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3" r:id="rId12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14"/>
    </p:embeddedFont>
    <p:embeddedFont>
      <p:font typeface="Fira Sans Extra Condensed" panose="020F0502020204030204" pitchFamily="34" charset="0"/>
      <p:regular r:id="rId15"/>
      <p:bold r:id="rId16"/>
      <p:italic r:id="rId17"/>
      <p:boldItalic r:id="rId18"/>
    </p:embeddedFont>
    <p:embeddedFont>
      <p:font typeface="Fira Sans Extra Condensed SemiBold" panose="020B0603050000020004" pitchFamily="34" charset="0"/>
      <p:regular r:id="rId19"/>
      <p:bold r:id="rId20"/>
      <p:italic r:id="rId21"/>
      <p:boldItalic r:id="rId22"/>
    </p:embeddedFont>
    <p:embeddedFont>
      <p:font typeface="Fredoka" pitchFamily="2" charset="-79"/>
      <p:regular r:id="rId23"/>
      <p:bold r:id="rId24"/>
    </p:embeddedFont>
    <p:embeddedFont>
      <p:font typeface="Poppins" pitchFamily="2" charset="77"/>
      <p:regular r:id="rId25"/>
      <p:bold r:id="rId26"/>
      <p:italic r:id="rId27"/>
      <p:boldItalic r:id="rId28"/>
    </p:embeddedFont>
    <p:embeddedFont>
      <p:font typeface="Roboto" panose="02000000000000000000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4" roundtripDataSignature="AMtx7mhLH7NPjkY6GGTGj1F3ldDzzu+jo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FCB83C7-C497-496F-9667-E47119BD4E19}">
  <a:tblStyle styleId="{FFCB83C7-C497-496F-9667-E47119BD4E1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0"/>
  </p:normalViewPr>
  <p:slideViewPr>
    <p:cSldViewPr snapToGrid="0">
      <p:cViewPr varScale="1">
        <p:scale>
          <a:sx n="142" d="100"/>
          <a:sy n="142" d="100"/>
        </p:scale>
        <p:origin x="76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21" Type="http://schemas.openxmlformats.org/officeDocument/2006/relationships/font" Target="fonts/font8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4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" name="Google Shape;901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12" name="Google Shape;901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6" name="Google Shape;973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37" name="Google Shape;973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7" name="Google Shape;986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68" name="Google Shape;9868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2" name="Google Shape;911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13" name="Google Shape;911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Google Shape;921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19" name="Google Shape;921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3" name="Google Shape;923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34" name="Google Shape;923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0" name="Google Shape;950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501" name="Google Shape;950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2" name="Google Shape;952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523" name="Google Shape;952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8" name="Google Shape;962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29" name="Google Shape;962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4" name="Google Shape;963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35" name="Google Shape;963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As expected, CNN performed the worst because it was trained from scratch. The dataset was not enough to develop more delicate features.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6" name="Google Shape;964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47" name="Google Shape;964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bg>
      <p:bgPr>
        <a:solidFill>
          <a:schemeClr val="accent4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0" name="Google Shape;10;p20"/>
          <p:cNvGrpSpPr/>
          <p:nvPr/>
        </p:nvGrpSpPr>
        <p:grpSpPr>
          <a:xfrm>
            <a:off x="575395" y="4585578"/>
            <a:ext cx="1028674" cy="871690"/>
            <a:chOff x="5124150" y="3418675"/>
            <a:chExt cx="584175" cy="495025"/>
          </a:xfrm>
        </p:grpSpPr>
        <p:sp>
          <p:nvSpPr>
            <p:cNvPr id="11" name="Google Shape;11;p20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20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0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0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0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0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0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0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0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0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0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0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0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0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0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0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0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" name="Google Shape;28;p20"/>
          <p:cNvGrpSpPr/>
          <p:nvPr/>
        </p:nvGrpSpPr>
        <p:grpSpPr>
          <a:xfrm rot="1880128">
            <a:off x="-777810" y="-482110"/>
            <a:ext cx="2122479" cy="1325984"/>
            <a:chOff x="5656725" y="3569950"/>
            <a:chExt cx="889150" cy="555450"/>
          </a:xfrm>
        </p:grpSpPr>
        <p:sp>
          <p:nvSpPr>
            <p:cNvPr id="29" name="Google Shape;29;p20"/>
            <p:cNvSpPr/>
            <p:nvPr/>
          </p:nvSpPr>
          <p:spPr>
            <a:xfrm>
              <a:off x="5656725" y="3569950"/>
              <a:ext cx="889150" cy="555450"/>
            </a:xfrm>
            <a:custGeom>
              <a:avLst/>
              <a:gdLst/>
              <a:ahLst/>
              <a:cxnLst/>
              <a:rect l="l" t="t" r="r" b="b"/>
              <a:pathLst>
                <a:path w="35566" h="22218" extrusionOk="0">
                  <a:moveTo>
                    <a:pt x="24126" y="3203"/>
                  </a:moveTo>
                  <a:cubicBezTo>
                    <a:pt x="24126" y="3234"/>
                    <a:pt x="24129" y="3262"/>
                    <a:pt x="24134" y="3289"/>
                  </a:cubicBezTo>
                  <a:cubicBezTo>
                    <a:pt x="24053" y="3287"/>
                    <a:pt x="23973" y="3282"/>
                    <a:pt x="23893" y="3276"/>
                  </a:cubicBezTo>
                  <a:lnTo>
                    <a:pt x="23893" y="3276"/>
                  </a:lnTo>
                  <a:cubicBezTo>
                    <a:pt x="23971" y="3253"/>
                    <a:pt x="24048" y="3229"/>
                    <a:pt x="24126" y="3203"/>
                  </a:cubicBezTo>
                  <a:close/>
                  <a:moveTo>
                    <a:pt x="12584" y="6689"/>
                  </a:moveTo>
                  <a:cubicBezTo>
                    <a:pt x="12587" y="6724"/>
                    <a:pt x="12587" y="6759"/>
                    <a:pt x="12591" y="6793"/>
                  </a:cubicBezTo>
                  <a:cubicBezTo>
                    <a:pt x="12467" y="6783"/>
                    <a:pt x="12339" y="6772"/>
                    <a:pt x="12212" y="6759"/>
                  </a:cubicBezTo>
                  <a:lnTo>
                    <a:pt x="12212" y="6759"/>
                  </a:lnTo>
                  <a:cubicBezTo>
                    <a:pt x="12338" y="6736"/>
                    <a:pt x="12461" y="6713"/>
                    <a:pt x="12584" y="6689"/>
                  </a:cubicBezTo>
                  <a:close/>
                  <a:moveTo>
                    <a:pt x="12653" y="14756"/>
                  </a:moveTo>
                  <a:lnTo>
                    <a:pt x="12677" y="14797"/>
                  </a:lnTo>
                  <a:cubicBezTo>
                    <a:pt x="12673" y="14799"/>
                    <a:pt x="12669" y="14800"/>
                    <a:pt x="12665" y="14801"/>
                  </a:cubicBezTo>
                  <a:lnTo>
                    <a:pt x="12665" y="14801"/>
                  </a:lnTo>
                  <a:lnTo>
                    <a:pt x="12653" y="14756"/>
                  </a:lnTo>
                  <a:close/>
                  <a:moveTo>
                    <a:pt x="12199" y="14756"/>
                  </a:moveTo>
                  <a:cubicBezTo>
                    <a:pt x="12337" y="14756"/>
                    <a:pt x="12481" y="14773"/>
                    <a:pt x="12632" y="14811"/>
                  </a:cubicBezTo>
                  <a:lnTo>
                    <a:pt x="12632" y="14811"/>
                  </a:lnTo>
                  <a:cubicBezTo>
                    <a:pt x="11985" y="15011"/>
                    <a:pt x="11342" y="15209"/>
                    <a:pt x="10696" y="15408"/>
                  </a:cubicBezTo>
                  <a:lnTo>
                    <a:pt x="10696" y="15408"/>
                  </a:lnTo>
                  <a:cubicBezTo>
                    <a:pt x="11153" y="15049"/>
                    <a:pt x="11630" y="14756"/>
                    <a:pt x="12199" y="14756"/>
                  </a:cubicBezTo>
                  <a:close/>
                  <a:moveTo>
                    <a:pt x="6086" y="15873"/>
                  </a:moveTo>
                  <a:cubicBezTo>
                    <a:pt x="6110" y="15936"/>
                    <a:pt x="6131" y="15998"/>
                    <a:pt x="6155" y="16064"/>
                  </a:cubicBezTo>
                  <a:cubicBezTo>
                    <a:pt x="6080" y="16067"/>
                    <a:pt x="6005" y="16070"/>
                    <a:pt x="5930" y="16075"/>
                  </a:cubicBezTo>
                  <a:lnTo>
                    <a:pt x="5930" y="16075"/>
                  </a:lnTo>
                  <a:cubicBezTo>
                    <a:pt x="5983" y="16007"/>
                    <a:pt x="6033" y="15941"/>
                    <a:pt x="6086" y="15873"/>
                  </a:cubicBezTo>
                  <a:close/>
                  <a:moveTo>
                    <a:pt x="22733" y="16384"/>
                  </a:moveTo>
                  <a:cubicBezTo>
                    <a:pt x="22733" y="16384"/>
                    <a:pt x="22730" y="16385"/>
                    <a:pt x="22721" y="16388"/>
                  </a:cubicBezTo>
                  <a:lnTo>
                    <a:pt x="22721" y="16388"/>
                  </a:lnTo>
                  <a:cubicBezTo>
                    <a:pt x="22720" y="16388"/>
                    <a:pt x="22719" y="16389"/>
                    <a:pt x="22717" y="16389"/>
                  </a:cubicBezTo>
                  <a:lnTo>
                    <a:pt x="22717" y="16389"/>
                  </a:lnTo>
                  <a:cubicBezTo>
                    <a:pt x="22726" y="16386"/>
                    <a:pt x="22732" y="16384"/>
                    <a:pt x="22733" y="16384"/>
                  </a:cubicBezTo>
                  <a:close/>
                  <a:moveTo>
                    <a:pt x="22605" y="16437"/>
                  </a:moveTo>
                  <a:lnTo>
                    <a:pt x="22605" y="16437"/>
                  </a:lnTo>
                  <a:cubicBezTo>
                    <a:pt x="22604" y="16438"/>
                    <a:pt x="22603" y="16438"/>
                    <a:pt x="22603" y="16439"/>
                  </a:cubicBezTo>
                  <a:lnTo>
                    <a:pt x="22603" y="16439"/>
                  </a:lnTo>
                  <a:cubicBezTo>
                    <a:pt x="22580" y="16450"/>
                    <a:pt x="22571" y="16455"/>
                    <a:pt x="22571" y="16455"/>
                  </a:cubicBezTo>
                  <a:cubicBezTo>
                    <a:pt x="22570" y="16455"/>
                    <a:pt x="22584" y="16447"/>
                    <a:pt x="22605" y="16437"/>
                  </a:cubicBezTo>
                  <a:close/>
                  <a:moveTo>
                    <a:pt x="22586" y="16454"/>
                  </a:moveTo>
                  <a:cubicBezTo>
                    <a:pt x="22579" y="16461"/>
                    <a:pt x="22574" y="16465"/>
                    <a:pt x="22574" y="16465"/>
                  </a:cubicBezTo>
                  <a:cubicBezTo>
                    <a:pt x="22574" y="16465"/>
                    <a:pt x="22578" y="16461"/>
                    <a:pt x="22586" y="16454"/>
                  </a:cubicBezTo>
                  <a:close/>
                  <a:moveTo>
                    <a:pt x="21875" y="16285"/>
                  </a:moveTo>
                  <a:cubicBezTo>
                    <a:pt x="21351" y="16577"/>
                    <a:pt x="20945" y="16806"/>
                    <a:pt x="20428" y="17094"/>
                  </a:cubicBezTo>
                  <a:cubicBezTo>
                    <a:pt x="20702" y="16362"/>
                    <a:pt x="20816" y="16300"/>
                    <a:pt x="21875" y="16285"/>
                  </a:cubicBezTo>
                  <a:close/>
                  <a:moveTo>
                    <a:pt x="22387" y="17932"/>
                  </a:moveTo>
                  <a:lnTo>
                    <a:pt x="22387" y="17932"/>
                  </a:lnTo>
                  <a:cubicBezTo>
                    <a:pt x="22384" y="17932"/>
                    <a:pt x="22381" y="17933"/>
                    <a:pt x="22378" y="17934"/>
                  </a:cubicBezTo>
                  <a:lnTo>
                    <a:pt x="22398" y="17955"/>
                  </a:lnTo>
                  <a:cubicBezTo>
                    <a:pt x="22395" y="17948"/>
                    <a:pt x="22391" y="17940"/>
                    <a:pt x="22387" y="17932"/>
                  </a:cubicBezTo>
                  <a:close/>
                  <a:moveTo>
                    <a:pt x="31010" y="0"/>
                  </a:moveTo>
                  <a:cubicBezTo>
                    <a:pt x="30829" y="257"/>
                    <a:pt x="30712" y="420"/>
                    <a:pt x="30590" y="590"/>
                  </a:cubicBezTo>
                  <a:cubicBezTo>
                    <a:pt x="30395" y="493"/>
                    <a:pt x="30249" y="420"/>
                    <a:pt x="30129" y="358"/>
                  </a:cubicBezTo>
                  <a:cubicBezTo>
                    <a:pt x="29521" y="636"/>
                    <a:pt x="28949" y="927"/>
                    <a:pt x="28359" y="1166"/>
                  </a:cubicBezTo>
                  <a:cubicBezTo>
                    <a:pt x="26915" y="1749"/>
                    <a:pt x="25458" y="2304"/>
                    <a:pt x="24019" y="2891"/>
                  </a:cubicBezTo>
                  <a:cubicBezTo>
                    <a:pt x="23929" y="2927"/>
                    <a:pt x="23906" y="3134"/>
                    <a:pt x="23855" y="3274"/>
                  </a:cubicBezTo>
                  <a:lnTo>
                    <a:pt x="23855" y="3274"/>
                  </a:lnTo>
                  <a:cubicBezTo>
                    <a:pt x="23847" y="3273"/>
                    <a:pt x="23839" y="3272"/>
                    <a:pt x="23831" y="3272"/>
                  </a:cubicBezTo>
                  <a:cubicBezTo>
                    <a:pt x="23748" y="3334"/>
                    <a:pt x="23668" y="3435"/>
                    <a:pt x="23575" y="3456"/>
                  </a:cubicBezTo>
                  <a:cubicBezTo>
                    <a:pt x="22586" y="3661"/>
                    <a:pt x="21590" y="3855"/>
                    <a:pt x="20598" y="4053"/>
                  </a:cubicBezTo>
                  <a:lnTo>
                    <a:pt x="20581" y="4042"/>
                  </a:lnTo>
                  <a:lnTo>
                    <a:pt x="20581" y="4042"/>
                  </a:lnTo>
                  <a:cubicBezTo>
                    <a:pt x="20595" y="4091"/>
                    <a:pt x="20632" y="4174"/>
                    <a:pt x="20619" y="4181"/>
                  </a:cubicBezTo>
                  <a:cubicBezTo>
                    <a:pt x="19772" y="4771"/>
                    <a:pt x="18791" y="4836"/>
                    <a:pt x="17805" y="4896"/>
                  </a:cubicBezTo>
                  <a:cubicBezTo>
                    <a:pt x="18218" y="4729"/>
                    <a:pt x="18631" y="4559"/>
                    <a:pt x="19047" y="4393"/>
                  </a:cubicBezTo>
                  <a:lnTo>
                    <a:pt x="19047" y="4393"/>
                  </a:lnTo>
                  <a:cubicBezTo>
                    <a:pt x="17663" y="4583"/>
                    <a:pt x="17191" y="4778"/>
                    <a:pt x="16789" y="5198"/>
                  </a:cubicBezTo>
                  <a:cubicBezTo>
                    <a:pt x="16717" y="5172"/>
                    <a:pt x="16623" y="5160"/>
                    <a:pt x="16510" y="5160"/>
                  </a:cubicBezTo>
                  <a:cubicBezTo>
                    <a:pt x="15650" y="5160"/>
                    <a:pt x="13691" y="5870"/>
                    <a:pt x="12195" y="6762"/>
                  </a:cubicBezTo>
                  <a:cubicBezTo>
                    <a:pt x="12198" y="6762"/>
                    <a:pt x="12201" y="6761"/>
                    <a:pt x="12204" y="6761"/>
                  </a:cubicBezTo>
                  <a:lnTo>
                    <a:pt x="12204" y="6761"/>
                  </a:lnTo>
                  <a:cubicBezTo>
                    <a:pt x="11241" y="7079"/>
                    <a:pt x="10264" y="7370"/>
                    <a:pt x="9312" y="7720"/>
                  </a:cubicBezTo>
                  <a:cubicBezTo>
                    <a:pt x="7189" y="8504"/>
                    <a:pt x="5087" y="9340"/>
                    <a:pt x="2956" y="10100"/>
                  </a:cubicBezTo>
                  <a:cubicBezTo>
                    <a:pt x="2040" y="10429"/>
                    <a:pt x="1239" y="10860"/>
                    <a:pt x="635" y="11640"/>
                  </a:cubicBezTo>
                  <a:cubicBezTo>
                    <a:pt x="458" y="11866"/>
                    <a:pt x="170" y="12001"/>
                    <a:pt x="0" y="12130"/>
                  </a:cubicBezTo>
                  <a:cubicBezTo>
                    <a:pt x="420" y="12493"/>
                    <a:pt x="868" y="12882"/>
                    <a:pt x="1319" y="13267"/>
                  </a:cubicBezTo>
                  <a:cubicBezTo>
                    <a:pt x="1402" y="13340"/>
                    <a:pt x="1492" y="13409"/>
                    <a:pt x="1593" y="13454"/>
                  </a:cubicBezTo>
                  <a:cubicBezTo>
                    <a:pt x="2887" y="14027"/>
                    <a:pt x="4181" y="14596"/>
                    <a:pt x="5399" y="15134"/>
                  </a:cubicBezTo>
                  <a:cubicBezTo>
                    <a:pt x="5578" y="15466"/>
                    <a:pt x="5738" y="15772"/>
                    <a:pt x="5901" y="16077"/>
                  </a:cubicBezTo>
                  <a:lnTo>
                    <a:pt x="5901" y="16077"/>
                  </a:lnTo>
                  <a:cubicBezTo>
                    <a:pt x="5899" y="16077"/>
                    <a:pt x="5896" y="16077"/>
                    <a:pt x="5894" y="16077"/>
                  </a:cubicBezTo>
                  <a:cubicBezTo>
                    <a:pt x="5898" y="16079"/>
                    <a:pt x="5901" y="16082"/>
                    <a:pt x="5905" y="16084"/>
                  </a:cubicBezTo>
                  <a:lnTo>
                    <a:pt x="5905" y="16084"/>
                  </a:lnTo>
                  <a:cubicBezTo>
                    <a:pt x="5907" y="16089"/>
                    <a:pt x="5909" y="16093"/>
                    <a:pt x="5912" y="16098"/>
                  </a:cubicBezTo>
                  <a:cubicBezTo>
                    <a:pt x="5913" y="16096"/>
                    <a:pt x="5915" y="16094"/>
                    <a:pt x="5916" y="16092"/>
                  </a:cubicBezTo>
                  <a:lnTo>
                    <a:pt x="5916" y="16092"/>
                  </a:lnTo>
                  <a:cubicBezTo>
                    <a:pt x="6047" y="16186"/>
                    <a:pt x="6170" y="16315"/>
                    <a:pt x="6311" y="16344"/>
                  </a:cubicBezTo>
                  <a:cubicBezTo>
                    <a:pt x="6568" y="16397"/>
                    <a:pt x="6842" y="16379"/>
                    <a:pt x="7178" y="16397"/>
                  </a:cubicBezTo>
                  <a:cubicBezTo>
                    <a:pt x="6981" y="16681"/>
                    <a:pt x="6849" y="16872"/>
                    <a:pt x="6679" y="17115"/>
                  </a:cubicBezTo>
                  <a:cubicBezTo>
                    <a:pt x="6896" y="17184"/>
                    <a:pt x="7079" y="17301"/>
                    <a:pt x="7221" y="17301"/>
                  </a:cubicBezTo>
                  <a:cubicBezTo>
                    <a:pt x="7242" y="17301"/>
                    <a:pt x="7263" y="17298"/>
                    <a:pt x="7282" y="17292"/>
                  </a:cubicBezTo>
                  <a:cubicBezTo>
                    <a:pt x="7879" y="17105"/>
                    <a:pt x="8462" y="16862"/>
                    <a:pt x="9049" y="16639"/>
                  </a:cubicBezTo>
                  <a:cubicBezTo>
                    <a:pt x="9322" y="16789"/>
                    <a:pt x="9596" y="16935"/>
                    <a:pt x="10030" y="17167"/>
                  </a:cubicBezTo>
                  <a:cubicBezTo>
                    <a:pt x="9881" y="16782"/>
                    <a:pt x="9801" y="16573"/>
                    <a:pt x="9690" y="16282"/>
                  </a:cubicBezTo>
                  <a:cubicBezTo>
                    <a:pt x="9971" y="16265"/>
                    <a:pt x="10203" y="16249"/>
                    <a:pt x="10438" y="16235"/>
                  </a:cubicBezTo>
                  <a:lnTo>
                    <a:pt x="10438" y="16235"/>
                  </a:lnTo>
                  <a:cubicBezTo>
                    <a:pt x="10439" y="16241"/>
                    <a:pt x="10441" y="16246"/>
                    <a:pt x="10443" y="16251"/>
                  </a:cubicBezTo>
                  <a:lnTo>
                    <a:pt x="10464" y="16234"/>
                  </a:lnTo>
                  <a:lnTo>
                    <a:pt x="10464" y="16234"/>
                  </a:lnTo>
                  <a:cubicBezTo>
                    <a:pt x="10455" y="16234"/>
                    <a:pt x="10446" y="16235"/>
                    <a:pt x="10438" y="16235"/>
                  </a:cubicBezTo>
                  <a:lnTo>
                    <a:pt x="10438" y="16235"/>
                  </a:lnTo>
                  <a:cubicBezTo>
                    <a:pt x="10249" y="15693"/>
                    <a:pt x="10775" y="15740"/>
                    <a:pt x="11009" y="15648"/>
                  </a:cubicBezTo>
                  <a:cubicBezTo>
                    <a:pt x="11966" y="15273"/>
                    <a:pt x="12934" y="14905"/>
                    <a:pt x="13923" y="14634"/>
                  </a:cubicBezTo>
                  <a:cubicBezTo>
                    <a:pt x="14634" y="14440"/>
                    <a:pt x="15387" y="14402"/>
                    <a:pt x="16123" y="14291"/>
                  </a:cubicBezTo>
                  <a:lnTo>
                    <a:pt x="16123" y="14291"/>
                  </a:lnTo>
                  <a:cubicBezTo>
                    <a:pt x="15761" y="14613"/>
                    <a:pt x="15266" y="14673"/>
                    <a:pt x="15019" y="14953"/>
                  </a:cubicBezTo>
                  <a:cubicBezTo>
                    <a:pt x="14291" y="15772"/>
                    <a:pt x="13247" y="15811"/>
                    <a:pt x="12344" y="16181"/>
                  </a:cubicBezTo>
                  <a:cubicBezTo>
                    <a:pt x="11716" y="16439"/>
                    <a:pt x="11023" y="16535"/>
                    <a:pt x="10357" y="16706"/>
                  </a:cubicBezTo>
                  <a:cubicBezTo>
                    <a:pt x="10412" y="16764"/>
                    <a:pt x="10467" y="16827"/>
                    <a:pt x="10520" y="16886"/>
                  </a:cubicBezTo>
                  <a:cubicBezTo>
                    <a:pt x="10273" y="17351"/>
                    <a:pt x="10027" y="17819"/>
                    <a:pt x="9697" y="18444"/>
                  </a:cubicBezTo>
                  <a:cubicBezTo>
                    <a:pt x="9697" y="18461"/>
                    <a:pt x="9711" y="18676"/>
                    <a:pt x="9721" y="18908"/>
                  </a:cubicBezTo>
                  <a:cubicBezTo>
                    <a:pt x="9961" y="18922"/>
                    <a:pt x="10148" y="18933"/>
                    <a:pt x="10342" y="18943"/>
                  </a:cubicBezTo>
                  <a:cubicBezTo>
                    <a:pt x="10342" y="19235"/>
                    <a:pt x="10332" y="19505"/>
                    <a:pt x="10349" y="19773"/>
                  </a:cubicBezTo>
                  <a:cubicBezTo>
                    <a:pt x="10353" y="19842"/>
                    <a:pt x="10426" y="19925"/>
                    <a:pt x="10488" y="19970"/>
                  </a:cubicBezTo>
                  <a:cubicBezTo>
                    <a:pt x="10599" y="20046"/>
                    <a:pt x="10728" y="20099"/>
                    <a:pt x="10749" y="20109"/>
                  </a:cubicBezTo>
                  <a:cubicBezTo>
                    <a:pt x="11238" y="20016"/>
                    <a:pt x="11619" y="19939"/>
                    <a:pt x="12118" y="19842"/>
                  </a:cubicBezTo>
                  <a:lnTo>
                    <a:pt x="12118" y="19842"/>
                  </a:lnTo>
                  <a:cubicBezTo>
                    <a:pt x="11966" y="20212"/>
                    <a:pt x="11883" y="20413"/>
                    <a:pt x="11801" y="20611"/>
                  </a:cubicBezTo>
                  <a:lnTo>
                    <a:pt x="11801" y="20611"/>
                  </a:lnTo>
                  <a:cubicBezTo>
                    <a:pt x="11793" y="20609"/>
                    <a:pt x="11784" y="20607"/>
                    <a:pt x="11775" y="20605"/>
                  </a:cubicBezTo>
                  <a:lnTo>
                    <a:pt x="11775" y="20605"/>
                  </a:lnTo>
                  <a:lnTo>
                    <a:pt x="11796" y="20623"/>
                  </a:lnTo>
                  <a:cubicBezTo>
                    <a:pt x="11798" y="20619"/>
                    <a:pt x="11800" y="20615"/>
                    <a:pt x="11801" y="20611"/>
                  </a:cubicBezTo>
                  <a:lnTo>
                    <a:pt x="11801" y="20611"/>
                  </a:lnTo>
                  <a:cubicBezTo>
                    <a:pt x="11952" y="20644"/>
                    <a:pt x="12104" y="20677"/>
                    <a:pt x="12282" y="20716"/>
                  </a:cubicBezTo>
                  <a:cubicBezTo>
                    <a:pt x="12235" y="20865"/>
                    <a:pt x="12191" y="21006"/>
                    <a:pt x="12144" y="21151"/>
                  </a:cubicBezTo>
                  <a:lnTo>
                    <a:pt x="12144" y="21151"/>
                  </a:lnTo>
                  <a:cubicBezTo>
                    <a:pt x="12138" y="21150"/>
                    <a:pt x="12132" y="21148"/>
                    <a:pt x="12126" y="21146"/>
                  </a:cubicBezTo>
                  <a:lnTo>
                    <a:pt x="12126" y="21146"/>
                  </a:lnTo>
                  <a:lnTo>
                    <a:pt x="12139" y="21164"/>
                  </a:lnTo>
                  <a:cubicBezTo>
                    <a:pt x="12141" y="21160"/>
                    <a:pt x="12142" y="21155"/>
                    <a:pt x="12144" y="21151"/>
                  </a:cubicBezTo>
                  <a:lnTo>
                    <a:pt x="12144" y="21151"/>
                  </a:lnTo>
                  <a:cubicBezTo>
                    <a:pt x="12450" y="21233"/>
                    <a:pt x="12756" y="21315"/>
                    <a:pt x="13069" y="21400"/>
                  </a:cubicBezTo>
                  <a:cubicBezTo>
                    <a:pt x="12924" y="21628"/>
                    <a:pt x="12785" y="21843"/>
                    <a:pt x="12650" y="22062"/>
                  </a:cubicBezTo>
                  <a:cubicBezTo>
                    <a:pt x="12685" y="22114"/>
                    <a:pt x="12722" y="22166"/>
                    <a:pt x="12757" y="22218"/>
                  </a:cubicBezTo>
                  <a:cubicBezTo>
                    <a:pt x="13524" y="21923"/>
                    <a:pt x="14291" y="21632"/>
                    <a:pt x="15058" y="21337"/>
                  </a:cubicBezTo>
                  <a:cubicBezTo>
                    <a:pt x="15023" y="21285"/>
                    <a:pt x="14984" y="21233"/>
                    <a:pt x="14949" y="21181"/>
                  </a:cubicBezTo>
                  <a:cubicBezTo>
                    <a:pt x="15324" y="20706"/>
                    <a:pt x="15720" y="20248"/>
                    <a:pt x="16064" y="19752"/>
                  </a:cubicBezTo>
                  <a:cubicBezTo>
                    <a:pt x="16480" y="19145"/>
                    <a:pt x="17024" y="18783"/>
                    <a:pt x="17746" y="18628"/>
                  </a:cubicBezTo>
                  <a:cubicBezTo>
                    <a:pt x="18666" y="18434"/>
                    <a:pt x="19567" y="18173"/>
                    <a:pt x="20487" y="17979"/>
                  </a:cubicBezTo>
                  <a:cubicBezTo>
                    <a:pt x="21077" y="17854"/>
                    <a:pt x="21681" y="17795"/>
                    <a:pt x="22281" y="17726"/>
                  </a:cubicBezTo>
                  <a:cubicBezTo>
                    <a:pt x="22281" y="17726"/>
                    <a:pt x="22282" y="17726"/>
                    <a:pt x="22282" y="17726"/>
                  </a:cubicBezTo>
                  <a:cubicBezTo>
                    <a:pt x="22307" y="17726"/>
                    <a:pt x="22349" y="17850"/>
                    <a:pt x="22387" y="17932"/>
                  </a:cubicBezTo>
                  <a:lnTo>
                    <a:pt x="22387" y="17932"/>
                  </a:lnTo>
                  <a:cubicBezTo>
                    <a:pt x="24646" y="17342"/>
                    <a:pt x="26909" y="16763"/>
                    <a:pt x="29164" y="16160"/>
                  </a:cubicBezTo>
                  <a:cubicBezTo>
                    <a:pt x="29383" y="16104"/>
                    <a:pt x="29573" y="15928"/>
                    <a:pt x="29779" y="15803"/>
                  </a:cubicBezTo>
                  <a:lnTo>
                    <a:pt x="29779" y="15803"/>
                  </a:lnTo>
                  <a:cubicBezTo>
                    <a:pt x="29790" y="15806"/>
                    <a:pt x="29801" y="15808"/>
                    <a:pt x="29812" y="15811"/>
                  </a:cubicBezTo>
                  <a:lnTo>
                    <a:pt x="29796" y="15793"/>
                  </a:lnTo>
                  <a:cubicBezTo>
                    <a:pt x="29790" y="15797"/>
                    <a:pt x="29784" y="15800"/>
                    <a:pt x="29779" y="15803"/>
                  </a:cubicBezTo>
                  <a:lnTo>
                    <a:pt x="29779" y="15803"/>
                  </a:lnTo>
                  <a:cubicBezTo>
                    <a:pt x="29260" y="15688"/>
                    <a:pt x="28744" y="15575"/>
                    <a:pt x="28224" y="15464"/>
                  </a:cubicBezTo>
                  <a:cubicBezTo>
                    <a:pt x="28220" y="15398"/>
                    <a:pt x="28217" y="15335"/>
                    <a:pt x="28209" y="15273"/>
                  </a:cubicBezTo>
                  <a:cubicBezTo>
                    <a:pt x="28792" y="15078"/>
                    <a:pt x="29372" y="14887"/>
                    <a:pt x="29951" y="14693"/>
                  </a:cubicBezTo>
                  <a:cubicBezTo>
                    <a:pt x="29906" y="14260"/>
                    <a:pt x="29868" y="13912"/>
                    <a:pt x="29826" y="13517"/>
                  </a:cubicBezTo>
                  <a:cubicBezTo>
                    <a:pt x="29493" y="13444"/>
                    <a:pt x="29164" y="13371"/>
                    <a:pt x="28831" y="13295"/>
                  </a:cubicBezTo>
                  <a:cubicBezTo>
                    <a:pt x="28831" y="13246"/>
                    <a:pt x="28827" y="13195"/>
                    <a:pt x="28824" y="13142"/>
                  </a:cubicBezTo>
                  <a:cubicBezTo>
                    <a:pt x="29788" y="12871"/>
                    <a:pt x="30756" y="12598"/>
                    <a:pt x="31707" y="12330"/>
                  </a:cubicBezTo>
                  <a:cubicBezTo>
                    <a:pt x="31655" y="11949"/>
                    <a:pt x="31620" y="11682"/>
                    <a:pt x="31602" y="11547"/>
                  </a:cubicBezTo>
                  <a:cubicBezTo>
                    <a:pt x="31397" y="11270"/>
                    <a:pt x="31257" y="11085"/>
                    <a:pt x="31119" y="10903"/>
                  </a:cubicBezTo>
                  <a:lnTo>
                    <a:pt x="31119" y="10903"/>
                  </a:lnTo>
                  <a:cubicBezTo>
                    <a:pt x="31121" y="10904"/>
                    <a:pt x="31122" y="10904"/>
                    <a:pt x="31124" y="10905"/>
                  </a:cubicBezTo>
                  <a:lnTo>
                    <a:pt x="31107" y="10887"/>
                  </a:lnTo>
                  <a:lnTo>
                    <a:pt x="31107" y="10887"/>
                  </a:lnTo>
                  <a:cubicBezTo>
                    <a:pt x="31111" y="10893"/>
                    <a:pt x="31115" y="10898"/>
                    <a:pt x="31119" y="10903"/>
                  </a:cubicBezTo>
                  <a:lnTo>
                    <a:pt x="31119" y="10903"/>
                  </a:lnTo>
                  <a:cubicBezTo>
                    <a:pt x="30878" y="10817"/>
                    <a:pt x="30637" y="10731"/>
                    <a:pt x="30392" y="10648"/>
                  </a:cubicBezTo>
                  <a:cubicBezTo>
                    <a:pt x="30805" y="10436"/>
                    <a:pt x="31207" y="10364"/>
                    <a:pt x="31602" y="10249"/>
                  </a:cubicBezTo>
                  <a:cubicBezTo>
                    <a:pt x="31956" y="10149"/>
                    <a:pt x="32300" y="10003"/>
                    <a:pt x="32647" y="9874"/>
                  </a:cubicBezTo>
                  <a:cubicBezTo>
                    <a:pt x="32633" y="9836"/>
                    <a:pt x="32616" y="9795"/>
                    <a:pt x="32602" y="9753"/>
                  </a:cubicBezTo>
                  <a:cubicBezTo>
                    <a:pt x="32179" y="9822"/>
                    <a:pt x="31756" y="9891"/>
                    <a:pt x="31336" y="9965"/>
                  </a:cubicBezTo>
                  <a:cubicBezTo>
                    <a:pt x="31322" y="9909"/>
                    <a:pt x="31311" y="9857"/>
                    <a:pt x="31301" y="9802"/>
                  </a:cubicBezTo>
                  <a:cubicBezTo>
                    <a:pt x="32283" y="9583"/>
                    <a:pt x="33268" y="9361"/>
                    <a:pt x="34163" y="9160"/>
                  </a:cubicBezTo>
                  <a:cubicBezTo>
                    <a:pt x="34673" y="8580"/>
                    <a:pt x="35114" y="8084"/>
                    <a:pt x="35565" y="7574"/>
                  </a:cubicBezTo>
                  <a:cubicBezTo>
                    <a:pt x="35248" y="7174"/>
                    <a:pt x="34961" y="6940"/>
                    <a:pt x="34584" y="6940"/>
                  </a:cubicBezTo>
                  <a:cubicBezTo>
                    <a:pt x="34527" y="6940"/>
                    <a:pt x="34468" y="6945"/>
                    <a:pt x="34406" y="6956"/>
                  </a:cubicBezTo>
                  <a:cubicBezTo>
                    <a:pt x="33761" y="7071"/>
                    <a:pt x="33115" y="7172"/>
                    <a:pt x="32484" y="7339"/>
                  </a:cubicBezTo>
                  <a:cubicBezTo>
                    <a:pt x="32363" y="7370"/>
                    <a:pt x="32237" y="7386"/>
                    <a:pt x="32112" y="7386"/>
                  </a:cubicBezTo>
                  <a:cubicBezTo>
                    <a:pt x="31696" y="7386"/>
                    <a:pt x="31274" y="7209"/>
                    <a:pt x="30944" y="6818"/>
                  </a:cubicBezTo>
                  <a:cubicBezTo>
                    <a:pt x="29888" y="7109"/>
                    <a:pt x="28862" y="7671"/>
                    <a:pt x="27771" y="7671"/>
                  </a:cubicBezTo>
                  <a:cubicBezTo>
                    <a:pt x="27495" y="7671"/>
                    <a:pt x="27215" y="7635"/>
                    <a:pt x="26930" y="7550"/>
                  </a:cubicBezTo>
                  <a:cubicBezTo>
                    <a:pt x="26267" y="7224"/>
                    <a:pt x="25646" y="6922"/>
                    <a:pt x="25025" y="6620"/>
                  </a:cubicBezTo>
                  <a:cubicBezTo>
                    <a:pt x="25029" y="6537"/>
                    <a:pt x="25032" y="6457"/>
                    <a:pt x="25032" y="6377"/>
                  </a:cubicBezTo>
                  <a:cubicBezTo>
                    <a:pt x="26257" y="5972"/>
                    <a:pt x="27095" y="4695"/>
                    <a:pt x="28612" y="4695"/>
                  </a:cubicBezTo>
                  <a:cubicBezTo>
                    <a:pt x="28745" y="4695"/>
                    <a:pt x="28882" y="4705"/>
                    <a:pt x="29025" y="4726"/>
                  </a:cubicBezTo>
                  <a:cubicBezTo>
                    <a:pt x="28609" y="5049"/>
                    <a:pt x="28293" y="5293"/>
                    <a:pt x="27981" y="5536"/>
                  </a:cubicBezTo>
                  <a:lnTo>
                    <a:pt x="27981" y="5536"/>
                  </a:lnTo>
                  <a:cubicBezTo>
                    <a:pt x="27971" y="5534"/>
                    <a:pt x="27962" y="5533"/>
                    <a:pt x="27953" y="5531"/>
                  </a:cubicBezTo>
                  <a:lnTo>
                    <a:pt x="27953" y="5531"/>
                  </a:lnTo>
                  <a:lnTo>
                    <a:pt x="27970" y="5544"/>
                  </a:lnTo>
                  <a:cubicBezTo>
                    <a:pt x="27974" y="5542"/>
                    <a:pt x="27977" y="5539"/>
                    <a:pt x="27981" y="5536"/>
                  </a:cubicBezTo>
                  <a:lnTo>
                    <a:pt x="27981" y="5536"/>
                  </a:lnTo>
                  <a:cubicBezTo>
                    <a:pt x="28426" y="5625"/>
                    <a:pt x="28874" y="5717"/>
                    <a:pt x="29438" y="5832"/>
                  </a:cubicBezTo>
                  <a:cubicBezTo>
                    <a:pt x="29716" y="5523"/>
                    <a:pt x="30062" y="5135"/>
                    <a:pt x="30448" y="4705"/>
                  </a:cubicBezTo>
                  <a:lnTo>
                    <a:pt x="30448" y="4705"/>
                  </a:lnTo>
                  <a:cubicBezTo>
                    <a:pt x="30070" y="4757"/>
                    <a:pt x="29775" y="4795"/>
                    <a:pt x="29483" y="4836"/>
                  </a:cubicBezTo>
                  <a:cubicBezTo>
                    <a:pt x="29476" y="4757"/>
                    <a:pt x="29469" y="4677"/>
                    <a:pt x="29463" y="4597"/>
                  </a:cubicBezTo>
                  <a:cubicBezTo>
                    <a:pt x="30117" y="4492"/>
                    <a:pt x="30759" y="4242"/>
                    <a:pt x="31433" y="4242"/>
                  </a:cubicBezTo>
                  <a:cubicBezTo>
                    <a:pt x="31694" y="4242"/>
                    <a:pt x="31961" y="4279"/>
                    <a:pt x="32234" y="4378"/>
                  </a:cubicBezTo>
                  <a:cubicBezTo>
                    <a:pt x="32387" y="4365"/>
                    <a:pt x="32568" y="4351"/>
                    <a:pt x="32696" y="4337"/>
                  </a:cubicBezTo>
                  <a:cubicBezTo>
                    <a:pt x="33737" y="3488"/>
                    <a:pt x="34441" y="2426"/>
                    <a:pt x="34826" y="1118"/>
                  </a:cubicBezTo>
                  <a:cubicBezTo>
                    <a:pt x="34572" y="939"/>
                    <a:pt x="34338" y="845"/>
                    <a:pt x="34082" y="845"/>
                  </a:cubicBezTo>
                  <a:cubicBezTo>
                    <a:pt x="33905" y="845"/>
                    <a:pt x="33718" y="890"/>
                    <a:pt x="33508" y="985"/>
                  </a:cubicBezTo>
                  <a:cubicBezTo>
                    <a:pt x="32814" y="1298"/>
                    <a:pt x="32054" y="1464"/>
                    <a:pt x="31176" y="1739"/>
                  </a:cubicBezTo>
                  <a:cubicBezTo>
                    <a:pt x="31565" y="1385"/>
                    <a:pt x="31811" y="1163"/>
                    <a:pt x="32033" y="961"/>
                  </a:cubicBezTo>
                  <a:cubicBezTo>
                    <a:pt x="31648" y="597"/>
                    <a:pt x="31343" y="313"/>
                    <a:pt x="310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0"/>
            <p:cNvSpPr/>
            <p:nvPr/>
          </p:nvSpPr>
          <p:spPr>
            <a:xfrm>
              <a:off x="6348175" y="3708200"/>
              <a:ext cx="7825" cy="3075"/>
            </a:xfrm>
            <a:custGeom>
              <a:avLst/>
              <a:gdLst/>
              <a:ahLst/>
              <a:cxnLst/>
              <a:rect l="l" t="t" r="r" b="b"/>
              <a:pathLst>
                <a:path w="313" h="123" extrusionOk="0">
                  <a:moveTo>
                    <a:pt x="295" y="1"/>
                  </a:moveTo>
                  <a:cubicBezTo>
                    <a:pt x="284" y="5"/>
                    <a:pt x="274" y="10"/>
                    <a:pt x="263" y="14"/>
                  </a:cubicBezTo>
                  <a:lnTo>
                    <a:pt x="312" y="14"/>
                  </a:lnTo>
                  <a:lnTo>
                    <a:pt x="295" y="1"/>
                  </a:lnTo>
                  <a:close/>
                  <a:moveTo>
                    <a:pt x="0" y="14"/>
                  </a:moveTo>
                  <a:cubicBezTo>
                    <a:pt x="7" y="52"/>
                    <a:pt x="14" y="87"/>
                    <a:pt x="21" y="122"/>
                  </a:cubicBezTo>
                  <a:cubicBezTo>
                    <a:pt x="101" y="86"/>
                    <a:pt x="181" y="49"/>
                    <a:pt x="263" y="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0"/>
            <p:cNvSpPr/>
            <p:nvPr/>
          </p:nvSpPr>
          <p:spPr>
            <a:xfrm>
              <a:off x="6239400" y="3648800"/>
              <a:ext cx="2550" cy="2025"/>
            </a:xfrm>
            <a:custGeom>
              <a:avLst/>
              <a:gdLst/>
              <a:ahLst/>
              <a:cxnLst/>
              <a:rect l="l" t="t" r="r" b="b"/>
              <a:pathLst>
                <a:path w="102" h="81" extrusionOk="0">
                  <a:moveTo>
                    <a:pt x="98" y="0"/>
                  </a:moveTo>
                  <a:cubicBezTo>
                    <a:pt x="63" y="7"/>
                    <a:pt x="31" y="17"/>
                    <a:pt x="1" y="28"/>
                  </a:cubicBezTo>
                  <a:cubicBezTo>
                    <a:pt x="15" y="45"/>
                    <a:pt x="21" y="73"/>
                    <a:pt x="39" y="80"/>
                  </a:cubicBezTo>
                  <a:cubicBezTo>
                    <a:pt x="41" y="80"/>
                    <a:pt x="43" y="80"/>
                    <a:pt x="46" y="80"/>
                  </a:cubicBezTo>
                  <a:cubicBezTo>
                    <a:pt x="62" y="80"/>
                    <a:pt x="83" y="69"/>
                    <a:pt x="101" y="63"/>
                  </a:cubicBezTo>
                  <a:cubicBezTo>
                    <a:pt x="101" y="42"/>
                    <a:pt x="98" y="21"/>
                    <a:pt x="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0"/>
            <p:cNvSpPr/>
            <p:nvPr/>
          </p:nvSpPr>
          <p:spPr>
            <a:xfrm>
              <a:off x="6455900" y="3881425"/>
              <a:ext cx="1750" cy="1400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" y="0"/>
                  </a:moveTo>
                  <a:lnTo>
                    <a:pt x="0" y="55"/>
                  </a:lnTo>
                  <a:lnTo>
                    <a:pt x="0" y="55"/>
                  </a:lnTo>
                  <a:lnTo>
                    <a:pt x="69" y="3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0"/>
            <p:cNvSpPr/>
            <p:nvPr/>
          </p:nvSpPr>
          <p:spPr>
            <a:xfrm>
              <a:off x="6214675" y="4018300"/>
              <a:ext cx="2025" cy="1475"/>
            </a:xfrm>
            <a:custGeom>
              <a:avLst/>
              <a:gdLst/>
              <a:ahLst/>
              <a:cxnLst/>
              <a:rect l="l" t="t" r="r" b="b"/>
              <a:pathLst>
                <a:path w="81" h="59" extrusionOk="0">
                  <a:moveTo>
                    <a:pt x="60" y="0"/>
                  </a:moveTo>
                  <a:cubicBezTo>
                    <a:pt x="48" y="13"/>
                    <a:pt x="37" y="26"/>
                    <a:pt x="28" y="36"/>
                  </a:cubicBezTo>
                  <a:lnTo>
                    <a:pt x="28" y="36"/>
                  </a:lnTo>
                  <a:cubicBezTo>
                    <a:pt x="42" y="32"/>
                    <a:pt x="61" y="26"/>
                    <a:pt x="80" y="21"/>
                  </a:cubicBezTo>
                  <a:lnTo>
                    <a:pt x="60" y="0"/>
                  </a:lnTo>
                  <a:close/>
                  <a:moveTo>
                    <a:pt x="28" y="36"/>
                  </a:moveTo>
                  <a:cubicBezTo>
                    <a:pt x="11" y="41"/>
                    <a:pt x="0" y="45"/>
                    <a:pt x="1" y="45"/>
                  </a:cubicBezTo>
                  <a:cubicBezTo>
                    <a:pt x="2" y="45"/>
                    <a:pt x="10" y="43"/>
                    <a:pt x="26" y="38"/>
                  </a:cubicBezTo>
                  <a:lnTo>
                    <a:pt x="26" y="38"/>
                  </a:lnTo>
                  <a:cubicBezTo>
                    <a:pt x="16" y="50"/>
                    <a:pt x="9" y="59"/>
                    <a:pt x="10" y="59"/>
                  </a:cubicBezTo>
                  <a:cubicBezTo>
                    <a:pt x="10" y="59"/>
                    <a:pt x="16" y="53"/>
                    <a:pt x="29" y="37"/>
                  </a:cubicBezTo>
                  <a:lnTo>
                    <a:pt x="29" y="37"/>
                  </a:lnTo>
                  <a:cubicBezTo>
                    <a:pt x="28" y="38"/>
                    <a:pt x="27" y="38"/>
                    <a:pt x="26" y="38"/>
                  </a:cubicBezTo>
                  <a:lnTo>
                    <a:pt x="26" y="38"/>
                  </a:lnTo>
                  <a:cubicBezTo>
                    <a:pt x="27" y="38"/>
                    <a:pt x="27" y="37"/>
                    <a:pt x="28" y="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0"/>
            <p:cNvSpPr/>
            <p:nvPr/>
          </p:nvSpPr>
          <p:spPr>
            <a:xfrm>
              <a:off x="6169025" y="3671000"/>
              <a:ext cx="2675" cy="275"/>
            </a:xfrm>
            <a:custGeom>
              <a:avLst/>
              <a:gdLst/>
              <a:ahLst/>
              <a:cxnLst/>
              <a:rect l="l" t="t" r="r" b="b"/>
              <a:pathLst>
                <a:path w="107" h="11" extrusionOk="0">
                  <a:moveTo>
                    <a:pt x="9" y="1"/>
                  </a:moveTo>
                  <a:lnTo>
                    <a:pt x="9" y="1"/>
                  </a:lnTo>
                  <a:cubicBezTo>
                    <a:pt x="9" y="1"/>
                    <a:pt x="19" y="2"/>
                    <a:pt x="36" y="3"/>
                  </a:cubicBezTo>
                  <a:lnTo>
                    <a:pt x="36" y="3"/>
                  </a:lnTo>
                  <a:cubicBezTo>
                    <a:pt x="36" y="3"/>
                    <a:pt x="36" y="3"/>
                    <a:pt x="36" y="3"/>
                  </a:cubicBezTo>
                  <a:cubicBezTo>
                    <a:pt x="17" y="1"/>
                    <a:pt x="9" y="1"/>
                    <a:pt x="9" y="1"/>
                  </a:cubicBezTo>
                  <a:close/>
                  <a:moveTo>
                    <a:pt x="89" y="0"/>
                  </a:moveTo>
                  <a:cubicBezTo>
                    <a:pt x="75" y="2"/>
                    <a:pt x="61" y="3"/>
                    <a:pt x="48" y="5"/>
                  </a:cubicBezTo>
                  <a:lnTo>
                    <a:pt x="48" y="5"/>
                  </a:lnTo>
                  <a:cubicBezTo>
                    <a:pt x="44" y="4"/>
                    <a:pt x="40" y="4"/>
                    <a:pt x="36" y="3"/>
                  </a:cubicBezTo>
                  <a:lnTo>
                    <a:pt x="36" y="3"/>
                  </a:lnTo>
                  <a:cubicBezTo>
                    <a:pt x="9" y="7"/>
                    <a:pt x="1" y="9"/>
                    <a:pt x="5" y="9"/>
                  </a:cubicBezTo>
                  <a:cubicBezTo>
                    <a:pt x="9" y="9"/>
                    <a:pt x="26" y="7"/>
                    <a:pt x="48" y="5"/>
                  </a:cubicBezTo>
                  <a:lnTo>
                    <a:pt x="48" y="5"/>
                  </a:lnTo>
                  <a:cubicBezTo>
                    <a:pt x="65" y="7"/>
                    <a:pt x="85" y="9"/>
                    <a:pt x="106" y="11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0"/>
            <p:cNvSpPr/>
            <p:nvPr/>
          </p:nvSpPr>
          <p:spPr>
            <a:xfrm>
              <a:off x="6434400" y="3841250"/>
              <a:ext cx="1125" cy="1325"/>
            </a:xfrm>
            <a:custGeom>
              <a:avLst/>
              <a:gdLst/>
              <a:ahLst/>
              <a:cxnLst/>
              <a:rect l="l" t="t" r="r" b="b"/>
              <a:pathLst>
                <a:path w="45" h="53" extrusionOk="0">
                  <a:moveTo>
                    <a:pt x="45" y="0"/>
                  </a:moveTo>
                  <a:lnTo>
                    <a:pt x="0" y="35"/>
                  </a:lnTo>
                  <a:lnTo>
                    <a:pt x="17" y="53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20"/>
            <p:cNvSpPr/>
            <p:nvPr/>
          </p:nvSpPr>
          <p:spPr>
            <a:xfrm>
              <a:off x="6401500" y="3963550"/>
              <a:ext cx="550" cy="1675"/>
            </a:xfrm>
            <a:custGeom>
              <a:avLst/>
              <a:gdLst/>
              <a:ahLst/>
              <a:cxnLst/>
              <a:rect l="l" t="t" r="r" b="b"/>
              <a:pathLst>
                <a:path w="22" h="67" extrusionOk="0">
                  <a:moveTo>
                    <a:pt x="0" y="0"/>
                  </a:moveTo>
                  <a:lnTo>
                    <a:pt x="5" y="49"/>
                  </a:lnTo>
                  <a:lnTo>
                    <a:pt x="21" y="67"/>
                  </a:lnTo>
                  <a:lnTo>
                    <a:pt x="21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" name="Google Shape;37;p20"/>
          <p:cNvGrpSpPr/>
          <p:nvPr/>
        </p:nvGrpSpPr>
        <p:grpSpPr>
          <a:xfrm>
            <a:off x="7876036" y="-577245"/>
            <a:ext cx="2122490" cy="1325970"/>
            <a:chOff x="5656725" y="3569950"/>
            <a:chExt cx="889150" cy="555450"/>
          </a:xfrm>
        </p:grpSpPr>
        <p:sp>
          <p:nvSpPr>
            <p:cNvPr id="38" name="Google Shape;38;p20"/>
            <p:cNvSpPr/>
            <p:nvPr/>
          </p:nvSpPr>
          <p:spPr>
            <a:xfrm>
              <a:off x="5656725" y="3569950"/>
              <a:ext cx="889150" cy="555450"/>
            </a:xfrm>
            <a:custGeom>
              <a:avLst/>
              <a:gdLst/>
              <a:ahLst/>
              <a:cxnLst/>
              <a:rect l="l" t="t" r="r" b="b"/>
              <a:pathLst>
                <a:path w="35566" h="22218" extrusionOk="0">
                  <a:moveTo>
                    <a:pt x="24126" y="3203"/>
                  </a:moveTo>
                  <a:cubicBezTo>
                    <a:pt x="24126" y="3234"/>
                    <a:pt x="24129" y="3262"/>
                    <a:pt x="24134" y="3289"/>
                  </a:cubicBezTo>
                  <a:cubicBezTo>
                    <a:pt x="24053" y="3287"/>
                    <a:pt x="23973" y="3282"/>
                    <a:pt x="23893" y="3276"/>
                  </a:cubicBezTo>
                  <a:lnTo>
                    <a:pt x="23893" y="3276"/>
                  </a:lnTo>
                  <a:cubicBezTo>
                    <a:pt x="23971" y="3253"/>
                    <a:pt x="24048" y="3229"/>
                    <a:pt x="24126" y="3203"/>
                  </a:cubicBezTo>
                  <a:close/>
                  <a:moveTo>
                    <a:pt x="12584" y="6689"/>
                  </a:moveTo>
                  <a:cubicBezTo>
                    <a:pt x="12587" y="6724"/>
                    <a:pt x="12587" y="6759"/>
                    <a:pt x="12591" y="6793"/>
                  </a:cubicBezTo>
                  <a:cubicBezTo>
                    <a:pt x="12467" y="6783"/>
                    <a:pt x="12339" y="6772"/>
                    <a:pt x="12212" y="6759"/>
                  </a:cubicBezTo>
                  <a:lnTo>
                    <a:pt x="12212" y="6759"/>
                  </a:lnTo>
                  <a:cubicBezTo>
                    <a:pt x="12338" y="6736"/>
                    <a:pt x="12461" y="6713"/>
                    <a:pt x="12584" y="6689"/>
                  </a:cubicBezTo>
                  <a:close/>
                  <a:moveTo>
                    <a:pt x="12653" y="14756"/>
                  </a:moveTo>
                  <a:lnTo>
                    <a:pt x="12677" y="14797"/>
                  </a:lnTo>
                  <a:cubicBezTo>
                    <a:pt x="12673" y="14799"/>
                    <a:pt x="12669" y="14800"/>
                    <a:pt x="12665" y="14801"/>
                  </a:cubicBezTo>
                  <a:lnTo>
                    <a:pt x="12665" y="14801"/>
                  </a:lnTo>
                  <a:lnTo>
                    <a:pt x="12653" y="14756"/>
                  </a:lnTo>
                  <a:close/>
                  <a:moveTo>
                    <a:pt x="12199" y="14756"/>
                  </a:moveTo>
                  <a:cubicBezTo>
                    <a:pt x="12337" y="14756"/>
                    <a:pt x="12481" y="14773"/>
                    <a:pt x="12632" y="14811"/>
                  </a:cubicBezTo>
                  <a:lnTo>
                    <a:pt x="12632" y="14811"/>
                  </a:lnTo>
                  <a:cubicBezTo>
                    <a:pt x="11985" y="15011"/>
                    <a:pt x="11342" y="15209"/>
                    <a:pt x="10696" y="15408"/>
                  </a:cubicBezTo>
                  <a:lnTo>
                    <a:pt x="10696" y="15408"/>
                  </a:lnTo>
                  <a:cubicBezTo>
                    <a:pt x="11153" y="15049"/>
                    <a:pt x="11630" y="14756"/>
                    <a:pt x="12199" y="14756"/>
                  </a:cubicBezTo>
                  <a:close/>
                  <a:moveTo>
                    <a:pt x="6086" y="15873"/>
                  </a:moveTo>
                  <a:cubicBezTo>
                    <a:pt x="6110" y="15936"/>
                    <a:pt x="6131" y="15998"/>
                    <a:pt x="6155" y="16064"/>
                  </a:cubicBezTo>
                  <a:cubicBezTo>
                    <a:pt x="6080" y="16067"/>
                    <a:pt x="6005" y="16070"/>
                    <a:pt x="5930" y="16075"/>
                  </a:cubicBezTo>
                  <a:lnTo>
                    <a:pt x="5930" y="16075"/>
                  </a:lnTo>
                  <a:cubicBezTo>
                    <a:pt x="5983" y="16007"/>
                    <a:pt x="6033" y="15941"/>
                    <a:pt x="6086" y="15873"/>
                  </a:cubicBezTo>
                  <a:close/>
                  <a:moveTo>
                    <a:pt x="22733" y="16384"/>
                  </a:moveTo>
                  <a:cubicBezTo>
                    <a:pt x="22733" y="16384"/>
                    <a:pt x="22730" y="16385"/>
                    <a:pt x="22721" y="16388"/>
                  </a:cubicBezTo>
                  <a:lnTo>
                    <a:pt x="22721" y="16388"/>
                  </a:lnTo>
                  <a:cubicBezTo>
                    <a:pt x="22720" y="16388"/>
                    <a:pt x="22719" y="16389"/>
                    <a:pt x="22717" y="16389"/>
                  </a:cubicBezTo>
                  <a:lnTo>
                    <a:pt x="22717" y="16389"/>
                  </a:lnTo>
                  <a:cubicBezTo>
                    <a:pt x="22726" y="16386"/>
                    <a:pt x="22732" y="16384"/>
                    <a:pt x="22733" y="16384"/>
                  </a:cubicBezTo>
                  <a:close/>
                  <a:moveTo>
                    <a:pt x="22605" y="16437"/>
                  </a:moveTo>
                  <a:lnTo>
                    <a:pt x="22605" y="16437"/>
                  </a:lnTo>
                  <a:cubicBezTo>
                    <a:pt x="22604" y="16438"/>
                    <a:pt x="22603" y="16438"/>
                    <a:pt x="22603" y="16439"/>
                  </a:cubicBezTo>
                  <a:lnTo>
                    <a:pt x="22603" y="16439"/>
                  </a:lnTo>
                  <a:cubicBezTo>
                    <a:pt x="22580" y="16450"/>
                    <a:pt x="22571" y="16455"/>
                    <a:pt x="22571" y="16455"/>
                  </a:cubicBezTo>
                  <a:cubicBezTo>
                    <a:pt x="22570" y="16455"/>
                    <a:pt x="22584" y="16447"/>
                    <a:pt x="22605" y="16437"/>
                  </a:cubicBezTo>
                  <a:close/>
                  <a:moveTo>
                    <a:pt x="22586" y="16454"/>
                  </a:moveTo>
                  <a:cubicBezTo>
                    <a:pt x="22579" y="16461"/>
                    <a:pt x="22574" y="16465"/>
                    <a:pt x="22574" y="16465"/>
                  </a:cubicBezTo>
                  <a:cubicBezTo>
                    <a:pt x="22574" y="16465"/>
                    <a:pt x="22578" y="16461"/>
                    <a:pt x="22586" y="16454"/>
                  </a:cubicBezTo>
                  <a:close/>
                  <a:moveTo>
                    <a:pt x="21875" y="16285"/>
                  </a:moveTo>
                  <a:cubicBezTo>
                    <a:pt x="21351" y="16577"/>
                    <a:pt x="20945" y="16806"/>
                    <a:pt x="20428" y="17094"/>
                  </a:cubicBezTo>
                  <a:cubicBezTo>
                    <a:pt x="20702" y="16362"/>
                    <a:pt x="20816" y="16300"/>
                    <a:pt x="21875" y="16285"/>
                  </a:cubicBezTo>
                  <a:close/>
                  <a:moveTo>
                    <a:pt x="22387" y="17932"/>
                  </a:moveTo>
                  <a:lnTo>
                    <a:pt x="22387" y="17932"/>
                  </a:lnTo>
                  <a:cubicBezTo>
                    <a:pt x="22384" y="17932"/>
                    <a:pt x="22381" y="17933"/>
                    <a:pt x="22378" y="17934"/>
                  </a:cubicBezTo>
                  <a:lnTo>
                    <a:pt x="22398" y="17955"/>
                  </a:lnTo>
                  <a:cubicBezTo>
                    <a:pt x="22395" y="17948"/>
                    <a:pt x="22391" y="17940"/>
                    <a:pt x="22387" y="17932"/>
                  </a:cubicBezTo>
                  <a:close/>
                  <a:moveTo>
                    <a:pt x="31010" y="0"/>
                  </a:moveTo>
                  <a:cubicBezTo>
                    <a:pt x="30829" y="257"/>
                    <a:pt x="30712" y="420"/>
                    <a:pt x="30590" y="590"/>
                  </a:cubicBezTo>
                  <a:cubicBezTo>
                    <a:pt x="30395" y="493"/>
                    <a:pt x="30249" y="420"/>
                    <a:pt x="30129" y="358"/>
                  </a:cubicBezTo>
                  <a:cubicBezTo>
                    <a:pt x="29521" y="636"/>
                    <a:pt x="28949" y="927"/>
                    <a:pt x="28359" y="1166"/>
                  </a:cubicBezTo>
                  <a:cubicBezTo>
                    <a:pt x="26915" y="1749"/>
                    <a:pt x="25458" y="2304"/>
                    <a:pt x="24019" y="2891"/>
                  </a:cubicBezTo>
                  <a:cubicBezTo>
                    <a:pt x="23929" y="2927"/>
                    <a:pt x="23906" y="3134"/>
                    <a:pt x="23855" y="3274"/>
                  </a:cubicBezTo>
                  <a:lnTo>
                    <a:pt x="23855" y="3274"/>
                  </a:lnTo>
                  <a:cubicBezTo>
                    <a:pt x="23847" y="3273"/>
                    <a:pt x="23839" y="3272"/>
                    <a:pt x="23831" y="3272"/>
                  </a:cubicBezTo>
                  <a:cubicBezTo>
                    <a:pt x="23748" y="3334"/>
                    <a:pt x="23668" y="3435"/>
                    <a:pt x="23575" y="3456"/>
                  </a:cubicBezTo>
                  <a:cubicBezTo>
                    <a:pt x="22586" y="3661"/>
                    <a:pt x="21590" y="3855"/>
                    <a:pt x="20598" y="4053"/>
                  </a:cubicBezTo>
                  <a:lnTo>
                    <a:pt x="20581" y="4042"/>
                  </a:lnTo>
                  <a:lnTo>
                    <a:pt x="20581" y="4042"/>
                  </a:lnTo>
                  <a:cubicBezTo>
                    <a:pt x="20595" y="4091"/>
                    <a:pt x="20632" y="4174"/>
                    <a:pt x="20619" y="4181"/>
                  </a:cubicBezTo>
                  <a:cubicBezTo>
                    <a:pt x="19772" y="4771"/>
                    <a:pt x="18791" y="4836"/>
                    <a:pt x="17805" y="4896"/>
                  </a:cubicBezTo>
                  <a:cubicBezTo>
                    <a:pt x="18218" y="4729"/>
                    <a:pt x="18631" y="4559"/>
                    <a:pt x="19047" y="4393"/>
                  </a:cubicBezTo>
                  <a:lnTo>
                    <a:pt x="19047" y="4393"/>
                  </a:lnTo>
                  <a:cubicBezTo>
                    <a:pt x="17663" y="4583"/>
                    <a:pt x="17191" y="4778"/>
                    <a:pt x="16789" y="5198"/>
                  </a:cubicBezTo>
                  <a:cubicBezTo>
                    <a:pt x="16717" y="5172"/>
                    <a:pt x="16623" y="5160"/>
                    <a:pt x="16510" y="5160"/>
                  </a:cubicBezTo>
                  <a:cubicBezTo>
                    <a:pt x="15650" y="5160"/>
                    <a:pt x="13691" y="5870"/>
                    <a:pt x="12195" y="6762"/>
                  </a:cubicBezTo>
                  <a:cubicBezTo>
                    <a:pt x="12198" y="6762"/>
                    <a:pt x="12201" y="6761"/>
                    <a:pt x="12204" y="6761"/>
                  </a:cubicBezTo>
                  <a:lnTo>
                    <a:pt x="12204" y="6761"/>
                  </a:lnTo>
                  <a:cubicBezTo>
                    <a:pt x="11241" y="7079"/>
                    <a:pt x="10264" y="7370"/>
                    <a:pt x="9312" y="7720"/>
                  </a:cubicBezTo>
                  <a:cubicBezTo>
                    <a:pt x="7189" y="8504"/>
                    <a:pt x="5087" y="9340"/>
                    <a:pt x="2956" y="10100"/>
                  </a:cubicBezTo>
                  <a:cubicBezTo>
                    <a:pt x="2040" y="10429"/>
                    <a:pt x="1239" y="10860"/>
                    <a:pt x="635" y="11640"/>
                  </a:cubicBezTo>
                  <a:cubicBezTo>
                    <a:pt x="458" y="11866"/>
                    <a:pt x="170" y="12001"/>
                    <a:pt x="0" y="12130"/>
                  </a:cubicBezTo>
                  <a:cubicBezTo>
                    <a:pt x="420" y="12493"/>
                    <a:pt x="868" y="12882"/>
                    <a:pt x="1319" y="13267"/>
                  </a:cubicBezTo>
                  <a:cubicBezTo>
                    <a:pt x="1402" y="13340"/>
                    <a:pt x="1492" y="13409"/>
                    <a:pt x="1593" y="13454"/>
                  </a:cubicBezTo>
                  <a:cubicBezTo>
                    <a:pt x="2887" y="14027"/>
                    <a:pt x="4181" y="14596"/>
                    <a:pt x="5399" y="15134"/>
                  </a:cubicBezTo>
                  <a:cubicBezTo>
                    <a:pt x="5578" y="15466"/>
                    <a:pt x="5738" y="15772"/>
                    <a:pt x="5901" y="16077"/>
                  </a:cubicBezTo>
                  <a:lnTo>
                    <a:pt x="5901" y="16077"/>
                  </a:lnTo>
                  <a:cubicBezTo>
                    <a:pt x="5899" y="16077"/>
                    <a:pt x="5896" y="16077"/>
                    <a:pt x="5894" y="16077"/>
                  </a:cubicBezTo>
                  <a:cubicBezTo>
                    <a:pt x="5898" y="16079"/>
                    <a:pt x="5901" y="16082"/>
                    <a:pt x="5905" y="16084"/>
                  </a:cubicBezTo>
                  <a:lnTo>
                    <a:pt x="5905" y="16084"/>
                  </a:lnTo>
                  <a:cubicBezTo>
                    <a:pt x="5907" y="16089"/>
                    <a:pt x="5909" y="16093"/>
                    <a:pt x="5912" y="16098"/>
                  </a:cubicBezTo>
                  <a:cubicBezTo>
                    <a:pt x="5913" y="16096"/>
                    <a:pt x="5915" y="16094"/>
                    <a:pt x="5916" y="16092"/>
                  </a:cubicBezTo>
                  <a:lnTo>
                    <a:pt x="5916" y="16092"/>
                  </a:lnTo>
                  <a:cubicBezTo>
                    <a:pt x="6047" y="16186"/>
                    <a:pt x="6170" y="16315"/>
                    <a:pt x="6311" y="16344"/>
                  </a:cubicBezTo>
                  <a:cubicBezTo>
                    <a:pt x="6568" y="16397"/>
                    <a:pt x="6842" y="16379"/>
                    <a:pt x="7178" y="16397"/>
                  </a:cubicBezTo>
                  <a:cubicBezTo>
                    <a:pt x="6981" y="16681"/>
                    <a:pt x="6849" y="16872"/>
                    <a:pt x="6679" y="17115"/>
                  </a:cubicBezTo>
                  <a:cubicBezTo>
                    <a:pt x="6896" y="17184"/>
                    <a:pt x="7079" y="17301"/>
                    <a:pt x="7221" y="17301"/>
                  </a:cubicBezTo>
                  <a:cubicBezTo>
                    <a:pt x="7242" y="17301"/>
                    <a:pt x="7263" y="17298"/>
                    <a:pt x="7282" y="17292"/>
                  </a:cubicBezTo>
                  <a:cubicBezTo>
                    <a:pt x="7879" y="17105"/>
                    <a:pt x="8462" y="16862"/>
                    <a:pt x="9049" y="16639"/>
                  </a:cubicBezTo>
                  <a:cubicBezTo>
                    <a:pt x="9322" y="16789"/>
                    <a:pt x="9596" y="16935"/>
                    <a:pt x="10030" y="17167"/>
                  </a:cubicBezTo>
                  <a:cubicBezTo>
                    <a:pt x="9881" y="16782"/>
                    <a:pt x="9801" y="16573"/>
                    <a:pt x="9690" y="16282"/>
                  </a:cubicBezTo>
                  <a:cubicBezTo>
                    <a:pt x="9971" y="16265"/>
                    <a:pt x="10203" y="16249"/>
                    <a:pt x="10438" y="16235"/>
                  </a:cubicBezTo>
                  <a:lnTo>
                    <a:pt x="10438" y="16235"/>
                  </a:lnTo>
                  <a:cubicBezTo>
                    <a:pt x="10439" y="16241"/>
                    <a:pt x="10441" y="16246"/>
                    <a:pt x="10443" y="16251"/>
                  </a:cubicBezTo>
                  <a:lnTo>
                    <a:pt x="10464" y="16234"/>
                  </a:lnTo>
                  <a:lnTo>
                    <a:pt x="10464" y="16234"/>
                  </a:lnTo>
                  <a:cubicBezTo>
                    <a:pt x="10455" y="16234"/>
                    <a:pt x="10446" y="16235"/>
                    <a:pt x="10438" y="16235"/>
                  </a:cubicBezTo>
                  <a:lnTo>
                    <a:pt x="10438" y="16235"/>
                  </a:lnTo>
                  <a:cubicBezTo>
                    <a:pt x="10249" y="15693"/>
                    <a:pt x="10775" y="15740"/>
                    <a:pt x="11009" y="15648"/>
                  </a:cubicBezTo>
                  <a:cubicBezTo>
                    <a:pt x="11966" y="15273"/>
                    <a:pt x="12934" y="14905"/>
                    <a:pt x="13923" y="14634"/>
                  </a:cubicBezTo>
                  <a:cubicBezTo>
                    <a:pt x="14634" y="14440"/>
                    <a:pt x="15387" y="14402"/>
                    <a:pt x="16123" y="14291"/>
                  </a:cubicBezTo>
                  <a:lnTo>
                    <a:pt x="16123" y="14291"/>
                  </a:lnTo>
                  <a:cubicBezTo>
                    <a:pt x="15761" y="14613"/>
                    <a:pt x="15266" y="14673"/>
                    <a:pt x="15019" y="14953"/>
                  </a:cubicBezTo>
                  <a:cubicBezTo>
                    <a:pt x="14291" y="15772"/>
                    <a:pt x="13247" y="15811"/>
                    <a:pt x="12344" y="16181"/>
                  </a:cubicBezTo>
                  <a:cubicBezTo>
                    <a:pt x="11716" y="16439"/>
                    <a:pt x="11023" y="16535"/>
                    <a:pt x="10357" y="16706"/>
                  </a:cubicBezTo>
                  <a:cubicBezTo>
                    <a:pt x="10412" y="16764"/>
                    <a:pt x="10467" y="16827"/>
                    <a:pt x="10520" y="16886"/>
                  </a:cubicBezTo>
                  <a:cubicBezTo>
                    <a:pt x="10273" y="17351"/>
                    <a:pt x="10027" y="17819"/>
                    <a:pt x="9697" y="18444"/>
                  </a:cubicBezTo>
                  <a:cubicBezTo>
                    <a:pt x="9697" y="18461"/>
                    <a:pt x="9711" y="18676"/>
                    <a:pt x="9721" y="18908"/>
                  </a:cubicBezTo>
                  <a:cubicBezTo>
                    <a:pt x="9961" y="18922"/>
                    <a:pt x="10148" y="18933"/>
                    <a:pt x="10342" y="18943"/>
                  </a:cubicBezTo>
                  <a:cubicBezTo>
                    <a:pt x="10342" y="19235"/>
                    <a:pt x="10332" y="19505"/>
                    <a:pt x="10349" y="19773"/>
                  </a:cubicBezTo>
                  <a:cubicBezTo>
                    <a:pt x="10353" y="19842"/>
                    <a:pt x="10426" y="19925"/>
                    <a:pt x="10488" y="19970"/>
                  </a:cubicBezTo>
                  <a:cubicBezTo>
                    <a:pt x="10599" y="20046"/>
                    <a:pt x="10728" y="20099"/>
                    <a:pt x="10749" y="20109"/>
                  </a:cubicBezTo>
                  <a:cubicBezTo>
                    <a:pt x="11238" y="20016"/>
                    <a:pt x="11619" y="19939"/>
                    <a:pt x="12118" y="19842"/>
                  </a:cubicBezTo>
                  <a:lnTo>
                    <a:pt x="12118" y="19842"/>
                  </a:lnTo>
                  <a:cubicBezTo>
                    <a:pt x="11966" y="20212"/>
                    <a:pt x="11883" y="20413"/>
                    <a:pt x="11801" y="20611"/>
                  </a:cubicBezTo>
                  <a:lnTo>
                    <a:pt x="11801" y="20611"/>
                  </a:lnTo>
                  <a:cubicBezTo>
                    <a:pt x="11793" y="20609"/>
                    <a:pt x="11784" y="20607"/>
                    <a:pt x="11775" y="20605"/>
                  </a:cubicBezTo>
                  <a:lnTo>
                    <a:pt x="11775" y="20605"/>
                  </a:lnTo>
                  <a:lnTo>
                    <a:pt x="11796" y="20623"/>
                  </a:lnTo>
                  <a:cubicBezTo>
                    <a:pt x="11798" y="20619"/>
                    <a:pt x="11800" y="20615"/>
                    <a:pt x="11801" y="20611"/>
                  </a:cubicBezTo>
                  <a:lnTo>
                    <a:pt x="11801" y="20611"/>
                  </a:lnTo>
                  <a:cubicBezTo>
                    <a:pt x="11952" y="20644"/>
                    <a:pt x="12104" y="20677"/>
                    <a:pt x="12282" y="20716"/>
                  </a:cubicBezTo>
                  <a:cubicBezTo>
                    <a:pt x="12235" y="20865"/>
                    <a:pt x="12191" y="21006"/>
                    <a:pt x="12144" y="21151"/>
                  </a:cubicBezTo>
                  <a:lnTo>
                    <a:pt x="12144" y="21151"/>
                  </a:lnTo>
                  <a:cubicBezTo>
                    <a:pt x="12138" y="21150"/>
                    <a:pt x="12132" y="21148"/>
                    <a:pt x="12126" y="21146"/>
                  </a:cubicBezTo>
                  <a:lnTo>
                    <a:pt x="12126" y="21146"/>
                  </a:lnTo>
                  <a:lnTo>
                    <a:pt x="12139" y="21164"/>
                  </a:lnTo>
                  <a:cubicBezTo>
                    <a:pt x="12141" y="21160"/>
                    <a:pt x="12142" y="21155"/>
                    <a:pt x="12144" y="21151"/>
                  </a:cubicBezTo>
                  <a:lnTo>
                    <a:pt x="12144" y="21151"/>
                  </a:lnTo>
                  <a:cubicBezTo>
                    <a:pt x="12450" y="21233"/>
                    <a:pt x="12756" y="21315"/>
                    <a:pt x="13069" y="21400"/>
                  </a:cubicBezTo>
                  <a:cubicBezTo>
                    <a:pt x="12924" y="21628"/>
                    <a:pt x="12785" y="21843"/>
                    <a:pt x="12650" y="22062"/>
                  </a:cubicBezTo>
                  <a:cubicBezTo>
                    <a:pt x="12685" y="22114"/>
                    <a:pt x="12722" y="22166"/>
                    <a:pt x="12757" y="22218"/>
                  </a:cubicBezTo>
                  <a:cubicBezTo>
                    <a:pt x="13524" y="21923"/>
                    <a:pt x="14291" y="21632"/>
                    <a:pt x="15058" y="21337"/>
                  </a:cubicBezTo>
                  <a:cubicBezTo>
                    <a:pt x="15023" y="21285"/>
                    <a:pt x="14984" y="21233"/>
                    <a:pt x="14949" y="21181"/>
                  </a:cubicBezTo>
                  <a:cubicBezTo>
                    <a:pt x="15324" y="20706"/>
                    <a:pt x="15720" y="20248"/>
                    <a:pt x="16064" y="19752"/>
                  </a:cubicBezTo>
                  <a:cubicBezTo>
                    <a:pt x="16480" y="19145"/>
                    <a:pt x="17024" y="18783"/>
                    <a:pt x="17746" y="18628"/>
                  </a:cubicBezTo>
                  <a:cubicBezTo>
                    <a:pt x="18666" y="18434"/>
                    <a:pt x="19567" y="18173"/>
                    <a:pt x="20487" y="17979"/>
                  </a:cubicBezTo>
                  <a:cubicBezTo>
                    <a:pt x="21077" y="17854"/>
                    <a:pt x="21681" y="17795"/>
                    <a:pt x="22281" y="17726"/>
                  </a:cubicBezTo>
                  <a:cubicBezTo>
                    <a:pt x="22281" y="17726"/>
                    <a:pt x="22282" y="17726"/>
                    <a:pt x="22282" y="17726"/>
                  </a:cubicBezTo>
                  <a:cubicBezTo>
                    <a:pt x="22307" y="17726"/>
                    <a:pt x="22349" y="17850"/>
                    <a:pt x="22387" y="17932"/>
                  </a:cubicBezTo>
                  <a:lnTo>
                    <a:pt x="22387" y="17932"/>
                  </a:lnTo>
                  <a:cubicBezTo>
                    <a:pt x="24646" y="17342"/>
                    <a:pt x="26909" y="16763"/>
                    <a:pt x="29164" y="16160"/>
                  </a:cubicBezTo>
                  <a:cubicBezTo>
                    <a:pt x="29383" y="16104"/>
                    <a:pt x="29573" y="15928"/>
                    <a:pt x="29779" y="15803"/>
                  </a:cubicBezTo>
                  <a:lnTo>
                    <a:pt x="29779" y="15803"/>
                  </a:lnTo>
                  <a:cubicBezTo>
                    <a:pt x="29790" y="15806"/>
                    <a:pt x="29801" y="15808"/>
                    <a:pt x="29812" y="15811"/>
                  </a:cubicBezTo>
                  <a:lnTo>
                    <a:pt x="29796" y="15793"/>
                  </a:lnTo>
                  <a:cubicBezTo>
                    <a:pt x="29790" y="15797"/>
                    <a:pt x="29784" y="15800"/>
                    <a:pt x="29779" y="15803"/>
                  </a:cubicBezTo>
                  <a:lnTo>
                    <a:pt x="29779" y="15803"/>
                  </a:lnTo>
                  <a:cubicBezTo>
                    <a:pt x="29260" y="15688"/>
                    <a:pt x="28744" y="15575"/>
                    <a:pt x="28224" y="15464"/>
                  </a:cubicBezTo>
                  <a:cubicBezTo>
                    <a:pt x="28220" y="15398"/>
                    <a:pt x="28217" y="15335"/>
                    <a:pt x="28209" y="15273"/>
                  </a:cubicBezTo>
                  <a:cubicBezTo>
                    <a:pt x="28792" y="15078"/>
                    <a:pt x="29372" y="14887"/>
                    <a:pt x="29951" y="14693"/>
                  </a:cubicBezTo>
                  <a:cubicBezTo>
                    <a:pt x="29906" y="14260"/>
                    <a:pt x="29868" y="13912"/>
                    <a:pt x="29826" y="13517"/>
                  </a:cubicBezTo>
                  <a:cubicBezTo>
                    <a:pt x="29493" y="13444"/>
                    <a:pt x="29164" y="13371"/>
                    <a:pt x="28831" y="13295"/>
                  </a:cubicBezTo>
                  <a:cubicBezTo>
                    <a:pt x="28831" y="13246"/>
                    <a:pt x="28827" y="13195"/>
                    <a:pt x="28824" y="13142"/>
                  </a:cubicBezTo>
                  <a:cubicBezTo>
                    <a:pt x="29788" y="12871"/>
                    <a:pt x="30756" y="12598"/>
                    <a:pt x="31707" y="12330"/>
                  </a:cubicBezTo>
                  <a:cubicBezTo>
                    <a:pt x="31655" y="11949"/>
                    <a:pt x="31620" y="11682"/>
                    <a:pt x="31602" y="11547"/>
                  </a:cubicBezTo>
                  <a:cubicBezTo>
                    <a:pt x="31397" y="11270"/>
                    <a:pt x="31257" y="11085"/>
                    <a:pt x="31119" y="10903"/>
                  </a:cubicBezTo>
                  <a:lnTo>
                    <a:pt x="31119" y="10903"/>
                  </a:lnTo>
                  <a:cubicBezTo>
                    <a:pt x="31121" y="10904"/>
                    <a:pt x="31122" y="10904"/>
                    <a:pt x="31124" y="10905"/>
                  </a:cubicBezTo>
                  <a:lnTo>
                    <a:pt x="31107" y="10887"/>
                  </a:lnTo>
                  <a:lnTo>
                    <a:pt x="31107" y="10887"/>
                  </a:lnTo>
                  <a:cubicBezTo>
                    <a:pt x="31111" y="10893"/>
                    <a:pt x="31115" y="10898"/>
                    <a:pt x="31119" y="10903"/>
                  </a:cubicBezTo>
                  <a:lnTo>
                    <a:pt x="31119" y="10903"/>
                  </a:lnTo>
                  <a:cubicBezTo>
                    <a:pt x="30878" y="10817"/>
                    <a:pt x="30637" y="10731"/>
                    <a:pt x="30392" y="10648"/>
                  </a:cubicBezTo>
                  <a:cubicBezTo>
                    <a:pt x="30805" y="10436"/>
                    <a:pt x="31207" y="10364"/>
                    <a:pt x="31602" y="10249"/>
                  </a:cubicBezTo>
                  <a:cubicBezTo>
                    <a:pt x="31956" y="10149"/>
                    <a:pt x="32300" y="10003"/>
                    <a:pt x="32647" y="9874"/>
                  </a:cubicBezTo>
                  <a:cubicBezTo>
                    <a:pt x="32633" y="9836"/>
                    <a:pt x="32616" y="9795"/>
                    <a:pt x="32602" y="9753"/>
                  </a:cubicBezTo>
                  <a:cubicBezTo>
                    <a:pt x="32179" y="9822"/>
                    <a:pt x="31756" y="9891"/>
                    <a:pt x="31336" y="9965"/>
                  </a:cubicBezTo>
                  <a:cubicBezTo>
                    <a:pt x="31322" y="9909"/>
                    <a:pt x="31311" y="9857"/>
                    <a:pt x="31301" y="9802"/>
                  </a:cubicBezTo>
                  <a:cubicBezTo>
                    <a:pt x="32283" y="9583"/>
                    <a:pt x="33268" y="9361"/>
                    <a:pt x="34163" y="9160"/>
                  </a:cubicBezTo>
                  <a:cubicBezTo>
                    <a:pt x="34673" y="8580"/>
                    <a:pt x="35114" y="8084"/>
                    <a:pt x="35565" y="7574"/>
                  </a:cubicBezTo>
                  <a:cubicBezTo>
                    <a:pt x="35248" y="7174"/>
                    <a:pt x="34961" y="6940"/>
                    <a:pt x="34584" y="6940"/>
                  </a:cubicBezTo>
                  <a:cubicBezTo>
                    <a:pt x="34527" y="6940"/>
                    <a:pt x="34468" y="6945"/>
                    <a:pt x="34406" y="6956"/>
                  </a:cubicBezTo>
                  <a:cubicBezTo>
                    <a:pt x="33761" y="7071"/>
                    <a:pt x="33115" y="7172"/>
                    <a:pt x="32484" y="7339"/>
                  </a:cubicBezTo>
                  <a:cubicBezTo>
                    <a:pt x="32363" y="7370"/>
                    <a:pt x="32237" y="7386"/>
                    <a:pt x="32112" y="7386"/>
                  </a:cubicBezTo>
                  <a:cubicBezTo>
                    <a:pt x="31696" y="7386"/>
                    <a:pt x="31274" y="7209"/>
                    <a:pt x="30944" y="6818"/>
                  </a:cubicBezTo>
                  <a:cubicBezTo>
                    <a:pt x="29888" y="7109"/>
                    <a:pt x="28862" y="7671"/>
                    <a:pt x="27771" y="7671"/>
                  </a:cubicBezTo>
                  <a:cubicBezTo>
                    <a:pt x="27495" y="7671"/>
                    <a:pt x="27215" y="7635"/>
                    <a:pt x="26930" y="7550"/>
                  </a:cubicBezTo>
                  <a:cubicBezTo>
                    <a:pt x="26267" y="7224"/>
                    <a:pt x="25646" y="6922"/>
                    <a:pt x="25025" y="6620"/>
                  </a:cubicBezTo>
                  <a:cubicBezTo>
                    <a:pt x="25029" y="6537"/>
                    <a:pt x="25032" y="6457"/>
                    <a:pt x="25032" y="6377"/>
                  </a:cubicBezTo>
                  <a:cubicBezTo>
                    <a:pt x="26257" y="5972"/>
                    <a:pt x="27095" y="4695"/>
                    <a:pt x="28612" y="4695"/>
                  </a:cubicBezTo>
                  <a:cubicBezTo>
                    <a:pt x="28745" y="4695"/>
                    <a:pt x="28882" y="4705"/>
                    <a:pt x="29025" y="4726"/>
                  </a:cubicBezTo>
                  <a:cubicBezTo>
                    <a:pt x="28609" y="5049"/>
                    <a:pt x="28293" y="5293"/>
                    <a:pt x="27981" y="5536"/>
                  </a:cubicBezTo>
                  <a:lnTo>
                    <a:pt x="27981" y="5536"/>
                  </a:lnTo>
                  <a:cubicBezTo>
                    <a:pt x="27971" y="5534"/>
                    <a:pt x="27962" y="5533"/>
                    <a:pt x="27953" y="5531"/>
                  </a:cubicBezTo>
                  <a:lnTo>
                    <a:pt x="27953" y="5531"/>
                  </a:lnTo>
                  <a:lnTo>
                    <a:pt x="27970" y="5544"/>
                  </a:lnTo>
                  <a:cubicBezTo>
                    <a:pt x="27974" y="5542"/>
                    <a:pt x="27977" y="5539"/>
                    <a:pt x="27981" y="5536"/>
                  </a:cubicBezTo>
                  <a:lnTo>
                    <a:pt x="27981" y="5536"/>
                  </a:lnTo>
                  <a:cubicBezTo>
                    <a:pt x="28426" y="5625"/>
                    <a:pt x="28874" y="5717"/>
                    <a:pt x="29438" y="5832"/>
                  </a:cubicBezTo>
                  <a:cubicBezTo>
                    <a:pt x="29716" y="5523"/>
                    <a:pt x="30062" y="5135"/>
                    <a:pt x="30448" y="4705"/>
                  </a:cubicBezTo>
                  <a:lnTo>
                    <a:pt x="30448" y="4705"/>
                  </a:lnTo>
                  <a:cubicBezTo>
                    <a:pt x="30070" y="4757"/>
                    <a:pt x="29775" y="4795"/>
                    <a:pt x="29483" y="4836"/>
                  </a:cubicBezTo>
                  <a:cubicBezTo>
                    <a:pt x="29476" y="4757"/>
                    <a:pt x="29469" y="4677"/>
                    <a:pt x="29463" y="4597"/>
                  </a:cubicBezTo>
                  <a:cubicBezTo>
                    <a:pt x="30117" y="4492"/>
                    <a:pt x="30759" y="4242"/>
                    <a:pt x="31433" y="4242"/>
                  </a:cubicBezTo>
                  <a:cubicBezTo>
                    <a:pt x="31694" y="4242"/>
                    <a:pt x="31961" y="4279"/>
                    <a:pt x="32234" y="4378"/>
                  </a:cubicBezTo>
                  <a:cubicBezTo>
                    <a:pt x="32387" y="4365"/>
                    <a:pt x="32568" y="4351"/>
                    <a:pt x="32696" y="4337"/>
                  </a:cubicBezTo>
                  <a:cubicBezTo>
                    <a:pt x="33737" y="3488"/>
                    <a:pt x="34441" y="2426"/>
                    <a:pt x="34826" y="1118"/>
                  </a:cubicBezTo>
                  <a:cubicBezTo>
                    <a:pt x="34572" y="939"/>
                    <a:pt x="34338" y="845"/>
                    <a:pt x="34082" y="845"/>
                  </a:cubicBezTo>
                  <a:cubicBezTo>
                    <a:pt x="33905" y="845"/>
                    <a:pt x="33718" y="890"/>
                    <a:pt x="33508" y="985"/>
                  </a:cubicBezTo>
                  <a:cubicBezTo>
                    <a:pt x="32814" y="1298"/>
                    <a:pt x="32054" y="1464"/>
                    <a:pt x="31176" y="1739"/>
                  </a:cubicBezTo>
                  <a:cubicBezTo>
                    <a:pt x="31565" y="1385"/>
                    <a:pt x="31811" y="1163"/>
                    <a:pt x="32033" y="961"/>
                  </a:cubicBezTo>
                  <a:cubicBezTo>
                    <a:pt x="31648" y="597"/>
                    <a:pt x="31343" y="313"/>
                    <a:pt x="310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20"/>
            <p:cNvSpPr/>
            <p:nvPr/>
          </p:nvSpPr>
          <p:spPr>
            <a:xfrm>
              <a:off x="6348175" y="3708200"/>
              <a:ext cx="7825" cy="3075"/>
            </a:xfrm>
            <a:custGeom>
              <a:avLst/>
              <a:gdLst/>
              <a:ahLst/>
              <a:cxnLst/>
              <a:rect l="l" t="t" r="r" b="b"/>
              <a:pathLst>
                <a:path w="313" h="123" extrusionOk="0">
                  <a:moveTo>
                    <a:pt x="295" y="1"/>
                  </a:moveTo>
                  <a:cubicBezTo>
                    <a:pt x="284" y="5"/>
                    <a:pt x="274" y="10"/>
                    <a:pt x="263" y="14"/>
                  </a:cubicBezTo>
                  <a:lnTo>
                    <a:pt x="312" y="14"/>
                  </a:lnTo>
                  <a:lnTo>
                    <a:pt x="295" y="1"/>
                  </a:lnTo>
                  <a:close/>
                  <a:moveTo>
                    <a:pt x="0" y="14"/>
                  </a:moveTo>
                  <a:cubicBezTo>
                    <a:pt x="7" y="52"/>
                    <a:pt x="14" y="87"/>
                    <a:pt x="21" y="122"/>
                  </a:cubicBezTo>
                  <a:cubicBezTo>
                    <a:pt x="101" y="86"/>
                    <a:pt x="181" y="49"/>
                    <a:pt x="263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20"/>
            <p:cNvSpPr/>
            <p:nvPr/>
          </p:nvSpPr>
          <p:spPr>
            <a:xfrm>
              <a:off x="6239400" y="3648800"/>
              <a:ext cx="2550" cy="2025"/>
            </a:xfrm>
            <a:custGeom>
              <a:avLst/>
              <a:gdLst/>
              <a:ahLst/>
              <a:cxnLst/>
              <a:rect l="l" t="t" r="r" b="b"/>
              <a:pathLst>
                <a:path w="102" h="81" extrusionOk="0">
                  <a:moveTo>
                    <a:pt x="98" y="0"/>
                  </a:moveTo>
                  <a:cubicBezTo>
                    <a:pt x="63" y="7"/>
                    <a:pt x="31" y="17"/>
                    <a:pt x="1" y="28"/>
                  </a:cubicBezTo>
                  <a:cubicBezTo>
                    <a:pt x="15" y="45"/>
                    <a:pt x="21" y="73"/>
                    <a:pt x="39" y="80"/>
                  </a:cubicBezTo>
                  <a:cubicBezTo>
                    <a:pt x="41" y="80"/>
                    <a:pt x="43" y="80"/>
                    <a:pt x="46" y="80"/>
                  </a:cubicBezTo>
                  <a:cubicBezTo>
                    <a:pt x="62" y="80"/>
                    <a:pt x="83" y="69"/>
                    <a:pt x="101" y="63"/>
                  </a:cubicBezTo>
                  <a:cubicBezTo>
                    <a:pt x="101" y="42"/>
                    <a:pt x="98" y="21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0"/>
            <p:cNvSpPr/>
            <p:nvPr/>
          </p:nvSpPr>
          <p:spPr>
            <a:xfrm>
              <a:off x="6455900" y="3881425"/>
              <a:ext cx="1750" cy="1400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" y="0"/>
                  </a:moveTo>
                  <a:lnTo>
                    <a:pt x="0" y="55"/>
                  </a:lnTo>
                  <a:lnTo>
                    <a:pt x="0" y="55"/>
                  </a:lnTo>
                  <a:lnTo>
                    <a:pt x="69" y="3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0"/>
            <p:cNvSpPr/>
            <p:nvPr/>
          </p:nvSpPr>
          <p:spPr>
            <a:xfrm>
              <a:off x="6214675" y="4018300"/>
              <a:ext cx="2025" cy="1475"/>
            </a:xfrm>
            <a:custGeom>
              <a:avLst/>
              <a:gdLst/>
              <a:ahLst/>
              <a:cxnLst/>
              <a:rect l="l" t="t" r="r" b="b"/>
              <a:pathLst>
                <a:path w="81" h="59" extrusionOk="0">
                  <a:moveTo>
                    <a:pt x="60" y="0"/>
                  </a:moveTo>
                  <a:cubicBezTo>
                    <a:pt x="48" y="13"/>
                    <a:pt x="37" y="26"/>
                    <a:pt x="28" y="36"/>
                  </a:cubicBezTo>
                  <a:lnTo>
                    <a:pt x="28" y="36"/>
                  </a:lnTo>
                  <a:cubicBezTo>
                    <a:pt x="42" y="32"/>
                    <a:pt x="61" y="26"/>
                    <a:pt x="80" y="21"/>
                  </a:cubicBezTo>
                  <a:lnTo>
                    <a:pt x="60" y="0"/>
                  </a:lnTo>
                  <a:close/>
                  <a:moveTo>
                    <a:pt x="28" y="36"/>
                  </a:moveTo>
                  <a:cubicBezTo>
                    <a:pt x="11" y="41"/>
                    <a:pt x="0" y="45"/>
                    <a:pt x="1" y="45"/>
                  </a:cubicBezTo>
                  <a:cubicBezTo>
                    <a:pt x="2" y="45"/>
                    <a:pt x="10" y="43"/>
                    <a:pt x="26" y="38"/>
                  </a:cubicBezTo>
                  <a:lnTo>
                    <a:pt x="26" y="38"/>
                  </a:lnTo>
                  <a:cubicBezTo>
                    <a:pt x="16" y="50"/>
                    <a:pt x="9" y="59"/>
                    <a:pt x="10" y="59"/>
                  </a:cubicBezTo>
                  <a:cubicBezTo>
                    <a:pt x="10" y="59"/>
                    <a:pt x="16" y="53"/>
                    <a:pt x="29" y="37"/>
                  </a:cubicBezTo>
                  <a:lnTo>
                    <a:pt x="29" y="37"/>
                  </a:lnTo>
                  <a:cubicBezTo>
                    <a:pt x="28" y="38"/>
                    <a:pt x="27" y="38"/>
                    <a:pt x="26" y="38"/>
                  </a:cubicBezTo>
                  <a:lnTo>
                    <a:pt x="26" y="38"/>
                  </a:lnTo>
                  <a:cubicBezTo>
                    <a:pt x="27" y="38"/>
                    <a:pt x="27" y="37"/>
                    <a:pt x="28" y="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0"/>
            <p:cNvSpPr/>
            <p:nvPr/>
          </p:nvSpPr>
          <p:spPr>
            <a:xfrm>
              <a:off x="6169025" y="3671000"/>
              <a:ext cx="2675" cy="275"/>
            </a:xfrm>
            <a:custGeom>
              <a:avLst/>
              <a:gdLst/>
              <a:ahLst/>
              <a:cxnLst/>
              <a:rect l="l" t="t" r="r" b="b"/>
              <a:pathLst>
                <a:path w="107" h="11" extrusionOk="0">
                  <a:moveTo>
                    <a:pt x="9" y="1"/>
                  </a:moveTo>
                  <a:lnTo>
                    <a:pt x="9" y="1"/>
                  </a:lnTo>
                  <a:cubicBezTo>
                    <a:pt x="9" y="1"/>
                    <a:pt x="19" y="2"/>
                    <a:pt x="36" y="3"/>
                  </a:cubicBezTo>
                  <a:lnTo>
                    <a:pt x="36" y="3"/>
                  </a:lnTo>
                  <a:cubicBezTo>
                    <a:pt x="36" y="3"/>
                    <a:pt x="36" y="3"/>
                    <a:pt x="36" y="3"/>
                  </a:cubicBezTo>
                  <a:cubicBezTo>
                    <a:pt x="17" y="1"/>
                    <a:pt x="9" y="1"/>
                    <a:pt x="9" y="1"/>
                  </a:cubicBezTo>
                  <a:close/>
                  <a:moveTo>
                    <a:pt x="89" y="0"/>
                  </a:moveTo>
                  <a:cubicBezTo>
                    <a:pt x="75" y="2"/>
                    <a:pt x="61" y="3"/>
                    <a:pt x="48" y="5"/>
                  </a:cubicBezTo>
                  <a:lnTo>
                    <a:pt x="48" y="5"/>
                  </a:lnTo>
                  <a:cubicBezTo>
                    <a:pt x="44" y="4"/>
                    <a:pt x="40" y="4"/>
                    <a:pt x="36" y="3"/>
                  </a:cubicBezTo>
                  <a:lnTo>
                    <a:pt x="36" y="3"/>
                  </a:lnTo>
                  <a:cubicBezTo>
                    <a:pt x="9" y="7"/>
                    <a:pt x="1" y="9"/>
                    <a:pt x="5" y="9"/>
                  </a:cubicBezTo>
                  <a:cubicBezTo>
                    <a:pt x="9" y="9"/>
                    <a:pt x="26" y="7"/>
                    <a:pt x="48" y="5"/>
                  </a:cubicBezTo>
                  <a:lnTo>
                    <a:pt x="48" y="5"/>
                  </a:lnTo>
                  <a:cubicBezTo>
                    <a:pt x="65" y="7"/>
                    <a:pt x="85" y="9"/>
                    <a:pt x="106" y="11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0"/>
            <p:cNvSpPr/>
            <p:nvPr/>
          </p:nvSpPr>
          <p:spPr>
            <a:xfrm>
              <a:off x="6434400" y="3841250"/>
              <a:ext cx="1125" cy="1325"/>
            </a:xfrm>
            <a:custGeom>
              <a:avLst/>
              <a:gdLst/>
              <a:ahLst/>
              <a:cxnLst/>
              <a:rect l="l" t="t" r="r" b="b"/>
              <a:pathLst>
                <a:path w="45" h="53" extrusionOk="0">
                  <a:moveTo>
                    <a:pt x="45" y="0"/>
                  </a:moveTo>
                  <a:lnTo>
                    <a:pt x="0" y="35"/>
                  </a:lnTo>
                  <a:lnTo>
                    <a:pt x="17" y="53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0"/>
            <p:cNvSpPr/>
            <p:nvPr/>
          </p:nvSpPr>
          <p:spPr>
            <a:xfrm>
              <a:off x="6401500" y="3963550"/>
              <a:ext cx="550" cy="1675"/>
            </a:xfrm>
            <a:custGeom>
              <a:avLst/>
              <a:gdLst/>
              <a:ahLst/>
              <a:cxnLst/>
              <a:rect l="l" t="t" r="r" b="b"/>
              <a:pathLst>
                <a:path w="22" h="67" extrusionOk="0">
                  <a:moveTo>
                    <a:pt x="0" y="0"/>
                  </a:moveTo>
                  <a:lnTo>
                    <a:pt x="5" y="49"/>
                  </a:lnTo>
                  <a:lnTo>
                    <a:pt x="21" y="67"/>
                  </a:lnTo>
                  <a:lnTo>
                    <a:pt x="21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Google Shape;46;p20"/>
          <p:cNvSpPr/>
          <p:nvPr/>
        </p:nvSpPr>
        <p:spPr>
          <a:xfrm rot="5400000">
            <a:off x="7968249" y="-15909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20"/>
          <p:cNvSpPr/>
          <p:nvPr/>
        </p:nvSpPr>
        <p:spPr>
          <a:xfrm>
            <a:off x="-1025576" y="439841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20"/>
          <p:cNvSpPr/>
          <p:nvPr/>
        </p:nvSpPr>
        <p:spPr>
          <a:xfrm rot="6579472">
            <a:off x="7752519" y="4301663"/>
            <a:ext cx="2765351" cy="1585218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0"/>
          <p:cNvSpPr/>
          <p:nvPr/>
        </p:nvSpPr>
        <p:spPr>
          <a:xfrm rot="970989">
            <a:off x="-1483059" y="4301664"/>
            <a:ext cx="2765389" cy="1585239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0" name="Google Shape;50;p20"/>
          <p:cNvGrpSpPr/>
          <p:nvPr/>
        </p:nvGrpSpPr>
        <p:grpSpPr>
          <a:xfrm flipH="1">
            <a:off x="7443384" y="4411319"/>
            <a:ext cx="419556" cy="413909"/>
            <a:chOff x="4129135" y="4735732"/>
            <a:chExt cx="419556" cy="413909"/>
          </a:xfrm>
        </p:grpSpPr>
        <p:sp>
          <p:nvSpPr>
            <p:cNvPr id="51" name="Google Shape;51;p20"/>
            <p:cNvSpPr/>
            <p:nvPr/>
          </p:nvSpPr>
          <p:spPr>
            <a:xfrm>
              <a:off x="4144471" y="5002093"/>
              <a:ext cx="124350" cy="107187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20"/>
            <p:cNvSpPr/>
            <p:nvPr/>
          </p:nvSpPr>
          <p:spPr>
            <a:xfrm>
              <a:off x="4129135" y="4845908"/>
              <a:ext cx="151368" cy="123464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0"/>
            <p:cNvSpPr/>
            <p:nvPr/>
          </p:nvSpPr>
          <p:spPr>
            <a:xfrm>
              <a:off x="4263949" y="4903045"/>
              <a:ext cx="284742" cy="246596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20"/>
            <p:cNvSpPr/>
            <p:nvPr/>
          </p:nvSpPr>
          <p:spPr>
            <a:xfrm>
              <a:off x="4207144" y="4735732"/>
              <a:ext cx="148710" cy="133208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20"/>
            <p:cNvSpPr/>
            <p:nvPr/>
          </p:nvSpPr>
          <p:spPr>
            <a:xfrm>
              <a:off x="4368035" y="4776204"/>
              <a:ext cx="145887" cy="101041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" name="Google Shape;56;p20"/>
          <p:cNvGrpSpPr/>
          <p:nvPr/>
        </p:nvGrpSpPr>
        <p:grpSpPr>
          <a:xfrm flipH="1">
            <a:off x="8509018" y="4428281"/>
            <a:ext cx="309323" cy="305228"/>
            <a:chOff x="4583184" y="5084531"/>
            <a:chExt cx="309323" cy="305228"/>
          </a:xfrm>
        </p:grpSpPr>
        <p:sp>
          <p:nvSpPr>
            <p:cNvPr id="57" name="Google Shape;57;p20"/>
            <p:cNvSpPr/>
            <p:nvPr/>
          </p:nvSpPr>
          <p:spPr>
            <a:xfrm>
              <a:off x="4594533" y="5281022"/>
              <a:ext cx="91684" cy="7889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20"/>
            <p:cNvSpPr/>
            <p:nvPr/>
          </p:nvSpPr>
          <p:spPr>
            <a:xfrm>
              <a:off x="4583184" y="5165863"/>
              <a:ext cx="111671" cy="91131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20"/>
            <p:cNvSpPr/>
            <p:nvPr/>
          </p:nvSpPr>
          <p:spPr>
            <a:xfrm>
              <a:off x="4682508" y="5207940"/>
              <a:ext cx="209999" cy="181819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20"/>
            <p:cNvSpPr/>
            <p:nvPr/>
          </p:nvSpPr>
          <p:spPr>
            <a:xfrm>
              <a:off x="4640652" y="5084531"/>
              <a:ext cx="109733" cy="98328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20"/>
            <p:cNvSpPr/>
            <p:nvPr/>
          </p:nvSpPr>
          <p:spPr>
            <a:xfrm>
              <a:off x="4759355" y="5114318"/>
              <a:ext cx="107630" cy="74687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62;p20"/>
          <p:cNvGrpSpPr/>
          <p:nvPr/>
        </p:nvGrpSpPr>
        <p:grpSpPr>
          <a:xfrm flipH="1">
            <a:off x="8002710" y="4608503"/>
            <a:ext cx="366572" cy="362752"/>
            <a:chOff x="4648293" y="4608503"/>
            <a:chExt cx="366572" cy="362752"/>
          </a:xfrm>
        </p:grpSpPr>
        <p:sp>
          <p:nvSpPr>
            <p:cNvPr id="63" name="Google Shape;63;p20"/>
            <p:cNvSpPr/>
            <p:nvPr/>
          </p:nvSpPr>
          <p:spPr>
            <a:xfrm>
              <a:off x="4652445" y="4816122"/>
              <a:ext cx="106190" cy="90300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20"/>
            <p:cNvSpPr/>
            <p:nvPr/>
          </p:nvSpPr>
          <p:spPr>
            <a:xfrm>
              <a:off x="4648293" y="4666913"/>
              <a:ext cx="128945" cy="120142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20"/>
            <p:cNvSpPr/>
            <p:nvPr/>
          </p:nvSpPr>
          <p:spPr>
            <a:xfrm>
              <a:off x="4749943" y="4754667"/>
              <a:ext cx="264922" cy="216588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20"/>
            <p:cNvSpPr/>
            <p:nvPr/>
          </p:nvSpPr>
          <p:spPr>
            <a:xfrm>
              <a:off x="4740476" y="4608503"/>
              <a:ext cx="132599" cy="111173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20"/>
            <p:cNvSpPr/>
            <p:nvPr/>
          </p:nvSpPr>
          <p:spPr>
            <a:xfrm>
              <a:off x="4870528" y="4639784"/>
              <a:ext cx="116100" cy="97332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" name="Google Shape;68;p20"/>
          <p:cNvGrpSpPr/>
          <p:nvPr/>
        </p:nvGrpSpPr>
        <p:grpSpPr>
          <a:xfrm>
            <a:off x="200721" y="3605021"/>
            <a:ext cx="664358" cy="1118645"/>
            <a:chOff x="5885054" y="4561989"/>
            <a:chExt cx="302091" cy="508636"/>
          </a:xfrm>
        </p:grpSpPr>
        <p:sp>
          <p:nvSpPr>
            <p:cNvPr id="69" name="Google Shape;69;p20"/>
            <p:cNvSpPr/>
            <p:nvPr/>
          </p:nvSpPr>
          <p:spPr>
            <a:xfrm rot="2700000">
              <a:off x="5913313" y="4622210"/>
              <a:ext cx="245573" cy="181648"/>
            </a:xfrm>
            <a:custGeom>
              <a:avLst/>
              <a:gdLst/>
              <a:ahLst/>
              <a:cxnLst/>
              <a:rect l="l" t="t" r="r" b="b"/>
              <a:pathLst>
                <a:path w="9823" h="7266" extrusionOk="0">
                  <a:moveTo>
                    <a:pt x="1886" y="1"/>
                  </a:moveTo>
                  <a:cubicBezTo>
                    <a:pt x="1683" y="1"/>
                    <a:pt x="1478" y="46"/>
                    <a:pt x="1291" y="136"/>
                  </a:cubicBezTo>
                  <a:cubicBezTo>
                    <a:pt x="874" y="338"/>
                    <a:pt x="989" y="921"/>
                    <a:pt x="1048" y="1371"/>
                  </a:cubicBezTo>
                  <a:cubicBezTo>
                    <a:pt x="990" y="1356"/>
                    <a:pt x="934" y="1349"/>
                    <a:pt x="880" y="1349"/>
                  </a:cubicBezTo>
                  <a:cubicBezTo>
                    <a:pt x="503" y="1349"/>
                    <a:pt x="236" y="1686"/>
                    <a:pt x="139" y="2061"/>
                  </a:cubicBezTo>
                  <a:cubicBezTo>
                    <a:pt x="0" y="2610"/>
                    <a:pt x="240" y="3164"/>
                    <a:pt x="778" y="3356"/>
                  </a:cubicBezTo>
                  <a:cubicBezTo>
                    <a:pt x="874" y="3390"/>
                    <a:pt x="972" y="3404"/>
                    <a:pt x="1072" y="3404"/>
                  </a:cubicBezTo>
                  <a:cubicBezTo>
                    <a:pt x="1352" y="3404"/>
                    <a:pt x="1637" y="3292"/>
                    <a:pt x="1888" y="3189"/>
                  </a:cubicBezTo>
                  <a:cubicBezTo>
                    <a:pt x="2097" y="3106"/>
                    <a:pt x="2296" y="3034"/>
                    <a:pt x="2506" y="3034"/>
                  </a:cubicBezTo>
                  <a:cubicBezTo>
                    <a:pt x="2595" y="3034"/>
                    <a:pt x="2685" y="3047"/>
                    <a:pt x="2780" y="3078"/>
                  </a:cubicBezTo>
                  <a:cubicBezTo>
                    <a:pt x="3084" y="3179"/>
                    <a:pt x="3359" y="3414"/>
                    <a:pt x="3622" y="3585"/>
                  </a:cubicBezTo>
                  <a:cubicBezTo>
                    <a:pt x="4625" y="4237"/>
                    <a:pt x="5711" y="4751"/>
                    <a:pt x="6700" y="5423"/>
                  </a:cubicBezTo>
                  <a:cubicBezTo>
                    <a:pt x="6706" y="5427"/>
                    <a:pt x="6717" y="5433"/>
                    <a:pt x="6727" y="5433"/>
                  </a:cubicBezTo>
                  <a:cubicBezTo>
                    <a:pt x="6644" y="5912"/>
                    <a:pt x="6533" y="6277"/>
                    <a:pt x="6845" y="6700"/>
                  </a:cubicBezTo>
                  <a:cubicBezTo>
                    <a:pt x="7088" y="7031"/>
                    <a:pt x="7544" y="7266"/>
                    <a:pt x="7955" y="7266"/>
                  </a:cubicBezTo>
                  <a:cubicBezTo>
                    <a:pt x="7967" y="7266"/>
                    <a:pt x="7978" y="7266"/>
                    <a:pt x="7990" y="7265"/>
                  </a:cubicBezTo>
                  <a:cubicBezTo>
                    <a:pt x="8792" y="7238"/>
                    <a:pt x="8840" y="6364"/>
                    <a:pt x="8715" y="5739"/>
                  </a:cubicBezTo>
                  <a:lnTo>
                    <a:pt x="8715" y="5739"/>
                  </a:lnTo>
                  <a:cubicBezTo>
                    <a:pt x="8726" y="5739"/>
                    <a:pt x="8737" y="5739"/>
                    <a:pt x="8747" y="5739"/>
                  </a:cubicBezTo>
                  <a:cubicBezTo>
                    <a:pt x="9254" y="5739"/>
                    <a:pt x="9822" y="5412"/>
                    <a:pt x="9673" y="4847"/>
                  </a:cubicBezTo>
                  <a:cubicBezTo>
                    <a:pt x="9572" y="4473"/>
                    <a:pt x="9218" y="4140"/>
                    <a:pt x="8837" y="4056"/>
                  </a:cubicBezTo>
                  <a:cubicBezTo>
                    <a:pt x="8715" y="4031"/>
                    <a:pt x="8596" y="4019"/>
                    <a:pt x="8478" y="4019"/>
                  </a:cubicBezTo>
                  <a:cubicBezTo>
                    <a:pt x="8343" y="4019"/>
                    <a:pt x="8208" y="4034"/>
                    <a:pt x="8070" y="4060"/>
                  </a:cubicBezTo>
                  <a:cubicBezTo>
                    <a:pt x="7825" y="4104"/>
                    <a:pt x="7547" y="4293"/>
                    <a:pt x="7297" y="4293"/>
                  </a:cubicBezTo>
                  <a:cubicBezTo>
                    <a:pt x="7289" y="4293"/>
                    <a:pt x="7281" y="4293"/>
                    <a:pt x="7273" y="4293"/>
                  </a:cubicBezTo>
                  <a:cubicBezTo>
                    <a:pt x="6786" y="4032"/>
                    <a:pt x="6315" y="3755"/>
                    <a:pt x="5840" y="3470"/>
                  </a:cubicBezTo>
                  <a:cubicBezTo>
                    <a:pt x="5319" y="3158"/>
                    <a:pt x="4754" y="2922"/>
                    <a:pt x="4205" y="2665"/>
                  </a:cubicBezTo>
                  <a:cubicBezTo>
                    <a:pt x="3830" y="2492"/>
                    <a:pt x="3432" y="2336"/>
                    <a:pt x="3119" y="2061"/>
                  </a:cubicBezTo>
                  <a:cubicBezTo>
                    <a:pt x="2738" y="1728"/>
                    <a:pt x="3119" y="1170"/>
                    <a:pt x="2984" y="746"/>
                  </a:cubicBezTo>
                  <a:cubicBezTo>
                    <a:pt x="2828" y="254"/>
                    <a:pt x="2366" y="1"/>
                    <a:pt x="18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20"/>
            <p:cNvSpPr/>
            <p:nvPr/>
          </p:nvSpPr>
          <p:spPr>
            <a:xfrm>
              <a:off x="5897275" y="4884225"/>
              <a:ext cx="173000" cy="186400"/>
            </a:xfrm>
            <a:custGeom>
              <a:avLst/>
              <a:gdLst/>
              <a:ahLst/>
              <a:cxnLst/>
              <a:rect l="l" t="t" r="r" b="b"/>
              <a:pathLst>
                <a:path w="6920" h="7456" extrusionOk="0">
                  <a:moveTo>
                    <a:pt x="1809" y="1"/>
                  </a:moveTo>
                  <a:cubicBezTo>
                    <a:pt x="1770" y="1"/>
                    <a:pt x="1730" y="3"/>
                    <a:pt x="1691" y="7"/>
                  </a:cubicBezTo>
                  <a:cubicBezTo>
                    <a:pt x="1309" y="45"/>
                    <a:pt x="1236" y="531"/>
                    <a:pt x="1156" y="899"/>
                  </a:cubicBezTo>
                  <a:cubicBezTo>
                    <a:pt x="1060" y="833"/>
                    <a:pt x="960" y="804"/>
                    <a:pt x="862" y="804"/>
                  </a:cubicBezTo>
                  <a:cubicBezTo>
                    <a:pt x="629" y="804"/>
                    <a:pt x="406" y="967"/>
                    <a:pt x="261" y="1180"/>
                  </a:cubicBezTo>
                  <a:cubicBezTo>
                    <a:pt x="1" y="1568"/>
                    <a:pt x="29" y="2068"/>
                    <a:pt x="393" y="2363"/>
                  </a:cubicBezTo>
                  <a:cubicBezTo>
                    <a:pt x="587" y="2522"/>
                    <a:pt x="847" y="2551"/>
                    <a:pt x="1097" y="2551"/>
                  </a:cubicBezTo>
                  <a:cubicBezTo>
                    <a:pt x="1168" y="2551"/>
                    <a:pt x="1238" y="2549"/>
                    <a:pt x="1305" y="2547"/>
                  </a:cubicBezTo>
                  <a:cubicBezTo>
                    <a:pt x="1353" y="2545"/>
                    <a:pt x="1400" y="2543"/>
                    <a:pt x="1447" y="2543"/>
                  </a:cubicBezTo>
                  <a:cubicBezTo>
                    <a:pt x="1654" y="2543"/>
                    <a:pt x="1848" y="2571"/>
                    <a:pt x="2027" y="2710"/>
                  </a:cubicBezTo>
                  <a:cubicBezTo>
                    <a:pt x="2236" y="2873"/>
                    <a:pt x="2385" y="3130"/>
                    <a:pt x="2540" y="3338"/>
                  </a:cubicBezTo>
                  <a:cubicBezTo>
                    <a:pt x="3137" y="4125"/>
                    <a:pt x="3838" y="4826"/>
                    <a:pt x="4418" y="5624"/>
                  </a:cubicBezTo>
                  <a:cubicBezTo>
                    <a:pt x="4425" y="5631"/>
                    <a:pt x="4431" y="5638"/>
                    <a:pt x="4439" y="5642"/>
                  </a:cubicBezTo>
                  <a:cubicBezTo>
                    <a:pt x="4241" y="5989"/>
                    <a:pt x="4053" y="6242"/>
                    <a:pt x="4178" y="6662"/>
                  </a:cubicBezTo>
                  <a:cubicBezTo>
                    <a:pt x="4276" y="6995"/>
                    <a:pt x="4577" y="7314"/>
                    <a:pt x="4910" y="7418"/>
                  </a:cubicBezTo>
                  <a:cubicBezTo>
                    <a:pt x="4990" y="7444"/>
                    <a:pt x="5064" y="7456"/>
                    <a:pt x="5133" y="7456"/>
                  </a:cubicBezTo>
                  <a:cubicBezTo>
                    <a:pt x="5607" y="7456"/>
                    <a:pt x="5832" y="6890"/>
                    <a:pt x="5899" y="6436"/>
                  </a:cubicBezTo>
                  <a:cubicBezTo>
                    <a:pt x="6013" y="6480"/>
                    <a:pt x="6140" y="6504"/>
                    <a:pt x="6264" y="6504"/>
                  </a:cubicBezTo>
                  <a:cubicBezTo>
                    <a:pt x="6571" y="6504"/>
                    <a:pt x="6861" y="6358"/>
                    <a:pt x="6891" y="6010"/>
                  </a:cubicBezTo>
                  <a:cubicBezTo>
                    <a:pt x="6919" y="5690"/>
                    <a:pt x="6735" y="5333"/>
                    <a:pt x="6465" y="5160"/>
                  </a:cubicBezTo>
                  <a:cubicBezTo>
                    <a:pt x="6277" y="5045"/>
                    <a:pt x="6083" y="4982"/>
                    <a:pt x="5864" y="4948"/>
                  </a:cubicBezTo>
                  <a:cubicBezTo>
                    <a:pt x="5820" y="4941"/>
                    <a:pt x="5773" y="4938"/>
                    <a:pt x="5724" y="4938"/>
                  </a:cubicBezTo>
                  <a:cubicBezTo>
                    <a:pt x="5632" y="4938"/>
                    <a:pt x="5533" y="4947"/>
                    <a:pt x="5437" y="4947"/>
                  </a:cubicBezTo>
                  <a:cubicBezTo>
                    <a:pt x="5345" y="4947"/>
                    <a:pt x="5256" y="4939"/>
                    <a:pt x="5181" y="4906"/>
                  </a:cubicBezTo>
                  <a:cubicBezTo>
                    <a:pt x="4876" y="4569"/>
                    <a:pt x="4588" y="4223"/>
                    <a:pt x="4296" y="3869"/>
                  </a:cubicBezTo>
                  <a:cubicBezTo>
                    <a:pt x="3981" y="3480"/>
                    <a:pt x="3602" y="3140"/>
                    <a:pt x="3248" y="2786"/>
                  </a:cubicBezTo>
                  <a:cubicBezTo>
                    <a:pt x="3009" y="2547"/>
                    <a:pt x="2742" y="2314"/>
                    <a:pt x="2575" y="2013"/>
                  </a:cubicBezTo>
                  <a:cubicBezTo>
                    <a:pt x="2370" y="1648"/>
                    <a:pt x="2825" y="1319"/>
                    <a:pt x="2839" y="955"/>
                  </a:cubicBezTo>
                  <a:cubicBezTo>
                    <a:pt x="2859" y="389"/>
                    <a:pt x="2345" y="1"/>
                    <a:pt x="18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3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1" name="Google Shape;3391;p30"/>
          <p:cNvSpPr txBox="1">
            <a:spLocks noGrp="1"/>
          </p:cNvSpPr>
          <p:nvPr>
            <p:ph type="title" hasCustomPrompt="1"/>
          </p:nvPr>
        </p:nvSpPr>
        <p:spPr>
          <a:xfrm>
            <a:off x="2933625" y="2557050"/>
            <a:ext cx="3276600" cy="15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11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392" name="Google Shape;3392;p30"/>
          <p:cNvSpPr txBox="1">
            <a:spLocks noGrp="1"/>
          </p:cNvSpPr>
          <p:nvPr>
            <p:ph type="subTitle" idx="1"/>
          </p:nvPr>
        </p:nvSpPr>
        <p:spPr>
          <a:xfrm>
            <a:off x="2933775" y="3896900"/>
            <a:ext cx="3276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3393" name="Google Shape;3393;p30"/>
          <p:cNvGrpSpPr/>
          <p:nvPr/>
        </p:nvGrpSpPr>
        <p:grpSpPr>
          <a:xfrm rot="-5400066">
            <a:off x="-5029445" y="-1805158"/>
            <a:ext cx="10383312" cy="1470397"/>
            <a:chOff x="5021625" y="1087550"/>
            <a:chExt cx="996900" cy="283625"/>
          </a:xfrm>
        </p:grpSpPr>
        <p:sp>
          <p:nvSpPr>
            <p:cNvPr id="3394" name="Google Shape;3394;p30"/>
            <p:cNvSpPr/>
            <p:nvPr/>
          </p:nvSpPr>
          <p:spPr>
            <a:xfrm>
              <a:off x="5021625" y="1091500"/>
              <a:ext cx="996900" cy="249875"/>
            </a:xfrm>
            <a:custGeom>
              <a:avLst/>
              <a:gdLst/>
              <a:ahLst/>
              <a:cxnLst/>
              <a:rect l="l" t="t" r="r" b="b"/>
              <a:pathLst>
                <a:path w="39876" h="9995" extrusionOk="0">
                  <a:moveTo>
                    <a:pt x="27441" y="108"/>
                  </a:moveTo>
                  <a:cubicBezTo>
                    <a:pt x="27477" y="108"/>
                    <a:pt x="27504" y="146"/>
                    <a:pt x="27470" y="156"/>
                  </a:cubicBezTo>
                  <a:cubicBezTo>
                    <a:pt x="27468" y="157"/>
                    <a:pt x="27466" y="157"/>
                    <a:pt x="27464" y="157"/>
                  </a:cubicBezTo>
                  <a:cubicBezTo>
                    <a:pt x="27455" y="157"/>
                    <a:pt x="27450" y="150"/>
                    <a:pt x="27454" y="139"/>
                  </a:cubicBezTo>
                  <a:cubicBezTo>
                    <a:pt x="27457" y="129"/>
                    <a:pt x="27450" y="119"/>
                    <a:pt x="27433" y="114"/>
                  </a:cubicBezTo>
                  <a:cubicBezTo>
                    <a:pt x="27419" y="111"/>
                    <a:pt x="27422" y="108"/>
                    <a:pt x="27436" y="108"/>
                  </a:cubicBezTo>
                  <a:cubicBezTo>
                    <a:pt x="27438" y="108"/>
                    <a:pt x="27439" y="108"/>
                    <a:pt x="27441" y="108"/>
                  </a:cubicBezTo>
                  <a:close/>
                  <a:moveTo>
                    <a:pt x="28599" y="152"/>
                  </a:moveTo>
                  <a:cubicBezTo>
                    <a:pt x="28601" y="152"/>
                    <a:pt x="28603" y="152"/>
                    <a:pt x="28605" y="153"/>
                  </a:cubicBezTo>
                  <a:cubicBezTo>
                    <a:pt x="28623" y="156"/>
                    <a:pt x="28633" y="164"/>
                    <a:pt x="28636" y="170"/>
                  </a:cubicBezTo>
                  <a:cubicBezTo>
                    <a:pt x="28636" y="174"/>
                    <a:pt x="28629" y="181"/>
                    <a:pt x="28615" y="184"/>
                  </a:cubicBezTo>
                  <a:cubicBezTo>
                    <a:pt x="28614" y="185"/>
                    <a:pt x="28612" y="185"/>
                    <a:pt x="28610" y="185"/>
                  </a:cubicBezTo>
                  <a:cubicBezTo>
                    <a:pt x="28601" y="185"/>
                    <a:pt x="28591" y="179"/>
                    <a:pt x="28588" y="167"/>
                  </a:cubicBezTo>
                  <a:cubicBezTo>
                    <a:pt x="28585" y="158"/>
                    <a:pt x="28589" y="152"/>
                    <a:pt x="28599" y="152"/>
                  </a:cubicBezTo>
                  <a:close/>
                  <a:moveTo>
                    <a:pt x="27339" y="128"/>
                  </a:moveTo>
                  <a:cubicBezTo>
                    <a:pt x="27341" y="128"/>
                    <a:pt x="27340" y="131"/>
                    <a:pt x="27339" y="135"/>
                  </a:cubicBezTo>
                  <a:cubicBezTo>
                    <a:pt x="27332" y="146"/>
                    <a:pt x="27350" y="164"/>
                    <a:pt x="27381" y="170"/>
                  </a:cubicBezTo>
                  <a:cubicBezTo>
                    <a:pt x="27450" y="191"/>
                    <a:pt x="27457" y="226"/>
                    <a:pt x="27395" y="236"/>
                  </a:cubicBezTo>
                  <a:cubicBezTo>
                    <a:pt x="27392" y="236"/>
                    <a:pt x="27388" y="237"/>
                    <a:pt x="27385" y="237"/>
                  </a:cubicBezTo>
                  <a:cubicBezTo>
                    <a:pt x="27328" y="237"/>
                    <a:pt x="27285" y="172"/>
                    <a:pt x="27325" y="139"/>
                  </a:cubicBezTo>
                  <a:cubicBezTo>
                    <a:pt x="27332" y="132"/>
                    <a:pt x="27337" y="128"/>
                    <a:pt x="27339" y="128"/>
                  </a:cubicBezTo>
                  <a:close/>
                  <a:moveTo>
                    <a:pt x="29418" y="221"/>
                  </a:moveTo>
                  <a:cubicBezTo>
                    <a:pt x="29421" y="221"/>
                    <a:pt x="29424" y="222"/>
                    <a:pt x="29427" y="223"/>
                  </a:cubicBezTo>
                  <a:cubicBezTo>
                    <a:pt x="29441" y="226"/>
                    <a:pt x="29455" y="236"/>
                    <a:pt x="29459" y="247"/>
                  </a:cubicBezTo>
                  <a:cubicBezTo>
                    <a:pt x="29461" y="257"/>
                    <a:pt x="29458" y="262"/>
                    <a:pt x="29450" y="262"/>
                  </a:cubicBezTo>
                  <a:cubicBezTo>
                    <a:pt x="29448" y="262"/>
                    <a:pt x="29445" y="261"/>
                    <a:pt x="29441" y="260"/>
                  </a:cubicBezTo>
                  <a:cubicBezTo>
                    <a:pt x="29424" y="257"/>
                    <a:pt x="29410" y="247"/>
                    <a:pt x="29406" y="236"/>
                  </a:cubicBezTo>
                  <a:cubicBezTo>
                    <a:pt x="29404" y="226"/>
                    <a:pt x="29409" y="221"/>
                    <a:pt x="29418" y="221"/>
                  </a:cubicBezTo>
                  <a:close/>
                  <a:moveTo>
                    <a:pt x="28273" y="239"/>
                  </a:moveTo>
                  <a:cubicBezTo>
                    <a:pt x="28276" y="239"/>
                    <a:pt x="28279" y="239"/>
                    <a:pt x="28282" y="239"/>
                  </a:cubicBezTo>
                  <a:cubicBezTo>
                    <a:pt x="28303" y="239"/>
                    <a:pt x="28321" y="244"/>
                    <a:pt x="28321" y="250"/>
                  </a:cubicBezTo>
                  <a:cubicBezTo>
                    <a:pt x="28324" y="253"/>
                    <a:pt x="28311" y="260"/>
                    <a:pt x="28293" y="268"/>
                  </a:cubicBezTo>
                  <a:cubicBezTo>
                    <a:pt x="28288" y="268"/>
                    <a:pt x="28284" y="269"/>
                    <a:pt x="28279" y="269"/>
                  </a:cubicBezTo>
                  <a:cubicBezTo>
                    <a:pt x="28265" y="269"/>
                    <a:pt x="28254" y="264"/>
                    <a:pt x="28251" y="253"/>
                  </a:cubicBezTo>
                  <a:cubicBezTo>
                    <a:pt x="28249" y="245"/>
                    <a:pt x="28258" y="239"/>
                    <a:pt x="28273" y="239"/>
                  </a:cubicBezTo>
                  <a:close/>
                  <a:moveTo>
                    <a:pt x="22107" y="329"/>
                  </a:moveTo>
                  <a:cubicBezTo>
                    <a:pt x="22120" y="329"/>
                    <a:pt x="22132" y="333"/>
                    <a:pt x="22135" y="340"/>
                  </a:cubicBezTo>
                  <a:cubicBezTo>
                    <a:pt x="22138" y="354"/>
                    <a:pt x="22131" y="364"/>
                    <a:pt x="22117" y="368"/>
                  </a:cubicBezTo>
                  <a:cubicBezTo>
                    <a:pt x="22107" y="368"/>
                    <a:pt x="22090" y="364"/>
                    <a:pt x="22076" y="354"/>
                  </a:cubicBezTo>
                  <a:cubicBezTo>
                    <a:pt x="22066" y="348"/>
                    <a:pt x="22072" y="337"/>
                    <a:pt x="22093" y="330"/>
                  </a:cubicBezTo>
                  <a:cubicBezTo>
                    <a:pt x="22098" y="329"/>
                    <a:pt x="22102" y="329"/>
                    <a:pt x="22107" y="329"/>
                  </a:cubicBezTo>
                  <a:close/>
                  <a:moveTo>
                    <a:pt x="31541" y="403"/>
                  </a:moveTo>
                  <a:cubicBezTo>
                    <a:pt x="31599" y="403"/>
                    <a:pt x="31690" y="415"/>
                    <a:pt x="31693" y="423"/>
                  </a:cubicBezTo>
                  <a:cubicBezTo>
                    <a:pt x="31696" y="429"/>
                    <a:pt x="31671" y="435"/>
                    <a:pt x="31637" y="435"/>
                  </a:cubicBezTo>
                  <a:cubicBezTo>
                    <a:pt x="31629" y="435"/>
                    <a:pt x="31621" y="435"/>
                    <a:pt x="31613" y="434"/>
                  </a:cubicBezTo>
                  <a:cubicBezTo>
                    <a:pt x="31526" y="431"/>
                    <a:pt x="31471" y="413"/>
                    <a:pt x="31505" y="406"/>
                  </a:cubicBezTo>
                  <a:cubicBezTo>
                    <a:pt x="31513" y="404"/>
                    <a:pt x="31526" y="403"/>
                    <a:pt x="31541" y="403"/>
                  </a:cubicBezTo>
                  <a:close/>
                  <a:moveTo>
                    <a:pt x="35114" y="1092"/>
                  </a:moveTo>
                  <a:cubicBezTo>
                    <a:pt x="35121" y="1092"/>
                    <a:pt x="35125" y="1102"/>
                    <a:pt x="35131" y="1121"/>
                  </a:cubicBezTo>
                  <a:cubicBezTo>
                    <a:pt x="35138" y="1142"/>
                    <a:pt x="35135" y="1166"/>
                    <a:pt x="35124" y="1169"/>
                  </a:cubicBezTo>
                  <a:cubicBezTo>
                    <a:pt x="35121" y="1170"/>
                    <a:pt x="35117" y="1170"/>
                    <a:pt x="35114" y="1170"/>
                  </a:cubicBezTo>
                  <a:cubicBezTo>
                    <a:pt x="35083" y="1170"/>
                    <a:pt x="35071" y="1142"/>
                    <a:pt x="35093" y="1110"/>
                  </a:cubicBezTo>
                  <a:cubicBezTo>
                    <a:pt x="35103" y="1098"/>
                    <a:pt x="35109" y="1092"/>
                    <a:pt x="35114" y="1092"/>
                  </a:cubicBezTo>
                  <a:close/>
                  <a:moveTo>
                    <a:pt x="35235" y="1562"/>
                  </a:moveTo>
                  <a:cubicBezTo>
                    <a:pt x="35242" y="1562"/>
                    <a:pt x="35248" y="1568"/>
                    <a:pt x="35252" y="1582"/>
                  </a:cubicBezTo>
                  <a:cubicBezTo>
                    <a:pt x="35260" y="1592"/>
                    <a:pt x="35249" y="1603"/>
                    <a:pt x="35239" y="1607"/>
                  </a:cubicBezTo>
                  <a:cubicBezTo>
                    <a:pt x="35225" y="1610"/>
                    <a:pt x="35222" y="1624"/>
                    <a:pt x="35225" y="1642"/>
                  </a:cubicBezTo>
                  <a:cubicBezTo>
                    <a:pt x="35232" y="1659"/>
                    <a:pt x="35225" y="1672"/>
                    <a:pt x="35211" y="1676"/>
                  </a:cubicBezTo>
                  <a:cubicBezTo>
                    <a:pt x="35206" y="1678"/>
                    <a:pt x="35201" y="1679"/>
                    <a:pt x="35197" y="1679"/>
                  </a:cubicBezTo>
                  <a:cubicBezTo>
                    <a:pt x="35193" y="1679"/>
                    <a:pt x="35190" y="1678"/>
                    <a:pt x="35190" y="1676"/>
                  </a:cubicBezTo>
                  <a:cubicBezTo>
                    <a:pt x="35187" y="1616"/>
                    <a:pt x="35214" y="1562"/>
                    <a:pt x="35235" y="1562"/>
                  </a:cubicBezTo>
                  <a:close/>
                  <a:moveTo>
                    <a:pt x="35355" y="1748"/>
                  </a:moveTo>
                  <a:cubicBezTo>
                    <a:pt x="35368" y="1748"/>
                    <a:pt x="35377" y="1754"/>
                    <a:pt x="35374" y="1763"/>
                  </a:cubicBezTo>
                  <a:cubicBezTo>
                    <a:pt x="35371" y="1776"/>
                    <a:pt x="35356" y="1791"/>
                    <a:pt x="35343" y="1794"/>
                  </a:cubicBezTo>
                  <a:cubicBezTo>
                    <a:pt x="35341" y="1794"/>
                    <a:pt x="35339" y="1795"/>
                    <a:pt x="35338" y="1795"/>
                  </a:cubicBezTo>
                  <a:cubicBezTo>
                    <a:pt x="35329" y="1795"/>
                    <a:pt x="35322" y="1789"/>
                    <a:pt x="35318" y="1780"/>
                  </a:cubicBezTo>
                  <a:cubicBezTo>
                    <a:pt x="35315" y="1766"/>
                    <a:pt x="35326" y="1756"/>
                    <a:pt x="35346" y="1749"/>
                  </a:cubicBezTo>
                  <a:cubicBezTo>
                    <a:pt x="35350" y="1748"/>
                    <a:pt x="35352" y="1748"/>
                    <a:pt x="35355" y="1748"/>
                  </a:cubicBezTo>
                  <a:close/>
                  <a:moveTo>
                    <a:pt x="12443" y="1685"/>
                  </a:moveTo>
                  <a:cubicBezTo>
                    <a:pt x="12459" y="1685"/>
                    <a:pt x="12462" y="1694"/>
                    <a:pt x="12462" y="1714"/>
                  </a:cubicBezTo>
                  <a:cubicBezTo>
                    <a:pt x="12462" y="1738"/>
                    <a:pt x="12449" y="1752"/>
                    <a:pt x="12428" y="1752"/>
                  </a:cubicBezTo>
                  <a:cubicBezTo>
                    <a:pt x="12426" y="1752"/>
                    <a:pt x="12423" y="1752"/>
                    <a:pt x="12421" y="1752"/>
                  </a:cubicBezTo>
                  <a:cubicBezTo>
                    <a:pt x="12402" y="1752"/>
                    <a:pt x="12394" y="1766"/>
                    <a:pt x="12404" y="1797"/>
                  </a:cubicBezTo>
                  <a:cubicBezTo>
                    <a:pt x="12409" y="1820"/>
                    <a:pt x="12412" y="1830"/>
                    <a:pt x="12409" y="1830"/>
                  </a:cubicBezTo>
                  <a:cubicBezTo>
                    <a:pt x="12408" y="1830"/>
                    <a:pt x="12402" y="1822"/>
                    <a:pt x="12393" y="1808"/>
                  </a:cubicBezTo>
                  <a:cubicBezTo>
                    <a:pt x="12373" y="1776"/>
                    <a:pt x="12341" y="1756"/>
                    <a:pt x="12308" y="1756"/>
                  </a:cubicBezTo>
                  <a:cubicBezTo>
                    <a:pt x="12302" y="1756"/>
                    <a:pt x="12295" y="1757"/>
                    <a:pt x="12289" y="1759"/>
                  </a:cubicBezTo>
                  <a:cubicBezTo>
                    <a:pt x="12279" y="1763"/>
                    <a:pt x="12282" y="1770"/>
                    <a:pt x="12295" y="1780"/>
                  </a:cubicBezTo>
                  <a:cubicBezTo>
                    <a:pt x="12307" y="1789"/>
                    <a:pt x="12307" y="1795"/>
                    <a:pt x="12299" y="1795"/>
                  </a:cubicBezTo>
                  <a:cubicBezTo>
                    <a:pt x="12297" y="1795"/>
                    <a:pt x="12295" y="1794"/>
                    <a:pt x="12292" y="1794"/>
                  </a:cubicBezTo>
                  <a:cubicBezTo>
                    <a:pt x="12275" y="1791"/>
                    <a:pt x="12254" y="1773"/>
                    <a:pt x="12240" y="1752"/>
                  </a:cubicBezTo>
                  <a:cubicBezTo>
                    <a:pt x="12225" y="1729"/>
                    <a:pt x="12223" y="1719"/>
                    <a:pt x="12240" y="1719"/>
                  </a:cubicBezTo>
                  <a:cubicBezTo>
                    <a:pt x="12245" y="1719"/>
                    <a:pt x="12252" y="1720"/>
                    <a:pt x="12261" y="1721"/>
                  </a:cubicBezTo>
                  <a:cubicBezTo>
                    <a:pt x="12266" y="1723"/>
                    <a:pt x="12272" y="1723"/>
                    <a:pt x="12279" y="1723"/>
                  </a:cubicBezTo>
                  <a:cubicBezTo>
                    <a:pt x="12306" y="1723"/>
                    <a:pt x="12346" y="1714"/>
                    <a:pt x="12383" y="1701"/>
                  </a:cubicBezTo>
                  <a:cubicBezTo>
                    <a:pt x="12412" y="1690"/>
                    <a:pt x="12431" y="1685"/>
                    <a:pt x="12443" y="1685"/>
                  </a:cubicBezTo>
                  <a:close/>
                  <a:moveTo>
                    <a:pt x="11806" y="1884"/>
                  </a:moveTo>
                  <a:cubicBezTo>
                    <a:pt x="11818" y="1884"/>
                    <a:pt x="11823" y="1889"/>
                    <a:pt x="11821" y="1898"/>
                  </a:cubicBezTo>
                  <a:cubicBezTo>
                    <a:pt x="11817" y="1912"/>
                    <a:pt x="11800" y="1925"/>
                    <a:pt x="11783" y="1930"/>
                  </a:cubicBezTo>
                  <a:cubicBezTo>
                    <a:pt x="11778" y="1930"/>
                    <a:pt x="11774" y="1931"/>
                    <a:pt x="11770" y="1931"/>
                  </a:cubicBezTo>
                  <a:cubicBezTo>
                    <a:pt x="11757" y="1931"/>
                    <a:pt x="11747" y="1927"/>
                    <a:pt x="11744" y="1919"/>
                  </a:cubicBezTo>
                  <a:cubicBezTo>
                    <a:pt x="11741" y="1909"/>
                    <a:pt x="11758" y="1895"/>
                    <a:pt x="11783" y="1888"/>
                  </a:cubicBezTo>
                  <a:cubicBezTo>
                    <a:pt x="11792" y="1885"/>
                    <a:pt x="11800" y="1884"/>
                    <a:pt x="11806" y="1884"/>
                  </a:cubicBezTo>
                  <a:close/>
                  <a:moveTo>
                    <a:pt x="12920" y="1902"/>
                  </a:moveTo>
                  <a:cubicBezTo>
                    <a:pt x="12940" y="1902"/>
                    <a:pt x="12963" y="1908"/>
                    <a:pt x="12972" y="1919"/>
                  </a:cubicBezTo>
                  <a:cubicBezTo>
                    <a:pt x="12982" y="1933"/>
                    <a:pt x="12969" y="1940"/>
                    <a:pt x="12937" y="1940"/>
                  </a:cubicBezTo>
                  <a:cubicBezTo>
                    <a:pt x="12934" y="1940"/>
                    <a:pt x="12930" y="1940"/>
                    <a:pt x="12927" y="1940"/>
                  </a:cubicBezTo>
                  <a:cubicBezTo>
                    <a:pt x="12904" y="1940"/>
                    <a:pt x="12885" y="1932"/>
                    <a:pt x="12882" y="1922"/>
                  </a:cubicBezTo>
                  <a:cubicBezTo>
                    <a:pt x="12877" y="1909"/>
                    <a:pt x="12897" y="1902"/>
                    <a:pt x="12920" y="1902"/>
                  </a:cubicBezTo>
                  <a:close/>
                  <a:moveTo>
                    <a:pt x="12778" y="1918"/>
                  </a:moveTo>
                  <a:cubicBezTo>
                    <a:pt x="12780" y="1918"/>
                    <a:pt x="12783" y="1918"/>
                    <a:pt x="12785" y="1919"/>
                  </a:cubicBezTo>
                  <a:cubicBezTo>
                    <a:pt x="12799" y="1922"/>
                    <a:pt x="12812" y="1930"/>
                    <a:pt x="12812" y="1936"/>
                  </a:cubicBezTo>
                  <a:cubicBezTo>
                    <a:pt x="12816" y="1940"/>
                    <a:pt x="12806" y="1946"/>
                    <a:pt x="12795" y="1950"/>
                  </a:cubicBezTo>
                  <a:cubicBezTo>
                    <a:pt x="12793" y="1951"/>
                    <a:pt x="12791" y="1951"/>
                    <a:pt x="12789" y="1951"/>
                  </a:cubicBezTo>
                  <a:cubicBezTo>
                    <a:pt x="12777" y="1951"/>
                    <a:pt x="12767" y="1944"/>
                    <a:pt x="12764" y="1933"/>
                  </a:cubicBezTo>
                  <a:cubicBezTo>
                    <a:pt x="12761" y="1924"/>
                    <a:pt x="12768" y="1918"/>
                    <a:pt x="12778" y="1918"/>
                  </a:cubicBezTo>
                  <a:close/>
                  <a:moveTo>
                    <a:pt x="11929" y="2070"/>
                  </a:moveTo>
                  <a:cubicBezTo>
                    <a:pt x="11930" y="2070"/>
                    <a:pt x="11933" y="2071"/>
                    <a:pt x="11935" y="2071"/>
                  </a:cubicBezTo>
                  <a:cubicBezTo>
                    <a:pt x="11952" y="2075"/>
                    <a:pt x="11962" y="2082"/>
                    <a:pt x="11967" y="2085"/>
                  </a:cubicBezTo>
                  <a:cubicBezTo>
                    <a:pt x="11967" y="2092"/>
                    <a:pt x="11959" y="2099"/>
                    <a:pt x="11946" y="2103"/>
                  </a:cubicBezTo>
                  <a:cubicBezTo>
                    <a:pt x="11935" y="2103"/>
                    <a:pt x="11921" y="2096"/>
                    <a:pt x="11917" y="2085"/>
                  </a:cubicBezTo>
                  <a:cubicBezTo>
                    <a:pt x="11915" y="2077"/>
                    <a:pt x="11919" y="2070"/>
                    <a:pt x="11929" y="2070"/>
                  </a:cubicBezTo>
                  <a:close/>
                  <a:moveTo>
                    <a:pt x="35490" y="2022"/>
                  </a:moveTo>
                  <a:cubicBezTo>
                    <a:pt x="35500" y="2022"/>
                    <a:pt x="35507" y="2033"/>
                    <a:pt x="35510" y="2061"/>
                  </a:cubicBezTo>
                  <a:cubicBezTo>
                    <a:pt x="35513" y="2089"/>
                    <a:pt x="35505" y="2113"/>
                    <a:pt x="35495" y="2117"/>
                  </a:cubicBezTo>
                  <a:cubicBezTo>
                    <a:pt x="35494" y="2117"/>
                    <a:pt x="35493" y="2117"/>
                    <a:pt x="35491" y="2117"/>
                  </a:cubicBezTo>
                  <a:cubicBezTo>
                    <a:pt x="35459" y="2117"/>
                    <a:pt x="35448" y="2046"/>
                    <a:pt x="35478" y="2026"/>
                  </a:cubicBezTo>
                  <a:cubicBezTo>
                    <a:pt x="35483" y="2024"/>
                    <a:pt x="35487" y="2022"/>
                    <a:pt x="35490" y="2022"/>
                  </a:cubicBezTo>
                  <a:close/>
                  <a:moveTo>
                    <a:pt x="35422" y="2206"/>
                  </a:moveTo>
                  <a:cubicBezTo>
                    <a:pt x="35429" y="2206"/>
                    <a:pt x="35436" y="2209"/>
                    <a:pt x="35443" y="2214"/>
                  </a:cubicBezTo>
                  <a:cubicBezTo>
                    <a:pt x="35454" y="2224"/>
                    <a:pt x="35447" y="2234"/>
                    <a:pt x="35430" y="2238"/>
                  </a:cubicBezTo>
                  <a:cubicBezTo>
                    <a:pt x="35420" y="2241"/>
                    <a:pt x="35411" y="2242"/>
                    <a:pt x="35405" y="2242"/>
                  </a:cubicBezTo>
                  <a:cubicBezTo>
                    <a:pt x="35388" y="2242"/>
                    <a:pt x="35387" y="2231"/>
                    <a:pt x="35406" y="2214"/>
                  </a:cubicBezTo>
                  <a:cubicBezTo>
                    <a:pt x="35409" y="2209"/>
                    <a:pt x="35415" y="2206"/>
                    <a:pt x="35422" y="2206"/>
                  </a:cubicBezTo>
                  <a:close/>
                  <a:moveTo>
                    <a:pt x="35563" y="2188"/>
                  </a:moveTo>
                  <a:cubicBezTo>
                    <a:pt x="35565" y="2188"/>
                    <a:pt x="35567" y="2191"/>
                    <a:pt x="35568" y="2196"/>
                  </a:cubicBezTo>
                  <a:cubicBezTo>
                    <a:pt x="35572" y="2210"/>
                    <a:pt x="35568" y="2228"/>
                    <a:pt x="35558" y="2238"/>
                  </a:cubicBezTo>
                  <a:cubicBezTo>
                    <a:pt x="35550" y="2245"/>
                    <a:pt x="35545" y="2249"/>
                    <a:pt x="35542" y="2249"/>
                  </a:cubicBezTo>
                  <a:cubicBezTo>
                    <a:pt x="35537" y="2249"/>
                    <a:pt x="35540" y="2237"/>
                    <a:pt x="35551" y="2210"/>
                  </a:cubicBezTo>
                  <a:cubicBezTo>
                    <a:pt x="35555" y="2195"/>
                    <a:pt x="35560" y="2188"/>
                    <a:pt x="35563" y="2188"/>
                  </a:cubicBezTo>
                  <a:close/>
                  <a:moveTo>
                    <a:pt x="35567" y="2462"/>
                  </a:moveTo>
                  <a:cubicBezTo>
                    <a:pt x="35576" y="2462"/>
                    <a:pt x="35589" y="2466"/>
                    <a:pt x="35600" y="2474"/>
                  </a:cubicBezTo>
                  <a:cubicBezTo>
                    <a:pt x="35610" y="2481"/>
                    <a:pt x="35603" y="2495"/>
                    <a:pt x="35582" y="2498"/>
                  </a:cubicBezTo>
                  <a:cubicBezTo>
                    <a:pt x="35578" y="2499"/>
                    <a:pt x="35573" y="2500"/>
                    <a:pt x="35569" y="2500"/>
                  </a:cubicBezTo>
                  <a:cubicBezTo>
                    <a:pt x="35555" y="2500"/>
                    <a:pt x="35543" y="2496"/>
                    <a:pt x="35540" y="2488"/>
                  </a:cubicBezTo>
                  <a:cubicBezTo>
                    <a:pt x="35537" y="2478"/>
                    <a:pt x="35544" y="2467"/>
                    <a:pt x="35558" y="2463"/>
                  </a:cubicBezTo>
                  <a:cubicBezTo>
                    <a:pt x="35560" y="2463"/>
                    <a:pt x="35563" y="2462"/>
                    <a:pt x="35567" y="2462"/>
                  </a:cubicBezTo>
                  <a:close/>
                  <a:moveTo>
                    <a:pt x="39549" y="4031"/>
                  </a:moveTo>
                  <a:cubicBezTo>
                    <a:pt x="39558" y="4031"/>
                    <a:pt x="39567" y="4042"/>
                    <a:pt x="39572" y="4060"/>
                  </a:cubicBezTo>
                  <a:cubicBezTo>
                    <a:pt x="39578" y="4079"/>
                    <a:pt x="39573" y="4095"/>
                    <a:pt x="39561" y="4095"/>
                  </a:cubicBezTo>
                  <a:cubicBezTo>
                    <a:pt x="39560" y="4095"/>
                    <a:pt x="39559" y="4095"/>
                    <a:pt x="39558" y="4095"/>
                  </a:cubicBezTo>
                  <a:cubicBezTo>
                    <a:pt x="39544" y="4087"/>
                    <a:pt x="39531" y="4080"/>
                    <a:pt x="39527" y="4070"/>
                  </a:cubicBezTo>
                  <a:cubicBezTo>
                    <a:pt x="39523" y="4060"/>
                    <a:pt x="39531" y="4045"/>
                    <a:pt x="39540" y="4035"/>
                  </a:cubicBezTo>
                  <a:cubicBezTo>
                    <a:pt x="39543" y="4033"/>
                    <a:pt x="39546" y="4031"/>
                    <a:pt x="39549" y="4031"/>
                  </a:cubicBezTo>
                  <a:close/>
                  <a:moveTo>
                    <a:pt x="39192" y="4538"/>
                  </a:moveTo>
                  <a:cubicBezTo>
                    <a:pt x="39193" y="4538"/>
                    <a:pt x="39194" y="4538"/>
                    <a:pt x="39194" y="4538"/>
                  </a:cubicBezTo>
                  <a:cubicBezTo>
                    <a:pt x="39241" y="4619"/>
                    <a:pt x="39248" y="4639"/>
                    <a:pt x="39193" y="4639"/>
                  </a:cubicBezTo>
                  <a:cubicBezTo>
                    <a:pt x="39179" y="4639"/>
                    <a:pt x="39161" y="4638"/>
                    <a:pt x="39138" y="4636"/>
                  </a:cubicBezTo>
                  <a:cubicBezTo>
                    <a:pt x="39103" y="4636"/>
                    <a:pt x="39073" y="4622"/>
                    <a:pt x="39069" y="4607"/>
                  </a:cubicBezTo>
                  <a:cubicBezTo>
                    <a:pt x="39066" y="4599"/>
                    <a:pt x="39076" y="4589"/>
                    <a:pt x="39092" y="4589"/>
                  </a:cubicBezTo>
                  <a:cubicBezTo>
                    <a:pt x="39095" y="4589"/>
                    <a:pt x="39097" y="4590"/>
                    <a:pt x="39100" y="4590"/>
                  </a:cubicBezTo>
                  <a:cubicBezTo>
                    <a:pt x="39124" y="4590"/>
                    <a:pt x="39152" y="4580"/>
                    <a:pt x="39166" y="4562"/>
                  </a:cubicBezTo>
                  <a:cubicBezTo>
                    <a:pt x="39178" y="4547"/>
                    <a:pt x="39187" y="4538"/>
                    <a:pt x="39192" y="4538"/>
                  </a:cubicBezTo>
                  <a:close/>
                  <a:moveTo>
                    <a:pt x="13410" y="4843"/>
                  </a:moveTo>
                  <a:cubicBezTo>
                    <a:pt x="13415" y="4843"/>
                    <a:pt x="13420" y="4846"/>
                    <a:pt x="13424" y="4854"/>
                  </a:cubicBezTo>
                  <a:cubicBezTo>
                    <a:pt x="13427" y="4865"/>
                    <a:pt x="13416" y="4875"/>
                    <a:pt x="13406" y="4878"/>
                  </a:cubicBezTo>
                  <a:cubicBezTo>
                    <a:pt x="13400" y="4879"/>
                    <a:pt x="13395" y="4880"/>
                    <a:pt x="13391" y="4880"/>
                  </a:cubicBezTo>
                  <a:cubicBezTo>
                    <a:pt x="13385" y="4880"/>
                    <a:pt x="13382" y="4879"/>
                    <a:pt x="13382" y="4875"/>
                  </a:cubicBezTo>
                  <a:cubicBezTo>
                    <a:pt x="13378" y="4871"/>
                    <a:pt x="13385" y="4861"/>
                    <a:pt x="13395" y="4851"/>
                  </a:cubicBezTo>
                  <a:cubicBezTo>
                    <a:pt x="13400" y="4846"/>
                    <a:pt x="13405" y="4843"/>
                    <a:pt x="13410" y="4843"/>
                  </a:cubicBezTo>
                  <a:close/>
                  <a:moveTo>
                    <a:pt x="31952" y="4888"/>
                  </a:moveTo>
                  <a:cubicBezTo>
                    <a:pt x="31961" y="4888"/>
                    <a:pt x="31971" y="4895"/>
                    <a:pt x="31974" y="4906"/>
                  </a:cubicBezTo>
                  <a:cubicBezTo>
                    <a:pt x="31977" y="4915"/>
                    <a:pt x="31970" y="4921"/>
                    <a:pt x="31960" y="4921"/>
                  </a:cubicBezTo>
                  <a:cubicBezTo>
                    <a:pt x="31958" y="4921"/>
                    <a:pt x="31956" y="4920"/>
                    <a:pt x="31953" y="4920"/>
                  </a:cubicBezTo>
                  <a:cubicBezTo>
                    <a:pt x="31939" y="4916"/>
                    <a:pt x="31925" y="4910"/>
                    <a:pt x="31925" y="4902"/>
                  </a:cubicBezTo>
                  <a:cubicBezTo>
                    <a:pt x="31925" y="4899"/>
                    <a:pt x="31933" y="4892"/>
                    <a:pt x="31946" y="4889"/>
                  </a:cubicBezTo>
                  <a:cubicBezTo>
                    <a:pt x="31948" y="4888"/>
                    <a:pt x="31950" y="4888"/>
                    <a:pt x="31952" y="4888"/>
                  </a:cubicBezTo>
                  <a:close/>
                  <a:moveTo>
                    <a:pt x="341" y="5082"/>
                  </a:moveTo>
                  <a:cubicBezTo>
                    <a:pt x="346" y="5082"/>
                    <a:pt x="347" y="5091"/>
                    <a:pt x="347" y="5110"/>
                  </a:cubicBezTo>
                  <a:cubicBezTo>
                    <a:pt x="347" y="5135"/>
                    <a:pt x="340" y="5159"/>
                    <a:pt x="330" y="5159"/>
                  </a:cubicBezTo>
                  <a:cubicBezTo>
                    <a:pt x="326" y="5161"/>
                    <a:pt x="323" y="5161"/>
                    <a:pt x="320" y="5161"/>
                  </a:cubicBezTo>
                  <a:cubicBezTo>
                    <a:pt x="298" y="5161"/>
                    <a:pt x="299" y="5131"/>
                    <a:pt x="323" y="5100"/>
                  </a:cubicBezTo>
                  <a:cubicBezTo>
                    <a:pt x="332" y="5088"/>
                    <a:pt x="338" y="5082"/>
                    <a:pt x="341" y="5082"/>
                  </a:cubicBezTo>
                  <a:close/>
                  <a:moveTo>
                    <a:pt x="39303" y="5190"/>
                  </a:moveTo>
                  <a:cubicBezTo>
                    <a:pt x="39315" y="5190"/>
                    <a:pt x="39326" y="5200"/>
                    <a:pt x="39332" y="5214"/>
                  </a:cubicBezTo>
                  <a:cubicBezTo>
                    <a:pt x="39336" y="5232"/>
                    <a:pt x="39322" y="5249"/>
                    <a:pt x="39298" y="5256"/>
                  </a:cubicBezTo>
                  <a:cubicBezTo>
                    <a:pt x="39284" y="5260"/>
                    <a:pt x="39272" y="5262"/>
                    <a:pt x="39263" y="5262"/>
                  </a:cubicBezTo>
                  <a:cubicBezTo>
                    <a:pt x="39254" y="5262"/>
                    <a:pt x="39249" y="5260"/>
                    <a:pt x="39249" y="5256"/>
                  </a:cubicBezTo>
                  <a:cubicBezTo>
                    <a:pt x="39246" y="5253"/>
                    <a:pt x="39260" y="5243"/>
                    <a:pt x="39281" y="5239"/>
                  </a:cubicBezTo>
                  <a:cubicBezTo>
                    <a:pt x="39302" y="5232"/>
                    <a:pt x="39308" y="5222"/>
                    <a:pt x="39294" y="5211"/>
                  </a:cubicBezTo>
                  <a:cubicBezTo>
                    <a:pt x="39284" y="5204"/>
                    <a:pt x="39287" y="5194"/>
                    <a:pt x="39298" y="5190"/>
                  </a:cubicBezTo>
                  <a:cubicBezTo>
                    <a:pt x="39300" y="5190"/>
                    <a:pt x="39301" y="5190"/>
                    <a:pt x="39303" y="5190"/>
                  </a:cubicBezTo>
                  <a:close/>
                  <a:moveTo>
                    <a:pt x="271" y="5408"/>
                  </a:moveTo>
                  <a:cubicBezTo>
                    <a:pt x="282" y="5408"/>
                    <a:pt x="293" y="5414"/>
                    <a:pt x="295" y="5423"/>
                  </a:cubicBezTo>
                  <a:cubicBezTo>
                    <a:pt x="299" y="5437"/>
                    <a:pt x="292" y="5448"/>
                    <a:pt x="278" y="5451"/>
                  </a:cubicBezTo>
                  <a:cubicBezTo>
                    <a:pt x="275" y="5451"/>
                    <a:pt x="273" y="5452"/>
                    <a:pt x="271" y="5452"/>
                  </a:cubicBezTo>
                  <a:cubicBezTo>
                    <a:pt x="260" y="5452"/>
                    <a:pt x="253" y="5446"/>
                    <a:pt x="250" y="5437"/>
                  </a:cubicBezTo>
                  <a:cubicBezTo>
                    <a:pt x="247" y="5423"/>
                    <a:pt x="254" y="5413"/>
                    <a:pt x="264" y="5409"/>
                  </a:cubicBezTo>
                  <a:cubicBezTo>
                    <a:pt x="266" y="5409"/>
                    <a:pt x="269" y="5408"/>
                    <a:pt x="271" y="5408"/>
                  </a:cubicBezTo>
                  <a:close/>
                  <a:moveTo>
                    <a:pt x="39470" y="5537"/>
                  </a:moveTo>
                  <a:cubicBezTo>
                    <a:pt x="39472" y="5537"/>
                    <a:pt x="39475" y="5540"/>
                    <a:pt x="39478" y="5544"/>
                  </a:cubicBezTo>
                  <a:cubicBezTo>
                    <a:pt x="39489" y="5558"/>
                    <a:pt x="39496" y="5576"/>
                    <a:pt x="39489" y="5582"/>
                  </a:cubicBezTo>
                  <a:cubicBezTo>
                    <a:pt x="39487" y="5585"/>
                    <a:pt x="39485" y="5587"/>
                    <a:pt x="39483" y="5587"/>
                  </a:cubicBezTo>
                  <a:cubicBezTo>
                    <a:pt x="39478" y="5587"/>
                    <a:pt x="39473" y="5577"/>
                    <a:pt x="39468" y="5562"/>
                  </a:cubicBezTo>
                  <a:cubicBezTo>
                    <a:pt x="39466" y="5546"/>
                    <a:pt x="39467" y="5537"/>
                    <a:pt x="39470" y="5537"/>
                  </a:cubicBezTo>
                  <a:close/>
                  <a:moveTo>
                    <a:pt x="771" y="5830"/>
                  </a:moveTo>
                  <a:cubicBezTo>
                    <a:pt x="776" y="5830"/>
                    <a:pt x="782" y="5831"/>
                    <a:pt x="788" y="5832"/>
                  </a:cubicBezTo>
                  <a:cubicBezTo>
                    <a:pt x="809" y="5836"/>
                    <a:pt x="816" y="5843"/>
                    <a:pt x="805" y="5846"/>
                  </a:cubicBezTo>
                  <a:cubicBezTo>
                    <a:pt x="792" y="5850"/>
                    <a:pt x="805" y="5864"/>
                    <a:pt x="830" y="5871"/>
                  </a:cubicBezTo>
                  <a:cubicBezTo>
                    <a:pt x="875" y="5885"/>
                    <a:pt x="875" y="5888"/>
                    <a:pt x="837" y="5909"/>
                  </a:cubicBezTo>
                  <a:cubicBezTo>
                    <a:pt x="824" y="5917"/>
                    <a:pt x="814" y="5920"/>
                    <a:pt x="806" y="5920"/>
                  </a:cubicBezTo>
                  <a:cubicBezTo>
                    <a:pt x="795" y="5920"/>
                    <a:pt x="788" y="5915"/>
                    <a:pt x="784" y="5906"/>
                  </a:cubicBezTo>
                  <a:cubicBezTo>
                    <a:pt x="780" y="5894"/>
                    <a:pt x="773" y="5886"/>
                    <a:pt x="767" y="5886"/>
                  </a:cubicBezTo>
                  <a:cubicBezTo>
                    <a:pt x="763" y="5886"/>
                    <a:pt x="760" y="5888"/>
                    <a:pt x="757" y="5891"/>
                  </a:cubicBezTo>
                  <a:cubicBezTo>
                    <a:pt x="751" y="5897"/>
                    <a:pt x="747" y="5899"/>
                    <a:pt x="743" y="5899"/>
                  </a:cubicBezTo>
                  <a:cubicBezTo>
                    <a:pt x="732" y="5899"/>
                    <a:pt x="729" y="5878"/>
                    <a:pt x="739" y="5850"/>
                  </a:cubicBezTo>
                  <a:cubicBezTo>
                    <a:pt x="745" y="5837"/>
                    <a:pt x="755" y="5830"/>
                    <a:pt x="771" y="5830"/>
                  </a:cubicBezTo>
                  <a:close/>
                  <a:moveTo>
                    <a:pt x="38638" y="6175"/>
                  </a:moveTo>
                  <a:cubicBezTo>
                    <a:pt x="38640" y="6175"/>
                    <a:pt x="38643" y="6175"/>
                    <a:pt x="38645" y="6176"/>
                  </a:cubicBezTo>
                  <a:cubicBezTo>
                    <a:pt x="38660" y="6179"/>
                    <a:pt x="38674" y="6186"/>
                    <a:pt x="38674" y="6193"/>
                  </a:cubicBezTo>
                  <a:cubicBezTo>
                    <a:pt x="38674" y="6197"/>
                    <a:pt x="38666" y="6204"/>
                    <a:pt x="38653" y="6207"/>
                  </a:cubicBezTo>
                  <a:cubicBezTo>
                    <a:pt x="38651" y="6208"/>
                    <a:pt x="38649" y="6208"/>
                    <a:pt x="38647" y="6208"/>
                  </a:cubicBezTo>
                  <a:cubicBezTo>
                    <a:pt x="38638" y="6208"/>
                    <a:pt x="38627" y="6201"/>
                    <a:pt x="38625" y="6189"/>
                  </a:cubicBezTo>
                  <a:cubicBezTo>
                    <a:pt x="38622" y="6181"/>
                    <a:pt x="38628" y="6175"/>
                    <a:pt x="38638" y="6175"/>
                  </a:cubicBezTo>
                  <a:close/>
                  <a:moveTo>
                    <a:pt x="39552" y="6193"/>
                  </a:moveTo>
                  <a:cubicBezTo>
                    <a:pt x="39566" y="6193"/>
                    <a:pt x="39579" y="6197"/>
                    <a:pt x="39585" y="6204"/>
                  </a:cubicBezTo>
                  <a:cubicBezTo>
                    <a:pt x="39596" y="6210"/>
                    <a:pt x="39600" y="6221"/>
                    <a:pt x="39590" y="6224"/>
                  </a:cubicBezTo>
                  <a:cubicBezTo>
                    <a:pt x="39587" y="6225"/>
                    <a:pt x="39583" y="6226"/>
                    <a:pt x="39578" y="6226"/>
                  </a:cubicBezTo>
                  <a:cubicBezTo>
                    <a:pt x="39565" y="6226"/>
                    <a:pt x="39546" y="6223"/>
                    <a:pt x="39531" y="6218"/>
                  </a:cubicBezTo>
                  <a:cubicBezTo>
                    <a:pt x="39492" y="6207"/>
                    <a:pt x="39492" y="6204"/>
                    <a:pt x="39527" y="6197"/>
                  </a:cubicBezTo>
                  <a:cubicBezTo>
                    <a:pt x="39535" y="6194"/>
                    <a:pt x="39543" y="6193"/>
                    <a:pt x="39552" y="6193"/>
                  </a:cubicBezTo>
                  <a:close/>
                  <a:moveTo>
                    <a:pt x="547" y="6159"/>
                  </a:moveTo>
                  <a:cubicBezTo>
                    <a:pt x="555" y="6159"/>
                    <a:pt x="564" y="6163"/>
                    <a:pt x="573" y="6172"/>
                  </a:cubicBezTo>
                  <a:cubicBezTo>
                    <a:pt x="581" y="6183"/>
                    <a:pt x="599" y="6192"/>
                    <a:pt x="617" y="6192"/>
                  </a:cubicBezTo>
                  <a:cubicBezTo>
                    <a:pt x="622" y="6192"/>
                    <a:pt x="627" y="6191"/>
                    <a:pt x="632" y="6189"/>
                  </a:cubicBezTo>
                  <a:cubicBezTo>
                    <a:pt x="641" y="6187"/>
                    <a:pt x="648" y="6186"/>
                    <a:pt x="652" y="6186"/>
                  </a:cubicBezTo>
                  <a:cubicBezTo>
                    <a:pt x="661" y="6186"/>
                    <a:pt x="656" y="6192"/>
                    <a:pt x="638" y="6207"/>
                  </a:cubicBezTo>
                  <a:cubicBezTo>
                    <a:pt x="628" y="6218"/>
                    <a:pt x="617" y="6223"/>
                    <a:pt x="607" y="6223"/>
                  </a:cubicBezTo>
                  <a:cubicBezTo>
                    <a:pt x="601" y="6223"/>
                    <a:pt x="595" y="6221"/>
                    <a:pt x="590" y="6218"/>
                  </a:cubicBezTo>
                  <a:cubicBezTo>
                    <a:pt x="586" y="6213"/>
                    <a:pt x="580" y="6211"/>
                    <a:pt x="573" y="6211"/>
                  </a:cubicBezTo>
                  <a:cubicBezTo>
                    <a:pt x="564" y="6211"/>
                    <a:pt x="555" y="6215"/>
                    <a:pt x="548" y="6221"/>
                  </a:cubicBezTo>
                  <a:cubicBezTo>
                    <a:pt x="545" y="6224"/>
                    <a:pt x="541" y="6226"/>
                    <a:pt x="538" y="6226"/>
                  </a:cubicBezTo>
                  <a:cubicBezTo>
                    <a:pt x="530" y="6226"/>
                    <a:pt x="523" y="6220"/>
                    <a:pt x="521" y="6210"/>
                  </a:cubicBezTo>
                  <a:cubicBezTo>
                    <a:pt x="511" y="6181"/>
                    <a:pt x="527" y="6159"/>
                    <a:pt x="547" y="6159"/>
                  </a:cubicBezTo>
                  <a:close/>
                  <a:moveTo>
                    <a:pt x="39233" y="6172"/>
                  </a:moveTo>
                  <a:cubicBezTo>
                    <a:pt x="39239" y="6172"/>
                    <a:pt x="39242" y="6181"/>
                    <a:pt x="39242" y="6193"/>
                  </a:cubicBezTo>
                  <a:cubicBezTo>
                    <a:pt x="39239" y="6210"/>
                    <a:pt x="39236" y="6228"/>
                    <a:pt x="39228" y="6231"/>
                  </a:cubicBezTo>
                  <a:cubicBezTo>
                    <a:pt x="39228" y="6231"/>
                    <a:pt x="39227" y="6231"/>
                    <a:pt x="39226" y="6231"/>
                  </a:cubicBezTo>
                  <a:cubicBezTo>
                    <a:pt x="39211" y="6231"/>
                    <a:pt x="39208" y="6192"/>
                    <a:pt x="39225" y="6176"/>
                  </a:cubicBezTo>
                  <a:cubicBezTo>
                    <a:pt x="39228" y="6173"/>
                    <a:pt x="39231" y="6172"/>
                    <a:pt x="39233" y="6172"/>
                  </a:cubicBezTo>
                  <a:close/>
                  <a:moveTo>
                    <a:pt x="39381" y="6539"/>
                  </a:moveTo>
                  <a:cubicBezTo>
                    <a:pt x="39383" y="6539"/>
                    <a:pt x="39386" y="6539"/>
                    <a:pt x="39388" y="6540"/>
                  </a:cubicBezTo>
                  <a:cubicBezTo>
                    <a:pt x="39406" y="6543"/>
                    <a:pt x="39416" y="6551"/>
                    <a:pt x="39419" y="6557"/>
                  </a:cubicBezTo>
                  <a:cubicBezTo>
                    <a:pt x="39419" y="6561"/>
                    <a:pt x="39412" y="6567"/>
                    <a:pt x="39398" y="6572"/>
                  </a:cubicBezTo>
                  <a:cubicBezTo>
                    <a:pt x="39385" y="6572"/>
                    <a:pt x="39374" y="6567"/>
                    <a:pt x="39371" y="6554"/>
                  </a:cubicBezTo>
                  <a:cubicBezTo>
                    <a:pt x="39368" y="6545"/>
                    <a:pt x="39372" y="6539"/>
                    <a:pt x="39381" y="6539"/>
                  </a:cubicBezTo>
                  <a:close/>
                  <a:moveTo>
                    <a:pt x="39145" y="6578"/>
                  </a:moveTo>
                  <a:cubicBezTo>
                    <a:pt x="39147" y="6578"/>
                    <a:pt x="39151" y="6580"/>
                    <a:pt x="39156" y="6585"/>
                  </a:cubicBezTo>
                  <a:cubicBezTo>
                    <a:pt x="39166" y="6599"/>
                    <a:pt x="39169" y="6617"/>
                    <a:pt x="39162" y="6623"/>
                  </a:cubicBezTo>
                  <a:cubicBezTo>
                    <a:pt x="39162" y="6626"/>
                    <a:pt x="39160" y="6628"/>
                    <a:pt x="39158" y="6628"/>
                  </a:cubicBezTo>
                  <a:cubicBezTo>
                    <a:pt x="39154" y="6628"/>
                    <a:pt x="39147" y="6618"/>
                    <a:pt x="39145" y="6602"/>
                  </a:cubicBezTo>
                  <a:cubicBezTo>
                    <a:pt x="39141" y="6587"/>
                    <a:pt x="39141" y="6578"/>
                    <a:pt x="39145" y="6578"/>
                  </a:cubicBezTo>
                  <a:close/>
                  <a:moveTo>
                    <a:pt x="39522" y="6587"/>
                  </a:moveTo>
                  <a:cubicBezTo>
                    <a:pt x="39526" y="6587"/>
                    <a:pt x="39522" y="6593"/>
                    <a:pt x="39513" y="6606"/>
                  </a:cubicBezTo>
                  <a:cubicBezTo>
                    <a:pt x="39504" y="6621"/>
                    <a:pt x="39493" y="6631"/>
                    <a:pt x="39483" y="6631"/>
                  </a:cubicBezTo>
                  <a:cubicBezTo>
                    <a:pt x="39481" y="6631"/>
                    <a:pt x="39480" y="6631"/>
                    <a:pt x="39478" y="6630"/>
                  </a:cubicBezTo>
                  <a:cubicBezTo>
                    <a:pt x="39471" y="6627"/>
                    <a:pt x="39478" y="6613"/>
                    <a:pt x="39499" y="6599"/>
                  </a:cubicBezTo>
                  <a:cubicBezTo>
                    <a:pt x="39512" y="6591"/>
                    <a:pt x="39520" y="6587"/>
                    <a:pt x="39522" y="6587"/>
                  </a:cubicBezTo>
                  <a:close/>
                  <a:moveTo>
                    <a:pt x="39419" y="6612"/>
                  </a:moveTo>
                  <a:cubicBezTo>
                    <a:pt x="39432" y="6612"/>
                    <a:pt x="39432" y="6616"/>
                    <a:pt x="39419" y="6623"/>
                  </a:cubicBezTo>
                  <a:cubicBezTo>
                    <a:pt x="39410" y="6630"/>
                    <a:pt x="39399" y="6634"/>
                    <a:pt x="39390" y="6634"/>
                  </a:cubicBezTo>
                  <a:cubicBezTo>
                    <a:pt x="39385" y="6634"/>
                    <a:pt x="39380" y="6633"/>
                    <a:pt x="39377" y="6630"/>
                  </a:cubicBezTo>
                  <a:cubicBezTo>
                    <a:pt x="39367" y="6627"/>
                    <a:pt x="39377" y="6620"/>
                    <a:pt x="39402" y="6613"/>
                  </a:cubicBezTo>
                  <a:cubicBezTo>
                    <a:pt x="39409" y="6612"/>
                    <a:pt x="39415" y="6612"/>
                    <a:pt x="39419" y="6612"/>
                  </a:cubicBezTo>
                  <a:close/>
                  <a:moveTo>
                    <a:pt x="1214" y="6597"/>
                  </a:moveTo>
                  <a:cubicBezTo>
                    <a:pt x="1235" y="6597"/>
                    <a:pt x="1248" y="6608"/>
                    <a:pt x="1256" y="6630"/>
                  </a:cubicBezTo>
                  <a:cubicBezTo>
                    <a:pt x="1267" y="6658"/>
                    <a:pt x="1260" y="6668"/>
                    <a:pt x="1229" y="6668"/>
                  </a:cubicBezTo>
                  <a:cubicBezTo>
                    <a:pt x="1218" y="6667"/>
                    <a:pt x="1208" y="6666"/>
                    <a:pt x="1199" y="6666"/>
                  </a:cubicBezTo>
                  <a:cubicBezTo>
                    <a:pt x="1190" y="6666"/>
                    <a:pt x="1183" y="6667"/>
                    <a:pt x="1180" y="6668"/>
                  </a:cubicBezTo>
                  <a:cubicBezTo>
                    <a:pt x="1176" y="6668"/>
                    <a:pt x="1170" y="6658"/>
                    <a:pt x="1163" y="6641"/>
                  </a:cubicBezTo>
                  <a:cubicBezTo>
                    <a:pt x="1155" y="6623"/>
                    <a:pt x="1173" y="6606"/>
                    <a:pt x="1197" y="6599"/>
                  </a:cubicBezTo>
                  <a:cubicBezTo>
                    <a:pt x="1203" y="6598"/>
                    <a:pt x="1209" y="6597"/>
                    <a:pt x="1214" y="6597"/>
                  </a:cubicBezTo>
                  <a:close/>
                  <a:moveTo>
                    <a:pt x="38809" y="6728"/>
                  </a:moveTo>
                  <a:cubicBezTo>
                    <a:pt x="38815" y="6728"/>
                    <a:pt x="38823" y="6730"/>
                    <a:pt x="38833" y="6734"/>
                  </a:cubicBezTo>
                  <a:cubicBezTo>
                    <a:pt x="38871" y="6749"/>
                    <a:pt x="38877" y="6771"/>
                    <a:pt x="38850" y="6771"/>
                  </a:cubicBezTo>
                  <a:cubicBezTo>
                    <a:pt x="38845" y="6771"/>
                    <a:pt x="38840" y="6771"/>
                    <a:pt x="38833" y="6769"/>
                  </a:cubicBezTo>
                  <a:cubicBezTo>
                    <a:pt x="38819" y="6766"/>
                    <a:pt x="38802" y="6752"/>
                    <a:pt x="38799" y="6738"/>
                  </a:cubicBezTo>
                  <a:cubicBezTo>
                    <a:pt x="38796" y="6732"/>
                    <a:pt x="38800" y="6728"/>
                    <a:pt x="38809" y="6728"/>
                  </a:cubicBezTo>
                  <a:close/>
                  <a:moveTo>
                    <a:pt x="38178" y="6817"/>
                  </a:moveTo>
                  <a:cubicBezTo>
                    <a:pt x="38187" y="6817"/>
                    <a:pt x="38194" y="6826"/>
                    <a:pt x="38187" y="6835"/>
                  </a:cubicBezTo>
                  <a:cubicBezTo>
                    <a:pt x="38184" y="6849"/>
                    <a:pt x="38177" y="6859"/>
                    <a:pt x="38170" y="6863"/>
                  </a:cubicBezTo>
                  <a:cubicBezTo>
                    <a:pt x="38163" y="6863"/>
                    <a:pt x="38157" y="6856"/>
                    <a:pt x="38153" y="6846"/>
                  </a:cubicBezTo>
                  <a:cubicBezTo>
                    <a:pt x="38149" y="6835"/>
                    <a:pt x="38160" y="6821"/>
                    <a:pt x="38174" y="6817"/>
                  </a:cubicBezTo>
                  <a:cubicBezTo>
                    <a:pt x="38175" y="6817"/>
                    <a:pt x="38177" y="6817"/>
                    <a:pt x="38178" y="6817"/>
                  </a:cubicBezTo>
                  <a:close/>
                  <a:moveTo>
                    <a:pt x="39336" y="6842"/>
                  </a:moveTo>
                  <a:lnTo>
                    <a:pt x="39336" y="6842"/>
                  </a:lnTo>
                  <a:cubicBezTo>
                    <a:pt x="39342" y="6842"/>
                    <a:pt x="39337" y="6851"/>
                    <a:pt x="39315" y="6870"/>
                  </a:cubicBezTo>
                  <a:cubicBezTo>
                    <a:pt x="39300" y="6885"/>
                    <a:pt x="39283" y="6895"/>
                    <a:pt x="39273" y="6895"/>
                  </a:cubicBezTo>
                  <a:cubicBezTo>
                    <a:pt x="39272" y="6895"/>
                    <a:pt x="39271" y="6894"/>
                    <a:pt x="39270" y="6894"/>
                  </a:cubicBezTo>
                  <a:cubicBezTo>
                    <a:pt x="39263" y="6891"/>
                    <a:pt x="39270" y="6876"/>
                    <a:pt x="39287" y="6866"/>
                  </a:cubicBezTo>
                  <a:cubicBezTo>
                    <a:pt x="39312" y="6850"/>
                    <a:pt x="39329" y="6842"/>
                    <a:pt x="39336" y="6842"/>
                  </a:cubicBezTo>
                  <a:close/>
                  <a:moveTo>
                    <a:pt x="38022" y="6817"/>
                  </a:moveTo>
                  <a:cubicBezTo>
                    <a:pt x="38025" y="6817"/>
                    <a:pt x="38027" y="6820"/>
                    <a:pt x="38028" y="6825"/>
                  </a:cubicBezTo>
                  <a:cubicBezTo>
                    <a:pt x="38032" y="6838"/>
                    <a:pt x="38024" y="6863"/>
                    <a:pt x="38011" y="6880"/>
                  </a:cubicBezTo>
                  <a:cubicBezTo>
                    <a:pt x="38001" y="6892"/>
                    <a:pt x="37990" y="6899"/>
                    <a:pt x="37980" y="6899"/>
                  </a:cubicBezTo>
                  <a:cubicBezTo>
                    <a:pt x="37975" y="6899"/>
                    <a:pt x="37970" y="6897"/>
                    <a:pt x="37966" y="6894"/>
                  </a:cubicBezTo>
                  <a:cubicBezTo>
                    <a:pt x="37955" y="6884"/>
                    <a:pt x="37955" y="6870"/>
                    <a:pt x="37966" y="6859"/>
                  </a:cubicBezTo>
                  <a:cubicBezTo>
                    <a:pt x="37971" y="6854"/>
                    <a:pt x="37976" y="6851"/>
                    <a:pt x="37981" y="6851"/>
                  </a:cubicBezTo>
                  <a:cubicBezTo>
                    <a:pt x="37985" y="6851"/>
                    <a:pt x="37988" y="6854"/>
                    <a:pt x="37990" y="6859"/>
                  </a:cubicBezTo>
                  <a:cubicBezTo>
                    <a:pt x="37991" y="6861"/>
                    <a:pt x="37992" y="6862"/>
                    <a:pt x="37993" y="6862"/>
                  </a:cubicBezTo>
                  <a:cubicBezTo>
                    <a:pt x="37997" y="6862"/>
                    <a:pt x="38002" y="6854"/>
                    <a:pt x="38008" y="6838"/>
                  </a:cubicBezTo>
                  <a:cubicBezTo>
                    <a:pt x="38012" y="6825"/>
                    <a:pt x="38017" y="6817"/>
                    <a:pt x="38022" y="6817"/>
                  </a:cubicBezTo>
                  <a:close/>
                  <a:moveTo>
                    <a:pt x="39192" y="6859"/>
                  </a:moveTo>
                  <a:cubicBezTo>
                    <a:pt x="39201" y="6859"/>
                    <a:pt x="39200" y="6865"/>
                    <a:pt x="39190" y="6880"/>
                  </a:cubicBezTo>
                  <a:cubicBezTo>
                    <a:pt x="39180" y="6897"/>
                    <a:pt x="39159" y="6908"/>
                    <a:pt x="39145" y="6908"/>
                  </a:cubicBezTo>
                  <a:cubicBezTo>
                    <a:pt x="39107" y="6908"/>
                    <a:pt x="39128" y="6873"/>
                    <a:pt x="39173" y="6863"/>
                  </a:cubicBezTo>
                  <a:cubicBezTo>
                    <a:pt x="39182" y="6861"/>
                    <a:pt x="39188" y="6859"/>
                    <a:pt x="39192" y="6859"/>
                  </a:cubicBezTo>
                  <a:close/>
                  <a:moveTo>
                    <a:pt x="38112" y="6855"/>
                  </a:moveTo>
                  <a:cubicBezTo>
                    <a:pt x="38123" y="6855"/>
                    <a:pt x="38128" y="6866"/>
                    <a:pt x="38128" y="6884"/>
                  </a:cubicBezTo>
                  <a:cubicBezTo>
                    <a:pt x="38125" y="6901"/>
                    <a:pt x="38122" y="6918"/>
                    <a:pt x="38115" y="6918"/>
                  </a:cubicBezTo>
                  <a:cubicBezTo>
                    <a:pt x="38112" y="6918"/>
                    <a:pt x="38101" y="6908"/>
                    <a:pt x="38098" y="6891"/>
                  </a:cubicBezTo>
                  <a:cubicBezTo>
                    <a:pt x="38091" y="6873"/>
                    <a:pt x="38098" y="6859"/>
                    <a:pt x="38108" y="6856"/>
                  </a:cubicBezTo>
                  <a:cubicBezTo>
                    <a:pt x="38109" y="6855"/>
                    <a:pt x="38111" y="6855"/>
                    <a:pt x="38112" y="6855"/>
                  </a:cubicBezTo>
                  <a:close/>
                  <a:moveTo>
                    <a:pt x="39027" y="6885"/>
                  </a:moveTo>
                  <a:cubicBezTo>
                    <a:pt x="39030" y="6885"/>
                    <a:pt x="39033" y="6886"/>
                    <a:pt x="39034" y="6887"/>
                  </a:cubicBezTo>
                  <a:cubicBezTo>
                    <a:pt x="39041" y="6891"/>
                    <a:pt x="39038" y="6897"/>
                    <a:pt x="39023" y="6901"/>
                  </a:cubicBezTo>
                  <a:cubicBezTo>
                    <a:pt x="39007" y="6905"/>
                    <a:pt x="39003" y="6915"/>
                    <a:pt x="39013" y="6921"/>
                  </a:cubicBezTo>
                  <a:cubicBezTo>
                    <a:pt x="39023" y="6932"/>
                    <a:pt x="39017" y="6936"/>
                    <a:pt x="38996" y="6936"/>
                  </a:cubicBezTo>
                  <a:cubicBezTo>
                    <a:pt x="38975" y="6936"/>
                    <a:pt x="38954" y="6932"/>
                    <a:pt x="38954" y="6929"/>
                  </a:cubicBezTo>
                  <a:cubicBezTo>
                    <a:pt x="38951" y="6916"/>
                    <a:pt x="39004" y="6885"/>
                    <a:pt x="39027" y="6885"/>
                  </a:cubicBezTo>
                  <a:close/>
                  <a:moveTo>
                    <a:pt x="38861" y="6908"/>
                  </a:moveTo>
                  <a:cubicBezTo>
                    <a:pt x="38871" y="6908"/>
                    <a:pt x="38879" y="6912"/>
                    <a:pt x="38882" y="6918"/>
                  </a:cubicBezTo>
                  <a:cubicBezTo>
                    <a:pt x="38885" y="6929"/>
                    <a:pt x="38878" y="6936"/>
                    <a:pt x="38864" y="6939"/>
                  </a:cubicBezTo>
                  <a:cubicBezTo>
                    <a:pt x="38861" y="6940"/>
                    <a:pt x="38857" y="6940"/>
                    <a:pt x="38853" y="6940"/>
                  </a:cubicBezTo>
                  <a:cubicBezTo>
                    <a:pt x="38843" y="6940"/>
                    <a:pt x="38833" y="6937"/>
                    <a:pt x="38826" y="6932"/>
                  </a:cubicBezTo>
                  <a:cubicBezTo>
                    <a:pt x="38815" y="6926"/>
                    <a:pt x="38823" y="6915"/>
                    <a:pt x="38844" y="6911"/>
                  </a:cubicBezTo>
                  <a:cubicBezTo>
                    <a:pt x="38850" y="6909"/>
                    <a:pt x="38856" y="6908"/>
                    <a:pt x="38861" y="6908"/>
                  </a:cubicBezTo>
                  <a:close/>
                  <a:moveTo>
                    <a:pt x="33294" y="6931"/>
                  </a:moveTo>
                  <a:cubicBezTo>
                    <a:pt x="33326" y="6931"/>
                    <a:pt x="33360" y="6952"/>
                    <a:pt x="33351" y="6970"/>
                  </a:cubicBezTo>
                  <a:cubicBezTo>
                    <a:pt x="33345" y="6977"/>
                    <a:pt x="33324" y="6980"/>
                    <a:pt x="33303" y="6980"/>
                  </a:cubicBezTo>
                  <a:cubicBezTo>
                    <a:pt x="33251" y="6977"/>
                    <a:pt x="33241" y="6942"/>
                    <a:pt x="33282" y="6932"/>
                  </a:cubicBezTo>
                  <a:cubicBezTo>
                    <a:pt x="33286" y="6931"/>
                    <a:pt x="33290" y="6931"/>
                    <a:pt x="33294" y="6931"/>
                  </a:cubicBezTo>
                  <a:close/>
                  <a:moveTo>
                    <a:pt x="1325" y="7056"/>
                  </a:moveTo>
                  <a:cubicBezTo>
                    <a:pt x="1335" y="7056"/>
                    <a:pt x="1349" y="7062"/>
                    <a:pt x="1360" y="7067"/>
                  </a:cubicBezTo>
                  <a:cubicBezTo>
                    <a:pt x="1371" y="7078"/>
                    <a:pt x="1364" y="7088"/>
                    <a:pt x="1343" y="7095"/>
                  </a:cubicBezTo>
                  <a:cubicBezTo>
                    <a:pt x="1339" y="7096"/>
                    <a:pt x="1334" y="7097"/>
                    <a:pt x="1330" y="7097"/>
                  </a:cubicBezTo>
                  <a:cubicBezTo>
                    <a:pt x="1317" y="7097"/>
                    <a:pt x="1304" y="7092"/>
                    <a:pt x="1301" y="7081"/>
                  </a:cubicBezTo>
                  <a:cubicBezTo>
                    <a:pt x="1298" y="7071"/>
                    <a:pt x="1304" y="7060"/>
                    <a:pt x="1319" y="7057"/>
                  </a:cubicBezTo>
                  <a:cubicBezTo>
                    <a:pt x="1321" y="7056"/>
                    <a:pt x="1323" y="7056"/>
                    <a:pt x="1325" y="7056"/>
                  </a:cubicBezTo>
                  <a:close/>
                  <a:moveTo>
                    <a:pt x="29737" y="7221"/>
                  </a:moveTo>
                  <a:cubicBezTo>
                    <a:pt x="29767" y="7221"/>
                    <a:pt x="29797" y="7241"/>
                    <a:pt x="29789" y="7259"/>
                  </a:cubicBezTo>
                  <a:cubicBezTo>
                    <a:pt x="29785" y="7265"/>
                    <a:pt x="29760" y="7269"/>
                    <a:pt x="29739" y="7269"/>
                  </a:cubicBezTo>
                  <a:cubicBezTo>
                    <a:pt x="29688" y="7265"/>
                    <a:pt x="29674" y="7234"/>
                    <a:pt x="29719" y="7224"/>
                  </a:cubicBezTo>
                  <a:cubicBezTo>
                    <a:pt x="29724" y="7222"/>
                    <a:pt x="29731" y="7221"/>
                    <a:pt x="29737" y="7221"/>
                  </a:cubicBezTo>
                  <a:close/>
                  <a:moveTo>
                    <a:pt x="29379" y="7171"/>
                  </a:moveTo>
                  <a:cubicBezTo>
                    <a:pt x="29406" y="7176"/>
                    <a:pt x="29424" y="7177"/>
                    <a:pt x="29441" y="7177"/>
                  </a:cubicBezTo>
                  <a:cubicBezTo>
                    <a:pt x="29453" y="7177"/>
                    <a:pt x="29464" y="7177"/>
                    <a:pt x="29476" y="7175"/>
                  </a:cubicBezTo>
                  <a:cubicBezTo>
                    <a:pt x="29477" y="7175"/>
                    <a:pt x="29477" y="7175"/>
                    <a:pt x="29478" y="7175"/>
                  </a:cubicBezTo>
                  <a:cubicBezTo>
                    <a:pt x="29508" y="7175"/>
                    <a:pt x="29673" y="7259"/>
                    <a:pt x="29667" y="7272"/>
                  </a:cubicBezTo>
                  <a:cubicBezTo>
                    <a:pt x="29666" y="7274"/>
                    <a:pt x="29662" y="7274"/>
                    <a:pt x="29655" y="7274"/>
                  </a:cubicBezTo>
                  <a:cubicBezTo>
                    <a:pt x="29630" y="7274"/>
                    <a:pt x="29572" y="7265"/>
                    <a:pt x="29507" y="7254"/>
                  </a:cubicBezTo>
                  <a:cubicBezTo>
                    <a:pt x="29458" y="7245"/>
                    <a:pt x="29409" y="7239"/>
                    <a:pt x="29373" y="7239"/>
                  </a:cubicBezTo>
                  <a:cubicBezTo>
                    <a:pt x="29348" y="7239"/>
                    <a:pt x="29328" y="7242"/>
                    <a:pt x="29320" y="7248"/>
                  </a:cubicBezTo>
                  <a:cubicBezTo>
                    <a:pt x="29302" y="7256"/>
                    <a:pt x="29277" y="7261"/>
                    <a:pt x="29256" y="7261"/>
                  </a:cubicBezTo>
                  <a:cubicBezTo>
                    <a:pt x="29248" y="7261"/>
                    <a:pt x="29240" y="7260"/>
                    <a:pt x="29233" y="7259"/>
                  </a:cubicBezTo>
                  <a:cubicBezTo>
                    <a:pt x="29147" y="7244"/>
                    <a:pt x="29161" y="7199"/>
                    <a:pt x="29254" y="7182"/>
                  </a:cubicBezTo>
                  <a:cubicBezTo>
                    <a:pt x="29299" y="7175"/>
                    <a:pt x="29358" y="7171"/>
                    <a:pt x="29379" y="7171"/>
                  </a:cubicBezTo>
                  <a:close/>
                  <a:moveTo>
                    <a:pt x="36550" y="7272"/>
                  </a:moveTo>
                  <a:cubicBezTo>
                    <a:pt x="36560" y="7272"/>
                    <a:pt x="36575" y="7279"/>
                    <a:pt x="36578" y="7289"/>
                  </a:cubicBezTo>
                  <a:cubicBezTo>
                    <a:pt x="36581" y="7298"/>
                    <a:pt x="36574" y="7304"/>
                    <a:pt x="36564" y="7304"/>
                  </a:cubicBezTo>
                  <a:cubicBezTo>
                    <a:pt x="36562" y="7304"/>
                    <a:pt x="36560" y="7304"/>
                    <a:pt x="36557" y="7304"/>
                  </a:cubicBezTo>
                  <a:cubicBezTo>
                    <a:pt x="36543" y="7300"/>
                    <a:pt x="36530" y="7293"/>
                    <a:pt x="36530" y="7289"/>
                  </a:cubicBezTo>
                  <a:cubicBezTo>
                    <a:pt x="36530" y="7283"/>
                    <a:pt x="36536" y="7275"/>
                    <a:pt x="36550" y="7272"/>
                  </a:cubicBezTo>
                  <a:close/>
                  <a:moveTo>
                    <a:pt x="29820" y="7289"/>
                  </a:moveTo>
                  <a:cubicBezTo>
                    <a:pt x="29822" y="7289"/>
                    <a:pt x="29824" y="7289"/>
                    <a:pt x="29827" y="7289"/>
                  </a:cubicBezTo>
                  <a:cubicBezTo>
                    <a:pt x="29840" y="7293"/>
                    <a:pt x="29854" y="7300"/>
                    <a:pt x="29854" y="7307"/>
                  </a:cubicBezTo>
                  <a:cubicBezTo>
                    <a:pt x="29858" y="7310"/>
                    <a:pt x="29851" y="7317"/>
                    <a:pt x="29837" y="7321"/>
                  </a:cubicBezTo>
                  <a:cubicBezTo>
                    <a:pt x="29835" y="7322"/>
                    <a:pt x="29833" y="7322"/>
                    <a:pt x="29832" y="7322"/>
                  </a:cubicBezTo>
                  <a:cubicBezTo>
                    <a:pt x="29822" y="7322"/>
                    <a:pt x="29809" y="7315"/>
                    <a:pt x="29806" y="7304"/>
                  </a:cubicBezTo>
                  <a:cubicBezTo>
                    <a:pt x="29803" y="7295"/>
                    <a:pt x="29809" y="7289"/>
                    <a:pt x="29820" y="7289"/>
                  </a:cubicBezTo>
                  <a:close/>
                  <a:moveTo>
                    <a:pt x="30890" y="7142"/>
                  </a:moveTo>
                  <a:cubicBezTo>
                    <a:pt x="30912" y="7142"/>
                    <a:pt x="30952" y="7145"/>
                    <a:pt x="31006" y="7150"/>
                  </a:cubicBezTo>
                  <a:cubicBezTo>
                    <a:pt x="31033" y="7153"/>
                    <a:pt x="31060" y="7155"/>
                    <a:pt x="31082" y="7155"/>
                  </a:cubicBezTo>
                  <a:cubicBezTo>
                    <a:pt x="31117" y="7155"/>
                    <a:pt x="31143" y="7152"/>
                    <a:pt x="31152" y="7147"/>
                  </a:cubicBezTo>
                  <a:cubicBezTo>
                    <a:pt x="31154" y="7144"/>
                    <a:pt x="31158" y="7143"/>
                    <a:pt x="31163" y="7143"/>
                  </a:cubicBezTo>
                  <a:cubicBezTo>
                    <a:pt x="31175" y="7143"/>
                    <a:pt x="31190" y="7153"/>
                    <a:pt x="31201" y="7168"/>
                  </a:cubicBezTo>
                  <a:cubicBezTo>
                    <a:pt x="31210" y="7182"/>
                    <a:pt x="31223" y="7190"/>
                    <a:pt x="31232" y="7190"/>
                  </a:cubicBezTo>
                  <a:cubicBezTo>
                    <a:pt x="31236" y="7190"/>
                    <a:pt x="31240" y="7189"/>
                    <a:pt x="31242" y="7185"/>
                  </a:cubicBezTo>
                  <a:cubicBezTo>
                    <a:pt x="31248" y="7182"/>
                    <a:pt x="31257" y="7179"/>
                    <a:pt x="31265" y="7179"/>
                  </a:cubicBezTo>
                  <a:cubicBezTo>
                    <a:pt x="31272" y="7179"/>
                    <a:pt x="31279" y="7181"/>
                    <a:pt x="31284" y="7185"/>
                  </a:cubicBezTo>
                  <a:cubicBezTo>
                    <a:pt x="31290" y="7192"/>
                    <a:pt x="31304" y="7196"/>
                    <a:pt x="31318" y="7196"/>
                  </a:cubicBezTo>
                  <a:cubicBezTo>
                    <a:pt x="31326" y="7196"/>
                    <a:pt x="31335" y="7195"/>
                    <a:pt x="31342" y="7192"/>
                  </a:cubicBezTo>
                  <a:cubicBezTo>
                    <a:pt x="31346" y="7191"/>
                    <a:pt x="31351" y="7191"/>
                    <a:pt x="31355" y="7191"/>
                  </a:cubicBezTo>
                  <a:cubicBezTo>
                    <a:pt x="31406" y="7191"/>
                    <a:pt x="31494" y="7236"/>
                    <a:pt x="31478" y="7259"/>
                  </a:cubicBezTo>
                  <a:cubicBezTo>
                    <a:pt x="31475" y="7262"/>
                    <a:pt x="31473" y="7264"/>
                    <a:pt x="31470" y="7264"/>
                  </a:cubicBezTo>
                  <a:cubicBezTo>
                    <a:pt x="31466" y="7264"/>
                    <a:pt x="31461" y="7259"/>
                    <a:pt x="31457" y="7248"/>
                  </a:cubicBezTo>
                  <a:cubicBezTo>
                    <a:pt x="31455" y="7239"/>
                    <a:pt x="31451" y="7234"/>
                    <a:pt x="31447" y="7234"/>
                  </a:cubicBezTo>
                  <a:cubicBezTo>
                    <a:pt x="31444" y="7234"/>
                    <a:pt x="31442" y="7235"/>
                    <a:pt x="31440" y="7238"/>
                  </a:cubicBezTo>
                  <a:cubicBezTo>
                    <a:pt x="31436" y="7243"/>
                    <a:pt x="31429" y="7246"/>
                    <a:pt x="31421" y="7246"/>
                  </a:cubicBezTo>
                  <a:cubicBezTo>
                    <a:pt x="31414" y="7246"/>
                    <a:pt x="31406" y="7244"/>
                    <a:pt x="31398" y="7241"/>
                  </a:cubicBezTo>
                  <a:cubicBezTo>
                    <a:pt x="31385" y="7236"/>
                    <a:pt x="31363" y="7232"/>
                    <a:pt x="31343" y="7232"/>
                  </a:cubicBezTo>
                  <a:cubicBezTo>
                    <a:pt x="31335" y="7232"/>
                    <a:pt x="31328" y="7233"/>
                    <a:pt x="31321" y="7234"/>
                  </a:cubicBezTo>
                  <a:cubicBezTo>
                    <a:pt x="31310" y="7235"/>
                    <a:pt x="31297" y="7236"/>
                    <a:pt x="31284" y="7236"/>
                  </a:cubicBezTo>
                  <a:cubicBezTo>
                    <a:pt x="31267" y="7236"/>
                    <a:pt x="31252" y="7235"/>
                    <a:pt x="31242" y="7230"/>
                  </a:cubicBezTo>
                  <a:cubicBezTo>
                    <a:pt x="31222" y="7227"/>
                    <a:pt x="31180" y="7224"/>
                    <a:pt x="31142" y="7224"/>
                  </a:cubicBezTo>
                  <a:cubicBezTo>
                    <a:pt x="31107" y="7224"/>
                    <a:pt x="31055" y="7220"/>
                    <a:pt x="31027" y="7217"/>
                  </a:cubicBezTo>
                  <a:cubicBezTo>
                    <a:pt x="31014" y="7216"/>
                    <a:pt x="31004" y="7215"/>
                    <a:pt x="30999" y="7215"/>
                  </a:cubicBezTo>
                  <a:cubicBezTo>
                    <a:pt x="30982" y="7215"/>
                    <a:pt x="30993" y="7221"/>
                    <a:pt x="31034" y="7244"/>
                  </a:cubicBezTo>
                  <a:cubicBezTo>
                    <a:pt x="31060" y="7262"/>
                    <a:pt x="31093" y="7269"/>
                    <a:pt x="31116" y="7269"/>
                  </a:cubicBezTo>
                  <a:cubicBezTo>
                    <a:pt x="31120" y="7269"/>
                    <a:pt x="31124" y="7269"/>
                    <a:pt x="31127" y="7269"/>
                  </a:cubicBezTo>
                  <a:cubicBezTo>
                    <a:pt x="31133" y="7267"/>
                    <a:pt x="31139" y="7266"/>
                    <a:pt x="31146" y="7266"/>
                  </a:cubicBezTo>
                  <a:cubicBezTo>
                    <a:pt x="31166" y="7266"/>
                    <a:pt x="31189" y="7272"/>
                    <a:pt x="31204" y="7283"/>
                  </a:cubicBezTo>
                  <a:cubicBezTo>
                    <a:pt x="31235" y="7300"/>
                    <a:pt x="31232" y="7307"/>
                    <a:pt x="31187" y="7314"/>
                  </a:cubicBezTo>
                  <a:cubicBezTo>
                    <a:pt x="31134" y="7325"/>
                    <a:pt x="31094" y="7331"/>
                    <a:pt x="31063" y="7331"/>
                  </a:cubicBezTo>
                  <a:cubicBezTo>
                    <a:pt x="31010" y="7331"/>
                    <a:pt x="30983" y="7314"/>
                    <a:pt x="30968" y="7279"/>
                  </a:cubicBezTo>
                  <a:cubicBezTo>
                    <a:pt x="30954" y="7248"/>
                    <a:pt x="30930" y="7217"/>
                    <a:pt x="30909" y="7203"/>
                  </a:cubicBezTo>
                  <a:cubicBezTo>
                    <a:pt x="30884" y="7189"/>
                    <a:pt x="30881" y="7182"/>
                    <a:pt x="30905" y="7175"/>
                  </a:cubicBezTo>
                  <a:cubicBezTo>
                    <a:pt x="30930" y="7168"/>
                    <a:pt x="30930" y="7165"/>
                    <a:pt x="30895" y="7155"/>
                  </a:cubicBezTo>
                  <a:cubicBezTo>
                    <a:pt x="30860" y="7146"/>
                    <a:pt x="30860" y="7142"/>
                    <a:pt x="30890" y="7142"/>
                  </a:cubicBezTo>
                  <a:close/>
                  <a:moveTo>
                    <a:pt x="30845" y="7093"/>
                  </a:moveTo>
                  <a:cubicBezTo>
                    <a:pt x="30854" y="7093"/>
                    <a:pt x="30857" y="7105"/>
                    <a:pt x="30857" y="7130"/>
                  </a:cubicBezTo>
                  <a:cubicBezTo>
                    <a:pt x="30857" y="7155"/>
                    <a:pt x="30860" y="7182"/>
                    <a:pt x="30860" y="7192"/>
                  </a:cubicBezTo>
                  <a:cubicBezTo>
                    <a:pt x="30866" y="7211"/>
                    <a:pt x="30798" y="7227"/>
                    <a:pt x="30740" y="7227"/>
                  </a:cubicBezTo>
                  <a:cubicBezTo>
                    <a:pt x="30720" y="7227"/>
                    <a:pt x="30701" y="7225"/>
                    <a:pt x="30687" y="7220"/>
                  </a:cubicBezTo>
                  <a:cubicBezTo>
                    <a:pt x="30674" y="7214"/>
                    <a:pt x="30652" y="7212"/>
                    <a:pt x="30631" y="7212"/>
                  </a:cubicBezTo>
                  <a:cubicBezTo>
                    <a:pt x="30613" y="7212"/>
                    <a:pt x="30595" y="7214"/>
                    <a:pt x="30583" y="7217"/>
                  </a:cubicBezTo>
                  <a:cubicBezTo>
                    <a:pt x="30567" y="7221"/>
                    <a:pt x="30544" y="7222"/>
                    <a:pt x="30523" y="7222"/>
                  </a:cubicBezTo>
                  <a:cubicBezTo>
                    <a:pt x="30508" y="7222"/>
                    <a:pt x="30493" y="7222"/>
                    <a:pt x="30482" y="7220"/>
                  </a:cubicBezTo>
                  <a:cubicBezTo>
                    <a:pt x="30451" y="7217"/>
                    <a:pt x="30410" y="7209"/>
                    <a:pt x="30378" y="7203"/>
                  </a:cubicBezTo>
                  <a:cubicBezTo>
                    <a:pt x="30373" y="7202"/>
                    <a:pt x="30369" y="7202"/>
                    <a:pt x="30365" y="7202"/>
                  </a:cubicBezTo>
                  <a:cubicBezTo>
                    <a:pt x="30328" y="7202"/>
                    <a:pt x="30320" y="7228"/>
                    <a:pt x="30364" y="7238"/>
                  </a:cubicBezTo>
                  <a:cubicBezTo>
                    <a:pt x="30378" y="7241"/>
                    <a:pt x="30399" y="7259"/>
                    <a:pt x="30410" y="7279"/>
                  </a:cubicBezTo>
                  <a:cubicBezTo>
                    <a:pt x="30430" y="7307"/>
                    <a:pt x="30423" y="7314"/>
                    <a:pt x="30361" y="7328"/>
                  </a:cubicBezTo>
                  <a:cubicBezTo>
                    <a:pt x="30340" y="7333"/>
                    <a:pt x="30322" y="7335"/>
                    <a:pt x="30309" y="7335"/>
                  </a:cubicBezTo>
                  <a:cubicBezTo>
                    <a:pt x="30297" y="7335"/>
                    <a:pt x="30290" y="7333"/>
                    <a:pt x="30291" y="7328"/>
                  </a:cubicBezTo>
                  <a:cubicBezTo>
                    <a:pt x="30295" y="7317"/>
                    <a:pt x="30264" y="7314"/>
                    <a:pt x="30229" y="7314"/>
                  </a:cubicBezTo>
                  <a:cubicBezTo>
                    <a:pt x="30222" y="7314"/>
                    <a:pt x="30215" y="7314"/>
                    <a:pt x="30207" y="7314"/>
                  </a:cubicBezTo>
                  <a:cubicBezTo>
                    <a:pt x="30175" y="7314"/>
                    <a:pt x="30143" y="7309"/>
                    <a:pt x="30128" y="7304"/>
                  </a:cubicBezTo>
                  <a:cubicBezTo>
                    <a:pt x="30122" y="7302"/>
                    <a:pt x="30116" y="7301"/>
                    <a:pt x="30111" y="7301"/>
                  </a:cubicBezTo>
                  <a:cubicBezTo>
                    <a:pt x="30095" y="7301"/>
                    <a:pt x="30081" y="7309"/>
                    <a:pt x="30066" y="7324"/>
                  </a:cubicBezTo>
                  <a:cubicBezTo>
                    <a:pt x="30055" y="7339"/>
                    <a:pt x="30048" y="7345"/>
                    <a:pt x="30043" y="7345"/>
                  </a:cubicBezTo>
                  <a:cubicBezTo>
                    <a:pt x="30038" y="7345"/>
                    <a:pt x="30034" y="7339"/>
                    <a:pt x="30031" y="7328"/>
                  </a:cubicBezTo>
                  <a:cubicBezTo>
                    <a:pt x="30027" y="7315"/>
                    <a:pt x="30020" y="7309"/>
                    <a:pt x="30011" y="7309"/>
                  </a:cubicBezTo>
                  <a:cubicBezTo>
                    <a:pt x="30005" y="7309"/>
                    <a:pt x="29997" y="7312"/>
                    <a:pt x="29989" y="7317"/>
                  </a:cubicBezTo>
                  <a:cubicBezTo>
                    <a:pt x="29977" y="7324"/>
                    <a:pt x="29969" y="7329"/>
                    <a:pt x="29965" y="7329"/>
                  </a:cubicBezTo>
                  <a:cubicBezTo>
                    <a:pt x="29957" y="7329"/>
                    <a:pt x="29961" y="7315"/>
                    <a:pt x="29973" y="7279"/>
                  </a:cubicBezTo>
                  <a:cubicBezTo>
                    <a:pt x="29979" y="7248"/>
                    <a:pt x="30000" y="7238"/>
                    <a:pt x="30048" y="7234"/>
                  </a:cubicBezTo>
                  <a:cubicBezTo>
                    <a:pt x="30083" y="7234"/>
                    <a:pt x="30135" y="7227"/>
                    <a:pt x="30163" y="7220"/>
                  </a:cubicBezTo>
                  <a:cubicBezTo>
                    <a:pt x="30175" y="7215"/>
                    <a:pt x="30188" y="7212"/>
                    <a:pt x="30198" y="7212"/>
                  </a:cubicBezTo>
                  <a:cubicBezTo>
                    <a:pt x="30208" y="7212"/>
                    <a:pt x="30215" y="7215"/>
                    <a:pt x="30215" y="7220"/>
                  </a:cubicBezTo>
                  <a:cubicBezTo>
                    <a:pt x="30218" y="7234"/>
                    <a:pt x="30246" y="7244"/>
                    <a:pt x="30274" y="7251"/>
                  </a:cubicBezTo>
                  <a:cubicBezTo>
                    <a:pt x="30286" y="7253"/>
                    <a:pt x="30295" y="7254"/>
                    <a:pt x="30302" y="7254"/>
                  </a:cubicBezTo>
                  <a:cubicBezTo>
                    <a:pt x="30318" y="7254"/>
                    <a:pt x="30320" y="7247"/>
                    <a:pt x="30316" y="7230"/>
                  </a:cubicBezTo>
                  <a:cubicBezTo>
                    <a:pt x="30312" y="7217"/>
                    <a:pt x="30285" y="7203"/>
                    <a:pt x="30256" y="7203"/>
                  </a:cubicBezTo>
                  <a:cubicBezTo>
                    <a:pt x="30173" y="7199"/>
                    <a:pt x="30187" y="7134"/>
                    <a:pt x="30271" y="7123"/>
                  </a:cubicBezTo>
                  <a:cubicBezTo>
                    <a:pt x="30290" y="7120"/>
                    <a:pt x="30310" y="7118"/>
                    <a:pt x="30327" y="7118"/>
                  </a:cubicBezTo>
                  <a:cubicBezTo>
                    <a:pt x="30343" y="7118"/>
                    <a:pt x="30357" y="7120"/>
                    <a:pt x="30364" y="7123"/>
                  </a:cubicBezTo>
                  <a:cubicBezTo>
                    <a:pt x="30370" y="7124"/>
                    <a:pt x="30383" y="7125"/>
                    <a:pt x="30399" y="7125"/>
                  </a:cubicBezTo>
                  <a:cubicBezTo>
                    <a:pt x="30428" y="7125"/>
                    <a:pt x="30468" y="7123"/>
                    <a:pt x="30510" y="7116"/>
                  </a:cubicBezTo>
                  <a:cubicBezTo>
                    <a:pt x="30547" y="7112"/>
                    <a:pt x="30596" y="7109"/>
                    <a:pt x="30639" y="7109"/>
                  </a:cubicBezTo>
                  <a:cubicBezTo>
                    <a:pt x="30666" y="7109"/>
                    <a:pt x="30692" y="7110"/>
                    <a:pt x="30711" y="7113"/>
                  </a:cubicBezTo>
                  <a:cubicBezTo>
                    <a:pt x="30722" y="7114"/>
                    <a:pt x="30734" y="7114"/>
                    <a:pt x="30745" y="7114"/>
                  </a:cubicBezTo>
                  <a:cubicBezTo>
                    <a:pt x="30780" y="7114"/>
                    <a:pt x="30813" y="7110"/>
                    <a:pt x="30826" y="7102"/>
                  </a:cubicBezTo>
                  <a:cubicBezTo>
                    <a:pt x="30834" y="7096"/>
                    <a:pt x="30840" y="7093"/>
                    <a:pt x="30845" y="7093"/>
                  </a:cubicBezTo>
                  <a:close/>
                  <a:moveTo>
                    <a:pt x="31427" y="7279"/>
                  </a:moveTo>
                  <a:cubicBezTo>
                    <a:pt x="31429" y="7279"/>
                    <a:pt x="31433" y="7283"/>
                    <a:pt x="31440" y="7289"/>
                  </a:cubicBezTo>
                  <a:cubicBezTo>
                    <a:pt x="31449" y="7298"/>
                    <a:pt x="31467" y="7304"/>
                    <a:pt x="31482" y="7304"/>
                  </a:cubicBezTo>
                  <a:cubicBezTo>
                    <a:pt x="31486" y="7304"/>
                    <a:pt x="31489" y="7304"/>
                    <a:pt x="31492" y="7304"/>
                  </a:cubicBezTo>
                  <a:cubicBezTo>
                    <a:pt x="31495" y="7303"/>
                    <a:pt x="31498" y="7303"/>
                    <a:pt x="31500" y="7303"/>
                  </a:cubicBezTo>
                  <a:cubicBezTo>
                    <a:pt x="31514" y="7303"/>
                    <a:pt x="31527" y="7310"/>
                    <a:pt x="31530" y="7324"/>
                  </a:cubicBezTo>
                  <a:cubicBezTo>
                    <a:pt x="31536" y="7342"/>
                    <a:pt x="31536" y="7348"/>
                    <a:pt x="31524" y="7348"/>
                  </a:cubicBezTo>
                  <a:cubicBezTo>
                    <a:pt x="31517" y="7348"/>
                    <a:pt x="31505" y="7346"/>
                    <a:pt x="31488" y="7342"/>
                  </a:cubicBezTo>
                  <a:cubicBezTo>
                    <a:pt x="31457" y="7334"/>
                    <a:pt x="31433" y="7314"/>
                    <a:pt x="31430" y="7296"/>
                  </a:cubicBezTo>
                  <a:cubicBezTo>
                    <a:pt x="31426" y="7285"/>
                    <a:pt x="31425" y="7279"/>
                    <a:pt x="31427" y="7279"/>
                  </a:cubicBezTo>
                  <a:close/>
                  <a:moveTo>
                    <a:pt x="31322" y="7298"/>
                  </a:moveTo>
                  <a:cubicBezTo>
                    <a:pt x="31335" y="7298"/>
                    <a:pt x="31344" y="7303"/>
                    <a:pt x="31350" y="7310"/>
                  </a:cubicBezTo>
                  <a:cubicBezTo>
                    <a:pt x="31360" y="7321"/>
                    <a:pt x="31336" y="7338"/>
                    <a:pt x="31297" y="7349"/>
                  </a:cubicBezTo>
                  <a:cubicBezTo>
                    <a:pt x="31282" y="7353"/>
                    <a:pt x="31268" y="7355"/>
                    <a:pt x="31256" y="7355"/>
                  </a:cubicBezTo>
                  <a:cubicBezTo>
                    <a:pt x="31217" y="7355"/>
                    <a:pt x="31199" y="7337"/>
                    <a:pt x="31238" y="7321"/>
                  </a:cubicBezTo>
                  <a:cubicBezTo>
                    <a:pt x="31279" y="7305"/>
                    <a:pt x="31305" y="7298"/>
                    <a:pt x="31322" y="7298"/>
                  </a:cubicBezTo>
                  <a:close/>
                  <a:moveTo>
                    <a:pt x="30560" y="7286"/>
                  </a:moveTo>
                  <a:cubicBezTo>
                    <a:pt x="30574" y="7286"/>
                    <a:pt x="30594" y="7292"/>
                    <a:pt x="30618" y="7304"/>
                  </a:cubicBezTo>
                  <a:cubicBezTo>
                    <a:pt x="30669" y="7331"/>
                    <a:pt x="30684" y="7359"/>
                    <a:pt x="30649" y="7369"/>
                  </a:cubicBezTo>
                  <a:cubicBezTo>
                    <a:pt x="30647" y="7370"/>
                    <a:pt x="30645" y="7370"/>
                    <a:pt x="30643" y="7370"/>
                  </a:cubicBezTo>
                  <a:cubicBezTo>
                    <a:pt x="30634" y="7370"/>
                    <a:pt x="30624" y="7364"/>
                    <a:pt x="30621" y="7355"/>
                  </a:cubicBezTo>
                  <a:cubicBezTo>
                    <a:pt x="30619" y="7348"/>
                    <a:pt x="30609" y="7342"/>
                    <a:pt x="30597" y="7342"/>
                  </a:cubicBezTo>
                  <a:cubicBezTo>
                    <a:pt x="30593" y="7342"/>
                    <a:pt x="30588" y="7343"/>
                    <a:pt x="30583" y="7345"/>
                  </a:cubicBezTo>
                  <a:cubicBezTo>
                    <a:pt x="30580" y="7346"/>
                    <a:pt x="30578" y="7346"/>
                    <a:pt x="30575" y="7346"/>
                  </a:cubicBezTo>
                  <a:cubicBezTo>
                    <a:pt x="30558" y="7346"/>
                    <a:pt x="30544" y="7336"/>
                    <a:pt x="30538" y="7321"/>
                  </a:cubicBezTo>
                  <a:cubicBezTo>
                    <a:pt x="30531" y="7298"/>
                    <a:pt x="30540" y="7286"/>
                    <a:pt x="30560" y="7286"/>
                  </a:cubicBezTo>
                  <a:close/>
                  <a:moveTo>
                    <a:pt x="31609" y="7308"/>
                  </a:moveTo>
                  <a:cubicBezTo>
                    <a:pt x="31683" y="7308"/>
                    <a:pt x="31851" y="7339"/>
                    <a:pt x="31856" y="7359"/>
                  </a:cubicBezTo>
                  <a:cubicBezTo>
                    <a:pt x="31863" y="7373"/>
                    <a:pt x="31846" y="7379"/>
                    <a:pt x="31821" y="7379"/>
                  </a:cubicBezTo>
                  <a:cubicBezTo>
                    <a:pt x="31797" y="7376"/>
                    <a:pt x="31755" y="7376"/>
                    <a:pt x="31728" y="7376"/>
                  </a:cubicBezTo>
                  <a:cubicBezTo>
                    <a:pt x="31700" y="7376"/>
                    <a:pt x="31662" y="7369"/>
                    <a:pt x="31638" y="7359"/>
                  </a:cubicBezTo>
                  <a:cubicBezTo>
                    <a:pt x="31625" y="7354"/>
                    <a:pt x="31613" y="7351"/>
                    <a:pt x="31603" y="7351"/>
                  </a:cubicBezTo>
                  <a:cubicBezTo>
                    <a:pt x="31593" y="7351"/>
                    <a:pt x="31585" y="7354"/>
                    <a:pt x="31582" y="7359"/>
                  </a:cubicBezTo>
                  <a:cubicBezTo>
                    <a:pt x="31579" y="7363"/>
                    <a:pt x="31577" y="7365"/>
                    <a:pt x="31574" y="7365"/>
                  </a:cubicBezTo>
                  <a:cubicBezTo>
                    <a:pt x="31570" y="7365"/>
                    <a:pt x="31567" y="7360"/>
                    <a:pt x="31565" y="7352"/>
                  </a:cubicBezTo>
                  <a:cubicBezTo>
                    <a:pt x="31561" y="7342"/>
                    <a:pt x="31565" y="7324"/>
                    <a:pt x="31575" y="7314"/>
                  </a:cubicBezTo>
                  <a:cubicBezTo>
                    <a:pt x="31579" y="7310"/>
                    <a:pt x="31592" y="7308"/>
                    <a:pt x="31609" y="7308"/>
                  </a:cubicBezTo>
                  <a:close/>
                  <a:moveTo>
                    <a:pt x="36265" y="7220"/>
                  </a:moveTo>
                  <a:cubicBezTo>
                    <a:pt x="36280" y="7220"/>
                    <a:pt x="36307" y="7230"/>
                    <a:pt x="36325" y="7248"/>
                  </a:cubicBezTo>
                  <a:cubicBezTo>
                    <a:pt x="36356" y="7275"/>
                    <a:pt x="36359" y="7289"/>
                    <a:pt x="36338" y="7324"/>
                  </a:cubicBezTo>
                  <a:cubicBezTo>
                    <a:pt x="36327" y="7340"/>
                    <a:pt x="36317" y="7349"/>
                    <a:pt x="36311" y="7349"/>
                  </a:cubicBezTo>
                  <a:cubicBezTo>
                    <a:pt x="36308" y="7349"/>
                    <a:pt x="36305" y="7346"/>
                    <a:pt x="36304" y="7342"/>
                  </a:cubicBezTo>
                  <a:cubicBezTo>
                    <a:pt x="36301" y="7330"/>
                    <a:pt x="36290" y="7320"/>
                    <a:pt x="36281" y="7320"/>
                  </a:cubicBezTo>
                  <a:cubicBezTo>
                    <a:pt x="36279" y="7320"/>
                    <a:pt x="36277" y="7320"/>
                    <a:pt x="36276" y="7321"/>
                  </a:cubicBezTo>
                  <a:cubicBezTo>
                    <a:pt x="36262" y="7324"/>
                    <a:pt x="36262" y="7338"/>
                    <a:pt x="36276" y="7352"/>
                  </a:cubicBezTo>
                  <a:cubicBezTo>
                    <a:pt x="36287" y="7369"/>
                    <a:pt x="36287" y="7383"/>
                    <a:pt x="36272" y="7387"/>
                  </a:cubicBezTo>
                  <a:cubicBezTo>
                    <a:pt x="36271" y="7387"/>
                    <a:pt x="36269" y="7387"/>
                    <a:pt x="36267" y="7387"/>
                  </a:cubicBezTo>
                  <a:cubicBezTo>
                    <a:pt x="36255" y="7387"/>
                    <a:pt x="36241" y="7378"/>
                    <a:pt x="36238" y="7366"/>
                  </a:cubicBezTo>
                  <a:cubicBezTo>
                    <a:pt x="36234" y="7349"/>
                    <a:pt x="36221" y="7328"/>
                    <a:pt x="36210" y="7314"/>
                  </a:cubicBezTo>
                  <a:cubicBezTo>
                    <a:pt x="36186" y="7286"/>
                    <a:pt x="36217" y="7230"/>
                    <a:pt x="36259" y="7220"/>
                  </a:cubicBezTo>
                  <a:cubicBezTo>
                    <a:pt x="36261" y="7220"/>
                    <a:pt x="36263" y="7220"/>
                    <a:pt x="36265" y="7220"/>
                  </a:cubicBezTo>
                  <a:close/>
                  <a:moveTo>
                    <a:pt x="33929" y="7535"/>
                  </a:moveTo>
                  <a:cubicBezTo>
                    <a:pt x="33936" y="7535"/>
                    <a:pt x="33940" y="7542"/>
                    <a:pt x="33938" y="7553"/>
                  </a:cubicBezTo>
                  <a:cubicBezTo>
                    <a:pt x="33934" y="7567"/>
                    <a:pt x="33928" y="7577"/>
                    <a:pt x="33920" y="7577"/>
                  </a:cubicBezTo>
                  <a:cubicBezTo>
                    <a:pt x="33920" y="7578"/>
                    <a:pt x="33919" y="7578"/>
                    <a:pt x="33918" y="7578"/>
                  </a:cubicBezTo>
                  <a:cubicBezTo>
                    <a:pt x="33915" y="7578"/>
                    <a:pt x="33910" y="7572"/>
                    <a:pt x="33907" y="7560"/>
                  </a:cubicBezTo>
                  <a:cubicBezTo>
                    <a:pt x="33903" y="7550"/>
                    <a:pt x="33910" y="7539"/>
                    <a:pt x="33923" y="7536"/>
                  </a:cubicBezTo>
                  <a:cubicBezTo>
                    <a:pt x="33925" y="7535"/>
                    <a:pt x="33927" y="7535"/>
                    <a:pt x="33929" y="7535"/>
                  </a:cubicBezTo>
                  <a:close/>
                  <a:moveTo>
                    <a:pt x="35920" y="7627"/>
                  </a:moveTo>
                  <a:cubicBezTo>
                    <a:pt x="35957" y="7627"/>
                    <a:pt x="36001" y="7648"/>
                    <a:pt x="36016" y="7675"/>
                  </a:cubicBezTo>
                  <a:cubicBezTo>
                    <a:pt x="36022" y="7691"/>
                    <a:pt x="36024" y="7699"/>
                    <a:pt x="36019" y="7699"/>
                  </a:cubicBezTo>
                  <a:cubicBezTo>
                    <a:pt x="36015" y="7699"/>
                    <a:pt x="36008" y="7695"/>
                    <a:pt x="35995" y="7688"/>
                  </a:cubicBezTo>
                  <a:cubicBezTo>
                    <a:pt x="35974" y="7675"/>
                    <a:pt x="35943" y="7661"/>
                    <a:pt x="35918" y="7650"/>
                  </a:cubicBezTo>
                  <a:cubicBezTo>
                    <a:pt x="35894" y="7640"/>
                    <a:pt x="35888" y="7633"/>
                    <a:pt x="35901" y="7629"/>
                  </a:cubicBezTo>
                  <a:cubicBezTo>
                    <a:pt x="35907" y="7628"/>
                    <a:pt x="35913" y="7627"/>
                    <a:pt x="35920" y="7627"/>
                  </a:cubicBezTo>
                  <a:close/>
                  <a:moveTo>
                    <a:pt x="32320" y="7612"/>
                  </a:moveTo>
                  <a:cubicBezTo>
                    <a:pt x="32367" y="7612"/>
                    <a:pt x="32429" y="7642"/>
                    <a:pt x="32439" y="7671"/>
                  </a:cubicBezTo>
                  <a:cubicBezTo>
                    <a:pt x="32445" y="7692"/>
                    <a:pt x="32441" y="7701"/>
                    <a:pt x="32420" y="7701"/>
                  </a:cubicBezTo>
                  <a:cubicBezTo>
                    <a:pt x="32405" y="7701"/>
                    <a:pt x="32383" y="7697"/>
                    <a:pt x="32352" y="7688"/>
                  </a:cubicBezTo>
                  <a:cubicBezTo>
                    <a:pt x="32286" y="7667"/>
                    <a:pt x="32258" y="7619"/>
                    <a:pt x="32311" y="7612"/>
                  </a:cubicBezTo>
                  <a:cubicBezTo>
                    <a:pt x="32314" y="7612"/>
                    <a:pt x="32316" y="7612"/>
                    <a:pt x="32320" y="7612"/>
                  </a:cubicBezTo>
                  <a:close/>
                  <a:moveTo>
                    <a:pt x="35804" y="7639"/>
                  </a:moveTo>
                  <a:cubicBezTo>
                    <a:pt x="35815" y="7639"/>
                    <a:pt x="35809" y="7649"/>
                    <a:pt x="35794" y="7678"/>
                  </a:cubicBezTo>
                  <a:cubicBezTo>
                    <a:pt x="35779" y="7706"/>
                    <a:pt x="35765" y="7717"/>
                    <a:pt x="35749" y="7717"/>
                  </a:cubicBezTo>
                  <a:cubicBezTo>
                    <a:pt x="35742" y="7717"/>
                    <a:pt x="35735" y="7715"/>
                    <a:pt x="35728" y="7712"/>
                  </a:cubicBezTo>
                  <a:cubicBezTo>
                    <a:pt x="35695" y="7699"/>
                    <a:pt x="35682" y="7685"/>
                    <a:pt x="35697" y="7685"/>
                  </a:cubicBezTo>
                  <a:cubicBezTo>
                    <a:pt x="35700" y="7685"/>
                    <a:pt x="35706" y="7686"/>
                    <a:pt x="35714" y="7688"/>
                  </a:cubicBezTo>
                  <a:cubicBezTo>
                    <a:pt x="35717" y="7689"/>
                    <a:pt x="35720" y="7689"/>
                    <a:pt x="35723" y="7689"/>
                  </a:cubicBezTo>
                  <a:cubicBezTo>
                    <a:pt x="35731" y="7689"/>
                    <a:pt x="35734" y="7686"/>
                    <a:pt x="35731" y="7678"/>
                  </a:cubicBezTo>
                  <a:cubicBezTo>
                    <a:pt x="35731" y="7667"/>
                    <a:pt x="35749" y="7654"/>
                    <a:pt x="35773" y="7647"/>
                  </a:cubicBezTo>
                  <a:cubicBezTo>
                    <a:pt x="35789" y="7642"/>
                    <a:pt x="35799" y="7639"/>
                    <a:pt x="35804" y="7639"/>
                  </a:cubicBezTo>
                  <a:close/>
                  <a:moveTo>
                    <a:pt x="31939" y="7592"/>
                  </a:moveTo>
                  <a:cubicBezTo>
                    <a:pt x="31989" y="7592"/>
                    <a:pt x="32017" y="7610"/>
                    <a:pt x="31992" y="7633"/>
                  </a:cubicBezTo>
                  <a:cubicBezTo>
                    <a:pt x="31986" y="7640"/>
                    <a:pt x="31977" y="7644"/>
                    <a:pt x="31968" y="7644"/>
                  </a:cubicBezTo>
                  <a:cubicBezTo>
                    <a:pt x="31960" y="7644"/>
                    <a:pt x="31952" y="7641"/>
                    <a:pt x="31946" y="7637"/>
                  </a:cubicBezTo>
                  <a:cubicBezTo>
                    <a:pt x="31942" y="7632"/>
                    <a:pt x="31937" y="7630"/>
                    <a:pt x="31931" y="7630"/>
                  </a:cubicBezTo>
                  <a:cubicBezTo>
                    <a:pt x="31921" y="7630"/>
                    <a:pt x="31910" y="7636"/>
                    <a:pt x="31901" y="7647"/>
                  </a:cubicBezTo>
                  <a:cubicBezTo>
                    <a:pt x="31879" y="7667"/>
                    <a:pt x="31878" y="7674"/>
                    <a:pt x="31923" y="7674"/>
                  </a:cubicBezTo>
                  <a:cubicBezTo>
                    <a:pt x="31942" y="7674"/>
                    <a:pt x="31969" y="7673"/>
                    <a:pt x="32005" y="7671"/>
                  </a:cubicBezTo>
                  <a:cubicBezTo>
                    <a:pt x="32013" y="7670"/>
                    <a:pt x="32021" y="7670"/>
                    <a:pt x="32029" y="7670"/>
                  </a:cubicBezTo>
                  <a:cubicBezTo>
                    <a:pt x="32100" y="7670"/>
                    <a:pt x="32137" y="7685"/>
                    <a:pt x="32130" y="7712"/>
                  </a:cubicBezTo>
                  <a:cubicBezTo>
                    <a:pt x="32120" y="7735"/>
                    <a:pt x="32077" y="7754"/>
                    <a:pt x="32049" y="7754"/>
                  </a:cubicBezTo>
                  <a:cubicBezTo>
                    <a:pt x="32038" y="7754"/>
                    <a:pt x="32029" y="7751"/>
                    <a:pt x="32026" y="7744"/>
                  </a:cubicBezTo>
                  <a:cubicBezTo>
                    <a:pt x="32023" y="7733"/>
                    <a:pt x="32012" y="7729"/>
                    <a:pt x="32000" y="7729"/>
                  </a:cubicBezTo>
                  <a:cubicBezTo>
                    <a:pt x="31996" y="7729"/>
                    <a:pt x="31992" y="7729"/>
                    <a:pt x="31988" y="7730"/>
                  </a:cubicBezTo>
                  <a:cubicBezTo>
                    <a:pt x="31982" y="7731"/>
                    <a:pt x="31975" y="7731"/>
                    <a:pt x="31966" y="7731"/>
                  </a:cubicBezTo>
                  <a:cubicBezTo>
                    <a:pt x="31943" y="7731"/>
                    <a:pt x="31913" y="7728"/>
                    <a:pt x="31888" y="7723"/>
                  </a:cubicBezTo>
                  <a:cubicBezTo>
                    <a:pt x="31821" y="7702"/>
                    <a:pt x="31794" y="7675"/>
                    <a:pt x="31832" y="7664"/>
                  </a:cubicBezTo>
                  <a:cubicBezTo>
                    <a:pt x="31842" y="7661"/>
                    <a:pt x="31846" y="7647"/>
                    <a:pt x="31835" y="7637"/>
                  </a:cubicBezTo>
                  <a:cubicBezTo>
                    <a:pt x="31821" y="7619"/>
                    <a:pt x="31839" y="7608"/>
                    <a:pt x="31883" y="7598"/>
                  </a:cubicBezTo>
                  <a:cubicBezTo>
                    <a:pt x="31904" y="7594"/>
                    <a:pt x="31922" y="7592"/>
                    <a:pt x="31939" y="7592"/>
                  </a:cubicBezTo>
                  <a:close/>
                  <a:moveTo>
                    <a:pt x="35336" y="7654"/>
                  </a:moveTo>
                  <a:lnTo>
                    <a:pt x="35412" y="7696"/>
                  </a:lnTo>
                  <a:cubicBezTo>
                    <a:pt x="35485" y="7737"/>
                    <a:pt x="35513" y="7772"/>
                    <a:pt x="35478" y="7779"/>
                  </a:cubicBezTo>
                  <a:cubicBezTo>
                    <a:pt x="35477" y="7779"/>
                    <a:pt x="35477" y="7779"/>
                    <a:pt x="35476" y="7779"/>
                  </a:cubicBezTo>
                  <a:cubicBezTo>
                    <a:pt x="35464" y="7779"/>
                    <a:pt x="35431" y="7752"/>
                    <a:pt x="35398" y="7720"/>
                  </a:cubicBezTo>
                  <a:lnTo>
                    <a:pt x="35336" y="7654"/>
                  </a:lnTo>
                  <a:close/>
                  <a:moveTo>
                    <a:pt x="27465" y="7731"/>
                  </a:moveTo>
                  <a:cubicBezTo>
                    <a:pt x="27484" y="7731"/>
                    <a:pt x="27500" y="7741"/>
                    <a:pt x="27505" y="7754"/>
                  </a:cubicBezTo>
                  <a:cubicBezTo>
                    <a:pt x="27509" y="7772"/>
                    <a:pt x="27509" y="7786"/>
                    <a:pt x="27502" y="7786"/>
                  </a:cubicBezTo>
                  <a:cubicBezTo>
                    <a:pt x="27501" y="7786"/>
                    <a:pt x="27500" y="7786"/>
                    <a:pt x="27498" y="7786"/>
                  </a:cubicBezTo>
                  <a:cubicBezTo>
                    <a:pt x="27489" y="7786"/>
                    <a:pt x="27467" y="7778"/>
                    <a:pt x="27446" y="7768"/>
                  </a:cubicBezTo>
                  <a:cubicBezTo>
                    <a:pt x="27408" y="7747"/>
                    <a:pt x="27408" y="7744"/>
                    <a:pt x="27450" y="7733"/>
                  </a:cubicBezTo>
                  <a:cubicBezTo>
                    <a:pt x="27455" y="7732"/>
                    <a:pt x="27460" y="7731"/>
                    <a:pt x="27465" y="7731"/>
                  </a:cubicBezTo>
                  <a:close/>
                  <a:moveTo>
                    <a:pt x="32777" y="7718"/>
                  </a:moveTo>
                  <a:cubicBezTo>
                    <a:pt x="32841" y="7718"/>
                    <a:pt x="32896" y="7735"/>
                    <a:pt x="32903" y="7765"/>
                  </a:cubicBezTo>
                  <a:cubicBezTo>
                    <a:pt x="32911" y="7784"/>
                    <a:pt x="32889" y="7795"/>
                    <a:pt x="32854" y="7795"/>
                  </a:cubicBezTo>
                  <a:cubicBezTo>
                    <a:pt x="32826" y="7795"/>
                    <a:pt x="32791" y="7789"/>
                    <a:pt x="32758" y="7775"/>
                  </a:cubicBezTo>
                  <a:cubicBezTo>
                    <a:pt x="32744" y="7770"/>
                    <a:pt x="32730" y="7767"/>
                    <a:pt x="32719" y="7767"/>
                  </a:cubicBezTo>
                  <a:cubicBezTo>
                    <a:pt x="32707" y="7767"/>
                    <a:pt x="32697" y="7770"/>
                    <a:pt x="32692" y="7775"/>
                  </a:cubicBezTo>
                  <a:cubicBezTo>
                    <a:pt x="32689" y="7779"/>
                    <a:pt x="32685" y="7780"/>
                    <a:pt x="32681" y="7780"/>
                  </a:cubicBezTo>
                  <a:cubicBezTo>
                    <a:pt x="32674" y="7780"/>
                    <a:pt x="32667" y="7774"/>
                    <a:pt x="32664" y="7765"/>
                  </a:cubicBezTo>
                  <a:cubicBezTo>
                    <a:pt x="32658" y="7747"/>
                    <a:pt x="32674" y="7733"/>
                    <a:pt x="32716" y="7723"/>
                  </a:cubicBezTo>
                  <a:cubicBezTo>
                    <a:pt x="32736" y="7720"/>
                    <a:pt x="32757" y="7718"/>
                    <a:pt x="32777" y="7718"/>
                  </a:cubicBezTo>
                  <a:close/>
                  <a:moveTo>
                    <a:pt x="1999" y="7764"/>
                  </a:moveTo>
                  <a:cubicBezTo>
                    <a:pt x="2001" y="7764"/>
                    <a:pt x="2003" y="7764"/>
                    <a:pt x="2006" y="7765"/>
                  </a:cubicBezTo>
                  <a:cubicBezTo>
                    <a:pt x="2020" y="7768"/>
                    <a:pt x="2030" y="7775"/>
                    <a:pt x="2033" y="7782"/>
                  </a:cubicBezTo>
                  <a:cubicBezTo>
                    <a:pt x="2033" y="7786"/>
                    <a:pt x="2026" y="7792"/>
                    <a:pt x="2012" y="7796"/>
                  </a:cubicBezTo>
                  <a:cubicBezTo>
                    <a:pt x="2010" y="7796"/>
                    <a:pt x="2008" y="7797"/>
                    <a:pt x="2006" y="7797"/>
                  </a:cubicBezTo>
                  <a:cubicBezTo>
                    <a:pt x="1997" y="7797"/>
                    <a:pt x="1987" y="7790"/>
                    <a:pt x="1985" y="7782"/>
                  </a:cubicBezTo>
                  <a:cubicBezTo>
                    <a:pt x="1982" y="7771"/>
                    <a:pt x="1988" y="7764"/>
                    <a:pt x="1999" y="7764"/>
                  </a:cubicBezTo>
                  <a:close/>
                  <a:moveTo>
                    <a:pt x="35737" y="7768"/>
                  </a:moveTo>
                  <a:cubicBezTo>
                    <a:pt x="35738" y="7768"/>
                    <a:pt x="35740" y="7768"/>
                    <a:pt x="35742" y="7768"/>
                  </a:cubicBezTo>
                  <a:cubicBezTo>
                    <a:pt x="35759" y="7772"/>
                    <a:pt x="35763" y="7813"/>
                    <a:pt x="35742" y="7821"/>
                  </a:cubicBezTo>
                  <a:cubicBezTo>
                    <a:pt x="35739" y="7821"/>
                    <a:pt x="35731" y="7810"/>
                    <a:pt x="35728" y="7792"/>
                  </a:cubicBezTo>
                  <a:cubicBezTo>
                    <a:pt x="35722" y="7777"/>
                    <a:pt x="35726" y="7768"/>
                    <a:pt x="35737" y="7768"/>
                  </a:cubicBezTo>
                  <a:close/>
                  <a:moveTo>
                    <a:pt x="35663" y="7799"/>
                  </a:moveTo>
                  <a:cubicBezTo>
                    <a:pt x="35686" y="7799"/>
                    <a:pt x="35683" y="7829"/>
                    <a:pt x="35655" y="7848"/>
                  </a:cubicBezTo>
                  <a:cubicBezTo>
                    <a:pt x="35638" y="7858"/>
                    <a:pt x="35624" y="7866"/>
                    <a:pt x="35624" y="7866"/>
                  </a:cubicBezTo>
                  <a:cubicBezTo>
                    <a:pt x="35627" y="7821"/>
                    <a:pt x="35638" y="7803"/>
                    <a:pt x="35655" y="7800"/>
                  </a:cubicBezTo>
                  <a:cubicBezTo>
                    <a:pt x="35658" y="7799"/>
                    <a:pt x="35661" y="7799"/>
                    <a:pt x="35663" y="7799"/>
                  </a:cubicBezTo>
                  <a:close/>
                  <a:moveTo>
                    <a:pt x="35780" y="7872"/>
                  </a:moveTo>
                  <a:cubicBezTo>
                    <a:pt x="35788" y="7872"/>
                    <a:pt x="35803" y="7879"/>
                    <a:pt x="35825" y="7893"/>
                  </a:cubicBezTo>
                  <a:cubicBezTo>
                    <a:pt x="35859" y="7914"/>
                    <a:pt x="35856" y="7914"/>
                    <a:pt x="35822" y="7914"/>
                  </a:cubicBezTo>
                  <a:cubicBezTo>
                    <a:pt x="35801" y="7911"/>
                    <a:pt x="35780" y="7904"/>
                    <a:pt x="35776" y="7893"/>
                  </a:cubicBezTo>
                  <a:cubicBezTo>
                    <a:pt x="35771" y="7879"/>
                    <a:pt x="35772" y="7872"/>
                    <a:pt x="35780" y="7872"/>
                  </a:cubicBezTo>
                  <a:close/>
                  <a:moveTo>
                    <a:pt x="35760" y="7931"/>
                  </a:moveTo>
                  <a:cubicBezTo>
                    <a:pt x="35762" y="7931"/>
                    <a:pt x="35764" y="7931"/>
                    <a:pt x="35766" y="7931"/>
                  </a:cubicBezTo>
                  <a:cubicBezTo>
                    <a:pt x="35790" y="7938"/>
                    <a:pt x="35790" y="7976"/>
                    <a:pt x="35766" y="7983"/>
                  </a:cubicBezTo>
                  <a:cubicBezTo>
                    <a:pt x="35763" y="7983"/>
                    <a:pt x="35752" y="7973"/>
                    <a:pt x="35749" y="7956"/>
                  </a:cubicBezTo>
                  <a:cubicBezTo>
                    <a:pt x="35743" y="7940"/>
                    <a:pt x="35747" y="7931"/>
                    <a:pt x="35760" y="7931"/>
                  </a:cubicBezTo>
                  <a:close/>
                  <a:moveTo>
                    <a:pt x="35362" y="8118"/>
                  </a:moveTo>
                  <a:lnTo>
                    <a:pt x="35362" y="8118"/>
                  </a:lnTo>
                  <a:cubicBezTo>
                    <a:pt x="35362" y="8118"/>
                    <a:pt x="35363" y="8118"/>
                    <a:pt x="35364" y="8119"/>
                  </a:cubicBezTo>
                  <a:cubicBezTo>
                    <a:pt x="35374" y="8119"/>
                    <a:pt x="35395" y="8143"/>
                    <a:pt x="35409" y="8167"/>
                  </a:cubicBezTo>
                  <a:cubicBezTo>
                    <a:pt x="35421" y="8189"/>
                    <a:pt x="35426" y="8209"/>
                    <a:pt x="35418" y="8209"/>
                  </a:cubicBezTo>
                  <a:cubicBezTo>
                    <a:pt x="35417" y="8209"/>
                    <a:pt x="35416" y="8209"/>
                    <a:pt x="35416" y="8209"/>
                  </a:cubicBezTo>
                  <a:cubicBezTo>
                    <a:pt x="35406" y="8205"/>
                    <a:pt x="35385" y="8184"/>
                    <a:pt x="35371" y="8160"/>
                  </a:cubicBezTo>
                  <a:cubicBezTo>
                    <a:pt x="35358" y="8135"/>
                    <a:pt x="35354" y="8118"/>
                    <a:pt x="35362" y="8118"/>
                  </a:cubicBezTo>
                  <a:close/>
                  <a:moveTo>
                    <a:pt x="27787" y="8043"/>
                  </a:moveTo>
                  <a:cubicBezTo>
                    <a:pt x="27793" y="8043"/>
                    <a:pt x="27800" y="8044"/>
                    <a:pt x="27808" y="8045"/>
                  </a:cubicBezTo>
                  <a:cubicBezTo>
                    <a:pt x="27832" y="8050"/>
                    <a:pt x="27849" y="8060"/>
                    <a:pt x="27838" y="8063"/>
                  </a:cubicBezTo>
                  <a:cubicBezTo>
                    <a:pt x="27832" y="8066"/>
                    <a:pt x="27814" y="8077"/>
                    <a:pt x="27803" y="8080"/>
                  </a:cubicBezTo>
                  <a:cubicBezTo>
                    <a:pt x="27790" y="8087"/>
                    <a:pt x="27776" y="8095"/>
                    <a:pt x="27769" y="8098"/>
                  </a:cubicBezTo>
                  <a:cubicBezTo>
                    <a:pt x="27762" y="8101"/>
                    <a:pt x="27773" y="8115"/>
                    <a:pt x="27793" y="8125"/>
                  </a:cubicBezTo>
                  <a:cubicBezTo>
                    <a:pt x="27821" y="8143"/>
                    <a:pt x="27824" y="8157"/>
                    <a:pt x="27811" y="8184"/>
                  </a:cubicBezTo>
                  <a:cubicBezTo>
                    <a:pt x="27801" y="8205"/>
                    <a:pt x="27778" y="8215"/>
                    <a:pt x="27753" y="8215"/>
                  </a:cubicBezTo>
                  <a:cubicBezTo>
                    <a:pt x="27724" y="8215"/>
                    <a:pt x="27693" y="8201"/>
                    <a:pt x="27686" y="8175"/>
                  </a:cubicBezTo>
                  <a:cubicBezTo>
                    <a:pt x="27682" y="8163"/>
                    <a:pt x="27671" y="8157"/>
                    <a:pt x="27659" y="8157"/>
                  </a:cubicBezTo>
                  <a:cubicBezTo>
                    <a:pt x="27643" y="8157"/>
                    <a:pt x="27624" y="8168"/>
                    <a:pt x="27616" y="8188"/>
                  </a:cubicBezTo>
                  <a:cubicBezTo>
                    <a:pt x="27615" y="8190"/>
                    <a:pt x="27614" y="8191"/>
                    <a:pt x="27613" y="8191"/>
                  </a:cubicBezTo>
                  <a:cubicBezTo>
                    <a:pt x="27608" y="8191"/>
                    <a:pt x="27597" y="8174"/>
                    <a:pt x="27589" y="8146"/>
                  </a:cubicBezTo>
                  <a:cubicBezTo>
                    <a:pt x="27575" y="8115"/>
                    <a:pt x="27575" y="8087"/>
                    <a:pt x="27585" y="8084"/>
                  </a:cubicBezTo>
                  <a:cubicBezTo>
                    <a:pt x="27586" y="8084"/>
                    <a:pt x="27587" y="8083"/>
                    <a:pt x="27589" y="8083"/>
                  </a:cubicBezTo>
                  <a:cubicBezTo>
                    <a:pt x="27622" y="8083"/>
                    <a:pt x="27734" y="8164"/>
                    <a:pt x="27720" y="8184"/>
                  </a:cubicBezTo>
                  <a:cubicBezTo>
                    <a:pt x="27718" y="8189"/>
                    <a:pt x="27725" y="8193"/>
                    <a:pt x="27736" y="8193"/>
                  </a:cubicBezTo>
                  <a:cubicBezTo>
                    <a:pt x="27741" y="8193"/>
                    <a:pt x="27746" y="8192"/>
                    <a:pt x="27752" y="8191"/>
                  </a:cubicBezTo>
                  <a:cubicBezTo>
                    <a:pt x="27783" y="8184"/>
                    <a:pt x="27783" y="8170"/>
                    <a:pt x="27766" y="8140"/>
                  </a:cubicBezTo>
                  <a:cubicBezTo>
                    <a:pt x="27729" y="8085"/>
                    <a:pt x="27741" y="8043"/>
                    <a:pt x="27787" y="8043"/>
                  </a:cubicBezTo>
                  <a:close/>
                  <a:moveTo>
                    <a:pt x="35521" y="8182"/>
                  </a:moveTo>
                  <a:cubicBezTo>
                    <a:pt x="35527" y="8182"/>
                    <a:pt x="35533" y="8191"/>
                    <a:pt x="35544" y="8209"/>
                  </a:cubicBezTo>
                  <a:cubicBezTo>
                    <a:pt x="35557" y="8227"/>
                    <a:pt x="35558" y="8241"/>
                    <a:pt x="35548" y="8241"/>
                  </a:cubicBezTo>
                  <a:cubicBezTo>
                    <a:pt x="35546" y="8241"/>
                    <a:pt x="35545" y="8241"/>
                    <a:pt x="35544" y="8240"/>
                  </a:cubicBezTo>
                  <a:cubicBezTo>
                    <a:pt x="35542" y="8240"/>
                    <a:pt x="35540" y="8240"/>
                    <a:pt x="35538" y="8240"/>
                  </a:cubicBezTo>
                  <a:cubicBezTo>
                    <a:pt x="35525" y="8240"/>
                    <a:pt x="35508" y="8249"/>
                    <a:pt x="35495" y="8264"/>
                  </a:cubicBezTo>
                  <a:cubicBezTo>
                    <a:pt x="35484" y="8278"/>
                    <a:pt x="35475" y="8284"/>
                    <a:pt x="35470" y="8284"/>
                  </a:cubicBezTo>
                  <a:cubicBezTo>
                    <a:pt x="35459" y="8284"/>
                    <a:pt x="35466" y="8254"/>
                    <a:pt x="35492" y="8216"/>
                  </a:cubicBezTo>
                  <a:cubicBezTo>
                    <a:pt x="35507" y="8194"/>
                    <a:pt x="35514" y="8182"/>
                    <a:pt x="35521" y="8182"/>
                  </a:cubicBezTo>
                  <a:close/>
                  <a:moveTo>
                    <a:pt x="35396" y="8236"/>
                  </a:moveTo>
                  <a:cubicBezTo>
                    <a:pt x="35398" y="8236"/>
                    <a:pt x="35399" y="8236"/>
                    <a:pt x="35401" y="8237"/>
                  </a:cubicBezTo>
                  <a:cubicBezTo>
                    <a:pt x="35426" y="8240"/>
                    <a:pt x="35430" y="8282"/>
                    <a:pt x="35406" y="8289"/>
                  </a:cubicBezTo>
                  <a:cubicBezTo>
                    <a:pt x="35398" y="8289"/>
                    <a:pt x="35391" y="8274"/>
                    <a:pt x="35385" y="8261"/>
                  </a:cubicBezTo>
                  <a:cubicBezTo>
                    <a:pt x="35381" y="8246"/>
                    <a:pt x="35386" y="8236"/>
                    <a:pt x="35396" y="8236"/>
                  </a:cubicBezTo>
                  <a:close/>
                  <a:moveTo>
                    <a:pt x="21713" y="8391"/>
                  </a:moveTo>
                  <a:cubicBezTo>
                    <a:pt x="21721" y="8391"/>
                    <a:pt x="21723" y="8394"/>
                    <a:pt x="21715" y="8399"/>
                  </a:cubicBezTo>
                  <a:cubicBezTo>
                    <a:pt x="21701" y="8407"/>
                    <a:pt x="21674" y="8413"/>
                    <a:pt x="21659" y="8413"/>
                  </a:cubicBezTo>
                  <a:cubicBezTo>
                    <a:pt x="21642" y="8410"/>
                    <a:pt x="21653" y="8403"/>
                    <a:pt x="21684" y="8396"/>
                  </a:cubicBezTo>
                  <a:cubicBezTo>
                    <a:pt x="21696" y="8393"/>
                    <a:pt x="21707" y="8391"/>
                    <a:pt x="21713" y="8391"/>
                  </a:cubicBezTo>
                  <a:close/>
                  <a:moveTo>
                    <a:pt x="16637" y="8383"/>
                  </a:moveTo>
                  <a:cubicBezTo>
                    <a:pt x="16658" y="8383"/>
                    <a:pt x="16675" y="8385"/>
                    <a:pt x="16681" y="8389"/>
                  </a:cubicBezTo>
                  <a:cubicBezTo>
                    <a:pt x="16705" y="8399"/>
                    <a:pt x="16684" y="8407"/>
                    <a:pt x="16612" y="8417"/>
                  </a:cubicBezTo>
                  <a:cubicBezTo>
                    <a:pt x="16575" y="8421"/>
                    <a:pt x="16543" y="8423"/>
                    <a:pt x="16518" y="8423"/>
                  </a:cubicBezTo>
                  <a:cubicBezTo>
                    <a:pt x="16439" y="8423"/>
                    <a:pt x="16428" y="8405"/>
                    <a:pt x="16539" y="8389"/>
                  </a:cubicBezTo>
                  <a:cubicBezTo>
                    <a:pt x="16573" y="8386"/>
                    <a:pt x="16609" y="8383"/>
                    <a:pt x="16637" y="8383"/>
                  </a:cubicBezTo>
                  <a:close/>
                  <a:moveTo>
                    <a:pt x="21071" y="8377"/>
                  </a:moveTo>
                  <a:cubicBezTo>
                    <a:pt x="21104" y="8377"/>
                    <a:pt x="21138" y="8398"/>
                    <a:pt x="21129" y="8417"/>
                  </a:cubicBezTo>
                  <a:cubicBezTo>
                    <a:pt x="21126" y="8424"/>
                    <a:pt x="21101" y="8428"/>
                    <a:pt x="21080" y="8428"/>
                  </a:cubicBezTo>
                  <a:cubicBezTo>
                    <a:pt x="21032" y="8424"/>
                    <a:pt x="21017" y="8389"/>
                    <a:pt x="21059" y="8379"/>
                  </a:cubicBezTo>
                  <a:cubicBezTo>
                    <a:pt x="21063" y="8378"/>
                    <a:pt x="21067" y="8377"/>
                    <a:pt x="21071" y="8377"/>
                  </a:cubicBezTo>
                  <a:close/>
                  <a:moveTo>
                    <a:pt x="20931" y="8374"/>
                  </a:moveTo>
                  <a:cubicBezTo>
                    <a:pt x="20943" y="8374"/>
                    <a:pt x="20952" y="8377"/>
                    <a:pt x="20952" y="8383"/>
                  </a:cubicBezTo>
                  <a:cubicBezTo>
                    <a:pt x="20955" y="8393"/>
                    <a:pt x="20910" y="8410"/>
                    <a:pt x="20851" y="8420"/>
                  </a:cubicBezTo>
                  <a:cubicBezTo>
                    <a:pt x="20818" y="8426"/>
                    <a:pt x="20784" y="8429"/>
                    <a:pt x="20758" y="8429"/>
                  </a:cubicBezTo>
                  <a:cubicBezTo>
                    <a:pt x="20737" y="8429"/>
                    <a:pt x="20720" y="8427"/>
                    <a:pt x="20713" y="8424"/>
                  </a:cubicBezTo>
                  <a:cubicBezTo>
                    <a:pt x="20692" y="8410"/>
                    <a:pt x="20702" y="8407"/>
                    <a:pt x="20761" y="8399"/>
                  </a:cubicBezTo>
                  <a:cubicBezTo>
                    <a:pt x="20806" y="8396"/>
                    <a:pt x="20865" y="8386"/>
                    <a:pt x="20897" y="8379"/>
                  </a:cubicBezTo>
                  <a:cubicBezTo>
                    <a:pt x="20909" y="8376"/>
                    <a:pt x="20921" y="8374"/>
                    <a:pt x="20931" y="8374"/>
                  </a:cubicBezTo>
                  <a:close/>
                  <a:moveTo>
                    <a:pt x="23551" y="8409"/>
                  </a:moveTo>
                  <a:cubicBezTo>
                    <a:pt x="23565" y="8409"/>
                    <a:pt x="23575" y="8413"/>
                    <a:pt x="23578" y="8420"/>
                  </a:cubicBezTo>
                  <a:cubicBezTo>
                    <a:pt x="23582" y="8434"/>
                    <a:pt x="23574" y="8445"/>
                    <a:pt x="23564" y="8448"/>
                  </a:cubicBezTo>
                  <a:cubicBezTo>
                    <a:pt x="23550" y="8448"/>
                    <a:pt x="23533" y="8445"/>
                    <a:pt x="23523" y="8434"/>
                  </a:cubicBezTo>
                  <a:cubicBezTo>
                    <a:pt x="23512" y="8428"/>
                    <a:pt x="23520" y="8417"/>
                    <a:pt x="23536" y="8410"/>
                  </a:cubicBezTo>
                  <a:cubicBezTo>
                    <a:pt x="23541" y="8409"/>
                    <a:pt x="23546" y="8409"/>
                    <a:pt x="23551" y="8409"/>
                  </a:cubicBezTo>
                  <a:close/>
                  <a:moveTo>
                    <a:pt x="17885" y="8390"/>
                  </a:moveTo>
                  <a:cubicBezTo>
                    <a:pt x="17928" y="8390"/>
                    <a:pt x="18009" y="8415"/>
                    <a:pt x="18017" y="8434"/>
                  </a:cubicBezTo>
                  <a:cubicBezTo>
                    <a:pt x="18021" y="8446"/>
                    <a:pt x="18020" y="8451"/>
                    <a:pt x="18004" y="8451"/>
                  </a:cubicBezTo>
                  <a:cubicBezTo>
                    <a:pt x="17991" y="8451"/>
                    <a:pt x="17967" y="8447"/>
                    <a:pt x="17927" y="8441"/>
                  </a:cubicBezTo>
                  <a:cubicBezTo>
                    <a:pt x="17840" y="8428"/>
                    <a:pt x="17833" y="8420"/>
                    <a:pt x="17861" y="8396"/>
                  </a:cubicBezTo>
                  <a:cubicBezTo>
                    <a:pt x="17865" y="8392"/>
                    <a:pt x="17873" y="8390"/>
                    <a:pt x="17885" y="8390"/>
                  </a:cubicBezTo>
                  <a:close/>
                  <a:moveTo>
                    <a:pt x="22047" y="8391"/>
                  </a:moveTo>
                  <a:cubicBezTo>
                    <a:pt x="22054" y="8391"/>
                    <a:pt x="22066" y="8395"/>
                    <a:pt x="22083" y="8403"/>
                  </a:cubicBezTo>
                  <a:cubicBezTo>
                    <a:pt x="22121" y="8420"/>
                    <a:pt x="22121" y="8424"/>
                    <a:pt x="22083" y="8445"/>
                  </a:cubicBezTo>
                  <a:cubicBezTo>
                    <a:pt x="22068" y="8453"/>
                    <a:pt x="22056" y="8457"/>
                    <a:pt x="22046" y="8457"/>
                  </a:cubicBezTo>
                  <a:cubicBezTo>
                    <a:pt x="22026" y="8457"/>
                    <a:pt x="22018" y="8440"/>
                    <a:pt x="22027" y="8410"/>
                  </a:cubicBezTo>
                  <a:cubicBezTo>
                    <a:pt x="22033" y="8397"/>
                    <a:pt x="22037" y="8391"/>
                    <a:pt x="22047" y="8391"/>
                  </a:cubicBezTo>
                  <a:close/>
                  <a:moveTo>
                    <a:pt x="21990" y="8408"/>
                  </a:moveTo>
                  <a:cubicBezTo>
                    <a:pt x="21995" y="8408"/>
                    <a:pt x="21997" y="8413"/>
                    <a:pt x="21992" y="8420"/>
                  </a:cubicBezTo>
                  <a:cubicBezTo>
                    <a:pt x="21989" y="8431"/>
                    <a:pt x="21954" y="8448"/>
                    <a:pt x="21917" y="8458"/>
                  </a:cubicBezTo>
                  <a:cubicBezTo>
                    <a:pt x="21870" y="8470"/>
                    <a:pt x="21824" y="8475"/>
                    <a:pt x="21790" y="8475"/>
                  </a:cubicBezTo>
                  <a:cubicBezTo>
                    <a:pt x="21752" y="8475"/>
                    <a:pt x="21730" y="8468"/>
                    <a:pt x="21743" y="8455"/>
                  </a:cubicBezTo>
                  <a:cubicBezTo>
                    <a:pt x="21753" y="8445"/>
                    <a:pt x="21802" y="8438"/>
                    <a:pt x="21850" y="8434"/>
                  </a:cubicBezTo>
                  <a:cubicBezTo>
                    <a:pt x="21903" y="8434"/>
                    <a:pt x="21954" y="8428"/>
                    <a:pt x="21972" y="8417"/>
                  </a:cubicBezTo>
                  <a:cubicBezTo>
                    <a:pt x="21979" y="8411"/>
                    <a:pt x="21986" y="8408"/>
                    <a:pt x="21990" y="8408"/>
                  </a:cubicBezTo>
                  <a:close/>
                  <a:moveTo>
                    <a:pt x="21432" y="8418"/>
                  </a:moveTo>
                  <a:cubicBezTo>
                    <a:pt x="21489" y="8418"/>
                    <a:pt x="21601" y="8443"/>
                    <a:pt x="21608" y="8458"/>
                  </a:cubicBezTo>
                  <a:cubicBezTo>
                    <a:pt x="21612" y="8471"/>
                    <a:pt x="21598" y="8479"/>
                    <a:pt x="21581" y="8479"/>
                  </a:cubicBezTo>
                  <a:cubicBezTo>
                    <a:pt x="21570" y="8479"/>
                    <a:pt x="21558" y="8476"/>
                    <a:pt x="21549" y="8469"/>
                  </a:cubicBezTo>
                  <a:cubicBezTo>
                    <a:pt x="21544" y="8465"/>
                    <a:pt x="21538" y="8463"/>
                    <a:pt x="21531" y="8463"/>
                  </a:cubicBezTo>
                  <a:cubicBezTo>
                    <a:pt x="21521" y="8463"/>
                    <a:pt x="21510" y="8466"/>
                    <a:pt x="21500" y="8473"/>
                  </a:cubicBezTo>
                  <a:cubicBezTo>
                    <a:pt x="21492" y="8477"/>
                    <a:pt x="21485" y="8480"/>
                    <a:pt x="21479" y="8480"/>
                  </a:cubicBezTo>
                  <a:cubicBezTo>
                    <a:pt x="21472" y="8480"/>
                    <a:pt x="21467" y="8476"/>
                    <a:pt x="21465" y="8469"/>
                  </a:cubicBezTo>
                  <a:cubicBezTo>
                    <a:pt x="21463" y="8461"/>
                    <a:pt x="21453" y="8456"/>
                    <a:pt x="21440" y="8456"/>
                  </a:cubicBezTo>
                  <a:cubicBezTo>
                    <a:pt x="21435" y="8456"/>
                    <a:pt x="21429" y="8457"/>
                    <a:pt x="21424" y="8458"/>
                  </a:cubicBezTo>
                  <a:cubicBezTo>
                    <a:pt x="21419" y="8459"/>
                    <a:pt x="21415" y="8460"/>
                    <a:pt x="21410" y="8460"/>
                  </a:cubicBezTo>
                  <a:cubicBezTo>
                    <a:pt x="21397" y="8460"/>
                    <a:pt x="21385" y="8456"/>
                    <a:pt x="21382" y="8448"/>
                  </a:cubicBezTo>
                  <a:cubicBezTo>
                    <a:pt x="21382" y="8434"/>
                    <a:pt x="21392" y="8424"/>
                    <a:pt x="21410" y="8420"/>
                  </a:cubicBezTo>
                  <a:cubicBezTo>
                    <a:pt x="21415" y="8419"/>
                    <a:pt x="21423" y="8418"/>
                    <a:pt x="21432" y="8418"/>
                  </a:cubicBezTo>
                  <a:close/>
                  <a:moveTo>
                    <a:pt x="20924" y="8455"/>
                  </a:moveTo>
                  <a:cubicBezTo>
                    <a:pt x="20938" y="8455"/>
                    <a:pt x="20955" y="8458"/>
                    <a:pt x="20966" y="8466"/>
                  </a:cubicBezTo>
                  <a:cubicBezTo>
                    <a:pt x="20980" y="8476"/>
                    <a:pt x="20980" y="8487"/>
                    <a:pt x="20966" y="8490"/>
                  </a:cubicBezTo>
                  <a:cubicBezTo>
                    <a:pt x="20963" y="8491"/>
                    <a:pt x="20961" y="8491"/>
                    <a:pt x="20958" y="8491"/>
                  </a:cubicBezTo>
                  <a:cubicBezTo>
                    <a:pt x="20946" y="8491"/>
                    <a:pt x="20932" y="8485"/>
                    <a:pt x="20924" y="8479"/>
                  </a:cubicBezTo>
                  <a:cubicBezTo>
                    <a:pt x="20910" y="8469"/>
                    <a:pt x="20913" y="8458"/>
                    <a:pt x="20924" y="8455"/>
                  </a:cubicBezTo>
                  <a:close/>
                  <a:moveTo>
                    <a:pt x="17764" y="8372"/>
                  </a:moveTo>
                  <a:cubicBezTo>
                    <a:pt x="17797" y="8372"/>
                    <a:pt x="17803" y="8382"/>
                    <a:pt x="17805" y="8407"/>
                  </a:cubicBezTo>
                  <a:cubicBezTo>
                    <a:pt x="17808" y="8431"/>
                    <a:pt x="17798" y="8452"/>
                    <a:pt x="17778" y="8452"/>
                  </a:cubicBezTo>
                  <a:cubicBezTo>
                    <a:pt x="17760" y="8452"/>
                    <a:pt x="17691" y="8462"/>
                    <a:pt x="17618" y="8476"/>
                  </a:cubicBezTo>
                  <a:cubicBezTo>
                    <a:pt x="17549" y="8490"/>
                    <a:pt x="17458" y="8503"/>
                    <a:pt x="17410" y="8511"/>
                  </a:cubicBezTo>
                  <a:cubicBezTo>
                    <a:pt x="17395" y="8512"/>
                    <a:pt x="17382" y="8513"/>
                    <a:pt x="17372" y="8513"/>
                  </a:cubicBezTo>
                  <a:cubicBezTo>
                    <a:pt x="17331" y="8513"/>
                    <a:pt x="17319" y="8501"/>
                    <a:pt x="17305" y="8462"/>
                  </a:cubicBezTo>
                  <a:cubicBezTo>
                    <a:pt x="17291" y="8431"/>
                    <a:pt x="17288" y="8403"/>
                    <a:pt x="17291" y="8403"/>
                  </a:cubicBezTo>
                  <a:cubicBezTo>
                    <a:pt x="17293" y="8402"/>
                    <a:pt x="17298" y="8402"/>
                    <a:pt x="17306" y="8402"/>
                  </a:cubicBezTo>
                  <a:cubicBezTo>
                    <a:pt x="17324" y="8402"/>
                    <a:pt x="17358" y="8404"/>
                    <a:pt x="17392" y="8407"/>
                  </a:cubicBezTo>
                  <a:cubicBezTo>
                    <a:pt x="17448" y="8407"/>
                    <a:pt x="17559" y="8399"/>
                    <a:pt x="17645" y="8386"/>
                  </a:cubicBezTo>
                  <a:cubicBezTo>
                    <a:pt x="17704" y="8377"/>
                    <a:pt x="17741" y="8372"/>
                    <a:pt x="17764" y="8372"/>
                  </a:cubicBezTo>
                  <a:close/>
                  <a:moveTo>
                    <a:pt x="16445" y="8477"/>
                  </a:moveTo>
                  <a:cubicBezTo>
                    <a:pt x="16467" y="8477"/>
                    <a:pt x="16484" y="8482"/>
                    <a:pt x="16484" y="8490"/>
                  </a:cubicBezTo>
                  <a:cubicBezTo>
                    <a:pt x="16484" y="8503"/>
                    <a:pt x="16466" y="8514"/>
                    <a:pt x="16445" y="8514"/>
                  </a:cubicBezTo>
                  <a:cubicBezTo>
                    <a:pt x="16441" y="8514"/>
                    <a:pt x="16437" y="8515"/>
                    <a:pt x="16433" y="8515"/>
                  </a:cubicBezTo>
                  <a:cubicBezTo>
                    <a:pt x="16370" y="8515"/>
                    <a:pt x="16355" y="8489"/>
                    <a:pt x="16417" y="8479"/>
                  </a:cubicBezTo>
                  <a:cubicBezTo>
                    <a:pt x="16427" y="8477"/>
                    <a:pt x="16436" y="8477"/>
                    <a:pt x="16445" y="8477"/>
                  </a:cubicBezTo>
                  <a:close/>
                  <a:moveTo>
                    <a:pt x="17016" y="8436"/>
                  </a:moveTo>
                  <a:cubicBezTo>
                    <a:pt x="17080" y="8436"/>
                    <a:pt x="17203" y="8481"/>
                    <a:pt x="17187" y="8500"/>
                  </a:cubicBezTo>
                  <a:cubicBezTo>
                    <a:pt x="17181" y="8513"/>
                    <a:pt x="17047" y="8521"/>
                    <a:pt x="16930" y="8521"/>
                  </a:cubicBezTo>
                  <a:cubicBezTo>
                    <a:pt x="16856" y="8521"/>
                    <a:pt x="16790" y="8518"/>
                    <a:pt x="16764" y="8511"/>
                  </a:cubicBezTo>
                  <a:cubicBezTo>
                    <a:pt x="16729" y="8503"/>
                    <a:pt x="16702" y="8490"/>
                    <a:pt x="16702" y="8483"/>
                  </a:cubicBezTo>
                  <a:cubicBezTo>
                    <a:pt x="16696" y="8469"/>
                    <a:pt x="16781" y="8442"/>
                    <a:pt x="16824" y="8442"/>
                  </a:cubicBezTo>
                  <a:cubicBezTo>
                    <a:pt x="16833" y="8442"/>
                    <a:pt x="16840" y="8443"/>
                    <a:pt x="16844" y="8445"/>
                  </a:cubicBezTo>
                  <a:cubicBezTo>
                    <a:pt x="16852" y="8449"/>
                    <a:pt x="16863" y="8451"/>
                    <a:pt x="16879" y="8451"/>
                  </a:cubicBezTo>
                  <a:cubicBezTo>
                    <a:pt x="16904" y="8451"/>
                    <a:pt x="16941" y="8446"/>
                    <a:pt x="17000" y="8438"/>
                  </a:cubicBezTo>
                  <a:cubicBezTo>
                    <a:pt x="17005" y="8437"/>
                    <a:pt x="17010" y="8436"/>
                    <a:pt x="17016" y="8436"/>
                  </a:cubicBezTo>
                  <a:close/>
                  <a:moveTo>
                    <a:pt x="22450" y="8500"/>
                  </a:moveTo>
                  <a:cubicBezTo>
                    <a:pt x="22465" y="8500"/>
                    <a:pt x="22489" y="8518"/>
                    <a:pt x="22500" y="8538"/>
                  </a:cubicBezTo>
                  <a:cubicBezTo>
                    <a:pt x="22510" y="8556"/>
                    <a:pt x="22513" y="8564"/>
                    <a:pt x="22503" y="8564"/>
                  </a:cubicBezTo>
                  <a:cubicBezTo>
                    <a:pt x="22498" y="8564"/>
                    <a:pt x="22489" y="8561"/>
                    <a:pt x="22475" y="8556"/>
                  </a:cubicBezTo>
                  <a:cubicBezTo>
                    <a:pt x="22420" y="8535"/>
                    <a:pt x="22405" y="8500"/>
                    <a:pt x="22450" y="8500"/>
                  </a:cubicBezTo>
                  <a:close/>
                  <a:moveTo>
                    <a:pt x="22552" y="8523"/>
                  </a:moveTo>
                  <a:cubicBezTo>
                    <a:pt x="22555" y="8523"/>
                    <a:pt x="22558" y="8524"/>
                    <a:pt x="22562" y="8524"/>
                  </a:cubicBezTo>
                  <a:cubicBezTo>
                    <a:pt x="22599" y="8528"/>
                    <a:pt x="22620" y="8559"/>
                    <a:pt x="22586" y="8566"/>
                  </a:cubicBezTo>
                  <a:cubicBezTo>
                    <a:pt x="22584" y="8567"/>
                    <a:pt x="22582" y="8567"/>
                    <a:pt x="22580" y="8567"/>
                  </a:cubicBezTo>
                  <a:cubicBezTo>
                    <a:pt x="22569" y="8567"/>
                    <a:pt x="22555" y="8559"/>
                    <a:pt x="22544" y="8545"/>
                  </a:cubicBezTo>
                  <a:cubicBezTo>
                    <a:pt x="22535" y="8531"/>
                    <a:pt x="22536" y="8523"/>
                    <a:pt x="22552" y="8523"/>
                  </a:cubicBezTo>
                  <a:close/>
                  <a:moveTo>
                    <a:pt x="20108" y="8442"/>
                  </a:moveTo>
                  <a:cubicBezTo>
                    <a:pt x="20120" y="8442"/>
                    <a:pt x="20126" y="8451"/>
                    <a:pt x="20133" y="8469"/>
                  </a:cubicBezTo>
                  <a:cubicBezTo>
                    <a:pt x="20143" y="8503"/>
                    <a:pt x="20133" y="8511"/>
                    <a:pt x="20074" y="8514"/>
                  </a:cubicBezTo>
                  <a:cubicBezTo>
                    <a:pt x="20015" y="8518"/>
                    <a:pt x="20008" y="8521"/>
                    <a:pt x="20029" y="8549"/>
                  </a:cubicBezTo>
                  <a:cubicBezTo>
                    <a:pt x="20048" y="8568"/>
                    <a:pt x="20050" y="8574"/>
                    <a:pt x="20029" y="8574"/>
                  </a:cubicBezTo>
                  <a:cubicBezTo>
                    <a:pt x="20024" y="8574"/>
                    <a:pt x="20017" y="8574"/>
                    <a:pt x="20008" y="8573"/>
                  </a:cubicBezTo>
                  <a:cubicBezTo>
                    <a:pt x="19981" y="8573"/>
                    <a:pt x="19863" y="8570"/>
                    <a:pt x="19741" y="8566"/>
                  </a:cubicBezTo>
                  <a:cubicBezTo>
                    <a:pt x="19619" y="8563"/>
                    <a:pt x="19474" y="8559"/>
                    <a:pt x="19419" y="8556"/>
                  </a:cubicBezTo>
                  <a:cubicBezTo>
                    <a:pt x="19401" y="8555"/>
                    <a:pt x="19385" y="8554"/>
                    <a:pt x="19371" y="8554"/>
                  </a:cubicBezTo>
                  <a:cubicBezTo>
                    <a:pt x="19337" y="8554"/>
                    <a:pt x="19315" y="8557"/>
                    <a:pt x="19315" y="8559"/>
                  </a:cubicBezTo>
                  <a:cubicBezTo>
                    <a:pt x="19316" y="8563"/>
                    <a:pt x="19314" y="8564"/>
                    <a:pt x="19308" y="8564"/>
                  </a:cubicBezTo>
                  <a:cubicBezTo>
                    <a:pt x="19302" y="8564"/>
                    <a:pt x="19293" y="8563"/>
                    <a:pt x="19283" y="8559"/>
                  </a:cubicBezTo>
                  <a:cubicBezTo>
                    <a:pt x="19273" y="8554"/>
                    <a:pt x="19262" y="8552"/>
                    <a:pt x="19254" y="8552"/>
                  </a:cubicBezTo>
                  <a:cubicBezTo>
                    <a:pt x="19245" y="8552"/>
                    <a:pt x="19238" y="8554"/>
                    <a:pt x="19235" y="8559"/>
                  </a:cubicBezTo>
                  <a:cubicBezTo>
                    <a:pt x="19232" y="8563"/>
                    <a:pt x="19229" y="8565"/>
                    <a:pt x="19226" y="8565"/>
                  </a:cubicBezTo>
                  <a:cubicBezTo>
                    <a:pt x="19223" y="8565"/>
                    <a:pt x="19219" y="8561"/>
                    <a:pt x="19217" y="8553"/>
                  </a:cubicBezTo>
                  <a:cubicBezTo>
                    <a:pt x="19215" y="8543"/>
                    <a:pt x="19209" y="8538"/>
                    <a:pt x="19204" y="8538"/>
                  </a:cubicBezTo>
                  <a:cubicBezTo>
                    <a:pt x="19201" y="8538"/>
                    <a:pt x="19199" y="8540"/>
                    <a:pt x="19196" y="8542"/>
                  </a:cubicBezTo>
                  <a:cubicBezTo>
                    <a:pt x="19193" y="8544"/>
                    <a:pt x="19187" y="8546"/>
                    <a:pt x="19181" y="8546"/>
                  </a:cubicBezTo>
                  <a:cubicBezTo>
                    <a:pt x="19169" y="8546"/>
                    <a:pt x="19154" y="8542"/>
                    <a:pt x="19141" y="8535"/>
                  </a:cubicBezTo>
                  <a:cubicBezTo>
                    <a:pt x="19106" y="8514"/>
                    <a:pt x="19110" y="8511"/>
                    <a:pt x="19179" y="8503"/>
                  </a:cubicBezTo>
                  <a:cubicBezTo>
                    <a:pt x="19205" y="8500"/>
                    <a:pt x="19239" y="8498"/>
                    <a:pt x="19270" y="8498"/>
                  </a:cubicBezTo>
                  <a:cubicBezTo>
                    <a:pt x="19292" y="8498"/>
                    <a:pt x="19312" y="8499"/>
                    <a:pt x="19328" y="8500"/>
                  </a:cubicBezTo>
                  <a:cubicBezTo>
                    <a:pt x="19335" y="8501"/>
                    <a:pt x="19343" y="8501"/>
                    <a:pt x="19351" y="8501"/>
                  </a:cubicBezTo>
                  <a:cubicBezTo>
                    <a:pt x="19386" y="8501"/>
                    <a:pt x="19422" y="8495"/>
                    <a:pt x="19435" y="8487"/>
                  </a:cubicBezTo>
                  <a:cubicBezTo>
                    <a:pt x="19457" y="8473"/>
                    <a:pt x="19481" y="8467"/>
                    <a:pt x="19503" y="8467"/>
                  </a:cubicBezTo>
                  <a:cubicBezTo>
                    <a:pt x="19532" y="8467"/>
                    <a:pt x="19556" y="8479"/>
                    <a:pt x="19564" y="8503"/>
                  </a:cubicBezTo>
                  <a:cubicBezTo>
                    <a:pt x="19569" y="8517"/>
                    <a:pt x="19573" y="8524"/>
                    <a:pt x="19576" y="8524"/>
                  </a:cubicBezTo>
                  <a:cubicBezTo>
                    <a:pt x="19579" y="8524"/>
                    <a:pt x="19583" y="8516"/>
                    <a:pt x="19589" y="8500"/>
                  </a:cubicBezTo>
                  <a:cubicBezTo>
                    <a:pt x="19593" y="8488"/>
                    <a:pt x="19598" y="8482"/>
                    <a:pt x="19603" y="8482"/>
                  </a:cubicBezTo>
                  <a:cubicBezTo>
                    <a:pt x="19610" y="8482"/>
                    <a:pt x="19617" y="8495"/>
                    <a:pt x="19619" y="8518"/>
                  </a:cubicBezTo>
                  <a:cubicBezTo>
                    <a:pt x="19619" y="8521"/>
                    <a:pt x="19621" y="8523"/>
                    <a:pt x="19624" y="8523"/>
                  </a:cubicBezTo>
                  <a:cubicBezTo>
                    <a:pt x="19631" y="8523"/>
                    <a:pt x="19642" y="8516"/>
                    <a:pt x="19651" y="8508"/>
                  </a:cubicBezTo>
                  <a:cubicBezTo>
                    <a:pt x="19676" y="8487"/>
                    <a:pt x="19827" y="8465"/>
                    <a:pt x="19931" y="8465"/>
                  </a:cubicBezTo>
                  <a:cubicBezTo>
                    <a:pt x="19955" y="8465"/>
                    <a:pt x="19977" y="8467"/>
                    <a:pt x="19994" y="8469"/>
                  </a:cubicBezTo>
                  <a:cubicBezTo>
                    <a:pt x="20018" y="8469"/>
                    <a:pt x="20057" y="8462"/>
                    <a:pt x="20081" y="8452"/>
                  </a:cubicBezTo>
                  <a:cubicBezTo>
                    <a:pt x="20092" y="8445"/>
                    <a:pt x="20101" y="8442"/>
                    <a:pt x="20108" y="8442"/>
                  </a:cubicBezTo>
                  <a:close/>
                  <a:moveTo>
                    <a:pt x="24126" y="8588"/>
                  </a:moveTo>
                  <a:cubicBezTo>
                    <a:pt x="24134" y="8588"/>
                    <a:pt x="24141" y="8590"/>
                    <a:pt x="24147" y="8594"/>
                  </a:cubicBezTo>
                  <a:cubicBezTo>
                    <a:pt x="24171" y="8604"/>
                    <a:pt x="24168" y="8612"/>
                    <a:pt x="24130" y="8622"/>
                  </a:cubicBezTo>
                  <a:cubicBezTo>
                    <a:pt x="24114" y="8626"/>
                    <a:pt x="24102" y="8628"/>
                    <a:pt x="24094" y="8628"/>
                  </a:cubicBezTo>
                  <a:cubicBezTo>
                    <a:pt x="24075" y="8628"/>
                    <a:pt x="24077" y="8617"/>
                    <a:pt x="24098" y="8597"/>
                  </a:cubicBezTo>
                  <a:cubicBezTo>
                    <a:pt x="24104" y="8591"/>
                    <a:pt x="24115" y="8588"/>
                    <a:pt x="24126" y="8588"/>
                  </a:cubicBezTo>
                  <a:close/>
                  <a:moveTo>
                    <a:pt x="16124" y="8610"/>
                  </a:moveTo>
                  <a:cubicBezTo>
                    <a:pt x="16146" y="8610"/>
                    <a:pt x="16169" y="8614"/>
                    <a:pt x="16178" y="8622"/>
                  </a:cubicBezTo>
                  <a:cubicBezTo>
                    <a:pt x="16196" y="8637"/>
                    <a:pt x="16178" y="8646"/>
                    <a:pt x="16133" y="8646"/>
                  </a:cubicBezTo>
                  <a:cubicBezTo>
                    <a:pt x="16127" y="8646"/>
                    <a:pt x="16120" y="8646"/>
                    <a:pt x="16112" y="8646"/>
                  </a:cubicBezTo>
                  <a:cubicBezTo>
                    <a:pt x="16091" y="8642"/>
                    <a:pt x="16071" y="8636"/>
                    <a:pt x="16071" y="8628"/>
                  </a:cubicBezTo>
                  <a:cubicBezTo>
                    <a:pt x="16066" y="8617"/>
                    <a:pt x="16095" y="8610"/>
                    <a:pt x="16124" y="8610"/>
                  </a:cubicBezTo>
                  <a:close/>
                  <a:moveTo>
                    <a:pt x="18507" y="8642"/>
                  </a:moveTo>
                  <a:cubicBezTo>
                    <a:pt x="18588" y="8642"/>
                    <a:pt x="18667" y="8648"/>
                    <a:pt x="18669" y="8657"/>
                  </a:cubicBezTo>
                  <a:cubicBezTo>
                    <a:pt x="18676" y="8676"/>
                    <a:pt x="18583" y="8702"/>
                    <a:pt x="18526" y="8702"/>
                  </a:cubicBezTo>
                  <a:cubicBezTo>
                    <a:pt x="18523" y="8702"/>
                    <a:pt x="18519" y="8702"/>
                    <a:pt x="18516" y="8702"/>
                  </a:cubicBezTo>
                  <a:cubicBezTo>
                    <a:pt x="18492" y="8702"/>
                    <a:pt x="18436" y="8702"/>
                    <a:pt x="18385" y="8705"/>
                  </a:cubicBezTo>
                  <a:cubicBezTo>
                    <a:pt x="18373" y="8706"/>
                    <a:pt x="18363" y="8706"/>
                    <a:pt x="18353" y="8706"/>
                  </a:cubicBezTo>
                  <a:cubicBezTo>
                    <a:pt x="18284" y="8706"/>
                    <a:pt x="18252" y="8686"/>
                    <a:pt x="18274" y="8657"/>
                  </a:cubicBezTo>
                  <a:cubicBezTo>
                    <a:pt x="18277" y="8650"/>
                    <a:pt x="18291" y="8645"/>
                    <a:pt x="18303" y="8645"/>
                  </a:cubicBezTo>
                  <a:cubicBezTo>
                    <a:pt x="18306" y="8645"/>
                    <a:pt x="18309" y="8645"/>
                    <a:pt x="18311" y="8646"/>
                  </a:cubicBezTo>
                  <a:cubicBezTo>
                    <a:pt x="18324" y="8648"/>
                    <a:pt x="18341" y="8651"/>
                    <a:pt x="18356" y="8651"/>
                  </a:cubicBezTo>
                  <a:cubicBezTo>
                    <a:pt x="18363" y="8651"/>
                    <a:pt x="18369" y="8650"/>
                    <a:pt x="18374" y="8649"/>
                  </a:cubicBezTo>
                  <a:cubicBezTo>
                    <a:pt x="18408" y="8644"/>
                    <a:pt x="18458" y="8642"/>
                    <a:pt x="18507" y="8642"/>
                  </a:cubicBezTo>
                  <a:close/>
                  <a:moveTo>
                    <a:pt x="17243" y="8694"/>
                  </a:moveTo>
                  <a:cubicBezTo>
                    <a:pt x="17286" y="8694"/>
                    <a:pt x="17326" y="8701"/>
                    <a:pt x="17330" y="8716"/>
                  </a:cubicBezTo>
                  <a:cubicBezTo>
                    <a:pt x="17337" y="8726"/>
                    <a:pt x="17309" y="8737"/>
                    <a:pt x="17260" y="8740"/>
                  </a:cubicBezTo>
                  <a:cubicBezTo>
                    <a:pt x="17239" y="8741"/>
                    <a:pt x="17220" y="8742"/>
                    <a:pt x="17203" y="8742"/>
                  </a:cubicBezTo>
                  <a:cubicBezTo>
                    <a:pt x="17138" y="8742"/>
                    <a:pt x="17115" y="8732"/>
                    <a:pt x="17142" y="8712"/>
                  </a:cubicBezTo>
                  <a:cubicBezTo>
                    <a:pt x="17161" y="8700"/>
                    <a:pt x="17203" y="8694"/>
                    <a:pt x="17243" y="8694"/>
                  </a:cubicBezTo>
                  <a:close/>
                  <a:moveTo>
                    <a:pt x="18191" y="8652"/>
                  </a:moveTo>
                  <a:cubicBezTo>
                    <a:pt x="18207" y="8652"/>
                    <a:pt x="18226" y="8662"/>
                    <a:pt x="18236" y="8677"/>
                  </a:cubicBezTo>
                  <a:cubicBezTo>
                    <a:pt x="18253" y="8708"/>
                    <a:pt x="18249" y="8712"/>
                    <a:pt x="18079" y="8722"/>
                  </a:cubicBezTo>
                  <a:cubicBezTo>
                    <a:pt x="18041" y="8722"/>
                    <a:pt x="18010" y="8716"/>
                    <a:pt x="18003" y="8702"/>
                  </a:cubicBezTo>
                  <a:cubicBezTo>
                    <a:pt x="18002" y="8699"/>
                    <a:pt x="18001" y="8697"/>
                    <a:pt x="17999" y="8697"/>
                  </a:cubicBezTo>
                  <a:cubicBezTo>
                    <a:pt x="17994" y="8697"/>
                    <a:pt x="17986" y="8707"/>
                    <a:pt x="17978" y="8722"/>
                  </a:cubicBezTo>
                  <a:cubicBezTo>
                    <a:pt x="17968" y="8747"/>
                    <a:pt x="17944" y="8767"/>
                    <a:pt x="17927" y="8774"/>
                  </a:cubicBezTo>
                  <a:cubicBezTo>
                    <a:pt x="17922" y="8775"/>
                    <a:pt x="17916" y="8776"/>
                    <a:pt x="17910" y="8776"/>
                  </a:cubicBezTo>
                  <a:cubicBezTo>
                    <a:pt x="17892" y="8776"/>
                    <a:pt x="17868" y="8771"/>
                    <a:pt x="17850" y="8764"/>
                  </a:cubicBezTo>
                  <a:cubicBezTo>
                    <a:pt x="17812" y="8750"/>
                    <a:pt x="17808" y="8747"/>
                    <a:pt x="17833" y="8712"/>
                  </a:cubicBezTo>
                  <a:cubicBezTo>
                    <a:pt x="17844" y="8694"/>
                    <a:pt x="17852" y="8686"/>
                    <a:pt x="17861" y="8686"/>
                  </a:cubicBezTo>
                  <a:cubicBezTo>
                    <a:pt x="17868" y="8686"/>
                    <a:pt x="17877" y="8691"/>
                    <a:pt x="17888" y="8698"/>
                  </a:cubicBezTo>
                  <a:cubicBezTo>
                    <a:pt x="17898" y="8706"/>
                    <a:pt x="17905" y="8710"/>
                    <a:pt x="17910" y="8710"/>
                  </a:cubicBezTo>
                  <a:cubicBezTo>
                    <a:pt x="17917" y="8710"/>
                    <a:pt x="17921" y="8704"/>
                    <a:pt x="17923" y="8695"/>
                  </a:cubicBezTo>
                  <a:cubicBezTo>
                    <a:pt x="17923" y="8670"/>
                    <a:pt x="17957" y="8663"/>
                    <a:pt x="18086" y="8657"/>
                  </a:cubicBezTo>
                  <a:lnTo>
                    <a:pt x="18135" y="8657"/>
                  </a:lnTo>
                  <a:cubicBezTo>
                    <a:pt x="18141" y="8657"/>
                    <a:pt x="18162" y="8657"/>
                    <a:pt x="18183" y="8653"/>
                  </a:cubicBezTo>
                  <a:cubicBezTo>
                    <a:pt x="18186" y="8653"/>
                    <a:pt x="18188" y="8652"/>
                    <a:pt x="18191" y="8652"/>
                  </a:cubicBezTo>
                  <a:close/>
                  <a:moveTo>
                    <a:pt x="17737" y="8784"/>
                  </a:moveTo>
                  <a:cubicBezTo>
                    <a:pt x="17798" y="8784"/>
                    <a:pt x="17814" y="8821"/>
                    <a:pt x="17746" y="8841"/>
                  </a:cubicBezTo>
                  <a:cubicBezTo>
                    <a:pt x="17734" y="8843"/>
                    <a:pt x="17725" y="8844"/>
                    <a:pt x="17716" y="8844"/>
                  </a:cubicBezTo>
                  <a:cubicBezTo>
                    <a:pt x="17696" y="8844"/>
                    <a:pt x="17685" y="8838"/>
                    <a:pt x="17680" y="8823"/>
                  </a:cubicBezTo>
                  <a:cubicBezTo>
                    <a:pt x="17673" y="8802"/>
                    <a:pt x="17687" y="8788"/>
                    <a:pt x="17722" y="8785"/>
                  </a:cubicBezTo>
                  <a:cubicBezTo>
                    <a:pt x="17727" y="8784"/>
                    <a:pt x="17732" y="8784"/>
                    <a:pt x="17737" y="8784"/>
                  </a:cubicBezTo>
                  <a:close/>
                  <a:moveTo>
                    <a:pt x="17522" y="8891"/>
                  </a:moveTo>
                  <a:cubicBezTo>
                    <a:pt x="17576" y="8891"/>
                    <a:pt x="17573" y="8918"/>
                    <a:pt x="17510" y="8937"/>
                  </a:cubicBezTo>
                  <a:cubicBezTo>
                    <a:pt x="17499" y="8940"/>
                    <a:pt x="17489" y="8941"/>
                    <a:pt x="17479" y="8941"/>
                  </a:cubicBezTo>
                  <a:cubicBezTo>
                    <a:pt x="17462" y="8941"/>
                    <a:pt x="17450" y="8937"/>
                    <a:pt x="17448" y="8931"/>
                  </a:cubicBezTo>
                  <a:cubicBezTo>
                    <a:pt x="17447" y="8928"/>
                    <a:pt x="17444" y="8927"/>
                    <a:pt x="17441" y="8927"/>
                  </a:cubicBezTo>
                  <a:cubicBezTo>
                    <a:pt x="17434" y="8927"/>
                    <a:pt x="17422" y="8933"/>
                    <a:pt x="17410" y="8945"/>
                  </a:cubicBezTo>
                  <a:cubicBezTo>
                    <a:pt x="17391" y="8959"/>
                    <a:pt x="17370" y="8969"/>
                    <a:pt x="17361" y="8969"/>
                  </a:cubicBezTo>
                  <a:cubicBezTo>
                    <a:pt x="17360" y="8969"/>
                    <a:pt x="17359" y="8969"/>
                    <a:pt x="17358" y="8969"/>
                  </a:cubicBezTo>
                  <a:cubicBezTo>
                    <a:pt x="17354" y="8968"/>
                    <a:pt x="17345" y="8967"/>
                    <a:pt x="17334" y="8967"/>
                  </a:cubicBezTo>
                  <a:cubicBezTo>
                    <a:pt x="17315" y="8967"/>
                    <a:pt x="17287" y="8969"/>
                    <a:pt x="17260" y="8976"/>
                  </a:cubicBezTo>
                  <a:cubicBezTo>
                    <a:pt x="17216" y="8982"/>
                    <a:pt x="17156" y="8986"/>
                    <a:pt x="17129" y="8986"/>
                  </a:cubicBezTo>
                  <a:cubicBezTo>
                    <a:pt x="17038" y="8982"/>
                    <a:pt x="17062" y="8945"/>
                    <a:pt x="17166" y="8931"/>
                  </a:cubicBezTo>
                  <a:cubicBezTo>
                    <a:pt x="17281" y="8913"/>
                    <a:pt x="17430" y="8896"/>
                    <a:pt x="17504" y="8892"/>
                  </a:cubicBezTo>
                  <a:cubicBezTo>
                    <a:pt x="17510" y="8892"/>
                    <a:pt x="17517" y="8891"/>
                    <a:pt x="17522" y="8891"/>
                  </a:cubicBezTo>
                  <a:close/>
                  <a:moveTo>
                    <a:pt x="13502" y="9131"/>
                  </a:moveTo>
                  <a:cubicBezTo>
                    <a:pt x="13512" y="9131"/>
                    <a:pt x="13516" y="9140"/>
                    <a:pt x="13514" y="9149"/>
                  </a:cubicBezTo>
                  <a:cubicBezTo>
                    <a:pt x="13510" y="9163"/>
                    <a:pt x="13503" y="9174"/>
                    <a:pt x="13496" y="9177"/>
                  </a:cubicBezTo>
                  <a:cubicBezTo>
                    <a:pt x="13489" y="9177"/>
                    <a:pt x="13482" y="9170"/>
                    <a:pt x="13479" y="9160"/>
                  </a:cubicBezTo>
                  <a:cubicBezTo>
                    <a:pt x="13475" y="9149"/>
                    <a:pt x="13486" y="9135"/>
                    <a:pt x="13496" y="9132"/>
                  </a:cubicBezTo>
                  <a:cubicBezTo>
                    <a:pt x="13498" y="9131"/>
                    <a:pt x="13500" y="9131"/>
                    <a:pt x="13502" y="9131"/>
                  </a:cubicBezTo>
                  <a:close/>
                  <a:moveTo>
                    <a:pt x="13564" y="9123"/>
                  </a:moveTo>
                  <a:cubicBezTo>
                    <a:pt x="13567" y="9123"/>
                    <a:pt x="13572" y="9125"/>
                    <a:pt x="13576" y="9128"/>
                  </a:cubicBezTo>
                  <a:cubicBezTo>
                    <a:pt x="13586" y="9139"/>
                    <a:pt x="13586" y="9156"/>
                    <a:pt x="13576" y="9166"/>
                  </a:cubicBezTo>
                  <a:cubicBezTo>
                    <a:pt x="13567" y="9175"/>
                    <a:pt x="13559" y="9179"/>
                    <a:pt x="13553" y="9179"/>
                  </a:cubicBezTo>
                  <a:cubicBezTo>
                    <a:pt x="13543" y="9179"/>
                    <a:pt x="13538" y="9166"/>
                    <a:pt x="13544" y="9142"/>
                  </a:cubicBezTo>
                  <a:cubicBezTo>
                    <a:pt x="13550" y="9130"/>
                    <a:pt x="13556" y="9123"/>
                    <a:pt x="13564" y="9123"/>
                  </a:cubicBezTo>
                  <a:close/>
                  <a:moveTo>
                    <a:pt x="13642" y="9182"/>
                  </a:moveTo>
                  <a:cubicBezTo>
                    <a:pt x="13653" y="9182"/>
                    <a:pt x="13665" y="9186"/>
                    <a:pt x="13673" y="9195"/>
                  </a:cubicBezTo>
                  <a:cubicBezTo>
                    <a:pt x="13683" y="9201"/>
                    <a:pt x="13677" y="9208"/>
                    <a:pt x="13653" y="9208"/>
                  </a:cubicBezTo>
                  <a:cubicBezTo>
                    <a:pt x="13611" y="9204"/>
                    <a:pt x="13600" y="9190"/>
                    <a:pt x="13632" y="9184"/>
                  </a:cubicBezTo>
                  <a:cubicBezTo>
                    <a:pt x="13635" y="9183"/>
                    <a:pt x="13639" y="9182"/>
                    <a:pt x="13642" y="9182"/>
                  </a:cubicBezTo>
                  <a:close/>
                  <a:moveTo>
                    <a:pt x="13746" y="9183"/>
                  </a:moveTo>
                  <a:cubicBezTo>
                    <a:pt x="13748" y="9183"/>
                    <a:pt x="13750" y="9183"/>
                    <a:pt x="13753" y="9184"/>
                  </a:cubicBezTo>
                  <a:cubicBezTo>
                    <a:pt x="13767" y="9187"/>
                    <a:pt x="13781" y="9195"/>
                    <a:pt x="13781" y="9201"/>
                  </a:cubicBezTo>
                  <a:cubicBezTo>
                    <a:pt x="13784" y="9204"/>
                    <a:pt x="13773" y="9211"/>
                    <a:pt x="13763" y="9215"/>
                  </a:cubicBezTo>
                  <a:cubicBezTo>
                    <a:pt x="13761" y="9216"/>
                    <a:pt x="13759" y="9216"/>
                    <a:pt x="13757" y="9216"/>
                  </a:cubicBezTo>
                  <a:cubicBezTo>
                    <a:pt x="13745" y="9216"/>
                    <a:pt x="13735" y="9209"/>
                    <a:pt x="13732" y="9198"/>
                  </a:cubicBezTo>
                  <a:cubicBezTo>
                    <a:pt x="13729" y="9189"/>
                    <a:pt x="13736" y="9183"/>
                    <a:pt x="13746" y="9183"/>
                  </a:cubicBezTo>
                  <a:close/>
                  <a:moveTo>
                    <a:pt x="5339" y="9846"/>
                  </a:moveTo>
                  <a:cubicBezTo>
                    <a:pt x="5348" y="9846"/>
                    <a:pt x="5348" y="9853"/>
                    <a:pt x="5336" y="9871"/>
                  </a:cubicBezTo>
                  <a:cubicBezTo>
                    <a:pt x="5327" y="9883"/>
                    <a:pt x="5316" y="9892"/>
                    <a:pt x="5308" y="9892"/>
                  </a:cubicBezTo>
                  <a:cubicBezTo>
                    <a:pt x="5307" y="9892"/>
                    <a:pt x="5306" y="9892"/>
                    <a:pt x="5305" y="9891"/>
                  </a:cubicBezTo>
                  <a:cubicBezTo>
                    <a:pt x="5285" y="9885"/>
                    <a:pt x="5301" y="9853"/>
                    <a:pt x="5333" y="9846"/>
                  </a:cubicBezTo>
                  <a:cubicBezTo>
                    <a:pt x="5335" y="9846"/>
                    <a:pt x="5337" y="9846"/>
                    <a:pt x="5339" y="9846"/>
                  </a:cubicBezTo>
                  <a:close/>
                  <a:moveTo>
                    <a:pt x="5411" y="9919"/>
                  </a:moveTo>
                  <a:cubicBezTo>
                    <a:pt x="5420" y="9919"/>
                    <a:pt x="5430" y="9920"/>
                    <a:pt x="5440" y="9923"/>
                  </a:cubicBezTo>
                  <a:cubicBezTo>
                    <a:pt x="5479" y="9933"/>
                    <a:pt x="5475" y="9936"/>
                    <a:pt x="5423" y="9951"/>
                  </a:cubicBezTo>
                  <a:cubicBezTo>
                    <a:pt x="5401" y="9957"/>
                    <a:pt x="5384" y="9960"/>
                    <a:pt x="5373" y="9960"/>
                  </a:cubicBezTo>
                  <a:cubicBezTo>
                    <a:pt x="5354" y="9960"/>
                    <a:pt x="5354" y="9950"/>
                    <a:pt x="5374" y="9930"/>
                  </a:cubicBezTo>
                  <a:cubicBezTo>
                    <a:pt x="5381" y="9923"/>
                    <a:pt x="5394" y="9919"/>
                    <a:pt x="5411" y="9919"/>
                  </a:cubicBezTo>
                  <a:close/>
                  <a:moveTo>
                    <a:pt x="24136" y="0"/>
                  </a:moveTo>
                  <a:cubicBezTo>
                    <a:pt x="24110" y="0"/>
                    <a:pt x="24082" y="1"/>
                    <a:pt x="24053" y="4"/>
                  </a:cubicBezTo>
                  <a:cubicBezTo>
                    <a:pt x="24006" y="8"/>
                    <a:pt x="23955" y="9"/>
                    <a:pt x="23915" y="9"/>
                  </a:cubicBezTo>
                  <a:cubicBezTo>
                    <a:pt x="23887" y="9"/>
                    <a:pt x="23864" y="8"/>
                    <a:pt x="23853" y="7"/>
                  </a:cubicBezTo>
                  <a:cubicBezTo>
                    <a:pt x="23844" y="6"/>
                    <a:pt x="23836" y="6"/>
                    <a:pt x="23827" y="6"/>
                  </a:cubicBezTo>
                  <a:cubicBezTo>
                    <a:pt x="23799" y="6"/>
                    <a:pt x="23770" y="10"/>
                    <a:pt x="23752" y="21"/>
                  </a:cubicBezTo>
                  <a:cubicBezTo>
                    <a:pt x="23737" y="30"/>
                    <a:pt x="23724" y="34"/>
                    <a:pt x="23715" y="34"/>
                  </a:cubicBezTo>
                  <a:cubicBezTo>
                    <a:pt x="23709" y="34"/>
                    <a:pt x="23704" y="32"/>
                    <a:pt x="23703" y="28"/>
                  </a:cubicBezTo>
                  <a:cubicBezTo>
                    <a:pt x="23700" y="20"/>
                    <a:pt x="23667" y="17"/>
                    <a:pt x="23625" y="17"/>
                  </a:cubicBezTo>
                  <a:cubicBezTo>
                    <a:pt x="23554" y="17"/>
                    <a:pt x="23456" y="27"/>
                    <a:pt x="23443" y="42"/>
                  </a:cubicBezTo>
                  <a:cubicBezTo>
                    <a:pt x="23437" y="46"/>
                    <a:pt x="23432" y="48"/>
                    <a:pt x="23426" y="48"/>
                  </a:cubicBezTo>
                  <a:cubicBezTo>
                    <a:pt x="23418" y="48"/>
                    <a:pt x="23410" y="43"/>
                    <a:pt x="23401" y="35"/>
                  </a:cubicBezTo>
                  <a:cubicBezTo>
                    <a:pt x="23393" y="25"/>
                    <a:pt x="23374" y="20"/>
                    <a:pt x="23354" y="20"/>
                  </a:cubicBezTo>
                  <a:cubicBezTo>
                    <a:pt x="23325" y="20"/>
                    <a:pt x="23293" y="30"/>
                    <a:pt x="23286" y="49"/>
                  </a:cubicBezTo>
                  <a:cubicBezTo>
                    <a:pt x="23285" y="56"/>
                    <a:pt x="23287" y="60"/>
                    <a:pt x="23291" y="60"/>
                  </a:cubicBezTo>
                  <a:cubicBezTo>
                    <a:pt x="23295" y="60"/>
                    <a:pt x="23301" y="57"/>
                    <a:pt x="23307" y="52"/>
                  </a:cubicBezTo>
                  <a:cubicBezTo>
                    <a:pt x="23314" y="47"/>
                    <a:pt x="23327" y="45"/>
                    <a:pt x="23340" y="45"/>
                  </a:cubicBezTo>
                  <a:cubicBezTo>
                    <a:pt x="23353" y="45"/>
                    <a:pt x="23367" y="47"/>
                    <a:pt x="23377" y="52"/>
                  </a:cubicBezTo>
                  <a:cubicBezTo>
                    <a:pt x="23404" y="67"/>
                    <a:pt x="23434" y="73"/>
                    <a:pt x="23479" y="73"/>
                  </a:cubicBezTo>
                  <a:cubicBezTo>
                    <a:pt x="23509" y="73"/>
                    <a:pt x="23545" y="70"/>
                    <a:pt x="23592" y="66"/>
                  </a:cubicBezTo>
                  <a:cubicBezTo>
                    <a:pt x="23624" y="64"/>
                    <a:pt x="23683" y="61"/>
                    <a:pt x="23743" y="61"/>
                  </a:cubicBezTo>
                  <a:cubicBezTo>
                    <a:pt x="23767" y="61"/>
                    <a:pt x="23792" y="62"/>
                    <a:pt x="23814" y="63"/>
                  </a:cubicBezTo>
                  <a:cubicBezTo>
                    <a:pt x="23847" y="64"/>
                    <a:pt x="23880" y="65"/>
                    <a:pt x="23909" y="65"/>
                  </a:cubicBezTo>
                  <a:cubicBezTo>
                    <a:pt x="23949" y="65"/>
                    <a:pt x="23981" y="63"/>
                    <a:pt x="23991" y="59"/>
                  </a:cubicBezTo>
                  <a:cubicBezTo>
                    <a:pt x="24000" y="58"/>
                    <a:pt x="24015" y="57"/>
                    <a:pt x="24033" y="57"/>
                  </a:cubicBezTo>
                  <a:cubicBezTo>
                    <a:pt x="24052" y="57"/>
                    <a:pt x="24072" y="58"/>
                    <a:pt x="24092" y="59"/>
                  </a:cubicBezTo>
                  <a:cubicBezTo>
                    <a:pt x="24135" y="63"/>
                    <a:pt x="24159" y="64"/>
                    <a:pt x="24178" y="64"/>
                  </a:cubicBezTo>
                  <a:cubicBezTo>
                    <a:pt x="24197" y="64"/>
                    <a:pt x="24211" y="63"/>
                    <a:pt x="24234" y="59"/>
                  </a:cubicBezTo>
                  <a:cubicBezTo>
                    <a:pt x="24237" y="59"/>
                    <a:pt x="24239" y="59"/>
                    <a:pt x="24242" y="59"/>
                  </a:cubicBezTo>
                  <a:cubicBezTo>
                    <a:pt x="24259" y="59"/>
                    <a:pt x="24273" y="68"/>
                    <a:pt x="24279" y="84"/>
                  </a:cubicBezTo>
                  <a:cubicBezTo>
                    <a:pt x="24282" y="99"/>
                    <a:pt x="24293" y="108"/>
                    <a:pt x="24305" y="108"/>
                  </a:cubicBezTo>
                  <a:cubicBezTo>
                    <a:pt x="24307" y="108"/>
                    <a:pt x="24309" y="108"/>
                    <a:pt x="24311" y="108"/>
                  </a:cubicBezTo>
                  <a:cubicBezTo>
                    <a:pt x="24312" y="107"/>
                    <a:pt x="24313" y="107"/>
                    <a:pt x="24315" y="107"/>
                  </a:cubicBezTo>
                  <a:cubicBezTo>
                    <a:pt x="24325" y="107"/>
                    <a:pt x="24338" y="117"/>
                    <a:pt x="24341" y="132"/>
                  </a:cubicBezTo>
                  <a:cubicBezTo>
                    <a:pt x="24348" y="149"/>
                    <a:pt x="24338" y="164"/>
                    <a:pt x="24321" y="164"/>
                  </a:cubicBezTo>
                  <a:cubicBezTo>
                    <a:pt x="24303" y="164"/>
                    <a:pt x="24282" y="177"/>
                    <a:pt x="24269" y="198"/>
                  </a:cubicBezTo>
                  <a:cubicBezTo>
                    <a:pt x="24257" y="216"/>
                    <a:pt x="24249" y="224"/>
                    <a:pt x="24236" y="224"/>
                  </a:cubicBezTo>
                  <a:cubicBezTo>
                    <a:pt x="24226" y="224"/>
                    <a:pt x="24214" y="219"/>
                    <a:pt x="24196" y="209"/>
                  </a:cubicBezTo>
                  <a:cubicBezTo>
                    <a:pt x="24143" y="175"/>
                    <a:pt x="24036" y="152"/>
                    <a:pt x="23959" y="152"/>
                  </a:cubicBezTo>
                  <a:cubicBezTo>
                    <a:pt x="23949" y="152"/>
                    <a:pt x="23940" y="152"/>
                    <a:pt x="23932" y="153"/>
                  </a:cubicBezTo>
                  <a:cubicBezTo>
                    <a:pt x="23922" y="154"/>
                    <a:pt x="23910" y="154"/>
                    <a:pt x="23899" y="154"/>
                  </a:cubicBezTo>
                  <a:cubicBezTo>
                    <a:pt x="23871" y="154"/>
                    <a:pt x="23841" y="152"/>
                    <a:pt x="23824" y="149"/>
                  </a:cubicBezTo>
                  <a:cubicBezTo>
                    <a:pt x="23819" y="149"/>
                    <a:pt x="23813" y="148"/>
                    <a:pt x="23806" y="148"/>
                  </a:cubicBezTo>
                  <a:cubicBezTo>
                    <a:pt x="23786" y="148"/>
                    <a:pt x="23760" y="152"/>
                    <a:pt x="23744" y="160"/>
                  </a:cubicBezTo>
                  <a:cubicBezTo>
                    <a:pt x="23731" y="167"/>
                    <a:pt x="23709" y="170"/>
                    <a:pt x="23686" y="170"/>
                  </a:cubicBezTo>
                  <a:cubicBezTo>
                    <a:pt x="23673" y="170"/>
                    <a:pt x="23660" y="169"/>
                    <a:pt x="23648" y="167"/>
                  </a:cubicBezTo>
                  <a:cubicBezTo>
                    <a:pt x="23638" y="165"/>
                    <a:pt x="23626" y="164"/>
                    <a:pt x="23612" y="164"/>
                  </a:cubicBezTo>
                  <a:cubicBezTo>
                    <a:pt x="23573" y="164"/>
                    <a:pt x="23520" y="171"/>
                    <a:pt x="23474" y="181"/>
                  </a:cubicBezTo>
                  <a:lnTo>
                    <a:pt x="23360" y="202"/>
                  </a:lnTo>
                  <a:lnTo>
                    <a:pt x="23495" y="209"/>
                  </a:lnTo>
                  <a:cubicBezTo>
                    <a:pt x="23603" y="212"/>
                    <a:pt x="23624" y="215"/>
                    <a:pt x="23592" y="236"/>
                  </a:cubicBezTo>
                  <a:cubicBezTo>
                    <a:pt x="23577" y="246"/>
                    <a:pt x="23552" y="253"/>
                    <a:pt x="23529" y="253"/>
                  </a:cubicBezTo>
                  <a:cubicBezTo>
                    <a:pt x="23521" y="253"/>
                    <a:pt x="23513" y="252"/>
                    <a:pt x="23505" y="250"/>
                  </a:cubicBezTo>
                  <a:cubicBezTo>
                    <a:pt x="23495" y="248"/>
                    <a:pt x="23487" y="247"/>
                    <a:pt x="23481" y="247"/>
                  </a:cubicBezTo>
                  <a:cubicBezTo>
                    <a:pt x="23465" y="247"/>
                    <a:pt x="23460" y="254"/>
                    <a:pt x="23460" y="271"/>
                  </a:cubicBezTo>
                  <a:cubicBezTo>
                    <a:pt x="23463" y="287"/>
                    <a:pt x="23460" y="294"/>
                    <a:pt x="23440" y="294"/>
                  </a:cubicBezTo>
                  <a:cubicBezTo>
                    <a:pt x="23429" y="294"/>
                    <a:pt x="23413" y="292"/>
                    <a:pt x="23390" y="288"/>
                  </a:cubicBezTo>
                  <a:cubicBezTo>
                    <a:pt x="23363" y="283"/>
                    <a:pt x="23316" y="280"/>
                    <a:pt x="23274" y="280"/>
                  </a:cubicBezTo>
                  <a:cubicBezTo>
                    <a:pt x="23259" y="280"/>
                    <a:pt x="23244" y="280"/>
                    <a:pt x="23231" y="281"/>
                  </a:cubicBezTo>
                  <a:cubicBezTo>
                    <a:pt x="23221" y="283"/>
                    <a:pt x="23208" y="283"/>
                    <a:pt x="23195" y="283"/>
                  </a:cubicBezTo>
                  <a:cubicBezTo>
                    <a:pt x="23150" y="283"/>
                    <a:pt x="23092" y="275"/>
                    <a:pt x="23054" y="268"/>
                  </a:cubicBezTo>
                  <a:cubicBezTo>
                    <a:pt x="23002" y="253"/>
                    <a:pt x="22912" y="239"/>
                    <a:pt x="22849" y="239"/>
                  </a:cubicBezTo>
                  <a:cubicBezTo>
                    <a:pt x="22791" y="236"/>
                    <a:pt x="22738" y="226"/>
                    <a:pt x="22738" y="212"/>
                  </a:cubicBezTo>
                  <a:cubicBezTo>
                    <a:pt x="22738" y="202"/>
                    <a:pt x="22718" y="191"/>
                    <a:pt x="22690" y="191"/>
                  </a:cubicBezTo>
                  <a:lnTo>
                    <a:pt x="22593" y="191"/>
                  </a:lnTo>
                  <a:cubicBezTo>
                    <a:pt x="22565" y="191"/>
                    <a:pt x="22548" y="202"/>
                    <a:pt x="22551" y="212"/>
                  </a:cubicBezTo>
                  <a:cubicBezTo>
                    <a:pt x="22553" y="220"/>
                    <a:pt x="22564" y="225"/>
                    <a:pt x="22579" y="225"/>
                  </a:cubicBezTo>
                  <a:cubicBezTo>
                    <a:pt x="22589" y="225"/>
                    <a:pt x="22601" y="223"/>
                    <a:pt x="22614" y="219"/>
                  </a:cubicBezTo>
                  <a:cubicBezTo>
                    <a:pt x="22628" y="216"/>
                    <a:pt x="22642" y="214"/>
                    <a:pt x="22655" y="214"/>
                  </a:cubicBezTo>
                  <a:cubicBezTo>
                    <a:pt x="22671" y="214"/>
                    <a:pt x="22684" y="217"/>
                    <a:pt x="22690" y="223"/>
                  </a:cubicBezTo>
                  <a:cubicBezTo>
                    <a:pt x="22705" y="234"/>
                    <a:pt x="22603" y="256"/>
                    <a:pt x="22546" y="256"/>
                  </a:cubicBezTo>
                  <a:cubicBezTo>
                    <a:pt x="22536" y="256"/>
                    <a:pt x="22527" y="255"/>
                    <a:pt x="22520" y="253"/>
                  </a:cubicBezTo>
                  <a:cubicBezTo>
                    <a:pt x="22518" y="253"/>
                    <a:pt x="22514" y="253"/>
                    <a:pt x="22509" y="253"/>
                  </a:cubicBezTo>
                  <a:cubicBezTo>
                    <a:pt x="22483" y="253"/>
                    <a:pt x="22425" y="259"/>
                    <a:pt x="22364" y="271"/>
                  </a:cubicBezTo>
                  <a:cubicBezTo>
                    <a:pt x="22312" y="278"/>
                    <a:pt x="22251" y="284"/>
                    <a:pt x="22207" y="284"/>
                  </a:cubicBezTo>
                  <a:cubicBezTo>
                    <a:pt x="22190" y="284"/>
                    <a:pt x="22176" y="283"/>
                    <a:pt x="22166" y="281"/>
                  </a:cubicBezTo>
                  <a:cubicBezTo>
                    <a:pt x="22150" y="278"/>
                    <a:pt x="22124" y="276"/>
                    <a:pt x="22095" y="276"/>
                  </a:cubicBezTo>
                  <a:cubicBezTo>
                    <a:pt x="22059" y="276"/>
                    <a:pt x="22017" y="279"/>
                    <a:pt x="21982" y="285"/>
                  </a:cubicBezTo>
                  <a:cubicBezTo>
                    <a:pt x="21852" y="303"/>
                    <a:pt x="21772" y="313"/>
                    <a:pt x="21754" y="313"/>
                  </a:cubicBezTo>
                  <a:cubicBezTo>
                    <a:pt x="21751" y="313"/>
                    <a:pt x="21750" y="313"/>
                    <a:pt x="21750" y="313"/>
                  </a:cubicBezTo>
                  <a:cubicBezTo>
                    <a:pt x="21749" y="312"/>
                    <a:pt x="21746" y="311"/>
                    <a:pt x="21742" y="311"/>
                  </a:cubicBezTo>
                  <a:cubicBezTo>
                    <a:pt x="21734" y="311"/>
                    <a:pt x="21720" y="313"/>
                    <a:pt x="21701" y="313"/>
                  </a:cubicBezTo>
                  <a:cubicBezTo>
                    <a:pt x="21614" y="323"/>
                    <a:pt x="21432" y="331"/>
                    <a:pt x="21322" y="331"/>
                  </a:cubicBezTo>
                  <a:cubicBezTo>
                    <a:pt x="21279" y="331"/>
                    <a:pt x="21247" y="330"/>
                    <a:pt x="21236" y="327"/>
                  </a:cubicBezTo>
                  <a:cubicBezTo>
                    <a:pt x="21234" y="326"/>
                    <a:pt x="21231" y="326"/>
                    <a:pt x="21228" y="326"/>
                  </a:cubicBezTo>
                  <a:cubicBezTo>
                    <a:pt x="21216" y="326"/>
                    <a:pt x="21204" y="332"/>
                    <a:pt x="21201" y="340"/>
                  </a:cubicBezTo>
                  <a:cubicBezTo>
                    <a:pt x="21195" y="361"/>
                    <a:pt x="21105" y="378"/>
                    <a:pt x="20955" y="385"/>
                  </a:cubicBezTo>
                  <a:cubicBezTo>
                    <a:pt x="20897" y="389"/>
                    <a:pt x="20830" y="403"/>
                    <a:pt x="20809" y="417"/>
                  </a:cubicBezTo>
                  <a:cubicBezTo>
                    <a:pt x="20799" y="423"/>
                    <a:pt x="20792" y="427"/>
                    <a:pt x="20788" y="427"/>
                  </a:cubicBezTo>
                  <a:cubicBezTo>
                    <a:pt x="20783" y="427"/>
                    <a:pt x="20782" y="423"/>
                    <a:pt x="20785" y="413"/>
                  </a:cubicBezTo>
                  <a:cubicBezTo>
                    <a:pt x="20787" y="401"/>
                    <a:pt x="20772" y="396"/>
                    <a:pt x="20738" y="396"/>
                  </a:cubicBezTo>
                  <a:cubicBezTo>
                    <a:pt x="20723" y="396"/>
                    <a:pt x="20704" y="397"/>
                    <a:pt x="20681" y="399"/>
                  </a:cubicBezTo>
                  <a:cubicBezTo>
                    <a:pt x="20622" y="406"/>
                    <a:pt x="20501" y="413"/>
                    <a:pt x="20418" y="413"/>
                  </a:cubicBezTo>
                  <a:cubicBezTo>
                    <a:pt x="20335" y="413"/>
                    <a:pt x="20251" y="423"/>
                    <a:pt x="20234" y="434"/>
                  </a:cubicBezTo>
                  <a:cubicBezTo>
                    <a:pt x="20227" y="441"/>
                    <a:pt x="20216" y="444"/>
                    <a:pt x="20206" y="444"/>
                  </a:cubicBezTo>
                  <a:cubicBezTo>
                    <a:pt x="20196" y="444"/>
                    <a:pt x="20185" y="441"/>
                    <a:pt x="20178" y="434"/>
                  </a:cubicBezTo>
                  <a:cubicBezTo>
                    <a:pt x="20171" y="429"/>
                    <a:pt x="20158" y="426"/>
                    <a:pt x="20139" y="426"/>
                  </a:cubicBezTo>
                  <a:cubicBezTo>
                    <a:pt x="20109" y="426"/>
                    <a:pt x="20065" y="433"/>
                    <a:pt x="20008" y="448"/>
                  </a:cubicBezTo>
                  <a:cubicBezTo>
                    <a:pt x="19938" y="463"/>
                    <a:pt x="19870" y="473"/>
                    <a:pt x="19844" y="473"/>
                  </a:cubicBezTo>
                  <a:cubicBezTo>
                    <a:pt x="19840" y="473"/>
                    <a:pt x="19837" y="473"/>
                    <a:pt x="19835" y="472"/>
                  </a:cubicBezTo>
                  <a:cubicBezTo>
                    <a:pt x="19833" y="472"/>
                    <a:pt x="19831" y="472"/>
                    <a:pt x="19829" y="472"/>
                  </a:cubicBezTo>
                  <a:cubicBezTo>
                    <a:pt x="19816" y="472"/>
                    <a:pt x="19803" y="481"/>
                    <a:pt x="19800" y="493"/>
                  </a:cubicBezTo>
                  <a:cubicBezTo>
                    <a:pt x="19800" y="505"/>
                    <a:pt x="19798" y="511"/>
                    <a:pt x="19792" y="511"/>
                  </a:cubicBezTo>
                  <a:cubicBezTo>
                    <a:pt x="19787" y="511"/>
                    <a:pt x="19779" y="508"/>
                    <a:pt x="19768" y="500"/>
                  </a:cubicBezTo>
                  <a:cubicBezTo>
                    <a:pt x="19758" y="493"/>
                    <a:pt x="19741" y="489"/>
                    <a:pt x="19725" y="489"/>
                  </a:cubicBezTo>
                  <a:cubicBezTo>
                    <a:pt x="19716" y="489"/>
                    <a:pt x="19707" y="491"/>
                    <a:pt x="19699" y="493"/>
                  </a:cubicBezTo>
                  <a:cubicBezTo>
                    <a:pt x="19679" y="503"/>
                    <a:pt x="19619" y="510"/>
                    <a:pt x="19574" y="514"/>
                  </a:cubicBezTo>
                  <a:cubicBezTo>
                    <a:pt x="19529" y="514"/>
                    <a:pt x="19485" y="521"/>
                    <a:pt x="19474" y="524"/>
                  </a:cubicBezTo>
                  <a:cubicBezTo>
                    <a:pt x="19471" y="525"/>
                    <a:pt x="19469" y="525"/>
                    <a:pt x="19467" y="525"/>
                  </a:cubicBezTo>
                  <a:cubicBezTo>
                    <a:pt x="19460" y="525"/>
                    <a:pt x="19455" y="522"/>
                    <a:pt x="19453" y="514"/>
                  </a:cubicBezTo>
                  <a:cubicBezTo>
                    <a:pt x="19450" y="503"/>
                    <a:pt x="19419" y="500"/>
                    <a:pt x="19387" y="500"/>
                  </a:cubicBezTo>
                  <a:cubicBezTo>
                    <a:pt x="19356" y="503"/>
                    <a:pt x="19331" y="514"/>
                    <a:pt x="19335" y="524"/>
                  </a:cubicBezTo>
                  <a:cubicBezTo>
                    <a:pt x="19338" y="533"/>
                    <a:pt x="19334" y="539"/>
                    <a:pt x="19323" y="539"/>
                  </a:cubicBezTo>
                  <a:cubicBezTo>
                    <a:pt x="19320" y="539"/>
                    <a:pt x="19318" y="539"/>
                    <a:pt x="19315" y="538"/>
                  </a:cubicBezTo>
                  <a:cubicBezTo>
                    <a:pt x="19305" y="536"/>
                    <a:pt x="19285" y="533"/>
                    <a:pt x="19264" y="533"/>
                  </a:cubicBezTo>
                  <a:cubicBezTo>
                    <a:pt x="19255" y="533"/>
                    <a:pt x="19246" y="534"/>
                    <a:pt x="19238" y="535"/>
                  </a:cubicBezTo>
                  <a:cubicBezTo>
                    <a:pt x="19234" y="535"/>
                    <a:pt x="19229" y="536"/>
                    <a:pt x="19224" y="536"/>
                  </a:cubicBezTo>
                  <a:cubicBezTo>
                    <a:pt x="19200" y="536"/>
                    <a:pt x="19174" y="529"/>
                    <a:pt x="19165" y="521"/>
                  </a:cubicBezTo>
                  <a:cubicBezTo>
                    <a:pt x="19161" y="518"/>
                    <a:pt x="19153" y="516"/>
                    <a:pt x="19145" y="516"/>
                  </a:cubicBezTo>
                  <a:cubicBezTo>
                    <a:pt x="19134" y="516"/>
                    <a:pt x="19120" y="520"/>
                    <a:pt x="19110" y="527"/>
                  </a:cubicBezTo>
                  <a:cubicBezTo>
                    <a:pt x="19099" y="535"/>
                    <a:pt x="19087" y="538"/>
                    <a:pt x="19075" y="538"/>
                  </a:cubicBezTo>
                  <a:cubicBezTo>
                    <a:pt x="19064" y="538"/>
                    <a:pt x="19052" y="535"/>
                    <a:pt x="19044" y="527"/>
                  </a:cubicBezTo>
                  <a:cubicBezTo>
                    <a:pt x="19034" y="520"/>
                    <a:pt x="19027" y="517"/>
                    <a:pt x="19022" y="517"/>
                  </a:cubicBezTo>
                  <a:cubicBezTo>
                    <a:pt x="19013" y="517"/>
                    <a:pt x="19008" y="525"/>
                    <a:pt x="19002" y="542"/>
                  </a:cubicBezTo>
                  <a:cubicBezTo>
                    <a:pt x="18994" y="558"/>
                    <a:pt x="18988" y="566"/>
                    <a:pt x="18982" y="566"/>
                  </a:cubicBezTo>
                  <a:cubicBezTo>
                    <a:pt x="18978" y="566"/>
                    <a:pt x="18973" y="562"/>
                    <a:pt x="18967" y="556"/>
                  </a:cubicBezTo>
                  <a:cubicBezTo>
                    <a:pt x="18958" y="546"/>
                    <a:pt x="18944" y="541"/>
                    <a:pt x="18928" y="541"/>
                  </a:cubicBezTo>
                  <a:cubicBezTo>
                    <a:pt x="18889" y="541"/>
                    <a:pt x="18842" y="568"/>
                    <a:pt x="18849" y="597"/>
                  </a:cubicBezTo>
                  <a:cubicBezTo>
                    <a:pt x="18853" y="613"/>
                    <a:pt x="18854" y="621"/>
                    <a:pt x="18850" y="621"/>
                  </a:cubicBezTo>
                  <a:cubicBezTo>
                    <a:pt x="18847" y="621"/>
                    <a:pt x="18841" y="616"/>
                    <a:pt x="18832" y="607"/>
                  </a:cubicBezTo>
                  <a:cubicBezTo>
                    <a:pt x="18822" y="596"/>
                    <a:pt x="18802" y="592"/>
                    <a:pt x="18779" y="592"/>
                  </a:cubicBezTo>
                  <a:cubicBezTo>
                    <a:pt x="18729" y="592"/>
                    <a:pt x="18667" y="614"/>
                    <a:pt x="18686" y="635"/>
                  </a:cubicBezTo>
                  <a:cubicBezTo>
                    <a:pt x="18714" y="665"/>
                    <a:pt x="18575" y="707"/>
                    <a:pt x="18482" y="707"/>
                  </a:cubicBezTo>
                  <a:cubicBezTo>
                    <a:pt x="18458" y="707"/>
                    <a:pt x="18437" y="704"/>
                    <a:pt x="18423" y="697"/>
                  </a:cubicBezTo>
                  <a:cubicBezTo>
                    <a:pt x="18410" y="692"/>
                    <a:pt x="18396" y="689"/>
                    <a:pt x="18385" y="689"/>
                  </a:cubicBezTo>
                  <a:cubicBezTo>
                    <a:pt x="18377" y="689"/>
                    <a:pt x="18370" y="691"/>
                    <a:pt x="18367" y="694"/>
                  </a:cubicBezTo>
                  <a:cubicBezTo>
                    <a:pt x="18364" y="699"/>
                    <a:pt x="18360" y="702"/>
                    <a:pt x="18357" y="702"/>
                  </a:cubicBezTo>
                  <a:cubicBezTo>
                    <a:pt x="18354" y="702"/>
                    <a:pt x="18351" y="699"/>
                    <a:pt x="18350" y="694"/>
                  </a:cubicBezTo>
                  <a:cubicBezTo>
                    <a:pt x="18346" y="681"/>
                    <a:pt x="18325" y="670"/>
                    <a:pt x="18305" y="670"/>
                  </a:cubicBezTo>
                  <a:cubicBezTo>
                    <a:pt x="18301" y="669"/>
                    <a:pt x="18297" y="669"/>
                    <a:pt x="18295" y="669"/>
                  </a:cubicBezTo>
                  <a:cubicBezTo>
                    <a:pt x="18280" y="669"/>
                    <a:pt x="18280" y="677"/>
                    <a:pt x="18295" y="694"/>
                  </a:cubicBezTo>
                  <a:cubicBezTo>
                    <a:pt x="18315" y="718"/>
                    <a:pt x="18298" y="726"/>
                    <a:pt x="18173" y="746"/>
                  </a:cubicBezTo>
                  <a:cubicBezTo>
                    <a:pt x="18124" y="755"/>
                    <a:pt x="18085" y="760"/>
                    <a:pt x="18056" y="760"/>
                  </a:cubicBezTo>
                  <a:cubicBezTo>
                    <a:pt x="18027" y="760"/>
                    <a:pt x="18008" y="755"/>
                    <a:pt x="17999" y="746"/>
                  </a:cubicBezTo>
                  <a:cubicBezTo>
                    <a:pt x="17984" y="734"/>
                    <a:pt x="17956" y="727"/>
                    <a:pt x="17915" y="727"/>
                  </a:cubicBezTo>
                  <a:cubicBezTo>
                    <a:pt x="17867" y="727"/>
                    <a:pt x="17800" y="736"/>
                    <a:pt x="17715" y="753"/>
                  </a:cubicBezTo>
                  <a:cubicBezTo>
                    <a:pt x="17670" y="761"/>
                    <a:pt x="17621" y="767"/>
                    <a:pt x="17587" y="767"/>
                  </a:cubicBezTo>
                  <a:cubicBezTo>
                    <a:pt x="17574" y="767"/>
                    <a:pt x="17563" y="766"/>
                    <a:pt x="17555" y="764"/>
                  </a:cubicBezTo>
                  <a:cubicBezTo>
                    <a:pt x="17543" y="761"/>
                    <a:pt x="17532" y="760"/>
                    <a:pt x="17522" y="760"/>
                  </a:cubicBezTo>
                  <a:cubicBezTo>
                    <a:pt x="17508" y="760"/>
                    <a:pt x="17497" y="763"/>
                    <a:pt x="17493" y="767"/>
                  </a:cubicBezTo>
                  <a:cubicBezTo>
                    <a:pt x="17480" y="787"/>
                    <a:pt x="17343" y="806"/>
                    <a:pt x="17255" y="806"/>
                  </a:cubicBezTo>
                  <a:cubicBezTo>
                    <a:pt x="17223" y="806"/>
                    <a:pt x="17198" y="804"/>
                    <a:pt x="17187" y="798"/>
                  </a:cubicBezTo>
                  <a:cubicBezTo>
                    <a:pt x="17170" y="790"/>
                    <a:pt x="17153" y="785"/>
                    <a:pt x="17137" y="785"/>
                  </a:cubicBezTo>
                  <a:cubicBezTo>
                    <a:pt x="17107" y="785"/>
                    <a:pt x="17081" y="799"/>
                    <a:pt x="17062" y="826"/>
                  </a:cubicBezTo>
                  <a:cubicBezTo>
                    <a:pt x="17053" y="840"/>
                    <a:pt x="17045" y="847"/>
                    <a:pt x="17037" y="847"/>
                  </a:cubicBezTo>
                  <a:cubicBezTo>
                    <a:pt x="17032" y="847"/>
                    <a:pt x="17027" y="844"/>
                    <a:pt x="17021" y="836"/>
                  </a:cubicBezTo>
                  <a:cubicBezTo>
                    <a:pt x="17014" y="830"/>
                    <a:pt x="16999" y="826"/>
                    <a:pt x="16980" y="826"/>
                  </a:cubicBezTo>
                  <a:cubicBezTo>
                    <a:pt x="16970" y="826"/>
                    <a:pt x="16959" y="827"/>
                    <a:pt x="16948" y="830"/>
                  </a:cubicBezTo>
                  <a:cubicBezTo>
                    <a:pt x="16936" y="833"/>
                    <a:pt x="16923" y="834"/>
                    <a:pt x="16913" y="834"/>
                  </a:cubicBezTo>
                  <a:cubicBezTo>
                    <a:pt x="16900" y="834"/>
                    <a:pt x="16891" y="832"/>
                    <a:pt x="16889" y="826"/>
                  </a:cubicBezTo>
                  <a:cubicBezTo>
                    <a:pt x="16886" y="816"/>
                    <a:pt x="16862" y="809"/>
                    <a:pt x="16838" y="809"/>
                  </a:cubicBezTo>
                  <a:cubicBezTo>
                    <a:pt x="16809" y="809"/>
                    <a:pt x="16792" y="819"/>
                    <a:pt x="16796" y="833"/>
                  </a:cubicBezTo>
                  <a:cubicBezTo>
                    <a:pt x="16803" y="857"/>
                    <a:pt x="16688" y="889"/>
                    <a:pt x="16518" y="905"/>
                  </a:cubicBezTo>
                  <a:cubicBezTo>
                    <a:pt x="16466" y="913"/>
                    <a:pt x="16407" y="920"/>
                    <a:pt x="16390" y="926"/>
                  </a:cubicBezTo>
                  <a:cubicBezTo>
                    <a:pt x="16385" y="927"/>
                    <a:pt x="16381" y="927"/>
                    <a:pt x="16377" y="927"/>
                  </a:cubicBezTo>
                  <a:cubicBezTo>
                    <a:pt x="16361" y="927"/>
                    <a:pt x="16345" y="922"/>
                    <a:pt x="16334" y="916"/>
                  </a:cubicBezTo>
                  <a:cubicBezTo>
                    <a:pt x="16331" y="913"/>
                    <a:pt x="16323" y="912"/>
                    <a:pt x="16311" y="912"/>
                  </a:cubicBezTo>
                  <a:cubicBezTo>
                    <a:pt x="16281" y="912"/>
                    <a:pt x="16224" y="921"/>
                    <a:pt x="16164" y="934"/>
                  </a:cubicBezTo>
                  <a:cubicBezTo>
                    <a:pt x="16091" y="949"/>
                    <a:pt x="16027" y="959"/>
                    <a:pt x="16004" y="959"/>
                  </a:cubicBezTo>
                  <a:cubicBezTo>
                    <a:pt x="16001" y="959"/>
                    <a:pt x="15999" y="958"/>
                    <a:pt x="15997" y="958"/>
                  </a:cubicBezTo>
                  <a:cubicBezTo>
                    <a:pt x="15996" y="958"/>
                    <a:pt x="15995" y="957"/>
                    <a:pt x="15994" y="957"/>
                  </a:cubicBezTo>
                  <a:cubicBezTo>
                    <a:pt x="15983" y="957"/>
                    <a:pt x="15961" y="970"/>
                    <a:pt x="15942" y="993"/>
                  </a:cubicBezTo>
                  <a:cubicBezTo>
                    <a:pt x="15914" y="1023"/>
                    <a:pt x="15884" y="1039"/>
                    <a:pt x="15865" y="1039"/>
                  </a:cubicBezTo>
                  <a:cubicBezTo>
                    <a:pt x="15852" y="1039"/>
                    <a:pt x="15844" y="1031"/>
                    <a:pt x="15845" y="1014"/>
                  </a:cubicBezTo>
                  <a:cubicBezTo>
                    <a:pt x="15847" y="998"/>
                    <a:pt x="15841" y="991"/>
                    <a:pt x="15825" y="991"/>
                  </a:cubicBezTo>
                  <a:cubicBezTo>
                    <a:pt x="15815" y="991"/>
                    <a:pt x="15801" y="994"/>
                    <a:pt x="15783" y="1000"/>
                  </a:cubicBezTo>
                  <a:cubicBezTo>
                    <a:pt x="15748" y="1006"/>
                    <a:pt x="15720" y="1024"/>
                    <a:pt x="15723" y="1035"/>
                  </a:cubicBezTo>
                  <a:cubicBezTo>
                    <a:pt x="15725" y="1043"/>
                    <a:pt x="15715" y="1047"/>
                    <a:pt x="15696" y="1047"/>
                  </a:cubicBezTo>
                  <a:cubicBezTo>
                    <a:pt x="15684" y="1047"/>
                    <a:pt x="15669" y="1045"/>
                    <a:pt x="15651" y="1041"/>
                  </a:cubicBezTo>
                  <a:cubicBezTo>
                    <a:pt x="15632" y="1038"/>
                    <a:pt x="15614" y="1037"/>
                    <a:pt x="15598" y="1037"/>
                  </a:cubicBezTo>
                  <a:cubicBezTo>
                    <a:pt x="15578" y="1037"/>
                    <a:pt x="15563" y="1039"/>
                    <a:pt x="15557" y="1045"/>
                  </a:cubicBezTo>
                  <a:cubicBezTo>
                    <a:pt x="15529" y="1072"/>
                    <a:pt x="15439" y="1105"/>
                    <a:pt x="15404" y="1105"/>
                  </a:cubicBezTo>
                  <a:cubicBezTo>
                    <a:pt x="15394" y="1105"/>
                    <a:pt x="15389" y="1103"/>
                    <a:pt x="15390" y="1097"/>
                  </a:cubicBezTo>
                  <a:cubicBezTo>
                    <a:pt x="15393" y="1092"/>
                    <a:pt x="15388" y="1090"/>
                    <a:pt x="15376" y="1090"/>
                  </a:cubicBezTo>
                  <a:cubicBezTo>
                    <a:pt x="15351" y="1090"/>
                    <a:pt x="15298" y="1100"/>
                    <a:pt x="15214" y="1121"/>
                  </a:cubicBezTo>
                  <a:cubicBezTo>
                    <a:pt x="15110" y="1145"/>
                    <a:pt x="14981" y="1169"/>
                    <a:pt x="14922" y="1173"/>
                  </a:cubicBezTo>
                  <a:cubicBezTo>
                    <a:pt x="14641" y="1194"/>
                    <a:pt x="14537" y="1211"/>
                    <a:pt x="14301" y="1259"/>
                  </a:cubicBezTo>
                  <a:cubicBezTo>
                    <a:pt x="14172" y="1289"/>
                    <a:pt x="14049" y="1309"/>
                    <a:pt x="14019" y="1309"/>
                  </a:cubicBezTo>
                  <a:cubicBezTo>
                    <a:pt x="14016" y="1309"/>
                    <a:pt x="14014" y="1309"/>
                    <a:pt x="14013" y="1308"/>
                  </a:cubicBezTo>
                  <a:cubicBezTo>
                    <a:pt x="14006" y="1307"/>
                    <a:pt x="13996" y="1306"/>
                    <a:pt x="13984" y="1306"/>
                  </a:cubicBezTo>
                  <a:cubicBezTo>
                    <a:pt x="13877" y="1306"/>
                    <a:pt x="13598" y="1369"/>
                    <a:pt x="13520" y="1416"/>
                  </a:cubicBezTo>
                  <a:cubicBezTo>
                    <a:pt x="13500" y="1427"/>
                    <a:pt x="13488" y="1433"/>
                    <a:pt x="13483" y="1433"/>
                  </a:cubicBezTo>
                  <a:cubicBezTo>
                    <a:pt x="13477" y="1433"/>
                    <a:pt x="13480" y="1424"/>
                    <a:pt x="13489" y="1405"/>
                  </a:cubicBezTo>
                  <a:cubicBezTo>
                    <a:pt x="13498" y="1387"/>
                    <a:pt x="13500" y="1377"/>
                    <a:pt x="13483" y="1377"/>
                  </a:cubicBezTo>
                  <a:cubicBezTo>
                    <a:pt x="13464" y="1377"/>
                    <a:pt x="13425" y="1388"/>
                    <a:pt x="13350" y="1409"/>
                  </a:cubicBezTo>
                  <a:cubicBezTo>
                    <a:pt x="13275" y="1430"/>
                    <a:pt x="13229" y="1440"/>
                    <a:pt x="13199" y="1440"/>
                  </a:cubicBezTo>
                  <a:cubicBezTo>
                    <a:pt x="13181" y="1440"/>
                    <a:pt x="13169" y="1436"/>
                    <a:pt x="13160" y="1430"/>
                  </a:cubicBezTo>
                  <a:cubicBezTo>
                    <a:pt x="13150" y="1423"/>
                    <a:pt x="13144" y="1419"/>
                    <a:pt x="13140" y="1419"/>
                  </a:cubicBezTo>
                  <a:lnTo>
                    <a:pt x="13140" y="1419"/>
                  </a:lnTo>
                  <a:cubicBezTo>
                    <a:pt x="13135" y="1419"/>
                    <a:pt x="13136" y="1428"/>
                    <a:pt x="13142" y="1447"/>
                  </a:cubicBezTo>
                  <a:cubicBezTo>
                    <a:pt x="13147" y="1464"/>
                    <a:pt x="13147" y="1473"/>
                    <a:pt x="13142" y="1473"/>
                  </a:cubicBezTo>
                  <a:cubicBezTo>
                    <a:pt x="13139" y="1473"/>
                    <a:pt x="13136" y="1471"/>
                    <a:pt x="13132" y="1468"/>
                  </a:cubicBezTo>
                  <a:cubicBezTo>
                    <a:pt x="13122" y="1459"/>
                    <a:pt x="13096" y="1456"/>
                    <a:pt x="13066" y="1456"/>
                  </a:cubicBezTo>
                  <a:cubicBezTo>
                    <a:pt x="12991" y="1456"/>
                    <a:pt x="12885" y="1476"/>
                    <a:pt x="12892" y="1496"/>
                  </a:cubicBezTo>
                  <a:cubicBezTo>
                    <a:pt x="12896" y="1509"/>
                    <a:pt x="12862" y="1527"/>
                    <a:pt x="12820" y="1537"/>
                  </a:cubicBezTo>
                  <a:cubicBezTo>
                    <a:pt x="12798" y="1543"/>
                    <a:pt x="12781" y="1546"/>
                    <a:pt x="12769" y="1546"/>
                  </a:cubicBezTo>
                  <a:cubicBezTo>
                    <a:pt x="12753" y="1546"/>
                    <a:pt x="12745" y="1542"/>
                    <a:pt x="12747" y="1534"/>
                  </a:cubicBezTo>
                  <a:cubicBezTo>
                    <a:pt x="12751" y="1527"/>
                    <a:pt x="12744" y="1523"/>
                    <a:pt x="12729" y="1523"/>
                  </a:cubicBezTo>
                  <a:cubicBezTo>
                    <a:pt x="12721" y="1523"/>
                    <a:pt x="12710" y="1524"/>
                    <a:pt x="12698" y="1527"/>
                  </a:cubicBezTo>
                  <a:cubicBezTo>
                    <a:pt x="12657" y="1537"/>
                    <a:pt x="12646" y="1547"/>
                    <a:pt x="12663" y="1562"/>
                  </a:cubicBezTo>
                  <a:cubicBezTo>
                    <a:pt x="12670" y="1568"/>
                    <a:pt x="12670" y="1571"/>
                    <a:pt x="12666" y="1571"/>
                  </a:cubicBezTo>
                  <a:cubicBezTo>
                    <a:pt x="12660" y="1571"/>
                    <a:pt x="12647" y="1567"/>
                    <a:pt x="12628" y="1562"/>
                  </a:cubicBezTo>
                  <a:cubicBezTo>
                    <a:pt x="12603" y="1550"/>
                    <a:pt x="12574" y="1543"/>
                    <a:pt x="12558" y="1543"/>
                  </a:cubicBezTo>
                  <a:cubicBezTo>
                    <a:pt x="12555" y="1543"/>
                    <a:pt x="12552" y="1544"/>
                    <a:pt x="12549" y="1544"/>
                  </a:cubicBezTo>
                  <a:cubicBezTo>
                    <a:pt x="12535" y="1547"/>
                    <a:pt x="12535" y="1565"/>
                    <a:pt x="12545" y="1582"/>
                  </a:cubicBezTo>
                  <a:cubicBezTo>
                    <a:pt x="12558" y="1597"/>
                    <a:pt x="12563" y="1603"/>
                    <a:pt x="12559" y="1603"/>
                  </a:cubicBezTo>
                  <a:cubicBezTo>
                    <a:pt x="12556" y="1603"/>
                    <a:pt x="12545" y="1597"/>
                    <a:pt x="12524" y="1586"/>
                  </a:cubicBezTo>
                  <a:cubicBezTo>
                    <a:pt x="12506" y="1575"/>
                    <a:pt x="12494" y="1569"/>
                    <a:pt x="12484" y="1569"/>
                  </a:cubicBezTo>
                  <a:cubicBezTo>
                    <a:pt x="12471" y="1569"/>
                    <a:pt x="12459" y="1579"/>
                    <a:pt x="12438" y="1600"/>
                  </a:cubicBezTo>
                  <a:cubicBezTo>
                    <a:pt x="12399" y="1638"/>
                    <a:pt x="12313" y="1676"/>
                    <a:pt x="12237" y="1690"/>
                  </a:cubicBezTo>
                  <a:cubicBezTo>
                    <a:pt x="12236" y="1690"/>
                    <a:pt x="12234" y="1690"/>
                    <a:pt x="12233" y="1690"/>
                  </a:cubicBezTo>
                  <a:cubicBezTo>
                    <a:pt x="12218" y="1690"/>
                    <a:pt x="12209" y="1674"/>
                    <a:pt x="12209" y="1652"/>
                  </a:cubicBezTo>
                  <a:cubicBezTo>
                    <a:pt x="12209" y="1628"/>
                    <a:pt x="12201" y="1618"/>
                    <a:pt x="12182" y="1618"/>
                  </a:cubicBezTo>
                  <a:cubicBezTo>
                    <a:pt x="12176" y="1618"/>
                    <a:pt x="12169" y="1619"/>
                    <a:pt x="12161" y="1621"/>
                  </a:cubicBezTo>
                  <a:cubicBezTo>
                    <a:pt x="12133" y="1627"/>
                    <a:pt x="12116" y="1642"/>
                    <a:pt x="12119" y="1652"/>
                  </a:cubicBezTo>
                  <a:cubicBezTo>
                    <a:pt x="12122" y="1666"/>
                    <a:pt x="12112" y="1676"/>
                    <a:pt x="12091" y="1680"/>
                  </a:cubicBezTo>
                  <a:cubicBezTo>
                    <a:pt x="12088" y="1681"/>
                    <a:pt x="12084" y="1682"/>
                    <a:pt x="12080" y="1682"/>
                  </a:cubicBezTo>
                  <a:cubicBezTo>
                    <a:pt x="12066" y="1682"/>
                    <a:pt x="12052" y="1673"/>
                    <a:pt x="12050" y="1662"/>
                  </a:cubicBezTo>
                  <a:cubicBezTo>
                    <a:pt x="12044" y="1649"/>
                    <a:pt x="12030" y="1639"/>
                    <a:pt x="12016" y="1639"/>
                  </a:cubicBezTo>
                  <a:cubicBezTo>
                    <a:pt x="12012" y="1639"/>
                    <a:pt x="12008" y="1640"/>
                    <a:pt x="12004" y="1642"/>
                  </a:cubicBezTo>
                  <a:cubicBezTo>
                    <a:pt x="11980" y="1648"/>
                    <a:pt x="11977" y="1659"/>
                    <a:pt x="11991" y="1676"/>
                  </a:cubicBezTo>
                  <a:cubicBezTo>
                    <a:pt x="12011" y="1699"/>
                    <a:pt x="11985" y="1716"/>
                    <a:pt x="11950" y="1716"/>
                  </a:cubicBezTo>
                  <a:cubicBezTo>
                    <a:pt x="11932" y="1716"/>
                    <a:pt x="11911" y="1711"/>
                    <a:pt x="11893" y="1701"/>
                  </a:cubicBezTo>
                  <a:cubicBezTo>
                    <a:pt x="11881" y="1692"/>
                    <a:pt x="11867" y="1689"/>
                    <a:pt x="11856" y="1689"/>
                  </a:cubicBezTo>
                  <a:cubicBezTo>
                    <a:pt x="11848" y="1689"/>
                    <a:pt x="11842" y="1690"/>
                    <a:pt x="11837" y="1693"/>
                  </a:cubicBezTo>
                  <a:cubicBezTo>
                    <a:pt x="11831" y="1700"/>
                    <a:pt x="11820" y="1704"/>
                    <a:pt x="11807" y="1704"/>
                  </a:cubicBezTo>
                  <a:cubicBezTo>
                    <a:pt x="11800" y="1704"/>
                    <a:pt x="11793" y="1703"/>
                    <a:pt x="11786" y="1701"/>
                  </a:cubicBezTo>
                  <a:cubicBezTo>
                    <a:pt x="11783" y="1700"/>
                    <a:pt x="11778" y="1699"/>
                    <a:pt x="11770" y="1699"/>
                  </a:cubicBezTo>
                  <a:cubicBezTo>
                    <a:pt x="11669" y="1699"/>
                    <a:pt x="11141" y="1782"/>
                    <a:pt x="10780" y="1853"/>
                  </a:cubicBezTo>
                  <a:cubicBezTo>
                    <a:pt x="10645" y="1882"/>
                    <a:pt x="10530" y="1902"/>
                    <a:pt x="10508" y="1902"/>
                  </a:cubicBezTo>
                  <a:cubicBezTo>
                    <a:pt x="10507" y="1902"/>
                    <a:pt x="10506" y="1902"/>
                    <a:pt x="10505" y="1901"/>
                  </a:cubicBezTo>
                  <a:cubicBezTo>
                    <a:pt x="10499" y="1901"/>
                    <a:pt x="10322" y="1936"/>
                    <a:pt x="10117" y="1981"/>
                  </a:cubicBezTo>
                  <a:cubicBezTo>
                    <a:pt x="9912" y="2026"/>
                    <a:pt x="9708" y="2068"/>
                    <a:pt x="9663" y="2075"/>
                  </a:cubicBezTo>
                  <a:cubicBezTo>
                    <a:pt x="9555" y="2089"/>
                    <a:pt x="9041" y="2200"/>
                    <a:pt x="8556" y="2311"/>
                  </a:cubicBezTo>
                  <a:cubicBezTo>
                    <a:pt x="8337" y="2363"/>
                    <a:pt x="8087" y="2418"/>
                    <a:pt x="8001" y="2436"/>
                  </a:cubicBezTo>
                  <a:cubicBezTo>
                    <a:pt x="7778" y="2478"/>
                    <a:pt x="5690" y="3008"/>
                    <a:pt x="5301" y="3119"/>
                  </a:cubicBezTo>
                  <a:cubicBezTo>
                    <a:pt x="4185" y="3438"/>
                    <a:pt x="3682" y="3591"/>
                    <a:pt x="3081" y="3789"/>
                  </a:cubicBezTo>
                  <a:cubicBezTo>
                    <a:pt x="3008" y="3813"/>
                    <a:pt x="2880" y="3858"/>
                    <a:pt x="2797" y="3886"/>
                  </a:cubicBezTo>
                  <a:cubicBezTo>
                    <a:pt x="2519" y="3976"/>
                    <a:pt x="2089" y="4132"/>
                    <a:pt x="1895" y="4209"/>
                  </a:cubicBezTo>
                  <a:cubicBezTo>
                    <a:pt x="1746" y="4268"/>
                    <a:pt x="1409" y="4396"/>
                    <a:pt x="1354" y="4413"/>
                  </a:cubicBezTo>
                  <a:cubicBezTo>
                    <a:pt x="1312" y="4423"/>
                    <a:pt x="958" y="4569"/>
                    <a:pt x="795" y="4639"/>
                  </a:cubicBezTo>
                  <a:cubicBezTo>
                    <a:pt x="729" y="4667"/>
                    <a:pt x="614" y="4715"/>
                    <a:pt x="538" y="4746"/>
                  </a:cubicBezTo>
                  <a:cubicBezTo>
                    <a:pt x="462" y="4777"/>
                    <a:pt x="344" y="4819"/>
                    <a:pt x="271" y="4840"/>
                  </a:cubicBezTo>
                  <a:cubicBezTo>
                    <a:pt x="156" y="4871"/>
                    <a:pt x="146" y="4878"/>
                    <a:pt x="174" y="4913"/>
                  </a:cubicBezTo>
                  <a:cubicBezTo>
                    <a:pt x="189" y="4932"/>
                    <a:pt x="193" y="4941"/>
                    <a:pt x="185" y="4941"/>
                  </a:cubicBezTo>
                  <a:cubicBezTo>
                    <a:pt x="181" y="4941"/>
                    <a:pt x="171" y="4937"/>
                    <a:pt x="156" y="4930"/>
                  </a:cubicBezTo>
                  <a:cubicBezTo>
                    <a:pt x="144" y="4926"/>
                    <a:pt x="136" y="4923"/>
                    <a:pt x="129" y="4923"/>
                  </a:cubicBezTo>
                  <a:cubicBezTo>
                    <a:pt x="117" y="4923"/>
                    <a:pt x="113" y="4933"/>
                    <a:pt x="111" y="4958"/>
                  </a:cubicBezTo>
                  <a:cubicBezTo>
                    <a:pt x="111" y="4982"/>
                    <a:pt x="87" y="5014"/>
                    <a:pt x="60" y="5027"/>
                  </a:cubicBezTo>
                  <a:cubicBezTo>
                    <a:pt x="1" y="5059"/>
                    <a:pt x="1" y="5086"/>
                    <a:pt x="52" y="5090"/>
                  </a:cubicBezTo>
                  <a:cubicBezTo>
                    <a:pt x="76" y="5090"/>
                    <a:pt x="90" y="5086"/>
                    <a:pt x="87" y="5076"/>
                  </a:cubicBezTo>
                  <a:cubicBezTo>
                    <a:pt x="84" y="5065"/>
                    <a:pt x="118" y="5052"/>
                    <a:pt x="167" y="5041"/>
                  </a:cubicBezTo>
                  <a:cubicBezTo>
                    <a:pt x="188" y="5038"/>
                    <a:pt x="206" y="5036"/>
                    <a:pt x="220" y="5036"/>
                  </a:cubicBezTo>
                  <a:cubicBezTo>
                    <a:pt x="246" y="5036"/>
                    <a:pt x="262" y="5042"/>
                    <a:pt x="271" y="5055"/>
                  </a:cubicBezTo>
                  <a:cubicBezTo>
                    <a:pt x="284" y="5083"/>
                    <a:pt x="271" y="5094"/>
                    <a:pt x="174" y="5110"/>
                  </a:cubicBezTo>
                  <a:cubicBezTo>
                    <a:pt x="136" y="5119"/>
                    <a:pt x="103" y="5124"/>
                    <a:pt x="84" y="5124"/>
                  </a:cubicBezTo>
                  <a:cubicBezTo>
                    <a:pt x="72" y="5124"/>
                    <a:pt x="65" y="5122"/>
                    <a:pt x="66" y="5118"/>
                  </a:cubicBezTo>
                  <a:cubicBezTo>
                    <a:pt x="69" y="5109"/>
                    <a:pt x="65" y="5103"/>
                    <a:pt x="56" y="5103"/>
                  </a:cubicBezTo>
                  <a:cubicBezTo>
                    <a:pt x="54" y="5103"/>
                    <a:pt x="51" y="5103"/>
                    <a:pt x="49" y="5104"/>
                  </a:cubicBezTo>
                  <a:cubicBezTo>
                    <a:pt x="18" y="5115"/>
                    <a:pt x="1" y="5198"/>
                    <a:pt x="28" y="5219"/>
                  </a:cubicBezTo>
                  <a:cubicBezTo>
                    <a:pt x="34" y="5224"/>
                    <a:pt x="38" y="5227"/>
                    <a:pt x="42" y="5227"/>
                  </a:cubicBezTo>
                  <a:cubicBezTo>
                    <a:pt x="47" y="5227"/>
                    <a:pt x="51" y="5220"/>
                    <a:pt x="55" y="5208"/>
                  </a:cubicBezTo>
                  <a:cubicBezTo>
                    <a:pt x="60" y="5194"/>
                    <a:pt x="115" y="5166"/>
                    <a:pt x="174" y="5149"/>
                  </a:cubicBezTo>
                  <a:cubicBezTo>
                    <a:pt x="216" y="5133"/>
                    <a:pt x="248" y="5125"/>
                    <a:pt x="256" y="5125"/>
                  </a:cubicBezTo>
                  <a:cubicBezTo>
                    <a:pt x="259" y="5125"/>
                    <a:pt x="260" y="5126"/>
                    <a:pt x="257" y="5128"/>
                  </a:cubicBezTo>
                  <a:cubicBezTo>
                    <a:pt x="243" y="5139"/>
                    <a:pt x="240" y="5152"/>
                    <a:pt x="250" y="5163"/>
                  </a:cubicBezTo>
                  <a:cubicBezTo>
                    <a:pt x="260" y="5169"/>
                    <a:pt x="233" y="5187"/>
                    <a:pt x="191" y="5198"/>
                  </a:cubicBezTo>
                  <a:cubicBezTo>
                    <a:pt x="150" y="5208"/>
                    <a:pt x="108" y="5232"/>
                    <a:pt x="97" y="5249"/>
                  </a:cubicBezTo>
                  <a:cubicBezTo>
                    <a:pt x="71" y="5300"/>
                    <a:pt x="95" y="5402"/>
                    <a:pt x="132" y="5402"/>
                  </a:cubicBezTo>
                  <a:cubicBezTo>
                    <a:pt x="133" y="5402"/>
                    <a:pt x="134" y="5402"/>
                    <a:pt x="135" y="5402"/>
                  </a:cubicBezTo>
                  <a:cubicBezTo>
                    <a:pt x="140" y="5399"/>
                    <a:pt x="146" y="5398"/>
                    <a:pt x="151" y="5398"/>
                  </a:cubicBezTo>
                  <a:cubicBezTo>
                    <a:pt x="160" y="5398"/>
                    <a:pt x="168" y="5402"/>
                    <a:pt x="170" y="5409"/>
                  </a:cubicBezTo>
                  <a:cubicBezTo>
                    <a:pt x="174" y="5416"/>
                    <a:pt x="188" y="5440"/>
                    <a:pt x="198" y="5461"/>
                  </a:cubicBezTo>
                  <a:cubicBezTo>
                    <a:pt x="219" y="5496"/>
                    <a:pt x="212" y="5503"/>
                    <a:pt x="160" y="5506"/>
                  </a:cubicBezTo>
                  <a:cubicBezTo>
                    <a:pt x="125" y="5510"/>
                    <a:pt x="94" y="5523"/>
                    <a:pt x="87" y="5544"/>
                  </a:cubicBezTo>
                  <a:cubicBezTo>
                    <a:pt x="80" y="5562"/>
                    <a:pt x="80" y="5586"/>
                    <a:pt x="84" y="5597"/>
                  </a:cubicBezTo>
                  <a:cubicBezTo>
                    <a:pt x="86" y="5599"/>
                    <a:pt x="88" y="5600"/>
                    <a:pt x="89" y="5600"/>
                  </a:cubicBezTo>
                  <a:cubicBezTo>
                    <a:pt x="93" y="5600"/>
                    <a:pt x="95" y="5595"/>
                    <a:pt x="97" y="5586"/>
                  </a:cubicBezTo>
                  <a:cubicBezTo>
                    <a:pt x="97" y="5574"/>
                    <a:pt x="108" y="5564"/>
                    <a:pt x="122" y="5564"/>
                  </a:cubicBezTo>
                  <a:cubicBezTo>
                    <a:pt x="124" y="5564"/>
                    <a:pt x="127" y="5565"/>
                    <a:pt x="129" y="5565"/>
                  </a:cubicBezTo>
                  <a:cubicBezTo>
                    <a:pt x="132" y="5566"/>
                    <a:pt x="134" y="5566"/>
                    <a:pt x="136" y="5566"/>
                  </a:cubicBezTo>
                  <a:cubicBezTo>
                    <a:pt x="146" y="5566"/>
                    <a:pt x="143" y="5559"/>
                    <a:pt x="129" y="5547"/>
                  </a:cubicBezTo>
                  <a:cubicBezTo>
                    <a:pt x="121" y="5543"/>
                    <a:pt x="119" y="5540"/>
                    <a:pt x="123" y="5540"/>
                  </a:cubicBezTo>
                  <a:cubicBezTo>
                    <a:pt x="128" y="5540"/>
                    <a:pt x="140" y="5544"/>
                    <a:pt x="156" y="5552"/>
                  </a:cubicBezTo>
                  <a:cubicBezTo>
                    <a:pt x="182" y="5562"/>
                    <a:pt x="209" y="5569"/>
                    <a:pt x="224" y="5569"/>
                  </a:cubicBezTo>
                  <a:cubicBezTo>
                    <a:pt x="228" y="5569"/>
                    <a:pt x="231" y="5569"/>
                    <a:pt x="233" y="5568"/>
                  </a:cubicBezTo>
                  <a:cubicBezTo>
                    <a:pt x="234" y="5568"/>
                    <a:pt x="236" y="5568"/>
                    <a:pt x="238" y="5568"/>
                  </a:cubicBezTo>
                  <a:cubicBezTo>
                    <a:pt x="256" y="5568"/>
                    <a:pt x="300" y="5581"/>
                    <a:pt x="344" y="5603"/>
                  </a:cubicBezTo>
                  <a:cubicBezTo>
                    <a:pt x="383" y="5619"/>
                    <a:pt x="414" y="5627"/>
                    <a:pt x="426" y="5627"/>
                  </a:cubicBezTo>
                  <a:cubicBezTo>
                    <a:pt x="430" y="5627"/>
                    <a:pt x="431" y="5626"/>
                    <a:pt x="430" y="5624"/>
                  </a:cubicBezTo>
                  <a:cubicBezTo>
                    <a:pt x="427" y="5614"/>
                    <a:pt x="434" y="5603"/>
                    <a:pt x="448" y="5600"/>
                  </a:cubicBezTo>
                  <a:cubicBezTo>
                    <a:pt x="449" y="5600"/>
                    <a:pt x="450" y="5599"/>
                    <a:pt x="452" y="5599"/>
                  </a:cubicBezTo>
                  <a:cubicBezTo>
                    <a:pt x="461" y="5599"/>
                    <a:pt x="469" y="5608"/>
                    <a:pt x="472" y="5621"/>
                  </a:cubicBezTo>
                  <a:cubicBezTo>
                    <a:pt x="472" y="5629"/>
                    <a:pt x="482" y="5634"/>
                    <a:pt x="498" y="5634"/>
                  </a:cubicBezTo>
                  <a:cubicBezTo>
                    <a:pt x="509" y="5634"/>
                    <a:pt x="523" y="5632"/>
                    <a:pt x="538" y="5627"/>
                  </a:cubicBezTo>
                  <a:cubicBezTo>
                    <a:pt x="556" y="5623"/>
                    <a:pt x="569" y="5620"/>
                    <a:pt x="578" y="5620"/>
                  </a:cubicBezTo>
                  <a:cubicBezTo>
                    <a:pt x="596" y="5620"/>
                    <a:pt x="601" y="5630"/>
                    <a:pt x="601" y="5656"/>
                  </a:cubicBezTo>
                  <a:cubicBezTo>
                    <a:pt x="601" y="5680"/>
                    <a:pt x="604" y="5711"/>
                    <a:pt x="608" y="5725"/>
                  </a:cubicBezTo>
                  <a:cubicBezTo>
                    <a:pt x="611" y="5739"/>
                    <a:pt x="601" y="5749"/>
                    <a:pt x="580" y="5749"/>
                  </a:cubicBezTo>
                  <a:cubicBezTo>
                    <a:pt x="563" y="5749"/>
                    <a:pt x="545" y="5760"/>
                    <a:pt x="542" y="5773"/>
                  </a:cubicBezTo>
                  <a:cubicBezTo>
                    <a:pt x="542" y="5780"/>
                    <a:pt x="548" y="5784"/>
                    <a:pt x="561" y="5784"/>
                  </a:cubicBezTo>
                  <a:cubicBezTo>
                    <a:pt x="580" y="5784"/>
                    <a:pt x="613" y="5777"/>
                    <a:pt x="663" y="5763"/>
                  </a:cubicBezTo>
                  <a:cubicBezTo>
                    <a:pt x="709" y="5751"/>
                    <a:pt x="739" y="5745"/>
                    <a:pt x="754" y="5745"/>
                  </a:cubicBezTo>
                  <a:cubicBezTo>
                    <a:pt x="782" y="5745"/>
                    <a:pt x="760" y="5766"/>
                    <a:pt x="691" y="5808"/>
                  </a:cubicBezTo>
                  <a:cubicBezTo>
                    <a:pt x="659" y="5828"/>
                    <a:pt x="635" y="5837"/>
                    <a:pt x="620" y="5837"/>
                  </a:cubicBezTo>
                  <a:cubicBezTo>
                    <a:pt x="613" y="5837"/>
                    <a:pt x="608" y="5835"/>
                    <a:pt x="604" y="5832"/>
                  </a:cubicBezTo>
                  <a:cubicBezTo>
                    <a:pt x="601" y="5830"/>
                    <a:pt x="597" y="5829"/>
                    <a:pt x="593" y="5829"/>
                  </a:cubicBezTo>
                  <a:cubicBezTo>
                    <a:pt x="580" y="5829"/>
                    <a:pt x="564" y="5840"/>
                    <a:pt x="548" y="5864"/>
                  </a:cubicBezTo>
                  <a:cubicBezTo>
                    <a:pt x="531" y="5891"/>
                    <a:pt x="510" y="5909"/>
                    <a:pt x="500" y="5912"/>
                  </a:cubicBezTo>
                  <a:cubicBezTo>
                    <a:pt x="493" y="5912"/>
                    <a:pt x="472" y="5922"/>
                    <a:pt x="458" y="5936"/>
                  </a:cubicBezTo>
                  <a:cubicBezTo>
                    <a:pt x="443" y="5950"/>
                    <a:pt x="440" y="5956"/>
                    <a:pt x="450" y="5956"/>
                  </a:cubicBezTo>
                  <a:cubicBezTo>
                    <a:pt x="456" y="5956"/>
                    <a:pt x="466" y="5954"/>
                    <a:pt x="479" y="5950"/>
                  </a:cubicBezTo>
                  <a:cubicBezTo>
                    <a:pt x="493" y="5947"/>
                    <a:pt x="507" y="5945"/>
                    <a:pt x="518" y="5945"/>
                  </a:cubicBezTo>
                  <a:cubicBezTo>
                    <a:pt x="529" y="5945"/>
                    <a:pt x="538" y="5947"/>
                    <a:pt x="542" y="5950"/>
                  </a:cubicBezTo>
                  <a:cubicBezTo>
                    <a:pt x="566" y="5971"/>
                    <a:pt x="545" y="6010"/>
                    <a:pt x="510" y="6020"/>
                  </a:cubicBezTo>
                  <a:cubicBezTo>
                    <a:pt x="497" y="6023"/>
                    <a:pt x="486" y="6034"/>
                    <a:pt x="489" y="6044"/>
                  </a:cubicBezTo>
                  <a:cubicBezTo>
                    <a:pt x="493" y="6058"/>
                    <a:pt x="486" y="6079"/>
                    <a:pt x="479" y="6100"/>
                  </a:cubicBezTo>
                  <a:cubicBezTo>
                    <a:pt x="462" y="6130"/>
                    <a:pt x="488" y="6260"/>
                    <a:pt x="509" y="6260"/>
                  </a:cubicBezTo>
                  <a:cubicBezTo>
                    <a:pt x="509" y="6260"/>
                    <a:pt x="510" y="6260"/>
                    <a:pt x="510" y="6259"/>
                  </a:cubicBezTo>
                  <a:cubicBezTo>
                    <a:pt x="526" y="6254"/>
                    <a:pt x="539" y="6251"/>
                    <a:pt x="549" y="6251"/>
                  </a:cubicBezTo>
                  <a:cubicBezTo>
                    <a:pt x="572" y="6251"/>
                    <a:pt x="583" y="6263"/>
                    <a:pt x="590" y="6287"/>
                  </a:cubicBezTo>
                  <a:cubicBezTo>
                    <a:pt x="599" y="6303"/>
                    <a:pt x="609" y="6313"/>
                    <a:pt x="621" y="6313"/>
                  </a:cubicBezTo>
                  <a:cubicBezTo>
                    <a:pt x="625" y="6313"/>
                    <a:pt x="628" y="6312"/>
                    <a:pt x="632" y="6311"/>
                  </a:cubicBezTo>
                  <a:cubicBezTo>
                    <a:pt x="634" y="6310"/>
                    <a:pt x="637" y="6310"/>
                    <a:pt x="640" y="6310"/>
                  </a:cubicBezTo>
                  <a:cubicBezTo>
                    <a:pt x="648" y="6310"/>
                    <a:pt x="657" y="6314"/>
                    <a:pt x="659" y="6325"/>
                  </a:cubicBezTo>
                  <a:cubicBezTo>
                    <a:pt x="659" y="6337"/>
                    <a:pt x="670" y="6347"/>
                    <a:pt x="680" y="6347"/>
                  </a:cubicBezTo>
                  <a:cubicBezTo>
                    <a:pt x="681" y="6347"/>
                    <a:pt x="683" y="6346"/>
                    <a:pt x="684" y="6346"/>
                  </a:cubicBezTo>
                  <a:cubicBezTo>
                    <a:pt x="694" y="6346"/>
                    <a:pt x="708" y="6353"/>
                    <a:pt x="712" y="6363"/>
                  </a:cubicBezTo>
                  <a:cubicBezTo>
                    <a:pt x="718" y="6377"/>
                    <a:pt x="691" y="6391"/>
                    <a:pt x="643" y="6398"/>
                  </a:cubicBezTo>
                  <a:cubicBezTo>
                    <a:pt x="576" y="6408"/>
                    <a:pt x="569" y="6412"/>
                    <a:pt x="590" y="6443"/>
                  </a:cubicBezTo>
                  <a:cubicBezTo>
                    <a:pt x="599" y="6455"/>
                    <a:pt x="606" y="6463"/>
                    <a:pt x="610" y="6463"/>
                  </a:cubicBezTo>
                  <a:cubicBezTo>
                    <a:pt x="613" y="6463"/>
                    <a:pt x="614" y="6460"/>
                    <a:pt x="614" y="6453"/>
                  </a:cubicBezTo>
                  <a:cubicBezTo>
                    <a:pt x="614" y="6439"/>
                    <a:pt x="628" y="6426"/>
                    <a:pt x="649" y="6418"/>
                  </a:cubicBezTo>
                  <a:cubicBezTo>
                    <a:pt x="652" y="6418"/>
                    <a:pt x="655" y="6418"/>
                    <a:pt x="658" y="6418"/>
                  </a:cubicBezTo>
                  <a:cubicBezTo>
                    <a:pt x="671" y="6418"/>
                    <a:pt x="679" y="6424"/>
                    <a:pt x="673" y="6436"/>
                  </a:cubicBezTo>
                  <a:cubicBezTo>
                    <a:pt x="671" y="6444"/>
                    <a:pt x="674" y="6452"/>
                    <a:pt x="679" y="6452"/>
                  </a:cubicBezTo>
                  <a:cubicBezTo>
                    <a:pt x="681" y="6452"/>
                    <a:pt x="682" y="6452"/>
                    <a:pt x="684" y="6450"/>
                  </a:cubicBezTo>
                  <a:cubicBezTo>
                    <a:pt x="704" y="6442"/>
                    <a:pt x="719" y="6438"/>
                    <a:pt x="731" y="6438"/>
                  </a:cubicBezTo>
                  <a:cubicBezTo>
                    <a:pt x="751" y="6438"/>
                    <a:pt x="760" y="6449"/>
                    <a:pt x="760" y="6471"/>
                  </a:cubicBezTo>
                  <a:cubicBezTo>
                    <a:pt x="760" y="6506"/>
                    <a:pt x="794" y="6532"/>
                    <a:pt x="829" y="6532"/>
                  </a:cubicBezTo>
                  <a:cubicBezTo>
                    <a:pt x="842" y="6532"/>
                    <a:pt x="856" y="6528"/>
                    <a:pt x="867" y="6519"/>
                  </a:cubicBezTo>
                  <a:cubicBezTo>
                    <a:pt x="875" y="6515"/>
                    <a:pt x="884" y="6512"/>
                    <a:pt x="892" y="6512"/>
                  </a:cubicBezTo>
                  <a:cubicBezTo>
                    <a:pt x="900" y="6512"/>
                    <a:pt x="907" y="6515"/>
                    <a:pt x="909" y="6523"/>
                  </a:cubicBezTo>
                  <a:cubicBezTo>
                    <a:pt x="913" y="6533"/>
                    <a:pt x="888" y="6551"/>
                    <a:pt x="861" y="6557"/>
                  </a:cubicBezTo>
                  <a:cubicBezTo>
                    <a:pt x="795" y="6575"/>
                    <a:pt x="795" y="6592"/>
                    <a:pt x="861" y="6613"/>
                  </a:cubicBezTo>
                  <a:cubicBezTo>
                    <a:pt x="885" y="6623"/>
                    <a:pt x="896" y="6634"/>
                    <a:pt x="878" y="6637"/>
                  </a:cubicBezTo>
                  <a:cubicBezTo>
                    <a:pt x="864" y="6641"/>
                    <a:pt x="826" y="6662"/>
                    <a:pt x="798" y="6682"/>
                  </a:cubicBezTo>
                  <a:cubicBezTo>
                    <a:pt x="747" y="6717"/>
                    <a:pt x="747" y="6721"/>
                    <a:pt x="792" y="6724"/>
                  </a:cubicBezTo>
                  <a:cubicBezTo>
                    <a:pt x="794" y="6724"/>
                    <a:pt x="797" y="6724"/>
                    <a:pt x="800" y="6724"/>
                  </a:cubicBezTo>
                  <a:cubicBezTo>
                    <a:pt x="849" y="6724"/>
                    <a:pt x="898" y="6699"/>
                    <a:pt x="875" y="6682"/>
                  </a:cubicBezTo>
                  <a:cubicBezTo>
                    <a:pt x="855" y="6666"/>
                    <a:pt x="936" y="6599"/>
                    <a:pt x="974" y="6599"/>
                  </a:cubicBezTo>
                  <a:cubicBezTo>
                    <a:pt x="976" y="6599"/>
                    <a:pt x="977" y="6599"/>
                    <a:pt x="979" y="6599"/>
                  </a:cubicBezTo>
                  <a:cubicBezTo>
                    <a:pt x="996" y="6602"/>
                    <a:pt x="1006" y="6617"/>
                    <a:pt x="1003" y="6627"/>
                  </a:cubicBezTo>
                  <a:cubicBezTo>
                    <a:pt x="1000" y="6637"/>
                    <a:pt x="1010" y="6651"/>
                    <a:pt x="1024" y="6655"/>
                  </a:cubicBezTo>
                  <a:cubicBezTo>
                    <a:pt x="1069" y="6665"/>
                    <a:pt x="1062" y="6697"/>
                    <a:pt x="1017" y="6697"/>
                  </a:cubicBezTo>
                  <a:cubicBezTo>
                    <a:pt x="989" y="6697"/>
                    <a:pt x="1000" y="6703"/>
                    <a:pt x="1045" y="6721"/>
                  </a:cubicBezTo>
                  <a:cubicBezTo>
                    <a:pt x="1083" y="6734"/>
                    <a:pt x="1121" y="6745"/>
                    <a:pt x="1131" y="6745"/>
                  </a:cubicBezTo>
                  <a:cubicBezTo>
                    <a:pt x="1132" y="6744"/>
                    <a:pt x="1133" y="6744"/>
                    <a:pt x="1134" y="6744"/>
                  </a:cubicBezTo>
                  <a:cubicBezTo>
                    <a:pt x="1141" y="6744"/>
                    <a:pt x="1152" y="6757"/>
                    <a:pt x="1155" y="6772"/>
                  </a:cubicBezTo>
                  <a:cubicBezTo>
                    <a:pt x="1162" y="6785"/>
                    <a:pt x="1183" y="6801"/>
                    <a:pt x="1203" y="6801"/>
                  </a:cubicBezTo>
                  <a:cubicBezTo>
                    <a:pt x="1204" y="6801"/>
                    <a:pt x="1206" y="6801"/>
                    <a:pt x="1208" y="6801"/>
                  </a:cubicBezTo>
                  <a:cubicBezTo>
                    <a:pt x="1256" y="6801"/>
                    <a:pt x="1284" y="6863"/>
                    <a:pt x="1267" y="6921"/>
                  </a:cubicBezTo>
                  <a:cubicBezTo>
                    <a:pt x="1261" y="6936"/>
                    <a:pt x="1260" y="6943"/>
                    <a:pt x="1266" y="6943"/>
                  </a:cubicBezTo>
                  <a:cubicBezTo>
                    <a:pt x="1270" y="6943"/>
                    <a:pt x="1277" y="6939"/>
                    <a:pt x="1288" y="6932"/>
                  </a:cubicBezTo>
                  <a:cubicBezTo>
                    <a:pt x="1300" y="6924"/>
                    <a:pt x="1310" y="6919"/>
                    <a:pt x="1317" y="6919"/>
                  </a:cubicBezTo>
                  <a:cubicBezTo>
                    <a:pt x="1321" y="6919"/>
                    <a:pt x="1324" y="6921"/>
                    <a:pt x="1325" y="6926"/>
                  </a:cubicBezTo>
                  <a:cubicBezTo>
                    <a:pt x="1334" y="6948"/>
                    <a:pt x="1289" y="6976"/>
                    <a:pt x="1264" y="6976"/>
                  </a:cubicBezTo>
                  <a:cubicBezTo>
                    <a:pt x="1257" y="6976"/>
                    <a:pt x="1252" y="6975"/>
                    <a:pt x="1250" y="6970"/>
                  </a:cubicBezTo>
                  <a:cubicBezTo>
                    <a:pt x="1246" y="6967"/>
                    <a:pt x="1240" y="6966"/>
                    <a:pt x="1231" y="6966"/>
                  </a:cubicBezTo>
                  <a:cubicBezTo>
                    <a:pt x="1212" y="6966"/>
                    <a:pt x="1181" y="6974"/>
                    <a:pt x="1145" y="6988"/>
                  </a:cubicBezTo>
                  <a:cubicBezTo>
                    <a:pt x="1058" y="7023"/>
                    <a:pt x="1024" y="7049"/>
                    <a:pt x="1050" y="7049"/>
                  </a:cubicBezTo>
                  <a:cubicBezTo>
                    <a:pt x="1062" y="7049"/>
                    <a:pt x="1088" y="7043"/>
                    <a:pt x="1128" y="7030"/>
                  </a:cubicBezTo>
                  <a:cubicBezTo>
                    <a:pt x="1184" y="7011"/>
                    <a:pt x="1222" y="7001"/>
                    <a:pt x="1245" y="7001"/>
                  </a:cubicBezTo>
                  <a:cubicBezTo>
                    <a:pt x="1273" y="7001"/>
                    <a:pt x="1277" y="7016"/>
                    <a:pt x="1260" y="7046"/>
                  </a:cubicBezTo>
                  <a:cubicBezTo>
                    <a:pt x="1239" y="7085"/>
                    <a:pt x="1246" y="7092"/>
                    <a:pt x="1315" y="7123"/>
                  </a:cubicBezTo>
                  <a:cubicBezTo>
                    <a:pt x="1345" y="7139"/>
                    <a:pt x="1384" y="7149"/>
                    <a:pt x="1409" y="7149"/>
                  </a:cubicBezTo>
                  <a:cubicBezTo>
                    <a:pt x="1416" y="7149"/>
                    <a:pt x="1422" y="7149"/>
                    <a:pt x="1426" y="7147"/>
                  </a:cubicBezTo>
                  <a:cubicBezTo>
                    <a:pt x="1434" y="7143"/>
                    <a:pt x="1446" y="7141"/>
                    <a:pt x="1459" y="7141"/>
                  </a:cubicBezTo>
                  <a:cubicBezTo>
                    <a:pt x="1480" y="7141"/>
                    <a:pt x="1505" y="7146"/>
                    <a:pt x="1527" y="7155"/>
                  </a:cubicBezTo>
                  <a:cubicBezTo>
                    <a:pt x="1560" y="7169"/>
                    <a:pt x="1572" y="7179"/>
                    <a:pt x="1558" y="7179"/>
                  </a:cubicBezTo>
                  <a:cubicBezTo>
                    <a:pt x="1556" y="7179"/>
                    <a:pt x="1554" y="7179"/>
                    <a:pt x="1551" y="7179"/>
                  </a:cubicBezTo>
                  <a:cubicBezTo>
                    <a:pt x="1523" y="7179"/>
                    <a:pt x="1509" y="7192"/>
                    <a:pt x="1509" y="7224"/>
                  </a:cubicBezTo>
                  <a:cubicBezTo>
                    <a:pt x="1509" y="7246"/>
                    <a:pt x="1501" y="7262"/>
                    <a:pt x="1486" y="7262"/>
                  </a:cubicBezTo>
                  <a:cubicBezTo>
                    <a:pt x="1485" y="7262"/>
                    <a:pt x="1483" y="7262"/>
                    <a:pt x="1482" y="7262"/>
                  </a:cubicBezTo>
                  <a:cubicBezTo>
                    <a:pt x="1479" y="7261"/>
                    <a:pt x="1477" y="7261"/>
                    <a:pt x="1475" y="7261"/>
                  </a:cubicBezTo>
                  <a:cubicBezTo>
                    <a:pt x="1464" y="7261"/>
                    <a:pt x="1458" y="7266"/>
                    <a:pt x="1461" y="7272"/>
                  </a:cubicBezTo>
                  <a:cubicBezTo>
                    <a:pt x="1464" y="7286"/>
                    <a:pt x="1464" y="7307"/>
                    <a:pt x="1461" y="7324"/>
                  </a:cubicBezTo>
                  <a:cubicBezTo>
                    <a:pt x="1461" y="7340"/>
                    <a:pt x="1463" y="7347"/>
                    <a:pt x="1471" y="7347"/>
                  </a:cubicBezTo>
                  <a:cubicBezTo>
                    <a:pt x="1477" y="7347"/>
                    <a:pt x="1486" y="7344"/>
                    <a:pt x="1499" y="7338"/>
                  </a:cubicBezTo>
                  <a:cubicBezTo>
                    <a:pt x="1505" y="7335"/>
                    <a:pt x="1513" y="7333"/>
                    <a:pt x="1523" y="7333"/>
                  </a:cubicBezTo>
                  <a:cubicBezTo>
                    <a:pt x="1602" y="7333"/>
                    <a:pt x="1793" y="7422"/>
                    <a:pt x="1762" y="7453"/>
                  </a:cubicBezTo>
                  <a:cubicBezTo>
                    <a:pt x="1735" y="7481"/>
                    <a:pt x="1769" y="7518"/>
                    <a:pt x="1806" y="7518"/>
                  </a:cubicBezTo>
                  <a:cubicBezTo>
                    <a:pt x="1815" y="7518"/>
                    <a:pt x="1824" y="7516"/>
                    <a:pt x="1832" y="7512"/>
                  </a:cubicBezTo>
                  <a:cubicBezTo>
                    <a:pt x="1846" y="7503"/>
                    <a:pt x="1856" y="7499"/>
                    <a:pt x="1861" y="7499"/>
                  </a:cubicBezTo>
                  <a:cubicBezTo>
                    <a:pt x="1866" y="7499"/>
                    <a:pt x="1867" y="7503"/>
                    <a:pt x="1863" y="7512"/>
                  </a:cubicBezTo>
                  <a:cubicBezTo>
                    <a:pt x="1860" y="7525"/>
                    <a:pt x="1871" y="7550"/>
                    <a:pt x="1887" y="7560"/>
                  </a:cubicBezTo>
                  <a:cubicBezTo>
                    <a:pt x="1905" y="7571"/>
                    <a:pt x="1922" y="7602"/>
                    <a:pt x="1926" y="7633"/>
                  </a:cubicBezTo>
                  <a:cubicBezTo>
                    <a:pt x="1929" y="7662"/>
                    <a:pt x="1938" y="7685"/>
                    <a:pt x="1951" y="7685"/>
                  </a:cubicBezTo>
                  <a:cubicBezTo>
                    <a:pt x="1952" y="7685"/>
                    <a:pt x="1953" y="7685"/>
                    <a:pt x="1954" y="7685"/>
                  </a:cubicBezTo>
                  <a:cubicBezTo>
                    <a:pt x="1956" y="7684"/>
                    <a:pt x="1957" y="7684"/>
                    <a:pt x="1959" y="7684"/>
                  </a:cubicBezTo>
                  <a:cubicBezTo>
                    <a:pt x="1970" y="7684"/>
                    <a:pt x="1979" y="7694"/>
                    <a:pt x="1985" y="7709"/>
                  </a:cubicBezTo>
                  <a:cubicBezTo>
                    <a:pt x="1988" y="7723"/>
                    <a:pt x="1985" y="7741"/>
                    <a:pt x="1971" y="7744"/>
                  </a:cubicBezTo>
                  <a:cubicBezTo>
                    <a:pt x="1961" y="7747"/>
                    <a:pt x="1954" y="7765"/>
                    <a:pt x="1961" y="7782"/>
                  </a:cubicBezTo>
                  <a:cubicBezTo>
                    <a:pt x="1974" y="7833"/>
                    <a:pt x="2120" y="7973"/>
                    <a:pt x="2156" y="7973"/>
                  </a:cubicBezTo>
                  <a:cubicBezTo>
                    <a:pt x="2156" y="7973"/>
                    <a:pt x="2157" y="7973"/>
                    <a:pt x="2158" y="7973"/>
                  </a:cubicBezTo>
                  <a:cubicBezTo>
                    <a:pt x="2159" y="7973"/>
                    <a:pt x="2160" y="7973"/>
                    <a:pt x="2162" y="7973"/>
                  </a:cubicBezTo>
                  <a:cubicBezTo>
                    <a:pt x="2176" y="7973"/>
                    <a:pt x="2197" y="7989"/>
                    <a:pt x="2210" y="8011"/>
                  </a:cubicBezTo>
                  <a:cubicBezTo>
                    <a:pt x="2224" y="8031"/>
                    <a:pt x="2236" y="8041"/>
                    <a:pt x="2252" y="8041"/>
                  </a:cubicBezTo>
                  <a:cubicBezTo>
                    <a:pt x="2261" y="8041"/>
                    <a:pt x="2271" y="8038"/>
                    <a:pt x="2283" y="8032"/>
                  </a:cubicBezTo>
                  <a:cubicBezTo>
                    <a:pt x="2296" y="8025"/>
                    <a:pt x="2305" y="8021"/>
                    <a:pt x="2311" y="8021"/>
                  </a:cubicBezTo>
                  <a:cubicBezTo>
                    <a:pt x="2320" y="8021"/>
                    <a:pt x="2323" y="8029"/>
                    <a:pt x="2321" y="8045"/>
                  </a:cubicBezTo>
                  <a:cubicBezTo>
                    <a:pt x="2318" y="8064"/>
                    <a:pt x="2325" y="8073"/>
                    <a:pt x="2336" y="8073"/>
                  </a:cubicBezTo>
                  <a:cubicBezTo>
                    <a:pt x="2352" y="8073"/>
                    <a:pt x="2376" y="8054"/>
                    <a:pt x="2391" y="8021"/>
                  </a:cubicBezTo>
                  <a:cubicBezTo>
                    <a:pt x="2400" y="8001"/>
                    <a:pt x="2405" y="7991"/>
                    <a:pt x="2414" y="7991"/>
                  </a:cubicBezTo>
                  <a:cubicBezTo>
                    <a:pt x="2422" y="7991"/>
                    <a:pt x="2432" y="7998"/>
                    <a:pt x="2449" y="8011"/>
                  </a:cubicBezTo>
                  <a:cubicBezTo>
                    <a:pt x="2466" y="8023"/>
                    <a:pt x="2482" y="8029"/>
                    <a:pt x="2502" y="8029"/>
                  </a:cubicBezTo>
                  <a:cubicBezTo>
                    <a:pt x="2524" y="8029"/>
                    <a:pt x="2549" y="8022"/>
                    <a:pt x="2585" y="8008"/>
                  </a:cubicBezTo>
                  <a:cubicBezTo>
                    <a:pt x="2621" y="7995"/>
                    <a:pt x="2655" y="7988"/>
                    <a:pt x="2670" y="7988"/>
                  </a:cubicBezTo>
                  <a:cubicBezTo>
                    <a:pt x="2675" y="7988"/>
                    <a:pt x="2678" y="7989"/>
                    <a:pt x="2678" y="7990"/>
                  </a:cubicBezTo>
                  <a:cubicBezTo>
                    <a:pt x="2679" y="7992"/>
                    <a:pt x="2684" y="7993"/>
                    <a:pt x="2691" y="7993"/>
                  </a:cubicBezTo>
                  <a:cubicBezTo>
                    <a:pt x="2713" y="7993"/>
                    <a:pt x="2759" y="7986"/>
                    <a:pt x="2811" y="7973"/>
                  </a:cubicBezTo>
                  <a:cubicBezTo>
                    <a:pt x="2865" y="7960"/>
                    <a:pt x="2917" y="7953"/>
                    <a:pt x="2947" y="7953"/>
                  </a:cubicBezTo>
                  <a:cubicBezTo>
                    <a:pt x="2958" y="7953"/>
                    <a:pt x="2965" y="7954"/>
                    <a:pt x="2970" y="7956"/>
                  </a:cubicBezTo>
                  <a:cubicBezTo>
                    <a:pt x="2976" y="7960"/>
                    <a:pt x="2988" y="7962"/>
                    <a:pt x="3003" y="7962"/>
                  </a:cubicBezTo>
                  <a:cubicBezTo>
                    <a:pt x="3025" y="7962"/>
                    <a:pt x="3054" y="7958"/>
                    <a:pt x="3078" y="7952"/>
                  </a:cubicBezTo>
                  <a:cubicBezTo>
                    <a:pt x="3123" y="7941"/>
                    <a:pt x="3237" y="7925"/>
                    <a:pt x="3334" y="7917"/>
                  </a:cubicBezTo>
                  <a:cubicBezTo>
                    <a:pt x="3432" y="7907"/>
                    <a:pt x="3557" y="7890"/>
                    <a:pt x="3612" y="7876"/>
                  </a:cubicBezTo>
                  <a:cubicBezTo>
                    <a:pt x="3684" y="7859"/>
                    <a:pt x="3808" y="7848"/>
                    <a:pt x="3904" y="7848"/>
                  </a:cubicBezTo>
                  <a:cubicBezTo>
                    <a:pt x="3966" y="7848"/>
                    <a:pt x="4016" y="7853"/>
                    <a:pt x="4036" y="7862"/>
                  </a:cubicBezTo>
                  <a:cubicBezTo>
                    <a:pt x="4052" y="7872"/>
                    <a:pt x="4084" y="7907"/>
                    <a:pt x="4105" y="7941"/>
                  </a:cubicBezTo>
                  <a:cubicBezTo>
                    <a:pt x="4125" y="7980"/>
                    <a:pt x="4146" y="8011"/>
                    <a:pt x="4156" y="8021"/>
                  </a:cubicBezTo>
                  <a:cubicBezTo>
                    <a:pt x="4167" y="8029"/>
                    <a:pt x="4164" y="8035"/>
                    <a:pt x="4146" y="8039"/>
                  </a:cubicBezTo>
                  <a:cubicBezTo>
                    <a:pt x="4111" y="8050"/>
                    <a:pt x="4170" y="8143"/>
                    <a:pt x="4233" y="8167"/>
                  </a:cubicBezTo>
                  <a:cubicBezTo>
                    <a:pt x="4268" y="8181"/>
                    <a:pt x="4285" y="8212"/>
                    <a:pt x="4299" y="8274"/>
                  </a:cubicBezTo>
                  <a:cubicBezTo>
                    <a:pt x="4312" y="8318"/>
                    <a:pt x="4329" y="8355"/>
                    <a:pt x="4339" y="8355"/>
                  </a:cubicBezTo>
                  <a:cubicBezTo>
                    <a:pt x="4339" y="8355"/>
                    <a:pt x="4340" y="8354"/>
                    <a:pt x="4340" y="8354"/>
                  </a:cubicBezTo>
                  <a:cubicBezTo>
                    <a:pt x="4341" y="8354"/>
                    <a:pt x="4342" y="8354"/>
                    <a:pt x="4342" y="8354"/>
                  </a:cubicBezTo>
                  <a:cubicBezTo>
                    <a:pt x="4353" y="8354"/>
                    <a:pt x="4365" y="8377"/>
                    <a:pt x="4369" y="8407"/>
                  </a:cubicBezTo>
                  <a:cubicBezTo>
                    <a:pt x="4382" y="8493"/>
                    <a:pt x="4438" y="8732"/>
                    <a:pt x="4469" y="8847"/>
                  </a:cubicBezTo>
                  <a:cubicBezTo>
                    <a:pt x="4489" y="8916"/>
                    <a:pt x="4489" y="8955"/>
                    <a:pt x="4473" y="8958"/>
                  </a:cubicBezTo>
                  <a:cubicBezTo>
                    <a:pt x="4424" y="8972"/>
                    <a:pt x="4427" y="9014"/>
                    <a:pt x="4479" y="9041"/>
                  </a:cubicBezTo>
                  <a:cubicBezTo>
                    <a:pt x="4503" y="9055"/>
                    <a:pt x="4524" y="9083"/>
                    <a:pt x="4524" y="9097"/>
                  </a:cubicBezTo>
                  <a:cubicBezTo>
                    <a:pt x="4524" y="9115"/>
                    <a:pt x="4559" y="9177"/>
                    <a:pt x="4601" y="9239"/>
                  </a:cubicBezTo>
                  <a:cubicBezTo>
                    <a:pt x="4646" y="9302"/>
                    <a:pt x="4673" y="9354"/>
                    <a:pt x="4667" y="9357"/>
                  </a:cubicBezTo>
                  <a:cubicBezTo>
                    <a:pt x="4660" y="9361"/>
                    <a:pt x="4677" y="9364"/>
                    <a:pt x="4708" y="9368"/>
                  </a:cubicBezTo>
                  <a:cubicBezTo>
                    <a:pt x="4771" y="9371"/>
                    <a:pt x="4812" y="9454"/>
                    <a:pt x="4767" y="9486"/>
                  </a:cubicBezTo>
                  <a:cubicBezTo>
                    <a:pt x="4753" y="9493"/>
                    <a:pt x="4774" y="9503"/>
                    <a:pt x="4812" y="9507"/>
                  </a:cubicBezTo>
                  <a:cubicBezTo>
                    <a:pt x="4851" y="9510"/>
                    <a:pt x="4882" y="9520"/>
                    <a:pt x="4885" y="9534"/>
                  </a:cubicBezTo>
                  <a:cubicBezTo>
                    <a:pt x="4889" y="9544"/>
                    <a:pt x="4937" y="9576"/>
                    <a:pt x="4993" y="9600"/>
                  </a:cubicBezTo>
                  <a:cubicBezTo>
                    <a:pt x="5048" y="9627"/>
                    <a:pt x="5097" y="9659"/>
                    <a:pt x="5101" y="9669"/>
                  </a:cubicBezTo>
                  <a:cubicBezTo>
                    <a:pt x="5103" y="9678"/>
                    <a:pt x="5111" y="9687"/>
                    <a:pt x="5120" y="9687"/>
                  </a:cubicBezTo>
                  <a:cubicBezTo>
                    <a:pt x="5122" y="9687"/>
                    <a:pt x="5123" y="9687"/>
                    <a:pt x="5125" y="9687"/>
                  </a:cubicBezTo>
                  <a:cubicBezTo>
                    <a:pt x="5125" y="9686"/>
                    <a:pt x="5126" y="9686"/>
                    <a:pt x="5127" y="9686"/>
                  </a:cubicBezTo>
                  <a:cubicBezTo>
                    <a:pt x="5139" y="9686"/>
                    <a:pt x="5184" y="9702"/>
                    <a:pt x="5229" y="9722"/>
                  </a:cubicBezTo>
                  <a:cubicBezTo>
                    <a:pt x="5277" y="9739"/>
                    <a:pt x="5336" y="9760"/>
                    <a:pt x="5357" y="9760"/>
                  </a:cubicBezTo>
                  <a:cubicBezTo>
                    <a:pt x="5419" y="9767"/>
                    <a:pt x="5413" y="9805"/>
                    <a:pt x="5347" y="9822"/>
                  </a:cubicBezTo>
                  <a:cubicBezTo>
                    <a:pt x="5280" y="9840"/>
                    <a:pt x="5197" y="9909"/>
                    <a:pt x="5208" y="9944"/>
                  </a:cubicBezTo>
                  <a:cubicBezTo>
                    <a:pt x="5210" y="9950"/>
                    <a:pt x="5222" y="9954"/>
                    <a:pt x="5237" y="9954"/>
                  </a:cubicBezTo>
                  <a:cubicBezTo>
                    <a:pt x="5246" y="9954"/>
                    <a:pt x="5255" y="9953"/>
                    <a:pt x="5264" y="9951"/>
                  </a:cubicBezTo>
                  <a:cubicBezTo>
                    <a:pt x="5270" y="9949"/>
                    <a:pt x="5278" y="9948"/>
                    <a:pt x="5286" y="9948"/>
                  </a:cubicBezTo>
                  <a:cubicBezTo>
                    <a:pt x="5308" y="9948"/>
                    <a:pt x="5335" y="9954"/>
                    <a:pt x="5350" y="9965"/>
                  </a:cubicBezTo>
                  <a:cubicBezTo>
                    <a:pt x="5369" y="9976"/>
                    <a:pt x="5392" y="9986"/>
                    <a:pt x="5405" y="9986"/>
                  </a:cubicBezTo>
                  <a:cubicBezTo>
                    <a:pt x="5406" y="9986"/>
                    <a:pt x="5408" y="9986"/>
                    <a:pt x="5409" y="9986"/>
                  </a:cubicBezTo>
                  <a:cubicBezTo>
                    <a:pt x="5419" y="9986"/>
                    <a:pt x="5451" y="9986"/>
                    <a:pt x="5482" y="9992"/>
                  </a:cubicBezTo>
                  <a:cubicBezTo>
                    <a:pt x="5489" y="9994"/>
                    <a:pt x="5501" y="9995"/>
                    <a:pt x="5516" y="9995"/>
                  </a:cubicBezTo>
                  <a:cubicBezTo>
                    <a:pt x="5555" y="9995"/>
                    <a:pt x="5614" y="9989"/>
                    <a:pt x="5669" y="9981"/>
                  </a:cubicBezTo>
                  <a:cubicBezTo>
                    <a:pt x="5794" y="9963"/>
                    <a:pt x="5918" y="9952"/>
                    <a:pt x="5999" y="9952"/>
                  </a:cubicBezTo>
                  <a:cubicBezTo>
                    <a:pt x="6039" y="9952"/>
                    <a:pt x="6068" y="9955"/>
                    <a:pt x="6082" y="9961"/>
                  </a:cubicBezTo>
                  <a:cubicBezTo>
                    <a:pt x="6088" y="9963"/>
                    <a:pt x="6096" y="9963"/>
                    <a:pt x="6106" y="9963"/>
                  </a:cubicBezTo>
                  <a:cubicBezTo>
                    <a:pt x="6135" y="9963"/>
                    <a:pt x="6179" y="9956"/>
                    <a:pt x="6217" y="9944"/>
                  </a:cubicBezTo>
                  <a:cubicBezTo>
                    <a:pt x="6254" y="9933"/>
                    <a:pt x="6279" y="9928"/>
                    <a:pt x="6295" y="9928"/>
                  </a:cubicBezTo>
                  <a:cubicBezTo>
                    <a:pt x="6308" y="9928"/>
                    <a:pt x="6315" y="9932"/>
                    <a:pt x="6315" y="9940"/>
                  </a:cubicBezTo>
                  <a:cubicBezTo>
                    <a:pt x="6315" y="9950"/>
                    <a:pt x="6316" y="9956"/>
                    <a:pt x="6317" y="9956"/>
                  </a:cubicBezTo>
                  <a:cubicBezTo>
                    <a:pt x="6318" y="9956"/>
                    <a:pt x="6318" y="9956"/>
                    <a:pt x="6318" y="9954"/>
                  </a:cubicBezTo>
                  <a:cubicBezTo>
                    <a:pt x="6325" y="9930"/>
                    <a:pt x="6488" y="9909"/>
                    <a:pt x="6644" y="9909"/>
                  </a:cubicBezTo>
                  <a:cubicBezTo>
                    <a:pt x="6713" y="9906"/>
                    <a:pt x="6793" y="9895"/>
                    <a:pt x="6825" y="9881"/>
                  </a:cubicBezTo>
                  <a:cubicBezTo>
                    <a:pt x="6841" y="9872"/>
                    <a:pt x="6855" y="9868"/>
                    <a:pt x="6865" y="9868"/>
                  </a:cubicBezTo>
                  <a:cubicBezTo>
                    <a:pt x="6873" y="9868"/>
                    <a:pt x="6878" y="9871"/>
                    <a:pt x="6880" y="9877"/>
                  </a:cubicBezTo>
                  <a:cubicBezTo>
                    <a:pt x="6883" y="9883"/>
                    <a:pt x="6887" y="9886"/>
                    <a:pt x="6892" y="9886"/>
                  </a:cubicBezTo>
                  <a:cubicBezTo>
                    <a:pt x="6900" y="9886"/>
                    <a:pt x="6912" y="9879"/>
                    <a:pt x="6929" y="9864"/>
                  </a:cubicBezTo>
                  <a:cubicBezTo>
                    <a:pt x="6946" y="9849"/>
                    <a:pt x="6958" y="9842"/>
                    <a:pt x="6972" y="9842"/>
                  </a:cubicBezTo>
                  <a:cubicBezTo>
                    <a:pt x="6984" y="9842"/>
                    <a:pt x="6996" y="9847"/>
                    <a:pt x="7012" y="9856"/>
                  </a:cubicBezTo>
                  <a:cubicBezTo>
                    <a:pt x="7027" y="9867"/>
                    <a:pt x="7039" y="9873"/>
                    <a:pt x="7049" y="9873"/>
                  </a:cubicBezTo>
                  <a:cubicBezTo>
                    <a:pt x="7058" y="9873"/>
                    <a:pt x="7064" y="9868"/>
                    <a:pt x="7067" y="9861"/>
                  </a:cubicBezTo>
                  <a:cubicBezTo>
                    <a:pt x="7071" y="9850"/>
                    <a:pt x="7088" y="9836"/>
                    <a:pt x="7099" y="9832"/>
                  </a:cubicBezTo>
                  <a:cubicBezTo>
                    <a:pt x="7112" y="9832"/>
                    <a:pt x="7220" y="9812"/>
                    <a:pt x="7335" y="9794"/>
                  </a:cubicBezTo>
                  <a:cubicBezTo>
                    <a:pt x="7435" y="9776"/>
                    <a:pt x="7527" y="9766"/>
                    <a:pt x="7555" y="9766"/>
                  </a:cubicBezTo>
                  <a:cubicBezTo>
                    <a:pt x="7559" y="9766"/>
                    <a:pt x="7562" y="9766"/>
                    <a:pt x="7563" y="9767"/>
                  </a:cubicBezTo>
                  <a:cubicBezTo>
                    <a:pt x="7566" y="9769"/>
                    <a:pt x="7574" y="9770"/>
                    <a:pt x="7587" y="9770"/>
                  </a:cubicBezTo>
                  <a:cubicBezTo>
                    <a:pt x="7610" y="9770"/>
                    <a:pt x="7647" y="9766"/>
                    <a:pt x="7685" y="9760"/>
                  </a:cubicBezTo>
                  <a:cubicBezTo>
                    <a:pt x="7822" y="9730"/>
                    <a:pt x="7871" y="9720"/>
                    <a:pt x="7889" y="9720"/>
                  </a:cubicBezTo>
                  <a:cubicBezTo>
                    <a:pt x="7897" y="9720"/>
                    <a:pt x="7899" y="9722"/>
                    <a:pt x="7900" y="9725"/>
                  </a:cubicBezTo>
                  <a:cubicBezTo>
                    <a:pt x="7900" y="9729"/>
                    <a:pt x="7907" y="9730"/>
                    <a:pt x="7917" y="9730"/>
                  </a:cubicBezTo>
                  <a:cubicBezTo>
                    <a:pt x="7924" y="9730"/>
                    <a:pt x="7933" y="9730"/>
                    <a:pt x="7942" y="9728"/>
                  </a:cubicBezTo>
                  <a:cubicBezTo>
                    <a:pt x="7966" y="9725"/>
                    <a:pt x="8039" y="9711"/>
                    <a:pt x="8111" y="9697"/>
                  </a:cubicBezTo>
                  <a:cubicBezTo>
                    <a:pt x="8169" y="9686"/>
                    <a:pt x="8225" y="9679"/>
                    <a:pt x="8250" y="9679"/>
                  </a:cubicBezTo>
                  <a:cubicBezTo>
                    <a:pt x="8255" y="9679"/>
                    <a:pt x="8259" y="9679"/>
                    <a:pt x="8261" y="9680"/>
                  </a:cubicBezTo>
                  <a:cubicBezTo>
                    <a:pt x="8263" y="9680"/>
                    <a:pt x="8265" y="9680"/>
                    <a:pt x="8268" y="9680"/>
                  </a:cubicBezTo>
                  <a:cubicBezTo>
                    <a:pt x="8295" y="9680"/>
                    <a:pt x="8390" y="9667"/>
                    <a:pt x="8490" y="9648"/>
                  </a:cubicBezTo>
                  <a:cubicBezTo>
                    <a:pt x="8591" y="9629"/>
                    <a:pt x="8684" y="9614"/>
                    <a:pt x="8707" y="9614"/>
                  </a:cubicBezTo>
                  <a:cubicBezTo>
                    <a:pt x="8709" y="9614"/>
                    <a:pt x="8711" y="9614"/>
                    <a:pt x="8712" y="9614"/>
                  </a:cubicBezTo>
                  <a:cubicBezTo>
                    <a:pt x="8712" y="9614"/>
                    <a:pt x="8713" y="9614"/>
                    <a:pt x="8715" y="9614"/>
                  </a:cubicBezTo>
                  <a:cubicBezTo>
                    <a:pt x="8738" y="9614"/>
                    <a:pt x="8870" y="9588"/>
                    <a:pt x="9021" y="9558"/>
                  </a:cubicBezTo>
                  <a:cubicBezTo>
                    <a:pt x="9171" y="9526"/>
                    <a:pt x="9305" y="9502"/>
                    <a:pt x="9330" y="9502"/>
                  </a:cubicBezTo>
                  <a:cubicBezTo>
                    <a:pt x="9331" y="9502"/>
                    <a:pt x="9332" y="9502"/>
                    <a:pt x="9333" y="9503"/>
                  </a:cubicBezTo>
                  <a:cubicBezTo>
                    <a:pt x="9344" y="9503"/>
                    <a:pt x="9440" y="9489"/>
                    <a:pt x="9552" y="9465"/>
                  </a:cubicBezTo>
                  <a:cubicBezTo>
                    <a:pt x="9663" y="9444"/>
                    <a:pt x="9832" y="9416"/>
                    <a:pt x="9927" y="9403"/>
                  </a:cubicBezTo>
                  <a:cubicBezTo>
                    <a:pt x="10023" y="9392"/>
                    <a:pt x="10190" y="9361"/>
                    <a:pt x="10294" y="9340"/>
                  </a:cubicBezTo>
                  <a:cubicBezTo>
                    <a:pt x="10398" y="9315"/>
                    <a:pt x="10505" y="9299"/>
                    <a:pt x="10526" y="9299"/>
                  </a:cubicBezTo>
                  <a:cubicBezTo>
                    <a:pt x="10527" y="9299"/>
                    <a:pt x="10528" y="9299"/>
                    <a:pt x="10530" y="9299"/>
                  </a:cubicBezTo>
                  <a:cubicBezTo>
                    <a:pt x="10563" y="9299"/>
                    <a:pt x="10719" y="9268"/>
                    <a:pt x="10891" y="9229"/>
                  </a:cubicBezTo>
                  <a:cubicBezTo>
                    <a:pt x="11080" y="9183"/>
                    <a:pt x="11207" y="9162"/>
                    <a:pt x="11268" y="9162"/>
                  </a:cubicBezTo>
                  <a:cubicBezTo>
                    <a:pt x="11277" y="9162"/>
                    <a:pt x="11284" y="9162"/>
                    <a:pt x="11290" y="9163"/>
                  </a:cubicBezTo>
                  <a:cubicBezTo>
                    <a:pt x="11319" y="9165"/>
                    <a:pt x="11354" y="9168"/>
                    <a:pt x="11378" y="9168"/>
                  </a:cubicBezTo>
                  <a:cubicBezTo>
                    <a:pt x="11387" y="9168"/>
                    <a:pt x="11395" y="9167"/>
                    <a:pt x="11400" y="9166"/>
                  </a:cubicBezTo>
                  <a:cubicBezTo>
                    <a:pt x="11403" y="9165"/>
                    <a:pt x="11406" y="9165"/>
                    <a:pt x="11409" y="9165"/>
                  </a:cubicBezTo>
                  <a:cubicBezTo>
                    <a:pt x="11443" y="9165"/>
                    <a:pt x="11471" y="9219"/>
                    <a:pt x="11435" y="9229"/>
                  </a:cubicBezTo>
                  <a:cubicBezTo>
                    <a:pt x="11432" y="9229"/>
                    <a:pt x="11427" y="9230"/>
                    <a:pt x="11422" y="9230"/>
                  </a:cubicBezTo>
                  <a:cubicBezTo>
                    <a:pt x="11408" y="9230"/>
                    <a:pt x="11388" y="9226"/>
                    <a:pt x="11373" y="9219"/>
                  </a:cubicBezTo>
                  <a:cubicBezTo>
                    <a:pt x="11364" y="9215"/>
                    <a:pt x="11356" y="9213"/>
                    <a:pt x="11351" y="9213"/>
                  </a:cubicBezTo>
                  <a:cubicBezTo>
                    <a:pt x="11346" y="9213"/>
                    <a:pt x="11344" y="9215"/>
                    <a:pt x="11345" y="9219"/>
                  </a:cubicBezTo>
                  <a:cubicBezTo>
                    <a:pt x="11349" y="9229"/>
                    <a:pt x="11366" y="9243"/>
                    <a:pt x="11387" y="9253"/>
                  </a:cubicBezTo>
                  <a:cubicBezTo>
                    <a:pt x="11397" y="9258"/>
                    <a:pt x="11409" y="9261"/>
                    <a:pt x="11428" y="9261"/>
                  </a:cubicBezTo>
                  <a:cubicBezTo>
                    <a:pt x="11471" y="9261"/>
                    <a:pt x="11548" y="9245"/>
                    <a:pt x="11720" y="9201"/>
                  </a:cubicBezTo>
                  <a:cubicBezTo>
                    <a:pt x="11775" y="9189"/>
                    <a:pt x="11823" y="9182"/>
                    <a:pt x="11849" y="9182"/>
                  </a:cubicBezTo>
                  <a:cubicBezTo>
                    <a:pt x="11861" y="9182"/>
                    <a:pt x="11868" y="9184"/>
                    <a:pt x="11869" y="9187"/>
                  </a:cubicBezTo>
                  <a:cubicBezTo>
                    <a:pt x="11871" y="9194"/>
                    <a:pt x="11879" y="9198"/>
                    <a:pt x="11891" y="9198"/>
                  </a:cubicBezTo>
                  <a:cubicBezTo>
                    <a:pt x="11897" y="9198"/>
                    <a:pt x="11903" y="9197"/>
                    <a:pt x="11911" y="9195"/>
                  </a:cubicBezTo>
                  <a:cubicBezTo>
                    <a:pt x="11932" y="9184"/>
                    <a:pt x="12001" y="9174"/>
                    <a:pt x="12066" y="9166"/>
                  </a:cubicBezTo>
                  <a:cubicBezTo>
                    <a:pt x="12133" y="9160"/>
                    <a:pt x="12191" y="9149"/>
                    <a:pt x="12205" y="9142"/>
                  </a:cubicBezTo>
                  <a:cubicBezTo>
                    <a:pt x="12216" y="9139"/>
                    <a:pt x="12247" y="9125"/>
                    <a:pt x="12279" y="9111"/>
                  </a:cubicBezTo>
                  <a:cubicBezTo>
                    <a:pt x="12351" y="9086"/>
                    <a:pt x="12351" y="9086"/>
                    <a:pt x="12313" y="9062"/>
                  </a:cubicBezTo>
                  <a:cubicBezTo>
                    <a:pt x="12289" y="9045"/>
                    <a:pt x="12289" y="9035"/>
                    <a:pt x="12313" y="9020"/>
                  </a:cubicBezTo>
                  <a:cubicBezTo>
                    <a:pt x="12338" y="9003"/>
                    <a:pt x="12425" y="8989"/>
                    <a:pt x="12475" y="8989"/>
                  </a:cubicBezTo>
                  <a:cubicBezTo>
                    <a:pt x="12495" y="8989"/>
                    <a:pt x="12509" y="8991"/>
                    <a:pt x="12511" y="8996"/>
                  </a:cubicBezTo>
                  <a:cubicBezTo>
                    <a:pt x="12511" y="8997"/>
                    <a:pt x="12513" y="8998"/>
                    <a:pt x="12517" y="8998"/>
                  </a:cubicBezTo>
                  <a:cubicBezTo>
                    <a:pt x="12541" y="8998"/>
                    <a:pt x="12630" y="8982"/>
                    <a:pt x="12733" y="8958"/>
                  </a:cubicBezTo>
                  <a:cubicBezTo>
                    <a:pt x="13014" y="8896"/>
                    <a:pt x="13177" y="8865"/>
                    <a:pt x="13299" y="8854"/>
                  </a:cubicBezTo>
                  <a:cubicBezTo>
                    <a:pt x="13350" y="8851"/>
                    <a:pt x="13413" y="8844"/>
                    <a:pt x="13434" y="8841"/>
                  </a:cubicBezTo>
                  <a:cubicBezTo>
                    <a:pt x="13458" y="8841"/>
                    <a:pt x="13486" y="8841"/>
                    <a:pt x="13499" y="8844"/>
                  </a:cubicBezTo>
                  <a:cubicBezTo>
                    <a:pt x="13500" y="8844"/>
                    <a:pt x="13501" y="8844"/>
                    <a:pt x="13503" y="8844"/>
                  </a:cubicBezTo>
                  <a:cubicBezTo>
                    <a:pt x="13529" y="8844"/>
                    <a:pt x="13686" y="8814"/>
                    <a:pt x="13861" y="8774"/>
                  </a:cubicBezTo>
                  <a:cubicBezTo>
                    <a:pt x="14055" y="8732"/>
                    <a:pt x="14252" y="8698"/>
                    <a:pt x="14335" y="8698"/>
                  </a:cubicBezTo>
                  <a:cubicBezTo>
                    <a:pt x="14415" y="8695"/>
                    <a:pt x="14506" y="8691"/>
                    <a:pt x="14537" y="8691"/>
                  </a:cubicBezTo>
                  <a:cubicBezTo>
                    <a:pt x="14564" y="8691"/>
                    <a:pt x="14603" y="8702"/>
                    <a:pt x="14614" y="8712"/>
                  </a:cubicBezTo>
                  <a:cubicBezTo>
                    <a:pt x="14621" y="8722"/>
                    <a:pt x="14640" y="8728"/>
                    <a:pt x="14658" y="8728"/>
                  </a:cubicBezTo>
                  <a:cubicBezTo>
                    <a:pt x="14664" y="8728"/>
                    <a:pt x="14670" y="8727"/>
                    <a:pt x="14676" y="8726"/>
                  </a:cubicBezTo>
                  <a:cubicBezTo>
                    <a:pt x="14703" y="8719"/>
                    <a:pt x="14710" y="8708"/>
                    <a:pt x="14700" y="8698"/>
                  </a:cubicBezTo>
                  <a:cubicBezTo>
                    <a:pt x="14665" y="8670"/>
                    <a:pt x="14998" y="8625"/>
                    <a:pt x="15352" y="8607"/>
                  </a:cubicBezTo>
                  <a:cubicBezTo>
                    <a:pt x="15443" y="8604"/>
                    <a:pt x="15536" y="8597"/>
                    <a:pt x="15564" y="8594"/>
                  </a:cubicBezTo>
                  <a:cubicBezTo>
                    <a:pt x="15567" y="8594"/>
                    <a:pt x="15570" y="8594"/>
                    <a:pt x="15573" y="8594"/>
                  </a:cubicBezTo>
                  <a:cubicBezTo>
                    <a:pt x="15595" y="8594"/>
                    <a:pt x="15617" y="8603"/>
                    <a:pt x="15626" y="8618"/>
                  </a:cubicBezTo>
                  <a:cubicBezTo>
                    <a:pt x="15636" y="8634"/>
                    <a:pt x="15648" y="8646"/>
                    <a:pt x="15658" y="8646"/>
                  </a:cubicBezTo>
                  <a:cubicBezTo>
                    <a:pt x="15659" y="8646"/>
                    <a:pt x="15660" y="8646"/>
                    <a:pt x="15661" y="8646"/>
                  </a:cubicBezTo>
                  <a:cubicBezTo>
                    <a:pt x="15693" y="8642"/>
                    <a:pt x="15752" y="8640"/>
                    <a:pt x="15812" y="8640"/>
                  </a:cubicBezTo>
                  <a:cubicBezTo>
                    <a:pt x="15906" y="8640"/>
                    <a:pt x="16002" y="8645"/>
                    <a:pt x="16005" y="8653"/>
                  </a:cubicBezTo>
                  <a:cubicBezTo>
                    <a:pt x="16008" y="8660"/>
                    <a:pt x="16001" y="8667"/>
                    <a:pt x="15994" y="8670"/>
                  </a:cubicBezTo>
                  <a:cubicBezTo>
                    <a:pt x="15974" y="8678"/>
                    <a:pt x="15860" y="8683"/>
                    <a:pt x="15764" y="8683"/>
                  </a:cubicBezTo>
                  <a:cubicBezTo>
                    <a:pt x="15690" y="8683"/>
                    <a:pt x="15628" y="8680"/>
                    <a:pt x="15626" y="8674"/>
                  </a:cubicBezTo>
                  <a:cubicBezTo>
                    <a:pt x="15624" y="8670"/>
                    <a:pt x="15617" y="8668"/>
                    <a:pt x="15608" y="8668"/>
                  </a:cubicBezTo>
                  <a:cubicBezTo>
                    <a:pt x="15598" y="8668"/>
                    <a:pt x="15585" y="8670"/>
                    <a:pt x="15571" y="8674"/>
                  </a:cubicBezTo>
                  <a:cubicBezTo>
                    <a:pt x="15464" y="8704"/>
                    <a:pt x="15174" y="8753"/>
                    <a:pt x="15116" y="8753"/>
                  </a:cubicBezTo>
                  <a:cubicBezTo>
                    <a:pt x="15113" y="8753"/>
                    <a:pt x="15111" y="8753"/>
                    <a:pt x="15110" y="8753"/>
                  </a:cubicBezTo>
                  <a:cubicBezTo>
                    <a:pt x="15104" y="8753"/>
                    <a:pt x="15099" y="8752"/>
                    <a:pt x="15095" y="8752"/>
                  </a:cubicBezTo>
                  <a:cubicBezTo>
                    <a:pt x="15073" y="8752"/>
                    <a:pt x="15070" y="8759"/>
                    <a:pt x="15078" y="8771"/>
                  </a:cubicBezTo>
                  <a:cubicBezTo>
                    <a:pt x="15087" y="8782"/>
                    <a:pt x="15108" y="8789"/>
                    <a:pt x="15128" y="8789"/>
                  </a:cubicBezTo>
                  <a:cubicBezTo>
                    <a:pt x="15132" y="8789"/>
                    <a:pt x="15136" y="8789"/>
                    <a:pt x="15141" y="8788"/>
                  </a:cubicBezTo>
                  <a:cubicBezTo>
                    <a:pt x="15168" y="8788"/>
                    <a:pt x="15231" y="8778"/>
                    <a:pt x="15280" y="8774"/>
                  </a:cubicBezTo>
                  <a:cubicBezTo>
                    <a:pt x="15331" y="8767"/>
                    <a:pt x="15432" y="8761"/>
                    <a:pt x="15509" y="8761"/>
                  </a:cubicBezTo>
                  <a:cubicBezTo>
                    <a:pt x="15581" y="8757"/>
                    <a:pt x="15672" y="8750"/>
                    <a:pt x="15713" y="8740"/>
                  </a:cubicBezTo>
                  <a:cubicBezTo>
                    <a:pt x="15731" y="8736"/>
                    <a:pt x="15748" y="8733"/>
                    <a:pt x="15763" y="8733"/>
                  </a:cubicBezTo>
                  <a:cubicBezTo>
                    <a:pt x="15785" y="8733"/>
                    <a:pt x="15802" y="8738"/>
                    <a:pt x="15810" y="8747"/>
                  </a:cubicBezTo>
                  <a:cubicBezTo>
                    <a:pt x="15817" y="8758"/>
                    <a:pt x="15829" y="8763"/>
                    <a:pt x="15840" y="8763"/>
                  </a:cubicBezTo>
                  <a:cubicBezTo>
                    <a:pt x="15847" y="8763"/>
                    <a:pt x="15854" y="8761"/>
                    <a:pt x="15859" y="8757"/>
                  </a:cubicBezTo>
                  <a:cubicBezTo>
                    <a:pt x="15876" y="8746"/>
                    <a:pt x="15925" y="8741"/>
                    <a:pt x="15979" y="8741"/>
                  </a:cubicBezTo>
                  <a:cubicBezTo>
                    <a:pt x="16056" y="8741"/>
                    <a:pt x="16143" y="8751"/>
                    <a:pt x="16157" y="8767"/>
                  </a:cubicBezTo>
                  <a:cubicBezTo>
                    <a:pt x="16167" y="8778"/>
                    <a:pt x="16173" y="8784"/>
                    <a:pt x="16177" y="8784"/>
                  </a:cubicBezTo>
                  <a:cubicBezTo>
                    <a:pt x="16182" y="8784"/>
                    <a:pt x="16184" y="8776"/>
                    <a:pt x="16188" y="8757"/>
                  </a:cubicBezTo>
                  <a:cubicBezTo>
                    <a:pt x="16196" y="8740"/>
                    <a:pt x="16213" y="8726"/>
                    <a:pt x="16226" y="8726"/>
                  </a:cubicBezTo>
                  <a:cubicBezTo>
                    <a:pt x="16233" y="8727"/>
                    <a:pt x="16247" y="8728"/>
                    <a:pt x="16262" y="8728"/>
                  </a:cubicBezTo>
                  <a:cubicBezTo>
                    <a:pt x="16277" y="8728"/>
                    <a:pt x="16294" y="8727"/>
                    <a:pt x="16310" y="8726"/>
                  </a:cubicBezTo>
                  <a:cubicBezTo>
                    <a:pt x="16316" y="8724"/>
                    <a:pt x="16324" y="8724"/>
                    <a:pt x="16331" y="8724"/>
                  </a:cubicBezTo>
                  <a:cubicBezTo>
                    <a:pt x="16359" y="8724"/>
                    <a:pt x="16391" y="8733"/>
                    <a:pt x="16410" y="8747"/>
                  </a:cubicBezTo>
                  <a:cubicBezTo>
                    <a:pt x="16461" y="8782"/>
                    <a:pt x="16448" y="8817"/>
                    <a:pt x="16406" y="8817"/>
                  </a:cubicBezTo>
                  <a:cubicBezTo>
                    <a:pt x="16391" y="8817"/>
                    <a:pt x="16372" y="8812"/>
                    <a:pt x="16351" y="8802"/>
                  </a:cubicBezTo>
                  <a:cubicBezTo>
                    <a:pt x="16331" y="8792"/>
                    <a:pt x="16308" y="8787"/>
                    <a:pt x="16289" y="8787"/>
                  </a:cubicBezTo>
                  <a:cubicBezTo>
                    <a:pt x="16263" y="8787"/>
                    <a:pt x="16245" y="8796"/>
                    <a:pt x="16250" y="8812"/>
                  </a:cubicBezTo>
                  <a:cubicBezTo>
                    <a:pt x="16253" y="8819"/>
                    <a:pt x="16258" y="8822"/>
                    <a:pt x="16266" y="8822"/>
                  </a:cubicBezTo>
                  <a:cubicBezTo>
                    <a:pt x="16271" y="8822"/>
                    <a:pt x="16278" y="8820"/>
                    <a:pt x="16285" y="8816"/>
                  </a:cubicBezTo>
                  <a:cubicBezTo>
                    <a:pt x="16294" y="8810"/>
                    <a:pt x="16304" y="8806"/>
                    <a:pt x="16313" y="8806"/>
                  </a:cubicBezTo>
                  <a:cubicBezTo>
                    <a:pt x="16320" y="8806"/>
                    <a:pt x="16326" y="8808"/>
                    <a:pt x="16330" y="8812"/>
                  </a:cubicBezTo>
                  <a:cubicBezTo>
                    <a:pt x="16348" y="8827"/>
                    <a:pt x="16245" y="8849"/>
                    <a:pt x="16184" y="8849"/>
                  </a:cubicBezTo>
                  <a:cubicBezTo>
                    <a:pt x="16174" y="8849"/>
                    <a:pt x="16164" y="8849"/>
                    <a:pt x="16157" y="8847"/>
                  </a:cubicBezTo>
                  <a:cubicBezTo>
                    <a:pt x="16155" y="8847"/>
                    <a:pt x="16153" y="8846"/>
                    <a:pt x="16151" y="8846"/>
                  </a:cubicBezTo>
                  <a:cubicBezTo>
                    <a:pt x="16142" y="8846"/>
                    <a:pt x="16142" y="8853"/>
                    <a:pt x="16151" y="8865"/>
                  </a:cubicBezTo>
                  <a:cubicBezTo>
                    <a:pt x="16157" y="8873"/>
                    <a:pt x="16194" y="8877"/>
                    <a:pt x="16241" y="8877"/>
                  </a:cubicBezTo>
                  <a:cubicBezTo>
                    <a:pt x="16327" y="8877"/>
                    <a:pt x="16446" y="8865"/>
                    <a:pt x="16473" y="8847"/>
                  </a:cubicBezTo>
                  <a:cubicBezTo>
                    <a:pt x="16487" y="8841"/>
                    <a:pt x="16487" y="8823"/>
                    <a:pt x="16476" y="8816"/>
                  </a:cubicBezTo>
                  <a:cubicBezTo>
                    <a:pt x="16468" y="8809"/>
                    <a:pt x="16466" y="8806"/>
                    <a:pt x="16473" y="8806"/>
                  </a:cubicBezTo>
                  <a:cubicBezTo>
                    <a:pt x="16477" y="8806"/>
                    <a:pt x="16484" y="8807"/>
                    <a:pt x="16494" y="8809"/>
                  </a:cubicBezTo>
                  <a:cubicBezTo>
                    <a:pt x="16498" y="8810"/>
                    <a:pt x="16504" y="8810"/>
                    <a:pt x="16511" y="8810"/>
                  </a:cubicBezTo>
                  <a:cubicBezTo>
                    <a:pt x="16531" y="8810"/>
                    <a:pt x="16559" y="8806"/>
                    <a:pt x="16577" y="8799"/>
                  </a:cubicBezTo>
                  <a:cubicBezTo>
                    <a:pt x="16589" y="8795"/>
                    <a:pt x="16603" y="8793"/>
                    <a:pt x="16615" y="8793"/>
                  </a:cubicBezTo>
                  <a:cubicBezTo>
                    <a:pt x="16627" y="8793"/>
                    <a:pt x="16638" y="8795"/>
                    <a:pt x="16643" y="8799"/>
                  </a:cubicBezTo>
                  <a:cubicBezTo>
                    <a:pt x="16650" y="8804"/>
                    <a:pt x="16663" y="8807"/>
                    <a:pt x="16678" y="8807"/>
                  </a:cubicBezTo>
                  <a:cubicBezTo>
                    <a:pt x="16690" y="8807"/>
                    <a:pt x="16703" y="8805"/>
                    <a:pt x="16716" y="8802"/>
                  </a:cubicBezTo>
                  <a:cubicBezTo>
                    <a:pt x="16730" y="8799"/>
                    <a:pt x="16745" y="8797"/>
                    <a:pt x="16759" y="8797"/>
                  </a:cubicBezTo>
                  <a:cubicBezTo>
                    <a:pt x="16773" y="8797"/>
                    <a:pt x="16785" y="8799"/>
                    <a:pt x="16792" y="8802"/>
                  </a:cubicBezTo>
                  <a:cubicBezTo>
                    <a:pt x="16809" y="8809"/>
                    <a:pt x="16841" y="8812"/>
                    <a:pt x="16868" y="8812"/>
                  </a:cubicBezTo>
                  <a:cubicBezTo>
                    <a:pt x="16874" y="8812"/>
                    <a:pt x="16878" y="8812"/>
                    <a:pt x="16882" y="8812"/>
                  </a:cubicBezTo>
                  <a:cubicBezTo>
                    <a:pt x="16906" y="8812"/>
                    <a:pt x="16899" y="8822"/>
                    <a:pt x="16851" y="8861"/>
                  </a:cubicBezTo>
                  <a:cubicBezTo>
                    <a:pt x="16817" y="8889"/>
                    <a:pt x="16768" y="8910"/>
                    <a:pt x="16750" y="8910"/>
                  </a:cubicBezTo>
                  <a:cubicBezTo>
                    <a:pt x="16747" y="8909"/>
                    <a:pt x="16745" y="8909"/>
                    <a:pt x="16742" y="8909"/>
                  </a:cubicBezTo>
                  <a:cubicBezTo>
                    <a:pt x="16727" y="8909"/>
                    <a:pt x="16720" y="8918"/>
                    <a:pt x="16723" y="8927"/>
                  </a:cubicBezTo>
                  <a:cubicBezTo>
                    <a:pt x="16726" y="8941"/>
                    <a:pt x="16719" y="8951"/>
                    <a:pt x="16708" y="8955"/>
                  </a:cubicBezTo>
                  <a:cubicBezTo>
                    <a:pt x="16707" y="8955"/>
                    <a:pt x="16706" y="8955"/>
                    <a:pt x="16704" y="8955"/>
                  </a:cubicBezTo>
                  <a:cubicBezTo>
                    <a:pt x="16694" y="8955"/>
                    <a:pt x="16688" y="8943"/>
                    <a:pt x="16688" y="8927"/>
                  </a:cubicBezTo>
                  <a:cubicBezTo>
                    <a:pt x="16690" y="8912"/>
                    <a:pt x="16687" y="8905"/>
                    <a:pt x="16676" y="8905"/>
                  </a:cubicBezTo>
                  <a:cubicBezTo>
                    <a:pt x="16664" y="8905"/>
                    <a:pt x="16640" y="8914"/>
                    <a:pt x="16598" y="8931"/>
                  </a:cubicBezTo>
                  <a:cubicBezTo>
                    <a:pt x="16546" y="8951"/>
                    <a:pt x="16479" y="8976"/>
                    <a:pt x="16449" y="8979"/>
                  </a:cubicBezTo>
                  <a:cubicBezTo>
                    <a:pt x="16427" y="8984"/>
                    <a:pt x="16402" y="8986"/>
                    <a:pt x="16378" y="8986"/>
                  </a:cubicBezTo>
                  <a:cubicBezTo>
                    <a:pt x="16314" y="8986"/>
                    <a:pt x="16252" y="8970"/>
                    <a:pt x="16244" y="8948"/>
                  </a:cubicBezTo>
                  <a:cubicBezTo>
                    <a:pt x="16241" y="8940"/>
                    <a:pt x="16237" y="8936"/>
                    <a:pt x="16231" y="8936"/>
                  </a:cubicBezTo>
                  <a:cubicBezTo>
                    <a:pt x="16224" y="8936"/>
                    <a:pt x="16215" y="8942"/>
                    <a:pt x="16202" y="8955"/>
                  </a:cubicBezTo>
                  <a:cubicBezTo>
                    <a:pt x="16185" y="8969"/>
                    <a:pt x="16165" y="8976"/>
                    <a:pt x="16155" y="8976"/>
                  </a:cubicBezTo>
                  <a:cubicBezTo>
                    <a:pt x="16153" y="8976"/>
                    <a:pt x="16152" y="8976"/>
                    <a:pt x="16151" y="8976"/>
                  </a:cubicBezTo>
                  <a:cubicBezTo>
                    <a:pt x="16147" y="8974"/>
                    <a:pt x="16142" y="8973"/>
                    <a:pt x="16134" y="8973"/>
                  </a:cubicBezTo>
                  <a:cubicBezTo>
                    <a:pt x="16072" y="8973"/>
                    <a:pt x="15879" y="9019"/>
                    <a:pt x="15872" y="9038"/>
                  </a:cubicBezTo>
                  <a:cubicBezTo>
                    <a:pt x="15869" y="9049"/>
                    <a:pt x="15838" y="9059"/>
                    <a:pt x="15800" y="9059"/>
                  </a:cubicBezTo>
                  <a:cubicBezTo>
                    <a:pt x="15765" y="9059"/>
                    <a:pt x="15723" y="9065"/>
                    <a:pt x="15709" y="9073"/>
                  </a:cubicBezTo>
                  <a:cubicBezTo>
                    <a:pt x="15704" y="9078"/>
                    <a:pt x="15687" y="9081"/>
                    <a:pt x="15665" y="9081"/>
                  </a:cubicBezTo>
                  <a:cubicBezTo>
                    <a:pt x="15648" y="9081"/>
                    <a:pt x="15628" y="9079"/>
                    <a:pt x="15609" y="9076"/>
                  </a:cubicBezTo>
                  <a:cubicBezTo>
                    <a:pt x="15583" y="9072"/>
                    <a:pt x="15553" y="9069"/>
                    <a:pt x="15528" y="9069"/>
                  </a:cubicBezTo>
                  <a:cubicBezTo>
                    <a:pt x="15513" y="9069"/>
                    <a:pt x="15500" y="9070"/>
                    <a:pt x="15491" y="9073"/>
                  </a:cubicBezTo>
                  <a:cubicBezTo>
                    <a:pt x="15467" y="9080"/>
                    <a:pt x="15297" y="9083"/>
                    <a:pt x="15113" y="9083"/>
                  </a:cubicBezTo>
                  <a:cubicBezTo>
                    <a:pt x="14763" y="9083"/>
                    <a:pt x="14724" y="9083"/>
                    <a:pt x="14564" y="9107"/>
                  </a:cubicBezTo>
                  <a:cubicBezTo>
                    <a:pt x="14513" y="9115"/>
                    <a:pt x="14402" y="9128"/>
                    <a:pt x="14319" y="9139"/>
                  </a:cubicBezTo>
                  <a:cubicBezTo>
                    <a:pt x="14239" y="9149"/>
                    <a:pt x="14156" y="9166"/>
                    <a:pt x="14141" y="9177"/>
                  </a:cubicBezTo>
                  <a:cubicBezTo>
                    <a:pt x="14133" y="9183"/>
                    <a:pt x="14127" y="9185"/>
                    <a:pt x="14123" y="9185"/>
                  </a:cubicBezTo>
                  <a:cubicBezTo>
                    <a:pt x="14117" y="9185"/>
                    <a:pt x="14117" y="9180"/>
                    <a:pt x="14121" y="9170"/>
                  </a:cubicBezTo>
                  <a:cubicBezTo>
                    <a:pt x="14126" y="9155"/>
                    <a:pt x="14122" y="9148"/>
                    <a:pt x="14112" y="9148"/>
                  </a:cubicBezTo>
                  <a:cubicBezTo>
                    <a:pt x="14111" y="9148"/>
                    <a:pt x="14109" y="9148"/>
                    <a:pt x="14106" y="9149"/>
                  </a:cubicBezTo>
                  <a:cubicBezTo>
                    <a:pt x="14104" y="9149"/>
                    <a:pt x="14103" y="9150"/>
                    <a:pt x="14101" y="9150"/>
                  </a:cubicBezTo>
                  <a:cubicBezTo>
                    <a:pt x="14091" y="9150"/>
                    <a:pt x="14086" y="9141"/>
                    <a:pt x="14090" y="9132"/>
                  </a:cubicBezTo>
                  <a:cubicBezTo>
                    <a:pt x="14093" y="9120"/>
                    <a:pt x="14105" y="9114"/>
                    <a:pt x="14119" y="9114"/>
                  </a:cubicBezTo>
                  <a:cubicBezTo>
                    <a:pt x="14122" y="9114"/>
                    <a:pt x="14124" y="9114"/>
                    <a:pt x="14127" y="9115"/>
                  </a:cubicBezTo>
                  <a:cubicBezTo>
                    <a:pt x="14132" y="9115"/>
                    <a:pt x="14135" y="9116"/>
                    <a:pt x="14138" y="9116"/>
                  </a:cubicBezTo>
                  <a:cubicBezTo>
                    <a:pt x="14145" y="9116"/>
                    <a:pt x="14145" y="9113"/>
                    <a:pt x="14135" y="9107"/>
                  </a:cubicBezTo>
                  <a:cubicBezTo>
                    <a:pt x="14126" y="9102"/>
                    <a:pt x="14110" y="9099"/>
                    <a:pt x="14088" y="9099"/>
                  </a:cubicBezTo>
                  <a:cubicBezTo>
                    <a:pt x="14043" y="9099"/>
                    <a:pt x="13973" y="9111"/>
                    <a:pt x="13888" y="9132"/>
                  </a:cubicBezTo>
                  <a:cubicBezTo>
                    <a:pt x="13861" y="9138"/>
                    <a:pt x="13838" y="9142"/>
                    <a:pt x="13820" y="9142"/>
                  </a:cubicBezTo>
                  <a:cubicBezTo>
                    <a:pt x="13800" y="9142"/>
                    <a:pt x="13788" y="9137"/>
                    <a:pt x="13784" y="9128"/>
                  </a:cubicBezTo>
                  <a:cubicBezTo>
                    <a:pt x="13783" y="9121"/>
                    <a:pt x="13779" y="9117"/>
                    <a:pt x="13772" y="9117"/>
                  </a:cubicBezTo>
                  <a:cubicBezTo>
                    <a:pt x="13763" y="9117"/>
                    <a:pt x="13750" y="9123"/>
                    <a:pt x="13732" y="9135"/>
                  </a:cubicBezTo>
                  <a:cubicBezTo>
                    <a:pt x="13704" y="9152"/>
                    <a:pt x="13675" y="9161"/>
                    <a:pt x="13654" y="9161"/>
                  </a:cubicBezTo>
                  <a:cubicBezTo>
                    <a:pt x="13636" y="9161"/>
                    <a:pt x="13622" y="9155"/>
                    <a:pt x="13618" y="9142"/>
                  </a:cubicBezTo>
                  <a:cubicBezTo>
                    <a:pt x="13614" y="9132"/>
                    <a:pt x="13628" y="9118"/>
                    <a:pt x="13653" y="9115"/>
                  </a:cubicBezTo>
                  <a:cubicBezTo>
                    <a:pt x="13711" y="9097"/>
                    <a:pt x="13739" y="9062"/>
                    <a:pt x="13711" y="9038"/>
                  </a:cubicBezTo>
                  <a:cubicBezTo>
                    <a:pt x="13705" y="9034"/>
                    <a:pt x="13697" y="9031"/>
                    <a:pt x="13688" y="9031"/>
                  </a:cubicBezTo>
                  <a:cubicBezTo>
                    <a:pt x="13667" y="9031"/>
                    <a:pt x="13633" y="9044"/>
                    <a:pt x="13573" y="9073"/>
                  </a:cubicBezTo>
                  <a:cubicBezTo>
                    <a:pt x="13496" y="9110"/>
                    <a:pt x="13451" y="9122"/>
                    <a:pt x="13402" y="9122"/>
                  </a:cubicBezTo>
                  <a:cubicBezTo>
                    <a:pt x="13395" y="9122"/>
                    <a:pt x="13389" y="9122"/>
                    <a:pt x="13382" y="9121"/>
                  </a:cubicBezTo>
                  <a:cubicBezTo>
                    <a:pt x="13377" y="9121"/>
                    <a:pt x="13372" y="9121"/>
                    <a:pt x="13367" y="9121"/>
                  </a:cubicBezTo>
                  <a:cubicBezTo>
                    <a:pt x="13248" y="9121"/>
                    <a:pt x="12931" y="9188"/>
                    <a:pt x="12941" y="9211"/>
                  </a:cubicBezTo>
                  <a:cubicBezTo>
                    <a:pt x="12945" y="9222"/>
                    <a:pt x="12934" y="9232"/>
                    <a:pt x="12924" y="9236"/>
                  </a:cubicBezTo>
                  <a:cubicBezTo>
                    <a:pt x="12922" y="9237"/>
                    <a:pt x="12920" y="9237"/>
                    <a:pt x="12918" y="9237"/>
                  </a:cubicBezTo>
                  <a:cubicBezTo>
                    <a:pt x="12908" y="9237"/>
                    <a:pt x="12904" y="9230"/>
                    <a:pt x="12907" y="9222"/>
                  </a:cubicBezTo>
                  <a:cubicBezTo>
                    <a:pt x="12910" y="9208"/>
                    <a:pt x="12899" y="9195"/>
                    <a:pt x="12886" y="9190"/>
                  </a:cubicBezTo>
                  <a:cubicBezTo>
                    <a:pt x="12882" y="9190"/>
                    <a:pt x="12879" y="9189"/>
                    <a:pt x="12876" y="9189"/>
                  </a:cubicBezTo>
                  <a:cubicBezTo>
                    <a:pt x="12867" y="9189"/>
                    <a:pt x="12862" y="9193"/>
                    <a:pt x="12865" y="9201"/>
                  </a:cubicBezTo>
                  <a:cubicBezTo>
                    <a:pt x="12879" y="9227"/>
                    <a:pt x="12877" y="9239"/>
                    <a:pt x="12856" y="9239"/>
                  </a:cubicBezTo>
                  <a:cubicBezTo>
                    <a:pt x="12847" y="9239"/>
                    <a:pt x="12833" y="9236"/>
                    <a:pt x="12816" y="9232"/>
                  </a:cubicBezTo>
                  <a:cubicBezTo>
                    <a:pt x="12792" y="9225"/>
                    <a:pt x="12777" y="9221"/>
                    <a:pt x="12768" y="9221"/>
                  </a:cubicBezTo>
                  <a:cubicBezTo>
                    <a:pt x="12754" y="9221"/>
                    <a:pt x="12752" y="9229"/>
                    <a:pt x="12750" y="9249"/>
                  </a:cubicBezTo>
                  <a:cubicBezTo>
                    <a:pt x="12748" y="9264"/>
                    <a:pt x="12750" y="9272"/>
                    <a:pt x="12756" y="9272"/>
                  </a:cubicBezTo>
                  <a:cubicBezTo>
                    <a:pt x="12758" y="9272"/>
                    <a:pt x="12761" y="9270"/>
                    <a:pt x="12764" y="9267"/>
                  </a:cubicBezTo>
                  <a:cubicBezTo>
                    <a:pt x="12769" y="9262"/>
                    <a:pt x="12774" y="9259"/>
                    <a:pt x="12779" y="9259"/>
                  </a:cubicBezTo>
                  <a:cubicBezTo>
                    <a:pt x="12783" y="9259"/>
                    <a:pt x="12787" y="9262"/>
                    <a:pt x="12788" y="9267"/>
                  </a:cubicBezTo>
                  <a:cubicBezTo>
                    <a:pt x="12790" y="9272"/>
                    <a:pt x="12811" y="9274"/>
                    <a:pt x="12845" y="9274"/>
                  </a:cubicBezTo>
                  <a:cubicBezTo>
                    <a:pt x="12961" y="9274"/>
                    <a:pt x="13219" y="9250"/>
                    <a:pt x="13315" y="9225"/>
                  </a:cubicBezTo>
                  <a:cubicBezTo>
                    <a:pt x="13361" y="9211"/>
                    <a:pt x="13413" y="9187"/>
                    <a:pt x="13427" y="9170"/>
                  </a:cubicBezTo>
                  <a:cubicBezTo>
                    <a:pt x="13437" y="9155"/>
                    <a:pt x="13443" y="9148"/>
                    <a:pt x="13448" y="9148"/>
                  </a:cubicBezTo>
                  <a:cubicBezTo>
                    <a:pt x="13453" y="9148"/>
                    <a:pt x="13456" y="9157"/>
                    <a:pt x="13458" y="9174"/>
                  </a:cubicBezTo>
                  <a:cubicBezTo>
                    <a:pt x="13461" y="9200"/>
                    <a:pt x="13474" y="9209"/>
                    <a:pt x="13499" y="9209"/>
                  </a:cubicBezTo>
                  <a:cubicBezTo>
                    <a:pt x="13503" y="9209"/>
                    <a:pt x="13508" y="9208"/>
                    <a:pt x="13514" y="9208"/>
                  </a:cubicBezTo>
                  <a:cubicBezTo>
                    <a:pt x="13523" y="9207"/>
                    <a:pt x="13531" y="9206"/>
                    <a:pt x="13538" y="9206"/>
                  </a:cubicBezTo>
                  <a:cubicBezTo>
                    <a:pt x="13592" y="9206"/>
                    <a:pt x="13581" y="9238"/>
                    <a:pt x="13510" y="9249"/>
                  </a:cubicBezTo>
                  <a:cubicBezTo>
                    <a:pt x="13469" y="9253"/>
                    <a:pt x="13437" y="9267"/>
                    <a:pt x="13434" y="9274"/>
                  </a:cubicBezTo>
                  <a:cubicBezTo>
                    <a:pt x="13433" y="9277"/>
                    <a:pt x="13444" y="9279"/>
                    <a:pt x="13466" y="9279"/>
                  </a:cubicBezTo>
                  <a:cubicBezTo>
                    <a:pt x="13509" y="9279"/>
                    <a:pt x="13593" y="9272"/>
                    <a:pt x="13690" y="9260"/>
                  </a:cubicBezTo>
                  <a:cubicBezTo>
                    <a:pt x="13814" y="9248"/>
                    <a:pt x="13938" y="9239"/>
                    <a:pt x="13986" y="9239"/>
                  </a:cubicBezTo>
                  <a:cubicBezTo>
                    <a:pt x="13993" y="9239"/>
                    <a:pt x="13999" y="9239"/>
                    <a:pt x="14002" y="9239"/>
                  </a:cubicBezTo>
                  <a:cubicBezTo>
                    <a:pt x="14031" y="9239"/>
                    <a:pt x="14093" y="9236"/>
                    <a:pt x="14145" y="9229"/>
                  </a:cubicBezTo>
                  <a:cubicBezTo>
                    <a:pt x="14194" y="9222"/>
                    <a:pt x="14298" y="9211"/>
                    <a:pt x="14374" y="9204"/>
                  </a:cubicBezTo>
                  <a:cubicBezTo>
                    <a:pt x="14450" y="9201"/>
                    <a:pt x="14537" y="9184"/>
                    <a:pt x="14569" y="9170"/>
                  </a:cubicBezTo>
                  <a:cubicBezTo>
                    <a:pt x="14585" y="9161"/>
                    <a:pt x="14596" y="9157"/>
                    <a:pt x="14602" y="9157"/>
                  </a:cubicBezTo>
                  <a:cubicBezTo>
                    <a:pt x="14606" y="9157"/>
                    <a:pt x="14606" y="9160"/>
                    <a:pt x="14599" y="9166"/>
                  </a:cubicBezTo>
                  <a:cubicBezTo>
                    <a:pt x="14583" y="9184"/>
                    <a:pt x="14612" y="9193"/>
                    <a:pt x="14672" y="9193"/>
                  </a:cubicBezTo>
                  <a:cubicBezTo>
                    <a:pt x="14762" y="9193"/>
                    <a:pt x="14922" y="9174"/>
                    <a:pt x="15106" y="9139"/>
                  </a:cubicBezTo>
                  <a:cubicBezTo>
                    <a:pt x="15118" y="9135"/>
                    <a:pt x="15135" y="9134"/>
                    <a:pt x="15152" y="9134"/>
                  </a:cubicBezTo>
                  <a:cubicBezTo>
                    <a:pt x="15170" y="9134"/>
                    <a:pt x="15188" y="9135"/>
                    <a:pt x="15203" y="9139"/>
                  </a:cubicBezTo>
                  <a:cubicBezTo>
                    <a:pt x="15214" y="9141"/>
                    <a:pt x="15235" y="9142"/>
                    <a:pt x="15261" y="9142"/>
                  </a:cubicBezTo>
                  <a:cubicBezTo>
                    <a:pt x="15356" y="9142"/>
                    <a:pt x="15524" y="9129"/>
                    <a:pt x="15543" y="9118"/>
                  </a:cubicBezTo>
                  <a:cubicBezTo>
                    <a:pt x="15548" y="9116"/>
                    <a:pt x="15570" y="9113"/>
                    <a:pt x="15598" y="9113"/>
                  </a:cubicBezTo>
                  <a:cubicBezTo>
                    <a:pt x="15609" y="9113"/>
                    <a:pt x="15621" y="9114"/>
                    <a:pt x="15634" y="9115"/>
                  </a:cubicBezTo>
                  <a:cubicBezTo>
                    <a:pt x="15672" y="9118"/>
                    <a:pt x="15730" y="9121"/>
                    <a:pt x="15755" y="9125"/>
                  </a:cubicBezTo>
                  <a:cubicBezTo>
                    <a:pt x="15783" y="9125"/>
                    <a:pt x="15810" y="9121"/>
                    <a:pt x="15821" y="9118"/>
                  </a:cubicBezTo>
                  <a:cubicBezTo>
                    <a:pt x="15824" y="9117"/>
                    <a:pt x="15834" y="9116"/>
                    <a:pt x="15848" y="9116"/>
                  </a:cubicBezTo>
                  <a:cubicBezTo>
                    <a:pt x="15868" y="9116"/>
                    <a:pt x="15898" y="9117"/>
                    <a:pt x="15928" y="9121"/>
                  </a:cubicBezTo>
                  <a:cubicBezTo>
                    <a:pt x="15942" y="9122"/>
                    <a:pt x="15958" y="9123"/>
                    <a:pt x="15975" y="9123"/>
                  </a:cubicBezTo>
                  <a:cubicBezTo>
                    <a:pt x="16022" y="9123"/>
                    <a:pt x="16077" y="9119"/>
                    <a:pt x="16116" y="9115"/>
                  </a:cubicBezTo>
                  <a:cubicBezTo>
                    <a:pt x="16209" y="9100"/>
                    <a:pt x="16404" y="9094"/>
                    <a:pt x="16663" y="9086"/>
                  </a:cubicBezTo>
                  <a:cubicBezTo>
                    <a:pt x="16896" y="9080"/>
                    <a:pt x="16997" y="9070"/>
                    <a:pt x="17014" y="9045"/>
                  </a:cubicBezTo>
                  <a:cubicBezTo>
                    <a:pt x="17023" y="9036"/>
                    <a:pt x="17048" y="9030"/>
                    <a:pt x="17076" y="9030"/>
                  </a:cubicBezTo>
                  <a:cubicBezTo>
                    <a:pt x="17082" y="9030"/>
                    <a:pt x="17088" y="9031"/>
                    <a:pt x="17094" y="9031"/>
                  </a:cubicBezTo>
                  <a:cubicBezTo>
                    <a:pt x="17102" y="9032"/>
                    <a:pt x="17113" y="9033"/>
                    <a:pt x="17125" y="9033"/>
                  </a:cubicBezTo>
                  <a:cubicBezTo>
                    <a:pt x="17160" y="9033"/>
                    <a:pt x="17207" y="9029"/>
                    <a:pt x="17243" y="9024"/>
                  </a:cubicBezTo>
                  <a:cubicBezTo>
                    <a:pt x="17274" y="9017"/>
                    <a:pt x="17312" y="9015"/>
                    <a:pt x="17342" y="9015"/>
                  </a:cubicBezTo>
                  <a:cubicBezTo>
                    <a:pt x="17360" y="9015"/>
                    <a:pt x="17375" y="9016"/>
                    <a:pt x="17385" y="9017"/>
                  </a:cubicBezTo>
                  <a:cubicBezTo>
                    <a:pt x="17396" y="9019"/>
                    <a:pt x="17405" y="9020"/>
                    <a:pt x="17413" y="9020"/>
                  </a:cubicBezTo>
                  <a:cubicBezTo>
                    <a:pt x="17432" y="9020"/>
                    <a:pt x="17445" y="9014"/>
                    <a:pt x="17455" y="9000"/>
                  </a:cubicBezTo>
                  <a:cubicBezTo>
                    <a:pt x="17467" y="8979"/>
                    <a:pt x="17481" y="8969"/>
                    <a:pt x="17493" y="8969"/>
                  </a:cubicBezTo>
                  <a:cubicBezTo>
                    <a:pt x="17504" y="8969"/>
                    <a:pt x="17512" y="8977"/>
                    <a:pt x="17517" y="8993"/>
                  </a:cubicBezTo>
                  <a:cubicBezTo>
                    <a:pt x="17521" y="9003"/>
                    <a:pt x="17529" y="9009"/>
                    <a:pt x="17546" y="9009"/>
                  </a:cubicBezTo>
                  <a:cubicBezTo>
                    <a:pt x="17562" y="9009"/>
                    <a:pt x="17586" y="9003"/>
                    <a:pt x="17621" y="8993"/>
                  </a:cubicBezTo>
                  <a:cubicBezTo>
                    <a:pt x="17670" y="8979"/>
                    <a:pt x="17722" y="8955"/>
                    <a:pt x="17733" y="8945"/>
                  </a:cubicBezTo>
                  <a:cubicBezTo>
                    <a:pt x="17746" y="8931"/>
                    <a:pt x="17802" y="8916"/>
                    <a:pt x="17861" y="8913"/>
                  </a:cubicBezTo>
                  <a:cubicBezTo>
                    <a:pt x="17916" y="8913"/>
                    <a:pt x="18045" y="8896"/>
                    <a:pt x="18145" y="8875"/>
                  </a:cubicBezTo>
                  <a:cubicBezTo>
                    <a:pt x="18230" y="8860"/>
                    <a:pt x="18312" y="8850"/>
                    <a:pt x="18343" y="8850"/>
                  </a:cubicBezTo>
                  <a:cubicBezTo>
                    <a:pt x="18347" y="8850"/>
                    <a:pt x="18351" y="8850"/>
                    <a:pt x="18353" y="8851"/>
                  </a:cubicBezTo>
                  <a:cubicBezTo>
                    <a:pt x="18357" y="8852"/>
                    <a:pt x="18363" y="8852"/>
                    <a:pt x="18370" y="8852"/>
                  </a:cubicBezTo>
                  <a:cubicBezTo>
                    <a:pt x="18391" y="8852"/>
                    <a:pt x="18422" y="8849"/>
                    <a:pt x="18450" y="8844"/>
                  </a:cubicBezTo>
                  <a:cubicBezTo>
                    <a:pt x="18542" y="8827"/>
                    <a:pt x="18627" y="8817"/>
                    <a:pt x="18679" y="8817"/>
                  </a:cubicBezTo>
                  <a:cubicBezTo>
                    <a:pt x="18702" y="8817"/>
                    <a:pt x="18719" y="8819"/>
                    <a:pt x="18728" y="8823"/>
                  </a:cubicBezTo>
                  <a:cubicBezTo>
                    <a:pt x="18733" y="8825"/>
                    <a:pt x="18739" y="8827"/>
                    <a:pt x="18746" y="8827"/>
                  </a:cubicBezTo>
                  <a:cubicBezTo>
                    <a:pt x="18759" y="8827"/>
                    <a:pt x="18774" y="8823"/>
                    <a:pt x="18783" y="8816"/>
                  </a:cubicBezTo>
                  <a:cubicBezTo>
                    <a:pt x="18797" y="8808"/>
                    <a:pt x="18819" y="8804"/>
                    <a:pt x="18843" y="8804"/>
                  </a:cubicBezTo>
                  <a:cubicBezTo>
                    <a:pt x="18851" y="8804"/>
                    <a:pt x="18859" y="8805"/>
                    <a:pt x="18867" y="8806"/>
                  </a:cubicBezTo>
                  <a:cubicBezTo>
                    <a:pt x="18926" y="8814"/>
                    <a:pt x="19002" y="8817"/>
                    <a:pt x="19084" y="8817"/>
                  </a:cubicBezTo>
                  <a:cubicBezTo>
                    <a:pt x="19248" y="8817"/>
                    <a:pt x="19432" y="8802"/>
                    <a:pt x="19544" y="8774"/>
                  </a:cubicBezTo>
                  <a:cubicBezTo>
                    <a:pt x="19563" y="8769"/>
                    <a:pt x="19582" y="8767"/>
                    <a:pt x="19598" y="8767"/>
                  </a:cubicBezTo>
                  <a:cubicBezTo>
                    <a:pt x="19617" y="8767"/>
                    <a:pt x="19631" y="8770"/>
                    <a:pt x="19637" y="8778"/>
                  </a:cubicBezTo>
                  <a:cubicBezTo>
                    <a:pt x="19641" y="8783"/>
                    <a:pt x="19649" y="8785"/>
                    <a:pt x="19662" y="8785"/>
                  </a:cubicBezTo>
                  <a:cubicBezTo>
                    <a:pt x="19685" y="8785"/>
                    <a:pt x="19723" y="8778"/>
                    <a:pt x="19773" y="8764"/>
                  </a:cubicBezTo>
                  <a:cubicBezTo>
                    <a:pt x="19824" y="8750"/>
                    <a:pt x="19885" y="8741"/>
                    <a:pt x="19923" y="8741"/>
                  </a:cubicBezTo>
                  <a:cubicBezTo>
                    <a:pt x="19934" y="8741"/>
                    <a:pt x="19943" y="8742"/>
                    <a:pt x="19949" y="8743"/>
                  </a:cubicBezTo>
                  <a:cubicBezTo>
                    <a:pt x="19982" y="8750"/>
                    <a:pt x="20017" y="8754"/>
                    <a:pt x="20052" y="8754"/>
                  </a:cubicBezTo>
                  <a:cubicBezTo>
                    <a:pt x="20088" y="8754"/>
                    <a:pt x="20124" y="8750"/>
                    <a:pt x="20161" y="8743"/>
                  </a:cubicBezTo>
                  <a:cubicBezTo>
                    <a:pt x="20165" y="8743"/>
                    <a:pt x="20169" y="8742"/>
                    <a:pt x="20174" y="8742"/>
                  </a:cubicBezTo>
                  <a:cubicBezTo>
                    <a:pt x="20197" y="8742"/>
                    <a:pt x="20223" y="8748"/>
                    <a:pt x="20241" y="8757"/>
                  </a:cubicBezTo>
                  <a:cubicBezTo>
                    <a:pt x="20256" y="8767"/>
                    <a:pt x="20282" y="8774"/>
                    <a:pt x="20306" y="8774"/>
                  </a:cubicBezTo>
                  <a:cubicBezTo>
                    <a:pt x="20314" y="8774"/>
                    <a:pt x="20323" y="8773"/>
                    <a:pt x="20330" y="8771"/>
                  </a:cubicBezTo>
                  <a:cubicBezTo>
                    <a:pt x="20438" y="8754"/>
                    <a:pt x="20510" y="8745"/>
                    <a:pt x="20552" y="8745"/>
                  </a:cubicBezTo>
                  <a:cubicBezTo>
                    <a:pt x="20570" y="8745"/>
                    <a:pt x="20583" y="8747"/>
                    <a:pt x="20591" y="8750"/>
                  </a:cubicBezTo>
                  <a:cubicBezTo>
                    <a:pt x="20600" y="8753"/>
                    <a:pt x="20616" y="8755"/>
                    <a:pt x="20635" y="8755"/>
                  </a:cubicBezTo>
                  <a:cubicBezTo>
                    <a:pt x="20699" y="8755"/>
                    <a:pt x="20798" y="8739"/>
                    <a:pt x="20796" y="8726"/>
                  </a:cubicBezTo>
                  <a:cubicBezTo>
                    <a:pt x="20793" y="8719"/>
                    <a:pt x="20681" y="8716"/>
                    <a:pt x="20549" y="8716"/>
                  </a:cubicBezTo>
                  <a:cubicBezTo>
                    <a:pt x="20414" y="8716"/>
                    <a:pt x="20306" y="8708"/>
                    <a:pt x="20303" y="8698"/>
                  </a:cubicBezTo>
                  <a:cubicBezTo>
                    <a:pt x="20298" y="8681"/>
                    <a:pt x="20412" y="8651"/>
                    <a:pt x="20469" y="8651"/>
                  </a:cubicBezTo>
                  <a:cubicBezTo>
                    <a:pt x="20482" y="8651"/>
                    <a:pt x="20492" y="8653"/>
                    <a:pt x="20497" y="8657"/>
                  </a:cubicBezTo>
                  <a:cubicBezTo>
                    <a:pt x="20503" y="8660"/>
                    <a:pt x="20512" y="8662"/>
                    <a:pt x="20522" y="8662"/>
                  </a:cubicBezTo>
                  <a:cubicBezTo>
                    <a:pt x="20547" y="8662"/>
                    <a:pt x="20578" y="8651"/>
                    <a:pt x="20574" y="8636"/>
                  </a:cubicBezTo>
                  <a:cubicBezTo>
                    <a:pt x="20568" y="8619"/>
                    <a:pt x="20460" y="8605"/>
                    <a:pt x="20363" y="8605"/>
                  </a:cubicBezTo>
                  <a:cubicBezTo>
                    <a:pt x="20338" y="8605"/>
                    <a:pt x="20314" y="8605"/>
                    <a:pt x="20293" y="8607"/>
                  </a:cubicBezTo>
                  <a:cubicBezTo>
                    <a:pt x="20278" y="8609"/>
                    <a:pt x="20265" y="8610"/>
                    <a:pt x="20253" y="8610"/>
                  </a:cubicBezTo>
                  <a:cubicBezTo>
                    <a:pt x="20221" y="8610"/>
                    <a:pt x="20202" y="8603"/>
                    <a:pt x="20202" y="8591"/>
                  </a:cubicBezTo>
                  <a:cubicBezTo>
                    <a:pt x="20204" y="8568"/>
                    <a:pt x="20258" y="8554"/>
                    <a:pt x="20312" y="8554"/>
                  </a:cubicBezTo>
                  <a:cubicBezTo>
                    <a:pt x="20340" y="8554"/>
                    <a:pt x="20368" y="8558"/>
                    <a:pt x="20390" y="8566"/>
                  </a:cubicBezTo>
                  <a:cubicBezTo>
                    <a:pt x="20406" y="8572"/>
                    <a:pt x="20419" y="8576"/>
                    <a:pt x="20426" y="8576"/>
                  </a:cubicBezTo>
                  <a:cubicBezTo>
                    <a:pt x="20431" y="8576"/>
                    <a:pt x="20433" y="8574"/>
                    <a:pt x="20431" y="8570"/>
                  </a:cubicBezTo>
                  <a:cubicBezTo>
                    <a:pt x="20428" y="8559"/>
                    <a:pt x="20445" y="8545"/>
                    <a:pt x="20470" y="8538"/>
                  </a:cubicBezTo>
                  <a:cubicBezTo>
                    <a:pt x="20477" y="8536"/>
                    <a:pt x="20484" y="8535"/>
                    <a:pt x="20490" y="8535"/>
                  </a:cubicBezTo>
                  <a:cubicBezTo>
                    <a:pt x="20500" y="8535"/>
                    <a:pt x="20507" y="8539"/>
                    <a:pt x="20504" y="8545"/>
                  </a:cubicBezTo>
                  <a:cubicBezTo>
                    <a:pt x="20501" y="8556"/>
                    <a:pt x="20522" y="8566"/>
                    <a:pt x="20543" y="8566"/>
                  </a:cubicBezTo>
                  <a:cubicBezTo>
                    <a:pt x="20567" y="8566"/>
                    <a:pt x="20633" y="8573"/>
                    <a:pt x="20689" y="8583"/>
                  </a:cubicBezTo>
                  <a:cubicBezTo>
                    <a:pt x="20726" y="8590"/>
                    <a:pt x="20762" y="8593"/>
                    <a:pt x="20787" y="8593"/>
                  </a:cubicBezTo>
                  <a:cubicBezTo>
                    <a:pt x="20800" y="8593"/>
                    <a:pt x="20810" y="8592"/>
                    <a:pt x="20813" y="8591"/>
                  </a:cubicBezTo>
                  <a:cubicBezTo>
                    <a:pt x="20821" y="8585"/>
                    <a:pt x="20838" y="8582"/>
                    <a:pt x="20854" y="8582"/>
                  </a:cubicBezTo>
                  <a:cubicBezTo>
                    <a:pt x="20860" y="8582"/>
                    <a:pt x="20866" y="8582"/>
                    <a:pt x="20872" y="8583"/>
                  </a:cubicBezTo>
                  <a:cubicBezTo>
                    <a:pt x="20901" y="8586"/>
                    <a:pt x="20936" y="8588"/>
                    <a:pt x="20974" y="8588"/>
                  </a:cubicBezTo>
                  <a:cubicBezTo>
                    <a:pt x="21076" y="8588"/>
                    <a:pt x="21198" y="8578"/>
                    <a:pt x="21271" y="8563"/>
                  </a:cubicBezTo>
                  <a:cubicBezTo>
                    <a:pt x="21279" y="8561"/>
                    <a:pt x="21286" y="8560"/>
                    <a:pt x="21292" y="8560"/>
                  </a:cubicBezTo>
                  <a:cubicBezTo>
                    <a:pt x="21307" y="8560"/>
                    <a:pt x="21315" y="8566"/>
                    <a:pt x="21313" y="8573"/>
                  </a:cubicBezTo>
                  <a:cubicBezTo>
                    <a:pt x="21311" y="8580"/>
                    <a:pt x="21316" y="8584"/>
                    <a:pt x="21325" y="8584"/>
                  </a:cubicBezTo>
                  <a:cubicBezTo>
                    <a:pt x="21333" y="8584"/>
                    <a:pt x="21345" y="8581"/>
                    <a:pt x="21358" y="8577"/>
                  </a:cubicBezTo>
                  <a:cubicBezTo>
                    <a:pt x="21372" y="8571"/>
                    <a:pt x="21382" y="8568"/>
                    <a:pt x="21390" y="8568"/>
                  </a:cubicBezTo>
                  <a:cubicBezTo>
                    <a:pt x="21402" y="8568"/>
                    <a:pt x="21408" y="8574"/>
                    <a:pt x="21410" y="8587"/>
                  </a:cubicBezTo>
                  <a:cubicBezTo>
                    <a:pt x="21411" y="8597"/>
                    <a:pt x="21413" y="8602"/>
                    <a:pt x="21417" y="8602"/>
                  </a:cubicBezTo>
                  <a:cubicBezTo>
                    <a:pt x="21420" y="8602"/>
                    <a:pt x="21425" y="8597"/>
                    <a:pt x="21434" y="8587"/>
                  </a:cubicBezTo>
                  <a:cubicBezTo>
                    <a:pt x="21445" y="8573"/>
                    <a:pt x="21459" y="8567"/>
                    <a:pt x="21479" y="8567"/>
                  </a:cubicBezTo>
                  <a:cubicBezTo>
                    <a:pt x="21490" y="8567"/>
                    <a:pt x="21504" y="8569"/>
                    <a:pt x="21521" y="8573"/>
                  </a:cubicBezTo>
                  <a:cubicBezTo>
                    <a:pt x="21540" y="8577"/>
                    <a:pt x="21562" y="8578"/>
                    <a:pt x="21582" y="8578"/>
                  </a:cubicBezTo>
                  <a:cubicBezTo>
                    <a:pt x="21602" y="8578"/>
                    <a:pt x="21620" y="8577"/>
                    <a:pt x="21632" y="8573"/>
                  </a:cubicBezTo>
                  <a:cubicBezTo>
                    <a:pt x="21638" y="8572"/>
                    <a:pt x="21647" y="8572"/>
                    <a:pt x="21656" y="8572"/>
                  </a:cubicBezTo>
                  <a:cubicBezTo>
                    <a:pt x="21680" y="8572"/>
                    <a:pt x="21712" y="8575"/>
                    <a:pt x="21733" y="8580"/>
                  </a:cubicBezTo>
                  <a:cubicBezTo>
                    <a:pt x="21750" y="8585"/>
                    <a:pt x="21763" y="8587"/>
                    <a:pt x="21773" y="8587"/>
                  </a:cubicBezTo>
                  <a:cubicBezTo>
                    <a:pt x="21785" y="8587"/>
                    <a:pt x="21792" y="8583"/>
                    <a:pt x="21792" y="8573"/>
                  </a:cubicBezTo>
                  <a:cubicBezTo>
                    <a:pt x="21794" y="8547"/>
                    <a:pt x="21985" y="8513"/>
                    <a:pt x="22081" y="8513"/>
                  </a:cubicBezTo>
                  <a:cubicBezTo>
                    <a:pt x="22111" y="8513"/>
                    <a:pt x="22132" y="8516"/>
                    <a:pt x="22135" y="8524"/>
                  </a:cubicBezTo>
                  <a:cubicBezTo>
                    <a:pt x="22140" y="8539"/>
                    <a:pt x="22143" y="8547"/>
                    <a:pt x="22151" y="8547"/>
                  </a:cubicBezTo>
                  <a:cubicBezTo>
                    <a:pt x="22161" y="8547"/>
                    <a:pt x="22178" y="8536"/>
                    <a:pt x="22215" y="8514"/>
                  </a:cubicBezTo>
                  <a:cubicBezTo>
                    <a:pt x="22235" y="8498"/>
                    <a:pt x="22254" y="8491"/>
                    <a:pt x="22268" y="8491"/>
                  </a:cubicBezTo>
                  <a:cubicBezTo>
                    <a:pt x="22275" y="8491"/>
                    <a:pt x="22280" y="8493"/>
                    <a:pt x="22284" y="8497"/>
                  </a:cubicBezTo>
                  <a:cubicBezTo>
                    <a:pt x="22289" y="8500"/>
                    <a:pt x="22295" y="8501"/>
                    <a:pt x="22301" y="8501"/>
                  </a:cubicBezTo>
                  <a:cubicBezTo>
                    <a:pt x="22309" y="8501"/>
                    <a:pt x="22317" y="8499"/>
                    <a:pt x="22322" y="8493"/>
                  </a:cubicBezTo>
                  <a:cubicBezTo>
                    <a:pt x="22327" y="8488"/>
                    <a:pt x="22331" y="8486"/>
                    <a:pt x="22334" y="8486"/>
                  </a:cubicBezTo>
                  <a:cubicBezTo>
                    <a:pt x="22337" y="8486"/>
                    <a:pt x="22338" y="8489"/>
                    <a:pt x="22336" y="8497"/>
                  </a:cubicBezTo>
                  <a:cubicBezTo>
                    <a:pt x="22333" y="8511"/>
                    <a:pt x="22346" y="8524"/>
                    <a:pt x="22370" y="8524"/>
                  </a:cubicBezTo>
                  <a:cubicBezTo>
                    <a:pt x="22405" y="8528"/>
                    <a:pt x="22409" y="8532"/>
                    <a:pt x="22388" y="8553"/>
                  </a:cubicBezTo>
                  <a:cubicBezTo>
                    <a:pt x="22364" y="8573"/>
                    <a:pt x="22375" y="8580"/>
                    <a:pt x="22430" y="8583"/>
                  </a:cubicBezTo>
                  <a:cubicBezTo>
                    <a:pt x="22449" y="8585"/>
                    <a:pt x="22469" y="8586"/>
                    <a:pt x="22486" y="8586"/>
                  </a:cubicBezTo>
                  <a:cubicBezTo>
                    <a:pt x="22503" y="8586"/>
                    <a:pt x="22517" y="8585"/>
                    <a:pt x="22524" y="8583"/>
                  </a:cubicBezTo>
                  <a:cubicBezTo>
                    <a:pt x="22529" y="8582"/>
                    <a:pt x="22536" y="8581"/>
                    <a:pt x="22546" y="8581"/>
                  </a:cubicBezTo>
                  <a:cubicBezTo>
                    <a:pt x="22603" y="8581"/>
                    <a:pt x="22728" y="8604"/>
                    <a:pt x="22770" y="8622"/>
                  </a:cubicBezTo>
                  <a:cubicBezTo>
                    <a:pt x="22783" y="8628"/>
                    <a:pt x="22793" y="8631"/>
                    <a:pt x="22800" y="8631"/>
                  </a:cubicBezTo>
                  <a:cubicBezTo>
                    <a:pt x="22810" y="8631"/>
                    <a:pt x="22815" y="8625"/>
                    <a:pt x="22818" y="8612"/>
                  </a:cubicBezTo>
                  <a:cubicBezTo>
                    <a:pt x="22823" y="8596"/>
                    <a:pt x="22828" y="8589"/>
                    <a:pt x="22838" y="8589"/>
                  </a:cubicBezTo>
                  <a:cubicBezTo>
                    <a:pt x="22845" y="8589"/>
                    <a:pt x="22853" y="8592"/>
                    <a:pt x="22863" y="8597"/>
                  </a:cubicBezTo>
                  <a:cubicBezTo>
                    <a:pt x="22873" y="8602"/>
                    <a:pt x="22882" y="8604"/>
                    <a:pt x="22890" y="8604"/>
                  </a:cubicBezTo>
                  <a:cubicBezTo>
                    <a:pt x="22901" y="8604"/>
                    <a:pt x="22911" y="8599"/>
                    <a:pt x="22919" y="8587"/>
                  </a:cubicBezTo>
                  <a:cubicBezTo>
                    <a:pt x="22934" y="8567"/>
                    <a:pt x="23049" y="8548"/>
                    <a:pt x="23122" y="8548"/>
                  </a:cubicBezTo>
                  <a:cubicBezTo>
                    <a:pt x="23153" y="8548"/>
                    <a:pt x="23176" y="8551"/>
                    <a:pt x="23182" y="8559"/>
                  </a:cubicBezTo>
                  <a:cubicBezTo>
                    <a:pt x="23185" y="8561"/>
                    <a:pt x="23190" y="8563"/>
                    <a:pt x="23198" y="8563"/>
                  </a:cubicBezTo>
                  <a:cubicBezTo>
                    <a:pt x="23213" y="8563"/>
                    <a:pt x="23236" y="8558"/>
                    <a:pt x="23259" y="8549"/>
                  </a:cubicBezTo>
                  <a:cubicBezTo>
                    <a:pt x="23282" y="8540"/>
                    <a:pt x="23310" y="8535"/>
                    <a:pt x="23331" y="8535"/>
                  </a:cubicBezTo>
                  <a:cubicBezTo>
                    <a:pt x="23342" y="8535"/>
                    <a:pt x="23351" y="8536"/>
                    <a:pt x="23356" y="8538"/>
                  </a:cubicBezTo>
                  <a:cubicBezTo>
                    <a:pt x="23367" y="8542"/>
                    <a:pt x="23380" y="8543"/>
                    <a:pt x="23395" y="8543"/>
                  </a:cubicBezTo>
                  <a:cubicBezTo>
                    <a:pt x="23409" y="8543"/>
                    <a:pt x="23424" y="8542"/>
                    <a:pt x="23436" y="8538"/>
                  </a:cubicBezTo>
                  <a:cubicBezTo>
                    <a:pt x="23450" y="8534"/>
                    <a:pt x="23478" y="8533"/>
                    <a:pt x="23509" y="8533"/>
                  </a:cubicBezTo>
                  <a:cubicBezTo>
                    <a:pt x="23531" y="8533"/>
                    <a:pt x="23555" y="8534"/>
                    <a:pt x="23578" y="8535"/>
                  </a:cubicBezTo>
                  <a:lnTo>
                    <a:pt x="23679" y="8542"/>
                  </a:lnTo>
                  <a:lnTo>
                    <a:pt x="23599" y="8563"/>
                  </a:lnTo>
                  <a:cubicBezTo>
                    <a:pt x="23544" y="8580"/>
                    <a:pt x="23533" y="8587"/>
                    <a:pt x="23557" y="8594"/>
                  </a:cubicBezTo>
                  <a:cubicBezTo>
                    <a:pt x="23564" y="8596"/>
                    <a:pt x="23573" y="8598"/>
                    <a:pt x="23581" y="8598"/>
                  </a:cubicBezTo>
                  <a:cubicBezTo>
                    <a:pt x="23598" y="8598"/>
                    <a:pt x="23614" y="8594"/>
                    <a:pt x="23624" y="8587"/>
                  </a:cubicBezTo>
                  <a:cubicBezTo>
                    <a:pt x="23631" y="8582"/>
                    <a:pt x="23636" y="8580"/>
                    <a:pt x="23640" y="8580"/>
                  </a:cubicBezTo>
                  <a:cubicBezTo>
                    <a:pt x="23648" y="8580"/>
                    <a:pt x="23650" y="8588"/>
                    <a:pt x="23648" y="8604"/>
                  </a:cubicBezTo>
                  <a:cubicBezTo>
                    <a:pt x="23645" y="8622"/>
                    <a:pt x="23652" y="8633"/>
                    <a:pt x="23670" y="8633"/>
                  </a:cubicBezTo>
                  <a:cubicBezTo>
                    <a:pt x="23673" y="8633"/>
                    <a:pt x="23676" y="8633"/>
                    <a:pt x="23679" y="8632"/>
                  </a:cubicBezTo>
                  <a:cubicBezTo>
                    <a:pt x="23689" y="8628"/>
                    <a:pt x="23711" y="8626"/>
                    <a:pt x="23734" y="8626"/>
                  </a:cubicBezTo>
                  <a:cubicBezTo>
                    <a:pt x="23750" y="8626"/>
                    <a:pt x="23767" y="8627"/>
                    <a:pt x="23783" y="8628"/>
                  </a:cubicBezTo>
                  <a:cubicBezTo>
                    <a:pt x="23793" y="8630"/>
                    <a:pt x="23806" y="8630"/>
                    <a:pt x="23819" y="8630"/>
                  </a:cubicBezTo>
                  <a:cubicBezTo>
                    <a:pt x="23850" y="8630"/>
                    <a:pt x="23886" y="8627"/>
                    <a:pt x="23908" y="8625"/>
                  </a:cubicBezTo>
                  <a:cubicBezTo>
                    <a:pt x="23913" y="8624"/>
                    <a:pt x="23919" y="8624"/>
                    <a:pt x="23925" y="8624"/>
                  </a:cubicBezTo>
                  <a:cubicBezTo>
                    <a:pt x="23953" y="8624"/>
                    <a:pt x="23986" y="8630"/>
                    <a:pt x="24008" y="8639"/>
                  </a:cubicBezTo>
                  <a:cubicBezTo>
                    <a:pt x="24042" y="8652"/>
                    <a:pt x="24106" y="8659"/>
                    <a:pt x="24155" y="8659"/>
                  </a:cubicBezTo>
                  <a:cubicBezTo>
                    <a:pt x="24186" y="8659"/>
                    <a:pt x="24211" y="8656"/>
                    <a:pt x="24216" y="8649"/>
                  </a:cubicBezTo>
                  <a:cubicBezTo>
                    <a:pt x="24219" y="8642"/>
                    <a:pt x="24235" y="8638"/>
                    <a:pt x="24252" y="8638"/>
                  </a:cubicBezTo>
                  <a:cubicBezTo>
                    <a:pt x="24258" y="8638"/>
                    <a:pt x="24264" y="8638"/>
                    <a:pt x="24269" y="8639"/>
                  </a:cubicBezTo>
                  <a:cubicBezTo>
                    <a:pt x="24276" y="8640"/>
                    <a:pt x="24285" y="8640"/>
                    <a:pt x="24294" y="8640"/>
                  </a:cubicBezTo>
                  <a:cubicBezTo>
                    <a:pt x="24320" y="8640"/>
                    <a:pt x="24350" y="8637"/>
                    <a:pt x="24373" y="8632"/>
                  </a:cubicBezTo>
                  <a:cubicBezTo>
                    <a:pt x="24388" y="8630"/>
                    <a:pt x="24409" y="8629"/>
                    <a:pt x="24430" y="8629"/>
                  </a:cubicBezTo>
                  <a:cubicBezTo>
                    <a:pt x="24450" y="8629"/>
                    <a:pt x="24470" y="8630"/>
                    <a:pt x="24484" y="8632"/>
                  </a:cubicBezTo>
                  <a:cubicBezTo>
                    <a:pt x="24501" y="8636"/>
                    <a:pt x="24520" y="8637"/>
                    <a:pt x="24539" y="8637"/>
                  </a:cubicBezTo>
                  <a:cubicBezTo>
                    <a:pt x="24557" y="8637"/>
                    <a:pt x="24574" y="8636"/>
                    <a:pt x="24588" y="8632"/>
                  </a:cubicBezTo>
                  <a:cubicBezTo>
                    <a:pt x="24597" y="8630"/>
                    <a:pt x="24606" y="8628"/>
                    <a:pt x="24613" y="8628"/>
                  </a:cubicBezTo>
                  <a:cubicBezTo>
                    <a:pt x="24627" y="8628"/>
                    <a:pt x="24637" y="8632"/>
                    <a:pt x="24639" y="8639"/>
                  </a:cubicBezTo>
                  <a:cubicBezTo>
                    <a:pt x="24642" y="8647"/>
                    <a:pt x="24651" y="8650"/>
                    <a:pt x="24666" y="8650"/>
                  </a:cubicBezTo>
                  <a:cubicBezTo>
                    <a:pt x="24679" y="8650"/>
                    <a:pt x="24695" y="8648"/>
                    <a:pt x="24713" y="8642"/>
                  </a:cubicBezTo>
                  <a:cubicBezTo>
                    <a:pt x="24740" y="8636"/>
                    <a:pt x="24766" y="8633"/>
                    <a:pt x="24790" y="8633"/>
                  </a:cubicBezTo>
                  <a:cubicBezTo>
                    <a:pt x="24843" y="8633"/>
                    <a:pt x="24884" y="8648"/>
                    <a:pt x="24893" y="8674"/>
                  </a:cubicBezTo>
                  <a:cubicBezTo>
                    <a:pt x="24896" y="8684"/>
                    <a:pt x="24911" y="8693"/>
                    <a:pt x="24929" y="8693"/>
                  </a:cubicBezTo>
                  <a:cubicBezTo>
                    <a:pt x="24934" y="8693"/>
                    <a:pt x="24940" y="8692"/>
                    <a:pt x="24945" y="8691"/>
                  </a:cubicBezTo>
                  <a:cubicBezTo>
                    <a:pt x="24954" y="8688"/>
                    <a:pt x="24964" y="8687"/>
                    <a:pt x="24973" y="8687"/>
                  </a:cubicBezTo>
                  <a:cubicBezTo>
                    <a:pt x="24988" y="8687"/>
                    <a:pt x="25002" y="8690"/>
                    <a:pt x="25011" y="8695"/>
                  </a:cubicBezTo>
                  <a:cubicBezTo>
                    <a:pt x="25015" y="8699"/>
                    <a:pt x="25022" y="8701"/>
                    <a:pt x="25030" y="8701"/>
                  </a:cubicBezTo>
                  <a:cubicBezTo>
                    <a:pt x="25042" y="8701"/>
                    <a:pt x="25058" y="8696"/>
                    <a:pt x="25073" y="8687"/>
                  </a:cubicBezTo>
                  <a:cubicBezTo>
                    <a:pt x="25089" y="8679"/>
                    <a:pt x="25106" y="8674"/>
                    <a:pt x="25118" y="8674"/>
                  </a:cubicBezTo>
                  <a:cubicBezTo>
                    <a:pt x="25124" y="8674"/>
                    <a:pt x="25129" y="8675"/>
                    <a:pt x="25132" y="8677"/>
                  </a:cubicBezTo>
                  <a:cubicBezTo>
                    <a:pt x="25188" y="8717"/>
                    <a:pt x="25756" y="8800"/>
                    <a:pt x="25948" y="8800"/>
                  </a:cubicBezTo>
                  <a:cubicBezTo>
                    <a:pt x="25958" y="8800"/>
                    <a:pt x="25968" y="8800"/>
                    <a:pt x="25976" y="8799"/>
                  </a:cubicBezTo>
                  <a:cubicBezTo>
                    <a:pt x="25978" y="8799"/>
                    <a:pt x="25980" y="8799"/>
                    <a:pt x="25982" y="8799"/>
                  </a:cubicBezTo>
                  <a:cubicBezTo>
                    <a:pt x="26052" y="8799"/>
                    <a:pt x="26106" y="8863"/>
                    <a:pt x="26069" y="8906"/>
                  </a:cubicBezTo>
                  <a:cubicBezTo>
                    <a:pt x="26038" y="8940"/>
                    <a:pt x="26038" y="8952"/>
                    <a:pt x="26081" y="8952"/>
                  </a:cubicBezTo>
                  <a:cubicBezTo>
                    <a:pt x="26096" y="8952"/>
                    <a:pt x="26116" y="8951"/>
                    <a:pt x="26142" y="8948"/>
                  </a:cubicBezTo>
                  <a:cubicBezTo>
                    <a:pt x="26154" y="8946"/>
                    <a:pt x="26166" y="8946"/>
                    <a:pt x="26179" y="8946"/>
                  </a:cubicBezTo>
                  <a:cubicBezTo>
                    <a:pt x="26222" y="8946"/>
                    <a:pt x="26266" y="8955"/>
                    <a:pt x="26288" y="8966"/>
                  </a:cubicBezTo>
                  <a:cubicBezTo>
                    <a:pt x="26310" y="8979"/>
                    <a:pt x="26339" y="8988"/>
                    <a:pt x="26360" y="8988"/>
                  </a:cubicBezTo>
                  <a:cubicBezTo>
                    <a:pt x="26365" y="8988"/>
                    <a:pt x="26370" y="8988"/>
                    <a:pt x="26375" y="8986"/>
                  </a:cubicBezTo>
                  <a:cubicBezTo>
                    <a:pt x="26386" y="8983"/>
                    <a:pt x="26395" y="8982"/>
                    <a:pt x="26403" y="8982"/>
                  </a:cubicBezTo>
                  <a:cubicBezTo>
                    <a:pt x="26434" y="8982"/>
                    <a:pt x="26444" y="9002"/>
                    <a:pt x="26434" y="9035"/>
                  </a:cubicBezTo>
                  <a:cubicBezTo>
                    <a:pt x="26430" y="9048"/>
                    <a:pt x="26427" y="9055"/>
                    <a:pt x="26423" y="9055"/>
                  </a:cubicBezTo>
                  <a:cubicBezTo>
                    <a:pt x="26419" y="9055"/>
                    <a:pt x="26414" y="9047"/>
                    <a:pt x="26409" y="9031"/>
                  </a:cubicBezTo>
                  <a:cubicBezTo>
                    <a:pt x="26403" y="9017"/>
                    <a:pt x="26398" y="9010"/>
                    <a:pt x="26395" y="9010"/>
                  </a:cubicBezTo>
                  <a:cubicBezTo>
                    <a:pt x="26393" y="9010"/>
                    <a:pt x="26392" y="9013"/>
                    <a:pt x="26392" y="9020"/>
                  </a:cubicBezTo>
                  <a:cubicBezTo>
                    <a:pt x="26386" y="9051"/>
                    <a:pt x="26426" y="9079"/>
                    <a:pt x="26461" y="9079"/>
                  </a:cubicBezTo>
                  <a:cubicBezTo>
                    <a:pt x="26470" y="9079"/>
                    <a:pt x="26478" y="9077"/>
                    <a:pt x="26485" y="9073"/>
                  </a:cubicBezTo>
                  <a:cubicBezTo>
                    <a:pt x="26492" y="9068"/>
                    <a:pt x="26500" y="9065"/>
                    <a:pt x="26510" y="9065"/>
                  </a:cubicBezTo>
                  <a:cubicBezTo>
                    <a:pt x="26527" y="9065"/>
                    <a:pt x="26547" y="9073"/>
                    <a:pt x="26562" y="9086"/>
                  </a:cubicBezTo>
                  <a:cubicBezTo>
                    <a:pt x="26580" y="9099"/>
                    <a:pt x="26601" y="9107"/>
                    <a:pt x="26614" y="9107"/>
                  </a:cubicBezTo>
                  <a:cubicBezTo>
                    <a:pt x="26619" y="9107"/>
                    <a:pt x="26623" y="9106"/>
                    <a:pt x="26624" y="9104"/>
                  </a:cubicBezTo>
                  <a:cubicBezTo>
                    <a:pt x="26628" y="9101"/>
                    <a:pt x="26633" y="9100"/>
                    <a:pt x="26639" y="9100"/>
                  </a:cubicBezTo>
                  <a:cubicBezTo>
                    <a:pt x="26651" y="9100"/>
                    <a:pt x="26666" y="9104"/>
                    <a:pt x="26679" y="9111"/>
                  </a:cubicBezTo>
                  <a:cubicBezTo>
                    <a:pt x="26699" y="9123"/>
                    <a:pt x="26716" y="9128"/>
                    <a:pt x="26727" y="9128"/>
                  </a:cubicBezTo>
                  <a:cubicBezTo>
                    <a:pt x="26743" y="9128"/>
                    <a:pt x="26748" y="9117"/>
                    <a:pt x="26732" y="9097"/>
                  </a:cubicBezTo>
                  <a:cubicBezTo>
                    <a:pt x="26714" y="9080"/>
                    <a:pt x="26721" y="9070"/>
                    <a:pt x="26767" y="9059"/>
                  </a:cubicBezTo>
                  <a:cubicBezTo>
                    <a:pt x="26798" y="9049"/>
                    <a:pt x="26825" y="9031"/>
                    <a:pt x="26829" y="9017"/>
                  </a:cubicBezTo>
                  <a:cubicBezTo>
                    <a:pt x="26836" y="8998"/>
                    <a:pt x="26852" y="8988"/>
                    <a:pt x="26872" y="8988"/>
                  </a:cubicBezTo>
                  <a:cubicBezTo>
                    <a:pt x="26894" y="8988"/>
                    <a:pt x="26921" y="9000"/>
                    <a:pt x="26943" y="9024"/>
                  </a:cubicBezTo>
                  <a:cubicBezTo>
                    <a:pt x="26964" y="9044"/>
                    <a:pt x="26975" y="9054"/>
                    <a:pt x="26983" y="9054"/>
                  </a:cubicBezTo>
                  <a:cubicBezTo>
                    <a:pt x="26991" y="9054"/>
                    <a:pt x="26996" y="9046"/>
                    <a:pt x="27002" y="9031"/>
                  </a:cubicBezTo>
                  <a:cubicBezTo>
                    <a:pt x="27019" y="8996"/>
                    <a:pt x="27085" y="8960"/>
                    <a:pt x="27125" y="8960"/>
                  </a:cubicBezTo>
                  <a:cubicBezTo>
                    <a:pt x="27136" y="8960"/>
                    <a:pt x="27146" y="8963"/>
                    <a:pt x="27152" y="8969"/>
                  </a:cubicBezTo>
                  <a:cubicBezTo>
                    <a:pt x="27156" y="8973"/>
                    <a:pt x="27159" y="8974"/>
                    <a:pt x="27160" y="8974"/>
                  </a:cubicBezTo>
                  <a:cubicBezTo>
                    <a:pt x="27163" y="8974"/>
                    <a:pt x="27163" y="8969"/>
                    <a:pt x="27158" y="8958"/>
                  </a:cubicBezTo>
                  <a:cubicBezTo>
                    <a:pt x="27124" y="8868"/>
                    <a:pt x="27127" y="8854"/>
                    <a:pt x="27196" y="8847"/>
                  </a:cubicBezTo>
                  <a:cubicBezTo>
                    <a:pt x="27256" y="8844"/>
                    <a:pt x="27262" y="8841"/>
                    <a:pt x="27238" y="8802"/>
                  </a:cubicBezTo>
                  <a:cubicBezTo>
                    <a:pt x="27225" y="8782"/>
                    <a:pt x="27200" y="8757"/>
                    <a:pt x="27186" y="8747"/>
                  </a:cubicBezTo>
                  <a:cubicBezTo>
                    <a:pt x="27155" y="8726"/>
                    <a:pt x="27169" y="8698"/>
                    <a:pt x="27225" y="8684"/>
                  </a:cubicBezTo>
                  <a:cubicBezTo>
                    <a:pt x="27230" y="8683"/>
                    <a:pt x="27235" y="8682"/>
                    <a:pt x="27239" y="8682"/>
                  </a:cubicBezTo>
                  <a:cubicBezTo>
                    <a:pt x="27256" y="8682"/>
                    <a:pt x="27262" y="8692"/>
                    <a:pt x="27262" y="8712"/>
                  </a:cubicBezTo>
                  <a:cubicBezTo>
                    <a:pt x="27261" y="8728"/>
                    <a:pt x="27261" y="8736"/>
                    <a:pt x="27263" y="8736"/>
                  </a:cubicBezTo>
                  <a:cubicBezTo>
                    <a:pt x="27264" y="8736"/>
                    <a:pt x="27268" y="8729"/>
                    <a:pt x="27273" y="8716"/>
                  </a:cubicBezTo>
                  <a:cubicBezTo>
                    <a:pt x="27280" y="8695"/>
                    <a:pt x="27291" y="8688"/>
                    <a:pt x="27317" y="8688"/>
                  </a:cubicBezTo>
                  <a:cubicBezTo>
                    <a:pt x="27327" y="8688"/>
                    <a:pt x="27339" y="8689"/>
                    <a:pt x="27353" y="8691"/>
                  </a:cubicBezTo>
                  <a:cubicBezTo>
                    <a:pt x="27387" y="8695"/>
                    <a:pt x="27422" y="8708"/>
                    <a:pt x="27425" y="8722"/>
                  </a:cubicBezTo>
                  <a:cubicBezTo>
                    <a:pt x="27426" y="8727"/>
                    <a:pt x="27428" y="8729"/>
                    <a:pt x="27430" y="8729"/>
                  </a:cubicBezTo>
                  <a:cubicBezTo>
                    <a:pt x="27436" y="8729"/>
                    <a:pt x="27444" y="8718"/>
                    <a:pt x="27454" y="8702"/>
                  </a:cubicBezTo>
                  <a:cubicBezTo>
                    <a:pt x="27464" y="8675"/>
                    <a:pt x="27469" y="8664"/>
                    <a:pt x="27483" y="8664"/>
                  </a:cubicBezTo>
                  <a:cubicBezTo>
                    <a:pt x="27492" y="8664"/>
                    <a:pt x="27505" y="8669"/>
                    <a:pt x="27526" y="8677"/>
                  </a:cubicBezTo>
                  <a:cubicBezTo>
                    <a:pt x="27550" y="8689"/>
                    <a:pt x="27578" y="8699"/>
                    <a:pt x="27591" y="8699"/>
                  </a:cubicBezTo>
                  <a:cubicBezTo>
                    <a:pt x="27593" y="8699"/>
                    <a:pt x="27594" y="8699"/>
                    <a:pt x="27595" y="8698"/>
                  </a:cubicBezTo>
                  <a:cubicBezTo>
                    <a:pt x="27598" y="8698"/>
                    <a:pt x="27601" y="8698"/>
                    <a:pt x="27606" y="8698"/>
                  </a:cubicBezTo>
                  <a:cubicBezTo>
                    <a:pt x="27641" y="8698"/>
                    <a:pt x="27745" y="8708"/>
                    <a:pt x="27887" y="8729"/>
                  </a:cubicBezTo>
                  <a:cubicBezTo>
                    <a:pt x="27936" y="8737"/>
                    <a:pt x="27991" y="8747"/>
                    <a:pt x="28012" y="8757"/>
                  </a:cubicBezTo>
                  <a:cubicBezTo>
                    <a:pt x="28024" y="8763"/>
                    <a:pt x="28043" y="8765"/>
                    <a:pt x="28064" y="8765"/>
                  </a:cubicBezTo>
                  <a:cubicBezTo>
                    <a:pt x="28097" y="8765"/>
                    <a:pt x="28135" y="8759"/>
                    <a:pt x="28165" y="8747"/>
                  </a:cubicBezTo>
                  <a:cubicBezTo>
                    <a:pt x="28166" y="8746"/>
                    <a:pt x="28167" y="8746"/>
                    <a:pt x="28167" y="8746"/>
                  </a:cubicBezTo>
                  <a:cubicBezTo>
                    <a:pt x="28173" y="8746"/>
                    <a:pt x="28178" y="8755"/>
                    <a:pt x="28175" y="8771"/>
                  </a:cubicBezTo>
                  <a:cubicBezTo>
                    <a:pt x="28175" y="8788"/>
                    <a:pt x="28189" y="8802"/>
                    <a:pt x="28210" y="8802"/>
                  </a:cubicBezTo>
                  <a:cubicBezTo>
                    <a:pt x="28213" y="8803"/>
                    <a:pt x="28216" y="8803"/>
                    <a:pt x="28218" y="8803"/>
                  </a:cubicBezTo>
                  <a:cubicBezTo>
                    <a:pt x="28237" y="8803"/>
                    <a:pt x="28247" y="8793"/>
                    <a:pt x="28241" y="8778"/>
                  </a:cubicBezTo>
                  <a:cubicBezTo>
                    <a:pt x="28237" y="8761"/>
                    <a:pt x="28251" y="8750"/>
                    <a:pt x="28279" y="8747"/>
                  </a:cubicBezTo>
                  <a:cubicBezTo>
                    <a:pt x="28307" y="8747"/>
                    <a:pt x="28331" y="8737"/>
                    <a:pt x="28335" y="8722"/>
                  </a:cubicBezTo>
                  <a:cubicBezTo>
                    <a:pt x="28338" y="8713"/>
                    <a:pt x="28351" y="8704"/>
                    <a:pt x="28368" y="8704"/>
                  </a:cubicBezTo>
                  <a:cubicBezTo>
                    <a:pt x="28371" y="8704"/>
                    <a:pt x="28374" y="8704"/>
                    <a:pt x="28376" y="8705"/>
                  </a:cubicBezTo>
                  <a:cubicBezTo>
                    <a:pt x="28397" y="8705"/>
                    <a:pt x="28407" y="8698"/>
                    <a:pt x="28404" y="8677"/>
                  </a:cubicBezTo>
                  <a:cubicBezTo>
                    <a:pt x="28397" y="8660"/>
                    <a:pt x="28370" y="8649"/>
                    <a:pt x="28338" y="8649"/>
                  </a:cubicBezTo>
                  <a:cubicBezTo>
                    <a:pt x="28311" y="8649"/>
                    <a:pt x="28258" y="8628"/>
                    <a:pt x="28224" y="8604"/>
                  </a:cubicBezTo>
                  <a:cubicBezTo>
                    <a:pt x="28192" y="8579"/>
                    <a:pt x="28151" y="8562"/>
                    <a:pt x="28131" y="8562"/>
                  </a:cubicBezTo>
                  <a:cubicBezTo>
                    <a:pt x="28130" y="8562"/>
                    <a:pt x="28128" y="8562"/>
                    <a:pt x="28127" y="8563"/>
                  </a:cubicBezTo>
                  <a:cubicBezTo>
                    <a:pt x="28121" y="8564"/>
                    <a:pt x="28117" y="8565"/>
                    <a:pt x="28114" y="8565"/>
                  </a:cubicBezTo>
                  <a:cubicBezTo>
                    <a:pt x="28104" y="8565"/>
                    <a:pt x="28108" y="8555"/>
                    <a:pt x="28127" y="8532"/>
                  </a:cubicBezTo>
                  <a:cubicBezTo>
                    <a:pt x="28147" y="8511"/>
                    <a:pt x="28151" y="8490"/>
                    <a:pt x="28141" y="8483"/>
                  </a:cubicBezTo>
                  <a:cubicBezTo>
                    <a:pt x="28120" y="8473"/>
                    <a:pt x="28187" y="8386"/>
                    <a:pt x="28215" y="8386"/>
                  </a:cubicBezTo>
                  <a:cubicBezTo>
                    <a:pt x="28215" y="8386"/>
                    <a:pt x="28216" y="8386"/>
                    <a:pt x="28216" y="8386"/>
                  </a:cubicBezTo>
                  <a:cubicBezTo>
                    <a:pt x="28224" y="8386"/>
                    <a:pt x="28224" y="8365"/>
                    <a:pt x="28213" y="8337"/>
                  </a:cubicBezTo>
                  <a:cubicBezTo>
                    <a:pt x="28205" y="8314"/>
                    <a:pt x="28189" y="8301"/>
                    <a:pt x="28175" y="8301"/>
                  </a:cubicBezTo>
                  <a:cubicBezTo>
                    <a:pt x="28171" y="8301"/>
                    <a:pt x="28168" y="8301"/>
                    <a:pt x="28165" y="8303"/>
                  </a:cubicBezTo>
                  <a:cubicBezTo>
                    <a:pt x="28160" y="8305"/>
                    <a:pt x="28155" y="8306"/>
                    <a:pt x="28151" y="8306"/>
                  </a:cubicBezTo>
                  <a:cubicBezTo>
                    <a:pt x="28135" y="8306"/>
                    <a:pt x="28120" y="8294"/>
                    <a:pt x="28109" y="8274"/>
                  </a:cubicBezTo>
                  <a:cubicBezTo>
                    <a:pt x="28098" y="8250"/>
                    <a:pt x="28083" y="8237"/>
                    <a:pt x="28070" y="8237"/>
                  </a:cubicBezTo>
                  <a:cubicBezTo>
                    <a:pt x="28059" y="8237"/>
                    <a:pt x="28050" y="8246"/>
                    <a:pt x="28043" y="8264"/>
                  </a:cubicBezTo>
                  <a:cubicBezTo>
                    <a:pt x="28038" y="8275"/>
                    <a:pt x="28024" y="8281"/>
                    <a:pt x="28001" y="8281"/>
                  </a:cubicBezTo>
                  <a:cubicBezTo>
                    <a:pt x="27993" y="8281"/>
                    <a:pt x="27984" y="8280"/>
                    <a:pt x="27974" y="8279"/>
                  </a:cubicBezTo>
                  <a:cubicBezTo>
                    <a:pt x="27922" y="8271"/>
                    <a:pt x="27912" y="8261"/>
                    <a:pt x="27912" y="8216"/>
                  </a:cubicBezTo>
                  <a:cubicBezTo>
                    <a:pt x="27905" y="8112"/>
                    <a:pt x="27917" y="8066"/>
                    <a:pt x="27941" y="8066"/>
                  </a:cubicBezTo>
                  <a:cubicBezTo>
                    <a:pt x="27942" y="8066"/>
                    <a:pt x="27944" y="8066"/>
                    <a:pt x="27946" y="8066"/>
                  </a:cubicBezTo>
                  <a:cubicBezTo>
                    <a:pt x="27952" y="8068"/>
                    <a:pt x="27956" y="8069"/>
                    <a:pt x="27959" y="8069"/>
                  </a:cubicBezTo>
                  <a:cubicBezTo>
                    <a:pt x="27966" y="8069"/>
                    <a:pt x="27963" y="8063"/>
                    <a:pt x="27953" y="8056"/>
                  </a:cubicBezTo>
                  <a:cubicBezTo>
                    <a:pt x="27946" y="8050"/>
                    <a:pt x="27935" y="8048"/>
                    <a:pt x="27925" y="8048"/>
                  </a:cubicBezTo>
                  <a:cubicBezTo>
                    <a:pt x="27916" y="8048"/>
                    <a:pt x="27907" y="8050"/>
                    <a:pt x="27901" y="8053"/>
                  </a:cubicBezTo>
                  <a:cubicBezTo>
                    <a:pt x="27896" y="8056"/>
                    <a:pt x="27892" y="8057"/>
                    <a:pt x="27889" y="8057"/>
                  </a:cubicBezTo>
                  <a:cubicBezTo>
                    <a:pt x="27880" y="8057"/>
                    <a:pt x="27877" y="8047"/>
                    <a:pt x="27877" y="8025"/>
                  </a:cubicBezTo>
                  <a:cubicBezTo>
                    <a:pt x="27877" y="8002"/>
                    <a:pt x="27874" y="7993"/>
                    <a:pt x="27864" y="7993"/>
                  </a:cubicBezTo>
                  <a:cubicBezTo>
                    <a:pt x="27859" y="7993"/>
                    <a:pt x="27852" y="7996"/>
                    <a:pt x="27842" y="8000"/>
                  </a:cubicBezTo>
                  <a:cubicBezTo>
                    <a:pt x="27831" y="8009"/>
                    <a:pt x="27819" y="8012"/>
                    <a:pt x="27807" y="8012"/>
                  </a:cubicBezTo>
                  <a:cubicBezTo>
                    <a:pt x="27799" y="8012"/>
                    <a:pt x="27792" y="8011"/>
                    <a:pt x="27787" y="8008"/>
                  </a:cubicBezTo>
                  <a:cubicBezTo>
                    <a:pt x="27779" y="8000"/>
                    <a:pt x="27779" y="7994"/>
                    <a:pt x="27786" y="7994"/>
                  </a:cubicBezTo>
                  <a:cubicBezTo>
                    <a:pt x="27788" y="7994"/>
                    <a:pt x="27792" y="7995"/>
                    <a:pt x="27797" y="7997"/>
                  </a:cubicBezTo>
                  <a:cubicBezTo>
                    <a:pt x="27799" y="7998"/>
                    <a:pt x="27802" y="7998"/>
                    <a:pt x="27804" y="7998"/>
                  </a:cubicBezTo>
                  <a:cubicBezTo>
                    <a:pt x="27814" y="7998"/>
                    <a:pt x="27820" y="7991"/>
                    <a:pt x="27818" y="7980"/>
                  </a:cubicBezTo>
                  <a:cubicBezTo>
                    <a:pt x="27814" y="7966"/>
                    <a:pt x="27835" y="7956"/>
                    <a:pt x="27863" y="7956"/>
                  </a:cubicBezTo>
                  <a:cubicBezTo>
                    <a:pt x="27915" y="7956"/>
                    <a:pt x="28008" y="7893"/>
                    <a:pt x="28002" y="7869"/>
                  </a:cubicBezTo>
                  <a:cubicBezTo>
                    <a:pt x="27999" y="7861"/>
                    <a:pt x="27989" y="7857"/>
                    <a:pt x="27976" y="7857"/>
                  </a:cubicBezTo>
                  <a:cubicBezTo>
                    <a:pt x="27972" y="7857"/>
                    <a:pt x="27968" y="7857"/>
                    <a:pt x="27963" y="7858"/>
                  </a:cubicBezTo>
                  <a:cubicBezTo>
                    <a:pt x="27957" y="7860"/>
                    <a:pt x="27952" y="7861"/>
                    <a:pt x="27947" y="7861"/>
                  </a:cubicBezTo>
                  <a:cubicBezTo>
                    <a:pt x="27934" y="7861"/>
                    <a:pt x="27924" y="7855"/>
                    <a:pt x="27922" y="7848"/>
                  </a:cubicBezTo>
                  <a:cubicBezTo>
                    <a:pt x="27919" y="7840"/>
                    <a:pt x="27909" y="7836"/>
                    <a:pt x="27896" y="7836"/>
                  </a:cubicBezTo>
                  <a:cubicBezTo>
                    <a:pt x="27892" y="7836"/>
                    <a:pt x="27888" y="7836"/>
                    <a:pt x="27883" y="7837"/>
                  </a:cubicBezTo>
                  <a:cubicBezTo>
                    <a:pt x="27881" y="7838"/>
                    <a:pt x="27879" y="7838"/>
                    <a:pt x="27876" y="7838"/>
                  </a:cubicBezTo>
                  <a:cubicBezTo>
                    <a:pt x="27858" y="7838"/>
                    <a:pt x="27841" y="7824"/>
                    <a:pt x="27832" y="7796"/>
                  </a:cubicBezTo>
                  <a:lnTo>
                    <a:pt x="27818" y="7744"/>
                  </a:lnTo>
                  <a:lnTo>
                    <a:pt x="27995" y="7712"/>
                  </a:lnTo>
                  <a:cubicBezTo>
                    <a:pt x="28083" y="7701"/>
                    <a:pt x="28171" y="7691"/>
                    <a:pt x="28207" y="7691"/>
                  </a:cubicBezTo>
                  <a:cubicBezTo>
                    <a:pt x="28213" y="7691"/>
                    <a:pt x="28217" y="7691"/>
                    <a:pt x="28220" y="7692"/>
                  </a:cubicBezTo>
                  <a:cubicBezTo>
                    <a:pt x="28229" y="7693"/>
                    <a:pt x="28236" y="7694"/>
                    <a:pt x="28243" y="7694"/>
                  </a:cubicBezTo>
                  <a:cubicBezTo>
                    <a:pt x="28263" y="7694"/>
                    <a:pt x="28274" y="7686"/>
                    <a:pt x="28279" y="7671"/>
                  </a:cubicBezTo>
                  <a:cubicBezTo>
                    <a:pt x="28283" y="7658"/>
                    <a:pt x="28288" y="7652"/>
                    <a:pt x="28291" y="7652"/>
                  </a:cubicBezTo>
                  <a:cubicBezTo>
                    <a:pt x="28293" y="7652"/>
                    <a:pt x="28295" y="7655"/>
                    <a:pt x="28296" y="7661"/>
                  </a:cubicBezTo>
                  <a:cubicBezTo>
                    <a:pt x="28299" y="7667"/>
                    <a:pt x="28309" y="7671"/>
                    <a:pt x="28324" y="7671"/>
                  </a:cubicBezTo>
                  <a:cubicBezTo>
                    <a:pt x="28331" y="7671"/>
                    <a:pt x="28340" y="7670"/>
                    <a:pt x="28349" y="7667"/>
                  </a:cubicBezTo>
                  <a:cubicBezTo>
                    <a:pt x="28373" y="7661"/>
                    <a:pt x="28391" y="7650"/>
                    <a:pt x="28386" y="7640"/>
                  </a:cubicBezTo>
                  <a:cubicBezTo>
                    <a:pt x="28386" y="7634"/>
                    <a:pt x="28379" y="7628"/>
                    <a:pt x="28369" y="7628"/>
                  </a:cubicBezTo>
                  <a:cubicBezTo>
                    <a:pt x="28367" y="7628"/>
                    <a:pt x="28365" y="7629"/>
                    <a:pt x="28362" y="7629"/>
                  </a:cubicBezTo>
                  <a:cubicBezTo>
                    <a:pt x="28361" y="7629"/>
                    <a:pt x="28360" y="7630"/>
                    <a:pt x="28359" y="7630"/>
                  </a:cubicBezTo>
                  <a:cubicBezTo>
                    <a:pt x="28331" y="7630"/>
                    <a:pt x="28287" y="7535"/>
                    <a:pt x="28300" y="7504"/>
                  </a:cubicBezTo>
                  <a:cubicBezTo>
                    <a:pt x="28311" y="7483"/>
                    <a:pt x="28300" y="7477"/>
                    <a:pt x="28272" y="7477"/>
                  </a:cubicBezTo>
                  <a:cubicBezTo>
                    <a:pt x="28237" y="7477"/>
                    <a:pt x="28237" y="7477"/>
                    <a:pt x="28279" y="7463"/>
                  </a:cubicBezTo>
                  <a:cubicBezTo>
                    <a:pt x="28289" y="7460"/>
                    <a:pt x="28299" y="7458"/>
                    <a:pt x="28309" y="7458"/>
                  </a:cubicBezTo>
                  <a:cubicBezTo>
                    <a:pt x="28322" y="7458"/>
                    <a:pt x="28333" y="7462"/>
                    <a:pt x="28335" y="7470"/>
                  </a:cubicBezTo>
                  <a:cubicBezTo>
                    <a:pt x="28337" y="7478"/>
                    <a:pt x="28345" y="7485"/>
                    <a:pt x="28355" y="7485"/>
                  </a:cubicBezTo>
                  <a:cubicBezTo>
                    <a:pt x="28357" y="7485"/>
                    <a:pt x="28360" y="7484"/>
                    <a:pt x="28362" y="7483"/>
                  </a:cubicBezTo>
                  <a:cubicBezTo>
                    <a:pt x="28373" y="7480"/>
                    <a:pt x="28380" y="7463"/>
                    <a:pt x="28376" y="7449"/>
                  </a:cubicBezTo>
                  <a:cubicBezTo>
                    <a:pt x="28370" y="7435"/>
                    <a:pt x="28380" y="7418"/>
                    <a:pt x="28397" y="7414"/>
                  </a:cubicBezTo>
                  <a:cubicBezTo>
                    <a:pt x="28411" y="7411"/>
                    <a:pt x="28442" y="7400"/>
                    <a:pt x="28470" y="7393"/>
                  </a:cubicBezTo>
                  <a:cubicBezTo>
                    <a:pt x="28508" y="7379"/>
                    <a:pt x="28508" y="7376"/>
                    <a:pt x="28466" y="7369"/>
                  </a:cubicBezTo>
                  <a:cubicBezTo>
                    <a:pt x="28442" y="7363"/>
                    <a:pt x="28418" y="7352"/>
                    <a:pt x="28415" y="7342"/>
                  </a:cubicBezTo>
                  <a:cubicBezTo>
                    <a:pt x="28409" y="7326"/>
                    <a:pt x="28503" y="7305"/>
                    <a:pt x="28566" y="7305"/>
                  </a:cubicBezTo>
                  <a:cubicBezTo>
                    <a:pt x="28584" y="7305"/>
                    <a:pt x="28599" y="7306"/>
                    <a:pt x="28609" y="7310"/>
                  </a:cubicBezTo>
                  <a:cubicBezTo>
                    <a:pt x="28620" y="7316"/>
                    <a:pt x="28638" y="7319"/>
                    <a:pt x="28656" y="7319"/>
                  </a:cubicBezTo>
                  <a:cubicBezTo>
                    <a:pt x="28672" y="7319"/>
                    <a:pt x="28688" y="7317"/>
                    <a:pt x="28703" y="7314"/>
                  </a:cubicBezTo>
                  <a:cubicBezTo>
                    <a:pt x="28716" y="7312"/>
                    <a:pt x="28733" y="7311"/>
                    <a:pt x="28748" y="7311"/>
                  </a:cubicBezTo>
                  <a:cubicBezTo>
                    <a:pt x="28763" y="7311"/>
                    <a:pt x="28777" y="7312"/>
                    <a:pt x="28786" y="7314"/>
                  </a:cubicBezTo>
                  <a:cubicBezTo>
                    <a:pt x="28793" y="7316"/>
                    <a:pt x="28800" y="7317"/>
                    <a:pt x="28807" y="7317"/>
                  </a:cubicBezTo>
                  <a:cubicBezTo>
                    <a:pt x="28821" y="7317"/>
                    <a:pt x="28834" y="7312"/>
                    <a:pt x="28841" y="7304"/>
                  </a:cubicBezTo>
                  <a:cubicBezTo>
                    <a:pt x="28848" y="7298"/>
                    <a:pt x="28853" y="7295"/>
                    <a:pt x="28856" y="7295"/>
                  </a:cubicBezTo>
                  <a:lnTo>
                    <a:pt x="28856" y="7295"/>
                  </a:lnTo>
                  <a:cubicBezTo>
                    <a:pt x="28859" y="7295"/>
                    <a:pt x="28859" y="7300"/>
                    <a:pt x="28855" y="7310"/>
                  </a:cubicBezTo>
                  <a:cubicBezTo>
                    <a:pt x="28852" y="7322"/>
                    <a:pt x="28871" y="7329"/>
                    <a:pt x="28907" y="7329"/>
                  </a:cubicBezTo>
                  <a:cubicBezTo>
                    <a:pt x="28915" y="7329"/>
                    <a:pt x="28923" y="7328"/>
                    <a:pt x="28932" y="7328"/>
                  </a:cubicBezTo>
                  <a:cubicBezTo>
                    <a:pt x="28944" y="7327"/>
                    <a:pt x="28956" y="7326"/>
                    <a:pt x="28967" y="7326"/>
                  </a:cubicBezTo>
                  <a:cubicBezTo>
                    <a:pt x="28998" y="7326"/>
                    <a:pt x="29024" y="7329"/>
                    <a:pt x="29032" y="7334"/>
                  </a:cubicBezTo>
                  <a:cubicBezTo>
                    <a:pt x="29035" y="7337"/>
                    <a:pt x="29042" y="7338"/>
                    <a:pt x="29049" y="7338"/>
                  </a:cubicBezTo>
                  <a:cubicBezTo>
                    <a:pt x="29063" y="7338"/>
                    <a:pt x="29082" y="7334"/>
                    <a:pt x="29098" y="7328"/>
                  </a:cubicBezTo>
                  <a:cubicBezTo>
                    <a:pt x="29114" y="7319"/>
                    <a:pt x="29122" y="7315"/>
                    <a:pt x="29125" y="7315"/>
                  </a:cubicBezTo>
                  <a:lnTo>
                    <a:pt x="29125" y="7315"/>
                  </a:lnTo>
                  <a:cubicBezTo>
                    <a:pt x="29127" y="7315"/>
                    <a:pt x="29124" y="7319"/>
                    <a:pt x="29115" y="7328"/>
                  </a:cubicBezTo>
                  <a:cubicBezTo>
                    <a:pt x="29094" y="7352"/>
                    <a:pt x="29105" y="7359"/>
                    <a:pt x="29167" y="7376"/>
                  </a:cubicBezTo>
                  <a:cubicBezTo>
                    <a:pt x="29183" y="7380"/>
                    <a:pt x="29204" y="7382"/>
                    <a:pt x="29227" y="7382"/>
                  </a:cubicBezTo>
                  <a:cubicBezTo>
                    <a:pt x="29322" y="7382"/>
                    <a:pt x="29457" y="7352"/>
                    <a:pt x="29452" y="7324"/>
                  </a:cubicBezTo>
                  <a:cubicBezTo>
                    <a:pt x="29452" y="7320"/>
                    <a:pt x="29453" y="7318"/>
                    <a:pt x="29455" y="7318"/>
                  </a:cubicBezTo>
                  <a:cubicBezTo>
                    <a:pt x="29459" y="7318"/>
                    <a:pt x="29467" y="7328"/>
                    <a:pt x="29480" y="7345"/>
                  </a:cubicBezTo>
                  <a:cubicBezTo>
                    <a:pt x="29504" y="7376"/>
                    <a:pt x="29504" y="7400"/>
                    <a:pt x="29486" y="7428"/>
                  </a:cubicBezTo>
                  <a:cubicBezTo>
                    <a:pt x="29472" y="7446"/>
                    <a:pt x="29467" y="7454"/>
                    <a:pt x="29470" y="7454"/>
                  </a:cubicBezTo>
                  <a:cubicBezTo>
                    <a:pt x="29472" y="7454"/>
                    <a:pt x="29480" y="7449"/>
                    <a:pt x="29494" y="7442"/>
                  </a:cubicBezTo>
                  <a:cubicBezTo>
                    <a:pt x="29509" y="7432"/>
                    <a:pt x="29539" y="7427"/>
                    <a:pt x="29569" y="7427"/>
                  </a:cubicBezTo>
                  <a:cubicBezTo>
                    <a:pt x="29612" y="7427"/>
                    <a:pt x="29656" y="7436"/>
                    <a:pt x="29660" y="7453"/>
                  </a:cubicBezTo>
                  <a:cubicBezTo>
                    <a:pt x="29664" y="7459"/>
                    <a:pt x="29639" y="7477"/>
                    <a:pt x="29608" y="7488"/>
                  </a:cubicBezTo>
                  <a:lnTo>
                    <a:pt x="29549" y="7508"/>
                  </a:lnTo>
                  <a:lnTo>
                    <a:pt x="29619" y="7522"/>
                  </a:lnTo>
                  <a:cubicBezTo>
                    <a:pt x="29637" y="7526"/>
                    <a:pt x="29652" y="7528"/>
                    <a:pt x="29664" y="7528"/>
                  </a:cubicBezTo>
                  <a:cubicBezTo>
                    <a:pt x="29683" y="7528"/>
                    <a:pt x="29694" y="7523"/>
                    <a:pt x="29698" y="7512"/>
                  </a:cubicBezTo>
                  <a:cubicBezTo>
                    <a:pt x="29704" y="7497"/>
                    <a:pt x="29720" y="7490"/>
                    <a:pt x="29742" y="7490"/>
                  </a:cubicBezTo>
                  <a:cubicBezTo>
                    <a:pt x="29747" y="7490"/>
                    <a:pt x="29752" y="7490"/>
                    <a:pt x="29757" y="7491"/>
                  </a:cubicBezTo>
                  <a:cubicBezTo>
                    <a:pt x="29806" y="7494"/>
                    <a:pt x="29806" y="7494"/>
                    <a:pt x="29764" y="7508"/>
                  </a:cubicBezTo>
                  <a:cubicBezTo>
                    <a:pt x="29736" y="7515"/>
                    <a:pt x="29754" y="7525"/>
                    <a:pt x="29819" y="7536"/>
                  </a:cubicBezTo>
                  <a:cubicBezTo>
                    <a:pt x="29872" y="7545"/>
                    <a:pt x="29902" y="7550"/>
                    <a:pt x="29915" y="7550"/>
                  </a:cubicBezTo>
                  <a:cubicBezTo>
                    <a:pt x="29933" y="7550"/>
                    <a:pt x="29927" y="7543"/>
                    <a:pt x="29913" y="7525"/>
                  </a:cubicBezTo>
                  <a:cubicBezTo>
                    <a:pt x="29896" y="7508"/>
                    <a:pt x="29910" y="7498"/>
                    <a:pt x="29965" y="7488"/>
                  </a:cubicBezTo>
                  <a:cubicBezTo>
                    <a:pt x="30007" y="7480"/>
                    <a:pt x="30045" y="7477"/>
                    <a:pt x="30048" y="7477"/>
                  </a:cubicBezTo>
                  <a:cubicBezTo>
                    <a:pt x="30050" y="7478"/>
                    <a:pt x="30055" y="7479"/>
                    <a:pt x="30061" y="7479"/>
                  </a:cubicBezTo>
                  <a:cubicBezTo>
                    <a:pt x="30067" y="7479"/>
                    <a:pt x="30075" y="7478"/>
                    <a:pt x="30080" y="7477"/>
                  </a:cubicBezTo>
                  <a:cubicBezTo>
                    <a:pt x="30083" y="7476"/>
                    <a:pt x="30087" y="7476"/>
                    <a:pt x="30089" y="7476"/>
                  </a:cubicBezTo>
                  <a:cubicBezTo>
                    <a:pt x="30128" y="7476"/>
                    <a:pt x="30104" y="7516"/>
                    <a:pt x="30056" y="7525"/>
                  </a:cubicBezTo>
                  <a:cubicBezTo>
                    <a:pt x="30027" y="7529"/>
                    <a:pt x="30007" y="7543"/>
                    <a:pt x="30018" y="7550"/>
                  </a:cubicBezTo>
                  <a:cubicBezTo>
                    <a:pt x="30024" y="7555"/>
                    <a:pt x="30035" y="7557"/>
                    <a:pt x="30049" y="7557"/>
                  </a:cubicBezTo>
                  <a:cubicBezTo>
                    <a:pt x="30066" y="7557"/>
                    <a:pt x="30088" y="7554"/>
                    <a:pt x="30111" y="7546"/>
                  </a:cubicBezTo>
                  <a:cubicBezTo>
                    <a:pt x="30130" y="7541"/>
                    <a:pt x="30154" y="7538"/>
                    <a:pt x="30178" y="7538"/>
                  </a:cubicBezTo>
                  <a:cubicBezTo>
                    <a:pt x="30201" y="7538"/>
                    <a:pt x="30224" y="7541"/>
                    <a:pt x="30239" y="7546"/>
                  </a:cubicBezTo>
                  <a:cubicBezTo>
                    <a:pt x="30259" y="7553"/>
                    <a:pt x="30272" y="7556"/>
                    <a:pt x="30281" y="7556"/>
                  </a:cubicBezTo>
                  <a:cubicBezTo>
                    <a:pt x="30296" y="7556"/>
                    <a:pt x="30298" y="7547"/>
                    <a:pt x="30298" y="7525"/>
                  </a:cubicBezTo>
                  <a:cubicBezTo>
                    <a:pt x="30298" y="7510"/>
                    <a:pt x="30299" y="7502"/>
                    <a:pt x="30303" y="7502"/>
                  </a:cubicBezTo>
                  <a:cubicBezTo>
                    <a:pt x="30306" y="7502"/>
                    <a:pt x="30314" y="7511"/>
                    <a:pt x="30326" y="7529"/>
                  </a:cubicBezTo>
                  <a:cubicBezTo>
                    <a:pt x="30346" y="7555"/>
                    <a:pt x="30383" y="7570"/>
                    <a:pt x="30416" y="7570"/>
                  </a:cubicBezTo>
                  <a:cubicBezTo>
                    <a:pt x="30436" y="7570"/>
                    <a:pt x="30455" y="7565"/>
                    <a:pt x="30468" y="7553"/>
                  </a:cubicBezTo>
                  <a:cubicBezTo>
                    <a:pt x="30474" y="7547"/>
                    <a:pt x="30488" y="7545"/>
                    <a:pt x="30505" y="7545"/>
                  </a:cubicBezTo>
                  <a:cubicBezTo>
                    <a:pt x="30519" y="7545"/>
                    <a:pt x="30536" y="7547"/>
                    <a:pt x="30551" y="7550"/>
                  </a:cubicBezTo>
                  <a:cubicBezTo>
                    <a:pt x="30570" y="7556"/>
                    <a:pt x="30587" y="7558"/>
                    <a:pt x="30598" y="7558"/>
                  </a:cubicBezTo>
                  <a:cubicBezTo>
                    <a:pt x="30607" y="7558"/>
                    <a:pt x="30612" y="7556"/>
                    <a:pt x="30610" y="7553"/>
                  </a:cubicBezTo>
                  <a:cubicBezTo>
                    <a:pt x="30610" y="7549"/>
                    <a:pt x="30612" y="7547"/>
                    <a:pt x="30614" y="7547"/>
                  </a:cubicBezTo>
                  <a:cubicBezTo>
                    <a:pt x="30618" y="7547"/>
                    <a:pt x="30623" y="7550"/>
                    <a:pt x="30631" y="7557"/>
                  </a:cubicBezTo>
                  <a:cubicBezTo>
                    <a:pt x="30645" y="7567"/>
                    <a:pt x="30697" y="7577"/>
                    <a:pt x="30749" y="7584"/>
                  </a:cubicBezTo>
                  <a:cubicBezTo>
                    <a:pt x="30778" y="7587"/>
                    <a:pt x="30798" y="7588"/>
                    <a:pt x="30811" y="7588"/>
                  </a:cubicBezTo>
                  <a:cubicBezTo>
                    <a:pt x="30837" y="7588"/>
                    <a:pt x="30839" y="7582"/>
                    <a:pt x="30833" y="7563"/>
                  </a:cubicBezTo>
                  <a:cubicBezTo>
                    <a:pt x="30828" y="7550"/>
                    <a:pt x="30819" y="7543"/>
                    <a:pt x="30808" y="7543"/>
                  </a:cubicBezTo>
                  <a:cubicBezTo>
                    <a:pt x="30805" y="7543"/>
                    <a:pt x="30801" y="7544"/>
                    <a:pt x="30798" y="7546"/>
                  </a:cubicBezTo>
                  <a:cubicBezTo>
                    <a:pt x="30773" y="7554"/>
                    <a:pt x="30754" y="7559"/>
                    <a:pt x="30740" y="7559"/>
                  </a:cubicBezTo>
                  <a:cubicBezTo>
                    <a:pt x="30718" y="7559"/>
                    <a:pt x="30707" y="7548"/>
                    <a:pt x="30701" y="7525"/>
                  </a:cubicBezTo>
                  <a:cubicBezTo>
                    <a:pt x="30691" y="7494"/>
                    <a:pt x="30722" y="7470"/>
                    <a:pt x="30753" y="7470"/>
                  </a:cubicBezTo>
                  <a:cubicBezTo>
                    <a:pt x="30767" y="7470"/>
                    <a:pt x="30781" y="7475"/>
                    <a:pt x="30791" y="7488"/>
                  </a:cubicBezTo>
                  <a:cubicBezTo>
                    <a:pt x="30799" y="7496"/>
                    <a:pt x="30809" y="7501"/>
                    <a:pt x="30821" y="7501"/>
                  </a:cubicBezTo>
                  <a:cubicBezTo>
                    <a:pt x="30832" y="7501"/>
                    <a:pt x="30844" y="7497"/>
                    <a:pt x="30857" y="7491"/>
                  </a:cubicBezTo>
                  <a:cubicBezTo>
                    <a:pt x="30871" y="7484"/>
                    <a:pt x="30887" y="7480"/>
                    <a:pt x="30904" y="7480"/>
                  </a:cubicBezTo>
                  <a:cubicBezTo>
                    <a:pt x="30920" y="7480"/>
                    <a:pt x="30937" y="7484"/>
                    <a:pt x="30951" y="7491"/>
                  </a:cubicBezTo>
                  <a:cubicBezTo>
                    <a:pt x="30967" y="7497"/>
                    <a:pt x="30983" y="7500"/>
                    <a:pt x="30995" y="7500"/>
                  </a:cubicBezTo>
                  <a:cubicBezTo>
                    <a:pt x="31004" y="7500"/>
                    <a:pt x="31010" y="7498"/>
                    <a:pt x="31013" y="7494"/>
                  </a:cubicBezTo>
                  <a:cubicBezTo>
                    <a:pt x="31016" y="7491"/>
                    <a:pt x="31019" y="7490"/>
                    <a:pt x="31021" y="7490"/>
                  </a:cubicBezTo>
                  <a:cubicBezTo>
                    <a:pt x="31025" y="7490"/>
                    <a:pt x="31028" y="7493"/>
                    <a:pt x="31030" y="7501"/>
                  </a:cubicBezTo>
                  <a:cubicBezTo>
                    <a:pt x="31033" y="7510"/>
                    <a:pt x="31046" y="7515"/>
                    <a:pt x="31063" y="7515"/>
                  </a:cubicBezTo>
                  <a:cubicBezTo>
                    <a:pt x="31071" y="7515"/>
                    <a:pt x="31080" y="7514"/>
                    <a:pt x="31089" y="7512"/>
                  </a:cubicBezTo>
                  <a:cubicBezTo>
                    <a:pt x="31107" y="7508"/>
                    <a:pt x="31122" y="7506"/>
                    <a:pt x="31136" y="7506"/>
                  </a:cubicBezTo>
                  <a:cubicBezTo>
                    <a:pt x="31171" y="7506"/>
                    <a:pt x="31196" y="7519"/>
                    <a:pt x="31222" y="7546"/>
                  </a:cubicBezTo>
                  <a:cubicBezTo>
                    <a:pt x="31233" y="7562"/>
                    <a:pt x="31255" y="7570"/>
                    <a:pt x="31282" y="7570"/>
                  </a:cubicBezTo>
                  <a:cubicBezTo>
                    <a:pt x="31302" y="7570"/>
                    <a:pt x="31324" y="7566"/>
                    <a:pt x="31346" y="7557"/>
                  </a:cubicBezTo>
                  <a:cubicBezTo>
                    <a:pt x="31347" y="7556"/>
                    <a:pt x="31348" y="7556"/>
                    <a:pt x="31349" y="7556"/>
                  </a:cubicBezTo>
                  <a:cubicBezTo>
                    <a:pt x="31357" y="7556"/>
                    <a:pt x="31368" y="7565"/>
                    <a:pt x="31371" y="7577"/>
                  </a:cubicBezTo>
                  <a:cubicBezTo>
                    <a:pt x="31374" y="7595"/>
                    <a:pt x="31409" y="7612"/>
                    <a:pt x="31446" y="7616"/>
                  </a:cubicBezTo>
                  <a:cubicBezTo>
                    <a:pt x="31485" y="7616"/>
                    <a:pt x="31526" y="7626"/>
                    <a:pt x="31540" y="7640"/>
                  </a:cubicBezTo>
                  <a:cubicBezTo>
                    <a:pt x="31548" y="7646"/>
                    <a:pt x="31552" y="7649"/>
                    <a:pt x="31555" y="7649"/>
                  </a:cubicBezTo>
                  <a:cubicBezTo>
                    <a:pt x="31560" y="7649"/>
                    <a:pt x="31560" y="7643"/>
                    <a:pt x="31558" y="7633"/>
                  </a:cubicBezTo>
                  <a:cubicBezTo>
                    <a:pt x="31550" y="7611"/>
                    <a:pt x="31561" y="7600"/>
                    <a:pt x="31577" y="7600"/>
                  </a:cubicBezTo>
                  <a:cubicBezTo>
                    <a:pt x="31597" y="7600"/>
                    <a:pt x="31624" y="7615"/>
                    <a:pt x="31638" y="7643"/>
                  </a:cubicBezTo>
                  <a:cubicBezTo>
                    <a:pt x="31651" y="7675"/>
                    <a:pt x="31679" y="7692"/>
                    <a:pt x="31710" y="7692"/>
                  </a:cubicBezTo>
                  <a:cubicBezTo>
                    <a:pt x="31738" y="7692"/>
                    <a:pt x="31763" y="7709"/>
                    <a:pt x="31773" y="7737"/>
                  </a:cubicBezTo>
                  <a:cubicBezTo>
                    <a:pt x="31785" y="7769"/>
                    <a:pt x="31790" y="7781"/>
                    <a:pt x="31765" y="7781"/>
                  </a:cubicBezTo>
                  <a:cubicBezTo>
                    <a:pt x="31749" y="7781"/>
                    <a:pt x="31721" y="7776"/>
                    <a:pt x="31675" y="7768"/>
                  </a:cubicBezTo>
                  <a:cubicBezTo>
                    <a:pt x="31624" y="7758"/>
                    <a:pt x="31550" y="7754"/>
                    <a:pt x="31516" y="7754"/>
                  </a:cubicBezTo>
                  <a:cubicBezTo>
                    <a:pt x="31508" y="7755"/>
                    <a:pt x="31500" y="7755"/>
                    <a:pt x="31493" y="7755"/>
                  </a:cubicBezTo>
                  <a:cubicBezTo>
                    <a:pt x="31466" y="7755"/>
                    <a:pt x="31452" y="7749"/>
                    <a:pt x="31457" y="7744"/>
                  </a:cubicBezTo>
                  <a:cubicBezTo>
                    <a:pt x="31474" y="7713"/>
                    <a:pt x="31372" y="7692"/>
                    <a:pt x="31247" y="7692"/>
                  </a:cubicBezTo>
                  <a:cubicBezTo>
                    <a:pt x="31216" y="7692"/>
                    <a:pt x="31184" y="7693"/>
                    <a:pt x="31152" y="7696"/>
                  </a:cubicBezTo>
                  <a:cubicBezTo>
                    <a:pt x="31103" y="7702"/>
                    <a:pt x="31092" y="7706"/>
                    <a:pt x="31113" y="7717"/>
                  </a:cubicBezTo>
                  <a:cubicBezTo>
                    <a:pt x="31123" y="7722"/>
                    <a:pt x="31140" y="7725"/>
                    <a:pt x="31159" y="7725"/>
                  </a:cubicBezTo>
                  <a:cubicBezTo>
                    <a:pt x="31175" y="7725"/>
                    <a:pt x="31192" y="7723"/>
                    <a:pt x="31207" y="7720"/>
                  </a:cubicBezTo>
                  <a:cubicBezTo>
                    <a:pt x="31214" y="7718"/>
                    <a:pt x="31222" y="7718"/>
                    <a:pt x="31230" y="7718"/>
                  </a:cubicBezTo>
                  <a:cubicBezTo>
                    <a:pt x="31266" y="7718"/>
                    <a:pt x="31315" y="7730"/>
                    <a:pt x="31346" y="7744"/>
                  </a:cubicBezTo>
                  <a:cubicBezTo>
                    <a:pt x="31418" y="7776"/>
                    <a:pt x="31516" y="7799"/>
                    <a:pt x="31564" y="7799"/>
                  </a:cubicBezTo>
                  <a:cubicBezTo>
                    <a:pt x="31579" y="7799"/>
                    <a:pt x="31589" y="7797"/>
                    <a:pt x="31592" y="7792"/>
                  </a:cubicBezTo>
                  <a:cubicBezTo>
                    <a:pt x="31594" y="7790"/>
                    <a:pt x="31598" y="7788"/>
                    <a:pt x="31603" y="7788"/>
                  </a:cubicBezTo>
                  <a:cubicBezTo>
                    <a:pt x="31623" y="7788"/>
                    <a:pt x="31668" y="7811"/>
                    <a:pt x="31738" y="7858"/>
                  </a:cubicBezTo>
                  <a:cubicBezTo>
                    <a:pt x="31756" y="7870"/>
                    <a:pt x="31768" y="7877"/>
                    <a:pt x="31773" y="7877"/>
                  </a:cubicBezTo>
                  <a:cubicBezTo>
                    <a:pt x="31776" y="7877"/>
                    <a:pt x="31775" y="7873"/>
                    <a:pt x="31769" y="7866"/>
                  </a:cubicBezTo>
                  <a:cubicBezTo>
                    <a:pt x="31755" y="7848"/>
                    <a:pt x="31752" y="7831"/>
                    <a:pt x="31766" y="7831"/>
                  </a:cubicBezTo>
                  <a:cubicBezTo>
                    <a:pt x="31768" y="7830"/>
                    <a:pt x="31770" y="7830"/>
                    <a:pt x="31771" y="7830"/>
                  </a:cubicBezTo>
                  <a:cubicBezTo>
                    <a:pt x="31781" y="7830"/>
                    <a:pt x="31791" y="7836"/>
                    <a:pt x="31794" y="7848"/>
                  </a:cubicBezTo>
                  <a:cubicBezTo>
                    <a:pt x="31797" y="7857"/>
                    <a:pt x="31800" y="7861"/>
                    <a:pt x="31803" y="7861"/>
                  </a:cubicBezTo>
                  <a:cubicBezTo>
                    <a:pt x="31806" y="7861"/>
                    <a:pt x="31808" y="7857"/>
                    <a:pt x="31808" y="7848"/>
                  </a:cubicBezTo>
                  <a:cubicBezTo>
                    <a:pt x="31810" y="7834"/>
                    <a:pt x="31823" y="7828"/>
                    <a:pt x="31851" y="7828"/>
                  </a:cubicBezTo>
                  <a:cubicBezTo>
                    <a:pt x="31864" y="7828"/>
                    <a:pt x="31879" y="7829"/>
                    <a:pt x="31898" y="7831"/>
                  </a:cubicBezTo>
                  <a:cubicBezTo>
                    <a:pt x="31932" y="7833"/>
                    <a:pt x="31957" y="7834"/>
                    <a:pt x="31973" y="7834"/>
                  </a:cubicBezTo>
                  <a:cubicBezTo>
                    <a:pt x="32006" y="7834"/>
                    <a:pt x="32007" y="7828"/>
                    <a:pt x="31988" y="7810"/>
                  </a:cubicBezTo>
                  <a:cubicBezTo>
                    <a:pt x="31981" y="7805"/>
                    <a:pt x="31980" y="7803"/>
                    <a:pt x="31983" y="7803"/>
                  </a:cubicBezTo>
                  <a:lnTo>
                    <a:pt x="31983" y="7803"/>
                  </a:lnTo>
                  <a:cubicBezTo>
                    <a:pt x="31987" y="7803"/>
                    <a:pt x="31995" y="7806"/>
                    <a:pt x="32008" y="7813"/>
                  </a:cubicBezTo>
                  <a:cubicBezTo>
                    <a:pt x="32024" y="7823"/>
                    <a:pt x="32039" y="7828"/>
                    <a:pt x="32054" y="7828"/>
                  </a:cubicBezTo>
                  <a:cubicBezTo>
                    <a:pt x="32066" y="7828"/>
                    <a:pt x="32077" y="7824"/>
                    <a:pt x="32088" y="7816"/>
                  </a:cubicBezTo>
                  <a:cubicBezTo>
                    <a:pt x="32099" y="7811"/>
                    <a:pt x="32106" y="7807"/>
                    <a:pt x="32111" y="7807"/>
                  </a:cubicBezTo>
                  <a:cubicBezTo>
                    <a:pt x="32117" y="7807"/>
                    <a:pt x="32118" y="7812"/>
                    <a:pt x="32117" y="7824"/>
                  </a:cubicBezTo>
                  <a:cubicBezTo>
                    <a:pt x="32109" y="7837"/>
                    <a:pt x="32127" y="7851"/>
                    <a:pt x="32151" y="7851"/>
                  </a:cubicBezTo>
                  <a:cubicBezTo>
                    <a:pt x="32153" y="7852"/>
                    <a:pt x="32156" y="7852"/>
                    <a:pt x="32159" y="7852"/>
                  </a:cubicBezTo>
                  <a:cubicBezTo>
                    <a:pt x="32177" y="7852"/>
                    <a:pt x="32192" y="7843"/>
                    <a:pt x="32192" y="7831"/>
                  </a:cubicBezTo>
                  <a:cubicBezTo>
                    <a:pt x="32195" y="7812"/>
                    <a:pt x="32224" y="7796"/>
                    <a:pt x="32245" y="7796"/>
                  </a:cubicBezTo>
                  <a:cubicBezTo>
                    <a:pt x="32254" y="7796"/>
                    <a:pt x="32262" y="7799"/>
                    <a:pt x="32266" y="7806"/>
                  </a:cubicBezTo>
                  <a:cubicBezTo>
                    <a:pt x="32266" y="7810"/>
                    <a:pt x="32282" y="7813"/>
                    <a:pt x="32308" y="7813"/>
                  </a:cubicBezTo>
                  <a:cubicBezTo>
                    <a:pt x="32329" y="7813"/>
                    <a:pt x="32357" y="7811"/>
                    <a:pt x="32387" y="7806"/>
                  </a:cubicBezTo>
                  <a:cubicBezTo>
                    <a:pt x="32415" y="7803"/>
                    <a:pt x="32445" y="7802"/>
                    <a:pt x="32470" y="7802"/>
                  </a:cubicBezTo>
                  <a:cubicBezTo>
                    <a:pt x="32502" y="7802"/>
                    <a:pt x="32528" y="7804"/>
                    <a:pt x="32540" y="7810"/>
                  </a:cubicBezTo>
                  <a:cubicBezTo>
                    <a:pt x="32554" y="7819"/>
                    <a:pt x="32589" y="7825"/>
                    <a:pt x="32625" y="7825"/>
                  </a:cubicBezTo>
                  <a:cubicBezTo>
                    <a:pt x="32632" y="7825"/>
                    <a:pt x="32640" y="7825"/>
                    <a:pt x="32647" y="7824"/>
                  </a:cubicBezTo>
                  <a:cubicBezTo>
                    <a:pt x="32652" y="7824"/>
                    <a:pt x="32657" y="7824"/>
                    <a:pt x="32663" y="7824"/>
                  </a:cubicBezTo>
                  <a:cubicBezTo>
                    <a:pt x="32766" y="7824"/>
                    <a:pt x="32933" y="7853"/>
                    <a:pt x="32959" y="7876"/>
                  </a:cubicBezTo>
                  <a:cubicBezTo>
                    <a:pt x="32973" y="7886"/>
                    <a:pt x="33028" y="7904"/>
                    <a:pt x="33084" y="7911"/>
                  </a:cubicBezTo>
                  <a:cubicBezTo>
                    <a:pt x="33185" y="7925"/>
                    <a:pt x="33244" y="7941"/>
                    <a:pt x="33341" y="7987"/>
                  </a:cubicBezTo>
                  <a:cubicBezTo>
                    <a:pt x="33365" y="7999"/>
                    <a:pt x="33392" y="8009"/>
                    <a:pt x="33403" y="8009"/>
                  </a:cubicBezTo>
                  <a:cubicBezTo>
                    <a:pt x="33405" y="8009"/>
                    <a:pt x="33406" y="8008"/>
                    <a:pt x="33407" y="8008"/>
                  </a:cubicBezTo>
                  <a:cubicBezTo>
                    <a:pt x="33414" y="8008"/>
                    <a:pt x="33452" y="8015"/>
                    <a:pt x="33494" y="8029"/>
                  </a:cubicBezTo>
                  <a:cubicBezTo>
                    <a:pt x="33519" y="8037"/>
                    <a:pt x="33554" y="8041"/>
                    <a:pt x="33589" y="8041"/>
                  </a:cubicBezTo>
                  <a:cubicBezTo>
                    <a:pt x="33612" y="8041"/>
                    <a:pt x="33634" y="8039"/>
                    <a:pt x="33653" y="8035"/>
                  </a:cubicBezTo>
                  <a:cubicBezTo>
                    <a:pt x="33676" y="8032"/>
                    <a:pt x="33697" y="8030"/>
                    <a:pt x="33712" y="8030"/>
                  </a:cubicBezTo>
                  <a:cubicBezTo>
                    <a:pt x="33728" y="8030"/>
                    <a:pt x="33738" y="8032"/>
                    <a:pt x="33740" y="8035"/>
                  </a:cubicBezTo>
                  <a:cubicBezTo>
                    <a:pt x="33742" y="8040"/>
                    <a:pt x="33746" y="8041"/>
                    <a:pt x="33753" y="8041"/>
                  </a:cubicBezTo>
                  <a:cubicBezTo>
                    <a:pt x="33762" y="8041"/>
                    <a:pt x="33775" y="8038"/>
                    <a:pt x="33789" y="8032"/>
                  </a:cubicBezTo>
                  <a:cubicBezTo>
                    <a:pt x="33801" y="8025"/>
                    <a:pt x="33811" y="8021"/>
                    <a:pt x="33818" y="8021"/>
                  </a:cubicBezTo>
                  <a:cubicBezTo>
                    <a:pt x="33824" y="8021"/>
                    <a:pt x="33827" y="8024"/>
                    <a:pt x="33827" y="8029"/>
                  </a:cubicBezTo>
                  <a:cubicBezTo>
                    <a:pt x="33821" y="8040"/>
                    <a:pt x="33922" y="8056"/>
                    <a:pt x="33984" y="8056"/>
                  </a:cubicBezTo>
                  <a:cubicBezTo>
                    <a:pt x="33997" y="8056"/>
                    <a:pt x="34009" y="8055"/>
                    <a:pt x="34018" y="8053"/>
                  </a:cubicBezTo>
                  <a:cubicBezTo>
                    <a:pt x="34028" y="8053"/>
                    <a:pt x="34042" y="8056"/>
                    <a:pt x="34056" y="8063"/>
                  </a:cubicBezTo>
                  <a:cubicBezTo>
                    <a:pt x="34060" y="8064"/>
                    <a:pt x="34067" y="8065"/>
                    <a:pt x="34077" y="8065"/>
                  </a:cubicBezTo>
                  <a:cubicBezTo>
                    <a:pt x="34093" y="8065"/>
                    <a:pt x="34117" y="8063"/>
                    <a:pt x="34139" y="8056"/>
                  </a:cubicBezTo>
                  <a:cubicBezTo>
                    <a:pt x="34154" y="8053"/>
                    <a:pt x="34169" y="8052"/>
                    <a:pt x="34181" y="8052"/>
                  </a:cubicBezTo>
                  <a:cubicBezTo>
                    <a:pt x="34196" y="8052"/>
                    <a:pt x="34206" y="8054"/>
                    <a:pt x="34208" y="8060"/>
                  </a:cubicBezTo>
                  <a:cubicBezTo>
                    <a:pt x="34211" y="8068"/>
                    <a:pt x="34225" y="8072"/>
                    <a:pt x="34243" y="8072"/>
                  </a:cubicBezTo>
                  <a:cubicBezTo>
                    <a:pt x="34248" y="8072"/>
                    <a:pt x="34255" y="8071"/>
                    <a:pt x="34261" y="8070"/>
                  </a:cubicBezTo>
                  <a:cubicBezTo>
                    <a:pt x="34269" y="8067"/>
                    <a:pt x="34279" y="8066"/>
                    <a:pt x="34288" y="8066"/>
                  </a:cubicBezTo>
                  <a:cubicBezTo>
                    <a:pt x="34303" y="8066"/>
                    <a:pt x="34317" y="8069"/>
                    <a:pt x="34323" y="8074"/>
                  </a:cubicBezTo>
                  <a:cubicBezTo>
                    <a:pt x="34328" y="8079"/>
                    <a:pt x="34335" y="8081"/>
                    <a:pt x="34342" y="8081"/>
                  </a:cubicBezTo>
                  <a:cubicBezTo>
                    <a:pt x="34349" y="8081"/>
                    <a:pt x="34356" y="8079"/>
                    <a:pt x="34361" y="8074"/>
                  </a:cubicBezTo>
                  <a:cubicBezTo>
                    <a:pt x="34364" y="8068"/>
                    <a:pt x="34369" y="8066"/>
                    <a:pt x="34373" y="8066"/>
                  </a:cubicBezTo>
                  <a:cubicBezTo>
                    <a:pt x="34376" y="8066"/>
                    <a:pt x="34380" y="8068"/>
                    <a:pt x="34381" y="8074"/>
                  </a:cubicBezTo>
                  <a:cubicBezTo>
                    <a:pt x="34386" y="8084"/>
                    <a:pt x="34423" y="8091"/>
                    <a:pt x="34465" y="8091"/>
                  </a:cubicBezTo>
                  <a:cubicBezTo>
                    <a:pt x="34520" y="8091"/>
                    <a:pt x="34552" y="8105"/>
                    <a:pt x="34569" y="8136"/>
                  </a:cubicBezTo>
                  <a:cubicBezTo>
                    <a:pt x="34580" y="8159"/>
                    <a:pt x="34580" y="8172"/>
                    <a:pt x="34570" y="8172"/>
                  </a:cubicBezTo>
                  <a:cubicBezTo>
                    <a:pt x="34568" y="8172"/>
                    <a:pt x="34565" y="8172"/>
                    <a:pt x="34562" y="8170"/>
                  </a:cubicBezTo>
                  <a:cubicBezTo>
                    <a:pt x="34559" y="8170"/>
                    <a:pt x="34557" y="8170"/>
                    <a:pt x="34554" y="8170"/>
                  </a:cubicBezTo>
                  <a:cubicBezTo>
                    <a:pt x="34542" y="8170"/>
                    <a:pt x="34535" y="8176"/>
                    <a:pt x="34538" y="8184"/>
                  </a:cubicBezTo>
                  <a:cubicBezTo>
                    <a:pt x="34541" y="8195"/>
                    <a:pt x="34555" y="8209"/>
                    <a:pt x="34573" y="8212"/>
                  </a:cubicBezTo>
                  <a:cubicBezTo>
                    <a:pt x="34575" y="8213"/>
                    <a:pt x="34578" y="8213"/>
                    <a:pt x="34580" y="8213"/>
                  </a:cubicBezTo>
                  <a:cubicBezTo>
                    <a:pt x="34589" y="8213"/>
                    <a:pt x="34593" y="8207"/>
                    <a:pt x="34590" y="8199"/>
                  </a:cubicBezTo>
                  <a:cubicBezTo>
                    <a:pt x="34586" y="8184"/>
                    <a:pt x="34597" y="8175"/>
                    <a:pt x="34618" y="8167"/>
                  </a:cubicBezTo>
                  <a:cubicBezTo>
                    <a:pt x="34620" y="8167"/>
                    <a:pt x="34621" y="8167"/>
                    <a:pt x="34623" y="8167"/>
                  </a:cubicBezTo>
                  <a:cubicBezTo>
                    <a:pt x="34639" y="8167"/>
                    <a:pt x="34657" y="8180"/>
                    <a:pt x="34663" y="8199"/>
                  </a:cubicBezTo>
                  <a:cubicBezTo>
                    <a:pt x="34670" y="8223"/>
                    <a:pt x="34694" y="8240"/>
                    <a:pt x="34714" y="8244"/>
                  </a:cubicBezTo>
                  <a:cubicBezTo>
                    <a:pt x="34777" y="8247"/>
                    <a:pt x="34777" y="8299"/>
                    <a:pt x="34711" y="8309"/>
                  </a:cubicBezTo>
                  <a:cubicBezTo>
                    <a:pt x="34698" y="8311"/>
                    <a:pt x="34685" y="8312"/>
                    <a:pt x="34673" y="8312"/>
                  </a:cubicBezTo>
                  <a:cubicBezTo>
                    <a:pt x="34656" y="8312"/>
                    <a:pt x="34641" y="8310"/>
                    <a:pt x="34635" y="8306"/>
                  </a:cubicBezTo>
                  <a:cubicBezTo>
                    <a:pt x="34628" y="8303"/>
                    <a:pt x="34618" y="8301"/>
                    <a:pt x="34609" y="8301"/>
                  </a:cubicBezTo>
                  <a:cubicBezTo>
                    <a:pt x="34582" y="8301"/>
                    <a:pt x="34555" y="8315"/>
                    <a:pt x="34562" y="8334"/>
                  </a:cubicBezTo>
                  <a:cubicBezTo>
                    <a:pt x="34564" y="8339"/>
                    <a:pt x="34570" y="8342"/>
                    <a:pt x="34577" y="8342"/>
                  </a:cubicBezTo>
                  <a:cubicBezTo>
                    <a:pt x="34584" y="8342"/>
                    <a:pt x="34591" y="8340"/>
                    <a:pt x="34597" y="8337"/>
                  </a:cubicBezTo>
                  <a:cubicBezTo>
                    <a:pt x="34605" y="8332"/>
                    <a:pt x="34611" y="8329"/>
                    <a:pt x="34615" y="8329"/>
                  </a:cubicBezTo>
                  <a:cubicBezTo>
                    <a:pt x="34622" y="8329"/>
                    <a:pt x="34623" y="8335"/>
                    <a:pt x="34621" y="8348"/>
                  </a:cubicBezTo>
                  <a:cubicBezTo>
                    <a:pt x="34621" y="8362"/>
                    <a:pt x="34623" y="8369"/>
                    <a:pt x="34630" y="8369"/>
                  </a:cubicBezTo>
                  <a:cubicBezTo>
                    <a:pt x="34635" y="8369"/>
                    <a:pt x="34642" y="8365"/>
                    <a:pt x="34652" y="8358"/>
                  </a:cubicBezTo>
                  <a:cubicBezTo>
                    <a:pt x="34661" y="8353"/>
                    <a:pt x="34668" y="8350"/>
                    <a:pt x="34674" y="8350"/>
                  </a:cubicBezTo>
                  <a:cubicBezTo>
                    <a:pt x="34688" y="8350"/>
                    <a:pt x="34694" y="8367"/>
                    <a:pt x="34704" y="8413"/>
                  </a:cubicBezTo>
                  <a:cubicBezTo>
                    <a:pt x="34717" y="8474"/>
                    <a:pt x="34726" y="8487"/>
                    <a:pt x="34759" y="8487"/>
                  </a:cubicBezTo>
                  <a:cubicBezTo>
                    <a:pt x="34763" y="8487"/>
                    <a:pt x="34768" y="8487"/>
                    <a:pt x="34774" y="8487"/>
                  </a:cubicBezTo>
                  <a:cubicBezTo>
                    <a:pt x="34802" y="8483"/>
                    <a:pt x="34823" y="8469"/>
                    <a:pt x="34819" y="8458"/>
                  </a:cubicBezTo>
                  <a:cubicBezTo>
                    <a:pt x="34815" y="8448"/>
                    <a:pt x="34829" y="8434"/>
                    <a:pt x="34847" y="8431"/>
                  </a:cubicBezTo>
                  <a:cubicBezTo>
                    <a:pt x="34868" y="8424"/>
                    <a:pt x="34874" y="8413"/>
                    <a:pt x="34864" y="8403"/>
                  </a:cubicBezTo>
                  <a:cubicBezTo>
                    <a:pt x="34850" y="8396"/>
                    <a:pt x="34860" y="8383"/>
                    <a:pt x="34888" y="8375"/>
                  </a:cubicBezTo>
                  <a:cubicBezTo>
                    <a:pt x="34916" y="8369"/>
                    <a:pt x="34927" y="8358"/>
                    <a:pt x="34909" y="8337"/>
                  </a:cubicBezTo>
                  <a:cubicBezTo>
                    <a:pt x="34901" y="8327"/>
                    <a:pt x="34890" y="8321"/>
                    <a:pt x="34882" y="8321"/>
                  </a:cubicBezTo>
                  <a:cubicBezTo>
                    <a:pt x="34879" y="8321"/>
                    <a:pt x="34876" y="8322"/>
                    <a:pt x="34874" y="8324"/>
                  </a:cubicBezTo>
                  <a:cubicBezTo>
                    <a:pt x="34873" y="8325"/>
                    <a:pt x="34870" y="8326"/>
                    <a:pt x="34867" y="8326"/>
                  </a:cubicBezTo>
                  <a:cubicBezTo>
                    <a:pt x="34857" y="8326"/>
                    <a:pt x="34842" y="8319"/>
                    <a:pt x="34826" y="8306"/>
                  </a:cubicBezTo>
                  <a:cubicBezTo>
                    <a:pt x="34798" y="8285"/>
                    <a:pt x="34791" y="8268"/>
                    <a:pt x="34805" y="8258"/>
                  </a:cubicBezTo>
                  <a:cubicBezTo>
                    <a:pt x="34809" y="8253"/>
                    <a:pt x="34813" y="8251"/>
                    <a:pt x="34817" y="8251"/>
                  </a:cubicBezTo>
                  <a:cubicBezTo>
                    <a:pt x="34823" y="8251"/>
                    <a:pt x="34827" y="8256"/>
                    <a:pt x="34829" y="8264"/>
                  </a:cubicBezTo>
                  <a:cubicBezTo>
                    <a:pt x="34831" y="8271"/>
                    <a:pt x="34837" y="8274"/>
                    <a:pt x="34846" y="8274"/>
                  </a:cubicBezTo>
                  <a:cubicBezTo>
                    <a:pt x="34857" y="8274"/>
                    <a:pt x="34874" y="8269"/>
                    <a:pt x="34895" y="8258"/>
                  </a:cubicBezTo>
                  <a:cubicBezTo>
                    <a:pt x="34918" y="8246"/>
                    <a:pt x="34931" y="8240"/>
                    <a:pt x="34935" y="8240"/>
                  </a:cubicBezTo>
                  <a:lnTo>
                    <a:pt x="34935" y="8240"/>
                  </a:lnTo>
                  <a:cubicBezTo>
                    <a:pt x="34940" y="8240"/>
                    <a:pt x="34934" y="8248"/>
                    <a:pt x="34919" y="8264"/>
                  </a:cubicBezTo>
                  <a:cubicBezTo>
                    <a:pt x="34888" y="8306"/>
                    <a:pt x="34906" y="8327"/>
                    <a:pt x="34989" y="8344"/>
                  </a:cubicBezTo>
                  <a:cubicBezTo>
                    <a:pt x="35003" y="8347"/>
                    <a:pt x="35015" y="8348"/>
                    <a:pt x="35024" y="8348"/>
                  </a:cubicBezTo>
                  <a:cubicBezTo>
                    <a:pt x="35064" y="8348"/>
                    <a:pt x="35065" y="8326"/>
                    <a:pt x="35034" y="8279"/>
                  </a:cubicBezTo>
                  <a:cubicBezTo>
                    <a:pt x="35016" y="8252"/>
                    <a:pt x="35011" y="8241"/>
                    <a:pt x="35020" y="8241"/>
                  </a:cubicBezTo>
                  <a:cubicBezTo>
                    <a:pt x="35025" y="8241"/>
                    <a:pt x="35034" y="8244"/>
                    <a:pt x="35048" y="8250"/>
                  </a:cubicBezTo>
                  <a:cubicBezTo>
                    <a:pt x="35068" y="8261"/>
                    <a:pt x="35097" y="8299"/>
                    <a:pt x="35107" y="8330"/>
                  </a:cubicBezTo>
                  <a:cubicBezTo>
                    <a:pt x="35118" y="8372"/>
                    <a:pt x="35129" y="8385"/>
                    <a:pt x="35160" y="8385"/>
                  </a:cubicBezTo>
                  <a:cubicBezTo>
                    <a:pt x="35167" y="8385"/>
                    <a:pt x="35176" y="8384"/>
                    <a:pt x="35187" y="8383"/>
                  </a:cubicBezTo>
                  <a:cubicBezTo>
                    <a:pt x="35199" y="8380"/>
                    <a:pt x="35212" y="8379"/>
                    <a:pt x="35222" y="8379"/>
                  </a:cubicBezTo>
                  <a:cubicBezTo>
                    <a:pt x="35240" y="8379"/>
                    <a:pt x="35254" y="8382"/>
                    <a:pt x="35256" y="8389"/>
                  </a:cubicBezTo>
                  <a:cubicBezTo>
                    <a:pt x="35258" y="8399"/>
                    <a:pt x="35295" y="8404"/>
                    <a:pt x="35335" y="8404"/>
                  </a:cubicBezTo>
                  <a:cubicBezTo>
                    <a:pt x="35367" y="8404"/>
                    <a:pt x="35402" y="8401"/>
                    <a:pt x="35419" y="8393"/>
                  </a:cubicBezTo>
                  <a:cubicBezTo>
                    <a:pt x="35423" y="8391"/>
                    <a:pt x="35428" y="8390"/>
                    <a:pt x="35432" y="8390"/>
                  </a:cubicBezTo>
                  <a:cubicBezTo>
                    <a:pt x="35443" y="8390"/>
                    <a:pt x="35452" y="8397"/>
                    <a:pt x="35457" y="8410"/>
                  </a:cubicBezTo>
                  <a:cubicBezTo>
                    <a:pt x="35463" y="8428"/>
                    <a:pt x="35472" y="8436"/>
                    <a:pt x="35482" y="8436"/>
                  </a:cubicBezTo>
                  <a:cubicBezTo>
                    <a:pt x="35497" y="8436"/>
                    <a:pt x="35514" y="8416"/>
                    <a:pt x="35520" y="8383"/>
                  </a:cubicBezTo>
                  <a:cubicBezTo>
                    <a:pt x="35523" y="8358"/>
                    <a:pt x="35525" y="8339"/>
                    <a:pt x="35529" y="8339"/>
                  </a:cubicBezTo>
                  <a:cubicBezTo>
                    <a:pt x="35529" y="8339"/>
                    <a:pt x="35530" y="8340"/>
                    <a:pt x="35530" y="8341"/>
                  </a:cubicBezTo>
                  <a:cubicBezTo>
                    <a:pt x="35564" y="8384"/>
                    <a:pt x="35571" y="8408"/>
                    <a:pt x="35552" y="8408"/>
                  </a:cubicBezTo>
                  <a:cubicBezTo>
                    <a:pt x="35550" y="8408"/>
                    <a:pt x="35547" y="8408"/>
                    <a:pt x="35544" y="8407"/>
                  </a:cubicBezTo>
                  <a:cubicBezTo>
                    <a:pt x="35542" y="8406"/>
                    <a:pt x="35541" y="8406"/>
                    <a:pt x="35539" y="8406"/>
                  </a:cubicBezTo>
                  <a:cubicBezTo>
                    <a:pt x="35532" y="8406"/>
                    <a:pt x="35537" y="8415"/>
                    <a:pt x="35558" y="8428"/>
                  </a:cubicBezTo>
                  <a:cubicBezTo>
                    <a:pt x="35575" y="8439"/>
                    <a:pt x="35586" y="8445"/>
                    <a:pt x="35593" y="8445"/>
                  </a:cubicBezTo>
                  <a:cubicBezTo>
                    <a:pt x="35601" y="8445"/>
                    <a:pt x="35603" y="8436"/>
                    <a:pt x="35603" y="8417"/>
                  </a:cubicBezTo>
                  <a:cubicBezTo>
                    <a:pt x="35606" y="8396"/>
                    <a:pt x="35614" y="8383"/>
                    <a:pt x="35620" y="8383"/>
                  </a:cubicBezTo>
                  <a:cubicBezTo>
                    <a:pt x="35621" y="8383"/>
                    <a:pt x="35622" y="8383"/>
                    <a:pt x="35623" y="8383"/>
                  </a:cubicBezTo>
                  <a:cubicBezTo>
                    <a:pt x="35631" y="8383"/>
                    <a:pt x="35655" y="8374"/>
                    <a:pt x="35680" y="8362"/>
                  </a:cubicBezTo>
                  <a:cubicBezTo>
                    <a:pt x="35731" y="8334"/>
                    <a:pt x="35721" y="8261"/>
                    <a:pt x="35662" y="8258"/>
                  </a:cubicBezTo>
                  <a:cubicBezTo>
                    <a:pt x="35641" y="8254"/>
                    <a:pt x="35624" y="8247"/>
                    <a:pt x="35624" y="8240"/>
                  </a:cubicBezTo>
                  <a:cubicBezTo>
                    <a:pt x="35617" y="8185"/>
                    <a:pt x="35587" y="8142"/>
                    <a:pt x="35560" y="8142"/>
                  </a:cubicBezTo>
                  <a:cubicBezTo>
                    <a:pt x="35558" y="8142"/>
                    <a:pt x="35556" y="8142"/>
                    <a:pt x="35555" y="8143"/>
                  </a:cubicBezTo>
                  <a:cubicBezTo>
                    <a:pt x="35544" y="8146"/>
                    <a:pt x="35536" y="8148"/>
                    <a:pt x="35530" y="8148"/>
                  </a:cubicBezTo>
                  <a:cubicBezTo>
                    <a:pt x="35515" y="8148"/>
                    <a:pt x="35515" y="8135"/>
                    <a:pt x="35520" y="8098"/>
                  </a:cubicBezTo>
                  <a:cubicBezTo>
                    <a:pt x="35521" y="8085"/>
                    <a:pt x="35524" y="8078"/>
                    <a:pt x="35529" y="8078"/>
                  </a:cubicBezTo>
                  <a:cubicBezTo>
                    <a:pt x="35536" y="8078"/>
                    <a:pt x="35548" y="8088"/>
                    <a:pt x="35568" y="8108"/>
                  </a:cubicBezTo>
                  <a:cubicBezTo>
                    <a:pt x="35596" y="8133"/>
                    <a:pt x="35620" y="8160"/>
                    <a:pt x="35624" y="8170"/>
                  </a:cubicBezTo>
                  <a:cubicBezTo>
                    <a:pt x="35629" y="8196"/>
                    <a:pt x="35673" y="8218"/>
                    <a:pt x="35699" y="8218"/>
                  </a:cubicBezTo>
                  <a:cubicBezTo>
                    <a:pt x="35709" y="8218"/>
                    <a:pt x="35716" y="8215"/>
                    <a:pt x="35718" y="8209"/>
                  </a:cubicBezTo>
                  <a:cubicBezTo>
                    <a:pt x="35722" y="8199"/>
                    <a:pt x="35731" y="8195"/>
                    <a:pt x="35745" y="8195"/>
                  </a:cubicBezTo>
                  <a:cubicBezTo>
                    <a:pt x="35756" y="8195"/>
                    <a:pt x="35770" y="8197"/>
                    <a:pt x="35787" y="8202"/>
                  </a:cubicBezTo>
                  <a:cubicBezTo>
                    <a:pt x="35797" y="8204"/>
                    <a:pt x="35809" y="8205"/>
                    <a:pt x="35821" y="8205"/>
                  </a:cubicBezTo>
                  <a:cubicBezTo>
                    <a:pt x="35846" y="8205"/>
                    <a:pt x="35873" y="8201"/>
                    <a:pt x="35891" y="8191"/>
                  </a:cubicBezTo>
                  <a:cubicBezTo>
                    <a:pt x="35929" y="8175"/>
                    <a:pt x="35933" y="8154"/>
                    <a:pt x="35912" y="8087"/>
                  </a:cubicBezTo>
                  <a:cubicBezTo>
                    <a:pt x="35888" y="8013"/>
                    <a:pt x="35890" y="7957"/>
                    <a:pt x="35908" y="7957"/>
                  </a:cubicBezTo>
                  <a:lnTo>
                    <a:pt x="35908" y="7957"/>
                  </a:lnTo>
                  <a:cubicBezTo>
                    <a:pt x="35914" y="7957"/>
                    <a:pt x="35923" y="7964"/>
                    <a:pt x="35933" y="7980"/>
                  </a:cubicBezTo>
                  <a:cubicBezTo>
                    <a:pt x="35944" y="7998"/>
                    <a:pt x="35952" y="8008"/>
                    <a:pt x="35963" y="8008"/>
                  </a:cubicBezTo>
                  <a:cubicBezTo>
                    <a:pt x="35974" y="8008"/>
                    <a:pt x="35989" y="7998"/>
                    <a:pt x="36016" y="7976"/>
                  </a:cubicBezTo>
                  <a:cubicBezTo>
                    <a:pt x="36044" y="7950"/>
                    <a:pt x="36063" y="7939"/>
                    <a:pt x="36080" y="7939"/>
                  </a:cubicBezTo>
                  <a:cubicBezTo>
                    <a:pt x="36088" y="7939"/>
                    <a:pt x="36095" y="7941"/>
                    <a:pt x="36102" y="7946"/>
                  </a:cubicBezTo>
                  <a:cubicBezTo>
                    <a:pt x="36112" y="7950"/>
                    <a:pt x="36120" y="7953"/>
                    <a:pt x="36124" y="7953"/>
                  </a:cubicBezTo>
                  <a:cubicBezTo>
                    <a:pt x="36142" y="7953"/>
                    <a:pt x="36120" y="7918"/>
                    <a:pt x="36068" y="7866"/>
                  </a:cubicBezTo>
                  <a:cubicBezTo>
                    <a:pt x="36039" y="7840"/>
                    <a:pt x="36008" y="7820"/>
                    <a:pt x="35995" y="7820"/>
                  </a:cubicBezTo>
                  <a:cubicBezTo>
                    <a:pt x="35994" y="7820"/>
                    <a:pt x="35993" y="7820"/>
                    <a:pt x="35992" y="7821"/>
                  </a:cubicBezTo>
                  <a:cubicBezTo>
                    <a:pt x="35991" y="7821"/>
                    <a:pt x="35991" y="7821"/>
                    <a:pt x="35990" y="7821"/>
                  </a:cubicBezTo>
                  <a:cubicBezTo>
                    <a:pt x="35967" y="7821"/>
                    <a:pt x="35859" y="7774"/>
                    <a:pt x="35856" y="7762"/>
                  </a:cubicBezTo>
                  <a:cubicBezTo>
                    <a:pt x="35854" y="7752"/>
                    <a:pt x="35901" y="7748"/>
                    <a:pt x="35951" y="7748"/>
                  </a:cubicBezTo>
                  <a:cubicBezTo>
                    <a:pt x="35995" y="7748"/>
                    <a:pt x="36041" y="7751"/>
                    <a:pt x="36054" y="7758"/>
                  </a:cubicBezTo>
                  <a:cubicBezTo>
                    <a:pt x="36070" y="7766"/>
                    <a:pt x="36082" y="7770"/>
                    <a:pt x="36091" y="7770"/>
                  </a:cubicBezTo>
                  <a:cubicBezTo>
                    <a:pt x="36110" y="7770"/>
                    <a:pt x="36117" y="7751"/>
                    <a:pt x="36117" y="7709"/>
                  </a:cubicBezTo>
                  <a:cubicBezTo>
                    <a:pt x="36117" y="7661"/>
                    <a:pt x="36123" y="7654"/>
                    <a:pt x="36189" y="7650"/>
                  </a:cubicBezTo>
                  <a:cubicBezTo>
                    <a:pt x="36210" y="7648"/>
                    <a:pt x="36230" y="7647"/>
                    <a:pt x="36245" y="7647"/>
                  </a:cubicBezTo>
                  <a:cubicBezTo>
                    <a:pt x="36261" y="7647"/>
                    <a:pt x="36272" y="7648"/>
                    <a:pt x="36276" y="7650"/>
                  </a:cubicBezTo>
                  <a:cubicBezTo>
                    <a:pt x="36293" y="7657"/>
                    <a:pt x="36248" y="7796"/>
                    <a:pt x="36227" y="7803"/>
                  </a:cubicBezTo>
                  <a:cubicBezTo>
                    <a:pt x="36213" y="7803"/>
                    <a:pt x="36213" y="7813"/>
                    <a:pt x="36224" y="7821"/>
                  </a:cubicBezTo>
                  <a:cubicBezTo>
                    <a:pt x="36229" y="7825"/>
                    <a:pt x="36237" y="7826"/>
                    <a:pt x="36248" y="7826"/>
                  </a:cubicBezTo>
                  <a:cubicBezTo>
                    <a:pt x="36292" y="7826"/>
                    <a:pt x="36374" y="7796"/>
                    <a:pt x="36363" y="7779"/>
                  </a:cubicBezTo>
                  <a:cubicBezTo>
                    <a:pt x="36358" y="7771"/>
                    <a:pt x="36351" y="7766"/>
                    <a:pt x="36345" y="7766"/>
                  </a:cubicBezTo>
                  <a:cubicBezTo>
                    <a:pt x="36342" y="7766"/>
                    <a:pt x="36340" y="7766"/>
                    <a:pt x="36338" y="7768"/>
                  </a:cubicBezTo>
                  <a:cubicBezTo>
                    <a:pt x="36335" y="7770"/>
                    <a:pt x="36332" y="7771"/>
                    <a:pt x="36330" y="7771"/>
                  </a:cubicBezTo>
                  <a:cubicBezTo>
                    <a:pt x="36309" y="7771"/>
                    <a:pt x="36332" y="7685"/>
                    <a:pt x="36366" y="7650"/>
                  </a:cubicBezTo>
                  <a:cubicBezTo>
                    <a:pt x="36390" y="7626"/>
                    <a:pt x="36402" y="7616"/>
                    <a:pt x="36413" y="7616"/>
                  </a:cubicBezTo>
                  <a:cubicBezTo>
                    <a:pt x="36421" y="7616"/>
                    <a:pt x="36428" y="7622"/>
                    <a:pt x="36439" y="7633"/>
                  </a:cubicBezTo>
                  <a:cubicBezTo>
                    <a:pt x="36454" y="7646"/>
                    <a:pt x="36482" y="7652"/>
                    <a:pt x="36509" y="7652"/>
                  </a:cubicBezTo>
                  <a:cubicBezTo>
                    <a:pt x="36535" y="7652"/>
                    <a:pt x="36559" y="7647"/>
                    <a:pt x="36571" y="7637"/>
                  </a:cubicBezTo>
                  <a:cubicBezTo>
                    <a:pt x="36578" y="7629"/>
                    <a:pt x="36567" y="7605"/>
                    <a:pt x="36550" y="7581"/>
                  </a:cubicBezTo>
                  <a:cubicBezTo>
                    <a:pt x="36530" y="7557"/>
                    <a:pt x="36522" y="7533"/>
                    <a:pt x="36533" y="7515"/>
                  </a:cubicBezTo>
                  <a:cubicBezTo>
                    <a:pt x="36552" y="7486"/>
                    <a:pt x="36521" y="7437"/>
                    <a:pt x="36489" y="7437"/>
                  </a:cubicBezTo>
                  <a:cubicBezTo>
                    <a:pt x="36486" y="7437"/>
                    <a:pt x="36483" y="7438"/>
                    <a:pt x="36481" y="7438"/>
                  </a:cubicBezTo>
                  <a:cubicBezTo>
                    <a:pt x="36467" y="7442"/>
                    <a:pt x="36463" y="7453"/>
                    <a:pt x="36471" y="7459"/>
                  </a:cubicBezTo>
                  <a:cubicBezTo>
                    <a:pt x="36493" y="7476"/>
                    <a:pt x="36461" y="7555"/>
                    <a:pt x="36437" y="7555"/>
                  </a:cubicBezTo>
                  <a:cubicBezTo>
                    <a:pt x="36436" y="7555"/>
                    <a:pt x="36434" y="7554"/>
                    <a:pt x="36432" y="7553"/>
                  </a:cubicBezTo>
                  <a:cubicBezTo>
                    <a:pt x="36418" y="7550"/>
                    <a:pt x="36401" y="7525"/>
                    <a:pt x="36391" y="7501"/>
                  </a:cubicBezTo>
                  <a:cubicBezTo>
                    <a:pt x="36366" y="7450"/>
                    <a:pt x="36359" y="7434"/>
                    <a:pt x="36351" y="7434"/>
                  </a:cubicBezTo>
                  <a:cubicBezTo>
                    <a:pt x="36347" y="7434"/>
                    <a:pt x="36343" y="7437"/>
                    <a:pt x="36338" y="7442"/>
                  </a:cubicBezTo>
                  <a:cubicBezTo>
                    <a:pt x="36336" y="7444"/>
                    <a:pt x="36334" y="7445"/>
                    <a:pt x="36332" y="7445"/>
                  </a:cubicBezTo>
                  <a:cubicBezTo>
                    <a:pt x="36325" y="7445"/>
                    <a:pt x="36321" y="7433"/>
                    <a:pt x="36321" y="7414"/>
                  </a:cubicBezTo>
                  <a:cubicBezTo>
                    <a:pt x="36321" y="7392"/>
                    <a:pt x="36325" y="7381"/>
                    <a:pt x="36334" y="7381"/>
                  </a:cubicBezTo>
                  <a:cubicBezTo>
                    <a:pt x="36338" y="7381"/>
                    <a:pt x="36343" y="7383"/>
                    <a:pt x="36349" y="7387"/>
                  </a:cubicBezTo>
                  <a:cubicBezTo>
                    <a:pt x="36364" y="7394"/>
                    <a:pt x="36377" y="7397"/>
                    <a:pt x="36387" y="7397"/>
                  </a:cubicBezTo>
                  <a:cubicBezTo>
                    <a:pt x="36406" y="7397"/>
                    <a:pt x="36415" y="7384"/>
                    <a:pt x="36408" y="7359"/>
                  </a:cubicBezTo>
                  <a:cubicBezTo>
                    <a:pt x="36399" y="7337"/>
                    <a:pt x="36414" y="7325"/>
                    <a:pt x="36445" y="7325"/>
                  </a:cubicBezTo>
                  <a:cubicBezTo>
                    <a:pt x="36463" y="7325"/>
                    <a:pt x="36487" y="7329"/>
                    <a:pt x="36515" y="7338"/>
                  </a:cubicBezTo>
                  <a:cubicBezTo>
                    <a:pt x="36531" y="7343"/>
                    <a:pt x="36545" y="7346"/>
                    <a:pt x="36554" y="7346"/>
                  </a:cubicBezTo>
                  <a:cubicBezTo>
                    <a:pt x="36564" y="7346"/>
                    <a:pt x="36569" y="7343"/>
                    <a:pt x="36567" y="7338"/>
                  </a:cubicBezTo>
                  <a:cubicBezTo>
                    <a:pt x="36566" y="7336"/>
                    <a:pt x="36567" y="7335"/>
                    <a:pt x="36569" y="7335"/>
                  </a:cubicBezTo>
                  <a:cubicBezTo>
                    <a:pt x="36575" y="7335"/>
                    <a:pt x="36592" y="7343"/>
                    <a:pt x="36613" y="7359"/>
                  </a:cubicBezTo>
                  <a:cubicBezTo>
                    <a:pt x="36638" y="7374"/>
                    <a:pt x="36668" y="7387"/>
                    <a:pt x="36687" y="7387"/>
                  </a:cubicBezTo>
                  <a:cubicBezTo>
                    <a:pt x="36689" y="7387"/>
                    <a:pt x="36690" y="7387"/>
                    <a:pt x="36692" y="7387"/>
                  </a:cubicBezTo>
                  <a:cubicBezTo>
                    <a:pt x="36738" y="7373"/>
                    <a:pt x="36727" y="7355"/>
                    <a:pt x="36671" y="7331"/>
                  </a:cubicBezTo>
                  <a:cubicBezTo>
                    <a:pt x="36651" y="7324"/>
                    <a:pt x="36642" y="7319"/>
                    <a:pt x="36646" y="7319"/>
                  </a:cubicBezTo>
                  <a:lnTo>
                    <a:pt x="36646" y="7319"/>
                  </a:lnTo>
                  <a:cubicBezTo>
                    <a:pt x="36647" y="7319"/>
                    <a:pt x="36650" y="7320"/>
                    <a:pt x="36655" y="7321"/>
                  </a:cubicBezTo>
                  <a:cubicBezTo>
                    <a:pt x="36657" y="7322"/>
                    <a:pt x="36660" y="7322"/>
                    <a:pt x="36662" y="7322"/>
                  </a:cubicBezTo>
                  <a:cubicBezTo>
                    <a:pt x="36674" y="7322"/>
                    <a:pt x="36682" y="7315"/>
                    <a:pt x="36682" y="7307"/>
                  </a:cubicBezTo>
                  <a:cubicBezTo>
                    <a:pt x="36678" y="7292"/>
                    <a:pt x="36692" y="7286"/>
                    <a:pt x="36711" y="7286"/>
                  </a:cubicBezTo>
                  <a:cubicBezTo>
                    <a:pt x="36739" y="7286"/>
                    <a:pt x="36776" y="7299"/>
                    <a:pt x="36783" y="7317"/>
                  </a:cubicBezTo>
                  <a:cubicBezTo>
                    <a:pt x="36786" y="7327"/>
                    <a:pt x="36788" y="7333"/>
                    <a:pt x="36791" y="7333"/>
                  </a:cubicBezTo>
                  <a:cubicBezTo>
                    <a:pt x="36796" y="7333"/>
                    <a:pt x="36801" y="7322"/>
                    <a:pt x="36807" y="7300"/>
                  </a:cubicBezTo>
                  <a:cubicBezTo>
                    <a:pt x="36815" y="7269"/>
                    <a:pt x="36824" y="7256"/>
                    <a:pt x="36847" y="7256"/>
                  </a:cubicBezTo>
                  <a:cubicBezTo>
                    <a:pt x="36852" y="7256"/>
                    <a:pt x="36859" y="7257"/>
                    <a:pt x="36866" y="7259"/>
                  </a:cubicBezTo>
                  <a:cubicBezTo>
                    <a:pt x="36894" y="7265"/>
                    <a:pt x="36918" y="7286"/>
                    <a:pt x="36921" y="7314"/>
                  </a:cubicBezTo>
                  <a:cubicBezTo>
                    <a:pt x="36931" y="7355"/>
                    <a:pt x="36938" y="7375"/>
                    <a:pt x="36949" y="7375"/>
                  </a:cubicBezTo>
                  <a:cubicBezTo>
                    <a:pt x="36958" y="7375"/>
                    <a:pt x="36970" y="7361"/>
                    <a:pt x="36988" y="7334"/>
                  </a:cubicBezTo>
                  <a:cubicBezTo>
                    <a:pt x="37015" y="7295"/>
                    <a:pt x="37034" y="7282"/>
                    <a:pt x="37075" y="7282"/>
                  </a:cubicBezTo>
                  <a:cubicBezTo>
                    <a:pt x="37080" y="7282"/>
                    <a:pt x="37086" y="7282"/>
                    <a:pt x="37092" y="7283"/>
                  </a:cubicBezTo>
                  <a:cubicBezTo>
                    <a:pt x="37126" y="7286"/>
                    <a:pt x="37161" y="7296"/>
                    <a:pt x="37164" y="7307"/>
                  </a:cubicBezTo>
                  <a:cubicBezTo>
                    <a:pt x="37167" y="7318"/>
                    <a:pt x="37178" y="7322"/>
                    <a:pt x="37192" y="7322"/>
                  </a:cubicBezTo>
                  <a:cubicBezTo>
                    <a:pt x="37196" y="7322"/>
                    <a:pt x="37201" y="7322"/>
                    <a:pt x="37206" y="7321"/>
                  </a:cubicBezTo>
                  <a:cubicBezTo>
                    <a:pt x="37223" y="7314"/>
                    <a:pt x="37233" y="7304"/>
                    <a:pt x="37230" y="7289"/>
                  </a:cubicBezTo>
                  <a:cubicBezTo>
                    <a:pt x="37226" y="7280"/>
                    <a:pt x="37228" y="7275"/>
                    <a:pt x="37235" y="7275"/>
                  </a:cubicBezTo>
                  <a:cubicBezTo>
                    <a:pt x="37240" y="7275"/>
                    <a:pt x="37249" y="7278"/>
                    <a:pt x="37262" y="7283"/>
                  </a:cubicBezTo>
                  <a:cubicBezTo>
                    <a:pt x="37268" y="7285"/>
                    <a:pt x="37276" y="7285"/>
                    <a:pt x="37285" y="7285"/>
                  </a:cubicBezTo>
                  <a:cubicBezTo>
                    <a:pt x="37311" y="7285"/>
                    <a:pt x="37346" y="7279"/>
                    <a:pt x="37379" y="7269"/>
                  </a:cubicBezTo>
                  <a:cubicBezTo>
                    <a:pt x="37406" y="7258"/>
                    <a:pt x="37424" y="7252"/>
                    <a:pt x="37439" y="7252"/>
                  </a:cubicBezTo>
                  <a:cubicBezTo>
                    <a:pt x="37463" y="7252"/>
                    <a:pt x="37476" y="7269"/>
                    <a:pt x="37504" y="7310"/>
                  </a:cubicBezTo>
                  <a:cubicBezTo>
                    <a:pt x="37530" y="7350"/>
                    <a:pt x="37564" y="7374"/>
                    <a:pt x="37581" y="7374"/>
                  </a:cubicBezTo>
                  <a:cubicBezTo>
                    <a:pt x="37591" y="7374"/>
                    <a:pt x="37596" y="7366"/>
                    <a:pt x="37591" y="7349"/>
                  </a:cubicBezTo>
                  <a:cubicBezTo>
                    <a:pt x="37587" y="7342"/>
                    <a:pt x="37619" y="7321"/>
                    <a:pt x="37660" y="7307"/>
                  </a:cubicBezTo>
                  <a:cubicBezTo>
                    <a:pt x="37687" y="7296"/>
                    <a:pt x="37708" y="7291"/>
                    <a:pt x="37722" y="7291"/>
                  </a:cubicBezTo>
                  <a:cubicBezTo>
                    <a:pt x="37735" y="7291"/>
                    <a:pt x="37742" y="7295"/>
                    <a:pt x="37744" y="7304"/>
                  </a:cubicBezTo>
                  <a:cubicBezTo>
                    <a:pt x="37746" y="7312"/>
                    <a:pt x="37762" y="7317"/>
                    <a:pt x="37786" y="7317"/>
                  </a:cubicBezTo>
                  <a:cubicBezTo>
                    <a:pt x="37798" y="7317"/>
                    <a:pt x="37812" y="7316"/>
                    <a:pt x="37827" y="7314"/>
                  </a:cubicBezTo>
                  <a:cubicBezTo>
                    <a:pt x="37889" y="7301"/>
                    <a:pt x="37919" y="7295"/>
                    <a:pt x="37941" y="7295"/>
                  </a:cubicBezTo>
                  <a:cubicBezTo>
                    <a:pt x="37960" y="7295"/>
                    <a:pt x="37973" y="7299"/>
                    <a:pt x="37993" y="7307"/>
                  </a:cubicBezTo>
                  <a:cubicBezTo>
                    <a:pt x="38005" y="7310"/>
                    <a:pt x="38013" y="7312"/>
                    <a:pt x="38020" y="7312"/>
                  </a:cubicBezTo>
                  <a:cubicBezTo>
                    <a:pt x="38032" y="7312"/>
                    <a:pt x="38036" y="7304"/>
                    <a:pt x="38038" y="7286"/>
                  </a:cubicBezTo>
                  <a:cubicBezTo>
                    <a:pt x="38038" y="7273"/>
                    <a:pt x="38037" y="7266"/>
                    <a:pt x="38031" y="7266"/>
                  </a:cubicBezTo>
                  <a:cubicBezTo>
                    <a:pt x="38029" y="7266"/>
                    <a:pt x="38027" y="7267"/>
                    <a:pt x="38024" y="7269"/>
                  </a:cubicBezTo>
                  <a:cubicBezTo>
                    <a:pt x="38021" y="7272"/>
                    <a:pt x="38016" y="7273"/>
                    <a:pt x="38010" y="7273"/>
                  </a:cubicBezTo>
                  <a:cubicBezTo>
                    <a:pt x="37984" y="7273"/>
                    <a:pt x="37940" y="7247"/>
                    <a:pt x="37952" y="7230"/>
                  </a:cubicBezTo>
                  <a:cubicBezTo>
                    <a:pt x="37955" y="7224"/>
                    <a:pt x="37945" y="7217"/>
                    <a:pt x="37920" y="7213"/>
                  </a:cubicBezTo>
                  <a:cubicBezTo>
                    <a:pt x="37893" y="7213"/>
                    <a:pt x="37886" y="7220"/>
                    <a:pt x="37899" y="7238"/>
                  </a:cubicBezTo>
                  <a:cubicBezTo>
                    <a:pt x="37912" y="7249"/>
                    <a:pt x="37911" y="7259"/>
                    <a:pt x="37896" y="7259"/>
                  </a:cubicBezTo>
                  <a:cubicBezTo>
                    <a:pt x="37894" y="7259"/>
                    <a:pt x="37892" y="7259"/>
                    <a:pt x="37889" y="7259"/>
                  </a:cubicBezTo>
                  <a:cubicBezTo>
                    <a:pt x="37865" y="7259"/>
                    <a:pt x="37862" y="7238"/>
                    <a:pt x="37879" y="7168"/>
                  </a:cubicBezTo>
                  <a:cubicBezTo>
                    <a:pt x="37891" y="7124"/>
                    <a:pt x="37907" y="7094"/>
                    <a:pt x="37915" y="7094"/>
                  </a:cubicBezTo>
                  <a:cubicBezTo>
                    <a:pt x="37915" y="7094"/>
                    <a:pt x="37916" y="7095"/>
                    <a:pt x="37917" y="7095"/>
                  </a:cubicBezTo>
                  <a:cubicBezTo>
                    <a:pt x="37922" y="7103"/>
                    <a:pt x="37933" y="7107"/>
                    <a:pt x="37944" y="7107"/>
                  </a:cubicBezTo>
                  <a:cubicBezTo>
                    <a:pt x="37948" y="7107"/>
                    <a:pt x="37952" y="7106"/>
                    <a:pt x="37955" y="7105"/>
                  </a:cubicBezTo>
                  <a:cubicBezTo>
                    <a:pt x="37966" y="7105"/>
                    <a:pt x="37958" y="7088"/>
                    <a:pt x="37934" y="7075"/>
                  </a:cubicBezTo>
                  <a:cubicBezTo>
                    <a:pt x="37910" y="7060"/>
                    <a:pt x="37875" y="7033"/>
                    <a:pt x="37862" y="7015"/>
                  </a:cubicBezTo>
                  <a:cubicBezTo>
                    <a:pt x="37852" y="7005"/>
                    <a:pt x="37840" y="6997"/>
                    <a:pt x="37830" y="6997"/>
                  </a:cubicBezTo>
                  <a:cubicBezTo>
                    <a:pt x="37826" y="6997"/>
                    <a:pt x="37823" y="6998"/>
                    <a:pt x="37820" y="7001"/>
                  </a:cubicBezTo>
                  <a:cubicBezTo>
                    <a:pt x="37816" y="7005"/>
                    <a:pt x="37808" y="7007"/>
                    <a:pt x="37797" y="7007"/>
                  </a:cubicBezTo>
                  <a:cubicBezTo>
                    <a:pt x="37786" y="7007"/>
                    <a:pt x="37773" y="7005"/>
                    <a:pt x="37761" y="7001"/>
                  </a:cubicBezTo>
                  <a:cubicBezTo>
                    <a:pt x="37723" y="6988"/>
                    <a:pt x="37719" y="6980"/>
                    <a:pt x="37740" y="6939"/>
                  </a:cubicBezTo>
                  <a:cubicBezTo>
                    <a:pt x="37754" y="6909"/>
                    <a:pt x="37763" y="6898"/>
                    <a:pt x="37793" y="6898"/>
                  </a:cubicBezTo>
                  <a:cubicBezTo>
                    <a:pt x="37801" y="6898"/>
                    <a:pt x="37811" y="6899"/>
                    <a:pt x="37824" y="6901"/>
                  </a:cubicBezTo>
                  <a:cubicBezTo>
                    <a:pt x="37838" y="6903"/>
                    <a:pt x="37851" y="6905"/>
                    <a:pt x="37863" y="6905"/>
                  </a:cubicBezTo>
                  <a:cubicBezTo>
                    <a:pt x="37884" y="6905"/>
                    <a:pt x="37900" y="6901"/>
                    <a:pt x="37907" y="6894"/>
                  </a:cubicBezTo>
                  <a:cubicBezTo>
                    <a:pt x="37912" y="6889"/>
                    <a:pt x="37918" y="6887"/>
                    <a:pt x="37923" y="6887"/>
                  </a:cubicBezTo>
                  <a:cubicBezTo>
                    <a:pt x="37945" y="6887"/>
                    <a:pt x="37962" y="6923"/>
                    <a:pt x="37945" y="6956"/>
                  </a:cubicBezTo>
                  <a:cubicBezTo>
                    <a:pt x="37936" y="6974"/>
                    <a:pt x="37932" y="6983"/>
                    <a:pt x="37934" y="6983"/>
                  </a:cubicBezTo>
                  <a:cubicBezTo>
                    <a:pt x="37935" y="6983"/>
                    <a:pt x="37943" y="6974"/>
                    <a:pt x="37958" y="6956"/>
                  </a:cubicBezTo>
                  <a:cubicBezTo>
                    <a:pt x="37973" y="6939"/>
                    <a:pt x="37981" y="6929"/>
                    <a:pt x="37987" y="6929"/>
                  </a:cubicBezTo>
                  <a:cubicBezTo>
                    <a:pt x="37993" y="6929"/>
                    <a:pt x="37995" y="6943"/>
                    <a:pt x="37997" y="6974"/>
                  </a:cubicBezTo>
                  <a:cubicBezTo>
                    <a:pt x="38000" y="7002"/>
                    <a:pt x="38009" y="7026"/>
                    <a:pt x="38019" y="7026"/>
                  </a:cubicBezTo>
                  <a:cubicBezTo>
                    <a:pt x="38019" y="7026"/>
                    <a:pt x="38020" y="7026"/>
                    <a:pt x="38021" y="7025"/>
                  </a:cubicBezTo>
                  <a:cubicBezTo>
                    <a:pt x="38032" y="7025"/>
                    <a:pt x="38038" y="7040"/>
                    <a:pt x="38038" y="7064"/>
                  </a:cubicBezTo>
                  <a:cubicBezTo>
                    <a:pt x="38038" y="7086"/>
                    <a:pt x="38048" y="7102"/>
                    <a:pt x="38059" y="7102"/>
                  </a:cubicBezTo>
                  <a:cubicBezTo>
                    <a:pt x="38060" y="7102"/>
                    <a:pt x="38061" y="7102"/>
                    <a:pt x="38063" y="7102"/>
                  </a:cubicBezTo>
                  <a:cubicBezTo>
                    <a:pt x="38077" y="7099"/>
                    <a:pt x="38087" y="7085"/>
                    <a:pt x="38083" y="7075"/>
                  </a:cubicBezTo>
                  <a:cubicBezTo>
                    <a:pt x="38080" y="7064"/>
                    <a:pt x="38087" y="7054"/>
                    <a:pt x="38098" y="7050"/>
                  </a:cubicBezTo>
                  <a:cubicBezTo>
                    <a:pt x="38100" y="7050"/>
                    <a:pt x="38102" y="7050"/>
                    <a:pt x="38104" y="7050"/>
                  </a:cubicBezTo>
                  <a:cubicBezTo>
                    <a:pt x="38115" y="7050"/>
                    <a:pt x="38125" y="7060"/>
                    <a:pt x="38128" y="7075"/>
                  </a:cubicBezTo>
                  <a:cubicBezTo>
                    <a:pt x="38133" y="7086"/>
                    <a:pt x="38141" y="7093"/>
                    <a:pt x="38149" y="7093"/>
                  </a:cubicBezTo>
                  <a:cubicBezTo>
                    <a:pt x="38153" y="7093"/>
                    <a:pt x="38156" y="7091"/>
                    <a:pt x="38160" y="7088"/>
                  </a:cubicBezTo>
                  <a:cubicBezTo>
                    <a:pt x="38170" y="7078"/>
                    <a:pt x="38160" y="7054"/>
                    <a:pt x="38136" y="7025"/>
                  </a:cubicBezTo>
                  <a:cubicBezTo>
                    <a:pt x="38101" y="6991"/>
                    <a:pt x="38098" y="6977"/>
                    <a:pt x="38118" y="6956"/>
                  </a:cubicBezTo>
                  <a:cubicBezTo>
                    <a:pt x="38128" y="6948"/>
                    <a:pt x="38139" y="6944"/>
                    <a:pt x="38149" y="6944"/>
                  </a:cubicBezTo>
                  <a:cubicBezTo>
                    <a:pt x="38157" y="6944"/>
                    <a:pt x="38164" y="6947"/>
                    <a:pt x="38170" y="6953"/>
                  </a:cubicBezTo>
                  <a:cubicBezTo>
                    <a:pt x="38178" y="6959"/>
                    <a:pt x="38183" y="6963"/>
                    <a:pt x="38186" y="6963"/>
                  </a:cubicBezTo>
                  <a:cubicBezTo>
                    <a:pt x="38189" y="6963"/>
                    <a:pt x="38189" y="6958"/>
                    <a:pt x="38187" y="6946"/>
                  </a:cubicBezTo>
                  <a:cubicBezTo>
                    <a:pt x="38185" y="6937"/>
                    <a:pt x="38195" y="6928"/>
                    <a:pt x="38211" y="6928"/>
                  </a:cubicBezTo>
                  <a:cubicBezTo>
                    <a:pt x="38214" y="6928"/>
                    <a:pt x="38216" y="6928"/>
                    <a:pt x="38219" y="6929"/>
                  </a:cubicBezTo>
                  <a:cubicBezTo>
                    <a:pt x="38253" y="6929"/>
                    <a:pt x="38253" y="6936"/>
                    <a:pt x="38219" y="6956"/>
                  </a:cubicBezTo>
                  <a:cubicBezTo>
                    <a:pt x="38195" y="6974"/>
                    <a:pt x="38177" y="6995"/>
                    <a:pt x="38181" y="7005"/>
                  </a:cubicBezTo>
                  <a:cubicBezTo>
                    <a:pt x="38184" y="7014"/>
                    <a:pt x="38193" y="7018"/>
                    <a:pt x="38206" y="7018"/>
                  </a:cubicBezTo>
                  <a:cubicBezTo>
                    <a:pt x="38236" y="7018"/>
                    <a:pt x="38282" y="6995"/>
                    <a:pt x="38285" y="6970"/>
                  </a:cubicBezTo>
                  <a:cubicBezTo>
                    <a:pt x="38287" y="6955"/>
                    <a:pt x="38289" y="6948"/>
                    <a:pt x="38297" y="6948"/>
                  </a:cubicBezTo>
                  <a:cubicBezTo>
                    <a:pt x="38303" y="6948"/>
                    <a:pt x="38313" y="6952"/>
                    <a:pt x="38330" y="6960"/>
                  </a:cubicBezTo>
                  <a:cubicBezTo>
                    <a:pt x="38351" y="6970"/>
                    <a:pt x="38368" y="6988"/>
                    <a:pt x="38365" y="6998"/>
                  </a:cubicBezTo>
                  <a:cubicBezTo>
                    <a:pt x="38362" y="7004"/>
                    <a:pt x="38367" y="7006"/>
                    <a:pt x="38376" y="7006"/>
                  </a:cubicBezTo>
                  <a:cubicBezTo>
                    <a:pt x="38406" y="7006"/>
                    <a:pt x="38479" y="6981"/>
                    <a:pt x="38490" y="6960"/>
                  </a:cubicBezTo>
                  <a:cubicBezTo>
                    <a:pt x="38492" y="6955"/>
                    <a:pt x="38494" y="6953"/>
                    <a:pt x="38496" y="6953"/>
                  </a:cubicBezTo>
                  <a:cubicBezTo>
                    <a:pt x="38500" y="6953"/>
                    <a:pt x="38503" y="6960"/>
                    <a:pt x="38503" y="6974"/>
                  </a:cubicBezTo>
                  <a:cubicBezTo>
                    <a:pt x="38500" y="6998"/>
                    <a:pt x="38517" y="7022"/>
                    <a:pt x="38535" y="7030"/>
                  </a:cubicBezTo>
                  <a:cubicBezTo>
                    <a:pt x="38546" y="7035"/>
                    <a:pt x="38561" y="7038"/>
                    <a:pt x="38578" y="7038"/>
                  </a:cubicBezTo>
                  <a:cubicBezTo>
                    <a:pt x="38633" y="7038"/>
                    <a:pt x="38704" y="7012"/>
                    <a:pt x="38690" y="6988"/>
                  </a:cubicBezTo>
                  <a:cubicBezTo>
                    <a:pt x="38682" y="6976"/>
                    <a:pt x="38685" y="6970"/>
                    <a:pt x="38695" y="6970"/>
                  </a:cubicBezTo>
                  <a:cubicBezTo>
                    <a:pt x="38697" y="6970"/>
                    <a:pt x="38699" y="6970"/>
                    <a:pt x="38701" y="6970"/>
                  </a:cubicBezTo>
                  <a:cubicBezTo>
                    <a:pt x="38715" y="6974"/>
                    <a:pt x="38725" y="6995"/>
                    <a:pt x="38725" y="7019"/>
                  </a:cubicBezTo>
                  <a:cubicBezTo>
                    <a:pt x="38725" y="7043"/>
                    <a:pt x="38730" y="7053"/>
                    <a:pt x="38740" y="7053"/>
                  </a:cubicBezTo>
                  <a:cubicBezTo>
                    <a:pt x="38745" y="7053"/>
                    <a:pt x="38750" y="7051"/>
                    <a:pt x="38757" y="7046"/>
                  </a:cubicBezTo>
                  <a:cubicBezTo>
                    <a:pt x="38763" y="7043"/>
                    <a:pt x="38771" y="7041"/>
                    <a:pt x="38781" y="7041"/>
                  </a:cubicBezTo>
                  <a:cubicBezTo>
                    <a:pt x="38812" y="7041"/>
                    <a:pt x="38854" y="7061"/>
                    <a:pt x="38857" y="7085"/>
                  </a:cubicBezTo>
                  <a:cubicBezTo>
                    <a:pt x="38864" y="7121"/>
                    <a:pt x="38880" y="7144"/>
                    <a:pt x="38899" y="7144"/>
                  </a:cubicBezTo>
                  <a:cubicBezTo>
                    <a:pt x="38900" y="7144"/>
                    <a:pt x="38901" y="7144"/>
                    <a:pt x="38903" y="7144"/>
                  </a:cubicBezTo>
                  <a:cubicBezTo>
                    <a:pt x="38916" y="7140"/>
                    <a:pt x="38924" y="7126"/>
                    <a:pt x="38916" y="7113"/>
                  </a:cubicBezTo>
                  <a:cubicBezTo>
                    <a:pt x="38888" y="7060"/>
                    <a:pt x="38888" y="7024"/>
                    <a:pt x="38910" y="7024"/>
                  </a:cubicBezTo>
                  <a:cubicBezTo>
                    <a:pt x="38913" y="7024"/>
                    <a:pt x="38916" y="7024"/>
                    <a:pt x="38919" y="7025"/>
                  </a:cubicBezTo>
                  <a:cubicBezTo>
                    <a:pt x="38925" y="7027"/>
                    <a:pt x="38932" y="7027"/>
                    <a:pt x="38939" y="7027"/>
                  </a:cubicBezTo>
                  <a:cubicBezTo>
                    <a:pt x="38997" y="7027"/>
                    <a:pt x="39108" y="6995"/>
                    <a:pt x="39118" y="6974"/>
                  </a:cubicBezTo>
                  <a:cubicBezTo>
                    <a:pt x="39121" y="6965"/>
                    <a:pt x="39131" y="6961"/>
                    <a:pt x="39144" y="6961"/>
                  </a:cubicBezTo>
                  <a:cubicBezTo>
                    <a:pt x="39180" y="6961"/>
                    <a:pt x="39239" y="6989"/>
                    <a:pt x="39277" y="7030"/>
                  </a:cubicBezTo>
                  <a:cubicBezTo>
                    <a:pt x="39299" y="7051"/>
                    <a:pt x="39319" y="7067"/>
                    <a:pt x="39329" y="7067"/>
                  </a:cubicBezTo>
                  <a:cubicBezTo>
                    <a:pt x="39332" y="7067"/>
                    <a:pt x="39334" y="7066"/>
                    <a:pt x="39336" y="7064"/>
                  </a:cubicBezTo>
                  <a:cubicBezTo>
                    <a:pt x="39339" y="7061"/>
                    <a:pt x="39345" y="7060"/>
                    <a:pt x="39352" y="7060"/>
                  </a:cubicBezTo>
                  <a:cubicBezTo>
                    <a:pt x="39366" y="7060"/>
                    <a:pt x="39384" y="7064"/>
                    <a:pt x="39402" y="7071"/>
                  </a:cubicBezTo>
                  <a:cubicBezTo>
                    <a:pt x="39427" y="7080"/>
                    <a:pt x="39446" y="7084"/>
                    <a:pt x="39460" y="7084"/>
                  </a:cubicBezTo>
                  <a:cubicBezTo>
                    <a:pt x="39478" y="7084"/>
                    <a:pt x="39486" y="7076"/>
                    <a:pt x="39481" y="7060"/>
                  </a:cubicBezTo>
                  <a:cubicBezTo>
                    <a:pt x="39479" y="7053"/>
                    <a:pt x="39469" y="7047"/>
                    <a:pt x="39458" y="7047"/>
                  </a:cubicBezTo>
                  <a:cubicBezTo>
                    <a:pt x="39453" y="7047"/>
                    <a:pt x="39449" y="7048"/>
                    <a:pt x="39444" y="7050"/>
                  </a:cubicBezTo>
                  <a:cubicBezTo>
                    <a:pt x="39441" y="7051"/>
                    <a:pt x="39438" y="7051"/>
                    <a:pt x="39435" y="7051"/>
                  </a:cubicBezTo>
                  <a:cubicBezTo>
                    <a:pt x="39418" y="7051"/>
                    <a:pt x="39395" y="7044"/>
                    <a:pt x="39377" y="7033"/>
                  </a:cubicBezTo>
                  <a:cubicBezTo>
                    <a:pt x="39365" y="7024"/>
                    <a:pt x="39351" y="7020"/>
                    <a:pt x="39340" y="7020"/>
                  </a:cubicBezTo>
                  <a:cubicBezTo>
                    <a:pt x="39334" y="7020"/>
                    <a:pt x="39328" y="7022"/>
                    <a:pt x="39326" y="7025"/>
                  </a:cubicBezTo>
                  <a:cubicBezTo>
                    <a:pt x="39317" y="7033"/>
                    <a:pt x="39312" y="7036"/>
                    <a:pt x="39308" y="7036"/>
                  </a:cubicBezTo>
                  <a:cubicBezTo>
                    <a:pt x="39295" y="7036"/>
                    <a:pt x="39310" y="6992"/>
                    <a:pt x="39340" y="6946"/>
                  </a:cubicBezTo>
                  <a:cubicBezTo>
                    <a:pt x="39358" y="6921"/>
                    <a:pt x="39372" y="6905"/>
                    <a:pt x="39376" y="6905"/>
                  </a:cubicBezTo>
                  <a:cubicBezTo>
                    <a:pt x="39378" y="6905"/>
                    <a:pt x="39378" y="6907"/>
                    <a:pt x="39377" y="6911"/>
                  </a:cubicBezTo>
                  <a:cubicBezTo>
                    <a:pt x="39372" y="6922"/>
                    <a:pt x="39378" y="6931"/>
                    <a:pt x="39388" y="6931"/>
                  </a:cubicBezTo>
                  <a:cubicBezTo>
                    <a:pt x="39391" y="6931"/>
                    <a:pt x="39394" y="6930"/>
                    <a:pt x="39398" y="6929"/>
                  </a:cubicBezTo>
                  <a:cubicBezTo>
                    <a:pt x="39438" y="6918"/>
                    <a:pt x="39489" y="6769"/>
                    <a:pt x="39451" y="6769"/>
                  </a:cubicBezTo>
                  <a:cubicBezTo>
                    <a:pt x="39450" y="6769"/>
                    <a:pt x="39449" y="6769"/>
                    <a:pt x="39447" y="6769"/>
                  </a:cubicBezTo>
                  <a:cubicBezTo>
                    <a:pt x="39444" y="6770"/>
                    <a:pt x="39440" y="6770"/>
                    <a:pt x="39436" y="6770"/>
                  </a:cubicBezTo>
                  <a:cubicBezTo>
                    <a:pt x="39424" y="6770"/>
                    <a:pt x="39411" y="6766"/>
                    <a:pt x="39409" y="6759"/>
                  </a:cubicBezTo>
                  <a:cubicBezTo>
                    <a:pt x="39407" y="6752"/>
                    <a:pt x="39394" y="6748"/>
                    <a:pt x="39377" y="6748"/>
                  </a:cubicBezTo>
                  <a:cubicBezTo>
                    <a:pt x="39368" y="6748"/>
                    <a:pt x="39357" y="6749"/>
                    <a:pt x="39346" y="6752"/>
                  </a:cubicBezTo>
                  <a:cubicBezTo>
                    <a:pt x="39333" y="6756"/>
                    <a:pt x="39322" y="6757"/>
                    <a:pt x="39314" y="6757"/>
                  </a:cubicBezTo>
                  <a:cubicBezTo>
                    <a:pt x="39283" y="6757"/>
                    <a:pt x="39298" y="6728"/>
                    <a:pt x="39356" y="6703"/>
                  </a:cubicBezTo>
                  <a:cubicBezTo>
                    <a:pt x="39372" y="6695"/>
                    <a:pt x="39385" y="6692"/>
                    <a:pt x="39395" y="6692"/>
                  </a:cubicBezTo>
                  <a:cubicBezTo>
                    <a:pt x="39407" y="6692"/>
                    <a:pt x="39414" y="6697"/>
                    <a:pt x="39416" y="6707"/>
                  </a:cubicBezTo>
                  <a:cubicBezTo>
                    <a:pt x="39421" y="6717"/>
                    <a:pt x="39436" y="6723"/>
                    <a:pt x="39451" y="6723"/>
                  </a:cubicBezTo>
                  <a:cubicBezTo>
                    <a:pt x="39457" y="6723"/>
                    <a:pt x="39463" y="6722"/>
                    <a:pt x="39468" y="6721"/>
                  </a:cubicBezTo>
                  <a:cubicBezTo>
                    <a:pt x="39477" y="6719"/>
                    <a:pt x="39484" y="6718"/>
                    <a:pt x="39490" y="6718"/>
                  </a:cubicBezTo>
                  <a:cubicBezTo>
                    <a:pt x="39511" y="6718"/>
                    <a:pt x="39512" y="6732"/>
                    <a:pt x="39510" y="6786"/>
                  </a:cubicBezTo>
                  <a:cubicBezTo>
                    <a:pt x="39510" y="6828"/>
                    <a:pt x="39492" y="6870"/>
                    <a:pt x="39475" y="6876"/>
                  </a:cubicBezTo>
                  <a:cubicBezTo>
                    <a:pt x="39461" y="6883"/>
                    <a:pt x="39459" y="6887"/>
                    <a:pt x="39469" y="6887"/>
                  </a:cubicBezTo>
                  <a:cubicBezTo>
                    <a:pt x="39475" y="6887"/>
                    <a:pt x="39483" y="6886"/>
                    <a:pt x="39496" y="6884"/>
                  </a:cubicBezTo>
                  <a:cubicBezTo>
                    <a:pt x="39582" y="6866"/>
                    <a:pt x="39617" y="6776"/>
                    <a:pt x="39565" y="6703"/>
                  </a:cubicBezTo>
                  <a:cubicBezTo>
                    <a:pt x="39561" y="6700"/>
                    <a:pt x="39558" y="6692"/>
                    <a:pt x="39558" y="6686"/>
                  </a:cubicBezTo>
                  <a:cubicBezTo>
                    <a:pt x="39558" y="6679"/>
                    <a:pt x="39540" y="6668"/>
                    <a:pt x="39520" y="6662"/>
                  </a:cubicBezTo>
                  <a:cubicBezTo>
                    <a:pt x="39499" y="6655"/>
                    <a:pt x="39513" y="6647"/>
                    <a:pt x="39561" y="6644"/>
                  </a:cubicBezTo>
                  <a:cubicBezTo>
                    <a:pt x="39641" y="6641"/>
                    <a:pt x="39662" y="6599"/>
                    <a:pt x="39590" y="6592"/>
                  </a:cubicBezTo>
                  <a:cubicBezTo>
                    <a:pt x="39569" y="6592"/>
                    <a:pt x="39544" y="6575"/>
                    <a:pt x="39540" y="6554"/>
                  </a:cubicBezTo>
                  <a:cubicBezTo>
                    <a:pt x="39534" y="6533"/>
                    <a:pt x="39502" y="6523"/>
                    <a:pt x="39461" y="6523"/>
                  </a:cubicBezTo>
                  <a:lnTo>
                    <a:pt x="39395" y="6523"/>
                  </a:lnTo>
                  <a:lnTo>
                    <a:pt x="39457" y="6474"/>
                  </a:lnTo>
                  <a:cubicBezTo>
                    <a:pt x="39496" y="6447"/>
                    <a:pt x="39523" y="6408"/>
                    <a:pt x="39523" y="6391"/>
                  </a:cubicBezTo>
                  <a:cubicBezTo>
                    <a:pt x="39525" y="6377"/>
                    <a:pt x="39525" y="6370"/>
                    <a:pt x="39522" y="6370"/>
                  </a:cubicBezTo>
                  <a:cubicBezTo>
                    <a:pt x="39520" y="6370"/>
                    <a:pt x="39514" y="6376"/>
                    <a:pt x="39506" y="6388"/>
                  </a:cubicBezTo>
                  <a:cubicBezTo>
                    <a:pt x="39493" y="6412"/>
                    <a:pt x="39478" y="6425"/>
                    <a:pt x="39466" y="6425"/>
                  </a:cubicBezTo>
                  <a:cubicBezTo>
                    <a:pt x="39456" y="6425"/>
                    <a:pt x="39448" y="6417"/>
                    <a:pt x="39444" y="6401"/>
                  </a:cubicBezTo>
                  <a:cubicBezTo>
                    <a:pt x="39437" y="6386"/>
                    <a:pt x="39426" y="6376"/>
                    <a:pt x="39414" y="6376"/>
                  </a:cubicBezTo>
                  <a:cubicBezTo>
                    <a:pt x="39412" y="6376"/>
                    <a:pt x="39411" y="6376"/>
                    <a:pt x="39409" y="6377"/>
                  </a:cubicBezTo>
                  <a:cubicBezTo>
                    <a:pt x="39395" y="6380"/>
                    <a:pt x="39395" y="6391"/>
                    <a:pt x="39419" y="6412"/>
                  </a:cubicBezTo>
                  <a:cubicBezTo>
                    <a:pt x="39454" y="6443"/>
                    <a:pt x="39451" y="6471"/>
                    <a:pt x="39412" y="6481"/>
                  </a:cubicBezTo>
                  <a:cubicBezTo>
                    <a:pt x="39411" y="6481"/>
                    <a:pt x="39410" y="6482"/>
                    <a:pt x="39409" y="6482"/>
                  </a:cubicBezTo>
                  <a:cubicBezTo>
                    <a:pt x="39401" y="6482"/>
                    <a:pt x="39399" y="6472"/>
                    <a:pt x="39402" y="6460"/>
                  </a:cubicBezTo>
                  <a:cubicBezTo>
                    <a:pt x="39406" y="6451"/>
                    <a:pt x="39403" y="6445"/>
                    <a:pt x="39396" y="6445"/>
                  </a:cubicBezTo>
                  <a:cubicBezTo>
                    <a:pt x="39389" y="6445"/>
                    <a:pt x="39380" y="6449"/>
                    <a:pt x="39367" y="6457"/>
                  </a:cubicBezTo>
                  <a:cubicBezTo>
                    <a:pt x="39354" y="6464"/>
                    <a:pt x="39343" y="6468"/>
                    <a:pt x="39335" y="6468"/>
                  </a:cubicBezTo>
                  <a:cubicBezTo>
                    <a:pt x="39323" y="6468"/>
                    <a:pt x="39314" y="6461"/>
                    <a:pt x="39308" y="6447"/>
                  </a:cubicBezTo>
                  <a:cubicBezTo>
                    <a:pt x="39303" y="6433"/>
                    <a:pt x="39301" y="6426"/>
                    <a:pt x="39300" y="6426"/>
                  </a:cubicBezTo>
                  <a:cubicBezTo>
                    <a:pt x="39298" y="6426"/>
                    <a:pt x="39298" y="6434"/>
                    <a:pt x="39298" y="6450"/>
                  </a:cubicBezTo>
                  <a:cubicBezTo>
                    <a:pt x="39298" y="6484"/>
                    <a:pt x="39270" y="6510"/>
                    <a:pt x="39241" y="6510"/>
                  </a:cubicBezTo>
                  <a:cubicBezTo>
                    <a:pt x="39232" y="6510"/>
                    <a:pt x="39223" y="6508"/>
                    <a:pt x="39215" y="6502"/>
                  </a:cubicBezTo>
                  <a:cubicBezTo>
                    <a:pt x="39169" y="6474"/>
                    <a:pt x="39159" y="6418"/>
                    <a:pt x="39197" y="6408"/>
                  </a:cubicBezTo>
                  <a:cubicBezTo>
                    <a:pt x="39215" y="6405"/>
                    <a:pt x="39218" y="6391"/>
                    <a:pt x="39207" y="6384"/>
                  </a:cubicBezTo>
                  <a:cubicBezTo>
                    <a:pt x="39201" y="6379"/>
                    <a:pt x="39192" y="6377"/>
                    <a:pt x="39181" y="6377"/>
                  </a:cubicBezTo>
                  <a:cubicBezTo>
                    <a:pt x="39169" y="6377"/>
                    <a:pt x="39155" y="6380"/>
                    <a:pt x="39142" y="6388"/>
                  </a:cubicBezTo>
                  <a:cubicBezTo>
                    <a:pt x="39127" y="6394"/>
                    <a:pt x="39118" y="6397"/>
                    <a:pt x="39113" y="6397"/>
                  </a:cubicBezTo>
                  <a:cubicBezTo>
                    <a:pt x="39109" y="6397"/>
                    <a:pt x="39110" y="6393"/>
                    <a:pt x="39118" y="6384"/>
                  </a:cubicBezTo>
                  <a:cubicBezTo>
                    <a:pt x="39126" y="6368"/>
                    <a:pt x="39138" y="6361"/>
                    <a:pt x="39160" y="6361"/>
                  </a:cubicBezTo>
                  <a:cubicBezTo>
                    <a:pt x="39182" y="6361"/>
                    <a:pt x="39215" y="6368"/>
                    <a:pt x="39263" y="6384"/>
                  </a:cubicBezTo>
                  <a:cubicBezTo>
                    <a:pt x="39280" y="6390"/>
                    <a:pt x="39292" y="6393"/>
                    <a:pt x="39301" y="6393"/>
                  </a:cubicBezTo>
                  <a:cubicBezTo>
                    <a:pt x="39313" y="6393"/>
                    <a:pt x="39317" y="6388"/>
                    <a:pt x="39315" y="6380"/>
                  </a:cubicBezTo>
                  <a:cubicBezTo>
                    <a:pt x="39312" y="6367"/>
                    <a:pt x="39246" y="6343"/>
                    <a:pt x="39177" y="6325"/>
                  </a:cubicBezTo>
                  <a:cubicBezTo>
                    <a:pt x="39058" y="6294"/>
                    <a:pt x="39044" y="6287"/>
                    <a:pt x="39069" y="6255"/>
                  </a:cubicBezTo>
                  <a:cubicBezTo>
                    <a:pt x="39088" y="6236"/>
                    <a:pt x="39129" y="6223"/>
                    <a:pt x="39160" y="6223"/>
                  </a:cubicBezTo>
                  <a:cubicBezTo>
                    <a:pt x="39179" y="6223"/>
                    <a:pt x="39193" y="6228"/>
                    <a:pt x="39197" y="6239"/>
                  </a:cubicBezTo>
                  <a:cubicBezTo>
                    <a:pt x="39199" y="6244"/>
                    <a:pt x="39206" y="6247"/>
                    <a:pt x="39216" y="6247"/>
                  </a:cubicBezTo>
                  <a:cubicBezTo>
                    <a:pt x="39225" y="6247"/>
                    <a:pt x="39235" y="6245"/>
                    <a:pt x="39246" y="6242"/>
                  </a:cubicBezTo>
                  <a:cubicBezTo>
                    <a:pt x="39270" y="6234"/>
                    <a:pt x="39281" y="6221"/>
                    <a:pt x="39270" y="6214"/>
                  </a:cubicBezTo>
                  <a:cubicBezTo>
                    <a:pt x="39265" y="6209"/>
                    <a:pt x="39267" y="6206"/>
                    <a:pt x="39277" y="6206"/>
                  </a:cubicBezTo>
                  <a:cubicBezTo>
                    <a:pt x="39281" y="6206"/>
                    <a:pt x="39285" y="6206"/>
                    <a:pt x="39291" y="6207"/>
                  </a:cubicBezTo>
                  <a:cubicBezTo>
                    <a:pt x="39308" y="6207"/>
                    <a:pt x="39329" y="6228"/>
                    <a:pt x="39336" y="6252"/>
                  </a:cubicBezTo>
                  <a:cubicBezTo>
                    <a:pt x="39342" y="6277"/>
                    <a:pt x="39360" y="6291"/>
                    <a:pt x="39386" y="6291"/>
                  </a:cubicBezTo>
                  <a:cubicBezTo>
                    <a:pt x="39389" y="6291"/>
                    <a:pt x="39392" y="6291"/>
                    <a:pt x="39395" y="6290"/>
                  </a:cubicBezTo>
                  <a:cubicBezTo>
                    <a:pt x="39400" y="6290"/>
                    <a:pt x="39405" y="6289"/>
                    <a:pt x="39410" y="6289"/>
                  </a:cubicBezTo>
                  <a:cubicBezTo>
                    <a:pt x="39433" y="6289"/>
                    <a:pt x="39456" y="6295"/>
                    <a:pt x="39465" y="6304"/>
                  </a:cubicBezTo>
                  <a:cubicBezTo>
                    <a:pt x="39469" y="6309"/>
                    <a:pt x="39474" y="6310"/>
                    <a:pt x="39480" y="6310"/>
                  </a:cubicBezTo>
                  <a:cubicBezTo>
                    <a:pt x="39487" y="6310"/>
                    <a:pt x="39495" y="6307"/>
                    <a:pt x="39499" y="6301"/>
                  </a:cubicBezTo>
                  <a:cubicBezTo>
                    <a:pt x="39506" y="6290"/>
                    <a:pt x="39499" y="6280"/>
                    <a:pt x="39486" y="6280"/>
                  </a:cubicBezTo>
                  <a:cubicBezTo>
                    <a:pt x="39471" y="6276"/>
                    <a:pt x="39436" y="6269"/>
                    <a:pt x="39406" y="6259"/>
                  </a:cubicBezTo>
                  <a:cubicBezTo>
                    <a:pt x="39374" y="6249"/>
                    <a:pt x="39372" y="6244"/>
                    <a:pt x="39414" y="6244"/>
                  </a:cubicBezTo>
                  <a:cubicBezTo>
                    <a:pt x="39427" y="6244"/>
                    <a:pt x="39444" y="6244"/>
                    <a:pt x="39465" y="6245"/>
                  </a:cubicBezTo>
                  <a:cubicBezTo>
                    <a:pt x="39527" y="6249"/>
                    <a:pt x="39600" y="6252"/>
                    <a:pt x="39624" y="6259"/>
                  </a:cubicBezTo>
                  <a:cubicBezTo>
                    <a:pt x="39632" y="6261"/>
                    <a:pt x="39640" y="6262"/>
                    <a:pt x="39647" y="6262"/>
                  </a:cubicBezTo>
                  <a:cubicBezTo>
                    <a:pt x="39670" y="6262"/>
                    <a:pt x="39684" y="6252"/>
                    <a:pt x="39700" y="6228"/>
                  </a:cubicBezTo>
                  <a:cubicBezTo>
                    <a:pt x="39722" y="6199"/>
                    <a:pt x="39740" y="6184"/>
                    <a:pt x="39749" y="6184"/>
                  </a:cubicBezTo>
                  <a:lnTo>
                    <a:pt x="39749" y="6184"/>
                  </a:lnTo>
                  <a:cubicBezTo>
                    <a:pt x="39757" y="6184"/>
                    <a:pt x="39757" y="6197"/>
                    <a:pt x="39742" y="6224"/>
                  </a:cubicBezTo>
                  <a:cubicBezTo>
                    <a:pt x="39725" y="6251"/>
                    <a:pt x="39722" y="6261"/>
                    <a:pt x="39738" y="6261"/>
                  </a:cubicBezTo>
                  <a:cubicBezTo>
                    <a:pt x="39745" y="6261"/>
                    <a:pt x="39757" y="6259"/>
                    <a:pt x="39773" y="6255"/>
                  </a:cubicBezTo>
                  <a:cubicBezTo>
                    <a:pt x="39804" y="6249"/>
                    <a:pt x="39825" y="6234"/>
                    <a:pt x="39822" y="6221"/>
                  </a:cubicBezTo>
                  <a:cubicBezTo>
                    <a:pt x="39820" y="6214"/>
                    <a:pt x="39821" y="6210"/>
                    <a:pt x="39825" y="6210"/>
                  </a:cubicBezTo>
                  <a:cubicBezTo>
                    <a:pt x="39828" y="6210"/>
                    <a:pt x="39834" y="6214"/>
                    <a:pt x="39843" y="6221"/>
                  </a:cubicBezTo>
                  <a:cubicBezTo>
                    <a:pt x="39851" y="6228"/>
                    <a:pt x="39857" y="6232"/>
                    <a:pt x="39862" y="6232"/>
                  </a:cubicBezTo>
                  <a:cubicBezTo>
                    <a:pt x="39868" y="6232"/>
                    <a:pt x="39872" y="6224"/>
                    <a:pt x="39874" y="6207"/>
                  </a:cubicBezTo>
                  <a:cubicBezTo>
                    <a:pt x="39876" y="6187"/>
                    <a:pt x="39872" y="6178"/>
                    <a:pt x="39857" y="6178"/>
                  </a:cubicBezTo>
                  <a:cubicBezTo>
                    <a:pt x="39848" y="6178"/>
                    <a:pt x="39836" y="6181"/>
                    <a:pt x="39819" y="6186"/>
                  </a:cubicBezTo>
                  <a:cubicBezTo>
                    <a:pt x="39818" y="6187"/>
                    <a:pt x="39817" y="6187"/>
                    <a:pt x="39816" y="6187"/>
                  </a:cubicBezTo>
                  <a:cubicBezTo>
                    <a:pt x="39808" y="6187"/>
                    <a:pt x="39788" y="6178"/>
                    <a:pt x="39769" y="6169"/>
                  </a:cubicBezTo>
                  <a:cubicBezTo>
                    <a:pt x="39752" y="6157"/>
                    <a:pt x="39722" y="6150"/>
                    <a:pt x="39697" y="6150"/>
                  </a:cubicBezTo>
                  <a:cubicBezTo>
                    <a:pt x="39692" y="6150"/>
                    <a:pt x="39687" y="6151"/>
                    <a:pt x="39683" y="6151"/>
                  </a:cubicBezTo>
                  <a:cubicBezTo>
                    <a:pt x="39673" y="6154"/>
                    <a:pt x="39663" y="6155"/>
                    <a:pt x="39655" y="6155"/>
                  </a:cubicBezTo>
                  <a:cubicBezTo>
                    <a:pt x="39640" y="6155"/>
                    <a:pt x="39630" y="6151"/>
                    <a:pt x="39627" y="6145"/>
                  </a:cubicBezTo>
                  <a:cubicBezTo>
                    <a:pt x="39626" y="6141"/>
                    <a:pt x="39621" y="6139"/>
                    <a:pt x="39615" y="6139"/>
                  </a:cubicBezTo>
                  <a:cubicBezTo>
                    <a:pt x="39605" y="6139"/>
                    <a:pt x="39590" y="6143"/>
                    <a:pt x="39575" y="6151"/>
                  </a:cubicBezTo>
                  <a:cubicBezTo>
                    <a:pt x="39559" y="6161"/>
                    <a:pt x="39549" y="6166"/>
                    <a:pt x="39546" y="6166"/>
                  </a:cubicBezTo>
                  <a:cubicBezTo>
                    <a:pt x="39542" y="6166"/>
                    <a:pt x="39546" y="6160"/>
                    <a:pt x="39555" y="6151"/>
                  </a:cubicBezTo>
                  <a:cubicBezTo>
                    <a:pt x="39576" y="6127"/>
                    <a:pt x="39557" y="6094"/>
                    <a:pt x="39526" y="6094"/>
                  </a:cubicBezTo>
                  <a:cubicBezTo>
                    <a:pt x="39522" y="6094"/>
                    <a:pt x="39518" y="6095"/>
                    <a:pt x="39513" y="6096"/>
                  </a:cubicBezTo>
                  <a:cubicBezTo>
                    <a:pt x="39499" y="6100"/>
                    <a:pt x="39496" y="6106"/>
                    <a:pt x="39506" y="6114"/>
                  </a:cubicBezTo>
                  <a:cubicBezTo>
                    <a:pt x="39516" y="6120"/>
                    <a:pt x="39506" y="6130"/>
                    <a:pt x="39489" y="6135"/>
                  </a:cubicBezTo>
                  <a:cubicBezTo>
                    <a:pt x="39487" y="6135"/>
                    <a:pt x="39485" y="6135"/>
                    <a:pt x="39483" y="6135"/>
                  </a:cubicBezTo>
                  <a:cubicBezTo>
                    <a:pt x="39436" y="6135"/>
                    <a:pt x="39290" y="6074"/>
                    <a:pt x="39284" y="6051"/>
                  </a:cubicBezTo>
                  <a:cubicBezTo>
                    <a:pt x="39281" y="6044"/>
                    <a:pt x="39236" y="6026"/>
                    <a:pt x="39187" y="6013"/>
                  </a:cubicBezTo>
                  <a:cubicBezTo>
                    <a:pt x="39135" y="5999"/>
                    <a:pt x="39090" y="5978"/>
                    <a:pt x="39086" y="5971"/>
                  </a:cubicBezTo>
                  <a:cubicBezTo>
                    <a:pt x="39081" y="5955"/>
                    <a:pt x="39113" y="5945"/>
                    <a:pt x="39149" y="5945"/>
                  </a:cubicBezTo>
                  <a:cubicBezTo>
                    <a:pt x="39167" y="5945"/>
                    <a:pt x="39186" y="5948"/>
                    <a:pt x="39201" y="5954"/>
                  </a:cubicBezTo>
                  <a:cubicBezTo>
                    <a:pt x="39216" y="5961"/>
                    <a:pt x="39237" y="5965"/>
                    <a:pt x="39254" y="5965"/>
                  </a:cubicBezTo>
                  <a:cubicBezTo>
                    <a:pt x="39260" y="5965"/>
                    <a:pt x="39265" y="5965"/>
                    <a:pt x="39270" y="5964"/>
                  </a:cubicBezTo>
                  <a:cubicBezTo>
                    <a:pt x="39274" y="5963"/>
                    <a:pt x="39278" y="5963"/>
                    <a:pt x="39283" y="5963"/>
                  </a:cubicBezTo>
                  <a:cubicBezTo>
                    <a:pt x="39295" y="5963"/>
                    <a:pt x="39306" y="5966"/>
                    <a:pt x="39308" y="5975"/>
                  </a:cubicBezTo>
                  <a:cubicBezTo>
                    <a:pt x="39311" y="5983"/>
                    <a:pt x="39324" y="5990"/>
                    <a:pt x="39338" y="5990"/>
                  </a:cubicBezTo>
                  <a:cubicBezTo>
                    <a:pt x="39341" y="5990"/>
                    <a:pt x="39344" y="5989"/>
                    <a:pt x="39346" y="5989"/>
                  </a:cubicBezTo>
                  <a:cubicBezTo>
                    <a:pt x="39349" y="5988"/>
                    <a:pt x="39352" y="5988"/>
                    <a:pt x="39356" y="5988"/>
                  </a:cubicBezTo>
                  <a:cubicBezTo>
                    <a:pt x="39377" y="5988"/>
                    <a:pt x="39414" y="5998"/>
                    <a:pt x="39447" y="6016"/>
                  </a:cubicBezTo>
                  <a:cubicBezTo>
                    <a:pt x="39482" y="6033"/>
                    <a:pt x="39500" y="6042"/>
                    <a:pt x="39506" y="6042"/>
                  </a:cubicBezTo>
                  <a:cubicBezTo>
                    <a:pt x="39513" y="6042"/>
                    <a:pt x="39507" y="6031"/>
                    <a:pt x="39492" y="6010"/>
                  </a:cubicBezTo>
                  <a:cubicBezTo>
                    <a:pt x="39477" y="5985"/>
                    <a:pt x="39473" y="5975"/>
                    <a:pt x="39482" y="5975"/>
                  </a:cubicBezTo>
                  <a:cubicBezTo>
                    <a:pt x="39488" y="5975"/>
                    <a:pt x="39498" y="5979"/>
                    <a:pt x="39513" y="5985"/>
                  </a:cubicBezTo>
                  <a:cubicBezTo>
                    <a:pt x="39530" y="5992"/>
                    <a:pt x="39542" y="5995"/>
                    <a:pt x="39551" y="5995"/>
                  </a:cubicBezTo>
                  <a:cubicBezTo>
                    <a:pt x="39563" y="5995"/>
                    <a:pt x="39570" y="5988"/>
                    <a:pt x="39579" y="5971"/>
                  </a:cubicBezTo>
                  <a:cubicBezTo>
                    <a:pt x="39587" y="5955"/>
                    <a:pt x="39591" y="5948"/>
                    <a:pt x="39588" y="5948"/>
                  </a:cubicBezTo>
                  <a:lnTo>
                    <a:pt x="39588" y="5948"/>
                  </a:lnTo>
                  <a:cubicBezTo>
                    <a:pt x="39587" y="5948"/>
                    <a:pt x="39583" y="5951"/>
                    <a:pt x="39575" y="5957"/>
                  </a:cubicBezTo>
                  <a:cubicBezTo>
                    <a:pt x="39571" y="5962"/>
                    <a:pt x="39567" y="5964"/>
                    <a:pt x="39563" y="5964"/>
                  </a:cubicBezTo>
                  <a:cubicBezTo>
                    <a:pt x="39553" y="5964"/>
                    <a:pt x="39546" y="5947"/>
                    <a:pt x="39540" y="5909"/>
                  </a:cubicBezTo>
                  <a:cubicBezTo>
                    <a:pt x="39534" y="5839"/>
                    <a:pt x="39527" y="5836"/>
                    <a:pt x="39419" y="5822"/>
                  </a:cubicBezTo>
                  <a:cubicBezTo>
                    <a:pt x="39305" y="5808"/>
                    <a:pt x="39257" y="5776"/>
                    <a:pt x="39322" y="5760"/>
                  </a:cubicBezTo>
                  <a:cubicBezTo>
                    <a:pt x="39340" y="5756"/>
                    <a:pt x="39356" y="5739"/>
                    <a:pt x="39364" y="5725"/>
                  </a:cubicBezTo>
                  <a:cubicBezTo>
                    <a:pt x="39366" y="5713"/>
                    <a:pt x="39365" y="5708"/>
                    <a:pt x="39360" y="5708"/>
                  </a:cubicBezTo>
                  <a:cubicBezTo>
                    <a:pt x="39356" y="5708"/>
                    <a:pt x="39349" y="5712"/>
                    <a:pt x="39340" y="5718"/>
                  </a:cubicBezTo>
                  <a:cubicBezTo>
                    <a:pt x="39327" y="5726"/>
                    <a:pt x="39316" y="5731"/>
                    <a:pt x="39309" y="5731"/>
                  </a:cubicBezTo>
                  <a:cubicBezTo>
                    <a:pt x="39304" y="5731"/>
                    <a:pt x="39302" y="5729"/>
                    <a:pt x="39302" y="5725"/>
                  </a:cubicBezTo>
                  <a:cubicBezTo>
                    <a:pt x="39298" y="5714"/>
                    <a:pt x="39263" y="5704"/>
                    <a:pt x="39225" y="5701"/>
                  </a:cubicBezTo>
                  <a:cubicBezTo>
                    <a:pt x="39166" y="5693"/>
                    <a:pt x="39162" y="5687"/>
                    <a:pt x="39190" y="5662"/>
                  </a:cubicBezTo>
                  <a:cubicBezTo>
                    <a:pt x="39205" y="5649"/>
                    <a:pt x="39227" y="5642"/>
                    <a:pt x="39251" y="5642"/>
                  </a:cubicBezTo>
                  <a:cubicBezTo>
                    <a:pt x="39260" y="5642"/>
                    <a:pt x="39268" y="5643"/>
                    <a:pt x="39277" y="5645"/>
                  </a:cubicBezTo>
                  <a:cubicBezTo>
                    <a:pt x="39285" y="5646"/>
                    <a:pt x="39293" y="5646"/>
                    <a:pt x="39301" y="5646"/>
                  </a:cubicBezTo>
                  <a:cubicBezTo>
                    <a:pt x="39322" y="5646"/>
                    <a:pt x="39343" y="5643"/>
                    <a:pt x="39353" y="5638"/>
                  </a:cubicBezTo>
                  <a:cubicBezTo>
                    <a:pt x="39367" y="5631"/>
                    <a:pt x="39406" y="5627"/>
                    <a:pt x="39436" y="5627"/>
                  </a:cubicBezTo>
                  <a:cubicBezTo>
                    <a:pt x="39440" y="5628"/>
                    <a:pt x="39443" y="5628"/>
                    <a:pt x="39446" y="5628"/>
                  </a:cubicBezTo>
                  <a:cubicBezTo>
                    <a:pt x="39505" y="5628"/>
                    <a:pt x="39526" y="5597"/>
                    <a:pt x="39506" y="5538"/>
                  </a:cubicBezTo>
                  <a:cubicBezTo>
                    <a:pt x="39503" y="5521"/>
                    <a:pt x="39496" y="5513"/>
                    <a:pt x="39482" y="5513"/>
                  </a:cubicBezTo>
                  <a:cubicBezTo>
                    <a:pt x="39468" y="5513"/>
                    <a:pt x="39448" y="5520"/>
                    <a:pt x="39416" y="5534"/>
                  </a:cubicBezTo>
                  <a:cubicBezTo>
                    <a:pt x="39389" y="5544"/>
                    <a:pt x="39372" y="5549"/>
                    <a:pt x="39365" y="5549"/>
                  </a:cubicBezTo>
                  <a:cubicBezTo>
                    <a:pt x="39360" y="5549"/>
                    <a:pt x="39361" y="5545"/>
                    <a:pt x="39371" y="5538"/>
                  </a:cubicBezTo>
                  <a:cubicBezTo>
                    <a:pt x="39406" y="5513"/>
                    <a:pt x="39402" y="5510"/>
                    <a:pt x="39346" y="5503"/>
                  </a:cubicBezTo>
                  <a:cubicBezTo>
                    <a:pt x="39287" y="5496"/>
                    <a:pt x="39267" y="5472"/>
                    <a:pt x="39273" y="5409"/>
                  </a:cubicBezTo>
                  <a:cubicBezTo>
                    <a:pt x="39277" y="5388"/>
                    <a:pt x="39273" y="5357"/>
                    <a:pt x="39267" y="5323"/>
                  </a:cubicBezTo>
                  <a:cubicBezTo>
                    <a:pt x="39260" y="5295"/>
                    <a:pt x="39282" y="5276"/>
                    <a:pt x="39304" y="5276"/>
                  </a:cubicBezTo>
                  <a:cubicBezTo>
                    <a:pt x="39317" y="5276"/>
                    <a:pt x="39330" y="5284"/>
                    <a:pt x="39336" y="5302"/>
                  </a:cubicBezTo>
                  <a:cubicBezTo>
                    <a:pt x="39342" y="5316"/>
                    <a:pt x="39335" y="5327"/>
                    <a:pt x="39324" y="5327"/>
                  </a:cubicBezTo>
                  <a:cubicBezTo>
                    <a:pt x="39322" y="5327"/>
                    <a:pt x="39321" y="5326"/>
                    <a:pt x="39319" y="5326"/>
                  </a:cubicBezTo>
                  <a:cubicBezTo>
                    <a:pt x="39316" y="5325"/>
                    <a:pt x="39313" y="5325"/>
                    <a:pt x="39310" y="5325"/>
                  </a:cubicBezTo>
                  <a:cubicBezTo>
                    <a:pt x="39301" y="5325"/>
                    <a:pt x="39296" y="5329"/>
                    <a:pt x="39302" y="5339"/>
                  </a:cubicBezTo>
                  <a:cubicBezTo>
                    <a:pt x="39303" y="5346"/>
                    <a:pt x="39308" y="5349"/>
                    <a:pt x="39318" y="5349"/>
                  </a:cubicBezTo>
                  <a:cubicBezTo>
                    <a:pt x="39333" y="5349"/>
                    <a:pt x="39360" y="5341"/>
                    <a:pt x="39398" y="5326"/>
                  </a:cubicBezTo>
                  <a:cubicBezTo>
                    <a:pt x="39469" y="5299"/>
                    <a:pt x="39517" y="5271"/>
                    <a:pt x="39494" y="5271"/>
                  </a:cubicBezTo>
                  <a:cubicBezTo>
                    <a:pt x="39490" y="5271"/>
                    <a:pt x="39484" y="5272"/>
                    <a:pt x="39475" y="5274"/>
                  </a:cubicBezTo>
                  <a:cubicBezTo>
                    <a:pt x="39472" y="5274"/>
                    <a:pt x="39469" y="5275"/>
                    <a:pt x="39466" y="5275"/>
                  </a:cubicBezTo>
                  <a:cubicBezTo>
                    <a:pt x="39438" y="5275"/>
                    <a:pt x="39429" y="5227"/>
                    <a:pt x="39457" y="5208"/>
                  </a:cubicBezTo>
                  <a:cubicBezTo>
                    <a:pt x="39478" y="5198"/>
                    <a:pt x="39468" y="5184"/>
                    <a:pt x="39430" y="5163"/>
                  </a:cubicBezTo>
                  <a:cubicBezTo>
                    <a:pt x="39385" y="5139"/>
                    <a:pt x="39381" y="5131"/>
                    <a:pt x="39409" y="5115"/>
                  </a:cubicBezTo>
                  <a:cubicBezTo>
                    <a:pt x="39426" y="5100"/>
                    <a:pt x="39430" y="5069"/>
                    <a:pt x="39419" y="5027"/>
                  </a:cubicBezTo>
                  <a:cubicBezTo>
                    <a:pt x="39410" y="4998"/>
                    <a:pt x="39402" y="4983"/>
                    <a:pt x="39396" y="4983"/>
                  </a:cubicBezTo>
                  <a:cubicBezTo>
                    <a:pt x="39393" y="4983"/>
                    <a:pt x="39390" y="4986"/>
                    <a:pt x="39388" y="4993"/>
                  </a:cubicBezTo>
                  <a:cubicBezTo>
                    <a:pt x="39384" y="5008"/>
                    <a:pt x="39379" y="5015"/>
                    <a:pt x="39369" y="5015"/>
                  </a:cubicBezTo>
                  <a:cubicBezTo>
                    <a:pt x="39361" y="5015"/>
                    <a:pt x="39349" y="5011"/>
                    <a:pt x="39332" y="5003"/>
                  </a:cubicBezTo>
                  <a:cubicBezTo>
                    <a:pt x="39270" y="4972"/>
                    <a:pt x="39270" y="4965"/>
                    <a:pt x="39329" y="4955"/>
                  </a:cubicBezTo>
                  <a:cubicBezTo>
                    <a:pt x="39332" y="4954"/>
                    <a:pt x="39336" y="4954"/>
                    <a:pt x="39339" y="4954"/>
                  </a:cubicBezTo>
                  <a:cubicBezTo>
                    <a:pt x="39364" y="4954"/>
                    <a:pt x="39397" y="4964"/>
                    <a:pt x="39416" y="4979"/>
                  </a:cubicBezTo>
                  <a:cubicBezTo>
                    <a:pt x="39430" y="4988"/>
                    <a:pt x="39440" y="4992"/>
                    <a:pt x="39448" y="4992"/>
                  </a:cubicBezTo>
                  <a:cubicBezTo>
                    <a:pt x="39456" y="4992"/>
                    <a:pt x="39461" y="4988"/>
                    <a:pt x="39465" y="4979"/>
                  </a:cubicBezTo>
                  <a:cubicBezTo>
                    <a:pt x="39468" y="4965"/>
                    <a:pt x="39489" y="4955"/>
                    <a:pt x="39510" y="4955"/>
                  </a:cubicBezTo>
                  <a:cubicBezTo>
                    <a:pt x="39513" y="4955"/>
                    <a:pt x="39516" y="4955"/>
                    <a:pt x="39519" y="4955"/>
                  </a:cubicBezTo>
                  <a:cubicBezTo>
                    <a:pt x="39540" y="4955"/>
                    <a:pt x="39538" y="4943"/>
                    <a:pt x="39516" y="4902"/>
                  </a:cubicBezTo>
                  <a:cubicBezTo>
                    <a:pt x="39496" y="4865"/>
                    <a:pt x="39492" y="4844"/>
                    <a:pt x="39510" y="4836"/>
                  </a:cubicBezTo>
                  <a:cubicBezTo>
                    <a:pt x="39531" y="4830"/>
                    <a:pt x="39527" y="4826"/>
                    <a:pt x="39506" y="4826"/>
                  </a:cubicBezTo>
                  <a:cubicBezTo>
                    <a:pt x="39492" y="4823"/>
                    <a:pt x="39478" y="4809"/>
                    <a:pt x="39481" y="4791"/>
                  </a:cubicBezTo>
                  <a:cubicBezTo>
                    <a:pt x="39484" y="4777"/>
                    <a:pt x="39490" y="4770"/>
                    <a:pt x="39513" y="4770"/>
                  </a:cubicBezTo>
                  <a:cubicBezTo>
                    <a:pt x="39530" y="4770"/>
                    <a:pt x="39555" y="4774"/>
                    <a:pt x="39593" y="4781"/>
                  </a:cubicBezTo>
                  <a:cubicBezTo>
                    <a:pt x="39652" y="4791"/>
                    <a:pt x="39707" y="4806"/>
                    <a:pt x="39721" y="4816"/>
                  </a:cubicBezTo>
                  <a:cubicBezTo>
                    <a:pt x="39727" y="4820"/>
                    <a:pt x="39734" y="4823"/>
                    <a:pt x="39737" y="4823"/>
                  </a:cubicBezTo>
                  <a:cubicBezTo>
                    <a:pt x="39739" y="4823"/>
                    <a:pt x="39740" y="4822"/>
                    <a:pt x="39739" y="4819"/>
                  </a:cubicBezTo>
                  <a:cubicBezTo>
                    <a:pt x="39735" y="4809"/>
                    <a:pt x="39710" y="4785"/>
                    <a:pt x="39683" y="4764"/>
                  </a:cubicBezTo>
                  <a:cubicBezTo>
                    <a:pt x="39655" y="4743"/>
                    <a:pt x="39641" y="4722"/>
                    <a:pt x="39652" y="4719"/>
                  </a:cubicBezTo>
                  <a:cubicBezTo>
                    <a:pt x="39662" y="4715"/>
                    <a:pt x="39648" y="4705"/>
                    <a:pt x="39620" y="4694"/>
                  </a:cubicBezTo>
                  <a:cubicBezTo>
                    <a:pt x="39590" y="4684"/>
                    <a:pt x="39579" y="4673"/>
                    <a:pt x="39593" y="4660"/>
                  </a:cubicBezTo>
                  <a:cubicBezTo>
                    <a:pt x="39599" y="4654"/>
                    <a:pt x="39612" y="4650"/>
                    <a:pt x="39626" y="4650"/>
                  </a:cubicBezTo>
                  <a:cubicBezTo>
                    <a:pt x="39637" y="4650"/>
                    <a:pt x="39648" y="4652"/>
                    <a:pt x="39659" y="4657"/>
                  </a:cubicBezTo>
                  <a:cubicBezTo>
                    <a:pt x="39674" y="4662"/>
                    <a:pt x="39683" y="4665"/>
                    <a:pt x="39687" y="4665"/>
                  </a:cubicBezTo>
                  <a:cubicBezTo>
                    <a:pt x="39694" y="4665"/>
                    <a:pt x="39689" y="4658"/>
                    <a:pt x="39676" y="4639"/>
                  </a:cubicBezTo>
                  <a:cubicBezTo>
                    <a:pt x="39662" y="4622"/>
                    <a:pt x="39655" y="4594"/>
                    <a:pt x="39665" y="4573"/>
                  </a:cubicBezTo>
                  <a:cubicBezTo>
                    <a:pt x="39673" y="4556"/>
                    <a:pt x="39673" y="4532"/>
                    <a:pt x="39659" y="4514"/>
                  </a:cubicBezTo>
                  <a:cubicBezTo>
                    <a:pt x="39645" y="4500"/>
                    <a:pt x="39645" y="4486"/>
                    <a:pt x="39659" y="4483"/>
                  </a:cubicBezTo>
                  <a:cubicBezTo>
                    <a:pt x="39690" y="4476"/>
                    <a:pt x="39652" y="4372"/>
                    <a:pt x="39610" y="4351"/>
                  </a:cubicBezTo>
                  <a:cubicBezTo>
                    <a:pt x="39585" y="4337"/>
                    <a:pt x="39582" y="4333"/>
                    <a:pt x="39603" y="4327"/>
                  </a:cubicBezTo>
                  <a:cubicBezTo>
                    <a:pt x="39617" y="4323"/>
                    <a:pt x="39624" y="4306"/>
                    <a:pt x="39620" y="4289"/>
                  </a:cubicBezTo>
                  <a:cubicBezTo>
                    <a:pt x="39616" y="4278"/>
                    <a:pt x="39610" y="4272"/>
                    <a:pt x="39604" y="4272"/>
                  </a:cubicBezTo>
                  <a:cubicBezTo>
                    <a:pt x="39600" y="4272"/>
                    <a:pt x="39597" y="4274"/>
                    <a:pt x="39593" y="4278"/>
                  </a:cubicBezTo>
                  <a:cubicBezTo>
                    <a:pt x="39591" y="4280"/>
                    <a:pt x="39588" y="4281"/>
                    <a:pt x="39585" y="4281"/>
                  </a:cubicBezTo>
                  <a:cubicBezTo>
                    <a:pt x="39575" y="4281"/>
                    <a:pt x="39563" y="4267"/>
                    <a:pt x="39558" y="4244"/>
                  </a:cubicBezTo>
                  <a:cubicBezTo>
                    <a:pt x="39549" y="4215"/>
                    <a:pt x="39551" y="4198"/>
                    <a:pt x="39564" y="4198"/>
                  </a:cubicBezTo>
                  <a:cubicBezTo>
                    <a:pt x="39566" y="4198"/>
                    <a:pt x="39567" y="4198"/>
                    <a:pt x="39569" y="4199"/>
                  </a:cubicBezTo>
                  <a:cubicBezTo>
                    <a:pt x="39572" y="4199"/>
                    <a:pt x="39575" y="4199"/>
                    <a:pt x="39578" y="4199"/>
                  </a:cubicBezTo>
                  <a:cubicBezTo>
                    <a:pt x="39591" y="4199"/>
                    <a:pt x="39585" y="4191"/>
                    <a:pt x="39561" y="4170"/>
                  </a:cubicBezTo>
                  <a:cubicBezTo>
                    <a:pt x="39531" y="4139"/>
                    <a:pt x="39531" y="4136"/>
                    <a:pt x="39582" y="4132"/>
                  </a:cubicBezTo>
                  <a:cubicBezTo>
                    <a:pt x="39631" y="4125"/>
                    <a:pt x="39638" y="4119"/>
                    <a:pt x="39617" y="4066"/>
                  </a:cubicBezTo>
                  <a:cubicBezTo>
                    <a:pt x="39603" y="4028"/>
                    <a:pt x="39579" y="4004"/>
                    <a:pt x="39544" y="3997"/>
                  </a:cubicBezTo>
                  <a:cubicBezTo>
                    <a:pt x="39533" y="3995"/>
                    <a:pt x="39525" y="3994"/>
                    <a:pt x="39519" y="3994"/>
                  </a:cubicBezTo>
                  <a:cubicBezTo>
                    <a:pt x="39508" y="3994"/>
                    <a:pt x="39507" y="3997"/>
                    <a:pt x="39516" y="4004"/>
                  </a:cubicBezTo>
                  <a:cubicBezTo>
                    <a:pt x="39539" y="4024"/>
                    <a:pt x="39522" y="4045"/>
                    <a:pt x="39491" y="4045"/>
                  </a:cubicBezTo>
                  <a:cubicBezTo>
                    <a:pt x="39485" y="4045"/>
                    <a:pt x="39478" y="4044"/>
                    <a:pt x="39471" y="4042"/>
                  </a:cubicBezTo>
                  <a:cubicBezTo>
                    <a:pt x="39444" y="4035"/>
                    <a:pt x="39419" y="4004"/>
                    <a:pt x="39395" y="3949"/>
                  </a:cubicBezTo>
                  <a:cubicBezTo>
                    <a:pt x="39392" y="3943"/>
                    <a:pt x="39380" y="3940"/>
                    <a:pt x="39367" y="3940"/>
                  </a:cubicBezTo>
                  <a:cubicBezTo>
                    <a:pt x="39363" y="3940"/>
                    <a:pt x="39358" y="3940"/>
                    <a:pt x="39353" y="3941"/>
                  </a:cubicBezTo>
                  <a:cubicBezTo>
                    <a:pt x="39348" y="3943"/>
                    <a:pt x="39343" y="3944"/>
                    <a:pt x="39338" y="3944"/>
                  </a:cubicBezTo>
                  <a:cubicBezTo>
                    <a:pt x="39301" y="3944"/>
                    <a:pt x="39303" y="3893"/>
                    <a:pt x="39346" y="3841"/>
                  </a:cubicBezTo>
                  <a:cubicBezTo>
                    <a:pt x="39378" y="3804"/>
                    <a:pt x="39397" y="3790"/>
                    <a:pt x="39425" y="3790"/>
                  </a:cubicBezTo>
                  <a:cubicBezTo>
                    <a:pt x="39431" y="3790"/>
                    <a:pt x="39437" y="3791"/>
                    <a:pt x="39444" y="3792"/>
                  </a:cubicBezTo>
                  <a:cubicBezTo>
                    <a:pt x="39454" y="3794"/>
                    <a:pt x="39463" y="3796"/>
                    <a:pt x="39469" y="3796"/>
                  </a:cubicBezTo>
                  <a:cubicBezTo>
                    <a:pt x="39482" y="3796"/>
                    <a:pt x="39488" y="3791"/>
                    <a:pt x="39486" y="3782"/>
                  </a:cubicBezTo>
                  <a:cubicBezTo>
                    <a:pt x="39482" y="3773"/>
                    <a:pt x="39487" y="3764"/>
                    <a:pt x="39495" y="3764"/>
                  </a:cubicBezTo>
                  <a:cubicBezTo>
                    <a:pt x="39496" y="3764"/>
                    <a:pt x="39498" y="3764"/>
                    <a:pt x="39499" y="3765"/>
                  </a:cubicBezTo>
                  <a:cubicBezTo>
                    <a:pt x="39500" y="3765"/>
                    <a:pt x="39500" y="3765"/>
                    <a:pt x="39501" y="3765"/>
                  </a:cubicBezTo>
                  <a:cubicBezTo>
                    <a:pt x="39510" y="3765"/>
                    <a:pt x="39513" y="3742"/>
                    <a:pt x="39506" y="3709"/>
                  </a:cubicBezTo>
                  <a:cubicBezTo>
                    <a:pt x="39496" y="3674"/>
                    <a:pt x="39502" y="3632"/>
                    <a:pt x="39513" y="3612"/>
                  </a:cubicBezTo>
                  <a:cubicBezTo>
                    <a:pt x="39527" y="3591"/>
                    <a:pt x="39534" y="3563"/>
                    <a:pt x="39531" y="3549"/>
                  </a:cubicBezTo>
                  <a:cubicBezTo>
                    <a:pt x="39529" y="3544"/>
                    <a:pt x="39527" y="3541"/>
                    <a:pt x="39525" y="3541"/>
                  </a:cubicBezTo>
                  <a:cubicBezTo>
                    <a:pt x="39521" y="3541"/>
                    <a:pt x="39516" y="3548"/>
                    <a:pt x="39510" y="3563"/>
                  </a:cubicBezTo>
                  <a:cubicBezTo>
                    <a:pt x="39505" y="3575"/>
                    <a:pt x="39502" y="3581"/>
                    <a:pt x="39500" y="3581"/>
                  </a:cubicBezTo>
                  <a:cubicBezTo>
                    <a:pt x="39496" y="3581"/>
                    <a:pt x="39494" y="3569"/>
                    <a:pt x="39492" y="3542"/>
                  </a:cubicBezTo>
                  <a:cubicBezTo>
                    <a:pt x="39489" y="3501"/>
                    <a:pt x="39478" y="3487"/>
                    <a:pt x="39440" y="3487"/>
                  </a:cubicBezTo>
                  <a:cubicBezTo>
                    <a:pt x="39437" y="3487"/>
                    <a:pt x="39434" y="3487"/>
                    <a:pt x="39432" y="3487"/>
                  </a:cubicBezTo>
                  <a:cubicBezTo>
                    <a:pt x="39408" y="3487"/>
                    <a:pt x="39387" y="3471"/>
                    <a:pt x="39377" y="3449"/>
                  </a:cubicBezTo>
                  <a:cubicBezTo>
                    <a:pt x="39371" y="3428"/>
                    <a:pt x="39340" y="3397"/>
                    <a:pt x="39308" y="3379"/>
                  </a:cubicBezTo>
                  <a:cubicBezTo>
                    <a:pt x="39277" y="3366"/>
                    <a:pt x="39242" y="3328"/>
                    <a:pt x="39236" y="3299"/>
                  </a:cubicBezTo>
                  <a:cubicBezTo>
                    <a:pt x="39201" y="3192"/>
                    <a:pt x="39135" y="3147"/>
                    <a:pt x="38951" y="3116"/>
                  </a:cubicBezTo>
                  <a:cubicBezTo>
                    <a:pt x="38857" y="3102"/>
                    <a:pt x="38736" y="3067"/>
                    <a:pt x="38684" y="3040"/>
                  </a:cubicBezTo>
                  <a:cubicBezTo>
                    <a:pt x="38594" y="2995"/>
                    <a:pt x="38486" y="2977"/>
                    <a:pt x="38299" y="2977"/>
                  </a:cubicBezTo>
                  <a:cubicBezTo>
                    <a:pt x="38247" y="2977"/>
                    <a:pt x="38104" y="2963"/>
                    <a:pt x="37987" y="2945"/>
                  </a:cubicBezTo>
                  <a:cubicBezTo>
                    <a:pt x="37869" y="2929"/>
                    <a:pt x="37719" y="2908"/>
                    <a:pt x="37657" y="2900"/>
                  </a:cubicBezTo>
                  <a:cubicBezTo>
                    <a:pt x="37595" y="2894"/>
                    <a:pt x="37476" y="2880"/>
                    <a:pt x="37393" y="2866"/>
                  </a:cubicBezTo>
                  <a:cubicBezTo>
                    <a:pt x="37272" y="2849"/>
                    <a:pt x="36727" y="2783"/>
                    <a:pt x="36488" y="2758"/>
                  </a:cubicBezTo>
                  <a:cubicBezTo>
                    <a:pt x="36460" y="2755"/>
                    <a:pt x="36311" y="2745"/>
                    <a:pt x="36155" y="2734"/>
                  </a:cubicBezTo>
                  <a:cubicBezTo>
                    <a:pt x="35968" y="2721"/>
                    <a:pt x="35864" y="2703"/>
                    <a:pt x="35849" y="2682"/>
                  </a:cubicBezTo>
                  <a:cubicBezTo>
                    <a:pt x="35841" y="2669"/>
                    <a:pt x="35828" y="2662"/>
                    <a:pt x="35816" y="2662"/>
                  </a:cubicBezTo>
                  <a:cubicBezTo>
                    <a:pt x="35812" y="2662"/>
                    <a:pt x="35808" y="2663"/>
                    <a:pt x="35804" y="2665"/>
                  </a:cubicBezTo>
                  <a:cubicBezTo>
                    <a:pt x="35799" y="2669"/>
                    <a:pt x="35793" y="2670"/>
                    <a:pt x="35788" y="2670"/>
                  </a:cubicBezTo>
                  <a:cubicBezTo>
                    <a:pt x="35757" y="2670"/>
                    <a:pt x="35729" y="2622"/>
                    <a:pt x="35755" y="2599"/>
                  </a:cubicBezTo>
                  <a:cubicBezTo>
                    <a:pt x="35773" y="2585"/>
                    <a:pt x="35773" y="2561"/>
                    <a:pt x="35755" y="2537"/>
                  </a:cubicBezTo>
                  <a:cubicBezTo>
                    <a:pt x="35743" y="2518"/>
                    <a:pt x="35737" y="2508"/>
                    <a:pt x="35732" y="2508"/>
                  </a:cubicBezTo>
                  <a:cubicBezTo>
                    <a:pt x="35726" y="2508"/>
                    <a:pt x="35721" y="2519"/>
                    <a:pt x="35710" y="2540"/>
                  </a:cubicBezTo>
                  <a:cubicBezTo>
                    <a:pt x="35703" y="2557"/>
                    <a:pt x="35696" y="2567"/>
                    <a:pt x="35691" y="2567"/>
                  </a:cubicBezTo>
                  <a:cubicBezTo>
                    <a:pt x="35689" y="2567"/>
                    <a:pt x="35687" y="2565"/>
                    <a:pt x="35686" y="2561"/>
                  </a:cubicBezTo>
                  <a:cubicBezTo>
                    <a:pt x="35683" y="2550"/>
                    <a:pt x="35669" y="2526"/>
                    <a:pt x="35655" y="2512"/>
                  </a:cubicBezTo>
                  <a:cubicBezTo>
                    <a:pt x="35641" y="2495"/>
                    <a:pt x="35643" y="2487"/>
                    <a:pt x="35661" y="2487"/>
                  </a:cubicBezTo>
                  <a:cubicBezTo>
                    <a:pt x="35664" y="2487"/>
                    <a:pt x="35668" y="2487"/>
                    <a:pt x="35672" y="2488"/>
                  </a:cubicBezTo>
                  <a:cubicBezTo>
                    <a:pt x="35697" y="2488"/>
                    <a:pt x="35707" y="2481"/>
                    <a:pt x="35700" y="2460"/>
                  </a:cubicBezTo>
                  <a:cubicBezTo>
                    <a:pt x="35697" y="2445"/>
                    <a:pt x="35681" y="2435"/>
                    <a:pt x="35666" y="2435"/>
                  </a:cubicBezTo>
                  <a:cubicBezTo>
                    <a:pt x="35663" y="2435"/>
                    <a:pt x="35661" y="2435"/>
                    <a:pt x="35659" y="2436"/>
                  </a:cubicBezTo>
                  <a:cubicBezTo>
                    <a:pt x="35651" y="2438"/>
                    <a:pt x="35645" y="2439"/>
                    <a:pt x="35639" y="2439"/>
                  </a:cubicBezTo>
                  <a:cubicBezTo>
                    <a:pt x="35602" y="2439"/>
                    <a:pt x="35614" y="2399"/>
                    <a:pt x="35669" y="2367"/>
                  </a:cubicBezTo>
                  <a:cubicBezTo>
                    <a:pt x="35728" y="2332"/>
                    <a:pt x="35728" y="2276"/>
                    <a:pt x="35672" y="2255"/>
                  </a:cubicBezTo>
                  <a:cubicBezTo>
                    <a:pt x="35659" y="2252"/>
                    <a:pt x="35659" y="2245"/>
                    <a:pt x="35680" y="2238"/>
                  </a:cubicBezTo>
                  <a:cubicBezTo>
                    <a:pt x="35697" y="2234"/>
                    <a:pt x="35672" y="2214"/>
                    <a:pt x="35617" y="2193"/>
                  </a:cubicBezTo>
                  <a:cubicBezTo>
                    <a:pt x="35530" y="2154"/>
                    <a:pt x="35526" y="2148"/>
                    <a:pt x="35544" y="2096"/>
                  </a:cubicBezTo>
                  <a:cubicBezTo>
                    <a:pt x="35568" y="2034"/>
                    <a:pt x="35551" y="1930"/>
                    <a:pt x="35520" y="1901"/>
                  </a:cubicBezTo>
                  <a:cubicBezTo>
                    <a:pt x="35505" y="1891"/>
                    <a:pt x="35516" y="1850"/>
                    <a:pt x="35544" y="1801"/>
                  </a:cubicBezTo>
                  <a:cubicBezTo>
                    <a:pt x="35585" y="1728"/>
                    <a:pt x="35592" y="1675"/>
                    <a:pt x="35563" y="1675"/>
                  </a:cubicBezTo>
                  <a:cubicBezTo>
                    <a:pt x="35560" y="1675"/>
                    <a:pt x="35558" y="1675"/>
                    <a:pt x="35555" y="1676"/>
                  </a:cubicBezTo>
                  <a:cubicBezTo>
                    <a:pt x="35544" y="1676"/>
                    <a:pt x="35520" y="1701"/>
                    <a:pt x="35505" y="1721"/>
                  </a:cubicBezTo>
                  <a:cubicBezTo>
                    <a:pt x="35493" y="1740"/>
                    <a:pt x="35487" y="1750"/>
                    <a:pt x="35481" y="1750"/>
                  </a:cubicBezTo>
                  <a:cubicBezTo>
                    <a:pt x="35476" y="1750"/>
                    <a:pt x="35473" y="1740"/>
                    <a:pt x="35468" y="1721"/>
                  </a:cubicBezTo>
                  <a:cubicBezTo>
                    <a:pt x="35461" y="1696"/>
                    <a:pt x="35468" y="1676"/>
                    <a:pt x="35489" y="1672"/>
                  </a:cubicBezTo>
                  <a:cubicBezTo>
                    <a:pt x="35505" y="1666"/>
                    <a:pt x="35520" y="1655"/>
                    <a:pt x="35516" y="1642"/>
                  </a:cubicBezTo>
                  <a:cubicBezTo>
                    <a:pt x="35514" y="1635"/>
                    <a:pt x="35508" y="1632"/>
                    <a:pt x="35499" y="1632"/>
                  </a:cubicBezTo>
                  <a:cubicBezTo>
                    <a:pt x="35492" y="1632"/>
                    <a:pt x="35484" y="1634"/>
                    <a:pt x="35475" y="1638"/>
                  </a:cubicBezTo>
                  <a:cubicBezTo>
                    <a:pt x="35468" y="1640"/>
                    <a:pt x="35461" y="1641"/>
                    <a:pt x="35454" y="1641"/>
                  </a:cubicBezTo>
                  <a:cubicBezTo>
                    <a:pt x="35439" y="1641"/>
                    <a:pt x="35426" y="1637"/>
                    <a:pt x="35419" y="1627"/>
                  </a:cubicBezTo>
                  <a:cubicBezTo>
                    <a:pt x="35406" y="1607"/>
                    <a:pt x="35412" y="1600"/>
                    <a:pt x="35447" y="1600"/>
                  </a:cubicBezTo>
                  <a:cubicBezTo>
                    <a:pt x="35513" y="1600"/>
                    <a:pt x="35544" y="1502"/>
                    <a:pt x="35492" y="1472"/>
                  </a:cubicBezTo>
                  <a:cubicBezTo>
                    <a:pt x="35471" y="1461"/>
                    <a:pt x="35457" y="1437"/>
                    <a:pt x="35457" y="1416"/>
                  </a:cubicBezTo>
                  <a:cubicBezTo>
                    <a:pt x="35461" y="1398"/>
                    <a:pt x="35451" y="1381"/>
                    <a:pt x="35433" y="1378"/>
                  </a:cubicBezTo>
                  <a:cubicBezTo>
                    <a:pt x="35419" y="1374"/>
                    <a:pt x="35398" y="1350"/>
                    <a:pt x="35391" y="1326"/>
                  </a:cubicBezTo>
                  <a:cubicBezTo>
                    <a:pt x="35380" y="1289"/>
                    <a:pt x="35365" y="1272"/>
                    <a:pt x="35346" y="1272"/>
                  </a:cubicBezTo>
                  <a:cubicBezTo>
                    <a:pt x="35337" y="1272"/>
                    <a:pt x="35327" y="1276"/>
                    <a:pt x="35315" y="1284"/>
                  </a:cubicBezTo>
                  <a:cubicBezTo>
                    <a:pt x="35291" y="1298"/>
                    <a:pt x="35294" y="1305"/>
                    <a:pt x="35318" y="1322"/>
                  </a:cubicBezTo>
                  <a:cubicBezTo>
                    <a:pt x="35343" y="1335"/>
                    <a:pt x="35346" y="1340"/>
                    <a:pt x="35332" y="1340"/>
                  </a:cubicBezTo>
                  <a:cubicBezTo>
                    <a:pt x="35327" y="1340"/>
                    <a:pt x="35322" y="1340"/>
                    <a:pt x="35315" y="1339"/>
                  </a:cubicBezTo>
                  <a:cubicBezTo>
                    <a:pt x="35252" y="1336"/>
                    <a:pt x="35193" y="1277"/>
                    <a:pt x="35218" y="1243"/>
                  </a:cubicBezTo>
                  <a:cubicBezTo>
                    <a:pt x="35239" y="1208"/>
                    <a:pt x="35214" y="1128"/>
                    <a:pt x="35177" y="1121"/>
                  </a:cubicBezTo>
                  <a:cubicBezTo>
                    <a:pt x="35159" y="1114"/>
                    <a:pt x="35145" y="1079"/>
                    <a:pt x="35138" y="1027"/>
                  </a:cubicBezTo>
                  <a:cubicBezTo>
                    <a:pt x="35127" y="958"/>
                    <a:pt x="35114" y="937"/>
                    <a:pt x="35068" y="910"/>
                  </a:cubicBezTo>
                  <a:cubicBezTo>
                    <a:pt x="35006" y="878"/>
                    <a:pt x="34985" y="857"/>
                    <a:pt x="35020" y="857"/>
                  </a:cubicBezTo>
                  <a:cubicBezTo>
                    <a:pt x="35022" y="858"/>
                    <a:pt x="35024" y="858"/>
                    <a:pt x="35025" y="858"/>
                  </a:cubicBezTo>
                  <a:cubicBezTo>
                    <a:pt x="35033" y="858"/>
                    <a:pt x="35038" y="852"/>
                    <a:pt x="35038" y="843"/>
                  </a:cubicBezTo>
                  <a:cubicBezTo>
                    <a:pt x="35038" y="836"/>
                    <a:pt x="35038" y="832"/>
                    <a:pt x="35036" y="832"/>
                  </a:cubicBezTo>
                  <a:cubicBezTo>
                    <a:pt x="35036" y="832"/>
                    <a:pt x="35035" y="832"/>
                    <a:pt x="35034" y="833"/>
                  </a:cubicBezTo>
                  <a:cubicBezTo>
                    <a:pt x="35034" y="834"/>
                    <a:pt x="35033" y="834"/>
                    <a:pt x="35031" y="834"/>
                  </a:cubicBezTo>
                  <a:cubicBezTo>
                    <a:pt x="35022" y="834"/>
                    <a:pt x="34993" y="828"/>
                    <a:pt x="34964" y="819"/>
                  </a:cubicBezTo>
                  <a:cubicBezTo>
                    <a:pt x="34940" y="812"/>
                    <a:pt x="34906" y="806"/>
                    <a:pt x="34880" y="806"/>
                  </a:cubicBezTo>
                  <a:cubicBezTo>
                    <a:pt x="34869" y="806"/>
                    <a:pt x="34860" y="807"/>
                    <a:pt x="34854" y="809"/>
                  </a:cubicBezTo>
                  <a:cubicBezTo>
                    <a:pt x="34850" y="810"/>
                    <a:pt x="34845" y="810"/>
                    <a:pt x="34840" y="810"/>
                  </a:cubicBezTo>
                  <a:cubicBezTo>
                    <a:pt x="34808" y="810"/>
                    <a:pt x="34748" y="795"/>
                    <a:pt x="34698" y="774"/>
                  </a:cubicBezTo>
                  <a:cubicBezTo>
                    <a:pt x="34635" y="750"/>
                    <a:pt x="34538" y="722"/>
                    <a:pt x="34475" y="715"/>
                  </a:cubicBezTo>
                  <a:cubicBezTo>
                    <a:pt x="34416" y="705"/>
                    <a:pt x="34357" y="687"/>
                    <a:pt x="34347" y="670"/>
                  </a:cubicBezTo>
                  <a:cubicBezTo>
                    <a:pt x="34329" y="643"/>
                    <a:pt x="34260" y="622"/>
                    <a:pt x="34200" y="622"/>
                  </a:cubicBezTo>
                  <a:cubicBezTo>
                    <a:pt x="34182" y="622"/>
                    <a:pt x="34164" y="624"/>
                    <a:pt x="34149" y="628"/>
                  </a:cubicBezTo>
                  <a:cubicBezTo>
                    <a:pt x="34144" y="629"/>
                    <a:pt x="34138" y="629"/>
                    <a:pt x="34133" y="629"/>
                  </a:cubicBezTo>
                  <a:cubicBezTo>
                    <a:pt x="34116" y="629"/>
                    <a:pt x="34098" y="626"/>
                    <a:pt x="34090" y="618"/>
                  </a:cubicBezTo>
                  <a:cubicBezTo>
                    <a:pt x="34067" y="601"/>
                    <a:pt x="33955" y="584"/>
                    <a:pt x="33888" y="584"/>
                  </a:cubicBezTo>
                  <a:cubicBezTo>
                    <a:pt x="33873" y="584"/>
                    <a:pt x="33860" y="585"/>
                    <a:pt x="33851" y="587"/>
                  </a:cubicBezTo>
                  <a:cubicBezTo>
                    <a:pt x="33849" y="587"/>
                    <a:pt x="33846" y="587"/>
                    <a:pt x="33842" y="587"/>
                  </a:cubicBezTo>
                  <a:cubicBezTo>
                    <a:pt x="33775" y="587"/>
                    <a:pt x="33394" y="535"/>
                    <a:pt x="33057" y="476"/>
                  </a:cubicBezTo>
                  <a:cubicBezTo>
                    <a:pt x="33006" y="467"/>
                    <a:pt x="32956" y="463"/>
                    <a:pt x="32922" y="463"/>
                  </a:cubicBezTo>
                  <a:cubicBezTo>
                    <a:pt x="32900" y="463"/>
                    <a:pt x="32885" y="464"/>
                    <a:pt x="32879" y="468"/>
                  </a:cubicBezTo>
                  <a:cubicBezTo>
                    <a:pt x="32871" y="474"/>
                    <a:pt x="32863" y="476"/>
                    <a:pt x="32857" y="476"/>
                  </a:cubicBezTo>
                  <a:cubicBezTo>
                    <a:pt x="32851" y="476"/>
                    <a:pt x="32847" y="474"/>
                    <a:pt x="32845" y="468"/>
                  </a:cubicBezTo>
                  <a:cubicBezTo>
                    <a:pt x="32842" y="461"/>
                    <a:pt x="32834" y="456"/>
                    <a:pt x="32825" y="456"/>
                  </a:cubicBezTo>
                  <a:cubicBezTo>
                    <a:pt x="32821" y="456"/>
                    <a:pt x="32817" y="456"/>
                    <a:pt x="32814" y="458"/>
                  </a:cubicBezTo>
                  <a:cubicBezTo>
                    <a:pt x="32811" y="459"/>
                    <a:pt x="32808" y="459"/>
                    <a:pt x="32805" y="459"/>
                  </a:cubicBezTo>
                  <a:cubicBezTo>
                    <a:pt x="32789" y="459"/>
                    <a:pt x="32764" y="453"/>
                    <a:pt x="32744" y="444"/>
                  </a:cubicBezTo>
                  <a:cubicBezTo>
                    <a:pt x="32720" y="438"/>
                    <a:pt x="32637" y="423"/>
                    <a:pt x="32564" y="417"/>
                  </a:cubicBezTo>
                  <a:cubicBezTo>
                    <a:pt x="32484" y="406"/>
                    <a:pt x="32341" y="389"/>
                    <a:pt x="32242" y="375"/>
                  </a:cubicBezTo>
                  <a:cubicBezTo>
                    <a:pt x="32158" y="363"/>
                    <a:pt x="32081" y="357"/>
                    <a:pt x="32050" y="357"/>
                  </a:cubicBezTo>
                  <a:cubicBezTo>
                    <a:pt x="32043" y="357"/>
                    <a:pt x="32039" y="357"/>
                    <a:pt x="32037" y="358"/>
                  </a:cubicBezTo>
                  <a:cubicBezTo>
                    <a:pt x="32023" y="358"/>
                    <a:pt x="32008" y="351"/>
                    <a:pt x="32005" y="340"/>
                  </a:cubicBezTo>
                  <a:cubicBezTo>
                    <a:pt x="32003" y="334"/>
                    <a:pt x="31997" y="331"/>
                    <a:pt x="31988" y="331"/>
                  </a:cubicBezTo>
                  <a:cubicBezTo>
                    <a:pt x="31978" y="331"/>
                    <a:pt x="31963" y="335"/>
                    <a:pt x="31946" y="340"/>
                  </a:cubicBezTo>
                  <a:cubicBezTo>
                    <a:pt x="31929" y="349"/>
                    <a:pt x="31915" y="353"/>
                    <a:pt x="31906" y="353"/>
                  </a:cubicBezTo>
                  <a:cubicBezTo>
                    <a:pt x="31901" y="353"/>
                    <a:pt x="31898" y="351"/>
                    <a:pt x="31898" y="348"/>
                  </a:cubicBezTo>
                  <a:cubicBezTo>
                    <a:pt x="31901" y="340"/>
                    <a:pt x="31846" y="327"/>
                    <a:pt x="31773" y="316"/>
                  </a:cubicBezTo>
                  <a:cubicBezTo>
                    <a:pt x="31704" y="309"/>
                    <a:pt x="31589" y="292"/>
                    <a:pt x="31520" y="281"/>
                  </a:cubicBezTo>
                  <a:cubicBezTo>
                    <a:pt x="31463" y="273"/>
                    <a:pt x="31403" y="267"/>
                    <a:pt x="31372" y="267"/>
                  </a:cubicBezTo>
                  <a:cubicBezTo>
                    <a:pt x="31365" y="267"/>
                    <a:pt x="31360" y="267"/>
                    <a:pt x="31356" y="268"/>
                  </a:cubicBezTo>
                  <a:cubicBezTo>
                    <a:pt x="31351" y="269"/>
                    <a:pt x="31344" y="269"/>
                    <a:pt x="31336" y="269"/>
                  </a:cubicBezTo>
                  <a:cubicBezTo>
                    <a:pt x="31314" y="269"/>
                    <a:pt x="31286" y="266"/>
                    <a:pt x="31263" y="260"/>
                  </a:cubicBezTo>
                  <a:cubicBezTo>
                    <a:pt x="31238" y="255"/>
                    <a:pt x="31212" y="252"/>
                    <a:pt x="31193" y="252"/>
                  </a:cubicBezTo>
                  <a:cubicBezTo>
                    <a:pt x="31186" y="252"/>
                    <a:pt x="31180" y="253"/>
                    <a:pt x="31176" y="253"/>
                  </a:cubicBezTo>
                  <a:cubicBezTo>
                    <a:pt x="31172" y="254"/>
                    <a:pt x="31167" y="255"/>
                    <a:pt x="31162" y="255"/>
                  </a:cubicBezTo>
                  <a:cubicBezTo>
                    <a:pt x="31146" y="255"/>
                    <a:pt x="31124" y="252"/>
                    <a:pt x="31107" y="247"/>
                  </a:cubicBezTo>
                  <a:cubicBezTo>
                    <a:pt x="31071" y="233"/>
                    <a:pt x="31005" y="226"/>
                    <a:pt x="30950" y="226"/>
                  </a:cubicBezTo>
                  <a:cubicBezTo>
                    <a:pt x="30907" y="226"/>
                    <a:pt x="30871" y="230"/>
                    <a:pt x="30860" y="239"/>
                  </a:cubicBezTo>
                  <a:cubicBezTo>
                    <a:pt x="30836" y="264"/>
                    <a:pt x="30846" y="290"/>
                    <a:pt x="30872" y="290"/>
                  </a:cubicBezTo>
                  <a:cubicBezTo>
                    <a:pt x="30876" y="290"/>
                    <a:pt x="30880" y="290"/>
                    <a:pt x="30884" y="288"/>
                  </a:cubicBezTo>
                  <a:cubicBezTo>
                    <a:pt x="30887" y="288"/>
                    <a:pt x="30891" y="288"/>
                    <a:pt x="30895" y="288"/>
                  </a:cubicBezTo>
                  <a:cubicBezTo>
                    <a:pt x="30913" y="288"/>
                    <a:pt x="30937" y="294"/>
                    <a:pt x="30954" y="302"/>
                  </a:cubicBezTo>
                  <a:cubicBezTo>
                    <a:pt x="30968" y="311"/>
                    <a:pt x="30982" y="316"/>
                    <a:pt x="30991" y="316"/>
                  </a:cubicBezTo>
                  <a:cubicBezTo>
                    <a:pt x="30995" y="316"/>
                    <a:pt x="30998" y="315"/>
                    <a:pt x="30999" y="313"/>
                  </a:cubicBezTo>
                  <a:cubicBezTo>
                    <a:pt x="31001" y="311"/>
                    <a:pt x="31004" y="310"/>
                    <a:pt x="31007" y="310"/>
                  </a:cubicBezTo>
                  <a:cubicBezTo>
                    <a:pt x="31018" y="310"/>
                    <a:pt x="31035" y="317"/>
                    <a:pt x="31051" y="330"/>
                  </a:cubicBezTo>
                  <a:cubicBezTo>
                    <a:pt x="31072" y="345"/>
                    <a:pt x="31101" y="352"/>
                    <a:pt x="31125" y="352"/>
                  </a:cubicBezTo>
                  <a:cubicBezTo>
                    <a:pt x="31130" y="352"/>
                    <a:pt x="31134" y="351"/>
                    <a:pt x="31138" y="351"/>
                  </a:cubicBezTo>
                  <a:cubicBezTo>
                    <a:pt x="31161" y="344"/>
                    <a:pt x="31184" y="341"/>
                    <a:pt x="31204" y="341"/>
                  </a:cubicBezTo>
                  <a:cubicBezTo>
                    <a:pt x="31235" y="341"/>
                    <a:pt x="31259" y="348"/>
                    <a:pt x="31263" y="361"/>
                  </a:cubicBezTo>
                  <a:cubicBezTo>
                    <a:pt x="31267" y="378"/>
                    <a:pt x="31256" y="386"/>
                    <a:pt x="31212" y="386"/>
                  </a:cubicBezTo>
                  <a:cubicBezTo>
                    <a:pt x="31154" y="386"/>
                    <a:pt x="31040" y="372"/>
                    <a:pt x="30833" y="340"/>
                  </a:cubicBezTo>
                  <a:cubicBezTo>
                    <a:pt x="30763" y="332"/>
                    <a:pt x="30693" y="326"/>
                    <a:pt x="30659" y="326"/>
                  </a:cubicBezTo>
                  <a:cubicBezTo>
                    <a:pt x="30651" y="326"/>
                    <a:pt x="30645" y="326"/>
                    <a:pt x="30642" y="327"/>
                  </a:cubicBezTo>
                  <a:cubicBezTo>
                    <a:pt x="30634" y="329"/>
                    <a:pt x="30626" y="330"/>
                    <a:pt x="30618" y="330"/>
                  </a:cubicBezTo>
                  <a:cubicBezTo>
                    <a:pt x="30605" y="330"/>
                    <a:pt x="30593" y="327"/>
                    <a:pt x="30586" y="323"/>
                  </a:cubicBezTo>
                  <a:cubicBezTo>
                    <a:pt x="30576" y="316"/>
                    <a:pt x="30503" y="306"/>
                    <a:pt x="30420" y="302"/>
                  </a:cubicBezTo>
                  <a:cubicBezTo>
                    <a:pt x="30316" y="295"/>
                    <a:pt x="30267" y="281"/>
                    <a:pt x="30264" y="257"/>
                  </a:cubicBezTo>
                  <a:cubicBezTo>
                    <a:pt x="30258" y="243"/>
                    <a:pt x="30257" y="236"/>
                    <a:pt x="30262" y="236"/>
                  </a:cubicBezTo>
                  <a:lnTo>
                    <a:pt x="30262" y="236"/>
                  </a:lnTo>
                  <a:cubicBezTo>
                    <a:pt x="30266" y="236"/>
                    <a:pt x="30272" y="239"/>
                    <a:pt x="30281" y="247"/>
                  </a:cubicBezTo>
                  <a:cubicBezTo>
                    <a:pt x="30289" y="253"/>
                    <a:pt x="30296" y="256"/>
                    <a:pt x="30302" y="256"/>
                  </a:cubicBezTo>
                  <a:cubicBezTo>
                    <a:pt x="30309" y="256"/>
                    <a:pt x="30314" y="252"/>
                    <a:pt x="30316" y="244"/>
                  </a:cubicBezTo>
                  <a:cubicBezTo>
                    <a:pt x="30321" y="228"/>
                    <a:pt x="30308" y="220"/>
                    <a:pt x="30289" y="220"/>
                  </a:cubicBezTo>
                  <a:cubicBezTo>
                    <a:pt x="30271" y="220"/>
                    <a:pt x="30246" y="228"/>
                    <a:pt x="30229" y="244"/>
                  </a:cubicBezTo>
                  <a:cubicBezTo>
                    <a:pt x="30202" y="270"/>
                    <a:pt x="30152" y="285"/>
                    <a:pt x="30100" y="285"/>
                  </a:cubicBezTo>
                  <a:cubicBezTo>
                    <a:pt x="30079" y="285"/>
                    <a:pt x="30058" y="283"/>
                    <a:pt x="30038" y="278"/>
                  </a:cubicBezTo>
                  <a:cubicBezTo>
                    <a:pt x="30024" y="273"/>
                    <a:pt x="30008" y="272"/>
                    <a:pt x="29994" y="272"/>
                  </a:cubicBezTo>
                  <a:cubicBezTo>
                    <a:pt x="29974" y="272"/>
                    <a:pt x="29958" y="275"/>
                    <a:pt x="29952" y="281"/>
                  </a:cubicBezTo>
                  <a:cubicBezTo>
                    <a:pt x="29945" y="286"/>
                    <a:pt x="29941" y="289"/>
                    <a:pt x="29939" y="289"/>
                  </a:cubicBezTo>
                  <a:cubicBezTo>
                    <a:pt x="29936" y="289"/>
                    <a:pt x="29936" y="285"/>
                    <a:pt x="29938" y="278"/>
                  </a:cubicBezTo>
                  <a:cubicBezTo>
                    <a:pt x="29943" y="260"/>
                    <a:pt x="29875" y="241"/>
                    <a:pt x="29824" y="241"/>
                  </a:cubicBezTo>
                  <a:cubicBezTo>
                    <a:pt x="29813" y="241"/>
                    <a:pt x="29803" y="242"/>
                    <a:pt x="29795" y="244"/>
                  </a:cubicBezTo>
                  <a:cubicBezTo>
                    <a:pt x="29793" y="244"/>
                    <a:pt x="29787" y="245"/>
                    <a:pt x="29780" y="245"/>
                  </a:cubicBezTo>
                  <a:cubicBezTo>
                    <a:pt x="29756" y="245"/>
                    <a:pt x="29711" y="241"/>
                    <a:pt x="29664" y="233"/>
                  </a:cubicBezTo>
                  <a:cubicBezTo>
                    <a:pt x="29636" y="230"/>
                    <a:pt x="29608" y="228"/>
                    <a:pt x="29586" y="228"/>
                  </a:cubicBezTo>
                  <a:cubicBezTo>
                    <a:pt x="29558" y="228"/>
                    <a:pt x="29537" y="231"/>
                    <a:pt x="29531" y="236"/>
                  </a:cubicBezTo>
                  <a:cubicBezTo>
                    <a:pt x="29529" y="238"/>
                    <a:pt x="29525" y="239"/>
                    <a:pt x="29522" y="239"/>
                  </a:cubicBezTo>
                  <a:cubicBezTo>
                    <a:pt x="29513" y="239"/>
                    <a:pt x="29501" y="231"/>
                    <a:pt x="29494" y="219"/>
                  </a:cubicBezTo>
                  <a:cubicBezTo>
                    <a:pt x="29481" y="202"/>
                    <a:pt x="29459" y="193"/>
                    <a:pt x="29423" y="193"/>
                  </a:cubicBezTo>
                  <a:cubicBezTo>
                    <a:pt x="29407" y="193"/>
                    <a:pt x="29389" y="195"/>
                    <a:pt x="29369" y="198"/>
                  </a:cubicBezTo>
                  <a:cubicBezTo>
                    <a:pt x="29355" y="199"/>
                    <a:pt x="29338" y="199"/>
                    <a:pt x="29318" y="199"/>
                  </a:cubicBezTo>
                  <a:cubicBezTo>
                    <a:pt x="29257" y="199"/>
                    <a:pt x="29173" y="194"/>
                    <a:pt x="29108" y="184"/>
                  </a:cubicBezTo>
                  <a:cubicBezTo>
                    <a:pt x="29025" y="174"/>
                    <a:pt x="28924" y="164"/>
                    <a:pt x="28890" y="164"/>
                  </a:cubicBezTo>
                  <a:cubicBezTo>
                    <a:pt x="28884" y="164"/>
                    <a:pt x="28878" y="164"/>
                    <a:pt x="28872" y="164"/>
                  </a:cubicBezTo>
                  <a:cubicBezTo>
                    <a:pt x="28845" y="164"/>
                    <a:pt x="28818" y="159"/>
                    <a:pt x="28810" y="153"/>
                  </a:cubicBezTo>
                  <a:cubicBezTo>
                    <a:pt x="28806" y="149"/>
                    <a:pt x="28793" y="146"/>
                    <a:pt x="28779" y="146"/>
                  </a:cubicBezTo>
                  <a:cubicBezTo>
                    <a:pt x="28770" y="146"/>
                    <a:pt x="28760" y="147"/>
                    <a:pt x="28751" y="149"/>
                  </a:cubicBezTo>
                  <a:cubicBezTo>
                    <a:pt x="28739" y="152"/>
                    <a:pt x="28723" y="154"/>
                    <a:pt x="28706" y="154"/>
                  </a:cubicBezTo>
                  <a:cubicBezTo>
                    <a:pt x="28685" y="154"/>
                    <a:pt x="28664" y="152"/>
                    <a:pt x="28647" y="146"/>
                  </a:cubicBezTo>
                  <a:cubicBezTo>
                    <a:pt x="28633" y="141"/>
                    <a:pt x="28612" y="139"/>
                    <a:pt x="28588" y="139"/>
                  </a:cubicBezTo>
                  <a:cubicBezTo>
                    <a:pt x="28558" y="139"/>
                    <a:pt x="28525" y="142"/>
                    <a:pt x="28498" y="146"/>
                  </a:cubicBezTo>
                  <a:cubicBezTo>
                    <a:pt x="28472" y="151"/>
                    <a:pt x="28444" y="154"/>
                    <a:pt x="28420" y="154"/>
                  </a:cubicBezTo>
                  <a:cubicBezTo>
                    <a:pt x="28396" y="154"/>
                    <a:pt x="28376" y="151"/>
                    <a:pt x="28366" y="146"/>
                  </a:cubicBezTo>
                  <a:cubicBezTo>
                    <a:pt x="28349" y="139"/>
                    <a:pt x="28332" y="135"/>
                    <a:pt x="28316" y="135"/>
                  </a:cubicBezTo>
                  <a:cubicBezTo>
                    <a:pt x="28287" y="135"/>
                    <a:pt x="28265" y="147"/>
                    <a:pt x="28272" y="167"/>
                  </a:cubicBezTo>
                  <a:cubicBezTo>
                    <a:pt x="28275" y="175"/>
                    <a:pt x="28271" y="182"/>
                    <a:pt x="28259" y="182"/>
                  </a:cubicBezTo>
                  <a:cubicBezTo>
                    <a:pt x="28257" y="182"/>
                    <a:pt x="28254" y="182"/>
                    <a:pt x="28251" y="181"/>
                  </a:cubicBezTo>
                  <a:cubicBezTo>
                    <a:pt x="28237" y="177"/>
                    <a:pt x="28231" y="164"/>
                    <a:pt x="28234" y="153"/>
                  </a:cubicBezTo>
                  <a:cubicBezTo>
                    <a:pt x="28237" y="142"/>
                    <a:pt x="28230" y="134"/>
                    <a:pt x="28222" y="134"/>
                  </a:cubicBezTo>
                  <a:cubicBezTo>
                    <a:pt x="28220" y="134"/>
                    <a:pt x="28218" y="135"/>
                    <a:pt x="28216" y="135"/>
                  </a:cubicBezTo>
                  <a:cubicBezTo>
                    <a:pt x="28203" y="139"/>
                    <a:pt x="28196" y="149"/>
                    <a:pt x="28196" y="160"/>
                  </a:cubicBezTo>
                  <a:cubicBezTo>
                    <a:pt x="28199" y="174"/>
                    <a:pt x="28175" y="177"/>
                    <a:pt x="28130" y="177"/>
                  </a:cubicBezTo>
                  <a:cubicBezTo>
                    <a:pt x="28088" y="174"/>
                    <a:pt x="28053" y="160"/>
                    <a:pt x="28047" y="146"/>
                  </a:cubicBezTo>
                  <a:cubicBezTo>
                    <a:pt x="28041" y="129"/>
                    <a:pt x="28016" y="119"/>
                    <a:pt x="27996" y="119"/>
                  </a:cubicBezTo>
                  <a:cubicBezTo>
                    <a:pt x="27980" y="119"/>
                    <a:pt x="27967" y="125"/>
                    <a:pt x="27970" y="139"/>
                  </a:cubicBezTo>
                  <a:cubicBezTo>
                    <a:pt x="27972" y="148"/>
                    <a:pt x="27972" y="152"/>
                    <a:pt x="27970" y="152"/>
                  </a:cubicBezTo>
                  <a:cubicBezTo>
                    <a:pt x="27968" y="152"/>
                    <a:pt x="27963" y="148"/>
                    <a:pt x="27957" y="139"/>
                  </a:cubicBezTo>
                  <a:cubicBezTo>
                    <a:pt x="27950" y="133"/>
                    <a:pt x="27945" y="129"/>
                    <a:pt x="27941" y="129"/>
                  </a:cubicBezTo>
                  <a:cubicBezTo>
                    <a:pt x="27936" y="129"/>
                    <a:pt x="27932" y="134"/>
                    <a:pt x="27928" y="143"/>
                  </a:cubicBezTo>
                  <a:cubicBezTo>
                    <a:pt x="27925" y="152"/>
                    <a:pt x="27919" y="156"/>
                    <a:pt x="27909" y="156"/>
                  </a:cubicBezTo>
                  <a:cubicBezTo>
                    <a:pt x="27896" y="156"/>
                    <a:pt x="27878" y="149"/>
                    <a:pt x="27853" y="135"/>
                  </a:cubicBezTo>
                  <a:cubicBezTo>
                    <a:pt x="27814" y="117"/>
                    <a:pt x="27783" y="108"/>
                    <a:pt x="27762" y="108"/>
                  </a:cubicBezTo>
                  <a:cubicBezTo>
                    <a:pt x="27739" y="108"/>
                    <a:pt x="27726" y="118"/>
                    <a:pt x="27724" y="139"/>
                  </a:cubicBezTo>
                  <a:cubicBezTo>
                    <a:pt x="27723" y="145"/>
                    <a:pt x="27721" y="147"/>
                    <a:pt x="27718" y="147"/>
                  </a:cubicBezTo>
                  <a:cubicBezTo>
                    <a:pt x="27715" y="147"/>
                    <a:pt x="27711" y="141"/>
                    <a:pt x="27707" y="129"/>
                  </a:cubicBezTo>
                  <a:cubicBezTo>
                    <a:pt x="27701" y="114"/>
                    <a:pt x="27695" y="106"/>
                    <a:pt x="27688" y="106"/>
                  </a:cubicBezTo>
                  <a:cubicBezTo>
                    <a:pt x="27683" y="106"/>
                    <a:pt x="27676" y="111"/>
                    <a:pt x="27669" y="122"/>
                  </a:cubicBezTo>
                  <a:cubicBezTo>
                    <a:pt x="27656" y="140"/>
                    <a:pt x="27625" y="150"/>
                    <a:pt x="27602" y="150"/>
                  </a:cubicBezTo>
                  <a:cubicBezTo>
                    <a:pt x="27582" y="150"/>
                    <a:pt x="27567" y="143"/>
                    <a:pt x="27571" y="129"/>
                  </a:cubicBezTo>
                  <a:cubicBezTo>
                    <a:pt x="27574" y="120"/>
                    <a:pt x="27565" y="114"/>
                    <a:pt x="27552" y="114"/>
                  </a:cubicBezTo>
                  <a:cubicBezTo>
                    <a:pt x="27549" y="114"/>
                    <a:pt x="27547" y="114"/>
                    <a:pt x="27544" y="114"/>
                  </a:cubicBezTo>
                  <a:cubicBezTo>
                    <a:pt x="27538" y="117"/>
                    <a:pt x="27532" y="117"/>
                    <a:pt x="27528" y="117"/>
                  </a:cubicBezTo>
                  <a:cubicBezTo>
                    <a:pt x="27516" y="117"/>
                    <a:pt x="27510" y="112"/>
                    <a:pt x="27512" y="104"/>
                  </a:cubicBezTo>
                  <a:cubicBezTo>
                    <a:pt x="27516" y="94"/>
                    <a:pt x="27467" y="84"/>
                    <a:pt x="27398" y="80"/>
                  </a:cubicBezTo>
                  <a:cubicBezTo>
                    <a:pt x="27360" y="79"/>
                    <a:pt x="27332" y="79"/>
                    <a:pt x="27312" y="79"/>
                  </a:cubicBezTo>
                  <a:cubicBezTo>
                    <a:pt x="27256" y="79"/>
                    <a:pt x="27254" y="84"/>
                    <a:pt x="27259" y="101"/>
                  </a:cubicBezTo>
                  <a:cubicBezTo>
                    <a:pt x="27260" y="105"/>
                    <a:pt x="27265" y="107"/>
                    <a:pt x="27271" y="107"/>
                  </a:cubicBezTo>
                  <a:cubicBezTo>
                    <a:pt x="27279" y="107"/>
                    <a:pt x="27290" y="104"/>
                    <a:pt x="27301" y="98"/>
                  </a:cubicBezTo>
                  <a:cubicBezTo>
                    <a:pt x="27314" y="89"/>
                    <a:pt x="27323" y="84"/>
                    <a:pt x="27326" y="84"/>
                  </a:cubicBezTo>
                  <a:lnTo>
                    <a:pt x="27326" y="84"/>
                  </a:lnTo>
                  <a:cubicBezTo>
                    <a:pt x="27332" y="84"/>
                    <a:pt x="27320" y="100"/>
                    <a:pt x="27287" y="139"/>
                  </a:cubicBezTo>
                  <a:cubicBezTo>
                    <a:pt x="27275" y="153"/>
                    <a:pt x="27266" y="160"/>
                    <a:pt x="27262" y="160"/>
                  </a:cubicBezTo>
                  <a:cubicBezTo>
                    <a:pt x="27259" y="160"/>
                    <a:pt x="27258" y="157"/>
                    <a:pt x="27259" y="149"/>
                  </a:cubicBezTo>
                  <a:cubicBezTo>
                    <a:pt x="27266" y="137"/>
                    <a:pt x="27260" y="125"/>
                    <a:pt x="27250" y="125"/>
                  </a:cubicBezTo>
                  <a:cubicBezTo>
                    <a:pt x="27248" y="125"/>
                    <a:pt x="27247" y="125"/>
                    <a:pt x="27246" y="125"/>
                  </a:cubicBezTo>
                  <a:cubicBezTo>
                    <a:pt x="27221" y="128"/>
                    <a:pt x="27196" y="130"/>
                    <a:pt x="27172" y="130"/>
                  </a:cubicBezTo>
                  <a:cubicBezTo>
                    <a:pt x="27118" y="130"/>
                    <a:pt x="27073" y="122"/>
                    <a:pt x="27068" y="108"/>
                  </a:cubicBezTo>
                  <a:cubicBezTo>
                    <a:pt x="27065" y="99"/>
                    <a:pt x="27055" y="93"/>
                    <a:pt x="27044" y="93"/>
                  </a:cubicBezTo>
                  <a:cubicBezTo>
                    <a:pt x="27042" y="93"/>
                    <a:pt x="27040" y="93"/>
                    <a:pt x="27037" y="94"/>
                  </a:cubicBezTo>
                  <a:cubicBezTo>
                    <a:pt x="27003" y="104"/>
                    <a:pt x="27084" y="160"/>
                    <a:pt x="27133" y="160"/>
                  </a:cubicBezTo>
                  <a:cubicBezTo>
                    <a:pt x="27135" y="160"/>
                    <a:pt x="27136" y="160"/>
                    <a:pt x="27137" y="160"/>
                  </a:cubicBezTo>
                  <a:cubicBezTo>
                    <a:pt x="27217" y="160"/>
                    <a:pt x="27204" y="209"/>
                    <a:pt x="27121" y="215"/>
                  </a:cubicBezTo>
                  <a:cubicBezTo>
                    <a:pt x="27079" y="219"/>
                    <a:pt x="27023" y="223"/>
                    <a:pt x="26996" y="226"/>
                  </a:cubicBezTo>
                  <a:cubicBezTo>
                    <a:pt x="26988" y="227"/>
                    <a:pt x="26978" y="227"/>
                    <a:pt x="26969" y="227"/>
                  </a:cubicBezTo>
                  <a:cubicBezTo>
                    <a:pt x="26947" y="227"/>
                    <a:pt x="26923" y="225"/>
                    <a:pt x="26908" y="223"/>
                  </a:cubicBezTo>
                  <a:cubicBezTo>
                    <a:pt x="26893" y="217"/>
                    <a:pt x="26878" y="214"/>
                    <a:pt x="26868" y="214"/>
                  </a:cubicBezTo>
                  <a:cubicBezTo>
                    <a:pt x="26865" y="214"/>
                    <a:pt x="26862" y="214"/>
                    <a:pt x="26860" y="215"/>
                  </a:cubicBezTo>
                  <a:cubicBezTo>
                    <a:pt x="26853" y="215"/>
                    <a:pt x="26812" y="215"/>
                    <a:pt x="26763" y="219"/>
                  </a:cubicBezTo>
                  <a:cubicBezTo>
                    <a:pt x="26718" y="219"/>
                    <a:pt x="26669" y="223"/>
                    <a:pt x="26659" y="226"/>
                  </a:cubicBezTo>
                  <a:cubicBezTo>
                    <a:pt x="26645" y="226"/>
                    <a:pt x="26579" y="226"/>
                    <a:pt x="26510" y="223"/>
                  </a:cubicBezTo>
                  <a:cubicBezTo>
                    <a:pt x="26399" y="215"/>
                    <a:pt x="26351" y="212"/>
                    <a:pt x="26173" y="191"/>
                  </a:cubicBezTo>
                  <a:cubicBezTo>
                    <a:pt x="26151" y="189"/>
                    <a:pt x="26117" y="186"/>
                    <a:pt x="26087" y="186"/>
                  </a:cubicBezTo>
                  <a:cubicBezTo>
                    <a:pt x="26074" y="186"/>
                    <a:pt x="26062" y="187"/>
                    <a:pt x="26052" y="188"/>
                  </a:cubicBezTo>
                  <a:cubicBezTo>
                    <a:pt x="26003" y="188"/>
                    <a:pt x="26000" y="191"/>
                    <a:pt x="26038" y="202"/>
                  </a:cubicBezTo>
                  <a:cubicBezTo>
                    <a:pt x="26062" y="205"/>
                    <a:pt x="26087" y="226"/>
                    <a:pt x="26093" y="239"/>
                  </a:cubicBezTo>
                  <a:cubicBezTo>
                    <a:pt x="26101" y="262"/>
                    <a:pt x="26091" y="275"/>
                    <a:pt x="26071" y="275"/>
                  </a:cubicBezTo>
                  <a:cubicBezTo>
                    <a:pt x="26063" y="275"/>
                    <a:pt x="26053" y="273"/>
                    <a:pt x="26042" y="268"/>
                  </a:cubicBezTo>
                  <a:cubicBezTo>
                    <a:pt x="26027" y="260"/>
                    <a:pt x="25965" y="257"/>
                    <a:pt x="25903" y="257"/>
                  </a:cubicBezTo>
                  <a:cubicBezTo>
                    <a:pt x="25823" y="257"/>
                    <a:pt x="25792" y="250"/>
                    <a:pt x="25792" y="229"/>
                  </a:cubicBezTo>
                  <a:cubicBezTo>
                    <a:pt x="25795" y="214"/>
                    <a:pt x="25787" y="205"/>
                    <a:pt x="25778" y="205"/>
                  </a:cubicBezTo>
                  <a:cubicBezTo>
                    <a:pt x="25777" y="205"/>
                    <a:pt x="25776" y="205"/>
                    <a:pt x="25774" y="205"/>
                  </a:cubicBezTo>
                  <a:cubicBezTo>
                    <a:pt x="25760" y="209"/>
                    <a:pt x="25747" y="223"/>
                    <a:pt x="25747" y="236"/>
                  </a:cubicBezTo>
                  <a:cubicBezTo>
                    <a:pt x="25745" y="244"/>
                    <a:pt x="25743" y="247"/>
                    <a:pt x="25740" y="247"/>
                  </a:cubicBezTo>
                  <a:cubicBezTo>
                    <a:pt x="25737" y="247"/>
                    <a:pt x="25733" y="241"/>
                    <a:pt x="25729" y="229"/>
                  </a:cubicBezTo>
                  <a:cubicBezTo>
                    <a:pt x="25724" y="215"/>
                    <a:pt x="25717" y="207"/>
                    <a:pt x="25704" y="207"/>
                  </a:cubicBezTo>
                  <a:cubicBezTo>
                    <a:pt x="25693" y="207"/>
                    <a:pt x="25677" y="213"/>
                    <a:pt x="25653" y="226"/>
                  </a:cubicBezTo>
                  <a:cubicBezTo>
                    <a:pt x="25629" y="237"/>
                    <a:pt x="25603" y="242"/>
                    <a:pt x="25581" y="242"/>
                  </a:cubicBezTo>
                  <a:cubicBezTo>
                    <a:pt x="25539" y="242"/>
                    <a:pt x="25509" y="225"/>
                    <a:pt x="25518" y="198"/>
                  </a:cubicBezTo>
                  <a:cubicBezTo>
                    <a:pt x="25520" y="191"/>
                    <a:pt x="25518" y="188"/>
                    <a:pt x="25512" y="188"/>
                  </a:cubicBezTo>
                  <a:cubicBezTo>
                    <a:pt x="25507" y="188"/>
                    <a:pt x="25498" y="191"/>
                    <a:pt x="25486" y="198"/>
                  </a:cubicBezTo>
                  <a:cubicBezTo>
                    <a:pt x="25474" y="206"/>
                    <a:pt x="25462" y="210"/>
                    <a:pt x="25449" y="210"/>
                  </a:cubicBezTo>
                  <a:cubicBezTo>
                    <a:pt x="25440" y="210"/>
                    <a:pt x="25431" y="208"/>
                    <a:pt x="25424" y="202"/>
                  </a:cubicBezTo>
                  <a:cubicBezTo>
                    <a:pt x="25414" y="194"/>
                    <a:pt x="25408" y="189"/>
                    <a:pt x="25405" y="189"/>
                  </a:cubicBezTo>
                  <a:lnTo>
                    <a:pt x="25405" y="189"/>
                  </a:lnTo>
                  <a:cubicBezTo>
                    <a:pt x="25402" y="189"/>
                    <a:pt x="25403" y="194"/>
                    <a:pt x="25406" y="205"/>
                  </a:cubicBezTo>
                  <a:cubicBezTo>
                    <a:pt x="25410" y="219"/>
                    <a:pt x="25403" y="236"/>
                    <a:pt x="25389" y="236"/>
                  </a:cubicBezTo>
                  <a:cubicBezTo>
                    <a:pt x="25388" y="236"/>
                    <a:pt x="25387" y="236"/>
                    <a:pt x="25386" y="236"/>
                  </a:cubicBezTo>
                  <a:cubicBezTo>
                    <a:pt x="25376" y="236"/>
                    <a:pt x="25361" y="221"/>
                    <a:pt x="25355" y="202"/>
                  </a:cubicBezTo>
                  <a:cubicBezTo>
                    <a:pt x="25348" y="181"/>
                    <a:pt x="25341" y="171"/>
                    <a:pt x="25327" y="171"/>
                  </a:cubicBezTo>
                  <a:cubicBezTo>
                    <a:pt x="25318" y="171"/>
                    <a:pt x="25306" y="176"/>
                    <a:pt x="25289" y="184"/>
                  </a:cubicBezTo>
                  <a:cubicBezTo>
                    <a:pt x="25272" y="190"/>
                    <a:pt x="25256" y="194"/>
                    <a:pt x="25245" y="194"/>
                  </a:cubicBezTo>
                  <a:cubicBezTo>
                    <a:pt x="25237" y="194"/>
                    <a:pt x="25231" y="192"/>
                    <a:pt x="25230" y="188"/>
                  </a:cubicBezTo>
                  <a:cubicBezTo>
                    <a:pt x="25228" y="183"/>
                    <a:pt x="25223" y="181"/>
                    <a:pt x="25216" y="181"/>
                  </a:cubicBezTo>
                  <a:cubicBezTo>
                    <a:pt x="25205" y="181"/>
                    <a:pt x="25189" y="185"/>
                    <a:pt x="25171" y="191"/>
                  </a:cubicBezTo>
                  <a:cubicBezTo>
                    <a:pt x="25152" y="200"/>
                    <a:pt x="25138" y="204"/>
                    <a:pt x="25129" y="204"/>
                  </a:cubicBezTo>
                  <a:cubicBezTo>
                    <a:pt x="25120" y="204"/>
                    <a:pt x="25117" y="200"/>
                    <a:pt x="25118" y="191"/>
                  </a:cubicBezTo>
                  <a:cubicBezTo>
                    <a:pt x="25118" y="175"/>
                    <a:pt x="25093" y="168"/>
                    <a:pt x="25045" y="168"/>
                  </a:cubicBezTo>
                  <a:cubicBezTo>
                    <a:pt x="25029" y="168"/>
                    <a:pt x="25011" y="169"/>
                    <a:pt x="24990" y="170"/>
                  </a:cubicBezTo>
                  <a:cubicBezTo>
                    <a:pt x="24971" y="171"/>
                    <a:pt x="24948" y="172"/>
                    <a:pt x="24925" y="172"/>
                  </a:cubicBezTo>
                  <a:cubicBezTo>
                    <a:pt x="24861" y="172"/>
                    <a:pt x="24789" y="168"/>
                    <a:pt x="24744" y="164"/>
                  </a:cubicBezTo>
                  <a:cubicBezTo>
                    <a:pt x="24712" y="160"/>
                    <a:pt x="24680" y="158"/>
                    <a:pt x="24653" y="158"/>
                  </a:cubicBezTo>
                  <a:cubicBezTo>
                    <a:pt x="24626" y="158"/>
                    <a:pt x="24603" y="160"/>
                    <a:pt x="24591" y="164"/>
                  </a:cubicBezTo>
                  <a:cubicBezTo>
                    <a:pt x="24583" y="166"/>
                    <a:pt x="24575" y="167"/>
                    <a:pt x="24568" y="167"/>
                  </a:cubicBezTo>
                  <a:cubicBezTo>
                    <a:pt x="24555" y="167"/>
                    <a:pt x="24545" y="163"/>
                    <a:pt x="24543" y="156"/>
                  </a:cubicBezTo>
                  <a:cubicBezTo>
                    <a:pt x="24540" y="146"/>
                    <a:pt x="24511" y="139"/>
                    <a:pt x="24477" y="139"/>
                  </a:cubicBezTo>
                  <a:cubicBezTo>
                    <a:pt x="24475" y="140"/>
                    <a:pt x="24473" y="140"/>
                    <a:pt x="24471" y="140"/>
                  </a:cubicBezTo>
                  <a:cubicBezTo>
                    <a:pt x="24406" y="140"/>
                    <a:pt x="24385" y="89"/>
                    <a:pt x="24439" y="59"/>
                  </a:cubicBezTo>
                  <a:cubicBezTo>
                    <a:pt x="24463" y="45"/>
                    <a:pt x="24477" y="31"/>
                    <a:pt x="24477" y="21"/>
                  </a:cubicBezTo>
                  <a:cubicBezTo>
                    <a:pt x="24473" y="11"/>
                    <a:pt x="24429" y="6"/>
                    <a:pt x="24383" y="6"/>
                  </a:cubicBezTo>
                  <a:cubicBezTo>
                    <a:pt x="24338" y="6"/>
                    <a:pt x="24291" y="11"/>
                    <a:pt x="24282" y="21"/>
                  </a:cubicBezTo>
                  <a:cubicBezTo>
                    <a:pt x="24279" y="23"/>
                    <a:pt x="24274" y="24"/>
                    <a:pt x="24269" y="24"/>
                  </a:cubicBezTo>
                  <a:cubicBezTo>
                    <a:pt x="24259" y="24"/>
                    <a:pt x="24246" y="20"/>
                    <a:pt x="24234" y="10"/>
                  </a:cubicBezTo>
                  <a:cubicBezTo>
                    <a:pt x="24223" y="4"/>
                    <a:pt x="24184" y="0"/>
                    <a:pt x="241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5" name="Google Shape;3395;p30"/>
            <p:cNvSpPr/>
            <p:nvPr/>
          </p:nvSpPr>
          <p:spPr>
            <a:xfrm>
              <a:off x="5025425" y="1234350"/>
              <a:ext cx="1150" cy="1000"/>
            </a:xfrm>
            <a:custGeom>
              <a:avLst/>
              <a:gdLst/>
              <a:ahLst/>
              <a:cxnLst/>
              <a:rect l="l" t="t" r="r" b="b"/>
              <a:pathLst>
                <a:path w="46" h="40" extrusionOk="0">
                  <a:moveTo>
                    <a:pt x="31" y="1"/>
                  </a:moveTo>
                  <a:cubicBezTo>
                    <a:pt x="27" y="1"/>
                    <a:pt x="23" y="3"/>
                    <a:pt x="18" y="8"/>
                  </a:cubicBezTo>
                  <a:cubicBezTo>
                    <a:pt x="8" y="18"/>
                    <a:pt x="1" y="28"/>
                    <a:pt x="1" y="35"/>
                  </a:cubicBezTo>
                  <a:cubicBezTo>
                    <a:pt x="3" y="37"/>
                    <a:pt x="9" y="40"/>
                    <a:pt x="17" y="40"/>
                  </a:cubicBezTo>
                  <a:cubicBezTo>
                    <a:pt x="21" y="40"/>
                    <a:pt x="24" y="39"/>
                    <a:pt x="28" y="38"/>
                  </a:cubicBezTo>
                  <a:cubicBezTo>
                    <a:pt x="39" y="35"/>
                    <a:pt x="46" y="21"/>
                    <a:pt x="43" y="11"/>
                  </a:cubicBezTo>
                  <a:cubicBezTo>
                    <a:pt x="41" y="5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6" name="Google Shape;3396;p30"/>
            <p:cNvSpPr/>
            <p:nvPr/>
          </p:nvSpPr>
          <p:spPr>
            <a:xfrm>
              <a:off x="5025400" y="1231575"/>
              <a:ext cx="3450" cy="1075"/>
            </a:xfrm>
            <a:custGeom>
              <a:avLst/>
              <a:gdLst/>
              <a:ahLst/>
              <a:cxnLst/>
              <a:rect l="l" t="t" r="r" b="b"/>
              <a:pathLst>
                <a:path w="138" h="43" extrusionOk="0">
                  <a:moveTo>
                    <a:pt x="106" y="0"/>
                  </a:moveTo>
                  <a:cubicBezTo>
                    <a:pt x="96" y="4"/>
                    <a:pt x="64" y="4"/>
                    <a:pt x="40" y="4"/>
                  </a:cubicBezTo>
                  <a:cubicBezTo>
                    <a:pt x="31" y="3"/>
                    <a:pt x="24" y="2"/>
                    <a:pt x="19" y="2"/>
                  </a:cubicBezTo>
                  <a:cubicBezTo>
                    <a:pt x="0" y="2"/>
                    <a:pt x="7" y="8"/>
                    <a:pt x="37" y="24"/>
                  </a:cubicBezTo>
                  <a:cubicBezTo>
                    <a:pt x="56" y="37"/>
                    <a:pt x="78" y="42"/>
                    <a:pt x="96" y="42"/>
                  </a:cubicBezTo>
                  <a:cubicBezTo>
                    <a:pt x="120" y="42"/>
                    <a:pt x="138" y="32"/>
                    <a:pt x="133" y="14"/>
                  </a:cubicBezTo>
                  <a:cubicBezTo>
                    <a:pt x="130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7" name="Google Shape;3397;p30"/>
            <p:cNvSpPr/>
            <p:nvPr/>
          </p:nvSpPr>
          <p:spPr>
            <a:xfrm>
              <a:off x="5027950" y="1239650"/>
              <a:ext cx="1950" cy="575"/>
            </a:xfrm>
            <a:custGeom>
              <a:avLst/>
              <a:gdLst/>
              <a:ahLst/>
              <a:cxnLst/>
              <a:rect l="l" t="t" r="r" b="b"/>
              <a:pathLst>
                <a:path w="78" h="23" extrusionOk="0">
                  <a:moveTo>
                    <a:pt x="39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1" y="22"/>
                    <a:pt x="59" y="22"/>
                  </a:cubicBezTo>
                  <a:cubicBezTo>
                    <a:pt x="66" y="22"/>
                    <a:pt x="72" y="20"/>
                    <a:pt x="73" y="17"/>
                  </a:cubicBezTo>
                  <a:cubicBezTo>
                    <a:pt x="77" y="10"/>
                    <a:pt x="63" y="4"/>
                    <a:pt x="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8" name="Google Shape;3398;p30"/>
            <p:cNvSpPr/>
            <p:nvPr/>
          </p:nvSpPr>
          <p:spPr>
            <a:xfrm>
              <a:off x="5028600" y="1236375"/>
              <a:ext cx="4850" cy="3950"/>
            </a:xfrm>
            <a:custGeom>
              <a:avLst/>
              <a:gdLst/>
              <a:ahLst/>
              <a:cxnLst/>
              <a:rect l="l" t="t" r="r" b="b"/>
              <a:pathLst>
                <a:path w="194" h="158" extrusionOk="0">
                  <a:moveTo>
                    <a:pt x="131" y="1"/>
                  </a:moveTo>
                  <a:cubicBezTo>
                    <a:pt x="119" y="1"/>
                    <a:pt x="101" y="6"/>
                    <a:pt x="75" y="16"/>
                  </a:cubicBezTo>
                  <a:cubicBezTo>
                    <a:pt x="11" y="39"/>
                    <a:pt x="1" y="54"/>
                    <a:pt x="43" y="54"/>
                  </a:cubicBezTo>
                  <a:cubicBezTo>
                    <a:pt x="53" y="54"/>
                    <a:pt x="66" y="53"/>
                    <a:pt x="82" y="51"/>
                  </a:cubicBezTo>
                  <a:cubicBezTo>
                    <a:pt x="110" y="44"/>
                    <a:pt x="138" y="41"/>
                    <a:pt x="145" y="41"/>
                  </a:cubicBezTo>
                  <a:cubicBezTo>
                    <a:pt x="148" y="41"/>
                    <a:pt x="135" y="65"/>
                    <a:pt x="114" y="93"/>
                  </a:cubicBezTo>
                  <a:cubicBezTo>
                    <a:pt x="93" y="121"/>
                    <a:pt x="85" y="152"/>
                    <a:pt x="96" y="155"/>
                  </a:cubicBezTo>
                  <a:cubicBezTo>
                    <a:pt x="98" y="157"/>
                    <a:pt x="101" y="158"/>
                    <a:pt x="103" y="158"/>
                  </a:cubicBezTo>
                  <a:cubicBezTo>
                    <a:pt x="112" y="158"/>
                    <a:pt x="122" y="148"/>
                    <a:pt x="127" y="135"/>
                  </a:cubicBezTo>
                  <a:cubicBezTo>
                    <a:pt x="133" y="120"/>
                    <a:pt x="147" y="110"/>
                    <a:pt x="163" y="110"/>
                  </a:cubicBezTo>
                  <a:cubicBezTo>
                    <a:pt x="166" y="110"/>
                    <a:pt x="169" y="110"/>
                    <a:pt x="172" y="111"/>
                  </a:cubicBezTo>
                  <a:cubicBezTo>
                    <a:pt x="180" y="113"/>
                    <a:pt x="185" y="114"/>
                    <a:pt x="188" y="114"/>
                  </a:cubicBezTo>
                  <a:cubicBezTo>
                    <a:pt x="194" y="114"/>
                    <a:pt x="193" y="111"/>
                    <a:pt x="186" y="106"/>
                  </a:cubicBezTo>
                  <a:cubicBezTo>
                    <a:pt x="172" y="100"/>
                    <a:pt x="172" y="82"/>
                    <a:pt x="179" y="61"/>
                  </a:cubicBezTo>
                  <a:cubicBezTo>
                    <a:pt x="190" y="45"/>
                    <a:pt x="190" y="35"/>
                    <a:pt x="179" y="35"/>
                  </a:cubicBezTo>
                  <a:cubicBezTo>
                    <a:pt x="177" y="35"/>
                    <a:pt x="173" y="36"/>
                    <a:pt x="169" y="37"/>
                  </a:cubicBezTo>
                  <a:cubicBezTo>
                    <a:pt x="167" y="38"/>
                    <a:pt x="165" y="38"/>
                    <a:pt x="164" y="38"/>
                  </a:cubicBezTo>
                  <a:cubicBezTo>
                    <a:pt x="153" y="38"/>
                    <a:pt x="145" y="29"/>
                    <a:pt x="145" y="16"/>
                  </a:cubicBezTo>
                  <a:cubicBezTo>
                    <a:pt x="146" y="6"/>
                    <a:pt x="142" y="1"/>
                    <a:pt x="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9" name="Google Shape;3399;p30"/>
            <p:cNvSpPr/>
            <p:nvPr/>
          </p:nvSpPr>
          <p:spPr>
            <a:xfrm>
              <a:off x="5033150" y="1251175"/>
              <a:ext cx="1150" cy="1350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24" y="1"/>
                  </a:moveTo>
                  <a:cubicBezTo>
                    <a:pt x="21" y="1"/>
                    <a:pt x="18" y="2"/>
                    <a:pt x="15" y="4"/>
                  </a:cubicBezTo>
                  <a:cubicBezTo>
                    <a:pt x="4" y="14"/>
                    <a:pt x="1" y="28"/>
                    <a:pt x="4" y="39"/>
                  </a:cubicBezTo>
                  <a:cubicBezTo>
                    <a:pt x="7" y="47"/>
                    <a:pt x="15" y="53"/>
                    <a:pt x="23" y="53"/>
                  </a:cubicBezTo>
                  <a:cubicBezTo>
                    <a:pt x="25" y="53"/>
                    <a:pt x="27" y="53"/>
                    <a:pt x="28" y="52"/>
                  </a:cubicBezTo>
                  <a:cubicBezTo>
                    <a:pt x="42" y="49"/>
                    <a:pt x="46" y="35"/>
                    <a:pt x="39" y="18"/>
                  </a:cubicBezTo>
                  <a:cubicBezTo>
                    <a:pt x="37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0" name="Google Shape;3400;p30"/>
            <p:cNvSpPr/>
            <p:nvPr/>
          </p:nvSpPr>
          <p:spPr>
            <a:xfrm>
              <a:off x="5028325" y="123432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14" y="0"/>
                  </a:moveTo>
                  <a:cubicBezTo>
                    <a:pt x="5" y="0"/>
                    <a:pt x="0" y="7"/>
                    <a:pt x="3" y="15"/>
                  </a:cubicBezTo>
                  <a:cubicBezTo>
                    <a:pt x="6" y="24"/>
                    <a:pt x="13" y="30"/>
                    <a:pt x="24" y="30"/>
                  </a:cubicBezTo>
                  <a:cubicBezTo>
                    <a:pt x="26" y="30"/>
                    <a:pt x="28" y="30"/>
                    <a:pt x="31" y="29"/>
                  </a:cubicBezTo>
                  <a:cubicBezTo>
                    <a:pt x="45" y="26"/>
                    <a:pt x="51" y="19"/>
                    <a:pt x="51" y="15"/>
                  </a:cubicBezTo>
                  <a:cubicBezTo>
                    <a:pt x="48" y="12"/>
                    <a:pt x="37" y="5"/>
                    <a:pt x="21" y="1"/>
                  </a:cubicBezTo>
                  <a:cubicBezTo>
                    <a:pt x="18" y="0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1" name="Google Shape;3401;p30"/>
            <p:cNvSpPr/>
            <p:nvPr/>
          </p:nvSpPr>
          <p:spPr>
            <a:xfrm>
              <a:off x="5034600" y="1250100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38" y="1"/>
                  </a:moveTo>
                  <a:cubicBezTo>
                    <a:pt x="32" y="1"/>
                    <a:pt x="25" y="3"/>
                    <a:pt x="19" y="9"/>
                  </a:cubicBezTo>
                  <a:cubicBezTo>
                    <a:pt x="3" y="25"/>
                    <a:pt x="1" y="31"/>
                    <a:pt x="12" y="31"/>
                  </a:cubicBezTo>
                  <a:cubicBezTo>
                    <a:pt x="18" y="31"/>
                    <a:pt x="27" y="30"/>
                    <a:pt x="40" y="26"/>
                  </a:cubicBezTo>
                  <a:cubicBezTo>
                    <a:pt x="57" y="23"/>
                    <a:pt x="64" y="12"/>
                    <a:pt x="54" y="5"/>
                  </a:cubicBezTo>
                  <a:cubicBezTo>
                    <a:pt x="49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2" name="Google Shape;3402;p30"/>
            <p:cNvSpPr/>
            <p:nvPr/>
          </p:nvSpPr>
          <p:spPr>
            <a:xfrm>
              <a:off x="5034125" y="1233525"/>
              <a:ext cx="1650" cy="600"/>
            </a:xfrm>
            <a:custGeom>
              <a:avLst/>
              <a:gdLst/>
              <a:ahLst/>
              <a:cxnLst/>
              <a:rect l="l" t="t" r="r" b="b"/>
              <a:pathLst>
                <a:path w="66" h="24" extrusionOk="0">
                  <a:moveTo>
                    <a:pt x="51" y="1"/>
                  </a:moveTo>
                  <a:cubicBezTo>
                    <a:pt x="47" y="1"/>
                    <a:pt x="41" y="1"/>
                    <a:pt x="34" y="2"/>
                  </a:cubicBezTo>
                  <a:cubicBezTo>
                    <a:pt x="13" y="9"/>
                    <a:pt x="0" y="16"/>
                    <a:pt x="10" y="20"/>
                  </a:cubicBezTo>
                  <a:cubicBezTo>
                    <a:pt x="14" y="22"/>
                    <a:pt x="18" y="23"/>
                    <a:pt x="24" y="23"/>
                  </a:cubicBezTo>
                  <a:cubicBezTo>
                    <a:pt x="33" y="23"/>
                    <a:pt x="44" y="19"/>
                    <a:pt x="55" y="12"/>
                  </a:cubicBezTo>
                  <a:cubicBezTo>
                    <a:pt x="66" y="5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3" name="Google Shape;3403;p30"/>
            <p:cNvSpPr/>
            <p:nvPr/>
          </p:nvSpPr>
          <p:spPr>
            <a:xfrm>
              <a:off x="5045475" y="1268500"/>
              <a:ext cx="2275" cy="1250"/>
            </a:xfrm>
            <a:custGeom>
              <a:avLst/>
              <a:gdLst/>
              <a:ahLst/>
              <a:cxnLst/>
              <a:rect l="l" t="t" r="r" b="b"/>
              <a:pathLst>
                <a:path w="91" h="50" extrusionOk="0">
                  <a:moveTo>
                    <a:pt x="34" y="1"/>
                  </a:moveTo>
                  <a:cubicBezTo>
                    <a:pt x="32" y="1"/>
                    <a:pt x="30" y="1"/>
                    <a:pt x="28" y="1"/>
                  </a:cubicBezTo>
                  <a:cubicBezTo>
                    <a:pt x="1" y="8"/>
                    <a:pt x="32" y="46"/>
                    <a:pt x="70" y="50"/>
                  </a:cubicBezTo>
                  <a:cubicBezTo>
                    <a:pt x="87" y="50"/>
                    <a:pt x="91" y="40"/>
                    <a:pt x="73" y="22"/>
                  </a:cubicBezTo>
                  <a:cubicBezTo>
                    <a:pt x="65" y="10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4" name="Google Shape;3404;p30"/>
            <p:cNvSpPr/>
            <p:nvPr/>
          </p:nvSpPr>
          <p:spPr>
            <a:xfrm>
              <a:off x="5046700" y="127112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82" y="0"/>
                  </a:moveTo>
                  <a:cubicBezTo>
                    <a:pt x="74" y="0"/>
                    <a:pt x="60" y="3"/>
                    <a:pt x="45" y="7"/>
                  </a:cubicBezTo>
                  <a:cubicBezTo>
                    <a:pt x="18" y="14"/>
                    <a:pt x="0" y="24"/>
                    <a:pt x="3" y="35"/>
                  </a:cubicBezTo>
                  <a:cubicBezTo>
                    <a:pt x="5" y="40"/>
                    <a:pt x="10" y="42"/>
                    <a:pt x="18" y="42"/>
                  </a:cubicBezTo>
                  <a:cubicBezTo>
                    <a:pt x="27" y="42"/>
                    <a:pt x="39" y="39"/>
                    <a:pt x="52" y="32"/>
                  </a:cubicBezTo>
                  <a:cubicBezTo>
                    <a:pt x="77" y="18"/>
                    <a:pt x="93" y="7"/>
                    <a:pt x="90" y="4"/>
                  </a:cubicBezTo>
                  <a:cubicBezTo>
                    <a:pt x="90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5" name="Google Shape;3405;p30"/>
            <p:cNvSpPr/>
            <p:nvPr/>
          </p:nvSpPr>
          <p:spPr>
            <a:xfrm>
              <a:off x="5044325" y="1260675"/>
              <a:ext cx="2775" cy="775"/>
            </a:xfrm>
            <a:custGeom>
              <a:avLst/>
              <a:gdLst/>
              <a:ahLst/>
              <a:cxnLst/>
              <a:rect l="l" t="t" r="r" b="b"/>
              <a:pathLst>
                <a:path w="111" h="31" extrusionOk="0">
                  <a:moveTo>
                    <a:pt x="54" y="1"/>
                  </a:moveTo>
                  <a:cubicBezTo>
                    <a:pt x="48" y="1"/>
                    <a:pt x="42" y="1"/>
                    <a:pt x="36" y="2"/>
                  </a:cubicBezTo>
                  <a:cubicBezTo>
                    <a:pt x="1" y="13"/>
                    <a:pt x="1" y="13"/>
                    <a:pt x="36" y="23"/>
                  </a:cubicBezTo>
                  <a:cubicBezTo>
                    <a:pt x="55" y="28"/>
                    <a:pt x="72" y="30"/>
                    <a:pt x="83" y="30"/>
                  </a:cubicBezTo>
                  <a:cubicBezTo>
                    <a:pt x="105" y="30"/>
                    <a:pt x="111" y="22"/>
                    <a:pt x="95" y="9"/>
                  </a:cubicBezTo>
                  <a:cubicBezTo>
                    <a:pt x="87" y="4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6" name="Google Shape;3406;p30"/>
            <p:cNvSpPr/>
            <p:nvPr/>
          </p:nvSpPr>
          <p:spPr>
            <a:xfrm>
              <a:off x="5061050" y="1280275"/>
              <a:ext cx="750" cy="1200"/>
            </a:xfrm>
            <a:custGeom>
              <a:avLst/>
              <a:gdLst/>
              <a:ahLst/>
              <a:cxnLst/>
              <a:rect l="l" t="t" r="r" b="b"/>
              <a:pathLst>
                <a:path w="30" h="48" extrusionOk="0">
                  <a:moveTo>
                    <a:pt x="7" y="0"/>
                  </a:moveTo>
                  <a:cubicBezTo>
                    <a:pt x="2" y="0"/>
                    <a:pt x="1" y="7"/>
                    <a:pt x="6" y="23"/>
                  </a:cubicBezTo>
                  <a:cubicBezTo>
                    <a:pt x="10" y="38"/>
                    <a:pt x="15" y="48"/>
                    <a:pt x="21" y="48"/>
                  </a:cubicBezTo>
                  <a:cubicBezTo>
                    <a:pt x="22" y="48"/>
                    <a:pt x="24" y="47"/>
                    <a:pt x="26" y="44"/>
                  </a:cubicBezTo>
                  <a:cubicBezTo>
                    <a:pt x="30" y="36"/>
                    <a:pt x="26" y="20"/>
                    <a:pt x="16" y="6"/>
                  </a:cubicBezTo>
                  <a:cubicBezTo>
                    <a:pt x="12" y="2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7" name="Google Shape;3407;p30"/>
            <p:cNvSpPr/>
            <p:nvPr/>
          </p:nvSpPr>
          <p:spPr>
            <a:xfrm>
              <a:off x="5060300" y="1275875"/>
              <a:ext cx="1050" cy="1150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25" y="0"/>
                  </a:moveTo>
                  <a:cubicBezTo>
                    <a:pt x="24" y="0"/>
                    <a:pt x="23" y="1"/>
                    <a:pt x="21" y="1"/>
                  </a:cubicBezTo>
                  <a:cubicBezTo>
                    <a:pt x="7" y="4"/>
                    <a:pt x="1" y="18"/>
                    <a:pt x="1" y="29"/>
                  </a:cubicBezTo>
                  <a:cubicBezTo>
                    <a:pt x="7" y="39"/>
                    <a:pt x="15" y="46"/>
                    <a:pt x="18" y="46"/>
                  </a:cubicBezTo>
                  <a:cubicBezTo>
                    <a:pt x="25" y="43"/>
                    <a:pt x="32" y="33"/>
                    <a:pt x="39" y="18"/>
                  </a:cubicBezTo>
                  <a:cubicBezTo>
                    <a:pt x="42" y="10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8" name="Google Shape;3408;p30"/>
            <p:cNvSpPr/>
            <p:nvPr/>
          </p:nvSpPr>
          <p:spPr>
            <a:xfrm>
              <a:off x="5061000" y="1276425"/>
              <a:ext cx="3700" cy="2200"/>
            </a:xfrm>
            <a:custGeom>
              <a:avLst/>
              <a:gdLst/>
              <a:ahLst/>
              <a:cxnLst/>
              <a:rect l="l" t="t" r="r" b="b"/>
              <a:pathLst>
                <a:path w="148" h="88" extrusionOk="0">
                  <a:moveTo>
                    <a:pt x="88" y="1"/>
                  </a:moveTo>
                  <a:cubicBezTo>
                    <a:pt x="80" y="1"/>
                    <a:pt x="66" y="9"/>
                    <a:pt x="42" y="24"/>
                  </a:cubicBezTo>
                  <a:cubicBezTo>
                    <a:pt x="0" y="52"/>
                    <a:pt x="25" y="80"/>
                    <a:pt x="97" y="86"/>
                  </a:cubicBezTo>
                  <a:cubicBezTo>
                    <a:pt x="109" y="87"/>
                    <a:pt x="119" y="88"/>
                    <a:pt x="126" y="88"/>
                  </a:cubicBezTo>
                  <a:cubicBezTo>
                    <a:pt x="147" y="88"/>
                    <a:pt x="146" y="83"/>
                    <a:pt x="125" y="73"/>
                  </a:cubicBezTo>
                  <a:cubicBezTo>
                    <a:pt x="108" y="62"/>
                    <a:pt x="94" y="41"/>
                    <a:pt x="94" y="24"/>
                  </a:cubicBezTo>
                  <a:cubicBezTo>
                    <a:pt x="96" y="9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9" name="Google Shape;3409;p30"/>
            <p:cNvSpPr/>
            <p:nvPr/>
          </p:nvSpPr>
          <p:spPr>
            <a:xfrm>
              <a:off x="5071150" y="1288825"/>
              <a:ext cx="800" cy="1875"/>
            </a:xfrm>
            <a:custGeom>
              <a:avLst/>
              <a:gdLst/>
              <a:ahLst/>
              <a:cxnLst/>
              <a:rect l="l" t="t" r="r" b="b"/>
              <a:pathLst>
                <a:path w="32" h="75" extrusionOk="0">
                  <a:moveTo>
                    <a:pt x="21" y="0"/>
                  </a:moveTo>
                  <a:cubicBezTo>
                    <a:pt x="19" y="0"/>
                    <a:pt x="17" y="1"/>
                    <a:pt x="15" y="3"/>
                  </a:cubicBezTo>
                  <a:cubicBezTo>
                    <a:pt x="4" y="14"/>
                    <a:pt x="0" y="35"/>
                    <a:pt x="7" y="48"/>
                  </a:cubicBezTo>
                  <a:cubicBezTo>
                    <a:pt x="12" y="66"/>
                    <a:pt x="17" y="74"/>
                    <a:pt x="21" y="74"/>
                  </a:cubicBezTo>
                  <a:cubicBezTo>
                    <a:pt x="27" y="74"/>
                    <a:pt x="31" y="59"/>
                    <a:pt x="31" y="32"/>
                  </a:cubicBezTo>
                  <a:cubicBezTo>
                    <a:pt x="31" y="12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0" name="Google Shape;3410;p30"/>
            <p:cNvSpPr/>
            <p:nvPr/>
          </p:nvSpPr>
          <p:spPr>
            <a:xfrm>
              <a:off x="5073725" y="1291875"/>
              <a:ext cx="2650" cy="975"/>
            </a:xfrm>
            <a:custGeom>
              <a:avLst/>
              <a:gdLst/>
              <a:ahLst/>
              <a:cxnLst/>
              <a:rect l="l" t="t" r="r" b="b"/>
              <a:pathLst>
                <a:path w="106" h="39" extrusionOk="0">
                  <a:moveTo>
                    <a:pt x="4" y="1"/>
                  </a:moveTo>
                  <a:cubicBezTo>
                    <a:pt x="1" y="1"/>
                    <a:pt x="2" y="6"/>
                    <a:pt x="8" y="17"/>
                  </a:cubicBezTo>
                  <a:cubicBezTo>
                    <a:pt x="18" y="29"/>
                    <a:pt x="42" y="39"/>
                    <a:pt x="65" y="39"/>
                  </a:cubicBezTo>
                  <a:cubicBezTo>
                    <a:pt x="68" y="39"/>
                    <a:pt x="71" y="38"/>
                    <a:pt x="74" y="38"/>
                  </a:cubicBezTo>
                  <a:cubicBezTo>
                    <a:pt x="102" y="30"/>
                    <a:pt x="106" y="27"/>
                    <a:pt x="81" y="27"/>
                  </a:cubicBezTo>
                  <a:cubicBezTo>
                    <a:pt x="57" y="24"/>
                    <a:pt x="32" y="17"/>
                    <a:pt x="16" y="6"/>
                  </a:cubicBezTo>
                  <a:cubicBezTo>
                    <a:pt x="10" y="3"/>
                    <a:pt x="7" y="1"/>
                    <a:pt x="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1" name="Google Shape;3411;p30"/>
            <p:cNvSpPr/>
            <p:nvPr/>
          </p:nvSpPr>
          <p:spPr>
            <a:xfrm>
              <a:off x="5129525" y="1347600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7" y="0"/>
                    <a:pt x="42" y="0"/>
                    <a:pt x="35" y="1"/>
                  </a:cubicBezTo>
                  <a:cubicBezTo>
                    <a:pt x="11" y="8"/>
                    <a:pt x="0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3" y="19"/>
                    <a:pt x="53" y="12"/>
                  </a:cubicBezTo>
                  <a:cubicBezTo>
                    <a:pt x="65" y="4"/>
                    <a:pt x="64" y="0"/>
                    <a:pt x="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2" name="Google Shape;3412;p30"/>
            <p:cNvSpPr/>
            <p:nvPr/>
          </p:nvSpPr>
          <p:spPr>
            <a:xfrm>
              <a:off x="5136625" y="1346825"/>
              <a:ext cx="19850" cy="6475"/>
            </a:xfrm>
            <a:custGeom>
              <a:avLst/>
              <a:gdLst/>
              <a:ahLst/>
              <a:cxnLst/>
              <a:rect l="l" t="t" r="r" b="b"/>
              <a:pathLst>
                <a:path w="794" h="259" extrusionOk="0">
                  <a:moveTo>
                    <a:pt x="775" y="0"/>
                  </a:moveTo>
                  <a:cubicBezTo>
                    <a:pt x="708" y="0"/>
                    <a:pt x="209" y="127"/>
                    <a:pt x="216" y="147"/>
                  </a:cubicBezTo>
                  <a:cubicBezTo>
                    <a:pt x="216" y="154"/>
                    <a:pt x="222" y="171"/>
                    <a:pt x="227" y="189"/>
                  </a:cubicBezTo>
                  <a:cubicBezTo>
                    <a:pt x="228" y="202"/>
                    <a:pt x="228" y="208"/>
                    <a:pt x="223" y="208"/>
                  </a:cubicBezTo>
                  <a:cubicBezTo>
                    <a:pt x="218" y="208"/>
                    <a:pt x="209" y="204"/>
                    <a:pt x="195" y="196"/>
                  </a:cubicBezTo>
                  <a:cubicBezTo>
                    <a:pt x="180" y="185"/>
                    <a:pt x="151" y="181"/>
                    <a:pt x="123" y="181"/>
                  </a:cubicBezTo>
                  <a:cubicBezTo>
                    <a:pt x="74" y="181"/>
                    <a:pt x="26" y="194"/>
                    <a:pt x="46" y="210"/>
                  </a:cubicBezTo>
                  <a:cubicBezTo>
                    <a:pt x="60" y="220"/>
                    <a:pt x="53" y="234"/>
                    <a:pt x="32" y="237"/>
                  </a:cubicBezTo>
                  <a:cubicBezTo>
                    <a:pt x="14" y="240"/>
                    <a:pt x="1" y="251"/>
                    <a:pt x="1" y="258"/>
                  </a:cubicBezTo>
                  <a:cubicBezTo>
                    <a:pt x="1" y="258"/>
                    <a:pt x="2" y="259"/>
                    <a:pt x="4" y="259"/>
                  </a:cubicBezTo>
                  <a:cubicBezTo>
                    <a:pt x="13" y="259"/>
                    <a:pt x="45" y="249"/>
                    <a:pt x="81" y="234"/>
                  </a:cubicBezTo>
                  <a:cubicBezTo>
                    <a:pt x="109" y="221"/>
                    <a:pt x="137" y="214"/>
                    <a:pt x="151" y="214"/>
                  </a:cubicBezTo>
                  <a:cubicBezTo>
                    <a:pt x="156" y="214"/>
                    <a:pt x="159" y="215"/>
                    <a:pt x="160" y="216"/>
                  </a:cubicBezTo>
                  <a:cubicBezTo>
                    <a:pt x="161" y="220"/>
                    <a:pt x="166" y="221"/>
                    <a:pt x="176" y="221"/>
                  </a:cubicBezTo>
                  <a:cubicBezTo>
                    <a:pt x="258" y="221"/>
                    <a:pt x="623" y="114"/>
                    <a:pt x="670" y="74"/>
                  </a:cubicBezTo>
                  <a:cubicBezTo>
                    <a:pt x="696" y="55"/>
                    <a:pt x="719" y="35"/>
                    <a:pt x="725" y="35"/>
                  </a:cubicBezTo>
                  <a:cubicBezTo>
                    <a:pt x="725" y="35"/>
                    <a:pt x="726" y="35"/>
                    <a:pt x="726" y="36"/>
                  </a:cubicBezTo>
                  <a:cubicBezTo>
                    <a:pt x="729" y="36"/>
                    <a:pt x="732" y="37"/>
                    <a:pt x="735" y="37"/>
                  </a:cubicBezTo>
                  <a:cubicBezTo>
                    <a:pt x="760" y="37"/>
                    <a:pt x="794" y="13"/>
                    <a:pt x="781" y="2"/>
                  </a:cubicBezTo>
                  <a:cubicBezTo>
                    <a:pt x="780" y="1"/>
                    <a:pt x="778" y="0"/>
                    <a:pt x="7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3" name="Google Shape;3413;p30"/>
            <p:cNvSpPr/>
            <p:nvPr/>
          </p:nvSpPr>
          <p:spPr>
            <a:xfrm>
              <a:off x="5137925" y="1356325"/>
              <a:ext cx="1850" cy="1425"/>
            </a:xfrm>
            <a:custGeom>
              <a:avLst/>
              <a:gdLst/>
              <a:ahLst/>
              <a:cxnLst/>
              <a:rect l="l" t="t" r="r" b="b"/>
              <a:pathLst>
                <a:path w="74" h="57" extrusionOk="0">
                  <a:moveTo>
                    <a:pt x="47" y="1"/>
                  </a:moveTo>
                  <a:cubicBezTo>
                    <a:pt x="41" y="1"/>
                    <a:pt x="35" y="2"/>
                    <a:pt x="29" y="6"/>
                  </a:cubicBezTo>
                  <a:cubicBezTo>
                    <a:pt x="11" y="20"/>
                    <a:pt x="1" y="34"/>
                    <a:pt x="4" y="44"/>
                  </a:cubicBezTo>
                  <a:cubicBezTo>
                    <a:pt x="4" y="52"/>
                    <a:pt x="15" y="56"/>
                    <a:pt x="28" y="56"/>
                  </a:cubicBezTo>
                  <a:cubicBezTo>
                    <a:pt x="33" y="56"/>
                    <a:pt x="38" y="56"/>
                    <a:pt x="42" y="54"/>
                  </a:cubicBezTo>
                  <a:cubicBezTo>
                    <a:pt x="63" y="48"/>
                    <a:pt x="74" y="34"/>
                    <a:pt x="66" y="17"/>
                  </a:cubicBezTo>
                  <a:cubicBezTo>
                    <a:pt x="64" y="6"/>
                    <a:pt x="57" y="1"/>
                    <a:pt x="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4" name="Google Shape;3414;p30"/>
            <p:cNvSpPr/>
            <p:nvPr/>
          </p:nvSpPr>
          <p:spPr>
            <a:xfrm>
              <a:off x="5125750" y="1317300"/>
              <a:ext cx="5250" cy="900"/>
            </a:xfrm>
            <a:custGeom>
              <a:avLst/>
              <a:gdLst/>
              <a:ahLst/>
              <a:cxnLst/>
              <a:rect l="l" t="t" r="r" b="b"/>
              <a:pathLst>
                <a:path w="210" h="36" extrusionOk="0">
                  <a:moveTo>
                    <a:pt x="146" y="0"/>
                  </a:moveTo>
                  <a:cubicBezTo>
                    <a:pt x="130" y="0"/>
                    <a:pt x="111" y="2"/>
                    <a:pt x="92" y="6"/>
                  </a:cubicBezTo>
                  <a:cubicBezTo>
                    <a:pt x="18" y="18"/>
                    <a:pt x="1" y="31"/>
                    <a:pt x="33" y="31"/>
                  </a:cubicBezTo>
                  <a:cubicBezTo>
                    <a:pt x="47" y="31"/>
                    <a:pt x="69" y="29"/>
                    <a:pt x="100" y="23"/>
                  </a:cubicBezTo>
                  <a:cubicBezTo>
                    <a:pt x="110" y="23"/>
                    <a:pt x="120" y="22"/>
                    <a:pt x="130" y="22"/>
                  </a:cubicBezTo>
                  <a:cubicBezTo>
                    <a:pt x="157" y="22"/>
                    <a:pt x="182" y="25"/>
                    <a:pt x="193" y="30"/>
                  </a:cubicBezTo>
                  <a:cubicBezTo>
                    <a:pt x="198" y="34"/>
                    <a:pt x="202" y="35"/>
                    <a:pt x="204" y="35"/>
                  </a:cubicBezTo>
                  <a:cubicBezTo>
                    <a:pt x="209" y="35"/>
                    <a:pt x="207" y="28"/>
                    <a:pt x="199" y="17"/>
                  </a:cubicBezTo>
                  <a:cubicBezTo>
                    <a:pt x="193" y="6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5" name="Google Shape;3415;p30"/>
            <p:cNvSpPr/>
            <p:nvPr/>
          </p:nvSpPr>
          <p:spPr>
            <a:xfrm>
              <a:off x="5142875" y="1368575"/>
              <a:ext cx="2125" cy="575"/>
            </a:xfrm>
            <a:custGeom>
              <a:avLst/>
              <a:gdLst/>
              <a:ahLst/>
              <a:cxnLst/>
              <a:rect l="l" t="t" r="r" b="b"/>
              <a:pathLst>
                <a:path w="85" h="23" extrusionOk="0">
                  <a:moveTo>
                    <a:pt x="76" y="1"/>
                  </a:moveTo>
                  <a:cubicBezTo>
                    <a:pt x="70" y="1"/>
                    <a:pt x="60" y="2"/>
                    <a:pt x="46" y="6"/>
                  </a:cubicBezTo>
                  <a:cubicBezTo>
                    <a:pt x="14" y="12"/>
                    <a:pt x="1" y="19"/>
                    <a:pt x="18" y="22"/>
                  </a:cubicBezTo>
                  <a:cubicBezTo>
                    <a:pt x="35" y="22"/>
                    <a:pt x="63" y="16"/>
                    <a:pt x="76" y="9"/>
                  </a:cubicBezTo>
                  <a:cubicBezTo>
                    <a:pt x="84" y="3"/>
                    <a:pt x="84" y="1"/>
                    <a:pt x="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6" name="Google Shape;3416;p30"/>
            <p:cNvSpPr/>
            <p:nvPr/>
          </p:nvSpPr>
          <p:spPr>
            <a:xfrm>
              <a:off x="5136300" y="1341375"/>
              <a:ext cx="15375" cy="5125"/>
            </a:xfrm>
            <a:custGeom>
              <a:avLst/>
              <a:gdLst/>
              <a:ahLst/>
              <a:cxnLst/>
              <a:rect l="l" t="t" r="r" b="b"/>
              <a:pathLst>
                <a:path w="615" h="205" extrusionOk="0">
                  <a:moveTo>
                    <a:pt x="524" y="1"/>
                  </a:moveTo>
                  <a:cubicBezTo>
                    <a:pt x="515" y="1"/>
                    <a:pt x="502" y="4"/>
                    <a:pt x="485" y="11"/>
                  </a:cubicBezTo>
                  <a:cubicBezTo>
                    <a:pt x="470" y="18"/>
                    <a:pt x="456" y="21"/>
                    <a:pt x="445" y="21"/>
                  </a:cubicBezTo>
                  <a:cubicBezTo>
                    <a:pt x="434" y="21"/>
                    <a:pt x="426" y="18"/>
                    <a:pt x="423" y="11"/>
                  </a:cubicBezTo>
                  <a:cubicBezTo>
                    <a:pt x="422" y="8"/>
                    <a:pt x="420" y="6"/>
                    <a:pt x="417" y="6"/>
                  </a:cubicBezTo>
                  <a:cubicBezTo>
                    <a:pt x="410" y="6"/>
                    <a:pt x="398" y="19"/>
                    <a:pt x="389" y="42"/>
                  </a:cubicBezTo>
                  <a:cubicBezTo>
                    <a:pt x="374" y="71"/>
                    <a:pt x="366" y="84"/>
                    <a:pt x="356" y="84"/>
                  </a:cubicBezTo>
                  <a:cubicBezTo>
                    <a:pt x="350" y="84"/>
                    <a:pt x="343" y="78"/>
                    <a:pt x="333" y="66"/>
                  </a:cubicBezTo>
                  <a:cubicBezTo>
                    <a:pt x="324" y="55"/>
                    <a:pt x="317" y="50"/>
                    <a:pt x="312" y="50"/>
                  </a:cubicBezTo>
                  <a:cubicBezTo>
                    <a:pt x="308" y="50"/>
                    <a:pt x="305" y="55"/>
                    <a:pt x="305" y="63"/>
                  </a:cubicBezTo>
                  <a:cubicBezTo>
                    <a:pt x="303" y="78"/>
                    <a:pt x="295" y="84"/>
                    <a:pt x="279" y="84"/>
                  </a:cubicBezTo>
                  <a:cubicBezTo>
                    <a:pt x="272" y="84"/>
                    <a:pt x="263" y="82"/>
                    <a:pt x="253" y="80"/>
                  </a:cubicBezTo>
                  <a:cubicBezTo>
                    <a:pt x="242" y="79"/>
                    <a:pt x="231" y="78"/>
                    <a:pt x="223" y="78"/>
                  </a:cubicBezTo>
                  <a:cubicBezTo>
                    <a:pt x="212" y="78"/>
                    <a:pt x="206" y="80"/>
                    <a:pt x="208" y="84"/>
                  </a:cubicBezTo>
                  <a:cubicBezTo>
                    <a:pt x="208" y="88"/>
                    <a:pt x="203" y="89"/>
                    <a:pt x="196" y="89"/>
                  </a:cubicBezTo>
                  <a:cubicBezTo>
                    <a:pt x="190" y="89"/>
                    <a:pt x="184" y="88"/>
                    <a:pt x="177" y="87"/>
                  </a:cubicBezTo>
                  <a:cubicBezTo>
                    <a:pt x="169" y="85"/>
                    <a:pt x="161" y="84"/>
                    <a:pt x="153" y="84"/>
                  </a:cubicBezTo>
                  <a:cubicBezTo>
                    <a:pt x="108" y="84"/>
                    <a:pt x="57" y="113"/>
                    <a:pt x="31" y="157"/>
                  </a:cubicBezTo>
                  <a:cubicBezTo>
                    <a:pt x="9" y="192"/>
                    <a:pt x="1" y="205"/>
                    <a:pt x="14" y="205"/>
                  </a:cubicBezTo>
                  <a:cubicBezTo>
                    <a:pt x="22" y="205"/>
                    <a:pt x="36" y="201"/>
                    <a:pt x="59" y="195"/>
                  </a:cubicBezTo>
                  <a:cubicBezTo>
                    <a:pt x="97" y="188"/>
                    <a:pt x="111" y="170"/>
                    <a:pt x="104" y="146"/>
                  </a:cubicBezTo>
                  <a:cubicBezTo>
                    <a:pt x="99" y="132"/>
                    <a:pt x="98" y="126"/>
                    <a:pt x="103" y="126"/>
                  </a:cubicBezTo>
                  <a:lnTo>
                    <a:pt x="103" y="126"/>
                  </a:lnTo>
                  <a:cubicBezTo>
                    <a:pt x="108" y="126"/>
                    <a:pt x="120" y="132"/>
                    <a:pt x="139" y="146"/>
                  </a:cubicBezTo>
                  <a:cubicBezTo>
                    <a:pt x="159" y="159"/>
                    <a:pt x="177" y="165"/>
                    <a:pt x="204" y="165"/>
                  </a:cubicBezTo>
                  <a:cubicBezTo>
                    <a:pt x="229" y="165"/>
                    <a:pt x="260" y="160"/>
                    <a:pt x="305" y="150"/>
                  </a:cubicBezTo>
                  <a:cubicBezTo>
                    <a:pt x="371" y="132"/>
                    <a:pt x="444" y="105"/>
                    <a:pt x="469" y="90"/>
                  </a:cubicBezTo>
                  <a:cubicBezTo>
                    <a:pt x="487" y="79"/>
                    <a:pt x="504" y="72"/>
                    <a:pt x="517" y="72"/>
                  </a:cubicBezTo>
                  <a:cubicBezTo>
                    <a:pt x="523" y="72"/>
                    <a:pt x="528" y="74"/>
                    <a:pt x="531" y="77"/>
                  </a:cubicBezTo>
                  <a:cubicBezTo>
                    <a:pt x="537" y="81"/>
                    <a:pt x="549" y="84"/>
                    <a:pt x="562" y="84"/>
                  </a:cubicBezTo>
                  <a:cubicBezTo>
                    <a:pt x="570" y="84"/>
                    <a:pt x="578" y="83"/>
                    <a:pt x="586" y="80"/>
                  </a:cubicBezTo>
                  <a:cubicBezTo>
                    <a:pt x="610" y="74"/>
                    <a:pt x="614" y="66"/>
                    <a:pt x="593" y="66"/>
                  </a:cubicBezTo>
                  <a:cubicBezTo>
                    <a:pt x="576" y="66"/>
                    <a:pt x="555" y="45"/>
                    <a:pt x="552" y="25"/>
                  </a:cubicBezTo>
                  <a:cubicBezTo>
                    <a:pt x="545" y="8"/>
                    <a:pt x="538" y="1"/>
                    <a:pt x="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7" name="Google Shape;3417;p30"/>
            <p:cNvSpPr/>
            <p:nvPr/>
          </p:nvSpPr>
          <p:spPr>
            <a:xfrm>
              <a:off x="5139675" y="1354375"/>
              <a:ext cx="2275" cy="1100"/>
            </a:xfrm>
            <a:custGeom>
              <a:avLst/>
              <a:gdLst/>
              <a:ahLst/>
              <a:cxnLst/>
              <a:rect l="l" t="t" r="r" b="b"/>
              <a:pathLst>
                <a:path w="91" h="44" extrusionOk="0">
                  <a:moveTo>
                    <a:pt x="79" y="1"/>
                  </a:moveTo>
                  <a:cubicBezTo>
                    <a:pt x="71" y="1"/>
                    <a:pt x="57" y="3"/>
                    <a:pt x="42" y="8"/>
                  </a:cubicBezTo>
                  <a:cubicBezTo>
                    <a:pt x="14" y="15"/>
                    <a:pt x="0" y="25"/>
                    <a:pt x="4" y="36"/>
                  </a:cubicBezTo>
                  <a:cubicBezTo>
                    <a:pt x="5" y="41"/>
                    <a:pt x="10" y="43"/>
                    <a:pt x="17" y="43"/>
                  </a:cubicBezTo>
                  <a:cubicBezTo>
                    <a:pt x="25" y="43"/>
                    <a:pt x="36" y="40"/>
                    <a:pt x="49" y="33"/>
                  </a:cubicBezTo>
                  <a:cubicBezTo>
                    <a:pt x="73" y="22"/>
                    <a:pt x="90" y="8"/>
                    <a:pt x="87" y="4"/>
                  </a:cubicBezTo>
                  <a:cubicBezTo>
                    <a:pt x="87" y="2"/>
                    <a:pt x="84" y="1"/>
                    <a:pt x="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8" name="Google Shape;3418;p30"/>
            <p:cNvSpPr/>
            <p:nvPr/>
          </p:nvSpPr>
          <p:spPr>
            <a:xfrm>
              <a:off x="5140100" y="1326200"/>
              <a:ext cx="208450" cy="31875"/>
            </a:xfrm>
            <a:custGeom>
              <a:avLst/>
              <a:gdLst/>
              <a:ahLst/>
              <a:cxnLst/>
              <a:rect l="l" t="t" r="r" b="b"/>
              <a:pathLst>
                <a:path w="8338" h="1275" extrusionOk="0">
                  <a:moveTo>
                    <a:pt x="6634" y="33"/>
                  </a:moveTo>
                  <a:cubicBezTo>
                    <a:pt x="6653" y="33"/>
                    <a:pt x="6649" y="44"/>
                    <a:pt x="6620" y="63"/>
                  </a:cubicBezTo>
                  <a:cubicBezTo>
                    <a:pt x="6611" y="68"/>
                    <a:pt x="6600" y="71"/>
                    <a:pt x="6591" y="71"/>
                  </a:cubicBezTo>
                  <a:cubicBezTo>
                    <a:pt x="6583" y="71"/>
                    <a:pt x="6576" y="69"/>
                    <a:pt x="6571" y="66"/>
                  </a:cubicBezTo>
                  <a:cubicBezTo>
                    <a:pt x="6561" y="56"/>
                    <a:pt x="6571" y="45"/>
                    <a:pt x="6599" y="39"/>
                  </a:cubicBezTo>
                  <a:cubicBezTo>
                    <a:pt x="6615" y="35"/>
                    <a:pt x="6626" y="33"/>
                    <a:pt x="6634" y="33"/>
                  </a:cubicBezTo>
                  <a:close/>
                  <a:moveTo>
                    <a:pt x="6197" y="219"/>
                  </a:moveTo>
                  <a:cubicBezTo>
                    <a:pt x="6228" y="219"/>
                    <a:pt x="6242" y="226"/>
                    <a:pt x="6232" y="244"/>
                  </a:cubicBezTo>
                  <a:cubicBezTo>
                    <a:pt x="6226" y="254"/>
                    <a:pt x="6211" y="261"/>
                    <a:pt x="6198" y="261"/>
                  </a:cubicBezTo>
                  <a:cubicBezTo>
                    <a:pt x="6195" y="261"/>
                    <a:pt x="6193" y="261"/>
                    <a:pt x="6190" y="260"/>
                  </a:cubicBezTo>
                  <a:cubicBezTo>
                    <a:pt x="6138" y="247"/>
                    <a:pt x="6145" y="219"/>
                    <a:pt x="6197" y="219"/>
                  </a:cubicBezTo>
                  <a:close/>
                  <a:moveTo>
                    <a:pt x="6587" y="363"/>
                  </a:moveTo>
                  <a:cubicBezTo>
                    <a:pt x="6599" y="363"/>
                    <a:pt x="6602" y="367"/>
                    <a:pt x="6589" y="375"/>
                  </a:cubicBezTo>
                  <a:cubicBezTo>
                    <a:pt x="6580" y="382"/>
                    <a:pt x="6568" y="386"/>
                    <a:pt x="6558" y="386"/>
                  </a:cubicBezTo>
                  <a:cubicBezTo>
                    <a:pt x="6552" y="386"/>
                    <a:pt x="6547" y="385"/>
                    <a:pt x="6544" y="382"/>
                  </a:cubicBezTo>
                  <a:cubicBezTo>
                    <a:pt x="6536" y="379"/>
                    <a:pt x="6547" y="372"/>
                    <a:pt x="6571" y="364"/>
                  </a:cubicBezTo>
                  <a:cubicBezTo>
                    <a:pt x="6577" y="364"/>
                    <a:pt x="6582" y="363"/>
                    <a:pt x="6587" y="363"/>
                  </a:cubicBezTo>
                  <a:close/>
                  <a:moveTo>
                    <a:pt x="6325" y="413"/>
                  </a:moveTo>
                  <a:cubicBezTo>
                    <a:pt x="6328" y="413"/>
                    <a:pt x="6330" y="413"/>
                    <a:pt x="6332" y="414"/>
                  </a:cubicBezTo>
                  <a:cubicBezTo>
                    <a:pt x="6346" y="417"/>
                    <a:pt x="6360" y="424"/>
                    <a:pt x="6360" y="431"/>
                  </a:cubicBezTo>
                  <a:cubicBezTo>
                    <a:pt x="6363" y="434"/>
                    <a:pt x="6353" y="441"/>
                    <a:pt x="6339" y="444"/>
                  </a:cubicBezTo>
                  <a:cubicBezTo>
                    <a:pt x="6337" y="445"/>
                    <a:pt x="6335" y="445"/>
                    <a:pt x="6333" y="445"/>
                  </a:cubicBezTo>
                  <a:cubicBezTo>
                    <a:pt x="6324" y="445"/>
                    <a:pt x="6314" y="439"/>
                    <a:pt x="6312" y="427"/>
                  </a:cubicBezTo>
                  <a:cubicBezTo>
                    <a:pt x="6308" y="419"/>
                    <a:pt x="6315" y="413"/>
                    <a:pt x="6325" y="413"/>
                  </a:cubicBezTo>
                  <a:close/>
                  <a:moveTo>
                    <a:pt x="6456" y="277"/>
                  </a:moveTo>
                  <a:cubicBezTo>
                    <a:pt x="6457" y="277"/>
                    <a:pt x="6459" y="277"/>
                    <a:pt x="6461" y="278"/>
                  </a:cubicBezTo>
                  <a:cubicBezTo>
                    <a:pt x="6502" y="285"/>
                    <a:pt x="6502" y="337"/>
                    <a:pt x="6461" y="379"/>
                  </a:cubicBezTo>
                  <a:cubicBezTo>
                    <a:pt x="6438" y="403"/>
                    <a:pt x="6426" y="414"/>
                    <a:pt x="6413" y="414"/>
                  </a:cubicBezTo>
                  <a:cubicBezTo>
                    <a:pt x="6404" y="414"/>
                    <a:pt x="6395" y="409"/>
                    <a:pt x="6381" y="399"/>
                  </a:cubicBezTo>
                  <a:cubicBezTo>
                    <a:pt x="6370" y="391"/>
                    <a:pt x="6356" y="387"/>
                    <a:pt x="6339" y="387"/>
                  </a:cubicBezTo>
                  <a:cubicBezTo>
                    <a:pt x="6318" y="387"/>
                    <a:pt x="6291" y="393"/>
                    <a:pt x="6256" y="406"/>
                  </a:cubicBezTo>
                  <a:cubicBezTo>
                    <a:pt x="6226" y="415"/>
                    <a:pt x="6196" y="422"/>
                    <a:pt x="6178" y="422"/>
                  </a:cubicBezTo>
                  <a:cubicBezTo>
                    <a:pt x="6169" y="422"/>
                    <a:pt x="6163" y="420"/>
                    <a:pt x="6162" y="417"/>
                  </a:cubicBezTo>
                  <a:cubicBezTo>
                    <a:pt x="6160" y="412"/>
                    <a:pt x="6157" y="410"/>
                    <a:pt x="6153" y="410"/>
                  </a:cubicBezTo>
                  <a:cubicBezTo>
                    <a:pt x="6147" y="410"/>
                    <a:pt x="6138" y="414"/>
                    <a:pt x="6128" y="420"/>
                  </a:cubicBezTo>
                  <a:cubicBezTo>
                    <a:pt x="6118" y="426"/>
                    <a:pt x="6108" y="429"/>
                    <a:pt x="6098" y="429"/>
                  </a:cubicBezTo>
                  <a:cubicBezTo>
                    <a:pt x="6089" y="429"/>
                    <a:pt x="6082" y="427"/>
                    <a:pt x="6075" y="424"/>
                  </a:cubicBezTo>
                  <a:cubicBezTo>
                    <a:pt x="6071" y="420"/>
                    <a:pt x="6063" y="418"/>
                    <a:pt x="6053" y="418"/>
                  </a:cubicBezTo>
                  <a:cubicBezTo>
                    <a:pt x="6035" y="418"/>
                    <a:pt x="6009" y="423"/>
                    <a:pt x="5985" y="434"/>
                  </a:cubicBezTo>
                  <a:cubicBezTo>
                    <a:pt x="5959" y="445"/>
                    <a:pt x="5930" y="452"/>
                    <a:pt x="5904" y="452"/>
                  </a:cubicBezTo>
                  <a:cubicBezTo>
                    <a:pt x="5888" y="452"/>
                    <a:pt x="5873" y="450"/>
                    <a:pt x="5860" y="444"/>
                  </a:cubicBezTo>
                  <a:cubicBezTo>
                    <a:pt x="5840" y="439"/>
                    <a:pt x="5827" y="436"/>
                    <a:pt x="5821" y="436"/>
                  </a:cubicBezTo>
                  <a:cubicBezTo>
                    <a:pt x="5811" y="436"/>
                    <a:pt x="5816" y="443"/>
                    <a:pt x="5829" y="462"/>
                  </a:cubicBezTo>
                  <a:cubicBezTo>
                    <a:pt x="5842" y="479"/>
                    <a:pt x="5848" y="486"/>
                    <a:pt x="5845" y="486"/>
                  </a:cubicBezTo>
                  <a:cubicBezTo>
                    <a:pt x="5842" y="486"/>
                    <a:pt x="5832" y="480"/>
                    <a:pt x="5812" y="468"/>
                  </a:cubicBezTo>
                  <a:cubicBezTo>
                    <a:pt x="5794" y="454"/>
                    <a:pt x="5759" y="447"/>
                    <a:pt x="5730" y="447"/>
                  </a:cubicBezTo>
                  <a:cubicBezTo>
                    <a:pt x="5725" y="447"/>
                    <a:pt x="5719" y="447"/>
                    <a:pt x="5715" y="448"/>
                  </a:cubicBezTo>
                  <a:lnTo>
                    <a:pt x="5655" y="458"/>
                  </a:lnTo>
                  <a:lnTo>
                    <a:pt x="5655" y="458"/>
                  </a:lnTo>
                  <a:lnTo>
                    <a:pt x="5704" y="431"/>
                  </a:lnTo>
                  <a:cubicBezTo>
                    <a:pt x="5756" y="401"/>
                    <a:pt x="6022" y="360"/>
                    <a:pt x="6134" y="360"/>
                  </a:cubicBezTo>
                  <a:cubicBezTo>
                    <a:pt x="6142" y="360"/>
                    <a:pt x="6149" y="361"/>
                    <a:pt x="6155" y="361"/>
                  </a:cubicBezTo>
                  <a:cubicBezTo>
                    <a:pt x="6160" y="361"/>
                    <a:pt x="6165" y="362"/>
                    <a:pt x="6169" y="362"/>
                  </a:cubicBezTo>
                  <a:cubicBezTo>
                    <a:pt x="6199" y="362"/>
                    <a:pt x="6219" y="352"/>
                    <a:pt x="6232" y="337"/>
                  </a:cubicBezTo>
                  <a:cubicBezTo>
                    <a:pt x="6239" y="324"/>
                    <a:pt x="6245" y="318"/>
                    <a:pt x="6254" y="318"/>
                  </a:cubicBezTo>
                  <a:cubicBezTo>
                    <a:pt x="6261" y="318"/>
                    <a:pt x="6269" y="322"/>
                    <a:pt x="6280" y="330"/>
                  </a:cubicBezTo>
                  <a:cubicBezTo>
                    <a:pt x="6292" y="339"/>
                    <a:pt x="6300" y="344"/>
                    <a:pt x="6304" y="344"/>
                  </a:cubicBezTo>
                  <a:cubicBezTo>
                    <a:pt x="6306" y="344"/>
                    <a:pt x="6307" y="343"/>
                    <a:pt x="6307" y="340"/>
                  </a:cubicBezTo>
                  <a:cubicBezTo>
                    <a:pt x="6305" y="334"/>
                    <a:pt x="6320" y="332"/>
                    <a:pt x="6343" y="332"/>
                  </a:cubicBezTo>
                  <a:cubicBezTo>
                    <a:pt x="6357" y="332"/>
                    <a:pt x="6373" y="332"/>
                    <a:pt x="6391" y="334"/>
                  </a:cubicBezTo>
                  <a:cubicBezTo>
                    <a:pt x="6422" y="337"/>
                    <a:pt x="6442" y="339"/>
                    <a:pt x="6454" y="339"/>
                  </a:cubicBezTo>
                  <a:cubicBezTo>
                    <a:pt x="6479" y="339"/>
                    <a:pt x="6473" y="331"/>
                    <a:pt x="6457" y="306"/>
                  </a:cubicBezTo>
                  <a:cubicBezTo>
                    <a:pt x="6445" y="288"/>
                    <a:pt x="6446" y="277"/>
                    <a:pt x="6456" y="277"/>
                  </a:cubicBezTo>
                  <a:close/>
                  <a:moveTo>
                    <a:pt x="4498" y="467"/>
                  </a:moveTo>
                  <a:cubicBezTo>
                    <a:pt x="4504" y="467"/>
                    <a:pt x="4507" y="469"/>
                    <a:pt x="4507" y="473"/>
                  </a:cubicBezTo>
                  <a:cubicBezTo>
                    <a:pt x="4511" y="476"/>
                    <a:pt x="4501" y="486"/>
                    <a:pt x="4483" y="497"/>
                  </a:cubicBezTo>
                  <a:cubicBezTo>
                    <a:pt x="4474" y="504"/>
                    <a:pt x="4464" y="507"/>
                    <a:pt x="4457" y="507"/>
                  </a:cubicBezTo>
                  <a:cubicBezTo>
                    <a:pt x="4451" y="507"/>
                    <a:pt x="4446" y="505"/>
                    <a:pt x="4445" y="500"/>
                  </a:cubicBezTo>
                  <a:cubicBezTo>
                    <a:pt x="4441" y="486"/>
                    <a:pt x="4455" y="476"/>
                    <a:pt x="4472" y="473"/>
                  </a:cubicBezTo>
                  <a:cubicBezTo>
                    <a:pt x="4483" y="469"/>
                    <a:pt x="4491" y="467"/>
                    <a:pt x="4498" y="467"/>
                  </a:cubicBezTo>
                  <a:close/>
                  <a:moveTo>
                    <a:pt x="3900" y="542"/>
                  </a:moveTo>
                  <a:cubicBezTo>
                    <a:pt x="3907" y="542"/>
                    <a:pt x="3913" y="544"/>
                    <a:pt x="3918" y="548"/>
                  </a:cubicBezTo>
                  <a:cubicBezTo>
                    <a:pt x="3928" y="559"/>
                    <a:pt x="3921" y="569"/>
                    <a:pt x="3904" y="573"/>
                  </a:cubicBezTo>
                  <a:cubicBezTo>
                    <a:pt x="3894" y="575"/>
                    <a:pt x="3885" y="577"/>
                    <a:pt x="3879" y="577"/>
                  </a:cubicBezTo>
                  <a:cubicBezTo>
                    <a:pt x="3862" y="577"/>
                    <a:pt x="3862" y="566"/>
                    <a:pt x="3879" y="548"/>
                  </a:cubicBezTo>
                  <a:cubicBezTo>
                    <a:pt x="3885" y="545"/>
                    <a:pt x="3893" y="542"/>
                    <a:pt x="3900" y="542"/>
                  </a:cubicBezTo>
                  <a:close/>
                  <a:moveTo>
                    <a:pt x="4135" y="542"/>
                  </a:moveTo>
                  <a:cubicBezTo>
                    <a:pt x="4140" y="542"/>
                    <a:pt x="4144" y="546"/>
                    <a:pt x="4147" y="552"/>
                  </a:cubicBezTo>
                  <a:cubicBezTo>
                    <a:pt x="4150" y="563"/>
                    <a:pt x="4147" y="580"/>
                    <a:pt x="4136" y="590"/>
                  </a:cubicBezTo>
                  <a:cubicBezTo>
                    <a:pt x="4132" y="595"/>
                    <a:pt x="4127" y="597"/>
                    <a:pt x="4123" y="597"/>
                  </a:cubicBezTo>
                  <a:cubicBezTo>
                    <a:pt x="4118" y="597"/>
                    <a:pt x="4114" y="593"/>
                    <a:pt x="4112" y="587"/>
                  </a:cubicBezTo>
                  <a:cubicBezTo>
                    <a:pt x="4105" y="577"/>
                    <a:pt x="4112" y="559"/>
                    <a:pt x="4122" y="548"/>
                  </a:cubicBezTo>
                  <a:cubicBezTo>
                    <a:pt x="4126" y="544"/>
                    <a:pt x="4131" y="542"/>
                    <a:pt x="4135" y="542"/>
                  </a:cubicBezTo>
                  <a:close/>
                  <a:moveTo>
                    <a:pt x="4497" y="638"/>
                  </a:moveTo>
                  <a:cubicBezTo>
                    <a:pt x="4506" y="638"/>
                    <a:pt x="4510" y="644"/>
                    <a:pt x="4507" y="652"/>
                  </a:cubicBezTo>
                  <a:cubicBezTo>
                    <a:pt x="4504" y="667"/>
                    <a:pt x="4496" y="677"/>
                    <a:pt x="4490" y="681"/>
                  </a:cubicBezTo>
                  <a:cubicBezTo>
                    <a:pt x="4483" y="681"/>
                    <a:pt x="4476" y="673"/>
                    <a:pt x="4472" y="663"/>
                  </a:cubicBezTo>
                  <a:cubicBezTo>
                    <a:pt x="4469" y="652"/>
                    <a:pt x="4480" y="639"/>
                    <a:pt x="4490" y="639"/>
                  </a:cubicBezTo>
                  <a:cubicBezTo>
                    <a:pt x="4493" y="638"/>
                    <a:pt x="4495" y="638"/>
                    <a:pt x="4497" y="638"/>
                  </a:cubicBezTo>
                  <a:close/>
                  <a:moveTo>
                    <a:pt x="4580" y="642"/>
                  </a:moveTo>
                  <a:cubicBezTo>
                    <a:pt x="4585" y="642"/>
                    <a:pt x="4589" y="645"/>
                    <a:pt x="4591" y="652"/>
                  </a:cubicBezTo>
                  <a:cubicBezTo>
                    <a:pt x="4594" y="663"/>
                    <a:pt x="4618" y="670"/>
                    <a:pt x="4639" y="670"/>
                  </a:cubicBezTo>
                  <a:cubicBezTo>
                    <a:pt x="4674" y="670"/>
                    <a:pt x="4670" y="673"/>
                    <a:pt x="4635" y="684"/>
                  </a:cubicBezTo>
                  <a:cubicBezTo>
                    <a:pt x="4621" y="689"/>
                    <a:pt x="4608" y="690"/>
                    <a:pt x="4597" y="690"/>
                  </a:cubicBezTo>
                  <a:cubicBezTo>
                    <a:pt x="4562" y="690"/>
                    <a:pt x="4543" y="673"/>
                    <a:pt x="4566" y="649"/>
                  </a:cubicBezTo>
                  <a:cubicBezTo>
                    <a:pt x="4571" y="645"/>
                    <a:pt x="4576" y="642"/>
                    <a:pt x="4580" y="642"/>
                  </a:cubicBezTo>
                  <a:close/>
                  <a:moveTo>
                    <a:pt x="3466" y="736"/>
                  </a:moveTo>
                  <a:lnTo>
                    <a:pt x="3466" y="736"/>
                  </a:lnTo>
                  <a:cubicBezTo>
                    <a:pt x="3468" y="736"/>
                    <a:pt x="3472" y="738"/>
                    <a:pt x="3476" y="743"/>
                  </a:cubicBezTo>
                  <a:cubicBezTo>
                    <a:pt x="3487" y="753"/>
                    <a:pt x="3491" y="771"/>
                    <a:pt x="3487" y="781"/>
                  </a:cubicBezTo>
                  <a:cubicBezTo>
                    <a:pt x="3486" y="782"/>
                    <a:pt x="3484" y="783"/>
                    <a:pt x="3483" y="783"/>
                  </a:cubicBezTo>
                  <a:cubicBezTo>
                    <a:pt x="3476" y="783"/>
                    <a:pt x="3469" y="773"/>
                    <a:pt x="3466" y="757"/>
                  </a:cubicBezTo>
                  <a:cubicBezTo>
                    <a:pt x="3462" y="743"/>
                    <a:pt x="3462" y="736"/>
                    <a:pt x="3466" y="736"/>
                  </a:cubicBezTo>
                  <a:close/>
                  <a:moveTo>
                    <a:pt x="6703" y="1"/>
                  </a:moveTo>
                  <a:cubicBezTo>
                    <a:pt x="6677" y="1"/>
                    <a:pt x="6643" y="5"/>
                    <a:pt x="6613" y="15"/>
                  </a:cubicBezTo>
                  <a:cubicBezTo>
                    <a:pt x="6579" y="22"/>
                    <a:pt x="6546" y="26"/>
                    <a:pt x="6526" y="26"/>
                  </a:cubicBezTo>
                  <a:cubicBezTo>
                    <a:pt x="6520" y="26"/>
                    <a:pt x="6515" y="25"/>
                    <a:pt x="6512" y="25"/>
                  </a:cubicBezTo>
                  <a:cubicBezTo>
                    <a:pt x="6509" y="21"/>
                    <a:pt x="6497" y="20"/>
                    <a:pt x="6480" y="20"/>
                  </a:cubicBezTo>
                  <a:cubicBezTo>
                    <a:pt x="6464" y="20"/>
                    <a:pt x="6443" y="21"/>
                    <a:pt x="6422" y="25"/>
                  </a:cubicBezTo>
                  <a:cubicBezTo>
                    <a:pt x="6347" y="36"/>
                    <a:pt x="6352" y="51"/>
                    <a:pt x="6416" y="51"/>
                  </a:cubicBezTo>
                  <a:cubicBezTo>
                    <a:pt x="6428" y="51"/>
                    <a:pt x="6443" y="50"/>
                    <a:pt x="6461" y="49"/>
                  </a:cubicBezTo>
                  <a:lnTo>
                    <a:pt x="6536" y="45"/>
                  </a:lnTo>
                  <a:lnTo>
                    <a:pt x="6491" y="90"/>
                  </a:lnTo>
                  <a:cubicBezTo>
                    <a:pt x="6432" y="150"/>
                    <a:pt x="6363" y="174"/>
                    <a:pt x="6176" y="191"/>
                  </a:cubicBezTo>
                  <a:cubicBezTo>
                    <a:pt x="6096" y="198"/>
                    <a:pt x="5979" y="215"/>
                    <a:pt x="5909" y="226"/>
                  </a:cubicBezTo>
                  <a:cubicBezTo>
                    <a:pt x="5839" y="239"/>
                    <a:pt x="5745" y="247"/>
                    <a:pt x="5697" y="247"/>
                  </a:cubicBezTo>
                  <a:cubicBezTo>
                    <a:pt x="5652" y="247"/>
                    <a:pt x="5611" y="250"/>
                    <a:pt x="5607" y="257"/>
                  </a:cubicBezTo>
                  <a:cubicBezTo>
                    <a:pt x="5605" y="262"/>
                    <a:pt x="5608" y="266"/>
                    <a:pt x="5615" y="266"/>
                  </a:cubicBezTo>
                  <a:cubicBezTo>
                    <a:pt x="5618" y="266"/>
                    <a:pt x="5621" y="265"/>
                    <a:pt x="5625" y="264"/>
                  </a:cubicBezTo>
                  <a:cubicBezTo>
                    <a:pt x="5629" y="263"/>
                    <a:pt x="5633" y="263"/>
                    <a:pt x="5636" y="263"/>
                  </a:cubicBezTo>
                  <a:cubicBezTo>
                    <a:pt x="5646" y="263"/>
                    <a:pt x="5653" y="267"/>
                    <a:pt x="5655" y="274"/>
                  </a:cubicBezTo>
                  <a:cubicBezTo>
                    <a:pt x="5662" y="295"/>
                    <a:pt x="5451" y="340"/>
                    <a:pt x="5287" y="351"/>
                  </a:cubicBezTo>
                  <a:cubicBezTo>
                    <a:pt x="5236" y="354"/>
                    <a:pt x="5194" y="364"/>
                    <a:pt x="5191" y="379"/>
                  </a:cubicBezTo>
                  <a:cubicBezTo>
                    <a:pt x="5190" y="383"/>
                    <a:pt x="5185" y="385"/>
                    <a:pt x="5178" y="385"/>
                  </a:cubicBezTo>
                  <a:cubicBezTo>
                    <a:pt x="5166" y="385"/>
                    <a:pt x="5148" y="379"/>
                    <a:pt x="5128" y="369"/>
                  </a:cubicBezTo>
                  <a:cubicBezTo>
                    <a:pt x="5109" y="356"/>
                    <a:pt x="5094" y="349"/>
                    <a:pt x="5086" y="349"/>
                  </a:cubicBezTo>
                  <a:cubicBezTo>
                    <a:pt x="5080" y="349"/>
                    <a:pt x="5078" y="352"/>
                    <a:pt x="5079" y="358"/>
                  </a:cubicBezTo>
                  <a:cubicBezTo>
                    <a:pt x="5087" y="375"/>
                    <a:pt x="5066" y="385"/>
                    <a:pt x="5021" y="385"/>
                  </a:cubicBezTo>
                  <a:cubicBezTo>
                    <a:pt x="4986" y="385"/>
                    <a:pt x="4896" y="403"/>
                    <a:pt x="4820" y="420"/>
                  </a:cubicBezTo>
                  <a:cubicBezTo>
                    <a:pt x="4756" y="435"/>
                    <a:pt x="4695" y="442"/>
                    <a:pt x="4664" y="442"/>
                  </a:cubicBezTo>
                  <a:cubicBezTo>
                    <a:pt x="4658" y="442"/>
                    <a:pt x="4653" y="442"/>
                    <a:pt x="4650" y="441"/>
                  </a:cubicBezTo>
                  <a:cubicBezTo>
                    <a:pt x="4645" y="440"/>
                    <a:pt x="4641" y="439"/>
                    <a:pt x="4636" y="439"/>
                  </a:cubicBezTo>
                  <a:cubicBezTo>
                    <a:pt x="4620" y="439"/>
                    <a:pt x="4604" y="448"/>
                    <a:pt x="4591" y="462"/>
                  </a:cubicBezTo>
                  <a:cubicBezTo>
                    <a:pt x="4582" y="475"/>
                    <a:pt x="4573" y="482"/>
                    <a:pt x="4567" y="482"/>
                  </a:cubicBezTo>
                  <a:cubicBezTo>
                    <a:pt x="4557" y="482"/>
                    <a:pt x="4551" y="470"/>
                    <a:pt x="4549" y="448"/>
                  </a:cubicBezTo>
                  <a:cubicBezTo>
                    <a:pt x="4549" y="445"/>
                    <a:pt x="4542" y="443"/>
                    <a:pt x="4530" y="443"/>
                  </a:cubicBezTo>
                  <a:cubicBezTo>
                    <a:pt x="4513" y="443"/>
                    <a:pt x="4486" y="447"/>
                    <a:pt x="4455" y="455"/>
                  </a:cubicBezTo>
                  <a:cubicBezTo>
                    <a:pt x="4392" y="473"/>
                    <a:pt x="4372" y="486"/>
                    <a:pt x="4386" y="497"/>
                  </a:cubicBezTo>
                  <a:cubicBezTo>
                    <a:pt x="4400" y="507"/>
                    <a:pt x="4397" y="514"/>
                    <a:pt x="4376" y="514"/>
                  </a:cubicBezTo>
                  <a:cubicBezTo>
                    <a:pt x="4358" y="510"/>
                    <a:pt x="4341" y="500"/>
                    <a:pt x="4341" y="486"/>
                  </a:cubicBezTo>
                  <a:cubicBezTo>
                    <a:pt x="4339" y="479"/>
                    <a:pt x="4329" y="475"/>
                    <a:pt x="4313" y="475"/>
                  </a:cubicBezTo>
                  <a:cubicBezTo>
                    <a:pt x="4300" y="475"/>
                    <a:pt x="4282" y="478"/>
                    <a:pt x="4261" y="483"/>
                  </a:cubicBezTo>
                  <a:cubicBezTo>
                    <a:pt x="4237" y="489"/>
                    <a:pt x="4212" y="493"/>
                    <a:pt x="4193" y="493"/>
                  </a:cubicBezTo>
                  <a:cubicBezTo>
                    <a:pt x="4179" y="493"/>
                    <a:pt x="4168" y="491"/>
                    <a:pt x="4163" y="486"/>
                  </a:cubicBezTo>
                  <a:cubicBezTo>
                    <a:pt x="4156" y="478"/>
                    <a:pt x="4144" y="475"/>
                    <a:pt x="4133" y="475"/>
                  </a:cubicBezTo>
                  <a:cubicBezTo>
                    <a:pt x="4129" y="475"/>
                    <a:pt x="4125" y="475"/>
                    <a:pt x="4122" y="476"/>
                  </a:cubicBezTo>
                  <a:cubicBezTo>
                    <a:pt x="4108" y="479"/>
                    <a:pt x="4112" y="489"/>
                    <a:pt x="4126" y="500"/>
                  </a:cubicBezTo>
                  <a:cubicBezTo>
                    <a:pt x="4133" y="508"/>
                    <a:pt x="4133" y="511"/>
                    <a:pt x="4126" y="511"/>
                  </a:cubicBezTo>
                  <a:cubicBezTo>
                    <a:pt x="4121" y="511"/>
                    <a:pt x="4111" y="508"/>
                    <a:pt x="4098" y="503"/>
                  </a:cubicBezTo>
                  <a:cubicBezTo>
                    <a:pt x="4081" y="497"/>
                    <a:pt x="4069" y="494"/>
                    <a:pt x="4061" y="494"/>
                  </a:cubicBezTo>
                  <a:cubicBezTo>
                    <a:pt x="4050" y="494"/>
                    <a:pt x="4046" y="500"/>
                    <a:pt x="4046" y="514"/>
                  </a:cubicBezTo>
                  <a:cubicBezTo>
                    <a:pt x="4044" y="526"/>
                    <a:pt x="4039" y="531"/>
                    <a:pt x="4026" y="531"/>
                  </a:cubicBezTo>
                  <a:cubicBezTo>
                    <a:pt x="4016" y="531"/>
                    <a:pt x="4000" y="527"/>
                    <a:pt x="3976" y="521"/>
                  </a:cubicBezTo>
                  <a:cubicBezTo>
                    <a:pt x="3966" y="519"/>
                    <a:pt x="3955" y="517"/>
                    <a:pt x="3942" y="517"/>
                  </a:cubicBezTo>
                  <a:cubicBezTo>
                    <a:pt x="3864" y="517"/>
                    <a:pt x="3752" y="560"/>
                    <a:pt x="3785" y="587"/>
                  </a:cubicBezTo>
                  <a:cubicBezTo>
                    <a:pt x="3791" y="590"/>
                    <a:pt x="3790" y="593"/>
                    <a:pt x="3782" y="593"/>
                  </a:cubicBezTo>
                  <a:cubicBezTo>
                    <a:pt x="3775" y="593"/>
                    <a:pt x="3765" y="591"/>
                    <a:pt x="3751" y="587"/>
                  </a:cubicBezTo>
                  <a:cubicBezTo>
                    <a:pt x="3713" y="577"/>
                    <a:pt x="3705" y="566"/>
                    <a:pt x="3720" y="552"/>
                  </a:cubicBezTo>
                  <a:cubicBezTo>
                    <a:pt x="3733" y="539"/>
                    <a:pt x="3734" y="534"/>
                    <a:pt x="3726" y="534"/>
                  </a:cubicBezTo>
                  <a:cubicBezTo>
                    <a:pt x="3724" y="534"/>
                    <a:pt x="3720" y="534"/>
                    <a:pt x="3716" y="535"/>
                  </a:cubicBezTo>
                  <a:cubicBezTo>
                    <a:pt x="3702" y="542"/>
                    <a:pt x="3678" y="563"/>
                    <a:pt x="3660" y="587"/>
                  </a:cubicBezTo>
                  <a:cubicBezTo>
                    <a:pt x="3647" y="608"/>
                    <a:pt x="3640" y="617"/>
                    <a:pt x="3631" y="617"/>
                  </a:cubicBezTo>
                  <a:cubicBezTo>
                    <a:pt x="3624" y="617"/>
                    <a:pt x="3615" y="612"/>
                    <a:pt x="3601" y="601"/>
                  </a:cubicBezTo>
                  <a:cubicBezTo>
                    <a:pt x="3590" y="591"/>
                    <a:pt x="3568" y="585"/>
                    <a:pt x="3544" y="585"/>
                  </a:cubicBezTo>
                  <a:cubicBezTo>
                    <a:pt x="3532" y="585"/>
                    <a:pt x="3520" y="587"/>
                    <a:pt x="3508" y="590"/>
                  </a:cubicBezTo>
                  <a:cubicBezTo>
                    <a:pt x="3489" y="594"/>
                    <a:pt x="3471" y="596"/>
                    <a:pt x="3455" y="596"/>
                  </a:cubicBezTo>
                  <a:cubicBezTo>
                    <a:pt x="3440" y="596"/>
                    <a:pt x="3428" y="594"/>
                    <a:pt x="3421" y="590"/>
                  </a:cubicBezTo>
                  <a:cubicBezTo>
                    <a:pt x="3417" y="586"/>
                    <a:pt x="3407" y="584"/>
                    <a:pt x="3394" y="584"/>
                  </a:cubicBezTo>
                  <a:cubicBezTo>
                    <a:pt x="3376" y="584"/>
                    <a:pt x="3352" y="588"/>
                    <a:pt x="3327" y="593"/>
                  </a:cubicBezTo>
                  <a:cubicBezTo>
                    <a:pt x="3310" y="598"/>
                    <a:pt x="3291" y="600"/>
                    <a:pt x="3273" y="600"/>
                  </a:cubicBezTo>
                  <a:cubicBezTo>
                    <a:pt x="3250" y="600"/>
                    <a:pt x="3229" y="596"/>
                    <a:pt x="3217" y="590"/>
                  </a:cubicBezTo>
                  <a:cubicBezTo>
                    <a:pt x="3207" y="583"/>
                    <a:pt x="3197" y="579"/>
                    <a:pt x="3186" y="579"/>
                  </a:cubicBezTo>
                  <a:cubicBezTo>
                    <a:pt x="3171" y="579"/>
                    <a:pt x="3154" y="587"/>
                    <a:pt x="3133" y="601"/>
                  </a:cubicBezTo>
                  <a:cubicBezTo>
                    <a:pt x="3100" y="624"/>
                    <a:pt x="2784" y="702"/>
                    <a:pt x="2732" y="702"/>
                  </a:cubicBezTo>
                  <a:cubicBezTo>
                    <a:pt x="2730" y="702"/>
                    <a:pt x="2728" y="702"/>
                    <a:pt x="2727" y="702"/>
                  </a:cubicBezTo>
                  <a:cubicBezTo>
                    <a:pt x="2725" y="700"/>
                    <a:pt x="2722" y="700"/>
                    <a:pt x="2718" y="700"/>
                  </a:cubicBezTo>
                  <a:cubicBezTo>
                    <a:pt x="2708" y="700"/>
                    <a:pt x="2693" y="703"/>
                    <a:pt x="2679" y="705"/>
                  </a:cubicBezTo>
                  <a:cubicBezTo>
                    <a:pt x="2655" y="708"/>
                    <a:pt x="2599" y="715"/>
                    <a:pt x="2557" y="718"/>
                  </a:cubicBezTo>
                  <a:cubicBezTo>
                    <a:pt x="2509" y="722"/>
                    <a:pt x="2401" y="739"/>
                    <a:pt x="2311" y="753"/>
                  </a:cubicBezTo>
                  <a:cubicBezTo>
                    <a:pt x="2065" y="795"/>
                    <a:pt x="2003" y="806"/>
                    <a:pt x="1839" y="830"/>
                  </a:cubicBezTo>
                  <a:cubicBezTo>
                    <a:pt x="1760" y="843"/>
                    <a:pt x="1662" y="857"/>
                    <a:pt x="1628" y="868"/>
                  </a:cubicBezTo>
                  <a:cubicBezTo>
                    <a:pt x="1615" y="871"/>
                    <a:pt x="1603" y="872"/>
                    <a:pt x="1593" y="872"/>
                  </a:cubicBezTo>
                  <a:cubicBezTo>
                    <a:pt x="1576" y="872"/>
                    <a:pt x="1564" y="869"/>
                    <a:pt x="1561" y="864"/>
                  </a:cubicBezTo>
                  <a:cubicBezTo>
                    <a:pt x="1560" y="860"/>
                    <a:pt x="1556" y="858"/>
                    <a:pt x="1549" y="858"/>
                  </a:cubicBezTo>
                  <a:cubicBezTo>
                    <a:pt x="1538" y="858"/>
                    <a:pt x="1522" y="863"/>
                    <a:pt x="1503" y="871"/>
                  </a:cubicBezTo>
                  <a:cubicBezTo>
                    <a:pt x="1482" y="880"/>
                    <a:pt x="1464" y="885"/>
                    <a:pt x="1454" y="885"/>
                  </a:cubicBezTo>
                  <a:cubicBezTo>
                    <a:pt x="1448" y="885"/>
                    <a:pt x="1445" y="884"/>
                    <a:pt x="1444" y="881"/>
                  </a:cubicBezTo>
                  <a:cubicBezTo>
                    <a:pt x="1444" y="878"/>
                    <a:pt x="1435" y="876"/>
                    <a:pt x="1421" y="876"/>
                  </a:cubicBezTo>
                  <a:cubicBezTo>
                    <a:pt x="1407" y="876"/>
                    <a:pt x="1388" y="878"/>
                    <a:pt x="1367" y="881"/>
                  </a:cubicBezTo>
                  <a:cubicBezTo>
                    <a:pt x="1326" y="892"/>
                    <a:pt x="1212" y="913"/>
                    <a:pt x="1114" y="931"/>
                  </a:cubicBezTo>
                  <a:cubicBezTo>
                    <a:pt x="1029" y="949"/>
                    <a:pt x="939" y="959"/>
                    <a:pt x="901" y="959"/>
                  </a:cubicBezTo>
                  <a:cubicBezTo>
                    <a:pt x="896" y="959"/>
                    <a:pt x="892" y="958"/>
                    <a:pt x="889" y="958"/>
                  </a:cubicBezTo>
                  <a:cubicBezTo>
                    <a:pt x="874" y="955"/>
                    <a:pt x="859" y="954"/>
                    <a:pt x="845" y="954"/>
                  </a:cubicBezTo>
                  <a:cubicBezTo>
                    <a:pt x="801" y="954"/>
                    <a:pt x="766" y="966"/>
                    <a:pt x="784" y="979"/>
                  </a:cubicBezTo>
                  <a:cubicBezTo>
                    <a:pt x="791" y="986"/>
                    <a:pt x="743" y="1003"/>
                    <a:pt x="670" y="1021"/>
                  </a:cubicBezTo>
                  <a:cubicBezTo>
                    <a:pt x="627" y="1031"/>
                    <a:pt x="587" y="1037"/>
                    <a:pt x="560" y="1037"/>
                  </a:cubicBezTo>
                  <a:cubicBezTo>
                    <a:pt x="543" y="1037"/>
                    <a:pt x="532" y="1035"/>
                    <a:pt x="528" y="1031"/>
                  </a:cubicBezTo>
                  <a:cubicBezTo>
                    <a:pt x="520" y="1020"/>
                    <a:pt x="509" y="1015"/>
                    <a:pt x="500" y="1015"/>
                  </a:cubicBezTo>
                  <a:cubicBezTo>
                    <a:pt x="485" y="1015"/>
                    <a:pt x="473" y="1027"/>
                    <a:pt x="479" y="1048"/>
                  </a:cubicBezTo>
                  <a:cubicBezTo>
                    <a:pt x="488" y="1078"/>
                    <a:pt x="465" y="1098"/>
                    <a:pt x="435" y="1098"/>
                  </a:cubicBezTo>
                  <a:cubicBezTo>
                    <a:pt x="420" y="1098"/>
                    <a:pt x="404" y="1093"/>
                    <a:pt x="389" y="1083"/>
                  </a:cubicBezTo>
                  <a:cubicBezTo>
                    <a:pt x="375" y="1073"/>
                    <a:pt x="359" y="1069"/>
                    <a:pt x="343" y="1069"/>
                  </a:cubicBezTo>
                  <a:cubicBezTo>
                    <a:pt x="306" y="1069"/>
                    <a:pt x="274" y="1094"/>
                    <a:pt x="299" y="1121"/>
                  </a:cubicBezTo>
                  <a:cubicBezTo>
                    <a:pt x="309" y="1135"/>
                    <a:pt x="309" y="1149"/>
                    <a:pt x="296" y="1149"/>
                  </a:cubicBezTo>
                  <a:cubicBezTo>
                    <a:pt x="294" y="1149"/>
                    <a:pt x="293" y="1149"/>
                    <a:pt x="291" y="1149"/>
                  </a:cubicBezTo>
                  <a:cubicBezTo>
                    <a:pt x="281" y="1149"/>
                    <a:pt x="267" y="1140"/>
                    <a:pt x="264" y="1125"/>
                  </a:cubicBezTo>
                  <a:cubicBezTo>
                    <a:pt x="260" y="1111"/>
                    <a:pt x="252" y="1105"/>
                    <a:pt x="242" y="1105"/>
                  </a:cubicBezTo>
                  <a:cubicBezTo>
                    <a:pt x="236" y="1105"/>
                    <a:pt x="230" y="1107"/>
                    <a:pt x="222" y="1110"/>
                  </a:cubicBezTo>
                  <a:cubicBezTo>
                    <a:pt x="213" y="1118"/>
                    <a:pt x="205" y="1122"/>
                    <a:pt x="199" y="1122"/>
                  </a:cubicBezTo>
                  <a:cubicBezTo>
                    <a:pt x="193" y="1122"/>
                    <a:pt x="189" y="1119"/>
                    <a:pt x="187" y="1114"/>
                  </a:cubicBezTo>
                  <a:cubicBezTo>
                    <a:pt x="185" y="1104"/>
                    <a:pt x="177" y="1099"/>
                    <a:pt x="167" y="1099"/>
                  </a:cubicBezTo>
                  <a:cubicBezTo>
                    <a:pt x="144" y="1099"/>
                    <a:pt x="106" y="1126"/>
                    <a:pt x="83" y="1163"/>
                  </a:cubicBezTo>
                  <a:cubicBezTo>
                    <a:pt x="64" y="1191"/>
                    <a:pt x="42" y="1208"/>
                    <a:pt x="29" y="1208"/>
                  </a:cubicBezTo>
                  <a:cubicBezTo>
                    <a:pt x="27" y="1208"/>
                    <a:pt x="26" y="1208"/>
                    <a:pt x="25" y="1208"/>
                  </a:cubicBezTo>
                  <a:cubicBezTo>
                    <a:pt x="23" y="1207"/>
                    <a:pt x="20" y="1207"/>
                    <a:pt x="18" y="1207"/>
                  </a:cubicBezTo>
                  <a:cubicBezTo>
                    <a:pt x="8" y="1207"/>
                    <a:pt x="1" y="1213"/>
                    <a:pt x="4" y="1222"/>
                  </a:cubicBezTo>
                  <a:cubicBezTo>
                    <a:pt x="7" y="1232"/>
                    <a:pt x="14" y="1237"/>
                    <a:pt x="24" y="1237"/>
                  </a:cubicBezTo>
                  <a:cubicBezTo>
                    <a:pt x="41" y="1237"/>
                    <a:pt x="66" y="1224"/>
                    <a:pt x="94" y="1201"/>
                  </a:cubicBezTo>
                  <a:cubicBezTo>
                    <a:pt x="109" y="1188"/>
                    <a:pt x="120" y="1182"/>
                    <a:pt x="132" y="1182"/>
                  </a:cubicBezTo>
                  <a:cubicBezTo>
                    <a:pt x="142" y="1182"/>
                    <a:pt x="152" y="1187"/>
                    <a:pt x="163" y="1197"/>
                  </a:cubicBezTo>
                  <a:cubicBezTo>
                    <a:pt x="178" y="1209"/>
                    <a:pt x="189" y="1214"/>
                    <a:pt x="193" y="1214"/>
                  </a:cubicBezTo>
                  <a:cubicBezTo>
                    <a:pt x="195" y="1214"/>
                    <a:pt x="196" y="1213"/>
                    <a:pt x="195" y="1211"/>
                  </a:cubicBezTo>
                  <a:cubicBezTo>
                    <a:pt x="193" y="1206"/>
                    <a:pt x="196" y="1204"/>
                    <a:pt x="202" y="1204"/>
                  </a:cubicBezTo>
                  <a:cubicBezTo>
                    <a:pt x="208" y="1204"/>
                    <a:pt x="217" y="1206"/>
                    <a:pt x="229" y="1211"/>
                  </a:cubicBezTo>
                  <a:cubicBezTo>
                    <a:pt x="254" y="1218"/>
                    <a:pt x="267" y="1232"/>
                    <a:pt x="264" y="1243"/>
                  </a:cubicBezTo>
                  <a:cubicBezTo>
                    <a:pt x="263" y="1246"/>
                    <a:pt x="265" y="1247"/>
                    <a:pt x="269" y="1247"/>
                  </a:cubicBezTo>
                  <a:cubicBezTo>
                    <a:pt x="279" y="1247"/>
                    <a:pt x="298" y="1241"/>
                    <a:pt x="320" y="1229"/>
                  </a:cubicBezTo>
                  <a:cubicBezTo>
                    <a:pt x="346" y="1214"/>
                    <a:pt x="369" y="1207"/>
                    <a:pt x="385" y="1207"/>
                  </a:cubicBezTo>
                  <a:cubicBezTo>
                    <a:pt x="391" y="1207"/>
                    <a:pt x="396" y="1208"/>
                    <a:pt x="400" y="1211"/>
                  </a:cubicBezTo>
                  <a:cubicBezTo>
                    <a:pt x="410" y="1218"/>
                    <a:pt x="403" y="1229"/>
                    <a:pt x="386" y="1235"/>
                  </a:cubicBezTo>
                  <a:cubicBezTo>
                    <a:pt x="365" y="1239"/>
                    <a:pt x="351" y="1253"/>
                    <a:pt x="358" y="1267"/>
                  </a:cubicBezTo>
                  <a:cubicBezTo>
                    <a:pt x="360" y="1272"/>
                    <a:pt x="365" y="1274"/>
                    <a:pt x="372" y="1274"/>
                  </a:cubicBezTo>
                  <a:cubicBezTo>
                    <a:pt x="379" y="1274"/>
                    <a:pt x="387" y="1272"/>
                    <a:pt x="396" y="1267"/>
                  </a:cubicBezTo>
                  <a:cubicBezTo>
                    <a:pt x="413" y="1253"/>
                    <a:pt x="437" y="1243"/>
                    <a:pt x="448" y="1239"/>
                  </a:cubicBezTo>
                  <a:cubicBezTo>
                    <a:pt x="462" y="1235"/>
                    <a:pt x="462" y="1229"/>
                    <a:pt x="451" y="1218"/>
                  </a:cubicBezTo>
                  <a:cubicBezTo>
                    <a:pt x="445" y="1211"/>
                    <a:pt x="451" y="1194"/>
                    <a:pt x="469" y="1184"/>
                  </a:cubicBezTo>
                  <a:cubicBezTo>
                    <a:pt x="478" y="1177"/>
                    <a:pt x="485" y="1173"/>
                    <a:pt x="490" y="1173"/>
                  </a:cubicBezTo>
                  <a:cubicBezTo>
                    <a:pt x="497" y="1173"/>
                    <a:pt x="500" y="1183"/>
                    <a:pt x="500" y="1205"/>
                  </a:cubicBezTo>
                  <a:cubicBezTo>
                    <a:pt x="502" y="1229"/>
                    <a:pt x="510" y="1241"/>
                    <a:pt x="519" y="1241"/>
                  </a:cubicBezTo>
                  <a:cubicBezTo>
                    <a:pt x="530" y="1241"/>
                    <a:pt x="543" y="1226"/>
                    <a:pt x="552" y="1197"/>
                  </a:cubicBezTo>
                  <a:cubicBezTo>
                    <a:pt x="559" y="1178"/>
                    <a:pt x="563" y="1169"/>
                    <a:pt x="565" y="1169"/>
                  </a:cubicBezTo>
                  <a:cubicBezTo>
                    <a:pt x="568" y="1169"/>
                    <a:pt x="570" y="1178"/>
                    <a:pt x="573" y="1197"/>
                  </a:cubicBezTo>
                  <a:cubicBezTo>
                    <a:pt x="576" y="1219"/>
                    <a:pt x="586" y="1228"/>
                    <a:pt x="613" y="1228"/>
                  </a:cubicBezTo>
                  <a:cubicBezTo>
                    <a:pt x="621" y="1228"/>
                    <a:pt x="631" y="1227"/>
                    <a:pt x="642" y="1225"/>
                  </a:cubicBezTo>
                  <a:cubicBezTo>
                    <a:pt x="680" y="1222"/>
                    <a:pt x="701" y="1211"/>
                    <a:pt x="695" y="1205"/>
                  </a:cubicBezTo>
                  <a:cubicBezTo>
                    <a:pt x="684" y="1197"/>
                    <a:pt x="757" y="1184"/>
                    <a:pt x="858" y="1173"/>
                  </a:cubicBezTo>
                  <a:cubicBezTo>
                    <a:pt x="1038" y="1155"/>
                    <a:pt x="1149" y="1139"/>
                    <a:pt x="1402" y="1090"/>
                  </a:cubicBezTo>
                  <a:cubicBezTo>
                    <a:pt x="1469" y="1078"/>
                    <a:pt x="1536" y="1068"/>
                    <a:pt x="1565" y="1068"/>
                  </a:cubicBezTo>
                  <a:cubicBezTo>
                    <a:pt x="1569" y="1068"/>
                    <a:pt x="1573" y="1068"/>
                    <a:pt x="1576" y="1069"/>
                  </a:cubicBezTo>
                  <a:cubicBezTo>
                    <a:pt x="1596" y="1069"/>
                    <a:pt x="1670" y="1059"/>
                    <a:pt x="1735" y="1048"/>
                  </a:cubicBezTo>
                  <a:cubicBezTo>
                    <a:pt x="1776" y="1040"/>
                    <a:pt x="1812" y="1036"/>
                    <a:pt x="1842" y="1036"/>
                  </a:cubicBezTo>
                  <a:cubicBezTo>
                    <a:pt x="1905" y="1036"/>
                    <a:pt x="1941" y="1053"/>
                    <a:pt x="1936" y="1083"/>
                  </a:cubicBezTo>
                  <a:cubicBezTo>
                    <a:pt x="1934" y="1094"/>
                    <a:pt x="1936" y="1100"/>
                    <a:pt x="1953" y="1100"/>
                  </a:cubicBezTo>
                  <a:cubicBezTo>
                    <a:pt x="1972" y="1100"/>
                    <a:pt x="2010" y="1093"/>
                    <a:pt x="2086" y="1076"/>
                  </a:cubicBezTo>
                  <a:cubicBezTo>
                    <a:pt x="2179" y="1059"/>
                    <a:pt x="2221" y="1041"/>
                    <a:pt x="2256" y="1006"/>
                  </a:cubicBezTo>
                  <a:cubicBezTo>
                    <a:pt x="2262" y="1000"/>
                    <a:pt x="2268" y="996"/>
                    <a:pt x="2273" y="996"/>
                  </a:cubicBezTo>
                  <a:cubicBezTo>
                    <a:pt x="2278" y="996"/>
                    <a:pt x="2282" y="1000"/>
                    <a:pt x="2283" y="1006"/>
                  </a:cubicBezTo>
                  <a:cubicBezTo>
                    <a:pt x="2285" y="1013"/>
                    <a:pt x="2290" y="1015"/>
                    <a:pt x="2298" y="1015"/>
                  </a:cubicBezTo>
                  <a:cubicBezTo>
                    <a:pt x="2308" y="1015"/>
                    <a:pt x="2322" y="1011"/>
                    <a:pt x="2336" y="1003"/>
                  </a:cubicBezTo>
                  <a:cubicBezTo>
                    <a:pt x="2353" y="994"/>
                    <a:pt x="2363" y="990"/>
                    <a:pt x="2367" y="990"/>
                  </a:cubicBezTo>
                  <a:lnTo>
                    <a:pt x="2367" y="990"/>
                  </a:lnTo>
                  <a:cubicBezTo>
                    <a:pt x="2371" y="990"/>
                    <a:pt x="2369" y="994"/>
                    <a:pt x="2360" y="1003"/>
                  </a:cubicBezTo>
                  <a:cubicBezTo>
                    <a:pt x="2341" y="1023"/>
                    <a:pt x="2344" y="1034"/>
                    <a:pt x="2373" y="1034"/>
                  </a:cubicBezTo>
                  <a:cubicBezTo>
                    <a:pt x="2394" y="1034"/>
                    <a:pt x="2428" y="1029"/>
                    <a:pt x="2477" y="1017"/>
                  </a:cubicBezTo>
                  <a:cubicBezTo>
                    <a:pt x="2526" y="1008"/>
                    <a:pt x="2572" y="1002"/>
                    <a:pt x="2595" y="1002"/>
                  </a:cubicBezTo>
                  <a:cubicBezTo>
                    <a:pt x="2600" y="1002"/>
                    <a:pt x="2604" y="1002"/>
                    <a:pt x="2606" y="1003"/>
                  </a:cubicBezTo>
                  <a:cubicBezTo>
                    <a:pt x="2608" y="1003"/>
                    <a:pt x="2609" y="1004"/>
                    <a:pt x="2610" y="1004"/>
                  </a:cubicBezTo>
                  <a:cubicBezTo>
                    <a:pt x="2621" y="1004"/>
                    <a:pt x="2635" y="994"/>
                    <a:pt x="2640" y="976"/>
                  </a:cubicBezTo>
                  <a:cubicBezTo>
                    <a:pt x="2645" y="964"/>
                    <a:pt x="2649" y="957"/>
                    <a:pt x="2652" y="957"/>
                  </a:cubicBezTo>
                  <a:cubicBezTo>
                    <a:pt x="2654" y="957"/>
                    <a:pt x="2657" y="961"/>
                    <a:pt x="2658" y="968"/>
                  </a:cubicBezTo>
                  <a:cubicBezTo>
                    <a:pt x="2661" y="975"/>
                    <a:pt x="2681" y="978"/>
                    <a:pt x="2710" y="978"/>
                  </a:cubicBezTo>
                  <a:cubicBezTo>
                    <a:pt x="2789" y="978"/>
                    <a:pt x="2936" y="957"/>
                    <a:pt x="3029" y="926"/>
                  </a:cubicBezTo>
                  <a:cubicBezTo>
                    <a:pt x="3057" y="918"/>
                    <a:pt x="3085" y="914"/>
                    <a:pt x="3108" y="914"/>
                  </a:cubicBezTo>
                  <a:cubicBezTo>
                    <a:pt x="3123" y="914"/>
                    <a:pt x="3135" y="916"/>
                    <a:pt x="3143" y="920"/>
                  </a:cubicBezTo>
                  <a:cubicBezTo>
                    <a:pt x="3149" y="922"/>
                    <a:pt x="3156" y="923"/>
                    <a:pt x="3163" y="923"/>
                  </a:cubicBezTo>
                  <a:cubicBezTo>
                    <a:pt x="3178" y="923"/>
                    <a:pt x="3193" y="919"/>
                    <a:pt x="3199" y="910"/>
                  </a:cubicBezTo>
                  <a:cubicBezTo>
                    <a:pt x="3230" y="882"/>
                    <a:pt x="3401" y="837"/>
                    <a:pt x="3457" y="837"/>
                  </a:cubicBezTo>
                  <a:cubicBezTo>
                    <a:pt x="3465" y="837"/>
                    <a:pt x="3471" y="838"/>
                    <a:pt x="3473" y="840"/>
                  </a:cubicBezTo>
                  <a:cubicBezTo>
                    <a:pt x="3477" y="845"/>
                    <a:pt x="3482" y="847"/>
                    <a:pt x="3488" y="847"/>
                  </a:cubicBezTo>
                  <a:cubicBezTo>
                    <a:pt x="3499" y="847"/>
                    <a:pt x="3513" y="839"/>
                    <a:pt x="3529" y="822"/>
                  </a:cubicBezTo>
                  <a:cubicBezTo>
                    <a:pt x="3557" y="796"/>
                    <a:pt x="3575" y="783"/>
                    <a:pt x="3585" y="783"/>
                  </a:cubicBezTo>
                  <a:cubicBezTo>
                    <a:pt x="3593" y="783"/>
                    <a:pt x="3596" y="793"/>
                    <a:pt x="3595" y="812"/>
                  </a:cubicBezTo>
                  <a:cubicBezTo>
                    <a:pt x="3593" y="827"/>
                    <a:pt x="3598" y="834"/>
                    <a:pt x="3615" y="834"/>
                  </a:cubicBezTo>
                  <a:cubicBezTo>
                    <a:pt x="3631" y="834"/>
                    <a:pt x="3655" y="829"/>
                    <a:pt x="3692" y="819"/>
                  </a:cubicBezTo>
                  <a:cubicBezTo>
                    <a:pt x="3747" y="806"/>
                    <a:pt x="3810" y="781"/>
                    <a:pt x="3830" y="764"/>
                  </a:cubicBezTo>
                  <a:cubicBezTo>
                    <a:pt x="3845" y="749"/>
                    <a:pt x="3855" y="742"/>
                    <a:pt x="3862" y="742"/>
                  </a:cubicBezTo>
                  <a:cubicBezTo>
                    <a:pt x="3868" y="742"/>
                    <a:pt x="3873" y="748"/>
                    <a:pt x="3876" y="760"/>
                  </a:cubicBezTo>
                  <a:cubicBezTo>
                    <a:pt x="3880" y="771"/>
                    <a:pt x="3890" y="777"/>
                    <a:pt x="3908" y="777"/>
                  </a:cubicBezTo>
                  <a:cubicBezTo>
                    <a:pt x="3923" y="777"/>
                    <a:pt x="3943" y="773"/>
                    <a:pt x="3969" y="767"/>
                  </a:cubicBezTo>
                  <a:cubicBezTo>
                    <a:pt x="4049" y="743"/>
                    <a:pt x="4205" y="718"/>
                    <a:pt x="4376" y="702"/>
                  </a:cubicBezTo>
                  <a:cubicBezTo>
                    <a:pt x="4386" y="700"/>
                    <a:pt x="4397" y="700"/>
                    <a:pt x="4406" y="700"/>
                  </a:cubicBezTo>
                  <a:cubicBezTo>
                    <a:pt x="4432" y="700"/>
                    <a:pt x="4454" y="703"/>
                    <a:pt x="4462" y="708"/>
                  </a:cubicBezTo>
                  <a:cubicBezTo>
                    <a:pt x="4471" y="715"/>
                    <a:pt x="4490" y="717"/>
                    <a:pt x="4514" y="717"/>
                  </a:cubicBezTo>
                  <a:cubicBezTo>
                    <a:pt x="4581" y="717"/>
                    <a:pt x="4684" y="696"/>
                    <a:pt x="4705" y="670"/>
                  </a:cubicBezTo>
                  <a:cubicBezTo>
                    <a:pt x="4719" y="649"/>
                    <a:pt x="4722" y="628"/>
                    <a:pt x="4712" y="622"/>
                  </a:cubicBezTo>
                  <a:cubicBezTo>
                    <a:pt x="4701" y="614"/>
                    <a:pt x="4712" y="604"/>
                    <a:pt x="4730" y="598"/>
                  </a:cubicBezTo>
                  <a:cubicBezTo>
                    <a:pt x="4735" y="596"/>
                    <a:pt x="4740" y="596"/>
                    <a:pt x="4744" y="596"/>
                  </a:cubicBezTo>
                  <a:cubicBezTo>
                    <a:pt x="4758" y="596"/>
                    <a:pt x="4768" y="601"/>
                    <a:pt x="4771" y="611"/>
                  </a:cubicBezTo>
                  <a:cubicBezTo>
                    <a:pt x="4775" y="622"/>
                    <a:pt x="4767" y="632"/>
                    <a:pt x="4757" y="635"/>
                  </a:cubicBezTo>
                  <a:cubicBezTo>
                    <a:pt x="4746" y="635"/>
                    <a:pt x="4736" y="652"/>
                    <a:pt x="4733" y="667"/>
                  </a:cubicBezTo>
                  <a:cubicBezTo>
                    <a:pt x="4733" y="679"/>
                    <a:pt x="4744" y="684"/>
                    <a:pt x="4768" y="684"/>
                  </a:cubicBezTo>
                  <a:cubicBezTo>
                    <a:pt x="4779" y="684"/>
                    <a:pt x="4793" y="683"/>
                    <a:pt x="4809" y="681"/>
                  </a:cubicBezTo>
                  <a:cubicBezTo>
                    <a:pt x="4850" y="670"/>
                    <a:pt x="4882" y="656"/>
                    <a:pt x="4879" y="646"/>
                  </a:cubicBezTo>
                  <a:cubicBezTo>
                    <a:pt x="4875" y="635"/>
                    <a:pt x="4889" y="628"/>
                    <a:pt x="4909" y="628"/>
                  </a:cubicBezTo>
                  <a:cubicBezTo>
                    <a:pt x="4912" y="629"/>
                    <a:pt x="4915" y="629"/>
                    <a:pt x="4918" y="629"/>
                  </a:cubicBezTo>
                  <a:cubicBezTo>
                    <a:pt x="4936" y="629"/>
                    <a:pt x="4944" y="619"/>
                    <a:pt x="4938" y="598"/>
                  </a:cubicBezTo>
                  <a:cubicBezTo>
                    <a:pt x="4931" y="579"/>
                    <a:pt x="4930" y="570"/>
                    <a:pt x="4935" y="570"/>
                  </a:cubicBezTo>
                  <a:lnTo>
                    <a:pt x="4935" y="570"/>
                  </a:lnTo>
                  <a:cubicBezTo>
                    <a:pt x="4938" y="570"/>
                    <a:pt x="4944" y="575"/>
                    <a:pt x="4954" y="583"/>
                  </a:cubicBezTo>
                  <a:cubicBezTo>
                    <a:pt x="4972" y="593"/>
                    <a:pt x="4983" y="614"/>
                    <a:pt x="4979" y="625"/>
                  </a:cubicBezTo>
                  <a:cubicBezTo>
                    <a:pt x="4976" y="632"/>
                    <a:pt x="4980" y="637"/>
                    <a:pt x="4987" y="637"/>
                  </a:cubicBezTo>
                  <a:cubicBezTo>
                    <a:pt x="4989" y="637"/>
                    <a:pt x="4993" y="636"/>
                    <a:pt x="4996" y="635"/>
                  </a:cubicBezTo>
                  <a:cubicBezTo>
                    <a:pt x="5010" y="632"/>
                    <a:pt x="5017" y="618"/>
                    <a:pt x="5014" y="608"/>
                  </a:cubicBezTo>
                  <a:cubicBezTo>
                    <a:pt x="5010" y="596"/>
                    <a:pt x="5009" y="591"/>
                    <a:pt x="5013" y="591"/>
                  </a:cubicBezTo>
                  <a:lnTo>
                    <a:pt x="5013" y="591"/>
                  </a:lnTo>
                  <a:cubicBezTo>
                    <a:pt x="5016" y="591"/>
                    <a:pt x="5022" y="594"/>
                    <a:pt x="5031" y="601"/>
                  </a:cubicBezTo>
                  <a:cubicBezTo>
                    <a:pt x="5044" y="611"/>
                    <a:pt x="5073" y="616"/>
                    <a:pt x="5103" y="616"/>
                  </a:cubicBezTo>
                  <a:cubicBezTo>
                    <a:pt x="5112" y="616"/>
                    <a:pt x="5122" y="615"/>
                    <a:pt x="5132" y="614"/>
                  </a:cubicBezTo>
                  <a:cubicBezTo>
                    <a:pt x="5194" y="608"/>
                    <a:pt x="5204" y="601"/>
                    <a:pt x="5194" y="573"/>
                  </a:cubicBezTo>
                  <a:cubicBezTo>
                    <a:pt x="5190" y="556"/>
                    <a:pt x="5190" y="548"/>
                    <a:pt x="5194" y="548"/>
                  </a:cubicBezTo>
                  <a:cubicBezTo>
                    <a:pt x="5198" y="548"/>
                    <a:pt x="5203" y="552"/>
                    <a:pt x="5212" y="559"/>
                  </a:cubicBezTo>
                  <a:cubicBezTo>
                    <a:pt x="5223" y="568"/>
                    <a:pt x="5231" y="572"/>
                    <a:pt x="5238" y="572"/>
                  </a:cubicBezTo>
                  <a:cubicBezTo>
                    <a:pt x="5248" y="572"/>
                    <a:pt x="5256" y="564"/>
                    <a:pt x="5271" y="545"/>
                  </a:cubicBezTo>
                  <a:cubicBezTo>
                    <a:pt x="5280" y="531"/>
                    <a:pt x="5288" y="524"/>
                    <a:pt x="5294" y="524"/>
                  </a:cubicBezTo>
                  <a:cubicBezTo>
                    <a:pt x="5299" y="524"/>
                    <a:pt x="5302" y="528"/>
                    <a:pt x="5305" y="535"/>
                  </a:cubicBezTo>
                  <a:cubicBezTo>
                    <a:pt x="5307" y="542"/>
                    <a:pt x="5312" y="545"/>
                    <a:pt x="5320" y="545"/>
                  </a:cubicBezTo>
                  <a:cubicBezTo>
                    <a:pt x="5328" y="545"/>
                    <a:pt x="5340" y="542"/>
                    <a:pt x="5354" y="535"/>
                  </a:cubicBezTo>
                  <a:cubicBezTo>
                    <a:pt x="5368" y="526"/>
                    <a:pt x="5383" y="523"/>
                    <a:pt x="5397" y="523"/>
                  </a:cubicBezTo>
                  <a:cubicBezTo>
                    <a:pt x="5432" y="523"/>
                    <a:pt x="5458" y="548"/>
                    <a:pt x="5430" y="573"/>
                  </a:cubicBezTo>
                  <a:cubicBezTo>
                    <a:pt x="5412" y="590"/>
                    <a:pt x="5420" y="601"/>
                    <a:pt x="5447" y="608"/>
                  </a:cubicBezTo>
                  <a:cubicBezTo>
                    <a:pt x="5464" y="612"/>
                    <a:pt x="5479" y="614"/>
                    <a:pt x="5490" y="614"/>
                  </a:cubicBezTo>
                  <a:cubicBezTo>
                    <a:pt x="5514" y="614"/>
                    <a:pt x="5522" y="605"/>
                    <a:pt x="5503" y="593"/>
                  </a:cubicBezTo>
                  <a:cubicBezTo>
                    <a:pt x="5487" y="579"/>
                    <a:pt x="5488" y="572"/>
                    <a:pt x="5506" y="572"/>
                  </a:cubicBezTo>
                  <a:cubicBezTo>
                    <a:pt x="5519" y="572"/>
                    <a:pt x="5540" y="576"/>
                    <a:pt x="5569" y="583"/>
                  </a:cubicBezTo>
                  <a:cubicBezTo>
                    <a:pt x="5600" y="591"/>
                    <a:pt x="5643" y="595"/>
                    <a:pt x="5678" y="595"/>
                  </a:cubicBezTo>
                  <a:cubicBezTo>
                    <a:pt x="5724" y="595"/>
                    <a:pt x="5760" y="588"/>
                    <a:pt x="5745" y="577"/>
                  </a:cubicBezTo>
                  <a:cubicBezTo>
                    <a:pt x="5735" y="569"/>
                    <a:pt x="5756" y="559"/>
                    <a:pt x="5787" y="552"/>
                  </a:cubicBezTo>
                  <a:cubicBezTo>
                    <a:pt x="6072" y="503"/>
                    <a:pt x="6183" y="486"/>
                    <a:pt x="6232" y="486"/>
                  </a:cubicBezTo>
                  <a:cubicBezTo>
                    <a:pt x="6283" y="483"/>
                    <a:pt x="6453" y="455"/>
                    <a:pt x="6606" y="420"/>
                  </a:cubicBezTo>
                  <a:cubicBezTo>
                    <a:pt x="6611" y="419"/>
                    <a:pt x="6616" y="419"/>
                    <a:pt x="6621" y="419"/>
                  </a:cubicBezTo>
                  <a:cubicBezTo>
                    <a:pt x="6636" y="419"/>
                    <a:pt x="6649" y="423"/>
                    <a:pt x="6651" y="434"/>
                  </a:cubicBezTo>
                  <a:cubicBezTo>
                    <a:pt x="6653" y="439"/>
                    <a:pt x="6657" y="442"/>
                    <a:pt x="6664" y="442"/>
                  </a:cubicBezTo>
                  <a:cubicBezTo>
                    <a:pt x="6670" y="442"/>
                    <a:pt x="6678" y="439"/>
                    <a:pt x="6686" y="434"/>
                  </a:cubicBezTo>
                  <a:cubicBezTo>
                    <a:pt x="6697" y="427"/>
                    <a:pt x="6710" y="423"/>
                    <a:pt x="6720" y="423"/>
                  </a:cubicBezTo>
                  <a:cubicBezTo>
                    <a:pt x="6726" y="423"/>
                    <a:pt x="6731" y="425"/>
                    <a:pt x="6735" y="427"/>
                  </a:cubicBezTo>
                  <a:cubicBezTo>
                    <a:pt x="6739" y="431"/>
                    <a:pt x="6747" y="433"/>
                    <a:pt x="6758" y="433"/>
                  </a:cubicBezTo>
                  <a:cubicBezTo>
                    <a:pt x="6775" y="433"/>
                    <a:pt x="6797" y="429"/>
                    <a:pt x="6818" y="420"/>
                  </a:cubicBezTo>
                  <a:cubicBezTo>
                    <a:pt x="6841" y="411"/>
                    <a:pt x="6862" y="406"/>
                    <a:pt x="6875" y="406"/>
                  </a:cubicBezTo>
                  <a:cubicBezTo>
                    <a:pt x="6881" y="406"/>
                    <a:pt x="6886" y="408"/>
                    <a:pt x="6887" y="410"/>
                  </a:cubicBezTo>
                  <a:cubicBezTo>
                    <a:pt x="6888" y="414"/>
                    <a:pt x="6905" y="416"/>
                    <a:pt x="6932" y="416"/>
                  </a:cubicBezTo>
                  <a:cubicBezTo>
                    <a:pt x="7018" y="416"/>
                    <a:pt x="7202" y="398"/>
                    <a:pt x="7210" y="382"/>
                  </a:cubicBezTo>
                  <a:cubicBezTo>
                    <a:pt x="7212" y="379"/>
                    <a:pt x="7219" y="377"/>
                    <a:pt x="7227" y="377"/>
                  </a:cubicBezTo>
                  <a:cubicBezTo>
                    <a:pt x="7236" y="377"/>
                    <a:pt x="7246" y="379"/>
                    <a:pt x="7255" y="382"/>
                  </a:cubicBezTo>
                  <a:cubicBezTo>
                    <a:pt x="7262" y="385"/>
                    <a:pt x="7270" y="387"/>
                    <a:pt x="7277" y="387"/>
                  </a:cubicBezTo>
                  <a:cubicBezTo>
                    <a:pt x="7293" y="387"/>
                    <a:pt x="7308" y="379"/>
                    <a:pt x="7327" y="364"/>
                  </a:cubicBezTo>
                  <a:cubicBezTo>
                    <a:pt x="7356" y="342"/>
                    <a:pt x="7376" y="331"/>
                    <a:pt x="7384" y="331"/>
                  </a:cubicBezTo>
                  <a:cubicBezTo>
                    <a:pt x="7390" y="331"/>
                    <a:pt x="7391" y="336"/>
                    <a:pt x="7387" y="348"/>
                  </a:cubicBezTo>
                  <a:cubicBezTo>
                    <a:pt x="7384" y="357"/>
                    <a:pt x="7391" y="361"/>
                    <a:pt x="7405" y="361"/>
                  </a:cubicBezTo>
                  <a:cubicBezTo>
                    <a:pt x="7412" y="361"/>
                    <a:pt x="7421" y="360"/>
                    <a:pt x="7432" y="358"/>
                  </a:cubicBezTo>
                  <a:cubicBezTo>
                    <a:pt x="7460" y="351"/>
                    <a:pt x="7556" y="330"/>
                    <a:pt x="7644" y="316"/>
                  </a:cubicBezTo>
                  <a:cubicBezTo>
                    <a:pt x="7730" y="302"/>
                    <a:pt x="7796" y="285"/>
                    <a:pt x="7790" y="281"/>
                  </a:cubicBezTo>
                  <a:cubicBezTo>
                    <a:pt x="7788" y="280"/>
                    <a:pt x="7783" y="280"/>
                    <a:pt x="7774" y="280"/>
                  </a:cubicBezTo>
                  <a:cubicBezTo>
                    <a:pt x="7695" y="280"/>
                    <a:pt x="7344" y="319"/>
                    <a:pt x="7168" y="348"/>
                  </a:cubicBezTo>
                  <a:cubicBezTo>
                    <a:pt x="7092" y="361"/>
                    <a:pt x="7005" y="375"/>
                    <a:pt x="6970" y="382"/>
                  </a:cubicBezTo>
                  <a:cubicBezTo>
                    <a:pt x="6955" y="384"/>
                    <a:pt x="6937" y="384"/>
                    <a:pt x="6920" y="384"/>
                  </a:cubicBezTo>
                  <a:cubicBezTo>
                    <a:pt x="6904" y="384"/>
                    <a:pt x="6889" y="384"/>
                    <a:pt x="6880" y="382"/>
                  </a:cubicBezTo>
                  <a:cubicBezTo>
                    <a:pt x="6876" y="381"/>
                    <a:pt x="6871" y="381"/>
                    <a:pt x="6867" y="381"/>
                  </a:cubicBezTo>
                  <a:cubicBezTo>
                    <a:pt x="6854" y="381"/>
                    <a:pt x="6843" y="384"/>
                    <a:pt x="6835" y="389"/>
                  </a:cubicBezTo>
                  <a:cubicBezTo>
                    <a:pt x="6833" y="391"/>
                    <a:pt x="6829" y="393"/>
                    <a:pt x="6825" y="393"/>
                  </a:cubicBezTo>
                  <a:cubicBezTo>
                    <a:pt x="6815" y="393"/>
                    <a:pt x="6801" y="387"/>
                    <a:pt x="6786" y="375"/>
                  </a:cubicBezTo>
                  <a:cubicBezTo>
                    <a:pt x="6759" y="354"/>
                    <a:pt x="6762" y="348"/>
                    <a:pt x="6804" y="334"/>
                  </a:cubicBezTo>
                  <a:cubicBezTo>
                    <a:pt x="6817" y="330"/>
                    <a:pt x="6827" y="328"/>
                    <a:pt x="6834" y="328"/>
                  </a:cubicBezTo>
                  <a:cubicBezTo>
                    <a:pt x="6847" y="328"/>
                    <a:pt x="6851" y="333"/>
                    <a:pt x="6849" y="344"/>
                  </a:cubicBezTo>
                  <a:cubicBezTo>
                    <a:pt x="6846" y="349"/>
                    <a:pt x="6846" y="351"/>
                    <a:pt x="6848" y="351"/>
                  </a:cubicBezTo>
                  <a:cubicBezTo>
                    <a:pt x="6851" y="351"/>
                    <a:pt x="6860" y="344"/>
                    <a:pt x="6874" y="330"/>
                  </a:cubicBezTo>
                  <a:cubicBezTo>
                    <a:pt x="6883" y="316"/>
                    <a:pt x="6891" y="309"/>
                    <a:pt x="6895" y="309"/>
                  </a:cubicBezTo>
                  <a:cubicBezTo>
                    <a:pt x="6898" y="309"/>
                    <a:pt x="6899" y="312"/>
                    <a:pt x="6898" y="319"/>
                  </a:cubicBezTo>
                  <a:cubicBezTo>
                    <a:pt x="6894" y="331"/>
                    <a:pt x="6900" y="338"/>
                    <a:pt x="6920" y="338"/>
                  </a:cubicBezTo>
                  <a:cubicBezTo>
                    <a:pt x="6934" y="338"/>
                    <a:pt x="6957" y="334"/>
                    <a:pt x="6988" y="327"/>
                  </a:cubicBezTo>
                  <a:cubicBezTo>
                    <a:pt x="7088" y="302"/>
                    <a:pt x="7158" y="292"/>
                    <a:pt x="7258" y="281"/>
                  </a:cubicBezTo>
                  <a:cubicBezTo>
                    <a:pt x="7290" y="278"/>
                    <a:pt x="7377" y="268"/>
                    <a:pt x="7457" y="257"/>
                  </a:cubicBezTo>
                  <a:cubicBezTo>
                    <a:pt x="7518" y="249"/>
                    <a:pt x="7595" y="242"/>
                    <a:pt x="7648" y="242"/>
                  </a:cubicBezTo>
                  <a:cubicBezTo>
                    <a:pt x="7661" y="242"/>
                    <a:pt x="7672" y="243"/>
                    <a:pt x="7681" y="244"/>
                  </a:cubicBezTo>
                  <a:cubicBezTo>
                    <a:pt x="7687" y="244"/>
                    <a:pt x="7693" y="244"/>
                    <a:pt x="7701" y="244"/>
                  </a:cubicBezTo>
                  <a:cubicBezTo>
                    <a:pt x="7754" y="244"/>
                    <a:pt x="7848" y="234"/>
                    <a:pt x="7924" y="219"/>
                  </a:cubicBezTo>
                  <a:cubicBezTo>
                    <a:pt x="8011" y="205"/>
                    <a:pt x="8108" y="191"/>
                    <a:pt x="8143" y="191"/>
                  </a:cubicBezTo>
                  <a:cubicBezTo>
                    <a:pt x="8188" y="191"/>
                    <a:pt x="8198" y="185"/>
                    <a:pt x="8181" y="170"/>
                  </a:cubicBezTo>
                  <a:cubicBezTo>
                    <a:pt x="8168" y="160"/>
                    <a:pt x="8168" y="150"/>
                    <a:pt x="8181" y="146"/>
                  </a:cubicBezTo>
                  <a:cubicBezTo>
                    <a:pt x="8183" y="146"/>
                    <a:pt x="8186" y="145"/>
                    <a:pt x="8188" y="145"/>
                  </a:cubicBezTo>
                  <a:cubicBezTo>
                    <a:pt x="8200" y="145"/>
                    <a:pt x="8210" y="151"/>
                    <a:pt x="8213" y="160"/>
                  </a:cubicBezTo>
                  <a:cubicBezTo>
                    <a:pt x="8214" y="166"/>
                    <a:pt x="8225" y="170"/>
                    <a:pt x="8240" y="170"/>
                  </a:cubicBezTo>
                  <a:cubicBezTo>
                    <a:pt x="8250" y="170"/>
                    <a:pt x="8264" y="168"/>
                    <a:pt x="8278" y="164"/>
                  </a:cubicBezTo>
                  <a:cubicBezTo>
                    <a:pt x="8337" y="146"/>
                    <a:pt x="8337" y="146"/>
                    <a:pt x="8282" y="135"/>
                  </a:cubicBezTo>
                  <a:cubicBezTo>
                    <a:pt x="8251" y="129"/>
                    <a:pt x="8223" y="115"/>
                    <a:pt x="8219" y="105"/>
                  </a:cubicBezTo>
                  <a:cubicBezTo>
                    <a:pt x="8217" y="98"/>
                    <a:pt x="8182" y="95"/>
                    <a:pt x="8137" y="95"/>
                  </a:cubicBezTo>
                  <a:cubicBezTo>
                    <a:pt x="8049" y="95"/>
                    <a:pt x="7920" y="106"/>
                    <a:pt x="7910" y="122"/>
                  </a:cubicBezTo>
                  <a:cubicBezTo>
                    <a:pt x="7908" y="126"/>
                    <a:pt x="7911" y="128"/>
                    <a:pt x="7918" y="128"/>
                  </a:cubicBezTo>
                  <a:cubicBezTo>
                    <a:pt x="7922" y="128"/>
                    <a:pt x="7928" y="127"/>
                    <a:pt x="7935" y="125"/>
                  </a:cubicBezTo>
                  <a:cubicBezTo>
                    <a:pt x="7941" y="124"/>
                    <a:pt x="7946" y="123"/>
                    <a:pt x="7950" y="123"/>
                  </a:cubicBezTo>
                  <a:cubicBezTo>
                    <a:pt x="7964" y="123"/>
                    <a:pt x="7975" y="130"/>
                    <a:pt x="7980" y="143"/>
                  </a:cubicBezTo>
                  <a:cubicBezTo>
                    <a:pt x="7987" y="167"/>
                    <a:pt x="7956" y="174"/>
                    <a:pt x="7814" y="185"/>
                  </a:cubicBezTo>
                  <a:cubicBezTo>
                    <a:pt x="7808" y="185"/>
                    <a:pt x="7803" y="185"/>
                    <a:pt x="7798" y="185"/>
                  </a:cubicBezTo>
                  <a:cubicBezTo>
                    <a:pt x="7731" y="185"/>
                    <a:pt x="7739" y="145"/>
                    <a:pt x="7817" y="135"/>
                  </a:cubicBezTo>
                  <a:cubicBezTo>
                    <a:pt x="7907" y="126"/>
                    <a:pt x="7897" y="104"/>
                    <a:pt x="7820" y="104"/>
                  </a:cubicBezTo>
                  <a:cubicBezTo>
                    <a:pt x="7811" y="104"/>
                    <a:pt x="7801" y="104"/>
                    <a:pt x="7790" y="105"/>
                  </a:cubicBezTo>
                  <a:cubicBezTo>
                    <a:pt x="7730" y="111"/>
                    <a:pt x="7702" y="122"/>
                    <a:pt x="7702" y="135"/>
                  </a:cubicBezTo>
                  <a:cubicBezTo>
                    <a:pt x="7699" y="153"/>
                    <a:pt x="7689" y="164"/>
                    <a:pt x="7678" y="167"/>
                  </a:cubicBezTo>
                  <a:cubicBezTo>
                    <a:pt x="7675" y="168"/>
                    <a:pt x="7672" y="168"/>
                    <a:pt x="7669" y="168"/>
                  </a:cubicBezTo>
                  <a:cubicBezTo>
                    <a:pt x="7662" y="168"/>
                    <a:pt x="7658" y="164"/>
                    <a:pt x="7660" y="156"/>
                  </a:cubicBezTo>
                  <a:cubicBezTo>
                    <a:pt x="7662" y="153"/>
                    <a:pt x="7658" y="152"/>
                    <a:pt x="7650" y="152"/>
                  </a:cubicBezTo>
                  <a:cubicBezTo>
                    <a:pt x="7629" y="152"/>
                    <a:pt x="7580" y="161"/>
                    <a:pt x="7522" y="174"/>
                  </a:cubicBezTo>
                  <a:cubicBezTo>
                    <a:pt x="7466" y="189"/>
                    <a:pt x="7414" y="199"/>
                    <a:pt x="7389" y="199"/>
                  </a:cubicBezTo>
                  <a:cubicBezTo>
                    <a:pt x="7380" y="199"/>
                    <a:pt x="7374" y="197"/>
                    <a:pt x="7373" y="195"/>
                  </a:cubicBezTo>
                  <a:cubicBezTo>
                    <a:pt x="7372" y="192"/>
                    <a:pt x="7370" y="191"/>
                    <a:pt x="7367" y="191"/>
                  </a:cubicBezTo>
                  <a:cubicBezTo>
                    <a:pt x="7362" y="191"/>
                    <a:pt x="7354" y="195"/>
                    <a:pt x="7345" y="202"/>
                  </a:cubicBezTo>
                  <a:cubicBezTo>
                    <a:pt x="7320" y="227"/>
                    <a:pt x="7251" y="244"/>
                    <a:pt x="7209" y="244"/>
                  </a:cubicBezTo>
                  <a:cubicBezTo>
                    <a:pt x="7192" y="244"/>
                    <a:pt x="7180" y="242"/>
                    <a:pt x="7175" y="236"/>
                  </a:cubicBezTo>
                  <a:cubicBezTo>
                    <a:pt x="7165" y="223"/>
                    <a:pt x="7182" y="209"/>
                    <a:pt x="7220" y="198"/>
                  </a:cubicBezTo>
                  <a:cubicBezTo>
                    <a:pt x="7255" y="191"/>
                    <a:pt x="7272" y="177"/>
                    <a:pt x="7262" y="174"/>
                  </a:cubicBezTo>
                  <a:cubicBezTo>
                    <a:pt x="7260" y="173"/>
                    <a:pt x="7257" y="172"/>
                    <a:pt x="7253" y="172"/>
                  </a:cubicBezTo>
                  <a:cubicBezTo>
                    <a:pt x="7232" y="172"/>
                    <a:pt x="7185" y="184"/>
                    <a:pt x="7133" y="198"/>
                  </a:cubicBezTo>
                  <a:cubicBezTo>
                    <a:pt x="7088" y="212"/>
                    <a:pt x="7061" y="219"/>
                    <a:pt x="7043" y="219"/>
                  </a:cubicBezTo>
                  <a:cubicBezTo>
                    <a:pt x="7025" y="219"/>
                    <a:pt x="7017" y="211"/>
                    <a:pt x="7012" y="195"/>
                  </a:cubicBezTo>
                  <a:cubicBezTo>
                    <a:pt x="7008" y="182"/>
                    <a:pt x="7005" y="175"/>
                    <a:pt x="7001" y="175"/>
                  </a:cubicBezTo>
                  <a:cubicBezTo>
                    <a:pt x="6998" y="175"/>
                    <a:pt x="6995" y="180"/>
                    <a:pt x="6991" y="191"/>
                  </a:cubicBezTo>
                  <a:cubicBezTo>
                    <a:pt x="6986" y="204"/>
                    <a:pt x="6981" y="210"/>
                    <a:pt x="6976" y="210"/>
                  </a:cubicBezTo>
                  <a:cubicBezTo>
                    <a:pt x="6971" y="210"/>
                    <a:pt x="6965" y="205"/>
                    <a:pt x="6957" y="195"/>
                  </a:cubicBezTo>
                  <a:cubicBezTo>
                    <a:pt x="6949" y="185"/>
                    <a:pt x="6941" y="181"/>
                    <a:pt x="6930" y="181"/>
                  </a:cubicBezTo>
                  <a:cubicBezTo>
                    <a:pt x="6916" y="181"/>
                    <a:pt x="6897" y="188"/>
                    <a:pt x="6869" y="202"/>
                  </a:cubicBezTo>
                  <a:cubicBezTo>
                    <a:pt x="6844" y="218"/>
                    <a:pt x="6820" y="225"/>
                    <a:pt x="6808" y="225"/>
                  </a:cubicBezTo>
                  <a:cubicBezTo>
                    <a:pt x="6804" y="225"/>
                    <a:pt x="6801" y="224"/>
                    <a:pt x="6800" y="223"/>
                  </a:cubicBezTo>
                  <a:cubicBezTo>
                    <a:pt x="6797" y="212"/>
                    <a:pt x="6776" y="205"/>
                    <a:pt x="6749" y="205"/>
                  </a:cubicBezTo>
                  <a:cubicBezTo>
                    <a:pt x="6720" y="209"/>
                    <a:pt x="6703" y="215"/>
                    <a:pt x="6707" y="226"/>
                  </a:cubicBezTo>
                  <a:cubicBezTo>
                    <a:pt x="6707" y="233"/>
                    <a:pt x="6696" y="239"/>
                    <a:pt x="6675" y="239"/>
                  </a:cubicBezTo>
                  <a:cubicBezTo>
                    <a:pt x="6651" y="236"/>
                    <a:pt x="6634" y="223"/>
                    <a:pt x="6627" y="209"/>
                  </a:cubicBezTo>
                  <a:cubicBezTo>
                    <a:pt x="6620" y="185"/>
                    <a:pt x="6641" y="177"/>
                    <a:pt x="6720" y="167"/>
                  </a:cubicBezTo>
                  <a:cubicBezTo>
                    <a:pt x="6856" y="153"/>
                    <a:pt x="6887" y="143"/>
                    <a:pt x="6936" y="90"/>
                  </a:cubicBezTo>
                  <a:cubicBezTo>
                    <a:pt x="6959" y="65"/>
                    <a:pt x="6959" y="52"/>
                    <a:pt x="6942" y="52"/>
                  </a:cubicBezTo>
                  <a:cubicBezTo>
                    <a:pt x="6930" y="52"/>
                    <a:pt x="6912" y="57"/>
                    <a:pt x="6887" y="70"/>
                  </a:cubicBezTo>
                  <a:cubicBezTo>
                    <a:pt x="6847" y="90"/>
                    <a:pt x="6718" y="115"/>
                    <a:pt x="6660" y="115"/>
                  </a:cubicBezTo>
                  <a:cubicBezTo>
                    <a:pt x="6648" y="115"/>
                    <a:pt x="6639" y="114"/>
                    <a:pt x="6634" y="111"/>
                  </a:cubicBezTo>
                  <a:cubicBezTo>
                    <a:pt x="6596" y="94"/>
                    <a:pt x="6661" y="25"/>
                    <a:pt x="6724" y="21"/>
                  </a:cubicBezTo>
                  <a:cubicBezTo>
                    <a:pt x="6765" y="18"/>
                    <a:pt x="6765" y="15"/>
                    <a:pt x="6735" y="4"/>
                  </a:cubicBezTo>
                  <a:cubicBezTo>
                    <a:pt x="6727" y="2"/>
                    <a:pt x="6716" y="1"/>
                    <a:pt x="67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9" name="Google Shape;3419;p30"/>
            <p:cNvSpPr/>
            <p:nvPr/>
          </p:nvSpPr>
          <p:spPr>
            <a:xfrm>
              <a:off x="5142175" y="1363000"/>
              <a:ext cx="4225" cy="1275"/>
            </a:xfrm>
            <a:custGeom>
              <a:avLst/>
              <a:gdLst/>
              <a:ahLst/>
              <a:cxnLst/>
              <a:rect l="l" t="t" r="r" b="b"/>
              <a:pathLst>
                <a:path w="169" h="51" extrusionOk="0">
                  <a:moveTo>
                    <a:pt x="49" y="0"/>
                  </a:moveTo>
                  <a:cubicBezTo>
                    <a:pt x="41" y="0"/>
                    <a:pt x="34" y="1"/>
                    <a:pt x="29" y="3"/>
                  </a:cubicBezTo>
                  <a:cubicBezTo>
                    <a:pt x="0" y="13"/>
                    <a:pt x="0" y="13"/>
                    <a:pt x="32" y="16"/>
                  </a:cubicBezTo>
                  <a:cubicBezTo>
                    <a:pt x="53" y="16"/>
                    <a:pt x="91" y="27"/>
                    <a:pt x="115" y="37"/>
                  </a:cubicBezTo>
                  <a:cubicBezTo>
                    <a:pt x="136" y="47"/>
                    <a:pt x="150" y="51"/>
                    <a:pt x="156" y="51"/>
                  </a:cubicBezTo>
                  <a:cubicBezTo>
                    <a:pt x="169" y="51"/>
                    <a:pt x="153" y="35"/>
                    <a:pt x="112" y="16"/>
                  </a:cubicBezTo>
                  <a:cubicBezTo>
                    <a:pt x="94" y="7"/>
                    <a:pt x="69" y="0"/>
                    <a:pt x="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0" name="Google Shape;3420;p30"/>
            <p:cNvSpPr/>
            <p:nvPr/>
          </p:nvSpPr>
          <p:spPr>
            <a:xfrm>
              <a:off x="5142450" y="1356625"/>
              <a:ext cx="1650" cy="1575"/>
            </a:xfrm>
            <a:custGeom>
              <a:avLst/>
              <a:gdLst/>
              <a:ahLst/>
              <a:cxnLst/>
              <a:rect l="l" t="t" r="r" b="b"/>
              <a:pathLst>
                <a:path w="66" h="63" extrusionOk="0">
                  <a:moveTo>
                    <a:pt x="34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14" y="5"/>
                    <a:pt x="14" y="12"/>
                    <a:pt x="24" y="22"/>
                  </a:cubicBezTo>
                  <a:cubicBezTo>
                    <a:pt x="35" y="32"/>
                    <a:pt x="35" y="39"/>
                    <a:pt x="21" y="42"/>
                  </a:cubicBezTo>
                  <a:cubicBezTo>
                    <a:pt x="7" y="47"/>
                    <a:pt x="0" y="53"/>
                    <a:pt x="0" y="60"/>
                  </a:cubicBezTo>
                  <a:cubicBezTo>
                    <a:pt x="2" y="62"/>
                    <a:pt x="6" y="62"/>
                    <a:pt x="13" y="62"/>
                  </a:cubicBezTo>
                  <a:cubicBezTo>
                    <a:pt x="19" y="62"/>
                    <a:pt x="28" y="62"/>
                    <a:pt x="39" y="60"/>
                  </a:cubicBezTo>
                  <a:cubicBezTo>
                    <a:pt x="56" y="57"/>
                    <a:pt x="66" y="39"/>
                    <a:pt x="59" y="22"/>
                  </a:cubicBezTo>
                  <a:cubicBezTo>
                    <a:pt x="57" y="8"/>
                    <a:pt x="46" y="0"/>
                    <a:pt x="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1" name="Google Shape;3421;p30"/>
            <p:cNvSpPr/>
            <p:nvPr/>
          </p:nvSpPr>
          <p:spPr>
            <a:xfrm>
              <a:off x="5140825" y="134075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85" y="1"/>
                  </a:moveTo>
                  <a:cubicBezTo>
                    <a:pt x="79" y="1"/>
                    <a:pt x="73" y="2"/>
                    <a:pt x="65" y="5"/>
                  </a:cubicBezTo>
                  <a:cubicBezTo>
                    <a:pt x="44" y="8"/>
                    <a:pt x="24" y="22"/>
                    <a:pt x="17" y="29"/>
                  </a:cubicBezTo>
                  <a:cubicBezTo>
                    <a:pt x="0" y="56"/>
                    <a:pt x="27" y="82"/>
                    <a:pt x="62" y="82"/>
                  </a:cubicBezTo>
                  <a:cubicBezTo>
                    <a:pt x="64" y="82"/>
                    <a:pt x="66" y="81"/>
                    <a:pt x="69" y="81"/>
                  </a:cubicBezTo>
                  <a:cubicBezTo>
                    <a:pt x="89" y="81"/>
                    <a:pt x="107" y="60"/>
                    <a:pt x="107" y="36"/>
                  </a:cubicBezTo>
                  <a:cubicBezTo>
                    <a:pt x="107" y="13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2" name="Google Shape;3422;p30"/>
            <p:cNvSpPr/>
            <p:nvPr/>
          </p:nvSpPr>
          <p:spPr>
            <a:xfrm>
              <a:off x="5148850" y="1362350"/>
              <a:ext cx="2100" cy="1075"/>
            </a:xfrm>
            <a:custGeom>
              <a:avLst/>
              <a:gdLst/>
              <a:ahLst/>
              <a:cxnLst/>
              <a:rect l="l" t="t" r="r" b="b"/>
              <a:pathLst>
                <a:path w="84" h="43" extrusionOk="0">
                  <a:moveTo>
                    <a:pt x="52" y="0"/>
                  </a:moveTo>
                  <a:cubicBezTo>
                    <a:pt x="43" y="0"/>
                    <a:pt x="27" y="7"/>
                    <a:pt x="18" y="18"/>
                  </a:cubicBezTo>
                  <a:cubicBezTo>
                    <a:pt x="1" y="36"/>
                    <a:pt x="1" y="39"/>
                    <a:pt x="25" y="42"/>
                  </a:cubicBezTo>
                  <a:cubicBezTo>
                    <a:pt x="60" y="42"/>
                    <a:pt x="84" y="15"/>
                    <a:pt x="56" y="1"/>
                  </a:cubicBezTo>
                  <a:cubicBezTo>
                    <a:pt x="55" y="0"/>
                    <a:pt x="54" y="0"/>
                    <a:pt x="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3" name="Google Shape;3423;p30"/>
            <p:cNvSpPr/>
            <p:nvPr/>
          </p:nvSpPr>
          <p:spPr>
            <a:xfrm>
              <a:off x="5149950" y="1362200"/>
              <a:ext cx="5700" cy="3150"/>
            </a:xfrm>
            <a:custGeom>
              <a:avLst/>
              <a:gdLst/>
              <a:ahLst/>
              <a:cxnLst/>
              <a:rect l="l" t="t" r="r" b="b"/>
              <a:pathLst>
                <a:path w="228" h="126" extrusionOk="0">
                  <a:moveTo>
                    <a:pt x="198" y="0"/>
                  </a:moveTo>
                  <a:cubicBezTo>
                    <a:pt x="193" y="0"/>
                    <a:pt x="187" y="2"/>
                    <a:pt x="179" y="3"/>
                  </a:cubicBezTo>
                  <a:cubicBezTo>
                    <a:pt x="162" y="7"/>
                    <a:pt x="147" y="21"/>
                    <a:pt x="152" y="32"/>
                  </a:cubicBezTo>
                  <a:cubicBezTo>
                    <a:pt x="154" y="41"/>
                    <a:pt x="148" y="45"/>
                    <a:pt x="134" y="45"/>
                  </a:cubicBezTo>
                  <a:cubicBezTo>
                    <a:pt x="127" y="45"/>
                    <a:pt x="117" y="44"/>
                    <a:pt x="106" y="42"/>
                  </a:cubicBezTo>
                  <a:cubicBezTo>
                    <a:pt x="99" y="41"/>
                    <a:pt x="92" y="41"/>
                    <a:pt x="85" y="41"/>
                  </a:cubicBezTo>
                  <a:cubicBezTo>
                    <a:pt x="62" y="41"/>
                    <a:pt x="40" y="44"/>
                    <a:pt x="30" y="53"/>
                  </a:cubicBezTo>
                  <a:cubicBezTo>
                    <a:pt x="0" y="72"/>
                    <a:pt x="5" y="126"/>
                    <a:pt x="32" y="126"/>
                  </a:cubicBezTo>
                  <a:cubicBezTo>
                    <a:pt x="33" y="126"/>
                    <a:pt x="35" y="125"/>
                    <a:pt x="37" y="125"/>
                  </a:cubicBezTo>
                  <a:cubicBezTo>
                    <a:pt x="47" y="122"/>
                    <a:pt x="51" y="111"/>
                    <a:pt x="47" y="98"/>
                  </a:cubicBezTo>
                  <a:cubicBezTo>
                    <a:pt x="42" y="82"/>
                    <a:pt x="51" y="74"/>
                    <a:pt x="69" y="74"/>
                  </a:cubicBezTo>
                  <a:cubicBezTo>
                    <a:pt x="87" y="74"/>
                    <a:pt x="113" y="82"/>
                    <a:pt x="141" y="98"/>
                  </a:cubicBezTo>
                  <a:cubicBezTo>
                    <a:pt x="165" y="113"/>
                    <a:pt x="192" y="122"/>
                    <a:pt x="208" y="122"/>
                  </a:cubicBezTo>
                  <a:cubicBezTo>
                    <a:pt x="210" y="122"/>
                    <a:pt x="212" y="122"/>
                    <a:pt x="214" y="122"/>
                  </a:cubicBezTo>
                  <a:cubicBezTo>
                    <a:pt x="227" y="118"/>
                    <a:pt x="221" y="108"/>
                    <a:pt x="196" y="104"/>
                  </a:cubicBezTo>
                  <a:cubicBezTo>
                    <a:pt x="165" y="94"/>
                    <a:pt x="162" y="90"/>
                    <a:pt x="189" y="83"/>
                  </a:cubicBezTo>
                  <a:cubicBezTo>
                    <a:pt x="206" y="80"/>
                    <a:pt x="210" y="73"/>
                    <a:pt x="200" y="66"/>
                  </a:cubicBezTo>
                  <a:cubicBezTo>
                    <a:pt x="193" y="63"/>
                    <a:pt x="189" y="45"/>
                    <a:pt x="200" y="24"/>
                  </a:cubicBezTo>
                  <a:cubicBezTo>
                    <a:pt x="210" y="7"/>
                    <a:pt x="209" y="0"/>
                    <a:pt x="1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4" name="Google Shape;3424;p30"/>
            <p:cNvSpPr/>
            <p:nvPr/>
          </p:nvSpPr>
          <p:spPr>
            <a:xfrm>
              <a:off x="5154575" y="13656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1"/>
                    <a:pt x="39" y="4"/>
                  </a:cubicBezTo>
                  <a:cubicBezTo>
                    <a:pt x="15" y="7"/>
                    <a:pt x="1" y="18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0" y="22"/>
                    <a:pt x="43" y="18"/>
                    <a:pt x="56" y="10"/>
                  </a:cubicBezTo>
                  <a:cubicBezTo>
                    <a:pt x="66" y="4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5" name="Google Shape;3425;p30"/>
            <p:cNvSpPr/>
            <p:nvPr/>
          </p:nvSpPr>
          <p:spPr>
            <a:xfrm>
              <a:off x="5146325" y="1335175"/>
              <a:ext cx="2425" cy="675"/>
            </a:xfrm>
            <a:custGeom>
              <a:avLst/>
              <a:gdLst/>
              <a:ahLst/>
              <a:cxnLst/>
              <a:rect l="l" t="t" r="r" b="b"/>
              <a:pathLst>
                <a:path w="97" h="27" extrusionOk="0">
                  <a:moveTo>
                    <a:pt x="89" y="1"/>
                  </a:moveTo>
                  <a:cubicBezTo>
                    <a:pt x="82" y="1"/>
                    <a:pt x="70" y="2"/>
                    <a:pt x="53" y="5"/>
                  </a:cubicBezTo>
                  <a:cubicBezTo>
                    <a:pt x="18" y="16"/>
                    <a:pt x="1" y="23"/>
                    <a:pt x="18" y="26"/>
                  </a:cubicBezTo>
                  <a:cubicBezTo>
                    <a:pt x="33" y="26"/>
                    <a:pt x="63" y="20"/>
                    <a:pt x="84" y="10"/>
                  </a:cubicBezTo>
                  <a:cubicBezTo>
                    <a:pt x="96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6" name="Google Shape;3426;p30"/>
            <p:cNvSpPr/>
            <p:nvPr/>
          </p:nvSpPr>
          <p:spPr>
            <a:xfrm>
              <a:off x="5155700" y="1350650"/>
              <a:ext cx="67800" cy="16050"/>
            </a:xfrm>
            <a:custGeom>
              <a:avLst/>
              <a:gdLst/>
              <a:ahLst/>
              <a:cxnLst/>
              <a:rect l="l" t="t" r="r" b="b"/>
              <a:pathLst>
                <a:path w="2712" h="642" extrusionOk="0">
                  <a:moveTo>
                    <a:pt x="2369" y="104"/>
                  </a:moveTo>
                  <a:cubicBezTo>
                    <a:pt x="2379" y="104"/>
                    <a:pt x="2389" y="107"/>
                    <a:pt x="2399" y="115"/>
                  </a:cubicBezTo>
                  <a:cubicBezTo>
                    <a:pt x="2409" y="122"/>
                    <a:pt x="2415" y="153"/>
                    <a:pt x="2412" y="182"/>
                  </a:cubicBezTo>
                  <a:cubicBezTo>
                    <a:pt x="2410" y="202"/>
                    <a:pt x="2405" y="215"/>
                    <a:pt x="2400" y="215"/>
                  </a:cubicBezTo>
                  <a:cubicBezTo>
                    <a:pt x="2398" y="215"/>
                    <a:pt x="2397" y="213"/>
                    <a:pt x="2394" y="209"/>
                  </a:cubicBezTo>
                  <a:cubicBezTo>
                    <a:pt x="2392" y="197"/>
                    <a:pt x="2382" y="191"/>
                    <a:pt x="2371" y="191"/>
                  </a:cubicBezTo>
                  <a:cubicBezTo>
                    <a:pt x="2368" y="191"/>
                    <a:pt x="2366" y="191"/>
                    <a:pt x="2364" y="192"/>
                  </a:cubicBezTo>
                  <a:cubicBezTo>
                    <a:pt x="2350" y="195"/>
                    <a:pt x="2346" y="209"/>
                    <a:pt x="2360" y="223"/>
                  </a:cubicBezTo>
                  <a:cubicBezTo>
                    <a:pt x="2372" y="237"/>
                    <a:pt x="2371" y="245"/>
                    <a:pt x="2362" y="245"/>
                  </a:cubicBezTo>
                  <a:cubicBezTo>
                    <a:pt x="2361" y="245"/>
                    <a:pt x="2359" y="245"/>
                    <a:pt x="2357" y="244"/>
                  </a:cubicBezTo>
                  <a:cubicBezTo>
                    <a:pt x="2343" y="240"/>
                    <a:pt x="2329" y="233"/>
                    <a:pt x="2329" y="223"/>
                  </a:cubicBezTo>
                  <a:cubicBezTo>
                    <a:pt x="2329" y="216"/>
                    <a:pt x="2325" y="188"/>
                    <a:pt x="2325" y="164"/>
                  </a:cubicBezTo>
                  <a:cubicBezTo>
                    <a:pt x="2321" y="128"/>
                    <a:pt x="2343" y="104"/>
                    <a:pt x="2369" y="104"/>
                  </a:cubicBezTo>
                  <a:close/>
                  <a:moveTo>
                    <a:pt x="1731" y="314"/>
                  </a:moveTo>
                  <a:cubicBezTo>
                    <a:pt x="1739" y="314"/>
                    <a:pt x="1747" y="319"/>
                    <a:pt x="1757" y="327"/>
                  </a:cubicBezTo>
                  <a:cubicBezTo>
                    <a:pt x="1774" y="341"/>
                    <a:pt x="1774" y="355"/>
                    <a:pt x="1753" y="365"/>
                  </a:cubicBezTo>
                  <a:cubicBezTo>
                    <a:pt x="1733" y="374"/>
                    <a:pt x="1716" y="378"/>
                    <a:pt x="1704" y="378"/>
                  </a:cubicBezTo>
                  <a:cubicBezTo>
                    <a:pt x="1683" y="378"/>
                    <a:pt x="1677" y="365"/>
                    <a:pt x="1698" y="341"/>
                  </a:cubicBezTo>
                  <a:cubicBezTo>
                    <a:pt x="1712" y="323"/>
                    <a:pt x="1721" y="314"/>
                    <a:pt x="1731" y="314"/>
                  </a:cubicBezTo>
                  <a:close/>
                  <a:moveTo>
                    <a:pt x="2675" y="0"/>
                  </a:moveTo>
                  <a:cubicBezTo>
                    <a:pt x="2646" y="0"/>
                    <a:pt x="2590" y="10"/>
                    <a:pt x="2506" y="28"/>
                  </a:cubicBezTo>
                  <a:cubicBezTo>
                    <a:pt x="2427" y="47"/>
                    <a:pt x="2350" y="64"/>
                    <a:pt x="2327" y="64"/>
                  </a:cubicBezTo>
                  <a:cubicBezTo>
                    <a:pt x="2325" y="64"/>
                    <a:pt x="2323" y="64"/>
                    <a:pt x="2322" y="63"/>
                  </a:cubicBezTo>
                  <a:cubicBezTo>
                    <a:pt x="2320" y="63"/>
                    <a:pt x="2317" y="62"/>
                    <a:pt x="2315" y="62"/>
                  </a:cubicBezTo>
                  <a:cubicBezTo>
                    <a:pt x="2306" y="62"/>
                    <a:pt x="2302" y="69"/>
                    <a:pt x="2305" y="81"/>
                  </a:cubicBezTo>
                  <a:cubicBezTo>
                    <a:pt x="2306" y="92"/>
                    <a:pt x="2306" y="97"/>
                    <a:pt x="2303" y="97"/>
                  </a:cubicBezTo>
                  <a:cubicBezTo>
                    <a:pt x="2301" y="97"/>
                    <a:pt x="2297" y="94"/>
                    <a:pt x="2290" y="87"/>
                  </a:cubicBezTo>
                  <a:cubicBezTo>
                    <a:pt x="2286" y="82"/>
                    <a:pt x="2279" y="79"/>
                    <a:pt x="2269" y="79"/>
                  </a:cubicBezTo>
                  <a:cubicBezTo>
                    <a:pt x="2255" y="79"/>
                    <a:pt x="2236" y="84"/>
                    <a:pt x="2211" y="94"/>
                  </a:cubicBezTo>
                  <a:cubicBezTo>
                    <a:pt x="2188" y="104"/>
                    <a:pt x="2166" y="110"/>
                    <a:pt x="2153" y="110"/>
                  </a:cubicBezTo>
                  <a:cubicBezTo>
                    <a:pt x="2147" y="110"/>
                    <a:pt x="2142" y="108"/>
                    <a:pt x="2141" y="105"/>
                  </a:cubicBezTo>
                  <a:cubicBezTo>
                    <a:pt x="2140" y="100"/>
                    <a:pt x="2131" y="99"/>
                    <a:pt x="2118" y="99"/>
                  </a:cubicBezTo>
                  <a:cubicBezTo>
                    <a:pt x="2100" y="99"/>
                    <a:pt x="2071" y="102"/>
                    <a:pt x="2041" y="108"/>
                  </a:cubicBezTo>
                  <a:cubicBezTo>
                    <a:pt x="1989" y="119"/>
                    <a:pt x="1941" y="129"/>
                    <a:pt x="1933" y="129"/>
                  </a:cubicBezTo>
                  <a:cubicBezTo>
                    <a:pt x="1927" y="129"/>
                    <a:pt x="1829" y="147"/>
                    <a:pt x="1718" y="174"/>
                  </a:cubicBezTo>
                  <a:cubicBezTo>
                    <a:pt x="1608" y="198"/>
                    <a:pt x="1424" y="237"/>
                    <a:pt x="1309" y="257"/>
                  </a:cubicBezTo>
                  <a:cubicBezTo>
                    <a:pt x="1198" y="278"/>
                    <a:pt x="972" y="327"/>
                    <a:pt x="809" y="361"/>
                  </a:cubicBezTo>
                  <a:cubicBezTo>
                    <a:pt x="454" y="439"/>
                    <a:pt x="295" y="470"/>
                    <a:pt x="241" y="470"/>
                  </a:cubicBezTo>
                  <a:cubicBezTo>
                    <a:pt x="235" y="470"/>
                    <a:pt x="230" y="470"/>
                    <a:pt x="226" y="469"/>
                  </a:cubicBezTo>
                  <a:cubicBezTo>
                    <a:pt x="223" y="468"/>
                    <a:pt x="219" y="468"/>
                    <a:pt x="215" y="468"/>
                  </a:cubicBezTo>
                  <a:cubicBezTo>
                    <a:pt x="203" y="468"/>
                    <a:pt x="189" y="471"/>
                    <a:pt x="181" y="476"/>
                  </a:cubicBezTo>
                  <a:cubicBezTo>
                    <a:pt x="179" y="479"/>
                    <a:pt x="176" y="481"/>
                    <a:pt x="171" y="481"/>
                  </a:cubicBezTo>
                  <a:cubicBezTo>
                    <a:pt x="162" y="481"/>
                    <a:pt x="149" y="474"/>
                    <a:pt x="140" y="462"/>
                  </a:cubicBezTo>
                  <a:cubicBezTo>
                    <a:pt x="130" y="450"/>
                    <a:pt x="123" y="444"/>
                    <a:pt x="118" y="444"/>
                  </a:cubicBezTo>
                  <a:cubicBezTo>
                    <a:pt x="112" y="444"/>
                    <a:pt x="109" y="451"/>
                    <a:pt x="105" y="465"/>
                  </a:cubicBezTo>
                  <a:cubicBezTo>
                    <a:pt x="100" y="482"/>
                    <a:pt x="96" y="490"/>
                    <a:pt x="93" y="490"/>
                  </a:cubicBezTo>
                  <a:cubicBezTo>
                    <a:pt x="89" y="490"/>
                    <a:pt x="86" y="483"/>
                    <a:pt x="81" y="469"/>
                  </a:cubicBezTo>
                  <a:cubicBezTo>
                    <a:pt x="75" y="451"/>
                    <a:pt x="61" y="441"/>
                    <a:pt x="43" y="441"/>
                  </a:cubicBezTo>
                  <a:cubicBezTo>
                    <a:pt x="41" y="441"/>
                    <a:pt x="38" y="441"/>
                    <a:pt x="36" y="441"/>
                  </a:cubicBezTo>
                  <a:cubicBezTo>
                    <a:pt x="18" y="448"/>
                    <a:pt x="15" y="462"/>
                    <a:pt x="29" y="476"/>
                  </a:cubicBezTo>
                  <a:cubicBezTo>
                    <a:pt x="39" y="490"/>
                    <a:pt x="39" y="504"/>
                    <a:pt x="21" y="507"/>
                  </a:cubicBezTo>
                  <a:cubicBezTo>
                    <a:pt x="8" y="510"/>
                    <a:pt x="1" y="525"/>
                    <a:pt x="5" y="535"/>
                  </a:cubicBezTo>
                  <a:cubicBezTo>
                    <a:pt x="8" y="544"/>
                    <a:pt x="15" y="550"/>
                    <a:pt x="25" y="550"/>
                  </a:cubicBezTo>
                  <a:cubicBezTo>
                    <a:pt x="27" y="550"/>
                    <a:pt x="30" y="549"/>
                    <a:pt x="32" y="549"/>
                  </a:cubicBezTo>
                  <a:cubicBezTo>
                    <a:pt x="33" y="548"/>
                    <a:pt x="34" y="548"/>
                    <a:pt x="35" y="548"/>
                  </a:cubicBezTo>
                  <a:cubicBezTo>
                    <a:pt x="46" y="548"/>
                    <a:pt x="64" y="565"/>
                    <a:pt x="74" y="587"/>
                  </a:cubicBezTo>
                  <a:cubicBezTo>
                    <a:pt x="86" y="607"/>
                    <a:pt x="99" y="616"/>
                    <a:pt x="117" y="616"/>
                  </a:cubicBezTo>
                  <a:cubicBezTo>
                    <a:pt x="125" y="616"/>
                    <a:pt x="133" y="614"/>
                    <a:pt x="143" y="611"/>
                  </a:cubicBezTo>
                  <a:cubicBezTo>
                    <a:pt x="157" y="606"/>
                    <a:pt x="170" y="604"/>
                    <a:pt x="180" y="604"/>
                  </a:cubicBezTo>
                  <a:cubicBezTo>
                    <a:pt x="190" y="604"/>
                    <a:pt x="197" y="606"/>
                    <a:pt x="199" y="611"/>
                  </a:cubicBezTo>
                  <a:cubicBezTo>
                    <a:pt x="202" y="622"/>
                    <a:pt x="212" y="627"/>
                    <a:pt x="223" y="627"/>
                  </a:cubicBezTo>
                  <a:cubicBezTo>
                    <a:pt x="243" y="627"/>
                    <a:pt x="269" y="611"/>
                    <a:pt x="271" y="590"/>
                  </a:cubicBezTo>
                  <a:cubicBezTo>
                    <a:pt x="273" y="580"/>
                    <a:pt x="275" y="575"/>
                    <a:pt x="277" y="575"/>
                  </a:cubicBezTo>
                  <a:cubicBezTo>
                    <a:pt x="280" y="575"/>
                    <a:pt x="282" y="580"/>
                    <a:pt x="285" y="590"/>
                  </a:cubicBezTo>
                  <a:cubicBezTo>
                    <a:pt x="292" y="605"/>
                    <a:pt x="324" y="625"/>
                    <a:pt x="354" y="632"/>
                  </a:cubicBezTo>
                  <a:cubicBezTo>
                    <a:pt x="376" y="638"/>
                    <a:pt x="389" y="642"/>
                    <a:pt x="395" y="642"/>
                  </a:cubicBezTo>
                  <a:cubicBezTo>
                    <a:pt x="404" y="642"/>
                    <a:pt x="400" y="636"/>
                    <a:pt x="386" y="622"/>
                  </a:cubicBezTo>
                  <a:cubicBezTo>
                    <a:pt x="368" y="601"/>
                    <a:pt x="374" y="589"/>
                    <a:pt x="389" y="589"/>
                  </a:cubicBezTo>
                  <a:cubicBezTo>
                    <a:pt x="401" y="589"/>
                    <a:pt x="419" y="596"/>
                    <a:pt x="438" y="611"/>
                  </a:cubicBezTo>
                  <a:cubicBezTo>
                    <a:pt x="449" y="619"/>
                    <a:pt x="458" y="624"/>
                    <a:pt x="463" y="624"/>
                  </a:cubicBezTo>
                  <a:cubicBezTo>
                    <a:pt x="466" y="624"/>
                    <a:pt x="468" y="621"/>
                    <a:pt x="466" y="615"/>
                  </a:cubicBezTo>
                  <a:cubicBezTo>
                    <a:pt x="460" y="594"/>
                    <a:pt x="491" y="582"/>
                    <a:pt x="523" y="582"/>
                  </a:cubicBezTo>
                  <a:cubicBezTo>
                    <a:pt x="546" y="582"/>
                    <a:pt x="569" y="588"/>
                    <a:pt x="580" y="601"/>
                  </a:cubicBezTo>
                  <a:cubicBezTo>
                    <a:pt x="593" y="616"/>
                    <a:pt x="616" y="624"/>
                    <a:pt x="633" y="624"/>
                  </a:cubicBezTo>
                  <a:cubicBezTo>
                    <a:pt x="648" y="624"/>
                    <a:pt x="660" y="617"/>
                    <a:pt x="657" y="605"/>
                  </a:cubicBezTo>
                  <a:cubicBezTo>
                    <a:pt x="648" y="585"/>
                    <a:pt x="745" y="554"/>
                    <a:pt x="796" y="554"/>
                  </a:cubicBezTo>
                  <a:cubicBezTo>
                    <a:pt x="808" y="554"/>
                    <a:pt x="818" y="556"/>
                    <a:pt x="823" y="560"/>
                  </a:cubicBezTo>
                  <a:cubicBezTo>
                    <a:pt x="826" y="562"/>
                    <a:pt x="833" y="563"/>
                    <a:pt x="844" y="563"/>
                  </a:cubicBezTo>
                  <a:cubicBezTo>
                    <a:pt x="864" y="563"/>
                    <a:pt x="896" y="559"/>
                    <a:pt x="927" y="552"/>
                  </a:cubicBezTo>
                  <a:cubicBezTo>
                    <a:pt x="969" y="541"/>
                    <a:pt x="1012" y="534"/>
                    <a:pt x="1036" y="534"/>
                  </a:cubicBezTo>
                  <a:cubicBezTo>
                    <a:pt x="1041" y="534"/>
                    <a:pt x="1046" y="535"/>
                    <a:pt x="1049" y="535"/>
                  </a:cubicBezTo>
                  <a:cubicBezTo>
                    <a:pt x="1056" y="538"/>
                    <a:pt x="1061" y="539"/>
                    <a:pt x="1064" y="539"/>
                  </a:cubicBezTo>
                  <a:cubicBezTo>
                    <a:pt x="1070" y="539"/>
                    <a:pt x="1068" y="534"/>
                    <a:pt x="1059" y="525"/>
                  </a:cubicBezTo>
                  <a:cubicBezTo>
                    <a:pt x="1046" y="515"/>
                    <a:pt x="1046" y="504"/>
                    <a:pt x="1059" y="500"/>
                  </a:cubicBezTo>
                  <a:cubicBezTo>
                    <a:pt x="1062" y="500"/>
                    <a:pt x="1064" y="499"/>
                    <a:pt x="1067" y="499"/>
                  </a:cubicBezTo>
                  <a:cubicBezTo>
                    <a:pt x="1076" y="499"/>
                    <a:pt x="1084" y="503"/>
                    <a:pt x="1087" y="510"/>
                  </a:cubicBezTo>
                  <a:cubicBezTo>
                    <a:pt x="1089" y="518"/>
                    <a:pt x="1114" y="522"/>
                    <a:pt x="1147" y="522"/>
                  </a:cubicBezTo>
                  <a:cubicBezTo>
                    <a:pt x="1219" y="522"/>
                    <a:pt x="1332" y="506"/>
                    <a:pt x="1344" y="486"/>
                  </a:cubicBezTo>
                  <a:cubicBezTo>
                    <a:pt x="1354" y="465"/>
                    <a:pt x="1392" y="459"/>
                    <a:pt x="1454" y="456"/>
                  </a:cubicBezTo>
                  <a:cubicBezTo>
                    <a:pt x="1524" y="456"/>
                    <a:pt x="1555" y="448"/>
                    <a:pt x="1569" y="427"/>
                  </a:cubicBezTo>
                  <a:cubicBezTo>
                    <a:pt x="1577" y="416"/>
                    <a:pt x="1581" y="411"/>
                    <a:pt x="1583" y="411"/>
                  </a:cubicBezTo>
                  <a:lnTo>
                    <a:pt x="1583" y="411"/>
                  </a:lnTo>
                  <a:cubicBezTo>
                    <a:pt x="1585" y="411"/>
                    <a:pt x="1585" y="414"/>
                    <a:pt x="1583" y="421"/>
                  </a:cubicBezTo>
                  <a:cubicBezTo>
                    <a:pt x="1581" y="427"/>
                    <a:pt x="1588" y="430"/>
                    <a:pt x="1603" y="430"/>
                  </a:cubicBezTo>
                  <a:cubicBezTo>
                    <a:pt x="1628" y="430"/>
                    <a:pt x="1677" y="421"/>
                    <a:pt x="1749" y="403"/>
                  </a:cubicBezTo>
                  <a:cubicBezTo>
                    <a:pt x="1843" y="382"/>
                    <a:pt x="1962" y="358"/>
                    <a:pt x="2010" y="351"/>
                  </a:cubicBezTo>
                  <a:cubicBezTo>
                    <a:pt x="2058" y="344"/>
                    <a:pt x="2093" y="331"/>
                    <a:pt x="2093" y="323"/>
                  </a:cubicBezTo>
                  <a:cubicBezTo>
                    <a:pt x="2086" y="308"/>
                    <a:pt x="2132" y="298"/>
                    <a:pt x="2175" y="298"/>
                  </a:cubicBezTo>
                  <a:cubicBezTo>
                    <a:pt x="2200" y="298"/>
                    <a:pt x="2225" y="302"/>
                    <a:pt x="2235" y="310"/>
                  </a:cubicBezTo>
                  <a:cubicBezTo>
                    <a:pt x="2244" y="316"/>
                    <a:pt x="2250" y="320"/>
                    <a:pt x="2254" y="320"/>
                  </a:cubicBezTo>
                  <a:cubicBezTo>
                    <a:pt x="2257" y="320"/>
                    <a:pt x="2258" y="316"/>
                    <a:pt x="2256" y="310"/>
                  </a:cubicBezTo>
                  <a:cubicBezTo>
                    <a:pt x="2253" y="296"/>
                    <a:pt x="2287" y="281"/>
                    <a:pt x="2346" y="271"/>
                  </a:cubicBezTo>
                  <a:cubicBezTo>
                    <a:pt x="2419" y="257"/>
                    <a:pt x="2450" y="244"/>
                    <a:pt x="2464" y="212"/>
                  </a:cubicBezTo>
                  <a:cubicBezTo>
                    <a:pt x="2471" y="196"/>
                    <a:pt x="2475" y="187"/>
                    <a:pt x="2480" y="187"/>
                  </a:cubicBezTo>
                  <a:cubicBezTo>
                    <a:pt x="2485" y="187"/>
                    <a:pt x="2490" y="197"/>
                    <a:pt x="2499" y="219"/>
                  </a:cubicBezTo>
                  <a:cubicBezTo>
                    <a:pt x="2505" y="238"/>
                    <a:pt x="2510" y="248"/>
                    <a:pt x="2514" y="248"/>
                  </a:cubicBezTo>
                  <a:cubicBezTo>
                    <a:pt x="2516" y="248"/>
                    <a:pt x="2518" y="245"/>
                    <a:pt x="2519" y="237"/>
                  </a:cubicBezTo>
                  <a:cubicBezTo>
                    <a:pt x="2519" y="216"/>
                    <a:pt x="2530" y="195"/>
                    <a:pt x="2540" y="185"/>
                  </a:cubicBezTo>
                  <a:cubicBezTo>
                    <a:pt x="2557" y="169"/>
                    <a:pt x="2534" y="139"/>
                    <a:pt x="2512" y="139"/>
                  </a:cubicBezTo>
                  <a:cubicBezTo>
                    <a:pt x="2506" y="139"/>
                    <a:pt x="2500" y="141"/>
                    <a:pt x="2495" y="147"/>
                  </a:cubicBezTo>
                  <a:cubicBezTo>
                    <a:pt x="2494" y="148"/>
                    <a:pt x="2493" y="149"/>
                    <a:pt x="2491" y="149"/>
                  </a:cubicBezTo>
                  <a:cubicBezTo>
                    <a:pt x="2486" y="149"/>
                    <a:pt x="2482" y="138"/>
                    <a:pt x="2482" y="119"/>
                  </a:cubicBezTo>
                  <a:cubicBezTo>
                    <a:pt x="2482" y="93"/>
                    <a:pt x="2486" y="85"/>
                    <a:pt x="2508" y="85"/>
                  </a:cubicBezTo>
                  <a:cubicBezTo>
                    <a:pt x="2516" y="85"/>
                    <a:pt x="2527" y="86"/>
                    <a:pt x="2540" y="87"/>
                  </a:cubicBezTo>
                  <a:cubicBezTo>
                    <a:pt x="2545" y="88"/>
                    <a:pt x="2550" y="88"/>
                    <a:pt x="2555" y="88"/>
                  </a:cubicBezTo>
                  <a:cubicBezTo>
                    <a:pt x="2590" y="88"/>
                    <a:pt x="2619" y="77"/>
                    <a:pt x="2658" y="49"/>
                  </a:cubicBezTo>
                  <a:cubicBezTo>
                    <a:pt x="2705" y="16"/>
                    <a:pt x="2711" y="0"/>
                    <a:pt x="2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30"/>
            <p:cNvSpPr/>
            <p:nvPr/>
          </p:nvSpPr>
          <p:spPr>
            <a:xfrm>
              <a:off x="5153025" y="134117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2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4" y="5"/>
                    <a:pt x="0" y="15"/>
                    <a:pt x="14" y="26"/>
                  </a:cubicBezTo>
                  <a:cubicBezTo>
                    <a:pt x="22" y="31"/>
                    <a:pt x="35" y="37"/>
                    <a:pt x="47" y="37"/>
                  </a:cubicBezTo>
                  <a:cubicBezTo>
                    <a:pt x="50" y="37"/>
                    <a:pt x="53" y="37"/>
                    <a:pt x="56" y="36"/>
                  </a:cubicBezTo>
                  <a:cubicBezTo>
                    <a:pt x="70" y="33"/>
                    <a:pt x="70" y="23"/>
                    <a:pt x="56" y="12"/>
                  </a:cubicBezTo>
                  <a:cubicBezTo>
                    <a:pt x="47" y="6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30"/>
            <p:cNvSpPr/>
            <p:nvPr/>
          </p:nvSpPr>
          <p:spPr>
            <a:xfrm>
              <a:off x="5156225" y="1344175"/>
              <a:ext cx="18850" cy="4475"/>
            </a:xfrm>
            <a:custGeom>
              <a:avLst/>
              <a:gdLst/>
              <a:ahLst/>
              <a:cxnLst/>
              <a:rect l="l" t="t" r="r" b="b"/>
              <a:pathLst>
                <a:path w="754" h="179" extrusionOk="0">
                  <a:moveTo>
                    <a:pt x="710" y="1"/>
                  </a:moveTo>
                  <a:cubicBezTo>
                    <a:pt x="662" y="1"/>
                    <a:pt x="532" y="25"/>
                    <a:pt x="348" y="69"/>
                  </a:cubicBezTo>
                  <a:cubicBezTo>
                    <a:pt x="130" y="124"/>
                    <a:pt x="0" y="162"/>
                    <a:pt x="5" y="173"/>
                  </a:cubicBezTo>
                  <a:cubicBezTo>
                    <a:pt x="6" y="177"/>
                    <a:pt x="14" y="179"/>
                    <a:pt x="28" y="179"/>
                  </a:cubicBezTo>
                  <a:cubicBezTo>
                    <a:pt x="53" y="179"/>
                    <a:pt x="95" y="173"/>
                    <a:pt x="139" y="159"/>
                  </a:cubicBezTo>
                  <a:cubicBezTo>
                    <a:pt x="213" y="142"/>
                    <a:pt x="379" y="103"/>
                    <a:pt x="514" y="73"/>
                  </a:cubicBezTo>
                  <a:cubicBezTo>
                    <a:pt x="698" y="34"/>
                    <a:pt x="754" y="13"/>
                    <a:pt x="729" y="3"/>
                  </a:cubicBezTo>
                  <a:cubicBezTo>
                    <a:pt x="726" y="2"/>
                    <a:pt x="719" y="1"/>
                    <a:pt x="7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9" name="Google Shape;3429;p30"/>
            <p:cNvSpPr/>
            <p:nvPr/>
          </p:nvSpPr>
          <p:spPr>
            <a:xfrm>
              <a:off x="5156575" y="1344650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0"/>
                  </a:moveTo>
                  <a:cubicBezTo>
                    <a:pt x="27" y="0"/>
                    <a:pt x="22" y="2"/>
                    <a:pt x="18" y="5"/>
                  </a:cubicBezTo>
                  <a:cubicBezTo>
                    <a:pt x="7" y="15"/>
                    <a:pt x="1" y="29"/>
                    <a:pt x="1" y="33"/>
                  </a:cubicBezTo>
                  <a:cubicBezTo>
                    <a:pt x="3" y="37"/>
                    <a:pt x="7" y="38"/>
                    <a:pt x="13" y="38"/>
                  </a:cubicBezTo>
                  <a:cubicBezTo>
                    <a:pt x="17" y="38"/>
                    <a:pt x="23" y="37"/>
                    <a:pt x="28" y="36"/>
                  </a:cubicBezTo>
                  <a:cubicBezTo>
                    <a:pt x="39" y="36"/>
                    <a:pt x="46" y="22"/>
                    <a:pt x="42" y="12"/>
                  </a:cubicBezTo>
                  <a:cubicBezTo>
                    <a:pt x="40" y="4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0" name="Google Shape;3430;p30"/>
            <p:cNvSpPr/>
            <p:nvPr/>
          </p:nvSpPr>
          <p:spPr>
            <a:xfrm>
              <a:off x="5158050" y="1344300"/>
              <a:ext cx="3275" cy="825"/>
            </a:xfrm>
            <a:custGeom>
              <a:avLst/>
              <a:gdLst/>
              <a:ahLst/>
              <a:cxnLst/>
              <a:rect l="l" t="t" r="r" b="b"/>
              <a:pathLst>
                <a:path w="131" h="33" extrusionOk="0">
                  <a:moveTo>
                    <a:pt x="103" y="1"/>
                  </a:moveTo>
                  <a:cubicBezTo>
                    <a:pt x="90" y="1"/>
                    <a:pt x="74" y="3"/>
                    <a:pt x="57" y="8"/>
                  </a:cubicBezTo>
                  <a:cubicBezTo>
                    <a:pt x="1" y="23"/>
                    <a:pt x="1" y="26"/>
                    <a:pt x="46" y="29"/>
                  </a:cubicBezTo>
                  <a:cubicBezTo>
                    <a:pt x="66" y="31"/>
                    <a:pt x="81" y="32"/>
                    <a:pt x="93" y="32"/>
                  </a:cubicBezTo>
                  <a:cubicBezTo>
                    <a:pt x="123" y="32"/>
                    <a:pt x="130" y="26"/>
                    <a:pt x="126" y="8"/>
                  </a:cubicBezTo>
                  <a:cubicBezTo>
                    <a:pt x="124" y="3"/>
                    <a:pt x="115" y="1"/>
                    <a:pt x="1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1" name="Google Shape;3431;p30"/>
            <p:cNvSpPr/>
            <p:nvPr/>
          </p:nvSpPr>
          <p:spPr>
            <a:xfrm>
              <a:off x="5162300" y="1344025"/>
              <a:ext cx="1600" cy="575"/>
            </a:xfrm>
            <a:custGeom>
              <a:avLst/>
              <a:gdLst/>
              <a:ahLst/>
              <a:cxnLst/>
              <a:rect l="l" t="t" r="r" b="b"/>
              <a:pathLst>
                <a:path w="64" h="23" extrusionOk="0">
                  <a:moveTo>
                    <a:pt x="50" y="1"/>
                  </a:moveTo>
                  <a:cubicBezTo>
                    <a:pt x="46" y="1"/>
                    <a:pt x="41" y="1"/>
                    <a:pt x="36" y="2"/>
                  </a:cubicBezTo>
                  <a:cubicBezTo>
                    <a:pt x="11" y="9"/>
                    <a:pt x="1" y="16"/>
                    <a:pt x="7" y="19"/>
                  </a:cubicBezTo>
                  <a:cubicBezTo>
                    <a:pt x="11" y="22"/>
                    <a:pt x="16" y="23"/>
                    <a:pt x="22" y="23"/>
                  </a:cubicBezTo>
                  <a:cubicBezTo>
                    <a:pt x="32" y="23"/>
                    <a:pt x="44" y="19"/>
                    <a:pt x="53" y="13"/>
                  </a:cubicBezTo>
                  <a:cubicBezTo>
                    <a:pt x="63" y="5"/>
                    <a:pt x="62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2" name="Google Shape;3432;p30"/>
            <p:cNvSpPr/>
            <p:nvPr/>
          </p:nvSpPr>
          <p:spPr>
            <a:xfrm>
              <a:off x="5165700" y="1342875"/>
              <a:ext cx="1150" cy="950"/>
            </a:xfrm>
            <a:custGeom>
              <a:avLst/>
              <a:gdLst/>
              <a:ahLst/>
              <a:cxnLst/>
              <a:rect l="l" t="t" r="r" b="b"/>
              <a:pathLst>
                <a:path w="46" h="38" extrusionOk="0">
                  <a:moveTo>
                    <a:pt x="30" y="0"/>
                  </a:moveTo>
                  <a:cubicBezTo>
                    <a:pt x="26" y="0"/>
                    <a:pt x="21" y="2"/>
                    <a:pt x="17" y="6"/>
                  </a:cubicBezTo>
                  <a:cubicBezTo>
                    <a:pt x="7" y="17"/>
                    <a:pt x="0" y="27"/>
                    <a:pt x="0" y="35"/>
                  </a:cubicBezTo>
                  <a:cubicBezTo>
                    <a:pt x="4" y="38"/>
                    <a:pt x="14" y="38"/>
                    <a:pt x="28" y="38"/>
                  </a:cubicBezTo>
                  <a:cubicBezTo>
                    <a:pt x="38" y="35"/>
                    <a:pt x="45" y="20"/>
                    <a:pt x="42" y="10"/>
                  </a:cubicBezTo>
                  <a:cubicBezTo>
                    <a:pt x="40" y="4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3" name="Google Shape;3433;p30"/>
            <p:cNvSpPr/>
            <p:nvPr/>
          </p:nvSpPr>
          <p:spPr>
            <a:xfrm>
              <a:off x="5168450" y="13422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36" y="1"/>
                  </a:moveTo>
                  <a:cubicBezTo>
                    <a:pt x="30" y="1"/>
                    <a:pt x="24" y="2"/>
                    <a:pt x="19" y="6"/>
                  </a:cubicBezTo>
                  <a:cubicBezTo>
                    <a:pt x="1" y="24"/>
                    <a:pt x="1" y="34"/>
                    <a:pt x="18" y="34"/>
                  </a:cubicBezTo>
                  <a:cubicBezTo>
                    <a:pt x="24" y="34"/>
                    <a:pt x="33" y="33"/>
                    <a:pt x="43" y="30"/>
                  </a:cubicBezTo>
                  <a:cubicBezTo>
                    <a:pt x="60" y="27"/>
                    <a:pt x="67" y="16"/>
                    <a:pt x="57" y="6"/>
                  </a:cubicBezTo>
                  <a:cubicBezTo>
                    <a:pt x="50" y="2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30"/>
            <p:cNvSpPr/>
            <p:nvPr/>
          </p:nvSpPr>
          <p:spPr>
            <a:xfrm>
              <a:off x="5178275" y="1343400"/>
              <a:ext cx="2700" cy="875"/>
            </a:xfrm>
            <a:custGeom>
              <a:avLst/>
              <a:gdLst/>
              <a:ahLst/>
              <a:cxnLst/>
              <a:rect l="l" t="t" r="r" b="b"/>
              <a:pathLst>
                <a:path w="108" h="35" extrusionOk="0">
                  <a:moveTo>
                    <a:pt x="44" y="0"/>
                  </a:moveTo>
                  <a:cubicBezTo>
                    <a:pt x="36" y="0"/>
                    <a:pt x="30" y="2"/>
                    <a:pt x="28" y="6"/>
                  </a:cubicBezTo>
                  <a:cubicBezTo>
                    <a:pt x="0" y="30"/>
                    <a:pt x="7" y="34"/>
                    <a:pt x="63" y="34"/>
                  </a:cubicBezTo>
                  <a:cubicBezTo>
                    <a:pt x="104" y="30"/>
                    <a:pt x="108" y="27"/>
                    <a:pt x="76" y="9"/>
                  </a:cubicBezTo>
                  <a:cubicBezTo>
                    <a:pt x="66" y="4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30"/>
            <p:cNvSpPr/>
            <p:nvPr/>
          </p:nvSpPr>
          <p:spPr>
            <a:xfrm>
              <a:off x="5181375" y="1342825"/>
              <a:ext cx="3075" cy="1125"/>
            </a:xfrm>
            <a:custGeom>
              <a:avLst/>
              <a:gdLst/>
              <a:ahLst/>
              <a:cxnLst/>
              <a:rect l="l" t="t" r="r" b="b"/>
              <a:pathLst>
                <a:path w="123" h="45" extrusionOk="0">
                  <a:moveTo>
                    <a:pt x="73" y="1"/>
                  </a:moveTo>
                  <a:cubicBezTo>
                    <a:pt x="59" y="1"/>
                    <a:pt x="45" y="4"/>
                    <a:pt x="35" y="12"/>
                  </a:cubicBezTo>
                  <a:cubicBezTo>
                    <a:pt x="3" y="33"/>
                    <a:pt x="0" y="45"/>
                    <a:pt x="22" y="45"/>
                  </a:cubicBezTo>
                  <a:cubicBezTo>
                    <a:pt x="33" y="45"/>
                    <a:pt x="49" y="42"/>
                    <a:pt x="70" y="37"/>
                  </a:cubicBezTo>
                  <a:cubicBezTo>
                    <a:pt x="115" y="26"/>
                    <a:pt x="123" y="19"/>
                    <a:pt x="98" y="5"/>
                  </a:cubicBezTo>
                  <a:cubicBezTo>
                    <a:pt x="91" y="2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30"/>
            <p:cNvSpPr/>
            <p:nvPr/>
          </p:nvSpPr>
          <p:spPr>
            <a:xfrm>
              <a:off x="5193700" y="1370600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2" y="0"/>
                    <a:pt x="45" y="2"/>
                    <a:pt x="35" y="4"/>
                  </a:cubicBezTo>
                  <a:cubicBezTo>
                    <a:pt x="11" y="8"/>
                    <a:pt x="0" y="18"/>
                    <a:pt x="8" y="21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19"/>
                    <a:pt x="53" y="11"/>
                  </a:cubicBezTo>
                  <a:cubicBezTo>
                    <a:pt x="64" y="4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30"/>
            <p:cNvSpPr/>
            <p:nvPr/>
          </p:nvSpPr>
          <p:spPr>
            <a:xfrm>
              <a:off x="5187325" y="1340750"/>
              <a:ext cx="5050" cy="1625"/>
            </a:xfrm>
            <a:custGeom>
              <a:avLst/>
              <a:gdLst/>
              <a:ahLst/>
              <a:cxnLst/>
              <a:rect l="l" t="t" r="r" b="b"/>
              <a:pathLst>
                <a:path w="202" h="65" extrusionOk="0">
                  <a:moveTo>
                    <a:pt x="187" y="1"/>
                  </a:moveTo>
                  <a:cubicBezTo>
                    <a:pt x="170" y="1"/>
                    <a:pt x="130" y="13"/>
                    <a:pt x="44" y="43"/>
                  </a:cubicBezTo>
                  <a:cubicBezTo>
                    <a:pt x="1" y="56"/>
                    <a:pt x="6" y="64"/>
                    <a:pt x="49" y="64"/>
                  </a:cubicBezTo>
                  <a:cubicBezTo>
                    <a:pt x="65" y="64"/>
                    <a:pt x="87" y="63"/>
                    <a:pt x="114" y="60"/>
                  </a:cubicBezTo>
                  <a:cubicBezTo>
                    <a:pt x="172" y="53"/>
                    <a:pt x="200" y="43"/>
                    <a:pt x="200" y="22"/>
                  </a:cubicBezTo>
                  <a:cubicBezTo>
                    <a:pt x="202" y="8"/>
                    <a:pt x="201" y="1"/>
                    <a:pt x="1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30"/>
            <p:cNvSpPr/>
            <p:nvPr/>
          </p:nvSpPr>
          <p:spPr>
            <a:xfrm>
              <a:off x="5219375" y="135442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61" y="0"/>
                  </a:moveTo>
                  <a:cubicBezTo>
                    <a:pt x="46" y="0"/>
                    <a:pt x="30" y="11"/>
                    <a:pt x="14" y="34"/>
                  </a:cubicBezTo>
                  <a:cubicBezTo>
                    <a:pt x="1" y="58"/>
                    <a:pt x="4" y="68"/>
                    <a:pt x="28" y="76"/>
                  </a:cubicBezTo>
                  <a:cubicBezTo>
                    <a:pt x="41" y="79"/>
                    <a:pt x="52" y="80"/>
                    <a:pt x="62" y="80"/>
                  </a:cubicBezTo>
                  <a:cubicBezTo>
                    <a:pt x="93" y="80"/>
                    <a:pt x="105" y="63"/>
                    <a:pt x="94" y="34"/>
                  </a:cubicBezTo>
                  <a:cubicBezTo>
                    <a:pt x="87" y="11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30"/>
            <p:cNvSpPr/>
            <p:nvPr/>
          </p:nvSpPr>
          <p:spPr>
            <a:xfrm>
              <a:off x="5222875" y="1350650"/>
              <a:ext cx="10225" cy="5075"/>
            </a:xfrm>
            <a:custGeom>
              <a:avLst/>
              <a:gdLst/>
              <a:ahLst/>
              <a:cxnLst/>
              <a:rect l="l" t="t" r="r" b="b"/>
              <a:pathLst>
                <a:path w="409" h="203" extrusionOk="0">
                  <a:moveTo>
                    <a:pt x="370" y="0"/>
                  </a:moveTo>
                  <a:cubicBezTo>
                    <a:pt x="348" y="0"/>
                    <a:pt x="312" y="4"/>
                    <a:pt x="270" y="11"/>
                  </a:cubicBezTo>
                  <a:cubicBezTo>
                    <a:pt x="183" y="22"/>
                    <a:pt x="120" y="43"/>
                    <a:pt x="107" y="60"/>
                  </a:cubicBezTo>
                  <a:cubicBezTo>
                    <a:pt x="98" y="73"/>
                    <a:pt x="89" y="79"/>
                    <a:pt x="80" y="79"/>
                  </a:cubicBezTo>
                  <a:cubicBezTo>
                    <a:pt x="75" y="79"/>
                    <a:pt x="70" y="77"/>
                    <a:pt x="66" y="73"/>
                  </a:cubicBezTo>
                  <a:cubicBezTo>
                    <a:pt x="61" y="69"/>
                    <a:pt x="56" y="66"/>
                    <a:pt x="50" y="66"/>
                  </a:cubicBezTo>
                  <a:cubicBezTo>
                    <a:pt x="41" y="66"/>
                    <a:pt x="31" y="74"/>
                    <a:pt x="20" y="87"/>
                  </a:cubicBezTo>
                  <a:cubicBezTo>
                    <a:pt x="1" y="117"/>
                    <a:pt x="3" y="128"/>
                    <a:pt x="35" y="128"/>
                  </a:cubicBezTo>
                  <a:cubicBezTo>
                    <a:pt x="44" y="128"/>
                    <a:pt x="55" y="127"/>
                    <a:pt x="69" y="126"/>
                  </a:cubicBezTo>
                  <a:cubicBezTo>
                    <a:pt x="93" y="122"/>
                    <a:pt x="128" y="119"/>
                    <a:pt x="145" y="119"/>
                  </a:cubicBezTo>
                  <a:cubicBezTo>
                    <a:pt x="162" y="119"/>
                    <a:pt x="170" y="105"/>
                    <a:pt x="162" y="84"/>
                  </a:cubicBezTo>
                  <a:cubicBezTo>
                    <a:pt x="152" y="63"/>
                    <a:pt x="162" y="53"/>
                    <a:pt x="197" y="49"/>
                  </a:cubicBezTo>
                  <a:cubicBezTo>
                    <a:pt x="205" y="49"/>
                    <a:pt x="211" y="49"/>
                    <a:pt x="218" y="49"/>
                  </a:cubicBezTo>
                  <a:cubicBezTo>
                    <a:pt x="266" y="49"/>
                    <a:pt x="275" y="61"/>
                    <a:pt x="256" y="91"/>
                  </a:cubicBezTo>
                  <a:cubicBezTo>
                    <a:pt x="246" y="103"/>
                    <a:pt x="240" y="109"/>
                    <a:pt x="235" y="109"/>
                  </a:cubicBezTo>
                  <a:cubicBezTo>
                    <a:pt x="232" y="109"/>
                    <a:pt x="230" y="105"/>
                    <a:pt x="228" y="98"/>
                  </a:cubicBezTo>
                  <a:cubicBezTo>
                    <a:pt x="227" y="94"/>
                    <a:pt x="225" y="93"/>
                    <a:pt x="222" y="93"/>
                  </a:cubicBezTo>
                  <a:cubicBezTo>
                    <a:pt x="215" y="93"/>
                    <a:pt x="201" y="106"/>
                    <a:pt x="186" y="126"/>
                  </a:cubicBezTo>
                  <a:cubicBezTo>
                    <a:pt x="172" y="150"/>
                    <a:pt x="148" y="169"/>
                    <a:pt x="131" y="169"/>
                  </a:cubicBezTo>
                  <a:cubicBezTo>
                    <a:pt x="128" y="169"/>
                    <a:pt x="126" y="168"/>
                    <a:pt x="124" y="167"/>
                  </a:cubicBezTo>
                  <a:cubicBezTo>
                    <a:pt x="120" y="167"/>
                    <a:pt x="118" y="167"/>
                    <a:pt x="116" y="167"/>
                  </a:cubicBezTo>
                  <a:cubicBezTo>
                    <a:pt x="105" y="167"/>
                    <a:pt x="112" y="174"/>
                    <a:pt x="135" y="188"/>
                  </a:cubicBezTo>
                  <a:cubicBezTo>
                    <a:pt x="149" y="198"/>
                    <a:pt x="159" y="202"/>
                    <a:pt x="167" y="202"/>
                  </a:cubicBezTo>
                  <a:cubicBezTo>
                    <a:pt x="177" y="202"/>
                    <a:pt x="183" y="196"/>
                    <a:pt x="186" y="185"/>
                  </a:cubicBezTo>
                  <a:cubicBezTo>
                    <a:pt x="197" y="153"/>
                    <a:pt x="232" y="136"/>
                    <a:pt x="343" y="102"/>
                  </a:cubicBezTo>
                  <a:cubicBezTo>
                    <a:pt x="394" y="87"/>
                    <a:pt x="409" y="73"/>
                    <a:pt x="391" y="57"/>
                  </a:cubicBezTo>
                  <a:cubicBezTo>
                    <a:pt x="381" y="43"/>
                    <a:pt x="381" y="22"/>
                    <a:pt x="391" y="8"/>
                  </a:cubicBezTo>
                  <a:cubicBezTo>
                    <a:pt x="398" y="3"/>
                    <a:pt x="389" y="0"/>
                    <a:pt x="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30"/>
            <p:cNvSpPr/>
            <p:nvPr/>
          </p:nvSpPr>
          <p:spPr>
            <a:xfrm>
              <a:off x="5223450" y="1354050"/>
              <a:ext cx="1675" cy="2200"/>
            </a:xfrm>
            <a:custGeom>
              <a:avLst/>
              <a:gdLst/>
              <a:ahLst/>
              <a:cxnLst/>
              <a:rect l="l" t="t" r="r" b="b"/>
              <a:pathLst>
                <a:path w="67" h="88" extrusionOk="0">
                  <a:moveTo>
                    <a:pt x="42" y="1"/>
                  </a:moveTo>
                  <a:cubicBezTo>
                    <a:pt x="38" y="1"/>
                    <a:pt x="32" y="12"/>
                    <a:pt x="22" y="35"/>
                  </a:cubicBezTo>
                  <a:cubicBezTo>
                    <a:pt x="4" y="75"/>
                    <a:pt x="1" y="88"/>
                    <a:pt x="15" y="88"/>
                  </a:cubicBezTo>
                  <a:cubicBezTo>
                    <a:pt x="20" y="88"/>
                    <a:pt x="28" y="86"/>
                    <a:pt x="38" y="83"/>
                  </a:cubicBezTo>
                  <a:cubicBezTo>
                    <a:pt x="59" y="80"/>
                    <a:pt x="67" y="59"/>
                    <a:pt x="56" y="31"/>
                  </a:cubicBezTo>
                  <a:cubicBezTo>
                    <a:pt x="49" y="1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30"/>
            <p:cNvSpPr/>
            <p:nvPr/>
          </p:nvSpPr>
          <p:spPr>
            <a:xfrm>
              <a:off x="5225950" y="1339000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54" y="1"/>
                  </a:moveTo>
                  <a:cubicBezTo>
                    <a:pt x="51" y="1"/>
                    <a:pt x="45" y="1"/>
                    <a:pt x="39" y="2"/>
                  </a:cubicBezTo>
                  <a:cubicBezTo>
                    <a:pt x="15" y="9"/>
                    <a:pt x="1" y="16"/>
                    <a:pt x="12" y="19"/>
                  </a:cubicBezTo>
                  <a:cubicBezTo>
                    <a:pt x="15" y="22"/>
                    <a:pt x="20" y="23"/>
                    <a:pt x="26" y="23"/>
                  </a:cubicBezTo>
                  <a:cubicBezTo>
                    <a:pt x="36" y="23"/>
                    <a:pt x="48" y="19"/>
                    <a:pt x="57" y="12"/>
                  </a:cubicBezTo>
                  <a:cubicBezTo>
                    <a:pt x="67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30"/>
            <p:cNvSpPr/>
            <p:nvPr/>
          </p:nvSpPr>
          <p:spPr>
            <a:xfrm>
              <a:off x="5234275" y="1350050"/>
              <a:ext cx="8350" cy="2200"/>
            </a:xfrm>
            <a:custGeom>
              <a:avLst/>
              <a:gdLst/>
              <a:ahLst/>
              <a:cxnLst/>
              <a:rect l="l" t="t" r="r" b="b"/>
              <a:pathLst>
                <a:path w="334" h="88" extrusionOk="0">
                  <a:moveTo>
                    <a:pt x="294" y="1"/>
                  </a:moveTo>
                  <a:cubicBezTo>
                    <a:pt x="226" y="1"/>
                    <a:pt x="75" y="33"/>
                    <a:pt x="33" y="63"/>
                  </a:cubicBezTo>
                  <a:cubicBezTo>
                    <a:pt x="18" y="73"/>
                    <a:pt x="1" y="84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18" y="88"/>
                    <a:pt x="89" y="71"/>
                    <a:pt x="178" y="49"/>
                  </a:cubicBezTo>
                  <a:cubicBezTo>
                    <a:pt x="286" y="22"/>
                    <a:pt x="334" y="4"/>
                    <a:pt x="303" y="1"/>
                  </a:cubicBezTo>
                  <a:cubicBezTo>
                    <a:pt x="300" y="1"/>
                    <a:pt x="297" y="1"/>
                    <a:pt x="2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30"/>
            <p:cNvSpPr/>
            <p:nvPr/>
          </p:nvSpPr>
          <p:spPr>
            <a:xfrm>
              <a:off x="5245225" y="1347950"/>
              <a:ext cx="1925" cy="725"/>
            </a:xfrm>
            <a:custGeom>
              <a:avLst/>
              <a:gdLst/>
              <a:ahLst/>
              <a:cxnLst/>
              <a:rect l="l" t="t" r="r" b="b"/>
              <a:pathLst>
                <a:path w="77" h="29" extrusionOk="0">
                  <a:moveTo>
                    <a:pt x="46" y="0"/>
                  </a:moveTo>
                  <a:cubicBezTo>
                    <a:pt x="42" y="0"/>
                    <a:pt x="37" y="1"/>
                    <a:pt x="32" y="1"/>
                  </a:cubicBezTo>
                  <a:cubicBezTo>
                    <a:pt x="14" y="8"/>
                    <a:pt x="0" y="15"/>
                    <a:pt x="0" y="19"/>
                  </a:cubicBezTo>
                  <a:cubicBezTo>
                    <a:pt x="0" y="22"/>
                    <a:pt x="17" y="26"/>
                    <a:pt x="42" y="29"/>
                  </a:cubicBezTo>
                  <a:cubicBezTo>
                    <a:pt x="62" y="29"/>
                    <a:pt x="77" y="22"/>
                    <a:pt x="73" y="11"/>
                  </a:cubicBezTo>
                  <a:cubicBezTo>
                    <a:pt x="71" y="4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30"/>
            <p:cNvSpPr/>
            <p:nvPr/>
          </p:nvSpPr>
          <p:spPr>
            <a:xfrm>
              <a:off x="5268625" y="1334000"/>
              <a:ext cx="1575" cy="575"/>
            </a:xfrm>
            <a:custGeom>
              <a:avLst/>
              <a:gdLst/>
              <a:ahLst/>
              <a:cxnLst/>
              <a:rect l="l" t="t" r="r" b="b"/>
              <a:pathLst>
                <a:path w="63" h="23" extrusionOk="0">
                  <a:moveTo>
                    <a:pt x="55" y="1"/>
                  </a:moveTo>
                  <a:cubicBezTo>
                    <a:pt x="51" y="1"/>
                    <a:pt x="44" y="2"/>
                    <a:pt x="36" y="4"/>
                  </a:cubicBezTo>
                  <a:cubicBezTo>
                    <a:pt x="12" y="11"/>
                    <a:pt x="1" y="18"/>
                    <a:pt x="12" y="22"/>
                  </a:cubicBezTo>
                  <a:cubicBezTo>
                    <a:pt x="13" y="22"/>
                    <a:pt x="16" y="23"/>
                    <a:pt x="19" y="23"/>
                  </a:cubicBezTo>
                  <a:cubicBezTo>
                    <a:pt x="28" y="23"/>
                    <a:pt x="43" y="19"/>
                    <a:pt x="53" y="11"/>
                  </a:cubicBezTo>
                  <a:cubicBezTo>
                    <a:pt x="62" y="4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30"/>
            <p:cNvSpPr/>
            <p:nvPr/>
          </p:nvSpPr>
          <p:spPr>
            <a:xfrm>
              <a:off x="5271175" y="1333200"/>
              <a:ext cx="2700" cy="675"/>
            </a:xfrm>
            <a:custGeom>
              <a:avLst/>
              <a:gdLst/>
              <a:ahLst/>
              <a:cxnLst/>
              <a:rect l="l" t="t" r="r" b="b"/>
              <a:pathLst>
                <a:path w="108" h="27" extrusionOk="0">
                  <a:moveTo>
                    <a:pt x="100" y="0"/>
                  </a:moveTo>
                  <a:cubicBezTo>
                    <a:pt x="92" y="0"/>
                    <a:pt x="76" y="3"/>
                    <a:pt x="55" y="9"/>
                  </a:cubicBezTo>
                  <a:cubicBezTo>
                    <a:pt x="19" y="17"/>
                    <a:pt x="1" y="27"/>
                    <a:pt x="13" y="27"/>
                  </a:cubicBezTo>
                  <a:cubicBezTo>
                    <a:pt x="15" y="27"/>
                    <a:pt x="17" y="27"/>
                    <a:pt x="20" y="26"/>
                  </a:cubicBezTo>
                  <a:cubicBezTo>
                    <a:pt x="41" y="26"/>
                    <a:pt x="79" y="19"/>
                    <a:pt x="97" y="9"/>
                  </a:cubicBezTo>
                  <a:cubicBezTo>
                    <a:pt x="107" y="3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30"/>
            <p:cNvSpPr/>
            <p:nvPr/>
          </p:nvSpPr>
          <p:spPr>
            <a:xfrm>
              <a:off x="5283125" y="1325300"/>
              <a:ext cx="2800" cy="750"/>
            </a:xfrm>
            <a:custGeom>
              <a:avLst/>
              <a:gdLst/>
              <a:ahLst/>
              <a:cxnLst/>
              <a:rect l="l" t="t" r="r" b="b"/>
              <a:pathLst>
                <a:path w="112" h="30" extrusionOk="0">
                  <a:moveTo>
                    <a:pt x="104" y="1"/>
                  </a:moveTo>
                  <a:cubicBezTo>
                    <a:pt x="96" y="1"/>
                    <a:pt x="80" y="4"/>
                    <a:pt x="59" y="9"/>
                  </a:cubicBezTo>
                  <a:cubicBezTo>
                    <a:pt x="18" y="19"/>
                    <a:pt x="0" y="30"/>
                    <a:pt x="21" y="30"/>
                  </a:cubicBezTo>
                  <a:cubicBezTo>
                    <a:pt x="45" y="30"/>
                    <a:pt x="80" y="19"/>
                    <a:pt x="101" y="9"/>
                  </a:cubicBezTo>
                  <a:cubicBezTo>
                    <a:pt x="111" y="4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30"/>
            <p:cNvSpPr/>
            <p:nvPr/>
          </p:nvSpPr>
          <p:spPr>
            <a:xfrm>
              <a:off x="5284875" y="1329900"/>
              <a:ext cx="1625" cy="600"/>
            </a:xfrm>
            <a:custGeom>
              <a:avLst/>
              <a:gdLst/>
              <a:ahLst/>
              <a:cxnLst/>
              <a:rect l="l" t="t" r="r" b="b"/>
              <a:pathLst>
                <a:path w="65" h="24" extrusionOk="0">
                  <a:moveTo>
                    <a:pt x="51" y="0"/>
                  </a:moveTo>
                  <a:cubicBezTo>
                    <a:pt x="47" y="0"/>
                    <a:pt x="41" y="1"/>
                    <a:pt x="34" y="2"/>
                  </a:cubicBezTo>
                  <a:cubicBezTo>
                    <a:pt x="10" y="8"/>
                    <a:pt x="0" y="16"/>
                    <a:pt x="7" y="22"/>
                  </a:cubicBezTo>
                  <a:cubicBezTo>
                    <a:pt x="9" y="23"/>
                    <a:pt x="13" y="24"/>
                    <a:pt x="16" y="24"/>
                  </a:cubicBezTo>
                  <a:cubicBezTo>
                    <a:pt x="27" y="24"/>
                    <a:pt x="41" y="20"/>
                    <a:pt x="52" y="12"/>
                  </a:cubicBezTo>
                  <a:cubicBezTo>
                    <a:pt x="65" y="4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30"/>
            <p:cNvSpPr/>
            <p:nvPr/>
          </p:nvSpPr>
          <p:spPr>
            <a:xfrm>
              <a:off x="5288250" y="1329125"/>
              <a:ext cx="1325" cy="1100"/>
            </a:xfrm>
            <a:custGeom>
              <a:avLst/>
              <a:gdLst/>
              <a:ahLst/>
              <a:cxnLst/>
              <a:rect l="l" t="t" r="r" b="b"/>
              <a:pathLst>
                <a:path w="53" h="44" extrusionOk="0">
                  <a:moveTo>
                    <a:pt x="29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7" y="5"/>
                    <a:pt x="0" y="15"/>
                    <a:pt x="3" y="29"/>
                  </a:cubicBezTo>
                  <a:cubicBezTo>
                    <a:pt x="7" y="39"/>
                    <a:pt x="21" y="43"/>
                    <a:pt x="35" y="43"/>
                  </a:cubicBezTo>
                  <a:cubicBezTo>
                    <a:pt x="45" y="39"/>
                    <a:pt x="53" y="26"/>
                    <a:pt x="48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30"/>
            <p:cNvSpPr/>
            <p:nvPr/>
          </p:nvSpPr>
          <p:spPr>
            <a:xfrm>
              <a:off x="5293100" y="1329025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22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0" y="6"/>
                    <a:pt x="4" y="12"/>
                    <a:pt x="14" y="22"/>
                  </a:cubicBezTo>
                  <a:cubicBezTo>
                    <a:pt x="21" y="29"/>
                    <a:pt x="34" y="32"/>
                    <a:pt x="47" y="32"/>
                  </a:cubicBezTo>
                  <a:cubicBezTo>
                    <a:pt x="55" y="32"/>
                    <a:pt x="63" y="31"/>
                    <a:pt x="70" y="30"/>
                  </a:cubicBezTo>
                  <a:cubicBezTo>
                    <a:pt x="104" y="19"/>
                    <a:pt x="104" y="16"/>
                    <a:pt x="70" y="9"/>
                  </a:cubicBezTo>
                  <a:cubicBezTo>
                    <a:pt x="52" y="4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30"/>
            <p:cNvSpPr/>
            <p:nvPr/>
          </p:nvSpPr>
          <p:spPr>
            <a:xfrm>
              <a:off x="5294125" y="1325400"/>
              <a:ext cx="3500" cy="700"/>
            </a:xfrm>
            <a:custGeom>
              <a:avLst/>
              <a:gdLst/>
              <a:ahLst/>
              <a:cxnLst/>
              <a:rect l="l" t="t" r="r" b="b"/>
              <a:pathLst>
                <a:path w="140" h="28" extrusionOk="0">
                  <a:moveTo>
                    <a:pt x="60" y="1"/>
                  </a:moveTo>
                  <a:cubicBezTo>
                    <a:pt x="49" y="1"/>
                    <a:pt x="38" y="2"/>
                    <a:pt x="29" y="5"/>
                  </a:cubicBezTo>
                  <a:cubicBezTo>
                    <a:pt x="1" y="12"/>
                    <a:pt x="1" y="15"/>
                    <a:pt x="36" y="22"/>
                  </a:cubicBezTo>
                  <a:cubicBezTo>
                    <a:pt x="48" y="26"/>
                    <a:pt x="66" y="28"/>
                    <a:pt x="82" y="28"/>
                  </a:cubicBezTo>
                  <a:cubicBezTo>
                    <a:pt x="92" y="28"/>
                    <a:pt x="102" y="27"/>
                    <a:pt x="109" y="26"/>
                  </a:cubicBezTo>
                  <a:cubicBezTo>
                    <a:pt x="140" y="18"/>
                    <a:pt x="140" y="15"/>
                    <a:pt x="101" y="5"/>
                  </a:cubicBezTo>
                  <a:cubicBezTo>
                    <a:pt x="90" y="3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30"/>
            <p:cNvSpPr/>
            <p:nvPr/>
          </p:nvSpPr>
          <p:spPr>
            <a:xfrm>
              <a:off x="5294925" y="1322925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76" y="0"/>
                  </a:moveTo>
                  <a:cubicBezTo>
                    <a:pt x="69" y="0"/>
                    <a:pt x="57" y="2"/>
                    <a:pt x="42" y="7"/>
                  </a:cubicBezTo>
                  <a:cubicBezTo>
                    <a:pt x="15" y="13"/>
                    <a:pt x="0" y="27"/>
                    <a:pt x="10" y="34"/>
                  </a:cubicBezTo>
                  <a:cubicBezTo>
                    <a:pt x="15" y="39"/>
                    <a:pt x="22" y="41"/>
                    <a:pt x="30" y="41"/>
                  </a:cubicBezTo>
                  <a:cubicBezTo>
                    <a:pt x="41" y="41"/>
                    <a:pt x="53" y="37"/>
                    <a:pt x="63" y="31"/>
                  </a:cubicBezTo>
                  <a:cubicBezTo>
                    <a:pt x="90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30"/>
            <p:cNvSpPr/>
            <p:nvPr/>
          </p:nvSpPr>
          <p:spPr>
            <a:xfrm>
              <a:off x="5297775" y="1324550"/>
              <a:ext cx="2375" cy="1075"/>
            </a:xfrm>
            <a:custGeom>
              <a:avLst/>
              <a:gdLst/>
              <a:ahLst/>
              <a:cxnLst/>
              <a:rect l="l" t="t" r="r" b="b"/>
              <a:pathLst>
                <a:path w="95" h="43" extrusionOk="0">
                  <a:moveTo>
                    <a:pt x="67" y="1"/>
                  </a:moveTo>
                  <a:cubicBezTo>
                    <a:pt x="60" y="1"/>
                    <a:pt x="51" y="2"/>
                    <a:pt x="42" y="4"/>
                  </a:cubicBezTo>
                  <a:cubicBezTo>
                    <a:pt x="15" y="7"/>
                    <a:pt x="0" y="18"/>
                    <a:pt x="0" y="32"/>
                  </a:cubicBezTo>
                  <a:cubicBezTo>
                    <a:pt x="3" y="39"/>
                    <a:pt x="14" y="42"/>
                    <a:pt x="29" y="42"/>
                  </a:cubicBezTo>
                  <a:cubicBezTo>
                    <a:pt x="36" y="42"/>
                    <a:pt x="44" y="41"/>
                    <a:pt x="53" y="39"/>
                  </a:cubicBezTo>
                  <a:cubicBezTo>
                    <a:pt x="77" y="32"/>
                    <a:pt x="95" y="18"/>
                    <a:pt x="95" y="11"/>
                  </a:cubicBezTo>
                  <a:cubicBezTo>
                    <a:pt x="92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30"/>
            <p:cNvSpPr/>
            <p:nvPr/>
          </p:nvSpPr>
          <p:spPr>
            <a:xfrm>
              <a:off x="5298475" y="1322775"/>
              <a:ext cx="4875" cy="2550"/>
            </a:xfrm>
            <a:custGeom>
              <a:avLst/>
              <a:gdLst/>
              <a:ahLst/>
              <a:cxnLst/>
              <a:rect l="l" t="t" r="r" b="b"/>
              <a:pathLst>
                <a:path w="195" h="102" extrusionOk="0">
                  <a:moveTo>
                    <a:pt x="101" y="1"/>
                  </a:moveTo>
                  <a:cubicBezTo>
                    <a:pt x="92" y="1"/>
                    <a:pt x="81" y="1"/>
                    <a:pt x="70" y="2"/>
                  </a:cubicBezTo>
                  <a:cubicBezTo>
                    <a:pt x="22" y="9"/>
                    <a:pt x="1" y="16"/>
                    <a:pt x="11" y="27"/>
                  </a:cubicBezTo>
                  <a:cubicBezTo>
                    <a:pt x="19" y="32"/>
                    <a:pt x="34" y="35"/>
                    <a:pt x="48" y="35"/>
                  </a:cubicBezTo>
                  <a:cubicBezTo>
                    <a:pt x="53" y="35"/>
                    <a:pt x="59" y="34"/>
                    <a:pt x="63" y="33"/>
                  </a:cubicBezTo>
                  <a:cubicBezTo>
                    <a:pt x="65" y="33"/>
                    <a:pt x="67" y="33"/>
                    <a:pt x="70" y="33"/>
                  </a:cubicBezTo>
                  <a:cubicBezTo>
                    <a:pt x="88" y="33"/>
                    <a:pt x="102" y="46"/>
                    <a:pt x="108" y="64"/>
                  </a:cubicBezTo>
                  <a:cubicBezTo>
                    <a:pt x="115" y="89"/>
                    <a:pt x="123" y="101"/>
                    <a:pt x="132" y="101"/>
                  </a:cubicBezTo>
                  <a:cubicBezTo>
                    <a:pt x="142" y="101"/>
                    <a:pt x="153" y="89"/>
                    <a:pt x="167" y="64"/>
                  </a:cubicBezTo>
                  <a:cubicBezTo>
                    <a:pt x="194" y="22"/>
                    <a:pt x="171" y="1"/>
                    <a:pt x="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30"/>
            <p:cNvSpPr/>
            <p:nvPr/>
          </p:nvSpPr>
          <p:spPr>
            <a:xfrm>
              <a:off x="5309575" y="1325400"/>
              <a:ext cx="3500" cy="900"/>
            </a:xfrm>
            <a:custGeom>
              <a:avLst/>
              <a:gdLst/>
              <a:ahLst/>
              <a:cxnLst/>
              <a:rect l="l" t="t" r="r" b="b"/>
              <a:pathLst>
                <a:path w="140" h="36" extrusionOk="0">
                  <a:moveTo>
                    <a:pt x="115" y="0"/>
                  </a:moveTo>
                  <a:cubicBezTo>
                    <a:pt x="101" y="0"/>
                    <a:pt x="84" y="3"/>
                    <a:pt x="66" y="8"/>
                  </a:cubicBezTo>
                  <a:cubicBezTo>
                    <a:pt x="28" y="18"/>
                    <a:pt x="1" y="29"/>
                    <a:pt x="1" y="33"/>
                  </a:cubicBezTo>
                  <a:cubicBezTo>
                    <a:pt x="1" y="34"/>
                    <a:pt x="9" y="35"/>
                    <a:pt x="23" y="35"/>
                  </a:cubicBezTo>
                  <a:cubicBezTo>
                    <a:pt x="36" y="35"/>
                    <a:pt x="55" y="34"/>
                    <a:pt x="74" y="33"/>
                  </a:cubicBezTo>
                  <a:cubicBezTo>
                    <a:pt x="111" y="26"/>
                    <a:pt x="140" y="15"/>
                    <a:pt x="140" y="8"/>
                  </a:cubicBezTo>
                  <a:cubicBezTo>
                    <a:pt x="138" y="3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30"/>
            <p:cNvSpPr/>
            <p:nvPr/>
          </p:nvSpPr>
          <p:spPr>
            <a:xfrm>
              <a:off x="5313300" y="1327825"/>
              <a:ext cx="10975" cy="1800"/>
            </a:xfrm>
            <a:custGeom>
              <a:avLst/>
              <a:gdLst/>
              <a:ahLst/>
              <a:cxnLst/>
              <a:rect l="l" t="t" r="r" b="b"/>
              <a:pathLst>
                <a:path w="439" h="72" extrusionOk="0">
                  <a:moveTo>
                    <a:pt x="420" y="0"/>
                  </a:moveTo>
                  <a:cubicBezTo>
                    <a:pt x="402" y="0"/>
                    <a:pt x="366" y="5"/>
                    <a:pt x="306" y="15"/>
                  </a:cubicBezTo>
                  <a:cubicBezTo>
                    <a:pt x="220" y="29"/>
                    <a:pt x="116" y="40"/>
                    <a:pt x="74" y="40"/>
                  </a:cubicBezTo>
                  <a:cubicBezTo>
                    <a:pt x="4" y="40"/>
                    <a:pt x="1" y="40"/>
                    <a:pt x="42" y="60"/>
                  </a:cubicBezTo>
                  <a:cubicBezTo>
                    <a:pt x="56" y="67"/>
                    <a:pt x="79" y="71"/>
                    <a:pt x="107" y="71"/>
                  </a:cubicBezTo>
                  <a:cubicBezTo>
                    <a:pt x="135" y="71"/>
                    <a:pt x="168" y="67"/>
                    <a:pt x="202" y="60"/>
                  </a:cubicBezTo>
                  <a:cubicBezTo>
                    <a:pt x="254" y="49"/>
                    <a:pt x="306" y="42"/>
                    <a:pt x="330" y="42"/>
                  </a:cubicBezTo>
                  <a:cubicBezTo>
                    <a:pt x="335" y="42"/>
                    <a:pt x="339" y="42"/>
                    <a:pt x="341" y="43"/>
                  </a:cubicBezTo>
                  <a:cubicBezTo>
                    <a:pt x="343" y="43"/>
                    <a:pt x="346" y="44"/>
                    <a:pt x="348" y="44"/>
                  </a:cubicBezTo>
                  <a:cubicBezTo>
                    <a:pt x="366" y="44"/>
                    <a:pt x="393" y="34"/>
                    <a:pt x="417" y="19"/>
                  </a:cubicBezTo>
                  <a:cubicBezTo>
                    <a:pt x="435" y="6"/>
                    <a:pt x="438" y="0"/>
                    <a:pt x="4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30"/>
            <p:cNvSpPr/>
            <p:nvPr/>
          </p:nvSpPr>
          <p:spPr>
            <a:xfrm>
              <a:off x="5313375" y="13263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4" y="1"/>
                    <a:pt x="36" y="4"/>
                  </a:cubicBezTo>
                  <a:cubicBezTo>
                    <a:pt x="12" y="8"/>
                    <a:pt x="1" y="14"/>
                    <a:pt x="12" y="21"/>
                  </a:cubicBezTo>
                  <a:cubicBezTo>
                    <a:pt x="13" y="22"/>
                    <a:pt x="16" y="22"/>
                    <a:pt x="19" y="22"/>
                  </a:cubicBezTo>
                  <a:cubicBezTo>
                    <a:pt x="28" y="22"/>
                    <a:pt x="43" y="18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30"/>
            <p:cNvSpPr/>
            <p:nvPr/>
          </p:nvSpPr>
          <p:spPr>
            <a:xfrm>
              <a:off x="5325700" y="1326575"/>
              <a:ext cx="3300" cy="1450"/>
            </a:xfrm>
            <a:custGeom>
              <a:avLst/>
              <a:gdLst/>
              <a:ahLst/>
              <a:cxnLst/>
              <a:rect l="l" t="t" r="r" b="b"/>
              <a:pathLst>
                <a:path w="132" h="58" extrusionOk="0">
                  <a:moveTo>
                    <a:pt x="121" y="0"/>
                  </a:moveTo>
                  <a:cubicBezTo>
                    <a:pt x="113" y="0"/>
                    <a:pt x="97" y="4"/>
                    <a:pt x="70" y="10"/>
                  </a:cubicBezTo>
                  <a:cubicBezTo>
                    <a:pt x="33" y="20"/>
                    <a:pt x="1" y="34"/>
                    <a:pt x="4" y="45"/>
                  </a:cubicBezTo>
                  <a:cubicBezTo>
                    <a:pt x="7" y="53"/>
                    <a:pt x="14" y="58"/>
                    <a:pt x="24" y="58"/>
                  </a:cubicBezTo>
                  <a:cubicBezTo>
                    <a:pt x="43" y="58"/>
                    <a:pt x="72" y="44"/>
                    <a:pt x="105" y="20"/>
                  </a:cubicBezTo>
                  <a:cubicBezTo>
                    <a:pt x="125" y="6"/>
                    <a:pt x="131" y="0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30"/>
            <p:cNvSpPr/>
            <p:nvPr/>
          </p:nvSpPr>
          <p:spPr>
            <a:xfrm>
              <a:off x="5330675" y="1317850"/>
              <a:ext cx="1300" cy="1025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1"/>
                    <a:pt x="0" y="16"/>
                    <a:pt x="3" y="26"/>
                  </a:cubicBezTo>
                  <a:cubicBezTo>
                    <a:pt x="6" y="35"/>
                    <a:pt x="16" y="41"/>
                    <a:pt x="25" y="41"/>
                  </a:cubicBezTo>
                  <a:cubicBezTo>
                    <a:pt x="27" y="41"/>
                    <a:pt x="29" y="40"/>
                    <a:pt x="31" y="40"/>
                  </a:cubicBezTo>
                  <a:cubicBezTo>
                    <a:pt x="45" y="36"/>
                    <a:pt x="52" y="26"/>
                    <a:pt x="48" y="16"/>
                  </a:cubicBezTo>
                  <a:cubicBezTo>
                    <a:pt x="46" y="5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30"/>
            <p:cNvSpPr/>
            <p:nvPr/>
          </p:nvSpPr>
          <p:spPr>
            <a:xfrm>
              <a:off x="5333150" y="1321850"/>
              <a:ext cx="6725" cy="2750"/>
            </a:xfrm>
            <a:custGeom>
              <a:avLst/>
              <a:gdLst/>
              <a:ahLst/>
              <a:cxnLst/>
              <a:rect l="l" t="t" r="r" b="b"/>
              <a:pathLst>
                <a:path w="269" h="110" extrusionOk="0">
                  <a:moveTo>
                    <a:pt x="190" y="0"/>
                  </a:moveTo>
                  <a:cubicBezTo>
                    <a:pt x="170" y="0"/>
                    <a:pt x="152" y="10"/>
                    <a:pt x="123" y="35"/>
                  </a:cubicBezTo>
                  <a:cubicBezTo>
                    <a:pt x="95" y="60"/>
                    <a:pt x="57" y="85"/>
                    <a:pt x="36" y="88"/>
                  </a:cubicBezTo>
                  <a:cubicBezTo>
                    <a:pt x="18" y="95"/>
                    <a:pt x="1" y="101"/>
                    <a:pt x="5" y="109"/>
                  </a:cubicBezTo>
                  <a:cubicBezTo>
                    <a:pt x="5" y="109"/>
                    <a:pt x="6" y="110"/>
                    <a:pt x="9" y="110"/>
                  </a:cubicBezTo>
                  <a:cubicBezTo>
                    <a:pt x="19" y="110"/>
                    <a:pt x="55" y="103"/>
                    <a:pt x="95" y="91"/>
                  </a:cubicBezTo>
                  <a:cubicBezTo>
                    <a:pt x="143" y="74"/>
                    <a:pt x="175" y="56"/>
                    <a:pt x="164" y="50"/>
                  </a:cubicBezTo>
                  <a:cubicBezTo>
                    <a:pt x="157" y="43"/>
                    <a:pt x="164" y="32"/>
                    <a:pt x="185" y="29"/>
                  </a:cubicBezTo>
                  <a:cubicBezTo>
                    <a:pt x="189" y="27"/>
                    <a:pt x="193" y="27"/>
                    <a:pt x="197" y="27"/>
                  </a:cubicBezTo>
                  <a:cubicBezTo>
                    <a:pt x="210" y="27"/>
                    <a:pt x="217" y="36"/>
                    <a:pt x="217" y="53"/>
                  </a:cubicBezTo>
                  <a:cubicBezTo>
                    <a:pt x="214" y="68"/>
                    <a:pt x="221" y="81"/>
                    <a:pt x="233" y="81"/>
                  </a:cubicBezTo>
                  <a:cubicBezTo>
                    <a:pt x="234" y="81"/>
                    <a:pt x="236" y="81"/>
                    <a:pt x="237" y="80"/>
                  </a:cubicBezTo>
                  <a:cubicBezTo>
                    <a:pt x="251" y="77"/>
                    <a:pt x="255" y="67"/>
                    <a:pt x="244" y="56"/>
                  </a:cubicBezTo>
                  <a:cubicBezTo>
                    <a:pt x="234" y="50"/>
                    <a:pt x="237" y="35"/>
                    <a:pt x="251" y="32"/>
                  </a:cubicBezTo>
                  <a:cubicBezTo>
                    <a:pt x="268" y="29"/>
                    <a:pt x="255" y="18"/>
                    <a:pt x="227" y="8"/>
                  </a:cubicBezTo>
                  <a:cubicBezTo>
                    <a:pt x="212" y="3"/>
                    <a:pt x="201" y="0"/>
                    <a:pt x="1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30"/>
            <p:cNvSpPr/>
            <p:nvPr/>
          </p:nvSpPr>
          <p:spPr>
            <a:xfrm>
              <a:off x="5334125" y="1326950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8" y="0"/>
                    <a:pt x="42" y="1"/>
                    <a:pt x="35" y="1"/>
                  </a:cubicBezTo>
                  <a:cubicBezTo>
                    <a:pt x="11" y="9"/>
                    <a:pt x="0" y="15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30"/>
            <p:cNvSpPr/>
            <p:nvPr/>
          </p:nvSpPr>
          <p:spPr>
            <a:xfrm>
              <a:off x="5332550" y="1317250"/>
              <a:ext cx="2300" cy="1250"/>
            </a:xfrm>
            <a:custGeom>
              <a:avLst/>
              <a:gdLst/>
              <a:ahLst/>
              <a:cxnLst/>
              <a:rect l="l" t="t" r="r" b="b"/>
              <a:pathLst>
                <a:path w="92" h="50" extrusionOk="0">
                  <a:moveTo>
                    <a:pt x="37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1" y="8"/>
                    <a:pt x="32" y="50"/>
                    <a:pt x="71" y="50"/>
                  </a:cubicBezTo>
                  <a:cubicBezTo>
                    <a:pt x="87" y="50"/>
                    <a:pt x="92" y="40"/>
                    <a:pt x="77" y="25"/>
                  </a:cubicBezTo>
                  <a:cubicBezTo>
                    <a:pt x="65" y="10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30"/>
            <p:cNvSpPr/>
            <p:nvPr/>
          </p:nvSpPr>
          <p:spPr>
            <a:xfrm>
              <a:off x="5334400" y="131995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3" y="1"/>
                  </a:moveTo>
                  <a:cubicBezTo>
                    <a:pt x="49" y="1"/>
                    <a:pt x="42" y="2"/>
                    <a:pt x="34" y="4"/>
                  </a:cubicBezTo>
                  <a:cubicBezTo>
                    <a:pt x="10" y="7"/>
                    <a:pt x="0" y="18"/>
                    <a:pt x="7" y="22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20"/>
                    <a:pt x="52" y="15"/>
                  </a:cubicBezTo>
                  <a:cubicBezTo>
                    <a:pt x="61" y="5"/>
                    <a:pt x="61" y="1"/>
                    <a:pt x="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30"/>
            <p:cNvSpPr/>
            <p:nvPr/>
          </p:nvSpPr>
          <p:spPr>
            <a:xfrm>
              <a:off x="5335750" y="1317750"/>
              <a:ext cx="2900" cy="1400"/>
            </a:xfrm>
            <a:custGeom>
              <a:avLst/>
              <a:gdLst/>
              <a:ahLst/>
              <a:cxnLst/>
              <a:rect l="l" t="t" r="r" b="b"/>
              <a:pathLst>
                <a:path w="116" h="56" extrusionOk="0">
                  <a:moveTo>
                    <a:pt x="95" y="1"/>
                  </a:moveTo>
                  <a:cubicBezTo>
                    <a:pt x="89" y="1"/>
                    <a:pt x="80" y="2"/>
                    <a:pt x="68" y="5"/>
                  </a:cubicBezTo>
                  <a:cubicBezTo>
                    <a:pt x="43" y="12"/>
                    <a:pt x="19" y="23"/>
                    <a:pt x="12" y="33"/>
                  </a:cubicBezTo>
                  <a:cubicBezTo>
                    <a:pt x="2" y="48"/>
                    <a:pt x="0" y="55"/>
                    <a:pt x="7" y="55"/>
                  </a:cubicBezTo>
                  <a:cubicBezTo>
                    <a:pt x="14" y="55"/>
                    <a:pt x="27" y="50"/>
                    <a:pt x="50" y="40"/>
                  </a:cubicBezTo>
                  <a:cubicBezTo>
                    <a:pt x="99" y="18"/>
                    <a:pt x="116" y="1"/>
                    <a:pt x="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30"/>
            <p:cNvSpPr/>
            <p:nvPr/>
          </p:nvSpPr>
          <p:spPr>
            <a:xfrm>
              <a:off x="5337850" y="1316050"/>
              <a:ext cx="8025" cy="4250"/>
            </a:xfrm>
            <a:custGeom>
              <a:avLst/>
              <a:gdLst/>
              <a:ahLst/>
              <a:cxnLst/>
              <a:rect l="l" t="t" r="r" b="b"/>
              <a:pathLst>
                <a:path w="321" h="170" extrusionOk="0">
                  <a:moveTo>
                    <a:pt x="282" y="0"/>
                  </a:moveTo>
                  <a:cubicBezTo>
                    <a:pt x="255" y="0"/>
                    <a:pt x="211" y="21"/>
                    <a:pt x="143" y="63"/>
                  </a:cubicBezTo>
                  <a:cubicBezTo>
                    <a:pt x="102" y="88"/>
                    <a:pt x="67" y="105"/>
                    <a:pt x="58" y="105"/>
                  </a:cubicBezTo>
                  <a:cubicBezTo>
                    <a:pt x="57" y="105"/>
                    <a:pt x="56" y="105"/>
                    <a:pt x="56" y="104"/>
                  </a:cubicBezTo>
                  <a:cubicBezTo>
                    <a:pt x="56" y="103"/>
                    <a:pt x="55" y="102"/>
                    <a:pt x="54" y="102"/>
                  </a:cubicBezTo>
                  <a:cubicBezTo>
                    <a:pt x="49" y="102"/>
                    <a:pt x="39" y="109"/>
                    <a:pt x="29" y="125"/>
                  </a:cubicBezTo>
                  <a:cubicBezTo>
                    <a:pt x="7" y="151"/>
                    <a:pt x="0" y="169"/>
                    <a:pt x="7" y="169"/>
                  </a:cubicBezTo>
                  <a:cubicBezTo>
                    <a:pt x="10" y="169"/>
                    <a:pt x="16" y="165"/>
                    <a:pt x="25" y="157"/>
                  </a:cubicBezTo>
                  <a:cubicBezTo>
                    <a:pt x="29" y="152"/>
                    <a:pt x="34" y="150"/>
                    <a:pt x="38" y="150"/>
                  </a:cubicBezTo>
                  <a:cubicBezTo>
                    <a:pt x="43" y="150"/>
                    <a:pt x="47" y="154"/>
                    <a:pt x="49" y="160"/>
                  </a:cubicBezTo>
                  <a:cubicBezTo>
                    <a:pt x="51" y="165"/>
                    <a:pt x="59" y="168"/>
                    <a:pt x="71" y="168"/>
                  </a:cubicBezTo>
                  <a:cubicBezTo>
                    <a:pt x="85" y="168"/>
                    <a:pt x="104" y="164"/>
                    <a:pt x="122" y="157"/>
                  </a:cubicBezTo>
                  <a:cubicBezTo>
                    <a:pt x="157" y="146"/>
                    <a:pt x="184" y="129"/>
                    <a:pt x="184" y="122"/>
                  </a:cubicBezTo>
                  <a:cubicBezTo>
                    <a:pt x="181" y="115"/>
                    <a:pt x="184" y="108"/>
                    <a:pt x="198" y="108"/>
                  </a:cubicBezTo>
                  <a:cubicBezTo>
                    <a:pt x="243" y="104"/>
                    <a:pt x="320" y="46"/>
                    <a:pt x="313" y="21"/>
                  </a:cubicBezTo>
                  <a:cubicBezTo>
                    <a:pt x="308" y="7"/>
                    <a:pt x="298" y="0"/>
                    <a:pt x="2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30"/>
            <p:cNvSpPr/>
            <p:nvPr/>
          </p:nvSpPr>
          <p:spPr>
            <a:xfrm>
              <a:off x="5346575" y="1326200"/>
              <a:ext cx="9000" cy="3700"/>
            </a:xfrm>
            <a:custGeom>
              <a:avLst/>
              <a:gdLst/>
              <a:ahLst/>
              <a:cxnLst/>
              <a:rect l="l" t="t" r="r" b="b"/>
              <a:pathLst>
                <a:path w="360" h="148" extrusionOk="0">
                  <a:moveTo>
                    <a:pt x="261" y="1"/>
                  </a:moveTo>
                  <a:cubicBezTo>
                    <a:pt x="234" y="1"/>
                    <a:pt x="195" y="18"/>
                    <a:pt x="113" y="56"/>
                  </a:cubicBezTo>
                  <a:cubicBezTo>
                    <a:pt x="31" y="95"/>
                    <a:pt x="0" y="118"/>
                    <a:pt x="21" y="118"/>
                  </a:cubicBezTo>
                  <a:cubicBezTo>
                    <a:pt x="33" y="118"/>
                    <a:pt x="65" y="109"/>
                    <a:pt x="117" y="90"/>
                  </a:cubicBezTo>
                  <a:cubicBezTo>
                    <a:pt x="155" y="77"/>
                    <a:pt x="179" y="70"/>
                    <a:pt x="188" y="70"/>
                  </a:cubicBezTo>
                  <a:cubicBezTo>
                    <a:pt x="196" y="70"/>
                    <a:pt x="195" y="75"/>
                    <a:pt x="186" y="84"/>
                  </a:cubicBezTo>
                  <a:cubicBezTo>
                    <a:pt x="151" y="112"/>
                    <a:pt x="152" y="137"/>
                    <a:pt x="176" y="137"/>
                  </a:cubicBezTo>
                  <a:cubicBezTo>
                    <a:pt x="184" y="137"/>
                    <a:pt x="196" y="134"/>
                    <a:pt x="210" y="125"/>
                  </a:cubicBezTo>
                  <a:cubicBezTo>
                    <a:pt x="224" y="117"/>
                    <a:pt x="235" y="112"/>
                    <a:pt x="241" y="112"/>
                  </a:cubicBezTo>
                  <a:cubicBezTo>
                    <a:pt x="247" y="112"/>
                    <a:pt x="248" y="117"/>
                    <a:pt x="245" y="125"/>
                  </a:cubicBezTo>
                  <a:cubicBezTo>
                    <a:pt x="242" y="140"/>
                    <a:pt x="246" y="147"/>
                    <a:pt x="256" y="147"/>
                  </a:cubicBezTo>
                  <a:cubicBezTo>
                    <a:pt x="258" y="147"/>
                    <a:pt x="260" y="147"/>
                    <a:pt x="262" y="146"/>
                  </a:cubicBezTo>
                  <a:cubicBezTo>
                    <a:pt x="272" y="143"/>
                    <a:pt x="280" y="125"/>
                    <a:pt x="272" y="108"/>
                  </a:cubicBezTo>
                  <a:cubicBezTo>
                    <a:pt x="267" y="90"/>
                    <a:pt x="277" y="80"/>
                    <a:pt x="302" y="80"/>
                  </a:cubicBezTo>
                  <a:cubicBezTo>
                    <a:pt x="306" y="80"/>
                    <a:pt x="310" y="80"/>
                    <a:pt x="314" y="80"/>
                  </a:cubicBezTo>
                  <a:cubicBezTo>
                    <a:pt x="359" y="80"/>
                    <a:pt x="359" y="77"/>
                    <a:pt x="317" y="35"/>
                  </a:cubicBezTo>
                  <a:cubicBezTo>
                    <a:pt x="297" y="1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30"/>
            <p:cNvSpPr/>
            <p:nvPr/>
          </p:nvSpPr>
          <p:spPr>
            <a:xfrm>
              <a:off x="5349825" y="1323300"/>
              <a:ext cx="1925" cy="800"/>
            </a:xfrm>
            <a:custGeom>
              <a:avLst/>
              <a:gdLst/>
              <a:ahLst/>
              <a:cxnLst/>
              <a:rect l="l" t="t" r="r" b="b"/>
              <a:pathLst>
                <a:path w="77" h="32" extrusionOk="0">
                  <a:moveTo>
                    <a:pt x="25" y="1"/>
                  </a:moveTo>
                  <a:cubicBezTo>
                    <a:pt x="10" y="1"/>
                    <a:pt x="1" y="7"/>
                    <a:pt x="4" y="16"/>
                  </a:cubicBezTo>
                  <a:cubicBezTo>
                    <a:pt x="7" y="27"/>
                    <a:pt x="18" y="31"/>
                    <a:pt x="32" y="31"/>
                  </a:cubicBezTo>
                  <a:cubicBezTo>
                    <a:pt x="36" y="31"/>
                    <a:pt x="41" y="31"/>
                    <a:pt x="46" y="30"/>
                  </a:cubicBezTo>
                  <a:cubicBezTo>
                    <a:pt x="63" y="22"/>
                    <a:pt x="77" y="16"/>
                    <a:pt x="77" y="12"/>
                  </a:cubicBezTo>
                  <a:cubicBezTo>
                    <a:pt x="77" y="6"/>
                    <a:pt x="56" y="2"/>
                    <a:pt x="35" y="2"/>
                  </a:cubicBezTo>
                  <a:cubicBezTo>
                    <a:pt x="32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7" name="Google Shape;3467;p30"/>
            <p:cNvSpPr/>
            <p:nvPr/>
          </p:nvSpPr>
          <p:spPr>
            <a:xfrm>
              <a:off x="5348450" y="1315175"/>
              <a:ext cx="1400" cy="750"/>
            </a:xfrm>
            <a:custGeom>
              <a:avLst/>
              <a:gdLst/>
              <a:ahLst/>
              <a:cxnLst/>
              <a:rect l="l" t="t" r="r" b="b"/>
              <a:pathLst>
                <a:path w="56" h="30" extrusionOk="0">
                  <a:moveTo>
                    <a:pt x="17" y="0"/>
                  </a:moveTo>
                  <a:cubicBezTo>
                    <a:pt x="7" y="0"/>
                    <a:pt x="1" y="6"/>
                    <a:pt x="3" y="14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30" y="29"/>
                    <a:pt x="32" y="29"/>
                    <a:pt x="34" y="29"/>
                  </a:cubicBezTo>
                  <a:cubicBezTo>
                    <a:pt x="45" y="25"/>
                    <a:pt x="55" y="22"/>
                    <a:pt x="52" y="14"/>
                  </a:cubicBezTo>
                  <a:cubicBezTo>
                    <a:pt x="52" y="11"/>
                    <a:pt x="38" y="4"/>
                    <a:pt x="24" y="1"/>
                  </a:cubicBezTo>
                  <a:cubicBezTo>
                    <a:pt x="22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8" name="Google Shape;3468;p30"/>
            <p:cNvSpPr/>
            <p:nvPr/>
          </p:nvSpPr>
          <p:spPr>
            <a:xfrm>
              <a:off x="5355525" y="1328525"/>
              <a:ext cx="5925" cy="925"/>
            </a:xfrm>
            <a:custGeom>
              <a:avLst/>
              <a:gdLst/>
              <a:ahLst/>
              <a:cxnLst/>
              <a:rect l="l" t="t" r="r" b="b"/>
              <a:pathLst>
                <a:path w="237" h="37" extrusionOk="0">
                  <a:moveTo>
                    <a:pt x="147" y="0"/>
                  </a:moveTo>
                  <a:cubicBezTo>
                    <a:pt x="142" y="0"/>
                    <a:pt x="136" y="1"/>
                    <a:pt x="130" y="1"/>
                  </a:cubicBezTo>
                  <a:cubicBezTo>
                    <a:pt x="84" y="1"/>
                    <a:pt x="33" y="12"/>
                    <a:pt x="15" y="22"/>
                  </a:cubicBezTo>
                  <a:cubicBezTo>
                    <a:pt x="1" y="31"/>
                    <a:pt x="15" y="37"/>
                    <a:pt x="51" y="37"/>
                  </a:cubicBezTo>
                  <a:cubicBezTo>
                    <a:pt x="59" y="37"/>
                    <a:pt x="68" y="36"/>
                    <a:pt x="78" y="36"/>
                  </a:cubicBezTo>
                  <a:cubicBezTo>
                    <a:pt x="193" y="26"/>
                    <a:pt x="236" y="0"/>
                    <a:pt x="1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9" name="Google Shape;3469;p30"/>
            <p:cNvSpPr/>
            <p:nvPr/>
          </p:nvSpPr>
          <p:spPr>
            <a:xfrm>
              <a:off x="5355550" y="13163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8" y="0"/>
                  </a:moveTo>
                  <a:cubicBezTo>
                    <a:pt x="26" y="0"/>
                    <a:pt x="23" y="0"/>
                    <a:pt x="21" y="1"/>
                  </a:cubicBezTo>
                  <a:cubicBezTo>
                    <a:pt x="8" y="4"/>
                    <a:pt x="0" y="15"/>
                    <a:pt x="8" y="25"/>
                  </a:cubicBezTo>
                  <a:cubicBezTo>
                    <a:pt x="10" y="36"/>
                    <a:pt x="17" y="40"/>
                    <a:pt x="26" y="40"/>
                  </a:cubicBezTo>
                  <a:cubicBezTo>
                    <a:pt x="29" y="40"/>
                    <a:pt x="32" y="40"/>
                    <a:pt x="35" y="39"/>
                  </a:cubicBezTo>
                  <a:cubicBezTo>
                    <a:pt x="46" y="36"/>
                    <a:pt x="53" y="25"/>
                    <a:pt x="49" y="15"/>
                  </a:cubicBezTo>
                  <a:cubicBezTo>
                    <a:pt x="46" y="6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0" name="Google Shape;3470;p30"/>
            <p:cNvSpPr/>
            <p:nvPr/>
          </p:nvSpPr>
          <p:spPr>
            <a:xfrm>
              <a:off x="5358025" y="1315325"/>
              <a:ext cx="4350" cy="2250"/>
            </a:xfrm>
            <a:custGeom>
              <a:avLst/>
              <a:gdLst/>
              <a:ahLst/>
              <a:cxnLst/>
              <a:rect l="l" t="t" r="r" b="b"/>
              <a:pathLst>
                <a:path w="174" h="90" extrusionOk="0">
                  <a:moveTo>
                    <a:pt x="141" y="1"/>
                  </a:moveTo>
                  <a:cubicBezTo>
                    <a:pt x="133" y="1"/>
                    <a:pt x="122" y="1"/>
                    <a:pt x="109" y="2"/>
                  </a:cubicBezTo>
                  <a:cubicBezTo>
                    <a:pt x="68" y="5"/>
                    <a:pt x="26" y="16"/>
                    <a:pt x="19" y="23"/>
                  </a:cubicBezTo>
                  <a:cubicBezTo>
                    <a:pt x="0" y="42"/>
                    <a:pt x="28" y="90"/>
                    <a:pt x="54" y="90"/>
                  </a:cubicBezTo>
                  <a:cubicBezTo>
                    <a:pt x="56" y="90"/>
                    <a:pt x="59" y="89"/>
                    <a:pt x="61" y="88"/>
                  </a:cubicBezTo>
                  <a:cubicBezTo>
                    <a:pt x="72" y="88"/>
                    <a:pt x="78" y="75"/>
                    <a:pt x="75" y="64"/>
                  </a:cubicBezTo>
                  <a:cubicBezTo>
                    <a:pt x="72" y="52"/>
                    <a:pt x="76" y="46"/>
                    <a:pt x="86" y="46"/>
                  </a:cubicBezTo>
                  <a:cubicBezTo>
                    <a:pt x="88" y="46"/>
                    <a:pt x="90" y="46"/>
                    <a:pt x="93" y="47"/>
                  </a:cubicBezTo>
                  <a:cubicBezTo>
                    <a:pt x="95" y="47"/>
                    <a:pt x="98" y="47"/>
                    <a:pt x="101" y="47"/>
                  </a:cubicBezTo>
                  <a:cubicBezTo>
                    <a:pt x="117" y="47"/>
                    <a:pt x="137" y="40"/>
                    <a:pt x="151" y="26"/>
                  </a:cubicBezTo>
                  <a:cubicBezTo>
                    <a:pt x="173" y="7"/>
                    <a:pt x="173" y="1"/>
                    <a:pt x="1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1" name="Google Shape;3471;p30"/>
            <p:cNvSpPr/>
            <p:nvPr/>
          </p:nvSpPr>
          <p:spPr>
            <a:xfrm>
              <a:off x="5365350" y="1314025"/>
              <a:ext cx="25600" cy="3675"/>
            </a:xfrm>
            <a:custGeom>
              <a:avLst/>
              <a:gdLst/>
              <a:ahLst/>
              <a:cxnLst/>
              <a:rect l="l" t="t" r="r" b="b"/>
              <a:pathLst>
                <a:path w="1024" h="147" extrusionOk="0">
                  <a:moveTo>
                    <a:pt x="1019" y="1"/>
                  </a:moveTo>
                  <a:cubicBezTo>
                    <a:pt x="1007" y="1"/>
                    <a:pt x="970" y="19"/>
                    <a:pt x="948" y="40"/>
                  </a:cubicBezTo>
                  <a:cubicBezTo>
                    <a:pt x="942" y="47"/>
                    <a:pt x="935" y="51"/>
                    <a:pt x="930" y="51"/>
                  </a:cubicBezTo>
                  <a:cubicBezTo>
                    <a:pt x="925" y="51"/>
                    <a:pt x="921" y="48"/>
                    <a:pt x="919" y="44"/>
                  </a:cubicBezTo>
                  <a:cubicBezTo>
                    <a:pt x="918" y="36"/>
                    <a:pt x="906" y="33"/>
                    <a:pt x="888" y="33"/>
                  </a:cubicBezTo>
                  <a:cubicBezTo>
                    <a:pt x="874" y="33"/>
                    <a:pt x="855" y="35"/>
                    <a:pt x="836" y="40"/>
                  </a:cubicBezTo>
                  <a:cubicBezTo>
                    <a:pt x="821" y="44"/>
                    <a:pt x="801" y="46"/>
                    <a:pt x="781" y="46"/>
                  </a:cubicBezTo>
                  <a:cubicBezTo>
                    <a:pt x="750" y="46"/>
                    <a:pt x="717" y="41"/>
                    <a:pt x="695" y="33"/>
                  </a:cubicBezTo>
                  <a:cubicBezTo>
                    <a:pt x="673" y="26"/>
                    <a:pt x="640" y="22"/>
                    <a:pt x="599" y="22"/>
                  </a:cubicBezTo>
                  <a:cubicBezTo>
                    <a:pt x="468" y="22"/>
                    <a:pt x="269" y="57"/>
                    <a:pt x="205" y="99"/>
                  </a:cubicBezTo>
                  <a:cubicBezTo>
                    <a:pt x="194" y="107"/>
                    <a:pt x="185" y="111"/>
                    <a:pt x="180" y="111"/>
                  </a:cubicBezTo>
                  <a:cubicBezTo>
                    <a:pt x="175" y="111"/>
                    <a:pt x="174" y="106"/>
                    <a:pt x="178" y="95"/>
                  </a:cubicBezTo>
                  <a:cubicBezTo>
                    <a:pt x="181" y="87"/>
                    <a:pt x="178" y="82"/>
                    <a:pt x="170" y="82"/>
                  </a:cubicBezTo>
                  <a:cubicBezTo>
                    <a:pt x="162" y="82"/>
                    <a:pt x="148" y="87"/>
                    <a:pt x="128" y="95"/>
                  </a:cubicBezTo>
                  <a:cubicBezTo>
                    <a:pt x="110" y="105"/>
                    <a:pt x="88" y="111"/>
                    <a:pt x="73" y="111"/>
                  </a:cubicBezTo>
                  <a:cubicBezTo>
                    <a:pt x="65" y="111"/>
                    <a:pt x="59" y="109"/>
                    <a:pt x="56" y="106"/>
                  </a:cubicBezTo>
                  <a:cubicBezTo>
                    <a:pt x="48" y="101"/>
                    <a:pt x="39" y="97"/>
                    <a:pt x="29" y="97"/>
                  </a:cubicBezTo>
                  <a:cubicBezTo>
                    <a:pt x="25" y="97"/>
                    <a:pt x="21" y="98"/>
                    <a:pt x="18" y="99"/>
                  </a:cubicBezTo>
                  <a:cubicBezTo>
                    <a:pt x="8" y="102"/>
                    <a:pt x="0" y="116"/>
                    <a:pt x="4" y="130"/>
                  </a:cubicBezTo>
                  <a:cubicBezTo>
                    <a:pt x="8" y="141"/>
                    <a:pt x="45" y="146"/>
                    <a:pt x="94" y="146"/>
                  </a:cubicBezTo>
                  <a:cubicBezTo>
                    <a:pt x="158" y="146"/>
                    <a:pt x="240" y="137"/>
                    <a:pt x="299" y="119"/>
                  </a:cubicBezTo>
                  <a:cubicBezTo>
                    <a:pt x="308" y="118"/>
                    <a:pt x="316" y="117"/>
                    <a:pt x="324" y="117"/>
                  </a:cubicBezTo>
                  <a:cubicBezTo>
                    <a:pt x="334" y="117"/>
                    <a:pt x="341" y="119"/>
                    <a:pt x="341" y="123"/>
                  </a:cubicBezTo>
                  <a:cubicBezTo>
                    <a:pt x="341" y="124"/>
                    <a:pt x="344" y="125"/>
                    <a:pt x="348" y="125"/>
                  </a:cubicBezTo>
                  <a:cubicBezTo>
                    <a:pt x="362" y="125"/>
                    <a:pt x="395" y="115"/>
                    <a:pt x="431" y="99"/>
                  </a:cubicBezTo>
                  <a:cubicBezTo>
                    <a:pt x="465" y="84"/>
                    <a:pt x="493" y="77"/>
                    <a:pt x="509" y="77"/>
                  </a:cubicBezTo>
                  <a:cubicBezTo>
                    <a:pt x="531" y="77"/>
                    <a:pt x="532" y="89"/>
                    <a:pt x="500" y="113"/>
                  </a:cubicBezTo>
                  <a:cubicBezTo>
                    <a:pt x="496" y="115"/>
                    <a:pt x="496" y="115"/>
                    <a:pt x="498" y="115"/>
                  </a:cubicBezTo>
                  <a:cubicBezTo>
                    <a:pt x="503" y="115"/>
                    <a:pt x="530" y="108"/>
                    <a:pt x="566" y="95"/>
                  </a:cubicBezTo>
                  <a:cubicBezTo>
                    <a:pt x="604" y="82"/>
                    <a:pt x="631" y="75"/>
                    <a:pt x="653" y="75"/>
                  </a:cubicBezTo>
                  <a:cubicBezTo>
                    <a:pt x="670" y="75"/>
                    <a:pt x="684" y="79"/>
                    <a:pt x="698" y="89"/>
                  </a:cubicBezTo>
                  <a:cubicBezTo>
                    <a:pt x="712" y="99"/>
                    <a:pt x="729" y="104"/>
                    <a:pt x="752" y="104"/>
                  </a:cubicBezTo>
                  <a:cubicBezTo>
                    <a:pt x="775" y="104"/>
                    <a:pt x="804" y="99"/>
                    <a:pt x="840" y="89"/>
                  </a:cubicBezTo>
                  <a:cubicBezTo>
                    <a:pt x="895" y="75"/>
                    <a:pt x="948" y="57"/>
                    <a:pt x="954" y="54"/>
                  </a:cubicBezTo>
                  <a:cubicBezTo>
                    <a:pt x="961" y="47"/>
                    <a:pt x="975" y="40"/>
                    <a:pt x="989" y="36"/>
                  </a:cubicBezTo>
                  <a:cubicBezTo>
                    <a:pt x="999" y="30"/>
                    <a:pt x="1014" y="19"/>
                    <a:pt x="1020" y="9"/>
                  </a:cubicBezTo>
                  <a:cubicBezTo>
                    <a:pt x="1024" y="3"/>
                    <a:pt x="1023" y="1"/>
                    <a:pt x="1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2" name="Google Shape;3472;p30"/>
            <p:cNvSpPr/>
            <p:nvPr/>
          </p:nvSpPr>
          <p:spPr>
            <a:xfrm>
              <a:off x="5369775" y="1311250"/>
              <a:ext cx="5050" cy="800"/>
            </a:xfrm>
            <a:custGeom>
              <a:avLst/>
              <a:gdLst/>
              <a:ahLst/>
              <a:cxnLst/>
              <a:rect l="l" t="t" r="r" b="b"/>
              <a:pathLst>
                <a:path w="202" h="32" extrusionOk="0">
                  <a:moveTo>
                    <a:pt x="163" y="0"/>
                  </a:moveTo>
                  <a:cubicBezTo>
                    <a:pt x="143" y="0"/>
                    <a:pt x="109" y="3"/>
                    <a:pt x="73" y="9"/>
                  </a:cubicBezTo>
                  <a:cubicBezTo>
                    <a:pt x="11" y="19"/>
                    <a:pt x="1" y="26"/>
                    <a:pt x="39" y="30"/>
                  </a:cubicBezTo>
                  <a:cubicBezTo>
                    <a:pt x="47" y="31"/>
                    <a:pt x="56" y="31"/>
                    <a:pt x="65" y="31"/>
                  </a:cubicBezTo>
                  <a:cubicBezTo>
                    <a:pt x="127" y="31"/>
                    <a:pt x="202" y="14"/>
                    <a:pt x="177" y="2"/>
                  </a:cubicBezTo>
                  <a:cubicBezTo>
                    <a:pt x="174" y="1"/>
                    <a:pt x="169" y="0"/>
                    <a:pt x="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3" name="Google Shape;3473;p30"/>
            <p:cNvSpPr/>
            <p:nvPr/>
          </p:nvSpPr>
          <p:spPr>
            <a:xfrm>
              <a:off x="5375675" y="1310325"/>
              <a:ext cx="2650" cy="1200"/>
            </a:xfrm>
            <a:custGeom>
              <a:avLst/>
              <a:gdLst/>
              <a:ahLst/>
              <a:cxnLst/>
              <a:rect l="l" t="t" r="r" b="b"/>
              <a:pathLst>
                <a:path w="106" h="48" extrusionOk="0">
                  <a:moveTo>
                    <a:pt x="81" y="0"/>
                  </a:moveTo>
                  <a:cubicBezTo>
                    <a:pt x="73" y="0"/>
                    <a:pt x="63" y="2"/>
                    <a:pt x="53" y="4"/>
                  </a:cubicBezTo>
                  <a:cubicBezTo>
                    <a:pt x="18" y="14"/>
                    <a:pt x="0" y="29"/>
                    <a:pt x="11" y="35"/>
                  </a:cubicBezTo>
                  <a:cubicBezTo>
                    <a:pt x="21" y="43"/>
                    <a:pt x="35" y="47"/>
                    <a:pt x="49" y="47"/>
                  </a:cubicBezTo>
                  <a:cubicBezTo>
                    <a:pt x="54" y="47"/>
                    <a:pt x="58" y="47"/>
                    <a:pt x="63" y="46"/>
                  </a:cubicBezTo>
                  <a:cubicBezTo>
                    <a:pt x="80" y="42"/>
                    <a:pt x="98" y="29"/>
                    <a:pt x="101" y="14"/>
                  </a:cubicBezTo>
                  <a:cubicBezTo>
                    <a:pt x="105" y="5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4" name="Google Shape;3474;p30"/>
            <p:cNvSpPr/>
            <p:nvPr/>
          </p:nvSpPr>
          <p:spPr>
            <a:xfrm>
              <a:off x="5387000" y="1339300"/>
              <a:ext cx="1350" cy="2825"/>
            </a:xfrm>
            <a:custGeom>
              <a:avLst/>
              <a:gdLst/>
              <a:ahLst/>
              <a:cxnLst/>
              <a:rect l="l" t="t" r="r" b="b"/>
              <a:pathLst>
                <a:path w="54" h="113" extrusionOk="0">
                  <a:moveTo>
                    <a:pt x="14" y="0"/>
                  </a:moveTo>
                  <a:cubicBezTo>
                    <a:pt x="10" y="0"/>
                    <a:pt x="9" y="11"/>
                    <a:pt x="5" y="32"/>
                  </a:cubicBezTo>
                  <a:cubicBezTo>
                    <a:pt x="0" y="83"/>
                    <a:pt x="6" y="112"/>
                    <a:pt x="20" y="112"/>
                  </a:cubicBezTo>
                  <a:cubicBezTo>
                    <a:pt x="25" y="112"/>
                    <a:pt x="32" y="108"/>
                    <a:pt x="40" y="98"/>
                  </a:cubicBezTo>
                  <a:cubicBezTo>
                    <a:pt x="53" y="80"/>
                    <a:pt x="53" y="49"/>
                    <a:pt x="37" y="28"/>
                  </a:cubicBezTo>
                  <a:cubicBezTo>
                    <a:pt x="25" y="9"/>
                    <a:pt x="18" y="0"/>
                    <a:pt x="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5" name="Google Shape;3475;p30"/>
            <p:cNvSpPr/>
            <p:nvPr/>
          </p:nvSpPr>
          <p:spPr>
            <a:xfrm>
              <a:off x="5379925" y="1316875"/>
              <a:ext cx="1675" cy="625"/>
            </a:xfrm>
            <a:custGeom>
              <a:avLst/>
              <a:gdLst/>
              <a:ahLst/>
              <a:cxnLst/>
              <a:rect l="l" t="t" r="r" b="b"/>
              <a:pathLst>
                <a:path w="67" h="25" extrusionOk="0">
                  <a:moveTo>
                    <a:pt x="53" y="1"/>
                  </a:moveTo>
                  <a:cubicBezTo>
                    <a:pt x="49" y="1"/>
                    <a:pt x="44" y="1"/>
                    <a:pt x="38" y="2"/>
                  </a:cubicBezTo>
                  <a:cubicBezTo>
                    <a:pt x="14" y="9"/>
                    <a:pt x="0" y="16"/>
                    <a:pt x="11" y="23"/>
                  </a:cubicBezTo>
                  <a:cubicBezTo>
                    <a:pt x="13" y="24"/>
                    <a:pt x="16" y="24"/>
                    <a:pt x="20" y="24"/>
                  </a:cubicBezTo>
                  <a:cubicBezTo>
                    <a:pt x="30" y="24"/>
                    <a:pt x="43" y="20"/>
                    <a:pt x="56" y="13"/>
                  </a:cubicBezTo>
                  <a:cubicBezTo>
                    <a:pt x="6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6" name="Google Shape;3476;p30"/>
            <p:cNvSpPr/>
            <p:nvPr/>
          </p:nvSpPr>
          <p:spPr>
            <a:xfrm>
              <a:off x="5378950" y="1309750"/>
              <a:ext cx="10625" cy="2500"/>
            </a:xfrm>
            <a:custGeom>
              <a:avLst/>
              <a:gdLst/>
              <a:ahLst/>
              <a:cxnLst/>
              <a:rect l="l" t="t" r="r" b="b"/>
              <a:pathLst>
                <a:path w="425" h="100" extrusionOk="0">
                  <a:moveTo>
                    <a:pt x="202" y="22"/>
                  </a:moveTo>
                  <a:cubicBezTo>
                    <a:pt x="211" y="22"/>
                    <a:pt x="216" y="29"/>
                    <a:pt x="213" y="41"/>
                  </a:cubicBezTo>
                  <a:cubicBezTo>
                    <a:pt x="209" y="55"/>
                    <a:pt x="202" y="65"/>
                    <a:pt x="196" y="65"/>
                  </a:cubicBezTo>
                  <a:cubicBezTo>
                    <a:pt x="194" y="66"/>
                    <a:pt x="193" y="66"/>
                    <a:pt x="192" y="66"/>
                  </a:cubicBezTo>
                  <a:cubicBezTo>
                    <a:pt x="186" y="66"/>
                    <a:pt x="181" y="59"/>
                    <a:pt x="178" y="48"/>
                  </a:cubicBezTo>
                  <a:cubicBezTo>
                    <a:pt x="175" y="37"/>
                    <a:pt x="185" y="27"/>
                    <a:pt x="196" y="23"/>
                  </a:cubicBezTo>
                  <a:cubicBezTo>
                    <a:pt x="198" y="23"/>
                    <a:pt x="200" y="22"/>
                    <a:pt x="202" y="22"/>
                  </a:cubicBezTo>
                  <a:close/>
                  <a:moveTo>
                    <a:pt x="277" y="0"/>
                  </a:moveTo>
                  <a:cubicBezTo>
                    <a:pt x="259" y="0"/>
                    <a:pt x="234" y="2"/>
                    <a:pt x="209" y="7"/>
                  </a:cubicBezTo>
                  <a:cubicBezTo>
                    <a:pt x="167" y="13"/>
                    <a:pt x="102" y="20"/>
                    <a:pt x="63" y="23"/>
                  </a:cubicBezTo>
                  <a:cubicBezTo>
                    <a:pt x="8" y="27"/>
                    <a:pt x="1" y="31"/>
                    <a:pt x="32" y="41"/>
                  </a:cubicBezTo>
                  <a:cubicBezTo>
                    <a:pt x="60" y="48"/>
                    <a:pt x="63" y="55"/>
                    <a:pt x="42" y="62"/>
                  </a:cubicBezTo>
                  <a:cubicBezTo>
                    <a:pt x="29" y="65"/>
                    <a:pt x="18" y="79"/>
                    <a:pt x="22" y="90"/>
                  </a:cubicBezTo>
                  <a:cubicBezTo>
                    <a:pt x="24" y="96"/>
                    <a:pt x="28" y="99"/>
                    <a:pt x="34" y="99"/>
                  </a:cubicBezTo>
                  <a:cubicBezTo>
                    <a:pt x="38" y="99"/>
                    <a:pt x="42" y="97"/>
                    <a:pt x="47" y="93"/>
                  </a:cubicBezTo>
                  <a:cubicBezTo>
                    <a:pt x="57" y="86"/>
                    <a:pt x="133" y="79"/>
                    <a:pt x="216" y="79"/>
                  </a:cubicBezTo>
                  <a:cubicBezTo>
                    <a:pt x="240" y="80"/>
                    <a:pt x="263" y="80"/>
                    <a:pt x="284" y="80"/>
                  </a:cubicBezTo>
                  <a:cubicBezTo>
                    <a:pt x="343" y="80"/>
                    <a:pt x="391" y="77"/>
                    <a:pt x="404" y="72"/>
                  </a:cubicBezTo>
                  <a:cubicBezTo>
                    <a:pt x="425" y="69"/>
                    <a:pt x="396" y="62"/>
                    <a:pt x="345" y="62"/>
                  </a:cubicBezTo>
                  <a:cubicBezTo>
                    <a:pt x="261" y="58"/>
                    <a:pt x="213" y="20"/>
                    <a:pt x="289" y="17"/>
                  </a:cubicBezTo>
                  <a:cubicBezTo>
                    <a:pt x="310" y="17"/>
                    <a:pt x="317" y="10"/>
                    <a:pt x="303" y="2"/>
                  </a:cubicBezTo>
                  <a:cubicBezTo>
                    <a:pt x="299" y="1"/>
                    <a:pt x="289" y="0"/>
                    <a:pt x="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7" name="Google Shape;3477;p30"/>
            <p:cNvSpPr/>
            <p:nvPr/>
          </p:nvSpPr>
          <p:spPr>
            <a:xfrm>
              <a:off x="5391025" y="1340975"/>
              <a:ext cx="3650" cy="3725"/>
            </a:xfrm>
            <a:custGeom>
              <a:avLst/>
              <a:gdLst/>
              <a:ahLst/>
              <a:cxnLst/>
              <a:rect l="l" t="t" r="r" b="b"/>
              <a:pathLst>
                <a:path w="146" h="149" extrusionOk="0">
                  <a:moveTo>
                    <a:pt x="96" y="0"/>
                  </a:moveTo>
                  <a:cubicBezTo>
                    <a:pt x="88" y="0"/>
                    <a:pt x="79" y="3"/>
                    <a:pt x="66" y="7"/>
                  </a:cubicBezTo>
                  <a:cubicBezTo>
                    <a:pt x="42" y="17"/>
                    <a:pt x="25" y="31"/>
                    <a:pt x="32" y="37"/>
                  </a:cubicBezTo>
                  <a:cubicBezTo>
                    <a:pt x="38" y="44"/>
                    <a:pt x="35" y="55"/>
                    <a:pt x="25" y="58"/>
                  </a:cubicBezTo>
                  <a:cubicBezTo>
                    <a:pt x="11" y="61"/>
                    <a:pt x="1" y="72"/>
                    <a:pt x="4" y="82"/>
                  </a:cubicBezTo>
                  <a:cubicBezTo>
                    <a:pt x="6" y="88"/>
                    <a:pt x="11" y="90"/>
                    <a:pt x="17" y="90"/>
                  </a:cubicBezTo>
                  <a:cubicBezTo>
                    <a:pt x="24" y="90"/>
                    <a:pt x="32" y="88"/>
                    <a:pt x="38" y="82"/>
                  </a:cubicBezTo>
                  <a:cubicBezTo>
                    <a:pt x="43" y="80"/>
                    <a:pt x="47" y="79"/>
                    <a:pt x="52" y="79"/>
                  </a:cubicBezTo>
                  <a:cubicBezTo>
                    <a:pt x="66" y="79"/>
                    <a:pt x="82" y="90"/>
                    <a:pt x="97" y="114"/>
                  </a:cubicBezTo>
                  <a:cubicBezTo>
                    <a:pt x="113" y="137"/>
                    <a:pt x="125" y="148"/>
                    <a:pt x="133" y="148"/>
                  </a:cubicBezTo>
                  <a:cubicBezTo>
                    <a:pt x="145" y="148"/>
                    <a:pt x="145" y="119"/>
                    <a:pt x="132" y="61"/>
                  </a:cubicBezTo>
                  <a:cubicBezTo>
                    <a:pt x="122" y="16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8" name="Google Shape;3478;p30"/>
            <p:cNvSpPr/>
            <p:nvPr/>
          </p:nvSpPr>
          <p:spPr>
            <a:xfrm>
              <a:off x="5391550" y="1310500"/>
              <a:ext cx="2775" cy="725"/>
            </a:xfrm>
            <a:custGeom>
              <a:avLst/>
              <a:gdLst/>
              <a:ahLst/>
              <a:cxnLst/>
              <a:rect l="l" t="t" r="r" b="b"/>
              <a:pathLst>
                <a:path w="111" h="29" extrusionOk="0">
                  <a:moveTo>
                    <a:pt x="105" y="0"/>
                  </a:moveTo>
                  <a:cubicBezTo>
                    <a:pt x="97" y="0"/>
                    <a:pt x="81" y="4"/>
                    <a:pt x="59" y="11"/>
                  </a:cubicBezTo>
                  <a:cubicBezTo>
                    <a:pt x="17" y="22"/>
                    <a:pt x="1" y="28"/>
                    <a:pt x="25" y="28"/>
                  </a:cubicBezTo>
                  <a:cubicBezTo>
                    <a:pt x="45" y="28"/>
                    <a:pt x="80" y="18"/>
                    <a:pt x="100" y="7"/>
                  </a:cubicBezTo>
                  <a:cubicBezTo>
                    <a:pt x="110" y="3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9" name="Google Shape;3479;p30"/>
            <p:cNvSpPr/>
            <p:nvPr/>
          </p:nvSpPr>
          <p:spPr>
            <a:xfrm>
              <a:off x="5395725" y="1310875"/>
              <a:ext cx="2425" cy="1025"/>
            </a:xfrm>
            <a:custGeom>
              <a:avLst/>
              <a:gdLst/>
              <a:ahLst/>
              <a:cxnLst/>
              <a:rect l="l" t="t" r="r" b="b"/>
              <a:pathLst>
                <a:path w="97" h="41" extrusionOk="0">
                  <a:moveTo>
                    <a:pt x="72" y="1"/>
                  </a:moveTo>
                  <a:cubicBezTo>
                    <a:pt x="64" y="1"/>
                    <a:pt x="54" y="4"/>
                    <a:pt x="42" y="10"/>
                  </a:cubicBezTo>
                  <a:cubicBezTo>
                    <a:pt x="17" y="24"/>
                    <a:pt x="0" y="34"/>
                    <a:pt x="3" y="37"/>
                  </a:cubicBezTo>
                  <a:cubicBezTo>
                    <a:pt x="3" y="41"/>
                    <a:pt x="24" y="41"/>
                    <a:pt x="52" y="41"/>
                  </a:cubicBezTo>
                  <a:cubicBezTo>
                    <a:pt x="83" y="41"/>
                    <a:pt x="97" y="31"/>
                    <a:pt x="90" y="13"/>
                  </a:cubicBezTo>
                  <a:cubicBezTo>
                    <a:pt x="88" y="5"/>
                    <a:pt x="82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0" name="Google Shape;3480;p30"/>
            <p:cNvSpPr/>
            <p:nvPr/>
          </p:nvSpPr>
          <p:spPr>
            <a:xfrm>
              <a:off x="5340975" y="1128000"/>
              <a:ext cx="1250" cy="1500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5" y="0"/>
                  </a:moveTo>
                  <a:cubicBezTo>
                    <a:pt x="14" y="0"/>
                    <a:pt x="12" y="1"/>
                    <a:pt x="11" y="1"/>
                  </a:cubicBezTo>
                  <a:cubicBezTo>
                    <a:pt x="0" y="4"/>
                    <a:pt x="0" y="18"/>
                    <a:pt x="14" y="36"/>
                  </a:cubicBezTo>
                  <a:cubicBezTo>
                    <a:pt x="25" y="49"/>
                    <a:pt x="38" y="60"/>
                    <a:pt x="42" y="60"/>
                  </a:cubicBezTo>
                  <a:cubicBezTo>
                    <a:pt x="49" y="57"/>
                    <a:pt x="49" y="42"/>
                    <a:pt x="42" y="25"/>
                  </a:cubicBezTo>
                  <a:cubicBezTo>
                    <a:pt x="39" y="13"/>
                    <a:pt x="28" y="0"/>
                    <a:pt x="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1" name="Google Shape;3481;p30"/>
            <p:cNvSpPr/>
            <p:nvPr/>
          </p:nvSpPr>
          <p:spPr>
            <a:xfrm>
              <a:off x="5357100" y="1124225"/>
              <a:ext cx="2150" cy="600"/>
            </a:xfrm>
            <a:custGeom>
              <a:avLst/>
              <a:gdLst/>
              <a:ahLst/>
              <a:cxnLst/>
              <a:rect l="l" t="t" r="r" b="b"/>
              <a:pathLst>
                <a:path w="86" h="24" extrusionOk="0">
                  <a:moveTo>
                    <a:pt x="75" y="0"/>
                  </a:moveTo>
                  <a:cubicBezTo>
                    <a:pt x="69" y="0"/>
                    <a:pt x="59" y="2"/>
                    <a:pt x="46" y="6"/>
                  </a:cubicBezTo>
                  <a:cubicBezTo>
                    <a:pt x="11" y="13"/>
                    <a:pt x="0" y="20"/>
                    <a:pt x="18" y="24"/>
                  </a:cubicBezTo>
                  <a:cubicBezTo>
                    <a:pt x="35" y="24"/>
                    <a:pt x="63" y="17"/>
                    <a:pt x="77" y="9"/>
                  </a:cubicBezTo>
                  <a:cubicBezTo>
                    <a:pt x="85" y="4"/>
                    <a:pt x="84" y="0"/>
                    <a:pt x="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2" name="Google Shape;3482;p30"/>
            <p:cNvSpPr/>
            <p:nvPr/>
          </p:nvSpPr>
          <p:spPr>
            <a:xfrm>
              <a:off x="5421475" y="1321800"/>
              <a:ext cx="2175" cy="825"/>
            </a:xfrm>
            <a:custGeom>
              <a:avLst/>
              <a:gdLst/>
              <a:ahLst/>
              <a:cxnLst/>
              <a:rect l="l" t="t" r="r" b="b"/>
              <a:pathLst>
                <a:path w="87" h="33" extrusionOk="0">
                  <a:moveTo>
                    <a:pt x="54" y="1"/>
                  </a:moveTo>
                  <a:cubicBezTo>
                    <a:pt x="47" y="1"/>
                    <a:pt x="39" y="2"/>
                    <a:pt x="32" y="3"/>
                  </a:cubicBezTo>
                  <a:cubicBezTo>
                    <a:pt x="14" y="7"/>
                    <a:pt x="0" y="17"/>
                    <a:pt x="3" y="24"/>
                  </a:cubicBezTo>
                  <a:cubicBezTo>
                    <a:pt x="5" y="30"/>
                    <a:pt x="15" y="33"/>
                    <a:pt x="26" y="33"/>
                  </a:cubicBezTo>
                  <a:cubicBezTo>
                    <a:pt x="33" y="33"/>
                    <a:pt x="41" y="32"/>
                    <a:pt x="48" y="31"/>
                  </a:cubicBezTo>
                  <a:cubicBezTo>
                    <a:pt x="73" y="24"/>
                    <a:pt x="87" y="13"/>
                    <a:pt x="77" y="7"/>
                  </a:cubicBezTo>
                  <a:cubicBezTo>
                    <a:pt x="72" y="2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3" name="Google Shape;3483;p30"/>
            <p:cNvSpPr/>
            <p:nvPr/>
          </p:nvSpPr>
          <p:spPr>
            <a:xfrm>
              <a:off x="5362825" y="112337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2" y="1"/>
                  </a:moveTo>
                  <a:cubicBezTo>
                    <a:pt x="48" y="1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30" y="22"/>
                    <a:pt x="43" y="17"/>
                    <a:pt x="53" y="13"/>
                  </a:cubicBezTo>
                  <a:cubicBezTo>
                    <a:pt x="66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4" name="Google Shape;3484;p30"/>
            <p:cNvSpPr/>
            <p:nvPr/>
          </p:nvSpPr>
          <p:spPr>
            <a:xfrm>
              <a:off x="5426225" y="1322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36" y="1"/>
                  </a:moveTo>
                  <a:cubicBezTo>
                    <a:pt x="34" y="1"/>
                    <a:pt x="33" y="1"/>
                    <a:pt x="32" y="1"/>
                  </a:cubicBezTo>
                  <a:cubicBezTo>
                    <a:pt x="1" y="9"/>
                    <a:pt x="8" y="19"/>
                    <a:pt x="60" y="40"/>
                  </a:cubicBezTo>
                  <a:cubicBezTo>
                    <a:pt x="74" y="44"/>
                    <a:pt x="83" y="47"/>
                    <a:pt x="87" y="47"/>
                  </a:cubicBezTo>
                  <a:cubicBezTo>
                    <a:pt x="94" y="47"/>
                    <a:pt x="90" y="41"/>
                    <a:pt x="77" y="26"/>
                  </a:cubicBezTo>
                  <a:cubicBezTo>
                    <a:pt x="65" y="14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5" name="Google Shape;3485;p30"/>
            <p:cNvSpPr/>
            <p:nvPr/>
          </p:nvSpPr>
          <p:spPr>
            <a:xfrm>
              <a:off x="5428550" y="1321750"/>
              <a:ext cx="18000" cy="4150"/>
            </a:xfrm>
            <a:custGeom>
              <a:avLst/>
              <a:gdLst/>
              <a:ahLst/>
              <a:cxnLst/>
              <a:rect l="l" t="t" r="r" b="b"/>
              <a:pathLst>
                <a:path w="720" h="166" extrusionOk="0">
                  <a:moveTo>
                    <a:pt x="7" y="0"/>
                  </a:moveTo>
                  <a:cubicBezTo>
                    <a:pt x="0" y="0"/>
                    <a:pt x="10" y="19"/>
                    <a:pt x="33" y="47"/>
                  </a:cubicBezTo>
                  <a:cubicBezTo>
                    <a:pt x="42" y="59"/>
                    <a:pt x="64" y="68"/>
                    <a:pt x="79" y="68"/>
                  </a:cubicBezTo>
                  <a:cubicBezTo>
                    <a:pt x="81" y="68"/>
                    <a:pt x="83" y="68"/>
                    <a:pt x="85" y="68"/>
                  </a:cubicBezTo>
                  <a:cubicBezTo>
                    <a:pt x="90" y="66"/>
                    <a:pt x="95" y="65"/>
                    <a:pt x="100" y="65"/>
                  </a:cubicBezTo>
                  <a:cubicBezTo>
                    <a:pt x="111" y="65"/>
                    <a:pt x="120" y="70"/>
                    <a:pt x="123" y="74"/>
                  </a:cubicBezTo>
                  <a:cubicBezTo>
                    <a:pt x="127" y="84"/>
                    <a:pt x="148" y="92"/>
                    <a:pt x="175" y="92"/>
                  </a:cubicBezTo>
                  <a:cubicBezTo>
                    <a:pt x="227" y="92"/>
                    <a:pt x="255" y="130"/>
                    <a:pt x="210" y="140"/>
                  </a:cubicBezTo>
                  <a:cubicBezTo>
                    <a:pt x="192" y="147"/>
                    <a:pt x="196" y="151"/>
                    <a:pt x="223" y="158"/>
                  </a:cubicBezTo>
                  <a:cubicBezTo>
                    <a:pt x="240" y="163"/>
                    <a:pt x="253" y="165"/>
                    <a:pt x="262" y="165"/>
                  </a:cubicBezTo>
                  <a:cubicBezTo>
                    <a:pt x="284" y="165"/>
                    <a:pt x="282" y="149"/>
                    <a:pt x="262" y="113"/>
                  </a:cubicBezTo>
                  <a:cubicBezTo>
                    <a:pt x="250" y="89"/>
                    <a:pt x="246" y="73"/>
                    <a:pt x="253" y="73"/>
                  </a:cubicBezTo>
                  <a:lnTo>
                    <a:pt x="253" y="73"/>
                  </a:lnTo>
                  <a:cubicBezTo>
                    <a:pt x="254" y="73"/>
                    <a:pt x="256" y="73"/>
                    <a:pt x="258" y="74"/>
                  </a:cubicBezTo>
                  <a:cubicBezTo>
                    <a:pt x="266" y="79"/>
                    <a:pt x="280" y="82"/>
                    <a:pt x="298" y="82"/>
                  </a:cubicBezTo>
                  <a:cubicBezTo>
                    <a:pt x="334" y="82"/>
                    <a:pt x="390" y="73"/>
                    <a:pt x="470" y="57"/>
                  </a:cubicBezTo>
                  <a:cubicBezTo>
                    <a:pt x="480" y="55"/>
                    <a:pt x="489" y="53"/>
                    <a:pt x="496" y="53"/>
                  </a:cubicBezTo>
                  <a:cubicBezTo>
                    <a:pt x="510" y="53"/>
                    <a:pt x="517" y="57"/>
                    <a:pt x="515" y="64"/>
                  </a:cubicBezTo>
                  <a:cubicBezTo>
                    <a:pt x="513" y="71"/>
                    <a:pt x="520" y="75"/>
                    <a:pt x="534" y="75"/>
                  </a:cubicBezTo>
                  <a:cubicBezTo>
                    <a:pt x="545" y="75"/>
                    <a:pt x="560" y="72"/>
                    <a:pt x="577" y="68"/>
                  </a:cubicBezTo>
                  <a:cubicBezTo>
                    <a:pt x="612" y="60"/>
                    <a:pt x="660" y="54"/>
                    <a:pt x="685" y="54"/>
                  </a:cubicBezTo>
                  <a:cubicBezTo>
                    <a:pt x="691" y="54"/>
                    <a:pt x="695" y="54"/>
                    <a:pt x="699" y="54"/>
                  </a:cubicBezTo>
                  <a:cubicBezTo>
                    <a:pt x="718" y="54"/>
                    <a:pt x="720" y="48"/>
                    <a:pt x="706" y="39"/>
                  </a:cubicBezTo>
                  <a:cubicBezTo>
                    <a:pt x="695" y="29"/>
                    <a:pt x="640" y="22"/>
                    <a:pt x="588" y="19"/>
                  </a:cubicBezTo>
                  <a:cubicBezTo>
                    <a:pt x="536" y="19"/>
                    <a:pt x="491" y="15"/>
                    <a:pt x="487" y="9"/>
                  </a:cubicBezTo>
                  <a:cubicBezTo>
                    <a:pt x="487" y="6"/>
                    <a:pt x="482" y="5"/>
                    <a:pt x="472" y="5"/>
                  </a:cubicBezTo>
                  <a:cubicBezTo>
                    <a:pt x="457" y="5"/>
                    <a:pt x="431" y="8"/>
                    <a:pt x="401" y="12"/>
                  </a:cubicBezTo>
                  <a:cubicBezTo>
                    <a:pt x="347" y="22"/>
                    <a:pt x="264" y="27"/>
                    <a:pt x="189" y="27"/>
                  </a:cubicBezTo>
                  <a:cubicBezTo>
                    <a:pt x="108" y="27"/>
                    <a:pt x="37" y="21"/>
                    <a:pt x="23" y="9"/>
                  </a:cubicBezTo>
                  <a:cubicBezTo>
                    <a:pt x="15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6" name="Google Shape;3486;p30"/>
            <p:cNvSpPr/>
            <p:nvPr/>
          </p:nvSpPr>
          <p:spPr>
            <a:xfrm>
              <a:off x="5429425" y="1314325"/>
              <a:ext cx="2075" cy="625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73" y="1"/>
                  </a:moveTo>
                  <a:cubicBezTo>
                    <a:pt x="67" y="1"/>
                    <a:pt x="57" y="3"/>
                    <a:pt x="43" y="7"/>
                  </a:cubicBezTo>
                  <a:cubicBezTo>
                    <a:pt x="12" y="14"/>
                    <a:pt x="1" y="21"/>
                    <a:pt x="18" y="24"/>
                  </a:cubicBezTo>
                  <a:cubicBezTo>
                    <a:pt x="36" y="24"/>
                    <a:pt x="60" y="18"/>
                    <a:pt x="74" y="11"/>
                  </a:cubicBezTo>
                  <a:cubicBezTo>
                    <a:pt x="83" y="5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7" name="Google Shape;3487;p30"/>
            <p:cNvSpPr/>
            <p:nvPr/>
          </p:nvSpPr>
          <p:spPr>
            <a:xfrm>
              <a:off x="5437525" y="1325200"/>
              <a:ext cx="6250" cy="900"/>
            </a:xfrm>
            <a:custGeom>
              <a:avLst/>
              <a:gdLst/>
              <a:ahLst/>
              <a:cxnLst/>
              <a:rect l="l" t="t" r="r" b="b"/>
              <a:pathLst>
                <a:path w="250" h="36" extrusionOk="0">
                  <a:moveTo>
                    <a:pt x="194" y="1"/>
                  </a:moveTo>
                  <a:cubicBezTo>
                    <a:pt x="185" y="1"/>
                    <a:pt x="174" y="1"/>
                    <a:pt x="163" y="2"/>
                  </a:cubicBezTo>
                  <a:cubicBezTo>
                    <a:pt x="134" y="5"/>
                    <a:pt x="97" y="7"/>
                    <a:pt x="69" y="7"/>
                  </a:cubicBezTo>
                  <a:cubicBezTo>
                    <a:pt x="57" y="7"/>
                    <a:pt x="46" y="7"/>
                    <a:pt x="38" y="6"/>
                  </a:cubicBezTo>
                  <a:cubicBezTo>
                    <a:pt x="10" y="6"/>
                    <a:pt x="0" y="9"/>
                    <a:pt x="14" y="16"/>
                  </a:cubicBezTo>
                  <a:cubicBezTo>
                    <a:pt x="31" y="25"/>
                    <a:pt x="146" y="36"/>
                    <a:pt x="204" y="36"/>
                  </a:cubicBezTo>
                  <a:cubicBezTo>
                    <a:pt x="217" y="36"/>
                    <a:pt x="227" y="35"/>
                    <a:pt x="232" y="34"/>
                  </a:cubicBezTo>
                  <a:cubicBezTo>
                    <a:pt x="243" y="30"/>
                    <a:pt x="250" y="23"/>
                    <a:pt x="246" y="13"/>
                  </a:cubicBezTo>
                  <a:cubicBezTo>
                    <a:pt x="244" y="5"/>
                    <a:pt x="223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8" name="Google Shape;3488;p30"/>
            <p:cNvSpPr/>
            <p:nvPr/>
          </p:nvSpPr>
          <p:spPr>
            <a:xfrm>
              <a:off x="5444275" y="1324900"/>
              <a:ext cx="2475" cy="1000"/>
            </a:xfrm>
            <a:custGeom>
              <a:avLst/>
              <a:gdLst/>
              <a:ahLst/>
              <a:cxnLst/>
              <a:rect l="l" t="t" r="r" b="b"/>
              <a:pathLst>
                <a:path w="99" h="40" extrusionOk="0">
                  <a:moveTo>
                    <a:pt x="69" y="0"/>
                  </a:moveTo>
                  <a:cubicBezTo>
                    <a:pt x="62" y="0"/>
                    <a:pt x="52" y="1"/>
                    <a:pt x="42" y="4"/>
                  </a:cubicBezTo>
                  <a:cubicBezTo>
                    <a:pt x="18" y="11"/>
                    <a:pt x="1" y="21"/>
                    <a:pt x="4" y="32"/>
                  </a:cubicBezTo>
                  <a:cubicBezTo>
                    <a:pt x="6" y="37"/>
                    <a:pt x="18" y="40"/>
                    <a:pt x="34" y="40"/>
                  </a:cubicBezTo>
                  <a:cubicBezTo>
                    <a:pt x="40" y="40"/>
                    <a:pt x="46" y="39"/>
                    <a:pt x="52" y="38"/>
                  </a:cubicBezTo>
                  <a:cubicBezTo>
                    <a:pt x="81" y="35"/>
                    <a:pt x="98" y="21"/>
                    <a:pt x="94" y="11"/>
                  </a:cubicBezTo>
                  <a:cubicBezTo>
                    <a:pt x="92" y="4"/>
                    <a:pt x="83" y="0"/>
                    <a:pt x="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9" name="Google Shape;3489;p30"/>
            <p:cNvSpPr/>
            <p:nvPr/>
          </p:nvSpPr>
          <p:spPr>
            <a:xfrm>
              <a:off x="5382000" y="1119025"/>
              <a:ext cx="1625" cy="550"/>
            </a:xfrm>
            <a:custGeom>
              <a:avLst/>
              <a:gdLst/>
              <a:ahLst/>
              <a:cxnLst/>
              <a:rect l="l" t="t" r="r" b="b"/>
              <a:pathLst>
                <a:path w="65" h="22" extrusionOk="0">
                  <a:moveTo>
                    <a:pt x="57" y="1"/>
                  </a:moveTo>
                  <a:cubicBezTo>
                    <a:pt x="53" y="1"/>
                    <a:pt x="45" y="1"/>
                    <a:pt x="35" y="3"/>
                  </a:cubicBezTo>
                  <a:cubicBezTo>
                    <a:pt x="14" y="9"/>
                    <a:pt x="0" y="17"/>
                    <a:pt x="11" y="20"/>
                  </a:cubicBezTo>
                  <a:cubicBezTo>
                    <a:pt x="14" y="21"/>
                    <a:pt x="17" y="21"/>
                    <a:pt x="20" y="21"/>
                  </a:cubicBezTo>
                  <a:cubicBezTo>
                    <a:pt x="31" y="21"/>
                    <a:pt x="45" y="17"/>
                    <a:pt x="53" y="9"/>
                  </a:cubicBezTo>
                  <a:cubicBezTo>
                    <a:pt x="64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0" name="Google Shape;3490;p30"/>
            <p:cNvSpPr/>
            <p:nvPr/>
          </p:nvSpPr>
          <p:spPr>
            <a:xfrm>
              <a:off x="5447400" y="1321575"/>
              <a:ext cx="3150" cy="1025"/>
            </a:xfrm>
            <a:custGeom>
              <a:avLst/>
              <a:gdLst/>
              <a:ahLst/>
              <a:cxnLst/>
              <a:rect l="l" t="t" r="r" b="b"/>
              <a:pathLst>
                <a:path w="126" h="41" extrusionOk="0">
                  <a:moveTo>
                    <a:pt x="53" y="1"/>
                  </a:moveTo>
                  <a:cubicBezTo>
                    <a:pt x="43" y="1"/>
                    <a:pt x="34" y="2"/>
                    <a:pt x="28" y="5"/>
                  </a:cubicBezTo>
                  <a:cubicBezTo>
                    <a:pt x="11" y="8"/>
                    <a:pt x="1" y="19"/>
                    <a:pt x="4" y="29"/>
                  </a:cubicBezTo>
                  <a:cubicBezTo>
                    <a:pt x="6" y="37"/>
                    <a:pt x="16" y="40"/>
                    <a:pt x="30" y="40"/>
                  </a:cubicBezTo>
                  <a:cubicBezTo>
                    <a:pt x="42" y="40"/>
                    <a:pt x="57" y="38"/>
                    <a:pt x="73" y="33"/>
                  </a:cubicBezTo>
                  <a:cubicBezTo>
                    <a:pt x="122" y="19"/>
                    <a:pt x="125" y="16"/>
                    <a:pt x="94" y="5"/>
                  </a:cubicBezTo>
                  <a:cubicBezTo>
                    <a:pt x="82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1" name="Google Shape;3491;p30"/>
            <p:cNvSpPr/>
            <p:nvPr/>
          </p:nvSpPr>
          <p:spPr>
            <a:xfrm>
              <a:off x="5384950" y="1118225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69" y="1"/>
                  </a:moveTo>
                  <a:cubicBezTo>
                    <a:pt x="63" y="1"/>
                    <a:pt x="54" y="3"/>
                    <a:pt x="42" y="7"/>
                  </a:cubicBezTo>
                  <a:cubicBezTo>
                    <a:pt x="11" y="14"/>
                    <a:pt x="1" y="20"/>
                    <a:pt x="18" y="24"/>
                  </a:cubicBezTo>
                  <a:cubicBezTo>
                    <a:pt x="31" y="24"/>
                    <a:pt x="60" y="17"/>
                    <a:pt x="73" y="10"/>
                  </a:cubicBezTo>
                  <a:cubicBezTo>
                    <a:pt x="79" y="4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2" name="Google Shape;3492;p30"/>
            <p:cNvSpPr/>
            <p:nvPr/>
          </p:nvSpPr>
          <p:spPr>
            <a:xfrm>
              <a:off x="5450600" y="1321850"/>
              <a:ext cx="2075" cy="1000"/>
            </a:xfrm>
            <a:custGeom>
              <a:avLst/>
              <a:gdLst/>
              <a:ahLst/>
              <a:cxnLst/>
              <a:rect l="l" t="t" r="r" b="b"/>
              <a:pathLst>
                <a:path w="83" h="40" extrusionOk="0">
                  <a:moveTo>
                    <a:pt x="51" y="0"/>
                  </a:moveTo>
                  <a:cubicBezTo>
                    <a:pt x="41" y="0"/>
                    <a:pt x="26" y="7"/>
                    <a:pt x="18" y="15"/>
                  </a:cubicBezTo>
                  <a:cubicBezTo>
                    <a:pt x="1" y="32"/>
                    <a:pt x="1" y="39"/>
                    <a:pt x="25" y="39"/>
                  </a:cubicBezTo>
                  <a:cubicBezTo>
                    <a:pt x="27" y="39"/>
                    <a:pt x="30" y="39"/>
                    <a:pt x="32" y="39"/>
                  </a:cubicBezTo>
                  <a:cubicBezTo>
                    <a:pt x="63" y="39"/>
                    <a:pt x="82" y="14"/>
                    <a:pt x="57" y="1"/>
                  </a:cubicBezTo>
                  <a:cubicBezTo>
                    <a:pt x="55" y="1"/>
                    <a:pt x="53" y="0"/>
                    <a:pt x="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3" name="Google Shape;3493;p30"/>
            <p:cNvSpPr/>
            <p:nvPr/>
          </p:nvSpPr>
          <p:spPr>
            <a:xfrm>
              <a:off x="5452775" y="1321400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8" y="5"/>
                    <a:pt x="0" y="19"/>
                    <a:pt x="8" y="36"/>
                  </a:cubicBezTo>
                  <a:cubicBezTo>
                    <a:pt x="12" y="47"/>
                    <a:pt x="18" y="52"/>
                    <a:pt x="24" y="52"/>
                  </a:cubicBezTo>
                  <a:cubicBezTo>
                    <a:pt x="27" y="52"/>
                    <a:pt x="31" y="51"/>
                    <a:pt x="35" y="47"/>
                  </a:cubicBezTo>
                  <a:cubicBezTo>
                    <a:pt x="45" y="36"/>
                    <a:pt x="53" y="23"/>
                    <a:pt x="49" y="12"/>
                  </a:cubicBez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4" name="Google Shape;3494;p30"/>
            <p:cNvSpPr/>
            <p:nvPr/>
          </p:nvSpPr>
          <p:spPr>
            <a:xfrm>
              <a:off x="5454600" y="1321400"/>
              <a:ext cx="1750" cy="1050"/>
            </a:xfrm>
            <a:custGeom>
              <a:avLst/>
              <a:gdLst/>
              <a:ahLst/>
              <a:cxnLst/>
              <a:rect l="l" t="t" r="r" b="b"/>
              <a:pathLst>
                <a:path w="70" h="42" extrusionOk="0">
                  <a:moveTo>
                    <a:pt x="26" y="1"/>
                  </a:moveTo>
                  <a:cubicBezTo>
                    <a:pt x="23" y="1"/>
                    <a:pt x="21" y="1"/>
                    <a:pt x="18" y="2"/>
                  </a:cubicBezTo>
                  <a:cubicBezTo>
                    <a:pt x="7" y="5"/>
                    <a:pt x="1" y="15"/>
                    <a:pt x="4" y="26"/>
                  </a:cubicBezTo>
                  <a:cubicBezTo>
                    <a:pt x="7" y="37"/>
                    <a:pt x="17" y="41"/>
                    <a:pt x="32" y="41"/>
                  </a:cubicBezTo>
                  <a:cubicBezTo>
                    <a:pt x="36" y="41"/>
                    <a:pt x="41" y="41"/>
                    <a:pt x="46" y="40"/>
                  </a:cubicBezTo>
                  <a:cubicBezTo>
                    <a:pt x="63" y="33"/>
                    <a:pt x="70" y="23"/>
                    <a:pt x="60" y="12"/>
                  </a:cubicBezTo>
                  <a:cubicBezTo>
                    <a:pt x="51" y="6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5" name="Google Shape;3495;p30"/>
            <p:cNvSpPr/>
            <p:nvPr/>
          </p:nvSpPr>
          <p:spPr>
            <a:xfrm>
              <a:off x="5403675" y="11167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1"/>
                  </a:moveTo>
                  <a:cubicBezTo>
                    <a:pt x="53" y="1"/>
                    <a:pt x="46" y="2"/>
                    <a:pt x="36" y="5"/>
                  </a:cubicBezTo>
                  <a:cubicBezTo>
                    <a:pt x="11" y="8"/>
                    <a:pt x="1" y="18"/>
                    <a:pt x="8" y="21"/>
                  </a:cubicBezTo>
                  <a:cubicBezTo>
                    <a:pt x="10" y="22"/>
                    <a:pt x="14" y="23"/>
                    <a:pt x="18" y="23"/>
                  </a:cubicBezTo>
                  <a:cubicBezTo>
                    <a:pt x="29" y="23"/>
                    <a:pt x="43" y="19"/>
                    <a:pt x="53" y="11"/>
                  </a:cubicBezTo>
                  <a:cubicBezTo>
                    <a:pt x="64" y="5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6" name="Google Shape;3496;p30"/>
            <p:cNvSpPr/>
            <p:nvPr/>
          </p:nvSpPr>
          <p:spPr>
            <a:xfrm>
              <a:off x="5406800" y="11132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7" y="0"/>
                  </a:moveTo>
                  <a:cubicBezTo>
                    <a:pt x="53" y="0"/>
                    <a:pt x="46" y="1"/>
                    <a:pt x="36" y="4"/>
                  </a:cubicBezTo>
                  <a:cubicBezTo>
                    <a:pt x="11" y="7"/>
                    <a:pt x="1" y="14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1" y="22"/>
                    <a:pt x="45" y="18"/>
                    <a:pt x="52" y="10"/>
                  </a:cubicBezTo>
                  <a:cubicBezTo>
                    <a:pt x="64" y="4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7" name="Google Shape;3497;p30"/>
            <p:cNvSpPr/>
            <p:nvPr/>
          </p:nvSpPr>
          <p:spPr>
            <a:xfrm>
              <a:off x="5414250" y="1111875"/>
              <a:ext cx="1625" cy="625"/>
            </a:xfrm>
            <a:custGeom>
              <a:avLst/>
              <a:gdLst/>
              <a:ahLst/>
              <a:cxnLst/>
              <a:rect l="l" t="t" r="r" b="b"/>
              <a:pathLst>
                <a:path w="65" h="25" extrusionOk="0">
                  <a:moveTo>
                    <a:pt x="56" y="0"/>
                  </a:moveTo>
                  <a:cubicBezTo>
                    <a:pt x="51" y="0"/>
                    <a:pt x="44" y="2"/>
                    <a:pt x="36" y="4"/>
                  </a:cubicBezTo>
                  <a:cubicBezTo>
                    <a:pt x="12" y="11"/>
                    <a:pt x="1" y="18"/>
                    <a:pt x="8" y="21"/>
                  </a:cubicBezTo>
                  <a:cubicBezTo>
                    <a:pt x="11" y="23"/>
                    <a:pt x="15" y="24"/>
                    <a:pt x="19" y="24"/>
                  </a:cubicBezTo>
                  <a:cubicBezTo>
                    <a:pt x="30" y="24"/>
                    <a:pt x="43" y="19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8" name="Google Shape;3498;p30"/>
            <p:cNvSpPr/>
            <p:nvPr/>
          </p:nvSpPr>
          <p:spPr>
            <a:xfrm>
              <a:off x="5419300" y="111062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5" y="1"/>
                    <a:pt x="35" y="2"/>
                  </a:cubicBezTo>
                  <a:cubicBezTo>
                    <a:pt x="10" y="9"/>
                    <a:pt x="0" y="16"/>
                    <a:pt x="10" y="20"/>
                  </a:cubicBezTo>
                  <a:cubicBezTo>
                    <a:pt x="13" y="22"/>
                    <a:pt x="16" y="22"/>
                    <a:pt x="20" y="22"/>
                  </a:cubicBezTo>
                  <a:cubicBezTo>
                    <a:pt x="29" y="22"/>
                    <a:pt x="43" y="18"/>
                    <a:pt x="52" y="12"/>
                  </a:cubicBezTo>
                  <a:cubicBezTo>
                    <a:pt x="64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9" name="Google Shape;3499;p30"/>
            <p:cNvSpPr/>
            <p:nvPr/>
          </p:nvSpPr>
          <p:spPr>
            <a:xfrm>
              <a:off x="5426750" y="1109325"/>
              <a:ext cx="1325" cy="1050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7"/>
                    <a:pt x="16" y="41"/>
                    <a:pt x="26" y="41"/>
                  </a:cubicBezTo>
                  <a:cubicBezTo>
                    <a:pt x="29" y="41"/>
                    <a:pt x="32" y="41"/>
                    <a:pt x="36" y="40"/>
                  </a:cubicBezTo>
                  <a:cubicBezTo>
                    <a:pt x="45" y="37"/>
                    <a:pt x="53" y="26"/>
                    <a:pt x="50" y="16"/>
                  </a:cubicBezTo>
                  <a:cubicBezTo>
                    <a:pt x="46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0" name="Google Shape;3500;p30"/>
            <p:cNvSpPr/>
            <p:nvPr/>
          </p:nvSpPr>
          <p:spPr>
            <a:xfrm>
              <a:off x="5435600" y="110285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27" y="0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8" y="4"/>
                    <a:pt x="0" y="11"/>
                    <a:pt x="0" y="14"/>
                  </a:cubicBezTo>
                  <a:cubicBezTo>
                    <a:pt x="4" y="22"/>
                    <a:pt x="15" y="25"/>
                    <a:pt x="29" y="28"/>
                  </a:cubicBezTo>
                  <a:cubicBezTo>
                    <a:pt x="33" y="30"/>
                    <a:pt x="37" y="31"/>
                    <a:pt x="40" y="31"/>
                  </a:cubicBezTo>
                  <a:cubicBezTo>
                    <a:pt x="49" y="31"/>
                    <a:pt x="52" y="25"/>
                    <a:pt x="50" y="14"/>
                  </a:cubicBezTo>
                  <a:cubicBezTo>
                    <a:pt x="46" y="6"/>
                    <a:pt x="36" y="0"/>
                    <a:pt x="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1" name="Google Shape;3501;p30"/>
            <p:cNvSpPr/>
            <p:nvPr/>
          </p:nvSpPr>
          <p:spPr>
            <a:xfrm>
              <a:off x="5530150" y="1327275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34" y="0"/>
                  </a:moveTo>
                  <a:cubicBezTo>
                    <a:pt x="26" y="0"/>
                    <a:pt x="19" y="1"/>
                    <a:pt x="14" y="2"/>
                  </a:cubicBezTo>
                  <a:cubicBezTo>
                    <a:pt x="0" y="6"/>
                    <a:pt x="7" y="13"/>
                    <a:pt x="31" y="17"/>
                  </a:cubicBezTo>
                  <a:cubicBezTo>
                    <a:pt x="46" y="22"/>
                    <a:pt x="66" y="25"/>
                    <a:pt x="80" y="25"/>
                  </a:cubicBezTo>
                  <a:cubicBezTo>
                    <a:pt x="85" y="25"/>
                    <a:pt x="90" y="24"/>
                    <a:pt x="94" y="23"/>
                  </a:cubicBezTo>
                  <a:cubicBezTo>
                    <a:pt x="104" y="20"/>
                    <a:pt x="98" y="13"/>
                    <a:pt x="77" y="6"/>
                  </a:cubicBezTo>
                  <a:cubicBezTo>
                    <a:pt x="62" y="2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2" name="Google Shape;3502;p30"/>
            <p:cNvSpPr/>
            <p:nvPr/>
          </p:nvSpPr>
          <p:spPr>
            <a:xfrm>
              <a:off x="5542475" y="1312200"/>
              <a:ext cx="2100" cy="600"/>
            </a:xfrm>
            <a:custGeom>
              <a:avLst/>
              <a:gdLst/>
              <a:ahLst/>
              <a:cxnLst/>
              <a:rect l="l" t="t" r="r" b="b"/>
              <a:pathLst>
                <a:path w="84" h="24" extrusionOk="0">
                  <a:moveTo>
                    <a:pt x="76" y="0"/>
                  </a:moveTo>
                  <a:cubicBezTo>
                    <a:pt x="70" y="0"/>
                    <a:pt x="59" y="2"/>
                    <a:pt x="45" y="5"/>
                  </a:cubicBezTo>
                  <a:cubicBezTo>
                    <a:pt x="14" y="13"/>
                    <a:pt x="0" y="23"/>
                    <a:pt x="17" y="23"/>
                  </a:cubicBezTo>
                  <a:cubicBezTo>
                    <a:pt x="20" y="23"/>
                    <a:pt x="23" y="23"/>
                    <a:pt x="27" y="23"/>
                  </a:cubicBezTo>
                  <a:cubicBezTo>
                    <a:pt x="44" y="23"/>
                    <a:pt x="65" y="17"/>
                    <a:pt x="76" y="8"/>
                  </a:cubicBezTo>
                  <a:cubicBezTo>
                    <a:pt x="84" y="3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3" name="Google Shape;3503;p30"/>
            <p:cNvSpPr/>
            <p:nvPr/>
          </p:nvSpPr>
          <p:spPr>
            <a:xfrm>
              <a:off x="5551400" y="1310925"/>
              <a:ext cx="2025" cy="1325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42" y="0"/>
                  </a:moveTo>
                  <a:cubicBezTo>
                    <a:pt x="28" y="0"/>
                    <a:pt x="13" y="8"/>
                    <a:pt x="7" y="22"/>
                  </a:cubicBezTo>
                  <a:cubicBezTo>
                    <a:pt x="4" y="35"/>
                    <a:pt x="0" y="49"/>
                    <a:pt x="0" y="53"/>
                  </a:cubicBezTo>
                  <a:cubicBezTo>
                    <a:pt x="0" y="53"/>
                    <a:pt x="21" y="46"/>
                    <a:pt x="45" y="32"/>
                  </a:cubicBezTo>
                  <a:cubicBezTo>
                    <a:pt x="76" y="15"/>
                    <a:pt x="80" y="8"/>
                    <a:pt x="52" y="1"/>
                  </a:cubicBezTo>
                  <a:cubicBezTo>
                    <a:pt x="49" y="0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4" name="Google Shape;3504;p30"/>
            <p:cNvSpPr/>
            <p:nvPr/>
          </p:nvSpPr>
          <p:spPr>
            <a:xfrm>
              <a:off x="5556000" y="1308550"/>
              <a:ext cx="22575" cy="2950"/>
            </a:xfrm>
            <a:custGeom>
              <a:avLst/>
              <a:gdLst/>
              <a:ahLst/>
              <a:cxnLst/>
              <a:rect l="l" t="t" r="r" b="b"/>
              <a:pathLst>
                <a:path w="903" h="118" extrusionOk="0">
                  <a:moveTo>
                    <a:pt x="859" y="0"/>
                  </a:moveTo>
                  <a:cubicBezTo>
                    <a:pt x="851" y="0"/>
                    <a:pt x="840" y="5"/>
                    <a:pt x="826" y="13"/>
                  </a:cubicBezTo>
                  <a:cubicBezTo>
                    <a:pt x="803" y="24"/>
                    <a:pt x="744" y="31"/>
                    <a:pt x="678" y="31"/>
                  </a:cubicBezTo>
                  <a:cubicBezTo>
                    <a:pt x="663" y="31"/>
                    <a:pt x="647" y="30"/>
                    <a:pt x="632" y="30"/>
                  </a:cubicBezTo>
                  <a:cubicBezTo>
                    <a:pt x="552" y="30"/>
                    <a:pt x="430" y="37"/>
                    <a:pt x="364" y="50"/>
                  </a:cubicBezTo>
                  <a:cubicBezTo>
                    <a:pt x="295" y="61"/>
                    <a:pt x="201" y="71"/>
                    <a:pt x="156" y="71"/>
                  </a:cubicBezTo>
                  <a:cubicBezTo>
                    <a:pt x="143" y="70"/>
                    <a:pt x="130" y="70"/>
                    <a:pt x="117" y="70"/>
                  </a:cubicBezTo>
                  <a:cubicBezTo>
                    <a:pt x="81" y="70"/>
                    <a:pt x="47" y="73"/>
                    <a:pt x="31" y="79"/>
                  </a:cubicBezTo>
                  <a:cubicBezTo>
                    <a:pt x="7" y="85"/>
                    <a:pt x="0" y="96"/>
                    <a:pt x="10" y="106"/>
                  </a:cubicBezTo>
                  <a:cubicBezTo>
                    <a:pt x="18" y="111"/>
                    <a:pt x="33" y="115"/>
                    <a:pt x="49" y="115"/>
                  </a:cubicBezTo>
                  <a:cubicBezTo>
                    <a:pt x="54" y="115"/>
                    <a:pt x="60" y="114"/>
                    <a:pt x="66" y="113"/>
                  </a:cubicBezTo>
                  <a:cubicBezTo>
                    <a:pt x="78" y="109"/>
                    <a:pt x="105" y="107"/>
                    <a:pt x="135" y="107"/>
                  </a:cubicBezTo>
                  <a:cubicBezTo>
                    <a:pt x="156" y="107"/>
                    <a:pt x="180" y="108"/>
                    <a:pt x="201" y="110"/>
                  </a:cubicBezTo>
                  <a:cubicBezTo>
                    <a:pt x="208" y="110"/>
                    <a:pt x="216" y="110"/>
                    <a:pt x="225" y="110"/>
                  </a:cubicBezTo>
                  <a:cubicBezTo>
                    <a:pt x="281" y="110"/>
                    <a:pt x="363" y="101"/>
                    <a:pt x="420" y="85"/>
                  </a:cubicBezTo>
                  <a:cubicBezTo>
                    <a:pt x="462" y="75"/>
                    <a:pt x="495" y="70"/>
                    <a:pt x="514" y="70"/>
                  </a:cubicBezTo>
                  <a:cubicBezTo>
                    <a:pt x="528" y="70"/>
                    <a:pt x="536" y="73"/>
                    <a:pt x="534" y="79"/>
                  </a:cubicBezTo>
                  <a:cubicBezTo>
                    <a:pt x="528" y="87"/>
                    <a:pt x="549" y="97"/>
                    <a:pt x="579" y="97"/>
                  </a:cubicBezTo>
                  <a:cubicBezTo>
                    <a:pt x="584" y="97"/>
                    <a:pt x="588" y="97"/>
                    <a:pt x="593" y="96"/>
                  </a:cubicBezTo>
                  <a:cubicBezTo>
                    <a:pt x="628" y="96"/>
                    <a:pt x="670" y="103"/>
                    <a:pt x="680" y="113"/>
                  </a:cubicBezTo>
                  <a:cubicBezTo>
                    <a:pt x="686" y="116"/>
                    <a:pt x="698" y="118"/>
                    <a:pt x="715" y="118"/>
                  </a:cubicBezTo>
                  <a:cubicBezTo>
                    <a:pt x="738" y="118"/>
                    <a:pt x="769" y="114"/>
                    <a:pt x="801" y="106"/>
                  </a:cubicBezTo>
                  <a:cubicBezTo>
                    <a:pt x="896" y="89"/>
                    <a:pt x="902" y="82"/>
                    <a:pt x="888" y="37"/>
                  </a:cubicBezTo>
                  <a:cubicBezTo>
                    <a:pt x="880" y="12"/>
                    <a:pt x="873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5" name="Google Shape;3505;p30"/>
            <p:cNvSpPr/>
            <p:nvPr/>
          </p:nvSpPr>
          <p:spPr>
            <a:xfrm>
              <a:off x="5566050" y="1315925"/>
              <a:ext cx="36175" cy="2650"/>
            </a:xfrm>
            <a:custGeom>
              <a:avLst/>
              <a:gdLst/>
              <a:ahLst/>
              <a:cxnLst/>
              <a:rect l="l" t="t" r="r" b="b"/>
              <a:pathLst>
                <a:path w="1447" h="106" extrusionOk="0">
                  <a:moveTo>
                    <a:pt x="310" y="1"/>
                  </a:moveTo>
                  <a:cubicBezTo>
                    <a:pt x="278" y="1"/>
                    <a:pt x="248" y="2"/>
                    <a:pt x="223" y="5"/>
                  </a:cubicBezTo>
                  <a:cubicBezTo>
                    <a:pt x="185" y="9"/>
                    <a:pt x="153" y="13"/>
                    <a:pt x="153" y="13"/>
                  </a:cubicBezTo>
                  <a:cubicBezTo>
                    <a:pt x="153" y="11"/>
                    <a:pt x="147" y="10"/>
                    <a:pt x="137" y="10"/>
                  </a:cubicBezTo>
                  <a:cubicBezTo>
                    <a:pt x="127" y="10"/>
                    <a:pt x="113" y="11"/>
                    <a:pt x="98" y="13"/>
                  </a:cubicBezTo>
                  <a:cubicBezTo>
                    <a:pt x="1" y="23"/>
                    <a:pt x="56" y="51"/>
                    <a:pt x="215" y="75"/>
                  </a:cubicBezTo>
                  <a:cubicBezTo>
                    <a:pt x="278" y="85"/>
                    <a:pt x="389" y="91"/>
                    <a:pt x="495" y="91"/>
                  </a:cubicBezTo>
                  <a:cubicBezTo>
                    <a:pt x="534" y="91"/>
                    <a:pt x="573" y="90"/>
                    <a:pt x="608" y="88"/>
                  </a:cubicBezTo>
                  <a:cubicBezTo>
                    <a:pt x="659" y="87"/>
                    <a:pt x="707" y="86"/>
                    <a:pt x="746" y="86"/>
                  </a:cubicBezTo>
                  <a:cubicBezTo>
                    <a:pt x="805" y="86"/>
                    <a:pt x="845" y="88"/>
                    <a:pt x="847" y="93"/>
                  </a:cubicBezTo>
                  <a:cubicBezTo>
                    <a:pt x="847" y="100"/>
                    <a:pt x="865" y="104"/>
                    <a:pt x="890" y="104"/>
                  </a:cubicBezTo>
                  <a:cubicBezTo>
                    <a:pt x="898" y="104"/>
                    <a:pt x="907" y="103"/>
                    <a:pt x="917" y="103"/>
                  </a:cubicBezTo>
                  <a:cubicBezTo>
                    <a:pt x="951" y="103"/>
                    <a:pt x="1003" y="99"/>
                    <a:pt x="1027" y="96"/>
                  </a:cubicBezTo>
                  <a:cubicBezTo>
                    <a:pt x="1056" y="96"/>
                    <a:pt x="1149" y="99"/>
                    <a:pt x="1239" y="103"/>
                  </a:cubicBezTo>
                  <a:cubicBezTo>
                    <a:pt x="1271" y="105"/>
                    <a:pt x="1301" y="106"/>
                    <a:pt x="1328" y="106"/>
                  </a:cubicBezTo>
                  <a:cubicBezTo>
                    <a:pt x="1380" y="106"/>
                    <a:pt x="1417" y="101"/>
                    <a:pt x="1426" y="93"/>
                  </a:cubicBezTo>
                  <a:cubicBezTo>
                    <a:pt x="1444" y="78"/>
                    <a:pt x="1447" y="64"/>
                    <a:pt x="1440" y="61"/>
                  </a:cubicBezTo>
                  <a:cubicBezTo>
                    <a:pt x="1434" y="58"/>
                    <a:pt x="1256" y="51"/>
                    <a:pt x="1048" y="43"/>
                  </a:cubicBezTo>
                  <a:cubicBezTo>
                    <a:pt x="981" y="42"/>
                    <a:pt x="923" y="41"/>
                    <a:pt x="874" y="41"/>
                  </a:cubicBezTo>
                  <a:cubicBezTo>
                    <a:pt x="732" y="41"/>
                    <a:pt x="665" y="48"/>
                    <a:pt x="660" y="61"/>
                  </a:cubicBezTo>
                  <a:cubicBezTo>
                    <a:pt x="657" y="69"/>
                    <a:pt x="654" y="72"/>
                    <a:pt x="651" y="72"/>
                  </a:cubicBezTo>
                  <a:cubicBezTo>
                    <a:pt x="647" y="72"/>
                    <a:pt x="643" y="66"/>
                    <a:pt x="639" y="54"/>
                  </a:cubicBezTo>
                  <a:cubicBezTo>
                    <a:pt x="631" y="26"/>
                    <a:pt x="448" y="1"/>
                    <a:pt x="3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6" name="Google Shape;3506;p30"/>
            <p:cNvSpPr/>
            <p:nvPr/>
          </p:nvSpPr>
          <p:spPr>
            <a:xfrm>
              <a:off x="5581400" y="1307300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67" y="1"/>
                  </a:moveTo>
                  <a:cubicBezTo>
                    <a:pt x="57" y="1"/>
                    <a:pt x="46" y="5"/>
                    <a:pt x="35" y="10"/>
                  </a:cubicBezTo>
                  <a:cubicBezTo>
                    <a:pt x="6" y="30"/>
                    <a:pt x="1" y="41"/>
                    <a:pt x="19" y="41"/>
                  </a:cubicBezTo>
                  <a:cubicBezTo>
                    <a:pt x="27" y="41"/>
                    <a:pt x="39" y="39"/>
                    <a:pt x="56" y="35"/>
                  </a:cubicBezTo>
                  <a:cubicBezTo>
                    <a:pt x="80" y="28"/>
                    <a:pt x="94" y="14"/>
                    <a:pt x="84" y="7"/>
                  </a:cubicBezTo>
                  <a:cubicBezTo>
                    <a:pt x="79" y="3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7" name="Google Shape;3507;p30"/>
            <p:cNvSpPr/>
            <p:nvPr/>
          </p:nvSpPr>
          <p:spPr>
            <a:xfrm>
              <a:off x="5520000" y="1100025"/>
              <a:ext cx="3750" cy="1200"/>
            </a:xfrm>
            <a:custGeom>
              <a:avLst/>
              <a:gdLst/>
              <a:ahLst/>
              <a:cxnLst/>
              <a:rect l="l" t="t" r="r" b="b"/>
              <a:pathLst>
                <a:path w="150" h="48" extrusionOk="0">
                  <a:moveTo>
                    <a:pt x="88" y="1"/>
                  </a:moveTo>
                  <a:cubicBezTo>
                    <a:pt x="73" y="1"/>
                    <a:pt x="59" y="4"/>
                    <a:pt x="46" y="10"/>
                  </a:cubicBezTo>
                  <a:cubicBezTo>
                    <a:pt x="3" y="32"/>
                    <a:pt x="0" y="48"/>
                    <a:pt x="33" y="48"/>
                  </a:cubicBezTo>
                  <a:cubicBezTo>
                    <a:pt x="45" y="48"/>
                    <a:pt x="62" y="46"/>
                    <a:pt x="83" y="41"/>
                  </a:cubicBezTo>
                  <a:cubicBezTo>
                    <a:pt x="142" y="31"/>
                    <a:pt x="150" y="23"/>
                    <a:pt x="122" y="10"/>
                  </a:cubicBezTo>
                  <a:cubicBezTo>
                    <a:pt x="112" y="3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8" name="Google Shape;3508;p30"/>
            <p:cNvSpPr/>
            <p:nvPr/>
          </p:nvSpPr>
          <p:spPr>
            <a:xfrm>
              <a:off x="5597975" y="133860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4" y="1"/>
                  </a:moveTo>
                  <a:cubicBezTo>
                    <a:pt x="50" y="1"/>
                    <a:pt x="44" y="2"/>
                    <a:pt x="35" y="4"/>
                  </a:cubicBezTo>
                  <a:cubicBezTo>
                    <a:pt x="11" y="7"/>
                    <a:pt x="0" y="18"/>
                    <a:pt x="11" y="22"/>
                  </a:cubicBezTo>
                  <a:cubicBezTo>
                    <a:pt x="13" y="22"/>
                    <a:pt x="15" y="23"/>
                    <a:pt x="18" y="23"/>
                  </a:cubicBezTo>
                  <a:cubicBezTo>
                    <a:pt x="27" y="23"/>
                    <a:pt x="42" y="19"/>
                    <a:pt x="53" y="11"/>
                  </a:cubicBezTo>
                  <a:cubicBezTo>
                    <a:pt x="61" y="4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9" name="Google Shape;3509;p30"/>
            <p:cNvSpPr/>
            <p:nvPr/>
          </p:nvSpPr>
          <p:spPr>
            <a:xfrm>
              <a:off x="5600325" y="1338200"/>
              <a:ext cx="5300" cy="2275"/>
            </a:xfrm>
            <a:custGeom>
              <a:avLst/>
              <a:gdLst/>
              <a:ahLst/>
              <a:cxnLst/>
              <a:rect l="l" t="t" r="r" b="b"/>
              <a:pathLst>
                <a:path w="212" h="91" extrusionOk="0">
                  <a:moveTo>
                    <a:pt x="37" y="1"/>
                  </a:moveTo>
                  <a:cubicBezTo>
                    <a:pt x="33" y="1"/>
                    <a:pt x="27" y="4"/>
                    <a:pt x="21" y="9"/>
                  </a:cubicBezTo>
                  <a:cubicBezTo>
                    <a:pt x="0" y="31"/>
                    <a:pt x="44" y="65"/>
                    <a:pt x="83" y="65"/>
                  </a:cubicBezTo>
                  <a:cubicBezTo>
                    <a:pt x="89" y="65"/>
                    <a:pt x="95" y="64"/>
                    <a:pt x="101" y="62"/>
                  </a:cubicBezTo>
                  <a:cubicBezTo>
                    <a:pt x="104" y="61"/>
                    <a:pt x="107" y="61"/>
                    <a:pt x="110" y="61"/>
                  </a:cubicBezTo>
                  <a:cubicBezTo>
                    <a:pt x="123" y="61"/>
                    <a:pt x="136" y="67"/>
                    <a:pt x="138" y="76"/>
                  </a:cubicBezTo>
                  <a:cubicBezTo>
                    <a:pt x="142" y="84"/>
                    <a:pt x="149" y="90"/>
                    <a:pt x="160" y="90"/>
                  </a:cubicBezTo>
                  <a:cubicBezTo>
                    <a:pt x="162" y="90"/>
                    <a:pt x="164" y="90"/>
                    <a:pt x="167" y="89"/>
                  </a:cubicBezTo>
                  <a:cubicBezTo>
                    <a:pt x="212" y="79"/>
                    <a:pt x="173" y="44"/>
                    <a:pt x="118" y="44"/>
                  </a:cubicBezTo>
                  <a:cubicBezTo>
                    <a:pt x="112" y="45"/>
                    <a:pt x="106" y="45"/>
                    <a:pt x="101" y="45"/>
                  </a:cubicBezTo>
                  <a:cubicBezTo>
                    <a:pt x="77" y="45"/>
                    <a:pt x="59" y="40"/>
                    <a:pt x="55" y="34"/>
                  </a:cubicBezTo>
                  <a:cubicBezTo>
                    <a:pt x="53" y="11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0" name="Google Shape;3510;p30"/>
            <p:cNvSpPr/>
            <p:nvPr/>
          </p:nvSpPr>
          <p:spPr>
            <a:xfrm>
              <a:off x="5591325" y="1308000"/>
              <a:ext cx="3100" cy="950"/>
            </a:xfrm>
            <a:custGeom>
              <a:avLst/>
              <a:gdLst/>
              <a:ahLst/>
              <a:cxnLst/>
              <a:rect l="l" t="t" r="r" b="b"/>
              <a:pathLst>
                <a:path w="124" h="38" extrusionOk="0">
                  <a:moveTo>
                    <a:pt x="76" y="1"/>
                  </a:moveTo>
                  <a:cubicBezTo>
                    <a:pt x="59" y="1"/>
                    <a:pt x="40" y="5"/>
                    <a:pt x="30" y="10"/>
                  </a:cubicBezTo>
                  <a:cubicBezTo>
                    <a:pt x="4" y="28"/>
                    <a:pt x="0" y="37"/>
                    <a:pt x="18" y="37"/>
                  </a:cubicBezTo>
                  <a:cubicBezTo>
                    <a:pt x="29" y="37"/>
                    <a:pt x="47" y="34"/>
                    <a:pt x="72" y="27"/>
                  </a:cubicBezTo>
                  <a:cubicBezTo>
                    <a:pt x="117" y="17"/>
                    <a:pt x="124" y="10"/>
                    <a:pt x="96" y="3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1" name="Google Shape;3511;p30"/>
            <p:cNvSpPr/>
            <p:nvPr/>
          </p:nvSpPr>
          <p:spPr>
            <a:xfrm>
              <a:off x="5525700" y="1099100"/>
              <a:ext cx="1350" cy="1025"/>
            </a:xfrm>
            <a:custGeom>
              <a:avLst/>
              <a:gdLst/>
              <a:ahLst/>
              <a:cxnLst/>
              <a:rect l="l" t="t" r="r" b="b"/>
              <a:pathLst>
                <a:path w="54" h="41" extrusionOk="0">
                  <a:moveTo>
                    <a:pt x="30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8" y="5"/>
                    <a:pt x="1" y="15"/>
                    <a:pt x="5" y="26"/>
                  </a:cubicBezTo>
                  <a:cubicBezTo>
                    <a:pt x="8" y="34"/>
                    <a:pt x="17" y="41"/>
                    <a:pt x="28" y="41"/>
                  </a:cubicBezTo>
                  <a:cubicBezTo>
                    <a:pt x="30" y="41"/>
                    <a:pt x="33" y="40"/>
                    <a:pt x="36" y="39"/>
                  </a:cubicBezTo>
                  <a:cubicBezTo>
                    <a:pt x="47" y="36"/>
                    <a:pt x="53" y="26"/>
                    <a:pt x="50" y="15"/>
                  </a:cubicBezTo>
                  <a:cubicBezTo>
                    <a:pt x="47" y="7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2" name="Google Shape;3512;p30"/>
            <p:cNvSpPr/>
            <p:nvPr/>
          </p:nvSpPr>
          <p:spPr>
            <a:xfrm>
              <a:off x="5606375" y="1339725"/>
              <a:ext cx="8050" cy="1800"/>
            </a:xfrm>
            <a:custGeom>
              <a:avLst/>
              <a:gdLst/>
              <a:ahLst/>
              <a:cxnLst/>
              <a:rect l="l" t="t" r="r" b="b"/>
              <a:pathLst>
                <a:path w="322" h="72" extrusionOk="0">
                  <a:moveTo>
                    <a:pt x="60" y="1"/>
                  </a:moveTo>
                  <a:cubicBezTo>
                    <a:pt x="0" y="1"/>
                    <a:pt x="0" y="1"/>
                    <a:pt x="56" y="32"/>
                  </a:cubicBezTo>
                  <a:cubicBezTo>
                    <a:pt x="82" y="46"/>
                    <a:pt x="113" y="58"/>
                    <a:pt x="128" y="58"/>
                  </a:cubicBezTo>
                  <a:cubicBezTo>
                    <a:pt x="132" y="58"/>
                    <a:pt x="134" y="58"/>
                    <a:pt x="136" y="57"/>
                  </a:cubicBezTo>
                  <a:cubicBezTo>
                    <a:pt x="150" y="52"/>
                    <a:pt x="143" y="46"/>
                    <a:pt x="122" y="39"/>
                  </a:cubicBezTo>
                  <a:cubicBezTo>
                    <a:pt x="82" y="29"/>
                    <a:pt x="105" y="18"/>
                    <a:pt x="156" y="18"/>
                  </a:cubicBezTo>
                  <a:cubicBezTo>
                    <a:pt x="161" y="18"/>
                    <a:pt x="168" y="18"/>
                    <a:pt x="174" y="18"/>
                  </a:cubicBezTo>
                  <a:cubicBezTo>
                    <a:pt x="195" y="22"/>
                    <a:pt x="209" y="32"/>
                    <a:pt x="205" y="46"/>
                  </a:cubicBezTo>
                  <a:cubicBezTo>
                    <a:pt x="204" y="53"/>
                    <a:pt x="204" y="57"/>
                    <a:pt x="206" y="57"/>
                  </a:cubicBezTo>
                  <a:cubicBezTo>
                    <a:pt x="209" y="57"/>
                    <a:pt x="213" y="54"/>
                    <a:pt x="219" y="49"/>
                  </a:cubicBezTo>
                  <a:cubicBezTo>
                    <a:pt x="224" y="44"/>
                    <a:pt x="230" y="42"/>
                    <a:pt x="235" y="42"/>
                  </a:cubicBezTo>
                  <a:cubicBezTo>
                    <a:pt x="240" y="42"/>
                    <a:pt x="245" y="45"/>
                    <a:pt x="247" y="52"/>
                  </a:cubicBezTo>
                  <a:cubicBezTo>
                    <a:pt x="249" y="59"/>
                    <a:pt x="253" y="62"/>
                    <a:pt x="259" y="62"/>
                  </a:cubicBezTo>
                  <a:cubicBezTo>
                    <a:pt x="263" y="62"/>
                    <a:pt x="267" y="61"/>
                    <a:pt x="271" y="57"/>
                  </a:cubicBezTo>
                  <a:cubicBezTo>
                    <a:pt x="274" y="53"/>
                    <a:pt x="279" y="52"/>
                    <a:pt x="285" y="52"/>
                  </a:cubicBezTo>
                  <a:cubicBezTo>
                    <a:pt x="292" y="52"/>
                    <a:pt x="300" y="55"/>
                    <a:pt x="306" y="63"/>
                  </a:cubicBezTo>
                  <a:cubicBezTo>
                    <a:pt x="312" y="69"/>
                    <a:pt x="315" y="71"/>
                    <a:pt x="318" y="71"/>
                  </a:cubicBezTo>
                  <a:cubicBezTo>
                    <a:pt x="321" y="71"/>
                    <a:pt x="321" y="65"/>
                    <a:pt x="317" y="52"/>
                  </a:cubicBezTo>
                  <a:cubicBezTo>
                    <a:pt x="309" y="22"/>
                    <a:pt x="199" y="1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3" name="Google Shape;3513;p30"/>
            <p:cNvSpPr/>
            <p:nvPr/>
          </p:nvSpPr>
          <p:spPr>
            <a:xfrm>
              <a:off x="5597525" y="1308150"/>
              <a:ext cx="5675" cy="925"/>
            </a:xfrm>
            <a:custGeom>
              <a:avLst/>
              <a:gdLst/>
              <a:ahLst/>
              <a:cxnLst/>
              <a:rect l="l" t="t" r="r" b="b"/>
              <a:pathLst>
                <a:path w="227" h="37" extrusionOk="0">
                  <a:moveTo>
                    <a:pt x="107" y="0"/>
                  </a:moveTo>
                  <a:cubicBezTo>
                    <a:pt x="93" y="0"/>
                    <a:pt x="79" y="1"/>
                    <a:pt x="67" y="4"/>
                  </a:cubicBezTo>
                  <a:cubicBezTo>
                    <a:pt x="1" y="19"/>
                    <a:pt x="31" y="37"/>
                    <a:pt x="108" y="37"/>
                  </a:cubicBezTo>
                  <a:cubicBezTo>
                    <a:pt x="120" y="37"/>
                    <a:pt x="133" y="36"/>
                    <a:pt x="146" y="36"/>
                  </a:cubicBezTo>
                  <a:cubicBezTo>
                    <a:pt x="223" y="29"/>
                    <a:pt x="226" y="25"/>
                    <a:pt x="175" y="8"/>
                  </a:cubicBezTo>
                  <a:cubicBezTo>
                    <a:pt x="157" y="3"/>
                    <a:pt x="131" y="0"/>
                    <a:pt x="1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4" name="Google Shape;3514;p30"/>
            <p:cNvSpPr/>
            <p:nvPr/>
          </p:nvSpPr>
          <p:spPr>
            <a:xfrm>
              <a:off x="5534475" y="109622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4" y="1"/>
                  </a:moveTo>
                  <a:cubicBezTo>
                    <a:pt x="50" y="1"/>
                    <a:pt x="45" y="1"/>
                    <a:pt x="39" y="2"/>
                  </a:cubicBezTo>
                  <a:cubicBezTo>
                    <a:pt x="15" y="9"/>
                    <a:pt x="0" y="16"/>
                    <a:pt x="11" y="20"/>
                  </a:cubicBezTo>
                  <a:cubicBezTo>
                    <a:pt x="14" y="21"/>
                    <a:pt x="18" y="22"/>
                    <a:pt x="22" y="22"/>
                  </a:cubicBezTo>
                  <a:cubicBezTo>
                    <a:pt x="33" y="22"/>
                    <a:pt x="46" y="18"/>
                    <a:pt x="56" y="13"/>
                  </a:cubicBezTo>
                  <a:cubicBezTo>
                    <a:pt x="67" y="5"/>
                    <a:pt x="65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5" name="Google Shape;3515;p30"/>
            <p:cNvSpPr/>
            <p:nvPr/>
          </p:nvSpPr>
          <p:spPr>
            <a:xfrm>
              <a:off x="5604300" y="1307875"/>
              <a:ext cx="2175" cy="1625"/>
            </a:xfrm>
            <a:custGeom>
              <a:avLst/>
              <a:gdLst/>
              <a:ahLst/>
              <a:cxnLst/>
              <a:rect l="l" t="t" r="r" b="b"/>
              <a:pathLst>
                <a:path w="87" h="65" extrusionOk="0">
                  <a:moveTo>
                    <a:pt x="52" y="1"/>
                  </a:moveTo>
                  <a:cubicBezTo>
                    <a:pt x="43" y="1"/>
                    <a:pt x="35" y="8"/>
                    <a:pt x="25" y="22"/>
                  </a:cubicBezTo>
                  <a:cubicBezTo>
                    <a:pt x="11" y="40"/>
                    <a:pt x="0" y="57"/>
                    <a:pt x="0" y="64"/>
                  </a:cubicBezTo>
                  <a:cubicBezTo>
                    <a:pt x="1" y="65"/>
                    <a:pt x="2" y="65"/>
                    <a:pt x="3" y="65"/>
                  </a:cubicBezTo>
                  <a:cubicBezTo>
                    <a:pt x="8" y="65"/>
                    <a:pt x="17" y="58"/>
                    <a:pt x="28" y="43"/>
                  </a:cubicBezTo>
                  <a:cubicBezTo>
                    <a:pt x="40" y="29"/>
                    <a:pt x="56" y="22"/>
                    <a:pt x="69" y="22"/>
                  </a:cubicBezTo>
                  <a:cubicBezTo>
                    <a:pt x="72" y="22"/>
                    <a:pt x="74" y="22"/>
                    <a:pt x="77" y="22"/>
                  </a:cubicBezTo>
                  <a:cubicBezTo>
                    <a:pt x="80" y="24"/>
                    <a:pt x="82" y="25"/>
                    <a:pt x="83" y="25"/>
                  </a:cubicBezTo>
                  <a:cubicBezTo>
                    <a:pt x="87" y="25"/>
                    <a:pt x="84" y="19"/>
                    <a:pt x="73" y="12"/>
                  </a:cubicBezTo>
                  <a:cubicBezTo>
                    <a:pt x="65" y="4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6" name="Google Shape;3516;p30"/>
            <p:cNvSpPr/>
            <p:nvPr/>
          </p:nvSpPr>
          <p:spPr>
            <a:xfrm>
              <a:off x="5615625" y="1340800"/>
              <a:ext cx="2400" cy="700"/>
            </a:xfrm>
            <a:custGeom>
              <a:avLst/>
              <a:gdLst/>
              <a:ahLst/>
              <a:cxnLst/>
              <a:rect l="l" t="t" r="r" b="b"/>
              <a:pathLst>
                <a:path w="96" h="28" extrusionOk="0">
                  <a:moveTo>
                    <a:pt x="42" y="1"/>
                  </a:moveTo>
                  <a:cubicBezTo>
                    <a:pt x="31" y="1"/>
                    <a:pt x="22" y="2"/>
                    <a:pt x="16" y="6"/>
                  </a:cubicBezTo>
                  <a:cubicBezTo>
                    <a:pt x="2" y="22"/>
                    <a:pt x="0" y="27"/>
                    <a:pt x="17" y="27"/>
                  </a:cubicBezTo>
                  <a:cubicBezTo>
                    <a:pt x="25" y="27"/>
                    <a:pt x="38" y="26"/>
                    <a:pt x="58" y="24"/>
                  </a:cubicBezTo>
                  <a:cubicBezTo>
                    <a:pt x="93" y="17"/>
                    <a:pt x="96" y="9"/>
                    <a:pt x="68" y="3"/>
                  </a:cubicBezTo>
                  <a:cubicBezTo>
                    <a:pt x="59" y="1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7" name="Google Shape;3517;p30"/>
            <p:cNvSpPr/>
            <p:nvPr/>
          </p:nvSpPr>
          <p:spPr>
            <a:xfrm>
              <a:off x="5606825" y="1307900"/>
              <a:ext cx="2625" cy="925"/>
            </a:xfrm>
            <a:custGeom>
              <a:avLst/>
              <a:gdLst/>
              <a:ahLst/>
              <a:cxnLst/>
              <a:rect l="l" t="t" r="r" b="b"/>
              <a:pathLst>
                <a:path w="105" h="37" extrusionOk="0">
                  <a:moveTo>
                    <a:pt x="9" y="1"/>
                  </a:moveTo>
                  <a:cubicBezTo>
                    <a:pt x="1" y="1"/>
                    <a:pt x="12" y="7"/>
                    <a:pt x="42" y="21"/>
                  </a:cubicBezTo>
                  <a:cubicBezTo>
                    <a:pt x="58" y="30"/>
                    <a:pt x="76" y="37"/>
                    <a:pt x="88" y="37"/>
                  </a:cubicBezTo>
                  <a:cubicBezTo>
                    <a:pt x="94" y="37"/>
                    <a:pt x="98" y="35"/>
                    <a:pt x="101" y="31"/>
                  </a:cubicBezTo>
                  <a:cubicBezTo>
                    <a:pt x="104" y="25"/>
                    <a:pt x="83" y="11"/>
                    <a:pt x="49" y="7"/>
                  </a:cubicBezTo>
                  <a:cubicBezTo>
                    <a:pt x="27" y="3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8" name="Google Shape;3518;p30"/>
            <p:cNvSpPr/>
            <p:nvPr/>
          </p:nvSpPr>
          <p:spPr>
            <a:xfrm>
              <a:off x="5541075" y="1094925"/>
              <a:ext cx="4175" cy="725"/>
            </a:xfrm>
            <a:custGeom>
              <a:avLst/>
              <a:gdLst/>
              <a:ahLst/>
              <a:cxnLst/>
              <a:rect l="l" t="t" r="r" b="b"/>
              <a:pathLst>
                <a:path w="167" h="29" extrusionOk="0">
                  <a:moveTo>
                    <a:pt x="89" y="0"/>
                  </a:moveTo>
                  <a:cubicBezTo>
                    <a:pt x="73" y="0"/>
                    <a:pt x="57" y="2"/>
                    <a:pt x="45" y="6"/>
                  </a:cubicBezTo>
                  <a:lnTo>
                    <a:pt x="0" y="19"/>
                  </a:lnTo>
                  <a:lnTo>
                    <a:pt x="52" y="27"/>
                  </a:lnTo>
                  <a:cubicBezTo>
                    <a:pt x="64" y="28"/>
                    <a:pt x="77" y="29"/>
                    <a:pt x="90" y="29"/>
                  </a:cubicBezTo>
                  <a:cubicBezTo>
                    <a:pt x="108" y="29"/>
                    <a:pt x="126" y="27"/>
                    <a:pt x="135" y="23"/>
                  </a:cubicBezTo>
                  <a:cubicBezTo>
                    <a:pt x="167" y="16"/>
                    <a:pt x="167" y="16"/>
                    <a:pt x="132" y="6"/>
                  </a:cubicBezTo>
                  <a:cubicBezTo>
                    <a:pt x="120" y="2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9" name="Google Shape;3519;p30"/>
            <p:cNvSpPr/>
            <p:nvPr/>
          </p:nvSpPr>
          <p:spPr>
            <a:xfrm>
              <a:off x="5621425" y="1342125"/>
              <a:ext cx="8975" cy="1875"/>
            </a:xfrm>
            <a:custGeom>
              <a:avLst/>
              <a:gdLst/>
              <a:ahLst/>
              <a:cxnLst/>
              <a:rect l="l" t="t" r="r" b="b"/>
              <a:pathLst>
                <a:path w="359" h="75" extrusionOk="0">
                  <a:moveTo>
                    <a:pt x="9" y="1"/>
                  </a:moveTo>
                  <a:cubicBezTo>
                    <a:pt x="1" y="1"/>
                    <a:pt x="0" y="7"/>
                    <a:pt x="6" y="19"/>
                  </a:cubicBezTo>
                  <a:cubicBezTo>
                    <a:pt x="11" y="38"/>
                    <a:pt x="93" y="50"/>
                    <a:pt x="163" y="50"/>
                  </a:cubicBezTo>
                  <a:cubicBezTo>
                    <a:pt x="199" y="50"/>
                    <a:pt x="231" y="47"/>
                    <a:pt x="249" y="40"/>
                  </a:cubicBezTo>
                  <a:cubicBezTo>
                    <a:pt x="252" y="38"/>
                    <a:pt x="257" y="37"/>
                    <a:pt x="261" y="37"/>
                  </a:cubicBezTo>
                  <a:cubicBezTo>
                    <a:pt x="273" y="37"/>
                    <a:pt x="287" y="43"/>
                    <a:pt x="298" y="54"/>
                  </a:cubicBezTo>
                  <a:cubicBezTo>
                    <a:pt x="310" y="68"/>
                    <a:pt x="326" y="74"/>
                    <a:pt x="338" y="74"/>
                  </a:cubicBezTo>
                  <a:cubicBezTo>
                    <a:pt x="350" y="74"/>
                    <a:pt x="358" y="68"/>
                    <a:pt x="353" y="54"/>
                  </a:cubicBezTo>
                  <a:cubicBezTo>
                    <a:pt x="348" y="35"/>
                    <a:pt x="214" y="12"/>
                    <a:pt x="144" y="12"/>
                  </a:cubicBezTo>
                  <a:cubicBezTo>
                    <a:pt x="123" y="12"/>
                    <a:pt x="108" y="14"/>
                    <a:pt x="103" y="19"/>
                  </a:cubicBezTo>
                  <a:cubicBezTo>
                    <a:pt x="99" y="23"/>
                    <a:pt x="92" y="25"/>
                    <a:pt x="83" y="25"/>
                  </a:cubicBezTo>
                  <a:cubicBezTo>
                    <a:pt x="71" y="25"/>
                    <a:pt x="55" y="21"/>
                    <a:pt x="40" y="12"/>
                  </a:cubicBezTo>
                  <a:cubicBezTo>
                    <a:pt x="26" y="5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0" name="Google Shape;3520;p30"/>
            <p:cNvSpPr/>
            <p:nvPr/>
          </p:nvSpPr>
          <p:spPr>
            <a:xfrm>
              <a:off x="5549125" y="10947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9" y="0"/>
                  </a:moveTo>
                  <a:cubicBezTo>
                    <a:pt x="26" y="0"/>
                    <a:pt x="24" y="0"/>
                    <a:pt x="21" y="1"/>
                  </a:cubicBezTo>
                  <a:cubicBezTo>
                    <a:pt x="11" y="4"/>
                    <a:pt x="1" y="8"/>
                    <a:pt x="5" y="15"/>
                  </a:cubicBezTo>
                  <a:cubicBezTo>
                    <a:pt x="5" y="18"/>
                    <a:pt x="18" y="25"/>
                    <a:pt x="32" y="29"/>
                  </a:cubicBezTo>
                  <a:cubicBezTo>
                    <a:pt x="35" y="30"/>
                    <a:pt x="37" y="30"/>
                    <a:pt x="39" y="30"/>
                  </a:cubicBezTo>
                  <a:cubicBezTo>
                    <a:pt x="49" y="30"/>
                    <a:pt x="56" y="23"/>
                    <a:pt x="53" y="15"/>
                  </a:cubicBezTo>
                  <a:cubicBezTo>
                    <a:pt x="50" y="6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1" name="Google Shape;3521;p30"/>
            <p:cNvSpPr/>
            <p:nvPr/>
          </p:nvSpPr>
          <p:spPr>
            <a:xfrm>
              <a:off x="5631550" y="1343100"/>
              <a:ext cx="1900" cy="1200"/>
            </a:xfrm>
            <a:custGeom>
              <a:avLst/>
              <a:gdLst/>
              <a:ahLst/>
              <a:cxnLst/>
              <a:rect l="l" t="t" r="r" b="b"/>
              <a:pathLst>
                <a:path w="76" h="48" extrusionOk="0">
                  <a:moveTo>
                    <a:pt x="5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1"/>
                    <a:pt x="3" y="11"/>
                    <a:pt x="18" y="29"/>
                  </a:cubicBezTo>
                  <a:cubicBezTo>
                    <a:pt x="29" y="40"/>
                    <a:pt x="43" y="47"/>
                    <a:pt x="56" y="47"/>
                  </a:cubicBezTo>
                  <a:cubicBezTo>
                    <a:pt x="58" y="47"/>
                    <a:pt x="60" y="47"/>
                    <a:pt x="63" y="46"/>
                  </a:cubicBezTo>
                  <a:cubicBezTo>
                    <a:pt x="76" y="46"/>
                    <a:pt x="69" y="32"/>
                    <a:pt x="48" y="18"/>
                  </a:cubicBezTo>
                  <a:cubicBezTo>
                    <a:pt x="27" y="9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2" name="Google Shape;3522;p30"/>
            <p:cNvSpPr/>
            <p:nvPr/>
          </p:nvSpPr>
          <p:spPr>
            <a:xfrm>
              <a:off x="5553300" y="1094225"/>
              <a:ext cx="1775" cy="875"/>
            </a:xfrm>
            <a:custGeom>
              <a:avLst/>
              <a:gdLst/>
              <a:ahLst/>
              <a:cxnLst/>
              <a:rect l="l" t="t" r="r" b="b"/>
              <a:pathLst>
                <a:path w="71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4" y="5"/>
                    <a:pt x="0" y="16"/>
                    <a:pt x="14" y="23"/>
                  </a:cubicBezTo>
                  <a:cubicBezTo>
                    <a:pt x="23" y="31"/>
                    <a:pt x="34" y="35"/>
                    <a:pt x="45" y="35"/>
                  </a:cubicBezTo>
                  <a:cubicBezTo>
                    <a:pt x="49" y="35"/>
                    <a:pt x="53" y="35"/>
                    <a:pt x="56" y="34"/>
                  </a:cubicBezTo>
                  <a:cubicBezTo>
                    <a:pt x="70" y="30"/>
                    <a:pt x="70" y="23"/>
                    <a:pt x="59" y="13"/>
                  </a:cubicBezTo>
                  <a:cubicBezTo>
                    <a:pt x="49" y="5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3" name="Google Shape;3523;p30"/>
            <p:cNvSpPr/>
            <p:nvPr/>
          </p:nvSpPr>
          <p:spPr>
            <a:xfrm>
              <a:off x="5636150" y="1344250"/>
              <a:ext cx="2025" cy="625"/>
            </a:xfrm>
            <a:custGeom>
              <a:avLst/>
              <a:gdLst/>
              <a:ahLst/>
              <a:cxnLst/>
              <a:rect l="l" t="t" r="r" b="b"/>
              <a:pathLst>
                <a:path w="81" h="25" extrusionOk="0">
                  <a:moveTo>
                    <a:pt x="73" y="0"/>
                  </a:moveTo>
                  <a:cubicBezTo>
                    <a:pt x="67" y="0"/>
                    <a:pt x="57" y="2"/>
                    <a:pt x="42" y="7"/>
                  </a:cubicBezTo>
                  <a:cubicBezTo>
                    <a:pt x="10" y="14"/>
                    <a:pt x="0" y="21"/>
                    <a:pt x="17" y="25"/>
                  </a:cubicBezTo>
                  <a:cubicBezTo>
                    <a:pt x="34" y="25"/>
                    <a:pt x="58" y="17"/>
                    <a:pt x="73" y="7"/>
                  </a:cubicBezTo>
                  <a:cubicBezTo>
                    <a:pt x="80" y="3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4" name="Google Shape;3524;p30"/>
            <p:cNvSpPr/>
            <p:nvPr/>
          </p:nvSpPr>
          <p:spPr>
            <a:xfrm>
              <a:off x="5557375" y="1089825"/>
              <a:ext cx="2025" cy="575"/>
            </a:xfrm>
            <a:custGeom>
              <a:avLst/>
              <a:gdLst/>
              <a:ahLst/>
              <a:cxnLst/>
              <a:rect l="l" t="t" r="r" b="b"/>
              <a:pathLst>
                <a:path w="81" h="23" extrusionOk="0">
                  <a:moveTo>
                    <a:pt x="73" y="0"/>
                  </a:moveTo>
                  <a:cubicBezTo>
                    <a:pt x="67" y="0"/>
                    <a:pt x="56" y="2"/>
                    <a:pt x="42" y="5"/>
                  </a:cubicBezTo>
                  <a:cubicBezTo>
                    <a:pt x="15" y="12"/>
                    <a:pt x="0" y="22"/>
                    <a:pt x="18" y="22"/>
                  </a:cubicBezTo>
                  <a:cubicBezTo>
                    <a:pt x="35" y="22"/>
                    <a:pt x="60" y="15"/>
                    <a:pt x="74" y="8"/>
                  </a:cubicBezTo>
                  <a:cubicBezTo>
                    <a:pt x="81" y="3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5" name="Google Shape;3525;p30"/>
            <p:cNvSpPr/>
            <p:nvPr/>
          </p:nvSpPr>
          <p:spPr>
            <a:xfrm>
              <a:off x="5643075" y="13378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8" y="1"/>
                  </a:moveTo>
                  <a:cubicBezTo>
                    <a:pt x="26" y="1"/>
                    <a:pt x="24" y="1"/>
                    <a:pt x="21" y="1"/>
                  </a:cubicBezTo>
                  <a:cubicBezTo>
                    <a:pt x="10" y="6"/>
                    <a:pt x="0" y="12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5" y="31"/>
                    <a:pt x="38" y="31"/>
                    <a:pt x="40" y="31"/>
                  </a:cubicBezTo>
                  <a:cubicBezTo>
                    <a:pt x="50" y="31"/>
                    <a:pt x="55" y="26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6" name="Google Shape;3526;p30"/>
            <p:cNvSpPr/>
            <p:nvPr/>
          </p:nvSpPr>
          <p:spPr>
            <a:xfrm>
              <a:off x="5646725" y="1338050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26" y="1"/>
                  </a:moveTo>
                  <a:cubicBezTo>
                    <a:pt x="21" y="1"/>
                    <a:pt x="17" y="1"/>
                    <a:pt x="14" y="2"/>
                  </a:cubicBezTo>
                  <a:cubicBezTo>
                    <a:pt x="0" y="5"/>
                    <a:pt x="7" y="12"/>
                    <a:pt x="28" y="19"/>
                  </a:cubicBezTo>
                  <a:cubicBezTo>
                    <a:pt x="42" y="23"/>
                    <a:pt x="56" y="25"/>
                    <a:pt x="68" y="25"/>
                  </a:cubicBezTo>
                  <a:cubicBezTo>
                    <a:pt x="77" y="25"/>
                    <a:pt x="85" y="24"/>
                    <a:pt x="90" y="23"/>
                  </a:cubicBezTo>
                  <a:cubicBezTo>
                    <a:pt x="104" y="19"/>
                    <a:pt x="98" y="12"/>
                    <a:pt x="73" y="9"/>
                  </a:cubicBezTo>
                  <a:cubicBezTo>
                    <a:pt x="57" y="4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7" name="Google Shape;3527;p30"/>
            <p:cNvSpPr/>
            <p:nvPr/>
          </p:nvSpPr>
          <p:spPr>
            <a:xfrm>
              <a:off x="5572900" y="10931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42" y="0"/>
                  </a:moveTo>
                  <a:cubicBezTo>
                    <a:pt x="15" y="3"/>
                    <a:pt x="1" y="14"/>
                    <a:pt x="4" y="32"/>
                  </a:cubicBezTo>
                  <a:cubicBezTo>
                    <a:pt x="10" y="43"/>
                    <a:pt x="21" y="53"/>
                    <a:pt x="31" y="53"/>
                  </a:cubicBezTo>
                  <a:cubicBezTo>
                    <a:pt x="33" y="53"/>
                    <a:pt x="34" y="53"/>
                    <a:pt x="36" y="53"/>
                  </a:cubicBezTo>
                  <a:cubicBezTo>
                    <a:pt x="42" y="53"/>
                    <a:pt x="57" y="51"/>
                    <a:pt x="72" y="51"/>
                  </a:cubicBezTo>
                  <a:cubicBezTo>
                    <a:pt x="80" y="51"/>
                    <a:pt x="88" y="51"/>
                    <a:pt x="95" y="53"/>
                  </a:cubicBezTo>
                  <a:cubicBezTo>
                    <a:pt x="122" y="53"/>
                    <a:pt x="129" y="45"/>
                    <a:pt x="111" y="28"/>
                  </a:cubicBezTo>
                  <a:cubicBezTo>
                    <a:pt x="101" y="14"/>
                    <a:pt x="66" y="0"/>
                    <a:pt x="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8" name="Google Shape;3528;p30"/>
            <p:cNvSpPr/>
            <p:nvPr/>
          </p:nvSpPr>
          <p:spPr>
            <a:xfrm>
              <a:off x="5580125" y="1093050"/>
              <a:ext cx="1925" cy="1175"/>
            </a:xfrm>
            <a:custGeom>
              <a:avLst/>
              <a:gdLst/>
              <a:ahLst/>
              <a:cxnLst/>
              <a:rect l="l" t="t" r="r" b="b"/>
              <a:pathLst>
                <a:path w="77" h="47" extrusionOk="0">
                  <a:moveTo>
                    <a:pt x="23" y="0"/>
                  </a:moveTo>
                  <a:cubicBezTo>
                    <a:pt x="7" y="0"/>
                    <a:pt x="0" y="10"/>
                    <a:pt x="3" y="25"/>
                  </a:cubicBezTo>
                  <a:cubicBezTo>
                    <a:pt x="9" y="40"/>
                    <a:pt x="22" y="47"/>
                    <a:pt x="36" y="47"/>
                  </a:cubicBezTo>
                  <a:cubicBezTo>
                    <a:pt x="39" y="47"/>
                    <a:pt x="42" y="46"/>
                    <a:pt x="45" y="46"/>
                  </a:cubicBezTo>
                  <a:cubicBezTo>
                    <a:pt x="65" y="42"/>
                    <a:pt x="76" y="28"/>
                    <a:pt x="72" y="22"/>
                  </a:cubicBezTo>
                  <a:cubicBezTo>
                    <a:pt x="69" y="11"/>
                    <a:pt x="51" y="1"/>
                    <a:pt x="30" y="1"/>
                  </a:cubicBezTo>
                  <a:cubicBezTo>
                    <a:pt x="28" y="0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9" name="Google Shape;3529;p30"/>
            <p:cNvSpPr/>
            <p:nvPr/>
          </p:nvSpPr>
          <p:spPr>
            <a:xfrm>
              <a:off x="5665700" y="13139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7" y="0"/>
                  </a:moveTo>
                  <a:cubicBezTo>
                    <a:pt x="53" y="0"/>
                    <a:pt x="47" y="1"/>
                    <a:pt x="39" y="2"/>
                  </a:cubicBezTo>
                  <a:cubicBezTo>
                    <a:pt x="15" y="9"/>
                    <a:pt x="1" y="16"/>
                    <a:pt x="11" y="19"/>
                  </a:cubicBezTo>
                  <a:cubicBezTo>
                    <a:pt x="14" y="22"/>
                    <a:pt x="18" y="23"/>
                    <a:pt x="22" y="23"/>
                  </a:cubicBezTo>
                  <a:cubicBezTo>
                    <a:pt x="32" y="23"/>
                    <a:pt x="44" y="17"/>
                    <a:pt x="56" y="13"/>
                  </a:cubicBezTo>
                  <a:cubicBezTo>
                    <a:pt x="66" y="3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0" name="Google Shape;3530;p30"/>
            <p:cNvSpPr/>
            <p:nvPr/>
          </p:nvSpPr>
          <p:spPr>
            <a:xfrm>
              <a:off x="5669625" y="1314650"/>
              <a:ext cx="1300" cy="750"/>
            </a:xfrm>
            <a:custGeom>
              <a:avLst/>
              <a:gdLst/>
              <a:ahLst/>
              <a:cxnLst/>
              <a:rect l="l" t="t" r="r" b="b"/>
              <a:pathLst>
                <a:path w="52" h="30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5"/>
                    <a:pt x="0" y="11"/>
                    <a:pt x="0" y="15"/>
                  </a:cubicBezTo>
                  <a:cubicBezTo>
                    <a:pt x="3" y="19"/>
                    <a:pt x="14" y="25"/>
                    <a:pt x="31" y="29"/>
                  </a:cubicBezTo>
                  <a:cubicBezTo>
                    <a:pt x="33" y="29"/>
                    <a:pt x="36" y="30"/>
                    <a:pt x="38" y="30"/>
                  </a:cubicBezTo>
                  <a:cubicBezTo>
                    <a:pt x="47" y="30"/>
                    <a:pt x="51" y="23"/>
                    <a:pt x="48" y="15"/>
                  </a:cubicBezTo>
                  <a:cubicBezTo>
                    <a:pt x="46" y="6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1" name="Google Shape;3531;p30"/>
            <p:cNvSpPr/>
            <p:nvPr/>
          </p:nvSpPr>
          <p:spPr>
            <a:xfrm>
              <a:off x="5607850" y="1087675"/>
              <a:ext cx="2750" cy="800"/>
            </a:xfrm>
            <a:custGeom>
              <a:avLst/>
              <a:gdLst/>
              <a:ahLst/>
              <a:cxnLst/>
              <a:rect l="l" t="t" r="r" b="b"/>
              <a:pathLst>
                <a:path w="110" h="32" extrusionOk="0">
                  <a:moveTo>
                    <a:pt x="57" y="0"/>
                  </a:moveTo>
                  <a:cubicBezTo>
                    <a:pt x="49" y="0"/>
                    <a:pt x="41" y="2"/>
                    <a:pt x="32" y="4"/>
                  </a:cubicBezTo>
                  <a:cubicBezTo>
                    <a:pt x="1" y="11"/>
                    <a:pt x="1" y="14"/>
                    <a:pt x="36" y="22"/>
                  </a:cubicBezTo>
                  <a:cubicBezTo>
                    <a:pt x="55" y="28"/>
                    <a:pt x="72" y="31"/>
                    <a:pt x="84" y="31"/>
                  </a:cubicBezTo>
                  <a:cubicBezTo>
                    <a:pt x="103" y="31"/>
                    <a:pt x="109" y="24"/>
                    <a:pt x="95" y="11"/>
                  </a:cubicBezTo>
                  <a:cubicBezTo>
                    <a:pt x="85" y="5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2" name="Google Shape;3532;p30"/>
            <p:cNvSpPr/>
            <p:nvPr/>
          </p:nvSpPr>
          <p:spPr>
            <a:xfrm>
              <a:off x="5615875" y="1087550"/>
              <a:ext cx="3275" cy="800"/>
            </a:xfrm>
            <a:custGeom>
              <a:avLst/>
              <a:gdLst/>
              <a:ahLst/>
              <a:cxnLst/>
              <a:rect l="l" t="t" r="r" b="b"/>
              <a:pathLst>
                <a:path w="131" h="32" extrusionOk="0">
                  <a:moveTo>
                    <a:pt x="45" y="0"/>
                  </a:moveTo>
                  <a:cubicBezTo>
                    <a:pt x="33" y="0"/>
                    <a:pt x="23" y="2"/>
                    <a:pt x="20" y="6"/>
                  </a:cubicBezTo>
                  <a:cubicBezTo>
                    <a:pt x="0" y="25"/>
                    <a:pt x="3" y="31"/>
                    <a:pt x="38" y="31"/>
                  </a:cubicBezTo>
                  <a:cubicBezTo>
                    <a:pt x="47" y="31"/>
                    <a:pt x="58" y="31"/>
                    <a:pt x="72" y="30"/>
                  </a:cubicBezTo>
                  <a:cubicBezTo>
                    <a:pt x="131" y="23"/>
                    <a:pt x="131" y="23"/>
                    <a:pt x="86" y="6"/>
                  </a:cubicBezTo>
                  <a:cubicBezTo>
                    <a:pt x="72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3" name="Google Shape;3533;p30"/>
            <p:cNvSpPr/>
            <p:nvPr/>
          </p:nvSpPr>
          <p:spPr>
            <a:xfrm>
              <a:off x="5633900" y="1091725"/>
              <a:ext cx="5700" cy="1825"/>
            </a:xfrm>
            <a:custGeom>
              <a:avLst/>
              <a:gdLst/>
              <a:ahLst/>
              <a:cxnLst/>
              <a:rect l="l" t="t" r="r" b="b"/>
              <a:pathLst>
                <a:path w="228" h="73" extrusionOk="0">
                  <a:moveTo>
                    <a:pt x="199" y="1"/>
                  </a:moveTo>
                  <a:cubicBezTo>
                    <a:pt x="197" y="1"/>
                    <a:pt x="196" y="1"/>
                    <a:pt x="194" y="1"/>
                  </a:cubicBezTo>
                  <a:cubicBezTo>
                    <a:pt x="165" y="6"/>
                    <a:pt x="143" y="8"/>
                    <a:pt x="121" y="8"/>
                  </a:cubicBezTo>
                  <a:cubicBezTo>
                    <a:pt x="106" y="8"/>
                    <a:pt x="91" y="7"/>
                    <a:pt x="73" y="6"/>
                  </a:cubicBezTo>
                  <a:cubicBezTo>
                    <a:pt x="66" y="4"/>
                    <a:pt x="60" y="3"/>
                    <a:pt x="54" y="3"/>
                  </a:cubicBezTo>
                  <a:cubicBezTo>
                    <a:pt x="33" y="3"/>
                    <a:pt x="19" y="13"/>
                    <a:pt x="14" y="30"/>
                  </a:cubicBezTo>
                  <a:cubicBezTo>
                    <a:pt x="4" y="57"/>
                    <a:pt x="0" y="69"/>
                    <a:pt x="10" y="69"/>
                  </a:cubicBezTo>
                  <a:cubicBezTo>
                    <a:pt x="17" y="69"/>
                    <a:pt x="31" y="62"/>
                    <a:pt x="55" y="50"/>
                  </a:cubicBezTo>
                  <a:cubicBezTo>
                    <a:pt x="72" y="42"/>
                    <a:pt x="86" y="38"/>
                    <a:pt x="98" y="38"/>
                  </a:cubicBezTo>
                  <a:cubicBezTo>
                    <a:pt x="111" y="38"/>
                    <a:pt x="121" y="43"/>
                    <a:pt x="128" y="54"/>
                  </a:cubicBezTo>
                  <a:cubicBezTo>
                    <a:pt x="139" y="66"/>
                    <a:pt x="156" y="72"/>
                    <a:pt x="173" y="72"/>
                  </a:cubicBezTo>
                  <a:cubicBezTo>
                    <a:pt x="176" y="72"/>
                    <a:pt x="180" y="72"/>
                    <a:pt x="183" y="71"/>
                  </a:cubicBezTo>
                  <a:cubicBezTo>
                    <a:pt x="220" y="61"/>
                    <a:pt x="228" y="1"/>
                    <a:pt x="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4" name="Google Shape;3534;p30"/>
            <p:cNvSpPr/>
            <p:nvPr/>
          </p:nvSpPr>
          <p:spPr>
            <a:xfrm>
              <a:off x="5640200" y="1091600"/>
              <a:ext cx="14775" cy="1575"/>
            </a:xfrm>
            <a:custGeom>
              <a:avLst/>
              <a:gdLst/>
              <a:ahLst/>
              <a:cxnLst/>
              <a:rect l="l" t="t" r="r" b="b"/>
              <a:pathLst>
                <a:path w="591" h="63" extrusionOk="0">
                  <a:moveTo>
                    <a:pt x="162" y="1"/>
                  </a:moveTo>
                  <a:cubicBezTo>
                    <a:pt x="135" y="1"/>
                    <a:pt x="105" y="1"/>
                    <a:pt x="80" y="3"/>
                  </a:cubicBezTo>
                  <a:cubicBezTo>
                    <a:pt x="35" y="6"/>
                    <a:pt x="1" y="17"/>
                    <a:pt x="1" y="24"/>
                  </a:cubicBezTo>
                  <a:cubicBezTo>
                    <a:pt x="8" y="47"/>
                    <a:pt x="60" y="62"/>
                    <a:pt x="114" y="62"/>
                  </a:cubicBezTo>
                  <a:cubicBezTo>
                    <a:pt x="135" y="62"/>
                    <a:pt x="156" y="60"/>
                    <a:pt x="175" y="55"/>
                  </a:cubicBezTo>
                  <a:cubicBezTo>
                    <a:pt x="197" y="50"/>
                    <a:pt x="218" y="47"/>
                    <a:pt x="232" y="47"/>
                  </a:cubicBezTo>
                  <a:cubicBezTo>
                    <a:pt x="245" y="47"/>
                    <a:pt x="253" y="49"/>
                    <a:pt x="254" y="52"/>
                  </a:cubicBezTo>
                  <a:cubicBezTo>
                    <a:pt x="256" y="58"/>
                    <a:pt x="304" y="62"/>
                    <a:pt x="362" y="62"/>
                  </a:cubicBezTo>
                  <a:cubicBezTo>
                    <a:pt x="427" y="62"/>
                    <a:pt x="505" y="57"/>
                    <a:pt x="538" y="48"/>
                  </a:cubicBezTo>
                  <a:cubicBezTo>
                    <a:pt x="590" y="36"/>
                    <a:pt x="555" y="10"/>
                    <a:pt x="488" y="10"/>
                  </a:cubicBezTo>
                  <a:cubicBezTo>
                    <a:pt x="483" y="10"/>
                    <a:pt x="478" y="10"/>
                    <a:pt x="473" y="11"/>
                  </a:cubicBezTo>
                  <a:cubicBezTo>
                    <a:pt x="452" y="12"/>
                    <a:pt x="430" y="13"/>
                    <a:pt x="412" y="13"/>
                  </a:cubicBezTo>
                  <a:cubicBezTo>
                    <a:pt x="394" y="13"/>
                    <a:pt x="379" y="12"/>
                    <a:pt x="372" y="11"/>
                  </a:cubicBezTo>
                  <a:cubicBezTo>
                    <a:pt x="359" y="8"/>
                    <a:pt x="345" y="5"/>
                    <a:pt x="334" y="5"/>
                  </a:cubicBezTo>
                  <a:cubicBezTo>
                    <a:pt x="330" y="5"/>
                    <a:pt x="326" y="5"/>
                    <a:pt x="324" y="6"/>
                  </a:cubicBezTo>
                  <a:cubicBezTo>
                    <a:pt x="319" y="8"/>
                    <a:pt x="313" y="8"/>
                    <a:pt x="304" y="8"/>
                  </a:cubicBezTo>
                  <a:cubicBezTo>
                    <a:pt x="285" y="8"/>
                    <a:pt x="258" y="5"/>
                    <a:pt x="234" y="3"/>
                  </a:cubicBezTo>
                  <a:cubicBezTo>
                    <a:pt x="216" y="1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5" name="Google Shape;3535;p30"/>
            <p:cNvSpPr/>
            <p:nvPr/>
          </p:nvSpPr>
          <p:spPr>
            <a:xfrm>
              <a:off x="5709250" y="130987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29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7" y="5"/>
                    <a:pt x="0" y="12"/>
                    <a:pt x="0" y="15"/>
                  </a:cubicBezTo>
                  <a:cubicBezTo>
                    <a:pt x="4" y="22"/>
                    <a:pt x="15" y="26"/>
                    <a:pt x="32" y="29"/>
                  </a:cubicBezTo>
                  <a:cubicBezTo>
                    <a:pt x="35" y="30"/>
                    <a:pt x="38" y="30"/>
                    <a:pt x="40" y="30"/>
                  </a:cubicBezTo>
                  <a:cubicBezTo>
                    <a:pt x="48" y="30"/>
                    <a:pt x="52" y="26"/>
                    <a:pt x="49" y="15"/>
                  </a:cubicBezTo>
                  <a:cubicBezTo>
                    <a:pt x="46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6" name="Google Shape;3536;p30"/>
            <p:cNvSpPr/>
            <p:nvPr/>
          </p:nvSpPr>
          <p:spPr>
            <a:xfrm>
              <a:off x="5729475" y="1341250"/>
              <a:ext cx="4975" cy="1825"/>
            </a:xfrm>
            <a:custGeom>
              <a:avLst/>
              <a:gdLst/>
              <a:ahLst/>
              <a:cxnLst/>
              <a:rect l="l" t="t" r="r" b="b"/>
              <a:pathLst>
                <a:path w="199" h="73" extrusionOk="0">
                  <a:moveTo>
                    <a:pt x="19" y="1"/>
                  </a:moveTo>
                  <a:cubicBezTo>
                    <a:pt x="1" y="1"/>
                    <a:pt x="8" y="10"/>
                    <a:pt x="27" y="33"/>
                  </a:cubicBezTo>
                  <a:cubicBezTo>
                    <a:pt x="48" y="58"/>
                    <a:pt x="78" y="73"/>
                    <a:pt x="95" y="73"/>
                  </a:cubicBezTo>
                  <a:cubicBezTo>
                    <a:pt x="107" y="73"/>
                    <a:pt x="113" y="66"/>
                    <a:pt x="107" y="50"/>
                  </a:cubicBezTo>
                  <a:cubicBezTo>
                    <a:pt x="104" y="40"/>
                    <a:pt x="121" y="33"/>
                    <a:pt x="146" y="33"/>
                  </a:cubicBezTo>
                  <a:cubicBezTo>
                    <a:pt x="153" y="33"/>
                    <a:pt x="159" y="34"/>
                    <a:pt x="164" y="34"/>
                  </a:cubicBezTo>
                  <a:cubicBezTo>
                    <a:pt x="199" y="34"/>
                    <a:pt x="162" y="21"/>
                    <a:pt x="80" y="9"/>
                  </a:cubicBezTo>
                  <a:cubicBezTo>
                    <a:pt x="49" y="4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7" name="Google Shape;3537;p30"/>
            <p:cNvSpPr/>
            <p:nvPr/>
          </p:nvSpPr>
          <p:spPr>
            <a:xfrm>
              <a:off x="5654625" y="1091700"/>
              <a:ext cx="5775" cy="1750"/>
            </a:xfrm>
            <a:custGeom>
              <a:avLst/>
              <a:gdLst/>
              <a:ahLst/>
              <a:cxnLst/>
              <a:rect l="l" t="t" r="r" b="b"/>
              <a:pathLst>
                <a:path w="231" h="70" extrusionOk="0">
                  <a:moveTo>
                    <a:pt x="166" y="1"/>
                  </a:moveTo>
                  <a:cubicBezTo>
                    <a:pt x="148" y="1"/>
                    <a:pt x="128" y="5"/>
                    <a:pt x="107" y="13"/>
                  </a:cubicBezTo>
                  <a:cubicBezTo>
                    <a:pt x="91" y="19"/>
                    <a:pt x="76" y="23"/>
                    <a:pt x="66" y="23"/>
                  </a:cubicBezTo>
                  <a:cubicBezTo>
                    <a:pt x="58" y="23"/>
                    <a:pt x="54" y="21"/>
                    <a:pt x="52" y="17"/>
                  </a:cubicBezTo>
                  <a:cubicBezTo>
                    <a:pt x="50" y="12"/>
                    <a:pt x="47" y="9"/>
                    <a:pt x="42" y="9"/>
                  </a:cubicBezTo>
                  <a:cubicBezTo>
                    <a:pt x="38" y="9"/>
                    <a:pt x="33" y="12"/>
                    <a:pt x="27" y="17"/>
                  </a:cubicBezTo>
                  <a:cubicBezTo>
                    <a:pt x="0" y="44"/>
                    <a:pt x="12" y="63"/>
                    <a:pt x="43" y="63"/>
                  </a:cubicBezTo>
                  <a:cubicBezTo>
                    <a:pt x="51" y="63"/>
                    <a:pt x="62" y="61"/>
                    <a:pt x="73" y="58"/>
                  </a:cubicBezTo>
                  <a:cubicBezTo>
                    <a:pt x="83" y="56"/>
                    <a:pt x="96" y="55"/>
                    <a:pt x="108" y="55"/>
                  </a:cubicBezTo>
                  <a:cubicBezTo>
                    <a:pt x="127" y="55"/>
                    <a:pt x="147" y="57"/>
                    <a:pt x="160" y="61"/>
                  </a:cubicBezTo>
                  <a:cubicBezTo>
                    <a:pt x="169" y="67"/>
                    <a:pt x="177" y="70"/>
                    <a:pt x="184" y="70"/>
                  </a:cubicBezTo>
                  <a:cubicBezTo>
                    <a:pt x="195" y="70"/>
                    <a:pt x="203" y="63"/>
                    <a:pt x="211" y="48"/>
                  </a:cubicBezTo>
                  <a:cubicBezTo>
                    <a:pt x="231" y="20"/>
                    <a:pt x="205" y="1"/>
                    <a:pt x="1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8" name="Google Shape;3538;p30"/>
            <p:cNvSpPr/>
            <p:nvPr/>
          </p:nvSpPr>
          <p:spPr>
            <a:xfrm>
              <a:off x="5735625" y="134360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1"/>
                  </a:cubicBezTo>
                  <a:cubicBezTo>
                    <a:pt x="10" y="6"/>
                    <a:pt x="0" y="9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4" y="30"/>
                    <a:pt x="36" y="31"/>
                    <a:pt x="38" y="31"/>
                  </a:cubicBezTo>
                  <a:cubicBezTo>
                    <a:pt x="48" y="31"/>
                    <a:pt x="55" y="25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9" name="Google Shape;3539;p30"/>
            <p:cNvSpPr/>
            <p:nvPr/>
          </p:nvSpPr>
          <p:spPr>
            <a:xfrm>
              <a:off x="5737175" y="13484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8" y="0"/>
                    <a:pt x="42" y="0"/>
                    <a:pt x="35" y="1"/>
                  </a:cubicBezTo>
                  <a:cubicBezTo>
                    <a:pt x="11" y="8"/>
                    <a:pt x="1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4" y="18"/>
                    <a:pt x="52" y="11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0" name="Google Shape;3540;p30"/>
            <p:cNvSpPr/>
            <p:nvPr/>
          </p:nvSpPr>
          <p:spPr>
            <a:xfrm>
              <a:off x="5739000" y="13423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0" y="5"/>
                    <a:pt x="0" y="12"/>
                    <a:pt x="11" y="23"/>
                  </a:cubicBezTo>
                  <a:cubicBezTo>
                    <a:pt x="18" y="30"/>
                    <a:pt x="32" y="34"/>
                    <a:pt x="43" y="34"/>
                  </a:cubicBezTo>
                  <a:cubicBezTo>
                    <a:pt x="46" y="34"/>
                    <a:pt x="50" y="34"/>
                    <a:pt x="53" y="33"/>
                  </a:cubicBezTo>
                  <a:cubicBezTo>
                    <a:pt x="66" y="29"/>
                    <a:pt x="66" y="19"/>
                    <a:pt x="56" y="12"/>
                  </a:cubicBezTo>
                  <a:cubicBezTo>
                    <a:pt x="48" y="4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1" name="Google Shape;3541;p30"/>
            <p:cNvSpPr/>
            <p:nvPr/>
          </p:nvSpPr>
          <p:spPr>
            <a:xfrm>
              <a:off x="5740300" y="1344175"/>
              <a:ext cx="4600" cy="1925"/>
            </a:xfrm>
            <a:custGeom>
              <a:avLst/>
              <a:gdLst/>
              <a:ahLst/>
              <a:cxnLst/>
              <a:rect l="l" t="t" r="r" b="b"/>
              <a:pathLst>
                <a:path w="184" h="77" extrusionOk="0">
                  <a:moveTo>
                    <a:pt x="26" y="0"/>
                  </a:moveTo>
                  <a:cubicBezTo>
                    <a:pt x="22" y="0"/>
                    <a:pt x="17" y="2"/>
                    <a:pt x="11" y="7"/>
                  </a:cubicBezTo>
                  <a:cubicBezTo>
                    <a:pt x="1" y="20"/>
                    <a:pt x="28" y="38"/>
                    <a:pt x="81" y="55"/>
                  </a:cubicBezTo>
                  <a:cubicBezTo>
                    <a:pt x="121" y="70"/>
                    <a:pt x="157" y="77"/>
                    <a:pt x="169" y="77"/>
                  </a:cubicBezTo>
                  <a:cubicBezTo>
                    <a:pt x="172" y="77"/>
                    <a:pt x="173" y="76"/>
                    <a:pt x="174" y="76"/>
                  </a:cubicBezTo>
                  <a:cubicBezTo>
                    <a:pt x="184" y="57"/>
                    <a:pt x="99" y="15"/>
                    <a:pt x="71" y="15"/>
                  </a:cubicBezTo>
                  <a:cubicBezTo>
                    <a:pt x="67" y="15"/>
                    <a:pt x="65" y="15"/>
                    <a:pt x="63" y="17"/>
                  </a:cubicBezTo>
                  <a:cubicBezTo>
                    <a:pt x="59" y="21"/>
                    <a:pt x="55" y="23"/>
                    <a:pt x="51" y="23"/>
                  </a:cubicBezTo>
                  <a:cubicBezTo>
                    <a:pt x="45" y="23"/>
                    <a:pt x="41" y="19"/>
                    <a:pt x="39" y="10"/>
                  </a:cubicBezTo>
                  <a:cubicBezTo>
                    <a:pt x="37" y="4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2" name="Google Shape;3542;p30"/>
            <p:cNvSpPr/>
            <p:nvPr/>
          </p:nvSpPr>
          <p:spPr>
            <a:xfrm>
              <a:off x="5661125" y="1091725"/>
              <a:ext cx="1375" cy="120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6"/>
                    <a:pt x="10" y="16"/>
                    <a:pt x="4" y="22"/>
                  </a:cubicBezTo>
                  <a:cubicBezTo>
                    <a:pt x="0" y="33"/>
                    <a:pt x="0" y="43"/>
                    <a:pt x="10" y="47"/>
                  </a:cubicBezTo>
                  <a:cubicBezTo>
                    <a:pt x="11" y="48"/>
                    <a:pt x="12" y="48"/>
                    <a:pt x="13" y="48"/>
                  </a:cubicBezTo>
                  <a:cubicBezTo>
                    <a:pt x="20" y="48"/>
                    <a:pt x="32" y="38"/>
                    <a:pt x="42" y="22"/>
                  </a:cubicBezTo>
                  <a:cubicBezTo>
                    <a:pt x="53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3" name="Google Shape;3543;p30"/>
            <p:cNvSpPr/>
            <p:nvPr/>
          </p:nvSpPr>
          <p:spPr>
            <a:xfrm>
              <a:off x="5742200" y="13489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8" y="5"/>
                    <a:pt x="0" y="15"/>
                    <a:pt x="5" y="26"/>
                  </a:cubicBezTo>
                  <a:cubicBezTo>
                    <a:pt x="7" y="34"/>
                    <a:pt x="14" y="40"/>
                    <a:pt x="24" y="40"/>
                  </a:cubicBezTo>
                  <a:cubicBezTo>
                    <a:pt x="27" y="40"/>
                    <a:pt x="29" y="40"/>
                    <a:pt x="32" y="39"/>
                  </a:cubicBezTo>
                  <a:cubicBezTo>
                    <a:pt x="46" y="36"/>
                    <a:pt x="53" y="26"/>
                    <a:pt x="50" y="15"/>
                  </a:cubicBezTo>
                  <a:cubicBezTo>
                    <a:pt x="47" y="5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4" name="Google Shape;3544;p30"/>
            <p:cNvSpPr/>
            <p:nvPr/>
          </p:nvSpPr>
          <p:spPr>
            <a:xfrm>
              <a:off x="5728325" y="1300050"/>
              <a:ext cx="1975" cy="1750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68" y="0"/>
                  </a:moveTo>
                  <a:cubicBezTo>
                    <a:pt x="64" y="0"/>
                    <a:pt x="57" y="2"/>
                    <a:pt x="46" y="6"/>
                  </a:cubicBezTo>
                  <a:cubicBezTo>
                    <a:pt x="25" y="9"/>
                    <a:pt x="14" y="23"/>
                    <a:pt x="25" y="30"/>
                  </a:cubicBezTo>
                  <a:cubicBezTo>
                    <a:pt x="35" y="41"/>
                    <a:pt x="32" y="51"/>
                    <a:pt x="18" y="54"/>
                  </a:cubicBezTo>
                  <a:cubicBezTo>
                    <a:pt x="4" y="57"/>
                    <a:pt x="1" y="65"/>
                    <a:pt x="11" y="68"/>
                  </a:cubicBezTo>
                  <a:cubicBezTo>
                    <a:pt x="13" y="69"/>
                    <a:pt x="15" y="70"/>
                    <a:pt x="17" y="70"/>
                  </a:cubicBezTo>
                  <a:cubicBezTo>
                    <a:pt x="29" y="70"/>
                    <a:pt x="45" y="57"/>
                    <a:pt x="56" y="37"/>
                  </a:cubicBezTo>
                  <a:cubicBezTo>
                    <a:pt x="73" y="10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5" name="Google Shape;3545;p30"/>
            <p:cNvSpPr/>
            <p:nvPr/>
          </p:nvSpPr>
          <p:spPr>
            <a:xfrm>
              <a:off x="5663275" y="1092025"/>
              <a:ext cx="3875" cy="1275"/>
            </a:xfrm>
            <a:custGeom>
              <a:avLst/>
              <a:gdLst/>
              <a:ahLst/>
              <a:cxnLst/>
              <a:rect l="l" t="t" r="r" b="b"/>
              <a:pathLst>
                <a:path w="155" h="51" extrusionOk="0">
                  <a:moveTo>
                    <a:pt x="102" y="0"/>
                  </a:moveTo>
                  <a:cubicBezTo>
                    <a:pt x="79" y="0"/>
                    <a:pt x="53" y="7"/>
                    <a:pt x="32" y="21"/>
                  </a:cubicBezTo>
                  <a:cubicBezTo>
                    <a:pt x="1" y="42"/>
                    <a:pt x="4" y="45"/>
                    <a:pt x="49" y="48"/>
                  </a:cubicBezTo>
                  <a:cubicBezTo>
                    <a:pt x="64" y="50"/>
                    <a:pt x="77" y="51"/>
                    <a:pt x="89" y="51"/>
                  </a:cubicBezTo>
                  <a:cubicBezTo>
                    <a:pt x="132" y="51"/>
                    <a:pt x="155" y="40"/>
                    <a:pt x="147" y="21"/>
                  </a:cubicBezTo>
                  <a:cubicBezTo>
                    <a:pt x="143" y="7"/>
                    <a:pt x="125" y="0"/>
                    <a:pt x="1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6" name="Google Shape;3546;p30"/>
            <p:cNvSpPr/>
            <p:nvPr/>
          </p:nvSpPr>
          <p:spPr>
            <a:xfrm>
              <a:off x="5741000" y="13288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38" y="0"/>
                  </a:moveTo>
                  <a:cubicBezTo>
                    <a:pt x="36" y="0"/>
                    <a:pt x="34" y="0"/>
                    <a:pt x="32" y="1"/>
                  </a:cubicBezTo>
                  <a:cubicBezTo>
                    <a:pt x="0" y="12"/>
                    <a:pt x="11" y="22"/>
                    <a:pt x="53" y="25"/>
                  </a:cubicBezTo>
                  <a:cubicBezTo>
                    <a:pt x="77" y="25"/>
                    <a:pt x="83" y="22"/>
                    <a:pt x="73" y="12"/>
                  </a:cubicBezTo>
                  <a:cubicBezTo>
                    <a:pt x="62" y="6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7" name="Google Shape;3547;p30"/>
            <p:cNvSpPr/>
            <p:nvPr/>
          </p:nvSpPr>
          <p:spPr>
            <a:xfrm>
              <a:off x="5667700" y="1092075"/>
              <a:ext cx="3750" cy="150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3" y="0"/>
                  </a:moveTo>
                  <a:cubicBezTo>
                    <a:pt x="0" y="0"/>
                    <a:pt x="1" y="8"/>
                    <a:pt x="18" y="33"/>
                  </a:cubicBezTo>
                  <a:cubicBezTo>
                    <a:pt x="26" y="50"/>
                    <a:pt x="46" y="59"/>
                    <a:pt x="65" y="59"/>
                  </a:cubicBezTo>
                  <a:cubicBezTo>
                    <a:pt x="70" y="59"/>
                    <a:pt x="75" y="59"/>
                    <a:pt x="80" y="57"/>
                  </a:cubicBezTo>
                  <a:cubicBezTo>
                    <a:pt x="149" y="40"/>
                    <a:pt x="139" y="5"/>
                    <a:pt x="63" y="2"/>
                  </a:cubicBezTo>
                  <a:cubicBezTo>
                    <a:pt x="51" y="1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8" name="Google Shape;3548;p30"/>
            <p:cNvSpPr/>
            <p:nvPr/>
          </p:nvSpPr>
          <p:spPr>
            <a:xfrm>
              <a:off x="5748300" y="13433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8"/>
                    <a:pt x="16" y="47"/>
                    <a:pt x="21" y="47"/>
                  </a:cubicBezTo>
                  <a:cubicBezTo>
                    <a:pt x="22" y="47"/>
                    <a:pt x="23" y="47"/>
                    <a:pt x="24" y="45"/>
                  </a:cubicBezTo>
                  <a:cubicBezTo>
                    <a:pt x="31" y="35"/>
                    <a:pt x="27" y="21"/>
                    <a:pt x="14" y="7"/>
                  </a:cubicBezTo>
                  <a:cubicBezTo>
                    <a:pt x="10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9" name="Google Shape;3549;p30"/>
            <p:cNvSpPr/>
            <p:nvPr/>
          </p:nvSpPr>
          <p:spPr>
            <a:xfrm>
              <a:off x="5751825" y="1346050"/>
              <a:ext cx="2675" cy="1750"/>
            </a:xfrm>
            <a:custGeom>
              <a:avLst/>
              <a:gdLst/>
              <a:ahLst/>
              <a:cxnLst/>
              <a:rect l="l" t="t" r="r" b="b"/>
              <a:pathLst>
                <a:path w="107" h="70" extrusionOk="0">
                  <a:moveTo>
                    <a:pt x="32" y="0"/>
                  </a:moveTo>
                  <a:cubicBezTo>
                    <a:pt x="30" y="0"/>
                    <a:pt x="27" y="0"/>
                    <a:pt x="25" y="1"/>
                  </a:cubicBezTo>
                  <a:cubicBezTo>
                    <a:pt x="1" y="8"/>
                    <a:pt x="4" y="18"/>
                    <a:pt x="43" y="42"/>
                  </a:cubicBezTo>
                  <a:cubicBezTo>
                    <a:pt x="69" y="61"/>
                    <a:pt x="87" y="70"/>
                    <a:pt x="95" y="70"/>
                  </a:cubicBezTo>
                  <a:cubicBezTo>
                    <a:pt x="106" y="70"/>
                    <a:pt x="102" y="56"/>
                    <a:pt x="81" y="28"/>
                  </a:cubicBezTo>
                  <a:cubicBezTo>
                    <a:pt x="69" y="10"/>
                    <a:pt x="49" y="0"/>
                    <a:pt x="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0" name="Google Shape;3550;p30"/>
            <p:cNvSpPr/>
            <p:nvPr/>
          </p:nvSpPr>
          <p:spPr>
            <a:xfrm>
              <a:off x="5671850" y="1092325"/>
              <a:ext cx="17450" cy="2925"/>
            </a:xfrm>
            <a:custGeom>
              <a:avLst/>
              <a:gdLst/>
              <a:ahLst/>
              <a:cxnLst/>
              <a:rect l="l" t="t" r="r" b="b"/>
              <a:pathLst>
                <a:path w="698" h="117" extrusionOk="0">
                  <a:moveTo>
                    <a:pt x="129" y="1"/>
                  </a:moveTo>
                  <a:cubicBezTo>
                    <a:pt x="105" y="1"/>
                    <a:pt x="86" y="1"/>
                    <a:pt x="74" y="2"/>
                  </a:cubicBezTo>
                  <a:cubicBezTo>
                    <a:pt x="25" y="6"/>
                    <a:pt x="1" y="12"/>
                    <a:pt x="4" y="26"/>
                  </a:cubicBezTo>
                  <a:cubicBezTo>
                    <a:pt x="7" y="32"/>
                    <a:pt x="11" y="36"/>
                    <a:pt x="16" y="36"/>
                  </a:cubicBezTo>
                  <a:cubicBezTo>
                    <a:pt x="20" y="36"/>
                    <a:pt x="25" y="34"/>
                    <a:pt x="29" y="30"/>
                  </a:cubicBezTo>
                  <a:cubicBezTo>
                    <a:pt x="33" y="26"/>
                    <a:pt x="38" y="24"/>
                    <a:pt x="44" y="24"/>
                  </a:cubicBezTo>
                  <a:cubicBezTo>
                    <a:pt x="52" y="24"/>
                    <a:pt x="62" y="28"/>
                    <a:pt x="71" y="36"/>
                  </a:cubicBezTo>
                  <a:cubicBezTo>
                    <a:pt x="87" y="49"/>
                    <a:pt x="126" y="57"/>
                    <a:pt x="157" y="57"/>
                  </a:cubicBezTo>
                  <a:cubicBezTo>
                    <a:pt x="184" y="57"/>
                    <a:pt x="206" y="51"/>
                    <a:pt x="202" y="40"/>
                  </a:cubicBezTo>
                  <a:cubicBezTo>
                    <a:pt x="199" y="30"/>
                    <a:pt x="223" y="23"/>
                    <a:pt x="254" y="19"/>
                  </a:cubicBezTo>
                  <a:cubicBezTo>
                    <a:pt x="258" y="19"/>
                    <a:pt x="263" y="18"/>
                    <a:pt x="266" y="18"/>
                  </a:cubicBezTo>
                  <a:cubicBezTo>
                    <a:pt x="294" y="18"/>
                    <a:pt x="309" y="28"/>
                    <a:pt x="307" y="40"/>
                  </a:cubicBezTo>
                  <a:cubicBezTo>
                    <a:pt x="305" y="46"/>
                    <a:pt x="305" y="50"/>
                    <a:pt x="308" y="50"/>
                  </a:cubicBezTo>
                  <a:cubicBezTo>
                    <a:pt x="309" y="50"/>
                    <a:pt x="312" y="48"/>
                    <a:pt x="317" y="44"/>
                  </a:cubicBezTo>
                  <a:cubicBezTo>
                    <a:pt x="322" y="39"/>
                    <a:pt x="330" y="36"/>
                    <a:pt x="340" y="36"/>
                  </a:cubicBezTo>
                  <a:cubicBezTo>
                    <a:pt x="352" y="36"/>
                    <a:pt x="365" y="40"/>
                    <a:pt x="376" y="47"/>
                  </a:cubicBezTo>
                  <a:cubicBezTo>
                    <a:pt x="389" y="57"/>
                    <a:pt x="414" y="62"/>
                    <a:pt x="434" y="62"/>
                  </a:cubicBezTo>
                  <a:cubicBezTo>
                    <a:pt x="441" y="62"/>
                    <a:pt x="447" y="62"/>
                    <a:pt x="452" y="61"/>
                  </a:cubicBezTo>
                  <a:cubicBezTo>
                    <a:pt x="460" y="58"/>
                    <a:pt x="468" y="57"/>
                    <a:pt x="476" y="57"/>
                  </a:cubicBezTo>
                  <a:cubicBezTo>
                    <a:pt x="492" y="57"/>
                    <a:pt x="508" y="61"/>
                    <a:pt x="515" y="68"/>
                  </a:cubicBezTo>
                  <a:cubicBezTo>
                    <a:pt x="519" y="71"/>
                    <a:pt x="527" y="73"/>
                    <a:pt x="535" y="73"/>
                  </a:cubicBezTo>
                  <a:cubicBezTo>
                    <a:pt x="545" y="73"/>
                    <a:pt x="556" y="70"/>
                    <a:pt x="563" y="65"/>
                  </a:cubicBezTo>
                  <a:cubicBezTo>
                    <a:pt x="569" y="60"/>
                    <a:pt x="575" y="57"/>
                    <a:pt x="580" y="57"/>
                  </a:cubicBezTo>
                  <a:cubicBezTo>
                    <a:pt x="589" y="57"/>
                    <a:pt x="596" y="65"/>
                    <a:pt x="598" y="78"/>
                  </a:cubicBezTo>
                  <a:cubicBezTo>
                    <a:pt x="598" y="99"/>
                    <a:pt x="615" y="113"/>
                    <a:pt x="636" y="116"/>
                  </a:cubicBezTo>
                  <a:cubicBezTo>
                    <a:pt x="657" y="116"/>
                    <a:pt x="660" y="110"/>
                    <a:pt x="646" y="99"/>
                  </a:cubicBezTo>
                  <a:cubicBezTo>
                    <a:pt x="633" y="89"/>
                    <a:pt x="633" y="78"/>
                    <a:pt x="646" y="75"/>
                  </a:cubicBezTo>
                  <a:cubicBezTo>
                    <a:pt x="664" y="71"/>
                    <a:pt x="667" y="61"/>
                    <a:pt x="654" y="54"/>
                  </a:cubicBezTo>
                  <a:cubicBezTo>
                    <a:pt x="646" y="44"/>
                    <a:pt x="654" y="30"/>
                    <a:pt x="675" y="19"/>
                  </a:cubicBezTo>
                  <a:cubicBezTo>
                    <a:pt x="691" y="9"/>
                    <a:pt x="698" y="5"/>
                    <a:pt x="691" y="5"/>
                  </a:cubicBezTo>
                  <a:cubicBezTo>
                    <a:pt x="686" y="5"/>
                    <a:pt x="677" y="6"/>
                    <a:pt x="660" y="9"/>
                  </a:cubicBezTo>
                  <a:cubicBezTo>
                    <a:pt x="650" y="12"/>
                    <a:pt x="621" y="13"/>
                    <a:pt x="582" y="13"/>
                  </a:cubicBezTo>
                  <a:cubicBezTo>
                    <a:pt x="528" y="13"/>
                    <a:pt x="455" y="11"/>
                    <a:pt x="383" y="9"/>
                  </a:cubicBezTo>
                  <a:cubicBezTo>
                    <a:pt x="290" y="4"/>
                    <a:pt x="192" y="1"/>
                    <a:pt x="1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1" name="Google Shape;3551;p30"/>
            <p:cNvSpPr/>
            <p:nvPr/>
          </p:nvSpPr>
          <p:spPr>
            <a:xfrm>
              <a:off x="5751575" y="1343875"/>
              <a:ext cx="1775" cy="850"/>
            </a:xfrm>
            <a:custGeom>
              <a:avLst/>
              <a:gdLst/>
              <a:ahLst/>
              <a:cxnLst/>
              <a:rect l="l" t="t" r="r" b="b"/>
              <a:pathLst>
                <a:path w="71" h="34" extrusionOk="0">
                  <a:moveTo>
                    <a:pt x="25" y="0"/>
                  </a:moveTo>
                  <a:cubicBezTo>
                    <a:pt x="22" y="0"/>
                    <a:pt x="18" y="0"/>
                    <a:pt x="14" y="1"/>
                  </a:cubicBezTo>
                  <a:cubicBezTo>
                    <a:pt x="0" y="5"/>
                    <a:pt x="0" y="11"/>
                    <a:pt x="11" y="22"/>
                  </a:cubicBezTo>
                  <a:cubicBezTo>
                    <a:pt x="21" y="29"/>
                    <a:pt x="33" y="34"/>
                    <a:pt x="44" y="34"/>
                  </a:cubicBezTo>
                  <a:cubicBezTo>
                    <a:pt x="48" y="34"/>
                    <a:pt x="52" y="33"/>
                    <a:pt x="56" y="32"/>
                  </a:cubicBezTo>
                  <a:cubicBezTo>
                    <a:pt x="67" y="29"/>
                    <a:pt x="70" y="19"/>
                    <a:pt x="56" y="11"/>
                  </a:cubicBezTo>
                  <a:cubicBezTo>
                    <a:pt x="48" y="4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2" name="Google Shape;3552;p30"/>
            <p:cNvSpPr/>
            <p:nvPr/>
          </p:nvSpPr>
          <p:spPr>
            <a:xfrm>
              <a:off x="5750450" y="1333900"/>
              <a:ext cx="1400" cy="1200"/>
            </a:xfrm>
            <a:custGeom>
              <a:avLst/>
              <a:gdLst/>
              <a:ahLst/>
              <a:cxnLst/>
              <a:rect l="l" t="t" r="r" b="b"/>
              <a:pathLst>
                <a:path w="56" h="48" extrusionOk="0">
                  <a:moveTo>
                    <a:pt x="48" y="1"/>
                  </a:moveTo>
                  <a:cubicBezTo>
                    <a:pt x="46" y="1"/>
                    <a:pt x="44" y="1"/>
                    <a:pt x="42" y="1"/>
                  </a:cubicBezTo>
                  <a:cubicBezTo>
                    <a:pt x="29" y="5"/>
                    <a:pt x="11" y="15"/>
                    <a:pt x="8" y="22"/>
                  </a:cubicBezTo>
                  <a:cubicBezTo>
                    <a:pt x="0" y="32"/>
                    <a:pt x="0" y="43"/>
                    <a:pt x="11" y="46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22" y="47"/>
                    <a:pt x="36" y="38"/>
                    <a:pt x="45" y="26"/>
                  </a:cubicBezTo>
                  <a:cubicBezTo>
                    <a:pt x="54" y="8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3" name="Google Shape;3553;p30"/>
            <p:cNvSpPr/>
            <p:nvPr/>
          </p:nvSpPr>
          <p:spPr>
            <a:xfrm>
              <a:off x="5755150" y="1346900"/>
              <a:ext cx="2125" cy="1300"/>
            </a:xfrm>
            <a:custGeom>
              <a:avLst/>
              <a:gdLst/>
              <a:ahLst/>
              <a:cxnLst/>
              <a:rect l="l" t="t" r="r" b="b"/>
              <a:pathLst>
                <a:path w="85" h="52" extrusionOk="0">
                  <a:moveTo>
                    <a:pt x="70" y="1"/>
                  </a:moveTo>
                  <a:cubicBezTo>
                    <a:pt x="67" y="1"/>
                    <a:pt x="62" y="1"/>
                    <a:pt x="55" y="2"/>
                  </a:cubicBezTo>
                  <a:cubicBezTo>
                    <a:pt x="38" y="8"/>
                    <a:pt x="17" y="19"/>
                    <a:pt x="10" y="29"/>
                  </a:cubicBezTo>
                  <a:cubicBezTo>
                    <a:pt x="1" y="44"/>
                    <a:pt x="2" y="51"/>
                    <a:pt x="11" y="51"/>
                  </a:cubicBezTo>
                  <a:cubicBezTo>
                    <a:pt x="20" y="51"/>
                    <a:pt x="38" y="42"/>
                    <a:pt x="59" y="26"/>
                  </a:cubicBezTo>
                  <a:cubicBezTo>
                    <a:pt x="81" y="7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4" name="Google Shape;3554;p30"/>
            <p:cNvSpPr/>
            <p:nvPr/>
          </p:nvSpPr>
          <p:spPr>
            <a:xfrm>
              <a:off x="5755575" y="1344875"/>
              <a:ext cx="1750" cy="975"/>
            </a:xfrm>
            <a:custGeom>
              <a:avLst/>
              <a:gdLst/>
              <a:ahLst/>
              <a:cxnLst/>
              <a:rect l="l" t="t" r="r" b="b"/>
              <a:pathLst>
                <a:path w="70" h="39" extrusionOk="0">
                  <a:moveTo>
                    <a:pt x="41" y="0"/>
                  </a:moveTo>
                  <a:cubicBezTo>
                    <a:pt x="36" y="0"/>
                    <a:pt x="30" y="1"/>
                    <a:pt x="24" y="3"/>
                  </a:cubicBezTo>
                  <a:cubicBezTo>
                    <a:pt x="7" y="6"/>
                    <a:pt x="0" y="17"/>
                    <a:pt x="11" y="27"/>
                  </a:cubicBezTo>
                  <a:cubicBezTo>
                    <a:pt x="22" y="33"/>
                    <a:pt x="36" y="39"/>
                    <a:pt x="46" y="39"/>
                  </a:cubicBezTo>
                  <a:cubicBezTo>
                    <a:pt x="49" y="39"/>
                    <a:pt x="51" y="38"/>
                    <a:pt x="52" y="38"/>
                  </a:cubicBezTo>
                  <a:cubicBezTo>
                    <a:pt x="62" y="34"/>
                    <a:pt x="69" y="24"/>
                    <a:pt x="66" y="13"/>
                  </a:cubicBezTo>
                  <a:cubicBezTo>
                    <a:pt x="63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5" name="Google Shape;3555;p30"/>
            <p:cNvSpPr/>
            <p:nvPr/>
          </p:nvSpPr>
          <p:spPr>
            <a:xfrm>
              <a:off x="5735550" y="1276150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10" y="1"/>
                  </a:moveTo>
                  <a:cubicBezTo>
                    <a:pt x="0" y="4"/>
                    <a:pt x="0" y="14"/>
                    <a:pt x="13" y="22"/>
                  </a:cubicBezTo>
                  <a:cubicBezTo>
                    <a:pt x="20" y="28"/>
                    <a:pt x="33" y="32"/>
                    <a:pt x="47" y="32"/>
                  </a:cubicBezTo>
                  <a:cubicBezTo>
                    <a:pt x="54" y="32"/>
                    <a:pt x="62" y="31"/>
                    <a:pt x="69" y="28"/>
                  </a:cubicBezTo>
                  <a:cubicBezTo>
                    <a:pt x="104" y="18"/>
                    <a:pt x="104" y="14"/>
                    <a:pt x="69" y="7"/>
                  </a:cubicBezTo>
                  <a:cubicBezTo>
                    <a:pt x="45" y="1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6" name="Google Shape;3556;p30"/>
            <p:cNvSpPr/>
            <p:nvPr/>
          </p:nvSpPr>
          <p:spPr>
            <a:xfrm>
              <a:off x="5737950" y="128402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9" y="0"/>
                  </a:moveTo>
                  <a:cubicBezTo>
                    <a:pt x="25" y="0"/>
                    <a:pt x="22" y="1"/>
                    <a:pt x="18" y="1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4"/>
                    <a:pt x="17" y="38"/>
                    <a:pt x="31" y="38"/>
                  </a:cubicBezTo>
                  <a:cubicBezTo>
                    <a:pt x="36" y="38"/>
                    <a:pt x="40" y="37"/>
                    <a:pt x="46" y="36"/>
                  </a:cubicBezTo>
                  <a:cubicBezTo>
                    <a:pt x="63" y="32"/>
                    <a:pt x="71" y="19"/>
                    <a:pt x="60" y="11"/>
                  </a:cubicBezTo>
                  <a:cubicBezTo>
                    <a:pt x="52" y="4"/>
                    <a:pt x="41" y="0"/>
                    <a:pt x="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7" name="Google Shape;3557;p30"/>
            <p:cNvSpPr/>
            <p:nvPr/>
          </p:nvSpPr>
          <p:spPr>
            <a:xfrm>
              <a:off x="5758050" y="1346025"/>
              <a:ext cx="1925" cy="2450"/>
            </a:xfrm>
            <a:custGeom>
              <a:avLst/>
              <a:gdLst/>
              <a:ahLst/>
              <a:cxnLst/>
              <a:rect l="l" t="t" r="r" b="b"/>
              <a:pathLst>
                <a:path w="77" h="98" extrusionOk="0">
                  <a:moveTo>
                    <a:pt x="43" y="0"/>
                  </a:moveTo>
                  <a:cubicBezTo>
                    <a:pt x="37" y="0"/>
                    <a:pt x="30" y="6"/>
                    <a:pt x="23" y="16"/>
                  </a:cubicBezTo>
                  <a:cubicBezTo>
                    <a:pt x="0" y="44"/>
                    <a:pt x="7" y="97"/>
                    <a:pt x="33" y="97"/>
                  </a:cubicBezTo>
                  <a:cubicBezTo>
                    <a:pt x="35" y="97"/>
                    <a:pt x="38" y="97"/>
                    <a:pt x="40" y="96"/>
                  </a:cubicBezTo>
                  <a:cubicBezTo>
                    <a:pt x="50" y="96"/>
                    <a:pt x="50" y="78"/>
                    <a:pt x="37" y="64"/>
                  </a:cubicBezTo>
                  <a:cubicBezTo>
                    <a:pt x="23" y="43"/>
                    <a:pt x="23" y="37"/>
                    <a:pt x="50" y="37"/>
                  </a:cubicBezTo>
                  <a:cubicBezTo>
                    <a:pt x="54" y="37"/>
                    <a:pt x="57" y="38"/>
                    <a:pt x="59" y="38"/>
                  </a:cubicBezTo>
                  <a:cubicBezTo>
                    <a:pt x="73" y="38"/>
                    <a:pt x="76" y="31"/>
                    <a:pt x="64" y="16"/>
                  </a:cubicBezTo>
                  <a:cubicBezTo>
                    <a:pt x="57" y="6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8" name="Google Shape;3558;p30"/>
            <p:cNvSpPr/>
            <p:nvPr/>
          </p:nvSpPr>
          <p:spPr>
            <a:xfrm>
              <a:off x="5760850" y="1346600"/>
              <a:ext cx="1775" cy="975"/>
            </a:xfrm>
            <a:custGeom>
              <a:avLst/>
              <a:gdLst/>
              <a:ahLst/>
              <a:cxnLst/>
              <a:rect l="l" t="t" r="r" b="b"/>
              <a:pathLst>
                <a:path w="71" h="39" extrusionOk="0">
                  <a:moveTo>
                    <a:pt x="57" y="1"/>
                  </a:moveTo>
                  <a:cubicBezTo>
                    <a:pt x="51" y="1"/>
                    <a:pt x="43" y="1"/>
                    <a:pt x="32" y="3"/>
                  </a:cubicBezTo>
                  <a:cubicBezTo>
                    <a:pt x="15" y="11"/>
                    <a:pt x="1" y="20"/>
                    <a:pt x="4" y="31"/>
                  </a:cubicBezTo>
                  <a:cubicBezTo>
                    <a:pt x="6" y="36"/>
                    <a:pt x="11" y="39"/>
                    <a:pt x="18" y="39"/>
                  </a:cubicBezTo>
                  <a:cubicBezTo>
                    <a:pt x="24" y="39"/>
                    <a:pt x="32" y="36"/>
                    <a:pt x="39" y="31"/>
                  </a:cubicBezTo>
                  <a:cubicBezTo>
                    <a:pt x="56" y="20"/>
                    <a:pt x="70" y="6"/>
                    <a:pt x="66" y="3"/>
                  </a:cubicBezTo>
                  <a:cubicBezTo>
                    <a:pt x="66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9" name="Google Shape;3559;p30"/>
            <p:cNvSpPr/>
            <p:nvPr/>
          </p:nvSpPr>
          <p:spPr>
            <a:xfrm>
              <a:off x="5739600" y="12759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2"/>
                    <a:pt x="39" y="4"/>
                  </a:cubicBezTo>
                  <a:cubicBezTo>
                    <a:pt x="15" y="11"/>
                    <a:pt x="0" y="18"/>
                    <a:pt x="11" y="21"/>
                  </a:cubicBezTo>
                  <a:cubicBezTo>
                    <a:pt x="14" y="22"/>
                    <a:pt x="17" y="23"/>
                    <a:pt x="20" y="23"/>
                  </a:cubicBezTo>
                  <a:cubicBezTo>
                    <a:pt x="30" y="23"/>
                    <a:pt x="43" y="19"/>
                    <a:pt x="56" y="11"/>
                  </a:cubicBezTo>
                  <a:cubicBezTo>
                    <a:pt x="65" y="4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0" name="Google Shape;3560;p30"/>
            <p:cNvSpPr/>
            <p:nvPr/>
          </p:nvSpPr>
          <p:spPr>
            <a:xfrm>
              <a:off x="5762775" y="1346700"/>
              <a:ext cx="4350" cy="2875"/>
            </a:xfrm>
            <a:custGeom>
              <a:avLst/>
              <a:gdLst/>
              <a:ahLst/>
              <a:cxnLst/>
              <a:rect l="l" t="t" r="r" b="b"/>
              <a:pathLst>
                <a:path w="174" h="115" extrusionOk="0">
                  <a:moveTo>
                    <a:pt x="52" y="0"/>
                  </a:moveTo>
                  <a:cubicBezTo>
                    <a:pt x="46" y="0"/>
                    <a:pt x="41" y="1"/>
                    <a:pt x="35" y="2"/>
                  </a:cubicBezTo>
                  <a:cubicBezTo>
                    <a:pt x="0" y="10"/>
                    <a:pt x="31" y="44"/>
                    <a:pt x="83" y="55"/>
                  </a:cubicBezTo>
                  <a:cubicBezTo>
                    <a:pt x="114" y="61"/>
                    <a:pt x="132" y="72"/>
                    <a:pt x="128" y="86"/>
                  </a:cubicBezTo>
                  <a:cubicBezTo>
                    <a:pt x="125" y="96"/>
                    <a:pt x="135" y="106"/>
                    <a:pt x="153" y="114"/>
                  </a:cubicBezTo>
                  <a:cubicBezTo>
                    <a:pt x="155" y="114"/>
                    <a:pt x="157" y="114"/>
                    <a:pt x="159" y="114"/>
                  </a:cubicBezTo>
                  <a:cubicBezTo>
                    <a:pt x="173" y="114"/>
                    <a:pt x="171" y="102"/>
                    <a:pt x="149" y="69"/>
                  </a:cubicBezTo>
                  <a:cubicBezTo>
                    <a:pt x="119" y="24"/>
                    <a:pt x="85" y="0"/>
                    <a:pt x="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1" name="Google Shape;3561;p30"/>
            <p:cNvSpPr/>
            <p:nvPr/>
          </p:nvSpPr>
          <p:spPr>
            <a:xfrm>
              <a:off x="5742125" y="1276150"/>
              <a:ext cx="5975" cy="1225"/>
            </a:xfrm>
            <a:custGeom>
              <a:avLst/>
              <a:gdLst/>
              <a:ahLst/>
              <a:cxnLst/>
              <a:rect l="l" t="t" r="r" b="b"/>
              <a:pathLst>
                <a:path w="239" h="49" extrusionOk="0">
                  <a:moveTo>
                    <a:pt x="106" y="0"/>
                  </a:moveTo>
                  <a:cubicBezTo>
                    <a:pt x="99" y="0"/>
                    <a:pt x="91" y="1"/>
                    <a:pt x="83" y="1"/>
                  </a:cubicBezTo>
                  <a:cubicBezTo>
                    <a:pt x="38" y="4"/>
                    <a:pt x="0" y="11"/>
                    <a:pt x="3" y="18"/>
                  </a:cubicBezTo>
                  <a:cubicBezTo>
                    <a:pt x="7" y="34"/>
                    <a:pt x="116" y="49"/>
                    <a:pt x="180" y="49"/>
                  </a:cubicBezTo>
                  <a:cubicBezTo>
                    <a:pt x="202" y="49"/>
                    <a:pt x="219" y="47"/>
                    <a:pt x="222" y="42"/>
                  </a:cubicBezTo>
                  <a:cubicBezTo>
                    <a:pt x="238" y="17"/>
                    <a:pt x="185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2" name="Google Shape;3562;p30"/>
            <p:cNvSpPr/>
            <p:nvPr/>
          </p:nvSpPr>
          <p:spPr>
            <a:xfrm>
              <a:off x="5745425" y="1285450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38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2" y="23"/>
                    <a:pt x="61" y="23"/>
                  </a:cubicBezTo>
                  <a:cubicBezTo>
                    <a:pt x="67" y="23"/>
                    <a:pt x="72" y="21"/>
                    <a:pt x="73" y="17"/>
                  </a:cubicBezTo>
                  <a:cubicBezTo>
                    <a:pt x="80" y="10"/>
                    <a:pt x="63" y="4"/>
                    <a:pt x="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3" name="Google Shape;3563;p30"/>
            <p:cNvSpPr/>
            <p:nvPr/>
          </p:nvSpPr>
          <p:spPr>
            <a:xfrm>
              <a:off x="5759725" y="1326525"/>
              <a:ext cx="1950" cy="600"/>
            </a:xfrm>
            <a:custGeom>
              <a:avLst/>
              <a:gdLst/>
              <a:ahLst/>
              <a:cxnLst/>
              <a:rect l="l" t="t" r="r" b="b"/>
              <a:pathLst>
                <a:path w="78" h="24" extrusionOk="0">
                  <a:moveTo>
                    <a:pt x="15" y="0"/>
                  </a:moveTo>
                  <a:cubicBezTo>
                    <a:pt x="1" y="0"/>
                    <a:pt x="4" y="5"/>
                    <a:pt x="25" y="15"/>
                  </a:cubicBezTo>
                  <a:cubicBezTo>
                    <a:pt x="36" y="21"/>
                    <a:pt x="47" y="24"/>
                    <a:pt x="56" y="24"/>
                  </a:cubicBezTo>
                  <a:cubicBezTo>
                    <a:pt x="63" y="24"/>
                    <a:pt x="68" y="22"/>
                    <a:pt x="70" y="18"/>
                  </a:cubicBezTo>
                  <a:cubicBezTo>
                    <a:pt x="77" y="12"/>
                    <a:pt x="60" y="2"/>
                    <a:pt x="36" y="2"/>
                  </a:cubicBezTo>
                  <a:cubicBezTo>
                    <a:pt x="27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4" name="Google Shape;3564;p30"/>
            <p:cNvSpPr/>
            <p:nvPr/>
          </p:nvSpPr>
          <p:spPr>
            <a:xfrm>
              <a:off x="5745425" y="1279000"/>
              <a:ext cx="2525" cy="1100"/>
            </a:xfrm>
            <a:custGeom>
              <a:avLst/>
              <a:gdLst/>
              <a:ahLst/>
              <a:cxnLst/>
              <a:rect l="l" t="t" r="r" b="b"/>
              <a:pathLst>
                <a:path w="101" h="44" extrusionOk="0">
                  <a:moveTo>
                    <a:pt x="14" y="0"/>
                  </a:moveTo>
                  <a:cubicBezTo>
                    <a:pt x="11" y="0"/>
                    <a:pt x="9" y="0"/>
                    <a:pt x="7" y="1"/>
                  </a:cubicBezTo>
                  <a:cubicBezTo>
                    <a:pt x="1" y="4"/>
                    <a:pt x="7" y="15"/>
                    <a:pt x="31" y="25"/>
                  </a:cubicBezTo>
                  <a:cubicBezTo>
                    <a:pt x="49" y="37"/>
                    <a:pt x="68" y="43"/>
                    <a:pt x="81" y="43"/>
                  </a:cubicBezTo>
                  <a:cubicBezTo>
                    <a:pt x="83" y="43"/>
                    <a:pt x="85" y="43"/>
                    <a:pt x="87" y="43"/>
                  </a:cubicBezTo>
                  <a:cubicBezTo>
                    <a:pt x="100" y="39"/>
                    <a:pt x="90" y="29"/>
                    <a:pt x="66" y="18"/>
                  </a:cubicBezTo>
                  <a:cubicBezTo>
                    <a:pt x="46" y="7"/>
                    <a:pt x="26" y="0"/>
                    <a:pt x="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5" name="Google Shape;3565;p30"/>
            <p:cNvSpPr/>
            <p:nvPr/>
          </p:nvSpPr>
          <p:spPr>
            <a:xfrm>
              <a:off x="5767375" y="1347475"/>
              <a:ext cx="15950" cy="3775"/>
            </a:xfrm>
            <a:custGeom>
              <a:avLst/>
              <a:gdLst/>
              <a:ahLst/>
              <a:cxnLst/>
              <a:rect l="l" t="t" r="r" b="b"/>
              <a:pathLst>
                <a:path w="638" h="151" extrusionOk="0">
                  <a:moveTo>
                    <a:pt x="86" y="1"/>
                  </a:moveTo>
                  <a:cubicBezTo>
                    <a:pt x="77" y="1"/>
                    <a:pt x="68" y="2"/>
                    <a:pt x="59" y="3"/>
                  </a:cubicBezTo>
                  <a:cubicBezTo>
                    <a:pt x="0" y="19"/>
                    <a:pt x="27" y="76"/>
                    <a:pt x="86" y="76"/>
                  </a:cubicBezTo>
                  <a:cubicBezTo>
                    <a:pt x="89" y="76"/>
                    <a:pt x="93" y="76"/>
                    <a:pt x="97" y="75"/>
                  </a:cubicBezTo>
                  <a:cubicBezTo>
                    <a:pt x="102" y="75"/>
                    <a:pt x="107" y="75"/>
                    <a:pt x="113" y="75"/>
                  </a:cubicBezTo>
                  <a:cubicBezTo>
                    <a:pt x="139" y="75"/>
                    <a:pt x="167" y="81"/>
                    <a:pt x="184" y="90"/>
                  </a:cubicBezTo>
                  <a:cubicBezTo>
                    <a:pt x="204" y="101"/>
                    <a:pt x="225" y="106"/>
                    <a:pt x="239" y="106"/>
                  </a:cubicBezTo>
                  <a:cubicBezTo>
                    <a:pt x="256" y="106"/>
                    <a:pt x="263" y="99"/>
                    <a:pt x="247" y="86"/>
                  </a:cubicBezTo>
                  <a:cubicBezTo>
                    <a:pt x="227" y="71"/>
                    <a:pt x="233" y="63"/>
                    <a:pt x="250" y="63"/>
                  </a:cubicBezTo>
                  <a:cubicBezTo>
                    <a:pt x="264" y="63"/>
                    <a:pt x="285" y="68"/>
                    <a:pt x="305" y="80"/>
                  </a:cubicBezTo>
                  <a:cubicBezTo>
                    <a:pt x="318" y="87"/>
                    <a:pt x="335" y="91"/>
                    <a:pt x="353" y="91"/>
                  </a:cubicBezTo>
                  <a:cubicBezTo>
                    <a:pt x="370" y="91"/>
                    <a:pt x="388" y="87"/>
                    <a:pt x="406" y="80"/>
                  </a:cubicBezTo>
                  <a:cubicBezTo>
                    <a:pt x="423" y="73"/>
                    <a:pt x="437" y="70"/>
                    <a:pt x="447" y="70"/>
                  </a:cubicBezTo>
                  <a:cubicBezTo>
                    <a:pt x="460" y="70"/>
                    <a:pt x="468" y="75"/>
                    <a:pt x="471" y="86"/>
                  </a:cubicBezTo>
                  <a:cubicBezTo>
                    <a:pt x="478" y="98"/>
                    <a:pt x="471" y="105"/>
                    <a:pt x="459" y="105"/>
                  </a:cubicBezTo>
                  <a:cubicBezTo>
                    <a:pt x="456" y="105"/>
                    <a:pt x="454" y="104"/>
                    <a:pt x="451" y="104"/>
                  </a:cubicBezTo>
                  <a:cubicBezTo>
                    <a:pt x="445" y="103"/>
                    <a:pt x="442" y="102"/>
                    <a:pt x="439" y="102"/>
                  </a:cubicBezTo>
                  <a:cubicBezTo>
                    <a:pt x="431" y="102"/>
                    <a:pt x="433" y="106"/>
                    <a:pt x="444" y="114"/>
                  </a:cubicBezTo>
                  <a:cubicBezTo>
                    <a:pt x="452" y="122"/>
                    <a:pt x="462" y="126"/>
                    <a:pt x="469" y="126"/>
                  </a:cubicBezTo>
                  <a:cubicBezTo>
                    <a:pt x="474" y="126"/>
                    <a:pt x="478" y="124"/>
                    <a:pt x="479" y="121"/>
                  </a:cubicBezTo>
                  <a:cubicBezTo>
                    <a:pt x="480" y="119"/>
                    <a:pt x="483" y="118"/>
                    <a:pt x="489" y="118"/>
                  </a:cubicBezTo>
                  <a:cubicBezTo>
                    <a:pt x="503" y="118"/>
                    <a:pt x="530" y="125"/>
                    <a:pt x="555" y="135"/>
                  </a:cubicBezTo>
                  <a:cubicBezTo>
                    <a:pt x="577" y="146"/>
                    <a:pt x="599" y="151"/>
                    <a:pt x="614" y="151"/>
                  </a:cubicBezTo>
                  <a:cubicBezTo>
                    <a:pt x="622" y="151"/>
                    <a:pt x="629" y="149"/>
                    <a:pt x="631" y="145"/>
                  </a:cubicBezTo>
                  <a:cubicBezTo>
                    <a:pt x="638" y="135"/>
                    <a:pt x="631" y="125"/>
                    <a:pt x="617" y="125"/>
                  </a:cubicBezTo>
                  <a:cubicBezTo>
                    <a:pt x="559" y="117"/>
                    <a:pt x="524" y="100"/>
                    <a:pt x="506" y="69"/>
                  </a:cubicBezTo>
                  <a:cubicBezTo>
                    <a:pt x="494" y="48"/>
                    <a:pt x="467" y="37"/>
                    <a:pt x="422" y="37"/>
                  </a:cubicBezTo>
                  <a:cubicBezTo>
                    <a:pt x="415" y="37"/>
                    <a:pt x="407" y="37"/>
                    <a:pt x="399" y="38"/>
                  </a:cubicBezTo>
                  <a:cubicBezTo>
                    <a:pt x="388" y="39"/>
                    <a:pt x="376" y="39"/>
                    <a:pt x="363" y="39"/>
                  </a:cubicBezTo>
                  <a:cubicBezTo>
                    <a:pt x="324" y="39"/>
                    <a:pt x="280" y="35"/>
                    <a:pt x="257" y="27"/>
                  </a:cubicBezTo>
                  <a:cubicBezTo>
                    <a:pt x="229" y="20"/>
                    <a:pt x="206" y="16"/>
                    <a:pt x="190" y="16"/>
                  </a:cubicBezTo>
                  <a:cubicBezTo>
                    <a:pt x="169" y="16"/>
                    <a:pt x="162" y="23"/>
                    <a:pt x="180" y="38"/>
                  </a:cubicBezTo>
                  <a:cubicBezTo>
                    <a:pt x="197" y="49"/>
                    <a:pt x="189" y="58"/>
                    <a:pt x="167" y="58"/>
                  </a:cubicBezTo>
                  <a:cubicBezTo>
                    <a:pt x="156" y="58"/>
                    <a:pt x="142" y="56"/>
                    <a:pt x="125" y="51"/>
                  </a:cubicBezTo>
                  <a:cubicBezTo>
                    <a:pt x="93" y="41"/>
                    <a:pt x="93" y="38"/>
                    <a:pt x="114" y="34"/>
                  </a:cubicBezTo>
                  <a:cubicBezTo>
                    <a:pt x="128" y="30"/>
                    <a:pt x="132" y="17"/>
                    <a:pt x="122" y="10"/>
                  </a:cubicBezTo>
                  <a:cubicBezTo>
                    <a:pt x="115" y="3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6" name="Google Shape;3566;p30"/>
            <p:cNvSpPr/>
            <p:nvPr/>
          </p:nvSpPr>
          <p:spPr>
            <a:xfrm>
              <a:off x="5749225" y="128530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46" y="0"/>
                  </a:moveTo>
                  <a:cubicBezTo>
                    <a:pt x="43" y="0"/>
                    <a:pt x="39" y="1"/>
                    <a:pt x="36" y="2"/>
                  </a:cubicBezTo>
                  <a:cubicBezTo>
                    <a:pt x="15" y="6"/>
                    <a:pt x="1" y="13"/>
                    <a:pt x="1" y="16"/>
                  </a:cubicBezTo>
                  <a:cubicBezTo>
                    <a:pt x="4" y="20"/>
                    <a:pt x="22" y="30"/>
                    <a:pt x="46" y="40"/>
                  </a:cubicBezTo>
                  <a:cubicBezTo>
                    <a:pt x="59" y="46"/>
                    <a:pt x="68" y="48"/>
                    <a:pt x="74" y="48"/>
                  </a:cubicBezTo>
                  <a:cubicBezTo>
                    <a:pt x="84" y="48"/>
                    <a:pt x="84" y="41"/>
                    <a:pt x="78" y="23"/>
                  </a:cubicBezTo>
                  <a:cubicBezTo>
                    <a:pt x="74" y="10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7" name="Google Shape;3567;p30"/>
            <p:cNvSpPr/>
            <p:nvPr/>
          </p:nvSpPr>
          <p:spPr>
            <a:xfrm>
              <a:off x="5749325" y="1279525"/>
              <a:ext cx="2625" cy="825"/>
            </a:xfrm>
            <a:custGeom>
              <a:avLst/>
              <a:gdLst/>
              <a:ahLst/>
              <a:cxnLst/>
              <a:rect l="l" t="t" r="r" b="b"/>
              <a:pathLst>
                <a:path w="105" h="33" extrusionOk="0">
                  <a:moveTo>
                    <a:pt x="11" y="1"/>
                  </a:moveTo>
                  <a:cubicBezTo>
                    <a:pt x="0" y="4"/>
                    <a:pt x="0" y="15"/>
                    <a:pt x="14" y="22"/>
                  </a:cubicBezTo>
                  <a:cubicBezTo>
                    <a:pt x="21" y="29"/>
                    <a:pt x="33" y="32"/>
                    <a:pt x="47" y="32"/>
                  </a:cubicBezTo>
                  <a:cubicBezTo>
                    <a:pt x="54" y="32"/>
                    <a:pt x="62" y="31"/>
                    <a:pt x="69" y="29"/>
                  </a:cubicBezTo>
                  <a:cubicBezTo>
                    <a:pt x="104" y="22"/>
                    <a:pt x="101" y="18"/>
                    <a:pt x="69" y="8"/>
                  </a:cubicBezTo>
                  <a:cubicBezTo>
                    <a:pt x="45" y="1"/>
                    <a:pt x="21" y="1"/>
                    <a:pt x="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8" name="Google Shape;3568;p30"/>
            <p:cNvSpPr/>
            <p:nvPr/>
          </p:nvSpPr>
          <p:spPr>
            <a:xfrm>
              <a:off x="5765550" y="1327725"/>
              <a:ext cx="1850" cy="600"/>
            </a:xfrm>
            <a:custGeom>
              <a:avLst/>
              <a:gdLst/>
              <a:ahLst/>
              <a:cxnLst/>
              <a:rect l="l" t="t" r="r" b="b"/>
              <a:pathLst>
                <a:path w="74" h="24" extrusionOk="0">
                  <a:moveTo>
                    <a:pt x="16" y="1"/>
                  </a:moveTo>
                  <a:cubicBezTo>
                    <a:pt x="0" y="1"/>
                    <a:pt x="4" y="5"/>
                    <a:pt x="28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4" y="23"/>
                    <a:pt x="68" y="22"/>
                    <a:pt x="70" y="19"/>
                  </a:cubicBezTo>
                  <a:cubicBezTo>
                    <a:pt x="73" y="9"/>
                    <a:pt x="59" y="2"/>
                    <a:pt x="35" y="2"/>
                  </a:cubicBezTo>
                  <a:cubicBezTo>
                    <a:pt x="27" y="1"/>
                    <a:pt x="20" y="1"/>
                    <a:pt x="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9" name="Google Shape;3569;p30"/>
            <p:cNvSpPr/>
            <p:nvPr/>
          </p:nvSpPr>
          <p:spPr>
            <a:xfrm>
              <a:off x="5690600" y="1088600"/>
              <a:ext cx="1325" cy="775"/>
            </a:xfrm>
            <a:custGeom>
              <a:avLst/>
              <a:gdLst/>
              <a:ahLst/>
              <a:cxnLst/>
              <a:rect l="l" t="t" r="r" b="b"/>
              <a:pathLst>
                <a:path w="53" h="31" extrusionOk="0">
                  <a:moveTo>
                    <a:pt x="27" y="1"/>
                  </a:moveTo>
                  <a:cubicBezTo>
                    <a:pt x="25" y="1"/>
                    <a:pt x="23" y="1"/>
                    <a:pt x="21" y="1"/>
                  </a:cubicBezTo>
                  <a:cubicBezTo>
                    <a:pt x="8" y="6"/>
                    <a:pt x="0" y="9"/>
                    <a:pt x="0" y="16"/>
                  </a:cubicBezTo>
                  <a:cubicBezTo>
                    <a:pt x="0" y="19"/>
                    <a:pt x="15" y="26"/>
                    <a:pt x="29" y="30"/>
                  </a:cubicBezTo>
                  <a:cubicBezTo>
                    <a:pt x="31" y="30"/>
                    <a:pt x="33" y="31"/>
                    <a:pt x="35" y="31"/>
                  </a:cubicBezTo>
                  <a:cubicBezTo>
                    <a:pt x="45" y="31"/>
                    <a:pt x="52" y="25"/>
                    <a:pt x="49" y="16"/>
                  </a:cubicBezTo>
                  <a:cubicBezTo>
                    <a:pt x="46" y="7"/>
                    <a:pt x="36" y="1"/>
                    <a:pt x="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0" name="Google Shape;3570;p30"/>
            <p:cNvSpPr/>
            <p:nvPr/>
          </p:nvSpPr>
          <p:spPr>
            <a:xfrm>
              <a:off x="5692000" y="1092675"/>
              <a:ext cx="4350" cy="1275"/>
            </a:xfrm>
            <a:custGeom>
              <a:avLst/>
              <a:gdLst/>
              <a:ahLst/>
              <a:cxnLst/>
              <a:rect l="l" t="t" r="r" b="b"/>
              <a:pathLst>
                <a:path w="174" h="51" extrusionOk="0">
                  <a:moveTo>
                    <a:pt x="103" y="0"/>
                  </a:moveTo>
                  <a:cubicBezTo>
                    <a:pt x="85" y="0"/>
                    <a:pt x="64" y="3"/>
                    <a:pt x="42" y="9"/>
                  </a:cubicBezTo>
                  <a:cubicBezTo>
                    <a:pt x="18" y="16"/>
                    <a:pt x="0" y="30"/>
                    <a:pt x="3" y="40"/>
                  </a:cubicBezTo>
                  <a:cubicBezTo>
                    <a:pt x="5" y="46"/>
                    <a:pt x="11" y="50"/>
                    <a:pt x="17" y="50"/>
                  </a:cubicBezTo>
                  <a:cubicBezTo>
                    <a:pt x="22" y="50"/>
                    <a:pt x="27" y="48"/>
                    <a:pt x="31" y="43"/>
                  </a:cubicBezTo>
                  <a:cubicBezTo>
                    <a:pt x="36" y="38"/>
                    <a:pt x="49" y="36"/>
                    <a:pt x="64" y="36"/>
                  </a:cubicBezTo>
                  <a:cubicBezTo>
                    <a:pt x="79" y="36"/>
                    <a:pt x="97" y="38"/>
                    <a:pt x="114" y="43"/>
                  </a:cubicBezTo>
                  <a:cubicBezTo>
                    <a:pt x="135" y="48"/>
                    <a:pt x="149" y="50"/>
                    <a:pt x="158" y="50"/>
                  </a:cubicBezTo>
                  <a:cubicBezTo>
                    <a:pt x="172" y="50"/>
                    <a:pt x="174" y="44"/>
                    <a:pt x="170" y="30"/>
                  </a:cubicBezTo>
                  <a:cubicBezTo>
                    <a:pt x="166" y="11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1" name="Google Shape;3571;p30"/>
            <p:cNvSpPr/>
            <p:nvPr/>
          </p:nvSpPr>
          <p:spPr>
            <a:xfrm>
              <a:off x="5753225" y="1279425"/>
              <a:ext cx="1400" cy="1275"/>
            </a:xfrm>
            <a:custGeom>
              <a:avLst/>
              <a:gdLst/>
              <a:ahLst/>
              <a:cxnLst/>
              <a:rect l="l" t="t" r="r" b="b"/>
              <a:pathLst>
                <a:path w="56" h="51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5"/>
                    <a:pt x="11" y="16"/>
                    <a:pt x="4" y="26"/>
                  </a:cubicBezTo>
                  <a:cubicBezTo>
                    <a:pt x="1" y="36"/>
                    <a:pt x="1" y="43"/>
                    <a:pt x="11" y="50"/>
                  </a:cubicBezTo>
                  <a:cubicBezTo>
                    <a:pt x="12" y="50"/>
                    <a:pt x="13" y="51"/>
                    <a:pt x="14" y="51"/>
                  </a:cubicBezTo>
                  <a:cubicBezTo>
                    <a:pt x="21" y="51"/>
                    <a:pt x="33" y="40"/>
                    <a:pt x="42" y="26"/>
                  </a:cubicBezTo>
                  <a:cubicBezTo>
                    <a:pt x="54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2" name="Google Shape;3572;p30"/>
            <p:cNvSpPr/>
            <p:nvPr/>
          </p:nvSpPr>
          <p:spPr>
            <a:xfrm>
              <a:off x="5754950" y="1285950"/>
              <a:ext cx="1825" cy="750"/>
            </a:xfrm>
            <a:custGeom>
              <a:avLst/>
              <a:gdLst/>
              <a:ahLst/>
              <a:cxnLst/>
              <a:rect l="l" t="t" r="r" b="b"/>
              <a:pathLst>
                <a:path w="73" h="30" extrusionOk="0">
                  <a:moveTo>
                    <a:pt x="49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1" y="8"/>
                    <a:pt x="1" y="14"/>
                    <a:pt x="1" y="18"/>
                  </a:cubicBezTo>
                  <a:cubicBezTo>
                    <a:pt x="1" y="22"/>
                    <a:pt x="18" y="28"/>
                    <a:pt x="39" y="28"/>
                  </a:cubicBezTo>
                  <a:cubicBezTo>
                    <a:pt x="43" y="29"/>
                    <a:pt x="46" y="29"/>
                    <a:pt x="49" y="29"/>
                  </a:cubicBezTo>
                  <a:cubicBezTo>
                    <a:pt x="64" y="29"/>
                    <a:pt x="73" y="23"/>
                    <a:pt x="70" y="14"/>
                  </a:cubicBezTo>
                  <a:cubicBezTo>
                    <a:pt x="68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3" name="Google Shape;3573;p30"/>
            <p:cNvSpPr/>
            <p:nvPr/>
          </p:nvSpPr>
          <p:spPr>
            <a:xfrm>
              <a:off x="5768125" y="1327900"/>
              <a:ext cx="1425" cy="775"/>
            </a:xfrm>
            <a:custGeom>
              <a:avLst/>
              <a:gdLst/>
              <a:ahLst/>
              <a:cxnLst/>
              <a:rect l="l" t="t" r="r" b="b"/>
              <a:pathLst>
                <a:path w="57" h="31" extrusionOk="0">
                  <a:moveTo>
                    <a:pt x="29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12" y="2"/>
                    <a:pt x="1" y="9"/>
                    <a:pt x="4" y="16"/>
                  </a:cubicBezTo>
                  <a:cubicBezTo>
                    <a:pt x="4" y="19"/>
                    <a:pt x="18" y="26"/>
                    <a:pt x="33" y="30"/>
                  </a:cubicBezTo>
                  <a:cubicBezTo>
                    <a:pt x="35" y="30"/>
                    <a:pt x="37" y="31"/>
                    <a:pt x="39" y="31"/>
                  </a:cubicBezTo>
                  <a:cubicBezTo>
                    <a:pt x="49" y="31"/>
                    <a:pt x="56" y="24"/>
                    <a:pt x="53" y="16"/>
                  </a:cubicBezTo>
                  <a:cubicBezTo>
                    <a:pt x="51" y="7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4" name="Google Shape;3574;p30"/>
            <p:cNvSpPr/>
            <p:nvPr/>
          </p:nvSpPr>
          <p:spPr>
            <a:xfrm>
              <a:off x="5754275" y="1276150"/>
              <a:ext cx="1325" cy="2025"/>
            </a:xfrm>
            <a:custGeom>
              <a:avLst/>
              <a:gdLst/>
              <a:ahLst/>
              <a:cxnLst/>
              <a:rect l="l" t="t" r="r" b="b"/>
              <a:pathLst>
                <a:path w="53" h="81" extrusionOk="0">
                  <a:moveTo>
                    <a:pt x="17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4" y="4"/>
                    <a:pt x="0" y="22"/>
                    <a:pt x="10" y="46"/>
                  </a:cubicBezTo>
                  <a:cubicBezTo>
                    <a:pt x="17" y="67"/>
                    <a:pt x="28" y="81"/>
                    <a:pt x="38" y="81"/>
                  </a:cubicBezTo>
                  <a:cubicBezTo>
                    <a:pt x="49" y="77"/>
                    <a:pt x="52" y="60"/>
                    <a:pt x="45" y="35"/>
                  </a:cubicBezTo>
                  <a:cubicBezTo>
                    <a:pt x="39" y="16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5" name="Google Shape;3575;p30"/>
            <p:cNvSpPr/>
            <p:nvPr/>
          </p:nvSpPr>
          <p:spPr>
            <a:xfrm>
              <a:off x="5756100" y="1279700"/>
              <a:ext cx="975" cy="1225"/>
            </a:xfrm>
            <a:custGeom>
              <a:avLst/>
              <a:gdLst/>
              <a:ahLst/>
              <a:cxnLst/>
              <a:rect l="l" t="t" r="r" b="b"/>
              <a:pathLst>
                <a:path w="39" h="49" extrusionOk="0">
                  <a:moveTo>
                    <a:pt x="15" y="0"/>
                  </a:moveTo>
                  <a:cubicBezTo>
                    <a:pt x="5" y="0"/>
                    <a:pt x="1" y="10"/>
                    <a:pt x="7" y="22"/>
                  </a:cubicBezTo>
                  <a:cubicBezTo>
                    <a:pt x="12" y="40"/>
                    <a:pt x="17" y="49"/>
                    <a:pt x="21" y="49"/>
                  </a:cubicBezTo>
                  <a:cubicBezTo>
                    <a:pt x="26" y="49"/>
                    <a:pt x="30" y="42"/>
                    <a:pt x="35" y="29"/>
                  </a:cubicBezTo>
                  <a:cubicBezTo>
                    <a:pt x="38" y="15"/>
                    <a:pt x="35" y="5"/>
                    <a:pt x="21" y="1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6" name="Google Shape;3576;p30"/>
            <p:cNvSpPr/>
            <p:nvPr/>
          </p:nvSpPr>
          <p:spPr>
            <a:xfrm>
              <a:off x="5772825" y="1329050"/>
              <a:ext cx="19275" cy="2925"/>
            </a:xfrm>
            <a:custGeom>
              <a:avLst/>
              <a:gdLst/>
              <a:ahLst/>
              <a:cxnLst/>
              <a:rect l="l" t="t" r="r" b="b"/>
              <a:pathLst>
                <a:path w="771" h="117" extrusionOk="0">
                  <a:moveTo>
                    <a:pt x="82" y="1"/>
                  </a:moveTo>
                  <a:cubicBezTo>
                    <a:pt x="56" y="1"/>
                    <a:pt x="36" y="3"/>
                    <a:pt x="29" y="8"/>
                  </a:cubicBezTo>
                  <a:cubicBezTo>
                    <a:pt x="0" y="26"/>
                    <a:pt x="4" y="29"/>
                    <a:pt x="39" y="36"/>
                  </a:cubicBezTo>
                  <a:cubicBezTo>
                    <a:pt x="45" y="36"/>
                    <a:pt x="51" y="37"/>
                    <a:pt x="57" y="37"/>
                  </a:cubicBezTo>
                  <a:cubicBezTo>
                    <a:pt x="76" y="37"/>
                    <a:pt x="94" y="33"/>
                    <a:pt x="101" y="26"/>
                  </a:cubicBezTo>
                  <a:cubicBezTo>
                    <a:pt x="106" y="21"/>
                    <a:pt x="110" y="19"/>
                    <a:pt x="114" y="19"/>
                  </a:cubicBezTo>
                  <a:cubicBezTo>
                    <a:pt x="119" y="19"/>
                    <a:pt x="123" y="23"/>
                    <a:pt x="125" y="29"/>
                  </a:cubicBezTo>
                  <a:cubicBezTo>
                    <a:pt x="128" y="36"/>
                    <a:pt x="137" y="42"/>
                    <a:pt x="150" y="42"/>
                  </a:cubicBezTo>
                  <a:cubicBezTo>
                    <a:pt x="155" y="42"/>
                    <a:pt x="161" y="41"/>
                    <a:pt x="167" y="39"/>
                  </a:cubicBezTo>
                  <a:cubicBezTo>
                    <a:pt x="170" y="38"/>
                    <a:pt x="175" y="38"/>
                    <a:pt x="181" y="38"/>
                  </a:cubicBezTo>
                  <a:cubicBezTo>
                    <a:pt x="210" y="38"/>
                    <a:pt x="264" y="45"/>
                    <a:pt x="316" y="56"/>
                  </a:cubicBezTo>
                  <a:cubicBezTo>
                    <a:pt x="361" y="66"/>
                    <a:pt x="397" y="72"/>
                    <a:pt x="415" y="72"/>
                  </a:cubicBezTo>
                  <a:cubicBezTo>
                    <a:pt x="424" y="72"/>
                    <a:pt x="429" y="70"/>
                    <a:pt x="427" y="67"/>
                  </a:cubicBezTo>
                  <a:cubicBezTo>
                    <a:pt x="427" y="65"/>
                    <a:pt x="430" y="63"/>
                    <a:pt x="434" y="63"/>
                  </a:cubicBezTo>
                  <a:cubicBezTo>
                    <a:pt x="443" y="63"/>
                    <a:pt x="459" y="68"/>
                    <a:pt x="479" y="77"/>
                  </a:cubicBezTo>
                  <a:cubicBezTo>
                    <a:pt x="494" y="85"/>
                    <a:pt x="511" y="88"/>
                    <a:pt x="525" y="88"/>
                  </a:cubicBezTo>
                  <a:cubicBezTo>
                    <a:pt x="537" y="88"/>
                    <a:pt x="547" y="86"/>
                    <a:pt x="552" y="81"/>
                  </a:cubicBezTo>
                  <a:cubicBezTo>
                    <a:pt x="557" y="78"/>
                    <a:pt x="562" y="76"/>
                    <a:pt x="567" y="76"/>
                  </a:cubicBezTo>
                  <a:cubicBezTo>
                    <a:pt x="573" y="76"/>
                    <a:pt x="578" y="78"/>
                    <a:pt x="580" y="84"/>
                  </a:cubicBezTo>
                  <a:cubicBezTo>
                    <a:pt x="582" y="90"/>
                    <a:pt x="586" y="94"/>
                    <a:pt x="592" y="94"/>
                  </a:cubicBezTo>
                  <a:cubicBezTo>
                    <a:pt x="596" y="94"/>
                    <a:pt x="600" y="92"/>
                    <a:pt x="604" y="88"/>
                  </a:cubicBezTo>
                  <a:cubicBezTo>
                    <a:pt x="608" y="84"/>
                    <a:pt x="613" y="83"/>
                    <a:pt x="621" y="83"/>
                  </a:cubicBezTo>
                  <a:cubicBezTo>
                    <a:pt x="635" y="83"/>
                    <a:pt x="656" y="90"/>
                    <a:pt x="677" y="101"/>
                  </a:cubicBezTo>
                  <a:cubicBezTo>
                    <a:pt x="694" y="111"/>
                    <a:pt x="710" y="116"/>
                    <a:pt x="724" y="116"/>
                  </a:cubicBezTo>
                  <a:cubicBezTo>
                    <a:pt x="735" y="116"/>
                    <a:pt x="744" y="113"/>
                    <a:pt x="750" y="105"/>
                  </a:cubicBezTo>
                  <a:cubicBezTo>
                    <a:pt x="771" y="88"/>
                    <a:pt x="729" y="74"/>
                    <a:pt x="607" y="56"/>
                  </a:cubicBezTo>
                  <a:cubicBezTo>
                    <a:pt x="547" y="50"/>
                    <a:pt x="491" y="46"/>
                    <a:pt x="457" y="46"/>
                  </a:cubicBezTo>
                  <a:cubicBezTo>
                    <a:pt x="438" y="46"/>
                    <a:pt x="426" y="47"/>
                    <a:pt x="424" y="50"/>
                  </a:cubicBezTo>
                  <a:cubicBezTo>
                    <a:pt x="419" y="53"/>
                    <a:pt x="412" y="54"/>
                    <a:pt x="403" y="54"/>
                  </a:cubicBezTo>
                  <a:cubicBezTo>
                    <a:pt x="392" y="54"/>
                    <a:pt x="380" y="52"/>
                    <a:pt x="368" y="46"/>
                  </a:cubicBezTo>
                  <a:cubicBezTo>
                    <a:pt x="316" y="22"/>
                    <a:pt x="166" y="1"/>
                    <a:pt x="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7" name="Google Shape;3577;p30"/>
            <p:cNvSpPr/>
            <p:nvPr/>
          </p:nvSpPr>
          <p:spPr>
            <a:xfrm>
              <a:off x="5780925" y="134187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0"/>
                  </a:moveTo>
                  <a:cubicBezTo>
                    <a:pt x="1" y="0"/>
                    <a:pt x="6" y="5"/>
                    <a:pt x="27" y="15"/>
                  </a:cubicBezTo>
                  <a:cubicBezTo>
                    <a:pt x="36" y="21"/>
                    <a:pt x="47" y="23"/>
                    <a:pt x="55" y="23"/>
                  </a:cubicBezTo>
                  <a:cubicBezTo>
                    <a:pt x="62" y="23"/>
                    <a:pt x="67" y="22"/>
                    <a:pt x="68" y="19"/>
                  </a:cubicBezTo>
                  <a:cubicBezTo>
                    <a:pt x="75" y="12"/>
                    <a:pt x="58" y="1"/>
                    <a:pt x="34" y="1"/>
                  </a:cubicBezTo>
                  <a:cubicBezTo>
                    <a:pt x="26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8" name="Google Shape;3578;p30"/>
            <p:cNvSpPr/>
            <p:nvPr/>
          </p:nvSpPr>
          <p:spPr>
            <a:xfrm>
              <a:off x="5783875" y="135122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1"/>
                  </a:moveTo>
                  <a:cubicBezTo>
                    <a:pt x="0" y="1"/>
                    <a:pt x="5" y="5"/>
                    <a:pt x="27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5" y="23"/>
                    <a:pt x="70" y="22"/>
                    <a:pt x="72" y="20"/>
                  </a:cubicBezTo>
                  <a:cubicBezTo>
                    <a:pt x="75" y="13"/>
                    <a:pt x="58" y="2"/>
                    <a:pt x="34" y="2"/>
                  </a:cubicBezTo>
                  <a:cubicBezTo>
                    <a:pt x="26" y="1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9" name="Google Shape;3579;p30"/>
            <p:cNvSpPr/>
            <p:nvPr/>
          </p:nvSpPr>
          <p:spPr>
            <a:xfrm>
              <a:off x="5702825" y="1089200"/>
              <a:ext cx="2850" cy="875"/>
            </a:xfrm>
            <a:custGeom>
              <a:avLst/>
              <a:gdLst/>
              <a:ahLst/>
              <a:cxnLst/>
              <a:rect l="l" t="t" r="r" b="b"/>
              <a:pathLst>
                <a:path w="114" h="35" extrusionOk="0">
                  <a:moveTo>
                    <a:pt x="32" y="1"/>
                  </a:moveTo>
                  <a:cubicBezTo>
                    <a:pt x="26" y="1"/>
                    <a:pt x="19" y="1"/>
                    <a:pt x="14" y="2"/>
                  </a:cubicBezTo>
                  <a:cubicBezTo>
                    <a:pt x="1" y="6"/>
                    <a:pt x="14" y="19"/>
                    <a:pt x="43" y="27"/>
                  </a:cubicBezTo>
                  <a:cubicBezTo>
                    <a:pt x="58" y="32"/>
                    <a:pt x="73" y="35"/>
                    <a:pt x="85" y="35"/>
                  </a:cubicBezTo>
                  <a:cubicBezTo>
                    <a:pt x="94" y="35"/>
                    <a:pt x="102" y="33"/>
                    <a:pt x="105" y="30"/>
                  </a:cubicBezTo>
                  <a:cubicBezTo>
                    <a:pt x="113" y="15"/>
                    <a:pt x="66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0" name="Google Shape;3580;p30"/>
            <p:cNvSpPr/>
            <p:nvPr/>
          </p:nvSpPr>
          <p:spPr>
            <a:xfrm>
              <a:off x="5784275" y="1342650"/>
              <a:ext cx="1325" cy="850"/>
            </a:xfrm>
            <a:custGeom>
              <a:avLst/>
              <a:gdLst/>
              <a:ahLst/>
              <a:cxnLst/>
              <a:rect l="l" t="t" r="r" b="b"/>
              <a:pathLst>
                <a:path w="53" h="34" extrusionOk="0">
                  <a:moveTo>
                    <a:pt x="17" y="1"/>
                  </a:moveTo>
                  <a:cubicBezTo>
                    <a:pt x="7" y="1"/>
                    <a:pt x="1" y="7"/>
                    <a:pt x="4" y="15"/>
                  </a:cubicBezTo>
                  <a:cubicBezTo>
                    <a:pt x="7" y="25"/>
                    <a:pt x="18" y="33"/>
                    <a:pt x="27" y="33"/>
                  </a:cubicBezTo>
                  <a:cubicBezTo>
                    <a:pt x="29" y="33"/>
                    <a:pt x="30" y="33"/>
                    <a:pt x="32" y="33"/>
                  </a:cubicBezTo>
                  <a:cubicBezTo>
                    <a:pt x="45" y="29"/>
                    <a:pt x="53" y="23"/>
                    <a:pt x="53" y="15"/>
                  </a:cubicBezTo>
                  <a:cubicBezTo>
                    <a:pt x="53" y="12"/>
                    <a:pt x="39" y="5"/>
                    <a:pt x="24" y="2"/>
                  </a:cubicBezTo>
                  <a:cubicBezTo>
                    <a:pt x="22" y="1"/>
                    <a:pt x="19" y="1"/>
                    <a:pt x="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1" name="Google Shape;3581;p30"/>
            <p:cNvSpPr/>
            <p:nvPr/>
          </p:nvSpPr>
          <p:spPr>
            <a:xfrm>
              <a:off x="5770500" y="1289450"/>
              <a:ext cx="1650" cy="1325"/>
            </a:xfrm>
            <a:custGeom>
              <a:avLst/>
              <a:gdLst/>
              <a:ahLst/>
              <a:cxnLst/>
              <a:rect l="l" t="t" r="r" b="b"/>
              <a:pathLst>
                <a:path w="66" h="53" extrusionOk="0">
                  <a:moveTo>
                    <a:pt x="45" y="1"/>
                  </a:moveTo>
                  <a:cubicBezTo>
                    <a:pt x="42" y="1"/>
                    <a:pt x="38" y="1"/>
                    <a:pt x="34" y="3"/>
                  </a:cubicBezTo>
                  <a:cubicBezTo>
                    <a:pt x="0" y="10"/>
                    <a:pt x="0" y="44"/>
                    <a:pt x="38" y="52"/>
                  </a:cubicBezTo>
                  <a:cubicBezTo>
                    <a:pt x="40" y="52"/>
                    <a:pt x="42" y="52"/>
                    <a:pt x="43" y="52"/>
                  </a:cubicBezTo>
                  <a:cubicBezTo>
                    <a:pt x="54" y="52"/>
                    <a:pt x="63" y="42"/>
                    <a:pt x="63" y="28"/>
                  </a:cubicBezTo>
                  <a:cubicBezTo>
                    <a:pt x="65" y="11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2" name="Google Shape;3582;p30"/>
            <p:cNvSpPr/>
            <p:nvPr/>
          </p:nvSpPr>
          <p:spPr>
            <a:xfrm>
              <a:off x="5707650" y="1089300"/>
              <a:ext cx="3700" cy="1300"/>
            </a:xfrm>
            <a:custGeom>
              <a:avLst/>
              <a:gdLst/>
              <a:ahLst/>
              <a:cxnLst/>
              <a:rect l="l" t="t" r="r" b="b"/>
              <a:pathLst>
                <a:path w="148" h="52" extrusionOk="0">
                  <a:moveTo>
                    <a:pt x="27" y="1"/>
                  </a:moveTo>
                  <a:cubicBezTo>
                    <a:pt x="9" y="1"/>
                    <a:pt x="0" y="5"/>
                    <a:pt x="5" y="15"/>
                  </a:cubicBezTo>
                  <a:cubicBezTo>
                    <a:pt x="8" y="31"/>
                    <a:pt x="74" y="51"/>
                    <a:pt x="111" y="51"/>
                  </a:cubicBezTo>
                  <a:cubicBezTo>
                    <a:pt x="115" y="51"/>
                    <a:pt x="120" y="51"/>
                    <a:pt x="124" y="50"/>
                  </a:cubicBezTo>
                  <a:cubicBezTo>
                    <a:pt x="148" y="43"/>
                    <a:pt x="99" y="12"/>
                    <a:pt x="47" y="2"/>
                  </a:cubicBezTo>
                  <a:cubicBezTo>
                    <a:pt x="40" y="1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3" name="Google Shape;3583;p30"/>
            <p:cNvSpPr/>
            <p:nvPr/>
          </p:nvSpPr>
          <p:spPr>
            <a:xfrm>
              <a:off x="5790575" y="1350300"/>
              <a:ext cx="3275" cy="1600"/>
            </a:xfrm>
            <a:custGeom>
              <a:avLst/>
              <a:gdLst/>
              <a:ahLst/>
              <a:cxnLst/>
              <a:rect l="l" t="t" r="r" b="b"/>
              <a:pathLst>
                <a:path w="131" h="64" extrusionOk="0">
                  <a:moveTo>
                    <a:pt x="44" y="1"/>
                  </a:moveTo>
                  <a:cubicBezTo>
                    <a:pt x="32" y="1"/>
                    <a:pt x="22" y="8"/>
                    <a:pt x="12" y="22"/>
                  </a:cubicBezTo>
                  <a:cubicBezTo>
                    <a:pt x="3" y="37"/>
                    <a:pt x="0" y="45"/>
                    <a:pt x="6" y="45"/>
                  </a:cubicBezTo>
                  <a:cubicBezTo>
                    <a:pt x="11" y="45"/>
                    <a:pt x="21" y="40"/>
                    <a:pt x="36" y="29"/>
                  </a:cubicBezTo>
                  <a:cubicBezTo>
                    <a:pt x="45" y="23"/>
                    <a:pt x="52" y="20"/>
                    <a:pt x="57" y="20"/>
                  </a:cubicBezTo>
                  <a:cubicBezTo>
                    <a:pt x="64" y="20"/>
                    <a:pt x="68" y="26"/>
                    <a:pt x="68" y="36"/>
                  </a:cubicBezTo>
                  <a:cubicBezTo>
                    <a:pt x="71" y="50"/>
                    <a:pt x="85" y="63"/>
                    <a:pt x="102" y="63"/>
                  </a:cubicBezTo>
                  <a:cubicBezTo>
                    <a:pt x="130" y="63"/>
                    <a:pt x="130" y="60"/>
                    <a:pt x="99" y="32"/>
                  </a:cubicBezTo>
                  <a:cubicBezTo>
                    <a:pt x="76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4" name="Google Shape;3584;p30"/>
            <p:cNvSpPr/>
            <p:nvPr/>
          </p:nvSpPr>
          <p:spPr>
            <a:xfrm>
              <a:off x="5772475" y="1289125"/>
              <a:ext cx="1325" cy="1725"/>
            </a:xfrm>
            <a:custGeom>
              <a:avLst/>
              <a:gdLst/>
              <a:ahLst/>
              <a:cxnLst/>
              <a:rect l="l" t="t" r="r" b="b"/>
              <a:pathLst>
                <a:path w="53" h="69" extrusionOk="0">
                  <a:moveTo>
                    <a:pt x="46" y="1"/>
                  </a:moveTo>
                  <a:cubicBezTo>
                    <a:pt x="42" y="1"/>
                    <a:pt x="36" y="7"/>
                    <a:pt x="28" y="20"/>
                  </a:cubicBezTo>
                  <a:cubicBezTo>
                    <a:pt x="1" y="54"/>
                    <a:pt x="1" y="61"/>
                    <a:pt x="32" y="68"/>
                  </a:cubicBezTo>
                  <a:cubicBezTo>
                    <a:pt x="33" y="68"/>
                    <a:pt x="34" y="68"/>
                    <a:pt x="34" y="68"/>
                  </a:cubicBezTo>
                  <a:cubicBezTo>
                    <a:pt x="44" y="68"/>
                    <a:pt x="53" y="52"/>
                    <a:pt x="53" y="30"/>
                  </a:cubicBezTo>
                  <a:cubicBezTo>
                    <a:pt x="53" y="10"/>
                    <a:pt x="51" y="1"/>
                    <a:pt x="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5" name="Google Shape;3585;p30"/>
            <p:cNvSpPr/>
            <p:nvPr/>
          </p:nvSpPr>
          <p:spPr>
            <a:xfrm>
              <a:off x="5774500" y="1289675"/>
              <a:ext cx="4375" cy="1450"/>
            </a:xfrm>
            <a:custGeom>
              <a:avLst/>
              <a:gdLst/>
              <a:ahLst/>
              <a:cxnLst/>
              <a:rect l="l" t="t" r="r" b="b"/>
              <a:pathLst>
                <a:path w="175" h="58" extrusionOk="0">
                  <a:moveTo>
                    <a:pt x="62" y="0"/>
                  </a:moveTo>
                  <a:cubicBezTo>
                    <a:pt x="49" y="0"/>
                    <a:pt x="40" y="7"/>
                    <a:pt x="31" y="22"/>
                  </a:cubicBezTo>
                  <a:cubicBezTo>
                    <a:pt x="9" y="48"/>
                    <a:pt x="1" y="58"/>
                    <a:pt x="10" y="58"/>
                  </a:cubicBezTo>
                  <a:cubicBezTo>
                    <a:pt x="15" y="58"/>
                    <a:pt x="27" y="55"/>
                    <a:pt x="45" y="49"/>
                  </a:cubicBezTo>
                  <a:cubicBezTo>
                    <a:pt x="66" y="43"/>
                    <a:pt x="103" y="43"/>
                    <a:pt x="135" y="43"/>
                  </a:cubicBezTo>
                  <a:cubicBezTo>
                    <a:pt x="146" y="44"/>
                    <a:pt x="155" y="44"/>
                    <a:pt x="160" y="44"/>
                  </a:cubicBezTo>
                  <a:cubicBezTo>
                    <a:pt x="174" y="44"/>
                    <a:pt x="161" y="39"/>
                    <a:pt x="117" y="19"/>
                  </a:cubicBezTo>
                  <a:cubicBezTo>
                    <a:pt x="92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6" name="Google Shape;3586;p30"/>
            <p:cNvSpPr/>
            <p:nvPr/>
          </p:nvSpPr>
          <p:spPr>
            <a:xfrm>
              <a:off x="5712375" y="1089750"/>
              <a:ext cx="2275" cy="1125"/>
            </a:xfrm>
            <a:custGeom>
              <a:avLst/>
              <a:gdLst/>
              <a:ahLst/>
              <a:cxnLst/>
              <a:rect l="l" t="t" r="r" b="b"/>
              <a:pathLst>
                <a:path w="91" h="45" extrusionOk="0">
                  <a:moveTo>
                    <a:pt x="60" y="1"/>
                  </a:moveTo>
                  <a:cubicBezTo>
                    <a:pt x="53" y="1"/>
                    <a:pt x="44" y="2"/>
                    <a:pt x="35" y="5"/>
                  </a:cubicBezTo>
                  <a:cubicBezTo>
                    <a:pt x="11" y="11"/>
                    <a:pt x="0" y="25"/>
                    <a:pt x="11" y="32"/>
                  </a:cubicBezTo>
                  <a:cubicBezTo>
                    <a:pt x="19" y="40"/>
                    <a:pt x="34" y="44"/>
                    <a:pt x="49" y="44"/>
                  </a:cubicBezTo>
                  <a:cubicBezTo>
                    <a:pt x="54" y="44"/>
                    <a:pt x="58" y="44"/>
                    <a:pt x="63" y="43"/>
                  </a:cubicBezTo>
                  <a:cubicBezTo>
                    <a:pt x="80" y="35"/>
                    <a:pt x="90" y="25"/>
                    <a:pt x="87" y="15"/>
                  </a:cubicBezTo>
                  <a:cubicBezTo>
                    <a:pt x="85" y="6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7" name="Google Shape;3587;p30"/>
            <p:cNvSpPr/>
            <p:nvPr/>
          </p:nvSpPr>
          <p:spPr>
            <a:xfrm>
              <a:off x="5797975" y="1351425"/>
              <a:ext cx="4450" cy="925"/>
            </a:xfrm>
            <a:custGeom>
              <a:avLst/>
              <a:gdLst/>
              <a:ahLst/>
              <a:cxnLst/>
              <a:rect l="l" t="t" r="r" b="b"/>
              <a:pathLst>
                <a:path w="178" h="37" extrusionOk="0">
                  <a:moveTo>
                    <a:pt x="73" y="1"/>
                  </a:moveTo>
                  <a:cubicBezTo>
                    <a:pt x="28" y="1"/>
                    <a:pt x="1" y="5"/>
                    <a:pt x="4" y="15"/>
                  </a:cubicBezTo>
                  <a:cubicBezTo>
                    <a:pt x="4" y="26"/>
                    <a:pt x="28" y="32"/>
                    <a:pt x="49" y="32"/>
                  </a:cubicBezTo>
                  <a:cubicBezTo>
                    <a:pt x="73" y="32"/>
                    <a:pt x="115" y="32"/>
                    <a:pt x="139" y="36"/>
                  </a:cubicBezTo>
                  <a:cubicBezTo>
                    <a:pt x="147" y="36"/>
                    <a:pt x="153" y="37"/>
                    <a:pt x="158" y="37"/>
                  </a:cubicBezTo>
                  <a:cubicBezTo>
                    <a:pt x="174" y="37"/>
                    <a:pt x="178" y="32"/>
                    <a:pt x="168" y="22"/>
                  </a:cubicBezTo>
                  <a:cubicBezTo>
                    <a:pt x="157" y="12"/>
                    <a:pt x="115" y="5"/>
                    <a:pt x="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8" name="Google Shape;3588;p30"/>
            <p:cNvSpPr/>
            <p:nvPr/>
          </p:nvSpPr>
          <p:spPr>
            <a:xfrm>
              <a:off x="5779300" y="1289850"/>
              <a:ext cx="7775" cy="1925"/>
            </a:xfrm>
            <a:custGeom>
              <a:avLst/>
              <a:gdLst/>
              <a:ahLst/>
              <a:cxnLst/>
              <a:rect l="l" t="t" r="r" b="b"/>
              <a:pathLst>
                <a:path w="311" h="77" extrusionOk="0">
                  <a:moveTo>
                    <a:pt x="31" y="1"/>
                  </a:moveTo>
                  <a:cubicBezTo>
                    <a:pt x="2" y="1"/>
                    <a:pt x="1" y="7"/>
                    <a:pt x="15" y="22"/>
                  </a:cubicBezTo>
                  <a:cubicBezTo>
                    <a:pt x="26" y="36"/>
                    <a:pt x="64" y="42"/>
                    <a:pt x="103" y="42"/>
                  </a:cubicBezTo>
                  <a:cubicBezTo>
                    <a:pt x="107" y="42"/>
                    <a:pt x="112" y="42"/>
                    <a:pt x="116" y="42"/>
                  </a:cubicBezTo>
                  <a:cubicBezTo>
                    <a:pt x="147" y="42"/>
                    <a:pt x="177" y="50"/>
                    <a:pt x="189" y="60"/>
                  </a:cubicBezTo>
                  <a:cubicBezTo>
                    <a:pt x="197" y="70"/>
                    <a:pt x="216" y="77"/>
                    <a:pt x="236" y="77"/>
                  </a:cubicBezTo>
                  <a:cubicBezTo>
                    <a:pt x="244" y="77"/>
                    <a:pt x="251" y="76"/>
                    <a:pt x="258" y="74"/>
                  </a:cubicBezTo>
                  <a:lnTo>
                    <a:pt x="311" y="60"/>
                  </a:lnTo>
                  <a:lnTo>
                    <a:pt x="244" y="36"/>
                  </a:lnTo>
                  <a:cubicBezTo>
                    <a:pt x="207" y="22"/>
                    <a:pt x="133" y="7"/>
                    <a:pt x="85" y="4"/>
                  </a:cubicBezTo>
                  <a:cubicBezTo>
                    <a:pt x="61" y="2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9" name="Google Shape;3589;p30"/>
            <p:cNvSpPr/>
            <p:nvPr/>
          </p:nvSpPr>
          <p:spPr>
            <a:xfrm>
              <a:off x="5792350" y="1331925"/>
              <a:ext cx="4275" cy="1225"/>
            </a:xfrm>
            <a:custGeom>
              <a:avLst/>
              <a:gdLst/>
              <a:ahLst/>
              <a:cxnLst/>
              <a:rect l="l" t="t" r="r" b="b"/>
              <a:pathLst>
                <a:path w="171" h="49" extrusionOk="0">
                  <a:moveTo>
                    <a:pt x="49" y="0"/>
                  </a:moveTo>
                  <a:cubicBezTo>
                    <a:pt x="39" y="0"/>
                    <a:pt x="32" y="2"/>
                    <a:pt x="28" y="7"/>
                  </a:cubicBezTo>
                  <a:cubicBezTo>
                    <a:pt x="0" y="31"/>
                    <a:pt x="31" y="49"/>
                    <a:pt x="111" y="49"/>
                  </a:cubicBezTo>
                  <a:lnTo>
                    <a:pt x="170" y="49"/>
                  </a:lnTo>
                  <a:lnTo>
                    <a:pt x="108" y="18"/>
                  </a:lnTo>
                  <a:cubicBezTo>
                    <a:pt x="88" y="7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0" name="Google Shape;3590;p30"/>
            <p:cNvSpPr/>
            <p:nvPr/>
          </p:nvSpPr>
          <p:spPr>
            <a:xfrm>
              <a:off x="5716975" y="1090275"/>
              <a:ext cx="2650" cy="725"/>
            </a:xfrm>
            <a:custGeom>
              <a:avLst/>
              <a:gdLst/>
              <a:ahLst/>
              <a:cxnLst/>
              <a:rect l="l" t="t" r="r" b="b"/>
              <a:pathLst>
                <a:path w="106" h="29" extrusionOk="0">
                  <a:moveTo>
                    <a:pt x="58" y="0"/>
                  </a:moveTo>
                  <a:cubicBezTo>
                    <a:pt x="50" y="0"/>
                    <a:pt x="41" y="2"/>
                    <a:pt x="31" y="4"/>
                  </a:cubicBezTo>
                  <a:cubicBezTo>
                    <a:pt x="0" y="11"/>
                    <a:pt x="0" y="14"/>
                    <a:pt x="35" y="22"/>
                  </a:cubicBezTo>
                  <a:cubicBezTo>
                    <a:pt x="53" y="27"/>
                    <a:pt x="69" y="29"/>
                    <a:pt x="80" y="29"/>
                  </a:cubicBezTo>
                  <a:cubicBezTo>
                    <a:pt x="100" y="29"/>
                    <a:pt x="106" y="21"/>
                    <a:pt x="90" y="8"/>
                  </a:cubicBezTo>
                  <a:cubicBezTo>
                    <a:pt x="84" y="4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1" name="Google Shape;3591;p30"/>
            <p:cNvSpPr/>
            <p:nvPr/>
          </p:nvSpPr>
          <p:spPr>
            <a:xfrm>
              <a:off x="5803700" y="1351750"/>
              <a:ext cx="3850" cy="2075"/>
            </a:xfrm>
            <a:custGeom>
              <a:avLst/>
              <a:gdLst/>
              <a:ahLst/>
              <a:cxnLst/>
              <a:rect l="l" t="t" r="r" b="b"/>
              <a:pathLst>
                <a:path w="154" h="83" extrusionOk="0">
                  <a:moveTo>
                    <a:pt x="49" y="0"/>
                  </a:moveTo>
                  <a:cubicBezTo>
                    <a:pt x="44" y="0"/>
                    <a:pt x="39" y="1"/>
                    <a:pt x="35" y="2"/>
                  </a:cubicBezTo>
                  <a:cubicBezTo>
                    <a:pt x="11" y="5"/>
                    <a:pt x="1" y="19"/>
                    <a:pt x="14" y="26"/>
                  </a:cubicBezTo>
                  <a:cubicBezTo>
                    <a:pt x="22" y="34"/>
                    <a:pt x="38" y="38"/>
                    <a:pt x="53" y="38"/>
                  </a:cubicBezTo>
                  <a:cubicBezTo>
                    <a:pt x="58" y="38"/>
                    <a:pt x="62" y="38"/>
                    <a:pt x="67" y="37"/>
                  </a:cubicBezTo>
                  <a:cubicBezTo>
                    <a:pt x="71" y="35"/>
                    <a:pt x="74" y="34"/>
                    <a:pt x="78" y="34"/>
                  </a:cubicBezTo>
                  <a:cubicBezTo>
                    <a:pt x="91" y="34"/>
                    <a:pt x="103" y="44"/>
                    <a:pt x="108" y="58"/>
                  </a:cubicBezTo>
                  <a:cubicBezTo>
                    <a:pt x="111" y="73"/>
                    <a:pt x="122" y="82"/>
                    <a:pt x="134" y="82"/>
                  </a:cubicBezTo>
                  <a:cubicBezTo>
                    <a:pt x="136" y="82"/>
                    <a:pt x="137" y="82"/>
                    <a:pt x="139" y="82"/>
                  </a:cubicBezTo>
                  <a:cubicBezTo>
                    <a:pt x="153" y="78"/>
                    <a:pt x="143" y="58"/>
                    <a:pt x="118" y="33"/>
                  </a:cubicBezTo>
                  <a:cubicBezTo>
                    <a:pt x="101" y="13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2" name="Google Shape;3592;p30"/>
            <p:cNvSpPr/>
            <p:nvPr/>
          </p:nvSpPr>
          <p:spPr>
            <a:xfrm>
              <a:off x="5798075" y="1332250"/>
              <a:ext cx="3175" cy="800"/>
            </a:xfrm>
            <a:custGeom>
              <a:avLst/>
              <a:gdLst/>
              <a:ahLst/>
              <a:cxnLst/>
              <a:rect l="l" t="t" r="r" b="b"/>
              <a:pathLst>
                <a:path w="127" h="32" extrusionOk="0">
                  <a:moveTo>
                    <a:pt x="41" y="0"/>
                  </a:moveTo>
                  <a:cubicBezTo>
                    <a:pt x="28" y="0"/>
                    <a:pt x="17" y="3"/>
                    <a:pt x="14" y="8"/>
                  </a:cubicBezTo>
                  <a:cubicBezTo>
                    <a:pt x="0" y="18"/>
                    <a:pt x="14" y="26"/>
                    <a:pt x="42" y="29"/>
                  </a:cubicBezTo>
                  <a:cubicBezTo>
                    <a:pt x="58" y="31"/>
                    <a:pt x="72" y="31"/>
                    <a:pt x="83" y="31"/>
                  </a:cubicBezTo>
                  <a:cubicBezTo>
                    <a:pt x="123" y="31"/>
                    <a:pt x="127" y="22"/>
                    <a:pt x="84" y="8"/>
                  </a:cubicBezTo>
                  <a:cubicBezTo>
                    <a:pt x="69" y="3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3" name="Google Shape;3593;p30"/>
            <p:cNvSpPr/>
            <p:nvPr/>
          </p:nvSpPr>
          <p:spPr>
            <a:xfrm>
              <a:off x="5786800" y="1290900"/>
              <a:ext cx="10175" cy="1675"/>
            </a:xfrm>
            <a:custGeom>
              <a:avLst/>
              <a:gdLst/>
              <a:ahLst/>
              <a:cxnLst/>
              <a:rect l="l" t="t" r="r" b="b"/>
              <a:pathLst>
                <a:path w="407" h="67" extrusionOk="0">
                  <a:moveTo>
                    <a:pt x="90" y="0"/>
                  </a:moveTo>
                  <a:cubicBezTo>
                    <a:pt x="83" y="0"/>
                    <a:pt x="74" y="1"/>
                    <a:pt x="66" y="4"/>
                  </a:cubicBezTo>
                  <a:cubicBezTo>
                    <a:pt x="0" y="21"/>
                    <a:pt x="18" y="28"/>
                    <a:pt x="136" y="45"/>
                  </a:cubicBezTo>
                  <a:cubicBezTo>
                    <a:pt x="244" y="60"/>
                    <a:pt x="311" y="67"/>
                    <a:pt x="350" y="67"/>
                  </a:cubicBezTo>
                  <a:cubicBezTo>
                    <a:pt x="378" y="67"/>
                    <a:pt x="391" y="63"/>
                    <a:pt x="396" y="56"/>
                  </a:cubicBezTo>
                  <a:cubicBezTo>
                    <a:pt x="407" y="40"/>
                    <a:pt x="343" y="16"/>
                    <a:pt x="308" y="16"/>
                  </a:cubicBezTo>
                  <a:cubicBezTo>
                    <a:pt x="299" y="16"/>
                    <a:pt x="292" y="18"/>
                    <a:pt x="288" y="21"/>
                  </a:cubicBezTo>
                  <a:cubicBezTo>
                    <a:pt x="284" y="26"/>
                    <a:pt x="279" y="28"/>
                    <a:pt x="276" y="28"/>
                  </a:cubicBezTo>
                  <a:cubicBezTo>
                    <a:pt x="270" y="28"/>
                    <a:pt x="266" y="24"/>
                    <a:pt x="264" y="18"/>
                  </a:cubicBezTo>
                  <a:cubicBezTo>
                    <a:pt x="262" y="12"/>
                    <a:pt x="250" y="8"/>
                    <a:pt x="233" y="8"/>
                  </a:cubicBezTo>
                  <a:cubicBezTo>
                    <a:pt x="220" y="8"/>
                    <a:pt x="206" y="10"/>
                    <a:pt x="191" y="14"/>
                  </a:cubicBezTo>
                  <a:cubicBezTo>
                    <a:pt x="175" y="19"/>
                    <a:pt x="160" y="21"/>
                    <a:pt x="148" y="21"/>
                  </a:cubicBezTo>
                  <a:cubicBezTo>
                    <a:pt x="131" y="21"/>
                    <a:pt x="120" y="17"/>
                    <a:pt x="118" y="11"/>
                  </a:cubicBezTo>
                  <a:cubicBezTo>
                    <a:pt x="116" y="4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4" name="Google Shape;3594;p30"/>
            <p:cNvSpPr/>
            <p:nvPr/>
          </p:nvSpPr>
          <p:spPr>
            <a:xfrm>
              <a:off x="5725225" y="1090550"/>
              <a:ext cx="1125" cy="1000"/>
            </a:xfrm>
            <a:custGeom>
              <a:avLst/>
              <a:gdLst/>
              <a:ahLst/>
              <a:cxnLst/>
              <a:rect l="l" t="t" r="r" b="b"/>
              <a:pathLst>
                <a:path w="45" h="40" extrusionOk="0">
                  <a:moveTo>
                    <a:pt x="30" y="1"/>
                  </a:moveTo>
                  <a:cubicBezTo>
                    <a:pt x="26" y="1"/>
                    <a:pt x="22" y="3"/>
                    <a:pt x="18" y="7"/>
                  </a:cubicBezTo>
                  <a:cubicBezTo>
                    <a:pt x="7" y="18"/>
                    <a:pt x="0" y="28"/>
                    <a:pt x="0" y="35"/>
                  </a:cubicBezTo>
                  <a:cubicBezTo>
                    <a:pt x="2" y="37"/>
                    <a:pt x="8" y="40"/>
                    <a:pt x="16" y="40"/>
                  </a:cubicBezTo>
                  <a:cubicBezTo>
                    <a:pt x="20" y="40"/>
                    <a:pt x="23" y="39"/>
                    <a:pt x="28" y="38"/>
                  </a:cubicBezTo>
                  <a:cubicBezTo>
                    <a:pt x="38" y="35"/>
                    <a:pt x="45" y="21"/>
                    <a:pt x="42" y="11"/>
                  </a:cubicBezTo>
                  <a:cubicBezTo>
                    <a:pt x="40" y="5"/>
                    <a:pt x="35" y="1"/>
                    <a:pt x="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5" name="Google Shape;3595;p30"/>
            <p:cNvSpPr/>
            <p:nvPr/>
          </p:nvSpPr>
          <p:spPr>
            <a:xfrm>
              <a:off x="5804175" y="1332850"/>
              <a:ext cx="1975" cy="1100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13" y="1"/>
                  </a:moveTo>
                  <a:cubicBezTo>
                    <a:pt x="4" y="1"/>
                    <a:pt x="0" y="4"/>
                    <a:pt x="3" y="12"/>
                  </a:cubicBezTo>
                  <a:cubicBezTo>
                    <a:pt x="8" y="29"/>
                    <a:pt x="35" y="43"/>
                    <a:pt x="56" y="43"/>
                  </a:cubicBezTo>
                  <a:cubicBezTo>
                    <a:pt x="64" y="43"/>
                    <a:pt x="71" y="41"/>
                    <a:pt x="75" y="36"/>
                  </a:cubicBezTo>
                  <a:cubicBezTo>
                    <a:pt x="79" y="29"/>
                    <a:pt x="61" y="15"/>
                    <a:pt x="37" y="5"/>
                  </a:cubicBezTo>
                  <a:cubicBezTo>
                    <a:pt x="27" y="2"/>
                    <a:pt x="19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6" name="Google Shape;3596;p30"/>
            <p:cNvSpPr/>
            <p:nvPr/>
          </p:nvSpPr>
          <p:spPr>
            <a:xfrm>
              <a:off x="5806825" y="1332950"/>
              <a:ext cx="3575" cy="1400"/>
            </a:xfrm>
            <a:custGeom>
              <a:avLst/>
              <a:gdLst/>
              <a:ahLst/>
              <a:cxnLst/>
              <a:rect l="l" t="t" r="r" b="b"/>
              <a:pathLst>
                <a:path w="143" h="56" extrusionOk="0">
                  <a:moveTo>
                    <a:pt x="33" y="0"/>
                  </a:moveTo>
                  <a:cubicBezTo>
                    <a:pt x="28" y="0"/>
                    <a:pt x="25" y="1"/>
                    <a:pt x="22" y="1"/>
                  </a:cubicBezTo>
                  <a:cubicBezTo>
                    <a:pt x="4" y="4"/>
                    <a:pt x="1" y="15"/>
                    <a:pt x="11" y="25"/>
                  </a:cubicBezTo>
                  <a:cubicBezTo>
                    <a:pt x="16" y="31"/>
                    <a:pt x="23" y="33"/>
                    <a:pt x="30" y="33"/>
                  </a:cubicBezTo>
                  <a:cubicBezTo>
                    <a:pt x="37" y="33"/>
                    <a:pt x="44" y="31"/>
                    <a:pt x="49" y="25"/>
                  </a:cubicBezTo>
                  <a:cubicBezTo>
                    <a:pt x="52" y="22"/>
                    <a:pt x="56" y="21"/>
                    <a:pt x="59" y="21"/>
                  </a:cubicBezTo>
                  <a:cubicBezTo>
                    <a:pt x="66" y="21"/>
                    <a:pt x="72" y="27"/>
                    <a:pt x="77" y="39"/>
                  </a:cubicBezTo>
                  <a:cubicBezTo>
                    <a:pt x="79" y="50"/>
                    <a:pt x="86" y="56"/>
                    <a:pt x="96" y="56"/>
                  </a:cubicBezTo>
                  <a:cubicBezTo>
                    <a:pt x="102" y="56"/>
                    <a:pt x="108" y="54"/>
                    <a:pt x="115" y="49"/>
                  </a:cubicBezTo>
                  <a:cubicBezTo>
                    <a:pt x="142" y="32"/>
                    <a:pt x="139" y="25"/>
                    <a:pt x="97" y="11"/>
                  </a:cubicBezTo>
                  <a:cubicBezTo>
                    <a:pt x="78" y="6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7" name="Google Shape;3597;p30"/>
            <p:cNvSpPr/>
            <p:nvPr/>
          </p:nvSpPr>
          <p:spPr>
            <a:xfrm>
              <a:off x="5730575" y="1091050"/>
              <a:ext cx="2675" cy="800"/>
            </a:xfrm>
            <a:custGeom>
              <a:avLst/>
              <a:gdLst/>
              <a:ahLst/>
              <a:cxnLst/>
              <a:rect l="l" t="t" r="r" b="b"/>
              <a:pathLst>
                <a:path w="107" h="32" extrusionOk="0">
                  <a:moveTo>
                    <a:pt x="55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1" y="12"/>
                    <a:pt x="1" y="15"/>
                    <a:pt x="36" y="25"/>
                  </a:cubicBezTo>
                  <a:cubicBezTo>
                    <a:pt x="51" y="30"/>
                    <a:pt x="65" y="32"/>
                    <a:pt x="76" y="32"/>
                  </a:cubicBezTo>
                  <a:cubicBezTo>
                    <a:pt x="98" y="32"/>
                    <a:pt x="107" y="23"/>
                    <a:pt x="87" y="12"/>
                  </a:cubicBezTo>
                  <a:cubicBezTo>
                    <a:pt x="81" y="5"/>
                    <a:pt x="68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8" name="Google Shape;3598;p30"/>
            <p:cNvSpPr/>
            <p:nvPr/>
          </p:nvSpPr>
          <p:spPr>
            <a:xfrm>
              <a:off x="5792950" y="128385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9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5"/>
                    <a:pt x="0" y="15"/>
                    <a:pt x="4" y="26"/>
                  </a:cubicBezTo>
                  <a:cubicBezTo>
                    <a:pt x="6" y="34"/>
                    <a:pt x="16" y="40"/>
                    <a:pt x="27" y="40"/>
                  </a:cubicBezTo>
                  <a:cubicBezTo>
                    <a:pt x="30" y="40"/>
                    <a:pt x="33" y="40"/>
                    <a:pt x="35" y="39"/>
                  </a:cubicBezTo>
                  <a:cubicBezTo>
                    <a:pt x="45" y="36"/>
                    <a:pt x="52" y="26"/>
                    <a:pt x="49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9" name="Google Shape;3599;p30"/>
            <p:cNvSpPr/>
            <p:nvPr/>
          </p:nvSpPr>
          <p:spPr>
            <a:xfrm>
              <a:off x="5793375" y="1280575"/>
              <a:ext cx="6450" cy="1250"/>
            </a:xfrm>
            <a:custGeom>
              <a:avLst/>
              <a:gdLst/>
              <a:ahLst/>
              <a:cxnLst/>
              <a:rect l="l" t="t" r="r" b="b"/>
              <a:pathLst>
                <a:path w="258" h="50" extrusionOk="0">
                  <a:moveTo>
                    <a:pt x="28" y="1"/>
                  </a:moveTo>
                  <a:cubicBezTo>
                    <a:pt x="6" y="1"/>
                    <a:pt x="0" y="5"/>
                    <a:pt x="8" y="14"/>
                  </a:cubicBezTo>
                  <a:cubicBezTo>
                    <a:pt x="23" y="32"/>
                    <a:pt x="141" y="50"/>
                    <a:pt x="208" y="50"/>
                  </a:cubicBezTo>
                  <a:cubicBezTo>
                    <a:pt x="232" y="50"/>
                    <a:pt x="250" y="48"/>
                    <a:pt x="254" y="42"/>
                  </a:cubicBezTo>
                  <a:cubicBezTo>
                    <a:pt x="257" y="39"/>
                    <a:pt x="198" y="21"/>
                    <a:pt x="126" y="11"/>
                  </a:cubicBezTo>
                  <a:cubicBezTo>
                    <a:pt x="80" y="4"/>
                    <a:pt x="48" y="1"/>
                    <a:pt x="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0" name="Google Shape;3600;p30"/>
            <p:cNvSpPr/>
            <p:nvPr/>
          </p:nvSpPr>
          <p:spPr>
            <a:xfrm>
              <a:off x="5733800" y="1091475"/>
              <a:ext cx="6350" cy="1125"/>
            </a:xfrm>
            <a:custGeom>
              <a:avLst/>
              <a:gdLst/>
              <a:ahLst/>
              <a:cxnLst/>
              <a:rect l="l" t="t" r="r" b="b"/>
              <a:pathLst>
                <a:path w="254" h="45" extrusionOk="0">
                  <a:moveTo>
                    <a:pt x="35" y="0"/>
                  </a:moveTo>
                  <a:cubicBezTo>
                    <a:pt x="25" y="0"/>
                    <a:pt x="18" y="0"/>
                    <a:pt x="14" y="1"/>
                  </a:cubicBezTo>
                  <a:cubicBezTo>
                    <a:pt x="0" y="8"/>
                    <a:pt x="3" y="11"/>
                    <a:pt x="24" y="11"/>
                  </a:cubicBezTo>
                  <a:cubicBezTo>
                    <a:pt x="49" y="16"/>
                    <a:pt x="80" y="22"/>
                    <a:pt x="101" y="36"/>
                  </a:cubicBezTo>
                  <a:cubicBezTo>
                    <a:pt x="112" y="42"/>
                    <a:pt x="131" y="44"/>
                    <a:pt x="151" y="44"/>
                  </a:cubicBezTo>
                  <a:cubicBezTo>
                    <a:pt x="168" y="44"/>
                    <a:pt x="186" y="43"/>
                    <a:pt x="202" y="40"/>
                  </a:cubicBezTo>
                  <a:cubicBezTo>
                    <a:pt x="253" y="26"/>
                    <a:pt x="247" y="19"/>
                    <a:pt x="149" y="8"/>
                  </a:cubicBezTo>
                  <a:cubicBezTo>
                    <a:pt x="106" y="3"/>
                    <a:pt x="62" y="0"/>
                    <a:pt x="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1" name="Google Shape;3601;p30"/>
            <p:cNvSpPr/>
            <p:nvPr/>
          </p:nvSpPr>
          <p:spPr>
            <a:xfrm>
              <a:off x="5796975" y="1292050"/>
              <a:ext cx="3650" cy="1175"/>
            </a:xfrm>
            <a:custGeom>
              <a:avLst/>
              <a:gdLst/>
              <a:ahLst/>
              <a:cxnLst/>
              <a:rect l="l" t="t" r="r" b="b"/>
              <a:pathLst>
                <a:path w="146" h="47" extrusionOk="0">
                  <a:moveTo>
                    <a:pt x="51" y="1"/>
                  </a:moveTo>
                  <a:cubicBezTo>
                    <a:pt x="0" y="1"/>
                    <a:pt x="8" y="29"/>
                    <a:pt x="72" y="41"/>
                  </a:cubicBezTo>
                  <a:cubicBezTo>
                    <a:pt x="93" y="45"/>
                    <a:pt x="110" y="47"/>
                    <a:pt x="121" y="47"/>
                  </a:cubicBezTo>
                  <a:cubicBezTo>
                    <a:pt x="140" y="47"/>
                    <a:pt x="146" y="41"/>
                    <a:pt x="141" y="28"/>
                  </a:cubicBezTo>
                  <a:cubicBezTo>
                    <a:pt x="141" y="20"/>
                    <a:pt x="110" y="7"/>
                    <a:pt x="75" y="3"/>
                  </a:cubicBezTo>
                  <a:cubicBezTo>
                    <a:pt x="66" y="1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2" name="Google Shape;3602;p30"/>
            <p:cNvSpPr/>
            <p:nvPr/>
          </p:nvSpPr>
          <p:spPr>
            <a:xfrm>
              <a:off x="5811775" y="1332675"/>
              <a:ext cx="2100" cy="675"/>
            </a:xfrm>
            <a:custGeom>
              <a:avLst/>
              <a:gdLst/>
              <a:ahLst/>
              <a:cxnLst/>
              <a:rect l="l" t="t" r="r" b="b"/>
              <a:pathLst>
                <a:path w="84" h="27" extrusionOk="0">
                  <a:moveTo>
                    <a:pt x="41" y="0"/>
                  </a:moveTo>
                  <a:cubicBezTo>
                    <a:pt x="37" y="0"/>
                    <a:pt x="34" y="0"/>
                    <a:pt x="32" y="1"/>
                  </a:cubicBezTo>
                  <a:cubicBezTo>
                    <a:pt x="0" y="9"/>
                    <a:pt x="11" y="22"/>
                    <a:pt x="53" y="26"/>
                  </a:cubicBezTo>
                  <a:cubicBezTo>
                    <a:pt x="77" y="26"/>
                    <a:pt x="83" y="22"/>
                    <a:pt x="73" y="12"/>
                  </a:cubicBezTo>
                  <a:cubicBezTo>
                    <a:pt x="65" y="4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3" name="Google Shape;3603;p30"/>
            <p:cNvSpPr/>
            <p:nvPr/>
          </p:nvSpPr>
          <p:spPr>
            <a:xfrm>
              <a:off x="5813775" y="1333625"/>
              <a:ext cx="8075" cy="3375"/>
            </a:xfrm>
            <a:custGeom>
              <a:avLst/>
              <a:gdLst/>
              <a:ahLst/>
              <a:cxnLst/>
              <a:rect l="l" t="t" r="r" b="b"/>
              <a:pathLst>
                <a:path w="323" h="135" extrusionOk="0">
                  <a:moveTo>
                    <a:pt x="57" y="1"/>
                  </a:moveTo>
                  <a:cubicBezTo>
                    <a:pt x="47" y="1"/>
                    <a:pt x="41" y="9"/>
                    <a:pt x="45" y="26"/>
                  </a:cubicBezTo>
                  <a:cubicBezTo>
                    <a:pt x="48" y="35"/>
                    <a:pt x="42" y="41"/>
                    <a:pt x="29" y="41"/>
                  </a:cubicBezTo>
                  <a:cubicBezTo>
                    <a:pt x="27" y="41"/>
                    <a:pt x="24" y="40"/>
                    <a:pt x="21" y="40"/>
                  </a:cubicBezTo>
                  <a:cubicBezTo>
                    <a:pt x="15" y="38"/>
                    <a:pt x="10" y="37"/>
                    <a:pt x="8" y="37"/>
                  </a:cubicBezTo>
                  <a:cubicBezTo>
                    <a:pt x="0" y="37"/>
                    <a:pt x="7" y="44"/>
                    <a:pt x="28" y="57"/>
                  </a:cubicBezTo>
                  <a:cubicBezTo>
                    <a:pt x="41" y="67"/>
                    <a:pt x="56" y="71"/>
                    <a:pt x="68" y="71"/>
                  </a:cubicBezTo>
                  <a:cubicBezTo>
                    <a:pt x="74" y="71"/>
                    <a:pt x="80" y="70"/>
                    <a:pt x="83" y="67"/>
                  </a:cubicBezTo>
                  <a:cubicBezTo>
                    <a:pt x="85" y="65"/>
                    <a:pt x="89" y="64"/>
                    <a:pt x="92" y="64"/>
                  </a:cubicBezTo>
                  <a:cubicBezTo>
                    <a:pt x="101" y="64"/>
                    <a:pt x="112" y="70"/>
                    <a:pt x="122" y="82"/>
                  </a:cubicBezTo>
                  <a:cubicBezTo>
                    <a:pt x="130" y="94"/>
                    <a:pt x="145" y="103"/>
                    <a:pt x="155" y="103"/>
                  </a:cubicBezTo>
                  <a:cubicBezTo>
                    <a:pt x="157" y="103"/>
                    <a:pt x="159" y="103"/>
                    <a:pt x="160" y="102"/>
                  </a:cubicBezTo>
                  <a:cubicBezTo>
                    <a:pt x="177" y="94"/>
                    <a:pt x="192" y="90"/>
                    <a:pt x="204" y="90"/>
                  </a:cubicBezTo>
                  <a:cubicBezTo>
                    <a:pt x="224" y="90"/>
                    <a:pt x="238" y="100"/>
                    <a:pt x="247" y="120"/>
                  </a:cubicBezTo>
                  <a:cubicBezTo>
                    <a:pt x="250" y="129"/>
                    <a:pt x="254" y="135"/>
                    <a:pt x="256" y="135"/>
                  </a:cubicBezTo>
                  <a:cubicBezTo>
                    <a:pt x="259" y="135"/>
                    <a:pt x="260" y="131"/>
                    <a:pt x="260" y="123"/>
                  </a:cubicBezTo>
                  <a:cubicBezTo>
                    <a:pt x="264" y="109"/>
                    <a:pt x="281" y="92"/>
                    <a:pt x="302" y="85"/>
                  </a:cubicBezTo>
                  <a:cubicBezTo>
                    <a:pt x="322" y="82"/>
                    <a:pt x="302" y="67"/>
                    <a:pt x="250" y="61"/>
                  </a:cubicBezTo>
                  <a:cubicBezTo>
                    <a:pt x="223" y="55"/>
                    <a:pt x="196" y="53"/>
                    <a:pt x="176" y="53"/>
                  </a:cubicBezTo>
                  <a:cubicBezTo>
                    <a:pt x="159" y="53"/>
                    <a:pt x="147" y="54"/>
                    <a:pt x="143" y="57"/>
                  </a:cubicBezTo>
                  <a:cubicBezTo>
                    <a:pt x="141" y="59"/>
                    <a:pt x="139" y="59"/>
                    <a:pt x="137" y="59"/>
                  </a:cubicBezTo>
                  <a:cubicBezTo>
                    <a:pt x="128" y="59"/>
                    <a:pt x="115" y="50"/>
                    <a:pt x="104" y="33"/>
                  </a:cubicBezTo>
                  <a:cubicBezTo>
                    <a:pt x="89" y="12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4" name="Google Shape;3604;p30"/>
            <p:cNvSpPr/>
            <p:nvPr/>
          </p:nvSpPr>
          <p:spPr>
            <a:xfrm>
              <a:off x="5801000" y="1292175"/>
              <a:ext cx="3950" cy="1475"/>
            </a:xfrm>
            <a:custGeom>
              <a:avLst/>
              <a:gdLst/>
              <a:ahLst/>
              <a:cxnLst/>
              <a:rect l="l" t="t" r="r" b="b"/>
              <a:pathLst>
                <a:path w="158" h="59" extrusionOk="0">
                  <a:moveTo>
                    <a:pt x="22" y="0"/>
                  </a:moveTo>
                  <a:cubicBezTo>
                    <a:pt x="3" y="0"/>
                    <a:pt x="0" y="7"/>
                    <a:pt x="5" y="23"/>
                  </a:cubicBezTo>
                  <a:cubicBezTo>
                    <a:pt x="11" y="46"/>
                    <a:pt x="35" y="59"/>
                    <a:pt x="65" y="59"/>
                  </a:cubicBezTo>
                  <a:cubicBezTo>
                    <a:pt x="84" y="59"/>
                    <a:pt x="105" y="54"/>
                    <a:pt x="126" y="43"/>
                  </a:cubicBezTo>
                  <a:cubicBezTo>
                    <a:pt x="157" y="29"/>
                    <a:pt x="146" y="23"/>
                    <a:pt x="81" y="8"/>
                  </a:cubicBezTo>
                  <a:cubicBezTo>
                    <a:pt x="53" y="3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5" name="Google Shape;3605;p30"/>
            <p:cNvSpPr/>
            <p:nvPr/>
          </p:nvSpPr>
          <p:spPr>
            <a:xfrm>
              <a:off x="5818975" y="1346400"/>
              <a:ext cx="1675" cy="925"/>
            </a:xfrm>
            <a:custGeom>
              <a:avLst/>
              <a:gdLst/>
              <a:ahLst/>
              <a:cxnLst/>
              <a:rect l="l" t="t" r="r" b="b"/>
              <a:pathLst>
                <a:path w="67" h="37" extrusionOk="0">
                  <a:moveTo>
                    <a:pt x="21" y="0"/>
                  </a:moveTo>
                  <a:cubicBezTo>
                    <a:pt x="18" y="0"/>
                    <a:pt x="16" y="0"/>
                    <a:pt x="14" y="1"/>
                  </a:cubicBezTo>
                  <a:cubicBezTo>
                    <a:pt x="0" y="4"/>
                    <a:pt x="0" y="14"/>
                    <a:pt x="10" y="25"/>
                  </a:cubicBezTo>
                  <a:cubicBezTo>
                    <a:pt x="19" y="30"/>
                    <a:pt x="34" y="36"/>
                    <a:pt x="45" y="36"/>
                  </a:cubicBezTo>
                  <a:cubicBezTo>
                    <a:pt x="47" y="36"/>
                    <a:pt x="50" y="36"/>
                    <a:pt x="52" y="35"/>
                  </a:cubicBezTo>
                  <a:cubicBezTo>
                    <a:pt x="66" y="32"/>
                    <a:pt x="66" y="22"/>
                    <a:pt x="56" y="11"/>
                  </a:cubicBezTo>
                  <a:cubicBezTo>
                    <a:pt x="47" y="6"/>
                    <a:pt x="32" y="0"/>
                    <a:pt x="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6" name="Google Shape;3606;p30"/>
            <p:cNvSpPr/>
            <p:nvPr/>
          </p:nvSpPr>
          <p:spPr>
            <a:xfrm>
              <a:off x="5740400" y="1091925"/>
              <a:ext cx="4625" cy="900"/>
            </a:xfrm>
            <a:custGeom>
              <a:avLst/>
              <a:gdLst/>
              <a:ahLst/>
              <a:cxnLst/>
              <a:rect l="l" t="t" r="r" b="b"/>
              <a:pathLst>
                <a:path w="185" h="36" extrusionOk="0">
                  <a:moveTo>
                    <a:pt x="56" y="1"/>
                  </a:moveTo>
                  <a:cubicBezTo>
                    <a:pt x="0" y="1"/>
                    <a:pt x="0" y="1"/>
                    <a:pt x="45" y="22"/>
                  </a:cubicBezTo>
                  <a:cubicBezTo>
                    <a:pt x="61" y="31"/>
                    <a:pt x="86" y="35"/>
                    <a:pt x="110" y="35"/>
                  </a:cubicBezTo>
                  <a:cubicBezTo>
                    <a:pt x="122" y="35"/>
                    <a:pt x="133" y="34"/>
                    <a:pt x="142" y="32"/>
                  </a:cubicBezTo>
                  <a:cubicBezTo>
                    <a:pt x="184" y="18"/>
                    <a:pt x="184" y="14"/>
                    <a:pt x="156" y="8"/>
                  </a:cubicBezTo>
                  <a:cubicBezTo>
                    <a:pt x="132" y="4"/>
                    <a:pt x="90" y="1"/>
                    <a:pt x="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7" name="Google Shape;3607;p30"/>
            <p:cNvSpPr/>
            <p:nvPr/>
          </p:nvSpPr>
          <p:spPr>
            <a:xfrm>
              <a:off x="5800525" y="1281225"/>
              <a:ext cx="4325" cy="825"/>
            </a:xfrm>
            <a:custGeom>
              <a:avLst/>
              <a:gdLst/>
              <a:ahLst/>
              <a:cxnLst/>
              <a:rect l="l" t="t" r="r" b="b"/>
              <a:pathLst>
                <a:path w="173" h="33" extrusionOk="0">
                  <a:moveTo>
                    <a:pt x="29" y="1"/>
                  </a:moveTo>
                  <a:cubicBezTo>
                    <a:pt x="11" y="1"/>
                    <a:pt x="1" y="3"/>
                    <a:pt x="3" y="9"/>
                  </a:cubicBezTo>
                  <a:cubicBezTo>
                    <a:pt x="8" y="22"/>
                    <a:pt x="86" y="32"/>
                    <a:pt x="133" y="32"/>
                  </a:cubicBezTo>
                  <a:cubicBezTo>
                    <a:pt x="152" y="32"/>
                    <a:pt x="167" y="31"/>
                    <a:pt x="170" y="27"/>
                  </a:cubicBezTo>
                  <a:cubicBezTo>
                    <a:pt x="173" y="23"/>
                    <a:pt x="135" y="13"/>
                    <a:pt x="86" y="6"/>
                  </a:cubicBezTo>
                  <a:cubicBezTo>
                    <a:pt x="64" y="3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8" name="Google Shape;3608;p30"/>
            <p:cNvSpPr/>
            <p:nvPr/>
          </p:nvSpPr>
          <p:spPr>
            <a:xfrm>
              <a:off x="5806200" y="1293125"/>
              <a:ext cx="1950" cy="1125"/>
            </a:xfrm>
            <a:custGeom>
              <a:avLst/>
              <a:gdLst/>
              <a:ahLst/>
              <a:cxnLst/>
              <a:rect l="l" t="t" r="r" b="b"/>
              <a:pathLst>
                <a:path w="78" h="45" extrusionOk="0">
                  <a:moveTo>
                    <a:pt x="46" y="0"/>
                  </a:moveTo>
                  <a:cubicBezTo>
                    <a:pt x="42" y="0"/>
                    <a:pt x="37" y="0"/>
                    <a:pt x="33" y="1"/>
                  </a:cubicBezTo>
                  <a:cubicBezTo>
                    <a:pt x="15" y="9"/>
                    <a:pt x="1" y="19"/>
                    <a:pt x="5" y="33"/>
                  </a:cubicBezTo>
                  <a:cubicBezTo>
                    <a:pt x="8" y="40"/>
                    <a:pt x="18" y="44"/>
                    <a:pt x="31" y="44"/>
                  </a:cubicBezTo>
                  <a:cubicBezTo>
                    <a:pt x="36" y="44"/>
                    <a:pt x="41" y="44"/>
                    <a:pt x="47" y="43"/>
                  </a:cubicBezTo>
                  <a:cubicBezTo>
                    <a:pt x="63" y="36"/>
                    <a:pt x="77" y="26"/>
                    <a:pt x="74" y="15"/>
                  </a:cubicBezTo>
                  <a:cubicBezTo>
                    <a:pt x="72" y="5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9" name="Google Shape;3609;p30"/>
            <p:cNvSpPr/>
            <p:nvPr/>
          </p:nvSpPr>
          <p:spPr>
            <a:xfrm>
              <a:off x="5745450" y="1092300"/>
              <a:ext cx="4850" cy="1475"/>
            </a:xfrm>
            <a:custGeom>
              <a:avLst/>
              <a:gdLst/>
              <a:ahLst/>
              <a:cxnLst/>
              <a:rect l="l" t="t" r="r" b="b"/>
              <a:pathLst>
                <a:path w="194" h="59" extrusionOk="0">
                  <a:moveTo>
                    <a:pt x="10" y="1"/>
                  </a:moveTo>
                  <a:cubicBezTo>
                    <a:pt x="1" y="1"/>
                    <a:pt x="10" y="4"/>
                    <a:pt x="37" y="13"/>
                  </a:cubicBezTo>
                  <a:cubicBezTo>
                    <a:pt x="62" y="20"/>
                    <a:pt x="83" y="34"/>
                    <a:pt x="79" y="48"/>
                  </a:cubicBezTo>
                  <a:cubicBezTo>
                    <a:pt x="76" y="55"/>
                    <a:pt x="84" y="58"/>
                    <a:pt x="99" y="58"/>
                  </a:cubicBezTo>
                  <a:cubicBezTo>
                    <a:pt x="107" y="58"/>
                    <a:pt x="117" y="57"/>
                    <a:pt x="128" y="55"/>
                  </a:cubicBezTo>
                  <a:cubicBezTo>
                    <a:pt x="194" y="37"/>
                    <a:pt x="194" y="7"/>
                    <a:pt x="131" y="7"/>
                  </a:cubicBezTo>
                  <a:cubicBezTo>
                    <a:pt x="107" y="7"/>
                    <a:pt x="69" y="3"/>
                    <a:pt x="41" y="3"/>
                  </a:cubicBezTo>
                  <a:cubicBezTo>
                    <a:pt x="25" y="2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0" name="Google Shape;3610;p30"/>
            <p:cNvSpPr/>
            <p:nvPr/>
          </p:nvSpPr>
          <p:spPr>
            <a:xfrm>
              <a:off x="5820900" y="1330175"/>
              <a:ext cx="1375" cy="825"/>
            </a:xfrm>
            <a:custGeom>
              <a:avLst/>
              <a:gdLst/>
              <a:ahLst/>
              <a:cxnLst/>
              <a:rect l="l" t="t" r="r" b="b"/>
              <a:pathLst>
                <a:path w="55" h="33" extrusionOk="0">
                  <a:moveTo>
                    <a:pt x="16" y="0"/>
                  </a:moveTo>
                  <a:cubicBezTo>
                    <a:pt x="7" y="0"/>
                    <a:pt x="1" y="7"/>
                    <a:pt x="3" y="15"/>
                  </a:cubicBezTo>
                  <a:cubicBezTo>
                    <a:pt x="6" y="24"/>
                    <a:pt x="17" y="33"/>
                    <a:pt x="27" y="33"/>
                  </a:cubicBezTo>
                  <a:cubicBezTo>
                    <a:pt x="28" y="33"/>
                    <a:pt x="29" y="33"/>
                    <a:pt x="31" y="32"/>
                  </a:cubicBezTo>
                  <a:cubicBezTo>
                    <a:pt x="45" y="29"/>
                    <a:pt x="55" y="22"/>
                    <a:pt x="52" y="15"/>
                  </a:cubicBezTo>
                  <a:cubicBezTo>
                    <a:pt x="52" y="11"/>
                    <a:pt x="37" y="5"/>
                    <a:pt x="24" y="1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1" name="Google Shape;3611;p30"/>
            <p:cNvSpPr/>
            <p:nvPr/>
          </p:nvSpPr>
          <p:spPr>
            <a:xfrm>
              <a:off x="5823900" y="1335200"/>
              <a:ext cx="5425" cy="1875"/>
            </a:xfrm>
            <a:custGeom>
              <a:avLst/>
              <a:gdLst/>
              <a:ahLst/>
              <a:cxnLst/>
              <a:rect l="l" t="t" r="r" b="b"/>
              <a:pathLst>
                <a:path w="217" h="75" extrusionOk="0">
                  <a:moveTo>
                    <a:pt x="114" y="1"/>
                  </a:moveTo>
                  <a:cubicBezTo>
                    <a:pt x="91" y="1"/>
                    <a:pt x="64" y="4"/>
                    <a:pt x="36" y="12"/>
                  </a:cubicBezTo>
                  <a:cubicBezTo>
                    <a:pt x="15" y="19"/>
                    <a:pt x="1" y="33"/>
                    <a:pt x="5" y="43"/>
                  </a:cubicBezTo>
                  <a:cubicBezTo>
                    <a:pt x="6" y="49"/>
                    <a:pt x="12" y="52"/>
                    <a:pt x="22" y="52"/>
                  </a:cubicBezTo>
                  <a:cubicBezTo>
                    <a:pt x="32" y="52"/>
                    <a:pt x="47" y="48"/>
                    <a:pt x="63" y="43"/>
                  </a:cubicBezTo>
                  <a:cubicBezTo>
                    <a:pt x="84" y="33"/>
                    <a:pt x="102" y="26"/>
                    <a:pt x="111" y="26"/>
                  </a:cubicBezTo>
                  <a:cubicBezTo>
                    <a:pt x="114" y="26"/>
                    <a:pt x="116" y="27"/>
                    <a:pt x="116" y="29"/>
                  </a:cubicBezTo>
                  <a:cubicBezTo>
                    <a:pt x="120" y="52"/>
                    <a:pt x="127" y="65"/>
                    <a:pt x="135" y="65"/>
                  </a:cubicBezTo>
                  <a:cubicBezTo>
                    <a:pt x="141" y="65"/>
                    <a:pt x="146" y="59"/>
                    <a:pt x="151" y="46"/>
                  </a:cubicBezTo>
                  <a:cubicBezTo>
                    <a:pt x="156" y="30"/>
                    <a:pt x="159" y="22"/>
                    <a:pt x="162" y="22"/>
                  </a:cubicBezTo>
                  <a:cubicBezTo>
                    <a:pt x="165" y="22"/>
                    <a:pt x="168" y="29"/>
                    <a:pt x="171" y="43"/>
                  </a:cubicBezTo>
                  <a:cubicBezTo>
                    <a:pt x="177" y="61"/>
                    <a:pt x="189" y="75"/>
                    <a:pt x="202" y="75"/>
                  </a:cubicBezTo>
                  <a:cubicBezTo>
                    <a:pt x="203" y="75"/>
                    <a:pt x="204" y="75"/>
                    <a:pt x="205" y="74"/>
                  </a:cubicBezTo>
                  <a:cubicBezTo>
                    <a:pt x="216" y="71"/>
                    <a:pt x="216" y="54"/>
                    <a:pt x="202" y="33"/>
                  </a:cubicBezTo>
                  <a:cubicBezTo>
                    <a:pt x="189" y="12"/>
                    <a:pt x="157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2" name="Google Shape;3612;p30"/>
            <p:cNvSpPr/>
            <p:nvPr/>
          </p:nvSpPr>
          <p:spPr>
            <a:xfrm>
              <a:off x="5811075" y="1293650"/>
              <a:ext cx="5050" cy="1575"/>
            </a:xfrm>
            <a:custGeom>
              <a:avLst/>
              <a:gdLst/>
              <a:ahLst/>
              <a:cxnLst/>
              <a:rect l="l" t="t" r="r" b="b"/>
              <a:pathLst>
                <a:path w="202" h="63" extrusionOk="0">
                  <a:moveTo>
                    <a:pt x="188" y="1"/>
                  </a:moveTo>
                  <a:cubicBezTo>
                    <a:pt x="180" y="1"/>
                    <a:pt x="167" y="4"/>
                    <a:pt x="146" y="9"/>
                  </a:cubicBezTo>
                  <a:cubicBezTo>
                    <a:pt x="115" y="19"/>
                    <a:pt x="66" y="22"/>
                    <a:pt x="42" y="22"/>
                  </a:cubicBezTo>
                  <a:cubicBezTo>
                    <a:pt x="1" y="22"/>
                    <a:pt x="4" y="26"/>
                    <a:pt x="49" y="36"/>
                  </a:cubicBezTo>
                  <a:cubicBezTo>
                    <a:pt x="76" y="43"/>
                    <a:pt x="108" y="54"/>
                    <a:pt x="118" y="60"/>
                  </a:cubicBezTo>
                  <a:cubicBezTo>
                    <a:pt x="120" y="62"/>
                    <a:pt x="123" y="63"/>
                    <a:pt x="127" y="63"/>
                  </a:cubicBezTo>
                  <a:cubicBezTo>
                    <a:pt x="139" y="63"/>
                    <a:pt x="157" y="52"/>
                    <a:pt x="171" y="36"/>
                  </a:cubicBezTo>
                  <a:cubicBezTo>
                    <a:pt x="193" y="11"/>
                    <a:pt x="201" y="1"/>
                    <a:pt x="1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3" name="Google Shape;3613;p30"/>
            <p:cNvSpPr/>
            <p:nvPr/>
          </p:nvSpPr>
          <p:spPr>
            <a:xfrm>
              <a:off x="5810200" y="1288025"/>
              <a:ext cx="4125" cy="675"/>
            </a:xfrm>
            <a:custGeom>
              <a:avLst/>
              <a:gdLst/>
              <a:ahLst/>
              <a:cxnLst/>
              <a:rect l="l" t="t" r="r" b="b"/>
              <a:pathLst>
                <a:path w="165" h="27" extrusionOk="0">
                  <a:moveTo>
                    <a:pt x="93" y="0"/>
                  </a:moveTo>
                  <a:cubicBezTo>
                    <a:pt x="87" y="0"/>
                    <a:pt x="80" y="0"/>
                    <a:pt x="74" y="1"/>
                  </a:cubicBezTo>
                  <a:cubicBezTo>
                    <a:pt x="1" y="8"/>
                    <a:pt x="32" y="25"/>
                    <a:pt x="116" y="25"/>
                  </a:cubicBezTo>
                  <a:cubicBezTo>
                    <a:pt x="122" y="26"/>
                    <a:pt x="128" y="26"/>
                    <a:pt x="133" y="26"/>
                  </a:cubicBezTo>
                  <a:cubicBezTo>
                    <a:pt x="157" y="26"/>
                    <a:pt x="165" y="20"/>
                    <a:pt x="153" y="11"/>
                  </a:cubicBezTo>
                  <a:cubicBezTo>
                    <a:pt x="145" y="6"/>
                    <a:pt x="119" y="0"/>
                    <a:pt x="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4" name="Google Shape;3614;p30"/>
            <p:cNvSpPr/>
            <p:nvPr/>
          </p:nvSpPr>
          <p:spPr>
            <a:xfrm>
              <a:off x="5823575" y="1327125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2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9"/>
                    <a:pt x="18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5" name="Google Shape;3615;p30"/>
            <p:cNvSpPr/>
            <p:nvPr/>
          </p:nvSpPr>
          <p:spPr>
            <a:xfrm>
              <a:off x="5750450" y="1092425"/>
              <a:ext cx="6375" cy="1450"/>
            </a:xfrm>
            <a:custGeom>
              <a:avLst/>
              <a:gdLst/>
              <a:ahLst/>
              <a:cxnLst/>
              <a:rect l="l" t="t" r="r" b="b"/>
              <a:pathLst>
                <a:path w="255" h="58" extrusionOk="0">
                  <a:moveTo>
                    <a:pt x="46" y="0"/>
                  </a:moveTo>
                  <a:cubicBezTo>
                    <a:pt x="40" y="0"/>
                    <a:pt x="34" y="1"/>
                    <a:pt x="29" y="2"/>
                  </a:cubicBezTo>
                  <a:cubicBezTo>
                    <a:pt x="0" y="12"/>
                    <a:pt x="0" y="15"/>
                    <a:pt x="45" y="29"/>
                  </a:cubicBezTo>
                  <a:cubicBezTo>
                    <a:pt x="63" y="36"/>
                    <a:pt x="86" y="40"/>
                    <a:pt x="106" y="40"/>
                  </a:cubicBezTo>
                  <a:cubicBezTo>
                    <a:pt x="118" y="40"/>
                    <a:pt x="128" y="39"/>
                    <a:pt x="136" y="36"/>
                  </a:cubicBezTo>
                  <a:cubicBezTo>
                    <a:pt x="141" y="35"/>
                    <a:pt x="147" y="35"/>
                    <a:pt x="152" y="35"/>
                  </a:cubicBezTo>
                  <a:cubicBezTo>
                    <a:pt x="169" y="35"/>
                    <a:pt x="187" y="38"/>
                    <a:pt x="195" y="47"/>
                  </a:cubicBezTo>
                  <a:cubicBezTo>
                    <a:pt x="205" y="54"/>
                    <a:pt x="216" y="58"/>
                    <a:pt x="225" y="58"/>
                  </a:cubicBezTo>
                  <a:cubicBezTo>
                    <a:pt x="242" y="58"/>
                    <a:pt x="255" y="47"/>
                    <a:pt x="250" y="29"/>
                  </a:cubicBezTo>
                  <a:cubicBezTo>
                    <a:pt x="247" y="21"/>
                    <a:pt x="222" y="14"/>
                    <a:pt x="192" y="14"/>
                  </a:cubicBezTo>
                  <a:cubicBezTo>
                    <a:pt x="186" y="14"/>
                    <a:pt x="180" y="14"/>
                    <a:pt x="174" y="15"/>
                  </a:cubicBezTo>
                  <a:cubicBezTo>
                    <a:pt x="164" y="16"/>
                    <a:pt x="153" y="17"/>
                    <a:pt x="142" y="17"/>
                  </a:cubicBezTo>
                  <a:cubicBezTo>
                    <a:pt x="115" y="17"/>
                    <a:pt x="91" y="13"/>
                    <a:pt x="83" y="8"/>
                  </a:cubicBezTo>
                  <a:cubicBezTo>
                    <a:pt x="76" y="3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6" name="Google Shape;3616;p30"/>
            <p:cNvSpPr/>
            <p:nvPr/>
          </p:nvSpPr>
          <p:spPr>
            <a:xfrm>
              <a:off x="5826700" y="1331025"/>
              <a:ext cx="1575" cy="550"/>
            </a:xfrm>
            <a:custGeom>
              <a:avLst/>
              <a:gdLst/>
              <a:ahLst/>
              <a:cxnLst/>
              <a:rect l="l" t="t" r="r" b="b"/>
              <a:pathLst>
                <a:path w="63" h="22" extrusionOk="0">
                  <a:moveTo>
                    <a:pt x="49" y="0"/>
                  </a:moveTo>
                  <a:cubicBezTo>
                    <a:pt x="46" y="0"/>
                    <a:pt x="40" y="1"/>
                    <a:pt x="34" y="2"/>
                  </a:cubicBezTo>
                  <a:cubicBezTo>
                    <a:pt x="10" y="9"/>
                    <a:pt x="0" y="16"/>
                    <a:pt x="7" y="19"/>
                  </a:cubicBezTo>
                  <a:cubicBezTo>
                    <a:pt x="10" y="21"/>
                    <a:pt x="14" y="22"/>
                    <a:pt x="19" y="22"/>
                  </a:cubicBezTo>
                  <a:cubicBezTo>
                    <a:pt x="29" y="22"/>
                    <a:pt x="42" y="17"/>
                    <a:pt x="52" y="12"/>
                  </a:cubicBezTo>
                  <a:cubicBezTo>
                    <a:pt x="62" y="4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7" name="Google Shape;3617;p30"/>
            <p:cNvSpPr/>
            <p:nvPr/>
          </p:nvSpPr>
          <p:spPr>
            <a:xfrm>
              <a:off x="5816275" y="1294375"/>
              <a:ext cx="1325" cy="1075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18" y="0"/>
                  </a:moveTo>
                  <a:cubicBezTo>
                    <a:pt x="8" y="4"/>
                    <a:pt x="1" y="18"/>
                    <a:pt x="4" y="28"/>
                  </a:cubicBezTo>
                  <a:cubicBezTo>
                    <a:pt x="7" y="37"/>
                    <a:pt x="15" y="43"/>
                    <a:pt x="25" y="43"/>
                  </a:cubicBezTo>
                  <a:cubicBezTo>
                    <a:pt x="27" y="43"/>
                    <a:pt x="29" y="43"/>
                    <a:pt x="32" y="42"/>
                  </a:cubicBezTo>
                  <a:cubicBezTo>
                    <a:pt x="46" y="39"/>
                    <a:pt x="53" y="28"/>
                    <a:pt x="49" y="14"/>
                  </a:cubicBezTo>
                  <a:cubicBezTo>
                    <a:pt x="46" y="4"/>
                    <a:pt x="32" y="0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8" name="Google Shape;3618;p30"/>
            <p:cNvSpPr/>
            <p:nvPr/>
          </p:nvSpPr>
          <p:spPr>
            <a:xfrm>
              <a:off x="5829850" y="133497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0"/>
                  </a:moveTo>
                  <a:cubicBezTo>
                    <a:pt x="32" y="0"/>
                    <a:pt x="23" y="6"/>
                    <a:pt x="17" y="18"/>
                  </a:cubicBezTo>
                  <a:cubicBezTo>
                    <a:pt x="0" y="43"/>
                    <a:pt x="26" y="84"/>
                    <a:pt x="52" y="84"/>
                  </a:cubicBezTo>
                  <a:cubicBezTo>
                    <a:pt x="54" y="84"/>
                    <a:pt x="56" y="84"/>
                    <a:pt x="58" y="83"/>
                  </a:cubicBezTo>
                  <a:cubicBezTo>
                    <a:pt x="75" y="80"/>
                    <a:pt x="82" y="59"/>
                    <a:pt x="75" y="34"/>
                  </a:cubicBezTo>
                  <a:cubicBezTo>
                    <a:pt x="67" y="12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9" name="Google Shape;3619;p30"/>
            <p:cNvSpPr/>
            <p:nvPr/>
          </p:nvSpPr>
          <p:spPr>
            <a:xfrm>
              <a:off x="5817050" y="1293175"/>
              <a:ext cx="15825" cy="2900"/>
            </a:xfrm>
            <a:custGeom>
              <a:avLst/>
              <a:gdLst/>
              <a:ahLst/>
              <a:cxnLst/>
              <a:rect l="l" t="t" r="r" b="b"/>
              <a:pathLst>
                <a:path w="633" h="116" extrusionOk="0">
                  <a:moveTo>
                    <a:pt x="60" y="0"/>
                  </a:moveTo>
                  <a:cubicBezTo>
                    <a:pt x="38" y="0"/>
                    <a:pt x="22" y="1"/>
                    <a:pt x="15" y="3"/>
                  </a:cubicBezTo>
                  <a:cubicBezTo>
                    <a:pt x="1" y="7"/>
                    <a:pt x="22" y="13"/>
                    <a:pt x="60" y="17"/>
                  </a:cubicBezTo>
                  <a:cubicBezTo>
                    <a:pt x="108" y="24"/>
                    <a:pt x="129" y="34"/>
                    <a:pt x="129" y="62"/>
                  </a:cubicBezTo>
                  <a:cubicBezTo>
                    <a:pt x="129" y="80"/>
                    <a:pt x="138" y="94"/>
                    <a:pt x="147" y="94"/>
                  </a:cubicBezTo>
                  <a:cubicBezTo>
                    <a:pt x="148" y="94"/>
                    <a:pt x="149" y="94"/>
                    <a:pt x="150" y="93"/>
                  </a:cubicBezTo>
                  <a:cubicBezTo>
                    <a:pt x="161" y="90"/>
                    <a:pt x="167" y="79"/>
                    <a:pt x="164" y="69"/>
                  </a:cubicBezTo>
                  <a:cubicBezTo>
                    <a:pt x="161" y="58"/>
                    <a:pt x="167" y="48"/>
                    <a:pt x="181" y="45"/>
                  </a:cubicBezTo>
                  <a:cubicBezTo>
                    <a:pt x="189" y="43"/>
                    <a:pt x="201" y="42"/>
                    <a:pt x="215" y="42"/>
                  </a:cubicBezTo>
                  <a:cubicBezTo>
                    <a:pt x="289" y="42"/>
                    <a:pt x="432" y="69"/>
                    <a:pt x="438" y="87"/>
                  </a:cubicBezTo>
                  <a:cubicBezTo>
                    <a:pt x="439" y="94"/>
                    <a:pt x="442" y="97"/>
                    <a:pt x="446" y="97"/>
                  </a:cubicBezTo>
                  <a:cubicBezTo>
                    <a:pt x="452" y="97"/>
                    <a:pt x="459" y="91"/>
                    <a:pt x="469" y="79"/>
                  </a:cubicBezTo>
                  <a:cubicBezTo>
                    <a:pt x="481" y="64"/>
                    <a:pt x="489" y="57"/>
                    <a:pt x="498" y="57"/>
                  </a:cubicBezTo>
                  <a:cubicBezTo>
                    <a:pt x="505" y="57"/>
                    <a:pt x="512" y="61"/>
                    <a:pt x="521" y="69"/>
                  </a:cubicBezTo>
                  <a:cubicBezTo>
                    <a:pt x="532" y="79"/>
                    <a:pt x="549" y="97"/>
                    <a:pt x="549" y="103"/>
                  </a:cubicBezTo>
                  <a:cubicBezTo>
                    <a:pt x="552" y="112"/>
                    <a:pt x="558" y="115"/>
                    <a:pt x="566" y="115"/>
                  </a:cubicBezTo>
                  <a:cubicBezTo>
                    <a:pt x="568" y="115"/>
                    <a:pt x="571" y="115"/>
                    <a:pt x="574" y="114"/>
                  </a:cubicBezTo>
                  <a:cubicBezTo>
                    <a:pt x="584" y="111"/>
                    <a:pt x="598" y="108"/>
                    <a:pt x="612" y="103"/>
                  </a:cubicBezTo>
                  <a:cubicBezTo>
                    <a:pt x="625" y="100"/>
                    <a:pt x="633" y="90"/>
                    <a:pt x="629" y="79"/>
                  </a:cubicBezTo>
                  <a:cubicBezTo>
                    <a:pt x="624" y="62"/>
                    <a:pt x="544" y="44"/>
                    <a:pt x="498" y="44"/>
                  </a:cubicBezTo>
                  <a:cubicBezTo>
                    <a:pt x="481" y="44"/>
                    <a:pt x="469" y="46"/>
                    <a:pt x="466" y="52"/>
                  </a:cubicBezTo>
                  <a:cubicBezTo>
                    <a:pt x="464" y="54"/>
                    <a:pt x="461" y="55"/>
                    <a:pt x="459" y="55"/>
                  </a:cubicBezTo>
                  <a:cubicBezTo>
                    <a:pt x="454" y="55"/>
                    <a:pt x="450" y="50"/>
                    <a:pt x="445" y="41"/>
                  </a:cubicBezTo>
                  <a:cubicBezTo>
                    <a:pt x="439" y="22"/>
                    <a:pt x="366" y="10"/>
                    <a:pt x="290" y="10"/>
                  </a:cubicBezTo>
                  <a:cubicBezTo>
                    <a:pt x="282" y="10"/>
                    <a:pt x="273" y="10"/>
                    <a:pt x="265" y="10"/>
                  </a:cubicBezTo>
                  <a:cubicBezTo>
                    <a:pt x="260" y="11"/>
                    <a:pt x="252" y="11"/>
                    <a:pt x="242" y="11"/>
                  </a:cubicBezTo>
                  <a:cubicBezTo>
                    <a:pt x="214" y="11"/>
                    <a:pt x="171" y="8"/>
                    <a:pt x="133" y="3"/>
                  </a:cubicBezTo>
                  <a:cubicBezTo>
                    <a:pt x="107" y="1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0" name="Google Shape;3620;p30"/>
            <p:cNvSpPr/>
            <p:nvPr/>
          </p:nvSpPr>
          <p:spPr>
            <a:xfrm>
              <a:off x="5829300" y="1331025"/>
              <a:ext cx="2000" cy="1050"/>
            </a:xfrm>
            <a:custGeom>
              <a:avLst/>
              <a:gdLst/>
              <a:ahLst/>
              <a:cxnLst/>
              <a:rect l="l" t="t" r="r" b="b"/>
              <a:pathLst>
                <a:path w="80" h="42" extrusionOk="0">
                  <a:moveTo>
                    <a:pt x="18" y="1"/>
                  </a:moveTo>
                  <a:cubicBezTo>
                    <a:pt x="16" y="1"/>
                    <a:pt x="13" y="1"/>
                    <a:pt x="10" y="2"/>
                  </a:cubicBezTo>
                  <a:cubicBezTo>
                    <a:pt x="0" y="5"/>
                    <a:pt x="7" y="16"/>
                    <a:pt x="28" y="26"/>
                  </a:cubicBezTo>
                  <a:cubicBezTo>
                    <a:pt x="44" y="37"/>
                    <a:pt x="58" y="41"/>
                    <a:pt x="65" y="41"/>
                  </a:cubicBezTo>
                  <a:cubicBezTo>
                    <a:pt x="67" y="41"/>
                    <a:pt x="69" y="41"/>
                    <a:pt x="69" y="40"/>
                  </a:cubicBezTo>
                  <a:cubicBezTo>
                    <a:pt x="79" y="24"/>
                    <a:pt x="43" y="1"/>
                    <a:pt x="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1" name="Google Shape;3621;p30"/>
            <p:cNvSpPr/>
            <p:nvPr/>
          </p:nvSpPr>
          <p:spPr>
            <a:xfrm>
              <a:off x="5816725" y="128845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8"/>
                    <a:pt x="17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2" name="Google Shape;3622;p30"/>
            <p:cNvSpPr/>
            <p:nvPr/>
          </p:nvSpPr>
          <p:spPr>
            <a:xfrm>
              <a:off x="5833550" y="1341600"/>
              <a:ext cx="2825" cy="1125"/>
            </a:xfrm>
            <a:custGeom>
              <a:avLst/>
              <a:gdLst/>
              <a:ahLst/>
              <a:cxnLst/>
              <a:rect l="l" t="t" r="r" b="b"/>
              <a:pathLst>
                <a:path w="113" h="45" extrusionOk="0">
                  <a:moveTo>
                    <a:pt x="32" y="1"/>
                  </a:moveTo>
                  <a:cubicBezTo>
                    <a:pt x="25" y="1"/>
                    <a:pt x="20" y="1"/>
                    <a:pt x="14" y="2"/>
                  </a:cubicBezTo>
                  <a:cubicBezTo>
                    <a:pt x="0" y="6"/>
                    <a:pt x="14" y="19"/>
                    <a:pt x="42" y="33"/>
                  </a:cubicBezTo>
                  <a:cubicBezTo>
                    <a:pt x="55" y="41"/>
                    <a:pt x="68" y="44"/>
                    <a:pt x="80" y="44"/>
                  </a:cubicBezTo>
                  <a:cubicBezTo>
                    <a:pt x="90" y="44"/>
                    <a:pt x="97" y="42"/>
                    <a:pt x="101" y="36"/>
                  </a:cubicBezTo>
                  <a:cubicBezTo>
                    <a:pt x="112" y="19"/>
                    <a:pt x="68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3" name="Google Shape;3623;p30"/>
            <p:cNvSpPr/>
            <p:nvPr/>
          </p:nvSpPr>
          <p:spPr>
            <a:xfrm>
              <a:off x="5832450" y="1336100"/>
              <a:ext cx="2850" cy="1525"/>
            </a:xfrm>
            <a:custGeom>
              <a:avLst/>
              <a:gdLst/>
              <a:ahLst/>
              <a:cxnLst/>
              <a:rect l="l" t="t" r="r" b="b"/>
              <a:pathLst>
                <a:path w="114" h="61" extrusionOk="0">
                  <a:moveTo>
                    <a:pt x="54" y="0"/>
                  </a:moveTo>
                  <a:cubicBezTo>
                    <a:pt x="33" y="0"/>
                    <a:pt x="27" y="7"/>
                    <a:pt x="37" y="14"/>
                  </a:cubicBezTo>
                  <a:cubicBezTo>
                    <a:pt x="51" y="24"/>
                    <a:pt x="47" y="35"/>
                    <a:pt x="30" y="38"/>
                  </a:cubicBezTo>
                  <a:cubicBezTo>
                    <a:pt x="0" y="44"/>
                    <a:pt x="25" y="60"/>
                    <a:pt x="58" y="60"/>
                  </a:cubicBezTo>
                  <a:cubicBezTo>
                    <a:pt x="64" y="60"/>
                    <a:pt x="69" y="60"/>
                    <a:pt x="75" y="59"/>
                  </a:cubicBezTo>
                  <a:cubicBezTo>
                    <a:pt x="113" y="56"/>
                    <a:pt x="96" y="3"/>
                    <a:pt x="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4" name="Google Shape;3624;p30"/>
            <p:cNvSpPr/>
            <p:nvPr/>
          </p:nvSpPr>
          <p:spPr>
            <a:xfrm>
              <a:off x="5832225" y="1331300"/>
              <a:ext cx="975" cy="1100"/>
            </a:xfrm>
            <a:custGeom>
              <a:avLst/>
              <a:gdLst/>
              <a:ahLst/>
              <a:cxnLst/>
              <a:rect l="l" t="t" r="r" b="b"/>
              <a:pathLst>
                <a:path w="39" h="44" extrusionOk="0">
                  <a:moveTo>
                    <a:pt x="27" y="1"/>
                  </a:moveTo>
                  <a:cubicBezTo>
                    <a:pt x="25" y="1"/>
                    <a:pt x="23" y="1"/>
                    <a:pt x="22" y="1"/>
                  </a:cubicBezTo>
                  <a:cubicBezTo>
                    <a:pt x="8" y="5"/>
                    <a:pt x="1" y="15"/>
                    <a:pt x="5" y="25"/>
                  </a:cubicBezTo>
                  <a:cubicBezTo>
                    <a:pt x="8" y="37"/>
                    <a:pt x="13" y="44"/>
                    <a:pt x="16" y="44"/>
                  </a:cubicBezTo>
                  <a:cubicBezTo>
                    <a:pt x="17" y="44"/>
                    <a:pt x="18" y="44"/>
                    <a:pt x="18" y="43"/>
                  </a:cubicBezTo>
                  <a:cubicBezTo>
                    <a:pt x="26" y="43"/>
                    <a:pt x="32" y="32"/>
                    <a:pt x="36" y="19"/>
                  </a:cubicBezTo>
                  <a:cubicBezTo>
                    <a:pt x="38" y="7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5" name="Google Shape;3625;p30"/>
            <p:cNvSpPr/>
            <p:nvPr/>
          </p:nvSpPr>
          <p:spPr>
            <a:xfrm>
              <a:off x="5757300" y="1092950"/>
              <a:ext cx="3250" cy="1100"/>
            </a:xfrm>
            <a:custGeom>
              <a:avLst/>
              <a:gdLst/>
              <a:ahLst/>
              <a:cxnLst/>
              <a:rect l="l" t="t" r="r" b="b"/>
              <a:pathLst>
                <a:path w="130" h="44" extrusionOk="0">
                  <a:moveTo>
                    <a:pt x="22" y="1"/>
                  </a:moveTo>
                  <a:cubicBezTo>
                    <a:pt x="19" y="1"/>
                    <a:pt x="16" y="1"/>
                    <a:pt x="14" y="1"/>
                  </a:cubicBezTo>
                  <a:cubicBezTo>
                    <a:pt x="0" y="5"/>
                    <a:pt x="8" y="15"/>
                    <a:pt x="32" y="29"/>
                  </a:cubicBezTo>
                  <a:cubicBezTo>
                    <a:pt x="46" y="38"/>
                    <a:pt x="72" y="44"/>
                    <a:pt x="90" y="44"/>
                  </a:cubicBezTo>
                  <a:cubicBezTo>
                    <a:pt x="94" y="44"/>
                    <a:pt x="98" y="44"/>
                    <a:pt x="101" y="43"/>
                  </a:cubicBezTo>
                  <a:cubicBezTo>
                    <a:pt x="129" y="36"/>
                    <a:pt x="125" y="29"/>
                    <a:pt x="83" y="15"/>
                  </a:cubicBezTo>
                  <a:cubicBezTo>
                    <a:pt x="61" y="7"/>
                    <a:pt x="36" y="1"/>
                    <a:pt x="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6" name="Google Shape;3626;p30"/>
            <p:cNvSpPr/>
            <p:nvPr/>
          </p:nvSpPr>
          <p:spPr>
            <a:xfrm>
              <a:off x="5835550" y="1336500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7" y="1"/>
                  </a:moveTo>
                  <a:cubicBezTo>
                    <a:pt x="7" y="1"/>
                    <a:pt x="1" y="7"/>
                    <a:pt x="3" y="19"/>
                  </a:cubicBezTo>
                  <a:cubicBezTo>
                    <a:pt x="6" y="27"/>
                    <a:pt x="16" y="33"/>
                    <a:pt x="27" y="33"/>
                  </a:cubicBezTo>
                  <a:cubicBezTo>
                    <a:pt x="29" y="33"/>
                    <a:pt x="32" y="33"/>
                    <a:pt x="34" y="32"/>
                  </a:cubicBezTo>
                  <a:cubicBezTo>
                    <a:pt x="45" y="29"/>
                    <a:pt x="55" y="22"/>
                    <a:pt x="52" y="19"/>
                  </a:cubicBezTo>
                  <a:cubicBezTo>
                    <a:pt x="52" y="12"/>
                    <a:pt x="38" y="8"/>
                    <a:pt x="24" y="2"/>
                  </a:cubicBezTo>
                  <a:cubicBezTo>
                    <a:pt x="22" y="1"/>
                    <a:pt x="20" y="1"/>
                    <a:pt x="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7" name="Google Shape;3627;p30"/>
            <p:cNvSpPr/>
            <p:nvPr/>
          </p:nvSpPr>
          <p:spPr>
            <a:xfrm>
              <a:off x="5760250" y="1093225"/>
              <a:ext cx="2775" cy="1975"/>
            </a:xfrm>
            <a:custGeom>
              <a:avLst/>
              <a:gdLst/>
              <a:ahLst/>
              <a:cxnLst/>
              <a:rect l="l" t="t" r="r" b="b"/>
              <a:pathLst>
                <a:path w="111" h="79" extrusionOk="0">
                  <a:moveTo>
                    <a:pt x="63" y="0"/>
                  </a:moveTo>
                  <a:cubicBezTo>
                    <a:pt x="42" y="0"/>
                    <a:pt x="32" y="11"/>
                    <a:pt x="35" y="29"/>
                  </a:cubicBezTo>
                  <a:cubicBezTo>
                    <a:pt x="42" y="45"/>
                    <a:pt x="35" y="60"/>
                    <a:pt x="18" y="63"/>
                  </a:cubicBezTo>
                  <a:cubicBezTo>
                    <a:pt x="4" y="66"/>
                    <a:pt x="0" y="74"/>
                    <a:pt x="7" y="77"/>
                  </a:cubicBezTo>
                  <a:cubicBezTo>
                    <a:pt x="9" y="78"/>
                    <a:pt x="11" y="78"/>
                    <a:pt x="13" y="78"/>
                  </a:cubicBezTo>
                  <a:cubicBezTo>
                    <a:pt x="39" y="78"/>
                    <a:pt x="111" y="34"/>
                    <a:pt x="108" y="21"/>
                  </a:cubicBezTo>
                  <a:cubicBezTo>
                    <a:pt x="104" y="11"/>
                    <a:pt x="87" y="4"/>
                    <a:pt x="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8" name="Google Shape;3628;p30"/>
            <p:cNvSpPr/>
            <p:nvPr/>
          </p:nvSpPr>
          <p:spPr>
            <a:xfrm>
              <a:off x="5763375" y="1093975"/>
              <a:ext cx="5300" cy="2100"/>
            </a:xfrm>
            <a:custGeom>
              <a:avLst/>
              <a:gdLst/>
              <a:ahLst/>
              <a:cxnLst/>
              <a:rect l="l" t="t" r="r" b="b"/>
              <a:pathLst>
                <a:path w="212" h="84" extrusionOk="0">
                  <a:moveTo>
                    <a:pt x="43" y="1"/>
                  </a:moveTo>
                  <a:cubicBezTo>
                    <a:pt x="36" y="1"/>
                    <a:pt x="31" y="1"/>
                    <a:pt x="28" y="2"/>
                  </a:cubicBezTo>
                  <a:cubicBezTo>
                    <a:pt x="0" y="9"/>
                    <a:pt x="11" y="15"/>
                    <a:pt x="84" y="57"/>
                  </a:cubicBezTo>
                  <a:cubicBezTo>
                    <a:pt x="113" y="75"/>
                    <a:pt x="130" y="83"/>
                    <a:pt x="144" y="83"/>
                  </a:cubicBezTo>
                  <a:cubicBezTo>
                    <a:pt x="157" y="83"/>
                    <a:pt x="167" y="75"/>
                    <a:pt x="181" y="57"/>
                  </a:cubicBezTo>
                  <a:cubicBezTo>
                    <a:pt x="212" y="23"/>
                    <a:pt x="208" y="23"/>
                    <a:pt x="132" y="9"/>
                  </a:cubicBezTo>
                  <a:cubicBezTo>
                    <a:pt x="96" y="4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9" name="Google Shape;3629;p30"/>
            <p:cNvSpPr/>
            <p:nvPr/>
          </p:nvSpPr>
          <p:spPr>
            <a:xfrm>
              <a:off x="5834675" y="1295225"/>
              <a:ext cx="3500" cy="1275"/>
            </a:xfrm>
            <a:custGeom>
              <a:avLst/>
              <a:gdLst/>
              <a:ahLst/>
              <a:cxnLst/>
              <a:rect l="l" t="t" r="r" b="b"/>
              <a:pathLst>
                <a:path w="140" h="51" extrusionOk="0">
                  <a:moveTo>
                    <a:pt x="42" y="1"/>
                  </a:moveTo>
                  <a:cubicBezTo>
                    <a:pt x="14" y="5"/>
                    <a:pt x="0" y="15"/>
                    <a:pt x="3" y="29"/>
                  </a:cubicBezTo>
                  <a:cubicBezTo>
                    <a:pt x="10" y="41"/>
                    <a:pt x="32" y="50"/>
                    <a:pt x="58" y="50"/>
                  </a:cubicBezTo>
                  <a:cubicBezTo>
                    <a:pt x="62" y="50"/>
                    <a:pt x="65" y="50"/>
                    <a:pt x="69" y="50"/>
                  </a:cubicBezTo>
                  <a:cubicBezTo>
                    <a:pt x="139" y="42"/>
                    <a:pt x="115" y="1"/>
                    <a:pt x="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0" name="Google Shape;3630;p30"/>
            <p:cNvSpPr/>
            <p:nvPr/>
          </p:nvSpPr>
          <p:spPr>
            <a:xfrm>
              <a:off x="5774725" y="1095225"/>
              <a:ext cx="2825" cy="825"/>
            </a:xfrm>
            <a:custGeom>
              <a:avLst/>
              <a:gdLst/>
              <a:ahLst/>
              <a:cxnLst/>
              <a:rect l="l" t="t" r="r" b="b"/>
              <a:pathLst>
                <a:path w="113" h="33" extrusionOk="0">
                  <a:moveTo>
                    <a:pt x="59" y="0"/>
                  </a:moveTo>
                  <a:cubicBezTo>
                    <a:pt x="51" y="0"/>
                    <a:pt x="43" y="1"/>
                    <a:pt x="36" y="4"/>
                  </a:cubicBezTo>
                  <a:cubicBezTo>
                    <a:pt x="1" y="11"/>
                    <a:pt x="1" y="15"/>
                    <a:pt x="39" y="25"/>
                  </a:cubicBezTo>
                  <a:cubicBezTo>
                    <a:pt x="58" y="30"/>
                    <a:pt x="74" y="32"/>
                    <a:pt x="85" y="32"/>
                  </a:cubicBezTo>
                  <a:cubicBezTo>
                    <a:pt x="106" y="32"/>
                    <a:pt x="112" y="25"/>
                    <a:pt x="94" y="11"/>
                  </a:cubicBezTo>
                  <a:cubicBezTo>
                    <a:pt x="88" y="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1" name="Google Shape;3631;p30"/>
            <p:cNvSpPr/>
            <p:nvPr/>
          </p:nvSpPr>
          <p:spPr>
            <a:xfrm>
              <a:off x="5841000" y="1296175"/>
              <a:ext cx="14075" cy="3125"/>
            </a:xfrm>
            <a:custGeom>
              <a:avLst/>
              <a:gdLst/>
              <a:ahLst/>
              <a:cxnLst/>
              <a:rect l="l" t="t" r="r" b="b"/>
              <a:pathLst>
                <a:path w="563" h="125" extrusionOk="0">
                  <a:moveTo>
                    <a:pt x="19" y="0"/>
                  </a:moveTo>
                  <a:cubicBezTo>
                    <a:pt x="17" y="0"/>
                    <a:pt x="15" y="1"/>
                    <a:pt x="14" y="1"/>
                  </a:cubicBezTo>
                  <a:cubicBezTo>
                    <a:pt x="4" y="1"/>
                    <a:pt x="0" y="12"/>
                    <a:pt x="4" y="25"/>
                  </a:cubicBezTo>
                  <a:cubicBezTo>
                    <a:pt x="7" y="33"/>
                    <a:pt x="17" y="37"/>
                    <a:pt x="31" y="37"/>
                  </a:cubicBezTo>
                  <a:cubicBezTo>
                    <a:pt x="35" y="37"/>
                    <a:pt x="40" y="37"/>
                    <a:pt x="45" y="36"/>
                  </a:cubicBezTo>
                  <a:cubicBezTo>
                    <a:pt x="48" y="35"/>
                    <a:pt x="53" y="34"/>
                    <a:pt x="58" y="34"/>
                  </a:cubicBezTo>
                  <a:cubicBezTo>
                    <a:pt x="81" y="34"/>
                    <a:pt x="122" y="46"/>
                    <a:pt x="153" y="60"/>
                  </a:cubicBezTo>
                  <a:cubicBezTo>
                    <a:pt x="191" y="77"/>
                    <a:pt x="233" y="92"/>
                    <a:pt x="243" y="92"/>
                  </a:cubicBezTo>
                  <a:cubicBezTo>
                    <a:pt x="245" y="91"/>
                    <a:pt x="247" y="91"/>
                    <a:pt x="250" y="91"/>
                  </a:cubicBezTo>
                  <a:cubicBezTo>
                    <a:pt x="265" y="91"/>
                    <a:pt x="298" y="100"/>
                    <a:pt x="333" y="112"/>
                  </a:cubicBezTo>
                  <a:cubicBezTo>
                    <a:pt x="356" y="120"/>
                    <a:pt x="377" y="125"/>
                    <a:pt x="389" y="125"/>
                  </a:cubicBezTo>
                  <a:cubicBezTo>
                    <a:pt x="397" y="125"/>
                    <a:pt x="401" y="123"/>
                    <a:pt x="399" y="119"/>
                  </a:cubicBezTo>
                  <a:cubicBezTo>
                    <a:pt x="396" y="108"/>
                    <a:pt x="378" y="98"/>
                    <a:pt x="362" y="95"/>
                  </a:cubicBezTo>
                  <a:cubicBezTo>
                    <a:pt x="344" y="95"/>
                    <a:pt x="333" y="87"/>
                    <a:pt x="341" y="77"/>
                  </a:cubicBezTo>
                  <a:cubicBezTo>
                    <a:pt x="342" y="74"/>
                    <a:pt x="355" y="72"/>
                    <a:pt x="375" y="72"/>
                  </a:cubicBezTo>
                  <a:cubicBezTo>
                    <a:pt x="394" y="72"/>
                    <a:pt x="420" y="74"/>
                    <a:pt x="448" y="77"/>
                  </a:cubicBezTo>
                  <a:cubicBezTo>
                    <a:pt x="483" y="84"/>
                    <a:pt x="514" y="86"/>
                    <a:pt x="533" y="86"/>
                  </a:cubicBezTo>
                  <a:cubicBezTo>
                    <a:pt x="544" y="86"/>
                    <a:pt x="551" y="85"/>
                    <a:pt x="552" y="84"/>
                  </a:cubicBezTo>
                  <a:cubicBezTo>
                    <a:pt x="562" y="71"/>
                    <a:pt x="562" y="71"/>
                    <a:pt x="424" y="50"/>
                  </a:cubicBezTo>
                  <a:cubicBezTo>
                    <a:pt x="395" y="45"/>
                    <a:pt x="368" y="42"/>
                    <a:pt x="347" y="42"/>
                  </a:cubicBezTo>
                  <a:cubicBezTo>
                    <a:pt x="324" y="42"/>
                    <a:pt x="309" y="46"/>
                    <a:pt x="309" y="53"/>
                  </a:cubicBezTo>
                  <a:cubicBezTo>
                    <a:pt x="309" y="56"/>
                    <a:pt x="305" y="57"/>
                    <a:pt x="297" y="57"/>
                  </a:cubicBezTo>
                  <a:cubicBezTo>
                    <a:pt x="275" y="57"/>
                    <a:pt x="226" y="48"/>
                    <a:pt x="170" y="32"/>
                  </a:cubicBezTo>
                  <a:cubicBezTo>
                    <a:pt x="102" y="14"/>
                    <a:pt x="38" y="0"/>
                    <a:pt x="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2" name="Google Shape;3632;p30"/>
            <p:cNvSpPr/>
            <p:nvPr/>
          </p:nvSpPr>
          <p:spPr>
            <a:xfrm>
              <a:off x="5778975" y="1095650"/>
              <a:ext cx="14075" cy="2825"/>
            </a:xfrm>
            <a:custGeom>
              <a:avLst/>
              <a:gdLst/>
              <a:ahLst/>
              <a:cxnLst/>
              <a:rect l="l" t="t" r="r" b="b"/>
              <a:pathLst>
                <a:path w="563" h="113" extrusionOk="0">
                  <a:moveTo>
                    <a:pt x="81" y="1"/>
                  </a:moveTo>
                  <a:lnTo>
                    <a:pt x="1" y="8"/>
                  </a:lnTo>
                  <a:lnTo>
                    <a:pt x="102" y="53"/>
                  </a:lnTo>
                  <a:cubicBezTo>
                    <a:pt x="153" y="73"/>
                    <a:pt x="206" y="91"/>
                    <a:pt x="212" y="91"/>
                  </a:cubicBezTo>
                  <a:cubicBezTo>
                    <a:pt x="223" y="87"/>
                    <a:pt x="247" y="87"/>
                    <a:pt x="271" y="87"/>
                  </a:cubicBezTo>
                  <a:cubicBezTo>
                    <a:pt x="310" y="87"/>
                    <a:pt x="310" y="87"/>
                    <a:pt x="278" y="78"/>
                  </a:cubicBezTo>
                  <a:cubicBezTo>
                    <a:pt x="254" y="70"/>
                    <a:pt x="244" y="57"/>
                    <a:pt x="251" y="46"/>
                  </a:cubicBezTo>
                  <a:cubicBezTo>
                    <a:pt x="253" y="42"/>
                    <a:pt x="263" y="39"/>
                    <a:pt x="275" y="39"/>
                  </a:cubicBezTo>
                  <a:cubicBezTo>
                    <a:pt x="282" y="39"/>
                    <a:pt x="291" y="40"/>
                    <a:pt x="299" y="43"/>
                  </a:cubicBezTo>
                  <a:cubicBezTo>
                    <a:pt x="309" y="46"/>
                    <a:pt x="320" y="48"/>
                    <a:pt x="328" y="48"/>
                  </a:cubicBezTo>
                  <a:cubicBezTo>
                    <a:pt x="337" y="48"/>
                    <a:pt x="344" y="46"/>
                    <a:pt x="348" y="43"/>
                  </a:cubicBezTo>
                  <a:cubicBezTo>
                    <a:pt x="349" y="38"/>
                    <a:pt x="352" y="36"/>
                    <a:pt x="355" y="36"/>
                  </a:cubicBezTo>
                  <a:cubicBezTo>
                    <a:pt x="359" y="36"/>
                    <a:pt x="363" y="40"/>
                    <a:pt x="365" y="46"/>
                  </a:cubicBezTo>
                  <a:cubicBezTo>
                    <a:pt x="369" y="60"/>
                    <a:pt x="361" y="78"/>
                    <a:pt x="351" y="87"/>
                  </a:cubicBezTo>
                  <a:cubicBezTo>
                    <a:pt x="337" y="98"/>
                    <a:pt x="369" y="108"/>
                    <a:pt x="424" y="112"/>
                  </a:cubicBezTo>
                  <a:cubicBezTo>
                    <a:pt x="440" y="112"/>
                    <a:pt x="453" y="113"/>
                    <a:pt x="465" y="113"/>
                  </a:cubicBezTo>
                  <a:cubicBezTo>
                    <a:pt x="514" y="113"/>
                    <a:pt x="528" y="106"/>
                    <a:pt x="542" y="81"/>
                  </a:cubicBezTo>
                  <a:cubicBezTo>
                    <a:pt x="563" y="46"/>
                    <a:pt x="559" y="43"/>
                    <a:pt x="518" y="43"/>
                  </a:cubicBezTo>
                  <a:cubicBezTo>
                    <a:pt x="494" y="39"/>
                    <a:pt x="400" y="28"/>
                    <a:pt x="316" y="18"/>
                  </a:cubicBezTo>
                  <a:cubicBezTo>
                    <a:pt x="230" y="8"/>
                    <a:pt x="126" y="1"/>
                    <a:pt x="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3" name="Google Shape;3633;p30"/>
            <p:cNvSpPr/>
            <p:nvPr/>
          </p:nvSpPr>
          <p:spPr>
            <a:xfrm>
              <a:off x="5855475" y="1297725"/>
              <a:ext cx="1350" cy="1075"/>
            </a:xfrm>
            <a:custGeom>
              <a:avLst/>
              <a:gdLst/>
              <a:ahLst/>
              <a:cxnLst/>
              <a:rect l="l" t="t" r="r" b="b"/>
              <a:pathLst>
                <a:path w="54" h="43" extrusionOk="0">
                  <a:moveTo>
                    <a:pt x="26" y="0"/>
                  </a:moveTo>
                  <a:cubicBezTo>
                    <a:pt x="23" y="0"/>
                    <a:pt x="21" y="1"/>
                    <a:pt x="18" y="1"/>
                  </a:cubicBezTo>
                  <a:cubicBezTo>
                    <a:pt x="7" y="5"/>
                    <a:pt x="1" y="15"/>
                    <a:pt x="4" y="25"/>
                  </a:cubicBezTo>
                  <a:cubicBezTo>
                    <a:pt x="7" y="40"/>
                    <a:pt x="18" y="43"/>
                    <a:pt x="32" y="43"/>
                  </a:cubicBezTo>
                  <a:cubicBezTo>
                    <a:pt x="46" y="40"/>
                    <a:pt x="53" y="25"/>
                    <a:pt x="49" y="15"/>
                  </a:cubicBezTo>
                  <a:cubicBezTo>
                    <a:pt x="46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4" name="Google Shape;3634;p30"/>
            <p:cNvSpPr/>
            <p:nvPr/>
          </p:nvSpPr>
          <p:spPr>
            <a:xfrm>
              <a:off x="5858375" y="1297725"/>
              <a:ext cx="1450" cy="1100"/>
            </a:xfrm>
            <a:custGeom>
              <a:avLst/>
              <a:gdLst/>
              <a:ahLst/>
              <a:cxnLst/>
              <a:rect l="l" t="t" r="r" b="b"/>
              <a:pathLst>
                <a:path w="58" h="44" extrusionOk="0">
                  <a:moveTo>
                    <a:pt x="17" y="0"/>
                  </a:moveTo>
                  <a:cubicBezTo>
                    <a:pt x="7" y="0"/>
                    <a:pt x="0" y="7"/>
                    <a:pt x="3" y="15"/>
                  </a:cubicBezTo>
                  <a:cubicBezTo>
                    <a:pt x="6" y="25"/>
                    <a:pt x="20" y="40"/>
                    <a:pt x="37" y="43"/>
                  </a:cubicBezTo>
                  <a:cubicBezTo>
                    <a:pt x="40" y="44"/>
                    <a:pt x="42" y="44"/>
                    <a:pt x="44" y="44"/>
                  </a:cubicBezTo>
                  <a:cubicBezTo>
                    <a:pt x="53" y="44"/>
                    <a:pt x="57" y="38"/>
                    <a:pt x="55" y="30"/>
                  </a:cubicBezTo>
                  <a:cubicBezTo>
                    <a:pt x="51" y="19"/>
                    <a:pt x="37" y="5"/>
                    <a:pt x="24" y="1"/>
                  </a:cubicBezTo>
                  <a:cubicBezTo>
                    <a:pt x="21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5" name="Google Shape;3635;p30"/>
            <p:cNvSpPr/>
            <p:nvPr/>
          </p:nvSpPr>
          <p:spPr>
            <a:xfrm>
              <a:off x="5861300" y="1300575"/>
              <a:ext cx="1650" cy="875"/>
            </a:xfrm>
            <a:custGeom>
              <a:avLst/>
              <a:gdLst/>
              <a:ahLst/>
              <a:cxnLst/>
              <a:rect l="l" t="t" r="r" b="b"/>
              <a:pathLst>
                <a:path w="66" h="35" extrusionOk="0">
                  <a:moveTo>
                    <a:pt x="25" y="1"/>
                  </a:moveTo>
                  <a:cubicBezTo>
                    <a:pt x="21" y="1"/>
                    <a:pt x="18" y="1"/>
                    <a:pt x="14" y="2"/>
                  </a:cubicBezTo>
                  <a:cubicBezTo>
                    <a:pt x="0" y="6"/>
                    <a:pt x="0" y="12"/>
                    <a:pt x="11" y="23"/>
                  </a:cubicBezTo>
                  <a:cubicBezTo>
                    <a:pt x="21" y="30"/>
                    <a:pt x="33" y="34"/>
                    <a:pt x="43" y="34"/>
                  </a:cubicBezTo>
                  <a:cubicBezTo>
                    <a:pt x="47" y="34"/>
                    <a:pt x="50" y="34"/>
                    <a:pt x="53" y="33"/>
                  </a:cubicBezTo>
                  <a:cubicBezTo>
                    <a:pt x="66" y="30"/>
                    <a:pt x="66" y="20"/>
                    <a:pt x="56" y="12"/>
                  </a:cubicBezTo>
                  <a:cubicBezTo>
                    <a:pt x="48" y="5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6" name="Google Shape;3636;p30"/>
            <p:cNvSpPr/>
            <p:nvPr/>
          </p:nvSpPr>
          <p:spPr>
            <a:xfrm>
              <a:off x="5860775" y="12973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43" y="1"/>
                  </a:moveTo>
                  <a:cubicBezTo>
                    <a:pt x="39" y="1"/>
                    <a:pt x="36" y="2"/>
                    <a:pt x="32" y="3"/>
                  </a:cubicBezTo>
                  <a:cubicBezTo>
                    <a:pt x="14" y="6"/>
                    <a:pt x="0" y="20"/>
                    <a:pt x="4" y="27"/>
                  </a:cubicBezTo>
                  <a:cubicBezTo>
                    <a:pt x="8" y="37"/>
                    <a:pt x="29" y="51"/>
                    <a:pt x="53" y="61"/>
                  </a:cubicBezTo>
                  <a:cubicBezTo>
                    <a:pt x="63" y="65"/>
                    <a:pt x="70" y="67"/>
                    <a:pt x="75" y="67"/>
                  </a:cubicBezTo>
                  <a:cubicBezTo>
                    <a:pt x="86" y="67"/>
                    <a:pt x="88" y="58"/>
                    <a:pt x="80" y="34"/>
                  </a:cubicBezTo>
                  <a:cubicBezTo>
                    <a:pt x="75" y="14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7" name="Google Shape;3637;p30"/>
            <p:cNvSpPr/>
            <p:nvPr/>
          </p:nvSpPr>
          <p:spPr>
            <a:xfrm>
              <a:off x="5863275" y="1297600"/>
              <a:ext cx="2650" cy="1400"/>
            </a:xfrm>
            <a:custGeom>
              <a:avLst/>
              <a:gdLst/>
              <a:ahLst/>
              <a:cxnLst/>
              <a:rect l="l" t="t" r="r" b="b"/>
              <a:pathLst>
                <a:path w="106" h="56" extrusionOk="0">
                  <a:moveTo>
                    <a:pt x="6" y="1"/>
                  </a:moveTo>
                  <a:cubicBezTo>
                    <a:pt x="1" y="1"/>
                    <a:pt x="0" y="7"/>
                    <a:pt x="4" y="20"/>
                  </a:cubicBezTo>
                  <a:cubicBezTo>
                    <a:pt x="8" y="41"/>
                    <a:pt x="18" y="55"/>
                    <a:pt x="22" y="55"/>
                  </a:cubicBezTo>
                  <a:cubicBezTo>
                    <a:pt x="26" y="55"/>
                    <a:pt x="37" y="54"/>
                    <a:pt x="50" y="54"/>
                  </a:cubicBezTo>
                  <a:cubicBezTo>
                    <a:pt x="56" y="54"/>
                    <a:pt x="63" y="54"/>
                    <a:pt x="70" y="55"/>
                  </a:cubicBezTo>
                  <a:cubicBezTo>
                    <a:pt x="91" y="55"/>
                    <a:pt x="105" y="48"/>
                    <a:pt x="102" y="35"/>
                  </a:cubicBezTo>
                  <a:cubicBezTo>
                    <a:pt x="99" y="26"/>
                    <a:pt x="87" y="20"/>
                    <a:pt x="73" y="20"/>
                  </a:cubicBezTo>
                  <a:cubicBezTo>
                    <a:pt x="70" y="20"/>
                    <a:pt x="67" y="20"/>
                    <a:pt x="63" y="20"/>
                  </a:cubicBezTo>
                  <a:cubicBezTo>
                    <a:pt x="60" y="22"/>
                    <a:pt x="55" y="23"/>
                    <a:pt x="51" y="23"/>
                  </a:cubicBezTo>
                  <a:cubicBezTo>
                    <a:pt x="37" y="23"/>
                    <a:pt x="22" y="17"/>
                    <a:pt x="15" y="6"/>
                  </a:cubicBezTo>
                  <a:cubicBezTo>
                    <a:pt x="11" y="3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8" name="Google Shape;3638;p30"/>
            <p:cNvSpPr/>
            <p:nvPr/>
          </p:nvSpPr>
          <p:spPr>
            <a:xfrm>
              <a:off x="5865775" y="1298050"/>
              <a:ext cx="6650" cy="1300"/>
            </a:xfrm>
            <a:custGeom>
              <a:avLst/>
              <a:gdLst/>
              <a:ahLst/>
              <a:cxnLst/>
              <a:rect l="l" t="t" r="r" b="b"/>
              <a:pathLst>
                <a:path w="266" h="52" extrusionOk="0">
                  <a:moveTo>
                    <a:pt x="75" y="0"/>
                  </a:moveTo>
                  <a:cubicBezTo>
                    <a:pt x="69" y="0"/>
                    <a:pt x="61" y="1"/>
                    <a:pt x="53" y="2"/>
                  </a:cubicBezTo>
                  <a:cubicBezTo>
                    <a:pt x="1" y="17"/>
                    <a:pt x="99" y="51"/>
                    <a:pt x="170" y="51"/>
                  </a:cubicBezTo>
                  <a:cubicBezTo>
                    <a:pt x="184" y="51"/>
                    <a:pt x="196" y="50"/>
                    <a:pt x="207" y="47"/>
                  </a:cubicBezTo>
                  <a:cubicBezTo>
                    <a:pt x="266" y="32"/>
                    <a:pt x="239" y="10"/>
                    <a:pt x="182" y="10"/>
                  </a:cubicBezTo>
                  <a:cubicBezTo>
                    <a:pt x="173" y="10"/>
                    <a:pt x="162" y="11"/>
                    <a:pt x="151" y="12"/>
                  </a:cubicBezTo>
                  <a:cubicBezTo>
                    <a:pt x="140" y="15"/>
                    <a:pt x="130" y="17"/>
                    <a:pt x="121" y="17"/>
                  </a:cubicBezTo>
                  <a:cubicBezTo>
                    <a:pt x="107" y="17"/>
                    <a:pt x="98" y="14"/>
                    <a:pt x="95" y="9"/>
                  </a:cubicBezTo>
                  <a:cubicBezTo>
                    <a:pt x="95" y="3"/>
                    <a:pt x="87" y="0"/>
                    <a:pt x="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9" name="Google Shape;3639;p30"/>
            <p:cNvSpPr/>
            <p:nvPr/>
          </p:nvSpPr>
          <p:spPr>
            <a:xfrm>
              <a:off x="5872825" y="1298150"/>
              <a:ext cx="12450" cy="3800"/>
            </a:xfrm>
            <a:custGeom>
              <a:avLst/>
              <a:gdLst/>
              <a:ahLst/>
              <a:cxnLst/>
              <a:rect l="l" t="t" r="r" b="b"/>
              <a:pathLst>
                <a:path w="498" h="152" extrusionOk="0">
                  <a:moveTo>
                    <a:pt x="36" y="0"/>
                  </a:moveTo>
                  <a:cubicBezTo>
                    <a:pt x="28" y="0"/>
                    <a:pt x="20" y="3"/>
                    <a:pt x="15" y="8"/>
                  </a:cubicBezTo>
                  <a:cubicBezTo>
                    <a:pt x="0" y="23"/>
                    <a:pt x="5" y="37"/>
                    <a:pt x="35" y="50"/>
                  </a:cubicBezTo>
                  <a:cubicBezTo>
                    <a:pt x="47" y="57"/>
                    <a:pt x="61" y="61"/>
                    <a:pt x="72" y="61"/>
                  </a:cubicBezTo>
                  <a:cubicBezTo>
                    <a:pt x="84" y="61"/>
                    <a:pt x="94" y="57"/>
                    <a:pt x="101" y="50"/>
                  </a:cubicBezTo>
                  <a:cubicBezTo>
                    <a:pt x="107" y="45"/>
                    <a:pt x="111" y="42"/>
                    <a:pt x="113" y="42"/>
                  </a:cubicBezTo>
                  <a:lnTo>
                    <a:pt x="113" y="42"/>
                  </a:lnTo>
                  <a:cubicBezTo>
                    <a:pt x="116" y="42"/>
                    <a:pt x="116" y="48"/>
                    <a:pt x="112" y="61"/>
                  </a:cubicBezTo>
                  <a:cubicBezTo>
                    <a:pt x="107" y="73"/>
                    <a:pt x="108" y="79"/>
                    <a:pt x="115" y="79"/>
                  </a:cubicBezTo>
                  <a:cubicBezTo>
                    <a:pt x="119" y="79"/>
                    <a:pt x="126" y="77"/>
                    <a:pt x="136" y="71"/>
                  </a:cubicBezTo>
                  <a:cubicBezTo>
                    <a:pt x="145" y="64"/>
                    <a:pt x="155" y="60"/>
                    <a:pt x="162" y="60"/>
                  </a:cubicBezTo>
                  <a:cubicBezTo>
                    <a:pt x="168" y="60"/>
                    <a:pt x="173" y="63"/>
                    <a:pt x="174" y="68"/>
                  </a:cubicBezTo>
                  <a:cubicBezTo>
                    <a:pt x="177" y="76"/>
                    <a:pt x="187" y="80"/>
                    <a:pt x="200" y="80"/>
                  </a:cubicBezTo>
                  <a:cubicBezTo>
                    <a:pt x="204" y="80"/>
                    <a:pt x="208" y="79"/>
                    <a:pt x="213" y="78"/>
                  </a:cubicBezTo>
                  <a:cubicBezTo>
                    <a:pt x="219" y="76"/>
                    <a:pt x="224" y="75"/>
                    <a:pt x="230" y="75"/>
                  </a:cubicBezTo>
                  <a:cubicBezTo>
                    <a:pt x="245" y="75"/>
                    <a:pt x="258" y="81"/>
                    <a:pt x="268" y="88"/>
                  </a:cubicBezTo>
                  <a:cubicBezTo>
                    <a:pt x="278" y="97"/>
                    <a:pt x="281" y="100"/>
                    <a:pt x="273" y="100"/>
                  </a:cubicBezTo>
                  <a:cubicBezTo>
                    <a:pt x="270" y="100"/>
                    <a:pt x="266" y="100"/>
                    <a:pt x="261" y="99"/>
                  </a:cubicBezTo>
                  <a:cubicBezTo>
                    <a:pt x="258" y="99"/>
                    <a:pt x="255" y="98"/>
                    <a:pt x="252" y="98"/>
                  </a:cubicBezTo>
                  <a:cubicBezTo>
                    <a:pt x="240" y="98"/>
                    <a:pt x="234" y="104"/>
                    <a:pt x="237" y="113"/>
                  </a:cubicBezTo>
                  <a:cubicBezTo>
                    <a:pt x="239" y="123"/>
                    <a:pt x="250" y="128"/>
                    <a:pt x="265" y="128"/>
                  </a:cubicBezTo>
                  <a:cubicBezTo>
                    <a:pt x="269" y="128"/>
                    <a:pt x="274" y="127"/>
                    <a:pt x="278" y="127"/>
                  </a:cubicBezTo>
                  <a:cubicBezTo>
                    <a:pt x="283" y="125"/>
                    <a:pt x="288" y="124"/>
                    <a:pt x="293" y="124"/>
                  </a:cubicBezTo>
                  <a:cubicBezTo>
                    <a:pt x="304" y="124"/>
                    <a:pt x="314" y="130"/>
                    <a:pt x="317" y="137"/>
                  </a:cubicBezTo>
                  <a:cubicBezTo>
                    <a:pt x="320" y="147"/>
                    <a:pt x="327" y="151"/>
                    <a:pt x="335" y="151"/>
                  </a:cubicBezTo>
                  <a:cubicBezTo>
                    <a:pt x="348" y="151"/>
                    <a:pt x="364" y="137"/>
                    <a:pt x="362" y="117"/>
                  </a:cubicBezTo>
                  <a:cubicBezTo>
                    <a:pt x="362" y="98"/>
                    <a:pt x="365" y="90"/>
                    <a:pt x="385" y="90"/>
                  </a:cubicBezTo>
                  <a:cubicBezTo>
                    <a:pt x="395" y="90"/>
                    <a:pt x="410" y="92"/>
                    <a:pt x="431" y="96"/>
                  </a:cubicBezTo>
                  <a:cubicBezTo>
                    <a:pt x="454" y="99"/>
                    <a:pt x="469" y="102"/>
                    <a:pt x="479" y="102"/>
                  </a:cubicBezTo>
                  <a:cubicBezTo>
                    <a:pt x="497" y="102"/>
                    <a:pt x="496" y="94"/>
                    <a:pt x="490" y="71"/>
                  </a:cubicBezTo>
                  <a:cubicBezTo>
                    <a:pt x="483" y="46"/>
                    <a:pt x="458" y="33"/>
                    <a:pt x="417" y="33"/>
                  </a:cubicBezTo>
                  <a:cubicBezTo>
                    <a:pt x="397" y="33"/>
                    <a:pt x="372" y="36"/>
                    <a:pt x="344" y="43"/>
                  </a:cubicBezTo>
                  <a:cubicBezTo>
                    <a:pt x="332" y="46"/>
                    <a:pt x="319" y="48"/>
                    <a:pt x="309" y="48"/>
                  </a:cubicBezTo>
                  <a:cubicBezTo>
                    <a:pt x="297" y="48"/>
                    <a:pt x="288" y="46"/>
                    <a:pt x="288" y="40"/>
                  </a:cubicBezTo>
                  <a:cubicBezTo>
                    <a:pt x="285" y="33"/>
                    <a:pt x="233" y="23"/>
                    <a:pt x="178" y="23"/>
                  </a:cubicBezTo>
                  <a:cubicBezTo>
                    <a:pt x="122" y="19"/>
                    <a:pt x="67" y="13"/>
                    <a:pt x="53" y="5"/>
                  </a:cubicBezTo>
                  <a:cubicBezTo>
                    <a:pt x="48" y="2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0" name="Google Shape;3640;p30"/>
            <p:cNvSpPr/>
            <p:nvPr/>
          </p:nvSpPr>
          <p:spPr>
            <a:xfrm>
              <a:off x="5875350" y="1294875"/>
              <a:ext cx="3500" cy="1150"/>
            </a:xfrm>
            <a:custGeom>
              <a:avLst/>
              <a:gdLst/>
              <a:ahLst/>
              <a:cxnLst/>
              <a:rect l="l" t="t" r="r" b="b"/>
              <a:pathLst>
                <a:path w="140" h="46" extrusionOk="0">
                  <a:moveTo>
                    <a:pt x="112" y="0"/>
                  </a:moveTo>
                  <a:cubicBezTo>
                    <a:pt x="98" y="0"/>
                    <a:pt x="80" y="3"/>
                    <a:pt x="59" y="8"/>
                  </a:cubicBezTo>
                  <a:cubicBezTo>
                    <a:pt x="21" y="19"/>
                    <a:pt x="0" y="32"/>
                    <a:pt x="11" y="40"/>
                  </a:cubicBezTo>
                  <a:cubicBezTo>
                    <a:pt x="14" y="44"/>
                    <a:pt x="23" y="46"/>
                    <a:pt x="34" y="46"/>
                  </a:cubicBezTo>
                  <a:cubicBezTo>
                    <a:pt x="48" y="46"/>
                    <a:pt x="66" y="43"/>
                    <a:pt x="83" y="40"/>
                  </a:cubicBezTo>
                  <a:cubicBezTo>
                    <a:pt x="115" y="32"/>
                    <a:pt x="139" y="19"/>
                    <a:pt x="136" y="8"/>
                  </a:cubicBezTo>
                  <a:cubicBezTo>
                    <a:pt x="134" y="3"/>
                    <a:pt x="125" y="0"/>
                    <a:pt x="1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1" name="Google Shape;3641;p30"/>
            <p:cNvSpPr/>
            <p:nvPr/>
          </p:nvSpPr>
          <p:spPr>
            <a:xfrm>
              <a:off x="5881200" y="1295175"/>
              <a:ext cx="1875" cy="1100"/>
            </a:xfrm>
            <a:custGeom>
              <a:avLst/>
              <a:gdLst/>
              <a:ahLst/>
              <a:cxnLst/>
              <a:rect l="l" t="t" r="r" b="b"/>
              <a:pathLst>
                <a:path w="75" h="44" extrusionOk="0">
                  <a:moveTo>
                    <a:pt x="12" y="0"/>
                  </a:moveTo>
                  <a:cubicBezTo>
                    <a:pt x="4" y="0"/>
                    <a:pt x="0" y="4"/>
                    <a:pt x="3" y="10"/>
                  </a:cubicBezTo>
                  <a:cubicBezTo>
                    <a:pt x="8" y="28"/>
                    <a:pt x="37" y="44"/>
                    <a:pt x="57" y="44"/>
                  </a:cubicBezTo>
                  <a:cubicBezTo>
                    <a:pt x="63" y="44"/>
                    <a:pt x="69" y="42"/>
                    <a:pt x="72" y="37"/>
                  </a:cubicBezTo>
                  <a:cubicBezTo>
                    <a:pt x="75" y="31"/>
                    <a:pt x="61" y="17"/>
                    <a:pt x="37" y="7"/>
                  </a:cubicBezTo>
                  <a:cubicBezTo>
                    <a:pt x="26" y="2"/>
                    <a:pt x="18" y="0"/>
                    <a:pt x="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2" name="Google Shape;3642;p30"/>
            <p:cNvSpPr/>
            <p:nvPr/>
          </p:nvSpPr>
          <p:spPr>
            <a:xfrm>
              <a:off x="5894600" y="1300975"/>
              <a:ext cx="3325" cy="1525"/>
            </a:xfrm>
            <a:custGeom>
              <a:avLst/>
              <a:gdLst/>
              <a:ahLst/>
              <a:cxnLst/>
              <a:rect l="l" t="t" r="r" b="b"/>
              <a:pathLst>
                <a:path w="133" h="61" extrusionOk="0">
                  <a:moveTo>
                    <a:pt x="48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4" y="7"/>
                    <a:pt x="0" y="17"/>
                    <a:pt x="4" y="24"/>
                  </a:cubicBezTo>
                  <a:cubicBezTo>
                    <a:pt x="7" y="41"/>
                    <a:pt x="72" y="61"/>
                    <a:pt x="106" y="61"/>
                  </a:cubicBezTo>
                  <a:cubicBezTo>
                    <a:pt x="116" y="61"/>
                    <a:pt x="123" y="59"/>
                    <a:pt x="125" y="55"/>
                  </a:cubicBezTo>
                  <a:cubicBezTo>
                    <a:pt x="133" y="49"/>
                    <a:pt x="119" y="38"/>
                    <a:pt x="98" y="38"/>
                  </a:cubicBezTo>
                  <a:cubicBezTo>
                    <a:pt x="74" y="34"/>
                    <a:pt x="59" y="24"/>
                    <a:pt x="63" y="14"/>
                  </a:cubicBezTo>
                  <a:cubicBezTo>
                    <a:pt x="65" y="7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3" name="Google Shape;3643;p30"/>
            <p:cNvSpPr/>
            <p:nvPr/>
          </p:nvSpPr>
          <p:spPr>
            <a:xfrm>
              <a:off x="5896250" y="1302750"/>
              <a:ext cx="6375" cy="1675"/>
            </a:xfrm>
            <a:custGeom>
              <a:avLst/>
              <a:gdLst/>
              <a:ahLst/>
              <a:cxnLst/>
              <a:rect l="l" t="t" r="r" b="b"/>
              <a:pathLst>
                <a:path w="255" h="67" extrusionOk="0">
                  <a:moveTo>
                    <a:pt x="161" y="1"/>
                  </a:moveTo>
                  <a:cubicBezTo>
                    <a:pt x="134" y="1"/>
                    <a:pt x="103" y="4"/>
                    <a:pt x="77" y="12"/>
                  </a:cubicBezTo>
                  <a:cubicBezTo>
                    <a:pt x="0" y="33"/>
                    <a:pt x="0" y="33"/>
                    <a:pt x="63" y="40"/>
                  </a:cubicBezTo>
                  <a:cubicBezTo>
                    <a:pt x="97" y="43"/>
                    <a:pt x="132" y="53"/>
                    <a:pt x="146" y="64"/>
                  </a:cubicBezTo>
                  <a:cubicBezTo>
                    <a:pt x="149" y="66"/>
                    <a:pt x="153" y="67"/>
                    <a:pt x="158" y="67"/>
                  </a:cubicBezTo>
                  <a:cubicBezTo>
                    <a:pt x="171" y="67"/>
                    <a:pt x="192" y="60"/>
                    <a:pt x="212" y="50"/>
                  </a:cubicBezTo>
                  <a:cubicBezTo>
                    <a:pt x="254" y="23"/>
                    <a:pt x="254" y="19"/>
                    <a:pt x="208" y="5"/>
                  </a:cubicBezTo>
                  <a:cubicBezTo>
                    <a:pt x="197" y="2"/>
                    <a:pt x="180" y="1"/>
                    <a:pt x="1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4" name="Google Shape;3644;p30"/>
            <p:cNvSpPr/>
            <p:nvPr/>
          </p:nvSpPr>
          <p:spPr>
            <a:xfrm>
              <a:off x="5908050" y="1303550"/>
              <a:ext cx="1450" cy="975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21" y="1"/>
                  </a:moveTo>
                  <a:cubicBezTo>
                    <a:pt x="7" y="1"/>
                    <a:pt x="0" y="11"/>
                    <a:pt x="7" y="21"/>
                  </a:cubicBezTo>
                  <a:cubicBezTo>
                    <a:pt x="16" y="33"/>
                    <a:pt x="28" y="38"/>
                    <a:pt x="38" y="38"/>
                  </a:cubicBezTo>
                  <a:cubicBezTo>
                    <a:pt x="49" y="38"/>
                    <a:pt x="58" y="31"/>
                    <a:pt x="56" y="18"/>
                  </a:cubicBezTo>
                  <a:cubicBezTo>
                    <a:pt x="53" y="8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5" name="Google Shape;3645;p30"/>
            <p:cNvSpPr/>
            <p:nvPr/>
          </p:nvSpPr>
          <p:spPr>
            <a:xfrm>
              <a:off x="5912375" y="1301875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1"/>
                  </a:moveTo>
                  <a:cubicBezTo>
                    <a:pt x="28" y="1"/>
                    <a:pt x="24" y="1"/>
                    <a:pt x="21" y="2"/>
                  </a:cubicBezTo>
                  <a:cubicBezTo>
                    <a:pt x="8" y="5"/>
                    <a:pt x="0" y="16"/>
                    <a:pt x="8" y="26"/>
                  </a:cubicBezTo>
                  <a:cubicBezTo>
                    <a:pt x="11" y="35"/>
                    <a:pt x="18" y="41"/>
                    <a:pt x="28" y="41"/>
                  </a:cubicBezTo>
                  <a:cubicBezTo>
                    <a:pt x="31" y="41"/>
                    <a:pt x="33" y="41"/>
                    <a:pt x="35" y="40"/>
                  </a:cubicBezTo>
                  <a:cubicBezTo>
                    <a:pt x="46" y="37"/>
                    <a:pt x="53" y="26"/>
                    <a:pt x="50" y="16"/>
                  </a:cubicBezTo>
                  <a:cubicBezTo>
                    <a:pt x="47" y="5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6" name="Google Shape;3646;p30"/>
            <p:cNvSpPr/>
            <p:nvPr/>
          </p:nvSpPr>
          <p:spPr>
            <a:xfrm>
              <a:off x="5914525" y="1298250"/>
              <a:ext cx="6500" cy="2975"/>
            </a:xfrm>
            <a:custGeom>
              <a:avLst/>
              <a:gdLst/>
              <a:ahLst/>
              <a:cxnLst/>
              <a:rect l="l" t="t" r="r" b="b"/>
              <a:pathLst>
                <a:path w="260" h="119" extrusionOk="0">
                  <a:moveTo>
                    <a:pt x="97" y="0"/>
                  </a:moveTo>
                  <a:cubicBezTo>
                    <a:pt x="86" y="0"/>
                    <a:pt x="68" y="15"/>
                    <a:pt x="36" y="46"/>
                  </a:cubicBezTo>
                  <a:cubicBezTo>
                    <a:pt x="1" y="84"/>
                    <a:pt x="2" y="115"/>
                    <a:pt x="29" y="115"/>
                  </a:cubicBezTo>
                  <a:cubicBezTo>
                    <a:pt x="39" y="115"/>
                    <a:pt x="52" y="111"/>
                    <a:pt x="68" y="102"/>
                  </a:cubicBezTo>
                  <a:cubicBezTo>
                    <a:pt x="80" y="94"/>
                    <a:pt x="90" y="90"/>
                    <a:pt x="97" y="90"/>
                  </a:cubicBezTo>
                  <a:cubicBezTo>
                    <a:pt x="106" y="90"/>
                    <a:pt x="112" y="96"/>
                    <a:pt x="116" y="105"/>
                  </a:cubicBezTo>
                  <a:cubicBezTo>
                    <a:pt x="119" y="114"/>
                    <a:pt x="121" y="119"/>
                    <a:pt x="124" y="119"/>
                  </a:cubicBezTo>
                  <a:cubicBezTo>
                    <a:pt x="127" y="119"/>
                    <a:pt x="131" y="112"/>
                    <a:pt x="137" y="99"/>
                  </a:cubicBezTo>
                  <a:cubicBezTo>
                    <a:pt x="140" y="84"/>
                    <a:pt x="145" y="77"/>
                    <a:pt x="152" y="77"/>
                  </a:cubicBezTo>
                  <a:cubicBezTo>
                    <a:pt x="159" y="77"/>
                    <a:pt x="168" y="84"/>
                    <a:pt x="182" y="95"/>
                  </a:cubicBezTo>
                  <a:cubicBezTo>
                    <a:pt x="192" y="105"/>
                    <a:pt x="204" y="111"/>
                    <a:pt x="215" y="111"/>
                  </a:cubicBezTo>
                  <a:cubicBezTo>
                    <a:pt x="223" y="111"/>
                    <a:pt x="230" y="108"/>
                    <a:pt x="234" y="102"/>
                  </a:cubicBezTo>
                  <a:cubicBezTo>
                    <a:pt x="259" y="80"/>
                    <a:pt x="241" y="45"/>
                    <a:pt x="208" y="45"/>
                  </a:cubicBezTo>
                  <a:cubicBezTo>
                    <a:pt x="205" y="45"/>
                    <a:pt x="202" y="46"/>
                    <a:pt x="199" y="46"/>
                  </a:cubicBezTo>
                  <a:cubicBezTo>
                    <a:pt x="182" y="46"/>
                    <a:pt x="161" y="50"/>
                    <a:pt x="148" y="54"/>
                  </a:cubicBezTo>
                  <a:cubicBezTo>
                    <a:pt x="137" y="54"/>
                    <a:pt x="119" y="43"/>
                    <a:pt x="116" y="25"/>
                  </a:cubicBezTo>
                  <a:cubicBezTo>
                    <a:pt x="112" y="9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7" name="Google Shape;3647;p30"/>
            <p:cNvSpPr/>
            <p:nvPr/>
          </p:nvSpPr>
          <p:spPr>
            <a:xfrm>
              <a:off x="5918100" y="1302675"/>
              <a:ext cx="1250" cy="1450"/>
            </a:xfrm>
            <a:custGeom>
              <a:avLst/>
              <a:gdLst/>
              <a:ahLst/>
              <a:cxnLst/>
              <a:rect l="l" t="t" r="r" b="b"/>
              <a:pathLst>
                <a:path w="50" h="58" extrusionOk="0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0" y="1"/>
                    <a:pt x="0" y="15"/>
                    <a:pt x="5" y="32"/>
                  </a:cubicBezTo>
                  <a:cubicBezTo>
                    <a:pt x="10" y="47"/>
                    <a:pt x="21" y="57"/>
                    <a:pt x="33" y="57"/>
                  </a:cubicBezTo>
                  <a:cubicBezTo>
                    <a:pt x="35" y="57"/>
                    <a:pt x="37" y="57"/>
                    <a:pt x="39" y="56"/>
                  </a:cubicBezTo>
                  <a:cubicBezTo>
                    <a:pt x="49" y="53"/>
                    <a:pt x="49" y="40"/>
                    <a:pt x="39" y="26"/>
                  </a:cubicBezTo>
                  <a:cubicBezTo>
                    <a:pt x="27" y="10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8" name="Google Shape;3648;p30"/>
            <p:cNvSpPr/>
            <p:nvPr/>
          </p:nvSpPr>
          <p:spPr>
            <a:xfrm>
              <a:off x="5920050" y="1301125"/>
              <a:ext cx="2675" cy="1775"/>
            </a:xfrm>
            <a:custGeom>
              <a:avLst/>
              <a:gdLst/>
              <a:ahLst/>
              <a:cxnLst/>
              <a:rect l="l" t="t" r="r" b="b"/>
              <a:pathLst>
                <a:path w="107" h="71" extrusionOk="0">
                  <a:moveTo>
                    <a:pt x="45" y="1"/>
                  </a:moveTo>
                  <a:cubicBezTo>
                    <a:pt x="33" y="1"/>
                    <a:pt x="24" y="4"/>
                    <a:pt x="20" y="8"/>
                  </a:cubicBezTo>
                  <a:cubicBezTo>
                    <a:pt x="0" y="27"/>
                    <a:pt x="27" y="71"/>
                    <a:pt x="53" y="71"/>
                  </a:cubicBezTo>
                  <a:cubicBezTo>
                    <a:pt x="55" y="71"/>
                    <a:pt x="56" y="71"/>
                    <a:pt x="58" y="70"/>
                  </a:cubicBezTo>
                  <a:cubicBezTo>
                    <a:pt x="100" y="60"/>
                    <a:pt x="106" y="14"/>
                    <a:pt x="68" y="4"/>
                  </a:cubicBezTo>
                  <a:cubicBezTo>
                    <a:pt x="60" y="2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9" name="Google Shape;3649;p30"/>
            <p:cNvSpPr/>
            <p:nvPr/>
          </p:nvSpPr>
          <p:spPr>
            <a:xfrm>
              <a:off x="5920375" y="1293425"/>
              <a:ext cx="7975" cy="4225"/>
            </a:xfrm>
            <a:custGeom>
              <a:avLst/>
              <a:gdLst/>
              <a:ahLst/>
              <a:cxnLst/>
              <a:rect l="l" t="t" r="r" b="b"/>
              <a:pathLst>
                <a:path w="319" h="169" extrusionOk="0">
                  <a:moveTo>
                    <a:pt x="0" y="0"/>
                  </a:moveTo>
                  <a:lnTo>
                    <a:pt x="38" y="63"/>
                  </a:lnTo>
                  <a:cubicBezTo>
                    <a:pt x="58" y="97"/>
                    <a:pt x="64" y="112"/>
                    <a:pt x="57" y="112"/>
                  </a:cubicBezTo>
                  <a:cubicBezTo>
                    <a:pt x="54" y="112"/>
                    <a:pt x="49" y="109"/>
                    <a:pt x="42" y="104"/>
                  </a:cubicBezTo>
                  <a:cubicBezTo>
                    <a:pt x="30" y="95"/>
                    <a:pt x="22" y="91"/>
                    <a:pt x="18" y="91"/>
                  </a:cubicBezTo>
                  <a:cubicBezTo>
                    <a:pt x="13" y="91"/>
                    <a:pt x="13" y="99"/>
                    <a:pt x="18" y="114"/>
                  </a:cubicBezTo>
                  <a:cubicBezTo>
                    <a:pt x="23" y="132"/>
                    <a:pt x="38" y="143"/>
                    <a:pt x="53" y="143"/>
                  </a:cubicBezTo>
                  <a:cubicBezTo>
                    <a:pt x="55" y="143"/>
                    <a:pt x="57" y="143"/>
                    <a:pt x="59" y="142"/>
                  </a:cubicBezTo>
                  <a:cubicBezTo>
                    <a:pt x="63" y="142"/>
                    <a:pt x="69" y="141"/>
                    <a:pt x="76" y="141"/>
                  </a:cubicBezTo>
                  <a:cubicBezTo>
                    <a:pt x="96" y="141"/>
                    <a:pt x="128" y="144"/>
                    <a:pt x="156" y="149"/>
                  </a:cubicBezTo>
                  <a:cubicBezTo>
                    <a:pt x="171" y="151"/>
                    <a:pt x="183" y="152"/>
                    <a:pt x="193" y="152"/>
                  </a:cubicBezTo>
                  <a:cubicBezTo>
                    <a:pt x="214" y="152"/>
                    <a:pt x="223" y="147"/>
                    <a:pt x="226" y="135"/>
                  </a:cubicBezTo>
                  <a:cubicBezTo>
                    <a:pt x="227" y="129"/>
                    <a:pt x="229" y="127"/>
                    <a:pt x="231" y="127"/>
                  </a:cubicBezTo>
                  <a:cubicBezTo>
                    <a:pt x="235" y="127"/>
                    <a:pt x="239" y="132"/>
                    <a:pt x="242" y="142"/>
                  </a:cubicBezTo>
                  <a:cubicBezTo>
                    <a:pt x="250" y="161"/>
                    <a:pt x="265" y="169"/>
                    <a:pt x="279" y="169"/>
                  </a:cubicBezTo>
                  <a:cubicBezTo>
                    <a:pt x="300" y="169"/>
                    <a:pt x="319" y="152"/>
                    <a:pt x="309" y="125"/>
                  </a:cubicBezTo>
                  <a:cubicBezTo>
                    <a:pt x="302" y="98"/>
                    <a:pt x="277" y="87"/>
                    <a:pt x="232" y="87"/>
                  </a:cubicBezTo>
                  <a:cubicBezTo>
                    <a:pt x="197" y="87"/>
                    <a:pt x="132" y="69"/>
                    <a:pt x="8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0" name="Google Shape;3650;p30"/>
            <p:cNvSpPr/>
            <p:nvPr/>
          </p:nvSpPr>
          <p:spPr>
            <a:xfrm>
              <a:off x="5922550" y="1299550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15" y="1"/>
                  </a:moveTo>
                  <a:cubicBezTo>
                    <a:pt x="5" y="1"/>
                    <a:pt x="1" y="10"/>
                    <a:pt x="6" y="26"/>
                  </a:cubicBezTo>
                  <a:cubicBezTo>
                    <a:pt x="9" y="41"/>
                    <a:pt x="20" y="50"/>
                    <a:pt x="33" y="50"/>
                  </a:cubicBezTo>
                  <a:cubicBezTo>
                    <a:pt x="34" y="50"/>
                    <a:pt x="36" y="50"/>
                    <a:pt x="38" y="50"/>
                  </a:cubicBezTo>
                  <a:cubicBezTo>
                    <a:pt x="51" y="47"/>
                    <a:pt x="59" y="36"/>
                    <a:pt x="56" y="26"/>
                  </a:cubicBezTo>
                  <a:cubicBezTo>
                    <a:pt x="51" y="15"/>
                    <a:pt x="38" y="5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1" name="Google Shape;3651;p30"/>
            <p:cNvSpPr/>
            <p:nvPr/>
          </p:nvSpPr>
          <p:spPr>
            <a:xfrm>
              <a:off x="5923750" y="1301375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16" y="1"/>
                  </a:moveTo>
                  <a:cubicBezTo>
                    <a:pt x="3" y="1"/>
                    <a:pt x="1" y="14"/>
                    <a:pt x="8" y="36"/>
                  </a:cubicBezTo>
                  <a:cubicBezTo>
                    <a:pt x="14" y="55"/>
                    <a:pt x="26" y="71"/>
                    <a:pt x="38" y="71"/>
                  </a:cubicBezTo>
                  <a:cubicBezTo>
                    <a:pt x="39" y="71"/>
                    <a:pt x="41" y="71"/>
                    <a:pt x="42" y="71"/>
                  </a:cubicBezTo>
                  <a:cubicBezTo>
                    <a:pt x="52" y="67"/>
                    <a:pt x="59" y="50"/>
                    <a:pt x="56" y="36"/>
                  </a:cubicBezTo>
                  <a:cubicBezTo>
                    <a:pt x="49" y="22"/>
                    <a:pt x="35" y="4"/>
                    <a:pt x="21" y="1"/>
                  </a:cubicBez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2" name="Google Shape;3652;p30"/>
            <p:cNvSpPr/>
            <p:nvPr/>
          </p:nvSpPr>
          <p:spPr>
            <a:xfrm>
              <a:off x="5925700" y="1300725"/>
              <a:ext cx="1175" cy="2025"/>
            </a:xfrm>
            <a:custGeom>
              <a:avLst/>
              <a:gdLst/>
              <a:ahLst/>
              <a:cxnLst/>
              <a:rect l="l" t="t" r="r" b="b"/>
              <a:pathLst>
                <a:path w="47" h="81" extrusionOk="0">
                  <a:moveTo>
                    <a:pt x="25" y="1"/>
                  </a:moveTo>
                  <a:cubicBezTo>
                    <a:pt x="21" y="1"/>
                    <a:pt x="17" y="8"/>
                    <a:pt x="13" y="20"/>
                  </a:cubicBezTo>
                  <a:cubicBezTo>
                    <a:pt x="0" y="60"/>
                    <a:pt x="1" y="81"/>
                    <a:pt x="20" y="81"/>
                  </a:cubicBezTo>
                  <a:cubicBezTo>
                    <a:pt x="23" y="81"/>
                    <a:pt x="26" y="80"/>
                    <a:pt x="29" y="79"/>
                  </a:cubicBezTo>
                  <a:cubicBezTo>
                    <a:pt x="44" y="76"/>
                    <a:pt x="47" y="55"/>
                    <a:pt x="40" y="30"/>
                  </a:cubicBezTo>
                  <a:cubicBezTo>
                    <a:pt x="34" y="10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3" name="Google Shape;3653;p30"/>
            <p:cNvSpPr/>
            <p:nvPr/>
          </p:nvSpPr>
          <p:spPr>
            <a:xfrm>
              <a:off x="5929400" y="1296275"/>
              <a:ext cx="800" cy="1250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7"/>
                    <a:pt x="16" y="49"/>
                    <a:pt x="21" y="49"/>
                  </a:cubicBezTo>
                  <a:cubicBezTo>
                    <a:pt x="22" y="49"/>
                    <a:pt x="23" y="48"/>
                    <a:pt x="24" y="46"/>
                  </a:cubicBezTo>
                  <a:cubicBezTo>
                    <a:pt x="31" y="35"/>
                    <a:pt x="24" y="21"/>
                    <a:pt x="14" y="8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4" name="Google Shape;3654;p30"/>
            <p:cNvSpPr/>
            <p:nvPr/>
          </p:nvSpPr>
          <p:spPr>
            <a:xfrm>
              <a:off x="5932250" y="1295375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1"/>
                  </a:moveTo>
                  <a:cubicBezTo>
                    <a:pt x="27" y="1"/>
                    <a:pt x="22" y="2"/>
                    <a:pt x="17" y="5"/>
                  </a:cubicBezTo>
                  <a:cubicBezTo>
                    <a:pt x="7" y="15"/>
                    <a:pt x="1" y="29"/>
                    <a:pt x="4" y="33"/>
                  </a:cubicBezTo>
                  <a:cubicBezTo>
                    <a:pt x="4" y="37"/>
                    <a:pt x="7" y="39"/>
                    <a:pt x="13" y="39"/>
                  </a:cubicBezTo>
                  <a:cubicBezTo>
                    <a:pt x="17" y="39"/>
                    <a:pt x="22" y="38"/>
                    <a:pt x="28" y="36"/>
                  </a:cubicBezTo>
                  <a:cubicBezTo>
                    <a:pt x="38" y="33"/>
                    <a:pt x="46" y="20"/>
                    <a:pt x="42" y="9"/>
                  </a:cubicBezTo>
                  <a:cubicBezTo>
                    <a:pt x="40" y="3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5" name="Google Shape;3655;p30"/>
            <p:cNvSpPr/>
            <p:nvPr/>
          </p:nvSpPr>
          <p:spPr>
            <a:xfrm>
              <a:off x="5933025" y="1290150"/>
              <a:ext cx="2525" cy="1575"/>
            </a:xfrm>
            <a:custGeom>
              <a:avLst/>
              <a:gdLst/>
              <a:ahLst/>
              <a:cxnLst/>
              <a:rect l="l" t="t" r="r" b="b"/>
              <a:pathLst>
                <a:path w="101" h="63" extrusionOk="0">
                  <a:moveTo>
                    <a:pt x="50" y="1"/>
                  </a:moveTo>
                  <a:cubicBezTo>
                    <a:pt x="45" y="1"/>
                    <a:pt x="40" y="1"/>
                    <a:pt x="35" y="3"/>
                  </a:cubicBezTo>
                  <a:cubicBezTo>
                    <a:pt x="15" y="6"/>
                    <a:pt x="0" y="27"/>
                    <a:pt x="4" y="44"/>
                  </a:cubicBezTo>
                  <a:cubicBezTo>
                    <a:pt x="8" y="55"/>
                    <a:pt x="17" y="62"/>
                    <a:pt x="26" y="62"/>
                  </a:cubicBezTo>
                  <a:cubicBezTo>
                    <a:pt x="31" y="62"/>
                    <a:pt x="37" y="60"/>
                    <a:pt x="42" y="54"/>
                  </a:cubicBezTo>
                  <a:cubicBezTo>
                    <a:pt x="50" y="50"/>
                    <a:pt x="59" y="47"/>
                    <a:pt x="67" y="47"/>
                  </a:cubicBezTo>
                  <a:cubicBezTo>
                    <a:pt x="76" y="47"/>
                    <a:pt x="85" y="51"/>
                    <a:pt x="90" y="58"/>
                  </a:cubicBezTo>
                  <a:cubicBezTo>
                    <a:pt x="93" y="61"/>
                    <a:pt x="95" y="62"/>
                    <a:pt x="97" y="62"/>
                  </a:cubicBezTo>
                  <a:cubicBezTo>
                    <a:pt x="100" y="62"/>
                    <a:pt x="98" y="51"/>
                    <a:pt x="90" y="34"/>
                  </a:cubicBezTo>
                  <a:cubicBezTo>
                    <a:pt x="82" y="12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6" name="Google Shape;3656;p30"/>
            <p:cNvSpPr/>
            <p:nvPr/>
          </p:nvSpPr>
          <p:spPr>
            <a:xfrm>
              <a:off x="5937025" y="1282025"/>
              <a:ext cx="3300" cy="2450"/>
            </a:xfrm>
            <a:custGeom>
              <a:avLst/>
              <a:gdLst/>
              <a:ahLst/>
              <a:cxnLst/>
              <a:rect l="l" t="t" r="r" b="b"/>
              <a:pathLst>
                <a:path w="132" h="98" extrusionOk="0">
                  <a:moveTo>
                    <a:pt x="48" y="1"/>
                  </a:moveTo>
                  <a:cubicBezTo>
                    <a:pt x="31" y="1"/>
                    <a:pt x="23" y="10"/>
                    <a:pt x="14" y="33"/>
                  </a:cubicBezTo>
                  <a:cubicBezTo>
                    <a:pt x="4" y="57"/>
                    <a:pt x="0" y="81"/>
                    <a:pt x="4" y="91"/>
                  </a:cubicBezTo>
                  <a:cubicBezTo>
                    <a:pt x="5" y="96"/>
                    <a:pt x="6" y="98"/>
                    <a:pt x="8" y="98"/>
                  </a:cubicBezTo>
                  <a:cubicBezTo>
                    <a:pt x="10" y="98"/>
                    <a:pt x="12" y="93"/>
                    <a:pt x="14" y="85"/>
                  </a:cubicBezTo>
                  <a:cubicBezTo>
                    <a:pt x="14" y="71"/>
                    <a:pt x="42" y="50"/>
                    <a:pt x="76" y="43"/>
                  </a:cubicBezTo>
                  <a:cubicBezTo>
                    <a:pt x="128" y="29"/>
                    <a:pt x="132" y="26"/>
                    <a:pt x="84" y="8"/>
                  </a:cubicBezTo>
                  <a:cubicBezTo>
                    <a:pt x="68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7" name="Google Shape;3657;p30"/>
            <p:cNvSpPr/>
            <p:nvPr/>
          </p:nvSpPr>
          <p:spPr>
            <a:xfrm>
              <a:off x="5935625" y="1277875"/>
              <a:ext cx="1125" cy="1100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1" y="4"/>
                    <a:pt x="0" y="15"/>
                    <a:pt x="4" y="25"/>
                  </a:cubicBezTo>
                  <a:cubicBezTo>
                    <a:pt x="7" y="37"/>
                    <a:pt x="12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8" y="43"/>
                    <a:pt x="35" y="33"/>
                    <a:pt x="39" y="18"/>
                  </a:cubicBezTo>
                  <a:cubicBezTo>
                    <a:pt x="44" y="7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8" name="Google Shape;3658;p30"/>
            <p:cNvSpPr/>
            <p:nvPr/>
          </p:nvSpPr>
          <p:spPr>
            <a:xfrm>
              <a:off x="5954075" y="127875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1"/>
                    <a:pt x="2" y="10"/>
                    <a:pt x="9" y="32"/>
                  </a:cubicBezTo>
                  <a:cubicBezTo>
                    <a:pt x="15" y="54"/>
                    <a:pt x="27" y="70"/>
                    <a:pt x="40" y="70"/>
                  </a:cubicBezTo>
                  <a:cubicBezTo>
                    <a:pt x="41" y="70"/>
                    <a:pt x="42" y="70"/>
                    <a:pt x="43" y="70"/>
                  </a:cubicBezTo>
                  <a:cubicBezTo>
                    <a:pt x="71" y="63"/>
                    <a:pt x="64" y="43"/>
                    <a:pt x="26" y="11"/>
                  </a:cubicBezTo>
                  <a:cubicBezTo>
                    <a:pt x="17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9" name="Google Shape;3659;p30"/>
            <p:cNvSpPr/>
            <p:nvPr/>
          </p:nvSpPr>
          <p:spPr>
            <a:xfrm>
              <a:off x="5911175" y="1140825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83" y="0"/>
                  </a:moveTo>
                  <a:cubicBezTo>
                    <a:pt x="75" y="0"/>
                    <a:pt x="59" y="3"/>
                    <a:pt x="42" y="8"/>
                  </a:cubicBezTo>
                  <a:cubicBezTo>
                    <a:pt x="18" y="19"/>
                    <a:pt x="0" y="36"/>
                    <a:pt x="7" y="50"/>
                  </a:cubicBezTo>
                  <a:cubicBezTo>
                    <a:pt x="9" y="59"/>
                    <a:pt x="12" y="64"/>
                    <a:pt x="18" y="64"/>
                  </a:cubicBezTo>
                  <a:cubicBezTo>
                    <a:pt x="26" y="64"/>
                    <a:pt x="37" y="57"/>
                    <a:pt x="53" y="43"/>
                  </a:cubicBezTo>
                  <a:cubicBezTo>
                    <a:pt x="73" y="26"/>
                    <a:pt x="90" y="8"/>
                    <a:pt x="87" y="2"/>
                  </a:cubicBezTo>
                  <a:cubicBezTo>
                    <a:pt x="87" y="1"/>
                    <a:pt x="85" y="0"/>
                    <a:pt x="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0" name="Google Shape;3660;p30"/>
            <p:cNvSpPr/>
            <p:nvPr/>
          </p:nvSpPr>
          <p:spPr>
            <a:xfrm>
              <a:off x="5907100" y="1124775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14" y="1"/>
                  </a:moveTo>
                  <a:cubicBezTo>
                    <a:pt x="5" y="1"/>
                    <a:pt x="0" y="7"/>
                    <a:pt x="3" y="16"/>
                  </a:cubicBezTo>
                  <a:cubicBezTo>
                    <a:pt x="7" y="24"/>
                    <a:pt x="16" y="30"/>
                    <a:pt x="26" y="30"/>
                  </a:cubicBezTo>
                  <a:cubicBezTo>
                    <a:pt x="28" y="30"/>
                    <a:pt x="30" y="30"/>
                    <a:pt x="32" y="29"/>
                  </a:cubicBezTo>
                  <a:cubicBezTo>
                    <a:pt x="45" y="26"/>
                    <a:pt x="52" y="19"/>
                    <a:pt x="52" y="16"/>
                  </a:cubicBezTo>
                  <a:cubicBezTo>
                    <a:pt x="49" y="12"/>
                    <a:pt x="38" y="5"/>
                    <a:pt x="21" y="2"/>
                  </a:cubicBezTo>
                  <a:cubicBezTo>
                    <a:pt x="18" y="1"/>
                    <a:pt x="16" y="1"/>
                    <a:pt x="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1" name="Google Shape;3661;p30"/>
            <p:cNvSpPr/>
            <p:nvPr/>
          </p:nvSpPr>
          <p:spPr>
            <a:xfrm>
              <a:off x="5916900" y="1155375"/>
              <a:ext cx="1750" cy="1025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55" y="1"/>
                  </a:moveTo>
                  <a:cubicBezTo>
                    <a:pt x="49" y="1"/>
                    <a:pt x="40" y="2"/>
                    <a:pt x="32" y="6"/>
                  </a:cubicBezTo>
                  <a:cubicBezTo>
                    <a:pt x="11" y="9"/>
                    <a:pt x="0" y="20"/>
                    <a:pt x="3" y="33"/>
                  </a:cubicBezTo>
                  <a:cubicBezTo>
                    <a:pt x="5" y="38"/>
                    <a:pt x="9" y="41"/>
                    <a:pt x="14" y="41"/>
                  </a:cubicBezTo>
                  <a:cubicBezTo>
                    <a:pt x="21" y="41"/>
                    <a:pt x="29" y="37"/>
                    <a:pt x="38" y="30"/>
                  </a:cubicBezTo>
                  <a:cubicBezTo>
                    <a:pt x="56" y="20"/>
                    <a:pt x="69" y="9"/>
                    <a:pt x="66" y="6"/>
                  </a:cubicBezTo>
                  <a:cubicBezTo>
                    <a:pt x="66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2" name="Google Shape;3662;p30"/>
            <p:cNvSpPr/>
            <p:nvPr/>
          </p:nvSpPr>
          <p:spPr>
            <a:xfrm>
              <a:off x="5957050" y="1276775"/>
              <a:ext cx="8925" cy="3325"/>
            </a:xfrm>
            <a:custGeom>
              <a:avLst/>
              <a:gdLst/>
              <a:ahLst/>
              <a:cxnLst/>
              <a:rect l="l" t="t" r="r" b="b"/>
              <a:pathLst>
                <a:path w="357" h="133" extrusionOk="0">
                  <a:moveTo>
                    <a:pt x="142" y="1"/>
                  </a:moveTo>
                  <a:cubicBezTo>
                    <a:pt x="115" y="1"/>
                    <a:pt x="85" y="46"/>
                    <a:pt x="94" y="83"/>
                  </a:cubicBezTo>
                  <a:cubicBezTo>
                    <a:pt x="99" y="97"/>
                    <a:pt x="101" y="104"/>
                    <a:pt x="97" y="104"/>
                  </a:cubicBezTo>
                  <a:cubicBezTo>
                    <a:pt x="94" y="104"/>
                    <a:pt x="85" y="98"/>
                    <a:pt x="70" y="87"/>
                  </a:cubicBezTo>
                  <a:cubicBezTo>
                    <a:pt x="55" y="71"/>
                    <a:pt x="35" y="62"/>
                    <a:pt x="23" y="62"/>
                  </a:cubicBezTo>
                  <a:cubicBezTo>
                    <a:pt x="21" y="62"/>
                    <a:pt x="19" y="62"/>
                    <a:pt x="18" y="62"/>
                  </a:cubicBezTo>
                  <a:cubicBezTo>
                    <a:pt x="4" y="66"/>
                    <a:pt x="0" y="83"/>
                    <a:pt x="4" y="97"/>
                  </a:cubicBezTo>
                  <a:cubicBezTo>
                    <a:pt x="10" y="119"/>
                    <a:pt x="83" y="133"/>
                    <a:pt x="154" y="133"/>
                  </a:cubicBezTo>
                  <a:cubicBezTo>
                    <a:pt x="194" y="133"/>
                    <a:pt x="234" y="128"/>
                    <a:pt x="261" y="118"/>
                  </a:cubicBezTo>
                  <a:cubicBezTo>
                    <a:pt x="276" y="113"/>
                    <a:pt x="292" y="110"/>
                    <a:pt x="304" y="110"/>
                  </a:cubicBezTo>
                  <a:cubicBezTo>
                    <a:pt x="316" y="110"/>
                    <a:pt x="325" y="113"/>
                    <a:pt x="327" y="118"/>
                  </a:cubicBezTo>
                  <a:cubicBezTo>
                    <a:pt x="329" y="127"/>
                    <a:pt x="331" y="132"/>
                    <a:pt x="335" y="132"/>
                  </a:cubicBezTo>
                  <a:cubicBezTo>
                    <a:pt x="336" y="132"/>
                    <a:pt x="338" y="130"/>
                    <a:pt x="341" y="128"/>
                  </a:cubicBezTo>
                  <a:cubicBezTo>
                    <a:pt x="357" y="102"/>
                    <a:pt x="261" y="13"/>
                    <a:pt x="222" y="13"/>
                  </a:cubicBezTo>
                  <a:cubicBezTo>
                    <a:pt x="220" y="13"/>
                    <a:pt x="218" y="14"/>
                    <a:pt x="216" y="14"/>
                  </a:cubicBezTo>
                  <a:cubicBezTo>
                    <a:pt x="210" y="15"/>
                    <a:pt x="204" y="15"/>
                    <a:pt x="198" y="15"/>
                  </a:cubicBezTo>
                  <a:cubicBezTo>
                    <a:pt x="181" y="15"/>
                    <a:pt x="164" y="12"/>
                    <a:pt x="157" y="7"/>
                  </a:cubicBezTo>
                  <a:cubicBezTo>
                    <a:pt x="152" y="3"/>
                    <a:pt x="147" y="1"/>
                    <a:pt x="1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3" name="Google Shape;3663;p30"/>
            <p:cNvSpPr/>
            <p:nvPr/>
          </p:nvSpPr>
          <p:spPr>
            <a:xfrm>
              <a:off x="5912075" y="1130850"/>
              <a:ext cx="1475" cy="1075"/>
            </a:xfrm>
            <a:custGeom>
              <a:avLst/>
              <a:gdLst/>
              <a:ahLst/>
              <a:cxnLst/>
              <a:rect l="l" t="t" r="r" b="b"/>
              <a:pathLst>
                <a:path w="59" h="43" extrusionOk="0">
                  <a:moveTo>
                    <a:pt x="6" y="0"/>
                  </a:moveTo>
                  <a:cubicBezTo>
                    <a:pt x="1" y="0"/>
                    <a:pt x="5" y="7"/>
                    <a:pt x="20" y="23"/>
                  </a:cubicBezTo>
                  <a:cubicBezTo>
                    <a:pt x="30" y="35"/>
                    <a:pt x="40" y="42"/>
                    <a:pt x="47" y="42"/>
                  </a:cubicBezTo>
                  <a:cubicBezTo>
                    <a:pt x="50" y="42"/>
                    <a:pt x="52" y="41"/>
                    <a:pt x="54" y="39"/>
                  </a:cubicBezTo>
                  <a:cubicBezTo>
                    <a:pt x="58" y="33"/>
                    <a:pt x="44" y="18"/>
                    <a:pt x="27" y="8"/>
                  </a:cubicBezTo>
                  <a:cubicBezTo>
                    <a:pt x="16" y="3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4" name="Google Shape;3664;p30"/>
            <p:cNvSpPr/>
            <p:nvPr/>
          </p:nvSpPr>
          <p:spPr>
            <a:xfrm>
              <a:off x="5969275" y="127890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8" y="1"/>
                  </a:moveTo>
                  <a:cubicBezTo>
                    <a:pt x="26" y="1"/>
                    <a:pt x="24" y="1"/>
                    <a:pt x="22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5"/>
                    <a:pt x="12" y="44"/>
                    <a:pt x="19" y="44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5" y="43"/>
                    <a:pt x="32" y="33"/>
                    <a:pt x="39" y="19"/>
                  </a:cubicBezTo>
                  <a:cubicBezTo>
                    <a:pt x="42" y="7"/>
                    <a:pt x="37" y="1"/>
                    <a:pt x="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5" name="Google Shape;3665;p30"/>
            <p:cNvSpPr/>
            <p:nvPr/>
          </p:nvSpPr>
          <p:spPr>
            <a:xfrm>
              <a:off x="5970800" y="1278525"/>
              <a:ext cx="1350" cy="1625"/>
            </a:xfrm>
            <a:custGeom>
              <a:avLst/>
              <a:gdLst/>
              <a:ahLst/>
              <a:cxnLst/>
              <a:rect l="l" t="t" r="r" b="b"/>
              <a:pathLst>
                <a:path w="54" h="65" extrusionOk="0">
                  <a:moveTo>
                    <a:pt x="35" y="0"/>
                  </a:moveTo>
                  <a:cubicBezTo>
                    <a:pt x="24" y="0"/>
                    <a:pt x="14" y="10"/>
                    <a:pt x="9" y="23"/>
                  </a:cubicBezTo>
                  <a:cubicBezTo>
                    <a:pt x="1" y="50"/>
                    <a:pt x="6" y="64"/>
                    <a:pt x="16" y="64"/>
                  </a:cubicBezTo>
                  <a:cubicBezTo>
                    <a:pt x="24" y="64"/>
                    <a:pt x="34" y="57"/>
                    <a:pt x="44" y="41"/>
                  </a:cubicBezTo>
                  <a:cubicBezTo>
                    <a:pt x="54" y="23"/>
                    <a:pt x="54" y="7"/>
                    <a:pt x="44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6" name="Google Shape;3666;p30"/>
            <p:cNvSpPr/>
            <p:nvPr/>
          </p:nvSpPr>
          <p:spPr>
            <a:xfrm>
              <a:off x="5976525" y="1267250"/>
              <a:ext cx="3700" cy="4350"/>
            </a:xfrm>
            <a:custGeom>
              <a:avLst/>
              <a:gdLst/>
              <a:ahLst/>
              <a:cxnLst/>
              <a:rect l="l" t="t" r="r" b="b"/>
              <a:pathLst>
                <a:path w="148" h="174" extrusionOk="0">
                  <a:moveTo>
                    <a:pt x="103" y="1"/>
                  </a:moveTo>
                  <a:cubicBezTo>
                    <a:pt x="101" y="1"/>
                    <a:pt x="100" y="3"/>
                    <a:pt x="99" y="6"/>
                  </a:cubicBezTo>
                  <a:cubicBezTo>
                    <a:pt x="99" y="20"/>
                    <a:pt x="86" y="37"/>
                    <a:pt x="71" y="41"/>
                  </a:cubicBezTo>
                  <a:cubicBezTo>
                    <a:pt x="54" y="45"/>
                    <a:pt x="33" y="62"/>
                    <a:pt x="23" y="79"/>
                  </a:cubicBezTo>
                  <a:cubicBezTo>
                    <a:pt x="0" y="112"/>
                    <a:pt x="18" y="173"/>
                    <a:pt x="46" y="173"/>
                  </a:cubicBezTo>
                  <a:cubicBezTo>
                    <a:pt x="48" y="173"/>
                    <a:pt x="49" y="173"/>
                    <a:pt x="51" y="173"/>
                  </a:cubicBezTo>
                  <a:cubicBezTo>
                    <a:pt x="116" y="155"/>
                    <a:pt x="148" y="104"/>
                    <a:pt x="127" y="41"/>
                  </a:cubicBezTo>
                  <a:cubicBezTo>
                    <a:pt x="117" y="15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7" name="Google Shape;3667;p30"/>
            <p:cNvSpPr/>
            <p:nvPr/>
          </p:nvSpPr>
          <p:spPr>
            <a:xfrm>
              <a:off x="5982100" y="1268675"/>
              <a:ext cx="2200" cy="1150"/>
            </a:xfrm>
            <a:custGeom>
              <a:avLst/>
              <a:gdLst/>
              <a:ahLst/>
              <a:cxnLst/>
              <a:rect l="l" t="t" r="r" b="b"/>
              <a:pathLst>
                <a:path w="88" h="46" extrusionOk="0">
                  <a:moveTo>
                    <a:pt x="32" y="0"/>
                  </a:moveTo>
                  <a:cubicBezTo>
                    <a:pt x="31" y="0"/>
                    <a:pt x="30" y="1"/>
                    <a:pt x="29" y="1"/>
                  </a:cubicBezTo>
                  <a:cubicBezTo>
                    <a:pt x="1" y="8"/>
                    <a:pt x="8" y="18"/>
                    <a:pt x="53" y="36"/>
                  </a:cubicBezTo>
                  <a:cubicBezTo>
                    <a:pt x="68" y="42"/>
                    <a:pt x="78" y="45"/>
                    <a:pt x="82" y="45"/>
                  </a:cubicBezTo>
                  <a:cubicBezTo>
                    <a:pt x="87" y="45"/>
                    <a:pt x="84" y="40"/>
                    <a:pt x="74" y="26"/>
                  </a:cubicBezTo>
                  <a:cubicBezTo>
                    <a:pt x="61" y="1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8" name="Google Shape;3668;p30"/>
            <p:cNvSpPr/>
            <p:nvPr/>
          </p:nvSpPr>
          <p:spPr>
            <a:xfrm>
              <a:off x="5947075" y="1143000"/>
              <a:ext cx="2050" cy="1800"/>
            </a:xfrm>
            <a:custGeom>
              <a:avLst/>
              <a:gdLst/>
              <a:ahLst/>
              <a:cxnLst/>
              <a:rect l="l" t="t" r="r" b="b"/>
              <a:pathLst>
                <a:path w="82" h="72" extrusionOk="0">
                  <a:moveTo>
                    <a:pt x="31" y="1"/>
                  </a:moveTo>
                  <a:cubicBezTo>
                    <a:pt x="29" y="1"/>
                    <a:pt x="27" y="1"/>
                    <a:pt x="25" y="1"/>
                  </a:cubicBezTo>
                  <a:cubicBezTo>
                    <a:pt x="4" y="8"/>
                    <a:pt x="0" y="22"/>
                    <a:pt x="18" y="46"/>
                  </a:cubicBezTo>
                  <a:cubicBezTo>
                    <a:pt x="28" y="61"/>
                    <a:pt x="40" y="71"/>
                    <a:pt x="48" y="71"/>
                  </a:cubicBezTo>
                  <a:cubicBezTo>
                    <a:pt x="51" y="71"/>
                    <a:pt x="54" y="70"/>
                    <a:pt x="56" y="67"/>
                  </a:cubicBezTo>
                  <a:cubicBezTo>
                    <a:pt x="82" y="44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9" name="Google Shape;3669;p30"/>
            <p:cNvSpPr/>
            <p:nvPr/>
          </p:nvSpPr>
          <p:spPr>
            <a:xfrm>
              <a:off x="5996000" y="1269450"/>
              <a:ext cx="1225" cy="1425"/>
            </a:xfrm>
            <a:custGeom>
              <a:avLst/>
              <a:gdLst/>
              <a:ahLst/>
              <a:cxnLst/>
              <a:rect l="l" t="t" r="r" b="b"/>
              <a:pathLst>
                <a:path w="49" h="57" extrusionOk="0">
                  <a:moveTo>
                    <a:pt x="23" y="1"/>
                  </a:moveTo>
                  <a:cubicBezTo>
                    <a:pt x="21" y="1"/>
                    <a:pt x="19" y="1"/>
                    <a:pt x="18" y="2"/>
                  </a:cubicBezTo>
                  <a:cubicBezTo>
                    <a:pt x="3" y="5"/>
                    <a:pt x="0" y="22"/>
                    <a:pt x="3" y="40"/>
                  </a:cubicBezTo>
                  <a:cubicBezTo>
                    <a:pt x="8" y="51"/>
                    <a:pt x="14" y="56"/>
                    <a:pt x="20" y="56"/>
                  </a:cubicBezTo>
                  <a:cubicBezTo>
                    <a:pt x="24" y="56"/>
                    <a:pt x="28" y="54"/>
                    <a:pt x="32" y="50"/>
                  </a:cubicBezTo>
                  <a:cubicBezTo>
                    <a:pt x="42" y="40"/>
                    <a:pt x="48" y="26"/>
                    <a:pt x="45" y="16"/>
                  </a:cubicBezTo>
                  <a:cubicBezTo>
                    <a:pt x="42" y="7"/>
                    <a:pt x="32" y="1"/>
                    <a:pt x="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0" name="Google Shape;3670;p30"/>
            <p:cNvSpPr/>
            <p:nvPr/>
          </p:nvSpPr>
          <p:spPr>
            <a:xfrm>
              <a:off x="6002075" y="1267900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6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10" y="4"/>
                    <a:pt x="0" y="19"/>
                    <a:pt x="4" y="29"/>
                  </a:cubicBezTo>
                  <a:cubicBezTo>
                    <a:pt x="7" y="39"/>
                    <a:pt x="14" y="46"/>
                    <a:pt x="21" y="46"/>
                  </a:cubicBezTo>
                  <a:cubicBezTo>
                    <a:pt x="28" y="43"/>
                    <a:pt x="34" y="32"/>
                    <a:pt x="39" y="19"/>
                  </a:cubicBezTo>
                  <a:cubicBezTo>
                    <a:pt x="41" y="9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1" name="Google Shape;3671;p30"/>
            <p:cNvSpPr/>
            <p:nvPr/>
          </p:nvSpPr>
          <p:spPr>
            <a:xfrm>
              <a:off x="6013775" y="1268575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7" y="0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2" name="Google Shape;3672;p30"/>
            <p:cNvSpPr/>
            <p:nvPr/>
          </p:nvSpPr>
          <p:spPr>
            <a:xfrm>
              <a:off x="6010050" y="1253325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8" y="0"/>
                  </a:moveTo>
                  <a:cubicBezTo>
                    <a:pt x="8" y="0"/>
                    <a:pt x="1" y="6"/>
                    <a:pt x="3" y="15"/>
                  </a:cubicBezTo>
                  <a:cubicBezTo>
                    <a:pt x="6" y="26"/>
                    <a:pt x="16" y="33"/>
                    <a:pt x="27" y="33"/>
                  </a:cubicBezTo>
                  <a:cubicBezTo>
                    <a:pt x="30" y="33"/>
                    <a:pt x="32" y="33"/>
                    <a:pt x="35" y="32"/>
                  </a:cubicBezTo>
                  <a:cubicBezTo>
                    <a:pt x="45" y="29"/>
                    <a:pt x="56" y="22"/>
                    <a:pt x="53" y="19"/>
                  </a:cubicBezTo>
                  <a:cubicBezTo>
                    <a:pt x="53" y="11"/>
                    <a:pt x="38" y="5"/>
                    <a:pt x="24" y="1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3" name="Google Shape;3673;p30"/>
            <p:cNvSpPr/>
            <p:nvPr/>
          </p:nvSpPr>
          <p:spPr>
            <a:xfrm>
              <a:off x="6011175" y="1249600"/>
              <a:ext cx="2150" cy="1125"/>
            </a:xfrm>
            <a:custGeom>
              <a:avLst/>
              <a:gdLst/>
              <a:ahLst/>
              <a:cxnLst/>
              <a:rect l="l" t="t" r="r" b="b"/>
              <a:pathLst>
                <a:path w="86" h="45" extrusionOk="0">
                  <a:moveTo>
                    <a:pt x="32" y="1"/>
                  </a:moveTo>
                  <a:cubicBezTo>
                    <a:pt x="31" y="1"/>
                    <a:pt x="29" y="1"/>
                    <a:pt x="28" y="1"/>
                  </a:cubicBezTo>
                  <a:cubicBezTo>
                    <a:pt x="0" y="8"/>
                    <a:pt x="8" y="19"/>
                    <a:pt x="53" y="35"/>
                  </a:cubicBezTo>
                  <a:cubicBezTo>
                    <a:pt x="67" y="41"/>
                    <a:pt x="77" y="45"/>
                    <a:pt x="80" y="45"/>
                  </a:cubicBezTo>
                  <a:cubicBezTo>
                    <a:pt x="86" y="45"/>
                    <a:pt x="82" y="39"/>
                    <a:pt x="70" y="25"/>
                  </a:cubicBezTo>
                  <a:cubicBezTo>
                    <a:pt x="60" y="13"/>
                    <a:pt x="43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4" name="Google Shape;3674;p30"/>
            <p:cNvSpPr/>
            <p:nvPr/>
          </p:nvSpPr>
          <p:spPr>
            <a:xfrm>
              <a:off x="6004825" y="1225875"/>
              <a:ext cx="2650" cy="1325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98" y="0"/>
                  </a:moveTo>
                  <a:cubicBezTo>
                    <a:pt x="93" y="0"/>
                    <a:pt x="83" y="2"/>
                    <a:pt x="67" y="6"/>
                  </a:cubicBezTo>
                  <a:cubicBezTo>
                    <a:pt x="43" y="10"/>
                    <a:pt x="15" y="23"/>
                    <a:pt x="8" y="34"/>
                  </a:cubicBezTo>
                  <a:cubicBezTo>
                    <a:pt x="0" y="47"/>
                    <a:pt x="2" y="53"/>
                    <a:pt x="10" y="53"/>
                  </a:cubicBezTo>
                  <a:cubicBezTo>
                    <a:pt x="20" y="53"/>
                    <a:pt x="40" y="44"/>
                    <a:pt x="67" y="27"/>
                  </a:cubicBezTo>
                  <a:cubicBezTo>
                    <a:pt x="9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5" name="Google Shape;3675;p30"/>
            <p:cNvSpPr/>
            <p:nvPr/>
          </p:nvSpPr>
          <p:spPr>
            <a:xfrm>
              <a:off x="6010300" y="1241725"/>
              <a:ext cx="3075" cy="1250"/>
            </a:xfrm>
            <a:custGeom>
              <a:avLst/>
              <a:gdLst/>
              <a:ahLst/>
              <a:cxnLst/>
              <a:rect l="l" t="t" r="r" b="b"/>
              <a:pathLst>
                <a:path w="123" h="50" extrusionOk="0">
                  <a:moveTo>
                    <a:pt x="70" y="1"/>
                  </a:moveTo>
                  <a:cubicBezTo>
                    <a:pt x="56" y="1"/>
                    <a:pt x="42" y="5"/>
                    <a:pt x="28" y="14"/>
                  </a:cubicBezTo>
                  <a:cubicBezTo>
                    <a:pt x="11" y="25"/>
                    <a:pt x="1" y="38"/>
                    <a:pt x="1" y="46"/>
                  </a:cubicBezTo>
                  <a:cubicBezTo>
                    <a:pt x="2" y="48"/>
                    <a:pt x="5" y="49"/>
                    <a:pt x="8" y="49"/>
                  </a:cubicBezTo>
                  <a:cubicBezTo>
                    <a:pt x="14" y="49"/>
                    <a:pt x="24" y="45"/>
                    <a:pt x="35" y="38"/>
                  </a:cubicBezTo>
                  <a:cubicBezTo>
                    <a:pt x="42" y="33"/>
                    <a:pt x="53" y="31"/>
                    <a:pt x="63" y="31"/>
                  </a:cubicBezTo>
                  <a:cubicBezTo>
                    <a:pt x="74" y="31"/>
                    <a:pt x="86" y="33"/>
                    <a:pt x="94" y="38"/>
                  </a:cubicBezTo>
                  <a:cubicBezTo>
                    <a:pt x="105" y="43"/>
                    <a:pt x="112" y="46"/>
                    <a:pt x="117" y="46"/>
                  </a:cubicBezTo>
                  <a:cubicBezTo>
                    <a:pt x="122" y="46"/>
                    <a:pt x="123" y="41"/>
                    <a:pt x="118" y="31"/>
                  </a:cubicBezTo>
                  <a:cubicBezTo>
                    <a:pt x="112" y="12"/>
                    <a:pt x="92" y="1"/>
                    <a:pt x="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6" name="Google Shape;3676;p30"/>
            <p:cNvSpPr/>
            <p:nvPr/>
          </p:nvSpPr>
          <p:spPr>
            <a:xfrm>
              <a:off x="6014500" y="1253850"/>
              <a:ext cx="1375" cy="750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17" y="0"/>
                  </a:moveTo>
                  <a:cubicBezTo>
                    <a:pt x="6" y="0"/>
                    <a:pt x="0" y="6"/>
                    <a:pt x="3" y="15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29" y="29"/>
                    <a:pt x="31" y="29"/>
                    <a:pt x="34" y="29"/>
                  </a:cubicBezTo>
                  <a:cubicBezTo>
                    <a:pt x="44" y="25"/>
                    <a:pt x="54" y="22"/>
                    <a:pt x="51" y="15"/>
                  </a:cubicBezTo>
                  <a:cubicBezTo>
                    <a:pt x="51" y="11"/>
                    <a:pt x="37" y="4"/>
                    <a:pt x="24" y="1"/>
                  </a:cubicBezTo>
                  <a:cubicBezTo>
                    <a:pt x="21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7" name="Google Shape;3677;p30"/>
            <p:cNvSpPr/>
            <p:nvPr/>
          </p:nvSpPr>
          <p:spPr>
            <a:xfrm>
              <a:off x="6013950" y="1241950"/>
              <a:ext cx="2275" cy="950"/>
            </a:xfrm>
            <a:custGeom>
              <a:avLst/>
              <a:gdLst/>
              <a:ahLst/>
              <a:cxnLst/>
              <a:rect l="l" t="t" r="r" b="b"/>
              <a:pathLst>
                <a:path w="91" h="38" extrusionOk="0">
                  <a:moveTo>
                    <a:pt x="42" y="0"/>
                  </a:moveTo>
                  <a:cubicBezTo>
                    <a:pt x="36" y="0"/>
                    <a:pt x="30" y="1"/>
                    <a:pt x="25" y="2"/>
                  </a:cubicBezTo>
                  <a:cubicBezTo>
                    <a:pt x="7" y="8"/>
                    <a:pt x="1" y="19"/>
                    <a:pt x="11" y="26"/>
                  </a:cubicBezTo>
                  <a:cubicBezTo>
                    <a:pt x="19" y="34"/>
                    <a:pt x="35" y="38"/>
                    <a:pt x="51" y="38"/>
                  </a:cubicBezTo>
                  <a:cubicBezTo>
                    <a:pt x="56" y="38"/>
                    <a:pt x="61" y="37"/>
                    <a:pt x="66" y="37"/>
                  </a:cubicBezTo>
                  <a:cubicBezTo>
                    <a:pt x="84" y="29"/>
                    <a:pt x="91" y="19"/>
                    <a:pt x="80" y="8"/>
                  </a:cubicBezTo>
                  <a:cubicBezTo>
                    <a:pt x="72" y="3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8" name="Google Shape;3678;p30"/>
            <p:cNvSpPr/>
            <p:nvPr/>
          </p:nvSpPr>
          <p:spPr>
            <a:xfrm>
              <a:off x="6008050" y="1219300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41" y="0"/>
                  </a:moveTo>
                  <a:cubicBezTo>
                    <a:pt x="24" y="0"/>
                    <a:pt x="9" y="4"/>
                    <a:pt x="4" y="13"/>
                  </a:cubicBezTo>
                  <a:cubicBezTo>
                    <a:pt x="0" y="19"/>
                    <a:pt x="8" y="30"/>
                    <a:pt x="21" y="30"/>
                  </a:cubicBezTo>
                  <a:cubicBezTo>
                    <a:pt x="35" y="30"/>
                    <a:pt x="45" y="40"/>
                    <a:pt x="42" y="51"/>
                  </a:cubicBezTo>
                  <a:cubicBezTo>
                    <a:pt x="36" y="63"/>
                    <a:pt x="40" y="69"/>
                    <a:pt x="49" y="69"/>
                  </a:cubicBezTo>
                  <a:cubicBezTo>
                    <a:pt x="51" y="69"/>
                    <a:pt x="54" y="69"/>
                    <a:pt x="56" y="68"/>
                  </a:cubicBezTo>
                  <a:cubicBezTo>
                    <a:pt x="66" y="65"/>
                    <a:pt x="94" y="65"/>
                    <a:pt x="115" y="65"/>
                  </a:cubicBezTo>
                  <a:cubicBezTo>
                    <a:pt x="118" y="65"/>
                    <a:pt x="121" y="66"/>
                    <a:pt x="123" y="66"/>
                  </a:cubicBezTo>
                  <a:cubicBezTo>
                    <a:pt x="142" y="66"/>
                    <a:pt x="149" y="55"/>
                    <a:pt x="146" y="40"/>
                  </a:cubicBezTo>
                  <a:cubicBezTo>
                    <a:pt x="139" y="19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9" name="Google Shape;3679;p30"/>
            <p:cNvSpPr/>
            <p:nvPr/>
          </p:nvSpPr>
          <p:spPr>
            <a:xfrm>
              <a:off x="6012700" y="1217575"/>
              <a:ext cx="750" cy="2450"/>
            </a:xfrm>
            <a:custGeom>
              <a:avLst/>
              <a:gdLst/>
              <a:ahLst/>
              <a:cxnLst/>
              <a:rect l="l" t="t" r="r" b="b"/>
              <a:pathLst>
                <a:path w="30" h="98" extrusionOk="0">
                  <a:moveTo>
                    <a:pt x="16" y="0"/>
                  </a:moveTo>
                  <a:cubicBezTo>
                    <a:pt x="12" y="0"/>
                    <a:pt x="9" y="9"/>
                    <a:pt x="5" y="26"/>
                  </a:cubicBezTo>
                  <a:cubicBezTo>
                    <a:pt x="0" y="69"/>
                    <a:pt x="4" y="97"/>
                    <a:pt x="11" y="97"/>
                  </a:cubicBezTo>
                  <a:cubicBezTo>
                    <a:pt x="14" y="97"/>
                    <a:pt x="18" y="91"/>
                    <a:pt x="22" y="78"/>
                  </a:cubicBezTo>
                  <a:cubicBezTo>
                    <a:pt x="30" y="57"/>
                    <a:pt x="30" y="30"/>
                    <a:pt x="22" y="12"/>
                  </a:cubicBezTo>
                  <a:cubicBezTo>
                    <a:pt x="20" y="4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0" name="Google Shape;3680;p30"/>
            <p:cNvSpPr/>
            <p:nvPr/>
          </p:nvSpPr>
          <p:spPr>
            <a:xfrm>
              <a:off x="6011325" y="1213075"/>
              <a:ext cx="1425" cy="1075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6" y="7"/>
                    <a:pt x="18" y="23"/>
                  </a:cubicBezTo>
                  <a:cubicBezTo>
                    <a:pt x="29" y="35"/>
                    <a:pt x="39" y="42"/>
                    <a:pt x="47" y="42"/>
                  </a:cubicBezTo>
                  <a:cubicBezTo>
                    <a:pt x="49" y="42"/>
                    <a:pt x="51" y="41"/>
                    <a:pt x="53" y="39"/>
                  </a:cubicBezTo>
                  <a:cubicBezTo>
                    <a:pt x="57" y="33"/>
                    <a:pt x="47" y="18"/>
                    <a:pt x="26" y="8"/>
                  </a:cubicBezTo>
                  <a:cubicBezTo>
                    <a:pt x="15" y="3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1" name="Google Shape;3681;p30"/>
            <p:cNvSpPr/>
            <p:nvPr/>
          </p:nvSpPr>
          <p:spPr>
            <a:xfrm>
              <a:off x="6013250" y="1209150"/>
              <a:ext cx="2300" cy="950"/>
            </a:xfrm>
            <a:custGeom>
              <a:avLst/>
              <a:gdLst/>
              <a:ahLst/>
              <a:cxnLst/>
              <a:rect l="l" t="t" r="r" b="b"/>
              <a:pathLst>
                <a:path w="92" h="38" extrusionOk="0">
                  <a:moveTo>
                    <a:pt x="41" y="1"/>
                  </a:moveTo>
                  <a:cubicBezTo>
                    <a:pt x="36" y="1"/>
                    <a:pt x="30" y="1"/>
                    <a:pt x="25" y="2"/>
                  </a:cubicBezTo>
                  <a:cubicBezTo>
                    <a:pt x="8" y="6"/>
                    <a:pt x="0" y="20"/>
                    <a:pt x="11" y="26"/>
                  </a:cubicBezTo>
                  <a:cubicBezTo>
                    <a:pt x="18" y="33"/>
                    <a:pt x="30" y="37"/>
                    <a:pt x="44" y="37"/>
                  </a:cubicBezTo>
                  <a:cubicBezTo>
                    <a:pt x="51" y="37"/>
                    <a:pt x="59" y="36"/>
                    <a:pt x="66" y="34"/>
                  </a:cubicBezTo>
                  <a:cubicBezTo>
                    <a:pt x="84" y="30"/>
                    <a:pt x="91" y="20"/>
                    <a:pt x="80" y="9"/>
                  </a:cubicBezTo>
                  <a:cubicBezTo>
                    <a:pt x="70" y="4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2" name="Google Shape;3682;p30"/>
            <p:cNvSpPr/>
            <p:nvPr/>
          </p:nvSpPr>
          <p:spPr>
            <a:xfrm>
              <a:off x="6007800" y="1188350"/>
              <a:ext cx="2725" cy="1075"/>
            </a:xfrm>
            <a:custGeom>
              <a:avLst/>
              <a:gdLst/>
              <a:ahLst/>
              <a:cxnLst/>
              <a:rect l="l" t="t" r="r" b="b"/>
              <a:pathLst>
                <a:path w="109" h="43" extrusionOk="0">
                  <a:moveTo>
                    <a:pt x="62" y="1"/>
                  </a:moveTo>
                  <a:cubicBezTo>
                    <a:pt x="51" y="1"/>
                    <a:pt x="38" y="4"/>
                    <a:pt x="28" y="12"/>
                  </a:cubicBezTo>
                  <a:cubicBezTo>
                    <a:pt x="0" y="29"/>
                    <a:pt x="4" y="33"/>
                    <a:pt x="42" y="40"/>
                  </a:cubicBezTo>
                  <a:cubicBezTo>
                    <a:pt x="51" y="42"/>
                    <a:pt x="60" y="43"/>
                    <a:pt x="68" y="43"/>
                  </a:cubicBezTo>
                  <a:cubicBezTo>
                    <a:pt x="98" y="43"/>
                    <a:pt x="108" y="28"/>
                    <a:pt x="84" y="5"/>
                  </a:cubicBezTo>
                  <a:cubicBezTo>
                    <a:pt x="78" y="2"/>
                    <a:pt x="70" y="1"/>
                    <a:pt x="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3" name="Google Shape;3683;p30"/>
            <p:cNvSpPr/>
            <p:nvPr/>
          </p:nvSpPr>
          <p:spPr>
            <a:xfrm>
              <a:off x="6014050" y="1204225"/>
              <a:ext cx="1225" cy="1400"/>
            </a:xfrm>
            <a:custGeom>
              <a:avLst/>
              <a:gdLst/>
              <a:ahLst/>
              <a:cxnLst/>
              <a:rect l="l" t="t" r="r" b="b"/>
              <a:pathLst>
                <a:path w="49" h="56" extrusionOk="0">
                  <a:moveTo>
                    <a:pt x="25" y="1"/>
                  </a:moveTo>
                  <a:cubicBezTo>
                    <a:pt x="23" y="1"/>
                    <a:pt x="20" y="1"/>
                    <a:pt x="18" y="2"/>
                  </a:cubicBezTo>
                  <a:cubicBezTo>
                    <a:pt x="3" y="5"/>
                    <a:pt x="0" y="23"/>
                    <a:pt x="3" y="39"/>
                  </a:cubicBezTo>
                  <a:cubicBezTo>
                    <a:pt x="8" y="50"/>
                    <a:pt x="13" y="56"/>
                    <a:pt x="20" y="56"/>
                  </a:cubicBezTo>
                  <a:cubicBezTo>
                    <a:pt x="23" y="56"/>
                    <a:pt x="27" y="54"/>
                    <a:pt x="31" y="50"/>
                  </a:cubicBezTo>
                  <a:cubicBezTo>
                    <a:pt x="42" y="39"/>
                    <a:pt x="48" y="26"/>
                    <a:pt x="45" y="15"/>
                  </a:cubicBezTo>
                  <a:cubicBezTo>
                    <a:pt x="42" y="7"/>
                    <a:pt x="35" y="1"/>
                    <a:pt x="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4" name="Google Shape;3684;p30"/>
            <p:cNvSpPr/>
            <p:nvPr/>
          </p:nvSpPr>
          <p:spPr>
            <a:xfrm>
              <a:off x="6014250" y="1199525"/>
              <a:ext cx="850" cy="2025"/>
            </a:xfrm>
            <a:custGeom>
              <a:avLst/>
              <a:gdLst/>
              <a:ahLst/>
              <a:cxnLst/>
              <a:rect l="l" t="t" r="r" b="b"/>
              <a:pathLst>
                <a:path w="34" h="81" extrusionOk="0">
                  <a:moveTo>
                    <a:pt x="16" y="1"/>
                  </a:moveTo>
                  <a:cubicBezTo>
                    <a:pt x="13" y="1"/>
                    <a:pt x="11" y="11"/>
                    <a:pt x="10" y="30"/>
                  </a:cubicBezTo>
                  <a:cubicBezTo>
                    <a:pt x="3" y="67"/>
                    <a:pt x="0" y="81"/>
                    <a:pt x="4" y="81"/>
                  </a:cubicBezTo>
                  <a:cubicBezTo>
                    <a:pt x="7" y="81"/>
                    <a:pt x="12" y="76"/>
                    <a:pt x="20" y="68"/>
                  </a:cubicBezTo>
                  <a:cubicBezTo>
                    <a:pt x="30" y="57"/>
                    <a:pt x="34" y="37"/>
                    <a:pt x="26" y="19"/>
                  </a:cubicBezTo>
                  <a:cubicBezTo>
                    <a:pt x="22" y="7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5" name="Google Shape;3685;p30"/>
            <p:cNvSpPr/>
            <p:nvPr/>
          </p:nvSpPr>
          <p:spPr>
            <a:xfrm>
              <a:off x="6012925" y="1192375"/>
              <a:ext cx="3225" cy="3225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5" y="0"/>
                  </a:moveTo>
                  <a:cubicBezTo>
                    <a:pt x="12" y="0"/>
                    <a:pt x="15" y="5"/>
                    <a:pt x="24" y="14"/>
                  </a:cubicBezTo>
                  <a:cubicBezTo>
                    <a:pt x="38" y="25"/>
                    <a:pt x="34" y="35"/>
                    <a:pt x="17" y="42"/>
                  </a:cubicBezTo>
                  <a:cubicBezTo>
                    <a:pt x="0" y="45"/>
                    <a:pt x="0" y="52"/>
                    <a:pt x="17" y="55"/>
                  </a:cubicBezTo>
                  <a:cubicBezTo>
                    <a:pt x="34" y="63"/>
                    <a:pt x="63" y="80"/>
                    <a:pt x="87" y="97"/>
                  </a:cubicBezTo>
                  <a:lnTo>
                    <a:pt x="128" y="129"/>
                  </a:lnTo>
                  <a:lnTo>
                    <a:pt x="100" y="94"/>
                  </a:lnTo>
                  <a:cubicBezTo>
                    <a:pt x="83" y="73"/>
                    <a:pt x="66" y="49"/>
                    <a:pt x="58" y="35"/>
                  </a:cubicBezTo>
                  <a:cubicBezTo>
                    <a:pt x="52" y="25"/>
                    <a:pt x="38" y="7"/>
                    <a:pt x="24" y="4"/>
                  </a:cubicBezTo>
                  <a:cubicBezTo>
                    <a:pt x="19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86" name="Google Shape;3686;p30"/>
          <p:cNvGrpSpPr/>
          <p:nvPr/>
        </p:nvGrpSpPr>
        <p:grpSpPr>
          <a:xfrm rot="5400066" flipH="1">
            <a:off x="3790205" y="4991467"/>
            <a:ext cx="10383312" cy="1470397"/>
            <a:chOff x="5021625" y="1087550"/>
            <a:chExt cx="996900" cy="283625"/>
          </a:xfrm>
        </p:grpSpPr>
        <p:sp>
          <p:nvSpPr>
            <p:cNvPr id="3687" name="Google Shape;3687;p30"/>
            <p:cNvSpPr/>
            <p:nvPr/>
          </p:nvSpPr>
          <p:spPr>
            <a:xfrm>
              <a:off x="5021625" y="1091500"/>
              <a:ext cx="996900" cy="249875"/>
            </a:xfrm>
            <a:custGeom>
              <a:avLst/>
              <a:gdLst/>
              <a:ahLst/>
              <a:cxnLst/>
              <a:rect l="l" t="t" r="r" b="b"/>
              <a:pathLst>
                <a:path w="39876" h="9995" extrusionOk="0">
                  <a:moveTo>
                    <a:pt x="27441" y="108"/>
                  </a:moveTo>
                  <a:cubicBezTo>
                    <a:pt x="27477" y="108"/>
                    <a:pt x="27504" y="146"/>
                    <a:pt x="27470" y="156"/>
                  </a:cubicBezTo>
                  <a:cubicBezTo>
                    <a:pt x="27468" y="157"/>
                    <a:pt x="27466" y="157"/>
                    <a:pt x="27464" y="157"/>
                  </a:cubicBezTo>
                  <a:cubicBezTo>
                    <a:pt x="27455" y="157"/>
                    <a:pt x="27450" y="150"/>
                    <a:pt x="27454" y="139"/>
                  </a:cubicBezTo>
                  <a:cubicBezTo>
                    <a:pt x="27457" y="129"/>
                    <a:pt x="27450" y="119"/>
                    <a:pt x="27433" y="114"/>
                  </a:cubicBezTo>
                  <a:cubicBezTo>
                    <a:pt x="27419" y="111"/>
                    <a:pt x="27422" y="108"/>
                    <a:pt x="27436" y="108"/>
                  </a:cubicBezTo>
                  <a:cubicBezTo>
                    <a:pt x="27438" y="108"/>
                    <a:pt x="27439" y="108"/>
                    <a:pt x="27441" y="108"/>
                  </a:cubicBezTo>
                  <a:close/>
                  <a:moveTo>
                    <a:pt x="28599" y="152"/>
                  </a:moveTo>
                  <a:cubicBezTo>
                    <a:pt x="28601" y="152"/>
                    <a:pt x="28603" y="152"/>
                    <a:pt x="28605" y="153"/>
                  </a:cubicBezTo>
                  <a:cubicBezTo>
                    <a:pt x="28623" y="156"/>
                    <a:pt x="28633" y="164"/>
                    <a:pt x="28636" y="170"/>
                  </a:cubicBezTo>
                  <a:cubicBezTo>
                    <a:pt x="28636" y="174"/>
                    <a:pt x="28629" y="181"/>
                    <a:pt x="28615" y="184"/>
                  </a:cubicBezTo>
                  <a:cubicBezTo>
                    <a:pt x="28614" y="185"/>
                    <a:pt x="28612" y="185"/>
                    <a:pt x="28610" y="185"/>
                  </a:cubicBezTo>
                  <a:cubicBezTo>
                    <a:pt x="28601" y="185"/>
                    <a:pt x="28591" y="179"/>
                    <a:pt x="28588" y="167"/>
                  </a:cubicBezTo>
                  <a:cubicBezTo>
                    <a:pt x="28585" y="158"/>
                    <a:pt x="28589" y="152"/>
                    <a:pt x="28599" y="152"/>
                  </a:cubicBezTo>
                  <a:close/>
                  <a:moveTo>
                    <a:pt x="27339" y="128"/>
                  </a:moveTo>
                  <a:cubicBezTo>
                    <a:pt x="27341" y="128"/>
                    <a:pt x="27340" y="131"/>
                    <a:pt x="27339" y="135"/>
                  </a:cubicBezTo>
                  <a:cubicBezTo>
                    <a:pt x="27332" y="146"/>
                    <a:pt x="27350" y="164"/>
                    <a:pt x="27381" y="170"/>
                  </a:cubicBezTo>
                  <a:cubicBezTo>
                    <a:pt x="27450" y="191"/>
                    <a:pt x="27457" y="226"/>
                    <a:pt x="27395" y="236"/>
                  </a:cubicBezTo>
                  <a:cubicBezTo>
                    <a:pt x="27392" y="236"/>
                    <a:pt x="27388" y="237"/>
                    <a:pt x="27385" y="237"/>
                  </a:cubicBezTo>
                  <a:cubicBezTo>
                    <a:pt x="27328" y="237"/>
                    <a:pt x="27285" y="172"/>
                    <a:pt x="27325" y="139"/>
                  </a:cubicBezTo>
                  <a:cubicBezTo>
                    <a:pt x="27332" y="132"/>
                    <a:pt x="27337" y="128"/>
                    <a:pt x="27339" y="128"/>
                  </a:cubicBezTo>
                  <a:close/>
                  <a:moveTo>
                    <a:pt x="29418" y="221"/>
                  </a:moveTo>
                  <a:cubicBezTo>
                    <a:pt x="29421" y="221"/>
                    <a:pt x="29424" y="222"/>
                    <a:pt x="29427" y="223"/>
                  </a:cubicBezTo>
                  <a:cubicBezTo>
                    <a:pt x="29441" y="226"/>
                    <a:pt x="29455" y="236"/>
                    <a:pt x="29459" y="247"/>
                  </a:cubicBezTo>
                  <a:cubicBezTo>
                    <a:pt x="29461" y="257"/>
                    <a:pt x="29458" y="262"/>
                    <a:pt x="29450" y="262"/>
                  </a:cubicBezTo>
                  <a:cubicBezTo>
                    <a:pt x="29448" y="262"/>
                    <a:pt x="29445" y="261"/>
                    <a:pt x="29441" y="260"/>
                  </a:cubicBezTo>
                  <a:cubicBezTo>
                    <a:pt x="29424" y="257"/>
                    <a:pt x="29410" y="247"/>
                    <a:pt x="29406" y="236"/>
                  </a:cubicBezTo>
                  <a:cubicBezTo>
                    <a:pt x="29404" y="226"/>
                    <a:pt x="29409" y="221"/>
                    <a:pt x="29418" y="221"/>
                  </a:cubicBezTo>
                  <a:close/>
                  <a:moveTo>
                    <a:pt x="28273" y="239"/>
                  </a:moveTo>
                  <a:cubicBezTo>
                    <a:pt x="28276" y="239"/>
                    <a:pt x="28279" y="239"/>
                    <a:pt x="28282" y="239"/>
                  </a:cubicBezTo>
                  <a:cubicBezTo>
                    <a:pt x="28303" y="239"/>
                    <a:pt x="28321" y="244"/>
                    <a:pt x="28321" y="250"/>
                  </a:cubicBezTo>
                  <a:cubicBezTo>
                    <a:pt x="28324" y="253"/>
                    <a:pt x="28311" y="260"/>
                    <a:pt x="28293" y="268"/>
                  </a:cubicBezTo>
                  <a:cubicBezTo>
                    <a:pt x="28288" y="268"/>
                    <a:pt x="28284" y="269"/>
                    <a:pt x="28279" y="269"/>
                  </a:cubicBezTo>
                  <a:cubicBezTo>
                    <a:pt x="28265" y="269"/>
                    <a:pt x="28254" y="264"/>
                    <a:pt x="28251" y="253"/>
                  </a:cubicBezTo>
                  <a:cubicBezTo>
                    <a:pt x="28249" y="245"/>
                    <a:pt x="28258" y="239"/>
                    <a:pt x="28273" y="239"/>
                  </a:cubicBezTo>
                  <a:close/>
                  <a:moveTo>
                    <a:pt x="22107" y="329"/>
                  </a:moveTo>
                  <a:cubicBezTo>
                    <a:pt x="22120" y="329"/>
                    <a:pt x="22132" y="333"/>
                    <a:pt x="22135" y="340"/>
                  </a:cubicBezTo>
                  <a:cubicBezTo>
                    <a:pt x="22138" y="354"/>
                    <a:pt x="22131" y="364"/>
                    <a:pt x="22117" y="368"/>
                  </a:cubicBezTo>
                  <a:cubicBezTo>
                    <a:pt x="22107" y="368"/>
                    <a:pt x="22090" y="364"/>
                    <a:pt x="22076" y="354"/>
                  </a:cubicBezTo>
                  <a:cubicBezTo>
                    <a:pt x="22066" y="348"/>
                    <a:pt x="22072" y="337"/>
                    <a:pt x="22093" y="330"/>
                  </a:cubicBezTo>
                  <a:cubicBezTo>
                    <a:pt x="22098" y="329"/>
                    <a:pt x="22102" y="329"/>
                    <a:pt x="22107" y="329"/>
                  </a:cubicBezTo>
                  <a:close/>
                  <a:moveTo>
                    <a:pt x="31541" y="403"/>
                  </a:moveTo>
                  <a:cubicBezTo>
                    <a:pt x="31599" y="403"/>
                    <a:pt x="31690" y="415"/>
                    <a:pt x="31693" y="423"/>
                  </a:cubicBezTo>
                  <a:cubicBezTo>
                    <a:pt x="31696" y="429"/>
                    <a:pt x="31671" y="435"/>
                    <a:pt x="31637" y="435"/>
                  </a:cubicBezTo>
                  <a:cubicBezTo>
                    <a:pt x="31629" y="435"/>
                    <a:pt x="31621" y="435"/>
                    <a:pt x="31613" y="434"/>
                  </a:cubicBezTo>
                  <a:cubicBezTo>
                    <a:pt x="31526" y="431"/>
                    <a:pt x="31471" y="413"/>
                    <a:pt x="31505" y="406"/>
                  </a:cubicBezTo>
                  <a:cubicBezTo>
                    <a:pt x="31513" y="404"/>
                    <a:pt x="31526" y="403"/>
                    <a:pt x="31541" y="403"/>
                  </a:cubicBezTo>
                  <a:close/>
                  <a:moveTo>
                    <a:pt x="35114" y="1092"/>
                  </a:moveTo>
                  <a:cubicBezTo>
                    <a:pt x="35121" y="1092"/>
                    <a:pt x="35125" y="1102"/>
                    <a:pt x="35131" y="1121"/>
                  </a:cubicBezTo>
                  <a:cubicBezTo>
                    <a:pt x="35138" y="1142"/>
                    <a:pt x="35135" y="1166"/>
                    <a:pt x="35124" y="1169"/>
                  </a:cubicBezTo>
                  <a:cubicBezTo>
                    <a:pt x="35121" y="1170"/>
                    <a:pt x="35117" y="1170"/>
                    <a:pt x="35114" y="1170"/>
                  </a:cubicBezTo>
                  <a:cubicBezTo>
                    <a:pt x="35083" y="1170"/>
                    <a:pt x="35071" y="1142"/>
                    <a:pt x="35093" y="1110"/>
                  </a:cubicBezTo>
                  <a:cubicBezTo>
                    <a:pt x="35103" y="1098"/>
                    <a:pt x="35109" y="1092"/>
                    <a:pt x="35114" y="1092"/>
                  </a:cubicBezTo>
                  <a:close/>
                  <a:moveTo>
                    <a:pt x="35235" y="1562"/>
                  </a:moveTo>
                  <a:cubicBezTo>
                    <a:pt x="35242" y="1562"/>
                    <a:pt x="35248" y="1568"/>
                    <a:pt x="35252" y="1582"/>
                  </a:cubicBezTo>
                  <a:cubicBezTo>
                    <a:pt x="35260" y="1592"/>
                    <a:pt x="35249" y="1603"/>
                    <a:pt x="35239" y="1607"/>
                  </a:cubicBezTo>
                  <a:cubicBezTo>
                    <a:pt x="35225" y="1610"/>
                    <a:pt x="35222" y="1624"/>
                    <a:pt x="35225" y="1642"/>
                  </a:cubicBezTo>
                  <a:cubicBezTo>
                    <a:pt x="35232" y="1659"/>
                    <a:pt x="35225" y="1672"/>
                    <a:pt x="35211" y="1676"/>
                  </a:cubicBezTo>
                  <a:cubicBezTo>
                    <a:pt x="35206" y="1678"/>
                    <a:pt x="35201" y="1679"/>
                    <a:pt x="35197" y="1679"/>
                  </a:cubicBezTo>
                  <a:cubicBezTo>
                    <a:pt x="35193" y="1679"/>
                    <a:pt x="35190" y="1678"/>
                    <a:pt x="35190" y="1676"/>
                  </a:cubicBezTo>
                  <a:cubicBezTo>
                    <a:pt x="35187" y="1616"/>
                    <a:pt x="35214" y="1562"/>
                    <a:pt x="35235" y="1562"/>
                  </a:cubicBezTo>
                  <a:close/>
                  <a:moveTo>
                    <a:pt x="35355" y="1748"/>
                  </a:moveTo>
                  <a:cubicBezTo>
                    <a:pt x="35368" y="1748"/>
                    <a:pt x="35377" y="1754"/>
                    <a:pt x="35374" y="1763"/>
                  </a:cubicBezTo>
                  <a:cubicBezTo>
                    <a:pt x="35371" y="1776"/>
                    <a:pt x="35356" y="1791"/>
                    <a:pt x="35343" y="1794"/>
                  </a:cubicBezTo>
                  <a:cubicBezTo>
                    <a:pt x="35341" y="1794"/>
                    <a:pt x="35339" y="1795"/>
                    <a:pt x="35338" y="1795"/>
                  </a:cubicBezTo>
                  <a:cubicBezTo>
                    <a:pt x="35329" y="1795"/>
                    <a:pt x="35322" y="1789"/>
                    <a:pt x="35318" y="1780"/>
                  </a:cubicBezTo>
                  <a:cubicBezTo>
                    <a:pt x="35315" y="1766"/>
                    <a:pt x="35326" y="1756"/>
                    <a:pt x="35346" y="1749"/>
                  </a:cubicBezTo>
                  <a:cubicBezTo>
                    <a:pt x="35350" y="1748"/>
                    <a:pt x="35352" y="1748"/>
                    <a:pt x="35355" y="1748"/>
                  </a:cubicBezTo>
                  <a:close/>
                  <a:moveTo>
                    <a:pt x="12443" y="1685"/>
                  </a:moveTo>
                  <a:cubicBezTo>
                    <a:pt x="12459" y="1685"/>
                    <a:pt x="12462" y="1694"/>
                    <a:pt x="12462" y="1714"/>
                  </a:cubicBezTo>
                  <a:cubicBezTo>
                    <a:pt x="12462" y="1738"/>
                    <a:pt x="12449" y="1752"/>
                    <a:pt x="12428" y="1752"/>
                  </a:cubicBezTo>
                  <a:cubicBezTo>
                    <a:pt x="12426" y="1752"/>
                    <a:pt x="12423" y="1752"/>
                    <a:pt x="12421" y="1752"/>
                  </a:cubicBezTo>
                  <a:cubicBezTo>
                    <a:pt x="12402" y="1752"/>
                    <a:pt x="12394" y="1766"/>
                    <a:pt x="12404" y="1797"/>
                  </a:cubicBezTo>
                  <a:cubicBezTo>
                    <a:pt x="12409" y="1820"/>
                    <a:pt x="12412" y="1830"/>
                    <a:pt x="12409" y="1830"/>
                  </a:cubicBezTo>
                  <a:cubicBezTo>
                    <a:pt x="12408" y="1830"/>
                    <a:pt x="12402" y="1822"/>
                    <a:pt x="12393" y="1808"/>
                  </a:cubicBezTo>
                  <a:cubicBezTo>
                    <a:pt x="12373" y="1776"/>
                    <a:pt x="12341" y="1756"/>
                    <a:pt x="12308" y="1756"/>
                  </a:cubicBezTo>
                  <a:cubicBezTo>
                    <a:pt x="12302" y="1756"/>
                    <a:pt x="12295" y="1757"/>
                    <a:pt x="12289" y="1759"/>
                  </a:cubicBezTo>
                  <a:cubicBezTo>
                    <a:pt x="12279" y="1763"/>
                    <a:pt x="12282" y="1770"/>
                    <a:pt x="12295" y="1780"/>
                  </a:cubicBezTo>
                  <a:cubicBezTo>
                    <a:pt x="12307" y="1789"/>
                    <a:pt x="12307" y="1795"/>
                    <a:pt x="12299" y="1795"/>
                  </a:cubicBezTo>
                  <a:cubicBezTo>
                    <a:pt x="12297" y="1795"/>
                    <a:pt x="12295" y="1794"/>
                    <a:pt x="12292" y="1794"/>
                  </a:cubicBezTo>
                  <a:cubicBezTo>
                    <a:pt x="12275" y="1791"/>
                    <a:pt x="12254" y="1773"/>
                    <a:pt x="12240" y="1752"/>
                  </a:cubicBezTo>
                  <a:cubicBezTo>
                    <a:pt x="12225" y="1729"/>
                    <a:pt x="12223" y="1719"/>
                    <a:pt x="12240" y="1719"/>
                  </a:cubicBezTo>
                  <a:cubicBezTo>
                    <a:pt x="12245" y="1719"/>
                    <a:pt x="12252" y="1720"/>
                    <a:pt x="12261" y="1721"/>
                  </a:cubicBezTo>
                  <a:cubicBezTo>
                    <a:pt x="12266" y="1723"/>
                    <a:pt x="12272" y="1723"/>
                    <a:pt x="12279" y="1723"/>
                  </a:cubicBezTo>
                  <a:cubicBezTo>
                    <a:pt x="12306" y="1723"/>
                    <a:pt x="12346" y="1714"/>
                    <a:pt x="12383" y="1701"/>
                  </a:cubicBezTo>
                  <a:cubicBezTo>
                    <a:pt x="12412" y="1690"/>
                    <a:pt x="12431" y="1685"/>
                    <a:pt x="12443" y="1685"/>
                  </a:cubicBezTo>
                  <a:close/>
                  <a:moveTo>
                    <a:pt x="11806" y="1884"/>
                  </a:moveTo>
                  <a:cubicBezTo>
                    <a:pt x="11818" y="1884"/>
                    <a:pt x="11823" y="1889"/>
                    <a:pt x="11821" y="1898"/>
                  </a:cubicBezTo>
                  <a:cubicBezTo>
                    <a:pt x="11817" y="1912"/>
                    <a:pt x="11800" y="1925"/>
                    <a:pt x="11783" y="1930"/>
                  </a:cubicBezTo>
                  <a:cubicBezTo>
                    <a:pt x="11778" y="1930"/>
                    <a:pt x="11774" y="1931"/>
                    <a:pt x="11770" y="1931"/>
                  </a:cubicBezTo>
                  <a:cubicBezTo>
                    <a:pt x="11757" y="1931"/>
                    <a:pt x="11747" y="1927"/>
                    <a:pt x="11744" y="1919"/>
                  </a:cubicBezTo>
                  <a:cubicBezTo>
                    <a:pt x="11741" y="1909"/>
                    <a:pt x="11758" y="1895"/>
                    <a:pt x="11783" y="1888"/>
                  </a:cubicBezTo>
                  <a:cubicBezTo>
                    <a:pt x="11792" y="1885"/>
                    <a:pt x="11800" y="1884"/>
                    <a:pt x="11806" y="1884"/>
                  </a:cubicBezTo>
                  <a:close/>
                  <a:moveTo>
                    <a:pt x="12920" y="1902"/>
                  </a:moveTo>
                  <a:cubicBezTo>
                    <a:pt x="12940" y="1902"/>
                    <a:pt x="12963" y="1908"/>
                    <a:pt x="12972" y="1919"/>
                  </a:cubicBezTo>
                  <a:cubicBezTo>
                    <a:pt x="12982" y="1933"/>
                    <a:pt x="12969" y="1940"/>
                    <a:pt x="12937" y="1940"/>
                  </a:cubicBezTo>
                  <a:cubicBezTo>
                    <a:pt x="12934" y="1940"/>
                    <a:pt x="12930" y="1940"/>
                    <a:pt x="12927" y="1940"/>
                  </a:cubicBezTo>
                  <a:cubicBezTo>
                    <a:pt x="12904" y="1940"/>
                    <a:pt x="12885" y="1932"/>
                    <a:pt x="12882" y="1922"/>
                  </a:cubicBezTo>
                  <a:cubicBezTo>
                    <a:pt x="12877" y="1909"/>
                    <a:pt x="12897" y="1902"/>
                    <a:pt x="12920" y="1902"/>
                  </a:cubicBezTo>
                  <a:close/>
                  <a:moveTo>
                    <a:pt x="12778" y="1918"/>
                  </a:moveTo>
                  <a:cubicBezTo>
                    <a:pt x="12780" y="1918"/>
                    <a:pt x="12783" y="1918"/>
                    <a:pt x="12785" y="1919"/>
                  </a:cubicBezTo>
                  <a:cubicBezTo>
                    <a:pt x="12799" y="1922"/>
                    <a:pt x="12812" y="1930"/>
                    <a:pt x="12812" y="1936"/>
                  </a:cubicBezTo>
                  <a:cubicBezTo>
                    <a:pt x="12816" y="1940"/>
                    <a:pt x="12806" y="1946"/>
                    <a:pt x="12795" y="1950"/>
                  </a:cubicBezTo>
                  <a:cubicBezTo>
                    <a:pt x="12793" y="1951"/>
                    <a:pt x="12791" y="1951"/>
                    <a:pt x="12789" y="1951"/>
                  </a:cubicBezTo>
                  <a:cubicBezTo>
                    <a:pt x="12777" y="1951"/>
                    <a:pt x="12767" y="1944"/>
                    <a:pt x="12764" y="1933"/>
                  </a:cubicBezTo>
                  <a:cubicBezTo>
                    <a:pt x="12761" y="1924"/>
                    <a:pt x="12768" y="1918"/>
                    <a:pt x="12778" y="1918"/>
                  </a:cubicBezTo>
                  <a:close/>
                  <a:moveTo>
                    <a:pt x="11929" y="2070"/>
                  </a:moveTo>
                  <a:cubicBezTo>
                    <a:pt x="11930" y="2070"/>
                    <a:pt x="11933" y="2071"/>
                    <a:pt x="11935" y="2071"/>
                  </a:cubicBezTo>
                  <a:cubicBezTo>
                    <a:pt x="11952" y="2075"/>
                    <a:pt x="11962" y="2082"/>
                    <a:pt x="11967" y="2085"/>
                  </a:cubicBezTo>
                  <a:cubicBezTo>
                    <a:pt x="11967" y="2092"/>
                    <a:pt x="11959" y="2099"/>
                    <a:pt x="11946" y="2103"/>
                  </a:cubicBezTo>
                  <a:cubicBezTo>
                    <a:pt x="11935" y="2103"/>
                    <a:pt x="11921" y="2096"/>
                    <a:pt x="11917" y="2085"/>
                  </a:cubicBezTo>
                  <a:cubicBezTo>
                    <a:pt x="11915" y="2077"/>
                    <a:pt x="11919" y="2070"/>
                    <a:pt x="11929" y="2070"/>
                  </a:cubicBezTo>
                  <a:close/>
                  <a:moveTo>
                    <a:pt x="35490" y="2022"/>
                  </a:moveTo>
                  <a:cubicBezTo>
                    <a:pt x="35500" y="2022"/>
                    <a:pt x="35507" y="2033"/>
                    <a:pt x="35510" y="2061"/>
                  </a:cubicBezTo>
                  <a:cubicBezTo>
                    <a:pt x="35513" y="2089"/>
                    <a:pt x="35505" y="2113"/>
                    <a:pt x="35495" y="2117"/>
                  </a:cubicBezTo>
                  <a:cubicBezTo>
                    <a:pt x="35494" y="2117"/>
                    <a:pt x="35493" y="2117"/>
                    <a:pt x="35491" y="2117"/>
                  </a:cubicBezTo>
                  <a:cubicBezTo>
                    <a:pt x="35459" y="2117"/>
                    <a:pt x="35448" y="2046"/>
                    <a:pt x="35478" y="2026"/>
                  </a:cubicBezTo>
                  <a:cubicBezTo>
                    <a:pt x="35483" y="2024"/>
                    <a:pt x="35487" y="2022"/>
                    <a:pt x="35490" y="2022"/>
                  </a:cubicBezTo>
                  <a:close/>
                  <a:moveTo>
                    <a:pt x="35422" y="2206"/>
                  </a:moveTo>
                  <a:cubicBezTo>
                    <a:pt x="35429" y="2206"/>
                    <a:pt x="35436" y="2209"/>
                    <a:pt x="35443" y="2214"/>
                  </a:cubicBezTo>
                  <a:cubicBezTo>
                    <a:pt x="35454" y="2224"/>
                    <a:pt x="35447" y="2234"/>
                    <a:pt x="35430" y="2238"/>
                  </a:cubicBezTo>
                  <a:cubicBezTo>
                    <a:pt x="35420" y="2241"/>
                    <a:pt x="35411" y="2242"/>
                    <a:pt x="35405" y="2242"/>
                  </a:cubicBezTo>
                  <a:cubicBezTo>
                    <a:pt x="35388" y="2242"/>
                    <a:pt x="35387" y="2231"/>
                    <a:pt x="35406" y="2214"/>
                  </a:cubicBezTo>
                  <a:cubicBezTo>
                    <a:pt x="35409" y="2209"/>
                    <a:pt x="35415" y="2206"/>
                    <a:pt x="35422" y="2206"/>
                  </a:cubicBezTo>
                  <a:close/>
                  <a:moveTo>
                    <a:pt x="35563" y="2188"/>
                  </a:moveTo>
                  <a:cubicBezTo>
                    <a:pt x="35565" y="2188"/>
                    <a:pt x="35567" y="2191"/>
                    <a:pt x="35568" y="2196"/>
                  </a:cubicBezTo>
                  <a:cubicBezTo>
                    <a:pt x="35572" y="2210"/>
                    <a:pt x="35568" y="2228"/>
                    <a:pt x="35558" y="2238"/>
                  </a:cubicBezTo>
                  <a:cubicBezTo>
                    <a:pt x="35550" y="2245"/>
                    <a:pt x="35545" y="2249"/>
                    <a:pt x="35542" y="2249"/>
                  </a:cubicBezTo>
                  <a:cubicBezTo>
                    <a:pt x="35537" y="2249"/>
                    <a:pt x="35540" y="2237"/>
                    <a:pt x="35551" y="2210"/>
                  </a:cubicBezTo>
                  <a:cubicBezTo>
                    <a:pt x="35555" y="2195"/>
                    <a:pt x="35560" y="2188"/>
                    <a:pt x="35563" y="2188"/>
                  </a:cubicBezTo>
                  <a:close/>
                  <a:moveTo>
                    <a:pt x="35567" y="2462"/>
                  </a:moveTo>
                  <a:cubicBezTo>
                    <a:pt x="35576" y="2462"/>
                    <a:pt x="35589" y="2466"/>
                    <a:pt x="35600" y="2474"/>
                  </a:cubicBezTo>
                  <a:cubicBezTo>
                    <a:pt x="35610" y="2481"/>
                    <a:pt x="35603" y="2495"/>
                    <a:pt x="35582" y="2498"/>
                  </a:cubicBezTo>
                  <a:cubicBezTo>
                    <a:pt x="35578" y="2499"/>
                    <a:pt x="35573" y="2500"/>
                    <a:pt x="35569" y="2500"/>
                  </a:cubicBezTo>
                  <a:cubicBezTo>
                    <a:pt x="35555" y="2500"/>
                    <a:pt x="35543" y="2496"/>
                    <a:pt x="35540" y="2488"/>
                  </a:cubicBezTo>
                  <a:cubicBezTo>
                    <a:pt x="35537" y="2478"/>
                    <a:pt x="35544" y="2467"/>
                    <a:pt x="35558" y="2463"/>
                  </a:cubicBezTo>
                  <a:cubicBezTo>
                    <a:pt x="35560" y="2463"/>
                    <a:pt x="35563" y="2462"/>
                    <a:pt x="35567" y="2462"/>
                  </a:cubicBezTo>
                  <a:close/>
                  <a:moveTo>
                    <a:pt x="39549" y="4031"/>
                  </a:moveTo>
                  <a:cubicBezTo>
                    <a:pt x="39558" y="4031"/>
                    <a:pt x="39567" y="4042"/>
                    <a:pt x="39572" y="4060"/>
                  </a:cubicBezTo>
                  <a:cubicBezTo>
                    <a:pt x="39578" y="4079"/>
                    <a:pt x="39573" y="4095"/>
                    <a:pt x="39561" y="4095"/>
                  </a:cubicBezTo>
                  <a:cubicBezTo>
                    <a:pt x="39560" y="4095"/>
                    <a:pt x="39559" y="4095"/>
                    <a:pt x="39558" y="4095"/>
                  </a:cubicBezTo>
                  <a:cubicBezTo>
                    <a:pt x="39544" y="4087"/>
                    <a:pt x="39531" y="4080"/>
                    <a:pt x="39527" y="4070"/>
                  </a:cubicBezTo>
                  <a:cubicBezTo>
                    <a:pt x="39523" y="4060"/>
                    <a:pt x="39531" y="4045"/>
                    <a:pt x="39540" y="4035"/>
                  </a:cubicBezTo>
                  <a:cubicBezTo>
                    <a:pt x="39543" y="4033"/>
                    <a:pt x="39546" y="4031"/>
                    <a:pt x="39549" y="4031"/>
                  </a:cubicBezTo>
                  <a:close/>
                  <a:moveTo>
                    <a:pt x="39192" y="4538"/>
                  </a:moveTo>
                  <a:cubicBezTo>
                    <a:pt x="39193" y="4538"/>
                    <a:pt x="39194" y="4538"/>
                    <a:pt x="39194" y="4538"/>
                  </a:cubicBezTo>
                  <a:cubicBezTo>
                    <a:pt x="39241" y="4619"/>
                    <a:pt x="39248" y="4639"/>
                    <a:pt x="39193" y="4639"/>
                  </a:cubicBezTo>
                  <a:cubicBezTo>
                    <a:pt x="39179" y="4639"/>
                    <a:pt x="39161" y="4638"/>
                    <a:pt x="39138" y="4636"/>
                  </a:cubicBezTo>
                  <a:cubicBezTo>
                    <a:pt x="39103" y="4636"/>
                    <a:pt x="39073" y="4622"/>
                    <a:pt x="39069" y="4607"/>
                  </a:cubicBezTo>
                  <a:cubicBezTo>
                    <a:pt x="39066" y="4599"/>
                    <a:pt x="39076" y="4589"/>
                    <a:pt x="39092" y="4589"/>
                  </a:cubicBezTo>
                  <a:cubicBezTo>
                    <a:pt x="39095" y="4589"/>
                    <a:pt x="39097" y="4590"/>
                    <a:pt x="39100" y="4590"/>
                  </a:cubicBezTo>
                  <a:cubicBezTo>
                    <a:pt x="39124" y="4590"/>
                    <a:pt x="39152" y="4580"/>
                    <a:pt x="39166" y="4562"/>
                  </a:cubicBezTo>
                  <a:cubicBezTo>
                    <a:pt x="39178" y="4547"/>
                    <a:pt x="39187" y="4538"/>
                    <a:pt x="39192" y="4538"/>
                  </a:cubicBezTo>
                  <a:close/>
                  <a:moveTo>
                    <a:pt x="13410" y="4843"/>
                  </a:moveTo>
                  <a:cubicBezTo>
                    <a:pt x="13415" y="4843"/>
                    <a:pt x="13420" y="4846"/>
                    <a:pt x="13424" y="4854"/>
                  </a:cubicBezTo>
                  <a:cubicBezTo>
                    <a:pt x="13427" y="4865"/>
                    <a:pt x="13416" y="4875"/>
                    <a:pt x="13406" y="4878"/>
                  </a:cubicBezTo>
                  <a:cubicBezTo>
                    <a:pt x="13400" y="4879"/>
                    <a:pt x="13395" y="4880"/>
                    <a:pt x="13391" y="4880"/>
                  </a:cubicBezTo>
                  <a:cubicBezTo>
                    <a:pt x="13385" y="4880"/>
                    <a:pt x="13382" y="4879"/>
                    <a:pt x="13382" y="4875"/>
                  </a:cubicBezTo>
                  <a:cubicBezTo>
                    <a:pt x="13378" y="4871"/>
                    <a:pt x="13385" y="4861"/>
                    <a:pt x="13395" y="4851"/>
                  </a:cubicBezTo>
                  <a:cubicBezTo>
                    <a:pt x="13400" y="4846"/>
                    <a:pt x="13405" y="4843"/>
                    <a:pt x="13410" y="4843"/>
                  </a:cubicBezTo>
                  <a:close/>
                  <a:moveTo>
                    <a:pt x="31952" y="4888"/>
                  </a:moveTo>
                  <a:cubicBezTo>
                    <a:pt x="31961" y="4888"/>
                    <a:pt x="31971" y="4895"/>
                    <a:pt x="31974" y="4906"/>
                  </a:cubicBezTo>
                  <a:cubicBezTo>
                    <a:pt x="31977" y="4915"/>
                    <a:pt x="31970" y="4921"/>
                    <a:pt x="31960" y="4921"/>
                  </a:cubicBezTo>
                  <a:cubicBezTo>
                    <a:pt x="31958" y="4921"/>
                    <a:pt x="31956" y="4920"/>
                    <a:pt x="31953" y="4920"/>
                  </a:cubicBezTo>
                  <a:cubicBezTo>
                    <a:pt x="31939" y="4916"/>
                    <a:pt x="31925" y="4910"/>
                    <a:pt x="31925" y="4902"/>
                  </a:cubicBezTo>
                  <a:cubicBezTo>
                    <a:pt x="31925" y="4899"/>
                    <a:pt x="31933" y="4892"/>
                    <a:pt x="31946" y="4889"/>
                  </a:cubicBezTo>
                  <a:cubicBezTo>
                    <a:pt x="31948" y="4888"/>
                    <a:pt x="31950" y="4888"/>
                    <a:pt x="31952" y="4888"/>
                  </a:cubicBezTo>
                  <a:close/>
                  <a:moveTo>
                    <a:pt x="341" y="5082"/>
                  </a:moveTo>
                  <a:cubicBezTo>
                    <a:pt x="346" y="5082"/>
                    <a:pt x="347" y="5091"/>
                    <a:pt x="347" y="5110"/>
                  </a:cubicBezTo>
                  <a:cubicBezTo>
                    <a:pt x="347" y="5135"/>
                    <a:pt x="340" y="5159"/>
                    <a:pt x="330" y="5159"/>
                  </a:cubicBezTo>
                  <a:cubicBezTo>
                    <a:pt x="326" y="5161"/>
                    <a:pt x="323" y="5161"/>
                    <a:pt x="320" y="5161"/>
                  </a:cubicBezTo>
                  <a:cubicBezTo>
                    <a:pt x="298" y="5161"/>
                    <a:pt x="299" y="5131"/>
                    <a:pt x="323" y="5100"/>
                  </a:cubicBezTo>
                  <a:cubicBezTo>
                    <a:pt x="332" y="5088"/>
                    <a:pt x="338" y="5082"/>
                    <a:pt x="341" y="5082"/>
                  </a:cubicBezTo>
                  <a:close/>
                  <a:moveTo>
                    <a:pt x="39303" y="5190"/>
                  </a:moveTo>
                  <a:cubicBezTo>
                    <a:pt x="39315" y="5190"/>
                    <a:pt x="39326" y="5200"/>
                    <a:pt x="39332" y="5214"/>
                  </a:cubicBezTo>
                  <a:cubicBezTo>
                    <a:pt x="39336" y="5232"/>
                    <a:pt x="39322" y="5249"/>
                    <a:pt x="39298" y="5256"/>
                  </a:cubicBezTo>
                  <a:cubicBezTo>
                    <a:pt x="39284" y="5260"/>
                    <a:pt x="39272" y="5262"/>
                    <a:pt x="39263" y="5262"/>
                  </a:cubicBezTo>
                  <a:cubicBezTo>
                    <a:pt x="39254" y="5262"/>
                    <a:pt x="39249" y="5260"/>
                    <a:pt x="39249" y="5256"/>
                  </a:cubicBezTo>
                  <a:cubicBezTo>
                    <a:pt x="39246" y="5253"/>
                    <a:pt x="39260" y="5243"/>
                    <a:pt x="39281" y="5239"/>
                  </a:cubicBezTo>
                  <a:cubicBezTo>
                    <a:pt x="39302" y="5232"/>
                    <a:pt x="39308" y="5222"/>
                    <a:pt x="39294" y="5211"/>
                  </a:cubicBezTo>
                  <a:cubicBezTo>
                    <a:pt x="39284" y="5204"/>
                    <a:pt x="39287" y="5194"/>
                    <a:pt x="39298" y="5190"/>
                  </a:cubicBezTo>
                  <a:cubicBezTo>
                    <a:pt x="39300" y="5190"/>
                    <a:pt x="39301" y="5190"/>
                    <a:pt x="39303" y="5190"/>
                  </a:cubicBezTo>
                  <a:close/>
                  <a:moveTo>
                    <a:pt x="271" y="5408"/>
                  </a:moveTo>
                  <a:cubicBezTo>
                    <a:pt x="282" y="5408"/>
                    <a:pt x="293" y="5414"/>
                    <a:pt x="295" y="5423"/>
                  </a:cubicBezTo>
                  <a:cubicBezTo>
                    <a:pt x="299" y="5437"/>
                    <a:pt x="292" y="5448"/>
                    <a:pt x="278" y="5451"/>
                  </a:cubicBezTo>
                  <a:cubicBezTo>
                    <a:pt x="275" y="5451"/>
                    <a:pt x="273" y="5452"/>
                    <a:pt x="271" y="5452"/>
                  </a:cubicBezTo>
                  <a:cubicBezTo>
                    <a:pt x="260" y="5452"/>
                    <a:pt x="253" y="5446"/>
                    <a:pt x="250" y="5437"/>
                  </a:cubicBezTo>
                  <a:cubicBezTo>
                    <a:pt x="247" y="5423"/>
                    <a:pt x="254" y="5413"/>
                    <a:pt x="264" y="5409"/>
                  </a:cubicBezTo>
                  <a:cubicBezTo>
                    <a:pt x="266" y="5409"/>
                    <a:pt x="269" y="5408"/>
                    <a:pt x="271" y="5408"/>
                  </a:cubicBezTo>
                  <a:close/>
                  <a:moveTo>
                    <a:pt x="39470" y="5537"/>
                  </a:moveTo>
                  <a:cubicBezTo>
                    <a:pt x="39472" y="5537"/>
                    <a:pt x="39475" y="5540"/>
                    <a:pt x="39478" y="5544"/>
                  </a:cubicBezTo>
                  <a:cubicBezTo>
                    <a:pt x="39489" y="5558"/>
                    <a:pt x="39496" y="5576"/>
                    <a:pt x="39489" y="5582"/>
                  </a:cubicBezTo>
                  <a:cubicBezTo>
                    <a:pt x="39487" y="5585"/>
                    <a:pt x="39485" y="5587"/>
                    <a:pt x="39483" y="5587"/>
                  </a:cubicBezTo>
                  <a:cubicBezTo>
                    <a:pt x="39478" y="5587"/>
                    <a:pt x="39473" y="5577"/>
                    <a:pt x="39468" y="5562"/>
                  </a:cubicBezTo>
                  <a:cubicBezTo>
                    <a:pt x="39466" y="5546"/>
                    <a:pt x="39467" y="5537"/>
                    <a:pt x="39470" y="5537"/>
                  </a:cubicBezTo>
                  <a:close/>
                  <a:moveTo>
                    <a:pt x="771" y="5830"/>
                  </a:moveTo>
                  <a:cubicBezTo>
                    <a:pt x="776" y="5830"/>
                    <a:pt x="782" y="5831"/>
                    <a:pt x="788" y="5832"/>
                  </a:cubicBezTo>
                  <a:cubicBezTo>
                    <a:pt x="809" y="5836"/>
                    <a:pt x="816" y="5843"/>
                    <a:pt x="805" y="5846"/>
                  </a:cubicBezTo>
                  <a:cubicBezTo>
                    <a:pt x="792" y="5850"/>
                    <a:pt x="805" y="5864"/>
                    <a:pt x="830" y="5871"/>
                  </a:cubicBezTo>
                  <a:cubicBezTo>
                    <a:pt x="875" y="5885"/>
                    <a:pt x="875" y="5888"/>
                    <a:pt x="837" y="5909"/>
                  </a:cubicBezTo>
                  <a:cubicBezTo>
                    <a:pt x="824" y="5917"/>
                    <a:pt x="814" y="5920"/>
                    <a:pt x="806" y="5920"/>
                  </a:cubicBezTo>
                  <a:cubicBezTo>
                    <a:pt x="795" y="5920"/>
                    <a:pt x="788" y="5915"/>
                    <a:pt x="784" y="5906"/>
                  </a:cubicBezTo>
                  <a:cubicBezTo>
                    <a:pt x="780" y="5894"/>
                    <a:pt x="773" y="5886"/>
                    <a:pt x="767" y="5886"/>
                  </a:cubicBezTo>
                  <a:cubicBezTo>
                    <a:pt x="763" y="5886"/>
                    <a:pt x="760" y="5888"/>
                    <a:pt x="757" y="5891"/>
                  </a:cubicBezTo>
                  <a:cubicBezTo>
                    <a:pt x="751" y="5897"/>
                    <a:pt x="747" y="5899"/>
                    <a:pt x="743" y="5899"/>
                  </a:cubicBezTo>
                  <a:cubicBezTo>
                    <a:pt x="732" y="5899"/>
                    <a:pt x="729" y="5878"/>
                    <a:pt x="739" y="5850"/>
                  </a:cubicBezTo>
                  <a:cubicBezTo>
                    <a:pt x="745" y="5837"/>
                    <a:pt x="755" y="5830"/>
                    <a:pt x="771" y="5830"/>
                  </a:cubicBezTo>
                  <a:close/>
                  <a:moveTo>
                    <a:pt x="38638" y="6175"/>
                  </a:moveTo>
                  <a:cubicBezTo>
                    <a:pt x="38640" y="6175"/>
                    <a:pt x="38643" y="6175"/>
                    <a:pt x="38645" y="6176"/>
                  </a:cubicBezTo>
                  <a:cubicBezTo>
                    <a:pt x="38660" y="6179"/>
                    <a:pt x="38674" y="6186"/>
                    <a:pt x="38674" y="6193"/>
                  </a:cubicBezTo>
                  <a:cubicBezTo>
                    <a:pt x="38674" y="6197"/>
                    <a:pt x="38666" y="6204"/>
                    <a:pt x="38653" y="6207"/>
                  </a:cubicBezTo>
                  <a:cubicBezTo>
                    <a:pt x="38651" y="6208"/>
                    <a:pt x="38649" y="6208"/>
                    <a:pt x="38647" y="6208"/>
                  </a:cubicBezTo>
                  <a:cubicBezTo>
                    <a:pt x="38638" y="6208"/>
                    <a:pt x="38627" y="6201"/>
                    <a:pt x="38625" y="6189"/>
                  </a:cubicBezTo>
                  <a:cubicBezTo>
                    <a:pt x="38622" y="6181"/>
                    <a:pt x="38628" y="6175"/>
                    <a:pt x="38638" y="6175"/>
                  </a:cubicBezTo>
                  <a:close/>
                  <a:moveTo>
                    <a:pt x="39552" y="6193"/>
                  </a:moveTo>
                  <a:cubicBezTo>
                    <a:pt x="39566" y="6193"/>
                    <a:pt x="39579" y="6197"/>
                    <a:pt x="39585" y="6204"/>
                  </a:cubicBezTo>
                  <a:cubicBezTo>
                    <a:pt x="39596" y="6210"/>
                    <a:pt x="39600" y="6221"/>
                    <a:pt x="39590" y="6224"/>
                  </a:cubicBezTo>
                  <a:cubicBezTo>
                    <a:pt x="39587" y="6225"/>
                    <a:pt x="39583" y="6226"/>
                    <a:pt x="39578" y="6226"/>
                  </a:cubicBezTo>
                  <a:cubicBezTo>
                    <a:pt x="39565" y="6226"/>
                    <a:pt x="39546" y="6223"/>
                    <a:pt x="39531" y="6218"/>
                  </a:cubicBezTo>
                  <a:cubicBezTo>
                    <a:pt x="39492" y="6207"/>
                    <a:pt x="39492" y="6204"/>
                    <a:pt x="39527" y="6197"/>
                  </a:cubicBezTo>
                  <a:cubicBezTo>
                    <a:pt x="39535" y="6194"/>
                    <a:pt x="39543" y="6193"/>
                    <a:pt x="39552" y="6193"/>
                  </a:cubicBezTo>
                  <a:close/>
                  <a:moveTo>
                    <a:pt x="547" y="6159"/>
                  </a:moveTo>
                  <a:cubicBezTo>
                    <a:pt x="555" y="6159"/>
                    <a:pt x="564" y="6163"/>
                    <a:pt x="573" y="6172"/>
                  </a:cubicBezTo>
                  <a:cubicBezTo>
                    <a:pt x="581" y="6183"/>
                    <a:pt x="599" y="6192"/>
                    <a:pt x="617" y="6192"/>
                  </a:cubicBezTo>
                  <a:cubicBezTo>
                    <a:pt x="622" y="6192"/>
                    <a:pt x="627" y="6191"/>
                    <a:pt x="632" y="6189"/>
                  </a:cubicBezTo>
                  <a:cubicBezTo>
                    <a:pt x="641" y="6187"/>
                    <a:pt x="648" y="6186"/>
                    <a:pt x="652" y="6186"/>
                  </a:cubicBezTo>
                  <a:cubicBezTo>
                    <a:pt x="661" y="6186"/>
                    <a:pt x="656" y="6192"/>
                    <a:pt x="638" y="6207"/>
                  </a:cubicBezTo>
                  <a:cubicBezTo>
                    <a:pt x="628" y="6218"/>
                    <a:pt x="617" y="6223"/>
                    <a:pt x="607" y="6223"/>
                  </a:cubicBezTo>
                  <a:cubicBezTo>
                    <a:pt x="601" y="6223"/>
                    <a:pt x="595" y="6221"/>
                    <a:pt x="590" y="6218"/>
                  </a:cubicBezTo>
                  <a:cubicBezTo>
                    <a:pt x="586" y="6213"/>
                    <a:pt x="580" y="6211"/>
                    <a:pt x="573" y="6211"/>
                  </a:cubicBezTo>
                  <a:cubicBezTo>
                    <a:pt x="564" y="6211"/>
                    <a:pt x="555" y="6215"/>
                    <a:pt x="548" y="6221"/>
                  </a:cubicBezTo>
                  <a:cubicBezTo>
                    <a:pt x="545" y="6224"/>
                    <a:pt x="541" y="6226"/>
                    <a:pt x="538" y="6226"/>
                  </a:cubicBezTo>
                  <a:cubicBezTo>
                    <a:pt x="530" y="6226"/>
                    <a:pt x="523" y="6220"/>
                    <a:pt x="521" y="6210"/>
                  </a:cubicBezTo>
                  <a:cubicBezTo>
                    <a:pt x="511" y="6181"/>
                    <a:pt x="527" y="6159"/>
                    <a:pt x="547" y="6159"/>
                  </a:cubicBezTo>
                  <a:close/>
                  <a:moveTo>
                    <a:pt x="39233" y="6172"/>
                  </a:moveTo>
                  <a:cubicBezTo>
                    <a:pt x="39239" y="6172"/>
                    <a:pt x="39242" y="6181"/>
                    <a:pt x="39242" y="6193"/>
                  </a:cubicBezTo>
                  <a:cubicBezTo>
                    <a:pt x="39239" y="6210"/>
                    <a:pt x="39236" y="6228"/>
                    <a:pt x="39228" y="6231"/>
                  </a:cubicBezTo>
                  <a:cubicBezTo>
                    <a:pt x="39228" y="6231"/>
                    <a:pt x="39227" y="6231"/>
                    <a:pt x="39226" y="6231"/>
                  </a:cubicBezTo>
                  <a:cubicBezTo>
                    <a:pt x="39211" y="6231"/>
                    <a:pt x="39208" y="6192"/>
                    <a:pt x="39225" y="6176"/>
                  </a:cubicBezTo>
                  <a:cubicBezTo>
                    <a:pt x="39228" y="6173"/>
                    <a:pt x="39231" y="6172"/>
                    <a:pt x="39233" y="6172"/>
                  </a:cubicBezTo>
                  <a:close/>
                  <a:moveTo>
                    <a:pt x="39381" y="6539"/>
                  </a:moveTo>
                  <a:cubicBezTo>
                    <a:pt x="39383" y="6539"/>
                    <a:pt x="39386" y="6539"/>
                    <a:pt x="39388" y="6540"/>
                  </a:cubicBezTo>
                  <a:cubicBezTo>
                    <a:pt x="39406" y="6543"/>
                    <a:pt x="39416" y="6551"/>
                    <a:pt x="39419" y="6557"/>
                  </a:cubicBezTo>
                  <a:cubicBezTo>
                    <a:pt x="39419" y="6561"/>
                    <a:pt x="39412" y="6567"/>
                    <a:pt x="39398" y="6572"/>
                  </a:cubicBezTo>
                  <a:cubicBezTo>
                    <a:pt x="39385" y="6572"/>
                    <a:pt x="39374" y="6567"/>
                    <a:pt x="39371" y="6554"/>
                  </a:cubicBezTo>
                  <a:cubicBezTo>
                    <a:pt x="39368" y="6545"/>
                    <a:pt x="39372" y="6539"/>
                    <a:pt x="39381" y="6539"/>
                  </a:cubicBezTo>
                  <a:close/>
                  <a:moveTo>
                    <a:pt x="39145" y="6578"/>
                  </a:moveTo>
                  <a:cubicBezTo>
                    <a:pt x="39147" y="6578"/>
                    <a:pt x="39151" y="6580"/>
                    <a:pt x="39156" y="6585"/>
                  </a:cubicBezTo>
                  <a:cubicBezTo>
                    <a:pt x="39166" y="6599"/>
                    <a:pt x="39169" y="6617"/>
                    <a:pt x="39162" y="6623"/>
                  </a:cubicBezTo>
                  <a:cubicBezTo>
                    <a:pt x="39162" y="6626"/>
                    <a:pt x="39160" y="6628"/>
                    <a:pt x="39158" y="6628"/>
                  </a:cubicBezTo>
                  <a:cubicBezTo>
                    <a:pt x="39154" y="6628"/>
                    <a:pt x="39147" y="6618"/>
                    <a:pt x="39145" y="6602"/>
                  </a:cubicBezTo>
                  <a:cubicBezTo>
                    <a:pt x="39141" y="6587"/>
                    <a:pt x="39141" y="6578"/>
                    <a:pt x="39145" y="6578"/>
                  </a:cubicBezTo>
                  <a:close/>
                  <a:moveTo>
                    <a:pt x="39522" y="6587"/>
                  </a:moveTo>
                  <a:cubicBezTo>
                    <a:pt x="39526" y="6587"/>
                    <a:pt x="39522" y="6593"/>
                    <a:pt x="39513" y="6606"/>
                  </a:cubicBezTo>
                  <a:cubicBezTo>
                    <a:pt x="39504" y="6621"/>
                    <a:pt x="39493" y="6631"/>
                    <a:pt x="39483" y="6631"/>
                  </a:cubicBezTo>
                  <a:cubicBezTo>
                    <a:pt x="39481" y="6631"/>
                    <a:pt x="39480" y="6631"/>
                    <a:pt x="39478" y="6630"/>
                  </a:cubicBezTo>
                  <a:cubicBezTo>
                    <a:pt x="39471" y="6627"/>
                    <a:pt x="39478" y="6613"/>
                    <a:pt x="39499" y="6599"/>
                  </a:cubicBezTo>
                  <a:cubicBezTo>
                    <a:pt x="39512" y="6591"/>
                    <a:pt x="39520" y="6587"/>
                    <a:pt x="39522" y="6587"/>
                  </a:cubicBezTo>
                  <a:close/>
                  <a:moveTo>
                    <a:pt x="39419" y="6612"/>
                  </a:moveTo>
                  <a:cubicBezTo>
                    <a:pt x="39432" y="6612"/>
                    <a:pt x="39432" y="6616"/>
                    <a:pt x="39419" y="6623"/>
                  </a:cubicBezTo>
                  <a:cubicBezTo>
                    <a:pt x="39410" y="6630"/>
                    <a:pt x="39399" y="6634"/>
                    <a:pt x="39390" y="6634"/>
                  </a:cubicBezTo>
                  <a:cubicBezTo>
                    <a:pt x="39385" y="6634"/>
                    <a:pt x="39380" y="6633"/>
                    <a:pt x="39377" y="6630"/>
                  </a:cubicBezTo>
                  <a:cubicBezTo>
                    <a:pt x="39367" y="6627"/>
                    <a:pt x="39377" y="6620"/>
                    <a:pt x="39402" y="6613"/>
                  </a:cubicBezTo>
                  <a:cubicBezTo>
                    <a:pt x="39409" y="6612"/>
                    <a:pt x="39415" y="6612"/>
                    <a:pt x="39419" y="6612"/>
                  </a:cubicBezTo>
                  <a:close/>
                  <a:moveTo>
                    <a:pt x="1214" y="6597"/>
                  </a:moveTo>
                  <a:cubicBezTo>
                    <a:pt x="1235" y="6597"/>
                    <a:pt x="1248" y="6608"/>
                    <a:pt x="1256" y="6630"/>
                  </a:cubicBezTo>
                  <a:cubicBezTo>
                    <a:pt x="1267" y="6658"/>
                    <a:pt x="1260" y="6668"/>
                    <a:pt x="1229" y="6668"/>
                  </a:cubicBezTo>
                  <a:cubicBezTo>
                    <a:pt x="1218" y="6667"/>
                    <a:pt x="1208" y="6666"/>
                    <a:pt x="1199" y="6666"/>
                  </a:cubicBezTo>
                  <a:cubicBezTo>
                    <a:pt x="1190" y="6666"/>
                    <a:pt x="1183" y="6667"/>
                    <a:pt x="1180" y="6668"/>
                  </a:cubicBezTo>
                  <a:cubicBezTo>
                    <a:pt x="1176" y="6668"/>
                    <a:pt x="1170" y="6658"/>
                    <a:pt x="1163" y="6641"/>
                  </a:cubicBezTo>
                  <a:cubicBezTo>
                    <a:pt x="1155" y="6623"/>
                    <a:pt x="1173" y="6606"/>
                    <a:pt x="1197" y="6599"/>
                  </a:cubicBezTo>
                  <a:cubicBezTo>
                    <a:pt x="1203" y="6598"/>
                    <a:pt x="1209" y="6597"/>
                    <a:pt x="1214" y="6597"/>
                  </a:cubicBezTo>
                  <a:close/>
                  <a:moveTo>
                    <a:pt x="38809" y="6728"/>
                  </a:moveTo>
                  <a:cubicBezTo>
                    <a:pt x="38815" y="6728"/>
                    <a:pt x="38823" y="6730"/>
                    <a:pt x="38833" y="6734"/>
                  </a:cubicBezTo>
                  <a:cubicBezTo>
                    <a:pt x="38871" y="6749"/>
                    <a:pt x="38877" y="6771"/>
                    <a:pt x="38850" y="6771"/>
                  </a:cubicBezTo>
                  <a:cubicBezTo>
                    <a:pt x="38845" y="6771"/>
                    <a:pt x="38840" y="6771"/>
                    <a:pt x="38833" y="6769"/>
                  </a:cubicBezTo>
                  <a:cubicBezTo>
                    <a:pt x="38819" y="6766"/>
                    <a:pt x="38802" y="6752"/>
                    <a:pt x="38799" y="6738"/>
                  </a:cubicBezTo>
                  <a:cubicBezTo>
                    <a:pt x="38796" y="6732"/>
                    <a:pt x="38800" y="6728"/>
                    <a:pt x="38809" y="6728"/>
                  </a:cubicBezTo>
                  <a:close/>
                  <a:moveTo>
                    <a:pt x="38178" y="6817"/>
                  </a:moveTo>
                  <a:cubicBezTo>
                    <a:pt x="38187" y="6817"/>
                    <a:pt x="38194" y="6826"/>
                    <a:pt x="38187" y="6835"/>
                  </a:cubicBezTo>
                  <a:cubicBezTo>
                    <a:pt x="38184" y="6849"/>
                    <a:pt x="38177" y="6859"/>
                    <a:pt x="38170" y="6863"/>
                  </a:cubicBezTo>
                  <a:cubicBezTo>
                    <a:pt x="38163" y="6863"/>
                    <a:pt x="38157" y="6856"/>
                    <a:pt x="38153" y="6846"/>
                  </a:cubicBezTo>
                  <a:cubicBezTo>
                    <a:pt x="38149" y="6835"/>
                    <a:pt x="38160" y="6821"/>
                    <a:pt x="38174" y="6817"/>
                  </a:cubicBezTo>
                  <a:cubicBezTo>
                    <a:pt x="38175" y="6817"/>
                    <a:pt x="38177" y="6817"/>
                    <a:pt x="38178" y="6817"/>
                  </a:cubicBezTo>
                  <a:close/>
                  <a:moveTo>
                    <a:pt x="39336" y="6842"/>
                  </a:moveTo>
                  <a:lnTo>
                    <a:pt x="39336" y="6842"/>
                  </a:lnTo>
                  <a:cubicBezTo>
                    <a:pt x="39342" y="6842"/>
                    <a:pt x="39337" y="6851"/>
                    <a:pt x="39315" y="6870"/>
                  </a:cubicBezTo>
                  <a:cubicBezTo>
                    <a:pt x="39300" y="6885"/>
                    <a:pt x="39283" y="6895"/>
                    <a:pt x="39273" y="6895"/>
                  </a:cubicBezTo>
                  <a:cubicBezTo>
                    <a:pt x="39272" y="6895"/>
                    <a:pt x="39271" y="6894"/>
                    <a:pt x="39270" y="6894"/>
                  </a:cubicBezTo>
                  <a:cubicBezTo>
                    <a:pt x="39263" y="6891"/>
                    <a:pt x="39270" y="6876"/>
                    <a:pt x="39287" y="6866"/>
                  </a:cubicBezTo>
                  <a:cubicBezTo>
                    <a:pt x="39312" y="6850"/>
                    <a:pt x="39329" y="6842"/>
                    <a:pt x="39336" y="6842"/>
                  </a:cubicBezTo>
                  <a:close/>
                  <a:moveTo>
                    <a:pt x="38022" y="6817"/>
                  </a:moveTo>
                  <a:cubicBezTo>
                    <a:pt x="38025" y="6817"/>
                    <a:pt x="38027" y="6820"/>
                    <a:pt x="38028" y="6825"/>
                  </a:cubicBezTo>
                  <a:cubicBezTo>
                    <a:pt x="38032" y="6838"/>
                    <a:pt x="38024" y="6863"/>
                    <a:pt x="38011" y="6880"/>
                  </a:cubicBezTo>
                  <a:cubicBezTo>
                    <a:pt x="38001" y="6892"/>
                    <a:pt x="37990" y="6899"/>
                    <a:pt x="37980" y="6899"/>
                  </a:cubicBezTo>
                  <a:cubicBezTo>
                    <a:pt x="37975" y="6899"/>
                    <a:pt x="37970" y="6897"/>
                    <a:pt x="37966" y="6894"/>
                  </a:cubicBezTo>
                  <a:cubicBezTo>
                    <a:pt x="37955" y="6884"/>
                    <a:pt x="37955" y="6870"/>
                    <a:pt x="37966" y="6859"/>
                  </a:cubicBezTo>
                  <a:cubicBezTo>
                    <a:pt x="37971" y="6854"/>
                    <a:pt x="37976" y="6851"/>
                    <a:pt x="37981" y="6851"/>
                  </a:cubicBezTo>
                  <a:cubicBezTo>
                    <a:pt x="37985" y="6851"/>
                    <a:pt x="37988" y="6854"/>
                    <a:pt x="37990" y="6859"/>
                  </a:cubicBezTo>
                  <a:cubicBezTo>
                    <a:pt x="37991" y="6861"/>
                    <a:pt x="37992" y="6862"/>
                    <a:pt x="37993" y="6862"/>
                  </a:cubicBezTo>
                  <a:cubicBezTo>
                    <a:pt x="37997" y="6862"/>
                    <a:pt x="38002" y="6854"/>
                    <a:pt x="38008" y="6838"/>
                  </a:cubicBezTo>
                  <a:cubicBezTo>
                    <a:pt x="38012" y="6825"/>
                    <a:pt x="38017" y="6817"/>
                    <a:pt x="38022" y="6817"/>
                  </a:cubicBezTo>
                  <a:close/>
                  <a:moveTo>
                    <a:pt x="39192" y="6859"/>
                  </a:moveTo>
                  <a:cubicBezTo>
                    <a:pt x="39201" y="6859"/>
                    <a:pt x="39200" y="6865"/>
                    <a:pt x="39190" y="6880"/>
                  </a:cubicBezTo>
                  <a:cubicBezTo>
                    <a:pt x="39180" y="6897"/>
                    <a:pt x="39159" y="6908"/>
                    <a:pt x="39145" y="6908"/>
                  </a:cubicBezTo>
                  <a:cubicBezTo>
                    <a:pt x="39107" y="6908"/>
                    <a:pt x="39128" y="6873"/>
                    <a:pt x="39173" y="6863"/>
                  </a:cubicBezTo>
                  <a:cubicBezTo>
                    <a:pt x="39182" y="6861"/>
                    <a:pt x="39188" y="6859"/>
                    <a:pt x="39192" y="6859"/>
                  </a:cubicBezTo>
                  <a:close/>
                  <a:moveTo>
                    <a:pt x="38112" y="6855"/>
                  </a:moveTo>
                  <a:cubicBezTo>
                    <a:pt x="38123" y="6855"/>
                    <a:pt x="38128" y="6866"/>
                    <a:pt x="38128" y="6884"/>
                  </a:cubicBezTo>
                  <a:cubicBezTo>
                    <a:pt x="38125" y="6901"/>
                    <a:pt x="38122" y="6918"/>
                    <a:pt x="38115" y="6918"/>
                  </a:cubicBezTo>
                  <a:cubicBezTo>
                    <a:pt x="38112" y="6918"/>
                    <a:pt x="38101" y="6908"/>
                    <a:pt x="38098" y="6891"/>
                  </a:cubicBezTo>
                  <a:cubicBezTo>
                    <a:pt x="38091" y="6873"/>
                    <a:pt x="38098" y="6859"/>
                    <a:pt x="38108" y="6856"/>
                  </a:cubicBezTo>
                  <a:cubicBezTo>
                    <a:pt x="38109" y="6855"/>
                    <a:pt x="38111" y="6855"/>
                    <a:pt x="38112" y="6855"/>
                  </a:cubicBezTo>
                  <a:close/>
                  <a:moveTo>
                    <a:pt x="39027" y="6885"/>
                  </a:moveTo>
                  <a:cubicBezTo>
                    <a:pt x="39030" y="6885"/>
                    <a:pt x="39033" y="6886"/>
                    <a:pt x="39034" y="6887"/>
                  </a:cubicBezTo>
                  <a:cubicBezTo>
                    <a:pt x="39041" y="6891"/>
                    <a:pt x="39038" y="6897"/>
                    <a:pt x="39023" y="6901"/>
                  </a:cubicBezTo>
                  <a:cubicBezTo>
                    <a:pt x="39007" y="6905"/>
                    <a:pt x="39003" y="6915"/>
                    <a:pt x="39013" y="6921"/>
                  </a:cubicBezTo>
                  <a:cubicBezTo>
                    <a:pt x="39023" y="6932"/>
                    <a:pt x="39017" y="6936"/>
                    <a:pt x="38996" y="6936"/>
                  </a:cubicBezTo>
                  <a:cubicBezTo>
                    <a:pt x="38975" y="6936"/>
                    <a:pt x="38954" y="6932"/>
                    <a:pt x="38954" y="6929"/>
                  </a:cubicBezTo>
                  <a:cubicBezTo>
                    <a:pt x="38951" y="6916"/>
                    <a:pt x="39004" y="6885"/>
                    <a:pt x="39027" y="6885"/>
                  </a:cubicBezTo>
                  <a:close/>
                  <a:moveTo>
                    <a:pt x="38861" y="6908"/>
                  </a:moveTo>
                  <a:cubicBezTo>
                    <a:pt x="38871" y="6908"/>
                    <a:pt x="38879" y="6912"/>
                    <a:pt x="38882" y="6918"/>
                  </a:cubicBezTo>
                  <a:cubicBezTo>
                    <a:pt x="38885" y="6929"/>
                    <a:pt x="38878" y="6936"/>
                    <a:pt x="38864" y="6939"/>
                  </a:cubicBezTo>
                  <a:cubicBezTo>
                    <a:pt x="38861" y="6940"/>
                    <a:pt x="38857" y="6940"/>
                    <a:pt x="38853" y="6940"/>
                  </a:cubicBezTo>
                  <a:cubicBezTo>
                    <a:pt x="38843" y="6940"/>
                    <a:pt x="38833" y="6937"/>
                    <a:pt x="38826" y="6932"/>
                  </a:cubicBezTo>
                  <a:cubicBezTo>
                    <a:pt x="38815" y="6926"/>
                    <a:pt x="38823" y="6915"/>
                    <a:pt x="38844" y="6911"/>
                  </a:cubicBezTo>
                  <a:cubicBezTo>
                    <a:pt x="38850" y="6909"/>
                    <a:pt x="38856" y="6908"/>
                    <a:pt x="38861" y="6908"/>
                  </a:cubicBezTo>
                  <a:close/>
                  <a:moveTo>
                    <a:pt x="33294" y="6931"/>
                  </a:moveTo>
                  <a:cubicBezTo>
                    <a:pt x="33326" y="6931"/>
                    <a:pt x="33360" y="6952"/>
                    <a:pt x="33351" y="6970"/>
                  </a:cubicBezTo>
                  <a:cubicBezTo>
                    <a:pt x="33345" y="6977"/>
                    <a:pt x="33324" y="6980"/>
                    <a:pt x="33303" y="6980"/>
                  </a:cubicBezTo>
                  <a:cubicBezTo>
                    <a:pt x="33251" y="6977"/>
                    <a:pt x="33241" y="6942"/>
                    <a:pt x="33282" y="6932"/>
                  </a:cubicBezTo>
                  <a:cubicBezTo>
                    <a:pt x="33286" y="6931"/>
                    <a:pt x="33290" y="6931"/>
                    <a:pt x="33294" y="6931"/>
                  </a:cubicBezTo>
                  <a:close/>
                  <a:moveTo>
                    <a:pt x="1325" y="7056"/>
                  </a:moveTo>
                  <a:cubicBezTo>
                    <a:pt x="1335" y="7056"/>
                    <a:pt x="1349" y="7062"/>
                    <a:pt x="1360" y="7067"/>
                  </a:cubicBezTo>
                  <a:cubicBezTo>
                    <a:pt x="1371" y="7078"/>
                    <a:pt x="1364" y="7088"/>
                    <a:pt x="1343" y="7095"/>
                  </a:cubicBezTo>
                  <a:cubicBezTo>
                    <a:pt x="1339" y="7096"/>
                    <a:pt x="1334" y="7097"/>
                    <a:pt x="1330" y="7097"/>
                  </a:cubicBezTo>
                  <a:cubicBezTo>
                    <a:pt x="1317" y="7097"/>
                    <a:pt x="1304" y="7092"/>
                    <a:pt x="1301" y="7081"/>
                  </a:cubicBezTo>
                  <a:cubicBezTo>
                    <a:pt x="1298" y="7071"/>
                    <a:pt x="1304" y="7060"/>
                    <a:pt x="1319" y="7057"/>
                  </a:cubicBezTo>
                  <a:cubicBezTo>
                    <a:pt x="1321" y="7056"/>
                    <a:pt x="1323" y="7056"/>
                    <a:pt x="1325" y="7056"/>
                  </a:cubicBezTo>
                  <a:close/>
                  <a:moveTo>
                    <a:pt x="29737" y="7221"/>
                  </a:moveTo>
                  <a:cubicBezTo>
                    <a:pt x="29767" y="7221"/>
                    <a:pt x="29797" y="7241"/>
                    <a:pt x="29789" y="7259"/>
                  </a:cubicBezTo>
                  <a:cubicBezTo>
                    <a:pt x="29785" y="7265"/>
                    <a:pt x="29760" y="7269"/>
                    <a:pt x="29739" y="7269"/>
                  </a:cubicBezTo>
                  <a:cubicBezTo>
                    <a:pt x="29688" y="7265"/>
                    <a:pt x="29674" y="7234"/>
                    <a:pt x="29719" y="7224"/>
                  </a:cubicBezTo>
                  <a:cubicBezTo>
                    <a:pt x="29724" y="7222"/>
                    <a:pt x="29731" y="7221"/>
                    <a:pt x="29737" y="7221"/>
                  </a:cubicBezTo>
                  <a:close/>
                  <a:moveTo>
                    <a:pt x="29379" y="7171"/>
                  </a:moveTo>
                  <a:cubicBezTo>
                    <a:pt x="29406" y="7176"/>
                    <a:pt x="29424" y="7177"/>
                    <a:pt x="29441" y="7177"/>
                  </a:cubicBezTo>
                  <a:cubicBezTo>
                    <a:pt x="29453" y="7177"/>
                    <a:pt x="29464" y="7177"/>
                    <a:pt x="29476" y="7175"/>
                  </a:cubicBezTo>
                  <a:cubicBezTo>
                    <a:pt x="29477" y="7175"/>
                    <a:pt x="29477" y="7175"/>
                    <a:pt x="29478" y="7175"/>
                  </a:cubicBezTo>
                  <a:cubicBezTo>
                    <a:pt x="29508" y="7175"/>
                    <a:pt x="29673" y="7259"/>
                    <a:pt x="29667" y="7272"/>
                  </a:cubicBezTo>
                  <a:cubicBezTo>
                    <a:pt x="29666" y="7274"/>
                    <a:pt x="29662" y="7274"/>
                    <a:pt x="29655" y="7274"/>
                  </a:cubicBezTo>
                  <a:cubicBezTo>
                    <a:pt x="29630" y="7274"/>
                    <a:pt x="29572" y="7265"/>
                    <a:pt x="29507" y="7254"/>
                  </a:cubicBezTo>
                  <a:cubicBezTo>
                    <a:pt x="29458" y="7245"/>
                    <a:pt x="29409" y="7239"/>
                    <a:pt x="29373" y="7239"/>
                  </a:cubicBezTo>
                  <a:cubicBezTo>
                    <a:pt x="29348" y="7239"/>
                    <a:pt x="29328" y="7242"/>
                    <a:pt x="29320" y="7248"/>
                  </a:cubicBezTo>
                  <a:cubicBezTo>
                    <a:pt x="29302" y="7256"/>
                    <a:pt x="29277" y="7261"/>
                    <a:pt x="29256" y="7261"/>
                  </a:cubicBezTo>
                  <a:cubicBezTo>
                    <a:pt x="29248" y="7261"/>
                    <a:pt x="29240" y="7260"/>
                    <a:pt x="29233" y="7259"/>
                  </a:cubicBezTo>
                  <a:cubicBezTo>
                    <a:pt x="29147" y="7244"/>
                    <a:pt x="29161" y="7199"/>
                    <a:pt x="29254" y="7182"/>
                  </a:cubicBezTo>
                  <a:cubicBezTo>
                    <a:pt x="29299" y="7175"/>
                    <a:pt x="29358" y="7171"/>
                    <a:pt x="29379" y="7171"/>
                  </a:cubicBezTo>
                  <a:close/>
                  <a:moveTo>
                    <a:pt x="36550" y="7272"/>
                  </a:moveTo>
                  <a:cubicBezTo>
                    <a:pt x="36560" y="7272"/>
                    <a:pt x="36575" y="7279"/>
                    <a:pt x="36578" y="7289"/>
                  </a:cubicBezTo>
                  <a:cubicBezTo>
                    <a:pt x="36581" y="7298"/>
                    <a:pt x="36574" y="7304"/>
                    <a:pt x="36564" y="7304"/>
                  </a:cubicBezTo>
                  <a:cubicBezTo>
                    <a:pt x="36562" y="7304"/>
                    <a:pt x="36560" y="7304"/>
                    <a:pt x="36557" y="7304"/>
                  </a:cubicBezTo>
                  <a:cubicBezTo>
                    <a:pt x="36543" y="7300"/>
                    <a:pt x="36530" y="7293"/>
                    <a:pt x="36530" y="7289"/>
                  </a:cubicBezTo>
                  <a:cubicBezTo>
                    <a:pt x="36530" y="7283"/>
                    <a:pt x="36536" y="7275"/>
                    <a:pt x="36550" y="7272"/>
                  </a:cubicBezTo>
                  <a:close/>
                  <a:moveTo>
                    <a:pt x="29820" y="7289"/>
                  </a:moveTo>
                  <a:cubicBezTo>
                    <a:pt x="29822" y="7289"/>
                    <a:pt x="29824" y="7289"/>
                    <a:pt x="29827" y="7289"/>
                  </a:cubicBezTo>
                  <a:cubicBezTo>
                    <a:pt x="29840" y="7293"/>
                    <a:pt x="29854" y="7300"/>
                    <a:pt x="29854" y="7307"/>
                  </a:cubicBezTo>
                  <a:cubicBezTo>
                    <a:pt x="29858" y="7310"/>
                    <a:pt x="29851" y="7317"/>
                    <a:pt x="29837" y="7321"/>
                  </a:cubicBezTo>
                  <a:cubicBezTo>
                    <a:pt x="29835" y="7322"/>
                    <a:pt x="29833" y="7322"/>
                    <a:pt x="29832" y="7322"/>
                  </a:cubicBezTo>
                  <a:cubicBezTo>
                    <a:pt x="29822" y="7322"/>
                    <a:pt x="29809" y="7315"/>
                    <a:pt x="29806" y="7304"/>
                  </a:cubicBezTo>
                  <a:cubicBezTo>
                    <a:pt x="29803" y="7295"/>
                    <a:pt x="29809" y="7289"/>
                    <a:pt x="29820" y="7289"/>
                  </a:cubicBezTo>
                  <a:close/>
                  <a:moveTo>
                    <a:pt x="30890" y="7142"/>
                  </a:moveTo>
                  <a:cubicBezTo>
                    <a:pt x="30912" y="7142"/>
                    <a:pt x="30952" y="7145"/>
                    <a:pt x="31006" y="7150"/>
                  </a:cubicBezTo>
                  <a:cubicBezTo>
                    <a:pt x="31033" y="7153"/>
                    <a:pt x="31060" y="7155"/>
                    <a:pt x="31082" y="7155"/>
                  </a:cubicBezTo>
                  <a:cubicBezTo>
                    <a:pt x="31117" y="7155"/>
                    <a:pt x="31143" y="7152"/>
                    <a:pt x="31152" y="7147"/>
                  </a:cubicBezTo>
                  <a:cubicBezTo>
                    <a:pt x="31154" y="7144"/>
                    <a:pt x="31158" y="7143"/>
                    <a:pt x="31163" y="7143"/>
                  </a:cubicBezTo>
                  <a:cubicBezTo>
                    <a:pt x="31175" y="7143"/>
                    <a:pt x="31190" y="7153"/>
                    <a:pt x="31201" y="7168"/>
                  </a:cubicBezTo>
                  <a:cubicBezTo>
                    <a:pt x="31210" y="7182"/>
                    <a:pt x="31223" y="7190"/>
                    <a:pt x="31232" y="7190"/>
                  </a:cubicBezTo>
                  <a:cubicBezTo>
                    <a:pt x="31236" y="7190"/>
                    <a:pt x="31240" y="7189"/>
                    <a:pt x="31242" y="7185"/>
                  </a:cubicBezTo>
                  <a:cubicBezTo>
                    <a:pt x="31248" y="7182"/>
                    <a:pt x="31257" y="7179"/>
                    <a:pt x="31265" y="7179"/>
                  </a:cubicBezTo>
                  <a:cubicBezTo>
                    <a:pt x="31272" y="7179"/>
                    <a:pt x="31279" y="7181"/>
                    <a:pt x="31284" y="7185"/>
                  </a:cubicBezTo>
                  <a:cubicBezTo>
                    <a:pt x="31290" y="7192"/>
                    <a:pt x="31304" y="7196"/>
                    <a:pt x="31318" y="7196"/>
                  </a:cubicBezTo>
                  <a:cubicBezTo>
                    <a:pt x="31326" y="7196"/>
                    <a:pt x="31335" y="7195"/>
                    <a:pt x="31342" y="7192"/>
                  </a:cubicBezTo>
                  <a:cubicBezTo>
                    <a:pt x="31346" y="7191"/>
                    <a:pt x="31351" y="7191"/>
                    <a:pt x="31355" y="7191"/>
                  </a:cubicBezTo>
                  <a:cubicBezTo>
                    <a:pt x="31406" y="7191"/>
                    <a:pt x="31494" y="7236"/>
                    <a:pt x="31478" y="7259"/>
                  </a:cubicBezTo>
                  <a:cubicBezTo>
                    <a:pt x="31475" y="7262"/>
                    <a:pt x="31473" y="7264"/>
                    <a:pt x="31470" y="7264"/>
                  </a:cubicBezTo>
                  <a:cubicBezTo>
                    <a:pt x="31466" y="7264"/>
                    <a:pt x="31461" y="7259"/>
                    <a:pt x="31457" y="7248"/>
                  </a:cubicBezTo>
                  <a:cubicBezTo>
                    <a:pt x="31455" y="7239"/>
                    <a:pt x="31451" y="7234"/>
                    <a:pt x="31447" y="7234"/>
                  </a:cubicBezTo>
                  <a:cubicBezTo>
                    <a:pt x="31444" y="7234"/>
                    <a:pt x="31442" y="7235"/>
                    <a:pt x="31440" y="7238"/>
                  </a:cubicBezTo>
                  <a:cubicBezTo>
                    <a:pt x="31436" y="7243"/>
                    <a:pt x="31429" y="7246"/>
                    <a:pt x="31421" y="7246"/>
                  </a:cubicBezTo>
                  <a:cubicBezTo>
                    <a:pt x="31414" y="7246"/>
                    <a:pt x="31406" y="7244"/>
                    <a:pt x="31398" y="7241"/>
                  </a:cubicBezTo>
                  <a:cubicBezTo>
                    <a:pt x="31385" y="7236"/>
                    <a:pt x="31363" y="7232"/>
                    <a:pt x="31343" y="7232"/>
                  </a:cubicBezTo>
                  <a:cubicBezTo>
                    <a:pt x="31335" y="7232"/>
                    <a:pt x="31328" y="7233"/>
                    <a:pt x="31321" y="7234"/>
                  </a:cubicBezTo>
                  <a:cubicBezTo>
                    <a:pt x="31310" y="7235"/>
                    <a:pt x="31297" y="7236"/>
                    <a:pt x="31284" y="7236"/>
                  </a:cubicBezTo>
                  <a:cubicBezTo>
                    <a:pt x="31267" y="7236"/>
                    <a:pt x="31252" y="7235"/>
                    <a:pt x="31242" y="7230"/>
                  </a:cubicBezTo>
                  <a:cubicBezTo>
                    <a:pt x="31222" y="7227"/>
                    <a:pt x="31180" y="7224"/>
                    <a:pt x="31142" y="7224"/>
                  </a:cubicBezTo>
                  <a:cubicBezTo>
                    <a:pt x="31107" y="7224"/>
                    <a:pt x="31055" y="7220"/>
                    <a:pt x="31027" y="7217"/>
                  </a:cubicBezTo>
                  <a:cubicBezTo>
                    <a:pt x="31014" y="7216"/>
                    <a:pt x="31004" y="7215"/>
                    <a:pt x="30999" y="7215"/>
                  </a:cubicBezTo>
                  <a:cubicBezTo>
                    <a:pt x="30982" y="7215"/>
                    <a:pt x="30993" y="7221"/>
                    <a:pt x="31034" y="7244"/>
                  </a:cubicBezTo>
                  <a:cubicBezTo>
                    <a:pt x="31060" y="7262"/>
                    <a:pt x="31093" y="7269"/>
                    <a:pt x="31116" y="7269"/>
                  </a:cubicBezTo>
                  <a:cubicBezTo>
                    <a:pt x="31120" y="7269"/>
                    <a:pt x="31124" y="7269"/>
                    <a:pt x="31127" y="7269"/>
                  </a:cubicBezTo>
                  <a:cubicBezTo>
                    <a:pt x="31133" y="7267"/>
                    <a:pt x="31139" y="7266"/>
                    <a:pt x="31146" y="7266"/>
                  </a:cubicBezTo>
                  <a:cubicBezTo>
                    <a:pt x="31166" y="7266"/>
                    <a:pt x="31189" y="7272"/>
                    <a:pt x="31204" y="7283"/>
                  </a:cubicBezTo>
                  <a:cubicBezTo>
                    <a:pt x="31235" y="7300"/>
                    <a:pt x="31232" y="7307"/>
                    <a:pt x="31187" y="7314"/>
                  </a:cubicBezTo>
                  <a:cubicBezTo>
                    <a:pt x="31134" y="7325"/>
                    <a:pt x="31094" y="7331"/>
                    <a:pt x="31063" y="7331"/>
                  </a:cubicBezTo>
                  <a:cubicBezTo>
                    <a:pt x="31010" y="7331"/>
                    <a:pt x="30983" y="7314"/>
                    <a:pt x="30968" y="7279"/>
                  </a:cubicBezTo>
                  <a:cubicBezTo>
                    <a:pt x="30954" y="7248"/>
                    <a:pt x="30930" y="7217"/>
                    <a:pt x="30909" y="7203"/>
                  </a:cubicBezTo>
                  <a:cubicBezTo>
                    <a:pt x="30884" y="7189"/>
                    <a:pt x="30881" y="7182"/>
                    <a:pt x="30905" y="7175"/>
                  </a:cubicBezTo>
                  <a:cubicBezTo>
                    <a:pt x="30930" y="7168"/>
                    <a:pt x="30930" y="7165"/>
                    <a:pt x="30895" y="7155"/>
                  </a:cubicBezTo>
                  <a:cubicBezTo>
                    <a:pt x="30860" y="7146"/>
                    <a:pt x="30860" y="7142"/>
                    <a:pt x="30890" y="7142"/>
                  </a:cubicBezTo>
                  <a:close/>
                  <a:moveTo>
                    <a:pt x="30845" y="7093"/>
                  </a:moveTo>
                  <a:cubicBezTo>
                    <a:pt x="30854" y="7093"/>
                    <a:pt x="30857" y="7105"/>
                    <a:pt x="30857" y="7130"/>
                  </a:cubicBezTo>
                  <a:cubicBezTo>
                    <a:pt x="30857" y="7155"/>
                    <a:pt x="30860" y="7182"/>
                    <a:pt x="30860" y="7192"/>
                  </a:cubicBezTo>
                  <a:cubicBezTo>
                    <a:pt x="30866" y="7211"/>
                    <a:pt x="30798" y="7227"/>
                    <a:pt x="30740" y="7227"/>
                  </a:cubicBezTo>
                  <a:cubicBezTo>
                    <a:pt x="30720" y="7227"/>
                    <a:pt x="30701" y="7225"/>
                    <a:pt x="30687" y="7220"/>
                  </a:cubicBezTo>
                  <a:cubicBezTo>
                    <a:pt x="30674" y="7214"/>
                    <a:pt x="30652" y="7212"/>
                    <a:pt x="30631" y="7212"/>
                  </a:cubicBezTo>
                  <a:cubicBezTo>
                    <a:pt x="30613" y="7212"/>
                    <a:pt x="30595" y="7214"/>
                    <a:pt x="30583" y="7217"/>
                  </a:cubicBezTo>
                  <a:cubicBezTo>
                    <a:pt x="30567" y="7221"/>
                    <a:pt x="30544" y="7222"/>
                    <a:pt x="30523" y="7222"/>
                  </a:cubicBezTo>
                  <a:cubicBezTo>
                    <a:pt x="30508" y="7222"/>
                    <a:pt x="30493" y="7222"/>
                    <a:pt x="30482" y="7220"/>
                  </a:cubicBezTo>
                  <a:cubicBezTo>
                    <a:pt x="30451" y="7217"/>
                    <a:pt x="30410" y="7209"/>
                    <a:pt x="30378" y="7203"/>
                  </a:cubicBezTo>
                  <a:cubicBezTo>
                    <a:pt x="30373" y="7202"/>
                    <a:pt x="30369" y="7202"/>
                    <a:pt x="30365" y="7202"/>
                  </a:cubicBezTo>
                  <a:cubicBezTo>
                    <a:pt x="30328" y="7202"/>
                    <a:pt x="30320" y="7228"/>
                    <a:pt x="30364" y="7238"/>
                  </a:cubicBezTo>
                  <a:cubicBezTo>
                    <a:pt x="30378" y="7241"/>
                    <a:pt x="30399" y="7259"/>
                    <a:pt x="30410" y="7279"/>
                  </a:cubicBezTo>
                  <a:cubicBezTo>
                    <a:pt x="30430" y="7307"/>
                    <a:pt x="30423" y="7314"/>
                    <a:pt x="30361" y="7328"/>
                  </a:cubicBezTo>
                  <a:cubicBezTo>
                    <a:pt x="30340" y="7333"/>
                    <a:pt x="30322" y="7335"/>
                    <a:pt x="30309" y="7335"/>
                  </a:cubicBezTo>
                  <a:cubicBezTo>
                    <a:pt x="30297" y="7335"/>
                    <a:pt x="30290" y="7333"/>
                    <a:pt x="30291" y="7328"/>
                  </a:cubicBezTo>
                  <a:cubicBezTo>
                    <a:pt x="30295" y="7317"/>
                    <a:pt x="30264" y="7314"/>
                    <a:pt x="30229" y="7314"/>
                  </a:cubicBezTo>
                  <a:cubicBezTo>
                    <a:pt x="30222" y="7314"/>
                    <a:pt x="30215" y="7314"/>
                    <a:pt x="30207" y="7314"/>
                  </a:cubicBezTo>
                  <a:cubicBezTo>
                    <a:pt x="30175" y="7314"/>
                    <a:pt x="30143" y="7309"/>
                    <a:pt x="30128" y="7304"/>
                  </a:cubicBezTo>
                  <a:cubicBezTo>
                    <a:pt x="30122" y="7302"/>
                    <a:pt x="30116" y="7301"/>
                    <a:pt x="30111" y="7301"/>
                  </a:cubicBezTo>
                  <a:cubicBezTo>
                    <a:pt x="30095" y="7301"/>
                    <a:pt x="30081" y="7309"/>
                    <a:pt x="30066" y="7324"/>
                  </a:cubicBezTo>
                  <a:cubicBezTo>
                    <a:pt x="30055" y="7339"/>
                    <a:pt x="30048" y="7345"/>
                    <a:pt x="30043" y="7345"/>
                  </a:cubicBezTo>
                  <a:cubicBezTo>
                    <a:pt x="30038" y="7345"/>
                    <a:pt x="30034" y="7339"/>
                    <a:pt x="30031" y="7328"/>
                  </a:cubicBezTo>
                  <a:cubicBezTo>
                    <a:pt x="30027" y="7315"/>
                    <a:pt x="30020" y="7309"/>
                    <a:pt x="30011" y="7309"/>
                  </a:cubicBezTo>
                  <a:cubicBezTo>
                    <a:pt x="30005" y="7309"/>
                    <a:pt x="29997" y="7312"/>
                    <a:pt x="29989" y="7317"/>
                  </a:cubicBezTo>
                  <a:cubicBezTo>
                    <a:pt x="29977" y="7324"/>
                    <a:pt x="29969" y="7329"/>
                    <a:pt x="29965" y="7329"/>
                  </a:cubicBezTo>
                  <a:cubicBezTo>
                    <a:pt x="29957" y="7329"/>
                    <a:pt x="29961" y="7315"/>
                    <a:pt x="29973" y="7279"/>
                  </a:cubicBezTo>
                  <a:cubicBezTo>
                    <a:pt x="29979" y="7248"/>
                    <a:pt x="30000" y="7238"/>
                    <a:pt x="30048" y="7234"/>
                  </a:cubicBezTo>
                  <a:cubicBezTo>
                    <a:pt x="30083" y="7234"/>
                    <a:pt x="30135" y="7227"/>
                    <a:pt x="30163" y="7220"/>
                  </a:cubicBezTo>
                  <a:cubicBezTo>
                    <a:pt x="30175" y="7215"/>
                    <a:pt x="30188" y="7212"/>
                    <a:pt x="30198" y="7212"/>
                  </a:cubicBezTo>
                  <a:cubicBezTo>
                    <a:pt x="30208" y="7212"/>
                    <a:pt x="30215" y="7215"/>
                    <a:pt x="30215" y="7220"/>
                  </a:cubicBezTo>
                  <a:cubicBezTo>
                    <a:pt x="30218" y="7234"/>
                    <a:pt x="30246" y="7244"/>
                    <a:pt x="30274" y="7251"/>
                  </a:cubicBezTo>
                  <a:cubicBezTo>
                    <a:pt x="30286" y="7253"/>
                    <a:pt x="30295" y="7254"/>
                    <a:pt x="30302" y="7254"/>
                  </a:cubicBezTo>
                  <a:cubicBezTo>
                    <a:pt x="30318" y="7254"/>
                    <a:pt x="30320" y="7247"/>
                    <a:pt x="30316" y="7230"/>
                  </a:cubicBezTo>
                  <a:cubicBezTo>
                    <a:pt x="30312" y="7217"/>
                    <a:pt x="30285" y="7203"/>
                    <a:pt x="30256" y="7203"/>
                  </a:cubicBezTo>
                  <a:cubicBezTo>
                    <a:pt x="30173" y="7199"/>
                    <a:pt x="30187" y="7134"/>
                    <a:pt x="30271" y="7123"/>
                  </a:cubicBezTo>
                  <a:cubicBezTo>
                    <a:pt x="30290" y="7120"/>
                    <a:pt x="30310" y="7118"/>
                    <a:pt x="30327" y="7118"/>
                  </a:cubicBezTo>
                  <a:cubicBezTo>
                    <a:pt x="30343" y="7118"/>
                    <a:pt x="30357" y="7120"/>
                    <a:pt x="30364" y="7123"/>
                  </a:cubicBezTo>
                  <a:cubicBezTo>
                    <a:pt x="30370" y="7124"/>
                    <a:pt x="30383" y="7125"/>
                    <a:pt x="30399" y="7125"/>
                  </a:cubicBezTo>
                  <a:cubicBezTo>
                    <a:pt x="30428" y="7125"/>
                    <a:pt x="30468" y="7123"/>
                    <a:pt x="30510" y="7116"/>
                  </a:cubicBezTo>
                  <a:cubicBezTo>
                    <a:pt x="30547" y="7112"/>
                    <a:pt x="30596" y="7109"/>
                    <a:pt x="30639" y="7109"/>
                  </a:cubicBezTo>
                  <a:cubicBezTo>
                    <a:pt x="30666" y="7109"/>
                    <a:pt x="30692" y="7110"/>
                    <a:pt x="30711" y="7113"/>
                  </a:cubicBezTo>
                  <a:cubicBezTo>
                    <a:pt x="30722" y="7114"/>
                    <a:pt x="30734" y="7114"/>
                    <a:pt x="30745" y="7114"/>
                  </a:cubicBezTo>
                  <a:cubicBezTo>
                    <a:pt x="30780" y="7114"/>
                    <a:pt x="30813" y="7110"/>
                    <a:pt x="30826" y="7102"/>
                  </a:cubicBezTo>
                  <a:cubicBezTo>
                    <a:pt x="30834" y="7096"/>
                    <a:pt x="30840" y="7093"/>
                    <a:pt x="30845" y="7093"/>
                  </a:cubicBezTo>
                  <a:close/>
                  <a:moveTo>
                    <a:pt x="31427" y="7279"/>
                  </a:moveTo>
                  <a:cubicBezTo>
                    <a:pt x="31429" y="7279"/>
                    <a:pt x="31433" y="7283"/>
                    <a:pt x="31440" y="7289"/>
                  </a:cubicBezTo>
                  <a:cubicBezTo>
                    <a:pt x="31449" y="7298"/>
                    <a:pt x="31467" y="7304"/>
                    <a:pt x="31482" y="7304"/>
                  </a:cubicBezTo>
                  <a:cubicBezTo>
                    <a:pt x="31486" y="7304"/>
                    <a:pt x="31489" y="7304"/>
                    <a:pt x="31492" y="7304"/>
                  </a:cubicBezTo>
                  <a:cubicBezTo>
                    <a:pt x="31495" y="7303"/>
                    <a:pt x="31498" y="7303"/>
                    <a:pt x="31500" y="7303"/>
                  </a:cubicBezTo>
                  <a:cubicBezTo>
                    <a:pt x="31514" y="7303"/>
                    <a:pt x="31527" y="7310"/>
                    <a:pt x="31530" y="7324"/>
                  </a:cubicBezTo>
                  <a:cubicBezTo>
                    <a:pt x="31536" y="7342"/>
                    <a:pt x="31536" y="7348"/>
                    <a:pt x="31524" y="7348"/>
                  </a:cubicBezTo>
                  <a:cubicBezTo>
                    <a:pt x="31517" y="7348"/>
                    <a:pt x="31505" y="7346"/>
                    <a:pt x="31488" y="7342"/>
                  </a:cubicBezTo>
                  <a:cubicBezTo>
                    <a:pt x="31457" y="7334"/>
                    <a:pt x="31433" y="7314"/>
                    <a:pt x="31430" y="7296"/>
                  </a:cubicBezTo>
                  <a:cubicBezTo>
                    <a:pt x="31426" y="7285"/>
                    <a:pt x="31425" y="7279"/>
                    <a:pt x="31427" y="7279"/>
                  </a:cubicBezTo>
                  <a:close/>
                  <a:moveTo>
                    <a:pt x="31322" y="7298"/>
                  </a:moveTo>
                  <a:cubicBezTo>
                    <a:pt x="31335" y="7298"/>
                    <a:pt x="31344" y="7303"/>
                    <a:pt x="31350" y="7310"/>
                  </a:cubicBezTo>
                  <a:cubicBezTo>
                    <a:pt x="31360" y="7321"/>
                    <a:pt x="31336" y="7338"/>
                    <a:pt x="31297" y="7349"/>
                  </a:cubicBezTo>
                  <a:cubicBezTo>
                    <a:pt x="31282" y="7353"/>
                    <a:pt x="31268" y="7355"/>
                    <a:pt x="31256" y="7355"/>
                  </a:cubicBezTo>
                  <a:cubicBezTo>
                    <a:pt x="31217" y="7355"/>
                    <a:pt x="31199" y="7337"/>
                    <a:pt x="31238" y="7321"/>
                  </a:cubicBezTo>
                  <a:cubicBezTo>
                    <a:pt x="31279" y="7305"/>
                    <a:pt x="31305" y="7298"/>
                    <a:pt x="31322" y="7298"/>
                  </a:cubicBezTo>
                  <a:close/>
                  <a:moveTo>
                    <a:pt x="30560" y="7286"/>
                  </a:moveTo>
                  <a:cubicBezTo>
                    <a:pt x="30574" y="7286"/>
                    <a:pt x="30594" y="7292"/>
                    <a:pt x="30618" y="7304"/>
                  </a:cubicBezTo>
                  <a:cubicBezTo>
                    <a:pt x="30669" y="7331"/>
                    <a:pt x="30684" y="7359"/>
                    <a:pt x="30649" y="7369"/>
                  </a:cubicBezTo>
                  <a:cubicBezTo>
                    <a:pt x="30647" y="7370"/>
                    <a:pt x="30645" y="7370"/>
                    <a:pt x="30643" y="7370"/>
                  </a:cubicBezTo>
                  <a:cubicBezTo>
                    <a:pt x="30634" y="7370"/>
                    <a:pt x="30624" y="7364"/>
                    <a:pt x="30621" y="7355"/>
                  </a:cubicBezTo>
                  <a:cubicBezTo>
                    <a:pt x="30619" y="7348"/>
                    <a:pt x="30609" y="7342"/>
                    <a:pt x="30597" y="7342"/>
                  </a:cubicBezTo>
                  <a:cubicBezTo>
                    <a:pt x="30593" y="7342"/>
                    <a:pt x="30588" y="7343"/>
                    <a:pt x="30583" y="7345"/>
                  </a:cubicBezTo>
                  <a:cubicBezTo>
                    <a:pt x="30580" y="7346"/>
                    <a:pt x="30578" y="7346"/>
                    <a:pt x="30575" y="7346"/>
                  </a:cubicBezTo>
                  <a:cubicBezTo>
                    <a:pt x="30558" y="7346"/>
                    <a:pt x="30544" y="7336"/>
                    <a:pt x="30538" y="7321"/>
                  </a:cubicBezTo>
                  <a:cubicBezTo>
                    <a:pt x="30531" y="7298"/>
                    <a:pt x="30540" y="7286"/>
                    <a:pt x="30560" y="7286"/>
                  </a:cubicBezTo>
                  <a:close/>
                  <a:moveTo>
                    <a:pt x="31609" y="7308"/>
                  </a:moveTo>
                  <a:cubicBezTo>
                    <a:pt x="31683" y="7308"/>
                    <a:pt x="31851" y="7339"/>
                    <a:pt x="31856" y="7359"/>
                  </a:cubicBezTo>
                  <a:cubicBezTo>
                    <a:pt x="31863" y="7373"/>
                    <a:pt x="31846" y="7379"/>
                    <a:pt x="31821" y="7379"/>
                  </a:cubicBezTo>
                  <a:cubicBezTo>
                    <a:pt x="31797" y="7376"/>
                    <a:pt x="31755" y="7376"/>
                    <a:pt x="31728" y="7376"/>
                  </a:cubicBezTo>
                  <a:cubicBezTo>
                    <a:pt x="31700" y="7376"/>
                    <a:pt x="31662" y="7369"/>
                    <a:pt x="31638" y="7359"/>
                  </a:cubicBezTo>
                  <a:cubicBezTo>
                    <a:pt x="31625" y="7354"/>
                    <a:pt x="31613" y="7351"/>
                    <a:pt x="31603" y="7351"/>
                  </a:cubicBezTo>
                  <a:cubicBezTo>
                    <a:pt x="31593" y="7351"/>
                    <a:pt x="31585" y="7354"/>
                    <a:pt x="31582" y="7359"/>
                  </a:cubicBezTo>
                  <a:cubicBezTo>
                    <a:pt x="31579" y="7363"/>
                    <a:pt x="31577" y="7365"/>
                    <a:pt x="31574" y="7365"/>
                  </a:cubicBezTo>
                  <a:cubicBezTo>
                    <a:pt x="31570" y="7365"/>
                    <a:pt x="31567" y="7360"/>
                    <a:pt x="31565" y="7352"/>
                  </a:cubicBezTo>
                  <a:cubicBezTo>
                    <a:pt x="31561" y="7342"/>
                    <a:pt x="31565" y="7324"/>
                    <a:pt x="31575" y="7314"/>
                  </a:cubicBezTo>
                  <a:cubicBezTo>
                    <a:pt x="31579" y="7310"/>
                    <a:pt x="31592" y="7308"/>
                    <a:pt x="31609" y="7308"/>
                  </a:cubicBezTo>
                  <a:close/>
                  <a:moveTo>
                    <a:pt x="36265" y="7220"/>
                  </a:moveTo>
                  <a:cubicBezTo>
                    <a:pt x="36280" y="7220"/>
                    <a:pt x="36307" y="7230"/>
                    <a:pt x="36325" y="7248"/>
                  </a:cubicBezTo>
                  <a:cubicBezTo>
                    <a:pt x="36356" y="7275"/>
                    <a:pt x="36359" y="7289"/>
                    <a:pt x="36338" y="7324"/>
                  </a:cubicBezTo>
                  <a:cubicBezTo>
                    <a:pt x="36327" y="7340"/>
                    <a:pt x="36317" y="7349"/>
                    <a:pt x="36311" y="7349"/>
                  </a:cubicBezTo>
                  <a:cubicBezTo>
                    <a:pt x="36308" y="7349"/>
                    <a:pt x="36305" y="7346"/>
                    <a:pt x="36304" y="7342"/>
                  </a:cubicBezTo>
                  <a:cubicBezTo>
                    <a:pt x="36301" y="7330"/>
                    <a:pt x="36290" y="7320"/>
                    <a:pt x="36281" y="7320"/>
                  </a:cubicBezTo>
                  <a:cubicBezTo>
                    <a:pt x="36279" y="7320"/>
                    <a:pt x="36277" y="7320"/>
                    <a:pt x="36276" y="7321"/>
                  </a:cubicBezTo>
                  <a:cubicBezTo>
                    <a:pt x="36262" y="7324"/>
                    <a:pt x="36262" y="7338"/>
                    <a:pt x="36276" y="7352"/>
                  </a:cubicBezTo>
                  <a:cubicBezTo>
                    <a:pt x="36287" y="7369"/>
                    <a:pt x="36287" y="7383"/>
                    <a:pt x="36272" y="7387"/>
                  </a:cubicBezTo>
                  <a:cubicBezTo>
                    <a:pt x="36271" y="7387"/>
                    <a:pt x="36269" y="7387"/>
                    <a:pt x="36267" y="7387"/>
                  </a:cubicBezTo>
                  <a:cubicBezTo>
                    <a:pt x="36255" y="7387"/>
                    <a:pt x="36241" y="7378"/>
                    <a:pt x="36238" y="7366"/>
                  </a:cubicBezTo>
                  <a:cubicBezTo>
                    <a:pt x="36234" y="7349"/>
                    <a:pt x="36221" y="7328"/>
                    <a:pt x="36210" y="7314"/>
                  </a:cubicBezTo>
                  <a:cubicBezTo>
                    <a:pt x="36186" y="7286"/>
                    <a:pt x="36217" y="7230"/>
                    <a:pt x="36259" y="7220"/>
                  </a:cubicBezTo>
                  <a:cubicBezTo>
                    <a:pt x="36261" y="7220"/>
                    <a:pt x="36263" y="7220"/>
                    <a:pt x="36265" y="7220"/>
                  </a:cubicBezTo>
                  <a:close/>
                  <a:moveTo>
                    <a:pt x="33929" y="7535"/>
                  </a:moveTo>
                  <a:cubicBezTo>
                    <a:pt x="33936" y="7535"/>
                    <a:pt x="33940" y="7542"/>
                    <a:pt x="33938" y="7553"/>
                  </a:cubicBezTo>
                  <a:cubicBezTo>
                    <a:pt x="33934" y="7567"/>
                    <a:pt x="33928" y="7577"/>
                    <a:pt x="33920" y="7577"/>
                  </a:cubicBezTo>
                  <a:cubicBezTo>
                    <a:pt x="33920" y="7578"/>
                    <a:pt x="33919" y="7578"/>
                    <a:pt x="33918" y="7578"/>
                  </a:cubicBezTo>
                  <a:cubicBezTo>
                    <a:pt x="33915" y="7578"/>
                    <a:pt x="33910" y="7572"/>
                    <a:pt x="33907" y="7560"/>
                  </a:cubicBezTo>
                  <a:cubicBezTo>
                    <a:pt x="33903" y="7550"/>
                    <a:pt x="33910" y="7539"/>
                    <a:pt x="33923" y="7536"/>
                  </a:cubicBezTo>
                  <a:cubicBezTo>
                    <a:pt x="33925" y="7535"/>
                    <a:pt x="33927" y="7535"/>
                    <a:pt x="33929" y="7535"/>
                  </a:cubicBezTo>
                  <a:close/>
                  <a:moveTo>
                    <a:pt x="35920" y="7627"/>
                  </a:moveTo>
                  <a:cubicBezTo>
                    <a:pt x="35957" y="7627"/>
                    <a:pt x="36001" y="7648"/>
                    <a:pt x="36016" y="7675"/>
                  </a:cubicBezTo>
                  <a:cubicBezTo>
                    <a:pt x="36022" y="7691"/>
                    <a:pt x="36024" y="7699"/>
                    <a:pt x="36019" y="7699"/>
                  </a:cubicBezTo>
                  <a:cubicBezTo>
                    <a:pt x="36015" y="7699"/>
                    <a:pt x="36008" y="7695"/>
                    <a:pt x="35995" y="7688"/>
                  </a:cubicBezTo>
                  <a:cubicBezTo>
                    <a:pt x="35974" y="7675"/>
                    <a:pt x="35943" y="7661"/>
                    <a:pt x="35918" y="7650"/>
                  </a:cubicBezTo>
                  <a:cubicBezTo>
                    <a:pt x="35894" y="7640"/>
                    <a:pt x="35888" y="7633"/>
                    <a:pt x="35901" y="7629"/>
                  </a:cubicBezTo>
                  <a:cubicBezTo>
                    <a:pt x="35907" y="7628"/>
                    <a:pt x="35913" y="7627"/>
                    <a:pt x="35920" y="7627"/>
                  </a:cubicBezTo>
                  <a:close/>
                  <a:moveTo>
                    <a:pt x="32320" y="7612"/>
                  </a:moveTo>
                  <a:cubicBezTo>
                    <a:pt x="32367" y="7612"/>
                    <a:pt x="32429" y="7642"/>
                    <a:pt x="32439" y="7671"/>
                  </a:cubicBezTo>
                  <a:cubicBezTo>
                    <a:pt x="32445" y="7692"/>
                    <a:pt x="32441" y="7701"/>
                    <a:pt x="32420" y="7701"/>
                  </a:cubicBezTo>
                  <a:cubicBezTo>
                    <a:pt x="32405" y="7701"/>
                    <a:pt x="32383" y="7697"/>
                    <a:pt x="32352" y="7688"/>
                  </a:cubicBezTo>
                  <a:cubicBezTo>
                    <a:pt x="32286" y="7667"/>
                    <a:pt x="32258" y="7619"/>
                    <a:pt x="32311" y="7612"/>
                  </a:cubicBezTo>
                  <a:cubicBezTo>
                    <a:pt x="32314" y="7612"/>
                    <a:pt x="32316" y="7612"/>
                    <a:pt x="32320" y="7612"/>
                  </a:cubicBezTo>
                  <a:close/>
                  <a:moveTo>
                    <a:pt x="35804" y="7639"/>
                  </a:moveTo>
                  <a:cubicBezTo>
                    <a:pt x="35815" y="7639"/>
                    <a:pt x="35809" y="7649"/>
                    <a:pt x="35794" y="7678"/>
                  </a:cubicBezTo>
                  <a:cubicBezTo>
                    <a:pt x="35779" y="7706"/>
                    <a:pt x="35765" y="7717"/>
                    <a:pt x="35749" y="7717"/>
                  </a:cubicBezTo>
                  <a:cubicBezTo>
                    <a:pt x="35742" y="7717"/>
                    <a:pt x="35735" y="7715"/>
                    <a:pt x="35728" y="7712"/>
                  </a:cubicBezTo>
                  <a:cubicBezTo>
                    <a:pt x="35695" y="7699"/>
                    <a:pt x="35682" y="7685"/>
                    <a:pt x="35697" y="7685"/>
                  </a:cubicBezTo>
                  <a:cubicBezTo>
                    <a:pt x="35700" y="7685"/>
                    <a:pt x="35706" y="7686"/>
                    <a:pt x="35714" y="7688"/>
                  </a:cubicBezTo>
                  <a:cubicBezTo>
                    <a:pt x="35717" y="7689"/>
                    <a:pt x="35720" y="7689"/>
                    <a:pt x="35723" y="7689"/>
                  </a:cubicBezTo>
                  <a:cubicBezTo>
                    <a:pt x="35731" y="7689"/>
                    <a:pt x="35734" y="7686"/>
                    <a:pt x="35731" y="7678"/>
                  </a:cubicBezTo>
                  <a:cubicBezTo>
                    <a:pt x="35731" y="7667"/>
                    <a:pt x="35749" y="7654"/>
                    <a:pt x="35773" y="7647"/>
                  </a:cubicBezTo>
                  <a:cubicBezTo>
                    <a:pt x="35789" y="7642"/>
                    <a:pt x="35799" y="7639"/>
                    <a:pt x="35804" y="7639"/>
                  </a:cubicBezTo>
                  <a:close/>
                  <a:moveTo>
                    <a:pt x="31939" y="7592"/>
                  </a:moveTo>
                  <a:cubicBezTo>
                    <a:pt x="31989" y="7592"/>
                    <a:pt x="32017" y="7610"/>
                    <a:pt x="31992" y="7633"/>
                  </a:cubicBezTo>
                  <a:cubicBezTo>
                    <a:pt x="31986" y="7640"/>
                    <a:pt x="31977" y="7644"/>
                    <a:pt x="31968" y="7644"/>
                  </a:cubicBezTo>
                  <a:cubicBezTo>
                    <a:pt x="31960" y="7644"/>
                    <a:pt x="31952" y="7641"/>
                    <a:pt x="31946" y="7637"/>
                  </a:cubicBezTo>
                  <a:cubicBezTo>
                    <a:pt x="31942" y="7632"/>
                    <a:pt x="31937" y="7630"/>
                    <a:pt x="31931" y="7630"/>
                  </a:cubicBezTo>
                  <a:cubicBezTo>
                    <a:pt x="31921" y="7630"/>
                    <a:pt x="31910" y="7636"/>
                    <a:pt x="31901" y="7647"/>
                  </a:cubicBezTo>
                  <a:cubicBezTo>
                    <a:pt x="31879" y="7667"/>
                    <a:pt x="31878" y="7674"/>
                    <a:pt x="31923" y="7674"/>
                  </a:cubicBezTo>
                  <a:cubicBezTo>
                    <a:pt x="31942" y="7674"/>
                    <a:pt x="31969" y="7673"/>
                    <a:pt x="32005" y="7671"/>
                  </a:cubicBezTo>
                  <a:cubicBezTo>
                    <a:pt x="32013" y="7670"/>
                    <a:pt x="32021" y="7670"/>
                    <a:pt x="32029" y="7670"/>
                  </a:cubicBezTo>
                  <a:cubicBezTo>
                    <a:pt x="32100" y="7670"/>
                    <a:pt x="32137" y="7685"/>
                    <a:pt x="32130" y="7712"/>
                  </a:cubicBezTo>
                  <a:cubicBezTo>
                    <a:pt x="32120" y="7735"/>
                    <a:pt x="32077" y="7754"/>
                    <a:pt x="32049" y="7754"/>
                  </a:cubicBezTo>
                  <a:cubicBezTo>
                    <a:pt x="32038" y="7754"/>
                    <a:pt x="32029" y="7751"/>
                    <a:pt x="32026" y="7744"/>
                  </a:cubicBezTo>
                  <a:cubicBezTo>
                    <a:pt x="32023" y="7733"/>
                    <a:pt x="32012" y="7729"/>
                    <a:pt x="32000" y="7729"/>
                  </a:cubicBezTo>
                  <a:cubicBezTo>
                    <a:pt x="31996" y="7729"/>
                    <a:pt x="31992" y="7729"/>
                    <a:pt x="31988" y="7730"/>
                  </a:cubicBezTo>
                  <a:cubicBezTo>
                    <a:pt x="31982" y="7731"/>
                    <a:pt x="31975" y="7731"/>
                    <a:pt x="31966" y="7731"/>
                  </a:cubicBezTo>
                  <a:cubicBezTo>
                    <a:pt x="31943" y="7731"/>
                    <a:pt x="31913" y="7728"/>
                    <a:pt x="31888" y="7723"/>
                  </a:cubicBezTo>
                  <a:cubicBezTo>
                    <a:pt x="31821" y="7702"/>
                    <a:pt x="31794" y="7675"/>
                    <a:pt x="31832" y="7664"/>
                  </a:cubicBezTo>
                  <a:cubicBezTo>
                    <a:pt x="31842" y="7661"/>
                    <a:pt x="31846" y="7647"/>
                    <a:pt x="31835" y="7637"/>
                  </a:cubicBezTo>
                  <a:cubicBezTo>
                    <a:pt x="31821" y="7619"/>
                    <a:pt x="31839" y="7608"/>
                    <a:pt x="31883" y="7598"/>
                  </a:cubicBezTo>
                  <a:cubicBezTo>
                    <a:pt x="31904" y="7594"/>
                    <a:pt x="31922" y="7592"/>
                    <a:pt x="31939" y="7592"/>
                  </a:cubicBezTo>
                  <a:close/>
                  <a:moveTo>
                    <a:pt x="35336" y="7654"/>
                  </a:moveTo>
                  <a:lnTo>
                    <a:pt x="35412" y="7696"/>
                  </a:lnTo>
                  <a:cubicBezTo>
                    <a:pt x="35485" y="7737"/>
                    <a:pt x="35513" y="7772"/>
                    <a:pt x="35478" y="7779"/>
                  </a:cubicBezTo>
                  <a:cubicBezTo>
                    <a:pt x="35477" y="7779"/>
                    <a:pt x="35477" y="7779"/>
                    <a:pt x="35476" y="7779"/>
                  </a:cubicBezTo>
                  <a:cubicBezTo>
                    <a:pt x="35464" y="7779"/>
                    <a:pt x="35431" y="7752"/>
                    <a:pt x="35398" y="7720"/>
                  </a:cubicBezTo>
                  <a:lnTo>
                    <a:pt x="35336" y="7654"/>
                  </a:lnTo>
                  <a:close/>
                  <a:moveTo>
                    <a:pt x="27465" y="7731"/>
                  </a:moveTo>
                  <a:cubicBezTo>
                    <a:pt x="27484" y="7731"/>
                    <a:pt x="27500" y="7741"/>
                    <a:pt x="27505" y="7754"/>
                  </a:cubicBezTo>
                  <a:cubicBezTo>
                    <a:pt x="27509" y="7772"/>
                    <a:pt x="27509" y="7786"/>
                    <a:pt x="27502" y="7786"/>
                  </a:cubicBezTo>
                  <a:cubicBezTo>
                    <a:pt x="27501" y="7786"/>
                    <a:pt x="27500" y="7786"/>
                    <a:pt x="27498" y="7786"/>
                  </a:cubicBezTo>
                  <a:cubicBezTo>
                    <a:pt x="27489" y="7786"/>
                    <a:pt x="27467" y="7778"/>
                    <a:pt x="27446" y="7768"/>
                  </a:cubicBezTo>
                  <a:cubicBezTo>
                    <a:pt x="27408" y="7747"/>
                    <a:pt x="27408" y="7744"/>
                    <a:pt x="27450" y="7733"/>
                  </a:cubicBezTo>
                  <a:cubicBezTo>
                    <a:pt x="27455" y="7732"/>
                    <a:pt x="27460" y="7731"/>
                    <a:pt x="27465" y="7731"/>
                  </a:cubicBezTo>
                  <a:close/>
                  <a:moveTo>
                    <a:pt x="32777" y="7718"/>
                  </a:moveTo>
                  <a:cubicBezTo>
                    <a:pt x="32841" y="7718"/>
                    <a:pt x="32896" y="7735"/>
                    <a:pt x="32903" y="7765"/>
                  </a:cubicBezTo>
                  <a:cubicBezTo>
                    <a:pt x="32911" y="7784"/>
                    <a:pt x="32889" y="7795"/>
                    <a:pt x="32854" y="7795"/>
                  </a:cubicBezTo>
                  <a:cubicBezTo>
                    <a:pt x="32826" y="7795"/>
                    <a:pt x="32791" y="7789"/>
                    <a:pt x="32758" y="7775"/>
                  </a:cubicBezTo>
                  <a:cubicBezTo>
                    <a:pt x="32744" y="7770"/>
                    <a:pt x="32730" y="7767"/>
                    <a:pt x="32719" y="7767"/>
                  </a:cubicBezTo>
                  <a:cubicBezTo>
                    <a:pt x="32707" y="7767"/>
                    <a:pt x="32697" y="7770"/>
                    <a:pt x="32692" y="7775"/>
                  </a:cubicBezTo>
                  <a:cubicBezTo>
                    <a:pt x="32689" y="7779"/>
                    <a:pt x="32685" y="7780"/>
                    <a:pt x="32681" y="7780"/>
                  </a:cubicBezTo>
                  <a:cubicBezTo>
                    <a:pt x="32674" y="7780"/>
                    <a:pt x="32667" y="7774"/>
                    <a:pt x="32664" y="7765"/>
                  </a:cubicBezTo>
                  <a:cubicBezTo>
                    <a:pt x="32658" y="7747"/>
                    <a:pt x="32674" y="7733"/>
                    <a:pt x="32716" y="7723"/>
                  </a:cubicBezTo>
                  <a:cubicBezTo>
                    <a:pt x="32736" y="7720"/>
                    <a:pt x="32757" y="7718"/>
                    <a:pt x="32777" y="7718"/>
                  </a:cubicBezTo>
                  <a:close/>
                  <a:moveTo>
                    <a:pt x="1999" y="7764"/>
                  </a:moveTo>
                  <a:cubicBezTo>
                    <a:pt x="2001" y="7764"/>
                    <a:pt x="2003" y="7764"/>
                    <a:pt x="2006" y="7765"/>
                  </a:cubicBezTo>
                  <a:cubicBezTo>
                    <a:pt x="2020" y="7768"/>
                    <a:pt x="2030" y="7775"/>
                    <a:pt x="2033" y="7782"/>
                  </a:cubicBezTo>
                  <a:cubicBezTo>
                    <a:pt x="2033" y="7786"/>
                    <a:pt x="2026" y="7792"/>
                    <a:pt x="2012" y="7796"/>
                  </a:cubicBezTo>
                  <a:cubicBezTo>
                    <a:pt x="2010" y="7796"/>
                    <a:pt x="2008" y="7797"/>
                    <a:pt x="2006" y="7797"/>
                  </a:cubicBezTo>
                  <a:cubicBezTo>
                    <a:pt x="1997" y="7797"/>
                    <a:pt x="1987" y="7790"/>
                    <a:pt x="1985" y="7782"/>
                  </a:cubicBezTo>
                  <a:cubicBezTo>
                    <a:pt x="1982" y="7771"/>
                    <a:pt x="1988" y="7764"/>
                    <a:pt x="1999" y="7764"/>
                  </a:cubicBezTo>
                  <a:close/>
                  <a:moveTo>
                    <a:pt x="35737" y="7768"/>
                  </a:moveTo>
                  <a:cubicBezTo>
                    <a:pt x="35738" y="7768"/>
                    <a:pt x="35740" y="7768"/>
                    <a:pt x="35742" y="7768"/>
                  </a:cubicBezTo>
                  <a:cubicBezTo>
                    <a:pt x="35759" y="7772"/>
                    <a:pt x="35763" y="7813"/>
                    <a:pt x="35742" y="7821"/>
                  </a:cubicBezTo>
                  <a:cubicBezTo>
                    <a:pt x="35739" y="7821"/>
                    <a:pt x="35731" y="7810"/>
                    <a:pt x="35728" y="7792"/>
                  </a:cubicBezTo>
                  <a:cubicBezTo>
                    <a:pt x="35722" y="7777"/>
                    <a:pt x="35726" y="7768"/>
                    <a:pt x="35737" y="7768"/>
                  </a:cubicBezTo>
                  <a:close/>
                  <a:moveTo>
                    <a:pt x="35663" y="7799"/>
                  </a:moveTo>
                  <a:cubicBezTo>
                    <a:pt x="35686" y="7799"/>
                    <a:pt x="35683" y="7829"/>
                    <a:pt x="35655" y="7848"/>
                  </a:cubicBezTo>
                  <a:cubicBezTo>
                    <a:pt x="35638" y="7858"/>
                    <a:pt x="35624" y="7866"/>
                    <a:pt x="35624" y="7866"/>
                  </a:cubicBezTo>
                  <a:cubicBezTo>
                    <a:pt x="35627" y="7821"/>
                    <a:pt x="35638" y="7803"/>
                    <a:pt x="35655" y="7800"/>
                  </a:cubicBezTo>
                  <a:cubicBezTo>
                    <a:pt x="35658" y="7799"/>
                    <a:pt x="35661" y="7799"/>
                    <a:pt x="35663" y="7799"/>
                  </a:cubicBezTo>
                  <a:close/>
                  <a:moveTo>
                    <a:pt x="35780" y="7872"/>
                  </a:moveTo>
                  <a:cubicBezTo>
                    <a:pt x="35788" y="7872"/>
                    <a:pt x="35803" y="7879"/>
                    <a:pt x="35825" y="7893"/>
                  </a:cubicBezTo>
                  <a:cubicBezTo>
                    <a:pt x="35859" y="7914"/>
                    <a:pt x="35856" y="7914"/>
                    <a:pt x="35822" y="7914"/>
                  </a:cubicBezTo>
                  <a:cubicBezTo>
                    <a:pt x="35801" y="7911"/>
                    <a:pt x="35780" y="7904"/>
                    <a:pt x="35776" y="7893"/>
                  </a:cubicBezTo>
                  <a:cubicBezTo>
                    <a:pt x="35771" y="7879"/>
                    <a:pt x="35772" y="7872"/>
                    <a:pt x="35780" y="7872"/>
                  </a:cubicBezTo>
                  <a:close/>
                  <a:moveTo>
                    <a:pt x="35760" y="7931"/>
                  </a:moveTo>
                  <a:cubicBezTo>
                    <a:pt x="35762" y="7931"/>
                    <a:pt x="35764" y="7931"/>
                    <a:pt x="35766" y="7931"/>
                  </a:cubicBezTo>
                  <a:cubicBezTo>
                    <a:pt x="35790" y="7938"/>
                    <a:pt x="35790" y="7976"/>
                    <a:pt x="35766" y="7983"/>
                  </a:cubicBezTo>
                  <a:cubicBezTo>
                    <a:pt x="35763" y="7983"/>
                    <a:pt x="35752" y="7973"/>
                    <a:pt x="35749" y="7956"/>
                  </a:cubicBezTo>
                  <a:cubicBezTo>
                    <a:pt x="35743" y="7940"/>
                    <a:pt x="35747" y="7931"/>
                    <a:pt x="35760" y="7931"/>
                  </a:cubicBezTo>
                  <a:close/>
                  <a:moveTo>
                    <a:pt x="35362" y="8118"/>
                  </a:moveTo>
                  <a:lnTo>
                    <a:pt x="35362" y="8118"/>
                  </a:lnTo>
                  <a:cubicBezTo>
                    <a:pt x="35362" y="8118"/>
                    <a:pt x="35363" y="8118"/>
                    <a:pt x="35364" y="8119"/>
                  </a:cubicBezTo>
                  <a:cubicBezTo>
                    <a:pt x="35374" y="8119"/>
                    <a:pt x="35395" y="8143"/>
                    <a:pt x="35409" y="8167"/>
                  </a:cubicBezTo>
                  <a:cubicBezTo>
                    <a:pt x="35421" y="8189"/>
                    <a:pt x="35426" y="8209"/>
                    <a:pt x="35418" y="8209"/>
                  </a:cubicBezTo>
                  <a:cubicBezTo>
                    <a:pt x="35417" y="8209"/>
                    <a:pt x="35416" y="8209"/>
                    <a:pt x="35416" y="8209"/>
                  </a:cubicBezTo>
                  <a:cubicBezTo>
                    <a:pt x="35406" y="8205"/>
                    <a:pt x="35385" y="8184"/>
                    <a:pt x="35371" y="8160"/>
                  </a:cubicBezTo>
                  <a:cubicBezTo>
                    <a:pt x="35358" y="8135"/>
                    <a:pt x="35354" y="8118"/>
                    <a:pt x="35362" y="8118"/>
                  </a:cubicBezTo>
                  <a:close/>
                  <a:moveTo>
                    <a:pt x="27787" y="8043"/>
                  </a:moveTo>
                  <a:cubicBezTo>
                    <a:pt x="27793" y="8043"/>
                    <a:pt x="27800" y="8044"/>
                    <a:pt x="27808" y="8045"/>
                  </a:cubicBezTo>
                  <a:cubicBezTo>
                    <a:pt x="27832" y="8050"/>
                    <a:pt x="27849" y="8060"/>
                    <a:pt x="27838" y="8063"/>
                  </a:cubicBezTo>
                  <a:cubicBezTo>
                    <a:pt x="27832" y="8066"/>
                    <a:pt x="27814" y="8077"/>
                    <a:pt x="27803" y="8080"/>
                  </a:cubicBezTo>
                  <a:cubicBezTo>
                    <a:pt x="27790" y="8087"/>
                    <a:pt x="27776" y="8095"/>
                    <a:pt x="27769" y="8098"/>
                  </a:cubicBezTo>
                  <a:cubicBezTo>
                    <a:pt x="27762" y="8101"/>
                    <a:pt x="27773" y="8115"/>
                    <a:pt x="27793" y="8125"/>
                  </a:cubicBezTo>
                  <a:cubicBezTo>
                    <a:pt x="27821" y="8143"/>
                    <a:pt x="27824" y="8157"/>
                    <a:pt x="27811" y="8184"/>
                  </a:cubicBezTo>
                  <a:cubicBezTo>
                    <a:pt x="27801" y="8205"/>
                    <a:pt x="27778" y="8215"/>
                    <a:pt x="27753" y="8215"/>
                  </a:cubicBezTo>
                  <a:cubicBezTo>
                    <a:pt x="27724" y="8215"/>
                    <a:pt x="27693" y="8201"/>
                    <a:pt x="27686" y="8175"/>
                  </a:cubicBezTo>
                  <a:cubicBezTo>
                    <a:pt x="27682" y="8163"/>
                    <a:pt x="27671" y="8157"/>
                    <a:pt x="27659" y="8157"/>
                  </a:cubicBezTo>
                  <a:cubicBezTo>
                    <a:pt x="27643" y="8157"/>
                    <a:pt x="27624" y="8168"/>
                    <a:pt x="27616" y="8188"/>
                  </a:cubicBezTo>
                  <a:cubicBezTo>
                    <a:pt x="27615" y="8190"/>
                    <a:pt x="27614" y="8191"/>
                    <a:pt x="27613" y="8191"/>
                  </a:cubicBezTo>
                  <a:cubicBezTo>
                    <a:pt x="27608" y="8191"/>
                    <a:pt x="27597" y="8174"/>
                    <a:pt x="27589" y="8146"/>
                  </a:cubicBezTo>
                  <a:cubicBezTo>
                    <a:pt x="27575" y="8115"/>
                    <a:pt x="27575" y="8087"/>
                    <a:pt x="27585" y="8084"/>
                  </a:cubicBezTo>
                  <a:cubicBezTo>
                    <a:pt x="27586" y="8084"/>
                    <a:pt x="27587" y="8083"/>
                    <a:pt x="27589" y="8083"/>
                  </a:cubicBezTo>
                  <a:cubicBezTo>
                    <a:pt x="27622" y="8083"/>
                    <a:pt x="27734" y="8164"/>
                    <a:pt x="27720" y="8184"/>
                  </a:cubicBezTo>
                  <a:cubicBezTo>
                    <a:pt x="27718" y="8189"/>
                    <a:pt x="27725" y="8193"/>
                    <a:pt x="27736" y="8193"/>
                  </a:cubicBezTo>
                  <a:cubicBezTo>
                    <a:pt x="27741" y="8193"/>
                    <a:pt x="27746" y="8192"/>
                    <a:pt x="27752" y="8191"/>
                  </a:cubicBezTo>
                  <a:cubicBezTo>
                    <a:pt x="27783" y="8184"/>
                    <a:pt x="27783" y="8170"/>
                    <a:pt x="27766" y="8140"/>
                  </a:cubicBezTo>
                  <a:cubicBezTo>
                    <a:pt x="27729" y="8085"/>
                    <a:pt x="27741" y="8043"/>
                    <a:pt x="27787" y="8043"/>
                  </a:cubicBezTo>
                  <a:close/>
                  <a:moveTo>
                    <a:pt x="35521" y="8182"/>
                  </a:moveTo>
                  <a:cubicBezTo>
                    <a:pt x="35527" y="8182"/>
                    <a:pt x="35533" y="8191"/>
                    <a:pt x="35544" y="8209"/>
                  </a:cubicBezTo>
                  <a:cubicBezTo>
                    <a:pt x="35557" y="8227"/>
                    <a:pt x="35558" y="8241"/>
                    <a:pt x="35548" y="8241"/>
                  </a:cubicBezTo>
                  <a:cubicBezTo>
                    <a:pt x="35546" y="8241"/>
                    <a:pt x="35545" y="8241"/>
                    <a:pt x="35544" y="8240"/>
                  </a:cubicBezTo>
                  <a:cubicBezTo>
                    <a:pt x="35542" y="8240"/>
                    <a:pt x="35540" y="8240"/>
                    <a:pt x="35538" y="8240"/>
                  </a:cubicBezTo>
                  <a:cubicBezTo>
                    <a:pt x="35525" y="8240"/>
                    <a:pt x="35508" y="8249"/>
                    <a:pt x="35495" y="8264"/>
                  </a:cubicBezTo>
                  <a:cubicBezTo>
                    <a:pt x="35484" y="8278"/>
                    <a:pt x="35475" y="8284"/>
                    <a:pt x="35470" y="8284"/>
                  </a:cubicBezTo>
                  <a:cubicBezTo>
                    <a:pt x="35459" y="8284"/>
                    <a:pt x="35466" y="8254"/>
                    <a:pt x="35492" y="8216"/>
                  </a:cubicBezTo>
                  <a:cubicBezTo>
                    <a:pt x="35507" y="8194"/>
                    <a:pt x="35514" y="8182"/>
                    <a:pt x="35521" y="8182"/>
                  </a:cubicBezTo>
                  <a:close/>
                  <a:moveTo>
                    <a:pt x="35396" y="8236"/>
                  </a:moveTo>
                  <a:cubicBezTo>
                    <a:pt x="35398" y="8236"/>
                    <a:pt x="35399" y="8236"/>
                    <a:pt x="35401" y="8237"/>
                  </a:cubicBezTo>
                  <a:cubicBezTo>
                    <a:pt x="35426" y="8240"/>
                    <a:pt x="35430" y="8282"/>
                    <a:pt x="35406" y="8289"/>
                  </a:cubicBezTo>
                  <a:cubicBezTo>
                    <a:pt x="35398" y="8289"/>
                    <a:pt x="35391" y="8274"/>
                    <a:pt x="35385" y="8261"/>
                  </a:cubicBezTo>
                  <a:cubicBezTo>
                    <a:pt x="35381" y="8246"/>
                    <a:pt x="35386" y="8236"/>
                    <a:pt x="35396" y="8236"/>
                  </a:cubicBezTo>
                  <a:close/>
                  <a:moveTo>
                    <a:pt x="21713" y="8391"/>
                  </a:moveTo>
                  <a:cubicBezTo>
                    <a:pt x="21721" y="8391"/>
                    <a:pt x="21723" y="8394"/>
                    <a:pt x="21715" y="8399"/>
                  </a:cubicBezTo>
                  <a:cubicBezTo>
                    <a:pt x="21701" y="8407"/>
                    <a:pt x="21674" y="8413"/>
                    <a:pt x="21659" y="8413"/>
                  </a:cubicBezTo>
                  <a:cubicBezTo>
                    <a:pt x="21642" y="8410"/>
                    <a:pt x="21653" y="8403"/>
                    <a:pt x="21684" y="8396"/>
                  </a:cubicBezTo>
                  <a:cubicBezTo>
                    <a:pt x="21696" y="8393"/>
                    <a:pt x="21707" y="8391"/>
                    <a:pt x="21713" y="8391"/>
                  </a:cubicBezTo>
                  <a:close/>
                  <a:moveTo>
                    <a:pt x="16637" y="8383"/>
                  </a:moveTo>
                  <a:cubicBezTo>
                    <a:pt x="16658" y="8383"/>
                    <a:pt x="16675" y="8385"/>
                    <a:pt x="16681" y="8389"/>
                  </a:cubicBezTo>
                  <a:cubicBezTo>
                    <a:pt x="16705" y="8399"/>
                    <a:pt x="16684" y="8407"/>
                    <a:pt x="16612" y="8417"/>
                  </a:cubicBezTo>
                  <a:cubicBezTo>
                    <a:pt x="16575" y="8421"/>
                    <a:pt x="16543" y="8423"/>
                    <a:pt x="16518" y="8423"/>
                  </a:cubicBezTo>
                  <a:cubicBezTo>
                    <a:pt x="16439" y="8423"/>
                    <a:pt x="16428" y="8405"/>
                    <a:pt x="16539" y="8389"/>
                  </a:cubicBezTo>
                  <a:cubicBezTo>
                    <a:pt x="16573" y="8386"/>
                    <a:pt x="16609" y="8383"/>
                    <a:pt x="16637" y="8383"/>
                  </a:cubicBezTo>
                  <a:close/>
                  <a:moveTo>
                    <a:pt x="21071" y="8377"/>
                  </a:moveTo>
                  <a:cubicBezTo>
                    <a:pt x="21104" y="8377"/>
                    <a:pt x="21138" y="8398"/>
                    <a:pt x="21129" y="8417"/>
                  </a:cubicBezTo>
                  <a:cubicBezTo>
                    <a:pt x="21126" y="8424"/>
                    <a:pt x="21101" y="8428"/>
                    <a:pt x="21080" y="8428"/>
                  </a:cubicBezTo>
                  <a:cubicBezTo>
                    <a:pt x="21032" y="8424"/>
                    <a:pt x="21017" y="8389"/>
                    <a:pt x="21059" y="8379"/>
                  </a:cubicBezTo>
                  <a:cubicBezTo>
                    <a:pt x="21063" y="8378"/>
                    <a:pt x="21067" y="8377"/>
                    <a:pt x="21071" y="8377"/>
                  </a:cubicBezTo>
                  <a:close/>
                  <a:moveTo>
                    <a:pt x="20931" y="8374"/>
                  </a:moveTo>
                  <a:cubicBezTo>
                    <a:pt x="20943" y="8374"/>
                    <a:pt x="20952" y="8377"/>
                    <a:pt x="20952" y="8383"/>
                  </a:cubicBezTo>
                  <a:cubicBezTo>
                    <a:pt x="20955" y="8393"/>
                    <a:pt x="20910" y="8410"/>
                    <a:pt x="20851" y="8420"/>
                  </a:cubicBezTo>
                  <a:cubicBezTo>
                    <a:pt x="20818" y="8426"/>
                    <a:pt x="20784" y="8429"/>
                    <a:pt x="20758" y="8429"/>
                  </a:cubicBezTo>
                  <a:cubicBezTo>
                    <a:pt x="20737" y="8429"/>
                    <a:pt x="20720" y="8427"/>
                    <a:pt x="20713" y="8424"/>
                  </a:cubicBezTo>
                  <a:cubicBezTo>
                    <a:pt x="20692" y="8410"/>
                    <a:pt x="20702" y="8407"/>
                    <a:pt x="20761" y="8399"/>
                  </a:cubicBezTo>
                  <a:cubicBezTo>
                    <a:pt x="20806" y="8396"/>
                    <a:pt x="20865" y="8386"/>
                    <a:pt x="20897" y="8379"/>
                  </a:cubicBezTo>
                  <a:cubicBezTo>
                    <a:pt x="20909" y="8376"/>
                    <a:pt x="20921" y="8374"/>
                    <a:pt x="20931" y="8374"/>
                  </a:cubicBezTo>
                  <a:close/>
                  <a:moveTo>
                    <a:pt x="23551" y="8409"/>
                  </a:moveTo>
                  <a:cubicBezTo>
                    <a:pt x="23565" y="8409"/>
                    <a:pt x="23575" y="8413"/>
                    <a:pt x="23578" y="8420"/>
                  </a:cubicBezTo>
                  <a:cubicBezTo>
                    <a:pt x="23582" y="8434"/>
                    <a:pt x="23574" y="8445"/>
                    <a:pt x="23564" y="8448"/>
                  </a:cubicBezTo>
                  <a:cubicBezTo>
                    <a:pt x="23550" y="8448"/>
                    <a:pt x="23533" y="8445"/>
                    <a:pt x="23523" y="8434"/>
                  </a:cubicBezTo>
                  <a:cubicBezTo>
                    <a:pt x="23512" y="8428"/>
                    <a:pt x="23520" y="8417"/>
                    <a:pt x="23536" y="8410"/>
                  </a:cubicBezTo>
                  <a:cubicBezTo>
                    <a:pt x="23541" y="8409"/>
                    <a:pt x="23546" y="8409"/>
                    <a:pt x="23551" y="8409"/>
                  </a:cubicBezTo>
                  <a:close/>
                  <a:moveTo>
                    <a:pt x="17885" y="8390"/>
                  </a:moveTo>
                  <a:cubicBezTo>
                    <a:pt x="17928" y="8390"/>
                    <a:pt x="18009" y="8415"/>
                    <a:pt x="18017" y="8434"/>
                  </a:cubicBezTo>
                  <a:cubicBezTo>
                    <a:pt x="18021" y="8446"/>
                    <a:pt x="18020" y="8451"/>
                    <a:pt x="18004" y="8451"/>
                  </a:cubicBezTo>
                  <a:cubicBezTo>
                    <a:pt x="17991" y="8451"/>
                    <a:pt x="17967" y="8447"/>
                    <a:pt x="17927" y="8441"/>
                  </a:cubicBezTo>
                  <a:cubicBezTo>
                    <a:pt x="17840" y="8428"/>
                    <a:pt x="17833" y="8420"/>
                    <a:pt x="17861" y="8396"/>
                  </a:cubicBezTo>
                  <a:cubicBezTo>
                    <a:pt x="17865" y="8392"/>
                    <a:pt x="17873" y="8390"/>
                    <a:pt x="17885" y="8390"/>
                  </a:cubicBezTo>
                  <a:close/>
                  <a:moveTo>
                    <a:pt x="22047" y="8391"/>
                  </a:moveTo>
                  <a:cubicBezTo>
                    <a:pt x="22054" y="8391"/>
                    <a:pt x="22066" y="8395"/>
                    <a:pt x="22083" y="8403"/>
                  </a:cubicBezTo>
                  <a:cubicBezTo>
                    <a:pt x="22121" y="8420"/>
                    <a:pt x="22121" y="8424"/>
                    <a:pt x="22083" y="8445"/>
                  </a:cubicBezTo>
                  <a:cubicBezTo>
                    <a:pt x="22068" y="8453"/>
                    <a:pt x="22056" y="8457"/>
                    <a:pt x="22046" y="8457"/>
                  </a:cubicBezTo>
                  <a:cubicBezTo>
                    <a:pt x="22026" y="8457"/>
                    <a:pt x="22018" y="8440"/>
                    <a:pt x="22027" y="8410"/>
                  </a:cubicBezTo>
                  <a:cubicBezTo>
                    <a:pt x="22033" y="8397"/>
                    <a:pt x="22037" y="8391"/>
                    <a:pt x="22047" y="8391"/>
                  </a:cubicBezTo>
                  <a:close/>
                  <a:moveTo>
                    <a:pt x="21990" y="8408"/>
                  </a:moveTo>
                  <a:cubicBezTo>
                    <a:pt x="21995" y="8408"/>
                    <a:pt x="21997" y="8413"/>
                    <a:pt x="21992" y="8420"/>
                  </a:cubicBezTo>
                  <a:cubicBezTo>
                    <a:pt x="21989" y="8431"/>
                    <a:pt x="21954" y="8448"/>
                    <a:pt x="21917" y="8458"/>
                  </a:cubicBezTo>
                  <a:cubicBezTo>
                    <a:pt x="21870" y="8470"/>
                    <a:pt x="21824" y="8475"/>
                    <a:pt x="21790" y="8475"/>
                  </a:cubicBezTo>
                  <a:cubicBezTo>
                    <a:pt x="21752" y="8475"/>
                    <a:pt x="21730" y="8468"/>
                    <a:pt x="21743" y="8455"/>
                  </a:cubicBezTo>
                  <a:cubicBezTo>
                    <a:pt x="21753" y="8445"/>
                    <a:pt x="21802" y="8438"/>
                    <a:pt x="21850" y="8434"/>
                  </a:cubicBezTo>
                  <a:cubicBezTo>
                    <a:pt x="21903" y="8434"/>
                    <a:pt x="21954" y="8428"/>
                    <a:pt x="21972" y="8417"/>
                  </a:cubicBezTo>
                  <a:cubicBezTo>
                    <a:pt x="21979" y="8411"/>
                    <a:pt x="21986" y="8408"/>
                    <a:pt x="21990" y="8408"/>
                  </a:cubicBezTo>
                  <a:close/>
                  <a:moveTo>
                    <a:pt x="21432" y="8418"/>
                  </a:moveTo>
                  <a:cubicBezTo>
                    <a:pt x="21489" y="8418"/>
                    <a:pt x="21601" y="8443"/>
                    <a:pt x="21608" y="8458"/>
                  </a:cubicBezTo>
                  <a:cubicBezTo>
                    <a:pt x="21612" y="8471"/>
                    <a:pt x="21598" y="8479"/>
                    <a:pt x="21581" y="8479"/>
                  </a:cubicBezTo>
                  <a:cubicBezTo>
                    <a:pt x="21570" y="8479"/>
                    <a:pt x="21558" y="8476"/>
                    <a:pt x="21549" y="8469"/>
                  </a:cubicBezTo>
                  <a:cubicBezTo>
                    <a:pt x="21544" y="8465"/>
                    <a:pt x="21538" y="8463"/>
                    <a:pt x="21531" y="8463"/>
                  </a:cubicBezTo>
                  <a:cubicBezTo>
                    <a:pt x="21521" y="8463"/>
                    <a:pt x="21510" y="8466"/>
                    <a:pt x="21500" y="8473"/>
                  </a:cubicBezTo>
                  <a:cubicBezTo>
                    <a:pt x="21492" y="8477"/>
                    <a:pt x="21485" y="8480"/>
                    <a:pt x="21479" y="8480"/>
                  </a:cubicBezTo>
                  <a:cubicBezTo>
                    <a:pt x="21472" y="8480"/>
                    <a:pt x="21467" y="8476"/>
                    <a:pt x="21465" y="8469"/>
                  </a:cubicBezTo>
                  <a:cubicBezTo>
                    <a:pt x="21463" y="8461"/>
                    <a:pt x="21453" y="8456"/>
                    <a:pt x="21440" y="8456"/>
                  </a:cubicBezTo>
                  <a:cubicBezTo>
                    <a:pt x="21435" y="8456"/>
                    <a:pt x="21429" y="8457"/>
                    <a:pt x="21424" y="8458"/>
                  </a:cubicBezTo>
                  <a:cubicBezTo>
                    <a:pt x="21419" y="8459"/>
                    <a:pt x="21415" y="8460"/>
                    <a:pt x="21410" y="8460"/>
                  </a:cubicBezTo>
                  <a:cubicBezTo>
                    <a:pt x="21397" y="8460"/>
                    <a:pt x="21385" y="8456"/>
                    <a:pt x="21382" y="8448"/>
                  </a:cubicBezTo>
                  <a:cubicBezTo>
                    <a:pt x="21382" y="8434"/>
                    <a:pt x="21392" y="8424"/>
                    <a:pt x="21410" y="8420"/>
                  </a:cubicBezTo>
                  <a:cubicBezTo>
                    <a:pt x="21415" y="8419"/>
                    <a:pt x="21423" y="8418"/>
                    <a:pt x="21432" y="8418"/>
                  </a:cubicBezTo>
                  <a:close/>
                  <a:moveTo>
                    <a:pt x="20924" y="8455"/>
                  </a:moveTo>
                  <a:cubicBezTo>
                    <a:pt x="20938" y="8455"/>
                    <a:pt x="20955" y="8458"/>
                    <a:pt x="20966" y="8466"/>
                  </a:cubicBezTo>
                  <a:cubicBezTo>
                    <a:pt x="20980" y="8476"/>
                    <a:pt x="20980" y="8487"/>
                    <a:pt x="20966" y="8490"/>
                  </a:cubicBezTo>
                  <a:cubicBezTo>
                    <a:pt x="20963" y="8491"/>
                    <a:pt x="20961" y="8491"/>
                    <a:pt x="20958" y="8491"/>
                  </a:cubicBezTo>
                  <a:cubicBezTo>
                    <a:pt x="20946" y="8491"/>
                    <a:pt x="20932" y="8485"/>
                    <a:pt x="20924" y="8479"/>
                  </a:cubicBezTo>
                  <a:cubicBezTo>
                    <a:pt x="20910" y="8469"/>
                    <a:pt x="20913" y="8458"/>
                    <a:pt x="20924" y="8455"/>
                  </a:cubicBezTo>
                  <a:close/>
                  <a:moveTo>
                    <a:pt x="17764" y="8372"/>
                  </a:moveTo>
                  <a:cubicBezTo>
                    <a:pt x="17797" y="8372"/>
                    <a:pt x="17803" y="8382"/>
                    <a:pt x="17805" y="8407"/>
                  </a:cubicBezTo>
                  <a:cubicBezTo>
                    <a:pt x="17808" y="8431"/>
                    <a:pt x="17798" y="8452"/>
                    <a:pt x="17778" y="8452"/>
                  </a:cubicBezTo>
                  <a:cubicBezTo>
                    <a:pt x="17760" y="8452"/>
                    <a:pt x="17691" y="8462"/>
                    <a:pt x="17618" y="8476"/>
                  </a:cubicBezTo>
                  <a:cubicBezTo>
                    <a:pt x="17549" y="8490"/>
                    <a:pt x="17458" y="8503"/>
                    <a:pt x="17410" y="8511"/>
                  </a:cubicBezTo>
                  <a:cubicBezTo>
                    <a:pt x="17395" y="8512"/>
                    <a:pt x="17382" y="8513"/>
                    <a:pt x="17372" y="8513"/>
                  </a:cubicBezTo>
                  <a:cubicBezTo>
                    <a:pt x="17331" y="8513"/>
                    <a:pt x="17319" y="8501"/>
                    <a:pt x="17305" y="8462"/>
                  </a:cubicBezTo>
                  <a:cubicBezTo>
                    <a:pt x="17291" y="8431"/>
                    <a:pt x="17288" y="8403"/>
                    <a:pt x="17291" y="8403"/>
                  </a:cubicBezTo>
                  <a:cubicBezTo>
                    <a:pt x="17293" y="8402"/>
                    <a:pt x="17298" y="8402"/>
                    <a:pt x="17306" y="8402"/>
                  </a:cubicBezTo>
                  <a:cubicBezTo>
                    <a:pt x="17324" y="8402"/>
                    <a:pt x="17358" y="8404"/>
                    <a:pt x="17392" y="8407"/>
                  </a:cubicBezTo>
                  <a:cubicBezTo>
                    <a:pt x="17448" y="8407"/>
                    <a:pt x="17559" y="8399"/>
                    <a:pt x="17645" y="8386"/>
                  </a:cubicBezTo>
                  <a:cubicBezTo>
                    <a:pt x="17704" y="8377"/>
                    <a:pt x="17741" y="8372"/>
                    <a:pt x="17764" y="8372"/>
                  </a:cubicBezTo>
                  <a:close/>
                  <a:moveTo>
                    <a:pt x="16445" y="8477"/>
                  </a:moveTo>
                  <a:cubicBezTo>
                    <a:pt x="16467" y="8477"/>
                    <a:pt x="16484" y="8482"/>
                    <a:pt x="16484" y="8490"/>
                  </a:cubicBezTo>
                  <a:cubicBezTo>
                    <a:pt x="16484" y="8503"/>
                    <a:pt x="16466" y="8514"/>
                    <a:pt x="16445" y="8514"/>
                  </a:cubicBezTo>
                  <a:cubicBezTo>
                    <a:pt x="16441" y="8514"/>
                    <a:pt x="16437" y="8515"/>
                    <a:pt x="16433" y="8515"/>
                  </a:cubicBezTo>
                  <a:cubicBezTo>
                    <a:pt x="16370" y="8515"/>
                    <a:pt x="16355" y="8489"/>
                    <a:pt x="16417" y="8479"/>
                  </a:cubicBezTo>
                  <a:cubicBezTo>
                    <a:pt x="16427" y="8477"/>
                    <a:pt x="16436" y="8477"/>
                    <a:pt x="16445" y="8477"/>
                  </a:cubicBezTo>
                  <a:close/>
                  <a:moveTo>
                    <a:pt x="17016" y="8436"/>
                  </a:moveTo>
                  <a:cubicBezTo>
                    <a:pt x="17080" y="8436"/>
                    <a:pt x="17203" y="8481"/>
                    <a:pt x="17187" y="8500"/>
                  </a:cubicBezTo>
                  <a:cubicBezTo>
                    <a:pt x="17181" y="8513"/>
                    <a:pt x="17047" y="8521"/>
                    <a:pt x="16930" y="8521"/>
                  </a:cubicBezTo>
                  <a:cubicBezTo>
                    <a:pt x="16856" y="8521"/>
                    <a:pt x="16790" y="8518"/>
                    <a:pt x="16764" y="8511"/>
                  </a:cubicBezTo>
                  <a:cubicBezTo>
                    <a:pt x="16729" y="8503"/>
                    <a:pt x="16702" y="8490"/>
                    <a:pt x="16702" y="8483"/>
                  </a:cubicBezTo>
                  <a:cubicBezTo>
                    <a:pt x="16696" y="8469"/>
                    <a:pt x="16781" y="8442"/>
                    <a:pt x="16824" y="8442"/>
                  </a:cubicBezTo>
                  <a:cubicBezTo>
                    <a:pt x="16833" y="8442"/>
                    <a:pt x="16840" y="8443"/>
                    <a:pt x="16844" y="8445"/>
                  </a:cubicBezTo>
                  <a:cubicBezTo>
                    <a:pt x="16852" y="8449"/>
                    <a:pt x="16863" y="8451"/>
                    <a:pt x="16879" y="8451"/>
                  </a:cubicBezTo>
                  <a:cubicBezTo>
                    <a:pt x="16904" y="8451"/>
                    <a:pt x="16941" y="8446"/>
                    <a:pt x="17000" y="8438"/>
                  </a:cubicBezTo>
                  <a:cubicBezTo>
                    <a:pt x="17005" y="8437"/>
                    <a:pt x="17010" y="8436"/>
                    <a:pt x="17016" y="8436"/>
                  </a:cubicBezTo>
                  <a:close/>
                  <a:moveTo>
                    <a:pt x="22450" y="8500"/>
                  </a:moveTo>
                  <a:cubicBezTo>
                    <a:pt x="22465" y="8500"/>
                    <a:pt x="22489" y="8518"/>
                    <a:pt x="22500" y="8538"/>
                  </a:cubicBezTo>
                  <a:cubicBezTo>
                    <a:pt x="22510" y="8556"/>
                    <a:pt x="22513" y="8564"/>
                    <a:pt x="22503" y="8564"/>
                  </a:cubicBezTo>
                  <a:cubicBezTo>
                    <a:pt x="22498" y="8564"/>
                    <a:pt x="22489" y="8561"/>
                    <a:pt x="22475" y="8556"/>
                  </a:cubicBezTo>
                  <a:cubicBezTo>
                    <a:pt x="22420" y="8535"/>
                    <a:pt x="22405" y="8500"/>
                    <a:pt x="22450" y="8500"/>
                  </a:cubicBezTo>
                  <a:close/>
                  <a:moveTo>
                    <a:pt x="22552" y="8523"/>
                  </a:moveTo>
                  <a:cubicBezTo>
                    <a:pt x="22555" y="8523"/>
                    <a:pt x="22558" y="8524"/>
                    <a:pt x="22562" y="8524"/>
                  </a:cubicBezTo>
                  <a:cubicBezTo>
                    <a:pt x="22599" y="8528"/>
                    <a:pt x="22620" y="8559"/>
                    <a:pt x="22586" y="8566"/>
                  </a:cubicBezTo>
                  <a:cubicBezTo>
                    <a:pt x="22584" y="8567"/>
                    <a:pt x="22582" y="8567"/>
                    <a:pt x="22580" y="8567"/>
                  </a:cubicBezTo>
                  <a:cubicBezTo>
                    <a:pt x="22569" y="8567"/>
                    <a:pt x="22555" y="8559"/>
                    <a:pt x="22544" y="8545"/>
                  </a:cubicBezTo>
                  <a:cubicBezTo>
                    <a:pt x="22535" y="8531"/>
                    <a:pt x="22536" y="8523"/>
                    <a:pt x="22552" y="8523"/>
                  </a:cubicBezTo>
                  <a:close/>
                  <a:moveTo>
                    <a:pt x="20108" y="8442"/>
                  </a:moveTo>
                  <a:cubicBezTo>
                    <a:pt x="20120" y="8442"/>
                    <a:pt x="20126" y="8451"/>
                    <a:pt x="20133" y="8469"/>
                  </a:cubicBezTo>
                  <a:cubicBezTo>
                    <a:pt x="20143" y="8503"/>
                    <a:pt x="20133" y="8511"/>
                    <a:pt x="20074" y="8514"/>
                  </a:cubicBezTo>
                  <a:cubicBezTo>
                    <a:pt x="20015" y="8518"/>
                    <a:pt x="20008" y="8521"/>
                    <a:pt x="20029" y="8549"/>
                  </a:cubicBezTo>
                  <a:cubicBezTo>
                    <a:pt x="20048" y="8568"/>
                    <a:pt x="20050" y="8574"/>
                    <a:pt x="20029" y="8574"/>
                  </a:cubicBezTo>
                  <a:cubicBezTo>
                    <a:pt x="20024" y="8574"/>
                    <a:pt x="20017" y="8574"/>
                    <a:pt x="20008" y="8573"/>
                  </a:cubicBezTo>
                  <a:cubicBezTo>
                    <a:pt x="19981" y="8573"/>
                    <a:pt x="19863" y="8570"/>
                    <a:pt x="19741" y="8566"/>
                  </a:cubicBezTo>
                  <a:cubicBezTo>
                    <a:pt x="19619" y="8563"/>
                    <a:pt x="19474" y="8559"/>
                    <a:pt x="19419" y="8556"/>
                  </a:cubicBezTo>
                  <a:cubicBezTo>
                    <a:pt x="19401" y="8555"/>
                    <a:pt x="19385" y="8554"/>
                    <a:pt x="19371" y="8554"/>
                  </a:cubicBezTo>
                  <a:cubicBezTo>
                    <a:pt x="19337" y="8554"/>
                    <a:pt x="19315" y="8557"/>
                    <a:pt x="19315" y="8559"/>
                  </a:cubicBezTo>
                  <a:cubicBezTo>
                    <a:pt x="19316" y="8563"/>
                    <a:pt x="19314" y="8564"/>
                    <a:pt x="19308" y="8564"/>
                  </a:cubicBezTo>
                  <a:cubicBezTo>
                    <a:pt x="19302" y="8564"/>
                    <a:pt x="19293" y="8563"/>
                    <a:pt x="19283" y="8559"/>
                  </a:cubicBezTo>
                  <a:cubicBezTo>
                    <a:pt x="19273" y="8554"/>
                    <a:pt x="19262" y="8552"/>
                    <a:pt x="19254" y="8552"/>
                  </a:cubicBezTo>
                  <a:cubicBezTo>
                    <a:pt x="19245" y="8552"/>
                    <a:pt x="19238" y="8554"/>
                    <a:pt x="19235" y="8559"/>
                  </a:cubicBezTo>
                  <a:cubicBezTo>
                    <a:pt x="19232" y="8563"/>
                    <a:pt x="19229" y="8565"/>
                    <a:pt x="19226" y="8565"/>
                  </a:cubicBezTo>
                  <a:cubicBezTo>
                    <a:pt x="19223" y="8565"/>
                    <a:pt x="19219" y="8561"/>
                    <a:pt x="19217" y="8553"/>
                  </a:cubicBezTo>
                  <a:cubicBezTo>
                    <a:pt x="19215" y="8543"/>
                    <a:pt x="19209" y="8538"/>
                    <a:pt x="19204" y="8538"/>
                  </a:cubicBezTo>
                  <a:cubicBezTo>
                    <a:pt x="19201" y="8538"/>
                    <a:pt x="19199" y="8540"/>
                    <a:pt x="19196" y="8542"/>
                  </a:cubicBezTo>
                  <a:cubicBezTo>
                    <a:pt x="19193" y="8544"/>
                    <a:pt x="19187" y="8546"/>
                    <a:pt x="19181" y="8546"/>
                  </a:cubicBezTo>
                  <a:cubicBezTo>
                    <a:pt x="19169" y="8546"/>
                    <a:pt x="19154" y="8542"/>
                    <a:pt x="19141" y="8535"/>
                  </a:cubicBezTo>
                  <a:cubicBezTo>
                    <a:pt x="19106" y="8514"/>
                    <a:pt x="19110" y="8511"/>
                    <a:pt x="19179" y="8503"/>
                  </a:cubicBezTo>
                  <a:cubicBezTo>
                    <a:pt x="19205" y="8500"/>
                    <a:pt x="19239" y="8498"/>
                    <a:pt x="19270" y="8498"/>
                  </a:cubicBezTo>
                  <a:cubicBezTo>
                    <a:pt x="19292" y="8498"/>
                    <a:pt x="19312" y="8499"/>
                    <a:pt x="19328" y="8500"/>
                  </a:cubicBezTo>
                  <a:cubicBezTo>
                    <a:pt x="19335" y="8501"/>
                    <a:pt x="19343" y="8501"/>
                    <a:pt x="19351" y="8501"/>
                  </a:cubicBezTo>
                  <a:cubicBezTo>
                    <a:pt x="19386" y="8501"/>
                    <a:pt x="19422" y="8495"/>
                    <a:pt x="19435" y="8487"/>
                  </a:cubicBezTo>
                  <a:cubicBezTo>
                    <a:pt x="19457" y="8473"/>
                    <a:pt x="19481" y="8467"/>
                    <a:pt x="19503" y="8467"/>
                  </a:cubicBezTo>
                  <a:cubicBezTo>
                    <a:pt x="19532" y="8467"/>
                    <a:pt x="19556" y="8479"/>
                    <a:pt x="19564" y="8503"/>
                  </a:cubicBezTo>
                  <a:cubicBezTo>
                    <a:pt x="19569" y="8517"/>
                    <a:pt x="19573" y="8524"/>
                    <a:pt x="19576" y="8524"/>
                  </a:cubicBezTo>
                  <a:cubicBezTo>
                    <a:pt x="19579" y="8524"/>
                    <a:pt x="19583" y="8516"/>
                    <a:pt x="19589" y="8500"/>
                  </a:cubicBezTo>
                  <a:cubicBezTo>
                    <a:pt x="19593" y="8488"/>
                    <a:pt x="19598" y="8482"/>
                    <a:pt x="19603" y="8482"/>
                  </a:cubicBezTo>
                  <a:cubicBezTo>
                    <a:pt x="19610" y="8482"/>
                    <a:pt x="19617" y="8495"/>
                    <a:pt x="19619" y="8518"/>
                  </a:cubicBezTo>
                  <a:cubicBezTo>
                    <a:pt x="19619" y="8521"/>
                    <a:pt x="19621" y="8523"/>
                    <a:pt x="19624" y="8523"/>
                  </a:cubicBezTo>
                  <a:cubicBezTo>
                    <a:pt x="19631" y="8523"/>
                    <a:pt x="19642" y="8516"/>
                    <a:pt x="19651" y="8508"/>
                  </a:cubicBezTo>
                  <a:cubicBezTo>
                    <a:pt x="19676" y="8487"/>
                    <a:pt x="19827" y="8465"/>
                    <a:pt x="19931" y="8465"/>
                  </a:cubicBezTo>
                  <a:cubicBezTo>
                    <a:pt x="19955" y="8465"/>
                    <a:pt x="19977" y="8467"/>
                    <a:pt x="19994" y="8469"/>
                  </a:cubicBezTo>
                  <a:cubicBezTo>
                    <a:pt x="20018" y="8469"/>
                    <a:pt x="20057" y="8462"/>
                    <a:pt x="20081" y="8452"/>
                  </a:cubicBezTo>
                  <a:cubicBezTo>
                    <a:pt x="20092" y="8445"/>
                    <a:pt x="20101" y="8442"/>
                    <a:pt x="20108" y="8442"/>
                  </a:cubicBezTo>
                  <a:close/>
                  <a:moveTo>
                    <a:pt x="24126" y="8588"/>
                  </a:moveTo>
                  <a:cubicBezTo>
                    <a:pt x="24134" y="8588"/>
                    <a:pt x="24141" y="8590"/>
                    <a:pt x="24147" y="8594"/>
                  </a:cubicBezTo>
                  <a:cubicBezTo>
                    <a:pt x="24171" y="8604"/>
                    <a:pt x="24168" y="8612"/>
                    <a:pt x="24130" y="8622"/>
                  </a:cubicBezTo>
                  <a:cubicBezTo>
                    <a:pt x="24114" y="8626"/>
                    <a:pt x="24102" y="8628"/>
                    <a:pt x="24094" y="8628"/>
                  </a:cubicBezTo>
                  <a:cubicBezTo>
                    <a:pt x="24075" y="8628"/>
                    <a:pt x="24077" y="8617"/>
                    <a:pt x="24098" y="8597"/>
                  </a:cubicBezTo>
                  <a:cubicBezTo>
                    <a:pt x="24104" y="8591"/>
                    <a:pt x="24115" y="8588"/>
                    <a:pt x="24126" y="8588"/>
                  </a:cubicBezTo>
                  <a:close/>
                  <a:moveTo>
                    <a:pt x="16124" y="8610"/>
                  </a:moveTo>
                  <a:cubicBezTo>
                    <a:pt x="16146" y="8610"/>
                    <a:pt x="16169" y="8614"/>
                    <a:pt x="16178" y="8622"/>
                  </a:cubicBezTo>
                  <a:cubicBezTo>
                    <a:pt x="16196" y="8637"/>
                    <a:pt x="16178" y="8646"/>
                    <a:pt x="16133" y="8646"/>
                  </a:cubicBezTo>
                  <a:cubicBezTo>
                    <a:pt x="16127" y="8646"/>
                    <a:pt x="16120" y="8646"/>
                    <a:pt x="16112" y="8646"/>
                  </a:cubicBezTo>
                  <a:cubicBezTo>
                    <a:pt x="16091" y="8642"/>
                    <a:pt x="16071" y="8636"/>
                    <a:pt x="16071" y="8628"/>
                  </a:cubicBezTo>
                  <a:cubicBezTo>
                    <a:pt x="16066" y="8617"/>
                    <a:pt x="16095" y="8610"/>
                    <a:pt x="16124" y="8610"/>
                  </a:cubicBezTo>
                  <a:close/>
                  <a:moveTo>
                    <a:pt x="18507" y="8642"/>
                  </a:moveTo>
                  <a:cubicBezTo>
                    <a:pt x="18588" y="8642"/>
                    <a:pt x="18667" y="8648"/>
                    <a:pt x="18669" y="8657"/>
                  </a:cubicBezTo>
                  <a:cubicBezTo>
                    <a:pt x="18676" y="8676"/>
                    <a:pt x="18583" y="8702"/>
                    <a:pt x="18526" y="8702"/>
                  </a:cubicBezTo>
                  <a:cubicBezTo>
                    <a:pt x="18523" y="8702"/>
                    <a:pt x="18519" y="8702"/>
                    <a:pt x="18516" y="8702"/>
                  </a:cubicBezTo>
                  <a:cubicBezTo>
                    <a:pt x="18492" y="8702"/>
                    <a:pt x="18436" y="8702"/>
                    <a:pt x="18385" y="8705"/>
                  </a:cubicBezTo>
                  <a:cubicBezTo>
                    <a:pt x="18373" y="8706"/>
                    <a:pt x="18363" y="8706"/>
                    <a:pt x="18353" y="8706"/>
                  </a:cubicBezTo>
                  <a:cubicBezTo>
                    <a:pt x="18284" y="8706"/>
                    <a:pt x="18252" y="8686"/>
                    <a:pt x="18274" y="8657"/>
                  </a:cubicBezTo>
                  <a:cubicBezTo>
                    <a:pt x="18277" y="8650"/>
                    <a:pt x="18291" y="8645"/>
                    <a:pt x="18303" y="8645"/>
                  </a:cubicBezTo>
                  <a:cubicBezTo>
                    <a:pt x="18306" y="8645"/>
                    <a:pt x="18309" y="8645"/>
                    <a:pt x="18311" y="8646"/>
                  </a:cubicBezTo>
                  <a:cubicBezTo>
                    <a:pt x="18324" y="8648"/>
                    <a:pt x="18341" y="8651"/>
                    <a:pt x="18356" y="8651"/>
                  </a:cubicBezTo>
                  <a:cubicBezTo>
                    <a:pt x="18363" y="8651"/>
                    <a:pt x="18369" y="8650"/>
                    <a:pt x="18374" y="8649"/>
                  </a:cubicBezTo>
                  <a:cubicBezTo>
                    <a:pt x="18408" y="8644"/>
                    <a:pt x="18458" y="8642"/>
                    <a:pt x="18507" y="8642"/>
                  </a:cubicBezTo>
                  <a:close/>
                  <a:moveTo>
                    <a:pt x="17243" y="8694"/>
                  </a:moveTo>
                  <a:cubicBezTo>
                    <a:pt x="17286" y="8694"/>
                    <a:pt x="17326" y="8701"/>
                    <a:pt x="17330" y="8716"/>
                  </a:cubicBezTo>
                  <a:cubicBezTo>
                    <a:pt x="17337" y="8726"/>
                    <a:pt x="17309" y="8737"/>
                    <a:pt x="17260" y="8740"/>
                  </a:cubicBezTo>
                  <a:cubicBezTo>
                    <a:pt x="17239" y="8741"/>
                    <a:pt x="17220" y="8742"/>
                    <a:pt x="17203" y="8742"/>
                  </a:cubicBezTo>
                  <a:cubicBezTo>
                    <a:pt x="17138" y="8742"/>
                    <a:pt x="17115" y="8732"/>
                    <a:pt x="17142" y="8712"/>
                  </a:cubicBezTo>
                  <a:cubicBezTo>
                    <a:pt x="17161" y="8700"/>
                    <a:pt x="17203" y="8694"/>
                    <a:pt x="17243" y="8694"/>
                  </a:cubicBezTo>
                  <a:close/>
                  <a:moveTo>
                    <a:pt x="18191" y="8652"/>
                  </a:moveTo>
                  <a:cubicBezTo>
                    <a:pt x="18207" y="8652"/>
                    <a:pt x="18226" y="8662"/>
                    <a:pt x="18236" y="8677"/>
                  </a:cubicBezTo>
                  <a:cubicBezTo>
                    <a:pt x="18253" y="8708"/>
                    <a:pt x="18249" y="8712"/>
                    <a:pt x="18079" y="8722"/>
                  </a:cubicBezTo>
                  <a:cubicBezTo>
                    <a:pt x="18041" y="8722"/>
                    <a:pt x="18010" y="8716"/>
                    <a:pt x="18003" y="8702"/>
                  </a:cubicBezTo>
                  <a:cubicBezTo>
                    <a:pt x="18002" y="8699"/>
                    <a:pt x="18001" y="8697"/>
                    <a:pt x="17999" y="8697"/>
                  </a:cubicBezTo>
                  <a:cubicBezTo>
                    <a:pt x="17994" y="8697"/>
                    <a:pt x="17986" y="8707"/>
                    <a:pt x="17978" y="8722"/>
                  </a:cubicBezTo>
                  <a:cubicBezTo>
                    <a:pt x="17968" y="8747"/>
                    <a:pt x="17944" y="8767"/>
                    <a:pt x="17927" y="8774"/>
                  </a:cubicBezTo>
                  <a:cubicBezTo>
                    <a:pt x="17922" y="8775"/>
                    <a:pt x="17916" y="8776"/>
                    <a:pt x="17910" y="8776"/>
                  </a:cubicBezTo>
                  <a:cubicBezTo>
                    <a:pt x="17892" y="8776"/>
                    <a:pt x="17868" y="8771"/>
                    <a:pt x="17850" y="8764"/>
                  </a:cubicBezTo>
                  <a:cubicBezTo>
                    <a:pt x="17812" y="8750"/>
                    <a:pt x="17808" y="8747"/>
                    <a:pt x="17833" y="8712"/>
                  </a:cubicBezTo>
                  <a:cubicBezTo>
                    <a:pt x="17844" y="8694"/>
                    <a:pt x="17852" y="8686"/>
                    <a:pt x="17861" y="8686"/>
                  </a:cubicBezTo>
                  <a:cubicBezTo>
                    <a:pt x="17868" y="8686"/>
                    <a:pt x="17877" y="8691"/>
                    <a:pt x="17888" y="8698"/>
                  </a:cubicBezTo>
                  <a:cubicBezTo>
                    <a:pt x="17898" y="8706"/>
                    <a:pt x="17905" y="8710"/>
                    <a:pt x="17910" y="8710"/>
                  </a:cubicBezTo>
                  <a:cubicBezTo>
                    <a:pt x="17917" y="8710"/>
                    <a:pt x="17921" y="8704"/>
                    <a:pt x="17923" y="8695"/>
                  </a:cubicBezTo>
                  <a:cubicBezTo>
                    <a:pt x="17923" y="8670"/>
                    <a:pt x="17957" y="8663"/>
                    <a:pt x="18086" y="8657"/>
                  </a:cubicBezTo>
                  <a:lnTo>
                    <a:pt x="18135" y="8657"/>
                  </a:lnTo>
                  <a:cubicBezTo>
                    <a:pt x="18141" y="8657"/>
                    <a:pt x="18162" y="8657"/>
                    <a:pt x="18183" y="8653"/>
                  </a:cubicBezTo>
                  <a:cubicBezTo>
                    <a:pt x="18186" y="8653"/>
                    <a:pt x="18188" y="8652"/>
                    <a:pt x="18191" y="8652"/>
                  </a:cubicBezTo>
                  <a:close/>
                  <a:moveTo>
                    <a:pt x="17737" y="8784"/>
                  </a:moveTo>
                  <a:cubicBezTo>
                    <a:pt x="17798" y="8784"/>
                    <a:pt x="17814" y="8821"/>
                    <a:pt x="17746" y="8841"/>
                  </a:cubicBezTo>
                  <a:cubicBezTo>
                    <a:pt x="17734" y="8843"/>
                    <a:pt x="17725" y="8844"/>
                    <a:pt x="17716" y="8844"/>
                  </a:cubicBezTo>
                  <a:cubicBezTo>
                    <a:pt x="17696" y="8844"/>
                    <a:pt x="17685" y="8838"/>
                    <a:pt x="17680" y="8823"/>
                  </a:cubicBezTo>
                  <a:cubicBezTo>
                    <a:pt x="17673" y="8802"/>
                    <a:pt x="17687" y="8788"/>
                    <a:pt x="17722" y="8785"/>
                  </a:cubicBezTo>
                  <a:cubicBezTo>
                    <a:pt x="17727" y="8784"/>
                    <a:pt x="17732" y="8784"/>
                    <a:pt x="17737" y="8784"/>
                  </a:cubicBezTo>
                  <a:close/>
                  <a:moveTo>
                    <a:pt x="17522" y="8891"/>
                  </a:moveTo>
                  <a:cubicBezTo>
                    <a:pt x="17576" y="8891"/>
                    <a:pt x="17573" y="8918"/>
                    <a:pt x="17510" y="8937"/>
                  </a:cubicBezTo>
                  <a:cubicBezTo>
                    <a:pt x="17499" y="8940"/>
                    <a:pt x="17489" y="8941"/>
                    <a:pt x="17479" y="8941"/>
                  </a:cubicBezTo>
                  <a:cubicBezTo>
                    <a:pt x="17462" y="8941"/>
                    <a:pt x="17450" y="8937"/>
                    <a:pt x="17448" y="8931"/>
                  </a:cubicBezTo>
                  <a:cubicBezTo>
                    <a:pt x="17447" y="8928"/>
                    <a:pt x="17444" y="8927"/>
                    <a:pt x="17441" y="8927"/>
                  </a:cubicBezTo>
                  <a:cubicBezTo>
                    <a:pt x="17434" y="8927"/>
                    <a:pt x="17422" y="8933"/>
                    <a:pt x="17410" y="8945"/>
                  </a:cubicBezTo>
                  <a:cubicBezTo>
                    <a:pt x="17391" y="8959"/>
                    <a:pt x="17370" y="8969"/>
                    <a:pt x="17361" y="8969"/>
                  </a:cubicBezTo>
                  <a:cubicBezTo>
                    <a:pt x="17360" y="8969"/>
                    <a:pt x="17359" y="8969"/>
                    <a:pt x="17358" y="8969"/>
                  </a:cubicBezTo>
                  <a:cubicBezTo>
                    <a:pt x="17354" y="8968"/>
                    <a:pt x="17345" y="8967"/>
                    <a:pt x="17334" y="8967"/>
                  </a:cubicBezTo>
                  <a:cubicBezTo>
                    <a:pt x="17315" y="8967"/>
                    <a:pt x="17287" y="8969"/>
                    <a:pt x="17260" y="8976"/>
                  </a:cubicBezTo>
                  <a:cubicBezTo>
                    <a:pt x="17216" y="8982"/>
                    <a:pt x="17156" y="8986"/>
                    <a:pt x="17129" y="8986"/>
                  </a:cubicBezTo>
                  <a:cubicBezTo>
                    <a:pt x="17038" y="8982"/>
                    <a:pt x="17062" y="8945"/>
                    <a:pt x="17166" y="8931"/>
                  </a:cubicBezTo>
                  <a:cubicBezTo>
                    <a:pt x="17281" y="8913"/>
                    <a:pt x="17430" y="8896"/>
                    <a:pt x="17504" y="8892"/>
                  </a:cubicBezTo>
                  <a:cubicBezTo>
                    <a:pt x="17510" y="8892"/>
                    <a:pt x="17517" y="8891"/>
                    <a:pt x="17522" y="8891"/>
                  </a:cubicBezTo>
                  <a:close/>
                  <a:moveTo>
                    <a:pt x="13502" y="9131"/>
                  </a:moveTo>
                  <a:cubicBezTo>
                    <a:pt x="13512" y="9131"/>
                    <a:pt x="13516" y="9140"/>
                    <a:pt x="13514" y="9149"/>
                  </a:cubicBezTo>
                  <a:cubicBezTo>
                    <a:pt x="13510" y="9163"/>
                    <a:pt x="13503" y="9174"/>
                    <a:pt x="13496" y="9177"/>
                  </a:cubicBezTo>
                  <a:cubicBezTo>
                    <a:pt x="13489" y="9177"/>
                    <a:pt x="13482" y="9170"/>
                    <a:pt x="13479" y="9160"/>
                  </a:cubicBezTo>
                  <a:cubicBezTo>
                    <a:pt x="13475" y="9149"/>
                    <a:pt x="13486" y="9135"/>
                    <a:pt x="13496" y="9132"/>
                  </a:cubicBezTo>
                  <a:cubicBezTo>
                    <a:pt x="13498" y="9131"/>
                    <a:pt x="13500" y="9131"/>
                    <a:pt x="13502" y="9131"/>
                  </a:cubicBezTo>
                  <a:close/>
                  <a:moveTo>
                    <a:pt x="13564" y="9123"/>
                  </a:moveTo>
                  <a:cubicBezTo>
                    <a:pt x="13567" y="9123"/>
                    <a:pt x="13572" y="9125"/>
                    <a:pt x="13576" y="9128"/>
                  </a:cubicBezTo>
                  <a:cubicBezTo>
                    <a:pt x="13586" y="9139"/>
                    <a:pt x="13586" y="9156"/>
                    <a:pt x="13576" y="9166"/>
                  </a:cubicBezTo>
                  <a:cubicBezTo>
                    <a:pt x="13567" y="9175"/>
                    <a:pt x="13559" y="9179"/>
                    <a:pt x="13553" y="9179"/>
                  </a:cubicBezTo>
                  <a:cubicBezTo>
                    <a:pt x="13543" y="9179"/>
                    <a:pt x="13538" y="9166"/>
                    <a:pt x="13544" y="9142"/>
                  </a:cubicBezTo>
                  <a:cubicBezTo>
                    <a:pt x="13550" y="9130"/>
                    <a:pt x="13556" y="9123"/>
                    <a:pt x="13564" y="9123"/>
                  </a:cubicBezTo>
                  <a:close/>
                  <a:moveTo>
                    <a:pt x="13642" y="9182"/>
                  </a:moveTo>
                  <a:cubicBezTo>
                    <a:pt x="13653" y="9182"/>
                    <a:pt x="13665" y="9186"/>
                    <a:pt x="13673" y="9195"/>
                  </a:cubicBezTo>
                  <a:cubicBezTo>
                    <a:pt x="13683" y="9201"/>
                    <a:pt x="13677" y="9208"/>
                    <a:pt x="13653" y="9208"/>
                  </a:cubicBezTo>
                  <a:cubicBezTo>
                    <a:pt x="13611" y="9204"/>
                    <a:pt x="13600" y="9190"/>
                    <a:pt x="13632" y="9184"/>
                  </a:cubicBezTo>
                  <a:cubicBezTo>
                    <a:pt x="13635" y="9183"/>
                    <a:pt x="13639" y="9182"/>
                    <a:pt x="13642" y="9182"/>
                  </a:cubicBezTo>
                  <a:close/>
                  <a:moveTo>
                    <a:pt x="13746" y="9183"/>
                  </a:moveTo>
                  <a:cubicBezTo>
                    <a:pt x="13748" y="9183"/>
                    <a:pt x="13750" y="9183"/>
                    <a:pt x="13753" y="9184"/>
                  </a:cubicBezTo>
                  <a:cubicBezTo>
                    <a:pt x="13767" y="9187"/>
                    <a:pt x="13781" y="9195"/>
                    <a:pt x="13781" y="9201"/>
                  </a:cubicBezTo>
                  <a:cubicBezTo>
                    <a:pt x="13784" y="9204"/>
                    <a:pt x="13773" y="9211"/>
                    <a:pt x="13763" y="9215"/>
                  </a:cubicBezTo>
                  <a:cubicBezTo>
                    <a:pt x="13761" y="9216"/>
                    <a:pt x="13759" y="9216"/>
                    <a:pt x="13757" y="9216"/>
                  </a:cubicBezTo>
                  <a:cubicBezTo>
                    <a:pt x="13745" y="9216"/>
                    <a:pt x="13735" y="9209"/>
                    <a:pt x="13732" y="9198"/>
                  </a:cubicBezTo>
                  <a:cubicBezTo>
                    <a:pt x="13729" y="9189"/>
                    <a:pt x="13736" y="9183"/>
                    <a:pt x="13746" y="9183"/>
                  </a:cubicBezTo>
                  <a:close/>
                  <a:moveTo>
                    <a:pt x="5339" y="9846"/>
                  </a:moveTo>
                  <a:cubicBezTo>
                    <a:pt x="5348" y="9846"/>
                    <a:pt x="5348" y="9853"/>
                    <a:pt x="5336" y="9871"/>
                  </a:cubicBezTo>
                  <a:cubicBezTo>
                    <a:pt x="5327" y="9883"/>
                    <a:pt x="5316" y="9892"/>
                    <a:pt x="5308" y="9892"/>
                  </a:cubicBezTo>
                  <a:cubicBezTo>
                    <a:pt x="5307" y="9892"/>
                    <a:pt x="5306" y="9892"/>
                    <a:pt x="5305" y="9891"/>
                  </a:cubicBezTo>
                  <a:cubicBezTo>
                    <a:pt x="5285" y="9885"/>
                    <a:pt x="5301" y="9853"/>
                    <a:pt x="5333" y="9846"/>
                  </a:cubicBezTo>
                  <a:cubicBezTo>
                    <a:pt x="5335" y="9846"/>
                    <a:pt x="5337" y="9846"/>
                    <a:pt x="5339" y="9846"/>
                  </a:cubicBezTo>
                  <a:close/>
                  <a:moveTo>
                    <a:pt x="5411" y="9919"/>
                  </a:moveTo>
                  <a:cubicBezTo>
                    <a:pt x="5420" y="9919"/>
                    <a:pt x="5430" y="9920"/>
                    <a:pt x="5440" y="9923"/>
                  </a:cubicBezTo>
                  <a:cubicBezTo>
                    <a:pt x="5479" y="9933"/>
                    <a:pt x="5475" y="9936"/>
                    <a:pt x="5423" y="9951"/>
                  </a:cubicBezTo>
                  <a:cubicBezTo>
                    <a:pt x="5401" y="9957"/>
                    <a:pt x="5384" y="9960"/>
                    <a:pt x="5373" y="9960"/>
                  </a:cubicBezTo>
                  <a:cubicBezTo>
                    <a:pt x="5354" y="9960"/>
                    <a:pt x="5354" y="9950"/>
                    <a:pt x="5374" y="9930"/>
                  </a:cubicBezTo>
                  <a:cubicBezTo>
                    <a:pt x="5381" y="9923"/>
                    <a:pt x="5394" y="9919"/>
                    <a:pt x="5411" y="9919"/>
                  </a:cubicBezTo>
                  <a:close/>
                  <a:moveTo>
                    <a:pt x="24136" y="0"/>
                  </a:moveTo>
                  <a:cubicBezTo>
                    <a:pt x="24110" y="0"/>
                    <a:pt x="24082" y="1"/>
                    <a:pt x="24053" y="4"/>
                  </a:cubicBezTo>
                  <a:cubicBezTo>
                    <a:pt x="24006" y="8"/>
                    <a:pt x="23955" y="9"/>
                    <a:pt x="23915" y="9"/>
                  </a:cubicBezTo>
                  <a:cubicBezTo>
                    <a:pt x="23887" y="9"/>
                    <a:pt x="23864" y="8"/>
                    <a:pt x="23853" y="7"/>
                  </a:cubicBezTo>
                  <a:cubicBezTo>
                    <a:pt x="23844" y="6"/>
                    <a:pt x="23836" y="6"/>
                    <a:pt x="23827" y="6"/>
                  </a:cubicBezTo>
                  <a:cubicBezTo>
                    <a:pt x="23799" y="6"/>
                    <a:pt x="23770" y="10"/>
                    <a:pt x="23752" y="21"/>
                  </a:cubicBezTo>
                  <a:cubicBezTo>
                    <a:pt x="23737" y="30"/>
                    <a:pt x="23724" y="34"/>
                    <a:pt x="23715" y="34"/>
                  </a:cubicBezTo>
                  <a:cubicBezTo>
                    <a:pt x="23709" y="34"/>
                    <a:pt x="23704" y="32"/>
                    <a:pt x="23703" y="28"/>
                  </a:cubicBezTo>
                  <a:cubicBezTo>
                    <a:pt x="23700" y="20"/>
                    <a:pt x="23667" y="17"/>
                    <a:pt x="23625" y="17"/>
                  </a:cubicBezTo>
                  <a:cubicBezTo>
                    <a:pt x="23554" y="17"/>
                    <a:pt x="23456" y="27"/>
                    <a:pt x="23443" y="42"/>
                  </a:cubicBezTo>
                  <a:cubicBezTo>
                    <a:pt x="23437" y="46"/>
                    <a:pt x="23432" y="48"/>
                    <a:pt x="23426" y="48"/>
                  </a:cubicBezTo>
                  <a:cubicBezTo>
                    <a:pt x="23418" y="48"/>
                    <a:pt x="23410" y="43"/>
                    <a:pt x="23401" y="35"/>
                  </a:cubicBezTo>
                  <a:cubicBezTo>
                    <a:pt x="23393" y="25"/>
                    <a:pt x="23374" y="20"/>
                    <a:pt x="23354" y="20"/>
                  </a:cubicBezTo>
                  <a:cubicBezTo>
                    <a:pt x="23325" y="20"/>
                    <a:pt x="23293" y="30"/>
                    <a:pt x="23286" y="49"/>
                  </a:cubicBezTo>
                  <a:cubicBezTo>
                    <a:pt x="23285" y="56"/>
                    <a:pt x="23287" y="60"/>
                    <a:pt x="23291" y="60"/>
                  </a:cubicBezTo>
                  <a:cubicBezTo>
                    <a:pt x="23295" y="60"/>
                    <a:pt x="23301" y="57"/>
                    <a:pt x="23307" y="52"/>
                  </a:cubicBezTo>
                  <a:cubicBezTo>
                    <a:pt x="23314" y="47"/>
                    <a:pt x="23327" y="45"/>
                    <a:pt x="23340" y="45"/>
                  </a:cubicBezTo>
                  <a:cubicBezTo>
                    <a:pt x="23353" y="45"/>
                    <a:pt x="23367" y="47"/>
                    <a:pt x="23377" y="52"/>
                  </a:cubicBezTo>
                  <a:cubicBezTo>
                    <a:pt x="23404" y="67"/>
                    <a:pt x="23434" y="73"/>
                    <a:pt x="23479" y="73"/>
                  </a:cubicBezTo>
                  <a:cubicBezTo>
                    <a:pt x="23509" y="73"/>
                    <a:pt x="23545" y="70"/>
                    <a:pt x="23592" y="66"/>
                  </a:cubicBezTo>
                  <a:cubicBezTo>
                    <a:pt x="23624" y="64"/>
                    <a:pt x="23683" y="61"/>
                    <a:pt x="23743" y="61"/>
                  </a:cubicBezTo>
                  <a:cubicBezTo>
                    <a:pt x="23767" y="61"/>
                    <a:pt x="23792" y="62"/>
                    <a:pt x="23814" y="63"/>
                  </a:cubicBezTo>
                  <a:cubicBezTo>
                    <a:pt x="23847" y="64"/>
                    <a:pt x="23880" y="65"/>
                    <a:pt x="23909" y="65"/>
                  </a:cubicBezTo>
                  <a:cubicBezTo>
                    <a:pt x="23949" y="65"/>
                    <a:pt x="23981" y="63"/>
                    <a:pt x="23991" y="59"/>
                  </a:cubicBezTo>
                  <a:cubicBezTo>
                    <a:pt x="24000" y="58"/>
                    <a:pt x="24015" y="57"/>
                    <a:pt x="24033" y="57"/>
                  </a:cubicBezTo>
                  <a:cubicBezTo>
                    <a:pt x="24052" y="57"/>
                    <a:pt x="24072" y="58"/>
                    <a:pt x="24092" y="59"/>
                  </a:cubicBezTo>
                  <a:cubicBezTo>
                    <a:pt x="24135" y="63"/>
                    <a:pt x="24159" y="64"/>
                    <a:pt x="24178" y="64"/>
                  </a:cubicBezTo>
                  <a:cubicBezTo>
                    <a:pt x="24197" y="64"/>
                    <a:pt x="24211" y="63"/>
                    <a:pt x="24234" y="59"/>
                  </a:cubicBezTo>
                  <a:cubicBezTo>
                    <a:pt x="24237" y="59"/>
                    <a:pt x="24239" y="59"/>
                    <a:pt x="24242" y="59"/>
                  </a:cubicBezTo>
                  <a:cubicBezTo>
                    <a:pt x="24259" y="59"/>
                    <a:pt x="24273" y="68"/>
                    <a:pt x="24279" y="84"/>
                  </a:cubicBezTo>
                  <a:cubicBezTo>
                    <a:pt x="24282" y="99"/>
                    <a:pt x="24293" y="108"/>
                    <a:pt x="24305" y="108"/>
                  </a:cubicBezTo>
                  <a:cubicBezTo>
                    <a:pt x="24307" y="108"/>
                    <a:pt x="24309" y="108"/>
                    <a:pt x="24311" y="108"/>
                  </a:cubicBezTo>
                  <a:cubicBezTo>
                    <a:pt x="24312" y="107"/>
                    <a:pt x="24313" y="107"/>
                    <a:pt x="24315" y="107"/>
                  </a:cubicBezTo>
                  <a:cubicBezTo>
                    <a:pt x="24325" y="107"/>
                    <a:pt x="24338" y="117"/>
                    <a:pt x="24341" y="132"/>
                  </a:cubicBezTo>
                  <a:cubicBezTo>
                    <a:pt x="24348" y="149"/>
                    <a:pt x="24338" y="164"/>
                    <a:pt x="24321" y="164"/>
                  </a:cubicBezTo>
                  <a:cubicBezTo>
                    <a:pt x="24303" y="164"/>
                    <a:pt x="24282" y="177"/>
                    <a:pt x="24269" y="198"/>
                  </a:cubicBezTo>
                  <a:cubicBezTo>
                    <a:pt x="24257" y="216"/>
                    <a:pt x="24249" y="224"/>
                    <a:pt x="24236" y="224"/>
                  </a:cubicBezTo>
                  <a:cubicBezTo>
                    <a:pt x="24226" y="224"/>
                    <a:pt x="24214" y="219"/>
                    <a:pt x="24196" y="209"/>
                  </a:cubicBezTo>
                  <a:cubicBezTo>
                    <a:pt x="24143" y="175"/>
                    <a:pt x="24036" y="152"/>
                    <a:pt x="23959" y="152"/>
                  </a:cubicBezTo>
                  <a:cubicBezTo>
                    <a:pt x="23949" y="152"/>
                    <a:pt x="23940" y="152"/>
                    <a:pt x="23932" y="153"/>
                  </a:cubicBezTo>
                  <a:cubicBezTo>
                    <a:pt x="23922" y="154"/>
                    <a:pt x="23910" y="154"/>
                    <a:pt x="23899" y="154"/>
                  </a:cubicBezTo>
                  <a:cubicBezTo>
                    <a:pt x="23871" y="154"/>
                    <a:pt x="23841" y="152"/>
                    <a:pt x="23824" y="149"/>
                  </a:cubicBezTo>
                  <a:cubicBezTo>
                    <a:pt x="23819" y="149"/>
                    <a:pt x="23813" y="148"/>
                    <a:pt x="23806" y="148"/>
                  </a:cubicBezTo>
                  <a:cubicBezTo>
                    <a:pt x="23786" y="148"/>
                    <a:pt x="23760" y="152"/>
                    <a:pt x="23744" y="160"/>
                  </a:cubicBezTo>
                  <a:cubicBezTo>
                    <a:pt x="23731" y="167"/>
                    <a:pt x="23709" y="170"/>
                    <a:pt x="23686" y="170"/>
                  </a:cubicBezTo>
                  <a:cubicBezTo>
                    <a:pt x="23673" y="170"/>
                    <a:pt x="23660" y="169"/>
                    <a:pt x="23648" y="167"/>
                  </a:cubicBezTo>
                  <a:cubicBezTo>
                    <a:pt x="23638" y="165"/>
                    <a:pt x="23626" y="164"/>
                    <a:pt x="23612" y="164"/>
                  </a:cubicBezTo>
                  <a:cubicBezTo>
                    <a:pt x="23573" y="164"/>
                    <a:pt x="23520" y="171"/>
                    <a:pt x="23474" y="181"/>
                  </a:cubicBezTo>
                  <a:lnTo>
                    <a:pt x="23360" y="202"/>
                  </a:lnTo>
                  <a:lnTo>
                    <a:pt x="23495" y="209"/>
                  </a:lnTo>
                  <a:cubicBezTo>
                    <a:pt x="23603" y="212"/>
                    <a:pt x="23624" y="215"/>
                    <a:pt x="23592" y="236"/>
                  </a:cubicBezTo>
                  <a:cubicBezTo>
                    <a:pt x="23577" y="246"/>
                    <a:pt x="23552" y="253"/>
                    <a:pt x="23529" y="253"/>
                  </a:cubicBezTo>
                  <a:cubicBezTo>
                    <a:pt x="23521" y="253"/>
                    <a:pt x="23513" y="252"/>
                    <a:pt x="23505" y="250"/>
                  </a:cubicBezTo>
                  <a:cubicBezTo>
                    <a:pt x="23495" y="248"/>
                    <a:pt x="23487" y="247"/>
                    <a:pt x="23481" y="247"/>
                  </a:cubicBezTo>
                  <a:cubicBezTo>
                    <a:pt x="23465" y="247"/>
                    <a:pt x="23460" y="254"/>
                    <a:pt x="23460" y="271"/>
                  </a:cubicBezTo>
                  <a:cubicBezTo>
                    <a:pt x="23463" y="287"/>
                    <a:pt x="23460" y="294"/>
                    <a:pt x="23440" y="294"/>
                  </a:cubicBezTo>
                  <a:cubicBezTo>
                    <a:pt x="23429" y="294"/>
                    <a:pt x="23413" y="292"/>
                    <a:pt x="23390" y="288"/>
                  </a:cubicBezTo>
                  <a:cubicBezTo>
                    <a:pt x="23363" y="283"/>
                    <a:pt x="23316" y="280"/>
                    <a:pt x="23274" y="280"/>
                  </a:cubicBezTo>
                  <a:cubicBezTo>
                    <a:pt x="23259" y="280"/>
                    <a:pt x="23244" y="280"/>
                    <a:pt x="23231" y="281"/>
                  </a:cubicBezTo>
                  <a:cubicBezTo>
                    <a:pt x="23221" y="283"/>
                    <a:pt x="23208" y="283"/>
                    <a:pt x="23195" y="283"/>
                  </a:cubicBezTo>
                  <a:cubicBezTo>
                    <a:pt x="23150" y="283"/>
                    <a:pt x="23092" y="275"/>
                    <a:pt x="23054" y="268"/>
                  </a:cubicBezTo>
                  <a:cubicBezTo>
                    <a:pt x="23002" y="253"/>
                    <a:pt x="22912" y="239"/>
                    <a:pt x="22849" y="239"/>
                  </a:cubicBezTo>
                  <a:cubicBezTo>
                    <a:pt x="22791" y="236"/>
                    <a:pt x="22738" y="226"/>
                    <a:pt x="22738" y="212"/>
                  </a:cubicBezTo>
                  <a:cubicBezTo>
                    <a:pt x="22738" y="202"/>
                    <a:pt x="22718" y="191"/>
                    <a:pt x="22690" y="191"/>
                  </a:cubicBezTo>
                  <a:lnTo>
                    <a:pt x="22593" y="191"/>
                  </a:lnTo>
                  <a:cubicBezTo>
                    <a:pt x="22565" y="191"/>
                    <a:pt x="22548" y="202"/>
                    <a:pt x="22551" y="212"/>
                  </a:cubicBezTo>
                  <a:cubicBezTo>
                    <a:pt x="22553" y="220"/>
                    <a:pt x="22564" y="225"/>
                    <a:pt x="22579" y="225"/>
                  </a:cubicBezTo>
                  <a:cubicBezTo>
                    <a:pt x="22589" y="225"/>
                    <a:pt x="22601" y="223"/>
                    <a:pt x="22614" y="219"/>
                  </a:cubicBezTo>
                  <a:cubicBezTo>
                    <a:pt x="22628" y="216"/>
                    <a:pt x="22642" y="214"/>
                    <a:pt x="22655" y="214"/>
                  </a:cubicBezTo>
                  <a:cubicBezTo>
                    <a:pt x="22671" y="214"/>
                    <a:pt x="22684" y="217"/>
                    <a:pt x="22690" y="223"/>
                  </a:cubicBezTo>
                  <a:cubicBezTo>
                    <a:pt x="22705" y="234"/>
                    <a:pt x="22603" y="256"/>
                    <a:pt x="22546" y="256"/>
                  </a:cubicBezTo>
                  <a:cubicBezTo>
                    <a:pt x="22536" y="256"/>
                    <a:pt x="22527" y="255"/>
                    <a:pt x="22520" y="253"/>
                  </a:cubicBezTo>
                  <a:cubicBezTo>
                    <a:pt x="22518" y="253"/>
                    <a:pt x="22514" y="253"/>
                    <a:pt x="22509" y="253"/>
                  </a:cubicBezTo>
                  <a:cubicBezTo>
                    <a:pt x="22483" y="253"/>
                    <a:pt x="22425" y="259"/>
                    <a:pt x="22364" y="271"/>
                  </a:cubicBezTo>
                  <a:cubicBezTo>
                    <a:pt x="22312" y="278"/>
                    <a:pt x="22251" y="284"/>
                    <a:pt x="22207" y="284"/>
                  </a:cubicBezTo>
                  <a:cubicBezTo>
                    <a:pt x="22190" y="284"/>
                    <a:pt x="22176" y="283"/>
                    <a:pt x="22166" y="281"/>
                  </a:cubicBezTo>
                  <a:cubicBezTo>
                    <a:pt x="22150" y="278"/>
                    <a:pt x="22124" y="276"/>
                    <a:pt x="22095" y="276"/>
                  </a:cubicBezTo>
                  <a:cubicBezTo>
                    <a:pt x="22059" y="276"/>
                    <a:pt x="22017" y="279"/>
                    <a:pt x="21982" y="285"/>
                  </a:cubicBezTo>
                  <a:cubicBezTo>
                    <a:pt x="21852" y="303"/>
                    <a:pt x="21772" y="313"/>
                    <a:pt x="21754" y="313"/>
                  </a:cubicBezTo>
                  <a:cubicBezTo>
                    <a:pt x="21751" y="313"/>
                    <a:pt x="21750" y="313"/>
                    <a:pt x="21750" y="313"/>
                  </a:cubicBezTo>
                  <a:cubicBezTo>
                    <a:pt x="21749" y="312"/>
                    <a:pt x="21746" y="311"/>
                    <a:pt x="21742" y="311"/>
                  </a:cubicBezTo>
                  <a:cubicBezTo>
                    <a:pt x="21734" y="311"/>
                    <a:pt x="21720" y="313"/>
                    <a:pt x="21701" y="313"/>
                  </a:cubicBezTo>
                  <a:cubicBezTo>
                    <a:pt x="21614" y="323"/>
                    <a:pt x="21432" y="331"/>
                    <a:pt x="21322" y="331"/>
                  </a:cubicBezTo>
                  <a:cubicBezTo>
                    <a:pt x="21279" y="331"/>
                    <a:pt x="21247" y="330"/>
                    <a:pt x="21236" y="327"/>
                  </a:cubicBezTo>
                  <a:cubicBezTo>
                    <a:pt x="21234" y="326"/>
                    <a:pt x="21231" y="326"/>
                    <a:pt x="21228" y="326"/>
                  </a:cubicBezTo>
                  <a:cubicBezTo>
                    <a:pt x="21216" y="326"/>
                    <a:pt x="21204" y="332"/>
                    <a:pt x="21201" y="340"/>
                  </a:cubicBezTo>
                  <a:cubicBezTo>
                    <a:pt x="21195" y="361"/>
                    <a:pt x="21105" y="378"/>
                    <a:pt x="20955" y="385"/>
                  </a:cubicBezTo>
                  <a:cubicBezTo>
                    <a:pt x="20897" y="389"/>
                    <a:pt x="20830" y="403"/>
                    <a:pt x="20809" y="417"/>
                  </a:cubicBezTo>
                  <a:cubicBezTo>
                    <a:pt x="20799" y="423"/>
                    <a:pt x="20792" y="427"/>
                    <a:pt x="20788" y="427"/>
                  </a:cubicBezTo>
                  <a:cubicBezTo>
                    <a:pt x="20783" y="427"/>
                    <a:pt x="20782" y="423"/>
                    <a:pt x="20785" y="413"/>
                  </a:cubicBezTo>
                  <a:cubicBezTo>
                    <a:pt x="20787" y="401"/>
                    <a:pt x="20772" y="396"/>
                    <a:pt x="20738" y="396"/>
                  </a:cubicBezTo>
                  <a:cubicBezTo>
                    <a:pt x="20723" y="396"/>
                    <a:pt x="20704" y="397"/>
                    <a:pt x="20681" y="399"/>
                  </a:cubicBezTo>
                  <a:cubicBezTo>
                    <a:pt x="20622" y="406"/>
                    <a:pt x="20501" y="413"/>
                    <a:pt x="20418" y="413"/>
                  </a:cubicBezTo>
                  <a:cubicBezTo>
                    <a:pt x="20335" y="413"/>
                    <a:pt x="20251" y="423"/>
                    <a:pt x="20234" y="434"/>
                  </a:cubicBezTo>
                  <a:cubicBezTo>
                    <a:pt x="20227" y="441"/>
                    <a:pt x="20216" y="444"/>
                    <a:pt x="20206" y="444"/>
                  </a:cubicBezTo>
                  <a:cubicBezTo>
                    <a:pt x="20196" y="444"/>
                    <a:pt x="20185" y="441"/>
                    <a:pt x="20178" y="434"/>
                  </a:cubicBezTo>
                  <a:cubicBezTo>
                    <a:pt x="20171" y="429"/>
                    <a:pt x="20158" y="426"/>
                    <a:pt x="20139" y="426"/>
                  </a:cubicBezTo>
                  <a:cubicBezTo>
                    <a:pt x="20109" y="426"/>
                    <a:pt x="20065" y="433"/>
                    <a:pt x="20008" y="448"/>
                  </a:cubicBezTo>
                  <a:cubicBezTo>
                    <a:pt x="19938" y="463"/>
                    <a:pt x="19870" y="473"/>
                    <a:pt x="19844" y="473"/>
                  </a:cubicBezTo>
                  <a:cubicBezTo>
                    <a:pt x="19840" y="473"/>
                    <a:pt x="19837" y="473"/>
                    <a:pt x="19835" y="472"/>
                  </a:cubicBezTo>
                  <a:cubicBezTo>
                    <a:pt x="19833" y="472"/>
                    <a:pt x="19831" y="472"/>
                    <a:pt x="19829" y="472"/>
                  </a:cubicBezTo>
                  <a:cubicBezTo>
                    <a:pt x="19816" y="472"/>
                    <a:pt x="19803" y="481"/>
                    <a:pt x="19800" y="493"/>
                  </a:cubicBezTo>
                  <a:cubicBezTo>
                    <a:pt x="19800" y="505"/>
                    <a:pt x="19798" y="511"/>
                    <a:pt x="19792" y="511"/>
                  </a:cubicBezTo>
                  <a:cubicBezTo>
                    <a:pt x="19787" y="511"/>
                    <a:pt x="19779" y="508"/>
                    <a:pt x="19768" y="500"/>
                  </a:cubicBezTo>
                  <a:cubicBezTo>
                    <a:pt x="19758" y="493"/>
                    <a:pt x="19741" y="489"/>
                    <a:pt x="19725" y="489"/>
                  </a:cubicBezTo>
                  <a:cubicBezTo>
                    <a:pt x="19716" y="489"/>
                    <a:pt x="19707" y="491"/>
                    <a:pt x="19699" y="493"/>
                  </a:cubicBezTo>
                  <a:cubicBezTo>
                    <a:pt x="19679" y="503"/>
                    <a:pt x="19619" y="510"/>
                    <a:pt x="19574" y="514"/>
                  </a:cubicBezTo>
                  <a:cubicBezTo>
                    <a:pt x="19529" y="514"/>
                    <a:pt x="19485" y="521"/>
                    <a:pt x="19474" y="524"/>
                  </a:cubicBezTo>
                  <a:cubicBezTo>
                    <a:pt x="19471" y="525"/>
                    <a:pt x="19469" y="525"/>
                    <a:pt x="19467" y="525"/>
                  </a:cubicBezTo>
                  <a:cubicBezTo>
                    <a:pt x="19460" y="525"/>
                    <a:pt x="19455" y="522"/>
                    <a:pt x="19453" y="514"/>
                  </a:cubicBezTo>
                  <a:cubicBezTo>
                    <a:pt x="19450" y="503"/>
                    <a:pt x="19419" y="500"/>
                    <a:pt x="19387" y="500"/>
                  </a:cubicBezTo>
                  <a:cubicBezTo>
                    <a:pt x="19356" y="503"/>
                    <a:pt x="19331" y="514"/>
                    <a:pt x="19335" y="524"/>
                  </a:cubicBezTo>
                  <a:cubicBezTo>
                    <a:pt x="19338" y="533"/>
                    <a:pt x="19334" y="539"/>
                    <a:pt x="19323" y="539"/>
                  </a:cubicBezTo>
                  <a:cubicBezTo>
                    <a:pt x="19320" y="539"/>
                    <a:pt x="19318" y="539"/>
                    <a:pt x="19315" y="538"/>
                  </a:cubicBezTo>
                  <a:cubicBezTo>
                    <a:pt x="19305" y="536"/>
                    <a:pt x="19285" y="533"/>
                    <a:pt x="19264" y="533"/>
                  </a:cubicBezTo>
                  <a:cubicBezTo>
                    <a:pt x="19255" y="533"/>
                    <a:pt x="19246" y="534"/>
                    <a:pt x="19238" y="535"/>
                  </a:cubicBezTo>
                  <a:cubicBezTo>
                    <a:pt x="19234" y="535"/>
                    <a:pt x="19229" y="536"/>
                    <a:pt x="19224" y="536"/>
                  </a:cubicBezTo>
                  <a:cubicBezTo>
                    <a:pt x="19200" y="536"/>
                    <a:pt x="19174" y="529"/>
                    <a:pt x="19165" y="521"/>
                  </a:cubicBezTo>
                  <a:cubicBezTo>
                    <a:pt x="19161" y="518"/>
                    <a:pt x="19153" y="516"/>
                    <a:pt x="19145" y="516"/>
                  </a:cubicBezTo>
                  <a:cubicBezTo>
                    <a:pt x="19134" y="516"/>
                    <a:pt x="19120" y="520"/>
                    <a:pt x="19110" y="527"/>
                  </a:cubicBezTo>
                  <a:cubicBezTo>
                    <a:pt x="19099" y="535"/>
                    <a:pt x="19087" y="538"/>
                    <a:pt x="19075" y="538"/>
                  </a:cubicBezTo>
                  <a:cubicBezTo>
                    <a:pt x="19064" y="538"/>
                    <a:pt x="19052" y="535"/>
                    <a:pt x="19044" y="527"/>
                  </a:cubicBezTo>
                  <a:cubicBezTo>
                    <a:pt x="19034" y="520"/>
                    <a:pt x="19027" y="517"/>
                    <a:pt x="19022" y="517"/>
                  </a:cubicBezTo>
                  <a:cubicBezTo>
                    <a:pt x="19013" y="517"/>
                    <a:pt x="19008" y="525"/>
                    <a:pt x="19002" y="542"/>
                  </a:cubicBezTo>
                  <a:cubicBezTo>
                    <a:pt x="18994" y="558"/>
                    <a:pt x="18988" y="566"/>
                    <a:pt x="18982" y="566"/>
                  </a:cubicBezTo>
                  <a:cubicBezTo>
                    <a:pt x="18978" y="566"/>
                    <a:pt x="18973" y="562"/>
                    <a:pt x="18967" y="556"/>
                  </a:cubicBezTo>
                  <a:cubicBezTo>
                    <a:pt x="18958" y="546"/>
                    <a:pt x="18944" y="541"/>
                    <a:pt x="18928" y="541"/>
                  </a:cubicBezTo>
                  <a:cubicBezTo>
                    <a:pt x="18889" y="541"/>
                    <a:pt x="18842" y="568"/>
                    <a:pt x="18849" y="597"/>
                  </a:cubicBezTo>
                  <a:cubicBezTo>
                    <a:pt x="18853" y="613"/>
                    <a:pt x="18854" y="621"/>
                    <a:pt x="18850" y="621"/>
                  </a:cubicBezTo>
                  <a:cubicBezTo>
                    <a:pt x="18847" y="621"/>
                    <a:pt x="18841" y="616"/>
                    <a:pt x="18832" y="607"/>
                  </a:cubicBezTo>
                  <a:cubicBezTo>
                    <a:pt x="18822" y="596"/>
                    <a:pt x="18802" y="592"/>
                    <a:pt x="18779" y="592"/>
                  </a:cubicBezTo>
                  <a:cubicBezTo>
                    <a:pt x="18729" y="592"/>
                    <a:pt x="18667" y="614"/>
                    <a:pt x="18686" y="635"/>
                  </a:cubicBezTo>
                  <a:cubicBezTo>
                    <a:pt x="18714" y="665"/>
                    <a:pt x="18575" y="707"/>
                    <a:pt x="18482" y="707"/>
                  </a:cubicBezTo>
                  <a:cubicBezTo>
                    <a:pt x="18458" y="707"/>
                    <a:pt x="18437" y="704"/>
                    <a:pt x="18423" y="697"/>
                  </a:cubicBezTo>
                  <a:cubicBezTo>
                    <a:pt x="18410" y="692"/>
                    <a:pt x="18396" y="689"/>
                    <a:pt x="18385" y="689"/>
                  </a:cubicBezTo>
                  <a:cubicBezTo>
                    <a:pt x="18377" y="689"/>
                    <a:pt x="18370" y="691"/>
                    <a:pt x="18367" y="694"/>
                  </a:cubicBezTo>
                  <a:cubicBezTo>
                    <a:pt x="18364" y="699"/>
                    <a:pt x="18360" y="702"/>
                    <a:pt x="18357" y="702"/>
                  </a:cubicBezTo>
                  <a:cubicBezTo>
                    <a:pt x="18354" y="702"/>
                    <a:pt x="18351" y="699"/>
                    <a:pt x="18350" y="694"/>
                  </a:cubicBezTo>
                  <a:cubicBezTo>
                    <a:pt x="18346" y="681"/>
                    <a:pt x="18325" y="670"/>
                    <a:pt x="18305" y="670"/>
                  </a:cubicBezTo>
                  <a:cubicBezTo>
                    <a:pt x="18301" y="669"/>
                    <a:pt x="18297" y="669"/>
                    <a:pt x="18295" y="669"/>
                  </a:cubicBezTo>
                  <a:cubicBezTo>
                    <a:pt x="18280" y="669"/>
                    <a:pt x="18280" y="677"/>
                    <a:pt x="18295" y="694"/>
                  </a:cubicBezTo>
                  <a:cubicBezTo>
                    <a:pt x="18315" y="718"/>
                    <a:pt x="18298" y="726"/>
                    <a:pt x="18173" y="746"/>
                  </a:cubicBezTo>
                  <a:cubicBezTo>
                    <a:pt x="18124" y="755"/>
                    <a:pt x="18085" y="760"/>
                    <a:pt x="18056" y="760"/>
                  </a:cubicBezTo>
                  <a:cubicBezTo>
                    <a:pt x="18027" y="760"/>
                    <a:pt x="18008" y="755"/>
                    <a:pt x="17999" y="746"/>
                  </a:cubicBezTo>
                  <a:cubicBezTo>
                    <a:pt x="17984" y="734"/>
                    <a:pt x="17956" y="727"/>
                    <a:pt x="17915" y="727"/>
                  </a:cubicBezTo>
                  <a:cubicBezTo>
                    <a:pt x="17867" y="727"/>
                    <a:pt x="17800" y="736"/>
                    <a:pt x="17715" y="753"/>
                  </a:cubicBezTo>
                  <a:cubicBezTo>
                    <a:pt x="17670" y="761"/>
                    <a:pt x="17621" y="767"/>
                    <a:pt x="17587" y="767"/>
                  </a:cubicBezTo>
                  <a:cubicBezTo>
                    <a:pt x="17574" y="767"/>
                    <a:pt x="17563" y="766"/>
                    <a:pt x="17555" y="764"/>
                  </a:cubicBezTo>
                  <a:cubicBezTo>
                    <a:pt x="17543" y="761"/>
                    <a:pt x="17532" y="760"/>
                    <a:pt x="17522" y="760"/>
                  </a:cubicBezTo>
                  <a:cubicBezTo>
                    <a:pt x="17508" y="760"/>
                    <a:pt x="17497" y="763"/>
                    <a:pt x="17493" y="767"/>
                  </a:cubicBezTo>
                  <a:cubicBezTo>
                    <a:pt x="17480" y="787"/>
                    <a:pt x="17343" y="806"/>
                    <a:pt x="17255" y="806"/>
                  </a:cubicBezTo>
                  <a:cubicBezTo>
                    <a:pt x="17223" y="806"/>
                    <a:pt x="17198" y="804"/>
                    <a:pt x="17187" y="798"/>
                  </a:cubicBezTo>
                  <a:cubicBezTo>
                    <a:pt x="17170" y="790"/>
                    <a:pt x="17153" y="785"/>
                    <a:pt x="17137" y="785"/>
                  </a:cubicBezTo>
                  <a:cubicBezTo>
                    <a:pt x="17107" y="785"/>
                    <a:pt x="17081" y="799"/>
                    <a:pt x="17062" y="826"/>
                  </a:cubicBezTo>
                  <a:cubicBezTo>
                    <a:pt x="17053" y="840"/>
                    <a:pt x="17045" y="847"/>
                    <a:pt x="17037" y="847"/>
                  </a:cubicBezTo>
                  <a:cubicBezTo>
                    <a:pt x="17032" y="847"/>
                    <a:pt x="17027" y="844"/>
                    <a:pt x="17021" y="836"/>
                  </a:cubicBezTo>
                  <a:cubicBezTo>
                    <a:pt x="17014" y="830"/>
                    <a:pt x="16999" y="826"/>
                    <a:pt x="16980" y="826"/>
                  </a:cubicBezTo>
                  <a:cubicBezTo>
                    <a:pt x="16970" y="826"/>
                    <a:pt x="16959" y="827"/>
                    <a:pt x="16948" y="830"/>
                  </a:cubicBezTo>
                  <a:cubicBezTo>
                    <a:pt x="16936" y="833"/>
                    <a:pt x="16923" y="834"/>
                    <a:pt x="16913" y="834"/>
                  </a:cubicBezTo>
                  <a:cubicBezTo>
                    <a:pt x="16900" y="834"/>
                    <a:pt x="16891" y="832"/>
                    <a:pt x="16889" y="826"/>
                  </a:cubicBezTo>
                  <a:cubicBezTo>
                    <a:pt x="16886" y="816"/>
                    <a:pt x="16862" y="809"/>
                    <a:pt x="16838" y="809"/>
                  </a:cubicBezTo>
                  <a:cubicBezTo>
                    <a:pt x="16809" y="809"/>
                    <a:pt x="16792" y="819"/>
                    <a:pt x="16796" y="833"/>
                  </a:cubicBezTo>
                  <a:cubicBezTo>
                    <a:pt x="16803" y="857"/>
                    <a:pt x="16688" y="889"/>
                    <a:pt x="16518" y="905"/>
                  </a:cubicBezTo>
                  <a:cubicBezTo>
                    <a:pt x="16466" y="913"/>
                    <a:pt x="16407" y="920"/>
                    <a:pt x="16390" y="926"/>
                  </a:cubicBezTo>
                  <a:cubicBezTo>
                    <a:pt x="16385" y="927"/>
                    <a:pt x="16381" y="927"/>
                    <a:pt x="16377" y="927"/>
                  </a:cubicBezTo>
                  <a:cubicBezTo>
                    <a:pt x="16361" y="927"/>
                    <a:pt x="16345" y="922"/>
                    <a:pt x="16334" y="916"/>
                  </a:cubicBezTo>
                  <a:cubicBezTo>
                    <a:pt x="16331" y="913"/>
                    <a:pt x="16323" y="912"/>
                    <a:pt x="16311" y="912"/>
                  </a:cubicBezTo>
                  <a:cubicBezTo>
                    <a:pt x="16281" y="912"/>
                    <a:pt x="16224" y="921"/>
                    <a:pt x="16164" y="934"/>
                  </a:cubicBezTo>
                  <a:cubicBezTo>
                    <a:pt x="16091" y="949"/>
                    <a:pt x="16027" y="959"/>
                    <a:pt x="16004" y="959"/>
                  </a:cubicBezTo>
                  <a:cubicBezTo>
                    <a:pt x="16001" y="959"/>
                    <a:pt x="15999" y="958"/>
                    <a:pt x="15997" y="958"/>
                  </a:cubicBezTo>
                  <a:cubicBezTo>
                    <a:pt x="15996" y="958"/>
                    <a:pt x="15995" y="957"/>
                    <a:pt x="15994" y="957"/>
                  </a:cubicBezTo>
                  <a:cubicBezTo>
                    <a:pt x="15983" y="957"/>
                    <a:pt x="15961" y="970"/>
                    <a:pt x="15942" y="993"/>
                  </a:cubicBezTo>
                  <a:cubicBezTo>
                    <a:pt x="15914" y="1023"/>
                    <a:pt x="15884" y="1039"/>
                    <a:pt x="15865" y="1039"/>
                  </a:cubicBezTo>
                  <a:cubicBezTo>
                    <a:pt x="15852" y="1039"/>
                    <a:pt x="15844" y="1031"/>
                    <a:pt x="15845" y="1014"/>
                  </a:cubicBezTo>
                  <a:cubicBezTo>
                    <a:pt x="15847" y="998"/>
                    <a:pt x="15841" y="991"/>
                    <a:pt x="15825" y="991"/>
                  </a:cubicBezTo>
                  <a:cubicBezTo>
                    <a:pt x="15815" y="991"/>
                    <a:pt x="15801" y="994"/>
                    <a:pt x="15783" y="1000"/>
                  </a:cubicBezTo>
                  <a:cubicBezTo>
                    <a:pt x="15748" y="1006"/>
                    <a:pt x="15720" y="1024"/>
                    <a:pt x="15723" y="1035"/>
                  </a:cubicBezTo>
                  <a:cubicBezTo>
                    <a:pt x="15725" y="1043"/>
                    <a:pt x="15715" y="1047"/>
                    <a:pt x="15696" y="1047"/>
                  </a:cubicBezTo>
                  <a:cubicBezTo>
                    <a:pt x="15684" y="1047"/>
                    <a:pt x="15669" y="1045"/>
                    <a:pt x="15651" y="1041"/>
                  </a:cubicBezTo>
                  <a:cubicBezTo>
                    <a:pt x="15632" y="1038"/>
                    <a:pt x="15614" y="1037"/>
                    <a:pt x="15598" y="1037"/>
                  </a:cubicBezTo>
                  <a:cubicBezTo>
                    <a:pt x="15578" y="1037"/>
                    <a:pt x="15563" y="1039"/>
                    <a:pt x="15557" y="1045"/>
                  </a:cubicBezTo>
                  <a:cubicBezTo>
                    <a:pt x="15529" y="1072"/>
                    <a:pt x="15439" y="1105"/>
                    <a:pt x="15404" y="1105"/>
                  </a:cubicBezTo>
                  <a:cubicBezTo>
                    <a:pt x="15394" y="1105"/>
                    <a:pt x="15389" y="1103"/>
                    <a:pt x="15390" y="1097"/>
                  </a:cubicBezTo>
                  <a:cubicBezTo>
                    <a:pt x="15393" y="1092"/>
                    <a:pt x="15388" y="1090"/>
                    <a:pt x="15376" y="1090"/>
                  </a:cubicBezTo>
                  <a:cubicBezTo>
                    <a:pt x="15351" y="1090"/>
                    <a:pt x="15298" y="1100"/>
                    <a:pt x="15214" y="1121"/>
                  </a:cubicBezTo>
                  <a:cubicBezTo>
                    <a:pt x="15110" y="1145"/>
                    <a:pt x="14981" y="1169"/>
                    <a:pt x="14922" y="1173"/>
                  </a:cubicBezTo>
                  <a:cubicBezTo>
                    <a:pt x="14641" y="1194"/>
                    <a:pt x="14537" y="1211"/>
                    <a:pt x="14301" y="1259"/>
                  </a:cubicBezTo>
                  <a:cubicBezTo>
                    <a:pt x="14172" y="1289"/>
                    <a:pt x="14049" y="1309"/>
                    <a:pt x="14019" y="1309"/>
                  </a:cubicBezTo>
                  <a:cubicBezTo>
                    <a:pt x="14016" y="1309"/>
                    <a:pt x="14014" y="1309"/>
                    <a:pt x="14013" y="1308"/>
                  </a:cubicBezTo>
                  <a:cubicBezTo>
                    <a:pt x="14006" y="1307"/>
                    <a:pt x="13996" y="1306"/>
                    <a:pt x="13984" y="1306"/>
                  </a:cubicBezTo>
                  <a:cubicBezTo>
                    <a:pt x="13877" y="1306"/>
                    <a:pt x="13598" y="1369"/>
                    <a:pt x="13520" y="1416"/>
                  </a:cubicBezTo>
                  <a:cubicBezTo>
                    <a:pt x="13500" y="1427"/>
                    <a:pt x="13488" y="1433"/>
                    <a:pt x="13483" y="1433"/>
                  </a:cubicBezTo>
                  <a:cubicBezTo>
                    <a:pt x="13477" y="1433"/>
                    <a:pt x="13480" y="1424"/>
                    <a:pt x="13489" y="1405"/>
                  </a:cubicBezTo>
                  <a:cubicBezTo>
                    <a:pt x="13498" y="1387"/>
                    <a:pt x="13500" y="1377"/>
                    <a:pt x="13483" y="1377"/>
                  </a:cubicBezTo>
                  <a:cubicBezTo>
                    <a:pt x="13464" y="1377"/>
                    <a:pt x="13425" y="1388"/>
                    <a:pt x="13350" y="1409"/>
                  </a:cubicBezTo>
                  <a:cubicBezTo>
                    <a:pt x="13275" y="1430"/>
                    <a:pt x="13229" y="1440"/>
                    <a:pt x="13199" y="1440"/>
                  </a:cubicBezTo>
                  <a:cubicBezTo>
                    <a:pt x="13181" y="1440"/>
                    <a:pt x="13169" y="1436"/>
                    <a:pt x="13160" y="1430"/>
                  </a:cubicBezTo>
                  <a:cubicBezTo>
                    <a:pt x="13150" y="1423"/>
                    <a:pt x="13144" y="1419"/>
                    <a:pt x="13140" y="1419"/>
                  </a:cubicBezTo>
                  <a:lnTo>
                    <a:pt x="13140" y="1419"/>
                  </a:lnTo>
                  <a:cubicBezTo>
                    <a:pt x="13135" y="1419"/>
                    <a:pt x="13136" y="1428"/>
                    <a:pt x="13142" y="1447"/>
                  </a:cubicBezTo>
                  <a:cubicBezTo>
                    <a:pt x="13147" y="1464"/>
                    <a:pt x="13147" y="1473"/>
                    <a:pt x="13142" y="1473"/>
                  </a:cubicBezTo>
                  <a:cubicBezTo>
                    <a:pt x="13139" y="1473"/>
                    <a:pt x="13136" y="1471"/>
                    <a:pt x="13132" y="1468"/>
                  </a:cubicBezTo>
                  <a:cubicBezTo>
                    <a:pt x="13122" y="1459"/>
                    <a:pt x="13096" y="1456"/>
                    <a:pt x="13066" y="1456"/>
                  </a:cubicBezTo>
                  <a:cubicBezTo>
                    <a:pt x="12991" y="1456"/>
                    <a:pt x="12885" y="1476"/>
                    <a:pt x="12892" y="1496"/>
                  </a:cubicBezTo>
                  <a:cubicBezTo>
                    <a:pt x="12896" y="1509"/>
                    <a:pt x="12862" y="1527"/>
                    <a:pt x="12820" y="1537"/>
                  </a:cubicBezTo>
                  <a:cubicBezTo>
                    <a:pt x="12798" y="1543"/>
                    <a:pt x="12781" y="1546"/>
                    <a:pt x="12769" y="1546"/>
                  </a:cubicBezTo>
                  <a:cubicBezTo>
                    <a:pt x="12753" y="1546"/>
                    <a:pt x="12745" y="1542"/>
                    <a:pt x="12747" y="1534"/>
                  </a:cubicBezTo>
                  <a:cubicBezTo>
                    <a:pt x="12751" y="1527"/>
                    <a:pt x="12744" y="1523"/>
                    <a:pt x="12729" y="1523"/>
                  </a:cubicBezTo>
                  <a:cubicBezTo>
                    <a:pt x="12721" y="1523"/>
                    <a:pt x="12710" y="1524"/>
                    <a:pt x="12698" y="1527"/>
                  </a:cubicBezTo>
                  <a:cubicBezTo>
                    <a:pt x="12657" y="1537"/>
                    <a:pt x="12646" y="1547"/>
                    <a:pt x="12663" y="1562"/>
                  </a:cubicBezTo>
                  <a:cubicBezTo>
                    <a:pt x="12670" y="1568"/>
                    <a:pt x="12670" y="1571"/>
                    <a:pt x="12666" y="1571"/>
                  </a:cubicBezTo>
                  <a:cubicBezTo>
                    <a:pt x="12660" y="1571"/>
                    <a:pt x="12647" y="1567"/>
                    <a:pt x="12628" y="1562"/>
                  </a:cubicBezTo>
                  <a:cubicBezTo>
                    <a:pt x="12603" y="1550"/>
                    <a:pt x="12574" y="1543"/>
                    <a:pt x="12558" y="1543"/>
                  </a:cubicBezTo>
                  <a:cubicBezTo>
                    <a:pt x="12555" y="1543"/>
                    <a:pt x="12552" y="1544"/>
                    <a:pt x="12549" y="1544"/>
                  </a:cubicBezTo>
                  <a:cubicBezTo>
                    <a:pt x="12535" y="1547"/>
                    <a:pt x="12535" y="1565"/>
                    <a:pt x="12545" y="1582"/>
                  </a:cubicBezTo>
                  <a:cubicBezTo>
                    <a:pt x="12558" y="1597"/>
                    <a:pt x="12563" y="1603"/>
                    <a:pt x="12559" y="1603"/>
                  </a:cubicBezTo>
                  <a:cubicBezTo>
                    <a:pt x="12556" y="1603"/>
                    <a:pt x="12545" y="1597"/>
                    <a:pt x="12524" y="1586"/>
                  </a:cubicBezTo>
                  <a:cubicBezTo>
                    <a:pt x="12506" y="1575"/>
                    <a:pt x="12494" y="1569"/>
                    <a:pt x="12484" y="1569"/>
                  </a:cubicBezTo>
                  <a:cubicBezTo>
                    <a:pt x="12471" y="1569"/>
                    <a:pt x="12459" y="1579"/>
                    <a:pt x="12438" y="1600"/>
                  </a:cubicBezTo>
                  <a:cubicBezTo>
                    <a:pt x="12399" y="1638"/>
                    <a:pt x="12313" y="1676"/>
                    <a:pt x="12237" y="1690"/>
                  </a:cubicBezTo>
                  <a:cubicBezTo>
                    <a:pt x="12236" y="1690"/>
                    <a:pt x="12234" y="1690"/>
                    <a:pt x="12233" y="1690"/>
                  </a:cubicBezTo>
                  <a:cubicBezTo>
                    <a:pt x="12218" y="1690"/>
                    <a:pt x="12209" y="1674"/>
                    <a:pt x="12209" y="1652"/>
                  </a:cubicBezTo>
                  <a:cubicBezTo>
                    <a:pt x="12209" y="1628"/>
                    <a:pt x="12201" y="1618"/>
                    <a:pt x="12182" y="1618"/>
                  </a:cubicBezTo>
                  <a:cubicBezTo>
                    <a:pt x="12176" y="1618"/>
                    <a:pt x="12169" y="1619"/>
                    <a:pt x="12161" y="1621"/>
                  </a:cubicBezTo>
                  <a:cubicBezTo>
                    <a:pt x="12133" y="1627"/>
                    <a:pt x="12116" y="1642"/>
                    <a:pt x="12119" y="1652"/>
                  </a:cubicBezTo>
                  <a:cubicBezTo>
                    <a:pt x="12122" y="1666"/>
                    <a:pt x="12112" y="1676"/>
                    <a:pt x="12091" y="1680"/>
                  </a:cubicBezTo>
                  <a:cubicBezTo>
                    <a:pt x="12088" y="1681"/>
                    <a:pt x="12084" y="1682"/>
                    <a:pt x="12080" y="1682"/>
                  </a:cubicBezTo>
                  <a:cubicBezTo>
                    <a:pt x="12066" y="1682"/>
                    <a:pt x="12052" y="1673"/>
                    <a:pt x="12050" y="1662"/>
                  </a:cubicBezTo>
                  <a:cubicBezTo>
                    <a:pt x="12044" y="1649"/>
                    <a:pt x="12030" y="1639"/>
                    <a:pt x="12016" y="1639"/>
                  </a:cubicBezTo>
                  <a:cubicBezTo>
                    <a:pt x="12012" y="1639"/>
                    <a:pt x="12008" y="1640"/>
                    <a:pt x="12004" y="1642"/>
                  </a:cubicBezTo>
                  <a:cubicBezTo>
                    <a:pt x="11980" y="1648"/>
                    <a:pt x="11977" y="1659"/>
                    <a:pt x="11991" y="1676"/>
                  </a:cubicBezTo>
                  <a:cubicBezTo>
                    <a:pt x="12011" y="1699"/>
                    <a:pt x="11985" y="1716"/>
                    <a:pt x="11950" y="1716"/>
                  </a:cubicBezTo>
                  <a:cubicBezTo>
                    <a:pt x="11932" y="1716"/>
                    <a:pt x="11911" y="1711"/>
                    <a:pt x="11893" y="1701"/>
                  </a:cubicBezTo>
                  <a:cubicBezTo>
                    <a:pt x="11881" y="1692"/>
                    <a:pt x="11867" y="1689"/>
                    <a:pt x="11856" y="1689"/>
                  </a:cubicBezTo>
                  <a:cubicBezTo>
                    <a:pt x="11848" y="1689"/>
                    <a:pt x="11842" y="1690"/>
                    <a:pt x="11837" y="1693"/>
                  </a:cubicBezTo>
                  <a:cubicBezTo>
                    <a:pt x="11831" y="1700"/>
                    <a:pt x="11820" y="1704"/>
                    <a:pt x="11807" y="1704"/>
                  </a:cubicBezTo>
                  <a:cubicBezTo>
                    <a:pt x="11800" y="1704"/>
                    <a:pt x="11793" y="1703"/>
                    <a:pt x="11786" y="1701"/>
                  </a:cubicBezTo>
                  <a:cubicBezTo>
                    <a:pt x="11783" y="1700"/>
                    <a:pt x="11778" y="1699"/>
                    <a:pt x="11770" y="1699"/>
                  </a:cubicBezTo>
                  <a:cubicBezTo>
                    <a:pt x="11669" y="1699"/>
                    <a:pt x="11141" y="1782"/>
                    <a:pt x="10780" y="1853"/>
                  </a:cubicBezTo>
                  <a:cubicBezTo>
                    <a:pt x="10645" y="1882"/>
                    <a:pt x="10530" y="1902"/>
                    <a:pt x="10508" y="1902"/>
                  </a:cubicBezTo>
                  <a:cubicBezTo>
                    <a:pt x="10507" y="1902"/>
                    <a:pt x="10506" y="1902"/>
                    <a:pt x="10505" y="1901"/>
                  </a:cubicBezTo>
                  <a:cubicBezTo>
                    <a:pt x="10499" y="1901"/>
                    <a:pt x="10322" y="1936"/>
                    <a:pt x="10117" y="1981"/>
                  </a:cubicBezTo>
                  <a:cubicBezTo>
                    <a:pt x="9912" y="2026"/>
                    <a:pt x="9708" y="2068"/>
                    <a:pt x="9663" y="2075"/>
                  </a:cubicBezTo>
                  <a:cubicBezTo>
                    <a:pt x="9555" y="2089"/>
                    <a:pt x="9041" y="2200"/>
                    <a:pt x="8556" y="2311"/>
                  </a:cubicBezTo>
                  <a:cubicBezTo>
                    <a:pt x="8337" y="2363"/>
                    <a:pt x="8087" y="2418"/>
                    <a:pt x="8001" y="2436"/>
                  </a:cubicBezTo>
                  <a:cubicBezTo>
                    <a:pt x="7778" y="2478"/>
                    <a:pt x="5690" y="3008"/>
                    <a:pt x="5301" y="3119"/>
                  </a:cubicBezTo>
                  <a:cubicBezTo>
                    <a:pt x="4185" y="3438"/>
                    <a:pt x="3682" y="3591"/>
                    <a:pt x="3081" y="3789"/>
                  </a:cubicBezTo>
                  <a:cubicBezTo>
                    <a:pt x="3008" y="3813"/>
                    <a:pt x="2880" y="3858"/>
                    <a:pt x="2797" y="3886"/>
                  </a:cubicBezTo>
                  <a:cubicBezTo>
                    <a:pt x="2519" y="3976"/>
                    <a:pt x="2089" y="4132"/>
                    <a:pt x="1895" y="4209"/>
                  </a:cubicBezTo>
                  <a:cubicBezTo>
                    <a:pt x="1746" y="4268"/>
                    <a:pt x="1409" y="4396"/>
                    <a:pt x="1354" y="4413"/>
                  </a:cubicBezTo>
                  <a:cubicBezTo>
                    <a:pt x="1312" y="4423"/>
                    <a:pt x="958" y="4569"/>
                    <a:pt x="795" y="4639"/>
                  </a:cubicBezTo>
                  <a:cubicBezTo>
                    <a:pt x="729" y="4667"/>
                    <a:pt x="614" y="4715"/>
                    <a:pt x="538" y="4746"/>
                  </a:cubicBezTo>
                  <a:cubicBezTo>
                    <a:pt x="462" y="4777"/>
                    <a:pt x="344" y="4819"/>
                    <a:pt x="271" y="4840"/>
                  </a:cubicBezTo>
                  <a:cubicBezTo>
                    <a:pt x="156" y="4871"/>
                    <a:pt x="146" y="4878"/>
                    <a:pt x="174" y="4913"/>
                  </a:cubicBezTo>
                  <a:cubicBezTo>
                    <a:pt x="189" y="4932"/>
                    <a:pt x="193" y="4941"/>
                    <a:pt x="185" y="4941"/>
                  </a:cubicBezTo>
                  <a:cubicBezTo>
                    <a:pt x="181" y="4941"/>
                    <a:pt x="171" y="4937"/>
                    <a:pt x="156" y="4930"/>
                  </a:cubicBezTo>
                  <a:cubicBezTo>
                    <a:pt x="144" y="4926"/>
                    <a:pt x="136" y="4923"/>
                    <a:pt x="129" y="4923"/>
                  </a:cubicBezTo>
                  <a:cubicBezTo>
                    <a:pt x="117" y="4923"/>
                    <a:pt x="113" y="4933"/>
                    <a:pt x="111" y="4958"/>
                  </a:cubicBezTo>
                  <a:cubicBezTo>
                    <a:pt x="111" y="4982"/>
                    <a:pt x="87" y="5014"/>
                    <a:pt x="60" y="5027"/>
                  </a:cubicBezTo>
                  <a:cubicBezTo>
                    <a:pt x="1" y="5059"/>
                    <a:pt x="1" y="5086"/>
                    <a:pt x="52" y="5090"/>
                  </a:cubicBezTo>
                  <a:cubicBezTo>
                    <a:pt x="76" y="5090"/>
                    <a:pt x="90" y="5086"/>
                    <a:pt x="87" y="5076"/>
                  </a:cubicBezTo>
                  <a:cubicBezTo>
                    <a:pt x="84" y="5065"/>
                    <a:pt x="118" y="5052"/>
                    <a:pt x="167" y="5041"/>
                  </a:cubicBezTo>
                  <a:cubicBezTo>
                    <a:pt x="188" y="5038"/>
                    <a:pt x="206" y="5036"/>
                    <a:pt x="220" y="5036"/>
                  </a:cubicBezTo>
                  <a:cubicBezTo>
                    <a:pt x="246" y="5036"/>
                    <a:pt x="262" y="5042"/>
                    <a:pt x="271" y="5055"/>
                  </a:cubicBezTo>
                  <a:cubicBezTo>
                    <a:pt x="284" y="5083"/>
                    <a:pt x="271" y="5094"/>
                    <a:pt x="174" y="5110"/>
                  </a:cubicBezTo>
                  <a:cubicBezTo>
                    <a:pt x="136" y="5119"/>
                    <a:pt x="103" y="5124"/>
                    <a:pt x="84" y="5124"/>
                  </a:cubicBezTo>
                  <a:cubicBezTo>
                    <a:pt x="72" y="5124"/>
                    <a:pt x="65" y="5122"/>
                    <a:pt x="66" y="5118"/>
                  </a:cubicBezTo>
                  <a:cubicBezTo>
                    <a:pt x="69" y="5109"/>
                    <a:pt x="65" y="5103"/>
                    <a:pt x="56" y="5103"/>
                  </a:cubicBezTo>
                  <a:cubicBezTo>
                    <a:pt x="54" y="5103"/>
                    <a:pt x="51" y="5103"/>
                    <a:pt x="49" y="5104"/>
                  </a:cubicBezTo>
                  <a:cubicBezTo>
                    <a:pt x="18" y="5115"/>
                    <a:pt x="1" y="5198"/>
                    <a:pt x="28" y="5219"/>
                  </a:cubicBezTo>
                  <a:cubicBezTo>
                    <a:pt x="34" y="5224"/>
                    <a:pt x="38" y="5227"/>
                    <a:pt x="42" y="5227"/>
                  </a:cubicBezTo>
                  <a:cubicBezTo>
                    <a:pt x="47" y="5227"/>
                    <a:pt x="51" y="5220"/>
                    <a:pt x="55" y="5208"/>
                  </a:cubicBezTo>
                  <a:cubicBezTo>
                    <a:pt x="60" y="5194"/>
                    <a:pt x="115" y="5166"/>
                    <a:pt x="174" y="5149"/>
                  </a:cubicBezTo>
                  <a:cubicBezTo>
                    <a:pt x="216" y="5133"/>
                    <a:pt x="248" y="5125"/>
                    <a:pt x="256" y="5125"/>
                  </a:cubicBezTo>
                  <a:cubicBezTo>
                    <a:pt x="259" y="5125"/>
                    <a:pt x="260" y="5126"/>
                    <a:pt x="257" y="5128"/>
                  </a:cubicBezTo>
                  <a:cubicBezTo>
                    <a:pt x="243" y="5139"/>
                    <a:pt x="240" y="5152"/>
                    <a:pt x="250" y="5163"/>
                  </a:cubicBezTo>
                  <a:cubicBezTo>
                    <a:pt x="260" y="5169"/>
                    <a:pt x="233" y="5187"/>
                    <a:pt x="191" y="5198"/>
                  </a:cubicBezTo>
                  <a:cubicBezTo>
                    <a:pt x="150" y="5208"/>
                    <a:pt x="108" y="5232"/>
                    <a:pt x="97" y="5249"/>
                  </a:cubicBezTo>
                  <a:cubicBezTo>
                    <a:pt x="71" y="5300"/>
                    <a:pt x="95" y="5402"/>
                    <a:pt x="132" y="5402"/>
                  </a:cubicBezTo>
                  <a:cubicBezTo>
                    <a:pt x="133" y="5402"/>
                    <a:pt x="134" y="5402"/>
                    <a:pt x="135" y="5402"/>
                  </a:cubicBezTo>
                  <a:cubicBezTo>
                    <a:pt x="140" y="5399"/>
                    <a:pt x="146" y="5398"/>
                    <a:pt x="151" y="5398"/>
                  </a:cubicBezTo>
                  <a:cubicBezTo>
                    <a:pt x="160" y="5398"/>
                    <a:pt x="168" y="5402"/>
                    <a:pt x="170" y="5409"/>
                  </a:cubicBezTo>
                  <a:cubicBezTo>
                    <a:pt x="174" y="5416"/>
                    <a:pt x="188" y="5440"/>
                    <a:pt x="198" y="5461"/>
                  </a:cubicBezTo>
                  <a:cubicBezTo>
                    <a:pt x="219" y="5496"/>
                    <a:pt x="212" y="5503"/>
                    <a:pt x="160" y="5506"/>
                  </a:cubicBezTo>
                  <a:cubicBezTo>
                    <a:pt x="125" y="5510"/>
                    <a:pt x="94" y="5523"/>
                    <a:pt x="87" y="5544"/>
                  </a:cubicBezTo>
                  <a:cubicBezTo>
                    <a:pt x="80" y="5562"/>
                    <a:pt x="80" y="5586"/>
                    <a:pt x="84" y="5597"/>
                  </a:cubicBezTo>
                  <a:cubicBezTo>
                    <a:pt x="86" y="5599"/>
                    <a:pt x="88" y="5600"/>
                    <a:pt x="89" y="5600"/>
                  </a:cubicBezTo>
                  <a:cubicBezTo>
                    <a:pt x="93" y="5600"/>
                    <a:pt x="95" y="5595"/>
                    <a:pt x="97" y="5586"/>
                  </a:cubicBezTo>
                  <a:cubicBezTo>
                    <a:pt x="97" y="5574"/>
                    <a:pt x="108" y="5564"/>
                    <a:pt x="122" y="5564"/>
                  </a:cubicBezTo>
                  <a:cubicBezTo>
                    <a:pt x="124" y="5564"/>
                    <a:pt x="127" y="5565"/>
                    <a:pt x="129" y="5565"/>
                  </a:cubicBezTo>
                  <a:cubicBezTo>
                    <a:pt x="132" y="5566"/>
                    <a:pt x="134" y="5566"/>
                    <a:pt x="136" y="5566"/>
                  </a:cubicBezTo>
                  <a:cubicBezTo>
                    <a:pt x="146" y="5566"/>
                    <a:pt x="143" y="5559"/>
                    <a:pt x="129" y="5547"/>
                  </a:cubicBezTo>
                  <a:cubicBezTo>
                    <a:pt x="121" y="5543"/>
                    <a:pt x="119" y="5540"/>
                    <a:pt x="123" y="5540"/>
                  </a:cubicBezTo>
                  <a:cubicBezTo>
                    <a:pt x="128" y="5540"/>
                    <a:pt x="140" y="5544"/>
                    <a:pt x="156" y="5552"/>
                  </a:cubicBezTo>
                  <a:cubicBezTo>
                    <a:pt x="182" y="5562"/>
                    <a:pt x="209" y="5569"/>
                    <a:pt x="224" y="5569"/>
                  </a:cubicBezTo>
                  <a:cubicBezTo>
                    <a:pt x="228" y="5569"/>
                    <a:pt x="231" y="5569"/>
                    <a:pt x="233" y="5568"/>
                  </a:cubicBezTo>
                  <a:cubicBezTo>
                    <a:pt x="234" y="5568"/>
                    <a:pt x="236" y="5568"/>
                    <a:pt x="238" y="5568"/>
                  </a:cubicBezTo>
                  <a:cubicBezTo>
                    <a:pt x="256" y="5568"/>
                    <a:pt x="300" y="5581"/>
                    <a:pt x="344" y="5603"/>
                  </a:cubicBezTo>
                  <a:cubicBezTo>
                    <a:pt x="383" y="5619"/>
                    <a:pt x="414" y="5627"/>
                    <a:pt x="426" y="5627"/>
                  </a:cubicBezTo>
                  <a:cubicBezTo>
                    <a:pt x="430" y="5627"/>
                    <a:pt x="431" y="5626"/>
                    <a:pt x="430" y="5624"/>
                  </a:cubicBezTo>
                  <a:cubicBezTo>
                    <a:pt x="427" y="5614"/>
                    <a:pt x="434" y="5603"/>
                    <a:pt x="448" y="5600"/>
                  </a:cubicBezTo>
                  <a:cubicBezTo>
                    <a:pt x="449" y="5600"/>
                    <a:pt x="450" y="5599"/>
                    <a:pt x="452" y="5599"/>
                  </a:cubicBezTo>
                  <a:cubicBezTo>
                    <a:pt x="461" y="5599"/>
                    <a:pt x="469" y="5608"/>
                    <a:pt x="472" y="5621"/>
                  </a:cubicBezTo>
                  <a:cubicBezTo>
                    <a:pt x="472" y="5629"/>
                    <a:pt x="482" y="5634"/>
                    <a:pt x="498" y="5634"/>
                  </a:cubicBezTo>
                  <a:cubicBezTo>
                    <a:pt x="509" y="5634"/>
                    <a:pt x="523" y="5632"/>
                    <a:pt x="538" y="5627"/>
                  </a:cubicBezTo>
                  <a:cubicBezTo>
                    <a:pt x="556" y="5623"/>
                    <a:pt x="569" y="5620"/>
                    <a:pt x="578" y="5620"/>
                  </a:cubicBezTo>
                  <a:cubicBezTo>
                    <a:pt x="596" y="5620"/>
                    <a:pt x="601" y="5630"/>
                    <a:pt x="601" y="5656"/>
                  </a:cubicBezTo>
                  <a:cubicBezTo>
                    <a:pt x="601" y="5680"/>
                    <a:pt x="604" y="5711"/>
                    <a:pt x="608" y="5725"/>
                  </a:cubicBezTo>
                  <a:cubicBezTo>
                    <a:pt x="611" y="5739"/>
                    <a:pt x="601" y="5749"/>
                    <a:pt x="580" y="5749"/>
                  </a:cubicBezTo>
                  <a:cubicBezTo>
                    <a:pt x="563" y="5749"/>
                    <a:pt x="545" y="5760"/>
                    <a:pt x="542" y="5773"/>
                  </a:cubicBezTo>
                  <a:cubicBezTo>
                    <a:pt x="542" y="5780"/>
                    <a:pt x="548" y="5784"/>
                    <a:pt x="561" y="5784"/>
                  </a:cubicBezTo>
                  <a:cubicBezTo>
                    <a:pt x="580" y="5784"/>
                    <a:pt x="613" y="5777"/>
                    <a:pt x="663" y="5763"/>
                  </a:cubicBezTo>
                  <a:cubicBezTo>
                    <a:pt x="709" y="5751"/>
                    <a:pt x="739" y="5745"/>
                    <a:pt x="754" y="5745"/>
                  </a:cubicBezTo>
                  <a:cubicBezTo>
                    <a:pt x="782" y="5745"/>
                    <a:pt x="760" y="5766"/>
                    <a:pt x="691" y="5808"/>
                  </a:cubicBezTo>
                  <a:cubicBezTo>
                    <a:pt x="659" y="5828"/>
                    <a:pt x="635" y="5837"/>
                    <a:pt x="620" y="5837"/>
                  </a:cubicBezTo>
                  <a:cubicBezTo>
                    <a:pt x="613" y="5837"/>
                    <a:pt x="608" y="5835"/>
                    <a:pt x="604" y="5832"/>
                  </a:cubicBezTo>
                  <a:cubicBezTo>
                    <a:pt x="601" y="5830"/>
                    <a:pt x="597" y="5829"/>
                    <a:pt x="593" y="5829"/>
                  </a:cubicBezTo>
                  <a:cubicBezTo>
                    <a:pt x="580" y="5829"/>
                    <a:pt x="564" y="5840"/>
                    <a:pt x="548" y="5864"/>
                  </a:cubicBezTo>
                  <a:cubicBezTo>
                    <a:pt x="531" y="5891"/>
                    <a:pt x="510" y="5909"/>
                    <a:pt x="500" y="5912"/>
                  </a:cubicBezTo>
                  <a:cubicBezTo>
                    <a:pt x="493" y="5912"/>
                    <a:pt x="472" y="5922"/>
                    <a:pt x="458" y="5936"/>
                  </a:cubicBezTo>
                  <a:cubicBezTo>
                    <a:pt x="443" y="5950"/>
                    <a:pt x="440" y="5956"/>
                    <a:pt x="450" y="5956"/>
                  </a:cubicBezTo>
                  <a:cubicBezTo>
                    <a:pt x="456" y="5956"/>
                    <a:pt x="466" y="5954"/>
                    <a:pt x="479" y="5950"/>
                  </a:cubicBezTo>
                  <a:cubicBezTo>
                    <a:pt x="493" y="5947"/>
                    <a:pt x="507" y="5945"/>
                    <a:pt x="518" y="5945"/>
                  </a:cubicBezTo>
                  <a:cubicBezTo>
                    <a:pt x="529" y="5945"/>
                    <a:pt x="538" y="5947"/>
                    <a:pt x="542" y="5950"/>
                  </a:cubicBezTo>
                  <a:cubicBezTo>
                    <a:pt x="566" y="5971"/>
                    <a:pt x="545" y="6010"/>
                    <a:pt x="510" y="6020"/>
                  </a:cubicBezTo>
                  <a:cubicBezTo>
                    <a:pt x="497" y="6023"/>
                    <a:pt x="486" y="6034"/>
                    <a:pt x="489" y="6044"/>
                  </a:cubicBezTo>
                  <a:cubicBezTo>
                    <a:pt x="493" y="6058"/>
                    <a:pt x="486" y="6079"/>
                    <a:pt x="479" y="6100"/>
                  </a:cubicBezTo>
                  <a:cubicBezTo>
                    <a:pt x="462" y="6130"/>
                    <a:pt x="488" y="6260"/>
                    <a:pt x="509" y="6260"/>
                  </a:cubicBezTo>
                  <a:cubicBezTo>
                    <a:pt x="509" y="6260"/>
                    <a:pt x="510" y="6260"/>
                    <a:pt x="510" y="6259"/>
                  </a:cubicBezTo>
                  <a:cubicBezTo>
                    <a:pt x="526" y="6254"/>
                    <a:pt x="539" y="6251"/>
                    <a:pt x="549" y="6251"/>
                  </a:cubicBezTo>
                  <a:cubicBezTo>
                    <a:pt x="572" y="6251"/>
                    <a:pt x="583" y="6263"/>
                    <a:pt x="590" y="6287"/>
                  </a:cubicBezTo>
                  <a:cubicBezTo>
                    <a:pt x="599" y="6303"/>
                    <a:pt x="609" y="6313"/>
                    <a:pt x="621" y="6313"/>
                  </a:cubicBezTo>
                  <a:cubicBezTo>
                    <a:pt x="625" y="6313"/>
                    <a:pt x="628" y="6312"/>
                    <a:pt x="632" y="6311"/>
                  </a:cubicBezTo>
                  <a:cubicBezTo>
                    <a:pt x="634" y="6310"/>
                    <a:pt x="637" y="6310"/>
                    <a:pt x="640" y="6310"/>
                  </a:cubicBezTo>
                  <a:cubicBezTo>
                    <a:pt x="648" y="6310"/>
                    <a:pt x="657" y="6314"/>
                    <a:pt x="659" y="6325"/>
                  </a:cubicBezTo>
                  <a:cubicBezTo>
                    <a:pt x="659" y="6337"/>
                    <a:pt x="670" y="6347"/>
                    <a:pt x="680" y="6347"/>
                  </a:cubicBezTo>
                  <a:cubicBezTo>
                    <a:pt x="681" y="6347"/>
                    <a:pt x="683" y="6346"/>
                    <a:pt x="684" y="6346"/>
                  </a:cubicBezTo>
                  <a:cubicBezTo>
                    <a:pt x="694" y="6346"/>
                    <a:pt x="708" y="6353"/>
                    <a:pt x="712" y="6363"/>
                  </a:cubicBezTo>
                  <a:cubicBezTo>
                    <a:pt x="718" y="6377"/>
                    <a:pt x="691" y="6391"/>
                    <a:pt x="643" y="6398"/>
                  </a:cubicBezTo>
                  <a:cubicBezTo>
                    <a:pt x="576" y="6408"/>
                    <a:pt x="569" y="6412"/>
                    <a:pt x="590" y="6443"/>
                  </a:cubicBezTo>
                  <a:cubicBezTo>
                    <a:pt x="599" y="6455"/>
                    <a:pt x="606" y="6463"/>
                    <a:pt x="610" y="6463"/>
                  </a:cubicBezTo>
                  <a:cubicBezTo>
                    <a:pt x="613" y="6463"/>
                    <a:pt x="614" y="6460"/>
                    <a:pt x="614" y="6453"/>
                  </a:cubicBezTo>
                  <a:cubicBezTo>
                    <a:pt x="614" y="6439"/>
                    <a:pt x="628" y="6426"/>
                    <a:pt x="649" y="6418"/>
                  </a:cubicBezTo>
                  <a:cubicBezTo>
                    <a:pt x="652" y="6418"/>
                    <a:pt x="655" y="6418"/>
                    <a:pt x="658" y="6418"/>
                  </a:cubicBezTo>
                  <a:cubicBezTo>
                    <a:pt x="671" y="6418"/>
                    <a:pt x="679" y="6424"/>
                    <a:pt x="673" y="6436"/>
                  </a:cubicBezTo>
                  <a:cubicBezTo>
                    <a:pt x="671" y="6444"/>
                    <a:pt x="674" y="6452"/>
                    <a:pt x="679" y="6452"/>
                  </a:cubicBezTo>
                  <a:cubicBezTo>
                    <a:pt x="681" y="6452"/>
                    <a:pt x="682" y="6452"/>
                    <a:pt x="684" y="6450"/>
                  </a:cubicBezTo>
                  <a:cubicBezTo>
                    <a:pt x="704" y="6442"/>
                    <a:pt x="719" y="6438"/>
                    <a:pt x="731" y="6438"/>
                  </a:cubicBezTo>
                  <a:cubicBezTo>
                    <a:pt x="751" y="6438"/>
                    <a:pt x="760" y="6449"/>
                    <a:pt x="760" y="6471"/>
                  </a:cubicBezTo>
                  <a:cubicBezTo>
                    <a:pt x="760" y="6506"/>
                    <a:pt x="794" y="6532"/>
                    <a:pt x="829" y="6532"/>
                  </a:cubicBezTo>
                  <a:cubicBezTo>
                    <a:pt x="842" y="6532"/>
                    <a:pt x="856" y="6528"/>
                    <a:pt x="867" y="6519"/>
                  </a:cubicBezTo>
                  <a:cubicBezTo>
                    <a:pt x="875" y="6515"/>
                    <a:pt x="884" y="6512"/>
                    <a:pt x="892" y="6512"/>
                  </a:cubicBezTo>
                  <a:cubicBezTo>
                    <a:pt x="900" y="6512"/>
                    <a:pt x="907" y="6515"/>
                    <a:pt x="909" y="6523"/>
                  </a:cubicBezTo>
                  <a:cubicBezTo>
                    <a:pt x="913" y="6533"/>
                    <a:pt x="888" y="6551"/>
                    <a:pt x="861" y="6557"/>
                  </a:cubicBezTo>
                  <a:cubicBezTo>
                    <a:pt x="795" y="6575"/>
                    <a:pt x="795" y="6592"/>
                    <a:pt x="861" y="6613"/>
                  </a:cubicBezTo>
                  <a:cubicBezTo>
                    <a:pt x="885" y="6623"/>
                    <a:pt x="896" y="6634"/>
                    <a:pt x="878" y="6637"/>
                  </a:cubicBezTo>
                  <a:cubicBezTo>
                    <a:pt x="864" y="6641"/>
                    <a:pt x="826" y="6662"/>
                    <a:pt x="798" y="6682"/>
                  </a:cubicBezTo>
                  <a:cubicBezTo>
                    <a:pt x="747" y="6717"/>
                    <a:pt x="747" y="6721"/>
                    <a:pt x="792" y="6724"/>
                  </a:cubicBezTo>
                  <a:cubicBezTo>
                    <a:pt x="794" y="6724"/>
                    <a:pt x="797" y="6724"/>
                    <a:pt x="800" y="6724"/>
                  </a:cubicBezTo>
                  <a:cubicBezTo>
                    <a:pt x="849" y="6724"/>
                    <a:pt x="898" y="6699"/>
                    <a:pt x="875" y="6682"/>
                  </a:cubicBezTo>
                  <a:cubicBezTo>
                    <a:pt x="855" y="6666"/>
                    <a:pt x="936" y="6599"/>
                    <a:pt x="974" y="6599"/>
                  </a:cubicBezTo>
                  <a:cubicBezTo>
                    <a:pt x="976" y="6599"/>
                    <a:pt x="977" y="6599"/>
                    <a:pt x="979" y="6599"/>
                  </a:cubicBezTo>
                  <a:cubicBezTo>
                    <a:pt x="996" y="6602"/>
                    <a:pt x="1006" y="6617"/>
                    <a:pt x="1003" y="6627"/>
                  </a:cubicBezTo>
                  <a:cubicBezTo>
                    <a:pt x="1000" y="6637"/>
                    <a:pt x="1010" y="6651"/>
                    <a:pt x="1024" y="6655"/>
                  </a:cubicBezTo>
                  <a:cubicBezTo>
                    <a:pt x="1069" y="6665"/>
                    <a:pt x="1062" y="6697"/>
                    <a:pt x="1017" y="6697"/>
                  </a:cubicBezTo>
                  <a:cubicBezTo>
                    <a:pt x="989" y="6697"/>
                    <a:pt x="1000" y="6703"/>
                    <a:pt x="1045" y="6721"/>
                  </a:cubicBezTo>
                  <a:cubicBezTo>
                    <a:pt x="1083" y="6734"/>
                    <a:pt x="1121" y="6745"/>
                    <a:pt x="1131" y="6745"/>
                  </a:cubicBezTo>
                  <a:cubicBezTo>
                    <a:pt x="1132" y="6744"/>
                    <a:pt x="1133" y="6744"/>
                    <a:pt x="1134" y="6744"/>
                  </a:cubicBezTo>
                  <a:cubicBezTo>
                    <a:pt x="1141" y="6744"/>
                    <a:pt x="1152" y="6757"/>
                    <a:pt x="1155" y="6772"/>
                  </a:cubicBezTo>
                  <a:cubicBezTo>
                    <a:pt x="1162" y="6785"/>
                    <a:pt x="1183" y="6801"/>
                    <a:pt x="1203" y="6801"/>
                  </a:cubicBezTo>
                  <a:cubicBezTo>
                    <a:pt x="1204" y="6801"/>
                    <a:pt x="1206" y="6801"/>
                    <a:pt x="1208" y="6801"/>
                  </a:cubicBezTo>
                  <a:cubicBezTo>
                    <a:pt x="1256" y="6801"/>
                    <a:pt x="1284" y="6863"/>
                    <a:pt x="1267" y="6921"/>
                  </a:cubicBezTo>
                  <a:cubicBezTo>
                    <a:pt x="1261" y="6936"/>
                    <a:pt x="1260" y="6943"/>
                    <a:pt x="1266" y="6943"/>
                  </a:cubicBezTo>
                  <a:cubicBezTo>
                    <a:pt x="1270" y="6943"/>
                    <a:pt x="1277" y="6939"/>
                    <a:pt x="1288" y="6932"/>
                  </a:cubicBezTo>
                  <a:cubicBezTo>
                    <a:pt x="1300" y="6924"/>
                    <a:pt x="1310" y="6919"/>
                    <a:pt x="1317" y="6919"/>
                  </a:cubicBezTo>
                  <a:cubicBezTo>
                    <a:pt x="1321" y="6919"/>
                    <a:pt x="1324" y="6921"/>
                    <a:pt x="1325" y="6926"/>
                  </a:cubicBezTo>
                  <a:cubicBezTo>
                    <a:pt x="1334" y="6948"/>
                    <a:pt x="1289" y="6976"/>
                    <a:pt x="1264" y="6976"/>
                  </a:cubicBezTo>
                  <a:cubicBezTo>
                    <a:pt x="1257" y="6976"/>
                    <a:pt x="1252" y="6975"/>
                    <a:pt x="1250" y="6970"/>
                  </a:cubicBezTo>
                  <a:cubicBezTo>
                    <a:pt x="1246" y="6967"/>
                    <a:pt x="1240" y="6966"/>
                    <a:pt x="1231" y="6966"/>
                  </a:cubicBezTo>
                  <a:cubicBezTo>
                    <a:pt x="1212" y="6966"/>
                    <a:pt x="1181" y="6974"/>
                    <a:pt x="1145" y="6988"/>
                  </a:cubicBezTo>
                  <a:cubicBezTo>
                    <a:pt x="1058" y="7023"/>
                    <a:pt x="1024" y="7049"/>
                    <a:pt x="1050" y="7049"/>
                  </a:cubicBezTo>
                  <a:cubicBezTo>
                    <a:pt x="1062" y="7049"/>
                    <a:pt x="1088" y="7043"/>
                    <a:pt x="1128" y="7030"/>
                  </a:cubicBezTo>
                  <a:cubicBezTo>
                    <a:pt x="1184" y="7011"/>
                    <a:pt x="1222" y="7001"/>
                    <a:pt x="1245" y="7001"/>
                  </a:cubicBezTo>
                  <a:cubicBezTo>
                    <a:pt x="1273" y="7001"/>
                    <a:pt x="1277" y="7016"/>
                    <a:pt x="1260" y="7046"/>
                  </a:cubicBezTo>
                  <a:cubicBezTo>
                    <a:pt x="1239" y="7085"/>
                    <a:pt x="1246" y="7092"/>
                    <a:pt x="1315" y="7123"/>
                  </a:cubicBezTo>
                  <a:cubicBezTo>
                    <a:pt x="1345" y="7139"/>
                    <a:pt x="1384" y="7149"/>
                    <a:pt x="1409" y="7149"/>
                  </a:cubicBezTo>
                  <a:cubicBezTo>
                    <a:pt x="1416" y="7149"/>
                    <a:pt x="1422" y="7149"/>
                    <a:pt x="1426" y="7147"/>
                  </a:cubicBezTo>
                  <a:cubicBezTo>
                    <a:pt x="1434" y="7143"/>
                    <a:pt x="1446" y="7141"/>
                    <a:pt x="1459" y="7141"/>
                  </a:cubicBezTo>
                  <a:cubicBezTo>
                    <a:pt x="1480" y="7141"/>
                    <a:pt x="1505" y="7146"/>
                    <a:pt x="1527" y="7155"/>
                  </a:cubicBezTo>
                  <a:cubicBezTo>
                    <a:pt x="1560" y="7169"/>
                    <a:pt x="1572" y="7179"/>
                    <a:pt x="1558" y="7179"/>
                  </a:cubicBezTo>
                  <a:cubicBezTo>
                    <a:pt x="1556" y="7179"/>
                    <a:pt x="1554" y="7179"/>
                    <a:pt x="1551" y="7179"/>
                  </a:cubicBezTo>
                  <a:cubicBezTo>
                    <a:pt x="1523" y="7179"/>
                    <a:pt x="1509" y="7192"/>
                    <a:pt x="1509" y="7224"/>
                  </a:cubicBezTo>
                  <a:cubicBezTo>
                    <a:pt x="1509" y="7246"/>
                    <a:pt x="1501" y="7262"/>
                    <a:pt x="1486" y="7262"/>
                  </a:cubicBezTo>
                  <a:cubicBezTo>
                    <a:pt x="1485" y="7262"/>
                    <a:pt x="1483" y="7262"/>
                    <a:pt x="1482" y="7262"/>
                  </a:cubicBezTo>
                  <a:cubicBezTo>
                    <a:pt x="1479" y="7261"/>
                    <a:pt x="1477" y="7261"/>
                    <a:pt x="1475" y="7261"/>
                  </a:cubicBezTo>
                  <a:cubicBezTo>
                    <a:pt x="1464" y="7261"/>
                    <a:pt x="1458" y="7266"/>
                    <a:pt x="1461" y="7272"/>
                  </a:cubicBezTo>
                  <a:cubicBezTo>
                    <a:pt x="1464" y="7286"/>
                    <a:pt x="1464" y="7307"/>
                    <a:pt x="1461" y="7324"/>
                  </a:cubicBezTo>
                  <a:cubicBezTo>
                    <a:pt x="1461" y="7340"/>
                    <a:pt x="1463" y="7347"/>
                    <a:pt x="1471" y="7347"/>
                  </a:cubicBezTo>
                  <a:cubicBezTo>
                    <a:pt x="1477" y="7347"/>
                    <a:pt x="1486" y="7344"/>
                    <a:pt x="1499" y="7338"/>
                  </a:cubicBezTo>
                  <a:cubicBezTo>
                    <a:pt x="1505" y="7335"/>
                    <a:pt x="1513" y="7333"/>
                    <a:pt x="1523" y="7333"/>
                  </a:cubicBezTo>
                  <a:cubicBezTo>
                    <a:pt x="1602" y="7333"/>
                    <a:pt x="1793" y="7422"/>
                    <a:pt x="1762" y="7453"/>
                  </a:cubicBezTo>
                  <a:cubicBezTo>
                    <a:pt x="1735" y="7481"/>
                    <a:pt x="1769" y="7518"/>
                    <a:pt x="1806" y="7518"/>
                  </a:cubicBezTo>
                  <a:cubicBezTo>
                    <a:pt x="1815" y="7518"/>
                    <a:pt x="1824" y="7516"/>
                    <a:pt x="1832" y="7512"/>
                  </a:cubicBezTo>
                  <a:cubicBezTo>
                    <a:pt x="1846" y="7503"/>
                    <a:pt x="1856" y="7499"/>
                    <a:pt x="1861" y="7499"/>
                  </a:cubicBezTo>
                  <a:cubicBezTo>
                    <a:pt x="1866" y="7499"/>
                    <a:pt x="1867" y="7503"/>
                    <a:pt x="1863" y="7512"/>
                  </a:cubicBezTo>
                  <a:cubicBezTo>
                    <a:pt x="1860" y="7525"/>
                    <a:pt x="1871" y="7550"/>
                    <a:pt x="1887" y="7560"/>
                  </a:cubicBezTo>
                  <a:cubicBezTo>
                    <a:pt x="1905" y="7571"/>
                    <a:pt x="1922" y="7602"/>
                    <a:pt x="1926" y="7633"/>
                  </a:cubicBezTo>
                  <a:cubicBezTo>
                    <a:pt x="1929" y="7662"/>
                    <a:pt x="1938" y="7685"/>
                    <a:pt x="1951" y="7685"/>
                  </a:cubicBezTo>
                  <a:cubicBezTo>
                    <a:pt x="1952" y="7685"/>
                    <a:pt x="1953" y="7685"/>
                    <a:pt x="1954" y="7685"/>
                  </a:cubicBezTo>
                  <a:cubicBezTo>
                    <a:pt x="1956" y="7684"/>
                    <a:pt x="1957" y="7684"/>
                    <a:pt x="1959" y="7684"/>
                  </a:cubicBezTo>
                  <a:cubicBezTo>
                    <a:pt x="1970" y="7684"/>
                    <a:pt x="1979" y="7694"/>
                    <a:pt x="1985" y="7709"/>
                  </a:cubicBezTo>
                  <a:cubicBezTo>
                    <a:pt x="1988" y="7723"/>
                    <a:pt x="1985" y="7741"/>
                    <a:pt x="1971" y="7744"/>
                  </a:cubicBezTo>
                  <a:cubicBezTo>
                    <a:pt x="1961" y="7747"/>
                    <a:pt x="1954" y="7765"/>
                    <a:pt x="1961" y="7782"/>
                  </a:cubicBezTo>
                  <a:cubicBezTo>
                    <a:pt x="1974" y="7833"/>
                    <a:pt x="2120" y="7973"/>
                    <a:pt x="2156" y="7973"/>
                  </a:cubicBezTo>
                  <a:cubicBezTo>
                    <a:pt x="2156" y="7973"/>
                    <a:pt x="2157" y="7973"/>
                    <a:pt x="2158" y="7973"/>
                  </a:cubicBezTo>
                  <a:cubicBezTo>
                    <a:pt x="2159" y="7973"/>
                    <a:pt x="2160" y="7973"/>
                    <a:pt x="2162" y="7973"/>
                  </a:cubicBezTo>
                  <a:cubicBezTo>
                    <a:pt x="2176" y="7973"/>
                    <a:pt x="2197" y="7989"/>
                    <a:pt x="2210" y="8011"/>
                  </a:cubicBezTo>
                  <a:cubicBezTo>
                    <a:pt x="2224" y="8031"/>
                    <a:pt x="2236" y="8041"/>
                    <a:pt x="2252" y="8041"/>
                  </a:cubicBezTo>
                  <a:cubicBezTo>
                    <a:pt x="2261" y="8041"/>
                    <a:pt x="2271" y="8038"/>
                    <a:pt x="2283" y="8032"/>
                  </a:cubicBezTo>
                  <a:cubicBezTo>
                    <a:pt x="2296" y="8025"/>
                    <a:pt x="2305" y="8021"/>
                    <a:pt x="2311" y="8021"/>
                  </a:cubicBezTo>
                  <a:cubicBezTo>
                    <a:pt x="2320" y="8021"/>
                    <a:pt x="2323" y="8029"/>
                    <a:pt x="2321" y="8045"/>
                  </a:cubicBezTo>
                  <a:cubicBezTo>
                    <a:pt x="2318" y="8064"/>
                    <a:pt x="2325" y="8073"/>
                    <a:pt x="2336" y="8073"/>
                  </a:cubicBezTo>
                  <a:cubicBezTo>
                    <a:pt x="2352" y="8073"/>
                    <a:pt x="2376" y="8054"/>
                    <a:pt x="2391" y="8021"/>
                  </a:cubicBezTo>
                  <a:cubicBezTo>
                    <a:pt x="2400" y="8001"/>
                    <a:pt x="2405" y="7991"/>
                    <a:pt x="2414" y="7991"/>
                  </a:cubicBezTo>
                  <a:cubicBezTo>
                    <a:pt x="2422" y="7991"/>
                    <a:pt x="2432" y="7998"/>
                    <a:pt x="2449" y="8011"/>
                  </a:cubicBezTo>
                  <a:cubicBezTo>
                    <a:pt x="2466" y="8023"/>
                    <a:pt x="2482" y="8029"/>
                    <a:pt x="2502" y="8029"/>
                  </a:cubicBezTo>
                  <a:cubicBezTo>
                    <a:pt x="2524" y="8029"/>
                    <a:pt x="2549" y="8022"/>
                    <a:pt x="2585" y="8008"/>
                  </a:cubicBezTo>
                  <a:cubicBezTo>
                    <a:pt x="2621" y="7995"/>
                    <a:pt x="2655" y="7988"/>
                    <a:pt x="2670" y="7988"/>
                  </a:cubicBezTo>
                  <a:cubicBezTo>
                    <a:pt x="2675" y="7988"/>
                    <a:pt x="2678" y="7989"/>
                    <a:pt x="2678" y="7990"/>
                  </a:cubicBezTo>
                  <a:cubicBezTo>
                    <a:pt x="2679" y="7992"/>
                    <a:pt x="2684" y="7993"/>
                    <a:pt x="2691" y="7993"/>
                  </a:cubicBezTo>
                  <a:cubicBezTo>
                    <a:pt x="2713" y="7993"/>
                    <a:pt x="2759" y="7986"/>
                    <a:pt x="2811" y="7973"/>
                  </a:cubicBezTo>
                  <a:cubicBezTo>
                    <a:pt x="2865" y="7960"/>
                    <a:pt x="2917" y="7953"/>
                    <a:pt x="2947" y="7953"/>
                  </a:cubicBezTo>
                  <a:cubicBezTo>
                    <a:pt x="2958" y="7953"/>
                    <a:pt x="2965" y="7954"/>
                    <a:pt x="2970" y="7956"/>
                  </a:cubicBezTo>
                  <a:cubicBezTo>
                    <a:pt x="2976" y="7960"/>
                    <a:pt x="2988" y="7962"/>
                    <a:pt x="3003" y="7962"/>
                  </a:cubicBezTo>
                  <a:cubicBezTo>
                    <a:pt x="3025" y="7962"/>
                    <a:pt x="3054" y="7958"/>
                    <a:pt x="3078" y="7952"/>
                  </a:cubicBezTo>
                  <a:cubicBezTo>
                    <a:pt x="3123" y="7941"/>
                    <a:pt x="3237" y="7925"/>
                    <a:pt x="3334" y="7917"/>
                  </a:cubicBezTo>
                  <a:cubicBezTo>
                    <a:pt x="3432" y="7907"/>
                    <a:pt x="3557" y="7890"/>
                    <a:pt x="3612" y="7876"/>
                  </a:cubicBezTo>
                  <a:cubicBezTo>
                    <a:pt x="3684" y="7859"/>
                    <a:pt x="3808" y="7848"/>
                    <a:pt x="3904" y="7848"/>
                  </a:cubicBezTo>
                  <a:cubicBezTo>
                    <a:pt x="3966" y="7848"/>
                    <a:pt x="4016" y="7853"/>
                    <a:pt x="4036" y="7862"/>
                  </a:cubicBezTo>
                  <a:cubicBezTo>
                    <a:pt x="4052" y="7872"/>
                    <a:pt x="4084" y="7907"/>
                    <a:pt x="4105" y="7941"/>
                  </a:cubicBezTo>
                  <a:cubicBezTo>
                    <a:pt x="4125" y="7980"/>
                    <a:pt x="4146" y="8011"/>
                    <a:pt x="4156" y="8021"/>
                  </a:cubicBezTo>
                  <a:cubicBezTo>
                    <a:pt x="4167" y="8029"/>
                    <a:pt x="4164" y="8035"/>
                    <a:pt x="4146" y="8039"/>
                  </a:cubicBezTo>
                  <a:cubicBezTo>
                    <a:pt x="4111" y="8050"/>
                    <a:pt x="4170" y="8143"/>
                    <a:pt x="4233" y="8167"/>
                  </a:cubicBezTo>
                  <a:cubicBezTo>
                    <a:pt x="4268" y="8181"/>
                    <a:pt x="4285" y="8212"/>
                    <a:pt x="4299" y="8274"/>
                  </a:cubicBezTo>
                  <a:cubicBezTo>
                    <a:pt x="4312" y="8318"/>
                    <a:pt x="4329" y="8355"/>
                    <a:pt x="4339" y="8355"/>
                  </a:cubicBezTo>
                  <a:cubicBezTo>
                    <a:pt x="4339" y="8355"/>
                    <a:pt x="4340" y="8354"/>
                    <a:pt x="4340" y="8354"/>
                  </a:cubicBezTo>
                  <a:cubicBezTo>
                    <a:pt x="4341" y="8354"/>
                    <a:pt x="4342" y="8354"/>
                    <a:pt x="4342" y="8354"/>
                  </a:cubicBezTo>
                  <a:cubicBezTo>
                    <a:pt x="4353" y="8354"/>
                    <a:pt x="4365" y="8377"/>
                    <a:pt x="4369" y="8407"/>
                  </a:cubicBezTo>
                  <a:cubicBezTo>
                    <a:pt x="4382" y="8493"/>
                    <a:pt x="4438" y="8732"/>
                    <a:pt x="4469" y="8847"/>
                  </a:cubicBezTo>
                  <a:cubicBezTo>
                    <a:pt x="4489" y="8916"/>
                    <a:pt x="4489" y="8955"/>
                    <a:pt x="4473" y="8958"/>
                  </a:cubicBezTo>
                  <a:cubicBezTo>
                    <a:pt x="4424" y="8972"/>
                    <a:pt x="4427" y="9014"/>
                    <a:pt x="4479" y="9041"/>
                  </a:cubicBezTo>
                  <a:cubicBezTo>
                    <a:pt x="4503" y="9055"/>
                    <a:pt x="4524" y="9083"/>
                    <a:pt x="4524" y="9097"/>
                  </a:cubicBezTo>
                  <a:cubicBezTo>
                    <a:pt x="4524" y="9115"/>
                    <a:pt x="4559" y="9177"/>
                    <a:pt x="4601" y="9239"/>
                  </a:cubicBezTo>
                  <a:cubicBezTo>
                    <a:pt x="4646" y="9302"/>
                    <a:pt x="4673" y="9354"/>
                    <a:pt x="4667" y="9357"/>
                  </a:cubicBezTo>
                  <a:cubicBezTo>
                    <a:pt x="4660" y="9361"/>
                    <a:pt x="4677" y="9364"/>
                    <a:pt x="4708" y="9368"/>
                  </a:cubicBezTo>
                  <a:cubicBezTo>
                    <a:pt x="4771" y="9371"/>
                    <a:pt x="4812" y="9454"/>
                    <a:pt x="4767" y="9486"/>
                  </a:cubicBezTo>
                  <a:cubicBezTo>
                    <a:pt x="4753" y="9493"/>
                    <a:pt x="4774" y="9503"/>
                    <a:pt x="4812" y="9507"/>
                  </a:cubicBezTo>
                  <a:cubicBezTo>
                    <a:pt x="4851" y="9510"/>
                    <a:pt x="4882" y="9520"/>
                    <a:pt x="4885" y="9534"/>
                  </a:cubicBezTo>
                  <a:cubicBezTo>
                    <a:pt x="4889" y="9544"/>
                    <a:pt x="4937" y="9576"/>
                    <a:pt x="4993" y="9600"/>
                  </a:cubicBezTo>
                  <a:cubicBezTo>
                    <a:pt x="5048" y="9627"/>
                    <a:pt x="5097" y="9659"/>
                    <a:pt x="5101" y="9669"/>
                  </a:cubicBezTo>
                  <a:cubicBezTo>
                    <a:pt x="5103" y="9678"/>
                    <a:pt x="5111" y="9687"/>
                    <a:pt x="5120" y="9687"/>
                  </a:cubicBezTo>
                  <a:cubicBezTo>
                    <a:pt x="5122" y="9687"/>
                    <a:pt x="5123" y="9687"/>
                    <a:pt x="5125" y="9687"/>
                  </a:cubicBezTo>
                  <a:cubicBezTo>
                    <a:pt x="5125" y="9686"/>
                    <a:pt x="5126" y="9686"/>
                    <a:pt x="5127" y="9686"/>
                  </a:cubicBezTo>
                  <a:cubicBezTo>
                    <a:pt x="5139" y="9686"/>
                    <a:pt x="5184" y="9702"/>
                    <a:pt x="5229" y="9722"/>
                  </a:cubicBezTo>
                  <a:cubicBezTo>
                    <a:pt x="5277" y="9739"/>
                    <a:pt x="5336" y="9760"/>
                    <a:pt x="5357" y="9760"/>
                  </a:cubicBezTo>
                  <a:cubicBezTo>
                    <a:pt x="5419" y="9767"/>
                    <a:pt x="5413" y="9805"/>
                    <a:pt x="5347" y="9822"/>
                  </a:cubicBezTo>
                  <a:cubicBezTo>
                    <a:pt x="5280" y="9840"/>
                    <a:pt x="5197" y="9909"/>
                    <a:pt x="5208" y="9944"/>
                  </a:cubicBezTo>
                  <a:cubicBezTo>
                    <a:pt x="5210" y="9950"/>
                    <a:pt x="5222" y="9954"/>
                    <a:pt x="5237" y="9954"/>
                  </a:cubicBezTo>
                  <a:cubicBezTo>
                    <a:pt x="5246" y="9954"/>
                    <a:pt x="5255" y="9953"/>
                    <a:pt x="5264" y="9951"/>
                  </a:cubicBezTo>
                  <a:cubicBezTo>
                    <a:pt x="5270" y="9949"/>
                    <a:pt x="5278" y="9948"/>
                    <a:pt x="5286" y="9948"/>
                  </a:cubicBezTo>
                  <a:cubicBezTo>
                    <a:pt x="5308" y="9948"/>
                    <a:pt x="5335" y="9954"/>
                    <a:pt x="5350" y="9965"/>
                  </a:cubicBezTo>
                  <a:cubicBezTo>
                    <a:pt x="5369" y="9976"/>
                    <a:pt x="5392" y="9986"/>
                    <a:pt x="5405" y="9986"/>
                  </a:cubicBezTo>
                  <a:cubicBezTo>
                    <a:pt x="5406" y="9986"/>
                    <a:pt x="5408" y="9986"/>
                    <a:pt x="5409" y="9986"/>
                  </a:cubicBezTo>
                  <a:cubicBezTo>
                    <a:pt x="5419" y="9986"/>
                    <a:pt x="5451" y="9986"/>
                    <a:pt x="5482" y="9992"/>
                  </a:cubicBezTo>
                  <a:cubicBezTo>
                    <a:pt x="5489" y="9994"/>
                    <a:pt x="5501" y="9995"/>
                    <a:pt x="5516" y="9995"/>
                  </a:cubicBezTo>
                  <a:cubicBezTo>
                    <a:pt x="5555" y="9995"/>
                    <a:pt x="5614" y="9989"/>
                    <a:pt x="5669" y="9981"/>
                  </a:cubicBezTo>
                  <a:cubicBezTo>
                    <a:pt x="5794" y="9963"/>
                    <a:pt x="5918" y="9952"/>
                    <a:pt x="5999" y="9952"/>
                  </a:cubicBezTo>
                  <a:cubicBezTo>
                    <a:pt x="6039" y="9952"/>
                    <a:pt x="6068" y="9955"/>
                    <a:pt x="6082" y="9961"/>
                  </a:cubicBezTo>
                  <a:cubicBezTo>
                    <a:pt x="6088" y="9963"/>
                    <a:pt x="6096" y="9963"/>
                    <a:pt x="6106" y="9963"/>
                  </a:cubicBezTo>
                  <a:cubicBezTo>
                    <a:pt x="6135" y="9963"/>
                    <a:pt x="6179" y="9956"/>
                    <a:pt x="6217" y="9944"/>
                  </a:cubicBezTo>
                  <a:cubicBezTo>
                    <a:pt x="6254" y="9933"/>
                    <a:pt x="6279" y="9928"/>
                    <a:pt x="6295" y="9928"/>
                  </a:cubicBezTo>
                  <a:cubicBezTo>
                    <a:pt x="6308" y="9928"/>
                    <a:pt x="6315" y="9932"/>
                    <a:pt x="6315" y="9940"/>
                  </a:cubicBezTo>
                  <a:cubicBezTo>
                    <a:pt x="6315" y="9950"/>
                    <a:pt x="6316" y="9956"/>
                    <a:pt x="6317" y="9956"/>
                  </a:cubicBezTo>
                  <a:cubicBezTo>
                    <a:pt x="6318" y="9956"/>
                    <a:pt x="6318" y="9956"/>
                    <a:pt x="6318" y="9954"/>
                  </a:cubicBezTo>
                  <a:cubicBezTo>
                    <a:pt x="6325" y="9930"/>
                    <a:pt x="6488" y="9909"/>
                    <a:pt x="6644" y="9909"/>
                  </a:cubicBezTo>
                  <a:cubicBezTo>
                    <a:pt x="6713" y="9906"/>
                    <a:pt x="6793" y="9895"/>
                    <a:pt x="6825" y="9881"/>
                  </a:cubicBezTo>
                  <a:cubicBezTo>
                    <a:pt x="6841" y="9872"/>
                    <a:pt x="6855" y="9868"/>
                    <a:pt x="6865" y="9868"/>
                  </a:cubicBezTo>
                  <a:cubicBezTo>
                    <a:pt x="6873" y="9868"/>
                    <a:pt x="6878" y="9871"/>
                    <a:pt x="6880" y="9877"/>
                  </a:cubicBezTo>
                  <a:cubicBezTo>
                    <a:pt x="6883" y="9883"/>
                    <a:pt x="6887" y="9886"/>
                    <a:pt x="6892" y="9886"/>
                  </a:cubicBezTo>
                  <a:cubicBezTo>
                    <a:pt x="6900" y="9886"/>
                    <a:pt x="6912" y="9879"/>
                    <a:pt x="6929" y="9864"/>
                  </a:cubicBezTo>
                  <a:cubicBezTo>
                    <a:pt x="6946" y="9849"/>
                    <a:pt x="6958" y="9842"/>
                    <a:pt x="6972" y="9842"/>
                  </a:cubicBezTo>
                  <a:cubicBezTo>
                    <a:pt x="6984" y="9842"/>
                    <a:pt x="6996" y="9847"/>
                    <a:pt x="7012" y="9856"/>
                  </a:cubicBezTo>
                  <a:cubicBezTo>
                    <a:pt x="7027" y="9867"/>
                    <a:pt x="7039" y="9873"/>
                    <a:pt x="7049" y="9873"/>
                  </a:cubicBezTo>
                  <a:cubicBezTo>
                    <a:pt x="7058" y="9873"/>
                    <a:pt x="7064" y="9868"/>
                    <a:pt x="7067" y="9861"/>
                  </a:cubicBezTo>
                  <a:cubicBezTo>
                    <a:pt x="7071" y="9850"/>
                    <a:pt x="7088" y="9836"/>
                    <a:pt x="7099" y="9832"/>
                  </a:cubicBezTo>
                  <a:cubicBezTo>
                    <a:pt x="7112" y="9832"/>
                    <a:pt x="7220" y="9812"/>
                    <a:pt x="7335" y="9794"/>
                  </a:cubicBezTo>
                  <a:cubicBezTo>
                    <a:pt x="7435" y="9776"/>
                    <a:pt x="7527" y="9766"/>
                    <a:pt x="7555" y="9766"/>
                  </a:cubicBezTo>
                  <a:cubicBezTo>
                    <a:pt x="7559" y="9766"/>
                    <a:pt x="7562" y="9766"/>
                    <a:pt x="7563" y="9767"/>
                  </a:cubicBezTo>
                  <a:cubicBezTo>
                    <a:pt x="7566" y="9769"/>
                    <a:pt x="7574" y="9770"/>
                    <a:pt x="7587" y="9770"/>
                  </a:cubicBezTo>
                  <a:cubicBezTo>
                    <a:pt x="7610" y="9770"/>
                    <a:pt x="7647" y="9766"/>
                    <a:pt x="7685" y="9760"/>
                  </a:cubicBezTo>
                  <a:cubicBezTo>
                    <a:pt x="7822" y="9730"/>
                    <a:pt x="7871" y="9720"/>
                    <a:pt x="7889" y="9720"/>
                  </a:cubicBezTo>
                  <a:cubicBezTo>
                    <a:pt x="7897" y="9720"/>
                    <a:pt x="7899" y="9722"/>
                    <a:pt x="7900" y="9725"/>
                  </a:cubicBezTo>
                  <a:cubicBezTo>
                    <a:pt x="7900" y="9729"/>
                    <a:pt x="7907" y="9730"/>
                    <a:pt x="7917" y="9730"/>
                  </a:cubicBezTo>
                  <a:cubicBezTo>
                    <a:pt x="7924" y="9730"/>
                    <a:pt x="7933" y="9730"/>
                    <a:pt x="7942" y="9728"/>
                  </a:cubicBezTo>
                  <a:cubicBezTo>
                    <a:pt x="7966" y="9725"/>
                    <a:pt x="8039" y="9711"/>
                    <a:pt x="8111" y="9697"/>
                  </a:cubicBezTo>
                  <a:cubicBezTo>
                    <a:pt x="8169" y="9686"/>
                    <a:pt x="8225" y="9679"/>
                    <a:pt x="8250" y="9679"/>
                  </a:cubicBezTo>
                  <a:cubicBezTo>
                    <a:pt x="8255" y="9679"/>
                    <a:pt x="8259" y="9679"/>
                    <a:pt x="8261" y="9680"/>
                  </a:cubicBezTo>
                  <a:cubicBezTo>
                    <a:pt x="8263" y="9680"/>
                    <a:pt x="8265" y="9680"/>
                    <a:pt x="8268" y="9680"/>
                  </a:cubicBezTo>
                  <a:cubicBezTo>
                    <a:pt x="8295" y="9680"/>
                    <a:pt x="8390" y="9667"/>
                    <a:pt x="8490" y="9648"/>
                  </a:cubicBezTo>
                  <a:cubicBezTo>
                    <a:pt x="8591" y="9629"/>
                    <a:pt x="8684" y="9614"/>
                    <a:pt x="8707" y="9614"/>
                  </a:cubicBezTo>
                  <a:cubicBezTo>
                    <a:pt x="8709" y="9614"/>
                    <a:pt x="8711" y="9614"/>
                    <a:pt x="8712" y="9614"/>
                  </a:cubicBezTo>
                  <a:cubicBezTo>
                    <a:pt x="8712" y="9614"/>
                    <a:pt x="8713" y="9614"/>
                    <a:pt x="8715" y="9614"/>
                  </a:cubicBezTo>
                  <a:cubicBezTo>
                    <a:pt x="8738" y="9614"/>
                    <a:pt x="8870" y="9588"/>
                    <a:pt x="9021" y="9558"/>
                  </a:cubicBezTo>
                  <a:cubicBezTo>
                    <a:pt x="9171" y="9526"/>
                    <a:pt x="9305" y="9502"/>
                    <a:pt x="9330" y="9502"/>
                  </a:cubicBezTo>
                  <a:cubicBezTo>
                    <a:pt x="9331" y="9502"/>
                    <a:pt x="9332" y="9502"/>
                    <a:pt x="9333" y="9503"/>
                  </a:cubicBezTo>
                  <a:cubicBezTo>
                    <a:pt x="9344" y="9503"/>
                    <a:pt x="9440" y="9489"/>
                    <a:pt x="9552" y="9465"/>
                  </a:cubicBezTo>
                  <a:cubicBezTo>
                    <a:pt x="9663" y="9444"/>
                    <a:pt x="9832" y="9416"/>
                    <a:pt x="9927" y="9403"/>
                  </a:cubicBezTo>
                  <a:cubicBezTo>
                    <a:pt x="10023" y="9392"/>
                    <a:pt x="10190" y="9361"/>
                    <a:pt x="10294" y="9340"/>
                  </a:cubicBezTo>
                  <a:cubicBezTo>
                    <a:pt x="10398" y="9315"/>
                    <a:pt x="10505" y="9299"/>
                    <a:pt x="10526" y="9299"/>
                  </a:cubicBezTo>
                  <a:cubicBezTo>
                    <a:pt x="10527" y="9299"/>
                    <a:pt x="10528" y="9299"/>
                    <a:pt x="10530" y="9299"/>
                  </a:cubicBezTo>
                  <a:cubicBezTo>
                    <a:pt x="10563" y="9299"/>
                    <a:pt x="10719" y="9268"/>
                    <a:pt x="10891" y="9229"/>
                  </a:cubicBezTo>
                  <a:cubicBezTo>
                    <a:pt x="11080" y="9183"/>
                    <a:pt x="11207" y="9162"/>
                    <a:pt x="11268" y="9162"/>
                  </a:cubicBezTo>
                  <a:cubicBezTo>
                    <a:pt x="11277" y="9162"/>
                    <a:pt x="11284" y="9162"/>
                    <a:pt x="11290" y="9163"/>
                  </a:cubicBezTo>
                  <a:cubicBezTo>
                    <a:pt x="11319" y="9165"/>
                    <a:pt x="11354" y="9168"/>
                    <a:pt x="11378" y="9168"/>
                  </a:cubicBezTo>
                  <a:cubicBezTo>
                    <a:pt x="11387" y="9168"/>
                    <a:pt x="11395" y="9167"/>
                    <a:pt x="11400" y="9166"/>
                  </a:cubicBezTo>
                  <a:cubicBezTo>
                    <a:pt x="11403" y="9165"/>
                    <a:pt x="11406" y="9165"/>
                    <a:pt x="11409" y="9165"/>
                  </a:cubicBezTo>
                  <a:cubicBezTo>
                    <a:pt x="11443" y="9165"/>
                    <a:pt x="11471" y="9219"/>
                    <a:pt x="11435" y="9229"/>
                  </a:cubicBezTo>
                  <a:cubicBezTo>
                    <a:pt x="11432" y="9229"/>
                    <a:pt x="11427" y="9230"/>
                    <a:pt x="11422" y="9230"/>
                  </a:cubicBezTo>
                  <a:cubicBezTo>
                    <a:pt x="11408" y="9230"/>
                    <a:pt x="11388" y="9226"/>
                    <a:pt x="11373" y="9219"/>
                  </a:cubicBezTo>
                  <a:cubicBezTo>
                    <a:pt x="11364" y="9215"/>
                    <a:pt x="11356" y="9213"/>
                    <a:pt x="11351" y="9213"/>
                  </a:cubicBezTo>
                  <a:cubicBezTo>
                    <a:pt x="11346" y="9213"/>
                    <a:pt x="11344" y="9215"/>
                    <a:pt x="11345" y="9219"/>
                  </a:cubicBezTo>
                  <a:cubicBezTo>
                    <a:pt x="11349" y="9229"/>
                    <a:pt x="11366" y="9243"/>
                    <a:pt x="11387" y="9253"/>
                  </a:cubicBezTo>
                  <a:cubicBezTo>
                    <a:pt x="11397" y="9258"/>
                    <a:pt x="11409" y="9261"/>
                    <a:pt x="11428" y="9261"/>
                  </a:cubicBezTo>
                  <a:cubicBezTo>
                    <a:pt x="11471" y="9261"/>
                    <a:pt x="11548" y="9245"/>
                    <a:pt x="11720" y="9201"/>
                  </a:cubicBezTo>
                  <a:cubicBezTo>
                    <a:pt x="11775" y="9189"/>
                    <a:pt x="11823" y="9182"/>
                    <a:pt x="11849" y="9182"/>
                  </a:cubicBezTo>
                  <a:cubicBezTo>
                    <a:pt x="11861" y="9182"/>
                    <a:pt x="11868" y="9184"/>
                    <a:pt x="11869" y="9187"/>
                  </a:cubicBezTo>
                  <a:cubicBezTo>
                    <a:pt x="11871" y="9194"/>
                    <a:pt x="11879" y="9198"/>
                    <a:pt x="11891" y="9198"/>
                  </a:cubicBezTo>
                  <a:cubicBezTo>
                    <a:pt x="11897" y="9198"/>
                    <a:pt x="11903" y="9197"/>
                    <a:pt x="11911" y="9195"/>
                  </a:cubicBezTo>
                  <a:cubicBezTo>
                    <a:pt x="11932" y="9184"/>
                    <a:pt x="12001" y="9174"/>
                    <a:pt x="12066" y="9166"/>
                  </a:cubicBezTo>
                  <a:cubicBezTo>
                    <a:pt x="12133" y="9160"/>
                    <a:pt x="12191" y="9149"/>
                    <a:pt x="12205" y="9142"/>
                  </a:cubicBezTo>
                  <a:cubicBezTo>
                    <a:pt x="12216" y="9139"/>
                    <a:pt x="12247" y="9125"/>
                    <a:pt x="12279" y="9111"/>
                  </a:cubicBezTo>
                  <a:cubicBezTo>
                    <a:pt x="12351" y="9086"/>
                    <a:pt x="12351" y="9086"/>
                    <a:pt x="12313" y="9062"/>
                  </a:cubicBezTo>
                  <a:cubicBezTo>
                    <a:pt x="12289" y="9045"/>
                    <a:pt x="12289" y="9035"/>
                    <a:pt x="12313" y="9020"/>
                  </a:cubicBezTo>
                  <a:cubicBezTo>
                    <a:pt x="12338" y="9003"/>
                    <a:pt x="12425" y="8989"/>
                    <a:pt x="12475" y="8989"/>
                  </a:cubicBezTo>
                  <a:cubicBezTo>
                    <a:pt x="12495" y="8989"/>
                    <a:pt x="12509" y="8991"/>
                    <a:pt x="12511" y="8996"/>
                  </a:cubicBezTo>
                  <a:cubicBezTo>
                    <a:pt x="12511" y="8997"/>
                    <a:pt x="12513" y="8998"/>
                    <a:pt x="12517" y="8998"/>
                  </a:cubicBezTo>
                  <a:cubicBezTo>
                    <a:pt x="12541" y="8998"/>
                    <a:pt x="12630" y="8982"/>
                    <a:pt x="12733" y="8958"/>
                  </a:cubicBezTo>
                  <a:cubicBezTo>
                    <a:pt x="13014" y="8896"/>
                    <a:pt x="13177" y="8865"/>
                    <a:pt x="13299" y="8854"/>
                  </a:cubicBezTo>
                  <a:cubicBezTo>
                    <a:pt x="13350" y="8851"/>
                    <a:pt x="13413" y="8844"/>
                    <a:pt x="13434" y="8841"/>
                  </a:cubicBezTo>
                  <a:cubicBezTo>
                    <a:pt x="13458" y="8841"/>
                    <a:pt x="13486" y="8841"/>
                    <a:pt x="13499" y="8844"/>
                  </a:cubicBezTo>
                  <a:cubicBezTo>
                    <a:pt x="13500" y="8844"/>
                    <a:pt x="13501" y="8844"/>
                    <a:pt x="13503" y="8844"/>
                  </a:cubicBezTo>
                  <a:cubicBezTo>
                    <a:pt x="13529" y="8844"/>
                    <a:pt x="13686" y="8814"/>
                    <a:pt x="13861" y="8774"/>
                  </a:cubicBezTo>
                  <a:cubicBezTo>
                    <a:pt x="14055" y="8732"/>
                    <a:pt x="14252" y="8698"/>
                    <a:pt x="14335" y="8698"/>
                  </a:cubicBezTo>
                  <a:cubicBezTo>
                    <a:pt x="14415" y="8695"/>
                    <a:pt x="14506" y="8691"/>
                    <a:pt x="14537" y="8691"/>
                  </a:cubicBezTo>
                  <a:cubicBezTo>
                    <a:pt x="14564" y="8691"/>
                    <a:pt x="14603" y="8702"/>
                    <a:pt x="14614" y="8712"/>
                  </a:cubicBezTo>
                  <a:cubicBezTo>
                    <a:pt x="14621" y="8722"/>
                    <a:pt x="14640" y="8728"/>
                    <a:pt x="14658" y="8728"/>
                  </a:cubicBezTo>
                  <a:cubicBezTo>
                    <a:pt x="14664" y="8728"/>
                    <a:pt x="14670" y="8727"/>
                    <a:pt x="14676" y="8726"/>
                  </a:cubicBezTo>
                  <a:cubicBezTo>
                    <a:pt x="14703" y="8719"/>
                    <a:pt x="14710" y="8708"/>
                    <a:pt x="14700" y="8698"/>
                  </a:cubicBezTo>
                  <a:cubicBezTo>
                    <a:pt x="14665" y="8670"/>
                    <a:pt x="14998" y="8625"/>
                    <a:pt x="15352" y="8607"/>
                  </a:cubicBezTo>
                  <a:cubicBezTo>
                    <a:pt x="15443" y="8604"/>
                    <a:pt x="15536" y="8597"/>
                    <a:pt x="15564" y="8594"/>
                  </a:cubicBezTo>
                  <a:cubicBezTo>
                    <a:pt x="15567" y="8594"/>
                    <a:pt x="15570" y="8594"/>
                    <a:pt x="15573" y="8594"/>
                  </a:cubicBezTo>
                  <a:cubicBezTo>
                    <a:pt x="15595" y="8594"/>
                    <a:pt x="15617" y="8603"/>
                    <a:pt x="15626" y="8618"/>
                  </a:cubicBezTo>
                  <a:cubicBezTo>
                    <a:pt x="15636" y="8634"/>
                    <a:pt x="15648" y="8646"/>
                    <a:pt x="15658" y="8646"/>
                  </a:cubicBezTo>
                  <a:cubicBezTo>
                    <a:pt x="15659" y="8646"/>
                    <a:pt x="15660" y="8646"/>
                    <a:pt x="15661" y="8646"/>
                  </a:cubicBezTo>
                  <a:cubicBezTo>
                    <a:pt x="15693" y="8642"/>
                    <a:pt x="15752" y="8640"/>
                    <a:pt x="15812" y="8640"/>
                  </a:cubicBezTo>
                  <a:cubicBezTo>
                    <a:pt x="15906" y="8640"/>
                    <a:pt x="16002" y="8645"/>
                    <a:pt x="16005" y="8653"/>
                  </a:cubicBezTo>
                  <a:cubicBezTo>
                    <a:pt x="16008" y="8660"/>
                    <a:pt x="16001" y="8667"/>
                    <a:pt x="15994" y="8670"/>
                  </a:cubicBezTo>
                  <a:cubicBezTo>
                    <a:pt x="15974" y="8678"/>
                    <a:pt x="15860" y="8683"/>
                    <a:pt x="15764" y="8683"/>
                  </a:cubicBezTo>
                  <a:cubicBezTo>
                    <a:pt x="15690" y="8683"/>
                    <a:pt x="15628" y="8680"/>
                    <a:pt x="15626" y="8674"/>
                  </a:cubicBezTo>
                  <a:cubicBezTo>
                    <a:pt x="15624" y="8670"/>
                    <a:pt x="15617" y="8668"/>
                    <a:pt x="15608" y="8668"/>
                  </a:cubicBezTo>
                  <a:cubicBezTo>
                    <a:pt x="15598" y="8668"/>
                    <a:pt x="15585" y="8670"/>
                    <a:pt x="15571" y="8674"/>
                  </a:cubicBezTo>
                  <a:cubicBezTo>
                    <a:pt x="15464" y="8704"/>
                    <a:pt x="15174" y="8753"/>
                    <a:pt x="15116" y="8753"/>
                  </a:cubicBezTo>
                  <a:cubicBezTo>
                    <a:pt x="15113" y="8753"/>
                    <a:pt x="15111" y="8753"/>
                    <a:pt x="15110" y="8753"/>
                  </a:cubicBezTo>
                  <a:cubicBezTo>
                    <a:pt x="15104" y="8753"/>
                    <a:pt x="15099" y="8752"/>
                    <a:pt x="15095" y="8752"/>
                  </a:cubicBezTo>
                  <a:cubicBezTo>
                    <a:pt x="15073" y="8752"/>
                    <a:pt x="15070" y="8759"/>
                    <a:pt x="15078" y="8771"/>
                  </a:cubicBezTo>
                  <a:cubicBezTo>
                    <a:pt x="15087" y="8782"/>
                    <a:pt x="15108" y="8789"/>
                    <a:pt x="15128" y="8789"/>
                  </a:cubicBezTo>
                  <a:cubicBezTo>
                    <a:pt x="15132" y="8789"/>
                    <a:pt x="15136" y="8789"/>
                    <a:pt x="15141" y="8788"/>
                  </a:cubicBezTo>
                  <a:cubicBezTo>
                    <a:pt x="15168" y="8788"/>
                    <a:pt x="15231" y="8778"/>
                    <a:pt x="15280" y="8774"/>
                  </a:cubicBezTo>
                  <a:cubicBezTo>
                    <a:pt x="15331" y="8767"/>
                    <a:pt x="15432" y="8761"/>
                    <a:pt x="15509" y="8761"/>
                  </a:cubicBezTo>
                  <a:cubicBezTo>
                    <a:pt x="15581" y="8757"/>
                    <a:pt x="15672" y="8750"/>
                    <a:pt x="15713" y="8740"/>
                  </a:cubicBezTo>
                  <a:cubicBezTo>
                    <a:pt x="15731" y="8736"/>
                    <a:pt x="15748" y="8733"/>
                    <a:pt x="15763" y="8733"/>
                  </a:cubicBezTo>
                  <a:cubicBezTo>
                    <a:pt x="15785" y="8733"/>
                    <a:pt x="15802" y="8738"/>
                    <a:pt x="15810" y="8747"/>
                  </a:cubicBezTo>
                  <a:cubicBezTo>
                    <a:pt x="15817" y="8758"/>
                    <a:pt x="15829" y="8763"/>
                    <a:pt x="15840" y="8763"/>
                  </a:cubicBezTo>
                  <a:cubicBezTo>
                    <a:pt x="15847" y="8763"/>
                    <a:pt x="15854" y="8761"/>
                    <a:pt x="15859" y="8757"/>
                  </a:cubicBezTo>
                  <a:cubicBezTo>
                    <a:pt x="15876" y="8746"/>
                    <a:pt x="15925" y="8741"/>
                    <a:pt x="15979" y="8741"/>
                  </a:cubicBezTo>
                  <a:cubicBezTo>
                    <a:pt x="16056" y="8741"/>
                    <a:pt x="16143" y="8751"/>
                    <a:pt x="16157" y="8767"/>
                  </a:cubicBezTo>
                  <a:cubicBezTo>
                    <a:pt x="16167" y="8778"/>
                    <a:pt x="16173" y="8784"/>
                    <a:pt x="16177" y="8784"/>
                  </a:cubicBezTo>
                  <a:cubicBezTo>
                    <a:pt x="16182" y="8784"/>
                    <a:pt x="16184" y="8776"/>
                    <a:pt x="16188" y="8757"/>
                  </a:cubicBezTo>
                  <a:cubicBezTo>
                    <a:pt x="16196" y="8740"/>
                    <a:pt x="16213" y="8726"/>
                    <a:pt x="16226" y="8726"/>
                  </a:cubicBezTo>
                  <a:cubicBezTo>
                    <a:pt x="16233" y="8727"/>
                    <a:pt x="16247" y="8728"/>
                    <a:pt x="16262" y="8728"/>
                  </a:cubicBezTo>
                  <a:cubicBezTo>
                    <a:pt x="16277" y="8728"/>
                    <a:pt x="16294" y="8727"/>
                    <a:pt x="16310" y="8726"/>
                  </a:cubicBezTo>
                  <a:cubicBezTo>
                    <a:pt x="16316" y="8724"/>
                    <a:pt x="16324" y="8724"/>
                    <a:pt x="16331" y="8724"/>
                  </a:cubicBezTo>
                  <a:cubicBezTo>
                    <a:pt x="16359" y="8724"/>
                    <a:pt x="16391" y="8733"/>
                    <a:pt x="16410" y="8747"/>
                  </a:cubicBezTo>
                  <a:cubicBezTo>
                    <a:pt x="16461" y="8782"/>
                    <a:pt x="16448" y="8817"/>
                    <a:pt x="16406" y="8817"/>
                  </a:cubicBezTo>
                  <a:cubicBezTo>
                    <a:pt x="16391" y="8817"/>
                    <a:pt x="16372" y="8812"/>
                    <a:pt x="16351" y="8802"/>
                  </a:cubicBezTo>
                  <a:cubicBezTo>
                    <a:pt x="16331" y="8792"/>
                    <a:pt x="16308" y="8787"/>
                    <a:pt x="16289" y="8787"/>
                  </a:cubicBezTo>
                  <a:cubicBezTo>
                    <a:pt x="16263" y="8787"/>
                    <a:pt x="16245" y="8796"/>
                    <a:pt x="16250" y="8812"/>
                  </a:cubicBezTo>
                  <a:cubicBezTo>
                    <a:pt x="16253" y="8819"/>
                    <a:pt x="16258" y="8822"/>
                    <a:pt x="16266" y="8822"/>
                  </a:cubicBezTo>
                  <a:cubicBezTo>
                    <a:pt x="16271" y="8822"/>
                    <a:pt x="16278" y="8820"/>
                    <a:pt x="16285" y="8816"/>
                  </a:cubicBezTo>
                  <a:cubicBezTo>
                    <a:pt x="16294" y="8810"/>
                    <a:pt x="16304" y="8806"/>
                    <a:pt x="16313" y="8806"/>
                  </a:cubicBezTo>
                  <a:cubicBezTo>
                    <a:pt x="16320" y="8806"/>
                    <a:pt x="16326" y="8808"/>
                    <a:pt x="16330" y="8812"/>
                  </a:cubicBezTo>
                  <a:cubicBezTo>
                    <a:pt x="16348" y="8827"/>
                    <a:pt x="16245" y="8849"/>
                    <a:pt x="16184" y="8849"/>
                  </a:cubicBezTo>
                  <a:cubicBezTo>
                    <a:pt x="16174" y="8849"/>
                    <a:pt x="16164" y="8849"/>
                    <a:pt x="16157" y="8847"/>
                  </a:cubicBezTo>
                  <a:cubicBezTo>
                    <a:pt x="16155" y="8847"/>
                    <a:pt x="16153" y="8846"/>
                    <a:pt x="16151" y="8846"/>
                  </a:cubicBezTo>
                  <a:cubicBezTo>
                    <a:pt x="16142" y="8846"/>
                    <a:pt x="16142" y="8853"/>
                    <a:pt x="16151" y="8865"/>
                  </a:cubicBezTo>
                  <a:cubicBezTo>
                    <a:pt x="16157" y="8873"/>
                    <a:pt x="16194" y="8877"/>
                    <a:pt x="16241" y="8877"/>
                  </a:cubicBezTo>
                  <a:cubicBezTo>
                    <a:pt x="16327" y="8877"/>
                    <a:pt x="16446" y="8865"/>
                    <a:pt x="16473" y="8847"/>
                  </a:cubicBezTo>
                  <a:cubicBezTo>
                    <a:pt x="16487" y="8841"/>
                    <a:pt x="16487" y="8823"/>
                    <a:pt x="16476" y="8816"/>
                  </a:cubicBezTo>
                  <a:cubicBezTo>
                    <a:pt x="16468" y="8809"/>
                    <a:pt x="16466" y="8806"/>
                    <a:pt x="16473" y="8806"/>
                  </a:cubicBezTo>
                  <a:cubicBezTo>
                    <a:pt x="16477" y="8806"/>
                    <a:pt x="16484" y="8807"/>
                    <a:pt x="16494" y="8809"/>
                  </a:cubicBezTo>
                  <a:cubicBezTo>
                    <a:pt x="16498" y="8810"/>
                    <a:pt x="16504" y="8810"/>
                    <a:pt x="16511" y="8810"/>
                  </a:cubicBezTo>
                  <a:cubicBezTo>
                    <a:pt x="16531" y="8810"/>
                    <a:pt x="16559" y="8806"/>
                    <a:pt x="16577" y="8799"/>
                  </a:cubicBezTo>
                  <a:cubicBezTo>
                    <a:pt x="16589" y="8795"/>
                    <a:pt x="16603" y="8793"/>
                    <a:pt x="16615" y="8793"/>
                  </a:cubicBezTo>
                  <a:cubicBezTo>
                    <a:pt x="16627" y="8793"/>
                    <a:pt x="16638" y="8795"/>
                    <a:pt x="16643" y="8799"/>
                  </a:cubicBezTo>
                  <a:cubicBezTo>
                    <a:pt x="16650" y="8804"/>
                    <a:pt x="16663" y="8807"/>
                    <a:pt x="16678" y="8807"/>
                  </a:cubicBezTo>
                  <a:cubicBezTo>
                    <a:pt x="16690" y="8807"/>
                    <a:pt x="16703" y="8805"/>
                    <a:pt x="16716" y="8802"/>
                  </a:cubicBezTo>
                  <a:cubicBezTo>
                    <a:pt x="16730" y="8799"/>
                    <a:pt x="16745" y="8797"/>
                    <a:pt x="16759" y="8797"/>
                  </a:cubicBezTo>
                  <a:cubicBezTo>
                    <a:pt x="16773" y="8797"/>
                    <a:pt x="16785" y="8799"/>
                    <a:pt x="16792" y="8802"/>
                  </a:cubicBezTo>
                  <a:cubicBezTo>
                    <a:pt x="16809" y="8809"/>
                    <a:pt x="16841" y="8812"/>
                    <a:pt x="16868" y="8812"/>
                  </a:cubicBezTo>
                  <a:cubicBezTo>
                    <a:pt x="16874" y="8812"/>
                    <a:pt x="16878" y="8812"/>
                    <a:pt x="16882" y="8812"/>
                  </a:cubicBezTo>
                  <a:cubicBezTo>
                    <a:pt x="16906" y="8812"/>
                    <a:pt x="16899" y="8822"/>
                    <a:pt x="16851" y="8861"/>
                  </a:cubicBezTo>
                  <a:cubicBezTo>
                    <a:pt x="16817" y="8889"/>
                    <a:pt x="16768" y="8910"/>
                    <a:pt x="16750" y="8910"/>
                  </a:cubicBezTo>
                  <a:cubicBezTo>
                    <a:pt x="16747" y="8909"/>
                    <a:pt x="16745" y="8909"/>
                    <a:pt x="16742" y="8909"/>
                  </a:cubicBezTo>
                  <a:cubicBezTo>
                    <a:pt x="16727" y="8909"/>
                    <a:pt x="16720" y="8918"/>
                    <a:pt x="16723" y="8927"/>
                  </a:cubicBezTo>
                  <a:cubicBezTo>
                    <a:pt x="16726" y="8941"/>
                    <a:pt x="16719" y="8951"/>
                    <a:pt x="16708" y="8955"/>
                  </a:cubicBezTo>
                  <a:cubicBezTo>
                    <a:pt x="16707" y="8955"/>
                    <a:pt x="16706" y="8955"/>
                    <a:pt x="16704" y="8955"/>
                  </a:cubicBezTo>
                  <a:cubicBezTo>
                    <a:pt x="16694" y="8955"/>
                    <a:pt x="16688" y="8943"/>
                    <a:pt x="16688" y="8927"/>
                  </a:cubicBezTo>
                  <a:cubicBezTo>
                    <a:pt x="16690" y="8912"/>
                    <a:pt x="16687" y="8905"/>
                    <a:pt x="16676" y="8905"/>
                  </a:cubicBezTo>
                  <a:cubicBezTo>
                    <a:pt x="16664" y="8905"/>
                    <a:pt x="16640" y="8914"/>
                    <a:pt x="16598" y="8931"/>
                  </a:cubicBezTo>
                  <a:cubicBezTo>
                    <a:pt x="16546" y="8951"/>
                    <a:pt x="16479" y="8976"/>
                    <a:pt x="16449" y="8979"/>
                  </a:cubicBezTo>
                  <a:cubicBezTo>
                    <a:pt x="16427" y="8984"/>
                    <a:pt x="16402" y="8986"/>
                    <a:pt x="16378" y="8986"/>
                  </a:cubicBezTo>
                  <a:cubicBezTo>
                    <a:pt x="16314" y="8986"/>
                    <a:pt x="16252" y="8970"/>
                    <a:pt x="16244" y="8948"/>
                  </a:cubicBezTo>
                  <a:cubicBezTo>
                    <a:pt x="16241" y="8940"/>
                    <a:pt x="16237" y="8936"/>
                    <a:pt x="16231" y="8936"/>
                  </a:cubicBezTo>
                  <a:cubicBezTo>
                    <a:pt x="16224" y="8936"/>
                    <a:pt x="16215" y="8942"/>
                    <a:pt x="16202" y="8955"/>
                  </a:cubicBezTo>
                  <a:cubicBezTo>
                    <a:pt x="16185" y="8969"/>
                    <a:pt x="16165" y="8976"/>
                    <a:pt x="16155" y="8976"/>
                  </a:cubicBezTo>
                  <a:cubicBezTo>
                    <a:pt x="16153" y="8976"/>
                    <a:pt x="16152" y="8976"/>
                    <a:pt x="16151" y="8976"/>
                  </a:cubicBezTo>
                  <a:cubicBezTo>
                    <a:pt x="16147" y="8974"/>
                    <a:pt x="16142" y="8973"/>
                    <a:pt x="16134" y="8973"/>
                  </a:cubicBezTo>
                  <a:cubicBezTo>
                    <a:pt x="16072" y="8973"/>
                    <a:pt x="15879" y="9019"/>
                    <a:pt x="15872" y="9038"/>
                  </a:cubicBezTo>
                  <a:cubicBezTo>
                    <a:pt x="15869" y="9049"/>
                    <a:pt x="15838" y="9059"/>
                    <a:pt x="15800" y="9059"/>
                  </a:cubicBezTo>
                  <a:cubicBezTo>
                    <a:pt x="15765" y="9059"/>
                    <a:pt x="15723" y="9065"/>
                    <a:pt x="15709" y="9073"/>
                  </a:cubicBezTo>
                  <a:cubicBezTo>
                    <a:pt x="15704" y="9078"/>
                    <a:pt x="15687" y="9081"/>
                    <a:pt x="15665" y="9081"/>
                  </a:cubicBezTo>
                  <a:cubicBezTo>
                    <a:pt x="15648" y="9081"/>
                    <a:pt x="15628" y="9079"/>
                    <a:pt x="15609" y="9076"/>
                  </a:cubicBezTo>
                  <a:cubicBezTo>
                    <a:pt x="15583" y="9072"/>
                    <a:pt x="15553" y="9069"/>
                    <a:pt x="15528" y="9069"/>
                  </a:cubicBezTo>
                  <a:cubicBezTo>
                    <a:pt x="15513" y="9069"/>
                    <a:pt x="15500" y="9070"/>
                    <a:pt x="15491" y="9073"/>
                  </a:cubicBezTo>
                  <a:cubicBezTo>
                    <a:pt x="15467" y="9080"/>
                    <a:pt x="15297" y="9083"/>
                    <a:pt x="15113" y="9083"/>
                  </a:cubicBezTo>
                  <a:cubicBezTo>
                    <a:pt x="14763" y="9083"/>
                    <a:pt x="14724" y="9083"/>
                    <a:pt x="14564" y="9107"/>
                  </a:cubicBezTo>
                  <a:cubicBezTo>
                    <a:pt x="14513" y="9115"/>
                    <a:pt x="14402" y="9128"/>
                    <a:pt x="14319" y="9139"/>
                  </a:cubicBezTo>
                  <a:cubicBezTo>
                    <a:pt x="14239" y="9149"/>
                    <a:pt x="14156" y="9166"/>
                    <a:pt x="14141" y="9177"/>
                  </a:cubicBezTo>
                  <a:cubicBezTo>
                    <a:pt x="14133" y="9183"/>
                    <a:pt x="14127" y="9185"/>
                    <a:pt x="14123" y="9185"/>
                  </a:cubicBezTo>
                  <a:cubicBezTo>
                    <a:pt x="14117" y="9185"/>
                    <a:pt x="14117" y="9180"/>
                    <a:pt x="14121" y="9170"/>
                  </a:cubicBezTo>
                  <a:cubicBezTo>
                    <a:pt x="14126" y="9155"/>
                    <a:pt x="14122" y="9148"/>
                    <a:pt x="14112" y="9148"/>
                  </a:cubicBezTo>
                  <a:cubicBezTo>
                    <a:pt x="14111" y="9148"/>
                    <a:pt x="14109" y="9148"/>
                    <a:pt x="14106" y="9149"/>
                  </a:cubicBezTo>
                  <a:cubicBezTo>
                    <a:pt x="14104" y="9149"/>
                    <a:pt x="14103" y="9150"/>
                    <a:pt x="14101" y="9150"/>
                  </a:cubicBezTo>
                  <a:cubicBezTo>
                    <a:pt x="14091" y="9150"/>
                    <a:pt x="14086" y="9141"/>
                    <a:pt x="14090" y="9132"/>
                  </a:cubicBezTo>
                  <a:cubicBezTo>
                    <a:pt x="14093" y="9120"/>
                    <a:pt x="14105" y="9114"/>
                    <a:pt x="14119" y="9114"/>
                  </a:cubicBezTo>
                  <a:cubicBezTo>
                    <a:pt x="14122" y="9114"/>
                    <a:pt x="14124" y="9114"/>
                    <a:pt x="14127" y="9115"/>
                  </a:cubicBezTo>
                  <a:cubicBezTo>
                    <a:pt x="14132" y="9115"/>
                    <a:pt x="14135" y="9116"/>
                    <a:pt x="14138" y="9116"/>
                  </a:cubicBezTo>
                  <a:cubicBezTo>
                    <a:pt x="14145" y="9116"/>
                    <a:pt x="14145" y="9113"/>
                    <a:pt x="14135" y="9107"/>
                  </a:cubicBezTo>
                  <a:cubicBezTo>
                    <a:pt x="14126" y="9102"/>
                    <a:pt x="14110" y="9099"/>
                    <a:pt x="14088" y="9099"/>
                  </a:cubicBezTo>
                  <a:cubicBezTo>
                    <a:pt x="14043" y="9099"/>
                    <a:pt x="13973" y="9111"/>
                    <a:pt x="13888" y="9132"/>
                  </a:cubicBezTo>
                  <a:cubicBezTo>
                    <a:pt x="13861" y="9138"/>
                    <a:pt x="13838" y="9142"/>
                    <a:pt x="13820" y="9142"/>
                  </a:cubicBezTo>
                  <a:cubicBezTo>
                    <a:pt x="13800" y="9142"/>
                    <a:pt x="13788" y="9137"/>
                    <a:pt x="13784" y="9128"/>
                  </a:cubicBezTo>
                  <a:cubicBezTo>
                    <a:pt x="13783" y="9121"/>
                    <a:pt x="13779" y="9117"/>
                    <a:pt x="13772" y="9117"/>
                  </a:cubicBezTo>
                  <a:cubicBezTo>
                    <a:pt x="13763" y="9117"/>
                    <a:pt x="13750" y="9123"/>
                    <a:pt x="13732" y="9135"/>
                  </a:cubicBezTo>
                  <a:cubicBezTo>
                    <a:pt x="13704" y="9152"/>
                    <a:pt x="13675" y="9161"/>
                    <a:pt x="13654" y="9161"/>
                  </a:cubicBezTo>
                  <a:cubicBezTo>
                    <a:pt x="13636" y="9161"/>
                    <a:pt x="13622" y="9155"/>
                    <a:pt x="13618" y="9142"/>
                  </a:cubicBezTo>
                  <a:cubicBezTo>
                    <a:pt x="13614" y="9132"/>
                    <a:pt x="13628" y="9118"/>
                    <a:pt x="13653" y="9115"/>
                  </a:cubicBezTo>
                  <a:cubicBezTo>
                    <a:pt x="13711" y="9097"/>
                    <a:pt x="13739" y="9062"/>
                    <a:pt x="13711" y="9038"/>
                  </a:cubicBezTo>
                  <a:cubicBezTo>
                    <a:pt x="13705" y="9034"/>
                    <a:pt x="13697" y="9031"/>
                    <a:pt x="13688" y="9031"/>
                  </a:cubicBezTo>
                  <a:cubicBezTo>
                    <a:pt x="13667" y="9031"/>
                    <a:pt x="13633" y="9044"/>
                    <a:pt x="13573" y="9073"/>
                  </a:cubicBezTo>
                  <a:cubicBezTo>
                    <a:pt x="13496" y="9110"/>
                    <a:pt x="13451" y="9122"/>
                    <a:pt x="13402" y="9122"/>
                  </a:cubicBezTo>
                  <a:cubicBezTo>
                    <a:pt x="13395" y="9122"/>
                    <a:pt x="13389" y="9122"/>
                    <a:pt x="13382" y="9121"/>
                  </a:cubicBezTo>
                  <a:cubicBezTo>
                    <a:pt x="13377" y="9121"/>
                    <a:pt x="13372" y="9121"/>
                    <a:pt x="13367" y="9121"/>
                  </a:cubicBezTo>
                  <a:cubicBezTo>
                    <a:pt x="13248" y="9121"/>
                    <a:pt x="12931" y="9188"/>
                    <a:pt x="12941" y="9211"/>
                  </a:cubicBezTo>
                  <a:cubicBezTo>
                    <a:pt x="12945" y="9222"/>
                    <a:pt x="12934" y="9232"/>
                    <a:pt x="12924" y="9236"/>
                  </a:cubicBezTo>
                  <a:cubicBezTo>
                    <a:pt x="12922" y="9237"/>
                    <a:pt x="12920" y="9237"/>
                    <a:pt x="12918" y="9237"/>
                  </a:cubicBezTo>
                  <a:cubicBezTo>
                    <a:pt x="12908" y="9237"/>
                    <a:pt x="12904" y="9230"/>
                    <a:pt x="12907" y="9222"/>
                  </a:cubicBezTo>
                  <a:cubicBezTo>
                    <a:pt x="12910" y="9208"/>
                    <a:pt x="12899" y="9195"/>
                    <a:pt x="12886" y="9190"/>
                  </a:cubicBezTo>
                  <a:cubicBezTo>
                    <a:pt x="12882" y="9190"/>
                    <a:pt x="12879" y="9189"/>
                    <a:pt x="12876" y="9189"/>
                  </a:cubicBezTo>
                  <a:cubicBezTo>
                    <a:pt x="12867" y="9189"/>
                    <a:pt x="12862" y="9193"/>
                    <a:pt x="12865" y="9201"/>
                  </a:cubicBezTo>
                  <a:cubicBezTo>
                    <a:pt x="12879" y="9227"/>
                    <a:pt x="12877" y="9239"/>
                    <a:pt x="12856" y="9239"/>
                  </a:cubicBezTo>
                  <a:cubicBezTo>
                    <a:pt x="12847" y="9239"/>
                    <a:pt x="12833" y="9236"/>
                    <a:pt x="12816" y="9232"/>
                  </a:cubicBezTo>
                  <a:cubicBezTo>
                    <a:pt x="12792" y="9225"/>
                    <a:pt x="12777" y="9221"/>
                    <a:pt x="12768" y="9221"/>
                  </a:cubicBezTo>
                  <a:cubicBezTo>
                    <a:pt x="12754" y="9221"/>
                    <a:pt x="12752" y="9229"/>
                    <a:pt x="12750" y="9249"/>
                  </a:cubicBezTo>
                  <a:cubicBezTo>
                    <a:pt x="12748" y="9264"/>
                    <a:pt x="12750" y="9272"/>
                    <a:pt x="12756" y="9272"/>
                  </a:cubicBezTo>
                  <a:cubicBezTo>
                    <a:pt x="12758" y="9272"/>
                    <a:pt x="12761" y="9270"/>
                    <a:pt x="12764" y="9267"/>
                  </a:cubicBezTo>
                  <a:cubicBezTo>
                    <a:pt x="12769" y="9262"/>
                    <a:pt x="12774" y="9259"/>
                    <a:pt x="12779" y="9259"/>
                  </a:cubicBezTo>
                  <a:cubicBezTo>
                    <a:pt x="12783" y="9259"/>
                    <a:pt x="12787" y="9262"/>
                    <a:pt x="12788" y="9267"/>
                  </a:cubicBezTo>
                  <a:cubicBezTo>
                    <a:pt x="12790" y="9272"/>
                    <a:pt x="12811" y="9274"/>
                    <a:pt x="12845" y="9274"/>
                  </a:cubicBezTo>
                  <a:cubicBezTo>
                    <a:pt x="12961" y="9274"/>
                    <a:pt x="13219" y="9250"/>
                    <a:pt x="13315" y="9225"/>
                  </a:cubicBezTo>
                  <a:cubicBezTo>
                    <a:pt x="13361" y="9211"/>
                    <a:pt x="13413" y="9187"/>
                    <a:pt x="13427" y="9170"/>
                  </a:cubicBezTo>
                  <a:cubicBezTo>
                    <a:pt x="13437" y="9155"/>
                    <a:pt x="13443" y="9148"/>
                    <a:pt x="13448" y="9148"/>
                  </a:cubicBezTo>
                  <a:cubicBezTo>
                    <a:pt x="13453" y="9148"/>
                    <a:pt x="13456" y="9157"/>
                    <a:pt x="13458" y="9174"/>
                  </a:cubicBezTo>
                  <a:cubicBezTo>
                    <a:pt x="13461" y="9200"/>
                    <a:pt x="13474" y="9209"/>
                    <a:pt x="13499" y="9209"/>
                  </a:cubicBezTo>
                  <a:cubicBezTo>
                    <a:pt x="13503" y="9209"/>
                    <a:pt x="13508" y="9208"/>
                    <a:pt x="13514" y="9208"/>
                  </a:cubicBezTo>
                  <a:cubicBezTo>
                    <a:pt x="13523" y="9207"/>
                    <a:pt x="13531" y="9206"/>
                    <a:pt x="13538" y="9206"/>
                  </a:cubicBezTo>
                  <a:cubicBezTo>
                    <a:pt x="13592" y="9206"/>
                    <a:pt x="13581" y="9238"/>
                    <a:pt x="13510" y="9249"/>
                  </a:cubicBezTo>
                  <a:cubicBezTo>
                    <a:pt x="13469" y="9253"/>
                    <a:pt x="13437" y="9267"/>
                    <a:pt x="13434" y="9274"/>
                  </a:cubicBezTo>
                  <a:cubicBezTo>
                    <a:pt x="13433" y="9277"/>
                    <a:pt x="13444" y="9279"/>
                    <a:pt x="13466" y="9279"/>
                  </a:cubicBezTo>
                  <a:cubicBezTo>
                    <a:pt x="13509" y="9279"/>
                    <a:pt x="13593" y="9272"/>
                    <a:pt x="13690" y="9260"/>
                  </a:cubicBezTo>
                  <a:cubicBezTo>
                    <a:pt x="13814" y="9248"/>
                    <a:pt x="13938" y="9239"/>
                    <a:pt x="13986" y="9239"/>
                  </a:cubicBezTo>
                  <a:cubicBezTo>
                    <a:pt x="13993" y="9239"/>
                    <a:pt x="13999" y="9239"/>
                    <a:pt x="14002" y="9239"/>
                  </a:cubicBezTo>
                  <a:cubicBezTo>
                    <a:pt x="14031" y="9239"/>
                    <a:pt x="14093" y="9236"/>
                    <a:pt x="14145" y="9229"/>
                  </a:cubicBezTo>
                  <a:cubicBezTo>
                    <a:pt x="14194" y="9222"/>
                    <a:pt x="14298" y="9211"/>
                    <a:pt x="14374" y="9204"/>
                  </a:cubicBezTo>
                  <a:cubicBezTo>
                    <a:pt x="14450" y="9201"/>
                    <a:pt x="14537" y="9184"/>
                    <a:pt x="14569" y="9170"/>
                  </a:cubicBezTo>
                  <a:cubicBezTo>
                    <a:pt x="14585" y="9161"/>
                    <a:pt x="14596" y="9157"/>
                    <a:pt x="14602" y="9157"/>
                  </a:cubicBezTo>
                  <a:cubicBezTo>
                    <a:pt x="14606" y="9157"/>
                    <a:pt x="14606" y="9160"/>
                    <a:pt x="14599" y="9166"/>
                  </a:cubicBezTo>
                  <a:cubicBezTo>
                    <a:pt x="14583" y="9184"/>
                    <a:pt x="14612" y="9193"/>
                    <a:pt x="14672" y="9193"/>
                  </a:cubicBezTo>
                  <a:cubicBezTo>
                    <a:pt x="14762" y="9193"/>
                    <a:pt x="14922" y="9174"/>
                    <a:pt x="15106" y="9139"/>
                  </a:cubicBezTo>
                  <a:cubicBezTo>
                    <a:pt x="15118" y="9135"/>
                    <a:pt x="15135" y="9134"/>
                    <a:pt x="15152" y="9134"/>
                  </a:cubicBezTo>
                  <a:cubicBezTo>
                    <a:pt x="15170" y="9134"/>
                    <a:pt x="15188" y="9135"/>
                    <a:pt x="15203" y="9139"/>
                  </a:cubicBezTo>
                  <a:cubicBezTo>
                    <a:pt x="15214" y="9141"/>
                    <a:pt x="15235" y="9142"/>
                    <a:pt x="15261" y="9142"/>
                  </a:cubicBezTo>
                  <a:cubicBezTo>
                    <a:pt x="15356" y="9142"/>
                    <a:pt x="15524" y="9129"/>
                    <a:pt x="15543" y="9118"/>
                  </a:cubicBezTo>
                  <a:cubicBezTo>
                    <a:pt x="15548" y="9116"/>
                    <a:pt x="15570" y="9113"/>
                    <a:pt x="15598" y="9113"/>
                  </a:cubicBezTo>
                  <a:cubicBezTo>
                    <a:pt x="15609" y="9113"/>
                    <a:pt x="15621" y="9114"/>
                    <a:pt x="15634" y="9115"/>
                  </a:cubicBezTo>
                  <a:cubicBezTo>
                    <a:pt x="15672" y="9118"/>
                    <a:pt x="15730" y="9121"/>
                    <a:pt x="15755" y="9125"/>
                  </a:cubicBezTo>
                  <a:cubicBezTo>
                    <a:pt x="15783" y="9125"/>
                    <a:pt x="15810" y="9121"/>
                    <a:pt x="15821" y="9118"/>
                  </a:cubicBezTo>
                  <a:cubicBezTo>
                    <a:pt x="15824" y="9117"/>
                    <a:pt x="15834" y="9116"/>
                    <a:pt x="15848" y="9116"/>
                  </a:cubicBezTo>
                  <a:cubicBezTo>
                    <a:pt x="15868" y="9116"/>
                    <a:pt x="15898" y="9117"/>
                    <a:pt x="15928" y="9121"/>
                  </a:cubicBezTo>
                  <a:cubicBezTo>
                    <a:pt x="15942" y="9122"/>
                    <a:pt x="15958" y="9123"/>
                    <a:pt x="15975" y="9123"/>
                  </a:cubicBezTo>
                  <a:cubicBezTo>
                    <a:pt x="16022" y="9123"/>
                    <a:pt x="16077" y="9119"/>
                    <a:pt x="16116" y="9115"/>
                  </a:cubicBezTo>
                  <a:cubicBezTo>
                    <a:pt x="16209" y="9100"/>
                    <a:pt x="16404" y="9094"/>
                    <a:pt x="16663" y="9086"/>
                  </a:cubicBezTo>
                  <a:cubicBezTo>
                    <a:pt x="16896" y="9080"/>
                    <a:pt x="16997" y="9070"/>
                    <a:pt x="17014" y="9045"/>
                  </a:cubicBezTo>
                  <a:cubicBezTo>
                    <a:pt x="17023" y="9036"/>
                    <a:pt x="17048" y="9030"/>
                    <a:pt x="17076" y="9030"/>
                  </a:cubicBezTo>
                  <a:cubicBezTo>
                    <a:pt x="17082" y="9030"/>
                    <a:pt x="17088" y="9031"/>
                    <a:pt x="17094" y="9031"/>
                  </a:cubicBezTo>
                  <a:cubicBezTo>
                    <a:pt x="17102" y="9032"/>
                    <a:pt x="17113" y="9033"/>
                    <a:pt x="17125" y="9033"/>
                  </a:cubicBezTo>
                  <a:cubicBezTo>
                    <a:pt x="17160" y="9033"/>
                    <a:pt x="17207" y="9029"/>
                    <a:pt x="17243" y="9024"/>
                  </a:cubicBezTo>
                  <a:cubicBezTo>
                    <a:pt x="17274" y="9017"/>
                    <a:pt x="17312" y="9015"/>
                    <a:pt x="17342" y="9015"/>
                  </a:cubicBezTo>
                  <a:cubicBezTo>
                    <a:pt x="17360" y="9015"/>
                    <a:pt x="17375" y="9016"/>
                    <a:pt x="17385" y="9017"/>
                  </a:cubicBezTo>
                  <a:cubicBezTo>
                    <a:pt x="17396" y="9019"/>
                    <a:pt x="17405" y="9020"/>
                    <a:pt x="17413" y="9020"/>
                  </a:cubicBezTo>
                  <a:cubicBezTo>
                    <a:pt x="17432" y="9020"/>
                    <a:pt x="17445" y="9014"/>
                    <a:pt x="17455" y="9000"/>
                  </a:cubicBezTo>
                  <a:cubicBezTo>
                    <a:pt x="17467" y="8979"/>
                    <a:pt x="17481" y="8969"/>
                    <a:pt x="17493" y="8969"/>
                  </a:cubicBezTo>
                  <a:cubicBezTo>
                    <a:pt x="17504" y="8969"/>
                    <a:pt x="17512" y="8977"/>
                    <a:pt x="17517" y="8993"/>
                  </a:cubicBezTo>
                  <a:cubicBezTo>
                    <a:pt x="17521" y="9003"/>
                    <a:pt x="17529" y="9009"/>
                    <a:pt x="17546" y="9009"/>
                  </a:cubicBezTo>
                  <a:cubicBezTo>
                    <a:pt x="17562" y="9009"/>
                    <a:pt x="17586" y="9003"/>
                    <a:pt x="17621" y="8993"/>
                  </a:cubicBezTo>
                  <a:cubicBezTo>
                    <a:pt x="17670" y="8979"/>
                    <a:pt x="17722" y="8955"/>
                    <a:pt x="17733" y="8945"/>
                  </a:cubicBezTo>
                  <a:cubicBezTo>
                    <a:pt x="17746" y="8931"/>
                    <a:pt x="17802" y="8916"/>
                    <a:pt x="17861" y="8913"/>
                  </a:cubicBezTo>
                  <a:cubicBezTo>
                    <a:pt x="17916" y="8913"/>
                    <a:pt x="18045" y="8896"/>
                    <a:pt x="18145" y="8875"/>
                  </a:cubicBezTo>
                  <a:cubicBezTo>
                    <a:pt x="18230" y="8860"/>
                    <a:pt x="18312" y="8850"/>
                    <a:pt x="18343" y="8850"/>
                  </a:cubicBezTo>
                  <a:cubicBezTo>
                    <a:pt x="18347" y="8850"/>
                    <a:pt x="18351" y="8850"/>
                    <a:pt x="18353" y="8851"/>
                  </a:cubicBezTo>
                  <a:cubicBezTo>
                    <a:pt x="18357" y="8852"/>
                    <a:pt x="18363" y="8852"/>
                    <a:pt x="18370" y="8852"/>
                  </a:cubicBezTo>
                  <a:cubicBezTo>
                    <a:pt x="18391" y="8852"/>
                    <a:pt x="18422" y="8849"/>
                    <a:pt x="18450" y="8844"/>
                  </a:cubicBezTo>
                  <a:cubicBezTo>
                    <a:pt x="18542" y="8827"/>
                    <a:pt x="18627" y="8817"/>
                    <a:pt x="18679" y="8817"/>
                  </a:cubicBezTo>
                  <a:cubicBezTo>
                    <a:pt x="18702" y="8817"/>
                    <a:pt x="18719" y="8819"/>
                    <a:pt x="18728" y="8823"/>
                  </a:cubicBezTo>
                  <a:cubicBezTo>
                    <a:pt x="18733" y="8825"/>
                    <a:pt x="18739" y="8827"/>
                    <a:pt x="18746" y="8827"/>
                  </a:cubicBezTo>
                  <a:cubicBezTo>
                    <a:pt x="18759" y="8827"/>
                    <a:pt x="18774" y="8823"/>
                    <a:pt x="18783" y="8816"/>
                  </a:cubicBezTo>
                  <a:cubicBezTo>
                    <a:pt x="18797" y="8808"/>
                    <a:pt x="18819" y="8804"/>
                    <a:pt x="18843" y="8804"/>
                  </a:cubicBezTo>
                  <a:cubicBezTo>
                    <a:pt x="18851" y="8804"/>
                    <a:pt x="18859" y="8805"/>
                    <a:pt x="18867" y="8806"/>
                  </a:cubicBezTo>
                  <a:cubicBezTo>
                    <a:pt x="18926" y="8814"/>
                    <a:pt x="19002" y="8817"/>
                    <a:pt x="19084" y="8817"/>
                  </a:cubicBezTo>
                  <a:cubicBezTo>
                    <a:pt x="19248" y="8817"/>
                    <a:pt x="19432" y="8802"/>
                    <a:pt x="19544" y="8774"/>
                  </a:cubicBezTo>
                  <a:cubicBezTo>
                    <a:pt x="19563" y="8769"/>
                    <a:pt x="19582" y="8767"/>
                    <a:pt x="19598" y="8767"/>
                  </a:cubicBezTo>
                  <a:cubicBezTo>
                    <a:pt x="19617" y="8767"/>
                    <a:pt x="19631" y="8770"/>
                    <a:pt x="19637" y="8778"/>
                  </a:cubicBezTo>
                  <a:cubicBezTo>
                    <a:pt x="19641" y="8783"/>
                    <a:pt x="19649" y="8785"/>
                    <a:pt x="19662" y="8785"/>
                  </a:cubicBezTo>
                  <a:cubicBezTo>
                    <a:pt x="19685" y="8785"/>
                    <a:pt x="19723" y="8778"/>
                    <a:pt x="19773" y="8764"/>
                  </a:cubicBezTo>
                  <a:cubicBezTo>
                    <a:pt x="19824" y="8750"/>
                    <a:pt x="19885" y="8741"/>
                    <a:pt x="19923" y="8741"/>
                  </a:cubicBezTo>
                  <a:cubicBezTo>
                    <a:pt x="19934" y="8741"/>
                    <a:pt x="19943" y="8742"/>
                    <a:pt x="19949" y="8743"/>
                  </a:cubicBezTo>
                  <a:cubicBezTo>
                    <a:pt x="19982" y="8750"/>
                    <a:pt x="20017" y="8754"/>
                    <a:pt x="20052" y="8754"/>
                  </a:cubicBezTo>
                  <a:cubicBezTo>
                    <a:pt x="20088" y="8754"/>
                    <a:pt x="20124" y="8750"/>
                    <a:pt x="20161" y="8743"/>
                  </a:cubicBezTo>
                  <a:cubicBezTo>
                    <a:pt x="20165" y="8743"/>
                    <a:pt x="20169" y="8742"/>
                    <a:pt x="20174" y="8742"/>
                  </a:cubicBezTo>
                  <a:cubicBezTo>
                    <a:pt x="20197" y="8742"/>
                    <a:pt x="20223" y="8748"/>
                    <a:pt x="20241" y="8757"/>
                  </a:cubicBezTo>
                  <a:cubicBezTo>
                    <a:pt x="20256" y="8767"/>
                    <a:pt x="20282" y="8774"/>
                    <a:pt x="20306" y="8774"/>
                  </a:cubicBezTo>
                  <a:cubicBezTo>
                    <a:pt x="20314" y="8774"/>
                    <a:pt x="20323" y="8773"/>
                    <a:pt x="20330" y="8771"/>
                  </a:cubicBezTo>
                  <a:cubicBezTo>
                    <a:pt x="20438" y="8754"/>
                    <a:pt x="20510" y="8745"/>
                    <a:pt x="20552" y="8745"/>
                  </a:cubicBezTo>
                  <a:cubicBezTo>
                    <a:pt x="20570" y="8745"/>
                    <a:pt x="20583" y="8747"/>
                    <a:pt x="20591" y="8750"/>
                  </a:cubicBezTo>
                  <a:cubicBezTo>
                    <a:pt x="20600" y="8753"/>
                    <a:pt x="20616" y="8755"/>
                    <a:pt x="20635" y="8755"/>
                  </a:cubicBezTo>
                  <a:cubicBezTo>
                    <a:pt x="20699" y="8755"/>
                    <a:pt x="20798" y="8739"/>
                    <a:pt x="20796" y="8726"/>
                  </a:cubicBezTo>
                  <a:cubicBezTo>
                    <a:pt x="20793" y="8719"/>
                    <a:pt x="20681" y="8716"/>
                    <a:pt x="20549" y="8716"/>
                  </a:cubicBezTo>
                  <a:cubicBezTo>
                    <a:pt x="20414" y="8716"/>
                    <a:pt x="20306" y="8708"/>
                    <a:pt x="20303" y="8698"/>
                  </a:cubicBezTo>
                  <a:cubicBezTo>
                    <a:pt x="20298" y="8681"/>
                    <a:pt x="20412" y="8651"/>
                    <a:pt x="20469" y="8651"/>
                  </a:cubicBezTo>
                  <a:cubicBezTo>
                    <a:pt x="20482" y="8651"/>
                    <a:pt x="20492" y="8653"/>
                    <a:pt x="20497" y="8657"/>
                  </a:cubicBezTo>
                  <a:cubicBezTo>
                    <a:pt x="20503" y="8660"/>
                    <a:pt x="20512" y="8662"/>
                    <a:pt x="20522" y="8662"/>
                  </a:cubicBezTo>
                  <a:cubicBezTo>
                    <a:pt x="20547" y="8662"/>
                    <a:pt x="20578" y="8651"/>
                    <a:pt x="20574" y="8636"/>
                  </a:cubicBezTo>
                  <a:cubicBezTo>
                    <a:pt x="20568" y="8619"/>
                    <a:pt x="20460" y="8605"/>
                    <a:pt x="20363" y="8605"/>
                  </a:cubicBezTo>
                  <a:cubicBezTo>
                    <a:pt x="20338" y="8605"/>
                    <a:pt x="20314" y="8605"/>
                    <a:pt x="20293" y="8607"/>
                  </a:cubicBezTo>
                  <a:cubicBezTo>
                    <a:pt x="20278" y="8609"/>
                    <a:pt x="20265" y="8610"/>
                    <a:pt x="20253" y="8610"/>
                  </a:cubicBezTo>
                  <a:cubicBezTo>
                    <a:pt x="20221" y="8610"/>
                    <a:pt x="20202" y="8603"/>
                    <a:pt x="20202" y="8591"/>
                  </a:cubicBezTo>
                  <a:cubicBezTo>
                    <a:pt x="20204" y="8568"/>
                    <a:pt x="20258" y="8554"/>
                    <a:pt x="20312" y="8554"/>
                  </a:cubicBezTo>
                  <a:cubicBezTo>
                    <a:pt x="20340" y="8554"/>
                    <a:pt x="20368" y="8558"/>
                    <a:pt x="20390" y="8566"/>
                  </a:cubicBezTo>
                  <a:cubicBezTo>
                    <a:pt x="20406" y="8572"/>
                    <a:pt x="20419" y="8576"/>
                    <a:pt x="20426" y="8576"/>
                  </a:cubicBezTo>
                  <a:cubicBezTo>
                    <a:pt x="20431" y="8576"/>
                    <a:pt x="20433" y="8574"/>
                    <a:pt x="20431" y="8570"/>
                  </a:cubicBezTo>
                  <a:cubicBezTo>
                    <a:pt x="20428" y="8559"/>
                    <a:pt x="20445" y="8545"/>
                    <a:pt x="20470" y="8538"/>
                  </a:cubicBezTo>
                  <a:cubicBezTo>
                    <a:pt x="20477" y="8536"/>
                    <a:pt x="20484" y="8535"/>
                    <a:pt x="20490" y="8535"/>
                  </a:cubicBezTo>
                  <a:cubicBezTo>
                    <a:pt x="20500" y="8535"/>
                    <a:pt x="20507" y="8539"/>
                    <a:pt x="20504" y="8545"/>
                  </a:cubicBezTo>
                  <a:cubicBezTo>
                    <a:pt x="20501" y="8556"/>
                    <a:pt x="20522" y="8566"/>
                    <a:pt x="20543" y="8566"/>
                  </a:cubicBezTo>
                  <a:cubicBezTo>
                    <a:pt x="20567" y="8566"/>
                    <a:pt x="20633" y="8573"/>
                    <a:pt x="20689" y="8583"/>
                  </a:cubicBezTo>
                  <a:cubicBezTo>
                    <a:pt x="20726" y="8590"/>
                    <a:pt x="20762" y="8593"/>
                    <a:pt x="20787" y="8593"/>
                  </a:cubicBezTo>
                  <a:cubicBezTo>
                    <a:pt x="20800" y="8593"/>
                    <a:pt x="20810" y="8592"/>
                    <a:pt x="20813" y="8591"/>
                  </a:cubicBezTo>
                  <a:cubicBezTo>
                    <a:pt x="20821" y="8585"/>
                    <a:pt x="20838" y="8582"/>
                    <a:pt x="20854" y="8582"/>
                  </a:cubicBezTo>
                  <a:cubicBezTo>
                    <a:pt x="20860" y="8582"/>
                    <a:pt x="20866" y="8582"/>
                    <a:pt x="20872" y="8583"/>
                  </a:cubicBezTo>
                  <a:cubicBezTo>
                    <a:pt x="20901" y="8586"/>
                    <a:pt x="20936" y="8588"/>
                    <a:pt x="20974" y="8588"/>
                  </a:cubicBezTo>
                  <a:cubicBezTo>
                    <a:pt x="21076" y="8588"/>
                    <a:pt x="21198" y="8578"/>
                    <a:pt x="21271" y="8563"/>
                  </a:cubicBezTo>
                  <a:cubicBezTo>
                    <a:pt x="21279" y="8561"/>
                    <a:pt x="21286" y="8560"/>
                    <a:pt x="21292" y="8560"/>
                  </a:cubicBezTo>
                  <a:cubicBezTo>
                    <a:pt x="21307" y="8560"/>
                    <a:pt x="21315" y="8566"/>
                    <a:pt x="21313" y="8573"/>
                  </a:cubicBezTo>
                  <a:cubicBezTo>
                    <a:pt x="21311" y="8580"/>
                    <a:pt x="21316" y="8584"/>
                    <a:pt x="21325" y="8584"/>
                  </a:cubicBezTo>
                  <a:cubicBezTo>
                    <a:pt x="21333" y="8584"/>
                    <a:pt x="21345" y="8581"/>
                    <a:pt x="21358" y="8577"/>
                  </a:cubicBezTo>
                  <a:cubicBezTo>
                    <a:pt x="21372" y="8571"/>
                    <a:pt x="21382" y="8568"/>
                    <a:pt x="21390" y="8568"/>
                  </a:cubicBezTo>
                  <a:cubicBezTo>
                    <a:pt x="21402" y="8568"/>
                    <a:pt x="21408" y="8574"/>
                    <a:pt x="21410" y="8587"/>
                  </a:cubicBezTo>
                  <a:cubicBezTo>
                    <a:pt x="21411" y="8597"/>
                    <a:pt x="21413" y="8602"/>
                    <a:pt x="21417" y="8602"/>
                  </a:cubicBezTo>
                  <a:cubicBezTo>
                    <a:pt x="21420" y="8602"/>
                    <a:pt x="21425" y="8597"/>
                    <a:pt x="21434" y="8587"/>
                  </a:cubicBezTo>
                  <a:cubicBezTo>
                    <a:pt x="21445" y="8573"/>
                    <a:pt x="21459" y="8567"/>
                    <a:pt x="21479" y="8567"/>
                  </a:cubicBezTo>
                  <a:cubicBezTo>
                    <a:pt x="21490" y="8567"/>
                    <a:pt x="21504" y="8569"/>
                    <a:pt x="21521" y="8573"/>
                  </a:cubicBezTo>
                  <a:cubicBezTo>
                    <a:pt x="21540" y="8577"/>
                    <a:pt x="21562" y="8578"/>
                    <a:pt x="21582" y="8578"/>
                  </a:cubicBezTo>
                  <a:cubicBezTo>
                    <a:pt x="21602" y="8578"/>
                    <a:pt x="21620" y="8577"/>
                    <a:pt x="21632" y="8573"/>
                  </a:cubicBezTo>
                  <a:cubicBezTo>
                    <a:pt x="21638" y="8572"/>
                    <a:pt x="21647" y="8572"/>
                    <a:pt x="21656" y="8572"/>
                  </a:cubicBezTo>
                  <a:cubicBezTo>
                    <a:pt x="21680" y="8572"/>
                    <a:pt x="21712" y="8575"/>
                    <a:pt x="21733" y="8580"/>
                  </a:cubicBezTo>
                  <a:cubicBezTo>
                    <a:pt x="21750" y="8585"/>
                    <a:pt x="21763" y="8587"/>
                    <a:pt x="21773" y="8587"/>
                  </a:cubicBezTo>
                  <a:cubicBezTo>
                    <a:pt x="21785" y="8587"/>
                    <a:pt x="21792" y="8583"/>
                    <a:pt x="21792" y="8573"/>
                  </a:cubicBezTo>
                  <a:cubicBezTo>
                    <a:pt x="21794" y="8547"/>
                    <a:pt x="21985" y="8513"/>
                    <a:pt x="22081" y="8513"/>
                  </a:cubicBezTo>
                  <a:cubicBezTo>
                    <a:pt x="22111" y="8513"/>
                    <a:pt x="22132" y="8516"/>
                    <a:pt x="22135" y="8524"/>
                  </a:cubicBezTo>
                  <a:cubicBezTo>
                    <a:pt x="22140" y="8539"/>
                    <a:pt x="22143" y="8547"/>
                    <a:pt x="22151" y="8547"/>
                  </a:cubicBezTo>
                  <a:cubicBezTo>
                    <a:pt x="22161" y="8547"/>
                    <a:pt x="22178" y="8536"/>
                    <a:pt x="22215" y="8514"/>
                  </a:cubicBezTo>
                  <a:cubicBezTo>
                    <a:pt x="22235" y="8498"/>
                    <a:pt x="22254" y="8491"/>
                    <a:pt x="22268" y="8491"/>
                  </a:cubicBezTo>
                  <a:cubicBezTo>
                    <a:pt x="22275" y="8491"/>
                    <a:pt x="22280" y="8493"/>
                    <a:pt x="22284" y="8497"/>
                  </a:cubicBezTo>
                  <a:cubicBezTo>
                    <a:pt x="22289" y="8500"/>
                    <a:pt x="22295" y="8501"/>
                    <a:pt x="22301" y="8501"/>
                  </a:cubicBezTo>
                  <a:cubicBezTo>
                    <a:pt x="22309" y="8501"/>
                    <a:pt x="22317" y="8499"/>
                    <a:pt x="22322" y="8493"/>
                  </a:cubicBezTo>
                  <a:cubicBezTo>
                    <a:pt x="22327" y="8488"/>
                    <a:pt x="22331" y="8486"/>
                    <a:pt x="22334" y="8486"/>
                  </a:cubicBezTo>
                  <a:cubicBezTo>
                    <a:pt x="22337" y="8486"/>
                    <a:pt x="22338" y="8489"/>
                    <a:pt x="22336" y="8497"/>
                  </a:cubicBezTo>
                  <a:cubicBezTo>
                    <a:pt x="22333" y="8511"/>
                    <a:pt x="22346" y="8524"/>
                    <a:pt x="22370" y="8524"/>
                  </a:cubicBezTo>
                  <a:cubicBezTo>
                    <a:pt x="22405" y="8528"/>
                    <a:pt x="22409" y="8532"/>
                    <a:pt x="22388" y="8553"/>
                  </a:cubicBezTo>
                  <a:cubicBezTo>
                    <a:pt x="22364" y="8573"/>
                    <a:pt x="22375" y="8580"/>
                    <a:pt x="22430" y="8583"/>
                  </a:cubicBezTo>
                  <a:cubicBezTo>
                    <a:pt x="22449" y="8585"/>
                    <a:pt x="22469" y="8586"/>
                    <a:pt x="22486" y="8586"/>
                  </a:cubicBezTo>
                  <a:cubicBezTo>
                    <a:pt x="22503" y="8586"/>
                    <a:pt x="22517" y="8585"/>
                    <a:pt x="22524" y="8583"/>
                  </a:cubicBezTo>
                  <a:cubicBezTo>
                    <a:pt x="22529" y="8582"/>
                    <a:pt x="22536" y="8581"/>
                    <a:pt x="22546" y="8581"/>
                  </a:cubicBezTo>
                  <a:cubicBezTo>
                    <a:pt x="22603" y="8581"/>
                    <a:pt x="22728" y="8604"/>
                    <a:pt x="22770" y="8622"/>
                  </a:cubicBezTo>
                  <a:cubicBezTo>
                    <a:pt x="22783" y="8628"/>
                    <a:pt x="22793" y="8631"/>
                    <a:pt x="22800" y="8631"/>
                  </a:cubicBezTo>
                  <a:cubicBezTo>
                    <a:pt x="22810" y="8631"/>
                    <a:pt x="22815" y="8625"/>
                    <a:pt x="22818" y="8612"/>
                  </a:cubicBezTo>
                  <a:cubicBezTo>
                    <a:pt x="22823" y="8596"/>
                    <a:pt x="22828" y="8589"/>
                    <a:pt x="22838" y="8589"/>
                  </a:cubicBezTo>
                  <a:cubicBezTo>
                    <a:pt x="22845" y="8589"/>
                    <a:pt x="22853" y="8592"/>
                    <a:pt x="22863" y="8597"/>
                  </a:cubicBezTo>
                  <a:cubicBezTo>
                    <a:pt x="22873" y="8602"/>
                    <a:pt x="22882" y="8604"/>
                    <a:pt x="22890" y="8604"/>
                  </a:cubicBezTo>
                  <a:cubicBezTo>
                    <a:pt x="22901" y="8604"/>
                    <a:pt x="22911" y="8599"/>
                    <a:pt x="22919" y="8587"/>
                  </a:cubicBezTo>
                  <a:cubicBezTo>
                    <a:pt x="22934" y="8567"/>
                    <a:pt x="23049" y="8548"/>
                    <a:pt x="23122" y="8548"/>
                  </a:cubicBezTo>
                  <a:cubicBezTo>
                    <a:pt x="23153" y="8548"/>
                    <a:pt x="23176" y="8551"/>
                    <a:pt x="23182" y="8559"/>
                  </a:cubicBezTo>
                  <a:cubicBezTo>
                    <a:pt x="23185" y="8561"/>
                    <a:pt x="23190" y="8563"/>
                    <a:pt x="23198" y="8563"/>
                  </a:cubicBezTo>
                  <a:cubicBezTo>
                    <a:pt x="23213" y="8563"/>
                    <a:pt x="23236" y="8558"/>
                    <a:pt x="23259" y="8549"/>
                  </a:cubicBezTo>
                  <a:cubicBezTo>
                    <a:pt x="23282" y="8540"/>
                    <a:pt x="23310" y="8535"/>
                    <a:pt x="23331" y="8535"/>
                  </a:cubicBezTo>
                  <a:cubicBezTo>
                    <a:pt x="23342" y="8535"/>
                    <a:pt x="23351" y="8536"/>
                    <a:pt x="23356" y="8538"/>
                  </a:cubicBezTo>
                  <a:cubicBezTo>
                    <a:pt x="23367" y="8542"/>
                    <a:pt x="23380" y="8543"/>
                    <a:pt x="23395" y="8543"/>
                  </a:cubicBezTo>
                  <a:cubicBezTo>
                    <a:pt x="23409" y="8543"/>
                    <a:pt x="23424" y="8542"/>
                    <a:pt x="23436" y="8538"/>
                  </a:cubicBezTo>
                  <a:cubicBezTo>
                    <a:pt x="23450" y="8534"/>
                    <a:pt x="23478" y="8533"/>
                    <a:pt x="23509" y="8533"/>
                  </a:cubicBezTo>
                  <a:cubicBezTo>
                    <a:pt x="23531" y="8533"/>
                    <a:pt x="23555" y="8534"/>
                    <a:pt x="23578" y="8535"/>
                  </a:cubicBezTo>
                  <a:lnTo>
                    <a:pt x="23679" y="8542"/>
                  </a:lnTo>
                  <a:lnTo>
                    <a:pt x="23599" y="8563"/>
                  </a:lnTo>
                  <a:cubicBezTo>
                    <a:pt x="23544" y="8580"/>
                    <a:pt x="23533" y="8587"/>
                    <a:pt x="23557" y="8594"/>
                  </a:cubicBezTo>
                  <a:cubicBezTo>
                    <a:pt x="23564" y="8596"/>
                    <a:pt x="23573" y="8598"/>
                    <a:pt x="23581" y="8598"/>
                  </a:cubicBezTo>
                  <a:cubicBezTo>
                    <a:pt x="23598" y="8598"/>
                    <a:pt x="23614" y="8594"/>
                    <a:pt x="23624" y="8587"/>
                  </a:cubicBezTo>
                  <a:cubicBezTo>
                    <a:pt x="23631" y="8582"/>
                    <a:pt x="23636" y="8580"/>
                    <a:pt x="23640" y="8580"/>
                  </a:cubicBezTo>
                  <a:cubicBezTo>
                    <a:pt x="23648" y="8580"/>
                    <a:pt x="23650" y="8588"/>
                    <a:pt x="23648" y="8604"/>
                  </a:cubicBezTo>
                  <a:cubicBezTo>
                    <a:pt x="23645" y="8622"/>
                    <a:pt x="23652" y="8633"/>
                    <a:pt x="23670" y="8633"/>
                  </a:cubicBezTo>
                  <a:cubicBezTo>
                    <a:pt x="23673" y="8633"/>
                    <a:pt x="23676" y="8633"/>
                    <a:pt x="23679" y="8632"/>
                  </a:cubicBezTo>
                  <a:cubicBezTo>
                    <a:pt x="23689" y="8628"/>
                    <a:pt x="23711" y="8626"/>
                    <a:pt x="23734" y="8626"/>
                  </a:cubicBezTo>
                  <a:cubicBezTo>
                    <a:pt x="23750" y="8626"/>
                    <a:pt x="23767" y="8627"/>
                    <a:pt x="23783" y="8628"/>
                  </a:cubicBezTo>
                  <a:cubicBezTo>
                    <a:pt x="23793" y="8630"/>
                    <a:pt x="23806" y="8630"/>
                    <a:pt x="23819" y="8630"/>
                  </a:cubicBezTo>
                  <a:cubicBezTo>
                    <a:pt x="23850" y="8630"/>
                    <a:pt x="23886" y="8627"/>
                    <a:pt x="23908" y="8625"/>
                  </a:cubicBezTo>
                  <a:cubicBezTo>
                    <a:pt x="23913" y="8624"/>
                    <a:pt x="23919" y="8624"/>
                    <a:pt x="23925" y="8624"/>
                  </a:cubicBezTo>
                  <a:cubicBezTo>
                    <a:pt x="23953" y="8624"/>
                    <a:pt x="23986" y="8630"/>
                    <a:pt x="24008" y="8639"/>
                  </a:cubicBezTo>
                  <a:cubicBezTo>
                    <a:pt x="24042" y="8652"/>
                    <a:pt x="24106" y="8659"/>
                    <a:pt x="24155" y="8659"/>
                  </a:cubicBezTo>
                  <a:cubicBezTo>
                    <a:pt x="24186" y="8659"/>
                    <a:pt x="24211" y="8656"/>
                    <a:pt x="24216" y="8649"/>
                  </a:cubicBezTo>
                  <a:cubicBezTo>
                    <a:pt x="24219" y="8642"/>
                    <a:pt x="24235" y="8638"/>
                    <a:pt x="24252" y="8638"/>
                  </a:cubicBezTo>
                  <a:cubicBezTo>
                    <a:pt x="24258" y="8638"/>
                    <a:pt x="24264" y="8638"/>
                    <a:pt x="24269" y="8639"/>
                  </a:cubicBezTo>
                  <a:cubicBezTo>
                    <a:pt x="24276" y="8640"/>
                    <a:pt x="24285" y="8640"/>
                    <a:pt x="24294" y="8640"/>
                  </a:cubicBezTo>
                  <a:cubicBezTo>
                    <a:pt x="24320" y="8640"/>
                    <a:pt x="24350" y="8637"/>
                    <a:pt x="24373" y="8632"/>
                  </a:cubicBezTo>
                  <a:cubicBezTo>
                    <a:pt x="24388" y="8630"/>
                    <a:pt x="24409" y="8629"/>
                    <a:pt x="24430" y="8629"/>
                  </a:cubicBezTo>
                  <a:cubicBezTo>
                    <a:pt x="24450" y="8629"/>
                    <a:pt x="24470" y="8630"/>
                    <a:pt x="24484" y="8632"/>
                  </a:cubicBezTo>
                  <a:cubicBezTo>
                    <a:pt x="24501" y="8636"/>
                    <a:pt x="24520" y="8637"/>
                    <a:pt x="24539" y="8637"/>
                  </a:cubicBezTo>
                  <a:cubicBezTo>
                    <a:pt x="24557" y="8637"/>
                    <a:pt x="24574" y="8636"/>
                    <a:pt x="24588" y="8632"/>
                  </a:cubicBezTo>
                  <a:cubicBezTo>
                    <a:pt x="24597" y="8630"/>
                    <a:pt x="24606" y="8628"/>
                    <a:pt x="24613" y="8628"/>
                  </a:cubicBezTo>
                  <a:cubicBezTo>
                    <a:pt x="24627" y="8628"/>
                    <a:pt x="24637" y="8632"/>
                    <a:pt x="24639" y="8639"/>
                  </a:cubicBezTo>
                  <a:cubicBezTo>
                    <a:pt x="24642" y="8647"/>
                    <a:pt x="24651" y="8650"/>
                    <a:pt x="24666" y="8650"/>
                  </a:cubicBezTo>
                  <a:cubicBezTo>
                    <a:pt x="24679" y="8650"/>
                    <a:pt x="24695" y="8648"/>
                    <a:pt x="24713" y="8642"/>
                  </a:cubicBezTo>
                  <a:cubicBezTo>
                    <a:pt x="24740" y="8636"/>
                    <a:pt x="24766" y="8633"/>
                    <a:pt x="24790" y="8633"/>
                  </a:cubicBezTo>
                  <a:cubicBezTo>
                    <a:pt x="24843" y="8633"/>
                    <a:pt x="24884" y="8648"/>
                    <a:pt x="24893" y="8674"/>
                  </a:cubicBezTo>
                  <a:cubicBezTo>
                    <a:pt x="24896" y="8684"/>
                    <a:pt x="24911" y="8693"/>
                    <a:pt x="24929" y="8693"/>
                  </a:cubicBezTo>
                  <a:cubicBezTo>
                    <a:pt x="24934" y="8693"/>
                    <a:pt x="24940" y="8692"/>
                    <a:pt x="24945" y="8691"/>
                  </a:cubicBezTo>
                  <a:cubicBezTo>
                    <a:pt x="24954" y="8688"/>
                    <a:pt x="24964" y="8687"/>
                    <a:pt x="24973" y="8687"/>
                  </a:cubicBezTo>
                  <a:cubicBezTo>
                    <a:pt x="24988" y="8687"/>
                    <a:pt x="25002" y="8690"/>
                    <a:pt x="25011" y="8695"/>
                  </a:cubicBezTo>
                  <a:cubicBezTo>
                    <a:pt x="25015" y="8699"/>
                    <a:pt x="25022" y="8701"/>
                    <a:pt x="25030" y="8701"/>
                  </a:cubicBezTo>
                  <a:cubicBezTo>
                    <a:pt x="25042" y="8701"/>
                    <a:pt x="25058" y="8696"/>
                    <a:pt x="25073" y="8687"/>
                  </a:cubicBezTo>
                  <a:cubicBezTo>
                    <a:pt x="25089" y="8679"/>
                    <a:pt x="25106" y="8674"/>
                    <a:pt x="25118" y="8674"/>
                  </a:cubicBezTo>
                  <a:cubicBezTo>
                    <a:pt x="25124" y="8674"/>
                    <a:pt x="25129" y="8675"/>
                    <a:pt x="25132" y="8677"/>
                  </a:cubicBezTo>
                  <a:cubicBezTo>
                    <a:pt x="25188" y="8717"/>
                    <a:pt x="25756" y="8800"/>
                    <a:pt x="25948" y="8800"/>
                  </a:cubicBezTo>
                  <a:cubicBezTo>
                    <a:pt x="25958" y="8800"/>
                    <a:pt x="25968" y="8800"/>
                    <a:pt x="25976" y="8799"/>
                  </a:cubicBezTo>
                  <a:cubicBezTo>
                    <a:pt x="25978" y="8799"/>
                    <a:pt x="25980" y="8799"/>
                    <a:pt x="25982" y="8799"/>
                  </a:cubicBezTo>
                  <a:cubicBezTo>
                    <a:pt x="26052" y="8799"/>
                    <a:pt x="26106" y="8863"/>
                    <a:pt x="26069" y="8906"/>
                  </a:cubicBezTo>
                  <a:cubicBezTo>
                    <a:pt x="26038" y="8940"/>
                    <a:pt x="26038" y="8952"/>
                    <a:pt x="26081" y="8952"/>
                  </a:cubicBezTo>
                  <a:cubicBezTo>
                    <a:pt x="26096" y="8952"/>
                    <a:pt x="26116" y="8951"/>
                    <a:pt x="26142" y="8948"/>
                  </a:cubicBezTo>
                  <a:cubicBezTo>
                    <a:pt x="26154" y="8946"/>
                    <a:pt x="26166" y="8946"/>
                    <a:pt x="26179" y="8946"/>
                  </a:cubicBezTo>
                  <a:cubicBezTo>
                    <a:pt x="26222" y="8946"/>
                    <a:pt x="26266" y="8955"/>
                    <a:pt x="26288" y="8966"/>
                  </a:cubicBezTo>
                  <a:cubicBezTo>
                    <a:pt x="26310" y="8979"/>
                    <a:pt x="26339" y="8988"/>
                    <a:pt x="26360" y="8988"/>
                  </a:cubicBezTo>
                  <a:cubicBezTo>
                    <a:pt x="26365" y="8988"/>
                    <a:pt x="26370" y="8988"/>
                    <a:pt x="26375" y="8986"/>
                  </a:cubicBezTo>
                  <a:cubicBezTo>
                    <a:pt x="26386" y="8983"/>
                    <a:pt x="26395" y="8982"/>
                    <a:pt x="26403" y="8982"/>
                  </a:cubicBezTo>
                  <a:cubicBezTo>
                    <a:pt x="26434" y="8982"/>
                    <a:pt x="26444" y="9002"/>
                    <a:pt x="26434" y="9035"/>
                  </a:cubicBezTo>
                  <a:cubicBezTo>
                    <a:pt x="26430" y="9048"/>
                    <a:pt x="26427" y="9055"/>
                    <a:pt x="26423" y="9055"/>
                  </a:cubicBezTo>
                  <a:cubicBezTo>
                    <a:pt x="26419" y="9055"/>
                    <a:pt x="26414" y="9047"/>
                    <a:pt x="26409" y="9031"/>
                  </a:cubicBezTo>
                  <a:cubicBezTo>
                    <a:pt x="26403" y="9017"/>
                    <a:pt x="26398" y="9010"/>
                    <a:pt x="26395" y="9010"/>
                  </a:cubicBezTo>
                  <a:cubicBezTo>
                    <a:pt x="26393" y="9010"/>
                    <a:pt x="26392" y="9013"/>
                    <a:pt x="26392" y="9020"/>
                  </a:cubicBezTo>
                  <a:cubicBezTo>
                    <a:pt x="26386" y="9051"/>
                    <a:pt x="26426" y="9079"/>
                    <a:pt x="26461" y="9079"/>
                  </a:cubicBezTo>
                  <a:cubicBezTo>
                    <a:pt x="26470" y="9079"/>
                    <a:pt x="26478" y="9077"/>
                    <a:pt x="26485" y="9073"/>
                  </a:cubicBezTo>
                  <a:cubicBezTo>
                    <a:pt x="26492" y="9068"/>
                    <a:pt x="26500" y="9065"/>
                    <a:pt x="26510" y="9065"/>
                  </a:cubicBezTo>
                  <a:cubicBezTo>
                    <a:pt x="26527" y="9065"/>
                    <a:pt x="26547" y="9073"/>
                    <a:pt x="26562" y="9086"/>
                  </a:cubicBezTo>
                  <a:cubicBezTo>
                    <a:pt x="26580" y="9099"/>
                    <a:pt x="26601" y="9107"/>
                    <a:pt x="26614" y="9107"/>
                  </a:cubicBezTo>
                  <a:cubicBezTo>
                    <a:pt x="26619" y="9107"/>
                    <a:pt x="26623" y="9106"/>
                    <a:pt x="26624" y="9104"/>
                  </a:cubicBezTo>
                  <a:cubicBezTo>
                    <a:pt x="26628" y="9101"/>
                    <a:pt x="26633" y="9100"/>
                    <a:pt x="26639" y="9100"/>
                  </a:cubicBezTo>
                  <a:cubicBezTo>
                    <a:pt x="26651" y="9100"/>
                    <a:pt x="26666" y="9104"/>
                    <a:pt x="26679" y="9111"/>
                  </a:cubicBezTo>
                  <a:cubicBezTo>
                    <a:pt x="26699" y="9123"/>
                    <a:pt x="26716" y="9128"/>
                    <a:pt x="26727" y="9128"/>
                  </a:cubicBezTo>
                  <a:cubicBezTo>
                    <a:pt x="26743" y="9128"/>
                    <a:pt x="26748" y="9117"/>
                    <a:pt x="26732" y="9097"/>
                  </a:cubicBezTo>
                  <a:cubicBezTo>
                    <a:pt x="26714" y="9080"/>
                    <a:pt x="26721" y="9070"/>
                    <a:pt x="26767" y="9059"/>
                  </a:cubicBezTo>
                  <a:cubicBezTo>
                    <a:pt x="26798" y="9049"/>
                    <a:pt x="26825" y="9031"/>
                    <a:pt x="26829" y="9017"/>
                  </a:cubicBezTo>
                  <a:cubicBezTo>
                    <a:pt x="26836" y="8998"/>
                    <a:pt x="26852" y="8988"/>
                    <a:pt x="26872" y="8988"/>
                  </a:cubicBezTo>
                  <a:cubicBezTo>
                    <a:pt x="26894" y="8988"/>
                    <a:pt x="26921" y="9000"/>
                    <a:pt x="26943" y="9024"/>
                  </a:cubicBezTo>
                  <a:cubicBezTo>
                    <a:pt x="26964" y="9044"/>
                    <a:pt x="26975" y="9054"/>
                    <a:pt x="26983" y="9054"/>
                  </a:cubicBezTo>
                  <a:cubicBezTo>
                    <a:pt x="26991" y="9054"/>
                    <a:pt x="26996" y="9046"/>
                    <a:pt x="27002" y="9031"/>
                  </a:cubicBezTo>
                  <a:cubicBezTo>
                    <a:pt x="27019" y="8996"/>
                    <a:pt x="27085" y="8960"/>
                    <a:pt x="27125" y="8960"/>
                  </a:cubicBezTo>
                  <a:cubicBezTo>
                    <a:pt x="27136" y="8960"/>
                    <a:pt x="27146" y="8963"/>
                    <a:pt x="27152" y="8969"/>
                  </a:cubicBezTo>
                  <a:cubicBezTo>
                    <a:pt x="27156" y="8973"/>
                    <a:pt x="27159" y="8974"/>
                    <a:pt x="27160" y="8974"/>
                  </a:cubicBezTo>
                  <a:cubicBezTo>
                    <a:pt x="27163" y="8974"/>
                    <a:pt x="27163" y="8969"/>
                    <a:pt x="27158" y="8958"/>
                  </a:cubicBezTo>
                  <a:cubicBezTo>
                    <a:pt x="27124" y="8868"/>
                    <a:pt x="27127" y="8854"/>
                    <a:pt x="27196" y="8847"/>
                  </a:cubicBezTo>
                  <a:cubicBezTo>
                    <a:pt x="27256" y="8844"/>
                    <a:pt x="27262" y="8841"/>
                    <a:pt x="27238" y="8802"/>
                  </a:cubicBezTo>
                  <a:cubicBezTo>
                    <a:pt x="27225" y="8782"/>
                    <a:pt x="27200" y="8757"/>
                    <a:pt x="27186" y="8747"/>
                  </a:cubicBezTo>
                  <a:cubicBezTo>
                    <a:pt x="27155" y="8726"/>
                    <a:pt x="27169" y="8698"/>
                    <a:pt x="27225" y="8684"/>
                  </a:cubicBezTo>
                  <a:cubicBezTo>
                    <a:pt x="27230" y="8683"/>
                    <a:pt x="27235" y="8682"/>
                    <a:pt x="27239" y="8682"/>
                  </a:cubicBezTo>
                  <a:cubicBezTo>
                    <a:pt x="27256" y="8682"/>
                    <a:pt x="27262" y="8692"/>
                    <a:pt x="27262" y="8712"/>
                  </a:cubicBezTo>
                  <a:cubicBezTo>
                    <a:pt x="27261" y="8728"/>
                    <a:pt x="27261" y="8736"/>
                    <a:pt x="27263" y="8736"/>
                  </a:cubicBezTo>
                  <a:cubicBezTo>
                    <a:pt x="27264" y="8736"/>
                    <a:pt x="27268" y="8729"/>
                    <a:pt x="27273" y="8716"/>
                  </a:cubicBezTo>
                  <a:cubicBezTo>
                    <a:pt x="27280" y="8695"/>
                    <a:pt x="27291" y="8688"/>
                    <a:pt x="27317" y="8688"/>
                  </a:cubicBezTo>
                  <a:cubicBezTo>
                    <a:pt x="27327" y="8688"/>
                    <a:pt x="27339" y="8689"/>
                    <a:pt x="27353" y="8691"/>
                  </a:cubicBezTo>
                  <a:cubicBezTo>
                    <a:pt x="27387" y="8695"/>
                    <a:pt x="27422" y="8708"/>
                    <a:pt x="27425" y="8722"/>
                  </a:cubicBezTo>
                  <a:cubicBezTo>
                    <a:pt x="27426" y="8727"/>
                    <a:pt x="27428" y="8729"/>
                    <a:pt x="27430" y="8729"/>
                  </a:cubicBezTo>
                  <a:cubicBezTo>
                    <a:pt x="27436" y="8729"/>
                    <a:pt x="27444" y="8718"/>
                    <a:pt x="27454" y="8702"/>
                  </a:cubicBezTo>
                  <a:cubicBezTo>
                    <a:pt x="27464" y="8675"/>
                    <a:pt x="27469" y="8664"/>
                    <a:pt x="27483" y="8664"/>
                  </a:cubicBezTo>
                  <a:cubicBezTo>
                    <a:pt x="27492" y="8664"/>
                    <a:pt x="27505" y="8669"/>
                    <a:pt x="27526" y="8677"/>
                  </a:cubicBezTo>
                  <a:cubicBezTo>
                    <a:pt x="27550" y="8689"/>
                    <a:pt x="27578" y="8699"/>
                    <a:pt x="27591" y="8699"/>
                  </a:cubicBezTo>
                  <a:cubicBezTo>
                    <a:pt x="27593" y="8699"/>
                    <a:pt x="27594" y="8699"/>
                    <a:pt x="27595" y="8698"/>
                  </a:cubicBezTo>
                  <a:cubicBezTo>
                    <a:pt x="27598" y="8698"/>
                    <a:pt x="27601" y="8698"/>
                    <a:pt x="27606" y="8698"/>
                  </a:cubicBezTo>
                  <a:cubicBezTo>
                    <a:pt x="27641" y="8698"/>
                    <a:pt x="27745" y="8708"/>
                    <a:pt x="27887" y="8729"/>
                  </a:cubicBezTo>
                  <a:cubicBezTo>
                    <a:pt x="27936" y="8737"/>
                    <a:pt x="27991" y="8747"/>
                    <a:pt x="28012" y="8757"/>
                  </a:cubicBezTo>
                  <a:cubicBezTo>
                    <a:pt x="28024" y="8763"/>
                    <a:pt x="28043" y="8765"/>
                    <a:pt x="28064" y="8765"/>
                  </a:cubicBezTo>
                  <a:cubicBezTo>
                    <a:pt x="28097" y="8765"/>
                    <a:pt x="28135" y="8759"/>
                    <a:pt x="28165" y="8747"/>
                  </a:cubicBezTo>
                  <a:cubicBezTo>
                    <a:pt x="28166" y="8746"/>
                    <a:pt x="28167" y="8746"/>
                    <a:pt x="28167" y="8746"/>
                  </a:cubicBezTo>
                  <a:cubicBezTo>
                    <a:pt x="28173" y="8746"/>
                    <a:pt x="28178" y="8755"/>
                    <a:pt x="28175" y="8771"/>
                  </a:cubicBezTo>
                  <a:cubicBezTo>
                    <a:pt x="28175" y="8788"/>
                    <a:pt x="28189" y="8802"/>
                    <a:pt x="28210" y="8802"/>
                  </a:cubicBezTo>
                  <a:cubicBezTo>
                    <a:pt x="28213" y="8803"/>
                    <a:pt x="28216" y="8803"/>
                    <a:pt x="28218" y="8803"/>
                  </a:cubicBezTo>
                  <a:cubicBezTo>
                    <a:pt x="28237" y="8803"/>
                    <a:pt x="28247" y="8793"/>
                    <a:pt x="28241" y="8778"/>
                  </a:cubicBezTo>
                  <a:cubicBezTo>
                    <a:pt x="28237" y="8761"/>
                    <a:pt x="28251" y="8750"/>
                    <a:pt x="28279" y="8747"/>
                  </a:cubicBezTo>
                  <a:cubicBezTo>
                    <a:pt x="28307" y="8747"/>
                    <a:pt x="28331" y="8737"/>
                    <a:pt x="28335" y="8722"/>
                  </a:cubicBezTo>
                  <a:cubicBezTo>
                    <a:pt x="28338" y="8713"/>
                    <a:pt x="28351" y="8704"/>
                    <a:pt x="28368" y="8704"/>
                  </a:cubicBezTo>
                  <a:cubicBezTo>
                    <a:pt x="28371" y="8704"/>
                    <a:pt x="28374" y="8704"/>
                    <a:pt x="28376" y="8705"/>
                  </a:cubicBezTo>
                  <a:cubicBezTo>
                    <a:pt x="28397" y="8705"/>
                    <a:pt x="28407" y="8698"/>
                    <a:pt x="28404" y="8677"/>
                  </a:cubicBezTo>
                  <a:cubicBezTo>
                    <a:pt x="28397" y="8660"/>
                    <a:pt x="28370" y="8649"/>
                    <a:pt x="28338" y="8649"/>
                  </a:cubicBezTo>
                  <a:cubicBezTo>
                    <a:pt x="28311" y="8649"/>
                    <a:pt x="28258" y="8628"/>
                    <a:pt x="28224" y="8604"/>
                  </a:cubicBezTo>
                  <a:cubicBezTo>
                    <a:pt x="28192" y="8579"/>
                    <a:pt x="28151" y="8562"/>
                    <a:pt x="28131" y="8562"/>
                  </a:cubicBezTo>
                  <a:cubicBezTo>
                    <a:pt x="28130" y="8562"/>
                    <a:pt x="28128" y="8562"/>
                    <a:pt x="28127" y="8563"/>
                  </a:cubicBezTo>
                  <a:cubicBezTo>
                    <a:pt x="28121" y="8564"/>
                    <a:pt x="28117" y="8565"/>
                    <a:pt x="28114" y="8565"/>
                  </a:cubicBezTo>
                  <a:cubicBezTo>
                    <a:pt x="28104" y="8565"/>
                    <a:pt x="28108" y="8555"/>
                    <a:pt x="28127" y="8532"/>
                  </a:cubicBezTo>
                  <a:cubicBezTo>
                    <a:pt x="28147" y="8511"/>
                    <a:pt x="28151" y="8490"/>
                    <a:pt x="28141" y="8483"/>
                  </a:cubicBezTo>
                  <a:cubicBezTo>
                    <a:pt x="28120" y="8473"/>
                    <a:pt x="28187" y="8386"/>
                    <a:pt x="28215" y="8386"/>
                  </a:cubicBezTo>
                  <a:cubicBezTo>
                    <a:pt x="28215" y="8386"/>
                    <a:pt x="28216" y="8386"/>
                    <a:pt x="28216" y="8386"/>
                  </a:cubicBezTo>
                  <a:cubicBezTo>
                    <a:pt x="28224" y="8386"/>
                    <a:pt x="28224" y="8365"/>
                    <a:pt x="28213" y="8337"/>
                  </a:cubicBezTo>
                  <a:cubicBezTo>
                    <a:pt x="28205" y="8314"/>
                    <a:pt x="28189" y="8301"/>
                    <a:pt x="28175" y="8301"/>
                  </a:cubicBezTo>
                  <a:cubicBezTo>
                    <a:pt x="28171" y="8301"/>
                    <a:pt x="28168" y="8301"/>
                    <a:pt x="28165" y="8303"/>
                  </a:cubicBezTo>
                  <a:cubicBezTo>
                    <a:pt x="28160" y="8305"/>
                    <a:pt x="28155" y="8306"/>
                    <a:pt x="28151" y="8306"/>
                  </a:cubicBezTo>
                  <a:cubicBezTo>
                    <a:pt x="28135" y="8306"/>
                    <a:pt x="28120" y="8294"/>
                    <a:pt x="28109" y="8274"/>
                  </a:cubicBezTo>
                  <a:cubicBezTo>
                    <a:pt x="28098" y="8250"/>
                    <a:pt x="28083" y="8237"/>
                    <a:pt x="28070" y="8237"/>
                  </a:cubicBezTo>
                  <a:cubicBezTo>
                    <a:pt x="28059" y="8237"/>
                    <a:pt x="28050" y="8246"/>
                    <a:pt x="28043" y="8264"/>
                  </a:cubicBezTo>
                  <a:cubicBezTo>
                    <a:pt x="28038" y="8275"/>
                    <a:pt x="28024" y="8281"/>
                    <a:pt x="28001" y="8281"/>
                  </a:cubicBezTo>
                  <a:cubicBezTo>
                    <a:pt x="27993" y="8281"/>
                    <a:pt x="27984" y="8280"/>
                    <a:pt x="27974" y="8279"/>
                  </a:cubicBezTo>
                  <a:cubicBezTo>
                    <a:pt x="27922" y="8271"/>
                    <a:pt x="27912" y="8261"/>
                    <a:pt x="27912" y="8216"/>
                  </a:cubicBezTo>
                  <a:cubicBezTo>
                    <a:pt x="27905" y="8112"/>
                    <a:pt x="27917" y="8066"/>
                    <a:pt x="27941" y="8066"/>
                  </a:cubicBezTo>
                  <a:cubicBezTo>
                    <a:pt x="27942" y="8066"/>
                    <a:pt x="27944" y="8066"/>
                    <a:pt x="27946" y="8066"/>
                  </a:cubicBezTo>
                  <a:cubicBezTo>
                    <a:pt x="27952" y="8068"/>
                    <a:pt x="27956" y="8069"/>
                    <a:pt x="27959" y="8069"/>
                  </a:cubicBezTo>
                  <a:cubicBezTo>
                    <a:pt x="27966" y="8069"/>
                    <a:pt x="27963" y="8063"/>
                    <a:pt x="27953" y="8056"/>
                  </a:cubicBezTo>
                  <a:cubicBezTo>
                    <a:pt x="27946" y="8050"/>
                    <a:pt x="27935" y="8048"/>
                    <a:pt x="27925" y="8048"/>
                  </a:cubicBezTo>
                  <a:cubicBezTo>
                    <a:pt x="27916" y="8048"/>
                    <a:pt x="27907" y="8050"/>
                    <a:pt x="27901" y="8053"/>
                  </a:cubicBezTo>
                  <a:cubicBezTo>
                    <a:pt x="27896" y="8056"/>
                    <a:pt x="27892" y="8057"/>
                    <a:pt x="27889" y="8057"/>
                  </a:cubicBezTo>
                  <a:cubicBezTo>
                    <a:pt x="27880" y="8057"/>
                    <a:pt x="27877" y="8047"/>
                    <a:pt x="27877" y="8025"/>
                  </a:cubicBezTo>
                  <a:cubicBezTo>
                    <a:pt x="27877" y="8002"/>
                    <a:pt x="27874" y="7993"/>
                    <a:pt x="27864" y="7993"/>
                  </a:cubicBezTo>
                  <a:cubicBezTo>
                    <a:pt x="27859" y="7993"/>
                    <a:pt x="27852" y="7996"/>
                    <a:pt x="27842" y="8000"/>
                  </a:cubicBezTo>
                  <a:cubicBezTo>
                    <a:pt x="27831" y="8009"/>
                    <a:pt x="27819" y="8012"/>
                    <a:pt x="27807" y="8012"/>
                  </a:cubicBezTo>
                  <a:cubicBezTo>
                    <a:pt x="27799" y="8012"/>
                    <a:pt x="27792" y="8011"/>
                    <a:pt x="27787" y="8008"/>
                  </a:cubicBezTo>
                  <a:cubicBezTo>
                    <a:pt x="27779" y="8000"/>
                    <a:pt x="27779" y="7994"/>
                    <a:pt x="27786" y="7994"/>
                  </a:cubicBezTo>
                  <a:cubicBezTo>
                    <a:pt x="27788" y="7994"/>
                    <a:pt x="27792" y="7995"/>
                    <a:pt x="27797" y="7997"/>
                  </a:cubicBezTo>
                  <a:cubicBezTo>
                    <a:pt x="27799" y="7998"/>
                    <a:pt x="27802" y="7998"/>
                    <a:pt x="27804" y="7998"/>
                  </a:cubicBezTo>
                  <a:cubicBezTo>
                    <a:pt x="27814" y="7998"/>
                    <a:pt x="27820" y="7991"/>
                    <a:pt x="27818" y="7980"/>
                  </a:cubicBezTo>
                  <a:cubicBezTo>
                    <a:pt x="27814" y="7966"/>
                    <a:pt x="27835" y="7956"/>
                    <a:pt x="27863" y="7956"/>
                  </a:cubicBezTo>
                  <a:cubicBezTo>
                    <a:pt x="27915" y="7956"/>
                    <a:pt x="28008" y="7893"/>
                    <a:pt x="28002" y="7869"/>
                  </a:cubicBezTo>
                  <a:cubicBezTo>
                    <a:pt x="27999" y="7861"/>
                    <a:pt x="27989" y="7857"/>
                    <a:pt x="27976" y="7857"/>
                  </a:cubicBezTo>
                  <a:cubicBezTo>
                    <a:pt x="27972" y="7857"/>
                    <a:pt x="27968" y="7857"/>
                    <a:pt x="27963" y="7858"/>
                  </a:cubicBezTo>
                  <a:cubicBezTo>
                    <a:pt x="27957" y="7860"/>
                    <a:pt x="27952" y="7861"/>
                    <a:pt x="27947" y="7861"/>
                  </a:cubicBezTo>
                  <a:cubicBezTo>
                    <a:pt x="27934" y="7861"/>
                    <a:pt x="27924" y="7855"/>
                    <a:pt x="27922" y="7848"/>
                  </a:cubicBezTo>
                  <a:cubicBezTo>
                    <a:pt x="27919" y="7840"/>
                    <a:pt x="27909" y="7836"/>
                    <a:pt x="27896" y="7836"/>
                  </a:cubicBezTo>
                  <a:cubicBezTo>
                    <a:pt x="27892" y="7836"/>
                    <a:pt x="27888" y="7836"/>
                    <a:pt x="27883" y="7837"/>
                  </a:cubicBezTo>
                  <a:cubicBezTo>
                    <a:pt x="27881" y="7838"/>
                    <a:pt x="27879" y="7838"/>
                    <a:pt x="27876" y="7838"/>
                  </a:cubicBezTo>
                  <a:cubicBezTo>
                    <a:pt x="27858" y="7838"/>
                    <a:pt x="27841" y="7824"/>
                    <a:pt x="27832" y="7796"/>
                  </a:cubicBezTo>
                  <a:lnTo>
                    <a:pt x="27818" y="7744"/>
                  </a:lnTo>
                  <a:lnTo>
                    <a:pt x="27995" y="7712"/>
                  </a:lnTo>
                  <a:cubicBezTo>
                    <a:pt x="28083" y="7701"/>
                    <a:pt x="28171" y="7691"/>
                    <a:pt x="28207" y="7691"/>
                  </a:cubicBezTo>
                  <a:cubicBezTo>
                    <a:pt x="28213" y="7691"/>
                    <a:pt x="28217" y="7691"/>
                    <a:pt x="28220" y="7692"/>
                  </a:cubicBezTo>
                  <a:cubicBezTo>
                    <a:pt x="28229" y="7693"/>
                    <a:pt x="28236" y="7694"/>
                    <a:pt x="28243" y="7694"/>
                  </a:cubicBezTo>
                  <a:cubicBezTo>
                    <a:pt x="28263" y="7694"/>
                    <a:pt x="28274" y="7686"/>
                    <a:pt x="28279" y="7671"/>
                  </a:cubicBezTo>
                  <a:cubicBezTo>
                    <a:pt x="28283" y="7658"/>
                    <a:pt x="28288" y="7652"/>
                    <a:pt x="28291" y="7652"/>
                  </a:cubicBezTo>
                  <a:cubicBezTo>
                    <a:pt x="28293" y="7652"/>
                    <a:pt x="28295" y="7655"/>
                    <a:pt x="28296" y="7661"/>
                  </a:cubicBezTo>
                  <a:cubicBezTo>
                    <a:pt x="28299" y="7667"/>
                    <a:pt x="28309" y="7671"/>
                    <a:pt x="28324" y="7671"/>
                  </a:cubicBezTo>
                  <a:cubicBezTo>
                    <a:pt x="28331" y="7671"/>
                    <a:pt x="28340" y="7670"/>
                    <a:pt x="28349" y="7667"/>
                  </a:cubicBezTo>
                  <a:cubicBezTo>
                    <a:pt x="28373" y="7661"/>
                    <a:pt x="28391" y="7650"/>
                    <a:pt x="28386" y="7640"/>
                  </a:cubicBezTo>
                  <a:cubicBezTo>
                    <a:pt x="28386" y="7634"/>
                    <a:pt x="28379" y="7628"/>
                    <a:pt x="28369" y="7628"/>
                  </a:cubicBezTo>
                  <a:cubicBezTo>
                    <a:pt x="28367" y="7628"/>
                    <a:pt x="28365" y="7629"/>
                    <a:pt x="28362" y="7629"/>
                  </a:cubicBezTo>
                  <a:cubicBezTo>
                    <a:pt x="28361" y="7629"/>
                    <a:pt x="28360" y="7630"/>
                    <a:pt x="28359" y="7630"/>
                  </a:cubicBezTo>
                  <a:cubicBezTo>
                    <a:pt x="28331" y="7630"/>
                    <a:pt x="28287" y="7535"/>
                    <a:pt x="28300" y="7504"/>
                  </a:cubicBezTo>
                  <a:cubicBezTo>
                    <a:pt x="28311" y="7483"/>
                    <a:pt x="28300" y="7477"/>
                    <a:pt x="28272" y="7477"/>
                  </a:cubicBezTo>
                  <a:cubicBezTo>
                    <a:pt x="28237" y="7477"/>
                    <a:pt x="28237" y="7477"/>
                    <a:pt x="28279" y="7463"/>
                  </a:cubicBezTo>
                  <a:cubicBezTo>
                    <a:pt x="28289" y="7460"/>
                    <a:pt x="28299" y="7458"/>
                    <a:pt x="28309" y="7458"/>
                  </a:cubicBezTo>
                  <a:cubicBezTo>
                    <a:pt x="28322" y="7458"/>
                    <a:pt x="28333" y="7462"/>
                    <a:pt x="28335" y="7470"/>
                  </a:cubicBezTo>
                  <a:cubicBezTo>
                    <a:pt x="28337" y="7478"/>
                    <a:pt x="28345" y="7485"/>
                    <a:pt x="28355" y="7485"/>
                  </a:cubicBezTo>
                  <a:cubicBezTo>
                    <a:pt x="28357" y="7485"/>
                    <a:pt x="28360" y="7484"/>
                    <a:pt x="28362" y="7483"/>
                  </a:cubicBezTo>
                  <a:cubicBezTo>
                    <a:pt x="28373" y="7480"/>
                    <a:pt x="28380" y="7463"/>
                    <a:pt x="28376" y="7449"/>
                  </a:cubicBezTo>
                  <a:cubicBezTo>
                    <a:pt x="28370" y="7435"/>
                    <a:pt x="28380" y="7418"/>
                    <a:pt x="28397" y="7414"/>
                  </a:cubicBezTo>
                  <a:cubicBezTo>
                    <a:pt x="28411" y="7411"/>
                    <a:pt x="28442" y="7400"/>
                    <a:pt x="28470" y="7393"/>
                  </a:cubicBezTo>
                  <a:cubicBezTo>
                    <a:pt x="28508" y="7379"/>
                    <a:pt x="28508" y="7376"/>
                    <a:pt x="28466" y="7369"/>
                  </a:cubicBezTo>
                  <a:cubicBezTo>
                    <a:pt x="28442" y="7363"/>
                    <a:pt x="28418" y="7352"/>
                    <a:pt x="28415" y="7342"/>
                  </a:cubicBezTo>
                  <a:cubicBezTo>
                    <a:pt x="28409" y="7326"/>
                    <a:pt x="28503" y="7305"/>
                    <a:pt x="28566" y="7305"/>
                  </a:cubicBezTo>
                  <a:cubicBezTo>
                    <a:pt x="28584" y="7305"/>
                    <a:pt x="28599" y="7306"/>
                    <a:pt x="28609" y="7310"/>
                  </a:cubicBezTo>
                  <a:cubicBezTo>
                    <a:pt x="28620" y="7316"/>
                    <a:pt x="28638" y="7319"/>
                    <a:pt x="28656" y="7319"/>
                  </a:cubicBezTo>
                  <a:cubicBezTo>
                    <a:pt x="28672" y="7319"/>
                    <a:pt x="28688" y="7317"/>
                    <a:pt x="28703" y="7314"/>
                  </a:cubicBezTo>
                  <a:cubicBezTo>
                    <a:pt x="28716" y="7312"/>
                    <a:pt x="28733" y="7311"/>
                    <a:pt x="28748" y="7311"/>
                  </a:cubicBezTo>
                  <a:cubicBezTo>
                    <a:pt x="28763" y="7311"/>
                    <a:pt x="28777" y="7312"/>
                    <a:pt x="28786" y="7314"/>
                  </a:cubicBezTo>
                  <a:cubicBezTo>
                    <a:pt x="28793" y="7316"/>
                    <a:pt x="28800" y="7317"/>
                    <a:pt x="28807" y="7317"/>
                  </a:cubicBezTo>
                  <a:cubicBezTo>
                    <a:pt x="28821" y="7317"/>
                    <a:pt x="28834" y="7312"/>
                    <a:pt x="28841" y="7304"/>
                  </a:cubicBezTo>
                  <a:cubicBezTo>
                    <a:pt x="28848" y="7298"/>
                    <a:pt x="28853" y="7295"/>
                    <a:pt x="28856" y="7295"/>
                  </a:cubicBezTo>
                  <a:lnTo>
                    <a:pt x="28856" y="7295"/>
                  </a:lnTo>
                  <a:cubicBezTo>
                    <a:pt x="28859" y="7295"/>
                    <a:pt x="28859" y="7300"/>
                    <a:pt x="28855" y="7310"/>
                  </a:cubicBezTo>
                  <a:cubicBezTo>
                    <a:pt x="28852" y="7322"/>
                    <a:pt x="28871" y="7329"/>
                    <a:pt x="28907" y="7329"/>
                  </a:cubicBezTo>
                  <a:cubicBezTo>
                    <a:pt x="28915" y="7329"/>
                    <a:pt x="28923" y="7328"/>
                    <a:pt x="28932" y="7328"/>
                  </a:cubicBezTo>
                  <a:cubicBezTo>
                    <a:pt x="28944" y="7327"/>
                    <a:pt x="28956" y="7326"/>
                    <a:pt x="28967" y="7326"/>
                  </a:cubicBezTo>
                  <a:cubicBezTo>
                    <a:pt x="28998" y="7326"/>
                    <a:pt x="29024" y="7329"/>
                    <a:pt x="29032" y="7334"/>
                  </a:cubicBezTo>
                  <a:cubicBezTo>
                    <a:pt x="29035" y="7337"/>
                    <a:pt x="29042" y="7338"/>
                    <a:pt x="29049" y="7338"/>
                  </a:cubicBezTo>
                  <a:cubicBezTo>
                    <a:pt x="29063" y="7338"/>
                    <a:pt x="29082" y="7334"/>
                    <a:pt x="29098" y="7328"/>
                  </a:cubicBezTo>
                  <a:cubicBezTo>
                    <a:pt x="29114" y="7319"/>
                    <a:pt x="29122" y="7315"/>
                    <a:pt x="29125" y="7315"/>
                  </a:cubicBezTo>
                  <a:lnTo>
                    <a:pt x="29125" y="7315"/>
                  </a:lnTo>
                  <a:cubicBezTo>
                    <a:pt x="29127" y="7315"/>
                    <a:pt x="29124" y="7319"/>
                    <a:pt x="29115" y="7328"/>
                  </a:cubicBezTo>
                  <a:cubicBezTo>
                    <a:pt x="29094" y="7352"/>
                    <a:pt x="29105" y="7359"/>
                    <a:pt x="29167" y="7376"/>
                  </a:cubicBezTo>
                  <a:cubicBezTo>
                    <a:pt x="29183" y="7380"/>
                    <a:pt x="29204" y="7382"/>
                    <a:pt x="29227" y="7382"/>
                  </a:cubicBezTo>
                  <a:cubicBezTo>
                    <a:pt x="29322" y="7382"/>
                    <a:pt x="29457" y="7352"/>
                    <a:pt x="29452" y="7324"/>
                  </a:cubicBezTo>
                  <a:cubicBezTo>
                    <a:pt x="29452" y="7320"/>
                    <a:pt x="29453" y="7318"/>
                    <a:pt x="29455" y="7318"/>
                  </a:cubicBezTo>
                  <a:cubicBezTo>
                    <a:pt x="29459" y="7318"/>
                    <a:pt x="29467" y="7328"/>
                    <a:pt x="29480" y="7345"/>
                  </a:cubicBezTo>
                  <a:cubicBezTo>
                    <a:pt x="29504" y="7376"/>
                    <a:pt x="29504" y="7400"/>
                    <a:pt x="29486" y="7428"/>
                  </a:cubicBezTo>
                  <a:cubicBezTo>
                    <a:pt x="29472" y="7446"/>
                    <a:pt x="29467" y="7454"/>
                    <a:pt x="29470" y="7454"/>
                  </a:cubicBezTo>
                  <a:cubicBezTo>
                    <a:pt x="29472" y="7454"/>
                    <a:pt x="29480" y="7449"/>
                    <a:pt x="29494" y="7442"/>
                  </a:cubicBezTo>
                  <a:cubicBezTo>
                    <a:pt x="29509" y="7432"/>
                    <a:pt x="29539" y="7427"/>
                    <a:pt x="29569" y="7427"/>
                  </a:cubicBezTo>
                  <a:cubicBezTo>
                    <a:pt x="29612" y="7427"/>
                    <a:pt x="29656" y="7436"/>
                    <a:pt x="29660" y="7453"/>
                  </a:cubicBezTo>
                  <a:cubicBezTo>
                    <a:pt x="29664" y="7459"/>
                    <a:pt x="29639" y="7477"/>
                    <a:pt x="29608" y="7488"/>
                  </a:cubicBezTo>
                  <a:lnTo>
                    <a:pt x="29549" y="7508"/>
                  </a:lnTo>
                  <a:lnTo>
                    <a:pt x="29619" y="7522"/>
                  </a:lnTo>
                  <a:cubicBezTo>
                    <a:pt x="29637" y="7526"/>
                    <a:pt x="29652" y="7528"/>
                    <a:pt x="29664" y="7528"/>
                  </a:cubicBezTo>
                  <a:cubicBezTo>
                    <a:pt x="29683" y="7528"/>
                    <a:pt x="29694" y="7523"/>
                    <a:pt x="29698" y="7512"/>
                  </a:cubicBezTo>
                  <a:cubicBezTo>
                    <a:pt x="29704" y="7497"/>
                    <a:pt x="29720" y="7490"/>
                    <a:pt x="29742" y="7490"/>
                  </a:cubicBezTo>
                  <a:cubicBezTo>
                    <a:pt x="29747" y="7490"/>
                    <a:pt x="29752" y="7490"/>
                    <a:pt x="29757" y="7491"/>
                  </a:cubicBezTo>
                  <a:cubicBezTo>
                    <a:pt x="29806" y="7494"/>
                    <a:pt x="29806" y="7494"/>
                    <a:pt x="29764" y="7508"/>
                  </a:cubicBezTo>
                  <a:cubicBezTo>
                    <a:pt x="29736" y="7515"/>
                    <a:pt x="29754" y="7525"/>
                    <a:pt x="29819" y="7536"/>
                  </a:cubicBezTo>
                  <a:cubicBezTo>
                    <a:pt x="29872" y="7545"/>
                    <a:pt x="29902" y="7550"/>
                    <a:pt x="29915" y="7550"/>
                  </a:cubicBezTo>
                  <a:cubicBezTo>
                    <a:pt x="29933" y="7550"/>
                    <a:pt x="29927" y="7543"/>
                    <a:pt x="29913" y="7525"/>
                  </a:cubicBezTo>
                  <a:cubicBezTo>
                    <a:pt x="29896" y="7508"/>
                    <a:pt x="29910" y="7498"/>
                    <a:pt x="29965" y="7488"/>
                  </a:cubicBezTo>
                  <a:cubicBezTo>
                    <a:pt x="30007" y="7480"/>
                    <a:pt x="30045" y="7477"/>
                    <a:pt x="30048" y="7477"/>
                  </a:cubicBezTo>
                  <a:cubicBezTo>
                    <a:pt x="30050" y="7478"/>
                    <a:pt x="30055" y="7479"/>
                    <a:pt x="30061" y="7479"/>
                  </a:cubicBezTo>
                  <a:cubicBezTo>
                    <a:pt x="30067" y="7479"/>
                    <a:pt x="30075" y="7478"/>
                    <a:pt x="30080" y="7477"/>
                  </a:cubicBezTo>
                  <a:cubicBezTo>
                    <a:pt x="30083" y="7476"/>
                    <a:pt x="30087" y="7476"/>
                    <a:pt x="30089" y="7476"/>
                  </a:cubicBezTo>
                  <a:cubicBezTo>
                    <a:pt x="30128" y="7476"/>
                    <a:pt x="30104" y="7516"/>
                    <a:pt x="30056" y="7525"/>
                  </a:cubicBezTo>
                  <a:cubicBezTo>
                    <a:pt x="30027" y="7529"/>
                    <a:pt x="30007" y="7543"/>
                    <a:pt x="30018" y="7550"/>
                  </a:cubicBezTo>
                  <a:cubicBezTo>
                    <a:pt x="30024" y="7555"/>
                    <a:pt x="30035" y="7557"/>
                    <a:pt x="30049" y="7557"/>
                  </a:cubicBezTo>
                  <a:cubicBezTo>
                    <a:pt x="30066" y="7557"/>
                    <a:pt x="30088" y="7554"/>
                    <a:pt x="30111" y="7546"/>
                  </a:cubicBezTo>
                  <a:cubicBezTo>
                    <a:pt x="30130" y="7541"/>
                    <a:pt x="30154" y="7538"/>
                    <a:pt x="30178" y="7538"/>
                  </a:cubicBezTo>
                  <a:cubicBezTo>
                    <a:pt x="30201" y="7538"/>
                    <a:pt x="30224" y="7541"/>
                    <a:pt x="30239" y="7546"/>
                  </a:cubicBezTo>
                  <a:cubicBezTo>
                    <a:pt x="30259" y="7553"/>
                    <a:pt x="30272" y="7556"/>
                    <a:pt x="30281" y="7556"/>
                  </a:cubicBezTo>
                  <a:cubicBezTo>
                    <a:pt x="30296" y="7556"/>
                    <a:pt x="30298" y="7547"/>
                    <a:pt x="30298" y="7525"/>
                  </a:cubicBezTo>
                  <a:cubicBezTo>
                    <a:pt x="30298" y="7510"/>
                    <a:pt x="30299" y="7502"/>
                    <a:pt x="30303" y="7502"/>
                  </a:cubicBezTo>
                  <a:cubicBezTo>
                    <a:pt x="30306" y="7502"/>
                    <a:pt x="30314" y="7511"/>
                    <a:pt x="30326" y="7529"/>
                  </a:cubicBezTo>
                  <a:cubicBezTo>
                    <a:pt x="30346" y="7555"/>
                    <a:pt x="30383" y="7570"/>
                    <a:pt x="30416" y="7570"/>
                  </a:cubicBezTo>
                  <a:cubicBezTo>
                    <a:pt x="30436" y="7570"/>
                    <a:pt x="30455" y="7565"/>
                    <a:pt x="30468" y="7553"/>
                  </a:cubicBezTo>
                  <a:cubicBezTo>
                    <a:pt x="30474" y="7547"/>
                    <a:pt x="30488" y="7545"/>
                    <a:pt x="30505" y="7545"/>
                  </a:cubicBezTo>
                  <a:cubicBezTo>
                    <a:pt x="30519" y="7545"/>
                    <a:pt x="30536" y="7547"/>
                    <a:pt x="30551" y="7550"/>
                  </a:cubicBezTo>
                  <a:cubicBezTo>
                    <a:pt x="30570" y="7556"/>
                    <a:pt x="30587" y="7558"/>
                    <a:pt x="30598" y="7558"/>
                  </a:cubicBezTo>
                  <a:cubicBezTo>
                    <a:pt x="30607" y="7558"/>
                    <a:pt x="30612" y="7556"/>
                    <a:pt x="30610" y="7553"/>
                  </a:cubicBezTo>
                  <a:cubicBezTo>
                    <a:pt x="30610" y="7549"/>
                    <a:pt x="30612" y="7547"/>
                    <a:pt x="30614" y="7547"/>
                  </a:cubicBezTo>
                  <a:cubicBezTo>
                    <a:pt x="30618" y="7547"/>
                    <a:pt x="30623" y="7550"/>
                    <a:pt x="30631" y="7557"/>
                  </a:cubicBezTo>
                  <a:cubicBezTo>
                    <a:pt x="30645" y="7567"/>
                    <a:pt x="30697" y="7577"/>
                    <a:pt x="30749" y="7584"/>
                  </a:cubicBezTo>
                  <a:cubicBezTo>
                    <a:pt x="30778" y="7587"/>
                    <a:pt x="30798" y="7588"/>
                    <a:pt x="30811" y="7588"/>
                  </a:cubicBezTo>
                  <a:cubicBezTo>
                    <a:pt x="30837" y="7588"/>
                    <a:pt x="30839" y="7582"/>
                    <a:pt x="30833" y="7563"/>
                  </a:cubicBezTo>
                  <a:cubicBezTo>
                    <a:pt x="30828" y="7550"/>
                    <a:pt x="30819" y="7543"/>
                    <a:pt x="30808" y="7543"/>
                  </a:cubicBezTo>
                  <a:cubicBezTo>
                    <a:pt x="30805" y="7543"/>
                    <a:pt x="30801" y="7544"/>
                    <a:pt x="30798" y="7546"/>
                  </a:cubicBezTo>
                  <a:cubicBezTo>
                    <a:pt x="30773" y="7554"/>
                    <a:pt x="30754" y="7559"/>
                    <a:pt x="30740" y="7559"/>
                  </a:cubicBezTo>
                  <a:cubicBezTo>
                    <a:pt x="30718" y="7559"/>
                    <a:pt x="30707" y="7548"/>
                    <a:pt x="30701" y="7525"/>
                  </a:cubicBezTo>
                  <a:cubicBezTo>
                    <a:pt x="30691" y="7494"/>
                    <a:pt x="30722" y="7470"/>
                    <a:pt x="30753" y="7470"/>
                  </a:cubicBezTo>
                  <a:cubicBezTo>
                    <a:pt x="30767" y="7470"/>
                    <a:pt x="30781" y="7475"/>
                    <a:pt x="30791" y="7488"/>
                  </a:cubicBezTo>
                  <a:cubicBezTo>
                    <a:pt x="30799" y="7496"/>
                    <a:pt x="30809" y="7501"/>
                    <a:pt x="30821" y="7501"/>
                  </a:cubicBezTo>
                  <a:cubicBezTo>
                    <a:pt x="30832" y="7501"/>
                    <a:pt x="30844" y="7497"/>
                    <a:pt x="30857" y="7491"/>
                  </a:cubicBezTo>
                  <a:cubicBezTo>
                    <a:pt x="30871" y="7484"/>
                    <a:pt x="30887" y="7480"/>
                    <a:pt x="30904" y="7480"/>
                  </a:cubicBezTo>
                  <a:cubicBezTo>
                    <a:pt x="30920" y="7480"/>
                    <a:pt x="30937" y="7484"/>
                    <a:pt x="30951" y="7491"/>
                  </a:cubicBezTo>
                  <a:cubicBezTo>
                    <a:pt x="30967" y="7497"/>
                    <a:pt x="30983" y="7500"/>
                    <a:pt x="30995" y="7500"/>
                  </a:cubicBezTo>
                  <a:cubicBezTo>
                    <a:pt x="31004" y="7500"/>
                    <a:pt x="31010" y="7498"/>
                    <a:pt x="31013" y="7494"/>
                  </a:cubicBezTo>
                  <a:cubicBezTo>
                    <a:pt x="31016" y="7491"/>
                    <a:pt x="31019" y="7490"/>
                    <a:pt x="31021" y="7490"/>
                  </a:cubicBezTo>
                  <a:cubicBezTo>
                    <a:pt x="31025" y="7490"/>
                    <a:pt x="31028" y="7493"/>
                    <a:pt x="31030" y="7501"/>
                  </a:cubicBezTo>
                  <a:cubicBezTo>
                    <a:pt x="31033" y="7510"/>
                    <a:pt x="31046" y="7515"/>
                    <a:pt x="31063" y="7515"/>
                  </a:cubicBezTo>
                  <a:cubicBezTo>
                    <a:pt x="31071" y="7515"/>
                    <a:pt x="31080" y="7514"/>
                    <a:pt x="31089" y="7512"/>
                  </a:cubicBezTo>
                  <a:cubicBezTo>
                    <a:pt x="31107" y="7508"/>
                    <a:pt x="31122" y="7506"/>
                    <a:pt x="31136" y="7506"/>
                  </a:cubicBezTo>
                  <a:cubicBezTo>
                    <a:pt x="31171" y="7506"/>
                    <a:pt x="31196" y="7519"/>
                    <a:pt x="31222" y="7546"/>
                  </a:cubicBezTo>
                  <a:cubicBezTo>
                    <a:pt x="31233" y="7562"/>
                    <a:pt x="31255" y="7570"/>
                    <a:pt x="31282" y="7570"/>
                  </a:cubicBezTo>
                  <a:cubicBezTo>
                    <a:pt x="31302" y="7570"/>
                    <a:pt x="31324" y="7566"/>
                    <a:pt x="31346" y="7557"/>
                  </a:cubicBezTo>
                  <a:cubicBezTo>
                    <a:pt x="31347" y="7556"/>
                    <a:pt x="31348" y="7556"/>
                    <a:pt x="31349" y="7556"/>
                  </a:cubicBezTo>
                  <a:cubicBezTo>
                    <a:pt x="31357" y="7556"/>
                    <a:pt x="31368" y="7565"/>
                    <a:pt x="31371" y="7577"/>
                  </a:cubicBezTo>
                  <a:cubicBezTo>
                    <a:pt x="31374" y="7595"/>
                    <a:pt x="31409" y="7612"/>
                    <a:pt x="31446" y="7616"/>
                  </a:cubicBezTo>
                  <a:cubicBezTo>
                    <a:pt x="31485" y="7616"/>
                    <a:pt x="31526" y="7626"/>
                    <a:pt x="31540" y="7640"/>
                  </a:cubicBezTo>
                  <a:cubicBezTo>
                    <a:pt x="31548" y="7646"/>
                    <a:pt x="31552" y="7649"/>
                    <a:pt x="31555" y="7649"/>
                  </a:cubicBezTo>
                  <a:cubicBezTo>
                    <a:pt x="31560" y="7649"/>
                    <a:pt x="31560" y="7643"/>
                    <a:pt x="31558" y="7633"/>
                  </a:cubicBezTo>
                  <a:cubicBezTo>
                    <a:pt x="31550" y="7611"/>
                    <a:pt x="31561" y="7600"/>
                    <a:pt x="31577" y="7600"/>
                  </a:cubicBezTo>
                  <a:cubicBezTo>
                    <a:pt x="31597" y="7600"/>
                    <a:pt x="31624" y="7615"/>
                    <a:pt x="31638" y="7643"/>
                  </a:cubicBezTo>
                  <a:cubicBezTo>
                    <a:pt x="31651" y="7675"/>
                    <a:pt x="31679" y="7692"/>
                    <a:pt x="31710" y="7692"/>
                  </a:cubicBezTo>
                  <a:cubicBezTo>
                    <a:pt x="31738" y="7692"/>
                    <a:pt x="31763" y="7709"/>
                    <a:pt x="31773" y="7737"/>
                  </a:cubicBezTo>
                  <a:cubicBezTo>
                    <a:pt x="31785" y="7769"/>
                    <a:pt x="31790" y="7781"/>
                    <a:pt x="31765" y="7781"/>
                  </a:cubicBezTo>
                  <a:cubicBezTo>
                    <a:pt x="31749" y="7781"/>
                    <a:pt x="31721" y="7776"/>
                    <a:pt x="31675" y="7768"/>
                  </a:cubicBezTo>
                  <a:cubicBezTo>
                    <a:pt x="31624" y="7758"/>
                    <a:pt x="31550" y="7754"/>
                    <a:pt x="31516" y="7754"/>
                  </a:cubicBezTo>
                  <a:cubicBezTo>
                    <a:pt x="31508" y="7755"/>
                    <a:pt x="31500" y="7755"/>
                    <a:pt x="31493" y="7755"/>
                  </a:cubicBezTo>
                  <a:cubicBezTo>
                    <a:pt x="31466" y="7755"/>
                    <a:pt x="31452" y="7749"/>
                    <a:pt x="31457" y="7744"/>
                  </a:cubicBezTo>
                  <a:cubicBezTo>
                    <a:pt x="31474" y="7713"/>
                    <a:pt x="31372" y="7692"/>
                    <a:pt x="31247" y="7692"/>
                  </a:cubicBezTo>
                  <a:cubicBezTo>
                    <a:pt x="31216" y="7692"/>
                    <a:pt x="31184" y="7693"/>
                    <a:pt x="31152" y="7696"/>
                  </a:cubicBezTo>
                  <a:cubicBezTo>
                    <a:pt x="31103" y="7702"/>
                    <a:pt x="31092" y="7706"/>
                    <a:pt x="31113" y="7717"/>
                  </a:cubicBezTo>
                  <a:cubicBezTo>
                    <a:pt x="31123" y="7722"/>
                    <a:pt x="31140" y="7725"/>
                    <a:pt x="31159" y="7725"/>
                  </a:cubicBezTo>
                  <a:cubicBezTo>
                    <a:pt x="31175" y="7725"/>
                    <a:pt x="31192" y="7723"/>
                    <a:pt x="31207" y="7720"/>
                  </a:cubicBezTo>
                  <a:cubicBezTo>
                    <a:pt x="31214" y="7718"/>
                    <a:pt x="31222" y="7718"/>
                    <a:pt x="31230" y="7718"/>
                  </a:cubicBezTo>
                  <a:cubicBezTo>
                    <a:pt x="31266" y="7718"/>
                    <a:pt x="31315" y="7730"/>
                    <a:pt x="31346" y="7744"/>
                  </a:cubicBezTo>
                  <a:cubicBezTo>
                    <a:pt x="31418" y="7776"/>
                    <a:pt x="31516" y="7799"/>
                    <a:pt x="31564" y="7799"/>
                  </a:cubicBezTo>
                  <a:cubicBezTo>
                    <a:pt x="31579" y="7799"/>
                    <a:pt x="31589" y="7797"/>
                    <a:pt x="31592" y="7792"/>
                  </a:cubicBezTo>
                  <a:cubicBezTo>
                    <a:pt x="31594" y="7790"/>
                    <a:pt x="31598" y="7788"/>
                    <a:pt x="31603" y="7788"/>
                  </a:cubicBezTo>
                  <a:cubicBezTo>
                    <a:pt x="31623" y="7788"/>
                    <a:pt x="31668" y="7811"/>
                    <a:pt x="31738" y="7858"/>
                  </a:cubicBezTo>
                  <a:cubicBezTo>
                    <a:pt x="31756" y="7870"/>
                    <a:pt x="31768" y="7877"/>
                    <a:pt x="31773" y="7877"/>
                  </a:cubicBezTo>
                  <a:cubicBezTo>
                    <a:pt x="31776" y="7877"/>
                    <a:pt x="31775" y="7873"/>
                    <a:pt x="31769" y="7866"/>
                  </a:cubicBezTo>
                  <a:cubicBezTo>
                    <a:pt x="31755" y="7848"/>
                    <a:pt x="31752" y="7831"/>
                    <a:pt x="31766" y="7831"/>
                  </a:cubicBezTo>
                  <a:cubicBezTo>
                    <a:pt x="31768" y="7830"/>
                    <a:pt x="31770" y="7830"/>
                    <a:pt x="31771" y="7830"/>
                  </a:cubicBezTo>
                  <a:cubicBezTo>
                    <a:pt x="31781" y="7830"/>
                    <a:pt x="31791" y="7836"/>
                    <a:pt x="31794" y="7848"/>
                  </a:cubicBezTo>
                  <a:cubicBezTo>
                    <a:pt x="31797" y="7857"/>
                    <a:pt x="31800" y="7861"/>
                    <a:pt x="31803" y="7861"/>
                  </a:cubicBezTo>
                  <a:cubicBezTo>
                    <a:pt x="31806" y="7861"/>
                    <a:pt x="31808" y="7857"/>
                    <a:pt x="31808" y="7848"/>
                  </a:cubicBezTo>
                  <a:cubicBezTo>
                    <a:pt x="31810" y="7834"/>
                    <a:pt x="31823" y="7828"/>
                    <a:pt x="31851" y="7828"/>
                  </a:cubicBezTo>
                  <a:cubicBezTo>
                    <a:pt x="31864" y="7828"/>
                    <a:pt x="31879" y="7829"/>
                    <a:pt x="31898" y="7831"/>
                  </a:cubicBezTo>
                  <a:cubicBezTo>
                    <a:pt x="31932" y="7833"/>
                    <a:pt x="31957" y="7834"/>
                    <a:pt x="31973" y="7834"/>
                  </a:cubicBezTo>
                  <a:cubicBezTo>
                    <a:pt x="32006" y="7834"/>
                    <a:pt x="32007" y="7828"/>
                    <a:pt x="31988" y="7810"/>
                  </a:cubicBezTo>
                  <a:cubicBezTo>
                    <a:pt x="31981" y="7805"/>
                    <a:pt x="31980" y="7803"/>
                    <a:pt x="31983" y="7803"/>
                  </a:cubicBezTo>
                  <a:lnTo>
                    <a:pt x="31983" y="7803"/>
                  </a:lnTo>
                  <a:cubicBezTo>
                    <a:pt x="31987" y="7803"/>
                    <a:pt x="31995" y="7806"/>
                    <a:pt x="32008" y="7813"/>
                  </a:cubicBezTo>
                  <a:cubicBezTo>
                    <a:pt x="32024" y="7823"/>
                    <a:pt x="32039" y="7828"/>
                    <a:pt x="32054" y="7828"/>
                  </a:cubicBezTo>
                  <a:cubicBezTo>
                    <a:pt x="32066" y="7828"/>
                    <a:pt x="32077" y="7824"/>
                    <a:pt x="32088" y="7816"/>
                  </a:cubicBezTo>
                  <a:cubicBezTo>
                    <a:pt x="32099" y="7811"/>
                    <a:pt x="32106" y="7807"/>
                    <a:pt x="32111" y="7807"/>
                  </a:cubicBezTo>
                  <a:cubicBezTo>
                    <a:pt x="32117" y="7807"/>
                    <a:pt x="32118" y="7812"/>
                    <a:pt x="32117" y="7824"/>
                  </a:cubicBezTo>
                  <a:cubicBezTo>
                    <a:pt x="32109" y="7837"/>
                    <a:pt x="32127" y="7851"/>
                    <a:pt x="32151" y="7851"/>
                  </a:cubicBezTo>
                  <a:cubicBezTo>
                    <a:pt x="32153" y="7852"/>
                    <a:pt x="32156" y="7852"/>
                    <a:pt x="32159" y="7852"/>
                  </a:cubicBezTo>
                  <a:cubicBezTo>
                    <a:pt x="32177" y="7852"/>
                    <a:pt x="32192" y="7843"/>
                    <a:pt x="32192" y="7831"/>
                  </a:cubicBezTo>
                  <a:cubicBezTo>
                    <a:pt x="32195" y="7812"/>
                    <a:pt x="32224" y="7796"/>
                    <a:pt x="32245" y="7796"/>
                  </a:cubicBezTo>
                  <a:cubicBezTo>
                    <a:pt x="32254" y="7796"/>
                    <a:pt x="32262" y="7799"/>
                    <a:pt x="32266" y="7806"/>
                  </a:cubicBezTo>
                  <a:cubicBezTo>
                    <a:pt x="32266" y="7810"/>
                    <a:pt x="32282" y="7813"/>
                    <a:pt x="32308" y="7813"/>
                  </a:cubicBezTo>
                  <a:cubicBezTo>
                    <a:pt x="32329" y="7813"/>
                    <a:pt x="32357" y="7811"/>
                    <a:pt x="32387" y="7806"/>
                  </a:cubicBezTo>
                  <a:cubicBezTo>
                    <a:pt x="32415" y="7803"/>
                    <a:pt x="32445" y="7802"/>
                    <a:pt x="32470" y="7802"/>
                  </a:cubicBezTo>
                  <a:cubicBezTo>
                    <a:pt x="32502" y="7802"/>
                    <a:pt x="32528" y="7804"/>
                    <a:pt x="32540" y="7810"/>
                  </a:cubicBezTo>
                  <a:cubicBezTo>
                    <a:pt x="32554" y="7819"/>
                    <a:pt x="32589" y="7825"/>
                    <a:pt x="32625" y="7825"/>
                  </a:cubicBezTo>
                  <a:cubicBezTo>
                    <a:pt x="32632" y="7825"/>
                    <a:pt x="32640" y="7825"/>
                    <a:pt x="32647" y="7824"/>
                  </a:cubicBezTo>
                  <a:cubicBezTo>
                    <a:pt x="32652" y="7824"/>
                    <a:pt x="32657" y="7824"/>
                    <a:pt x="32663" y="7824"/>
                  </a:cubicBezTo>
                  <a:cubicBezTo>
                    <a:pt x="32766" y="7824"/>
                    <a:pt x="32933" y="7853"/>
                    <a:pt x="32959" y="7876"/>
                  </a:cubicBezTo>
                  <a:cubicBezTo>
                    <a:pt x="32973" y="7886"/>
                    <a:pt x="33028" y="7904"/>
                    <a:pt x="33084" y="7911"/>
                  </a:cubicBezTo>
                  <a:cubicBezTo>
                    <a:pt x="33185" y="7925"/>
                    <a:pt x="33244" y="7941"/>
                    <a:pt x="33341" y="7987"/>
                  </a:cubicBezTo>
                  <a:cubicBezTo>
                    <a:pt x="33365" y="7999"/>
                    <a:pt x="33392" y="8009"/>
                    <a:pt x="33403" y="8009"/>
                  </a:cubicBezTo>
                  <a:cubicBezTo>
                    <a:pt x="33405" y="8009"/>
                    <a:pt x="33406" y="8008"/>
                    <a:pt x="33407" y="8008"/>
                  </a:cubicBezTo>
                  <a:cubicBezTo>
                    <a:pt x="33414" y="8008"/>
                    <a:pt x="33452" y="8015"/>
                    <a:pt x="33494" y="8029"/>
                  </a:cubicBezTo>
                  <a:cubicBezTo>
                    <a:pt x="33519" y="8037"/>
                    <a:pt x="33554" y="8041"/>
                    <a:pt x="33589" y="8041"/>
                  </a:cubicBezTo>
                  <a:cubicBezTo>
                    <a:pt x="33612" y="8041"/>
                    <a:pt x="33634" y="8039"/>
                    <a:pt x="33653" y="8035"/>
                  </a:cubicBezTo>
                  <a:cubicBezTo>
                    <a:pt x="33676" y="8032"/>
                    <a:pt x="33697" y="8030"/>
                    <a:pt x="33712" y="8030"/>
                  </a:cubicBezTo>
                  <a:cubicBezTo>
                    <a:pt x="33728" y="8030"/>
                    <a:pt x="33738" y="8032"/>
                    <a:pt x="33740" y="8035"/>
                  </a:cubicBezTo>
                  <a:cubicBezTo>
                    <a:pt x="33742" y="8040"/>
                    <a:pt x="33746" y="8041"/>
                    <a:pt x="33753" y="8041"/>
                  </a:cubicBezTo>
                  <a:cubicBezTo>
                    <a:pt x="33762" y="8041"/>
                    <a:pt x="33775" y="8038"/>
                    <a:pt x="33789" y="8032"/>
                  </a:cubicBezTo>
                  <a:cubicBezTo>
                    <a:pt x="33801" y="8025"/>
                    <a:pt x="33811" y="8021"/>
                    <a:pt x="33818" y="8021"/>
                  </a:cubicBezTo>
                  <a:cubicBezTo>
                    <a:pt x="33824" y="8021"/>
                    <a:pt x="33827" y="8024"/>
                    <a:pt x="33827" y="8029"/>
                  </a:cubicBezTo>
                  <a:cubicBezTo>
                    <a:pt x="33821" y="8040"/>
                    <a:pt x="33922" y="8056"/>
                    <a:pt x="33984" y="8056"/>
                  </a:cubicBezTo>
                  <a:cubicBezTo>
                    <a:pt x="33997" y="8056"/>
                    <a:pt x="34009" y="8055"/>
                    <a:pt x="34018" y="8053"/>
                  </a:cubicBezTo>
                  <a:cubicBezTo>
                    <a:pt x="34028" y="8053"/>
                    <a:pt x="34042" y="8056"/>
                    <a:pt x="34056" y="8063"/>
                  </a:cubicBezTo>
                  <a:cubicBezTo>
                    <a:pt x="34060" y="8064"/>
                    <a:pt x="34067" y="8065"/>
                    <a:pt x="34077" y="8065"/>
                  </a:cubicBezTo>
                  <a:cubicBezTo>
                    <a:pt x="34093" y="8065"/>
                    <a:pt x="34117" y="8063"/>
                    <a:pt x="34139" y="8056"/>
                  </a:cubicBezTo>
                  <a:cubicBezTo>
                    <a:pt x="34154" y="8053"/>
                    <a:pt x="34169" y="8052"/>
                    <a:pt x="34181" y="8052"/>
                  </a:cubicBezTo>
                  <a:cubicBezTo>
                    <a:pt x="34196" y="8052"/>
                    <a:pt x="34206" y="8054"/>
                    <a:pt x="34208" y="8060"/>
                  </a:cubicBezTo>
                  <a:cubicBezTo>
                    <a:pt x="34211" y="8068"/>
                    <a:pt x="34225" y="8072"/>
                    <a:pt x="34243" y="8072"/>
                  </a:cubicBezTo>
                  <a:cubicBezTo>
                    <a:pt x="34248" y="8072"/>
                    <a:pt x="34255" y="8071"/>
                    <a:pt x="34261" y="8070"/>
                  </a:cubicBezTo>
                  <a:cubicBezTo>
                    <a:pt x="34269" y="8067"/>
                    <a:pt x="34279" y="8066"/>
                    <a:pt x="34288" y="8066"/>
                  </a:cubicBezTo>
                  <a:cubicBezTo>
                    <a:pt x="34303" y="8066"/>
                    <a:pt x="34317" y="8069"/>
                    <a:pt x="34323" y="8074"/>
                  </a:cubicBezTo>
                  <a:cubicBezTo>
                    <a:pt x="34328" y="8079"/>
                    <a:pt x="34335" y="8081"/>
                    <a:pt x="34342" y="8081"/>
                  </a:cubicBezTo>
                  <a:cubicBezTo>
                    <a:pt x="34349" y="8081"/>
                    <a:pt x="34356" y="8079"/>
                    <a:pt x="34361" y="8074"/>
                  </a:cubicBezTo>
                  <a:cubicBezTo>
                    <a:pt x="34364" y="8068"/>
                    <a:pt x="34369" y="8066"/>
                    <a:pt x="34373" y="8066"/>
                  </a:cubicBezTo>
                  <a:cubicBezTo>
                    <a:pt x="34376" y="8066"/>
                    <a:pt x="34380" y="8068"/>
                    <a:pt x="34381" y="8074"/>
                  </a:cubicBezTo>
                  <a:cubicBezTo>
                    <a:pt x="34386" y="8084"/>
                    <a:pt x="34423" y="8091"/>
                    <a:pt x="34465" y="8091"/>
                  </a:cubicBezTo>
                  <a:cubicBezTo>
                    <a:pt x="34520" y="8091"/>
                    <a:pt x="34552" y="8105"/>
                    <a:pt x="34569" y="8136"/>
                  </a:cubicBezTo>
                  <a:cubicBezTo>
                    <a:pt x="34580" y="8159"/>
                    <a:pt x="34580" y="8172"/>
                    <a:pt x="34570" y="8172"/>
                  </a:cubicBezTo>
                  <a:cubicBezTo>
                    <a:pt x="34568" y="8172"/>
                    <a:pt x="34565" y="8172"/>
                    <a:pt x="34562" y="8170"/>
                  </a:cubicBezTo>
                  <a:cubicBezTo>
                    <a:pt x="34559" y="8170"/>
                    <a:pt x="34557" y="8170"/>
                    <a:pt x="34554" y="8170"/>
                  </a:cubicBezTo>
                  <a:cubicBezTo>
                    <a:pt x="34542" y="8170"/>
                    <a:pt x="34535" y="8176"/>
                    <a:pt x="34538" y="8184"/>
                  </a:cubicBezTo>
                  <a:cubicBezTo>
                    <a:pt x="34541" y="8195"/>
                    <a:pt x="34555" y="8209"/>
                    <a:pt x="34573" y="8212"/>
                  </a:cubicBezTo>
                  <a:cubicBezTo>
                    <a:pt x="34575" y="8213"/>
                    <a:pt x="34578" y="8213"/>
                    <a:pt x="34580" y="8213"/>
                  </a:cubicBezTo>
                  <a:cubicBezTo>
                    <a:pt x="34589" y="8213"/>
                    <a:pt x="34593" y="8207"/>
                    <a:pt x="34590" y="8199"/>
                  </a:cubicBezTo>
                  <a:cubicBezTo>
                    <a:pt x="34586" y="8184"/>
                    <a:pt x="34597" y="8175"/>
                    <a:pt x="34618" y="8167"/>
                  </a:cubicBezTo>
                  <a:cubicBezTo>
                    <a:pt x="34620" y="8167"/>
                    <a:pt x="34621" y="8167"/>
                    <a:pt x="34623" y="8167"/>
                  </a:cubicBezTo>
                  <a:cubicBezTo>
                    <a:pt x="34639" y="8167"/>
                    <a:pt x="34657" y="8180"/>
                    <a:pt x="34663" y="8199"/>
                  </a:cubicBezTo>
                  <a:cubicBezTo>
                    <a:pt x="34670" y="8223"/>
                    <a:pt x="34694" y="8240"/>
                    <a:pt x="34714" y="8244"/>
                  </a:cubicBezTo>
                  <a:cubicBezTo>
                    <a:pt x="34777" y="8247"/>
                    <a:pt x="34777" y="8299"/>
                    <a:pt x="34711" y="8309"/>
                  </a:cubicBezTo>
                  <a:cubicBezTo>
                    <a:pt x="34698" y="8311"/>
                    <a:pt x="34685" y="8312"/>
                    <a:pt x="34673" y="8312"/>
                  </a:cubicBezTo>
                  <a:cubicBezTo>
                    <a:pt x="34656" y="8312"/>
                    <a:pt x="34641" y="8310"/>
                    <a:pt x="34635" y="8306"/>
                  </a:cubicBezTo>
                  <a:cubicBezTo>
                    <a:pt x="34628" y="8303"/>
                    <a:pt x="34618" y="8301"/>
                    <a:pt x="34609" y="8301"/>
                  </a:cubicBezTo>
                  <a:cubicBezTo>
                    <a:pt x="34582" y="8301"/>
                    <a:pt x="34555" y="8315"/>
                    <a:pt x="34562" y="8334"/>
                  </a:cubicBezTo>
                  <a:cubicBezTo>
                    <a:pt x="34564" y="8339"/>
                    <a:pt x="34570" y="8342"/>
                    <a:pt x="34577" y="8342"/>
                  </a:cubicBezTo>
                  <a:cubicBezTo>
                    <a:pt x="34584" y="8342"/>
                    <a:pt x="34591" y="8340"/>
                    <a:pt x="34597" y="8337"/>
                  </a:cubicBezTo>
                  <a:cubicBezTo>
                    <a:pt x="34605" y="8332"/>
                    <a:pt x="34611" y="8329"/>
                    <a:pt x="34615" y="8329"/>
                  </a:cubicBezTo>
                  <a:cubicBezTo>
                    <a:pt x="34622" y="8329"/>
                    <a:pt x="34623" y="8335"/>
                    <a:pt x="34621" y="8348"/>
                  </a:cubicBezTo>
                  <a:cubicBezTo>
                    <a:pt x="34621" y="8362"/>
                    <a:pt x="34623" y="8369"/>
                    <a:pt x="34630" y="8369"/>
                  </a:cubicBezTo>
                  <a:cubicBezTo>
                    <a:pt x="34635" y="8369"/>
                    <a:pt x="34642" y="8365"/>
                    <a:pt x="34652" y="8358"/>
                  </a:cubicBezTo>
                  <a:cubicBezTo>
                    <a:pt x="34661" y="8353"/>
                    <a:pt x="34668" y="8350"/>
                    <a:pt x="34674" y="8350"/>
                  </a:cubicBezTo>
                  <a:cubicBezTo>
                    <a:pt x="34688" y="8350"/>
                    <a:pt x="34694" y="8367"/>
                    <a:pt x="34704" y="8413"/>
                  </a:cubicBezTo>
                  <a:cubicBezTo>
                    <a:pt x="34717" y="8474"/>
                    <a:pt x="34726" y="8487"/>
                    <a:pt x="34759" y="8487"/>
                  </a:cubicBezTo>
                  <a:cubicBezTo>
                    <a:pt x="34763" y="8487"/>
                    <a:pt x="34768" y="8487"/>
                    <a:pt x="34774" y="8487"/>
                  </a:cubicBezTo>
                  <a:cubicBezTo>
                    <a:pt x="34802" y="8483"/>
                    <a:pt x="34823" y="8469"/>
                    <a:pt x="34819" y="8458"/>
                  </a:cubicBezTo>
                  <a:cubicBezTo>
                    <a:pt x="34815" y="8448"/>
                    <a:pt x="34829" y="8434"/>
                    <a:pt x="34847" y="8431"/>
                  </a:cubicBezTo>
                  <a:cubicBezTo>
                    <a:pt x="34868" y="8424"/>
                    <a:pt x="34874" y="8413"/>
                    <a:pt x="34864" y="8403"/>
                  </a:cubicBezTo>
                  <a:cubicBezTo>
                    <a:pt x="34850" y="8396"/>
                    <a:pt x="34860" y="8383"/>
                    <a:pt x="34888" y="8375"/>
                  </a:cubicBezTo>
                  <a:cubicBezTo>
                    <a:pt x="34916" y="8369"/>
                    <a:pt x="34927" y="8358"/>
                    <a:pt x="34909" y="8337"/>
                  </a:cubicBezTo>
                  <a:cubicBezTo>
                    <a:pt x="34901" y="8327"/>
                    <a:pt x="34890" y="8321"/>
                    <a:pt x="34882" y="8321"/>
                  </a:cubicBezTo>
                  <a:cubicBezTo>
                    <a:pt x="34879" y="8321"/>
                    <a:pt x="34876" y="8322"/>
                    <a:pt x="34874" y="8324"/>
                  </a:cubicBezTo>
                  <a:cubicBezTo>
                    <a:pt x="34873" y="8325"/>
                    <a:pt x="34870" y="8326"/>
                    <a:pt x="34867" y="8326"/>
                  </a:cubicBezTo>
                  <a:cubicBezTo>
                    <a:pt x="34857" y="8326"/>
                    <a:pt x="34842" y="8319"/>
                    <a:pt x="34826" y="8306"/>
                  </a:cubicBezTo>
                  <a:cubicBezTo>
                    <a:pt x="34798" y="8285"/>
                    <a:pt x="34791" y="8268"/>
                    <a:pt x="34805" y="8258"/>
                  </a:cubicBezTo>
                  <a:cubicBezTo>
                    <a:pt x="34809" y="8253"/>
                    <a:pt x="34813" y="8251"/>
                    <a:pt x="34817" y="8251"/>
                  </a:cubicBezTo>
                  <a:cubicBezTo>
                    <a:pt x="34823" y="8251"/>
                    <a:pt x="34827" y="8256"/>
                    <a:pt x="34829" y="8264"/>
                  </a:cubicBezTo>
                  <a:cubicBezTo>
                    <a:pt x="34831" y="8271"/>
                    <a:pt x="34837" y="8274"/>
                    <a:pt x="34846" y="8274"/>
                  </a:cubicBezTo>
                  <a:cubicBezTo>
                    <a:pt x="34857" y="8274"/>
                    <a:pt x="34874" y="8269"/>
                    <a:pt x="34895" y="8258"/>
                  </a:cubicBezTo>
                  <a:cubicBezTo>
                    <a:pt x="34918" y="8246"/>
                    <a:pt x="34931" y="8240"/>
                    <a:pt x="34935" y="8240"/>
                  </a:cubicBezTo>
                  <a:lnTo>
                    <a:pt x="34935" y="8240"/>
                  </a:lnTo>
                  <a:cubicBezTo>
                    <a:pt x="34940" y="8240"/>
                    <a:pt x="34934" y="8248"/>
                    <a:pt x="34919" y="8264"/>
                  </a:cubicBezTo>
                  <a:cubicBezTo>
                    <a:pt x="34888" y="8306"/>
                    <a:pt x="34906" y="8327"/>
                    <a:pt x="34989" y="8344"/>
                  </a:cubicBezTo>
                  <a:cubicBezTo>
                    <a:pt x="35003" y="8347"/>
                    <a:pt x="35015" y="8348"/>
                    <a:pt x="35024" y="8348"/>
                  </a:cubicBezTo>
                  <a:cubicBezTo>
                    <a:pt x="35064" y="8348"/>
                    <a:pt x="35065" y="8326"/>
                    <a:pt x="35034" y="8279"/>
                  </a:cubicBezTo>
                  <a:cubicBezTo>
                    <a:pt x="35016" y="8252"/>
                    <a:pt x="35011" y="8241"/>
                    <a:pt x="35020" y="8241"/>
                  </a:cubicBezTo>
                  <a:cubicBezTo>
                    <a:pt x="35025" y="8241"/>
                    <a:pt x="35034" y="8244"/>
                    <a:pt x="35048" y="8250"/>
                  </a:cubicBezTo>
                  <a:cubicBezTo>
                    <a:pt x="35068" y="8261"/>
                    <a:pt x="35097" y="8299"/>
                    <a:pt x="35107" y="8330"/>
                  </a:cubicBezTo>
                  <a:cubicBezTo>
                    <a:pt x="35118" y="8372"/>
                    <a:pt x="35129" y="8385"/>
                    <a:pt x="35160" y="8385"/>
                  </a:cubicBezTo>
                  <a:cubicBezTo>
                    <a:pt x="35167" y="8385"/>
                    <a:pt x="35176" y="8384"/>
                    <a:pt x="35187" y="8383"/>
                  </a:cubicBezTo>
                  <a:cubicBezTo>
                    <a:pt x="35199" y="8380"/>
                    <a:pt x="35212" y="8379"/>
                    <a:pt x="35222" y="8379"/>
                  </a:cubicBezTo>
                  <a:cubicBezTo>
                    <a:pt x="35240" y="8379"/>
                    <a:pt x="35254" y="8382"/>
                    <a:pt x="35256" y="8389"/>
                  </a:cubicBezTo>
                  <a:cubicBezTo>
                    <a:pt x="35258" y="8399"/>
                    <a:pt x="35295" y="8404"/>
                    <a:pt x="35335" y="8404"/>
                  </a:cubicBezTo>
                  <a:cubicBezTo>
                    <a:pt x="35367" y="8404"/>
                    <a:pt x="35402" y="8401"/>
                    <a:pt x="35419" y="8393"/>
                  </a:cubicBezTo>
                  <a:cubicBezTo>
                    <a:pt x="35423" y="8391"/>
                    <a:pt x="35428" y="8390"/>
                    <a:pt x="35432" y="8390"/>
                  </a:cubicBezTo>
                  <a:cubicBezTo>
                    <a:pt x="35443" y="8390"/>
                    <a:pt x="35452" y="8397"/>
                    <a:pt x="35457" y="8410"/>
                  </a:cubicBezTo>
                  <a:cubicBezTo>
                    <a:pt x="35463" y="8428"/>
                    <a:pt x="35472" y="8436"/>
                    <a:pt x="35482" y="8436"/>
                  </a:cubicBezTo>
                  <a:cubicBezTo>
                    <a:pt x="35497" y="8436"/>
                    <a:pt x="35514" y="8416"/>
                    <a:pt x="35520" y="8383"/>
                  </a:cubicBezTo>
                  <a:cubicBezTo>
                    <a:pt x="35523" y="8358"/>
                    <a:pt x="35525" y="8339"/>
                    <a:pt x="35529" y="8339"/>
                  </a:cubicBezTo>
                  <a:cubicBezTo>
                    <a:pt x="35529" y="8339"/>
                    <a:pt x="35530" y="8340"/>
                    <a:pt x="35530" y="8341"/>
                  </a:cubicBezTo>
                  <a:cubicBezTo>
                    <a:pt x="35564" y="8384"/>
                    <a:pt x="35571" y="8408"/>
                    <a:pt x="35552" y="8408"/>
                  </a:cubicBezTo>
                  <a:cubicBezTo>
                    <a:pt x="35550" y="8408"/>
                    <a:pt x="35547" y="8408"/>
                    <a:pt x="35544" y="8407"/>
                  </a:cubicBezTo>
                  <a:cubicBezTo>
                    <a:pt x="35542" y="8406"/>
                    <a:pt x="35541" y="8406"/>
                    <a:pt x="35539" y="8406"/>
                  </a:cubicBezTo>
                  <a:cubicBezTo>
                    <a:pt x="35532" y="8406"/>
                    <a:pt x="35537" y="8415"/>
                    <a:pt x="35558" y="8428"/>
                  </a:cubicBezTo>
                  <a:cubicBezTo>
                    <a:pt x="35575" y="8439"/>
                    <a:pt x="35586" y="8445"/>
                    <a:pt x="35593" y="8445"/>
                  </a:cubicBezTo>
                  <a:cubicBezTo>
                    <a:pt x="35601" y="8445"/>
                    <a:pt x="35603" y="8436"/>
                    <a:pt x="35603" y="8417"/>
                  </a:cubicBezTo>
                  <a:cubicBezTo>
                    <a:pt x="35606" y="8396"/>
                    <a:pt x="35614" y="8383"/>
                    <a:pt x="35620" y="8383"/>
                  </a:cubicBezTo>
                  <a:cubicBezTo>
                    <a:pt x="35621" y="8383"/>
                    <a:pt x="35622" y="8383"/>
                    <a:pt x="35623" y="8383"/>
                  </a:cubicBezTo>
                  <a:cubicBezTo>
                    <a:pt x="35631" y="8383"/>
                    <a:pt x="35655" y="8374"/>
                    <a:pt x="35680" y="8362"/>
                  </a:cubicBezTo>
                  <a:cubicBezTo>
                    <a:pt x="35731" y="8334"/>
                    <a:pt x="35721" y="8261"/>
                    <a:pt x="35662" y="8258"/>
                  </a:cubicBezTo>
                  <a:cubicBezTo>
                    <a:pt x="35641" y="8254"/>
                    <a:pt x="35624" y="8247"/>
                    <a:pt x="35624" y="8240"/>
                  </a:cubicBezTo>
                  <a:cubicBezTo>
                    <a:pt x="35617" y="8185"/>
                    <a:pt x="35587" y="8142"/>
                    <a:pt x="35560" y="8142"/>
                  </a:cubicBezTo>
                  <a:cubicBezTo>
                    <a:pt x="35558" y="8142"/>
                    <a:pt x="35556" y="8142"/>
                    <a:pt x="35555" y="8143"/>
                  </a:cubicBezTo>
                  <a:cubicBezTo>
                    <a:pt x="35544" y="8146"/>
                    <a:pt x="35536" y="8148"/>
                    <a:pt x="35530" y="8148"/>
                  </a:cubicBezTo>
                  <a:cubicBezTo>
                    <a:pt x="35515" y="8148"/>
                    <a:pt x="35515" y="8135"/>
                    <a:pt x="35520" y="8098"/>
                  </a:cubicBezTo>
                  <a:cubicBezTo>
                    <a:pt x="35521" y="8085"/>
                    <a:pt x="35524" y="8078"/>
                    <a:pt x="35529" y="8078"/>
                  </a:cubicBezTo>
                  <a:cubicBezTo>
                    <a:pt x="35536" y="8078"/>
                    <a:pt x="35548" y="8088"/>
                    <a:pt x="35568" y="8108"/>
                  </a:cubicBezTo>
                  <a:cubicBezTo>
                    <a:pt x="35596" y="8133"/>
                    <a:pt x="35620" y="8160"/>
                    <a:pt x="35624" y="8170"/>
                  </a:cubicBezTo>
                  <a:cubicBezTo>
                    <a:pt x="35629" y="8196"/>
                    <a:pt x="35673" y="8218"/>
                    <a:pt x="35699" y="8218"/>
                  </a:cubicBezTo>
                  <a:cubicBezTo>
                    <a:pt x="35709" y="8218"/>
                    <a:pt x="35716" y="8215"/>
                    <a:pt x="35718" y="8209"/>
                  </a:cubicBezTo>
                  <a:cubicBezTo>
                    <a:pt x="35722" y="8199"/>
                    <a:pt x="35731" y="8195"/>
                    <a:pt x="35745" y="8195"/>
                  </a:cubicBezTo>
                  <a:cubicBezTo>
                    <a:pt x="35756" y="8195"/>
                    <a:pt x="35770" y="8197"/>
                    <a:pt x="35787" y="8202"/>
                  </a:cubicBezTo>
                  <a:cubicBezTo>
                    <a:pt x="35797" y="8204"/>
                    <a:pt x="35809" y="8205"/>
                    <a:pt x="35821" y="8205"/>
                  </a:cubicBezTo>
                  <a:cubicBezTo>
                    <a:pt x="35846" y="8205"/>
                    <a:pt x="35873" y="8201"/>
                    <a:pt x="35891" y="8191"/>
                  </a:cubicBezTo>
                  <a:cubicBezTo>
                    <a:pt x="35929" y="8175"/>
                    <a:pt x="35933" y="8154"/>
                    <a:pt x="35912" y="8087"/>
                  </a:cubicBezTo>
                  <a:cubicBezTo>
                    <a:pt x="35888" y="8013"/>
                    <a:pt x="35890" y="7957"/>
                    <a:pt x="35908" y="7957"/>
                  </a:cubicBezTo>
                  <a:lnTo>
                    <a:pt x="35908" y="7957"/>
                  </a:lnTo>
                  <a:cubicBezTo>
                    <a:pt x="35914" y="7957"/>
                    <a:pt x="35923" y="7964"/>
                    <a:pt x="35933" y="7980"/>
                  </a:cubicBezTo>
                  <a:cubicBezTo>
                    <a:pt x="35944" y="7998"/>
                    <a:pt x="35952" y="8008"/>
                    <a:pt x="35963" y="8008"/>
                  </a:cubicBezTo>
                  <a:cubicBezTo>
                    <a:pt x="35974" y="8008"/>
                    <a:pt x="35989" y="7998"/>
                    <a:pt x="36016" y="7976"/>
                  </a:cubicBezTo>
                  <a:cubicBezTo>
                    <a:pt x="36044" y="7950"/>
                    <a:pt x="36063" y="7939"/>
                    <a:pt x="36080" y="7939"/>
                  </a:cubicBezTo>
                  <a:cubicBezTo>
                    <a:pt x="36088" y="7939"/>
                    <a:pt x="36095" y="7941"/>
                    <a:pt x="36102" y="7946"/>
                  </a:cubicBezTo>
                  <a:cubicBezTo>
                    <a:pt x="36112" y="7950"/>
                    <a:pt x="36120" y="7953"/>
                    <a:pt x="36124" y="7953"/>
                  </a:cubicBezTo>
                  <a:cubicBezTo>
                    <a:pt x="36142" y="7953"/>
                    <a:pt x="36120" y="7918"/>
                    <a:pt x="36068" y="7866"/>
                  </a:cubicBezTo>
                  <a:cubicBezTo>
                    <a:pt x="36039" y="7840"/>
                    <a:pt x="36008" y="7820"/>
                    <a:pt x="35995" y="7820"/>
                  </a:cubicBezTo>
                  <a:cubicBezTo>
                    <a:pt x="35994" y="7820"/>
                    <a:pt x="35993" y="7820"/>
                    <a:pt x="35992" y="7821"/>
                  </a:cubicBezTo>
                  <a:cubicBezTo>
                    <a:pt x="35991" y="7821"/>
                    <a:pt x="35991" y="7821"/>
                    <a:pt x="35990" y="7821"/>
                  </a:cubicBezTo>
                  <a:cubicBezTo>
                    <a:pt x="35967" y="7821"/>
                    <a:pt x="35859" y="7774"/>
                    <a:pt x="35856" y="7762"/>
                  </a:cubicBezTo>
                  <a:cubicBezTo>
                    <a:pt x="35854" y="7752"/>
                    <a:pt x="35901" y="7748"/>
                    <a:pt x="35951" y="7748"/>
                  </a:cubicBezTo>
                  <a:cubicBezTo>
                    <a:pt x="35995" y="7748"/>
                    <a:pt x="36041" y="7751"/>
                    <a:pt x="36054" y="7758"/>
                  </a:cubicBezTo>
                  <a:cubicBezTo>
                    <a:pt x="36070" y="7766"/>
                    <a:pt x="36082" y="7770"/>
                    <a:pt x="36091" y="7770"/>
                  </a:cubicBezTo>
                  <a:cubicBezTo>
                    <a:pt x="36110" y="7770"/>
                    <a:pt x="36117" y="7751"/>
                    <a:pt x="36117" y="7709"/>
                  </a:cubicBezTo>
                  <a:cubicBezTo>
                    <a:pt x="36117" y="7661"/>
                    <a:pt x="36123" y="7654"/>
                    <a:pt x="36189" y="7650"/>
                  </a:cubicBezTo>
                  <a:cubicBezTo>
                    <a:pt x="36210" y="7648"/>
                    <a:pt x="36230" y="7647"/>
                    <a:pt x="36245" y="7647"/>
                  </a:cubicBezTo>
                  <a:cubicBezTo>
                    <a:pt x="36261" y="7647"/>
                    <a:pt x="36272" y="7648"/>
                    <a:pt x="36276" y="7650"/>
                  </a:cubicBezTo>
                  <a:cubicBezTo>
                    <a:pt x="36293" y="7657"/>
                    <a:pt x="36248" y="7796"/>
                    <a:pt x="36227" y="7803"/>
                  </a:cubicBezTo>
                  <a:cubicBezTo>
                    <a:pt x="36213" y="7803"/>
                    <a:pt x="36213" y="7813"/>
                    <a:pt x="36224" y="7821"/>
                  </a:cubicBezTo>
                  <a:cubicBezTo>
                    <a:pt x="36229" y="7825"/>
                    <a:pt x="36237" y="7826"/>
                    <a:pt x="36248" y="7826"/>
                  </a:cubicBezTo>
                  <a:cubicBezTo>
                    <a:pt x="36292" y="7826"/>
                    <a:pt x="36374" y="7796"/>
                    <a:pt x="36363" y="7779"/>
                  </a:cubicBezTo>
                  <a:cubicBezTo>
                    <a:pt x="36358" y="7771"/>
                    <a:pt x="36351" y="7766"/>
                    <a:pt x="36345" y="7766"/>
                  </a:cubicBezTo>
                  <a:cubicBezTo>
                    <a:pt x="36342" y="7766"/>
                    <a:pt x="36340" y="7766"/>
                    <a:pt x="36338" y="7768"/>
                  </a:cubicBezTo>
                  <a:cubicBezTo>
                    <a:pt x="36335" y="7770"/>
                    <a:pt x="36332" y="7771"/>
                    <a:pt x="36330" y="7771"/>
                  </a:cubicBezTo>
                  <a:cubicBezTo>
                    <a:pt x="36309" y="7771"/>
                    <a:pt x="36332" y="7685"/>
                    <a:pt x="36366" y="7650"/>
                  </a:cubicBezTo>
                  <a:cubicBezTo>
                    <a:pt x="36390" y="7626"/>
                    <a:pt x="36402" y="7616"/>
                    <a:pt x="36413" y="7616"/>
                  </a:cubicBezTo>
                  <a:cubicBezTo>
                    <a:pt x="36421" y="7616"/>
                    <a:pt x="36428" y="7622"/>
                    <a:pt x="36439" y="7633"/>
                  </a:cubicBezTo>
                  <a:cubicBezTo>
                    <a:pt x="36454" y="7646"/>
                    <a:pt x="36482" y="7652"/>
                    <a:pt x="36509" y="7652"/>
                  </a:cubicBezTo>
                  <a:cubicBezTo>
                    <a:pt x="36535" y="7652"/>
                    <a:pt x="36559" y="7647"/>
                    <a:pt x="36571" y="7637"/>
                  </a:cubicBezTo>
                  <a:cubicBezTo>
                    <a:pt x="36578" y="7629"/>
                    <a:pt x="36567" y="7605"/>
                    <a:pt x="36550" y="7581"/>
                  </a:cubicBezTo>
                  <a:cubicBezTo>
                    <a:pt x="36530" y="7557"/>
                    <a:pt x="36522" y="7533"/>
                    <a:pt x="36533" y="7515"/>
                  </a:cubicBezTo>
                  <a:cubicBezTo>
                    <a:pt x="36552" y="7486"/>
                    <a:pt x="36521" y="7437"/>
                    <a:pt x="36489" y="7437"/>
                  </a:cubicBezTo>
                  <a:cubicBezTo>
                    <a:pt x="36486" y="7437"/>
                    <a:pt x="36483" y="7438"/>
                    <a:pt x="36481" y="7438"/>
                  </a:cubicBezTo>
                  <a:cubicBezTo>
                    <a:pt x="36467" y="7442"/>
                    <a:pt x="36463" y="7453"/>
                    <a:pt x="36471" y="7459"/>
                  </a:cubicBezTo>
                  <a:cubicBezTo>
                    <a:pt x="36493" y="7476"/>
                    <a:pt x="36461" y="7555"/>
                    <a:pt x="36437" y="7555"/>
                  </a:cubicBezTo>
                  <a:cubicBezTo>
                    <a:pt x="36436" y="7555"/>
                    <a:pt x="36434" y="7554"/>
                    <a:pt x="36432" y="7553"/>
                  </a:cubicBezTo>
                  <a:cubicBezTo>
                    <a:pt x="36418" y="7550"/>
                    <a:pt x="36401" y="7525"/>
                    <a:pt x="36391" y="7501"/>
                  </a:cubicBezTo>
                  <a:cubicBezTo>
                    <a:pt x="36366" y="7450"/>
                    <a:pt x="36359" y="7434"/>
                    <a:pt x="36351" y="7434"/>
                  </a:cubicBezTo>
                  <a:cubicBezTo>
                    <a:pt x="36347" y="7434"/>
                    <a:pt x="36343" y="7437"/>
                    <a:pt x="36338" y="7442"/>
                  </a:cubicBezTo>
                  <a:cubicBezTo>
                    <a:pt x="36336" y="7444"/>
                    <a:pt x="36334" y="7445"/>
                    <a:pt x="36332" y="7445"/>
                  </a:cubicBezTo>
                  <a:cubicBezTo>
                    <a:pt x="36325" y="7445"/>
                    <a:pt x="36321" y="7433"/>
                    <a:pt x="36321" y="7414"/>
                  </a:cubicBezTo>
                  <a:cubicBezTo>
                    <a:pt x="36321" y="7392"/>
                    <a:pt x="36325" y="7381"/>
                    <a:pt x="36334" y="7381"/>
                  </a:cubicBezTo>
                  <a:cubicBezTo>
                    <a:pt x="36338" y="7381"/>
                    <a:pt x="36343" y="7383"/>
                    <a:pt x="36349" y="7387"/>
                  </a:cubicBezTo>
                  <a:cubicBezTo>
                    <a:pt x="36364" y="7394"/>
                    <a:pt x="36377" y="7397"/>
                    <a:pt x="36387" y="7397"/>
                  </a:cubicBezTo>
                  <a:cubicBezTo>
                    <a:pt x="36406" y="7397"/>
                    <a:pt x="36415" y="7384"/>
                    <a:pt x="36408" y="7359"/>
                  </a:cubicBezTo>
                  <a:cubicBezTo>
                    <a:pt x="36399" y="7337"/>
                    <a:pt x="36414" y="7325"/>
                    <a:pt x="36445" y="7325"/>
                  </a:cubicBezTo>
                  <a:cubicBezTo>
                    <a:pt x="36463" y="7325"/>
                    <a:pt x="36487" y="7329"/>
                    <a:pt x="36515" y="7338"/>
                  </a:cubicBezTo>
                  <a:cubicBezTo>
                    <a:pt x="36531" y="7343"/>
                    <a:pt x="36545" y="7346"/>
                    <a:pt x="36554" y="7346"/>
                  </a:cubicBezTo>
                  <a:cubicBezTo>
                    <a:pt x="36564" y="7346"/>
                    <a:pt x="36569" y="7343"/>
                    <a:pt x="36567" y="7338"/>
                  </a:cubicBezTo>
                  <a:cubicBezTo>
                    <a:pt x="36566" y="7336"/>
                    <a:pt x="36567" y="7335"/>
                    <a:pt x="36569" y="7335"/>
                  </a:cubicBezTo>
                  <a:cubicBezTo>
                    <a:pt x="36575" y="7335"/>
                    <a:pt x="36592" y="7343"/>
                    <a:pt x="36613" y="7359"/>
                  </a:cubicBezTo>
                  <a:cubicBezTo>
                    <a:pt x="36638" y="7374"/>
                    <a:pt x="36668" y="7387"/>
                    <a:pt x="36687" y="7387"/>
                  </a:cubicBezTo>
                  <a:cubicBezTo>
                    <a:pt x="36689" y="7387"/>
                    <a:pt x="36690" y="7387"/>
                    <a:pt x="36692" y="7387"/>
                  </a:cubicBezTo>
                  <a:cubicBezTo>
                    <a:pt x="36738" y="7373"/>
                    <a:pt x="36727" y="7355"/>
                    <a:pt x="36671" y="7331"/>
                  </a:cubicBezTo>
                  <a:cubicBezTo>
                    <a:pt x="36651" y="7324"/>
                    <a:pt x="36642" y="7319"/>
                    <a:pt x="36646" y="7319"/>
                  </a:cubicBezTo>
                  <a:lnTo>
                    <a:pt x="36646" y="7319"/>
                  </a:lnTo>
                  <a:cubicBezTo>
                    <a:pt x="36647" y="7319"/>
                    <a:pt x="36650" y="7320"/>
                    <a:pt x="36655" y="7321"/>
                  </a:cubicBezTo>
                  <a:cubicBezTo>
                    <a:pt x="36657" y="7322"/>
                    <a:pt x="36660" y="7322"/>
                    <a:pt x="36662" y="7322"/>
                  </a:cubicBezTo>
                  <a:cubicBezTo>
                    <a:pt x="36674" y="7322"/>
                    <a:pt x="36682" y="7315"/>
                    <a:pt x="36682" y="7307"/>
                  </a:cubicBezTo>
                  <a:cubicBezTo>
                    <a:pt x="36678" y="7292"/>
                    <a:pt x="36692" y="7286"/>
                    <a:pt x="36711" y="7286"/>
                  </a:cubicBezTo>
                  <a:cubicBezTo>
                    <a:pt x="36739" y="7286"/>
                    <a:pt x="36776" y="7299"/>
                    <a:pt x="36783" y="7317"/>
                  </a:cubicBezTo>
                  <a:cubicBezTo>
                    <a:pt x="36786" y="7327"/>
                    <a:pt x="36788" y="7333"/>
                    <a:pt x="36791" y="7333"/>
                  </a:cubicBezTo>
                  <a:cubicBezTo>
                    <a:pt x="36796" y="7333"/>
                    <a:pt x="36801" y="7322"/>
                    <a:pt x="36807" y="7300"/>
                  </a:cubicBezTo>
                  <a:cubicBezTo>
                    <a:pt x="36815" y="7269"/>
                    <a:pt x="36824" y="7256"/>
                    <a:pt x="36847" y="7256"/>
                  </a:cubicBezTo>
                  <a:cubicBezTo>
                    <a:pt x="36852" y="7256"/>
                    <a:pt x="36859" y="7257"/>
                    <a:pt x="36866" y="7259"/>
                  </a:cubicBezTo>
                  <a:cubicBezTo>
                    <a:pt x="36894" y="7265"/>
                    <a:pt x="36918" y="7286"/>
                    <a:pt x="36921" y="7314"/>
                  </a:cubicBezTo>
                  <a:cubicBezTo>
                    <a:pt x="36931" y="7355"/>
                    <a:pt x="36938" y="7375"/>
                    <a:pt x="36949" y="7375"/>
                  </a:cubicBezTo>
                  <a:cubicBezTo>
                    <a:pt x="36958" y="7375"/>
                    <a:pt x="36970" y="7361"/>
                    <a:pt x="36988" y="7334"/>
                  </a:cubicBezTo>
                  <a:cubicBezTo>
                    <a:pt x="37015" y="7295"/>
                    <a:pt x="37034" y="7282"/>
                    <a:pt x="37075" y="7282"/>
                  </a:cubicBezTo>
                  <a:cubicBezTo>
                    <a:pt x="37080" y="7282"/>
                    <a:pt x="37086" y="7282"/>
                    <a:pt x="37092" y="7283"/>
                  </a:cubicBezTo>
                  <a:cubicBezTo>
                    <a:pt x="37126" y="7286"/>
                    <a:pt x="37161" y="7296"/>
                    <a:pt x="37164" y="7307"/>
                  </a:cubicBezTo>
                  <a:cubicBezTo>
                    <a:pt x="37167" y="7318"/>
                    <a:pt x="37178" y="7322"/>
                    <a:pt x="37192" y="7322"/>
                  </a:cubicBezTo>
                  <a:cubicBezTo>
                    <a:pt x="37196" y="7322"/>
                    <a:pt x="37201" y="7322"/>
                    <a:pt x="37206" y="7321"/>
                  </a:cubicBezTo>
                  <a:cubicBezTo>
                    <a:pt x="37223" y="7314"/>
                    <a:pt x="37233" y="7304"/>
                    <a:pt x="37230" y="7289"/>
                  </a:cubicBezTo>
                  <a:cubicBezTo>
                    <a:pt x="37226" y="7280"/>
                    <a:pt x="37228" y="7275"/>
                    <a:pt x="37235" y="7275"/>
                  </a:cubicBezTo>
                  <a:cubicBezTo>
                    <a:pt x="37240" y="7275"/>
                    <a:pt x="37249" y="7278"/>
                    <a:pt x="37262" y="7283"/>
                  </a:cubicBezTo>
                  <a:cubicBezTo>
                    <a:pt x="37268" y="7285"/>
                    <a:pt x="37276" y="7285"/>
                    <a:pt x="37285" y="7285"/>
                  </a:cubicBezTo>
                  <a:cubicBezTo>
                    <a:pt x="37311" y="7285"/>
                    <a:pt x="37346" y="7279"/>
                    <a:pt x="37379" y="7269"/>
                  </a:cubicBezTo>
                  <a:cubicBezTo>
                    <a:pt x="37406" y="7258"/>
                    <a:pt x="37424" y="7252"/>
                    <a:pt x="37439" y="7252"/>
                  </a:cubicBezTo>
                  <a:cubicBezTo>
                    <a:pt x="37463" y="7252"/>
                    <a:pt x="37476" y="7269"/>
                    <a:pt x="37504" y="7310"/>
                  </a:cubicBezTo>
                  <a:cubicBezTo>
                    <a:pt x="37530" y="7350"/>
                    <a:pt x="37564" y="7374"/>
                    <a:pt x="37581" y="7374"/>
                  </a:cubicBezTo>
                  <a:cubicBezTo>
                    <a:pt x="37591" y="7374"/>
                    <a:pt x="37596" y="7366"/>
                    <a:pt x="37591" y="7349"/>
                  </a:cubicBezTo>
                  <a:cubicBezTo>
                    <a:pt x="37587" y="7342"/>
                    <a:pt x="37619" y="7321"/>
                    <a:pt x="37660" y="7307"/>
                  </a:cubicBezTo>
                  <a:cubicBezTo>
                    <a:pt x="37687" y="7296"/>
                    <a:pt x="37708" y="7291"/>
                    <a:pt x="37722" y="7291"/>
                  </a:cubicBezTo>
                  <a:cubicBezTo>
                    <a:pt x="37735" y="7291"/>
                    <a:pt x="37742" y="7295"/>
                    <a:pt x="37744" y="7304"/>
                  </a:cubicBezTo>
                  <a:cubicBezTo>
                    <a:pt x="37746" y="7312"/>
                    <a:pt x="37762" y="7317"/>
                    <a:pt x="37786" y="7317"/>
                  </a:cubicBezTo>
                  <a:cubicBezTo>
                    <a:pt x="37798" y="7317"/>
                    <a:pt x="37812" y="7316"/>
                    <a:pt x="37827" y="7314"/>
                  </a:cubicBezTo>
                  <a:cubicBezTo>
                    <a:pt x="37889" y="7301"/>
                    <a:pt x="37919" y="7295"/>
                    <a:pt x="37941" y="7295"/>
                  </a:cubicBezTo>
                  <a:cubicBezTo>
                    <a:pt x="37960" y="7295"/>
                    <a:pt x="37973" y="7299"/>
                    <a:pt x="37993" y="7307"/>
                  </a:cubicBezTo>
                  <a:cubicBezTo>
                    <a:pt x="38005" y="7310"/>
                    <a:pt x="38013" y="7312"/>
                    <a:pt x="38020" y="7312"/>
                  </a:cubicBezTo>
                  <a:cubicBezTo>
                    <a:pt x="38032" y="7312"/>
                    <a:pt x="38036" y="7304"/>
                    <a:pt x="38038" y="7286"/>
                  </a:cubicBezTo>
                  <a:cubicBezTo>
                    <a:pt x="38038" y="7273"/>
                    <a:pt x="38037" y="7266"/>
                    <a:pt x="38031" y="7266"/>
                  </a:cubicBezTo>
                  <a:cubicBezTo>
                    <a:pt x="38029" y="7266"/>
                    <a:pt x="38027" y="7267"/>
                    <a:pt x="38024" y="7269"/>
                  </a:cubicBezTo>
                  <a:cubicBezTo>
                    <a:pt x="38021" y="7272"/>
                    <a:pt x="38016" y="7273"/>
                    <a:pt x="38010" y="7273"/>
                  </a:cubicBezTo>
                  <a:cubicBezTo>
                    <a:pt x="37984" y="7273"/>
                    <a:pt x="37940" y="7247"/>
                    <a:pt x="37952" y="7230"/>
                  </a:cubicBezTo>
                  <a:cubicBezTo>
                    <a:pt x="37955" y="7224"/>
                    <a:pt x="37945" y="7217"/>
                    <a:pt x="37920" y="7213"/>
                  </a:cubicBezTo>
                  <a:cubicBezTo>
                    <a:pt x="37893" y="7213"/>
                    <a:pt x="37886" y="7220"/>
                    <a:pt x="37899" y="7238"/>
                  </a:cubicBezTo>
                  <a:cubicBezTo>
                    <a:pt x="37912" y="7249"/>
                    <a:pt x="37911" y="7259"/>
                    <a:pt x="37896" y="7259"/>
                  </a:cubicBezTo>
                  <a:cubicBezTo>
                    <a:pt x="37894" y="7259"/>
                    <a:pt x="37892" y="7259"/>
                    <a:pt x="37889" y="7259"/>
                  </a:cubicBezTo>
                  <a:cubicBezTo>
                    <a:pt x="37865" y="7259"/>
                    <a:pt x="37862" y="7238"/>
                    <a:pt x="37879" y="7168"/>
                  </a:cubicBezTo>
                  <a:cubicBezTo>
                    <a:pt x="37891" y="7124"/>
                    <a:pt x="37907" y="7094"/>
                    <a:pt x="37915" y="7094"/>
                  </a:cubicBezTo>
                  <a:cubicBezTo>
                    <a:pt x="37915" y="7094"/>
                    <a:pt x="37916" y="7095"/>
                    <a:pt x="37917" y="7095"/>
                  </a:cubicBezTo>
                  <a:cubicBezTo>
                    <a:pt x="37922" y="7103"/>
                    <a:pt x="37933" y="7107"/>
                    <a:pt x="37944" y="7107"/>
                  </a:cubicBezTo>
                  <a:cubicBezTo>
                    <a:pt x="37948" y="7107"/>
                    <a:pt x="37952" y="7106"/>
                    <a:pt x="37955" y="7105"/>
                  </a:cubicBezTo>
                  <a:cubicBezTo>
                    <a:pt x="37966" y="7105"/>
                    <a:pt x="37958" y="7088"/>
                    <a:pt x="37934" y="7075"/>
                  </a:cubicBezTo>
                  <a:cubicBezTo>
                    <a:pt x="37910" y="7060"/>
                    <a:pt x="37875" y="7033"/>
                    <a:pt x="37862" y="7015"/>
                  </a:cubicBezTo>
                  <a:cubicBezTo>
                    <a:pt x="37852" y="7005"/>
                    <a:pt x="37840" y="6997"/>
                    <a:pt x="37830" y="6997"/>
                  </a:cubicBezTo>
                  <a:cubicBezTo>
                    <a:pt x="37826" y="6997"/>
                    <a:pt x="37823" y="6998"/>
                    <a:pt x="37820" y="7001"/>
                  </a:cubicBezTo>
                  <a:cubicBezTo>
                    <a:pt x="37816" y="7005"/>
                    <a:pt x="37808" y="7007"/>
                    <a:pt x="37797" y="7007"/>
                  </a:cubicBezTo>
                  <a:cubicBezTo>
                    <a:pt x="37786" y="7007"/>
                    <a:pt x="37773" y="7005"/>
                    <a:pt x="37761" y="7001"/>
                  </a:cubicBezTo>
                  <a:cubicBezTo>
                    <a:pt x="37723" y="6988"/>
                    <a:pt x="37719" y="6980"/>
                    <a:pt x="37740" y="6939"/>
                  </a:cubicBezTo>
                  <a:cubicBezTo>
                    <a:pt x="37754" y="6909"/>
                    <a:pt x="37763" y="6898"/>
                    <a:pt x="37793" y="6898"/>
                  </a:cubicBezTo>
                  <a:cubicBezTo>
                    <a:pt x="37801" y="6898"/>
                    <a:pt x="37811" y="6899"/>
                    <a:pt x="37824" y="6901"/>
                  </a:cubicBezTo>
                  <a:cubicBezTo>
                    <a:pt x="37838" y="6903"/>
                    <a:pt x="37851" y="6905"/>
                    <a:pt x="37863" y="6905"/>
                  </a:cubicBezTo>
                  <a:cubicBezTo>
                    <a:pt x="37884" y="6905"/>
                    <a:pt x="37900" y="6901"/>
                    <a:pt x="37907" y="6894"/>
                  </a:cubicBezTo>
                  <a:cubicBezTo>
                    <a:pt x="37912" y="6889"/>
                    <a:pt x="37918" y="6887"/>
                    <a:pt x="37923" y="6887"/>
                  </a:cubicBezTo>
                  <a:cubicBezTo>
                    <a:pt x="37945" y="6887"/>
                    <a:pt x="37962" y="6923"/>
                    <a:pt x="37945" y="6956"/>
                  </a:cubicBezTo>
                  <a:cubicBezTo>
                    <a:pt x="37936" y="6974"/>
                    <a:pt x="37932" y="6983"/>
                    <a:pt x="37934" y="6983"/>
                  </a:cubicBezTo>
                  <a:cubicBezTo>
                    <a:pt x="37935" y="6983"/>
                    <a:pt x="37943" y="6974"/>
                    <a:pt x="37958" y="6956"/>
                  </a:cubicBezTo>
                  <a:cubicBezTo>
                    <a:pt x="37973" y="6939"/>
                    <a:pt x="37981" y="6929"/>
                    <a:pt x="37987" y="6929"/>
                  </a:cubicBezTo>
                  <a:cubicBezTo>
                    <a:pt x="37993" y="6929"/>
                    <a:pt x="37995" y="6943"/>
                    <a:pt x="37997" y="6974"/>
                  </a:cubicBezTo>
                  <a:cubicBezTo>
                    <a:pt x="38000" y="7002"/>
                    <a:pt x="38009" y="7026"/>
                    <a:pt x="38019" y="7026"/>
                  </a:cubicBezTo>
                  <a:cubicBezTo>
                    <a:pt x="38019" y="7026"/>
                    <a:pt x="38020" y="7026"/>
                    <a:pt x="38021" y="7025"/>
                  </a:cubicBezTo>
                  <a:cubicBezTo>
                    <a:pt x="38032" y="7025"/>
                    <a:pt x="38038" y="7040"/>
                    <a:pt x="38038" y="7064"/>
                  </a:cubicBezTo>
                  <a:cubicBezTo>
                    <a:pt x="38038" y="7086"/>
                    <a:pt x="38048" y="7102"/>
                    <a:pt x="38059" y="7102"/>
                  </a:cubicBezTo>
                  <a:cubicBezTo>
                    <a:pt x="38060" y="7102"/>
                    <a:pt x="38061" y="7102"/>
                    <a:pt x="38063" y="7102"/>
                  </a:cubicBezTo>
                  <a:cubicBezTo>
                    <a:pt x="38077" y="7099"/>
                    <a:pt x="38087" y="7085"/>
                    <a:pt x="38083" y="7075"/>
                  </a:cubicBezTo>
                  <a:cubicBezTo>
                    <a:pt x="38080" y="7064"/>
                    <a:pt x="38087" y="7054"/>
                    <a:pt x="38098" y="7050"/>
                  </a:cubicBezTo>
                  <a:cubicBezTo>
                    <a:pt x="38100" y="7050"/>
                    <a:pt x="38102" y="7050"/>
                    <a:pt x="38104" y="7050"/>
                  </a:cubicBezTo>
                  <a:cubicBezTo>
                    <a:pt x="38115" y="7050"/>
                    <a:pt x="38125" y="7060"/>
                    <a:pt x="38128" y="7075"/>
                  </a:cubicBezTo>
                  <a:cubicBezTo>
                    <a:pt x="38133" y="7086"/>
                    <a:pt x="38141" y="7093"/>
                    <a:pt x="38149" y="7093"/>
                  </a:cubicBezTo>
                  <a:cubicBezTo>
                    <a:pt x="38153" y="7093"/>
                    <a:pt x="38156" y="7091"/>
                    <a:pt x="38160" y="7088"/>
                  </a:cubicBezTo>
                  <a:cubicBezTo>
                    <a:pt x="38170" y="7078"/>
                    <a:pt x="38160" y="7054"/>
                    <a:pt x="38136" y="7025"/>
                  </a:cubicBezTo>
                  <a:cubicBezTo>
                    <a:pt x="38101" y="6991"/>
                    <a:pt x="38098" y="6977"/>
                    <a:pt x="38118" y="6956"/>
                  </a:cubicBezTo>
                  <a:cubicBezTo>
                    <a:pt x="38128" y="6948"/>
                    <a:pt x="38139" y="6944"/>
                    <a:pt x="38149" y="6944"/>
                  </a:cubicBezTo>
                  <a:cubicBezTo>
                    <a:pt x="38157" y="6944"/>
                    <a:pt x="38164" y="6947"/>
                    <a:pt x="38170" y="6953"/>
                  </a:cubicBezTo>
                  <a:cubicBezTo>
                    <a:pt x="38178" y="6959"/>
                    <a:pt x="38183" y="6963"/>
                    <a:pt x="38186" y="6963"/>
                  </a:cubicBezTo>
                  <a:cubicBezTo>
                    <a:pt x="38189" y="6963"/>
                    <a:pt x="38189" y="6958"/>
                    <a:pt x="38187" y="6946"/>
                  </a:cubicBezTo>
                  <a:cubicBezTo>
                    <a:pt x="38185" y="6937"/>
                    <a:pt x="38195" y="6928"/>
                    <a:pt x="38211" y="6928"/>
                  </a:cubicBezTo>
                  <a:cubicBezTo>
                    <a:pt x="38214" y="6928"/>
                    <a:pt x="38216" y="6928"/>
                    <a:pt x="38219" y="6929"/>
                  </a:cubicBezTo>
                  <a:cubicBezTo>
                    <a:pt x="38253" y="6929"/>
                    <a:pt x="38253" y="6936"/>
                    <a:pt x="38219" y="6956"/>
                  </a:cubicBezTo>
                  <a:cubicBezTo>
                    <a:pt x="38195" y="6974"/>
                    <a:pt x="38177" y="6995"/>
                    <a:pt x="38181" y="7005"/>
                  </a:cubicBezTo>
                  <a:cubicBezTo>
                    <a:pt x="38184" y="7014"/>
                    <a:pt x="38193" y="7018"/>
                    <a:pt x="38206" y="7018"/>
                  </a:cubicBezTo>
                  <a:cubicBezTo>
                    <a:pt x="38236" y="7018"/>
                    <a:pt x="38282" y="6995"/>
                    <a:pt x="38285" y="6970"/>
                  </a:cubicBezTo>
                  <a:cubicBezTo>
                    <a:pt x="38287" y="6955"/>
                    <a:pt x="38289" y="6948"/>
                    <a:pt x="38297" y="6948"/>
                  </a:cubicBezTo>
                  <a:cubicBezTo>
                    <a:pt x="38303" y="6948"/>
                    <a:pt x="38313" y="6952"/>
                    <a:pt x="38330" y="6960"/>
                  </a:cubicBezTo>
                  <a:cubicBezTo>
                    <a:pt x="38351" y="6970"/>
                    <a:pt x="38368" y="6988"/>
                    <a:pt x="38365" y="6998"/>
                  </a:cubicBezTo>
                  <a:cubicBezTo>
                    <a:pt x="38362" y="7004"/>
                    <a:pt x="38367" y="7006"/>
                    <a:pt x="38376" y="7006"/>
                  </a:cubicBezTo>
                  <a:cubicBezTo>
                    <a:pt x="38406" y="7006"/>
                    <a:pt x="38479" y="6981"/>
                    <a:pt x="38490" y="6960"/>
                  </a:cubicBezTo>
                  <a:cubicBezTo>
                    <a:pt x="38492" y="6955"/>
                    <a:pt x="38494" y="6953"/>
                    <a:pt x="38496" y="6953"/>
                  </a:cubicBezTo>
                  <a:cubicBezTo>
                    <a:pt x="38500" y="6953"/>
                    <a:pt x="38503" y="6960"/>
                    <a:pt x="38503" y="6974"/>
                  </a:cubicBezTo>
                  <a:cubicBezTo>
                    <a:pt x="38500" y="6998"/>
                    <a:pt x="38517" y="7022"/>
                    <a:pt x="38535" y="7030"/>
                  </a:cubicBezTo>
                  <a:cubicBezTo>
                    <a:pt x="38546" y="7035"/>
                    <a:pt x="38561" y="7038"/>
                    <a:pt x="38578" y="7038"/>
                  </a:cubicBezTo>
                  <a:cubicBezTo>
                    <a:pt x="38633" y="7038"/>
                    <a:pt x="38704" y="7012"/>
                    <a:pt x="38690" y="6988"/>
                  </a:cubicBezTo>
                  <a:cubicBezTo>
                    <a:pt x="38682" y="6976"/>
                    <a:pt x="38685" y="6970"/>
                    <a:pt x="38695" y="6970"/>
                  </a:cubicBezTo>
                  <a:cubicBezTo>
                    <a:pt x="38697" y="6970"/>
                    <a:pt x="38699" y="6970"/>
                    <a:pt x="38701" y="6970"/>
                  </a:cubicBezTo>
                  <a:cubicBezTo>
                    <a:pt x="38715" y="6974"/>
                    <a:pt x="38725" y="6995"/>
                    <a:pt x="38725" y="7019"/>
                  </a:cubicBezTo>
                  <a:cubicBezTo>
                    <a:pt x="38725" y="7043"/>
                    <a:pt x="38730" y="7053"/>
                    <a:pt x="38740" y="7053"/>
                  </a:cubicBezTo>
                  <a:cubicBezTo>
                    <a:pt x="38745" y="7053"/>
                    <a:pt x="38750" y="7051"/>
                    <a:pt x="38757" y="7046"/>
                  </a:cubicBezTo>
                  <a:cubicBezTo>
                    <a:pt x="38763" y="7043"/>
                    <a:pt x="38771" y="7041"/>
                    <a:pt x="38781" y="7041"/>
                  </a:cubicBezTo>
                  <a:cubicBezTo>
                    <a:pt x="38812" y="7041"/>
                    <a:pt x="38854" y="7061"/>
                    <a:pt x="38857" y="7085"/>
                  </a:cubicBezTo>
                  <a:cubicBezTo>
                    <a:pt x="38864" y="7121"/>
                    <a:pt x="38880" y="7144"/>
                    <a:pt x="38899" y="7144"/>
                  </a:cubicBezTo>
                  <a:cubicBezTo>
                    <a:pt x="38900" y="7144"/>
                    <a:pt x="38901" y="7144"/>
                    <a:pt x="38903" y="7144"/>
                  </a:cubicBezTo>
                  <a:cubicBezTo>
                    <a:pt x="38916" y="7140"/>
                    <a:pt x="38924" y="7126"/>
                    <a:pt x="38916" y="7113"/>
                  </a:cubicBezTo>
                  <a:cubicBezTo>
                    <a:pt x="38888" y="7060"/>
                    <a:pt x="38888" y="7024"/>
                    <a:pt x="38910" y="7024"/>
                  </a:cubicBezTo>
                  <a:cubicBezTo>
                    <a:pt x="38913" y="7024"/>
                    <a:pt x="38916" y="7024"/>
                    <a:pt x="38919" y="7025"/>
                  </a:cubicBezTo>
                  <a:cubicBezTo>
                    <a:pt x="38925" y="7027"/>
                    <a:pt x="38932" y="7027"/>
                    <a:pt x="38939" y="7027"/>
                  </a:cubicBezTo>
                  <a:cubicBezTo>
                    <a:pt x="38997" y="7027"/>
                    <a:pt x="39108" y="6995"/>
                    <a:pt x="39118" y="6974"/>
                  </a:cubicBezTo>
                  <a:cubicBezTo>
                    <a:pt x="39121" y="6965"/>
                    <a:pt x="39131" y="6961"/>
                    <a:pt x="39144" y="6961"/>
                  </a:cubicBezTo>
                  <a:cubicBezTo>
                    <a:pt x="39180" y="6961"/>
                    <a:pt x="39239" y="6989"/>
                    <a:pt x="39277" y="7030"/>
                  </a:cubicBezTo>
                  <a:cubicBezTo>
                    <a:pt x="39299" y="7051"/>
                    <a:pt x="39319" y="7067"/>
                    <a:pt x="39329" y="7067"/>
                  </a:cubicBezTo>
                  <a:cubicBezTo>
                    <a:pt x="39332" y="7067"/>
                    <a:pt x="39334" y="7066"/>
                    <a:pt x="39336" y="7064"/>
                  </a:cubicBezTo>
                  <a:cubicBezTo>
                    <a:pt x="39339" y="7061"/>
                    <a:pt x="39345" y="7060"/>
                    <a:pt x="39352" y="7060"/>
                  </a:cubicBezTo>
                  <a:cubicBezTo>
                    <a:pt x="39366" y="7060"/>
                    <a:pt x="39384" y="7064"/>
                    <a:pt x="39402" y="7071"/>
                  </a:cubicBezTo>
                  <a:cubicBezTo>
                    <a:pt x="39427" y="7080"/>
                    <a:pt x="39446" y="7084"/>
                    <a:pt x="39460" y="7084"/>
                  </a:cubicBezTo>
                  <a:cubicBezTo>
                    <a:pt x="39478" y="7084"/>
                    <a:pt x="39486" y="7076"/>
                    <a:pt x="39481" y="7060"/>
                  </a:cubicBezTo>
                  <a:cubicBezTo>
                    <a:pt x="39479" y="7053"/>
                    <a:pt x="39469" y="7047"/>
                    <a:pt x="39458" y="7047"/>
                  </a:cubicBezTo>
                  <a:cubicBezTo>
                    <a:pt x="39453" y="7047"/>
                    <a:pt x="39449" y="7048"/>
                    <a:pt x="39444" y="7050"/>
                  </a:cubicBezTo>
                  <a:cubicBezTo>
                    <a:pt x="39441" y="7051"/>
                    <a:pt x="39438" y="7051"/>
                    <a:pt x="39435" y="7051"/>
                  </a:cubicBezTo>
                  <a:cubicBezTo>
                    <a:pt x="39418" y="7051"/>
                    <a:pt x="39395" y="7044"/>
                    <a:pt x="39377" y="7033"/>
                  </a:cubicBezTo>
                  <a:cubicBezTo>
                    <a:pt x="39365" y="7024"/>
                    <a:pt x="39351" y="7020"/>
                    <a:pt x="39340" y="7020"/>
                  </a:cubicBezTo>
                  <a:cubicBezTo>
                    <a:pt x="39334" y="7020"/>
                    <a:pt x="39328" y="7022"/>
                    <a:pt x="39326" y="7025"/>
                  </a:cubicBezTo>
                  <a:cubicBezTo>
                    <a:pt x="39317" y="7033"/>
                    <a:pt x="39312" y="7036"/>
                    <a:pt x="39308" y="7036"/>
                  </a:cubicBezTo>
                  <a:cubicBezTo>
                    <a:pt x="39295" y="7036"/>
                    <a:pt x="39310" y="6992"/>
                    <a:pt x="39340" y="6946"/>
                  </a:cubicBezTo>
                  <a:cubicBezTo>
                    <a:pt x="39358" y="6921"/>
                    <a:pt x="39372" y="6905"/>
                    <a:pt x="39376" y="6905"/>
                  </a:cubicBezTo>
                  <a:cubicBezTo>
                    <a:pt x="39378" y="6905"/>
                    <a:pt x="39378" y="6907"/>
                    <a:pt x="39377" y="6911"/>
                  </a:cubicBezTo>
                  <a:cubicBezTo>
                    <a:pt x="39372" y="6922"/>
                    <a:pt x="39378" y="6931"/>
                    <a:pt x="39388" y="6931"/>
                  </a:cubicBezTo>
                  <a:cubicBezTo>
                    <a:pt x="39391" y="6931"/>
                    <a:pt x="39394" y="6930"/>
                    <a:pt x="39398" y="6929"/>
                  </a:cubicBezTo>
                  <a:cubicBezTo>
                    <a:pt x="39438" y="6918"/>
                    <a:pt x="39489" y="6769"/>
                    <a:pt x="39451" y="6769"/>
                  </a:cubicBezTo>
                  <a:cubicBezTo>
                    <a:pt x="39450" y="6769"/>
                    <a:pt x="39449" y="6769"/>
                    <a:pt x="39447" y="6769"/>
                  </a:cubicBezTo>
                  <a:cubicBezTo>
                    <a:pt x="39444" y="6770"/>
                    <a:pt x="39440" y="6770"/>
                    <a:pt x="39436" y="6770"/>
                  </a:cubicBezTo>
                  <a:cubicBezTo>
                    <a:pt x="39424" y="6770"/>
                    <a:pt x="39411" y="6766"/>
                    <a:pt x="39409" y="6759"/>
                  </a:cubicBezTo>
                  <a:cubicBezTo>
                    <a:pt x="39407" y="6752"/>
                    <a:pt x="39394" y="6748"/>
                    <a:pt x="39377" y="6748"/>
                  </a:cubicBezTo>
                  <a:cubicBezTo>
                    <a:pt x="39368" y="6748"/>
                    <a:pt x="39357" y="6749"/>
                    <a:pt x="39346" y="6752"/>
                  </a:cubicBezTo>
                  <a:cubicBezTo>
                    <a:pt x="39333" y="6756"/>
                    <a:pt x="39322" y="6757"/>
                    <a:pt x="39314" y="6757"/>
                  </a:cubicBezTo>
                  <a:cubicBezTo>
                    <a:pt x="39283" y="6757"/>
                    <a:pt x="39298" y="6728"/>
                    <a:pt x="39356" y="6703"/>
                  </a:cubicBezTo>
                  <a:cubicBezTo>
                    <a:pt x="39372" y="6695"/>
                    <a:pt x="39385" y="6692"/>
                    <a:pt x="39395" y="6692"/>
                  </a:cubicBezTo>
                  <a:cubicBezTo>
                    <a:pt x="39407" y="6692"/>
                    <a:pt x="39414" y="6697"/>
                    <a:pt x="39416" y="6707"/>
                  </a:cubicBezTo>
                  <a:cubicBezTo>
                    <a:pt x="39421" y="6717"/>
                    <a:pt x="39436" y="6723"/>
                    <a:pt x="39451" y="6723"/>
                  </a:cubicBezTo>
                  <a:cubicBezTo>
                    <a:pt x="39457" y="6723"/>
                    <a:pt x="39463" y="6722"/>
                    <a:pt x="39468" y="6721"/>
                  </a:cubicBezTo>
                  <a:cubicBezTo>
                    <a:pt x="39477" y="6719"/>
                    <a:pt x="39484" y="6718"/>
                    <a:pt x="39490" y="6718"/>
                  </a:cubicBezTo>
                  <a:cubicBezTo>
                    <a:pt x="39511" y="6718"/>
                    <a:pt x="39512" y="6732"/>
                    <a:pt x="39510" y="6786"/>
                  </a:cubicBezTo>
                  <a:cubicBezTo>
                    <a:pt x="39510" y="6828"/>
                    <a:pt x="39492" y="6870"/>
                    <a:pt x="39475" y="6876"/>
                  </a:cubicBezTo>
                  <a:cubicBezTo>
                    <a:pt x="39461" y="6883"/>
                    <a:pt x="39459" y="6887"/>
                    <a:pt x="39469" y="6887"/>
                  </a:cubicBezTo>
                  <a:cubicBezTo>
                    <a:pt x="39475" y="6887"/>
                    <a:pt x="39483" y="6886"/>
                    <a:pt x="39496" y="6884"/>
                  </a:cubicBezTo>
                  <a:cubicBezTo>
                    <a:pt x="39582" y="6866"/>
                    <a:pt x="39617" y="6776"/>
                    <a:pt x="39565" y="6703"/>
                  </a:cubicBezTo>
                  <a:cubicBezTo>
                    <a:pt x="39561" y="6700"/>
                    <a:pt x="39558" y="6692"/>
                    <a:pt x="39558" y="6686"/>
                  </a:cubicBezTo>
                  <a:cubicBezTo>
                    <a:pt x="39558" y="6679"/>
                    <a:pt x="39540" y="6668"/>
                    <a:pt x="39520" y="6662"/>
                  </a:cubicBezTo>
                  <a:cubicBezTo>
                    <a:pt x="39499" y="6655"/>
                    <a:pt x="39513" y="6647"/>
                    <a:pt x="39561" y="6644"/>
                  </a:cubicBezTo>
                  <a:cubicBezTo>
                    <a:pt x="39641" y="6641"/>
                    <a:pt x="39662" y="6599"/>
                    <a:pt x="39590" y="6592"/>
                  </a:cubicBezTo>
                  <a:cubicBezTo>
                    <a:pt x="39569" y="6592"/>
                    <a:pt x="39544" y="6575"/>
                    <a:pt x="39540" y="6554"/>
                  </a:cubicBezTo>
                  <a:cubicBezTo>
                    <a:pt x="39534" y="6533"/>
                    <a:pt x="39502" y="6523"/>
                    <a:pt x="39461" y="6523"/>
                  </a:cubicBezTo>
                  <a:lnTo>
                    <a:pt x="39395" y="6523"/>
                  </a:lnTo>
                  <a:lnTo>
                    <a:pt x="39457" y="6474"/>
                  </a:lnTo>
                  <a:cubicBezTo>
                    <a:pt x="39496" y="6447"/>
                    <a:pt x="39523" y="6408"/>
                    <a:pt x="39523" y="6391"/>
                  </a:cubicBezTo>
                  <a:cubicBezTo>
                    <a:pt x="39525" y="6377"/>
                    <a:pt x="39525" y="6370"/>
                    <a:pt x="39522" y="6370"/>
                  </a:cubicBezTo>
                  <a:cubicBezTo>
                    <a:pt x="39520" y="6370"/>
                    <a:pt x="39514" y="6376"/>
                    <a:pt x="39506" y="6388"/>
                  </a:cubicBezTo>
                  <a:cubicBezTo>
                    <a:pt x="39493" y="6412"/>
                    <a:pt x="39478" y="6425"/>
                    <a:pt x="39466" y="6425"/>
                  </a:cubicBezTo>
                  <a:cubicBezTo>
                    <a:pt x="39456" y="6425"/>
                    <a:pt x="39448" y="6417"/>
                    <a:pt x="39444" y="6401"/>
                  </a:cubicBezTo>
                  <a:cubicBezTo>
                    <a:pt x="39437" y="6386"/>
                    <a:pt x="39426" y="6376"/>
                    <a:pt x="39414" y="6376"/>
                  </a:cubicBezTo>
                  <a:cubicBezTo>
                    <a:pt x="39412" y="6376"/>
                    <a:pt x="39411" y="6376"/>
                    <a:pt x="39409" y="6377"/>
                  </a:cubicBezTo>
                  <a:cubicBezTo>
                    <a:pt x="39395" y="6380"/>
                    <a:pt x="39395" y="6391"/>
                    <a:pt x="39419" y="6412"/>
                  </a:cubicBezTo>
                  <a:cubicBezTo>
                    <a:pt x="39454" y="6443"/>
                    <a:pt x="39451" y="6471"/>
                    <a:pt x="39412" y="6481"/>
                  </a:cubicBezTo>
                  <a:cubicBezTo>
                    <a:pt x="39411" y="6481"/>
                    <a:pt x="39410" y="6482"/>
                    <a:pt x="39409" y="6482"/>
                  </a:cubicBezTo>
                  <a:cubicBezTo>
                    <a:pt x="39401" y="6482"/>
                    <a:pt x="39399" y="6472"/>
                    <a:pt x="39402" y="6460"/>
                  </a:cubicBezTo>
                  <a:cubicBezTo>
                    <a:pt x="39406" y="6451"/>
                    <a:pt x="39403" y="6445"/>
                    <a:pt x="39396" y="6445"/>
                  </a:cubicBezTo>
                  <a:cubicBezTo>
                    <a:pt x="39389" y="6445"/>
                    <a:pt x="39380" y="6449"/>
                    <a:pt x="39367" y="6457"/>
                  </a:cubicBezTo>
                  <a:cubicBezTo>
                    <a:pt x="39354" y="6464"/>
                    <a:pt x="39343" y="6468"/>
                    <a:pt x="39335" y="6468"/>
                  </a:cubicBezTo>
                  <a:cubicBezTo>
                    <a:pt x="39323" y="6468"/>
                    <a:pt x="39314" y="6461"/>
                    <a:pt x="39308" y="6447"/>
                  </a:cubicBezTo>
                  <a:cubicBezTo>
                    <a:pt x="39303" y="6433"/>
                    <a:pt x="39301" y="6426"/>
                    <a:pt x="39300" y="6426"/>
                  </a:cubicBezTo>
                  <a:cubicBezTo>
                    <a:pt x="39298" y="6426"/>
                    <a:pt x="39298" y="6434"/>
                    <a:pt x="39298" y="6450"/>
                  </a:cubicBezTo>
                  <a:cubicBezTo>
                    <a:pt x="39298" y="6484"/>
                    <a:pt x="39270" y="6510"/>
                    <a:pt x="39241" y="6510"/>
                  </a:cubicBezTo>
                  <a:cubicBezTo>
                    <a:pt x="39232" y="6510"/>
                    <a:pt x="39223" y="6508"/>
                    <a:pt x="39215" y="6502"/>
                  </a:cubicBezTo>
                  <a:cubicBezTo>
                    <a:pt x="39169" y="6474"/>
                    <a:pt x="39159" y="6418"/>
                    <a:pt x="39197" y="6408"/>
                  </a:cubicBezTo>
                  <a:cubicBezTo>
                    <a:pt x="39215" y="6405"/>
                    <a:pt x="39218" y="6391"/>
                    <a:pt x="39207" y="6384"/>
                  </a:cubicBezTo>
                  <a:cubicBezTo>
                    <a:pt x="39201" y="6379"/>
                    <a:pt x="39192" y="6377"/>
                    <a:pt x="39181" y="6377"/>
                  </a:cubicBezTo>
                  <a:cubicBezTo>
                    <a:pt x="39169" y="6377"/>
                    <a:pt x="39155" y="6380"/>
                    <a:pt x="39142" y="6388"/>
                  </a:cubicBezTo>
                  <a:cubicBezTo>
                    <a:pt x="39127" y="6394"/>
                    <a:pt x="39118" y="6397"/>
                    <a:pt x="39113" y="6397"/>
                  </a:cubicBezTo>
                  <a:cubicBezTo>
                    <a:pt x="39109" y="6397"/>
                    <a:pt x="39110" y="6393"/>
                    <a:pt x="39118" y="6384"/>
                  </a:cubicBezTo>
                  <a:cubicBezTo>
                    <a:pt x="39126" y="6368"/>
                    <a:pt x="39138" y="6361"/>
                    <a:pt x="39160" y="6361"/>
                  </a:cubicBezTo>
                  <a:cubicBezTo>
                    <a:pt x="39182" y="6361"/>
                    <a:pt x="39215" y="6368"/>
                    <a:pt x="39263" y="6384"/>
                  </a:cubicBezTo>
                  <a:cubicBezTo>
                    <a:pt x="39280" y="6390"/>
                    <a:pt x="39292" y="6393"/>
                    <a:pt x="39301" y="6393"/>
                  </a:cubicBezTo>
                  <a:cubicBezTo>
                    <a:pt x="39313" y="6393"/>
                    <a:pt x="39317" y="6388"/>
                    <a:pt x="39315" y="6380"/>
                  </a:cubicBezTo>
                  <a:cubicBezTo>
                    <a:pt x="39312" y="6367"/>
                    <a:pt x="39246" y="6343"/>
                    <a:pt x="39177" y="6325"/>
                  </a:cubicBezTo>
                  <a:cubicBezTo>
                    <a:pt x="39058" y="6294"/>
                    <a:pt x="39044" y="6287"/>
                    <a:pt x="39069" y="6255"/>
                  </a:cubicBezTo>
                  <a:cubicBezTo>
                    <a:pt x="39088" y="6236"/>
                    <a:pt x="39129" y="6223"/>
                    <a:pt x="39160" y="6223"/>
                  </a:cubicBezTo>
                  <a:cubicBezTo>
                    <a:pt x="39179" y="6223"/>
                    <a:pt x="39193" y="6228"/>
                    <a:pt x="39197" y="6239"/>
                  </a:cubicBezTo>
                  <a:cubicBezTo>
                    <a:pt x="39199" y="6244"/>
                    <a:pt x="39206" y="6247"/>
                    <a:pt x="39216" y="6247"/>
                  </a:cubicBezTo>
                  <a:cubicBezTo>
                    <a:pt x="39225" y="6247"/>
                    <a:pt x="39235" y="6245"/>
                    <a:pt x="39246" y="6242"/>
                  </a:cubicBezTo>
                  <a:cubicBezTo>
                    <a:pt x="39270" y="6234"/>
                    <a:pt x="39281" y="6221"/>
                    <a:pt x="39270" y="6214"/>
                  </a:cubicBezTo>
                  <a:cubicBezTo>
                    <a:pt x="39265" y="6209"/>
                    <a:pt x="39267" y="6206"/>
                    <a:pt x="39277" y="6206"/>
                  </a:cubicBezTo>
                  <a:cubicBezTo>
                    <a:pt x="39281" y="6206"/>
                    <a:pt x="39285" y="6206"/>
                    <a:pt x="39291" y="6207"/>
                  </a:cubicBezTo>
                  <a:cubicBezTo>
                    <a:pt x="39308" y="6207"/>
                    <a:pt x="39329" y="6228"/>
                    <a:pt x="39336" y="6252"/>
                  </a:cubicBezTo>
                  <a:cubicBezTo>
                    <a:pt x="39342" y="6277"/>
                    <a:pt x="39360" y="6291"/>
                    <a:pt x="39386" y="6291"/>
                  </a:cubicBezTo>
                  <a:cubicBezTo>
                    <a:pt x="39389" y="6291"/>
                    <a:pt x="39392" y="6291"/>
                    <a:pt x="39395" y="6290"/>
                  </a:cubicBezTo>
                  <a:cubicBezTo>
                    <a:pt x="39400" y="6290"/>
                    <a:pt x="39405" y="6289"/>
                    <a:pt x="39410" y="6289"/>
                  </a:cubicBezTo>
                  <a:cubicBezTo>
                    <a:pt x="39433" y="6289"/>
                    <a:pt x="39456" y="6295"/>
                    <a:pt x="39465" y="6304"/>
                  </a:cubicBezTo>
                  <a:cubicBezTo>
                    <a:pt x="39469" y="6309"/>
                    <a:pt x="39474" y="6310"/>
                    <a:pt x="39480" y="6310"/>
                  </a:cubicBezTo>
                  <a:cubicBezTo>
                    <a:pt x="39487" y="6310"/>
                    <a:pt x="39495" y="6307"/>
                    <a:pt x="39499" y="6301"/>
                  </a:cubicBezTo>
                  <a:cubicBezTo>
                    <a:pt x="39506" y="6290"/>
                    <a:pt x="39499" y="6280"/>
                    <a:pt x="39486" y="6280"/>
                  </a:cubicBezTo>
                  <a:cubicBezTo>
                    <a:pt x="39471" y="6276"/>
                    <a:pt x="39436" y="6269"/>
                    <a:pt x="39406" y="6259"/>
                  </a:cubicBezTo>
                  <a:cubicBezTo>
                    <a:pt x="39374" y="6249"/>
                    <a:pt x="39372" y="6244"/>
                    <a:pt x="39414" y="6244"/>
                  </a:cubicBezTo>
                  <a:cubicBezTo>
                    <a:pt x="39427" y="6244"/>
                    <a:pt x="39444" y="6244"/>
                    <a:pt x="39465" y="6245"/>
                  </a:cubicBezTo>
                  <a:cubicBezTo>
                    <a:pt x="39527" y="6249"/>
                    <a:pt x="39600" y="6252"/>
                    <a:pt x="39624" y="6259"/>
                  </a:cubicBezTo>
                  <a:cubicBezTo>
                    <a:pt x="39632" y="6261"/>
                    <a:pt x="39640" y="6262"/>
                    <a:pt x="39647" y="6262"/>
                  </a:cubicBezTo>
                  <a:cubicBezTo>
                    <a:pt x="39670" y="6262"/>
                    <a:pt x="39684" y="6252"/>
                    <a:pt x="39700" y="6228"/>
                  </a:cubicBezTo>
                  <a:cubicBezTo>
                    <a:pt x="39722" y="6199"/>
                    <a:pt x="39740" y="6184"/>
                    <a:pt x="39749" y="6184"/>
                  </a:cubicBezTo>
                  <a:lnTo>
                    <a:pt x="39749" y="6184"/>
                  </a:lnTo>
                  <a:cubicBezTo>
                    <a:pt x="39757" y="6184"/>
                    <a:pt x="39757" y="6197"/>
                    <a:pt x="39742" y="6224"/>
                  </a:cubicBezTo>
                  <a:cubicBezTo>
                    <a:pt x="39725" y="6251"/>
                    <a:pt x="39722" y="6261"/>
                    <a:pt x="39738" y="6261"/>
                  </a:cubicBezTo>
                  <a:cubicBezTo>
                    <a:pt x="39745" y="6261"/>
                    <a:pt x="39757" y="6259"/>
                    <a:pt x="39773" y="6255"/>
                  </a:cubicBezTo>
                  <a:cubicBezTo>
                    <a:pt x="39804" y="6249"/>
                    <a:pt x="39825" y="6234"/>
                    <a:pt x="39822" y="6221"/>
                  </a:cubicBezTo>
                  <a:cubicBezTo>
                    <a:pt x="39820" y="6214"/>
                    <a:pt x="39821" y="6210"/>
                    <a:pt x="39825" y="6210"/>
                  </a:cubicBezTo>
                  <a:cubicBezTo>
                    <a:pt x="39828" y="6210"/>
                    <a:pt x="39834" y="6214"/>
                    <a:pt x="39843" y="6221"/>
                  </a:cubicBezTo>
                  <a:cubicBezTo>
                    <a:pt x="39851" y="6228"/>
                    <a:pt x="39857" y="6232"/>
                    <a:pt x="39862" y="6232"/>
                  </a:cubicBezTo>
                  <a:cubicBezTo>
                    <a:pt x="39868" y="6232"/>
                    <a:pt x="39872" y="6224"/>
                    <a:pt x="39874" y="6207"/>
                  </a:cubicBezTo>
                  <a:cubicBezTo>
                    <a:pt x="39876" y="6187"/>
                    <a:pt x="39872" y="6178"/>
                    <a:pt x="39857" y="6178"/>
                  </a:cubicBezTo>
                  <a:cubicBezTo>
                    <a:pt x="39848" y="6178"/>
                    <a:pt x="39836" y="6181"/>
                    <a:pt x="39819" y="6186"/>
                  </a:cubicBezTo>
                  <a:cubicBezTo>
                    <a:pt x="39818" y="6187"/>
                    <a:pt x="39817" y="6187"/>
                    <a:pt x="39816" y="6187"/>
                  </a:cubicBezTo>
                  <a:cubicBezTo>
                    <a:pt x="39808" y="6187"/>
                    <a:pt x="39788" y="6178"/>
                    <a:pt x="39769" y="6169"/>
                  </a:cubicBezTo>
                  <a:cubicBezTo>
                    <a:pt x="39752" y="6157"/>
                    <a:pt x="39722" y="6150"/>
                    <a:pt x="39697" y="6150"/>
                  </a:cubicBezTo>
                  <a:cubicBezTo>
                    <a:pt x="39692" y="6150"/>
                    <a:pt x="39687" y="6151"/>
                    <a:pt x="39683" y="6151"/>
                  </a:cubicBezTo>
                  <a:cubicBezTo>
                    <a:pt x="39673" y="6154"/>
                    <a:pt x="39663" y="6155"/>
                    <a:pt x="39655" y="6155"/>
                  </a:cubicBezTo>
                  <a:cubicBezTo>
                    <a:pt x="39640" y="6155"/>
                    <a:pt x="39630" y="6151"/>
                    <a:pt x="39627" y="6145"/>
                  </a:cubicBezTo>
                  <a:cubicBezTo>
                    <a:pt x="39626" y="6141"/>
                    <a:pt x="39621" y="6139"/>
                    <a:pt x="39615" y="6139"/>
                  </a:cubicBezTo>
                  <a:cubicBezTo>
                    <a:pt x="39605" y="6139"/>
                    <a:pt x="39590" y="6143"/>
                    <a:pt x="39575" y="6151"/>
                  </a:cubicBezTo>
                  <a:cubicBezTo>
                    <a:pt x="39559" y="6161"/>
                    <a:pt x="39549" y="6166"/>
                    <a:pt x="39546" y="6166"/>
                  </a:cubicBezTo>
                  <a:cubicBezTo>
                    <a:pt x="39542" y="6166"/>
                    <a:pt x="39546" y="6160"/>
                    <a:pt x="39555" y="6151"/>
                  </a:cubicBezTo>
                  <a:cubicBezTo>
                    <a:pt x="39576" y="6127"/>
                    <a:pt x="39557" y="6094"/>
                    <a:pt x="39526" y="6094"/>
                  </a:cubicBezTo>
                  <a:cubicBezTo>
                    <a:pt x="39522" y="6094"/>
                    <a:pt x="39518" y="6095"/>
                    <a:pt x="39513" y="6096"/>
                  </a:cubicBezTo>
                  <a:cubicBezTo>
                    <a:pt x="39499" y="6100"/>
                    <a:pt x="39496" y="6106"/>
                    <a:pt x="39506" y="6114"/>
                  </a:cubicBezTo>
                  <a:cubicBezTo>
                    <a:pt x="39516" y="6120"/>
                    <a:pt x="39506" y="6130"/>
                    <a:pt x="39489" y="6135"/>
                  </a:cubicBezTo>
                  <a:cubicBezTo>
                    <a:pt x="39487" y="6135"/>
                    <a:pt x="39485" y="6135"/>
                    <a:pt x="39483" y="6135"/>
                  </a:cubicBezTo>
                  <a:cubicBezTo>
                    <a:pt x="39436" y="6135"/>
                    <a:pt x="39290" y="6074"/>
                    <a:pt x="39284" y="6051"/>
                  </a:cubicBezTo>
                  <a:cubicBezTo>
                    <a:pt x="39281" y="6044"/>
                    <a:pt x="39236" y="6026"/>
                    <a:pt x="39187" y="6013"/>
                  </a:cubicBezTo>
                  <a:cubicBezTo>
                    <a:pt x="39135" y="5999"/>
                    <a:pt x="39090" y="5978"/>
                    <a:pt x="39086" y="5971"/>
                  </a:cubicBezTo>
                  <a:cubicBezTo>
                    <a:pt x="39081" y="5955"/>
                    <a:pt x="39113" y="5945"/>
                    <a:pt x="39149" y="5945"/>
                  </a:cubicBezTo>
                  <a:cubicBezTo>
                    <a:pt x="39167" y="5945"/>
                    <a:pt x="39186" y="5948"/>
                    <a:pt x="39201" y="5954"/>
                  </a:cubicBezTo>
                  <a:cubicBezTo>
                    <a:pt x="39216" y="5961"/>
                    <a:pt x="39237" y="5965"/>
                    <a:pt x="39254" y="5965"/>
                  </a:cubicBezTo>
                  <a:cubicBezTo>
                    <a:pt x="39260" y="5965"/>
                    <a:pt x="39265" y="5965"/>
                    <a:pt x="39270" y="5964"/>
                  </a:cubicBezTo>
                  <a:cubicBezTo>
                    <a:pt x="39274" y="5963"/>
                    <a:pt x="39278" y="5963"/>
                    <a:pt x="39283" y="5963"/>
                  </a:cubicBezTo>
                  <a:cubicBezTo>
                    <a:pt x="39295" y="5963"/>
                    <a:pt x="39306" y="5966"/>
                    <a:pt x="39308" y="5975"/>
                  </a:cubicBezTo>
                  <a:cubicBezTo>
                    <a:pt x="39311" y="5983"/>
                    <a:pt x="39324" y="5990"/>
                    <a:pt x="39338" y="5990"/>
                  </a:cubicBezTo>
                  <a:cubicBezTo>
                    <a:pt x="39341" y="5990"/>
                    <a:pt x="39344" y="5989"/>
                    <a:pt x="39346" y="5989"/>
                  </a:cubicBezTo>
                  <a:cubicBezTo>
                    <a:pt x="39349" y="5988"/>
                    <a:pt x="39352" y="5988"/>
                    <a:pt x="39356" y="5988"/>
                  </a:cubicBezTo>
                  <a:cubicBezTo>
                    <a:pt x="39377" y="5988"/>
                    <a:pt x="39414" y="5998"/>
                    <a:pt x="39447" y="6016"/>
                  </a:cubicBezTo>
                  <a:cubicBezTo>
                    <a:pt x="39482" y="6033"/>
                    <a:pt x="39500" y="6042"/>
                    <a:pt x="39506" y="6042"/>
                  </a:cubicBezTo>
                  <a:cubicBezTo>
                    <a:pt x="39513" y="6042"/>
                    <a:pt x="39507" y="6031"/>
                    <a:pt x="39492" y="6010"/>
                  </a:cubicBezTo>
                  <a:cubicBezTo>
                    <a:pt x="39477" y="5985"/>
                    <a:pt x="39473" y="5975"/>
                    <a:pt x="39482" y="5975"/>
                  </a:cubicBezTo>
                  <a:cubicBezTo>
                    <a:pt x="39488" y="5975"/>
                    <a:pt x="39498" y="5979"/>
                    <a:pt x="39513" y="5985"/>
                  </a:cubicBezTo>
                  <a:cubicBezTo>
                    <a:pt x="39530" y="5992"/>
                    <a:pt x="39542" y="5995"/>
                    <a:pt x="39551" y="5995"/>
                  </a:cubicBezTo>
                  <a:cubicBezTo>
                    <a:pt x="39563" y="5995"/>
                    <a:pt x="39570" y="5988"/>
                    <a:pt x="39579" y="5971"/>
                  </a:cubicBezTo>
                  <a:cubicBezTo>
                    <a:pt x="39587" y="5955"/>
                    <a:pt x="39591" y="5948"/>
                    <a:pt x="39588" y="5948"/>
                  </a:cubicBezTo>
                  <a:lnTo>
                    <a:pt x="39588" y="5948"/>
                  </a:lnTo>
                  <a:cubicBezTo>
                    <a:pt x="39587" y="5948"/>
                    <a:pt x="39583" y="5951"/>
                    <a:pt x="39575" y="5957"/>
                  </a:cubicBezTo>
                  <a:cubicBezTo>
                    <a:pt x="39571" y="5962"/>
                    <a:pt x="39567" y="5964"/>
                    <a:pt x="39563" y="5964"/>
                  </a:cubicBezTo>
                  <a:cubicBezTo>
                    <a:pt x="39553" y="5964"/>
                    <a:pt x="39546" y="5947"/>
                    <a:pt x="39540" y="5909"/>
                  </a:cubicBezTo>
                  <a:cubicBezTo>
                    <a:pt x="39534" y="5839"/>
                    <a:pt x="39527" y="5836"/>
                    <a:pt x="39419" y="5822"/>
                  </a:cubicBezTo>
                  <a:cubicBezTo>
                    <a:pt x="39305" y="5808"/>
                    <a:pt x="39257" y="5776"/>
                    <a:pt x="39322" y="5760"/>
                  </a:cubicBezTo>
                  <a:cubicBezTo>
                    <a:pt x="39340" y="5756"/>
                    <a:pt x="39356" y="5739"/>
                    <a:pt x="39364" y="5725"/>
                  </a:cubicBezTo>
                  <a:cubicBezTo>
                    <a:pt x="39366" y="5713"/>
                    <a:pt x="39365" y="5708"/>
                    <a:pt x="39360" y="5708"/>
                  </a:cubicBezTo>
                  <a:cubicBezTo>
                    <a:pt x="39356" y="5708"/>
                    <a:pt x="39349" y="5712"/>
                    <a:pt x="39340" y="5718"/>
                  </a:cubicBezTo>
                  <a:cubicBezTo>
                    <a:pt x="39327" y="5726"/>
                    <a:pt x="39316" y="5731"/>
                    <a:pt x="39309" y="5731"/>
                  </a:cubicBezTo>
                  <a:cubicBezTo>
                    <a:pt x="39304" y="5731"/>
                    <a:pt x="39302" y="5729"/>
                    <a:pt x="39302" y="5725"/>
                  </a:cubicBezTo>
                  <a:cubicBezTo>
                    <a:pt x="39298" y="5714"/>
                    <a:pt x="39263" y="5704"/>
                    <a:pt x="39225" y="5701"/>
                  </a:cubicBezTo>
                  <a:cubicBezTo>
                    <a:pt x="39166" y="5693"/>
                    <a:pt x="39162" y="5687"/>
                    <a:pt x="39190" y="5662"/>
                  </a:cubicBezTo>
                  <a:cubicBezTo>
                    <a:pt x="39205" y="5649"/>
                    <a:pt x="39227" y="5642"/>
                    <a:pt x="39251" y="5642"/>
                  </a:cubicBezTo>
                  <a:cubicBezTo>
                    <a:pt x="39260" y="5642"/>
                    <a:pt x="39268" y="5643"/>
                    <a:pt x="39277" y="5645"/>
                  </a:cubicBezTo>
                  <a:cubicBezTo>
                    <a:pt x="39285" y="5646"/>
                    <a:pt x="39293" y="5646"/>
                    <a:pt x="39301" y="5646"/>
                  </a:cubicBezTo>
                  <a:cubicBezTo>
                    <a:pt x="39322" y="5646"/>
                    <a:pt x="39343" y="5643"/>
                    <a:pt x="39353" y="5638"/>
                  </a:cubicBezTo>
                  <a:cubicBezTo>
                    <a:pt x="39367" y="5631"/>
                    <a:pt x="39406" y="5627"/>
                    <a:pt x="39436" y="5627"/>
                  </a:cubicBezTo>
                  <a:cubicBezTo>
                    <a:pt x="39440" y="5628"/>
                    <a:pt x="39443" y="5628"/>
                    <a:pt x="39446" y="5628"/>
                  </a:cubicBezTo>
                  <a:cubicBezTo>
                    <a:pt x="39505" y="5628"/>
                    <a:pt x="39526" y="5597"/>
                    <a:pt x="39506" y="5538"/>
                  </a:cubicBezTo>
                  <a:cubicBezTo>
                    <a:pt x="39503" y="5521"/>
                    <a:pt x="39496" y="5513"/>
                    <a:pt x="39482" y="5513"/>
                  </a:cubicBezTo>
                  <a:cubicBezTo>
                    <a:pt x="39468" y="5513"/>
                    <a:pt x="39448" y="5520"/>
                    <a:pt x="39416" y="5534"/>
                  </a:cubicBezTo>
                  <a:cubicBezTo>
                    <a:pt x="39389" y="5544"/>
                    <a:pt x="39372" y="5549"/>
                    <a:pt x="39365" y="5549"/>
                  </a:cubicBezTo>
                  <a:cubicBezTo>
                    <a:pt x="39360" y="5549"/>
                    <a:pt x="39361" y="5545"/>
                    <a:pt x="39371" y="5538"/>
                  </a:cubicBezTo>
                  <a:cubicBezTo>
                    <a:pt x="39406" y="5513"/>
                    <a:pt x="39402" y="5510"/>
                    <a:pt x="39346" y="5503"/>
                  </a:cubicBezTo>
                  <a:cubicBezTo>
                    <a:pt x="39287" y="5496"/>
                    <a:pt x="39267" y="5472"/>
                    <a:pt x="39273" y="5409"/>
                  </a:cubicBezTo>
                  <a:cubicBezTo>
                    <a:pt x="39277" y="5388"/>
                    <a:pt x="39273" y="5357"/>
                    <a:pt x="39267" y="5323"/>
                  </a:cubicBezTo>
                  <a:cubicBezTo>
                    <a:pt x="39260" y="5295"/>
                    <a:pt x="39282" y="5276"/>
                    <a:pt x="39304" y="5276"/>
                  </a:cubicBezTo>
                  <a:cubicBezTo>
                    <a:pt x="39317" y="5276"/>
                    <a:pt x="39330" y="5284"/>
                    <a:pt x="39336" y="5302"/>
                  </a:cubicBezTo>
                  <a:cubicBezTo>
                    <a:pt x="39342" y="5316"/>
                    <a:pt x="39335" y="5327"/>
                    <a:pt x="39324" y="5327"/>
                  </a:cubicBezTo>
                  <a:cubicBezTo>
                    <a:pt x="39322" y="5327"/>
                    <a:pt x="39321" y="5326"/>
                    <a:pt x="39319" y="5326"/>
                  </a:cubicBezTo>
                  <a:cubicBezTo>
                    <a:pt x="39316" y="5325"/>
                    <a:pt x="39313" y="5325"/>
                    <a:pt x="39310" y="5325"/>
                  </a:cubicBezTo>
                  <a:cubicBezTo>
                    <a:pt x="39301" y="5325"/>
                    <a:pt x="39296" y="5329"/>
                    <a:pt x="39302" y="5339"/>
                  </a:cubicBezTo>
                  <a:cubicBezTo>
                    <a:pt x="39303" y="5346"/>
                    <a:pt x="39308" y="5349"/>
                    <a:pt x="39318" y="5349"/>
                  </a:cubicBezTo>
                  <a:cubicBezTo>
                    <a:pt x="39333" y="5349"/>
                    <a:pt x="39360" y="5341"/>
                    <a:pt x="39398" y="5326"/>
                  </a:cubicBezTo>
                  <a:cubicBezTo>
                    <a:pt x="39469" y="5299"/>
                    <a:pt x="39517" y="5271"/>
                    <a:pt x="39494" y="5271"/>
                  </a:cubicBezTo>
                  <a:cubicBezTo>
                    <a:pt x="39490" y="5271"/>
                    <a:pt x="39484" y="5272"/>
                    <a:pt x="39475" y="5274"/>
                  </a:cubicBezTo>
                  <a:cubicBezTo>
                    <a:pt x="39472" y="5274"/>
                    <a:pt x="39469" y="5275"/>
                    <a:pt x="39466" y="5275"/>
                  </a:cubicBezTo>
                  <a:cubicBezTo>
                    <a:pt x="39438" y="5275"/>
                    <a:pt x="39429" y="5227"/>
                    <a:pt x="39457" y="5208"/>
                  </a:cubicBezTo>
                  <a:cubicBezTo>
                    <a:pt x="39478" y="5198"/>
                    <a:pt x="39468" y="5184"/>
                    <a:pt x="39430" y="5163"/>
                  </a:cubicBezTo>
                  <a:cubicBezTo>
                    <a:pt x="39385" y="5139"/>
                    <a:pt x="39381" y="5131"/>
                    <a:pt x="39409" y="5115"/>
                  </a:cubicBezTo>
                  <a:cubicBezTo>
                    <a:pt x="39426" y="5100"/>
                    <a:pt x="39430" y="5069"/>
                    <a:pt x="39419" y="5027"/>
                  </a:cubicBezTo>
                  <a:cubicBezTo>
                    <a:pt x="39410" y="4998"/>
                    <a:pt x="39402" y="4983"/>
                    <a:pt x="39396" y="4983"/>
                  </a:cubicBezTo>
                  <a:cubicBezTo>
                    <a:pt x="39393" y="4983"/>
                    <a:pt x="39390" y="4986"/>
                    <a:pt x="39388" y="4993"/>
                  </a:cubicBezTo>
                  <a:cubicBezTo>
                    <a:pt x="39384" y="5008"/>
                    <a:pt x="39379" y="5015"/>
                    <a:pt x="39369" y="5015"/>
                  </a:cubicBezTo>
                  <a:cubicBezTo>
                    <a:pt x="39361" y="5015"/>
                    <a:pt x="39349" y="5011"/>
                    <a:pt x="39332" y="5003"/>
                  </a:cubicBezTo>
                  <a:cubicBezTo>
                    <a:pt x="39270" y="4972"/>
                    <a:pt x="39270" y="4965"/>
                    <a:pt x="39329" y="4955"/>
                  </a:cubicBezTo>
                  <a:cubicBezTo>
                    <a:pt x="39332" y="4954"/>
                    <a:pt x="39336" y="4954"/>
                    <a:pt x="39339" y="4954"/>
                  </a:cubicBezTo>
                  <a:cubicBezTo>
                    <a:pt x="39364" y="4954"/>
                    <a:pt x="39397" y="4964"/>
                    <a:pt x="39416" y="4979"/>
                  </a:cubicBezTo>
                  <a:cubicBezTo>
                    <a:pt x="39430" y="4988"/>
                    <a:pt x="39440" y="4992"/>
                    <a:pt x="39448" y="4992"/>
                  </a:cubicBezTo>
                  <a:cubicBezTo>
                    <a:pt x="39456" y="4992"/>
                    <a:pt x="39461" y="4988"/>
                    <a:pt x="39465" y="4979"/>
                  </a:cubicBezTo>
                  <a:cubicBezTo>
                    <a:pt x="39468" y="4965"/>
                    <a:pt x="39489" y="4955"/>
                    <a:pt x="39510" y="4955"/>
                  </a:cubicBezTo>
                  <a:cubicBezTo>
                    <a:pt x="39513" y="4955"/>
                    <a:pt x="39516" y="4955"/>
                    <a:pt x="39519" y="4955"/>
                  </a:cubicBezTo>
                  <a:cubicBezTo>
                    <a:pt x="39540" y="4955"/>
                    <a:pt x="39538" y="4943"/>
                    <a:pt x="39516" y="4902"/>
                  </a:cubicBezTo>
                  <a:cubicBezTo>
                    <a:pt x="39496" y="4865"/>
                    <a:pt x="39492" y="4844"/>
                    <a:pt x="39510" y="4836"/>
                  </a:cubicBezTo>
                  <a:cubicBezTo>
                    <a:pt x="39531" y="4830"/>
                    <a:pt x="39527" y="4826"/>
                    <a:pt x="39506" y="4826"/>
                  </a:cubicBezTo>
                  <a:cubicBezTo>
                    <a:pt x="39492" y="4823"/>
                    <a:pt x="39478" y="4809"/>
                    <a:pt x="39481" y="4791"/>
                  </a:cubicBezTo>
                  <a:cubicBezTo>
                    <a:pt x="39484" y="4777"/>
                    <a:pt x="39490" y="4770"/>
                    <a:pt x="39513" y="4770"/>
                  </a:cubicBezTo>
                  <a:cubicBezTo>
                    <a:pt x="39530" y="4770"/>
                    <a:pt x="39555" y="4774"/>
                    <a:pt x="39593" y="4781"/>
                  </a:cubicBezTo>
                  <a:cubicBezTo>
                    <a:pt x="39652" y="4791"/>
                    <a:pt x="39707" y="4806"/>
                    <a:pt x="39721" y="4816"/>
                  </a:cubicBezTo>
                  <a:cubicBezTo>
                    <a:pt x="39727" y="4820"/>
                    <a:pt x="39734" y="4823"/>
                    <a:pt x="39737" y="4823"/>
                  </a:cubicBezTo>
                  <a:cubicBezTo>
                    <a:pt x="39739" y="4823"/>
                    <a:pt x="39740" y="4822"/>
                    <a:pt x="39739" y="4819"/>
                  </a:cubicBezTo>
                  <a:cubicBezTo>
                    <a:pt x="39735" y="4809"/>
                    <a:pt x="39710" y="4785"/>
                    <a:pt x="39683" y="4764"/>
                  </a:cubicBezTo>
                  <a:cubicBezTo>
                    <a:pt x="39655" y="4743"/>
                    <a:pt x="39641" y="4722"/>
                    <a:pt x="39652" y="4719"/>
                  </a:cubicBezTo>
                  <a:cubicBezTo>
                    <a:pt x="39662" y="4715"/>
                    <a:pt x="39648" y="4705"/>
                    <a:pt x="39620" y="4694"/>
                  </a:cubicBezTo>
                  <a:cubicBezTo>
                    <a:pt x="39590" y="4684"/>
                    <a:pt x="39579" y="4673"/>
                    <a:pt x="39593" y="4660"/>
                  </a:cubicBezTo>
                  <a:cubicBezTo>
                    <a:pt x="39599" y="4654"/>
                    <a:pt x="39612" y="4650"/>
                    <a:pt x="39626" y="4650"/>
                  </a:cubicBezTo>
                  <a:cubicBezTo>
                    <a:pt x="39637" y="4650"/>
                    <a:pt x="39648" y="4652"/>
                    <a:pt x="39659" y="4657"/>
                  </a:cubicBezTo>
                  <a:cubicBezTo>
                    <a:pt x="39674" y="4662"/>
                    <a:pt x="39683" y="4665"/>
                    <a:pt x="39687" y="4665"/>
                  </a:cubicBezTo>
                  <a:cubicBezTo>
                    <a:pt x="39694" y="4665"/>
                    <a:pt x="39689" y="4658"/>
                    <a:pt x="39676" y="4639"/>
                  </a:cubicBezTo>
                  <a:cubicBezTo>
                    <a:pt x="39662" y="4622"/>
                    <a:pt x="39655" y="4594"/>
                    <a:pt x="39665" y="4573"/>
                  </a:cubicBezTo>
                  <a:cubicBezTo>
                    <a:pt x="39673" y="4556"/>
                    <a:pt x="39673" y="4532"/>
                    <a:pt x="39659" y="4514"/>
                  </a:cubicBezTo>
                  <a:cubicBezTo>
                    <a:pt x="39645" y="4500"/>
                    <a:pt x="39645" y="4486"/>
                    <a:pt x="39659" y="4483"/>
                  </a:cubicBezTo>
                  <a:cubicBezTo>
                    <a:pt x="39690" y="4476"/>
                    <a:pt x="39652" y="4372"/>
                    <a:pt x="39610" y="4351"/>
                  </a:cubicBezTo>
                  <a:cubicBezTo>
                    <a:pt x="39585" y="4337"/>
                    <a:pt x="39582" y="4333"/>
                    <a:pt x="39603" y="4327"/>
                  </a:cubicBezTo>
                  <a:cubicBezTo>
                    <a:pt x="39617" y="4323"/>
                    <a:pt x="39624" y="4306"/>
                    <a:pt x="39620" y="4289"/>
                  </a:cubicBezTo>
                  <a:cubicBezTo>
                    <a:pt x="39616" y="4278"/>
                    <a:pt x="39610" y="4272"/>
                    <a:pt x="39604" y="4272"/>
                  </a:cubicBezTo>
                  <a:cubicBezTo>
                    <a:pt x="39600" y="4272"/>
                    <a:pt x="39597" y="4274"/>
                    <a:pt x="39593" y="4278"/>
                  </a:cubicBezTo>
                  <a:cubicBezTo>
                    <a:pt x="39591" y="4280"/>
                    <a:pt x="39588" y="4281"/>
                    <a:pt x="39585" y="4281"/>
                  </a:cubicBezTo>
                  <a:cubicBezTo>
                    <a:pt x="39575" y="4281"/>
                    <a:pt x="39563" y="4267"/>
                    <a:pt x="39558" y="4244"/>
                  </a:cubicBezTo>
                  <a:cubicBezTo>
                    <a:pt x="39549" y="4215"/>
                    <a:pt x="39551" y="4198"/>
                    <a:pt x="39564" y="4198"/>
                  </a:cubicBezTo>
                  <a:cubicBezTo>
                    <a:pt x="39566" y="4198"/>
                    <a:pt x="39567" y="4198"/>
                    <a:pt x="39569" y="4199"/>
                  </a:cubicBezTo>
                  <a:cubicBezTo>
                    <a:pt x="39572" y="4199"/>
                    <a:pt x="39575" y="4199"/>
                    <a:pt x="39578" y="4199"/>
                  </a:cubicBezTo>
                  <a:cubicBezTo>
                    <a:pt x="39591" y="4199"/>
                    <a:pt x="39585" y="4191"/>
                    <a:pt x="39561" y="4170"/>
                  </a:cubicBezTo>
                  <a:cubicBezTo>
                    <a:pt x="39531" y="4139"/>
                    <a:pt x="39531" y="4136"/>
                    <a:pt x="39582" y="4132"/>
                  </a:cubicBezTo>
                  <a:cubicBezTo>
                    <a:pt x="39631" y="4125"/>
                    <a:pt x="39638" y="4119"/>
                    <a:pt x="39617" y="4066"/>
                  </a:cubicBezTo>
                  <a:cubicBezTo>
                    <a:pt x="39603" y="4028"/>
                    <a:pt x="39579" y="4004"/>
                    <a:pt x="39544" y="3997"/>
                  </a:cubicBezTo>
                  <a:cubicBezTo>
                    <a:pt x="39533" y="3995"/>
                    <a:pt x="39525" y="3994"/>
                    <a:pt x="39519" y="3994"/>
                  </a:cubicBezTo>
                  <a:cubicBezTo>
                    <a:pt x="39508" y="3994"/>
                    <a:pt x="39507" y="3997"/>
                    <a:pt x="39516" y="4004"/>
                  </a:cubicBezTo>
                  <a:cubicBezTo>
                    <a:pt x="39539" y="4024"/>
                    <a:pt x="39522" y="4045"/>
                    <a:pt x="39491" y="4045"/>
                  </a:cubicBezTo>
                  <a:cubicBezTo>
                    <a:pt x="39485" y="4045"/>
                    <a:pt x="39478" y="4044"/>
                    <a:pt x="39471" y="4042"/>
                  </a:cubicBezTo>
                  <a:cubicBezTo>
                    <a:pt x="39444" y="4035"/>
                    <a:pt x="39419" y="4004"/>
                    <a:pt x="39395" y="3949"/>
                  </a:cubicBezTo>
                  <a:cubicBezTo>
                    <a:pt x="39392" y="3943"/>
                    <a:pt x="39380" y="3940"/>
                    <a:pt x="39367" y="3940"/>
                  </a:cubicBezTo>
                  <a:cubicBezTo>
                    <a:pt x="39363" y="3940"/>
                    <a:pt x="39358" y="3940"/>
                    <a:pt x="39353" y="3941"/>
                  </a:cubicBezTo>
                  <a:cubicBezTo>
                    <a:pt x="39348" y="3943"/>
                    <a:pt x="39343" y="3944"/>
                    <a:pt x="39338" y="3944"/>
                  </a:cubicBezTo>
                  <a:cubicBezTo>
                    <a:pt x="39301" y="3944"/>
                    <a:pt x="39303" y="3893"/>
                    <a:pt x="39346" y="3841"/>
                  </a:cubicBezTo>
                  <a:cubicBezTo>
                    <a:pt x="39378" y="3804"/>
                    <a:pt x="39397" y="3790"/>
                    <a:pt x="39425" y="3790"/>
                  </a:cubicBezTo>
                  <a:cubicBezTo>
                    <a:pt x="39431" y="3790"/>
                    <a:pt x="39437" y="3791"/>
                    <a:pt x="39444" y="3792"/>
                  </a:cubicBezTo>
                  <a:cubicBezTo>
                    <a:pt x="39454" y="3794"/>
                    <a:pt x="39463" y="3796"/>
                    <a:pt x="39469" y="3796"/>
                  </a:cubicBezTo>
                  <a:cubicBezTo>
                    <a:pt x="39482" y="3796"/>
                    <a:pt x="39488" y="3791"/>
                    <a:pt x="39486" y="3782"/>
                  </a:cubicBezTo>
                  <a:cubicBezTo>
                    <a:pt x="39482" y="3773"/>
                    <a:pt x="39487" y="3764"/>
                    <a:pt x="39495" y="3764"/>
                  </a:cubicBezTo>
                  <a:cubicBezTo>
                    <a:pt x="39496" y="3764"/>
                    <a:pt x="39498" y="3764"/>
                    <a:pt x="39499" y="3765"/>
                  </a:cubicBezTo>
                  <a:cubicBezTo>
                    <a:pt x="39500" y="3765"/>
                    <a:pt x="39500" y="3765"/>
                    <a:pt x="39501" y="3765"/>
                  </a:cubicBezTo>
                  <a:cubicBezTo>
                    <a:pt x="39510" y="3765"/>
                    <a:pt x="39513" y="3742"/>
                    <a:pt x="39506" y="3709"/>
                  </a:cubicBezTo>
                  <a:cubicBezTo>
                    <a:pt x="39496" y="3674"/>
                    <a:pt x="39502" y="3632"/>
                    <a:pt x="39513" y="3612"/>
                  </a:cubicBezTo>
                  <a:cubicBezTo>
                    <a:pt x="39527" y="3591"/>
                    <a:pt x="39534" y="3563"/>
                    <a:pt x="39531" y="3549"/>
                  </a:cubicBezTo>
                  <a:cubicBezTo>
                    <a:pt x="39529" y="3544"/>
                    <a:pt x="39527" y="3541"/>
                    <a:pt x="39525" y="3541"/>
                  </a:cubicBezTo>
                  <a:cubicBezTo>
                    <a:pt x="39521" y="3541"/>
                    <a:pt x="39516" y="3548"/>
                    <a:pt x="39510" y="3563"/>
                  </a:cubicBezTo>
                  <a:cubicBezTo>
                    <a:pt x="39505" y="3575"/>
                    <a:pt x="39502" y="3581"/>
                    <a:pt x="39500" y="3581"/>
                  </a:cubicBezTo>
                  <a:cubicBezTo>
                    <a:pt x="39496" y="3581"/>
                    <a:pt x="39494" y="3569"/>
                    <a:pt x="39492" y="3542"/>
                  </a:cubicBezTo>
                  <a:cubicBezTo>
                    <a:pt x="39489" y="3501"/>
                    <a:pt x="39478" y="3487"/>
                    <a:pt x="39440" y="3487"/>
                  </a:cubicBezTo>
                  <a:cubicBezTo>
                    <a:pt x="39437" y="3487"/>
                    <a:pt x="39434" y="3487"/>
                    <a:pt x="39432" y="3487"/>
                  </a:cubicBezTo>
                  <a:cubicBezTo>
                    <a:pt x="39408" y="3487"/>
                    <a:pt x="39387" y="3471"/>
                    <a:pt x="39377" y="3449"/>
                  </a:cubicBezTo>
                  <a:cubicBezTo>
                    <a:pt x="39371" y="3428"/>
                    <a:pt x="39340" y="3397"/>
                    <a:pt x="39308" y="3379"/>
                  </a:cubicBezTo>
                  <a:cubicBezTo>
                    <a:pt x="39277" y="3366"/>
                    <a:pt x="39242" y="3328"/>
                    <a:pt x="39236" y="3299"/>
                  </a:cubicBezTo>
                  <a:cubicBezTo>
                    <a:pt x="39201" y="3192"/>
                    <a:pt x="39135" y="3147"/>
                    <a:pt x="38951" y="3116"/>
                  </a:cubicBezTo>
                  <a:cubicBezTo>
                    <a:pt x="38857" y="3102"/>
                    <a:pt x="38736" y="3067"/>
                    <a:pt x="38684" y="3040"/>
                  </a:cubicBezTo>
                  <a:cubicBezTo>
                    <a:pt x="38594" y="2995"/>
                    <a:pt x="38486" y="2977"/>
                    <a:pt x="38299" y="2977"/>
                  </a:cubicBezTo>
                  <a:cubicBezTo>
                    <a:pt x="38247" y="2977"/>
                    <a:pt x="38104" y="2963"/>
                    <a:pt x="37987" y="2945"/>
                  </a:cubicBezTo>
                  <a:cubicBezTo>
                    <a:pt x="37869" y="2929"/>
                    <a:pt x="37719" y="2908"/>
                    <a:pt x="37657" y="2900"/>
                  </a:cubicBezTo>
                  <a:cubicBezTo>
                    <a:pt x="37595" y="2894"/>
                    <a:pt x="37476" y="2880"/>
                    <a:pt x="37393" y="2866"/>
                  </a:cubicBezTo>
                  <a:cubicBezTo>
                    <a:pt x="37272" y="2849"/>
                    <a:pt x="36727" y="2783"/>
                    <a:pt x="36488" y="2758"/>
                  </a:cubicBezTo>
                  <a:cubicBezTo>
                    <a:pt x="36460" y="2755"/>
                    <a:pt x="36311" y="2745"/>
                    <a:pt x="36155" y="2734"/>
                  </a:cubicBezTo>
                  <a:cubicBezTo>
                    <a:pt x="35968" y="2721"/>
                    <a:pt x="35864" y="2703"/>
                    <a:pt x="35849" y="2682"/>
                  </a:cubicBezTo>
                  <a:cubicBezTo>
                    <a:pt x="35841" y="2669"/>
                    <a:pt x="35828" y="2662"/>
                    <a:pt x="35816" y="2662"/>
                  </a:cubicBezTo>
                  <a:cubicBezTo>
                    <a:pt x="35812" y="2662"/>
                    <a:pt x="35808" y="2663"/>
                    <a:pt x="35804" y="2665"/>
                  </a:cubicBezTo>
                  <a:cubicBezTo>
                    <a:pt x="35799" y="2669"/>
                    <a:pt x="35793" y="2670"/>
                    <a:pt x="35788" y="2670"/>
                  </a:cubicBezTo>
                  <a:cubicBezTo>
                    <a:pt x="35757" y="2670"/>
                    <a:pt x="35729" y="2622"/>
                    <a:pt x="35755" y="2599"/>
                  </a:cubicBezTo>
                  <a:cubicBezTo>
                    <a:pt x="35773" y="2585"/>
                    <a:pt x="35773" y="2561"/>
                    <a:pt x="35755" y="2537"/>
                  </a:cubicBezTo>
                  <a:cubicBezTo>
                    <a:pt x="35743" y="2518"/>
                    <a:pt x="35737" y="2508"/>
                    <a:pt x="35732" y="2508"/>
                  </a:cubicBezTo>
                  <a:cubicBezTo>
                    <a:pt x="35726" y="2508"/>
                    <a:pt x="35721" y="2519"/>
                    <a:pt x="35710" y="2540"/>
                  </a:cubicBezTo>
                  <a:cubicBezTo>
                    <a:pt x="35703" y="2557"/>
                    <a:pt x="35696" y="2567"/>
                    <a:pt x="35691" y="2567"/>
                  </a:cubicBezTo>
                  <a:cubicBezTo>
                    <a:pt x="35689" y="2567"/>
                    <a:pt x="35687" y="2565"/>
                    <a:pt x="35686" y="2561"/>
                  </a:cubicBezTo>
                  <a:cubicBezTo>
                    <a:pt x="35683" y="2550"/>
                    <a:pt x="35669" y="2526"/>
                    <a:pt x="35655" y="2512"/>
                  </a:cubicBezTo>
                  <a:cubicBezTo>
                    <a:pt x="35641" y="2495"/>
                    <a:pt x="35643" y="2487"/>
                    <a:pt x="35661" y="2487"/>
                  </a:cubicBezTo>
                  <a:cubicBezTo>
                    <a:pt x="35664" y="2487"/>
                    <a:pt x="35668" y="2487"/>
                    <a:pt x="35672" y="2488"/>
                  </a:cubicBezTo>
                  <a:cubicBezTo>
                    <a:pt x="35697" y="2488"/>
                    <a:pt x="35707" y="2481"/>
                    <a:pt x="35700" y="2460"/>
                  </a:cubicBezTo>
                  <a:cubicBezTo>
                    <a:pt x="35697" y="2445"/>
                    <a:pt x="35681" y="2435"/>
                    <a:pt x="35666" y="2435"/>
                  </a:cubicBezTo>
                  <a:cubicBezTo>
                    <a:pt x="35663" y="2435"/>
                    <a:pt x="35661" y="2435"/>
                    <a:pt x="35659" y="2436"/>
                  </a:cubicBezTo>
                  <a:cubicBezTo>
                    <a:pt x="35651" y="2438"/>
                    <a:pt x="35645" y="2439"/>
                    <a:pt x="35639" y="2439"/>
                  </a:cubicBezTo>
                  <a:cubicBezTo>
                    <a:pt x="35602" y="2439"/>
                    <a:pt x="35614" y="2399"/>
                    <a:pt x="35669" y="2367"/>
                  </a:cubicBezTo>
                  <a:cubicBezTo>
                    <a:pt x="35728" y="2332"/>
                    <a:pt x="35728" y="2276"/>
                    <a:pt x="35672" y="2255"/>
                  </a:cubicBezTo>
                  <a:cubicBezTo>
                    <a:pt x="35659" y="2252"/>
                    <a:pt x="35659" y="2245"/>
                    <a:pt x="35680" y="2238"/>
                  </a:cubicBezTo>
                  <a:cubicBezTo>
                    <a:pt x="35697" y="2234"/>
                    <a:pt x="35672" y="2214"/>
                    <a:pt x="35617" y="2193"/>
                  </a:cubicBezTo>
                  <a:cubicBezTo>
                    <a:pt x="35530" y="2154"/>
                    <a:pt x="35526" y="2148"/>
                    <a:pt x="35544" y="2096"/>
                  </a:cubicBezTo>
                  <a:cubicBezTo>
                    <a:pt x="35568" y="2034"/>
                    <a:pt x="35551" y="1930"/>
                    <a:pt x="35520" y="1901"/>
                  </a:cubicBezTo>
                  <a:cubicBezTo>
                    <a:pt x="35505" y="1891"/>
                    <a:pt x="35516" y="1850"/>
                    <a:pt x="35544" y="1801"/>
                  </a:cubicBezTo>
                  <a:cubicBezTo>
                    <a:pt x="35585" y="1728"/>
                    <a:pt x="35592" y="1675"/>
                    <a:pt x="35563" y="1675"/>
                  </a:cubicBezTo>
                  <a:cubicBezTo>
                    <a:pt x="35560" y="1675"/>
                    <a:pt x="35558" y="1675"/>
                    <a:pt x="35555" y="1676"/>
                  </a:cubicBezTo>
                  <a:cubicBezTo>
                    <a:pt x="35544" y="1676"/>
                    <a:pt x="35520" y="1701"/>
                    <a:pt x="35505" y="1721"/>
                  </a:cubicBezTo>
                  <a:cubicBezTo>
                    <a:pt x="35493" y="1740"/>
                    <a:pt x="35487" y="1750"/>
                    <a:pt x="35481" y="1750"/>
                  </a:cubicBezTo>
                  <a:cubicBezTo>
                    <a:pt x="35476" y="1750"/>
                    <a:pt x="35473" y="1740"/>
                    <a:pt x="35468" y="1721"/>
                  </a:cubicBezTo>
                  <a:cubicBezTo>
                    <a:pt x="35461" y="1696"/>
                    <a:pt x="35468" y="1676"/>
                    <a:pt x="35489" y="1672"/>
                  </a:cubicBezTo>
                  <a:cubicBezTo>
                    <a:pt x="35505" y="1666"/>
                    <a:pt x="35520" y="1655"/>
                    <a:pt x="35516" y="1642"/>
                  </a:cubicBezTo>
                  <a:cubicBezTo>
                    <a:pt x="35514" y="1635"/>
                    <a:pt x="35508" y="1632"/>
                    <a:pt x="35499" y="1632"/>
                  </a:cubicBezTo>
                  <a:cubicBezTo>
                    <a:pt x="35492" y="1632"/>
                    <a:pt x="35484" y="1634"/>
                    <a:pt x="35475" y="1638"/>
                  </a:cubicBezTo>
                  <a:cubicBezTo>
                    <a:pt x="35468" y="1640"/>
                    <a:pt x="35461" y="1641"/>
                    <a:pt x="35454" y="1641"/>
                  </a:cubicBezTo>
                  <a:cubicBezTo>
                    <a:pt x="35439" y="1641"/>
                    <a:pt x="35426" y="1637"/>
                    <a:pt x="35419" y="1627"/>
                  </a:cubicBezTo>
                  <a:cubicBezTo>
                    <a:pt x="35406" y="1607"/>
                    <a:pt x="35412" y="1600"/>
                    <a:pt x="35447" y="1600"/>
                  </a:cubicBezTo>
                  <a:cubicBezTo>
                    <a:pt x="35513" y="1600"/>
                    <a:pt x="35544" y="1502"/>
                    <a:pt x="35492" y="1472"/>
                  </a:cubicBezTo>
                  <a:cubicBezTo>
                    <a:pt x="35471" y="1461"/>
                    <a:pt x="35457" y="1437"/>
                    <a:pt x="35457" y="1416"/>
                  </a:cubicBezTo>
                  <a:cubicBezTo>
                    <a:pt x="35461" y="1398"/>
                    <a:pt x="35451" y="1381"/>
                    <a:pt x="35433" y="1378"/>
                  </a:cubicBezTo>
                  <a:cubicBezTo>
                    <a:pt x="35419" y="1374"/>
                    <a:pt x="35398" y="1350"/>
                    <a:pt x="35391" y="1326"/>
                  </a:cubicBezTo>
                  <a:cubicBezTo>
                    <a:pt x="35380" y="1289"/>
                    <a:pt x="35365" y="1272"/>
                    <a:pt x="35346" y="1272"/>
                  </a:cubicBezTo>
                  <a:cubicBezTo>
                    <a:pt x="35337" y="1272"/>
                    <a:pt x="35327" y="1276"/>
                    <a:pt x="35315" y="1284"/>
                  </a:cubicBezTo>
                  <a:cubicBezTo>
                    <a:pt x="35291" y="1298"/>
                    <a:pt x="35294" y="1305"/>
                    <a:pt x="35318" y="1322"/>
                  </a:cubicBezTo>
                  <a:cubicBezTo>
                    <a:pt x="35343" y="1335"/>
                    <a:pt x="35346" y="1340"/>
                    <a:pt x="35332" y="1340"/>
                  </a:cubicBezTo>
                  <a:cubicBezTo>
                    <a:pt x="35327" y="1340"/>
                    <a:pt x="35322" y="1340"/>
                    <a:pt x="35315" y="1339"/>
                  </a:cubicBezTo>
                  <a:cubicBezTo>
                    <a:pt x="35252" y="1336"/>
                    <a:pt x="35193" y="1277"/>
                    <a:pt x="35218" y="1243"/>
                  </a:cubicBezTo>
                  <a:cubicBezTo>
                    <a:pt x="35239" y="1208"/>
                    <a:pt x="35214" y="1128"/>
                    <a:pt x="35177" y="1121"/>
                  </a:cubicBezTo>
                  <a:cubicBezTo>
                    <a:pt x="35159" y="1114"/>
                    <a:pt x="35145" y="1079"/>
                    <a:pt x="35138" y="1027"/>
                  </a:cubicBezTo>
                  <a:cubicBezTo>
                    <a:pt x="35127" y="958"/>
                    <a:pt x="35114" y="937"/>
                    <a:pt x="35068" y="910"/>
                  </a:cubicBezTo>
                  <a:cubicBezTo>
                    <a:pt x="35006" y="878"/>
                    <a:pt x="34985" y="857"/>
                    <a:pt x="35020" y="857"/>
                  </a:cubicBezTo>
                  <a:cubicBezTo>
                    <a:pt x="35022" y="858"/>
                    <a:pt x="35024" y="858"/>
                    <a:pt x="35025" y="858"/>
                  </a:cubicBezTo>
                  <a:cubicBezTo>
                    <a:pt x="35033" y="858"/>
                    <a:pt x="35038" y="852"/>
                    <a:pt x="35038" y="843"/>
                  </a:cubicBezTo>
                  <a:cubicBezTo>
                    <a:pt x="35038" y="836"/>
                    <a:pt x="35038" y="832"/>
                    <a:pt x="35036" y="832"/>
                  </a:cubicBezTo>
                  <a:cubicBezTo>
                    <a:pt x="35036" y="832"/>
                    <a:pt x="35035" y="832"/>
                    <a:pt x="35034" y="833"/>
                  </a:cubicBezTo>
                  <a:cubicBezTo>
                    <a:pt x="35034" y="834"/>
                    <a:pt x="35033" y="834"/>
                    <a:pt x="35031" y="834"/>
                  </a:cubicBezTo>
                  <a:cubicBezTo>
                    <a:pt x="35022" y="834"/>
                    <a:pt x="34993" y="828"/>
                    <a:pt x="34964" y="819"/>
                  </a:cubicBezTo>
                  <a:cubicBezTo>
                    <a:pt x="34940" y="812"/>
                    <a:pt x="34906" y="806"/>
                    <a:pt x="34880" y="806"/>
                  </a:cubicBezTo>
                  <a:cubicBezTo>
                    <a:pt x="34869" y="806"/>
                    <a:pt x="34860" y="807"/>
                    <a:pt x="34854" y="809"/>
                  </a:cubicBezTo>
                  <a:cubicBezTo>
                    <a:pt x="34850" y="810"/>
                    <a:pt x="34845" y="810"/>
                    <a:pt x="34840" y="810"/>
                  </a:cubicBezTo>
                  <a:cubicBezTo>
                    <a:pt x="34808" y="810"/>
                    <a:pt x="34748" y="795"/>
                    <a:pt x="34698" y="774"/>
                  </a:cubicBezTo>
                  <a:cubicBezTo>
                    <a:pt x="34635" y="750"/>
                    <a:pt x="34538" y="722"/>
                    <a:pt x="34475" y="715"/>
                  </a:cubicBezTo>
                  <a:cubicBezTo>
                    <a:pt x="34416" y="705"/>
                    <a:pt x="34357" y="687"/>
                    <a:pt x="34347" y="670"/>
                  </a:cubicBezTo>
                  <a:cubicBezTo>
                    <a:pt x="34329" y="643"/>
                    <a:pt x="34260" y="622"/>
                    <a:pt x="34200" y="622"/>
                  </a:cubicBezTo>
                  <a:cubicBezTo>
                    <a:pt x="34182" y="622"/>
                    <a:pt x="34164" y="624"/>
                    <a:pt x="34149" y="628"/>
                  </a:cubicBezTo>
                  <a:cubicBezTo>
                    <a:pt x="34144" y="629"/>
                    <a:pt x="34138" y="629"/>
                    <a:pt x="34133" y="629"/>
                  </a:cubicBezTo>
                  <a:cubicBezTo>
                    <a:pt x="34116" y="629"/>
                    <a:pt x="34098" y="626"/>
                    <a:pt x="34090" y="618"/>
                  </a:cubicBezTo>
                  <a:cubicBezTo>
                    <a:pt x="34067" y="601"/>
                    <a:pt x="33955" y="584"/>
                    <a:pt x="33888" y="584"/>
                  </a:cubicBezTo>
                  <a:cubicBezTo>
                    <a:pt x="33873" y="584"/>
                    <a:pt x="33860" y="585"/>
                    <a:pt x="33851" y="587"/>
                  </a:cubicBezTo>
                  <a:cubicBezTo>
                    <a:pt x="33849" y="587"/>
                    <a:pt x="33846" y="587"/>
                    <a:pt x="33842" y="587"/>
                  </a:cubicBezTo>
                  <a:cubicBezTo>
                    <a:pt x="33775" y="587"/>
                    <a:pt x="33394" y="535"/>
                    <a:pt x="33057" y="476"/>
                  </a:cubicBezTo>
                  <a:cubicBezTo>
                    <a:pt x="33006" y="467"/>
                    <a:pt x="32956" y="463"/>
                    <a:pt x="32922" y="463"/>
                  </a:cubicBezTo>
                  <a:cubicBezTo>
                    <a:pt x="32900" y="463"/>
                    <a:pt x="32885" y="464"/>
                    <a:pt x="32879" y="468"/>
                  </a:cubicBezTo>
                  <a:cubicBezTo>
                    <a:pt x="32871" y="474"/>
                    <a:pt x="32863" y="476"/>
                    <a:pt x="32857" y="476"/>
                  </a:cubicBezTo>
                  <a:cubicBezTo>
                    <a:pt x="32851" y="476"/>
                    <a:pt x="32847" y="474"/>
                    <a:pt x="32845" y="468"/>
                  </a:cubicBezTo>
                  <a:cubicBezTo>
                    <a:pt x="32842" y="461"/>
                    <a:pt x="32834" y="456"/>
                    <a:pt x="32825" y="456"/>
                  </a:cubicBezTo>
                  <a:cubicBezTo>
                    <a:pt x="32821" y="456"/>
                    <a:pt x="32817" y="456"/>
                    <a:pt x="32814" y="458"/>
                  </a:cubicBezTo>
                  <a:cubicBezTo>
                    <a:pt x="32811" y="459"/>
                    <a:pt x="32808" y="459"/>
                    <a:pt x="32805" y="459"/>
                  </a:cubicBezTo>
                  <a:cubicBezTo>
                    <a:pt x="32789" y="459"/>
                    <a:pt x="32764" y="453"/>
                    <a:pt x="32744" y="444"/>
                  </a:cubicBezTo>
                  <a:cubicBezTo>
                    <a:pt x="32720" y="438"/>
                    <a:pt x="32637" y="423"/>
                    <a:pt x="32564" y="417"/>
                  </a:cubicBezTo>
                  <a:cubicBezTo>
                    <a:pt x="32484" y="406"/>
                    <a:pt x="32341" y="389"/>
                    <a:pt x="32242" y="375"/>
                  </a:cubicBezTo>
                  <a:cubicBezTo>
                    <a:pt x="32158" y="363"/>
                    <a:pt x="32081" y="357"/>
                    <a:pt x="32050" y="357"/>
                  </a:cubicBezTo>
                  <a:cubicBezTo>
                    <a:pt x="32043" y="357"/>
                    <a:pt x="32039" y="357"/>
                    <a:pt x="32037" y="358"/>
                  </a:cubicBezTo>
                  <a:cubicBezTo>
                    <a:pt x="32023" y="358"/>
                    <a:pt x="32008" y="351"/>
                    <a:pt x="32005" y="340"/>
                  </a:cubicBezTo>
                  <a:cubicBezTo>
                    <a:pt x="32003" y="334"/>
                    <a:pt x="31997" y="331"/>
                    <a:pt x="31988" y="331"/>
                  </a:cubicBezTo>
                  <a:cubicBezTo>
                    <a:pt x="31978" y="331"/>
                    <a:pt x="31963" y="335"/>
                    <a:pt x="31946" y="340"/>
                  </a:cubicBezTo>
                  <a:cubicBezTo>
                    <a:pt x="31929" y="349"/>
                    <a:pt x="31915" y="353"/>
                    <a:pt x="31906" y="353"/>
                  </a:cubicBezTo>
                  <a:cubicBezTo>
                    <a:pt x="31901" y="353"/>
                    <a:pt x="31898" y="351"/>
                    <a:pt x="31898" y="348"/>
                  </a:cubicBezTo>
                  <a:cubicBezTo>
                    <a:pt x="31901" y="340"/>
                    <a:pt x="31846" y="327"/>
                    <a:pt x="31773" y="316"/>
                  </a:cubicBezTo>
                  <a:cubicBezTo>
                    <a:pt x="31704" y="309"/>
                    <a:pt x="31589" y="292"/>
                    <a:pt x="31520" y="281"/>
                  </a:cubicBezTo>
                  <a:cubicBezTo>
                    <a:pt x="31463" y="273"/>
                    <a:pt x="31403" y="267"/>
                    <a:pt x="31372" y="267"/>
                  </a:cubicBezTo>
                  <a:cubicBezTo>
                    <a:pt x="31365" y="267"/>
                    <a:pt x="31360" y="267"/>
                    <a:pt x="31356" y="268"/>
                  </a:cubicBezTo>
                  <a:cubicBezTo>
                    <a:pt x="31351" y="269"/>
                    <a:pt x="31344" y="269"/>
                    <a:pt x="31336" y="269"/>
                  </a:cubicBezTo>
                  <a:cubicBezTo>
                    <a:pt x="31314" y="269"/>
                    <a:pt x="31286" y="266"/>
                    <a:pt x="31263" y="260"/>
                  </a:cubicBezTo>
                  <a:cubicBezTo>
                    <a:pt x="31238" y="255"/>
                    <a:pt x="31212" y="252"/>
                    <a:pt x="31193" y="252"/>
                  </a:cubicBezTo>
                  <a:cubicBezTo>
                    <a:pt x="31186" y="252"/>
                    <a:pt x="31180" y="253"/>
                    <a:pt x="31176" y="253"/>
                  </a:cubicBezTo>
                  <a:cubicBezTo>
                    <a:pt x="31172" y="254"/>
                    <a:pt x="31167" y="255"/>
                    <a:pt x="31162" y="255"/>
                  </a:cubicBezTo>
                  <a:cubicBezTo>
                    <a:pt x="31146" y="255"/>
                    <a:pt x="31124" y="252"/>
                    <a:pt x="31107" y="247"/>
                  </a:cubicBezTo>
                  <a:cubicBezTo>
                    <a:pt x="31071" y="233"/>
                    <a:pt x="31005" y="226"/>
                    <a:pt x="30950" y="226"/>
                  </a:cubicBezTo>
                  <a:cubicBezTo>
                    <a:pt x="30907" y="226"/>
                    <a:pt x="30871" y="230"/>
                    <a:pt x="30860" y="239"/>
                  </a:cubicBezTo>
                  <a:cubicBezTo>
                    <a:pt x="30836" y="264"/>
                    <a:pt x="30846" y="290"/>
                    <a:pt x="30872" y="290"/>
                  </a:cubicBezTo>
                  <a:cubicBezTo>
                    <a:pt x="30876" y="290"/>
                    <a:pt x="30880" y="290"/>
                    <a:pt x="30884" y="288"/>
                  </a:cubicBezTo>
                  <a:cubicBezTo>
                    <a:pt x="30887" y="288"/>
                    <a:pt x="30891" y="288"/>
                    <a:pt x="30895" y="288"/>
                  </a:cubicBezTo>
                  <a:cubicBezTo>
                    <a:pt x="30913" y="288"/>
                    <a:pt x="30937" y="294"/>
                    <a:pt x="30954" y="302"/>
                  </a:cubicBezTo>
                  <a:cubicBezTo>
                    <a:pt x="30968" y="311"/>
                    <a:pt x="30982" y="316"/>
                    <a:pt x="30991" y="316"/>
                  </a:cubicBezTo>
                  <a:cubicBezTo>
                    <a:pt x="30995" y="316"/>
                    <a:pt x="30998" y="315"/>
                    <a:pt x="30999" y="313"/>
                  </a:cubicBezTo>
                  <a:cubicBezTo>
                    <a:pt x="31001" y="311"/>
                    <a:pt x="31004" y="310"/>
                    <a:pt x="31007" y="310"/>
                  </a:cubicBezTo>
                  <a:cubicBezTo>
                    <a:pt x="31018" y="310"/>
                    <a:pt x="31035" y="317"/>
                    <a:pt x="31051" y="330"/>
                  </a:cubicBezTo>
                  <a:cubicBezTo>
                    <a:pt x="31072" y="345"/>
                    <a:pt x="31101" y="352"/>
                    <a:pt x="31125" y="352"/>
                  </a:cubicBezTo>
                  <a:cubicBezTo>
                    <a:pt x="31130" y="352"/>
                    <a:pt x="31134" y="351"/>
                    <a:pt x="31138" y="351"/>
                  </a:cubicBezTo>
                  <a:cubicBezTo>
                    <a:pt x="31161" y="344"/>
                    <a:pt x="31184" y="341"/>
                    <a:pt x="31204" y="341"/>
                  </a:cubicBezTo>
                  <a:cubicBezTo>
                    <a:pt x="31235" y="341"/>
                    <a:pt x="31259" y="348"/>
                    <a:pt x="31263" y="361"/>
                  </a:cubicBezTo>
                  <a:cubicBezTo>
                    <a:pt x="31267" y="378"/>
                    <a:pt x="31256" y="386"/>
                    <a:pt x="31212" y="386"/>
                  </a:cubicBezTo>
                  <a:cubicBezTo>
                    <a:pt x="31154" y="386"/>
                    <a:pt x="31040" y="372"/>
                    <a:pt x="30833" y="340"/>
                  </a:cubicBezTo>
                  <a:cubicBezTo>
                    <a:pt x="30763" y="332"/>
                    <a:pt x="30693" y="326"/>
                    <a:pt x="30659" y="326"/>
                  </a:cubicBezTo>
                  <a:cubicBezTo>
                    <a:pt x="30651" y="326"/>
                    <a:pt x="30645" y="326"/>
                    <a:pt x="30642" y="327"/>
                  </a:cubicBezTo>
                  <a:cubicBezTo>
                    <a:pt x="30634" y="329"/>
                    <a:pt x="30626" y="330"/>
                    <a:pt x="30618" y="330"/>
                  </a:cubicBezTo>
                  <a:cubicBezTo>
                    <a:pt x="30605" y="330"/>
                    <a:pt x="30593" y="327"/>
                    <a:pt x="30586" y="323"/>
                  </a:cubicBezTo>
                  <a:cubicBezTo>
                    <a:pt x="30576" y="316"/>
                    <a:pt x="30503" y="306"/>
                    <a:pt x="30420" y="302"/>
                  </a:cubicBezTo>
                  <a:cubicBezTo>
                    <a:pt x="30316" y="295"/>
                    <a:pt x="30267" y="281"/>
                    <a:pt x="30264" y="257"/>
                  </a:cubicBezTo>
                  <a:cubicBezTo>
                    <a:pt x="30258" y="243"/>
                    <a:pt x="30257" y="236"/>
                    <a:pt x="30262" y="236"/>
                  </a:cubicBezTo>
                  <a:lnTo>
                    <a:pt x="30262" y="236"/>
                  </a:lnTo>
                  <a:cubicBezTo>
                    <a:pt x="30266" y="236"/>
                    <a:pt x="30272" y="239"/>
                    <a:pt x="30281" y="247"/>
                  </a:cubicBezTo>
                  <a:cubicBezTo>
                    <a:pt x="30289" y="253"/>
                    <a:pt x="30296" y="256"/>
                    <a:pt x="30302" y="256"/>
                  </a:cubicBezTo>
                  <a:cubicBezTo>
                    <a:pt x="30309" y="256"/>
                    <a:pt x="30314" y="252"/>
                    <a:pt x="30316" y="244"/>
                  </a:cubicBezTo>
                  <a:cubicBezTo>
                    <a:pt x="30321" y="228"/>
                    <a:pt x="30308" y="220"/>
                    <a:pt x="30289" y="220"/>
                  </a:cubicBezTo>
                  <a:cubicBezTo>
                    <a:pt x="30271" y="220"/>
                    <a:pt x="30246" y="228"/>
                    <a:pt x="30229" y="244"/>
                  </a:cubicBezTo>
                  <a:cubicBezTo>
                    <a:pt x="30202" y="270"/>
                    <a:pt x="30152" y="285"/>
                    <a:pt x="30100" y="285"/>
                  </a:cubicBezTo>
                  <a:cubicBezTo>
                    <a:pt x="30079" y="285"/>
                    <a:pt x="30058" y="283"/>
                    <a:pt x="30038" y="278"/>
                  </a:cubicBezTo>
                  <a:cubicBezTo>
                    <a:pt x="30024" y="273"/>
                    <a:pt x="30008" y="272"/>
                    <a:pt x="29994" y="272"/>
                  </a:cubicBezTo>
                  <a:cubicBezTo>
                    <a:pt x="29974" y="272"/>
                    <a:pt x="29958" y="275"/>
                    <a:pt x="29952" y="281"/>
                  </a:cubicBezTo>
                  <a:cubicBezTo>
                    <a:pt x="29945" y="286"/>
                    <a:pt x="29941" y="289"/>
                    <a:pt x="29939" y="289"/>
                  </a:cubicBezTo>
                  <a:cubicBezTo>
                    <a:pt x="29936" y="289"/>
                    <a:pt x="29936" y="285"/>
                    <a:pt x="29938" y="278"/>
                  </a:cubicBezTo>
                  <a:cubicBezTo>
                    <a:pt x="29943" y="260"/>
                    <a:pt x="29875" y="241"/>
                    <a:pt x="29824" y="241"/>
                  </a:cubicBezTo>
                  <a:cubicBezTo>
                    <a:pt x="29813" y="241"/>
                    <a:pt x="29803" y="242"/>
                    <a:pt x="29795" y="244"/>
                  </a:cubicBezTo>
                  <a:cubicBezTo>
                    <a:pt x="29793" y="244"/>
                    <a:pt x="29787" y="245"/>
                    <a:pt x="29780" y="245"/>
                  </a:cubicBezTo>
                  <a:cubicBezTo>
                    <a:pt x="29756" y="245"/>
                    <a:pt x="29711" y="241"/>
                    <a:pt x="29664" y="233"/>
                  </a:cubicBezTo>
                  <a:cubicBezTo>
                    <a:pt x="29636" y="230"/>
                    <a:pt x="29608" y="228"/>
                    <a:pt x="29586" y="228"/>
                  </a:cubicBezTo>
                  <a:cubicBezTo>
                    <a:pt x="29558" y="228"/>
                    <a:pt x="29537" y="231"/>
                    <a:pt x="29531" y="236"/>
                  </a:cubicBezTo>
                  <a:cubicBezTo>
                    <a:pt x="29529" y="238"/>
                    <a:pt x="29525" y="239"/>
                    <a:pt x="29522" y="239"/>
                  </a:cubicBezTo>
                  <a:cubicBezTo>
                    <a:pt x="29513" y="239"/>
                    <a:pt x="29501" y="231"/>
                    <a:pt x="29494" y="219"/>
                  </a:cubicBezTo>
                  <a:cubicBezTo>
                    <a:pt x="29481" y="202"/>
                    <a:pt x="29459" y="193"/>
                    <a:pt x="29423" y="193"/>
                  </a:cubicBezTo>
                  <a:cubicBezTo>
                    <a:pt x="29407" y="193"/>
                    <a:pt x="29389" y="195"/>
                    <a:pt x="29369" y="198"/>
                  </a:cubicBezTo>
                  <a:cubicBezTo>
                    <a:pt x="29355" y="199"/>
                    <a:pt x="29338" y="199"/>
                    <a:pt x="29318" y="199"/>
                  </a:cubicBezTo>
                  <a:cubicBezTo>
                    <a:pt x="29257" y="199"/>
                    <a:pt x="29173" y="194"/>
                    <a:pt x="29108" y="184"/>
                  </a:cubicBezTo>
                  <a:cubicBezTo>
                    <a:pt x="29025" y="174"/>
                    <a:pt x="28924" y="164"/>
                    <a:pt x="28890" y="164"/>
                  </a:cubicBezTo>
                  <a:cubicBezTo>
                    <a:pt x="28884" y="164"/>
                    <a:pt x="28878" y="164"/>
                    <a:pt x="28872" y="164"/>
                  </a:cubicBezTo>
                  <a:cubicBezTo>
                    <a:pt x="28845" y="164"/>
                    <a:pt x="28818" y="159"/>
                    <a:pt x="28810" y="153"/>
                  </a:cubicBezTo>
                  <a:cubicBezTo>
                    <a:pt x="28806" y="149"/>
                    <a:pt x="28793" y="146"/>
                    <a:pt x="28779" y="146"/>
                  </a:cubicBezTo>
                  <a:cubicBezTo>
                    <a:pt x="28770" y="146"/>
                    <a:pt x="28760" y="147"/>
                    <a:pt x="28751" y="149"/>
                  </a:cubicBezTo>
                  <a:cubicBezTo>
                    <a:pt x="28739" y="152"/>
                    <a:pt x="28723" y="154"/>
                    <a:pt x="28706" y="154"/>
                  </a:cubicBezTo>
                  <a:cubicBezTo>
                    <a:pt x="28685" y="154"/>
                    <a:pt x="28664" y="152"/>
                    <a:pt x="28647" y="146"/>
                  </a:cubicBezTo>
                  <a:cubicBezTo>
                    <a:pt x="28633" y="141"/>
                    <a:pt x="28612" y="139"/>
                    <a:pt x="28588" y="139"/>
                  </a:cubicBezTo>
                  <a:cubicBezTo>
                    <a:pt x="28558" y="139"/>
                    <a:pt x="28525" y="142"/>
                    <a:pt x="28498" y="146"/>
                  </a:cubicBezTo>
                  <a:cubicBezTo>
                    <a:pt x="28472" y="151"/>
                    <a:pt x="28444" y="154"/>
                    <a:pt x="28420" y="154"/>
                  </a:cubicBezTo>
                  <a:cubicBezTo>
                    <a:pt x="28396" y="154"/>
                    <a:pt x="28376" y="151"/>
                    <a:pt x="28366" y="146"/>
                  </a:cubicBezTo>
                  <a:cubicBezTo>
                    <a:pt x="28349" y="139"/>
                    <a:pt x="28332" y="135"/>
                    <a:pt x="28316" y="135"/>
                  </a:cubicBezTo>
                  <a:cubicBezTo>
                    <a:pt x="28287" y="135"/>
                    <a:pt x="28265" y="147"/>
                    <a:pt x="28272" y="167"/>
                  </a:cubicBezTo>
                  <a:cubicBezTo>
                    <a:pt x="28275" y="175"/>
                    <a:pt x="28271" y="182"/>
                    <a:pt x="28259" y="182"/>
                  </a:cubicBezTo>
                  <a:cubicBezTo>
                    <a:pt x="28257" y="182"/>
                    <a:pt x="28254" y="182"/>
                    <a:pt x="28251" y="181"/>
                  </a:cubicBezTo>
                  <a:cubicBezTo>
                    <a:pt x="28237" y="177"/>
                    <a:pt x="28231" y="164"/>
                    <a:pt x="28234" y="153"/>
                  </a:cubicBezTo>
                  <a:cubicBezTo>
                    <a:pt x="28237" y="142"/>
                    <a:pt x="28230" y="134"/>
                    <a:pt x="28222" y="134"/>
                  </a:cubicBezTo>
                  <a:cubicBezTo>
                    <a:pt x="28220" y="134"/>
                    <a:pt x="28218" y="135"/>
                    <a:pt x="28216" y="135"/>
                  </a:cubicBezTo>
                  <a:cubicBezTo>
                    <a:pt x="28203" y="139"/>
                    <a:pt x="28196" y="149"/>
                    <a:pt x="28196" y="160"/>
                  </a:cubicBezTo>
                  <a:cubicBezTo>
                    <a:pt x="28199" y="174"/>
                    <a:pt x="28175" y="177"/>
                    <a:pt x="28130" y="177"/>
                  </a:cubicBezTo>
                  <a:cubicBezTo>
                    <a:pt x="28088" y="174"/>
                    <a:pt x="28053" y="160"/>
                    <a:pt x="28047" y="146"/>
                  </a:cubicBezTo>
                  <a:cubicBezTo>
                    <a:pt x="28041" y="129"/>
                    <a:pt x="28016" y="119"/>
                    <a:pt x="27996" y="119"/>
                  </a:cubicBezTo>
                  <a:cubicBezTo>
                    <a:pt x="27980" y="119"/>
                    <a:pt x="27967" y="125"/>
                    <a:pt x="27970" y="139"/>
                  </a:cubicBezTo>
                  <a:cubicBezTo>
                    <a:pt x="27972" y="148"/>
                    <a:pt x="27972" y="152"/>
                    <a:pt x="27970" y="152"/>
                  </a:cubicBezTo>
                  <a:cubicBezTo>
                    <a:pt x="27968" y="152"/>
                    <a:pt x="27963" y="148"/>
                    <a:pt x="27957" y="139"/>
                  </a:cubicBezTo>
                  <a:cubicBezTo>
                    <a:pt x="27950" y="133"/>
                    <a:pt x="27945" y="129"/>
                    <a:pt x="27941" y="129"/>
                  </a:cubicBezTo>
                  <a:cubicBezTo>
                    <a:pt x="27936" y="129"/>
                    <a:pt x="27932" y="134"/>
                    <a:pt x="27928" y="143"/>
                  </a:cubicBezTo>
                  <a:cubicBezTo>
                    <a:pt x="27925" y="152"/>
                    <a:pt x="27919" y="156"/>
                    <a:pt x="27909" y="156"/>
                  </a:cubicBezTo>
                  <a:cubicBezTo>
                    <a:pt x="27896" y="156"/>
                    <a:pt x="27878" y="149"/>
                    <a:pt x="27853" y="135"/>
                  </a:cubicBezTo>
                  <a:cubicBezTo>
                    <a:pt x="27814" y="117"/>
                    <a:pt x="27783" y="108"/>
                    <a:pt x="27762" y="108"/>
                  </a:cubicBezTo>
                  <a:cubicBezTo>
                    <a:pt x="27739" y="108"/>
                    <a:pt x="27726" y="118"/>
                    <a:pt x="27724" y="139"/>
                  </a:cubicBezTo>
                  <a:cubicBezTo>
                    <a:pt x="27723" y="145"/>
                    <a:pt x="27721" y="147"/>
                    <a:pt x="27718" y="147"/>
                  </a:cubicBezTo>
                  <a:cubicBezTo>
                    <a:pt x="27715" y="147"/>
                    <a:pt x="27711" y="141"/>
                    <a:pt x="27707" y="129"/>
                  </a:cubicBezTo>
                  <a:cubicBezTo>
                    <a:pt x="27701" y="114"/>
                    <a:pt x="27695" y="106"/>
                    <a:pt x="27688" y="106"/>
                  </a:cubicBezTo>
                  <a:cubicBezTo>
                    <a:pt x="27683" y="106"/>
                    <a:pt x="27676" y="111"/>
                    <a:pt x="27669" y="122"/>
                  </a:cubicBezTo>
                  <a:cubicBezTo>
                    <a:pt x="27656" y="140"/>
                    <a:pt x="27625" y="150"/>
                    <a:pt x="27602" y="150"/>
                  </a:cubicBezTo>
                  <a:cubicBezTo>
                    <a:pt x="27582" y="150"/>
                    <a:pt x="27567" y="143"/>
                    <a:pt x="27571" y="129"/>
                  </a:cubicBezTo>
                  <a:cubicBezTo>
                    <a:pt x="27574" y="120"/>
                    <a:pt x="27565" y="114"/>
                    <a:pt x="27552" y="114"/>
                  </a:cubicBezTo>
                  <a:cubicBezTo>
                    <a:pt x="27549" y="114"/>
                    <a:pt x="27547" y="114"/>
                    <a:pt x="27544" y="114"/>
                  </a:cubicBezTo>
                  <a:cubicBezTo>
                    <a:pt x="27538" y="117"/>
                    <a:pt x="27532" y="117"/>
                    <a:pt x="27528" y="117"/>
                  </a:cubicBezTo>
                  <a:cubicBezTo>
                    <a:pt x="27516" y="117"/>
                    <a:pt x="27510" y="112"/>
                    <a:pt x="27512" y="104"/>
                  </a:cubicBezTo>
                  <a:cubicBezTo>
                    <a:pt x="27516" y="94"/>
                    <a:pt x="27467" y="84"/>
                    <a:pt x="27398" y="80"/>
                  </a:cubicBezTo>
                  <a:cubicBezTo>
                    <a:pt x="27360" y="79"/>
                    <a:pt x="27332" y="79"/>
                    <a:pt x="27312" y="79"/>
                  </a:cubicBezTo>
                  <a:cubicBezTo>
                    <a:pt x="27256" y="79"/>
                    <a:pt x="27254" y="84"/>
                    <a:pt x="27259" y="101"/>
                  </a:cubicBezTo>
                  <a:cubicBezTo>
                    <a:pt x="27260" y="105"/>
                    <a:pt x="27265" y="107"/>
                    <a:pt x="27271" y="107"/>
                  </a:cubicBezTo>
                  <a:cubicBezTo>
                    <a:pt x="27279" y="107"/>
                    <a:pt x="27290" y="104"/>
                    <a:pt x="27301" y="98"/>
                  </a:cubicBezTo>
                  <a:cubicBezTo>
                    <a:pt x="27314" y="89"/>
                    <a:pt x="27323" y="84"/>
                    <a:pt x="27326" y="84"/>
                  </a:cubicBezTo>
                  <a:lnTo>
                    <a:pt x="27326" y="84"/>
                  </a:lnTo>
                  <a:cubicBezTo>
                    <a:pt x="27332" y="84"/>
                    <a:pt x="27320" y="100"/>
                    <a:pt x="27287" y="139"/>
                  </a:cubicBezTo>
                  <a:cubicBezTo>
                    <a:pt x="27275" y="153"/>
                    <a:pt x="27266" y="160"/>
                    <a:pt x="27262" y="160"/>
                  </a:cubicBezTo>
                  <a:cubicBezTo>
                    <a:pt x="27259" y="160"/>
                    <a:pt x="27258" y="157"/>
                    <a:pt x="27259" y="149"/>
                  </a:cubicBezTo>
                  <a:cubicBezTo>
                    <a:pt x="27266" y="137"/>
                    <a:pt x="27260" y="125"/>
                    <a:pt x="27250" y="125"/>
                  </a:cubicBezTo>
                  <a:cubicBezTo>
                    <a:pt x="27248" y="125"/>
                    <a:pt x="27247" y="125"/>
                    <a:pt x="27246" y="125"/>
                  </a:cubicBezTo>
                  <a:cubicBezTo>
                    <a:pt x="27221" y="128"/>
                    <a:pt x="27196" y="130"/>
                    <a:pt x="27172" y="130"/>
                  </a:cubicBezTo>
                  <a:cubicBezTo>
                    <a:pt x="27118" y="130"/>
                    <a:pt x="27073" y="122"/>
                    <a:pt x="27068" y="108"/>
                  </a:cubicBezTo>
                  <a:cubicBezTo>
                    <a:pt x="27065" y="99"/>
                    <a:pt x="27055" y="93"/>
                    <a:pt x="27044" y="93"/>
                  </a:cubicBezTo>
                  <a:cubicBezTo>
                    <a:pt x="27042" y="93"/>
                    <a:pt x="27040" y="93"/>
                    <a:pt x="27037" y="94"/>
                  </a:cubicBezTo>
                  <a:cubicBezTo>
                    <a:pt x="27003" y="104"/>
                    <a:pt x="27084" y="160"/>
                    <a:pt x="27133" y="160"/>
                  </a:cubicBezTo>
                  <a:cubicBezTo>
                    <a:pt x="27135" y="160"/>
                    <a:pt x="27136" y="160"/>
                    <a:pt x="27137" y="160"/>
                  </a:cubicBezTo>
                  <a:cubicBezTo>
                    <a:pt x="27217" y="160"/>
                    <a:pt x="27204" y="209"/>
                    <a:pt x="27121" y="215"/>
                  </a:cubicBezTo>
                  <a:cubicBezTo>
                    <a:pt x="27079" y="219"/>
                    <a:pt x="27023" y="223"/>
                    <a:pt x="26996" y="226"/>
                  </a:cubicBezTo>
                  <a:cubicBezTo>
                    <a:pt x="26988" y="227"/>
                    <a:pt x="26978" y="227"/>
                    <a:pt x="26969" y="227"/>
                  </a:cubicBezTo>
                  <a:cubicBezTo>
                    <a:pt x="26947" y="227"/>
                    <a:pt x="26923" y="225"/>
                    <a:pt x="26908" y="223"/>
                  </a:cubicBezTo>
                  <a:cubicBezTo>
                    <a:pt x="26893" y="217"/>
                    <a:pt x="26878" y="214"/>
                    <a:pt x="26868" y="214"/>
                  </a:cubicBezTo>
                  <a:cubicBezTo>
                    <a:pt x="26865" y="214"/>
                    <a:pt x="26862" y="214"/>
                    <a:pt x="26860" y="215"/>
                  </a:cubicBezTo>
                  <a:cubicBezTo>
                    <a:pt x="26853" y="215"/>
                    <a:pt x="26812" y="215"/>
                    <a:pt x="26763" y="219"/>
                  </a:cubicBezTo>
                  <a:cubicBezTo>
                    <a:pt x="26718" y="219"/>
                    <a:pt x="26669" y="223"/>
                    <a:pt x="26659" y="226"/>
                  </a:cubicBezTo>
                  <a:cubicBezTo>
                    <a:pt x="26645" y="226"/>
                    <a:pt x="26579" y="226"/>
                    <a:pt x="26510" y="223"/>
                  </a:cubicBezTo>
                  <a:cubicBezTo>
                    <a:pt x="26399" y="215"/>
                    <a:pt x="26351" y="212"/>
                    <a:pt x="26173" y="191"/>
                  </a:cubicBezTo>
                  <a:cubicBezTo>
                    <a:pt x="26151" y="189"/>
                    <a:pt x="26117" y="186"/>
                    <a:pt x="26087" y="186"/>
                  </a:cubicBezTo>
                  <a:cubicBezTo>
                    <a:pt x="26074" y="186"/>
                    <a:pt x="26062" y="187"/>
                    <a:pt x="26052" y="188"/>
                  </a:cubicBezTo>
                  <a:cubicBezTo>
                    <a:pt x="26003" y="188"/>
                    <a:pt x="26000" y="191"/>
                    <a:pt x="26038" y="202"/>
                  </a:cubicBezTo>
                  <a:cubicBezTo>
                    <a:pt x="26062" y="205"/>
                    <a:pt x="26087" y="226"/>
                    <a:pt x="26093" y="239"/>
                  </a:cubicBezTo>
                  <a:cubicBezTo>
                    <a:pt x="26101" y="262"/>
                    <a:pt x="26091" y="275"/>
                    <a:pt x="26071" y="275"/>
                  </a:cubicBezTo>
                  <a:cubicBezTo>
                    <a:pt x="26063" y="275"/>
                    <a:pt x="26053" y="273"/>
                    <a:pt x="26042" y="268"/>
                  </a:cubicBezTo>
                  <a:cubicBezTo>
                    <a:pt x="26027" y="260"/>
                    <a:pt x="25965" y="257"/>
                    <a:pt x="25903" y="257"/>
                  </a:cubicBezTo>
                  <a:cubicBezTo>
                    <a:pt x="25823" y="257"/>
                    <a:pt x="25792" y="250"/>
                    <a:pt x="25792" y="229"/>
                  </a:cubicBezTo>
                  <a:cubicBezTo>
                    <a:pt x="25795" y="214"/>
                    <a:pt x="25787" y="205"/>
                    <a:pt x="25778" y="205"/>
                  </a:cubicBezTo>
                  <a:cubicBezTo>
                    <a:pt x="25777" y="205"/>
                    <a:pt x="25776" y="205"/>
                    <a:pt x="25774" y="205"/>
                  </a:cubicBezTo>
                  <a:cubicBezTo>
                    <a:pt x="25760" y="209"/>
                    <a:pt x="25747" y="223"/>
                    <a:pt x="25747" y="236"/>
                  </a:cubicBezTo>
                  <a:cubicBezTo>
                    <a:pt x="25745" y="244"/>
                    <a:pt x="25743" y="247"/>
                    <a:pt x="25740" y="247"/>
                  </a:cubicBezTo>
                  <a:cubicBezTo>
                    <a:pt x="25737" y="247"/>
                    <a:pt x="25733" y="241"/>
                    <a:pt x="25729" y="229"/>
                  </a:cubicBezTo>
                  <a:cubicBezTo>
                    <a:pt x="25724" y="215"/>
                    <a:pt x="25717" y="207"/>
                    <a:pt x="25704" y="207"/>
                  </a:cubicBezTo>
                  <a:cubicBezTo>
                    <a:pt x="25693" y="207"/>
                    <a:pt x="25677" y="213"/>
                    <a:pt x="25653" y="226"/>
                  </a:cubicBezTo>
                  <a:cubicBezTo>
                    <a:pt x="25629" y="237"/>
                    <a:pt x="25603" y="242"/>
                    <a:pt x="25581" y="242"/>
                  </a:cubicBezTo>
                  <a:cubicBezTo>
                    <a:pt x="25539" y="242"/>
                    <a:pt x="25509" y="225"/>
                    <a:pt x="25518" y="198"/>
                  </a:cubicBezTo>
                  <a:cubicBezTo>
                    <a:pt x="25520" y="191"/>
                    <a:pt x="25518" y="188"/>
                    <a:pt x="25512" y="188"/>
                  </a:cubicBezTo>
                  <a:cubicBezTo>
                    <a:pt x="25507" y="188"/>
                    <a:pt x="25498" y="191"/>
                    <a:pt x="25486" y="198"/>
                  </a:cubicBezTo>
                  <a:cubicBezTo>
                    <a:pt x="25474" y="206"/>
                    <a:pt x="25462" y="210"/>
                    <a:pt x="25449" y="210"/>
                  </a:cubicBezTo>
                  <a:cubicBezTo>
                    <a:pt x="25440" y="210"/>
                    <a:pt x="25431" y="208"/>
                    <a:pt x="25424" y="202"/>
                  </a:cubicBezTo>
                  <a:cubicBezTo>
                    <a:pt x="25414" y="194"/>
                    <a:pt x="25408" y="189"/>
                    <a:pt x="25405" y="189"/>
                  </a:cubicBezTo>
                  <a:lnTo>
                    <a:pt x="25405" y="189"/>
                  </a:lnTo>
                  <a:cubicBezTo>
                    <a:pt x="25402" y="189"/>
                    <a:pt x="25403" y="194"/>
                    <a:pt x="25406" y="205"/>
                  </a:cubicBezTo>
                  <a:cubicBezTo>
                    <a:pt x="25410" y="219"/>
                    <a:pt x="25403" y="236"/>
                    <a:pt x="25389" y="236"/>
                  </a:cubicBezTo>
                  <a:cubicBezTo>
                    <a:pt x="25388" y="236"/>
                    <a:pt x="25387" y="236"/>
                    <a:pt x="25386" y="236"/>
                  </a:cubicBezTo>
                  <a:cubicBezTo>
                    <a:pt x="25376" y="236"/>
                    <a:pt x="25361" y="221"/>
                    <a:pt x="25355" y="202"/>
                  </a:cubicBezTo>
                  <a:cubicBezTo>
                    <a:pt x="25348" y="181"/>
                    <a:pt x="25341" y="171"/>
                    <a:pt x="25327" y="171"/>
                  </a:cubicBezTo>
                  <a:cubicBezTo>
                    <a:pt x="25318" y="171"/>
                    <a:pt x="25306" y="176"/>
                    <a:pt x="25289" y="184"/>
                  </a:cubicBezTo>
                  <a:cubicBezTo>
                    <a:pt x="25272" y="190"/>
                    <a:pt x="25256" y="194"/>
                    <a:pt x="25245" y="194"/>
                  </a:cubicBezTo>
                  <a:cubicBezTo>
                    <a:pt x="25237" y="194"/>
                    <a:pt x="25231" y="192"/>
                    <a:pt x="25230" y="188"/>
                  </a:cubicBezTo>
                  <a:cubicBezTo>
                    <a:pt x="25228" y="183"/>
                    <a:pt x="25223" y="181"/>
                    <a:pt x="25216" y="181"/>
                  </a:cubicBezTo>
                  <a:cubicBezTo>
                    <a:pt x="25205" y="181"/>
                    <a:pt x="25189" y="185"/>
                    <a:pt x="25171" y="191"/>
                  </a:cubicBezTo>
                  <a:cubicBezTo>
                    <a:pt x="25152" y="200"/>
                    <a:pt x="25138" y="204"/>
                    <a:pt x="25129" y="204"/>
                  </a:cubicBezTo>
                  <a:cubicBezTo>
                    <a:pt x="25120" y="204"/>
                    <a:pt x="25117" y="200"/>
                    <a:pt x="25118" y="191"/>
                  </a:cubicBezTo>
                  <a:cubicBezTo>
                    <a:pt x="25118" y="175"/>
                    <a:pt x="25093" y="168"/>
                    <a:pt x="25045" y="168"/>
                  </a:cubicBezTo>
                  <a:cubicBezTo>
                    <a:pt x="25029" y="168"/>
                    <a:pt x="25011" y="169"/>
                    <a:pt x="24990" y="170"/>
                  </a:cubicBezTo>
                  <a:cubicBezTo>
                    <a:pt x="24971" y="171"/>
                    <a:pt x="24948" y="172"/>
                    <a:pt x="24925" y="172"/>
                  </a:cubicBezTo>
                  <a:cubicBezTo>
                    <a:pt x="24861" y="172"/>
                    <a:pt x="24789" y="168"/>
                    <a:pt x="24744" y="164"/>
                  </a:cubicBezTo>
                  <a:cubicBezTo>
                    <a:pt x="24712" y="160"/>
                    <a:pt x="24680" y="158"/>
                    <a:pt x="24653" y="158"/>
                  </a:cubicBezTo>
                  <a:cubicBezTo>
                    <a:pt x="24626" y="158"/>
                    <a:pt x="24603" y="160"/>
                    <a:pt x="24591" y="164"/>
                  </a:cubicBezTo>
                  <a:cubicBezTo>
                    <a:pt x="24583" y="166"/>
                    <a:pt x="24575" y="167"/>
                    <a:pt x="24568" y="167"/>
                  </a:cubicBezTo>
                  <a:cubicBezTo>
                    <a:pt x="24555" y="167"/>
                    <a:pt x="24545" y="163"/>
                    <a:pt x="24543" y="156"/>
                  </a:cubicBezTo>
                  <a:cubicBezTo>
                    <a:pt x="24540" y="146"/>
                    <a:pt x="24511" y="139"/>
                    <a:pt x="24477" y="139"/>
                  </a:cubicBezTo>
                  <a:cubicBezTo>
                    <a:pt x="24475" y="140"/>
                    <a:pt x="24473" y="140"/>
                    <a:pt x="24471" y="140"/>
                  </a:cubicBezTo>
                  <a:cubicBezTo>
                    <a:pt x="24406" y="140"/>
                    <a:pt x="24385" y="89"/>
                    <a:pt x="24439" y="59"/>
                  </a:cubicBezTo>
                  <a:cubicBezTo>
                    <a:pt x="24463" y="45"/>
                    <a:pt x="24477" y="31"/>
                    <a:pt x="24477" y="21"/>
                  </a:cubicBezTo>
                  <a:cubicBezTo>
                    <a:pt x="24473" y="11"/>
                    <a:pt x="24429" y="6"/>
                    <a:pt x="24383" y="6"/>
                  </a:cubicBezTo>
                  <a:cubicBezTo>
                    <a:pt x="24338" y="6"/>
                    <a:pt x="24291" y="11"/>
                    <a:pt x="24282" y="21"/>
                  </a:cubicBezTo>
                  <a:cubicBezTo>
                    <a:pt x="24279" y="23"/>
                    <a:pt x="24274" y="24"/>
                    <a:pt x="24269" y="24"/>
                  </a:cubicBezTo>
                  <a:cubicBezTo>
                    <a:pt x="24259" y="24"/>
                    <a:pt x="24246" y="20"/>
                    <a:pt x="24234" y="10"/>
                  </a:cubicBezTo>
                  <a:cubicBezTo>
                    <a:pt x="24223" y="4"/>
                    <a:pt x="24184" y="0"/>
                    <a:pt x="24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8" name="Google Shape;3688;p30"/>
            <p:cNvSpPr/>
            <p:nvPr/>
          </p:nvSpPr>
          <p:spPr>
            <a:xfrm>
              <a:off x="5025425" y="1234350"/>
              <a:ext cx="1150" cy="1000"/>
            </a:xfrm>
            <a:custGeom>
              <a:avLst/>
              <a:gdLst/>
              <a:ahLst/>
              <a:cxnLst/>
              <a:rect l="l" t="t" r="r" b="b"/>
              <a:pathLst>
                <a:path w="46" h="40" extrusionOk="0">
                  <a:moveTo>
                    <a:pt x="31" y="1"/>
                  </a:moveTo>
                  <a:cubicBezTo>
                    <a:pt x="27" y="1"/>
                    <a:pt x="23" y="3"/>
                    <a:pt x="18" y="8"/>
                  </a:cubicBezTo>
                  <a:cubicBezTo>
                    <a:pt x="8" y="18"/>
                    <a:pt x="1" y="28"/>
                    <a:pt x="1" y="35"/>
                  </a:cubicBezTo>
                  <a:cubicBezTo>
                    <a:pt x="3" y="37"/>
                    <a:pt x="9" y="40"/>
                    <a:pt x="17" y="40"/>
                  </a:cubicBezTo>
                  <a:cubicBezTo>
                    <a:pt x="21" y="40"/>
                    <a:pt x="24" y="39"/>
                    <a:pt x="28" y="38"/>
                  </a:cubicBezTo>
                  <a:cubicBezTo>
                    <a:pt x="39" y="35"/>
                    <a:pt x="46" y="21"/>
                    <a:pt x="43" y="11"/>
                  </a:cubicBezTo>
                  <a:cubicBezTo>
                    <a:pt x="41" y="5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9" name="Google Shape;3689;p30"/>
            <p:cNvSpPr/>
            <p:nvPr/>
          </p:nvSpPr>
          <p:spPr>
            <a:xfrm>
              <a:off x="5025400" y="1231575"/>
              <a:ext cx="3450" cy="1075"/>
            </a:xfrm>
            <a:custGeom>
              <a:avLst/>
              <a:gdLst/>
              <a:ahLst/>
              <a:cxnLst/>
              <a:rect l="l" t="t" r="r" b="b"/>
              <a:pathLst>
                <a:path w="138" h="43" extrusionOk="0">
                  <a:moveTo>
                    <a:pt x="106" y="0"/>
                  </a:moveTo>
                  <a:cubicBezTo>
                    <a:pt x="96" y="4"/>
                    <a:pt x="64" y="4"/>
                    <a:pt x="40" y="4"/>
                  </a:cubicBezTo>
                  <a:cubicBezTo>
                    <a:pt x="31" y="3"/>
                    <a:pt x="24" y="2"/>
                    <a:pt x="19" y="2"/>
                  </a:cubicBezTo>
                  <a:cubicBezTo>
                    <a:pt x="0" y="2"/>
                    <a:pt x="7" y="8"/>
                    <a:pt x="37" y="24"/>
                  </a:cubicBezTo>
                  <a:cubicBezTo>
                    <a:pt x="56" y="37"/>
                    <a:pt x="78" y="42"/>
                    <a:pt x="96" y="42"/>
                  </a:cubicBezTo>
                  <a:cubicBezTo>
                    <a:pt x="120" y="42"/>
                    <a:pt x="138" y="32"/>
                    <a:pt x="133" y="14"/>
                  </a:cubicBezTo>
                  <a:cubicBezTo>
                    <a:pt x="130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0" name="Google Shape;3690;p30"/>
            <p:cNvSpPr/>
            <p:nvPr/>
          </p:nvSpPr>
          <p:spPr>
            <a:xfrm>
              <a:off x="5027950" y="1239650"/>
              <a:ext cx="1950" cy="575"/>
            </a:xfrm>
            <a:custGeom>
              <a:avLst/>
              <a:gdLst/>
              <a:ahLst/>
              <a:cxnLst/>
              <a:rect l="l" t="t" r="r" b="b"/>
              <a:pathLst>
                <a:path w="78" h="23" extrusionOk="0">
                  <a:moveTo>
                    <a:pt x="39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1" y="22"/>
                    <a:pt x="59" y="22"/>
                  </a:cubicBezTo>
                  <a:cubicBezTo>
                    <a:pt x="66" y="22"/>
                    <a:pt x="72" y="20"/>
                    <a:pt x="73" y="17"/>
                  </a:cubicBezTo>
                  <a:cubicBezTo>
                    <a:pt x="77" y="10"/>
                    <a:pt x="63" y="4"/>
                    <a:pt x="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1" name="Google Shape;3691;p30"/>
            <p:cNvSpPr/>
            <p:nvPr/>
          </p:nvSpPr>
          <p:spPr>
            <a:xfrm>
              <a:off x="5028600" y="1236375"/>
              <a:ext cx="4850" cy="3950"/>
            </a:xfrm>
            <a:custGeom>
              <a:avLst/>
              <a:gdLst/>
              <a:ahLst/>
              <a:cxnLst/>
              <a:rect l="l" t="t" r="r" b="b"/>
              <a:pathLst>
                <a:path w="194" h="158" extrusionOk="0">
                  <a:moveTo>
                    <a:pt x="131" y="1"/>
                  </a:moveTo>
                  <a:cubicBezTo>
                    <a:pt x="119" y="1"/>
                    <a:pt x="101" y="6"/>
                    <a:pt x="75" y="16"/>
                  </a:cubicBezTo>
                  <a:cubicBezTo>
                    <a:pt x="11" y="39"/>
                    <a:pt x="1" y="54"/>
                    <a:pt x="43" y="54"/>
                  </a:cubicBezTo>
                  <a:cubicBezTo>
                    <a:pt x="53" y="54"/>
                    <a:pt x="66" y="53"/>
                    <a:pt x="82" y="51"/>
                  </a:cubicBezTo>
                  <a:cubicBezTo>
                    <a:pt x="110" y="44"/>
                    <a:pt x="138" y="41"/>
                    <a:pt x="145" y="41"/>
                  </a:cubicBezTo>
                  <a:cubicBezTo>
                    <a:pt x="148" y="41"/>
                    <a:pt x="135" y="65"/>
                    <a:pt x="114" y="93"/>
                  </a:cubicBezTo>
                  <a:cubicBezTo>
                    <a:pt x="93" y="121"/>
                    <a:pt x="85" y="152"/>
                    <a:pt x="96" y="155"/>
                  </a:cubicBezTo>
                  <a:cubicBezTo>
                    <a:pt x="98" y="157"/>
                    <a:pt x="101" y="158"/>
                    <a:pt x="103" y="158"/>
                  </a:cubicBezTo>
                  <a:cubicBezTo>
                    <a:pt x="112" y="158"/>
                    <a:pt x="122" y="148"/>
                    <a:pt x="127" y="135"/>
                  </a:cubicBezTo>
                  <a:cubicBezTo>
                    <a:pt x="133" y="120"/>
                    <a:pt x="147" y="110"/>
                    <a:pt x="163" y="110"/>
                  </a:cubicBezTo>
                  <a:cubicBezTo>
                    <a:pt x="166" y="110"/>
                    <a:pt x="169" y="110"/>
                    <a:pt x="172" y="111"/>
                  </a:cubicBezTo>
                  <a:cubicBezTo>
                    <a:pt x="180" y="113"/>
                    <a:pt x="185" y="114"/>
                    <a:pt x="188" y="114"/>
                  </a:cubicBezTo>
                  <a:cubicBezTo>
                    <a:pt x="194" y="114"/>
                    <a:pt x="193" y="111"/>
                    <a:pt x="186" y="106"/>
                  </a:cubicBezTo>
                  <a:cubicBezTo>
                    <a:pt x="172" y="100"/>
                    <a:pt x="172" y="82"/>
                    <a:pt x="179" y="61"/>
                  </a:cubicBezTo>
                  <a:cubicBezTo>
                    <a:pt x="190" y="45"/>
                    <a:pt x="190" y="35"/>
                    <a:pt x="179" y="35"/>
                  </a:cubicBezTo>
                  <a:cubicBezTo>
                    <a:pt x="177" y="35"/>
                    <a:pt x="173" y="36"/>
                    <a:pt x="169" y="37"/>
                  </a:cubicBezTo>
                  <a:cubicBezTo>
                    <a:pt x="167" y="38"/>
                    <a:pt x="165" y="38"/>
                    <a:pt x="164" y="38"/>
                  </a:cubicBezTo>
                  <a:cubicBezTo>
                    <a:pt x="153" y="38"/>
                    <a:pt x="145" y="29"/>
                    <a:pt x="145" y="16"/>
                  </a:cubicBezTo>
                  <a:cubicBezTo>
                    <a:pt x="146" y="6"/>
                    <a:pt x="142" y="1"/>
                    <a:pt x="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2" name="Google Shape;3692;p30"/>
            <p:cNvSpPr/>
            <p:nvPr/>
          </p:nvSpPr>
          <p:spPr>
            <a:xfrm>
              <a:off x="5033150" y="1251175"/>
              <a:ext cx="1150" cy="1350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24" y="1"/>
                  </a:moveTo>
                  <a:cubicBezTo>
                    <a:pt x="21" y="1"/>
                    <a:pt x="18" y="2"/>
                    <a:pt x="15" y="4"/>
                  </a:cubicBezTo>
                  <a:cubicBezTo>
                    <a:pt x="4" y="14"/>
                    <a:pt x="1" y="28"/>
                    <a:pt x="4" y="39"/>
                  </a:cubicBezTo>
                  <a:cubicBezTo>
                    <a:pt x="7" y="47"/>
                    <a:pt x="15" y="53"/>
                    <a:pt x="23" y="53"/>
                  </a:cubicBezTo>
                  <a:cubicBezTo>
                    <a:pt x="25" y="53"/>
                    <a:pt x="27" y="53"/>
                    <a:pt x="28" y="52"/>
                  </a:cubicBezTo>
                  <a:cubicBezTo>
                    <a:pt x="42" y="49"/>
                    <a:pt x="46" y="35"/>
                    <a:pt x="39" y="18"/>
                  </a:cubicBezTo>
                  <a:cubicBezTo>
                    <a:pt x="37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3" name="Google Shape;3693;p30"/>
            <p:cNvSpPr/>
            <p:nvPr/>
          </p:nvSpPr>
          <p:spPr>
            <a:xfrm>
              <a:off x="5028325" y="123432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14" y="0"/>
                  </a:moveTo>
                  <a:cubicBezTo>
                    <a:pt x="5" y="0"/>
                    <a:pt x="0" y="7"/>
                    <a:pt x="3" y="15"/>
                  </a:cubicBezTo>
                  <a:cubicBezTo>
                    <a:pt x="6" y="24"/>
                    <a:pt x="13" y="30"/>
                    <a:pt x="24" y="30"/>
                  </a:cubicBezTo>
                  <a:cubicBezTo>
                    <a:pt x="26" y="30"/>
                    <a:pt x="28" y="30"/>
                    <a:pt x="31" y="29"/>
                  </a:cubicBezTo>
                  <a:cubicBezTo>
                    <a:pt x="45" y="26"/>
                    <a:pt x="51" y="19"/>
                    <a:pt x="51" y="15"/>
                  </a:cubicBezTo>
                  <a:cubicBezTo>
                    <a:pt x="48" y="12"/>
                    <a:pt x="37" y="5"/>
                    <a:pt x="21" y="1"/>
                  </a:cubicBezTo>
                  <a:cubicBezTo>
                    <a:pt x="18" y="0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4" name="Google Shape;3694;p30"/>
            <p:cNvSpPr/>
            <p:nvPr/>
          </p:nvSpPr>
          <p:spPr>
            <a:xfrm>
              <a:off x="5034600" y="1250100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38" y="1"/>
                  </a:moveTo>
                  <a:cubicBezTo>
                    <a:pt x="32" y="1"/>
                    <a:pt x="25" y="3"/>
                    <a:pt x="19" y="9"/>
                  </a:cubicBezTo>
                  <a:cubicBezTo>
                    <a:pt x="3" y="25"/>
                    <a:pt x="1" y="31"/>
                    <a:pt x="12" y="31"/>
                  </a:cubicBezTo>
                  <a:cubicBezTo>
                    <a:pt x="18" y="31"/>
                    <a:pt x="27" y="30"/>
                    <a:pt x="40" y="26"/>
                  </a:cubicBezTo>
                  <a:cubicBezTo>
                    <a:pt x="57" y="23"/>
                    <a:pt x="64" y="12"/>
                    <a:pt x="54" y="5"/>
                  </a:cubicBezTo>
                  <a:cubicBezTo>
                    <a:pt x="49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5" name="Google Shape;3695;p30"/>
            <p:cNvSpPr/>
            <p:nvPr/>
          </p:nvSpPr>
          <p:spPr>
            <a:xfrm>
              <a:off x="5034125" y="1233525"/>
              <a:ext cx="1650" cy="600"/>
            </a:xfrm>
            <a:custGeom>
              <a:avLst/>
              <a:gdLst/>
              <a:ahLst/>
              <a:cxnLst/>
              <a:rect l="l" t="t" r="r" b="b"/>
              <a:pathLst>
                <a:path w="66" h="24" extrusionOk="0">
                  <a:moveTo>
                    <a:pt x="51" y="1"/>
                  </a:moveTo>
                  <a:cubicBezTo>
                    <a:pt x="47" y="1"/>
                    <a:pt x="41" y="1"/>
                    <a:pt x="34" y="2"/>
                  </a:cubicBezTo>
                  <a:cubicBezTo>
                    <a:pt x="13" y="9"/>
                    <a:pt x="0" y="16"/>
                    <a:pt x="10" y="20"/>
                  </a:cubicBezTo>
                  <a:cubicBezTo>
                    <a:pt x="14" y="22"/>
                    <a:pt x="18" y="23"/>
                    <a:pt x="24" y="23"/>
                  </a:cubicBezTo>
                  <a:cubicBezTo>
                    <a:pt x="33" y="23"/>
                    <a:pt x="44" y="19"/>
                    <a:pt x="55" y="12"/>
                  </a:cubicBezTo>
                  <a:cubicBezTo>
                    <a:pt x="66" y="5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6" name="Google Shape;3696;p30"/>
            <p:cNvSpPr/>
            <p:nvPr/>
          </p:nvSpPr>
          <p:spPr>
            <a:xfrm>
              <a:off x="5045475" y="1268500"/>
              <a:ext cx="2275" cy="1250"/>
            </a:xfrm>
            <a:custGeom>
              <a:avLst/>
              <a:gdLst/>
              <a:ahLst/>
              <a:cxnLst/>
              <a:rect l="l" t="t" r="r" b="b"/>
              <a:pathLst>
                <a:path w="91" h="50" extrusionOk="0">
                  <a:moveTo>
                    <a:pt x="34" y="1"/>
                  </a:moveTo>
                  <a:cubicBezTo>
                    <a:pt x="32" y="1"/>
                    <a:pt x="30" y="1"/>
                    <a:pt x="28" y="1"/>
                  </a:cubicBezTo>
                  <a:cubicBezTo>
                    <a:pt x="1" y="8"/>
                    <a:pt x="32" y="46"/>
                    <a:pt x="70" y="50"/>
                  </a:cubicBezTo>
                  <a:cubicBezTo>
                    <a:pt x="87" y="50"/>
                    <a:pt x="91" y="40"/>
                    <a:pt x="73" y="22"/>
                  </a:cubicBezTo>
                  <a:cubicBezTo>
                    <a:pt x="65" y="10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7" name="Google Shape;3697;p30"/>
            <p:cNvSpPr/>
            <p:nvPr/>
          </p:nvSpPr>
          <p:spPr>
            <a:xfrm>
              <a:off x="5046700" y="127112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82" y="0"/>
                  </a:moveTo>
                  <a:cubicBezTo>
                    <a:pt x="74" y="0"/>
                    <a:pt x="60" y="3"/>
                    <a:pt x="45" y="7"/>
                  </a:cubicBezTo>
                  <a:cubicBezTo>
                    <a:pt x="18" y="14"/>
                    <a:pt x="0" y="24"/>
                    <a:pt x="3" y="35"/>
                  </a:cubicBezTo>
                  <a:cubicBezTo>
                    <a:pt x="5" y="40"/>
                    <a:pt x="10" y="42"/>
                    <a:pt x="18" y="42"/>
                  </a:cubicBezTo>
                  <a:cubicBezTo>
                    <a:pt x="27" y="42"/>
                    <a:pt x="39" y="39"/>
                    <a:pt x="52" y="32"/>
                  </a:cubicBezTo>
                  <a:cubicBezTo>
                    <a:pt x="77" y="18"/>
                    <a:pt x="93" y="7"/>
                    <a:pt x="90" y="4"/>
                  </a:cubicBezTo>
                  <a:cubicBezTo>
                    <a:pt x="90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8" name="Google Shape;3698;p30"/>
            <p:cNvSpPr/>
            <p:nvPr/>
          </p:nvSpPr>
          <p:spPr>
            <a:xfrm>
              <a:off x="5044325" y="1260675"/>
              <a:ext cx="2775" cy="775"/>
            </a:xfrm>
            <a:custGeom>
              <a:avLst/>
              <a:gdLst/>
              <a:ahLst/>
              <a:cxnLst/>
              <a:rect l="l" t="t" r="r" b="b"/>
              <a:pathLst>
                <a:path w="111" h="31" extrusionOk="0">
                  <a:moveTo>
                    <a:pt x="54" y="1"/>
                  </a:moveTo>
                  <a:cubicBezTo>
                    <a:pt x="48" y="1"/>
                    <a:pt x="42" y="1"/>
                    <a:pt x="36" y="2"/>
                  </a:cubicBezTo>
                  <a:cubicBezTo>
                    <a:pt x="1" y="13"/>
                    <a:pt x="1" y="13"/>
                    <a:pt x="36" y="23"/>
                  </a:cubicBezTo>
                  <a:cubicBezTo>
                    <a:pt x="55" y="28"/>
                    <a:pt x="72" y="30"/>
                    <a:pt x="83" y="30"/>
                  </a:cubicBezTo>
                  <a:cubicBezTo>
                    <a:pt x="105" y="30"/>
                    <a:pt x="111" y="22"/>
                    <a:pt x="95" y="9"/>
                  </a:cubicBezTo>
                  <a:cubicBezTo>
                    <a:pt x="87" y="4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9" name="Google Shape;3699;p30"/>
            <p:cNvSpPr/>
            <p:nvPr/>
          </p:nvSpPr>
          <p:spPr>
            <a:xfrm>
              <a:off x="5061050" y="1280275"/>
              <a:ext cx="750" cy="1200"/>
            </a:xfrm>
            <a:custGeom>
              <a:avLst/>
              <a:gdLst/>
              <a:ahLst/>
              <a:cxnLst/>
              <a:rect l="l" t="t" r="r" b="b"/>
              <a:pathLst>
                <a:path w="30" h="48" extrusionOk="0">
                  <a:moveTo>
                    <a:pt x="7" y="0"/>
                  </a:moveTo>
                  <a:cubicBezTo>
                    <a:pt x="2" y="0"/>
                    <a:pt x="1" y="7"/>
                    <a:pt x="6" y="23"/>
                  </a:cubicBezTo>
                  <a:cubicBezTo>
                    <a:pt x="10" y="38"/>
                    <a:pt x="15" y="48"/>
                    <a:pt x="21" y="48"/>
                  </a:cubicBezTo>
                  <a:cubicBezTo>
                    <a:pt x="22" y="48"/>
                    <a:pt x="24" y="47"/>
                    <a:pt x="26" y="44"/>
                  </a:cubicBezTo>
                  <a:cubicBezTo>
                    <a:pt x="30" y="36"/>
                    <a:pt x="26" y="20"/>
                    <a:pt x="16" y="6"/>
                  </a:cubicBezTo>
                  <a:cubicBezTo>
                    <a:pt x="12" y="2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0" name="Google Shape;3700;p30"/>
            <p:cNvSpPr/>
            <p:nvPr/>
          </p:nvSpPr>
          <p:spPr>
            <a:xfrm>
              <a:off x="5060300" y="1275875"/>
              <a:ext cx="1050" cy="1150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25" y="0"/>
                  </a:moveTo>
                  <a:cubicBezTo>
                    <a:pt x="24" y="0"/>
                    <a:pt x="23" y="1"/>
                    <a:pt x="21" y="1"/>
                  </a:cubicBezTo>
                  <a:cubicBezTo>
                    <a:pt x="7" y="4"/>
                    <a:pt x="1" y="18"/>
                    <a:pt x="1" y="29"/>
                  </a:cubicBezTo>
                  <a:cubicBezTo>
                    <a:pt x="7" y="39"/>
                    <a:pt x="15" y="46"/>
                    <a:pt x="18" y="46"/>
                  </a:cubicBezTo>
                  <a:cubicBezTo>
                    <a:pt x="25" y="43"/>
                    <a:pt x="32" y="33"/>
                    <a:pt x="39" y="18"/>
                  </a:cubicBezTo>
                  <a:cubicBezTo>
                    <a:pt x="42" y="10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1" name="Google Shape;3701;p30"/>
            <p:cNvSpPr/>
            <p:nvPr/>
          </p:nvSpPr>
          <p:spPr>
            <a:xfrm>
              <a:off x="5061000" y="1276425"/>
              <a:ext cx="3700" cy="2200"/>
            </a:xfrm>
            <a:custGeom>
              <a:avLst/>
              <a:gdLst/>
              <a:ahLst/>
              <a:cxnLst/>
              <a:rect l="l" t="t" r="r" b="b"/>
              <a:pathLst>
                <a:path w="148" h="88" extrusionOk="0">
                  <a:moveTo>
                    <a:pt x="88" y="1"/>
                  </a:moveTo>
                  <a:cubicBezTo>
                    <a:pt x="80" y="1"/>
                    <a:pt x="66" y="9"/>
                    <a:pt x="42" y="24"/>
                  </a:cubicBezTo>
                  <a:cubicBezTo>
                    <a:pt x="0" y="52"/>
                    <a:pt x="25" y="80"/>
                    <a:pt x="97" y="86"/>
                  </a:cubicBezTo>
                  <a:cubicBezTo>
                    <a:pt x="109" y="87"/>
                    <a:pt x="119" y="88"/>
                    <a:pt x="126" y="88"/>
                  </a:cubicBezTo>
                  <a:cubicBezTo>
                    <a:pt x="147" y="88"/>
                    <a:pt x="146" y="83"/>
                    <a:pt x="125" y="73"/>
                  </a:cubicBezTo>
                  <a:cubicBezTo>
                    <a:pt x="108" y="62"/>
                    <a:pt x="94" y="41"/>
                    <a:pt x="94" y="24"/>
                  </a:cubicBezTo>
                  <a:cubicBezTo>
                    <a:pt x="96" y="9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2" name="Google Shape;3702;p30"/>
            <p:cNvSpPr/>
            <p:nvPr/>
          </p:nvSpPr>
          <p:spPr>
            <a:xfrm>
              <a:off x="5071150" y="1288825"/>
              <a:ext cx="800" cy="1875"/>
            </a:xfrm>
            <a:custGeom>
              <a:avLst/>
              <a:gdLst/>
              <a:ahLst/>
              <a:cxnLst/>
              <a:rect l="l" t="t" r="r" b="b"/>
              <a:pathLst>
                <a:path w="32" h="75" extrusionOk="0">
                  <a:moveTo>
                    <a:pt x="21" y="0"/>
                  </a:moveTo>
                  <a:cubicBezTo>
                    <a:pt x="19" y="0"/>
                    <a:pt x="17" y="1"/>
                    <a:pt x="15" y="3"/>
                  </a:cubicBezTo>
                  <a:cubicBezTo>
                    <a:pt x="4" y="14"/>
                    <a:pt x="0" y="35"/>
                    <a:pt x="7" y="48"/>
                  </a:cubicBezTo>
                  <a:cubicBezTo>
                    <a:pt x="12" y="66"/>
                    <a:pt x="17" y="74"/>
                    <a:pt x="21" y="74"/>
                  </a:cubicBezTo>
                  <a:cubicBezTo>
                    <a:pt x="27" y="74"/>
                    <a:pt x="31" y="59"/>
                    <a:pt x="31" y="32"/>
                  </a:cubicBezTo>
                  <a:cubicBezTo>
                    <a:pt x="31" y="12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3" name="Google Shape;3703;p30"/>
            <p:cNvSpPr/>
            <p:nvPr/>
          </p:nvSpPr>
          <p:spPr>
            <a:xfrm>
              <a:off x="5073725" y="1291875"/>
              <a:ext cx="2650" cy="975"/>
            </a:xfrm>
            <a:custGeom>
              <a:avLst/>
              <a:gdLst/>
              <a:ahLst/>
              <a:cxnLst/>
              <a:rect l="l" t="t" r="r" b="b"/>
              <a:pathLst>
                <a:path w="106" h="39" extrusionOk="0">
                  <a:moveTo>
                    <a:pt x="4" y="1"/>
                  </a:moveTo>
                  <a:cubicBezTo>
                    <a:pt x="1" y="1"/>
                    <a:pt x="2" y="6"/>
                    <a:pt x="8" y="17"/>
                  </a:cubicBezTo>
                  <a:cubicBezTo>
                    <a:pt x="18" y="29"/>
                    <a:pt x="42" y="39"/>
                    <a:pt x="65" y="39"/>
                  </a:cubicBezTo>
                  <a:cubicBezTo>
                    <a:pt x="68" y="39"/>
                    <a:pt x="71" y="38"/>
                    <a:pt x="74" y="38"/>
                  </a:cubicBezTo>
                  <a:cubicBezTo>
                    <a:pt x="102" y="30"/>
                    <a:pt x="106" y="27"/>
                    <a:pt x="81" y="27"/>
                  </a:cubicBezTo>
                  <a:cubicBezTo>
                    <a:pt x="57" y="24"/>
                    <a:pt x="32" y="17"/>
                    <a:pt x="16" y="6"/>
                  </a:cubicBezTo>
                  <a:cubicBezTo>
                    <a:pt x="10" y="3"/>
                    <a:pt x="7" y="1"/>
                    <a:pt x="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4" name="Google Shape;3704;p30"/>
            <p:cNvSpPr/>
            <p:nvPr/>
          </p:nvSpPr>
          <p:spPr>
            <a:xfrm>
              <a:off x="5129525" y="1347600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7" y="0"/>
                    <a:pt x="42" y="0"/>
                    <a:pt x="35" y="1"/>
                  </a:cubicBezTo>
                  <a:cubicBezTo>
                    <a:pt x="11" y="8"/>
                    <a:pt x="0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3" y="19"/>
                    <a:pt x="53" y="12"/>
                  </a:cubicBezTo>
                  <a:cubicBezTo>
                    <a:pt x="65" y="4"/>
                    <a:pt x="64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5" name="Google Shape;3705;p30"/>
            <p:cNvSpPr/>
            <p:nvPr/>
          </p:nvSpPr>
          <p:spPr>
            <a:xfrm>
              <a:off x="5136625" y="1346825"/>
              <a:ext cx="19850" cy="6475"/>
            </a:xfrm>
            <a:custGeom>
              <a:avLst/>
              <a:gdLst/>
              <a:ahLst/>
              <a:cxnLst/>
              <a:rect l="l" t="t" r="r" b="b"/>
              <a:pathLst>
                <a:path w="794" h="259" extrusionOk="0">
                  <a:moveTo>
                    <a:pt x="775" y="0"/>
                  </a:moveTo>
                  <a:cubicBezTo>
                    <a:pt x="708" y="0"/>
                    <a:pt x="209" y="127"/>
                    <a:pt x="216" y="147"/>
                  </a:cubicBezTo>
                  <a:cubicBezTo>
                    <a:pt x="216" y="154"/>
                    <a:pt x="222" y="171"/>
                    <a:pt x="227" y="189"/>
                  </a:cubicBezTo>
                  <a:cubicBezTo>
                    <a:pt x="228" y="202"/>
                    <a:pt x="228" y="208"/>
                    <a:pt x="223" y="208"/>
                  </a:cubicBezTo>
                  <a:cubicBezTo>
                    <a:pt x="218" y="208"/>
                    <a:pt x="209" y="204"/>
                    <a:pt x="195" y="196"/>
                  </a:cubicBezTo>
                  <a:cubicBezTo>
                    <a:pt x="180" y="185"/>
                    <a:pt x="151" y="181"/>
                    <a:pt x="123" y="181"/>
                  </a:cubicBezTo>
                  <a:cubicBezTo>
                    <a:pt x="74" y="181"/>
                    <a:pt x="26" y="194"/>
                    <a:pt x="46" y="210"/>
                  </a:cubicBezTo>
                  <a:cubicBezTo>
                    <a:pt x="60" y="220"/>
                    <a:pt x="53" y="234"/>
                    <a:pt x="32" y="237"/>
                  </a:cubicBezTo>
                  <a:cubicBezTo>
                    <a:pt x="14" y="240"/>
                    <a:pt x="1" y="251"/>
                    <a:pt x="1" y="258"/>
                  </a:cubicBezTo>
                  <a:cubicBezTo>
                    <a:pt x="1" y="258"/>
                    <a:pt x="2" y="259"/>
                    <a:pt x="4" y="259"/>
                  </a:cubicBezTo>
                  <a:cubicBezTo>
                    <a:pt x="13" y="259"/>
                    <a:pt x="45" y="249"/>
                    <a:pt x="81" y="234"/>
                  </a:cubicBezTo>
                  <a:cubicBezTo>
                    <a:pt x="109" y="221"/>
                    <a:pt x="137" y="214"/>
                    <a:pt x="151" y="214"/>
                  </a:cubicBezTo>
                  <a:cubicBezTo>
                    <a:pt x="156" y="214"/>
                    <a:pt x="159" y="215"/>
                    <a:pt x="160" y="216"/>
                  </a:cubicBezTo>
                  <a:cubicBezTo>
                    <a:pt x="161" y="220"/>
                    <a:pt x="166" y="221"/>
                    <a:pt x="176" y="221"/>
                  </a:cubicBezTo>
                  <a:cubicBezTo>
                    <a:pt x="258" y="221"/>
                    <a:pt x="623" y="114"/>
                    <a:pt x="670" y="74"/>
                  </a:cubicBezTo>
                  <a:cubicBezTo>
                    <a:pt x="696" y="55"/>
                    <a:pt x="719" y="35"/>
                    <a:pt x="725" y="35"/>
                  </a:cubicBezTo>
                  <a:cubicBezTo>
                    <a:pt x="725" y="35"/>
                    <a:pt x="726" y="35"/>
                    <a:pt x="726" y="36"/>
                  </a:cubicBezTo>
                  <a:cubicBezTo>
                    <a:pt x="729" y="36"/>
                    <a:pt x="732" y="37"/>
                    <a:pt x="735" y="37"/>
                  </a:cubicBezTo>
                  <a:cubicBezTo>
                    <a:pt x="760" y="37"/>
                    <a:pt x="794" y="13"/>
                    <a:pt x="781" y="2"/>
                  </a:cubicBezTo>
                  <a:cubicBezTo>
                    <a:pt x="780" y="1"/>
                    <a:pt x="778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6" name="Google Shape;3706;p30"/>
            <p:cNvSpPr/>
            <p:nvPr/>
          </p:nvSpPr>
          <p:spPr>
            <a:xfrm>
              <a:off x="5137925" y="1356325"/>
              <a:ext cx="1850" cy="1425"/>
            </a:xfrm>
            <a:custGeom>
              <a:avLst/>
              <a:gdLst/>
              <a:ahLst/>
              <a:cxnLst/>
              <a:rect l="l" t="t" r="r" b="b"/>
              <a:pathLst>
                <a:path w="74" h="57" extrusionOk="0">
                  <a:moveTo>
                    <a:pt x="47" y="1"/>
                  </a:moveTo>
                  <a:cubicBezTo>
                    <a:pt x="41" y="1"/>
                    <a:pt x="35" y="2"/>
                    <a:pt x="29" y="6"/>
                  </a:cubicBezTo>
                  <a:cubicBezTo>
                    <a:pt x="11" y="20"/>
                    <a:pt x="1" y="34"/>
                    <a:pt x="4" y="44"/>
                  </a:cubicBezTo>
                  <a:cubicBezTo>
                    <a:pt x="4" y="52"/>
                    <a:pt x="15" y="56"/>
                    <a:pt x="28" y="56"/>
                  </a:cubicBezTo>
                  <a:cubicBezTo>
                    <a:pt x="33" y="56"/>
                    <a:pt x="38" y="56"/>
                    <a:pt x="42" y="54"/>
                  </a:cubicBezTo>
                  <a:cubicBezTo>
                    <a:pt x="63" y="48"/>
                    <a:pt x="74" y="34"/>
                    <a:pt x="66" y="17"/>
                  </a:cubicBezTo>
                  <a:cubicBezTo>
                    <a:pt x="64" y="6"/>
                    <a:pt x="57" y="1"/>
                    <a:pt x="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7" name="Google Shape;3707;p30"/>
            <p:cNvSpPr/>
            <p:nvPr/>
          </p:nvSpPr>
          <p:spPr>
            <a:xfrm>
              <a:off x="5125750" y="1317300"/>
              <a:ext cx="5250" cy="900"/>
            </a:xfrm>
            <a:custGeom>
              <a:avLst/>
              <a:gdLst/>
              <a:ahLst/>
              <a:cxnLst/>
              <a:rect l="l" t="t" r="r" b="b"/>
              <a:pathLst>
                <a:path w="210" h="36" extrusionOk="0">
                  <a:moveTo>
                    <a:pt x="146" y="0"/>
                  </a:moveTo>
                  <a:cubicBezTo>
                    <a:pt x="130" y="0"/>
                    <a:pt x="111" y="2"/>
                    <a:pt x="92" y="6"/>
                  </a:cubicBezTo>
                  <a:cubicBezTo>
                    <a:pt x="18" y="18"/>
                    <a:pt x="1" y="31"/>
                    <a:pt x="33" y="31"/>
                  </a:cubicBezTo>
                  <a:cubicBezTo>
                    <a:pt x="47" y="31"/>
                    <a:pt x="69" y="29"/>
                    <a:pt x="100" y="23"/>
                  </a:cubicBezTo>
                  <a:cubicBezTo>
                    <a:pt x="110" y="23"/>
                    <a:pt x="120" y="22"/>
                    <a:pt x="130" y="22"/>
                  </a:cubicBezTo>
                  <a:cubicBezTo>
                    <a:pt x="157" y="22"/>
                    <a:pt x="182" y="25"/>
                    <a:pt x="193" y="30"/>
                  </a:cubicBezTo>
                  <a:cubicBezTo>
                    <a:pt x="198" y="34"/>
                    <a:pt x="202" y="35"/>
                    <a:pt x="204" y="35"/>
                  </a:cubicBezTo>
                  <a:cubicBezTo>
                    <a:pt x="209" y="35"/>
                    <a:pt x="207" y="28"/>
                    <a:pt x="199" y="17"/>
                  </a:cubicBezTo>
                  <a:cubicBezTo>
                    <a:pt x="193" y="6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8" name="Google Shape;3708;p30"/>
            <p:cNvSpPr/>
            <p:nvPr/>
          </p:nvSpPr>
          <p:spPr>
            <a:xfrm>
              <a:off x="5142875" y="1368575"/>
              <a:ext cx="2125" cy="575"/>
            </a:xfrm>
            <a:custGeom>
              <a:avLst/>
              <a:gdLst/>
              <a:ahLst/>
              <a:cxnLst/>
              <a:rect l="l" t="t" r="r" b="b"/>
              <a:pathLst>
                <a:path w="85" h="23" extrusionOk="0">
                  <a:moveTo>
                    <a:pt x="76" y="1"/>
                  </a:moveTo>
                  <a:cubicBezTo>
                    <a:pt x="70" y="1"/>
                    <a:pt x="60" y="2"/>
                    <a:pt x="46" y="6"/>
                  </a:cubicBezTo>
                  <a:cubicBezTo>
                    <a:pt x="14" y="12"/>
                    <a:pt x="1" y="19"/>
                    <a:pt x="18" y="22"/>
                  </a:cubicBezTo>
                  <a:cubicBezTo>
                    <a:pt x="35" y="22"/>
                    <a:pt x="63" y="16"/>
                    <a:pt x="76" y="9"/>
                  </a:cubicBezTo>
                  <a:cubicBezTo>
                    <a:pt x="84" y="3"/>
                    <a:pt x="84" y="1"/>
                    <a:pt x="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9" name="Google Shape;3709;p30"/>
            <p:cNvSpPr/>
            <p:nvPr/>
          </p:nvSpPr>
          <p:spPr>
            <a:xfrm>
              <a:off x="5136300" y="1341375"/>
              <a:ext cx="15375" cy="5125"/>
            </a:xfrm>
            <a:custGeom>
              <a:avLst/>
              <a:gdLst/>
              <a:ahLst/>
              <a:cxnLst/>
              <a:rect l="l" t="t" r="r" b="b"/>
              <a:pathLst>
                <a:path w="615" h="205" extrusionOk="0">
                  <a:moveTo>
                    <a:pt x="524" y="1"/>
                  </a:moveTo>
                  <a:cubicBezTo>
                    <a:pt x="515" y="1"/>
                    <a:pt x="502" y="4"/>
                    <a:pt x="485" y="11"/>
                  </a:cubicBezTo>
                  <a:cubicBezTo>
                    <a:pt x="470" y="18"/>
                    <a:pt x="456" y="21"/>
                    <a:pt x="445" y="21"/>
                  </a:cubicBezTo>
                  <a:cubicBezTo>
                    <a:pt x="434" y="21"/>
                    <a:pt x="426" y="18"/>
                    <a:pt x="423" y="11"/>
                  </a:cubicBezTo>
                  <a:cubicBezTo>
                    <a:pt x="422" y="8"/>
                    <a:pt x="420" y="6"/>
                    <a:pt x="417" y="6"/>
                  </a:cubicBezTo>
                  <a:cubicBezTo>
                    <a:pt x="410" y="6"/>
                    <a:pt x="398" y="19"/>
                    <a:pt x="389" y="42"/>
                  </a:cubicBezTo>
                  <a:cubicBezTo>
                    <a:pt x="374" y="71"/>
                    <a:pt x="366" y="84"/>
                    <a:pt x="356" y="84"/>
                  </a:cubicBezTo>
                  <a:cubicBezTo>
                    <a:pt x="350" y="84"/>
                    <a:pt x="343" y="78"/>
                    <a:pt x="333" y="66"/>
                  </a:cubicBezTo>
                  <a:cubicBezTo>
                    <a:pt x="324" y="55"/>
                    <a:pt x="317" y="50"/>
                    <a:pt x="312" y="50"/>
                  </a:cubicBezTo>
                  <a:cubicBezTo>
                    <a:pt x="308" y="50"/>
                    <a:pt x="305" y="55"/>
                    <a:pt x="305" y="63"/>
                  </a:cubicBezTo>
                  <a:cubicBezTo>
                    <a:pt x="303" y="78"/>
                    <a:pt x="295" y="84"/>
                    <a:pt x="279" y="84"/>
                  </a:cubicBezTo>
                  <a:cubicBezTo>
                    <a:pt x="272" y="84"/>
                    <a:pt x="263" y="82"/>
                    <a:pt x="253" y="80"/>
                  </a:cubicBezTo>
                  <a:cubicBezTo>
                    <a:pt x="242" y="79"/>
                    <a:pt x="231" y="78"/>
                    <a:pt x="223" y="78"/>
                  </a:cubicBezTo>
                  <a:cubicBezTo>
                    <a:pt x="212" y="78"/>
                    <a:pt x="206" y="80"/>
                    <a:pt x="208" y="84"/>
                  </a:cubicBezTo>
                  <a:cubicBezTo>
                    <a:pt x="208" y="88"/>
                    <a:pt x="203" y="89"/>
                    <a:pt x="196" y="89"/>
                  </a:cubicBezTo>
                  <a:cubicBezTo>
                    <a:pt x="190" y="89"/>
                    <a:pt x="184" y="88"/>
                    <a:pt x="177" y="87"/>
                  </a:cubicBezTo>
                  <a:cubicBezTo>
                    <a:pt x="169" y="85"/>
                    <a:pt x="161" y="84"/>
                    <a:pt x="153" y="84"/>
                  </a:cubicBezTo>
                  <a:cubicBezTo>
                    <a:pt x="108" y="84"/>
                    <a:pt x="57" y="113"/>
                    <a:pt x="31" y="157"/>
                  </a:cubicBezTo>
                  <a:cubicBezTo>
                    <a:pt x="9" y="192"/>
                    <a:pt x="1" y="205"/>
                    <a:pt x="14" y="205"/>
                  </a:cubicBezTo>
                  <a:cubicBezTo>
                    <a:pt x="22" y="205"/>
                    <a:pt x="36" y="201"/>
                    <a:pt x="59" y="195"/>
                  </a:cubicBezTo>
                  <a:cubicBezTo>
                    <a:pt x="97" y="188"/>
                    <a:pt x="111" y="170"/>
                    <a:pt x="104" y="146"/>
                  </a:cubicBezTo>
                  <a:cubicBezTo>
                    <a:pt x="99" y="132"/>
                    <a:pt x="98" y="126"/>
                    <a:pt x="103" y="126"/>
                  </a:cubicBezTo>
                  <a:lnTo>
                    <a:pt x="103" y="126"/>
                  </a:lnTo>
                  <a:cubicBezTo>
                    <a:pt x="108" y="126"/>
                    <a:pt x="120" y="132"/>
                    <a:pt x="139" y="146"/>
                  </a:cubicBezTo>
                  <a:cubicBezTo>
                    <a:pt x="159" y="159"/>
                    <a:pt x="177" y="165"/>
                    <a:pt x="204" y="165"/>
                  </a:cubicBezTo>
                  <a:cubicBezTo>
                    <a:pt x="229" y="165"/>
                    <a:pt x="260" y="160"/>
                    <a:pt x="305" y="150"/>
                  </a:cubicBezTo>
                  <a:cubicBezTo>
                    <a:pt x="371" y="132"/>
                    <a:pt x="444" y="105"/>
                    <a:pt x="469" y="90"/>
                  </a:cubicBezTo>
                  <a:cubicBezTo>
                    <a:pt x="487" y="79"/>
                    <a:pt x="504" y="72"/>
                    <a:pt x="517" y="72"/>
                  </a:cubicBezTo>
                  <a:cubicBezTo>
                    <a:pt x="523" y="72"/>
                    <a:pt x="528" y="74"/>
                    <a:pt x="531" y="77"/>
                  </a:cubicBezTo>
                  <a:cubicBezTo>
                    <a:pt x="537" y="81"/>
                    <a:pt x="549" y="84"/>
                    <a:pt x="562" y="84"/>
                  </a:cubicBezTo>
                  <a:cubicBezTo>
                    <a:pt x="570" y="84"/>
                    <a:pt x="578" y="83"/>
                    <a:pt x="586" y="80"/>
                  </a:cubicBezTo>
                  <a:cubicBezTo>
                    <a:pt x="610" y="74"/>
                    <a:pt x="614" y="66"/>
                    <a:pt x="593" y="66"/>
                  </a:cubicBezTo>
                  <a:cubicBezTo>
                    <a:pt x="576" y="66"/>
                    <a:pt x="555" y="45"/>
                    <a:pt x="552" y="25"/>
                  </a:cubicBezTo>
                  <a:cubicBezTo>
                    <a:pt x="545" y="8"/>
                    <a:pt x="538" y="1"/>
                    <a:pt x="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0" name="Google Shape;3710;p30"/>
            <p:cNvSpPr/>
            <p:nvPr/>
          </p:nvSpPr>
          <p:spPr>
            <a:xfrm>
              <a:off x="5139675" y="1354375"/>
              <a:ext cx="2275" cy="1100"/>
            </a:xfrm>
            <a:custGeom>
              <a:avLst/>
              <a:gdLst/>
              <a:ahLst/>
              <a:cxnLst/>
              <a:rect l="l" t="t" r="r" b="b"/>
              <a:pathLst>
                <a:path w="91" h="44" extrusionOk="0">
                  <a:moveTo>
                    <a:pt x="79" y="1"/>
                  </a:moveTo>
                  <a:cubicBezTo>
                    <a:pt x="71" y="1"/>
                    <a:pt x="57" y="3"/>
                    <a:pt x="42" y="8"/>
                  </a:cubicBezTo>
                  <a:cubicBezTo>
                    <a:pt x="14" y="15"/>
                    <a:pt x="0" y="25"/>
                    <a:pt x="4" y="36"/>
                  </a:cubicBezTo>
                  <a:cubicBezTo>
                    <a:pt x="5" y="41"/>
                    <a:pt x="10" y="43"/>
                    <a:pt x="17" y="43"/>
                  </a:cubicBezTo>
                  <a:cubicBezTo>
                    <a:pt x="25" y="43"/>
                    <a:pt x="36" y="40"/>
                    <a:pt x="49" y="33"/>
                  </a:cubicBezTo>
                  <a:cubicBezTo>
                    <a:pt x="73" y="22"/>
                    <a:pt x="90" y="8"/>
                    <a:pt x="87" y="4"/>
                  </a:cubicBezTo>
                  <a:cubicBezTo>
                    <a:pt x="87" y="2"/>
                    <a:pt x="84" y="1"/>
                    <a:pt x="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1" name="Google Shape;3711;p30"/>
            <p:cNvSpPr/>
            <p:nvPr/>
          </p:nvSpPr>
          <p:spPr>
            <a:xfrm>
              <a:off x="5140100" y="1326200"/>
              <a:ext cx="208450" cy="31875"/>
            </a:xfrm>
            <a:custGeom>
              <a:avLst/>
              <a:gdLst/>
              <a:ahLst/>
              <a:cxnLst/>
              <a:rect l="l" t="t" r="r" b="b"/>
              <a:pathLst>
                <a:path w="8338" h="1275" extrusionOk="0">
                  <a:moveTo>
                    <a:pt x="6634" y="33"/>
                  </a:moveTo>
                  <a:cubicBezTo>
                    <a:pt x="6653" y="33"/>
                    <a:pt x="6649" y="44"/>
                    <a:pt x="6620" y="63"/>
                  </a:cubicBezTo>
                  <a:cubicBezTo>
                    <a:pt x="6611" y="68"/>
                    <a:pt x="6600" y="71"/>
                    <a:pt x="6591" y="71"/>
                  </a:cubicBezTo>
                  <a:cubicBezTo>
                    <a:pt x="6583" y="71"/>
                    <a:pt x="6576" y="69"/>
                    <a:pt x="6571" y="66"/>
                  </a:cubicBezTo>
                  <a:cubicBezTo>
                    <a:pt x="6561" y="56"/>
                    <a:pt x="6571" y="45"/>
                    <a:pt x="6599" y="39"/>
                  </a:cubicBezTo>
                  <a:cubicBezTo>
                    <a:pt x="6615" y="35"/>
                    <a:pt x="6626" y="33"/>
                    <a:pt x="6634" y="33"/>
                  </a:cubicBezTo>
                  <a:close/>
                  <a:moveTo>
                    <a:pt x="6197" y="219"/>
                  </a:moveTo>
                  <a:cubicBezTo>
                    <a:pt x="6228" y="219"/>
                    <a:pt x="6242" y="226"/>
                    <a:pt x="6232" y="244"/>
                  </a:cubicBezTo>
                  <a:cubicBezTo>
                    <a:pt x="6226" y="254"/>
                    <a:pt x="6211" y="261"/>
                    <a:pt x="6198" y="261"/>
                  </a:cubicBezTo>
                  <a:cubicBezTo>
                    <a:pt x="6195" y="261"/>
                    <a:pt x="6193" y="261"/>
                    <a:pt x="6190" y="260"/>
                  </a:cubicBezTo>
                  <a:cubicBezTo>
                    <a:pt x="6138" y="247"/>
                    <a:pt x="6145" y="219"/>
                    <a:pt x="6197" y="219"/>
                  </a:cubicBezTo>
                  <a:close/>
                  <a:moveTo>
                    <a:pt x="6587" y="363"/>
                  </a:moveTo>
                  <a:cubicBezTo>
                    <a:pt x="6599" y="363"/>
                    <a:pt x="6602" y="367"/>
                    <a:pt x="6589" y="375"/>
                  </a:cubicBezTo>
                  <a:cubicBezTo>
                    <a:pt x="6580" y="382"/>
                    <a:pt x="6568" y="386"/>
                    <a:pt x="6558" y="386"/>
                  </a:cubicBezTo>
                  <a:cubicBezTo>
                    <a:pt x="6552" y="386"/>
                    <a:pt x="6547" y="385"/>
                    <a:pt x="6544" y="382"/>
                  </a:cubicBezTo>
                  <a:cubicBezTo>
                    <a:pt x="6536" y="379"/>
                    <a:pt x="6547" y="372"/>
                    <a:pt x="6571" y="364"/>
                  </a:cubicBezTo>
                  <a:cubicBezTo>
                    <a:pt x="6577" y="364"/>
                    <a:pt x="6582" y="363"/>
                    <a:pt x="6587" y="363"/>
                  </a:cubicBezTo>
                  <a:close/>
                  <a:moveTo>
                    <a:pt x="6325" y="413"/>
                  </a:moveTo>
                  <a:cubicBezTo>
                    <a:pt x="6328" y="413"/>
                    <a:pt x="6330" y="413"/>
                    <a:pt x="6332" y="414"/>
                  </a:cubicBezTo>
                  <a:cubicBezTo>
                    <a:pt x="6346" y="417"/>
                    <a:pt x="6360" y="424"/>
                    <a:pt x="6360" y="431"/>
                  </a:cubicBezTo>
                  <a:cubicBezTo>
                    <a:pt x="6363" y="434"/>
                    <a:pt x="6353" y="441"/>
                    <a:pt x="6339" y="444"/>
                  </a:cubicBezTo>
                  <a:cubicBezTo>
                    <a:pt x="6337" y="445"/>
                    <a:pt x="6335" y="445"/>
                    <a:pt x="6333" y="445"/>
                  </a:cubicBezTo>
                  <a:cubicBezTo>
                    <a:pt x="6324" y="445"/>
                    <a:pt x="6314" y="439"/>
                    <a:pt x="6312" y="427"/>
                  </a:cubicBezTo>
                  <a:cubicBezTo>
                    <a:pt x="6308" y="419"/>
                    <a:pt x="6315" y="413"/>
                    <a:pt x="6325" y="413"/>
                  </a:cubicBezTo>
                  <a:close/>
                  <a:moveTo>
                    <a:pt x="6456" y="277"/>
                  </a:moveTo>
                  <a:cubicBezTo>
                    <a:pt x="6457" y="277"/>
                    <a:pt x="6459" y="277"/>
                    <a:pt x="6461" y="278"/>
                  </a:cubicBezTo>
                  <a:cubicBezTo>
                    <a:pt x="6502" y="285"/>
                    <a:pt x="6502" y="337"/>
                    <a:pt x="6461" y="379"/>
                  </a:cubicBezTo>
                  <a:cubicBezTo>
                    <a:pt x="6438" y="403"/>
                    <a:pt x="6426" y="414"/>
                    <a:pt x="6413" y="414"/>
                  </a:cubicBezTo>
                  <a:cubicBezTo>
                    <a:pt x="6404" y="414"/>
                    <a:pt x="6395" y="409"/>
                    <a:pt x="6381" y="399"/>
                  </a:cubicBezTo>
                  <a:cubicBezTo>
                    <a:pt x="6370" y="391"/>
                    <a:pt x="6356" y="387"/>
                    <a:pt x="6339" y="387"/>
                  </a:cubicBezTo>
                  <a:cubicBezTo>
                    <a:pt x="6318" y="387"/>
                    <a:pt x="6291" y="393"/>
                    <a:pt x="6256" y="406"/>
                  </a:cubicBezTo>
                  <a:cubicBezTo>
                    <a:pt x="6226" y="415"/>
                    <a:pt x="6196" y="422"/>
                    <a:pt x="6178" y="422"/>
                  </a:cubicBezTo>
                  <a:cubicBezTo>
                    <a:pt x="6169" y="422"/>
                    <a:pt x="6163" y="420"/>
                    <a:pt x="6162" y="417"/>
                  </a:cubicBezTo>
                  <a:cubicBezTo>
                    <a:pt x="6160" y="412"/>
                    <a:pt x="6157" y="410"/>
                    <a:pt x="6153" y="410"/>
                  </a:cubicBezTo>
                  <a:cubicBezTo>
                    <a:pt x="6147" y="410"/>
                    <a:pt x="6138" y="414"/>
                    <a:pt x="6128" y="420"/>
                  </a:cubicBezTo>
                  <a:cubicBezTo>
                    <a:pt x="6118" y="426"/>
                    <a:pt x="6108" y="429"/>
                    <a:pt x="6098" y="429"/>
                  </a:cubicBezTo>
                  <a:cubicBezTo>
                    <a:pt x="6089" y="429"/>
                    <a:pt x="6082" y="427"/>
                    <a:pt x="6075" y="424"/>
                  </a:cubicBezTo>
                  <a:cubicBezTo>
                    <a:pt x="6071" y="420"/>
                    <a:pt x="6063" y="418"/>
                    <a:pt x="6053" y="418"/>
                  </a:cubicBezTo>
                  <a:cubicBezTo>
                    <a:pt x="6035" y="418"/>
                    <a:pt x="6009" y="423"/>
                    <a:pt x="5985" y="434"/>
                  </a:cubicBezTo>
                  <a:cubicBezTo>
                    <a:pt x="5959" y="445"/>
                    <a:pt x="5930" y="452"/>
                    <a:pt x="5904" y="452"/>
                  </a:cubicBezTo>
                  <a:cubicBezTo>
                    <a:pt x="5888" y="452"/>
                    <a:pt x="5873" y="450"/>
                    <a:pt x="5860" y="444"/>
                  </a:cubicBezTo>
                  <a:cubicBezTo>
                    <a:pt x="5840" y="439"/>
                    <a:pt x="5827" y="436"/>
                    <a:pt x="5821" y="436"/>
                  </a:cubicBezTo>
                  <a:cubicBezTo>
                    <a:pt x="5811" y="436"/>
                    <a:pt x="5816" y="443"/>
                    <a:pt x="5829" y="462"/>
                  </a:cubicBezTo>
                  <a:cubicBezTo>
                    <a:pt x="5842" y="479"/>
                    <a:pt x="5848" y="486"/>
                    <a:pt x="5845" y="486"/>
                  </a:cubicBezTo>
                  <a:cubicBezTo>
                    <a:pt x="5842" y="486"/>
                    <a:pt x="5832" y="480"/>
                    <a:pt x="5812" y="468"/>
                  </a:cubicBezTo>
                  <a:cubicBezTo>
                    <a:pt x="5794" y="454"/>
                    <a:pt x="5759" y="447"/>
                    <a:pt x="5730" y="447"/>
                  </a:cubicBezTo>
                  <a:cubicBezTo>
                    <a:pt x="5725" y="447"/>
                    <a:pt x="5719" y="447"/>
                    <a:pt x="5715" y="448"/>
                  </a:cubicBezTo>
                  <a:lnTo>
                    <a:pt x="5655" y="458"/>
                  </a:lnTo>
                  <a:lnTo>
                    <a:pt x="5655" y="458"/>
                  </a:lnTo>
                  <a:lnTo>
                    <a:pt x="5704" y="431"/>
                  </a:lnTo>
                  <a:cubicBezTo>
                    <a:pt x="5756" y="401"/>
                    <a:pt x="6022" y="360"/>
                    <a:pt x="6134" y="360"/>
                  </a:cubicBezTo>
                  <a:cubicBezTo>
                    <a:pt x="6142" y="360"/>
                    <a:pt x="6149" y="361"/>
                    <a:pt x="6155" y="361"/>
                  </a:cubicBezTo>
                  <a:cubicBezTo>
                    <a:pt x="6160" y="361"/>
                    <a:pt x="6165" y="362"/>
                    <a:pt x="6169" y="362"/>
                  </a:cubicBezTo>
                  <a:cubicBezTo>
                    <a:pt x="6199" y="362"/>
                    <a:pt x="6219" y="352"/>
                    <a:pt x="6232" y="337"/>
                  </a:cubicBezTo>
                  <a:cubicBezTo>
                    <a:pt x="6239" y="324"/>
                    <a:pt x="6245" y="318"/>
                    <a:pt x="6254" y="318"/>
                  </a:cubicBezTo>
                  <a:cubicBezTo>
                    <a:pt x="6261" y="318"/>
                    <a:pt x="6269" y="322"/>
                    <a:pt x="6280" y="330"/>
                  </a:cubicBezTo>
                  <a:cubicBezTo>
                    <a:pt x="6292" y="339"/>
                    <a:pt x="6300" y="344"/>
                    <a:pt x="6304" y="344"/>
                  </a:cubicBezTo>
                  <a:cubicBezTo>
                    <a:pt x="6306" y="344"/>
                    <a:pt x="6307" y="343"/>
                    <a:pt x="6307" y="340"/>
                  </a:cubicBezTo>
                  <a:cubicBezTo>
                    <a:pt x="6305" y="334"/>
                    <a:pt x="6320" y="332"/>
                    <a:pt x="6343" y="332"/>
                  </a:cubicBezTo>
                  <a:cubicBezTo>
                    <a:pt x="6357" y="332"/>
                    <a:pt x="6373" y="332"/>
                    <a:pt x="6391" y="334"/>
                  </a:cubicBezTo>
                  <a:cubicBezTo>
                    <a:pt x="6422" y="337"/>
                    <a:pt x="6442" y="339"/>
                    <a:pt x="6454" y="339"/>
                  </a:cubicBezTo>
                  <a:cubicBezTo>
                    <a:pt x="6479" y="339"/>
                    <a:pt x="6473" y="331"/>
                    <a:pt x="6457" y="306"/>
                  </a:cubicBezTo>
                  <a:cubicBezTo>
                    <a:pt x="6445" y="288"/>
                    <a:pt x="6446" y="277"/>
                    <a:pt x="6456" y="277"/>
                  </a:cubicBezTo>
                  <a:close/>
                  <a:moveTo>
                    <a:pt x="4498" y="467"/>
                  </a:moveTo>
                  <a:cubicBezTo>
                    <a:pt x="4504" y="467"/>
                    <a:pt x="4507" y="469"/>
                    <a:pt x="4507" y="473"/>
                  </a:cubicBezTo>
                  <a:cubicBezTo>
                    <a:pt x="4511" y="476"/>
                    <a:pt x="4501" y="486"/>
                    <a:pt x="4483" y="497"/>
                  </a:cubicBezTo>
                  <a:cubicBezTo>
                    <a:pt x="4474" y="504"/>
                    <a:pt x="4464" y="507"/>
                    <a:pt x="4457" y="507"/>
                  </a:cubicBezTo>
                  <a:cubicBezTo>
                    <a:pt x="4451" y="507"/>
                    <a:pt x="4446" y="505"/>
                    <a:pt x="4445" y="500"/>
                  </a:cubicBezTo>
                  <a:cubicBezTo>
                    <a:pt x="4441" y="486"/>
                    <a:pt x="4455" y="476"/>
                    <a:pt x="4472" y="473"/>
                  </a:cubicBezTo>
                  <a:cubicBezTo>
                    <a:pt x="4483" y="469"/>
                    <a:pt x="4491" y="467"/>
                    <a:pt x="4498" y="467"/>
                  </a:cubicBezTo>
                  <a:close/>
                  <a:moveTo>
                    <a:pt x="3900" y="542"/>
                  </a:moveTo>
                  <a:cubicBezTo>
                    <a:pt x="3907" y="542"/>
                    <a:pt x="3913" y="544"/>
                    <a:pt x="3918" y="548"/>
                  </a:cubicBezTo>
                  <a:cubicBezTo>
                    <a:pt x="3928" y="559"/>
                    <a:pt x="3921" y="569"/>
                    <a:pt x="3904" y="573"/>
                  </a:cubicBezTo>
                  <a:cubicBezTo>
                    <a:pt x="3894" y="575"/>
                    <a:pt x="3885" y="577"/>
                    <a:pt x="3879" y="577"/>
                  </a:cubicBezTo>
                  <a:cubicBezTo>
                    <a:pt x="3862" y="577"/>
                    <a:pt x="3862" y="566"/>
                    <a:pt x="3879" y="548"/>
                  </a:cubicBezTo>
                  <a:cubicBezTo>
                    <a:pt x="3885" y="545"/>
                    <a:pt x="3893" y="542"/>
                    <a:pt x="3900" y="542"/>
                  </a:cubicBezTo>
                  <a:close/>
                  <a:moveTo>
                    <a:pt x="4135" y="542"/>
                  </a:moveTo>
                  <a:cubicBezTo>
                    <a:pt x="4140" y="542"/>
                    <a:pt x="4144" y="546"/>
                    <a:pt x="4147" y="552"/>
                  </a:cubicBezTo>
                  <a:cubicBezTo>
                    <a:pt x="4150" y="563"/>
                    <a:pt x="4147" y="580"/>
                    <a:pt x="4136" y="590"/>
                  </a:cubicBezTo>
                  <a:cubicBezTo>
                    <a:pt x="4132" y="595"/>
                    <a:pt x="4127" y="597"/>
                    <a:pt x="4123" y="597"/>
                  </a:cubicBezTo>
                  <a:cubicBezTo>
                    <a:pt x="4118" y="597"/>
                    <a:pt x="4114" y="593"/>
                    <a:pt x="4112" y="587"/>
                  </a:cubicBezTo>
                  <a:cubicBezTo>
                    <a:pt x="4105" y="577"/>
                    <a:pt x="4112" y="559"/>
                    <a:pt x="4122" y="548"/>
                  </a:cubicBezTo>
                  <a:cubicBezTo>
                    <a:pt x="4126" y="544"/>
                    <a:pt x="4131" y="542"/>
                    <a:pt x="4135" y="542"/>
                  </a:cubicBezTo>
                  <a:close/>
                  <a:moveTo>
                    <a:pt x="4497" y="638"/>
                  </a:moveTo>
                  <a:cubicBezTo>
                    <a:pt x="4506" y="638"/>
                    <a:pt x="4510" y="644"/>
                    <a:pt x="4507" y="652"/>
                  </a:cubicBezTo>
                  <a:cubicBezTo>
                    <a:pt x="4504" y="667"/>
                    <a:pt x="4496" y="677"/>
                    <a:pt x="4490" y="681"/>
                  </a:cubicBezTo>
                  <a:cubicBezTo>
                    <a:pt x="4483" y="681"/>
                    <a:pt x="4476" y="673"/>
                    <a:pt x="4472" y="663"/>
                  </a:cubicBezTo>
                  <a:cubicBezTo>
                    <a:pt x="4469" y="652"/>
                    <a:pt x="4480" y="639"/>
                    <a:pt x="4490" y="639"/>
                  </a:cubicBezTo>
                  <a:cubicBezTo>
                    <a:pt x="4493" y="638"/>
                    <a:pt x="4495" y="638"/>
                    <a:pt x="4497" y="638"/>
                  </a:cubicBezTo>
                  <a:close/>
                  <a:moveTo>
                    <a:pt x="4580" y="642"/>
                  </a:moveTo>
                  <a:cubicBezTo>
                    <a:pt x="4585" y="642"/>
                    <a:pt x="4589" y="645"/>
                    <a:pt x="4591" y="652"/>
                  </a:cubicBezTo>
                  <a:cubicBezTo>
                    <a:pt x="4594" y="663"/>
                    <a:pt x="4618" y="670"/>
                    <a:pt x="4639" y="670"/>
                  </a:cubicBezTo>
                  <a:cubicBezTo>
                    <a:pt x="4674" y="670"/>
                    <a:pt x="4670" y="673"/>
                    <a:pt x="4635" y="684"/>
                  </a:cubicBezTo>
                  <a:cubicBezTo>
                    <a:pt x="4621" y="689"/>
                    <a:pt x="4608" y="690"/>
                    <a:pt x="4597" y="690"/>
                  </a:cubicBezTo>
                  <a:cubicBezTo>
                    <a:pt x="4562" y="690"/>
                    <a:pt x="4543" y="673"/>
                    <a:pt x="4566" y="649"/>
                  </a:cubicBezTo>
                  <a:cubicBezTo>
                    <a:pt x="4571" y="645"/>
                    <a:pt x="4576" y="642"/>
                    <a:pt x="4580" y="642"/>
                  </a:cubicBezTo>
                  <a:close/>
                  <a:moveTo>
                    <a:pt x="3466" y="736"/>
                  </a:moveTo>
                  <a:lnTo>
                    <a:pt x="3466" y="736"/>
                  </a:lnTo>
                  <a:cubicBezTo>
                    <a:pt x="3468" y="736"/>
                    <a:pt x="3472" y="738"/>
                    <a:pt x="3476" y="743"/>
                  </a:cubicBezTo>
                  <a:cubicBezTo>
                    <a:pt x="3487" y="753"/>
                    <a:pt x="3491" y="771"/>
                    <a:pt x="3487" y="781"/>
                  </a:cubicBezTo>
                  <a:cubicBezTo>
                    <a:pt x="3486" y="782"/>
                    <a:pt x="3484" y="783"/>
                    <a:pt x="3483" y="783"/>
                  </a:cubicBezTo>
                  <a:cubicBezTo>
                    <a:pt x="3476" y="783"/>
                    <a:pt x="3469" y="773"/>
                    <a:pt x="3466" y="757"/>
                  </a:cubicBezTo>
                  <a:cubicBezTo>
                    <a:pt x="3462" y="743"/>
                    <a:pt x="3462" y="736"/>
                    <a:pt x="3466" y="736"/>
                  </a:cubicBezTo>
                  <a:close/>
                  <a:moveTo>
                    <a:pt x="6703" y="1"/>
                  </a:moveTo>
                  <a:cubicBezTo>
                    <a:pt x="6677" y="1"/>
                    <a:pt x="6643" y="5"/>
                    <a:pt x="6613" y="15"/>
                  </a:cubicBezTo>
                  <a:cubicBezTo>
                    <a:pt x="6579" y="22"/>
                    <a:pt x="6546" y="26"/>
                    <a:pt x="6526" y="26"/>
                  </a:cubicBezTo>
                  <a:cubicBezTo>
                    <a:pt x="6520" y="26"/>
                    <a:pt x="6515" y="25"/>
                    <a:pt x="6512" y="25"/>
                  </a:cubicBezTo>
                  <a:cubicBezTo>
                    <a:pt x="6509" y="21"/>
                    <a:pt x="6497" y="20"/>
                    <a:pt x="6480" y="20"/>
                  </a:cubicBezTo>
                  <a:cubicBezTo>
                    <a:pt x="6464" y="20"/>
                    <a:pt x="6443" y="21"/>
                    <a:pt x="6422" y="25"/>
                  </a:cubicBezTo>
                  <a:cubicBezTo>
                    <a:pt x="6347" y="36"/>
                    <a:pt x="6352" y="51"/>
                    <a:pt x="6416" y="51"/>
                  </a:cubicBezTo>
                  <a:cubicBezTo>
                    <a:pt x="6428" y="51"/>
                    <a:pt x="6443" y="50"/>
                    <a:pt x="6461" y="49"/>
                  </a:cubicBezTo>
                  <a:lnTo>
                    <a:pt x="6536" y="45"/>
                  </a:lnTo>
                  <a:lnTo>
                    <a:pt x="6491" y="90"/>
                  </a:lnTo>
                  <a:cubicBezTo>
                    <a:pt x="6432" y="150"/>
                    <a:pt x="6363" y="174"/>
                    <a:pt x="6176" y="191"/>
                  </a:cubicBezTo>
                  <a:cubicBezTo>
                    <a:pt x="6096" y="198"/>
                    <a:pt x="5979" y="215"/>
                    <a:pt x="5909" y="226"/>
                  </a:cubicBezTo>
                  <a:cubicBezTo>
                    <a:pt x="5839" y="239"/>
                    <a:pt x="5745" y="247"/>
                    <a:pt x="5697" y="247"/>
                  </a:cubicBezTo>
                  <a:cubicBezTo>
                    <a:pt x="5652" y="247"/>
                    <a:pt x="5611" y="250"/>
                    <a:pt x="5607" y="257"/>
                  </a:cubicBezTo>
                  <a:cubicBezTo>
                    <a:pt x="5605" y="262"/>
                    <a:pt x="5608" y="266"/>
                    <a:pt x="5615" y="266"/>
                  </a:cubicBezTo>
                  <a:cubicBezTo>
                    <a:pt x="5618" y="266"/>
                    <a:pt x="5621" y="265"/>
                    <a:pt x="5625" y="264"/>
                  </a:cubicBezTo>
                  <a:cubicBezTo>
                    <a:pt x="5629" y="263"/>
                    <a:pt x="5633" y="263"/>
                    <a:pt x="5636" y="263"/>
                  </a:cubicBezTo>
                  <a:cubicBezTo>
                    <a:pt x="5646" y="263"/>
                    <a:pt x="5653" y="267"/>
                    <a:pt x="5655" y="274"/>
                  </a:cubicBezTo>
                  <a:cubicBezTo>
                    <a:pt x="5662" y="295"/>
                    <a:pt x="5451" y="340"/>
                    <a:pt x="5287" y="351"/>
                  </a:cubicBezTo>
                  <a:cubicBezTo>
                    <a:pt x="5236" y="354"/>
                    <a:pt x="5194" y="364"/>
                    <a:pt x="5191" y="379"/>
                  </a:cubicBezTo>
                  <a:cubicBezTo>
                    <a:pt x="5190" y="383"/>
                    <a:pt x="5185" y="385"/>
                    <a:pt x="5178" y="385"/>
                  </a:cubicBezTo>
                  <a:cubicBezTo>
                    <a:pt x="5166" y="385"/>
                    <a:pt x="5148" y="379"/>
                    <a:pt x="5128" y="369"/>
                  </a:cubicBezTo>
                  <a:cubicBezTo>
                    <a:pt x="5109" y="356"/>
                    <a:pt x="5094" y="349"/>
                    <a:pt x="5086" y="349"/>
                  </a:cubicBezTo>
                  <a:cubicBezTo>
                    <a:pt x="5080" y="349"/>
                    <a:pt x="5078" y="352"/>
                    <a:pt x="5079" y="358"/>
                  </a:cubicBezTo>
                  <a:cubicBezTo>
                    <a:pt x="5087" y="375"/>
                    <a:pt x="5066" y="385"/>
                    <a:pt x="5021" y="385"/>
                  </a:cubicBezTo>
                  <a:cubicBezTo>
                    <a:pt x="4986" y="385"/>
                    <a:pt x="4896" y="403"/>
                    <a:pt x="4820" y="420"/>
                  </a:cubicBezTo>
                  <a:cubicBezTo>
                    <a:pt x="4756" y="435"/>
                    <a:pt x="4695" y="442"/>
                    <a:pt x="4664" y="442"/>
                  </a:cubicBezTo>
                  <a:cubicBezTo>
                    <a:pt x="4658" y="442"/>
                    <a:pt x="4653" y="442"/>
                    <a:pt x="4650" y="441"/>
                  </a:cubicBezTo>
                  <a:cubicBezTo>
                    <a:pt x="4645" y="440"/>
                    <a:pt x="4641" y="439"/>
                    <a:pt x="4636" y="439"/>
                  </a:cubicBezTo>
                  <a:cubicBezTo>
                    <a:pt x="4620" y="439"/>
                    <a:pt x="4604" y="448"/>
                    <a:pt x="4591" y="462"/>
                  </a:cubicBezTo>
                  <a:cubicBezTo>
                    <a:pt x="4582" y="475"/>
                    <a:pt x="4573" y="482"/>
                    <a:pt x="4567" y="482"/>
                  </a:cubicBezTo>
                  <a:cubicBezTo>
                    <a:pt x="4557" y="482"/>
                    <a:pt x="4551" y="470"/>
                    <a:pt x="4549" y="448"/>
                  </a:cubicBezTo>
                  <a:cubicBezTo>
                    <a:pt x="4549" y="445"/>
                    <a:pt x="4542" y="443"/>
                    <a:pt x="4530" y="443"/>
                  </a:cubicBezTo>
                  <a:cubicBezTo>
                    <a:pt x="4513" y="443"/>
                    <a:pt x="4486" y="447"/>
                    <a:pt x="4455" y="455"/>
                  </a:cubicBezTo>
                  <a:cubicBezTo>
                    <a:pt x="4392" y="473"/>
                    <a:pt x="4372" y="486"/>
                    <a:pt x="4386" y="497"/>
                  </a:cubicBezTo>
                  <a:cubicBezTo>
                    <a:pt x="4400" y="507"/>
                    <a:pt x="4397" y="514"/>
                    <a:pt x="4376" y="514"/>
                  </a:cubicBezTo>
                  <a:cubicBezTo>
                    <a:pt x="4358" y="510"/>
                    <a:pt x="4341" y="500"/>
                    <a:pt x="4341" y="486"/>
                  </a:cubicBezTo>
                  <a:cubicBezTo>
                    <a:pt x="4339" y="479"/>
                    <a:pt x="4329" y="475"/>
                    <a:pt x="4313" y="475"/>
                  </a:cubicBezTo>
                  <a:cubicBezTo>
                    <a:pt x="4300" y="475"/>
                    <a:pt x="4282" y="478"/>
                    <a:pt x="4261" y="483"/>
                  </a:cubicBezTo>
                  <a:cubicBezTo>
                    <a:pt x="4237" y="489"/>
                    <a:pt x="4212" y="493"/>
                    <a:pt x="4193" y="493"/>
                  </a:cubicBezTo>
                  <a:cubicBezTo>
                    <a:pt x="4179" y="493"/>
                    <a:pt x="4168" y="491"/>
                    <a:pt x="4163" y="486"/>
                  </a:cubicBezTo>
                  <a:cubicBezTo>
                    <a:pt x="4156" y="478"/>
                    <a:pt x="4144" y="475"/>
                    <a:pt x="4133" y="475"/>
                  </a:cubicBezTo>
                  <a:cubicBezTo>
                    <a:pt x="4129" y="475"/>
                    <a:pt x="4125" y="475"/>
                    <a:pt x="4122" y="476"/>
                  </a:cubicBezTo>
                  <a:cubicBezTo>
                    <a:pt x="4108" y="479"/>
                    <a:pt x="4112" y="489"/>
                    <a:pt x="4126" y="500"/>
                  </a:cubicBezTo>
                  <a:cubicBezTo>
                    <a:pt x="4133" y="508"/>
                    <a:pt x="4133" y="511"/>
                    <a:pt x="4126" y="511"/>
                  </a:cubicBezTo>
                  <a:cubicBezTo>
                    <a:pt x="4121" y="511"/>
                    <a:pt x="4111" y="508"/>
                    <a:pt x="4098" y="503"/>
                  </a:cubicBezTo>
                  <a:cubicBezTo>
                    <a:pt x="4081" y="497"/>
                    <a:pt x="4069" y="494"/>
                    <a:pt x="4061" y="494"/>
                  </a:cubicBezTo>
                  <a:cubicBezTo>
                    <a:pt x="4050" y="494"/>
                    <a:pt x="4046" y="500"/>
                    <a:pt x="4046" y="514"/>
                  </a:cubicBezTo>
                  <a:cubicBezTo>
                    <a:pt x="4044" y="526"/>
                    <a:pt x="4039" y="531"/>
                    <a:pt x="4026" y="531"/>
                  </a:cubicBezTo>
                  <a:cubicBezTo>
                    <a:pt x="4016" y="531"/>
                    <a:pt x="4000" y="527"/>
                    <a:pt x="3976" y="521"/>
                  </a:cubicBezTo>
                  <a:cubicBezTo>
                    <a:pt x="3966" y="519"/>
                    <a:pt x="3955" y="517"/>
                    <a:pt x="3942" y="517"/>
                  </a:cubicBezTo>
                  <a:cubicBezTo>
                    <a:pt x="3864" y="517"/>
                    <a:pt x="3752" y="560"/>
                    <a:pt x="3785" y="587"/>
                  </a:cubicBezTo>
                  <a:cubicBezTo>
                    <a:pt x="3791" y="590"/>
                    <a:pt x="3790" y="593"/>
                    <a:pt x="3782" y="593"/>
                  </a:cubicBezTo>
                  <a:cubicBezTo>
                    <a:pt x="3775" y="593"/>
                    <a:pt x="3765" y="591"/>
                    <a:pt x="3751" y="587"/>
                  </a:cubicBezTo>
                  <a:cubicBezTo>
                    <a:pt x="3713" y="577"/>
                    <a:pt x="3705" y="566"/>
                    <a:pt x="3720" y="552"/>
                  </a:cubicBezTo>
                  <a:cubicBezTo>
                    <a:pt x="3733" y="539"/>
                    <a:pt x="3734" y="534"/>
                    <a:pt x="3726" y="534"/>
                  </a:cubicBezTo>
                  <a:cubicBezTo>
                    <a:pt x="3724" y="534"/>
                    <a:pt x="3720" y="534"/>
                    <a:pt x="3716" y="535"/>
                  </a:cubicBezTo>
                  <a:cubicBezTo>
                    <a:pt x="3702" y="542"/>
                    <a:pt x="3678" y="563"/>
                    <a:pt x="3660" y="587"/>
                  </a:cubicBezTo>
                  <a:cubicBezTo>
                    <a:pt x="3647" y="608"/>
                    <a:pt x="3640" y="617"/>
                    <a:pt x="3631" y="617"/>
                  </a:cubicBezTo>
                  <a:cubicBezTo>
                    <a:pt x="3624" y="617"/>
                    <a:pt x="3615" y="612"/>
                    <a:pt x="3601" y="601"/>
                  </a:cubicBezTo>
                  <a:cubicBezTo>
                    <a:pt x="3590" y="591"/>
                    <a:pt x="3568" y="585"/>
                    <a:pt x="3544" y="585"/>
                  </a:cubicBezTo>
                  <a:cubicBezTo>
                    <a:pt x="3532" y="585"/>
                    <a:pt x="3520" y="587"/>
                    <a:pt x="3508" y="590"/>
                  </a:cubicBezTo>
                  <a:cubicBezTo>
                    <a:pt x="3489" y="594"/>
                    <a:pt x="3471" y="596"/>
                    <a:pt x="3455" y="596"/>
                  </a:cubicBezTo>
                  <a:cubicBezTo>
                    <a:pt x="3440" y="596"/>
                    <a:pt x="3428" y="594"/>
                    <a:pt x="3421" y="590"/>
                  </a:cubicBezTo>
                  <a:cubicBezTo>
                    <a:pt x="3417" y="586"/>
                    <a:pt x="3407" y="584"/>
                    <a:pt x="3394" y="584"/>
                  </a:cubicBezTo>
                  <a:cubicBezTo>
                    <a:pt x="3376" y="584"/>
                    <a:pt x="3352" y="588"/>
                    <a:pt x="3327" y="593"/>
                  </a:cubicBezTo>
                  <a:cubicBezTo>
                    <a:pt x="3310" y="598"/>
                    <a:pt x="3291" y="600"/>
                    <a:pt x="3273" y="600"/>
                  </a:cubicBezTo>
                  <a:cubicBezTo>
                    <a:pt x="3250" y="600"/>
                    <a:pt x="3229" y="596"/>
                    <a:pt x="3217" y="590"/>
                  </a:cubicBezTo>
                  <a:cubicBezTo>
                    <a:pt x="3207" y="583"/>
                    <a:pt x="3197" y="579"/>
                    <a:pt x="3186" y="579"/>
                  </a:cubicBezTo>
                  <a:cubicBezTo>
                    <a:pt x="3171" y="579"/>
                    <a:pt x="3154" y="587"/>
                    <a:pt x="3133" y="601"/>
                  </a:cubicBezTo>
                  <a:cubicBezTo>
                    <a:pt x="3100" y="624"/>
                    <a:pt x="2784" y="702"/>
                    <a:pt x="2732" y="702"/>
                  </a:cubicBezTo>
                  <a:cubicBezTo>
                    <a:pt x="2730" y="702"/>
                    <a:pt x="2728" y="702"/>
                    <a:pt x="2727" y="702"/>
                  </a:cubicBezTo>
                  <a:cubicBezTo>
                    <a:pt x="2725" y="700"/>
                    <a:pt x="2722" y="700"/>
                    <a:pt x="2718" y="700"/>
                  </a:cubicBezTo>
                  <a:cubicBezTo>
                    <a:pt x="2708" y="700"/>
                    <a:pt x="2693" y="703"/>
                    <a:pt x="2679" y="705"/>
                  </a:cubicBezTo>
                  <a:cubicBezTo>
                    <a:pt x="2655" y="708"/>
                    <a:pt x="2599" y="715"/>
                    <a:pt x="2557" y="718"/>
                  </a:cubicBezTo>
                  <a:cubicBezTo>
                    <a:pt x="2509" y="722"/>
                    <a:pt x="2401" y="739"/>
                    <a:pt x="2311" y="753"/>
                  </a:cubicBezTo>
                  <a:cubicBezTo>
                    <a:pt x="2065" y="795"/>
                    <a:pt x="2003" y="806"/>
                    <a:pt x="1839" y="830"/>
                  </a:cubicBezTo>
                  <a:cubicBezTo>
                    <a:pt x="1760" y="843"/>
                    <a:pt x="1662" y="857"/>
                    <a:pt x="1628" y="868"/>
                  </a:cubicBezTo>
                  <a:cubicBezTo>
                    <a:pt x="1615" y="871"/>
                    <a:pt x="1603" y="872"/>
                    <a:pt x="1593" y="872"/>
                  </a:cubicBezTo>
                  <a:cubicBezTo>
                    <a:pt x="1576" y="872"/>
                    <a:pt x="1564" y="869"/>
                    <a:pt x="1561" y="864"/>
                  </a:cubicBezTo>
                  <a:cubicBezTo>
                    <a:pt x="1560" y="860"/>
                    <a:pt x="1556" y="858"/>
                    <a:pt x="1549" y="858"/>
                  </a:cubicBezTo>
                  <a:cubicBezTo>
                    <a:pt x="1538" y="858"/>
                    <a:pt x="1522" y="863"/>
                    <a:pt x="1503" y="871"/>
                  </a:cubicBezTo>
                  <a:cubicBezTo>
                    <a:pt x="1482" y="880"/>
                    <a:pt x="1464" y="885"/>
                    <a:pt x="1454" y="885"/>
                  </a:cubicBezTo>
                  <a:cubicBezTo>
                    <a:pt x="1448" y="885"/>
                    <a:pt x="1445" y="884"/>
                    <a:pt x="1444" y="881"/>
                  </a:cubicBezTo>
                  <a:cubicBezTo>
                    <a:pt x="1444" y="878"/>
                    <a:pt x="1435" y="876"/>
                    <a:pt x="1421" y="876"/>
                  </a:cubicBezTo>
                  <a:cubicBezTo>
                    <a:pt x="1407" y="876"/>
                    <a:pt x="1388" y="878"/>
                    <a:pt x="1367" y="881"/>
                  </a:cubicBezTo>
                  <a:cubicBezTo>
                    <a:pt x="1326" y="892"/>
                    <a:pt x="1212" y="913"/>
                    <a:pt x="1114" y="931"/>
                  </a:cubicBezTo>
                  <a:cubicBezTo>
                    <a:pt x="1029" y="949"/>
                    <a:pt x="939" y="959"/>
                    <a:pt x="901" y="959"/>
                  </a:cubicBezTo>
                  <a:cubicBezTo>
                    <a:pt x="896" y="959"/>
                    <a:pt x="892" y="958"/>
                    <a:pt x="889" y="958"/>
                  </a:cubicBezTo>
                  <a:cubicBezTo>
                    <a:pt x="874" y="955"/>
                    <a:pt x="859" y="954"/>
                    <a:pt x="845" y="954"/>
                  </a:cubicBezTo>
                  <a:cubicBezTo>
                    <a:pt x="801" y="954"/>
                    <a:pt x="766" y="966"/>
                    <a:pt x="784" y="979"/>
                  </a:cubicBezTo>
                  <a:cubicBezTo>
                    <a:pt x="791" y="986"/>
                    <a:pt x="743" y="1003"/>
                    <a:pt x="670" y="1021"/>
                  </a:cubicBezTo>
                  <a:cubicBezTo>
                    <a:pt x="627" y="1031"/>
                    <a:pt x="587" y="1037"/>
                    <a:pt x="560" y="1037"/>
                  </a:cubicBezTo>
                  <a:cubicBezTo>
                    <a:pt x="543" y="1037"/>
                    <a:pt x="532" y="1035"/>
                    <a:pt x="528" y="1031"/>
                  </a:cubicBezTo>
                  <a:cubicBezTo>
                    <a:pt x="520" y="1020"/>
                    <a:pt x="509" y="1015"/>
                    <a:pt x="500" y="1015"/>
                  </a:cubicBezTo>
                  <a:cubicBezTo>
                    <a:pt x="485" y="1015"/>
                    <a:pt x="473" y="1027"/>
                    <a:pt x="479" y="1048"/>
                  </a:cubicBezTo>
                  <a:cubicBezTo>
                    <a:pt x="488" y="1078"/>
                    <a:pt x="465" y="1098"/>
                    <a:pt x="435" y="1098"/>
                  </a:cubicBezTo>
                  <a:cubicBezTo>
                    <a:pt x="420" y="1098"/>
                    <a:pt x="404" y="1093"/>
                    <a:pt x="389" y="1083"/>
                  </a:cubicBezTo>
                  <a:cubicBezTo>
                    <a:pt x="375" y="1073"/>
                    <a:pt x="359" y="1069"/>
                    <a:pt x="343" y="1069"/>
                  </a:cubicBezTo>
                  <a:cubicBezTo>
                    <a:pt x="306" y="1069"/>
                    <a:pt x="274" y="1094"/>
                    <a:pt x="299" y="1121"/>
                  </a:cubicBezTo>
                  <a:cubicBezTo>
                    <a:pt x="309" y="1135"/>
                    <a:pt x="309" y="1149"/>
                    <a:pt x="296" y="1149"/>
                  </a:cubicBezTo>
                  <a:cubicBezTo>
                    <a:pt x="294" y="1149"/>
                    <a:pt x="293" y="1149"/>
                    <a:pt x="291" y="1149"/>
                  </a:cubicBezTo>
                  <a:cubicBezTo>
                    <a:pt x="281" y="1149"/>
                    <a:pt x="267" y="1140"/>
                    <a:pt x="264" y="1125"/>
                  </a:cubicBezTo>
                  <a:cubicBezTo>
                    <a:pt x="260" y="1111"/>
                    <a:pt x="252" y="1105"/>
                    <a:pt x="242" y="1105"/>
                  </a:cubicBezTo>
                  <a:cubicBezTo>
                    <a:pt x="236" y="1105"/>
                    <a:pt x="230" y="1107"/>
                    <a:pt x="222" y="1110"/>
                  </a:cubicBezTo>
                  <a:cubicBezTo>
                    <a:pt x="213" y="1118"/>
                    <a:pt x="205" y="1122"/>
                    <a:pt x="199" y="1122"/>
                  </a:cubicBezTo>
                  <a:cubicBezTo>
                    <a:pt x="193" y="1122"/>
                    <a:pt x="189" y="1119"/>
                    <a:pt x="187" y="1114"/>
                  </a:cubicBezTo>
                  <a:cubicBezTo>
                    <a:pt x="185" y="1104"/>
                    <a:pt x="177" y="1099"/>
                    <a:pt x="167" y="1099"/>
                  </a:cubicBezTo>
                  <a:cubicBezTo>
                    <a:pt x="144" y="1099"/>
                    <a:pt x="106" y="1126"/>
                    <a:pt x="83" y="1163"/>
                  </a:cubicBezTo>
                  <a:cubicBezTo>
                    <a:pt x="64" y="1191"/>
                    <a:pt x="42" y="1208"/>
                    <a:pt x="29" y="1208"/>
                  </a:cubicBezTo>
                  <a:cubicBezTo>
                    <a:pt x="27" y="1208"/>
                    <a:pt x="26" y="1208"/>
                    <a:pt x="25" y="1208"/>
                  </a:cubicBezTo>
                  <a:cubicBezTo>
                    <a:pt x="23" y="1207"/>
                    <a:pt x="20" y="1207"/>
                    <a:pt x="18" y="1207"/>
                  </a:cubicBezTo>
                  <a:cubicBezTo>
                    <a:pt x="8" y="1207"/>
                    <a:pt x="1" y="1213"/>
                    <a:pt x="4" y="1222"/>
                  </a:cubicBezTo>
                  <a:cubicBezTo>
                    <a:pt x="7" y="1232"/>
                    <a:pt x="14" y="1237"/>
                    <a:pt x="24" y="1237"/>
                  </a:cubicBezTo>
                  <a:cubicBezTo>
                    <a:pt x="41" y="1237"/>
                    <a:pt x="66" y="1224"/>
                    <a:pt x="94" y="1201"/>
                  </a:cubicBezTo>
                  <a:cubicBezTo>
                    <a:pt x="109" y="1188"/>
                    <a:pt x="120" y="1182"/>
                    <a:pt x="132" y="1182"/>
                  </a:cubicBezTo>
                  <a:cubicBezTo>
                    <a:pt x="142" y="1182"/>
                    <a:pt x="152" y="1187"/>
                    <a:pt x="163" y="1197"/>
                  </a:cubicBezTo>
                  <a:cubicBezTo>
                    <a:pt x="178" y="1209"/>
                    <a:pt x="189" y="1214"/>
                    <a:pt x="193" y="1214"/>
                  </a:cubicBezTo>
                  <a:cubicBezTo>
                    <a:pt x="195" y="1214"/>
                    <a:pt x="196" y="1213"/>
                    <a:pt x="195" y="1211"/>
                  </a:cubicBezTo>
                  <a:cubicBezTo>
                    <a:pt x="193" y="1206"/>
                    <a:pt x="196" y="1204"/>
                    <a:pt x="202" y="1204"/>
                  </a:cubicBezTo>
                  <a:cubicBezTo>
                    <a:pt x="208" y="1204"/>
                    <a:pt x="217" y="1206"/>
                    <a:pt x="229" y="1211"/>
                  </a:cubicBezTo>
                  <a:cubicBezTo>
                    <a:pt x="254" y="1218"/>
                    <a:pt x="267" y="1232"/>
                    <a:pt x="264" y="1243"/>
                  </a:cubicBezTo>
                  <a:cubicBezTo>
                    <a:pt x="263" y="1246"/>
                    <a:pt x="265" y="1247"/>
                    <a:pt x="269" y="1247"/>
                  </a:cubicBezTo>
                  <a:cubicBezTo>
                    <a:pt x="279" y="1247"/>
                    <a:pt x="298" y="1241"/>
                    <a:pt x="320" y="1229"/>
                  </a:cubicBezTo>
                  <a:cubicBezTo>
                    <a:pt x="346" y="1214"/>
                    <a:pt x="369" y="1207"/>
                    <a:pt x="385" y="1207"/>
                  </a:cubicBezTo>
                  <a:cubicBezTo>
                    <a:pt x="391" y="1207"/>
                    <a:pt x="396" y="1208"/>
                    <a:pt x="400" y="1211"/>
                  </a:cubicBezTo>
                  <a:cubicBezTo>
                    <a:pt x="410" y="1218"/>
                    <a:pt x="403" y="1229"/>
                    <a:pt x="386" y="1235"/>
                  </a:cubicBezTo>
                  <a:cubicBezTo>
                    <a:pt x="365" y="1239"/>
                    <a:pt x="351" y="1253"/>
                    <a:pt x="358" y="1267"/>
                  </a:cubicBezTo>
                  <a:cubicBezTo>
                    <a:pt x="360" y="1272"/>
                    <a:pt x="365" y="1274"/>
                    <a:pt x="372" y="1274"/>
                  </a:cubicBezTo>
                  <a:cubicBezTo>
                    <a:pt x="379" y="1274"/>
                    <a:pt x="387" y="1272"/>
                    <a:pt x="396" y="1267"/>
                  </a:cubicBezTo>
                  <a:cubicBezTo>
                    <a:pt x="413" y="1253"/>
                    <a:pt x="437" y="1243"/>
                    <a:pt x="448" y="1239"/>
                  </a:cubicBezTo>
                  <a:cubicBezTo>
                    <a:pt x="462" y="1235"/>
                    <a:pt x="462" y="1229"/>
                    <a:pt x="451" y="1218"/>
                  </a:cubicBezTo>
                  <a:cubicBezTo>
                    <a:pt x="445" y="1211"/>
                    <a:pt x="451" y="1194"/>
                    <a:pt x="469" y="1184"/>
                  </a:cubicBezTo>
                  <a:cubicBezTo>
                    <a:pt x="478" y="1177"/>
                    <a:pt x="485" y="1173"/>
                    <a:pt x="490" y="1173"/>
                  </a:cubicBezTo>
                  <a:cubicBezTo>
                    <a:pt x="497" y="1173"/>
                    <a:pt x="500" y="1183"/>
                    <a:pt x="500" y="1205"/>
                  </a:cubicBezTo>
                  <a:cubicBezTo>
                    <a:pt x="502" y="1229"/>
                    <a:pt x="510" y="1241"/>
                    <a:pt x="519" y="1241"/>
                  </a:cubicBezTo>
                  <a:cubicBezTo>
                    <a:pt x="530" y="1241"/>
                    <a:pt x="543" y="1226"/>
                    <a:pt x="552" y="1197"/>
                  </a:cubicBezTo>
                  <a:cubicBezTo>
                    <a:pt x="559" y="1178"/>
                    <a:pt x="563" y="1169"/>
                    <a:pt x="565" y="1169"/>
                  </a:cubicBezTo>
                  <a:cubicBezTo>
                    <a:pt x="568" y="1169"/>
                    <a:pt x="570" y="1178"/>
                    <a:pt x="573" y="1197"/>
                  </a:cubicBezTo>
                  <a:cubicBezTo>
                    <a:pt x="576" y="1219"/>
                    <a:pt x="586" y="1228"/>
                    <a:pt x="613" y="1228"/>
                  </a:cubicBezTo>
                  <a:cubicBezTo>
                    <a:pt x="621" y="1228"/>
                    <a:pt x="631" y="1227"/>
                    <a:pt x="642" y="1225"/>
                  </a:cubicBezTo>
                  <a:cubicBezTo>
                    <a:pt x="680" y="1222"/>
                    <a:pt x="701" y="1211"/>
                    <a:pt x="695" y="1205"/>
                  </a:cubicBezTo>
                  <a:cubicBezTo>
                    <a:pt x="684" y="1197"/>
                    <a:pt x="757" y="1184"/>
                    <a:pt x="858" y="1173"/>
                  </a:cubicBezTo>
                  <a:cubicBezTo>
                    <a:pt x="1038" y="1155"/>
                    <a:pt x="1149" y="1139"/>
                    <a:pt x="1402" y="1090"/>
                  </a:cubicBezTo>
                  <a:cubicBezTo>
                    <a:pt x="1469" y="1078"/>
                    <a:pt x="1536" y="1068"/>
                    <a:pt x="1565" y="1068"/>
                  </a:cubicBezTo>
                  <a:cubicBezTo>
                    <a:pt x="1569" y="1068"/>
                    <a:pt x="1573" y="1068"/>
                    <a:pt x="1576" y="1069"/>
                  </a:cubicBezTo>
                  <a:cubicBezTo>
                    <a:pt x="1596" y="1069"/>
                    <a:pt x="1670" y="1059"/>
                    <a:pt x="1735" y="1048"/>
                  </a:cubicBezTo>
                  <a:cubicBezTo>
                    <a:pt x="1776" y="1040"/>
                    <a:pt x="1812" y="1036"/>
                    <a:pt x="1842" y="1036"/>
                  </a:cubicBezTo>
                  <a:cubicBezTo>
                    <a:pt x="1905" y="1036"/>
                    <a:pt x="1941" y="1053"/>
                    <a:pt x="1936" y="1083"/>
                  </a:cubicBezTo>
                  <a:cubicBezTo>
                    <a:pt x="1934" y="1094"/>
                    <a:pt x="1936" y="1100"/>
                    <a:pt x="1953" y="1100"/>
                  </a:cubicBezTo>
                  <a:cubicBezTo>
                    <a:pt x="1972" y="1100"/>
                    <a:pt x="2010" y="1093"/>
                    <a:pt x="2086" y="1076"/>
                  </a:cubicBezTo>
                  <a:cubicBezTo>
                    <a:pt x="2179" y="1059"/>
                    <a:pt x="2221" y="1041"/>
                    <a:pt x="2256" y="1006"/>
                  </a:cubicBezTo>
                  <a:cubicBezTo>
                    <a:pt x="2262" y="1000"/>
                    <a:pt x="2268" y="996"/>
                    <a:pt x="2273" y="996"/>
                  </a:cubicBezTo>
                  <a:cubicBezTo>
                    <a:pt x="2278" y="996"/>
                    <a:pt x="2282" y="1000"/>
                    <a:pt x="2283" y="1006"/>
                  </a:cubicBezTo>
                  <a:cubicBezTo>
                    <a:pt x="2285" y="1013"/>
                    <a:pt x="2290" y="1015"/>
                    <a:pt x="2298" y="1015"/>
                  </a:cubicBezTo>
                  <a:cubicBezTo>
                    <a:pt x="2308" y="1015"/>
                    <a:pt x="2322" y="1011"/>
                    <a:pt x="2336" y="1003"/>
                  </a:cubicBezTo>
                  <a:cubicBezTo>
                    <a:pt x="2353" y="994"/>
                    <a:pt x="2363" y="990"/>
                    <a:pt x="2367" y="990"/>
                  </a:cubicBezTo>
                  <a:lnTo>
                    <a:pt x="2367" y="990"/>
                  </a:lnTo>
                  <a:cubicBezTo>
                    <a:pt x="2371" y="990"/>
                    <a:pt x="2369" y="994"/>
                    <a:pt x="2360" y="1003"/>
                  </a:cubicBezTo>
                  <a:cubicBezTo>
                    <a:pt x="2341" y="1023"/>
                    <a:pt x="2344" y="1034"/>
                    <a:pt x="2373" y="1034"/>
                  </a:cubicBezTo>
                  <a:cubicBezTo>
                    <a:pt x="2394" y="1034"/>
                    <a:pt x="2428" y="1029"/>
                    <a:pt x="2477" y="1017"/>
                  </a:cubicBezTo>
                  <a:cubicBezTo>
                    <a:pt x="2526" y="1008"/>
                    <a:pt x="2572" y="1002"/>
                    <a:pt x="2595" y="1002"/>
                  </a:cubicBezTo>
                  <a:cubicBezTo>
                    <a:pt x="2600" y="1002"/>
                    <a:pt x="2604" y="1002"/>
                    <a:pt x="2606" y="1003"/>
                  </a:cubicBezTo>
                  <a:cubicBezTo>
                    <a:pt x="2608" y="1003"/>
                    <a:pt x="2609" y="1004"/>
                    <a:pt x="2610" y="1004"/>
                  </a:cubicBezTo>
                  <a:cubicBezTo>
                    <a:pt x="2621" y="1004"/>
                    <a:pt x="2635" y="994"/>
                    <a:pt x="2640" y="976"/>
                  </a:cubicBezTo>
                  <a:cubicBezTo>
                    <a:pt x="2645" y="964"/>
                    <a:pt x="2649" y="957"/>
                    <a:pt x="2652" y="957"/>
                  </a:cubicBezTo>
                  <a:cubicBezTo>
                    <a:pt x="2654" y="957"/>
                    <a:pt x="2657" y="961"/>
                    <a:pt x="2658" y="968"/>
                  </a:cubicBezTo>
                  <a:cubicBezTo>
                    <a:pt x="2661" y="975"/>
                    <a:pt x="2681" y="978"/>
                    <a:pt x="2710" y="978"/>
                  </a:cubicBezTo>
                  <a:cubicBezTo>
                    <a:pt x="2789" y="978"/>
                    <a:pt x="2936" y="957"/>
                    <a:pt x="3029" y="926"/>
                  </a:cubicBezTo>
                  <a:cubicBezTo>
                    <a:pt x="3057" y="918"/>
                    <a:pt x="3085" y="914"/>
                    <a:pt x="3108" y="914"/>
                  </a:cubicBezTo>
                  <a:cubicBezTo>
                    <a:pt x="3123" y="914"/>
                    <a:pt x="3135" y="916"/>
                    <a:pt x="3143" y="920"/>
                  </a:cubicBezTo>
                  <a:cubicBezTo>
                    <a:pt x="3149" y="922"/>
                    <a:pt x="3156" y="923"/>
                    <a:pt x="3163" y="923"/>
                  </a:cubicBezTo>
                  <a:cubicBezTo>
                    <a:pt x="3178" y="923"/>
                    <a:pt x="3193" y="919"/>
                    <a:pt x="3199" y="910"/>
                  </a:cubicBezTo>
                  <a:cubicBezTo>
                    <a:pt x="3230" y="882"/>
                    <a:pt x="3401" y="837"/>
                    <a:pt x="3457" y="837"/>
                  </a:cubicBezTo>
                  <a:cubicBezTo>
                    <a:pt x="3465" y="837"/>
                    <a:pt x="3471" y="838"/>
                    <a:pt x="3473" y="840"/>
                  </a:cubicBezTo>
                  <a:cubicBezTo>
                    <a:pt x="3477" y="845"/>
                    <a:pt x="3482" y="847"/>
                    <a:pt x="3488" y="847"/>
                  </a:cubicBezTo>
                  <a:cubicBezTo>
                    <a:pt x="3499" y="847"/>
                    <a:pt x="3513" y="839"/>
                    <a:pt x="3529" y="822"/>
                  </a:cubicBezTo>
                  <a:cubicBezTo>
                    <a:pt x="3557" y="796"/>
                    <a:pt x="3575" y="783"/>
                    <a:pt x="3585" y="783"/>
                  </a:cubicBezTo>
                  <a:cubicBezTo>
                    <a:pt x="3593" y="783"/>
                    <a:pt x="3596" y="793"/>
                    <a:pt x="3595" y="812"/>
                  </a:cubicBezTo>
                  <a:cubicBezTo>
                    <a:pt x="3593" y="827"/>
                    <a:pt x="3598" y="834"/>
                    <a:pt x="3615" y="834"/>
                  </a:cubicBezTo>
                  <a:cubicBezTo>
                    <a:pt x="3631" y="834"/>
                    <a:pt x="3655" y="829"/>
                    <a:pt x="3692" y="819"/>
                  </a:cubicBezTo>
                  <a:cubicBezTo>
                    <a:pt x="3747" y="806"/>
                    <a:pt x="3810" y="781"/>
                    <a:pt x="3830" y="764"/>
                  </a:cubicBezTo>
                  <a:cubicBezTo>
                    <a:pt x="3845" y="749"/>
                    <a:pt x="3855" y="742"/>
                    <a:pt x="3862" y="742"/>
                  </a:cubicBezTo>
                  <a:cubicBezTo>
                    <a:pt x="3868" y="742"/>
                    <a:pt x="3873" y="748"/>
                    <a:pt x="3876" y="760"/>
                  </a:cubicBezTo>
                  <a:cubicBezTo>
                    <a:pt x="3880" y="771"/>
                    <a:pt x="3890" y="777"/>
                    <a:pt x="3908" y="777"/>
                  </a:cubicBezTo>
                  <a:cubicBezTo>
                    <a:pt x="3923" y="777"/>
                    <a:pt x="3943" y="773"/>
                    <a:pt x="3969" y="767"/>
                  </a:cubicBezTo>
                  <a:cubicBezTo>
                    <a:pt x="4049" y="743"/>
                    <a:pt x="4205" y="718"/>
                    <a:pt x="4376" y="702"/>
                  </a:cubicBezTo>
                  <a:cubicBezTo>
                    <a:pt x="4386" y="700"/>
                    <a:pt x="4397" y="700"/>
                    <a:pt x="4406" y="700"/>
                  </a:cubicBezTo>
                  <a:cubicBezTo>
                    <a:pt x="4432" y="700"/>
                    <a:pt x="4454" y="703"/>
                    <a:pt x="4462" y="708"/>
                  </a:cubicBezTo>
                  <a:cubicBezTo>
                    <a:pt x="4471" y="715"/>
                    <a:pt x="4490" y="717"/>
                    <a:pt x="4514" y="717"/>
                  </a:cubicBezTo>
                  <a:cubicBezTo>
                    <a:pt x="4581" y="717"/>
                    <a:pt x="4684" y="696"/>
                    <a:pt x="4705" y="670"/>
                  </a:cubicBezTo>
                  <a:cubicBezTo>
                    <a:pt x="4719" y="649"/>
                    <a:pt x="4722" y="628"/>
                    <a:pt x="4712" y="622"/>
                  </a:cubicBezTo>
                  <a:cubicBezTo>
                    <a:pt x="4701" y="614"/>
                    <a:pt x="4712" y="604"/>
                    <a:pt x="4730" y="598"/>
                  </a:cubicBezTo>
                  <a:cubicBezTo>
                    <a:pt x="4735" y="596"/>
                    <a:pt x="4740" y="596"/>
                    <a:pt x="4744" y="596"/>
                  </a:cubicBezTo>
                  <a:cubicBezTo>
                    <a:pt x="4758" y="596"/>
                    <a:pt x="4768" y="601"/>
                    <a:pt x="4771" y="611"/>
                  </a:cubicBezTo>
                  <a:cubicBezTo>
                    <a:pt x="4775" y="622"/>
                    <a:pt x="4767" y="632"/>
                    <a:pt x="4757" y="635"/>
                  </a:cubicBezTo>
                  <a:cubicBezTo>
                    <a:pt x="4746" y="635"/>
                    <a:pt x="4736" y="652"/>
                    <a:pt x="4733" y="667"/>
                  </a:cubicBezTo>
                  <a:cubicBezTo>
                    <a:pt x="4733" y="679"/>
                    <a:pt x="4744" y="684"/>
                    <a:pt x="4768" y="684"/>
                  </a:cubicBezTo>
                  <a:cubicBezTo>
                    <a:pt x="4779" y="684"/>
                    <a:pt x="4793" y="683"/>
                    <a:pt x="4809" y="681"/>
                  </a:cubicBezTo>
                  <a:cubicBezTo>
                    <a:pt x="4850" y="670"/>
                    <a:pt x="4882" y="656"/>
                    <a:pt x="4879" y="646"/>
                  </a:cubicBezTo>
                  <a:cubicBezTo>
                    <a:pt x="4875" y="635"/>
                    <a:pt x="4889" y="628"/>
                    <a:pt x="4909" y="628"/>
                  </a:cubicBezTo>
                  <a:cubicBezTo>
                    <a:pt x="4912" y="629"/>
                    <a:pt x="4915" y="629"/>
                    <a:pt x="4918" y="629"/>
                  </a:cubicBezTo>
                  <a:cubicBezTo>
                    <a:pt x="4936" y="629"/>
                    <a:pt x="4944" y="619"/>
                    <a:pt x="4938" y="598"/>
                  </a:cubicBezTo>
                  <a:cubicBezTo>
                    <a:pt x="4931" y="579"/>
                    <a:pt x="4930" y="570"/>
                    <a:pt x="4935" y="570"/>
                  </a:cubicBezTo>
                  <a:lnTo>
                    <a:pt x="4935" y="570"/>
                  </a:lnTo>
                  <a:cubicBezTo>
                    <a:pt x="4938" y="570"/>
                    <a:pt x="4944" y="575"/>
                    <a:pt x="4954" y="583"/>
                  </a:cubicBezTo>
                  <a:cubicBezTo>
                    <a:pt x="4972" y="593"/>
                    <a:pt x="4983" y="614"/>
                    <a:pt x="4979" y="625"/>
                  </a:cubicBezTo>
                  <a:cubicBezTo>
                    <a:pt x="4976" y="632"/>
                    <a:pt x="4980" y="637"/>
                    <a:pt x="4987" y="637"/>
                  </a:cubicBezTo>
                  <a:cubicBezTo>
                    <a:pt x="4989" y="637"/>
                    <a:pt x="4993" y="636"/>
                    <a:pt x="4996" y="635"/>
                  </a:cubicBezTo>
                  <a:cubicBezTo>
                    <a:pt x="5010" y="632"/>
                    <a:pt x="5017" y="618"/>
                    <a:pt x="5014" y="608"/>
                  </a:cubicBezTo>
                  <a:cubicBezTo>
                    <a:pt x="5010" y="596"/>
                    <a:pt x="5009" y="591"/>
                    <a:pt x="5013" y="591"/>
                  </a:cubicBezTo>
                  <a:lnTo>
                    <a:pt x="5013" y="591"/>
                  </a:lnTo>
                  <a:cubicBezTo>
                    <a:pt x="5016" y="591"/>
                    <a:pt x="5022" y="594"/>
                    <a:pt x="5031" y="601"/>
                  </a:cubicBezTo>
                  <a:cubicBezTo>
                    <a:pt x="5044" y="611"/>
                    <a:pt x="5073" y="616"/>
                    <a:pt x="5103" y="616"/>
                  </a:cubicBezTo>
                  <a:cubicBezTo>
                    <a:pt x="5112" y="616"/>
                    <a:pt x="5122" y="615"/>
                    <a:pt x="5132" y="614"/>
                  </a:cubicBezTo>
                  <a:cubicBezTo>
                    <a:pt x="5194" y="608"/>
                    <a:pt x="5204" y="601"/>
                    <a:pt x="5194" y="573"/>
                  </a:cubicBezTo>
                  <a:cubicBezTo>
                    <a:pt x="5190" y="556"/>
                    <a:pt x="5190" y="548"/>
                    <a:pt x="5194" y="548"/>
                  </a:cubicBezTo>
                  <a:cubicBezTo>
                    <a:pt x="5198" y="548"/>
                    <a:pt x="5203" y="552"/>
                    <a:pt x="5212" y="559"/>
                  </a:cubicBezTo>
                  <a:cubicBezTo>
                    <a:pt x="5223" y="568"/>
                    <a:pt x="5231" y="572"/>
                    <a:pt x="5238" y="572"/>
                  </a:cubicBezTo>
                  <a:cubicBezTo>
                    <a:pt x="5248" y="572"/>
                    <a:pt x="5256" y="564"/>
                    <a:pt x="5271" y="545"/>
                  </a:cubicBezTo>
                  <a:cubicBezTo>
                    <a:pt x="5280" y="531"/>
                    <a:pt x="5288" y="524"/>
                    <a:pt x="5294" y="524"/>
                  </a:cubicBezTo>
                  <a:cubicBezTo>
                    <a:pt x="5299" y="524"/>
                    <a:pt x="5302" y="528"/>
                    <a:pt x="5305" y="535"/>
                  </a:cubicBezTo>
                  <a:cubicBezTo>
                    <a:pt x="5307" y="542"/>
                    <a:pt x="5312" y="545"/>
                    <a:pt x="5320" y="545"/>
                  </a:cubicBezTo>
                  <a:cubicBezTo>
                    <a:pt x="5328" y="545"/>
                    <a:pt x="5340" y="542"/>
                    <a:pt x="5354" y="535"/>
                  </a:cubicBezTo>
                  <a:cubicBezTo>
                    <a:pt x="5368" y="526"/>
                    <a:pt x="5383" y="523"/>
                    <a:pt x="5397" y="523"/>
                  </a:cubicBezTo>
                  <a:cubicBezTo>
                    <a:pt x="5432" y="523"/>
                    <a:pt x="5458" y="548"/>
                    <a:pt x="5430" y="573"/>
                  </a:cubicBezTo>
                  <a:cubicBezTo>
                    <a:pt x="5412" y="590"/>
                    <a:pt x="5420" y="601"/>
                    <a:pt x="5447" y="608"/>
                  </a:cubicBezTo>
                  <a:cubicBezTo>
                    <a:pt x="5464" y="612"/>
                    <a:pt x="5479" y="614"/>
                    <a:pt x="5490" y="614"/>
                  </a:cubicBezTo>
                  <a:cubicBezTo>
                    <a:pt x="5514" y="614"/>
                    <a:pt x="5522" y="605"/>
                    <a:pt x="5503" y="593"/>
                  </a:cubicBezTo>
                  <a:cubicBezTo>
                    <a:pt x="5487" y="579"/>
                    <a:pt x="5488" y="572"/>
                    <a:pt x="5506" y="572"/>
                  </a:cubicBezTo>
                  <a:cubicBezTo>
                    <a:pt x="5519" y="572"/>
                    <a:pt x="5540" y="576"/>
                    <a:pt x="5569" y="583"/>
                  </a:cubicBezTo>
                  <a:cubicBezTo>
                    <a:pt x="5600" y="591"/>
                    <a:pt x="5643" y="595"/>
                    <a:pt x="5678" y="595"/>
                  </a:cubicBezTo>
                  <a:cubicBezTo>
                    <a:pt x="5724" y="595"/>
                    <a:pt x="5760" y="588"/>
                    <a:pt x="5745" y="577"/>
                  </a:cubicBezTo>
                  <a:cubicBezTo>
                    <a:pt x="5735" y="569"/>
                    <a:pt x="5756" y="559"/>
                    <a:pt x="5787" y="552"/>
                  </a:cubicBezTo>
                  <a:cubicBezTo>
                    <a:pt x="6072" y="503"/>
                    <a:pt x="6183" y="486"/>
                    <a:pt x="6232" y="486"/>
                  </a:cubicBezTo>
                  <a:cubicBezTo>
                    <a:pt x="6283" y="483"/>
                    <a:pt x="6453" y="455"/>
                    <a:pt x="6606" y="420"/>
                  </a:cubicBezTo>
                  <a:cubicBezTo>
                    <a:pt x="6611" y="419"/>
                    <a:pt x="6616" y="419"/>
                    <a:pt x="6621" y="419"/>
                  </a:cubicBezTo>
                  <a:cubicBezTo>
                    <a:pt x="6636" y="419"/>
                    <a:pt x="6649" y="423"/>
                    <a:pt x="6651" y="434"/>
                  </a:cubicBezTo>
                  <a:cubicBezTo>
                    <a:pt x="6653" y="439"/>
                    <a:pt x="6657" y="442"/>
                    <a:pt x="6664" y="442"/>
                  </a:cubicBezTo>
                  <a:cubicBezTo>
                    <a:pt x="6670" y="442"/>
                    <a:pt x="6678" y="439"/>
                    <a:pt x="6686" y="434"/>
                  </a:cubicBezTo>
                  <a:cubicBezTo>
                    <a:pt x="6697" y="427"/>
                    <a:pt x="6710" y="423"/>
                    <a:pt x="6720" y="423"/>
                  </a:cubicBezTo>
                  <a:cubicBezTo>
                    <a:pt x="6726" y="423"/>
                    <a:pt x="6731" y="425"/>
                    <a:pt x="6735" y="427"/>
                  </a:cubicBezTo>
                  <a:cubicBezTo>
                    <a:pt x="6739" y="431"/>
                    <a:pt x="6747" y="433"/>
                    <a:pt x="6758" y="433"/>
                  </a:cubicBezTo>
                  <a:cubicBezTo>
                    <a:pt x="6775" y="433"/>
                    <a:pt x="6797" y="429"/>
                    <a:pt x="6818" y="420"/>
                  </a:cubicBezTo>
                  <a:cubicBezTo>
                    <a:pt x="6841" y="411"/>
                    <a:pt x="6862" y="406"/>
                    <a:pt x="6875" y="406"/>
                  </a:cubicBezTo>
                  <a:cubicBezTo>
                    <a:pt x="6881" y="406"/>
                    <a:pt x="6886" y="408"/>
                    <a:pt x="6887" y="410"/>
                  </a:cubicBezTo>
                  <a:cubicBezTo>
                    <a:pt x="6888" y="414"/>
                    <a:pt x="6905" y="416"/>
                    <a:pt x="6932" y="416"/>
                  </a:cubicBezTo>
                  <a:cubicBezTo>
                    <a:pt x="7018" y="416"/>
                    <a:pt x="7202" y="398"/>
                    <a:pt x="7210" y="382"/>
                  </a:cubicBezTo>
                  <a:cubicBezTo>
                    <a:pt x="7212" y="379"/>
                    <a:pt x="7219" y="377"/>
                    <a:pt x="7227" y="377"/>
                  </a:cubicBezTo>
                  <a:cubicBezTo>
                    <a:pt x="7236" y="377"/>
                    <a:pt x="7246" y="379"/>
                    <a:pt x="7255" y="382"/>
                  </a:cubicBezTo>
                  <a:cubicBezTo>
                    <a:pt x="7262" y="385"/>
                    <a:pt x="7270" y="387"/>
                    <a:pt x="7277" y="387"/>
                  </a:cubicBezTo>
                  <a:cubicBezTo>
                    <a:pt x="7293" y="387"/>
                    <a:pt x="7308" y="379"/>
                    <a:pt x="7327" y="364"/>
                  </a:cubicBezTo>
                  <a:cubicBezTo>
                    <a:pt x="7356" y="342"/>
                    <a:pt x="7376" y="331"/>
                    <a:pt x="7384" y="331"/>
                  </a:cubicBezTo>
                  <a:cubicBezTo>
                    <a:pt x="7390" y="331"/>
                    <a:pt x="7391" y="336"/>
                    <a:pt x="7387" y="348"/>
                  </a:cubicBezTo>
                  <a:cubicBezTo>
                    <a:pt x="7384" y="357"/>
                    <a:pt x="7391" y="361"/>
                    <a:pt x="7405" y="361"/>
                  </a:cubicBezTo>
                  <a:cubicBezTo>
                    <a:pt x="7412" y="361"/>
                    <a:pt x="7421" y="360"/>
                    <a:pt x="7432" y="358"/>
                  </a:cubicBezTo>
                  <a:cubicBezTo>
                    <a:pt x="7460" y="351"/>
                    <a:pt x="7556" y="330"/>
                    <a:pt x="7644" y="316"/>
                  </a:cubicBezTo>
                  <a:cubicBezTo>
                    <a:pt x="7730" y="302"/>
                    <a:pt x="7796" y="285"/>
                    <a:pt x="7790" y="281"/>
                  </a:cubicBezTo>
                  <a:cubicBezTo>
                    <a:pt x="7788" y="280"/>
                    <a:pt x="7783" y="280"/>
                    <a:pt x="7774" y="280"/>
                  </a:cubicBezTo>
                  <a:cubicBezTo>
                    <a:pt x="7695" y="280"/>
                    <a:pt x="7344" y="319"/>
                    <a:pt x="7168" y="348"/>
                  </a:cubicBezTo>
                  <a:cubicBezTo>
                    <a:pt x="7092" y="361"/>
                    <a:pt x="7005" y="375"/>
                    <a:pt x="6970" y="382"/>
                  </a:cubicBezTo>
                  <a:cubicBezTo>
                    <a:pt x="6955" y="384"/>
                    <a:pt x="6937" y="384"/>
                    <a:pt x="6920" y="384"/>
                  </a:cubicBezTo>
                  <a:cubicBezTo>
                    <a:pt x="6904" y="384"/>
                    <a:pt x="6889" y="384"/>
                    <a:pt x="6880" y="382"/>
                  </a:cubicBezTo>
                  <a:cubicBezTo>
                    <a:pt x="6876" y="381"/>
                    <a:pt x="6871" y="381"/>
                    <a:pt x="6867" y="381"/>
                  </a:cubicBezTo>
                  <a:cubicBezTo>
                    <a:pt x="6854" y="381"/>
                    <a:pt x="6843" y="384"/>
                    <a:pt x="6835" y="389"/>
                  </a:cubicBezTo>
                  <a:cubicBezTo>
                    <a:pt x="6833" y="391"/>
                    <a:pt x="6829" y="393"/>
                    <a:pt x="6825" y="393"/>
                  </a:cubicBezTo>
                  <a:cubicBezTo>
                    <a:pt x="6815" y="393"/>
                    <a:pt x="6801" y="387"/>
                    <a:pt x="6786" y="375"/>
                  </a:cubicBezTo>
                  <a:cubicBezTo>
                    <a:pt x="6759" y="354"/>
                    <a:pt x="6762" y="348"/>
                    <a:pt x="6804" y="334"/>
                  </a:cubicBezTo>
                  <a:cubicBezTo>
                    <a:pt x="6817" y="330"/>
                    <a:pt x="6827" y="328"/>
                    <a:pt x="6834" y="328"/>
                  </a:cubicBezTo>
                  <a:cubicBezTo>
                    <a:pt x="6847" y="328"/>
                    <a:pt x="6851" y="333"/>
                    <a:pt x="6849" y="344"/>
                  </a:cubicBezTo>
                  <a:cubicBezTo>
                    <a:pt x="6846" y="349"/>
                    <a:pt x="6846" y="351"/>
                    <a:pt x="6848" y="351"/>
                  </a:cubicBezTo>
                  <a:cubicBezTo>
                    <a:pt x="6851" y="351"/>
                    <a:pt x="6860" y="344"/>
                    <a:pt x="6874" y="330"/>
                  </a:cubicBezTo>
                  <a:cubicBezTo>
                    <a:pt x="6883" y="316"/>
                    <a:pt x="6891" y="309"/>
                    <a:pt x="6895" y="309"/>
                  </a:cubicBezTo>
                  <a:cubicBezTo>
                    <a:pt x="6898" y="309"/>
                    <a:pt x="6899" y="312"/>
                    <a:pt x="6898" y="319"/>
                  </a:cubicBezTo>
                  <a:cubicBezTo>
                    <a:pt x="6894" y="331"/>
                    <a:pt x="6900" y="338"/>
                    <a:pt x="6920" y="338"/>
                  </a:cubicBezTo>
                  <a:cubicBezTo>
                    <a:pt x="6934" y="338"/>
                    <a:pt x="6957" y="334"/>
                    <a:pt x="6988" y="327"/>
                  </a:cubicBezTo>
                  <a:cubicBezTo>
                    <a:pt x="7088" y="302"/>
                    <a:pt x="7158" y="292"/>
                    <a:pt x="7258" y="281"/>
                  </a:cubicBezTo>
                  <a:cubicBezTo>
                    <a:pt x="7290" y="278"/>
                    <a:pt x="7377" y="268"/>
                    <a:pt x="7457" y="257"/>
                  </a:cubicBezTo>
                  <a:cubicBezTo>
                    <a:pt x="7518" y="249"/>
                    <a:pt x="7595" y="242"/>
                    <a:pt x="7648" y="242"/>
                  </a:cubicBezTo>
                  <a:cubicBezTo>
                    <a:pt x="7661" y="242"/>
                    <a:pt x="7672" y="243"/>
                    <a:pt x="7681" y="244"/>
                  </a:cubicBezTo>
                  <a:cubicBezTo>
                    <a:pt x="7687" y="244"/>
                    <a:pt x="7693" y="244"/>
                    <a:pt x="7701" y="244"/>
                  </a:cubicBezTo>
                  <a:cubicBezTo>
                    <a:pt x="7754" y="244"/>
                    <a:pt x="7848" y="234"/>
                    <a:pt x="7924" y="219"/>
                  </a:cubicBezTo>
                  <a:cubicBezTo>
                    <a:pt x="8011" y="205"/>
                    <a:pt x="8108" y="191"/>
                    <a:pt x="8143" y="191"/>
                  </a:cubicBezTo>
                  <a:cubicBezTo>
                    <a:pt x="8188" y="191"/>
                    <a:pt x="8198" y="185"/>
                    <a:pt x="8181" y="170"/>
                  </a:cubicBezTo>
                  <a:cubicBezTo>
                    <a:pt x="8168" y="160"/>
                    <a:pt x="8168" y="150"/>
                    <a:pt x="8181" y="146"/>
                  </a:cubicBezTo>
                  <a:cubicBezTo>
                    <a:pt x="8183" y="146"/>
                    <a:pt x="8186" y="145"/>
                    <a:pt x="8188" y="145"/>
                  </a:cubicBezTo>
                  <a:cubicBezTo>
                    <a:pt x="8200" y="145"/>
                    <a:pt x="8210" y="151"/>
                    <a:pt x="8213" y="160"/>
                  </a:cubicBezTo>
                  <a:cubicBezTo>
                    <a:pt x="8214" y="166"/>
                    <a:pt x="8225" y="170"/>
                    <a:pt x="8240" y="170"/>
                  </a:cubicBezTo>
                  <a:cubicBezTo>
                    <a:pt x="8250" y="170"/>
                    <a:pt x="8264" y="168"/>
                    <a:pt x="8278" y="164"/>
                  </a:cubicBezTo>
                  <a:cubicBezTo>
                    <a:pt x="8337" y="146"/>
                    <a:pt x="8337" y="146"/>
                    <a:pt x="8282" y="135"/>
                  </a:cubicBezTo>
                  <a:cubicBezTo>
                    <a:pt x="8251" y="129"/>
                    <a:pt x="8223" y="115"/>
                    <a:pt x="8219" y="105"/>
                  </a:cubicBezTo>
                  <a:cubicBezTo>
                    <a:pt x="8217" y="98"/>
                    <a:pt x="8182" y="95"/>
                    <a:pt x="8137" y="95"/>
                  </a:cubicBezTo>
                  <a:cubicBezTo>
                    <a:pt x="8049" y="95"/>
                    <a:pt x="7920" y="106"/>
                    <a:pt x="7910" y="122"/>
                  </a:cubicBezTo>
                  <a:cubicBezTo>
                    <a:pt x="7908" y="126"/>
                    <a:pt x="7911" y="128"/>
                    <a:pt x="7918" y="128"/>
                  </a:cubicBezTo>
                  <a:cubicBezTo>
                    <a:pt x="7922" y="128"/>
                    <a:pt x="7928" y="127"/>
                    <a:pt x="7935" y="125"/>
                  </a:cubicBezTo>
                  <a:cubicBezTo>
                    <a:pt x="7941" y="124"/>
                    <a:pt x="7946" y="123"/>
                    <a:pt x="7950" y="123"/>
                  </a:cubicBezTo>
                  <a:cubicBezTo>
                    <a:pt x="7964" y="123"/>
                    <a:pt x="7975" y="130"/>
                    <a:pt x="7980" y="143"/>
                  </a:cubicBezTo>
                  <a:cubicBezTo>
                    <a:pt x="7987" y="167"/>
                    <a:pt x="7956" y="174"/>
                    <a:pt x="7814" y="185"/>
                  </a:cubicBezTo>
                  <a:cubicBezTo>
                    <a:pt x="7808" y="185"/>
                    <a:pt x="7803" y="185"/>
                    <a:pt x="7798" y="185"/>
                  </a:cubicBezTo>
                  <a:cubicBezTo>
                    <a:pt x="7731" y="185"/>
                    <a:pt x="7739" y="145"/>
                    <a:pt x="7817" y="135"/>
                  </a:cubicBezTo>
                  <a:cubicBezTo>
                    <a:pt x="7907" y="126"/>
                    <a:pt x="7897" y="104"/>
                    <a:pt x="7820" y="104"/>
                  </a:cubicBezTo>
                  <a:cubicBezTo>
                    <a:pt x="7811" y="104"/>
                    <a:pt x="7801" y="104"/>
                    <a:pt x="7790" y="105"/>
                  </a:cubicBezTo>
                  <a:cubicBezTo>
                    <a:pt x="7730" y="111"/>
                    <a:pt x="7702" y="122"/>
                    <a:pt x="7702" y="135"/>
                  </a:cubicBezTo>
                  <a:cubicBezTo>
                    <a:pt x="7699" y="153"/>
                    <a:pt x="7689" y="164"/>
                    <a:pt x="7678" y="167"/>
                  </a:cubicBezTo>
                  <a:cubicBezTo>
                    <a:pt x="7675" y="168"/>
                    <a:pt x="7672" y="168"/>
                    <a:pt x="7669" y="168"/>
                  </a:cubicBezTo>
                  <a:cubicBezTo>
                    <a:pt x="7662" y="168"/>
                    <a:pt x="7658" y="164"/>
                    <a:pt x="7660" y="156"/>
                  </a:cubicBezTo>
                  <a:cubicBezTo>
                    <a:pt x="7662" y="153"/>
                    <a:pt x="7658" y="152"/>
                    <a:pt x="7650" y="152"/>
                  </a:cubicBezTo>
                  <a:cubicBezTo>
                    <a:pt x="7629" y="152"/>
                    <a:pt x="7580" y="161"/>
                    <a:pt x="7522" y="174"/>
                  </a:cubicBezTo>
                  <a:cubicBezTo>
                    <a:pt x="7466" y="189"/>
                    <a:pt x="7414" y="199"/>
                    <a:pt x="7389" y="199"/>
                  </a:cubicBezTo>
                  <a:cubicBezTo>
                    <a:pt x="7380" y="199"/>
                    <a:pt x="7374" y="197"/>
                    <a:pt x="7373" y="195"/>
                  </a:cubicBezTo>
                  <a:cubicBezTo>
                    <a:pt x="7372" y="192"/>
                    <a:pt x="7370" y="191"/>
                    <a:pt x="7367" y="191"/>
                  </a:cubicBezTo>
                  <a:cubicBezTo>
                    <a:pt x="7362" y="191"/>
                    <a:pt x="7354" y="195"/>
                    <a:pt x="7345" y="202"/>
                  </a:cubicBezTo>
                  <a:cubicBezTo>
                    <a:pt x="7320" y="227"/>
                    <a:pt x="7251" y="244"/>
                    <a:pt x="7209" y="244"/>
                  </a:cubicBezTo>
                  <a:cubicBezTo>
                    <a:pt x="7192" y="244"/>
                    <a:pt x="7180" y="242"/>
                    <a:pt x="7175" y="236"/>
                  </a:cubicBezTo>
                  <a:cubicBezTo>
                    <a:pt x="7165" y="223"/>
                    <a:pt x="7182" y="209"/>
                    <a:pt x="7220" y="198"/>
                  </a:cubicBezTo>
                  <a:cubicBezTo>
                    <a:pt x="7255" y="191"/>
                    <a:pt x="7272" y="177"/>
                    <a:pt x="7262" y="174"/>
                  </a:cubicBezTo>
                  <a:cubicBezTo>
                    <a:pt x="7260" y="173"/>
                    <a:pt x="7257" y="172"/>
                    <a:pt x="7253" y="172"/>
                  </a:cubicBezTo>
                  <a:cubicBezTo>
                    <a:pt x="7232" y="172"/>
                    <a:pt x="7185" y="184"/>
                    <a:pt x="7133" y="198"/>
                  </a:cubicBezTo>
                  <a:cubicBezTo>
                    <a:pt x="7088" y="212"/>
                    <a:pt x="7061" y="219"/>
                    <a:pt x="7043" y="219"/>
                  </a:cubicBezTo>
                  <a:cubicBezTo>
                    <a:pt x="7025" y="219"/>
                    <a:pt x="7017" y="211"/>
                    <a:pt x="7012" y="195"/>
                  </a:cubicBezTo>
                  <a:cubicBezTo>
                    <a:pt x="7008" y="182"/>
                    <a:pt x="7005" y="175"/>
                    <a:pt x="7001" y="175"/>
                  </a:cubicBezTo>
                  <a:cubicBezTo>
                    <a:pt x="6998" y="175"/>
                    <a:pt x="6995" y="180"/>
                    <a:pt x="6991" y="191"/>
                  </a:cubicBezTo>
                  <a:cubicBezTo>
                    <a:pt x="6986" y="204"/>
                    <a:pt x="6981" y="210"/>
                    <a:pt x="6976" y="210"/>
                  </a:cubicBezTo>
                  <a:cubicBezTo>
                    <a:pt x="6971" y="210"/>
                    <a:pt x="6965" y="205"/>
                    <a:pt x="6957" y="195"/>
                  </a:cubicBezTo>
                  <a:cubicBezTo>
                    <a:pt x="6949" y="185"/>
                    <a:pt x="6941" y="181"/>
                    <a:pt x="6930" y="181"/>
                  </a:cubicBezTo>
                  <a:cubicBezTo>
                    <a:pt x="6916" y="181"/>
                    <a:pt x="6897" y="188"/>
                    <a:pt x="6869" y="202"/>
                  </a:cubicBezTo>
                  <a:cubicBezTo>
                    <a:pt x="6844" y="218"/>
                    <a:pt x="6820" y="225"/>
                    <a:pt x="6808" y="225"/>
                  </a:cubicBezTo>
                  <a:cubicBezTo>
                    <a:pt x="6804" y="225"/>
                    <a:pt x="6801" y="224"/>
                    <a:pt x="6800" y="223"/>
                  </a:cubicBezTo>
                  <a:cubicBezTo>
                    <a:pt x="6797" y="212"/>
                    <a:pt x="6776" y="205"/>
                    <a:pt x="6749" y="205"/>
                  </a:cubicBezTo>
                  <a:cubicBezTo>
                    <a:pt x="6720" y="209"/>
                    <a:pt x="6703" y="215"/>
                    <a:pt x="6707" y="226"/>
                  </a:cubicBezTo>
                  <a:cubicBezTo>
                    <a:pt x="6707" y="233"/>
                    <a:pt x="6696" y="239"/>
                    <a:pt x="6675" y="239"/>
                  </a:cubicBezTo>
                  <a:cubicBezTo>
                    <a:pt x="6651" y="236"/>
                    <a:pt x="6634" y="223"/>
                    <a:pt x="6627" y="209"/>
                  </a:cubicBezTo>
                  <a:cubicBezTo>
                    <a:pt x="6620" y="185"/>
                    <a:pt x="6641" y="177"/>
                    <a:pt x="6720" y="167"/>
                  </a:cubicBezTo>
                  <a:cubicBezTo>
                    <a:pt x="6856" y="153"/>
                    <a:pt x="6887" y="143"/>
                    <a:pt x="6936" y="90"/>
                  </a:cubicBezTo>
                  <a:cubicBezTo>
                    <a:pt x="6959" y="65"/>
                    <a:pt x="6959" y="52"/>
                    <a:pt x="6942" y="52"/>
                  </a:cubicBezTo>
                  <a:cubicBezTo>
                    <a:pt x="6930" y="52"/>
                    <a:pt x="6912" y="57"/>
                    <a:pt x="6887" y="70"/>
                  </a:cubicBezTo>
                  <a:cubicBezTo>
                    <a:pt x="6847" y="90"/>
                    <a:pt x="6718" y="115"/>
                    <a:pt x="6660" y="115"/>
                  </a:cubicBezTo>
                  <a:cubicBezTo>
                    <a:pt x="6648" y="115"/>
                    <a:pt x="6639" y="114"/>
                    <a:pt x="6634" y="111"/>
                  </a:cubicBezTo>
                  <a:cubicBezTo>
                    <a:pt x="6596" y="94"/>
                    <a:pt x="6661" y="25"/>
                    <a:pt x="6724" y="21"/>
                  </a:cubicBezTo>
                  <a:cubicBezTo>
                    <a:pt x="6765" y="18"/>
                    <a:pt x="6765" y="15"/>
                    <a:pt x="6735" y="4"/>
                  </a:cubicBezTo>
                  <a:cubicBezTo>
                    <a:pt x="6727" y="2"/>
                    <a:pt x="6716" y="1"/>
                    <a:pt x="67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2" name="Google Shape;3712;p30"/>
            <p:cNvSpPr/>
            <p:nvPr/>
          </p:nvSpPr>
          <p:spPr>
            <a:xfrm>
              <a:off x="5142175" y="1363000"/>
              <a:ext cx="4225" cy="1275"/>
            </a:xfrm>
            <a:custGeom>
              <a:avLst/>
              <a:gdLst/>
              <a:ahLst/>
              <a:cxnLst/>
              <a:rect l="l" t="t" r="r" b="b"/>
              <a:pathLst>
                <a:path w="169" h="51" extrusionOk="0">
                  <a:moveTo>
                    <a:pt x="49" y="0"/>
                  </a:moveTo>
                  <a:cubicBezTo>
                    <a:pt x="41" y="0"/>
                    <a:pt x="34" y="1"/>
                    <a:pt x="29" y="3"/>
                  </a:cubicBezTo>
                  <a:cubicBezTo>
                    <a:pt x="0" y="13"/>
                    <a:pt x="0" y="13"/>
                    <a:pt x="32" y="16"/>
                  </a:cubicBezTo>
                  <a:cubicBezTo>
                    <a:pt x="53" y="16"/>
                    <a:pt x="91" y="27"/>
                    <a:pt x="115" y="37"/>
                  </a:cubicBezTo>
                  <a:cubicBezTo>
                    <a:pt x="136" y="47"/>
                    <a:pt x="150" y="51"/>
                    <a:pt x="156" y="51"/>
                  </a:cubicBezTo>
                  <a:cubicBezTo>
                    <a:pt x="169" y="51"/>
                    <a:pt x="153" y="35"/>
                    <a:pt x="112" y="16"/>
                  </a:cubicBezTo>
                  <a:cubicBezTo>
                    <a:pt x="94" y="7"/>
                    <a:pt x="69" y="0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3" name="Google Shape;3713;p30"/>
            <p:cNvSpPr/>
            <p:nvPr/>
          </p:nvSpPr>
          <p:spPr>
            <a:xfrm>
              <a:off x="5142450" y="1356625"/>
              <a:ext cx="1650" cy="1575"/>
            </a:xfrm>
            <a:custGeom>
              <a:avLst/>
              <a:gdLst/>
              <a:ahLst/>
              <a:cxnLst/>
              <a:rect l="l" t="t" r="r" b="b"/>
              <a:pathLst>
                <a:path w="66" h="63" extrusionOk="0">
                  <a:moveTo>
                    <a:pt x="34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14" y="5"/>
                    <a:pt x="14" y="12"/>
                    <a:pt x="24" y="22"/>
                  </a:cubicBezTo>
                  <a:cubicBezTo>
                    <a:pt x="35" y="32"/>
                    <a:pt x="35" y="39"/>
                    <a:pt x="21" y="42"/>
                  </a:cubicBezTo>
                  <a:cubicBezTo>
                    <a:pt x="7" y="47"/>
                    <a:pt x="0" y="53"/>
                    <a:pt x="0" y="60"/>
                  </a:cubicBezTo>
                  <a:cubicBezTo>
                    <a:pt x="2" y="62"/>
                    <a:pt x="6" y="62"/>
                    <a:pt x="13" y="62"/>
                  </a:cubicBezTo>
                  <a:cubicBezTo>
                    <a:pt x="19" y="62"/>
                    <a:pt x="28" y="62"/>
                    <a:pt x="39" y="60"/>
                  </a:cubicBezTo>
                  <a:cubicBezTo>
                    <a:pt x="56" y="57"/>
                    <a:pt x="66" y="39"/>
                    <a:pt x="59" y="22"/>
                  </a:cubicBezTo>
                  <a:cubicBezTo>
                    <a:pt x="57" y="8"/>
                    <a:pt x="46" y="0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4" name="Google Shape;3714;p30"/>
            <p:cNvSpPr/>
            <p:nvPr/>
          </p:nvSpPr>
          <p:spPr>
            <a:xfrm>
              <a:off x="5140825" y="134075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85" y="1"/>
                  </a:moveTo>
                  <a:cubicBezTo>
                    <a:pt x="79" y="1"/>
                    <a:pt x="73" y="2"/>
                    <a:pt x="65" y="5"/>
                  </a:cubicBezTo>
                  <a:cubicBezTo>
                    <a:pt x="44" y="8"/>
                    <a:pt x="24" y="22"/>
                    <a:pt x="17" y="29"/>
                  </a:cubicBezTo>
                  <a:cubicBezTo>
                    <a:pt x="0" y="56"/>
                    <a:pt x="27" y="82"/>
                    <a:pt x="62" y="82"/>
                  </a:cubicBezTo>
                  <a:cubicBezTo>
                    <a:pt x="64" y="82"/>
                    <a:pt x="66" y="81"/>
                    <a:pt x="69" y="81"/>
                  </a:cubicBezTo>
                  <a:cubicBezTo>
                    <a:pt x="89" y="81"/>
                    <a:pt x="107" y="60"/>
                    <a:pt x="107" y="36"/>
                  </a:cubicBezTo>
                  <a:cubicBezTo>
                    <a:pt x="107" y="13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5" name="Google Shape;3715;p30"/>
            <p:cNvSpPr/>
            <p:nvPr/>
          </p:nvSpPr>
          <p:spPr>
            <a:xfrm>
              <a:off x="5148850" y="1362350"/>
              <a:ext cx="2100" cy="1075"/>
            </a:xfrm>
            <a:custGeom>
              <a:avLst/>
              <a:gdLst/>
              <a:ahLst/>
              <a:cxnLst/>
              <a:rect l="l" t="t" r="r" b="b"/>
              <a:pathLst>
                <a:path w="84" h="43" extrusionOk="0">
                  <a:moveTo>
                    <a:pt x="52" y="0"/>
                  </a:moveTo>
                  <a:cubicBezTo>
                    <a:pt x="43" y="0"/>
                    <a:pt x="27" y="7"/>
                    <a:pt x="18" y="18"/>
                  </a:cubicBezTo>
                  <a:cubicBezTo>
                    <a:pt x="1" y="36"/>
                    <a:pt x="1" y="39"/>
                    <a:pt x="25" y="42"/>
                  </a:cubicBezTo>
                  <a:cubicBezTo>
                    <a:pt x="60" y="42"/>
                    <a:pt x="84" y="15"/>
                    <a:pt x="56" y="1"/>
                  </a:cubicBezTo>
                  <a:cubicBezTo>
                    <a:pt x="55" y="0"/>
                    <a:pt x="54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6" name="Google Shape;3716;p30"/>
            <p:cNvSpPr/>
            <p:nvPr/>
          </p:nvSpPr>
          <p:spPr>
            <a:xfrm>
              <a:off x="5149950" y="1362200"/>
              <a:ext cx="5700" cy="3150"/>
            </a:xfrm>
            <a:custGeom>
              <a:avLst/>
              <a:gdLst/>
              <a:ahLst/>
              <a:cxnLst/>
              <a:rect l="l" t="t" r="r" b="b"/>
              <a:pathLst>
                <a:path w="228" h="126" extrusionOk="0">
                  <a:moveTo>
                    <a:pt x="198" y="0"/>
                  </a:moveTo>
                  <a:cubicBezTo>
                    <a:pt x="193" y="0"/>
                    <a:pt x="187" y="2"/>
                    <a:pt x="179" y="3"/>
                  </a:cubicBezTo>
                  <a:cubicBezTo>
                    <a:pt x="162" y="7"/>
                    <a:pt x="147" y="21"/>
                    <a:pt x="152" y="32"/>
                  </a:cubicBezTo>
                  <a:cubicBezTo>
                    <a:pt x="154" y="41"/>
                    <a:pt x="148" y="45"/>
                    <a:pt x="134" y="45"/>
                  </a:cubicBezTo>
                  <a:cubicBezTo>
                    <a:pt x="127" y="45"/>
                    <a:pt x="117" y="44"/>
                    <a:pt x="106" y="42"/>
                  </a:cubicBezTo>
                  <a:cubicBezTo>
                    <a:pt x="99" y="41"/>
                    <a:pt x="92" y="41"/>
                    <a:pt x="85" y="41"/>
                  </a:cubicBezTo>
                  <a:cubicBezTo>
                    <a:pt x="62" y="41"/>
                    <a:pt x="40" y="44"/>
                    <a:pt x="30" y="53"/>
                  </a:cubicBezTo>
                  <a:cubicBezTo>
                    <a:pt x="0" y="72"/>
                    <a:pt x="5" y="126"/>
                    <a:pt x="32" y="126"/>
                  </a:cubicBezTo>
                  <a:cubicBezTo>
                    <a:pt x="33" y="126"/>
                    <a:pt x="35" y="125"/>
                    <a:pt x="37" y="125"/>
                  </a:cubicBezTo>
                  <a:cubicBezTo>
                    <a:pt x="47" y="122"/>
                    <a:pt x="51" y="111"/>
                    <a:pt x="47" y="98"/>
                  </a:cubicBezTo>
                  <a:cubicBezTo>
                    <a:pt x="42" y="82"/>
                    <a:pt x="51" y="74"/>
                    <a:pt x="69" y="74"/>
                  </a:cubicBezTo>
                  <a:cubicBezTo>
                    <a:pt x="87" y="74"/>
                    <a:pt x="113" y="82"/>
                    <a:pt x="141" y="98"/>
                  </a:cubicBezTo>
                  <a:cubicBezTo>
                    <a:pt x="165" y="113"/>
                    <a:pt x="192" y="122"/>
                    <a:pt x="208" y="122"/>
                  </a:cubicBezTo>
                  <a:cubicBezTo>
                    <a:pt x="210" y="122"/>
                    <a:pt x="212" y="122"/>
                    <a:pt x="214" y="122"/>
                  </a:cubicBezTo>
                  <a:cubicBezTo>
                    <a:pt x="227" y="118"/>
                    <a:pt x="221" y="108"/>
                    <a:pt x="196" y="104"/>
                  </a:cubicBezTo>
                  <a:cubicBezTo>
                    <a:pt x="165" y="94"/>
                    <a:pt x="162" y="90"/>
                    <a:pt x="189" y="83"/>
                  </a:cubicBezTo>
                  <a:cubicBezTo>
                    <a:pt x="206" y="80"/>
                    <a:pt x="210" y="73"/>
                    <a:pt x="200" y="66"/>
                  </a:cubicBezTo>
                  <a:cubicBezTo>
                    <a:pt x="193" y="63"/>
                    <a:pt x="189" y="45"/>
                    <a:pt x="200" y="24"/>
                  </a:cubicBezTo>
                  <a:cubicBezTo>
                    <a:pt x="210" y="7"/>
                    <a:pt x="209" y="0"/>
                    <a:pt x="1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7" name="Google Shape;3717;p30"/>
            <p:cNvSpPr/>
            <p:nvPr/>
          </p:nvSpPr>
          <p:spPr>
            <a:xfrm>
              <a:off x="5154575" y="13656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1"/>
                    <a:pt x="39" y="4"/>
                  </a:cubicBezTo>
                  <a:cubicBezTo>
                    <a:pt x="15" y="7"/>
                    <a:pt x="1" y="18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0" y="22"/>
                    <a:pt x="43" y="18"/>
                    <a:pt x="56" y="10"/>
                  </a:cubicBezTo>
                  <a:cubicBezTo>
                    <a:pt x="66" y="4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8" name="Google Shape;3718;p30"/>
            <p:cNvSpPr/>
            <p:nvPr/>
          </p:nvSpPr>
          <p:spPr>
            <a:xfrm>
              <a:off x="5146325" y="1335175"/>
              <a:ext cx="2425" cy="675"/>
            </a:xfrm>
            <a:custGeom>
              <a:avLst/>
              <a:gdLst/>
              <a:ahLst/>
              <a:cxnLst/>
              <a:rect l="l" t="t" r="r" b="b"/>
              <a:pathLst>
                <a:path w="97" h="27" extrusionOk="0">
                  <a:moveTo>
                    <a:pt x="89" y="1"/>
                  </a:moveTo>
                  <a:cubicBezTo>
                    <a:pt x="82" y="1"/>
                    <a:pt x="70" y="2"/>
                    <a:pt x="53" y="5"/>
                  </a:cubicBezTo>
                  <a:cubicBezTo>
                    <a:pt x="18" y="16"/>
                    <a:pt x="1" y="23"/>
                    <a:pt x="18" y="26"/>
                  </a:cubicBezTo>
                  <a:cubicBezTo>
                    <a:pt x="33" y="26"/>
                    <a:pt x="63" y="20"/>
                    <a:pt x="84" y="10"/>
                  </a:cubicBezTo>
                  <a:cubicBezTo>
                    <a:pt x="96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9" name="Google Shape;3719;p30"/>
            <p:cNvSpPr/>
            <p:nvPr/>
          </p:nvSpPr>
          <p:spPr>
            <a:xfrm>
              <a:off x="5155700" y="1350650"/>
              <a:ext cx="67800" cy="16050"/>
            </a:xfrm>
            <a:custGeom>
              <a:avLst/>
              <a:gdLst/>
              <a:ahLst/>
              <a:cxnLst/>
              <a:rect l="l" t="t" r="r" b="b"/>
              <a:pathLst>
                <a:path w="2712" h="642" extrusionOk="0">
                  <a:moveTo>
                    <a:pt x="2369" y="104"/>
                  </a:moveTo>
                  <a:cubicBezTo>
                    <a:pt x="2379" y="104"/>
                    <a:pt x="2389" y="107"/>
                    <a:pt x="2399" y="115"/>
                  </a:cubicBezTo>
                  <a:cubicBezTo>
                    <a:pt x="2409" y="122"/>
                    <a:pt x="2415" y="153"/>
                    <a:pt x="2412" y="182"/>
                  </a:cubicBezTo>
                  <a:cubicBezTo>
                    <a:pt x="2410" y="202"/>
                    <a:pt x="2405" y="215"/>
                    <a:pt x="2400" y="215"/>
                  </a:cubicBezTo>
                  <a:cubicBezTo>
                    <a:pt x="2398" y="215"/>
                    <a:pt x="2397" y="213"/>
                    <a:pt x="2394" y="209"/>
                  </a:cubicBezTo>
                  <a:cubicBezTo>
                    <a:pt x="2392" y="197"/>
                    <a:pt x="2382" y="191"/>
                    <a:pt x="2371" y="191"/>
                  </a:cubicBezTo>
                  <a:cubicBezTo>
                    <a:pt x="2368" y="191"/>
                    <a:pt x="2366" y="191"/>
                    <a:pt x="2364" y="192"/>
                  </a:cubicBezTo>
                  <a:cubicBezTo>
                    <a:pt x="2350" y="195"/>
                    <a:pt x="2346" y="209"/>
                    <a:pt x="2360" y="223"/>
                  </a:cubicBezTo>
                  <a:cubicBezTo>
                    <a:pt x="2372" y="237"/>
                    <a:pt x="2371" y="245"/>
                    <a:pt x="2362" y="245"/>
                  </a:cubicBezTo>
                  <a:cubicBezTo>
                    <a:pt x="2361" y="245"/>
                    <a:pt x="2359" y="245"/>
                    <a:pt x="2357" y="244"/>
                  </a:cubicBezTo>
                  <a:cubicBezTo>
                    <a:pt x="2343" y="240"/>
                    <a:pt x="2329" y="233"/>
                    <a:pt x="2329" y="223"/>
                  </a:cubicBezTo>
                  <a:cubicBezTo>
                    <a:pt x="2329" y="216"/>
                    <a:pt x="2325" y="188"/>
                    <a:pt x="2325" y="164"/>
                  </a:cubicBezTo>
                  <a:cubicBezTo>
                    <a:pt x="2321" y="128"/>
                    <a:pt x="2343" y="104"/>
                    <a:pt x="2369" y="104"/>
                  </a:cubicBezTo>
                  <a:close/>
                  <a:moveTo>
                    <a:pt x="1731" y="314"/>
                  </a:moveTo>
                  <a:cubicBezTo>
                    <a:pt x="1739" y="314"/>
                    <a:pt x="1747" y="319"/>
                    <a:pt x="1757" y="327"/>
                  </a:cubicBezTo>
                  <a:cubicBezTo>
                    <a:pt x="1774" y="341"/>
                    <a:pt x="1774" y="355"/>
                    <a:pt x="1753" y="365"/>
                  </a:cubicBezTo>
                  <a:cubicBezTo>
                    <a:pt x="1733" y="374"/>
                    <a:pt x="1716" y="378"/>
                    <a:pt x="1704" y="378"/>
                  </a:cubicBezTo>
                  <a:cubicBezTo>
                    <a:pt x="1683" y="378"/>
                    <a:pt x="1677" y="365"/>
                    <a:pt x="1698" y="341"/>
                  </a:cubicBezTo>
                  <a:cubicBezTo>
                    <a:pt x="1712" y="323"/>
                    <a:pt x="1721" y="314"/>
                    <a:pt x="1731" y="314"/>
                  </a:cubicBezTo>
                  <a:close/>
                  <a:moveTo>
                    <a:pt x="2675" y="0"/>
                  </a:moveTo>
                  <a:cubicBezTo>
                    <a:pt x="2646" y="0"/>
                    <a:pt x="2590" y="10"/>
                    <a:pt x="2506" y="28"/>
                  </a:cubicBezTo>
                  <a:cubicBezTo>
                    <a:pt x="2427" y="47"/>
                    <a:pt x="2350" y="64"/>
                    <a:pt x="2327" y="64"/>
                  </a:cubicBezTo>
                  <a:cubicBezTo>
                    <a:pt x="2325" y="64"/>
                    <a:pt x="2323" y="64"/>
                    <a:pt x="2322" y="63"/>
                  </a:cubicBezTo>
                  <a:cubicBezTo>
                    <a:pt x="2320" y="63"/>
                    <a:pt x="2317" y="62"/>
                    <a:pt x="2315" y="62"/>
                  </a:cubicBezTo>
                  <a:cubicBezTo>
                    <a:pt x="2306" y="62"/>
                    <a:pt x="2302" y="69"/>
                    <a:pt x="2305" y="81"/>
                  </a:cubicBezTo>
                  <a:cubicBezTo>
                    <a:pt x="2306" y="92"/>
                    <a:pt x="2306" y="97"/>
                    <a:pt x="2303" y="97"/>
                  </a:cubicBezTo>
                  <a:cubicBezTo>
                    <a:pt x="2301" y="97"/>
                    <a:pt x="2297" y="94"/>
                    <a:pt x="2290" y="87"/>
                  </a:cubicBezTo>
                  <a:cubicBezTo>
                    <a:pt x="2286" y="82"/>
                    <a:pt x="2279" y="79"/>
                    <a:pt x="2269" y="79"/>
                  </a:cubicBezTo>
                  <a:cubicBezTo>
                    <a:pt x="2255" y="79"/>
                    <a:pt x="2236" y="84"/>
                    <a:pt x="2211" y="94"/>
                  </a:cubicBezTo>
                  <a:cubicBezTo>
                    <a:pt x="2188" y="104"/>
                    <a:pt x="2166" y="110"/>
                    <a:pt x="2153" y="110"/>
                  </a:cubicBezTo>
                  <a:cubicBezTo>
                    <a:pt x="2147" y="110"/>
                    <a:pt x="2142" y="108"/>
                    <a:pt x="2141" y="105"/>
                  </a:cubicBezTo>
                  <a:cubicBezTo>
                    <a:pt x="2140" y="100"/>
                    <a:pt x="2131" y="99"/>
                    <a:pt x="2118" y="99"/>
                  </a:cubicBezTo>
                  <a:cubicBezTo>
                    <a:pt x="2100" y="99"/>
                    <a:pt x="2071" y="102"/>
                    <a:pt x="2041" y="108"/>
                  </a:cubicBezTo>
                  <a:cubicBezTo>
                    <a:pt x="1989" y="119"/>
                    <a:pt x="1941" y="129"/>
                    <a:pt x="1933" y="129"/>
                  </a:cubicBezTo>
                  <a:cubicBezTo>
                    <a:pt x="1927" y="129"/>
                    <a:pt x="1829" y="147"/>
                    <a:pt x="1718" y="174"/>
                  </a:cubicBezTo>
                  <a:cubicBezTo>
                    <a:pt x="1608" y="198"/>
                    <a:pt x="1424" y="237"/>
                    <a:pt x="1309" y="257"/>
                  </a:cubicBezTo>
                  <a:cubicBezTo>
                    <a:pt x="1198" y="278"/>
                    <a:pt x="972" y="327"/>
                    <a:pt x="809" y="361"/>
                  </a:cubicBezTo>
                  <a:cubicBezTo>
                    <a:pt x="454" y="439"/>
                    <a:pt x="295" y="470"/>
                    <a:pt x="241" y="470"/>
                  </a:cubicBezTo>
                  <a:cubicBezTo>
                    <a:pt x="235" y="470"/>
                    <a:pt x="230" y="470"/>
                    <a:pt x="226" y="469"/>
                  </a:cubicBezTo>
                  <a:cubicBezTo>
                    <a:pt x="223" y="468"/>
                    <a:pt x="219" y="468"/>
                    <a:pt x="215" y="468"/>
                  </a:cubicBezTo>
                  <a:cubicBezTo>
                    <a:pt x="203" y="468"/>
                    <a:pt x="189" y="471"/>
                    <a:pt x="181" y="476"/>
                  </a:cubicBezTo>
                  <a:cubicBezTo>
                    <a:pt x="179" y="479"/>
                    <a:pt x="176" y="481"/>
                    <a:pt x="171" y="481"/>
                  </a:cubicBezTo>
                  <a:cubicBezTo>
                    <a:pt x="162" y="481"/>
                    <a:pt x="149" y="474"/>
                    <a:pt x="140" y="462"/>
                  </a:cubicBezTo>
                  <a:cubicBezTo>
                    <a:pt x="130" y="450"/>
                    <a:pt x="123" y="444"/>
                    <a:pt x="118" y="444"/>
                  </a:cubicBezTo>
                  <a:cubicBezTo>
                    <a:pt x="112" y="444"/>
                    <a:pt x="109" y="451"/>
                    <a:pt x="105" y="465"/>
                  </a:cubicBezTo>
                  <a:cubicBezTo>
                    <a:pt x="100" y="482"/>
                    <a:pt x="96" y="490"/>
                    <a:pt x="93" y="490"/>
                  </a:cubicBezTo>
                  <a:cubicBezTo>
                    <a:pt x="89" y="490"/>
                    <a:pt x="86" y="483"/>
                    <a:pt x="81" y="469"/>
                  </a:cubicBezTo>
                  <a:cubicBezTo>
                    <a:pt x="75" y="451"/>
                    <a:pt x="61" y="441"/>
                    <a:pt x="43" y="441"/>
                  </a:cubicBezTo>
                  <a:cubicBezTo>
                    <a:pt x="41" y="441"/>
                    <a:pt x="38" y="441"/>
                    <a:pt x="36" y="441"/>
                  </a:cubicBezTo>
                  <a:cubicBezTo>
                    <a:pt x="18" y="448"/>
                    <a:pt x="15" y="462"/>
                    <a:pt x="29" y="476"/>
                  </a:cubicBezTo>
                  <a:cubicBezTo>
                    <a:pt x="39" y="490"/>
                    <a:pt x="39" y="504"/>
                    <a:pt x="21" y="507"/>
                  </a:cubicBezTo>
                  <a:cubicBezTo>
                    <a:pt x="8" y="510"/>
                    <a:pt x="1" y="525"/>
                    <a:pt x="5" y="535"/>
                  </a:cubicBezTo>
                  <a:cubicBezTo>
                    <a:pt x="8" y="544"/>
                    <a:pt x="15" y="550"/>
                    <a:pt x="25" y="550"/>
                  </a:cubicBezTo>
                  <a:cubicBezTo>
                    <a:pt x="27" y="550"/>
                    <a:pt x="30" y="549"/>
                    <a:pt x="32" y="549"/>
                  </a:cubicBezTo>
                  <a:cubicBezTo>
                    <a:pt x="33" y="548"/>
                    <a:pt x="34" y="548"/>
                    <a:pt x="35" y="548"/>
                  </a:cubicBezTo>
                  <a:cubicBezTo>
                    <a:pt x="46" y="548"/>
                    <a:pt x="64" y="565"/>
                    <a:pt x="74" y="587"/>
                  </a:cubicBezTo>
                  <a:cubicBezTo>
                    <a:pt x="86" y="607"/>
                    <a:pt x="99" y="616"/>
                    <a:pt x="117" y="616"/>
                  </a:cubicBezTo>
                  <a:cubicBezTo>
                    <a:pt x="125" y="616"/>
                    <a:pt x="133" y="614"/>
                    <a:pt x="143" y="611"/>
                  </a:cubicBezTo>
                  <a:cubicBezTo>
                    <a:pt x="157" y="606"/>
                    <a:pt x="170" y="604"/>
                    <a:pt x="180" y="604"/>
                  </a:cubicBezTo>
                  <a:cubicBezTo>
                    <a:pt x="190" y="604"/>
                    <a:pt x="197" y="606"/>
                    <a:pt x="199" y="611"/>
                  </a:cubicBezTo>
                  <a:cubicBezTo>
                    <a:pt x="202" y="622"/>
                    <a:pt x="212" y="627"/>
                    <a:pt x="223" y="627"/>
                  </a:cubicBezTo>
                  <a:cubicBezTo>
                    <a:pt x="243" y="627"/>
                    <a:pt x="269" y="611"/>
                    <a:pt x="271" y="590"/>
                  </a:cubicBezTo>
                  <a:cubicBezTo>
                    <a:pt x="273" y="580"/>
                    <a:pt x="275" y="575"/>
                    <a:pt x="277" y="575"/>
                  </a:cubicBezTo>
                  <a:cubicBezTo>
                    <a:pt x="280" y="575"/>
                    <a:pt x="282" y="580"/>
                    <a:pt x="285" y="590"/>
                  </a:cubicBezTo>
                  <a:cubicBezTo>
                    <a:pt x="292" y="605"/>
                    <a:pt x="324" y="625"/>
                    <a:pt x="354" y="632"/>
                  </a:cubicBezTo>
                  <a:cubicBezTo>
                    <a:pt x="376" y="638"/>
                    <a:pt x="389" y="642"/>
                    <a:pt x="395" y="642"/>
                  </a:cubicBezTo>
                  <a:cubicBezTo>
                    <a:pt x="404" y="642"/>
                    <a:pt x="400" y="636"/>
                    <a:pt x="386" y="622"/>
                  </a:cubicBezTo>
                  <a:cubicBezTo>
                    <a:pt x="368" y="601"/>
                    <a:pt x="374" y="589"/>
                    <a:pt x="389" y="589"/>
                  </a:cubicBezTo>
                  <a:cubicBezTo>
                    <a:pt x="401" y="589"/>
                    <a:pt x="419" y="596"/>
                    <a:pt x="438" y="611"/>
                  </a:cubicBezTo>
                  <a:cubicBezTo>
                    <a:pt x="449" y="619"/>
                    <a:pt x="458" y="624"/>
                    <a:pt x="463" y="624"/>
                  </a:cubicBezTo>
                  <a:cubicBezTo>
                    <a:pt x="466" y="624"/>
                    <a:pt x="468" y="621"/>
                    <a:pt x="466" y="615"/>
                  </a:cubicBezTo>
                  <a:cubicBezTo>
                    <a:pt x="460" y="594"/>
                    <a:pt x="491" y="582"/>
                    <a:pt x="523" y="582"/>
                  </a:cubicBezTo>
                  <a:cubicBezTo>
                    <a:pt x="546" y="582"/>
                    <a:pt x="569" y="588"/>
                    <a:pt x="580" y="601"/>
                  </a:cubicBezTo>
                  <a:cubicBezTo>
                    <a:pt x="593" y="616"/>
                    <a:pt x="616" y="624"/>
                    <a:pt x="633" y="624"/>
                  </a:cubicBezTo>
                  <a:cubicBezTo>
                    <a:pt x="648" y="624"/>
                    <a:pt x="660" y="617"/>
                    <a:pt x="657" y="605"/>
                  </a:cubicBezTo>
                  <a:cubicBezTo>
                    <a:pt x="648" y="585"/>
                    <a:pt x="745" y="554"/>
                    <a:pt x="796" y="554"/>
                  </a:cubicBezTo>
                  <a:cubicBezTo>
                    <a:pt x="808" y="554"/>
                    <a:pt x="818" y="556"/>
                    <a:pt x="823" y="560"/>
                  </a:cubicBezTo>
                  <a:cubicBezTo>
                    <a:pt x="826" y="562"/>
                    <a:pt x="833" y="563"/>
                    <a:pt x="844" y="563"/>
                  </a:cubicBezTo>
                  <a:cubicBezTo>
                    <a:pt x="864" y="563"/>
                    <a:pt x="896" y="559"/>
                    <a:pt x="927" y="552"/>
                  </a:cubicBezTo>
                  <a:cubicBezTo>
                    <a:pt x="969" y="541"/>
                    <a:pt x="1012" y="534"/>
                    <a:pt x="1036" y="534"/>
                  </a:cubicBezTo>
                  <a:cubicBezTo>
                    <a:pt x="1041" y="534"/>
                    <a:pt x="1046" y="535"/>
                    <a:pt x="1049" y="535"/>
                  </a:cubicBezTo>
                  <a:cubicBezTo>
                    <a:pt x="1056" y="538"/>
                    <a:pt x="1061" y="539"/>
                    <a:pt x="1064" y="539"/>
                  </a:cubicBezTo>
                  <a:cubicBezTo>
                    <a:pt x="1070" y="539"/>
                    <a:pt x="1068" y="534"/>
                    <a:pt x="1059" y="525"/>
                  </a:cubicBezTo>
                  <a:cubicBezTo>
                    <a:pt x="1046" y="515"/>
                    <a:pt x="1046" y="504"/>
                    <a:pt x="1059" y="500"/>
                  </a:cubicBezTo>
                  <a:cubicBezTo>
                    <a:pt x="1062" y="500"/>
                    <a:pt x="1064" y="499"/>
                    <a:pt x="1067" y="499"/>
                  </a:cubicBezTo>
                  <a:cubicBezTo>
                    <a:pt x="1076" y="499"/>
                    <a:pt x="1084" y="503"/>
                    <a:pt x="1087" y="510"/>
                  </a:cubicBezTo>
                  <a:cubicBezTo>
                    <a:pt x="1089" y="518"/>
                    <a:pt x="1114" y="522"/>
                    <a:pt x="1147" y="522"/>
                  </a:cubicBezTo>
                  <a:cubicBezTo>
                    <a:pt x="1219" y="522"/>
                    <a:pt x="1332" y="506"/>
                    <a:pt x="1344" y="486"/>
                  </a:cubicBezTo>
                  <a:cubicBezTo>
                    <a:pt x="1354" y="465"/>
                    <a:pt x="1392" y="459"/>
                    <a:pt x="1454" y="456"/>
                  </a:cubicBezTo>
                  <a:cubicBezTo>
                    <a:pt x="1524" y="456"/>
                    <a:pt x="1555" y="448"/>
                    <a:pt x="1569" y="427"/>
                  </a:cubicBezTo>
                  <a:cubicBezTo>
                    <a:pt x="1577" y="416"/>
                    <a:pt x="1581" y="411"/>
                    <a:pt x="1583" y="411"/>
                  </a:cubicBezTo>
                  <a:lnTo>
                    <a:pt x="1583" y="411"/>
                  </a:lnTo>
                  <a:cubicBezTo>
                    <a:pt x="1585" y="411"/>
                    <a:pt x="1585" y="414"/>
                    <a:pt x="1583" y="421"/>
                  </a:cubicBezTo>
                  <a:cubicBezTo>
                    <a:pt x="1581" y="427"/>
                    <a:pt x="1588" y="430"/>
                    <a:pt x="1603" y="430"/>
                  </a:cubicBezTo>
                  <a:cubicBezTo>
                    <a:pt x="1628" y="430"/>
                    <a:pt x="1677" y="421"/>
                    <a:pt x="1749" y="403"/>
                  </a:cubicBezTo>
                  <a:cubicBezTo>
                    <a:pt x="1843" y="382"/>
                    <a:pt x="1962" y="358"/>
                    <a:pt x="2010" y="351"/>
                  </a:cubicBezTo>
                  <a:cubicBezTo>
                    <a:pt x="2058" y="344"/>
                    <a:pt x="2093" y="331"/>
                    <a:pt x="2093" y="323"/>
                  </a:cubicBezTo>
                  <a:cubicBezTo>
                    <a:pt x="2086" y="308"/>
                    <a:pt x="2132" y="298"/>
                    <a:pt x="2175" y="298"/>
                  </a:cubicBezTo>
                  <a:cubicBezTo>
                    <a:pt x="2200" y="298"/>
                    <a:pt x="2225" y="302"/>
                    <a:pt x="2235" y="310"/>
                  </a:cubicBezTo>
                  <a:cubicBezTo>
                    <a:pt x="2244" y="316"/>
                    <a:pt x="2250" y="320"/>
                    <a:pt x="2254" y="320"/>
                  </a:cubicBezTo>
                  <a:cubicBezTo>
                    <a:pt x="2257" y="320"/>
                    <a:pt x="2258" y="316"/>
                    <a:pt x="2256" y="310"/>
                  </a:cubicBezTo>
                  <a:cubicBezTo>
                    <a:pt x="2253" y="296"/>
                    <a:pt x="2287" y="281"/>
                    <a:pt x="2346" y="271"/>
                  </a:cubicBezTo>
                  <a:cubicBezTo>
                    <a:pt x="2419" y="257"/>
                    <a:pt x="2450" y="244"/>
                    <a:pt x="2464" y="212"/>
                  </a:cubicBezTo>
                  <a:cubicBezTo>
                    <a:pt x="2471" y="196"/>
                    <a:pt x="2475" y="187"/>
                    <a:pt x="2480" y="187"/>
                  </a:cubicBezTo>
                  <a:cubicBezTo>
                    <a:pt x="2485" y="187"/>
                    <a:pt x="2490" y="197"/>
                    <a:pt x="2499" y="219"/>
                  </a:cubicBezTo>
                  <a:cubicBezTo>
                    <a:pt x="2505" y="238"/>
                    <a:pt x="2510" y="248"/>
                    <a:pt x="2514" y="248"/>
                  </a:cubicBezTo>
                  <a:cubicBezTo>
                    <a:pt x="2516" y="248"/>
                    <a:pt x="2518" y="245"/>
                    <a:pt x="2519" y="237"/>
                  </a:cubicBezTo>
                  <a:cubicBezTo>
                    <a:pt x="2519" y="216"/>
                    <a:pt x="2530" y="195"/>
                    <a:pt x="2540" y="185"/>
                  </a:cubicBezTo>
                  <a:cubicBezTo>
                    <a:pt x="2557" y="169"/>
                    <a:pt x="2534" y="139"/>
                    <a:pt x="2512" y="139"/>
                  </a:cubicBezTo>
                  <a:cubicBezTo>
                    <a:pt x="2506" y="139"/>
                    <a:pt x="2500" y="141"/>
                    <a:pt x="2495" y="147"/>
                  </a:cubicBezTo>
                  <a:cubicBezTo>
                    <a:pt x="2494" y="148"/>
                    <a:pt x="2493" y="149"/>
                    <a:pt x="2491" y="149"/>
                  </a:cubicBezTo>
                  <a:cubicBezTo>
                    <a:pt x="2486" y="149"/>
                    <a:pt x="2482" y="138"/>
                    <a:pt x="2482" y="119"/>
                  </a:cubicBezTo>
                  <a:cubicBezTo>
                    <a:pt x="2482" y="93"/>
                    <a:pt x="2486" y="85"/>
                    <a:pt x="2508" y="85"/>
                  </a:cubicBezTo>
                  <a:cubicBezTo>
                    <a:pt x="2516" y="85"/>
                    <a:pt x="2527" y="86"/>
                    <a:pt x="2540" y="87"/>
                  </a:cubicBezTo>
                  <a:cubicBezTo>
                    <a:pt x="2545" y="88"/>
                    <a:pt x="2550" y="88"/>
                    <a:pt x="2555" y="88"/>
                  </a:cubicBezTo>
                  <a:cubicBezTo>
                    <a:pt x="2590" y="88"/>
                    <a:pt x="2619" y="77"/>
                    <a:pt x="2658" y="49"/>
                  </a:cubicBezTo>
                  <a:cubicBezTo>
                    <a:pt x="2705" y="16"/>
                    <a:pt x="2711" y="0"/>
                    <a:pt x="26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0" name="Google Shape;3720;p30"/>
            <p:cNvSpPr/>
            <p:nvPr/>
          </p:nvSpPr>
          <p:spPr>
            <a:xfrm>
              <a:off x="5153025" y="134117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2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4" y="5"/>
                    <a:pt x="0" y="15"/>
                    <a:pt x="14" y="26"/>
                  </a:cubicBezTo>
                  <a:cubicBezTo>
                    <a:pt x="22" y="31"/>
                    <a:pt x="35" y="37"/>
                    <a:pt x="47" y="37"/>
                  </a:cubicBezTo>
                  <a:cubicBezTo>
                    <a:pt x="50" y="37"/>
                    <a:pt x="53" y="37"/>
                    <a:pt x="56" y="36"/>
                  </a:cubicBezTo>
                  <a:cubicBezTo>
                    <a:pt x="70" y="33"/>
                    <a:pt x="70" y="23"/>
                    <a:pt x="56" y="12"/>
                  </a:cubicBezTo>
                  <a:cubicBezTo>
                    <a:pt x="47" y="6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1" name="Google Shape;3721;p30"/>
            <p:cNvSpPr/>
            <p:nvPr/>
          </p:nvSpPr>
          <p:spPr>
            <a:xfrm>
              <a:off x="5156225" y="1344175"/>
              <a:ext cx="18850" cy="4475"/>
            </a:xfrm>
            <a:custGeom>
              <a:avLst/>
              <a:gdLst/>
              <a:ahLst/>
              <a:cxnLst/>
              <a:rect l="l" t="t" r="r" b="b"/>
              <a:pathLst>
                <a:path w="754" h="179" extrusionOk="0">
                  <a:moveTo>
                    <a:pt x="710" y="1"/>
                  </a:moveTo>
                  <a:cubicBezTo>
                    <a:pt x="662" y="1"/>
                    <a:pt x="532" y="25"/>
                    <a:pt x="348" y="69"/>
                  </a:cubicBezTo>
                  <a:cubicBezTo>
                    <a:pt x="130" y="124"/>
                    <a:pt x="0" y="162"/>
                    <a:pt x="5" y="173"/>
                  </a:cubicBezTo>
                  <a:cubicBezTo>
                    <a:pt x="6" y="177"/>
                    <a:pt x="14" y="179"/>
                    <a:pt x="28" y="179"/>
                  </a:cubicBezTo>
                  <a:cubicBezTo>
                    <a:pt x="53" y="179"/>
                    <a:pt x="95" y="173"/>
                    <a:pt x="139" y="159"/>
                  </a:cubicBezTo>
                  <a:cubicBezTo>
                    <a:pt x="213" y="142"/>
                    <a:pt x="379" y="103"/>
                    <a:pt x="514" y="73"/>
                  </a:cubicBezTo>
                  <a:cubicBezTo>
                    <a:pt x="698" y="34"/>
                    <a:pt x="754" y="13"/>
                    <a:pt x="729" y="3"/>
                  </a:cubicBezTo>
                  <a:cubicBezTo>
                    <a:pt x="726" y="2"/>
                    <a:pt x="719" y="1"/>
                    <a:pt x="7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2" name="Google Shape;3722;p30"/>
            <p:cNvSpPr/>
            <p:nvPr/>
          </p:nvSpPr>
          <p:spPr>
            <a:xfrm>
              <a:off x="5156575" y="1344650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0"/>
                  </a:moveTo>
                  <a:cubicBezTo>
                    <a:pt x="27" y="0"/>
                    <a:pt x="22" y="2"/>
                    <a:pt x="18" y="5"/>
                  </a:cubicBezTo>
                  <a:cubicBezTo>
                    <a:pt x="7" y="15"/>
                    <a:pt x="1" y="29"/>
                    <a:pt x="1" y="33"/>
                  </a:cubicBezTo>
                  <a:cubicBezTo>
                    <a:pt x="3" y="37"/>
                    <a:pt x="7" y="38"/>
                    <a:pt x="13" y="38"/>
                  </a:cubicBezTo>
                  <a:cubicBezTo>
                    <a:pt x="17" y="38"/>
                    <a:pt x="23" y="37"/>
                    <a:pt x="28" y="36"/>
                  </a:cubicBezTo>
                  <a:cubicBezTo>
                    <a:pt x="39" y="36"/>
                    <a:pt x="46" y="22"/>
                    <a:pt x="42" y="12"/>
                  </a:cubicBezTo>
                  <a:cubicBezTo>
                    <a:pt x="40" y="4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3" name="Google Shape;3723;p30"/>
            <p:cNvSpPr/>
            <p:nvPr/>
          </p:nvSpPr>
          <p:spPr>
            <a:xfrm>
              <a:off x="5158050" y="1344300"/>
              <a:ext cx="3275" cy="825"/>
            </a:xfrm>
            <a:custGeom>
              <a:avLst/>
              <a:gdLst/>
              <a:ahLst/>
              <a:cxnLst/>
              <a:rect l="l" t="t" r="r" b="b"/>
              <a:pathLst>
                <a:path w="131" h="33" extrusionOk="0">
                  <a:moveTo>
                    <a:pt x="103" y="1"/>
                  </a:moveTo>
                  <a:cubicBezTo>
                    <a:pt x="90" y="1"/>
                    <a:pt x="74" y="3"/>
                    <a:pt x="57" y="8"/>
                  </a:cubicBezTo>
                  <a:cubicBezTo>
                    <a:pt x="1" y="23"/>
                    <a:pt x="1" y="26"/>
                    <a:pt x="46" y="29"/>
                  </a:cubicBezTo>
                  <a:cubicBezTo>
                    <a:pt x="66" y="31"/>
                    <a:pt x="81" y="32"/>
                    <a:pt x="93" y="32"/>
                  </a:cubicBezTo>
                  <a:cubicBezTo>
                    <a:pt x="123" y="32"/>
                    <a:pt x="130" y="26"/>
                    <a:pt x="126" y="8"/>
                  </a:cubicBezTo>
                  <a:cubicBezTo>
                    <a:pt x="124" y="3"/>
                    <a:pt x="115" y="1"/>
                    <a:pt x="1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4" name="Google Shape;3724;p30"/>
            <p:cNvSpPr/>
            <p:nvPr/>
          </p:nvSpPr>
          <p:spPr>
            <a:xfrm>
              <a:off x="5162300" y="1344025"/>
              <a:ext cx="1600" cy="575"/>
            </a:xfrm>
            <a:custGeom>
              <a:avLst/>
              <a:gdLst/>
              <a:ahLst/>
              <a:cxnLst/>
              <a:rect l="l" t="t" r="r" b="b"/>
              <a:pathLst>
                <a:path w="64" h="23" extrusionOk="0">
                  <a:moveTo>
                    <a:pt x="50" y="1"/>
                  </a:moveTo>
                  <a:cubicBezTo>
                    <a:pt x="46" y="1"/>
                    <a:pt x="41" y="1"/>
                    <a:pt x="36" y="2"/>
                  </a:cubicBezTo>
                  <a:cubicBezTo>
                    <a:pt x="11" y="9"/>
                    <a:pt x="1" y="16"/>
                    <a:pt x="7" y="19"/>
                  </a:cubicBezTo>
                  <a:cubicBezTo>
                    <a:pt x="11" y="22"/>
                    <a:pt x="16" y="23"/>
                    <a:pt x="22" y="23"/>
                  </a:cubicBezTo>
                  <a:cubicBezTo>
                    <a:pt x="32" y="23"/>
                    <a:pt x="44" y="19"/>
                    <a:pt x="53" y="13"/>
                  </a:cubicBezTo>
                  <a:cubicBezTo>
                    <a:pt x="63" y="5"/>
                    <a:pt x="62" y="1"/>
                    <a:pt x="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5" name="Google Shape;3725;p30"/>
            <p:cNvSpPr/>
            <p:nvPr/>
          </p:nvSpPr>
          <p:spPr>
            <a:xfrm>
              <a:off x="5165700" y="1342875"/>
              <a:ext cx="1150" cy="950"/>
            </a:xfrm>
            <a:custGeom>
              <a:avLst/>
              <a:gdLst/>
              <a:ahLst/>
              <a:cxnLst/>
              <a:rect l="l" t="t" r="r" b="b"/>
              <a:pathLst>
                <a:path w="46" h="38" extrusionOk="0">
                  <a:moveTo>
                    <a:pt x="30" y="0"/>
                  </a:moveTo>
                  <a:cubicBezTo>
                    <a:pt x="26" y="0"/>
                    <a:pt x="21" y="2"/>
                    <a:pt x="17" y="6"/>
                  </a:cubicBezTo>
                  <a:cubicBezTo>
                    <a:pt x="7" y="17"/>
                    <a:pt x="0" y="27"/>
                    <a:pt x="0" y="35"/>
                  </a:cubicBezTo>
                  <a:cubicBezTo>
                    <a:pt x="4" y="38"/>
                    <a:pt x="14" y="38"/>
                    <a:pt x="28" y="38"/>
                  </a:cubicBezTo>
                  <a:cubicBezTo>
                    <a:pt x="38" y="35"/>
                    <a:pt x="45" y="20"/>
                    <a:pt x="42" y="10"/>
                  </a:cubicBezTo>
                  <a:cubicBezTo>
                    <a:pt x="40" y="4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6" name="Google Shape;3726;p30"/>
            <p:cNvSpPr/>
            <p:nvPr/>
          </p:nvSpPr>
          <p:spPr>
            <a:xfrm>
              <a:off x="5168450" y="13422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36" y="1"/>
                  </a:moveTo>
                  <a:cubicBezTo>
                    <a:pt x="30" y="1"/>
                    <a:pt x="24" y="2"/>
                    <a:pt x="19" y="6"/>
                  </a:cubicBezTo>
                  <a:cubicBezTo>
                    <a:pt x="1" y="24"/>
                    <a:pt x="1" y="34"/>
                    <a:pt x="18" y="34"/>
                  </a:cubicBezTo>
                  <a:cubicBezTo>
                    <a:pt x="24" y="34"/>
                    <a:pt x="33" y="33"/>
                    <a:pt x="43" y="30"/>
                  </a:cubicBezTo>
                  <a:cubicBezTo>
                    <a:pt x="60" y="27"/>
                    <a:pt x="67" y="16"/>
                    <a:pt x="57" y="6"/>
                  </a:cubicBezTo>
                  <a:cubicBezTo>
                    <a:pt x="50" y="2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7" name="Google Shape;3727;p30"/>
            <p:cNvSpPr/>
            <p:nvPr/>
          </p:nvSpPr>
          <p:spPr>
            <a:xfrm>
              <a:off x="5178275" y="1343400"/>
              <a:ext cx="2700" cy="875"/>
            </a:xfrm>
            <a:custGeom>
              <a:avLst/>
              <a:gdLst/>
              <a:ahLst/>
              <a:cxnLst/>
              <a:rect l="l" t="t" r="r" b="b"/>
              <a:pathLst>
                <a:path w="108" h="35" extrusionOk="0">
                  <a:moveTo>
                    <a:pt x="44" y="0"/>
                  </a:moveTo>
                  <a:cubicBezTo>
                    <a:pt x="36" y="0"/>
                    <a:pt x="30" y="2"/>
                    <a:pt x="28" y="6"/>
                  </a:cubicBezTo>
                  <a:cubicBezTo>
                    <a:pt x="0" y="30"/>
                    <a:pt x="7" y="34"/>
                    <a:pt x="63" y="34"/>
                  </a:cubicBezTo>
                  <a:cubicBezTo>
                    <a:pt x="104" y="30"/>
                    <a:pt x="108" y="27"/>
                    <a:pt x="76" y="9"/>
                  </a:cubicBezTo>
                  <a:cubicBezTo>
                    <a:pt x="66" y="4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8" name="Google Shape;3728;p30"/>
            <p:cNvSpPr/>
            <p:nvPr/>
          </p:nvSpPr>
          <p:spPr>
            <a:xfrm>
              <a:off x="5181375" y="1342825"/>
              <a:ext cx="3075" cy="1125"/>
            </a:xfrm>
            <a:custGeom>
              <a:avLst/>
              <a:gdLst/>
              <a:ahLst/>
              <a:cxnLst/>
              <a:rect l="l" t="t" r="r" b="b"/>
              <a:pathLst>
                <a:path w="123" h="45" extrusionOk="0">
                  <a:moveTo>
                    <a:pt x="73" y="1"/>
                  </a:moveTo>
                  <a:cubicBezTo>
                    <a:pt x="59" y="1"/>
                    <a:pt x="45" y="4"/>
                    <a:pt x="35" y="12"/>
                  </a:cubicBezTo>
                  <a:cubicBezTo>
                    <a:pt x="3" y="33"/>
                    <a:pt x="0" y="45"/>
                    <a:pt x="22" y="45"/>
                  </a:cubicBezTo>
                  <a:cubicBezTo>
                    <a:pt x="33" y="45"/>
                    <a:pt x="49" y="42"/>
                    <a:pt x="70" y="37"/>
                  </a:cubicBezTo>
                  <a:cubicBezTo>
                    <a:pt x="115" y="26"/>
                    <a:pt x="123" y="19"/>
                    <a:pt x="98" y="5"/>
                  </a:cubicBezTo>
                  <a:cubicBezTo>
                    <a:pt x="91" y="2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9" name="Google Shape;3729;p30"/>
            <p:cNvSpPr/>
            <p:nvPr/>
          </p:nvSpPr>
          <p:spPr>
            <a:xfrm>
              <a:off x="5193700" y="1370600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2" y="0"/>
                    <a:pt x="45" y="2"/>
                    <a:pt x="35" y="4"/>
                  </a:cubicBezTo>
                  <a:cubicBezTo>
                    <a:pt x="11" y="8"/>
                    <a:pt x="0" y="18"/>
                    <a:pt x="8" y="21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19"/>
                    <a:pt x="53" y="11"/>
                  </a:cubicBezTo>
                  <a:cubicBezTo>
                    <a:pt x="64" y="4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0" name="Google Shape;3730;p30"/>
            <p:cNvSpPr/>
            <p:nvPr/>
          </p:nvSpPr>
          <p:spPr>
            <a:xfrm>
              <a:off x="5187325" y="1340750"/>
              <a:ext cx="5050" cy="1625"/>
            </a:xfrm>
            <a:custGeom>
              <a:avLst/>
              <a:gdLst/>
              <a:ahLst/>
              <a:cxnLst/>
              <a:rect l="l" t="t" r="r" b="b"/>
              <a:pathLst>
                <a:path w="202" h="65" extrusionOk="0">
                  <a:moveTo>
                    <a:pt x="187" y="1"/>
                  </a:moveTo>
                  <a:cubicBezTo>
                    <a:pt x="170" y="1"/>
                    <a:pt x="130" y="13"/>
                    <a:pt x="44" y="43"/>
                  </a:cubicBezTo>
                  <a:cubicBezTo>
                    <a:pt x="1" y="56"/>
                    <a:pt x="6" y="64"/>
                    <a:pt x="49" y="64"/>
                  </a:cubicBezTo>
                  <a:cubicBezTo>
                    <a:pt x="65" y="64"/>
                    <a:pt x="87" y="63"/>
                    <a:pt x="114" y="60"/>
                  </a:cubicBezTo>
                  <a:cubicBezTo>
                    <a:pt x="172" y="53"/>
                    <a:pt x="200" y="43"/>
                    <a:pt x="200" y="22"/>
                  </a:cubicBezTo>
                  <a:cubicBezTo>
                    <a:pt x="202" y="8"/>
                    <a:pt x="201" y="1"/>
                    <a:pt x="1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1" name="Google Shape;3731;p30"/>
            <p:cNvSpPr/>
            <p:nvPr/>
          </p:nvSpPr>
          <p:spPr>
            <a:xfrm>
              <a:off x="5219375" y="135442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61" y="0"/>
                  </a:moveTo>
                  <a:cubicBezTo>
                    <a:pt x="46" y="0"/>
                    <a:pt x="30" y="11"/>
                    <a:pt x="14" y="34"/>
                  </a:cubicBezTo>
                  <a:cubicBezTo>
                    <a:pt x="1" y="58"/>
                    <a:pt x="4" y="68"/>
                    <a:pt x="28" y="76"/>
                  </a:cubicBezTo>
                  <a:cubicBezTo>
                    <a:pt x="41" y="79"/>
                    <a:pt x="52" y="80"/>
                    <a:pt x="62" y="80"/>
                  </a:cubicBezTo>
                  <a:cubicBezTo>
                    <a:pt x="93" y="80"/>
                    <a:pt x="105" y="63"/>
                    <a:pt x="94" y="34"/>
                  </a:cubicBezTo>
                  <a:cubicBezTo>
                    <a:pt x="87" y="11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2" name="Google Shape;3732;p30"/>
            <p:cNvSpPr/>
            <p:nvPr/>
          </p:nvSpPr>
          <p:spPr>
            <a:xfrm>
              <a:off x="5222875" y="1350650"/>
              <a:ext cx="10225" cy="5075"/>
            </a:xfrm>
            <a:custGeom>
              <a:avLst/>
              <a:gdLst/>
              <a:ahLst/>
              <a:cxnLst/>
              <a:rect l="l" t="t" r="r" b="b"/>
              <a:pathLst>
                <a:path w="409" h="203" extrusionOk="0">
                  <a:moveTo>
                    <a:pt x="370" y="0"/>
                  </a:moveTo>
                  <a:cubicBezTo>
                    <a:pt x="348" y="0"/>
                    <a:pt x="312" y="4"/>
                    <a:pt x="270" y="11"/>
                  </a:cubicBezTo>
                  <a:cubicBezTo>
                    <a:pt x="183" y="22"/>
                    <a:pt x="120" y="43"/>
                    <a:pt x="107" y="60"/>
                  </a:cubicBezTo>
                  <a:cubicBezTo>
                    <a:pt x="98" y="73"/>
                    <a:pt x="89" y="79"/>
                    <a:pt x="80" y="79"/>
                  </a:cubicBezTo>
                  <a:cubicBezTo>
                    <a:pt x="75" y="79"/>
                    <a:pt x="70" y="77"/>
                    <a:pt x="66" y="73"/>
                  </a:cubicBezTo>
                  <a:cubicBezTo>
                    <a:pt x="61" y="69"/>
                    <a:pt x="56" y="66"/>
                    <a:pt x="50" y="66"/>
                  </a:cubicBezTo>
                  <a:cubicBezTo>
                    <a:pt x="41" y="66"/>
                    <a:pt x="31" y="74"/>
                    <a:pt x="20" y="87"/>
                  </a:cubicBezTo>
                  <a:cubicBezTo>
                    <a:pt x="1" y="117"/>
                    <a:pt x="3" y="128"/>
                    <a:pt x="35" y="128"/>
                  </a:cubicBezTo>
                  <a:cubicBezTo>
                    <a:pt x="44" y="128"/>
                    <a:pt x="55" y="127"/>
                    <a:pt x="69" y="126"/>
                  </a:cubicBezTo>
                  <a:cubicBezTo>
                    <a:pt x="93" y="122"/>
                    <a:pt x="128" y="119"/>
                    <a:pt x="145" y="119"/>
                  </a:cubicBezTo>
                  <a:cubicBezTo>
                    <a:pt x="162" y="119"/>
                    <a:pt x="170" y="105"/>
                    <a:pt x="162" y="84"/>
                  </a:cubicBezTo>
                  <a:cubicBezTo>
                    <a:pt x="152" y="63"/>
                    <a:pt x="162" y="53"/>
                    <a:pt x="197" y="49"/>
                  </a:cubicBezTo>
                  <a:cubicBezTo>
                    <a:pt x="205" y="49"/>
                    <a:pt x="211" y="49"/>
                    <a:pt x="218" y="49"/>
                  </a:cubicBezTo>
                  <a:cubicBezTo>
                    <a:pt x="266" y="49"/>
                    <a:pt x="275" y="61"/>
                    <a:pt x="256" y="91"/>
                  </a:cubicBezTo>
                  <a:cubicBezTo>
                    <a:pt x="246" y="103"/>
                    <a:pt x="240" y="109"/>
                    <a:pt x="235" y="109"/>
                  </a:cubicBezTo>
                  <a:cubicBezTo>
                    <a:pt x="232" y="109"/>
                    <a:pt x="230" y="105"/>
                    <a:pt x="228" y="98"/>
                  </a:cubicBezTo>
                  <a:cubicBezTo>
                    <a:pt x="227" y="94"/>
                    <a:pt x="225" y="93"/>
                    <a:pt x="222" y="93"/>
                  </a:cubicBezTo>
                  <a:cubicBezTo>
                    <a:pt x="215" y="93"/>
                    <a:pt x="201" y="106"/>
                    <a:pt x="186" y="126"/>
                  </a:cubicBezTo>
                  <a:cubicBezTo>
                    <a:pt x="172" y="150"/>
                    <a:pt x="148" y="169"/>
                    <a:pt x="131" y="169"/>
                  </a:cubicBezTo>
                  <a:cubicBezTo>
                    <a:pt x="128" y="169"/>
                    <a:pt x="126" y="168"/>
                    <a:pt x="124" y="167"/>
                  </a:cubicBezTo>
                  <a:cubicBezTo>
                    <a:pt x="120" y="167"/>
                    <a:pt x="118" y="167"/>
                    <a:pt x="116" y="167"/>
                  </a:cubicBezTo>
                  <a:cubicBezTo>
                    <a:pt x="105" y="167"/>
                    <a:pt x="112" y="174"/>
                    <a:pt x="135" y="188"/>
                  </a:cubicBezTo>
                  <a:cubicBezTo>
                    <a:pt x="149" y="198"/>
                    <a:pt x="159" y="202"/>
                    <a:pt x="167" y="202"/>
                  </a:cubicBezTo>
                  <a:cubicBezTo>
                    <a:pt x="177" y="202"/>
                    <a:pt x="183" y="196"/>
                    <a:pt x="186" y="185"/>
                  </a:cubicBezTo>
                  <a:cubicBezTo>
                    <a:pt x="197" y="153"/>
                    <a:pt x="232" y="136"/>
                    <a:pt x="343" y="102"/>
                  </a:cubicBezTo>
                  <a:cubicBezTo>
                    <a:pt x="394" y="87"/>
                    <a:pt x="409" y="73"/>
                    <a:pt x="391" y="57"/>
                  </a:cubicBezTo>
                  <a:cubicBezTo>
                    <a:pt x="381" y="43"/>
                    <a:pt x="381" y="22"/>
                    <a:pt x="391" y="8"/>
                  </a:cubicBezTo>
                  <a:cubicBezTo>
                    <a:pt x="398" y="3"/>
                    <a:pt x="389" y="0"/>
                    <a:pt x="3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3" name="Google Shape;3733;p30"/>
            <p:cNvSpPr/>
            <p:nvPr/>
          </p:nvSpPr>
          <p:spPr>
            <a:xfrm>
              <a:off x="5223450" y="1354050"/>
              <a:ext cx="1675" cy="2200"/>
            </a:xfrm>
            <a:custGeom>
              <a:avLst/>
              <a:gdLst/>
              <a:ahLst/>
              <a:cxnLst/>
              <a:rect l="l" t="t" r="r" b="b"/>
              <a:pathLst>
                <a:path w="67" h="88" extrusionOk="0">
                  <a:moveTo>
                    <a:pt x="42" y="1"/>
                  </a:moveTo>
                  <a:cubicBezTo>
                    <a:pt x="38" y="1"/>
                    <a:pt x="32" y="12"/>
                    <a:pt x="22" y="35"/>
                  </a:cubicBezTo>
                  <a:cubicBezTo>
                    <a:pt x="4" y="75"/>
                    <a:pt x="1" y="88"/>
                    <a:pt x="15" y="88"/>
                  </a:cubicBezTo>
                  <a:cubicBezTo>
                    <a:pt x="20" y="88"/>
                    <a:pt x="28" y="86"/>
                    <a:pt x="38" y="83"/>
                  </a:cubicBezTo>
                  <a:cubicBezTo>
                    <a:pt x="59" y="80"/>
                    <a:pt x="67" y="59"/>
                    <a:pt x="56" y="31"/>
                  </a:cubicBezTo>
                  <a:cubicBezTo>
                    <a:pt x="49" y="1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4" name="Google Shape;3734;p30"/>
            <p:cNvSpPr/>
            <p:nvPr/>
          </p:nvSpPr>
          <p:spPr>
            <a:xfrm>
              <a:off x="5225950" y="1339000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54" y="1"/>
                  </a:moveTo>
                  <a:cubicBezTo>
                    <a:pt x="51" y="1"/>
                    <a:pt x="45" y="1"/>
                    <a:pt x="39" y="2"/>
                  </a:cubicBezTo>
                  <a:cubicBezTo>
                    <a:pt x="15" y="9"/>
                    <a:pt x="1" y="16"/>
                    <a:pt x="12" y="19"/>
                  </a:cubicBezTo>
                  <a:cubicBezTo>
                    <a:pt x="15" y="22"/>
                    <a:pt x="20" y="23"/>
                    <a:pt x="26" y="23"/>
                  </a:cubicBezTo>
                  <a:cubicBezTo>
                    <a:pt x="36" y="23"/>
                    <a:pt x="48" y="19"/>
                    <a:pt x="57" y="12"/>
                  </a:cubicBezTo>
                  <a:cubicBezTo>
                    <a:pt x="67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5" name="Google Shape;3735;p30"/>
            <p:cNvSpPr/>
            <p:nvPr/>
          </p:nvSpPr>
          <p:spPr>
            <a:xfrm>
              <a:off x="5234275" y="1350050"/>
              <a:ext cx="8350" cy="2200"/>
            </a:xfrm>
            <a:custGeom>
              <a:avLst/>
              <a:gdLst/>
              <a:ahLst/>
              <a:cxnLst/>
              <a:rect l="l" t="t" r="r" b="b"/>
              <a:pathLst>
                <a:path w="334" h="88" extrusionOk="0">
                  <a:moveTo>
                    <a:pt x="294" y="1"/>
                  </a:moveTo>
                  <a:cubicBezTo>
                    <a:pt x="226" y="1"/>
                    <a:pt x="75" y="33"/>
                    <a:pt x="33" y="63"/>
                  </a:cubicBezTo>
                  <a:cubicBezTo>
                    <a:pt x="18" y="73"/>
                    <a:pt x="1" y="84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18" y="88"/>
                    <a:pt x="89" y="71"/>
                    <a:pt x="178" y="49"/>
                  </a:cubicBezTo>
                  <a:cubicBezTo>
                    <a:pt x="286" y="22"/>
                    <a:pt x="334" y="4"/>
                    <a:pt x="303" y="1"/>
                  </a:cubicBezTo>
                  <a:cubicBezTo>
                    <a:pt x="300" y="1"/>
                    <a:pt x="297" y="1"/>
                    <a:pt x="2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6" name="Google Shape;3736;p30"/>
            <p:cNvSpPr/>
            <p:nvPr/>
          </p:nvSpPr>
          <p:spPr>
            <a:xfrm>
              <a:off x="5245225" y="1347950"/>
              <a:ext cx="1925" cy="725"/>
            </a:xfrm>
            <a:custGeom>
              <a:avLst/>
              <a:gdLst/>
              <a:ahLst/>
              <a:cxnLst/>
              <a:rect l="l" t="t" r="r" b="b"/>
              <a:pathLst>
                <a:path w="77" h="29" extrusionOk="0">
                  <a:moveTo>
                    <a:pt x="46" y="0"/>
                  </a:moveTo>
                  <a:cubicBezTo>
                    <a:pt x="42" y="0"/>
                    <a:pt x="37" y="1"/>
                    <a:pt x="32" y="1"/>
                  </a:cubicBezTo>
                  <a:cubicBezTo>
                    <a:pt x="14" y="8"/>
                    <a:pt x="0" y="15"/>
                    <a:pt x="0" y="19"/>
                  </a:cubicBezTo>
                  <a:cubicBezTo>
                    <a:pt x="0" y="22"/>
                    <a:pt x="17" y="26"/>
                    <a:pt x="42" y="29"/>
                  </a:cubicBezTo>
                  <a:cubicBezTo>
                    <a:pt x="62" y="29"/>
                    <a:pt x="77" y="22"/>
                    <a:pt x="73" y="11"/>
                  </a:cubicBezTo>
                  <a:cubicBezTo>
                    <a:pt x="71" y="4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7" name="Google Shape;3737;p30"/>
            <p:cNvSpPr/>
            <p:nvPr/>
          </p:nvSpPr>
          <p:spPr>
            <a:xfrm>
              <a:off x="5268625" y="1334000"/>
              <a:ext cx="1575" cy="575"/>
            </a:xfrm>
            <a:custGeom>
              <a:avLst/>
              <a:gdLst/>
              <a:ahLst/>
              <a:cxnLst/>
              <a:rect l="l" t="t" r="r" b="b"/>
              <a:pathLst>
                <a:path w="63" h="23" extrusionOk="0">
                  <a:moveTo>
                    <a:pt x="55" y="1"/>
                  </a:moveTo>
                  <a:cubicBezTo>
                    <a:pt x="51" y="1"/>
                    <a:pt x="44" y="2"/>
                    <a:pt x="36" y="4"/>
                  </a:cubicBezTo>
                  <a:cubicBezTo>
                    <a:pt x="12" y="11"/>
                    <a:pt x="1" y="18"/>
                    <a:pt x="12" y="22"/>
                  </a:cubicBezTo>
                  <a:cubicBezTo>
                    <a:pt x="13" y="22"/>
                    <a:pt x="16" y="23"/>
                    <a:pt x="19" y="23"/>
                  </a:cubicBezTo>
                  <a:cubicBezTo>
                    <a:pt x="28" y="23"/>
                    <a:pt x="43" y="19"/>
                    <a:pt x="53" y="11"/>
                  </a:cubicBezTo>
                  <a:cubicBezTo>
                    <a:pt x="62" y="4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8" name="Google Shape;3738;p30"/>
            <p:cNvSpPr/>
            <p:nvPr/>
          </p:nvSpPr>
          <p:spPr>
            <a:xfrm>
              <a:off x="5271175" y="1333200"/>
              <a:ext cx="2700" cy="675"/>
            </a:xfrm>
            <a:custGeom>
              <a:avLst/>
              <a:gdLst/>
              <a:ahLst/>
              <a:cxnLst/>
              <a:rect l="l" t="t" r="r" b="b"/>
              <a:pathLst>
                <a:path w="108" h="27" extrusionOk="0">
                  <a:moveTo>
                    <a:pt x="100" y="0"/>
                  </a:moveTo>
                  <a:cubicBezTo>
                    <a:pt x="92" y="0"/>
                    <a:pt x="76" y="3"/>
                    <a:pt x="55" y="9"/>
                  </a:cubicBezTo>
                  <a:cubicBezTo>
                    <a:pt x="19" y="17"/>
                    <a:pt x="1" y="27"/>
                    <a:pt x="13" y="27"/>
                  </a:cubicBezTo>
                  <a:cubicBezTo>
                    <a:pt x="15" y="27"/>
                    <a:pt x="17" y="27"/>
                    <a:pt x="20" y="26"/>
                  </a:cubicBezTo>
                  <a:cubicBezTo>
                    <a:pt x="41" y="26"/>
                    <a:pt x="79" y="19"/>
                    <a:pt x="97" y="9"/>
                  </a:cubicBezTo>
                  <a:cubicBezTo>
                    <a:pt x="107" y="3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9" name="Google Shape;3739;p30"/>
            <p:cNvSpPr/>
            <p:nvPr/>
          </p:nvSpPr>
          <p:spPr>
            <a:xfrm>
              <a:off x="5283125" y="1325300"/>
              <a:ext cx="2800" cy="750"/>
            </a:xfrm>
            <a:custGeom>
              <a:avLst/>
              <a:gdLst/>
              <a:ahLst/>
              <a:cxnLst/>
              <a:rect l="l" t="t" r="r" b="b"/>
              <a:pathLst>
                <a:path w="112" h="30" extrusionOk="0">
                  <a:moveTo>
                    <a:pt x="104" y="1"/>
                  </a:moveTo>
                  <a:cubicBezTo>
                    <a:pt x="96" y="1"/>
                    <a:pt x="80" y="4"/>
                    <a:pt x="59" y="9"/>
                  </a:cubicBezTo>
                  <a:cubicBezTo>
                    <a:pt x="18" y="19"/>
                    <a:pt x="0" y="30"/>
                    <a:pt x="21" y="30"/>
                  </a:cubicBezTo>
                  <a:cubicBezTo>
                    <a:pt x="45" y="30"/>
                    <a:pt x="80" y="19"/>
                    <a:pt x="101" y="9"/>
                  </a:cubicBezTo>
                  <a:cubicBezTo>
                    <a:pt x="111" y="4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0" name="Google Shape;3740;p30"/>
            <p:cNvSpPr/>
            <p:nvPr/>
          </p:nvSpPr>
          <p:spPr>
            <a:xfrm>
              <a:off x="5284875" y="1329900"/>
              <a:ext cx="1625" cy="600"/>
            </a:xfrm>
            <a:custGeom>
              <a:avLst/>
              <a:gdLst/>
              <a:ahLst/>
              <a:cxnLst/>
              <a:rect l="l" t="t" r="r" b="b"/>
              <a:pathLst>
                <a:path w="65" h="24" extrusionOk="0">
                  <a:moveTo>
                    <a:pt x="51" y="0"/>
                  </a:moveTo>
                  <a:cubicBezTo>
                    <a:pt x="47" y="0"/>
                    <a:pt x="41" y="1"/>
                    <a:pt x="34" y="2"/>
                  </a:cubicBezTo>
                  <a:cubicBezTo>
                    <a:pt x="10" y="8"/>
                    <a:pt x="0" y="16"/>
                    <a:pt x="7" y="22"/>
                  </a:cubicBezTo>
                  <a:cubicBezTo>
                    <a:pt x="9" y="23"/>
                    <a:pt x="13" y="24"/>
                    <a:pt x="16" y="24"/>
                  </a:cubicBezTo>
                  <a:cubicBezTo>
                    <a:pt x="27" y="24"/>
                    <a:pt x="41" y="20"/>
                    <a:pt x="52" y="12"/>
                  </a:cubicBezTo>
                  <a:cubicBezTo>
                    <a:pt x="65" y="4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1" name="Google Shape;3741;p30"/>
            <p:cNvSpPr/>
            <p:nvPr/>
          </p:nvSpPr>
          <p:spPr>
            <a:xfrm>
              <a:off x="5288250" y="1329125"/>
              <a:ext cx="1325" cy="1100"/>
            </a:xfrm>
            <a:custGeom>
              <a:avLst/>
              <a:gdLst/>
              <a:ahLst/>
              <a:cxnLst/>
              <a:rect l="l" t="t" r="r" b="b"/>
              <a:pathLst>
                <a:path w="53" h="44" extrusionOk="0">
                  <a:moveTo>
                    <a:pt x="29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7" y="5"/>
                    <a:pt x="0" y="15"/>
                    <a:pt x="3" y="29"/>
                  </a:cubicBezTo>
                  <a:cubicBezTo>
                    <a:pt x="7" y="39"/>
                    <a:pt x="21" y="43"/>
                    <a:pt x="35" y="43"/>
                  </a:cubicBezTo>
                  <a:cubicBezTo>
                    <a:pt x="45" y="39"/>
                    <a:pt x="53" y="26"/>
                    <a:pt x="48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2" name="Google Shape;3742;p30"/>
            <p:cNvSpPr/>
            <p:nvPr/>
          </p:nvSpPr>
          <p:spPr>
            <a:xfrm>
              <a:off x="5293100" y="1329025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22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0" y="6"/>
                    <a:pt x="4" y="12"/>
                    <a:pt x="14" y="22"/>
                  </a:cubicBezTo>
                  <a:cubicBezTo>
                    <a:pt x="21" y="29"/>
                    <a:pt x="34" y="32"/>
                    <a:pt x="47" y="32"/>
                  </a:cubicBezTo>
                  <a:cubicBezTo>
                    <a:pt x="55" y="32"/>
                    <a:pt x="63" y="31"/>
                    <a:pt x="70" y="30"/>
                  </a:cubicBezTo>
                  <a:cubicBezTo>
                    <a:pt x="104" y="19"/>
                    <a:pt x="104" y="16"/>
                    <a:pt x="70" y="9"/>
                  </a:cubicBezTo>
                  <a:cubicBezTo>
                    <a:pt x="52" y="4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3" name="Google Shape;3743;p30"/>
            <p:cNvSpPr/>
            <p:nvPr/>
          </p:nvSpPr>
          <p:spPr>
            <a:xfrm>
              <a:off x="5294125" y="1325400"/>
              <a:ext cx="3500" cy="700"/>
            </a:xfrm>
            <a:custGeom>
              <a:avLst/>
              <a:gdLst/>
              <a:ahLst/>
              <a:cxnLst/>
              <a:rect l="l" t="t" r="r" b="b"/>
              <a:pathLst>
                <a:path w="140" h="28" extrusionOk="0">
                  <a:moveTo>
                    <a:pt x="60" y="1"/>
                  </a:moveTo>
                  <a:cubicBezTo>
                    <a:pt x="49" y="1"/>
                    <a:pt x="38" y="2"/>
                    <a:pt x="29" y="5"/>
                  </a:cubicBezTo>
                  <a:cubicBezTo>
                    <a:pt x="1" y="12"/>
                    <a:pt x="1" y="15"/>
                    <a:pt x="36" y="22"/>
                  </a:cubicBezTo>
                  <a:cubicBezTo>
                    <a:pt x="48" y="26"/>
                    <a:pt x="66" y="28"/>
                    <a:pt x="82" y="28"/>
                  </a:cubicBezTo>
                  <a:cubicBezTo>
                    <a:pt x="92" y="28"/>
                    <a:pt x="102" y="27"/>
                    <a:pt x="109" y="26"/>
                  </a:cubicBezTo>
                  <a:cubicBezTo>
                    <a:pt x="140" y="18"/>
                    <a:pt x="140" y="15"/>
                    <a:pt x="101" y="5"/>
                  </a:cubicBezTo>
                  <a:cubicBezTo>
                    <a:pt x="90" y="3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4" name="Google Shape;3744;p30"/>
            <p:cNvSpPr/>
            <p:nvPr/>
          </p:nvSpPr>
          <p:spPr>
            <a:xfrm>
              <a:off x="5294925" y="1322925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76" y="0"/>
                  </a:moveTo>
                  <a:cubicBezTo>
                    <a:pt x="69" y="0"/>
                    <a:pt x="57" y="2"/>
                    <a:pt x="42" y="7"/>
                  </a:cubicBezTo>
                  <a:cubicBezTo>
                    <a:pt x="15" y="13"/>
                    <a:pt x="0" y="27"/>
                    <a:pt x="10" y="34"/>
                  </a:cubicBezTo>
                  <a:cubicBezTo>
                    <a:pt x="15" y="39"/>
                    <a:pt x="22" y="41"/>
                    <a:pt x="30" y="41"/>
                  </a:cubicBezTo>
                  <a:cubicBezTo>
                    <a:pt x="41" y="41"/>
                    <a:pt x="53" y="37"/>
                    <a:pt x="63" y="31"/>
                  </a:cubicBezTo>
                  <a:cubicBezTo>
                    <a:pt x="90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5" name="Google Shape;3745;p30"/>
            <p:cNvSpPr/>
            <p:nvPr/>
          </p:nvSpPr>
          <p:spPr>
            <a:xfrm>
              <a:off x="5297775" y="1324550"/>
              <a:ext cx="2375" cy="1075"/>
            </a:xfrm>
            <a:custGeom>
              <a:avLst/>
              <a:gdLst/>
              <a:ahLst/>
              <a:cxnLst/>
              <a:rect l="l" t="t" r="r" b="b"/>
              <a:pathLst>
                <a:path w="95" h="43" extrusionOk="0">
                  <a:moveTo>
                    <a:pt x="67" y="1"/>
                  </a:moveTo>
                  <a:cubicBezTo>
                    <a:pt x="60" y="1"/>
                    <a:pt x="51" y="2"/>
                    <a:pt x="42" y="4"/>
                  </a:cubicBezTo>
                  <a:cubicBezTo>
                    <a:pt x="15" y="7"/>
                    <a:pt x="0" y="18"/>
                    <a:pt x="0" y="32"/>
                  </a:cubicBezTo>
                  <a:cubicBezTo>
                    <a:pt x="3" y="39"/>
                    <a:pt x="14" y="42"/>
                    <a:pt x="29" y="42"/>
                  </a:cubicBezTo>
                  <a:cubicBezTo>
                    <a:pt x="36" y="42"/>
                    <a:pt x="44" y="41"/>
                    <a:pt x="53" y="39"/>
                  </a:cubicBezTo>
                  <a:cubicBezTo>
                    <a:pt x="77" y="32"/>
                    <a:pt x="95" y="18"/>
                    <a:pt x="95" y="11"/>
                  </a:cubicBezTo>
                  <a:cubicBezTo>
                    <a:pt x="92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6" name="Google Shape;3746;p30"/>
            <p:cNvSpPr/>
            <p:nvPr/>
          </p:nvSpPr>
          <p:spPr>
            <a:xfrm>
              <a:off x="5298475" y="1322775"/>
              <a:ext cx="4875" cy="2550"/>
            </a:xfrm>
            <a:custGeom>
              <a:avLst/>
              <a:gdLst/>
              <a:ahLst/>
              <a:cxnLst/>
              <a:rect l="l" t="t" r="r" b="b"/>
              <a:pathLst>
                <a:path w="195" h="102" extrusionOk="0">
                  <a:moveTo>
                    <a:pt x="101" y="1"/>
                  </a:moveTo>
                  <a:cubicBezTo>
                    <a:pt x="92" y="1"/>
                    <a:pt x="81" y="1"/>
                    <a:pt x="70" y="2"/>
                  </a:cubicBezTo>
                  <a:cubicBezTo>
                    <a:pt x="22" y="9"/>
                    <a:pt x="1" y="16"/>
                    <a:pt x="11" y="27"/>
                  </a:cubicBezTo>
                  <a:cubicBezTo>
                    <a:pt x="19" y="32"/>
                    <a:pt x="34" y="35"/>
                    <a:pt x="48" y="35"/>
                  </a:cubicBezTo>
                  <a:cubicBezTo>
                    <a:pt x="53" y="35"/>
                    <a:pt x="59" y="34"/>
                    <a:pt x="63" y="33"/>
                  </a:cubicBezTo>
                  <a:cubicBezTo>
                    <a:pt x="65" y="33"/>
                    <a:pt x="67" y="33"/>
                    <a:pt x="70" y="33"/>
                  </a:cubicBezTo>
                  <a:cubicBezTo>
                    <a:pt x="88" y="33"/>
                    <a:pt x="102" y="46"/>
                    <a:pt x="108" y="64"/>
                  </a:cubicBezTo>
                  <a:cubicBezTo>
                    <a:pt x="115" y="89"/>
                    <a:pt x="123" y="101"/>
                    <a:pt x="132" y="101"/>
                  </a:cubicBezTo>
                  <a:cubicBezTo>
                    <a:pt x="142" y="101"/>
                    <a:pt x="153" y="89"/>
                    <a:pt x="167" y="64"/>
                  </a:cubicBezTo>
                  <a:cubicBezTo>
                    <a:pt x="194" y="22"/>
                    <a:pt x="171" y="1"/>
                    <a:pt x="1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7" name="Google Shape;3747;p30"/>
            <p:cNvSpPr/>
            <p:nvPr/>
          </p:nvSpPr>
          <p:spPr>
            <a:xfrm>
              <a:off x="5309575" y="1325400"/>
              <a:ext cx="3500" cy="900"/>
            </a:xfrm>
            <a:custGeom>
              <a:avLst/>
              <a:gdLst/>
              <a:ahLst/>
              <a:cxnLst/>
              <a:rect l="l" t="t" r="r" b="b"/>
              <a:pathLst>
                <a:path w="140" h="36" extrusionOk="0">
                  <a:moveTo>
                    <a:pt x="115" y="0"/>
                  </a:moveTo>
                  <a:cubicBezTo>
                    <a:pt x="101" y="0"/>
                    <a:pt x="84" y="3"/>
                    <a:pt x="66" y="8"/>
                  </a:cubicBezTo>
                  <a:cubicBezTo>
                    <a:pt x="28" y="18"/>
                    <a:pt x="1" y="29"/>
                    <a:pt x="1" y="33"/>
                  </a:cubicBezTo>
                  <a:cubicBezTo>
                    <a:pt x="1" y="34"/>
                    <a:pt x="9" y="35"/>
                    <a:pt x="23" y="35"/>
                  </a:cubicBezTo>
                  <a:cubicBezTo>
                    <a:pt x="36" y="35"/>
                    <a:pt x="55" y="34"/>
                    <a:pt x="74" y="33"/>
                  </a:cubicBezTo>
                  <a:cubicBezTo>
                    <a:pt x="111" y="26"/>
                    <a:pt x="140" y="15"/>
                    <a:pt x="140" y="8"/>
                  </a:cubicBezTo>
                  <a:cubicBezTo>
                    <a:pt x="138" y="3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8" name="Google Shape;3748;p30"/>
            <p:cNvSpPr/>
            <p:nvPr/>
          </p:nvSpPr>
          <p:spPr>
            <a:xfrm>
              <a:off x="5313300" y="1327825"/>
              <a:ext cx="10975" cy="1800"/>
            </a:xfrm>
            <a:custGeom>
              <a:avLst/>
              <a:gdLst/>
              <a:ahLst/>
              <a:cxnLst/>
              <a:rect l="l" t="t" r="r" b="b"/>
              <a:pathLst>
                <a:path w="439" h="72" extrusionOk="0">
                  <a:moveTo>
                    <a:pt x="420" y="0"/>
                  </a:moveTo>
                  <a:cubicBezTo>
                    <a:pt x="402" y="0"/>
                    <a:pt x="366" y="5"/>
                    <a:pt x="306" y="15"/>
                  </a:cubicBezTo>
                  <a:cubicBezTo>
                    <a:pt x="220" y="29"/>
                    <a:pt x="116" y="40"/>
                    <a:pt x="74" y="40"/>
                  </a:cubicBezTo>
                  <a:cubicBezTo>
                    <a:pt x="4" y="40"/>
                    <a:pt x="1" y="40"/>
                    <a:pt x="42" y="60"/>
                  </a:cubicBezTo>
                  <a:cubicBezTo>
                    <a:pt x="56" y="67"/>
                    <a:pt x="79" y="71"/>
                    <a:pt x="107" y="71"/>
                  </a:cubicBezTo>
                  <a:cubicBezTo>
                    <a:pt x="135" y="71"/>
                    <a:pt x="168" y="67"/>
                    <a:pt x="202" y="60"/>
                  </a:cubicBezTo>
                  <a:cubicBezTo>
                    <a:pt x="254" y="49"/>
                    <a:pt x="306" y="42"/>
                    <a:pt x="330" y="42"/>
                  </a:cubicBezTo>
                  <a:cubicBezTo>
                    <a:pt x="335" y="42"/>
                    <a:pt x="339" y="42"/>
                    <a:pt x="341" y="43"/>
                  </a:cubicBezTo>
                  <a:cubicBezTo>
                    <a:pt x="343" y="43"/>
                    <a:pt x="346" y="44"/>
                    <a:pt x="348" y="44"/>
                  </a:cubicBezTo>
                  <a:cubicBezTo>
                    <a:pt x="366" y="44"/>
                    <a:pt x="393" y="34"/>
                    <a:pt x="417" y="19"/>
                  </a:cubicBezTo>
                  <a:cubicBezTo>
                    <a:pt x="435" y="6"/>
                    <a:pt x="438" y="0"/>
                    <a:pt x="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9" name="Google Shape;3749;p30"/>
            <p:cNvSpPr/>
            <p:nvPr/>
          </p:nvSpPr>
          <p:spPr>
            <a:xfrm>
              <a:off x="5313375" y="13263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4" y="1"/>
                    <a:pt x="36" y="4"/>
                  </a:cubicBezTo>
                  <a:cubicBezTo>
                    <a:pt x="12" y="8"/>
                    <a:pt x="1" y="14"/>
                    <a:pt x="12" y="21"/>
                  </a:cubicBezTo>
                  <a:cubicBezTo>
                    <a:pt x="13" y="22"/>
                    <a:pt x="16" y="22"/>
                    <a:pt x="19" y="22"/>
                  </a:cubicBezTo>
                  <a:cubicBezTo>
                    <a:pt x="28" y="22"/>
                    <a:pt x="43" y="18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0" name="Google Shape;3750;p30"/>
            <p:cNvSpPr/>
            <p:nvPr/>
          </p:nvSpPr>
          <p:spPr>
            <a:xfrm>
              <a:off x="5325700" y="1326575"/>
              <a:ext cx="3300" cy="1450"/>
            </a:xfrm>
            <a:custGeom>
              <a:avLst/>
              <a:gdLst/>
              <a:ahLst/>
              <a:cxnLst/>
              <a:rect l="l" t="t" r="r" b="b"/>
              <a:pathLst>
                <a:path w="132" h="58" extrusionOk="0">
                  <a:moveTo>
                    <a:pt x="121" y="0"/>
                  </a:moveTo>
                  <a:cubicBezTo>
                    <a:pt x="113" y="0"/>
                    <a:pt x="97" y="4"/>
                    <a:pt x="70" y="10"/>
                  </a:cubicBezTo>
                  <a:cubicBezTo>
                    <a:pt x="33" y="20"/>
                    <a:pt x="1" y="34"/>
                    <a:pt x="4" y="45"/>
                  </a:cubicBezTo>
                  <a:cubicBezTo>
                    <a:pt x="7" y="53"/>
                    <a:pt x="14" y="58"/>
                    <a:pt x="24" y="58"/>
                  </a:cubicBezTo>
                  <a:cubicBezTo>
                    <a:pt x="43" y="58"/>
                    <a:pt x="72" y="44"/>
                    <a:pt x="105" y="20"/>
                  </a:cubicBezTo>
                  <a:cubicBezTo>
                    <a:pt x="125" y="6"/>
                    <a:pt x="131" y="0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1" name="Google Shape;3751;p30"/>
            <p:cNvSpPr/>
            <p:nvPr/>
          </p:nvSpPr>
          <p:spPr>
            <a:xfrm>
              <a:off x="5330675" y="1317850"/>
              <a:ext cx="1300" cy="1025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1"/>
                    <a:pt x="0" y="16"/>
                    <a:pt x="3" y="26"/>
                  </a:cubicBezTo>
                  <a:cubicBezTo>
                    <a:pt x="6" y="35"/>
                    <a:pt x="16" y="41"/>
                    <a:pt x="25" y="41"/>
                  </a:cubicBezTo>
                  <a:cubicBezTo>
                    <a:pt x="27" y="41"/>
                    <a:pt x="29" y="40"/>
                    <a:pt x="31" y="40"/>
                  </a:cubicBezTo>
                  <a:cubicBezTo>
                    <a:pt x="45" y="36"/>
                    <a:pt x="52" y="26"/>
                    <a:pt x="48" y="16"/>
                  </a:cubicBezTo>
                  <a:cubicBezTo>
                    <a:pt x="46" y="5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2" name="Google Shape;3752;p30"/>
            <p:cNvSpPr/>
            <p:nvPr/>
          </p:nvSpPr>
          <p:spPr>
            <a:xfrm>
              <a:off x="5333150" y="1321850"/>
              <a:ext cx="6725" cy="2750"/>
            </a:xfrm>
            <a:custGeom>
              <a:avLst/>
              <a:gdLst/>
              <a:ahLst/>
              <a:cxnLst/>
              <a:rect l="l" t="t" r="r" b="b"/>
              <a:pathLst>
                <a:path w="269" h="110" extrusionOk="0">
                  <a:moveTo>
                    <a:pt x="190" y="0"/>
                  </a:moveTo>
                  <a:cubicBezTo>
                    <a:pt x="170" y="0"/>
                    <a:pt x="152" y="10"/>
                    <a:pt x="123" y="35"/>
                  </a:cubicBezTo>
                  <a:cubicBezTo>
                    <a:pt x="95" y="60"/>
                    <a:pt x="57" y="85"/>
                    <a:pt x="36" y="88"/>
                  </a:cubicBezTo>
                  <a:cubicBezTo>
                    <a:pt x="18" y="95"/>
                    <a:pt x="1" y="101"/>
                    <a:pt x="5" y="109"/>
                  </a:cubicBezTo>
                  <a:cubicBezTo>
                    <a:pt x="5" y="109"/>
                    <a:pt x="6" y="110"/>
                    <a:pt x="9" y="110"/>
                  </a:cubicBezTo>
                  <a:cubicBezTo>
                    <a:pt x="19" y="110"/>
                    <a:pt x="55" y="103"/>
                    <a:pt x="95" y="91"/>
                  </a:cubicBezTo>
                  <a:cubicBezTo>
                    <a:pt x="143" y="74"/>
                    <a:pt x="175" y="56"/>
                    <a:pt x="164" y="50"/>
                  </a:cubicBezTo>
                  <a:cubicBezTo>
                    <a:pt x="157" y="43"/>
                    <a:pt x="164" y="32"/>
                    <a:pt x="185" y="29"/>
                  </a:cubicBezTo>
                  <a:cubicBezTo>
                    <a:pt x="189" y="27"/>
                    <a:pt x="193" y="27"/>
                    <a:pt x="197" y="27"/>
                  </a:cubicBezTo>
                  <a:cubicBezTo>
                    <a:pt x="210" y="27"/>
                    <a:pt x="217" y="36"/>
                    <a:pt x="217" y="53"/>
                  </a:cubicBezTo>
                  <a:cubicBezTo>
                    <a:pt x="214" y="68"/>
                    <a:pt x="221" y="81"/>
                    <a:pt x="233" y="81"/>
                  </a:cubicBezTo>
                  <a:cubicBezTo>
                    <a:pt x="234" y="81"/>
                    <a:pt x="236" y="81"/>
                    <a:pt x="237" y="80"/>
                  </a:cubicBezTo>
                  <a:cubicBezTo>
                    <a:pt x="251" y="77"/>
                    <a:pt x="255" y="67"/>
                    <a:pt x="244" y="56"/>
                  </a:cubicBezTo>
                  <a:cubicBezTo>
                    <a:pt x="234" y="50"/>
                    <a:pt x="237" y="35"/>
                    <a:pt x="251" y="32"/>
                  </a:cubicBezTo>
                  <a:cubicBezTo>
                    <a:pt x="268" y="29"/>
                    <a:pt x="255" y="18"/>
                    <a:pt x="227" y="8"/>
                  </a:cubicBezTo>
                  <a:cubicBezTo>
                    <a:pt x="212" y="3"/>
                    <a:pt x="201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3" name="Google Shape;3753;p30"/>
            <p:cNvSpPr/>
            <p:nvPr/>
          </p:nvSpPr>
          <p:spPr>
            <a:xfrm>
              <a:off x="5334125" y="1326950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8" y="0"/>
                    <a:pt x="42" y="1"/>
                    <a:pt x="35" y="1"/>
                  </a:cubicBezTo>
                  <a:cubicBezTo>
                    <a:pt x="11" y="9"/>
                    <a:pt x="0" y="15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4" name="Google Shape;3754;p30"/>
            <p:cNvSpPr/>
            <p:nvPr/>
          </p:nvSpPr>
          <p:spPr>
            <a:xfrm>
              <a:off x="5332550" y="1317250"/>
              <a:ext cx="2300" cy="1250"/>
            </a:xfrm>
            <a:custGeom>
              <a:avLst/>
              <a:gdLst/>
              <a:ahLst/>
              <a:cxnLst/>
              <a:rect l="l" t="t" r="r" b="b"/>
              <a:pathLst>
                <a:path w="92" h="50" extrusionOk="0">
                  <a:moveTo>
                    <a:pt x="37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1" y="8"/>
                    <a:pt x="32" y="50"/>
                    <a:pt x="71" y="50"/>
                  </a:cubicBezTo>
                  <a:cubicBezTo>
                    <a:pt x="87" y="50"/>
                    <a:pt x="92" y="40"/>
                    <a:pt x="77" y="25"/>
                  </a:cubicBezTo>
                  <a:cubicBezTo>
                    <a:pt x="65" y="10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5" name="Google Shape;3755;p30"/>
            <p:cNvSpPr/>
            <p:nvPr/>
          </p:nvSpPr>
          <p:spPr>
            <a:xfrm>
              <a:off x="5334400" y="131995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3" y="1"/>
                  </a:moveTo>
                  <a:cubicBezTo>
                    <a:pt x="49" y="1"/>
                    <a:pt x="42" y="2"/>
                    <a:pt x="34" y="4"/>
                  </a:cubicBezTo>
                  <a:cubicBezTo>
                    <a:pt x="10" y="7"/>
                    <a:pt x="0" y="18"/>
                    <a:pt x="7" y="22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20"/>
                    <a:pt x="52" y="15"/>
                  </a:cubicBezTo>
                  <a:cubicBezTo>
                    <a:pt x="61" y="5"/>
                    <a:pt x="61" y="1"/>
                    <a:pt x="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6" name="Google Shape;3756;p30"/>
            <p:cNvSpPr/>
            <p:nvPr/>
          </p:nvSpPr>
          <p:spPr>
            <a:xfrm>
              <a:off x="5335750" y="1317750"/>
              <a:ext cx="2900" cy="1400"/>
            </a:xfrm>
            <a:custGeom>
              <a:avLst/>
              <a:gdLst/>
              <a:ahLst/>
              <a:cxnLst/>
              <a:rect l="l" t="t" r="r" b="b"/>
              <a:pathLst>
                <a:path w="116" h="56" extrusionOk="0">
                  <a:moveTo>
                    <a:pt x="95" y="1"/>
                  </a:moveTo>
                  <a:cubicBezTo>
                    <a:pt x="89" y="1"/>
                    <a:pt x="80" y="2"/>
                    <a:pt x="68" y="5"/>
                  </a:cubicBezTo>
                  <a:cubicBezTo>
                    <a:pt x="43" y="12"/>
                    <a:pt x="19" y="23"/>
                    <a:pt x="12" y="33"/>
                  </a:cubicBezTo>
                  <a:cubicBezTo>
                    <a:pt x="2" y="48"/>
                    <a:pt x="0" y="55"/>
                    <a:pt x="7" y="55"/>
                  </a:cubicBezTo>
                  <a:cubicBezTo>
                    <a:pt x="14" y="55"/>
                    <a:pt x="27" y="50"/>
                    <a:pt x="50" y="40"/>
                  </a:cubicBezTo>
                  <a:cubicBezTo>
                    <a:pt x="99" y="18"/>
                    <a:pt x="116" y="1"/>
                    <a:pt x="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7" name="Google Shape;3757;p30"/>
            <p:cNvSpPr/>
            <p:nvPr/>
          </p:nvSpPr>
          <p:spPr>
            <a:xfrm>
              <a:off x="5337850" y="1316050"/>
              <a:ext cx="8025" cy="4250"/>
            </a:xfrm>
            <a:custGeom>
              <a:avLst/>
              <a:gdLst/>
              <a:ahLst/>
              <a:cxnLst/>
              <a:rect l="l" t="t" r="r" b="b"/>
              <a:pathLst>
                <a:path w="321" h="170" extrusionOk="0">
                  <a:moveTo>
                    <a:pt x="282" y="0"/>
                  </a:moveTo>
                  <a:cubicBezTo>
                    <a:pt x="255" y="0"/>
                    <a:pt x="211" y="21"/>
                    <a:pt x="143" y="63"/>
                  </a:cubicBezTo>
                  <a:cubicBezTo>
                    <a:pt x="102" y="88"/>
                    <a:pt x="67" y="105"/>
                    <a:pt x="58" y="105"/>
                  </a:cubicBezTo>
                  <a:cubicBezTo>
                    <a:pt x="57" y="105"/>
                    <a:pt x="56" y="105"/>
                    <a:pt x="56" y="104"/>
                  </a:cubicBezTo>
                  <a:cubicBezTo>
                    <a:pt x="56" y="103"/>
                    <a:pt x="55" y="102"/>
                    <a:pt x="54" y="102"/>
                  </a:cubicBezTo>
                  <a:cubicBezTo>
                    <a:pt x="49" y="102"/>
                    <a:pt x="39" y="109"/>
                    <a:pt x="29" y="125"/>
                  </a:cubicBezTo>
                  <a:cubicBezTo>
                    <a:pt x="7" y="151"/>
                    <a:pt x="0" y="169"/>
                    <a:pt x="7" y="169"/>
                  </a:cubicBezTo>
                  <a:cubicBezTo>
                    <a:pt x="10" y="169"/>
                    <a:pt x="16" y="165"/>
                    <a:pt x="25" y="157"/>
                  </a:cubicBezTo>
                  <a:cubicBezTo>
                    <a:pt x="29" y="152"/>
                    <a:pt x="34" y="150"/>
                    <a:pt x="38" y="150"/>
                  </a:cubicBezTo>
                  <a:cubicBezTo>
                    <a:pt x="43" y="150"/>
                    <a:pt x="47" y="154"/>
                    <a:pt x="49" y="160"/>
                  </a:cubicBezTo>
                  <a:cubicBezTo>
                    <a:pt x="51" y="165"/>
                    <a:pt x="59" y="168"/>
                    <a:pt x="71" y="168"/>
                  </a:cubicBezTo>
                  <a:cubicBezTo>
                    <a:pt x="85" y="168"/>
                    <a:pt x="104" y="164"/>
                    <a:pt x="122" y="157"/>
                  </a:cubicBezTo>
                  <a:cubicBezTo>
                    <a:pt x="157" y="146"/>
                    <a:pt x="184" y="129"/>
                    <a:pt x="184" y="122"/>
                  </a:cubicBezTo>
                  <a:cubicBezTo>
                    <a:pt x="181" y="115"/>
                    <a:pt x="184" y="108"/>
                    <a:pt x="198" y="108"/>
                  </a:cubicBezTo>
                  <a:cubicBezTo>
                    <a:pt x="243" y="104"/>
                    <a:pt x="320" y="46"/>
                    <a:pt x="313" y="21"/>
                  </a:cubicBezTo>
                  <a:cubicBezTo>
                    <a:pt x="308" y="7"/>
                    <a:pt x="298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8" name="Google Shape;3758;p30"/>
            <p:cNvSpPr/>
            <p:nvPr/>
          </p:nvSpPr>
          <p:spPr>
            <a:xfrm>
              <a:off x="5346575" y="1326200"/>
              <a:ext cx="9000" cy="3700"/>
            </a:xfrm>
            <a:custGeom>
              <a:avLst/>
              <a:gdLst/>
              <a:ahLst/>
              <a:cxnLst/>
              <a:rect l="l" t="t" r="r" b="b"/>
              <a:pathLst>
                <a:path w="360" h="148" extrusionOk="0">
                  <a:moveTo>
                    <a:pt x="261" y="1"/>
                  </a:moveTo>
                  <a:cubicBezTo>
                    <a:pt x="234" y="1"/>
                    <a:pt x="195" y="18"/>
                    <a:pt x="113" y="56"/>
                  </a:cubicBezTo>
                  <a:cubicBezTo>
                    <a:pt x="31" y="95"/>
                    <a:pt x="0" y="118"/>
                    <a:pt x="21" y="118"/>
                  </a:cubicBezTo>
                  <a:cubicBezTo>
                    <a:pt x="33" y="118"/>
                    <a:pt x="65" y="109"/>
                    <a:pt x="117" y="90"/>
                  </a:cubicBezTo>
                  <a:cubicBezTo>
                    <a:pt x="155" y="77"/>
                    <a:pt x="179" y="70"/>
                    <a:pt x="188" y="70"/>
                  </a:cubicBezTo>
                  <a:cubicBezTo>
                    <a:pt x="196" y="70"/>
                    <a:pt x="195" y="75"/>
                    <a:pt x="186" y="84"/>
                  </a:cubicBezTo>
                  <a:cubicBezTo>
                    <a:pt x="151" y="112"/>
                    <a:pt x="152" y="137"/>
                    <a:pt x="176" y="137"/>
                  </a:cubicBezTo>
                  <a:cubicBezTo>
                    <a:pt x="184" y="137"/>
                    <a:pt x="196" y="134"/>
                    <a:pt x="210" y="125"/>
                  </a:cubicBezTo>
                  <a:cubicBezTo>
                    <a:pt x="224" y="117"/>
                    <a:pt x="235" y="112"/>
                    <a:pt x="241" y="112"/>
                  </a:cubicBezTo>
                  <a:cubicBezTo>
                    <a:pt x="247" y="112"/>
                    <a:pt x="248" y="117"/>
                    <a:pt x="245" y="125"/>
                  </a:cubicBezTo>
                  <a:cubicBezTo>
                    <a:pt x="242" y="140"/>
                    <a:pt x="246" y="147"/>
                    <a:pt x="256" y="147"/>
                  </a:cubicBezTo>
                  <a:cubicBezTo>
                    <a:pt x="258" y="147"/>
                    <a:pt x="260" y="147"/>
                    <a:pt x="262" y="146"/>
                  </a:cubicBezTo>
                  <a:cubicBezTo>
                    <a:pt x="272" y="143"/>
                    <a:pt x="280" y="125"/>
                    <a:pt x="272" y="108"/>
                  </a:cubicBezTo>
                  <a:cubicBezTo>
                    <a:pt x="267" y="90"/>
                    <a:pt x="277" y="80"/>
                    <a:pt x="302" y="80"/>
                  </a:cubicBezTo>
                  <a:cubicBezTo>
                    <a:pt x="306" y="80"/>
                    <a:pt x="310" y="80"/>
                    <a:pt x="314" y="80"/>
                  </a:cubicBezTo>
                  <a:cubicBezTo>
                    <a:pt x="359" y="80"/>
                    <a:pt x="359" y="77"/>
                    <a:pt x="317" y="35"/>
                  </a:cubicBezTo>
                  <a:cubicBezTo>
                    <a:pt x="297" y="1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9" name="Google Shape;3759;p30"/>
            <p:cNvSpPr/>
            <p:nvPr/>
          </p:nvSpPr>
          <p:spPr>
            <a:xfrm>
              <a:off x="5349825" y="1323300"/>
              <a:ext cx="1925" cy="800"/>
            </a:xfrm>
            <a:custGeom>
              <a:avLst/>
              <a:gdLst/>
              <a:ahLst/>
              <a:cxnLst/>
              <a:rect l="l" t="t" r="r" b="b"/>
              <a:pathLst>
                <a:path w="77" h="32" extrusionOk="0">
                  <a:moveTo>
                    <a:pt x="25" y="1"/>
                  </a:moveTo>
                  <a:cubicBezTo>
                    <a:pt x="10" y="1"/>
                    <a:pt x="1" y="7"/>
                    <a:pt x="4" y="16"/>
                  </a:cubicBezTo>
                  <a:cubicBezTo>
                    <a:pt x="7" y="27"/>
                    <a:pt x="18" y="31"/>
                    <a:pt x="32" y="31"/>
                  </a:cubicBezTo>
                  <a:cubicBezTo>
                    <a:pt x="36" y="31"/>
                    <a:pt x="41" y="31"/>
                    <a:pt x="46" y="30"/>
                  </a:cubicBezTo>
                  <a:cubicBezTo>
                    <a:pt x="63" y="22"/>
                    <a:pt x="77" y="16"/>
                    <a:pt x="77" y="12"/>
                  </a:cubicBezTo>
                  <a:cubicBezTo>
                    <a:pt x="77" y="6"/>
                    <a:pt x="56" y="2"/>
                    <a:pt x="35" y="2"/>
                  </a:cubicBezTo>
                  <a:cubicBezTo>
                    <a:pt x="32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0" name="Google Shape;3760;p30"/>
            <p:cNvSpPr/>
            <p:nvPr/>
          </p:nvSpPr>
          <p:spPr>
            <a:xfrm>
              <a:off x="5348450" y="1315175"/>
              <a:ext cx="1400" cy="750"/>
            </a:xfrm>
            <a:custGeom>
              <a:avLst/>
              <a:gdLst/>
              <a:ahLst/>
              <a:cxnLst/>
              <a:rect l="l" t="t" r="r" b="b"/>
              <a:pathLst>
                <a:path w="56" h="30" extrusionOk="0">
                  <a:moveTo>
                    <a:pt x="17" y="0"/>
                  </a:moveTo>
                  <a:cubicBezTo>
                    <a:pt x="7" y="0"/>
                    <a:pt x="1" y="6"/>
                    <a:pt x="3" y="14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30" y="29"/>
                    <a:pt x="32" y="29"/>
                    <a:pt x="34" y="29"/>
                  </a:cubicBezTo>
                  <a:cubicBezTo>
                    <a:pt x="45" y="25"/>
                    <a:pt x="55" y="22"/>
                    <a:pt x="52" y="14"/>
                  </a:cubicBezTo>
                  <a:cubicBezTo>
                    <a:pt x="52" y="11"/>
                    <a:pt x="38" y="4"/>
                    <a:pt x="24" y="1"/>
                  </a:cubicBezTo>
                  <a:cubicBezTo>
                    <a:pt x="22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1" name="Google Shape;3761;p30"/>
            <p:cNvSpPr/>
            <p:nvPr/>
          </p:nvSpPr>
          <p:spPr>
            <a:xfrm>
              <a:off x="5355525" y="1328525"/>
              <a:ext cx="5925" cy="925"/>
            </a:xfrm>
            <a:custGeom>
              <a:avLst/>
              <a:gdLst/>
              <a:ahLst/>
              <a:cxnLst/>
              <a:rect l="l" t="t" r="r" b="b"/>
              <a:pathLst>
                <a:path w="237" h="37" extrusionOk="0">
                  <a:moveTo>
                    <a:pt x="147" y="0"/>
                  </a:moveTo>
                  <a:cubicBezTo>
                    <a:pt x="142" y="0"/>
                    <a:pt x="136" y="1"/>
                    <a:pt x="130" y="1"/>
                  </a:cubicBezTo>
                  <a:cubicBezTo>
                    <a:pt x="84" y="1"/>
                    <a:pt x="33" y="12"/>
                    <a:pt x="15" y="22"/>
                  </a:cubicBezTo>
                  <a:cubicBezTo>
                    <a:pt x="1" y="31"/>
                    <a:pt x="15" y="37"/>
                    <a:pt x="51" y="37"/>
                  </a:cubicBezTo>
                  <a:cubicBezTo>
                    <a:pt x="59" y="37"/>
                    <a:pt x="68" y="36"/>
                    <a:pt x="78" y="36"/>
                  </a:cubicBezTo>
                  <a:cubicBezTo>
                    <a:pt x="193" y="26"/>
                    <a:pt x="236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2" name="Google Shape;3762;p30"/>
            <p:cNvSpPr/>
            <p:nvPr/>
          </p:nvSpPr>
          <p:spPr>
            <a:xfrm>
              <a:off x="5355550" y="13163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8" y="0"/>
                  </a:moveTo>
                  <a:cubicBezTo>
                    <a:pt x="26" y="0"/>
                    <a:pt x="23" y="0"/>
                    <a:pt x="21" y="1"/>
                  </a:cubicBezTo>
                  <a:cubicBezTo>
                    <a:pt x="8" y="4"/>
                    <a:pt x="0" y="15"/>
                    <a:pt x="8" y="25"/>
                  </a:cubicBezTo>
                  <a:cubicBezTo>
                    <a:pt x="10" y="36"/>
                    <a:pt x="17" y="40"/>
                    <a:pt x="26" y="40"/>
                  </a:cubicBezTo>
                  <a:cubicBezTo>
                    <a:pt x="29" y="40"/>
                    <a:pt x="32" y="40"/>
                    <a:pt x="35" y="39"/>
                  </a:cubicBezTo>
                  <a:cubicBezTo>
                    <a:pt x="46" y="36"/>
                    <a:pt x="53" y="25"/>
                    <a:pt x="49" y="15"/>
                  </a:cubicBezTo>
                  <a:cubicBezTo>
                    <a:pt x="46" y="6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3" name="Google Shape;3763;p30"/>
            <p:cNvSpPr/>
            <p:nvPr/>
          </p:nvSpPr>
          <p:spPr>
            <a:xfrm>
              <a:off x="5358025" y="1315325"/>
              <a:ext cx="4350" cy="2250"/>
            </a:xfrm>
            <a:custGeom>
              <a:avLst/>
              <a:gdLst/>
              <a:ahLst/>
              <a:cxnLst/>
              <a:rect l="l" t="t" r="r" b="b"/>
              <a:pathLst>
                <a:path w="174" h="90" extrusionOk="0">
                  <a:moveTo>
                    <a:pt x="141" y="1"/>
                  </a:moveTo>
                  <a:cubicBezTo>
                    <a:pt x="133" y="1"/>
                    <a:pt x="122" y="1"/>
                    <a:pt x="109" y="2"/>
                  </a:cubicBezTo>
                  <a:cubicBezTo>
                    <a:pt x="68" y="5"/>
                    <a:pt x="26" y="16"/>
                    <a:pt x="19" y="23"/>
                  </a:cubicBezTo>
                  <a:cubicBezTo>
                    <a:pt x="0" y="42"/>
                    <a:pt x="28" y="90"/>
                    <a:pt x="54" y="90"/>
                  </a:cubicBezTo>
                  <a:cubicBezTo>
                    <a:pt x="56" y="90"/>
                    <a:pt x="59" y="89"/>
                    <a:pt x="61" y="88"/>
                  </a:cubicBezTo>
                  <a:cubicBezTo>
                    <a:pt x="72" y="88"/>
                    <a:pt x="78" y="75"/>
                    <a:pt x="75" y="64"/>
                  </a:cubicBezTo>
                  <a:cubicBezTo>
                    <a:pt x="72" y="52"/>
                    <a:pt x="76" y="46"/>
                    <a:pt x="86" y="46"/>
                  </a:cubicBezTo>
                  <a:cubicBezTo>
                    <a:pt x="88" y="46"/>
                    <a:pt x="90" y="46"/>
                    <a:pt x="93" y="47"/>
                  </a:cubicBezTo>
                  <a:cubicBezTo>
                    <a:pt x="95" y="47"/>
                    <a:pt x="98" y="47"/>
                    <a:pt x="101" y="47"/>
                  </a:cubicBezTo>
                  <a:cubicBezTo>
                    <a:pt x="117" y="47"/>
                    <a:pt x="137" y="40"/>
                    <a:pt x="151" y="26"/>
                  </a:cubicBezTo>
                  <a:cubicBezTo>
                    <a:pt x="173" y="7"/>
                    <a:pt x="173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4" name="Google Shape;3764;p30"/>
            <p:cNvSpPr/>
            <p:nvPr/>
          </p:nvSpPr>
          <p:spPr>
            <a:xfrm>
              <a:off x="5365350" y="1314025"/>
              <a:ext cx="25600" cy="3675"/>
            </a:xfrm>
            <a:custGeom>
              <a:avLst/>
              <a:gdLst/>
              <a:ahLst/>
              <a:cxnLst/>
              <a:rect l="l" t="t" r="r" b="b"/>
              <a:pathLst>
                <a:path w="1024" h="147" extrusionOk="0">
                  <a:moveTo>
                    <a:pt x="1019" y="1"/>
                  </a:moveTo>
                  <a:cubicBezTo>
                    <a:pt x="1007" y="1"/>
                    <a:pt x="970" y="19"/>
                    <a:pt x="948" y="40"/>
                  </a:cubicBezTo>
                  <a:cubicBezTo>
                    <a:pt x="942" y="47"/>
                    <a:pt x="935" y="51"/>
                    <a:pt x="930" y="51"/>
                  </a:cubicBezTo>
                  <a:cubicBezTo>
                    <a:pt x="925" y="51"/>
                    <a:pt x="921" y="48"/>
                    <a:pt x="919" y="44"/>
                  </a:cubicBezTo>
                  <a:cubicBezTo>
                    <a:pt x="918" y="36"/>
                    <a:pt x="906" y="33"/>
                    <a:pt x="888" y="33"/>
                  </a:cubicBezTo>
                  <a:cubicBezTo>
                    <a:pt x="874" y="33"/>
                    <a:pt x="855" y="35"/>
                    <a:pt x="836" y="40"/>
                  </a:cubicBezTo>
                  <a:cubicBezTo>
                    <a:pt x="821" y="44"/>
                    <a:pt x="801" y="46"/>
                    <a:pt x="781" y="46"/>
                  </a:cubicBezTo>
                  <a:cubicBezTo>
                    <a:pt x="750" y="46"/>
                    <a:pt x="717" y="41"/>
                    <a:pt x="695" y="33"/>
                  </a:cubicBezTo>
                  <a:cubicBezTo>
                    <a:pt x="673" y="26"/>
                    <a:pt x="640" y="22"/>
                    <a:pt x="599" y="22"/>
                  </a:cubicBezTo>
                  <a:cubicBezTo>
                    <a:pt x="468" y="22"/>
                    <a:pt x="269" y="57"/>
                    <a:pt x="205" y="99"/>
                  </a:cubicBezTo>
                  <a:cubicBezTo>
                    <a:pt x="194" y="107"/>
                    <a:pt x="185" y="111"/>
                    <a:pt x="180" y="111"/>
                  </a:cubicBezTo>
                  <a:cubicBezTo>
                    <a:pt x="175" y="111"/>
                    <a:pt x="174" y="106"/>
                    <a:pt x="178" y="95"/>
                  </a:cubicBezTo>
                  <a:cubicBezTo>
                    <a:pt x="181" y="87"/>
                    <a:pt x="178" y="82"/>
                    <a:pt x="170" y="82"/>
                  </a:cubicBezTo>
                  <a:cubicBezTo>
                    <a:pt x="162" y="82"/>
                    <a:pt x="148" y="87"/>
                    <a:pt x="128" y="95"/>
                  </a:cubicBezTo>
                  <a:cubicBezTo>
                    <a:pt x="110" y="105"/>
                    <a:pt x="88" y="111"/>
                    <a:pt x="73" y="111"/>
                  </a:cubicBezTo>
                  <a:cubicBezTo>
                    <a:pt x="65" y="111"/>
                    <a:pt x="59" y="109"/>
                    <a:pt x="56" y="106"/>
                  </a:cubicBezTo>
                  <a:cubicBezTo>
                    <a:pt x="48" y="101"/>
                    <a:pt x="39" y="97"/>
                    <a:pt x="29" y="97"/>
                  </a:cubicBezTo>
                  <a:cubicBezTo>
                    <a:pt x="25" y="97"/>
                    <a:pt x="21" y="98"/>
                    <a:pt x="18" y="99"/>
                  </a:cubicBezTo>
                  <a:cubicBezTo>
                    <a:pt x="8" y="102"/>
                    <a:pt x="0" y="116"/>
                    <a:pt x="4" y="130"/>
                  </a:cubicBezTo>
                  <a:cubicBezTo>
                    <a:pt x="8" y="141"/>
                    <a:pt x="45" y="146"/>
                    <a:pt x="94" y="146"/>
                  </a:cubicBezTo>
                  <a:cubicBezTo>
                    <a:pt x="158" y="146"/>
                    <a:pt x="240" y="137"/>
                    <a:pt x="299" y="119"/>
                  </a:cubicBezTo>
                  <a:cubicBezTo>
                    <a:pt x="308" y="118"/>
                    <a:pt x="316" y="117"/>
                    <a:pt x="324" y="117"/>
                  </a:cubicBezTo>
                  <a:cubicBezTo>
                    <a:pt x="334" y="117"/>
                    <a:pt x="341" y="119"/>
                    <a:pt x="341" y="123"/>
                  </a:cubicBezTo>
                  <a:cubicBezTo>
                    <a:pt x="341" y="124"/>
                    <a:pt x="344" y="125"/>
                    <a:pt x="348" y="125"/>
                  </a:cubicBezTo>
                  <a:cubicBezTo>
                    <a:pt x="362" y="125"/>
                    <a:pt x="395" y="115"/>
                    <a:pt x="431" y="99"/>
                  </a:cubicBezTo>
                  <a:cubicBezTo>
                    <a:pt x="465" y="84"/>
                    <a:pt x="493" y="77"/>
                    <a:pt x="509" y="77"/>
                  </a:cubicBezTo>
                  <a:cubicBezTo>
                    <a:pt x="531" y="77"/>
                    <a:pt x="532" y="89"/>
                    <a:pt x="500" y="113"/>
                  </a:cubicBezTo>
                  <a:cubicBezTo>
                    <a:pt x="496" y="115"/>
                    <a:pt x="496" y="115"/>
                    <a:pt x="498" y="115"/>
                  </a:cubicBezTo>
                  <a:cubicBezTo>
                    <a:pt x="503" y="115"/>
                    <a:pt x="530" y="108"/>
                    <a:pt x="566" y="95"/>
                  </a:cubicBezTo>
                  <a:cubicBezTo>
                    <a:pt x="604" y="82"/>
                    <a:pt x="631" y="75"/>
                    <a:pt x="653" y="75"/>
                  </a:cubicBezTo>
                  <a:cubicBezTo>
                    <a:pt x="670" y="75"/>
                    <a:pt x="684" y="79"/>
                    <a:pt x="698" y="89"/>
                  </a:cubicBezTo>
                  <a:cubicBezTo>
                    <a:pt x="712" y="99"/>
                    <a:pt x="729" y="104"/>
                    <a:pt x="752" y="104"/>
                  </a:cubicBezTo>
                  <a:cubicBezTo>
                    <a:pt x="775" y="104"/>
                    <a:pt x="804" y="99"/>
                    <a:pt x="840" y="89"/>
                  </a:cubicBezTo>
                  <a:cubicBezTo>
                    <a:pt x="895" y="75"/>
                    <a:pt x="948" y="57"/>
                    <a:pt x="954" y="54"/>
                  </a:cubicBezTo>
                  <a:cubicBezTo>
                    <a:pt x="961" y="47"/>
                    <a:pt x="975" y="40"/>
                    <a:pt x="989" y="36"/>
                  </a:cubicBezTo>
                  <a:cubicBezTo>
                    <a:pt x="999" y="30"/>
                    <a:pt x="1014" y="19"/>
                    <a:pt x="1020" y="9"/>
                  </a:cubicBezTo>
                  <a:cubicBezTo>
                    <a:pt x="1024" y="3"/>
                    <a:pt x="1023" y="1"/>
                    <a:pt x="1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5" name="Google Shape;3765;p30"/>
            <p:cNvSpPr/>
            <p:nvPr/>
          </p:nvSpPr>
          <p:spPr>
            <a:xfrm>
              <a:off x="5369775" y="1311250"/>
              <a:ext cx="5050" cy="800"/>
            </a:xfrm>
            <a:custGeom>
              <a:avLst/>
              <a:gdLst/>
              <a:ahLst/>
              <a:cxnLst/>
              <a:rect l="l" t="t" r="r" b="b"/>
              <a:pathLst>
                <a:path w="202" h="32" extrusionOk="0">
                  <a:moveTo>
                    <a:pt x="163" y="0"/>
                  </a:moveTo>
                  <a:cubicBezTo>
                    <a:pt x="143" y="0"/>
                    <a:pt x="109" y="3"/>
                    <a:pt x="73" y="9"/>
                  </a:cubicBezTo>
                  <a:cubicBezTo>
                    <a:pt x="11" y="19"/>
                    <a:pt x="1" y="26"/>
                    <a:pt x="39" y="30"/>
                  </a:cubicBezTo>
                  <a:cubicBezTo>
                    <a:pt x="47" y="31"/>
                    <a:pt x="56" y="31"/>
                    <a:pt x="65" y="31"/>
                  </a:cubicBezTo>
                  <a:cubicBezTo>
                    <a:pt x="127" y="31"/>
                    <a:pt x="202" y="14"/>
                    <a:pt x="177" y="2"/>
                  </a:cubicBezTo>
                  <a:cubicBezTo>
                    <a:pt x="174" y="1"/>
                    <a:pt x="169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6" name="Google Shape;3766;p30"/>
            <p:cNvSpPr/>
            <p:nvPr/>
          </p:nvSpPr>
          <p:spPr>
            <a:xfrm>
              <a:off x="5375675" y="1310325"/>
              <a:ext cx="2650" cy="1200"/>
            </a:xfrm>
            <a:custGeom>
              <a:avLst/>
              <a:gdLst/>
              <a:ahLst/>
              <a:cxnLst/>
              <a:rect l="l" t="t" r="r" b="b"/>
              <a:pathLst>
                <a:path w="106" h="48" extrusionOk="0">
                  <a:moveTo>
                    <a:pt x="81" y="0"/>
                  </a:moveTo>
                  <a:cubicBezTo>
                    <a:pt x="73" y="0"/>
                    <a:pt x="63" y="2"/>
                    <a:pt x="53" y="4"/>
                  </a:cubicBezTo>
                  <a:cubicBezTo>
                    <a:pt x="18" y="14"/>
                    <a:pt x="0" y="29"/>
                    <a:pt x="11" y="35"/>
                  </a:cubicBezTo>
                  <a:cubicBezTo>
                    <a:pt x="21" y="43"/>
                    <a:pt x="35" y="47"/>
                    <a:pt x="49" y="47"/>
                  </a:cubicBezTo>
                  <a:cubicBezTo>
                    <a:pt x="54" y="47"/>
                    <a:pt x="58" y="47"/>
                    <a:pt x="63" y="46"/>
                  </a:cubicBezTo>
                  <a:cubicBezTo>
                    <a:pt x="80" y="42"/>
                    <a:pt x="98" y="29"/>
                    <a:pt x="101" y="14"/>
                  </a:cubicBezTo>
                  <a:cubicBezTo>
                    <a:pt x="105" y="5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7" name="Google Shape;3767;p30"/>
            <p:cNvSpPr/>
            <p:nvPr/>
          </p:nvSpPr>
          <p:spPr>
            <a:xfrm>
              <a:off x="5387000" y="1339300"/>
              <a:ext cx="1350" cy="2825"/>
            </a:xfrm>
            <a:custGeom>
              <a:avLst/>
              <a:gdLst/>
              <a:ahLst/>
              <a:cxnLst/>
              <a:rect l="l" t="t" r="r" b="b"/>
              <a:pathLst>
                <a:path w="54" h="113" extrusionOk="0">
                  <a:moveTo>
                    <a:pt x="14" y="0"/>
                  </a:moveTo>
                  <a:cubicBezTo>
                    <a:pt x="10" y="0"/>
                    <a:pt x="9" y="11"/>
                    <a:pt x="5" y="32"/>
                  </a:cubicBezTo>
                  <a:cubicBezTo>
                    <a:pt x="0" y="83"/>
                    <a:pt x="6" y="112"/>
                    <a:pt x="20" y="112"/>
                  </a:cubicBezTo>
                  <a:cubicBezTo>
                    <a:pt x="25" y="112"/>
                    <a:pt x="32" y="108"/>
                    <a:pt x="40" y="98"/>
                  </a:cubicBezTo>
                  <a:cubicBezTo>
                    <a:pt x="53" y="80"/>
                    <a:pt x="53" y="49"/>
                    <a:pt x="37" y="28"/>
                  </a:cubicBezTo>
                  <a:cubicBezTo>
                    <a:pt x="25" y="9"/>
                    <a:pt x="18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8" name="Google Shape;3768;p30"/>
            <p:cNvSpPr/>
            <p:nvPr/>
          </p:nvSpPr>
          <p:spPr>
            <a:xfrm>
              <a:off x="5379925" y="1316875"/>
              <a:ext cx="1675" cy="625"/>
            </a:xfrm>
            <a:custGeom>
              <a:avLst/>
              <a:gdLst/>
              <a:ahLst/>
              <a:cxnLst/>
              <a:rect l="l" t="t" r="r" b="b"/>
              <a:pathLst>
                <a:path w="67" h="25" extrusionOk="0">
                  <a:moveTo>
                    <a:pt x="53" y="1"/>
                  </a:moveTo>
                  <a:cubicBezTo>
                    <a:pt x="49" y="1"/>
                    <a:pt x="44" y="1"/>
                    <a:pt x="38" y="2"/>
                  </a:cubicBezTo>
                  <a:cubicBezTo>
                    <a:pt x="14" y="9"/>
                    <a:pt x="0" y="16"/>
                    <a:pt x="11" y="23"/>
                  </a:cubicBezTo>
                  <a:cubicBezTo>
                    <a:pt x="13" y="24"/>
                    <a:pt x="16" y="24"/>
                    <a:pt x="20" y="24"/>
                  </a:cubicBezTo>
                  <a:cubicBezTo>
                    <a:pt x="30" y="24"/>
                    <a:pt x="43" y="20"/>
                    <a:pt x="56" y="13"/>
                  </a:cubicBezTo>
                  <a:cubicBezTo>
                    <a:pt x="6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9" name="Google Shape;3769;p30"/>
            <p:cNvSpPr/>
            <p:nvPr/>
          </p:nvSpPr>
          <p:spPr>
            <a:xfrm>
              <a:off x="5378950" y="1309750"/>
              <a:ext cx="10625" cy="2500"/>
            </a:xfrm>
            <a:custGeom>
              <a:avLst/>
              <a:gdLst/>
              <a:ahLst/>
              <a:cxnLst/>
              <a:rect l="l" t="t" r="r" b="b"/>
              <a:pathLst>
                <a:path w="425" h="100" extrusionOk="0">
                  <a:moveTo>
                    <a:pt x="202" y="22"/>
                  </a:moveTo>
                  <a:cubicBezTo>
                    <a:pt x="211" y="22"/>
                    <a:pt x="216" y="29"/>
                    <a:pt x="213" y="41"/>
                  </a:cubicBezTo>
                  <a:cubicBezTo>
                    <a:pt x="209" y="55"/>
                    <a:pt x="202" y="65"/>
                    <a:pt x="196" y="65"/>
                  </a:cubicBezTo>
                  <a:cubicBezTo>
                    <a:pt x="194" y="66"/>
                    <a:pt x="193" y="66"/>
                    <a:pt x="192" y="66"/>
                  </a:cubicBezTo>
                  <a:cubicBezTo>
                    <a:pt x="186" y="66"/>
                    <a:pt x="181" y="59"/>
                    <a:pt x="178" y="48"/>
                  </a:cubicBezTo>
                  <a:cubicBezTo>
                    <a:pt x="175" y="37"/>
                    <a:pt x="185" y="27"/>
                    <a:pt x="196" y="23"/>
                  </a:cubicBezTo>
                  <a:cubicBezTo>
                    <a:pt x="198" y="23"/>
                    <a:pt x="200" y="22"/>
                    <a:pt x="202" y="22"/>
                  </a:cubicBezTo>
                  <a:close/>
                  <a:moveTo>
                    <a:pt x="277" y="0"/>
                  </a:moveTo>
                  <a:cubicBezTo>
                    <a:pt x="259" y="0"/>
                    <a:pt x="234" y="2"/>
                    <a:pt x="209" y="7"/>
                  </a:cubicBezTo>
                  <a:cubicBezTo>
                    <a:pt x="167" y="13"/>
                    <a:pt x="102" y="20"/>
                    <a:pt x="63" y="23"/>
                  </a:cubicBezTo>
                  <a:cubicBezTo>
                    <a:pt x="8" y="27"/>
                    <a:pt x="1" y="31"/>
                    <a:pt x="32" y="41"/>
                  </a:cubicBezTo>
                  <a:cubicBezTo>
                    <a:pt x="60" y="48"/>
                    <a:pt x="63" y="55"/>
                    <a:pt x="42" y="62"/>
                  </a:cubicBezTo>
                  <a:cubicBezTo>
                    <a:pt x="29" y="65"/>
                    <a:pt x="18" y="79"/>
                    <a:pt x="22" y="90"/>
                  </a:cubicBezTo>
                  <a:cubicBezTo>
                    <a:pt x="24" y="96"/>
                    <a:pt x="28" y="99"/>
                    <a:pt x="34" y="99"/>
                  </a:cubicBezTo>
                  <a:cubicBezTo>
                    <a:pt x="38" y="99"/>
                    <a:pt x="42" y="97"/>
                    <a:pt x="47" y="93"/>
                  </a:cubicBezTo>
                  <a:cubicBezTo>
                    <a:pt x="57" y="86"/>
                    <a:pt x="133" y="79"/>
                    <a:pt x="216" y="79"/>
                  </a:cubicBezTo>
                  <a:cubicBezTo>
                    <a:pt x="240" y="80"/>
                    <a:pt x="263" y="80"/>
                    <a:pt x="284" y="80"/>
                  </a:cubicBezTo>
                  <a:cubicBezTo>
                    <a:pt x="343" y="80"/>
                    <a:pt x="391" y="77"/>
                    <a:pt x="404" y="72"/>
                  </a:cubicBezTo>
                  <a:cubicBezTo>
                    <a:pt x="425" y="69"/>
                    <a:pt x="396" y="62"/>
                    <a:pt x="345" y="62"/>
                  </a:cubicBezTo>
                  <a:cubicBezTo>
                    <a:pt x="261" y="58"/>
                    <a:pt x="213" y="20"/>
                    <a:pt x="289" y="17"/>
                  </a:cubicBezTo>
                  <a:cubicBezTo>
                    <a:pt x="310" y="17"/>
                    <a:pt x="317" y="10"/>
                    <a:pt x="303" y="2"/>
                  </a:cubicBezTo>
                  <a:cubicBezTo>
                    <a:pt x="299" y="1"/>
                    <a:pt x="289" y="0"/>
                    <a:pt x="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0" name="Google Shape;3770;p30"/>
            <p:cNvSpPr/>
            <p:nvPr/>
          </p:nvSpPr>
          <p:spPr>
            <a:xfrm>
              <a:off x="5391025" y="1340975"/>
              <a:ext cx="3650" cy="3725"/>
            </a:xfrm>
            <a:custGeom>
              <a:avLst/>
              <a:gdLst/>
              <a:ahLst/>
              <a:cxnLst/>
              <a:rect l="l" t="t" r="r" b="b"/>
              <a:pathLst>
                <a:path w="146" h="149" extrusionOk="0">
                  <a:moveTo>
                    <a:pt x="96" y="0"/>
                  </a:moveTo>
                  <a:cubicBezTo>
                    <a:pt x="88" y="0"/>
                    <a:pt x="79" y="3"/>
                    <a:pt x="66" y="7"/>
                  </a:cubicBezTo>
                  <a:cubicBezTo>
                    <a:pt x="42" y="17"/>
                    <a:pt x="25" y="31"/>
                    <a:pt x="32" y="37"/>
                  </a:cubicBezTo>
                  <a:cubicBezTo>
                    <a:pt x="38" y="44"/>
                    <a:pt x="35" y="55"/>
                    <a:pt x="25" y="58"/>
                  </a:cubicBezTo>
                  <a:cubicBezTo>
                    <a:pt x="11" y="61"/>
                    <a:pt x="1" y="72"/>
                    <a:pt x="4" y="82"/>
                  </a:cubicBezTo>
                  <a:cubicBezTo>
                    <a:pt x="6" y="88"/>
                    <a:pt x="11" y="90"/>
                    <a:pt x="17" y="90"/>
                  </a:cubicBezTo>
                  <a:cubicBezTo>
                    <a:pt x="24" y="90"/>
                    <a:pt x="32" y="88"/>
                    <a:pt x="38" y="82"/>
                  </a:cubicBezTo>
                  <a:cubicBezTo>
                    <a:pt x="43" y="80"/>
                    <a:pt x="47" y="79"/>
                    <a:pt x="52" y="79"/>
                  </a:cubicBezTo>
                  <a:cubicBezTo>
                    <a:pt x="66" y="79"/>
                    <a:pt x="82" y="90"/>
                    <a:pt x="97" y="114"/>
                  </a:cubicBezTo>
                  <a:cubicBezTo>
                    <a:pt x="113" y="137"/>
                    <a:pt x="125" y="148"/>
                    <a:pt x="133" y="148"/>
                  </a:cubicBezTo>
                  <a:cubicBezTo>
                    <a:pt x="145" y="148"/>
                    <a:pt x="145" y="119"/>
                    <a:pt x="132" y="61"/>
                  </a:cubicBezTo>
                  <a:cubicBezTo>
                    <a:pt x="122" y="16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1" name="Google Shape;3771;p30"/>
            <p:cNvSpPr/>
            <p:nvPr/>
          </p:nvSpPr>
          <p:spPr>
            <a:xfrm>
              <a:off x="5391550" y="1310500"/>
              <a:ext cx="2775" cy="725"/>
            </a:xfrm>
            <a:custGeom>
              <a:avLst/>
              <a:gdLst/>
              <a:ahLst/>
              <a:cxnLst/>
              <a:rect l="l" t="t" r="r" b="b"/>
              <a:pathLst>
                <a:path w="111" h="29" extrusionOk="0">
                  <a:moveTo>
                    <a:pt x="105" y="0"/>
                  </a:moveTo>
                  <a:cubicBezTo>
                    <a:pt x="97" y="0"/>
                    <a:pt x="81" y="4"/>
                    <a:pt x="59" y="11"/>
                  </a:cubicBezTo>
                  <a:cubicBezTo>
                    <a:pt x="17" y="22"/>
                    <a:pt x="1" y="28"/>
                    <a:pt x="25" y="28"/>
                  </a:cubicBezTo>
                  <a:cubicBezTo>
                    <a:pt x="45" y="28"/>
                    <a:pt x="80" y="18"/>
                    <a:pt x="100" y="7"/>
                  </a:cubicBezTo>
                  <a:cubicBezTo>
                    <a:pt x="110" y="3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2" name="Google Shape;3772;p30"/>
            <p:cNvSpPr/>
            <p:nvPr/>
          </p:nvSpPr>
          <p:spPr>
            <a:xfrm>
              <a:off x="5395725" y="1310875"/>
              <a:ext cx="2425" cy="1025"/>
            </a:xfrm>
            <a:custGeom>
              <a:avLst/>
              <a:gdLst/>
              <a:ahLst/>
              <a:cxnLst/>
              <a:rect l="l" t="t" r="r" b="b"/>
              <a:pathLst>
                <a:path w="97" h="41" extrusionOk="0">
                  <a:moveTo>
                    <a:pt x="72" y="1"/>
                  </a:moveTo>
                  <a:cubicBezTo>
                    <a:pt x="64" y="1"/>
                    <a:pt x="54" y="4"/>
                    <a:pt x="42" y="10"/>
                  </a:cubicBezTo>
                  <a:cubicBezTo>
                    <a:pt x="17" y="24"/>
                    <a:pt x="0" y="34"/>
                    <a:pt x="3" y="37"/>
                  </a:cubicBezTo>
                  <a:cubicBezTo>
                    <a:pt x="3" y="41"/>
                    <a:pt x="24" y="41"/>
                    <a:pt x="52" y="41"/>
                  </a:cubicBezTo>
                  <a:cubicBezTo>
                    <a:pt x="83" y="41"/>
                    <a:pt x="97" y="31"/>
                    <a:pt x="90" y="13"/>
                  </a:cubicBezTo>
                  <a:cubicBezTo>
                    <a:pt x="88" y="5"/>
                    <a:pt x="82" y="1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3" name="Google Shape;3773;p30"/>
            <p:cNvSpPr/>
            <p:nvPr/>
          </p:nvSpPr>
          <p:spPr>
            <a:xfrm>
              <a:off x="5340975" y="1128000"/>
              <a:ext cx="1250" cy="1500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5" y="0"/>
                  </a:moveTo>
                  <a:cubicBezTo>
                    <a:pt x="14" y="0"/>
                    <a:pt x="12" y="1"/>
                    <a:pt x="11" y="1"/>
                  </a:cubicBezTo>
                  <a:cubicBezTo>
                    <a:pt x="0" y="4"/>
                    <a:pt x="0" y="18"/>
                    <a:pt x="14" y="36"/>
                  </a:cubicBezTo>
                  <a:cubicBezTo>
                    <a:pt x="25" y="49"/>
                    <a:pt x="38" y="60"/>
                    <a:pt x="42" y="60"/>
                  </a:cubicBezTo>
                  <a:cubicBezTo>
                    <a:pt x="49" y="57"/>
                    <a:pt x="49" y="42"/>
                    <a:pt x="42" y="25"/>
                  </a:cubicBezTo>
                  <a:cubicBezTo>
                    <a:pt x="39" y="13"/>
                    <a:pt x="28" y="0"/>
                    <a:pt x="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4" name="Google Shape;3774;p30"/>
            <p:cNvSpPr/>
            <p:nvPr/>
          </p:nvSpPr>
          <p:spPr>
            <a:xfrm>
              <a:off x="5357100" y="1124225"/>
              <a:ext cx="2150" cy="600"/>
            </a:xfrm>
            <a:custGeom>
              <a:avLst/>
              <a:gdLst/>
              <a:ahLst/>
              <a:cxnLst/>
              <a:rect l="l" t="t" r="r" b="b"/>
              <a:pathLst>
                <a:path w="86" h="24" extrusionOk="0">
                  <a:moveTo>
                    <a:pt x="75" y="0"/>
                  </a:moveTo>
                  <a:cubicBezTo>
                    <a:pt x="69" y="0"/>
                    <a:pt x="59" y="2"/>
                    <a:pt x="46" y="6"/>
                  </a:cubicBezTo>
                  <a:cubicBezTo>
                    <a:pt x="11" y="13"/>
                    <a:pt x="0" y="20"/>
                    <a:pt x="18" y="24"/>
                  </a:cubicBezTo>
                  <a:cubicBezTo>
                    <a:pt x="35" y="24"/>
                    <a:pt x="63" y="17"/>
                    <a:pt x="77" y="9"/>
                  </a:cubicBezTo>
                  <a:cubicBezTo>
                    <a:pt x="85" y="4"/>
                    <a:pt x="84" y="0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5" name="Google Shape;3775;p30"/>
            <p:cNvSpPr/>
            <p:nvPr/>
          </p:nvSpPr>
          <p:spPr>
            <a:xfrm>
              <a:off x="5421475" y="1321800"/>
              <a:ext cx="2175" cy="825"/>
            </a:xfrm>
            <a:custGeom>
              <a:avLst/>
              <a:gdLst/>
              <a:ahLst/>
              <a:cxnLst/>
              <a:rect l="l" t="t" r="r" b="b"/>
              <a:pathLst>
                <a:path w="87" h="33" extrusionOk="0">
                  <a:moveTo>
                    <a:pt x="54" y="1"/>
                  </a:moveTo>
                  <a:cubicBezTo>
                    <a:pt x="47" y="1"/>
                    <a:pt x="39" y="2"/>
                    <a:pt x="32" y="3"/>
                  </a:cubicBezTo>
                  <a:cubicBezTo>
                    <a:pt x="14" y="7"/>
                    <a:pt x="0" y="17"/>
                    <a:pt x="3" y="24"/>
                  </a:cubicBezTo>
                  <a:cubicBezTo>
                    <a:pt x="5" y="30"/>
                    <a:pt x="15" y="33"/>
                    <a:pt x="26" y="33"/>
                  </a:cubicBezTo>
                  <a:cubicBezTo>
                    <a:pt x="33" y="33"/>
                    <a:pt x="41" y="32"/>
                    <a:pt x="48" y="31"/>
                  </a:cubicBezTo>
                  <a:cubicBezTo>
                    <a:pt x="73" y="24"/>
                    <a:pt x="87" y="13"/>
                    <a:pt x="77" y="7"/>
                  </a:cubicBezTo>
                  <a:cubicBezTo>
                    <a:pt x="72" y="2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6" name="Google Shape;3776;p30"/>
            <p:cNvSpPr/>
            <p:nvPr/>
          </p:nvSpPr>
          <p:spPr>
            <a:xfrm>
              <a:off x="5362825" y="112337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2" y="1"/>
                  </a:moveTo>
                  <a:cubicBezTo>
                    <a:pt x="48" y="1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30" y="22"/>
                    <a:pt x="43" y="17"/>
                    <a:pt x="53" y="13"/>
                  </a:cubicBezTo>
                  <a:cubicBezTo>
                    <a:pt x="66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7" name="Google Shape;3777;p30"/>
            <p:cNvSpPr/>
            <p:nvPr/>
          </p:nvSpPr>
          <p:spPr>
            <a:xfrm>
              <a:off x="5426225" y="1322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36" y="1"/>
                  </a:moveTo>
                  <a:cubicBezTo>
                    <a:pt x="34" y="1"/>
                    <a:pt x="33" y="1"/>
                    <a:pt x="32" y="1"/>
                  </a:cubicBezTo>
                  <a:cubicBezTo>
                    <a:pt x="1" y="9"/>
                    <a:pt x="8" y="19"/>
                    <a:pt x="60" y="40"/>
                  </a:cubicBezTo>
                  <a:cubicBezTo>
                    <a:pt x="74" y="44"/>
                    <a:pt x="83" y="47"/>
                    <a:pt x="87" y="47"/>
                  </a:cubicBezTo>
                  <a:cubicBezTo>
                    <a:pt x="94" y="47"/>
                    <a:pt x="90" y="41"/>
                    <a:pt x="77" y="26"/>
                  </a:cubicBezTo>
                  <a:cubicBezTo>
                    <a:pt x="65" y="14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8" name="Google Shape;3778;p30"/>
            <p:cNvSpPr/>
            <p:nvPr/>
          </p:nvSpPr>
          <p:spPr>
            <a:xfrm>
              <a:off x="5428550" y="1321750"/>
              <a:ext cx="18000" cy="4150"/>
            </a:xfrm>
            <a:custGeom>
              <a:avLst/>
              <a:gdLst/>
              <a:ahLst/>
              <a:cxnLst/>
              <a:rect l="l" t="t" r="r" b="b"/>
              <a:pathLst>
                <a:path w="720" h="166" extrusionOk="0">
                  <a:moveTo>
                    <a:pt x="7" y="0"/>
                  </a:moveTo>
                  <a:cubicBezTo>
                    <a:pt x="0" y="0"/>
                    <a:pt x="10" y="19"/>
                    <a:pt x="33" y="47"/>
                  </a:cubicBezTo>
                  <a:cubicBezTo>
                    <a:pt x="42" y="59"/>
                    <a:pt x="64" y="68"/>
                    <a:pt x="79" y="68"/>
                  </a:cubicBezTo>
                  <a:cubicBezTo>
                    <a:pt x="81" y="68"/>
                    <a:pt x="83" y="68"/>
                    <a:pt x="85" y="68"/>
                  </a:cubicBezTo>
                  <a:cubicBezTo>
                    <a:pt x="90" y="66"/>
                    <a:pt x="95" y="65"/>
                    <a:pt x="100" y="65"/>
                  </a:cubicBezTo>
                  <a:cubicBezTo>
                    <a:pt x="111" y="65"/>
                    <a:pt x="120" y="70"/>
                    <a:pt x="123" y="74"/>
                  </a:cubicBezTo>
                  <a:cubicBezTo>
                    <a:pt x="127" y="84"/>
                    <a:pt x="148" y="92"/>
                    <a:pt x="175" y="92"/>
                  </a:cubicBezTo>
                  <a:cubicBezTo>
                    <a:pt x="227" y="92"/>
                    <a:pt x="255" y="130"/>
                    <a:pt x="210" y="140"/>
                  </a:cubicBezTo>
                  <a:cubicBezTo>
                    <a:pt x="192" y="147"/>
                    <a:pt x="196" y="151"/>
                    <a:pt x="223" y="158"/>
                  </a:cubicBezTo>
                  <a:cubicBezTo>
                    <a:pt x="240" y="163"/>
                    <a:pt x="253" y="165"/>
                    <a:pt x="262" y="165"/>
                  </a:cubicBezTo>
                  <a:cubicBezTo>
                    <a:pt x="284" y="165"/>
                    <a:pt x="282" y="149"/>
                    <a:pt x="262" y="113"/>
                  </a:cubicBezTo>
                  <a:cubicBezTo>
                    <a:pt x="250" y="89"/>
                    <a:pt x="246" y="73"/>
                    <a:pt x="253" y="73"/>
                  </a:cubicBezTo>
                  <a:lnTo>
                    <a:pt x="253" y="73"/>
                  </a:lnTo>
                  <a:cubicBezTo>
                    <a:pt x="254" y="73"/>
                    <a:pt x="256" y="73"/>
                    <a:pt x="258" y="74"/>
                  </a:cubicBezTo>
                  <a:cubicBezTo>
                    <a:pt x="266" y="79"/>
                    <a:pt x="280" y="82"/>
                    <a:pt x="298" y="82"/>
                  </a:cubicBezTo>
                  <a:cubicBezTo>
                    <a:pt x="334" y="82"/>
                    <a:pt x="390" y="73"/>
                    <a:pt x="470" y="57"/>
                  </a:cubicBezTo>
                  <a:cubicBezTo>
                    <a:pt x="480" y="55"/>
                    <a:pt x="489" y="53"/>
                    <a:pt x="496" y="53"/>
                  </a:cubicBezTo>
                  <a:cubicBezTo>
                    <a:pt x="510" y="53"/>
                    <a:pt x="517" y="57"/>
                    <a:pt x="515" y="64"/>
                  </a:cubicBezTo>
                  <a:cubicBezTo>
                    <a:pt x="513" y="71"/>
                    <a:pt x="520" y="75"/>
                    <a:pt x="534" y="75"/>
                  </a:cubicBezTo>
                  <a:cubicBezTo>
                    <a:pt x="545" y="75"/>
                    <a:pt x="560" y="72"/>
                    <a:pt x="577" y="68"/>
                  </a:cubicBezTo>
                  <a:cubicBezTo>
                    <a:pt x="612" y="60"/>
                    <a:pt x="660" y="54"/>
                    <a:pt x="685" y="54"/>
                  </a:cubicBezTo>
                  <a:cubicBezTo>
                    <a:pt x="691" y="54"/>
                    <a:pt x="695" y="54"/>
                    <a:pt x="699" y="54"/>
                  </a:cubicBezTo>
                  <a:cubicBezTo>
                    <a:pt x="718" y="54"/>
                    <a:pt x="720" y="48"/>
                    <a:pt x="706" y="39"/>
                  </a:cubicBezTo>
                  <a:cubicBezTo>
                    <a:pt x="695" y="29"/>
                    <a:pt x="640" y="22"/>
                    <a:pt x="588" y="19"/>
                  </a:cubicBezTo>
                  <a:cubicBezTo>
                    <a:pt x="536" y="19"/>
                    <a:pt x="491" y="15"/>
                    <a:pt x="487" y="9"/>
                  </a:cubicBezTo>
                  <a:cubicBezTo>
                    <a:pt x="487" y="6"/>
                    <a:pt x="482" y="5"/>
                    <a:pt x="472" y="5"/>
                  </a:cubicBezTo>
                  <a:cubicBezTo>
                    <a:pt x="457" y="5"/>
                    <a:pt x="431" y="8"/>
                    <a:pt x="401" y="12"/>
                  </a:cubicBezTo>
                  <a:cubicBezTo>
                    <a:pt x="347" y="22"/>
                    <a:pt x="264" y="27"/>
                    <a:pt x="189" y="27"/>
                  </a:cubicBezTo>
                  <a:cubicBezTo>
                    <a:pt x="108" y="27"/>
                    <a:pt x="37" y="21"/>
                    <a:pt x="23" y="9"/>
                  </a:cubicBezTo>
                  <a:cubicBezTo>
                    <a:pt x="15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9" name="Google Shape;3779;p30"/>
            <p:cNvSpPr/>
            <p:nvPr/>
          </p:nvSpPr>
          <p:spPr>
            <a:xfrm>
              <a:off x="5429425" y="1314325"/>
              <a:ext cx="2075" cy="625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73" y="1"/>
                  </a:moveTo>
                  <a:cubicBezTo>
                    <a:pt x="67" y="1"/>
                    <a:pt x="57" y="3"/>
                    <a:pt x="43" y="7"/>
                  </a:cubicBezTo>
                  <a:cubicBezTo>
                    <a:pt x="12" y="14"/>
                    <a:pt x="1" y="21"/>
                    <a:pt x="18" y="24"/>
                  </a:cubicBezTo>
                  <a:cubicBezTo>
                    <a:pt x="36" y="24"/>
                    <a:pt x="60" y="18"/>
                    <a:pt x="74" y="11"/>
                  </a:cubicBezTo>
                  <a:cubicBezTo>
                    <a:pt x="83" y="5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0" name="Google Shape;3780;p30"/>
            <p:cNvSpPr/>
            <p:nvPr/>
          </p:nvSpPr>
          <p:spPr>
            <a:xfrm>
              <a:off x="5437525" y="1325200"/>
              <a:ext cx="6250" cy="900"/>
            </a:xfrm>
            <a:custGeom>
              <a:avLst/>
              <a:gdLst/>
              <a:ahLst/>
              <a:cxnLst/>
              <a:rect l="l" t="t" r="r" b="b"/>
              <a:pathLst>
                <a:path w="250" h="36" extrusionOk="0">
                  <a:moveTo>
                    <a:pt x="194" y="1"/>
                  </a:moveTo>
                  <a:cubicBezTo>
                    <a:pt x="185" y="1"/>
                    <a:pt x="174" y="1"/>
                    <a:pt x="163" y="2"/>
                  </a:cubicBezTo>
                  <a:cubicBezTo>
                    <a:pt x="134" y="5"/>
                    <a:pt x="97" y="7"/>
                    <a:pt x="69" y="7"/>
                  </a:cubicBezTo>
                  <a:cubicBezTo>
                    <a:pt x="57" y="7"/>
                    <a:pt x="46" y="7"/>
                    <a:pt x="38" y="6"/>
                  </a:cubicBezTo>
                  <a:cubicBezTo>
                    <a:pt x="10" y="6"/>
                    <a:pt x="0" y="9"/>
                    <a:pt x="14" y="16"/>
                  </a:cubicBezTo>
                  <a:cubicBezTo>
                    <a:pt x="31" y="25"/>
                    <a:pt x="146" y="36"/>
                    <a:pt x="204" y="36"/>
                  </a:cubicBezTo>
                  <a:cubicBezTo>
                    <a:pt x="217" y="36"/>
                    <a:pt x="227" y="35"/>
                    <a:pt x="232" y="34"/>
                  </a:cubicBezTo>
                  <a:cubicBezTo>
                    <a:pt x="243" y="30"/>
                    <a:pt x="250" y="23"/>
                    <a:pt x="246" y="13"/>
                  </a:cubicBezTo>
                  <a:cubicBezTo>
                    <a:pt x="244" y="5"/>
                    <a:pt x="223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1" name="Google Shape;3781;p30"/>
            <p:cNvSpPr/>
            <p:nvPr/>
          </p:nvSpPr>
          <p:spPr>
            <a:xfrm>
              <a:off x="5444275" y="1324900"/>
              <a:ext cx="2475" cy="1000"/>
            </a:xfrm>
            <a:custGeom>
              <a:avLst/>
              <a:gdLst/>
              <a:ahLst/>
              <a:cxnLst/>
              <a:rect l="l" t="t" r="r" b="b"/>
              <a:pathLst>
                <a:path w="99" h="40" extrusionOk="0">
                  <a:moveTo>
                    <a:pt x="69" y="0"/>
                  </a:moveTo>
                  <a:cubicBezTo>
                    <a:pt x="62" y="0"/>
                    <a:pt x="52" y="1"/>
                    <a:pt x="42" y="4"/>
                  </a:cubicBezTo>
                  <a:cubicBezTo>
                    <a:pt x="18" y="11"/>
                    <a:pt x="1" y="21"/>
                    <a:pt x="4" y="32"/>
                  </a:cubicBezTo>
                  <a:cubicBezTo>
                    <a:pt x="6" y="37"/>
                    <a:pt x="18" y="40"/>
                    <a:pt x="34" y="40"/>
                  </a:cubicBezTo>
                  <a:cubicBezTo>
                    <a:pt x="40" y="40"/>
                    <a:pt x="46" y="39"/>
                    <a:pt x="52" y="38"/>
                  </a:cubicBezTo>
                  <a:cubicBezTo>
                    <a:pt x="81" y="35"/>
                    <a:pt x="98" y="21"/>
                    <a:pt x="94" y="11"/>
                  </a:cubicBezTo>
                  <a:cubicBezTo>
                    <a:pt x="92" y="4"/>
                    <a:pt x="83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2" name="Google Shape;3782;p30"/>
            <p:cNvSpPr/>
            <p:nvPr/>
          </p:nvSpPr>
          <p:spPr>
            <a:xfrm>
              <a:off x="5382000" y="1119025"/>
              <a:ext cx="1625" cy="550"/>
            </a:xfrm>
            <a:custGeom>
              <a:avLst/>
              <a:gdLst/>
              <a:ahLst/>
              <a:cxnLst/>
              <a:rect l="l" t="t" r="r" b="b"/>
              <a:pathLst>
                <a:path w="65" h="22" extrusionOk="0">
                  <a:moveTo>
                    <a:pt x="57" y="1"/>
                  </a:moveTo>
                  <a:cubicBezTo>
                    <a:pt x="53" y="1"/>
                    <a:pt x="45" y="1"/>
                    <a:pt x="35" y="3"/>
                  </a:cubicBezTo>
                  <a:cubicBezTo>
                    <a:pt x="14" y="9"/>
                    <a:pt x="0" y="17"/>
                    <a:pt x="11" y="20"/>
                  </a:cubicBezTo>
                  <a:cubicBezTo>
                    <a:pt x="14" y="21"/>
                    <a:pt x="17" y="21"/>
                    <a:pt x="20" y="21"/>
                  </a:cubicBezTo>
                  <a:cubicBezTo>
                    <a:pt x="31" y="21"/>
                    <a:pt x="45" y="17"/>
                    <a:pt x="53" y="9"/>
                  </a:cubicBezTo>
                  <a:cubicBezTo>
                    <a:pt x="64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3" name="Google Shape;3783;p30"/>
            <p:cNvSpPr/>
            <p:nvPr/>
          </p:nvSpPr>
          <p:spPr>
            <a:xfrm>
              <a:off x="5447400" y="1321575"/>
              <a:ext cx="3150" cy="1025"/>
            </a:xfrm>
            <a:custGeom>
              <a:avLst/>
              <a:gdLst/>
              <a:ahLst/>
              <a:cxnLst/>
              <a:rect l="l" t="t" r="r" b="b"/>
              <a:pathLst>
                <a:path w="126" h="41" extrusionOk="0">
                  <a:moveTo>
                    <a:pt x="53" y="1"/>
                  </a:moveTo>
                  <a:cubicBezTo>
                    <a:pt x="43" y="1"/>
                    <a:pt x="34" y="2"/>
                    <a:pt x="28" y="5"/>
                  </a:cubicBezTo>
                  <a:cubicBezTo>
                    <a:pt x="11" y="8"/>
                    <a:pt x="1" y="19"/>
                    <a:pt x="4" y="29"/>
                  </a:cubicBezTo>
                  <a:cubicBezTo>
                    <a:pt x="6" y="37"/>
                    <a:pt x="16" y="40"/>
                    <a:pt x="30" y="40"/>
                  </a:cubicBezTo>
                  <a:cubicBezTo>
                    <a:pt x="42" y="40"/>
                    <a:pt x="57" y="38"/>
                    <a:pt x="73" y="33"/>
                  </a:cubicBezTo>
                  <a:cubicBezTo>
                    <a:pt x="122" y="19"/>
                    <a:pt x="125" y="16"/>
                    <a:pt x="94" y="5"/>
                  </a:cubicBezTo>
                  <a:cubicBezTo>
                    <a:pt x="82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4" name="Google Shape;3784;p30"/>
            <p:cNvSpPr/>
            <p:nvPr/>
          </p:nvSpPr>
          <p:spPr>
            <a:xfrm>
              <a:off x="5384950" y="1118225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69" y="1"/>
                  </a:moveTo>
                  <a:cubicBezTo>
                    <a:pt x="63" y="1"/>
                    <a:pt x="54" y="3"/>
                    <a:pt x="42" y="7"/>
                  </a:cubicBezTo>
                  <a:cubicBezTo>
                    <a:pt x="11" y="14"/>
                    <a:pt x="1" y="20"/>
                    <a:pt x="18" y="24"/>
                  </a:cubicBezTo>
                  <a:cubicBezTo>
                    <a:pt x="31" y="24"/>
                    <a:pt x="60" y="17"/>
                    <a:pt x="73" y="10"/>
                  </a:cubicBezTo>
                  <a:cubicBezTo>
                    <a:pt x="79" y="4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5" name="Google Shape;3785;p30"/>
            <p:cNvSpPr/>
            <p:nvPr/>
          </p:nvSpPr>
          <p:spPr>
            <a:xfrm>
              <a:off x="5450600" y="1321850"/>
              <a:ext cx="2075" cy="1000"/>
            </a:xfrm>
            <a:custGeom>
              <a:avLst/>
              <a:gdLst/>
              <a:ahLst/>
              <a:cxnLst/>
              <a:rect l="l" t="t" r="r" b="b"/>
              <a:pathLst>
                <a:path w="83" h="40" extrusionOk="0">
                  <a:moveTo>
                    <a:pt x="51" y="0"/>
                  </a:moveTo>
                  <a:cubicBezTo>
                    <a:pt x="41" y="0"/>
                    <a:pt x="26" y="7"/>
                    <a:pt x="18" y="15"/>
                  </a:cubicBezTo>
                  <a:cubicBezTo>
                    <a:pt x="1" y="32"/>
                    <a:pt x="1" y="39"/>
                    <a:pt x="25" y="39"/>
                  </a:cubicBezTo>
                  <a:cubicBezTo>
                    <a:pt x="27" y="39"/>
                    <a:pt x="30" y="39"/>
                    <a:pt x="32" y="39"/>
                  </a:cubicBezTo>
                  <a:cubicBezTo>
                    <a:pt x="63" y="39"/>
                    <a:pt x="82" y="14"/>
                    <a:pt x="57" y="1"/>
                  </a:cubicBezTo>
                  <a:cubicBezTo>
                    <a:pt x="55" y="1"/>
                    <a:pt x="53" y="0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6" name="Google Shape;3786;p30"/>
            <p:cNvSpPr/>
            <p:nvPr/>
          </p:nvSpPr>
          <p:spPr>
            <a:xfrm>
              <a:off x="5452775" y="1321400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8" y="5"/>
                    <a:pt x="0" y="19"/>
                    <a:pt x="8" y="36"/>
                  </a:cubicBezTo>
                  <a:cubicBezTo>
                    <a:pt x="12" y="47"/>
                    <a:pt x="18" y="52"/>
                    <a:pt x="24" y="52"/>
                  </a:cubicBezTo>
                  <a:cubicBezTo>
                    <a:pt x="27" y="52"/>
                    <a:pt x="31" y="51"/>
                    <a:pt x="35" y="47"/>
                  </a:cubicBezTo>
                  <a:cubicBezTo>
                    <a:pt x="45" y="36"/>
                    <a:pt x="53" y="23"/>
                    <a:pt x="49" y="12"/>
                  </a:cubicBez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7" name="Google Shape;3787;p30"/>
            <p:cNvSpPr/>
            <p:nvPr/>
          </p:nvSpPr>
          <p:spPr>
            <a:xfrm>
              <a:off x="5454600" y="1321400"/>
              <a:ext cx="1750" cy="1050"/>
            </a:xfrm>
            <a:custGeom>
              <a:avLst/>
              <a:gdLst/>
              <a:ahLst/>
              <a:cxnLst/>
              <a:rect l="l" t="t" r="r" b="b"/>
              <a:pathLst>
                <a:path w="70" h="42" extrusionOk="0">
                  <a:moveTo>
                    <a:pt x="26" y="1"/>
                  </a:moveTo>
                  <a:cubicBezTo>
                    <a:pt x="23" y="1"/>
                    <a:pt x="21" y="1"/>
                    <a:pt x="18" y="2"/>
                  </a:cubicBezTo>
                  <a:cubicBezTo>
                    <a:pt x="7" y="5"/>
                    <a:pt x="1" y="15"/>
                    <a:pt x="4" y="26"/>
                  </a:cubicBezTo>
                  <a:cubicBezTo>
                    <a:pt x="7" y="37"/>
                    <a:pt x="17" y="41"/>
                    <a:pt x="32" y="41"/>
                  </a:cubicBezTo>
                  <a:cubicBezTo>
                    <a:pt x="36" y="41"/>
                    <a:pt x="41" y="41"/>
                    <a:pt x="46" y="40"/>
                  </a:cubicBezTo>
                  <a:cubicBezTo>
                    <a:pt x="63" y="33"/>
                    <a:pt x="70" y="23"/>
                    <a:pt x="60" y="12"/>
                  </a:cubicBezTo>
                  <a:cubicBezTo>
                    <a:pt x="51" y="6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8" name="Google Shape;3788;p30"/>
            <p:cNvSpPr/>
            <p:nvPr/>
          </p:nvSpPr>
          <p:spPr>
            <a:xfrm>
              <a:off x="5403675" y="11167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1"/>
                  </a:moveTo>
                  <a:cubicBezTo>
                    <a:pt x="53" y="1"/>
                    <a:pt x="46" y="2"/>
                    <a:pt x="36" y="5"/>
                  </a:cubicBezTo>
                  <a:cubicBezTo>
                    <a:pt x="11" y="8"/>
                    <a:pt x="1" y="18"/>
                    <a:pt x="8" y="21"/>
                  </a:cubicBezTo>
                  <a:cubicBezTo>
                    <a:pt x="10" y="22"/>
                    <a:pt x="14" y="23"/>
                    <a:pt x="18" y="23"/>
                  </a:cubicBezTo>
                  <a:cubicBezTo>
                    <a:pt x="29" y="23"/>
                    <a:pt x="43" y="19"/>
                    <a:pt x="53" y="11"/>
                  </a:cubicBezTo>
                  <a:cubicBezTo>
                    <a:pt x="64" y="5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9" name="Google Shape;3789;p30"/>
            <p:cNvSpPr/>
            <p:nvPr/>
          </p:nvSpPr>
          <p:spPr>
            <a:xfrm>
              <a:off x="5406800" y="11132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7" y="0"/>
                  </a:moveTo>
                  <a:cubicBezTo>
                    <a:pt x="53" y="0"/>
                    <a:pt x="46" y="1"/>
                    <a:pt x="36" y="4"/>
                  </a:cubicBezTo>
                  <a:cubicBezTo>
                    <a:pt x="11" y="7"/>
                    <a:pt x="1" y="14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1" y="22"/>
                    <a:pt x="45" y="18"/>
                    <a:pt x="52" y="10"/>
                  </a:cubicBezTo>
                  <a:cubicBezTo>
                    <a:pt x="64" y="4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0" name="Google Shape;3790;p30"/>
            <p:cNvSpPr/>
            <p:nvPr/>
          </p:nvSpPr>
          <p:spPr>
            <a:xfrm>
              <a:off x="5414250" y="1111875"/>
              <a:ext cx="1625" cy="625"/>
            </a:xfrm>
            <a:custGeom>
              <a:avLst/>
              <a:gdLst/>
              <a:ahLst/>
              <a:cxnLst/>
              <a:rect l="l" t="t" r="r" b="b"/>
              <a:pathLst>
                <a:path w="65" h="25" extrusionOk="0">
                  <a:moveTo>
                    <a:pt x="56" y="0"/>
                  </a:moveTo>
                  <a:cubicBezTo>
                    <a:pt x="51" y="0"/>
                    <a:pt x="44" y="2"/>
                    <a:pt x="36" y="4"/>
                  </a:cubicBezTo>
                  <a:cubicBezTo>
                    <a:pt x="12" y="11"/>
                    <a:pt x="1" y="18"/>
                    <a:pt x="8" y="21"/>
                  </a:cubicBezTo>
                  <a:cubicBezTo>
                    <a:pt x="11" y="23"/>
                    <a:pt x="15" y="24"/>
                    <a:pt x="19" y="24"/>
                  </a:cubicBezTo>
                  <a:cubicBezTo>
                    <a:pt x="30" y="24"/>
                    <a:pt x="43" y="19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1" name="Google Shape;3791;p30"/>
            <p:cNvSpPr/>
            <p:nvPr/>
          </p:nvSpPr>
          <p:spPr>
            <a:xfrm>
              <a:off x="5419300" y="111062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5" y="1"/>
                    <a:pt x="35" y="2"/>
                  </a:cubicBezTo>
                  <a:cubicBezTo>
                    <a:pt x="10" y="9"/>
                    <a:pt x="0" y="16"/>
                    <a:pt x="10" y="20"/>
                  </a:cubicBezTo>
                  <a:cubicBezTo>
                    <a:pt x="13" y="22"/>
                    <a:pt x="16" y="22"/>
                    <a:pt x="20" y="22"/>
                  </a:cubicBezTo>
                  <a:cubicBezTo>
                    <a:pt x="29" y="22"/>
                    <a:pt x="43" y="18"/>
                    <a:pt x="52" y="12"/>
                  </a:cubicBezTo>
                  <a:cubicBezTo>
                    <a:pt x="64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2" name="Google Shape;3792;p30"/>
            <p:cNvSpPr/>
            <p:nvPr/>
          </p:nvSpPr>
          <p:spPr>
            <a:xfrm>
              <a:off x="5426750" y="1109325"/>
              <a:ext cx="1325" cy="1050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7"/>
                    <a:pt x="16" y="41"/>
                    <a:pt x="26" y="41"/>
                  </a:cubicBezTo>
                  <a:cubicBezTo>
                    <a:pt x="29" y="41"/>
                    <a:pt x="32" y="41"/>
                    <a:pt x="36" y="40"/>
                  </a:cubicBezTo>
                  <a:cubicBezTo>
                    <a:pt x="45" y="37"/>
                    <a:pt x="53" y="26"/>
                    <a:pt x="50" y="16"/>
                  </a:cubicBezTo>
                  <a:cubicBezTo>
                    <a:pt x="46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3" name="Google Shape;3793;p30"/>
            <p:cNvSpPr/>
            <p:nvPr/>
          </p:nvSpPr>
          <p:spPr>
            <a:xfrm>
              <a:off x="5435600" y="110285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27" y="0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8" y="4"/>
                    <a:pt x="0" y="11"/>
                    <a:pt x="0" y="14"/>
                  </a:cubicBezTo>
                  <a:cubicBezTo>
                    <a:pt x="4" y="22"/>
                    <a:pt x="15" y="25"/>
                    <a:pt x="29" y="28"/>
                  </a:cubicBezTo>
                  <a:cubicBezTo>
                    <a:pt x="33" y="30"/>
                    <a:pt x="37" y="31"/>
                    <a:pt x="40" y="31"/>
                  </a:cubicBezTo>
                  <a:cubicBezTo>
                    <a:pt x="49" y="31"/>
                    <a:pt x="52" y="25"/>
                    <a:pt x="50" y="14"/>
                  </a:cubicBezTo>
                  <a:cubicBezTo>
                    <a:pt x="46" y="6"/>
                    <a:pt x="36" y="0"/>
                    <a:pt x="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4" name="Google Shape;3794;p30"/>
            <p:cNvSpPr/>
            <p:nvPr/>
          </p:nvSpPr>
          <p:spPr>
            <a:xfrm>
              <a:off x="5530150" y="1327275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34" y="0"/>
                  </a:moveTo>
                  <a:cubicBezTo>
                    <a:pt x="26" y="0"/>
                    <a:pt x="19" y="1"/>
                    <a:pt x="14" y="2"/>
                  </a:cubicBezTo>
                  <a:cubicBezTo>
                    <a:pt x="0" y="6"/>
                    <a:pt x="7" y="13"/>
                    <a:pt x="31" y="17"/>
                  </a:cubicBezTo>
                  <a:cubicBezTo>
                    <a:pt x="46" y="22"/>
                    <a:pt x="66" y="25"/>
                    <a:pt x="80" y="25"/>
                  </a:cubicBezTo>
                  <a:cubicBezTo>
                    <a:pt x="85" y="25"/>
                    <a:pt x="90" y="24"/>
                    <a:pt x="94" y="23"/>
                  </a:cubicBezTo>
                  <a:cubicBezTo>
                    <a:pt x="104" y="20"/>
                    <a:pt x="98" y="13"/>
                    <a:pt x="77" y="6"/>
                  </a:cubicBezTo>
                  <a:cubicBezTo>
                    <a:pt x="62" y="2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5" name="Google Shape;3795;p30"/>
            <p:cNvSpPr/>
            <p:nvPr/>
          </p:nvSpPr>
          <p:spPr>
            <a:xfrm>
              <a:off x="5542475" y="1312200"/>
              <a:ext cx="2100" cy="600"/>
            </a:xfrm>
            <a:custGeom>
              <a:avLst/>
              <a:gdLst/>
              <a:ahLst/>
              <a:cxnLst/>
              <a:rect l="l" t="t" r="r" b="b"/>
              <a:pathLst>
                <a:path w="84" h="24" extrusionOk="0">
                  <a:moveTo>
                    <a:pt x="76" y="0"/>
                  </a:moveTo>
                  <a:cubicBezTo>
                    <a:pt x="70" y="0"/>
                    <a:pt x="59" y="2"/>
                    <a:pt x="45" y="5"/>
                  </a:cubicBezTo>
                  <a:cubicBezTo>
                    <a:pt x="14" y="13"/>
                    <a:pt x="0" y="23"/>
                    <a:pt x="17" y="23"/>
                  </a:cubicBezTo>
                  <a:cubicBezTo>
                    <a:pt x="20" y="23"/>
                    <a:pt x="23" y="23"/>
                    <a:pt x="27" y="23"/>
                  </a:cubicBezTo>
                  <a:cubicBezTo>
                    <a:pt x="44" y="23"/>
                    <a:pt x="65" y="17"/>
                    <a:pt x="76" y="8"/>
                  </a:cubicBezTo>
                  <a:cubicBezTo>
                    <a:pt x="84" y="3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6" name="Google Shape;3796;p30"/>
            <p:cNvSpPr/>
            <p:nvPr/>
          </p:nvSpPr>
          <p:spPr>
            <a:xfrm>
              <a:off x="5551400" y="1310925"/>
              <a:ext cx="2025" cy="1325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42" y="0"/>
                  </a:moveTo>
                  <a:cubicBezTo>
                    <a:pt x="28" y="0"/>
                    <a:pt x="13" y="8"/>
                    <a:pt x="7" y="22"/>
                  </a:cubicBezTo>
                  <a:cubicBezTo>
                    <a:pt x="4" y="35"/>
                    <a:pt x="0" y="49"/>
                    <a:pt x="0" y="53"/>
                  </a:cubicBezTo>
                  <a:cubicBezTo>
                    <a:pt x="0" y="53"/>
                    <a:pt x="21" y="46"/>
                    <a:pt x="45" y="32"/>
                  </a:cubicBezTo>
                  <a:cubicBezTo>
                    <a:pt x="76" y="15"/>
                    <a:pt x="80" y="8"/>
                    <a:pt x="52" y="1"/>
                  </a:cubicBezTo>
                  <a:cubicBezTo>
                    <a:pt x="49" y="0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7" name="Google Shape;3797;p30"/>
            <p:cNvSpPr/>
            <p:nvPr/>
          </p:nvSpPr>
          <p:spPr>
            <a:xfrm>
              <a:off x="5556000" y="1308550"/>
              <a:ext cx="22575" cy="2950"/>
            </a:xfrm>
            <a:custGeom>
              <a:avLst/>
              <a:gdLst/>
              <a:ahLst/>
              <a:cxnLst/>
              <a:rect l="l" t="t" r="r" b="b"/>
              <a:pathLst>
                <a:path w="903" h="118" extrusionOk="0">
                  <a:moveTo>
                    <a:pt x="859" y="0"/>
                  </a:moveTo>
                  <a:cubicBezTo>
                    <a:pt x="851" y="0"/>
                    <a:pt x="840" y="5"/>
                    <a:pt x="826" y="13"/>
                  </a:cubicBezTo>
                  <a:cubicBezTo>
                    <a:pt x="803" y="24"/>
                    <a:pt x="744" y="31"/>
                    <a:pt x="678" y="31"/>
                  </a:cubicBezTo>
                  <a:cubicBezTo>
                    <a:pt x="663" y="31"/>
                    <a:pt x="647" y="30"/>
                    <a:pt x="632" y="30"/>
                  </a:cubicBezTo>
                  <a:cubicBezTo>
                    <a:pt x="552" y="30"/>
                    <a:pt x="430" y="37"/>
                    <a:pt x="364" y="50"/>
                  </a:cubicBezTo>
                  <a:cubicBezTo>
                    <a:pt x="295" y="61"/>
                    <a:pt x="201" y="71"/>
                    <a:pt x="156" y="71"/>
                  </a:cubicBezTo>
                  <a:cubicBezTo>
                    <a:pt x="143" y="70"/>
                    <a:pt x="130" y="70"/>
                    <a:pt x="117" y="70"/>
                  </a:cubicBezTo>
                  <a:cubicBezTo>
                    <a:pt x="81" y="70"/>
                    <a:pt x="47" y="73"/>
                    <a:pt x="31" y="79"/>
                  </a:cubicBezTo>
                  <a:cubicBezTo>
                    <a:pt x="7" y="85"/>
                    <a:pt x="0" y="96"/>
                    <a:pt x="10" y="106"/>
                  </a:cubicBezTo>
                  <a:cubicBezTo>
                    <a:pt x="18" y="111"/>
                    <a:pt x="33" y="115"/>
                    <a:pt x="49" y="115"/>
                  </a:cubicBezTo>
                  <a:cubicBezTo>
                    <a:pt x="54" y="115"/>
                    <a:pt x="60" y="114"/>
                    <a:pt x="66" y="113"/>
                  </a:cubicBezTo>
                  <a:cubicBezTo>
                    <a:pt x="78" y="109"/>
                    <a:pt x="105" y="107"/>
                    <a:pt x="135" y="107"/>
                  </a:cubicBezTo>
                  <a:cubicBezTo>
                    <a:pt x="156" y="107"/>
                    <a:pt x="180" y="108"/>
                    <a:pt x="201" y="110"/>
                  </a:cubicBezTo>
                  <a:cubicBezTo>
                    <a:pt x="208" y="110"/>
                    <a:pt x="216" y="110"/>
                    <a:pt x="225" y="110"/>
                  </a:cubicBezTo>
                  <a:cubicBezTo>
                    <a:pt x="281" y="110"/>
                    <a:pt x="363" y="101"/>
                    <a:pt x="420" y="85"/>
                  </a:cubicBezTo>
                  <a:cubicBezTo>
                    <a:pt x="462" y="75"/>
                    <a:pt x="495" y="70"/>
                    <a:pt x="514" y="70"/>
                  </a:cubicBezTo>
                  <a:cubicBezTo>
                    <a:pt x="528" y="70"/>
                    <a:pt x="536" y="73"/>
                    <a:pt x="534" y="79"/>
                  </a:cubicBezTo>
                  <a:cubicBezTo>
                    <a:pt x="528" y="87"/>
                    <a:pt x="549" y="97"/>
                    <a:pt x="579" y="97"/>
                  </a:cubicBezTo>
                  <a:cubicBezTo>
                    <a:pt x="584" y="97"/>
                    <a:pt x="588" y="97"/>
                    <a:pt x="593" y="96"/>
                  </a:cubicBezTo>
                  <a:cubicBezTo>
                    <a:pt x="628" y="96"/>
                    <a:pt x="670" y="103"/>
                    <a:pt x="680" y="113"/>
                  </a:cubicBezTo>
                  <a:cubicBezTo>
                    <a:pt x="686" y="116"/>
                    <a:pt x="698" y="118"/>
                    <a:pt x="715" y="118"/>
                  </a:cubicBezTo>
                  <a:cubicBezTo>
                    <a:pt x="738" y="118"/>
                    <a:pt x="769" y="114"/>
                    <a:pt x="801" y="106"/>
                  </a:cubicBezTo>
                  <a:cubicBezTo>
                    <a:pt x="896" y="89"/>
                    <a:pt x="902" y="82"/>
                    <a:pt x="888" y="37"/>
                  </a:cubicBezTo>
                  <a:cubicBezTo>
                    <a:pt x="880" y="12"/>
                    <a:pt x="873" y="0"/>
                    <a:pt x="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8" name="Google Shape;3798;p30"/>
            <p:cNvSpPr/>
            <p:nvPr/>
          </p:nvSpPr>
          <p:spPr>
            <a:xfrm>
              <a:off x="5566050" y="1315925"/>
              <a:ext cx="36175" cy="2650"/>
            </a:xfrm>
            <a:custGeom>
              <a:avLst/>
              <a:gdLst/>
              <a:ahLst/>
              <a:cxnLst/>
              <a:rect l="l" t="t" r="r" b="b"/>
              <a:pathLst>
                <a:path w="1447" h="106" extrusionOk="0">
                  <a:moveTo>
                    <a:pt x="310" y="1"/>
                  </a:moveTo>
                  <a:cubicBezTo>
                    <a:pt x="278" y="1"/>
                    <a:pt x="248" y="2"/>
                    <a:pt x="223" y="5"/>
                  </a:cubicBezTo>
                  <a:cubicBezTo>
                    <a:pt x="185" y="9"/>
                    <a:pt x="153" y="13"/>
                    <a:pt x="153" y="13"/>
                  </a:cubicBezTo>
                  <a:cubicBezTo>
                    <a:pt x="153" y="11"/>
                    <a:pt x="147" y="10"/>
                    <a:pt x="137" y="10"/>
                  </a:cubicBezTo>
                  <a:cubicBezTo>
                    <a:pt x="127" y="10"/>
                    <a:pt x="113" y="11"/>
                    <a:pt x="98" y="13"/>
                  </a:cubicBezTo>
                  <a:cubicBezTo>
                    <a:pt x="1" y="23"/>
                    <a:pt x="56" y="51"/>
                    <a:pt x="215" y="75"/>
                  </a:cubicBezTo>
                  <a:cubicBezTo>
                    <a:pt x="278" y="85"/>
                    <a:pt x="389" y="91"/>
                    <a:pt x="495" y="91"/>
                  </a:cubicBezTo>
                  <a:cubicBezTo>
                    <a:pt x="534" y="91"/>
                    <a:pt x="573" y="90"/>
                    <a:pt x="608" y="88"/>
                  </a:cubicBezTo>
                  <a:cubicBezTo>
                    <a:pt x="659" y="87"/>
                    <a:pt x="707" y="86"/>
                    <a:pt x="746" y="86"/>
                  </a:cubicBezTo>
                  <a:cubicBezTo>
                    <a:pt x="805" y="86"/>
                    <a:pt x="845" y="88"/>
                    <a:pt x="847" y="93"/>
                  </a:cubicBezTo>
                  <a:cubicBezTo>
                    <a:pt x="847" y="100"/>
                    <a:pt x="865" y="104"/>
                    <a:pt x="890" y="104"/>
                  </a:cubicBezTo>
                  <a:cubicBezTo>
                    <a:pt x="898" y="104"/>
                    <a:pt x="907" y="103"/>
                    <a:pt x="917" y="103"/>
                  </a:cubicBezTo>
                  <a:cubicBezTo>
                    <a:pt x="951" y="103"/>
                    <a:pt x="1003" y="99"/>
                    <a:pt x="1027" y="96"/>
                  </a:cubicBezTo>
                  <a:cubicBezTo>
                    <a:pt x="1056" y="96"/>
                    <a:pt x="1149" y="99"/>
                    <a:pt x="1239" y="103"/>
                  </a:cubicBezTo>
                  <a:cubicBezTo>
                    <a:pt x="1271" y="105"/>
                    <a:pt x="1301" y="106"/>
                    <a:pt x="1328" y="106"/>
                  </a:cubicBezTo>
                  <a:cubicBezTo>
                    <a:pt x="1380" y="106"/>
                    <a:pt x="1417" y="101"/>
                    <a:pt x="1426" y="93"/>
                  </a:cubicBezTo>
                  <a:cubicBezTo>
                    <a:pt x="1444" y="78"/>
                    <a:pt x="1447" y="64"/>
                    <a:pt x="1440" y="61"/>
                  </a:cubicBezTo>
                  <a:cubicBezTo>
                    <a:pt x="1434" y="58"/>
                    <a:pt x="1256" y="51"/>
                    <a:pt x="1048" y="43"/>
                  </a:cubicBezTo>
                  <a:cubicBezTo>
                    <a:pt x="981" y="42"/>
                    <a:pt x="923" y="41"/>
                    <a:pt x="874" y="41"/>
                  </a:cubicBezTo>
                  <a:cubicBezTo>
                    <a:pt x="732" y="41"/>
                    <a:pt x="665" y="48"/>
                    <a:pt x="660" y="61"/>
                  </a:cubicBezTo>
                  <a:cubicBezTo>
                    <a:pt x="657" y="69"/>
                    <a:pt x="654" y="72"/>
                    <a:pt x="651" y="72"/>
                  </a:cubicBezTo>
                  <a:cubicBezTo>
                    <a:pt x="647" y="72"/>
                    <a:pt x="643" y="66"/>
                    <a:pt x="639" y="54"/>
                  </a:cubicBezTo>
                  <a:cubicBezTo>
                    <a:pt x="631" y="26"/>
                    <a:pt x="448" y="1"/>
                    <a:pt x="3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9" name="Google Shape;3799;p30"/>
            <p:cNvSpPr/>
            <p:nvPr/>
          </p:nvSpPr>
          <p:spPr>
            <a:xfrm>
              <a:off x="5581400" y="1307300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67" y="1"/>
                  </a:moveTo>
                  <a:cubicBezTo>
                    <a:pt x="57" y="1"/>
                    <a:pt x="46" y="5"/>
                    <a:pt x="35" y="10"/>
                  </a:cubicBezTo>
                  <a:cubicBezTo>
                    <a:pt x="6" y="30"/>
                    <a:pt x="1" y="41"/>
                    <a:pt x="19" y="41"/>
                  </a:cubicBezTo>
                  <a:cubicBezTo>
                    <a:pt x="27" y="41"/>
                    <a:pt x="39" y="39"/>
                    <a:pt x="56" y="35"/>
                  </a:cubicBezTo>
                  <a:cubicBezTo>
                    <a:pt x="80" y="28"/>
                    <a:pt x="94" y="14"/>
                    <a:pt x="84" y="7"/>
                  </a:cubicBezTo>
                  <a:cubicBezTo>
                    <a:pt x="79" y="3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0" name="Google Shape;3800;p30"/>
            <p:cNvSpPr/>
            <p:nvPr/>
          </p:nvSpPr>
          <p:spPr>
            <a:xfrm>
              <a:off x="5520000" y="1100025"/>
              <a:ext cx="3750" cy="1200"/>
            </a:xfrm>
            <a:custGeom>
              <a:avLst/>
              <a:gdLst/>
              <a:ahLst/>
              <a:cxnLst/>
              <a:rect l="l" t="t" r="r" b="b"/>
              <a:pathLst>
                <a:path w="150" h="48" extrusionOk="0">
                  <a:moveTo>
                    <a:pt x="88" y="1"/>
                  </a:moveTo>
                  <a:cubicBezTo>
                    <a:pt x="73" y="1"/>
                    <a:pt x="59" y="4"/>
                    <a:pt x="46" y="10"/>
                  </a:cubicBezTo>
                  <a:cubicBezTo>
                    <a:pt x="3" y="32"/>
                    <a:pt x="0" y="48"/>
                    <a:pt x="33" y="48"/>
                  </a:cubicBezTo>
                  <a:cubicBezTo>
                    <a:pt x="45" y="48"/>
                    <a:pt x="62" y="46"/>
                    <a:pt x="83" y="41"/>
                  </a:cubicBezTo>
                  <a:cubicBezTo>
                    <a:pt x="142" y="31"/>
                    <a:pt x="150" y="23"/>
                    <a:pt x="122" y="10"/>
                  </a:cubicBezTo>
                  <a:cubicBezTo>
                    <a:pt x="112" y="3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1" name="Google Shape;3801;p30"/>
            <p:cNvSpPr/>
            <p:nvPr/>
          </p:nvSpPr>
          <p:spPr>
            <a:xfrm>
              <a:off x="5597975" y="133860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4" y="1"/>
                  </a:moveTo>
                  <a:cubicBezTo>
                    <a:pt x="50" y="1"/>
                    <a:pt x="44" y="2"/>
                    <a:pt x="35" y="4"/>
                  </a:cubicBezTo>
                  <a:cubicBezTo>
                    <a:pt x="11" y="7"/>
                    <a:pt x="0" y="18"/>
                    <a:pt x="11" y="22"/>
                  </a:cubicBezTo>
                  <a:cubicBezTo>
                    <a:pt x="13" y="22"/>
                    <a:pt x="15" y="23"/>
                    <a:pt x="18" y="23"/>
                  </a:cubicBezTo>
                  <a:cubicBezTo>
                    <a:pt x="27" y="23"/>
                    <a:pt x="42" y="19"/>
                    <a:pt x="53" y="11"/>
                  </a:cubicBezTo>
                  <a:cubicBezTo>
                    <a:pt x="61" y="4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2" name="Google Shape;3802;p30"/>
            <p:cNvSpPr/>
            <p:nvPr/>
          </p:nvSpPr>
          <p:spPr>
            <a:xfrm>
              <a:off x="5600325" y="1338200"/>
              <a:ext cx="5300" cy="2275"/>
            </a:xfrm>
            <a:custGeom>
              <a:avLst/>
              <a:gdLst/>
              <a:ahLst/>
              <a:cxnLst/>
              <a:rect l="l" t="t" r="r" b="b"/>
              <a:pathLst>
                <a:path w="212" h="91" extrusionOk="0">
                  <a:moveTo>
                    <a:pt x="37" y="1"/>
                  </a:moveTo>
                  <a:cubicBezTo>
                    <a:pt x="33" y="1"/>
                    <a:pt x="27" y="4"/>
                    <a:pt x="21" y="9"/>
                  </a:cubicBezTo>
                  <a:cubicBezTo>
                    <a:pt x="0" y="31"/>
                    <a:pt x="44" y="65"/>
                    <a:pt x="83" y="65"/>
                  </a:cubicBezTo>
                  <a:cubicBezTo>
                    <a:pt x="89" y="65"/>
                    <a:pt x="95" y="64"/>
                    <a:pt x="101" y="62"/>
                  </a:cubicBezTo>
                  <a:cubicBezTo>
                    <a:pt x="104" y="61"/>
                    <a:pt x="107" y="61"/>
                    <a:pt x="110" y="61"/>
                  </a:cubicBezTo>
                  <a:cubicBezTo>
                    <a:pt x="123" y="61"/>
                    <a:pt x="136" y="67"/>
                    <a:pt x="138" y="76"/>
                  </a:cubicBezTo>
                  <a:cubicBezTo>
                    <a:pt x="142" y="84"/>
                    <a:pt x="149" y="90"/>
                    <a:pt x="160" y="90"/>
                  </a:cubicBezTo>
                  <a:cubicBezTo>
                    <a:pt x="162" y="90"/>
                    <a:pt x="164" y="90"/>
                    <a:pt x="167" y="89"/>
                  </a:cubicBezTo>
                  <a:cubicBezTo>
                    <a:pt x="212" y="79"/>
                    <a:pt x="173" y="44"/>
                    <a:pt x="118" y="44"/>
                  </a:cubicBezTo>
                  <a:cubicBezTo>
                    <a:pt x="112" y="45"/>
                    <a:pt x="106" y="45"/>
                    <a:pt x="101" y="45"/>
                  </a:cubicBezTo>
                  <a:cubicBezTo>
                    <a:pt x="77" y="45"/>
                    <a:pt x="59" y="40"/>
                    <a:pt x="55" y="34"/>
                  </a:cubicBezTo>
                  <a:cubicBezTo>
                    <a:pt x="53" y="11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3" name="Google Shape;3803;p30"/>
            <p:cNvSpPr/>
            <p:nvPr/>
          </p:nvSpPr>
          <p:spPr>
            <a:xfrm>
              <a:off x="5591325" y="1308000"/>
              <a:ext cx="3100" cy="950"/>
            </a:xfrm>
            <a:custGeom>
              <a:avLst/>
              <a:gdLst/>
              <a:ahLst/>
              <a:cxnLst/>
              <a:rect l="l" t="t" r="r" b="b"/>
              <a:pathLst>
                <a:path w="124" h="38" extrusionOk="0">
                  <a:moveTo>
                    <a:pt x="76" y="1"/>
                  </a:moveTo>
                  <a:cubicBezTo>
                    <a:pt x="59" y="1"/>
                    <a:pt x="40" y="5"/>
                    <a:pt x="30" y="10"/>
                  </a:cubicBezTo>
                  <a:cubicBezTo>
                    <a:pt x="4" y="28"/>
                    <a:pt x="0" y="37"/>
                    <a:pt x="18" y="37"/>
                  </a:cubicBezTo>
                  <a:cubicBezTo>
                    <a:pt x="29" y="37"/>
                    <a:pt x="47" y="34"/>
                    <a:pt x="72" y="27"/>
                  </a:cubicBezTo>
                  <a:cubicBezTo>
                    <a:pt x="117" y="17"/>
                    <a:pt x="124" y="10"/>
                    <a:pt x="96" y="3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4" name="Google Shape;3804;p30"/>
            <p:cNvSpPr/>
            <p:nvPr/>
          </p:nvSpPr>
          <p:spPr>
            <a:xfrm>
              <a:off x="5525700" y="1099100"/>
              <a:ext cx="1350" cy="1025"/>
            </a:xfrm>
            <a:custGeom>
              <a:avLst/>
              <a:gdLst/>
              <a:ahLst/>
              <a:cxnLst/>
              <a:rect l="l" t="t" r="r" b="b"/>
              <a:pathLst>
                <a:path w="54" h="41" extrusionOk="0">
                  <a:moveTo>
                    <a:pt x="30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8" y="5"/>
                    <a:pt x="1" y="15"/>
                    <a:pt x="5" y="26"/>
                  </a:cubicBezTo>
                  <a:cubicBezTo>
                    <a:pt x="8" y="34"/>
                    <a:pt x="17" y="41"/>
                    <a:pt x="28" y="41"/>
                  </a:cubicBezTo>
                  <a:cubicBezTo>
                    <a:pt x="30" y="41"/>
                    <a:pt x="33" y="40"/>
                    <a:pt x="36" y="39"/>
                  </a:cubicBezTo>
                  <a:cubicBezTo>
                    <a:pt x="47" y="36"/>
                    <a:pt x="53" y="26"/>
                    <a:pt x="50" y="15"/>
                  </a:cubicBezTo>
                  <a:cubicBezTo>
                    <a:pt x="47" y="7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5" name="Google Shape;3805;p30"/>
            <p:cNvSpPr/>
            <p:nvPr/>
          </p:nvSpPr>
          <p:spPr>
            <a:xfrm>
              <a:off x="5606375" y="1339725"/>
              <a:ext cx="8050" cy="1800"/>
            </a:xfrm>
            <a:custGeom>
              <a:avLst/>
              <a:gdLst/>
              <a:ahLst/>
              <a:cxnLst/>
              <a:rect l="l" t="t" r="r" b="b"/>
              <a:pathLst>
                <a:path w="322" h="72" extrusionOk="0">
                  <a:moveTo>
                    <a:pt x="60" y="1"/>
                  </a:moveTo>
                  <a:cubicBezTo>
                    <a:pt x="0" y="1"/>
                    <a:pt x="0" y="1"/>
                    <a:pt x="56" y="32"/>
                  </a:cubicBezTo>
                  <a:cubicBezTo>
                    <a:pt x="82" y="46"/>
                    <a:pt x="113" y="58"/>
                    <a:pt x="128" y="58"/>
                  </a:cubicBezTo>
                  <a:cubicBezTo>
                    <a:pt x="132" y="58"/>
                    <a:pt x="134" y="58"/>
                    <a:pt x="136" y="57"/>
                  </a:cubicBezTo>
                  <a:cubicBezTo>
                    <a:pt x="150" y="52"/>
                    <a:pt x="143" y="46"/>
                    <a:pt x="122" y="39"/>
                  </a:cubicBezTo>
                  <a:cubicBezTo>
                    <a:pt x="82" y="29"/>
                    <a:pt x="105" y="18"/>
                    <a:pt x="156" y="18"/>
                  </a:cubicBezTo>
                  <a:cubicBezTo>
                    <a:pt x="161" y="18"/>
                    <a:pt x="168" y="18"/>
                    <a:pt x="174" y="18"/>
                  </a:cubicBezTo>
                  <a:cubicBezTo>
                    <a:pt x="195" y="22"/>
                    <a:pt x="209" y="32"/>
                    <a:pt x="205" y="46"/>
                  </a:cubicBezTo>
                  <a:cubicBezTo>
                    <a:pt x="204" y="53"/>
                    <a:pt x="204" y="57"/>
                    <a:pt x="206" y="57"/>
                  </a:cubicBezTo>
                  <a:cubicBezTo>
                    <a:pt x="209" y="57"/>
                    <a:pt x="213" y="54"/>
                    <a:pt x="219" y="49"/>
                  </a:cubicBezTo>
                  <a:cubicBezTo>
                    <a:pt x="224" y="44"/>
                    <a:pt x="230" y="42"/>
                    <a:pt x="235" y="42"/>
                  </a:cubicBezTo>
                  <a:cubicBezTo>
                    <a:pt x="240" y="42"/>
                    <a:pt x="245" y="45"/>
                    <a:pt x="247" y="52"/>
                  </a:cubicBezTo>
                  <a:cubicBezTo>
                    <a:pt x="249" y="59"/>
                    <a:pt x="253" y="62"/>
                    <a:pt x="259" y="62"/>
                  </a:cubicBezTo>
                  <a:cubicBezTo>
                    <a:pt x="263" y="62"/>
                    <a:pt x="267" y="61"/>
                    <a:pt x="271" y="57"/>
                  </a:cubicBezTo>
                  <a:cubicBezTo>
                    <a:pt x="274" y="53"/>
                    <a:pt x="279" y="52"/>
                    <a:pt x="285" y="52"/>
                  </a:cubicBezTo>
                  <a:cubicBezTo>
                    <a:pt x="292" y="52"/>
                    <a:pt x="300" y="55"/>
                    <a:pt x="306" y="63"/>
                  </a:cubicBezTo>
                  <a:cubicBezTo>
                    <a:pt x="312" y="69"/>
                    <a:pt x="315" y="71"/>
                    <a:pt x="318" y="71"/>
                  </a:cubicBezTo>
                  <a:cubicBezTo>
                    <a:pt x="321" y="71"/>
                    <a:pt x="321" y="65"/>
                    <a:pt x="317" y="52"/>
                  </a:cubicBezTo>
                  <a:cubicBezTo>
                    <a:pt x="309" y="22"/>
                    <a:pt x="199" y="1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6" name="Google Shape;3806;p30"/>
            <p:cNvSpPr/>
            <p:nvPr/>
          </p:nvSpPr>
          <p:spPr>
            <a:xfrm>
              <a:off x="5597525" y="1308150"/>
              <a:ext cx="5675" cy="925"/>
            </a:xfrm>
            <a:custGeom>
              <a:avLst/>
              <a:gdLst/>
              <a:ahLst/>
              <a:cxnLst/>
              <a:rect l="l" t="t" r="r" b="b"/>
              <a:pathLst>
                <a:path w="227" h="37" extrusionOk="0">
                  <a:moveTo>
                    <a:pt x="107" y="0"/>
                  </a:moveTo>
                  <a:cubicBezTo>
                    <a:pt x="93" y="0"/>
                    <a:pt x="79" y="1"/>
                    <a:pt x="67" y="4"/>
                  </a:cubicBezTo>
                  <a:cubicBezTo>
                    <a:pt x="1" y="19"/>
                    <a:pt x="31" y="37"/>
                    <a:pt x="108" y="37"/>
                  </a:cubicBezTo>
                  <a:cubicBezTo>
                    <a:pt x="120" y="37"/>
                    <a:pt x="133" y="36"/>
                    <a:pt x="146" y="36"/>
                  </a:cubicBezTo>
                  <a:cubicBezTo>
                    <a:pt x="223" y="29"/>
                    <a:pt x="226" y="25"/>
                    <a:pt x="175" y="8"/>
                  </a:cubicBezTo>
                  <a:cubicBezTo>
                    <a:pt x="157" y="3"/>
                    <a:pt x="13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7" name="Google Shape;3807;p30"/>
            <p:cNvSpPr/>
            <p:nvPr/>
          </p:nvSpPr>
          <p:spPr>
            <a:xfrm>
              <a:off x="5534475" y="109622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4" y="1"/>
                  </a:moveTo>
                  <a:cubicBezTo>
                    <a:pt x="50" y="1"/>
                    <a:pt x="45" y="1"/>
                    <a:pt x="39" y="2"/>
                  </a:cubicBezTo>
                  <a:cubicBezTo>
                    <a:pt x="15" y="9"/>
                    <a:pt x="0" y="16"/>
                    <a:pt x="11" y="20"/>
                  </a:cubicBezTo>
                  <a:cubicBezTo>
                    <a:pt x="14" y="21"/>
                    <a:pt x="18" y="22"/>
                    <a:pt x="22" y="22"/>
                  </a:cubicBezTo>
                  <a:cubicBezTo>
                    <a:pt x="33" y="22"/>
                    <a:pt x="46" y="18"/>
                    <a:pt x="56" y="13"/>
                  </a:cubicBezTo>
                  <a:cubicBezTo>
                    <a:pt x="67" y="5"/>
                    <a:pt x="65" y="1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8" name="Google Shape;3808;p30"/>
            <p:cNvSpPr/>
            <p:nvPr/>
          </p:nvSpPr>
          <p:spPr>
            <a:xfrm>
              <a:off x="5604300" y="1307875"/>
              <a:ext cx="2175" cy="1625"/>
            </a:xfrm>
            <a:custGeom>
              <a:avLst/>
              <a:gdLst/>
              <a:ahLst/>
              <a:cxnLst/>
              <a:rect l="l" t="t" r="r" b="b"/>
              <a:pathLst>
                <a:path w="87" h="65" extrusionOk="0">
                  <a:moveTo>
                    <a:pt x="52" y="1"/>
                  </a:moveTo>
                  <a:cubicBezTo>
                    <a:pt x="43" y="1"/>
                    <a:pt x="35" y="8"/>
                    <a:pt x="25" y="22"/>
                  </a:cubicBezTo>
                  <a:cubicBezTo>
                    <a:pt x="11" y="40"/>
                    <a:pt x="0" y="57"/>
                    <a:pt x="0" y="64"/>
                  </a:cubicBezTo>
                  <a:cubicBezTo>
                    <a:pt x="1" y="65"/>
                    <a:pt x="2" y="65"/>
                    <a:pt x="3" y="65"/>
                  </a:cubicBezTo>
                  <a:cubicBezTo>
                    <a:pt x="8" y="65"/>
                    <a:pt x="17" y="58"/>
                    <a:pt x="28" y="43"/>
                  </a:cubicBezTo>
                  <a:cubicBezTo>
                    <a:pt x="40" y="29"/>
                    <a:pt x="56" y="22"/>
                    <a:pt x="69" y="22"/>
                  </a:cubicBezTo>
                  <a:cubicBezTo>
                    <a:pt x="72" y="22"/>
                    <a:pt x="74" y="22"/>
                    <a:pt x="77" y="22"/>
                  </a:cubicBezTo>
                  <a:cubicBezTo>
                    <a:pt x="80" y="24"/>
                    <a:pt x="82" y="25"/>
                    <a:pt x="83" y="25"/>
                  </a:cubicBezTo>
                  <a:cubicBezTo>
                    <a:pt x="87" y="25"/>
                    <a:pt x="84" y="19"/>
                    <a:pt x="73" y="12"/>
                  </a:cubicBezTo>
                  <a:cubicBezTo>
                    <a:pt x="65" y="4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9" name="Google Shape;3809;p30"/>
            <p:cNvSpPr/>
            <p:nvPr/>
          </p:nvSpPr>
          <p:spPr>
            <a:xfrm>
              <a:off x="5615625" y="1340800"/>
              <a:ext cx="2400" cy="700"/>
            </a:xfrm>
            <a:custGeom>
              <a:avLst/>
              <a:gdLst/>
              <a:ahLst/>
              <a:cxnLst/>
              <a:rect l="l" t="t" r="r" b="b"/>
              <a:pathLst>
                <a:path w="96" h="28" extrusionOk="0">
                  <a:moveTo>
                    <a:pt x="42" y="1"/>
                  </a:moveTo>
                  <a:cubicBezTo>
                    <a:pt x="31" y="1"/>
                    <a:pt x="22" y="2"/>
                    <a:pt x="16" y="6"/>
                  </a:cubicBezTo>
                  <a:cubicBezTo>
                    <a:pt x="2" y="22"/>
                    <a:pt x="0" y="27"/>
                    <a:pt x="17" y="27"/>
                  </a:cubicBezTo>
                  <a:cubicBezTo>
                    <a:pt x="25" y="27"/>
                    <a:pt x="38" y="26"/>
                    <a:pt x="58" y="24"/>
                  </a:cubicBezTo>
                  <a:cubicBezTo>
                    <a:pt x="93" y="17"/>
                    <a:pt x="96" y="9"/>
                    <a:pt x="68" y="3"/>
                  </a:cubicBezTo>
                  <a:cubicBezTo>
                    <a:pt x="59" y="1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0" name="Google Shape;3810;p30"/>
            <p:cNvSpPr/>
            <p:nvPr/>
          </p:nvSpPr>
          <p:spPr>
            <a:xfrm>
              <a:off x="5606825" y="1307900"/>
              <a:ext cx="2625" cy="925"/>
            </a:xfrm>
            <a:custGeom>
              <a:avLst/>
              <a:gdLst/>
              <a:ahLst/>
              <a:cxnLst/>
              <a:rect l="l" t="t" r="r" b="b"/>
              <a:pathLst>
                <a:path w="105" h="37" extrusionOk="0">
                  <a:moveTo>
                    <a:pt x="9" y="1"/>
                  </a:moveTo>
                  <a:cubicBezTo>
                    <a:pt x="1" y="1"/>
                    <a:pt x="12" y="7"/>
                    <a:pt x="42" y="21"/>
                  </a:cubicBezTo>
                  <a:cubicBezTo>
                    <a:pt x="58" y="30"/>
                    <a:pt x="76" y="37"/>
                    <a:pt x="88" y="37"/>
                  </a:cubicBezTo>
                  <a:cubicBezTo>
                    <a:pt x="94" y="37"/>
                    <a:pt x="98" y="35"/>
                    <a:pt x="101" y="31"/>
                  </a:cubicBezTo>
                  <a:cubicBezTo>
                    <a:pt x="104" y="25"/>
                    <a:pt x="83" y="11"/>
                    <a:pt x="49" y="7"/>
                  </a:cubicBezTo>
                  <a:cubicBezTo>
                    <a:pt x="27" y="3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1" name="Google Shape;3811;p30"/>
            <p:cNvSpPr/>
            <p:nvPr/>
          </p:nvSpPr>
          <p:spPr>
            <a:xfrm>
              <a:off x="5541075" y="1094925"/>
              <a:ext cx="4175" cy="725"/>
            </a:xfrm>
            <a:custGeom>
              <a:avLst/>
              <a:gdLst/>
              <a:ahLst/>
              <a:cxnLst/>
              <a:rect l="l" t="t" r="r" b="b"/>
              <a:pathLst>
                <a:path w="167" h="29" extrusionOk="0">
                  <a:moveTo>
                    <a:pt x="89" y="0"/>
                  </a:moveTo>
                  <a:cubicBezTo>
                    <a:pt x="73" y="0"/>
                    <a:pt x="57" y="2"/>
                    <a:pt x="45" y="6"/>
                  </a:cubicBezTo>
                  <a:lnTo>
                    <a:pt x="0" y="19"/>
                  </a:lnTo>
                  <a:lnTo>
                    <a:pt x="52" y="27"/>
                  </a:lnTo>
                  <a:cubicBezTo>
                    <a:pt x="64" y="28"/>
                    <a:pt x="77" y="29"/>
                    <a:pt x="90" y="29"/>
                  </a:cubicBezTo>
                  <a:cubicBezTo>
                    <a:pt x="108" y="29"/>
                    <a:pt x="126" y="27"/>
                    <a:pt x="135" y="23"/>
                  </a:cubicBezTo>
                  <a:cubicBezTo>
                    <a:pt x="167" y="16"/>
                    <a:pt x="167" y="16"/>
                    <a:pt x="132" y="6"/>
                  </a:cubicBezTo>
                  <a:cubicBezTo>
                    <a:pt x="120" y="2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2" name="Google Shape;3812;p30"/>
            <p:cNvSpPr/>
            <p:nvPr/>
          </p:nvSpPr>
          <p:spPr>
            <a:xfrm>
              <a:off x="5621425" y="1342125"/>
              <a:ext cx="8975" cy="1875"/>
            </a:xfrm>
            <a:custGeom>
              <a:avLst/>
              <a:gdLst/>
              <a:ahLst/>
              <a:cxnLst/>
              <a:rect l="l" t="t" r="r" b="b"/>
              <a:pathLst>
                <a:path w="359" h="75" extrusionOk="0">
                  <a:moveTo>
                    <a:pt x="9" y="1"/>
                  </a:moveTo>
                  <a:cubicBezTo>
                    <a:pt x="1" y="1"/>
                    <a:pt x="0" y="7"/>
                    <a:pt x="6" y="19"/>
                  </a:cubicBezTo>
                  <a:cubicBezTo>
                    <a:pt x="11" y="38"/>
                    <a:pt x="93" y="50"/>
                    <a:pt x="163" y="50"/>
                  </a:cubicBezTo>
                  <a:cubicBezTo>
                    <a:pt x="199" y="50"/>
                    <a:pt x="231" y="47"/>
                    <a:pt x="249" y="40"/>
                  </a:cubicBezTo>
                  <a:cubicBezTo>
                    <a:pt x="252" y="38"/>
                    <a:pt x="257" y="37"/>
                    <a:pt x="261" y="37"/>
                  </a:cubicBezTo>
                  <a:cubicBezTo>
                    <a:pt x="273" y="37"/>
                    <a:pt x="287" y="43"/>
                    <a:pt x="298" y="54"/>
                  </a:cubicBezTo>
                  <a:cubicBezTo>
                    <a:pt x="310" y="68"/>
                    <a:pt x="326" y="74"/>
                    <a:pt x="338" y="74"/>
                  </a:cubicBezTo>
                  <a:cubicBezTo>
                    <a:pt x="350" y="74"/>
                    <a:pt x="358" y="68"/>
                    <a:pt x="353" y="54"/>
                  </a:cubicBezTo>
                  <a:cubicBezTo>
                    <a:pt x="348" y="35"/>
                    <a:pt x="214" y="12"/>
                    <a:pt x="144" y="12"/>
                  </a:cubicBezTo>
                  <a:cubicBezTo>
                    <a:pt x="123" y="12"/>
                    <a:pt x="108" y="14"/>
                    <a:pt x="103" y="19"/>
                  </a:cubicBezTo>
                  <a:cubicBezTo>
                    <a:pt x="99" y="23"/>
                    <a:pt x="92" y="25"/>
                    <a:pt x="83" y="25"/>
                  </a:cubicBezTo>
                  <a:cubicBezTo>
                    <a:pt x="71" y="25"/>
                    <a:pt x="55" y="21"/>
                    <a:pt x="40" y="12"/>
                  </a:cubicBezTo>
                  <a:cubicBezTo>
                    <a:pt x="26" y="5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3" name="Google Shape;3813;p30"/>
            <p:cNvSpPr/>
            <p:nvPr/>
          </p:nvSpPr>
          <p:spPr>
            <a:xfrm>
              <a:off x="5549125" y="10947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9" y="0"/>
                  </a:moveTo>
                  <a:cubicBezTo>
                    <a:pt x="26" y="0"/>
                    <a:pt x="24" y="0"/>
                    <a:pt x="21" y="1"/>
                  </a:cubicBezTo>
                  <a:cubicBezTo>
                    <a:pt x="11" y="4"/>
                    <a:pt x="1" y="8"/>
                    <a:pt x="5" y="15"/>
                  </a:cubicBezTo>
                  <a:cubicBezTo>
                    <a:pt x="5" y="18"/>
                    <a:pt x="18" y="25"/>
                    <a:pt x="32" y="29"/>
                  </a:cubicBezTo>
                  <a:cubicBezTo>
                    <a:pt x="35" y="30"/>
                    <a:pt x="37" y="30"/>
                    <a:pt x="39" y="30"/>
                  </a:cubicBezTo>
                  <a:cubicBezTo>
                    <a:pt x="49" y="30"/>
                    <a:pt x="56" y="23"/>
                    <a:pt x="53" y="15"/>
                  </a:cubicBezTo>
                  <a:cubicBezTo>
                    <a:pt x="50" y="6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4" name="Google Shape;3814;p30"/>
            <p:cNvSpPr/>
            <p:nvPr/>
          </p:nvSpPr>
          <p:spPr>
            <a:xfrm>
              <a:off x="5631550" y="1343100"/>
              <a:ext cx="1900" cy="1200"/>
            </a:xfrm>
            <a:custGeom>
              <a:avLst/>
              <a:gdLst/>
              <a:ahLst/>
              <a:cxnLst/>
              <a:rect l="l" t="t" r="r" b="b"/>
              <a:pathLst>
                <a:path w="76" h="48" extrusionOk="0">
                  <a:moveTo>
                    <a:pt x="5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1"/>
                    <a:pt x="3" y="11"/>
                    <a:pt x="18" y="29"/>
                  </a:cubicBezTo>
                  <a:cubicBezTo>
                    <a:pt x="29" y="40"/>
                    <a:pt x="43" y="47"/>
                    <a:pt x="56" y="47"/>
                  </a:cubicBezTo>
                  <a:cubicBezTo>
                    <a:pt x="58" y="47"/>
                    <a:pt x="60" y="47"/>
                    <a:pt x="63" y="46"/>
                  </a:cubicBezTo>
                  <a:cubicBezTo>
                    <a:pt x="76" y="46"/>
                    <a:pt x="69" y="32"/>
                    <a:pt x="48" y="18"/>
                  </a:cubicBezTo>
                  <a:cubicBezTo>
                    <a:pt x="27" y="9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5" name="Google Shape;3815;p30"/>
            <p:cNvSpPr/>
            <p:nvPr/>
          </p:nvSpPr>
          <p:spPr>
            <a:xfrm>
              <a:off x="5553300" y="1094225"/>
              <a:ext cx="1775" cy="875"/>
            </a:xfrm>
            <a:custGeom>
              <a:avLst/>
              <a:gdLst/>
              <a:ahLst/>
              <a:cxnLst/>
              <a:rect l="l" t="t" r="r" b="b"/>
              <a:pathLst>
                <a:path w="71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4" y="5"/>
                    <a:pt x="0" y="16"/>
                    <a:pt x="14" y="23"/>
                  </a:cubicBezTo>
                  <a:cubicBezTo>
                    <a:pt x="23" y="31"/>
                    <a:pt x="34" y="35"/>
                    <a:pt x="45" y="35"/>
                  </a:cubicBezTo>
                  <a:cubicBezTo>
                    <a:pt x="49" y="35"/>
                    <a:pt x="53" y="35"/>
                    <a:pt x="56" y="34"/>
                  </a:cubicBezTo>
                  <a:cubicBezTo>
                    <a:pt x="70" y="30"/>
                    <a:pt x="70" y="23"/>
                    <a:pt x="59" y="13"/>
                  </a:cubicBezTo>
                  <a:cubicBezTo>
                    <a:pt x="49" y="5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6" name="Google Shape;3816;p30"/>
            <p:cNvSpPr/>
            <p:nvPr/>
          </p:nvSpPr>
          <p:spPr>
            <a:xfrm>
              <a:off x="5636150" y="1344250"/>
              <a:ext cx="2025" cy="625"/>
            </a:xfrm>
            <a:custGeom>
              <a:avLst/>
              <a:gdLst/>
              <a:ahLst/>
              <a:cxnLst/>
              <a:rect l="l" t="t" r="r" b="b"/>
              <a:pathLst>
                <a:path w="81" h="25" extrusionOk="0">
                  <a:moveTo>
                    <a:pt x="73" y="0"/>
                  </a:moveTo>
                  <a:cubicBezTo>
                    <a:pt x="67" y="0"/>
                    <a:pt x="57" y="2"/>
                    <a:pt x="42" y="7"/>
                  </a:cubicBezTo>
                  <a:cubicBezTo>
                    <a:pt x="10" y="14"/>
                    <a:pt x="0" y="21"/>
                    <a:pt x="17" y="25"/>
                  </a:cubicBezTo>
                  <a:cubicBezTo>
                    <a:pt x="34" y="25"/>
                    <a:pt x="58" y="17"/>
                    <a:pt x="73" y="7"/>
                  </a:cubicBezTo>
                  <a:cubicBezTo>
                    <a:pt x="80" y="3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7" name="Google Shape;3817;p30"/>
            <p:cNvSpPr/>
            <p:nvPr/>
          </p:nvSpPr>
          <p:spPr>
            <a:xfrm>
              <a:off x="5557375" y="1089825"/>
              <a:ext cx="2025" cy="575"/>
            </a:xfrm>
            <a:custGeom>
              <a:avLst/>
              <a:gdLst/>
              <a:ahLst/>
              <a:cxnLst/>
              <a:rect l="l" t="t" r="r" b="b"/>
              <a:pathLst>
                <a:path w="81" h="23" extrusionOk="0">
                  <a:moveTo>
                    <a:pt x="73" y="0"/>
                  </a:moveTo>
                  <a:cubicBezTo>
                    <a:pt x="67" y="0"/>
                    <a:pt x="56" y="2"/>
                    <a:pt x="42" y="5"/>
                  </a:cubicBezTo>
                  <a:cubicBezTo>
                    <a:pt x="15" y="12"/>
                    <a:pt x="0" y="22"/>
                    <a:pt x="18" y="22"/>
                  </a:cubicBezTo>
                  <a:cubicBezTo>
                    <a:pt x="35" y="22"/>
                    <a:pt x="60" y="15"/>
                    <a:pt x="74" y="8"/>
                  </a:cubicBezTo>
                  <a:cubicBezTo>
                    <a:pt x="81" y="3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8" name="Google Shape;3818;p30"/>
            <p:cNvSpPr/>
            <p:nvPr/>
          </p:nvSpPr>
          <p:spPr>
            <a:xfrm>
              <a:off x="5643075" y="13378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8" y="1"/>
                  </a:moveTo>
                  <a:cubicBezTo>
                    <a:pt x="26" y="1"/>
                    <a:pt x="24" y="1"/>
                    <a:pt x="21" y="1"/>
                  </a:cubicBezTo>
                  <a:cubicBezTo>
                    <a:pt x="10" y="6"/>
                    <a:pt x="0" y="12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5" y="31"/>
                    <a:pt x="38" y="31"/>
                    <a:pt x="40" y="31"/>
                  </a:cubicBezTo>
                  <a:cubicBezTo>
                    <a:pt x="50" y="31"/>
                    <a:pt x="55" y="26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9" name="Google Shape;3819;p30"/>
            <p:cNvSpPr/>
            <p:nvPr/>
          </p:nvSpPr>
          <p:spPr>
            <a:xfrm>
              <a:off x="5646725" y="1338050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26" y="1"/>
                  </a:moveTo>
                  <a:cubicBezTo>
                    <a:pt x="21" y="1"/>
                    <a:pt x="17" y="1"/>
                    <a:pt x="14" y="2"/>
                  </a:cubicBezTo>
                  <a:cubicBezTo>
                    <a:pt x="0" y="5"/>
                    <a:pt x="7" y="12"/>
                    <a:pt x="28" y="19"/>
                  </a:cubicBezTo>
                  <a:cubicBezTo>
                    <a:pt x="42" y="23"/>
                    <a:pt x="56" y="25"/>
                    <a:pt x="68" y="25"/>
                  </a:cubicBezTo>
                  <a:cubicBezTo>
                    <a:pt x="77" y="25"/>
                    <a:pt x="85" y="24"/>
                    <a:pt x="90" y="23"/>
                  </a:cubicBezTo>
                  <a:cubicBezTo>
                    <a:pt x="104" y="19"/>
                    <a:pt x="98" y="12"/>
                    <a:pt x="73" y="9"/>
                  </a:cubicBezTo>
                  <a:cubicBezTo>
                    <a:pt x="57" y="4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0" name="Google Shape;3820;p30"/>
            <p:cNvSpPr/>
            <p:nvPr/>
          </p:nvSpPr>
          <p:spPr>
            <a:xfrm>
              <a:off x="5572900" y="10931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42" y="0"/>
                  </a:moveTo>
                  <a:cubicBezTo>
                    <a:pt x="15" y="3"/>
                    <a:pt x="1" y="14"/>
                    <a:pt x="4" y="32"/>
                  </a:cubicBezTo>
                  <a:cubicBezTo>
                    <a:pt x="10" y="43"/>
                    <a:pt x="21" y="53"/>
                    <a:pt x="31" y="53"/>
                  </a:cubicBezTo>
                  <a:cubicBezTo>
                    <a:pt x="33" y="53"/>
                    <a:pt x="34" y="53"/>
                    <a:pt x="36" y="53"/>
                  </a:cubicBezTo>
                  <a:cubicBezTo>
                    <a:pt x="42" y="53"/>
                    <a:pt x="57" y="51"/>
                    <a:pt x="72" y="51"/>
                  </a:cubicBezTo>
                  <a:cubicBezTo>
                    <a:pt x="80" y="51"/>
                    <a:pt x="88" y="51"/>
                    <a:pt x="95" y="53"/>
                  </a:cubicBezTo>
                  <a:cubicBezTo>
                    <a:pt x="122" y="53"/>
                    <a:pt x="129" y="45"/>
                    <a:pt x="111" y="28"/>
                  </a:cubicBezTo>
                  <a:cubicBezTo>
                    <a:pt x="101" y="14"/>
                    <a:pt x="66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1" name="Google Shape;3821;p30"/>
            <p:cNvSpPr/>
            <p:nvPr/>
          </p:nvSpPr>
          <p:spPr>
            <a:xfrm>
              <a:off x="5580125" y="1093050"/>
              <a:ext cx="1925" cy="1175"/>
            </a:xfrm>
            <a:custGeom>
              <a:avLst/>
              <a:gdLst/>
              <a:ahLst/>
              <a:cxnLst/>
              <a:rect l="l" t="t" r="r" b="b"/>
              <a:pathLst>
                <a:path w="77" h="47" extrusionOk="0">
                  <a:moveTo>
                    <a:pt x="23" y="0"/>
                  </a:moveTo>
                  <a:cubicBezTo>
                    <a:pt x="7" y="0"/>
                    <a:pt x="0" y="10"/>
                    <a:pt x="3" y="25"/>
                  </a:cubicBezTo>
                  <a:cubicBezTo>
                    <a:pt x="9" y="40"/>
                    <a:pt x="22" y="47"/>
                    <a:pt x="36" y="47"/>
                  </a:cubicBezTo>
                  <a:cubicBezTo>
                    <a:pt x="39" y="47"/>
                    <a:pt x="42" y="46"/>
                    <a:pt x="45" y="46"/>
                  </a:cubicBezTo>
                  <a:cubicBezTo>
                    <a:pt x="65" y="42"/>
                    <a:pt x="76" y="28"/>
                    <a:pt x="72" y="22"/>
                  </a:cubicBezTo>
                  <a:cubicBezTo>
                    <a:pt x="69" y="11"/>
                    <a:pt x="51" y="1"/>
                    <a:pt x="30" y="1"/>
                  </a:cubicBezTo>
                  <a:cubicBezTo>
                    <a:pt x="28" y="0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2" name="Google Shape;3822;p30"/>
            <p:cNvSpPr/>
            <p:nvPr/>
          </p:nvSpPr>
          <p:spPr>
            <a:xfrm>
              <a:off x="5665700" y="13139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7" y="0"/>
                  </a:moveTo>
                  <a:cubicBezTo>
                    <a:pt x="53" y="0"/>
                    <a:pt x="47" y="1"/>
                    <a:pt x="39" y="2"/>
                  </a:cubicBezTo>
                  <a:cubicBezTo>
                    <a:pt x="15" y="9"/>
                    <a:pt x="1" y="16"/>
                    <a:pt x="11" y="19"/>
                  </a:cubicBezTo>
                  <a:cubicBezTo>
                    <a:pt x="14" y="22"/>
                    <a:pt x="18" y="23"/>
                    <a:pt x="22" y="23"/>
                  </a:cubicBezTo>
                  <a:cubicBezTo>
                    <a:pt x="32" y="23"/>
                    <a:pt x="44" y="17"/>
                    <a:pt x="56" y="13"/>
                  </a:cubicBezTo>
                  <a:cubicBezTo>
                    <a:pt x="66" y="3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3" name="Google Shape;3823;p30"/>
            <p:cNvSpPr/>
            <p:nvPr/>
          </p:nvSpPr>
          <p:spPr>
            <a:xfrm>
              <a:off x="5669625" y="1314650"/>
              <a:ext cx="1300" cy="750"/>
            </a:xfrm>
            <a:custGeom>
              <a:avLst/>
              <a:gdLst/>
              <a:ahLst/>
              <a:cxnLst/>
              <a:rect l="l" t="t" r="r" b="b"/>
              <a:pathLst>
                <a:path w="52" h="30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5"/>
                    <a:pt x="0" y="11"/>
                    <a:pt x="0" y="15"/>
                  </a:cubicBezTo>
                  <a:cubicBezTo>
                    <a:pt x="3" y="19"/>
                    <a:pt x="14" y="25"/>
                    <a:pt x="31" y="29"/>
                  </a:cubicBezTo>
                  <a:cubicBezTo>
                    <a:pt x="33" y="29"/>
                    <a:pt x="36" y="30"/>
                    <a:pt x="38" y="30"/>
                  </a:cubicBezTo>
                  <a:cubicBezTo>
                    <a:pt x="47" y="30"/>
                    <a:pt x="51" y="23"/>
                    <a:pt x="48" y="15"/>
                  </a:cubicBezTo>
                  <a:cubicBezTo>
                    <a:pt x="46" y="6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4" name="Google Shape;3824;p30"/>
            <p:cNvSpPr/>
            <p:nvPr/>
          </p:nvSpPr>
          <p:spPr>
            <a:xfrm>
              <a:off x="5607850" y="1087675"/>
              <a:ext cx="2750" cy="800"/>
            </a:xfrm>
            <a:custGeom>
              <a:avLst/>
              <a:gdLst/>
              <a:ahLst/>
              <a:cxnLst/>
              <a:rect l="l" t="t" r="r" b="b"/>
              <a:pathLst>
                <a:path w="110" h="32" extrusionOk="0">
                  <a:moveTo>
                    <a:pt x="57" y="0"/>
                  </a:moveTo>
                  <a:cubicBezTo>
                    <a:pt x="49" y="0"/>
                    <a:pt x="41" y="2"/>
                    <a:pt x="32" y="4"/>
                  </a:cubicBezTo>
                  <a:cubicBezTo>
                    <a:pt x="1" y="11"/>
                    <a:pt x="1" y="14"/>
                    <a:pt x="36" y="22"/>
                  </a:cubicBezTo>
                  <a:cubicBezTo>
                    <a:pt x="55" y="28"/>
                    <a:pt x="72" y="31"/>
                    <a:pt x="84" y="31"/>
                  </a:cubicBezTo>
                  <a:cubicBezTo>
                    <a:pt x="103" y="31"/>
                    <a:pt x="109" y="24"/>
                    <a:pt x="95" y="11"/>
                  </a:cubicBezTo>
                  <a:cubicBezTo>
                    <a:pt x="85" y="5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5" name="Google Shape;3825;p30"/>
            <p:cNvSpPr/>
            <p:nvPr/>
          </p:nvSpPr>
          <p:spPr>
            <a:xfrm>
              <a:off x="5615875" y="1087550"/>
              <a:ext cx="3275" cy="800"/>
            </a:xfrm>
            <a:custGeom>
              <a:avLst/>
              <a:gdLst/>
              <a:ahLst/>
              <a:cxnLst/>
              <a:rect l="l" t="t" r="r" b="b"/>
              <a:pathLst>
                <a:path w="131" h="32" extrusionOk="0">
                  <a:moveTo>
                    <a:pt x="45" y="0"/>
                  </a:moveTo>
                  <a:cubicBezTo>
                    <a:pt x="33" y="0"/>
                    <a:pt x="23" y="2"/>
                    <a:pt x="20" y="6"/>
                  </a:cubicBezTo>
                  <a:cubicBezTo>
                    <a:pt x="0" y="25"/>
                    <a:pt x="3" y="31"/>
                    <a:pt x="38" y="31"/>
                  </a:cubicBezTo>
                  <a:cubicBezTo>
                    <a:pt x="47" y="31"/>
                    <a:pt x="58" y="31"/>
                    <a:pt x="72" y="30"/>
                  </a:cubicBezTo>
                  <a:cubicBezTo>
                    <a:pt x="131" y="23"/>
                    <a:pt x="131" y="23"/>
                    <a:pt x="86" y="6"/>
                  </a:cubicBezTo>
                  <a:cubicBezTo>
                    <a:pt x="72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6" name="Google Shape;3826;p30"/>
            <p:cNvSpPr/>
            <p:nvPr/>
          </p:nvSpPr>
          <p:spPr>
            <a:xfrm>
              <a:off x="5633900" y="1091725"/>
              <a:ext cx="5700" cy="1825"/>
            </a:xfrm>
            <a:custGeom>
              <a:avLst/>
              <a:gdLst/>
              <a:ahLst/>
              <a:cxnLst/>
              <a:rect l="l" t="t" r="r" b="b"/>
              <a:pathLst>
                <a:path w="228" h="73" extrusionOk="0">
                  <a:moveTo>
                    <a:pt x="199" y="1"/>
                  </a:moveTo>
                  <a:cubicBezTo>
                    <a:pt x="197" y="1"/>
                    <a:pt x="196" y="1"/>
                    <a:pt x="194" y="1"/>
                  </a:cubicBezTo>
                  <a:cubicBezTo>
                    <a:pt x="165" y="6"/>
                    <a:pt x="143" y="8"/>
                    <a:pt x="121" y="8"/>
                  </a:cubicBezTo>
                  <a:cubicBezTo>
                    <a:pt x="106" y="8"/>
                    <a:pt x="91" y="7"/>
                    <a:pt x="73" y="6"/>
                  </a:cubicBezTo>
                  <a:cubicBezTo>
                    <a:pt x="66" y="4"/>
                    <a:pt x="60" y="3"/>
                    <a:pt x="54" y="3"/>
                  </a:cubicBezTo>
                  <a:cubicBezTo>
                    <a:pt x="33" y="3"/>
                    <a:pt x="19" y="13"/>
                    <a:pt x="14" y="30"/>
                  </a:cubicBezTo>
                  <a:cubicBezTo>
                    <a:pt x="4" y="57"/>
                    <a:pt x="0" y="69"/>
                    <a:pt x="10" y="69"/>
                  </a:cubicBezTo>
                  <a:cubicBezTo>
                    <a:pt x="17" y="69"/>
                    <a:pt x="31" y="62"/>
                    <a:pt x="55" y="50"/>
                  </a:cubicBezTo>
                  <a:cubicBezTo>
                    <a:pt x="72" y="42"/>
                    <a:pt x="86" y="38"/>
                    <a:pt x="98" y="38"/>
                  </a:cubicBezTo>
                  <a:cubicBezTo>
                    <a:pt x="111" y="38"/>
                    <a:pt x="121" y="43"/>
                    <a:pt x="128" y="54"/>
                  </a:cubicBezTo>
                  <a:cubicBezTo>
                    <a:pt x="139" y="66"/>
                    <a:pt x="156" y="72"/>
                    <a:pt x="173" y="72"/>
                  </a:cubicBezTo>
                  <a:cubicBezTo>
                    <a:pt x="176" y="72"/>
                    <a:pt x="180" y="72"/>
                    <a:pt x="183" y="71"/>
                  </a:cubicBezTo>
                  <a:cubicBezTo>
                    <a:pt x="220" y="61"/>
                    <a:pt x="228" y="1"/>
                    <a:pt x="1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7" name="Google Shape;3827;p30"/>
            <p:cNvSpPr/>
            <p:nvPr/>
          </p:nvSpPr>
          <p:spPr>
            <a:xfrm>
              <a:off x="5640200" y="1091600"/>
              <a:ext cx="14775" cy="1575"/>
            </a:xfrm>
            <a:custGeom>
              <a:avLst/>
              <a:gdLst/>
              <a:ahLst/>
              <a:cxnLst/>
              <a:rect l="l" t="t" r="r" b="b"/>
              <a:pathLst>
                <a:path w="591" h="63" extrusionOk="0">
                  <a:moveTo>
                    <a:pt x="162" y="1"/>
                  </a:moveTo>
                  <a:cubicBezTo>
                    <a:pt x="135" y="1"/>
                    <a:pt x="105" y="1"/>
                    <a:pt x="80" y="3"/>
                  </a:cubicBezTo>
                  <a:cubicBezTo>
                    <a:pt x="35" y="6"/>
                    <a:pt x="1" y="17"/>
                    <a:pt x="1" y="24"/>
                  </a:cubicBezTo>
                  <a:cubicBezTo>
                    <a:pt x="8" y="47"/>
                    <a:pt x="60" y="62"/>
                    <a:pt x="114" y="62"/>
                  </a:cubicBezTo>
                  <a:cubicBezTo>
                    <a:pt x="135" y="62"/>
                    <a:pt x="156" y="60"/>
                    <a:pt x="175" y="55"/>
                  </a:cubicBezTo>
                  <a:cubicBezTo>
                    <a:pt x="197" y="50"/>
                    <a:pt x="218" y="47"/>
                    <a:pt x="232" y="47"/>
                  </a:cubicBezTo>
                  <a:cubicBezTo>
                    <a:pt x="245" y="47"/>
                    <a:pt x="253" y="49"/>
                    <a:pt x="254" y="52"/>
                  </a:cubicBezTo>
                  <a:cubicBezTo>
                    <a:pt x="256" y="58"/>
                    <a:pt x="304" y="62"/>
                    <a:pt x="362" y="62"/>
                  </a:cubicBezTo>
                  <a:cubicBezTo>
                    <a:pt x="427" y="62"/>
                    <a:pt x="505" y="57"/>
                    <a:pt x="538" y="48"/>
                  </a:cubicBezTo>
                  <a:cubicBezTo>
                    <a:pt x="590" y="36"/>
                    <a:pt x="555" y="10"/>
                    <a:pt x="488" y="10"/>
                  </a:cubicBezTo>
                  <a:cubicBezTo>
                    <a:pt x="483" y="10"/>
                    <a:pt x="478" y="10"/>
                    <a:pt x="473" y="11"/>
                  </a:cubicBezTo>
                  <a:cubicBezTo>
                    <a:pt x="452" y="12"/>
                    <a:pt x="430" y="13"/>
                    <a:pt x="412" y="13"/>
                  </a:cubicBezTo>
                  <a:cubicBezTo>
                    <a:pt x="394" y="13"/>
                    <a:pt x="379" y="12"/>
                    <a:pt x="372" y="11"/>
                  </a:cubicBezTo>
                  <a:cubicBezTo>
                    <a:pt x="359" y="8"/>
                    <a:pt x="345" y="5"/>
                    <a:pt x="334" y="5"/>
                  </a:cubicBezTo>
                  <a:cubicBezTo>
                    <a:pt x="330" y="5"/>
                    <a:pt x="326" y="5"/>
                    <a:pt x="324" y="6"/>
                  </a:cubicBezTo>
                  <a:cubicBezTo>
                    <a:pt x="319" y="8"/>
                    <a:pt x="313" y="8"/>
                    <a:pt x="304" y="8"/>
                  </a:cubicBezTo>
                  <a:cubicBezTo>
                    <a:pt x="285" y="8"/>
                    <a:pt x="258" y="5"/>
                    <a:pt x="234" y="3"/>
                  </a:cubicBezTo>
                  <a:cubicBezTo>
                    <a:pt x="216" y="1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8" name="Google Shape;3828;p30"/>
            <p:cNvSpPr/>
            <p:nvPr/>
          </p:nvSpPr>
          <p:spPr>
            <a:xfrm>
              <a:off x="5709250" y="130987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29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7" y="5"/>
                    <a:pt x="0" y="12"/>
                    <a:pt x="0" y="15"/>
                  </a:cubicBezTo>
                  <a:cubicBezTo>
                    <a:pt x="4" y="22"/>
                    <a:pt x="15" y="26"/>
                    <a:pt x="32" y="29"/>
                  </a:cubicBezTo>
                  <a:cubicBezTo>
                    <a:pt x="35" y="30"/>
                    <a:pt x="38" y="30"/>
                    <a:pt x="40" y="30"/>
                  </a:cubicBezTo>
                  <a:cubicBezTo>
                    <a:pt x="48" y="30"/>
                    <a:pt x="52" y="26"/>
                    <a:pt x="49" y="15"/>
                  </a:cubicBezTo>
                  <a:cubicBezTo>
                    <a:pt x="46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9" name="Google Shape;3829;p30"/>
            <p:cNvSpPr/>
            <p:nvPr/>
          </p:nvSpPr>
          <p:spPr>
            <a:xfrm>
              <a:off x="5729475" y="1341250"/>
              <a:ext cx="4975" cy="1825"/>
            </a:xfrm>
            <a:custGeom>
              <a:avLst/>
              <a:gdLst/>
              <a:ahLst/>
              <a:cxnLst/>
              <a:rect l="l" t="t" r="r" b="b"/>
              <a:pathLst>
                <a:path w="199" h="73" extrusionOk="0">
                  <a:moveTo>
                    <a:pt x="19" y="1"/>
                  </a:moveTo>
                  <a:cubicBezTo>
                    <a:pt x="1" y="1"/>
                    <a:pt x="8" y="10"/>
                    <a:pt x="27" y="33"/>
                  </a:cubicBezTo>
                  <a:cubicBezTo>
                    <a:pt x="48" y="58"/>
                    <a:pt x="78" y="73"/>
                    <a:pt x="95" y="73"/>
                  </a:cubicBezTo>
                  <a:cubicBezTo>
                    <a:pt x="107" y="73"/>
                    <a:pt x="113" y="66"/>
                    <a:pt x="107" y="50"/>
                  </a:cubicBezTo>
                  <a:cubicBezTo>
                    <a:pt x="104" y="40"/>
                    <a:pt x="121" y="33"/>
                    <a:pt x="146" y="33"/>
                  </a:cubicBezTo>
                  <a:cubicBezTo>
                    <a:pt x="153" y="33"/>
                    <a:pt x="159" y="34"/>
                    <a:pt x="164" y="34"/>
                  </a:cubicBezTo>
                  <a:cubicBezTo>
                    <a:pt x="199" y="34"/>
                    <a:pt x="162" y="21"/>
                    <a:pt x="80" y="9"/>
                  </a:cubicBezTo>
                  <a:cubicBezTo>
                    <a:pt x="49" y="4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0" name="Google Shape;3830;p30"/>
            <p:cNvSpPr/>
            <p:nvPr/>
          </p:nvSpPr>
          <p:spPr>
            <a:xfrm>
              <a:off x="5654625" y="1091700"/>
              <a:ext cx="5775" cy="1750"/>
            </a:xfrm>
            <a:custGeom>
              <a:avLst/>
              <a:gdLst/>
              <a:ahLst/>
              <a:cxnLst/>
              <a:rect l="l" t="t" r="r" b="b"/>
              <a:pathLst>
                <a:path w="231" h="70" extrusionOk="0">
                  <a:moveTo>
                    <a:pt x="166" y="1"/>
                  </a:moveTo>
                  <a:cubicBezTo>
                    <a:pt x="148" y="1"/>
                    <a:pt x="128" y="5"/>
                    <a:pt x="107" y="13"/>
                  </a:cubicBezTo>
                  <a:cubicBezTo>
                    <a:pt x="91" y="19"/>
                    <a:pt x="76" y="23"/>
                    <a:pt x="66" y="23"/>
                  </a:cubicBezTo>
                  <a:cubicBezTo>
                    <a:pt x="58" y="23"/>
                    <a:pt x="54" y="21"/>
                    <a:pt x="52" y="17"/>
                  </a:cubicBezTo>
                  <a:cubicBezTo>
                    <a:pt x="50" y="12"/>
                    <a:pt x="47" y="9"/>
                    <a:pt x="42" y="9"/>
                  </a:cubicBezTo>
                  <a:cubicBezTo>
                    <a:pt x="38" y="9"/>
                    <a:pt x="33" y="12"/>
                    <a:pt x="27" y="17"/>
                  </a:cubicBezTo>
                  <a:cubicBezTo>
                    <a:pt x="0" y="44"/>
                    <a:pt x="12" y="63"/>
                    <a:pt x="43" y="63"/>
                  </a:cubicBezTo>
                  <a:cubicBezTo>
                    <a:pt x="51" y="63"/>
                    <a:pt x="62" y="61"/>
                    <a:pt x="73" y="58"/>
                  </a:cubicBezTo>
                  <a:cubicBezTo>
                    <a:pt x="83" y="56"/>
                    <a:pt x="96" y="55"/>
                    <a:pt x="108" y="55"/>
                  </a:cubicBezTo>
                  <a:cubicBezTo>
                    <a:pt x="127" y="55"/>
                    <a:pt x="147" y="57"/>
                    <a:pt x="160" y="61"/>
                  </a:cubicBezTo>
                  <a:cubicBezTo>
                    <a:pt x="169" y="67"/>
                    <a:pt x="177" y="70"/>
                    <a:pt x="184" y="70"/>
                  </a:cubicBezTo>
                  <a:cubicBezTo>
                    <a:pt x="195" y="70"/>
                    <a:pt x="203" y="63"/>
                    <a:pt x="211" y="48"/>
                  </a:cubicBezTo>
                  <a:cubicBezTo>
                    <a:pt x="231" y="20"/>
                    <a:pt x="205" y="1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1" name="Google Shape;3831;p30"/>
            <p:cNvSpPr/>
            <p:nvPr/>
          </p:nvSpPr>
          <p:spPr>
            <a:xfrm>
              <a:off x="5735625" y="134360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1"/>
                  </a:cubicBezTo>
                  <a:cubicBezTo>
                    <a:pt x="10" y="6"/>
                    <a:pt x="0" y="9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4" y="30"/>
                    <a:pt x="36" y="31"/>
                    <a:pt x="38" y="31"/>
                  </a:cubicBezTo>
                  <a:cubicBezTo>
                    <a:pt x="48" y="31"/>
                    <a:pt x="55" y="25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2" name="Google Shape;3832;p30"/>
            <p:cNvSpPr/>
            <p:nvPr/>
          </p:nvSpPr>
          <p:spPr>
            <a:xfrm>
              <a:off x="5737175" y="13484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8" y="0"/>
                    <a:pt x="42" y="0"/>
                    <a:pt x="35" y="1"/>
                  </a:cubicBezTo>
                  <a:cubicBezTo>
                    <a:pt x="11" y="8"/>
                    <a:pt x="1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4" y="18"/>
                    <a:pt x="52" y="11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3" name="Google Shape;3833;p30"/>
            <p:cNvSpPr/>
            <p:nvPr/>
          </p:nvSpPr>
          <p:spPr>
            <a:xfrm>
              <a:off x="5739000" y="13423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0" y="5"/>
                    <a:pt x="0" y="12"/>
                    <a:pt x="11" y="23"/>
                  </a:cubicBezTo>
                  <a:cubicBezTo>
                    <a:pt x="18" y="30"/>
                    <a:pt x="32" y="34"/>
                    <a:pt x="43" y="34"/>
                  </a:cubicBezTo>
                  <a:cubicBezTo>
                    <a:pt x="46" y="34"/>
                    <a:pt x="50" y="34"/>
                    <a:pt x="53" y="33"/>
                  </a:cubicBezTo>
                  <a:cubicBezTo>
                    <a:pt x="66" y="29"/>
                    <a:pt x="66" y="19"/>
                    <a:pt x="56" y="12"/>
                  </a:cubicBezTo>
                  <a:cubicBezTo>
                    <a:pt x="48" y="4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4" name="Google Shape;3834;p30"/>
            <p:cNvSpPr/>
            <p:nvPr/>
          </p:nvSpPr>
          <p:spPr>
            <a:xfrm>
              <a:off x="5740300" y="1344175"/>
              <a:ext cx="4600" cy="1925"/>
            </a:xfrm>
            <a:custGeom>
              <a:avLst/>
              <a:gdLst/>
              <a:ahLst/>
              <a:cxnLst/>
              <a:rect l="l" t="t" r="r" b="b"/>
              <a:pathLst>
                <a:path w="184" h="77" extrusionOk="0">
                  <a:moveTo>
                    <a:pt x="26" y="0"/>
                  </a:moveTo>
                  <a:cubicBezTo>
                    <a:pt x="22" y="0"/>
                    <a:pt x="17" y="2"/>
                    <a:pt x="11" y="7"/>
                  </a:cubicBezTo>
                  <a:cubicBezTo>
                    <a:pt x="1" y="20"/>
                    <a:pt x="28" y="38"/>
                    <a:pt x="81" y="55"/>
                  </a:cubicBezTo>
                  <a:cubicBezTo>
                    <a:pt x="121" y="70"/>
                    <a:pt x="157" y="77"/>
                    <a:pt x="169" y="77"/>
                  </a:cubicBezTo>
                  <a:cubicBezTo>
                    <a:pt x="172" y="77"/>
                    <a:pt x="173" y="76"/>
                    <a:pt x="174" y="76"/>
                  </a:cubicBezTo>
                  <a:cubicBezTo>
                    <a:pt x="184" y="57"/>
                    <a:pt x="99" y="15"/>
                    <a:pt x="71" y="15"/>
                  </a:cubicBezTo>
                  <a:cubicBezTo>
                    <a:pt x="67" y="15"/>
                    <a:pt x="65" y="15"/>
                    <a:pt x="63" y="17"/>
                  </a:cubicBezTo>
                  <a:cubicBezTo>
                    <a:pt x="59" y="21"/>
                    <a:pt x="55" y="23"/>
                    <a:pt x="51" y="23"/>
                  </a:cubicBezTo>
                  <a:cubicBezTo>
                    <a:pt x="45" y="23"/>
                    <a:pt x="41" y="19"/>
                    <a:pt x="39" y="10"/>
                  </a:cubicBezTo>
                  <a:cubicBezTo>
                    <a:pt x="37" y="4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5" name="Google Shape;3835;p30"/>
            <p:cNvSpPr/>
            <p:nvPr/>
          </p:nvSpPr>
          <p:spPr>
            <a:xfrm>
              <a:off x="5661125" y="1091725"/>
              <a:ext cx="1375" cy="120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6"/>
                    <a:pt x="10" y="16"/>
                    <a:pt x="4" y="22"/>
                  </a:cubicBezTo>
                  <a:cubicBezTo>
                    <a:pt x="0" y="33"/>
                    <a:pt x="0" y="43"/>
                    <a:pt x="10" y="47"/>
                  </a:cubicBezTo>
                  <a:cubicBezTo>
                    <a:pt x="11" y="48"/>
                    <a:pt x="12" y="48"/>
                    <a:pt x="13" y="48"/>
                  </a:cubicBezTo>
                  <a:cubicBezTo>
                    <a:pt x="20" y="48"/>
                    <a:pt x="32" y="38"/>
                    <a:pt x="42" y="22"/>
                  </a:cubicBezTo>
                  <a:cubicBezTo>
                    <a:pt x="53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6" name="Google Shape;3836;p30"/>
            <p:cNvSpPr/>
            <p:nvPr/>
          </p:nvSpPr>
          <p:spPr>
            <a:xfrm>
              <a:off x="5742200" y="13489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8" y="5"/>
                    <a:pt x="0" y="15"/>
                    <a:pt x="5" y="26"/>
                  </a:cubicBezTo>
                  <a:cubicBezTo>
                    <a:pt x="7" y="34"/>
                    <a:pt x="14" y="40"/>
                    <a:pt x="24" y="40"/>
                  </a:cubicBezTo>
                  <a:cubicBezTo>
                    <a:pt x="27" y="40"/>
                    <a:pt x="29" y="40"/>
                    <a:pt x="32" y="39"/>
                  </a:cubicBezTo>
                  <a:cubicBezTo>
                    <a:pt x="46" y="36"/>
                    <a:pt x="53" y="26"/>
                    <a:pt x="50" y="15"/>
                  </a:cubicBezTo>
                  <a:cubicBezTo>
                    <a:pt x="47" y="5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7" name="Google Shape;3837;p30"/>
            <p:cNvSpPr/>
            <p:nvPr/>
          </p:nvSpPr>
          <p:spPr>
            <a:xfrm>
              <a:off x="5728325" y="1300050"/>
              <a:ext cx="1975" cy="1750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68" y="0"/>
                  </a:moveTo>
                  <a:cubicBezTo>
                    <a:pt x="64" y="0"/>
                    <a:pt x="57" y="2"/>
                    <a:pt x="46" y="6"/>
                  </a:cubicBezTo>
                  <a:cubicBezTo>
                    <a:pt x="25" y="9"/>
                    <a:pt x="14" y="23"/>
                    <a:pt x="25" y="30"/>
                  </a:cubicBezTo>
                  <a:cubicBezTo>
                    <a:pt x="35" y="41"/>
                    <a:pt x="32" y="51"/>
                    <a:pt x="18" y="54"/>
                  </a:cubicBezTo>
                  <a:cubicBezTo>
                    <a:pt x="4" y="57"/>
                    <a:pt x="1" y="65"/>
                    <a:pt x="11" y="68"/>
                  </a:cubicBezTo>
                  <a:cubicBezTo>
                    <a:pt x="13" y="69"/>
                    <a:pt x="15" y="70"/>
                    <a:pt x="17" y="70"/>
                  </a:cubicBezTo>
                  <a:cubicBezTo>
                    <a:pt x="29" y="70"/>
                    <a:pt x="45" y="57"/>
                    <a:pt x="56" y="37"/>
                  </a:cubicBezTo>
                  <a:cubicBezTo>
                    <a:pt x="73" y="10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8" name="Google Shape;3838;p30"/>
            <p:cNvSpPr/>
            <p:nvPr/>
          </p:nvSpPr>
          <p:spPr>
            <a:xfrm>
              <a:off x="5663275" y="1092025"/>
              <a:ext cx="3875" cy="1275"/>
            </a:xfrm>
            <a:custGeom>
              <a:avLst/>
              <a:gdLst/>
              <a:ahLst/>
              <a:cxnLst/>
              <a:rect l="l" t="t" r="r" b="b"/>
              <a:pathLst>
                <a:path w="155" h="51" extrusionOk="0">
                  <a:moveTo>
                    <a:pt x="102" y="0"/>
                  </a:moveTo>
                  <a:cubicBezTo>
                    <a:pt x="79" y="0"/>
                    <a:pt x="53" y="7"/>
                    <a:pt x="32" y="21"/>
                  </a:cubicBezTo>
                  <a:cubicBezTo>
                    <a:pt x="1" y="42"/>
                    <a:pt x="4" y="45"/>
                    <a:pt x="49" y="48"/>
                  </a:cubicBezTo>
                  <a:cubicBezTo>
                    <a:pt x="64" y="50"/>
                    <a:pt x="77" y="51"/>
                    <a:pt x="89" y="51"/>
                  </a:cubicBezTo>
                  <a:cubicBezTo>
                    <a:pt x="132" y="51"/>
                    <a:pt x="155" y="40"/>
                    <a:pt x="147" y="21"/>
                  </a:cubicBezTo>
                  <a:cubicBezTo>
                    <a:pt x="143" y="7"/>
                    <a:pt x="125" y="0"/>
                    <a:pt x="1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9" name="Google Shape;3839;p30"/>
            <p:cNvSpPr/>
            <p:nvPr/>
          </p:nvSpPr>
          <p:spPr>
            <a:xfrm>
              <a:off x="5741000" y="13288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38" y="0"/>
                  </a:moveTo>
                  <a:cubicBezTo>
                    <a:pt x="36" y="0"/>
                    <a:pt x="34" y="0"/>
                    <a:pt x="32" y="1"/>
                  </a:cubicBezTo>
                  <a:cubicBezTo>
                    <a:pt x="0" y="12"/>
                    <a:pt x="11" y="22"/>
                    <a:pt x="53" y="25"/>
                  </a:cubicBezTo>
                  <a:cubicBezTo>
                    <a:pt x="77" y="25"/>
                    <a:pt x="83" y="22"/>
                    <a:pt x="73" y="12"/>
                  </a:cubicBezTo>
                  <a:cubicBezTo>
                    <a:pt x="62" y="6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0" name="Google Shape;3840;p30"/>
            <p:cNvSpPr/>
            <p:nvPr/>
          </p:nvSpPr>
          <p:spPr>
            <a:xfrm>
              <a:off x="5667700" y="1092075"/>
              <a:ext cx="3750" cy="150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3" y="0"/>
                  </a:moveTo>
                  <a:cubicBezTo>
                    <a:pt x="0" y="0"/>
                    <a:pt x="1" y="8"/>
                    <a:pt x="18" y="33"/>
                  </a:cubicBezTo>
                  <a:cubicBezTo>
                    <a:pt x="26" y="50"/>
                    <a:pt x="46" y="59"/>
                    <a:pt x="65" y="59"/>
                  </a:cubicBezTo>
                  <a:cubicBezTo>
                    <a:pt x="70" y="59"/>
                    <a:pt x="75" y="59"/>
                    <a:pt x="80" y="57"/>
                  </a:cubicBezTo>
                  <a:cubicBezTo>
                    <a:pt x="149" y="40"/>
                    <a:pt x="139" y="5"/>
                    <a:pt x="63" y="2"/>
                  </a:cubicBezTo>
                  <a:cubicBezTo>
                    <a:pt x="51" y="1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1" name="Google Shape;3841;p30"/>
            <p:cNvSpPr/>
            <p:nvPr/>
          </p:nvSpPr>
          <p:spPr>
            <a:xfrm>
              <a:off x="5748300" y="13433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8"/>
                    <a:pt x="16" y="47"/>
                    <a:pt x="21" y="47"/>
                  </a:cubicBezTo>
                  <a:cubicBezTo>
                    <a:pt x="22" y="47"/>
                    <a:pt x="23" y="47"/>
                    <a:pt x="24" y="45"/>
                  </a:cubicBezTo>
                  <a:cubicBezTo>
                    <a:pt x="31" y="35"/>
                    <a:pt x="27" y="21"/>
                    <a:pt x="14" y="7"/>
                  </a:cubicBezTo>
                  <a:cubicBezTo>
                    <a:pt x="10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2" name="Google Shape;3842;p30"/>
            <p:cNvSpPr/>
            <p:nvPr/>
          </p:nvSpPr>
          <p:spPr>
            <a:xfrm>
              <a:off x="5751825" y="1346050"/>
              <a:ext cx="2675" cy="1750"/>
            </a:xfrm>
            <a:custGeom>
              <a:avLst/>
              <a:gdLst/>
              <a:ahLst/>
              <a:cxnLst/>
              <a:rect l="l" t="t" r="r" b="b"/>
              <a:pathLst>
                <a:path w="107" h="70" extrusionOk="0">
                  <a:moveTo>
                    <a:pt x="32" y="0"/>
                  </a:moveTo>
                  <a:cubicBezTo>
                    <a:pt x="30" y="0"/>
                    <a:pt x="27" y="0"/>
                    <a:pt x="25" y="1"/>
                  </a:cubicBezTo>
                  <a:cubicBezTo>
                    <a:pt x="1" y="8"/>
                    <a:pt x="4" y="18"/>
                    <a:pt x="43" y="42"/>
                  </a:cubicBezTo>
                  <a:cubicBezTo>
                    <a:pt x="69" y="61"/>
                    <a:pt x="87" y="70"/>
                    <a:pt x="95" y="70"/>
                  </a:cubicBezTo>
                  <a:cubicBezTo>
                    <a:pt x="106" y="70"/>
                    <a:pt x="102" y="56"/>
                    <a:pt x="81" y="28"/>
                  </a:cubicBezTo>
                  <a:cubicBezTo>
                    <a:pt x="69" y="10"/>
                    <a:pt x="49" y="0"/>
                    <a:pt x="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3" name="Google Shape;3843;p30"/>
            <p:cNvSpPr/>
            <p:nvPr/>
          </p:nvSpPr>
          <p:spPr>
            <a:xfrm>
              <a:off x="5671850" y="1092325"/>
              <a:ext cx="17450" cy="2925"/>
            </a:xfrm>
            <a:custGeom>
              <a:avLst/>
              <a:gdLst/>
              <a:ahLst/>
              <a:cxnLst/>
              <a:rect l="l" t="t" r="r" b="b"/>
              <a:pathLst>
                <a:path w="698" h="117" extrusionOk="0">
                  <a:moveTo>
                    <a:pt x="129" y="1"/>
                  </a:moveTo>
                  <a:cubicBezTo>
                    <a:pt x="105" y="1"/>
                    <a:pt x="86" y="1"/>
                    <a:pt x="74" y="2"/>
                  </a:cubicBezTo>
                  <a:cubicBezTo>
                    <a:pt x="25" y="6"/>
                    <a:pt x="1" y="12"/>
                    <a:pt x="4" y="26"/>
                  </a:cubicBezTo>
                  <a:cubicBezTo>
                    <a:pt x="7" y="32"/>
                    <a:pt x="11" y="36"/>
                    <a:pt x="16" y="36"/>
                  </a:cubicBezTo>
                  <a:cubicBezTo>
                    <a:pt x="20" y="36"/>
                    <a:pt x="25" y="34"/>
                    <a:pt x="29" y="30"/>
                  </a:cubicBezTo>
                  <a:cubicBezTo>
                    <a:pt x="33" y="26"/>
                    <a:pt x="38" y="24"/>
                    <a:pt x="44" y="24"/>
                  </a:cubicBezTo>
                  <a:cubicBezTo>
                    <a:pt x="52" y="24"/>
                    <a:pt x="62" y="28"/>
                    <a:pt x="71" y="36"/>
                  </a:cubicBezTo>
                  <a:cubicBezTo>
                    <a:pt x="87" y="49"/>
                    <a:pt x="126" y="57"/>
                    <a:pt x="157" y="57"/>
                  </a:cubicBezTo>
                  <a:cubicBezTo>
                    <a:pt x="184" y="57"/>
                    <a:pt x="206" y="51"/>
                    <a:pt x="202" y="40"/>
                  </a:cubicBezTo>
                  <a:cubicBezTo>
                    <a:pt x="199" y="30"/>
                    <a:pt x="223" y="23"/>
                    <a:pt x="254" y="19"/>
                  </a:cubicBezTo>
                  <a:cubicBezTo>
                    <a:pt x="258" y="19"/>
                    <a:pt x="263" y="18"/>
                    <a:pt x="266" y="18"/>
                  </a:cubicBezTo>
                  <a:cubicBezTo>
                    <a:pt x="294" y="18"/>
                    <a:pt x="309" y="28"/>
                    <a:pt x="307" y="40"/>
                  </a:cubicBezTo>
                  <a:cubicBezTo>
                    <a:pt x="305" y="46"/>
                    <a:pt x="305" y="50"/>
                    <a:pt x="308" y="50"/>
                  </a:cubicBezTo>
                  <a:cubicBezTo>
                    <a:pt x="309" y="50"/>
                    <a:pt x="312" y="48"/>
                    <a:pt x="317" y="44"/>
                  </a:cubicBezTo>
                  <a:cubicBezTo>
                    <a:pt x="322" y="39"/>
                    <a:pt x="330" y="36"/>
                    <a:pt x="340" y="36"/>
                  </a:cubicBezTo>
                  <a:cubicBezTo>
                    <a:pt x="352" y="36"/>
                    <a:pt x="365" y="40"/>
                    <a:pt x="376" y="47"/>
                  </a:cubicBezTo>
                  <a:cubicBezTo>
                    <a:pt x="389" y="57"/>
                    <a:pt x="414" y="62"/>
                    <a:pt x="434" y="62"/>
                  </a:cubicBezTo>
                  <a:cubicBezTo>
                    <a:pt x="441" y="62"/>
                    <a:pt x="447" y="62"/>
                    <a:pt x="452" y="61"/>
                  </a:cubicBezTo>
                  <a:cubicBezTo>
                    <a:pt x="460" y="58"/>
                    <a:pt x="468" y="57"/>
                    <a:pt x="476" y="57"/>
                  </a:cubicBezTo>
                  <a:cubicBezTo>
                    <a:pt x="492" y="57"/>
                    <a:pt x="508" y="61"/>
                    <a:pt x="515" y="68"/>
                  </a:cubicBezTo>
                  <a:cubicBezTo>
                    <a:pt x="519" y="71"/>
                    <a:pt x="527" y="73"/>
                    <a:pt x="535" y="73"/>
                  </a:cubicBezTo>
                  <a:cubicBezTo>
                    <a:pt x="545" y="73"/>
                    <a:pt x="556" y="70"/>
                    <a:pt x="563" y="65"/>
                  </a:cubicBezTo>
                  <a:cubicBezTo>
                    <a:pt x="569" y="60"/>
                    <a:pt x="575" y="57"/>
                    <a:pt x="580" y="57"/>
                  </a:cubicBezTo>
                  <a:cubicBezTo>
                    <a:pt x="589" y="57"/>
                    <a:pt x="596" y="65"/>
                    <a:pt x="598" y="78"/>
                  </a:cubicBezTo>
                  <a:cubicBezTo>
                    <a:pt x="598" y="99"/>
                    <a:pt x="615" y="113"/>
                    <a:pt x="636" y="116"/>
                  </a:cubicBezTo>
                  <a:cubicBezTo>
                    <a:pt x="657" y="116"/>
                    <a:pt x="660" y="110"/>
                    <a:pt x="646" y="99"/>
                  </a:cubicBezTo>
                  <a:cubicBezTo>
                    <a:pt x="633" y="89"/>
                    <a:pt x="633" y="78"/>
                    <a:pt x="646" y="75"/>
                  </a:cubicBezTo>
                  <a:cubicBezTo>
                    <a:pt x="664" y="71"/>
                    <a:pt x="667" y="61"/>
                    <a:pt x="654" y="54"/>
                  </a:cubicBezTo>
                  <a:cubicBezTo>
                    <a:pt x="646" y="44"/>
                    <a:pt x="654" y="30"/>
                    <a:pt x="675" y="19"/>
                  </a:cubicBezTo>
                  <a:cubicBezTo>
                    <a:pt x="691" y="9"/>
                    <a:pt x="698" y="5"/>
                    <a:pt x="691" y="5"/>
                  </a:cubicBezTo>
                  <a:cubicBezTo>
                    <a:pt x="686" y="5"/>
                    <a:pt x="677" y="6"/>
                    <a:pt x="660" y="9"/>
                  </a:cubicBezTo>
                  <a:cubicBezTo>
                    <a:pt x="650" y="12"/>
                    <a:pt x="621" y="13"/>
                    <a:pt x="582" y="13"/>
                  </a:cubicBezTo>
                  <a:cubicBezTo>
                    <a:pt x="528" y="13"/>
                    <a:pt x="455" y="11"/>
                    <a:pt x="383" y="9"/>
                  </a:cubicBezTo>
                  <a:cubicBezTo>
                    <a:pt x="290" y="4"/>
                    <a:pt x="192" y="1"/>
                    <a:pt x="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4" name="Google Shape;3844;p30"/>
            <p:cNvSpPr/>
            <p:nvPr/>
          </p:nvSpPr>
          <p:spPr>
            <a:xfrm>
              <a:off x="5751575" y="1343875"/>
              <a:ext cx="1775" cy="850"/>
            </a:xfrm>
            <a:custGeom>
              <a:avLst/>
              <a:gdLst/>
              <a:ahLst/>
              <a:cxnLst/>
              <a:rect l="l" t="t" r="r" b="b"/>
              <a:pathLst>
                <a:path w="71" h="34" extrusionOk="0">
                  <a:moveTo>
                    <a:pt x="25" y="0"/>
                  </a:moveTo>
                  <a:cubicBezTo>
                    <a:pt x="22" y="0"/>
                    <a:pt x="18" y="0"/>
                    <a:pt x="14" y="1"/>
                  </a:cubicBezTo>
                  <a:cubicBezTo>
                    <a:pt x="0" y="5"/>
                    <a:pt x="0" y="11"/>
                    <a:pt x="11" y="22"/>
                  </a:cubicBezTo>
                  <a:cubicBezTo>
                    <a:pt x="21" y="29"/>
                    <a:pt x="33" y="34"/>
                    <a:pt x="44" y="34"/>
                  </a:cubicBezTo>
                  <a:cubicBezTo>
                    <a:pt x="48" y="34"/>
                    <a:pt x="52" y="33"/>
                    <a:pt x="56" y="32"/>
                  </a:cubicBezTo>
                  <a:cubicBezTo>
                    <a:pt x="67" y="29"/>
                    <a:pt x="70" y="19"/>
                    <a:pt x="56" y="11"/>
                  </a:cubicBezTo>
                  <a:cubicBezTo>
                    <a:pt x="48" y="4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5" name="Google Shape;3845;p30"/>
            <p:cNvSpPr/>
            <p:nvPr/>
          </p:nvSpPr>
          <p:spPr>
            <a:xfrm>
              <a:off x="5750450" y="1333900"/>
              <a:ext cx="1400" cy="1200"/>
            </a:xfrm>
            <a:custGeom>
              <a:avLst/>
              <a:gdLst/>
              <a:ahLst/>
              <a:cxnLst/>
              <a:rect l="l" t="t" r="r" b="b"/>
              <a:pathLst>
                <a:path w="56" h="48" extrusionOk="0">
                  <a:moveTo>
                    <a:pt x="48" y="1"/>
                  </a:moveTo>
                  <a:cubicBezTo>
                    <a:pt x="46" y="1"/>
                    <a:pt x="44" y="1"/>
                    <a:pt x="42" y="1"/>
                  </a:cubicBezTo>
                  <a:cubicBezTo>
                    <a:pt x="29" y="5"/>
                    <a:pt x="11" y="15"/>
                    <a:pt x="8" y="22"/>
                  </a:cubicBezTo>
                  <a:cubicBezTo>
                    <a:pt x="0" y="32"/>
                    <a:pt x="0" y="43"/>
                    <a:pt x="11" y="46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22" y="47"/>
                    <a:pt x="36" y="38"/>
                    <a:pt x="45" y="26"/>
                  </a:cubicBezTo>
                  <a:cubicBezTo>
                    <a:pt x="54" y="8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6" name="Google Shape;3846;p30"/>
            <p:cNvSpPr/>
            <p:nvPr/>
          </p:nvSpPr>
          <p:spPr>
            <a:xfrm>
              <a:off x="5755150" y="1346900"/>
              <a:ext cx="2125" cy="1300"/>
            </a:xfrm>
            <a:custGeom>
              <a:avLst/>
              <a:gdLst/>
              <a:ahLst/>
              <a:cxnLst/>
              <a:rect l="l" t="t" r="r" b="b"/>
              <a:pathLst>
                <a:path w="85" h="52" extrusionOk="0">
                  <a:moveTo>
                    <a:pt x="70" y="1"/>
                  </a:moveTo>
                  <a:cubicBezTo>
                    <a:pt x="67" y="1"/>
                    <a:pt x="62" y="1"/>
                    <a:pt x="55" y="2"/>
                  </a:cubicBezTo>
                  <a:cubicBezTo>
                    <a:pt x="38" y="8"/>
                    <a:pt x="17" y="19"/>
                    <a:pt x="10" y="29"/>
                  </a:cubicBezTo>
                  <a:cubicBezTo>
                    <a:pt x="1" y="44"/>
                    <a:pt x="2" y="51"/>
                    <a:pt x="11" y="51"/>
                  </a:cubicBezTo>
                  <a:cubicBezTo>
                    <a:pt x="20" y="51"/>
                    <a:pt x="38" y="42"/>
                    <a:pt x="59" y="26"/>
                  </a:cubicBezTo>
                  <a:cubicBezTo>
                    <a:pt x="81" y="7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7" name="Google Shape;3847;p30"/>
            <p:cNvSpPr/>
            <p:nvPr/>
          </p:nvSpPr>
          <p:spPr>
            <a:xfrm>
              <a:off x="5755575" y="1344875"/>
              <a:ext cx="1750" cy="975"/>
            </a:xfrm>
            <a:custGeom>
              <a:avLst/>
              <a:gdLst/>
              <a:ahLst/>
              <a:cxnLst/>
              <a:rect l="l" t="t" r="r" b="b"/>
              <a:pathLst>
                <a:path w="70" h="39" extrusionOk="0">
                  <a:moveTo>
                    <a:pt x="41" y="0"/>
                  </a:moveTo>
                  <a:cubicBezTo>
                    <a:pt x="36" y="0"/>
                    <a:pt x="30" y="1"/>
                    <a:pt x="24" y="3"/>
                  </a:cubicBezTo>
                  <a:cubicBezTo>
                    <a:pt x="7" y="6"/>
                    <a:pt x="0" y="17"/>
                    <a:pt x="11" y="27"/>
                  </a:cubicBezTo>
                  <a:cubicBezTo>
                    <a:pt x="22" y="33"/>
                    <a:pt x="36" y="39"/>
                    <a:pt x="46" y="39"/>
                  </a:cubicBezTo>
                  <a:cubicBezTo>
                    <a:pt x="49" y="39"/>
                    <a:pt x="51" y="38"/>
                    <a:pt x="52" y="38"/>
                  </a:cubicBezTo>
                  <a:cubicBezTo>
                    <a:pt x="62" y="34"/>
                    <a:pt x="69" y="24"/>
                    <a:pt x="66" y="13"/>
                  </a:cubicBezTo>
                  <a:cubicBezTo>
                    <a:pt x="63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8" name="Google Shape;3848;p30"/>
            <p:cNvSpPr/>
            <p:nvPr/>
          </p:nvSpPr>
          <p:spPr>
            <a:xfrm>
              <a:off x="5735550" y="1276150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10" y="1"/>
                  </a:moveTo>
                  <a:cubicBezTo>
                    <a:pt x="0" y="4"/>
                    <a:pt x="0" y="14"/>
                    <a:pt x="13" y="22"/>
                  </a:cubicBezTo>
                  <a:cubicBezTo>
                    <a:pt x="20" y="28"/>
                    <a:pt x="33" y="32"/>
                    <a:pt x="47" y="32"/>
                  </a:cubicBezTo>
                  <a:cubicBezTo>
                    <a:pt x="54" y="32"/>
                    <a:pt x="62" y="31"/>
                    <a:pt x="69" y="28"/>
                  </a:cubicBezTo>
                  <a:cubicBezTo>
                    <a:pt x="104" y="18"/>
                    <a:pt x="104" y="14"/>
                    <a:pt x="69" y="7"/>
                  </a:cubicBezTo>
                  <a:cubicBezTo>
                    <a:pt x="45" y="1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9" name="Google Shape;3849;p30"/>
            <p:cNvSpPr/>
            <p:nvPr/>
          </p:nvSpPr>
          <p:spPr>
            <a:xfrm>
              <a:off x="5737950" y="128402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9" y="0"/>
                  </a:moveTo>
                  <a:cubicBezTo>
                    <a:pt x="25" y="0"/>
                    <a:pt x="22" y="1"/>
                    <a:pt x="18" y="1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4"/>
                    <a:pt x="17" y="38"/>
                    <a:pt x="31" y="38"/>
                  </a:cubicBezTo>
                  <a:cubicBezTo>
                    <a:pt x="36" y="38"/>
                    <a:pt x="40" y="37"/>
                    <a:pt x="46" y="36"/>
                  </a:cubicBezTo>
                  <a:cubicBezTo>
                    <a:pt x="63" y="32"/>
                    <a:pt x="71" y="19"/>
                    <a:pt x="60" y="11"/>
                  </a:cubicBezTo>
                  <a:cubicBezTo>
                    <a:pt x="52" y="4"/>
                    <a:pt x="41" y="0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0" name="Google Shape;3850;p30"/>
            <p:cNvSpPr/>
            <p:nvPr/>
          </p:nvSpPr>
          <p:spPr>
            <a:xfrm>
              <a:off x="5758050" y="1346025"/>
              <a:ext cx="1925" cy="2450"/>
            </a:xfrm>
            <a:custGeom>
              <a:avLst/>
              <a:gdLst/>
              <a:ahLst/>
              <a:cxnLst/>
              <a:rect l="l" t="t" r="r" b="b"/>
              <a:pathLst>
                <a:path w="77" h="98" extrusionOk="0">
                  <a:moveTo>
                    <a:pt x="43" y="0"/>
                  </a:moveTo>
                  <a:cubicBezTo>
                    <a:pt x="37" y="0"/>
                    <a:pt x="30" y="6"/>
                    <a:pt x="23" y="16"/>
                  </a:cubicBezTo>
                  <a:cubicBezTo>
                    <a:pt x="0" y="44"/>
                    <a:pt x="7" y="97"/>
                    <a:pt x="33" y="97"/>
                  </a:cubicBezTo>
                  <a:cubicBezTo>
                    <a:pt x="35" y="97"/>
                    <a:pt x="38" y="97"/>
                    <a:pt x="40" y="96"/>
                  </a:cubicBezTo>
                  <a:cubicBezTo>
                    <a:pt x="50" y="96"/>
                    <a:pt x="50" y="78"/>
                    <a:pt x="37" y="64"/>
                  </a:cubicBezTo>
                  <a:cubicBezTo>
                    <a:pt x="23" y="43"/>
                    <a:pt x="23" y="37"/>
                    <a:pt x="50" y="37"/>
                  </a:cubicBezTo>
                  <a:cubicBezTo>
                    <a:pt x="54" y="37"/>
                    <a:pt x="57" y="38"/>
                    <a:pt x="59" y="38"/>
                  </a:cubicBezTo>
                  <a:cubicBezTo>
                    <a:pt x="73" y="38"/>
                    <a:pt x="76" y="31"/>
                    <a:pt x="64" y="16"/>
                  </a:cubicBezTo>
                  <a:cubicBezTo>
                    <a:pt x="57" y="6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1" name="Google Shape;3851;p30"/>
            <p:cNvSpPr/>
            <p:nvPr/>
          </p:nvSpPr>
          <p:spPr>
            <a:xfrm>
              <a:off x="5760850" y="1346600"/>
              <a:ext cx="1775" cy="975"/>
            </a:xfrm>
            <a:custGeom>
              <a:avLst/>
              <a:gdLst/>
              <a:ahLst/>
              <a:cxnLst/>
              <a:rect l="l" t="t" r="r" b="b"/>
              <a:pathLst>
                <a:path w="71" h="39" extrusionOk="0">
                  <a:moveTo>
                    <a:pt x="57" y="1"/>
                  </a:moveTo>
                  <a:cubicBezTo>
                    <a:pt x="51" y="1"/>
                    <a:pt x="43" y="1"/>
                    <a:pt x="32" y="3"/>
                  </a:cubicBezTo>
                  <a:cubicBezTo>
                    <a:pt x="15" y="11"/>
                    <a:pt x="1" y="20"/>
                    <a:pt x="4" y="31"/>
                  </a:cubicBezTo>
                  <a:cubicBezTo>
                    <a:pt x="6" y="36"/>
                    <a:pt x="11" y="39"/>
                    <a:pt x="18" y="39"/>
                  </a:cubicBezTo>
                  <a:cubicBezTo>
                    <a:pt x="24" y="39"/>
                    <a:pt x="32" y="36"/>
                    <a:pt x="39" y="31"/>
                  </a:cubicBezTo>
                  <a:cubicBezTo>
                    <a:pt x="56" y="20"/>
                    <a:pt x="70" y="6"/>
                    <a:pt x="66" y="3"/>
                  </a:cubicBezTo>
                  <a:cubicBezTo>
                    <a:pt x="66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2" name="Google Shape;3852;p30"/>
            <p:cNvSpPr/>
            <p:nvPr/>
          </p:nvSpPr>
          <p:spPr>
            <a:xfrm>
              <a:off x="5739600" y="12759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2"/>
                    <a:pt x="39" y="4"/>
                  </a:cubicBezTo>
                  <a:cubicBezTo>
                    <a:pt x="15" y="11"/>
                    <a:pt x="0" y="18"/>
                    <a:pt x="11" y="21"/>
                  </a:cubicBezTo>
                  <a:cubicBezTo>
                    <a:pt x="14" y="22"/>
                    <a:pt x="17" y="23"/>
                    <a:pt x="20" y="23"/>
                  </a:cubicBezTo>
                  <a:cubicBezTo>
                    <a:pt x="30" y="23"/>
                    <a:pt x="43" y="19"/>
                    <a:pt x="56" y="11"/>
                  </a:cubicBezTo>
                  <a:cubicBezTo>
                    <a:pt x="65" y="4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3" name="Google Shape;3853;p30"/>
            <p:cNvSpPr/>
            <p:nvPr/>
          </p:nvSpPr>
          <p:spPr>
            <a:xfrm>
              <a:off x="5762775" y="1346700"/>
              <a:ext cx="4350" cy="2875"/>
            </a:xfrm>
            <a:custGeom>
              <a:avLst/>
              <a:gdLst/>
              <a:ahLst/>
              <a:cxnLst/>
              <a:rect l="l" t="t" r="r" b="b"/>
              <a:pathLst>
                <a:path w="174" h="115" extrusionOk="0">
                  <a:moveTo>
                    <a:pt x="52" y="0"/>
                  </a:moveTo>
                  <a:cubicBezTo>
                    <a:pt x="46" y="0"/>
                    <a:pt x="41" y="1"/>
                    <a:pt x="35" y="2"/>
                  </a:cubicBezTo>
                  <a:cubicBezTo>
                    <a:pt x="0" y="10"/>
                    <a:pt x="31" y="44"/>
                    <a:pt x="83" y="55"/>
                  </a:cubicBezTo>
                  <a:cubicBezTo>
                    <a:pt x="114" y="61"/>
                    <a:pt x="132" y="72"/>
                    <a:pt x="128" y="86"/>
                  </a:cubicBezTo>
                  <a:cubicBezTo>
                    <a:pt x="125" y="96"/>
                    <a:pt x="135" y="106"/>
                    <a:pt x="153" y="114"/>
                  </a:cubicBezTo>
                  <a:cubicBezTo>
                    <a:pt x="155" y="114"/>
                    <a:pt x="157" y="114"/>
                    <a:pt x="159" y="114"/>
                  </a:cubicBezTo>
                  <a:cubicBezTo>
                    <a:pt x="173" y="114"/>
                    <a:pt x="171" y="102"/>
                    <a:pt x="149" y="69"/>
                  </a:cubicBezTo>
                  <a:cubicBezTo>
                    <a:pt x="119" y="24"/>
                    <a:pt x="85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4" name="Google Shape;3854;p30"/>
            <p:cNvSpPr/>
            <p:nvPr/>
          </p:nvSpPr>
          <p:spPr>
            <a:xfrm>
              <a:off x="5742125" y="1276150"/>
              <a:ext cx="5975" cy="1225"/>
            </a:xfrm>
            <a:custGeom>
              <a:avLst/>
              <a:gdLst/>
              <a:ahLst/>
              <a:cxnLst/>
              <a:rect l="l" t="t" r="r" b="b"/>
              <a:pathLst>
                <a:path w="239" h="49" extrusionOk="0">
                  <a:moveTo>
                    <a:pt x="106" y="0"/>
                  </a:moveTo>
                  <a:cubicBezTo>
                    <a:pt x="99" y="0"/>
                    <a:pt x="91" y="1"/>
                    <a:pt x="83" y="1"/>
                  </a:cubicBezTo>
                  <a:cubicBezTo>
                    <a:pt x="38" y="4"/>
                    <a:pt x="0" y="11"/>
                    <a:pt x="3" y="18"/>
                  </a:cubicBezTo>
                  <a:cubicBezTo>
                    <a:pt x="7" y="34"/>
                    <a:pt x="116" y="49"/>
                    <a:pt x="180" y="49"/>
                  </a:cubicBezTo>
                  <a:cubicBezTo>
                    <a:pt x="202" y="49"/>
                    <a:pt x="219" y="47"/>
                    <a:pt x="222" y="42"/>
                  </a:cubicBezTo>
                  <a:cubicBezTo>
                    <a:pt x="238" y="17"/>
                    <a:pt x="185" y="0"/>
                    <a:pt x="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5" name="Google Shape;3855;p30"/>
            <p:cNvSpPr/>
            <p:nvPr/>
          </p:nvSpPr>
          <p:spPr>
            <a:xfrm>
              <a:off x="5745425" y="1285450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38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2" y="23"/>
                    <a:pt x="61" y="23"/>
                  </a:cubicBezTo>
                  <a:cubicBezTo>
                    <a:pt x="67" y="23"/>
                    <a:pt x="72" y="21"/>
                    <a:pt x="73" y="17"/>
                  </a:cubicBezTo>
                  <a:cubicBezTo>
                    <a:pt x="80" y="10"/>
                    <a:pt x="63" y="4"/>
                    <a:pt x="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6" name="Google Shape;3856;p30"/>
            <p:cNvSpPr/>
            <p:nvPr/>
          </p:nvSpPr>
          <p:spPr>
            <a:xfrm>
              <a:off x="5759725" y="1326525"/>
              <a:ext cx="1950" cy="600"/>
            </a:xfrm>
            <a:custGeom>
              <a:avLst/>
              <a:gdLst/>
              <a:ahLst/>
              <a:cxnLst/>
              <a:rect l="l" t="t" r="r" b="b"/>
              <a:pathLst>
                <a:path w="78" h="24" extrusionOk="0">
                  <a:moveTo>
                    <a:pt x="15" y="0"/>
                  </a:moveTo>
                  <a:cubicBezTo>
                    <a:pt x="1" y="0"/>
                    <a:pt x="4" y="5"/>
                    <a:pt x="25" y="15"/>
                  </a:cubicBezTo>
                  <a:cubicBezTo>
                    <a:pt x="36" y="21"/>
                    <a:pt x="47" y="24"/>
                    <a:pt x="56" y="24"/>
                  </a:cubicBezTo>
                  <a:cubicBezTo>
                    <a:pt x="63" y="24"/>
                    <a:pt x="68" y="22"/>
                    <a:pt x="70" y="18"/>
                  </a:cubicBezTo>
                  <a:cubicBezTo>
                    <a:pt x="77" y="12"/>
                    <a:pt x="60" y="2"/>
                    <a:pt x="36" y="2"/>
                  </a:cubicBezTo>
                  <a:cubicBezTo>
                    <a:pt x="27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7" name="Google Shape;3857;p30"/>
            <p:cNvSpPr/>
            <p:nvPr/>
          </p:nvSpPr>
          <p:spPr>
            <a:xfrm>
              <a:off x="5745425" y="1279000"/>
              <a:ext cx="2525" cy="1100"/>
            </a:xfrm>
            <a:custGeom>
              <a:avLst/>
              <a:gdLst/>
              <a:ahLst/>
              <a:cxnLst/>
              <a:rect l="l" t="t" r="r" b="b"/>
              <a:pathLst>
                <a:path w="101" h="44" extrusionOk="0">
                  <a:moveTo>
                    <a:pt x="14" y="0"/>
                  </a:moveTo>
                  <a:cubicBezTo>
                    <a:pt x="11" y="0"/>
                    <a:pt x="9" y="0"/>
                    <a:pt x="7" y="1"/>
                  </a:cubicBezTo>
                  <a:cubicBezTo>
                    <a:pt x="1" y="4"/>
                    <a:pt x="7" y="15"/>
                    <a:pt x="31" y="25"/>
                  </a:cubicBezTo>
                  <a:cubicBezTo>
                    <a:pt x="49" y="37"/>
                    <a:pt x="68" y="43"/>
                    <a:pt x="81" y="43"/>
                  </a:cubicBezTo>
                  <a:cubicBezTo>
                    <a:pt x="83" y="43"/>
                    <a:pt x="85" y="43"/>
                    <a:pt x="87" y="43"/>
                  </a:cubicBezTo>
                  <a:cubicBezTo>
                    <a:pt x="100" y="39"/>
                    <a:pt x="90" y="29"/>
                    <a:pt x="66" y="18"/>
                  </a:cubicBezTo>
                  <a:cubicBezTo>
                    <a:pt x="46" y="7"/>
                    <a:pt x="26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8" name="Google Shape;3858;p30"/>
            <p:cNvSpPr/>
            <p:nvPr/>
          </p:nvSpPr>
          <p:spPr>
            <a:xfrm>
              <a:off x="5767375" y="1347475"/>
              <a:ext cx="15950" cy="3775"/>
            </a:xfrm>
            <a:custGeom>
              <a:avLst/>
              <a:gdLst/>
              <a:ahLst/>
              <a:cxnLst/>
              <a:rect l="l" t="t" r="r" b="b"/>
              <a:pathLst>
                <a:path w="638" h="151" extrusionOk="0">
                  <a:moveTo>
                    <a:pt x="86" y="1"/>
                  </a:moveTo>
                  <a:cubicBezTo>
                    <a:pt x="77" y="1"/>
                    <a:pt x="68" y="2"/>
                    <a:pt x="59" y="3"/>
                  </a:cubicBezTo>
                  <a:cubicBezTo>
                    <a:pt x="0" y="19"/>
                    <a:pt x="27" y="76"/>
                    <a:pt x="86" y="76"/>
                  </a:cubicBezTo>
                  <a:cubicBezTo>
                    <a:pt x="89" y="76"/>
                    <a:pt x="93" y="76"/>
                    <a:pt x="97" y="75"/>
                  </a:cubicBezTo>
                  <a:cubicBezTo>
                    <a:pt x="102" y="75"/>
                    <a:pt x="107" y="75"/>
                    <a:pt x="113" y="75"/>
                  </a:cubicBezTo>
                  <a:cubicBezTo>
                    <a:pt x="139" y="75"/>
                    <a:pt x="167" y="81"/>
                    <a:pt x="184" y="90"/>
                  </a:cubicBezTo>
                  <a:cubicBezTo>
                    <a:pt x="204" y="101"/>
                    <a:pt x="225" y="106"/>
                    <a:pt x="239" y="106"/>
                  </a:cubicBezTo>
                  <a:cubicBezTo>
                    <a:pt x="256" y="106"/>
                    <a:pt x="263" y="99"/>
                    <a:pt x="247" y="86"/>
                  </a:cubicBezTo>
                  <a:cubicBezTo>
                    <a:pt x="227" y="71"/>
                    <a:pt x="233" y="63"/>
                    <a:pt x="250" y="63"/>
                  </a:cubicBezTo>
                  <a:cubicBezTo>
                    <a:pt x="264" y="63"/>
                    <a:pt x="285" y="68"/>
                    <a:pt x="305" y="80"/>
                  </a:cubicBezTo>
                  <a:cubicBezTo>
                    <a:pt x="318" y="87"/>
                    <a:pt x="335" y="91"/>
                    <a:pt x="353" y="91"/>
                  </a:cubicBezTo>
                  <a:cubicBezTo>
                    <a:pt x="370" y="91"/>
                    <a:pt x="388" y="87"/>
                    <a:pt x="406" y="80"/>
                  </a:cubicBezTo>
                  <a:cubicBezTo>
                    <a:pt x="423" y="73"/>
                    <a:pt x="437" y="70"/>
                    <a:pt x="447" y="70"/>
                  </a:cubicBezTo>
                  <a:cubicBezTo>
                    <a:pt x="460" y="70"/>
                    <a:pt x="468" y="75"/>
                    <a:pt x="471" y="86"/>
                  </a:cubicBezTo>
                  <a:cubicBezTo>
                    <a:pt x="478" y="98"/>
                    <a:pt x="471" y="105"/>
                    <a:pt x="459" y="105"/>
                  </a:cubicBezTo>
                  <a:cubicBezTo>
                    <a:pt x="456" y="105"/>
                    <a:pt x="454" y="104"/>
                    <a:pt x="451" y="104"/>
                  </a:cubicBezTo>
                  <a:cubicBezTo>
                    <a:pt x="445" y="103"/>
                    <a:pt x="442" y="102"/>
                    <a:pt x="439" y="102"/>
                  </a:cubicBezTo>
                  <a:cubicBezTo>
                    <a:pt x="431" y="102"/>
                    <a:pt x="433" y="106"/>
                    <a:pt x="444" y="114"/>
                  </a:cubicBezTo>
                  <a:cubicBezTo>
                    <a:pt x="452" y="122"/>
                    <a:pt x="462" y="126"/>
                    <a:pt x="469" y="126"/>
                  </a:cubicBezTo>
                  <a:cubicBezTo>
                    <a:pt x="474" y="126"/>
                    <a:pt x="478" y="124"/>
                    <a:pt x="479" y="121"/>
                  </a:cubicBezTo>
                  <a:cubicBezTo>
                    <a:pt x="480" y="119"/>
                    <a:pt x="483" y="118"/>
                    <a:pt x="489" y="118"/>
                  </a:cubicBezTo>
                  <a:cubicBezTo>
                    <a:pt x="503" y="118"/>
                    <a:pt x="530" y="125"/>
                    <a:pt x="555" y="135"/>
                  </a:cubicBezTo>
                  <a:cubicBezTo>
                    <a:pt x="577" y="146"/>
                    <a:pt x="599" y="151"/>
                    <a:pt x="614" y="151"/>
                  </a:cubicBezTo>
                  <a:cubicBezTo>
                    <a:pt x="622" y="151"/>
                    <a:pt x="629" y="149"/>
                    <a:pt x="631" y="145"/>
                  </a:cubicBezTo>
                  <a:cubicBezTo>
                    <a:pt x="638" y="135"/>
                    <a:pt x="631" y="125"/>
                    <a:pt x="617" y="125"/>
                  </a:cubicBezTo>
                  <a:cubicBezTo>
                    <a:pt x="559" y="117"/>
                    <a:pt x="524" y="100"/>
                    <a:pt x="506" y="69"/>
                  </a:cubicBezTo>
                  <a:cubicBezTo>
                    <a:pt x="494" y="48"/>
                    <a:pt x="467" y="37"/>
                    <a:pt x="422" y="37"/>
                  </a:cubicBezTo>
                  <a:cubicBezTo>
                    <a:pt x="415" y="37"/>
                    <a:pt x="407" y="37"/>
                    <a:pt x="399" y="38"/>
                  </a:cubicBezTo>
                  <a:cubicBezTo>
                    <a:pt x="388" y="39"/>
                    <a:pt x="376" y="39"/>
                    <a:pt x="363" y="39"/>
                  </a:cubicBezTo>
                  <a:cubicBezTo>
                    <a:pt x="324" y="39"/>
                    <a:pt x="280" y="35"/>
                    <a:pt x="257" y="27"/>
                  </a:cubicBezTo>
                  <a:cubicBezTo>
                    <a:pt x="229" y="20"/>
                    <a:pt x="206" y="16"/>
                    <a:pt x="190" y="16"/>
                  </a:cubicBezTo>
                  <a:cubicBezTo>
                    <a:pt x="169" y="16"/>
                    <a:pt x="162" y="23"/>
                    <a:pt x="180" y="38"/>
                  </a:cubicBezTo>
                  <a:cubicBezTo>
                    <a:pt x="197" y="49"/>
                    <a:pt x="189" y="58"/>
                    <a:pt x="167" y="58"/>
                  </a:cubicBezTo>
                  <a:cubicBezTo>
                    <a:pt x="156" y="58"/>
                    <a:pt x="142" y="56"/>
                    <a:pt x="125" y="51"/>
                  </a:cubicBezTo>
                  <a:cubicBezTo>
                    <a:pt x="93" y="41"/>
                    <a:pt x="93" y="38"/>
                    <a:pt x="114" y="34"/>
                  </a:cubicBezTo>
                  <a:cubicBezTo>
                    <a:pt x="128" y="30"/>
                    <a:pt x="132" y="17"/>
                    <a:pt x="122" y="10"/>
                  </a:cubicBezTo>
                  <a:cubicBezTo>
                    <a:pt x="115" y="3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9" name="Google Shape;3859;p30"/>
            <p:cNvSpPr/>
            <p:nvPr/>
          </p:nvSpPr>
          <p:spPr>
            <a:xfrm>
              <a:off x="5749225" y="128530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46" y="0"/>
                  </a:moveTo>
                  <a:cubicBezTo>
                    <a:pt x="43" y="0"/>
                    <a:pt x="39" y="1"/>
                    <a:pt x="36" y="2"/>
                  </a:cubicBezTo>
                  <a:cubicBezTo>
                    <a:pt x="15" y="6"/>
                    <a:pt x="1" y="13"/>
                    <a:pt x="1" y="16"/>
                  </a:cubicBezTo>
                  <a:cubicBezTo>
                    <a:pt x="4" y="20"/>
                    <a:pt x="22" y="30"/>
                    <a:pt x="46" y="40"/>
                  </a:cubicBezTo>
                  <a:cubicBezTo>
                    <a:pt x="59" y="46"/>
                    <a:pt x="68" y="48"/>
                    <a:pt x="74" y="48"/>
                  </a:cubicBezTo>
                  <a:cubicBezTo>
                    <a:pt x="84" y="48"/>
                    <a:pt x="84" y="41"/>
                    <a:pt x="78" y="23"/>
                  </a:cubicBezTo>
                  <a:cubicBezTo>
                    <a:pt x="74" y="10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0" name="Google Shape;3860;p30"/>
            <p:cNvSpPr/>
            <p:nvPr/>
          </p:nvSpPr>
          <p:spPr>
            <a:xfrm>
              <a:off x="5749325" y="1279525"/>
              <a:ext cx="2625" cy="825"/>
            </a:xfrm>
            <a:custGeom>
              <a:avLst/>
              <a:gdLst/>
              <a:ahLst/>
              <a:cxnLst/>
              <a:rect l="l" t="t" r="r" b="b"/>
              <a:pathLst>
                <a:path w="105" h="33" extrusionOk="0">
                  <a:moveTo>
                    <a:pt x="11" y="1"/>
                  </a:moveTo>
                  <a:cubicBezTo>
                    <a:pt x="0" y="4"/>
                    <a:pt x="0" y="15"/>
                    <a:pt x="14" y="22"/>
                  </a:cubicBezTo>
                  <a:cubicBezTo>
                    <a:pt x="21" y="29"/>
                    <a:pt x="33" y="32"/>
                    <a:pt x="47" y="32"/>
                  </a:cubicBezTo>
                  <a:cubicBezTo>
                    <a:pt x="54" y="32"/>
                    <a:pt x="62" y="31"/>
                    <a:pt x="69" y="29"/>
                  </a:cubicBezTo>
                  <a:cubicBezTo>
                    <a:pt x="104" y="22"/>
                    <a:pt x="101" y="18"/>
                    <a:pt x="69" y="8"/>
                  </a:cubicBezTo>
                  <a:cubicBezTo>
                    <a:pt x="45" y="1"/>
                    <a:pt x="21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1" name="Google Shape;3861;p30"/>
            <p:cNvSpPr/>
            <p:nvPr/>
          </p:nvSpPr>
          <p:spPr>
            <a:xfrm>
              <a:off x="5765550" y="1327725"/>
              <a:ext cx="1850" cy="600"/>
            </a:xfrm>
            <a:custGeom>
              <a:avLst/>
              <a:gdLst/>
              <a:ahLst/>
              <a:cxnLst/>
              <a:rect l="l" t="t" r="r" b="b"/>
              <a:pathLst>
                <a:path w="74" h="24" extrusionOk="0">
                  <a:moveTo>
                    <a:pt x="16" y="1"/>
                  </a:moveTo>
                  <a:cubicBezTo>
                    <a:pt x="0" y="1"/>
                    <a:pt x="4" y="5"/>
                    <a:pt x="28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4" y="23"/>
                    <a:pt x="68" y="22"/>
                    <a:pt x="70" y="19"/>
                  </a:cubicBezTo>
                  <a:cubicBezTo>
                    <a:pt x="73" y="9"/>
                    <a:pt x="59" y="2"/>
                    <a:pt x="35" y="2"/>
                  </a:cubicBezTo>
                  <a:cubicBezTo>
                    <a:pt x="27" y="1"/>
                    <a:pt x="20" y="1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2" name="Google Shape;3862;p30"/>
            <p:cNvSpPr/>
            <p:nvPr/>
          </p:nvSpPr>
          <p:spPr>
            <a:xfrm>
              <a:off x="5690600" y="1088600"/>
              <a:ext cx="1325" cy="775"/>
            </a:xfrm>
            <a:custGeom>
              <a:avLst/>
              <a:gdLst/>
              <a:ahLst/>
              <a:cxnLst/>
              <a:rect l="l" t="t" r="r" b="b"/>
              <a:pathLst>
                <a:path w="53" h="31" extrusionOk="0">
                  <a:moveTo>
                    <a:pt x="27" y="1"/>
                  </a:moveTo>
                  <a:cubicBezTo>
                    <a:pt x="25" y="1"/>
                    <a:pt x="23" y="1"/>
                    <a:pt x="21" y="1"/>
                  </a:cubicBezTo>
                  <a:cubicBezTo>
                    <a:pt x="8" y="6"/>
                    <a:pt x="0" y="9"/>
                    <a:pt x="0" y="16"/>
                  </a:cubicBezTo>
                  <a:cubicBezTo>
                    <a:pt x="0" y="19"/>
                    <a:pt x="15" y="26"/>
                    <a:pt x="29" y="30"/>
                  </a:cubicBezTo>
                  <a:cubicBezTo>
                    <a:pt x="31" y="30"/>
                    <a:pt x="33" y="31"/>
                    <a:pt x="35" y="31"/>
                  </a:cubicBezTo>
                  <a:cubicBezTo>
                    <a:pt x="45" y="31"/>
                    <a:pt x="52" y="25"/>
                    <a:pt x="49" y="16"/>
                  </a:cubicBezTo>
                  <a:cubicBezTo>
                    <a:pt x="46" y="7"/>
                    <a:pt x="36" y="1"/>
                    <a:pt x="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3" name="Google Shape;3863;p30"/>
            <p:cNvSpPr/>
            <p:nvPr/>
          </p:nvSpPr>
          <p:spPr>
            <a:xfrm>
              <a:off x="5692000" y="1092675"/>
              <a:ext cx="4350" cy="1275"/>
            </a:xfrm>
            <a:custGeom>
              <a:avLst/>
              <a:gdLst/>
              <a:ahLst/>
              <a:cxnLst/>
              <a:rect l="l" t="t" r="r" b="b"/>
              <a:pathLst>
                <a:path w="174" h="51" extrusionOk="0">
                  <a:moveTo>
                    <a:pt x="103" y="0"/>
                  </a:moveTo>
                  <a:cubicBezTo>
                    <a:pt x="85" y="0"/>
                    <a:pt x="64" y="3"/>
                    <a:pt x="42" y="9"/>
                  </a:cubicBezTo>
                  <a:cubicBezTo>
                    <a:pt x="18" y="16"/>
                    <a:pt x="0" y="30"/>
                    <a:pt x="3" y="40"/>
                  </a:cubicBezTo>
                  <a:cubicBezTo>
                    <a:pt x="5" y="46"/>
                    <a:pt x="11" y="50"/>
                    <a:pt x="17" y="50"/>
                  </a:cubicBezTo>
                  <a:cubicBezTo>
                    <a:pt x="22" y="50"/>
                    <a:pt x="27" y="48"/>
                    <a:pt x="31" y="43"/>
                  </a:cubicBezTo>
                  <a:cubicBezTo>
                    <a:pt x="36" y="38"/>
                    <a:pt x="49" y="36"/>
                    <a:pt x="64" y="36"/>
                  </a:cubicBezTo>
                  <a:cubicBezTo>
                    <a:pt x="79" y="36"/>
                    <a:pt x="97" y="38"/>
                    <a:pt x="114" y="43"/>
                  </a:cubicBezTo>
                  <a:cubicBezTo>
                    <a:pt x="135" y="48"/>
                    <a:pt x="149" y="50"/>
                    <a:pt x="158" y="50"/>
                  </a:cubicBezTo>
                  <a:cubicBezTo>
                    <a:pt x="172" y="50"/>
                    <a:pt x="174" y="44"/>
                    <a:pt x="170" y="30"/>
                  </a:cubicBezTo>
                  <a:cubicBezTo>
                    <a:pt x="166" y="11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4" name="Google Shape;3864;p30"/>
            <p:cNvSpPr/>
            <p:nvPr/>
          </p:nvSpPr>
          <p:spPr>
            <a:xfrm>
              <a:off x="5753225" y="1279425"/>
              <a:ext cx="1400" cy="1275"/>
            </a:xfrm>
            <a:custGeom>
              <a:avLst/>
              <a:gdLst/>
              <a:ahLst/>
              <a:cxnLst/>
              <a:rect l="l" t="t" r="r" b="b"/>
              <a:pathLst>
                <a:path w="56" h="51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5"/>
                    <a:pt x="11" y="16"/>
                    <a:pt x="4" y="26"/>
                  </a:cubicBezTo>
                  <a:cubicBezTo>
                    <a:pt x="1" y="36"/>
                    <a:pt x="1" y="43"/>
                    <a:pt x="11" y="50"/>
                  </a:cubicBezTo>
                  <a:cubicBezTo>
                    <a:pt x="12" y="50"/>
                    <a:pt x="13" y="51"/>
                    <a:pt x="14" y="51"/>
                  </a:cubicBezTo>
                  <a:cubicBezTo>
                    <a:pt x="21" y="51"/>
                    <a:pt x="33" y="40"/>
                    <a:pt x="42" y="26"/>
                  </a:cubicBezTo>
                  <a:cubicBezTo>
                    <a:pt x="54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5" name="Google Shape;3865;p30"/>
            <p:cNvSpPr/>
            <p:nvPr/>
          </p:nvSpPr>
          <p:spPr>
            <a:xfrm>
              <a:off x="5754950" y="1285950"/>
              <a:ext cx="1825" cy="750"/>
            </a:xfrm>
            <a:custGeom>
              <a:avLst/>
              <a:gdLst/>
              <a:ahLst/>
              <a:cxnLst/>
              <a:rect l="l" t="t" r="r" b="b"/>
              <a:pathLst>
                <a:path w="73" h="30" extrusionOk="0">
                  <a:moveTo>
                    <a:pt x="49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1" y="8"/>
                    <a:pt x="1" y="14"/>
                    <a:pt x="1" y="18"/>
                  </a:cubicBezTo>
                  <a:cubicBezTo>
                    <a:pt x="1" y="22"/>
                    <a:pt x="18" y="28"/>
                    <a:pt x="39" y="28"/>
                  </a:cubicBezTo>
                  <a:cubicBezTo>
                    <a:pt x="43" y="29"/>
                    <a:pt x="46" y="29"/>
                    <a:pt x="49" y="29"/>
                  </a:cubicBezTo>
                  <a:cubicBezTo>
                    <a:pt x="64" y="29"/>
                    <a:pt x="73" y="23"/>
                    <a:pt x="70" y="14"/>
                  </a:cubicBezTo>
                  <a:cubicBezTo>
                    <a:pt x="68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6" name="Google Shape;3866;p30"/>
            <p:cNvSpPr/>
            <p:nvPr/>
          </p:nvSpPr>
          <p:spPr>
            <a:xfrm>
              <a:off x="5768125" y="1327900"/>
              <a:ext cx="1425" cy="775"/>
            </a:xfrm>
            <a:custGeom>
              <a:avLst/>
              <a:gdLst/>
              <a:ahLst/>
              <a:cxnLst/>
              <a:rect l="l" t="t" r="r" b="b"/>
              <a:pathLst>
                <a:path w="57" h="31" extrusionOk="0">
                  <a:moveTo>
                    <a:pt x="29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12" y="2"/>
                    <a:pt x="1" y="9"/>
                    <a:pt x="4" y="16"/>
                  </a:cubicBezTo>
                  <a:cubicBezTo>
                    <a:pt x="4" y="19"/>
                    <a:pt x="18" y="26"/>
                    <a:pt x="33" y="30"/>
                  </a:cubicBezTo>
                  <a:cubicBezTo>
                    <a:pt x="35" y="30"/>
                    <a:pt x="37" y="31"/>
                    <a:pt x="39" y="31"/>
                  </a:cubicBezTo>
                  <a:cubicBezTo>
                    <a:pt x="49" y="31"/>
                    <a:pt x="56" y="24"/>
                    <a:pt x="53" y="16"/>
                  </a:cubicBezTo>
                  <a:cubicBezTo>
                    <a:pt x="51" y="7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7" name="Google Shape;3867;p30"/>
            <p:cNvSpPr/>
            <p:nvPr/>
          </p:nvSpPr>
          <p:spPr>
            <a:xfrm>
              <a:off x="5754275" y="1276150"/>
              <a:ext cx="1325" cy="2025"/>
            </a:xfrm>
            <a:custGeom>
              <a:avLst/>
              <a:gdLst/>
              <a:ahLst/>
              <a:cxnLst/>
              <a:rect l="l" t="t" r="r" b="b"/>
              <a:pathLst>
                <a:path w="53" h="81" extrusionOk="0">
                  <a:moveTo>
                    <a:pt x="17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4" y="4"/>
                    <a:pt x="0" y="22"/>
                    <a:pt x="10" y="46"/>
                  </a:cubicBezTo>
                  <a:cubicBezTo>
                    <a:pt x="17" y="67"/>
                    <a:pt x="28" y="81"/>
                    <a:pt x="38" y="81"/>
                  </a:cubicBezTo>
                  <a:cubicBezTo>
                    <a:pt x="49" y="77"/>
                    <a:pt x="52" y="60"/>
                    <a:pt x="45" y="35"/>
                  </a:cubicBezTo>
                  <a:cubicBezTo>
                    <a:pt x="39" y="16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8" name="Google Shape;3868;p30"/>
            <p:cNvSpPr/>
            <p:nvPr/>
          </p:nvSpPr>
          <p:spPr>
            <a:xfrm>
              <a:off x="5756100" y="1279700"/>
              <a:ext cx="975" cy="1225"/>
            </a:xfrm>
            <a:custGeom>
              <a:avLst/>
              <a:gdLst/>
              <a:ahLst/>
              <a:cxnLst/>
              <a:rect l="l" t="t" r="r" b="b"/>
              <a:pathLst>
                <a:path w="39" h="49" extrusionOk="0">
                  <a:moveTo>
                    <a:pt x="15" y="0"/>
                  </a:moveTo>
                  <a:cubicBezTo>
                    <a:pt x="5" y="0"/>
                    <a:pt x="1" y="10"/>
                    <a:pt x="7" y="22"/>
                  </a:cubicBezTo>
                  <a:cubicBezTo>
                    <a:pt x="12" y="40"/>
                    <a:pt x="17" y="49"/>
                    <a:pt x="21" y="49"/>
                  </a:cubicBezTo>
                  <a:cubicBezTo>
                    <a:pt x="26" y="49"/>
                    <a:pt x="30" y="42"/>
                    <a:pt x="35" y="29"/>
                  </a:cubicBezTo>
                  <a:cubicBezTo>
                    <a:pt x="38" y="15"/>
                    <a:pt x="35" y="5"/>
                    <a:pt x="21" y="1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9" name="Google Shape;3869;p30"/>
            <p:cNvSpPr/>
            <p:nvPr/>
          </p:nvSpPr>
          <p:spPr>
            <a:xfrm>
              <a:off x="5772825" y="1329050"/>
              <a:ext cx="19275" cy="2925"/>
            </a:xfrm>
            <a:custGeom>
              <a:avLst/>
              <a:gdLst/>
              <a:ahLst/>
              <a:cxnLst/>
              <a:rect l="l" t="t" r="r" b="b"/>
              <a:pathLst>
                <a:path w="771" h="117" extrusionOk="0">
                  <a:moveTo>
                    <a:pt x="82" y="1"/>
                  </a:moveTo>
                  <a:cubicBezTo>
                    <a:pt x="56" y="1"/>
                    <a:pt x="36" y="3"/>
                    <a:pt x="29" y="8"/>
                  </a:cubicBezTo>
                  <a:cubicBezTo>
                    <a:pt x="0" y="26"/>
                    <a:pt x="4" y="29"/>
                    <a:pt x="39" y="36"/>
                  </a:cubicBezTo>
                  <a:cubicBezTo>
                    <a:pt x="45" y="36"/>
                    <a:pt x="51" y="37"/>
                    <a:pt x="57" y="37"/>
                  </a:cubicBezTo>
                  <a:cubicBezTo>
                    <a:pt x="76" y="37"/>
                    <a:pt x="94" y="33"/>
                    <a:pt x="101" y="26"/>
                  </a:cubicBezTo>
                  <a:cubicBezTo>
                    <a:pt x="106" y="21"/>
                    <a:pt x="110" y="19"/>
                    <a:pt x="114" y="19"/>
                  </a:cubicBezTo>
                  <a:cubicBezTo>
                    <a:pt x="119" y="19"/>
                    <a:pt x="123" y="23"/>
                    <a:pt x="125" y="29"/>
                  </a:cubicBezTo>
                  <a:cubicBezTo>
                    <a:pt x="128" y="36"/>
                    <a:pt x="137" y="42"/>
                    <a:pt x="150" y="42"/>
                  </a:cubicBezTo>
                  <a:cubicBezTo>
                    <a:pt x="155" y="42"/>
                    <a:pt x="161" y="41"/>
                    <a:pt x="167" y="39"/>
                  </a:cubicBezTo>
                  <a:cubicBezTo>
                    <a:pt x="170" y="38"/>
                    <a:pt x="175" y="38"/>
                    <a:pt x="181" y="38"/>
                  </a:cubicBezTo>
                  <a:cubicBezTo>
                    <a:pt x="210" y="38"/>
                    <a:pt x="264" y="45"/>
                    <a:pt x="316" y="56"/>
                  </a:cubicBezTo>
                  <a:cubicBezTo>
                    <a:pt x="361" y="66"/>
                    <a:pt x="397" y="72"/>
                    <a:pt x="415" y="72"/>
                  </a:cubicBezTo>
                  <a:cubicBezTo>
                    <a:pt x="424" y="72"/>
                    <a:pt x="429" y="70"/>
                    <a:pt x="427" y="67"/>
                  </a:cubicBezTo>
                  <a:cubicBezTo>
                    <a:pt x="427" y="65"/>
                    <a:pt x="430" y="63"/>
                    <a:pt x="434" y="63"/>
                  </a:cubicBezTo>
                  <a:cubicBezTo>
                    <a:pt x="443" y="63"/>
                    <a:pt x="459" y="68"/>
                    <a:pt x="479" y="77"/>
                  </a:cubicBezTo>
                  <a:cubicBezTo>
                    <a:pt x="494" y="85"/>
                    <a:pt x="511" y="88"/>
                    <a:pt x="525" y="88"/>
                  </a:cubicBezTo>
                  <a:cubicBezTo>
                    <a:pt x="537" y="88"/>
                    <a:pt x="547" y="86"/>
                    <a:pt x="552" y="81"/>
                  </a:cubicBezTo>
                  <a:cubicBezTo>
                    <a:pt x="557" y="78"/>
                    <a:pt x="562" y="76"/>
                    <a:pt x="567" y="76"/>
                  </a:cubicBezTo>
                  <a:cubicBezTo>
                    <a:pt x="573" y="76"/>
                    <a:pt x="578" y="78"/>
                    <a:pt x="580" y="84"/>
                  </a:cubicBezTo>
                  <a:cubicBezTo>
                    <a:pt x="582" y="90"/>
                    <a:pt x="586" y="94"/>
                    <a:pt x="592" y="94"/>
                  </a:cubicBezTo>
                  <a:cubicBezTo>
                    <a:pt x="596" y="94"/>
                    <a:pt x="600" y="92"/>
                    <a:pt x="604" y="88"/>
                  </a:cubicBezTo>
                  <a:cubicBezTo>
                    <a:pt x="608" y="84"/>
                    <a:pt x="613" y="83"/>
                    <a:pt x="621" y="83"/>
                  </a:cubicBezTo>
                  <a:cubicBezTo>
                    <a:pt x="635" y="83"/>
                    <a:pt x="656" y="90"/>
                    <a:pt x="677" y="101"/>
                  </a:cubicBezTo>
                  <a:cubicBezTo>
                    <a:pt x="694" y="111"/>
                    <a:pt x="710" y="116"/>
                    <a:pt x="724" y="116"/>
                  </a:cubicBezTo>
                  <a:cubicBezTo>
                    <a:pt x="735" y="116"/>
                    <a:pt x="744" y="113"/>
                    <a:pt x="750" y="105"/>
                  </a:cubicBezTo>
                  <a:cubicBezTo>
                    <a:pt x="771" y="88"/>
                    <a:pt x="729" y="74"/>
                    <a:pt x="607" y="56"/>
                  </a:cubicBezTo>
                  <a:cubicBezTo>
                    <a:pt x="547" y="50"/>
                    <a:pt x="491" y="46"/>
                    <a:pt x="457" y="46"/>
                  </a:cubicBezTo>
                  <a:cubicBezTo>
                    <a:pt x="438" y="46"/>
                    <a:pt x="426" y="47"/>
                    <a:pt x="424" y="50"/>
                  </a:cubicBezTo>
                  <a:cubicBezTo>
                    <a:pt x="419" y="53"/>
                    <a:pt x="412" y="54"/>
                    <a:pt x="403" y="54"/>
                  </a:cubicBezTo>
                  <a:cubicBezTo>
                    <a:pt x="392" y="54"/>
                    <a:pt x="380" y="52"/>
                    <a:pt x="368" y="46"/>
                  </a:cubicBezTo>
                  <a:cubicBezTo>
                    <a:pt x="316" y="22"/>
                    <a:pt x="166" y="1"/>
                    <a:pt x="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0" name="Google Shape;3870;p30"/>
            <p:cNvSpPr/>
            <p:nvPr/>
          </p:nvSpPr>
          <p:spPr>
            <a:xfrm>
              <a:off x="5780925" y="134187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0"/>
                  </a:moveTo>
                  <a:cubicBezTo>
                    <a:pt x="1" y="0"/>
                    <a:pt x="6" y="5"/>
                    <a:pt x="27" y="15"/>
                  </a:cubicBezTo>
                  <a:cubicBezTo>
                    <a:pt x="36" y="21"/>
                    <a:pt x="47" y="23"/>
                    <a:pt x="55" y="23"/>
                  </a:cubicBezTo>
                  <a:cubicBezTo>
                    <a:pt x="62" y="23"/>
                    <a:pt x="67" y="22"/>
                    <a:pt x="68" y="19"/>
                  </a:cubicBezTo>
                  <a:cubicBezTo>
                    <a:pt x="75" y="12"/>
                    <a:pt x="58" y="1"/>
                    <a:pt x="34" y="1"/>
                  </a:cubicBezTo>
                  <a:cubicBezTo>
                    <a:pt x="26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1" name="Google Shape;3871;p30"/>
            <p:cNvSpPr/>
            <p:nvPr/>
          </p:nvSpPr>
          <p:spPr>
            <a:xfrm>
              <a:off x="5783875" y="135122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1"/>
                  </a:moveTo>
                  <a:cubicBezTo>
                    <a:pt x="0" y="1"/>
                    <a:pt x="5" y="5"/>
                    <a:pt x="27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5" y="23"/>
                    <a:pt x="70" y="22"/>
                    <a:pt x="72" y="20"/>
                  </a:cubicBezTo>
                  <a:cubicBezTo>
                    <a:pt x="75" y="13"/>
                    <a:pt x="58" y="2"/>
                    <a:pt x="34" y="2"/>
                  </a:cubicBezTo>
                  <a:cubicBezTo>
                    <a:pt x="26" y="1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2" name="Google Shape;3872;p30"/>
            <p:cNvSpPr/>
            <p:nvPr/>
          </p:nvSpPr>
          <p:spPr>
            <a:xfrm>
              <a:off x="5702825" y="1089200"/>
              <a:ext cx="2850" cy="875"/>
            </a:xfrm>
            <a:custGeom>
              <a:avLst/>
              <a:gdLst/>
              <a:ahLst/>
              <a:cxnLst/>
              <a:rect l="l" t="t" r="r" b="b"/>
              <a:pathLst>
                <a:path w="114" h="35" extrusionOk="0">
                  <a:moveTo>
                    <a:pt x="32" y="1"/>
                  </a:moveTo>
                  <a:cubicBezTo>
                    <a:pt x="26" y="1"/>
                    <a:pt x="19" y="1"/>
                    <a:pt x="14" y="2"/>
                  </a:cubicBezTo>
                  <a:cubicBezTo>
                    <a:pt x="1" y="6"/>
                    <a:pt x="14" y="19"/>
                    <a:pt x="43" y="27"/>
                  </a:cubicBezTo>
                  <a:cubicBezTo>
                    <a:pt x="58" y="32"/>
                    <a:pt x="73" y="35"/>
                    <a:pt x="85" y="35"/>
                  </a:cubicBezTo>
                  <a:cubicBezTo>
                    <a:pt x="94" y="35"/>
                    <a:pt x="102" y="33"/>
                    <a:pt x="105" y="30"/>
                  </a:cubicBezTo>
                  <a:cubicBezTo>
                    <a:pt x="113" y="15"/>
                    <a:pt x="66" y="1"/>
                    <a:pt x="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3" name="Google Shape;3873;p30"/>
            <p:cNvSpPr/>
            <p:nvPr/>
          </p:nvSpPr>
          <p:spPr>
            <a:xfrm>
              <a:off x="5784275" y="1342650"/>
              <a:ext cx="1325" cy="850"/>
            </a:xfrm>
            <a:custGeom>
              <a:avLst/>
              <a:gdLst/>
              <a:ahLst/>
              <a:cxnLst/>
              <a:rect l="l" t="t" r="r" b="b"/>
              <a:pathLst>
                <a:path w="53" h="34" extrusionOk="0">
                  <a:moveTo>
                    <a:pt x="17" y="1"/>
                  </a:moveTo>
                  <a:cubicBezTo>
                    <a:pt x="7" y="1"/>
                    <a:pt x="1" y="7"/>
                    <a:pt x="4" y="15"/>
                  </a:cubicBezTo>
                  <a:cubicBezTo>
                    <a:pt x="7" y="25"/>
                    <a:pt x="18" y="33"/>
                    <a:pt x="27" y="33"/>
                  </a:cubicBezTo>
                  <a:cubicBezTo>
                    <a:pt x="29" y="33"/>
                    <a:pt x="30" y="33"/>
                    <a:pt x="32" y="33"/>
                  </a:cubicBezTo>
                  <a:cubicBezTo>
                    <a:pt x="45" y="29"/>
                    <a:pt x="53" y="23"/>
                    <a:pt x="53" y="15"/>
                  </a:cubicBezTo>
                  <a:cubicBezTo>
                    <a:pt x="53" y="12"/>
                    <a:pt x="39" y="5"/>
                    <a:pt x="24" y="2"/>
                  </a:cubicBezTo>
                  <a:cubicBezTo>
                    <a:pt x="22" y="1"/>
                    <a:pt x="19" y="1"/>
                    <a:pt x="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4" name="Google Shape;3874;p30"/>
            <p:cNvSpPr/>
            <p:nvPr/>
          </p:nvSpPr>
          <p:spPr>
            <a:xfrm>
              <a:off x="5770500" y="1289450"/>
              <a:ext cx="1650" cy="1325"/>
            </a:xfrm>
            <a:custGeom>
              <a:avLst/>
              <a:gdLst/>
              <a:ahLst/>
              <a:cxnLst/>
              <a:rect l="l" t="t" r="r" b="b"/>
              <a:pathLst>
                <a:path w="66" h="53" extrusionOk="0">
                  <a:moveTo>
                    <a:pt x="45" y="1"/>
                  </a:moveTo>
                  <a:cubicBezTo>
                    <a:pt x="42" y="1"/>
                    <a:pt x="38" y="1"/>
                    <a:pt x="34" y="3"/>
                  </a:cubicBezTo>
                  <a:cubicBezTo>
                    <a:pt x="0" y="10"/>
                    <a:pt x="0" y="44"/>
                    <a:pt x="38" y="52"/>
                  </a:cubicBezTo>
                  <a:cubicBezTo>
                    <a:pt x="40" y="52"/>
                    <a:pt x="42" y="52"/>
                    <a:pt x="43" y="52"/>
                  </a:cubicBezTo>
                  <a:cubicBezTo>
                    <a:pt x="54" y="52"/>
                    <a:pt x="63" y="42"/>
                    <a:pt x="63" y="28"/>
                  </a:cubicBezTo>
                  <a:cubicBezTo>
                    <a:pt x="65" y="11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5" name="Google Shape;3875;p30"/>
            <p:cNvSpPr/>
            <p:nvPr/>
          </p:nvSpPr>
          <p:spPr>
            <a:xfrm>
              <a:off x="5707650" y="1089300"/>
              <a:ext cx="3700" cy="1300"/>
            </a:xfrm>
            <a:custGeom>
              <a:avLst/>
              <a:gdLst/>
              <a:ahLst/>
              <a:cxnLst/>
              <a:rect l="l" t="t" r="r" b="b"/>
              <a:pathLst>
                <a:path w="148" h="52" extrusionOk="0">
                  <a:moveTo>
                    <a:pt x="27" y="1"/>
                  </a:moveTo>
                  <a:cubicBezTo>
                    <a:pt x="9" y="1"/>
                    <a:pt x="0" y="5"/>
                    <a:pt x="5" y="15"/>
                  </a:cubicBezTo>
                  <a:cubicBezTo>
                    <a:pt x="8" y="31"/>
                    <a:pt x="74" y="51"/>
                    <a:pt x="111" y="51"/>
                  </a:cubicBezTo>
                  <a:cubicBezTo>
                    <a:pt x="115" y="51"/>
                    <a:pt x="120" y="51"/>
                    <a:pt x="124" y="50"/>
                  </a:cubicBezTo>
                  <a:cubicBezTo>
                    <a:pt x="148" y="43"/>
                    <a:pt x="99" y="12"/>
                    <a:pt x="47" y="2"/>
                  </a:cubicBezTo>
                  <a:cubicBezTo>
                    <a:pt x="40" y="1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6" name="Google Shape;3876;p30"/>
            <p:cNvSpPr/>
            <p:nvPr/>
          </p:nvSpPr>
          <p:spPr>
            <a:xfrm>
              <a:off x="5790575" y="1350300"/>
              <a:ext cx="3275" cy="1600"/>
            </a:xfrm>
            <a:custGeom>
              <a:avLst/>
              <a:gdLst/>
              <a:ahLst/>
              <a:cxnLst/>
              <a:rect l="l" t="t" r="r" b="b"/>
              <a:pathLst>
                <a:path w="131" h="64" extrusionOk="0">
                  <a:moveTo>
                    <a:pt x="44" y="1"/>
                  </a:moveTo>
                  <a:cubicBezTo>
                    <a:pt x="32" y="1"/>
                    <a:pt x="22" y="8"/>
                    <a:pt x="12" y="22"/>
                  </a:cubicBezTo>
                  <a:cubicBezTo>
                    <a:pt x="3" y="37"/>
                    <a:pt x="0" y="45"/>
                    <a:pt x="6" y="45"/>
                  </a:cubicBezTo>
                  <a:cubicBezTo>
                    <a:pt x="11" y="45"/>
                    <a:pt x="21" y="40"/>
                    <a:pt x="36" y="29"/>
                  </a:cubicBezTo>
                  <a:cubicBezTo>
                    <a:pt x="45" y="23"/>
                    <a:pt x="52" y="20"/>
                    <a:pt x="57" y="20"/>
                  </a:cubicBezTo>
                  <a:cubicBezTo>
                    <a:pt x="64" y="20"/>
                    <a:pt x="68" y="26"/>
                    <a:pt x="68" y="36"/>
                  </a:cubicBezTo>
                  <a:cubicBezTo>
                    <a:pt x="71" y="50"/>
                    <a:pt x="85" y="63"/>
                    <a:pt x="102" y="63"/>
                  </a:cubicBezTo>
                  <a:cubicBezTo>
                    <a:pt x="130" y="63"/>
                    <a:pt x="130" y="60"/>
                    <a:pt x="99" y="32"/>
                  </a:cubicBezTo>
                  <a:cubicBezTo>
                    <a:pt x="76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7" name="Google Shape;3877;p30"/>
            <p:cNvSpPr/>
            <p:nvPr/>
          </p:nvSpPr>
          <p:spPr>
            <a:xfrm>
              <a:off x="5772475" y="1289125"/>
              <a:ext cx="1325" cy="1725"/>
            </a:xfrm>
            <a:custGeom>
              <a:avLst/>
              <a:gdLst/>
              <a:ahLst/>
              <a:cxnLst/>
              <a:rect l="l" t="t" r="r" b="b"/>
              <a:pathLst>
                <a:path w="53" h="69" extrusionOk="0">
                  <a:moveTo>
                    <a:pt x="46" y="1"/>
                  </a:moveTo>
                  <a:cubicBezTo>
                    <a:pt x="42" y="1"/>
                    <a:pt x="36" y="7"/>
                    <a:pt x="28" y="20"/>
                  </a:cubicBezTo>
                  <a:cubicBezTo>
                    <a:pt x="1" y="54"/>
                    <a:pt x="1" y="61"/>
                    <a:pt x="32" y="68"/>
                  </a:cubicBezTo>
                  <a:cubicBezTo>
                    <a:pt x="33" y="68"/>
                    <a:pt x="34" y="68"/>
                    <a:pt x="34" y="68"/>
                  </a:cubicBezTo>
                  <a:cubicBezTo>
                    <a:pt x="44" y="68"/>
                    <a:pt x="53" y="52"/>
                    <a:pt x="53" y="30"/>
                  </a:cubicBezTo>
                  <a:cubicBezTo>
                    <a:pt x="53" y="10"/>
                    <a:pt x="51" y="1"/>
                    <a:pt x="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8" name="Google Shape;3878;p30"/>
            <p:cNvSpPr/>
            <p:nvPr/>
          </p:nvSpPr>
          <p:spPr>
            <a:xfrm>
              <a:off x="5774500" y="1289675"/>
              <a:ext cx="4375" cy="1450"/>
            </a:xfrm>
            <a:custGeom>
              <a:avLst/>
              <a:gdLst/>
              <a:ahLst/>
              <a:cxnLst/>
              <a:rect l="l" t="t" r="r" b="b"/>
              <a:pathLst>
                <a:path w="175" h="58" extrusionOk="0">
                  <a:moveTo>
                    <a:pt x="62" y="0"/>
                  </a:moveTo>
                  <a:cubicBezTo>
                    <a:pt x="49" y="0"/>
                    <a:pt x="40" y="7"/>
                    <a:pt x="31" y="22"/>
                  </a:cubicBezTo>
                  <a:cubicBezTo>
                    <a:pt x="9" y="48"/>
                    <a:pt x="1" y="58"/>
                    <a:pt x="10" y="58"/>
                  </a:cubicBezTo>
                  <a:cubicBezTo>
                    <a:pt x="15" y="58"/>
                    <a:pt x="27" y="55"/>
                    <a:pt x="45" y="49"/>
                  </a:cubicBezTo>
                  <a:cubicBezTo>
                    <a:pt x="66" y="43"/>
                    <a:pt x="103" y="43"/>
                    <a:pt x="135" y="43"/>
                  </a:cubicBezTo>
                  <a:cubicBezTo>
                    <a:pt x="146" y="44"/>
                    <a:pt x="155" y="44"/>
                    <a:pt x="160" y="44"/>
                  </a:cubicBezTo>
                  <a:cubicBezTo>
                    <a:pt x="174" y="44"/>
                    <a:pt x="161" y="39"/>
                    <a:pt x="117" y="19"/>
                  </a:cubicBezTo>
                  <a:cubicBezTo>
                    <a:pt x="92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9" name="Google Shape;3879;p30"/>
            <p:cNvSpPr/>
            <p:nvPr/>
          </p:nvSpPr>
          <p:spPr>
            <a:xfrm>
              <a:off x="5712375" y="1089750"/>
              <a:ext cx="2275" cy="1125"/>
            </a:xfrm>
            <a:custGeom>
              <a:avLst/>
              <a:gdLst/>
              <a:ahLst/>
              <a:cxnLst/>
              <a:rect l="l" t="t" r="r" b="b"/>
              <a:pathLst>
                <a:path w="91" h="45" extrusionOk="0">
                  <a:moveTo>
                    <a:pt x="60" y="1"/>
                  </a:moveTo>
                  <a:cubicBezTo>
                    <a:pt x="53" y="1"/>
                    <a:pt x="44" y="2"/>
                    <a:pt x="35" y="5"/>
                  </a:cubicBezTo>
                  <a:cubicBezTo>
                    <a:pt x="11" y="11"/>
                    <a:pt x="0" y="25"/>
                    <a:pt x="11" y="32"/>
                  </a:cubicBezTo>
                  <a:cubicBezTo>
                    <a:pt x="19" y="40"/>
                    <a:pt x="34" y="44"/>
                    <a:pt x="49" y="44"/>
                  </a:cubicBezTo>
                  <a:cubicBezTo>
                    <a:pt x="54" y="44"/>
                    <a:pt x="58" y="44"/>
                    <a:pt x="63" y="43"/>
                  </a:cubicBezTo>
                  <a:cubicBezTo>
                    <a:pt x="80" y="35"/>
                    <a:pt x="90" y="25"/>
                    <a:pt x="87" y="15"/>
                  </a:cubicBezTo>
                  <a:cubicBezTo>
                    <a:pt x="85" y="6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0" name="Google Shape;3880;p30"/>
            <p:cNvSpPr/>
            <p:nvPr/>
          </p:nvSpPr>
          <p:spPr>
            <a:xfrm>
              <a:off x="5797975" y="1351425"/>
              <a:ext cx="4450" cy="925"/>
            </a:xfrm>
            <a:custGeom>
              <a:avLst/>
              <a:gdLst/>
              <a:ahLst/>
              <a:cxnLst/>
              <a:rect l="l" t="t" r="r" b="b"/>
              <a:pathLst>
                <a:path w="178" h="37" extrusionOk="0">
                  <a:moveTo>
                    <a:pt x="73" y="1"/>
                  </a:moveTo>
                  <a:cubicBezTo>
                    <a:pt x="28" y="1"/>
                    <a:pt x="1" y="5"/>
                    <a:pt x="4" y="15"/>
                  </a:cubicBezTo>
                  <a:cubicBezTo>
                    <a:pt x="4" y="26"/>
                    <a:pt x="28" y="32"/>
                    <a:pt x="49" y="32"/>
                  </a:cubicBezTo>
                  <a:cubicBezTo>
                    <a:pt x="73" y="32"/>
                    <a:pt x="115" y="32"/>
                    <a:pt x="139" y="36"/>
                  </a:cubicBezTo>
                  <a:cubicBezTo>
                    <a:pt x="147" y="36"/>
                    <a:pt x="153" y="37"/>
                    <a:pt x="158" y="37"/>
                  </a:cubicBezTo>
                  <a:cubicBezTo>
                    <a:pt x="174" y="37"/>
                    <a:pt x="178" y="32"/>
                    <a:pt x="168" y="22"/>
                  </a:cubicBezTo>
                  <a:cubicBezTo>
                    <a:pt x="157" y="12"/>
                    <a:pt x="115" y="5"/>
                    <a:pt x="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1" name="Google Shape;3881;p30"/>
            <p:cNvSpPr/>
            <p:nvPr/>
          </p:nvSpPr>
          <p:spPr>
            <a:xfrm>
              <a:off x="5779300" y="1289850"/>
              <a:ext cx="7775" cy="1925"/>
            </a:xfrm>
            <a:custGeom>
              <a:avLst/>
              <a:gdLst/>
              <a:ahLst/>
              <a:cxnLst/>
              <a:rect l="l" t="t" r="r" b="b"/>
              <a:pathLst>
                <a:path w="311" h="77" extrusionOk="0">
                  <a:moveTo>
                    <a:pt x="31" y="1"/>
                  </a:moveTo>
                  <a:cubicBezTo>
                    <a:pt x="2" y="1"/>
                    <a:pt x="1" y="7"/>
                    <a:pt x="15" y="22"/>
                  </a:cubicBezTo>
                  <a:cubicBezTo>
                    <a:pt x="26" y="36"/>
                    <a:pt x="64" y="42"/>
                    <a:pt x="103" y="42"/>
                  </a:cubicBezTo>
                  <a:cubicBezTo>
                    <a:pt x="107" y="42"/>
                    <a:pt x="112" y="42"/>
                    <a:pt x="116" y="42"/>
                  </a:cubicBezTo>
                  <a:cubicBezTo>
                    <a:pt x="147" y="42"/>
                    <a:pt x="177" y="50"/>
                    <a:pt x="189" y="60"/>
                  </a:cubicBezTo>
                  <a:cubicBezTo>
                    <a:pt x="197" y="70"/>
                    <a:pt x="216" y="77"/>
                    <a:pt x="236" y="77"/>
                  </a:cubicBezTo>
                  <a:cubicBezTo>
                    <a:pt x="244" y="77"/>
                    <a:pt x="251" y="76"/>
                    <a:pt x="258" y="74"/>
                  </a:cubicBezTo>
                  <a:lnTo>
                    <a:pt x="311" y="60"/>
                  </a:lnTo>
                  <a:lnTo>
                    <a:pt x="244" y="36"/>
                  </a:lnTo>
                  <a:cubicBezTo>
                    <a:pt x="207" y="22"/>
                    <a:pt x="133" y="7"/>
                    <a:pt x="85" y="4"/>
                  </a:cubicBezTo>
                  <a:cubicBezTo>
                    <a:pt x="61" y="2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2" name="Google Shape;3882;p30"/>
            <p:cNvSpPr/>
            <p:nvPr/>
          </p:nvSpPr>
          <p:spPr>
            <a:xfrm>
              <a:off x="5792350" y="1331925"/>
              <a:ext cx="4275" cy="1225"/>
            </a:xfrm>
            <a:custGeom>
              <a:avLst/>
              <a:gdLst/>
              <a:ahLst/>
              <a:cxnLst/>
              <a:rect l="l" t="t" r="r" b="b"/>
              <a:pathLst>
                <a:path w="171" h="49" extrusionOk="0">
                  <a:moveTo>
                    <a:pt x="49" y="0"/>
                  </a:moveTo>
                  <a:cubicBezTo>
                    <a:pt x="39" y="0"/>
                    <a:pt x="32" y="2"/>
                    <a:pt x="28" y="7"/>
                  </a:cubicBezTo>
                  <a:cubicBezTo>
                    <a:pt x="0" y="31"/>
                    <a:pt x="31" y="49"/>
                    <a:pt x="111" y="49"/>
                  </a:cubicBezTo>
                  <a:lnTo>
                    <a:pt x="170" y="49"/>
                  </a:lnTo>
                  <a:lnTo>
                    <a:pt x="108" y="18"/>
                  </a:lnTo>
                  <a:cubicBezTo>
                    <a:pt x="88" y="7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3" name="Google Shape;3883;p30"/>
            <p:cNvSpPr/>
            <p:nvPr/>
          </p:nvSpPr>
          <p:spPr>
            <a:xfrm>
              <a:off x="5716975" y="1090275"/>
              <a:ext cx="2650" cy="725"/>
            </a:xfrm>
            <a:custGeom>
              <a:avLst/>
              <a:gdLst/>
              <a:ahLst/>
              <a:cxnLst/>
              <a:rect l="l" t="t" r="r" b="b"/>
              <a:pathLst>
                <a:path w="106" h="29" extrusionOk="0">
                  <a:moveTo>
                    <a:pt x="58" y="0"/>
                  </a:moveTo>
                  <a:cubicBezTo>
                    <a:pt x="50" y="0"/>
                    <a:pt x="41" y="2"/>
                    <a:pt x="31" y="4"/>
                  </a:cubicBezTo>
                  <a:cubicBezTo>
                    <a:pt x="0" y="11"/>
                    <a:pt x="0" y="14"/>
                    <a:pt x="35" y="22"/>
                  </a:cubicBezTo>
                  <a:cubicBezTo>
                    <a:pt x="53" y="27"/>
                    <a:pt x="69" y="29"/>
                    <a:pt x="80" y="29"/>
                  </a:cubicBezTo>
                  <a:cubicBezTo>
                    <a:pt x="100" y="29"/>
                    <a:pt x="106" y="21"/>
                    <a:pt x="90" y="8"/>
                  </a:cubicBezTo>
                  <a:cubicBezTo>
                    <a:pt x="84" y="4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4" name="Google Shape;3884;p30"/>
            <p:cNvSpPr/>
            <p:nvPr/>
          </p:nvSpPr>
          <p:spPr>
            <a:xfrm>
              <a:off x="5803700" y="1351750"/>
              <a:ext cx="3850" cy="2075"/>
            </a:xfrm>
            <a:custGeom>
              <a:avLst/>
              <a:gdLst/>
              <a:ahLst/>
              <a:cxnLst/>
              <a:rect l="l" t="t" r="r" b="b"/>
              <a:pathLst>
                <a:path w="154" h="83" extrusionOk="0">
                  <a:moveTo>
                    <a:pt x="49" y="0"/>
                  </a:moveTo>
                  <a:cubicBezTo>
                    <a:pt x="44" y="0"/>
                    <a:pt x="39" y="1"/>
                    <a:pt x="35" y="2"/>
                  </a:cubicBezTo>
                  <a:cubicBezTo>
                    <a:pt x="11" y="5"/>
                    <a:pt x="1" y="19"/>
                    <a:pt x="14" y="26"/>
                  </a:cubicBezTo>
                  <a:cubicBezTo>
                    <a:pt x="22" y="34"/>
                    <a:pt x="38" y="38"/>
                    <a:pt x="53" y="38"/>
                  </a:cubicBezTo>
                  <a:cubicBezTo>
                    <a:pt x="58" y="38"/>
                    <a:pt x="62" y="38"/>
                    <a:pt x="67" y="37"/>
                  </a:cubicBezTo>
                  <a:cubicBezTo>
                    <a:pt x="71" y="35"/>
                    <a:pt x="74" y="34"/>
                    <a:pt x="78" y="34"/>
                  </a:cubicBezTo>
                  <a:cubicBezTo>
                    <a:pt x="91" y="34"/>
                    <a:pt x="103" y="44"/>
                    <a:pt x="108" y="58"/>
                  </a:cubicBezTo>
                  <a:cubicBezTo>
                    <a:pt x="111" y="73"/>
                    <a:pt x="122" y="82"/>
                    <a:pt x="134" y="82"/>
                  </a:cubicBezTo>
                  <a:cubicBezTo>
                    <a:pt x="136" y="82"/>
                    <a:pt x="137" y="82"/>
                    <a:pt x="139" y="82"/>
                  </a:cubicBezTo>
                  <a:cubicBezTo>
                    <a:pt x="153" y="78"/>
                    <a:pt x="143" y="58"/>
                    <a:pt x="118" y="33"/>
                  </a:cubicBezTo>
                  <a:cubicBezTo>
                    <a:pt x="101" y="13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5" name="Google Shape;3885;p30"/>
            <p:cNvSpPr/>
            <p:nvPr/>
          </p:nvSpPr>
          <p:spPr>
            <a:xfrm>
              <a:off x="5798075" y="1332250"/>
              <a:ext cx="3175" cy="800"/>
            </a:xfrm>
            <a:custGeom>
              <a:avLst/>
              <a:gdLst/>
              <a:ahLst/>
              <a:cxnLst/>
              <a:rect l="l" t="t" r="r" b="b"/>
              <a:pathLst>
                <a:path w="127" h="32" extrusionOk="0">
                  <a:moveTo>
                    <a:pt x="41" y="0"/>
                  </a:moveTo>
                  <a:cubicBezTo>
                    <a:pt x="28" y="0"/>
                    <a:pt x="17" y="3"/>
                    <a:pt x="14" y="8"/>
                  </a:cubicBezTo>
                  <a:cubicBezTo>
                    <a:pt x="0" y="18"/>
                    <a:pt x="14" y="26"/>
                    <a:pt x="42" y="29"/>
                  </a:cubicBezTo>
                  <a:cubicBezTo>
                    <a:pt x="58" y="31"/>
                    <a:pt x="72" y="31"/>
                    <a:pt x="83" y="31"/>
                  </a:cubicBezTo>
                  <a:cubicBezTo>
                    <a:pt x="123" y="31"/>
                    <a:pt x="127" y="22"/>
                    <a:pt x="84" y="8"/>
                  </a:cubicBezTo>
                  <a:cubicBezTo>
                    <a:pt x="69" y="3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6" name="Google Shape;3886;p30"/>
            <p:cNvSpPr/>
            <p:nvPr/>
          </p:nvSpPr>
          <p:spPr>
            <a:xfrm>
              <a:off x="5786800" y="1290900"/>
              <a:ext cx="10175" cy="1675"/>
            </a:xfrm>
            <a:custGeom>
              <a:avLst/>
              <a:gdLst/>
              <a:ahLst/>
              <a:cxnLst/>
              <a:rect l="l" t="t" r="r" b="b"/>
              <a:pathLst>
                <a:path w="407" h="67" extrusionOk="0">
                  <a:moveTo>
                    <a:pt x="90" y="0"/>
                  </a:moveTo>
                  <a:cubicBezTo>
                    <a:pt x="83" y="0"/>
                    <a:pt x="74" y="1"/>
                    <a:pt x="66" y="4"/>
                  </a:cubicBezTo>
                  <a:cubicBezTo>
                    <a:pt x="0" y="21"/>
                    <a:pt x="18" y="28"/>
                    <a:pt x="136" y="45"/>
                  </a:cubicBezTo>
                  <a:cubicBezTo>
                    <a:pt x="244" y="60"/>
                    <a:pt x="311" y="67"/>
                    <a:pt x="350" y="67"/>
                  </a:cubicBezTo>
                  <a:cubicBezTo>
                    <a:pt x="378" y="67"/>
                    <a:pt x="391" y="63"/>
                    <a:pt x="396" y="56"/>
                  </a:cubicBezTo>
                  <a:cubicBezTo>
                    <a:pt x="407" y="40"/>
                    <a:pt x="343" y="16"/>
                    <a:pt x="308" y="16"/>
                  </a:cubicBezTo>
                  <a:cubicBezTo>
                    <a:pt x="299" y="16"/>
                    <a:pt x="292" y="18"/>
                    <a:pt x="288" y="21"/>
                  </a:cubicBezTo>
                  <a:cubicBezTo>
                    <a:pt x="284" y="26"/>
                    <a:pt x="279" y="28"/>
                    <a:pt x="276" y="28"/>
                  </a:cubicBezTo>
                  <a:cubicBezTo>
                    <a:pt x="270" y="28"/>
                    <a:pt x="266" y="24"/>
                    <a:pt x="264" y="18"/>
                  </a:cubicBezTo>
                  <a:cubicBezTo>
                    <a:pt x="262" y="12"/>
                    <a:pt x="250" y="8"/>
                    <a:pt x="233" y="8"/>
                  </a:cubicBezTo>
                  <a:cubicBezTo>
                    <a:pt x="220" y="8"/>
                    <a:pt x="206" y="10"/>
                    <a:pt x="191" y="14"/>
                  </a:cubicBezTo>
                  <a:cubicBezTo>
                    <a:pt x="175" y="19"/>
                    <a:pt x="160" y="21"/>
                    <a:pt x="148" y="21"/>
                  </a:cubicBezTo>
                  <a:cubicBezTo>
                    <a:pt x="131" y="21"/>
                    <a:pt x="120" y="17"/>
                    <a:pt x="118" y="11"/>
                  </a:cubicBezTo>
                  <a:cubicBezTo>
                    <a:pt x="116" y="4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7" name="Google Shape;3887;p30"/>
            <p:cNvSpPr/>
            <p:nvPr/>
          </p:nvSpPr>
          <p:spPr>
            <a:xfrm>
              <a:off x="5725225" y="1090550"/>
              <a:ext cx="1125" cy="1000"/>
            </a:xfrm>
            <a:custGeom>
              <a:avLst/>
              <a:gdLst/>
              <a:ahLst/>
              <a:cxnLst/>
              <a:rect l="l" t="t" r="r" b="b"/>
              <a:pathLst>
                <a:path w="45" h="40" extrusionOk="0">
                  <a:moveTo>
                    <a:pt x="30" y="1"/>
                  </a:moveTo>
                  <a:cubicBezTo>
                    <a:pt x="26" y="1"/>
                    <a:pt x="22" y="3"/>
                    <a:pt x="18" y="7"/>
                  </a:cubicBezTo>
                  <a:cubicBezTo>
                    <a:pt x="7" y="18"/>
                    <a:pt x="0" y="28"/>
                    <a:pt x="0" y="35"/>
                  </a:cubicBezTo>
                  <a:cubicBezTo>
                    <a:pt x="2" y="37"/>
                    <a:pt x="8" y="40"/>
                    <a:pt x="16" y="40"/>
                  </a:cubicBezTo>
                  <a:cubicBezTo>
                    <a:pt x="20" y="40"/>
                    <a:pt x="23" y="39"/>
                    <a:pt x="28" y="38"/>
                  </a:cubicBezTo>
                  <a:cubicBezTo>
                    <a:pt x="38" y="35"/>
                    <a:pt x="45" y="21"/>
                    <a:pt x="42" y="11"/>
                  </a:cubicBezTo>
                  <a:cubicBezTo>
                    <a:pt x="40" y="5"/>
                    <a:pt x="35" y="1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8" name="Google Shape;3888;p30"/>
            <p:cNvSpPr/>
            <p:nvPr/>
          </p:nvSpPr>
          <p:spPr>
            <a:xfrm>
              <a:off x="5804175" y="1332850"/>
              <a:ext cx="1975" cy="1100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13" y="1"/>
                  </a:moveTo>
                  <a:cubicBezTo>
                    <a:pt x="4" y="1"/>
                    <a:pt x="0" y="4"/>
                    <a:pt x="3" y="12"/>
                  </a:cubicBezTo>
                  <a:cubicBezTo>
                    <a:pt x="8" y="29"/>
                    <a:pt x="35" y="43"/>
                    <a:pt x="56" y="43"/>
                  </a:cubicBezTo>
                  <a:cubicBezTo>
                    <a:pt x="64" y="43"/>
                    <a:pt x="71" y="41"/>
                    <a:pt x="75" y="36"/>
                  </a:cubicBezTo>
                  <a:cubicBezTo>
                    <a:pt x="79" y="29"/>
                    <a:pt x="61" y="15"/>
                    <a:pt x="37" y="5"/>
                  </a:cubicBezTo>
                  <a:cubicBezTo>
                    <a:pt x="27" y="2"/>
                    <a:pt x="19" y="1"/>
                    <a:pt x="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9" name="Google Shape;3889;p30"/>
            <p:cNvSpPr/>
            <p:nvPr/>
          </p:nvSpPr>
          <p:spPr>
            <a:xfrm>
              <a:off x="5806825" y="1332950"/>
              <a:ext cx="3575" cy="1400"/>
            </a:xfrm>
            <a:custGeom>
              <a:avLst/>
              <a:gdLst/>
              <a:ahLst/>
              <a:cxnLst/>
              <a:rect l="l" t="t" r="r" b="b"/>
              <a:pathLst>
                <a:path w="143" h="56" extrusionOk="0">
                  <a:moveTo>
                    <a:pt x="33" y="0"/>
                  </a:moveTo>
                  <a:cubicBezTo>
                    <a:pt x="28" y="0"/>
                    <a:pt x="25" y="1"/>
                    <a:pt x="22" y="1"/>
                  </a:cubicBezTo>
                  <a:cubicBezTo>
                    <a:pt x="4" y="4"/>
                    <a:pt x="1" y="15"/>
                    <a:pt x="11" y="25"/>
                  </a:cubicBezTo>
                  <a:cubicBezTo>
                    <a:pt x="16" y="31"/>
                    <a:pt x="23" y="33"/>
                    <a:pt x="30" y="33"/>
                  </a:cubicBezTo>
                  <a:cubicBezTo>
                    <a:pt x="37" y="33"/>
                    <a:pt x="44" y="31"/>
                    <a:pt x="49" y="25"/>
                  </a:cubicBezTo>
                  <a:cubicBezTo>
                    <a:pt x="52" y="22"/>
                    <a:pt x="56" y="21"/>
                    <a:pt x="59" y="21"/>
                  </a:cubicBezTo>
                  <a:cubicBezTo>
                    <a:pt x="66" y="21"/>
                    <a:pt x="72" y="27"/>
                    <a:pt x="77" y="39"/>
                  </a:cubicBezTo>
                  <a:cubicBezTo>
                    <a:pt x="79" y="50"/>
                    <a:pt x="86" y="56"/>
                    <a:pt x="96" y="56"/>
                  </a:cubicBezTo>
                  <a:cubicBezTo>
                    <a:pt x="102" y="56"/>
                    <a:pt x="108" y="54"/>
                    <a:pt x="115" y="49"/>
                  </a:cubicBezTo>
                  <a:cubicBezTo>
                    <a:pt x="142" y="32"/>
                    <a:pt x="139" y="25"/>
                    <a:pt x="97" y="11"/>
                  </a:cubicBezTo>
                  <a:cubicBezTo>
                    <a:pt x="78" y="6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0" name="Google Shape;3890;p30"/>
            <p:cNvSpPr/>
            <p:nvPr/>
          </p:nvSpPr>
          <p:spPr>
            <a:xfrm>
              <a:off x="5730575" y="1091050"/>
              <a:ext cx="2675" cy="800"/>
            </a:xfrm>
            <a:custGeom>
              <a:avLst/>
              <a:gdLst/>
              <a:ahLst/>
              <a:cxnLst/>
              <a:rect l="l" t="t" r="r" b="b"/>
              <a:pathLst>
                <a:path w="107" h="32" extrusionOk="0">
                  <a:moveTo>
                    <a:pt x="55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1" y="12"/>
                    <a:pt x="1" y="15"/>
                    <a:pt x="36" y="25"/>
                  </a:cubicBezTo>
                  <a:cubicBezTo>
                    <a:pt x="51" y="30"/>
                    <a:pt x="65" y="32"/>
                    <a:pt x="76" y="32"/>
                  </a:cubicBezTo>
                  <a:cubicBezTo>
                    <a:pt x="98" y="32"/>
                    <a:pt x="107" y="23"/>
                    <a:pt x="87" y="12"/>
                  </a:cubicBezTo>
                  <a:cubicBezTo>
                    <a:pt x="81" y="5"/>
                    <a:pt x="68" y="1"/>
                    <a:pt x="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1" name="Google Shape;3891;p30"/>
            <p:cNvSpPr/>
            <p:nvPr/>
          </p:nvSpPr>
          <p:spPr>
            <a:xfrm>
              <a:off x="5792950" y="128385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9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5"/>
                    <a:pt x="0" y="15"/>
                    <a:pt x="4" y="26"/>
                  </a:cubicBezTo>
                  <a:cubicBezTo>
                    <a:pt x="6" y="34"/>
                    <a:pt x="16" y="40"/>
                    <a:pt x="27" y="40"/>
                  </a:cubicBezTo>
                  <a:cubicBezTo>
                    <a:pt x="30" y="40"/>
                    <a:pt x="33" y="40"/>
                    <a:pt x="35" y="39"/>
                  </a:cubicBezTo>
                  <a:cubicBezTo>
                    <a:pt x="45" y="36"/>
                    <a:pt x="52" y="26"/>
                    <a:pt x="49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2" name="Google Shape;3892;p30"/>
            <p:cNvSpPr/>
            <p:nvPr/>
          </p:nvSpPr>
          <p:spPr>
            <a:xfrm>
              <a:off x="5793375" y="1280575"/>
              <a:ext cx="6450" cy="1250"/>
            </a:xfrm>
            <a:custGeom>
              <a:avLst/>
              <a:gdLst/>
              <a:ahLst/>
              <a:cxnLst/>
              <a:rect l="l" t="t" r="r" b="b"/>
              <a:pathLst>
                <a:path w="258" h="50" extrusionOk="0">
                  <a:moveTo>
                    <a:pt x="28" y="1"/>
                  </a:moveTo>
                  <a:cubicBezTo>
                    <a:pt x="6" y="1"/>
                    <a:pt x="0" y="5"/>
                    <a:pt x="8" y="14"/>
                  </a:cubicBezTo>
                  <a:cubicBezTo>
                    <a:pt x="23" y="32"/>
                    <a:pt x="141" y="50"/>
                    <a:pt x="208" y="50"/>
                  </a:cubicBezTo>
                  <a:cubicBezTo>
                    <a:pt x="232" y="50"/>
                    <a:pt x="250" y="48"/>
                    <a:pt x="254" y="42"/>
                  </a:cubicBezTo>
                  <a:cubicBezTo>
                    <a:pt x="257" y="39"/>
                    <a:pt x="198" y="21"/>
                    <a:pt x="126" y="11"/>
                  </a:cubicBezTo>
                  <a:cubicBezTo>
                    <a:pt x="80" y="4"/>
                    <a:pt x="48" y="1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3" name="Google Shape;3893;p30"/>
            <p:cNvSpPr/>
            <p:nvPr/>
          </p:nvSpPr>
          <p:spPr>
            <a:xfrm>
              <a:off x="5733800" y="1091475"/>
              <a:ext cx="6350" cy="1125"/>
            </a:xfrm>
            <a:custGeom>
              <a:avLst/>
              <a:gdLst/>
              <a:ahLst/>
              <a:cxnLst/>
              <a:rect l="l" t="t" r="r" b="b"/>
              <a:pathLst>
                <a:path w="254" h="45" extrusionOk="0">
                  <a:moveTo>
                    <a:pt x="35" y="0"/>
                  </a:moveTo>
                  <a:cubicBezTo>
                    <a:pt x="25" y="0"/>
                    <a:pt x="18" y="0"/>
                    <a:pt x="14" y="1"/>
                  </a:cubicBezTo>
                  <a:cubicBezTo>
                    <a:pt x="0" y="8"/>
                    <a:pt x="3" y="11"/>
                    <a:pt x="24" y="11"/>
                  </a:cubicBezTo>
                  <a:cubicBezTo>
                    <a:pt x="49" y="16"/>
                    <a:pt x="80" y="22"/>
                    <a:pt x="101" y="36"/>
                  </a:cubicBezTo>
                  <a:cubicBezTo>
                    <a:pt x="112" y="42"/>
                    <a:pt x="131" y="44"/>
                    <a:pt x="151" y="44"/>
                  </a:cubicBezTo>
                  <a:cubicBezTo>
                    <a:pt x="168" y="44"/>
                    <a:pt x="186" y="43"/>
                    <a:pt x="202" y="40"/>
                  </a:cubicBezTo>
                  <a:cubicBezTo>
                    <a:pt x="253" y="26"/>
                    <a:pt x="247" y="19"/>
                    <a:pt x="149" y="8"/>
                  </a:cubicBezTo>
                  <a:cubicBezTo>
                    <a:pt x="106" y="3"/>
                    <a:pt x="62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4" name="Google Shape;3894;p30"/>
            <p:cNvSpPr/>
            <p:nvPr/>
          </p:nvSpPr>
          <p:spPr>
            <a:xfrm>
              <a:off x="5796975" y="1292050"/>
              <a:ext cx="3650" cy="1175"/>
            </a:xfrm>
            <a:custGeom>
              <a:avLst/>
              <a:gdLst/>
              <a:ahLst/>
              <a:cxnLst/>
              <a:rect l="l" t="t" r="r" b="b"/>
              <a:pathLst>
                <a:path w="146" h="47" extrusionOk="0">
                  <a:moveTo>
                    <a:pt x="51" y="1"/>
                  </a:moveTo>
                  <a:cubicBezTo>
                    <a:pt x="0" y="1"/>
                    <a:pt x="8" y="29"/>
                    <a:pt x="72" y="41"/>
                  </a:cubicBezTo>
                  <a:cubicBezTo>
                    <a:pt x="93" y="45"/>
                    <a:pt x="110" y="47"/>
                    <a:pt x="121" y="47"/>
                  </a:cubicBezTo>
                  <a:cubicBezTo>
                    <a:pt x="140" y="47"/>
                    <a:pt x="146" y="41"/>
                    <a:pt x="141" y="28"/>
                  </a:cubicBezTo>
                  <a:cubicBezTo>
                    <a:pt x="141" y="20"/>
                    <a:pt x="110" y="7"/>
                    <a:pt x="75" y="3"/>
                  </a:cubicBezTo>
                  <a:cubicBezTo>
                    <a:pt x="66" y="1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5" name="Google Shape;3895;p30"/>
            <p:cNvSpPr/>
            <p:nvPr/>
          </p:nvSpPr>
          <p:spPr>
            <a:xfrm>
              <a:off x="5811775" y="1332675"/>
              <a:ext cx="2100" cy="675"/>
            </a:xfrm>
            <a:custGeom>
              <a:avLst/>
              <a:gdLst/>
              <a:ahLst/>
              <a:cxnLst/>
              <a:rect l="l" t="t" r="r" b="b"/>
              <a:pathLst>
                <a:path w="84" h="27" extrusionOk="0">
                  <a:moveTo>
                    <a:pt x="41" y="0"/>
                  </a:moveTo>
                  <a:cubicBezTo>
                    <a:pt x="37" y="0"/>
                    <a:pt x="34" y="0"/>
                    <a:pt x="32" y="1"/>
                  </a:cubicBezTo>
                  <a:cubicBezTo>
                    <a:pt x="0" y="9"/>
                    <a:pt x="11" y="22"/>
                    <a:pt x="53" y="26"/>
                  </a:cubicBezTo>
                  <a:cubicBezTo>
                    <a:pt x="77" y="26"/>
                    <a:pt x="83" y="22"/>
                    <a:pt x="73" y="12"/>
                  </a:cubicBezTo>
                  <a:cubicBezTo>
                    <a:pt x="65" y="4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6" name="Google Shape;3896;p30"/>
            <p:cNvSpPr/>
            <p:nvPr/>
          </p:nvSpPr>
          <p:spPr>
            <a:xfrm>
              <a:off x="5813775" y="1333625"/>
              <a:ext cx="8075" cy="3375"/>
            </a:xfrm>
            <a:custGeom>
              <a:avLst/>
              <a:gdLst/>
              <a:ahLst/>
              <a:cxnLst/>
              <a:rect l="l" t="t" r="r" b="b"/>
              <a:pathLst>
                <a:path w="323" h="135" extrusionOk="0">
                  <a:moveTo>
                    <a:pt x="57" y="1"/>
                  </a:moveTo>
                  <a:cubicBezTo>
                    <a:pt x="47" y="1"/>
                    <a:pt x="41" y="9"/>
                    <a:pt x="45" y="26"/>
                  </a:cubicBezTo>
                  <a:cubicBezTo>
                    <a:pt x="48" y="35"/>
                    <a:pt x="42" y="41"/>
                    <a:pt x="29" y="41"/>
                  </a:cubicBezTo>
                  <a:cubicBezTo>
                    <a:pt x="27" y="41"/>
                    <a:pt x="24" y="40"/>
                    <a:pt x="21" y="40"/>
                  </a:cubicBezTo>
                  <a:cubicBezTo>
                    <a:pt x="15" y="38"/>
                    <a:pt x="10" y="37"/>
                    <a:pt x="8" y="37"/>
                  </a:cubicBezTo>
                  <a:cubicBezTo>
                    <a:pt x="0" y="37"/>
                    <a:pt x="7" y="44"/>
                    <a:pt x="28" y="57"/>
                  </a:cubicBezTo>
                  <a:cubicBezTo>
                    <a:pt x="41" y="67"/>
                    <a:pt x="56" y="71"/>
                    <a:pt x="68" y="71"/>
                  </a:cubicBezTo>
                  <a:cubicBezTo>
                    <a:pt x="74" y="71"/>
                    <a:pt x="80" y="70"/>
                    <a:pt x="83" y="67"/>
                  </a:cubicBezTo>
                  <a:cubicBezTo>
                    <a:pt x="85" y="65"/>
                    <a:pt x="89" y="64"/>
                    <a:pt x="92" y="64"/>
                  </a:cubicBezTo>
                  <a:cubicBezTo>
                    <a:pt x="101" y="64"/>
                    <a:pt x="112" y="70"/>
                    <a:pt x="122" y="82"/>
                  </a:cubicBezTo>
                  <a:cubicBezTo>
                    <a:pt x="130" y="94"/>
                    <a:pt x="145" y="103"/>
                    <a:pt x="155" y="103"/>
                  </a:cubicBezTo>
                  <a:cubicBezTo>
                    <a:pt x="157" y="103"/>
                    <a:pt x="159" y="103"/>
                    <a:pt x="160" y="102"/>
                  </a:cubicBezTo>
                  <a:cubicBezTo>
                    <a:pt x="177" y="94"/>
                    <a:pt x="192" y="90"/>
                    <a:pt x="204" y="90"/>
                  </a:cubicBezTo>
                  <a:cubicBezTo>
                    <a:pt x="224" y="90"/>
                    <a:pt x="238" y="100"/>
                    <a:pt x="247" y="120"/>
                  </a:cubicBezTo>
                  <a:cubicBezTo>
                    <a:pt x="250" y="129"/>
                    <a:pt x="254" y="135"/>
                    <a:pt x="256" y="135"/>
                  </a:cubicBezTo>
                  <a:cubicBezTo>
                    <a:pt x="259" y="135"/>
                    <a:pt x="260" y="131"/>
                    <a:pt x="260" y="123"/>
                  </a:cubicBezTo>
                  <a:cubicBezTo>
                    <a:pt x="264" y="109"/>
                    <a:pt x="281" y="92"/>
                    <a:pt x="302" y="85"/>
                  </a:cubicBezTo>
                  <a:cubicBezTo>
                    <a:pt x="322" y="82"/>
                    <a:pt x="302" y="67"/>
                    <a:pt x="250" y="61"/>
                  </a:cubicBezTo>
                  <a:cubicBezTo>
                    <a:pt x="223" y="55"/>
                    <a:pt x="196" y="53"/>
                    <a:pt x="176" y="53"/>
                  </a:cubicBezTo>
                  <a:cubicBezTo>
                    <a:pt x="159" y="53"/>
                    <a:pt x="147" y="54"/>
                    <a:pt x="143" y="57"/>
                  </a:cubicBezTo>
                  <a:cubicBezTo>
                    <a:pt x="141" y="59"/>
                    <a:pt x="139" y="59"/>
                    <a:pt x="137" y="59"/>
                  </a:cubicBezTo>
                  <a:cubicBezTo>
                    <a:pt x="128" y="59"/>
                    <a:pt x="115" y="50"/>
                    <a:pt x="104" y="33"/>
                  </a:cubicBezTo>
                  <a:cubicBezTo>
                    <a:pt x="89" y="12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7" name="Google Shape;3897;p30"/>
            <p:cNvSpPr/>
            <p:nvPr/>
          </p:nvSpPr>
          <p:spPr>
            <a:xfrm>
              <a:off x="5801000" y="1292175"/>
              <a:ext cx="3950" cy="1475"/>
            </a:xfrm>
            <a:custGeom>
              <a:avLst/>
              <a:gdLst/>
              <a:ahLst/>
              <a:cxnLst/>
              <a:rect l="l" t="t" r="r" b="b"/>
              <a:pathLst>
                <a:path w="158" h="59" extrusionOk="0">
                  <a:moveTo>
                    <a:pt x="22" y="0"/>
                  </a:moveTo>
                  <a:cubicBezTo>
                    <a:pt x="3" y="0"/>
                    <a:pt x="0" y="7"/>
                    <a:pt x="5" y="23"/>
                  </a:cubicBezTo>
                  <a:cubicBezTo>
                    <a:pt x="11" y="46"/>
                    <a:pt x="35" y="59"/>
                    <a:pt x="65" y="59"/>
                  </a:cubicBezTo>
                  <a:cubicBezTo>
                    <a:pt x="84" y="59"/>
                    <a:pt x="105" y="54"/>
                    <a:pt x="126" y="43"/>
                  </a:cubicBezTo>
                  <a:cubicBezTo>
                    <a:pt x="157" y="29"/>
                    <a:pt x="146" y="23"/>
                    <a:pt x="81" y="8"/>
                  </a:cubicBezTo>
                  <a:cubicBezTo>
                    <a:pt x="53" y="3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8" name="Google Shape;3898;p30"/>
            <p:cNvSpPr/>
            <p:nvPr/>
          </p:nvSpPr>
          <p:spPr>
            <a:xfrm>
              <a:off x="5818975" y="1346400"/>
              <a:ext cx="1675" cy="925"/>
            </a:xfrm>
            <a:custGeom>
              <a:avLst/>
              <a:gdLst/>
              <a:ahLst/>
              <a:cxnLst/>
              <a:rect l="l" t="t" r="r" b="b"/>
              <a:pathLst>
                <a:path w="67" h="37" extrusionOk="0">
                  <a:moveTo>
                    <a:pt x="21" y="0"/>
                  </a:moveTo>
                  <a:cubicBezTo>
                    <a:pt x="18" y="0"/>
                    <a:pt x="16" y="0"/>
                    <a:pt x="14" y="1"/>
                  </a:cubicBezTo>
                  <a:cubicBezTo>
                    <a:pt x="0" y="4"/>
                    <a:pt x="0" y="14"/>
                    <a:pt x="10" y="25"/>
                  </a:cubicBezTo>
                  <a:cubicBezTo>
                    <a:pt x="19" y="30"/>
                    <a:pt x="34" y="36"/>
                    <a:pt x="45" y="36"/>
                  </a:cubicBezTo>
                  <a:cubicBezTo>
                    <a:pt x="47" y="36"/>
                    <a:pt x="50" y="36"/>
                    <a:pt x="52" y="35"/>
                  </a:cubicBezTo>
                  <a:cubicBezTo>
                    <a:pt x="66" y="32"/>
                    <a:pt x="66" y="22"/>
                    <a:pt x="56" y="11"/>
                  </a:cubicBezTo>
                  <a:cubicBezTo>
                    <a:pt x="47" y="6"/>
                    <a:pt x="32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9" name="Google Shape;3899;p30"/>
            <p:cNvSpPr/>
            <p:nvPr/>
          </p:nvSpPr>
          <p:spPr>
            <a:xfrm>
              <a:off x="5740400" y="1091925"/>
              <a:ext cx="4625" cy="900"/>
            </a:xfrm>
            <a:custGeom>
              <a:avLst/>
              <a:gdLst/>
              <a:ahLst/>
              <a:cxnLst/>
              <a:rect l="l" t="t" r="r" b="b"/>
              <a:pathLst>
                <a:path w="185" h="36" extrusionOk="0">
                  <a:moveTo>
                    <a:pt x="56" y="1"/>
                  </a:moveTo>
                  <a:cubicBezTo>
                    <a:pt x="0" y="1"/>
                    <a:pt x="0" y="1"/>
                    <a:pt x="45" y="22"/>
                  </a:cubicBezTo>
                  <a:cubicBezTo>
                    <a:pt x="61" y="31"/>
                    <a:pt x="86" y="35"/>
                    <a:pt x="110" y="35"/>
                  </a:cubicBezTo>
                  <a:cubicBezTo>
                    <a:pt x="122" y="35"/>
                    <a:pt x="133" y="34"/>
                    <a:pt x="142" y="32"/>
                  </a:cubicBezTo>
                  <a:cubicBezTo>
                    <a:pt x="184" y="18"/>
                    <a:pt x="184" y="14"/>
                    <a:pt x="156" y="8"/>
                  </a:cubicBezTo>
                  <a:cubicBezTo>
                    <a:pt x="132" y="4"/>
                    <a:pt x="90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0" name="Google Shape;3900;p30"/>
            <p:cNvSpPr/>
            <p:nvPr/>
          </p:nvSpPr>
          <p:spPr>
            <a:xfrm>
              <a:off x="5800525" y="1281225"/>
              <a:ext cx="4325" cy="825"/>
            </a:xfrm>
            <a:custGeom>
              <a:avLst/>
              <a:gdLst/>
              <a:ahLst/>
              <a:cxnLst/>
              <a:rect l="l" t="t" r="r" b="b"/>
              <a:pathLst>
                <a:path w="173" h="33" extrusionOk="0">
                  <a:moveTo>
                    <a:pt x="29" y="1"/>
                  </a:moveTo>
                  <a:cubicBezTo>
                    <a:pt x="11" y="1"/>
                    <a:pt x="1" y="3"/>
                    <a:pt x="3" y="9"/>
                  </a:cubicBezTo>
                  <a:cubicBezTo>
                    <a:pt x="8" y="22"/>
                    <a:pt x="86" y="32"/>
                    <a:pt x="133" y="32"/>
                  </a:cubicBezTo>
                  <a:cubicBezTo>
                    <a:pt x="152" y="32"/>
                    <a:pt x="167" y="31"/>
                    <a:pt x="170" y="27"/>
                  </a:cubicBezTo>
                  <a:cubicBezTo>
                    <a:pt x="173" y="23"/>
                    <a:pt x="135" y="13"/>
                    <a:pt x="86" y="6"/>
                  </a:cubicBezTo>
                  <a:cubicBezTo>
                    <a:pt x="64" y="3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1" name="Google Shape;3901;p30"/>
            <p:cNvSpPr/>
            <p:nvPr/>
          </p:nvSpPr>
          <p:spPr>
            <a:xfrm>
              <a:off x="5806200" y="1293125"/>
              <a:ext cx="1950" cy="1125"/>
            </a:xfrm>
            <a:custGeom>
              <a:avLst/>
              <a:gdLst/>
              <a:ahLst/>
              <a:cxnLst/>
              <a:rect l="l" t="t" r="r" b="b"/>
              <a:pathLst>
                <a:path w="78" h="45" extrusionOk="0">
                  <a:moveTo>
                    <a:pt x="46" y="0"/>
                  </a:moveTo>
                  <a:cubicBezTo>
                    <a:pt x="42" y="0"/>
                    <a:pt x="37" y="0"/>
                    <a:pt x="33" y="1"/>
                  </a:cubicBezTo>
                  <a:cubicBezTo>
                    <a:pt x="15" y="9"/>
                    <a:pt x="1" y="19"/>
                    <a:pt x="5" y="33"/>
                  </a:cubicBezTo>
                  <a:cubicBezTo>
                    <a:pt x="8" y="40"/>
                    <a:pt x="18" y="44"/>
                    <a:pt x="31" y="44"/>
                  </a:cubicBezTo>
                  <a:cubicBezTo>
                    <a:pt x="36" y="44"/>
                    <a:pt x="41" y="44"/>
                    <a:pt x="47" y="43"/>
                  </a:cubicBezTo>
                  <a:cubicBezTo>
                    <a:pt x="63" y="36"/>
                    <a:pt x="77" y="26"/>
                    <a:pt x="74" y="15"/>
                  </a:cubicBezTo>
                  <a:cubicBezTo>
                    <a:pt x="72" y="5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2" name="Google Shape;3902;p30"/>
            <p:cNvSpPr/>
            <p:nvPr/>
          </p:nvSpPr>
          <p:spPr>
            <a:xfrm>
              <a:off x="5745450" y="1092300"/>
              <a:ext cx="4850" cy="1475"/>
            </a:xfrm>
            <a:custGeom>
              <a:avLst/>
              <a:gdLst/>
              <a:ahLst/>
              <a:cxnLst/>
              <a:rect l="l" t="t" r="r" b="b"/>
              <a:pathLst>
                <a:path w="194" h="59" extrusionOk="0">
                  <a:moveTo>
                    <a:pt x="10" y="1"/>
                  </a:moveTo>
                  <a:cubicBezTo>
                    <a:pt x="1" y="1"/>
                    <a:pt x="10" y="4"/>
                    <a:pt x="37" y="13"/>
                  </a:cubicBezTo>
                  <a:cubicBezTo>
                    <a:pt x="62" y="20"/>
                    <a:pt x="83" y="34"/>
                    <a:pt x="79" y="48"/>
                  </a:cubicBezTo>
                  <a:cubicBezTo>
                    <a:pt x="76" y="55"/>
                    <a:pt x="84" y="58"/>
                    <a:pt x="99" y="58"/>
                  </a:cubicBezTo>
                  <a:cubicBezTo>
                    <a:pt x="107" y="58"/>
                    <a:pt x="117" y="57"/>
                    <a:pt x="128" y="55"/>
                  </a:cubicBezTo>
                  <a:cubicBezTo>
                    <a:pt x="194" y="37"/>
                    <a:pt x="194" y="7"/>
                    <a:pt x="131" y="7"/>
                  </a:cubicBezTo>
                  <a:cubicBezTo>
                    <a:pt x="107" y="7"/>
                    <a:pt x="69" y="3"/>
                    <a:pt x="41" y="3"/>
                  </a:cubicBezTo>
                  <a:cubicBezTo>
                    <a:pt x="25" y="2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3" name="Google Shape;3903;p30"/>
            <p:cNvSpPr/>
            <p:nvPr/>
          </p:nvSpPr>
          <p:spPr>
            <a:xfrm>
              <a:off x="5820900" y="1330175"/>
              <a:ext cx="1375" cy="825"/>
            </a:xfrm>
            <a:custGeom>
              <a:avLst/>
              <a:gdLst/>
              <a:ahLst/>
              <a:cxnLst/>
              <a:rect l="l" t="t" r="r" b="b"/>
              <a:pathLst>
                <a:path w="55" h="33" extrusionOk="0">
                  <a:moveTo>
                    <a:pt x="16" y="0"/>
                  </a:moveTo>
                  <a:cubicBezTo>
                    <a:pt x="7" y="0"/>
                    <a:pt x="1" y="7"/>
                    <a:pt x="3" y="15"/>
                  </a:cubicBezTo>
                  <a:cubicBezTo>
                    <a:pt x="6" y="24"/>
                    <a:pt x="17" y="33"/>
                    <a:pt x="27" y="33"/>
                  </a:cubicBezTo>
                  <a:cubicBezTo>
                    <a:pt x="28" y="33"/>
                    <a:pt x="29" y="33"/>
                    <a:pt x="31" y="32"/>
                  </a:cubicBezTo>
                  <a:cubicBezTo>
                    <a:pt x="45" y="29"/>
                    <a:pt x="55" y="22"/>
                    <a:pt x="52" y="15"/>
                  </a:cubicBezTo>
                  <a:cubicBezTo>
                    <a:pt x="52" y="11"/>
                    <a:pt x="37" y="5"/>
                    <a:pt x="24" y="1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4" name="Google Shape;3904;p30"/>
            <p:cNvSpPr/>
            <p:nvPr/>
          </p:nvSpPr>
          <p:spPr>
            <a:xfrm>
              <a:off x="5823900" y="1335200"/>
              <a:ext cx="5425" cy="1875"/>
            </a:xfrm>
            <a:custGeom>
              <a:avLst/>
              <a:gdLst/>
              <a:ahLst/>
              <a:cxnLst/>
              <a:rect l="l" t="t" r="r" b="b"/>
              <a:pathLst>
                <a:path w="217" h="75" extrusionOk="0">
                  <a:moveTo>
                    <a:pt x="114" y="1"/>
                  </a:moveTo>
                  <a:cubicBezTo>
                    <a:pt x="91" y="1"/>
                    <a:pt x="64" y="4"/>
                    <a:pt x="36" y="12"/>
                  </a:cubicBezTo>
                  <a:cubicBezTo>
                    <a:pt x="15" y="19"/>
                    <a:pt x="1" y="33"/>
                    <a:pt x="5" y="43"/>
                  </a:cubicBezTo>
                  <a:cubicBezTo>
                    <a:pt x="6" y="49"/>
                    <a:pt x="12" y="52"/>
                    <a:pt x="22" y="52"/>
                  </a:cubicBezTo>
                  <a:cubicBezTo>
                    <a:pt x="32" y="52"/>
                    <a:pt x="47" y="48"/>
                    <a:pt x="63" y="43"/>
                  </a:cubicBezTo>
                  <a:cubicBezTo>
                    <a:pt x="84" y="33"/>
                    <a:pt x="102" y="26"/>
                    <a:pt x="111" y="26"/>
                  </a:cubicBezTo>
                  <a:cubicBezTo>
                    <a:pt x="114" y="26"/>
                    <a:pt x="116" y="27"/>
                    <a:pt x="116" y="29"/>
                  </a:cubicBezTo>
                  <a:cubicBezTo>
                    <a:pt x="120" y="52"/>
                    <a:pt x="127" y="65"/>
                    <a:pt x="135" y="65"/>
                  </a:cubicBezTo>
                  <a:cubicBezTo>
                    <a:pt x="141" y="65"/>
                    <a:pt x="146" y="59"/>
                    <a:pt x="151" y="46"/>
                  </a:cubicBezTo>
                  <a:cubicBezTo>
                    <a:pt x="156" y="30"/>
                    <a:pt x="159" y="22"/>
                    <a:pt x="162" y="22"/>
                  </a:cubicBezTo>
                  <a:cubicBezTo>
                    <a:pt x="165" y="22"/>
                    <a:pt x="168" y="29"/>
                    <a:pt x="171" y="43"/>
                  </a:cubicBezTo>
                  <a:cubicBezTo>
                    <a:pt x="177" y="61"/>
                    <a:pt x="189" y="75"/>
                    <a:pt x="202" y="75"/>
                  </a:cubicBezTo>
                  <a:cubicBezTo>
                    <a:pt x="203" y="75"/>
                    <a:pt x="204" y="75"/>
                    <a:pt x="205" y="74"/>
                  </a:cubicBezTo>
                  <a:cubicBezTo>
                    <a:pt x="216" y="71"/>
                    <a:pt x="216" y="54"/>
                    <a:pt x="202" y="33"/>
                  </a:cubicBezTo>
                  <a:cubicBezTo>
                    <a:pt x="189" y="12"/>
                    <a:pt x="157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5" name="Google Shape;3905;p30"/>
            <p:cNvSpPr/>
            <p:nvPr/>
          </p:nvSpPr>
          <p:spPr>
            <a:xfrm>
              <a:off x="5811075" y="1293650"/>
              <a:ext cx="5050" cy="1575"/>
            </a:xfrm>
            <a:custGeom>
              <a:avLst/>
              <a:gdLst/>
              <a:ahLst/>
              <a:cxnLst/>
              <a:rect l="l" t="t" r="r" b="b"/>
              <a:pathLst>
                <a:path w="202" h="63" extrusionOk="0">
                  <a:moveTo>
                    <a:pt x="188" y="1"/>
                  </a:moveTo>
                  <a:cubicBezTo>
                    <a:pt x="180" y="1"/>
                    <a:pt x="167" y="4"/>
                    <a:pt x="146" y="9"/>
                  </a:cubicBezTo>
                  <a:cubicBezTo>
                    <a:pt x="115" y="19"/>
                    <a:pt x="66" y="22"/>
                    <a:pt x="42" y="22"/>
                  </a:cubicBezTo>
                  <a:cubicBezTo>
                    <a:pt x="1" y="22"/>
                    <a:pt x="4" y="26"/>
                    <a:pt x="49" y="36"/>
                  </a:cubicBezTo>
                  <a:cubicBezTo>
                    <a:pt x="76" y="43"/>
                    <a:pt x="108" y="54"/>
                    <a:pt x="118" y="60"/>
                  </a:cubicBezTo>
                  <a:cubicBezTo>
                    <a:pt x="120" y="62"/>
                    <a:pt x="123" y="63"/>
                    <a:pt x="127" y="63"/>
                  </a:cubicBezTo>
                  <a:cubicBezTo>
                    <a:pt x="139" y="63"/>
                    <a:pt x="157" y="52"/>
                    <a:pt x="171" y="36"/>
                  </a:cubicBezTo>
                  <a:cubicBezTo>
                    <a:pt x="193" y="11"/>
                    <a:pt x="201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6" name="Google Shape;3906;p30"/>
            <p:cNvSpPr/>
            <p:nvPr/>
          </p:nvSpPr>
          <p:spPr>
            <a:xfrm>
              <a:off x="5810200" y="1288025"/>
              <a:ext cx="4125" cy="675"/>
            </a:xfrm>
            <a:custGeom>
              <a:avLst/>
              <a:gdLst/>
              <a:ahLst/>
              <a:cxnLst/>
              <a:rect l="l" t="t" r="r" b="b"/>
              <a:pathLst>
                <a:path w="165" h="27" extrusionOk="0">
                  <a:moveTo>
                    <a:pt x="93" y="0"/>
                  </a:moveTo>
                  <a:cubicBezTo>
                    <a:pt x="87" y="0"/>
                    <a:pt x="80" y="0"/>
                    <a:pt x="74" y="1"/>
                  </a:cubicBezTo>
                  <a:cubicBezTo>
                    <a:pt x="1" y="8"/>
                    <a:pt x="32" y="25"/>
                    <a:pt x="116" y="25"/>
                  </a:cubicBezTo>
                  <a:cubicBezTo>
                    <a:pt x="122" y="26"/>
                    <a:pt x="128" y="26"/>
                    <a:pt x="133" y="26"/>
                  </a:cubicBezTo>
                  <a:cubicBezTo>
                    <a:pt x="157" y="26"/>
                    <a:pt x="165" y="20"/>
                    <a:pt x="153" y="11"/>
                  </a:cubicBezTo>
                  <a:cubicBezTo>
                    <a:pt x="145" y="6"/>
                    <a:pt x="119" y="0"/>
                    <a:pt x="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7" name="Google Shape;3907;p30"/>
            <p:cNvSpPr/>
            <p:nvPr/>
          </p:nvSpPr>
          <p:spPr>
            <a:xfrm>
              <a:off x="5823575" y="1327125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2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9"/>
                    <a:pt x="18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8" name="Google Shape;3908;p30"/>
            <p:cNvSpPr/>
            <p:nvPr/>
          </p:nvSpPr>
          <p:spPr>
            <a:xfrm>
              <a:off x="5750450" y="1092425"/>
              <a:ext cx="6375" cy="1450"/>
            </a:xfrm>
            <a:custGeom>
              <a:avLst/>
              <a:gdLst/>
              <a:ahLst/>
              <a:cxnLst/>
              <a:rect l="l" t="t" r="r" b="b"/>
              <a:pathLst>
                <a:path w="255" h="58" extrusionOk="0">
                  <a:moveTo>
                    <a:pt x="46" y="0"/>
                  </a:moveTo>
                  <a:cubicBezTo>
                    <a:pt x="40" y="0"/>
                    <a:pt x="34" y="1"/>
                    <a:pt x="29" y="2"/>
                  </a:cubicBezTo>
                  <a:cubicBezTo>
                    <a:pt x="0" y="12"/>
                    <a:pt x="0" y="15"/>
                    <a:pt x="45" y="29"/>
                  </a:cubicBezTo>
                  <a:cubicBezTo>
                    <a:pt x="63" y="36"/>
                    <a:pt x="86" y="40"/>
                    <a:pt x="106" y="40"/>
                  </a:cubicBezTo>
                  <a:cubicBezTo>
                    <a:pt x="118" y="40"/>
                    <a:pt x="128" y="39"/>
                    <a:pt x="136" y="36"/>
                  </a:cubicBezTo>
                  <a:cubicBezTo>
                    <a:pt x="141" y="35"/>
                    <a:pt x="147" y="35"/>
                    <a:pt x="152" y="35"/>
                  </a:cubicBezTo>
                  <a:cubicBezTo>
                    <a:pt x="169" y="35"/>
                    <a:pt x="187" y="38"/>
                    <a:pt x="195" y="47"/>
                  </a:cubicBezTo>
                  <a:cubicBezTo>
                    <a:pt x="205" y="54"/>
                    <a:pt x="216" y="58"/>
                    <a:pt x="225" y="58"/>
                  </a:cubicBezTo>
                  <a:cubicBezTo>
                    <a:pt x="242" y="58"/>
                    <a:pt x="255" y="47"/>
                    <a:pt x="250" y="29"/>
                  </a:cubicBezTo>
                  <a:cubicBezTo>
                    <a:pt x="247" y="21"/>
                    <a:pt x="222" y="14"/>
                    <a:pt x="192" y="14"/>
                  </a:cubicBezTo>
                  <a:cubicBezTo>
                    <a:pt x="186" y="14"/>
                    <a:pt x="180" y="14"/>
                    <a:pt x="174" y="15"/>
                  </a:cubicBezTo>
                  <a:cubicBezTo>
                    <a:pt x="164" y="16"/>
                    <a:pt x="153" y="17"/>
                    <a:pt x="142" y="17"/>
                  </a:cubicBezTo>
                  <a:cubicBezTo>
                    <a:pt x="115" y="17"/>
                    <a:pt x="91" y="13"/>
                    <a:pt x="83" y="8"/>
                  </a:cubicBezTo>
                  <a:cubicBezTo>
                    <a:pt x="76" y="3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9" name="Google Shape;3909;p30"/>
            <p:cNvSpPr/>
            <p:nvPr/>
          </p:nvSpPr>
          <p:spPr>
            <a:xfrm>
              <a:off x="5826700" y="1331025"/>
              <a:ext cx="1575" cy="550"/>
            </a:xfrm>
            <a:custGeom>
              <a:avLst/>
              <a:gdLst/>
              <a:ahLst/>
              <a:cxnLst/>
              <a:rect l="l" t="t" r="r" b="b"/>
              <a:pathLst>
                <a:path w="63" h="22" extrusionOk="0">
                  <a:moveTo>
                    <a:pt x="49" y="0"/>
                  </a:moveTo>
                  <a:cubicBezTo>
                    <a:pt x="46" y="0"/>
                    <a:pt x="40" y="1"/>
                    <a:pt x="34" y="2"/>
                  </a:cubicBezTo>
                  <a:cubicBezTo>
                    <a:pt x="10" y="9"/>
                    <a:pt x="0" y="16"/>
                    <a:pt x="7" y="19"/>
                  </a:cubicBezTo>
                  <a:cubicBezTo>
                    <a:pt x="10" y="21"/>
                    <a:pt x="14" y="22"/>
                    <a:pt x="19" y="22"/>
                  </a:cubicBezTo>
                  <a:cubicBezTo>
                    <a:pt x="29" y="22"/>
                    <a:pt x="42" y="17"/>
                    <a:pt x="52" y="12"/>
                  </a:cubicBezTo>
                  <a:cubicBezTo>
                    <a:pt x="62" y="4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0" name="Google Shape;3910;p30"/>
            <p:cNvSpPr/>
            <p:nvPr/>
          </p:nvSpPr>
          <p:spPr>
            <a:xfrm>
              <a:off x="5816275" y="1294375"/>
              <a:ext cx="1325" cy="1075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18" y="0"/>
                  </a:moveTo>
                  <a:cubicBezTo>
                    <a:pt x="8" y="4"/>
                    <a:pt x="1" y="18"/>
                    <a:pt x="4" y="28"/>
                  </a:cubicBezTo>
                  <a:cubicBezTo>
                    <a:pt x="7" y="37"/>
                    <a:pt x="15" y="43"/>
                    <a:pt x="25" y="43"/>
                  </a:cubicBezTo>
                  <a:cubicBezTo>
                    <a:pt x="27" y="43"/>
                    <a:pt x="29" y="43"/>
                    <a:pt x="32" y="42"/>
                  </a:cubicBezTo>
                  <a:cubicBezTo>
                    <a:pt x="46" y="39"/>
                    <a:pt x="53" y="28"/>
                    <a:pt x="49" y="14"/>
                  </a:cubicBezTo>
                  <a:cubicBezTo>
                    <a:pt x="46" y="4"/>
                    <a:pt x="32" y="0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1" name="Google Shape;3911;p30"/>
            <p:cNvSpPr/>
            <p:nvPr/>
          </p:nvSpPr>
          <p:spPr>
            <a:xfrm>
              <a:off x="5829850" y="133497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0"/>
                  </a:moveTo>
                  <a:cubicBezTo>
                    <a:pt x="32" y="0"/>
                    <a:pt x="23" y="6"/>
                    <a:pt x="17" y="18"/>
                  </a:cubicBezTo>
                  <a:cubicBezTo>
                    <a:pt x="0" y="43"/>
                    <a:pt x="26" y="84"/>
                    <a:pt x="52" y="84"/>
                  </a:cubicBezTo>
                  <a:cubicBezTo>
                    <a:pt x="54" y="84"/>
                    <a:pt x="56" y="84"/>
                    <a:pt x="58" y="83"/>
                  </a:cubicBezTo>
                  <a:cubicBezTo>
                    <a:pt x="75" y="80"/>
                    <a:pt x="82" y="59"/>
                    <a:pt x="75" y="34"/>
                  </a:cubicBezTo>
                  <a:cubicBezTo>
                    <a:pt x="67" y="12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2" name="Google Shape;3912;p30"/>
            <p:cNvSpPr/>
            <p:nvPr/>
          </p:nvSpPr>
          <p:spPr>
            <a:xfrm>
              <a:off x="5817050" y="1293175"/>
              <a:ext cx="15825" cy="2900"/>
            </a:xfrm>
            <a:custGeom>
              <a:avLst/>
              <a:gdLst/>
              <a:ahLst/>
              <a:cxnLst/>
              <a:rect l="l" t="t" r="r" b="b"/>
              <a:pathLst>
                <a:path w="633" h="116" extrusionOk="0">
                  <a:moveTo>
                    <a:pt x="60" y="0"/>
                  </a:moveTo>
                  <a:cubicBezTo>
                    <a:pt x="38" y="0"/>
                    <a:pt x="22" y="1"/>
                    <a:pt x="15" y="3"/>
                  </a:cubicBezTo>
                  <a:cubicBezTo>
                    <a:pt x="1" y="7"/>
                    <a:pt x="22" y="13"/>
                    <a:pt x="60" y="17"/>
                  </a:cubicBezTo>
                  <a:cubicBezTo>
                    <a:pt x="108" y="24"/>
                    <a:pt x="129" y="34"/>
                    <a:pt x="129" y="62"/>
                  </a:cubicBezTo>
                  <a:cubicBezTo>
                    <a:pt x="129" y="80"/>
                    <a:pt x="138" y="94"/>
                    <a:pt x="147" y="94"/>
                  </a:cubicBezTo>
                  <a:cubicBezTo>
                    <a:pt x="148" y="94"/>
                    <a:pt x="149" y="94"/>
                    <a:pt x="150" y="93"/>
                  </a:cubicBezTo>
                  <a:cubicBezTo>
                    <a:pt x="161" y="90"/>
                    <a:pt x="167" y="79"/>
                    <a:pt x="164" y="69"/>
                  </a:cubicBezTo>
                  <a:cubicBezTo>
                    <a:pt x="161" y="58"/>
                    <a:pt x="167" y="48"/>
                    <a:pt x="181" y="45"/>
                  </a:cubicBezTo>
                  <a:cubicBezTo>
                    <a:pt x="189" y="43"/>
                    <a:pt x="201" y="42"/>
                    <a:pt x="215" y="42"/>
                  </a:cubicBezTo>
                  <a:cubicBezTo>
                    <a:pt x="289" y="42"/>
                    <a:pt x="432" y="69"/>
                    <a:pt x="438" y="87"/>
                  </a:cubicBezTo>
                  <a:cubicBezTo>
                    <a:pt x="439" y="94"/>
                    <a:pt x="442" y="97"/>
                    <a:pt x="446" y="97"/>
                  </a:cubicBezTo>
                  <a:cubicBezTo>
                    <a:pt x="452" y="97"/>
                    <a:pt x="459" y="91"/>
                    <a:pt x="469" y="79"/>
                  </a:cubicBezTo>
                  <a:cubicBezTo>
                    <a:pt x="481" y="64"/>
                    <a:pt x="489" y="57"/>
                    <a:pt x="498" y="57"/>
                  </a:cubicBezTo>
                  <a:cubicBezTo>
                    <a:pt x="505" y="57"/>
                    <a:pt x="512" y="61"/>
                    <a:pt x="521" y="69"/>
                  </a:cubicBezTo>
                  <a:cubicBezTo>
                    <a:pt x="532" y="79"/>
                    <a:pt x="549" y="97"/>
                    <a:pt x="549" y="103"/>
                  </a:cubicBezTo>
                  <a:cubicBezTo>
                    <a:pt x="552" y="112"/>
                    <a:pt x="558" y="115"/>
                    <a:pt x="566" y="115"/>
                  </a:cubicBezTo>
                  <a:cubicBezTo>
                    <a:pt x="568" y="115"/>
                    <a:pt x="571" y="115"/>
                    <a:pt x="574" y="114"/>
                  </a:cubicBezTo>
                  <a:cubicBezTo>
                    <a:pt x="584" y="111"/>
                    <a:pt x="598" y="108"/>
                    <a:pt x="612" y="103"/>
                  </a:cubicBezTo>
                  <a:cubicBezTo>
                    <a:pt x="625" y="100"/>
                    <a:pt x="633" y="90"/>
                    <a:pt x="629" y="79"/>
                  </a:cubicBezTo>
                  <a:cubicBezTo>
                    <a:pt x="624" y="62"/>
                    <a:pt x="544" y="44"/>
                    <a:pt x="498" y="44"/>
                  </a:cubicBezTo>
                  <a:cubicBezTo>
                    <a:pt x="481" y="44"/>
                    <a:pt x="469" y="46"/>
                    <a:pt x="466" y="52"/>
                  </a:cubicBezTo>
                  <a:cubicBezTo>
                    <a:pt x="464" y="54"/>
                    <a:pt x="461" y="55"/>
                    <a:pt x="459" y="55"/>
                  </a:cubicBezTo>
                  <a:cubicBezTo>
                    <a:pt x="454" y="55"/>
                    <a:pt x="450" y="50"/>
                    <a:pt x="445" y="41"/>
                  </a:cubicBezTo>
                  <a:cubicBezTo>
                    <a:pt x="439" y="22"/>
                    <a:pt x="366" y="10"/>
                    <a:pt x="290" y="10"/>
                  </a:cubicBezTo>
                  <a:cubicBezTo>
                    <a:pt x="282" y="10"/>
                    <a:pt x="273" y="10"/>
                    <a:pt x="265" y="10"/>
                  </a:cubicBezTo>
                  <a:cubicBezTo>
                    <a:pt x="260" y="11"/>
                    <a:pt x="252" y="11"/>
                    <a:pt x="242" y="11"/>
                  </a:cubicBezTo>
                  <a:cubicBezTo>
                    <a:pt x="214" y="11"/>
                    <a:pt x="171" y="8"/>
                    <a:pt x="133" y="3"/>
                  </a:cubicBezTo>
                  <a:cubicBezTo>
                    <a:pt x="107" y="1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3" name="Google Shape;3913;p30"/>
            <p:cNvSpPr/>
            <p:nvPr/>
          </p:nvSpPr>
          <p:spPr>
            <a:xfrm>
              <a:off x="5829300" y="1331025"/>
              <a:ext cx="2000" cy="1050"/>
            </a:xfrm>
            <a:custGeom>
              <a:avLst/>
              <a:gdLst/>
              <a:ahLst/>
              <a:cxnLst/>
              <a:rect l="l" t="t" r="r" b="b"/>
              <a:pathLst>
                <a:path w="80" h="42" extrusionOk="0">
                  <a:moveTo>
                    <a:pt x="18" y="1"/>
                  </a:moveTo>
                  <a:cubicBezTo>
                    <a:pt x="16" y="1"/>
                    <a:pt x="13" y="1"/>
                    <a:pt x="10" y="2"/>
                  </a:cubicBezTo>
                  <a:cubicBezTo>
                    <a:pt x="0" y="5"/>
                    <a:pt x="7" y="16"/>
                    <a:pt x="28" y="26"/>
                  </a:cubicBezTo>
                  <a:cubicBezTo>
                    <a:pt x="44" y="37"/>
                    <a:pt x="58" y="41"/>
                    <a:pt x="65" y="41"/>
                  </a:cubicBezTo>
                  <a:cubicBezTo>
                    <a:pt x="67" y="41"/>
                    <a:pt x="69" y="41"/>
                    <a:pt x="69" y="40"/>
                  </a:cubicBezTo>
                  <a:cubicBezTo>
                    <a:pt x="79" y="24"/>
                    <a:pt x="43" y="1"/>
                    <a:pt x="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4" name="Google Shape;3914;p30"/>
            <p:cNvSpPr/>
            <p:nvPr/>
          </p:nvSpPr>
          <p:spPr>
            <a:xfrm>
              <a:off x="5816725" y="128845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8"/>
                    <a:pt x="17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5" name="Google Shape;3915;p30"/>
            <p:cNvSpPr/>
            <p:nvPr/>
          </p:nvSpPr>
          <p:spPr>
            <a:xfrm>
              <a:off x="5833550" y="1341600"/>
              <a:ext cx="2825" cy="1125"/>
            </a:xfrm>
            <a:custGeom>
              <a:avLst/>
              <a:gdLst/>
              <a:ahLst/>
              <a:cxnLst/>
              <a:rect l="l" t="t" r="r" b="b"/>
              <a:pathLst>
                <a:path w="113" h="45" extrusionOk="0">
                  <a:moveTo>
                    <a:pt x="32" y="1"/>
                  </a:moveTo>
                  <a:cubicBezTo>
                    <a:pt x="25" y="1"/>
                    <a:pt x="20" y="1"/>
                    <a:pt x="14" y="2"/>
                  </a:cubicBezTo>
                  <a:cubicBezTo>
                    <a:pt x="0" y="6"/>
                    <a:pt x="14" y="19"/>
                    <a:pt x="42" y="33"/>
                  </a:cubicBezTo>
                  <a:cubicBezTo>
                    <a:pt x="55" y="41"/>
                    <a:pt x="68" y="44"/>
                    <a:pt x="80" y="44"/>
                  </a:cubicBezTo>
                  <a:cubicBezTo>
                    <a:pt x="90" y="44"/>
                    <a:pt x="97" y="42"/>
                    <a:pt x="101" y="36"/>
                  </a:cubicBezTo>
                  <a:cubicBezTo>
                    <a:pt x="112" y="19"/>
                    <a:pt x="68" y="1"/>
                    <a:pt x="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6" name="Google Shape;3916;p30"/>
            <p:cNvSpPr/>
            <p:nvPr/>
          </p:nvSpPr>
          <p:spPr>
            <a:xfrm>
              <a:off x="5832450" y="1336100"/>
              <a:ext cx="2850" cy="1525"/>
            </a:xfrm>
            <a:custGeom>
              <a:avLst/>
              <a:gdLst/>
              <a:ahLst/>
              <a:cxnLst/>
              <a:rect l="l" t="t" r="r" b="b"/>
              <a:pathLst>
                <a:path w="114" h="61" extrusionOk="0">
                  <a:moveTo>
                    <a:pt x="54" y="0"/>
                  </a:moveTo>
                  <a:cubicBezTo>
                    <a:pt x="33" y="0"/>
                    <a:pt x="27" y="7"/>
                    <a:pt x="37" y="14"/>
                  </a:cubicBezTo>
                  <a:cubicBezTo>
                    <a:pt x="51" y="24"/>
                    <a:pt x="47" y="35"/>
                    <a:pt x="30" y="38"/>
                  </a:cubicBezTo>
                  <a:cubicBezTo>
                    <a:pt x="0" y="44"/>
                    <a:pt x="25" y="60"/>
                    <a:pt x="58" y="60"/>
                  </a:cubicBezTo>
                  <a:cubicBezTo>
                    <a:pt x="64" y="60"/>
                    <a:pt x="69" y="60"/>
                    <a:pt x="75" y="59"/>
                  </a:cubicBezTo>
                  <a:cubicBezTo>
                    <a:pt x="113" y="56"/>
                    <a:pt x="96" y="3"/>
                    <a:pt x="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7" name="Google Shape;3917;p30"/>
            <p:cNvSpPr/>
            <p:nvPr/>
          </p:nvSpPr>
          <p:spPr>
            <a:xfrm>
              <a:off x="5832225" y="1331300"/>
              <a:ext cx="975" cy="1100"/>
            </a:xfrm>
            <a:custGeom>
              <a:avLst/>
              <a:gdLst/>
              <a:ahLst/>
              <a:cxnLst/>
              <a:rect l="l" t="t" r="r" b="b"/>
              <a:pathLst>
                <a:path w="39" h="44" extrusionOk="0">
                  <a:moveTo>
                    <a:pt x="27" y="1"/>
                  </a:moveTo>
                  <a:cubicBezTo>
                    <a:pt x="25" y="1"/>
                    <a:pt x="23" y="1"/>
                    <a:pt x="22" y="1"/>
                  </a:cubicBezTo>
                  <a:cubicBezTo>
                    <a:pt x="8" y="5"/>
                    <a:pt x="1" y="15"/>
                    <a:pt x="5" y="25"/>
                  </a:cubicBezTo>
                  <a:cubicBezTo>
                    <a:pt x="8" y="37"/>
                    <a:pt x="13" y="44"/>
                    <a:pt x="16" y="44"/>
                  </a:cubicBezTo>
                  <a:cubicBezTo>
                    <a:pt x="17" y="44"/>
                    <a:pt x="18" y="44"/>
                    <a:pt x="18" y="43"/>
                  </a:cubicBezTo>
                  <a:cubicBezTo>
                    <a:pt x="26" y="43"/>
                    <a:pt x="32" y="32"/>
                    <a:pt x="36" y="19"/>
                  </a:cubicBezTo>
                  <a:cubicBezTo>
                    <a:pt x="38" y="7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8" name="Google Shape;3918;p30"/>
            <p:cNvSpPr/>
            <p:nvPr/>
          </p:nvSpPr>
          <p:spPr>
            <a:xfrm>
              <a:off x="5757300" y="1092950"/>
              <a:ext cx="3250" cy="1100"/>
            </a:xfrm>
            <a:custGeom>
              <a:avLst/>
              <a:gdLst/>
              <a:ahLst/>
              <a:cxnLst/>
              <a:rect l="l" t="t" r="r" b="b"/>
              <a:pathLst>
                <a:path w="130" h="44" extrusionOk="0">
                  <a:moveTo>
                    <a:pt x="22" y="1"/>
                  </a:moveTo>
                  <a:cubicBezTo>
                    <a:pt x="19" y="1"/>
                    <a:pt x="16" y="1"/>
                    <a:pt x="14" y="1"/>
                  </a:cubicBezTo>
                  <a:cubicBezTo>
                    <a:pt x="0" y="5"/>
                    <a:pt x="8" y="15"/>
                    <a:pt x="32" y="29"/>
                  </a:cubicBezTo>
                  <a:cubicBezTo>
                    <a:pt x="46" y="38"/>
                    <a:pt x="72" y="44"/>
                    <a:pt x="90" y="44"/>
                  </a:cubicBezTo>
                  <a:cubicBezTo>
                    <a:pt x="94" y="44"/>
                    <a:pt x="98" y="44"/>
                    <a:pt x="101" y="43"/>
                  </a:cubicBezTo>
                  <a:cubicBezTo>
                    <a:pt x="129" y="36"/>
                    <a:pt x="125" y="29"/>
                    <a:pt x="83" y="15"/>
                  </a:cubicBezTo>
                  <a:cubicBezTo>
                    <a:pt x="61" y="7"/>
                    <a:pt x="36" y="1"/>
                    <a:pt x="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9" name="Google Shape;3919;p30"/>
            <p:cNvSpPr/>
            <p:nvPr/>
          </p:nvSpPr>
          <p:spPr>
            <a:xfrm>
              <a:off x="5835550" y="1336500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7" y="1"/>
                  </a:moveTo>
                  <a:cubicBezTo>
                    <a:pt x="7" y="1"/>
                    <a:pt x="1" y="7"/>
                    <a:pt x="3" y="19"/>
                  </a:cubicBezTo>
                  <a:cubicBezTo>
                    <a:pt x="6" y="27"/>
                    <a:pt x="16" y="33"/>
                    <a:pt x="27" y="33"/>
                  </a:cubicBezTo>
                  <a:cubicBezTo>
                    <a:pt x="29" y="33"/>
                    <a:pt x="32" y="33"/>
                    <a:pt x="34" y="32"/>
                  </a:cubicBezTo>
                  <a:cubicBezTo>
                    <a:pt x="45" y="29"/>
                    <a:pt x="55" y="22"/>
                    <a:pt x="52" y="19"/>
                  </a:cubicBezTo>
                  <a:cubicBezTo>
                    <a:pt x="52" y="12"/>
                    <a:pt x="38" y="8"/>
                    <a:pt x="24" y="2"/>
                  </a:cubicBezTo>
                  <a:cubicBezTo>
                    <a:pt x="22" y="1"/>
                    <a:pt x="20" y="1"/>
                    <a:pt x="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0" name="Google Shape;3920;p30"/>
            <p:cNvSpPr/>
            <p:nvPr/>
          </p:nvSpPr>
          <p:spPr>
            <a:xfrm>
              <a:off x="5760250" y="1093225"/>
              <a:ext cx="2775" cy="1975"/>
            </a:xfrm>
            <a:custGeom>
              <a:avLst/>
              <a:gdLst/>
              <a:ahLst/>
              <a:cxnLst/>
              <a:rect l="l" t="t" r="r" b="b"/>
              <a:pathLst>
                <a:path w="111" h="79" extrusionOk="0">
                  <a:moveTo>
                    <a:pt x="63" y="0"/>
                  </a:moveTo>
                  <a:cubicBezTo>
                    <a:pt x="42" y="0"/>
                    <a:pt x="32" y="11"/>
                    <a:pt x="35" y="29"/>
                  </a:cubicBezTo>
                  <a:cubicBezTo>
                    <a:pt x="42" y="45"/>
                    <a:pt x="35" y="60"/>
                    <a:pt x="18" y="63"/>
                  </a:cubicBezTo>
                  <a:cubicBezTo>
                    <a:pt x="4" y="66"/>
                    <a:pt x="0" y="74"/>
                    <a:pt x="7" y="77"/>
                  </a:cubicBezTo>
                  <a:cubicBezTo>
                    <a:pt x="9" y="78"/>
                    <a:pt x="11" y="78"/>
                    <a:pt x="13" y="78"/>
                  </a:cubicBezTo>
                  <a:cubicBezTo>
                    <a:pt x="39" y="78"/>
                    <a:pt x="111" y="34"/>
                    <a:pt x="108" y="21"/>
                  </a:cubicBezTo>
                  <a:cubicBezTo>
                    <a:pt x="104" y="11"/>
                    <a:pt x="87" y="4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1" name="Google Shape;3921;p30"/>
            <p:cNvSpPr/>
            <p:nvPr/>
          </p:nvSpPr>
          <p:spPr>
            <a:xfrm>
              <a:off x="5763375" y="1093975"/>
              <a:ext cx="5300" cy="2100"/>
            </a:xfrm>
            <a:custGeom>
              <a:avLst/>
              <a:gdLst/>
              <a:ahLst/>
              <a:cxnLst/>
              <a:rect l="l" t="t" r="r" b="b"/>
              <a:pathLst>
                <a:path w="212" h="84" extrusionOk="0">
                  <a:moveTo>
                    <a:pt x="43" y="1"/>
                  </a:moveTo>
                  <a:cubicBezTo>
                    <a:pt x="36" y="1"/>
                    <a:pt x="31" y="1"/>
                    <a:pt x="28" y="2"/>
                  </a:cubicBezTo>
                  <a:cubicBezTo>
                    <a:pt x="0" y="9"/>
                    <a:pt x="11" y="15"/>
                    <a:pt x="84" y="57"/>
                  </a:cubicBezTo>
                  <a:cubicBezTo>
                    <a:pt x="113" y="75"/>
                    <a:pt x="130" y="83"/>
                    <a:pt x="144" y="83"/>
                  </a:cubicBezTo>
                  <a:cubicBezTo>
                    <a:pt x="157" y="83"/>
                    <a:pt x="167" y="75"/>
                    <a:pt x="181" y="57"/>
                  </a:cubicBezTo>
                  <a:cubicBezTo>
                    <a:pt x="212" y="23"/>
                    <a:pt x="208" y="23"/>
                    <a:pt x="132" y="9"/>
                  </a:cubicBezTo>
                  <a:cubicBezTo>
                    <a:pt x="96" y="4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2" name="Google Shape;3922;p30"/>
            <p:cNvSpPr/>
            <p:nvPr/>
          </p:nvSpPr>
          <p:spPr>
            <a:xfrm>
              <a:off x="5834675" y="1295225"/>
              <a:ext cx="3500" cy="1275"/>
            </a:xfrm>
            <a:custGeom>
              <a:avLst/>
              <a:gdLst/>
              <a:ahLst/>
              <a:cxnLst/>
              <a:rect l="l" t="t" r="r" b="b"/>
              <a:pathLst>
                <a:path w="140" h="51" extrusionOk="0">
                  <a:moveTo>
                    <a:pt x="42" y="1"/>
                  </a:moveTo>
                  <a:cubicBezTo>
                    <a:pt x="14" y="5"/>
                    <a:pt x="0" y="15"/>
                    <a:pt x="3" y="29"/>
                  </a:cubicBezTo>
                  <a:cubicBezTo>
                    <a:pt x="10" y="41"/>
                    <a:pt x="32" y="50"/>
                    <a:pt x="58" y="50"/>
                  </a:cubicBezTo>
                  <a:cubicBezTo>
                    <a:pt x="62" y="50"/>
                    <a:pt x="65" y="50"/>
                    <a:pt x="69" y="50"/>
                  </a:cubicBezTo>
                  <a:cubicBezTo>
                    <a:pt x="139" y="42"/>
                    <a:pt x="115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3" name="Google Shape;3923;p30"/>
            <p:cNvSpPr/>
            <p:nvPr/>
          </p:nvSpPr>
          <p:spPr>
            <a:xfrm>
              <a:off x="5774725" y="1095225"/>
              <a:ext cx="2825" cy="825"/>
            </a:xfrm>
            <a:custGeom>
              <a:avLst/>
              <a:gdLst/>
              <a:ahLst/>
              <a:cxnLst/>
              <a:rect l="l" t="t" r="r" b="b"/>
              <a:pathLst>
                <a:path w="113" h="33" extrusionOk="0">
                  <a:moveTo>
                    <a:pt x="59" y="0"/>
                  </a:moveTo>
                  <a:cubicBezTo>
                    <a:pt x="51" y="0"/>
                    <a:pt x="43" y="1"/>
                    <a:pt x="36" y="4"/>
                  </a:cubicBezTo>
                  <a:cubicBezTo>
                    <a:pt x="1" y="11"/>
                    <a:pt x="1" y="15"/>
                    <a:pt x="39" y="25"/>
                  </a:cubicBezTo>
                  <a:cubicBezTo>
                    <a:pt x="58" y="30"/>
                    <a:pt x="74" y="32"/>
                    <a:pt x="85" y="32"/>
                  </a:cubicBezTo>
                  <a:cubicBezTo>
                    <a:pt x="106" y="32"/>
                    <a:pt x="112" y="25"/>
                    <a:pt x="94" y="11"/>
                  </a:cubicBezTo>
                  <a:cubicBezTo>
                    <a:pt x="88" y="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4" name="Google Shape;3924;p30"/>
            <p:cNvSpPr/>
            <p:nvPr/>
          </p:nvSpPr>
          <p:spPr>
            <a:xfrm>
              <a:off x="5841000" y="1296175"/>
              <a:ext cx="14075" cy="3125"/>
            </a:xfrm>
            <a:custGeom>
              <a:avLst/>
              <a:gdLst/>
              <a:ahLst/>
              <a:cxnLst/>
              <a:rect l="l" t="t" r="r" b="b"/>
              <a:pathLst>
                <a:path w="563" h="125" extrusionOk="0">
                  <a:moveTo>
                    <a:pt x="19" y="0"/>
                  </a:moveTo>
                  <a:cubicBezTo>
                    <a:pt x="17" y="0"/>
                    <a:pt x="15" y="1"/>
                    <a:pt x="14" y="1"/>
                  </a:cubicBezTo>
                  <a:cubicBezTo>
                    <a:pt x="4" y="1"/>
                    <a:pt x="0" y="12"/>
                    <a:pt x="4" y="25"/>
                  </a:cubicBezTo>
                  <a:cubicBezTo>
                    <a:pt x="7" y="33"/>
                    <a:pt x="17" y="37"/>
                    <a:pt x="31" y="37"/>
                  </a:cubicBezTo>
                  <a:cubicBezTo>
                    <a:pt x="35" y="37"/>
                    <a:pt x="40" y="37"/>
                    <a:pt x="45" y="36"/>
                  </a:cubicBezTo>
                  <a:cubicBezTo>
                    <a:pt x="48" y="35"/>
                    <a:pt x="53" y="34"/>
                    <a:pt x="58" y="34"/>
                  </a:cubicBezTo>
                  <a:cubicBezTo>
                    <a:pt x="81" y="34"/>
                    <a:pt x="122" y="46"/>
                    <a:pt x="153" y="60"/>
                  </a:cubicBezTo>
                  <a:cubicBezTo>
                    <a:pt x="191" y="77"/>
                    <a:pt x="233" y="92"/>
                    <a:pt x="243" y="92"/>
                  </a:cubicBezTo>
                  <a:cubicBezTo>
                    <a:pt x="245" y="91"/>
                    <a:pt x="247" y="91"/>
                    <a:pt x="250" y="91"/>
                  </a:cubicBezTo>
                  <a:cubicBezTo>
                    <a:pt x="265" y="91"/>
                    <a:pt x="298" y="100"/>
                    <a:pt x="333" y="112"/>
                  </a:cubicBezTo>
                  <a:cubicBezTo>
                    <a:pt x="356" y="120"/>
                    <a:pt x="377" y="125"/>
                    <a:pt x="389" y="125"/>
                  </a:cubicBezTo>
                  <a:cubicBezTo>
                    <a:pt x="397" y="125"/>
                    <a:pt x="401" y="123"/>
                    <a:pt x="399" y="119"/>
                  </a:cubicBezTo>
                  <a:cubicBezTo>
                    <a:pt x="396" y="108"/>
                    <a:pt x="378" y="98"/>
                    <a:pt x="362" y="95"/>
                  </a:cubicBezTo>
                  <a:cubicBezTo>
                    <a:pt x="344" y="95"/>
                    <a:pt x="333" y="87"/>
                    <a:pt x="341" y="77"/>
                  </a:cubicBezTo>
                  <a:cubicBezTo>
                    <a:pt x="342" y="74"/>
                    <a:pt x="355" y="72"/>
                    <a:pt x="375" y="72"/>
                  </a:cubicBezTo>
                  <a:cubicBezTo>
                    <a:pt x="394" y="72"/>
                    <a:pt x="420" y="74"/>
                    <a:pt x="448" y="77"/>
                  </a:cubicBezTo>
                  <a:cubicBezTo>
                    <a:pt x="483" y="84"/>
                    <a:pt x="514" y="86"/>
                    <a:pt x="533" y="86"/>
                  </a:cubicBezTo>
                  <a:cubicBezTo>
                    <a:pt x="544" y="86"/>
                    <a:pt x="551" y="85"/>
                    <a:pt x="552" y="84"/>
                  </a:cubicBezTo>
                  <a:cubicBezTo>
                    <a:pt x="562" y="71"/>
                    <a:pt x="562" y="71"/>
                    <a:pt x="424" y="50"/>
                  </a:cubicBezTo>
                  <a:cubicBezTo>
                    <a:pt x="395" y="45"/>
                    <a:pt x="368" y="42"/>
                    <a:pt x="347" y="42"/>
                  </a:cubicBezTo>
                  <a:cubicBezTo>
                    <a:pt x="324" y="42"/>
                    <a:pt x="309" y="46"/>
                    <a:pt x="309" y="53"/>
                  </a:cubicBezTo>
                  <a:cubicBezTo>
                    <a:pt x="309" y="56"/>
                    <a:pt x="305" y="57"/>
                    <a:pt x="297" y="57"/>
                  </a:cubicBezTo>
                  <a:cubicBezTo>
                    <a:pt x="275" y="57"/>
                    <a:pt x="226" y="48"/>
                    <a:pt x="170" y="32"/>
                  </a:cubicBezTo>
                  <a:cubicBezTo>
                    <a:pt x="102" y="14"/>
                    <a:pt x="38" y="0"/>
                    <a:pt x="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5" name="Google Shape;3925;p30"/>
            <p:cNvSpPr/>
            <p:nvPr/>
          </p:nvSpPr>
          <p:spPr>
            <a:xfrm>
              <a:off x="5778975" y="1095650"/>
              <a:ext cx="14075" cy="2825"/>
            </a:xfrm>
            <a:custGeom>
              <a:avLst/>
              <a:gdLst/>
              <a:ahLst/>
              <a:cxnLst/>
              <a:rect l="l" t="t" r="r" b="b"/>
              <a:pathLst>
                <a:path w="563" h="113" extrusionOk="0">
                  <a:moveTo>
                    <a:pt x="81" y="1"/>
                  </a:moveTo>
                  <a:lnTo>
                    <a:pt x="1" y="8"/>
                  </a:lnTo>
                  <a:lnTo>
                    <a:pt x="102" y="53"/>
                  </a:lnTo>
                  <a:cubicBezTo>
                    <a:pt x="153" y="73"/>
                    <a:pt x="206" y="91"/>
                    <a:pt x="212" y="91"/>
                  </a:cubicBezTo>
                  <a:cubicBezTo>
                    <a:pt x="223" y="87"/>
                    <a:pt x="247" y="87"/>
                    <a:pt x="271" y="87"/>
                  </a:cubicBezTo>
                  <a:cubicBezTo>
                    <a:pt x="310" y="87"/>
                    <a:pt x="310" y="87"/>
                    <a:pt x="278" y="78"/>
                  </a:cubicBezTo>
                  <a:cubicBezTo>
                    <a:pt x="254" y="70"/>
                    <a:pt x="244" y="57"/>
                    <a:pt x="251" y="46"/>
                  </a:cubicBezTo>
                  <a:cubicBezTo>
                    <a:pt x="253" y="42"/>
                    <a:pt x="263" y="39"/>
                    <a:pt x="275" y="39"/>
                  </a:cubicBezTo>
                  <a:cubicBezTo>
                    <a:pt x="282" y="39"/>
                    <a:pt x="291" y="40"/>
                    <a:pt x="299" y="43"/>
                  </a:cubicBezTo>
                  <a:cubicBezTo>
                    <a:pt x="309" y="46"/>
                    <a:pt x="320" y="48"/>
                    <a:pt x="328" y="48"/>
                  </a:cubicBezTo>
                  <a:cubicBezTo>
                    <a:pt x="337" y="48"/>
                    <a:pt x="344" y="46"/>
                    <a:pt x="348" y="43"/>
                  </a:cubicBezTo>
                  <a:cubicBezTo>
                    <a:pt x="349" y="38"/>
                    <a:pt x="352" y="36"/>
                    <a:pt x="355" y="36"/>
                  </a:cubicBezTo>
                  <a:cubicBezTo>
                    <a:pt x="359" y="36"/>
                    <a:pt x="363" y="40"/>
                    <a:pt x="365" y="46"/>
                  </a:cubicBezTo>
                  <a:cubicBezTo>
                    <a:pt x="369" y="60"/>
                    <a:pt x="361" y="78"/>
                    <a:pt x="351" y="87"/>
                  </a:cubicBezTo>
                  <a:cubicBezTo>
                    <a:pt x="337" y="98"/>
                    <a:pt x="369" y="108"/>
                    <a:pt x="424" y="112"/>
                  </a:cubicBezTo>
                  <a:cubicBezTo>
                    <a:pt x="440" y="112"/>
                    <a:pt x="453" y="113"/>
                    <a:pt x="465" y="113"/>
                  </a:cubicBezTo>
                  <a:cubicBezTo>
                    <a:pt x="514" y="113"/>
                    <a:pt x="528" y="106"/>
                    <a:pt x="542" y="81"/>
                  </a:cubicBezTo>
                  <a:cubicBezTo>
                    <a:pt x="563" y="46"/>
                    <a:pt x="559" y="43"/>
                    <a:pt x="518" y="43"/>
                  </a:cubicBezTo>
                  <a:cubicBezTo>
                    <a:pt x="494" y="39"/>
                    <a:pt x="400" y="28"/>
                    <a:pt x="316" y="18"/>
                  </a:cubicBezTo>
                  <a:cubicBezTo>
                    <a:pt x="230" y="8"/>
                    <a:pt x="126" y="1"/>
                    <a:pt x="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6" name="Google Shape;3926;p30"/>
            <p:cNvSpPr/>
            <p:nvPr/>
          </p:nvSpPr>
          <p:spPr>
            <a:xfrm>
              <a:off x="5855475" y="1297725"/>
              <a:ext cx="1350" cy="1075"/>
            </a:xfrm>
            <a:custGeom>
              <a:avLst/>
              <a:gdLst/>
              <a:ahLst/>
              <a:cxnLst/>
              <a:rect l="l" t="t" r="r" b="b"/>
              <a:pathLst>
                <a:path w="54" h="43" extrusionOk="0">
                  <a:moveTo>
                    <a:pt x="26" y="0"/>
                  </a:moveTo>
                  <a:cubicBezTo>
                    <a:pt x="23" y="0"/>
                    <a:pt x="21" y="1"/>
                    <a:pt x="18" y="1"/>
                  </a:cubicBezTo>
                  <a:cubicBezTo>
                    <a:pt x="7" y="5"/>
                    <a:pt x="1" y="15"/>
                    <a:pt x="4" y="25"/>
                  </a:cubicBezTo>
                  <a:cubicBezTo>
                    <a:pt x="7" y="40"/>
                    <a:pt x="18" y="43"/>
                    <a:pt x="32" y="43"/>
                  </a:cubicBezTo>
                  <a:cubicBezTo>
                    <a:pt x="46" y="40"/>
                    <a:pt x="53" y="25"/>
                    <a:pt x="49" y="15"/>
                  </a:cubicBezTo>
                  <a:cubicBezTo>
                    <a:pt x="46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7" name="Google Shape;3927;p30"/>
            <p:cNvSpPr/>
            <p:nvPr/>
          </p:nvSpPr>
          <p:spPr>
            <a:xfrm>
              <a:off x="5858375" y="1297725"/>
              <a:ext cx="1450" cy="1100"/>
            </a:xfrm>
            <a:custGeom>
              <a:avLst/>
              <a:gdLst/>
              <a:ahLst/>
              <a:cxnLst/>
              <a:rect l="l" t="t" r="r" b="b"/>
              <a:pathLst>
                <a:path w="58" h="44" extrusionOk="0">
                  <a:moveTo>
                    <a:pt x="17" y="0"/>
                  </a:moveTo>
                  <a:cubicBezTo>
                    <a:pt x="7" y="0"/>
                    <a:pt x="0" y="7"/>
                    <a:pt x="3" y="15"/>
                  </a:cubicBezTo>
                  <a:cubicBezTo>
                    <a:pt x="6" y="25"/>
                    <a:pt x="20" y="40"/>
                    <a:pt x="37" y="43"/>
                  </a:cubicBezTo>
                  <a:cubicBezTo>
                    <a:pt x="40" y="44"/>
                    <a:pt x="42" y="44"/>
                    <a:pt x="44" y="44"/>
                  </a:cubicBezTo>
                  <a:cubicBezTo>
                    <a:pt x="53" y="44"/>
                    <a:pt x="57" y="38"/>
                    <a:pt x="55" y="30"/>
                  </a:cubicBezTo>
                  <a:cubicBezTo>
                    <a:pt x="51" y="19"/>
                    <a:pt x="37" y="5"/>
                    <a:pt x="24" y="1"/>
                  </a:cubicBezTo>
                  <a:cubicBezTo>
                    <a:pt x="21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8" name="Google Shape;3928;p30"/>
            <p:cNvSpPr/>
            <p:nvPr/>
          </p:nvSpPr>
          <p:spPr>
            <a:xfrm>
              <a:off x="5861300" y="1300575"/>
              <a:ext cx="1650" cy="875"/>
            </a:xfrm>
            <a:custGeom>
              <a:avLst/>
              <a:gdLst/>
              <a:ahLst/>
              <a:cxnLst/>
              <a:rect l="l" t="t" r="r" b="b"/>
              <a:pathLst>
                <a:path w="66" h="35" extrusionOk="0">
                  <a:moveTo>
                    <a:pt x="25" y="1"/>
                  </a:moveTo>
                  <a:cubicBezTo>
                    <a:pt x="21" y="1"/>
                    <a:pt x="18" y="1"/>
                    <a:pt x="14" y="2"/>
                  </a:cubicBezTo>
                  <a:cubicBezTo>
                    <a:pt x="0" y="6"/>
                    <a:pt x="0" y="12"/>
                    <a:pt x="11" y="23"/>
                  </a:cubicBezTo>
                  <a:cubicBezTo>
                    <a:pt x="21" y="30"/>
                    <a:pt x="33" y="34"/>
                    <a:pt x="43" y="34"/>
                  </a:cubicBezTo>
                  <a:cubicBezTo>
                    <a:pt x="47" y="34"/>
                    <a:pt x="50" y="34"/>
                    <a:pt x="53" y="33"/>
                  </a:cubicBezTo>
                  <a:cubicBezTo>
                    <a:pt x="66" y="30"/>
                    <a:pt x="66" y="20"/>
                    <a:pt x="56" y="12"/>
                  </a:cubicBezTo>
                  <a:cubicBezTo>
                    <a:pt x="48" y="5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9" name="Google Shape;3929;p30"/>
            <p:cNvSpPr/>
            <p:nvPr/>
          </p:nvSpPr>
          <p:spPr>
            <a:xfrm>
              <a:off x="5860775" y="12973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43" y="1"/>
                  </a:moveTo>
                  <a:cubicBezTo>
                    <a:pt x="39" y="1"/>
                    <a:pt x="36" y="2"/>
                    <a:pt x="32" y="3"/>
                  </a:cubicBezTo>
                  <a:cubicBezTo>
                    <a:pt x="14" y="6"/>
                    <a:pt x="0" y="20"/>
                    <a:pt x="4" y="27"/>
                  </a:cubicBezTo>
                  <a:cubicBezTo>
                    <a:pt x="8" y="37"/>
                    <a:pt x="29" y="51"/>
                    <a:pt x="53" y="61"/>
                  </a:cubicBezTo>
                  <a:cubicBezTo>
                    <a:pt x="63" y="65"/>
                    <a:pt x="70" y="67"/>
                    <a:pt x="75" y="67"/>
                  </a:cubicBezTo>
                  <a:cubicBezTo>
                    <a:pt x="86" y="67"/>
                    <a:pt x="88" y="58"/>
                    <a:pt x="80" y="34"/>
                  </a:cubicBezTo>
                  <a:cubicBezTo>
                    <a:pt x="75" y="14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0" name="Google Shape;3930;p30"/>
            <p:cNvSpPr/>
            <p:nvPr/>
          </p:nvSpPr>
          <p:spPr>
            <a:xfrm>
              <a:off x="5863275" y="1297600"/>
              <a:ext cx="2650" cy="1400"/>
            </a:xfrm>
            <a:custGeom>
              <a:avLst/>
              <a:gdLst/>
              <a:ahLst/>
              <a:cxnLst/>
              <a:rect l="l" t="t" r="r" b="b"/>
              <a:pathLst>
                <a:path w="106" h="56" extrusionOk="0">
                  <a:moveTo>
                    <a:pt x="6" y="1"/>
                  </a:moveTo>
                  <a:cubicBezTo>
                    <a:pt x="1" y="1"/>
                    <a:pt x="0" y="7"/>
                    <a:pt x="4" y="20"/>
                  </a:cubicBezTo>
                  <a:cubicBezTo>
                    <a:pt x="8" y="41"/>
                    <a:pt x="18" y="55"/>
                    <a:pt x="22" y="55"/>
                  </a:cubicBezTo>
                  <a:cubicBezTo>
                    <a:pt x="26" y="55"/>
                    <a:pt x="37" y="54"/>
                    <a:pt x="50" y="54"/>
                  </a:cubicBezTo>
                  <a:cubicBezTo>
                    <a:pt x="56" y="54"/>
                    <a:pt x="63" y="54"/>
                    <a:pt x="70" y="55"/>
                  </a:cubicBezTo>
                  <a:cubicBezTo>
                    <a:pt x="91" y="55"/>
                    <a:pt x="105" y="48"/>
                    <a:pt x="102" y="35"/>
                  </a:cubicBezTo>
                  <a:cubicBezTo>
                    <a:pt x="99" y="26"/>
                    <a:pt x="87" y="20"/>
                    <a:pt x="73" y="20"/>
                  </a:cubicBezTo>
                  <a:cubicBezTo>
                    <a:pt x="70" y="20"/>
                    <a:pt x="67" y="20"/>
                    <a:pt x="63" y="20"/>
                  </a:cubicBezTo>
                  <a:cubicBezTo>
                    <a:pt x="60" y="22"/>
                    <a:pt x="55" y="23"/>
                    <a:pt x="51" y="23"/>
                  </a:cubicBezTo>
                  <a:cubicBezTo>
                    <a:pt x="37" y="23"/>
                    <a:pt x="22" y="17"/>
                    <a:pt x="15" y="6"/>
                  </a:cubicBezTo>
                  <a:cubicBezTo>
                    <a:pt x="11" y="3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1" name="Google Shape;3931;p30"/>
            <p:cNvSpPr/>
            <p:nvPr/>
          </p:nvSpPr>
          <p:spPr>
            <a:xfrm>
              <a:off x="5865775" y="1298050"/>
              <a:ext cx="6650" cy="1300"/>
            </a:xfrm>
            <a:custGeom>
              <a:avLst/>
              <a:gdLst/>
              <a:ahLst/>
              <a:cxnLst/>
              <a:rect l="l" t="t" r="r" b="b"/>
              <a:pathLst>
                <a:path w="266" h="52" extrusionOk="0">
                  <a:moveTo>
                    <a:pt x="75" y="0"/>
                  </a:moveTo>
                  <a:cubicBezTo>
                    <a:pt x="69" y="0"/>
                    <a:pt x="61" y="1"/>
                    <a:pt x="53" y="2"/>
                  </a:cubicBezTo>
                  <a:cubicBezTo>
                    <a:pt x="1" y="17"/>
                    <a:pt x="99" y="51"/>
                    <a:pt x="170" y="51"/>
                  </a:cubicBezTo>
                  <a:cubicBezTo>
                    <a:pt x="184" y="51"/>
                    <a:pt x="196" y="50"/>
                    <a:pt x="207" y="47"/>
                  </a:cubicBezTo>
                  <a:cubicBezTo>
                    <a:pt x="266" y="32"/>
                    <a:pt x="239" y="10"/>
                    <a:pt x="182" y="10"/>
                  </a:cubicBezTo>
                  <a:cubicBezTo>
                    <a:pt x="173" y="10"/>
                    <a:pt x="162" y="11"/>
                    <a:pt x="151" y="12"/>
                  </a:cubicBezTo>
                  <a:cubicBezTo>
                    <a:pt x="140" y="15"/>
                    <a:pt x="130" y="17"/>
                    <a:pt x="121" y="17"/>
                  </a:cubicBezTo>
                  <a:cubicBezTo>
                    <a:pt x="107" y="17"/>
                    <a:pt x="98" y="14"/>
                    <a:pt x="95" y="9"/>
                  </a:cubicBezTo>
                  <a:cubicBezTo>
                    <a:pt x="95" y="3"/>
                    <a:pt x="87" y="0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2" name="Google Shape;3932;p30"/>
            <p:cNvSpPr/>
            <p:nvPr/>
          </p:nvSpPr>
          <p:spPr>
            <a:xfrm>
              <a:off x="5872825" y="1298150"/>
              <a:ext cx="12450" cy="3800"/>
            </a:xfrm>
            <a:custGeom>
              <a:avLst/>
              <a:gdLst/>
              <a:ahLst/>
              <a:cxnLst/>
              <a:rect l="l" t="t" r="r" b="b"/>
              <a:pathLst>
                <a:path w="498" h="152" extrusionOk="0">
                  <a:moveTo>
                    <a:pt x="36" y="0"/>
                  </a:moveTo>
                  <a:cubicBezTo>
                    <a:pt x="28" y="0"/>
                    <a:pt x="20" y="3"/>
                    <a:pt x="15" y="8"/>
                  </a:cubicBezTo>
                  <a:cubicBezTo>
                    <a:pt x="0" y="23"/>
                    <a:pt x="5" y="37"/>
                    <a:pt x="35" y="50"/>
                  </a:cubicBezTo>
                  <a:cubicBezTo>
                    <a:pt x="47" y="57"/>
                    <a:pt x="61" y="61"/>
                    <a:pt x="72" y="61"/>
                  </a:cubicBezTo>
                  <a:cubicBezTo>
                    <a:pt x="84" y="61"/>
                    <a:pt x="94" y="57"/>
                    <a:pt x="101" y="50"/>
                  </a:cubicBezTo>
                  <a:cubicBezTo>
                    <a:pt x="107" y="45"/>
                    <a:pt x="111" y="42"/>
                    <a:pt x="113" y="42"/>
                  </a:cubicBezTo>
                  <a:lnTo>
                    <a:pt x="113" y="42"/>
                  </a:lnTo>
                  <a:cubicBezTo>
                    <a:pt x="116" y="42"/>
                    <a:pt x="116" y="48"/>
                    <a:pt x="112" y="61"/>
                  </a:cubicBezTo>
                  <a:cubicBezTo>
                    <a:pt x="107" y="73"/>
                    <a:pt x="108" y="79"/>
                    <a:pt x="115" y="79"/>
                  </a:cubicBezTo>
                  <a:cubicBezTo>
                    <a:pt x="119" y="79"/>
                    <a:pt x="126" y="77"/>
                    <a:pt x="136" y="71"/>
                  </a:cubicBezTo>
                  <a:cubicBezTo>
                    <a:pt x="145" y="64"/>
                    <a:pt x="155" y="60"/>
                    <a:pt x="162" y="60"/>
                  </a:cubicBezTo>
                  <a:cubicBezTo>
                    <a:pt x="168" y="60"/>
                    <a:pt x="173" y="63"/>
                    <a:pt x="174" y="68"/>
                  </a:cubicBezTo>
                  <a:cubicBezTo>
                    <a:pt x="177" y="76"/>
                    <a:pt x="187" y="80"/>
                    <a:pt x="200" y="80"/>
                  </a:cubicBezTo>
                  <a:cubicBezTo>
                    <a:pt x="204" y="80"/>
                    <a:pt x="208" y="79"/>
                    <a:pt x="213" y="78"/>
                  </a:cubicBezTo>
                  <a:cubicBezTo>
                    <a:pt x="219" y="76"/>
                    <a:pt x="224" y="75"/>
                    <a:pt x="230" y="75"/>
                  </a:cubicBezTo>
                  <a:cubicBezTo>
                    <a:pt x="245" y="75"/>
                    <a:pt x="258" y="81"/>
                    <a:pt x="268" y="88"/>
                  </a:cubicBezTo>
                  <a:cubicBezTo>
                    <a:pt x="278" y="97"/>
                    <a:pt x="281" y="100"/>
                    <a:pt x="273" y="100"/>
                  </a:cubicBezTo>
                  <a:cubicBezTo>
                    <a:pt x="270" y="100"/>
                    <a:pt x="266" y="100"/>
                    <a:pt x="261" y="99"/>
                  </a:cubicBezTo>
                  <a:cubicBezTo>
                    <a:pt x="258" y="99"/>
                    <a:pt x="255" y="98"/>
                    <a:pt x="252" y="98"/>
                  </a:cubicBezTo>
                  <a:cubicBezTo>
                    <a:pt x="240" y="98"/>
                    <a:pt x="234" y="104"/>
                    <a:pt x="237" y="113"/>
                  </a:cubicBezTo>
                  <a:cubicBezTo>
                    <a:pt x="239" y="123"/>
                    <a:pt x="250" y="128"/>
                    <a:pt x="265" y="128"/>
                  </a:cubicBezTo>
                  <a:cubicBezTo>
                    <a:pt x="269" y="128"/>
                    <a:pt x="274" y="127"/>
                    <a:pt x="278" y="127"/>
                  </a:cubicBezTo>
                  <a:cubicBezTo>
                    <a:pt x="283" y="125"/>
                    <a:pt x="288" y="124"/>
                    <a:pt x="293" y="124"/>
                  </a:cubicBezTo>
                  <a:cubicBezTo>
                    <a:pt x="304" y="124"/>
                    <a:pt x="314" y="130"/>
                    <a:pt x="317" y="137"/>
                  </a:cubicBezTo>
                  <a:cubicBezTo>
                    <a:pt x="320" y="147"/>
                    <a:pt x="327" y="151"/>
                    <a:pt x="335" y="151"/>
                  </a:cubicBezTo>
                  <a:cubicBezTo>
                    <a:pt x="348" y="151"/>
                    <a:pt x="364" y="137"/>
                    <a:pt x="362" y="117"/>
                  </a:cubicBezTo>
                  <a:cubicBezTo>
                    <a:pt x="362" y="98"/>
                    <a:pt x="365" y="90"/>
                    <a:pt x="385" y="90"/>
                  </a:cubicBezTo>
                  <a:cubicBezTo>
                    <a:pt x="395" y="90"/>
                    <a:pt x="410" y="92"/>
                    <a:pt x="431" y="96"/>
                  </a:cubicBezTo>
                  <a:cubicBezTo>
                    <a:pt x="454" y="99"/>
                    <a:pt x="469" y="102"/>
                    <a:pt x="479" y="102"/>
                  </a:cubicBezTo>
                  <a:cubicBezTo>
                    <a:pt x="497" y="102"/>
                    <a:pt x="496" y="94"/>
                    <a:pt x="490" y="71"/>
                  </a:cubicBezTo>
                  <a:cubicBezTo>
                    <a:pt x="483" y="46"/>
                    <a:pt x="458" y="33"/>
                    <a:pt x="417" y="33"/>
                  </a:cubicBezTo>
                  <a:cubicBezTo>
                    <a:pt x="397" y="33"/>
                    <a:pt x="372" y="36"/>
                    <a:pt x="344" y="43"/>
                  </a:cubicBezTo>
                  <a:cubicBezTo>
                    <a:pt x="332" y="46"/>
                    <a:pt x="319" y="48"/>
                    <a:pt x="309" y="48"/>
                  </a:cubicBezTo>
                  <a:cubicBezTo>
                    <a:pt x="297" y="48"/>
                    <a:pt x="288" y="46"/>
                    <a:pt x="288" y="40"/>
                  </a:cubicBezTo>
                  <a:cubicBezTo>
                    <a:pt x="285" y="33"/>
                    <a:pt x="233" y="23"/>
                    <a:pt x="178" y="23"/>
                  </a:cubicBezTo>
                  <a:cubicBezTo>
                    <a:pt x="122" y="19"/>
                    <a:pt x="67" y="13"/>
                    <a:pt x="53" y="5"/>
                  </a:cubicBezTo>
                  <a:cubicBezTo>
                    <a:pt x="48" y="2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3" name="Google Shape;3933;p30"/>
            <p:cNvSpPr/>
            <p:nvPr/>
          </p:nvSpPr>
          <p:spPr>
            <a:xfrm>
              <a:off x="5875350" y="1294875"/>
              <a:ext cx="3500" cy="1150"/>
            </a:xfrm>
            <a:custGeom>
              <a:avLst/>
              <a:gdLst/>
              <a:ahLst/>
              <a:cxnLst/>
              <a:rect l="l" t="t" r="r" b="b"/>
              <a:pathLst>
                <a:path w="140" h="46" extrusionOk="0">
                  <a:moveTo>
                    <a:pt x="112" y="0"/>
                  </a:moveTo>
                  <a:cubicBezTo>
                    <a:pt x="98" y="0"/>
                    <a:pt x="80" y="3"/>
                    <a:pt x="59" y="8"/>
                  </a:cubicBezTo>
                  <a:cubicBezTo>
                    <a:pt x="21" y="19"/>
                    <a:pt x="0" y="32"/>
                    <a:pt x="11" y="40"/>
                  </a:cubicBezTo>
                  <a:cubicBezTo>
                    <a:pt x="14" y="44"/>
                    <a:pt x="23" y="46"/>
                    <a:pt x="34" y="46"/>
                  </a:cubicBezTo>
                  <a:cubicBezTo>
                    <a:pt x="48" y="46"/>
                    <a:pt x="66" y="43"/>
                    <a:pt x="83" y="40"/>
                  </a:cubicBezTo>
                  <a:cubicBezTo>
                    <a:pt x="115" y="32"/>
                    <a:pt x="139" y="19"/>
                    <a:pt x="136" y="8"/>
                  </a:cubicBezTo>
                  <a:cubicBezTo>
                    <a:pt x="134" y="3"/>
                    <a:pt x="125" y="0"/>
                    <a:pt x="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4" name="Google Shape;3934;p30"/>
            <p:cNvSpPr/>
            <p:nvPr/>
          </p:nvSpPr>
          <p:spPr>
            <a:xfrm>
              <a:off x="5881200" y="1295175"/>
              <a:ext cx="1875" cy="1100"/>
            </a:xfrm>
            <a:custGeom>
              <a:avLst/>
              <a:gdLst/>
              <a:ahLst/>
              <a:cxnLst/>
              <a:rect l="l" t="t" r="r" b="b"/>
              <a:pathLst>
                <a:path w="75" h="44" extrusionOk="0">
                  <a:moveTo>
                    <a:pt x="12" y="0"/>
                  </a:moveTo>
                  <a:cubicBezTo>
                    <a:pt x="4" y="0"/>
                    <a:pt x="0" y="4"/>
                    <a:pt x="3" y="10"/>
                  </a:cubicBezTo>
                  <a:cubicBezTo>
                    <a:pt x="8" y="28"/>
                    <a:pt x="37" y="44"/>
                    <a:pt x="57" y="44"/>
                  </a:cubicBezTo>
                  <a:cubicBezTo>
                    <a:pt x="63" y="44"/>
                    <a:pt x="69" y="42"/>
                    <a:pt x="72" y="37"/>
                  </a:cubicBezTo>
                  <a:cubicBezTo>
                    <a:pt x="75" y="31"/>
                    <a:pt x="61" y="17"/>
                    <a:pt x="37" y="7"/>
                  </a:cubicBezTo>
                  <a:cubicBezTo>
                    <a:pt x="26" y="2"/>
                    <a:pt x="18" y="0"/>
                    <a:pt x="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5" name="Google Shape;3935;p30"/>
            <p:cNvSpPr/>
            <p:nvPr/>
          </p:nvSpPr>
          <p:spPr>
            <a:xfrm>
              <a:off x="5894600" y="1300975"/>
              <a:ext cx="3325" cy="1525"/>
            </a:xfrm>
            <a:custGeom>
              <a:avLst/>
              <a:gdLst/>
              <a:ahLst/>
              <a:cxnLst/>
              <a:rect l="l" t="t" r="r" b="b"/>
              <a:pathLst>
                <a:path w="133" h="61" extrusionOk="0">
                  <a:moveTo>
                    <a:pt x="48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4" y="7"/>
                    <a:pt x="0" y="17"/>
                    <a:pt x="4" y="24"/>
                  </a:cubicBezTo>
                  <a:cubicBezTo>
                    <a:pt x="7" y="41"/>
                    <a:pt x="72" y="61"/>
                    <a:pt x="106" y="61"/>
                  </a:cubicBezTo>
                  <a:cubicBezTo>
                    <a:pt x="116" y="61"/>
                    <a:pt x="123" y="59"/>
                    <a:pt x="125" y="55"/>
                  </a:cubicBezTo>
                  <a:cubicBezTo>
                    <a:pt x="133" y="49"/>
                    <a:pt x="119" y="38"/>
                    <a:pt x="98" y="38"/>
                  </a:cubicBezTo>
                  <a:cubicBezTo>
                    <a:pt x="74" y="34"/>
                    <a:pt x="59" y="24"/>
                    <a:pt x="63" y="14"/>
                  </a:cubicBezTo>
                  <a:cubicBezTo>
                    <a:pt x="65" y="7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6" name="Google Shape;3936;p30"/>
            <p:cNvSpPr/>
            <p:nvPr/>
          </p:nvSpPr>
          <p:spPr>
            <a:xfrm>
              <a:off x="5896250" y="1302750"/>
              <a:ext cx="6375" cy="1675"/>
            </a:xfrm>
            <a:custGeom>
              <a:avLst/>
              <a:gdLst/>
              <a:ahLst/>
              <a:cxnLst/>
              <a:rect l="l" t="t" r="r" b="b"/>
              <a:pathLst>
                <a:path w="255" h="67" extrusionOk="0">
                  <a:moveTo>
                    <a:pt x="161" y="1"/>
                  </a:moveTo>
                  <a:cubicBezTo>
                    <a:pt x="134" y="1"/>
                    <a:pt x="103" y="4"/>
                    <a:pt x="77" y="12"/>
                  </a:cubicBezTo>
                  <a:cubicBezTo>
                    <a:pt x="0" y="33"/>
                    <a:pt x="0" y="33"/>
                    <a:pt x="63" y="40"/>
                  </a:cubicBezTo>
                  <a:cubicBezTo>
                    <a:pt x="97" y="43"/>
                    <a:pt x="132" y="53"/>
                    <a:pt x="146" y="64"/>
                  </a:cubicBezTo>
                  <a:cubicBezTo>
                    <a:pt x="149" y="66"/>
                    <a:pt x="153" y="67"/>
                    <a:pt x="158" y="67"/>
                  </a:cubicBezTo>
                  <a:cubicBezTo>
                    <a:pt x="171" y="67"/>
                    <a:pt x="192" y="60"/>
                    <a:pt x="212" y="50"/>
                  </a:cubicBezTo>
                  <a:cubicBezTo>
                    <a:pt x="254" y="23"/>
                    <a:pt x="254" y="19"/>
                    <a:pt x="208" y="5"/>
                  </a:cubicBezTo>
                  <a:cubicBezTo>
                    <a:pt x="197" y="2"/>
                    <a:pt x="180" y="1"/>
                    <a:pt x="1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7" name="Google Shape;3937;p30"/>
            <p:cNvSpPr/>
            <p:nvPr/>
          </p:nvSpPr>
          <p:spPr>
            <a:xfrm>
              <a:off x="5908050" y="1303550"/>
              <a:ext cx="1450" cy="975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21" y="1"/>
                  </a:moveTo>
                  <a:cubicBezTo>
                    <a:pt x="7" y="1"/>
                    <a:pt x="0" y="11"/>
                    <a:pt x="7" y="21"/>
                  </a:cubicBezTo>
                  <a:cubicBezTo>
                    <a:pt x="16" y="33"/>
                    <a:pt x="28" y="38"/>
                    <a:pt x="38" y="38"/>
                  </a:cubicBezTo>
                  <a:cubicBezTo>
                    <a:pt x="49" y="38"/>
                    <a:pt x="58" y="31"/>
                    <a:pt x="56" y="18"/>
                  </a:cubicBezTo>
                  <a:cubicBezTo>
                    <a:pt x="53" y="8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8" name="Google Shape;3938;p30"/>
            <p:cNvSpPr/>
            <p:nvPr/>
          </p:nvSpPr>
          <p:spPr>
            <a:xfrm>
              <a:off x="5912375" y="1301875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1"/>
                  </a:moveTo>
                  <a:cubicBezTo>
                    <a:pt x="28" y="1"/>
                    <a:pt x="24" y="1"/>
                    <a:pt x="21" y="2"/>
                  </a:cubicBezTo>
                  <a:cubicBezTo>
                    <a:pt x="8" y="5"/>
                    <a:pt x="0" y="16"/>
                    <a:pt x="8" y="26"/>
                  </a:cubicBezTo>
                  <a:cubicBezTo>
                    <a:pt x="11" y="35"/>
                    <a:pt x="18" y="41"/>
                    <a:pt x="28" y="41"/>
                  </a:cubicBezTo>
                  <a:cubicBezTo>
                    <a:pt x="31" y="41"/>
                    <a:pt x="33" y="41"/>
                    <a:pt x="35" y="40"/>
                  </a:cubicBezTo>
                  <a:cubicBezTo>
                    <a:pt x="46" y="37"/>
                    <a:pt x="53" y="26"/>
                    <a:pt x="50" y="16"/>
                  </a:cubicBezTo>
                  <a:cubicBezTo>
                    <a:pt x="47" y="5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9" name="Google Shape;3939;p30"/>
            <p:cNvSpPr/>
            <p:nvPr/>
          </p:nvSpPr>
          <p:spPr>
            <a:xfrm>
              <a:off x="5914525" y="1298250"/>
              <a:ext cx="6500" cy="2975"/>
            </a:xfrm>
            <a:custGeom>
              <a:avLst/>
              <a:gdLst/>
              <a:ahLst/>
              <a:cxnLst/>
              <a:rect l="l" t="t" r="r" b="b"/>
              <a:pathLst>
                <a:path w="260" h="119" extrusionOk="0">
                  <a:moveTo>
                    <a:pt x="97" y="0"/>
                  </a:moveTo>
                  <a:cubicBezTo>
                    <a:pt x="86" y="0"/>
                    <a:pt x="68" y="15"/>
                    <a:pt x="36" y="46"/>
                  </a:cubicBezTo>
                  <a:cubicBezTo>
                    <a:pt x="1" y="84"/>
                    <a:pt x="2" y="115"/>
                    <a:pt x="29" y="115"/>
                  </a:cubicBezTo>
                  <a:cubicBezTo>
                    <a:pt x="39" y="115"/>
                    <a:pt x="52" y="111"/>
                    <a:pt x="68" y="102"/>
                  </a:cubicBezTo>
                  <a:cubicBezTo>
                    <a:pt x="80" y="94"/>
                    <a:pt x="90" y="90"/>
                    <a:pt x="97" y="90"/>
                  </a:cubicBezTo>
                  <a:cubicBezTo>
                    <a:pt x="106" y="90"/>
                    <a:pt x="112" y="96"/>
                    <a:pt x="116" y="105"/>
                  </a:cubicBezTo>
                  <a:cubicBezTo>
                    <a:pt x="119" y="114"/>
                    <a:pt x="121" y="119"/>
                    <a:pt x="124" y="119"/>
                  </a:cubicBezTo>
                  <a:cubicBezTo>
                    <a:pt x="127" y="119"/>
                    <a:pt x="131" y="112"/>
                    <a:pt x="137" y="99"/>
                  </a:cubicBezTo>
                  <a:cubicBezTo>
                    <a:pt x="140" y="84"/>
                    <a:pt x="145" y="77"/>
                    <a:pt x="152" y="77"/>
                  </a:cubicBezTo>
                  <a:cubicBezTo>
                    <a:pt x="159" y="77"/>
                    <a:pt x="168" y="84"/>
                    <a:pt x="182" y="95"/>
                  </a:cubicBezTo>
                  <a:cubicBezTo>
                    <a:pt x="192" y="105"/>
                    <a:pt x="204" y="111"/>
                    <a:pt x="215" y="111"/>
                  </a:cubicBezTo>
                  <a:cubicBezTo>
                    <a:pt x="223" y="111"/>
                    <a:pt x="230" y="108"/>
                    <a:pt x="234" y="102"/>
                  </a:cubicBezTo>
                  <a:cubicBezTo>
                    <a:pt x="259" y="80"/>
                    <a:pt x="241" y="45"/>
                    <a:pt x="208" y="45"/>
                  </a:cubicBezTo>
                  <a:cubicBezTo>
                    <a:pt x="205" y="45"/>
                    <a:pt x="202" y="46"/>
                    <a:pt x="199" y="46"/>
                  </a:cubicBezTo>
                  <a:cubicBezTo>
                    <a:pt x="182" y="46"/>
                    <a:pt x="161" y="50"/>
                    <a:pt x="148" y="54"/>
                  </a:cubicBezTo>
                  <a:cubicBezTo>
                    <a:pt x="137" y="54"/>
                    <a:pt x="119" y="43"/>
                    <a:pt x="116" y="25"/>
                  </a:cubicBezTo>
                  <a:cubicBezTo>
                    <a:pt x="112" y="9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0" name="Google Shape;3940;p30"/>
            <p:cNvSpPr/>
            <p:nvPr/>
          </p:nvSpPr>
          <p:spPr>
            <a:xfrm>
              <a:off x="5918100" y="1302675"/>
              <a:ext cx="1250" cy="1450"/>
            </a:xfrm>
            <a:custGeom>
              <a:avLst/>
              <a:gdLst/>
              <a:ahLst/>
              <a:cxnLst/>
              <a:rect l="l" t="t" r="r" b="b"/>
              <a:pathLst>
                <a:path w="50" h="58" extrusionOk="0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0" y="1"/>
                    <a:pt x="0" y="15"/>
                    <a:pt x="5" y="32"/>
                  </a:cubicBezTo>
                  <a:cubicBezTo>
                    <a:pt x="10" y="47"/>
                    <a:pt x="21" y="57"/>
                    <a:pt x="33" y="57"/>
                  </a:cubicBezTo>
                  <a:cubicBezTo>
                    <a:pt x="35" y="57"/>
                    <a:pt x="37" y="57"/>
                    <a:pt x="39" y="56"/>
                  </a:cubicBezTo>
                  <a:cubicBezTo>
                    <a:pt x="49" y="53"/>
                    <a:pt x="49" y="40"/>
                    <a:pt x="39" y="26"/>
                  </a:cubicBezTo>
                  <a:cubicBezTo>
                    <a:pt x="27" y="10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1" name="Google Shape;3941;p30"/>
            <p:cNvSpPr/>
            <p:nvPr/>
          </p:nvSpPr>
          <p:spPr>
            <a:xfrm>
              <a:off x="5920050" y="1301125"/>
              <a:ext cx="2675" cy="1775"/>
            </a:xfrm>
            <a:custGeom>
              <a:avLst/>
              <a:gdLst/>
              <a:ahLst/>
              <a:cxnLst/>
              <a:rect l="l" t="t" r="r" b="b"/>
              <a:pathLst>
                <a:path w="107" h="71" extrusionOk="0">
                  <a:moveTo>
                    <a:pt x="45" y="1"/>
                  </a:moveTo>
                  <a:cubicBezTo>
                    <a:pt x="33" y="1"/>
                    <a:pt x="24" y="4"/>
                    <a:pt x="20" y="8"/>
                  </a:cubicBezTo>
                  <a:cubicBezTo>
                    <a:pt x="0" y="27"/>
                    <a:pt x="27" y="71"/>
                    <a:pt x="53" y="71"/>
                  </a:cubicBezTo>
                  <a:cubicBezTo>
                    <a:pt x="55" y="71"/>
                    <a:pt x="56" y="71"/>
                    <a:pt x="58" y="70"/>
                  </a:cubicBezTo>
                  <a:cubicBezTo>
                    <a:pt x="100" y="60"/>
                    <a:pt x="106" y="14"/>
                    <a:pt x="68" y="4"/>
                  </a:cubicBezTo>
                  <a:cubicBezTo>
                    <a:pt x="60" y="2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2" name="Google Shape;3942;p30"/>
            <p:cNvSpPr/>
            <p:nvPr/>
          </p:nvSpPr>
          <p:spPr>
            <a:xfrm>
              <a:off x="5920375" y="1293425"/>
              <a:ext cx="7975" cy="4225"/>
            </a:xfrm>
            <a:custGeom>
              <a:avLst/>
              <a:gdLst/>
              <a:ahLst/>
              <a:cxnLst/>
              <a:rect l="l" t="t" r="r" b="b"/>
              <a:pathLst>
                <a:path w="319" h="169" extrusionOk="0">
                  <a:moveTo>
                    <a:pt x="0" y="0"/>
                  </a:moveTo>
                  <a:lnTo>
                    <a:pt x="38" y="63"/>
                  </a:lnTo>
                  <a:cubicBezTo>
                    <a:pt x="58" y="97"/>
                    <a:pt x="64" y="112"/>
                    <a:pt x="57" y="112"/>
                  </a:cubicBezTo>
                  <a:cubicBezTo>
                    <a:pt x="54" y="112"/>
                    <a:pt x="49" y="109"/>
                    <a:pt x="42" y="104"/>
                  </a:cubicBezTo>
                  <a:cubicBezTo>
                    <a:pt x="30" y="95"/>
                    <a:pt x="22" y="91"/>
                    <a:pt x="18" y="91"/>
                  </a:cubicBezTo>
                  <a:cubicBezTo>
                    <a:pt x="13" y="91"/>
                    <a:pt x="13" y="99"/>
                    <a:pt x="18" y="114"/>
                  </a:cubicBezTo>
                  <a:cubicBezTo>
                    <a:pt x="23" y="132"/>
                    <a:pt x="38" y="143"/>
                    <a:pt x="53" y="143"/>
                  </a:cubicBezTo>
                  <a:cubicBezTo>
                    <a:pt x="55" y="143"/>
                    <a:pt x="57" y="143"/>
                    <a:pt x="59" y="142"/>
                  </a:cubicBezTo>
                  <a:cubicBezTo>
                    <a:pt x="63" y="142"/>
                    <a:pt x="69" y="141"/>
                    <a:pt x="76" y="141"/>
                  </a:cubicBezTo>
                  <a:cubicBezTo>
                    <a:pt x="96" y="141"/>
                    <a:pt x="128" y="144"/>
                    <a:pt x="156" y="149"/>
                  </a:cubicBezTo>
                  <a:cubicBezTo>
                    <a:pt x="171" y="151"/>
                    <a:pt x="183" y="152"/>
                    <a:pt x="193" y="152"/>
                  </a:cubicBezTo>
                  <a:cubicBezTo>
                    <a:pt x="214" y="152"/>
                    <a:pt x="223" y="147"/>
                    <a:pt x="226" y="135"/>
                  </a:cubicBezTo>
                  <a:cubicBezTo>
                    <a:pt x="227" y="129"/>
                    <a:pt x="229" y="127"/>
                    <a:pt x="231" y="127"/>
                  </a:cubicBezTo>
                  <a:cubicBezTo>
                    <a:pt x="235" y="127"/>
                    <a:pt x="239" y="132"/>
                    <a:pt x="242" y="142"/>
                  </a:cubicBezTo>
                  <a:cubicBezTo>
                    <a:pt x="250" y="161"/>
                    <a:pt x="265" y="169"/>
                    <a:pt x="279" y="169"/>
                  </a:cubicBezTo>
                  <a:cubicBezTo>
                    <a:pt x="300" y="169"/>
                    <a:pt x="319" y="152"/>
                    <a:pt x="309" y="125"/>
                  </a:cubicBezTo>
                  <a:cubicBezTo>
                    <a:pt x="302" y="98"/>
                    <a:pt x="277" y="87"/>
                    <a:pt x="232" y="87"/>
                  </a:cubicBezTo>
                  <a:cubicBezTo>
                    <a:pt x="197" y="87"/>
                    <a:pt x="132" y="69"/>
                    <a:pt x="8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3" name="Google Shape;3943;p30"/>
            <p:cNvSpPr/>
            <p:nvPr/>
          </p:nvSpPr>
          <p:spPr>
            <a:xfrm>
              <a:off x="5922550" y="1299550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15" y="1"/>
                  </a:moveTo>
                  <a:cubicBezTo>
                    <a:pt x="5" y="1"/>
                    <a:pt x="1" y="10"/>
                    <a:pt x="6" y="26"/>
                  </a:cubicBezTo>
                  <a:cubicBezTo>
                    <a:pt x="9" y="41"/>
                    <a:pt x="20" y="50"/>
                    <a:pt x="33" y="50"/>
                  </a:cubicBezTo>
                  <a:cubicBezTo>
                    <a:pt x="34" y="50"/>
                    <a:pt x="36" y="50"/>
                    <a:pt x="38" y="50"/>
                  </a:cubicBezTo>
                  <a:cubicBezTo>
                    <a:pt x="51" y="47"/>
                    <a:pt x="59" y="36"/>
                    <a:pt x="56" y="26"/>
                  </a:cubicBezTo>
                  <a:cubicBezTo>
                    <a:pt x="51" y="15"/>
                    <a:pt x="38" y="5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4" name="Google Shape;3944;p30"/>
            <p:cNvSpPr/>
            <p:nvPr/>
          </p:nvSpPr>
          <p:spPr>
            <a:xfrm>
              <a:off x="5923750" y="1301375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16" y="1"/>
                  </a:moveTo>
                  <a:cubicBezTo>
                    <a:pt x="3" y="1"/>
                    <a:pt x="1" y="14"/>
                    <a:pt x="8" y="36"/>
                  </a:cubicBezTo>
                  <a:cubicBezTo>
                    <a:pt x="14" y="55"/>
                    <a:pt x="26" y="71"/>
                    <a:pt x="38" y="71"/>
                  </a:cubicBezTo>
                  <a:cubicBezTo>
                    <a:pt x="39" y="71"/>
                    <a:pt x="41" y="71"/>
                    <a:pt x="42" y="71"/>
                  </a:cubicBezTo>
                  <a:cubicBezTo>
                    <a:pt x="52" y="67"/>
                    <a:pt x="59" y="50"/>
                    <a:pt x="56" y="36"/>
                  </a:cubicBezTo>
                  <a:cubicBezTo>
                    <a:pt x="49" y="22"/>
                    <a:pt x="35" y="4"/>
                    <a:pt x="21" y="1"/>
                  </a:cubicBez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5" name="Google Shape;3945;p30"/>
            <p:cNvSpPr/>
            <p:nvPr/>
          </p:nvSpPr>
          <p:spPr>
            <a:xfrm>
              <a:off x="5925700" y="1300725"/>
              <a:ext cx="1175" cy="2025"/>
            </a:xfrm>
            <a:custGeom>
              <a:avLst/>
              <a:gdLst/>
              <a:ahLst/>
              <a:cxnLst/>
              <a:rect l="l" t="t" r="r" b="b"/>
              <a:pathLst>
                <a:path w="47" h="81" extrusionOk="0">
                  <a:moveTo>
                    <a:pt x="25" y="1"/>
                  </a:moveTo>
                  <a:cubicBezTo>
                    <a:pt x="21" y="1"/>
                    <a:pt x="17" y="8"/>
                    <a:pt x="13" y="20"/>
                  </a:cubicBezTo>
                  <a:cubicBezTo>
                    <a:pt x="0" y="60"/>
                    <a:pt x="1" y="81"/>
                    <a:pt x="20" y="81"/>
                  </a:cubicBezTo>
                  <a:cubicBezTo>
                    <a:pt x="23" y="81"/>
                    <a:pt x="26" y="80"/>
                    <a:pt x="29" y="79"/>
                  </a:cubicBezTo>
                  <a:cubicBezTo>
                    <a:pt x="44" y="76"/>
                    <a:pt x="47" y="55"/>
                    <a:pt x="40" y="30"/>
                  </a:cubicBezTo>
                  <a:cubicBezTo>
                    <a:pt x="34" y="10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6" name="Google Shape;3946;p30"/>
            <p:cNvSpPr/>
            <p:nvPr/>
          </p:nvSpPr>
          <p:spPr>
            <a:xfrm>
              <a:off x="5929400" y="1296275"/>
              <a:ext cx="800" cy="1250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7"/>
                    <a:pt x="16" y="49"/>
                    <a:pt x="21" y="49"/>
                  </a:cubicBezTo>
                  <a:cubicBezTo>
                    <a:pt x="22" y="49"/>
                    <a:pt x="23" y="48"/>
                    <a:pt x="24" y="46"/>
                  </a:cubicBezTo>
                  <a:cubicBezTo>
                    <a:pt x="31" y="35"/>
                    <a:pt x="24" y="21"/>
                    <a:pt x="14" y="8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7" name="Google Shape;3947;p30"/>
            <p:cNvSpPr/>
            <p:nvPr/>
          </p:nvSpPr>
          <p:spPr>
            <a:xfrm>
              <a:off x="5932250" y="1295375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1"/>
                  </a:moveTo>
                  <a:cubicBezTo>
                    <a:pt x="27" y="1"/>
                    <a:pt x="22" y="2"/>
                    <a:pt x="17" y="5"/>
                  </a:cubicBezTo>
                  <a:cubicBezTo>
                    <a:pt x="7" y="15"/>
                    <a:pt x="1" y="29"/>
                    <a:pt x="4" y="33"/>
                  </a:cubicBezTo>
                  <a:cubicBezTo>
                    <a:pt x="4" y="37"/>
                    <a:pt x="7" y="39"/>
                    <a:pt x="13" y="39"/>
                  </a:cubicBezTo>
                  <a:cubicBezTo>
                    <a:pt x="17" y="39"/>
                    <a:pt x="22" y="38"/>
                    <a:pt x="28" y="36"/>
                  </a:cubicBezTo>
                  <a:cubicBezTo>
                    <a:pt x="38" y="33"/>
                    <a:pt x="46" y="20"/>
                    <a:pt x="42" y="9"/>
                  </a:cubicBezTo>
                  <a:cubicBezTo>
                    <a:pt x="40" y="3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8" name="Google Shape;3948;p30"/>
            <p:cNvSpPr/>
            <p:nvPr/>
          </p:nvSpPr>
          <p:spPr>
            <a:xfrm>
              <a:off x="5933025" y="1290150"/>
              <a:ext cx="2525" cy="1575"/>
            </a:xfrm>
            <a:custGeom>
              <a:avLst/>
              <a:gdLst/>
              <a:ahLst/>
              <a:cxnLst/>
              <a:rect l="l" t="t" r="r" b="b"/>
              <a:pathLst>
                <a:path w="101" h="63" extrusionOk="0">
                  <a:moveTo>
                    <a:pt x="50" y="1"/>
                  </a:moveTo>
                  <a:cubicBezTo>
                    <a:pt x="45" y="1"/>
                    <a:pt x="40" y="1"/>
                    <a:pt x="35" y="3"/>
                  </a:cubicBezTo>
                  <a:cubicBezTo>
                    <a:pt x="15" y="6"/>
                    <a:pt x="0" y="27"/>
                    <a:pt x="4" y="44"/>
                  </a:cubicBezTo>
                  <a:cubicBezTo>
                    <a:pt x="8" y="55"/>
                    <a:pt x="17" y="62"/>
                    <a:pt x="26" y="62"/>
                  </a:cubicBezTo>
                  <a:cubicBezTo>
                    <a:pt x="31" y="62"/>
                    <a:pt x="37" y="60"/>
                    <a:pt x="42" y="54"/>
                  </a:cubicBezTo>
                  <a:cubicBezTo>
                    <a:pt x="50" y="50"/>
                    <a:pt x="59" y="47"/>
                    <a:pt x="67" y="47"/>
                  </a:cubicBezTo>
                  <a:cubicBezTo>
                    <a:pt x="76" y="47"/>
                    <a:pt x="85" y="51"/>
                    <a:pt x="90" y="58"/>
                  </a:cubicBezTo>
                  <a:cubicBezTo>
                    <a:pt x="93" y="61"/>
                    <a:pt x="95" y="62"/>
                    <a:pt x="97" y="62"/>
                  </a:cubicBezTo>
                  <a:cubicBezTo>
                    <a:pt x="100" y="62"/>
                    <a:pt x="98" y="51"/>
                    <a:pt x="90" y="34"/>
                  </a:cubicBezTo>
                  <a:cubicBezTo>
                    <a:pt x="82" y="12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9" name="Google Shape;3949;p30"/>
            <p:cNvSpPr/>
            <p:nvPr/>
          </p:nvSpPr>
          <p:spPr>
            <a:xfrm>
              <a:off x="5937025" y="1282025"/>
              <a:ext cx="3300" cy="2450"/>
            </a:xfrm>
            <a:custGeom>
              <a:avLst/>
              <a:gdLst/>
              <a:ahLst/>
              <a:cxnLst/>
              <a:rect l="l" t="t" r="r" b="b"/>
              <a:pathLst>
                <a:path w="132" h="98" extrusionOk="0">
                  <a:moveTo>
                    <a:pt x="48" y="1"/>
                  </a:moveTo>
                  <a:cubicBezTo>
                    <a:pt x="31" y="1"/>
                    <a:pt x="23" y="10"/>
                    <a:pt x="14" y="33"/>
                  </a:cubicBezTo>
                  <a:cubicBezTo>
                    <a:pt x="4" y="57"/>
                    <a:pt x="0" y="81"/>
                    <a:pt x="4" y="91"/>
                  </a:cubicBezTo>
                  <a:cubicBezTo>
                    <a:pt x="5" y="96"/>
                    <a:pt x="6" y="98"/>
                    <a:pt x="8" y="98"/>
                  </a:cubicBezTo>
                  <a:cubicBezTo>
                    <a:pt x="10" y="98"/>
                    <a:pt x="12" y="93"/>
                    <a:pt x="14" y="85"/>
                  </a:cubicBezTo>
                  <a:cubicBezTo>
                    <a:pt x="14" y="71"/>
                    <a:pt x="42" y="50"/>
                    <a:pt x="76" y="43"/>
                  </a:cubicBezTo>
                  <a:cubicBezTo>
                    <a:pt x="128" y="29"/>
                    <a:pt x="132" y="26"/>
                    <a:pt x="84" y="8"/>
                  </a:cubicBezTo>
                  <a:cubicBezTo>
                    <a:pt x="68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0" name="Google Shape;3950;p30"/>
            <p:cNvSpPr/>
            <p:nvPr/>
          </p:nvSpPr>
          <p:spPr>
            <a:xfrm>
              <a:off x="5935625" y="1277875"/>
              <a:ext cx="1125" cy="1100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1" y="4"/>
                    <a:pt x="0" y="15"/>
                    <a:pt x="4" y="25"/>
                  </a:cubicBezTo>
                  <a:cubicBezTo>
                    <a:pt x="7" y="37"/>
                    <a:pt x="12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8" y="43"/>
                    <a:pt x="35" y="33"/>
                    <a:pt x="39" y="18"/>
                  </a:cubicBezTo>
                  <a:cubicBezTo>
                    <a:pt x="44" y="7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1" name="Google Shape;3951;p30"/>
            <p:cNvSpPr/>
            <p:nvPr/>
          </p:nvSpPr>
          <p:spPr>
            <a:xfrm>
              <a:off x="5954075" y="127875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1"/>
                    <a:pt x="2" y="10"/>
                    <a:pt x="9" y="32"/>
                  </a:cubicBezTo>
                  <a:cubicBezTo>
                    <a:pt x="15" y="54"/>
                    <a:pt x="27" y="70"/>
                    <a:pt x="40" y="70"/>
                  </a:cubicBezTo>
                  <a:cubicBezTo>
                    <a:pt x="41" y="70"/>
                    <a:pt x="42" y="70"/>
                    <a:pt x="43" y="70"/>
                  </a:cubicBezTo>
                  <a:cubicBezTo>
                    <a:pt x="71" y="63"/>
                    <a:pt x="64" y="43"/>
                    <a:pt x="26" y="11"/>
                  </a:cubicBezTo>
                  <a:cubicBezTo>
                    <a:pt x="17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2" name="Google Shape;3952;p30"/>
            <p:cNvSpPr/>
            <p:nvPr/>
          </p:nvSpPr>
          <p:spPr>
            <a:xfrm>
              <a:off x="5911175" y="1140825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83" y="0"/>
                  </a:moveTo>
                  <a:cubicBezTo>
                    <a:pt x="75" y="0"/>
                    <a:pt x="59" y="3"/>
                    <a:pt x="42" y="8"/>
                  </a:cubicBezTo>
                  <a:cubicBezTo>
                    <a:pt x="18" y="19"/>
                    <a:pt x="0" y="36"/>
                    <a:pt x="7" y="50"/>
                  </a:cubicBezTo>
                  <a:cubicBezTo>
                    <a:pt x="9" y="59"/>
                    <a:pt x="12" y="64"/>
                    <a:pt x="18" y="64"/>
                  </a:cubicBezTo>
                  <a:cubicBezTo>
                    <a:pt x="26" y="64"/>
                    <a:pt x="37" y="57"/>
                    <a:pt x="53" y="43"/>
                  </a:cubicBezTo>
                  <a:cubicBezTo>
                    <a:pt x="73" y="26"/>
                    <a:pt x="90" y="8"/>
                    <a:pt x="87" y="2"/>
                  </a:cubicBezTo>
                  <a:cubicBezTo>
                    <a:pt x="87" y="1"/>
                    <a:pt x="85" y="0"/>
                    <a:pt x="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3" name="Google Shape;3953;p30"/>
            <p:cNvSpPr/>
            <p:nvPr/>
          </p:nvSpPr>
          <p:spPr>
            <a:xfrm>
              <a:off x="5907100" y="1124775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14" y="1"/>
                  </a:moveTo>
                  <a:cubicBezTo>
                    <a:pt x="5" y="1"/>
                    <a:pt x="0" y="7"/>
                    <a:pt x="3" y="16"/>
                  </a:cubicBezTo>
                  <a:cubicBezTo>
                    <a:pt x="7" y="24"/>
                    <a:pt x="16" y="30"/>
                    <a:pt x="26" y="30"/>
                  </a:cubicBezTo>
                  <a:cubicBezTo>
                    <a:pt x="28" y="30"/>
                    <a:pt x="30" y="30"/>
                    <a:pt x="32" y="29"/>
                  </a:cubicBezTo>
                  <a:cubicBezTo>
                    <a:pt x="45" y="26"/>
                    <a:pt x="52" y="19"/>
                    <a:pt x="52" y="16"/>
                  </a:cubicBezTo>
                  <a:cubicBezTo>
                    <a:pt x="49" y="12"/>
                    <a:pt x="38" y="5"/>
                    <a:pt x="21" y="2"/>
                  </a:cubicBezTo>
                  <a:cubicBezTo>
                    <a:pt x="18" y="1"/>
                    <a:pt x="16" y="1"/>
                    <a:pt x="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4" name="Google Shape;3954;p30"/>
            <p:cNvSpPr/>
            <p:nvPr/>
          </p:nvSpPr>
          <p:spPr>
            <a:xfrm>
              <a:off x="5916900" y="1155375"/>
              <a:ext cx="1750" cy="1025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55" y="1"/>
                  </a:moveTo>
                  <a:cubicBezTo>
                    <a:pt x="49" y="1"/>
                    <a:pt x="40" y="2"/>
                    <a:pt x="32" y="6"/>
                  </a:cubicBezTo>
                  <a:cubicBezTo>
                    <a:pt x="11" y="9"/>
                    <a:pt x="0" y="20"/>
                    <a:pt x="3" y="33"/>
                  </a:cubicBezTo>
                  <a:cubicBezTo>
                    <a:pt x="5" y="38"/>
                    <a:pt x="9" y="41"/>
                    <a:pt x="14" y="41"/>
                  </a:cubicBezTo>
                  <a:cubicBezTo>
                    <a:pt x="21" y="41"/>
                    <a:pt x="29" y="37"/>
                    <a:pt x="38" y="30"/>
                  </a:cubicBezTo>
                  <a:cubicBezTo>
                    <a:pt x="56" y="20"/>
                    <a:pt x="69" y="9"/>
                    <a:pt x="66" y="6"/>
                  </a:cubicBezTo>
                  <a:cubicBezTo>
                    <a:pt x="66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5" name="Google Shape;3955;p30"/>
            <p:cNvSpPr/>
            <p:nvPr/>
          </p:nvSpPr>
          <p:spPr>
            <a:xfrm>
              <a:off x="5957050" y="1276775"/>
              <a:ext cx="8925" cy="3325"/>
            </a:xfrm>
            <a:custGeom>
              <a:avLst/>
              <a:gdLst/>
              <a:ahLst/>
              <a:cxnLst/>
              <a:rect l="l" t="t" r="r" b="b"/>
              <a:pathLst>
                <a:path w="357" h="133" extrusionOk="0">
                  <a:moveTo>
                    <a:pt x="142" y="1"/>
                  </a:moveTo>
                  <a:cubicBezTo>
                    <a:pt x="115" y="1"/>
                    <a:pt x="85" y="46"/>
                    <a:pt x="94" y="83"/>
                  </a:cubicBezTo>
                  <a:cubicBezTo>
                    <a:pt x="99" y="97"/>
                    <a:pt x="101" y="104"/>
                    <a:pt x="97" y="104"/>
                  </a:cubicBezTo>
                  <a:cubicBezTo>
                    <a:pt x="94" y="104"/>
                    <a:pt x="85" y="98"/>
                    <a:pt x="70" y="87"/>
                  </a:cubicBezTo>
                  <a:cubicBezTo>
                    <a:pt x="55" y="71"/>
                    <a:pt x="35" y="62"/>
                    <a:pt x="23" y="62"/>
                  </a:cubicBezTo>
                  <a:cubicBezTo>
                    <a:pt x="21" y="62"/>
                    <a:pt x="19" y="62"/>
                    <a:pt x="18" y="62"/>
                  </a:cubicBezTo>
                  <a:cubicBezTo>
                    <a:pt x="4" y="66"/>
                    <a:pt x="0" y="83"/>
                    <a:pt x="4" y="97"/>
                  </a:cubicBezTo>
                  <a:cubicBezTo>
                    <a:pt x="10" y="119"/>
                    <a:pt x="83" y="133"/>
                    <a:pt x="154" y="133"/>
                  </a:cubicBezTo>
                  <a:cubicBezTo>
                    <a:pt x="194" y="133"/>
                    <a:pt x="234" y="128"/>
                    <a:pt x="261" y="118"/>
                  </a:cubicBezTo>
                  <a:cubicBezTo>
                    <a:pt x="276" y="113"/>
                    <a:pt x="292" y="110"/>
                    <a:pt x="304" y="110"/>
                  </a:cubicBezTo>
                  <a:cubicBezTo>
                    <a:pt x="316" y="110"/>
                    <a:pt x="325" y="113"/>
                    <a:pt x="327" y="118"/>
                  </a:cubicBezTo>
                  <a:cubicBezTo>
                    <a:pt x="329" y="127"/>
                    <a:pt x="331" y="132"/>
                    <a:pt x="335" y="132"/>
                  </a:cubicBezTo>
                  <a:cubicBezTo>
                    <a:pt x="336" y="132"/>
                    <a:pt x="338" y="130"/>
                    <a:pt x="341" y="128"/>
                  </a:cubicBezTo>
                  <a:cubicBezTo>
                    <a:pt x="357" y="102"/>
                    <a:pt x="261" y="13"/>
                    <a:pt x="222" y="13"/>
                  </a:cubicBezTo>
                  <a:cubicBezTo>
                    <a:pt x="220" y="13"/>
                    <a:pt x="218" y="14"/>
                    <a:pt x="216" y="14"/>
                  </a:cubicBezTo>
                  <a:cubicBezTo>
                    <a:pt x="210" y="15"/>
                    <a:pt x="204" y="15"/>
                    <a:pt x="198" y="15"/>
                  </a:cubicBezTo>
                  <a:cubicBezTo>
                    <a:pt x="181" y="15"/>
                    <a:pt x="164" y="12"/>
                    <a:pt x="157" y="7"/>
                  </a:cubicBezTo>
                  <a:cubicBezTo>
                    <a:pt x="152" y="3"/>
                    <a:pt x="147" y="1"/>
                    <a:pt x="1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6" name="Google Shape;3956;p30"/>
            <p:cNvSpPr/>
            <p:nvPr/>
          </p:nvSpPr>
          <p:spPr>
            <a:xfrm>
              <a:off x="5912075" y="1130850"/>
              <a:ext cx="1475" cy="1075"/>
            </a:xfrm>
            <a:custGeom>
              <a:avLst/>
              <a:gdLst/>
              <a:ahLst/>
              <a:cxnLst/>
              <a:rect l="l" t="t" r="r" b="b"/>
              <a:pathLst>
                <a:path w="59" h="43" extrusionOk="0">
                  <a:moveTo>
                    <a:pt x="6" y="0"/>
                  </a:moveTo>
                  <a:cubicBezTo>
                    <a:pt x="1" y="0"/>
                    <a:pt x="5" y="7"/>
                    <a:pt x="20" y="23"/>
                  </a:cubicBezTo>
                  <a:cubicBezTo>
                    <a:pt x="30" y="35"/>
                    <a:pt x="40" y="42"/>
                    <a:pt x="47" y="42"/>
                  </a:cubicBezTo>
                  <a:cubicBezTo>
                    <a:pt x="50" y="42"/>
                    <a:pt x="52" y="41"/>
                    <a:pt x="54" y="39"/>
                  </a:cubicBezTo>
                  <a:cubicBezTo>
                    <a:pt x="58" y="33"/>
                    <a:pt x="44" y="18"/>
                    <a:pt x="27" y="8"/>
                  </a:cubicBezTo>
                  <a:cubicBezTo>
                    <a:pt x="16" y="3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7" name="Google Shape;3957;p30"/>
            <p:cNvSpPr/>
            <p:nvPr/>
          </p:nvSpPr>
          <p:spPr>
            <a:xfrm>
              <a:off x="5969275" y="127890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8" y="1"/>
                  </a:moveTo>
                  <a:cubicBezTo>
                    <a:pt x="26" y="1"/>
                    <a:pt x="24" y="1"/>
                    <a:pt x="22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5"/>
                    <a:pt x="12" y="44"/>
                    <a:pt x="19" y="44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5" y="43"/>
                    <a:pt x="32" y="33"/>
                    <a:pt x="39" y="19"/>
                  </a:cubicBezTo>
                  <a:cubicBezTo>
                    <a:pt x="42" y="7"/>
                    <a:pt x="37" y="1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8" name="Google Shape;3958;p30"/>
            <p:cNvSpPr/>
            <p:nvPr/>
          </p:nvSpPr>
          <p:spPr>
            <a:xfrm>
              <a:off x="5970800" y="1278525"/>
              <a:ext cx="1350" cy="1625"/>
            </a:xfrm>
            <a:custGeom>
              <a:avLst/>
              <a:gdLst/>
              <a:ahLst/>
              <a:cxnLst/>
              <a:rect l="l" t="t" r="r" b="b"/>
              <a:pathLst>
                <a:path w="54" h="65" extrusionOk="0">
                  <a:moveTo>
                    <a:pt x="35" y="0"/>
                  </a:moveTo>
                  <a:cubicBezTo>
                    <a:pt x="24" y="0"/>
                    <a:pt x="14" y="10"/>
                    <a:pt x="9" y="23"/>
                  </a:cubicBezTo>
                  <a:cubicBezTo>
                    <a:pt x="1" y="50"/>
                    <a:pt x="6" y="64"/>
                    <a:pt x="16" y="64"/>
                  </a:cubicBezTo>
                  <a:cubicBezTo>
                    <a:pt x="24" y="64"/>
                    <a:pt x="34" y="57"/>
                    <a:pt x="44" y="41"/>
                  </a:cubicBezTo>
                  <a:cubicBezTo>
                    <a:pt x="54" y="23"/>
                    <a:pt x="54" y="7"/>
                    <a:pt x="44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9" name="Google Shape;3959;p30"/>
            <p:cNvSpPr/>
            <p:nvPr/>
          </p:nvSpPr>
          <p:spPr>
            <a:xfrm>
              <a:off x="5976525" y="1267250"/>
              <a:ext cx="3700" cy="4350"/>
            </a:xfrm>
            <a:custGeom>
              <a:avLst/>
              <a:gdLst/>
              <a:ahLst/>
              <a:cxnLst/>
              <a:rect l="l" t="t" r="r" b="b"/>
              <a:pathLst>
                <a:path w="148" h="174" extrusionOk="0">
                  <a:moveTo>
                    <a:pt x="103" y="1"/>
                  </a:moveTo>
                  <a:cubicBezTo>
                    <a:pt x="101" y="1"/>
                    <a:pt x="100" y="3"/>
                    <a:pt x="99" y="6"/>
                  </a:cubicBezTo>
                  <a:cubicBezTo>
                    <a:pt x="99" y="20"/>
                    <a:pt x="86" y="37"/>
                    <a:pt x="71" y="41"/>
                  </a:cubicBezTo>
                  <a:cubicBezTo>
                    <a:pt x="54" y="45"/>
                    <a:pt x="33" y="62"/>
                    <a:pt x="23" y="79"/>
                  </a:cubicBezTo>
                  <a:cubicBezTo>
                    <a:pt x="0" y="112"/>
                    <a:pt x="18" y="173"/>
                    <a:pt x="46" y="173"/>
                  </a:cubicBezTo>
                  <a:cubicBezTo>
                    <a:pt x="48" y="173"/>
                    <a:pt x="49" y="173"/>
                    <a:pt x="51" y="173"/>
                  </a:cubicBezTo>
                  <a:cubicBezTo>
                    <a:pt x="116" y="155"/>
                    <a:pt x="148" y="104"/>
                    <a:pt x="127" y="41"/>
                  </a:cubicBezTo>
                  <a:cubicBezTo>
                    <a:pt x="117" y="15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0" name="Google Shape;3960;p30"/>
            <p:cNvSpPr/>
            <p:nvPr/>
          </p:nvSpPr>
          <p:spPr>
            <a:xfrm>
              <a:off x="5982100" y="1268675"/>
              <a:ext cx="2200" cy="1150"/>
            </a:xfrm>
            <a:custGeom>
              <a:avLst/>
              <a:gdLst/>
              <a:ahLst/>
              <a:cxnLst/>
              <a:rect l="l" t="t" r="r" b="b"/>
              <a:pathLst>
                <a:path w="88" h="46" extrusionOk="0">
                  <a:moveTo>
                    <a:pt x="32" y="0"/>
                  </a:moveTo>
                  <a:cubicBezTo>
                    <a:pt x="31" y="0"/>
                    <a:pt x="30" y="1"/>
                    <a:pt x="29" y="1"/>
                  </a:cubicBezTo>
                  <a:cubicBezTo>
                    <a:pt x="1" y="8"/>
                    <a:pt x="8" y="18"/>
                    <a:pt x="53" y="36"/>
                  </a:cubicBezTo>
                  <a:cubicBezTo>
                    <a:pt x="68" y="42"/>
                    <a:pt x="78" y="45"/>
                    <a:pt x="82" y="45"/>
                  </a:cubicBezTo>
                  <a:cubicBezTo>
                    <a:pt x="87" y="45"/>
                    <a:pt x="84" y="40"/>
                    <a:pt x="74" y="26"/>
                  </a:cubicBezTo>
                  <a:cubicBezTo>
                    <a:pt x="61" y="1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1" name="Google Shape;3961;p30"/>
            <p:cNvSpPr/>
            <p:nvPr/>
          </p:nvSpPr>
          <p:spPr>
            <a:xfrm>
              <a:off x="5947075" y="1143000"/>
              <a:ext cx="2050" cy="1800"/>
            </a:xfrm>
            <a:custGeom>
              <a:avLst/>
              <a:gdLst/>
              <a:ahLst/>
              <a:cxnLst/>
              <a:rect l="l" t="t" r="r" b="b"/>
              <a:pathLst>
                <a:path w="82" h="72" extrusionOk="0">
                  <a:moveTo>
                    <a:pt x="31" y="1"/>
                  </a:moveTo>
                  <a:cubicBezTo>
                    <a:pt x="29" y="1"/>
                    <a:pt x="27" y="1"/>
                    <a:pt x="25" y="1"/>
                  </a:cubicBezTo>
                  <a:cubicBezTo>
                    <a:pt x="4" y="8"/>
                    <a:pt x="0" y="22"/>
                    <a:pt x="18" y="46"/>
                  </a:cubicBezTo>
                  <a:cubicBezTo>
                    <a:pt x="28" y="61"/>
                    <a:pt x="40" y="71"/>
                    <a:pt x="48" y="71"/>
                  </a:cubicBezTo>
                  <a:cubicBezTo>
                    <a:pt x="51" y="71"/>
                    <a:pt x="54" y="70"/>
                    <a:pt x="56" y="67"/>
                  </a:cubicBezTo>
                  <a:cubicBezTo>
                    <a:pt x="82" y="44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2" name="Google Shape;3962;p30"/>
            <p:cNvSpPr/>
            <p:nvPr/>
          </p:nvSpPr>
          <p:spPr>
            <a:xfrm>
              <a:off x="5996000" y="1269450"/>
              <a:ext cx="1225" cy="1425"/>
            </a:xfrm>
            <a:custGeom>
              <a:avLst/>
              <a:gdLst/>
              <a:ahLst/>
              <a:cxnLst/>
              <a:rect l="l" t="t" r="r" b="b"/>
              <a:pathLst>
                <a:path w="49" h="57" extrusionOk="0">
                  <a:moveTo>
                    <a:pt x="23" y="1"/>
                  </a:moveTo>
                  <a:cubicBezTo>
                    <a:pt x="21" y="1"/>
                    <a:pt x="19" y="1"/>
                    <a:pt x="18" y="2"/>
                  </a:cubicBezTo>
                  <a:cubicBezTo>
                    <a:pt x="3" y="5"/>
                    <a:pt x="0" y="22"/>
                    <a:pt x="3" y="40"/>
                  </a:cubicBezTo>
                  <a:cubicBezTo>
                    <a:pt x="8" y="51"/>
                    <a:pt x="14" y="56"/>
                    <a:pt x="20" y="56"/>
                  </a:cubicBezTo>
                  <a:cubicBezTo>
                    <a:pt x="24" y="56"/>
                    <a:pt x="28" y="54"/>
                    <a:pt x="32" y="50"/>
                  </a:cubicBezTo>
                  <a:cubicBezTo>
                    <a:pt x="42" y="40"/>
                    <a:pt x="48" y="26"/>
                    <a:pt x="45" y="16"/>
                  </a:cubicBezTo>
                  <a:cubicBezTo>
                    <a:pt x="42" y="7"/>
                    <a:pt x="32" y="1"/>
                    <a:pt x="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3" name="Google Shape;3963;p30"/>
            <p:cNvSpPr/>
            <p:nvPr/>
          </p:nvSpPr>
          <p:spPr>
            <a:xfrm>
              <a:off x="6002075" y="1267900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6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10" y="4"/>
                    <a:pt x="0" y="19"/>
                    <a:pt x="4" y="29"/>
                  </a:cubicBezTo>
                  <a:cubicBezTo>
                    <a:pt x="7" y="39"/>
                    <a:pt x="14" y="46"/>
                    <a:pt x="21" y="46"/>
                  </a:cubicBezTo>
                  <a:cubicBezTo>
                    <a:pt x="28" y="43"/>
                    <a:pt x="34" y="32"/>
                    <a:pt x="39" y="19"/>
                  </a:cubicBezTo>
                  <a:cubicBezTo>
                    <a:pt x="41" y="9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4" name="Google Shape;3964;p30"/>
            <p:cNvSpPr/>
            <p:nvPr/>
          </p:nvSpPr>
          <p:spPr>
            <a:xfrm>
              <a:off x="6013775" y="1268575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7" y="0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5" name="Google Shape;3965;p30"/>
            <p:cNvSpPr/>
            <p:nvPr/>
          </p:nvSpPr>
          <p:spPr>
            <a:xfrm>
              <a:off x="6010050" y="1253325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8" y="0"/>
                  </a:moveTo>
                  <a:cubicBezTo>
                    <a:pt x="8" y="0"/>
                    <a:pt x="1" y="6"/>
                    <a:pt x="3" y="15"/>
                  </a:cubicBezTo>
                  <a:cubicBezTo>
                    <a:pt x="6" y="26"/>
                    <a:pt x="16" y="33"/>
                    <a:pt x="27" y="33"/>
                  </a:cubicBezTo>
                  <a:cubicBezTo>
                    <a:pt x="30" y="33"/>
                    <a:pt x="32" y="33"/>
                    <a:pt x="35" y="32"/>
                  </a:cubicBezTo>
                  <a:cubicBezTo>
                    <a:pt x="45" y="29"/>
                    <a:pt x="56" y="22"/>
                    <a:pt x="53" y="19"/>
                  </a:cubicBezTo>
                  <a:cubicBezTo>
                    <a:pt x="53" y="11"/>
                    <a:pt x="38" y="5"/>
                    <a:pt x="24" y="1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6" name="Google Shape;3966;p30"/>
            <p:cNvSpPr/>
            <p:nvPr/>
          </p:nvSpPr>
          <p:spPr>
            <a:xfrm>
              <a:off x="6011175" y="1249600"/>
              <a:ext cx="2150" cy="1125"/>
            </a:xfrm>
            <a:custGeom>
              <a:avLst/>
              <a:gdLst/>
              <a:ahLst/>
              <a:cxnLst/>
              <a:rect l="l" t="t" r="r" b="b"/>
              <a:pathLst>
                <a:path w="86" h="45" extrusionOk="0">
                  <a:moveTo>
                    <a:pt x="32" y="1"/>
                  </a:moveTo>
                  <a:cubicBezTo>
                    <a:pt x="31" y="1"/>
                    <a:pt x="29" y="1"/>
                    <a:pt x="28" y="1"/>
                  </a:cubicBezTo>
                  <a:cubicBezTo>
                    <a:pt x="0" y="8"/>
                    <a:pt x="8" y="19"/>
                    <a:pt x="53" y="35"/>
                  </a:cubicBezTo>
                  <a:cubicBezTo>
                    <a:pt x="67" y="41"/>
                    <a:pt x="77" y="45"/>
                    <a:pt x="80" y="45"/>
                  </a:cubicBezTo>
                  <a:cubicBezTo>
                    <a:pt x="86" y="45"/>
                    <a:pt x="82" y="39"/>
                    <a:pt x="70" y="25"/>
                  </a:cubicBezTo>
                  <a:cubicBezTo>
                    <a:pt x="60" y="13"/>
                    <a:pt x="43" y="1"/>
                    <a:pt x="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7" name="Google Shape;3967;p30"/>
            <p:cNvSpPr/>
            <p:nvPr/>
          </p:nvSpPr>
          <p:spPr>
            <a:xfrm>
              <a:off x="6004825" y="1225875"/>
              <a:ext cx="2650" cy="1325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98" y="0"/>
                  </a:moveTo>
                  <a:cubicBezTo>
                    <a:pt x="93" y="0"/>
                    <a:pt x="83" y="2"/>
                    <a:pt x="67" y="6"/>
                  </a:cubicBezTo>
                  <a:cubicBezTo>
                    <a:pt x="43" y="10"/>
                    <a:pt x="15" y="23"/>
                    <a:pt x="8" y="34"/>
                  </a:cubicBezTo>
                  <a:cubicBezTo>
                    <a:pt x="0" y="47"/>
                    <a:pt x="2" y="53"/>
                    <a:pt x="10" y="53"/>
                  </a:cubicBezTo>
                  <a:cubicBezTo>
                    <a:pt x="20" y="53"/>
                    <a:pt x="40" y="44"/>
                    <a:pt x="67" y="27"/>
                  </a:cubicBezTo>
                  <a:cubicBezTo>
                    <a:pt x="9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8" name="Google Shape;3968;p30"/>
            <p:cNvSpPr/>
            <p:nvPr/>
          </p:nvSpPr>
          <p:spPr>
            <a:xfrm>
              <a:off x="6010300" y="1241725"/>
              <a:ext cx="3075" cy="1250"/>
            </a:xfrm>
            <a:custGeom>
              <a:avLst/>
              <a:gdLst/>
              <a:ahLst/>
              <a:cxnLst/>
              <a:rect l="l" t="t" r="r" b="b"/>
              <a:pathLst>
                <a:path w="123" h="50" extrusionOk="0">
                  <a:moveTo>
                    <a:pt x="70" y="1"/>
                  </a:moveTo>
                  <a:cubicBezTo>
                    <a:pt x="56" y="1"/>
                    <a:pt x="42" y="5"/>
                    <a:pt x="28" y="14"/>
                  </a:cubicBezTo>
                  <a:cubicBezTo>
                    <a:pt x="11" y="25"/>
                    <a:pt x="1" y="38"/>
                    <a:pt x="1" y="46"/>
                  </a:cubicBezTo>
                  <a:cubicBezTo>
                    <a:pt x="2" y="48"/>
                    <a:pt x="5" y="49"/>
                    <a:pt x="8" y="49"/>
                  </a:cubicBezTo>
                  <a:cubicBezTo>
                    <a:pt x="14" y="49"/>
                    <a:pt x="24" y="45"/>
                    <a:pt x="35" y="38"/>
                  </a:cubicBezTo>
                  <a:cubicBezTo>
                    <a:pt x="42" y="33"/>
                    <a:pt x="53" y="31"/>
                    <a:pt x="63" y="31"/>
                  </a:cubicBezTo>
                  <a:cubicBezTo>
                    <a:pt x="74" y="31"/>
                    <a:pt x="86" y="33"/>
                    <a:pt x="94" y="38"/>
                  </a:cubicBezTo>
                  <a:cubicBezTo>
                    <a:pt x="105" y="43"/>
                    <a:pt x="112" y="46"/>
                    <a:pt x="117" y="46"/>
                  </a:cubicBezTo>
                  <a:cubicBezTo>
                    <a:pt x="122" y="46"/>
                    <a:pt x="123" y="41"/>
                    <a:pt x="118" y="31"/>
                  </a:cubicBezTo>
                  <a:cubicBezTo>
                    <a:pt x="112" y="12"/>
                    <a:pt x="92" y="1"/>
                    <a:pt x="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9" name="Google Shape;3969;p30"/>
            <p:cNvSpPr/>
            <p:nvPr/>
          </p:nvSpPr>
          <p:spPr>
            <a:xfrm>
              <a:off x="6014500" y="1253850"/>
              <a:ext cx="1375" cy="750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17" y="0"/>
                  </a:moveTo>
                  <a:cubicBezTo>
                    <a:pt x="6" y="0"/>
                    <a:pt x="0" y="6"/>
                    <a:pt x="3" y="15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29" y="29"/>
                    <a:pt x="31" y="29"/>
                    <a:pt x="34" y="29"/>
                  </a:cubicBezTo>
                  <a:cubicBezTo>
                    <a:pt x="44" y="25"/>
                    <a:pt x="54" y="22"/>
                    <a:pt x="51" y="15"/>
                  </a:cubicBezTo>
                  <a:cubicBezTo>
                    <a:pt x="51" y="11"/>
                    <a:pt x="37" y="4"/>
                    <a:pt x="24" y="1"/>
                  </a:cubicBezTo>
                  <a:cubicBezTo>
                    <a:pt x="21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0" name="Google Shape;3970;p30"/>
            <p:cNvSpPr/>
            <p:nvPr/>
          </p:nvSpPr>
          <p:spPr>
            <a:xfrm>
              <a:off x="6013950" y="1241950"/>
              <a:ext cx="2275" cy="950"/>
            </a:xfrm>
            <a:custGeom>
              <a:avLst/>
              <a:gdLst/>
              <a:ahLst/>
              <a:cxnLst/>
              <a:rect l="l" t="t" r="r" b="b"/>
              <a:pathLst>
                <a:path w="91" h="38" extrusionOk="0">
                  <a:moveTo>
                    <a:pt x="42" y="0"/>
                  </a:moveTo>
                  <a:cubicBezTo>
                    <a:pt x="36" y="0"/>
                    <a:pt x="30" y="1"/>
                    <a:pt x="25" y="2"/>
                  </a:cubicBezTo>
                  <a:cubicBezTo>
                    <a:pt x="7" y="8"/>
                    <a:pt x="1" y="19"/>
                    <a:pt x="11" y="26"/>
                  </a:cubicBezTo>
                  <a:cubicBezTo>
                    <a:pt x="19" y="34"/>
                    <a:pt x="35" y="38"/>
                    <a:pt x="51" y="38"/>
                  </a:cubicBezTo>
                  <a:cubicBezTo>
                    <a:pt x="56" y="38"/>
                    <a:pt x="61" y="37"/>
                    <a:pt x="66" y="37"/>
                  </a:cubicBezTo>
                  <a:cubicBezTo>
                    <a:pt x="84" y="29"/>
                    <a:pt x="91" y="19"/>
                    <a:pt x="80" y="8"/>
                  </a:cubicBezTo>
                  <a:cubicBezTo>
                    <a:pt x="72" y="3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1" name="Google Shape;3971;p30"/>
            <p:cNvSpPr/>
            <p:nvPr/>
          </p:nvSpPr>
          <p:spPr>
            <a:xfrm>
              <a:off x="6008050" y="1219300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41" y="0"/>
                  </a:moveTo>
                  <a:cubicBezTo>
                    <a:pt x="24" y="0"/>
                    <a:pt x="9" y="4"/>
                    <a:pt x="4" y="13"/>
                  </a:cubicBezTo>
                  <a:cubicBezTo>
                    <a:pt x="0" y="19"/>
                    <a:pt x="8" y="30"/>
                    <a:pt x="21" y="30"/>
                  </a:cubicBezTo>
                  <a:cubicBezTo>
                    <a:pt x="35" y="30"/>
                    <a:pt x="45" y="40"/>
                    <a:pt x="42" y="51"/>
                  </a:cubicBezTo>
                  <a:cubicBezTo>
                    <a:pt x="36" y="63"/>
                    <a:pt x="40" y="69"/>
                    <a:pt x="49" y="69"/>
                  </a:cubicBezTo>
                  <a:cubicBezTo>
                    <a:pt x="51" y="69"/>
                    <a:pt x="54" y="69"/>
                    <a:pt x="56" y="68"/>
                  </a:cubicBezTo>
                  <a:cubicBezTo>
                    <a:pt x="66" y="65"/>
                    <a:pt x="94" y="65"/>
                    <a:pt x="115" y="65"/>
                  </a:cubicBezTo>
                  <a:cubicBezTo>
                    <a:pt x="118" y="65"/>
                    <a:pt x="121" y="66"/>
                    <a:pt x="123" y="66"/>
                  </a:cubicBezTo>
                  <a:cubicBezTo>
                    <a:pt x="142" y="66"/>
                    <a:pt x="149" y="55"/>
                    <a:pt x="146" y="40"/>
                  </a:cubicBezTo>
                  <a:cubicBezTo>
                    <a:pt x="139" y="19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2" name="Google Shape;3972;p30"/>
            <p:cNvSpPr/>
            <p:nvPr/>
          </p:nvSpPr>
          <p:spPr>
            <a:xfrm>
              <a:off x="6012700" y="1217575"/>
              <a:ext cx="750" cy="2450"/>
            </a:xfrm>
            <a:custGeom>
              <a:avLst/>
              <a:gdLst/>
              <a:ahLst/>
              <a:cxnLst/>
              <a:rect l="l" t="t" r="r" b="b"/>
              <a:pathLst>
                <a:path w="30" h="98" extrusionOk="0">
                  <a:moveTo>
                    <a:pt x="16" y="0"/>
                  </a:moveTo>
                  <a:cubicBezTo>
                    <a:pt x="12" y="0"/>
                    <a:pt x="9" y="9"/>
                    <a:pt x="5" y="26"/>
                  </a:cubicBezTo>
                  <a:cubicBezTo>
                    <a:pt x="0" y="69"/>
                    <a:pt x="4" y="97"/>
                    <a:pt x="11" y="97"/>
                  </a:cubicBezTo>
                  <a:cubicBezTo>
                    <a:pt x="14" y="97"/>
                    <a:pt x="18" y="91"/>
                    <a:pt x="22" y="78"/>
                  </a:cubicBezTo>
                  <a:cubicBezTo>
                    <a:pt x="30" y="57"/>
                    <a:pt x="30" y="30"/>
                    <a:pt x="22" y="12"/>
                  </a:cubicBezTo>
                  <a:cubicBezTo>
                    <a:pt x="20" y="4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3" name="Google Shape;3973;p30"/>
            <p:cNvSpPr/>
            <p:nvPr/>
          </p:nvSpPr>
          <p:spPr>
            <a:xfrm>
              <a:off x="6011325" y="1213075"/>
              <a:ext cx="1425" cy="1075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6" y="7"/>
                    <a:pt x="18" y="23"/>
                  </a:cubicBezTo>
                  <a:cubicBezTo>
                    <a:pt x="29" y="35"/>
                    <a:pt x="39" y="42"/>
                    <a:pt x="47" y="42"/>
                  </a:cubicBezTo>
                  <a:cubicBezTo>
                    <a:pt x="49" y="42"/>
                    <a:pt x="51" y="41"/>
                    <a:pt x="53" y="39"/>
                  </a:cubicBezTo>
                  <a:cubicBezTo>
                    <a:pt x="57" y="33"/>
                    <a:pt x="47" y="18"/>
                    <a:pt x="26" y="8"/>
                  </a:cubicBezTo>
                  <a:cubicBezTo>
                    <a:pt x="15" y="3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4" name="Google Shape;3974;p30"/>
            <p:cNvSpPr/>
            <p:nvPr/>
          </p:nvSpPr>
          <p:spPr>
            <a:xfrm>
              <a:off x="6013250" y="1209150"/>
              <a:ext cx="2300" cy="950"/>
            </a:xfrm>
            <a:custGeom>
              <a:avLst/>
              <a:gdLst/>
              <a:ahLst/>
              <a:cxnLst/>
              <a:rect l="l" t="t" r="r" b="b"/>
              <a:pathLst>
                <a:path w="92" h="38" extrusionOk="0">
                  <a:moveTo>
                    <a:pt x="41" y="1"/>
                  </a:moveTo>
                  <a:cubicBezTo>
                    <a:pt x="36" y="1"/>
                    <a:pt x="30" y="1"/>
                    <a:pt x="25" y="2"/>
                  </a:cubicBezTo>
                  <a:cubicBezTo>
                    <a:pt x="8" y="6"/>
                    <a:pt x="0" y="20"/>
                    <a:pt x="11" y="26"/>
                  </a:cubicBezTo>
                  <a:cubicBezTo>
                    <a:pt x="18" y="33"/>
                    <a:pt x="30" y="37"/>
                    <a:pt x="44" y="37"/>
                  </a:cubicBezTo>
                  <a:cubicBezTo>
                    <a:pt x="51" y="37"/>
                    <a:pt x="59" y="36"/>
                    <a:pt x="66" y="34"/>
                  </a:cubicBezTo>
                  <a:cubicBezTo>
                    <a:pt x="84" y="30"/>
                    <a:pt x="91" y="20"/>
                    <a:pt x="80" y="9"/>
                  </a:cubicBezTo>
                  <a:cubicBezTo>
                    <a:pt x="70" y="4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5" name="Google Shape;3975;p30"/>
            <p:cNvSpPr/>
            <p:nvPr/>
          </p:nvSpPr>
          <p:spPr>
            <a:xfrm>
              <a:off x="6007800" y="1188350"/>
              <a:ext cx="2725" cy="1075"/>
            </a:xfrm>
            <a:custGeom>
              <a:avLst/>
              <a:gdLst/>
              <a:ahLst/>
              <a:cxnLst/>
              <a:rect l="l" t="t" r="r" b="b"/>
              <a:pathLst>
                <a:path w="109" h="43" extrusionOk="0">
                  <a:moveTo>
                    <a:pt x="62" y="1"/>
                  </a:moveTo>
                  <a:cubicBezTo>
                    <a:pt x="51" y="1"/>
                    <a:pt x="38" y="4"/>
                    <a:pt x="28" y="12"/>
                  </a:cubicBezTo>
                  <a:cubicBezTo>
                    <a:pt x="0" y="29"/>
                    <a:pt x="4" y="33"/>
                    <a:pt x="42" y="40"/>
                  </a:cubicBezTo>
                  <a:cubicBezTo>
                    <a:pt x="51" y="42"/>
                    <a:pt x="60" y="43"/>
                    <a:pt x="68" y="43"/>
                  </a:cubicBezTo>
                  <a:cubicBezTo>
                    <a:pt x="98" y="43"/>
                    <a:pt x="108" y="28"/>
                    <a:pt x="84" y="5"/>
                  </a:cubicBezTo>
                  <a:cubicBezTo>
                    <a:pt x="78" y="2"/>
                    <a:pt x="70" y="1"/>
                    <a:pt x="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6" name="Google Shape;3976;p30"/>
            <p:cNvSpPr/>
            <p:nvPr/>
          </p:nvSpPr>
          <p:spPr>
            <a:xfrm>
              <a:off x="6014050" y="1204225"/>
              <a:ext cx="1225" cy="1400"/>
            </a:xfrm>
            <a:custGeom>
              <a:avLst/>
              <a:gdLst/>
              <a:ahLst/>
              <a:cxnLst/>
              <a:rect l="l" t="t" r="r" b="b"/>
              <a:pathLst>
                <a:path w="49" h="56" extrusionOk="0">
                  <a:moveTo>
                    <a:pt x="25" y="1"/>
                  </a:moveTo>
                  <a:cubicBezTo>
                    <a:pt x="23" y="1"/>
                    <a:pt x="20" y="1"/>
                    <a:pt x="18" y="2"/>
                  </a:cubicBezTo>
                  <a:cubicBezTo>
                    <a:pt x="3" y="5"/>
                    <a:pt x="0" y="23"/>
                    <a:pt x="3" y="39"/>
                  </a:cubicBezTo>
                  <a:cubicBezTo>
                    <a:pt x="8" y="50"/>
                    <a:pt x="13" y="56"/>
                    <a:pt x="20" y="56"/>
                  </a:cubicBezTo>
                  <a:cubicBezTo>
                    <a:pt x="23" y="56"/>
                    <a:pt x="27" y="54"/>
                    <a:pt x="31" y="50"/>
                  </a:cubicBezTo>
                  <a:cubicBezTo>
                    <a:pt x="42" y="39"/>
                    <a:pt x="48" y="26"/>
                    <a:pt x="45" y="15"/>
                  </a:cubicBezTo>
                  <a:cubicBezTo>
                    <a:pt x="42" y="7"/>
                    <a:pt x="35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7" name="Google Shape;3977;p30"/>
            <p:cNvSpPr/>
            <p:nvPr/>
          </p:nvSpPr>
          <p:spPr>
            <a:xfrm>
              <a:off x="6014250" y="1199525"/>
              <a:ext cx="850" cy="2025"/>
            </a:xfrm>
            <a:custGeom>
              <a:avLst/>
              <a:gdLst/>
              <a:ahLst/>
              <a:cxnLst/>
              <a:rect l="l" t="t" r="r" b="b"/>
              <a:pathLst>
                <a:path w="34" h="81" extrusionOk="0">
                  <a:moveTo>
                    <a:pt x="16" y="1"/>
                  </a:moveTo>
                  <a:cubicBezTo>
                    <a:pt x="13" y="1"/>
                    <a:pt x="11" y="11"/>
                    <a:pt x="10" y="30"/>
                  </a:cubicBezTo>
                  <a:cubicBezTo>
                    <a:pt x="3" y="67"/>
                    <a:pt x="0" y="81"/>
                    <a:pt x="4" y="81"/>
                  </a:cubicBezTo>
                  <a:cubicBezTo>
                    <a:pt x="7" y="81"/>
                    <a:pt x="12" y="76"/>
                    <a:pt x="20" y="68"/>
                  </a:cubicBezTo>
                  <a:cubicBezTo>
                    <a:pt x="30" y="57"/>
                    <a:pt x="34" y="37"/>
                    <a:pt x="26" y="19"/>
                  </a:cubicBezTo>
                  <a:cubicBezTo>
                    <a:pt x="22" y="7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8" name="Google Shape;3978;p30"/>
            <p:cNvSpPr/>
            <p:nvPr/>
          </p:nvSpPr>
          <p:spPr>
            <a:xfrm>
              <a:off x="6012925" y="1192375"/>
              <a:ext cx="3225" cy="3225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5" y="0"/>
                  </a:moveTo>
                  <a:cubicBezTo>
                    <a:pt x="12" y="0"/>
                    <a:pt x="15" y="5"/>
                    <a:pt x="24" y="14"/>
                  </a:cubicBezTo>
                  <a:cubicBezTo>
                    <a:pt x="38" y="25"/>
                    <a:pt x="34" y="35"/>
                    <a:pt x="17" y="42"/>
                  </a:cubicBezTo>
                  <a:cubicBezTo>
                    <a:pt x="0" y="45"/>
                    <a:pt x="0" y="52"/>
                    <a:pt x="17" y="55"/>
                  </a:cubicBezTo>
                  <a:cubicBezTo>
                    <a:pt x="34" y="63"/>
                    <a:pt x="63" y="80"/>
                    <a:pt x="87" y="97"/>
                  </a:cubicBezTo>
                  <a:lnTo>
                    <a:pt x="128" y="129"/>
                  </a:lnTo>
                  <a:lnTo>
                    <a:pt x="100" y="94"/>
                  </a:lnTo>
                  <a:cubicBezTo>
                    <a:pt x="83" y="73"/>
                    <a:pt x="66" y="49"/>
                    <a:pt x="58" y="35"/>
                  </a:cubicBezTo>
                  <a:cubicBezTo>
                    <a:pt x="52" y="25"/>
                    <a:pt x="38" y="7"/>
                    <a:pt x="24" y="4"/>
                  </a:cubicBezTo>
                  <a:cubicBezTo>
                    <a:pt x="19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79" name="Google Shape;3979;p30"/>
          <p:cNvSpPr/>
          <p:nvPr/>
        </p:nvSpPr>
        <p:spPr>
          <a:xfrm rot="5400000" flipH="1">
            <a:off x="7798213" y="4358741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80" name="Google Shape;3980;p30"/>
          <p:cNvGrpSpPr/>
          <p:nvPr/>
        </p:nvGrpSpPr>
        <p:grpSpPr>
          <a:xfrm flipH="1">
            <a:off x="8187967" y="711760"/>
            <a:ext cx="821456" cy="734432"/>
            <a:chOff x="5897275" y="4736686"/>
            <a:chExt cx="373525" cy="333939"/>
          </a:xfrm>
        </p:grpSpPr>
        <p:sp>
          <p:nvSpPr>
            <p:cNvPr id="3981" name="Google Shape;3981;p30"/>
            <p:cNvSpPr/>
            <p:nvPr/>
          </p:nvSpPr>
          <p:spPr>
            <a:xfrm>
              <a:off x="6025225" y="4736686"/>
              <a:ext cx="245575" cy="181650"/>
            </a:xfrm>
            <a:custGeom>
              <a:avLst/>
              <a:gdLst/>
              <a:ahLst/>
              <a:cxnLst/>
              <a:rect l="l" t="t" r="r" b="b"/>
              <a:pathLst>
                <a:path w="9823" h="7266" extrusionOk="0">
                  <a:moveTo>
                    <a:pt x="1886" y="1"/>
                  </a:moveTo>
                  <a:cubicBezTo>
                    <a:pt x="1683" y="1"/>
                    <a:pt x="1478" y="46"/>
                    <a:pt x="1291" y="136"/>
                  </a:cubicBezTo>
                  <a:cubicBezTo>
                    <a:pt x="874" y="338"/>
                    <a:pt x="989" y="921"/>
                    <a:pt x="1048" y="1371"/>
                  </a:cubicBezTo>
                  <a:cubicBezTo>
                    <a:pt x="990" y="1356"/>
                    <a:pt x="934" y="1349"/>
                    <a:pt x="880" y="1349"/>
                  </a:cubicBezTo>
                  <a:cubicBezTo>
                    <a:pt x="503" y="1349"/>
                    <a:pt x="236" y="1686"/>
                    <a:pt x="139" y="2061"/>
                  </a:cubicBezTo>
                  <a:cubicBezTo>
                    <a:pt x="0" y="2610"/>
                    <a:pt x="240" y="3164"/>
                    <a:pt x="778" y="3356"/>
                  </a:cubicBezTo>
                  <a:cubicBezTo>
                    <a:pt x="874" y="3390"/>
                    <a:pt x="972" y="3404"/>
                    <a:pt x="1072" y="3404"/>
                  </a:cubicBezTo>
                  <a:cubicBezTo>
                    <a:pt x="1352" y="3404"/>
                    <a:pt x="1637" y="3292"/>
                    <a:pt x="1888" y="3189"/>
                  </a:cubicBezTo>
                  <a:cubicBezTo>
                    <a:pt x="2097" y="3106"/>
                    <a:pt x="2296" y="3034"/>
                    <a:pt x="2506" y="3034"/>
                  </a:cubicBezTo>
                  <a:cubicBezTo>
                    <a:pt x="2595" y="3034"/>
                    <a:pt x="2685" y="3047"/>
                    <a:pt x="2780" y="3078"/>
                  </a:cubicBezTo>
                  <a:cubicBezTo>
                    <a:pt x="3084" y="3179"/>
                    <a:pt x="3359" y="3414"/>
                    <a:pt x="3622" y="3585"/>
                  </a:cubicBezTo>
                  <a:cubicBezTo>
                    <a:pt x="4625" y="4237"/>
                    <a:pt x="5711" y="4751"/>
                    <a:pt x="6700" y="5423"/>
                  </a:cubicBezTo>
                  <a:cubicBezTo>
                    <a:pt x="6706" y="5427"/>
                    <a:pt x="6717" y="5433"/>
                    <a:pt x="6727" y="5433"/>
                  </a:cubicBezTo>
                  <a:cubicBezTo>
                    <a:pt x="6644" y="5912"/>
                    <a:pt x="6533" y="6277"/>
                    <a:pt x="6845" y="6700"/>
                  </a:cubicBezTo>
                  <a:cubicBezTo>
                    <a:pt x="7088" y="7031"/>
                    <a:pt x="7544" y="7266"/>
                    <a:pt x="7955" y="7266"/>
                  </a:cubicBezTo>
                  <a:cubicBezTo>
                    <a:pt x="7967" y="7266"/>
                    <a:pt x="7978" y="7266"/>
                    <a:pt x="7990" y="7265"/>
                  </a:cubicBezTo>
                  <a:cubicBezTo>
                    <a:pt x="8792" y="7238"/>
                    <a:pt x="8840" y="6364"/>
                    <a:pt x="8715" y="5739"/>
                  </a:cubicBezTo>
                  <a:lnTo>
                    <a:pt x="8715" y="5739"/>
                  </a:lnTo>
                  <a:cubicBezTo>
                    <a:pt x="8726" y="5739"/>
                    <a:pt x="8737" y="5739"/>
                    <a:pt x="8747" y="5739"/>
                  </a:cubicBezTo>
                  <a:cubicBezTo>
                    <a:pt x="9254" y="5739"/>
                    <a:pt x="9822" y="5412"/>
                    <a:pt x="9673" y="4847"/>
                  </a:cubicBezTo>
                  <a:cubicBezTo>
                    <a:pt x="9572" y="4473"/>
                    <a:pt x="9218" y="4140"/>
                    <a:pt x="8837" y="4056"/>
                  </a:cubicBezTo>
                  <a:cubicBezTo>
                    <a:pt x="8715" y="4031"/>
                    <a:pt x="8596" y="4019"/>
                    <a:pt x="8478" y="4019"/>
                  </a:cubicBezTo>
                  <a:cubicBezTo>
                    <a:pt x="8343" y="4019"/>
                    <a:pt x="8208" y="4034"/>
                    <a:pt x="8070" y="4060"/>
                  </a:cubicBezTo>
                  <a:cubicBezTo>
                    <a:pt x="7825" y="4104"/>
                    <a:pt x="7547" y="4293"/>
                    <a:pt x="7297" y="4293"/>
                  </a:cubicBezTo>
                  <a:cubicBezTo>
                    <a:pt x="7289" y="4293"/>
                    <a:pt x="7281" y="4293"/>
                    <a:pt x="7273" y="4293"/>
                  </a:cubicBezTo>
                  <a:cubicBezTo>
                    <a:pt x="6786" y="4032"/>
                    <a:pt x="6315" y="3755"/>
                    <a:pt x="5840" y="3470"/>
                  </a:cubicBezTo>
                  <a:cubicBezTo>
                    <a:pt x="5319" y="3158"/>
                    <a:pt x="4754" y="2922"/>
                    <a:pt x="4205" y="2665"/>
                  </a:cubicBezTo>
                  <a:cubicBezTo>
                    <a:pt x="3830" y="2492"/>
                    <a:pt x="3432" y="2336"/>
                    <a:pt x="3119" y="2061"/>
                  </a:cubicBezTo>
                  <a:cubicBezTo>
                    <a:pt x="2738" y="1728"/>
                    <a:pt x="3119" y="1170"/>
                    <a:pt x="2984" y="746"/>
                  </a:cubicBezTo>
                  <a:cubicBezTo>
                    <a:pt x="2828" y="254"/>
                    <a:pt x="2366" y="1"/>
                    <a:pt x="18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2" name="Google Shape;3982;p30"/>
            <p:cNvSpPr/>
            <p:nvPr/>
          </p:nvSpPr>
          <p:spPr>
            <a:xfrm>
              <a:off x="5897275" y="4884225"/>
              <a:ext cx="173000" cy="186400"/>
            </a:xfrm>
            <a:custGeom>
              <a:avLst/>
              <a:gdLst/>
              <a:ahLst/>
              <a:cxnLst/>
              <a:rect l="l" t="t" r="r" b="b"/>
              <a:pathLst>
                <a:path w="6920" h="7456" extrusionOk="0">
                  <a:moveTo>
                    <a:pt x="1809" y="1"/>
                  </a:moveTo>
                  <a:cubicBezTo>
                    <a:pt x="1770" y="1"/>
                    <a:pt x="1730" y="3"/>
                    <a:pt x="1691" y="7"/>
                  </a:cubicBezTo>
                  <a:cubicBezTo>
                    <a:pt x="1309" y="45"/>
                    <a:pt x="1236" y="531"/>
                    <a:pt x="1156" y="899"/>
                  </a:cubicBezTo>
                  <a:cubicBezTo>
                    <a:pt x="1060" y="833"/>
                    <a:pt x="960" y="804"/>
                    <a:pt x="862" y="804"/>
                  </a:cubicBezTo>
                  <a:cubicBezTo>
                    <a:pt x="629" y="804"/>
                    <a:pt x="406" y="967"/>
                    <a:pt x="261" y="1180"/>
                  </a:cubicBezTo>
                  <a:cubicBezTo>
                    <a:pt x="1" y="1568"/>
                    <a:pt x="29" y="2068"/>
                    <a:pt x="393" y="2363"/>
                  </a:cubicBezTo>
                  <a:cubicBezTo>
                    <a:pt x="587" y="2522"/>
                    <a:pt x="847" y="2551"/>
                    <a:pt x="1097" y="2551"/>
                  </a:cubicBezTo>
                  <a:cubicBezTo>
                    <a:pt x="1168" y="2551"/>
                    <a:pt x="1238" y="2549"/>
                    <a:pt x="1305" y="2547"/>
                  </a:cubicBezTo>
                  <a:cubicBezTo>
                    <a:pt x="1353" y="2545"/>
                    <a:pt x="1400" y="2543"/>
                    <a:pt x="1447" y="2543"/>
                  </a:cubicBezTo>
                  <a:cubicBezTo>
                    <a:pt x="1654" y="2543"/>
                    <a:pt x="1848" y="2571"/>
                    <a:pt x="2027" y="2710"/>
                  </a:cubicBezTo>
                  <a:cubicBezTo>
                    <a:pt x="2236" y="2873"/>
                    <a:pt x="2385" y="3130"/>
                    <a:pt x="2540" y="3338"/>
                  </a:cubicBezTo>
                  <a:cubicBezTo>
                    <a:pt x="3137" y="4125"/>
                    <a:pt x="3838" y="4826"/>
                    <a:pt x="4418" y="5624"/>
                  </a:cubicBezTo>
                  <a:cubicBezTo>
                    <a:pt x="4425" y="5631"/>
                    <a:pt x="4431" y="5638"/>
                    <a:pt x="4439" y="5642"/>
                  </a:cubicBezTo>
                  <a:cubicBezTo>
                    <a:pt x="4241" y="5989"/>
                    <a:pt x="4053" y="6242"/>
                    <a:pt x="4178" y="6662"/>
                  </a:cubicBezTo>
                  <a:cubicBezTo>
                    <a:pt x="4276" y="6995"/>
                    <a:pt x="4577" y="7314"/>
                    <a:pt x="4910" y="7418"/>
                  </a:cubicBezTo>
                  <a:cubicBezTo>
                    <a:pt x="4990" y="7444"/>
                    <a:pt x="5064" y="7456"/>
                    <a:pt x="5133" y="7456"/>
                  </a:cubicBezTo>
                  <a:cubicBezTo>
                    <a:pt x="5607" y="7456"/>
                    <a:pt x="5832" y="6890"/>
                    <a:pt x="5899" y="6436"/>
                  </a:cubicBezTo>
                  <a:cubicBezTo>
                    <a:pt x="6013" y="6480"/>
                    <a:pt x="6140" y="6504"/>
                    <a:pt x="6264" y="6504"/>
                  </a:cubicBezTo>
                  <a:cubicBezTo>
                    <a:pt x="6571" y="6504"/>
                    <a:pt x="6861" y="6358"/>
                    <a:pt x="6891" y="6010"/>
                  </a:cubicBezTo>
                  <a:cubicBezTo>
                    <a:pt x="6919" y="5690"/>
                    <a:pt x="6735" y="5333"/>
                    <a:pt x="6465" y="5160"/>
                  </a:cubicBezTo>
                  <a:cubicBezTo>
                    <a:pt x="6277" y="5045"/>
                    <a:pt x="6083" y="4982"/>
                    <a:pt x="5864" y="4948"/>
                  </a:cubicBezTo>
                  <a:cubicBezTo>
                    <a:pt x="5820" y="4941"/>
                    <a:pt x="5773" y="4938"/>
                    <a:pt x="5724" y="4938"/>
                  </a:cubicBezTo>
                  <a:cubicBezTo>
                    <a:pt x="5632" y="4938"/>
                    <a:pt x="5533" y="4947"/>
                    <a:pt x="5437" y="4947"/>
                  </a:cubicBezTo>
                  <a:cubicBezTo>
                    <a:pt x="5345" y="4947"/>
                    <a:pt x="5256" y="4939"/>
                    <a:pt x="5181" y="4906"/>
                  </a:cubicBezTo>
                  <a:cubicBezTo>
                    <a:pt x="4876" y="4569"/>
                    <a:pt x="4588" y="4223"/>
                    <a:pt x="4296" y="3869"/>
                  </a:cubicBezTo>
                  <a:cubicBezTo>
                    <a:pt x="3981" y="3480"/>
                    <a:pt x="3602" y="3140"/>
                    <a:pt x="3248" y="2786"/>
                  </a:cubicBezTo>
                  <a:cubicBezTo>
                    <a:pt x="3009" y="2547"/>
                    <a:pt x="2742" y="2314"/>
                    <a:pt x="2575" y="2013"/>
                  </a:cubicBezTo>
                  <a:cubicBezTo>
                    <a:pt x="2370" y="1648"/>
                    <a:pt x="2825" y="1319"/>
                    <a:pt x="2839" y="955"/>
                  </a:cubicBezTo>
                  <a:cubicBezTo>
                    <a:pt x="2859" y="389"/>
                    <a:pt x="2345" y="1"/>
                    <a:pt x="18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83" name="Google Shape;3983;p30"/>
          <p:cNvGrpSpPr/>
          <p:nvPr/>
        </p:nvGrpSpPr>
        <p:grpSpPr>
          <a:xfrm>
            <a:off x="184619" y="2374819"/>
            <a:ext cx="419556" cy="413909"/>
            <a:chOff x="4129135" y="4735732"/>
            <a:chExt cx="419556" cy="413909"/>
          </a:xfrm>
        </p:grpSpPr>
        <p:sp>
          <p:nvSpPr>
            <p:cNvPr id="3984" name="Google Shape;3984;p30"/>
            <p:cNvSpPr/>
            <p:nvPr/>
          </p:nvSpPr>
          <p:spPr>
            <a:xfrm>
              <a:off x="4144471" y="5002093"/>
              <a:ext cx="124350" cy="107187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5" name="Google Shape;3985;p30"/>
            <p:cNvSpPr/>
            <p:nvPr/>
          </p:nvSpPr>
          <p:spPr>
            <a:xfrm>
              <a:off x="4129135" y="4845908"/>
              <a:ext cx="151368" cy="123464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6" name="Google Shape;3986;p30"/>
            <p:cNvSpPr/>
            <p:nvPr/>
          </p:nvSpPr>
          <p:spPr>
            <a:xfrm>
              <a:off x="4263949" y="4903045"/>
              <a:ext cx="284742" cy="246596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7" name="Google Shape;3987;p30"/>
            <p:cNvSpPr/>
            <p:nvPr/>
          </p:nvSpPr>
          <p:spPr>
            <a:xfrm>
              <a:off x="4207144" y="4735732"/>
              <a:ext cx="148710" cy="133208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8" name="Google Shape;3988;p30"/>
            <p:cNvSpPr/>
            <p:nvPr/>
          </p:nvSpPr>
          <p:spPr>
            <a:xfrm>
              <a:off x="4368035" y="4776204"/>
              <a:ext cx="145887" cy="101041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89" name="Google Shape;3989;p30"/>
          <p:cNvGrpSpPr/>
          <p:nvPr/>
        </p:nvGrpSpPr>
        <p:grpSpPr>
          <a:xfrm>
            <a:off x="382092" y="3597781"/>
            <a:ext cx="309323" cy="305228"/>
            <a:chOff x="4583184" y="5084531"/>
            <a:chExt cx="309323" cy="305228"/>
          </a:xfrm>
        </p:grpSpPr>
        <p:sp>
          <p:nvSpPr>
            <p:cNvPr id="3990" name="Google Shape;3990;p30"/>
            <p:cNvSpPr/>
            <p:nvPr/>
          </p:nvSpPr>
          <p:spPr>
            <a:xfrm>
              <a:off x="4594533" y="5281022"/>
              <a:ext cx="91684" cy="7889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1" name="Google Shape;3991;p30"/>
            <p:cNvSpPr/>
            <p:nvPr/>
          </p:nvSpPr>
          <p:spPr>
            <a:xfrm>
              <a:off x="4583184" y="5165863"/>
              <a:ext cx="111671" cy="91131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2" name="Google Shape;3992;p30"/>
            <p:cNvSpPr/>
            <p:nvPr/>
          </p:nvSpPr>
          <p:spPr>
            <a:xfrm>
              <a:off x="4682508" y="5207940"/>
              <a:ext cx="209999" cy="181819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3" name="Google Shape;3993;p30"/>
            <p:cNvSpPr/>
            <p:nvPr/>
          </p:nvSpPr>
          <p:spPr>
            <a:xfrm>
              <a:off x="4640652" y="5084531"/>
              <a:ext cx="109733" cy="98328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4" name="Google Shape;3994;p30"/>
            <p:cNvSpPr/>
            <p:nvPr/>
          </p:nvSpPr>
          <p:spPr>
            <a:xfrm>
              <a:off x="4759355" y="5114318"/>
              <a:ext cx="107630" cy="74687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95" name="Google Shape;3995;p30"/>
          <p:cNvGrpSpPr/>
          <p:nvPr/>
        </p:nvGrpSpPr>
        <p:grpSpPr>
          <a:xfrm>
            <a:off x="454739" y="2952478"/>
            <a:ext cx="366572" cy="362752"/>
            <a:chOff x="4648293" y="4608503"/>
            <a:chExt cx="366572" cy="362752"/>
          </a:xfrm>
        </p:grpSpPr>
        <p:sp>
          <p:nvSpPr>
            <p:cNvPr id="3996" name="Google Shape;3996;p30"/>
            <p:cNvSpPr/>
            <p:nvPr/>
          </p:nvSpPr>
          <p:spPr>
            <a:xfrm>
              <a:off x="4652445" y="4816122"/>
              <a:ext cx="106190" cy="90300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7" name="Google Shape;3997;p30"/>
            <p:cNvSpPr/>
            <p:nvPr/>
          </p:nvSpPr>
          <p:spPr>
            <a:xfrm>
              <a:off x="4648293" y="4666913"/>
              <a:ext cx="128945" cy="120142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8" name="Google Shape;3998;p30"/>
            <p:cNvSpPr/>
            <p:nvPr/>
          </p:nvSpPr>
          <p:spPr>
            <a:xfrm>
              <a:off x="4749943" y="4754667"/>
              <a:ext cx="264922" cy="216588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9" name="Google Shape;3999;p30"/>
            <p:cNvSpPr/>
            <p:nvPr/>
          </p:nvSpPr>
          <p:spPr>
            <a:xfrm>
              <a:off x="4740476" y="4608503"/>
              <a:ext cx="132599" cy="111173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0" name="Google Shape;4000;p30"/>
            <p:cNvSpPr/>
            <p:nvPr/>
          </p:nvSpPr>
          <p:spPr>
            <a:xfrm>
              <a:off x="4870528" y="4639784"/>
              <a:ext cx="116100" cy="97332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01" name="Google Shape;4001;p30"/>
          <p:cNvGrpSpPr/>
          <p:nvPr/>
        </p:nvGrpSpPr>
        <p:grpSpPr>
          <a:xfrm flipH="1">
            <a:off x="6006478" y="-336697"/>
            <a:ext cx="1028674" cy="871690"/>
            <a:chOff x="5124150" y="3418675"/>
            <a:chExt cx="584175" cy="495025"/>
          </a:xfrm>
        </p:grpSpPr>
        <p:sp>
          <p:nvSpPr>
            <p:cNvPr id="4002" name="Google Shape;4002;p30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3" name="Google Shape;4003;p30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4" name="Google Shape;4004;p30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5" name="Google Shape;4005;p30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6" name="Google Shape;4006;p30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7" name="Google Shape;4007;p30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8" name="Google Shape;4008;p30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9" name="Google Shape;4009;p30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0" name="Google Shape;4010;p30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1" name="Google Shape;4011;p30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2" name="Google Shape;4012;p30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3" name="Google Shape;4013;p30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4" name="Google Shape;4014;p30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5" name="Google Shape;4015;p30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6" name="Google Shape;4016;p30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7" name="Google Shape;4017;p30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8" name="Google Shape;4018;p30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19" name="Google Shape;4019;p30"/>
          <p:cNvGrpSpPr/>
          <p:nvPr/>
        </p:nvGrpSpPr>
        <p:grpSpPr>
          <a:xfrm flipH="1">
            <a:off x="1291603" y="4492478"/>
            <a:ext cx="1028674" cy="871690"/>
            <a:chOff x="5124150" y="3418675"/>
            <a:chExt cx="584175" cy="495025"/>
          </a:xfrm>
        </p:grpSpPr>
        <p:sp>
          <p:nvSpPr>
            <p:cNvPr id="4020" name="Google Shape;4020;p30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1" name="Google Shape;4021;p30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2" name="Google Shape;4022;p30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3" name="Google Shape;4023;p30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4" name="Google Shape;4024;p30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5" name="Google Shape;4025;p30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6" name="Google Shape;4026;p30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7" name="Google Shape;4027;p30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8" name="Google Shape;4028;p30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9" name="Google Shape;4029;p30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0" name="Google Shape;4030;p30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1" name="Google Shape;4031;p30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2" name="Google Shape;4032;p30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3" name="Google Shape;4033;p30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4" name="Google Shape;4034;p30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5" name="Google Shape;4035;p30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6" name="Google Shape;4036;p30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40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accent4"/>
        </a:solidFill>
        <a:effectLst/>
      </p:bgPr>
    </p:bg>
    <p:spTree>
      <p:nvGrpSpPr>
        <p:cNvPr id="1" name="Shape 4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9" name="Google Shape;4039;p32"/>
          <p:cNvSpPr txBox="1">
            <a:spLocks noGrp="1"/>
          </p:cNvSpPr>
          <p:nvPr>
            <p:ph type="title"/>
          </p:nvPr>
        </p:nvSpPr>
        <p:spPr>
          <a:xfrm>
            <a:off x="720075" y="1331525"/>
            <a:ext cx="17514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9pPr>
          </a:lstStyle>
          <a:p>
            <a:endParaRPr/>
          </a:p>
        </p:txBody>
      </p:sp>
      <p:sp>
        <p:nvSpPr>
          <p:cNvPr id="4040" name="Google Shape;4040;p32"/>
          <p:cNvSpPr txBox="1">
            <a:spLocks noGrp="1"/>
          </p:cNvSpPr>
          <p:nvPr>
            <p:ph type="title" idx="2"/>
          </p:nvPr>
        </p:nvSpPr>
        <p:spPr>
          <a:xfrm>
            <a:off x="2471400" y="1357500"/>
            <a:ext cx="6699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41" name="Google Shape;4041;p32"/>
          <p:cNvSpPr txBox="1">
            <a:spLocks noGrp="1"/>
          </p:cNvSpPr>
          <p:nvPr>
            <p:ph type="subTitle" idx="1"/>
          </p:nvPr>
        </p:nvSpPr>
        <p:spPr>
          <a:xfrm>
            <a:off x="720000" y="1976875"/>
            <a:ext cx="1751400" cy="7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42" name="Google Shape;4042;p32"/>
          <p:cNvSpPr txBox="1">
            <a:spLocks noGrp="1"/>
          </p:cNvSpPr>
          <p:nvPr>
            <p:ph type="title" idx="3"/>
          </p:nvPr>
        </p:nvSpPr>
        <p:spPr>
          <a:xfrm>
            <a:off x="720075" y="3177500"/>
            <a:ext cx="17514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9pPr>
          </a:lstStyle>
          <a:p>
            <a:endParaRPr/>
          </a:p>
        </p:txBody>
      </p:sp>
      <p:sp>
        <p:nvSpPr>
          <p:cNvPr id="4043" name="Google Shape;4043;p32"/>
          <p:cNvSpPr txBox="1">
            <a:spLocks noGrp="1"/>
          </p:cNvSpPr>
          <p:nvPr>
            <p:ph type="title" idx="4"/>
          </p:nvPr>
        </p:nvSpPr>
        <p:spPr>
          <a:xfrm>
            <a:off x="2471400" y="3203450"/>
            <a:ext cx="6699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44" name="Google Shape;4044;p32"/>
          <p:cNvSpPr txBox="1">
            <a:spLocks noGrp="1"/>
          </p:cNvSpPr>
          <p:nvPr>
            <p:ph type="subTitle" idx="5"/>
          </p:nvPr>
        </p:nvSpPr>
        <p:spPr>
          <a:xfrm>
            <a:off x="720000" y="3822800"/>
            <a:ext cx="1751400" cy="7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45" name="Google Shape;4045;p32"/>
          <p:cNvSpPr txBox="1">
            <a:spLocks noGrp="1"/>
          </p:cNvSpPr>
          <p:nvPr>
            <p:ph type="title" idx="6"/>
          </p:nvPr>
        </p:nvSpPr>
        <p:spPr>
          <a:xfrm>
            <a:off x="6672600" y="1331525"/>
            <a:ext cx="17514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9pPr>
          </a:lstStyle>
          <a:p>
            <a:endParaRPr/>
          </a:p>
        </p:txBody>
      </p:sp>
      <p:sp>
        <p:nvSpPr>
          <p:cNvPr id="4046" name="Google Shape;4046;p32"/>
          <p:cNvSpPr txBox="1">
            <a:spLocks noGrp="1"/>
          </p:cNvSpPr>
          <p:nvPr>
            <p:ph type="title" idx="7"/>
          </p:nvPr>
        </p:nvSpPr>
        <p:spPr>
          <a:xfrm>
            <a:off x="6002693" y="1357463"/>
            <a:ext cx="6699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47" name="Google Shape;4047;p32"/>
          <p:cNvSpPr txBox="1">
            <a:spLocks noGrp="1"/>
          </p:cNvSpPr>
          <p:nvPr>
            <p:ph type="subTitle" idx="8"/>
          </p:nvPr>
        </p:nvSpPr>
        <p:spPr>
          <a:xfrm>
            <a:off x="6672600" y="1976850"/>
            <a:ext cx="1751400" cy="7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48" name="Google Shape;4048;p32"/>
          <p:cNvSpPr txBox="1">
            <a:spLocks noGrp="1"/>
          </p:cNvSpPr>
          <p:nvPr>
            <p:ph type="title" idx="9"/>
          </p:nvPr>
        </p:nvSpPr>
        <p:spPr>
          <a:xfrm>
            <a:off x="6672600" y="3176954"/>
            <a:ext cx="17514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redoka"/>
              <a:buNone/>
              <a:defRPr sz="2400" b="1">
                <a:latin typeface="Fredoka"/>
                <a:ea typeface="Fredoka"/>
                <a:cs typeface="Fredoka"/>
                <a:sym typeface="Fredoka"/>
              </a:defRPr>
            </a:lvl9pPr>
          </a:lstStyle>
          <a:p>
            <a:endParaRPr/>
          </a:p>
        </p:txBody>
      </p:sp>
      <p:sp>
        <p:nvSpPr>
          <p:cNvPr id="4049" name="Google Shape;4049;p32"/>
          <p:cNvSpPr txBox="1">
            <a:spLocks noGrp="1"/>
          </p:cNvSpPr>
          <p:nvPr>
            <p:ph type="title" idx="13"/>
          </p:nvPr>
        </p:nvSpPr>
        <p:spPr>
          <a:xfrm>
            <a:off x="6002693" y="3202904"/>
            <a:ext cx="6699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50" name="Google Shape;4050;p32"/>
          <p:cNvSpPr txBox="1">
            <a:spLocks noGrp="1"/>
          </p:cNvSpPr>
          <p:nvPr>
            <p:ph type="subTitle" idx="14"/>
          </p:nvPr>
        </p:nvSpPr>
        <p:spPr>
          <a:xfrm>
            <a:off x="6672600" y="3822279"/>
            <a:ext cx="1751400" cy="7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51" name="Google Shape;4051;p32"/>
          <p:cNvSpPr txBox="1">
            <a:spLocks noGrp="1"/>
          </p:cNvSpPr>
          <p:nvPr>
            <p:ph type="title" idx="15"/>
          </p:nvPr>
        </p:nvSpPr>
        <p:spPr>
          <a:xfrm>
            <a:off x="720000" y="44578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052" name="Google Shape;4052;p32"/>
          <p:cNvGrpSpPr/>
          <p:nvPr/>
        </p:nvGrpSpPr>
        <p:grpSpPr>
          <a:xfrm rot="-9591300">
            <a:off x="-2620282" y="4025821"/>
            <a:ext cx="4415746" cy="1256320"/>
            <a:chOff x="5021625" y="1087550"/>
            <a:chExt cx="996900" cy="283625"/>
          </a:xfrm>
        </p:grpSpPr>
        <p:sp>
          <p:nvSpPr>
            <p:cNvPr id="4053" name="Google Shape;4053;p32"/>
            <p:cNvSpPr/>
            <p:nvPr/>
          </p:nvSpPr>
          <p:spPr>
            <a:xfrm>
              <a:off x="5021625" y="1091500"/>
              <a:ext cx="996900" cy="249875"/>
            </a:xfrm>
            <a:custGeom>
              <a:avLst/>
              <a:gdLst/>
              <a:ahLst/>
              <a:cxnLst/>
              <a:rect l="l" t="t" r="r" b="b"/>
              <a:pathLst>
                <a:path w="39876" h="9995" extrusionOk="0">
                  <a:moveTo>
                    <a:pt x="27441" y="108"/>
                  </a:moveTo>
                  <a:cubicBezTo>
                    <a:pt x="27477" y="108"/>
                    <a:pt x="27504" y="146"/>
                    <a:pt x="27470" y="156"/>
                  </a:cubicBezTo>
                  <a:cubicBezTo>
                    <a:pt x="27468" y="157"/>
                    <a:pt x="27466" y="157"/>
                    <a:pt x="27464" y="157"/>
                  </a:cubicBezTo>
                  <a:cubicBezTo>
                    <a:pt x="27455" y="157"/>
                    <a:pt x="27450" y="150"/>
                    <a:pt x="27454" y="139"/>
                  </a:cubicBezTo>
                  <a:cubicBezTo>
                    <a:pt x="27457" y="129"/>
                    <a:pt x="27450" y="119"/>
                    <a:pt x="27433" y="114"/>
                  </a:cubicBezTo>
                  <a:cubicBezTo>
                    <a:pt x="27419" y="111"/>
                    <a:pt x="27422" y="108"/>
                    <a:pt x="27436" y="108"/>
                  </a:cubicBezTo>
                  <a:cubicBezTo>
                    <a:pt x="27438" y="108"/>
                    <a:pt x="27439" y="108"/>
                    <a:pt x="27441" y="108"/>
                  </a:cubicBezTo>
                  <a:close/>
                  <a:moveTo>
                    <a:pt x="28599" y="152"/>
                  </a:moveTo>
                  <a:cubicBezTo>
                    <a:pt x="28601" y="152"/>
                    <a:pt x="28603" y="152"/>
                    <a:pt x="28605" y="153"/>
                  </a:cubicBezTo>
                  <a:cubicBezTo>
                    <a:pt x="28623" y="156"/>
                    <a:pt x="28633" y="164"/>
                    <a:pt x="28636" y="170"/>
                  </a:cubicBezTo>
                  <a:cubicBezTo>
                    <a:pt x="28636" y="174"/>
                    <a:pt x="28629" y="181"/>
                    <a:pt x="28615" y="184"/>
                  </a:cubicBezTo>
                  <a:cubicBezTo>
                    <a:pt x="28614" y="185"/>
                    <a:pt x="28612" y="185"/>
                    <a:pt x="28610" y="185"/>
                  </a:cubicBezTo>
                  <a:cubicBezTo>
                    <a:pt x="28601" y="185"/>
                    <a:pt x="28591" y="179"/>
                    <a:pt x="28588" y="167"/>
                  </a:cubicBezTo>
                  <a:cubicBezTo>
                    <a:pt x="28585" y="158"/>
                    <a:pt x="28589" y="152"/>
                    <a:pt x="28599" y="152"/>
                  </a:cubicBezTo>
                  <a:close/>
                  <a:moveTo>
                    <a:pt x="27339" y="128"/>
                  </a:moveTo>
                  <a:cubicBezTo>
                    <a:pt x="27341" y="128"/>
                    <a:pt x="27340" y="131"/>
                    <a:pt x="27339" y="135"/>
                  </a:cubicBezTo>
                  <a:cubicBezTo>
                    <a:pt x="27332" y="146"/>
                    <a:pt x="27350" y="164"/>
                    <a:pt x="27381" y="170"/>
                  </a:cubicBezTo>
                  <a:cubicBezTo>
                    <a:pt x="27450" y="191"/>
                    <a:pt x="27457" y="226"/>
                    <a:pt x="27395" y="236"/>
                  </a:cubicBezTo>
                  <a:cubicBezTo>
                    <a:pt x="27392" y="236"/>
                    <a:pt x="27388" y="237"/>
                    <a:pt x="27385" y="237"/>
                  </a:cubicBezTo>
                  <a:cubicBezTo>
                    <a:pt x="27328" y="237"/>
                    <a:pt x="27285" y="172"/>
                    <a:pt x="27325" y="139"/>
                  </a:cubicBezTo>
                  <a:cubicBezTo>
                    <a:pt x="27332" y="132"/>
                    <a:pt x="27337" y="128"/>
                    <a:pt x="27339" y="128"/>
                  </a:cubicBezTo>
                  <a:close/>
                  <a:moveTo>
                    <a:pt x="29418" y="221"/>
                  </a:moveTo>
                  <a:cubicBezTo>
                    <a:pt x="29421" y="221"/>
                    <a:pt x="29424" y="222"/>
                    <a:pt x="29427" y="223"/>
                  </a:cubicBezTo>
                  <a:cubicBezTo>
                    <a:pt x="29441" y="226"/>
                    <a:pt x="29455" y="236"/>
                    <a:pt x="29459" y="247"/>
                  </a:cubicBezTo>
                  <a:cubicBezTo>
                    <a:pt x="29461" y="257"/>
                    <a:pt x="29458" y="262"/>
                    <a:pt x="29450" y="262"/>
                  </a:cubicBezTo>
                  <a:cubicBezTo>
                    <a:pt x="29448" y="262"/>
                    <a:pt x="29445" y="261"/>
                    <a:pt x="29441" y="260"/>
                  </a:cubicBezTo>
                  <a:cubicBezTo>
                    <a:pt x="29424" y="257"/>
                    <a:pt x="29410" y="247"/>
                    <a:pt x="29406" y="236"/>
                  </a:cubicBezTo>
                  <a:cubicBezTo>
                    <a:pt x="29404" y="226"/>
                    <a:pt x="29409" y="221"/>
                    <a:pt x="29418" y="221"/>
                  </a:cubicBezTo>
                  <a:close/>
                  <a:moveTo>
                    <a:pt x="28273" y="239"/>
                  </a:moveTo>
                  <a:cubicBezTo>
                    <a:pt x="28276" y="239"/>
                    <a:pt x="28279" y="239"/>
                    <a:pt x="28282" y="239"/>
                  </a:cubicBezTo>
                  <a:cubicBezTo>
                    <a:pt x="28303" y="239"/>
                    <a:pt x="28321" y="244"/>
                    <a:pt x="28321" y="250"/>
                  </a:cubicBezTo>
                  <a:cubicBezTo>
                    <a:pt x="28324" y="253"/>
                    <a:pt x="28311" y="260"/>
                    <a:pt x="28293" y="268"/>
                  </a:cubicBezTo>
                  <a:cubicBezTo>
                    <a:pt x="28288" y="268"/>
                    <a:pt x="28284" y="269"/>
                    <a:pt x="28279" y="269"/>
                  </a:cubicBezTo>
                  <a:cubicBezTo>
                    <a:pt x="28265" y="269"/>
                    <a:pt x="28254" y="264"/>
                    <a:pt x="28251" y="253"/>
                  </a:cubicBezTo>
                  <a:cubicBezTo>
                    <a:pt x="28249" y="245"/>
                    <a:pt x="28258" y="239"/>
                    <a:pt x="28273" y="239"/>
                  </a:cubicBezTo>
                  <a:close/>
                  <a:moveTo>
                    <a:pt x="22107" y="329"/>
                  </a:moveTo>
                  <a:cubicBezTo>
                    <a:pt x="22120" y="329"/>
                    <a:pt x="22132" y="333"/>
                    <a:pt x="22135" y="340"/>
                  </a:cubicBezTo>
                  <a:cubicBezTo>
                    <a:pt x="22138" y="354"/>
                    <a:pt x="22131" y="364"/>
                    <a:pt x="22117" y="368"/>
                  </a:cubicBezTo>
                  <a:cubicBezTo>
                    <a:pt x="22107" y="368"/>
                    <a:pt x="22090" y="364"/>
                    <a:pt x="22076" y="354"/>
                  </a:cubicBezTo>
                  <a:cubicBezTo>
                    <a:pt x="22066" y="348"/>
                    <a:pt x="22072" y="337"/>
                    <a:pt x="22093" y="330"/>
                  </a:cubicBezTo>
                  <a:cubicBezTo>
                    <a:pt x="22098" y="329"/>
                    <a:pt x="22102" y="329"/>
                    <a:pt x="22107" y="329"/>
                  </a:cubicBezTo>
                  <a:close/>
                  <a:moveTo>
                    <a:pt x="31541" y="403"/>
                  </a:moveTo>
                  <a:cubicBezTo>
                    <a:pt x="31599" y="403"/>
                    <a:pt x="31690" y="415"/>
                    <a:pt x="31693" y="423"/>
                  </a:cubicBezTo>
                  <a:cubicBezTo>
                    <a:pt x="31696" y="429"/>
                    <a:pt x="31671" y="435"/>
                    <a:pt x="31637" y="435"/>
                  </a:cubicBezTo>
                  <a:cubicBezTo>
                    <a:pt x="31629" y="435"/>
                    <a:pt x="31621" y="435"/>
                    <a:pt x="31613" y="434"/>
                  </a:cubicBezTo>
                  <a:cubicBezTo>
                    <a:pt x="31526" y="431"/>
                    <a:pt x="31471" y="413"/>
                    <a:pt x="31505" y="406"/>
                  </a:cubicBezTo>
                  <a:cubicBezTo>
                    <a:pt x="31513" y="404"/>
                    <a:pt x="31526" y="403"/>
                    <a:pt x="31541" y="403"/>
                  </a:cubicBezTo>
                  <a:close/>
                  <a:moveTo>
                    <a:pt x="35114" y="1092"/>
                  </a:moveTo>
                  <a:cubicBezTo>
                    <a:pt x="35121" y="1092"/>
                    <a:pt x="35125" y="1102"/>
                    <a:pt x="35131" y="1121"/>
                  </a:cubicBezTo>
                  <a:cubicBezTo>
                    <a:pt x="35138" y="1142"/>
                    <a:pt x="35135" y="1166"/>
                    <a:pt x="35124" y="1169"/>
                  </a:cubicBezTo>
                  <a:cubicBezTo>
                    <a:pt x="35121" y="1170"/>
                    <a:pt x="35117" y="1170"/>
                    <a:pt x="35114" y="1170"/>
                  </a:cubicBezTo>
                  <a:cubicBezTo>
                    <a:pt x="35083" y="1170"/>
                    <a:pt x="35071" y="1142"/>
                    <a:pt x="35093" y="1110"/>
                  </a:cubicBezTo>
                  <a:cubicBezTo>
                    <a:pt x="35103" y="1098"/>
                    <a:pt x="35109" y="1092"/>
                    <a:pt x="35114" y="1092"/>
                  </a:cubicBezTo>
                  <a:close/>
                  <a:moveTo>
                    <a:pt x="35235" y="1562"/>
                  </a:moveTo>
                  <a:cubicBezTo>
                    <a:pt x="35242" y="1562"/>
                    <a:pt x="35248" y="1568"/>
                    <a:pt x="35252" y="1582"/>
                  </a:cubicBezTo>
                  <a:cubicBezTo>
                    <a:pt x="35260" y="1592"/>
                    <a:pt x="35249" y="1603"/>
                    <a:pt x="35239" y="1607"/>
                  </a:cubicBezTo>
                  <a:cubicBezTo>
                    <a:pt x="35225" y="1610"/>
                    <a:pt x="35222" y="1624"/>
                    <a:pt x="35225" y="1642"/>
                  </a:cubicBezTo>
                  <a:cubicBezTo>
                    <a:pt x="35232" y="1659"/>
                    <a:pt x="35225" y="1672"/>
                    <a:pt x="35211" y="1676"/>
                  </a:cubicBezTo>
                  <a:cubicBezTo>
                    <a:pt x="35206" y="1678"/>
                    <a:pt x="35201" y="1679"/>
                    <a:pt x="35197" y="1679"/>
                  </a:cubicBezTo>
                  <a:cubicBezTo>
                    <a:pt x="35193" y="1679"/>
                    <a:pt x="35190" y="1678"/>
                    <a:pt x="35190" y="1676"/>
                  </a:cubicBezTo>
                  <a:cubicBezTo>
                    <a:pt x="35187" y="1616"/>
                    <a:pt x="35214" y="1562"/>
                    <a:pt x="35235" y="1562"/>
                  </a:cubicBezTo>
                  <a:close/>
                  <a:moveTo>
                    <a:pt x="35355" y="1748"/>
                  </a:moveTo>
                  <a:cubicBezTo>
                    <a:pt x="35368" y="1748"/>
                    <a:pt x="35377" y="1754"/>
                    <a:pt x="35374" y="1763"/>
                  </a:cubicBezTo>
                  <a:cubicBezTo>
                    <a:pt x="35371" y="1776"/>
                    <a:pt x="35356" y="1791"/>
                    <a:pt x="35343" y="1794"/>
                  </a:cubicBezTo>
                  <a:cubicBezTo>
                    <a:pt x="35341" y="1794"/>
                    <a:pt x="35339" y="1795"/>
                    <a:pt x="35338" y="1795"/>
                  </a:cubicBezTo>
                  <a:cubicBezTo>
                    <a:pt x="35329" y="1795"/>
                    <a:pt x="35322" y="1789"/>
                    <a:pt x="35318" y="1780"/>
                  </a:cubicBezTo>
                  <a:cubicBezTo>
                    <a:pt x="35315" y="1766"/>
                    <a:pt x="35326" y="1756"/>
                    <a:pt x="35346" y="1749"/>
                  </a:cubicBezTo>
                  <a:cubicBezTo>
                    <a:pt x="35350" y="1748"/>
                    <a:pt x="35352" y="1748"/>
                    <a:pt x="35355" y="1748"/>
                  </a:cubicBezTo>
                  <a:close/>
                  <a:moveTo>
                    <a:pt x="12443" y="1685"/>
                  </a:moveTo>
                  <a:cubicBezTo>
                    <a:pt x="12459" y="1685"/>
                    <a:pt x="12462" y="1694"/>
                    <a:pt x="12462" y="1714"/>
                  </a:cubicBezTo>
                  <a:cubicBezTo>
                    <a:pt x="12462" y="1738"/>
                    <a:pt x="12449" y="1752"/>
                    <a:pt x="12428" y="1752"/>
                  </a:cubicBezTo>
                  <a:cubicBezTo>
                    <a:pt x="12426" y="1752"/>
                    <a:pt x="12423" y="1752"/>
                    <a:pt x="12421" y="1752"/>
                  </a:cubicBezTo>
                  <a:cubicBezTo>
                    <a:pt x="12402" y="1752"/>
                    <a:pt x="12394" y="1766"/>
                    <a:pt x="12404" y="1797"/>
                  </a:cubicBezTo>
                  <a:cubicBezTo>
                    <a:pt x="12409" y="1820"/>
                    <a:pt x="12412" y="1830"/>
                    <a:pt x="12409" y="1830"/>
                  </a:cubicBezTo>
                  <a:cubicBezTo>
                    <a:pt x="12408" y="1830"/>
                    <a:pt x="12402" y="1822"/>
                    <a:pt x="12393" y="1808"/>
                  </a:cubicBezTo>
                  <a:cubicBezTo>
                    <a:pt x="12373" y="1776"/>
                    <a:pt x="12341" y="1756"/>
                    <a:pt x="12308" y="1756"/>
                  </a:cubicBezTo>
                  <a:cubicBezTo>
                    <a:pt x="12302" y="1756"/>
                    <a:pt x="12295" y="1757"/>
                    <a:pt x="12289" y="1759"/>
                  </a:cubicBezTo>
                  <a:cubicBezTo>
                    <a:pt x="12279" y="1763"/>
                    <a:pt x="12282" y="1770"/>
                    <a:pt x="12295" y="1780"/>
                  </a:cubicBezTo>
                  <a:cubicBezTo>
                    <a:pt x="12307" y="1789"/>
                    <a:pt x="12307" y="1795"/>
                    <a:pt x="12299" y="1795"/>
                  </a:cubicBezTo>
                  <a:cubicBezTo>
                    <a:pt x="12297" y="1795"/>
                    <a:pt x="12295" y="1794"/>
                    <a:pt x="12292" y="1794"/>
                  </a:cubicBezTo>
                  <a:cubicBezTo>
                    <a:pt x="12275" y="1791"/>
                    <a:pt x="12254" y="1773"/>
                    <a:pt x="12240" y="1752"/>
                  </a:cubicBezTo>
                  <a:cubicBezTo>
                    <a:pt x="12225" y="1729"/>
                    <a:pt x="12223" y="1719"/>
                    <a:pt x="12240" y="1719"/>
                  </a:cubicBezTo>
                  <a:cubicBezTo>
                    <a:pt x="12245" y="1719"/>
                    <a:pt x="12252" y="1720"/>
                    <a:pt x="12261" y="1721"/>
                  </a:cubicBezTo>
                  <a:cubicBezTo>
                    <a:pt x="12266" y="1723"/>
                    <a:pt x="12272" y="1723"/>
                    <a:pt x="12279" y="1723"/>
                  </a:cubicBezTo>
                  <a:cubicBezTo>
                    <a:pt x="12306" y="1723"/>
                    <a:pt x="12346" y="1714"/>
                    <a:pt x="12383" y="1701"/>
                  </a:cubicBezTo>
                  <a:cubicBezTo>
                    <a:pt x="12412" y="1690"/>
                    <a:pt x="12431" y="1685"/>
                    <a:pt x="12443" y="1685"/>
                  </a:cubicBezTo>
                  <a:close/>
                  <a:moveTo>
                    <a:pt x="11806" y="1884"/>
                  </a:moveTo>
                  <a:cubicBezTo>
                    <a:pt x="11818" y="1884"/>
                    <a:pt x="11823" y="1889"/>
                    <a:pt x="11821" y="1898"/>
                  </a:cubicBezTo>
                  <a:cubicBezTo>
                    <a:pt x="11817" y="1912"/>
                    <a:pt x="11800" y="1925"/>
                    <a:pt x="11783" y="1930"/>
                  </a:cubicBezTo>
                  <a:cubicBezTo>
                    <a:pt x="11778" y="1930"/>
                    <a:pt x="11774" y="1931"/>
                    <a:pt x="11770" y="1931"/>
                  </a:cubicBezTo>
                  <a:cubicBezTo>
                    <a:pt x="11757" y="1931"/>
                    <a:pt x="11747" y="1927"/>
                    <a:pt x="11744" y="1919"/>
                  </a:cubicBezTo>
                  <a:cubicBezTo>
                    <a:pt x="11741" y="1909"/>
                    <a:pt x="11758" y="1895"/>
                    <a:pt x="11783" y="1888"/>
                  </a:cubicBezTo>
                  <a:cubicBezTo>
                    <a:pt x="11792" y="1885"/>
                    <a:pt x="11800" y="1884"/>
                    <a:pt x="11806" y="1884"/>
                  </a:cubicBezTo>
                  <a:close/>
                  <a:moveTo>
                    <a:pt x="12920" y="1902"/>
                  </a:moveTo>
                  <a:cubicBezTo>
                    <a:pt x="12940" y="1902"/>
                    <a:pt x="12963" y="1908"/>
                    <a:pt x="12972" y="1919"/>
                  </a:cubicBezTo>
                  <a:cubicBezTo>
                    <a:pt x="12982" y="1933"/>
                    <a:pt x="12969" y="1940"/>
                    <a:pt x="12937" y="1940"/>
                  </a:cubicBezTo>
                  <a:cubicBezTo>
                    <a:pt x="12934" y="1940"/>
                    <a:pt x="12930" y="1940"/>
                    <a:pt x="12927" y="1940"/>
                  </a:cubicBezTo>
                  <a:cubicBezTo>
                    <a:pt x="12904" y="1940"/>
                    <a:pt x="12885" y="1932"/>
                    <a:pt x="12882" y="1922"/>
                  </a:cubicBezTo>
                  <a:cubicBezTo>
                    <a:pt x="12877" y="1909"/>
                    <a:pt x="12897" y="1902"/>
                    <a:pt x="12920" y="1902"/>
                  </a:cubicBezTo>
                  <a:close/>
                  <a:moveTo>
                    <a:pt x="12778" y="1918"/>
                  </a:moveTo>
                  <a:cubicBezTo>
                    <a:pt x="12780" y="1918"/>
                    <a:pt x="12783" y="1918"/>
                    <a:pt x="12785" y="1919"/>
                  </a:cubicBezTo>
                  <a:cubicBezTo>
                    <a:pt x="12799" y="1922"/>
                    <a:pt x="12812" y="1930"/>
                    <a:pt x="12812" y="1936"/>
                  </a:cubicBezTo>
                  <a:cubicBezTo>
                    <a:pt x="12816" y="1940"/>
                    <a:pt x="12806" y="1946"/>
                    <a:pt x="12795" y="1950"/>
                  </a:cubicBezTo>
                  <a:cubicBezTo>
                    <a:pt x="12793" y="1951"/>
                    <a:pt x="12791" y="1951"/>
                    <a:pt x="12789" y="1951"/>
                  </a:cubicBezTo>
                  <a:cubicBezTo>
                    <a:pt x="12777" y="1951"/>
                    <a:pt x="12767" y="1944"/>
                    <a:pt x="12764" y="1933"/>
                  </a:cubicBezTo>
                  <a:cubicBezTo>
                    <a:pt x="12761" y="1924"/>
                    <a:pt x="12768" y="1918"/>
                    <a:pt x="12778" y="1918"/>
                  </a:cubicBezTo>
                  <a:close/>
                  <a:moveTo>
                    <a:pt x="11929" y="2070"/>
                  </a:moveTo>
                  <a:cubicBezTo>
                    <a:pt x="11930" y="2070"/>
                    <a:pt x="11933" y="2071"/>
                    <a:pt x="11935" y="2071"/>
                  </a:cubicBezTo>
                  <a:cubicBezTo>
                    <a:pt x="11952" y="2075"/>
                    <a:pt x="11962" y="2082"/>
                    <a:pt x="11967" y="2085"/>
                  </a:cubicBezTo>
                  <a:cubicBezTo>
                    <a:pt x="11967" y="2092"/>
                    <a:pt x="11959" y="2099"/>
                    <a:pt x="11946" y="2103"/>
                  </a:cubicBezTo>
                  <a:cubicBezTo>
                    <a:pt x="11935" y="2103"/>
                    <a:pt x="11921" y="2096"/>
                    <a:pt x="11917" y="2085"/>
                  </a:cubicBezTo>
                  <a:cubicBezTo>
                    <a:pt x="11915" y="2077"/>
                    <a:pt x="11919" y="2070"/>
                    <a:pt x="11929" y="2070"/>
                  </a:cubicBezTo>
                  <a:close/>
                  <a:moveTo>
                    <a:pt x="35490" y="2022"/>
                  </a:moveTo>
                  <a:cubicBezTo>
                    <a:pt x="35500" y="2022"/>
                    <a:pt x="35507" y="2033"/>
                    <a:pt x="35510" y="2061"/>
                  </a:cubicBezTo>
                  <a:cubicBezTo>
                    <a:pt x="35513" y="2089"/>
                    <a:pt x="35505" y="2113"/>
                    <a:pt x="35495" y="2117"/>
                  </a:cubicBezTo>
                  <a:cubicBezTo>
                    <a:pt x="35494" y="2117"/>
                    <a:pt x="35493" y="2117"/>
                    <a:pt x="35491" y="2117"/>
                  </a:cubicBezTo>
                  <a:cubicBezTo>
                    <a:pt x="35459" y="2117"/>
                    <a:pt x="35448" y="2046"/>
                    <a:pt x="35478" y="2026"/>
                  </a:cubicBezTo>
                  <a:cubicBezTo>
                    <a:pt x="35483" y="2024"/>
                    <a:pt x="35487" y="2022"/>
                    <a:pt x="35490" y="2022"/>
                  </a:cubicBezTo>
                  <a:close/>
                  <a:moveTo>
                    <a:pt x="35422" y="2206"/>
                  </a:moveTo>
                  <a:cubicBezTo>
                    <a:pt x="35429" y="2206"/>
                    <a:pt x="35436" y="2209"/>
                    <a:pt x="35443" y="2214"/>
                  </a:cubicBezTo>
                  <a:cubicBezTo>
                    <a:pt x="35454" y="2224"/>
                    <a:pt x="35447" y="2234"/>
                    <a:pt x="35430" y="2238"/>
                  </a:cubicBezTo>
                  <a:cubicBezTo>
                    <a:pt x="35420" y="2241"/>
                    <a:pt x="35411" y="2242"/>
                    <a:pt x="35405" y="2242"/>
                  </a:cubicBezTo>
                  <a:cubicBezTo>
                    <a:pt x="35388" y="2242"/>
                    <a:pt x="35387" y="2231"/>
                    <a:pt x="35406" y="2214"/>
                  </a:cubicBezTo>
                  <a:cubicBezTo>
                    <a:pt x="35409" y="2209"/>
                    <a:pt x="35415" y="2206"/>
                    <a:pt x="35422" y="2206"/>
                  </a:cubicBezTo>
                  <a:close/>
                  <a:moveTo>
                    <a:pt x="35563" y="2188"/>
                  </a:moveTo>
                  <a:cubicBezTo>
                    <a:pt x="35565" y="2188"/>
                    <a:pt x="35567" y="2191"/>
                    <a:pt x="35568" y="2196"/>
                  </a:cubicBezTo>
                  <a:cubicBezTo>
                    <a:pt x="35572" y="2210"/>
                    <a:pt x="35568" y="2228"/>
                    <a:pt x="35558" y="2238"/>
                  </a:cubicBezTo>
                  <a:cubicBezTo>
                    <a:pt x="35550" y="2245"/>
                    <a:pt x="35545" y="2249"/>
                    <a:pt x="35542" y="2249"/>
                  </a:cubicBezTo>
                  <a:cubicBezTo>
                    <a:pt x="35537" y="2249"/>
                    <a:pt x="35540" y="2237"/>
                    <a:pt x="35551" y="2210"/>
                  </a:cubicBezTo>
                  <a:cubicBezTo>
                    <a:pt x="35555" y="2195"/>
                    <a:pt x="35560" y="2188"/>
                    <a:pt x="35563" y="2188"/>
                  </a:cubicBezTo>
                  <a:close/>
                  <a:moveTo>
                    <a:pt x="35567" y="2462"/>
                  </a:moveTo>
                  <a:cubicBezTo>
                    <a:pt x="35576" y="2462"/>
                    <a:pt x="35589" y="2466"/>
                    <a:pt x="35600" y="2474"/>
                  </a:cubicBezTo>
                  <a:cubicBezTo>
                    <a:pt x="35610" y="2481"/>
                    <a:pt x="35603" y="2495"/>
                    <a:pt x="35582" y="2498"/>
                  </a:cubicBezTo>
                  <a:cubicBezTo>
                    <a:pt x="35578" y="2499"/>
                    <a:pt x="35573" y="2500"/>
                    <a:pt x="35569" y="2500"/>
                  </a:cubicBezTo>
                  <a:cubicBezTo>
                    <a:pt x="35555" y="2500"/>
                    <a:pt x="35543" y="2496"/>
                    <a:pt x="35540" y="2488"/>
                  </a:cubicBezTo>
                  <a:cubicBezTo>
                    <a:pt x="35537" y="2478"/>
                    <a:pt x="35544" y="2467"/>
                    <a:pt x="35558" y="2463"/>
                  </a:cubicBezTo>
                  <a:cubicBezTo>
                    <a:pt x="35560" y="2463"/>
                    <a:pt x="35563" y="2462"/>
                    <a:pt x="35567" y="2462"/>
                  </a:cubicBezTo>
                  <a:close/>
                  <a:moveTo>
                    <a:pt x="39549" y="4031"/>
                  </a:moveTo>
                  <a:cubicBezTo>
                    <a:pt x="39558" y="4031"/>
                    <a:pt x="39567" y="4042"/>
                    <a:pt x="39572" y="4060"/>
                  </a:cubicBezTo>
                  <a:cubicBezTo>
                    <a:pt x="39578" y="4079"/>
                    <a:pt x="39573" y="4095"/>
                    <a:pt x="39561" y="4095"/>
                  </a:cubicBezTo>
                  <a:cubicBezTo>
                    <a:pt x="39560" y="4095"/>
                    <a:pt x="39559" y="4095"/>
                    <a:pt x="39558" y="4095"/>
                  </a:cubicBezTo>
                  <a:cubicBezTo>
                    <a:pt x="39544" y="4087"/>
                    <a:pt x="39531" y="4080"/>
                    <a:pt x="39527" y="4070"/>
                  </a:cubicBezTo>
                  <a:cubicBezTo>
                    <a:pt x="39523" y="4060"/>
                    <a:pt x="39531" y="4045"/>
                    <a:pt x="39540" y="4035"/>
                  </a:cubicBezTo>
                  <a:cubicBezTo>
                    <a:pt x="39543" y="4033"/>
                    <a:pt x="39546" y="4031"/>
                    <a:pt x="39549" y="4031"/>
                  </a:cubicBezTo>
                  <a:close/>
                  <a:moveTo>
                    <a:pt x="39192" y="4538"/>
                  </a:moveTo>
                  <a:cubicBezTo>
                    <a:pt x="39193" y="4538"/>
                    <a:pt x="39194" y="4538"/>
                    <a:pt x="39194" y="4538"/>
                  </a:cubicBezTo>
                  <a:cubicBezTo>
                    <a:pt x="39241" y="4619"/>
                    <a:pt x="39248" y="4639"/>
                    <a:pt x="39193" y="4639"/>
                  </a:cubicBezTo>
                  <a:cubicBezTo>
                    <a:pt x="39179" y="4639"/>
                    <a:pt x="39161" y="4638"/>
                    <a:pt x="39138" y="4636"/>
                  </a:cubicBezTo>
                  <a:cubicBezTo>
                    <a:pt x="39103" y="4636"/>
                    <a:pt x="39073" y="4622"/>
                    <a:pt x="39069" y="4607"/>
                  </a:cubicBezTo>
                  <a:cubicBezTo>
                    <a:pt x="39066" y="4599"/>
                    <a:pt x="39076" y="4589"/>
                    <a:pt x="39092" y="4589"/>
                  </a:cubicBezTo>
                  <a:cubicBezTo>
                    <a:pt x="39095" y="4589"/>
                    <a:pt x="39097" y="4590"/>
                    <a:pt x="39100" y="4590"/>
                  </a:cubicBezTo>
                  <a:cubicBezTo>
                    <a:pt x="39124" y="4590"/>
                    <a:pt x="39152" y="4580"/>
                    <a:pt x="39166" y="4562"/>
                  </a:cubicBezTo>
                  <a:cubicBezTo>
                    <a:pt x="39178" y="4547"/>
                    <a:pt x="39187" y="4538"/>
                    <a:pt x="39192" y="4538"/>
                  </a:cubicBezTo>
                  <a:close/>
                  <a:moveTo>
                    <a:pt x="13410" y="4843"/>
                  </a:moveTo>
                  <a:cubicBezTo>
                    <a:pt x="13415" y="4843"/>
                    <a:pt x="13420" y="4846"/>
                    <a:pt x="13424" y="4854"/>
                  </a:cubicBezTo>
                  <a:cubicBezTo>
                    <a:pt x="13427" y="4865"/>
                    <a:pt x="13416" y="4875"/>
                    <a:pt x="13406" y="4878"/>
                  </a:cubicBezTo>
                  <a:cubicBezTo>
                    <a:pt x="13400" y="4879"/>
                    <a:pt x="13395" y="4880"/>
                    <a:pt x="13391" y="4880"/>
                  </a:cubicBezTo>
                  <a:cubicBezTo>
                    <a:pt x="13385" y="4880"/>
                    <a:pt x="13382" y="4879"/>
                    <a:pt x="13382" y="4875"/>
                  </a:cubicBezTo>
                  <a:cubicBezTo>
                    <a:pt x="13378" y="4871"/>
                    <a:pt x="13385" y="4861"/>
                    <a:pt x="13395" y="4851"/>
                  </a:cubicBezTo>
                  <a:cubicBezTo>
                    <a:pt x="13400" y="4846"/>
                    <a:pt x="13405" y="4843"/>
                    <a:pt x="13410" y="4843"/>
                  </a:cubicBezTo>
                  <a:close/>
                  <a:moveTo>
                    <a:pt x="31952" y="4888"/>
                  </a:moveTo>
                  <a:cubicBezTo>
                    <a:pt x="31961" y="4888"/>
                    <a:pt x="31971" y="4895"/>
                    <a:pt x="31974" y="4906"/>
                  </a:cubicBezTo>
                  <a:cubicBezTo>
                    <a:pt x="31977" y="4915"/>
                    <a:pt x="31970" y="4921"/>
                    <a:pt x="31960" y="4921"/>
                  </a:cubicBezTo>
                  <a:cubicBezTo>
                    <a:pt x="31958" y="4921"/>
                    <a:pt x="31956" y="4920"/>
                    <a:pt x="31953" y="4920"/>
                  </a:cubicBezTo>
                  <a:cubicBezTo>
                    <a:pt x="31939" y="4916"/>
                    <a:pt x="31925" y="4910"/>
                    <a:pt x="31925" y="4902"/>
                  </a:cubicBezTo>
                  <a:cubicBezTo>
                    <a:pt x="31925" y="4899"/>
                    <a:pt x="31933" y="4892"/>
                    <a:pt x="31946" y="4889"/>
                  </a:cubicBezTo>
                  <a:cubicBezTo>
                    <a:pt x="31948" y="4888"/>
                    <a:pt x="31950" y="4888"/>
                    <a:pt x="31952" y="4888"/>
                  </a:cubicBezTo>
                  <a:close/>
                  <a:moveTo>
                    <a:pt x="341" y="5082"/>
                  </a:moveTo>
                  <a:cubicBezTo>
                    <a:pt x="346" y="5082"/>
                    <a:pt x="347" y="5091"/>
                    <a:pt x="347" y="5110"/>
                  </a:cubicBezTo>
                  <a:cubicBezTo>
                    <a:pt x="347" y="5135"/>
                    <a:pt x="340" y="5159"/>
                    <a:pt x="330" y="5159"/>
                  </a:cubicBezTo>
                  <a:cubicBezTo>
                    <a:pt x="326" y="5161"/>
                    <a:pt x="323" y="5161"/>
                    <a:pt x="320" y="5161"/>
                  </a:cubicBezTo>
                  <a:cubicBezTo>
                    <a:pt x="298" y="5161"/>
                    <a:pt x="299" y="5131"/>
                    <a:pt x="323" y="5100"/>
                  </a:cubicBezTo>
                  <a:cubicBezTo>
                    <a:pt x="332" y="5088"/>
                    <a:pt x="338" y="5082"/>
                    <a:pt x="341" y="5082"/>
                  </a:cubicBezTo>
                  <a:close/>
                  <a:moveTo>
                    <a:pt x="39303" y="5190"/>
                  </a:moveTo>
                  <a:cubicBezTo>
                    <a:pt x="39315" y="5190"/>
                    <a:pt x="39326" y="5200"/>
                    <a:pt x="39332" y="5214"/>
                  </a:cubicBezTo>
                  <a:cubicBezTo>
                    <a:pt x="39336" y="5232"/>
                    <a:pt x="39322" y="5249"/>
                    <a:pt x="39298" y="5256"/>
                  </a:cubicBezTo>
                  <a:cubicBezTo>
                    <a:pt x="39284" y="5260"/>
                    <a:pt x="39272" y="5262"/>
                    <a:pt x="39263" y="5262"/>
                  </a:cubicBezTo>
                  <a:cubicBezTo>
                    <a:pt x="39254" y="5262"/>
                    <a:pt x="39249" y="5260"/>
                    <a:pt x="39249" y="5256"/>
                  </a:cubicBezTo>
                  <a:cubicBezTo>
                    <a:pt x="39246" y="5253"/>
                    <a:pt x="39260" y="5243"/>
                    <a:pt x="39281" y="5239"/>
                  </a:cubicBezTo>
                  <a:cubicBezTo>
                    <a:pt x="39302" y="5232"/>
                    <a:pt x="39308" y="5222"/>
                    <a:pt x="39294" y="5211"/>
                  </a:cubicBezTo>
                  <a:cubicBezTo>
                    <a:pt x="39284" y="5204"/>
                    <a:pt x="39287" y="5194"/>
                    <a:pt x="39298" y="5190"/>
                  </a:cubicBezTo>
                  <a:cubicBezTo>
                    <a:pt x="39300" y="5190"/>
                    <a:pt x="39301" y="5190"/>
                    <a:pt x="39303" y="5190"/>
                  </a:cubicBezTo>
                  <a:close/>
                  <a:moveTo>
                    <a:pt x="271" y="5408"/>
                  </a:moveTo>
                  <a:cubicBezTo>
                    <a:pt x="282" y="5408"/>
                    <a:pt x="293" y="5414"/>
                    <a:pt x="295" y="5423"/>
                  </a:cubicBezTo>
                  <a:cubicBezTo>
                    <a:pt x="299" y="5437"/>
                    <a:pt x="292" y="5448"/>
                    <a:pt x="278" y="5451"/>
                  </a:cubicBezTo>
                  <a:cubicBezTo>
                    <a:pt x="275" y="5451"/>
                    <a:pt x="273" y="5452"/>
                    <a:pt x="271" y="5452"/>
                  </a:cubicBezTo>
                  <a:cubicBezTo>
                    <a:pt x="260" y="5452"/>
                    <a:pt x="253" y="5446"/>
                    <a:pt x="250" y="5437"/>
                  </a:cubicBezTo>
                  <a:cubicBezTo>
                    <a:pt x="247" y="5423"/>
                    <a:pt x="254" y="5413"/>
                    <a:pt x="264" y="5409"/>
                  </a:cubicBezTo>
                  <a:cubicBezTo>
                    <a:pt x="266" y="5409"/>
                    <a:pt x="269" y="5408"/>
                    <a:pt x="271" y="5408"/>
                  </a:cubicBezTo>
                  <a:close/>
                  <a:moveTo>
                    <a:pt x="39470" y="5537"/>
                  </a:moveTo>
                  <a:cubicBezTo>
                    <a:pt x="39472" y="5537"/>
                    <a:pt x="39475" y="5540"/>
                    <a:pt x="39478" y="5544"/>
                  </a:cubicBezTo>
                  <a:cubicBezTo>
                    <a:pt x="39489" y="5558"/>
                    <a:pt x="39496" y="5576"/>
                    <a:pt x="39489" y="5582"/>
                  </a:cubicBezTo>
                  <a:cubicBezTo>
                    <a:pt x="39487" y="5585"/>
                    <a:pt x="39485" y="5587"/>
                    <a:pt x="39483" y="5587"/>
                  </a:cubicBezTo>
                  <a:cubicBezTo>
                    <a:pt x="39478" y="5587"/>
                    <a:pt x="39473" y="5577"/>
                    <a:pt x="39468" y="5562"/>
                  </a:cubicBezTo>
                  <a:cubicBezTo>
                    <a:pt x="39466" y="5546"/>
                    <a:pt x="39467" y="5537"/>
                    <a:pt x="39470" y="5537"/>
                  </a:cubicBezTo>
                  <a:close/>
                  <a:moveTo>
                    <a:pt x="771" y="5830"/>
                  </a:moveTo>
                  <a:cubicBezTo>
                    <a:pt x="776" y="5830"/>
                    <a:pt x="782" y="5831"/>
                    <a:pt x="788" y="5832"/>
                  </a:cubicBezTo>
                  <a:cubicBezTo>
                    <a:pt x="809" y="5836"/>
                    <a:pt x="816" y="5843"/>
                    <a:pt x="805" y="5846"/>
                  </a:cubicBezTo>
                  <a:cubicBezTo>
                    <a:pt x="792" y="5850"/>
                    <a:pt x="805" y="5864"/>
                    <a:pt x="830" y="5871"/>
                  </a:cubicBezTo>
                  <a:cubicBezTo>
                    <a:pt x="875" y="5885"/>
                    <a:pt x="875" y="5888"/>
                    <a:pt x="837" y="5909"/>
                  </a:cubicBezTo>
                  <a:cubicBezTo>
                    <a:pt x="824" y="5917"/>
                    <a:pt x="814" y="5920"/>
                    <a:pt x="806" y="5920"/>
                  </a:cubicBezTo>
                  <a:cubicBezTo>
                    <a:pt x="795" y="5920"/>
                    <a:pt x="788" y="5915"/>
                    <a:pt x="784" y="5906"/>
                  </a:cubicBezTo>
                  <a:cubicBezTo>
                    <a:pt x="780" y="5894"/>
                    <a:pt x="773" y="5886"/>
                    <a:pt x="767" y="5886"/>
                  </a:cubicBezTo>
                  <a:cubicBezTo>
                    <a:pt x="763" y="5886"/>
                    <a:pt x="760" y="5888"/>
                    <a:pt x="757" y="5891"/>
                  </a:cubicBezTo>
                  <a:cubicBezTo>
                    <a:pt x="751" y="5897"/>
                    <a:pt x="747" y="5899"/>
                    <a:pt x="743" y="5899"/>
                  </a:cubicBezTo>
                  <a:cubicBezTo>
                    <a:pt x="732" y="5899"/>
                    <a:pt x="729" y="5878"/>
                    <a:pt x="739" y="5850"/>
                  </a:cubicBezTo>
                  <a:cubicBezTo>
                    <a:pt x="745" y="5837"/>
                    <a:pt x="755" y="5830"/>
                    <a:pt x="771" y="5830"/>
                  </a:cubicBezTo>
                  <a:close/>
                  <a:moveTo>
                    <a:pt x="38638" y="6175"/>
                  </a:moveTo>
                  <a:cubicBezTo>
                    <a:pt x="38640" y="6175"/>
                    <a:pt x="38643" y="6175"/>
                    <a:pt x="38645" y="6176"/>
                  </a:cubicBezTo>
                  <a:cubicBezTo>
                    <a:pt x="38660" y="6179"/>
                    <a:pt x="38674" y="6186"/>
                    <a:pt x="38674" y="6193"/>
                  </a:cubicBezTo>
                  <a:cubicBezTo>
                    <a:pt x="38674" y="6197"/>
                    <a:pt x="38666" y="6204"/>
                    <a:pt x="38653" y="6207"/>
                  </a:cubicBezTo>
                  <a:cubicBezTo>
                    <a:pt x="38651" y="6208"/>
                    <a:pt x="38649" y="6208"/>
                    <a:pt x="38647" y="6208"/>
                  </a:cubicBezTo>
                  <a:cubicBezTo>
                    <a:pt x="38638" y="6208"/>
                    <a:pt x="38627" y="6201"/>
                    <a:pt x="38625" y="6189"/>
                  </a:cubicBezTo>
                  <a:cubicBezTo>
                    <a:pt x="38622" y="6181"/>
                    <a:pt x="38628" y="6175"/>
                    <a:pt x="38638" y="6175"/>
                  </a:cubicBezTo>
                  <a:close/>
                  <a:moveTo>
                    <a:pt x="39552" y="6193"/>
                  </a:moveTo>
                  <a:cubicBezTo>
                    <a:pt x="39566" y="6193"/>
                    <a:pt x="39579" y="6197"/>
                    <a:pt x="39585" y="6204"/>
                  </a:cubicBezTo>
                  <a:cubicBezTo>
                    <a:pt x="39596" y="6210"/>
                    <a:pt x="39600" y="6221"/>
                    <a:pt x="39590" y="6224"/>
                  </a:cubicBezTo>
                  <a:cubicBezTo>
                    <a:pt x="39587" y="6225"/>
                    <a:pt x="39583" y="6226"/>
                    <a:pt x="39578" y="6226"/>
                  </a:cubicBezTo>
                  <a:cubicBezTo>
                    <a:pt x="39565" y="6226"/>
                    <a:pt x="39546" y="6223"/>
                    <a:pt x="39531" y="6218"/>
                  </a:cubicBezTo>
                  <a:cubicBezTo>
                    <a:pt x="39492" y="6207"/>
                    <a:pt x="39492" y="6204"/>
                    <a:pt x="39527" y="6197"/>
                  </a:cubicBezTo>
                  <a:cubicBezTo>
                    <a:pt x="39535" y="6194"/>
                    <a:pt x="39543" y="6193"/>
                    <a:pt x="39552" y="6193"/>
                  </a:cubicBezTo>
                  <a:close/>
                  <a:moveTo>
                    <a:pt x="547" y="6159"/>
                  </a:moveTo>
                  <a:cubicBezTo>
                    <a:pt x="555" y="6159"/>
                    <a:pt x="564" y="6163"/>
                    <a:pt x="573" y="6172"/>
                  </a:cubicBezTo>
                  <a:cubicBezTo>
                    <a:pt x="581" y="6183"/>
                    <a:pt x="599" y="6192"/>
                    <a:pt x="617" y="6192"/>
                  </a:cubicBezTo>
                  <a:cubicBezTo>
                    <a:pt x="622" y="6192"/>
                    <a:pt x="627" y="6191"/>
                    <a:pt x="632" y="6189"/>
                  </a:cubicBezTo>
                  <a:cubicBezTo>
                    <a:pt x="641" y="6187"/>
                    <a:pt x="648" y="6186"/>
                    <a:pt x="652" y="6186"/>
                  </a:cubicBezTo>
                  <a:cubicBezTo>
                    <a:pt x="661" y="6186"/>
                    <a:pt x="656" y="6192"/>
                    <a:pt x="638" y="6207"/>
                  </a:cubicBezTo>
                  <a:cubicBezTo>
                    <a:pt x="628" y="6218"/>
                    <a:pt x="617" y="6223"/>
                    <a:pt x="607" y="6223"/>
                  </a:cubicBezTo>
                  <a:cubicBezTo>
                    <a:pt x="601" y="6223"/>
                    <a:pt x="595" y="6221"/>
                    <a:pt x="590" y="6218"/>
                  </a:cubicBezTo>
                  <a:cubicBezTo>
                    <a:pt x="586" y="6213"/>
                    <a:pt x="580" y="6211"/>
                    <a:pt x="573" y="6211"/>
                  </a:cubicBezTo>
                  <a:cubicBezTo>
                    <a:pt x="564" y="6211"/>
                    <a:pt x="555" y="6215"/>
                    <a:pt x="548" y="6221"/>
                  </a:cubicBezTo>
                  <a:cubicBezTo>
                    <a:pt x="545" y="6224"/>
                    <a:pt x="541" y="6226"/>
                    <a:pt x="538" y="6226"/>
                  </a:cubicBezTo>
                  <a:cubicBezTo>
                    <a:pt x="530" y="6226"/>
                    <a:pt x="523" y="6220"/>
                    <a:pt x="521" y="6210"/>
                  </a:cubicBezTo>
                  <a:cubicBezTo>
                    <a:pt x="511" y="6181"/>
                    <a:pt x="527" y="6159"/>
                    <a:pt x="547" y="6159"/>
                  </a:cubicBezTo>
                  <a:close/>
                  <a:moveTo>
                    <a:pt x="39233" y="6172"/>
                  </a:moveTo>
                  <a:cubicBezTo>
                    <a:pt x="39239" y="6172"/>
                    <a:pt x="39242" y="6181"/>
                    <a:pt x="39242" y="6193"/>
                  </a:cubicBezTo>
                  <a:cubicBezTo>
                    <a:pt x="39239" y="6210"/>
                    <a:pt x="39236" y="6228"/>
                    <a:pt x="39228" y="6231"/>
                  </a:cubicBezTo>
                  <a:cubicBezTo>
                    <a:pt x="39228" y="6231"/>
                    <a:pt x="39227" y="6231"/>
                    <a:pt x="39226" y="6231"/>
                  </a:cubicBezTo>
                  <a:cubicBezTo>
                    <a:pt x="39211" y="6231"/>
                    <a:pt x="39208" y="6192"/>
                    <a:pt x="39225" y="6176"/>
                  </a:cubicBezTo>
                  <a:cubicBezTo>
                    <a:pt x="39228" y="6173"/>
                    <a:pt x="39231" y="6172"/>
                    <a:pt x="39233" y="6172"/>
                  </a:cubicBezTo>
                  <a:close/>
                  <a:moveTo>
                    <a:pt x="39381" y="6539"/>
                  </a:moveTo>
                  <a:cubicBezTo>
                    <a:pt x="39383" y="6539"/>
                    <a:pt x="39386" y="6539"/>
                    <a:pt x="39388" y="6540"/>
                  </a:cubicBezTo>
                  <a:cubicBezTo>
                    <a:pt x="39406" y="6543"/>
                    <a:pt x="39416" y="6551"/>
                    <a:pt x="39419" y="6557"/>
                  </a:cubicBezTo>
                  <a:cubicBezTo>
                    <a:pt x="39419" y="6561"/>
                    <a:pt x="39412" y="6567"/>
                    <a:pt x="39398" y="6572"/>
                  </a:cubicBezTo>
                  <a:cubicBezTo>
                    <a:pt x="39385" y="6572"/>
                    <a:pt x="39374" y="6567"/>
                    <a:pt x="39371" y="6554"/>
                  </a:cubicBezTo>
                  <a:cubicBezTo>
                    <a:pt x="39368" y="6545"/>
                    <a:pt x="39372" y="6539"/>
                    <a:pt x="39381" y="6539"/>
                  </a:cubicBezTo>
                  <a:close/>
                  <a:moveTo>
                    <a:pt x="39145" y="6578"/>
                  </a:moveTo>
                  <a:cubicBezTo>
                    <a:pt x="39147" y="6578"/>
                    <a:pt x="39151" y="6580"/>
                    <a:pt x="39156" y="6585"/>
                  </a:cubicBezTo>
                  <a:cubicBezTo>
                    <a:pt x="39166" y="6599"/>
                    <a:pt x="39169" y="6617"/>
                    <a:pt x="39162" y="6623"/>
                  </a:cubicBezTo>
                  <a:cubicBezTo>
                    <a:pt x="39162" y="6626"/>
                    <a:pt x="39160" y="6628"/>
                    <a:pt x="39158" y="6628"/>
                  </a:cubicBezTo>
                  <a:cubicBezTo>
                    <a:pt x="39154" y="6628"/>
                    <a:pt x="39147" y="6618"/>
                    <a:pt x="39145" y="6602"/>
                  </a:cubicBezTo>
                  <a:cubicBezTo>
                    <a:pt x="39141" y="6587"/>
                    <a:pt x="39141" y="6578"/>
                    <a:pt x="39145" y="6578"/>
                  </a:cubicBezTo>
                  <a:close/>
                  <a:moveTo>
                    <a:pt x="39522" y="6587"/>
                  </a:moveTo>
                  <a:cubicBezTo>
                    <a:pt x="39526" y="6587"/>
                    <a:pt x="39522" y="6593"/>
                    <a:pt x="39513" y="6606"/>
                  </a:cubicBezTo>
                  <a:cubicBezTo>
                    <a:pt x="39504" y="6621"/>
                    <a:pt x="39493" y="6631"/>
                    <a:pt x="39483" y="6631"/>
                  </a:cubicBezTo>
                  <a:cubicBezTo>
                    <a:pt x="39481" y="6631"/>
                    <a:pt x="39480" y="6631"/>
                    <a:pt x="39478" y="6630"/>
                  </a:cubicBezTo>
                  <a:cubicBezTo>
                    <a:pt x="39471" y="6627"/>
                    <a:pt x="39478" y="6613"/>
                    <a:pt x="39499" y="6599"/>
                  </a:cubicBezTo>
                  <a:cubicBezTo>
                    <a:pt x="39512" y="6591"/>
                    <a:pt x="39520" y="6587"/>
                    <a:pt x="39522" y="6587"/>
                  </a:cubicBezTo>
                  <a:close/>
                  <a:moveTo>
                    <a:pt x="39419" y="6612"/>
                  </a:moveTo>
                  <a:cubicBezTo>
                    <a:pt x="39432" y="6612"/>
                    <a:pt x="39432" y="6616"/>
                    <a:pt x="39419" y="6623"/>
                  </a:cubicBezTo>
                  <a:cubicBezTo>
                    <a:pt x="39410" y="6630"/>
                    <a:pt x="39399" y="6634"/>
                    <a:pt x="39390" y="6634"/>
                  </a:cubicBezTo>
                  <a:cubicBezTo>
                    <a:pt x="39385" y="6634"/>
                    <a:pt x="39380" y="6633"/>
                    <a:pt x="39377" y="6630"/>
                  </a:cubicBezTo>
                  <a:cubicBezTo>
                    <a:pt x="39367" y="6627"/>
                    <a:pt x="39377" y="6620"/>
                    <a:pt x="39402" y="6613"/>
                  </a:cubicBezTo>
                  <a:cubicBezTo>
                    <a:pt x="39409" y="6612"/>
                    <a:pt x="39415" y="6612"/>
                    <a:pt x="39419" y="6612"/>
                  </a:cubicBezTo>
                  <a:close/>
                  <a:moveTo>
                    <a:pt x="1214" y="6597"/>
                  </a:moveTo>
                  <a:cubicBezTo>
                    <a:pt x="1235" y="6597"/>
                    <a:pt x="1248" y="6608"/>
                    <a:pt x="1256" y="6630"/>
                  </a:cubicBezTo>
                  <a:cubicBezTo>
                    <a:pt x="1267" y="6658"/>
                    <a:pt x="1260" y="6668"/>
                    <a:pt x="1229" y="6668"/>
                  </a:cubicBezTo>
                  <a:cubicBezTo>
                    <a:pt x="1218" y="6667"/>
                    <a:pt x="1208" y="6666"/>
                    <a:pt x="1199" y="6666"/>
                  </a:cubicBezTo>
                  <a:cubicBezTo>
                    <a:pt x="1190" y="6666"/>
                    <a:pt x="1183" y="6667"/>
                    <a:pt x="1180" y="6668"/>
                  </a:cubicBezTo>
                  <a:cubicBezTo>
                    <a:pt x="1176" y="6668"/>
                    <a:pt x="1170" y="6658"/>
                    <a:pt x="1163" y="6641"/>
                  </a:cubicBezTo>
                  <a:cubicBezTo>
                    <a:pt x="1155" y="6623"/>
                    <a:pt x="1173" y="6606"/>
                    <a:pt x="1197" y="6599"/>
                  </a:cubicBezTo>
                  <a:cubicBezTo>
                    <a:pt x="1203" y="6598"/>
                    <a:pt x="1209" y="6597"/>
                    <a:pt x="1214" y="6597"/>
                  </a:cubicBezTo>
                  <a:close/>
                  <a:moveTo>
                    <a:pt x="38809" y="6728"/>
                  </a:moveTo>
                  <a:cubicBezTo>
                    <a:pt x="38815" y="6728"/>
                    <a:pt x="38823" y="6730"/>
                    <a:pt x="38833" y="6734"/>
                  </a:cubicBezTo>
                  <a:cubicBezTo>
                    <a:pt x="38871" y="6749"/>
                    <a:pt x="38877" y="6771"/>
                    <a:pt x="38850" y="6771"/>
                  </a:cubicBezTo>
                  <a:cubicBezTo>
                    <a:pt x="38845" y="6771"/>
                    <a:pt x="38840" y="6771"/>
                    <a:pt x="38833" y="6769"/>
                  </a:cubicBezTo>
                  <a:cubicBezTo>
                    <a:pt x="38819" y="6766"/>
                    <a:pt x="38802" y="6752"/>
                    <a:pt x="38799" y="6738"/>
                  </a:cubicBezTo>
                  <a:cubicBezTo>
                    <a:pt x="38796" y="6732"/>
                    <a:pt x="38800" y="6728"/>
                    <a:pt x="38809" y="6728"/>
                  </a:cubicBezTo>
                  <a:close/>
                  <a:moveTo>
                    <a:pt x="38178" y="6817"/>
                  </a:moveTo>
                  <a:cubicBezTo>
                    <a:pt x="38187" y="6817"/>
                    <a:pt x="38194" y="6826"/>
                    <a:pt x="38187" y="6835"/>
                  </a:cubicBezTo>
                  <a:cubicBezTo>
                    <a:pt x="38184" y="6849"/>
                    <a:pt x="38177" y="6859"/>
                    <a:pt x="38170" y="6863"/>
                  </a:cubicBezTo>
                  <a:cubicBezTo>
                    <a:pt x="38163" y="6863"/>
                    <a:pt x="38157" y="6856"/>
                    <a:pt x="38153" y="6846"/>
                  </a:cubicBezTo>
                  <a:cubicBezTo>
                    <a:pt x="38149" y="6835"/>
                    <a:pt x="38160" y="6821"/>
                    <a:pt x="38174" y="6817"/>
                  </a:cubicBezTo>
                  <a:cubicBezTo>
                    <a:pt x="38175" y="6817"/>
                    <a:pt x="38177" y="6817"/>
                    <a:pt x="38178" y="6817"/>
                  </a:cubicBezTo>
                  <a:close/>
                  <a:moveTo>
                    <a:pt x="39336" y="6842"/>
                  </a:moveTo>
                  <a:lnTo>
                    <a:pt x="39336" y="6842"/>
                  </a:lnTo>
                  <a:cubicBezTo>
                    <a:pt x="39342" y="6842"/>
                    <a:pt x="39337" y="6851"/>
                    <a:pt x="39315" y="6870"/>
                  </a:cubicBezTo>
                  <a:cubicBezTo>
                    <a:pt x="39300" y="6885"/>
                    <a:pt x="39283" y="6895"/>
                    <a:pt x="39273" y="6895"/>
                  </a:cubicBezTo>
                  <a:cubicBezTo>
                    <a:pt x="39272" y="6895"/>
                    <a:pt x="39271" y="6894"/>
                    <a:pt x="39270" y="6894"/>
                  </a:cubicBezTo>
                  <a:cubicBezTo>
                    <a:pt x="39263" y="6891"/>
                    <a:pt x="39270" y="6876"/>
                    <a:pt x="39287" y="6866"/>
                  </a:cubicBezTo>
                  <a:cubicBezTo>
                    <a:pt x="39312" y="6850"/>
                    <a:pt x="39329" y="6842"/>
                    <a:pt x="39336" y="6842"/>
                  </a:cubicBezTo>
                  <a:close/>
                  <a:moveTo>
                    <a:pt x="38022" y="6817"/>
                  </a:moveTo>
                  <a:cubicBezTo>
                    <a:pt x="38025" y="6817"/>
                    <a:pt x="38027" y="6820"/>
                    <a:pt x="38028" y="6825"/>
                  </a:cubicBezTo>
                  <a:cubicBezTo>
                    <a:pt x="38032" y="6838"/>
                    <a:pt x="38024" y="6863"/>
                    <a:pt x="38011" y="6880"/>
                  </a:cubicBezTo>
                  <a:cubicBezTo>
                    <a:pt x="38001" y="6892"/>
                    <a:pt x="37990" y="6899"/>
                    <a:pt x="37980" y="6899"/>
                  </a:cubicBezTo>
                  <a:cubicBezTo>
                    <a:pt x="37975" y="6899"/>
                    <a:pt x="37970" y="6897"/>
                    <a:pt x="37966" y="6894"/>
                  </a:cubicBezTo>
                  <a:cubicBezTo>
                    <a:pt x="37955" y="6884"/>
                    <a:pt x="37955" y="6870"/>
                    <a:pt x="37966" y="6859"/>
                  </a:cubicBezTo>
                  <a:cubicBezTo>
                    <a:pt x="37971" y="6854"/>
                    <a:pt x="37976" y="6851"/>
                    <a:pt x="37981" y="6851"/>
                  </a:cubicBezTo>
                  <a:cubicBezTo>
                    <a:pt x="37985" y="6851"/>
                    <a:pt x="37988" y="6854"/>
                    <a:pt x="37990" y="6859"/>
                  </a:cubicBezTo>
                  <a:cubicBezTo>
                    <a:pt x="37991" y="6861"/>
                    <a:pt x="37992" y="6862"/>
                    <a:pt x="37993" y="6862"/>
                  </a:cubicBezTo>
                  <a:cubicBezTo>
                    <a:pt x="37997" y="6862"/>
                    <a:pt x="38002" y="6854"/>
                    <a:pt x="38008" y="6838"/>
                  </a:cubicBezTo>
                  <a:cubicBezTo>
                    <a:pt x="38012" y="6825"/>
                    <a:pt x="38017" y="6817"/>
                    <a:pt x="38022" y="6817"/>
                  </a:cubicBezTo>
                  <a:close/>
                  <a:moveTo>
                    <a:pt x="39192" y="6859"/>
                  </a:moveTo>
                  <a:cubicBezTo>
                    <a:pt x="39201" y="6859"/>
                    <a:pt x="39200" y="6865"/>
                    <a:pt x="39190" y="6880"/>
                  </a:cubicBezTo>
                  <a:cubicBezTo>
                    <a:pt x="39180" y="6897"/>
                    <a:pt x="39159" y="6908"/>
                    <a:pt x="39145" y="6908"/>
                  </a:cubicBezTo>
                  <a:cubicBezTo>
                    <a:pt x="39107" y="6908"/>
                    <a:pt x="39128" y="6873"/>
                    <a:pt x="39173" y="6863"/>
                  </a:cubicBezTo>
                  <a:cubicBezTo>
                    <a:pt x="39182" y="6861"/>
                    <a:pt x="39188" y="6859"/>
                    <a:pt x="39192" y="6859"/>
                  </a:cubicBezTo>
                  <a:close/>
                  <a:moveTo>
                    <a:pt x="38112" y="6855"/>
                  </a:moveTo>
                  <a:cubicBezTo>
                    <a:pt x="38123" y="6855"/>
                    <a:pt x="38128" y="6866"/>
                    <a:pt x="38128" y="6884"/>
                  </a:cubicBezTo>
                  <a:cubicBezTo>
                    <a:pt x="38125" y="6901"/>
                    <a:pt x="38122" y="6918"/>
                    <a:pt x="38115" y="6918"/>
                  </a:cubicBezTo>
                  <a:cubicBezTo>
                    <a:pt x="38112" y="6918"/>
                    <a:pt x="38101" y="6908"/>
                    <a:pt x="38098" y="6891"/>
                  </a:cubicBezTo>
                  <a:cubicBezTo>
                    <a:pt x="38091" y="6873"/>
                    <a:pt x="38098" y="6859"/>
                    <a:pt x="38108" y="6856"/>
                  </a:cubicBezTo>
                  <a:cubicBezTo>
                    <a:pt x="38109" y="6855"/>
                    <a:pt x="38111" y="6855"/>
                    <a:pt x="38112" y="6855"/>
                  </a:cubicBezTo>
                  <a:close/>
                  <a:moveTo>
                    <a:pt x="39027" y="6885"/>
                  </a:moveTo>
                  <a:cubicBezTo>
                    <a:pt x="39030" y="6885"/>
                    <a:pt x="39033" y="6886"/>
                    <a:pt x="39034" y="6887"/>
                  </a:cubicBezTo>
                  <a:cubicBezTo>
                    <a:pt x="39041" y="6891"/>
                    <a:pt x="39038" y="6897"/>
                    <a:pt x="39023" y="6901"/>
                  </a:cubicBezTo>
                  <a:cubicBezTo>
                    <a:pt x="39007" y="6905"/>
                    <a:pt x="39003" y="6915"/>
                    <a:pt x="39013" y="6921"/>
                  </a:cubicBezTo>
                  <a:cubicBezTo>
                    <a:pt x="39023" y="6932"/>
                    <a:pt x="39017" y="6936"/>
                    <a:pt x="38996" y="6936"/>
                  </a:cubicBezTo>
                  <a:cubicBezTo>
                    <a:pt x="38975" y="6936"/>
                    <a:pt x="38954" y="6932"/>
                    <a:pt x="38954" y="6929"/>
                  </a:cubicBezTo>
                  <a:cubicBezTo>
                    <a:pt x="38951" y="6916"/>
                    <a:pt x="39004" y="6885"/>
                    <a:pt x="39027" y="6885"/>
                  </a:cubicBezTo>
                  <a:close/>
                  <a:moveTo>
                    <a:pt x="38861" y="6908"/>
                  </a:moveTo>
                  <a:cubicBezTo>
                    <a:pt x="38871" y="6908"/>
                    <a:pt x="38879" y="6912"/>
                    <a:pt x="38882" y="6918"/>
                  </a:cubicBezTo>
                  <a:cubicBezTo>
                    <a:pt x="38885" y="6929"/>
                    <a:pt x="38878" y="6936"/>
                    <a:pt x="38864" y="6939"/>
                  </a:cubicBezTo>
                  <a:cubicBezTo>
                    <a:pt x="38861" y="6940"/>
                    <a:pt x="38857" y="6940"/>
                    <a:pt x="38853" y="6940"/>
                  </a:cubicBezTo>
                  <a:cubicBezTo>
                    <a:pt x="38843" y="6940"/>
                    <a:pt x="38833" y="6937"/>
                    <a:pt x="38826" y="6932"/>
                  </a:cubicBezTo>
                  <a:cubicBezTo>
                    <a:pt x="38815" y="6926"/>
                    <a:pt x="38823" y="6915"/>
                    <a:pt x="38844" y="6911"/>
                  </a:cubicBezTo>
                  <a:cubicBezTo>
                    <a:pt x="38850" y="6909"/>
                    <a:pt x="38856" y="6908"/>
                    <a:pt x="38861" y="6908"/>
                  </a:cubicBezTo>
                  <a:close/>
                  <a:moveTo>
                    <a:pt x="33294" y="6931"/>
                  </a:moveTo>
                  <a:cubicBezTo>
                    <a:pt x="33326" y="6931"/>
                    <a:pt x="33360" y="6952"/>
                    <a:pt x="33351" y="6970"/>
                  </a:cubicBezTo>
                  <a:cubicBezTo>
                    <a:pt x="33345" y="6977"/>
                    <a:pt x="33324" y="6980"/>
                    <a:pt x="33303" y="6980"/>
                  </a:cubicBezTo>
                  <a:cubicBezTo>
                    <a:pt x="33251" y="6977"/>
                    <a:pt x="33241" y="6942"/>
                    <a:pt x="33282" y="6932"/>
                  </a:cubicBezTo>
                  <a:cubicBezTo>
                    <a:pt x="33286" y="6931"/>
                    <a:pt x="33290" y="6931"/>
                    <a:pt x="33294" y="6931"/>
                  </a:cubicBezTo>
                  <a:close/>
                  <a:moveTo>
                    <a:pt x="1325" y="7056"/>
                  </a:moveTo>
                  <a:cubicBezTo>
                    <a:pt x="1335" y="7056"/>
                    <a:pt x="1349" y="7062"/>
                    <a:pt x="1360" y="7067"/>
                  </a:cubicBezTo>
                  <a:cubicBezTo>
                    <a:pt x="1371" y="7078"/>
                    <a:pt x="1364" y="7088"/>
                    <a:pt x="1343" y="7095"/>
                  </a:cubicBezTo>
                  <a:cubicBezTo>
                    <a:pt x="1339" y="7096"/>
                    <a:pt x="1334" y="7097"/>
                    <a:pt x="1330" y="7097"/>
                  </a:cubicBezTo>
                  <a:cubicBezTo>
                    <a:pt x="1317" y="7097"/>
                    <a:pt x="1304" y="7092"/>
                    <a:pt x="1301" y="7081"/>
                  </a:cubicBezTo>
                  <a:cubicBezTo>
                    <a:pt x="1298" y="7071"/>
                    <a:pt x="1304" y="7060"/>
                    <a:pt x="1319" y="7057"/>
                  </a:cubicBezTo>
                  <a:cubicBezTo>
                    <a:pt x="1321" y="7056"/>
                    <a:pt x="1323" y="7056"/>
                    <a:pt x="1325" y="7056"/>
                  </a:cubicBezTo>
                  <a:close/>
                  <a:moveTo>
                    <a:pt x="29737" y="7221"/>
                  </a:moveTo>
                  <a:cubicBezTo>
                    <a:pt x="29767" y="7221"/>
                    <a:pt x="29797" y="7241"/>
                    <a:pt x="29789" y="7259"/>
                  </a:cubicBezTo>
                  <a:cubicBezTo>
                    <a:pt x="29785" y="7265"/>
                    <a:pt x="29760" y="7269"/>
                    <a:pt x="29739" y="7269"/>
                  </a:cubicBezTo>
                  <a:cubicBezTo>
                    <a:pt x="29688" y="7265"/>
                    <a:pt x="29674" y="7234"/>
                    <a:pt x="29719" y="7224"/>
                  </a:cubicBezTo>
                  <a:cubicBezTo>
                    <a:pt x="29724" y="7222"/>
                    <a:pt x="29731" y="7221"/>
                    <a:pt x="29737" y="7221"/>
                  </a:cubicBezTo>
                  <a:close/>
                  <a:moveTo>
                    <a:pt x="29379" y="7171"/>
                  </a:moveTo>
                  <a:cubicBezTo>
                    <a:pt x="29406" y="7176"/>
                    <a:pt x="29424" y="7177"/>
                    <a:pt x="29441" y="7177"/>
                  </a:cubicBezTo>
                  <a:cubicBezTo>
                    <a:pt x="29453" y="7177"/>
                    <a:pt x="29464" y="7177"/>
                    <a:pt x="29476" y="7175"/>
                  </a:cubicBezTo>
                  <a:cubicBezTo>
                    <a:pt x="29477" y="7175"/>
                    <a:pt x="29477" y="7175"/>
                    <a:pt x="29478" y="7175"/>
                  </a:cubicBezTo>
                  <a:cubicBezTo>
                    <a:pt x="29508" y="7175"/>
                    <a:pt x="29673" y="7259"/>
                    <a:pt x="29667" y="7272"/>
                  </a:cubicBezTo>
                  <a:cubicBezTo>
                    <a:pt x="29666" y="7274"/>
                    <a:pt x="29662" y="7274"/>
                    <a:pt x="29655" y="7274"/>
                  </a:cubicBezTo>
                  <a:cubicBezTo>
                    <a:pt x="29630" y="7274"/>
                    <a:pt x="29572" y="7265"/>
                    <a:pt x="29507" y="7254"/>
                  </a:cubicBezTo>
                  <a:cubicBezTo>
                    <a:pt x="29458" y="7245"/>
                    <a:pt x="29409" y="7239"/>
                    <a:pt x="29373" y="7239"/>
                  </a:cubicBezTo>
                  <a:cubicBezTo>
                    <a:pt x="29348" y="7239"/>
                    <a:pt x="29328" y="7242"/>
                    <a:pt x="29320" y="7248"/>
                  </a:cubicBezTo>
                  <a:cubicBezTo>
                    <a:pt x="29302" y="7256"/>
                    <a:pt x="29277" y="7261"/>
                    <a:pt x="29256" y="7261"/>
                  </a:cubicBezTo>
                  <a:cubicBezTo>
                    <a:pt x="29248" y="7261"/>
                    <a:pt x="29240" y="7260"/>
                    <a:pt x="29233" y="7259"/>
                  </a:cubicBezTo>
                  <a:cubicBezTo>
                    <a:pt x="29147" y="7244"/>
                    <a:pt x="29161" y="7199"/>
                    <a:pt x="29254" y="7182"/>
                  </a:cubicBezTo>
                  <a:cubicBezTo>
                    <a:pt x="29299" y="7175"/>
                    <a:pt x="29358" y="7171"/>
                    <a:pt x="29379" y="7171"/>
                  </a:cubicBezTo>
                  <a:close/>
                  <a:moveTo>
                    <a:pt x="36550" y="7272"/>
                  </a:moveTo>
                  <a:cubicBezTo>
                    <a:pt x="36560" y="7272"/>
                    <a:pt x="36575" y="7279"/>
                    <a:pt x="36578" y="7289"/>
                  </a:cubicBezTo>
                  <a:cubicBezTo>
                    <a:pt x="36581" y="7298"/>
                    <a:pt x="36574" y="7304"/>
                    <a:pt x="36564" y="7304"/>
                  </a:cubicBezTo>
                  <a:cubicBezTo>
                    <a:pt x="36562" y="7304"/>
                    <a:pt x="36560" y="7304"/>
                    <a:pt x="36557" y="7304"/>
                  </a:cubicBezTo>
                  <a:cubicBezTo>
                    <a:pt x="36543" y="7300"/>
                    <a:pt x="36530" y="7293"/>
                    <a:pt x="36530" y="7289"/>
                  </a:cubicBezTo>
                  <a:cubicBezTo>
                    <a:pt x="36530" y="7283"/>
                    <a:pt x="36536" y="7275"/>
                    <a:pt x="36550" y="7272"/>
                  </a:cubicBezTo>
                  <a:close/>
                  <a:moveTo>
                    <a:pt x="29820" y="7289"/>
                  </a:moveTo>
                  <a:cubicBezTo>
                    <a:pt x="29822" y="7289"/>
                    <a:pt x="29824" y="7289"/>
                    <a:pt x="29827" y="7289"/>
                  </a:cubicBezTo>
                  <a:cubicBezTo>
                    <a:pt x="29840" y="7293"/>
                    <a:pt x="29854" y="7300"/>
                    <a:pt x="29854" y="7307"/>
                  </a:cubicBezTo>
                  <a:cubicBezTo>
                    <a:pt x="29858" y="7310"/>
                    <a:pt x="29851" y="7317"/>
                    <a:pt x="29837" y="7321"/>
                  </a:cubicBezTo>
                  <a:cubicBezTo>
                    <a:pt x="29835" y="7322"/>
                    <a:pt x="29833" y="7322"/>
                    <a:pt x="29832" y="7322"/>
                  </a:cubicBezTo>
                  <a:cubicBezTo>
                    <a:pt x="29822" y="7322"/>
                    <a:pt x="29809" y="7315"/>
                    <a:pt x="29806" y="7304"/>
                  </a:cubicBezTo>
                  <a:cubicBezTo>
                    <a:pt x="29803" y="7295"/>
                    <a:pt x="29809" y="7289"/>
                    <a:pt x="29820" y="7289"/>
                  </a:cubicBezTo>
                  <a:close/>
                  <a:moveTo>
                    <a:pt x="30890" y="7142"/>
                  </a:moveTo>
                  <a:cubicBezTo>
                    <a:pt x="30912" y="7142"/>
                    <a:pt x="30952" y="7145"/>
                    <a:pt x="31006" y="7150"/>
                  </a:cubicBezTo>
                  <a:cubicBezTo>
                    <a:pt x="31033" y="7153"/>
                    <a:pt x="31060" y="7155"/>
                    <a:pt x="31082" y="7155"/>
                  </a:cubicBezTo>
                  <a:cubicBezTo>
                    <a:pt x="31117" y="7155"/>
                    <a:pt x="31143" y="7152"/>
                    <a:pt x="31152" y="7147"/>
                  </a:cubicBezTo>
                  <a:cubicBezTo>
                    <a:pt x="31154" y="7144"/>
                    <a:pt x="31158" y="7143"/>
                    <a:pt x="31163" y="7143"/>
                  </a:cubicBezTo>
                  <a:cubicBezTo>
                    <a:pt x="31175" y="7143"/>
                    <a:pt x="31190" y="7153"/>
                    <a:pt x="31201" y="7168"/>
                  </a:cubicBezTo>
                  <a:cubicBezTo>
                    <a:pt x="31210" y="7182"/>
                    <a:pt x="31223" y="7190"/>
                    <a:pt x="31232" y="7190"/>
                  </a:cubicBezTo>
                  <a:cubicBezTo>
                    <a:pt x="31236" y="7190"/>
                    <a:pt x="31240" y="7189"/>
                    <a:pt x="31242" y="7185"/>
                  </a:cubicBezTo>
                  <a:cubicBezTo>
                    <a:pt x="31248" y="7182"/>
                    <a:pt x="31257" y="7179"/>
                    <a:pt x="31265" y="7179"/>
                  </a:cubicBezTo>
                  <a:cubicBezTo>
                    <a:pt x="31272" y="7179"/>
                    <a:pt x="31279" y="7181"/>
                    <a:pt x="31284" y="7185"/>
                  </a:cubicBezTo>
                  <a:cubicBezTo>
                    <a:pt x="31290" y="7192"/>
                    <a:pt x="31304" y="7196"/>
                    <a:pt x="31318" y="7196"/>
                  </a:cubicBezTo>
                  <a:cubicBezTo>
                    <a:pt x="31326" y="7196"/>
                    <a:pt x="31335" y="7195"/>
                    <a:pt x="31342" y="7192"/>
                  </a:cubicBezTo>
                  <a:cubicBezTo>
                    <a:pt x="31346" y="7191"/>
                    <a:pt x="31351" y="7191"/>
                    <a:pt x="31355" y="7191"/>
                  </a:cubicBezTo>
                  <a:cubicBezTo>
                    <a:pt x="31406" y="7191"/>
                    <a:pt x="31494" y="7236"/>
                    <a:pt x="31478" y="7259"/>
                  </a:cubicBezTo>
                  <a:cubicBezTo>
                    <a:pt x="31475" y="7262"/>
                    <a:pt x="31473" y="7264"/>
                    <a:pt x="31470" y="7264"/>
                  </a:cubicBezTo>
                  <a:cubicBezTo>
                    <a:pt x="31466" y="7264"/>
                    <a:pt x="31461" y="7259"/>
                    <a:pt x="31457" y="7248"/>
                  </a:cubicBezTo>
                  <a:cubicBezTo>
                    <a:pt x="31455" y="7239"/>
                    <a:pt x="31451" y="7234"/>
                    <a:pt x="31447" y="7234"/>
                  </a:cubicBezTo>
                  <a:cubicBezTo>
                    <a:pt x="31444" y="7234"/>
                    <a:pt x="31442" y="7235"/>
                    <a:pt x="31440" y="7238"/>
                  </a:cubicBezTo>
                  <a:cubicBezTo>
                    <a:pt x="31436" y="7243"/>
                    <a:pt x="31429" y="7246"/>
                    <a:pt x="31421" y="7246"/>
                  </a:cubicBezTo>
                  <a:cubicBezTo>
                    <a:pt x="31414" y="7246"/>
                    <a:pt x="31406" y="7244"/>
                    <a:pt x="31398" y="7241"/>
                  </a:cubicBezTo>
                  <a:cubicBezTo>
                    <a:pt x="31385" y="7236"/>
                    <a:pt x="31363" y="7232"/>
                    <a:pt x="31343" y="7232"/>
                  </a:cubicBezTo>
                  <a:cubicBezTo>
                    <a:pt x="31335" y="7232"/>
                    <a:pt x="31328" y="7233"/>
                    <a:pt x="31321" y="7234"/>
                  </a:cubicBezTo>
                  <a:cubicBezTo>
                    <a:pt x="31310" y="7235"/>
                    <a:pt x="31297" y="7236"/>
                    <a:pt x="31284" y="7236"/>
                  </a:cubicBezTo>
                  <a:cubicBezTo>
                    <a:pt x="31267" y="7236"/>
                    <a:pt x="31252" y="7235"/>
                    <a:pt x="31242" y="7230"/>
                  </a:cubicBezTo>
                  <a:cubicBezTo>
                    <a:pt x="31222" y="7227"/>
                    <a:pt x="31180" y="7224"/>
                    <a:pt x="31142" y="7224"/>
                  </a:cubicBezTo>
                  <a:cubicBezTo>
                    <a:pt x="31107" y="7224"/>
                    <a:pt x="31055" y="7220"/>
                    <a:pt x="31027" y="7217"/>
                  </a:cubicBezTo>
                  <a:cubicBezTo>
                    <a:pt x="31014" y="7216"/>
                    <a:pt x="31004" y="7215"/>
                    <a:pt x="30999" y="7215"/>
                  </a:cubicBezTo>
                  <a:cubicBezTo>
                    <a:pt x="30982" y="7215"/>
                    <a:pt x="30993" y="7221"/>
                    <a:pt x="31034" y="7244"/>
                  </a:cubicBezTo>
                  <a:cubicBezTo>
                    <a:pt x="31060" y="7262"/>
                    <a:pt x="31093" y="7269"/>
                    <a:pt x="31116" y="7269"/>
                  </a:cubicBezTo>
                  <a:cubicBezTo>
                    <a:pt x="31120" y="7269"/>
                    <a:pt x="31124" y="7269"/>
                    <a:pt x="31127" y="7269"/>
                  </a:cubicBezTo>
                  <a:cubicBezTo>
                    <a:pt x="31133" y="7267"/>
                    <a:pt x="31139" y="7266"/>
                    <a:pt x="31146" y="7266"/>
                  </a:cubicBezTo>
                  <a:cubicBezTo>
                    <a:pt x="31166" y="7266"/>
                    <a:pt x="31189" y="7272"/>
                    <a:pt x="31204" y="7283"/>
                  </a:cubicBezTo>
                  <a:cubicBezTo>
                    <a:pt x="31235" y="7300"/>
                    <a:pt x="31232" y="7307"/>
                    <a:pt x="31187" y="7314"/>
                  </a:cubicBezTo>
                  <a:cubicBezTo>
                    <a:pt x="31134" y="7325"/>
                    <a:pt x="31094" y="7331"/>
                    <a:pt x="31063" y="7331"/>
                  </a:cubicBezTo>
                  <a:cubicBezTo>
                    <a:pt x="31010" y="7331"/>
                    <a:pt x="30983" y="7314"/>
                    <a:pt x="30968" y="7279"/>
                  </a:cubicBezTo>
                  <a:cubicBezTo>
                    <a:pt x="30954" y="7248"/>
                    <a:pt x="30930" y="7217"/>
                    <a:pt x="30909" y="7203"/>
                  </a:cubicBezTo>
                  <a:cubicBezTo>
                    <a:pt x="30884" y="7189"/>
                    <a:pt x="30881" y="7182"/>
                    <a:pt x="30905" y="7175"/>
                  </a:cubicBezTo>
                  <a:cubicBezTo>
                    <a:pt x="30930" y="7168"/>
                    <a:pt x="30930" y="7165"/>
                    <a:pt x="30895" y="7155"/>
                  </a:cubicBezTo>
                  <a:cubicBezTo>
                    <a:pt x="30860" y="7146"/>
                    <a:pt x="30860" y="7142"/>
                    <a:pt x="30890" y="7142"/>
                  </a:cubicBezTo>
                  <a:close/>
                  <a:moveTo>
                    <a:pt x="30845" y="7093"/>
                  </a:moveTo>
                  <a:cubicBezTo>
                    <a:pt x="30854" y="7093"/>
                    <a:pt x="30857" y="7105"/>
                    <a:pt x="30857" y="7130"/>
                  </a:cubicBezTo>
                  <a:cubicBezTo>
                    <a:pt x="30857" y="7155"/>
                    <a:pt x="30860" y="7182"/>
                    <a:pt x="30860" y="7192"/>
                  </a:cubicBezTo>
                  <a:cubicBezTo>
                    <a:pt x="30866" y="7211"/>
                    <a:pt x="30798" y="7227"/>
                    <a:pt x="30740" y="7227"/>
                  </a:cubicBezTo>
                  <a:cubicBezTo>
                    <a:pt x="30720" y="7227"/>
                    <a:pt x="30701" y="7225"/>
                    <a:pt x="30687" y="7220"/>
                  </a:cubicBezTo>
                  <a:cubicBezTo>
                    <a:pt x="30674" y="7214"/>
                    <a:pt x="30652" y="7212"/>
                    <a:pt x="30631" y="7212"/>
                  </a:cubicBezTo>
                  <a:cubicBezTo>
                    <a:pt x="30613" y="7212"/>
                    <a:pt x="30595" y="7214"/>
                    <a:pt x="30583" y="7217"/>
                  </a:cubicBezTo>
                  <a:cubicBezTo>
                    <a:pt x="30567" y="7221"/>
                    <a:pt x="30544" y="7222"/>
                    <a:pt x="30523" y="7222"/>
                  </a:cubicBezTo>
                  <a:cubicBezTo>
                    <a:pt x="30508" y="7222"/>
                    <a:pt x="30493" y="7222"/>
                    <a:pt x="30482" y="7220"/>
                  </a:cubicBezTo>
                  <a:cubicBezTo>
                    <a:pt x="30451" y="7217"/>
                    <a:pt x="30410" y="7209"/>
                    <a:pt x="30378" y="7203"/>
                  </a:cubicBezTo>
                  <a:cubicBezTo>
                    <a:pt x="30373" y="7202"/>
                    <a:pt x="30369" y="7202"/>
                    <a:pt x="30365" y="7202"/>
                  </a:cubicBezTo>
                  <a:cubicBezTo>
                    <a:pt x="30328" y="7202"/>
                    <a:pt x="30320" y="7228"/>
                    <a:pt x="30364" y="7238"/>
                  </a:cubicBezTo>
                  <a:cubicBezTo>
                    <a:pt x="30378" y="7241"/>
                    <a:pt x="30399" y="7259"/>
                    <a:pt x="30410" y="7279"/>
                  </a:cubicBezTo>
                  <a:cubicBezTo>
                    <a:pt x="30430" y="7307"/>
                    <a:pt x="30423" y="7314"/>
                    <a:pt x="30361" y="7328"/>
                  </a:cubicBezTo>
                  <a:cubicBezTo>
                    <a:pt x="30340" y="7333"/>
                    <a:pt x="30322" y="7335"/>
                    <a:pt x="30309" y="7335"/>
                  </a:cubicBezTo>
                  <a:cubicBezTo>
                    <a:pt x="30297" y="7335"/>
                    <a:pt x="30290" y="7333"/>
                    <a:pt x="30291" y="7328"/>
                  </a:cubicBezTo>
                  <a:cubicBezTo>
                    <a:pt x="30295" y="7317"/>
                    <a:pt x="30264" y="7314"/>
                    <a:pt x="30229" y="7314"/>
                  </a:cubicBezTo>
                  <a:cubicBezTo>
                    <a:pt x="30222" y="7314"/>
                    <a:pt x="30215" y="7314"/>
                    <a:pt x="30207" y="7314"/>
                  </a:cubicBezTo>
                  <a:cubicBezTo>
                    <a:pt x="30175" y="7314"/>
                    <a:pt x="30143" y="7309"/>
                    <a:pt x="30128" y="7304"/>
                  </a:cubicBezTo>
                  <a:cubicBezTo>
                    <a:pt x="30122" y="7302"/>
                    <a:pt x="30116" y="7301"/>
                    <a:pt x="30111" y="7301"/>
                  </a:cubicBezTo>
                  <a:cubicBezTo>
                    <a:pt x="30095" y="7301"/>
                    <a:pt x="30081" y="7309"/>
                    <a:pt x="30066" y="7324"/>
                  </a:cubicBezTo>
                  <a:cubicBezTo>
                    <a:pt x="30055" y="7339"/>
                    <a:pt x="30048" y="7345"/>
                    <a:pt x="30043" y="7345"/>
                  </a:cubicBezTo>
                  <a:cubicBezTo>
                    <a:pt x="30038" y="7345"/>
                    <a:pt x="30034" y="7339"/>
                    <a:pt x="30031" y="7328"/>
                  </a:cubicBezTo>
                  <a:cubicBezTo>
                    <a:pt x="30027" y="7315"/>
                    <a:pt x="30020" y="7309"/>
                    <a:pt x="30011" y="7309"/>
                  </a:cubicBezTo>
                  <a:cubicBezTo>
                    <a:pt x="30005" y="7309"/>
                    <a:pt x="29997" y="7312"/>
                    <a:pt x="29989" y="7317"/>
                  </a:cubicBezTo>
                  <a:cubicBezTo>
                    <a:pt x="29977" y="7324"/>
                    <a:pt x="29969" y="7329"/>
                    <a:pt x="29965" y="7329"/>
                  </a:cubicBezTo>
                  <a:cubicBezTo>
                    <a:pt x="29957" y="7329"/>
                    <a:pt x="29961" y="7315"/>
                    <a:pt x="29973" y="7279"/>
                  </a:cubicBezTo>
                  <a:cubicBezTo>
                    <a:pt x="29979" y="7248"/>
                    <a:pt x="30000" y="7238"/>
                    <a:pt x="30048" y="7234"/>
                  </a:cubicBezTo>
                  <a:cubicBezTo>
                    <a:pt x="30083" y="7234"/>
                    <a:pt x="30135" y="7227"/>
                    <a:pt x="30163" y="7220"/>
                  </a:cubicBezTo>
                  <a:cubicBezTo>
                    <a:pt x="30175" y="7215"/>
                    <a:pt x="30188" y="7212"/>
                    <a:pt x="30198" y="7212"/>
                  </a:cubicBezTo>
                  <a:cubicBezTo>
                    <a:pt x="30208" y="7212"/>
                    <a:pt x="30215" y="7215"/>
                    <a:pt x="30215" y="7220"/>
                  </a:cubicBezTo>
                  <a:cubicBezTo>
                    <a:pt x="30218" y="7234"/>
                    <a:pt x="30246" y="7244"/>
                    <a:pt x="30274" y="7251"/>
                  </a:cubicBezTo>
                  <a:cubicBezTo>
                    <a:pt x="30286" y="7253"/>
                    <a:pt x="30295" y="7254"/>
                    <a:pt x="30302" y="7254"/>
                  </a:cubicBezTo>
                  <a:cubicBezTo>
                    <a:pt x="30318" y="7254"/>
                    <a:pt x="30320" y="7247"/>
                    <a:pt x="30316" y="7230"/>
                  </a:cubicBezTo>
                  <a:cubicBezTo>
                    <a:pt x="30312" y="7217"/>
                    <a:pt x="30285" y="7203"/>
                    <a:pt x="30256" y="7203"/>
                  </a:cubicBezTo>
                  <a:cubicBezTo>
                    <a:pt x="30173" y="7199"/>
                    <a:pt x="30187" y="7134"/>
                    <a:pt x="30271" y="7123"/>
                  </a:cubicBezTo>
                  <a:cubicBezTo>
                    <a:pt x="30290" y="7120"/>
                    <a:pt x="30310" y="7118"/>
                    <a:pt x="30327" y="7118"/>
                  </a:cubicBezTo>
                  <a:cubicBezTo>
                    <a:pt x="30343" y="7118"/>
                    <a:pt x="30357" y="7120"/>
                    <a:pt x="30364" y="7123"/>
                  </a:cubicBezTo>
                  <a:cubicBezTo>
                    <a:pt x="30370" y="7124"/>
                    <a:pt x="30383" y="7125"/>
                    <a:pt x="30399" y="7125"/>
                  </a:cubicBezTo>
                  <a:cubicBezTo>
                    <a:pt x="30428" y="7125"/>
                    <a:pt x="30468" y="7123"/>
                    <a:pt x="30510" y="7116"/>
                  </a:cubicBezTo>
                  <a:cubicBezTo>
                    <a:pt x="30547" y="7112"/>
                    <a:pt x="30596" y="7109"/>
                    <a:pt x="30639" y="7109"/>
                  </a:cubicBezTo>
                  <a:cubicBezTo>
                    <a:pt x="30666" y="7109"/>
                    <a:pt x="30692" y="7110"/>
                    <a:pt x="30711" y="7113"/>
                  </a:cubicBezTo>
                  <a:cubicBezTo>
                    <a:pt x="30722" y="7114"/>
                    <a:pt x="30734" y="7114"/>
                    <a:pt x="30745" y="7114"/>
                  </a:cubicBezTo>
                  <a:cubicBezTo>
                    <a:pt x="30780" y="7114"/>
                    <a:pt x="30813" y="7110"/>
                    <a:pt x="30826" y="7102"/>
                  </a:cubicBezTo>
                  <a:cubicBezTo>
                    <a:pt x="30834" y="7096"/>
                    <a:pt x="30840" y="7093"/>
                    <a:pt x="30845" y="7093"/>
                  </a:cubicBezTo>
                  <a:close/>
                  <a:moveTo>
                    <a:pt x="31427" y="7279"/>
                  </a:moveTo>
                  <a:cubicBezTo>
                    <a:pt x="31429" y="7279"/>
                    <a:pt x="31433" y="7283"/>
                    <a:pt x="31440" y="7289"/>
                  </a:cubicBezTo>
                  <a:cubicBezTo>
                    <a:pt x="31449" y="7298"/>
                    <a:pt x="31467" y="7304"/>
                    <a:pt x="31482" y="7304"/>
                  </a:cubicBezTo>
                  <a:cubicBezTo>
                    <a:pt x="31486" y="7304"/>
                    <a:pt x="31489" y="7304"/>
                    <a:pt x="31492" y="7304"/>
                  </a:cubicBezTo>
                  <a:cubicBezTo>
                    <a:pt x="31495" y="7303"/>
                    <a:pt x="31498" y="7303"/>
                    <a:pt x="31500" y="7303"/>
                  </a:cubicBezTo>
                  <a:cubicBezTo>
                    <a:pt x="31514" y="7303"/>
                    <a:pt x="31527" y="7310"/>
                    <a:pt x="31530" y="7324"/>
                  </a:cubicBezTo>
                  <a:cubicBezTo>
                    <a:pt x="31536" y="7342"/>
                    <a:pt x="31536" y="7348"/>
                    <a:pt x="31524" y="7348"/>
                  </a:cubicBezTo>
                  <a:cubicBezTo>
                    <a:pt x="31517" y="7348"/>
                    <a:pt x="31505" y="7346"/>
                    <a:pt x="31488" y="7342"/>
                  </a:cubicBezTo>
                  <a:cubicBezTo>
                    <a:pt x="31457" y="7334"/>
                    <a:pt x="31433" y="7314"/>
                    <a:pt x="31430" y="7296"/>
                  </a:cubicBezTo>
                  <a:cubicBezTo>
                    <a:pt x="31426" y="7285"/>
                    <a:pt x="31425" y="7279"/>
                    <a:pt x="31427" y="7279"/>
                  </a:cubicBezTo>
                  <a:close/>
                  <a:moveTo>
                    <a:pt x="31322" y="7298"/>
                  </a:moveTo>
                  <a:cubicBezTo>
                    <a:pt x="31335" y="7298"/>
                    <a:pt x="31344" y="7303"/>
                    <a:pt x="31350" y="7310"/>
                  </a:cubicBezTo>
                  <a:cubicBezTo>
                    <a:pt x="31360" y="7321"/>
                    <a:pt x="31336" y="7338"/>
                    <a:pt x="31297" y="7349"/>
                  </a:cubicBezTo>
                  <a:cubicBezTo>
                    <a:pt x="31282" y="7353"/>
                    <a:pt x="31268" y="7355"/>
                    <a:pt x="31256" y="7355"/>
                  </a:cubicBezTo>
                  <a:cubicBezTo>
                    <a:pt x="31217" y="7355"/>
                    <a:pt x="31199" y="7337"/>
                    <a:pt x="31238" y="7321"/>
                  </a:cubicBezTo>
                  <a:cubicBezTo>
                    <a:pt x="31279" y="7305"/>
                    <a:pt x="31305" y="7298"/>
                    <a:pt x="31322" y="7298"/>
                  </a:cubicBezTo>
                  <a:close/>
                  <a:moveTo>
                    <a:pt x="30560" y="7286"/>
                  </a:moveTo>
                  <a:cubicBezTo>
                    <a:pt x="30574" y="7286"/>
                    <a:pt x="30594" y="7292"/>
                    <a:pt x="30618" y="7304"/>
                  </a:cubicBezTo>
                  <a:cubicBezTo>
                    <a:pt x="30669" y="7331"/>
                    <a:pt x="30684" y="7359"/>
                    <a:pt x="30649" y="7369"/>
                  </a:cubicBezTo>
                  <a:cubicBezTo>
                    <a:pt x="30647" y="7370"/>
                    <a:pt x="30645" y="7370"/>
                    <a:pt x="30643" y="7370"/>
                  </a:cubicBezTo>
                  <a:cubicBezTo>
                    <a:pt x="30634" y="7370"/>
                    <a:pt x="30624" y="7364"/>
                    <a:pt x="30621" y="7355"/>
                  </a:cubicBezTo>
                  <a:cubicBezTo>
                    <a:pt x="30619" y="7348"/>
                    <a:pt x="30609" y="7342"/>
                    <a:pt x="30597" y="7342"/>
                  </a:cubicBezTo>
                  <a:cubicBezTo>
                    <a:pt x="30593" y="7342"/>
                    <a:pt x="30588" y="7343"/>
                    <a:pt x="30583" y="7345"/>
                  </a:cubicBezTo>
                  <a:cubicBezTo>
                    <a:pt x="30580" y="7346"/>
                    <a:pt x="30578" y="7346"/>
                    <a:pt x="30575" y="7346"/>
                  </a:cubicBezTo>
                  <a:cubicBezTo>
                    <a:pt x="30558" y="7346"/>
                    <a:pt x="30544" y="7336"/>
                    <a:pt x="30538" y="7321"/>
                  </a:cubicBezTo>
                  <a:cubicBezTo>
                    <a:pt x="30531" y="7298"/>
                    <a:pt x="30540" y="7286"/>
                    <a:pt x="30560" y="7286"/>
                  </a:cubicBezTo>
                  <a:close/>
                  <a:moveTo>
                    <a:pt x="31609" y="7308"/>
                  </a:moveTo>
                  <a:cubicBezTo>
                    <a:pt x="31683" y="7308"/>
                    <a:pt x="31851" y="7339"/>
                    <a:pt x="31856" y="7359"/>
                  </a:cubicBezTo>
                  <a:cubicBezTo>
                    <a:pt x="31863" y="7373"/>
                    <a:pt x="31846" y="7379"/>
                    <a:pt x="31821" y="7379"/>
                  </a:cubicBezTo>
                  <a:cubicBezTo>
                    <a:pt x="31797" y="7376"/>
                    <a:pt x="31755" y="7376"/>
                    <a:pt x="31728" y="7376"/>
                  </a:cubicBezTo>
                  <a:cubicBezTo>
                    <a:pt x="31700" y="7376"/>
                    <a:pt x="31662" y="7369"/>
                    <a:pt x="31638" y="7359"/>
                  </a:cubicBezTo>
                  <a:cubicBezTo>
                    <a:pt x="31625" y="7354"/>
                    <a:pt x="31613" y="7351"/>
                    <a:pt x="31603" y="7351"/>
                  </a:cubicBezTo>
                  <a:cubicBezTo>
                    <a:pt x="31593" y="7351"/>
                    <a:pt x="31585" y="7354"/>
                    <a:pt x="31582" y="7359"/>
                  </a:cubicBezTo>
                  <a:cubicBezTo>
                    <a:pt x="31579" y="7363"/>
                    <a:pt x="31577" y="7365"/>
                    <a:pt x="31574" y="7365"/>
                  </a:cubicBezTo>
                  <a:cubicBezTo>
                    <a:pt x="31570" y="7365"/>
                    <a:pt x="31567" y="7360"/>
                    <a:pt x="31565" y="7352"/>
                  </a:cubicBezTo>
                  <a:cubicBezTo>
                    <a:pt x="31561" y="7342"/>
                    <a:pt x="31565" y="7324"/>
                    <a:pt x="31575" y="7314"/>
                  </a:cubicBezTo>
                  <a:cubicBezTo>
                    <a:pt x="31579" y="7310"/>
                    <a:pt x="31592" y="7308"/>
                    <a:pt x="31609" y="7308"/>
                  </a:cubicBezTo>
                  <a:close/>
                  <a:moveTo>
                    <a:pt x="36265" y="7220"/>
                  </a:moveTo>
                  <a:cubicBezTo>
                    <a:pt x="36280" y="7220"/>
                    <a:pt x="36307" y="7230"/>
                    <a:pt x="36325" y="7248"/>
                  </a:cubicBezTo>
                  <a:cubicBezTo>
                    <a:pt x="36356" y="7275"/>
                    <a:pt x="36359" y="7289"/>
                    <a:pt x="36338" y="7324"/>
                  </a:cubicBezTo>
                  <a:cubicBezTo>
                    <a:pt x="36327" y="7340"/>
                    <a:pt x="36317" y="7349"/>
                    <a:pt x="36311" y="7349"/>
                  </a:cubicBezTo>
                  <a:cubicBezTo>
                    <a:pt x="36308" y="7349"/>
                    <a:pt x="36305" y="7346"/>
                    <a:pt x="36304" y="7342"/>
                  </a:cubicBezTo>
                  <a:cubicBezTo>
                    <a:pt x="36301" y="7330"/>
                    <a:pt x="36290" y="7320"/>
                    <a:pt x="36281" y="7320"/>
                  </a:cubicBezTo>
                  <a:cubicBezTo>
                    <a:pt x="36279" y="7320"/>
                    <a:pt x="36277" y="7320"/>
                    <a:pt x="36276" y="7321"/>
                  </a:cubicBezTo>
                  <a:cubicBezTo>
                    <a:pt x="36262" y="7324"/>
                    <a:pt x="36262" y="7338"/>
                    <a:pt x="36276" y="7352"/>
                  </a:cubicBezTo>
                  <a:cubicBezTo>
                    <a:pt x="36287" y="7369"/>
                    <a:pt x="36287" y="7383"/>
                    <a:pt x="36272" y="7387"/>
                  </a:cubicBezTo>
                  <a:cubicBezTo>
                    <a:pt x="36271" y="7387"/>
                    <a:pt x="36269" y="7387"/>
                    <a:pt x="36267" y="7387"/>
                  </a:cubicBezTo>
                  <a:cubicBezTo>
                    <a:pt x="36255" y="7387"/>
                    <a:pt x="36241" y="7378"/>
                    <a:pt x="36238" y="7366"/>
                  </a:cubicBezTo>
                  <a:cubicBezTo>
                    <a:pt x="36234" y="7349"/>
                    <a:pt x="36221" y="7328"/>
                    <a:pt x="36210" y="7314"/>
                  </a:cubicBezTo>
                  <a:cubicBezTo>
                    <a:pt x="36186" y="7286"/>
                    <a:pt x="36217" y="7230"/>
                    <a:pt x="36259" y="7220"/>
                  </a:cubicBezTo>
                  <a:cubicBezTo>
                    <a:pt x="36261" y="7220"/>
                    <a:pt x="36263" y="7220"/>
                    <a:pt x="36265" y="7220"/>
                  </a:cubicBezTo>
                  <a:close/>
                  <a:moveTo>
                    <a:pt x="33929" y="7535"/>
                  </a:moveTo>
                  <a:cubicBezTo>
                    <a:pt x="33936" y="7535"/>
                    <a:pt x="33940" y="7542"/>
                    <a:pt x="33938" y="7553"/>
                  </a:cubicBezTo>
                  <a:cubicBezTo>
                    <a:pt x="33934" y="7567"/>
                    <a:pt x="33928" y="7577"/>
                    <a:pt x="33920" y="7577"/>
                  </a:cubicBezTo>
                  <a:cubicBezTo>
                    <a:pt x="33920" y="7578"/>
                    <a:pt x="33919" y="7578"/>
                    <a:pt x="33918" y="7578"/>
                  </a:cubicBezTo>
                  <a:cubicBezTo>
                    <a:pt x="33915" y="7578"/>
                    <a:pt x="33910" y="7572"/>
                    <a:pt x="33907" y="7560"/>
                  </a:cubicBezTo>
                  <a:cubicBezTo>
                    <a:pt x="33903" y="7550"/>
                    <a:pt x="33910" y="7539"/>
                    <a:pt x="33923" y="7536"/>
                  </a:cubicBezTo>
                  <a:cubicBezTo>
                    <a:pt x="33925" y="7535"/>
                    <a:pt x="33927" y="7535"/>
                    <a:pt x="33929" y="7535"/>
                  </a:cubicBezTo>
                  <a:close/>
                  <a:moveTo>
                    <a:pt x="35920" y="7627"/>
                  </a:moveTo>
                  <a:cubicBezTo>
                    <a:pt x="35957" y="7627"/>
                    <a:pt x="36001" y="7648"/>
                    <a:pt x="36016" y="7675"/>
                  </a:cubicBezTo>
                  <a:cubicBezTo>
                    <a:pt x="36022" y="7691"/>
                    <a:pt x="36024" y="7699"/>
                    <a:pt x="36019" y="7699"/>
                  </a:cubicBezTo>
                  <a:cubicBezTo>
                    <a:pt x="36015" y="7699"/>
                    <a:pt x="36008" y="7695"/>
                    <a:pt x="35995" y="7688"/>
                  </a:cubicBezTo>
                  <a:cubicBezTo>
                    <a:pt x="35974" y="7675"/>
                    <a:pt x="35943" y="7661"/>
                    <a:pt x="35918" y="7650"/>
                  </a:cubicBezTo>
                  <a:cubicBezTo>
                    <a:pt x="35894" y="7640"/>
                    <a:pt x="35888" y="7633"/>
                    <a:pt x="35901" y="7629"/>
                  </a:cubicBezTo>
                  <a:cubicBezTo>
                    <a:pt x="35907" y="7628"/>
                    <a:pt x="35913" y="7627"/>
                    <a:pt x="35920" y="7627"/>
                  </a:cubicBezTo>
                  <a:close/>
                  <a:moveTo>
                    <a:pt x="32320" y="7612"/>
                  </a:moveTo>
                  <a:cubicBezTo>
                    <a:pt x="32367" y="7612"/>
                    <a:pt x="32429" y="7642"/>
                    <a:pt x="32439" y="7671"/>
                  </a:cubicBezTo>
                  <a:cubicBezTo>
                    <a:pt x="32445" y="7692"/>
                    <a:pt x="32441" y="7701"/>
                    <a:pt x="32420" y="7701"/>
                  </a:cubicBezTo>
                  <a:cubicBezTo>
                    <a:pt x="32405" y="7701"/>
                    <a:pt x="32383" y="7697"/>
                    <a:pt x="32352" y="7688"/>
                  </a:cubicBezTo>
                  <a:cubicBezTo>
                    <a:pt x="32286" y="7667"/>
                    <a:pt x="32258" y="7619"/>
                    <a:pt x="32311" y="7612"/>
                  </a:cubicBezTo>
                  <a:cubicBezTo>
                    <a:pt x="32314" y="7612"/>
                    <a:pt x="32316" y="7612"/>
                    <a:pt x="32320" y="7612"/>
                  </a:cubicBezTo>
                  <a:close/>
                  <a:moveTo>
                    <a:pt x="35804" y="7639"/>
                  </a:moveTo>
                  <a:cubicBezTo>
                    <a:pt x="35815" y="7639"/>
                    <a:pt x="35809" y="7649"/>
                    <a:pt x="35794" y="7678"/>
                  </a:cubicBezTo>
                  <a:cubicBezTo>
                    <a:pt x="35779" y="7706"/>
                    <a:pt x="35765" y="7717"/>
                    <a:pt x="35749" y="7717"/>
                  </a:cubicBezTo>
                  <a:cubicBezTo>
                    <a:pt x="35742" y="7717"/>
                    <a:pt x="35735" y="7715"/>
                    <a:pt x="35728" y="7712"/>
                  </a:cubicBezTo>
                  <a:cubicBezTo>
                    <a:pt x="35695" y="7699"/>
                    <a:pt x="35682" y="7685"/>
                    <a:pt x="35697" y="7685"/>
                  </a:cubicBezTo>
                  <a:cubicBezTo>
                    <a:pt x="35700" y="7685"/>
                    <a:pt x="35706" y="7686"/>
                    <a:pt x="35714" y="7688"/>
                  </a:cubicBezTo>
                  <a:cubicBezTo>
                    <a:pt x="35717" y="7689"/>
                    <a:pt x="35720" y="7689"/>
                    <a:pt x="35723" y="7689"/>
                  </a:cubicBezTo>
                  <a:cubicBezTo>
                    <a:pt x="35731" y="7689"/>
                    <a:pt x="35734" y="7686"/>
                    <a:pt x="35731" y="7678"/>
                  </a:cubicBezTo>
                  <a:cubicBezTo>
                    <a:pt x="35731" y="7667"/>
                    <a:pt x="35749" y="7654"/>
                    <a:pt x="35773" y="7647"/>
                  </a:cubicBezTo>
                  <a:cubicBezTo>
                    <a:pt x="35789" y="7642"/>
                    <a:pt x="35799" y="7639"/>
                    <a:pt x="35804" y="7639"/>
                  </a:cubicBezTo>
                  <a:close/>
                  <a:moveTo>
                    <a:pt x="31939" y="7592"/>
                  </a:moveTo>
                  <a:cubicBezTo>
                    <a:pt x="31989" y="7592"/>
                    <a:pt x="32017" y="7610"/>
                    <a:pt x="31992" y="7633"/>
                  </a:cubicBezTo>
                  <a:cubicBezTo>
                    <a:pt x="31986" y="7640"/>
                    <a:pt x="31977" y="7644"/>
                    <a:pt x="31968" y="7644"/>
                  </a:cubicBezTo>
                  <a:cubicBezTo>
                    <a:pt x="31960" y="7644"/>
                    <a:pt x="31952" y="7641"/>
                    <a:pt x="31946" y="7637"/>
                  </a:cubicBezTo>
                  <a:cubicBezTo>
                    <a:pt x="31942" y="7632"/>
                    <a:pt x="31937" y="7630"/>
                    <a:pt x="31931" y="7630"/>
                  </a:cubicBezTo>
                  <a:cubicBezTo>
                    <a:pt x="31921" y="7630"/>
                    <a:pt x="31910" y="7636"/>
                    <a:pt x="31901" y="7647"/>
                  </a:cubicBezTo>
                  <a:cubicBezTo>
                    <a:pt x="31879" y="7667"/>
                    <a:pt x="31878" y="7674"/>
                    <a:pt x="31923" y="7674"/>
                  </a:cubicBezTo>
                  <a:cubicBezTo>
                    <a:pt x="31942" y="7674"/>
                    <a:pt x="31969" y="7673"/>
                    <a:pt x="32005" y="7671"/>
                  </a:cubicBezTo>
                  <a:cubicBezTo>
                    <a:pt x="32013" y="7670"/>
                    <a:pt x="32021" y="7670"/>
                    <a:pt x="32029" y="7670"/>
                  </a:cubicBezTo>
                  <a:cubicBezTo>
                    <a:pt x="32100" y="7670"/>
                    <a:pt x="32137" y="7685"/>
                    <a:pt x="32130" y="7712"/>
                  </a:cubicBezTo>
                  <a:cubicBezTo>
                    <a:pt x="32120" y="7735"/>
                    <a:pt x="32077" y="7754"/>
                    <a:pt x="32049" y="7754"/>
                  </a:cubicBezTo>
                  <a:cubicBezTo>
                    <a:pt x="32038" y="7754"/>
                    <a:pt x="32029" y="7751"/>
                    <a:pt x="32026" y="7744"/>
                  </a:cubicBezTo>
                  <a:cubicBezTo>
                    <a:pt x="32023" y="7733"/>
                    <a:pt x="32012" y="7729"/>
                    <a:pt x="32000" y="7729"/>
                  </a:cubicBezTo>
                  <a:cubicBezTo>
                    <a:pt x="31996" y="7729"/>
                    <a:pt x="31992" y="7729"/>
                    <a:pt x="31988" y="7730"/>
                  </a:cubicBezTo>
                  <a:cubicBezTo>
                    <a:pt x="31982" y="7731"/>
                    <a:pt x="31975" y="7731"/>
                    <a:pt x="31966" y="7731"/>
                  </a:cubicBezTo>
                  <a:cubicBezTo>
                    <a:pt x="31943" y="7731"/>
                    <a:pt x="31913" y="7728"/>
                    <a:pt x="31888" y="7723"/>
                  </a:cubicBezTo>
                  <a:cubicBezTo>
                    <a:pt x="31821" y="7702"/>
                    <a:pt x="31794" y="7675"/>
                    <a:pt x="31832" y="7664"/>
                  </a:cubicBezTo>
                  <a:cubicBezTo>
                    <a:pt x="31842" y="7661"/>
                    <a:pt x="31846" y="7647"/>
                    <a:pt x="31835" y="7637"/>
                  </a:cubicBezTo>
                  <a:cubicBezTo>
                    <a:pt x="31821" y="7619"/>
                    <a:pt x="31839" y="7608"/>
                    <a:pt x="31883" y="7598"/>
                  </a:cubicBezTo>
                  <a:cubicBezTo>
                    <a:pt x="31904" y="7594"/>
                    <a:pt x="31922" y="7592"/>
                    <a:pt x="31939" y="7592"/>
                  </a:cubicBezTo>
                  <a:close/>
                  <a:moveTo>
                    <a:pt x="35336" y="7654"/>
                  </a:moveTo>
                  <a:lnTo>
                    <a:pt x="35412" y="7696"/>
                  </a:lnTo>
                  <a:cubicBezTo>
                    <a:pt x="35485" y="7737"/>
                    <a:pt x="35513" y="7772"/>
                    <a:pt x="35478" y="7779"/>
                  </a:cubicBezTo>
                  <a:cubicBezTo>
                    <a:pt x="35477" y="7779"/>
                    <a:pt x="35477" y="7779"/>
                    <a:pt x="35476" y="7779"/>
                  </a:cubicBezTo>
                  <a:cubicBezTo>
                    <a:pt x="35464" y="7779"/>
                    <a:pt x="35431" y="7752"/>
                    <a:pt x="35398" y="7720"/>
                  </a:cubicBezTo>
                  <a:lnTo>
                    <a:pt x="35336" y="7654"/>
                  </a:lnTo>
                  <a:close/>
                  <a:moveTo>
                    <a:pt x="27465" y="7731"/>
                  </a:moveTo>
                  <a:cubicBezTo>
                    <a:pt x="27484" y="7731"/>
                    <a:pt x="27500" y="7741"/>
                    <a:pt x="27505" y="7754"/>
                  </a:cubicBezTo>
                  <a:cubicBezTo>
                    <a:pt x="27509" y="7772"/>
                    <a:pt x="27509" y="7786"/>
                    <a:pt x="27502" y="7786"/>
                  </a:cubicBezTo>
                  <a:cubicBezTo>
                    <a:pt x="27501" y="7786"/>
                    <a:pt x="27500" y="7786"/>
                    <a:pt x="27498" y="7786"/>
                  </a:cubicBezTo>
                  <a:cubicBezTo>
                    <a:pt x="27489" y="7786"/>
                    <a:pt x="27467" y="7778"/>
                    <a:pt x="27446" y="7768"/>
                  </a:cubicBezTo>
                  <a:cubicBezTo>
                    <a:pt x="27408" y="7747"/>
                    <a:pt x="27408" y="7744"/>
                    <a:pt x="27450" y="7733"/>
                  </a:cubicBezTo>
                  <a:cubicBezTo>
                    <a:pt x="27455" y="7732"/>
                    <a:pt x="27460" y="7731"/>
                    <a:pt x="27465" y="7731"/>
                  </a:cubicBezTo>
                  <a:close/>
                  <a:moveTo>
                    <a:pt x="32777" y="7718"/>
                  </a:moveTo>
                  <a:cubicBezTo>
                    <a:pt x="32841" y="7718"/>
                    <a:pt x="32896" y="7735"/>
                    <a:pt x="32903" y="7765"/>
                  </a:cubicBezTo>
                  <a:cubicBezTo>
                    <a:pt x="32911" y="7784"/>
                    <a:pt x="32889" y="7795"/>
                    <a:pt x="32854" y="7795"/>
                  </a:cubicBezTo>
                  <a:cubicBezTo>
                    <a:pt x="32826" y="7795"/>
                    <a:pt x="32791" y="7789"/>
                    <a:pt x="32758" y="7775"/>
                  </a:cubicBezTo>
                  <a:cubicBezTo>
                    <a:pt x="32744" y="7770"/>
                    <a:pt x="32730" y="7767"/>
                    <a:pt x="32719" y="7767"/>
                  </a:cubicBezTo>
                  <a:cubicBezTo>
                    <a:pt x="32707" y="7767"/>
                    <a:pt x="32697" y="7770"/>
                    <a:pt x="32692" y="7775"/>
                  </a:cubicBezTo>
                  <a:cubicBezTo>
                    <a:pt x="32689" y="7779"/>
                    <a:pt x="32685" y="7780"/>
                    <a:pt x="32681" y="7780"/>
                  </a:cubicBezTo>
                  <a:cubicBezTo>
                    <a:pt x="32674" y="7780"/>
                    <a:pt x="32667" y="7774"/>
                    <a:pt x="32664" y="7765"/>
                  </a:cubicBezTo>
                  <a:cubicBezTo>
                    <a:pt x="32658" y="7747"/>
                    <a:pt x="32674" y="7733"/>
                    <a:pt x="32716" y="7723"/>
                  </a:cubicBezTo>
                  <a:cubicBezTo>
                    <a:pt x="32736" y="7720"/>
                    <a:pt x="32757" y="7718"/>
                    <a:pt x="32777" y="7718"/>
                  </a:cubicBezTo>
                  <a:close/>
                  <a:moveTo>
                    <a:pt x="1999" y="7764"/>
                  </a:moveTo>
                  <a:cubicBezTo>
                    <a:pt x="2001" y="7764"/>
                    <a:pt x="2003" y="7764"/>
                    <a:pt x="2006" y="7765"/>
                  </a:cubicBezTo>
                  <a:cubicBezTo>
                    <a:pt x="2020" y="7768"/>
                    <a:pt x="2030" y="7775"/>
                    <a:pt x="2033" y="7782"/>
                  </a:cubicBezTo>
                  <a:cubicBezTo>
                    <a:pt x="2033" y="7786"/>
                    <a:pt x="2026" y="7792"/>
                    <a:pt x="2012" y="7796"/>
                  </a:cubicBezTo>
                  <a:cubicBezTo>
                    <a:pt x="2010" y="7796"/>
                    <a:pt x="2008" y="7797"/>
                    <a:pt x="2006" y="7797"/>
                  </a:cubicBezTo>
                  <a:cubicBezTo>
                    <a:pt x="1997" y="7797"/>
                    <a:pt x="1987" y="7790"/>
                    <a:pt x="1985" y="7782"/>
                  </a:cubicBezTo>
                  <a:cubicBezTo>
                    <a:pt x="1982" y="7771"/>
                    <a:pt x="1988" y="7764"/>
                    <a:pt x="1999" y="7764"/>
                  </a:cubicBezTo>
                  <a:close/>
                  <a:moveTo>
                    <a:pt x="35737" y="7768"/>
                  </a:moveTo>
                  <a:cubicBezTo>
                    <a:pt x="35738" y="7768"/>
                    <a:pt x="35740" y="7768"/>
                    <a:pt x="35742" y="7768"/>
                  </a:cubicBezTo>
                  <a:cubicBezTo>
                    <a:pt x="35759" y="7772"/>
                    <a:pt x="35763" y="7813"/>
                    <a:pt x="35742" y="7821"/>
                  </a:cubicBezTo>
                  <a:cubicBezTo>
                    <a:pt x="35739" y="7821"/>
                    <a:pt x="35731" y="7810"/>
                    <a:pt x="35728" y="7792"/>
                  </a:cubicBezTo>
                  <a:cubicBezTo>
                    <a:pt x="35722" y="7777"/>
                    <a:pt x="35726" y="7768"/>
                    <a:pt x="35737" y="7768"/>
                  </a:cubicBezTo>
                  <a:close/>
                  <a:moveTo>
                    <a:pt x="35663" y="7799"/>
                  </a:moveTo>
                  <a:cubicBezTo>
                    <a:pt x="35686" y="7799"/>
                    <a:pt x="35683" y="7829"/>
                    <a:pt x="35655" y="7848"/>
                  </a:cubicBezTo>
                  <a:cubicBezTo>
                    <a:pt x="35638" y="7858"/>
                    <a:pt x="35624" y="7866"/>
                    <a:pt x="35624" y="7866"/>
                  </a:cubicBezTo>
                  <a:cubicBezTo>
                    <a:pt x="35627" y="7821"/>
                    <a:pt x="35638" y="7803"/>
                    <a:pt x="35655" y="7800"/>
                  </a:cubicBezTo>
                  <a:cubicBezTo>
                    <a:pt x="35658" y="7799"/>
                    <a:pt x="35661" y="7799"/>
                    <a:pt x="35663" y="7799"/>
                  </a:cubicBezTo>
                  <a:close/>
                  <a:moveTo>
                    <a:pt x="35780" y="7872"/>
                  </a:moveTo>
                  <a:cubicBezTo>
                    <a:pt x="35788" y="7872"/>
                    <a:pt x="35803" y="7879"/>
                    <a:pt x="35825" y="7893"/>
                  </a:cubicBezTo>
                  <a:cubicBezTo>
                    <a:pt x="35859" y="7914"/>
                    <a:pt x="35856" y="7914"/>
                    <a:pt x="35822" y="7914"/>
                  </a:cubicBezTo>
                  <a:cubicBezTo>
                    <a:pt x="35801" y="7911"/>
                    <a:pt x="35780" y="7904"/>
                    <a:pt x="35776" y="7893"/>
                  </a:cubicBezTo>
                  <a:cubicBezTo>
                    <a:pt x="35771" y="7879"/>
                    <a:pt x="35772" y="7872"/>
                    <a:pt x="35780" y="7872"/>
                  </a:cubicBezTo>
                  <a:close/>
                  <a:moveTo>
                    <a:pt x="35760" y="7931"/>
                  </a:moveTo>
                  <a:cubicBezTo>
                    <a:pt x="35762" y="7931"/>
                    <a:pt x="35764" y="7931"/>
                    <a:pt x="35766" y="7931"/>
                  </a:cubicBezTo>
                  <a:cubicBezTo>
                    <a:pt x="35790" y="7938"/>
                    <a:pt x="35790" y="7976"/>
                    <a:pt x="35766" y="7983"/>
                  </a:cubicBezTo>
                  <a:cubicBezTo>
                    <a:pt x="35763" y="7983"/>
                    <a:pt x="35752" y="7973"/>
                    <a:pt x="35749" y="7956"/>
                  </a:cubicBezTo>
                  <a:cubicBezTo>
                    <a:pt x="35743" y="7940"/>
                    <a:pt x="35747" y="7931"/>
                    <a:pt x="35760" y="7931"/>
                  </a:cubicBezTo>
                  <a:close/>
                  <a:moveTo>
                    <a:pt x="35362" y="8118"/>
                  </a:moveTo>
                  <a:lnTo>
                    <a:pt x="35362" y="8118"/>
                  </a:lnTo>
                  <a:cubicBezTo>
                    <a:pt x="35362" y="8118"/>
                    <a:pt x="35363" y="8118"/>
                    <a:pt x="35364" y="8119"/>
                  </a:cubicBezTo>
                  <a:cubicBezTo>
                    <a:pt x="35374" y="8119"/>
                    <a:pt x="35395" y="8143"/>
                    <a:pt x="35409" y="8167"/>
                  </a:cubicBezTo>
                  <a:cubicBezTo>
                    <a:pt x="35421" y="8189"/>
                    <a:pt x="35426" y="8209"/>
                    <a:pt x="35418" y="8209"/>
                  </a:cubicBezTo>
                  <a:cubicBezTo>
                    <a:pt x="35417" y="8209"/>
                    <a:pt x="35416" y="8209"/>
                    <a:pt x="35416" y="8209"/>
                  </a:cubicBezTo>
                  <a:cubicBezTo>
                    <a:pt x="35406" y="8205"/>
                    <a:pt x="35385" y="8184"/>
                    <a:pt x="35371" y="8160"/>
                  </a:cubicBezTo>
                  <a:cubicBezTo>
                    <a:pt x="35358" y="8135"/>
                    <a:pt x="35354" y="8118"/>
                    <a:pt x="35362" y="8118"/>
                  </a:cubicBezTo>
                  <a:close/>
                  <a:moveTo>
                    <a:pt x="27787" y="8043"/>
                  </a:moveTo>
                  <a:cubicBezTo>
                    <a:pt x="27793" y="8043"/>
                    <a:pt x="27800" y="8044"/>
                    <a:pt x="27808" y="8045"/>
                  </a:cubicBezTo>
                  <a:cubicBezTo>
                    <a:pt x="27832" y="8050"/>
                    <a:pt x="27849" y="8060"/>
                    <a:pt x="27838" y="8063"/>
                  </a:cubicBezTo>
                  <a:cubicBezTo>
                    <a:pt x="27832" y="8066"/>
                    <a:pt x="27814" y="8077"/>
                    <a:pt x="27803" y="8080"/>
                  </a:cubicBezTo>
                  <a:cubicBezTo>
                    <a:pt x="27790" y="8087"/>
                    <a:pt x="27776" y="8095"/>
                    <a:pt x="27769" y="8098"/>
                  </a:cubicBezTo>
                  <a:cubicBezTo>
                    <a:pt x="27762" y="8101"/>
                    <a:pt x="27773" y="8115"/>
                    <a:pt x="27793" y="8125"/>
                  </a:cubicBezTo>
                  <a:cubicBezTo>
                    <a:pt x="27821" y="8143"/>
                    <a:pt x="27824" y="8157"/>
                    <a:pt x="27811" y="8184"/>
                  </a:cubicBezTo>
                  <a:cubicBezTo>
                    <a:pt x="27801" y="8205"/>
                    <a:pt x="27778" y="8215"/>
                    <a:pt x="27753" y="8215"/>
                  </a:cubicBezTo>
                  <a:cubicBezTo>
                    <a:pt x="27724" y="8215"/>
                    <a:pt x="27693" y="8201"/>
                    <a:pt x="27686" y="8175"/>
                  </a:cubicBezTo>
                  <a:cubicBezTo>
                    <a:pt x="27682" y="8163"/>
                    <a:pt x="27671" y="8157"/>
                    <a:pt x="27659" y="8157"/>
                  </a:cubicBezTo>
                  <a:cubicBezTo>
                    <a:pt x="27643" y="8157"/>
                    <a:pt x="27624" y="8168"/>
                    <a:pt x="27616" y="8188"/>
                  </a:cubicBezTo>
                  <a:cubicBezTo>
                    <a:pt x="27615" y="8190"/>
                    <a:pt x="27614" y="8191"/>
                    <a:pt x="27613" y="8191"/>
                  </a:cubicBezTo>
                  <a:cubicBezTo>
                    <a:pt x="27608" y="8191"/>
                    <a:pt x="27597" y="8174"/>
                    <a:pt x="27589" y="8146"/>
                  </a:cubicBezTo>
                  <a:cubicBezTo>
                    <a:pt x="27575" y="8115"/>
                    <a:pt x="27575" y="8087"/>
                    <a:pt x="27585" y="8084"/>
                  </a:cubicBezTo>
                  <a:cubicBezTo>
                    <a:pt x="27586" y="8084"/>
                    <a:pt x="27587" y="8083"/>
                    <a:pt x="27589" y="8083"/>
                  </a:cubicBezTo>
                  <a:cubicBezTo>
                    <a:pt x="27622" y="8083"/>
                    <a:pt x="27734" y="8164"/>
                    <a:pt x="27720" y="8184"/>
                  </a:cubicBezTo>
                  <a:cubicBezTo>
                    <a:pt x="27718" y="8189"/>
                    <a:pt x="27725" y="8193"/>
                    <a:pt x="27736" y="8193"/>
                  </a:cubicBezTo>
                  <a:cubicBezTo>
                    <a:pt x="27741" y="8193"/>
                    <a:pt x="27746" y="8192"/>
                    <a:pt x="27752" y="8191"/>
                  </a:cubicBezTo>
                  <a:cubicBezTo>
                    <a:pt x="27783" y="8184"/>
                    <a:pt x="27783" y="8170"/>
                    <a:pt x="27766" y="8140"/>
                  </a:cubicBezTo>
                  <a:cubicBezTo>
                    <a:pt x="27729" y="8085"/>
                    <a:pt x="27741" y="8043"/>
                    <a:pt x="27787" y="8043"/>
                  </a:cubicBezTo>
                  <a:close/>
                  <a:moveTo>
                    <a:pt x="35521" y="8182"/>
                  </a:moveTo>
                  <a:cubicBezTo>
                    <a:pt x="35527" y="8182"/>
                    <a:pt x="35533" y="8191"/>
                    <a:pt x="35544" y="8209"/>
                  </a:cubicBezTo>
                  <a:cubicBezTo>
                    <a:pt x="35557" y="8227"/>
                    <a:pt x="35558" y="8241"/>
                    <a:pt x="35548" y="8241"/>
                  </a:cubicBezTo>
                  <a:cubicBezTo>
                    <a:pt x="35546" y="8241"/>
                    <a:pt x="35545" y="8241"/>
                    <a:pt x="35544" y="8240"/>
                  </a:cubicBezTo>
                  <a:cubicBezTo>
                    <a:pt x="35542" y="8240"/>
                    <a:pt x="35540" y="8240"/>
                    <a:pt x="35538" y="8240"/>
                  </a:cubicBezTo>
                  <a:cubicBezTo>
                    <a:pt x="35525" y="8240"/>
                    <a:pt x="35508" y="8249"/>
                    <a:pt x="35495" y="8264"/>
                  </a:cubicBezTo>
                  <a:cubicBezTo>
                    <a:pt x="35484" y="8278"/>
                    <a:pt x="35475" y="8284"/>
                    <a:pt x="35470" y="8284"/>
                  </a:cubicBezTo>
                  <a:cubicBezTo>
                    <a:pt x="35459" y="8284"/>
                    <a:pt x="35466" y="8254"/>
                    <a:pt x="35492" y="8216"/>
                  </a:cubicBezTo>
                  <a:cubicBezTo>
                    <a:pt x="35507" y="8194"/>
                    <a:pt x="35514" y="8182"/>
                    <a:pt x="35521" y="8182"/>
                  </a:cubicBezTo>
                  <a:close/>
                  <a:moveTo>
                    <a:pt x="35396" y="8236"/>
                  </a:moveTo>
                  <a:cubicBezTo>
                    <a:pt x="35398" y="8236"/>
                    <a:pt x="35399" y="8236"/>
                    <a:pt x="35401" y="8237"/>
                  </a:cubicBezTo>
                  <a:cubicBezTo>
                    <a:pt x="35426" y="8240"/>
                    <a:pt x="35430" y="8282"/>
                    <a:pt x="35406" y="8289"/>
                  </a:cubicBezTo>
                  <a:cubicBezTo>
                    <a:pt x="35398" y="8289"/>
                    <a:pt x="35391" y="8274"/>
                    <a:pt x="35385" y="8261"/>
                  </a:cubicBezTo>
                  <a:cubicBezTo>
                    <a:pt x="35381" y="8246"/>
                    <a:pt x="35386" y="8236"/>
                    <a:pt x="35396" y="8236"/>
                  </a:cubicBezTo>
                  <a:close/>
                  <a:moveTo>
                    <a:pt x="21713" y="8391"/>
                  </a:moveTo>
                  <a:cubicBezTo>
                    <a:pt x="21721" y="8391"/>
                    <a:pt x="21723" y="8394"/>
                    <a:pt x="21715" y="8399"/>
                  </a:cubicBezTo>
                  <a:cubicBezTo>
                    <a:pt x="21701" y="8407"/>
                    <a:pt x="21674" y="8413"/>
                    <a:pt x="21659" y="8413"/>
                  </a:cubicBezTo>
                  <a:cubicBezTo>
                    <a:pt x="21642" y="8410"/>
                    <a:pt x="21653" y="8403"/>
                    <a:pt x="21684" y="8396"/>
                  </a:cubicBezTo>
                  <a:cubicBezTo>
                    <a:pt x="21696" y="8393"/>
                    <a:pt x="21707" y="8391"/>
                    <a:pt x="21713" y="8391"/>
                  </a:cubicBezTo>
                  <a:close/>
                  <a:moveTo>
                    <a:pt x="16637" y="8383"/>
                  </a:moveTo>
                  <a:cubicBezTo>
                    <a:pt x="16658" y="8383"/>
                    <a:pt x="16675" y="8385"/>
                    <a:pt x="16681" y="8389"/>
                  </a:cubicBezTo>
                  <a:cubicBezTo>
                    <a:pt x="16705" y="8399"/>
                    <a:pt x="16684" y="8407"/>
                    <a:pt x="16612" y="8417"/>
                  </a:cubicBezTo>
                  <a:cubicBezTo>
                    <a:pt x="16575" y="8421"/>
                    <a:pt x="16543" y="8423"/>
                    <a:pt x="16518" y="8423"/>
                  </a:cubicBezTo>
                  <a:cubicBezTo>
                    <a:pt x="16439" y="8423"/>
                    <a:pt x="16428" y="8405"/>
                    <a:pt x="16539" y="8389"/>
                  </a:cubicBezTo>
                  <a:cubicBezTo>
                    <a:pt x="16573" y="8386"/>
                    <a:pt x="16609" y="8383"/>
                    <a:pt x="16637" y="8383"/>
                  </a:cubicBezTo>
                  <a:close/>
                  <a:moveTo>
                    <a:pt x="21071" y="8377"/>
                  </a:moveTo>
                  <a:cubicBezTo>
                    <a:pt x="21104" y="8377"/>
                    <a:pt x="21138" y="8398"/>
                    <a:pt x="21129" y="8417"/>
                  </a:cubicBezTo>
                  <a:cubicBezTo>
                    <a:pt x="21126" y="8424"/>
                    <a:pt x="21101" y="8428"/>
                    <a:pt x="21080" y="8428"/>
                  </a:cubicBezTo>
                  <a:cubicBezTo>
                    <a:pt x="21032" y="8424"/>
                    <a:pt x="21017" y="8389"/>
                    <a:pt x="21059" y="8379"/>
                  </a:cubicBezTo>
                  <a:cubicBezTo>
                    <a:pt x="21063" y="8378"/>
                    <a:pt x="21067" y="8377"/>
                    <a:pt x="21071" y="8377"/>
                  </a:cubicBezTo>
                  <a:close/>
                  <a:moveTo>
                    <a:pt x="20931" y="8374"/>
                  </a:moveTo>
                  <a:cubicBezTo>
                    <a:pt x="20943" y="8374"/>
                    <a:pt x="20952" y="8377"/>
                    <a:pt x="20952" y="8383"/>
                  </a:cubicBezTo>
                  <a:cubicBezTo>
                    <a:pt x="20955" y="8393"/>
                    <a:pt x="20910" y="8410"/>
                    <a:pt x="20851" y="8420"/>
                  </a:cubicBezTo>
                  <a:cubicBezTo>
                    <a:pt x="20818" y="8426"/>
                    <a:pt x="20784" y="8429"/>
                    <a:pt x="20758" y="8429"/>
                  </a:cubicBezTo>
                  <a:cubicBezTo>
                    <a:pt x="20737" y="8429"/>
                    <a:pt x="20720" y="8427"/>
                    <a:pt x="20713" y="8424"/>
                  </a:cubicBezTo>
                  <a:cubicBezTo>
                    <a:pt x="20692" y="8410"/>
                    <a:pt x="20702" y="8407"/>
                    <a:pt x="20761" y="8399"/>
                  </a:cubicBezTo>
                  <a:cubicBezTo>
                    <a:pt x="20806" y="8396"/>
                    <a:pt x="20865" y="8386"/>
                    <a:pt x="20897" y="8379"/>
                  </a:cubicBezTo>
                  <a:cubicBezTo>
                    <a:pt x="20909" y="8376"/>
                    <a:pt x="20921" y="8374"/>
                    <a:pt x="20931" y="8374"/>
                  </a:cubicBezTo>
                  <a:close/>
                  <a:moveTo>
                    <a:pt x="23551" y="8409"/>
                  </a:moveTo>
                  <a:cubicBezTo>
                    <a:pt x="23565" y="8409"/>
                    <a:pt x="23575" y="8413"/>
                    <a:pt x="23578" y="8420"/>
                  </a:cubicBezTo>
                  <a:cubicBezTo>
                    <a:pt x="23582" y="8434"/>
                    <a:pt x="23574" y="8445"/>
                    <a:pt x="23564" y="8448"/>
                  </a:cubicBezTo>
                  <a:cubicBezTo>
                    <a:pt x="23550" y="8448"/>
                    <a:pt x="23533" y="8445"/>
                    <a:pt x="23523" y="8434"/>
                  </a:cubicBezTo>
                  <a:cubicBezTo>
                    <a:pt x="23512" y="8428"/>
                    <a:pt x="23520" y="8417"/>
                    <a:pt x="23536" y="8410"/>
                  </a:cubicBezTo>
                  <a:cubicBezTo>
                    <a:pt x="23541" y="8409"/>
                    <a:pt x="23546" y="8409"/>
                    <a:pt x="23551" y="8409"/>
                  </a:cubicBezTo>
                  <a:close/>
                  <a:moveTo>
                    <a:pt x="17885" y="8390"/>
                  </a:moveTo>
                  <a:cubicBezTo>
                    <a:pt x="17928" y="8390"/>
                    <a:pt x="18009" y="8415"/>
                    <a:pt x="18017" y="8434"/>
                  </a:cubicBezTo>
                  <a:cubicBezTo>
                    <a:pt x="18021" y="8446"/>
                    <a:pt x="18020" y="8451"/>
                    <a:pt x="18004" y="8451"/>
                  </a:cubicBezTo>
                  <a:cubicBezTo>
                    <a:pt x="17991" y="8451"/>
                    <a:pt x="17967" y="8447"/>
                    <a:pt x="17927" y="8441"/>
                  </a:cubicBezTo>
                  <a:cubicBezTo>
                    <a:pt x="17840" y="8428"/>
                    <a:pt x="17833" y="8420"/>
                    <a:pt x="17861" y="8396"/>
                  </a:cubicBezTo>
                  <a:cubicBezTo>
                    <a:pt x="17865" y="8392"/>
                    <a:pt x="17873" y="8390"/>
                    <a:pt x="17885" y="8390"/>
                  </a:cubicBezTo>
                  <a:close/>
                  <a:moveTo>
                    <a:pt x="22047" y="8391"/>
                  </a:moveTo>
                  <a:cubicBezTo>
                    <a:pt x="22054" y="8391"/>
                    <a:pt x="22066" y="8395"/>
                    <a:pt x="22083" y="8403"/>
                  </a:cubicBezTo>
                  <a:cubicBezTo>
                    <a:pt x="22121" y="8420"/>
                    <a:pt x="22121" y="8424"/>
                    <a:pt x="22083" y="8445"/>
                  </a:cubicBezTo>
                  <a:cubicBezTo>
                    <a:pt x="22068" y="8453"/>
                    <a:pt x="22056" y="8457"/>
                    <a:pt x="22046" y="8457"/>
                  </a:cubicBezTo>
                  <a:cubicBezTo>
                    <a:pt x="22026" y="8457"/>
                    <a:pt x="22018" y="8440"/>
                    <a:pt x="22027" y="8410"/>
                  </a:cubicBezTo>
                  <a:cubicBezTo>
                    <a:pt x="22033" y="8397"/>
                    <a:pt x="22037" y="8391"/>
                    <a:pt x="22047" y="8391"/>
                  </a:cubicBezTo>
                  <a:close/>
                  <a:moveTo>
                    <a:pt x="21990" y="8408"/>
                  </a:moveTo>
                  <a:cubicBezTo>
                    <a:pt x="21995" y="8408"/>
                    <a:pt x="21997" y="8413"/>
                    <a:pt x="21992" y="8420"/>
                  </a:cubicBezTo>
                  <a:cubicBezTo>
                    <a:pt x="21989" y="8431"/>
                    <a:pt x="21954" y="8448"/>
                    <a:pt x="21917" y="8458"/>
                  </a:cubicBezTo>
                  <a:cubicBezTo>
                    <a:pt x="21870" y="8470"/>
                    <a:pt x="21824" y="8475"/>
                    <a:pt x="21790" y="8475"/>
                  </a:cubicBezTo>
                  <a:cubicBezTo>
                    <a:pt x="21752" y="8475"/>
                    <a:pt x="21730" y="8468"/>
                    <a:pt x="21743" y="8455"/>
                  </a:cubicBezTo>
                  <a:cubicBezTo>
                    <a:pt x="21753" y="8445"/>
                    <a:pt x="21802" y="8438"/>
                    <a:pt x="21850" y="8434"/>
                  </a:cubicBezTo>
                  <a:cubicBezTo>
                    <a:pt x="21903" y="8434"/>
                    <a:pt x="21954" y="8428"/>
                    <a:pt x="21972" y="8417"/>
                  </a:cubicBezTo>
                  <a:cubicBezTo>
                    <a:pt x="21979" y="8411"/>
                    <a:pt x="21986" y="8408"/>
                    <a:pt x="21990" y="8408"/>
                  </a:cubicBezTo>
                  <a:close/>
                  <a:moveTo>
                    <a:pt x="21432" y="8418"/>
                  </a:moveTo>
                  <a:cubicBezTo>
                    <a:pt x="21489" y="8418"/>
                    <a:pt x="21601" y="8443"/>
                    <a:pt x="21608" y="8458"/>
                  </a:cubicBezTo>
                  <a:cubicBezTo>
                    <a:pt x="21612" y="8471"/>
                    <a:pt x="21598" y="8479"/>
                    <a:pt x="21581" y="8479"/>
                  </a:cubicBezTo>
                  <a:cubicBezTo>
                    <a:pt x="21570" y="8479"/>
                    <a:pt x="21558" y="8476"/>
                    <a:pt x="21549" y="8469"/>
                  </a:cubicBezTo>
                  <a:cubicBezTo>
                    <a:pt x="21544" y="8465"/>
                    <a:pt x="21538" y="8463"/>
                    <a:pt x="21531" y="8463"/>
                  </a:cubicBezTo>
                  <a:cubicBezTo>
                    <a:pt x="21521" y="8463"/>
                    <a:pt x="21510" y="8466"/>
                    <a:pt x="21500" y="8473"/>
                  </a:cubicBezTo>
                  <a:cubicBezTo>
                    <a:pt x="21492" y="8477"/>
                    <a:pt x="21485" y="8480"/>
                    <a:pt x="21479" y="8480"/>
                  </a:cubicBezTo>
                  <a:cubicBezTo>
                    <a:pt x="21472" y="8480"/>
                    <a:pt x="21467" y="8476"/>
                    <a:pt x="21465" y="8469"/>
                  </a:cubicBezTo>
                  <a:cubicBezTo>
                    <a:pt x="21463" y="8461"/>
                    <a:pt x="21453" y="8456"/>
                    <a:pt x="21440" y="8456"/>
                  </a:cubicBezTo>
                  <a:cubicBezTo>
                    <a:pt x="21435" y="8456"/>
                    <a:pt x="21429" y="8457"/>
                    <a:pt x="21424" y="8458"/>
                  </a:cubicBezTo>
                  <a:cubicBezTo>
                    <a:pt x="21419" y="8459"/>
                    <a:pt x="21415" y="8460"/>
                    <a:pt x="21410" y="8460"/>
                  </a:cubicBezTo>
                  <a:cubicBezTo>
                    <a:pt x="21397" y="8460"/>
                    <a:pt x="21385" y="8456"/>
                    <a:pt x="21382" y="8448"/>
                  </a:cubicBezTo>
                  <a:cubicBezTo>
                    <a:pt x="21382" y="8434"/>
                    <a:pt x="21392" y="8424"/>
                    <a:pt x="21410" y="8420"/>
                  </a:cubicBezTo>
                  <a:cubicBezTo>
                    <a:pt x="21415" y="8419"/>
                    <a:pt x="21423" y="8418"/>
                    <a:pt x="21432" y="8418"/>
                  </a:cubicBezTo>
                  <a:close/>
                  <a:moveTo>
                    <a:pt x="20924" y="8455"/>
                  </a:moveTo>
                  <a:cubicBezTo>
                    <a:pt x="20938" y="8455"/>
                    <a:pt x="20955" y="8458"/>
                    <a:pt x="20966" y="8466"/>
                  </a:cubicBezTo>
                  <a:cubicBezTo>
                    <a:pt x="20980" y="8476"/>
                    <a:pt x="20980" y="8487"/>
                    <a:pt x="20966" y="8490"/>
                  </a:cubicBezTo>
                  <a:cubicBezTo>
                    <a:pt x="20963" y="8491"/>
                    <a:pt x="20961" y="8491"/>
                    <a:pt x="20958" y="8491"/>
                  </a:cubicBezTo>
                  <a:cubicBezTo>
                    <a:pt x="20946" y="8491"/>
                    <a:pt x="20932" y="8485"/>
                    <a:pt x="20924" y="8479"/>
                  </a:cubicBezTo>
                  <a:cubicBezTo>
                    <a:pt x="20910" y="8469"/>
                    <a:pt x="20913" y="8458"/>
                    <a:pt x="20924" y="8455"/>
                  </a:cubicBezTo>
                  <a:close/>
                  <a:moveTo>
                    <a:pt x="17764" y="8372"/>
                  </a:moveTo>
                  <a:cubicBezTo>
                    <a:pt x="17797" y="8372"/>
                    <a:pt x="17803" y="8382"/>
                    <a:pt x="17805" y="8407"/>
                  </a:cubicBezTo>
                  <a:cubicBezTo>
                    <a:pt x="17808" y="8431"/>
                    <a:pt x="17798" y="8452"/>
                    <a:pt x="17778" y="8452"/>
                  </a:cubicBezTo>
                  <a:cubicBezTo>
                    <a:pt x="17760" y="8452"/>
                    <a:pt x="17691" y="8462"/>
                    <a:pt x="17618" y="8476"/>
                  </a:cubicBezTo>
                  <a:cubicBezTo>
                    <a:pt x="17549" y="8490"/>
                    <a:pt x="17458" y="8503"/>
                    <a:pt x="17410" y="8511"/>
                  </a:cubicBezTo>
                  <a:cubicBezTo>
                    <a:pt x="17395" y="8512"/>
                    <a:pt x="17382" y="8513"/>
                    <a:pt x="17372" y="8513"/>
                  </a:cubicBezTo>
                  <a:cubicBezTo>
                    <a:pt x="17331" y="8513"/>
                    <a:pt x="17319" y="8501"/>
                    <a:pt x="17305" y="8462"/>
                  </a:cubicBezTo>
                  <a:cubicBezTo>
                    <a:pt x="17291" y="8431"/>
                    <a:pt x="17288" y="8403"/>
                    <a:pt x="17291" y="8403"/>
                  </a:cubicBezTo>
                  <a:cubicBezTo>
                    <a:pt x="17293" y="8402"/>
                    <a:pt x="17298" y="8402"/>
                    <a:pt x="17306" y="8402"/>
                  </a:cubicBezTo>
                  <a:cubicBezTo>
                    <a:pt x="17324" y="8402"/>
                    <a:pt x="17358" y="8404"/>
                    <a:pt x="17392" y="8407"/>
                  </a:cubicBezTo>
                  <a:cubicBezTo>
                    <a:pt x="17448" y="8407"/>
                    <a:pt x="17559" y="8399"/>
                    <a:pt x="17645" y="8386"/>
                  </a:cubicBezTo>
                  <a:cubicBezTo>
                    <a:pt x="17704" y="8377"/>
                    <a:pt x="17741" y="8372"/>
                    <a:pt x="17764" y="8372"/>
                  </a:cubicBezTo>
                  <a:close/>
                  <a:moveTo>
                    <a:pt x="16445" y="8477"/>
                  </a:moveTo>
                  <a:cubicBezTo>
                    <a:pt x="16467" y="8477"/>
                    <a:pt x="16484" y="8482"/>
                    <a:pt x="16484" y="8490"/>
                  </a:cubicBezTo>
                  <a:cubicBezTo>
                    <a:pt x="16484" y="8503"/>
                    <a:pt x="16466" y="8514"/>
                    <a:pt x="16445" y="8514"/>
                  </a:cubicBezTo>
                  <a:cubicBezTo>
                    <a:pt x="16441" y="8514"/>
                    <a:pt x="16437" y="8515"/>
                    <a:pt x="16433" y="8515"/>
                  </a:cubicBezTo>
                  <a:cubicBezTo>
                    <a:pt x="16370" y="8515"/>
                    <a:pt x="16355" y="8489"/>
                    <a:pt x="16417" y="8479"/>
                  </a:cubicBezTo>
                  <a:cubicBezTo>
                    <a:pt x="16427" y="8477"/>
                    <a:pt x="16436" y="8477"/>
                    <a:pt x="16445" y="8477"/>
                  </a:cubicBezTo>
                  <a:close/>
                  <a:moveTo>
                    <a:pt x="17016" y="8436"/>
                  </a:moveTo>
                  <a:cubicBezTo>
                    <a:pt x="17080" y="8436"/>
                    <a:pt x="17203" y="8481"/>
                    <a:pt x="17187" y="8500"/>
                  </a:cubicBezTo>
                  <a:cubicBezTo>
                    <a:pt x="17181" y="8513"/>
                    <a:pt x="17047" y="8521"/>
                    <a:pt x="16930" y="8521"/>
                  </a:cubicBezTo>
                  <a:cubicBezTo>
                    <a:pt x="16856" y="8521"/>
                    <a:pt x="16790" y="8518"/>
                    <a:pt x="16764" y="8511"/>
                  </a:cubicBezTo>
                  <a:cubicBezTo>
                    <a:pt x="16729" y="8503"/>
                    <a:pt x="16702" y="8490"/>
                    <a:pt x="16702" y="8483"/>
                  </a:cubicBezTo>
                  <a:cubicBezTo>
                    <a:pt x="16696" y="8469"/>
                    <a:pt x="16781" y="8442"/>
                    <a:pt x="16824" y="8442"/>
                  </a:cubicBezTo>
                  <a:cubicBezTo>
                    <a:pt x="16833" y="8442"/>
                    <a:pt x="16840" y="8443"/>
                    <a:pt x="16844" y="8445"/>
                  </a:cubicBezTo>
                  <a:cubicBezTo>
                    <a:pt x="16852" y="8449"/>
                    <a:pt x="16863" y="8451"/>
                    <a:pt x="16879" y="8451"/>
                  </a:cubicBezTo>
                  <a:cubicBezTo>
                    <a:pt x="16904" y="8451"/>
                    <a:pt x="16941" y="8446"/>
                    <a:pt x="17000" y="8438"/>
                  </a:cubicBezTo>
                  <a:cubicBezTo>
                    <a:pt x="17005" y="8437"/>
                    <a:pt x="17010" y="8436"/>
                    <a:pt x="17016" y="8436"/>
                  </a:cubicBezTo>
                  <a:close/>
                  <a:moveTo>
                    <a:pt x="22450" y="8500"/>
                  </a:moveTo>
                  <a:cubicBezTo>
                    <a:pt x="22465" y="8500"/>
                    <a:pt x="22489" y="8518"/>
                    <a:pt x="22500" y="8538"/>
                  </a:cubicBezTo>
                  <a:cubicBezTo>
                    <a:pt x="22510" y="8556"/>
                    <a:pt x="22513" y="8564"/>
                    <a:pt x="22503" y="8564"/>
                  </a:cubicBezTo>
                  <a:cubicBezTo>
                    <a:pt x="22498" y="8564"/>
                    <a:pt x="22489" y="8561"/>
                    <a:pt x="22475" y="8556"/>
                  </a:cubicBezTo>
                  <a:cubicBezTo>
                    <a:pt x="22420" y="8535"/>
                    <a:pt x="22405" y="8500"/>
                    <a:pt x="22450" y="8500"/>
                  </a:cubicBezTo>
                  <a:close/>
                  <a:moveTo>
                    <a:pt x="22552" y="8523"/>
                  </a:moveTo>
                  <a:cubicBezTo>
                    <a:pt x="22555" y="8523"/>
                    <a:pt x="22558" y="8524"/>
                    <a:pt x="22562" y="8524"/>
                  </a:cubicBezTo>
                  <a:cubicBezTo>
                    <a:pt x="22599" y="8528"/>
                    <a:pt x="22620" y="8559"/>
                    <a:pt x="22586" y="8566"/>
                  </a:cubicBezTo>
                  <a:cubicBezTo>
                    <a:pt x="22584" y="8567"/>
                    <a:pt x="22582" y="8567"/>
                    <a:pt x="22580" y="8567"/>
                  </a:cubicBezTo>
                  <a:cubicBezTo>
                    <a:pt x="22569" y="8567"/>
                    <a:pt x="22555" y="8559"/>
                    <a:pt x="22544" y="8545"/>
                  </a:cubicBezTo>
                  <a:cubicBezTo>
                    <a:pt x="22535" y="8531"/>
                    <a:pt x="22536" y="8523"/>
                    <a:pt x="22552" y="8523"/>
                  </a:cubicBezTo>
                  <a:close/>
                  <a:moveTo>
                    <a:pt x="20108" y="8442"/>
                  </a:moveTo>
                  <a:cubicBezTo>
                    <a:pt x="20120" y="8442"/>
                    <a:pt x="20126" y="8451"/>
                    <a:pt x="20133" y="8469"/>
                  </a:cubicBezTo>
                  <a:cubicBezTo>
                    <a:pt x="20143" y="8503"/>
                    <a:pt x="20133" y="8511"/>
                    <a:pt x="20074" y="8514"/>
                  </a:cubicBezTo>
                  <a:cubicBezTo>
                    <a:pt x="20015" y="8518"/>
                    <a:pt x="20008" y="8521"/>
                    <a:pt x="20029" y="8549"/>
                  </a:cubicBezTo>
                  <a:cubicBezTo>
                    <a:pt x="20048" y="8568"/>
                    <a:pt x="20050" y="8574"/>
                    <a:pt x="20029" y="8574"/>
                  </a:cubicBezTo>
                  <a:cubicBezTo>
                    <a:pt x="20024" y="8574"/>
                    <a:pt x="20017" y="8574"/>
                    <a:pt x="20008" y="8573"/>
                  </a:cubicBezTo>
                  <a:cubicBezTo>
                    <a:pt x="19981" y="8573"/>
                    <a:pt x="19863" y="8570"/>
                    <a:pt x="19741" y="8566"/>
                  </a:cubicBezTo>
                  <a:cubicBezTo>
                    <a:pt x="19619" y="8563"/>
                    <a:pt x="19474" y="8559"/>
                    <a:pt x="19419" y="8556"/>
                  </a:cubicBezTo>
                  <a:cubicBezTo>
                    <a:pt x="19401" y="8555"/>
                    <a:pt x="19385" y="8554"/>
                    <a:pt x="19371" y="8554"/>
                  </a:cubicBezTo>
                  <a:cubicBezTo>
                    <a:pt x="19337" y="8554"/>
                    <a:pt x="19315" y="8557"/>
                    <a:pt x="19315" y="8559"/>
                  </a:cubicBezTo>
                  <a:cubicBezTo>
                    <a:pt x="19316" y="8563"/>
                    <a:pt x="19314" y="8564"/>
                    <a:pt x="19308" y="8564"/>
                  </a:cubicBezTo>
                  <a:cubicBezTo>
                    <a:pt x="19302" y="8564"/>
                    <a:pt x="19293" y="8563"/>
                    <a:pt x="19283" y="8559"/>
                  </a:cubicBezTo>
                  <a:cubicBezTo>
                    <a:pt x="19273" y="8554"/>
                    <a:pt x="19262" y="8552"/>
                    <a:pt x="19254" y="8552"/>
                  </a:cubicBezTo>
                  <a:cubicBezTo>
                    <a:pt x="19245" y="8552"/>
                    <a:pt x="19238" y="8554"/>
                    <a:pt x="19235" y="8559"/>
                  </a:cubicBezTo>
                  <a:cubicBezTo>
                    <a:pt x="19232" y="8563"/>
                    <a:pt x="19229" y="8565"/>
                    <a:pt x="19226" y="8565"/>
                  </a:cubicBezTo>
                  <a:cubicBezTo>
                    <a:pt x="19223" y="8565"/>
                    <a:pt x="19219" y="8561"/>
                    <a:pt x="19217" y="8553"/>
                  </a:cubicBezTo>
                  <a:cubicBezTo>
                    <a:pt x="19215" y="8543"/>
                    <a:pt x="19209" y="8538"/>
                    <a:pt x="19204" y="8538"/>
                  </a:cubicBezTo>
                  <a:cubicBezTo>
                    <a:pt x="19201" y="8538"/>
                    <a:pt x="19199" y="8540"/>
                    <a:pt x="19196" y="8542"/>
                  </a:cubicBezTo>
                  <a:cubicBezTo>
                    <a:pt x="19193" y="8544"/>
                    <a:pt x="19187" y="8546"/>
                    <a:pt x="19181" y="8546"/>
                  </a:cubicBezTo>
                  <a:cubicBezTo>
                    <a:pt x="19169" y="8546"/>
                    <a:pt x="19154" y="8542"/>
                    <a:pt x="19141" y="8535"/>
                  </a:cubicBezTo>
                  <a:cubicBezTo>
                    <a:pt x="19106" y="8514"/>
                    <a:pt x="19110" y="8511"/>
                    <a:pt x="19179" y="8503"/>
                  </a:cubicBezTo>
                  <a:cubicBezTo>
                    <a:pt x="19205" y="8500"/>
                    <a:pt x="19239" y="8498"/>
                    <a:pt x="19270" y="8498"/>
                  </a:cubicBezTo>
                  <a:cubicBezTo>
                    <a:pt x="19292" y="8498"/>
                    <a:pt x="19312" y="8499"/>
                    <a:pt x="19328" y="8500"/>
                  </a:cubicBezTo>
                  <a:cubicBezTo>
                    <a:pt x="19335" y="8501"/>
                    <a:pt x="19343" y="8501"/>
                    <a:pt x="19351" y="8501"/>
                  </a:cubicBezTo>
                  <a:cubicBezTo>
                    <a:pt x="19386" y="8501"/>
                    <a:pt x="19422" y="8495"/>
                    <a:pt x="19435" y="8487"/>
                  </a:cubicBezTo>
                  <a:cubicBezTo>
                    <a:pt x="19457" y="8473"/>
                    <a:pt x="19481" y="8467"/>
                    <a:pt x="19503" y="8467"/>
                  </a:cubicBezTo>
                  <a:cubicBezTo>
                    <a:pt x="19532" y="8467"/>
                    <a:pt x="19556" y="8479"/>
                    <a:pt x="19564" y="8503"/>
                  </a:cubicBezTo>
                  <a:cubicBezTo>
                    <a:pt x="19569" y="8517"/>
                    <a:pt x="19573" y="8524"/>
                    <a:pt x="19576" y="8524"/>
                  </a:cubicBezTo>
                  <a:cubicBezTo>
                    <a:pt x="19579" y="8524"/>
                    <a:pt x="19583" y="8516"/>
                    <a:pt x="19589" y="8500"/>
                  </a:cubicBezTo>
                  <a:cubicBezTo>
                    <a:pt x="19593" y="8488"/>
                    <a:pt x="19598" y="8482"/>
                    <a:pt x="19603" y="8482"/>
                  </a:cubicBezTo>
                  <a:cubicBezTo>
                    <a:pt x="19610" y="8482"/>
                    <a:pt x="19617" y="8495"/>
                    <a:pt x="19619" y="8518"/>
                  </a:cubicBezTo>
                  <a:cubicBezTo>
                    <a:pt x="19619" y="8521"/>
                    <a:pt x="19621" y="8523"/>
                    <a:pt x="19624" y="8523"/>
                  </a:cubicBezTo>
                  <a:cubicBezTo>
                    <a:pt x="19631" y="8523"/>
                    <a:pt x="19642" y="8516"/>
                    <a:pt x="19651" y="8508"/>
                  </a:cubicBezTo>
                  <a:cubicBezTo>
                    <a:pt x="19676" y="8487"/>
                    <a:pt x="19827" y="8465"/>
                    <a:pt x="19931" y="8465"/>
                  </a:cubicBezTo>
                  <a:cubicBezTo>
                    <a:pt x="19955" y="8465"/>
                    <a:pt x="19977" y="8467"/>
                    <a:pt x="19994" y="8469"/>
                  </a:cubicBezTo>
                  <a:cubicBezTo>
                    <a:pt x="20018" y="8469"/>
                    <a:pt x="20057" y="8462"/>
                    <a:pt x="20081" y="8452"/>
                  </a:cubicBezTo>
                  <a:cubicBezTo>
                    <a:pt x="20092" y="8445"/>
                    <a:pt x="20101" y="8442"/>
                    <a:pt x="20108" y="8442"/>
                  </a:cubicBezTo>
                  <a:close/>
                  <a:moveTo>
                    <a:pt x="24126" y="8588"/>
                  </a:moveTo>
                  <a:cubicBezTo>
                    <a:pt x="24134" y="8588"/>
                    <a:pt x="24141" y="8590"/>
                    <a:pt x="24147" y="8594"/>
                  </a:cubicBezTo>
                  <a:cubicBezTo>
                    <a:pt x="24171" y="8604"/>
                    <a:pt x="24168" y="8612"/>
                    <a:pt x="24130" y="8622"/>
                  </a:cubicBezTo>
                  <a:cubicBezTo>
                    <a:pt x="24114" y="8626"/>
                    <a:pt x="24102" y="8628"/>
                    <a:pt x="24094" y="8628"/>
                  </a:cubicBezTo>
                  <a:cubicBezTo>
                    <a:pt x="24075" y="8628"/>
                    <a:pt x="24077" y="8617"/>
                    <a:pt x="24098" y="8597"/>
                  </a:cubicBezTo>
                  <a:cubicBezTo>
                    <a:pt x="24104" y="8591"/>
                    <a:pt x="24115" y="8588"/>
                    <a:pt x="24126" y="8588"/>
                  </a:cubicBezTo>
                  <a:close/>
                  <a:moveTo>
                    <a:pt x="16124" y="8610"/>
                  </a:moveTo>
                  <a:cubicBezTo>
                    <a:pt x="16146" y="8610"/>
                    <a:pt x="16169" y="8614"/>
                    <a:pt x="16178" y="8622"/>
                  </a:cubicBezTo>
                  <a:cubicBezTo>
                    <a:pt x="16196" y="8637"/>
                    <a:pt x="16178" y="8646"/>
                    <a:pt x="16133" y="8646"/>
                  </a:cubicBezTo>
                  <a:cubicBezTo>
                    <a:pt x="16127" y="8646"/>
                    <a:pt x="16120" y="8646"/>
                    <a:pt x="16112" y="8646"/>
                  </a:cubicBezTo>
                  <a:cubicBezTo>
                    <a:pt x="16091" y="8642"/>
                    <a:pt x="16071" y="8636"/>
                    <a:pt x="16071" y="8628"/>
                  </a:cubicBezTo>
                  <a:cubicBezTo>
                    <a:pt x="16066" y="8617"/>
                    <a:pt x="16095" y="8610"/>
                    <a:pt x="16124" y="8610"/>
                  </a:cubicBezTo>
                  <a:close/>
                  <a:moveTo>
                    <a:pt x="18507" y="8642"/>
                  </a:moveTo>
                  <a:cubicBezTo>
                    <a:pt x="18588" y="8642"/>
                    <a:pt x="18667" y="8648"/>
                    <a:pt x="18669" y="8657"/>
                  </a:cubicBezTo>
                  <a:cubicBezTo>
                    <a:pt x="18676" y="8676"/>
                    <a:pt x="18583" y="8702"/>
                    <a:pt x="18526" y="8702"/>
                  </a:cubicBezTo>
                  <a:cubicBezTo>
                    <a:pt x="18523" y="8702"/>
                    <a:pt x="18519" y="8702"/>
                    <a:pt x="18516" y="8702"/>
                  </a:cubicBezTo>
                  <a:cubicBezTo>
                    <a:pt x="18492" y="8702"/>
                    <a:pt x="18436" y="8702"/>
                    <a:pt x="18385" y="8705"/>
                  </a:cubicBezTo>
                  <a:cubicBezTo>
                    <a:pt x="18373" y="8706"/>
                    <a:pt x="18363" y="8706"/>
                    <a:pt x="18353" y="8706"/>
                  </a:cubicBezTo>
                  <a:cubicBezTo>
                    <a:pt x="18284" y="8706"/>
                    <a:pt x="18252" y="8686"/>
                    <a:pt x="18274" y="8657"/>
                  </a:cubicBezTo>
                  <a:cubicBezTo>
                    <a:pt x="18277" y="8650"/>
                    <a:pt x="18291" y="8645"/>
                    <a:pt x="18303" y="8645"/>
                  </a:cubicBezTo>
                  <a:cubicBezTo>
                    <a:pt x="18306" y="8645"/>
                    <a:pt x="18309" y="8645"/>
                    <a:pt x="18311" y="8646"/>
                  </a:cubicBezTo>
                  <a:cubicBezTo>
                    <a:pt x="18324" y="8648"/>
                    <a:pt x="18341" y="8651"/>
                    <a:pt x="18356" y="8651"/>
                  </a:cubicBezTo>
                  <a:cubicBezTo>
                    <a:pt x="18363" y="8651"/>
                    <a:pt x="18369" y="8650"/>
                    <a:pt x="18374" y="8649"/>
                  </a:cubicBezTo>
                  <a:cubicBezTo>
                    <a:pt x="18408" y="8644"/>
                    <a:pt x="18458" y="8642"/>
                    <a:pt x="18507" y="8642"/>
                  </a:cubicBezTo>
                  <a:close/>
                  <a:moveTo>
                    <a:pt x="17243" y="8694"/>
                  </a:moveTo>
                  <a:cubicBezTo>
                    <a:pt x="17286" y="8694"/>
                    <a:pt x="17326" y="8701"/>
                    <a:pt x="17330" y="8716"/>
                  </a:cubicBezTo>
                  <a:cubicBezTo>
                    <a:pt x="17337" y="8726"/>
                    <a:pt x="17309" y="8737"/>
                    <a:pt x="17260" y="8740"/>
                  </a:cubicBezTo>
                  <a:cubicBezTo>
                    <a:pt x="17239" y="8741"/>
                    <a:pt x="17220" y="8742"/>
                    <a:pt x="17203" y="8742"/>
                  </a:cubicBezTo>
                  <a:cubicBezTo>
                    <a:pt x="17138" y="8742"/>
                    <a:pt x="17115" y="8732"/>
                    <a:pt x="17142" y="8712"/>
                  </a:cubicBezTo>
                  <a:cubicBezTo>
                    <a:pt x="17161" y="8700"/>
                    <a:pt x="17203" y="8694"/>
                    <a:pt x="17243" y="8694"/>
                  </a:cubicBezTo>
                  <a:close/>
                  <a:moveTo>
                    <a:pt x="18191" y="8652"/>
                  </a:moveTo>
                  <a:cubicBezTo>
                    <a:pt x="18207" y="8652"/>
                    <a:pt x="18226" y="8662"/>
                    <a:pt x="18236" y="8677"/>
                  </a:cubicBezTo>
                  <a:cubicBezTo>
                    <a:pt x="18253" y="8708"/>
                    <a:pt x="18249" y="8712"/>
                    <a:pt x="18079" y="8722"/>
                  </a:cubicBezTo>
                  <a:cubicBezTo>
                    <a:pt x="18041" y="8722"/>
                    <a:pt x="18010" y="8716"/>
                    <a:pt x="18003" y="8702"/>
                  </a:cubicBezTo>
                  <a:cubicBezTo>
                    <a:pt x="18002" y="8699"/>
                    <a:pt x="18001" y="8697"/>
                    <a:pt x="17999" y="8697"/>
                  </a:cubicBezTo>
                  <a:cubicBezTo>
                    <a:pt x="17994" y="8697"/>
                    <a:pt x="17986" y="8707"/>
                    <a:pt x="17978" y="8722"/>
                  </a:cubicBezTo>
                  <a:cubicBezTo>
                    <a:pt x="17968" y="8747"/>
                    <a:pt x="17944" y="8767"/>
                    <a:pt x="17927" y="8774"/>
                  </a:cubicBezTo>
                  <a:cubicBezTo>
                    <a:pt x="17922" y="8775"/>
                    <a:pt x="17916" y="8776"/>
                    <a:pt x="17910" y="8776"/>
                  </a:cubicBezTo>
                  <a:cubicBezTo>
                    <a:pt x="17892" y="8776"/>
                    <a:pt x="17868" y="8771"/>
                    <a:pt x="17850" y="8764"/>
                  </a:cubicBezTo>
                  <a:cubicBezTo>
                    <a:pt x="17812" y="8750"/>
                    <a:pt x="17808" y="8747"/>
                    <a:pt x="17833" y="8712"/>
                  </a:cubicBezTo>
                  <a:cubicBezTo>
                    <a:pt x="17844" y="8694"/>
                    <a:pt x="17852" y="8686"/>
                    <a:pt x="17861" y="8686"/>
                  </a:cubicBezTo>
                  <a:cubicBezTo>
                    <a:pt x="17868" y="8686"/>
                    <a:pt x="17877" y="8691"/>
                    <a:pt x="17888" y="8698"/>
                  </a:cubicBezTo>
                  <a:cubicBezTo>
                    <a:pt x="17898" y="8706"/>
                    <a:pt x="17905" y="8710"/>
                    <a:pt x="17910" y="8710"/>
                  </a:cubicBezTo>
                  <a:cubicBezTo>
                    <a:pt x="17917" y="8710"/>
                    <a:pt x="17921" y="8704"/>
                    <a:pt x="17923" y="8695"/>
                  </a:cubicBezTo>
                  <a:cubicBezTo>
                    <a:pt x="17923" y="8670"/>
                    <a:pt x="17957" y="8663"/>
                    <a:pt x="18086" y="8657"/>
                  </a:cubicBezTo>
                  <a:lnTo>
                    <a:pt x="18135" y="8657"/>
                  </a:lnTo>
                  <a:cubicBezTo>
                    <a:pt x="18141" y="8657"/>
                    <a:pt x="18162" y="8657"/>
                    <a:pt x="18183" y="8653"/>
                  </a:cubicBezTo>
                  <a:cubicBezTo>
                    <a:pt x="18186" y="8653"/>
                    <a:pt x="18188" y="8652"/>
                    <a:pt x="18191" y="8652"/>
                  </a:cubicBezTo>
                  <a:close/>
                  <a:moveTo>
                    <a:pt x="17737" y="8784"/>
                  </a:moveTo>
                  <a:cubicBezTo>
                    <a:pt x="17798" y="8784"/>
                    <a:pt x="17814" y="8821"/>
                    <a:pt x="17746" y="8841"/>
                  </a:cubicBezTo>
                  <a:cubicBezTo>
                    <a:pt x="17734" y="8843"/>
                    <a:pt x="17725" y="8844"/>
                    <a:pt x="17716" y="8844"/>
                  </a:cubicBezTo>
                  <a:cubicBezTo>
                    <a:pt x="17696" y="8844"/>
                    <a:pt x="17685" y="8838"/>
                    <a:pt x="17680" y="8823"/>
                  </a:cubicBezTo>
                  <a:cubicBezTo>
                    <a:pt x="17673" y="8802"/>
                    <a:pt x="17687" y="8788"/>
                    <a:pt x="17722" y="8785"/>
                  </a:cubicBezTo>
                  <a:cubicBezTo>
                    <a:pt x="17727" y="8784"/>
                    <a:pt x="17732" y="8784"/>
                    <a:pt x="17737" y="8784"/>
                  </a:cubicBezTo>
                  <a:close/>
                  <a:moveTo>
                    <a:pt x="17522" y="8891"/>
                  </a:moveTo>
                  <a:cubicBezTo>
                    <a:pt x="17576" y="8891"/>
                    <a:pt x="17573" y="8918"/>
                    <a:pt x="17510" y="8937"/>
                  </a:cubicBezTo>
                  <a:cubicBezTo>
                    <a:pt x="17499" y="8940"/>
                    <a:pt x="17489" y="8941"/>
                    <a:pt x="17479" y="8941"/>
                  </a:cubicBezTo>
                  <a:cubicBezTo>
                    <a:pt x="17462" y="8941"/>
                    <a:pt x="17450" y="8937"/>
                    <a:pt x="17448" y="8931"/>
                  </a:cubicBezTo>
                  <a:cubicBezTo>
                    <a:pt x="17447" y="8928"/>
                    <a:pt x="17444" y="8927"/>
                    <a:pt x="17441" y="8927"/>
                  </a:cubicBezTo>
                  <a:cubicBezTo>
                    <a:pt x="17434" y="8927"/>
                    <a:pt x="17422" y="8933"/>
                    <a:pt x="17410" y="8945"/>
                  </a:cubicBezTo>
                  <a:cubicBezTo>
                    <a:pt x="17391" y="8959"/>
                    <a:pt x="17370" y="8969"/>
                    <a:pt x="17361" y="8969"/>
                  </a:cubicBezTo>
                  <a:cubicBezTo>
                    <a:pt x="17360" y="8969"/>
                    <a:pt x="17359" y="8969"/>
                    <a:pt x="17358" y="8969"/>
                  </a:cubicBezTo>
                  <a:cubicBezTo>
                    <a:pt x="17354" y="8968"/>
                    <a:pt x="17345" y="8967"/>
                    <a:pt x="17334" y="8967"/>
                  </a:cubicBezTo>
                  <a:cubicBezTo>
                    <a:pt x="17315" y="8967"/>
                    <a:pt x="17287" y="8969"/>
                    <a:pt x="17260" y="8976"/>
                  </a:cubicBezTo>
                  <a:cubicBezTo>
                    <a:pt x="17216" y="8982"/>
                    <a:pt x="17156" y="8986"/>
                    <a:pt x="17129" y="8986"/>
                  </a:cubicBezTo>
                  <a:cubicBezTo>
                    <a:pt x="17038" y="8982"/>
                    <a:pt x="17062" y="8945"/>
                    <a:pt x="17166" y="8931"/>
                  </a:cubicBezTo>
                  <a:cubicBezTo>
                    <a:pt x="17281" y="8913"/>
                    <a:pt x="17430" y="8896"/>
                    <a:pt x="17504" y="8892"/>
                  </a:cubicBezTo>
                  <a:cubicBezTo>
                    <a:pt x="17510" y="8892"/>
                    <a:pt x="17517" y="8891"/>
                    <a:pt x="17522" y="8891"/>
                  </a:cubicBezTo>
                  <a:close/>
                  <a:moveTo>
                    <a:pt x="13502" y="9131"/>
                  </a:moveTo>
                  <a:cubicBezTo>
                    <a:pt x="13512" y="9131"/>
                    <a:pt x="13516" y="9140"/>
                    <a:pt x="13514" y="9149"/>
                  </a:cubicBezTo>
                  <a:cubicBezTo>
                    <a:pt x="13510" y="9163"/>
                    <a:pt x="13503" y="9174"/>
                    <a:pt x="13496" y="9177"/>
                  </a:cubicBezTo>
                  <a:cubicBezTo>
                    <a:pt x="13489" y="9177"/>
                    <a:pt x="13482" y="9170"/>
                    <a:pt x="13479" y="9160"/>
                  </a:cubicBezTo>
                  <a:cubicBezTo>
                    <a:pt x="13475" y="9149"/>
                    <a:pt x="13486" y="9135"/>
                    <a:pt x="13496" y="9132"/>
                  </a:cubicBezTo>
                  <a:cubicBezTo>
                    <a:pt x="13498" y="9131"/>
                    <a:pt x="13500" y="9131"/>
                    <a:pt x="13502" y="9131"/>
                  </a:cubicBezTo>
                  <a:close/>
                  <a:moveTo>
                    <a:pt x="13564" y="9123"/>
                  </a:moveTo>
                  <a:cubicBezTo>
                    <a:pt x="13567" y="9123"/>
                    <a:pt x="13572" y="9125"/>
                    <a:pt x="13576" y="9128"/>
                  </a:cubicBezTo>
                  <a:cubicBezTo>
                    <a:pt x="13586" y="9139"/>
                    <a:pt x="13586" y="9156"/>
                    <a:pt x="13576" y="9166"/>
                  </a:cubicBezTo>
                  <a:cubicBezTo>
                    <a:pt x="13567" y="9175"/>
                    <a:pt x="13559" y="9179"/>
                    <a:pt x="13553" y="9179"/>
                  </a:cubicBezTo>
                  <a:cubicBezTo>
                    <a:pt x="13543" y="9179"/>
                    <a:pt x="13538" y="9166"/>
                    <a:pt x="13544" y="9142"/>
                  </a:cubicBezTo>
                  <a:cubicBezTo>
                    <a:pt x="13550" y="9130"/>
                    <a:pt x="13556" y="9123"/>
                    <a:pt x="13564" y="9123"/>
                  </a:cubicBezTo>
                  <a:close/>
                  <a:moveTo>
                    <a:pt x="13642" y="9182"/>
                  </a:moveTo>
                  <a:cubicBezTo>
                    <a:pt x="13653" y="9182"/>
                    <a:pt x="13665" y="9186"/>
                    <a:pt x="13673" y="9195"/>
                  </a:cubicBezTo>
                  <a:cubicBezTo>
                    <a:pt x="13683" y="9201"/>
                    <a:pt x="13677" y="9208"/>
                    <a:pt x="13653" y="9208"/>
                  </a:cubicBezTo>
                  <a:cubicBezTo>
                    <a:pt x="13611" y="9204"/>
                    <a:pt x="13600" y="9190"/>
                    <a:pt x="13632" y="9184"/>
                  </a:cubicBezTo>
                  <a:cubicBezTo>
                    <a:pt x="13635" y="9183"/>
                    <a:pt x="13639" y="9182"/>
                    <a:pt x="13642" y="9182"/>
                  </a:cubicBezTo>
                  <a:close/>
                  <a:moveTo>
                    <a:pt x="13746" y="9183"/>
                  </a:moveTo>
                  <a:cubicBezTo>
                    <a:pt x="13748" y="9183"/>
                    <a:pt x="13750" y="9183"/>
                    <a:pt x="13753" y="9184"/>
                  </a:cubicBezTo>
                  <a:cubicBezTo>
                    <a:pt x="13767" y="9187"/>
                    <a:pt x="13781" y="9195"/>
                    <a:pt x="13781" y="9201"/>
                  </a:cubicBezTo>
                  <a:cubicBezTo>
                    <a:pt x="13784" y="9204"/>
                    <a:pt x="13773" y="9211"/>
                    <a:pt x="13763" y="9215"/>
                  </a:cubicBezTo>
                  <a:cubicBezTo>
                    <a:pt x="13761" y="9216"/>
                    <a:pt x="13759" y="9216"/>
                    <a:pt x="13757" y="9216"/>
                  </a:cubicBezTo>
                  <a:cubicBezTo>
                    <a:pt x="13745" y="9216"/>
                    <a:pt x="13735" y="9209"/>
                    <a:pt x="13732" y="9198"/>
                  </a:cubicBezTo>
                  <a:cubicBezTo>
                    <a:pt x="13729" y="9189"/>
                    <a:pt x="13736" y="9183"/>
                    <a:pt x="13746" y="9183"/>
                  </a:cubicBezTo>
                  <a:close/>
                  <a:moveTo>
                    <a:pt x="5339" y="9846"/>
                  </a:moveTo>
                  <a:cubicBezTo>
                    <a:pt x="5348" y="9846"/>
                    <a:pt x="5348" y="9853"/>
                    <a:pt x="5336" y="9871"/>
                  </a:cubicBezTo>
                  <a:cubicBezTo>
                    <a:pt x="5327" y="9883"/>
                    <a:pt x="5316" y="9892"/>
                    <a:pt x="5308" y="9892"/>
                  </a:cubicBezTo>
                  <a:cubicBezTo>
                    <a:pt x="5307" y="9892"/>
                    <a:pt x="5306" y="9892"/>
                    <a:pt x="5305" y="9891"/>
                  </a:cubicBezTo>
                  <a:cubicBezTo>
                    <a:pt x="5285" y="9885"/>
                    <a:pt x="5301" y="9853"/>
                    <a:pt x="5333" y="9846"/>
                  </a:cubicBezTo>
                  <a:cubicBezTo>
                    <a:pt x="5335" y="9846"/>
                    <a:pt x="5337" y="9846"/>
                    <a:pt x="5339" y="9846"/>
                  </a:cubicBezTo>
                  <a:close/>
                  <a:moveTo>
                    <a:pt x="5411" y="9919"/>
                  </a:moveTo>
                  <a:cubicBezTo>
                    <a:pt x="5420" y="9919"/>
                    <a:pt x="5430" y="9920"/>
                    <a:pt x="5440" y="9923"/>
                  </a:cubicBezTo>
                  <a:cubicBezTo>
                    <a:pt x="5479" y="9933"/>
                    <a:pt x="5475" y="9936"/>
                    <a:pt x="5423" y="9951"/>
                  </a:cubicBezTo>
                  <a:cubicBezTo>
                    <a:pt x="5401" y="9957"/>
                    <a:pt x="5384" y="9960"/>
                    <a:pt x="5373" y="9960"/>
                  </a:cubicBezTo>
                  <a:cubicBezTo>
                    <a:pt x="5354" y="9960"/>
                    <a:pt x="5354" y="9950"/>
                    <a:pt x="5374" y="9930"/>
                  </a:cubicBezTo>
                  <a:cubicBezTo>
                    <a:pt x="5381" y="9923"/>
                    <a:pt x="5394" y="9919"/>
                    <a:pt x="5411" y="9919"/>
                  </a:cubicBezTo>
                  <a:close/>
                  <a:moveTo>
                    <a:pt x="24136" y="0"/>
                  </a:moveTo>
                  <a:cubicBezTo>
                    <a:pt x="24110" y="0"/>
                    <a:pt x="24082" y="1"/>
                    <a:pt x="24053" y="4"/>
                  </a:cubicBezTo>
                  <a:cubicBezTo>
                    <a:pt x="24006" y="8"/>
                    <a:pt x="23955" y="9"/>
                    <a:pt x="23915" y="9"/>
                  </a:cubicBezTo>
                  <a:cubicBezTo>
                    <a:pt x="23887" y="9"/>
                    <a:pt x="23864" y="8"/>
                    <a:pt x="23853" y="7"/>
                  </a:cubicBezTo>
                  <a:cubicBezTo>
                    <a:pt x="23844" y="6"/>
                    <a:pt x="23836" y="6"/>
                    <a:pt x="23827" y="6"/>
                  </a:cubicBezTo>
                  <a:cubicBezTo>
                    <a:pt x="23799" y="6"/>
                    <a:pt x="23770" y="10"/>
                    <a:pt x="23752" y="21"/>
                  </a:cubicBezTo>
                  <a:cubicBezTo>
                    <a:pt x="23737" y="30"/>
                    <a:pt x="23724" y="34"/>
                    <a:pt x="23715" y="34"/>
                  </a:cubicBezTo>
                  <a:cubicBezTo>
                    <a:pt x="23709" y="34"/>
                    <a:pt x="23704" y="32"/>
                    <a:pt x="23703" y="28"/>
                  </a:cubicBezTo>
                  <a:cubicBezTo>
                    <a:pt x="23700" y="20"/>
                    <a:pt x="23667" y="17"/>
                    <a:pt x="23625" y="17"/>
                  </a:cubicBezTo>
                  <a:cubicBezTo>
                    <a:pt x="23554" y="17"/>
                    <a:pt x="23456" y="27"/>
                    <a:pt x="23443" y="42"/>
                  </a:cubicBezTo>
                  <a:cubicBezTo>
                    <a:pt x="23437" y="46"/>
                    <a:pt x="23432" y="48"/>
                    <a:pt x="23426" y="48"/>
                  </a:cubicBezTo>
                  <a:cubicBezTo>
                    <a:pt x="23418" y="48"/>
                    <a:pt x="23410" y="43"/>
                    <a:pt x="23401" y="35"/>
                  </a:cubicBezTo>
                  <a:cubicBezTo>
                    <a:pt x="23393" y="25"/>
                    <a:pt x="23374" y="20"/>
                    <a:pt x="23354" y="20"/>
                  </a:cubicBezTo>
                  <a:cubicBezTo>
                    <a:pt x="23325" y="20"/>
                    <a:pt x="23293" y="30"/>
                    <a:pt x="23286" y="49"/>
                  </a:cubicBezTo>
                  <a:cubicBezTo>
                    <a:pt x="23285" y="56"/>
                    <a:pt x="23287" y="60"/>
                    <a:pt x="23291" y="60"/>
                  </a:cubicBezTo>
                  <a:cubicBezTo>
                    <a:pt x="23295" y="60"/>
                    <a:pt x="23301" y="57"/>
                    <a:pt x="23307" y="52"/>
                  </a:cubicBezTo>
                  <a:cubicBezTo>
                    <a:pt x="23314" y="47"/>
                    <a:pt x="23327" y="45"/>
                    <a:pt x="23340" y="45"/>
                  </a:cubicBezTo>
                  <a:cubicBezTo>
                    <a:pt x="23353" y="45"/>
                    <a:pt x="23367" y="47"/>
                    <a:pt x="23377" y="52"/>
                  </a:cubicBezTo>
                  <a:cubicBezTo>
                    <a:pt x="23404" y="67"/>
                    <a:pt x="23434" y="73"/>
                    <a:pt x="23479" y="73"/>
                  </a:cubicBezTo>
                  <a:cubicBezTo>
                    <a:pt x="23509" y="73"/>
                    <a:pt x="23545" y="70"/>
                    <a:pt x="23592" y="66"/>
                  </a:cubicBezTo>
                  <a:cubicBezTo>
                    <a:pt x="23624" y="64"/>
                    <a:pt x="23683" y="61"/>
                    <a:pt x="23743" y="61"/>
                  </a:cubicBezTo>
                  <a:cubicBezTo>
                    <a:pt x="23767" y="61"/>
                    <a:pt x="23792" y="62"/>
                    <a:pt x="23814" y="63"/>
                  </a:cubicBezTo>
                  <a:cubicBezTo>
                    <a:pt x="23847" y="64"/>
                    <a:pt x="23880" y="65"/>
                    <a:pt x="23909" y="65"/>
                  </a:cubicBezTo>
                  <a:cubicBezTo>
                    <a:pt x="23949" y="65"/>
                    <a:pt x="23981" y="63"/>
                    <a:pt x="23991" y="59"/>
                  </a:cubicBezTo>
                  <a:cubicBezTo>
                    <a:pt x="24000" y="58"/>
                    <a:pt x="24015" y="57"/>
                    <a:pt x="24033" y="57"/>
                  </a:cubicBezTo>
                  <a:cubicBezTo>
                    <a:pt x="24052" y="57"/>
                    <a:pt x="24072" y="58"/>
                    <a:pt x="24092" y="59"/>
                  </a:cubicBezTo>
                  <a:cubicBezTo>
                    <a:pt x="24135" y="63"/>
                    <a:pt x="24159" y="64"/>
                    <a:pt x="24178" y="64"/>
                  </a:cubicBezTo>
                  <a:cubicBezTo>
                    <a:pt x="24197" y="64"/>
                    <a:pt x="24211" y="63"/>
                    <a:pt x="24234" y="59"/>
                  </a:cubicBezTo>
                  <a:cubicBezTo>
                    <a:pt x="24237" y="59"/>
                    <a:pt x="24239" y="59"/>
                    <a:pt x="24242" y="59"/>
                  </a:cubicBezTo>
                  <a:cubicBezTo>
                    <a:pt x="24259" y="59"/>
                    <a:pt x="24273" y="68"/>
                    <a:pt x="24279" y="84"/>
                  </a:cubicBezTo>
                  <a:cubicBezTo>
                    <a:pt x="24282" y="99"/>
                    <a:pt x="24293" y="108"/>
                    <a:pt x="24305" y="108"/>
                  </a:cubicBezTo>
                  <a:cubicBezTo>
                    <a:pt x="24307" y="108"/>
                    <a:pt x="24309" y="108"/>
                    <a:pt x="24311" y="108"/>
                  </a:cubicBezTo>
                  <a:cubicBezTo>
                    <a:pt x="24312" y="107"/>
                    <a:pt x="24313" y="107"/>
                    <a:pt x="24315" y="107"/>
                  </a:cubicBezTo>
                  <a:cubicBezTo>
                    <a:pt x="24325" y="107"/>
                    <a:pt x="24338" y="117"/>
                    <a:pt x="24341" y="132"/>
                  </a:cubicBezTo>
                  <a:cubicBezTo>
                    <a:pt x="24348" y="149"/>
                    <a:pt x="24338" y="164"/>
                    <a:pt x="24321" y="164"/>
                  </a:cubicBezTo>
                  <a:cubicBezTo>
                    <a:pt x="24303" y="164"/>
                    <a:pt x="24282" y="177"/>
                    <a:pt x="24269" y="198"/>
                  </a:cubicBezTo>
                  <a:cubicBezTo>
                    <a:pt x="24257" y="216"/>
                    <a:pt x="24249" y="224"/>
                    <a:pt x="24236" y="224"/>
                  </a:cubicBezTo>
                  <a:cubicBezTo>
                    <a:pt x="24226" y="224"/>
                    <a:pt x="24214" y="219"/>
                    <a:pt x="24196" y="209"/>
                  </a:cubicBezTo>
                  <a:cubicBezTo>
                    <a:pt x="24143" y="175"/>
                    <a:pt x="24036" y="152"/>
                    <a:pt x="23959" y="152"/>
                  </a:cubicBezTo>
                  <a:cubicBezTo>
                    <a:pt x="23949" y="152"/>
                    <a:pt x="23940" y="152"/>
                    <a:pt x="23932" y="153"/>
                  </a:cubicBezTo>
                  <a:cubicBezTo>
                    <a:pt x="23922" y="154"/>
                    <a:pt x="23910" y="154"/>
                    <a:pt x="23899" y="154"/>
                  </a:cubicBezTo>
                  <a:cubicBezTo>
                    <a:pt x="23871" y="154"/>
                    <a:pt x="23841" y="152"/>
                    <a:pt x="23824" y="149"/>
                  </a:cubicBezTo>
                  <a:cubicBezTo>
                    <a:pt x="23819" y="149"/>
                    <a:pt x="23813" y="148"/>
                    <a:pt x="23806" y="148"/>
                  </a:cubicBezTo>
                  <a:cubicBezTo>
                    <a:pt x="23786" y="148"/>
                    <a:pt x="23760" y="152"/>
                    <a:pt x="23744" y="160"/>
                  </a:cubicBezTo>
                  <a:cubicBezTo>
                    <a:pt x="23731" y="167"/>
                    <a:pt x="23709" y="170"/>
                    <a:pt x="23686" y="170"/>
                  </a:cubicBezTo>
                  <a:cubicBezTo>
                    <a:pt x="23673" y="170"/>
                    <a:pt x="23660" y="169"/>
                    <a:pt x="23648" y="167"/>
                  </a:cubicBezTo>
                  <a:cubicBezTo>
                    <a:pt x="23638" y="165"/>
                    <a:pt x="23626" y="164"/>
                    <a:pt x="23612" y="164"/>
                  </a:cubicBezTo>
                  <a:cubicBezTo>
                    <a:pt x="23573" y="164"/>
                    <a:pt x="23520" y="171"/>
                    <a:pt x="23474" y="181"/>
                  </a:cubicBezTo>
                  <a:lnTo>
                    <a:pt x="23360" y="202"/>
                  </a:lnTo>
                  <a:lnTo>
                    <a:pt x="23495" y="209"/>
                  </a:lnTo>
                  <a:cubicBezTo>
                    <a:pt x="23603" y="212"/>
                    <a:pt x="23624" y="215"/>
                    <a:pt x="23592" y="236"/>
                  </a:cubicBezTo>
                  <a:cubicBezTo>
                    <a:pt x="23577" y="246"/>
                    <a:pt x="23552" y="253"/>
                    <a:pt x="23529" y="253"/>
                  </a:cubicBezTo>
                  <a:cubicBezTo>
                    <a:pt x="23521" y="253"/>
                    <a:pt x="23513" y="252"/>
                    <a:pt x="23505" y="250"/>
                  </a:cubicBezTo>
                  <a:cubicBezTo>
                    <a:pt x="23495" y="248"/>
                    <a:pt x="23487" y="247"/>
                    <a:pt x="23481" y="247"/>
                  </a:cubicBezTo>
                  <a:cubicBezTo>
                    <a:pt x="23465" y="247"/>
                    <a:pt x="23460" y="254"/>
                    <a:pt x="23460" y="271"/>
                  </a:cubicBezTo>
                  <a:cubicBezTo>
                    <a:pt x="23463" y="287"/>
                    <a:pt x="23460" y="294"/>
                    <a:pt x="23440" y="294"/>
                  </a:cubicBezTo>
                  <a:cubicBezTo>
                    <a:pt x="23429" y="294"/>
                    <a:pt x="23413" y="292"/>
                    <a:pt x="23390" y="288"/>
                  </a:cubicBezTo>
                  <a:cubicBezTo>
                    <a:pt x="23363" y="283"/>
                    <a:pt x="23316" y="280"/>
                    <a:pt x="23274" y="280"/>
                  </a:cubicBezTo>
                  <a:cubicBezTo>
                    <a:pt x="23259" y="280"/>
                    <a:pt x="23244" y="280"/>
                    <a:pt x="23231" y="281"/>
                  </a:cubicBezTo>
                  <a:cubicBezTo>
                    <a:pt x="23221" y="283"/>
                    <a:pt x="23208" y="283"/>
                    <a:pt x="23195" y="283"/>
                  </a:cubicBezTo>
                  <a:cubicBezTo>
                    <a:pt x="23150" y="283"/>
                    <a:pt x="23092" y="275"/>
                    <a:pt x="23054" y="268"/>
                  </a:cubicBezTo>
                  <a:cubicBezTo>
                    <a:pt x="23002" y="253"/>
                    <a:pt x="22912" y="239"/>
                    <a:pt x="22849" y="239"/>
                  </a:cubicBezTo>
                  <a:cubicBezTo>
                    <a:pt x="22791" y="236"/>
                    <a:pt x="22738" y="226"/>
                    <a:pt x="22738" y="212"/>
                  </a:cubicBezTo>
                  <a:cubicBezTo>
                    <a:pt x="22738" y="202"/>
                    <a:pt x="22718" y="191"/>
                    <a:pt x="22690" y="191"/>
                  </a:cubicBezTo>
                  <a:lnTo>
                    <a:pt x="22593" y="191"/>
                  </a:lnTo>
                  <a:cubicBezTo>
                    <a:pt x="22565" y="191"/>
                    <a:pt x="22548" y="202"/>
                    <a:pt x="22551" y="212"/>
                  </a:cubicBezTo>
                  <a:cubicBezTo>
                    <a:pt x="22553" y="220"/>
                    <a:pt x="22564" y="225"/>
                    <a:pt x="22579" y="225"/>
                  </a:cubicBezTo>
                  <a:cubicBezTo>
                    <a:pt x="22589" y="225"/>
                    <a:pt x="22601" y="223"/>
                    <a:pt x="22614" y="219"/>
                  </a:cubicBezTo>
                  <a:cubicBezTo>
                    <a:pt x="22628" y="216"/>
                    <a:pt x="22642" y="214"/>
                    <a:pt x="22655" y="214"/>
                  </a:cubicBezTo>
                  <a:cubicBezTo>
                    <a:pt x="22671" y="214"/>
                    <a:pt x="22684" y="217"/>
                    <a:pt x="22690" y="223"/>
                  </a:cubicBezTo>
                  <a:cubicBezTo>
                    <a:pt x="22705" y="234"/>
                    <a:pt x="22603" y="256"/>
                    <a:pt x="22546" y="256"/>
                  </a:cubicBezTo>
                  <a:cubicBezTo>
                    <a:pt x="22536" y="256"/>
                    <a:pt x="22527" y="255"/>
                    <a:pt x="22520" y="253"/>
                  </a:cubicBezTo>
                  <a:cubicBezTo>
                    <a:pt x="22518" y="253"/>
                    <a:pt x="22514" y="253"/>
                    <a:pt x="22509" y="253"/>
                  </a:cubicBezTo>
                  <a:cubicBezTo>
                    <a:pt x="22483" y="253"/>
                    <a:pt x="22425" y="259"/>
                    <a:pt x="22364" y="271"/>
                  </a:cubicBezTo>
                  <a:cubicBezTo>
                    <a:pt x="22312" y="278"/>
                    <a:pt x="22251" y="284"/>
                    <a:pt x="22207" y="284"/>
                  </a:cubicBezTo>
                  <a:cubicBezTo>
                    <a:pt x="22190" y="284"/>
                    <a:pt x="22176" y="283"/>
                    <a:pt x="22166" y="281"/>
                  </a:cubicBezTo>
                  <a:cubicBezTo>
                    <a:pt x="22150" y="278"/>
                    <a:pt x="22124" y="276"/>
                    <a:pt x="22095" y="276"/>
                  </a:cubicBezTo>
                  <a:cubicBezTo>
                    <a:pt x="22059" y="276"/>
                    <a:pt x="22017" y="279"/>
                    <a:pt x="21982" y="285"/>
                  </a:cubicBezTo>
                  <a:cubicBezTo>
                    <a:pt x="21852" y="303"/>
                    <a:pt x="21772" y="313"/>
                    <a:pt x="21754" y="313"/>
                  </a:cubicBezTo>
                  <a:cubicBezTo>
                    <a:pt x="21751" y="313"/>
                    <a:pt x="21750" y="313"/>
                    <a:pt x="21750" y="313"/>
                  </a:cubicBezTo>
                  <a:cubicBezTo>
                    <a:pt x="21749" y="312"/>
                    <a:pt x="21746" y="311"/>
                    <a:pt x="21742" y="311"/>
                  </a:cubicBezTo>
                  <a:cubicBezTo>
                    <a:pt x="21734" y="311"/>
                    <a:pt x="21720" y="313"/>
                    <a:pt x="21701" y="313"/>
                  </a:cubicBezTo>
                  <a:cubicBezTo>
                    <a:pt x="21614" y="323"/>
                    <a:pt x="21432" y="331"/>
                    <a:pt x="21322" y="331"/>
                  </a:cubicBezTo>
                  <a:cubicBezTo>
                    <a:pt x="21279" y="331"/>
                    <a:pt x="21247" y="330"/>
                    <a:pt x="21236" y="327"/>
                  </a:cubicBezTo>
                  <a:cubicBezTo>
                    <a:pt x="21234" y="326"/>
                    <a:pt x="21231" y="326"/>
                    <a:pt x="21228" y="326"/>
                  </a:cubicBezTo>
                  <a:cubicBezTo>
                    <a:pt x="21216" y="326"/>
                    <a:pt x="21204" y="332"/>
                    <a:pt x="21201" y="340"/>
                  </a:cubicBezTo>
                  <a:cubicBezTo>
                    <a:pt x="21195" y="361"/>
                    <a:pt x="21105" y="378"/>
                    <a:pt x="20955" y="385"/>
                  </a:cubicBezTo>
                  <a:cubicBezTo>
                    <a:pt x="20897" y="389"/>
                    <a:pt x="20830" y="403"/>
                    <a:pt x="20809" y="417"/>
                  </a:cubicBezTo>
                  <a:cubicBezTo>
                    <a:pt x="20799" y="423"/>
                    <a:pt x="20792" y="427"/>
                    <a:pt x="20788" y="427"/>
                  </a:cubicBezTo>
                  <a:cubicBezTo>
                    <a:pt x="20783" y="427"/>
                    <a:pt x="20782" y="423"/>
                    <a:pt x="20785" y="413"/>
                  </a:cubicBezTo>
                  <a:cubicBezTo>
                    <a:pt x="20787" y="401"/>
                    <a:pt x="20772" y="396"/>
                    <a:pt x="20738" y="396"/>
                  </a:cubicBezTo>
                  <a:cubicBezTo>
                    <a:pt x="20723" y="396"/>
                    <a:pt x="20704" y="397"/>
                    <a:pt x="20681" y="399"/>
                  </a:cubicBezTo>
                  <a:cubicBezTo>
                    <a:pt x="20622" y="406"/>
                    <a:pt x="20501" y="413"/>
                    <a:pt x="20418" y="413"/>
                  </a:cubicBezTo>
                  <a:cubicBezTo>
                    <a:pt x="20335" y="413"/>
                    <a:pt x="20251" y="423"/>
                    <a:pt x="20234" y="434"/>
                  </a:cubicBezTo>
                  <a:cubicBezTo>
                    <a:pt x="20227" y="441"/>
                    <a:pt x="20216" y="444"/>
                    <a:pt x="20206" y="444"/>
                  </a:cubicBezTo>
                  <a:cubicBezTo>
                    <a:pt x="20196" y="444"/>
                    <a:pt x="20185" y="441"/>
                    <a:pt x="20178" y="434"/>
                  </a:cubicBezTo>
                  <a:cubicBezTo>
                    <a:pt x="20171" y="429"/>
                    <a:pt x="20158" y="426"/>
                    <a:pt x="20139" y="426"/>
                  </a:cubicBezTo>
                  <a:cubicBezTo>
                    <a:pt x="20109" y="426"/>
                    <a:pt x="20065" y="433"/>
                    <a:pt x="20008" y="448"/>
                  </a:cubicBezTo>
                  <a:cubicBezTo>
                    <a:pt x="19938" y="463"/>
                    <a:pt x="19870" y="473"/>
                    <a:pt x="19844" y="473"/>
                  </a:cubicBezTo>
                  <a:cubicBezTo>
                    <a:pt x="19840" y="473"/>
                    <a:pt x="19837" y="473"/>
                    <a:pt x="19835" y="472"/>
                  </a:cubicBezTo>
                  <a:cubicBezTo>
                    <a:pt x="19833" y="472"/>
                    <a:pt x="19831" y="472"/>
                    <a:pt x="19829" y="472"/>
                  </a:cubicBezTo>
                  <a:cubicBezTo>
                    <a:pt x="19816" y="472"/>
                    <a:pt x="19803" y="481"/>
                    <a:pt x="19800" y="493"/>
                  </a:cubicBezTo>
                  <a:cubicBezTo>
                    <a:pt x="19800" y="505"/>
                    <a:pt x="19798" y="511"/>
                    <a:pt x="19792" y="511"/>
                  </a:cubicBezTo>
                  <a:cubicBezTo>
                    <a:pt x="19787" y="511"/>
                    <a:pt x="19779" y="508"/>
                    <a:pt x="19768" y="500"/>
                  </a:cubicBezTo>
                  <a:cubicBezTo>
                    <a:pt x="19758" y="493"/>
                    <a:pt x="19741" y="489"/>
                    <a:pt x="19725" y="489"/>
                  </a:cubicBezTo>
                  <a:cubicBezTo>
                    <a:pt x="19716" y="489"/>
                    <a:pt x="19707" y="491"/>
                    <a:pt x="19699" y="493"/>
                  </a:cubicBezTo>
                  <a:cubicBezTo>
                    <a:pt x="19679" y="503"/>
                    <a:pt x="19619" y="510"/>
                    <a:pt x="19574" y="514"/>
                  </a:cubicBezTo>
                  <a:cubicBezTo>
                    <a:pt x="19529" y="514"/>
                    <a:pt x="19485" y="521"/>
                    <a:pt x="19474" y="524"/>
                  </a:cubicBezTo>
                  <a:cubicBezTo>
                    <a:pt x="19471" y="525"/>
                    <a:pt x="19469" y="525"/>
                    <a:pt x="19467" y="525"/>
                  </a:cubicBezTo>
                  <a:cubicBezTo>
                    <a:pt x="19460" y="525"/>
                    <a:pt x="19455" y="522"/>
                    <a:pt x="19453" y="514"/>
                  </a:cubicBezTo>
                  <a:cubicBezTo>
                    <a:pt x="19450" y="503"/>
                    <a:pt x="19419" y="500"/>
                    <a:pt x="19387" y="500"/>
                  </a:cubicBezTo>
                  <a:cubicBezTo>
                    <a:pt x="19356" y="503"/>
                    <a:pt x="19331" y="514"/>
                    <a:pt x="19335" y="524"/>
                  </a:cubicBezTo>
                  <a:cubicBezTo>
                    <a:pt x="19338" y="533"/>
                    <a:pt x="19334" y="539"/>
                    <a:pt x="19323" y="539"/>
                  </a:cubicBezTo>
                  <a:cubicBezTo>
                    <a:pt x="19320" y="539"/>
                    <a:pt x="19318" y="539"/>
                    <a:pt x="19315" y="538"/>
                  </a:cubicBezTo>
                  <a:cubicBezTo>
                    <a:pt x="19305" y="536"/>
                    <a:pt x="19285" y="533"/>
                    <a:pt x="19264" y="533"/>
                  </a:cubicBezTo>
                  <a:cubicBezTo>
                    <a:pt x="19255" y="533"/>
                    <a:pt x="19246" y="534"/>
                    <a:pt x="19238" y="535"/>
                  </a:cubicBezTo>
                  <a:cubicBezTo>
                    <a:pt x="19234" y="535"/>
                    <a:pt x="19229" y="536"/>
                    <a:pt x="19224" y="536"/>
                  </a:cubicBezTo>
                  <a:cubicBezTo>
                    <a:pt x="19200" y="536"/>
                    <a:pt x="19174" y="529"/>
                    <a:pt x="19165" y="521"/>
                  </a:cubicBezTo>
                  <a:cubicBezTo>
                    <a:pt x="19161" y="518"/>
                    <a:pt x="19153" y="516"/>
                    <a:pt x="19145" y="516"/>
                  </a:cubicBezTo>
                  <a:cubicBezTo>
                    <a:pt x="19134" y="516"/>
                    <a:pt x="19120" y="520"/>
                    <a:pt x="19110" y="527"/>
                  </a:cubicBezTo>
                  <a:cubicBezTo>
                    <a:pt x="19099" y="535"/>
                    <a:pt x="19087" y="538"/>
                    <a:pt x="19075" y="538"/>
                  </a:cubicBezTo>
                  <a:cubicBezTo>
                    <a:pt x="19064" y="538"/>
                    <a:pt x="19052" y="535"/>
                    <a:pt x="19044" y="527"/>
                  </a:cubicBezTo>
                  <a:cubicBezTo>
                    <a:pt x="19034" y="520"/>
                    <a:pt x="19027" y="517"/>
                    <a:pt x="19022" y="517"/>
                  </a:cubicBezTo>
                  <a:cubicBezTo>
                    <a:pt x="19013" y="517"/>
                    <a:pt x="19008" y="525"/>
                    <a:pt x="19002" y="542"/>
                  </a:cubicBezTo>
                  <a:cubicBezTo>
                    <a:pt x="18994" y="558"/>
                    <a:pt x="18988" y="566"/>
                    <a:pt x="18982" y="566"/>
                  </a:cubicBezTo>
                  <a:cubicBezTo>
                    <a:pt x="18978" y="566"/>
                    <a:pt x="18973" y="562"/>
                    <a:pt x="18967" y="556"/>
                  </a:cubicBezTo>
                  <a:cubicBezTo>
                    <a:pt x="18958" y="546"/>
                    <a:pt x="18944" y="541"/>
                    <a:pt x="18928" y="541"/>
                  </a:cubicBezTo>
                  <a:cubicBezTo>
                    <a:pt x="18889" y="541"/>
                    <a:pt x="18842" y="568"/>
                    <a:pt x="18849" y="597"/>
                  </a:cubicBezTo>
                  <a:cubicBezTo>
                    <a:pt x="18853" y="613"/>
                    <a:pt x="18854" y="621"/>
                    <a:pt x="18850" y="621"/>
                  </a:cubicBezTo>
                  <a:cubicBezTo>
                    <a:pt x="18847" y="621"/>
                    <a:pt x="18841" y="616"/>
                    <a:pt x="18832" y="607"/>
                  </a:cubicBezTo>
                  <a:cubicBezTo>
                    <a:pt x="18822" y="596"/>
                    <a:pt x="18802" y="592"/>
                    <a:pt x="18779" y="592"/>
                  </a:cubicBezTo>
                  <a:cubicBezTo>
                    <a:pt x="18729" y="592"/>
                    <a:pt x="18667" y="614"/>
                    <a:pt x="18686" y="635"/>
                  </a:cubicBezTo>
                  <a:cubicBezTo>
                    <a:pt x="18714" y="665"/>
                    <a:pt x="18575" y="707"/>
                    <a:pt x="18482" y="707"/>
                  </a:cubicBezTo>
                  <a:cubicBezTo>
                    <a:pt x="18458" y="707"/>
                    <a:pt x="18437" y="704"/>
                    <a:pt x="18423" y="697"/>
                  </a:cubicBezTo>
                  <a:cubicBezTo>
                    <a:pt x="18410" y="692"/>
                    <a:pt x="18396" y="689"/>
                    <a:pt x="18385" y="689"/>
                  </a:cubicBezTo>
                  <a:cubicBezTo>
                    <a:pt x="18377" y="689"/>
                    <a:pt x="18370" y="691"/>
                    <a:pt x="18367" y="694"/>
                  </a:cubicBezTo>
                  <a:cubicBezTo>
                    <a:pt x="18364" y="699"/>
                    <a:pt x="18360" y="702"/>
                    <a:pt x="18357" y="702"/>
                  </a:cubicBezTo>
                  <a:cubicBezTo>
                    <a:pt x="18354" y="702"/>
                    <a:pt x="18351" y="699"/>
                    <a:pt x="18350" y="694"/>
                  </a:cubicBezTo>
                  <a:cubicBezTo>
                    <a:pt x="18346" y="681"/>
                    <a:pt x="18325" y="670"/>
                    <a:pt x="18305" y="670"/>
                  </a:cubicBezTo>
                  <a:cubicBezTo>
                    <a:pt x="18301" y="669"/>
                    <a:pt x="18297" y="669"/>
                    <a:pt x="18295" y="669"/>
                  </a:cubicBezTo>
                  <a:cubicBezTo>
                    <a:pt x="18280" y="669"/>
                    <a:pt x="18280" y="677"/>
                    <a:pt x="18295" y="694"/>
                  </a:cubicBezTo>
                  <a:cubicBezTo>
                    <a:pt x="18315" y="718"/>
                    <a:pt x="18298" y="726"/>
                    <a:pt x="18173" y="746"/>
                  </a:cubicBezTo>
                  <a:cubicBezTo>
                    <a:pt x="18124" y="755"/>
                    <a:pt x="18085" y="760"/>
                    <a:pt x="18056" y="760"/>
                  </a:cubicBezTo>
                  <a:cubicBezTo>
                    <a:pt x="18027" y="760"/>
                    <a:pt x="18008" y="755"/>
                    <a:pt x="17999" y="746"/>
                  </a:cubicBezTo>
                  <a:cubicBezTo>
                    <a:pt x="17984" y="734"/>
                    <a:pt x="17956" y="727"/>
                    <a:pt x="17915" y="727"/>
                  </a:cubicBezTo>
                  <a:cubicBezTo>
                    <a:pt x="17867" y="727"/>
                    <a:pt x="17800" y="736"/>
                    <a:pt x="17715" y="753"/>
                  </a:cubicBezTo>
                  <a:cubicBezTo>
                    <a:pt x="17670" y="761"/>
                    <a:pt x="17621" y="767"/>
                    <a:pt x="17587" y="767"/>
                  </a:cubicBezTo>
                  <a:cubicBezTo>
                    <a:pt x="17574" y="767"/>
                    <a:pt x="17563" y="766"/>
                    <a:pt x="17555" y="764"/>
                  </a:cubicBezTo>
                  <a:cubicBezTo>
                    <a:pt x="17543" y="761"/>
                    <a:pt x="17532" y="760"/>
                    <a:pt x="17522" y="760"/>
                  </a:cubicBezTo>
                  <a:cubicBezTo>
                    <a:pt x="17508" y="760"/>
                    <a:pt x="17497" y="763"/>
                    <a:pt x="17493" y="767"/>
                  </a:cubicBezTo>
                  <a:cubicBezTo>
                    <a:pt x="17480" y="787"/>
                    <a:pt x="17343" y="806"/>
                    <a:pt x="17255" y="806"/>
                  </a:cubicBezTo>
                  <a:cubicBezTo>
                    <a:pt x="17223" y="806"/>
                    <a:pt x="17198" y="804"/>
                    <a:pt x="17187" y="798"/>
                  </a:cubicBezTo>
                  <a:cubicBezTo>
                    <a:pt x="17170" y="790"/>
                    <a:pt x="17153" y="785"/>
                    <a:pt x="17137" y="785"/>
                  </a:cubicBezTo>
                  <a:cubicBezTo>
                    <a:pt x="17107" y="785"/>
                    <a:pt x="17081" y="799"/>
                    <a:pt x="17062" y="826"/>
                  </a:cubicBezTo>
                  <a:cubicBezTo>
                    <a:pt x="17053" y="840"/>
                    <a:pt x="17045" y="847"/>
                    <a:pt x="17037" y="847"/>
                  </a:cubicBezTo>
                  <a:cubicBezTo>
                    <a:pt x="17032" y="847"/>
                    <a:pt x="17027" y="844"/>
                    <a:pt x="17021" y="836"/>
                  </a:cubicBezTo>
                  <a:cubicBezTo>
                    <a:pt x="17014" y="830"/>
                    <a:pt x="16999" y="826"/>
                    <a:pt x="16980" y="826"/>
                  </a:cubicBezTo>
                  <a:cubicBezTo>
                    <a:pt x="16970" y="826"/>
                    <a:pt x="16959" y="827"/>
                    <a:pt x="16948" y="830"/>
                  </a:cubicBezTo>
                  <a:cubicBezTo>
                    <a:pt x="16936" y="833"/>
                    <a:pt x="16923" y="834"/>
                    <a:pt x="16913" y="834"/>
                  </a:cubicBezTo>
                  <a:cubicBezTo>
                    <a:pt x="16900" y="834"/>
                    <a:pt x="16891" y="832"/>
                    <a:pt x="16889" y="826"/>
                  </a:cubicBezTo>
                  <a:cubicBezTo>
                    <a:pt x="16886" y="816"/>
                    <a:pt x="16862" y="809"/>
                    <a:pt x="16838" y="809"/>
                  </a:cubicBezTo>
                  <a:cubicBezTo>
                    <a:pt x="16809" y="809"/>
                    <a:pt x="16792" y="819"/>
                    <a:pt x="16796" y="833"/>
                  </a:cubicBezTo>
                  <a:cubicBezTo>
                    <a:pt x="16803" y="857"/>
                    <a:pt x="16688" y="889"/>
                    <a:pt x="16518" y="905"/>
                  </a:cubicBezTo>
                  <a:cubicBezTo>
                    <a:pt x="16466" y="913"/>
                    <a:pt x="16407" y="920"/>
                    <a:pt x="16390" y="926"/>
                  </a:cubicBezTo>
                  <a:cubicBezTo>
                    <a:pt x="16385" y="927"/>
                    <a:pt x="16381" y="927"/>
                    <a:pt x="16377" y="927"/>
                  </a:cubicBezTo>
                  <a:cubicBezTo>
                    <a:pt x="16361" y="927"/>
                    <a:pt x="16345" y="922"/>
                    <a:pt x="16334" y="916"/>
                  </a:cubicBezTo>
                  <a:cubicBezTo>
                    <a:pt x="16331" y="913"/>
                    <a:pt x="16323" y="912"/>
                    <a:pt x="16311" y="912"/>
                  </a:cubicBezTo>
                  <a:cubicBezTo>
                    <a:pt x="16281" y="912"/>
                    <a:pt x="16224" y="921"/>
                    <a:pt x="16164" y="934"/>
                  </a:cubicBezTo>
                  <a:cubicBezTo>
                    <a:pt x="16091" y="949"/>
                    <a:pt x="16027" y="959"/>
                    <a:pt x="16004" y="959"/>
                  </a:cubicBezTo>
                  <a:cubicBezTo>
                    <a:pt x="16001" y="959"/>
                    <a:pt x="15999" y="958"/>
                    <a:pt x="15997" y="958"/>
                  </a:cubicBezTo>
                  <a:cubicBezTo>
                    <a:pt x="15996" y="958"/>
                    <a:pt x="15995" y="957"/>
                    <a:pt x="15994" y="957"/>
                  </a:cubicBezTo>
                  <a:cubicBezTo>
                    <a:pt x="15983" y="957"/>
                    <a:pt x="15961" y="970"/>
                    <a:pt x="15942" y="993"/>
                  </a:cubicBezTo>
                  <a:cubicBezTo>
                    <a:pt x="15914" y="1023"/>
                    <a:pt x="15884" y="1039"/>
                    <a:pt x="15865" y="1039"/>
                  </a:cubicBezTo>
                  <a:cubicBezTo>
                    <a:pt x="15852" y="1039"/>
                    <a:pt x="15844" y="1031"/>
                    <a:pt x="15845" y="1014"/>
                  </a:cubicBezTo>
                  <a:cubicBezTo>
                    <a:pt x="15847" y="998"/>
                    <a:pt x="15841" y="991"/>
                    <a:pt x="15825" y="991"/>
                  </a:cubicBezTo>
                  <a:cubicBezTo>
                    <a:pt x="15815" y="991"/>
                    <a:pt x="15801" y="994"/>
                    <a:pt x="15783" y="1000"/>
                  </a:cubicBezTo>
                  <a:cubicBezTo>
                    <a:pt x="15748" y="1006"/>
                    <a:pt x="15720" y="1024"/>
                    <a:pt x="15723" y="1035"/>
                  </a:cubicBezTo>
                  <a:cubicBezTo>
                    <a:pt x="15725" y="1043"/>
                    <a:pt x="15715" y="1047"/>
                    <a:pt x="15696" y="1047"/>
                  </a:cubicBezTo>
                  <a:cubicBezTo>
                    <a:pt x="15684" y="1047"/>
                    <a:pt x="15669" y="1045"/>
                    <a:pt x="15651" y="1041"/>
                  </a:cubicBezTo>
                  <a:cubicBezTo>
                    <a:pt x="15632" y="1038"/>
                    <a:pt x="15614" y="1037"/>
                    <a:pt x="15598" y="1037"/>
                  </a:cubicBezTo>
                  <a:cubicBezTo>
                    <a:pt x="15578" y="1037"/>
                    <a:pt x="15563" y="1039"/>
                    <a:pt x="15557" y="1045"/>
                  </a:cubicBezTo>
                  <a:cubicBezTo>
                    <a:pt x="15529" y="1072"/>
                    <a:pt x="15439" y="1105"/>
                    <a:pt x="15404" y="1105"/>
                  </a:cubicBezTo>
                  <a:cubicBezTo>
                    <a:pt x="15394" y="1105"/>
                    <a:pt x="15389" y="1103"/>
                    <a:pt x="15390" y="1097"/>
                  </a:cubicBezTo>
                  <a:cubicBezTo>
                    <a:pt x="15393" y="1092"/>
                    <a:pt x="15388" y="1090"/>
                    <a:pt x="15376" y="1090"/>
                  </a:cubicBezTo>
                  <a:cubicBezTo>
                    <a:pt x="15351" y="1090"/>
                    <a:pt x="15298" y="1100"/>
                    <a:pt x="15214" y="1121"/>
                  </a:cubicBezTo>
                  <a:cubicBezTo>
                    <a:pt x="15110" y="1145"/>
                    <a:pt x="14981" y="1169"/>
                    <a:pt x="14922" y="1173"/>
                  </a:cubicBezTo>
                  <a:cubicBezTo>
                    <a:pt x="14641" y="1194"/>
                    <a:pt x="14537" y="1211"/>
                    <a:pt x="14301" y="1259"/>
                  </a:cubicBezTo>
                  <a:cubicBezTo>
                    <a:pt x="14172" y="1289"/>
                    <a:pt x="14049" y="1309"/>
                    <a:pt x="14019" y="1309"/>
                  </a:cubicBezTo>
                  <a:cubicBezTo>
                    <a:pt x="14016" y="1309"/>
                    <a:pt x="14014" y="1309"/>
                    <a:pt x="14013" y="1308"/>
                  </a:cubicBezTo>
                  <a:cubicBezTo>
                    <a:pt x="14006" y="1307"/>
                    <a:pt x="13996" y="1306"/>
                    <a:pt x="13984" y="1306"/>
                  </a:cubicBezTo>
                  <a:cubicBezTo>
                    <a:pt x="13877" y="1306"/>
                    <a:pt x="13598" y="1369"/>
                    <a:pt x="13520" y="1416"/>
                  </a:cubicBezTo>
                  <a:cubicBezTo>
                    <a:pt x="13500" y="1427"/>
                    <a:pt x="13488" y="1433"/>
                    <a:pt x="13483" y="1433"/>
                  </a:cubicBezTo>
                  <a:cubicBezTo>
                    <a:pt x="13477" y="1433"/>
                    <a:pt x="13480" y="1424"/>
                    <a:pt x="13489" y="1405"/>
                  </a:cubicBezTo>
                  <a:cubicBezTo>
                    <a:pt x="13498" y="1387"/>
                    <a:pt x="13500" y="1377"/>
                    <a:pt x="13483" y="1377"/>
                  </a:cubicBezTo>
                  <a:cubicBezTo>
                    <a:pt x="13464" y="1377"/>
                    <a:pt x="13425" y="1388"/>
                    <a:pt x="13350" y="1409"/>
                  </a:cubicBezTo>
                  <a:cubicBezTo>
                    <a:pt x="13275" y="1430"/>
                    <a:pt x="13229" y="1440"/>
                    <a:pt x="13199" y="1440"/>
                  </a:cubicBezTo>
                  <a:cubicBezTo>
                    <a:pt x="13181" y="1440"/>
                    <a:pt x="13169" y="1436"/>
                    <a:pt x="13160" y="1430"/>
                  </a:cubicBezTo>
                  <a:cubicBezTo>
                    <a:pt x="13150" y="1423"/>
                    <a:pt x="13144" y="1419"/>
                    <a:pt x="13140" y="1419"/>
                  </a:cubicBezTo>
                  <a:lnTo>
                    <a:pt x="13140" y="1419"/>
                  </a:lnTo>
                  <a:cubicBezTo>
                    <a:pt x="13135" y="1419"/>
                    <a:pt x="13136" y="1428"/>
                    <a:pt x="13142" y="1447"/>
                  </a:cubicBezTo>
                  <a:cubicBezTo>
                    <a:pt x="13147" y="1464"/>
                    <a:pt x="13147" y="1473"/>
                    <a:pt x="13142" y="1473"/>
                  </a:cubicBezTo>
                  <a:cubicBezTo>
                    <a:pt x="13139" y="1473"/>
                    <a:pt x="13136" y="1471"/>
                    <a:pt x="13132" y="1468"/>
                  </a:cubicBezTo>
                  <a:cubicBezTo>
                    <a:pt x="13122" y="1459"/>
                    <a:pt x="13096" y="1456"/>
                    <a:pt x="13066" y="1456"/>
                  </a:cubicBezTo>
                  <a:cubicBezTo>
                    <a:pt x="12991" y="1456"/>
                    <a:pt x="12885" y="1476"/>
                    <a:pt x="12892" y="1496"/>
                  </a:cubicBezTo>
                  <a:cubicBezTo>
                    <a:pt x="12896" y="1509"/>
                    <a:pt x="12862" y="1527"/>
                    <a:pt x="12820" y="1537"/>
                  </a:cubicBezTo>
                  <a:cubicBezTo>
                    <a:pt x="12798" y="1543"/>
                    <a:pt x="12781" y="1546"/>
                    <a:pt x="12769" y="1546"/>
                  </a:cubicBezTo>
                  <a:cubicBezTo>
                    <a:pt x="12753" y="1546"/>
                    <a:pt x="12745" y="1542"/>
                    <a:pt x="12747" y="1534"/>
                  </a:cubicBezTo>
                  <a:cubicBezTo>
                    <a:pt x="12751" y="1527"/>
                    <a:pt x="12744" y="1523"/>
                    <a:pt x="12729" y="1523"/>
                  </a:cubicBezTo>
                  <a:cubicBezTo>
                    <a:pt x="12721" y="1523"/>
                    <a:pt x="12710" y="1524"/>
                    <a:pt x="12698" y="1527"/>
                  </a:cubicBezTo>
                  <a:cubicBezTo>
                    <a:pt x="12657" y="1537"/>
                    <a:pt x="12646" y="1547"/>
                    <a:pt x="12663" y="1562"/>
                  </a:cubicBezTo>
                  <a:cubicBezTo>
                    <a:pt x="12670" y="1568"/>
                    <a:pt x="12670" y="1571"/>
                    <a:pt x="12666" y="1571"/>
                  </a:cubicBezTo>
                  <a:cubicBezTo>
                    <a:pt x="12660" y="1571"/>
                    <a:pt x="12647" y="1567"/>
                    <a:pt x="12628" y="1562"/>
                  </a:cubicBezTo>
                  <a:cubicBezTo>
                    <a:pt x="12603" y="1550"/>
                    <a:pt x="12574" y="1543"/>
                    <a:pt x="12558" y="1543"/>
                  </a:cubicBezTo>
                  <a:cubicBezTo>
                    <a:pt x="12555" y="1543"/>
                    <a:pt x="12552" y="1544"/>
                    <a:pt x="12549" y="1544"/>
                  </a:cubicBezTo>
                  <a:cubicBezTo>
                    <a:pt x="12535" y="1547"/>
                    <a:pt x="12535" y="1565"/>
                    <a:pt x="12545" y="1582"/>
                  </a:cubicBezTo>
                  <a:cubicBezTo>
                    <a:pt x="12558" y="1597"/>
                    <a:pt x="12563" y="1603"/>
                    <a:pt x="12559" y="1603"/>
                  </a:cubicBezTo>
                  <a:cubicBezTo>
                    <a:pt x="12556" y="1603"/>
                    <a:pt x="12545" y="1597"/>
                    <a:pt x="12524" y="1586"/>
                  </a:cubicBezTo>
                  <a:cubicBezTo>
                    <a:pt x="12506" y="1575"/>
                    <a:pt x="12494" y="1569"/>
                    <a:pt x="12484" y="1569"/>
                  </a:cubicBezTo>
                  <a:cubicBezTo>
                    <a:pt x="12471" y="1569"/>
                    <a:pt x="12459" y="1579"/>
                    <a:pt x="12438" y="1600"/>
                  </a:cubicBezTo>
                  <a:cubicBezTo>
                    <a:pt x="12399" y="1638"/>
                    <a:pt x="12313" y="1676"/>
                    <a:pt x="12237" y="1690"/>
                  </a:cubicBezTo>
                  <a:cubicBezTo>
                    <a:pt x="12236" y="1690"/>
                    <a:pt x="12234" y="1690"/>
                    <a:pt x="12233" y="1690"/>
                  </a:cubicBezTo>
                  <a:cubicBezTo>
                    <a:pt x="12218" y="1690"/>
                    <a:pt x="12209" y="1674"/>
                    <a:pt x="12209" y="1652"/>
                  </a:cubicBezTo>
                  <a:cubicBezTo>
                    <a:pt x="12209" y="1628"/>
                    <a:pt x="12201" y="1618"/>
                    <a:pt x="12182" y="1618"/>
                  </a:cubicBezTo>
                  <a:cubicBezTo>
                    <a:pt x="12176" y="1618"/>
                    <a:pt x="12169" y="1619"/>
                    <a:pt x="12161" y="1621"/>
                  </a:cubicBezTo>
                  <a:cubicBezTo>
                    <a:pt x="12133" y="1627"/>
                    <a:pt x="12116" y="1642"/>
                    <a:pt x="12119" y="1652"/>
                  </a:cubicBezTo>
                  <a:cubicBezTo>
                    <a:pt x="12122" y="1666"/>
                    <a:pt x="12112" y="1676"/>
                    <a:pt x="12091" y="1680"/>
                  </a:cubicBezTo>
                  <a:cubicBezTo>
                    <a:pt x="12088" y="1681"/>
                    <a:pt x="12084" y="1682"/>
                    <a:pt x="12080" y="1682"/>
                  </a:cubicBezTo>
                  <a:cubicBezTo>
                    <a:pt x="12066" y="1682"/>
                    <a:pt x="12052" y="1673"/>
                    <a:pt x="12050" y="1662"/>
                  </a:cubicBezTo>
                  <a:cubicBezTo>
                    <a:pt x="12044" y="1649"/>
                    <a:pt x="12030" y="1639"/>
                    <a:pt x="12016" y="1639"/>
                  </a:cubicBezTo>
                  <a:cubicBezTo>
                    <a:pt x="12012" y="1639"/>
                    <a:pt x="12008" y="1640"/>
                    <a:pt x="12004" y="1642"/>
                  </a:cubicBezTo>
                  <a:cubicBezTo>
                    <a:pt x="11980" y="1648"/>
                    <a:pt x="11977" y="1659"/>
                    <a:pt x="11991" y="1676"/>
                  </a:cubicBezTo>
                  <a:cubicBezTo>
                    <a:pt x="12011" y="1699"/>
                    <a:pt x="11985" y="1716"/>
                    <a:pt x="11950" y="1716"/>
                  </a:cubicBezTo>
                  <a:cubicBezTo>
                    <a:pt x="11932" y="1716"/>
                    <a:pt x="11911" y="1711"/>
                    <a:pt x="11893" y="1701"/>
                  </a:cubicBezTo>
                  <a:cubicBezTo>
                    <a:pt x="11881" y="1692"/>
                    <a:pt x="11867" y="1689"/>
                    <a:pt x="11856" y="1689"/>
                  </a:cubicBezTo>
                  <a:cubicBezTo>
                    <a:pt x="11848" y="1689"/>
                    <a:pt x="11842" y="1690"/>
                    <a:pt x="11837" y="1693"/>
                  </a:cubicBezTo>
                  <a:cubicBezTo>
                    <a:pt x="11831" y="1700"/>
                    <a:pt x="11820" y="1704"/>
                    <a:pt x="11807" y="1704"/>
                  </a:cubicBezTo>
                  <a:cubicBezTo>
                    <a:pt x="11800" y="1704"/>
                    <a:pt x="11793" y="1703"/>
                    <a:pt x="11786" y="1701"/>
                  </a:cubicBezTo>
                  <a:cubicBezTo>
                    <a:pt x="11783" y="1700"/>
                    <a:pt x="11778" y="1699"/>
                    <a:pt x="11770" y="1699"/>
                  </a:cubicBezTo>
                  <a:cubicBezTo>
                    <a:pt x="11669" y="1699"/>
                    <a:pt x="11141" y="1782"/>
                    <a:pt x="10780" y="1853"/>
                  </a:cubicBezTo>
                  <a:cubicBezTo>
                    <a:pt x="10645" y="1882"/>
                    <a:pt x="10530" y="1902"/>
                    <a:pt x="10508" y="1902"/>
                  </a:cubicBezTo>
                  <a:cubicBezTo>
                    <a:pt x="10507" y="1902"/>
                    <a:pt x="10506" y="1902"/>
                    <a:pt x="10505" y="1901"/>
                  </a:cubicBezTo>
                  <a:cubicBezTo>
                    <a:pt x="10499" y="1901"/>
                    <a:pt x="10322" y="1936"/>
                    <a:pt x="10117" y="1981"/>
                  </a:cubicBezTo>
                  <a:cubicBezTo>
                    <a:pt x="9912" y="2026"/>
                    <a:pt x="9708" y="2068"/>
                    <a:pt x="9663" y="2075"/>
                  </a:cubicBezTo>
                  <a:cubicBezTo>
                    <a:pt x="9555" y="2089"/>
                    <a:pt x="9041" y="2200"/>
                    <a:pt x="8556" y="2311"/>
                  </a:cubicBezTo>
                  <a:cubicBezTo>
                    <a:pt x="8337" y="2363"/>
                    <a:pt x="8087" y="2418"/>
                    <a:pt x="8001" y="2436"/>
                  </a:cubicBezTo>
                  <a:cubicBezTo>
                    <a:pt x="7778" y="2478"/>
                    <a:pt x="5690" y="3008"/>
                    <a:pt x="5301" y="3119"/>
                  </a:cubicBezTo>
                  <a:cubicBezTo>
                    <a:pt x="4185" y="3438"/>
                    <a:pt x="3682" y="3591"/>
                    <a:pt x="3081" y="3789"/>
                  </a:cubicBezTo>
                  <a:cubicBezTo>
                    <a:pt x="3008" y="3813"/>
                    <a:pt x="2880" y="3858"/>
                    <a:pt x="2797" y="3886"/>
                  </a:cubicBezTo>
                  <a:cubicBezTo>
                    <a:pt x="2519" y="3976"/>
                    <a:pt x="2089" y="4132"/>
                    <a:pt x="1895" y="4209"/>
                  </a:cubicBezTo>
                  <a:cubicBezTo>
                    <a:pt x="1746" y="4268"/>
                    <a:pt x="1409" y="4396"/>
                    <a:pt x="1354" y="4413"/>
                  </a:cubicBezTo>
                  <a:cubicBezTo>
                    <a:pt x="1312" y="4423"/>
                    <a:pt x="958" y="4569"/>
                    <a:pt x="795" y="4639"/>
                  </a:cubicBezTo>
                  <a:cubicBezTo>
                    <a:pt x="729" y="4667"/>
                    <a:pt x="614" y="4715"/>
                    <a:pt x="538" y="4746"/>
                  </a:cubicBezTo>
                  <a:cubicBezTo>
                    <a:pt x="462" y="4777"/>
                    <a:pt x="344" y="4819"/>
                    <a:pt x="271" y="4840"/>
                  </a:cubicBezTo>
                  <a:cubicBezTo>
                    <a:pt x="156" y="4871"/>
                    <a:pt x="146" y="4878"/>
                    <a:pt x="174" y="4913"/>
                  </a:cubicBezTo>
                  <a:cubicBezTo>
                    <a:pt x="189" y="4932"/>
                    <a:pt x="193" y="4941"/>
                    <a:pt x="185" y="4941"/>
                  </a:cubicBezTo>
                  <a:cubicBezTo>
                    <a:pt x="181" y="4941"/>
                    <a:pt x="171" y="4937"/>
                    <a:pt x="156" y="4930"/>
                  </a:cubicBezTo>
                  <a:cubicBezTo>
                    <a:pt x="144" y="4926"/>
                    <a:pt x="136" y="4923"/>
                    <a:pt x="129" y="4923"/>
                  </a:cubicBezTo>
                  <a:cubicBezTo>
                    <a:pt x="117" y="4923"/>
                    <a:pt x="113" y="4933"/>
                    <a:pt x="111" y="4958"/>
                  </a:cubicBezTo>
                  <a:cubicBezTo>
                    <a:pt x="111" y="4982"/>
                    <a:pt x="87" y="5014"/>
                    <a:pt x="60" y="5027"/>
                  </a:cubicBezTo>
                  <a:cubicBezTo>
                    <a:pt x="1" y="5059"/>
                    <a:pt x="1" y="5086"/>
                    <a:pt x="52" y="5090"/>
                  </a:cubicBezTo>
                  <a:cubicBezTo>
                    <a:pt x="76" y="5090"/>
                    <a:pt x="90" y="5086"/>
                    <a:pt x="87" y="5076"/>
                  </a:cubicBezTo>
                  <a:cubicBezTo>
                    <a:pt x="84" y="5065"/>
                    <a:pt x="118" y="5052"/>
                    <a:pt x="167" y="5041"/>
                  </a:cubicBezTo>
                  <a:cubicBezTo>
                    <a:pt x="188" y="5038"/>
                    <a:pt x="206" y="5036"/>
                    <a:pt x="220" y="5036"/>
                  </a:cubicBezTo>
                  <a:cubicBezTo>
                    <a:pt x="246" y="5036"/>
                    <a:pt x="262" y="5042"/>
                    <a:pt x="271" y="5055"/>
                  </a:cubicBezTo>
                  <a:cubicBezTo>
                    <a:pt x="284" y="5083"/>
                    <a:pt x="271" y="5094"/>
                    <a:pt x="174" y="5110"/>
                  </a:cubicBezTo>
                  <a:cubicBezTo>
                    <a:pt x="136" y="5119"/>
                    <a:pt x="103" y="5124"/>
                    <a:pt x="84" y="5124"/>
                  </a:cubicBezTo>
                  <a:cubicBezTo>
                    <a:pt x="72" y="5124"/>
                    <a:pt x="65" y="5122"/>
                    <a:pt x="66" y="5118"/>
                  </a:cubicBezTo>
                  <a:cubicBezTo>
                    <a:pt x="69" y="5109"/>
                    <a:pt x="65" y="5103"/>
                    <a:pt x="56" y="5103"/>
                  </a:cubicBezTo>
                  <a:cubicBezTo>
                    <a:pt x="54" y="5103"/>
                    <a:pt x="51" y="5103"/>
                    <a:pt x="49" y="5104"/>
                  </a:cubicBezTo>
                  <a:cubicBezTo>
                    <a:pt x="18" y="5115"/>
                    <a:pt x="1" y="5198"/>
                    <a:pt x="28" y="5219"/>
                  </a:cubicBezTo>
                  <a:cubicBezTo>
                    <a:pt x="34" y="5224"/>
                    <a:pt x="38" y="5227"/>
                    <a:pt x="42" y="5227"/>
                  </a:cubicBezTo>
                  <a:cubicBezTo>
                    <a:pt x="47" y="5227"/>
                    <a:pt x="51" y="5220"/>
                    <a:pt x="55" y="5208"/>
                  </a:cubicBezTo>
                  <a:cubicBezTo>
                    <a:pt x="60" y="5194"/>
                    <a:pt x="115" y="5166"/>
                    <a:pt x="174" y="5149"/>
                  </a:cubicBezTo>
                  <a:cubicBezTo>
                    <a:pt x="216" y="5133"/>
                    <a:pt x="248" y="5125"/>
                    <a:pt x="256" y="5125"/>
                  </a:cubicBezTo>
                  <a:cubicBezTo>
                    <a:pt x="259" y="5125"/>
                    <a:pt x="260" y="5126"/>
                    <a:pt x="257" y="5128"/>
                  </a:cubicBezTo>
                  <a:cubicBezTo>
                    <a:pt x="243" y="5139"/>
                    <a:pt x="240" y="5152"/>
                    <a:pt x="250" y="5163"/>
                  </a:cubicBezTo>
                  <a:cubicBezTo>
                    <a:pt x="260" y="5169"/>
                    <a:pt x="233" y="5187"/>
                    <a:pt x="191" y="5198"/>
                  </a:cubicBezTo>
                  <a:cubicBezTo>
                    <a:pt x="150" y="5208"/>
                    <a:pt x="108" y="5232"/>
                    <a:pt x="97" y="5249"/>
                  </a:cubicBezTo>
                  <a:cubicBezTo>
                    <a:pt x="71" y="5300"/>
                    <a:pt x="95" y="5402"/>
                    <a:pt x="132" y="5402"/>
                  </a:cubicBezTo>
                  <a:cubicBezTo>
                    <a:pt x="133" y="5402"/>
                    <a:pt x="134" y="5402"/>
                    <a:pt x="135" y="5402"/>
                  </a:cubicBezTo>
                  <a:cubicBezTo>
                    <a:pt x="140" y="5399"/>
                    <a:pt x="146" y="5398"/>
                    <a:pt x="151" y="5398"/>
                  </a:cubicBezTo>
                  <a:cubicBezTo>
                    <a:pt x="160" y="5398"/>
                    <a:pt x="168" y="5402"/>
                    <a:pt x="170" y="5409"/>
                  </a:cubicBezTo>
                  <a:cubicBezTo>
                    <a:pt x="174" y="5416"/>
                    <a:pt x="188" y="5440"/>
                    <a:pt x="198" y="5461"/>
                  </a:cubicBezTo>
                  <a:cubicBezTo>
                    <a:pt x="219" y="5496"/>
                    <a:pt x="212" y="5503"/>
                    <a:pt x="160" y="5506"/>
                  </a:cubicBezTo>
                  <a:cubicBezTo>
                    <a:pt x="125" y="5510"/>
                    <a:pt x="94" y="5523"/>
                    <a:pt x="87" y="5544"/>
                  </a:cubicBezTo>
                  <a:cubicBezTo>
                    <a:pt x="80" y="5562"/>
                    <a:pt x="80" y="5586"/>
                    <a:pt x="84" y="5597"/>
                  </a:cubicBezTo>
                  <a:cubicBezTo>
                    <a:pt x="86" y="5599"/>
                    <a:pt x="88" y="5600"/>
                    <a:pt x="89" y="5600"/>
                  </a:cubicBezTo>
                  <a:cubicBezTo>
                    <a:pt x="93" y="5600"/>
                    <a:pt x="95" y="5595"/>
                    <a:pt x="97" y="5586"/>
                  </a:cubicBezTo>
                  <a:cubicBezTo>
                    <a:pt x="97" y="5574"/>
                    <a:pt x="108" y="5564"/>
                    <a:pt x="122" y="5564"/>
                  </a:cubicBezTo>
                  <a:cubicBezTo>
                    <a:pt x="124" y="5564"/>
                    <a:pt x="127" y="5565"/>
                    <a:pt x="129" y="5565"/>
                  </a:cubicBezTo>
                  <a:cubicBezTo>
                    <a:pt x="132" y="5566"/>
                    <a:pt x="134" y="5566"/>
                    <a:pt x="136" y="5566"/>
                  </a:cubicBezTo>
                  <a:cubicBezTo>
                    <a:pt x="146" y="5566"/>
                    <a:pt x="143" y="5559"/>
                    <a:pt x="129" y="5547"/>
                  </a:cubicBezTo>
                  <a:cubicBezTo>
                    <a:pt x="121" y="5543"/>
                    <a:pt x="119" y="5540"/>
                    <a:pt x="123" y="5540"/>
                  </a:cubicBezTo>
                  <a:cubicBezTo>
                    <a:pt x="128" y="5540"/>
                    <a:pt x="140" y="5544"/>
                    <a:pt x="156" y="5552"/>
                  </a:cubicBezTo>
                  <a:cubicBezTo>
                    <a:pt x="182" y="5562"/>
                    <a:pt x="209" y="5569"/>
                    <a:pt x="224" y="5569"/>
                  </a:cubicBezTo>
                  <a:cubicBezTo>
                    <a:pt x="228" y="5569"/>
                    <a:pt x="231" y="5569"/>
                    <a:pt x="233" y="5568"/>
                  </a:cubicBezTo>
                  <a:cubicBezTo>
                    <a:pt x="234" y="5568"/>
                    <a:pt x="236" y="5568"/>
                    <a:pt x="238" y="5568"/>
                  </a:cubicBezTo>
                  <a:cubicBezTo>
                    <a:pt x="256" y="5568"/>
                    <a:pt x="300" y="5581"/>
                    <a:pt x="344" y="5603"/>
                  </a:cubicBezTo>
                  <a:cubicBezTo>
                    <a:pt x="383" y="5619"/>
                    <a:pt x="414" y="5627"/>
                    <a:pt x="426" y="5627"/>
                  </a:cubicBezTo>
                  <a:cubicBezTo>
                    <a:pt x="430" y="5627"/>
                    <a:pt x="431" y="5626"/>
                    <a:pt x="430" y="5624"/>
                  </a:cubicBezTo>
                  <a:cubicBezTo>
                    <a:pt x="427" y="5614"/>
                    <a:pt x="434" y="5603"/>
                    <a:pt x="448" y="5600"/>
                  </a:cubicBezTo>
                  <a:cubicBezTo>
                    <a:pt x="449" y="5600"/>
                    <a:pt x="450" y="5599"/>
                    <a:pt x="452" y="5599"/>
                  </a:cubicBezTo>
                  <a:cubicBezTo>
                    <a:pt x="461" y="5599"/>
                    <a:pt x="469" y="5608"/>
                    <a:pt x="472" y="5621"/>
                  </a:cubicBezTo>
                  <a:cubicBezTo>
                    <a:pt x="472" y="5629"/>
                    <a:pt x="482" y="5634"/>
                    <a:pt x="498" y="5634"/>
                  </a:cubicBezTo>
                  <a:cubicBezTo>
                    <a:pt x="509" y="5634"/>
                    <a:pt x="523" y="5632"/>
                    <a:pt x="538" y="5627"/>
                  </a:cubicBezTo>
                  <a:cubicBezTo>
                    <a:pt x="556" y="5623"/>
                    <a:pt x="569" y="5620"/>
                    <a:pt x="578" y="5620"/>
                  </a:cubicBezTo>
                  <a:cubicBezTo>
                    <a:pt x="596" y="5620"/>
                    <a:pt x="601" y="5630"/>
                    <a:pt x="601" y="5656"/>
                  </a:cubicBezTo>
                  <a:cubicBezTo>
                    <a:pt x="601" y="5680"/>
                    <a:pt x="604" y="5711"/>
                    <a:pt x="608" y="5725"/>
                  </a:cubicBezTo>
                  <a:cubicBezTo>
                    <a:pt x="611" y="5739"/>
                    <a:pt x="601" y="5749"/>
                    <a:pt x="580" y="5749"/>
                  </a:cubicBezTo>
                  <a:cubicBezTo>
                    <a:pt x="563" y="5749"/>
                    <a:pt x="545" y="5760"/>
                    <a:pt x="542" y="5773"/>
                  </a:cubicBezTo>
                  <a:cubicBezTo>
                    <a:pt x="542" y="5780"/>
                    <a:pt x="548" y="5784"/>
                    <a:pt x="561" y="5784"/>
                  </a:cubicBezTo>
                  <a:cubicBezTo>
                    <a:pt x="580" y="5784"/>
                    <a:pt x="613" y="5777"/>
                    <a:pt x="663" y="5763"/>
                  </a:cubicBezTo>
                  <a:cubicBezTo>
                    <a:pt x="709" y="5751"/>
                    <a:pt x="739" y="5745"/>
                    <a:pt x="754" y="5745"/>
                  </a:cubicBezTo>
                  <a:cubicBezTo>
                    <a:pt x="782" y="5745"/>
                    <a:pt x="760" y="5766"/>
                    <a:pt x="691" y="5808"/>
                  </a:cubicBezTo>
                  <a:cubicBezTo>
                    <a:pt x="659" y="5828"/>
                    <a:pt x="635" y="5837"/>
                    <a:pt x="620" y="5837"/>
                  </a:cubicBezTo>
                  <a:cubicBezTo>
                    <a:pt x="613" y="5837"/>
                    <a:pt x="608" y="5835"/>
                    <a:pt x="604" y="5832"/>
                  </a:cubicBezTo>
                  <a:cubicBezTo>
                    <a:pt x="601" y="5830"/>
                    <a:pt x="597" y="5829"/>
                    <a:pt x="593" y="5829"/>
                  </a:cubicBezTo>
                  <a:cubicBezTo>
                    <a:pt x="580" y="5829"/>
                    <a:pt x="564" y="5840"/>
                    <a:pt x="548" y="5864"/>
                  </a:cubicBezTo>
                  <a:cubicBezTo>
                    <a:pt x="531" y="5891"/>
                    <a:pt x="510" y="5909"/>
                    <a:pt x="500" y="5912"/>
                  </a:cubicBezTo>
                  <a:cubicBezTo>
                    <a:pt x="493" y="5912"/>
                    <a:pt x="472" y="5922"/>
                    <a:pt x="458" y="5936"/>
                  </a:cubicBezTo>
                  <a:cubicBezTo>
                    <a:pt x="443" y="5950"/>
                    <a:pt x="440" y="5956"/>
                    <a:pt x="450" y="5956"/>
                  </a:cubicBezTo>
                  <a:cubicBezTo>
                    <a:pt x="456" y="5956"/>
                    <a:pt x="466" y="5954"/>
                    <a:pt x="479" y="5950"/>
                  </a:cubicBezTo>
                  <a:cubicBezTo>
                    <a:pt x="493" y="5947"/>
                    <a:pt x="507" y="5945"/>
                    <a:pt x="518" y="5945"/>
                  </a:cubicBezTo>
                  <a:cubicBezTo>
                    <a:pt x="529" y="5945"/>
                    <a:pt x="538" y="5947"/>
                    <a:pt x="542" y="5950"/>
                  </a:cubicBezTo>
                  <a:cubicBezTo>
                    <a:pt x="566" y="5971"/>
                    <a:pt x="545" y="6010"/>
                    <a:pt x="510" y="6020"/>
                  </a:cubicBezTo>
                  <a:cubicBezTo>
                    <a:pt x="497" y="6023"/>
                    <a:pt x="486" y="6034"/>
                    <a:pt x="489" y="6044"/>
                  </a:cubicBezTo>
                  <a:cubicBezTo>
                    <a:pt x="493" y="6058"/>
                    <a:pt x="486" y="6079"/>
                    <a:pt x="479" y="6100"/>
                  </a:cubicBezTo>
                  <a:cubicBezTo>
                    <a:pt x="462" y="6130"/>
                    <a:pt x="488" y="6260"/>
                    <a:pt x="509" y="6260"/>
                  </a:cubicBezTo>
                  <a:cubicBezTo>
                    <a:pt x="509" y="6260"/>
                    <a:pt x="510" y="6260"/>
                    <a:pt x="510" y="6259"/>
                  </a:cubicBezTo>
                  <a:cubicBezTo>
                    <a:pt x="526" y="6254"/>
                    <a:pt x="539" y="6251"/>
                    <a:pt x="549" y="6251"/>
                  </a:cubicBezTo>
                  <a:cubicBezTo>
                    <a:pt x="572" y="6251"/>
                    <a:pt x="583" y="6263"/>
                    <a:pt x="590" y="6287"/>
                  </a:cubicBezTo>
                  <a:cubicBezTo>
                    <a:pt x="599" y="6303"/>
                    <a:pt x="609" y="6313"/>
                    <a:pt x="621" y="6313"/>
                  </a:cubicBezTo>
                  <a:cubicBezTo>
                    <a:pt x="625" y="6313"/>
                    <a:pt x="628" y="6312"/>
                    <a:pt x="632" y="6311"/>
                  </a:cubicBezTo>
                  <a:cubicBezTo>
                    <a:pt x="634" y="6310"/>
                    <a:pt x="637" y="6310"/>
                    <a:pt x="640" y="6310"/>
                  </a:cubicBezTo>
                  <a:cubicBezTo>
                    <a:pt x="648" y="6310"/>
                    <a:pt x="657" y="6314"/>
                    <a:pt x="659" y="6325"/>
                  </a:cubicBezTo>
                  <a:cubicBezTo>
                    <a:pt x="659" y="6337"/>
                    <a:pt x="670" y="6347"/>
                    <a:pt x="680" y="6347"/>
                  </a:cubicBezTo>
                  <a:cubicBezTo>
                    <a:pt x="681" y="6347"/>
                    <a:pt x="683" y="6346"/>
                    <a:pt x="684" y="6346"/>
                  </a:cubicBezTo>
                  <a:cubicBezTo>
                    <a:pt x="694" y="6346"/>
                    <a:pt x="708" y="6353"/>
                    <a:pt x="712" y="6363"/>
                  </a:cubicBezTo>
                  <a:cubicBezTo>
                    <a:pt x="718" y="6377"/>
                    <a:pt x="691" y="6391"/>
                    <a:pt x="643" y="6398"/>
                  </a:cubicBezTo>
                  <a:cubicBezTo>
                    <a:pt x="576" y="6408"/>
                    <a:pt x="569" y="6412"/>
                    <a:pt x="590" y="6443"/>
                  </a:cubicBezTo>
                  <a:cubicBezTo>
                    <a:pt x="599" y="6455"/>
                    <a:pt x="606" y="6463"/>
                    <a:pt x="610" y="6463"/>
                  </a:cubicBezTo>
                  <a:cubicBezTo>
                    <a:pt x="613" y="6463"/>
                    <a:pt x="614" y="6460"/>
                    <a:pt x="614" y="6453"/>
                  </a:cubicBezTo>
                  <a:cubicBezTo>
                    <a:pt x="614" y="6439"/>
                    <a:pt x="628" y="6426"/>
                    <a:pt x="649" y="6418"/>
                  </a:cubicBezTo>
                  <a:cubicBezTo>
                    <a:pt x="652" y="6418"/>
                    <a:pt x="655" y="6418"/>
                    <a:pt x="658" y="6418"/>
                  </a:cubicBezTo>
                  <a:cubicBezTo>
                    <a:pt x="671" y="6418"/>
                    <a:pt x="679" y="6424"/>
                    <a:pt x="673" y="6436"/>
                  </a:cubicBezTo>
                  <a:cubicBezTo>
                    <a:pt x="671" y="6444"/>
                    <a:pt x="674" y="6452"/>
                    <a:pt x="679" y="6452"/>
                  </a:cubicBezTo>
                  <a:cubicBezTo>
                    <a:pt x="681" y="6452"/>
                    <a:pt x="682" y="6452"/>
                    <a:pt x="684" y="6450"/>
                  </a:cubicBezTo>
                  <a:cubicBezTo>
                    <a:pt x="704" y="6442"/>
                    <a:pt x="719" y="6438"/>
                    <a:pt x="731" y="6438"/>
                  </a:cubicBezTo>
                  <a:cubicBezTo>
                    <a:pt x="751" y="6438"/>
                    <a:pt x="760" y="6449"/>
                    <a:pt x="760" y="6471"/>
                  </a:cubicBezTo>
                  <a:cubicBezTo>
                    <a:pt x="760" y="6506"/>
                    <a:pt x="794" y="6532"/>
                    <a:pt x="829" y="6532"/>
                  </a:cubicBezTo>
                  <a:cubicBezTo>
                    <a:pt x="842" y="6532"/>
                    <a:pt x="856" y="6528"/>
                    <a:pt x="867" y="6519"/>
                  </a:cubicBezTo>
                  <a:cubicBezTo>
                    <a:pt x="875" y="6515"/>
                    <a:pt x="884" y="6512"/>
                    <a:pt x="892" y="6512"/>
                  </a:cubicBezTo>
                  <a:cubicBezTo>
                    <a:pt x="900" y="6512"/>
                    <a:pt x="907" y="6515"/>
                    <a:pt x="909" y="6523"/>
                  </a:cubicBezTo>
                  <a:cubicBezTo>
                    <a:pt x="913" y="6533"/>
                    <a:pt x="888" y="6551"/>
                    <a:pt x="861" y="6557"/>
                  </a:cubicBezTo>
                  <a:cubicBezTo>
                    <a:pt x="795" y="6575"/>
                    <a:pt x="795" y="6592"/>
                    <a:pt x="861" y="6613"/>
                  </a:cubicBezTo>
                  <a:cubicBezTo>
                    <a:pt x="885" y="6623"/>
                    <a:pt x="896" y="6634"/>
                    <a:pt x="878" y="6637"/>
                  </a:cubicBezTo>
                  <a:cubicBezTo>
                    <a:pt x="864" y="6641"/>
                    <a:pt x="826" y="6662"/>
                    <a:pt x="798" y="6682"/>
                  </a:cubicBezTo>
                  <a:cubicBezTo>
                    <a:pt x="747" y="6717"/>
                    <a:pt x="747" y="6721"/>
                    <a:pt x="792" y="6724"/>
                  </a:cubicBezTo>
                  <a:cubicBezTo>
                    <a:pt x="794" y="6724"/>
                    <a:pt x="797" y="6724"/>
                    <a:pt x="800" y="6724"/>
                  </a:cubicBezTo>
                  <a:cubicBezTo>
                    <a:pt x="849" y="6724"/>
                    <a:pt x="898" y="6699"/>
                    <a:pt x="875" y="6682"/>
                  </a:cubicBezTo>
                  <a:cubicBezTo>
                    <a:pt x="855" y="6666"/>
                    <a:pt x="936" y="6599"/>
                    <a:pt x="974" y="6599"/>
                  </a:cubicBezTo>
                  <a:cubicBezTo>
                    <a:pt x="976" y="6599"/>
                    <a:pt x="977" y="6599"/>
                    <a:pt x="979" y="6599"/>
                  </a:cubicBezTo>
                  <a:cubicBezTo>
                    <a:pt x="996" y="6602"/>
                    <a:pt x="1006" y="6617"/>
                    <a:pt x="1003" y="6627"/>
                  </a:cubicBezTo>
                  <a:cubicBezTo>
                    <a:pt x="1000" y="6637"/>
                    <a:pt x="1010" y="6651"/>
                    <a:pt x="1024" y="6655"/>
                  </a:cubicBezTo>
                  <a:cubicBezTo>
                    <a:pt x="1069" y="6665"/>
                    <a:pt x="1062" y="6697"/>
                    <a:pt x="1017" y="6697"/>
                  </a:cubicBezTo>
                  <a:cubicBezTo>
                    <a:pt x="989" y="6697"/>
                    <a:pt x="1000" y="6703"/>
                    <a:pt x="1045" y="6721"/>
                  </a:cubicBezTo>
                  <a:cubicBezTo>
                    <a:pt x="1083" y="6734"/>
                    <a:pt x="1121" y="6745"/>
                    <a:pt x="1131" y="6745"/>
                  </a:cubicBezTo>
                  <a:cubicBezTo>
                    <a:pt x="1132" y="6744"/>
                    <a:pt x="1133" y="6744"/>
                    <a:pt x="1134" y="6744"/>
                  </a:cubicBezTo>
                  <a:cubicBezTo>
                    <a:pt x="1141" y="6744"/>
                    <a:pt x="1152" y="6757"/>
                    <a:pt x="1155" y="6772"/>
                  </a:cubicBezTo>
                  <a:cubicBezTo>
                    <a:pt x="1162" y="6785"/>
                    <a:pt x="1183" y="6801"/>
                    <a:pt x="1203" y="6801"/>
                  </a:cubicBezTo>
                  <a:cubicBezTo>
                    <a:pt x="1204" y="6801"/>
                    <a:pt x="1206" y="6801"/>
                    <a:pt x="1208" y="6801"/>
                  </a:cubicBezTo>
                  <a:cubicBezTo>
                    <a:pt x="1256" y="6801"/>
                    <a:pt x="1284" y="6863"/>
                    <a:pt x="1267" y="6921"/>
                  </a:cubicBezTo>
                  <a:cubicBezTo>
                    <a:pt x="1261" y="6936"/>
                    <a:pt x="1260" y="6943"/>
                    <a:pt x="1266" y="6943"/>
                  </a:cubicBezTo>
                  <a:cubicBezTo>
                    <a:pt x="1270" y="6943"/>
                    <a:pt x="1277" y="6939"/>
                    <a:pt x="1288" y="6932"/>
                  </a:cubicBezTo>
                  <a:cubicBezTo>
                    <a:pt x="1300" y="6924"/>
                    <a:pt x="1310" y="6919"/>
                    <a:pt x="1317" y="6919"/>
                  </a:cubicBezTo>
                  <a:cubicBezTo>
                    <a:pt x="1321" y="6919"/>
                    <a:pt x="1324" y="6921"/>
                    <a:pt x="1325" y="6926"/>
                  </a:cubicBezTo>
                  <a:cubicBezTo>
                    <a:pt x="1334" y="6948"/>
                    <a:pt x="1289" y="6976"/>
                    <a:pt x="1264" y="6976"/>
                  </a:cubicBezTo>
                  <a:cubicBezTo>
                    <a:pt x="1257" y="6976"/>
                    <a:pt x="1252" y="6975"/>
                    <a:pt x="1250" y="6970"/>
                  </a:cubicBezTo>
                  <a:cubicBezTo>
                    <a:pt x="1246" y="6967"/>
                    <a:pt x="1240" y="6966"/>
                    <a:pt x="1231" y="6966"/>
                  </a:cubicBezTo>
                  <a:cubicBezTo>
                    <a:pt x="1212" y="6966"/>
                    <a:pt x="1181" y="6974"/>
                    <a:pt x="1145" y="6988"/>
                  </a:cubicBezTo>
                  <a:cubicBezTo>
                    <a:pt x="1058" y="7023"/>
                    <a:pt x="1024" y="7049"/>
                    <a:pt x="1050" y="7049"/>
                  </a:cubicBezTo>
                  <a:cubicBezTo>
                    <a:pt x="1062" y="7049"/>
                    <a:pt x="1088" y="7043"/>
                    <a:pt x="1128" y="7030"/>
                  </a:cubicBezTo>
                  <a:cubicBezTo>
                    <a:pt x="1184" y="7011"/>
                    <a:pt x="1222" y="7001"/>
                    <a:pt x="1245" y="7001"/>
                  </a:cubicBezTo>
                  <a:cubicBezTo>
                    <a:pt x="1273" y="7001"/>
                    <a:pt x="1277" y="7016"/>
                    <a:pt x="1260" y="7046"/>
                  </a:cubicBezTo>
                  <a:cubicBezTo>
                    <a:pt x="1239" y="7085"/>
                    <a:pt x="1246" y="7092"/>
                    <a:pt x="1315" y="7123"/>
                  </a:cubicBezTo>
                  <a:cubicBezTo>
                    <a:pt x="1345" y="7139"/>
                    <a:pt x="1384" y="7149"/>
                    <a:pt x="1409" y="7149"/>
                  </a:cubicBezTo>
                  <a:cubicBezTo>
                    <a:pt x="1416" y="7149"/>
                    <a:pt x="1422" y="7149"/>
                    <a:pt x="1426" y="7147"/>
                  </a:cubicBezTo>
                  <a:cubicBezTo>
                    <a:pt x="1434" y="7143"/>
                    <a:pt x="1446" y="7141"/>
                    <a:pt x="1459" y="7141"/>
                  </a:cubicBezTo>
                  <a:cubicBezTo>
                    <a:pt x="1480" y="7141"/>
                    <a:pt x="1505" y="7146"/>
                    <a:pt x="1527" y="7155"/>
                  </a:cubicBezTo>
                  <a:cubicBezTo>
                    <a:pt x="1560" y="7169"/>
                    <a:pt x="1572" y="7179"/>
                    <a:pt x="1558" y="7179"/>
                  </a:cubicBezTo>
                  <a:cubicBezTo>
                    <a:pt x="1556" y="7179"/>
                    <a:pt x="1554" y="7179"/>
                    <a:pt x="1551" y="7179"/>
                  </a:cubicBezTo>
                  <a:cubicBezTo>
                    <a:pt x="1523" y="7179"/>
                    <a:pt x="1509" y="7192"/>
                    <a:pt x="1509" y="7224"/>
                  </a:cubicBezTo>
                  <a:cubicBezTo>
                    <a:pt x="1509" y="7246"/>
                    <a:pt x="1501" y="7262"/>
                    <a:pt x="1486" y="7262"/>
                  </a:cubicBezTo>
                  <a:cubicBezTo>
                    <a:pt x="1485" y="7262"/>
                    <a:pt x="1483" y="7262"/>
                    <a:pt x="1482" y="7262"/>
                  </a:cubicBezTo>
                  <a:cubicBezTo>
                    <a:pt x="1479" y="7261"/>
                    <a:pt x="1477" y="7261"/>
                    <a:pt x="1475" y="7261"/>
                  </a:cubicBezTo>
                  <a:cubicBezTo>
                    <a:pt x="1464" y="7261"/>
                    <a:pt x="1458" y="7266"/>
                    <a:pt x="1461" y="7272"/>
                  </a:cubicBezTo>
                  <a:cubicBezTo>
                    <a:pt x="1464" y="7286"/>
                    <a:pt x="1464" y="7307"/>
                    <a:pt x="1461" y="7324"/>
                  </a:cubicBezTo>
                  <a:cubicBezTo>
                    <a:pt x="1461" y="7340"/>
                    <a:pt x="1463" y="7347"/>
                    <a:pt x="1471" y="7347"/>
                  </a:cubicBezTo>
                  <a:cubicBezTo>
                    <a:pt x="1477" y="7347"/>
                    <a:pt x="1486" y="7344"/>
                    <a:pt x="1499" y="7338"/>
                  </a:cubicBezTo>
                  <a:cubicBezTo>
                    <a:pt x="1505" y="7335"/>
                    <a:pt x="1513" y="7333"/>
                    <a:pt x="1523" y="7333"/>
                  </a:cubicBezTo>
                  <a:cubicBezTo>
                    <a:pt x="1602" y="7333"/>
                    <a:pt x="1793" y="7422"/>
                    <a:pt x="1762" y="7453"/>
                  </a:cubicBezTo>
                  <a:cubicBezTo>
                    <a:pt x="1735" y="7481"/>
                    <a:pt x="1769" y="7518"/>
                    <a:pt x="1806" y="7518"/>
                  </a:cubicBezTo>
                  <a:cubicBezTo>
                    <a:pt x="1815" y="7518"/>
                    <a:pt x="1824" y="7516"/>
                    <a:pt x="1832" y="7512"/>
                  </a:cubicBezTo>
                  <a:cubicBezTo>
                    <a:pt x="1846" y="7503"/>
                    <a:pt x="1856" y="7499"/>
                    <a:pt x="1861" y="7499"/>
                  </a:cubicBezTo>
                  <a:cubicBezTo>
                    <a:pt x="1866" y="7499"/>
                    <a:pt x="1867" y="7503"/>
                    <a:pt x="1863" y="7512"/>
                  </a:cubicBezTo>
                  <a:cubicBezTo>
                    <a:pt x="1860" y="7525"/>
                    <a:pt x="1871" y="7550"/>
                    <a:pt x="1887" y="7560"/>
                  </a:cubicBezTo>
                  <a:cubicBezTo>
                    <a:pt x="1905" y="7571"/>
                    <a:pt x="1922" y="7602"/>
                    <a:pt x="1926" y="7633"/>
                  </a:cubicBezTo>
                  <a:cubicBezTo>
                    <a:pt x="1929" y="7662"/>
                    <a:pt x="1938" y="7685"/>
                    <a:pt x="1951" y="7685"/>
                  </a:cubicBezTo>
                  <a:cubicBezTo>
                    <a:pt x="1952" y="7685"/>
                    <a:pt x="1953" y="7685"/>
                    <a:pt x="1954" y="7685"/>
                  </a:cubicBezTo>
                  <a:cubicBezTo>
                    <a:pt x="1956" y="7684"/>
                    <a:pt x="1957" y="7684"/>
                    <a:pt x="1959" y="7684"/>
                  </a:cubicBezTo>
                  <a:cubicBezTo>
                    <a:pt x="1970" y="7684"/>
                    <a:pt x="1979" y="7694"/>
                    <a:pt x="1985" y="7709"/>
                  </a:cubicBezTo>
                  <a:cubicBezTo>
                    <a:pt x="1988" y="7723"/>
                    <a:pt x="1985" y="7741"/>
                    <a:pt x="1971" y="7744"/>
                  </a:cubicBezTo>
                  <a:cubicBezTo>
                    <a:pt x="1961" y="7747"/>
                    <a:pt x="1954" y="7765"/>
                    <a:pt x="1961" y="7782"/>
                  </a:cubicBezTo>
                  <a:cubicBezTo>
                    <a:pt x="1974" y="7833"/>
                    <a:pt x="2120" y="7973"/>
                    <a:pt x="2156" y="7973"/>
                  </a:cubicBezTo>
                  <a:cubicBezTo>
                    <a:pt x="2156" y="7973"/>
                    <a:pt x="2157" y="7973"/>
                    <a:pt x="2158" y="7973"/>
                  </a:cubicBezTo>
                  <a:cubicBezTo>
                    <a:pt x="2159" y="7973"/>
                    <a:pt x="2160" y="7973"/>
                    <a:pt x="2162" y="7973"/>
                  </a:cubicBezTo>
                  <a:cubicBezTo>
                    <a:pt x="2176" y="7973"/>
                    <a:pt x="2197" y="7989"/>
                    <a:pt x="2210" y="8011"/>
                  </a:cubicBezTo>
                  <a:cubicBezTo>
                    <a:pt x="2224" y="8031"/>
                    <a:pt x="2236" y="8041"/>
                    <a:pt x="2252" y="8041"/>
                  </a:cubicBezTo>
                  <a:cubicBezTo>
                    <a:pt x="2261" y="8041"/>
                    <a:pt x="2271" y="8038"/>
                    <a:pt x="2283" y="8032"/>
                  </a:cubicBezTo>
                  <a:cubicBezTo>
                    <a:pt x="2296" y="8025"/>
                    <a:pt x="2305" y="8021"/>
                    <a:pt x="2311" y="8021"/>
                  </a:cubicBezTo>
                  <a:cubicBezTo>
                    <a:pt x="2320" y="8021"/>
                    <a:pt x="2323" y="8029"/>
                    <a:pt x="2321" y="8045"/>
                  </a:cubicBezTo>
                  <a:cubicBezTo>
                    <a:pt x="2318" y="8064"/>
                    <a:pt x="2325" y="8073"/>
                    <a:pt x="2336" y="8073"/>
                  </a:cubicBezTo>
                  <a:cubicBezTo>
                    <a:pt x="2352" y="8073"/>
                    <a:pt x="2376" y="8054"/>
                    <a:pt x="2391" y="8021"/>
                  </a:cubicBezTo>
                  <a:cubicBezTo>
                    <a:pt x="2400" y="8001"/>
                    <a:pt x="2405" y="7991"/>
                    <a:pt x="2414" y="7991"/>
                  </a:cubicBezTo>
                  <a:cubicBezTo>
                    <a:pt x="2422" y="7991"/>
                    <a:pt x="2432" y="7998"/>
                    <a:pt x="2449" y="8011"/>
                  </a:cubicBezTo>
                  <a:cubicBezTo>
                    <a:pt x="2466" y="8023"/>
                    <a:pt x="2482" y="8029"/>
                    <a:pt x="2502" y="8029"/>
                  </a:cubicBezTo>
                  <a:cubicBezTo>
                    <a:pt x="2524" y="8029"/>
                    <a:pt x="2549" y="8022"/>
                    <a:pt x="2585" y="8008"/>
                  </a:cubicBezTo>
                  <a:cubicBezTo>
                    <a:pt x="2621" y="7995"/>
                    <a:pt x="2655" y="7988"/>
                    <a:pt x="2670" y="7988"/>
                  </a:cubicBezTo>
                  <a:cubicBezTo>
                    <a:pt x="2675" y="7988"/>
                    <a:pt x="2678" y="7989"/>
                    <a:pt x="2678" y="7990"/>
                  </a:cubicBezTo>
                  <a:cubicBezTo>
                    <a:pt x="2679" y="7992"/>
                    <a:pt x="2684" y="7993"/>
                    <a:pt x="2691" y="7993"/>
                  </a:cubicBezTo>
                  <a:cubicBezTo>
                    <a:pt x="2713" y="7993"/>
                    <a:pt x="2759" y="7986"/>
                    <a:pt x="2811" y="7973"/>
                  </a:cubicBezTo>
                  <a:cubicBezTo>
                    <a:pt x="2865" y="7960"/>
                    <a:pt x="2917" y="7953"/>
                    <a:pt x="2947" y="7953"/>
                  </a:cubicBezTo>
                  <a:cubicBezTo>
                    <a:pt x="2958" y="7953"/>
                    <a:pt x="2965" y="7954"/>
                    <a:pt x="2970" y="7956"/>
                  </a:cubicBezTo>
                  <a:cubicBezTo>
                    <a:pt x="2976" y="7960"/>
                    <a:pt x="2988" y="7962"/>
                    <a:pt x="3003" y="7962"/>
                  </a:cubicBezTo>
                  <a:cubicBezTo>
                    <a:pt x="3025" y="7962"/>
                    <a:pt x="3054" y="7958"/>
                    <a:pt x="3078" y="7952"/>
                  </a:cubicBezTo>
                  <a:cubicBezTo>
                    <a:pt x="3123" y="7941"/>
                    <a:pt x="3237" y="7925"/>
                    <a:pt x="3334" y="7917"/>
                  </a:cubicBezTo>
                  <a:cubicBezTo>
                    <a:pt x="3432" y="7907"/>
                    <a:pt x="3557" y="7890"/>
                    <a:pt x="3612" y="7876"/>
                  </a:cubicBezTo>
                  <a:cubicBezTo>
                    <a:pt x="3684" y="7859"/>
                    <a:pt x="3808" y="7848"/>
                    <a:pt x="3904" y="7848"/>
                  </a:cubicBezTo>
                  <a:cubicBezTo>
                    <a:pt x="3966" y="7848"/>
                    <a:pt x="4016" y="7853"/>
                    <a:pt x="4036" y="7862"/>
                  </a:cubicBezTo>
                  <a:cubicBezTo>
                    <a:pt x="4052" y="7872"/>
                    <a:pt x="4084" y="7907"/>
                    <a:pt x="4105" y="7941"/>
                  </a:cubicBezTo>
                  <a:cubicBezTo>
                    <a:pt x="4125" y="7980"/>
                    <a:pt x="4146" y="8011"/>
                    <a:pt x="4156" y="8021"/>
                  </a:cubicBezTo>
                  <a:cubicBezTo>
                    <a:pt x="4167" y="8029"/>
                    <a:pt x="4164" y="8035"/>
                    <a:pt x="4146" y="8039"/>
                  </a:cubicBezTo>
                  <a:cubicBezTo>
                    <a:pt x="4111" y="8050"/>
                    <a:pt x="4170" y="8143"/>
                    <a:pt x="4233" y="8167"/>
                  </a:cubicBezTo>
                  <a:cubicBezTo>
                    <a:pt x="4268" y="8181"/>
                    <a:pt x="4285" y="8212"/>
                    <a:pt x="4299" y="8274"/>
                  </a:cubicBezTo>
                  <a:cubicBezTo>
                    <a:pt x="4312" y="8318"/>
                    <a:pt x="4329" y="8355"/>
                    <a:pt x="4339" y="8355"/>
                  </a:cubicBezTo>
                  <a:cubicBezTo>
                    <a:pt x="4339" y="8355"/>
                    <a:pt x="4340" y="8354"/>
                    <a:pt x="4340" y="8354"/>
                  </a:cubicBezTo>
                  <a:cubicBezTo>
                    <a:pt x="4341" y="8354"/>
                    <a:pt x="4342" y="8354"/>
                    <a:pt x="4342" y="8354"/>
                  </a:cubicBezTo>
                  <a:cubicBezTo>
                    <a:pt x="4353" y="8354"/>
                    <a:pt x="4365" y="8377"/>
                    <a:pt x="4369" y="8407"/>
                  </a:cubicBezTo>
                  <a:cubicBezTo>
                    <a:pt x="4382" y="8493"/>
                    <a:pt x="4438" y="8732"/>
                    <a:pt x="4469" y="8847"/>
                  </a:cubicBezTo>
                  <a:cubicBezTo>
                    <a:pt x="4489" y="8916"/>
                    <a:pt x="4489" y="8955"/>
                    <a:pt x="4473" y="8958"/>
                  </a:cubicBezTo>
                  <a:cubicBezTo>
                    <a:pt x="4424" y="8972"/>
                    <a:pt x="4427" y="9014"/>
                    <a:pt x="4479" y="9041"/>
                  </a:cubicBezTo>
                  <a:cubicBezTo>
                    <a:pt x="4503" y="9055"/>
                    <a:pt x="4524" y="9083"/>
                    <a:pt x="4524" y="9097"/>
                  </a:cubicBezTo>
                  <a:cubicBezTo>
                    <a:pt x="4524" y="9115"/>
                    <a:pt x="4559" y="9177"/>
                    <a:pt x="4601" y="9239"/>
                  </a:cubicBezTo>
                  <a:cubicBezTo>
                    <a:pt x="4646" y="9302"/>
                    <a:pt x="4673" y="9354"/>
                    <a:pt x="4667" y="9357"/>
                  </a:cubicBezTo>
                  <a:cubicBezTo>
                    <a:pt x="4660" y="9361"/>
                    <a:pt x="4677" y="9364"/>
                    <a:pt x="4708" y="9368"/>
                  </a:cubicBezTo>
                  <a:cubicBezTo>
                    <a:pt x="4771" y="9371"/>
                    <a:pt x="4812" y="9454"/>
                    <a:pt x="4767" y="9486"/>
                  </a:cubicBezTo>
                  <a:cubicBezTo>
                    <a:pt x="4753" y="9493"/>
                    <a:pt x="4774" y="9503"/>
                    <a:pt x="4812" y="9507"/>
                  </a:cubicBezTo>
                  <a:cubicBezTo>
                    <a:pt x="4851" y="9510"/>
                    <a:pt x="4882" y="9520"/>
                    <a:pt x="4885" y="9534"/>
                  </a:cubicBezTo>
                  <a:cubicBezTo>
                    <a:pt x="4889" y="9544"/>
                    <a:pt x="4937" y="9576"/>
                    <a:pt x="4993" y="9600"/>
                  </a:cubicBezTo>
                  <a:cubicBezTo>
                    <a:pt x="5048" y="9627"/>
                    <a:pt x="5097" y="9659"/>
                    <a:pt x="5101" y="9669"/>
                  </a:cubicBezTo>
                  <a:cubicBezTo>
                    <a:pt x="5103" y="9678"/>
                    <a:pt x="5111" y="9687"/>
                    <a:pt x="5120" y="9687"/>
                  </a:cubicBezTo>
                  <a:cubicBezTo>
                    <a:pt x="5122" y="9687"/>
                    <a:pt x="5123" y="9687"/>
                    <a:pt x="5125" y="9687"/>
                  </a:cubicBezTo>
                  <a:cubicBezTo>
                    <a:pt x="5125" y="9686"/>
                    <a:pt x="5126" y="9686"/>
                    <a:pt x="5127" y="9686"/>
                  </a:cubicBezTo>
                  <a:cubicBezTo>
                    <a:pt x="5139" y="9686"/>
                    <a:pt x="5184" y="9702"/>
                    <a:pt x="5229" y="9722"/>
                  </a:cubicBezTo>
                  <a:cubicBezTo>
                    <a:pt x="5277" y="9739"/>
                    <a:pt x="5336" y="9760"/>
                    <a:pt x="5357" y="9760"/>
                  </a:cubicBezTo>
                  <a:cubicBezTo>
                    <a:pt x="5419" y="9767"/>
                    <a:pt x="5413" y="9805"/>
                    <a:pt x="5347" y="9822"/>
                  </a:cubicBezTo>
                  <a:cubicBezTo>
                    <a:pt x="5280" y="9840"/>
                    <a:pt x="5197" y="9909"/>
                    <a:pt x="5208" y="9944"/>
                  </a:cubicBezTo>
                  <a:cubicBezTo>
                    <a:pt x="5210" y="9950"/>
                    <a:pt x="5222" y="9954"/>
                    <a:pt x="5237" y="9954"/>
                  </a:cubicBezTo>
                  <a:cubicBezTo>
                    <a:pt x="5246" y="9954"/>
                    <a:pt x="5255" y="9953"/>
                    <a:pt x="5264" y="9951"/>
                  </a:cubicBezTo>
                  <a:cubicBezTo>
                    <a:pt x="5270" y="9949"/>
                    <a:pt x="5278" y="9948"/>
                    <a:pt x="5286" y="9948"/>
                  </a:cubicBezTo>
                  <a:cubicBezTo>
                    <a:pt x="5308" y="9948"/>
                    <a:pt x="5335" y="9954"/>
                    <a:pt x="5350" y="9965"/>
                  </a:cubicBezTo>
                  <a:cubicBezTo>
                    <a:pt x="5369" y="9976"/>
                    <a:pt x="5392" y="9986"/>
                    <a:pt x="5405" y="9986"/>
                  </a:cubicBezTo>
                  <a:cubicBezTo>
                    <a:pt x="5406" y="9986"/>
                    <a:pt x="5408" y="9986"/>
                    <a:pt x="5409" y="9986"/>
                  </a:cubicBezTo>
                  <a:cubicBezTo>
                    <a:pt x="5419" y="9986"/>
                    <a:pt x="5451" y="9986"/>
                    <a:pt x="5482" y="9992"/>
                  </a:cubicBezTo>
                  <a:cubicBezTo>
                    <a:pt x="5489" y="9994"/>
                    <a:pt x="5501" y="9995"/>
                    <a:pt x="5516" y="9995"/>
                  </a:cubicBezTo>
                  <a:cubicBezTo>
                    <a:pt x="5555" y="9995"/>
                    <a:pt x="5614" y="9989"/>
                    <a:pt x="5669" y="9981"/>
                  </a:cubicBezTo>
                  <a:cubicBezTo>
                    <a:pt x="5794" y="9963"/>
                    <a:pt x="5918" y="9952"/>
                    <a:pt x="5999" y="9952"/>
                  </a:cubicBezTo>
                  <a:cubicBezTo>
                    <a:pt x="6039" y="9952"/>
                    <a:pt x="6068" y="9955"/>
                    <a:pt x="6082" y="9961"/>
                  </a:cubicBezTo>
                  <a:cubicBezTo>
                    <a:pt x="6088" y="9963"/>
                    <a:pt x="6096" y="9963"/>
                    <a:pt x="6106" y="9963"/>
                  </a:cubicBezTo>
                  <a:cubicBezTo>
                    <a:pt x="6135" y="9963"/>
                    <a:pt x="6179" y="9956"/>
                    <a:pt x="6217" y="9944"/>
                  </a:cubicBezTo>
                  <a:cubicBezTo>
                    <a:pt x="6254" y="9933"/>
                    <a:pt x="6279" y="9928"/>
                    <a:pt x="6295" y="9928"/>
                  </a:cubicBezTo>
                  <a:cubicBezTo>
                    <a:pt x="6308" y="9928"/>
                    <a:pt x="6315" y="9932"/>
                    <a:pt x="6315" y="9940"/>
                  </a:cubicBezTo>
                  <a:cubicBezTo>
                    <a:pt x="6315" y="9950"/>
                    <a:pt x="6316" y="9956"/>
                    <a:pt x="6317" y="9956"/>
                  </a:cubicBezTo>
                  <a:cubicBezTo>
                    <a:pt x="6318" y="9956"/>
                    <a:pt x="6318" y="9956"/>
                    <a:pt x="6318" y="9954"/>
                  </a:cubicBezTo>
                  <a:cubicBezTo>
                    <a:pt x="6325" y="9930"/>
                    <a:pt x="6488" y="9909"/>
                    <a:pt x="6644" y="9909"/>
                  </a:cubicBezTo>
                  <a:cubicBezTo>
                    <a:pt x="6713" y="9906"/>
                    <a:pt x="6793" y="9895"/>
                    <a:pt x="6825" y="9881"/>
                  </a:cubicBezTo>
                  <a:cubicBezTo>
                    <a:pt x="6841" y="9872"/>
                    <a:pt x="6855" y="9868"/>
                    <a:pt x="6865" y="9868"/>
                  </a:cubicBezTo>
                  <a:cubicBezTo>
                    <a:pt x="6873" y="9868"/>
                    <a:pt x="6878" y="9871"/>
                    <a:pt x="6880" y="9877"/>
                  </a:cubicBezTo>
                  <a:cubicBezTo>
                    <a:pt x="6883" y="9883"/>
                    <a:pt x="6887" y="9886"/>
                    <a:pt x="6892" y="9886"/>
                  </a:cubicBezTo>
                  <a:cubicBezTo>
                    <a:pt x="6900" y="9886"/>
                    <a:pt x="6912" y="9879"/>
                    <a:pt x="6929" y="9864"/>
                  </a:cubicBezTo>
                  <a:cubicBezTo>
                    <a:pt x="6946" y="9849"/>
                    <a:pt x="6958" y="9842"/>
                    <a:pt x="6972" y="9842"/>
                  </a:cubicBezTo>
                  <a:cubicBezTo>
                    <a:pt x="6984" y="9842"/>
                    <a:pt x="6996" y="9847"/>
                    <a:pt x="7012" y="9856"/>
                  </a:cubicBezTo>
                  <a:cubicBezTo>
                    <a:pt x="7027" y="9867"/>
                    <a:pt x="7039" y="9873"/>
                    <a:pt x="7049" y="9873"/>
                  </a:cubicBezTo>
                  <a:cubicBezTo>
                    <a:pt x="7058" y="9873"/>
                    <a:pt x="7064" y="9868"/>
                    <a:pt x="7067" y="9861"/>
                  </a:cubicBezTo>
                  <a:cubicBezTo>
                    <a:pt x="7071" y="9850"/>
                    <a:pt x="7088" y="9836"/>
                    <a:pt x="7099" y="9832"/>
                  </a:cubicBezTo>
                  <a:cubicBezTo>
                    <a:pt x="7112" y="9832"/>
                    <a:pt x="7220" y="9812"/>
                    <a:pt x="7335" y="9794"/>
                  </a:cubicBezTo>
                  <a:cubicBezTo>
                    <a:pt x="7435" y="9776"/>
                    <a:pt x="7527" y="9766"/>
                    <a:pt x="7555" y="9766"/>
                  </a:cubicBezTo>
                  <a:cubicBezTo>
                    <a:pt x="7559" y="9766"/>
                    <a:pt x="7562" y="9766"/>
                    <a:pt x="7563" y="9767"/>
                  </a:cubicBezTo>
                  <a:cubicBezTo>
                    <a:pt x="7566" y="9769"/>
                    <a:pt x="7574" y="9770"/>
                    <a:pt x="7587" y="9770"/>
                  </a:cubicBezTo>
                  <a:cubicBezTo>
                    <a:pt x="7610" y="9770"/>
                    <a:pt x="7647" y="9766"/>
                    <a:pt x="7685" y="9760"/>
                  </a:cubicBezTo>
                  <a:cubicBezTo>
                    <a:pt x="7822" y="9730"/>
                    <a:pt x="7871" y="9720"/>
                    <a:pt x="7889" y="9720"/>
                  </a:cubicBezTo>
                  <a:cubicBezTo>
                    <a:pt x="7897" y="9720"/>
                    <a:pt x="7899" y="9722"/>
                    <a:pt x="7900" y="9725"/>
                  </a:cubicBezTo>
                  <a:cubicBezTo>
                    <a:pt x="7900" y="9729"/>
                    <a:pt x="7907" y="9730"/>
                    <a:pt x="7917" y="9730"/>
                  </a:cubicBezTo>
                  <a:cubicBezTo>
                    <a:pt x="7924" y="9730"/>
                    <a:pt x="7933" y="9730"/>
                    <a:pt x="7942" y="9728"/>
                  </a:cubicBezTo>
                  <a:cubicBezTo>
                    <a:pt x="7966" y="9725"/>
                    <a:pt x="8039" y="9711"/>
                    <a:pt x="8111" y="9697"/>
                  </a:cubicBezTo>
                  <a:cubicBezTo>
                    <a:pt x="8169" y="9686"/>
                    <a:pt x="8225" y="9679"/>
                    <a:pt x="8250" y="9679"/>
                  </a:cubicBezTo>
                  <a:cubicBezTo>
                    <a:pt x="8255" y="9679"/>
                    <a:pt x="8259" y="9679"/>
                    <a:pt x="8261" y="9680"/>
                  </a:cubicBezTo>
                  <a:cubicBezTo>
                    <a:pt x="8263" y="9680"/>
                    <a:pt x="8265" y="9680"/>
                    <a:pt x="8268" y="9680"/>
                  </a:cubicBezTo>
                  <a:cubicBezTo>
                    <a:pt x="8295" y="9680"/>
                    <a:pt x="8390" y="9667"/>
                    <a:pt x="8490" y="9648"/>
                  </a:cubicBezTo>
                  <a:cubicBezTo>
                    <a:pt x="8591" y="9629"/>
                    <a:pt x="8684" y="9614"/>
                    <a:pt x="8707" y="9614"/>
                  </a:cubicBezTo>
                  <a:cubicBezTo>
                    <a:pt x="8709" y="9614"/>
                    <a:pt x="8711" y="9614"/>
                    <a:pt x="8712" y="9614"/>
                  </a:cubicBezTo>
                  <a:cubicBezTo>
                    <a:pt x="8712" y="9614"/>
                    <a:pt x="8713" y="9614"/>
                    <a:pt x="8715" y="9614"/>
                  </a:cubicBezTo>
                  <a:cubicBezTo>
                    <a:pt x="8738" y="9614"/>
                    <a:pt x="8870" y="9588"/>
                    <a:pt x="9021" y="9558"/>
                  </a:cubicBezTo>
                  <a:cubicBezTo>
                    <a:pt x="9171" y="9526"/>
                    <a:pt x="9305" y="9502"/>
                    <a:pt x="9330" y="9502"/>
                  </a:cubicBezTo>
                  <a:cubicBezTo>
                    <a:pt x="9331" y="9502"/>
                    <a:pt x="9332" y="9502"/>
                    <a:pt x="9333" y="9503"/>
                  </a:cubicBezTo>
                  <a:cubicBezTo>
                    <a:pt x="9344" y="9503"/>
                    <a:pt x="9440" y="9489"/>
                    <a:pt x="9552" y="9465"/>
                  </a:cubicBezTo>
                  <a:cubicBezTo>
                    <a:pt x="9663" y="9444"/>
                    <a:pt x="9832" y="9416"/>
                    <a:pt x="9927" y="9403"/>
                  </a:cubicBezTo>
                  <a:cubicBezTo>
                    <a:pt x="10023" y="9392"/>
                    <a:pt x="10190" y="9361"/>
                    <a:pt x="10294" y="9340"/>
                  </a:cubicBezTo>
                  <a:cubicBezTo>
                    <a:pt x="10398" y="9315"/>
                    <a:pt x="10505" y="9299"/>
                    <a:pt x="10526" y="9299"/>
                  </a:cubicBezTo>
                  <a:cubicBezTo>
                    <a:pt x="10527" y="9299"/>
                    <a:pt x="10528" y="9299"/>
                    <a:pt x="10530" y="9299"/>
                  </a:cubicBezTo>
                  <a:cubicBezTo>
                    <a:pt x="10563" y="9299"/>
                    <a:pt x="10719" y="9268"/>
                    <a:pt x="10891" y="9229"/>
                  </a:cubicBezTo>
                  <a:cubicBezTo>
                    <a:pt x="11080" y="9183"/>
                    <a:pt x="11207" y="9162"/>
                    <a:pt x="11268" y="9162"/>
                  </a:cubicBezTo>
                  <a:cubicBezTo>
                    <a:pt x="11277" y="9162"/>
                    <a:pt x="11284" y="9162"/>
                    <a:pt x="11290" y="9163"/>
                  </a:cubicBezTo>
                  <a:cubicBezTo>
                    <a:pt x="11319" y="9165"/>
                    <a:pt x="11354" y="9168"/>
                    <a:pt x="11378" y="9168"/>
                  </a:cubicBezTo>
                  <a:cubicBezTo>
                    <a:pt x="11387" y="9168"/>
                    <a:pt x="11395" y="9167"/>
                    <a:pt x="11400" y="9166"/>
                  </a:cubicBezTo>
                  <a:cubicBezTo>
                    <a:pt x="11403" y="9165"/>
                    <a:pt x="11406" y="9165"/>
                    <a:pt x="11409" y="9165"/>
                  </a:cubicBezTo>
                  <a:cubicBezTo>
                    <a:pt x="11443" y="9165"/>
                    <a:pt x="11471" y="9219"/>
                    <a:pt x="11435" y="9229"/>
                  </a:cubicBezTo>
                  <a:cubicBezTo>
                    <a:pt x="11432" y="9229"/>
                    <a:pt x="11427" y="9230"/>
                    <a:pt x="11422" y="9230"/>
                  </a:cubicBezTo>
                  <a:cubicBezTo>
                    <a:pt x="11408" y="9230"/>
                    <a:pt x="11388" y="9226"/>
                    <a:pt x="11373" y="9219"/>
                  </a:cubicBezTo>
                  <a:cubicBezTo>
                    <a:pt x="11364" y="9215"/>
                    <a:pt x="11356" y="9213"/>
                    <a:pt x="11351" y="9213"/>
                  </a:cubicBezTo>
                  <a:cubicBezTo>
                    <a:pt x="11346" y="9213"/>
                    <a:pt x="11344" y="9215"/>
                    <a:pt x="11345" y="9219"/>
                  </a:cubicBezTo>
                  <a:cubicBezTo>
                    <a:pt x="11349" y="9229"/>
                    <a:pt x="11366" y="9243"/>
                    <a:pt x="11387" y="9253"/>
                  </a:cubicBezTo>
                  <a:cubicBezTo>
                    <a:pt x="11397" y="9258"/>
                    <a:pt x="11409" y="9261"/>
                    <a:pt x="11428" y="9261"/>
                  </a:cubicBezTo>
                  <a:cubicBezTo>
                    <a:pt x="11471" y="9261"/>
                    <a:pt x="11548" y="9245"/>
                    <a:pt x="11720" y="9201"/>
                  </a:cubicBezTo>
                  <a:cubicBezTo>
                    <a:pt x="11775" y="9189"/>
                    <a:pt x="11823" y="9182"/>
                    <a:pt x="11849" y="9182"/>
                  </a:cubicBezTo>
                  <a:cubicBezTo>
                    <a:pt x="11861" y="9182"/>
                    <a:pt x="11868" y="9184"/>
                    <a:pt x="11869" y="9187"/>
                  </a:cubicBezTo>
                  <a:cubicBezTo>
                    <a:pt x="11871" y="9194"/>
                    <a:pt x="11879" y="9198"/>
                    <a:pt x="11891" y="9198"/>
                  </a:cubicBezTo>
                  <a:cubicBezTo>
                    <a:pt x="11897" y="9198"/>
                    <a:pt x="11903" y="9197"/>
                    <a:pt x="11911" y="9195"/>
                  </a:cubicBezTo>
                  <a:cubicBezTo>
                    <a:pt x="11932" y="9184"/>
                    <a:pt x="12001" y="9174"/>
                    <a:pt x="12066" y="9166"/>
                  </a:cubicBezTo>
                  <a:cubicBezTo>
                    <a:pt x="12133" y="9160"/>
                    <a:pt x="12191" y="9149"/>
                    <a:pt x="12205" y="9142"/>
                  </a:cubicBezTo>
                  <a:cubicBezTo>
                    <a:pt x="12216" y="9139"/>
                    <a:pt x="12247" y="9125"/>
                    <a:pt x="12279" y="9111"/>
                  </a:cubicBezTo>
                  <a:cubicBezTo>
                    <a:pt x="12351" y="9086"/>
                    <a:pt x="12351" y="9086"/>
                    <a:pt x="12313" y="9062"/>
                  </a:cubicBezTo>
                  <a:cubicBezTo>
                    <a:pt x="12289" y="9045"/>
                    <a:pt x="12289" y="9035"/>
                    <a:pt x="12313" y="9020"/>
                  </a:cubicBezTo>
                  <a:cubicBezTo>
                    <a:pt x="12338" y="9003"/>
                    <a:pt x="12425" y="8989"/>
                    <a:pt x="12475" y="8989"/>
                  </a:cubicBezTo>
                  <a:cubicBezTo>
                    <a:pt x="12495" y="8989"/>
                    <a:pt x="12509" y="8991"/>
                    <a:pt x="12511" y="8996"/>
                  </a:cubicBezTo>
                  <a:cubicBezTo>
                    <a:pt x="12511" y="8997"/>
                    <a:pt x="12513" y="8998"/>
                    <a:pt x="12517" y="8998"/>
                  </a:cubicBezTo>
                  <a:cubicBezTo>
                    <a:pt x="12541" y="8998"/>
                    <a:pt x="12630" y="8982"/>
                    <a:pt x="12733" y="8958"/>
                  </a:cubicBezTo>
                  <a:cubicBezTo>
                    <a:pt x="13014" y="8896"/>
                    <a:pt x="13177" y="8865"/>
                    <a:pt x="13299" y="8854"/>
                  </a:cubicBezTo>
                  <a:cubicBezTo>
                    <a:pt x="13350" y="8851"/>
                    <a:pt x="13413" y="8844"/>
                    <a:pt x="13434" y="8841"/>
                  </a:cubicBezTo>
                  <a:cubicBezTo>
                    <a:pt x="13458" y="8841"/>
                    <a:pt x="13486" y="8841"/>
                    <a:pt x="13499" y="8844"/>
                  </a:cubicBezTo>
                  <a:cubicBezTo>
                    <a:pt x="13500" y="8844"/>
                    <a:pt x="13501" y="8844"/>
                    <a:pt x="13503" y="8844"/>
                  </a:cubicBezTo>
                  <a:cubicBezTo>
                    <a:pt x="13529" y="8844"/>
                    <a:pt x="13686" y="8814"/>
                    <a:pt x="13861" y="8774"/>
                  </a:cubicBezTo>
                  <a:cubicBezTo>
                    <a:pt x="14055" y="8732"/>
                    <a:pt x="14252" y="8698"/>
                    <a:pt x="14335" y="8698"/>
                  </a:cubicBezTo>
                  <a:cubicBezTo>
                    <a:pt x="14415" y="8695"/>
                    <a:pt x="14506" y="8691"/>
                    <a:pt x="14537" y="8691"/>
                  </a:cubicBezTo>
                  <a:cubicBezTo>
                    <a:pt x="14564" y="8691"/>
                    <a:pt x="14603" y="8702"/>
                    <a:pt x="14614" y="8712"/>
                  </a:cubicBezTo>
                  <a:cubicBezTo>
                    <a:pt x="14621" y="8722"/>
                    <a:pt x="14640" y="8728"/>
                    <a:pt x="14658" y="8728"/>
                  </a:cubicBezTo>
                  <a:cubicBezTo>
                    <a:pt x="14664" y="8728"/>
                    <a:pt x="14670" y="8727"/>
                    <a:pt x="14676" y="8726"/>
                  </a:cubicBezTo>
                  <a:cubicBezTo>
                    <a:pt x="14703" y="8719"/>
                    <a:pt x="14710" y="8708"/>
                    <a:pt x="14700" y="8698"/>
                  </a:cubicBezTo>
                  <a:cubicBezTo>
                    <a:pt x="14665" y="8670"/>
                    <a:pt x="14998" y="8625"/>
                    <a:pt x="15352" y="8607"/>
                  </a:cubicBezTo>
                  <a:cubicBezTo>
                    <a:pt x="15443" y="8604"/>
                    <a:pt x="15536" y="8597"/>
                    <a:pt x="15564" y="8594"/>
                  </a:cubicBezTo>
                  <a:cubicBezTo>
                    <a:pt x="15567" y="8594"/>
                    <a:pt x="15570" y="8594"/>
                    <a:pt x="15573" y="8594"/>
                  </a:cubicBezTo>
                  <a:cubicBezTo>
                    <a:pt x="15595" y="8594"/>
                    <a:pt x="15617" y="8603"/>
                    <a:pt x="15626" y="8618"/>
                  </a:cubicBezTo>
                  <a:cubicBezTo>
                    <a:pt x="15636" y="8634"/>
                    <a:pt x="15648" y="8646"/>
                    <a:pt x="15658" y="8646"/>
                  </a:cubicBezTo>
                  <a:cubicBezTo>
                    <a:pt x="15659" y="8646"/>
                    <a:pt x="15660" y="8646"/>
                    <a:pt x="15661" y="8646"/>
                  </a:cubicBezTo>
                  <a:cubicBezTo>
                    <a:pt x="15693" y="8642"/>
                    <a:pt x="15752" y="8640"/>
                    <a:pt x="15812" y="8640"/>
                  </a:cubicBezTo>
                  <a:cubicBezTo>
                    <a:pt x="15906" y="8640"/>
                    <a:pt x="16002" y="8645"/>
                    <a:pt x="16005" y="8653"/>
                  </a:cubicBezTo>
                  <a:cubicBezTo>
                    <a:pt x="16008" y="8660"/>
                    <a:pt x="16001" y="8667"/>
                    <a:pt x="15994" y="8670"/>
                  </a:cubicBezTo>
                  <a:cubicBezTo>
                    <a:pt x="15974" y="8678"/>
                    <a:pt x="15860" y="8683"/>
                    <a:pt x="15764" y="8683"/>
                  </a:cubicBezTo>
                  <a:cubicBezTo>
                    <a:pt x="15690" y="8683"/>
                    <a:pt x="15628" y="8680"/>
                    <a:pt x="15626" y="8674"/>
                  </a:cubicBezTo>
                  <a:cubicBezTo>
                    <a:pt x="15624" y="8670"/>
                    <a:pt x="15617" y="8668"/>
                    <a:pt x="15608" y="8668"/>
                  </a:cubicBezTo>
                  <a:cubicBezTo>
                    <a:pt x="15598" y="8668"/>
                    <a:pt x="15585" y="8670"/>
                    <a:pt x="15571" y="8674"/>
                  </a:cubicBezTo>
                  <a:cubicBezTo>
                    <a:pt x="15464" y="8704"/>
                    <a:pt x="15174" y="8753"/>
                    <a:pt x="15116" y="8753"/>
                  </a:cubicBezTo>
                  <a:cubicBezTo>
                    <a:pt x="15113" y="8753"/>
                    <a:pt x="15111" y="8753"/>
                    <a:pt x="15110" y="8753"/>
                  </a:cubicBezTo>
                  <a:cubicBezTo>
                    <a:pt x="15104" y="8753"/>
                    <a:pt x="15099" y="8752"/>
                    <a:pt x="15095" y="8752"/>
                  </a:cubicBezTo>
                  <a:cubicBezTo>
                    <a:pt x="15073" y="8752"/>
                    <a:pt x="15070" y="8759"/>
                    <a:pt x="15078" y="8771"/>
                  </a:cubicBezTo>
                  <a:cubicBezTo>
                    <a:pt x="15087" y="8782"/>
                    <a:pt x="15108" y="8789"/>
                    <a:pt x="15128" y="8789"/>
                  </a:cubicBezTo>
                  <a:cubicBezTo>
                    <a:pt x="15132" y="8789"/>
                    <a:pt x="15136" y="8789"/>
                    <a:pt x="15141" y="8788"/>
                  </a:cubicBezTo>
                  <a:cubicBezTo>
                    <a:pt x="15168" y="8788"/>
                    <a:pt x="15231" y="8778"/>
                    <a:pt x="15280" y="8774"/>
                  </a:cubicBezTo>
                  <a:cubicBezTo>
                    <a:pt x="15331" y="8767"/>
                    <a:pt x="15432" y="8761"/>
                    <a:pt x="15509" y="8761"/>
                  </a:cubicBezTo>
                  <a:cubicBezTo>
                    <a:pt x="15581" y="8757"/>
                    <a:pt x="15672" y="8750"/>
                    <a:pt x="15713" y="8740"/>
                  </a:cubicBezTo>
                  <a:cubicBezTo>
                    <a:pt x="15731" y="8736"/>
                    <a:pt x="15748" y="8733"/>
                    <a:pt x="15763" y="8733"/>
                  </a:cubicBezTo>
                  <a:cubicBezTo>
                    <a:pt x="15785" y="8733"/>
                    <a:pt x="15802" y="8738"/>
                    <a:pt x="15810" y="8747"/>
                  </a:cubicBezTo>
                  <a:cubicBezTo>
                    <a:pt x="15817" y="8758"/>
                    <a:pt x="15829" y="8763"/>
                    <a:pt x="15840" y="8763"/>
                  </a:cubicBezTo>
                  <a:cubicBezTo>
                    <a:pt x="15847" y="8763"/>
                    <a:pt x="15854" y="8761"/>
                    <a:pt x="15859" y="8757"/>
                  </a:cubicBezTo>
                  <a:cubicBezTo>
                    <a:pt x="15876" y="8746"/>
                    <a:pt x="15925" y="8741"/>
                    <a:pt x="15979" y="8741"/>
                  </a:cubicBezTo>
                  <a:cubicBezTo>
                    <a:pt x="16056" y="8741"/>
                    <a:pt x="16143" y="8751"/>
                    <a:pt x="16157" y="8767"/>
                  </a:cubicBezTo>
                  <a:cubicBezTo>
                    <a:pt x="16167" y="8778"/>
                    <a:pt x="16173" y="8784"/>
                    <a:pt x="16177" y="8784"/>
                  </a:cubicBezTo>
                  <a:cubicBezTo>
                    <a:pt x="16182" y="8784"/>
                    <a:pt x="16184" y="8776"/>
                    <a:pt x="16188" y="8757"/>
                  </a:cubicBezTo>
                  <a:cubicBezTo>
                    <a:pt x="16196" y="8740"/>
                    <a:pt x="16213" y="8726"/>
                    <a:pt x="16226" y="8726"/>
                  </a:cubicBezTo>
                  <a:cubicBezTo>
                    <a:pt x="16233" y="8727"/>
                    <a:pt x="16247" y="8728"/>
                    <a:pt x="16262" y="8728"/>
                  </a:cubicBezTo>
                  <a:cubicBezTo>
                    <a:pt x="16277" y="8728"/>
                    <a:pt x="16294" y="8727"/>
                    <a:pt x="16310" y="8726"/>
                  </a:cubicBezTo>
                  <a:cubicBezTo>
                    <a:pt x="16316" y="8724"/>
                    <a:pt x="16324" y="8724"/>
                    <a:pt x="16331" y="8724"/>
                  </a:cubicBezTo>
                  <a:cubicBezTo>
                    <a:pt x="16359" y="8724"/>
                    <a:pt x="16391" y="8733"/>
                    <a:pt x="16410" y="8747"/>
                  </a:cubicBezTo>
                  <a:cubicBezTo>
                    <a:pt x="16461" y="8782"/>
                    <a:pt x="16448" y="8817"/>
                    <a:pt x="16406" y="8817"/>
                  </a:cubicBezTo>
                  <a:cubicBezTo>
                    <a:pt x="16391" y="8817"/>
                    <a:pt x="16372" y="8812"/>
                    <a:pt x="16351" y="8802"/>
                  </a:cubicBezTo>
                  <a:cubicBezTo>
                    <a:pt x="16331" y="8792"/>
                    <a:pt x="16308" y="8787"/>
                    <a:pt x="16289" y="8787"/>
                  </a:cubicBezTo>
                  <a:cubicBezTo>
                    <a:pt x="16263" y="8787"/>
                    <a:pt x="16245" y="8796"/>
                    <a:pt x="16250" y="8812"/>
                  </a:cubicBezTo>
                  <a:cubicBezTo>
                    <a:pt x="16253" y="8819"/>
                    <a:pt x="16258" y="8822"/>
                    <a:pt x="16266" y="8822"/>
                  </a:cubicBezTo>
                  <a:cubicBezTo>
                    <a:pt x="16271" y="8822"/>
                    <a:pt x="16278" y="8820"/>
                    <a:pt x="16285" y="8816"/>
                  </a:cubicBezTo>
                  <a:cubicBezTo>
                    <a:pt x="16294" y="8810"/>
                    <a:pt x="16304" y="8806"/>
                    <a:pt x="16313" y="8806"/>
                  </a:cubicBezTo>
                  <a:cubicBezTo>
                    <a:pt x="16320" y="8806"/>
                    <a:pt x="16326" y="8808"/>
                    <a:pt x="16330" y="8812"/>
                  </a:cubicBezTo>
                  <a:cubicBezTo>
                    <a:pt x="16348" y="8827"/>
                    <a:pt x="16245" y="8849"/>
                    <a:pt x="16184" y="8849"/>
                  </a:cubicBezTo>
                  <a:cubicBezTo>
                    <a:pt x="16174" y="8849"/>
                    <a:pt x="16164" y="8849"/>
                    <a:pt x="16157" y="8847"/>
                  </a:cubicBezTo>
                  <a:cubicBezTo>
                    <a:pt x="16155" y="8847"/>
                    <a:pt x="16153" y="8846"/>
                    <a:pt x="16151" y="8846"/>
                  </a:cubicBezTo>
                  <a:cubicBezTo>
                    <a:pt x="16142" y="8846"/>
                    <a:pt x="16142" y="8853"/>
                    <a:pt x="16151" y="8865"/>
                  </a:cubicBezTo>
                  <a:cubicBezTo>
                    <a:pt x="16157" y="8873"/>
                    <a:pt x="16194" y="8877"/>
                    <a:pt x="16241" y="8877"/>
                  </a:cubicBezTo>
                  <a:cubicBezTo>
                    <a:pt x="16327" y="8877"/>
                    <a:pt x="16446" y="8865"/>
                    <a:pt x="16473" y="8847"/>
                  </a:cubicBezTo>
                  <a:cubicBezTo>
                    <a:pt x="16487" y="8841"/>
                    <a:pt x="16487" y="8823"/>
                    <a:pt x="16476" y="8816"/>
                  </a:cubicBezTo>
                  <a:cubicBezTo>
                    <a:pt x="16468" y="8809"/>
                    <a:pt x="16466" y="8806"/>
                    <a:pt x="16473" y="8806"/>
                  </a:cubicBezTo>
                  <a:cubicBezTo>
                    <a:pt x="16477" y="8806"/>
                    <a:pt x="16484" y="8807"/>
                    <a:pt x="16494" y="8809"/>
                  </a:cubicBezTo>
                  <a:cubicBezTo>
                    <a:pt x="16498" y="8810"/>
                    <a:pt x="16504" y="8810"/>
                    <a:pt x="16511" y="8810"/>
                  </a:cubicBezTo>
                  <a:cubicBezTo>
                    <a:pt x="16531" y="8810"/>
                    <a:pt x="16559" y="8806"/>
                    <a:pt x="16577" y="8799"/>
                  </a:cubicBezTo>
                  <a:cubicBezTo>
                    <a:pt x="16589" y="8795"/>
                    <a:pt x="16603" y="8793"/>
                    <a:pt x="16615" y="8793"/>
                  </a:cubicBezTo>
                  <a:cubicBezTo>
                    <a:pt x="16627" y="8793"/>
                    <a:pt x="16638" y="8795"/>
                    <a:pt x="16643" y="8799"/>
                  </a:cubicBezTo>
                  <a:cubicBezTo>
                    <a:pt x="16650" y="8804"/>
                    <a:pt x="16663" y="8807"/>
                    <a:pt x="16678" y="8807"/>
                  </a:cubicBezTo>
                  <a:cubicBezTo>
                    <a:pt x="16690" y="8807"/>
                    <a:pt x="16703" y="8805"/>
                    <a:pt x="16716" y="8802"/>
                  </a:cubicBezTo>
                  <a:cubicBezTo>
                    <a:pt x="16730" y="8799"/>
                    <a:pt x="16745" y="8797"/>
                    <a:pt x="16759" y="8797"/>
                  </a:cubicBezTo>
                  <a:cubicBezTo>
                    <a:pt x="16773" y="8797"/>
                    <a:pt x="16785" y="8799"/>
                    <a:pt x="16792" y="8802"/>
                  </a:cubicBezTo>
                  <a:cubicBezTo>
                    <a:pt x="16809" y="8809"/>
                    <a:pt x="16841" y="8812"/>
                    <a:pt x="16868" y="8812"/>
                  </a:cubicBezTo>
                  <a:cubicBezTo>
                    <a:pt x="16874" y="8812"/>
                    <a:pt x="16878" y="8812"/>
                    <a:pt x="16882" y="8812"/>
                  </a:cubicBezTo>
                  <a:cubicBezTo>
                    <a:pt x="16906" y="8812"/>
                    <a:pt x="16899" y="8822"/>
                    <a:pt x="16851" y="8861"/>
                  </a:cubicBezTo>
                  <a:cubicBezTo>
                    <a:pt x="16817" y="8889"/>
                    <a:pt x="16768" y="8910"/>
                    <a:pt x="16750" y="8910"/>
                  </a:cubicBezTo>
                  <a:cubicBezTo>
                    <a:pt x="16747" y="8909"/>
                    <a:pt x="16745" y="8909"/>
                    <a:pt x="16742" y="8909"/>
                  </a:cubicBezTo>
                  <a:cubicBezTo>
                    <a:pt x="16727" y="8909"/>
                    <a:pt x="16720" y="8918"/>
                    <a:pt x="16723" y="8927"/>
                  </a:cubicBezTo>
                  <a:cubicBezTo>
                    <a:pt x="16726" y="8941"/>
                    <a:pt x="16719" y="8951"/>
                    <a:pt x="16708" y="8955"/>
                  </a:cubicBezTo>
                  <a:cubicBezTo>
                    <a:pt x="16707" y="8955"/>
                    <a:pt x="16706" y="8955"/>
                    <a:pt x="16704" y="8955"/>
                  </a:cubicBezTo>
                  <a:cubicBezTo>
                    <a:pt x="16694" y="8955"/>
                    <a:pt x="16688" y="8943"/>
                    <a:pt x="16688" y="8927"/>
                  </a:cubicBezTo>
                  <a:cubicBezTo>
                    <a:pt x="16690" y="8912"/>
                    <a:pt x="16687" y="8905"/>
                    <a:pt x="16676" y="8905"/>
                  </a:cubicBezTo>
                  <a:cubicBezTo>
                    <a:pt x="16664" y="8905"/>
                    <a:pt x="16640" y="8914"/>
                    <a:pt x="16598" y="8931"/>
                  </a:cubicBezTo>
                  <a:cubicBezTo>
                    <a:pt x="16546" y="8951"/>
                    <a:pt x="16479" y="8976"/>
                    <a:pt x="16449" y="8979"/>
                  </a:cubicBezTo>
                  <a:cubicBezTo>
                    <a:pt x="16427" y="8984"/>
                    <a:pt x="16402" y="8986"/>
                    <a:pt x="16378" y="8986"/>
                  </a:cubicBezTo>
                  <a:cubicBezTo>
                    <a:pt x="16314" y="8986"/>
                    <a:pt x="16252" y="8970"/>
                    <a:pt x="16244" y="8948"/>
                  </a:cubicBezTo>
                  <a:cubicBezTo>
                    <a:pt x="16241" y="8940"/>
                    <a:pt x="16237" y="8936"/>
                    <a:pt x="16231" y="8936"/>
                  </a:cubicBezTo>
                  <a:cubicBezTo>
                    <a:pt x="16224" y="8936"/>
                    <a:pt x="16215" y="8942"/>
                    <a:pt x="16202" y="8955"/>
                  </a:cubicBezTo>
                  <a:cubicBezTo>
                    <a:pt x="16185" y="8969"/>
                    <a:pt x="16165" y="8976"/>
                    <a:pt x="16155" y="8976"/>
                  </a:cubicBezTo>
                  <a:cubicBezTo>
                    <a:pt x="16153" y="8976"/>
                    <a:pt x="16152" y="8976"/>
                    <a:pt x="16151" y="8976"/>
                  </a:cubicBezTo>
                  <a:cubicBezTo>
                    <a:pt x="16147" y="8974"/>
                    <a:pt x="16142" y="8973"/>
                    <a:pt x="16134" y="8973"/>
                  </a:cubicBezTo>
                  <a:cubicBezTo>
                    <a:pt x="16072" y="8973"/>
                    <a:pt x="15879" y="9019"/>
                    <a:pt x="15872" y="9038"/>
                  </a:cubicBezTo>
                  <a:cubicBezTo>
                    <a:pt x="15869" y="9049"/>
                    <a:pt x="15838" y="9059"/>
                    <a:pt x="15800" y="9059"/>
                  </a:cubicBezTo>
                  <a:cubicBezTo>
                    <a:pt x="15765" y="9059"/>
                    <a:pt x="15723" y="9065"/>
                    <a:pt x="15709" y="9073"/>
                  </a:cubicBezTo>
                  <a:cubicBezTo>
                    <a:pt x="15704" y="9078"/>
                    <a:pt x="15687" y="9081"/>
                    <a:pt x="15665" y="9081"/>
                  </a:cubicBezTo>
                  <a:cubicBezTo>
                    <a:pt x="15648" y="9081"/>
                    <a:pt x="15628" y="9079"/>
                    <a:pt x="15609" y="9076"/>
                  </a:cubicBezTo>
                  <a:cubicBezTo>
                    <a:pt x="15583" y="9072"/>
                    <a:pt x="15553" y="9069"/>
                    <a:pt x="15528" y="9069"/>
                  </a:cubicBezTo>
                  <a:cubicBezTo>
                    <a:pt x="15513" y="9069"/>
                    <a:pt x="15500" y="9070"/>
                    <a:pt x="15491" y="9073"/>
                  </a:cubicBezTo>
                  <a:cubicBezTo>
                    <a:pt x="15467" y="9080"/>
                    <a:pt x="15297" y="9083"/>
                    <a:pt x="15113" y="9083"/>
                  </a:cubicBezTo>
                  <a:cubicBezTo>
                    <a:pt x="14763" y="9083"/>
                    <a:pt x="14724" y="9083"/>
                    <a:pt x="14564" y="9107"/>
                  </a:cubicBezTo>
                  <a:cubicBezTo>
                    <a:pt x="14513" y="9115"/>
                    <a:pt x="14402" y="9128"/>
                    <a:pt x="14319" y="9139"/>
                  </a:cubicBezTo>
                  <a:cubicBezTo>
                    <a:pt x="14239" y="9149"/>
                    <a:pt x="14156" y="9166"/>
                    <a:pt x="14141" y="9177"/>
                  </a:cubicBezTo>
                  <a:cubicBezTo>
                    <a:pt x="14133" y="9183"/>
                    <a:pt x="14127" y="9185"/>
                    <a:pt x="14123" y="9185"/>
                  </a:cubicBezTo>
                  <a:cubicBezTo>
                    <a:pt x="14117" y="9185"/>
                    <a:pt x="14117" y="9180"/>
                    <a:pt x="14121" y="9170"/>
                  </a:cubicBezTo>
                  <a:cubicBezTo>
                    <a:pt x="14126" y="9155"/>
                    <a:pt x="14122" y="9148"/>
                    <a:pt x="14112" y="9148"/>
                  </a:cubicBezTo>
                  <a:cubicBezTo>
                    <a:pt x="14111" y="9148"/>
                    <a:pt x="14109" y="9148"/>
                    <a:pt x="14106" y="9149"/>
                  </a:cubicBezTo>
                  <a:cubicBezTo>
                    <a:pt x="14104" y="9149"/>
                    <a:pt x="14103" y="9150"/>
                    <a:pt x="14101" y="9150"/>
                  </a:cubicBezTo>
                  <a:cubicBezTo>
                    <a:pt x="14091" y="9150"/>
                    <a:pt x="14086" y="9141"/>
                    <a:pt x="14090" y="9132"/>
                  </a:cubicBezTo>
                  <a:cubicBezTo>
                    <a:pt x="14093" y="9120"/>
                    <a:pt x="14105" y="9114"/>
                    <a:pt x="14119" y="9114"/>
                  </a:cubicBezTo>
                  <a:cubicBezTo>
                    <a:pt x="14122" y="9114"/>
                    <a:pt x="14124" y="9114"/>
                    <a:pt x="14127" y="9115"/>
                  </a:cubicBezTo>
                  <a:cubicBezTo>
                    <a:pt x="14132" y="9115"/>
                    <a:pt x="14135" y="9116"/>
                    <a:pt x="14138" y="9116"/>
                  </a:cubicBezTo>
                  <a:cubicBezTo>
                    <a:pt x="14145" y="9116"/>
                    <a:pt x="14145" y="9113"/>
                    <a:pt x="14135" y="9107"/>
                  </a:cubicBezTo>
                  <a:cubicBezTo>
                    <a:pt x="14126" y="9102"/>
                    <a:pt x="14110" y="9099"/>
                    <a:pt x="14088" y="9099"/>
                  </a:cubicBezTo>
                  <a:cubicBezTo>
                    <a:pt x="14043" y="9099"/>
                    <a:pt x="13973" y="9111"/>
                    <a:pt x="13888" y="9132"/>
                  </a:cubicBezTo>
                  <a:cubicBezTo>
                    <a:pt x="13861" y="9138"/>
                    <a:pt x="13838" y="9142"/>
                    <a:pt x="13820" y="9142"/>
                  </a:cubicBezTo>
                  <a:cubicBezTo>
                    <a:pt x="13800" y="9142"/>
                    <a:pt x="13788" y="9137"/>
                    <a:pt x="13784" y="9128"/>
                  </a:cubicBezTo>
                  <a:cubicBezTo>
                    <a:pt x="13783" y="9121"/>
                    <a:pt x="13779" y="9117"/>
                    <a:pt x="13772" y="9117"/>
                  </a:cubicBezTo>
                  <a:cubicBezTo>
                    <a:pt x="13763" y="9117"/>
                    <a:pt x="13750" y="9123"/>
                    <a:pt x="13732" y="9135"/>
                  </a:cubicBezTo>
                  <a:cubicBezTo>
                    <a:pt x="13704" y="9152"/>
                    <a:pt x="13675" y="9161"/>
                    <a:pt x="13654" y="9161"/>
                  </a:cubicBezTo>
                  <a:cubicBezTo>
                    <a:pt x="13636" y="9161"/>
                    <a:pt x="13622" y="9155"/>
                    <a:pt x="13618" y="9142"/>
                  </a:cubicBezTo>
                  <a:cubicBezTo>
                    <a:pt x="13614" y="9132"/>
                    <a:pt x="13628" y="9118"/>
                    <a:pt x="13653" y="9115"/>
                  </a:cubicBezTo>
                  <a:cubicBezTo>
                    <a:pt x="13711" y="9097"/>
                    <a:pt x="13739" y="9062"/>
                    <a:pt x="13711" y="9038"/>
                  </a:cubicBezTo>
                  <a:cubicBezTo>
                    <a:pt x="13705" y="9034"/>
                    <a:pt x="13697" y="9031"/>
                    <a:pt x="13688" y="9031"/>
                  </a:cubicBezTo>
                  <a:cubicBezTo>
                    <a:pt x="13667" y="9031"/>
                    <a:pt x="13633" y="9044"/>
                    <a:pt x="13573" y="9073"/>
                  </a:cubicBezTo>
                  <a:cubicBezTo>
                    <a:pt x="13496" y="9110"/>
                    <a:pt x="13451" y="9122"/>
                    <a:pt x="13402" y="9122"/>
                  </a:cubicBezTo>
                  <a:cubicBezTo>
                    <a:pt x="13395" y="9122"/>
                    <a:pt x="13389" y="9122"/>
                    <a:pt x="13382" y="9121"/>
                  </a:cubicBezTo>
                  <a:cubicBezTo>
                    <a:pt x="13377" y="9121"/>
                    <a:pt x="13372" y="9121"/>
                    <a:pt x="13367" y="9121"/>
                  </a:cubicBezTo>
                  <a:cubicBezTo>
                    <a:pt x="13248" y="9121"/>
                    <a:pt x="12931" y="9188"/>
                    <a:pt x="12941" y="9211"/>
                  </a:cubicBezTo>
                  <a:cubicBezTo>
                    <a:pt x="12945" y="9222"/>
                    <a:pt x="12934" y="9232"/>
                    <a:pt x="12924" y="9236"/>
                  </a:cubicBezTo>
                  <a:cubicBezTo>
                    <a:pt x="12922" y="9237"/>
                    <a:pt x="12920" y="9237"/>
                    <a:pt x="12918" y="9237"/>
                  </a:cubicBezTo>
                  <a:cubicBezTo>
                    <a:pt x="12908" y="9237"/>
                    <a:pt x="12904" y="9230"/>
                    <a:pt x="12907" y="9222"/>
                  </a:cubicBezTo>
                  <a:cubicBezTo>
                    <a:pt x="12910" y="9208"/>
                    <a:pt x="12899" y="9195"/>
                    <a:pt x="12886" y="9190"/>
                  </a:cubicBezTo>
                  <a:cubicBezTo>
                    <a:pt x="12882" y="9190"/>
                    <a:pt x="12879" y="9189"/>
                    <a:pt x="12876" y="9189"/>
                  </a:cubicBezTo>
                  <a:cubicBezTo>
                    <a:pt x="12867" y="9189"/>
                    <a:pt x="12862" y="9193"/>
                    <a:pt x="12865" y="9201"/>
                  </a:cubicBezTo>
                  <a:cubicBezTo>
                    <a:pt x="12879" y="9227"/>
                    <a:pt x="12877" y="9239"/>
                    <a:pt x="12856" y="9239"/>
                  </a:cubicBezTo>
                  <a:cubicBezTo>
                    <a:pt x="12847" y="9239"/>
                    <a:pt x="12833" y="9236"/>
                    <a:pt x="12816" y="9232"/>
                  </a:cubicBezTo>
                  <a:cubicBezTo>
                    <a:pt x="12792" y="9225"/>
                    <a:pt x="12777" y="9221"/>
                    <a:pt x="12768" y="9221"/>
                  </a:cubicBezTo>
                  <a:cubicBezTo>
                    <a:pt x="12754" y="9221"/>
                    <a:pt x="12752" y="9229"/>
                    <a:pt x="12750" y="9249"/>
                  </a:cubicBezTo>
                  <a:cubicBezTo>
                    <a:pt x="12748" y="9264"/>
                    <a:pt x="12750" y="9272"/>
                    <a:pt x="12756" y="9272"/>
                  </a:cubicBezTo>
                  <a:cubicBezTo>
                    <a:pt x="12758" y="9272"/>
                    <a:pt x="12761" y="9270"/>
                    <a:pt x="12764" y="9267"/>
                  </a:cubicBezTo>
                  <a:cubicBezTo>
                    <a:pt x="12769" y="9262"/>
                    <a:pt x="12774" y="9259"/>
                    <a:pt x="12779" y="9259"/>
                  </a:cubicBezTo>
                  <a:cubicBezTo>
                    <a:pt x="12783" y="9259"/>
                    <a:pt x="12787" y="9262"/>
                    <a:pt x="12788" y="9267"/>
                  </a:cubicBezTo>
                  <a:cubicBezTo>
                    <a:pt x="12790" y="9272"/>
                    <a:pt x="12811" y="9274"/>
                    <a:pt x="12845" y="9274"/>
                  </a:cubicBezTo>
                  <a:cubicBezTo>
                    <a:pt x="12961" y="9274"/>
                    <a:pt x="13219" y="9250"/>
                    <a:pt x="13315" y="9225"/>
                  </a:cubicBezTo>
                  <a:cubicBezTo>
                    <a:pt x="13361" y="9211"/>
                    <a:pt x="13413" y="9187"/>
                    <a:pt x="13427" y="9170"/>
                  </a:cubicBezTo>
                  <a:cubicBezTo>
                    <a:pt x="13437" y="9155"/>
                    <a:pt x="13443" y="9148"/>
                    <a:pt x="13448" y="9148"/>
                  </a:cubicBezTo>
                  <a:cubicBezTo>
                    <a:pt x="13453" y="9148"/>
                    <a:pt x="13456" y="9157"/>
                    <a:pt x="13458" y="9174"/>
                  </a:cubicBezTo>
                  <a:cubicBezTo>
                    <a:pt x="13461" y="9200"/>
                    <a:pt x="13474" y="9209"/>
                    <a:pt x="13499" y="9209"/>
                  </a:cubicBezTo>
                  <a:cubicBezTo>
                    <a:pt x="13503" y="9209"/>
                    <a:pt x="13508" y="9208"/>
                    <a:pt x="13514" y="9208"/>
                  </a:cubicBezTo>
                  <a:cubicBezTo>
                    <a:pt x="13523" y="9207"/>
                    <a:pt x="13531" y="9206"/>
                    <a:pt x="13538" y="9206"/>
                  </a:cubicBezTo>
                  <a:cubicBezTo>
                    <a:pt x="13592" y="9206"/>
                    <a:pt x="13581" y="9238"/>
                    <a:pt x="13510" y="9249"/>
                  </a:cubicBezTo>
                  <a:cubicBezTo>
                    <a:pt x="13469" y="9253"/>
                    <a:pt x="13437" y="9267"/>
                    <a:pt x="13434" y="9274"/>
                  </a:cubicBezTo>
                  <a:cubicBezTo>
                    <a:pt x="13433" y="9277"/>
                    <a:pt x="13444" y="9279"/>
                    <a:pt x="13466" y="9279"/>
                  </a:cubicBezTo>
                  <a:cubicBezTo>
                    <a:pt x="13509" y="9279"/>
                    <a:pt x="13593" y="9272"/>
                    <a:pt x="13690" y="9260"/>
                  </a:cubicBezTo>
                  <a:cubicBezTo>
                    <a:pt x="13814" y="9248"/>
                    <a:pt x="13938" y="9239"/>
                    <a:pt x="13986" y="9239"/>
                  </a:cubicBezTo>
                  <a:cubicBezTo>
                    <a:pt x="13993" y="9239"/>
                    <a:pt x="13999" y="9239"/>
                    <a:pt x="14002" y="9239"/>
                  </a:cubicBezTo>
                  <a:cubicBezTo>
                    <a:pt x="14031" y="9239"/>
                    <a:pt x="14093" y="9236"/>
                    <a:pt x="14145" y="9229"/>
                  </a:cubicBezTo>
                  <a:cubicBezTo>
                    <a:pt x="14194" y="9222"/>
                    <a:pt x="14298" y="9211"/>
                    <a:pt x="14374" y="9204"/>
                  </a:cubicBezTo>
                  <a:cubicBezTo>
                    <a:pt x="14450" y="9201"/>
                    <a:pt x="14537" y="9184"/>
                    <a:pt x="14569" y="9170"/>
                  </a:cubicBezTo>
                  <a:cubicBezTo>
                    <a:pt x="14585" y="9161"/>
                    <a:pt x="14596" y="9157"/>
                    <a:pt x="14602" y="9157"/>
                  </a:cubicBezTo>
                  <a:cubicBezTo>
                    <a:pt x="14606" y="9157"/>
                    <a:pt x="14606" y="9160"/>
                    <a:pt x="14599" y="9166"/>
                  </a:cubicBezTo>
                  <a:cubicBezTo>
                    <a:pt x="14583" y="9184"/>
                    <a:pt x="14612" y="9193"/>
                    <a:pt x="14672" y="9193"/>
                  </a:cubicBezTo>
                  <a:cubicBezTo>
                    <a:pt x="14762" y="9193"/>
                    <a:pt x="14922" y="9174"/>
                    <a:pt x="15106" y="9139"/>
                  </a:cubicBezTo>
                  <a:cubicBezTo>
                    <a:pt x="15118" y="9135"/>
                    <a:pt x="15135" y="9134"/>
                    <a:pt x="15152" y="9134"/>
                  </a:cubicBezTo>
                  <a:cubicBezTo>
                    <a:pt x="15170" y="9134"/>
                    <a:pt x="15188" y="9135"/>
                    <a:pt x="15203" y="9139"/>
                  </a:cubicBezTo>
                  <a:cubicBezTo>
                    <a:pt x="15214" y="9141"/>
                    <a:pt x="15235" y="9142"/>
                    <a:pt x="15261" y="9142"/>
                  </a:cubicBezTo>
                  <a:cubicBezTo>
                    <a:pt x="15356" y="9142"/>
                    <a:pt x="15524" y="9129"/>
                    <a:pt x="15543" y="9118"/>
                  </a:cubicBezTo>
                  <a:cubicBezTo>
                    <a:pt x="15548" y="9116"/>
                    <a:pt x="15570" y="9113"/>
                    <a:pt x="15598" y="9113"/>
                  </a:cubicBezTo>
                  <a:cubicBezTo>
                    <a:pt x="15609" y="9113"/>
                    <a:pt x="15621" y="9114"/>
                    <a:pt x="15634" y="9115"/>
                  </a:cubicBezTo>
                  <a:cubicBezTo>
                    <a:pt x="15672" y="9118"/>
                    <a:pt x="15730" y="9121"/>
                    <a:pt x="15755" y="9125"/>
                  </a:cubicBezTo>
                  <a:cubicBezTo>
                    <a:pt x="15783" y="9125"/>
                    <a:pt x="15810" y="9121"/>
                    <a:pt x="15821" y="9118"/>
                  </a:cubicBezTo>
                  <a:cubicBezTo>
                    <a:pt x="15824" y="9117"/>
                    <a:pt x="15834" y="9116"/>
                    <a:pt x="15848" y="9116"/>
                  </a:cubicBezTo>
                  <a:cubicBezTo>
                    <a:pt x="15868" y="9116"/>
                    <a:pt x="15898" y="9117"/>
                    <a:pt x="15928" y="9121"/>
                  </a:cubicBezTo>
                  <a:cubicBezTo>
                    <a:pt x="15942" y="9122"/>
                    <a:pt x="15958" y="9123"/>
                    <a:pt x="15975" y="9123"/>
                  </a:cubicBezTo>
                  <a:cubicBezTo>
                    <a:pt x="16022" y="9123"/>
                    <a:pt x="16077" y="9119"/>
                    <a:pt x="16116" y="9115"/>
                  </a:cubicBezTo>
                  <a:cubicBezTo>
                    <a:pt x="16209" y="9100"/>
                    <a:pt x="16404" y="9094"/>
                    <a:pt x="16663" y="9086"/>
                  </a:cubicBezTo>
                  <a:cubicBezTo>
                    <a:pt x="16896" y="9080"/>
                    <a:pt x="16997" y="9070"/>
                    <a:pt x="17014" y="9045"/>
                  </a:cubicBezTo>
                  <a:cubicBezTo>
                    <a:pt x="17023" y="9036"/>
                    <a:pt x="17048" y="9030"/>
                    <a:pt x="17076" y="9030"/>
                  </a:cubicBezTo>
                  <a:cubicBezTo>
                    <a:pt x="17082" y="9030"/>
                    <a:pt x="17088" y="9031"/>
                    <a:pt x="17094" y="9031"/>
                  </a:cubicBezTo>
                  <a:cubicBezTo>
                    <a:pt x="17102" y="9032"/>
                    <a:pt x="17113" y="9033"/>
                    <a:pt x="17125" y="9033"/>
                  </a:cubicBezTo>
                  <a:cubicBezTo>
                    <a:pt x="17160" y="9033"/>
                    <a:pt x="17207" y="9029"/>
                    <a:pt x="17243" y="9024"/>
                  </a:cubicBezTo>
                  <a:cubicBezTo>
                    <a:pt x="17274" y="9017"/>
                    <a:pt x="17312" y="9015"/>
                    <a:pt x="17342" y="9015"/>
                  </a:cubicBezTo>
                  <a:cubicBezTo>
                    <a:pt x="17360" y="9015"/>
                    <a:pt x="17375" y="9016"/>
                    <a:pt x="17385" y="9017"/>
                  </a:cubicBezTo>
                  <a:cubicBezTo>
                    <a:pt x="17396" y="9019"/>
                    <a:pt x="17405" y="9020"/>
                    <a:pt x="17413" y="9020"/>
                  </a:cubicBezTo>
                  <a:cubicBezTo>
                    <a:pt x="17432" y="9020"/>
                    <a:pt x="17445" y="9014"/>
                    <a:pt x="17455" y="9000"/>
                  </a:cubicBezTo>
                  <a:cubicBezTo>
                    <a:pt x="17467" y="8979"/>
                    <a:pt x="17481" y="8969"/>
                    <a:pt x="17493" y="8969"/>
                  </a:cubicBezTo>
                  <a:cubicBezTo>
                    <a:pt x="17504" y="8969"/>
                    <a:pt x="17512" y="8977"/>
                    <a:pt x="17517" y="8993"/>
                  </a:cubicBezTo>
                  <a:cubicBezTo>
                    <a:pt x="17521" y="9003"/>
                    <a:pt x="17529" y="9009"/>
                    <a:pt x="17546" y="9009"/>
                  </a:cubicBezTo>
                  <a:cubicBezTo>
                    <a:pt x="17562" y="9009"/>
                    <a:pt x="17586" y="9003"/>
                    <a:pt x="17621" y="8993"/>
                  </a:cubicBezTo>
                  <a:cubicBezTo>
                    <a:pt x="17670" y="8979"/>
                    <a:pt x="17722" y="8955"/>
                    <a:pt x="17733" y="8945"/>
                  </a:cubicBezTo>
                  <a:cubicBezTo>
                    <a:pt x="17746" y="8931"/>
                    <a:pt x="17802" y="8916"/>
                    <a:pt x="17861" y="8913"/>
                  </a:cubicBezTo>
                  <a:cubicBezTo>
                    <a:pt x="17916" y="8913"/>
                    <a:pt x="18045" y="8896"/>
                    <a:pt x="18145" y="8875"/>
                  </a:cubicBezTo>
                  <a:cubicBezTo>
                    <a:pt x="18230" y="8860"/>
                    <a:pt x="18312" y="8850"/>
                    <a:pt x="18343" y="8850"/>
                  </a:cubicBezTo>
                  <a:cubicBezTo>
                    <a:pt x="18347" y="8850"/>
                    <a:pt x="18351" y="8850"/>
                    <a:pt x="18353" y="8851"/>
                  </a:cubicBezTo>
                  <a:cubicBezTo>
                    <a:pt x="18357" y="8852"/>
                    <a:pt x="18363" y="8852"/>
                    <a:pt x="18370" y="8852"/>
                  </a:cubicBezTo>
                  <a:cubicBezTo>
                    <a:pt x="18391" y="8852"/>
                    <a:pt x="18422" y="8849"/>
                    <a:pt x="18450" y="8844"/>
                  </a:cubicBezTo>
                  <a:cubicBezTo>
                    <a:pt x="18542" y="8827"/>
                    <a:pt x="18627" y="8817"/>
                    <a:pt x="18679" y="8817"/>
                  </a:cubicBezTo>
                  <a:cubicBezTo>
                    <a:pt x="18702" y="8817"/>
                    <a:pt x="18719" y="8819"/>
                    <a:pt x="18728" y="8823"/>
                  </a:cubicBezTo>
                  <a:cubicBezTo>
                    <a:pt x="18733" y="8825"/>
                    <a:pt x="18739" y="8827"/>
                    <a:pt x="18746" y="8827"/>
                  </a:cubicBezTo>
                  <a:cubicBezTo>
                    <a:pt x="18759" y="8827"/>
                    <a:pt x="18774" y="8823"/>
                    <a:pt x="18783" y="8816"/>
                  </a:cubicBezTo>
                  <a:cubicBezTo>
                    <a:pt x="18797" y="8808"/>
                    <a:pt x="18819" y="8804"/>
                    <a:pt x="18843" y="8804"/>
                  </a:cubicBezTo>
                  <a:cubicBezTo>
                    <a:pt x="18851" y="8804"/>
                    <a:pt x="18859" y="8805"/>
                    <a:pt x="18867" y="8806"/>
                  </a:cubicBezTo>
                  <a:cubicBezTo>
                    <a:pt x="18926" y="8814"/>
                    <a:pt x="19002" y="8817"/>
                    <a:pt x="19084" y="8817"/>
                  </a:cubicBezTo>
                  <a:cubicBezTo>
                    <a:pt x="19248" y="8817"/>
                    <a:pt x="19432" y="8802"/>
                    <a:pt x="19544" y="8774"/>
                  </a:cubicBezTo>
                  <a:cubicBezTo>
                    <a:pt x="19563" y="8769"/>
                    <a:pt x="19582" y="8767"/>
                    <a:pt x="19598" y="8767"/>
                  </a:cubicBezTo>
                  <a:cubicBezTo>
                    <a:pt x="19617" y="8767"/>
                    <a:pt x="19631" y="8770"/>
                    <a:pt x="19637" y="8778"/>
                  </a:cubicBezTo>
                  <a:cubicBezTo>
                    <a:pt x="19641" y="8783"/>
                    <a:pt x="19649" y="8785"/>
                    <a:pt x="19662" y="8785"/>
                  </a:cubicBezTo>
                  <a:cubicBezTo>
                    <a:pt x="19685" y="8785"/>
                    <a:pt x="19723" y="8778"/>
                    <a:pt x="19773" y="8764"/>
                  </a:cubicBezTo>
                  <a:cubicBezTo>
                    <a:pt x="19824" y="8750"/>
                    <a:pt x="19885" y="8741"/>
                    <a:pt x="19923" y="8741"/>
                  </a:cubicBezTo>
                  <a:cubicBezTo>
                    <a:pt x="19934" y="8741"/>
                    <a:pt x="19943" y="8742"/>
                    <a:pt x="19949" y="8743"/>
                  </a:cubicBezTo>
                  <a:cubicBezTo>
                    <a:pt x="19982" y="8750"/>
                    <a:pt x="20017" y="8754"/>
                    <a:pt x="20052" y="8754"/>
                  </a:cubicBezTo>
                  <a:cubicBezTo>
                    <a:pt x="20088" y="8754"/>
                    <a:pt x="20124" y="8750"/>
                    <a:pt x="20161" y="8743"/>
                  </a:cubicBezTo>
                  <a:cubicBezTo>
                    <a:pt x="20165" y="8743"/>
                    <a:pt x="20169" y="8742"/>
                    <a:pt x="20174" y="8742"/>
                  </a:cubicBezTo>
                  <a:cubicBezTo>
                    <a:pt x="20197" y="8742"/>
                    <a:pt x="20223" y="8748"/>
                    <a:pt x="20241" y="8757"/>
                  </a:cubicBezTo>
                  <a:cubicBezTo>
                    <a:pt x="20256" y="8767"/>
                    <a:pt x="20282" y="8774"/>
                    <a:pt x="20306" y="8774"/>
                  </a:cubicBezTo>
                  <a:cubicBezTo>
                    <a:pt x="20314" y="8774"/>
                    <a:pt x="20323" y="8773"/>
                    <a:pt x="20330" y="8771"/>
                  </a:cubicBezTo>
                  <a:cubicBezTo>
                    <a:pt x="20438" y="8754"/>
                    <a:pt x="20510" y="8745"/>
                    <a:pt x="20552" y="8745"/>
                  </a:cubicBezTo>
                  <a:cubicBezTo>
                    <a:pt x="20570" y="8745"/>
                    <a:pt x="20583" y="8747"/>
                    <a:pt x="20591" y="8750"/>
                  </a:cubicBezTo>
                  <a:cubicBezTo>
                    <a:pt x="20600" y="8753"/>
                    <a:pt x="20616" y="8755"/>
                    <a:pt x="20635" y="8755"/>
                  </a:cubicBezTo>
                  <a:cubicBezTo>
                    <a:pt x="20699" y="8755"/>
                    <a:pt x="20798" y="8739"/>
                    <a:pt x="20796" y="8726"/>
                  </a:cubicBezTo>
                  <a:cubicBezTo>
                    <a:pt x="20793" y="8719"/>
                    <a:pt x="20681" y="8716"/>
                    <a:pt x="20549" y="8716"/>
                  </a:cubicBezTo>
                  <a:cubicBezTo>
                    <a:pt x="20414" y="8716"/>
                    <a:pt x="20306" y="8708"/>
                    <a:pt x="20303" y="8698"/>
                  </a:cubicBezTo>
                  <a:cubicBezTo>
                    <a:pt x="20298" y="8681"/>
                    <a:pt x="20412" y="8651"/>
                    <a:pt x="20469" y="8651"/>
                  </a:cubicBezTo>
                  <a:cubicBezTo>
                    <a:pt x="20482" y="8651"/>
                    <a:pt x="20492" y="8653"/>
                    <a:pt x="20497" y="8657"/>
                  </a:cubicBezTo>
                  <a:cubicBezTo>
                    <a:pt x="20503" y="8660"/>
                    <a:pt x="20512" y="8662"/>
                    <a:pt x="20522" y="8662"/>
                  </a:cubicBezTo>
                  <a:cubicBezTo>
                    <a:pt x="20547" y="8662"/>
                    <a:pt x="20578" y="8651"/>
                    <a:pt x="20574" y="8636"/>
                  </a:cubicBezTo>
                  <a:cubicBezTo>
                    <a:pt x="20568" y="8619"/>
                    <a:pt x="20460" y="8605"/>
                    <a:pt x="20363" y="8605"/>
                  </a:cubicBezTo>
                  <a:cubicBezTo>
                    <a:pt x="20338" y="8605"/>
                    <a:pt x="20314" y="8605"/>
                    <a:pt x="20293" y="8607"/>
                  </a:cubicBezTo>
                  <a:cubicBezTo>
                    <a:pt x="20278" y="8609"/>
                    <a:pt x="20265" y="8610"/>
                    <a:pt x="20253" y="8610"/>
                  </a:cubicBezTo>
                  <a:cubicBezTo>
                    <a:pt x="20221" y="8610"/>
                    <a:pt x="20202" y="8603"/>
                    <a:pt x="20202" y="8591"/>
                  </a:cubicBezTo>
                  <a:cubicBezTo>
                    <a:pt x="20204" y="8568"/>
                    <a:pt x="20258" y="8554"/>
                    <a:pt x="20312" y="8554"/>
                  </a:cubicBezTo>
                  <a:cubicBezTo>
                    <a:pt x="20340" y="8554"/>
                    <a:pt x="20368" y="8558"/>
                    <a:pt x="20390" y="8566"/>
                  </a:cubicBezTo>
                  <a:cubicBezTo>
                    <a:pt x="20406" y="8572"/>
                    <a:pt x="20419" y="8576"/>
                    <a:pt x="20426" y="8576"/>
                  </a:cubicBezTo>
                  <a:cubicBezTo>
                    <a:pt x="20431" y="8576"/>
                    <a:pt x="20433" y="8574"/>
                    <a:pt x="20431" y="8570"/>
                  </a:cubicBezTo>
                  <a:cubicBezTo>
                    <a:pt x="20428" y="8559"/>
                    <a:pt x="20445" y="8545"/>
                    <a:pt x="20470" y="8538"/>
                  </a:cubicBezTo>
                  <a:cubicBezTo>
                    <a:pt x="20477" y="8536"/>
                    <a:pt x="20484" y="8535"/>
                    <a:pt x="20490" y="8535"/>
                  </a:cubicBezTo>
                  <a:cubicBezTo>
                    <a:pt x="20500" y="8535"/>
                    <a:pt x="20507" y="8539"/>
                    <a:pt x="20504" y="8545"/>
                  </a:cubicBezTo>
                  <a:cubicBezTo>
                    <a:pt x="20501" y="8556"/>
                    <a:pt x="20522" y="8566"/>
                    <a:pt x="20543" y="8566"/>
                  </a:cubicBezTo>
                  <a:cubicBezTo>
                    <a:pt x="20567" y="8566"/>
                    <a:pt x="20633" y="8573"/>
                    <a:pt x="20689" y="8583"/>
                  </a:cubicBezTo>
                  <a:cubicBezTo>
                    <a:pt x="20726" y="8590"/>
                    <a:pt x="20762" y="8593"/>
                    <a:pt x="20787" y="8593"/>
                  </a:cubicBezTo>
                  <a:cubicBezTo>
                    <a:pt x="20800" y="8593"/>
                    <a:pt x="20810" y="8592"/>
                    <a:pt x="20813" y="8591"/>
                  </a:cubicBezTo>
                  <a:cubicBezTo>
                    <a:pt x="20821" y="8585"/>
                    <a:pt x="20838" y="8582"/>
                    <a:pt x="20854" y="8582"/>
                  </a:cubicBezTo>
                  <a:cubicBezTo>
                    <a:pt x="20860" y="8582"/>
                    <a:pt x="20866" y="8582"/>
                    <a:pt x="20872" y="8583"/>
                  </a:cubicBezTo>
                  <a:cubicBezTo>
                    <a:pt x="20901" y="8586"/>
                    <a:pt x="20936" y="8588"/>
                    <a:pt x="20974" y="8588"/>
                  </a:cubicBezTo>
                  <a:cubicBezTo>
                    <a:pt x="21076" y="8588"/>
                    <a:pt x="21198" y="8578"/>
                    <a:pt x="21271" y="8563"/>
                  </a:cubicBezTo>
                  <a:cubicBezTo>
                    <a:pt x="21279" y="8561"/>
                    <a:pt x="21286" y="8560"/>
                    <a:pt x="21292" y="8560"/>
                  </a:cubicBezTo>
                  <a:cubicBezTo>
                    <a:pt x="21307" y="8560"/>
                    <a:pt x="21315" y="8566"/>
                    <a:pt x="21313" y="8573"/>
                  </a:cubicBezTo>
                  <a:cubicBezTo>
                    <a:pt x="21311" y="8580"/>
                    <a:pt x="21316" y="8584"/>
                    <a:pt x="21325" y="8584"/>
                  </a:cubicBezTo>
                  <a:cubicBezTo>
                    <a:pt x="21333" y="8584"/>
                    <a:pt x="21345" y="8581"/>
                    <a:pt x="21358" y="8577"/>
                  </a:cubicBezTo>
                  <a:cubicBezTo>
                    <a:pt x="21372" y="8571"/>
                    <a:pt x="21382" y="8568"/>
                    <a:pt x="21390" y="8568"/>
                  </a:cubicBezTo>
                  <a:cubicBezTo>
                    <a:pt x="21402" y="8568"/>
                    <a:pt x="21408" y="8574"/>
                    <a:pt x="21410" y="8587"/>
                  </a:cubicBezTo>
                  <a:cubicBezTo>
                    <a:pt x="21411" y="8597"/>
                    <a:pt x="21413" y="8602"/>
                    <a:pt x="21417" y="8602"/>
                  </a:cubicBezTo>
                  <a:cubicBezTo>
                    <a:pt x="21420" y="8602"/>
                    <a:pt x="21425" y="8597"/>
                    <a:pt x="21434" y="8587"/>
                  </a:cubicBezTo>
                  <a:cubicBezTo>
                    <a:pt x="21445" y="8573"/>
                    <a:pt x="21459" y="8567"/>
                    <a:pt x="21479" y="8567"/>
                  </a:cubicBezTo>
                  <a:cubicBezTo>
                    <a:pt x="21490" y="8567"/>
                    <a:pt x="21504" y="8569"/>
                    <a:pt x="21521" y="8573"/>
                  </a:cubicBezTo>
                  <a:cubicBezTo>
                    <a:pt x="21540" y="8577"/>
                    <a:pt x="21562" y="8578"/>
                    <a:pt x="21582" y="8578"/>
                  </a:cubicBezTo>
                  <a:cubicBezTo>
                    <a:pt x="21602" y="8578"/>
                    <a:pt x="21620" y="8577"/>
                    <a:pt x="21632" y="8573"/>
                  </a:cubicBezTo>
                  <a:cubicBezTo>
                    <a:pt x="21638" y="8572"/>
                    <a:pt x="21647" y="8572"/>
                    <a:pt x="21656" y="8572"/>
                  </a:cubicBezTo>
                  <a:cubicBezTo>
                    <a:pt x="21680" y="8572"/>
                    <a:pt x="21712" y="8575"/>
                    <a:pt x="21733" y="8580"/>
                  </a:cubicBezTo>
                  <a:cubicBezTo>
                    <a:pt x="21750" y="8585"/>
                    <a:pt x="21763" y="8587"/>
                    <a:pt x="21773" y="8587"/>
                  </a:cubicBezTo>
                  <a:cubicBezTo>
                    <a:pt x="21785" y="8587"/>
                    <a:pt x="21792" y="8583"/>
                    <a:pt x="21792" y="8573"/>
                  </a:cubicBezTo>
                  <a:cubicBezTo>
                    <a:pt x="21794" y="8547"/>
                    <a:pt x="21985" y="8513"/>
                    <a:pt x="22081" y="8513"/>
                  </a:cubicBezTo>
                  <a:cubicBezTo>
                    <a:pt x="22111" y="8513"/>
                    <a:pt x="22132" y="8516"/>
                    <a:pt x="22135" y="8524"/>
                  </a:cubicBezTo>
                  <a:cubicBezTo>
                    <a:pt x="22140" y="8539"/>
                    <a:pt x="22143" y="8547"/>
                    <a:pt x="22151" y="8547"/>
                  </a:cubicBezTo>
                  <a:cubicBezTo>
                    <a:pt x="22161" y="8547"/>
                    <a:pt x="22178" y="8536"/>
                    <a:pt x="22215" y="8514"/>
                  </a:cubicBezTo>
                  <a:cubicBezTo>
                    <a:pt x="22235" y="8498"/>
                    <a:pt x="22254" y="8491"/>
                    <a:pt x="22268" y="8491"/>
                  </a:cubicBezTo>
                  <a:cubicBezTo>
                    <a:pt x="22275" y="8491"/>
                    <a:pt x="22280" y="8493"/>
                    <a:pt x="22284" y="8497"/>
                  </a:cubicBezTo>
                  <a:cubicBezTo>
                    <a:pt x="22289" y="8500"/>
                    <a:pt x="22295" y="8501"/>
                    <a:pt x="22301" y="8501"/>
                  </a:cubicBezTo>
                  <a:cubicBezTo>
                    <a:pt x="22309" y="8501"/>
                    <a:pt x="22317" y="8499"/>
                    <a:pt x="22322" y="8493"/>
                  </a:cubicBezTo>
                  <a:cubicBezTo>
                    <a:pt x="22327" y="8488"/>
                    <a:pt x="22331" y="8486"/>
                    <a:pt x="22334" y="8486"/>
                  </a:cubicBezTo>
                  <a:cubicBezTo>
                    <a:pt x="22337" y="8486"/>
                    <a:pt x="22338" y="8489"/>
                    <a:pt x="22336" y="8497"/>
                  </a:cubicBezTo>
                  <a:cubicBezTo>
                    <a:pt x="22333" y="8511"/>
                    <a:pt x="22346" y="8524"/>
                    <a:pt x="22370" y="8524"/>
                  </a:cubicBezTo>
                  <a:cubicBezTo>
                    <a:pt x="22405" y="8528"/>
                    <a:pt x="22409" y="8532"/>
                    <a:pt x="22388" y="8553"/>
                  </a:cubicBezTo>
                  <a:cubicBezTo>
                    <a:pt x="22364" y="8573"/>
                    <a:pt x="22375" y="8580"/>
                    <a:pt x="22430" y="8583"/>
                  </a:cubicBezTo>
                  <a:cubicBezTo>
                    <a:pt x="22449" y="8585"/>
                    <a:pt x="22469" y="8586"/>
                    <a:pt x="22486" y="8586"/>
                  </a:cubicBezTo>
                  <a:cubicBezTo>
                    <a:pt x="22503" y="8586"/>
                    <a:pt x="22517" y="8585"/>
                    <a:pt x="22524" y="8583"/>
                  </a:cubicBezTo>
                  <a:cubicBezTo>
                    <a:pt x="22529" y="8582"/>
                    <a:pt x="22536" y="8581"/>
                    <a:pt x="22546" y="8581"/>
                  </a:cubicBezTo>
                  <a:cubicBezTo>
                    <a:pt x="22603" y="8581"/>
                    <a:pt x="22728" y="8604"/>
                    <a:pt x="22770" y="8622"/>
                  </a:cubicBezTo>
                  <a:cubicBezTo>
                    <a:pt x="22783" y="8628"/>
                    <a:pt x="22793" y="8631"/>
                    <a:pt x="22800" y="8631"/>
                  </a:cubicBezTo>
                  <a:cubicBezTo>
                    <a:pt x="22810" y="8631"/>
                    <a:pt x="22815" y="8625"/>
                    <a:pt x="22818" y="8612"/>
                  </a:cubicBezTo>
                  <a:cubicBezTo>
                    <a:pt x="22823" y="8596"/>
                    <a:pt x="22828" y="8589"/>
                    <a:pt x="22838" y="8589"/>
                  </a:cubicBezTo>
                  <a:cubicBezTo>
                    <a:pt x="22845" y="8589"/>
                    <a:pt x="22853" y="8592"/>
                    <a:pt x="22863" y="8597"/>
                  </a:cubicBezTo>
                  <a:cubicBezTo>
                    <a:pt x="22873" y="8602"/>
                    <a:pt x="22882" y="8604"/>
                    <a:pt x="22890" y="8604"/>
                  </a:cubicBezTo>
                  <a:cubicBezTo>
                    <a:pt x="22901" y="8604"/>
                    <a:pt x="22911" y="8599"/>
                    <a:pt x="22919" y="8587"/>
                  </a:cubicBezTo>
                  <a:cubicBezTo>
                    <a:pt x="22934" y="8567"/>
                    <a:pt x="23049" y="8548"/>
                    <a:pt x="23122" y="8548"/>
                  </a:cubicBezTo>
                  <a:cubicBezTo>
                    <a:pt x="23153" y="8548"/>
                    <a:pt x="23176" y="8551"/>
                    <a:pt x="23182" y="8559"/>
                  </a:cubicBezTo>
                  <a:cubicBezTo>
                    <a:pt x="23185" y="8561"/>
                    <a:pt x="23190" y="8563"/>
                    <a:pt x="23198" y="8563"/>
                  </a:cubicBezTo>
                  <a:cubicBezTo>
                    <a:pt x="23213" y="8563"/>
                    <a:pt x="23236" y="8558"/>
                    <a:pt x="23259" y="8549"/>
                  </a:cubicBezTo>
                  <a:cubicBezTo>
                    <a:pt x="23282" y="8540"/>
                    <a:pt x="23310" y="8535"/>
                    <a:pt x="23331" y="8535"/>
                  </a:cubicBezTo>
                  <a:cubicBezTo>
                    <a:pt x="23342" y="8535"/>
                    <a:pt x="23351" y="8536"/>
                    <a:pt x="23356" y="8538"/>
                  </a:cubicBezTo>
                  <a:cubicBezTo>
                    <a:pt x="23367" y="8542"/>
                    <a:pt x="23380" y="8543"/>
                    <a:pt x="23395" y="8543"/>
                  </a:cubicBezTo>
                  <a:cubicBezTo>
                    <a:pt x="23409" y="8543"/>
                    <a:pt x="23424" y="8542"/>
                    <a:pt x="23436" y="8538"/>
                  </a:cubicBezTo>
                  <a:cubicBezTo>
                    <a:pt x="23450" y="8534"/>
                    <a:pt x="23478" y="8533"/>
                    <a:pt x="23509" y="8533"/>
                  </a:cubicBezTo>
                  <a:cubicBezTo>
                    <a:pt x="23531" y="8533"/>
                    <a:pt x="23555" y="8534"/>
                    <a:pt x="23578" y="8535"/>
                  </a:cubicBezTo>
                  <a:lnTo>
                    <a:pt x="23679" y="8542"/>
                  </a:lnTo>
                  <a:lnTo>
                    <a:pt x="23599" y="8563"/>
                  </a:lnTo>
                  <a:cubicBezTo>
                    <a:pt x="23544" y="8580"/>
                    <a:pt x="23533" y="8587"/>
                    <a:pt x="23557" y="8594"/>
                  </a:cubicBezTo>
                  <a:cubicBezTo>
                    <a:pt x="23564" y="8596"/>
                    <a:pt x="23573" y="8598"/>
                    <a:pt x="23581" y="8598"/>
                  </a:cubicBezTo>
                  <a:cubicBezTo>
                    <a:pt x="23598" y="8598"/>
                    <a:pt x="23614" y="8594"/>
                    <a:pt x="23624" y="8587"/>
                  </a:cubicBezTo>
                  <a:cubicBezTo>
                    <a:pt x="23631" y="8582"/>
                    <a:pt x="23636" y="8580"/>
                    <a:pt x="23640" y="8580"/>
                  </a:cubicBezTo>
                  <a:cubicBezTo>
                    <a:pt x="23648" y="8580"/>
                    <a:pt x="23650" y="8588"/>
                    <a:pt x="23648" y="8604"/>
                  </a:cubicBezTo>
                  <a:cubicBezTo>
                    <a:pt x="23645" y="8622"/>
                    <a:pt x="23652" y="8633"/>
                    <a:pt x="23670" y="8633"/>
                  </a:cubicBezTo>
                  <a:cubicBezTo>
                    <a:pt x="23673" y="8633"/>
                    <a:pt x="23676" y="8633"/>
                    <a:pt x="23679" y="8632"/>
                  </a:cubicBezTo>
                  <a:cubicBezTo>
                    <a:pt x="23689" y="8628"/>
                    <a:pt x="23711" y="8626"/>
                    <a:pt x="23734" y="8626"/>
                  </a:cubicBezTo>
                  <a:cubicBezTo>
                    <a:pt x="23750" y="8626"/>
                    <a:pt x="23767" y="8627"/>
                    <a:pt x="23783" y="8628"/>
                  </a:cubicBezTo>
                  <a:cubicBezTo>
                    <a:pt x="23793" y="8630"/>
                    <a:pt x="23806" y="8630"/>
                    <a:pt x="23819" y="8630"/>
                  </a:cubicBezTo>
                  <a:cubicBezTo>
                    <a:pt x="23850" y="8630"/>
                    <a:pt x="23886" y="8627"/>
                    <a:pt x="23908" y="8625"/>
                  </a:cubicBezTo>
                  <a:cubicBezTo>
                    <a:pt x="23913" y="8624"/>
                    <a:pt x="23919" y="8624"/>
                    <a:pt x="23925" y="8624"/>
                  </a:cubicBezTo>
                  <a:cubicBezTo>
                    <a:pt x="23953" y="8624"/>
                    <a:pt x="23986" y="8630"/>
                    <a:pt x="24008" y="8639"/>
                  </a:cubicBezTo>
                  <a:cubicBezTo>
                    <a:pt x="24042" y="8652"/>
                    <a:pt x="24106" y="8659"/>
                    <a:pt x="24155" y="8659"/>
                  </a:cubicBezTo>
                  <a:cubicBezTo>
                    <a:pt x="24186" y="8659"/>
                    <a:pt x="24211" y="8656"/>
                    <a:pt x="24216" y="8649"/>
                  </a:cubicBezTo>
                  <a:cubicBezTo>
                    <a:pt x="24219" y="8642"/>
                    <a:pt x="24235" y="8638"/>
                    <a:pt x="24252" y="8638"/>
                  </a:cubicBezTo>
                  <a:cubicBezTo>
                    <a:pt x="24258" y="8638"/>
                    <a:pt x="24264" y="8638"/>
                    <a:pt x="24269" y="8639"/>
                  </a:cubicBezTo>
                  <a:cubicBezTo>
                    <a:pt x="24276" y="8640"/>
                    <a:pt x="24285" y="8640"/>
                    <a:pt x="24294" y="8640"/>
                  </a:cubicBezTo>
                  <a:cubicBezTo>
                    <a:pt x="24320" y="8640"/>
                    <a:pt x="24350" y="8637"/>
                    <a:pt x="24373" y="8632"/>
                  </a:cubicBezTo>
                  <a:cubicBezTo>
                    <a:pt x="24388" y="8630"/>
                    <a:pt x="24409" y="8629"/>
                    <a:pt x="24430" y="8629"/>
                  </a:cubicBezTo>
                  <a:cubicBezTo>
                    <a:pt x="24450" y="8629"/>
                    <a:pt x="24470" y="8630"/>
                    <a:pt x="24484" y="8632"/>
                  </a:cubicBezTo>
                  <a:cubicBezTo>
                    <a:pt x="24501" y="8636"/>
                    <a:pt x="24520" y="8637"/>
                    <a:pt x="24539" y="8637"/>
                  </a:cubicBezTo>
                  <a:cubicBezTo>
                    <a:pt x="24557" y="8637"/>
                    <a:pt x="24574" y="8636"/>
                    <a:pt x="24588" y="8632"/>
                  </a:cubicBezTo>
                  <a:cubicBezTo>
                    <a:pt x="24597" y="8630"/>
                    <a:pt x="24606" y="8628"/>
                    <a:pt x="24613" y="8628"/>
                  </a:cubicBezTo>
                  <a:cubicBezTo>
                    <a:pt x="24627" y="8628"/>
                    <a:pt x="24637" y="8632"/>
                    <a:pt x="24639" y="8639"/>
                  </a:cubicBezTo>
                  <a:cubicBezTo>
                    <a:pt x="24642" y="8647"/>
                    <a:pt x="24651" y="8650"/>
                    <a:pt x="24666" y="8650"/>
                  </a:cubicBezTo>
                  <a:cubicBezTo>
                    <a:pt x="24679" y="8650"/>
                    <a:pt x="24695" y="8648"/>
                    <a:pt x="24713" y="8642"/>
                  </a:cubicBezTo>
                  <a:cubicBezTo>
                    <a:pt x="24740" y="8636"/>
                    <a:pt x="24766" y="8633"/>
                    <a:pt x="24790" y="8633"/>
                  </a:cubicBezTo>
                  <a:cubicBezTo>
                    <a:pt x="24843" y="8633"/>
                    <a:pt x="24884" y="8648"/>
                    <a:pt x="24893" y="8674"/>
                  </a:cubicBezTo>
                  <a:cubicBezTo>
                    <a:pt x="24896" y="8684"/>
                    <a:pt x="24911" y="8693"/>
                    <a:pt x="24929" y="8693"/>
                  </a:cubicBezTo>
                  <a:cubicBezTo>
                    <a:pt x="24934" y="8693"/>
                    <a:pt x="24940" y="8692"/>
                    <a:pt x="24945" y="8691"/>
                  </a:cubicBezTo>
                  <a:cubicBezTo>
                    <a:pt x="24954" y="8688"/>
                    <a:pt x="24964" y="8687"/>
                    <a:pt x="24973" y="8687"/>
                  </a:cubicBezTo>
                  <a:cubicBezTo>
                    <a:pt x="24988" y="8687"/>
                    <a:pt x="25002" y="8690"/>
                    <a:pt x="25011" y="8695"/>
                  </a:cubicBezTo>
                  <a:cubicBezTo>
                    <a:pt x="25015" y="8699"/>
                    <a:pt x="25022" y="8701"/>
                    <a:pt x="25030" y="8701"/>
                  </a:cubicBezTo>
                  <a:cubicBezTo>
                    <a:pt x="25042" y="8701"/>
                    <a:pt x="25058" y="8696"/>
                    <a:pt x="25073" y="8687"/>
                  </a:cubicBezTo>
                  <a:cubicBezTo>
                    <a:pt x="25089" y="8679"/>
                    <a:pt x="25106" y="8674"/>
                    <a:pt x="25118" y="8674"/>
                  </a:cubicBezTo>
                  <a:cubicBezTo>
                    <a:pt x="25124" y="8674"/>
                    <a:pt x="25129" y="8675"/>
                    <a:pt x="25132" y="8677"/>
                  </a:cubicBezTo>
                  <a:cubicBezTo>
                    <a:pt x="25188" y="8717"/>
                    <a:pt x="25756" y="8800"/>
                    <a:pt x="25948" y="8800"/>
                  </a:cubicBezTo>
                  <a:cubicBezTo>
                    <a:pt x="25958" y="8800"/>
                    <a:pt x="25968" y="8800"/>
                    <a:pt x="25976" y="8799"/>
                  </a:cubicBezTo>
                  <a:cubicBezTo>
                    <a:pt x="25978" y="8799"/>
                    <a:pt x="25980" y="8799"/>
                    <a:pt x="25982" y="8799"/>
                  </a:cubicBezTo>
                  <a:cubicBezTo>
                    <a:pt x="26052" y="8799"/>
                    <a:pt x="26106" y="8863"/>
                    <a:pt x="26069" y="8906"/>
                  </a:cubicBezTo>
                  <a:cubicBezTo>
                    <a:pt x="26038" y="8940"/>
                    <a:pt x="26038" y="8952"/>
                    <a:pt x="26081" y="8952"/>
                  </a:cubicBezTo>
                  <a:cubicBezTo>
                    <a:pt x="26096" y="8952"/>
                    <a:pt x="26116" y="8951"/>
                    <a:pt x="26142" y="8948"/>
                  </a:cubicBezTo>
                  <a:cubicBezTo>
                    <a:pt x="26154" y="8946"/>
                    <a:pt x="26166" y="8946"/>
                    <a:pt x="26179" y="8946"/>
                  </a:cubicBezTo>
                  <a:cubicBezTo>
                    <a:pt x="26222" y="8946"/>
                    <a:pt x="26266" y="8955"/>
                    <a:pt x="26288" y="8966"/>
                  </a:cubicBezTo>
                  <a:cubicBezTo>
                    <a:pt x="26310" y="8979"/>
                    <a:pt x="26339" y="8988"/>
                    <a:pt x="26360" y="8988"/>
                  </a:cubicBezTo>
                  <a:cubicBezTo>
                    <a:pt x="26365" y="8988"/>
                    <a:pt x="26370" y="8988"/>
                    <a:pt x="26375" y="8986"/>
                  </a:cubicBezTo>
                  <a:cubicBezTo>
                    <a:pt x="26386" y="8983"/>
                    <a:pt x="26395" y="8982"/>
                    <a:pt x="26403" y="8982"/>
                  </a:cubicBezTo>
                  <a:cubicBezTo>
                    <a:pt x="26434" y="8982"/>
                    <a:pt x="26444" y="9002"/>
                    <a:pt x="26434" y="9035"/>
                  </a:cubicBezTo>
                  <a:cubicBezTo>
                    <a:pt x="26430" y="9048"/>
                    <a:pt x="26427" y="9055"/>
                    <a:pt x="26423" y="9055"/>
                  </a:cubicBezTo>
                  <a:cubicBezTo>
                    <a:pt x="26419" y="9055"/>
                    <a:pt x="26414" y="9047"/>
                    <a:pt x="26409" y="9031"/>
                  </a:cubicBezTo>
                  <a:cubicBezTo>
                    <a:pt x="26403" y="9017"/>
                    <a:pt x="26398" y="9010"/>
                    <a:pt x="26395" y="9010"/>
                  </a:cubicBezTo>
                  <a:cubicBezTo>
                    <a:pt x="26393" y="9010"/>
                    <a:pt x="26392" y="9013"/>
                    <a:pt x="26392" y="9020"/>
                  </a:cubicBezTo>
                  <a:cubicBezTo>
                    <a:pt x="26386" y="9051"/>
                    <a:pt x="26426" y="9079"/>
                    <a:pt x="26461" y="9079"/>
                  </a:cubicBezTo>
                  <a:cubicBezTo>
                    <a:pt x="26470" y="9079"/>
                    <a:pt x="26478" y="9077"/>
                    <a:pt x="26485" y="9073"/>
                  </a:cubicBezTo>
                  <a:cubicBezTo>
                    <a:pt x="26492" y="9068"/>
                    <a:pt x="26500" y="9065"/>
                    <a:pt x="26510" y="9065"/>
                  </a:cubicBezTo>
                  <a:cubicBezTo>
                    <a:pt x="26527" y="9065"/>
                    <a:pt x="26547" y="9073"/>
                    <a:pt x="26562" y="9086"/>
                  </a:cubicBezTo>
                  <a:cubicBezTo>
                    <a:pt x="26580" y="9099"/>
                    <a:pt x="26601" y="9107"/>
                    <a:pt x="26614" y="9107"/>
                  </a:cubicBezTo>
                  <a:cubicBezTo>
                    <a:pt x="26619" y="9107"/>
                    <a:pt x="26623" y="9106"/>
                    <a:pt x="26624" y="9104"/>
                  </a:cubicBezTo>
                  <a:cubicBezTo>
                    <a:pt x="26628" y="9101"/>
                    <a:pt x="26633" y="9100"/>
                    <a:pt x="26639" y="9100"/>
                  </a:cubicBezTo>
                  <a:cubicBezTo>
                    <a:pt x="26651" y="9100"/>
                    <a:pt x="26666" y="9104"/>
                    <a:pt x="26679" y="9111"/>
                  </a:cubicBezTo>
                  <a:cubicBezTo>
                    <a:pt x="26699" y="9123"/>
                    <a:pt x="26716" y="9128"/>
                    <a:pt x="26727" y="9128"/>
                  </a:cubicBezTo>
                  <a:cubicBezTo>
                    <a:pt x="26743" y="9128"/>
                    <a:pt x="26748" y="9117"/>
                    <a:pt x="26732" y="9097"/>
                  </a:cubicBezTo>
                  <a:cubicBezTo>
                    <a:pt x="26714" y="9080"/>
                    <a:pt x="26721" y="9070"/>
                    <a:pt x="26767" y="9059"/>
                  </a:cubicBezTo>
                  <a:cubicBezTo>
                    <a:pt x="26798" y="9049"/>
                    <a:pt x="26825" y="9031"/>
                    <a:pt x="26829" y="9017"/>
                  </a:cubicBezTo>
                  <a:cubicBezTo>
                    <a:pt x="26836" y="8998"/>
                    <a:pt x="26852" y="8988"/>
                    <a:pt x="26872" y="8988"/>
                  </a:cubicBezTo>
                  <a:cubicBezTo>
                    <a:pt x="26894" y="8988"/>
                    <a:pt x="26921" y="9000"/>
                    <a:pt x="26943" y="9024"/>
                  </a:cubicBezTo>
                  <a:cubicBezTo>
                    <a:pt x="26964" y="9044"/>
                    <a:pt x="26975" y="9054"/>
                    <a:pt x="26983" y="9054"/>
                  </a:cubicBezTo>
                  <a:cubicBezTo>
                    <a:pt x="26991" y="9054"/>
                    <a:pt x="26996" y="9046"/>
                    <a:pt x="27002" y="9031"/>
                  </a:cubicBezTo>
                  <a:cubicBezTo>
                    <a:pt x="27019" y="8996"/>
                    <a:pt x="27085" y="8960"/>
                    <a:pt x="27125" y="8960"/>
                  </a:cubicBezTo>
                  <a:cubicBezTo>
                    <a:pt x="27136" y="8960"/>
                    <a:pt x="27146" y="8963"/>
                    <a:pt x="27152" y="8969"/>
                  </a:cubicBezTo>
                  <a:cubicBezTo>
                    <a:pt x="27156" y="8973"/>
                    <a:pt x="27159" y="8974"/>
                    <a:pt x="27160" y="8974"/>
                  </a:cubicBezTo>
                  <a:cubicBezTo>
                    <a:pt x="27163" y="8974"/>
                    <a:pt x="27163" y="8969"/>
                    <a:pt x="27158" y="8958"/>
                  </a:cubicBezTo>
                  <a:cubicBezTo>
                    <a:pt x="27124" y="8868"/>
                    <a:pt x="27127" y="8854"/>
                    <a:pt x="27196" y="8847"/>
                  </a:cubicBezTo>
                  <a:cubicBezTo>
                    <a:pt x="27256" y="8844"/>
                    <a:pt x="27262" y="8841"/>
                    <a:pt x="27238" y="8802"/>
                  </a:cubicBezTo>
                  <a:cubicBezTo>
                    <a:pt x="27225" y="8782"/>
                    <a:pt x="27200" y="8757"/>
                    <a:pt x="27186" y="8747"/>
                  </a:cubicBezTo>
                  <a:cubicBezTo>
                    <a:pt x="27155" y="8726"/>
                    <a:pt x="27169" y="8698"/>
                    <a:pt x="27225" y="8684"/>
                  </a:cubicBezTo>
                  <a:cubicBezTo>
                    <a:pt x="27230" y="8683"/>
                    <a:pt x="27235" y="8682"/>
                    <a:pt x="27239" y="8682"/>
                  </a:cubicBezTo>
                  <a:cubicBezTo>
                    <a:pt x="27256" y="8682"/>
                    <a:pt x="27262" y="8692"/>
                    <a:pt x="27262" y="8712"/>
                  </a:cubicBezTo>
                  <a:cubicBezTo>
                    <a:pt x="27261" y="8728"/>
                    <a:pt x="27261" y="8736"/>
                    <a:pt x="27263" y="8736"/>
                  </a:cubicBezTo>
                  <a:cubicBezTo>
                    <a:pt x="27264" y="8736"/>
                    <a:pt x="27268" y="8729"/>
                    <a:pt x="27273" y="8716"/>
                  </a:cubicBezTo>
                  <a:cubicBezTo>
                    <a:pt x="27280" y="8695"/>
                    <a:pt x="27291" y="8688"/>
                    <a:pt x="27317" y="8688"/>
                  </a:cubicBezTo>
                  <a:cubicBezTo>
                    <a:pt x="27327" y="8688"/>
                    <a:pt x="27339" y="8689"/>
                    <a:pt x="27353" y="8691"/>
                  </a:cubicBezTo>
                  <a:cubicBezTo>
                    <a:pt x="27387" y="8695"/>
                    <a:pt x="27422" y="8708"/>
                    <a:pt x="27425" y="8722"/>
                  </a:cubicBezTo>
                  <a:cubicBezTo>
                    <a:pt x="27426" y="8727"/>
                    <a:pt x="27428" y="8729"/>
                    <a:pt x="27430" y="8729"/>
                  </a:cubicBezTo>
                  <a:cubicBezTo>
                    <a:pt x="27436" y="8729"/>
                    <a:pt x="27444" y="8718"/>
                    <a:pt x="27454" y="8702"/>
                  </a:cubicBezTo>
                  <a:cubicBezTo>
                    <a:pt x="27464" y="8675"/>
                    <a:pt x="27469" y="8664"/>
                    <a:pt x="27483" y="8664"/>
                  </a:cubicBezTo>
                  <a:cubicBezTo>
                    <a:pt x="27492" y="8664"/>
                    <a:pt x="27505" y="8669"/>
                    <a:pt x="27526" y="8677"/>
                  </a:cubicBezTo>
                  <a:cubicBezTo>
                    <a:pt x="27550" y="8689"/>
                    <a:pt x="27578" y="8699"/>
                    <a:pt x="27591" y="8699"/>
                  </a:cubicBezTo>
                  <a:cubicBezTo>
                    <a:pt x="27593" y="8699"/>
                    <a:pt x="27594" y="8699"/>
                    <a:pt x="27595" y="8698"/>
                  </a:cubicBezTo>
                  <a:cubicBezTo>
                    <a:pt x="27598" y="8698"/>
                    <a:pt x="27601" y="8698"/>
                    <a:pt x="27606" y="8698"/>
                  </a:cubicBezTo>
                  <a:cubicBezTo>
                    <a:pt x="27641" y="8698"/>
                    <a:pt x="27745" y="8708"/>
                    <a:pt x="27887" y="8729"/>
                  </a:cubicBezTo>
                  <a:cubicBezTo>
                    <a:pt x="27936" y="8737"/>
                    <a:pt x="27991" y="8747"/>
                    <a:pt x="28012" y="8757"/>
                  </a:cubicBezTo>
                  <a:cubicBezTo>
                    <a:pt x="28024" y="8763"/>
                    <a:pt x="28043" y="8765"/>
                    <a:pt x="28064" y="8765"/>
                  </a:cubicBezTo>
                  <a:cubicBezTo>
                    <a:pt x="28097" y="8765"/>
                    <a:pt x="28135" y="8759"/>
                    <a:pt x="28165" y="8747"/>
                  </a:cubicBezTo>
                  <a:cubicBezTo>
                    <a:pt x="28166" y="8746"/>
                    <a:pt x="28167" y="8746"/>
                    <a:pt x="28167" y="8746"/>
                  </a:cubicBezTo>
                  <a:cubicBezTo>
                    <a:pt x="28173" y="8746"/>
                    <a:pt x="28178" y="8755"/>
                    <a:pt x="28175" y="8771"/>
                  </a:cubicBezTo>
                  <a:cubicBezTo>
                    <a:pt x="28175" y="8788"/>
                    <a:pt x="28189" y="8802"/>
                    <a:pt x="28210" y="8802"/>
                  </a:cubicBezTo>
                  <a:cubicBezTo>
                    <a:pt x="28213" y="8803"/>
                    <a:pt x="28216" y="8803"/>
                    <a:pt x="28218" y="8803"/>
                  </a:cubicBezTo>
                  <a:cubicBezTo>
                    <a:pt x="28237" y="8803"/>
                    <a:pt x="28247" y="8793"/>
                    <a:pt x="28241" y="8778"/>
                  </a:cubicBezTo>
                  <a:cubicBezTo>
                    <a:pt x="28237" y="8761"/>
                    <a:pt x="28251" y="8750"/>
                    <a:pt x="28279" y="8747"/>
                  </a:cubicBezTo>
                  <a:cubicBezTo>
                    <a:pt x="28307" y="8747"/>
                    <a:pt x="28331" y="8737"/>
                    <a:pt x="28335" y="8722"/>
                  </a:cubicBezTo>
                  <a:cubicBezTo>
                    <a:pt x="28338" y="8713"/>
                    <a:pt x="28351" y="8704"/>
                    <a:pt x="28368" y="8704"/>
                  </a:cubicBezTo>
                  <a:cubicBezTo>
                    <a:pt x="28371" y="8704"/>
                    <a:pt x="28374" y="8704"/>
                    <a:pt x="28376" y="8705"/>
                  </a:cubicBezTo>
                  <a:cubicBezTo>
                    <a:pt x="28397" y="8705"/>
                    <a:pt x="28407" y="8698"/>
                    <a:pt x="28404" y="8677"/>
                  </a:cubicBezTo>
                  <a:cubicBezTo>
                    <a:pt x="28397" y="8660"/>
                    <a:pt x="28370" y="8649"/>
                    <a:pt x="28338" y="8649"/>
                  </a:cubicBezTo>
                  <a:cubicBezTo>
                    <a:pt x="28311" y="8649"/>
                    <a:pt x="28258" y="8628"/>
                    <a:pt x="28224" y="8604"/>
                  </a:cubicBezTo>
                  <a:cubicBezTo>
                    <a:pt x="28192" y="8579"/>
                    <a:pt x="28151" y="8562"/>
                    <a:pt x="28131" y="8562"/>
                  </a:cubicBezTo>
                  <a:cubicBezTo>
                    <a:pt x="28130" y="8562"/>
                    <a:pt x="28128" y="8562"/>
                    <a:pt x="28127" y="8563"/>
                  </a:cubicBezTo>
                  <a:cubicBezTo>
                    <a:pt x="28121" y="8564"/>
                    <a:pt x="28117" y="8565"/>
                    <a:pt x="28114" y="8565"/>
                  </a:cubicBezTo>
                  <a:cubicBezTo>
                    <a:pt x="28104" y="8565"/>
                    <a:pt x="28108" y="8555"/>
                    <a:pt x="28127" y="8532"/>
                  </a:cubicBezTo>
                  <a:cubicBezTo>
                    <a:pt x="28147" y="8511"/>
                    <a:pt x="28151" y="8490"/>
                    <a:pt x="28141" y="8483"/>
                  </a:cubicBezTo>
                  <a:cubicBezTo>
                    <a:pt x="28120" y="8473"/>
                    <a:pt x="28187" y="8386"/>
                    <a:pt x="28215" y="8386"/>
                  </a:cubicBezTo>
                  <a:cubicBezTo>
                    <a:pt x="28215" y="8386"/>
                    <a:pt x="28216" y="8386"/>
                    <a:pt x="28216" y="8386"/>
                  </a:cubicBezTo>
                  <a:cubicBezTo>
                    <a:pt x="28224" y="8386"/>
                    <a:pt x="28224" y="8365"/>
                    <a:pt x="28213" y="8337"/>
                  </a:cubicBezTo>
                  <a:cubicBezTo>
                    <a:pt x="28205" y="8314"/>
                    <a:pt x="28189" y="8301"/>
                    <a:pt x="28175" y="8301"/>
                  </a:cubicBezTo>
                  <a:cubicBezTo>
                    <a:pt x="28171" y="8301"/>
                    <a:pt x="28168" y="8301"/>
                    <a:pt x="28165" y="8303"/>
                  </a:cubicBezTo>
                  <a:cubicBezTo>
                    <a:pt x="28160" y="8305"/>
                    <a:pt x="28155" y="8306"/>
                    <a:pt x="28151" y="8306"/>
                  </a:cubicBezTo>
                  <a:cubicBezTo>
                    <a:pt x="28135" y="8306"/>
                    <a:pt x="28120" y="8294"/>
                    <a:pt x="28109" y="8274"/>
                  </a:cubicBezTo>
                  <a:cubicBezTo>
                    <a:pt x="28098" y="8250"/>
                    <a:pt x="28083" y="8237"/>
                    <a:pt x="28070" y="8237"/>
                  </a:cubicBezTo>
                  <a:cubicBezTo>
                    <a:pt x="28059" y="8237"/>
                    <a:pt x="28050" y="8246"/>
                    <a:pt x="28043" y="8264"/>
                  </a:cubicBezTo>
                  <a:cubicBezTo>
                    <a:pt x="28038" y="8275"/>
                    <a:pt x="28024" y="8281"/>
                    <a:pt x="28001" y="8281"/>
                  </a:cubicBezTo>
                  <a:cubicBezTo>
                    <a:pt x="27993" y="8281"/>
                    <a:pt x="27984" y="8280"/>
                    <a:pt x="27974" y="8279"/>
                  </a:cubicBezTo>
                  <a:cubicBezTo>
                    <a:pt x="27922" y="8271"/>
                    <a:pt x="27912" y="8261"/>
                    <a:pt x="27912" y="8216"/>
                  </a:cubicBezTo>
                  <a:cubicBezTo>
                    <a:pt x="27905" y="8112"/>
                    <a:pt x="27917" y="8066"/>
                    <a:pt x="27941" y="8066"/>
                  </a:cubicBezTo>
                  <a:cubicBezTo>
                    <a:pt x="27942" y="8066"/>
                    <a:pt x="27944" y="8066"/>
                    <a:pt x="27946" y="8066"/>
                  </a:cubicBezTo>
                  <a:cubicBezTo>
                    <a:pt x="27952" y="8068"/>
                    <a:pt x="27956" y="8069"/>
                    <a:pt x="27959" y="8069"/>
                  </a:cubicBezTo>
                  <a:cubicBezTo>
                    <a:pt x="27966" y="8069"/>
                    <a:pt x="27963" y="8063"/>
                    <a:pt x="27953" y="8056"/>
                  </a:cubicBezTo>
                  <a:cubicBezTo>
                    <a:pt x="27946" y="8050"/>
                    <a:pt x="27935" y="8048"/>
                    <a:pt x="27925" y="8048"/>
                  </a:cubicBezTo>
                  <a:cubicBezTo>
                    <a:pt x="27916" y="8048"/>
                    <a:pt x="27907" y="8050"/>
                    <a:pt x="27901" y="8053"/>
                  </a:cubicBezTo>
                  <a:cubicBezTo>
                    <a:pt x="27896" y="8056"/>
                    <a:pt x="27892" y="8057"/>
                    <a:pt x="27889" y="8057"/>
                  </a:cubicBezTo>
                  <a:cubicBezTo>
                    <a:pt x="27880" y="8057"/>
                    <a:pt x="27877" y="8047"/>
                    <a:pt x="27877" y="8025"/>
                  </a:cubicBezTo>
                  <a:cubicBezTo>
                    <a:pt x="27877" y="8002"/>
                    <a:pt x="27874" y="7993"/>
                    <a:pt x="27864" y="7993"/>
                  </a:cubicBezTo>
                  <a:cubicBezTo>
                    <a:pt x="27859" y="7993"/>
                    <a:pt x="27852" y="7996"/>
                    <a:pt x="27842" y="8000"/>
                  </a:cubicBezTo>
                  <a:cubicBezTo>
                    <a:pt x="27831" y="8009"/>
                    <a:pt x="27819" y="8012"/>
                    <a:pt x="27807" y="8012"/>
                  </a:cubicBezTo>
                  <a:cubicBezTo>
                    <a:pt x="27799" y="8012"/>
                    <a:pt x="27792" y="8011"/>
                    <a:pt x="27787" y="8008"/>
                  </a:cubicBezTo>
                  <a:cubicBezTo>
                    <a:pt x="27779" y="8000"/>
                    <a:pt x="27779" y="7994"/>
                    <a:pt x="27786" y="7994"/>
                  </a:cubicBezTo>
                  <a:cubicBezTo>
                    <a:pt x="27788" y="7994"/>
                    <a:pt x="27792" y="7995"/>
                    <a:pt x="27797" y="7997"/>
                  </a:cubicBezTo>
                  <a:cubicBezTo>
                    <a:pt x="27799" y="7998"/>
                    <a:pt x="27802" y="7998"/>
                    <a:pt x="27804" y="7998"/>
                  </a:cubicBezTo>
                  <a:cubicBezTo>
                    <a:pt x="27814" y="7998"/>
                    <a:pt x="27820" y="7991"/>
                    <a:pt x="27818" y="7980"/>
                  </a:cubicBezTo>
                  <a:cubicBezTo>
                    <a:pt x="27814" y="7966"/>
                    <a:pt x="27835" y="7956"/>
                    <a:pt x="27863" y="7956"/>
                  </a:cubicBezTo>
                  <a:cubicBezTo>
                    <a:pt x="27915" y="7956"/>
                    <a:pt x="28008" y="7893"/>
                    <a:pt x="28002" y="7869"/>
                  </a:cubicBezTo>
                  <a:cubicBezTo>
                    <a:pt x="27999" y="7861"/>
                    <a:pt x="27989" y="7857"/>
                    <a:pt x="27976" y="7857"/>
                  </a:cubicBezTo>
                  <a:cubicBezTo>
                    <a:pt x="27972" y="7857"/>
                    <a:pt x="27968" y="7857"/>
                    <a:pt x="27963" y="7858"/>
                  </a:cubicBezTo>
                  <a:cubicBezTo>
                    <a:pt x="27957" y="7860"/>
                    <a:pt x="27952" y="7861"/>
                    <a:pt x="27947" y="7861"/>
                  </a:cubicBezTo>
                  <a:cubicBezTo>
                    <a:pt x="27934" y="7861"/>
                    <a:pt x="27924" y="7855"/>
                    <a:pt x="27922" y="7848"/>
                  </a:cubicBezTo>
                  <a:cubicBezTo>
                    <a:pt x="27919" y="7840"/>
                    <a:pt x="27909" y="7836"/>
                    <a:pt x="27896" y="7836"/>
                  </a:cubicBezTo>
                  <a:cubicBezTo>
                    <a:pt x="27892" y="7836"/>
                    <a:pt x="27888" y="7836"/>
                    <a:pt x="27883" y="7837"/>
                  </a:cubicBezTo>
                  <a:cubicBezTo>
                    <a:pt x="27881" y="7838"/>
                    <a:pt x="27879" y="7838"/>
                    <a:pt x="27876" y="7838"/>
                  </a:cubicBezTo>
                  <a:cubicBezTo>
                    <a:pt x="27858" y="7838"/>
                    <a:pt x="27841" y="7824"/>
                    <a:pt x="27832" y="7796"/>
                  </a:cubicBezTo>
                  <a:lnTo>
                    <a:pt x="27818" y="7744"/>
                  </a:lnTo>
                  <a:lnTo>
                    <a:pt x="27995" y="7712"/>
                  </a:lnTo>
                  <a:cubicBezTo>
                    <a:pt x="28083" y="7701"/>
                    <a:pt x="28171" y="7691"/>
                    <a:pt x="28207" y="7691"/>
                  </a:cubicBezTo>
                  <a:cubicBezTo>
                    <a:pt x="28213" y="7691"/>
                    <a:pt x="28217" y="7691"/>
                    <a:pt x="28220" y="7692"/>
                  </a:cubicBezTo>
                  <a:cubicBezTo>
                    <a:pt x="28229" y="7693"/>
                    <a:pt x="28236" y="7694"/>
                    <a:pt x="28243" y="7694"/>
                  </a:cubicBezTo>
                  <a:cubicBezTo>
                    <a:pt x="28263" y="7694"/>
                    <a:pt x="28274" y="7686"/>
                    <a:pt x="28279" y="7671"/>
                  </a:cubicBezTo>
                  <a:cubicBezTo>
                    <a:pt x="28283" y="7658"/>
                    <a:pt x="28288" y="7652"/>
                    <a:pt x="28291" y="7652"/>
                  </a:cubicBezTo>
                  <a:cubicBezTo>
                    <a:pt x="28293" y="7652"/>
                    <a:pt x="28295" y="7655"/>
                    <a:pt x="28296" y="7661"/>
                  </a:cubicBezTo>
                  <a:cubicBezTo>
                    <a:pt x="28299" y="7667"/>
                    <a:pt x="28309" y="7671"/>
                    <a:pt x="28324" y="7671"/>
                  </a:cubicBezTo>
                  <a:cubicBezTo>
                    <a:pt x="28331" y="7671"/>
                    <a:pt x="28340" y="7670"/>
                    <a:pt x="28349" y="7667"/>
                  </a:cubicBezTo>
                  <a:cubicBezTo>
                    <a:pt x="28373" y="7661"/>
                    <a:pt x="28391" y="7650"/>
                    <a:pt x="28386" y="7640"/>
                  </a:cubicBezTo>
                  <a:cubicBezTo>
                    <a:pt x="28386" y="7634"/>
                    <a:pt x="28379" y="7628"/>
                    <a:pt x="28369" y="7628"/>
                  </a:cubicBezTo>
                  <a:cubicBezTo>
                    <a:pt x="28367" y="7628"/>
                    <a:pt x="28365" y="7629"/>
                    <a:pt x="28362" y="7629"/>
                  </a:cubicBezTo>
                  <a:cubicBezTo>
                    <a:pt x="28361" y="7629"/>
                    <a:pt x="28360" y="7630"/>
                    <a:pt x="28359" y="7630"/>
                  </a:cubicBezTo>
                  <a:cubicBezTo>
                    <a:pt x="28331" y="7630"/>
                    <a:pt x="28287" y="7535"/>
                    <a:pt x="28300" y="7504"/>
                  </a:cubicBezTo>
                  <a:cubicBezTo>
                    <a:pt x="28311" y="7483"/>
                    <a:pt x="28300" y="7477"/>
                    <a:pt x="28272" y="7477"/>
                  </a:cubicBezTo>
                  <a:cubicBezTo>
                    <a:pt x="28237" y="7477"/>
                    <a:pt x="28237" y="7477"/>
                    <a:pt x="28279" y="7463"/>
                  </a:cubicBezTo>
                  <a:cubicBezTo>
                    <a:pt x="28289" y="7460"/>
                    <a:pt x="28299" y="7458"/>
                    <a:pt x="28309" y="7458"/>
                  </a:cubicBezTo>
                  <a:cubicBezTo>
                    <a:pt x="28322" y="7458"/>
                    <a:pt x="28333" y="7462"/>
                    <a:pt x="28335" y="7470"/>
                  </a:cubicBezTo>
                  <a:cubicBezTo>
                    <a:pt x="28337" y="7478"/>
                    <a:pt x="28345" y="7485"/>
                    <a:pt x="28355" y="7485"/>
                  </a:cubicBezTo>
                  <a:cubicBezTo>
                    <a:pt x="28357" y="7485"/>
                    <a:pt x="28360" y="7484"/>
                    <a:pt x="28362" y="7483"/>
                  </a:cubicBezTo>
                  <a:cubicBezTo>
                    <a:pt x="28373" y="7480"/>
                    <a:pt x="28380" y="7463"/>
                    <a:pt x="28376" y="7449"/>
                  </a:cubicBezTo>
                  <a:cubicBezTo>
                    <a:pt x="28370" y="7435"/>
                    <a:pt x="28380" y="7418"/>
                    <a:pt x="28397" y="7414"/>
                  </a:cubicBezTo>
                  <a:cubicBezTo>
                    <a:pt x="28411" y="7411"/>
                    <a:pt x="28442" y="7400"/>
                    <a:pt x="28470" y="7393"/>
                  </a:cubicBezTo>
                  <a:cubicBezTo>
                    <a:pt x="28508" y="7379"/>
                    <a:pt x="28508" y="7376"/>
                    <a:pt x="28466" y="7369"/>
                  </a:cubicBezTo>
                  <a:cubicBezTo>
                    <a:pt x="28442" y="7363"/>
                    <a:pt x="28418" y="7352"/>
                    <a:pt x="28415" y="7342"/>
                  </a:cubicBezTo>
                  <a:cubicBezTo>
                    <a:pt x="28409" y="7326"/>
                    <a:pt x="28503" y="7305"/>
                    <a:pt x="28566" y="7305"/>
                  </a:cubicBezTo>
                  <a:cubicBezTo>
                    <a:pt x="28584" y="7305"/>
                    <a:pt x="28599" y="7306"/>
                    <a:pt x="28609" y="7310"/>
                  </a:cubicBezTo>
                  <a:cubicBezTo>
                    <a:pt x="28620" y="7316"/>
                    <a:pt x="28638" y="7319"/>
                    <a:pt x="28656" y="7319"/>
                  </a:cubicBezTo>
                  <a:cubicBezTo>
                    <a:pt x="28672" y="7319"/>
                    <a:pt x="28688" y="7317"/>
                    <a:pt x="28703" y="7314"/>
                  </a:cubicBezTo>
                  <a:cubicBezTo>
                    <a:pt x="28716" y="7312"/>
                    <a:pt x="28733" y="7311"/>
                    <a:pt x="28748" y="7311"/>
                  </a:cubicBezTo>
                  <a:cubicBezTo>
                    <a:pt x="28763" y="7311"/>
                    <a:pt x="28777" y="7312"/>
                    <a:pt x="28786" y="7314"/>
                  </a:cubicBezTo>
                  <a:cubicBezTo>
                    <a:pt x="28793" y="7316"/>
                    <a:pt x="28800" y="7317"/>
                    <a:pt x="28807" y="7317"/>
                  </a:cubicBezTo>
                  <a:cubicBezTo>
                    <a:pt x="28821" y="7317"/>
                    <a:pt x="28834" y="7312"/>
                    <a:pt x="28841" y="7304"/>
                  </a:cubicBezTo>
                  <a:cubicBezTo>
                    <a:pt x="28848" y="7298"/>
                    <a:pt x="28853" y="7295"/>
                    <a:pt x="28856" y="7295"/>
                  </a:cubicBezTo>
                  <a:lnTo>
                    <a:pt x="28856" y="7295"/>
                  </a:lnTo>
                  <a:cubicBezTo>
                    <a:pt x="28859" y="7295"/>
                    <a:pt x="28859" y="7300"/>
                    <a:pt x="28855" y="7310"/>
                  </a:cubicBezTo>
                  <a:cubicBezTo>
                    <a:pt x="28852" y="7322"/>
                    <a:pt x="28871" y="7329"/>
                    <a:pt x="28907" y="7329"/>
                  </a:cubicBezTo>
                  <a:cubicBezTo>
                    <a:pt x="28915" y="7329"/>
                    <a:pt x="28923" y="7328"/>
                    <a:pt x="28932" y="7328"/>
                  </a:cubicBezTo>
                  <a:cubicBezTo>
                    <a:pt x="28944" y="7327"/>
                    <a:pt x="28956" y="7326"/>
                    <a:pt x="28967" y="7326"/>
                  </a:cubicBezTo>
                  <a:cubicBezTo>
                    <a:pt x="28998" y="7326"/>
                    <a:pt x="29024" y="7329"/>
                    <a:pt x="29032" y="7334"/>
                  </a:cubicBezTo>
                  <a:cubicBezTo>
                    <a:pt x="29035" y="7337"/>
                    <a:pt x="29042" y="7338"/>
                    <a:pt x="29049" y="7338"/>
                  </a:cubicBezTo>
                  <a:cubicBezTo>
                    <a:pt x="29063" y="7338"/>
                    <a:pt x="29082" y="7334"/>
                    <a:pt x="29098" y="7328"/>
                  </a:cubicBezTo>
                  <a:cubicBezTo>
                    <a:pt x="29114" y="7319"/>
                    <a:pt x="29122" y="7315"/>
                    <a:pt x="29125" y="7315"/>
                  </a:cubicBezTo>
                  <a:lnTo>
                    <a:pt x="29125" y="7315"/>
                  </a:lnTo>
                  <a:cubicBezTo>
                    <a:pt x="29127" y="7315"/>
                    <a:pt x="29124" y="7319"/>
                    <a:pt x="29115" y="7328"/>
                  </a:cubicBezTo>
                  <a:cubicBezTo>
                    <a:pt x="29094" y="7352"/>
                    <a:pt x="29105" y="7359"/>
                    <a:pt x="29167" y="7376"/>
                  </a:cubicBezTo>
                  <a:cubicBezTo>
                    <a:pt x="29183" y="7380"/>
                    <a:pt x="29204" y="7382"/>
                    <a:pt x="29227" y="7382"/>
                  </a:cubicBezTo>
                  <a:cubicBezTo>
                    <a:pt x="29322" y="7382"/>
                    <a:pt x="29457" y="7352"/>
                    <a:pt x="29452" y="7324"/>
                  </a:cubicBezTo>
                  <a:cubicBezTo>
                    <a:pt x="29452" y="7320"/>
                    <a:pt x="29453" y="7318"/>
                    <a:pt x="29455" y="7318"/>
                  </a:cubicBezTo>
                  <a:cubicBezTo>
                    <a:pt x="29459" y="7318"/>
                    <a:pt x="29467" y="7328"/>
                    <a:pt x="29480" y="7345"/>
                  </a:cubicBezTo>
                  <a:cubicBezTo>
                    <a:pt x="29504" y="7376"/>
                    <a:pt x="29504" y="7400"/>
                    <a:pt x="29486" y="7428"/>
                  </a:cubicBezTo>
                  <a:cubicBezTo>
                    <a:pt x="29472" y="7446"/>
                    <a:pt x="29467" y="7454"/>
                    <a:pt x="29470" y="7454"/>
                  </a:cubicBezTo>
                  <a:cubicBezTo>
                    <a:pt x="29472" y="7454"/>
                    <a:pt x="29480" y="7449"/>
                    <a:pt x="29494" y="7442"/>
                  </a:cubicBezTo>
                  <a:cubicBezTo>
                    <a:pt x="29509" y="7432"/>
                    <a:pt x="29539" y="7427"/>
                    <a:pt x="29569" y="7427"/>
                  </a:cubicBezTo>
                  <a:cubicBezTo>
                    <a:pt x="29612" y="7427"/>
                    <a:pt x="29656" y="7436"/>
                    <a:pt x="29660" y="7453"/>
                  </a:cubicBezTo>
                  <a:cubicBezTo>
                    <a:pt x="29664" y="7459"/>
                    <a:pt x="29639" y="7477"/>
                    <a:pt x="29608" y="7488"/>
                  </a:cubicBezTo>
                  <a:lnTo>
                    <a:pt x="29549" y="7508"/>
                  </a:lnTo>
                  <a:lnTo>
                    <a:pt x="29619" y="7522"/>
                  </a:lnTo>
                  <a:cubicBezTo>
                    <a:pt x="29637" y="7526"/>
                    <a:pt x="29652" y="7528"/>
                    <a:pt x="29664" y="7528"/>
                  </a:cubicBezTo>
                  <a:cubicBezTo>
                    <a:pt x="29683" y="7528"/>
                    <a:pt x="29694" y="7523"/>
                    <a:pt x="29698" y="7512"/>
                  </a:cubicBezTo>
                  <a:cubicBezTo>
                    <a:pt x="29704" y="7497"/>
                    <a:pt x="29720" y="7490"/>
                    <a:pt x="29742" y="7490"/>
                  </a:cubicBezTo>
                  <a:cubicBezTo>
                    <a:pt x="29747" y="7490"/>
                    <a:pt x="29752" y="7490"/>
                    <a:pt x="29757" y="7491"/>
                  </a:cubicBezTo>
                  <a:cubicBezTo>
                    <a:pt x="29806" y="7494"/>
                    <a:pt x="29806" y="7494"/>
                    <a:pt x="29764" y="7508"/>
                  </a:cubicBezTo>
                  <a:cubicBezTo>
                    <a:pt x="29736" y="7515"/>
                    <a:pt x="29754" y="7525"/>
                    <a:pt x="29819" y="7536"/>
                  </a:cubicBezTo>
                  <a:cubicBezTo>
                    <a:pt x="29872" y="7545"/>
                    <a:pt x="29902" y="7550"/>
                    <a:pt x="29915" y="7550"/>
                  </a:cubicBezTo>
                  <a:cubicBezTo>
                    <a:pt x="29933" y="7550"/>
                    <a:pt x="29927" y="7543"/>
                    <a:pt x="29913" y="7525"/>
                  </a:cubicBezTo>
                  <a:cubicBezTo>
                    <a:pt x="29896" y="7508"/>
                    <a:pt x="29910" y="7498"/>
                    <a:pt x="29965" y="7488"/>
                  </a:cubicBezTo>
                  <a:cubicBezTo>
                    <a:pt x="30007" y="7480"/>
                    <a:pt x="30045" y="7477"/>
                    <a:pt x="30048" y="7477"/>
                  </a:cubicBezTo>
                  <a:cubicBezTo>
                    <a:pt x="30050" y="7478"/>
                    <a:pt x="30055" y="7479"/>
                    <a:pt x="30061" y="7479"/>
                  </a:cubicBezTo>
                  <a:cubicBezTo>
                    <a:pt x="30067" y="7479"/>
                    <a:pt x="30075" y="7478"/>
                    <a:pt x="30080" y="7477"/>
                  </a:cubicBezTo>
                  <a:cubicBezTo>
                    <a:pt x="30083" y="7476"/>
                    <a:pt x="30087" y="7476"/>
                    <a:pt x="30089" y="7476"/>
                  </a:cubicBezTo>
                  <a:cubicBezTo>
                    <a:pt x="30128" y="7476"/>
                    <a:pt x="30104" y="7516"/>
                    <a:pt x="30056" y="7525"/>
                  </a:cubicBezTo>
                  <a:cubicBezTo>
                    <a:pt x="30027" y="7529"/>
                    <a:pt x="30007" y="7543"/>
                    <a:pt x="30018" y="7550"/>
                  </a:cubicBezTo>
                  <a:cubicBezTo>
                    <a:pt x="30024" y="7555"/>
                    <a:pt x="30035" y="7557"/>
                    <a:pt x="30049" y="7557"/>
                  </a:cubicBezTo>
                  <a:cubicBezTo>
                    <a:pt x="30066" y="7557"/>
                    <a:pt x="30088" y="7554"/>
                    <a:pt x="30111" y="7546"/>
                  </a:cubicBezTo>
                  <a:cubicBezTo>
                    <a:pt x="30130" y="7541"/>
                    <a:pt x="30154" y="7538"/>
                    <a:pt x="30178" y="7538"/>
                  </a:cubicBezTo>
                  <a:cubicBezTo>
                    <a:pt x="30201" y="7538"/>
                    <a:pt x="30224" y="7541"/>
                    <a:pt x="30239" y="7546"/>
                  </a:cubicBezTo>
                  <a:cubicBezTo>
                    <a:pt x="30259" y="7553"/>
                    <a:pt x="30272" y="7556"/>
                    <a:pt x="30281" y="7556"/>
                  </a:cubicBezTo>
                  <a:cubicBezTo>
                    <a:pt x="30296" y="7556"/>
                    <a:pt x="30298" y="7547"/>
                    <a:pt x="30298" y="7525"/>
                  </a:cubicBezTo>
                  <a:cubicBezTo>
                    <a:pt x="30298" y="7510"/>
                    <a:pt x="30299" y="7502"/>
                    <a:pt x="30303" y="7502"/>
                  </a:cubicBezTo>
                  <a:cubicBezTo>
                    <a:pt x="30306" y="7502"/>
                    <a:pt x="30314" y="7511"/>
                    <a:pt x="30326" y="7529"/>
                  </a:cubicBezTo>
                  <a:cubicBezTo>
                    <a:pt x="30346" y="7555"/>
                    <a:pt x="30383" y="7570"/>
                    <a:pt x="30416" y="7570"/>
                  </a:cubicBezTo>
                  <a:cubicBezTo>
                    <a:pt x="30436" y="7570"/>
                    <a:pt x="30455" y="7565"/>
                    <a:pt x="30468" y="7553"/>
                  </a:cubicBezTo>
                  <a:cubicBezTo>
                    <a:pt x="30474" y="7547"/>
                    <a:pt x="30488" y="7545"/>
                    <a:pt x="30505" y="7545"/>
                  </a:cubicBezTo>
                  <a:cubicBezTo>
                    <a:pt x="30519" y="7545"/>
                    <a:pt x="30536" y="7547"/>
                    <a:pt x="30551" y="7550"/>
                  </a:cubicBezTo>
                  <a:cubicBezTo>
                    <a:pt x="30570" y="7556"/>
                    <a:pt x="30587" y="7558"/>
                    <a:pt x="30598" y="7558"/>
                  </a:cubicBezTo>
                  <a:cubicBezTo>
                    <a:pt x="30607" y="7558"/>
                    <a:pt x="30612" y="7556"/>
                    <a:pt x="30610" y="7553"/>
                  </a:cubicBezTo>
                  <a:cubicBezTo>
                    <a:pt x="30610" y="7549"/>
                    <a:pt x="30612" y="7547"/>
                    <a:pt x="30614" y="7547"/>
                  </a:cubicBezTo>
                  <a:cubicBezTo>
                    <a:pt x="30618" y="7547"/>
                    <a:pt x="30623" y="7550"/>
                    <a:pt x="30631" y="7557"/>
                  </a:cubicBezTo>
                  <a:cubicBezTo>
                    <a:pt x="30645" y="7567"/>
                    <a:pt x="30697" y="7577"/>
                    <a:pt x="30749" y="7584"/>
                  </a:cubicBezTo>
                  <a:cubicBezTo>
                    <a:pt x="30778" y="7587"/>
                    <a:pt x="30798" y="7588"/>
                    <a:pt x="30811" y="7588"/>
                  </a:cubicBezTo>
                  <a:cubicBezTo>
                    <a:pt x="30837" y="7588"/>
                    <a:pt x="30839" y="7582"/>
                    <a:pt x="30833" y="7563"/>
                  </a:cubicBezTo>
                  <a:cubicBezTo>
                    <a:pt x="30828" y="7550"/>
                    <a:pt x="30819" y="7543"/>
                    <a:pt x="30808" y="7543"/>
                  </a:cubicBezTo>
                  <a:cubicBezTo>
                    <a:pt x="30805" y="7543"/>
                    <a:pt x="30801" y="7544"/>
                    <a:pt x="30798" y="7546"/>
                  </a:cubicBezTo>
                  <a:cubicBezTo>
                    <a:pt x="30773" y="7554"/>
                    <a:pt x="30754" y="7559"/>
                    <a:pt x="30740" y="7559"/>
                  </a:cubicBezTo>
                  <a:cubicBezTo>
                    <a:pt x="30718" y="7559"/>
                    <a:pt x="30707" y="7548"/>
                    <a:pt x="30701" y="7525"/>
                  </a:cubicBezTo>
                  <a:cubicBezTo>
                    <a:pt x="30691" y="7494"/>
                    <a:pt x="30722" y="7470"/>
                    <a:pt x="30753" y="7470"/>
                  </a:cubicBezTo>
                  <a:cubicBezTo>
                    <a:pt x="30767" y="7470"/>
                    <a:pt x="30781" y="7475"/>
                    <a:pt x="30791" y="7488"/>
                  </a:cubicBezTo>
                  <a:cubicBezTo>
                    <a:pt x="30799" y="7496"/>
                    <a:pt x="30809" y="7501"/>
                    <a:pt x="30821" y="7501"/>
                  </a:cubicBezTo>
                  <a:cubicBezTo>
                    <a:pt x="30832" y="7501"/>
                    <a:pt x="30844" y="7497"/>
                    <a:pt x="30857" y="7491"/>
                  </a:cubicBezTo>
                  <a:cubicBezTo>
                    <a:pt x="30871" y="7484"/>
                    <a:pt x="30887" y="7480"/>
                    <a:pt x="30904" y="7480"/>
                  </a:cubicBezTo>
                  <a:cubicBezTo>
                    <a:pt x="30920" y="7480"/>
                    <a:pt x="30937" y="7484"/>
                    <a:pt x="30951" y="7491"/>
                  </a:cubicBezTo>
                  <a:cubicBezTo>
                    <a:pt x="30967" y="7497"/>
                    <a:pt x="30983" y="7500"/>
                    <a:pt x="30995" y="7500"/>
                  </a:cubicBezTo>
                  <a:cubicBezTo>
                    <a:pt x="31004" y="7500"/>
                    <a:pt x="31010" y="7498"/>
                    <a:pt x="31013" y="7494"/>
                  </a:cubicBezTo>
                  <a:cubicBezTo>
                    <a:pt x="31016" y="7491"/>
                    <a:pt x="31019" y="7490"/>
                    <a:pt x="31021" y="7490"/>
                  </a:cubicBezTo>
                  <a:cubicBezTo>
                    <a:pt x="31025" y="7490"/>
                    <a:pt x="31028" y="7493"/>
                    <a:pt x="31030" y="7501"/>
                  </a:cubicBezTo>
                  <a:cubicBezTo>
                    <a:pt x="31033" y="7510"/>
                    <a:pt x="31046" y="7515"/>
                    <a:pt x="31063" y="7515"/>
                  </a:cubicBezTo>
                  <a:cubicBezTo>
                    <a:pt x="31071" y="7515"/>
                    <a:pt x="31080" y="7514"/>
                    <a:pt x="31089" y="7512"/>
                  </a:cubicBezTo>
                  <a:cubicBezTo>
                    <a:pt x="31107" y="7508"/>
                    <a:pt x="31122" y="7506"/>
                    <a:pt x="31136" y="7506"/>
                  </a:cubicBezTo>
                  <a:cubicBezTo>
                    <a:pt x="31171" y="7506"/>
                    <a:pt x="31196" y="7519"/>
                    <a:pt x="31222" y="7546"/>
                  </a:cubicBezTo>
                  <a:cubicBezTo>
                    <a:pt x="31233" y="7562"/>
                    <a:pt x="31255" y="7570"/>
                    <a:pt x="31282" y="7570"/>
                  </a:cubicBezTo>
                  <a:cubicBezTo>
                    <a:pt x="31302" y="7570"/>
                    <a:pt x="31324" y="7566"/>
                    <a:pt x="31346" y="7557"/>
                  </a:cubicBezTo>
                  <a:cubicBezTo>
                    <a:pt x="31347" y="7556"/>
                    <a:pt x="31348" y="7556"/>
                    <a:pt x="31349" y="7556"/>
                  </a:cubicBezTo>
                  <a:cubicBezTo>
                    <a:pt x="31357" y="7556"/>
                    <a:pt x="31368" y="7565"/>
                    <a:pt x="31371" y="7577"/>
                  </a:cubicBezTo>
                  <a:cubicBezTo>
                    <a:pt x="31374" y="7595"/>
                    <a:pt x="31409" y="7612"/>
                    <a:pt x="31446" y="7616"/>
                  </a:cubicBezTo>
                  <a:cubicBezTo>
                    <a:pt x="31485" y="7616"/>
                    <a:pt x="31526" y="7626"/>
                    <a:pt x="31540" y="7640"/>
                  </a:cubicBezTo>
                  <a:cubicBezTo>
                    <a:pt x="31548" y="7646"/>
                    <a:pt x="31552" y="7649"/>
                    <a:pt x="31555" y="7649"/>
                  </a:cubicBezTo>
                  <a:cubicBezTo>
                    <a:pt x="31560" y="7649"/>
                    <a:pt x="31560" y="7643"/>
                    <a:pt x="31558" y="7633"/>
                  </a:cubicBezTo>
                  <a:cubicBezTo>
                    <a:pt x="31550" y="7611"/>
                    <a:pt x="31561" y="7600"/>
                    <a:pt x="31577" y="7600"/>
                  </a:cubicBezTo>
                  <a:cubicBezTo>
                    <a:pt x="31597" y="7600"/>
                    <a:pt x="31624" y="7615"/>
                    <a:pt x="31638" y="7643"/>
                  </a:cubicBezTo>
                  <a:cubicBezTo>
                    <a:pt x="31651" y="7675"/>
                    <a:pt x="31679" y="7692"/>
                    <a:pt x="31710" y="7692"/>
                  </a:cubicBezTo>
                  <a:cubicBezTo>
                    <a:pt x="31738" y="7692"/>
                    <a:pt x="31763" y="7709"/>
                    <a:pt x="31773" y="7737"/>
                  </a:cubicBezTo>
                  <a:cubicBezTo>
                    <a:pt x="31785" y="7769"/>
                    <a:pt x="31790" y="7781"/>
                    <a:pt x="31765" y="7781"/>
                  </a:cubicBezTo>
                  <a:cubicBezTo>
                    <a:pt x="31749" y="7781"/>
                    <a:pt x="31721" y="7776"/>
                    <a:pt x="31675" y="7768"/>
                  </a:cubicBezTo>
                  <a:cubicBezTo>
                    <a:pt x="31624" y="7758"/>
                    <a:pt x="31550" y="7754"/>
                    <a:pt x="31516" y="7754"/>
                  </a:cubicBezTo>
                  <a:cubicBezTo>
                    <a:pt x="31508" y="7755"/>
                    <a:pt x="31500" y="7755"/>
                    <a:pt x="31493" y="7755"/>
                  </a:cubicBezTo>
                  <a:cubicBezTo>
                    <a:pt x="31466" y="7755"/>
                    <a:pt x="31452" y="7749"/>
                    <a:pt x="31457" y="7744"/>
                  </a:cubicBezTo>
                  <a:cubicBezTo>
                    <a:pt x="31474" y="7713"/>
                    <a:pt x="31372" y="7692"/>
                    <a:pt x="31247" y="7692"/>
                  </a:cubicBezTo>
                  <a:cubicBezTo>
                    <a:pt x="31216" y="7692"/>
                    <a:pt x="31184" y="7693"/>
                    <a:pt x="31152" y="7696"/>
                  </a:cubicBezTo>
                  <a:cubicBezTo>
                    <a:pt x="31103" y="7702"/>
                    <a:pt x="31092" y="7706"/>
                    <a:pt x="31113" y="7717"/>
                  </a:cubicBezTo>
                  <a:cubicBezTo>
                    <a:pt x="31123" y="7722"/>
                    <a:pt x="31140" y="7725"/>
                    <a:pt x="31159" y="7725"/>
                  </a:cubicBezTo>
                  <a:cubicBezTo>
                    <a:pt x="31175" y="7725"/>
                    <a:pt x="31192" y="7723"/>
                    <a:pt x="31207" y="7720"/>
                  </a:cubicBezTo>
                  <a:cubicBezTo>
                    <a:pt x="31214" y="7718"/>
                    <a:pt x="31222" y="7718"/>
                    <a:pt x="31230" y="7718"/>
                  </a:cubicBezTo>
                  <a:cubicBezTo>
                    <a:pt x="31266" y="7718"/>
                    <a:pt x="31315" y="7730"/>
                    <a:pt x="31346" y="7744"/>
                  </a:cubicBezTo>
                  <a:cubicBezTo>
                    <a:pt x="31418" y="7776"/>
                    <a:pt x="31516" y="7799"/>
                    <a:pt x="31564" y="7799"/>
                  </a:cubicBezTo>
                  <a:cubicBezTo>
                    <a:pt x="31579" y="7799"/>
                    <a:pt x="31589" y="7797"/>
                    <a:pt x="31592" y="7792"/>
                  </a:cubicBezTo>
                  <a:cubicBezTo>
                    <a:pt x="31594" y="7790"/>
                    <a:pt x="31598" y="7788"/>
                    <a:pt x="31603" y="7788"/>
                  </a:cubicBezTo>
                  <a:cubicBezTo>
                    <a:pt x="31623" y="7788"/>
                    <a:pt x="31668" y="7811"/>
                    <a:pt x="31738" y="7858"/>
                  </a:cubicBezTo>
                  <a:cubicBezTo>
                    <a:pt x="31756" y="7870"/>
                    <a:pt x="31768" y="7877"/>
                    <a:pt x="31773" y="7877"/>
                  </a:cubicBezTo>
                  <a:cubicBezTo>
                    <a:pt x="31776" y="7877"/>
                    <a:pt x="31775" y="7873"/>
                    <a:pt x="31769" y="7866"/>
                  </a:cubicBezTo>
                  <a:cubicBezTo>
                    <a:pt x="31755" y="7848"/>
                    <a:pt x="31752" y="7831"/>
                    <a:pt x="31766" y="7831"/>
                  </a:cubicBezTo>
                  <a:cubicBezTo>
                    <a:pt x="31768" y="7830"/>
                    <a:pt x="31770" y="7830"/>
                    <a:pt x="31771" y="7830"/>
                  </a:cubicBezTo>
                  <a:cubicBezTo>
                    <a:pt x="31781" y="7830"/>
                    <a:pt x="31791" y="7836"/>
                    <a:pt x="31794" y="7848"/>
                  </a:cubicBezTo>
                  <a:cubicBezTo>
                    <a:pt x="31797" y="7857"/>
                    <a:pt x="31800" y="7861"/>
                    <a:pt x="31803" y="7861"/>
                  </a:cubicBezTo>
                  <a:cubicBezTo>
                    <a:pt x="31806" y="7861"/>
                    <a:pt x="31808" y="7857"/>
                    <a:pt x="31808" y="7848"/>
                  </a:cubicBezTo>
                  <a:cubicBezTo>
                    <a:pt x="31810" y="7834"/>
                    <a:pt x="31823" y="7828"/>
                    <a:pt x="31851" y="7828"/>
                  </a:cubicBezTo>
                  <a:cubicBezTo>
                    <a:pt x="31864" y="7828"/>
                    <a:pt x="31879" y="7829"/>
                    <a:pt x="31898" y="7831"/>
                  </a:cubicBezTo>
                  <a:cubicBezTo>
                    <a:pt x="31932" y="7833"/>
                    <a:pt x="31957" y="7834"/>
                    <a:pt x="31973" y="7834"/>
                  </a:cubicBezTo>
                  <a:cubicBezTo>
                    <a:pt x="32006" y="7834"/>
                    <a:pt x="32007" y="7828"/>
                    <a:pt x="31988" y="7810"/>
                  </a:cubicBezTo>
                  <a:cubicBezTo>
                    <a:pt x="31981" y="7805"/>
                    <a:pt x="31980" y="7803"/>
                    <a:pt x="31983" y="7803"/>
                  </a:cubicBezTo>
                  <a:lnTo>
                    <a:pt x="31983" y="7803"/>
                  </a:lnTo>
                  <a:cubicBezTo>
                    <a:pt x="31987" y="7803"/>
                    <a:pt x="31995" y="7806"/>
                    <a:pt x="32008" y="7813"/>
                  </a:cubicBezTo>
                  <a:cubicBezTo>
                    <a:pt x="32024" y="7823"/>
                    <a:pt x="32039" y="7828"/>
                    <a:pt x="32054" y="7828"/>
                  </a:cubicBezTo>
                  <a:cubicBezTo>
                    <a:pt x="32066" y="7828"/>
                    <a:pt x="32077" y="7824"/>
                    <a:pt x="32088" y="7816"/>
                  </a:cubicBezTo>
                  <a:cubicBezTo>
                    <a:pt x="32099" y="7811"/>
                    <a:pt x="32106" y="7807"/>
                    <a:pt x="32111" y="7807"/>
                  </a:cubicBezTo>
                  <a:cubicBezTo>
                    <a:pt x="32117" y="7807"/>
                    <a:pt x="32118" y="7812"/>
                    <a:pt x="32117" y="7824"/>
                  </a:cubicBezTo>
                  <a:cubicBezTo>
                    <a:pt x="32109" y="7837"/>
                    <a:pt x="32127" y="7851"/>
                    <a:pt x="32151" y="7851"/>
                  </a:cubicBezTo>
                  <a:cubicBezTo>
                    <a:pt x="32153" y="7852"/>
                    <a:pt x="32156" y="7852"/>
                    <a:pt x="32159" y="7852"/>
                  </a:cubicBezTo>
                  <a:cubicBezTo>
                    <a:pt x="32177" y="7852"/>
                    <a:pt x="32192" y="7843"/>
                    <a:pt x="32192" y="7831"/>
                  </a:cubicBezTo>
                  <a:cubicBezTo>
                    <a:pt x="32195" y="7812"/>
                    <a:pt x="32224" y="7796"/>
                    <a:pt x="32245" y="7796"/>
                  </a:cubicBezTo>
                  <a:cubicBezTo>
                    <a:pt x="32254" y="7796"/>
                    <a:pt x="32262" y="7799"/>
                    <a:pt x="32266" y="7806"/>
                  </a:cubicBezTo>
                  <a:cubicBezTo>
                    <a:pt x="32266" y="7810"/>
                    <a:pt x="32282" y="7813"/>
                    <a:pt x="32308" y="7813"/>
                  </a:cubicBezTo>
                  <a:cubicBezTo>
                    <a:pt x="32329" y="7813"/>
                    <a:pt x="32357" y="7811"/>
                    <a:pt x="32387" y="7806"/>
                  </a:cubicBezTo>
                  <a:cubicBezTo>
                    <a:pt x="32415" y="7803"/>
                    <a:pt x="32445" y="7802"/>
                    <a:pt x="32470" y="7802"/>
                  </a:cubicBezTo>
                  <a:cubicBezTo>
                    <a:pt x="32502" y="7802"/>
                    <a:pt x="32528" y="7804"/>
                    <a:pt x="32540" y="7810"/>
                  </a:cubicBezTo>
                  <a:cubicBezTo>
                    <a:pt x="32554" y="7819"/>
                    <a:pt x="32589" y="7825"/>
                    <a:pt x="32625" y="7825"/>
                  </a:cubicBezTo>
                  <a:cubicBezTo>
                    <a:pt x="32632" y="7825"/>
                    <a:pt x="32640" y="7825"/>
                    <a:pt x="32647" y="7824"/>
                  </a:cubicBezTo>
                  <a:cubicBezTo>
                    <a:pt x="32652" y="7824"/>
                    <a:pt x="32657" y="7824"/>
                    <a:pt x="32663" y="7824"/>
                  </a:cubicBezTo>
                  <a:cubicBezTo>
                    <a:pt x="32766" y="7824"/>
                    <a:pt x="32933" y="7853"/>
                    <a:pt x="32959" y="7876"/>
                  </a:cubicBezTo>
                  <a:cubicBezTo>
                    <a:pt x="32973" y="7886"/>
                    <a:pt x="33028" y="7904"/>
                    <a:pt x="33084" y="7911"/>
                  </a:cubicBezTo>
                  <a:cubicBezTo>
                    <a:pt x="33185" y="7925"/>
                    <a:pt x="33244" y="7941"/>
                    <a:pt x="33341" y="7987"/>
                  </a:cubicBezTo>
                  <a:cubicBezTo>
                    <a:pt x="33365" y="7999"/>
                    <a:pt x="33392" y="8009"/>
                    <a:pt x="33403" y="8009"/>
                  </a:cubicBezTo>
                  <a:cubicBezTo>
                    <a:pt x="33405" y="8009"/>
                    <a:pt x="33406" y="8008"/>
                    <a:pt x="33407" y="8008"/>
                  </a:cubicBezTo>
                  <a:cubicBezTo>
                    <a:pt x="33414" y="8008"/>
                    <a:pt x="33452" y="8015"/>
                    <a:pt x="33494" y="8029"/>
                  </a:cubicBezTo>
                  <a:cubicBezTo>
                    <a:pt x="33519" y="8037"/>
                    <a:pt x="33554" y="8041"/>
                    <a:pt x="33589" y="8041"/>
                  </a:cubicBezTo>
                  <a:cubicBezTo>
                    <a:pt x="33612" y="8041"/>
                    <a:pt x="33634" y="8039"/>
                    <a:pt x="33653" y="8035"/>
                  </a:cubicBezTo>
                  <a:cubicBezTo>
                    <a:pt x="33676" y="8032"/>
                    <a:pt x="33697" y="8030"/>
                    <a:pt x="33712" y="8030"/>
                  </a:cubicBezTo>
                  <a:cubicBezTo>
                    <a:pt x="33728" y="8030"/>
                    <a:pt x="33738" y="8032"/>
                    <a:pt x="33740" y="8035"/>
                  </a:cubicBezTo>
                  <a:cubicBezTo>
                    <a:pt x="33742" y="8040"/>
                    <a:pt x="33746" y="8041"/>
                    <a:pt x="33753" y="8041"/>
                  </a:cubicBezTo>
                  <a:cubicBezTo>
                    <a:pt x="33762" y="8041"/>
                    <a:pt x="33775" y="8038"/>
                    <a:pt x="33789" y="8032"/>
                  </a:cubicBezTo>
                  <a:cubicBezTo>
                    <a:pt x="33801" y="8025"/>
                    <a:pt x="33811" y="8021"/>
                    <a:pt x="33818" y="8021"/>
                  </a:cubicBezTo>
                  <a:cubicBezTo>
                    <a:pt x="33824" y="8021"/>
                    <a:pt x="33827" y="8024"/>
                    <a:pt x="33827" y="8029"/>
                  </a:cubicBezTo>
                  <a:cubicBezTo>
                    <a:pt x="33821" y="8040"/>
                    <a:pt x="33922" y="8056"/>
                    <a:pt x="33984" y="8056"/>
                  </a:cubicBezTo>
                  <a:cubicBezTo>
                    <a:pt x="33997" y="8056"/>
                    <a:pt x="34009" y="8055"/>
                    <a:pt x="34018" y="8053"/>
                  </a:cubicBezTo>
                  <a:cubicBezTo>
                    <a:pt x="34028" y="8053"/>
                    <a:pt x="34042" y="8056"/>
                    <a:pt x="34056" y="8063"/>
                  </a:cubicBezTo>
                  <a:cubicBezTo>
                    <a:pt x="34060" y="8064"/>
                    <a:pt x="34067" y="8065"/>
                    <a:pt x="34077" y="8065"/>
                  </a:cubicBezTo>
                  <a:cubicBezTo>
                    <a:pt x="34093" y="8065"/>
                    <a:pt x="34117" y="8063"/>
                    <a:pt x="34139" y="8056"/>
                  </a:cubicBezTo>
                  <a:cubicBezTo>
                    <a:pt x="34154" y="8053"/>
                    <a:pt x="34169" y="8052"/>
                    <a:pt x="34181" y="8052"/>
                  </a:cubicBezTo>
                  <a:cubicBezTo>
                    <a:pt x="34196" y="8052"/>
                    <a:pt x="34206" y="8054"/>
                    <a:pt x="34208" y="8060"/>
                  </a:cubicBezTo>
                  <a:cubicBezTo>
                    <a:pt x="34211" y="8068"/>
                    <a:pt x="34225" y="8072"/>
                    <a:pt x="34243" y="8072"/>
                  </a:cubicBezTo>
                  <a:cubicBezTo>
                    <a:pt x="34248" y="8072"/>
                    <a:pt x="34255" y="8071"/>
                    <a:pt x="34261" y="8070"/>
                  </a:cubicBezTo>
                  <a:cubicBezTo>
                    <a:pt x="34269" y="8067"/>
                    <a:pt x="34279" y="8066"/>
                    <a:pt x="34288" y="8066"/>
                  </a:cubicBezTo>
                  <a:cubicBezTo>
                    <a:pt x="34303" y="8066"/>
                    <a:pt x="34317" y="8069"/>
                    <a:pt x="34323" y="8074"/>
                  </a:cubicBezTo>
                  <a:cubicBezTo>
                    <a:pt x="34328" y="8079"/>
                    <a:pt x="34335" y="8081"/>
                    <a:pt x="34342" y="8081"/>
                  </a:cubicBezTo>
                  <a:cubicBezTo>
                    <a:pt x="34349" y="8081"/>
                    <a:pt x="34356" y="8079"/>
                    <a:pt x="34361" y="8074"/>
                  </a:cubicBezTo>
                  <a:cubicBezTo>
                    <a:pt x="34364" y="8068"/>
                    <a:pt x="34369" y="8066"/>
                    <a:pt x="34373" y="8066"/>
                  </a:cubicBezTo>
                  <a:cubicBezTo>
                    <a:pt x="34376" y="8066"/>
                    <a:pt x="34380" y="8068"/>
                    <a:pt x="34381" y="8074"/>
                  </a:cubicBezTo>
                  <a:cubicBezTo>
                    <a:pt x="34386" y="8084"/>
                    <a:pt x="34423" y="8091"/>
                    <a:pt x="34465" y="8091"/>
                  </a:cubicBezTo>
                  <a:cubicBezTo>
                    <a:pt x="34520" y="8091"/>
                    <a:pt x="34552" y="8105"/>
                    <a:pt x="34569" y="8136"/>
                  </a:cubicBezTo>
                  <a:cubicBezTo>
                    <a:pt x="34580" y="8159"/>
                    <a:pt x="34580" y="8172"/>
                    <a:pt x="34570" y="8172"/>
                  </a:cubicBezTo>
                  <a:cubicBezTo>
                    <a:pt x="34568" y="8172"/>
                    <a:pt x="34565" y="8172"/>
                    <a:pt x="34562" y="8170"/>
                  </a:cubicBezTo>
                  <a:cubicBezTo>
                    <a:pt x="34559" y="8170"/>
                    <a:pt x="34557" y="8170"/>
                    <a:pt x="34554" y="8170"/>
                  </a:cubicBezTo>
                  <a:cubicBezTo>
                    <a:pt x="34542" y="8170"/>
                    <a:pt x="34535" y="8176"/>
                    <a:pt x="34538" y="8184"/>
                  </a:cubicBezTo>
                  <a:cubicBezTo>
                    <a:pt x="34541" y="8195"/>
                    <a:pt x="34555" y="8209"/>
                    <a:pt x="34573" y="8212"/>
                  </a:cubicBezTo>
                  <a:cubicBezTo>
                    <a:pt x="34575" y="8213"/>
                    <a:pt x="34578" y="8213"/>
                    <a:pt x="34580" y="8213"/>
                  </a:cubicBezTo>
                  <a:cubicBezTo>
                    <a:pt x="34589" y="8213"/>
                    <a:pt x="34593" y="8207"/>
                    <a:pt x="34590" y="8199"/>
                  </a:cubicBezTo>
                  <a:cubicBezTo>
                    <a:pt x="34586" y="8184"/>
                    <a:pt x="34597" y="8175"/>
                    <a:pt x="34618" y="8167"/>
                  </a:cubicBezTo>
                  <a:cubicBezTo>
                    <a:pt x="34620" y="8167"/>
                    <a:pt x="34621" y="8167"/>
                    <a:pt x="34623" y="8167"/>
                  </a:cubicBezTo>
                  <a:cubicBezTo>
                    <a:pt x="34639" y="8167"/>
                    <a:pt x="34657" y="8180"/>
                    <a:pt x="34663" y="8199"/>
                  </a:cubicBezTo>
                  <a:cubicBezTo>
                    <a:pt x="34670" y="8223"/>
                    <a:pt x="34694" y="8240"/>
                    <a:pt x="34714" y="8244"/>
                  </a:cubicBezTo>
                  <a:cubicBezTo>
                    <a:pt x="34777" y="8247"/>
                    <a:pt x="34777" y="8299"/>
                    <a:pt x="34711" y="8309"/>
                  </a:cubicBezTo>
                  <a:cubicBezTo>
                    <a:pt x="34698" y="8311"/>
                    <a:pt x="34685" y="8312"/>
                    <a:pt x="34673" y="8312"/>
                  </a:cubicBezTo>
                  <a:cubicBezTo>
                    <a:pt x="34656" y="8312"/>
                    <a:pt x="34641" y="8310"/>
                    <a:pt x="34635" y="8306"/>
                  </a:cubicBezTo>
                  <a:cubicBezTo>
                    <a:pt x="34628" y="8303"/>
                    <a:pt x="34618" y="8301"/>
                    <a:pt x="34609" y="8301"/>
                  </a:cubicBezTo>
                  <a:cubicBezTo>
                    <a:pt x="34582" y="8301"/>
                    <a:pt x="34555" y="8315"/>
                    <a:pt x="34562" y="8334"/>
                  </a:cubicBezTo>
                  <a:cubicBezTo>
                    <a:pt x="34564" y="8339"/>
                    <a:pt x="34570" y="8342"/>
                    <a:pt x="34577" y="8342"/>
                  </a:cubicBezTo>
                  <a:cubicBezTo>
                    <a:pt x="34584" y="8342"/>
                    <a:pt x="34591" y="8340"/>
                    <a:pt x="34597" y="8337"/>
                  </a:cubicBezTo>
                  <a:cubicBezTo>
                    <a:pt x="34605" y="8332"/>
                    <a:pt x="34611" y="8329"/>
                    <a:pt x="34615" y="8329"/>
                  </a:cubicBezTo>
                  <a:cubicBezTo>
                    <a:pt x="34622" y="8329"/>
                    <a:pt x="34623" y="8335"/>
                    <a:pt x="34621" y="8348"/>
                  </a:cubicBezTo>
                  <a:cubicBezTo>
                    <a:pt x="34621" y="8362"/>
                    <a:pt x="34623" y="8369"/>
                    <a:pt x="34630" y="8369"/>
                  </a:cubicBezTo>
                  <a:cubicBezTo>
                    <a:pt x="34635" y="8369"/>
                    <a:pt x="34642" y="8365"/>
                    <a:pt x="34652" y="8358"/>
                  </a:cubicBezTo>
                  <a:cubicBezTo>
                    <a:pt x="34661" y="8353"/>
                    <a:pt x="34668" y="8350"/>
                    <a:pt x="34674" y="8350"/>
                  </a:cubicBezTo>
                  <a:cubicBezTo>
                    <a:pt x="34688" y="8350"/>
                    <a:pt x="34694" y="8367"/>
                    <a:pt x="34704" y="8413"/>
                  </a:cubicBezTo>
                  <a:cubicBezTo>
                    <a:pt x="34717" y="8474"/>
                    <a:pt x="34726" y="8487"/>
                    <a:pt x="34759" y="8487"/>
                  </a:cubicBezTo>
                  <a:cubicBezTo>
                    <a:pt x="34763" y="8487"/>
                    <a:pt x="34768" y="8487"/>
                    <a:pt x="34774" y="8487"/>
                  </a:cubicBezTo>
                  <a:cubicBezTo>
                    <a:pt x="34802" y="8483"/>
                    <a:pt x="34823" y="8469"/>
                    <a:pt x="34819" y="8458"/>
                  </a:cubicBezTo>
                  <a:cubicBezTo>
                    <a:pt x="34815" y="8448"/>
                    <a:pt x="34829" y="8434"/>
                    <a:pt x="34847" y="8431"/>
                  </a:cubicBezTo>
                  <a:cubicBezTo>
                    <a:pt x="34868" y="8424"/>
                    <a:pt x="34874" y="8413"/>
                    <a:pt x="34864" y="8403"/>
                  </a:cubicBezTo>
                  <a:cubicBezTo>
                    <a:pt x="34850" y="8396"/>
                    <a:pt x="34860" y="8383"/>
                    <a:pt x="34888" y="8375"/>
                  </a:cubicBezTo>
                  <a:cubicBezTo>
                    <a:pt x="34916" y="8369"/>
                    <a:pt x="34927" y="8358"/>
                    <a:pt x="34909" y="8337"/>
                  </a:cubicBezTo>
                  <a:cubicBezTo>
                    <a:pt x="34901" y="8327"/>
                    <a:pt x="34890" y="8321"/>
                    <a:pt x="34882" y="8321"/>
                  </a:cubicBezTo>
                  <a:cubicBezTo>
                    <a:pt x="34879" y="8321"/>
                    <a:pt x="34876" y="8322"/>
                    <a:pt x="34874" y="8324"/>
                  </a:cubicBezTo>
                  <a:cubicBezTo>
                    <a:pt x="34873" y="8325"/>
                    <a:pt x="34870" y="8326"/>
                    <a:pt x="34867" y="8326"/>
                  </a:cubicBezTo>
                  <a:cubicBezTo>
                    <a:pt x="34857" y="8326"/>
                    <a:pt x="34842" y="8319"/>
                    <a:pt x="34826" y="8306"/>
                  </a:cubicBezTo>
                  <a:cubicBezTo>
                    <a:pt x="34798" y="8285"/>
                    <a:pt x="34791" y="8268"/>
                    <a:pt x="34805" y="8258"/>
                  </a:cubicBezTo>
                  <a:cubicBezTo>
                    <a:pt x="34809" y="8253"/>
                    <a:pt x="34813" y="8251"/>
                    <a:pt x="34817" y="8251"/>
                  </a:cubicBezTo>
                  <a:cubicBezTo>
                    <a:pt x="34823" y="8251"/>
                    <a:pt x="34827" y="8256"/>
                    <a:pt x="34829" y="8264"/>
                  </a:cubicBezTo>
                  <a:cubicBezTo>
                    <a:pt x="34831" y="8271"/>
                    <a:pt x="34837" y="8274"/>
                    <a:pt x="34846" y="8274"/>
                  </a:cubicBezTo>
                  <a:cubicBezTo>
                    <a:pt x="34857" y="8274"/>
                    <a:pt x="34874" y="8269"/>
                    <a:pt x="34895" y="8258"/>
                  </a:cubicBezTo>
                  <a:cubicBezTo>
                    <a:pt x="34918" y="8246"/>
                    <a:pt x="34931" y="8240"/>
                    <a:pt x="34935" y="8240"/>
                  </a:cubicBezTo>
                  <a:lnTo>
                    <a:pt x="34935" y="8240"/>
                  </a:lnTo>
                  <a:cubicBezTo>
                    <a:pt x="34940" y="8240"/>
                    <a:pt x="34934" y="8248"/>
                    <a:pt x="34919" y="8264"/>
                  </a:cubicBezTo>
                  <a:cubicBezTo>
                    <a:pt x="34888" y="8306"/>
                    <a:pt x="34906" y="8327"/>
                    <a:pt x="34989" y="8344"/>
                  </a:cubicBezTo>
                  <a:cubicBezTo>
                    <a:pt x="35003" y="8347"/>
                    <a:pt x="35015" y="8348"/>
                    <a:pt x="35024" y="8348"/>
                  </a:cubicBezTo>
                  <a:cubicBezTo>
                    <a:pt x="35064" y="8348"/>
                    <a:pt x="35065" y="8326"/>
                    <a:pt x="35034" y="8279"/>
                  </a:cubicBezTo>
                  <a:cubicBezTo>
                    <a:pt x="35016" y="8252"/>
                    <a:pt x="35011" y="8241"/>
                    <a:pt x="35020" y="8241"/>
                  </a:cubicBezTo>
                  <a:cubicBezTo>
                    <a:pt x="35025" y="8241"/>
                    <a:pt x="35034" y="8244"/>
                    <a:pt x="35048" y="8250"/>
                  </a:cubicBezTo>
                  <a:cubicBezTo>
                    <a:pt x="35068" y="8261"/>
                    <a:pt x="35097" y="8299"/>
                    <a:pt x="35107" y="8330"/>
                  </a:cubicBezTo>
                  <a:cubicBezTo>
                    <a:pt x="35118" y="8372"/>
                    <a:pt x="35129" y="8385"/>
                    <a:pt x="35160" y="8385"/>
                  </a:cubicBezTo>
                  <a:cubicBezTo>
                    <a:pt x="35167" y="8385"/>
                    <a:pt x="35176" y="8384"/>
                    <a:pt x="35187" y="8383"/>
                  </a:cubicBezTo>
                  <a:cubicBezTo>
                    <a:pt x="35199" y="8380"/>
                    <a:pt x="35212" y="8379"/>
                    <a:pt x="35222" y="8379"/>
                  </a:cubicBezTo>
                  <a:cubicBezTo>
                    <a:pt x="35240" y="8379"/>
                    <a:pt x="35254" y="8382"/>
                    <a:pt x="35256" y="8389"/>
                  </a:cubicBezTo>
                  <a:cubicBezTo>
                    <a:pt x="35258" y="8399"/>
                    <a:pt x="35295" y="8404"/>
                    <a:pt x="35335" y="8404"/>
                  </a:cubicBezTo>
                  <a:cubicBezTo>
                    <a:pt x="35367" y="8404"/>
                    <a:pt x="35402" y="8401"/>
                    <a:pt x="35419" y="8393"/>
                  </a:cubicBezTo>
                  <a:cubicBezTo>
                    <a:pt x="35423" y="8391"/>
                    <a:pt x="35428" y="8390"/>
                    <a:pt x="35432" y="8390"/>
                  </a:cubicBezTo>
                  <a:cubicBezTo>
                    <a:pt x="35443" y="8390"/>
                    <a:pt x="35452" y="8397"/>
                    <a:pt x="35457" y="8410"/>
                  </a:cubicBezTo>
                  <a:cubicBezTo>
                    <a:pt x="35463" y="8428"/>
                    <a:pt x="35472" y="8436"/>
                    <a:pt x="35482" y="8436"/>
                  </a:cubicBezTo>
                  <a:cubicBezTo>
                    <a:pt x="35497" y="8436"/>
                    <a:pt x="35514" y="8416"/>
                    <a:pt x="35520" y="8383"/>
                  </a:cubicBezTo>
                  <a:cubicBezTo>
                    <a:pt x="35523" y="8358"/>
                    <a:pt x="35525" y="8339"/>
                    <a:pt x="35529" y="8339"/>
                  </a:cubicBezTo>
                  <a:cubicBezTo>
                    <a:pt x="35529" y="8339"/>
                    <a:pt x="35530" y="8340"/>
                    <a:pt x="35530" y="8341"/>
                  </a:cubicBezTo>
                  <a:cubicBezTo>
                    <a:pt x="35564" y="8384"/>
                    <a:pt x="35571" y="8408"/>
                    <a:pt x="35552" y="8408"/>
                  </a:cubicBezTo>
                  <a:cubicBezTo>
                    <a:pt x="35550" y="8408"/>
                    <a:pt x="35547" y="8408"/>
                    <a:pt x="35544" y="8407"/>
                  </a:cubicBezTo>
                  <a:cubicBezTo>
                    <a:pt x="35542" y="8406"/>
                    <a:pt x="35541" y="8406"/>
                    <a:pt x="35539" y="8406"/>
                  </a:cubicBezTo>
                  <a:cubicBezTo>
                    <a:pt x="35532" y="8406"/>
                    <a:pt x="35537" y="8415"/>
                    <a:pt x="35558" y="8428"/>
                  </a:cubicBezTo>
                  <a:cubicBezTo>
                    <a:pt x="35575" y="8439"/>
                    <a:pt x="35586" y="8445"/>
                    <a:pt x="35593" y="8445"/>
                  </a:cubicBezTo>
                  <a:cubicBezTo>
                    <a:pt x="35601" y="8445"/>
                    <a:pt x="35603" y="8436"/>
                    <a:pt x="35603" y="8417"/>
                  </a:cubicBezTo>
                  <a:cubicBezTo>
                    <a:pt x="35606" y="8396"/>
                    <a:pt x="35614" y="8383"/>
                    <a:pt x="35620" y="8383"/>
                  </a:cubicBezTo>
                  <a:cubicBezTo>
                    <a:pt x="35621" y="8383"/>
                    <a:pt x="35622" y="8383"/>
                    <a:pt x="35623" y="8383"/>
                  </a:cubicBezTo>
                  <a:cubicBezTo>
                    <a:pt x="35631" y="8383"/>
                    <a:pt x="35655" y="8374"/>
                    <a:pt x="35680" y="8362"/>
                  </a:cubicBezTo>
                  <a:cubicBezTo>
                    <a:pt x="35731" y="8334"/>
                    <a:pt x="35721" y="8261"/>
                    <a:pt x="35662" y="8258"/>
                  </a:cubicBezTo>
                  <a:cubicBezTo>
                    <a:pt x="35641" y="8254"/>
                    <a:pt x="35624" y="8247"/>
                    <a:pt x="35624" y="8240"/>
                  </a:cubicBezTo>
                  <a:cubicBezTo>
                    <a:pt x="35617" y="8185"/>
                    <a:pt x="35587" y="8142"/>
                    <a:pt x="35560" y="8142"/>
                  </a:cubicBezTo>
                  <a:cubicBezTo>
                    <a:pt x="35558" y="8142"/>
                    <a:pt x="35556" y="8142"/>
                    <a:pt x="35555" y="8143"/>
                  </a:cubicBezTo>
                  <a:cubicBezTo>
                    <a:pt x="35544" y="8146"/>
                    <a:pt x="35536" y="8148"/>
                    <a:pt x="35530" y="8148"/>
                  </a:cubicBezTo>
                  <a:cubicBezTo>
                    <a:pt x="35515" y="8148"/>
                    <a:pt x="35515" y="8135"/>
                    <a:pt x="35520" y="8098"/>
                  </a:cubicBezTo>
                  <a:cubicBezTo>
                    <a:pt x="35521" y="8085"/>
                    <a:pt x="35524" y="8078"/>
                    <a:pt x="35529" y="8078"/>
                  </a:cubicBezTo>
                  <a:cubicBezTo>
                    <a:pt x="35536" y="8078"/>
                    <a:pt x="35548" y="8088"/>
                    <a:pt x="35568" y="8108"/>
                  </a:cubicBezTo>
                  <a:cubicBezTo>
                    <a:pt x="35596" y="8133"/>
                    <a:pt x="35620" y="8160"/>
                    <a:pt x="35624" y="8170"/>
                  </a:cubicBezTo>
                  <a:cubicBezTo>
                    <a:pt x="35629" y="8196"/>
                    <a:pt x="35673" y="8218"/>
                    <a:pt x="35699" y="8218"/>
                  </a:cubicBezTo>
                  <a:cubicBezTo>
                    <a:pt x="35709" y="8218"/>
                    <a:pt x="35716" y="8215"/>
                    <a:pt x="35718" y="8209"/>
                  </a:cubicBezTo>
                  <a:cubicBezTo>
                    <a:pt x="35722" y="8199"/>
                    <a:pt x="35731" y="8195"/>
                    <a:pt x="35745" y="8195"/>
                  </a:cubicBezTo>
                  <a:cubicBezTo>
                    <a:pt x="35756" y="8195"/>
                    <a:pt x="35770" y="8197"/>
                    <a:pt x="35787" y="8202"/>
                  </a:cubicBezTo>
                  <a:cubicBezTo>
                    <a:pt x="35797" y="8204"/>
                    <a:pt x="35809" y="8205"/>
                    <a:pt x="35821" y="8205"/>
                  </a:cubicBezTo>
                  <a:cubicBezTo>
                    <a:pt x="35846" y="8205"/>
                    <a:pt x="35873" y="8201"/>
                    <a:pt x="35891" y="8191"/>
                  </a:cubicBezTo>
                  <a:cubicBezTo>
                    <a:pt x="35929" y="8175"/>
                    <a:pt x="35933" y="8154"/>
                    <a:pt x="35912" y="8087"/>
                  </a:cubicBezTo>
                  <a:cubicBezTo>
                    <a:pt x="35888" y="8013"/>
                    <a:pt x="35890" y="7957"/>
                    <a:pt x="35908" y="7957"/>
                  </a:cubicBezTo>
                  <a:lnTo>
                    <a:pt x="35908" y="7957"/>
                  </a:lnTo>
                  <a:cubicBezTo>
                    <a:pt x="35914" y="7957"/>
                    <a:pt x="35923" y="7964"/>
                    <a:pt x="35933" y="7980"/>
                  </a:cubicBezTo>
                  <a:cubicBezTo>
                    <a:pt x="35944" y="7998"/>
                    <a:pt x="35952" y="8008"/>
                    <a:pt x="35963" y="8008"/>
                  </a:cubicBezTo>
                  <a:cubicBezTo>
                    <a:pt x="35974" y="8008"/>
                    <a:pt x="35989" y="7998"/>
                    <a:pt x="36016" y="7976"/>
                  </a:cubicBezTo>
                  <a:cubicBezTo>
                    <a:pt x="36044" y="7950"/>
                    <a:pt x="36063" y="7939"/>
                    <a:pt x="36080" y="7939"/>
                  </a:cubicBezTo>
                  <a:cubicBezTo>
                    <a:pt x="36088" y="7939"/>
                    <a:pt x="36095" y="7941"/>
                    <a:pt x="36102" y="7946"/>
                  </a:cubicBezTo>
                  <a:cubicBezTo>
                    <a:pt x="36112" y="7950"/>
                    <a:pt x="36120" y="7953"/>
                    <a:pt x="36124" y="7953"/>
                  </a:cubicBezTo>
                  <a:cubicBezTo>
                    <a:pt x="36142" y="7953"/>
                    <a:pt x="36120" y="7918"/>
                    <a:pt x="36068" y="7866"/>
                  </a:cubicBezTo>
                  <a:cubicBezTo>
                    <a:pt x="36039" y="7840"/>
                    <a:pt x="36008" y="7820"/>
                    <a:pt x="35995" y="7820"/>
                  </a:cubicBezTo>
                  <a:cubicBezTo>
                    <a:pt x="35994" y="7820"/>
                    <a:pt x="35993" y="7820"/>
                    <a:pt x="35992" y="7821"/>
                  </a:cubicBezTo>
                  <a:cubicBezTo>
                    <a:pt x="35991" y="7821"/>
                    <a:pt x="35991" y="7821"/>
                    <a:pt x="35990" y="7821"/>
                  </a:cubicBezTo>
                  <a:cubicBezTo>
                    <a:pt x="35967" y="7821"/>
                    <a:pt x="35859" y="7774"/>
                    <a:pt x="35856" y="7762"/>
                  </a:cubicBezTo>
                  <a:cubicBezTo>
                    <a:pt x="35854" y="7752"/>
                    <a:pt x="35901" y="7748"/>
                    <a:pt x="35951" y="7748"/>
                  </a:cubicBezTo>
                  <a:cubicBezTo>
                    <a:pt x="35995" y="7748"/>
                    <a:pt x="36041" y="7751"/>
                    <a:pt x="36054" y="7758"/>
                  </a:cubicBezTo>
                  <a:cubicBezTo>
                    <a:pt x="36070" y="7766"/>
                    <a:pt x="36082" y="7770"/>
                    <a:pt x="36091" y="7770"/>
                  </a:cubicBezTo>
                  <a:cubicBezTo>
                    <a:pt x="36110" y="7770"/>
                    <a:pt x="36117" y="7751"/>
                    <a:pt x="36117" y="7709"/>
                  </a:cubicBezTo>
                  <a:cubicBezTo>
                    <a:pt x="36117" y="7661"/>
                    <a:pt x="36123" y="7654"/>
                    <a:pt x="36189" y="7650"/>
                  </a:cubicBezTo>
                  <a:cubicBezTo>
                    <a:pt x="36210" y="7648"/>
                    <a:pt x="36230" y="7647"/>
                    <a:pt x="36245" y="7647"/>
                  </a:cubicBezTo>
                  <a:cubicBezTo>
                    <a:pt x="36261" y="7647"/>
                    <a:pt x="36272" y="7648"/>
                    <a:pt x="36276" y="7650"/>
                  </a:cubicBezTo>
                  <a:cubicBezTo>
                    <a:pt x="36293" y="7657"/>
                    <a:pt x="36248" y="7796"/>
                    <a:pt x="36227" y="7803"/>
                  </a:cubicBezTo>
                  <a:cubicBezTo>
                    <a:pt x="36213" y="7803"/>
                    <a:pt x="36213" y="7813"/>
                    <a:pt x="36224" y="7821"/>
                  </a:cubicBezTo>
                  <a:cubicBezTo>
                    <a:pt x="36229" y="7825"/>
                    <a:pt x="36237" y="7826"/>
                    <a:pt x="36248" y="7826"/>
                  </a:cubicBezTo>
                  <a:cubicBezTo>
                    <a:pt x="36292" y="7826"/>
                    <a:pt x="36374" y="7796"/>
                    <a:pt x="36363" y="7779"/>
                  </a:cubicBezTo>
                  <a:cubicBezTo>
                    <a:pt x="36358" y="7771"/>
                    <a:pt x="36351" y="7766"/>
                    <a:pt x="36345" y="7766"/>
                  </a:cubicBezTo>
                  <a:cubicBezTo>
                    <a:pt x="36342" y="7766"/>
                    <a:pt x="36340" y="7766"/>
                    <a:pt x="36338" y="7768"/>
                  </a:cubicBezTo>
                  <a:cubicBezTo>
                    <a:pt x="36335" y="7770"/>
                    <a:pt x="36332" y="7771"/>
                    <a:pt x="36330" y="7771"/>
                  </a:cubicBezTo>
                  <a:cubicBezTo>
                    <a:pt x="36309" y="7771"/>
                    <a:pt x="36332" y="7685"/>
                    <a:pt x="36366" y="7650"/>
                  </a:cubicBezTo>
                  <a:cubicBezTo>
                    <a:pt x="36390" y="7626"/>
                    <a:pt x="36402" y="7616"/>
                    <a:pt x="36413" y="7616"/>
                  </a:cubicBezTo>
                  <a:cubicBezTo>
                    <a:pt x="36421" y="7616"/>
                    <a:pt x="36428" y="7622"/>
                    <a:pt x="36439" y="7633"/>
                  </a:cubicBezTo>
                  <a:cubicBezTo>
                    <a:pt x="36454" y="7646"/>
                    <a:pt x="36482" y="7652"/>
                    <a:pt x="36509" y="7652"/>
                  </a:cubicBezTo>
                  <a:cubicBezTo>
                    <a:pt x="36535" y="7652"/>
                    <a:pt x="36559" y="7647"/>
                    <a:pt x="36571" y="7637"/>
                  </a:cubicBezTo>
                  <a:cubicBezTo>
                    <a:pt x="36578" y="7629"/>
                    <a:pt x="36567" y="7605"/>
                    <a:pt x="36550" y="7581"/>
                  </a:cubicBezTo>
                  <a:cubicBezTo>
                    <a:pt x="36530" y="7557"/>
                    <a:pt x="36522" y="7533"/>
                    <a:pt x="36533" y="7515"/>
                  </a:cubicBezTo>
                  <a:cubicBezTo>
                    <a:pt x="36552" y="7486"/>
                    <a:pt x="36521" y="7437"/>
                    <a:pt x="36489" y="7437"/>
                  </a:cubicBezTo>
                  <a:cubicBezTo>
                    <a:pt x="36486" y="7437"/>
                    <a:pt x="36483" y="7438"/>
                    <a:pt x="36481" y="7438"/>
                  </a:cubicBezTo>
                  <a:cubicBezTo>
                    <a:pt x="36467" y="7442"/>
                    <a:pt x="36463" y="7453"/>
                    <a:pt x="36471" y="7459"/>
                  </a:cubicBezTo>
                  <a:cubicBezTo>
                    <a:pt x="36493" y="7476"/>
                    <a:pt x="36461" y="7555"/>
                    <a:pt x="36437" y="7555"/>
                  </a:cubicBezTo>
                  <a:cubicBezTo>
                    <a:pt x="36436" y="7555"/>
                    <a:pt x="36434" y="7554"/>
                    <a:pt x="36432" y="7553"/>
                  </a:cubicBezTo>
                  <a:cubicBezTo>
                    <a:pt x="36418" y="7550"/>
                    <a:pt x="36401" y="7525"/>
                    <a:pt x="36391" y="7501"/>
                  </a:cubicBezTo>
                  <a:cubicBezTo>
                    <a:pt x="36366" y="7450"/>
                    <a:pt x="36359" y="7434"/>
                    <a:pt x="36351" y="7434"/>
                  </a:cubicBezTo>
                  <a:cubicBezTo>
                    <a:pt x="36347" y="7434"/>
                    <a:pt x="36343" y="7437"/>
                    <a:pt x="36338" y="7442"/>
                  </a:cubicBezTo>
                  <a:cubicBezTo>
                    <a:pt x="36336" y="7444"/>
                    <a:pt x="36334" y="7445"/>
                    <a:pt x="36332" y="7445"/>
                  </a:cubicBezTo>
                  <a:cubicBezTo>
                    <a:pt x="36325" y="7445"/>
                    <a:pt x="36321" y="7433"/>
                    <a:pt x="36321" y="7414"/>
                  </a:cubicBezTo>
                  <a:cubicBezTo>
                    <a:pt x="36321" y="7392"/>
                    <a:pt x="36325" y="7381"/>
                    <a:pt x="36334" y="7381"/>
                  </a:cubicBezTo>
                  <a:cubicBezTo>
                    <a:pt x="36338" y="7381"/>
                    <a:pt x="36343" y="7383"/>
                    <a:pt x="36349" y="7387"/>
                  </a:cubicBezTo>
                  <a:cubicBezTo>
                    <a:pt x="36364" y="7394"/>
                    <a:pt x="36377" y="7397"/>
                    <a:pt x="36387" y="7397"/>
                  </a:cubicBezTo>
                  <a:cubicBezTo>
                    <a:pt x="36406" y="7397"/>
                    <a:pt x="36415" y="7384"/>
                    <a:pt x="36408" y="7359"/>
                  </a:cubicBezTo>
                  <a:cubicBezTo>
                    <a:pt x="36399" y="7337"/>
                    <a:pt x="36414" y="7325"/>
                    <a:pt x="36445" y="7325"/>
                  </a:cubicBezTo>
                  <a:cubicBezTo>
                    <a:pt x="36463" y="7325"/>
                    <a:pt x="36487" y="7329"/>
                    <a:pt x="36515" y="7338"/>
                  </a:cubicBezTo>
                  <a:cubicBezTo>
                    <a:pt x="36531" y="7343"/>
                    <a:pt x="36545" y="7346"/>
                    <a:pt x="36554" y="7346"/>
                  </a:cubicBezTo>
                  <a:cubicBezTo>
                    <a:pt x="36564" y="7346"/>
                    <a:pt x="36569" y="7343"/>
                    <a:pt x="36567" y="7338"/>
                  </a:cubicBezTo>
                  <a:cubicBezTo>
                    <a:pt x="36566" y="7336"/>
                    <a:pt x="36567" y="7335"/>
                    <a:pt x="36569" y="7335"/>
                  </a:cubicBezTo>
                  <a:cubicBezTo>
                    <a:pt x="36575" y="7335"/>
                    <a:pt x="36592" y="7343"/>
                    <a:pt x="36613" y="7359"/>
                  </a:cubicBezTo>
                  <a:cubicBezTo>
                    <a:pt x="36638" y="7374"/>
                    <a:pt x="36668" y="7387"/>
                    <a:pt x="36687" y="7387"/>
                  </a:cubicBezTo>
                  <a:cubicBezTo>
                    <a:pt x="36689" y="7387"/>
                    <a:pt x="36690" y="7387"/>
                    <a:pt x="36692" y="7387"/>
                  </a:cubicBezTo>
                  <a:cubicBezTo>
                    <a:pt x="36738" y="7373"/>
                    <a:pt x="36727" y="7355"/>
                    <a:pt x="36671" y="7331"/>
                  </a:cubicBezTo>
                  <a:cubicBezTo>
                    <a:pt x="36651" y="7324"/>
                    <a:pt x="36642" y="7319"/>
                    <a:pt x="36646" y="7319"/>
                  </a:cubicBezTo>
                  <a:lnTo>
                    <a:pt x="36646" y="7319"/>
                  </a:lnTo>
                  <a:cubicBezTo>
                    <a:pt x="36647" y="7319"/>
                    <a:pt x="36650" y="7320"/>
                    <a:pt x="36655" y="7321"/>
                  </a:cubicBezTo>
                  <a:cubicBezTo>
                    <a:pt x="36657" y="7322"/>
                    <a:pt x="36660" y="7322"/>
                    <a:pt x="36662" y="7322"/>
                  </a:cubicBezTo>
                  <a:cubicBezTo>
                    <a:pt x="36674" y="7322"/>
                    <a:pt x="36682" y="7315"/>
                    <a:pt x="36682" y="7307"/>
                  </a:cubicBezTo>
                  <a:cubicBezTo>
                    <a:pt x="36678" y="7292"/>
                    <a:pt x="36692" y="7286"/>
                    <a:pt x="36711" y="7286"/>
                  </a:cubicBezTo>
                  <a:cubicBezTo>
                    <a:pt x="36739" y="7286"/>
                    <a:pt x="36776" y="7299"/>
                    <a:pt x="36783" y="7317"/>
                  </a:cubicBezTo>
                  <a:cubicBezTo>
                    <a:pt x="36786" y="7327"/>
                    <a:pt x="36788" y="7333"/>
                    <a:pt x="36791" y="7333"/>
                  </a:cubicBezTo>
                  <a:cubicBezTo>
                    <a:pt x="36796" y="7333"/>
                    <a:pt x="36801" y="7322"/>
                    <a:pt x="36807" y="7300"/>
                  </a:cubicBezTo>
                  <a:cubicBezTo>
                    <a:pt x="36815" y="7269"/>
                    <a:pt x="36824" y="7256"/>
                    <a:pt x="36847" y="7256"/>
                  </a:cubicBezTo>
                  <a:cubicBezTo>
                    <a:pt x="36852" y="7256"/>
                    <a:pt x="36859" y="7257"/>
                    <a:pt x="36866" y="7259"/>
                  </a:cubicBezTo>
                  <a:cubicBezTo>
                    <a:pt x="36894" y="7265"/>
                    <a:pt x="36918" y="7286"/>
                    <a:pt x="36921" y="7314"/>
                  </a:cubicBezTo>
                  <a:cubicBezTo>
                    <a:pt x="36931" y="7355"/>
                    <a:pt x="36938" y="7375"/>
                    <a:pt x="36949" y="7375"/>
                  </a:cubicBezTo>
                  <a:cubicBezTo>
                    <a:pt x="36958" y="7375"/>
                    <a:pt x="36970" y="7361"/>
                    <a:pt x="36988" y="7334"/>
                  </a:cubicBezTo>
                  <a:cubicBezTo>
                    <a:pt x="37015" y="7295"/>
                    <a:pt x="37034" y="7282"/>
                    <a:pt x="37075" y="7282"/>
                  </a:cubicBezTo>
                  <a:cubicBezTo>
                    <a:pt x="37080" y="7282"/>
                    <a:pt x="37086" y="7282"/>
                    <a:pt x="37092" y="7283"/>
                  </a:cubicBezTo>
                  <a:cubicBezTo>
                    <a:pt x="37126" y="7286"/>
                    <a:pt x="37161" y="7296"/>
                    <a:pt x="37164" y="7307"/>
                  </a:cubicBezTo>
                  <a:cubicBezTo>
                    <a:pt x="37167" y="7318"/>
                    <a:pt x="37178" y="7322"/>
                    <a:pt x="37192" y="7322"/>
                  </a:cubicBezTo>
                  <a:cubicBezTo>
                    <a:pt x="37196" y="7322"/>
                    <a:pt x="37201" y="7322"/>
                    <a:pt x="37206" y="7321"/>
                  </a:cubicBezTo>
                  <a:cubicBezTo>
                    <a:pt x="37223" y="7314"/>
                    <a:pt x="37233" y="7304"/>
                    <a:pt x="37230" y="7289"/>
                  </a:cubicBezTo>
                  <a:cubicBezTo>
                    <a:pt x="37226" y="7280"/>
                    <a:pt x="37228" y="7275"/>
                    <a:pt x="37235" y="7275"/>
                  </a:cubicBezTo>
                  <a:cubicBezTo>
                    <a:pt x="37240" y="7275"/>
                    <a:pt x="37249" y="7278"/>
                    <a:pt x="37262" y="7283"/>
                  </a:cubicBezTo>
                  <a:cubicBezTo>
                    <a:pt x="37268" y="7285"/>
                    <a:pt x="37276" y="7285"/>
                    <a:pt x="37285" y="7285"/>
                  </a:cubicBezTo>
                  <a:cubicBezTo>
                    <a:pt x="37311" y="7285"/>
                    <a:pt x="37346" y="7279"/>
                    <a:pt x="37379" y="7269"/>
                  </a:cubicBezTo>
                  <a:cubicBezTo>
                    <a:pt x="37406" y="7258"/>
                    <a:pt x="37424" y="7252"/>
                    <a:pt x="37439" y="7252"/>
                  </a:cubicBezTo>
                  <a:cubicBezTo>
                    <a:pt x="37463" y="7252"/>
                    <a:pt x="37476" y="7269"/>
                    <a:pt x="37504" y="7310"/>
                  </a:cubicBezTo>
                  <a:cubicBezTo>
                    <a:pt x="37530" y="7350"/>
                    <a:pt x="37564" y="7374"/>
                    <a:pt x="37581" y="7374"/>
                  </a:cubicBezTo>
                  <a:cubicBezTo>
                    <a:pt x="37591" y="7374"/>
                    <a:pt x="37596" y="7366"/>
                    <a:pt x="37591" y="7349"/>
                  </a:cubicBezTo>
                  <a:cubicBezTo>
                    <a:pt x="37587" y="7342"/>
                    <a:pt x="37619" y="7321"/>
                    <a:pt x="37660" y="7307"/>
                  </a:cubicBezTo>
                  <a:cubicBezTo>
                    <a:pt x="37687" y="7296"/>
                    <a:pt x="37708" y="7291"/>
                    <a:pt x="37722" y="7291"/>
                  </a:cubicBezTo>
                  <a:cubicBezTo>
                    <a:pt x="37735" y="7291"/>
                    <a:pt x="37742" y="7295"/>
                    <a:pt x="37744" y="7304"/>
                  </a:cubicBezTo>
                  <a:cubicBezTo>
                    <a:pt x="37746" y="7312"/>
                    <a:pt x="37762" y="7317"/>
                    <a:pt x="37786" y="7317"/>
                  </a:cubicBezTo>
                  <a:cubicBezTo>
                    <a:pt x="37798" y="7317"/>
                    <a:pt x="37812" y="7316"/>
                    <a:pt x="37827" y="7314"/>
                  </a:cubicBezTo>
                  <a:cubicBezTo>
                    <a:pt x="37889" y="7301"/>
                    <a:pt x="37919" y="7295"/>
                    <a:pt x="37941" y="7295"/>
                  </a:cubicBezTo>
                  <a:cubicBezTo>
                    <a:pt x="37960" y="7295"/>
                    <a:pt x="37973" y="7299"/>
                    <a:pt x="37993" y="7307"/>
                  </a:cubicBezTo>
                  <a:cubicBezTo>
                    <a:pt x="38005" y="7310"/>
                    <a:pt x="38013" y="7312"/>
                    <a:pt x="38020" y="7312"/>
                  </a:cubicBezTo>
                  <a:cubicBezTo>
                    <a:pt x="38032" y="7312"/>
                    <a:pt x="38036" y="7304"/>
                    <a:pt x="38038" y="7286"/>
                  </a:cubicBezTo>
                  <a:cubicBezTo>
                    <a:pt x="38038" y="7273"/>
                    <a:pt x="38037" y="7266"/>
                    <a:pt x="38031" y="7266"/>
                  </a:cubicBezTo>
                  <a:cubicBezTo>
                    <a:pt x="38029" y="7266"/>
                    <a:pt x="38027" y="7267"/>
                    <a:pt x="38024" y="7269"/>
                  </a:cubicBezTo>
                  <a:cubicBezTo>
                    <a:pt x="38021" y="7272"/>
                    <a:pt x="38016" y="7273"/>
                    <a:pt x="38010" y="7273"/>
                  </a:cubicBezTo>
                  <a:cubicBezTo>
                    <a:pt x="37984" y="7273"/>
                    <a:pt x="37940" y="7247"/>
                    <a:pt x="37952" y="7230"/>
                  </a:cubicBezTo>
                  <a:cubicBezTo>
                    <a:pt x="37955" y="7224"/>
                    <a:pt x="37945" y="7217"/>
                    <a:pt x="37920" y="7213"/>
                  </a:cubicBezTo>
                  <a:cubicBezTo>
                    <a:pt x="37893" y="7213"/>
                    <a:pt x="37886" y="7220"/>
                    <a:pt x="37899" y="7238"/>
                  </a:cubicBezTo>
                  <a:cubicBezTo>
                    <a:pt x="37912" y="7249"/>
                    <a:pt x="37911" y="7259"/>
                    <a:pt x="37896" y="7259"/>
                  </a:cubicBezTo>
                  <a:cubicBezTo>
                    <a:pt x="37894" y="7259"/>
                    <a:pt x="37892" y="7259"/>
                    <a:pt x="37889" y="7259"/>
                  </a:cubicBezTo>
                  <a:cubicBezTo>
                    <a:pt x="37865" y="7259"/>
                    <a:pt x="37862" y="7238"/>
                    <a:pt x="37879" y="7168"/>
                  </a:cubicBezTo>
                  <a:cubicBezTo>
                    <a:pt x="37891" y="7124"/>
                    <a:pt x="37907" y="7094"/>
                    <a:pt x="37915" y="7094"/>
                  </a:cubicBezTo>
                  <a:cubicBezTo>
                    <a:pt x="37915" y="7094"/>
                    <a:pt x="37916" y="7095"/>
                    <a:pt x="37917" y="7095"/>
                  </a:cubicBezTo>
                  <a:cubicBezTo>
                    <a:pt x="37922" y="7103"/>
                    <a:pt x="37933" y="7107"/>
                    <a:pt x="37944" y="7107"/>
                  </a:cubicBezTo>
                  <a:cubicBezTo>
                    <a:pt x="37948" y="7107"/>
                    <a:pt x="37952" y="7106"/>
                    <a:pt x="37955" y="7105"/>
                  </a:cubicBezTo>
                  <a:cubicBezTo>
                    <a:pt x="37966" y="7105"/>
                    <a:pt x="37958" y="7088"/>
                    <a:pt x="37934" y="7075"/>
                  </a:cubicBezTo>
                  <a:cubicBezTo>
                    <a:pt x="37910" y="7060"/>
                    <a:pt x="37875" y="7033"/>
                    <a:pt x="37862" y="7015"/>
                  </a:cubicBezTo>
                  <a:cubicBezTo>
                    <a:pt x="37852" y="7005"/>
                    <a:pt x="37840" y="6997"/>
                    <a:pt x="37830" y="6997"/>
                  </a:cubicBezTo>
                  <a:cubicBezTo>
                    <a:pt x="37826" y="6997"/>
                    <a:pt x="37823" y="6998"/>
                    <a:pt x="37820" y="7001"/>
                  </a:cubicBezTo>
                  <a:cubicBezTo>
                    <a:pt x="37816" y="7005"/>
                    <a:pt x="37808" y="7007"/>
                    <a:pt x="37797" y="7007"/>
                  </a:cubicBezTo>
                  <a:cubicBezTo>
                    <a:pt x="37786" y="7007"/>
                    <a:pt x="37773" y="7005"/>
                    <a:pt x="37761" y="7001"/>
                  </a:cubicBezTo>
                  <a:cubicBezTo>
                    <a:pt x="37723" y="6988"/>
                    <a:pt x="37719" y="6980"/>
                    <a:pt x="37740" y="6939"/>
                  </a:cubicBezTo>
                  <a:cubicBezTo>
                    <a:pt x="37754" y="6909"/>
                    <a:pt x="37763" y="6898"/>
                    <a:pt x="37793" y="6898"/>
                  </a:cubicBezTo>
                  <a:cubicBezTo>
                    <a:pt x="37801" y="6898"/>
                    <a:pt x="37811" y="6899"/>
                    <a:pt x="37824" y="6901"/>
                  </a:cubicBezTo>
                  <a:cubicBezTo>
                    <a:pt x="37838" y="6903"/>
                    <a:pt x="37851" y="6905"/>
                    <a:pt x="37863" y="6905"/>
                  </a:cubicBezTo>
                  <a:cubicBezTo>
                    <a:pt x="37884" y="6905"/>
                    <a:pt x="37900" y="6901"/>
                    <a:pt x="37907" y="6894"/>
                  </a:cubicBezTo>
                  <a:cubicBezTo>
                    <a:pt x="37912" y="6889"/>
                    <a:pt x="37918" y="6887"/>
                    <a:pt x="37923" y="6887"/>
                  </a:cubicBezTo>
                  <a:cubicBezTo>
                    <a:pt x="37945" y="6887"/>
                    <a:pt x="37962" y="6923"/>
                    <a:pt x="37945" y="6956"/>
                  </a:cubicBezTo>
                  <a:cubicBezTo>
                    <a:pt x="37936" y="6974"/>
                    <a:pt x="37932" y="6983"/>
                    <a:pt x="37934" y="6983"/>
                  </a:cubicBezTo>
                  <a:cubicBezTo>
                    <a:pt x="37935" y="6983"/>
                    <a:pt x="37943" y="6974"/>
                    <a:pt x="37958" y="6956"/>
                  </a:cubicBezTo>
                  <a:cubicBezTo>
                    <a:pt x="37973" y="6939"/>
                    <a:pt x="37981" y="6929"/>
                    <a:pt x="37987" y="6929"/>
                  </a:cubicBezTo>
                  <a:cubicBezTo>
                    <a:pt x="37993" y="6929"/>
                    <a:pt x="37995" y="6943"/>
                    <a:pt x="37997" y="6974"/>
                  </a:cubicBezTo>
                  <a:cubicBezTo>
                    <a:pt x="38000" y="7002"/>
                    <a:pt x="38009" y="7026"/>
                    <a:pt x="38019" y="7026"/>
                  </a:cubicBezTo>
                  <a:cubicBezTo>
                    <a:pt x="38019" y="7026"/>
                    <a:pt x="38020" y="7026"/>
                    <a:pt x="38021" y="7025"/>
                  </a:cubicBezTo>
                  <a:cubicBezTo>
                    <a:pt x="38032" y="7025"/>
                    <a:pt x="38038" y="7040"/>
                    <a:pt x="38038" y="7064"/>
                  </a:cubicBezTo>
                  <a:cubicBezTo>
                    <a:pt x="38038" y="7086"/>
                    <a:pt x="38048" y="7102"/>
                    <a:pt x="38059" y="7102"/>
                  </a:cubicBezTo>
                  <a:cubicBezTo>
                    <a:pt x="38060" y="7102"/>
                    <a:pt x="38061" y="7102"/>
                    <a:pt x="38063" y="7102"/>
                  </a:cubicBezTo>
                  <a:cubicBezTo>
                    <a:pt x="38077" y="7099"/>
                    <a:pt x="38087" y="7085"/>
                    <a:pt x="38083" y="7075"/>
                  </a:cubicBezTo>
                  <a:cubicBezTo>
                    <a:pt x="38080" y="7064"/>
                    <a:pt x="38087" y="7054"/>
                    <a:pt x="38098" y="7050"/>
                  </a:cubicBezTo>
                  <a:cubicBezTo>
                    <a:pt x="38100" y="7050"/>
                    <a:pt x="38102" y="7050"/>
                    <a:pt x="38104" y="7050"/>
                  </a:cubicBezTo>
                  <a:cubicBezTo>
                    <a:pt x="38115" y="7050"/>
                    <a:pt x="38125" y="7060"/>
                    <a:pt x="38128" y="7075"/>
                  </a:cubicBezTo>
                  <a:cubicBezTo>
                    <a:pt x="38133" y="7086"/>
                    <a:pt x="38141" y="7093"/>
                    <a:pt x="38149" y="7093"/>
                  </a:cubicBezTo>
                  <a:cubicBezTo>
                    <a:pt x="38153" y="7093"/>
                    <a:pt x="38156" y="7091"/>
                    <a:pt x="38160" y="7088"/>
                  </a:cubicBezTo>
                  <a:cubicBezTo>
                    <a:pt x="38170" y="7078"/>
                    <a:pt x="38160" y="7054"/>
                    <a:pt x="38136" y="7025"/>
                  </a:cubicBezTo>
                  <a:cubicBezTo>
                    <a:pt x="38101" y="6991"/>
                    <a:pt x="38098" y="6977"/>
                    <a:pt x="38118" y="6956"/>
                  </a:cubicBezTo>
                  <a:cubicBezTo>
                    <a:pt x="38128" y="6948"/>
                    <a:pt x="38139" y="6944"/>
                    <a:pt x="38149" y="6944"/>
                  </a:cubicBezTo>
                  <a:cubicBezTo>
                    <a:pt x="38157" y="6944"/>
                    <a:pt x="38164" y="6947"/>
                    <a:pt x="38170" y="6953"/>
                  </a:cubicBezTo>
                  <a:cubicBezTo>
                    <a:pt x="38178" y="6959"/>
                    <a:pt x="38183" y="6963"/>
                    <a:pt x="38186" y="6963"/>
                  </a:cubicBezTo>
                  <a:cubicBezTo>
                    <a:pt x="38189" y="6963"/>
                    <a:pt x="38189" y="6958"/>
                    <a:pt x="38187" y="6946"/>
                  </a:cubicBezTo>
                  <a:cubicBezTo>
                    <a:pt x="38185" y="6937"/>
                    <a:pt x="38195" y="6928"/>
                    <a:pt x="38211" y="6928"/>
                  </a:cubicBezTo>
                  <a:cubicBezTo>
                    <a:pt x="38214" y="6928"/>
                    <a:pt x="38216" y="6928"/>
                    <a:pt x="38219" y="6929"/>
                  </a:cubicBezTo>
                  <a:cubicBezTo>
                    <a:pt x="38253" y="6929"/>
                    <a:pt x="38253" y="6936"/>
                    <a:pt x="38219" y="6956"/>
                  </a:cubicBezTo>
                  <a:cubicBezTo>
                    <a:pt x="38195" y="6974"/>
                    <a:pt x="38177" y="6995"/>
                    <a:pt x="38181" y="7005"/>
                  </a:cubicBezTo>
                  <a:cubicBezTo>
                    <a:pt x="38184" y="7014"/>
                    <a:pt x="38193" y="7018"/>
                    <a:pt x="38206" y="7018"/>
                  </a:cubicBezTo>
                  <a:cubicBezTo>
                    <a:pt x="38236" y="7018"/>
                    <a:pt x="38282" y="6995"/>
                    <a:pt x="38285" y="6970"/>
                  </a:cubicBezTo>
                  <a:cubicBezTo>
                    <a:pt x="38287" y="6955"/>
                    <a:pt x="38289" y="6948"/>
                    <a:pt x="38297" y="6948"/>
                  </a:cubicBezTo>
                  <a:cubicBezTo>
                    <a:pt x="38303" y="6948"/>
                    <a:pt x="38313" y="6952"/>
                    <a:pt x="38330" y="6960"/>
                  </a:cubicBezTo>
                  <a:cubicBezTo>
                    <a:pt x="38351" y="6970"/>
                    <a:pt x="38368" y="6988"/>
                    <a:pt x="38365" y="6998"/>
                  </a:cubicBezTo>
                  <a:cubicBezTo>
                    <a:pt x="38362" y="7004"/>
                    <a:pt x="38367" y="7006"/>
                    <a:pt x="38376" y="7006"/>
                  </a:cubicBezTo>
                  <a:cubicBezTo>
                    <a:pt x="38406" y="7006"/>
                    <a:pt x="38479" y="6981"/>
                    <a:pt x="38490" y="6960"/>
                  </a:cubicBezTo>
                  <a:cubicBezTo>
                    <a:pt x="38492" y="6955"/>
                    <a:pt x="38494" y="6953"/>
                    <a:pt x="38496" y="6953"/>
                  </a:cubicBezTo>
                  <a:cubicBezTo>
                    <a:pt x="38500" y="6953"/>
                    <a:pt x="38503" y="6960"/>
                    <a:pt x="38503" y="6974"/>
                  </a:cubicBezTo>
                  <a:cubicBezTo>
                    <a:pt x="38500" y="6998"/>
                    <a:pt x="38517" y="7022"/>
                    <a:pt x="38535" y="7030"/>
                  </a:cubicBezTo>
                  <a:cubicBezTo>
                    <a:pt x="38546" y="7035"/>
                    <a:pt x="38561" y="7038"/>
                    <a:pt x="38578" y="7038"/>
                  </a:cubicBezTo>
                  <a:cubicBezTo>
                    <a:pt x="38633" y="7038"/>
                    <a:pt x="38704" y="7012"/>
                    <a:pt x="38690" y="6988"/>
                  </a:cubicBezTo>
                  <a:cubicBezTo>
                    <a:pt x="38682" y="6976"/>
                    <a:pt x="38685" y="6970"/>
                    <a:pt x="38695" y="6970"/>
                  </a:cubicBezTo>
                  <a:cubicBezTo>
                    <a:pt x="38697" y="6970"/>
                    <a:pt x="38699" y="6970"/>
                    <a:pt x="38701" y="6970"/>
                  </a:cubicBezTo>
                  <a:cubicBezTo>
                    <a:pt x="38715" y="6974"/>
                    <a:pt x="38725" y="6995"/>
                    <a:pt x="38725" y="7019"/>
                  </a:cubicBezTo>
                  <a:cubicBezTo>
                    <a:pt x="38725" y="7043"/>
                    <a:pt x="38730" y="7053"/>
                    <a:pt x="38740" y="7053"/>
                  </a:cubicBezTo>
                  <a:cubicBezTo>
                    <a:pt x="38745" y="7053"/>
                    <a:pt x="38750" y="7051"/>
                    <a:pt x="38757" y="7046"/>
                  </a:cubicBezTo>
                  <a:cubicBezTo>
                    <a:pt x="38763" y="7043"/>
                    <a:pt x="38771" y="7041"/>
                    <a:pt x="38781" y="7041"/>
                  </a:cubicBezTo>
                  <a:cubicBezTo>
                    <a:pt x="38812" y="7041"/>
                    <a:pt x="38854" y="7061"/>
                    <a:pt x="38857" y="7085"/>
                  </a:cubicBezTo>
                  <a:cubicBezTo>
                    <a:pt x="38864" y="7121"/>
                    <a:pt x="38880" y="7144"/>
                    <a:pt x="38899" y="7144"/>
                  </a:cubicBezTo>
                  <a:cubicBezTo>
                    <a:pt x="38900" y="7144"/>
                    <a:pt x="38901" y="7144"/>
                    <a:pt x="38903" y="7144"/>
                  </a:cubicBezTo>
                  <a:cubicBezTo>
                    <a:pt x="38916" y="7140"/>
                    <a:pt x="38924" y="7126"/>
                    <a:pt x="38916" y="7113"/>
                  </a:cubicBezTo>
                  <a:cubicBezTo>
                    <a:pt x="38888" y="7060"/>
                    <a:pt x="38888" y="7024"/>
                    <a:pt x="38910" y="7024"/>
                  </a:cubicBezTo>
                  <a:cubicBezTo>
                    <a:pt x="38913" y="7024"/>
                    <a:pt x="38916" y="7024"/>
                    <a:pt x="38919" y="7025"/>
                  </a:cubicBezTo>
                  <a:cubicBezTo>
                    <a:pt x="38925" y="7027"/>
                    <a:pt x="38932" y="7027"/>
                    <a:pt x="38939" y="7027"/>
                  </a:cubicBezTo>
                  <a:cubicBezTo>
                    <a:pt x="38997" y="7027"/>
                    <a:pt x="39108" y="6995"/>
                    <a:pt x="39118" y="6974"/>
                  </a:cubicBezTo>
                  <a:cubicBezTo>
                    <a:pt x="39121" y="6965"/>
                    <a:pt x="39131" y="6961"/>
                    <a:pt x="39144" y="6961"/>
                  </a:cubicBezTo>
                  <a:cubicBezTo>
                    <a:pt x="39180" y="6961"/>
                    <a:pt x="39239" y="6989"/>
                    <a:pt x="39277" y="7030"/>
                  </a:cubicBezTo>
                  <a:cubicBezTo>
                    <a:pt x="39299" y="7051"/>
                    <a:pt x="39319" y="7067"/>
                    <a:pt x="39329" y="7067"/>
                  </a:cubicBezTo>
                  <a:cubicBezTo>
                    <a:pt x="39332" y="7067"/>
                    <a:pt x="39334" y="7066"/>
                    <a:pt x="39336" y="7064"/>
                  </a:cubicBezTo>
                  <a:cubicBezTo>
                    <a:pt x="39339" y="7061"/>
                    <a:pt x="39345" y="7060"/>
                    <a:pt x="39352" y="7060"/>
                  </a:cubicBezTo>
                  <a:cubicBezTo>
                    <a:pt x="39366" y="7060"/>
                    <a:pt x="39384" y="7064"/>
                    <a:pt x="39402" y="7071"/>
                  </a:cubicBezTo>
                  <a:cubicBezTo>
                    <a:pt x="39427" y="7080"/>
                    <a:pt x="39446" y="7084"/>
                    <a:pt x="39460" y="7084"/>
                  </a:cubicBezTo>
                  <a:cubicBezTo>
                    <a:pt x="39478" y="7084"/>
                    <a:pt x="39486" y="7076"/>
                    <a:pt x="39481" y="7060"/>
                  </a:cubicBezTo>
                  <a:cubicBezTo>
                    <a:pt x="39479" y="7053"/>
                    <a:pt x="39469" y="7047"/>
                    <a:pt x="39458" y="7047"/>
                  </a:cubicBezTo>
                  <a:cubicBezTo>
                    <a:pt x="39453" y="7047"/>
                    <a:pt x="39449" y="7048"/>
                    <a:pt x="39444" y="7050"/>
                  </a:cubicBezTo>
                  <a:cubicBezTo>
                    <a:pt x="39441" y="7051"/>
                    <a:pt x="39438" y="7051"/>
                    <a:pt x="39435" y="7051"/>
                  </a:cubicBezTo>
                  <a:cubicBezTo>
                    <a:pt x="39418" y="7051"/>
                    <a:pt x="39395" y="7044"/>
                    <a:pt x="39377" y="7033"/>
                  </a:cubicBezTo>
                  <a:cubicBezTo>
                    <a:pt x="39365" y="7024"/>
                    <a:pt x="39351" y="7020"/>
                    <a:pt x="39340" y="7020"/>
                  </a:cubicBezTo>
                  <a:cubicBezTo>
                    <a:pt x="39334" y="7020"/>
                    <a:pt x="39328" y="7022"/>
                    <a:pt x="39326" y="7025"/>
                  </a:cubicBezTo>
                  <a:cubicBezTo>
                    <a:pt x="39317" y="7033"/>
                    <a:pt x="39312" y="7036"/>
                    <a:pt x="39308" y="7036"/>
                  </a:cubicBezTo>
                  <a:cubicBezTo>
                    <a:pt x="39295" y="7036"/>
                    <a:pt x="39310" y="6992"/>
                    <a:pt x="39340" y="6946"/>
                  </a:cubicBezTo>
                  <a:cubicBezTo>
                    <a:pt x="39358" y="6921"/>
                    <a:pt x="39372" y="6905"/>
                    <a:pt x="39376" y="6905"/>
                  </a:cubicBezTo>
                  <a:cubicBezTo>
                    <a:pt x="39378" y="6905"/>
                    <a:pt x="39378" y="6907"/>
                    <a:pt x="39377" y="6911"/>
                  </a:cubicBezTo>
                  <a:cubicBezTo>
                    <a:pt x="39372" y="6922"/>
                    <a:pt x="39378" y="6931"/>
                    <a:pt x="39388" y="6931"/>
                  </a:cubicBezTo>
                  <a:cubicBezTo>
                    <a:pt x="39391" y="6931"/>
                    <a:pt x="39394" y="6930"/>
                    <a:pt x="39398" y="6929"/>
                  </a:cubicBezTo>
                  <a:cubicBezTo>
                    <a:pt x="39438" y="6918"/>
                    <a:pt x="39489" y="6769"/>
                    <a:pt x="39451" y="6769"/>
                  </a:cubicBezTo>
                  <a:cubicBezTo>
                    <a:pt x="39450" y="6769"/>
                    <a:pt x="39449" y="6769"/>
                    <a:pt x="39447" y="6769"/>
                  </a:cubicBezTo>
                  <a:cubicBezTo>
                    <a:pt x="39444" y="6770"/>
                    <a:pt x="39440" y="6770"/>
                    <a:pt x="39436" y="6770"/>
                  </a:cubicBezTo>
                  <a:cubicBezTo>
                    <a:pt x="39424" y="6770"/>
                    <a:pt x="39411" y="6766"/>
                    <a:pt x="39409" y="6759"/>
                  </a:cubicBezTo>
                  <a:cubicBezTo>
                    <a:pt x="39407" y="6752"/>
                    <a:pt x="39394" y="6748"/>
                    <a:pt x="39377" y="6748"/>
                  </a:cubicBezTo>
                  <a:cubicBezTo>
                    <a:pt x="39368" y="6748"/>
                    <a:pt x="39357" y="6749"/>
                    <a:pt x="39346" y="6752"/>
                  </a:cubicBezTo>
                  <a:cubicBezTo>
                    <a:pt x="39333" y="6756"/>
                    <a:pt x="39322" y="6757"/>
                    <a:pt x="39314" y="6757"/>
                  </a:cubicBezTo>
                  <a:cubicBezTo>
                    <a:pt x="39283" y="6757"/>
                    <a:pt x="39298" y="6728"/>
                    <a:pt x="39356" y="6703"/>
                  </a:cubicBezTo>
                  <a:cubicBezTo>
                    <a:pt x="39372" y="6695"/>
                    <a:pt x="39385" y="6692"/>
                    <a:pt x="39395" y="6692"/>
                  </a:cubicBezTo>
                  <a:cubicBezTo>
                    <a:pt x="39407" y="6692"/>
                    <a:pt x="39414" y="6697"/>
                    <a:pt x="39416" y="6707"/>
                  </a:cubicBezTo>
                  <a:cubicBezTo>
                    <a:pt x="39421" y="6717"/>
                    <a:pt x="39436" y="6723"/>
                    <a:pt x="39451" y="6723"/>
                  </a:cubicBezTo>
                  <a:cubicBezTo>
                    <a:pt x="39457" y="6723"/>
                    <a:pt x="39463" y="6722"/>
                    <a:pt x="39468" y="6721"/>
                  </a:cubicBezTo>
                  <a:cubicBezTo>
                    <a:pt x="39477" y="6719"/>
                    <a:pt x="39484" y="6718"/>
                    <a:pt x="39490" y="6718"/>
                  </a:cubicBezTo>
                  <a:cubicBezTo>
                    <a:pt x="39511" y="6718"/>
                    <a:pt x="39512" y="6732"/>
                    <a:pt x="39510" y="6786"/>
                  </a:cubicBezTo>
                  <a:cubicBezTo>
                    <a:pt x="39510" y="6828"/>
                    <a:pt x="39492" y="6870"/>
                    <a:pt x="39475" y="6876"/>
                  </a:cubicBezTo>
                  <a:cubicBezTo>
                    <a:pt x="39461" y="6883"/>
                    <a:pt x="39459" y="6887"/>
                    <a:pt x="39469" y="6887"/>
                  </a:cubicBezTo>
                  <a:cubicBezTo>
                    <a:pt x="39475" y="6887"/>
                    <a:pt x="39483" y="6886"/>
                    <a:pt x="39496" y="6884"/>
                  </a:cubicBezTo>
                  <a:cubicBezTo>
                    <a:pt x="39582" y="6866"/>
                    <a:pt x="39617" y="6776"/>
                    <a:pt x="39565" y="6703"/>
                  </a:cubicBezTo>
                  <a:cubicBezTo>
                    <a:pt x="39561" y="6700"/>
                    <a:pt x="39558" y="6692"/>
                    <a:pt x="39558" y="6686"/>
                  </a:cubicBezTo>
                  <a:cubicBezTo>
                    <a:pt x="39558" y="6679"/>
                    <a:pt x="39540" y="6668"/>
                    <a:pt x="39520" y="6662"/>
                  </a:cubicBezTo>
                  <a:cubicBezTo>
                    <a:pt x="39499" y="6655"/>
                    <a:pt x="39513" y="6647"/>
                    <a:pt x="39561" y="6644"/>
                  </a:cubicBezTo>
                  <a:cubicBezTo>
                    <a:pt x="39641" y="6641"/>
                    <a:pt x="39662" y="6599"/>
                    <a:pt x="39590" y="6592"/>
                  </a:cubicBezTo>
                  <a:cubicBezTo>
                    <a:pt x="39569" y="6592"/>
                    <a:pt x="39544" y="6575"/>
                    <a:pt x="39540" y="6554"/>
                  </a:cubicBezTo>
                  <a:cubicBezTo>
                    <a:pt x="39534" y="6533"/>
                    <a:pt x="39502" y="6523"/>
                    <a:pt x="39461" y="6523"/>
                  </a:cubicBezTo>
                  <a:lnTo>
                    <a:pt x="39395" y="6523"/>
                  </a:lnTo>
                  <a:lnTo>
                    <a:pt x="39457" y="6474"/>
                  </a:lnTo>
                  <a:cubicBezTo>
                    <a:pt x="39496" y="6447"/>
                    <a:pt x="39523" y="6408"/>
                    <a:pt x="39523" y="6391"/>
                  </a:cubicBezTo>
                  <a:cubicBezTo>
                    <a:pt x="39525" y="6377"/>
                    <a:pt x="39525" y="6370"/>
                    <a:pt x="39522" y="6370"/>
                  </a:cubicBezTo>
                  <a:cubicBezTo>
                    <a:pt x="39520" y="6370"/>
                    <a:pt x="39514" y="6376"/>
                    <a:pt x="39506" y="6388"/>
                  </a:cubicBezTo>
                  <a:cubicBezTo>
                    <a:pt x="39493" y="6412"/>
                    <a:pt x="39478" y="6425"/>
                    <a:pt x="39466" y="6425"/>
                  </a:cubicBezTo>
                  <a:cubicBezTo>
                    <a:pt x="39456" y="6425"/>
                    <a:pt x="39448" y="6417"/>
                    <a:pt x="39444" y="6401"/>
                  </a:cubicBezTo>
                  <a:cubicBezTo>
                    <a:pt x="39437" y="6386"/>
                    <a:pt x="39426" y="6376"/>
                    <a:pt x="39414" y="6376"/>
                  </a:cubicBezTo>
                  <a:cubicBezTo>
                    <a:pt x="39412" y="6376"/>
                    <a:pt x="39411" y="6376"/>
                    <a:pt x="39409" y="6377"/>
                  </a:cubicBezTo>
                  <a:cubicBezTo>
                    <a:pt x="39395" y="6380"/>
                    <a:pt x="39395" y="6391"/>
                    <a:pt x="39419" y="6412"/>
                  </a:cubicBezTo>
                  <a:cubicBezTo>
                    <a:pt x="39454" y="6443"/>
                    <a:pt x="39451" y="6471"/>
                    <a:pt x="39412" y="6481"/>
                  </a:cubicBezTo>
                  <a:cubicBezTo>
                    <a:pt x="39411" y="6481"/>
                    <a:pt x="39410" y="6482"/>
                    <a:pt x="39409" y="6482"/>
                  </a:cubicBezTo>
                  <a:cubicBezTo>
                    <a:pt x="39401" y="6482"/>
                    <a:pt x="39399" y="6472"/>
                    <a:pt x="39402" y="6460"/>
                  </a:cubicBezTo>
                  <a:cubicBezTo>
                    <a:pt x="39406" y="6451"/>
                    <a:pt x="39403" y="6445"/>
                    <a:pt x="39396" y="6445"/>
                  </a:cubicBezTo>
                  <a:cubicBezTo>
                    <a:pt x="39389" y="6445"/>
                    <a:pt x="39380" y="6449"/>
                    <a:pt x="39367" y="6457"/>
                  </a:cubicBezTo>
                  <a:cubicBezTo>
                    <a:pt x="39354" y="6464"/>
                    <a:pt x="39343" y="6468"/>
                    <a:pt x="39335" y="6468"/>
                  </a:cubicBezTo>
                  <a:cubicBezTo>
                    <a:pt x="39323" y="6468"/>
                    <a:pt x="39314" y="6461"/>
                    <a:pt x="39308" y="6447"/>
                  </a:cubicBezTo>
                  <a:cubicBezTo>
                    <a:pt x="39303" y="6433"/>
                    <a:pt x="39301" y="6426"/>
                    <a:pt x="39300" y="6426"/>
                  </a:cubicBezTo>
                  <a:cubicBezTo>
                    <a:pt x="39298" y="6426"/>
                    <a:pt x="39298" y="6434"/>
                    <a:pt x="39298" y="6450"/>
                  </a:cubicBezTo>
                  <a:cubicBezTo>
                    <a:pt x="39298" y="6484"/>
                    <a:pt x="39270" y="6510"/>
                    <a:pt x="39241" y="6510"/>
                  </a:cubicBezTo>
                  <a:cubicBezTo>
                    <a:pt x="39232" y="6510"/>
                    <a:pt x="39223" y="6508"/>
                    <a:pt x="39215" y="6502"/>
                  </a:cubicBezTo>
                  <a:cubicBezTo>
                    <a:pt x="39169" y="6474"/>
                    <a:pt x="39159" y="6418"/>
                    <a:pt x="39197" y="6408"/>
                  </a:cubicBezTo>
                  <a:cubicBezTo>
                    <a:pt x="39215" y="6405"/>
                    <a:pt x="39218" y="6391"/>
                    <a:pt x="39207" y="6384"/>
                  </a:cubicBezTo>
                  <a:cubicBezTo>
                    <a:pt x="39201" y="6379"/>
                    <a:pt x="39192" y="6377"/>
                    <a:pt x="39181" y="6377"/>
                  </a:cubicBezTo>
                  <a:cubicBezTo>
                    <a:pt x="39169" y="6377"/>
                    <a:pt x="39155" y="6380"/>
                    <a:pt x="39142" y="6388"/>
                  </a:cubicBezTo>
                  <a:cubicBezTo>
                    <a:pt x="39127" y="6394"/>
                    <a:pt x="39118" y="6397"/>
                    <a:pt x="39113" y="6397"/>
                  </a:cubicBezTo>
                  <a:cubicBezTo>
                    <a:pt x="39109" y="6397"/>
                    <a:pt x="39110" y="6393"/>
                    <a:pt x="39118" y="6384"/>
                  </a:cubicBezTo>
                  <a:cubicBezTo>
                    <a:pt x="39126" y="6368"/>
                    <a:pt x="39138" y="6361"/>
                    <a:pt x="39160" y="6361"/>
                  </a:cubicBezTo>
                  <a:cubicBezTo>
                    <a:pt x="39182" y="6361"/>
                    <a:pt x="39215" y="6368"/>
                    <a:pt x="39263" y="6384"/>
                  </a:cubicBezTo>
                  <a:cubicBezTo>
                    <a:pt x="39280" y="6390"/>
                    <a:pt x="39292" y="6393"/>
                    <a:pt x="39301" y="6393"/>
                  </a:cubicBezTo>
                  <a:cubicBezTo>
                    <a:pt x="39313" y="6393"/>
                    <a:pt x="39317" y="6388"/>
                    <a:pt x="39315" y="6380"/>
                  </a:cubicBezTo>
                  <a:cubicBezTo>
                    <a:pt x="39312" y="6367"/>
                    <a:pt x="39246" y="6343"/>
                    <a:pt x="39177" y="6325"/>
                  </a:cubicBezTo>
                  <a:cubicBezTo>
                    <a:pt x="39058" y="6294"/>
                    <a:pt x="39044" y="6287"/>
                    <a:pt x="39069" y="6255"/>
                  </a:cubicBezTo>
                  <a:cubicBezTo>
                    <a:pt x="39088" y="6236"/>
                    <a:pt x="39129" y="6223"/>
                    <a:pt x="39160" y="6223"/>
                  </a:cubicBezTo>
                  <a:cubicBezTo>
                    <a:pt x="39179" y="6223"/>
                    <a:pt x="39193" y="6228"/>
                    <a:pt x="39197" y="6239"/>
                  </a:cubicBezTo>
                  <a:cubicBezTo>
                    <a:pt x="39199" y="6244"/>
                    <a:pt x="39206" y="6247"/>
                    <a:pt x="39216" y="6247"/>
                  </a:cubicBezTo>
                  <a:cubicBezTo>
                    <a:pt x="39225" y="6247"/>
                    <a:pt x="39235" y="6245"/>
                    <a:pt x="39246" y="6242"/>
                  </a:cubicBezTo>
                  <a:cubicBezTo>
                    <a:pt x="39270" y="6234"/>
                    <a:pt x="39281" y="6221"/>
                    <a:pt x="39270" y="6214"/>
                  </a:cubicBezTo>
                  <a:cubicBezTo>
                    <a:pt x="39265" y="6209"/>
                    <a:pt x="39267" y="6206"/>
                    <a:pt x="39277" y="6206"/>
                  </a:cubicBezTo>
                  <a:cubicBezTo>
                    <a:pt x="39281" y="6206"/>
                    <a:pt x="39285" y="6206"/>
                    <a:pt x="39291" y="6207"/>
                  </a:cubicBezTo>
                  <a:cubicBezTo>
                    <a:pt x="39308" y="6207"/>
                    <a:pt x="39329" y="6228"/>
                    <a:pt x="39336" y="6252"/>
                  </a:cubicBezTo>
                  <a:cubicBezTo>
                    <a:pt x="39342" y="6277"/>
                    <a:pt x="39360" y="6291"/>
                    <a:pt x="39386" y="6291"/>
                  </a:cubicBezTo>
                  <a:cubicBezTo>
                    <a:pt x="39389" y="6291"/>
                    <a:pt x="39392" y="6291"/>
                    <a:pt x="39395" y="6290"/>
                  </a:cubicBezTo>
                  <a:cubicBezTo>
                    <a:pt x="39400" y="6290"/>
                    <a:pt x="39405" y="6289"/>
                    <a:pt x="39410" y="6289"/>
                  </a:cubicBezTo>
                  <a:cubicBezTo>
                    <a:pt x="39433" y="6289"/>
                    <a:pt x="39456" y="6295"/>
                    <a:pt x="39465" y="6304"/>
                  </a:cubicBezTo>
                  <a:cubicBezTo>
                    <a:pt x="39469" y="6309"/>
                    <a:pt x="39474" y="6310"/>
                    <a:pt x="39480" y="6310"/>
                  </a:cubicBezTo>
                  <a:cubicBezTo>
                    <a:pt x="39487" y="6310"/>
                    <a:pt x="39495" y="6307"/>
                    <a:pt x="39499" y="6301"/>
                  </a:cubicBezTo>
                  <a:cubicBezTo>
                    <a:pt x="39506" y="6290"/>
                    <a:pt x="39499" y="6280"/>
                    <a:pt x="39486" y="6280"/>
                  </a:cubicBezTo>
                  <a:cubicBezTo>
                    <a:pt x="39471" y="6276"/>
                    <a:pt x="39436" y="6269"/>
                    <a:pt x="39406" y="6259"/>
                  </a:cubicBezTo>
                  <a:cubicBezTo>
                    <a:pt x="39374" y="6249"/>
                    <a:pt x="39372" y="6244"/>
                    <a:pt x="39414" y="6244"/>
                  </a:cubicBezTo>
                  <a:cubicBezTo>
                    <a:pt x="39427" y="6244"/>
                    <a:pt x="39444" y="6244"/>
                    <a:pt x="39465" y="6245"/>
                  </a:cubicBezTo>
                  <a:cubicBezTo>
                    <a:pt x="39527" y="6249"/>
                    <a:pt x="39600" y="6252"/>
                    <a:pt x="39624" y="6259"/>
                  </a:cubicBezTo>
                  <a:cubicBezTo>
                    <a:pt x="39632" y="6261"/>
                    <a:pt x="39640" y="6262"/>
                    <a:pt x="39647" y="6262"/>
                  </a:cubicBezTo>
                  <a:cubicBezTo>
                    <a:pt x="39670" y="6262"/>
                    <a:pt x="39684" y="6252"/>
                    <a:pt x="39700" y="6228"/>
                  </a:cubicBezTo>
                  <a:cubicBezTo>
                    <a:pt x="39722" y="6199"/>
                    <a:pt x="39740" y="6184"/>
                    <a:pt x="39749" y="6184"/>
                  </a:cubicBezTo>
                  <a:lnTo>
                    <a:pt x="39749" y="6184"/>
                  </a:lnTo>
                  <a:cubicBezTo>
                    <a:pt x="39757" y="6184"/>
                    <a:pt x="39757" y="6197"/>
                    <a:pt x="39742" y="6224"/>
                  </a:cubicBezTo>
                  <a:cubicBezTo>
                    <a:pt x="39725" y="6251"/>
                    <a:pt x="39722" y="6261"/>
                    <a:pt x="39738" y="6261"/>
                  </a:cubicBezTo>
                  <a:cubicBezTo>
                    <a:pt x="39745" y="6261"/>
                    <a:pt x="39757" y="6259"/>
                    <a:pt x="39773" y="6255"/>
                  </a:cubicBezTo>
                  <a:cubicBezTo>
                    <a:pt x="39804" y="6249"/>
                    <a:pt x="39825" y="6234"/>
                    <a:pt x="39822" y="6221"/>
                  </a:cubicBezTo>
                  <a:cubicBezTo>
                    <a:pt x="39820" y="6214"/>
                    <a:pt x="39821" y="6210"/>
                    <a:pt x="39825" y="6210"/>
                  </a:cubicBezTo>
                  <a:cubicBezTo>
                    <a:pt x="39828" y="6210"/>
                    <a:pt x="39834" y="6214"/>
                    <a:pt x="39843" y="6221"/>
                  </a:cubicBezTo>
                  <a:cubicBezTo>
                    <a:pt x="39851" y="6228"/>
                    <a:pt x="39857" y="6232"/>
                    <a:pt x="39862" y="6232"/>
                  </a:cubicBezTo>
                  <a:cubicBezTo>
                    <a:pt x="39868" y="6232"/>
                    <a:pt x="39872" y="6224"/>
                    <a:pt x="39874" y="6207"/>
                  </a:cubicBezTo>
                  <a:cubicBezTo>
                    <a:pt x="39876" y="6187"/>
                    <a:pt x="39872" y="6178"/>
                    <a:pt x="39857" y="6178"/>
                  </a:cubicBezTo>
                  <a:cubicBezTo>
                    <a:pt x="39848" y="6178"/>
                    <a:pt x="39836" y="6181"/>
                    <a:pt x="39819" y="6186"/>
                  </a:cubicBezTo>
                  <a:cubicBezTo>
                    <a:pt x="39818" y="6187"/>
                    <a:pt x="39817" y="6187"/>
                    <a:pt x="39816" y="6187"/>
                  </a:cubicBezTo>
                  <a:cubicBezTo>
                    <a:pt x="39808" y="6187"/>
                    <a:pt x="39788" y="6178"/>
                    <a:pt x="39769" y="6169"/>
                  </a:cubicBezTo>
                  <a:cubicBezTo>
                    <a:pt x="39752" y="6157"/>
                    <a:pt x="39722" y="6150"/>
                    <a:pt x="39697" y="6150"/>
                  </a:cubicBezTo>
                  <a:cubicBezTo>
                    <a:pt x="39692" y="6150"/>
                    <a:pt x="39687" y="6151"/>
                    <a:pt x="39683" y="6151"/>
                  </a:cubicBezTo>
                  <a:cubicBezTo>
                    <a:pt x="39673" y="6154"/>
                    <a:pt x="39663" y="6155"/>
                    <a:pt x="39655" y="6155"/>
                  </a:cubicBezTo>
                  <a:cubicBezTo>
                    <a:pt x="39640" y="6155"/>
                    <a:pt x="39630" y="6151"/>
                    <a:pt x="39627" y="6145"/>
                  </a:cubicBezTo>
                  <a:cubicBezTo>
                    <a:pt x="39626" y="6141"/>
                    <a:pt x="39621" y="6139"/>
                    <a:pt x="39615" y="6139"/>
                  </a:cubicBezTo>
                  <a:cubicBezTo>
                    <a:pt x="39605" y="6139"/>
                    <a:pt x="39590" y="6143"/>
                    <a:pt x="39575" y="6151"/>
                  </a:cubicBezTo>
                  <a:cubicBezTo>
                    <a:pt x="39559" y="6161"/>
                    <a:pt x="39549" y="6166"/>
                    <a:pt x="39546" y="6166"/>
                  </a:cubicBezTo>
                  <a:cubicBezTo>
                    <a:pt x="39542" y="6166"/>
                    <a:pt x="39546" y="6160"/>
                    <a:pt x="39555" y="6151"/>
                  </a:cubicBezTo>
                  <a:cubicBezTo>
                    <a:pt x="39576" y="6127"/>
                    <a:pt x="39557" y="6094"/>
                    <a:pt x="39526" y="6094"/>
                  </a:cubicBezTo>
                  <a:cubicBezTo>
                    <a:pt x="39522" y="6094"/>
                    <a:pt x="39518" y="6095"/>
                    <a:pt x="39513" y="6096"/>
                  </a:cubicBezTo>
                  <a:cubicBezTo>
                    <a:pt x="39499" y="6100"/>
                    <a:pt x="39496" y="6106"/>
                    <a:pt x="39506" y="6114"/>
                  </a:cubicBezTo>
                  <a:cubicBezTo>
                    <a:pt x="39516" y="6120"/>
                    <a:pt x="39506" y="6130"/>
                    <a:pt x="39489" y="6135"/>
                  </a:cubicBezTo>
                  <a:cubicBezTo>
                    <a:pt x="39487" y="6135"/>
                    <a:pt x="39485" y="6135"/>
                    <a:pt x="39483" y="6135"/>
                  </a:cubicBezTo>
                  <a:cubicBezTo>
                    <a:pt x="39436" y="6135"/>
                    <a:pt x="39290" y="6074"/>
                    <a:pt x="39284" y="6051"/>
                  </a:cubicBezTo>
                  <a:cubicBezTo>
                    <a:pt x="39281" y="6044"/>
                    <a:pt x="39236" y="6026"/>
                    <a:pt x="39187" y="6013"/>
                  </a:cubicBezTo>
                  <a:cubicBezTo>
                    <a:pt x="39135" y="5999"/>
                    <a:pt x="39090" y="5978"/>
                    <a:pt x="39086" y="5971"/>
                  </a:cubicBezTo>
                  <a:cubicBezTo>
                    <a:pt x="39081" y="5955"/>
                    <a:pt x="39113" y="5945"/>
                    <a:pt x="39149" y="5945"/>
                  </a:cubicBezTo>
                  <a:cubicBezTo>
                    <a:pt x="39167" y="5945"/>
                    <a:pt x="39186" y="5948"/>
                    <a:pt x="39201" y="5954"/>
                  </a:cubicBezTo>
                  <a:cubicBezTo>
                    <a:pt x="39216" y="5961"/>
                    <a:pt x="39237" y="5965"/>
                    <a:pt x="39254" y="5965"/>
                  </a:cubicBezTo>
                  <a:cubicBezTo>
                    <a:pt x="39260" y="5965"/>
                    <a:pt x="39265" y="5965"/>
                    <a:pt x="39270" y="5964"/>
                  </a:cubicBezTo>
                  <a:cubicBezTo>
                    <a:pt x="39274" y="5963"/>
                    <a:pt x="39278" y="5963"/>
                    <a:pt x="39283" y="5963"/>
                  </a:cubicBezTo>
                  <a:cubicBezTo>
                    <a:pt x="39295" y="5963"/>
                    <a:pt x="39306" y="5966"/>
                    <a:pt x="39308" y="5975"/>
                  </a:cubicBezTo>
                  <a:cubicBezTo>
                    <a:pt x="39311" y="5983"/>
                    <a:pt x="39324" y="5990"/>
                    <a:pt x="39338" y="5990"/>
                  </a:cubicBezTo>
                  <a:cubicBezTo>
                    <a:pt x="39341" y="5990"/>
                    <a:pt x="39344" y="5989"/>
                    <a:pt x="39346" y="5989"/>
                  </a:cubicBezTo>
                  <a:cubicBezTo>
                    <a:pt x="39349" y="5988"/>
                    <a:pt x="39352" y="5988"/>
                    <a:pt x="39356" y="5988"/>
                  </a:cubicBezTo>
                  <a:cubicBezTo>
                    <a:pt x="39377" y="5988"/>
                    <a:pt x="39414" y="5998"/>
                    <a:pt x="39447" y="6016"/>
                  </a:cubicBezTo>
                  <a:cubicBezTo>
                    <a:pt x="39482" y="6033"/>
                    <a:pt x="39500" y="6042"/>
                    <a:pt x="39506" y="6042"/>
                  </a:cubicBezTo>
                  <a:cubicBezTo>
                    <a:pt x="39513" y="6042"/>
                    <a:pt x="39507" y="6031"/>
                    <a:pt x="39492" y="6010"/>
                  </a:cubicBezTo>
                  <a:cubicBezTo>
                    <a:pt x="39477" y="5985"/>
                    <a:pt x="39473" y="5975"/>
                    <a:pt x="39482" y="5975"/>
                  </a:cubicBezTo>
                  <a:cubicBezTo>
                    <a:pt x="39488" y="5975"/>
                    <a:pt x="39498" y="5979"/>
                    <a:pt x="39513" y="5985"/>
                  </a:cubicBezTo>
                  <a:cubicBezTo>
                    <a:pt x="39530" y="5992"/>
                    <a:pt x="39542" y="5995"/>
                    <a:pt x="39551" y="5995"/>
                  </a:cubicBezTo>
                  <a:cubicBezTo>
                    <a:pt x="39563" y="5995"/>
                    <a:pt x="39570" y="5988"/>
                    <a:pt x="39579" y="5971"/>
                  </a:cubicBezTo>
                  <a:cubicBezTo>
                    <a:pt x="39587" y="5955"/>
                    <a:pt x="39591" y="5948"/>
                    <a:pt x="39588" y="5948"/>
                  </a:cubicBezTo>
                  <a:lnTo>
                    <a:pt x="39588" y="5948"/>
                  </a:lnTo>
                  <a:cubicBezTo>
                    <a:pt x="39587" y="5948"/>
                    <a:pt x="39583" y="5951"/>
                    <a:pt x="39575" y="5957"/>
                  </a:cubicBezTo>
                  <a:cubicBezTo>
                    <a:pt x="39571" y="5962"/>
                    <a:pt x="39567" y="5964"/>
                    <a:pt x="39563" y="5964"/>
                  </a:cubicBezTo>
                  <a:cubicBezTo>
                    <a:pt x="39553" y="5964"/>
                    <a:pt x="39546" y="5947"/>
                    <a:pt x="39540" y="5909"/>
                  </a:cubicBezTo>
                  <a:cubicBezTo>
                    <a:pt x="39534" y="5839"/>
                    <a:pt x="39527" y="5836"/>
                    <a:pt x="39419" y="5822"/>
                  </a:cubicBezTo>
                  <a:cubicBezTo>
                    <a:pt x="39305" y="5808"/>
                    <a:pt x="39257" y="5776"/>
                    <a:pt x="39322" y="5760"/>
                  </a:cubicBezTo>
                  <a:cubicBezTo>
                    <a:pt x="39340" y="5756"/>
                    <a:pt x="39356" y="5739"/>
                    <a:pt x="39364" y="5725"/>
                  </a:cubicBezTo>
                  <a:cubicBezTo>
                    <a:pt x="39366" y="5713"/>
                    <a:pt x="39365" y="5708"/>
                    <a:pt x="39360" y="5708"/>
                  </a:cubicBezTo>
                  <a:cubicBezTo>
                    <a:pt x="39356" y="5708"/>
                    <a:pt x="39349" y="5712"/>
                    <a:pt x="39340" y="5718"/>
                  </a:cubicBezTo>
                  <a:cubicBezTo>
                    <a:pt x="39327" y="5726"/>
                    <a:pt x="39316" y="5731"/>
                    <a:pt x="39309" y="5731"/>
                  </a:cubicBezTo>
                  <a:cubicBezTo>
                    <a:pt x="39304" y="5731"/>
                    <a:pt x="39302" y="5729"/>
                    <a:pt x="39302" y="5725"/>
                  </a:cubicBezTo>
                  <a:cubicBezTo>
                    <a:pt x="39298" y="5714"/>
                    <a:pt x="39263" y="5704"/>
                    <a:pt x="39225" y="5701"/>
                  </a:cubicBezTo>
                  <a:cubicBezTo>
                    <a:pt x="39166" y="5693"/>
                    <a:pt x="39162" y="5687"/>
                    <a:pt x="39190" y="5662"/>
                  </a:cubicBezTo>
                  <a:cubicBezTo>
                    <a:pt x="39205" y="5649"/>
                    <a:pt x="39227" y="5642"/>
                    <a:pt x="39251" y="5642"/>
                  </a:cubicBezTo>
                  <a:cubicBezTo>
                    <a:pt x="39260" y="5642"/>
                    <a:pt x="39268" y="5643"/>
                    <a:pt x="39277" y="5645"/>
                  </a:cubicBezTo>
                  <a:cubicBezTo>
                    <a:pt x="39285" y="5646"/>
                    <a:pt x="39293" y="5646"/>
                    <a:pt x="39301" y="5646"/>
                  </a:cubicBezTo>
                  <a:cubicBezTo>
                    <a:pt x="39322" y="5646"/>
                    <a:pt x="39343" y="5643"/>
                    <a:pt x="39353" y="5638"/>
                  </a:cubicBezTo>
                  <a:cubicBezTo>
                    <a:pt x="39367" y="5631"/>
                    <a:pt x="39406" y="5627"/>
                    <a:pt x="39436" y="5627"/>
                  </a:cubicBezTo>
                  <a:cubicBezTo>
                    <a:pt x="39440" y="5628"/>
                    <a:pt x="39443" y="5628"/>
                    <a:pt x="39446" y="5628"/>
                  </a:cubicBezTo>
                  <a:cubicBezTo>
                    <a:pt x="39505" y="5628"/>
                    <a:pt x="39526" y="5597"/>
                    <a:pt x="39506" y="5538"/>
                  </a:cubicBezTo>
                  <a:cubicBezTo>
                    <a:pt x="39503" y="5521"/>
                    <a:pt x="39496" y="5513"/>
                    <a:pt x="39482" y="5513"/>
                  </a:cubicBezTo>
                  <a:cubicBezTo>
                    <a:pt x="39468" y="5513"/>
                    <a:pt x="39448" y="5520"/>
                    <a:pt x="39416" y="5534"/>
                  </a:cubicBezTo>
                  <a:cubicBezTo>
                    <a:pt x="39389" y="5544"/>
                    <a:pt x="39372" y="5549"/>
                    <a:pt x="39365" y="5549"/>
                  </a:cubicBezTo>
                  <a:cubicBezTo>
                    <a:pt x="39360" y="5549"/>
                    <a:pt x="39361" y="5545"/>
                    <a:pt x="39371" y="5538"/>
                  </a:cubicBezTo>
                  <a:cubicBezTo>
                    <a:pt x="39406" y="5513"/>
                    <a:pt x="39402" y="5510"/>
                    <a:pt x="39346" y="5503"/>
                  </a:cubicBezTo>
                  <a:cubicBezTo>
                    <a:pt x="39287" y="5496"/>
                    <a:pt x="39267" y="5472"/>
                    <a:pt x="39273" y="5409"/>
                  </a:cubicBezTo>
                  <a:cubicBezTo>
                    <a:pt x="39277" y="5388"/>
                    <a:pt x="39273" y="5357"/>
                    <a:pt x="39267" y="5323"/>
                  </a:cubicBezTo>
                  <a:cubicBezTo>
                    <a:pt x="39260" y="5295"/>
                    <a:pt x="39282" y="5276"/>
                    <a:pt x="39304" y="5276"/>
                  </a:cubicBezTo>
                  <a:cubicBezTo>
                    <a:pt x="39317" y="5276"/>
                    <a:pt x="39330" y="5284"/>
                    <a:pt x="39336" y="5302"/>
                  </a:cubicBezTo>
                  <a:cubicBezTo>
                    <a:pt x="39342" y="5316"/>
                    <a:pt x="39335" y="5327"/>
                    <a:pt x="39324" y="5327"/>
                  </a:cubicBezTo>
                  <a:cubicBezTo>
                    <a:pt x="39322" y="5327"/>
                    <a:pt x="39321" y="5326"/>
                    <a:pt x="39319" y="5326"/>
                  </a:cubicBezTo>
                  <a:cubicBezTo>
                    <a:pt x="39316" y="5325"/>
                    <a:pt x="39313" y="5325"/>
                    <a:pt x="39310" y="5325"/>
                  </a:cubicBezTo>
                  <a:cubicBezTo>
                    <a:pt x="39301" y="5325"/>
                    <a:pt x="39296" y="5329"/>
                    <a:pt x="39302" y="5339"/>
                  </a:cubicBezTo>
                  <a:cubicBezTo>
                    <a:pt x="39303" y="5346"/>
                    <a:pt x="39308" y="5349"/>
                    <a:pt x="39318" y="5349"/>
                  </a:cubicBezTo>
                  <a:cubicBezTo>
                    <a:pt x="39333" y="5349"/>
                    <a:pt x="39360" y="5341"/>
                    <a:pt x="39398" y="5326"/>
                  </a:cubicBezTo>
                  <a:cubicBezTo>
                    <a:pt x="39469" y="5299"/>
                    <a:pt x="39517" y="5271"/>
                    <a:pt x="39494" y="5271"/>
                  </a:cubicBezTo>
                  <a:cubicBezTo>
                    <a:pt x="39490" y="5271"/>
                    <a:pt x="39484" y="5272"/>
                    <a:pt x="39475" y="5274"/>
                  </a:cubicBezTo>
                  <a:cubicBezTo>
                    <a:pt x="39472" y="5274"/>
                    <a:pt x="39469" y="5275"/>
                    <a:pt x="39466" y="5275"/>
                  </a:cubicBezTo>
                  <a:cubicBezTo>
                    <a:pt x="39438" y="5275"/>
                    <a:pt x="39429" y="5227"/>
                    <a:pt x="39457" y="5208"/>
                  </a:cubicBezTo>
                  <a:cubicBezTo>
                    <a:pt x="39478" y="5198"/>
                    <a:pt x="39468" y="5184"/>
                    <a:pt x="39430" y="5163"/>
                  </a:cubicBezTo>
                  <a:cubicBezTo>
                    <a:pt x="39385" y="5139"/>
                    <a:pt x="39381" y="5131"/>
                    <a:pt x="39409" y="5115"/>
                  </a:cubicBezTo>
                  <a:cubicBezTo>
                    <a:pt x="39426" y="5100"/>
                    <a:pt x="39430" y="5069"/>
                    <a:pt x="39419" y="5027"/>
                  </a:cubicBezTo>
                  <a:cubicBezTo>
                    <a:pt x="39410" y="4998"/>
                    <a:pt x="39402" y="4983"/>
                    <a:pt x="39396" y="4983"/>
                  </a:cubicBezTo>
                  <a:cubicBezTo>
                    <a:pt x="39393" y="4983"/>
                    <a:pt x="39390" y="4986"/>
                    <a:pt x="39388" y="4993"/>
                  </a:cubicBezTo>
                  <a:cubicBezTo>
                    <a:pt x="39384" y="5008"/>
                    <a:pt x="39379" y="5015"/>
                    <a:pt x="39369" y="5015"/>
                  </a:cubicBezTo>
                  <a:cubicBezTo>
                    <a:pt x="39361" y="5015"/>
                    <a:pt x="39349" y="5011"/>
                    <a:pt x="39332" y="5003"/>
                  </a:cubicBezTo>
                  <a:cubicBezTo>
                    <a:pt x="39270" y="4972"/>
                    <a:pt x="39270" y="4965"/>
                    <a:pt x="39329" y="4955"/>
                  </a:cubicBezTo>
                  <a:cubicBezTo>
                    <a:pt x="39332" y="4954"/>
                    <a:pt x="39336" y="4954"/>
                    <a:pt x="39339" y="4954"/>
                  </a:cubicBezTo>
                  <a:cubicBezTo>
                    <a:pt x="39364" y="4954"/>
                    <a:pt x="39397" y="4964"/>
                    <a:pt x="39416" y="4979"/>
                  </a:cubicBezTo>
                  <a:cubicBezTo>
                    <a:pt x="39430" y="4988"/>
                    <a:pt x="39440" y="4992"/>
                    <a:pt x="39448" y="4992"/>
                  </a:cubicBezTo>
                  <a:cubicBezTo>
                    <a:pt x="39456" y="4992"/>
                    <a:pt x="39461" y="4988"/>
                    <a:pt x="39465" y="4979"/>
                  </a:cubicBezTo>
                  <a:cubicBezTo>
                    <a:pt x="39468" y="4965"/>
                    <a:pt x="39489" y="4955"/>
                    <a:pt x="39510" y="4955"/>
                  </a:cubicBezTo>
                  <a:cubicBezTo>
                    <a:pt x="39513" y="4955"/>
                    <a:pt x="39516" y="4955"/>
                    <a:pt x="39519" y="4955"/>
                  </a:cubicBezTo>
                  <a:cubicBezTo>
                    <a:pt x="39540" y="4955"/>
                    <a:pt x="39538" y="4943"/>
                    <a:pt x="39516" y="4902"/>
                  </a:cubicBezTo>
                  <a:cubicBezTo>
                    <a:pt x="39496" y="4865"/>
                    <a:pt x="39492" y="4844"/>
                    <a:pt x="39510" y="4836"/>
                  </a:cubicBezTo>
                  <a:cubicBezTo>
                    <a:pt x="39531" y="4830"/>
                    <a:pt x="39527" y="4826"/>
                    <a:pt x="39506" y="4826"/>
                  </a:cubicBezTo>
                  <a:cubicBezTo>
                    <a:pt x="39492" y="4823"/>
                    <a:pt x="39478" y="4809"/>
                    <a:pt x="39481" y="4791"/>
                  </a:cubicBezTo>
                  <a:cubicBezTo>
                    <a:pt x="39484" y="4777"/>
                    <a:pt x="39490" y="4770"/>
                    <a:pt x="39513" y="4770"/>
                  </a:cubicBezTo>
                  <a:cubicBezTo>
                    <a:pt x="39530" y="4770"/>
                    <a:pt x="39555" y="4774"/>
                    <a:pt x="39593" y="4781"/>
                  </a:cubicBezTo>
                  <a:cubicBezTo>
                    <a:pt x="39652" y="4791"/>
                    <a:pt x="39707" y="4806"/>
                    <a:pt x="39721" y="4816"/>
                  </a:cubicBezTo>
                  <a:cubicBezTo>
                    <a:pt x="39727" y="4820"/>
                    <a:pt x="39734" y="4823"/>
                    <a:pt x="39737" y="4823"/>
                  </a:cubicBezTo>
                  <a:cubicBezTo>
                    <a:pt x="39739" y="4823"/>
                    <a:pt x="39740" y="4822"/>
                    <a:pt x="39739" y="4819"/>
                  </a:cubicBezTo>
                  <a:cubicBezTo>
                    <a:pt x="39735" y="4809"/>
                    <a:pt x="39710" y="4785"/>
                    <a:pt x="39683" y="4764"/>
                  </a:cubicBezTo>
                  <a:cubicBezTo>
                    <a:pt x="39655" y="4743"/>
                    <a:pt x="39641" y="4722"/>
                    <a:pt x="39652" y="4719"/>
                  </a:cubicBezTo>
                  <a:cubicBezTo>
                    <a:pt x="39662" y="4715"/>
                    <a:pt x="39648" y="4705"/>
                    <a:pt x="39620" y="4694"/>
                  </a:cubicBezTo>
                  <a:cubicBezTo>
                    <a:pt x="39590" y="4684"/>
                    <a:pt x="39579" y="4673"/>
                    <a:pt x="39593" y="4660"/>
                  </a:cubicBezTo>
                  <a:cubicBezTo>
                    <a:pt x="39599" y="4654"/>
                    <a:pt x="39612" y="4650"/>
                    <a:pt x="39626" y="4650"/>
                  </a:cubicBezTo>
                  <a:cubicBezTo>
                    <a:pt x="39637" y="4650"/>
                    <a:pt x="39648" y="4652"/>
                    <a:pt x="39659" y="4657"/>
                  </a:cubicBezTo>
                  <a:cubicBezTo>
                    <a:pt x="39674" y="4662"/>
                    <a:pt x="39683" y="4665"/>
                    <a:pt x="39687" y="4665"/>
                  </a:cubicBezTo>
                  <a:cubicBezTo>
                    <a:pt x="39694" y="4665"/>
                    <a:pt x="39689" y="4658"/>
                    <a:pt x="39676" y="4639"/>
                  </a:cubicBezTo>
                  <a:cubicBezTo>
                    <a:pt x="39662" y="4622"/>
                    <a:pt x="39655" y="4594"/>
                    <a:pt x="39665" y="4573"/>
                  </a:cubicBezTo>
                  <a:cubicBezTo>
                    <a:pt x="39673" y="4556"/>
                    <a:pt x="39673" y="4532"/>
                    <a:pt x="39659" y="4514"/>
                  </a:cubicBezTo>
                  <a:cubicBezTo>
                    <a:pt x="39645" y="4500"/>
                    <a:pt x="39645" y="4486"/>
                    <a:pt x="39659" y="4483"/>
                  </a:cubicBezTo>
                  <a:cubicBezTo>
                    <a:pt x="39690" y="4476"/>
                    <a:pt x="39652" y="4372"/>
                    <a:pt x="39610" y="4351"/>
                  </a:cubicBezTo>
                  <a:cubicBezTo>
                    <a:pt x="39585" y="4337"/>
                    <a:pt x="39582" y="4333"/>
                    <a:pt x="39603" y="4327"/>
                  </a:cubicBezTo>
                  <a:cubicBezTo>
                    <a:pt x="39617" y="4323"/>
                    <a:pt x="39624" y="4306"/>
                    <a:pt x="39620" y="4289"/>
                  </a:cubicBezTo>
                  <a:cubicBezTo>
                    <a:pt x="39616" y="4278"/>
                    <a:pt x="39610" y="4272"/>
                    <a:pt x="39604" y="4272"/>
                  </a:cubicBezTo>
                  <a:cubicBezTo>
                    <a:pt x="39600" y="4272"/>
                    <a:pt x="39597" y="4274"/>
                    <a:pt x="39593" y="4278"/>
                  </a:cubicBezTo>
                  <a:cubicBezTo>
                    <a:pt x="39591" y="4280"/>
                    <a:pt x="39588" y="4281"/>
                    <a:pt x="39585" y="4281"/>
                  </a:cubicBezTo>
                  <a:cubicBezTo>
                    <a:pt x="39575" y="4281"/>
                    <a:pt x="39563" y="4267"/>
                    <a:pt x="39558" y="4244"/>
                  </a:cubicBezTo>
                  <a:cubicBezTo>
                    <a:pt x="39549" y="4215"/>
                    <a:pt x="39551" y="4198"/>
                    <a:pt x="39564" y="4198"/>
                  </a:cubicBezTo>
                  <a:cubicBezTo>
                    <a:pt x="39566" y="4198"/>
                    <a:pt x="39567" y="4198"/>
                    <a:pt x="39569" y="4199"/>
                  </a:cubicBezTo>
                  <a:cubicBezTo>
                    <a:pt x="39572" y="4199"/>
                    <a:pt x="39575" y="4199"/>
                    <a:pt x="39578" y="4199"/>
                  </a:cubicBezTo>
                  <a:cubicBezTo>
                    <a:pt x="39591" y="4199"/>
                    <a:pt x="39585" y="4191"/>
                    <a:pt x="39561" y="4170"/>
                  </a:cubicBezTo>
                  <a:cubicBezTo>
                    <a:pt x="39531" y="4139"/>
                    <a:pt x="39531" y="4136"/>
                    <a:pt x="39582" y="4132"/>
                  </a:cubicBezTo>
                  <a:cubicBezTo>
                    <a:pt x="39631" y="4125"/>
                    <a:pt x="39638" y="4119"/>
                    <a:pt x="39617" y="4066"/>
                  </a:cubicBezTo>
                  <a:cubicBezTo>
                    <a:pt x="39603" y="4028"/>
                    <a:pt x="39579" y="4004"/>
                    <a:pt x="39544" y="3997"/>
                  </a:cubicBezTo>
                  <a:cubicBezTo>
                    <a:pt x="39533" y="3995"/>
                    <a:pt x="39525" y="3994"/>
                    <a:pt x="39519" y="3994"/>
                  </a:cubicBezTo>
                  <a:cubicBezTo>
                    <a:pt x="39508" y="3994"/>
                    <a:pt x="39507" y="3997"/>
                    <a:pt x="39516" y="4004"/>
                  </a:cubicBezTo>
                  <a:cubicBezTo>
                    <a:pt x="39539" y="4024"/>
                    <a:pt x="39522" y="4045"/>
                    <a:pt x="39491" y="4045"/>
                  </a:cubicBezTo>
                  <a:cubicBezTo>
                    <a:pt x="39485" y="4045"/>
                    <a:pt x="39478" y="4044"/>
                    <a:pt x="39471" y="4042"/>
                  </a:cubicBezTo>
                  <a:cubicBezTo>
                    <a:pt x="39444" y="4035"/>
                    <a:pt x="39419" y="4004"/>
                    <a:pt x="39395" y="3949"/>
                  </a:cubicBezTo>
                  <a:cubicBezTo>
                    <a:pt x="39392" y="3943"/>
                    <a:pt x="39380" y="3940"/>
                    <a:pt x="39367" y="3940"/>
                  </a:cubicBezTo>
                  <a:cubicBezTo>
                    <a:pt x="39363" y="3940"/>
                    <a:pt x="39358" y="3940"/>
                    <a:pt x="39353" y="3941"/>
                  </a:cubicBezTo>
                  <a:cubicBezTo>
                    <a:pt x="39348" y="3943"/>
                    <a:pt x="39343" y="3944"/>
                    <a:pt x="39338" y="3944"/>
                  </a:cubicBezTo>
                  <a:cubicBezTo>
                    <a:pt x="39301" y="3944"/>
                    <a:pt x="39303" y="3893"/>
                    <a:pt x="39346" y="3841"/>
                  </a:cubicBezTo>
                  <a:cubicBezTo>
                    <a:pt x="39378" y="3804"/>
                    <a:pt x="39397" y="3790"/>
                    <a:pt x="39425" y="3790"/>
                  </a:cubicBezTo>
                  <a:cubicBezTo>
                    <a:pt x="39431" y="3790"/>
                    <a:pt x="39437" y="3791"/>
                    <a:pt x="39444" y="3792"/>
                  </a:cubicBezTo>
                  <a:cubicBezTo>
                    <a:pt x="39454" y="3794"/>
                    <a:pt x="39463" y="3796"/>
                    <a:pt x="39469" y="3796"/>
                  </a:cubicBezTo>
                  <a:cubicBezTo>
                    <a:pt x="39482" y="3796"/>
                    <a:pt x="39488" y="3791"/>
                    <a:pt x="39486" y="3782"/>
                  </a:cubicBezTo>
                  <a:cubicBezTo>
                    <a:pt x="39482" y="3773"/>
                    <a:pt x="39487" y="3764"/>
                    <a:pt x="39495" y="3764"/>
                  </a:cubicBezTo>
                  <a:cubicBezTo>
                    <a:pt x="39496" y="3764"/>
                    <a:pt x="39498" y="3764"/>
                    <a:pt x="39499" y="3765"/>
                  </a:cubicBezTo>
                  <a:cubicBezTo>
                    <a:pt x="39500" y="3765"/>
                    <a:pt x="39500" y="3765"/>
                    <a:pt x="39501" y="3765"/>
                  </a:cubicBezTo>
                  <a:cubicBezTo>
                    <a:pt x="39510" y="3765"/>
                    <a:pt x="39513" y="3742"/>
                    <a:pt x="39506" y="3709"/>
                  </a:cubicBezTo>
                  <a:cubicBezTo>
                    <a:pt x="39496" y="3674"/>
                    <a:pt x="39502" y="3632"/>
                    <a:pt x="39513" y="3612"/>
                  </a:cubicBezTo>
                  <a:cubicBezTo>
                    <a:pt x="39527" y="3591"/>
                    <a:pt x="39534" y="3563"/>
                    <a:pt x="39531" y="3549"/>
                  </a:cubicBezTo>
                  <a:cubicBezTo>
                    <a:pt x="39529" y="3544"/>
                    <a:pt x="39527" y="3541"/>
                    <a:pt x="39525" y="3541"/>
                  </a:cubicBezTo>
                  <a:cubicBezTo>
                    <a:pt x="39521" y="3541"/>
                    <a:pt x="39516" y="3548"/>
                    <a:pt x="39510" y="3563"/>
                  </a:cubicBezTo>
                  <a:cubicBezTo>
                    <a:pt x="39505" y="3575"/>
                    <a:pt x="39502" y="3581"/>
                    <a:pt x="39500" y="3581"/>
                  </a:cubicBezTo>
                  <a:cubicBezTo>
                    <a:pt x="39496" y="3581"/>
                    <a:pt x="39494" y="3569"/>
                    <a:pt x="39492" y="3542"/>
                  </a:cubicBezTo>
                  <a:cubicBezTo>
                    <a:pt x="39489" y="3501"/>
                    <a:pt x="39478" y="3487"/>
                    <a:pt x="39440" y="3487"/>
                  </a:cubicBezTo>
                  <a:cubicBezTo>
                    <a:pt x="39437" y="3487"/>
                    <a:pt x="39434" y="3487"/>
                    <a:pt x="39432" y="3487"/>
                  </a:cubicBezTo>
                  <a:cubicBezTo>
                    <a:pt x="39408" y="3487"/>
                    <a:pt x="39387" y="3471"/>
                    <a:pt x="39377" y="3449"/>
                  </a:cubicBezTo>
                  <a:cubicBezTo>
                    <a:pt x="39371" y="3428"/>
                    <a:pt x="39340" y="3397"/>
                    <a:pt x="39308" y="3379"/>
                  </a:cubicBezTo>
                  <a:cubicBezTo>
                    <a:pt x="39277" y="3366"/>
                    <a:pt x="39242" y="3328"/>
                    <a:pt x="39236" y="3299"/>
                  </a:cubicBezTo>
                  <a:cubicBezTo>
                    <a:pt x="39201" y="3192"/>
                    <a:pt x="39135" y="3147"/>
                    <a:pt x="38951" y="3116"/>
                  </a:cubicBezTo>
                  <a:cubicBezTo>
                    <a:pt x="38857" y="3102"/>
                    <a:pt x="38736" y="3067"/>
                    <a:pt x="38684" y="3040"/>
                  </a:cubicBezTo>
                  <a:cubicBezTo>
                    <a:pt x="38594" y="2995"/>
                    <a:pt x="38486" y="2977"/>
                    <a:pt x="38299" y="2977"/>
                  </a:cubicBezTo>
                  <a:cubicBezTo>
                    <a:pt x="38247" y="2977"/>
                    <a:pt x="38104" y="2963"/>
                    <a:pt x="37987" y="2945"/>
                  </a:cubicBezTo>
                  <a:cubicBezTo>
                    <a:pt x="37869" y="2929"/>
                    <a:pt x="37719" y="2908"/>
                    <a:pt x="37657" y="2900"/>
                  </a:cubicBezTo>
                  <a:cubicBezTo>
                    <a:pt x="37595" y="2894"/>
                    <a:pt x="37476" y="2880"/>
                    <a:pt x="37393" y="2866"/>
                  </a:cubicBezTo>
                  <a:cubicBezTo>
                    <a:pt x="37272" y="2849"/>
                    <a:pt x="36727" y="2783"/>
                    <a:pt x="36488" y="2758"/>
                  </a:cubicBezTo>
                  <a:cubicBezTo>
                    <a:pt x="36460" y="2755"/>
                    <a:pt x="36311" y="2745"/>
                    <a:pt x="36155" y="2734"/>
                  </a:cubicBezTo>
                  <a:cubicBezTo>
                    <a:pt x="35968" y="2721"/>
                    <a:pt x="35864" y="2703"/>
                    <a:pt x="35849" y="2682"/>
                  </a:cubicBezTo>
                  <a:cubicBezTo>
                    <a:pt x="35841" y="2669"/>
                    <a:pt x="35828" y="2662"/>
                    <a:pt x="35816" y="2662"/>
                  </a:cubicBezTo>
                  <a:cubicBezTo>
                    <a:pt x="35812" y="2662"/>
                    <a:pt x="35808" y="2663"/>
                    <a:pt x="35804" y="2665"/>
                  </a:cubicBezTo>
                  <a:cubicBezTo>
                    <a:pt x="35799" y="2669"/>
                    <a:pt x="35793" y="2670"/>
                    <a:pt x="35788" y="2670"/>
                  </a:cubicBezTo>
                  <a:cubicBezTo>
                    <a:pt x="35757" y="2670"/>
                    <a:pt x="35729" y="2622"/>
                    <a:pt x="35755" y="2599"/>
                  </a:cubicBezTo>
                  <a:cubicBezTo>
                    <a:pt x="35773" y="2585"/>
                    <a:pt x="35773" y="2561"/>
                    <a:pt x="35755" y="2537"/>
                  </a:cubicBezTo>
                  <a:cubicBezTo>
                    <a:pt x="35743" y="2518"/>
                    <a:pt x="35737" y="2508"/>
                    <a:pt x="35732" y="2508"/>
                  </a:cubicBezTo>
                  <a:cubicBezTo>
                    <a:pt x="35726" y="2508"/>
                    <a:pt x="35721" y="2519"/>
                    <a:pt x="35710" y="2540"/>
                  </a:cubicBezTo>
                  <a:cubicBezTo>
                    <a:pt x="35703" y="2557"/>
                    <a:pt x="35696" y="2567"/>
                    <a:pt x="35691" y="2567"/>
                  </a:cubicBezTo>
                  <a:cubicBezTo>
                    <a:pt x="35689" y="2567"/>
                    <a:pt x="35687" y="2565"/>
                    <a:pt x="35686" y="2561"/>
                  </a:cubicBezTo>
                  <a:cubicBezTo>
                    <a:pt x="35683" y="2550"/>
                    <a:pt x="35669" y="2526"/>
                    <a:pt x="35655" y="2512"/>
                  </a:cubicBezTo>
                  <a:cubicBezTo>
                    <a:pt x="35641" y="2495"/>
                    <a:pt x="35643" y="2487"/>
                    <a:pt x="35661" y="2487"/>
                  </a:cubicBezTo>
                  <a:cubicBezTo>
                    <a:pt x="35664" y="2487"/>
                    <a:pt x="35668" y="2487"/>
                    <a:pt x="35672" y="2488"/>
                  </a:cubicBezTo>
                  <a:cubicBezTo>
                    <a:pt x="35697" y="2488"/>
                    <a:pt x="35707" y="2481"/>
                    <a:pt x="35700" y="2460"/>
                  </a:cubicBezTo>
                  <a:cubicBezTo>
                    <a:pt x="35697" y="2445"/>
                    <a:pt x="35681" y="2435"/>
                    <a:pt x="35666" y="2435"/>
                  </a:cubicBezTo>
                  <a:cubicBezTo>
                    <a:pt x="35663" y="2435"/>
                    <a:pt x="35661" y="2435"/>
                    <a:pt x="35659" y="2436"/>
                  </a:cubicBezTo>
                  <a:cubicBezTo>
                    <a:pt x="35651" y="2438"/>
                    <a:pt x="35645" y="2439"/>
                    <a:pt x="35639" y="2439"/>
                  </a:cubicBezTo>
                  <a:cubicBezTo>
                    <a:pt x="35602" y="2439"/>
                    <a:pt x="35614" y="2399"/>
                    <a:pt x="35669" y="2367"/>
                  </a:cubicBezTo>
                  <a:cubicBezTo>
                    <a:pt x="35728" y="2332"/>
                    <a:pt x="35728" y="2276"/>
                    <a:pt x="35672" y="2255"/>
                  </a:cubicBezTo>
                  <a:cubicBezTo>
                    <a:pt x="35659" y="2252"/>
                    <a:pt x="35659" y="2245"/>
                    <a:pt x="35680" y="2238"/>
                  </a:cubicBezTo>
                  <a:cubicBezTo>
                    <a:pt x="35697" y="2234"/>
                    <a:pt x="35672" y="2214"/>
                    <a:pt x="35617" y="2193"/>
                  </a:cubicBezTo>
                  <a:cubicBezTo>
                    <a:pt x="35530" y="2154"/>
                    <a:pt x="35526" y="2148"/>
                    <a:pt x="35544" y="2096"/>
                  </a:cubicBezTo>
                  <a:cubicBezTo>
                    <a:pt x="35568" y="2034"/>
                    <a:pt x="35551" y="1930"/>
                    <a:pt x="35520" y="1901"/>
                  </a:cubicBezTo>
                  <a:cubicBezTo>
                    <a:pt x="35505" y="1891"/>
                    <a:pt x="35516" y="1850"/>
                    <a:pt x="35544" y="1801"/>
                  </a:cubicBezTo>
                  <a:cubicBezTo>
                    <a:pt x="35585" y="1728"/>
                    <a:pt x="35592" y="1675"/>
                    <a:pt x="35563" y="1675"/>
                  </a:cubicBezTo>
                  <a:cubicBezTo>
                    <a:pt x="35560" y="1675"/>
                    <a:pt x="35558" y="1675"/>
                    <a:pt x="35555" y="1676"/>
                  </a:cubicBezTo>
                  <a:cubicBezTo>
                    <a:pt x="35544" y="1676"/>
                    <a:pt x="35520" y="1701"/>
                    <a:pt x="35505" y="1721"/>
                  </a:cubicBezTo>
                  <a:cubicBezTo>
                    <a:pt x="35493" y="1740"/>
                    <a:pt x="35487" y="1750"/>
                    <a:pt x="35481" y="1750"/>
                  </a:cubicBezTo>
                  <a:cubicBezTo>
                    <a:pt x="35476" y="1750"/>
                    <a:pt x="35473" y="1740"/>
                    <a:pt x="35468" y="1721"/>
                  </a:cubicBezTo>
                  <a:cubicBezTo>
                    <a:pt x="35461" y="1696"/>
                    <a:pt x="35468" y="1676"/>
                    <a:pt x="35489" y="1672"/>
                  </a:cubicBezTo>
                  <a:cubicBezTo>
                    <a:pt x="35505" y="1666"/>
                    <a:pt x="35520" y="1655"/>
                    <a:pt x="35516" y="1642"/>
                  </a:cubicBezTo>
                  <a:cubicBezTo>
                    <a:pt x="35514" y="1635"/>
                    <a:pt x="35508" y="1632"/>
                    <a:pt x="35499" y="1632"/>
                  </a:cubicBezTo>
                  <a:cubicBezTo>
                    <a:pt x="35492" y="1632"/>
                    <a:pt x="35484" y="1634"/>
                    <a:pt x="35475" y="1638"/>
                  </a:cubicBezTo>
                  <a:cubicBezTo>
                    <a:pt x="35468" y="1640"/>
                    <a:pt x="35461" y="1641"/>
                    <a:pt x="35454" y="1641"/>
                  </a:cubicBezTo>
                  <a:cubicBezTo>
                    <a:pt x="35439" y="1641"/>
                    <a:pt x="35426" y="1637"/>
                    <a:pt x="35419" y="1627"/>
                  </a:cubicBezTo>
                  <a:cubicBezTo>
                    <a:pt x="35406" y="1607"/>
                    <a:pt x="35412" y="1600"/>
                    <a:pt x="35447" y="1600"/>
                  </a:cubicBezTo>
                  <a:cubicBezTo>
                    <a:pt x="35513" y="1600"/>
                    <a:pt x="35544" y="1502"/>
                    <a:pt x="35492" y="1472"/>
                  </a:cubicBezTo>
                  <a:cubicBezTo>
                    <a:pt x="35471" y="1461"/>
                    <a:pt x="35457" y="1437"/>
                    <a:pt x="35457" y="1416"/>
                  </a:cubicBezTo>
                  <a:cubicBezTo>
                    <a:pt x="35461" y="1398"/>
                    <a:pt x="35451" y="1381"/>
                    <a:pt x="35433" y="1378"/>
                  </a:cubicBezTo>
                  <a:cubicBezTo>
                    <a:pt x="35419" y="1374"/>
                    <a:pt x="35398" y="1350"/>
                    <a:pt x="35391" y="1326"/>
                  </a:cubicBezTo>
                  <a:cubicBezTo>
                    <a:pt x="35380" y="1289"/>
                    <a:pt x="35365" y="1272"/>
                    <a:pt x="35346" y="1272"/>
                  </a:cubicBezTo>
                  <a:cubicBezTo>
                    <a:pt x="35337" y="1272"/>
                    <a:pt x="35327" y="1276"/>
                    <a:pt x="35315" y="1284"/>
                  </a:cubicBezTo>
                  <a:cubicBezTo>
                    <a:pt x="35291" y="1298"/>
                    <a:pt x="35294" y="1305"/>
                    <a:pt x="35318" y="1322"/>
                  </a:cubicBezTo>
                  <a:cubicBezTo>
                    <a:pt x="35343" y="1335"/>
                    <a:pt x="35346" y="1340"/>
                    <a:pt x="35332" y="1340"/>
                  </a:cubicBezTo>
                  <a:cubicBezTo>
                    <a:pt x="35327" y="1340"/>
                    <a:pt x="35322" y="1340"/>
                    <a:pt x="35315" y="1339"/>
                  </a:cubicBezTo>
                  <a:cubicBezTo>
                    <a:pt x="35252" y="1336"/>
                    <a:pt x="35193" y="1277"/>
                    <a:pt x="35218" y="1243"/>
                  </a:cubicBezTo>
                  <a:cubicBezTo>
                    <a:pt x="35239" y="1208"/>
                    <a:pt x="35214" y="1128"/>
                    <a:pt x="35177" y="1121"/>
                  </a:cubicBezTo>
                  <a:cubicBezTo>
                    <a:pt x="35159" y="1114"/>
                    <a:pt x="35145" y="1079"/>
                    <a:pt x="35138" y="1027"/>
                  </a:cubicBezTo>
                  <a:cubicBezTo>
                    <a:pt x="35127" y="958"/>
                    <a:pt x="35114" y="937"/>
                    <a:pt x="35068" y="910"/>
                  </a:cubicBezTo>
                  <a:cubicBezTo>
                    <a:pt x="35006" y="878"/>
                    <a:pt x="34985" y="857"/>
                    <a:pt x="35020" y="857"/>
                  </a:cubicBezTo>
                  <a:cubicBezTo>
                    <a:pt x="35022" y="858"/>
                    <a:pt x="35024" y="858"/>
                    <a:pt x="35025" y="858"/>
                  </a:cubicBezTo>
                  <a:cubicBezTo>
                    <a:pt x="35033" y="858"/>
                    <a:pt x="35038" y="852"/>
                    <a:pt x="35038" y="843"/>
                  </a:cubicBezTo>
                  <a:cubicBezTo>
                    <a:pt x="35038" y="836"/>
                    <a:pt x="35038" y="832"/>
                    <a:pt x="35036" y="832"/>
                  </a:cubicBezTo>
                  <a:cubicBezTo>
                    <a:pt x="35036" y="832"/>
                    <a:pt x="35035" y="832"/>
                    <a:pt x="35034" y="833"/>
                  </a:cubicBezTo>
                  <a:cubicBezTo>
                    <a:pt x="35034" y="834"/>
                    <a:pt x="35033" y="834"/>
                    <a:pt x="35031" y="834"/>
                  </a:cubicBezTo>
                  <a:cubicBezTo>
                    <a:pt x="35022" y="834"/>
                    <a:pt x="34993" y="828"/>
                    <a:pt x="34964" y="819"/>
                  </a:cubicBezTo>
                  <a:cubicBezTo>
                    <a:pt x="34940" y="812"/>
                    <a:pt x="34906" y="806"/>
                    <a:pt x="34880" y="806"/>
                  </a:cubicBezTo>
                  <a:cubicBezTo>
                    <a:pt x="34869" y="806"/>
                    <a:pt x="34860" y="807"/>
                    <a:pt x="34854" y="809"/>
                  </a:cubicBezTo>
                  <a:cubicBezTo>
                    <a:pt x="34850" y="810"/>
                    <a:pt x="34845" y="810"/>
                    <a:pt x="34840" y="810"/>
                  </a:cubicBezTo>
                  <a:cubicBezTo>
                    <a:pt x="34808" y="810"/>
                    <a:pt x="34748" y="795"/>
                    <a:pt x="34698" y="774"/>
                  </a:cubicBezTo>
                  <a:cubicBezTo>
                    <a:pt x="34635" y="750"/>
                    <a:pt x="34538" y="722"/>
                    <a:pt x="34475" y="715"/>
                  </a:cubicBezTo>
                  <a:cubicBezTo>
                    <a:pt x="34416" y="705"/>
                    <a:pt x="34357" y="687"/>
                    <a:pt x="34347" y="670"/>
                  </a:cubicBezTo>
                  <a:cubicBezTo>
                    <a:pt x="34329" y="643"/>
                    <a:pt x="34260" y="622"/>
                    <a:pt x="34200" y="622"/>
                  </a:cubicBezTo>
                  <a:cubicBezTo>
                    <a:pt x="34182" y="622"/>
                    <a:pt x="34164" y="624"/>
                    <a:pt x="34149" y="628"/>
                  </a:cubicBezTo>
                  <a:cubicBezTo>
                    <a:pt x="34144" y="629"/>
                    <a:pt x="34138" y="629"/>
                    <a:pt x="34133" y="629"/>
                  </a:cubicBezTo>
                  <a:cubicBezTo>
                    <a:pt x="34116" y="629"/>
                    <a:pt x="34098" y="626"/>
                    <a:pt x="34090" y="618"/>
                  </a:cubicBezTo>
                  <a:cubicBezTo>
                    <a:pt x="34067" y="601"/>
                    <a:pt x="33955" y="584"/>
                    <a:pt x="33888" y="584"/>
                  </a:cubicBezTo>
                  <a:cubicBezTo>
                    <a:pt x="33873" y="584"/>
                    <a:pt x="33860" y="585"/>
                    <a:pt x="33851" y="587"/>
                  </a:cubicBezTo>
                  <a:cubicBezTo>
                    <a:pt x="33849" y="587"/>
                    <a:pt x="33846" y="587"/>
                    <a:pt x="33842" y="587"/>
                  </a:cubicBezTo>
                  <a:cubicBezTo>
                    <a:pt x="33775" y="587"/>
                    <a:pt x="33394" y="535"/>
                    <a:pt x="33057" y="476"/>
                  </a:cubicBezTo>
                  <a:cubicBezTo>
                    <a:pt x="33006" y="467"/>
                    <a:pt x="32956" y="463"/>
                    <a:pt x="32922" y="463"/>
                  </a:cubicBezTo>
                  <a:cubicBezTo>
                    <a:pt x="32900" y="463"/>
                    <a:pt x="32885" y="464"/>
                    <a:pt x="32879" y="468"/>
                  </a:cubicBezTo>
                  <a:cubicBezTo>
                    <a:pt x="32871" y="474"/>
                    <a:pt x="32863" y="476"/>
                    <a:pt x="32857" y="476"/>
                  </a:cubicBezTo>
                  <a:cubicBezTo>
                    <a:pt x="32851" y="476"/>
                    <a:pt x="32847" y="474"/>
                    <a:pt x="32845" y="468"/>
                  </a:cubicBezTo>
                  <a:cubicBezTo>
                    <a:pt x="32842" y="461"/>
                    <a:pt x="32834" y="456"/>
                    <a:pt x="32825" y="456"/>
                  </a:cubicBezTo>
                  <a:cubicBezTo>
                    <a:pt x="32821" y="456"/>
                    <a:pt x="32817" y="456"/>
                    <a:pt x="32814" y="458"/>
                  </a:cubicBezTo>
                  <a:cubicBezTo>
                    <a:pt x="32811" y="459"/>
                    <a:pt x="32808" y="459"/>
                    <a:pt x="32805" y="459"/>
                  </a:cubicBezTo>
                  <a:cubicBezTo>
                    <a:pt x="32789" y="459"/>
                    <a:pt x="32764" y="453"/>
                    <a:pt x="32744" y="444"/>
                  </a:cubicBezTo>
                  <a:cubicBezTo>
                    <a:pt x="32720" y="438"/>
                    <a:pt x="32637" y="423"/>
                    <a:pt x="32564" y="417"/>
                  </a:cubicBezTo>
                  <a:cubicBezTo>
                    <a:pt x="32484" y="406"/>
                    <a:pt x="32341" y="389"/>
                    <a:pt x="32242" y="375"/>
                  </a:cubicBezTo>
                  <a:cubicBezTo>
                    <a:pt x="32158" y="363"/>
                    <a:pt x="32081" y="357"/>
                    <a:pt x="32050" y="357"/>
                  </a:cubicBezTo>
                  <a:cubicBezTo>
                    <a:pt x="32043" y="357"/>
                    <a:pt x="32039" y="357"/>
                    <a:pt x="32037" y="358"/>
                  </a:cubicBezTo>
                  <a:cubicBezTo>
                    <a:pt x="32023" y="358"/>
                    <a:pt x="32008" y="351"/>
                    <a:pt x="32005" y="340"/>
                  </a:cubicBezTo>
                  <a:cubicBezTo>
                    <a:pt x="32003" y="334"/>
                    <a:pt x="31997" y="331"/>
                    <a:pt x="31988" y="331"/>
                  </a:cubicBezTo>
                  <a:cubicBezTo>
                    <a:pt x="31978" y="331"/>
                    <a:pt x="31963" y="335"/>
                    <a:pt x="31946" y="340"/>
                  </a:cubicBezTo>
                  <a:cubicBezTo>
                    <a:pt x="31929" y="349"/>
                    <a:pt x="31915" y="353"/>
                    <a:pt x="31906" y="353"/>
                  </a:cubicBezTo>
                  <a:cubicBezTo>
                    <a:pt x="31901" y="353"/>
                    <a:pt x="31898" y="351"/>
                    <a:pt x="31898" y="348"/>
                  </a:cubicBezTo>
                  <a:cubicBezTo>
                    <a:pt x="31901" y="340"/>
                    <a:pt x="31846" y="327"/>
                    <a:pt x="31773" y="316"/>
                  </a:cubicBezTo>
                  <a:cubicBezTo>
                    <a:pt x="31704" y="309"/>
                    <a:pt x="31589" y="292"/>
                    <a:pt x="31520" y="281"/>
                  </a:cubicBezTo>
                  <a:cubicBezTo>
                    <a:pt x="31463" y="273"/>
                    <a:pt x="31403" y="267"/>
                    <a:pt x="31372" y="267"/>
                  </a:cubicBezTo>
                  <a:cubicBezTo>
                    <a:pt x="31365" y="267"/>
                    <a:pt x="31360" y="267"/>
                    <a:pt x="31356" y="268"/>
                  </a:cubicBezTo>
                  <a:cubicBezTo>
                    <a:pt x="31351" y="269"/>
                    <a:pt x="31344" y="269"/>
                    <a:pt x="31336" y="269"/>
                  </a:cubicBezTo>
                  <a:cubicBezTo>
                    <a:pt x="31314" y="269"/>
                    <a:pt x="31286" y="266"/>
                    <a:pt x="31263" y="260"/>
                  </a:cubicBezTo>
                  <a:cubicBezTo>
                    <a:pt x="31238" y="255"/>
                    <a:pt x="31212" y="252"/>
                    <a:pt x="31193" y="252"/>
                  </a:cubicBezTo>
                  <a:cubicBezTo>
                    <a:pt x="31186" y="252"/>
                    <a:pt x="31180" y="253"/>
                    <a:pt x="31176" y="253"/>
                  </a:cubicBezTo>
                  <a:cubicBezTo>
                    <a:pt x="31172" y="254"/>
                    <a:pt x="31167" y="255"/>
                    <a:pt x="31162" y="255"/>
                  </a:cubicBezTo>
                  <a:cubicBezTo>
                    <a:pt x="31146" y="255"/>
                    <a:pt x="31124" y="252"/>
                    <a:pt x="31107" y="247"/>
                  </a:cubicBezTo>
                  <a:cubicBezTo>
                    <a:pt x="31071" y="233"/>
                    <a:pt x="31005" y="226"/>
                    <a:pt x="30950" y="226"/>
                  </a:cubicBezTo>
                  <a:cubicBezTo>
                    <a:pt x="30907" y="226"/>
                    <a:pt x="30871" y="230"/>
                    <a:pt x="30860" y="239"/>
                  </a:cubicBezTo>
                  <a:cubicBezTo>
                    <a:pt x="30836" y="264"/>
                    <a:pt x="30846" y="290"/>
                    <a:pt x="30872" y="290"/>
                  </a:cubicBezTo>
                  <a:cubicBezTo>
                    <a:pt x="30876" y="290"/>
                    <a:pt x="30880" y="290"/>
                    <a:pt x="30884" y="288"/>
                  </a:cubicBezTo>
                  <a:cubicBezTo>
                    <a:pt x="30887" y="288"/>
                    <a:pt x="30891" y="288"/>
                    <a:pt x="30895" y="288"/>
                  </a:cubicBezTo>
                  <a:cubicBezTo>
                    <a:pt x="30913" y="288"/>
                    <a:pt x="30937" y="294"/>
                    <a:pt x="30954" y="302"/>
                  </a:cubicBezTo>
                  <a:cubicBezTo>
                    <a:pt x="30968" y="311"/>
                    <a:pt x="30982" y="316"/>
                    <a:pt x="30991" y="316"/>
                  </a:cubicBezTo>
                  <a:cubicBezTo>
                    <a:pt x="30995" y="316"/>
                    <a:pt x="30998" y="315"/>
                    <a:pt x="30999" y="313"/>
                  </a:cubicBezTo>
                  <a:cubicBezTo>
                    <a:pt x="31001" y="311"/>
                    <a:pt x="31004" y="310"/>
                    <a:pt x="31007" y="310"/>
                  </a:cubicBezTo>
                  <a:cubicBezTo>
                    <a:pt x="31018" y="310"/>
                    <a:pt x="31035" y="317"/>
                    <a:pt x="31051" y="330"/>
                  </a:cubicBezTo>
                  <a:cubicBezTo>
                    <a:pt x="31072" y="345"/>
                    <a:pt x="31101" y="352"/>
                    <a:pt x="31125" y="352"/>
                  </a:cubicBezTo>
                  <a:cubicBezTo>
                    <a:pt x="31130" y="352"/>
                    <a:pt x="31134" y="351"/>
                    <a:pt x="31138" y="351"/>
                  </a:cubicBezTo>
                  <a:cubicBezTo>
                    <a:pt x="31161" y="344"/>
                    <a:pt x="31184" y="341"/>
                    <a:pt x="31204" y="341"/>
                  </a:cubicBezTo>
                  <a:cubicBezTo>
                    <a:pt x="31235" y="341"/>
                    <a:pt x="31259" y="348"/>
                    <a:pt x="31263" y="361"/>
                  </a:cubicBezTo>
                  <a:cubicBezTo>
                    <a:pt x="31267" y="378"/>
                    <a:pt x="31256" y="386"/>
                    <a:pt x="31212" y="386"/>
                  </a:cubicBezTo>
                  <a:cubicBezTo>
                    <a:pt x="31154" y="386"/>
                    <a:pt x="31040" y="372"/>
                    <a:pt x="30833" y="340"/>
                  </a:cubicBezTo>
                  <a:cubicBezTo>
                    <a:pt x="30763" y="332"/>
                    <a:pt x="30693" y="326"/>
                    <a:pt x="30659" y="326"/>
                  </a:cubicBezTo>
                  <a:cubicBezTo>
                    <a:pt x="30651" y="326"/>
                    <a:pt x="30645" y="326"/>
                    <a:pt x="30642" y="327"/>
                  </a:cubicBezTo>
                  <a:cubicBezTo>
                    <a:pt x="30634" y="329"/>
                    <a:pt x="30626" y="330"/>
                    <a:pt x="30618" y="330"/>
                  </a:cubicBezTo>
                  <a:cubicBezTo>
                    <a:pt x="30605" y="330"/>
                    <a:pt x="30593" y="327"/>
                    <a:pt x="30586" y="323"/>
                  </a:cubicBezTo>
                  <a:cubicBezTo>
                    <a:pt x="30576" y="316"/>
                    <a:pt x="30503" y="306"/>
                    <a:pt x="30420" y="302"/>
                  </a:cubicBezTo>
                  <a:cubicBezTo>
                    <a:pt x="30316" y="295"/>
                    <a:pt x="30267" y="281"/>
                    <a:pt x="30264" y="257"/>
                  </a:cubicBezTo>
                  <a:cubicBezTo>
                    <a:pt x="30258" y="243"/>
                    <a:pt x="30257" y="236"/>
                    <a:pt x="30262" y="236"/>
                  </a:cubicBezTo>
                  <a:lnTo>
                    <a:pt x="30262" y="236"/>
                  </a:lnTo>
                  <a:cubicBezTo>
                    <a:pt x="30266" y="236"/>
                    <a:pt x="30272" y="239"/>
                    <a:pt x="30281" y="247"/>
                  </a:cubicBezTo>
                  <a:cubicBezTo>
                    <a:pt x="30289" y="253"/>
                    <a:pt x="30296" y="256"/>
                    <a:pt x="30302" y="256"/>
                  </a:cubicBezTo>
                  <a:cubicBezTo>
                    <a:pt x="30309" y="256"/>
                    <a:pt x="30314" y="252"/>
                    <a:pt x="30316" y="244"/>
                  </a:cubicBezTo>
                  <a:cubicBezTo>
                    <a:pt x="30321" y="228"/>
                    <a:pt x="30308" y="220"/>
                    <a:pt x="30289" y="220"/>
                  </a:cubicBezTo>
                  <a:cubicBezTo>
                    <a:pt x="30271" y="220"/>
                    <a:pt x="30246" y="228"/>
                    <a:pt x="30229" y="244"/>
                  </a:cubicBezTo>
                  <a:cubicBezTo>
                    <a:pt x="30202" y="270"/>
                    <a:pt x="30152" y="285"/>
                    <a:pt x="30100" y="285"/>
                  </a:cubicBezTo>
                  <a:cubicBezTo>
                    <a:pt x="30079" y="285"/>
                    <a:pt x="30058" y="283"/>
                    <a:pt x="30038" y="278"/>
                  </a:cubicBezTo>
                  <a:cubicBezTo>
                    <a:pt x="30024" y="273"/>
                    <a:pt x="30008" y="272"/>
                    <a:pt x="29994" y="272"/>
                  </a:cubicBezTo>
                  <a:cubicBezTo>
                    <a:pt x="29974" y="272"/>
                    <a:pt x="29958" y="275"/>
                    <a:pt x="29952" y="281"/>
                  </a:cubicBezTo>
                  <a:cubicBezTo>
                    <a:pt x="29945" y="286"/>
                    <a:pt x="29941" y="289"/>
                    <a:pt x="29939" y="289"/>
                  </a:cubicBezTo>
                  <a:cubicBezTo>
                    <a:pt x="29936" y="289"/>
                    <a:pt x="29936" y="285"/>
                    <a:pt x="29938" y="278"/>
                  </a:cubicBezTo>
                  <a:cubicBezTo>
                    <a:pt x="29943" y="260"/>
                    <a:pt x="29875" y="241"/>
                    <a:pt x="29824" y="241"/>
                  </a:cubicBezTo>
                  <a:cubicBezTo>
                    <a:pt x="29813" y="241"/>
                    <a:pt x="29803" y="242"/>
                    <a:pt x="29795" y="244"/>
                  </a:cubicBezTo>
                  <a:cubicBezTo>
                    <a:pt x="29793" y="244"/>
                    <a:pt x="29787" y="245"/>
                    <a:pt x="29780" y="245"/>
                  </a:cubicBezTo>
                  <a:cubicBezTo>
                    <a:pt x="29756" y="245"/>
                    <a:pt x="29711" y="241"/>
                    <a:pt x="29664" y="233"/>
                  </a:cubicBezTo>
                  <a:cubicBezTo>
                    <a:pt x="29636" y="230"/>
                    <a:pt x="29608" y="228"/>
                    <a:pt x="29586" y="228"/>
                  </a:cubicBezTo>
                  <a:cubicBezTo>
                    <a:pt x="29558" y="228"/>
                    <a:pt x="29537" y="231"/>
                    <a:pt x="29531" y="236"/>
                  </a:cubicBezTo>
                  <a:cubicBezTo>
                    <a:pt x="29529" y="238"/>
                    <a:pt x="29525" y="239"/>
                    <a:pt x="29522" y="239"/>
                  </a:cubicBezTo>
                  <a:cubicBezTo>
                    <a:pt x="29513" y="239"/>
                    <a:pt x="29501" y="231"/>
                    <a:pt x="29494" y="219"/>
                  </a:cubicBezTo>
                  <a:cubicBezTo>
                    <a:pt x="29481" y="202"/>
                    <a:pt x="29459" y="193"/>
                    <a:pt x="29423" y="193"/>
                  </a:cubicBezTo>
                  <a:cubicBezTo>
                    <a:pt x="29407" y="193"/>
                    <a:pt x="29389" y="195"/>
                    <a:pt x="29369" y="198"/>
                  </a:cubicBezTo>
                  <a:cubicBezTo>
                    <a:pt x="29355" y="199"/>
                    <a:pt x="29338" y="199"/>
                    <a:pt x="29318" y="199"/>
                  </a:cubicBezTo>
                  <a:cubicBezTo>
                    <a:pt x="29257" y="199"/>
                    <a:pt x="29173" y="194"/>
                    <a:pt x="29108" y="184"/>
                  </a:cubicBezTo>
                  <a:cubicBezTo>
                    <a:pt x="29025" y="174"/>
                    <a:pt x="28924" y="164"/>
                    <a:pt x="28890" y="164"/>
                  </a:cubicBezTo>
                  <a:cubicBezTo>
                    <a:pt x="28884" y="164"/>
                    <a:pt x="28878" y="164"/>
                    <a:pt x="28872" y="164"/>
                  </a:cubicBezTo>
                  <a:cubicBezTo>
                    <a:pt x="28845" y="164"/>
                    <a:pt x="28818" y="159"/>
                    <a:pt x="28810" y="153"/>
                  </a:cubicBezTo>
                  <a:cubicBezTo>
                    <a:pt x="28806" y="149"/>
                    <a:pt x="28793" y="146"/>
                    <a:pt x="28779" y="146"/>
                  </a:cubicBezTo>
                  <a:cubicBezTo>
                    <a:pt x="28770" y="146"/>
                    <a:pt x="28760" y="147"/>
                    <a:pt x="28751" y="149"/>
                  </a:cubicBezTo>
                  <a:cubicBezTo>
                    <a:pt x="28739" y="152"/>
                    <a:pt x="28723" y="154"/>
                    <a:pt x="28706" y="154"/>
                  </a:cubicBezTo>
                  <a:cubicBezTo>
                    <a:pt x="28685" y="154"/>
                    <a:pt x="28664" y="152"/>
                    <a:pt x="28647" y="146"/>
                  </a:cubicBezTo>
                  <a:cubicBezTo>
                    <a:pt x="28633" y="141"/>
                    <a:pt x="28612" y="139"/>
                    <a:pt x="28588" y="139"/>
                  </a:cubicBezTo>
                  <a:cubicBezTo>
                    <a:pt x="28558" y="139"/>
                    <a:pt x="28525" y="142"/>
                    <a:pt x="28498" y="146"/>
                  </a:cubicBezTo>
                  <a:cubicBezTo>
                    <a:pt x="28472" y="151"/>
                    <a:pt x="28444" y="154"/>
                    <a:pt x="28420" y="154"/>
                  </a:cubicBezTo>
                  <a:cubicBezTo>
                    <a:pt x="28396" y="154"/>
                    <a:pt x="28376" y="151"/>
                    <a:pt x="28366" y="146"/>
                  </a:cubicBezTo>
                  <a:cubicBezTo>
                    <a:pt x="28349" y="139"/>
                    <a:pt x="28332" y="135"/>
                    <a:pt x="28316" y="135"/>
                  </a:cubicBezTo>
                  <a:cubicBezTo>
                    <a:pt x="28287" y="135"/>
                    <a:pt x="28265" y="147"/>
                    <a:pt x="28272" y="167"/>
                  </a:cubicBezTo>
                  <a:cubicBezTo>
                    <a:pt x="28275" y="175"/>
                    <a:pt x="28271" y="182"/>
                    <a:pt x="28259" y="182"/>
                  </a:cubicBezTo>
                  <a:cubicBezTo>
                    <a:pt x="28257" y="182"/>
                    <a:pt x="28254" y="182"/>
                    <a:pt x="28251" y="181"/>
                  </a:cubicBezTo>
                  <a:cubicBezTo>
                    <a:pt x="28237" y="177"/>
                    <a:pt x="28231" y="164"/>
                    <a:pt x="28234" y="153"/>
                  </a:cubicBezTo>
                  <a:cubicBezTo>
                    <a:pt x="28237" y="142"/>
                    <a:pt x="28230" y="134"/>
                    <a:pt x="28222" y="134"/>
                  </a:cubicBezTo>
                  <a:cubicBezTo>
                    <a:pt x="28220" y="134"/>
                    <a:pt x="28218" y="135"/>
                    <a:pt x="28216" y="135"/>
                  </a:cubicBezTo>
                  <a:cubicBezTo>
                    <a:pt x="28203" y="139"/>
                    <a:pt x="28196" y="149"/>
                    <a:pt x="28196" y="160"/>
                  </a:cubicBezTo>
                  <a:cubicBezTo>
                    <a:pt x="28199" y="174"/>
                    <a:pt x="28175" y="177"/>
                    <a:pt x="28130" y="177"/>
                  </a:cubicBezTo>
                  <a:cubicBezTo>
                    <a:pt x="28088" y="174"/>
                    <a:pt x="28053" y="160"/>
                    <a:pt x="28047" y="146"/>
                  </a:cubicBezTo>
                  <a:cubicBezTo>
                    <a:pt x="28041" y="129"/>
                    <a:pt x="28016" y="119"/>
                    <a:pt x="27996" y="119"/>
                  </a:cubicBezTo>
                  <a:cubicBezTo>
                    <a:pt x="27980" y="119"/>
                    <a:pt x="27967" y="125"/>
                    <a:pt x="27970" y="139"/>
                  </a:cubicBezTo>
                  <a:cubicBezTo>
                    <a:pt x="27972" y="148"/>
                    <a:pt x="27972" y="152"/>
                    <a:pt x="27970" y="152"/>
                  </a:cubicBezTo>
                  <a:cubicBezTo>
                    <a:pt x="27968" y="152"/>
                    <a:pt x="27963" y="148"/>
                    <a:pt x="27957" y="139"/>
                  </a:cubicBezTo>
                  <a:cubicBezTo>
                    <a:pt x="27950" y="133"/>
                    <a:pt x="27945" y="129"/>
                    <a:pt x="27941" y="129"/>
                  </a:cubicBezTo>
                  <a:cubicBezTo>
                    <a:pt x="27936" y="129"/>
                    <a:pt x="27932" y="134"/>
                    <a:pt x="27928" y="143"/>
                  </a:cubicBezTo>
                  <a:cubicBezTo>
                    <a:pt x="27925" y="152"/>
                    <a:pt x="27919" y="156"/>
                    <a:pt x="27909" y="156"/>
                  </a:cubicBezTo>
                  <a:cubicBezTo>
                    <a:pt x="27896" y="156"/>
                    <a:pt x="27878" y="149"/>
                    <a:pt x="27853" y="135"/>
                  </a:cubicBezTo>
                  <a:cubicBezTo>
                    <a:pt x="27814" y="117"/>
                    <a:pt x="27783" y="108"/>
                    <a:pt x="27762" y="108"/>
                  </a:cubicBezTo>
                  <a:cubicBezTo>
                    <a:pt x="27739" y="108"/>
                    <a:pt x="27726" y="118"/>
                    <a:pt x="27724" y="139"/>
                  </a:cubicBezTo>
                  <a:cubicBezTo>
                    <a:pt x="27723" y="145"/>
                    <a:pt x="27721" y="147"/>
                    <a:pt x="27718" y="147"/>
                  </a:cubicBezTo>
                  <a:cubicBezTo>
                    <a:pt x="27715" y="147"/>
                    <a:pt x="27711" y="141"/>
                    <a:pt x="27707" y="129"/>
                  </a:cubicBezTo>
                  <a:cubicBezTo>
                    <a:pt x="27701" y="114"/>
                    <a:pt x="27695" y="106"/>
                    <a:pt x="27688" y="106"/>
                  </a:cubicBezTo>
                  <a:cubicBezTo>
                    <a:pt x="27683" y="106"/>
                    <a:pt x="27676" y="111"/>
                    <a:pt x="27669" y="122"/>
                  </a:cubicBezTo>
                  <a:cubicBezTo>
                    <a:pt x="27656" y="140"/>
                    <a:pt x="27625" y="150"/>
                    <a:pt x="27602" y="150"/>
                  </a:cubicBezTo>
                  <a:cubicBezTo>
                    <a:pt x="27582" y="150"/>
                    <a:pt x="27567" y="143"/>
                    <a:pt x="27571" y="129"/>
                  </a:cubicBezTo>
                  <a:cubicBezTo>
                    <a:pt x="27574" y="120"/>
                    <a:pt x="27565" y="114"/>
                    <a:pt x="27552" y="114"/>
                  </a:cubicBezTo>
                  <a:cubicBezTo>
                    <a:pt x="27549" y="114"/>
                    <a:pt x="27547" y="114"/>
                    <a:pt x="27544" y="114"/>
                  </a:cubicBezTo>
                  <a:cubicBezTo>
                    <a:pt x="27538" y="117"/>
                    <a:pt x="27532" y="117"/>
                    <a:pt x="27528" y="117"/>
                  </a:cubicBezTo>
                  <a:cubicBezTo>
                    <a:pt x="27516" y="117"/>
                    <a:pt x="27510" y="112"/>
                    <a:pt x="27512" y="104"/>
                  </a:cubicBezTo>
                  <a:cubicBezTo>
                    <a:pt x="27516" y="94"/>
                    <a:pt x="27467" y="84"/>
                    <a:pt x="27398" y="80"/>
                  </a:cubicBezTo>
                  <a:cubicBezTo>
                    <a:pt x="27360" y="79"/>
                    <a:pt x="27332" y="79"/>
                    <a:pt x="27312" y="79"/>
                  </a:cubicBezTo>
                  <a:cubicBezTo>
                    <a:pt x="27256" y="79"/>
                    <a:pt x="27254" y="84"/>
                    <a:pt x="27259" y="101"/>
                  </a:cubicBezTo>
                  <a:cubicBezTo>
                    <a:pt x="27260" y="105"/>
                    <a:pt x="27265" y="107"/>
                    <a:pt x="27271" y="107"/>
                  </a:cubicBezTo>
                  <a:cubicBezTo>
                    <a:pt x="27279" y="107"/>
                    <a:pt x="27290" y="104"/>
                    <a:pt x="27301" y="98"/>
                  </a:cubicBezTo>
                  <a:cubicBezTo>
                    <a:pt x="27314" y="89"/>
                    <a:pt x="27323" y="84"/>
                    <a:pt x="27326" y="84"/>
                  </a:cubicBezTo>
                  <a:lnTo>
                    <a:pt x="27326" y="84"/>
                  </a:lnTo>
                  <a:cubicBezTo>
                    <a:pt x="27332" y="84"/>
                    <a:pt x="27320" y="100"/>
                    <a:pt x="27287" y="139"/>
                  </a:cubicBezTo>
                  <a:cubicBezTo>
                    <a:pt x="27275" y="153"/>
                    <a:pt x="27266" y="160"/>
                    <a:pt x="27262" y="160"/>
                  </a:cubicBezTo>
                  <a:cubicBezTo>
                    <a:pt x="27259" y="160"/>
                    <a:pt x="27258" y="157"/>
                    <a:pt x="27259" y="149"/>
                  </a:cubicBezTo>
                  <a:cubicBezTo>
                    <a:pt x="27266" y="137"/>
                    <a:pt x="27260" y="125"/>
                    <a:pt x="27250" y="125"/>
                  </a:cubicBezTo>
                  <a:cubicBezTo>
                    <a:pt x="27248" y="125"/>
                    <a:pt x="27247" y="125"/>
                    <a:pt x="27246" y="125"/>
                  </a:cubicBezTo>
                  <a:cubicBezTo>
                    <a:pt x="27221" y="128"/>
                    <a:pt x="27196" y="130"/>
                    <a:pt x="27172" y="130"/>
                  </a:cubicBezTo>
                  <a:cubicBezTo>
                    <a:pt x="27118" y="130"/>
                    <a:pt x="27073" y="122"/>
                    <a:pt x="27068" y="108"/>
                  </a:cubicBezTo>
                  <a:cubicBezTo>
                    <a:pt x="27065" y="99"/>
                    <a:pt x="27055" y="93"/>
                    <a:pt x="27044" y="93"/>
                  </a:cubicBezTo>
                  <a:cubicBezTo>
                    <a:pt x="27042" y="93"/>
                    <a:pt x="27040" y="93"/>
                    <a:pt x="27037" y="94"/>
                  </a:cubicBezTo>
                  <a:cubicBezTo>
                    <a:pt x="27003" y="104"/>
                    <a:pt x="27084" y="160"/>
                    <a:pt x="27133" y="160"/>
                  </a:cubicBezTo>
                  <a:cubicBezTo>
                    <a:pt x="27135" y="160"/>
                    <a:pt x="27136" y="160"/>
                    <a:pt x="27137" y="160"/>
                  </a:cubicBezTo>
                  <a:cubicBezTo>
                    <a:pt x="27217" y="160"/>
                    <a:pt x="27204" y="209"/>
                    <a:pt x="27121" y="215"/>
                  </a:cubicBezTo>
                  <a:cubicBezTo>
                    <a:pt x="27079" y="219"/>
                    <a:pt x="27023" y="223"/>
                    <a:pt x="26996" y="226"/>
                  </a:cubicBezTo>
                  <a:cubicBezTo>
                    <a:pt x="26988" y="227"/>
                    <a:pt x="26978" y="227"/>
                    <a:pt x="26969" y="227"/>
                  </a:cubicBezTo>
                  <a:cubicBezTo>
                    <a:pt x="26947" y="227"/>
                    <a:pt x="26923" y="225"/>
                    <a:pt x="26908" y="223"/>
                  </a:cubicBezTo>
                  <a:cubicBezTo>
                    <a:pt x="26893" y="217"/>
                    <a:pt x="26878" y="214"/>
                    <a:pt x="26868" y="214"/>
                  </a:cubicBezTo>
                  <a:cubicBezTo>
                    <a:pt x="26865" y="214"/>
                    <a:pt x="26862" y="214"/>
                    <a:pt x="26860" y="215"/>
                  </a:cubicBezTo>
                  <a:cubicBezTo>
                    <a:pt x="26853" y="215"/>
                    <a:pt x="26812" y="215"/>
                    <a:pt x="26763" y="219"/>
                  </a:cubicBezTo>
                  <a:cubicBezTo>
                    <a:pt x="26718" y="219"/>
                    <a:pt x="26669" y="223"/>
                    <a:pt x="26659" y="226"/>
                  </a:cubicBezTo>
                  <a:cubicBezTo>
                    <a:pt x="26645" y="226"/>
                    <a:pt x="26579" y="226"/>
                    <a:pt x="26510" y="223"/>
                  </a:cubicBezTo>
                  <a:cubicBezTo>
                    <a:pt x="26399" y="215"/>
                    <a:pt x="26351" y="212"/>
                    <a:pt x="26173" y="191"/>
                  </a:cubicBezTo>
                  <a:cubicBezTo>
                    <a:pt x="26151" y="189"/>
                    <a:pt x="26117" y="186"/>
                    <a:pt x="26087" y="186"/>
                  </a:cubicBezTo>
                  <a:cubicBezTo>
                    <a:pt x="26074" y="186"/>
                    <a:pt x="26062" y="187"/>
                    <a:pt x="26052" y="188"/>
                  </a:cubicBezTo>
                  <a:cubicBezTo>
                    <a:pt x="26003" y="188"/>
                    <a:pt x="26000" y="191"/>
                    <a:pt x="26038" y="202"/>
                  </a:cubicBezTo>
                  <a:cubicBezTo>
                    <a:pt x="26062" y="205"/>
                    <a:pt x="26087" y="226"/>
                    <a:pt x="26093" y="239"/>
                  </a:cubicBezTo>
                  <a:cubicBezTo>
                    <a:pt x="26101" y="262"/>
                    <a:pt x="26091" y="275"/>
                    <a:pt x="26071" y="275"/>
                  </a:cubicBezTo>
                  <a:cubicBezTo>
                    <a:pt x="26063" y="275"/>
                    <a:pt x="26053" y="273"/>
                    <a:pt x="26042" y="268"/>
                  </a:cubicBezTo>
                  <a:cubicBezTo>
                    <a:pt x="26027" y="260"/>
                    <a:pt x="25965" y="257"/>
                    <a:pt x="25903" y="257"/>
                  </a:cubicBezTo>
                  <a:cubicBezTo>
                    <a:pt x="25823" y="257"/>
                    <a:pt x="25792" y="250"/>
                    <a:pt x="25792" y="229"/>
                  </a:cubicBezTo>
                  <a:cubicBezTo>
                    <a:pt x="25795" y="214"/>
                    <a:pt x="25787" y="205"/>
                    <a:pt x="25778" y="205"/>
                  </a:cubicBezTo>
                  <a:cubicBezTo>
                    <a:pt x="25777" y="205"/>
                    <a:pt x="25776" y="205"/>
                    <a:pt x="25774" y="205"/>
                  </a:cubicBezTo>
                  <a:cubicBezTo>
                    <a:pt x="25760" y="209"/>
                    <a:pt x="25747" y="223"/>
                    <a:pt x="25747" y="236"/>
                  </a:cubicBezTo>
                  <a:cubicBezTo>
                    <a:pt x="25745" y="244"/>
                    <a:pt x="25743" y="247"/>
                    <a:pt x="25740" y="247"/>
                  </a:cubicBezTo>
                  <a:cubicBezTo>
                    <a:pt x="25737" y="247"/>
                    <a:pt x="25733" y="241"/>
                    <a:pt x="25729" y="229"/>
                  </a:cubicBezTo>
                  <a:cubicBezTo>
                    <a:pt x="25724" y="215"/>
                    <a:pt x="25717" y="207"/>
                    <a:pt x="25704" y="207"/>
                  </a:cubicBezTo>
                  <a:cubicBezTo>
                    <a:pt x="25693" y="207"/>
                    <a:pt x="25677" y="213"/>
                    <a:pt x="25653" y="226"/>
                  </a:cubicBezTo>
                  <a:cubicBezTo>
                    <a:pt x="25629" y="237"/>
                    <a:pt x="25603" y="242"/>
                    <a:pt x="25581" y="242"/>
                  </a:cubicBezTo>
                  <a:cubicBezTo>
                    <a:pt x="25539" y="242"/>
                    <a:pt x="25509" y="225"/>
                    <a:pt x="25518" y="198"/>
                  </a:cubicBezTo>
                  <a:cubicBezTo>
                    <a:pt x="25520" y="191"/>
                    <a:pt x="25518" y="188"/>
                    <a:pt x="25512" y="188"/>
                  </a:cubicBezTo>
                  <a:cubicBezTo>
                    <a:pt x="25507" y="188"/>
                    <a:pt x="25498" y="191"/>
                    <a:pt x="25486" y="198"/>
                  </a:cubicBezTo>
                  <a:cubicBezTo>
                    <a:pt x="25474" y="206"/>
                    <a:pt x="25462" y="210"/>
                    <a:pt x="25449" y="210"/>
                  </a:cubicBezTo>
                  <a:cubicBezTo>
                    <a:pt x="25440" y="210"/>
                    <a:pt x="25431" y="208"/>
                    <a:pt x="25424" y="202"/>
                  </a:cubicBezTo>
                  <a:cubicBezTo>
                    <a:pt x="25414" y="194"/>
                    <a:pt x="25408" y="189"/>
                    <a:pt x="25405" y="189"/>
                  </a:cubicBezTo>
                  <a:lnTo>
                    <a:pt x="25405" y="189"/>
                  </a:lnTo>
                  <a:cubicBezTo>
                    <a:pt x="25402" y="189"/>
                    <a:pt x="25403" y="194"/>
                    <a:pt x="25406" y="205"/>
                  </a:cubicBezTo>
                  <a:cubicBezTo>
                    <a:pt x="25410" y="219"/>
                    <a:pt x="25403" y="236"/>
                    <a:pt x="25389" y="236"/>
                  </a:cubicBezTo>
                  <a:cubicBezTo>
                    <a:pt x="25388" y="236"/>
                    <a:pt x="25387" y="236"/>
                    <a:pt x="25386" y="236"/>
                  </a:cubicBezTo>
                  <a:cubicBezTo>
                    <a:pt x="25376" y="236"/>
                    <a:pt x="25361" y="221"/>
                    <a:pt x="25355" y="202"/>
                  </a:cubicBezTo>
                  <a:cubicBezTo>
                    <a:pt x="25348" y="181"/>
                    <a:pt x="25341" y="171"/>
                    <a:pt x="25327" y="171"/>
                  </a:cubicBezTo>
                  <a:cubicBezTo>
                    <a:pt x="25318" y="171"/>
                    <a:pt x="25306" y="176"/>
                    <a:pt x="25289" y="184"/>
                  </a:cubicBezTo>
                  <a:cubicBezTo>
                    <a:pt x="25272" y="190"/>
                    <a:pt x="25256" y="194"/>
                    <a:pt x="25245" y="194"/>
                  </a:cubicBezTo>
                  <a:cubicBezTo>
                    <a:pt x="25237" y="194"/>
                    <a:pt x="25231" y="192"/>
                    <a:pt x="25230" y="188"/>
                  </a:cubicBezTo>
                  <a:cubicBezTo>
                    <a:pt x="25228" y="183"/>
                    <a:pt x="25223" y="181"/>
                    <a:pt x="25216" y="181"/>
                  </a:cubicBezTo>
                  <a:cubicBezTo>
                    <a:pt x="25205" y="181"/>
                    <a:pt x="25189" y="185"/>
                    <a:pt x="25171" y="191"/>
                  </a:cubicBezTo>
                  <a:cubicBezTo>
                    <a:pt x="25152" y="200"/>
                    <a:pt x="25138" y="204"/>
                    <a:pt x="25129" y="204"/>
                  </a:cubicBezTo>
                  <a:cubicBezTo>
                    <a:pt x="25120" y="204"/>
                    <a:pt x="25117" y="200"/>
                    <a:pt x="25118" y="191"/>
                  </a:cubicBezTo>
                  <a:cubicBezTo>
                    <a:pt x="25118" y="175"/>
                    <a:pt x="25093" y="168"/>
                    <a:pt x="25045" y="168"/>
                  </a:cubicBezTo>
                  <a:cubicBezTo>
                    <a:pt x="25029" y="168"/>
                    <a:pt x="25011" y="169"/>
                    <a:pt x="24990" y="170"/>
                  </a:cubicBezTo>
                  <a:cubicBezTo>
                    <a:pt x="24971" y="171"/>
                    <a:pt x="24948" y="172"/>
                    <a:pt x="24925" y="172"/>
                  </a:cubicBezTo>
                  <a:cubicBezTo>
                    <a:pt x="24861" y="172"/>
                    <a:pt x="24789" y="168"/>
                    <a:pt x="24744" y="164"/>
                  </a:cubicBezTo>
                  <a:cubicBezTo>
                    <a:pt x="24712" y="160"/>
                    <a:pt x="24680" y="158"/>
                    <a:pt x="24653" y="158"/>
                  </a:cubicBezTo>
                  <a:cubicBezTo>
                    <a:pt x="24626" y="158"/>
                    <a:pt x="24603" y="160"/>
                    <a:pt x="24591" y="164"/>
                  </a:cubicBezTo>
                  <a:cubicBezTo>
                    <a:pt x="24583" y="166"/>
                    <a:pt x="24575" y="167"/>
                    <a:pt x="24568" y="167"/>
                  </a:cubicBezTo>
                  <a:cubicBezTo>
                    <a:pt x="24555" y="167"/>
                    <a:pt x="24545" y="163"/>
                    <a:pt x="24543" y="156"/>
                  </a:cubicBezTo>
                  <a:cubicBezTo>
                    <a:pt x="24540" y="146"/>
                    <a:pt x="24511" y="139"/>
                    <a:pt x="24477" y="139"/>
                  </a:cubicBezTo>
                  <a:cubicBezTo>
                    <a:pt x="24475" y="140"/>
                    <a:pt x="24473" y="140"/>
                    <a:pt x="24471" y="140"/>
                  </a:cubicBezTo>
                  <a:cubicBezTo>
                    <a:pt x="24406" y="140"/>
                    <a:pt x="24385" y="89"/>
                    <a:pt x="24439" y="59"/>
                  </a:cubicBezTo>
                  <a:cubicBezTo>
                    <a:pt x="24463" y="45"/>
                    <a:pt x="24477" y="31"/>
                    <a:pt x="24477" y="21"/>
                  </a:cubicBezTo>
                  <a:cubicBezTo>
                    <a:pt x="24473" y="11"/>
                    <a:pt x="24429" y="6"/>
                    <a:pt x="24383" y="6"/>
                  </a:cubicBezTo>
                  <a:cubicBezTo>
                    <a:pt x="24338" y="6"/>
                    <a:pt x="24291" y="11"/>
                    <a:pt x="24282" y="21"/>
                  </a:cubicBezTo>
                  <a:cubicBezTo>
                    <a:pt x="24279" y="23"/>
                    <a:pt x="24274" y="24"/>
                    <a:pt x="24269" y="24"/>
                  </a:cubicBezTo>
                  <a:cubicBezTo>
                    <a:pt x="24259" y="24"/>
                    <a:pt x="24246" y="20"/>
                    <a:pt x="24234" y="10"/>
                  </a:cubicBezTo>
                  <a:cubicBezTo>
                    <a:pt x="24223" y="4"/>
                    <a:pt x="24184" y="0"/>
                    <a:pt x="24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4" name="Google Shape;4054;p32"/>
            <p:cNvSpPr/>
            <p:nvPr/>
          </p:nvSpPr>
          <p:spPr>
            <a:xfrm>
              <a:off x="5025425" y="1234350"/>
              <a:ext cx="1150" cy="1000"/>
            </a:xfrm>
            <a:custGeom>
              <a:avLst/>
              <a:gdLst/>
              <a:ahLst/>
              <a:cxnLst/>
              <a:rect l="l" t="t" r="r" b="b"/>
              <a:pathLst>
                <a:path w="46" h="40" extrusionOk="0">
                  <a:moveTo>
                    <a:pt x="31" y="1"/>
                  </a:moveTo>
                  <a:cubicBezTo>
                    <a:pt x="27" y="1"/>
                    <a:pt x="23" y="3"/>
                    <a:pt x="18" y="8"/>
                  </a:cubicBezTo>
                  <a:cubicBezTo>
                    <a:pt x="8" y="18"/>
                    <a:pt x="1" y="28"/>
                    <a:pt x="1" y="35"/>
                  </a:cubicBezTo>
                  <a:cubicBezTo>
                    <a:pt x="3" y="37"/>
                    <a:pt x="9" y="40"/>
                    <a:pt x="17" y="40"/>
                  </a:cubicBezTo>
                  <a:cubicBezTo>
                    <a:pt x="21" y="40"/>
                    <a:pt x="24" y="39"/>
                    <a:pt x="28" y="38"/>
                  </a:cubicBezTo>
                  <a:cubicBezTo>
                    <a:pt x="39" y="35"/>
                    <a:pt x="46" y="21"/>
                    <a:pt x="43" y="11"/>
                  </a:cubicBezTo>
                  <a:cubicBezTo>
                    <a:pt x="41" y="5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5" name="Google Shape;4055;p32"/>
            <p:cNvSpPr/>
            <p:nvPr/>
          </p:nvSpPr>
          <p:spPr>
            <a:xfrm>
              <a:off x="5025400" y="1231575"/>
              <a:ext cx="3450" cy="1075"/>
            </a:xfrm>
            <a:custGeom>
              <a:avLst/>
              <a:gdLst/>
              <a:ahLst/>
              <a:cxnLst/>
              <a:rect l="l" t="t" r="r" b="b"/>
              <a:pathLst>
                <a:path w="138" h="43" extrusionOk="0">
                  <a:moveTo>
                    <a:pt x="106" y="0"/>
                  </a:moveTo>
                  <a:cubicBezTo>
                    <a:pt x="96" y="4"/>
                    <a:pt x="64" y="4"/>
                    <a:pt x="40" y="4"/>
                  </a:cubicBezTo>
                  <a:cubicBezTo>
                    <a:pt x="31" y="3"/>
                    <a:pt x="24" y="2"/>
                    <a:pt x="19" y="2"/>
                  </a:cubicBezTo>
                  <a:cubicBezTo>
                    <a:pt x="0" y="2"/>
                    <a:pt x="7" y="8"/>
                    <a:pt x="37" y="24"/>
                  </a:cubicBezTo>
                  <a:cubicBezTo>
                    <a:pt x="56" y="37"/>
                    <a:pt x="78" y="42"/>
                    <a:pt x="96" y="42"/>
                  </a:cubicBezTo>
                  <a:cubicBezTo>
                    <a:pt x="120" y="42"/>
                    <a:pt x="138" y="32"/>
                    <a:pt x="133" y="14"/>
                  </a:cubicBezTo>
                  <a:cubicBezTo>
                    <a:pt x="130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6" name="Google Shape;4056;p32"/>
            <p:cNvSpPr/>
            <p:nvPr/>
          </p:nvSpPr>
          <p:spPr>
            <a:xfrm>
              <a:off x="5027950" y="1239650"/>
              <a:ext cx="1950" cy="575"/>
            </a:xfrm>
            <a:custGeom>
              <a:avLst/>
              <a:gdLst/>
              <a:ahLst/>
              <a:cxnLst/>
              <a:rect l="l" t="t" r="r" b="b"/>
              <a:pathLst>
                <a:path w="78" h="23" extrusionOk="0">
                  <a:moveTo>
                    <a:pt x="39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1" y="22"/>
                    <a:pt x="59" y="22"/>
                  </a:cubicBezTo>
                  <a:cubicBezTo>
                    <a:pt x="66" y="22"/>
                    <a:pt x="72" y="20"/>
                    <a:pt x="73" y="17"/>
                  </a:cubicBezTo>
                  <a:cubicBezTo>
                    <a:pt x="77" y="10"/>
                    <a:pt x="63" y="4"/>
                    <a:pt x="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7" name="Google Shape;4057;p32"/>
            <p:cNvSpPr/>
            <p:nvPr/>
          </p:nvSpPr>
          <p:spPr>
            <a:xfrm>
              <a:off x="5028600" y="1236375"/>
              <a:ext cx="4850" cy="3950"/>
            </a:xfrm>
            <a:custGeom>
              <a:avLst/>
              <a:gdLst/>
              <a:ahLst/>
              <a:cxnLst/>
              <a:rect l="l" t="t" r="r" b="b"/>
              <a:pathLst>
                <a:path w="194" h="158" extrusionOk="0">
                  <a:moveTo>
                    <a:pt x="131" y="1"/>
                  </a:moveTo>
                  <a:cubicBezTo>
                    <a:pt x="119" y="1"/>
                    <a:pt x="101" y="6"/>
                    <a:pt x="75" y="16"/>
                  </a:cubicBezTo>
                  <a:cubicBezTo>
                    <a:pt x="11" y="39"/>
                    <a:pt x="1" y="54"/>
                    <a:pt x="43" y="54"/>
                  </a:cubicBezTo>
                  <a:cubicBezTo>
                    <a:pt x="53" y="54"/>
                    <a:pt x="66" y="53"/>
                    <a:pt x="82" y="51"/>
                  </a:cubicBezTo>
                  <a:cubicBezTo>
                    <a:pt x="110" y="44"/>
                    <a:pt x="138" y="41"/>
                    <a:pt x="145" y="41"/>
                  </a:cubicBezTo>
                  <a:cubicBezTo>
                    <a:pt x="148" y="41"/>
                    <a:pt x="135" y="65"/>
                    <a:pt x="114" y="93"/>
                  </a:cubicBezTo>
                  <a:cubicBezTo>
                    <a:pt x="93" y="121"/>
                    <a:pt x="85" y="152"/>
                    <a:pt x="96" y="155"/>
                  </a:cubicBezTo>
                  <a:cubicBezTo>
                    <a:pt x="98" y="157"/>
                    <a:pt x="101" y="158"/>
                    <a:pt x="103" y="158"/>
                  </a:cubicBezTo>
                  <a:cubicBezTo>
                    <a:pt x="112" y="158"/>
                    <a:pt x="122" y="148"/>
                    <a:pt x="127" y="135"/>
                  </a:cubicBezTo>
                  <a:cubicBezTo>
                    <a:pt x="133" y="120"/>
                    <a:pt x="147" y="110"/>
                    <a:pt x="163" y="110"/>
                  </a:cubicBezTo>
                  <a:cubicBezTo>
                    <a:pt x="166" y="110"/>
                    <a:pt x="169" y="110"/>
                    <a:pt x="172" y="111"/>
                  </a:cubicBezTo>
                  <a:cubicBezTo>
                    <a:pt x="180" y="113"/>
                    <a:pt x="185" y="114"/>
                    <a:pt x="188" y="114"/>
                  </a:cubicBezTo>
                  <a:cubicBezTo>
                    <a:pt x="194" y="114"/>
                    <a:pt x="193" y="111"/>
                    <a:pt x="186" y="106"/>
                  </a:cubicBezTo>
                  <a:cubicBezTo>
                    <a:pt x="172" y="100"/>
                    <a:pt x="172" y="82"/>
                    <a:pt x="179" y="61"/>
                  </a:cubicBezTo>
                  <a:cubicBezTo>
                    <a:pt x="190" y="45"/>
                    <a:pt x="190" y="35"/>
                    <a:pt x="179" y="35"/>
                  </a:cubicBezTo>
                  <a:cubicBezTo>
                    <a:pt x="177" y="35"/>
                    <a:pt x="173" y="36"/>
                    <a:pt x="169" y="37"/>
                  </a:cubicBezTo>
                  <a:cubicBezTo>
                    <a:pt x="167" y="38"/>
                    <a:pt x="165" y="38"/>
                    <a:pt x="164" y="38"/>
                  </a:cubicBezTo>
                  <a:cubicBezTo>
                    <a:pt x="153" y="38"/>
                    <a:pt x="145" y="29"/>
                    <a:pt x="145" y="16"/>
                  </a:cubicBezTo>
                  <a:cubicBezTo>
                    <a:pt x="146" y="6"/>
                    <a:pt x="142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8" name="Google Shape;4058;p32"/>
            <p:cNvSpPr/>
            <p:nvPr/>
          </p:nvSpPr>
          <p:spPr>
            <a:xfrm>
              <a:off x="5033150" y="1251175"/>
              <a:ext cx="1150" cy="1350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24" y="1"/>
                  </a:moveTo>
                  <a:cubicBezTo>
                    <a:pt x="21" y="1"/>
                    <a:pt x="18" y="2"/>
                    <a:pt x="15" y="4"/>
                  </a:cubicBezTo>
                  <a:cubicBezTo>
                    <a:pt x="4" y="14"/>
                    <a:pt x="1" y="28"/>
                    <a:pt x="4" y="39"/>
                  </a:cubicBezTo>
                  <a:cubicBezTo>
                    <a:pt x="7" y="47"/>
                    <a:pt x="15" y="53"/>
                    <a:pt x="23" y="53"/>
                  </a:cubicBezTo>
                  <a:cubicBezTo>
                    <a:pt x="25" y="53"/>
                    <a:pt x="27" y="53"/>
                    <a:pt x="28" y="52"/>
                  </a:cubicBezTo>
                  <a:cubicBezTo>
                    <a:pt x="42" y="49"/>
                    <a:pt x="46" y="35"/>
                    <a:pt x="39" y="18"/>
                  </a:cubicBezTo>
                  <a:cubicBezTo>
                    <a:pt x="37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9" name="Google Shape;4059;p32"/>
            <p:cNvSpPr/>
            <p:nvPr/>
          </p:nvSpPr>
          <p:spPr>
            <a:xfrm>
              <a:off x="5028325" y="123432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14" y="0"/>
                  </a:moveTo>
                  <a:cubicBezTo>
                    <a:pt x="5" y="0"/>
                    <a:pt x="0" y="7"/>
                    <a:pt x="3" y="15"/>
                  </a:cubicBezTo>
                  <a:cubicBezTo>
                    <a:pt x="6" y="24"/>
                    <a:pt x="13" y="30"/>
                    <a:pt x="24" y="30"/>
                  </a:cubicBezTo>
                  <a:cubicBezTo>
                    <a:pt x="26" y="30"/>
                    <a:pt x="28" y="30"/>
                    <a:pt x="31" y="29"/>
                  </a:cubicBezTo>
                  <a:cubicBezTo>
                    <a:pt x="45" y="26"/>
                    <a:pt x="51" y="19"/>
                    <a:pt x="51" y="15"/>
                  </a:cubicBezTo>
                  <a:cubicBezTo>
                    <a:pt x="48" y="12"/>
                    <a:pt x="37" y="5"/>
                    <a:pt x="21" y="1"/>
                  </a:cubicBezTo>
                  <a:cubicBezTo>
                    <a:pt x="18" y="0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0" name="Google Shape;4060;p32"/>
            <p:cNvSpPr/>
            <p:nvPr/>
          </p:nvSpPr>
          <p:spPr>
            <a:xfrm>
              <a:off x="5034600" y="1250100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38" y="1"/>
                  </a:moveTo>
                  <a:cubicBezTo>
                    <a:pt x="32" y="1"/>
                    <a:pt x="25" y="3"/>
                    <a:pt x="19" y="9"/>
                  </a:cubicBezTo>
                  <a:cubicBezTo>
                    <a:pt x="3" y="25"/>
                    <a:pt x="1" y="31"/>
                    <a:pt x="12" y="31"/>
                  </a:cubicBezTo>
                  <a:cubicBezTo>
                    <a:pt x="18" y="31"/>
                    <a:pt x="27" y="30"/>
                    <a:pt x="40" y="26"/>
                  </a:cubicBezTo>
                  <a:cubicBezTo>
                    <a:pt x="57" y="23"/>
                    <a:pt x="64" y="12"/>
                    <a:pt x="54" y="5"/>
                  </a:cubicBezTo>
                  <a:cubicBezTo>
                    <a:pt x="49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1" name="Google Shape;4061;p32"/>
            <p:cNvSpPr/>
            <p:nvPr/>
          </p:nvSpPr>
          <p:spPr>
            <a:xfrm>
              <a:off x="5034125" y="1233525"/>
              <a:ext cx="1650" cy="600"/>
            </a:xfrm>
            <a:custGeom>
              <a:avLst/>
              <a:gdLst/>
              <a:ahLst/>
              <a:cxnLst/>
              <a:rect l="l" t="t" r="r" b="b"/>
              <a:pathLst>
                <a:path w="66" h="24" extrusionOk="0">
                  <a:moveTo>
                    <a:pt x="51" y="1"/>
                  </a:moveTo>
                  <a:cubicBezTo>
                    <a:pt x="47" y="1"/>
                    <a:pt x="41" y="1"/>
                    <a:pt x="34" y="2"/>
                  </a:cubicBezTo>
                  <a:cubicBezTo>
                    <a:pt x="13" y="9"/>
                    <a:pt x="0" y="16"/>
                    <a:pt x="10" y="20"/>
                  </a:cubicBezTo>
                  <a:cubicBezTo>
                    <a:pt x="14" y="22"/>
                    <a:pt x="18" y="23"/>
                    <a:pt x="24" y="23"/>
                  </a:cubicBezTo>
                  <a:cubicBezTo>
                    <a:pt x="33" y="23"/>
                    <a:pt x="44" y="19"/>
                    <a:pt x="55" y="12"/>
                  </a:cubicBezTo>
                  <a:cubicBezTo>
                    <a:pt x="66" y="5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2" name="Google Shape;4062;p32"/>
            <p:cNvSpPr/>
            <p:nvPr/>
          </p:nvSpPr>
          <p:spPr>
            <a:xfrm>
              <a:off x="5045475" y="1268500"/>
              <a:ext cx="2275" cy="1250"/>
            </a:xfrm>
            <a:custGeom>
              <a:avLst/>
              <a:gdLst/>
              <a:ahLst/>
              <a:cxnLst/>
              <a:rect l="l" t="t" r="r" b="b"/>
              <a:pathLst>
                <a:path w="91" h="50" extrusionOk="0">
                  <a:moveTo>
                    <a:pt x="34" y="1"/>
                  </a:moveTo>
                  <a:cubicBezTo>
                    <a:pt x="32" y="1"/>
                    <a:pt x="30" y="1"/>
                    <a:pt x="28" y="1"/>
                  </a:cubicBezTo>
                  <a:cubicBezTo>
                    <a:pt x="1" y="8"/>
                    <a:pt x="32" y="46"/>
                    <a:pt x="70" y="50"/>
                  </a:cubicBezTo>
                  <a:cubicBezTo>
                    <a:pt x="87" y="50"/>
                    <a:pt x="91" y="40"/>
                    <a:pt x="73" y="22"/>
                  </a:cubicBezTo>
                  <a:cubicBezTo>
                    <a:pt x="65" y="10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3" name="Google Shape;4063;p32"/>
            <p:cNvSpPr/>
            <p:nvPr/>
          </p:nvSpPr>
          <p:spPr>
            <a:xfrm>
              <a:off x="5046700" y="127112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82" y="0"/>
                  </a:moveTo>
                  <a:cubicBezTo>
                    <a:pt x="74" y="0"/>
                    <a:pt x="60" y="3"/>
                    <a:pt x="45" y="7"/>
                  </a:cubicBezTo>
                  <a:cubicBezTo>
                    <a:pt x="18" y="14"/>
                    <a:pt x="0" y="24"/>
                    <a:pt x="3" y="35"/>
                  </a:cubicBezTo>
                  <a:cubicBezTo>
                    <a:pt x="5" y="40"/>
                    <a:pt x="10" y="42"/>
                    <a:pt x="18" y="42"/>
                  </a:cubicBezTo>
                  <a:cubicBezTo>
                    <a:pt x="27" y="42"/>
                    <a:pt x="39" y="39"/>
                    <a:pt x="52" y="32"/>
                  </a:cubicBezTo>
                  <a:cubicBezTo>
                    <a:pt x="77" y="18"/>
                    <a:pt x="93" y="7"/>
                    <a:pt x="90" y="4"/>
                  </a:cubicBezTo>
                  <a:cubicBezTo>
                    <a:pt x="90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4" name="Google Shape;4064;p32"/>
            <p:cNvSpPr/>
            <p:nvPr/>
          </p:nvSpPr>
          <p:spPr>
            <a:xfrm>
              <a:off x="5044325" y="1260675"/>
              <a:ext cx="2775" cy="775"/>
            </a:xfrm>
            <a:custGeom>
              <a:avLst/>
              <a:gdLst/>
              <a:ahLst/>
              <a:cxnLst/>
              <a:rect l="l" t="t" r="r" b="b"/>
              <a:pathLst>
                <a:path w="111" h="31" extrusionOk="0">
                  <a:moveTo>
                    <a:pt x="54" y="1"/>
                  </a:moveTo>
                  <a:cubicBezTo>
                    <a:pt x="48" y="1"/>
                    <a:pt x="42" y="1"/>
                    <a:pt x="36" y="2"/>
                  </a:cubicBezTo>
                  <a:cubicBezTo>
                    <a:pt x="1" y="13"/>
                    <a:pt x="1" y="13"/>
                    <a:pt x="36" y="23"/>
                  </a:cubicBezTo>
                  <a:cubicBezTo>
                    <a:pt x="55" y="28"/>
                    <a:pt x="72" y="30"/>
                    <a:pt x="83" y="30"/>
                  </a:cubicBezTo>
                  <a:cubicBezTo>
                    <a:pt x="105" y="30"/>
                    <a:pt x="111" y="22"/>
                    <a:pt x="95" y="9"/>
                  </a:cubicBezTo>
                  <a:cubicBezTo>
                    <a:pt x="87" y="4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5" name="Google Shape;4065;p32"/>
            <p:cNvSpPr/>
            <p:nvPr/>
          </p:nvSpPr>
          <p:spPr>
            <a:xfrm>
              <a:off x="5061050" y="1280275"/>
              <a:ext cx="750" cy="1200"/>
            </a:xfrm>
            <a:custGeom>
              <a:avLst/>
              <a:gdLst/>
              <a:ahLst/>
              <a:cxnLst/>
              <a:rect l="l" t="t" r="r" b="b"/>
              <a:pathLst>
                <a:path w="30" h="48" extrusionOk="0">
                  <a:moveTo>
                    <a:pt x="7" y="0"/>
                  </a:moveTo>
                  <a:cubicBezTo>
                    <a:pt x="2" y="0"/>
                    <a:pt x="1" y="7"/>
                    <a:pt x="6" y="23"/>
                  </a:cubicBezTo>
                  <a:cubicBezTo>
                    <a:pt x="10" y="38"/>
                    <a:pt x="15" y="48"/>
                    <a:pt x="21" y="48"/>
                  </a:cubicBezTo>
                  <a:cubicBezTo>
                    <a:pt x="22" y="48"/>
                    <a:pt x="24" y="47"/>
                    <a:pt x="26" y="44"/>
                  </a:cubicBezTo>
                  <a:cubicBezTo>
                    <a:pt x="30" y="36"/>
                    <a:pt x="26" y="20"/>
                    <a:pt x="16" y="6"/>
                  </a:cubicBezTo>
                  <a:cubicBezTo>
                    <a:pt x="12" y="2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6" name="Google Shape;4066;p32"/>
            <p:cNvSpPr/>
            <p:nvPr/>
          </p:nvSpPr>
          <p:spPr>
            <a:xfrm>
              <a:off x="5060300" y="1275875"/>
              <a:ext cx="1050" cy="1150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25" y="0"/>
                  </a:moveTo>
                  <a:cubicBezTo>
                    <a:pt x="24" y="0"/>
                    <a:pt x="23" y="1"/>
                    <a:pt x="21" y="1"/>
                  </a:cubicBezTo>
                  <a:cubicBezTo>
                    <a:pt x="7" y="4"/>
                    <a:pt x="1" y="18"/>
                    <a:pt x="1" y="29"/>
                  </a:cubicBezTo>
                  <a:cubicBezTo>
                    <a:pt x="7" y="39"/>
                    <a:pt x="15" y="46"/>
                    <a:pt x="18" y="46"/>
                  </a:cubicBezTo>
                  <a:cubicBezTo>
                    <a:pt x="25" y="43"/>
                    <a:pt x="32" y="33"/>
                    <a:pt x="39" y="18"/>
                  </a:cubicBezTo>
                  <a:cubicBezTo>
                    <a:pt x="42" y="10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7" name="Google Shape;4067;p32"/>
            <p:cNvSpPr/>
            <p:nvPr/>
          </p:nvSpPr>
          <p:spPr>
            <a:xfrm>
              <a:off x="5061000" y="1276425"/>
              <a:ext cx="3700" cy="2200"/>
            </a:xfrm>
            <a:custGeom>
              <a:avLst/>
              <a:gdLst/>
              <a:ahLst/>
              <a:cxnLst/>
              <a:rect l="l" t="t" r="r" b="b"/>
              <a:pathLst>
                <a:path w="148" h="88" extrusionOk="0">
                  <a:moveTo>
                    <a:pt x="88" y="1"/>
                  </a:moveTo>
                  <a:cubicBezTo>
                    <a:pt x="80" y="1"/>
                    <a:pt x="66" y="9"/>
                    <a:pt x="42" y="24"/>
                  </a:cubicBezTo>
                  <a:cubicBezTo>
                    <a:pt x="0" y="52"/>
                    <a:pt x="25" y="80"/>
                    <a:pt x="97" y="86"/>
                  </a:cubicBezTo>
                  <a:cubicBezTo>
                    <a:pt x="109" y="87"/>
                    <a:pt x="119" y="88"/>
                    <a:pt x="126" y="88"/>
                  </a:cubicBezTo>
                  <a:cubicBezTo>
                    <a:pt x="147" y="88"/>
                    <a:pt x="146" y="83"/>
                    <a:pt x="125" y="73"/>
                  </a:cubicBezTo>
                  <a:cubicBezTo>
                    <a:pt x="108" y="62"/>
                    <a:pt x="94" y="41"/>
                    <a:pt x="94" y="24"/>
                  </a:cubicBezTo>
                  <a:cubicBezTo>
                    <a:pt x="96" y="9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8" name="Google Shape;4068;p32"/>
            <p:cNvSpPr/>
            <p:nvPr/>
          </p:nvSpPr>
          <p:spPr>
            <a:xfrm>
              <a:off x="5071150" y="1288825"/>
              <a:ext cx="800" cy="1875"/>
            </a:xfrm>
            <a:custGeom>
              <a:avLst/>
              <a:gdLst/>
              <a:ahLst/>
              <a:cxnLst/>
              <a:rect l="l" t="t" r="r" b="b"/>
              <a:pathLst>
                <a:path w="32" h="75" extrusionOk="0">
                  <a:moveTo>
                    <a:pt x="21" y="0"/>
                  </a:moveTo>
                  <a:cubicBezTo>
                    <a:pt x="19" y="0"/>
                    <a:pt x="17" y="1"/>
                    <a:pt x="15" y="3"/>
                  </a:cubicBezTo>
                  <a:cubicBezTo>
                    <a:pt x="4" y="14"/>
                    <a:pt x="0" y="35"/>
                    <a:pt x="7" y="48"/>
                  </a:cubicBezTo>
                  <a:cubicBezTo>
                    <a:pt x="12" y="66"/>
                    <a:pt x="17" y="74"/>
                    <a:pt x="21" y="74"/>
                  </a:cubicBezTo>
                  <a:cubicBezTo>
                    <a:pt x="27" y="74"/>
                    <a:pt x="31" y="59"/>
                    <a:pt x="31" y="32"/>
                  </a:cubicBezTo>
                  <a:cubicBezTo>
                    <a:pt x="31" y="12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9" name="Google Shape;4069;p32"/>
            <p:cNvSpPr/>
            <p:nvPr/>
          </p:nvSpPr>
          <p:spPr>
            <a:xfrm>
              <a:off x="5073725" y="1291875"/>
              <a:ext cx="2650" cy="975"/>
            </a:xfrm>
            <a:custGeom>
              <a:avLst/>
              <a:gdLst/>
              <a:ahLst/>
              <a:cxnLst/>
              <a:rect l="l" t="t" r="r" b="b"/>
              <a:pathLst>
                <a:path w="106" h="39" extrusionOk="0">
                  <a:moveTo>
                    <a:pt x="4" y="1"/>
                  </a:moveTo>
                  <a:cubicBezTo>
                    <a:pt x="1" y="1"/>
                    <a:pt x="2" y="6"/>
                    <a:pt x="8" y="17"/>
                  </a:cubicBezTo>
                  <a:cubicBezTo>
                    <a:pt x="18" y="29"/>
                    <a:pt x="42" y="39"/>
                    <a:pt x="65" y="39"/>
                  </a:cubicBezTo>
                  <a:cubicBezTo>
                    <a:pt x="68" y="39"/>
                    <a:pt x="71" y="38"/>
                    <a:pt x="74" y="38"/>
                  </a:cubicBezTo>
                  <a:cubicBezTo>
                    <a:pt x="102" y="30"/>
                    <a:pt x="106" y="27"/>
                    <a:pt x="81" y="27"/>
                  </a:cubicBezTo>
                  <a:cubicBezTo>
                    <a:pt x="57" y="24"/>
                    <a:pt x="32" y="17"/>
                    <a:pt x="16" y="6"/>
                  </a:cubicBezTo>
                  <a:cubicBezTo>
                    <a:pt x="10" y="3"/>
                    <a:pt x="7" y="1"/>
                    <a:pt x="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0" name="Google Shape;4070;p32"/>
            <p:cNvSpPr/>
            <p:nvPr/>
          </p:nvSpPr>
          <p:spPr>
            <a:xfrm>
              <a:off x="5129525" y="1347600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7" y="0"/>
                    <a:pt x="42" y="0"/>
                    <a:pt x="35" y="1"/>
                  </a:cubicBezTo>
                  <a:cubicBezTo>
                    <a:pt x="11" y="8"/>
                    <a:pt x="0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3" y="19"/>
                    <a:pt x="53" y="12"/>
                  </a:cubicBezTo>
                  <a:cubicBezTo>
                    <a:pt x="65" y="4"/>
                    <a:pt x="64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1" name="Google Shape;4071;p32"/>
            <p:cNvSpPr/>
            <p:nvPr/>
          </p:nvSpPr>
          <p:spPr>
            <a:xfrm>
              <a:off x="5136625" y="1346825"/>
              <a:ext cx="19850" cy="6475"/>
            </a:xfrm>
            <a:custGeom>
              <a:avLst/>
              <a:gdLst/>
              <a:ahLst/>
              <a:cxnLst/>
              <a:rect l="l" t="t" r="r" b="b"/>
              <a:pathLst>
                <a:path w="794" h="259" extrusionOk="0">
                  <a:moveTo>
                    <a:pt x="775" y="0"/>
                  </a:moveTo>
                  <a:cubicBezTo>
                    <a:pt x="708" y="0"/>
                    <a:pt x="209" y="127"/>
                    <a:pt x="216" y="147"/>
                  </a:cubicBezTo>
                  <a:cubicBezTo>
                    <a:pt x="216" y="154"/>
                    <a:pt x="222" y="171"/>
                    <a:pt x="227" y="189"/>
                  </a:cubicBezTo>
                  <a:cubicBezTo>
                    <a:pt x="228" y="202"/>
                    <a:pt x="228" y="208"/>
                    <a:pt x="223" y="208"/>
                  </a:cubicBezTo>
                  <a:cubicBezTo>
                    <a:pt x="218" y="208"/>
                    <a:pt x="209" y="204"/>
                    <a:pt x="195" y="196"/>
                  </a:cubicBezTo>
                  <a:cubicBezTo>
                    <a:pt x="180" y="185"/>
                    <a:pt x="151" y="181"/>
                    <a:pt x="123" y="181"/>
                  </a:cubicBezTo>
                  <a:cubicBezTo>
                    <a:pt x="74" y="181"/>
                    <a:pt x="26" y="194"/>
                    <a:pt x="46" y="210"/>
                  </a:cubicBezTo>
                  <a:cubicBezTo>
                    <a:pt x="60" y="220"/>
                    <a:pt x="53" y="234"/>
                    <a:pt x="32" y="237"/>
                  </a:cubicBezTo>
                  <a:cubicBezTo>
                    <a:pt x="14" y="240"/>
                    <a:pt x="1" y="251"/>
                    <a:pt x="1" y="258"/>
                  </a:cubicBezTo>
                  <a:cubicBezTo>
                    <a:pt x="1" y="258"/>
                    <a:pt x="2" y="259"/>
                    <a:pt x="4" y="259"/>
                  </a:cubicBezTo>
                  <a:cubicBezTo>
                    <a:pt x="13" y="259"/>
                    <a:pt x="45" y="249"/>
                    <a:pt x="81" y="234"/>
                  </a:cubicBezTo>
                  <a:cubicBezTo>
                    <a:pt x="109" y="221"/>
                    <a:pt x="137" y="214"/>
                    <a:pt x="151" y="214"/>
                  </a:cubicBezTo>
                  <a:cubicBezTo>
                    <a:pt x="156" y="214"/>
                    <a:pt x="159" y="215"/>
                    <a:pt x="160" y="216"/>
                  </a:cubicBezTo>
                  <a:cubicBezTo>
                    <a:pt x="161" y="220"/>
                    <a:pt x="166" y="221"/>
                    <a:pt x="176" y="221"/>
                  </a:cubicBezTo>
                  <a:cubicBezTo>
                    <a:pt x="258" y="221"/>
                    <a:pt x="623" y="114"/>
                    <a:pt x="670" y="74"/>
                  </a:cubicBezTo>
                  <a:cubicBezTo>
                    <a:pt x="696" y="55"/>
                    <a:pt x="719" y="35"/>
                    <a:pt x="725" y="35"/>
                  </a:cubicBezTo>
                  <a:cubicBezTo>
                    <a:pt x="725" y="35"/>
                    <a:pt x="726" y="35"/>
                    <a:pt x="726" y="36"/>
                  </a:cubicBezTo>
                  <a:cubicBezTo>
                    <a:pt x="729" y="36"/>
                    <a:pt x="732" y="37"/>
                    <a:pt x="735" y="37"/>
                  </a:cubicBezTo>
                  <a:cubicBezTo>
                    <a:pt x="760" y="37"/>
                    <a:pt x="794" y="13"/>
                    <a:pt x="781" y="2"/>
                  </a:cubicBezTo>
                  <a:cubicBezTo>
                    <a:pt x="780" y="1"/>
                    <a:pt x="778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2" name="Google Shape;4072;p32"/>
            <p:cNvSpPr/>
            <p:nvPr/>
          </p:nvSpPr>
          <p:spPr>
            <a:xfrm>
              <a:off x="5137925" y="1356325"/>
              <a:ext cx="1850" cy="1425"/>
            </a:xfrm>
            <a:custGeom>
              <a:avLst/>
              <a:gdLst/>
              <a:ahLst/>
              <a:cxnLst/>
              <a:rect l="l" t="t" r="r" b="b"/>
              <a:pathLst>
                <a:path w="74" h="57" extrusionOk="0">
                  <a:moveTo>
                    <a:pt x="47" y="1"/>
                  </a:moveTo>
                  <a:cubicBezTo>
                    <a:pt x="41" y="1"/>
                    <a:pt x="35" y="2"/>
                    <a:pt x="29" y="6"/>
                  </a:cubicBezTo>
                  <a:cubicBezTo>
                    <a:pt x="11" y="20"/>
                    <a:pt x="1" y="34"/>
                    <a:pt x="4" y="44"/>
                  </a:cubicBezTo>
                  <a:cubicBezTo>
                    <a:pt x="4" y="52"/>
                    <a:pt x="15" y="56"/>
                    <a:pt x="28" y="56"/>
                  </a:cubicBezTo>
                  <a:cubicBezTo>
                    <a:pt x="33" y="56"/>
                    <a:pt x="38" y="56"/>
                    <a:pt x="42" y="54"/>
                  </a:cubicBezTo>
                  <a:cubicBezTo>
                    <a:pt x="63" y="48"/>
                    <a:pt x="74" y="34"/>
                    <a:pt x="66" y="17"/>
                  </a:cubicBezTo>
                  <a:cubicBezTo>
                    <a:pt x="64" y="6"/>
                    <a:pt x="57" y="1"/>
                    <a:pt x="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3" name="Google Shape;4073;p32"/>
            <p:cNvSpPr/>
            <p:nvPr/>
          </p:nvSpPr>
          <p:spPr>
            <a:xfrm>
              <a:off x="5125750" y="1317300"/>
              <a:ext cx="5250" cy="900"/>
            </a:xfrm>
            <a:custGeom>
              <a:avLst/>
              <a:gdLst/>
              <a:ahLst/>
              <a:cxnLst/>
              <a:rect l="l" t="t" r="r" b="b"/>
              <a:pathLst>
                <a:path w="210" h="36" extrusionOk="0">
                  <a:moveTo>
                    <a:pt x="146" y="0"/>
                  </a:moveTo>
                  <a:cubicBezTo>
                    <a:pt x="130" y="0"/>
                    <a:pt x="111" y="2"/>
                    <a:pt x="92" y="6"/>
                  </a:cubicBezTo>
                  <a:cubicBezTo>
                    <a:pt x="18" y="18"/>
                    <a:pt x="1" y="31"/>
                    <a:pt x="33" y="31"/>
                  </a:cubicBezTo>
                  <a:cubicBezTo>
                    <a:pt x="47" y="31"/>
                    <a:pt x="69" y="29"/>
                    <a:pt x="100" y="23"/>
                  </a:cubicBezTo>
                  <a:cubicBezTo>
                    <a:pt x="110" y="23"/>
                    <a:pt x="120" y="22"/>
                    <a:pt x="130" y="22"/>
                  </a:cubicBezTo>
                  <a:cubicBezTo>
                    <a:pt x="157" y="22"/>
                    <a:pt x="182" y="25"/>
                    <a:pt x="193" y="30"/>
                  </a:cubicBezTo>
                  <a:cubicBezTo>
                    <a:pt x="198" y="34"/>
                    <a:pt x="202" y="35"/>
                    <a:pt x="204" y="35"/>
                  </a:cubicBezTo>
                  <a:cubicBezTo>
                    <a:pt x="209" y="35"/>
                    <a:pt x="207" y="28"/>
                    <a:pt x="199" y="17"/>
                  </a:cubicBezTo>
                  <a:cubicBezTo>
                    <a:pt x="193" y="6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4" name="Google Shape;4074;p32"/>
            <p:cNvSpPr/>
            <p:nvPr/>
          </p:nvSpPr>
          <p:spPr>
            <a:xfrm>
              <a:off x="5142875" y="1368575"/>
              <a:ext cx="2125" cy="575"/>
            </a:xfrm>
            <a:custGeom>
              <a:avLst/>
              <a:gdLst/>
              <a:ahLst/>
              <a:cxnLst/>
              <a:rect l="l" t="t" r="r" b="b"/>
              <a:pathLst>
                <a:path w="85" h="23" extrusionOk="0">
                  <a:moveTo>
                    <a:pt x="76" y="1"/>
                  </a:moveTo>
                  <a:cubicBezTo>
                    <a:pt x="70" y="1"/>
                    <a:pt x="60" y="2"/>
                    <a:pt x="46" y="6"/>
                  </a:cubicBezTo>
                  <a:cubicBezTo>
                    <a:pt x="14" y="12"/>
                    <a:pt x="1" y="19"/>
                    <a:pt x="18" y="22"/>
                  </a:cubicBezTo>
                  <a:cubicBezTo>
                    <a:pt x="35" y="22"/>
                    <a:pt x="63" y="16"/>
                    <a:pt x="76" y="9"/>
                  </a:cubicBezTo>
                  <a:cubicBezTo>
                    <a:pt x="84" y="3"/>
                    <a:pt x="84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5" name="Google Shape;4075;p32"/>
            <p:cNvSpPr/>
            <p:nvPr/>
          </p:nvSpPr>
          <p:spPr>
            <a:xfrm>
              <a:off x="5136300" y="1341375"/>
              <a:ext cx="15375" cy="5125"/>
            </a:xfrm>
            <a:custGeom>
              <a:avLst/>
              <a:gdLst/>
              <a:ahLst/>
              <a:cxnLst/>
              <a:rect l="l" t="t" r="r" b="b"/>
              <a:pathLst>
                <a:path w="615" h="205" extrusionOk="0">
                  <a:moveTo>
                    <a:pt x="524" y="1"/>
                  </a:moveTo>
                  <a:cubicBezTo>
                    <a:pt x="515" y="1"/>
                    <a:pt x="502" y="4"/>
                    <a:pt x="485" y="11"/>
                  </a:cubicBezTo>
                  <a:cubicBezTo>
                    <a:pt x="470" y="18"/>
                    <a:pt x="456" y="21"/>
                    <a:pt x="445" y="21"/>
                  </a:cubicBezTo>
                  <a:cubicBezTo>
                    <a:pt x="434" y="21"/>
                    <a:pt x="426" y="18"/>
                    <a:pt x="423" y="11"/>
                  </a:cubicBezTo>
                  <a:cubicBezTo>
                    <a:pt x="422" y="8"/>
                    <a:pt x="420" y="6"/>
                    <a:pt x="417" y="6"/>
                  </a:cubicBezTo>
                  <a:cubicBezTo>
                    <a:pt x="410" y="6"/>
                    <a:pt x="398" y="19"/>
                    <a:pt x="389" y="42"/>
                  </a:cubicBezTo>
                  <a:cubicBezTo>
                    <a:pt x="374" y="71"/>
                    <a:pt x="366" y="84"/>
                    <a:pt x="356" y="84"/>
                  </a:cubicBezTo>
                  <a:cubicBezTo>
                    <a:pt x="350" y="84"/>
                    <a:pt x="343" y="78"/>
                    <a:pt x="333" y="66"/>
                  </a:cubicBezTo>
                  <a:cubicBezTo>
                    <a:pt x="324" y="55"/>
                    <a:pt x="317" y="50"/>
                    <a:pt x="312" y="50"/>
                  </a:cubicBezTo>
                  <a:cubicBezTo>
                    <a:pt x="308" y="50"/>
                    <a:pt x="305" y="55"/>
                    <a:pt x="305" y="63"/>
                  </a:cubicBezTo>
                  <a:cubicBezTo>
                    <a:pt x="303" y="78"/>
                    <a:pt x="295" y="84"/>
                    <a:pt x="279" y="84"/>
                  </a:cubicBezTo>
                  <a:cubicBezTo>
                    <a:pt x="272" y="84"/>
                    <a:pt x="263" y="82"/>
                    <a:pt x="253" y="80"/>
                  </a:cubicBezTo>
                  <a:cubicBezTo>
                    <a:pt x="242" y="79"/>
                    <a:pt x="231" y="78"/>
                    <a:pt x="223" y="78"/>
                  </a:cubicBezTo>
                  <a:cubicBezTo>
                    <a:pt x="212" y="78"/>
                    <a:pt x="206" y="80"/>
                    <a:pt x="208" y="84"/>
                  </a:cubicBezTo>
                  <a:cubicBezTo>
                    <a:pt x="208" y="88"/>
                    <a:pt x="203" y="89"/>
                    <a:pt x="196" y="89"/>
                  </a:cubicBezTo>
                  <a:cubicBezTo>
                    <a:pt x="190" y="89"/>
                    <a:pt x="184" y="88"/>
                    <a:pt x="177" y="87"/>
                  </a:cubicBezTo>
                  <a:cubicBezTo>
                    <a:pt x="169" y="85"/>
                    <a:pt x="161" y="84"/>
                    <a:pt x="153" y="84"/>
                  </a:cubicBezTo>
                  <a:cubicBezTo>
                    <a:pt x="108" y="84"/>
                    <a:pt x="57" y="113"/>
                    <a:pt x="31" y="157"/>
                  </a:cubicBezTo>
                  <a:cubicBezTo>
                    <a:pt x="9" y="192"/>
                    <a:pt x="1" y="205"/>
                    <a:pt x="14" y="205"/>
                  </a:cubicBezTo>
                  <a:cubicBezTo>
                    <a:pt x="22" y="205"/>
                    <a:pt x="36" y="201"/>
                    <a:pt x="59" y="195"/>
                  </a:cubicBezTo>
                  <a:cubicBezTo>
                    <a:pt x="97" y="188"/>
                    <a:pt x="111" y="170"/>
                    <a:pt x="104" y="146"/>
                  </a:cubicBezTo>
                  <a:cubicBezTo>
                    <a:pt x="99" y="132"/>
                    <a:pt x="98" y="126"/>
                    <a:pt x="103" y="126"/>
                  </a:cubicBezTo>
                  <a:lnTo>
                    <a:pt x="103" y="126"/>
                  </a:lnTo>
                  <a:cubicBezTo>
                    <a:pt x="108" y="126"/>
                    <a:pt x="120" y="132"/>
                    <a:pt x="139" y="146"/>
                  </a:cubicBezTo>
                  <a:cubicBezTo>
                    <a:pt x="159" y="159"/>
                    <a:pt x="177" y="165"/>
                    <a:pt x="204" y="165"/>
                  </a:cubicBezTo>
                  <a:cubicBezTo>
                    <a:pt x="229" y="165"/>
                    <a:pt x="260" y="160"/>
                    <a:pt x="305" y="150"/>
                  </a:cubicBezTo>
                  <a:cubicBezTo>
                    <a:pt x="371" y="132"/>
                    <a:pt x="444" y="105"/>
                    <a:pt x="469" y="90"/>
                  </a:cubicBezTo>
                  <a:cubicBezTo>
                    <a:pt x="487" y="79"/>
                    <a:pt x="504" y="72"/>
                    <a:pt x="517" y="72"/>
                  </a:cubicBezTo>
                  <a:cubicBezTo>
                    <a:pt x="523" y="72"/>
                    <a:pt x="528" y="74"/>
                    <a:pt x="531" y="77"/>
                  </a:cubicBezTo>
                  <a:cubicBezTo>
                    <a:pt x="537" y="81"/>
                    <a:pt x="549" y="84"/>
                    <a:pt x="562" y="84"/>
                  </a:cubicBezTo>
                  <a:cubicBezTo>
                    <a:pt x="570" y="84"/>
                    <a:pt x="578" y="83"/>
                    <a:pt x="586" y="80"/>
                  </a:cubicBezTo>
                  <a:cubicBezTo>
                    <a:pt x="610" y="74"/>
                    <a:pt x="614" y="66"/>
                    <a:pt x="593" y="66"/>
                  </a:cubicBezTo>
                  <a:cubicBezTo>
                    <a:pt x="576" y="66"/>
                    <a:pt x="555" y="45"/>
                    <a:pt x="552" y="25"/>
                  </a:cubicBezTo>
                  <a:cubicBezTo>
                    <a:pt x="545" y="8"/>
                    <a:pt x="538" y="1"/>
                    <a:pt x="5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6" name="Google Shape;4076;p32"/>
            <p:cNvSpPr/>
            <p:nvPr/>
          </p:nvSpPr>
          <p:spPr>
            <a:xfrm>
              <a:off x="5139675" y="1354375"/>
              <a:ext cx="2275" cy="1100"/>
            </a:xfrm>
            <a:custGeom>
              <a:avLst/>
              <a:gdLst/>
              <a:ahLst/>
              <a:cxnLst/>
              <a:rect l="l" t="t" r="r" b="b"/>
              <a:pathLst>
                <a:path w="91" h="44" extrusionOk="0">
                  <a:moveTo>
                    <a:pt x="79" y="1"/>
                  </a:moveTo>
                  <a:cubicBezTo>
                    <a:pt x="71" y="1"/>
                    <a:pt x="57" y="3"/>
                    <a:pt x="42" y="8"/>
                  </a:cubicBezTo>
                  <a:cubicBezTo>
                    <a:pt x="14" y="15"/>
                    <a:pt x="0" y="25"/>
                    <a:pt x="4" y="36"/>
                  </a:cubicBezTo>
                  <a:cubicBezTo>
                    <a:pt x="5" y="41"/>
                    <a:pt x="10" y="43"/>
                    <a:pt x="17" y="43"/>
                  </a:cubicBezTo>
                  <a:cubicBezTo>
                    <a:pt x="25" y="43"/>
                    <a:pt x="36" y="40"/>
                    <a:pt x="49" y="33"/>
                  </a:cubicBezTo>
                  <a:cubicBezTo>
                    <a:pt x="73" y="22"/>
                    <a:pt x="90" y="8"/>
                    <a:pt x="87" y="4"/>
                  </a:cubicBezTo>
                  <a:cubicBezTo>
                    <a:pt x="87" y="2"/>
                    <a:pt x="84" y="1"/>
                    <a:pt x="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7" name="Google Shape;4077;p32"/>
            <p:cNvSpPr/>
            <p:nvPr/>
          </p:nvSpPr>
          <p:spPr>
            <a:xfrm>
              <a:off x="5140100" y="1326200"/>
              <a:ext cx="208450" cy="31875"/>
            </a:xfrm>
            <a:custGeom>
              <a:avLst/>
              <a:gdLst/>
              <a:ahLst/>
              <a:cxnLst/>
              <a:rect l="l" t="t" r="r" b="b"/>
              <a:pathLst>
                <a:path w="8338" h="1275" extrusionOk="0">
                  <a:moveTo>
                    <a:pt x="6634" y="33"/>
                  </a:moveTo>
                  <a:cubicBezTo>
                    <a:pt x="6653" y="33"/>
                    <a:pt x="6649" y="44"/>
                    <a:pt x="6620" y="63"/>
                  </a:cubicBezTo>
                  <a:cubicBezTo>
                    <a:pt x="6611" y="68"/>
                    <a:pt x="6600" y="71"/>
                    <a:pt x="6591" y="71"/>
                  </a:cubicBezTo>
                  <a:cubicBezTo>
                    <a:pt x="6583" y="71"/>
                    <a:pt x="6576" y="69"/>
                    <a:pt x="6571" y="66"/>
                  </a:cubicBezTo>
                  <a:cubicBezTo>
                    <a:pt x="6561" y="56"/>
                    <a:pt x="6571" y="45"/>
                    <a:pt x="6599" y="39"/>
                  </a:cubicBezTo>
                  <a:cubicBezTo>
                    <a:pt x="6615" y="35"/>
                    <a:pt x="6626" y="33"/>
                    <a:pt x="6634" y="33"/>
                  </a:cubicBezTo>
                  <a:close/>
                  <a:moveTo>
                    <a:pt x="6197" y="219"/>
                  </a:moveTo>
                  <a:cubicBezTo>
                    <a:pt x="6228" y="219"/>
                    <a:pt x="6242" y="226"/>
                    <a:pt x="6232" y="244"/>
                  </a:cubicBezTo>
                  <a:cubicBezTo>
                    <a:pt x="6226" y="254"/>
                    <a:pt x="6211" y="261"/>
                    <a:pt x="6198" y="261"/>
                  </a:cubicBezTo>
                  <a:cubicBezTo>
                    <a:pt x="6195" y="261"/>
                    <a:pt x="6193" y="261"/>
                    <a:pt x="6190" y="260"/>
                  </a:cubicBezTo>
                  <a:cubicBezTo>
                    <a:pt x="6138" y="247"/>
                    <a:pt x="6145" y="219"/>
                    <a:pt x="6197" y="219"/>
                  </a:cubicBezTo>
                  <a:close/>
                  <a:moveTo>
                    <a:pt x="6587" y="363"/>
                  </a:moveTo>
                  <a:cubicBezTo>
                    <a:pt x="6599" y="363"/>
                    <a:pt x="6602" y="367"/>
                    <a:pt x="6589" y="375"/>
                  </a:cubicBezTo>
                  <a:cubicBezTo>
                    <a:pt x="6580" y="382"/>
                    <a:pt x="6568" y="386"/>
                    <a:pt x="6558" y="386"/>
                  </a:cubicBezTo>
                  <a:cubicBezTo>
                    <a:pt x="6552" y="386"/>
                    <a:pt x="6547" y="385"/>
                    <a:pt x="6544" y="382"/>
                  </a:cubicBezTo>
                  <a:cubicBezTo>
                    <a:pt x="6536" y="379"/>
                    <a:pt x="6547" y="372"/>
                    <a:pt x="6571" y="364"/>
                  </a:cubicBezTo>
                  <a:cubicBezTo>
                    <a:pt x="6577" y="364"/>
                    <a:pt x="6582" y="363"/>
                    <a:pt x="6587" y="363"/>
                  </a:cubicBezTo>
                  <a:close/>
                  <a:moveTo>
                    <a:pt x="6325" y="413"/>
                  </a:moveTo>
                  <a:cubicBezTo>
                    <a:pt x="6328" y="413"/>
                    <a:pt x="6330" y="413"/>
                    <a:pt x="6332" y="414"/>
                  </a:cubicBezTo>
                  <a:cubicBezTo>
                    <a:pt x="6346" y="417"/>
                    <a:pt x="6360" y="424"/>
                    <a:pt x="6360" y="431"/>
                  </a:cubicBezTo>
                  <a:cubicBezTo>
                    <a:pt x="6363" y="434"/>
                    <a:pt x="6353" y="441"/>
                    <a:pt x="6339" y="444"/>
                  </a:cubicBezTo>
                  <a:cubicBezTo>
                    <a:pt x="6337" y="445"/>
                    <a:pt x="6335" y="445"/>
                    <a:pt x="6333" y="445"/>
                  </a:cubicBezTo>
                  <a:cubicBezTo>
                    <a:pt x="6324" y="445"/>
                    <a:pt x="6314" y="439"/>
                    <a:pt x="6312" y="427"/>
                  </a:cubicBezTo>
                  <a:cubicBezTo>
                    <a:pt x="6308" y="419"/>
                    <a:pt x="6315" y="413"/>
                    <a:pt x="6325" y="413"/>
                  </a:cubicBezTo>
                  <a:close/>
                  <a:moveTo>
                    <a:pt x="6456" y="277"/>
                  </a:moveTo>
                  <a:cubicBezTo>
                    <a:pt x="6457" y="277"/>
                    <a:pt x="6459" y="277"/>
                    <a:pt x="6461" y="278"/>
                  </a:cubicBezTo>
                  <a:cubicBezTo>
                    <a:pt x="6502" y="285"/>
                    <a:pt x="6502" y="337"/>
                    <a:pt x="6461" y="379"/>
                  </a:cubicBezTo>
                  <a:cubicBezTo>
                    <a:pt x="6438" y="403"/>
                    <a:pt x="6426" y="414"/>
                    <a:pt x="6413" y="414"/>
                  </a:cubicBezTo>
                  <a:cubicBezTo>
                    <a:pt x="6404" y="414"/>
                    <a:pt x="6395" y="409"/>
                    <a:pt x="6381" y="399"/>
                  </a:cubicBezTo>
                  <a:cubicBezTo>
                    <a:pt x="6370" y="391"/>
                    <a:pt x="6356" y="387"/>
                    <a:pt x="6339" y="387"/>
                  </a:cubicBezTo>
                  <a:cubicBezTo>
                    <a:pt x="6318" y="387"/>
                    <a:pt x="6291" y="393"/>
                    <a:pt x="6256" y="406"/>
                  </a:cubicBezTo>
                  <a:cubicBezTo>
                    <a:pt x="6226" y="415"/>
                    <a:pt x="6196" y="422"/>
                    <a:pt x="6178" y="422"/>
                  </a:cubicBezTo>
                  <a:cubicBezTo>
                    <a:pt x="6169" y="422"/>
                    <a:pt x="6163" y="420"/>
                    <a:pt x="6162" y="417"/>
                  </a:cubicBezTo>
                  <a:cubicBezTo>
                    <a:pt x="6160" y="412"/>
                    <a:pt x="6157" y="410"/>
                    <a:pt x="6153" y="410"/>
                  </a:cubicBezTo>
                  <a:cubicBezTo>
                    <a:pt x="6147" y="410"/>
                    <a:pt x="6138" y="414"/>
                    <a:pt x="6128" y="420"/>
                  </a:cubicBezTo>
                  <a:cubicBezTo>
                    <a:pt x="6118" y="426"/>
                    <a:pt x="6108" y="429"/>
                    <a:pt x="6098" y="429"/>
                  </a:cubicBezTo>
                  <a:cubicBezTo>
                    <a:pt x="6089" y="429"/>
                    <a:pt x="6082" y="427"/>
                    <a:pt x="6075" y="424"/>
                  </a:cubicBezTo>
                  <a:cubicBezTo>
                    <a:pt x="6071" y="420"/>
                    <a:pt x="6063" y="418"/>
                    <a:pt x="6053" y="418"/>
                  </a:cubicBezTo>
                  <a:cubicBezTo>
                    <a:pt x="6035" y="418"/>
                    <a:pt x="6009" y="423"/>
                    <a:pt x="5985" y="434"/>
                  </a:cubicBezTo>
                  <a:cubicBezTo>
                    <a:pt x="5959" y="445"/>
                    <a:pt x="5930" y="452"/>
                    <a:pt x="5904" y="452"/>
                  </a:cubicBezTo>
                  <a:cubicBezTo>
                    <a:pt x="5888" y="452"/>
                    <a:pt x="5873" y="450"/>
                    <a:pt x="5860" y="444"/>
                  </a:cubicBezTo>
                  <a:cubicBezTo>
                    <a:pt x="5840" y="439"/>
                    <a:pt x="5827" y="436"/>
                    <a:pt x="5821" y="436"/>
                  </a:cubicBezTo>
                  <a:cubicBezTo>
                    <a:pt x="5811" y="436"/>
                    <a:pt x="5816" y="443"/>
                    <a:pt x="5829" y="462"/>
                  </a:cubicBezTo>
                  <a:cubicBezTo>
                    <a:pt x="5842" y="479"/>
                    <a:pt x="5848" y="486"/>
                    <a:pt x="5845" y="486"/>
                  </a:cubicBezTo>
                  <a:cubicBezTo>
                    <a:pt x="5842" y="486"/>
                    <a:pt x="5832" y="480"/>
                    <a:pt x="5812" y="468"/>
                  </a:cubicBezTo>
                  <a:cubicBezTo>
                    <a:pt x="5794" y="454"/>
                    <a:pt x="5759" y="447"/>
                    <a:pt x="5730" y="447"/>
                  </a:cubicBezTo>
                  <a:cubicBezTo>
                    <a:pt x="5725" y="447"/>
                    <a:pt x="5719" y="447"/>
                    <a:pt x="5715" y="448"/>
                  </a:cubicBezTo>
                  <a:lnTo>
                    <a:pt x="5655" y="458"/>
                  </a:lnTo>
                  <a:lnTo>
                    <a:pt x="5655" y="458"/>
                  </a:lnTo>
                  <a:lnTo>
                    <a:pt x="5704" y="431"/>
                  </a:lnTo>
                  <a:cubicBezTo>
                    <a:pt x="5756" y="401"/>
                    <a:pt x="6022" y="360"/>
                    <a:pt x="6134" y="360"/>
                  </a:cubicBezTo>
                  <a:cubicBezTo>
                    <a:pt x="6142" y="360"/>
                    <a:pt x="6149" y="361"/>
                    <a:pt x="6155" y="361"/>
                  </a:cubicBezTo>
                  <a:cubicBezTo>
                    <a:pt x="6160" y="361"/>
                    <a:pt x="6165" y="362"/>
                    <a:pt x="6169" y="362"/>
                  </a:cubicBezTo>
                  <a:cubicBezTo>
                    <a:pt x="6199" y="362"/>
                    <a:pt x="6219" y="352"/>
                    <a:pt x="6232" y="337"/>
                  </a:cubicBezTo>
                  <a:cubicBezTo>
                    <a:pt x="6239" y="324"/>
                    <a:pt x="6245" y="318"/>
                    <a:pt x="6254" y="318"/>
                  </a:cubicBezTo>
                  <a:cubicBezTo>
                    <a:pt x="6261" y="318"/>
                    <a:pt x="6269" y="322"/>
                    <a:pt x="6280" y="330"/>
                  </a:cubicBezTo>
                  <a:cubicBezTo>
                    <a:pt x="6292" y="339"/>
                    <a:pt x="6300" y="344"/>
                    <a:pt x="6304" y="344"/>
                  </a:cubicBezTo>
                  <a:cubicBezTo>
                    <a:pt x="6306" y="344"/>
                    <a:pt x="6307" y="343"/>
                    <a:pt x="6307" y="340"/>
                  </a:cubicBezTo>
                  <a:cubicBezTo>
                    <a:pt x="6305" y="334"/>
                    <a:pt x="6320" y="332"/>
                    <a:pt x="6343" y="332"/>
                  </a:cubicBezTo>
                  <a:cubicBezTo>
                    <a:pt x="6357" y="332"/>
                    <a:pt x="6373" y="332"/>
                    <a:pt x="6391" y="334"/>
                  </a:cubicBezTo>
                  <a:cubicBezTo>
                    <a:pt x="6422" y="337"/>
                    <a:pt x="6442" y="339"/>
                    <a:pt x="6454" y="339"/>
                  </a:cubicBezTo>
                  <a:cubicBezTo>
                    <a:pt x="6479" y="339"/>
                    <a:pt x="6473" y="331"/>
                    <a:pt x="6457" y="306"/>
                  </a:cubicBezTo>
                  <a:cubicBezTo>
                    <a:pt x="6445" y="288"/>
                    <a:pt x="6446" y="277"/>
                    <a:pt x="6456" y="277"/>
                  </a:cubicBezTo>
                  <a:close/>
                  <a:moveTo>
                    <a:pt x="4498" y="467"/>
                  </a:moveTo>
                  <a:cubicBezTo>
                    <a:pt x="4504" y="467"/>
                    <a:pt x="4507" y="469"/>
                    <a:pt x="4507" y="473"/>
                  </a:cubicBezTo>
                  <a:cubicBezTo>
                    <a:pt x="4511" y="476"/>
                    <a:pt x="4501" y="486"/>
                    <a:pt x="4483" y="497"/>
                  </a:cubicBezTo>
                  <a:cubicBezTo>
                    <a:pt x="4474" y="504"/>
                    <a:pt x="4464" y="507"/>
                    <a:pt x="4457" y="507"/>
                  </a:cubicBezTo>
                  <a:cubicBezTo>
                    <a:pt x="4451" y="507"/>
                    <a:pt x="4446" y="505"/>
                    <a:pt x="4445" y="500"/>
                  </a:cubicBezTo>
                  <a:cubicBezTo>
                    <a:pt x="4441" y="486"/>
                    <a:pt x="4455" y="476"/>
                    <a:pt x="4472" y="473"/>
                  </a:cubicBezTo>
                  <a:cubicBezTo>
                    <a:pt x="4483" y="469"/>
                    <a:pt x="4491" y="467"/>
                    <a:pt x="4498" y="467"/>
                  </a:cubicBezTo>
                  <a:close/>
                  <a:moveTo>
                    <a:pt x="3900" y="542"/>
                  </a:moveTo>
                  <a:cubicBezTo>
                    <a:pt x="3907" y="542"/>
                    <a:pt x="3913" y="544"/>
                    <a:pt x="3918" y="548"/>
                  </a:cubicBezTo>
                  <a:cubicBezTo>
                    <a:pt x="3928" y="559"/>
                    <a:pt x="3921" y="569"/>
                    <a:pt x="3904" y="573"/>
                  </a:cubicBezTo>
                  <a:cubicBezTo>
                    <a:pt x="3894" y="575"/>
                    <a:pt x="3885" y="577"/>
                    <a:pt x="3879" y="577"/>
                  </a:cubicBezTo>
                  <a:cubicBezTo>
                    <a:pt x="3862" y="577"/>
                    <a:pt x="3862" y="566"/>
                    <a:pt x="3879" y="548"/>
                  </a:cubicBezTo>
                  <a:cubicBezTo>
                    <a:pt x="3885" y="545"/>
                    <a:pt x="3893" y="542"/>
                    <a:pt x="3900" y="542"/>
                  </a:cubicBezTo>
                  <a:close/>
                  <a:moveTo>
                    <a:pt x="4135" y="542"/>
                  </a:moveTo>
                  <a:cubicBezTo>
                    <a:pt x="4140" y="542"/>
                    <a:pt x="4144" y="546"/>
                    <a:pt x="4147" y="552"/>
                  </a:cubicBezTo>
                  <a:cubicBezTo>
                    <a:pt x="4150" y="563"/>
                    <a:pt x="4147" y="580"/>
                    <a:pt x="4136" y="590"/>
                  </a:cubicBezTo>
                  <a:cubicBezTo>
                    <a:pt x="4132" y="595"/>
                    <a:pt x="4127" y="597"/>
                    <a:pt x="4123" y="597"/>
                  </a:cubicBezTo>
                  <a:cubicBezTo>
                    <a:pt x="4118" y="597"/>
                    <a:pt x="4114" y="593"/>
                    <a:pt x="4112" y="587"/>
                  </a:cubicBezTo>
                  <a:cubicBezTo>
                    <a:pt x="4105" y="577"/>
                    <a:pt x="4112" y="559"/>
                    <a:pt x="4122" y="548"/>
                  </a:cubicBezTo>
                  <a:cubicBezTo>
                    <a:pt x="4126" y="544"/>
                    <a:pt x="4131" y="542"/>
                    <a:pt x="4135" y="542"/>
                  </a:cubicBezTo>
                  <a:close/>
                  <a:moveTo>
                    <a:pt x="4497" y="638"/>
                  </a:moveTo>
                  <a:cubicBezTo>
                    <a:pt x="4506" y="638"/>
                    <a:pt x="4510" y="644"/>
                    <a:pt x="4507" y="652"/>
                  </a:cubicBezTo>
                  <a:cubicBezTo>
                    <a:pt x="4504" y="667"/>
                    <a:pt x="4496" y="677"/>
                    <a:pt x="4490" y="681"/>
                  </a:cubicBezTo>
                  <a:cubicBezTo>
                    <a:pt x="4483" y="681"/>
                    <a:pt x="4476" y="673"/>
                    <a:pt x="4472" y="663"/>
                  </a:cubicBezTo>
                  <a:cubicBezTo>
                    <a:pt x="4469" y="652"/>
                    <a:pt x="4480" y="639"/>
                    <a:pt x="4490" y="639"/>
                  </a:cubicBezTo>
                  <a:cubicBezTo>
                    <a:pt x="4493" y="638"/>
                    <a:pt x="4495" y="638"/>
                    <a:pt x="4497" y="638"/>
                  </a:cubicBezTo>
                  <a:close/>
                  <a:moveTo>
                    <a:pt x="4580" y="642"/>
                  </a:moveTo>
                  <a:cubicBezTo>
                    <a:pt x="4585" y="642"/>
                    <a:pt x="4589" y="645"/>
                    <a:pt x="4591" y="652"/>
                  </a:cubicBezTo>
                  <a:cubicBezTo>
                    <a:pt x="4594" y="663"/>
                    <a:pt x="4618" y="670"/>
                    <a:pt x="4639" y="670"/>
                  </a:cubicBezTo>
                  <a:cubicBezTo>
                    <a:pt x="4674" y="670"/>
                    <a:pt x="4670" y="673"/>
                    <a:pt x="4635" y="684"/>
                  </a:cubicBezTo>
                  <a:cubicBezTo>
                    <a:pt x="4621" y="689"/>
                    <a:pt x="4608" y="690"/>
                    <a:pt x="4597" y="690"/>
                  </a:cubicBezTo>
                  <a:cubicBezTo>
                    <a:pt x="4562" y="690"/>
                    <a:pt x="4543" y="673"/>
                    <a:pt x="4566" y="649"/>
                  </a:cubicBezTo>
                  <a:cubicBezTo>
                    <a:pt x="4571" y="645"/>
                    <a:pt x="4576" y="642"/>
                    <a:pt x="4580" y="642"/>
                  </a:cubicBezTo>
                  <a:close/>
                  <a:moveTo>
                    <a:pt x="3466" y="736"/>
                  </a:moveTo>
                  <a:lnTo>
                    <a:pt x="3466" y="736"/>
                  </a:lnTo>
                  <a:cubicBezTo>
                    <a:pt x="3468" y="736"/>
                    <a:pt x="3472" y="738"/>
                    <a:pt x="3476" y="743"/>
                  </a:cubicBezTo>
                  <a:cubicBezTo>
                    <a:pt x="3487" y="753"/>
                    <a:pt x="3491" y="771"/>
                    <a:pt x="3487" y="781"/>
                  </a:cubicBezTo>
                  <a:cubicBezTo>
                    <a:pt x="3486" y="782"/>
                    <a:pt x="3484" y="783"/>
                    <a:pt x="3483" y="783"/>
                  </a:cubicBezTo>
                  <a:cubicBezTo>
                    <a:pt x="3476" y="783"/>
                    <a:pt x="3469" y="773"/>
                    <a:pt x="3466" y="757"/>
                  </a:cubicBezTo>
                  <a:cubicBezTo>
                    <a:pt x="3462" y="743"/>
                    <a:pt x="3462" y="736"/>
                    <a:pt x="3466" y="736"/>
                  </a:cubicBezTo>
                  <a:close/>
                  <a:moveTo>
                    <a:pt x="6703" y="1"/>
                  </a:moveTo>
                  <a:cubicBezTo>
                    <a:pt x="6677" y="1"/>
                    <a:pt x="6643" y="5"/>
                    <a:pt x="6613" y="15"/>
                  </a:cubicBezTo>
                  <a:cubicBezTo>
                    <a:pt x="6579" y="22"/>
                    <a:pt x="6546" y="26"/>
                    <a:pt x="6526" y="26"/>
                  </a:cubicBezTo>
                  <a:cubicBezTo>
                    <a:pt x="6520" y="26"/>
                    <a:pt x="6515" y="25"/>
                    <a:pt x="6512" y="25"/>
                  </a:cubicBezTo>
                  <a:cubicBezTo>
                    <a:pt x="6509" y="21"/>
                    <a:pt x="6497" y="20"/>
                    <a:pt x="6480" y="20"/>
                  </a:cubicBezTo>
                  <a:cubicBezTo>
                    <a:pt x="6464" y="20"/>
                    <a:pt x="6443" y="21"/>
                    <a:pt x="6422" y="25"/>
                  </a:cubicBezTo>
                  <a:cubicBezTo>
                    <a:pt x="6347" y="36"/>
                    <a:pt x="6352" y="51"/>
                    <a:pt x="6416" y="51"/>
                  </a:cubicBezTo>
                  <a:cubicBezTo>
                    <a:pt x="6428" y="51"/>
                    <a:pt x="6443" y="50"/>
                    <a:pt x="6461" y="49"/>
                  </a:cubicBezTo>
                  <a:lnTo>
                    <a:pt x="6536" y="45"/>
                  </a:lnTo>
                  <a:lnTo>
                    <a:pt x="6491" y="90"/>
                  </a:lnTo>
                  <a:cubicBezTo>
                    <a:pt x="6432" y="150"/>
                    <a:pt x="6363" y="174"/>
                    <a:pt x="6176" y="191"/>
                  </a:cubicBezTo>
                  <a:cubicBezTo>
                    <a:pt x="6096" y="198"/>
                    <a:pt x="5979" y="215"/>
                    <a:pt x="5909" y="226"/>
                  </a:cubicBezTo>
                  <a:cubicBezTo>
                    <a:pt x="5839" y="239"/>
                    <a:pt x="5745" y="247"/>
                    <a:pt x="5697" y="247"/>
                  </a:cubicBezTo>
                  <a:cubicBezTo>
                    <a:pt x="5652" y="247"/>
                    <a:pt x="5611" y="250"/>
                    <a:pt x="5607" y="257"/>
                  </a:cubicBezTo>
                  <a:cubicBezTo>
                    <a:pt x="5605" y="262"/>
                    <a:pt x="5608" y="266"/>
                    <a:pt x="5615" y="266"/>
                  </a:cubicBezTo>
                  <a:cubicBezTo>
                    <a:pt x="5618" y="266"/>
                    <a:pt x="5621" y="265"/>
                    <a:pt x="5625" y="264"/>
                  </a:cubicBezTo>
                  <a:cubicBezTo>
                    <a:pt x="5629" y="263"/>
                    <a:pt x="5633" y="263"/>
                    <a:pt x="5636" y="263"/>
                  </a:cubicBezTo>
                  <a:cubicBezTo>
                    <a:pt x="5646" y="263"/>
                    <a:pt x="5653" y="267"/>
                    <a:pt x="5655" y="274"/>
                  </a:cubicBezTo>
                  <a:cubicBezTo>
                    <a:pt x="5662" y="295"/>
                    <a:pt x="5451" y="340"/>
                    <a:pt x="5287" y="351"/>
                  </a:cubicBezTo>
                  <a:cubicBezTo>
                    <a:pt x="5236" y="354"/>
                    <a:pt x="5194" y="364"/>
                    <a:pt x="5191" y="379"/>
                  </a:cubicBezTo>
                  <a:cubicBezTo>
                    <a:pt x="5190" y="383"/>
                    <a:pt x="5185" y="385"/>
                    <a:pt x="5178" y="385"/>
                  </a:cubicBezTo>
                  <a:cubicBezTo>
                    <a:pt x="5166" y="385"/>
                    <a:pt x="5148" y="379"/>
                    <a:pt x="5128" y="369"/>
                  </a:cubicBezTo>
                  <a:cubicBezTo>
                    <a:pt x="5109" y="356"/>
                    <a:pt x="5094" y="349"/>
                    <a:pt x="5086" y="349"/>
                  </a:cubicBezTo>
                  <a:cubicBezTo>
                    <a:pt x="5080" y="349"/>
                    <a:pt x="5078" y="352"/>
                    <a:pt x="5079" y="358"/>
                  </a:cubicBezTo>
                  <a:cubicBezTo>
                    <a:pt x="5087" y="375"/>
                    <a:pt x="5066" y="385"/>
                    <a:pt x="5021" y="385"/>
                  </a:cubicBezTo>
                  <a:cubicBezTo>
                    <a:pt x="4986" y="385"/>
                    <a:pt x="4896" y="403"/>
                    <a:pt x="4820" y="420"/>
                  </a:cubicBezTo>
                  <a:cubicBezTo>
                    <a:pt x="4756" y="435"/>
                    <a:pt x="4695" y="442"/>
                    <a:pt x="4664" y="442"/>
                  </a:cubicBezTo>
                  <a:cubicBezTo>
                    <a:pt x="4658" y="442"/>
                    <a:pt x="4653" y="442"/>
                    <a:pt x="4650" y="441"/>
                  </a:cubicBezTo>
                  <a:cubicBezTo>
                    <a:pt x="4645" y="440"/>
                    <a:pt x="4641" y="439"/>
                    <a:pt x="4636" y="439"/>
                  </a:cubicBezTo>
                  <a:cubicBezTo>
                    <a:pt x="4620" y="439"/>
                    <a:pt x="4604" y="448"/>
                    <a:pt x="4591" y="462"/>
                  </a:cubicBezTo>
                  <a:cubicBezTo>
                    <a:pt x="4582" y="475"/>
                    <a:pt x="4573" y="482"/>
                    <a:pt x="4567" y="482"/>
                  </a:cubicBezTo>
                  <a:cubicBezTo>
                    <a:pt x="4557" y="482"/>
                    <a:pt x="4551" y="470"/>
                    <a:pt x="4549" y="448"/>
                  </a:cubicBezTo>
                  <a:cubicBezTo>
                    <a:pt x="4549" y="445"/>
                    <a:pt x="4542" y="443"/>
                    <a:pt x="4530" y="443"/>
                  </a:cubicBezTo>
                  <a:cubicBezTo>
                    <a:pt x="4513" y="443"/>
                    <a:pt x="4486" y="447"/>
                    <a:pt x="4455" y="455"/>
                  </a:cubicBezTo>
                  <a:cubicBezTo>
                    <a:pt x="4392" y="473"/>
                    <a:pt x="4372" y="486"/>
                    <a:pt x="4386" y="497"/>
                  </a:cubicBezTo>
                  <a:cubicBezTo>
                    <a:pt x="4400" y="507"/>
                    <a:pt x="4397" y="514"/>
                    <a:pt x="4376" y="514"/>
                  </a:cubicBezTo>
                  <a:cubicBezTo>
                    <a:pt x="4358" y="510"/>
                    <a:pt x="4341" y="500"/>
                    <a:pt x="4341" y="486"/>
                  </a:cubicBezTo>
                  <a:cubicBezTo>
                    <a:pt x="4339" y="479"/>
                    <a:pt x="4329" y="475"/>
                    <a:pt x="4313" y="475"/>
                  </a:cubicBezTo>
                  <a:cubicBezTo>
                    <a:pt x="4300" y="475"/>
                    <a:pt x="4282" y="478"/>
                    <a:pt x="4261" y="483"/>
                  </a:cubicBezTo>
                  <a:cubicBezTo>
                    <a:pt x="4237" y="489"/>
                    <a:pt x="4212" y="493"/>
                    <a:pt x="4193" y="493"/>
                  </a:cubicBezTo>
                  <a:cubicBezTo>
                    <a:pt x="4179" y="493"/>
                    <a:pt x="4168" y="491"/>
                    <a:pt x="4163" y="486"/>
                  </a:cubicBezTo>
                  <a:cubicBezTo>
                    <a:pt x="4156" y="478"/>
                    <a:pt x="4144" y="475"/>
                    <a:pt x="4133" y="475"/>
                  </a:cubicBezTo>
                  <a:cubicBezTo>
                    <a:pt x="4129" y="475"/>
                    <a:pt x="4125" y="475"/>
                    <a:pt x="4122" y="476"/>
                  </a:cubicBezTo>
                  <a:cubicBezTo>
                    <a:pt x="4108" y="479"/>
                    <a:pt x="4112" y="489"/>
                    <a:pt x="4126" y="500"/>
                  </a:cubicBezTo>
                  <a:cubicBezTo>
                    <a:pt x="4133" y="508"/>
                    <a:pt x="4133" y="511"/>
                    <a:pt x="4126" y="511"/>
                  </a:cubicBezTo>
                  <a:cubicBezTo>
                    <a:pt x="4121" y="511"/>
                    <a:pt x="4111" y="508"/>
                    <a:pt x="4098" y="503"/>
                  </a:cubicBezTo>
                  <a:cubicBezTo>
                    <a:pt x="4081" y="497"/>
                    <a:pt x="4069" y="494"/>
                    <a:pt x="4061" y="494"/>
                  </a:cubicBezTo>
                  <a:cubicBezTo>
                    <a:pt x="4050" y="494"/>
                    <a:pt x="4046" y="500"/>
                    <a:pt x="4046" y="514"/>
                  </a:cubicBezTo>
                  <a:cubicBezTo>
                    <a:pt x="4044" y="526"/>
                    <a:pt x="4039" y="531"/>
                    <a:pt x="4026" y="531"/>
                  </a:cubicBezTo>
                  <a:cubicBezTo>
                    <a:pt x="4016" y="531"/>
                    <a:pt x="4000" y="527"/>
                    <a:pt x="3976" y="521"/>
                  </a:cubicBezTo>
                  <a:cubicBezTo>
                    <a:pt x="3966" y="519"/>
                    <a:pt x="3955" y="517"/>
                    <a:pt x="3942" y="517"/>
                  </a:cubicBezTo>
                  <a:cubicBezTo>
                    <a:pt x="3864" y="517"/>
                    <a:pt x="3752" y="560"/>
                    <a:pt x="3785" y="587"/>
                  </a:cubicBezTo>
                  <a:cubicBezTo>
                    <a:pt x="3791" y="590"/>
                    <a:pt x="3790" y="593"/>
                    <a:pt x="3782" y="593"/>
                  </a:cubicBezTo>
                  <a:cubicBezTo>
                    <a:pt x="3775" y="593"/>
                    <a:pt x="3765" y="591"/>
                    <a:pt x="3751" y="587"/>
                  </a:cubicBezTo>
                  <a:cubicBezTo>
                    <a:pt x="3713" y="577"/>
                    <a:pt x="3705" y="566"/>
                    <a:pt x="3720" y="552"/>
                  </a:cubicBezTo>
                  <a:cubicBezTo>
                    <a:pt x="3733" y="539"/>
                    <a:pt x="3734" y="534"/>
                    <a:pt x="3726" y="534"/>
                  </a:cubicBezTo>
                  <a:cubicBezTo>
                    <a:pt x="3724" y="534"/>
                    <a:pt x="3720" y="534"/>
                    <a:pt x="3716" y="535"/>
                  </a:cubicBezTo>
                  <a:cubicBezTo>
                    <a:pt x="3702" y="542"/>
                    <a:pt x="3678" y="563"/>
                    <a:pt x="3660" y="587"/>
                  </a:cubicBezTo>
                  <a:cubicBezTo>
                    <a:pt x="3647" y="608"/>
                    <a:pt x="3640" y="617"/>
                    <a:pt x="3631" y="617"/>
                  </a:cubicBezTo>
                  <a:cubicBezTo>
                    <a:pt x="3624" y="617"/>
                    <a:pt x="3615" y="612"/>
                    <a:pt x="3601" y="601"/>
                  </a:cubicBezTo>
                  <a:cubicBezTo>
                    <a:pt x="3590" y="591"/>
                    <a:pt x="3568" y="585"/>
                    <a:pt x="3544" y="585"/>
                  </a:cubicBezTo>
                  <a:cubicBezTo>
                    <a:pt x="3532" y="585"/>
                    <a:pt x="3520" y="587"/>
                    <a:pt x="3508" y="590"/>
                  </a:cubicBezTo>
                  <a:cubicBezTo>
                    <a:pt x="3489" y="594"/>
                    <a:pt x="3471" y="596"/>
                    <a:pt x="3455" y="596"/>
                  </a:cubicBezTo>
                  <a:cubicBezTo>
                    <a:pt x="3440" y="596"/>
                    <a:pt x="3428" y="594"/>
                    <a:pt x="3421" y="590"/>
                  </a:cubicBezTo>
                  <a:cubicBezTo>
                    <a:pt x="3417" y="586"/>
                    <a:pt x="3407" y="584"/>
                    <a:pt x="3394" y="584"/>
                  </a:cubicBezTo>
                  <a:cubicBezTo>
                    <a:pt x="3376" y="584"/>
                    <a:pt x="3352" y="588"/>
                    <a:pt x="3327" y="593"/>
                  </a:cubicBezTo>
                  <a:cubicBezTo>
                    <a:pt x="3310" y="598"/>
                    <a:pt x="3291" y="600"/>
                    <a:pt x="3273" y="600"/>
                  </a:cubicBezTo>
                  <a:cubicBezTo>
                    <a:pt x="3250" y="600"/>
                    <a:pt x="3229" y="596"/>
                    <a:pt x="3217" y="590"/>
                  </a:cubicBezTo>
                  <a:cubicBezTo>
                    <a:pt x="3207" y="583"/>
                    <a:pt x="3197" y="579"/>
                    <a:pt x="3186" y="579"/>
                  </a:cubicBezTo>
                  <a:cubicBezTo>
                    <a:pt x="3171" y="579"/>
                    <a:pt x="3154" y="587"/>
                    <a:pt x="3133" y="601"/>
                  </a:cubicBezTo>
                  <a:cubicBezTo>
                    <a:pt x="3100" y="624"/>
                    <a:pt x="2784" y="702"/>
                    <a:pt x="2732" y="702"/>
                  </a:cubicBezTo>
                  <a:cubicBezTo>
                    <a:pt x="2730" y="702"/>
                    <a:pt x="2728" y="702"/>
                    <a:pt x="2727" y="702"/>
                  </a:cubicBezTo>
                  <a:cubicBezTo>
                    <a:pt x="2725" y="700"/>
                    <a:pt x="2722" y="700"/>
                    <a:pt x="2718" y="700"/>
                  </a:cubicBezTo>
                  <a:cubicBezTo>
                    <a:pt x="2708" y="700"/>
                    <a:pt x="2693" y="703"/>
                    <a:pt x="2679" y="705"/>
                  </a:cubicBezTo>
                  <a:cubicBezTo>
                    <a:pt x="2655" y="708"/>
                    <a:pt x="2599" y="715"/>
                    <a:pt x="2557" y="718"/>
                  </a:cubicBezTo>
                  <a:cubicBezTo>
                    <a:pt x="2509" y="722"/>
                    <a:pt x="2401" y="739"/>
                    <a:pt x="2311" y="753"/>
                  </a:cubicBezTo>
                  <a:cubicBezTo>
                    <a:pt x="2065" y="795"/>
                    <a:pt x="2003" y="806"/>
                    <a:pt x="1839" y="830"/>
                  </a:cubicBezTo>
                  <a:cubicBezTo>
                    <a:pt x="1760" y="843"/>
                    <a:pt x="1662" y="857"/>
                    <a:pt x="1628" y="868"/>
                  </a:cubicBezTo>
                  <a:cubicBezTo>
                    <a:pt x="1615" y="871"/>
                    <a:pt x="1603" y="872"/>
                    <a:pt x="1593" y="872"/>
                  </a:cubicBezTo>
                  <a:cubicBezTo>
                    <a:pt x="1576" y="872"/>
                    <a:pt x="1564" y="869"/>
                    <a:pt x="1561" y="864"/>
                  </a:cubicBezTo>
                  <a:cubicBezTo>
                    <a:pt x="1560" y="860"/>
                    <a:pt x="1556" y="858"/>
                    <a:pt x="1549" y="858"/>
                  </a:cubicBezTo>
                  <a:cubicBezTo>
                    <a:pt x="1538" y="858"/>
                    <a:pt x="1522" y="863"/>
                    <a:pt x="1503" y="871"/>
                  </a:cubicBezTo>
                  <a:cubicBezTo>
                    <a:pt x="1482" y="880"/>
                    <a:pt x="1464" y="885"/>
                    <a:pt x="1454" y="885"/>
                  </a:cubicBezTo>
                  <a:cubicBezTo>
                    <a:pt x="1448" y="885"/>
                    <a:pt x="1445" y="884"/>
                    <a:pt x="1444" y="881"/>
                  </a:cubicBezTo>
                  <a:cubicBezTo>
                    <a:pt x="1444" y="878"/>
                    <a:pt x="1435" y="876"/>
                    <a:pt x="1421" y="876"/>
                  </a:cubicBezTo>
                  <a:cubicBezTo>
                    <a:pt x="1407" y="876"/>
                    <a:pt x="1388" y="878"/>
                    <a:pt x="1367" y="881"/>
                  </a:cubicBezTo>
                  <a:cubicBezTo>
                    <a:pt x="1326" y="892"/>
                    <a:pt x="1212" y="913"/>
                    <a:pt x="1114" y="931"/>
                  </a:cubicBezTo>
                  <a:cubicBezTo>
                    <a:pt x="1029" y="949"/>
                    <a:pt x="939" y="959"/>
                    <a:pt x="901" y="959"/>
                  </a:cubicBezTo>
                  <a:cubicBezTo>
                    <a:pt x="896" y="959"/>
                    <a:pt x="892" y="958"/>
                    <a:pt x="889" y="958"/>
                  </a:cubicBezTo>
                  <a:cubicBezTo>
                    <a:pt x="874" y="955"/>
                    <a:pt x="859" y="954"/>
                    <a:pt x="845" y="954"/>
                  </a:cubicBezTo>
                  <a:cubicBezTo>
                    <a:pt x="801" y="954"/>
                    <a:pt x="766" y="966"/>
                    <a:pt x="784" y="979"/>
                  </a:cubicBezTo>
                  <a:cubicBezTo>
                    <a:pt x="791" y="986"/>
                    <a:pt x="743" y="1003"/>
                    <a:pt x="670" y="1021"/>
                  </a:cubicBezTo>
                  <a:cubicBezTo>
                    <a:pt x="627" y="1031"/>
                    <a:pt x="587" y="1037"/>
                    <a:pt x="560" y="1037"/>
                  </a:cubicBezTo>
                  <a:cubicBezTo>
                    <a:pt x="543" y="1037"/>
                    <a:pt x="532" y="1035"/>
                    <a:pt x="528" y="1031"/>
                  </a:cubicBezTo>
                  <a:cubicBezTo>
                    <a:pt x="520" y="1020"/>
                    <a:pt x="509" y="1015"/>
                    <a:pt x="500" y="1015"/>
                  </a:cubicBezTo>
                  <a:cubicBezTo>
                    <a:pt x="485" y="1015"/>
                    <a:pt x="473" y="1027"/>
                    <a:pt x="479" y="1048"/>
                  </a:cubicBezTo>
                  <a:cubicBezTo>
                    <a:pt x="488" y="1078"/>
                    <a:pt x="465" y="1098"/>
                    <a:pt x="435" y="1098"/>
                  </a:cubicBezTo>
                  <a:cubicBezTo>
                    <a:pt x="420" y="1098"/>
                    <a:pt x="404" y="1093"/>
                    <a:pt x="389" y="1083"/>
                  </a:cubicBezTo>
                  <a:cubicBezTo>
                    <a:pt x="375" y="1073"/>
                    <a:pt x="359" y="1069"/>
                    <a:pt x="343" y="1069"/>
                  </a:cubicBezTo>
                  <a:cubicBezTo>
                    <a:pt x="306" y="1069"/>
                    <a:pt x="274" y="1094"/>
                    <a:pt x="299" y="1121"/>
                  </a:cubicBezTo>
                  <a:cubicBezTo>
                    <a:pt x="309" y="1135"/>
                    <a:pt x="309" y="1149"/>
                    <a:pt x="296" y="1149"/>
                  </a:cubicBezTo>
                  <a:cubicBezTo>
                    <a:pt x="294" y="1149"/>
                    <a:pt x="293" y="1149"/>
                    <a:pt x="291" y="1149"/>
                  </a:cubicBezTo>
                  <a:cubicBezTo>
                    <a:pt x="281" y="1149"/>
                    <a:pt x="267" y="1140"/>
                    <a:pt x="264" y="1125"/>
                  </a:cubicBezTo>
                  <a:cubicBezTo>
                    <a:pt x="260" y="1111"/>
                    <a:pt x="252" y="1105"/>
                    <a:pt x="242" y="1105"/>
                  </a:cubicBezTo>
                  <a:cubicBezTo>
                    <a:pt x="236" y="1105"/>
                    <a:pt x="230" y="1107"/>
                    <a:pt x="222" y="1110"/>
                  </a:cubicBezTo>
                  <a:cubicBezTo>
                    <a:pt x="213" y="1118"/>
                    <a:pt x="205" y="1122"/>
                    <a:pt x="199" y="1122"/>
                  </a:cubicBezTo>
                  <a:cubicBezTo>
                    <a:pt x="193" y="1122"/>
                    <a:pt x="189" y="1119"/>
                    <a:pt x="187" y="1114"/>
                  </a:cubicBezTo>
                  <a:cubicBezTo>
                    <a:pt x="185" y="1104"/>
                    <a:pt x="177" y="1099"/>
                    <a:pt x="167" y="1099"/>
                  </a:cubicBezTo>
                  <a:cubicBezTo>
                    <a:pt x="144" y="1099"/>
                    <a:pt x="106" y="1126"/>
                    <a:pt x="83" y="1163"/>
                  </a:cubicBezTo>
                  <a:cubicBezTo>
                    <a:pt x="64" y="1191"/>
                    <a:pt x="42" y="1208"/>
                    <a:pt x="29" y="1208"/>
                  </a:cubicBezTo>
                  <a:cubicBezTo>
                    <a:pt x="27" y="1208"/>
                    <a:pt x="26" y="1208"/>
                    <a:pt x="25" y="1208"/>
                  </a:cubicBezTo>
                  <a:cubicBezTo>
                    <a:pt x="23" y="1207"/>
                    <a:pt x="20" y="1207"/>
                    <a:pt x="18" y="1207"/>
                  </a:cubicBezTo>
                  <a:cubicBezTo>
                    <a:pt x="8" y="1207"/>
                    <a:pt x="1" y="1213"/>
                    <a:pt x="4" y="1222"/>
                  </a:cubicBezTo>
                  <a:cubicBezTo>
                    <a:pt x="7" y="1232"/>
                    <a:pt x="14" y="1237"/>
                    <a:pt x="24" y="1237"/>
                  </a:cubicBezTo>
                  <a:cubicBezTo>
                    <a:pt x="41" y="1237"/>
                    <a:pt x="66" y="1224"/>
                    <a:pt x="94" y="1201"/>
                  </a:cubicBezTo>
                  <a:cubicBezTo>
                    <a:pt x="109" y="1188"/>
                    <a:pt x="120" y="1182"/>
                    <a:pt x="132" y="1182"/>
                  </a:cubicBezTo>
                  <a:cubicBezTo>
                    <a:pt x="142" y="1182"/>
                    <a:pt x="152" y="1187"/>
                    <a:pt x="163" y="1197"/>
                  </a:cubicBezTo>
                  <a:cubicBezTo>
                    <a:pt x="178" y="1209"/>
                    <a:pt x="189" y="1214"/>
                    <a:pt x="193" y="1214"/>
                  </a:cubicBezTo>
                  <a:cubicBezTo>
                    <a:pt x="195" y="1214"/>
                    <a:pt x="196" y="1213"/>
                    <a:pt x="195" y="1211"/>
                  </a:cubicBezTo>
                  <a:cubicBezTo>
                    <a:pt x="193" y="1206"/>
                    <a:pt x="196" y="1204"/>
                    <a:pt x="202" y="1204"/>
                  </a:cubicBezTo>
                  <a:cubicBezTo>
                    <a:pt x="208" y="1204"/>
                    <a:pt x="217" y="1206"/>
                    <a:pt x="229" y="1211"/>
                  </a:cubicBezTo>
                  <a:cubicBezTo>
                    <a:pt x="254" y="1218"/>
                    <a:pt x="267" y="1232"/>
                    <a:pt x="264" y="1243"/>
                  </a:cubicBezTo>
                  <a:cubicBezTo>
                    <a:pt x="263" y="1246"/>
                    <a:pt x="265" y="1247"/>
                    <a:pt x="269" y="1247"/>
                  </a:cubicBezTo>
                  <a:cubicBezTo>
                    <a:pt x="279" y="1247"/>
                    <a:pt x="298" y="1241"/>
                    <a:pt x="320" y="1229"/>
                  </a:cubicBezTo>
                  <a:cubicBezTo>
                    <a:pt x="346" y="1214"/>
                    <a:pt x="369" y="1207"/>
                    <a:pt x="385" y="1207"/>
                  </a:cubicBezTo>
                  <a:cubicBezTo>
                    <a:pt x="391" y="1207"/>
                    <a:pt x="396" y="1208"/>
                    <a:pt x="400" y="1211"/>
                  </a:cubicBezTo>
                  <a:cubicBezTo>
                    <a:pt x="410" y="1218"/>
                    <a:pt x="403" y="1229"/>
                    <a:pt x="386" y="1235"/>
                  </a:cubicBezTo>
                  <a:cubicBezTo>
                    <a:pt x="365" y="1239"/>
                    <a:pt x="351" y="1253"/>
                    <a:pt x="358" y="1267"/>
                  </a:cubicBezTo>
                  <a:cubicBezTo>
                    <a:pt x="360" y="1272"/>
                    <a:pt x="365" y="1274"/>
                    <a:pt x="372" y="1274"/>
                  </a:cubicBezTo>
                  <a:cubicBezTo>
                    <a:pt x="379" y="1274"/>
                    <a:pt x="387" y="1272"/>
                    <a:pt x="396" y="1267"/>
                  </a:cubicBezTo>
                  <a:cubicBezTo>
                    <a:pt x="413" y="1253"/>
                    <a:pt x="437" y="1243"/>
                    <a:pt x="448" y="1239"/>
                  </a:cubicBezTo>
                  <a:cubicBezTo>
                    <a:pt x="462" y="1235"/>
                    <a:pt x="462" y="1229"/>
                    <a:pt x="451" y="1218"/>
                  </a:cubicBezTo>
                  <a:cubicBezTo>
                    <a:pt x="445" y="1211"/>
                    <a:pt x="451" y="1194"/>
                    <a:pt x="469" y="1184"/>
                  </a:cubicBezTo>
                  <a:cubicBezTo>
                    <a:pt x="478" y="1177"/>
                    <a:pt x="485" y="1173"/>
                    <a:pt x="490" y="1173"/>
                  </a:cubicBezTo>
                  <a:cubicBezTo>
                    <a:pt x="497" y="1173"/>
                    <a:pt x="500" y="1183"/>
                    <a:pt x="500" y="1205"/>
                  </a:cubicBezTo>
                  <a:cubicBezTo>
                    <a:pt x="502" y="1229"/>
                    <a:pt x="510" y="1241"/>
                    <a:pt x="519" y="1241"/>
                  </a:cubicBezTo>
                  <a:cubicBezTo>
                    <a:pt x="530" y="1241"/>
                    <a:pt x="543" y="1226"/>
                    <a:pt x="552" y="1197"/>
                  </a:cubicBezTo>
                  <a:cubicBezTo>
                    <a:pt x="559" y="1178"/>
                    <a:pt x="563" y="1169"/>
                    <a:pt x="565" y="1169"/>
                  </a:cubicBezTo>
                  <a:cubicBezTo>
                    <a:pt x="568" y="1169"/>
                    <a:pt x="570" y="1178"/>
                    <a:pt x="573" y="1197"/>
                  </a:cubicBezTo>
                  <a:cubicBezTo>
                    <a:pt x="576" y="1219"/>
                    <a:pt x="586" y="1228"/>
                    <a:pt x="613" y="1228"/>
                  </a:cubicBezTo>
                  <a:cubicBezTo>
                    <a:pt x="621" y="1228"/>
                    <a:pt x="631" y="1227"/>
                    <a:pt x="642" y="1225"/>
                  </a:cubicBezTo>
                  <a:cubicBezTo>
                    <a:pt x="680" y="1222"/>
                    <a:pt x="701" y="1211"/>
                    <a:pt x="695" y="1205"/>
                  </a:cubicBezTo>
                  <a:cubicBezTo>
                    <a:pt x="684" y="1197"/>
                    <a:pt x="757" y="1184"/>
                    <a:pt x="858" y="1173"/>
                  </a:cubicBezTo>
                  <a:cubicBezTo>
                    <a:pt x="1038" y="1155"/>
                    <a:pt x="1149" y="1139"/>
                    <a:pt x="1402" y="1090"/>
                  </a:cubicBezTo>
                  <a:cubicBezTo>
                    <a:pt x="1469" y="1078"/>
                    <a:pt x="1536" y="1068"/>
                    <a:pt x="1565" y="1068"/>
                  </a:cubicBezTo>
                  <a:cubicBezTo>
                    <a:pt x="1569" y="1068"/>
                    <a:pt x="1573" y="1068"/>
                    <a:pt x="1576" y="1069"/>
                  </a:cubicBezTo>
                  <a:cubicBezTo>
                    <a:pt x="1596" y="1069"/>
                    <a:pt x="1670" y="1059"/>
                    <a:pt x="1735" y="1048"/>
                  </a:cubicBezTo>
                  <a:cubicBezTo>
                    <a:pt x="1776" y="1040"/>
                    <a:pt x="1812" y="1036"/>
                    <a:pt x="1842" y="1036"/>
                  </a:cubicBezTo>
                  <a:cubicBezTo>
                    <a:pt x="1905" y="1036"/>
                    <a:pt x="1941" y="1053"/>
                    <a:pt x="1936" y="1083"/>
                  </a:cubicBezTo>
                  <a:cubicBezTo>
                    <a:pt x="1934" y="1094"/>
                    <a:pt x="1936" y="1100"/>
                    <a:pt x="1953" y="1100"/>
                  </a:cubicBezTo>
                  <a:cubicBezTo>
                    <a:pt x="1972" y="1100"/>
                    <a:pt x="2010" y="1093"/>
                    <a:pt x="2086" y="1076"/>
                  </a:cubicBezTo>
                  <a:cubicBezTo>
                    <a:pt x="2179" y="1059"/>
                    <a:pt x="2221" y="1041"/>
                    <a:pt x="2256" y="1006"/>
                  </a:cubicBezTo>
                  <a:cubicBezTo>
                    <a:pt x="2262" y="1000"/>
                    <a:pt x="2268" y="996"/>
                    <a:pt x="2273" y="996"/>
                  </a:cubicBezTo>
                  <a:cubicBezTo>
                    <a:pt x="2278" y="996"/>
                    <a:pt x="2282" y="1000"/>
                    <a:pt x="2283" y="1006"/>
                  </a:cubicBezTo>
                  <a:cubicBezTo>
                    <a:pt x="2285" y="1013"/>
                    <a:pt x="2290" y="1015"/>
                    <a:pt x="2298" y="1015"/>
                  </a:cubicBezTo>
                  <a:cubicBezTo>
                    <a:pt x="2308" y="1015"/>
                    <a:pt x="2322" y="1011"/>
                    <a:pt x="2336" y="1003"/>
                  </a:cubicBezTo>
                  <a:cubicBezTo>
                    <a:pt x="2353" y="994"/>
                    <a:pt x="2363" y="990"/>
                    <a:pt x="2367" y="990"/>
                  </a:cubicBezTo>
                  <a:lnTo>
                    <a:pt x="2367" y="990"/>
                  </a:lnTo>
                  <a:cubicBezTo>
                    <a:pt x="2371" y="990"/>
                    <a:pt x="2369" y="994"/>
                    <a:pt x="2360" y="1003"/>
                  </a:cubicBezTo>
                  <a:cubicBezTo>
                    <a:pt x="2341" y="1023"/>
                    <a:pt x="2344" y="1034"/>
                    <a:pt x="2373" y="1034"/>
                  </a:cubicBezTo>
                  <a:cubicBezTo>
                    <a:pt x="2394" y="1034"/>
                    <a:pt x="2428" y="1029"/>
                    <a:pt x="2477" y="1017"/>
                  </a:cubicBezTo>
                  <a:cubicBezTo>
                    <a:pt x="2526" y="1008"/>
                    <a:pt x="2572" y="1002"/>
                    <a:pt x="2595" y="1002"/>
                  </a:cubicBezTo>
                  <a:cubicBezTo>
                    <a:pt x="2600" y="1002"/>
                    <a:pt x="2604" y="1002"/>
                    <a:pt x="2606" y="1003"/>
                  </a:cubicBezTo>
                  <a:cubicBezTo>
                    <a:pt x="2608" y="1003"/>
                    <a:pt x="2609" y="1004"/>
                    <a:pt x="2610" y="1004"/>
                  </a:cubicBezTo>
                  <a:cubicBezTo>
                    <a:pt x="2621" y="1004"/>
                    <a:pt x="2635" y="994"/>
                    <a:pt x="2640" y="976"/>
                  </a:cubicBezTo>
                  <a:cubicBezTo>
                    <a:pt x="2645" y="964"/>
                    <a:pt x="2649" y="957"/>
                    <a:pt x="2652" y="957"/>
                  </a:cubicBezTo>
                  <a:cubicBezTo>
                    <a:pt x="2654" y="957"/>
                    <a:pt x="2657" y="961"/>
                    <a:pt x="2658" y="968"/>
                  </a:cubicBezTo>
                  <a:cubicBezTo>
                    <a:pt x="2661" y="975"/>
                    <a:pt x="2681" y="978"/>
                    <a:pt x="2710" y="978"/>
                  </a:cubicBezTo>
                  <a:cubicBezTo>
                    <a:pt x="2789" y="978"/>
                    <a:pt x="2936" y="957"/>
                    <a:pt x="3029" y="926"/>
                  </a:cubicBezTo>
                  <a:cubicBezTo>
                    <a:pt x="3057" y="918"/>
                    <a:pt x="3085" y="914"/>
                    <a:pt x="3108" y="914"/>
                  </a:cubicBezTo>
                  <a:cubicBezTo>
                    <a:pt x="3123" y="914"/>
                    <a:pt x="3135" y="916"/>
                    <a:pt x="3143" y="920"/>
                  </a:cubicBezTo>
                  <a:cubicBezTo>
                    <a:pt x="3149" y="922"/>
                    <a:pt x="3156" y="923"/>
                    <a:pt x="3163" y="923"/>
                  </a:cubicBezTo>
                  <a:cubicBezTo>
                    <a:pt x="3178" y="923"/>
                    <a:pt x="3193" y="919"/>
                    <a:pt x="3199" y="910"/>
                  </a:cubicBezTo>
                  <a:cubicBezTo>
                    <a:pt x="3230" y="882"/>
                    <a:pt x="3401" y="837"/>
                    <a:pt x="3457" y="837"/>
                  </a:cubicBezTo>
                  <a:cubicBezTo>
                    <a:pt x="3465" y="837"/>
                    <a:pt x="3471" y="838"/>
                    <a:pt x="3473" y="840"/>
                  </a:cubicBezTo>
                  <a:cubicBezTo>
                    <a:pt x="3477" y="845"/>
                    <a:pt x="3482" y="847"/>
                    <a:pt x="3488" y="847"/>
                  </a:cubicBezTo>
                  <a:cubicBezTo>
                    <a:pt x="3499" y="847"/>
                    <a:pt x="3513" y="839"/>
                    <a:pt x="3529" y="822"/>
                  </a:cubicBezTo>
                  <a:cubicBezTo>
                    <a:pt x="3557" y="796"/>
                    <a:pt x="3575" y="783"/>
                    <a:pt x="3585" y="783"/>
                  </a:cubicBezTo>
                  <a:cubicBezTo>
                    <a:pt x="3593" y="783"/>
                    <a:pt x="3596" y="793"/>
                    <a:pt x="3595" y="812"/>
                  </a:cubicBezTo>
                  <a:cubicBezTo>
                    <a:pt x="3593" y="827"/>
                    <a:pt x="3598" y="834"/>
                    <a:pt x="3615" y="834"/>
                  </a:cubicBezTo>
                  <a:cubicBezTo>
                    <a:pt x="3631" y="834"/>
                    <a:pt x="3655" y="829"/>
                    <a:pt x="3692" y="819"/>
                  </a:cubicBezTo>
                  <a:cubicBezTo>
                    <a:pt x="3747" y="806"/>
                    <a:pt x="3810" y="781"/>
                    <a:pt x="3830" y="764"/>
                  </a:cubicBezTo>
                  <a:cubicBezTo>
                    <a:pt x="3845" y="749"/>
                    <a:pt x="3855" y="742"/>
                    <a:pt x="3862" y="742"/>
                  </a:cubicBezTo>
                  <a:cubicBezTo>
                    <a:pt x="3868" y="742"/>
                    <a:pt x="3873" y="748"/>
                    <a:pt x="3876" y="760"/>
                  </a:cubicBezTo>
                  <a:cubicBezTo>
                    <a:pt x="3880" y="771"/>
                    <a:pt x="3890" y="777"/>
                    <a:pt x="3908" y="777"/>
                  </a:cubicBezTo>
                  <a:cubicBezTo>
                    <a:pt x="3923" y="777"/>
                    <a:pt x="3943" y="773"/>
                    <a:pt x="3969" y="767"/>
                  </a:cubicBezTo>
                  <a:cubicBezTo>
                    <a:pt x="4049" y="743"/>
                    <a:pt x="4205" y="718"/>
                    <a:pt x="4376" y="702"/>
                  </a:cubicBezTo>
                  <a:cubicBezTo>
                    <a:pt x="4386" y="700"/>
                    <a:pt x="4397" y="700"/>
                    <a:pt x="4406" y="700"/>
                  </a:cubicBezTo>
                  <a:cubicBezTo>
                    <a:pt x="4432" y="700"/>
                    <a:pt x="4454" y="703"/>
                    <a:pt x="4462" y="708"/>
                  </a:cubicBezTo>
                  <a:cubicBezTo>
                    <a:pt x="4471" y="715"/>
                    <a:pt x="4490" y="717"/>
                    <a:pt x="4514" y="717"/>
                  </a:cubicBezTo>
                  <a:cubicBezTo>
                    <a:pt x="4581" y="717"/>
                    <a:pt x="4684" y="696"/>
                    <a:pt x="4705" y="670"/>
                  </a:cubicBezTo>
                  <a:cubicBezTo>
                    <a:pt x="4719" y="649"/>
                    <a:pt x="4722" y="628"/>
                    <a:pt x="4712" y="622"/>
                  </a:cubicBezTo>
                  <a:cubicBezTo>
                    <a:pt x="4701" y="614"/>
                    <a:pt x="4712" y="604"/>
                    <a:pt x="4730" y="598"/>
                  </a:cubicBezTo>
                  <a:cubicBezTo>
                    <a:pt x="4735" y="596"/>
                    <a:pt x="4740" y="596"/>
                    <a:pt x="4744" y="596"/>
                  </a:cubicBezTo>
                  <a:cubicBezTo>
                    <a:pt x="4758" y="596"/>
                    <a:pt x="4768" y="601"/>
                    <a:pt x="4771" y="611"/>
                  </a:cubicBezTo>
                  <a:cubicBezTo>
                    <a:pt x="4775" y="622"/>
                    <a:pt x="4767" y="632"/>
                    <a:pt x="4757" y="635"/>
                  </a:cubicBezTo>
                  <a:cubicBezTo>
                    <a:pt x="4746" y="635"/>
                    <a:pt x="4736" y="652"/>
                    <a:pt x="4733" y="667"/>
                  </a:cubicBezTo>
                  <a:cubicBezTo>
                    <a:pt x="4733" y="679"/>
                    <a:pt x="4744" y="684"/>
                    <a:pt x="4768" y="684"/>
                  </a:cubicBezTo>
                  <a:cubicBezTo>
                    <a:pt x="4779" y="684"/>
                    <a:pt x="4793" y="683"/>
                    <a:pt x="4809" y="681"/>
                  </a:cubicBezTo>
                  <a:cubicBezTo>
                    <a:pt x="4850" y="670"/>
                    <a:pt x="4882" y="656"/>
                    <a:pt x="4879" y="646"/>
                  </a:cubicBezTo>
                  <a:cubicBezTo>
                    <a:pt x="4875" y="635"/>
                    <a:pt x="4889" y="628"/>
                    <a:pt x="4909" y="628"/>
                  </a:cubicBezTo>
                  <a:cubicBezTo>
                    <a:pt x="4912" y="629"/>
                    <a:pt x="4915" y="629"/>
                    <a:pt x="4918" y="629"/>
                  </a:cubicBezTo>
                  <a:cubicBezTo>
                    <a:pt x="4936" y="629"/>
                    <a:pt x="4944" y="619"/>
                    <a:pt x="4938" y="598"/>
                  </a:cubicBezTo>
                  <a:cubicBezTo>
                    <a:pt x="4931" y="579"/>
                    <a:pt x="4930" y="570"/>
                    <a:pt x="4935" y="570"/>
                  </a:cubicBezTo>
                  <a:lnTo>
                    <a:pt x="4935" y="570"/>
                  </a:lnTo>
                  <a:cubicBezTo>
                    <a:pt x="4938" y="570"/>
                    <a:pt x="4944" y="575"/>
                    <a:pt x="4954" y="583"/>
                  </a:cubicBezTo>
                  <a:cubicBezTo>
                    <a:pt x="4972" y="593"/>
                    <a:pt x="4983" y="614"/>
                    <a:pt x="4979" y="625"/>
                  </a:cubicBezTo>
                  <a:cubicBezTo>
                    <a:pt x="4976" y="632"/>
                    <a:pt x="4980" y="637"/>
                    <a:pt x="4987" y="637"/>
                  </a:cubicBezTo>
                  <a:cubicBezTo>
                    <a:pt x="4989" y="637"/>
                    <a:pt x="4993" y="636"/>
                    <a:pt x="4996" y="635"/>
                  </a:cubicBezTo>
                  <a:cubicBezTo>
                    <a:pt x="5010" y="632"/>
                    <a:pt x="5017" y="618"/>
                    <a:pt x="5014" y="608"/>
                  </a:cubicBezTo>
                  <a:cubicBezTo>
                    <a:pt x="5010" y="596"/>
                    <a:pt x="5009" y="591"/>
                    <a:pt x="5013" y="591"/>
                  </a:cubicBezTo>
                  <a:lnTo>
                    <a:pt x="5013" y="591"/>
                  </a:lnTo>
                  <a:cubicBezTo>
                    <a:pt x="5016" y="591"/>
                    <a:pt x="5022" y="594"/>
                    <a:pt x="5031" y="601"/>
                  </a:cubicBezTo>
                  <a:cubicBezTo>
                    <a:pt x="5044" y="611"/>
                    <a:pt x="5073" y="616"/>
                    <a:pt x="5103" y="616"/>
                  </a:cubicBezTo>
                  <a:cubicBezTo>
                    <a:pt x="5112" y="616"/>
                    <a:pt x="5122" y="615"/>
                    <a:pt x="5132" y="614"/>
                  </a:cubicBezTo>
                  <a:cubicBezTo>
                    <a:pt x="5194" y="608"/>
                    <a:pt x="5204" y="601"/>
                    <a:pt x="5194" y="573"/>
                  </a:cubicBezTo>
                  <a:cubicBezTo>
                    <a:pt x="5190" y="556"/>
                    <a:pt x="5190" y="548"/>
                    <a:pt x="5194" y="548"/>
                  </a:cubicBezTo>
                  <a:cubicBezTo>
                    <a:pt x="5198" y="548"/>
                    <a:pt x="5203" y="552"/>
                    <a:pt x="5212" y="559"/>
                  </a:cubicBezTo>
                  <a:cubicBezTo>
                    <a:pt x="5223" y="568"/>
                    <a:pt x="5231" y="572"/>
                    <a:pt x="5238" y="572"/>
                  </a:cubicBezTo>
                  <a:cubicBezTo>
                    <a:pt x="5248" y="572"/>
                    <a:pt x="5256" y="564"/>
                    <a:pt x="5271" y="545"/>
                  </a:cubicBezTo>
                  <a:cubicBezTo>
                    <a:pt x="5280" y="531"/>
                    <a:pt x="5288" y="524"/>
                    <a:pt x="5294" y="524"/>
                  </a:cubicBezTo>
                  <a:cubicBezTo>
                    <a:pt x="5299" y="524"/>
                    <a:pt x="5302" y="528"/>
                    <a:pt x="5305" y="535"/>
                  </a:cubicBezTo>
                  <a:cubicBezTo>
                    <a:pt x="5307" y="542"/>
                    <a:pt x="5312" y="545"/>
                    <a:pt x="5320" y="545"/>
                  </a:cubicBezTo>
                  <a:cubicBezTo>
                    <a:pt x="5328" y="545"/>
                    <a:pt x="5340" y="542"/>
                    <a:pt x="5354" y="535"/>
                  </a:cubicBezTo>
                  <a:cubicBezTo>
                    <a:pt x="5368" y="526"/>
                    <a:pt x="5383" y="523"/>
                    <a:pt x="5397" y="523"/>
                  </a:cubicBezTo>
                  <a:cubicBezTo>
                    <a:pt x="5432" y="523"/>
                    <a:pt x="5458" y="548"/>
                    <a:pt x="5430" y="573"/>
                  </a:cubicBezTo>
                  <a:cubicBezTo>
                    <a:pt x="5412" y="590"/>
                    <a:pt x="5420" y="601"/>
                    <a:pt x="5447" y="608"/>
                  </a:cubicBezTo>
                  <a:cubicBezTo>
                    <a:pt x="5464" y="612"/>
                    <a:pt x="5479" y="614"/>
                    <a:pt x="5490" y="614"/>
                  </a:cubicBezTo>
                  <a:cubicBezTo>
                    <a:pt x="5514" y="614"/>
                    <a:pt x="5522" y="605"/>
                    <a:pt x="5503" y="593"/>
                  </a:cubicBezTo>
                  <a:cubicBezTo>
                    <a:pt x="5487" y="579"/>
                    <a:pt x="5488" y="572"/>
                    <a:pt x="5506" y="572"/>
                  </a:cubicBezTo>
                  <a:cubicBezTo>
                    <a:pt x="5519" y="572"/>
                    <a:pt x="5540" y="576"/>
                    <a:pt x="5569" y="583"/>
                  </a:cubicBezTo>
                  <a:cubicBezTo>
                    <a:pt x="5600" y="591"/>
                    <a:pt x="5643" y="595"/>
                    <a:pt x="5678" y="595"/>
                  </a:cubicBezTo>
                  <a:cubicBezTo>
                    <a:pt x="5724" y="595"/>
                    <a:pt x="5760" y="588"/>
                    <a:pt x="5745" y="577"/>
                  </a:cubicBezTo>
                  <a:cubicBezTo>
                    <a:pt x="5735" y="569"/>
                    <a:pt x="5756" y="559"/>
                    <a:pt x="5787" y="552"/>
                  </a:cubicBezTo>
                  <a:cubicBezTo>
                    <a:pt x="6072" y="503"/>
                    <a:pt x="6183" y="486"/>
                    <a:pt x="6232" y="486"/>
                  </a:cubicBezTo>
                  <a:cubicBezTo>
                    <a:pt x="6283" y="483"/>
                    <a:pt x="6453" y="455"/>
                    <a:pt x="6606" y="420"/>
                  </a:cubicBezTo>
                  <a:cubicBezTo>
                    <a:pt x="6611" y="419"/>
                    <a:pt x="6616" y="419"/>
                    <a:pt x="6621" y="419"/>
                  </a:cubicBezTo>
                  <a:cubicBezTo>
                    <a:pt x="6636" y="419"/>
                    <a:pt x="6649" y="423"/>
                    <a:pt x="6651" y="434"/>
                  </a:cubicBezTo>
                  <a:cubicBezTo>
                    <a:pt x="6653" y="439"/>
                    <a:pt x="6657" y="442"/>
                    <a:pt x="6664" y="442"/>
                  </a:cubicBezTo>
                  <a:cubicBezTo>
                    <a:pt x="6670" y="442"/>
                    <a:pt x="6678" y="439"/>
                    <a:pt x="6686" y="434"/>
                  </a:cubicBezTo>
                  <a:cubicBezTo>
                    <a:pt x="6697" y="427"/>
                    <a:pt x="6710" y="423"/>
                    <a:pt x="6720" y="423"/>
                  </a:cubicBezTo>
                  <a:cubicBezTo>
                    <a:pt x="6726" y="423"/>
                    <a:pt x="6731" y="425"/>
                    <a:pt x="6735" y="427"/>
                  </a:cubicBezTo>
                  <a:cubicBezTo>
                    <a:pt x="6739" y="431"/>
                    <a:pt x="6747" y="433"/>
                    <a:pt x="6758" y="433"/>
                  </a:cubicBezTo>
                  <a:cubicBezTo>
                    <a:pt x="6775" y="433"/>
                    <a:pt x="6797" y="429"/>
                    <a:pt x="6818" y="420"/>
                  </a:cubicBezTo>
                  <a:cubicBezTo>
                    <a:pt x="6841" y="411"/>
                    <a:pt x="6862" y="406"/>
                    <a:pt x="6875" y="406"/>
                  </a:cubicBezTo>
                  <a:cubicBezTo>
                    <a:pt x="6881" y="406"/>
                    <a:pt x="6886" y="408"/>
                    <a:pt x="6887" y="410"/>
                  </a:cubicBezTo>
                  <a:cubicBezTo>
                    <a:pt x="6888" y="414"/>
                    <a:pt x="6905" y="416"/>
                    <a:pt x="6932" y="416"/>
                  </a:cubicBezTo>
                  <a:cubicBezTo>
                    <a:pt x="7018" y="416"/>
                    <a:pt x="7202" y="398"/>
                    <a:pt x="7210" y="382"/>
                  </a:cubicBezTo>
                  <a:cubicBezTo>
                    <a:pt x="7212" y="379"/>
                    <a:pt x="7219" y="377"/>
                    <a:pt x="7227" y="377"/>
                  </a:cubicBezTo>
                  <a:cubicBezTo>
                    <a:pt x="7236" y="377"/>
                    <a:pt x="7246" y="379"/>
                    <a:pt x="7255" y="382"/>
                  </a:cubicBezTo>
                  <a:cubicBezTo>
                    <a:pt x="7262" y="385"/>
                    <a:pt x="7270" y="387"/>
                    <a:pt x="7277" y="387"/>
                  </a:cubicBezTo>
                  <a:cubicBezTo>
                    <a:pt x="7293" y="387"/>
                    <a:pt x="7308" y="379"/>
                    <a:pt x="7327" y="364"/>
                  </a:cubicBezTo>
                  <a:cubicBezTo>
                    <a:pt x="7356" y="342"/>
                    <a:pt x="7376" y="331"/>
                    <a:pt x="7384" y="331"/>
                  </a:cubicBezTo>
                  <a:cubicBezTo>
                    <a:pt x="7390" y="331"/>
                    <a:pt x="7391" y="336"/>
                    <a:pt x="7387" y="348"/>
                  </a:cubicBezTo>
                  <a:cubicBezTo>
                    <a:pt x="7384" y="357"/>
                    <a:pt x="7391" y="361"/>
                    <a:pt x="7405" y="361"/>
                  </a:cubicBezTo>
                  <a:cubicBezTo>
                    <a:pt x="7412" y="361"/>
                    <a:pt x="7421" y="360"/>
                    <a:pt x="7432" y="358"/>
                  </a:cubicBezTo>
                  <a:cubicBezTo>
                    <a:pt x="7460" y="351"/>
                    <a:pt x="7556" y="330"/>
                    <a:pt x="7644" y="316"/>
                  </a:cubicBezTo>
                  <a:cubicBezTo>
                    <a:pt x="7730" y="302"/>
                    <a:pt x="7796" y="285"/>
                    <a:pt x="7790" y="281"/>
                  </a:cubicBezTo>
                  <a:cubicBezTo>
                    <a:pt x="7788" y="280"/>
                    <a:pt x="7783" y="280"/>
                    <a:pt x="7774" y="280"/>
                  </a:cubicBezTo>
                  <a:cubicBezTo>
                    <a:pt x="7695" y="280"/>
                    <a:pt x="7344" y="319"/>
                    <a:pt x="7168" y="348"/>
                  </a:cubicBezTo>
                  <a:cubicBezTo>
                    <a:pt x="7092" y="361"/>
                    <a:pt x="7005" y="375"/>
                    <a:pt x="6970" y="382"/>
                  </a:cubicBezTo>
                  <a:cubicBezTo>
                    <a:pt x="6955" y="384"/>
                    <a:pt x="6937" y="384"/>
                    <a:pt x="6920" y="384"/>
                  </a:cubicBezTo>
                  <a:cubicBezTo>
                    <a:pt x="6904" y="384"/>
                    <a:pt x="6889" y="384"/>
                    <a:pt x="6880" y="382"/>
                  </a:cubicBezTo>
                  <a:cubicBezTo>
                    <a:pt x="6876" y="381"/>
                    <a:pt x="6871" y="381"/>
                    <a:pt x="6867" y="381"/>
                  </a:cubicBezTo>
                  <a:cubicBezTo>
                    <a:pt x="6854" y="381"/>
                    <a:pt x="6843" y="384"/>
                    <a:pt x="6835" y="389"/>
                  </a:cubicBezTo>
                  <a:cubicBezTo>
                    <a:pt x="6833" y="391"/>
                    <a:pt x="6829" y="393"/>
                    <a:pt x="6825" y="393"/>
                  </a:cubicBezTo>
                  <a:cubicBezTo>
                    <a:pt x="6815" y="393"/>
                    <a:pt x="6801" y="387"/>
                    <a:pt x="6786" y="375"/>
                  </a:cubicBezTo>
                  <a:cubicBezTo>
                    <a:pt x="6759" y="354"/>
                    <a:pt x="6762" y="348"/>
                    <a:pt x="6804" y="334"/>
                  </a:cubicBezTo>
                  <a:cubicBezTo>
                    <a:pt x="6817" y="330"/>
                    <a:pt x="6827" y="328"/>
                    <a:pt x="6834" y="328"/>
                  </a:cubicBezTo>
                  <a:cubicBezTo>
                    <a:pt x="6847" y="328"/>
                    <a:pt x="6851" y="333"/>
                    <a:pt x="6849" y="344"/>
                  </a:cubicBezTo>
                  <a:cubicBezTo>
                    <a:pt x="6846" y="349"/>
                    <a:pt x="6846" y="351"/>
                    <a:pt x="6848" y="351"/>
                  </a:cubicBezTo>
                  <a:cubicBezTo>
                    <a:pt x="6851" y="351"/>
                    <a:pt x="6860" y="344"/>
                    <a:pt x="6874" y="330"/>
                  </a:cubicBezTo>
                  <a:cubicBezTo>
                    <a:pt x="6883" y="316"/>
                    <a:pt x="6891" y="309"/>
                    <a:pt x="6895" y="309"/>
                  </a:cubicBezTo>
                  <a:cubicBezTo>
                    <a:pt x="6898" y="309"/>
                    <a:pt x="6899" y="312"/>
                    <a:pt x="6898" y="319"/>
                  </a:cubicBezTo>
                  <a:cubicBezTo>
                    <a:pt x="6894" y="331"/>
                    <a:pt x="6900" y="338"/>
                    <a:pt x="6920" y="338"/>
                  </a:cubicBezTo>
                  <a:cubicBezTo>
                    <a:pt x="6934" y="338"/>
                    <a:pt x="6957" y="334"/>
                    <a:pt x="6988" y="327"/>
                  </a:cubicBezTo>
                  <a:cubicBezTo>
                    <a:pt x="7088" y="302"/>
                    <a:pt x="7158" y="292"/>
                    <a:pt x="7258" y="281"/>
                  </a:cubicBezTo>
                  <a:cubicBezTo>
                    <a:pt x="7290" y="278"/>
                    <a:pt x="7377" y="268"/>
                    <a:pt x="7457" y="257"/>
                  </a:cubicBezTo>
                  <a:cubicBezTo>
                    <a:pt x="7518" y="249"/>
                    <a:pt x="7595" y="242"/>
                    <a:pt x="7648" y="242"/>
                  </a:cubicBezTo>
                  <a:cubicBezTo>
                    <a:pt x="7661" y="242"/>
                    <a:pt x="7672" y="243"/>
                    <a:pt x="7681" y="244"/>
                  </a:cubicBezTo>
                  <a:cubicBezTo>
                    <a:pt x="7687" y="244"/>
                    <a:pt x="7693" y="244"/>
                    <a:pt x="7701" y="244"/>
                  </a:cubicBezTo>
                  <a:cubicBezTo>
                    <a:pt x="7754" y="244"/>
                    <a:pt x="7848" y="234"/>
                    <a:pt x="7924" y="219"/>
                  </a:cubicBezTo>
                  <a:cubicBezTo>
                    <a:pt x="8011" y="205"/>
                    <a:pt x="8108" y="191"/>
                    <a:pt x="8143" y="191"/>
                  </a:cubicBezTo>
                  <a:cubicBezTo>
                    <a:pt x="8188" y="191"/>
                    <a:pt x="8198" y="185"/>
                    <a:pt x="8181" y="170"/>
                  </a:cubicBezTo>
                  <a:cubicBezTo>
                    <a:pt x="8168" y="160"/>
                    <a:pt x="8168" y="150"/>
                    <a:pt x="8181" y="146"/>
                  </a:cubicBezTo>
                  <a:cubicBezTo>
                    <a:pt x="8183" y="146"/>
                    <a:pt x="8186" y="145"/>
                    <a:pt x="8188" y="145"/>
                  </a:cubicBezTo>
                  <a:cubicBezTo>
                    <a:pt x="8200" y="145"/>
                    <a:pt x="8210" y="151"/>
                    <a:pt x="8213" y="160"/>
                  </a:cubicBezTo>
                  <a:cubicBezTo>
                    <a:pt x="8214" y="166"/>
                    <a:pt x="8225" y="170"/>
                    <a:pt x="8240" y="170"/>
                  </a:cubicBezTo>
                  <a:cubicBezTo>
                    <a:pt x="8250" y="170"/>
                    <a:pt x="8264" y="168"/>
                    <a:pt x="8278" y="164"/>
                  </a:cubicBezTo>
                  <a:cubicBezTo>
                    <a:pt x="8337" y="146"/>
                    <a:pt x="8337" y="146"/>
                    <a:pt x="8282" y="135"/>
                  </a:cubicBezTo>
                  <a:cubicBezTo>
                    <a:pt x="8251" y="129"/>
                    <a:pt x="8223" y="115"/>
                    <a:pt x="8219" y="105"/>
                  </a:cubicBezTo>
                  <a:cubicBezTo>
                    <a:pt x="8217" y="98"/>
                    <a:pt x="8182" y="95"/>
                    <a:pt x="8137" y="95"/>
                  </a:cubicBezTo>
                  <a:cubicBezTo>
                    <a:pt x="8049" y="95"/>
                    <a:pt x="7920" y="106"/>
                    <a:pt x="7910" y="122"/>
                  </a:cubicBezTo>
                  <a:cubicBezTo>
                    <a:pt x="7908" y="126"/>
                    <a:pt x="7911" y="128"/>
                    <a:pt x="7918" y="128"/>
                  </a:cubicBezTo>
                  <a:cubicBezTo>
                    <a:pt x="7922" y="128"/>
                    <a:pt x="7928" y="127"/>
                    <a:pt x="7935" y="125"/>
                  </a:cubicBezTo>
                  <a:cubicBezTo>
                    <a:pt x="7941" y="124"/>
                    <a:pt x="7946" y="123"/>
                    <a:pt x="7950" y="123"/>
                  </a:cubicBezTo>
                  <a:cubicBezTo>
                    <a:pt x="7964" y="123"/>
                    <a:pt x="7975" y="130"/>
                    <a:pt x="7980" y="143"/>
                  </a:cubicBezTo>
                  <a:cubicBezTo>
                    <a:pt x="7987" y="167"/>
                    <a:pt x="7956" y="174"/>
                    <a:pt x="7814" y="185"/>
                  </a:cubicBezTo>
                  <a:cubicBezTo>
                    <a:pt x="7808" y="185"/>
                    <a:pt x="7803" y="185"/>
                    <a:pt x="7798" y="185"/>
                  </a:cubicBezTo>
                  <a:cubicBezTo>
                    <a:pt x="7731" y="185"/>
                    <a:pt x="7739" y="145"/>
                    <a:pt x="7817" y="135"/>
                  </a:cubicBezTo>
                  <a:cubicBezTo>
                    <a:pt x="7907" y="126"/>
                    <a:pt x="7897" y="104"/>
                    <a:pt x="7820" y="104"/>
                  </a:cubicBezTo>
                  <a:cubicBezTo>
                    <a:pt x="7811" y="104"/>
                    <a:pt x="7801" y="104"/>
                    <a:pt x="7790" y="105"/>
                  </a:cubicBezTo>
                  <a:cubicBezTo>
                    <a:pt x="7730" y="111"/>
                    <a:pt x="7702" y="122"/>
                    <a:pt x="7702" y="135"/>
                  </a:cubicBezTo>
                  <a:cubicBezTo>
                    <a:pt x="7699" y="153"/>
                    <a:pt x="7689" y="164"/>
                    <a:pt x="7678" y="167"/>
                  </a:cubicBezTo>
                  <a:cubicBezTo>
                    <a:pt x="7675" y="168"/>
                    <a:pt x="7672" y="168"/>
                    <a:pt x="7669" y="168"/>
                  </a:cubicBezTo>
                  <a:cubicBezTo>
                    <a:pt x="7662" y="168"/>
                    <a:pt x="7658" y="164"/>
                    <a:pt x="7660" y="156"/>
                  </a:cubicBezTo>
                  <a:cubicBezTo>
                    <a:pt x="7662" y="153"/>
                    <a:pt x="7658" y="152"/>
                    <a:pt x="7650" y="152"/>
                  </a:cubicBezTo>
                  <a:cubicBezTo>
                    <a:pt x="7629" y="152"/>
                    <a:pt x="7580" y="161"/>
                    <a:pt x="7522" y="174"/>
                  </a:cubicBezTo>
                  <a:cubicBezTo>
                    <a:pt x="7466" y="189"/>
                    <a:pt x="7414" y="199"/>
                    <a:pt x="7389" y="199"/>
                  </a:cubicBezTo>
                  <a:cubicBezTo>
                    <a:pt x="7380" y="199"/>
                    <a:pt x="7374" y="197"/>
                    <a:pt x="7373" y="195"/>
                  </a:cubicBezTo>
                  <a:cubicBezTo>
                    <a:pt x="7372" y="192"/>
                    <a:pt x="7370" y="191"/>
                    <a:pt x="7367" y="191"/>
                  </a:cubicBezTo>
                  <a:cubicBezTo>
                    <a:pt x="7362" y="191"/>
                    <a:pt x="7354" y="195"/>
                    <a:pt x="7345" y="202"/>
                  </a:cubicBezTo>
                  <a:cubicBezTo>
                    <a:pt x="7320" y="227"/>
                    <a:pt x="7251" y="244"/>
                    <a:pt x="7209" y="244"/>
                  </a:cubicBezTo>
                  <a:cubicBezTo>
                    <a:pt x="7192" y="244"/>
                    <a:pt x="7180" y="242"/>
                    <a:pt x="7175" y="236"/>
                  </a:cubicBezTo>
                  <a:cubicBezTo>
                    <a:pt x="7165" y="223"/>
                    <a:pt x="7182" y="209"/>
                    <a:pt x="7220" y="198"/>
                  </a:cubicBezTo>
                  <a:cubicBezTo>
                    <a:pt x="7255" y="191"/>
                    <a:pt x="7272" y="177"/>
                    <a:pt x="7262" y="174"/>
                  </a:cubicBezTo>
                  <a:cubicBezTo>
                    <a:pt x="7260" y="173"/>
                    <a:pt x="7257" y="172"/>
                    <a:pt x="7253" y="172"/>
                  </a:cubicBezTo>
                  <a:cubicBezTo>
                    <a:pt x="7232" y="172"/>
                    <a:pt x="7185" y="184"/>
                    <a:pt x="7133" y="198"/>
                  </a:cubicBezTo>
                  <a:cubicBezTo>
                    <a:pt x="7088" y="212"/>
                    <a:pt x="7061" y="219"/>
                    <a:pt x="7043" y="219"/>
                  </a:cubicBezTo>
                  <a:cubicBezTo>
                    <a:pt x="7025" y="219"/>
                    <a:pt x="7017" y="211"/>
                    <a:pt x="7012" y="195"/>
                  </a:cubicBezTo>
                  <a:cubicBezTo>
                    <a:pt x="7008" y="182"/>
                    <a:pt x="7005" y="175"/>
                    <a:pt x="7001" y="175"/>
                  </a:cubicBezTo>
                  <a:cubicBezTo>
                    <a:pt x="6998" y="175"/>
                    <a:pt x="6995" y="180"/>
                    <a:pt x="6991" y="191"/>
                  </a:cubicBezTo>
                  <a:cubicBezTo>
                    <a:pt x="6986" y="204"/>
                    <a:pt x="6981" y="210"/>
                    <a:pt x="6976" y="210"/>
                  </a:cubicBezTo>
                  <a:cubicBezTo>
                    <a:pt x="6971" y="210"/>
                    <a:pt x="6965" y="205"/>
                    <a:pt x="6957" y="195"/>
                  </a:cubicBezTo>
                  <a:cubicBezTo>
                    <a:pt x="6949" y="185"/>
                    <a:pt x="6941" y="181"/>
                    <a:pt x="6930" y="181"/>
                  </a:cubicBezTo>
                  <a:cubicBezTo>
                    <a:pt x="6916" y="181"/>
                    <a:pt x="6897" y="188"/>
                    <a:pt x="6869" y="202"/>
                  </a:cubicBezTo>
                  <a:cubicBezTo>
                    <a:pt x="6844" y="218"/>
                    <a:pt x="6820" y="225"/>
                    <a:pt x="6808" y="225"/>
                  </a:cubicBezTo>
                  <a:cubicBezTo>
                    <a:pt x="6804" y="225"/>
                    <a:pt x="6801" y="224"/>
                    <a:pt x="6800" y="223"/>
                  </a:cubicBezTo>
                  <a:cubicBezTo>
                    <a:pt x="6797" y="212"/>
                    <a:pt x="6776" y="205"/>
                    <a:pt x="6749" y="205"/>
                  </a:cubicBezTo>
                  <a:cubicBezTo>
                    <a:pt x="6720" y="209"/>
                    <a:pt x="6703" y="215"/>
                    <a:pt x="6707" y="226"/>
                  </a:cubicBezTo>
                  <a:cubicBezTo>
                    <a:pt x="6707" y="233"/>
                    <a:pt x="6696" y="239"/>
                    <a:pt x="6675" y="239"/>
                  </a:cubicBezTo>
                  <a:cubicBezTo>
                    <a:pt x="6651" y="236"/>
                    <a:pt x="6634" y="223"/>
                    <a:pt x="6627" y="209"/>
                  </a:cubicBezTo>
                  <a:cubicBezTo>
                    <a:pt x="6620" y="185"/>
                    <a:pt x="6641" y="177"/>
                    <a:pt x="6720" y="167"/>
                  </a:cubicBezTo>
                  <a:cubicBezTo>
                    <a:pt x="6856" y="153"/>
                    <a:pt x="6887" y="143"/>
                    <a:pt x="6936" y="90"/>
                  </a:cubicBezTo>
                  <a:cubicBezTo>
                    <a:pt x="6959" y="65"/>
                    <a:pt x="6959" y="52"/>
                    <a:pt x="6942" y="52"/>
                  </a:cubicBezTo>
                  <a:cubicBezTo>
                    <a:pt x="6930" y="52"/>
                    <a:pt x="6912" y="57"/>
                    <a:pt x="6887" y="70"/>
                  </a:cubicBezTo>
                  <a:cubicBezTo>
                    <a:pt x="6847" y="90"/>
                    <a:pt x="6718" y="115"/>
                    <a:pt x="6660" y="115"/>
                  </a:cubicBezTo>
                  <a:cubicBezTo>
                    <a:pt x="6648" y="115"/>
                    <a:pt x="6639" y="114"/>
                    <a:pt x="6634" y="111"/>
                  </a:cubicBezTo>
                  <a:cubicBezTo>
                    <a:pt x="6596" y="94"/>
                    <a:pt x="6661" y="25"/>
                    <a:pt x="6724" y="21"/>
                  </a:cubicBezTo>
                  <a:cubicBezTo>
                    <a:pt x="6765" y="18"/>
                    <a:pt x="6765" y="15"/>
                    <a:pt x="6735" y="4"/>
                  </a:cubicBezTo>
                  <a:cubicBezTo>
                    <a:pt x="6727" y="2"/>
                    <a:pt x="6716" y="1"/>
                    <a:pt x="67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8" name="Google Shape;4078;p32"/>
            <p:cNvSpPr/>
            <p:nvPr/>
          </p:nvSpPr>
          <p:spPr>
            <a:xfrm>
              <a:off x="5142175" y="1363000"/>
              <a:ext cx="4225" cy="1275"/>
            </a:xfrm>
            <a:custGeom>
              <a:avLst/>
              <a:gdLst/>
              <a:ahLst/>
              <a:cxnLst/>
              <a:rect l="l" t="t" r="r" b="b"/>
              <a:pathLst>
                <a:path w="169" h="51" extrusionOk="0">
                  <a:moveTo>
                    <a:pt x="49" y="0"/>
                  </a:moveTo>
                  <a:cubicBezTo>
                    <a:pt x="41" y="0"/>
                    <a:pt x="34" y="1"/>
                    <a:pt x="29" y="3"/>
                  </a:cubicBezTo>
                  <a:cubicBezTo>
                    <a:pt x="0" y="13"/>
                    <a:pt x="0" y="13"/>
                    <a:pt x="32" y="16"/>
                  </a:cubicBezTo>
                  <a:cubicBezTo>
                    <a:pt x="53" y="16"/>
                    <a:pt x="91" y="27"/>
                    <a:pt x="115" y="37"/>
                  </a:cubicBezTo>
                  <a:cubicBezTo>
                    <a:pt x="136" y="47"/>
                    <a:pt x="150" y="51"/>
                    <a:pt x="156" y="51"/>
                  </a:cubicBezTo>
                  <a:cubicBezTo>
                    <a:pt x="169" y="51"/>
                    <a:pt x="153" y="35"/>
                    <a:pt x="112" y="16"/>
                  </a:cubicBezTo>
                  <a:cubicBezTo>
                    <a:pt x="94" y="7"/>
                    <a:pt x="69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9" name="Google Shape;4079;p32"/>
            <p:cNvSpPr/>
            <p:nvPr/>
          </p:nvSpPr>
          <p:spPr>
            <a:xfrm>
              <a:off x="5142450" y="1356625"/>
              <a:ext cx="1650" cy="1575"/>
            </a:xfrm>
            <a:custGeom>
              <a:avLst/>
              <a:gdLst/>
              <a:ahLst/>
              <a:cxnLst/>
              <a:rect l="l" t="t" r="r" b="b"/>
              <a:pathLst>
                <a:path w="66" h="63" extrusionOk="0">
                  <a:moveTo>
                    <a:pt x="34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14" y="5"/>
                    <a:pt x="14" y="12"/>
                    <a:pt x="24" y="22"/>
                  </a:cubicBezTo>
                  <a:cubicBezTo>
                    <a:pt x="35" y="32"/>
                    <a:pt x="35" y="39"/>
                    <a:pt x="21" y="42"/>
                  </a:cubicBezTo>
                  <a:cubicBezTo>
                    <a:pt x="7" y="47"/>
                    <a:pt x="0" y="53"/>
                    <a:pt x="0" y="60"/>
                  </a:cubicBezTo>
                  <a:cubicBezTo>
                    <a:pt x="2" y="62"/>
                    <a:pt x="6" y="62"/>
                    <a:pt x="13" y="62"/>
                  </a:cubicBezTo>
                  <a:cubicBezTo>
                    <a:pt x="19" y="62"/>
                    <a:pt x="28" y="62"/>
                    <a:pt x="39" y="60"/>
                  </a:cubicBezTo>
                  <a:cubicBezTo>
                    <a:pt x="56" y="57"/>
                    <a:pt x="66" y="39"/>
                    <a:pt x="59" y="22"/>
                  </a:cubicBezTo>
                  <a:cubicBezTo>
                    <a:pt x="57" y="8"/>
                    <a:pt x="46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0" name="Google Shape;4080;p32"/>
            <p:cNvSpPr/>
            <p:nvPr/>
          </p:nvSpPr>
          <p:spPr>
            <a:xfrm>
              <a:off x="5140825" y="134075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85" y="1"/>
                  </a:moveTo>
                  <a:cubicBezTo>
                    <a:pt x="79" y="1"/>
                    <a:pt x="73" y="2"/>
                    <a:pt x="65" y="5"/>
                  </a:cubicBezTo>
                  <a:cubicBezTo>
                    <a:pt x="44" y="8"/>
                    <a:pt x="24" y="22"/>
                    <a:pt x="17" y="29"/>
                  </a:cubicBezTo>
                  <a:cubicBezTo>
                    <a:pt x="0" y="56"/>
                    <a:pt x="27" y="82"/>
                    <a:pt x="62" y="82"/>
                  </a:cubicBezTo>
                  <a:cubicBezTo>
                    <a:pt x="64" y="82"/>
                    <a:pt x="66" y="81"/>
                    <a:pt x="69" y="81"/>
                  </a:cubicBezTo>
                  <a:cubicBezTo>
                    <a:pt x="89" y="81"/>
                    <a:pt x="107" y="60"/>
                    <a:pt x="107" y="36"/>
                  </a:cubicBezTo>
                  <a:cubicBezTo>
                    <a:pt x="107" y="13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1" name="Google Shape;4081;p32"/>
            <p:cNvSpPr/>
            <p:nvPr/>
          </p:nvSpPr>
          <p:spPr>
            <a:xfrm>
              <a:off x="5148850" y="1362350"/>
              <a:ext cx="2100" cy="1075"/>
            </a:xfrm>
            <a:custGeom>
              <a:avLst/>
              <a:gdLst/>
              <a:ahLst/>
              <a:cxnLst/>
              <a:rect l="l" t="t" r="r" b="b"/>
              <a:pathLst>
                <a:path w="84" h="43" extrusionOk="0">
                  <a:moveTo>
                    <a:pt x="52" y="0"/>
                  </a:moveTo>
                  <a:cubicBezTo>
                    <a:pt x="43" y="0"/>
                    <a:pt x="27" y="7"/>
                    <a:pt x="18" y="18"/>
                  </a:cubicBezTo>
                  <a:cubicBezTo>
                    <a:pt x="1" y="36"/>
                    <a:pt x="1" y="39"/>
                    <a:pt x="25" y="42"/>
                  </a:cubicBezTo>
                  <a:cubicBezTo>
                    <a:pt x="60" y="42"/>
                    <a:pt x="84" y="15"/>
                    <a:pt x="56" y="1"/>
                  </a:cubicBezTo>
                  <a:cubicBezTo>
                    <a:pt x="55" y="0"/>
                    <a:pt x="54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2" name="Google Shape;4082;p32"/>
            <p:cNvSpPr/>
            <p:nvPr/>
          </p:nvSpPr>
          <p:spPr>
            <a:xfrm>
              <a:off x="5149950" y="1362200"/>
              <a:ext cx="5700" cy="3150"/>
            </a:xfrm>
            <a:custGeom>
              <a:avLst/>
              <a:gdLst/>
              <a:ahLst/>
              <a:cxnLst/>
              <a:rect l="l" t="t" r="r" b="b"/>
              <a:pathLst>
                <a:path w="228" h="126" extrusionOk="0">
                  <a:moveTo>
                    <a:pt x="198" y="0"/>
                  </a:moveTo>
                  <a:cubicBezTo>
                    <a:pt x="193" y="0"/>
                    <a:pt x="187" y="2"/>
                    <a:pt x="179" y="3"/>
                  </a:cubicBezTo>
                  <a:cubicBezTo>
                    <a:pt x="162" y="7"/>
                    <a:pt x="147" y="21"/>
                    <a:pt x="152" y="32"/>
                  </a:cubicBezTo>
                  <a:cubicBezTo>
                    <a:pt x="154" y="41"/>
                    <a:pt x="148" y="45"/>
                    <a:pt x="134" y="45"/>
                  </a:cubicBezTo>
                  <a:cubicBezTo>
                    <a:pt x="127" y="45"/>
                    <a:pt x="117" y="44"/>
                    <a:pt x="106" y="42"/>
                  </a:cubicBezTo>
                  <a:cubicBezTo>
                    <a:pt x="99" y="41"/>
                    <a:pt x="92" y="41"/>
                    <a:pt x="85" y="41"/>
                  </a:cubicBezTo>
                  <a:cubicBezTo>
                    <a:pt x="62" y="41"/>
                    <a:pt x="40" y="44"/>
                    <a:pt x="30" y="53"/>
                  </a:cubicBezTo>
                  <a:cubicBezTo>
                    <a:pt x="0" y="72"/>
                    <a:pt x="5" y="126"/>
                    <a:pt x="32" y="126"/>
                  </a:cubicBezTo>
                  <a:cubicBezTo>
                    <a:pt x="33" y="126"/>
                    <a:pt x="35" y="125"/>
                    <a:pt x="37" y="125"/>
                  </a:cubicBezTo>
                  <a:cubicBezTo>
                    <a:pt x="47" y="122"/>
                    <a:pt x="51" y="111"/>
                    <a:pt x="47" y="98"/>
                  </a:cubicBezTo>
                  <a:cubicBezTo>
                    <a:pt x="42" y="82"/>
                    <a:pt x="51" y="74"/>
                    <a:pt x="69" y="74"/>
                  </a:cubicBezTo>
                  <a:cubicBezTo>
                    <a:pt x="87" y="74"/>
                    <a:pt x="113" y="82"/>
                    <a:pt x="141" y="98"/>
                  </a:cubicBezTo>
                  <a:cubicBezTo>
                    <a:pt x="165" y="113"/>
                    <a:pt x="192" y="122"/>
                    <a:pt x="208" y="122"/>
                  </a:cubicBezTo>
                  <a:cubicBezTo>
                    <a:pt x="210" y="122"/>
                    <a:pt x="212" y="122"/>
                    <a:pt x="214" y="122"/>
                  </a:cubicBezTo>
                  <a:cubicBezTo>
                    <a:pt x="227" y="118"/>
                    <a:pt x="221" y="108"/>
                    <a:pt x="196" y="104"/>
                  </a:cubicBezTo>
                  <a:cubicBezTo>
                    <a:pt x="165" y="94"/>
                    <a:pt x="162" y="90"/>
                    <a:pt x="189" y="83"/>
                  </a:cubicBezTo>
                  <a:cubicBezTo>
                    <a:pt x="206" y="80"/>
                    <a:pt x="210" y="73"/>
                    <a:pt x="200" y="66"/>
                  </a:cubicBezTo>
                  <a:cubicBezTo>
                    <a:pt x="193" y="63"/>
                    <a:pt x="189" y="45"/>
                    <a:pt x="200" y="24"/>
                  </a:cubicBezTo>
                  <a:cubicBezTo>
                    <a:pt x="210" y="7"/>
                    <a:pt x="209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3" name="Google Shape;4083;p32"/>
            <p:cNvSpPr/>
            <p:nvPr/>
          </p:nvSpPr>
          <p:spPr>
            <a:xfrm>
              <a:off x="5154575" y="13656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1"/>
                    <a:pt x="39" y="4"/>
                  </a:cubicBezTo>
                  <a:cubicBezTo>
                    <a:pt x="15" y="7"/>
                    <a:pt x="1" y="18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0" y="22"/>
                    <a:pt x="43" y="18"/>
                    <a:pt x="56" y="10"/>
                  </a:cubicBezTo>
                  <a:cubicBezTo>
                    <a:pt x="66" y="4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4" name="Google Shape;4084;p32"/>
            <p:cNvSpPr/>
            <p:nvPr/>
          </p:nvSpPr>
          <p:spPr>
            <a:xfrm>
              <a:off x="5146325" y="1335175"/>
              <a:ext cx="2425" cy="675"/>
            </a:xfrm>
            <a:custGeom>
              <a:avLst/>
              <a:gdLst/>
              <a:ahLst/>
              <a:cxnLst/>
              <a:rect l="l" t="t" r="r" b="b"/>
              <a:pathLst>
                <a:path w="97" h="27" extrusionOk="0">
                  <a:moveTo>
                    <a:pt x="89" y="1"/>
                  </a:moveTo>
                  <a:cubicBezTo>
                    <a:pt x="82" y="1"/>
                    <a:pt x="70" y="2"/>
                    <a:pt x="53" y="5"/>
                  </a:cubicBezTo>
                  <a:cubicBezTo>
                    <a:pt x="18" y="16"/>
                    <a:pt x="1" y="23"/>
                    <a:pt x="18" y="26"/>
                  </a:cubicBezTo>
                  <a:cubicBezTo>
                    <a:pt x="33" y="26"/>
                    <a:pt x="63" y="20"/>
                    <a:pt x="84" y="10"/>
                  </a:cubicBezTo>
                  <a:cubicBezTo>
                    <a:pt x="96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5" name="Google Shape;4085;p32"/>
            <p:cNvSpPr/>
            <p:nvPr/>
          </p:nvSpPr>
          <p:spPr>
            <a:xfrm>
              <a:off x="5155700" y="1350650"/>
              <a:ext cx="67800" cy="16050"/>
            </a:xfrm>
            <a:custGeom>
              <a:avLst/>
              <a:gdLst/>
              <a:ahLst/>
              <a:cxnLst/>
              <a:rect l="l" t="t" r="r" b="b"/>
              <a:pathLst>
                <a:path w="2712" h="642" extrusionOk="0">
                  <a:moveTo>
                    <a:pt x="2369" y="104"/>
                  </a:moveTo>
                  <a:cubicBezTo>
                    <a:pt x="2379" y="104"/>
                    <a:pt x="2389" y="107"/>
                    <a:pt x="2399" y="115"/>
                  </a:cubicBezTo>
                  <a:cubicBezTo>
                    <a:pt x="2409" y="122"/>
                    <a:pt x="2415" y="153"/>
                    <a:pt x="2412" y="182"/>
                  </a:cubicBezTo>
                  <a:cubicBezTo>
                    <a:pt x="2410" y="202"/>
                    <a:pt x="2405" y="215"/>
                    <a:pt x="2400" y="215"/>
                  </a:cubicBezTo>
                  <a:cubicBezTo>
                    <a:pt x="2398" y="215"/>
                    <a:pt x="2397" y="213"/>
                    <a:pt x="2394" y="209"/>
                  </a:cubicBezTo>
                  <a:cubicBezTo>
                    <a:pt x="2392" y="197"/>
                    <a:pt x="2382" y="191"/>
                    <a:pt x="2371" y="191"/>
                  </a:cubicBezTo>
                  <a:cubicBezTo>
                    <a:pt x="2368" y="191"/>
                    <a:pt x="2366" y="191"/>
                    <a:pt x="2364" y="192"/>
                  </a:cubicBezTo>
                  <a:cubicBezTo>
                    <a:pt x="2350" y="195"/>
                    <a:pt x="2346" y="209"/>
                    <a:pt x="2360" y="223"/>
                  </a:cubicBezTo>
                  <a:cubicBezTo>
                    <a:pt x="2372" y="237"/>
                    <a:pt x="2371" y="245"/>
                    <a:pt x="2362" y="245"/>
                  </a:cubicBezTo>
                  <a:cubicBezTo>
                    <a:pt x="2361" y="245"/>
                    <a:pt x="2359" y="245"/>
                    <a:pt x="2357" y="244"/>
                  </a:cubicBezTo>
                  <a:cubicBezTo>
                    <a:pt x="2343" y="240"/>
                    <a:pt x="2329" y="233"/>
                    <a:pt x="2329" y="223"/>
                  </a:cubicBezTo>
                  <a:cubicBezTo>
                    <a:pt x="2329" y="216"/>
                    <a:pt x="2325" y="188"/>
                    <a:pt x="2325" y="164"/>
                  </a:cubicBezTo>
                  <a:cubicBezTo>
                    <a:pt x="2321" y="128"/>
                    <a:pt x="2343" y="104"/>
                    <a:pt x="2369" y="104"/>
                  </a:cubicBezTo>
                  <a:close/>
                  <a:moveTo>
                    <a:pt x="1731" y="314"/>
                  </a:moveTo>
                  <a:cubicBezTo>
                    <a:pt x="1739" y="314"/>
                    <a:pt x="1747" y="319"/>
                    <a:pt x="1757" y="327"/>
                  </a:cubicBezTo>
                  <a:cubicBezTo>
                    <a:pt x="1774" y="341"/>
                    <a:pt x="1774" y="355"/>
                    <a:pt x="1753" y="365"/>
                  </a:cubicBezTo>
                  <a:cubicBezTo>
                    <a:pt x="1733" y="374"/>
                    <a:pt x="1716" y="378"/>
                    <a:pt x="1704" y="378"/>
                  </a:cubicBezTo>
                  <a:cubicBezTo>
                    <a:pt x="1683" y="378"/>
                    <a:pt x="1677" y="365"/>
                    <a:pt x="1698" y="341"/>
                  </a:cubicBezTo>
                  <a:cubicBezTo>
                    <a:pt x="1712" y="323"/>
                    <a:pt x="1721" y="314"/>
                    <a:pt x="1731" y="314"/>
                  </a:cubicBezTo>
                  <a:close/>
                  <a:moveTo>
                    <a:pt x="2675" y="0"/>
                  </a:moveTo>
                  <a:cubicBezTo>
                    <a:pt x="2646" y="0"/>
                    <a:pt x="2590" y="10"/>
                    <a:pt x="2506" y="28"/>
                  </a:cubicBezTo>
                  <a:cubicBezTo>
                    <a:pt x="2427" y="47"/>
                    <a:pt x="2350" y="64"/>
                    <a:pt x="2327" y="64"/>
                  </a:cubicBezTo>
                  <a:cubicBezTo>
                    <a:pt x="2325" y="64"/>
                    <a:pt x="2323" y="64"/>
                    <a:pt x="2322" y="63"/>
                  </a:cubicBezTo>
                  <a:cubicBezTo>
                    <a:pt x="2320" y="63"/>
                    <a:pt x="2317" y="62"/>
                    <a:pt x="2315" y="62"/>
                  </a:cubicBezTo>
                  <a:cubicBezTo>
                    <a:pt x="2306" y="62"/>
                    <a:pt x="2302" y="69"/>
                    <a:pt x="2305" y="81"/>
                  </a:cubicBezTo>
                  <a:cubicBezTo>
                    <a:pt x="2306" y="92"/>
                    <a:pt x="2306" y="97"/>
                    <a:pt x="2303" y="97"/>
                  </a:cubicBezTo>
                  <a:cubicBezTo>
                    <a:pt x="2301" y="97"/>
                    <a:pt x="2297" y="94"/>
                    <a:pt x="2290" y="87"/>
                  </a:cubicBezTo>
                  <a:cubicBezTo>
                    <a:pt x="2286" y="82"/>
                    <a:pt x="2279" y="79"/>
                    <a:pt x="2269" y="79"/>
                  </a:cubicBezTo>
                  <a:cubicBezTo>
                    <a:pt x="2255" y="79"/>
                    <a:pt x="2236" y="84"/>
                    <a:pt x="2211" y="94"/>
                  </a:cubicBezTo>
                  <a:cubicBezTo>
                    <a:pt x="2188" y="104"/>
                    <a:pt x="2166" y="110"/>
                    <a:pt x="2153" y="110"/>
                  </a:cubicBezTo>
                  <a:cubicBezTo>
                    <a:pt x="2147" y="110"/>
                    <a:pt x="2142" y="108"/>
                    <a:pt x="2141" y="105"/>
                  </a:cubicBezTo>
                  <a:cubicBezTo>
                    <a:pt x="2140" y="100"/>
                    <a:pt x="2131" y="99"/>
                    <a:pt x="2118" y="99"/>
                  </a:cubicBezTo>
                  <a:cubicBezTo>
                    <a:pt x="2100" y="99"/>
                    <a:pt x="2071" y="102"/>
                    <a:pt x="2041" y="108"/>
                  </a:cubicBezTo>
                  <a:cubicBezTo>
                    <a:pt x="1989" y="119"/>
                    <a:pt x="1941" y="129"/>
                    <a:pt x="1933" y="129"/>
                  </a:cubicBezTo>
                  <a:cubicBezTo>
                    <a:pt x="1927" y="129"/>
                    <a:pt x="1829" y="147"/>
                    <a:pt x="1718" y="174"/>
                  </a:cubicBezTo>
                  <a:cubicBezTo>
                    <a:pt x="1608" y="198"/>
                    <a:pt x="1424" y="237"/>
                    <a:pt x="1309" y="257"/>
                  </a:cubicBezTo>
                  <a:cubicBezTo>
                    <a:pt x="1198" y="278"/>
                    <a:pt x="972" y="327"/>
                    <a:pt x="809" y="361"/>
                  </a:cubicBezTo>
                  <a:cubicBezTo>
                    <a:pt x="454" y="439"/>
                    <a:pt x="295" y="470"/>
                    <a:pt x="241" y="470"/>
                  </a:cubicBezTo>
                  <a:cubicBezTo>
                    <a:pt x="235" y="470"/>
                    <a:pt x="230" y="470"/>
                    <a:pt x="226" y="469"/>
                  </a:cubicBezTo>
                  <a:cubicBezTo>
                    <a:pt x="223" y="468"/>
                    <a:pt x="219" y="468"/>
                    <a:pt x="215" y="468"/>
                  </a:cubicBezTo>
                  <a:cubicBezTo>
                    <a:pt x="203" y="468"/>
                    <a:pt x="189" y="471"/>
                    <a:pt x="181" y="476"/>
                  </a:cubicBezTo>
                  <a:cubicBezTo>
                    <a:pt x="179" y="479"/>
                    <a:pt x="176" y="481"/>
                    <a:pt x="171" y="481"/>
                  </a:cubicBezTo>
                  <a:cubicBezTo>
                    <a:pt x="162" y="481"/>
                    <a:pt x="149" y="474"/>
                    <a:pt x="140" y="462"/>
                  </a:cubicBezTo>
                  <a:cubicBezTo>
                    <a:pt x="130" y="450"/>
                    <a:pt x="123" y="444"/>
                    <a:pt x="118" y="444"/>
                  </a:cubicBezTo>
                  <a:cubicBezTo>
                    <a:pt x="112" y="444"/>
                    <a:pt x="109" y="451"/>
                    <a:pt x="105" y="465"/>
                  </a:cubicBezTo>
                  <a:cubicBezTo>
                    <a:pt x="100" y="482"/>
                    <a:pt x="96" y="490"/>
                    <a:pt x="93" y="490"/>
                  </a:cubicBezTo>
                  <a:cubicBezTo>
                    <a:pt x="89" y="490"/>
                    <a:pt x="86" y="483"/>
                    <a:pt x="81" y="469"/>
                  </a:cubicBezTo>
                  <a:cubicBezTo>
                    <a:pt x="75" y="451"/>
                    <a:pt x="61" y="441"/>
                    <a:pt x="43" y="441"/>
                  </a:cubicBezTo>
                  <a:cubicBezTo>
                    <a:pt x="41" y="441"/>
                    <a:pt x="38" y="441"/>
                    <a:pt x="36" y="441"/>
                  </a:cubicBezTo>
                  <a:cubicBezTo>
                    <a:pt x="18" y="448"/>
                    <a:pt x="15" y="462"/>
                    <a:pt x="29" y="476"/>
                  </a:cubicBezTo>
                  <a:cubicBezTo>
                    <a:pt x="39" y="490"/>
                    <a:pt x="39" y="504"/>
                    <a:pt x="21" y="507"/>
                  </a:cubicBezTo>
                  <a:cubicBezTo>
                    <a:pt x="8" y="510"/>
                    <a:pt x="1" y="525"/>
                    <a:pt x="5" y="535"/>
                  </a:cubicBezTo>
                  <a:cubicBezTo>
                    <a:pt x="8" y="544"/>
                    <a:pt x="15" y="550"/>
                    <a:pt x="25" y="550"/>
                  </a:cubicBezTo>
                  <a:cubicBezTo>
                    <a:pt x="27" y="550"/>
                    <a:pt x="30" y="549"/>
                    <a:pt x="32" y="549"/>
                  </a:cubicBezTo>
                  <a:cubicBezTo>
                    <a:pt x="33" y="548"/>
                    <a:pt x="34" y="548"/>
                    <a:pt x="35" y="548"/>
                  </a:cubicBezTo>
                  <a:cubicBezTo>
                    <a:pt x="46" y="548"/>
                    <a:pt x="64" y="565"/>
                    <a:pt x="74" y="587"/>
                  </a:cubicBezTo>
                  <a:cubicBezTo>
                    <a:pt x="86" y="607"/>
                    <a:pt x="99" y="616"/>
                    <a:pt x="117" y="616"/>
                  </a:cubicBezTo>
                  <a:cubicBezTo>
                    <a:pt x="125" y="616"/>
                    <a:pt x="133" y="614"/>
                    <a:pt x="143" y="611"/>
                  </a:cubicBezTo>
                  <a:cubicBezTo>
                    <a:pt x="157" y="606"/>
                    <a:pt x="170" y="604"/>
                    <a:pt x="180" y="604"/>
                  </a:cubicBezTo>
                  <a:cubicBezTo>
                    <a:pt x="190" y="604"/>
                    <a:pt x="197" y="606"/>
                    <a:pt x="199" y="611"/>
                  </a:cubicBezTo>
                  <a:cubicBezTo>
                    <a:pt x="202" y="622"/>
                    <a:pt x="212" y="627"/>
                    <a:pt x="223" y="627"/>
                  </a:cubicBezTo>
                  <a:cubicBezTo>
                    <a:pt x="243" y="627"/>
                    <a:pt x="269" y="611"/>
                    <a:pt x="271" y="590"/>
                  </a:cubicBezTo>
                  <a:cubicBezTo>
                    <a:pt x="273" y="580"/>
                    <a:pt x="275" y="575"/>
                    <a:pt x="277" y="575"/>
                  </a:cubicBezTo>
                  <a:cubicBezTo>
                    <a:pt x="280" y="575"/>
                    <a:pt x="282" y="580"/>
                    <a:pt x="285" y="590"/>
                  </a:cubicBezTo>
                  <a:cubicBezTo>
                    <a:pt x="292" y="605"/>
                    <a:pt x="324" y="625"/>
                    <a:pt x="354" y="632"/>
                  </a:cubicBezTo>
                  <a:cubicBezTo>
                    <a:pt x="376" y="638"/>
                    <a:pt x="389" y="642"/>
                    <a:pt x="395" y="642"/>
                  </a:cubicBezTo>
                  <a:cubicBezTo>
                    <a:pt x="404" y="642"/>
                    <a:pt x="400" y="636"/>
                    <a:pt x="386" y="622"/>
                  </a:cubicBezTo>
                  <a:cubicBezTo>
                    <a:pt x="368" y="601"/>
                    <a:pt x="374" y="589"/>
                    <a:pt x="389" y="589"/>
                  </a:cubicBezTo>
                  <a:cubicBezTo>
                    <a:pt x="401" y="589"/>
                    <a:pt x="419" y="596"/>
                    <a:pt x="438" y="611"/>
                  </a:cubicBezTo>
                  <a:cubicBezTo>
                    <a:pt x="449" y="619"/>
                    <a:pt x="458" y="624"/>
                    <a:pt x="463" y="624"/>
                  </a:cubicBezTo>
                  <a:cubicBezTo>
                    <a:pt x="466" y="624"/>
                    <a:pt x="468" y="621"/>
                    <a:pt x="466" y="615"/>
                  </a:cubicBezTo>
                  <a:cubicBezTo>
                    <a:pt x="460" y="594"/>
                    <a:pt x="491" y="582"/>
                    <a:pt x="523" y="582"/>
                  </a:cubicBezTo>
                  <a:cubicBezTo>
                    <a:pt x="546" y="582"/>
                    <a:pt x="569" y="588"/>
                    <a:pt x="580" y="601"/>
                  </a:cubicBezTo>
                  <a:cubicBezTo>
                    <a:pt x="593" y="616"/>
                    <a:pt x="616" y="624"/>
                    <a:pt x="633" y="624"/>
                  </a:cubicBezTo>
                  <a:cubicBezTo>
                    <a:pt x="648" y="624"/>
                    <a:pt x="660" y="617"/>
                    <a:pt x="657" y="605"/>
                  </a:cubicBezTo>
                  <a:cubicBezTo>
                    <a:pt x="648" y="585"/>
                    <a:pt x="745" y="554"/>
                    <a:pt x="796" y="554"/>
                  </a:cubicBezTo>
                  <a:cubicBezTo>
                    <a:pt x="808" y="554"/>
                    <a:pt x="818" y="556"/>
                    <a:pt x="823" y="560"/>
                  </a:cubicBezTo>
                  <a:cubicBezTo>
                    <a:pt x="826" y="562"/>
                    <a:pt x="833" y="563"/>
                    <a:pt x="844" y="563"/>
                  </a:cubicBezTo>
                  <a:cubicBezTo>
                    <a:pt x="864" y="563"/>
                    <a:pt x="896" y="559"/>
                    <a:pt x="927" y="552"/>
                  </a:cubicBezTo>
                  <a:cubicBezTo>
                    <a:pt x="969" y="541"/>
                    <a:pt x="1012" y="534"/>
                    <a:pt x="1036" y="534"/>
                  </a:cubicBezTo>
                  <a:cubicBezTo>
                    <a:pt x="1041" y="534"/>
                    <a:pt x="1046" y="535"/>
                    <a:pt x="1049" y="535"/>
                  </a:cubicBezTo>
                  <a:cubicBezTo>
                    <a:pt x="1056" y="538"/>
                    <a:pt x="1061" y="539"/>
                    <a:pt x="1064" y="539"/>
                  </a:cubicBezTo>
                  <a:cubicBezTo>
                    <a:pt x="1070" y="539"/>
                    <a:pt x="1068" y="534"/>
                    <a:pt x="1059" y="525"/>
                  </a:cubicBezTo>
                  <a:cubicBezTo>
                    <a:pt x="1046" y="515"/>
                    <a:pt x="1046" y="504"/>
                    <a:pt x="1059" y="500"/>
                  </a:cubicBezTo>
                  <a:cubicBezTo>
                    <a:pt x="1062" y="500"/>
                    <a:pt x="1064" y="499"/>
                    <a:pt x="1067" y="499"/>
                  </a:cubicBezTo>
                  <a:cubicBezTo>
                    <a:pt x="1076" y="499"/>
                    <a:pt x="1084" y="503"/>
                    <a:pt x="1087" y="510"/>
                  </a:cubicBezTo>
                  <a:cubicBezTo>
                    <a:pt x="1089" y="518"/>
                    <a:pt x="1114" y="522"/>
                    <a:pt x="1147" y="522"/>
                  </a:cubicBezTo>
                  <a:cubicBezTo>
                    <a:pt x="1219" y="522"/>
                    <a:pt x="1332" y="506"/>
                    <a:pt x="1344" y="486"/>
                  </a:cubicBezTo>
                  <a:cubicBezTo>
                    <a:pt x="1354" y="465"/>
                    <a:pt x="1392" y="459"/>
                    <a:pt x="1454" y="456"/>
                  </a:cubicBezTo>
                  <a:cubicBezTo>
                    <a:pt x="1524" y="456"/>
                    <a:pt x="1555" y="448"/>
                    <a:pt x="1569" y="427"/>
                  </a:cubicBezTo>
                  <a:cubicBezTo>
                    <a:pt x="1577" y="416"/>
                    <a:pt x="1581" y="411"/>
                    <a:pt x="1583" y="411"/>
                  </a:cubicBezTo>
                  <a:lnTo>
                    <a:pt x="1583" y="411"/>
                  </a:lnTo>
                  <a:cubicBezTo>
                    <a:pt x="1585" y="411"/>
                    <a:pt x="1585" y="414"/>
                    <a:pt x="1583" y="421"/>
                  </a:cubicBezTo>
                  <a:cubicBezTo>
                    <a:pt x="1581" y="427"/>
                    <a:pt x="1588" y="430"/>
                    <a:pt x="1603" y="430"/>
                  </a:cubicBezTo>
                  <a:cubicBezTo>
                    <a:pt x="1628" y="430"/>
                    <a:pt x="1677" y="421"/>
                    <a:pt x="1749" y="403"/>
                  </a:cubicBezTo>
                  <a:cubicBezTo>
                    <a:pt x="1843" y="382"/>
                    <a:pt x="1962" y="358"/>
                    <a:pt x="2010" y="351"/>
                  </a:cubicBezTo>
                  <a:cubicBezTo>
                    <a:pt x="2058" y="344"/>
                    <a:pt x="2093" y="331"/>
                    <a:pt x="2093" y="323"/>
                  </a:cubicBezTo>
                  <a:cubicBezTo>
                    <a:pt x="2086" y="308"/>
                    <a:pt x="2132" y="298"/>
                    <a:pt x="2175" y="298"/>
                  </a:cubicBezTo>
                  <a:cubicBezTo>
                    <a:pt x="2200" y="298"/>
                    <a:pt x="2225" y="302"/>
                    <a:pt x="2235" y="310"/>
                  </a:cubicBezTo>
                  <a:cubicBezTo>
                    <a:pt x="2244" y="316"/>
                    <a:pt x="2250" y="320"/>
                    <a:pt x="2254" y="320"/>
                  </a:cubicBezTo>
                  <a:cubicBezTo>
                    <a:pt x="2257" y="320"/>
                    <a:pt x="2258" y="316"/>
                    <a:pt x="2256" y="310"/>
                  </a:cubicBezTo>
                  <a:cubicBezTo>
                    <a:pt x="2253" y="296"/>
                    <a:pt x="2287" y="281"/>
                    <a:pt x="2346" y="271"/>
                  </a:cubicBezTo>
                  <a:cubicBezTo>
                    <a:pt x="2419" y="257"/>
                    <a:pt x="2450" y="244"/>
                    <a:pt x="2464" y="212"/>
                  </a:cubicBezTo>
                  <a:cubicBezTo>
                    <a:pt x="2471" y="196"/>
                    <a:pt x="2475" y="187"/>
                    <a:pt x="2480" y="187"/>
                  </a:cubicBezTo>
                  <a:cubicBezTo>
                    <a:pt x="2485" y="187"/>
                    <a:pt x="2490" y="197"/>
                    <a:pt x="2499" y="219"/>
                  </a:cubicBezTo>
                  <a:cubicBezTo>
                    <a:pt x="2505" y="238"/>
                    <a:pt x="2510" y="248"/>
                    <a:pt x="2514" y="248"/>
                  </a:cubicBezTo>
                  <a:cubicBezTo>
                    <a:pt x="2516" y="248"/>
                    <a:pt x="2518" y="245"/>
                    <a:pt x="2519" y="237"/>
                  </a:cubicBezTo>
                  <a:cubicBezTo>
                    <a:pt x="2519" y="216"/>
                    <a:pt x="2530" y="195"/>
                    <a:pt x="2540" y="185"/>
                  </a:cubicBezTo>
                  <a:cubicBezTo>
                    <a:pt x="2557" y="169"/>
                    <a:pt x="2534" y="139"/>
                    <a:pt x="2512" y="139"/>
                  </a:cubicBezTo>
                  <a:cubicBezTo>
                    <a:pt x="2506" y="139"/>
                    <a:pt x="2500" y="141"/>
                    <a:pt x="2495" y="147"/>
                  </a:cubicBezTo>
                  <a:cubicBezTo>
                    <a:pt x="2494" y="148"/>
                    <a:pt x="2493" y="149"/>
                    <a:pt x="2491" y="149"/>
                  </a:cubicBezTo>
                  <a:cubicBezTo>
                    <a:pt x="2486" y="149"/>
                    <a:pt x="2482" y="138"/>
                    <a:pt x="2482" y="119"/>
                  </a:cubicBezTo>
                  <a:cubicBezTo>
                    <a:pt x="2482" y="93"/>
                    <a:pt x="2486" y="85"/>
                    <a:pt x="2508" y="85"/>
                  </a:cubicBezTo>
                  <a:cubicBezTo>
                    <a:pt x="2516" y="85"/>
                    <a:pt x="2527" y="86"/>
                    <a:pt x="2540" y="87"/>
                  </a:cubicBezTo>
                  <a:cubicBezTo>
                    <a:pt x="2545" y="88"/>
                    <a:pt x="2550" y="88"/>
                    <a:pt x="2555" y="88"/>
                  </a:cubicBezTo>
                  <a:cubicBezTo>
                    <a:pt x="2590" y="88"/>
                    <a:pt x="2619" y="77"/>
                    <a:pt x="2658" y="49"/>
                  </a:cubicBezTo>
                  <a:cubicBezTo>
                    <a:pt x="2705" y="16"/>
                    <a:pt x="2711" y="0"/>
                    <a:pt x="26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6" name="Google Shape;4086;p32"/>
            <p:cNvSpPr/>
            <p:nvPr/>
          </p:nvSpPr>
          <p:spPr>
            <a:xfrm>
              <a:off x="5153025" y="134117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2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4" y="5"/>
                    <a:pt x="0" y="15"/>
                    <a:pt x="14" y="26"/>
                  </a:cubicBezTo>
                  <a:cubicBezTo>
                    <a:pt x="22" y="31"/>
                    <a:pt x="35" y="37"/>
                    <a:pt x="47" y="37"/>
                  </a:cubicBezTo>
                  <a:cubicBezTo>
                    <a:pt x="50" y="37"/>
                    <a:pt x="53" y="37"/>
                    <a:pt x="56" y="36"/>
                  </a:cubicBezTo>
                  <a:cubicBezTo>
                    <a:pt x="70" y="33"/>
                    <a:pt x="70" y="23"/>
                    <a:pt x="56" y="12"/>
                  </a:cubicBezTo>
                  <a:cubicBezTo>
                    <a:pt x="47" y="6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7" name="Google Shape;4087;p32"/>
            <p:cNvSpPr/>
            <p:nvPr/>
          </p:nvSpPr>
          <p:spPr>
            <a:xfrm>
              <a:off x="5156225" y="1344175"/>
              <a:ext cx="18850" cy="4475"/>
            </a:xfrm>
            <a:custGeom>
              <a:avLst/>
              <a:gdLst/>
              <a:ahLst/>
              <a:cxnLst/>
              <a:rect l="l" t="t" r="r" b="b"/>
              <a:pathLst>
                <a:path w="754" h="179" extrusionOk="0">
                  <a:moveTo>
                    <a:pt x="710" y="1"/>
                  </a:moveTo>
                  <a:cubicBezTo>
                    <a:pt x="662" y="1"/>
                    <a:pt x="532" y="25"/>
                    <a:pt x="348" y="69"/>
                  </a:cubicBezTo>
                  <a:cubicBezTo>
                    <a:pt x="130" y="124"/>
                    <a:pt x="0" y="162"/>
                    <a:pt x="5" y="173"/>
                  </a:cubicBezTo>
                  <a:cubicBezTo>
                    <a:pt x="6" y="177"/>
                    <a:pt x="14" y="179"/>
                    <a:pt x="28" y="179"/>
                  </a:cubicBezTo>
                  <a:cubicBezTo>
                    <a:pt x="53" y="179"/>
                    <a:pt x="95" y="173"/>
                    <a:pt x="139" y="159"/>
                  </a:cubicBezTo>
                  <a:cubicBezTo>
                    <a:pt x="213" y="142"/>
                    <a:pt x="379" y="103"/>
                    <a:pt x="514" y="73"/>
                  </a:cubicBezTo>
                  <a:cubicBezTo>
                    <a:pt x="698" y="34"/>
                    <a:pt x="754" y="13"/>
                    <a:pt x="729" y="3"/>
                  </a:cubicBezTo>
                  <a:cubicBezTo>
                    <a:pt x="726" y="2"/>
                    <a:pt x="719" y="1"/>
                    <a:pt x="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8" name="Google Shape;4088;p32"/>
            <p:cNvSpPr/>
            <p:nvPr/>
          </p:nvSpPr>
          <p:spPr>
            <a:xfrm>
              <a:off x="5156575" y="1344650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0"/>
                  </a:moveTo>
                  <a:cubicBezTo>
                    <a:pt x="27" y="0"/>
                    <a:pt x="22" y="2"/>
                    <a:pt x="18" y="5"/>
                  </a:cubicBezTo>
                  <a:cubicBezTo>
                    <a:pt x="7" y="15"/>
                    <a:pt x="1" y="29"/>
                    <a:pt x="1" y="33"/>
                  </a:cubicBezTo>
                  <a:cubicBezTo>
                    <a:pt x="3" y="37"/>
                    <a:pt x="7" y="38"/>
                    <a:pt x="13" y="38"/>
                  </a:cubicBezTo>
                  <a:cubicBezTo>
                    <a:pt x="17" y="38"/>
                    <a:pt x="23" y="37"/>
                    <a:pt x="28" y="36"/>
                  </a:cubicBezTo>
                  <a:cubicBezTo>
                    <a:pt x="39" y="36"/>
                    <a:pt x="46" y="22"/>
                    <a:pt x="42" y="12"/>
                  </a:cubicBezTo>
                  <a:cubicBezTo>
                    <a:pt x="40" y="4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9" name="Google Shape;4089;p32"/>
            <p:cNvSpPr/>
            <p:nvPr/>
          </p:nvSpPr>
          <p:spPr>
            <a:xfrm>
              <a:off x="5158050" y="1344300"/>
              <a:ext cx="3275" cy="825"/>
            </a:xfrm>
            <a:custGeom>
              <a:avLst/>
              <a:gdLst/>
              <a:ahLst/>
              <a:cxnLst/>
              <a:rect l="l" t="t" r="r" b="b"/>
              <a:pathLst>
                <a:path w="131" h="33" extrusionOk="0">
                  <a:moveTo>
                    <a:pt x="103" y="1"/>
                  </a:moveTo>
                  <a:cubicBezTo>
                    <a:pt x="90" y="1"/>
                    <a:pt x="74" y="3"/>
                    <a:pt x="57" y="8"/>
                  </a:cubicBezTo>
                  <a:cubicBezTo>
                    <a:pt x="1" y="23"/>
                    <a:pt x="1" y="26"/>
                    <a:pt x="46" y="29"/>
                  </a:cubicBezTo>
                  <a:cubicBezTo>
                    <a:pt x="66" y="31"/>
                    <a:pt x="81" y="32"/>
                    <a:pt x="93" y="32"/>
                  </a:cubicBezTo>
                  <a:cubicBezTo>
                    <a:pt x="123" y="32"/>
                    <a:pt x="130" y="26"/>
                    <a:pt x="126" y="8"/>
                  </a:cubicBezTo>
                  <a:cubicBezTo>
                    <a:pt x="124" y="3"/>
                    <a:pt x="115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0" name="Google Shape;4090;p32"/>
            <p:cNvSpPr/>
            <p:nvPr/>
          </p:nvSpPr>
          <p:spPr>
            <a:xfrm>
              <a:off x="5162300" y="1344025"/>
              <a:ext cx="1600" cy="575"/>
            </a:xfrm>
            <a:custGeom>
              <a:avLst/>
              <a:gdLst/>
              <a:ahLst/>
              <a:cxnLst/>
              <a:rect l="l" t="t" r="r" b="b"/>
              <a:pathLst>
                <a:path w="64" h="23" extrusionOk="0">
                  <a:moveTo>
                    <a:pt x="50" y="1"/>
                  </a:moveTo>
                  <a:cubicBezTo>
                    <a:pt x="46" y="1"/>
                    <a:pt x="41" y="1"/>
                    <a:pt x="36" y="2"/>
                  </a:cubicBezTo>
                  <a:cubicBezTo>
                    <a:pt x="11" y="9"/>
                    <a:pt x="1" y="16"/>
                    <a:pt x="7" y="19"/>
                  </a:cubicBezTo>
                  <a:cubicBezTo>
                    <a:pt x="11" y="22"/>
                    <a:pt x="16" y="23"/>
                    <a:pt x="22" y="23"/>
                  </a:cubicBezTo>
                  <a:cubicBezTo>
                    <a:pt x="32" y="23"/>
                    <a:pt x="44" y="19"/>
                    <a:pt x="53" y="13"/>
                  </a:cubicBezTo>
                  <a:cubicBezTo>
                    <a:pt x="63" y="5"/>
                    <a:pt x="62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1" name="Google Shape;4091;p32"/>
            <p:cNvSpPr/>
            <p:nvPr/>
          </p:nvSpPr>
          <p:spPr>
            <a:xfrm>
              <a:off x="5165700" y="1342875"/>
              <a:ext cx="1150" cy="950"/>
            </a:xfrm>
            <a:custGeom>
              <a:avLst/>
              <a:gdLst/>
              <a:ahLst/>
              <a:cxnLst/>
              <a:rect l="l" t="t" r="r" b="b"/>
              <a:pathLst>
                <a:path w="46" h="38" extrusionOk="0">
                  <a:moveTo>
                    <a:pt x="30" y="0"/>
                  </a:moveTo>
                  <a:cubicBezTo>
                    <a:pt x="26" y="0"/>
                    <a:pt x="21" y="2"/>
                    <a:pt x="17" y="6"/>
                  </a:cubicBezTo>
                  <a:cubicBezTo>
                    <a:pt x="7" y="17"/>
                    <a:pt x="0" y="27"/>
                    <a:pt x="0" y="35"/>
                  </a:cubicBezTo>
                  <a:cubicBezTo>
                    <a:pt x="4" y="38"/>
                    <a:pt x="14" y="38"/>
                    <a:pt x="28" y="38"/>
                  </a:cubicBezTo>
                  <a:cubicBezTo>
                    <a:pt x="38" y="35"/>
                    <a:pt x="45" y="20"/>
                    <a:pt x="42" y="10"/>
                  </a:cubicBezTo>
                  <a:cubicBezTo>
                    <a:pt x="40" y="4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2" name="Google Shape;4092;p32"/>
            <p:cNvSpPr/>
            <p:nvPr/>
          </p:nvSpPr>
          <p:spPr>
            <a:xfrm>
              <a:off x="5168450" y="13422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36" y="1"/>
                  </a:moveTo>
                  <a:cubicBezTo>
                    <a:pt x="30" y="1"/>
                    <a:pt x="24" y="2"/>
                    <a:pt x="19" y="6"/>
                  </a:cubicBezTo>
                  <a:cubicBezTo>
                    <a:pt x="1" y="24"/>
                    <a:pt x="1" y="34"/>
                    <a:pt x="18" y="34"/>
                  </a:cubicBezTo>
                  <a:cubicBezTo>
                    <a:pt x="24" y="34"/>
                    <a:pt x="33" y="33"/>
                    <a:pt x="43" y="30"/>
                  </a:cubicBezTo>
                  <a:cubicBezTo>
                    <a:pt x="60" y="27"/>
                    <a:pt x="67" y="16"/>
                    <a:pt x="57" y="6"/>
                  </a:cubicBezTo>
                  <a:cubicBezTo>
                    <a:pt x="50" y="2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3" name="Google Shape;4093;p32"/>
            <p:cNvSpPr/>
            <p:nvPr/>
          </p:nvSpPr>
          <p:spPr>
            <a:xfrm>
              <a:off x="5178275" y="1343400"/>
              <a:ext cx="2700" cy="875"/>
            </a:xfrm>
            <a:custGeom>
              <a:avLst/>
              <a:gdLst/>
              <a:ahLst/>
              <a:cxnLst/>
              <a:rect l="l" t="t" r="r" b="b"/>
              <a:pathLst>
                <a:path w="108" h="35" extrusionOk="0">
                  <a:moveTo>
                    <a:pt x="44" y="0"/>
                  </a:moveTo>
                  <a:cubicBezTo>
                    <a:pt x="36" y="0"/>
                    <a:pt x="30" y="2"/>
                    <a:pt x="28" y="6"/>
                  </a:cubicBezTo>
                  <a:cubicBezTo>
                    <a:pt x="0" y="30"/>
                    <a:pt x="7" y="34"/>
                    <a:pt x="63" y="34"/>
                  </a:cubicBezTo>
                  <a:cubicBezTo>
                    <a:pt x="104" y="30"/>
                    <a:pt x="108" y="27"/>
                    <a:pt x="76" y="9"/>
                  </a:cubicBezTo>
                  <a:cubicBezTo>
                    <a:pt x="66" y="4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4" name="Google Shape;4094;p32"/>
            <p:cNvSpPr/>
            <p:nvPr/>
          </p:nvSpPr>
          <p:spPr>
            <a:xfrm>
              <a:off x="5181375" y="1342825"/>
              <a:ext cx="3075" cy="1125"/>
            </a:xfrm>
            <a:custGeom>
              <a:avLst/>
              <a:gdLst/>
              <a:ahLst/>
              <a:cxnLst/>
              <a:rect l="l" t="t" r="r" b="b"/>
              <a:pathLst>
                <a:path w="123" h="45" extrusionOk="0">
                  <a:moveTo>
                    <a:pt x="73" y="1"/>
                  </a:moveTo>
                  <a:cubicBezTo>
                    <a:pt x="59" y="1"/>
                    <a:pt x="45" y="4"/>
                    <a:pt x="35" y="12"/>
                  </a:cubicBezTo>
                  <a:cubicBezTo>
                    <a:pt x="3" y="33"/>
                    <a:pt x="0" y="45"/>
                    <a:pt x="22" y="45"/>
                  </a:cubicBezTo>
                  <a:cubicBezTo>
                    <a:pt x="33" y="45"/>
                    <a:pt x="49" y="42"/>
                    <a:pt x="70" y="37"/>
                  </a:cubicBezTo>
                  <a:cubicBezTo>
                    <a:pt x="115" y="26"/>
                    <a:pt x="123" y="19"/>
                    <a:pt x="98" y="5"/>
                  </a:cubicBezTo>
                  <a:cubicBezTo>
                    <a:pt x="91" y="2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5" name="Google Shape;4095;p32"/>
            <p:cNvSpPr/>
            <p:nvPr/>
          </p:nvSpPr>
          <p:spPr>
            <a:xfrm>
              <a:off x="5193700" y="1370600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2" y="0"/>
                    <a:pt x="45" y="2"/>
                    <a:pt x="35" y="4"/>
                  </a:cubicBezTo>
                  <a:cubicBezTo>
                    <a:pt x="11" y="8"/>
                    <a:pt x="0" y="18"/>
                    <a:pt x="8" y="21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19"/>
                    <a:pt x="53" y="11"/>
                  </a:cubicBezTo>
                  <a:cubicBezTo>
                    <a:pt x="64" y="4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6" name="Google Shape;4096;p32"/>
            <p:cNvSpPr/>
            <p:nvPr/>
          </p:nvSpPr>
          <p:spPr>
            <a:xfrm>
              <a:off x="5187325" y="1340750"/>
              <a:ext cx="5050" cy="1625"/>
            </a:xfrm>
            <a:custGeom>
              <a:avLst/>
              <a:gdLst/>
              <a:ahLst/>
              <a:cxnLst/>
              <a:rect l="l" t="t" r="r" b="b"/>
              <a:pathLst>
                <a:path w="202" h="65" extrusionOk="0">
                  <a:moveTo>
                    <a:pt x="187" y="1"/>
                  </a:moveTo>
                  <a:cubicBezTo>
                    <a:pt x="170" y="1"/>
                    <a:pt x="130" y="13"/>
                    <a:pt x="44" y="43"/>
                  </a:cubicBezTo>
                  <a:cubicBezTo>
                    <a:pt x="1" y="56"/>
                    <a:pt x="6" y="64"/>
                    <a:pt x="49" y="64"/>
                  </a:cubicBezTo>
                  <a:cubicBezTo>
                    <a:pt x="65" y="64"/>
                    <a:pt x="87" y="63"/>
                    <a:pt x="114" y="60"/>
                  </a:cubicBezTo>
                  <a:cubicBezTo>
                    <a:pt x="172" y="53"/>
                    <a:pt x="200" y="43"/>
                    <a:pt x="200" y="22"/>
                  </a:cubicBezTo>
                  <a:cubicBezTo>
                    <a:pt x="202" y="8"/>
                    <a:pt x="201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7" name="Google Shape;4097;p32"/>
            <p:cNvSpPr/>
            <p:nvPr/>
          </p:nvSpPr>
          <p:spPr>
            <a:xfrm>
              <a:off x="5219375" y="135442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61" y="0"/>
                  </a:moveTo>
                  <a:cubicBezTo>
                    <a:pt x="46" y="0"/>
                    <a:pt x="30" y="11"/>
                    <a:pt x="14" y="34"/>
                  </a:cubicBezTo>
                  <a:cubicBezTo>
                    <a:pt x="1" y="58"/>
                    <a:pt x="4" y="68"/>
                    <a:pt x="28" y="76"/>
                  </a:cubicBezTo>
                  <a:cubicBezTo>
                    <a:pt x="41" y="79"/>
                    <a:pt x="52" y="80"/>
                    <a:pt x="62" y="80"/>
                  </a:cubicBezTo>
                  <a:cubicBezTo>
                    <a:pt x="93" y="80"/>
                    <a:pt x="105" y="63"/>
                    <a:pt x="94" y="34"/>
                  </a:cubicBezTo>
                  <a:cubicBezTo>
                    <a:pt x="87" y="11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8" name="Google Shape;4098;p32"/>
            <p:cNvSpPr/>
            <p:nvPr/>
          </p:nvSpPr>
          <p:spPr>
            <a:xfrm>
              <a:off x="5222875" y="1350650"/>
              <a:ext cx="10225" cy="5075"/>
            </a:xfrm>
            <a:custGeom>
              <a:avLst/>
              <a:gdLst/>
              <a:ahLst/>
              <a:cxnLst/>
              <a:rect l="l" t="t" r="r" b="b"/>
              <a:pathLst>
                <a:path w="409" h="203" extrusionOk="0">
                  <a:moveTo>
                    <a:pt x="370" y="0"/>
                  </a:moveTo>
                  <a:cubicBezTo>
                    <a:pt x="348" y="0"/>
                    <a:pt x="312" y="4"/>
                    <a:pt x="270" y="11"/>
                  </a:cubicBezTo>
                  <a:cubicBezTo>
                    <a:pt x="183" y="22"/>
                    <a:pt x="120" y="43"/>
                    <a:pt x="107" y="60"/>
                  </a:cubicBezTo>
                  <a:cubicBezTo>
                    <a:pt x="98" y="73"/>
                    <a:pt x="89" y="79"/>
                    <a:pt x="80" y="79"/>
                  </a:cubicBezTo>
                  <a:cubicBezTo>
                    <a:pt x="75" y="79"/>
                    <a:pt x="70" y="77"/>
                    <a:pt x="66" y="73"/>
                  </a:cubicBezTo>
                  <a:cubicBezTo>
                    <a:pt x="61" y="69"/>
                    <a:pt x="56" y="66"/>
                    <a:pt x="50" y="66"/>
                  </a:cubicBezTo>
                  <a:cubicBezTo>
                    <a:pt x="41" y="66"/>
                    <a:pt x="31" y="74"/>
                    <a:pt x="20" y="87"/>
                  </a:cubicBezTo>
                  <a:cubicBezTo>
                    <a:pt x="1" y="117"/>
                    <a:pt x="3" y="128"/>
                    <a:pt x="35" y="128"/>
                  </a:cubicBezTo>
                  <a:cubicBezTo>
                    <a:pt x="44" y="128"/>
                    <a:pt x="55" y="127"/>
                    <a:pt x="69" y="126"/>
                  </a:cubicBezTo>
                  <a:cubicBezTo>
                    <a:pt x="93" y="122"/>
                    <a:pt x="128" y="119"/>
                    <a:pt x="145" y="119"/>
                  </a:cubicBezTo>
                  <a:cubicBezTo>
                    <a:pt x="162" y="119"/>
                    <a:pt x="170" y="105"/>
                    <a:pt x="162" y="84"/>
                  </a:cubicBezTo>
                  <a:cubicBezTo>
                    <a:pt x="152" y="63"/>
                    <a:pt x="162" y="53"/>
                    <a:pt x="197" y="49"/>
                  </a:cubicBezTo>
                  <a:cubicBezTo>
                    <a:pt x="205" y="49"/>
                    <a:pt x="211" y="49"/>
                    <a:pt x="218" y="49"/>
                  </a:cubicBezTo>
                  <a:cubicBezTo>
                    <a:pt x="266" y="49"/>
                    <a:pt x="275" y="61"/>
                    <a:pt x="256" y="91"/>
                  </a:cubicBezTo>
                  <a:cubicBezTo>
                    <a:pt x="246" y="103"/>
                    <a:pt x="240" y="109"/>
                    <a:pt x="235" y="109"/>
                  </a:cubicBezTo>
                  <a:cubicBezTo>
                    <a:pt x="232" y="109"/>
                    <a:pt x="230" y="105"/>
                    <a:pt x="228" y="98"/>
                  </a:cubicBezTo>
                  <a:cubicBezTo>
                    <a:pt x="227" y="94"/>
                    <a:pt x="225" y="93"/>
                    <a:pt x="222" y="93"/>
                  </a:cubicBezTo>
                  <a:cubicBezTo>
                    <a:pt x="215" y="93"/>
                    <a:pt x="201" y="106"/>
                    <a:pt x="186" y="126"/>
                  </a:cubicBezTo>
                  <a:cubicBezTo>
                    <a:pt x="172" y="150"/>
                    <a:pt x="148" y="169"/>
                    <a:pt x="131" y="169"/>
                  </a:cubicBezTo>
                  <a:cubicBezTo>
                    <a:pt x="128" y="169"/>
                    <a:pt x="126" y="168"/>
                    <a:pt x="124" y="167"/>
                  </a:cubicBezTo>
                  <a:cubicBezTo>
                    <a:pt x="120" y="167"/>
                    <a:pt x="118" y="167"/>
                    <a:pt x="116" y="167"/>
                  </a:cubicBezTo>
                  <a:cubicBezTo>
                    <a:pt x="105" y="167"/>
                    <a:pt x="112" y="174"/>
                    <a:pt x="135" y="188"/>
                  </a:cubicBezTo>
                  <a:cubicBezTo>
                    <a:pt x="149" y="198"/>
                    <a:pt x="159" y="202"/>
                    <a:pt x="167" y="202"/>
                  </a:cubicBezTo>
                  <a:cubicBezTo>
                    <a:pt x="177" y="202"/>
                    <a:pt x="183" y="196"/>
                    <a:pt x="186" y="185"/>
                  </a:cubicBezTo>
                  <a:cubicBezTo>
                    <a:pt x="197" y="153"/>
                    <a:pt x="232" y="136"/>
                    <a:pt x="343" y="102"/>
                  </a:cubicBezTo>
                  <a:cubicBezTo>
                    <a:pt x="394" y="87"/>
                    <a:pt x="409" y="73"/>
                    <a:pt x="391" y="57"/>
                  </a:cubicBezTo>
                  <a:cubicBezTo>
                    <a:pt x="381" y="43"/>
                    <a:pt x="381" y="22"/>
                    <a:pt x="391" y="8"/>
                  </a:cubicBezTo>
                  <a:cubicBezTo>
                    <a:pt x="398" y="3"/>
                    <a:pt x="389" y="0"/>
                    <a:pt x="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9" name="Google Shape;4099;p32"/>
            <p:cNvSpPr/>
            <p:nvPr/>
          </p:nvSpPr>
          <p:spPr>
            <a:xfrm>
              <a:off x="5223450" y="1354050"/>
              <a:ext cx="1675" cy="2200"/>
            </a:xfrm>
            <a:custGeom>
              <a:avLst/>
              <a:gdLst/>
              <a:ahLst/>
              <a:cxnLst/>
              <a:rect l="l" t="t" r="r" b="b"/>
              <a:pathLst>
                <a:path w="67" h="88" extrusionOk="0">
                  <a:moveTo>
                    <a:pt x="42" y="1"/>
                  </a:moveTo>
                  <a:cubicBezTo>
                    <a:pt x="38" y="1"/>
                    <a:pt x="32" y="12"/>
                    <a:pt x="22" y="35"/>
                  </a:cubicBezTo>
                  <a:cubicBezTo>
                    <a:pt x="4" y="75"/>
                    <a:pt x="1" y="88"/>
                    <a:pt x="15" y="88"/>
                  </a:cubicBezTo>
                  <a:cubicBezTo>
                    <a:pt x="20" y="88"/>
                    <a:pt x="28" y="86"/>
                    <a:pt x="38" y="83"/>
                  </a:cubicBezTo>
                  <a:cubicBezTo>
                    <a:pt x="59" y="80"/>
                    <a:pt x="67" y="59"/>
                    <a:pt x="56" y="31"/>
                  </a:cubicBezTo>
                  <a:cubicBezTo>
                    <a:pt x="49" y="1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0" name="Google Shape;4100;p32"/>
            <p:cNvSpPr/>
            <p:nvPr/>
          </p:nvSpPr>
          <p:spPr>
            <a:xfrm>
              <a:off x="5225950" y="1339000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54" y="1"/>
                  </a:moveTo>
                  <a:cubicBezTo>
                    <a:pt x="51" y="1"/>
                    <a:pt x="45" y="1"/>
                    <a:pt x="39" y="2"/>
                  </a:cubicBezTo>
                  <a:cubicBezTo>
                    <a:pt x="15" y="9"/>
                    <a:pt x="1" y="16"/>
                    <a:pt x="12" y="19"/>
                  </a:cubicBezTo>
                  <a:cubicBezTo>
                    <a:pt x="15" y="22"/>
                    <a:pt x="20" y="23"/>
                    <a:pt x="26" y="23"/>
                  </a:cubicBezTo>
                  <a:cubicBezTo>
                    <a:pt x="36" y="23"/>
                    <a:pt x="48" y="19"/>
                    <a:pt x="57" y="12"/>
                  </a:cubicBezTo>
                  <a:cubicBezTo>
                    <a:pt x="67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1" name="Google Shape;4101;p32"/>
            <p:cNvSpPr/>
            <p:nvPr/>
          </p:nvSpPr>
          <p:spPr>
            <a:xfrm>
              <a:off x="5234275" y="1350050"/>
              <a:ext cx="8350" cy="2200"/>
            </a:xfrm>
            <a:custGeom>
              <a:avLst/>
              <a:gdLst/>
              <a:ahLst/>
              <a:cxnLst/>
              <a:rect l="l" t="t" r="r" b="b"/>
              <a:pathLst>
                <a:path w="334" h="88" extrusionOk="0">
                  <a:moveTo>
                    <a:pt x="294" y="1"/>
                  </a:moveTo>
                  <a:cubicBezTo>
                    <a:pt x="226" y="1"/>
                    <a:pt x="75" y="33"/>
                    <a:pt x="33" y="63"/>
                  </a:cubicBezTo>
                  <a:cubicBezTo>
                    <a:pt x="18" y="73"/>
                    <a:pt x="1" y="84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18" y="88"/>
                    <a:pt x="89" y="71"/>
                    <a:pt x="178" y="49"/>
                  </a:cubicBezTo>
                  <a:cubicBezTo>
                    <a:pt x="286" y="22"/>
                    <a:pt x="334" y="4"/>
                    <a:pt x="303" y="1"/>
                  </a:cubicBezTo>
                  <a:cubicBezTo>
                    <a:pt x="300" y="1"/>
                    <a:pt x="297" y="1"/>
                    <a:pt x="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2" name="Google Shape;4102;p32"/>
            <p:cNvSpPr/>
            <p:nvPr/>
          </p:nvSpPr>
          <p:spPr>
            <a:xfrm>
              <a:off x="5245225" y="1347950"/>
              <a:ext cx="1925" cy="725"/>
            </a:xfrm>
            <a:custGeom>
              <a:avLst/>
              <a:gdLst/>
              <a:ahLst/>
              <a:cxnLst/>
              <a:rect l="l" t="t" r="r" b="b"/>
              <a:pathLst>
                <a:path w="77" h="29" extrusionOk="0">
                  <a:moveTo>
                    <a:pt x="46" y="0"/>
                  </a:moveTo>
                  <a:cubicBezTo>
                    <a:pt x="42" y="0"/>
                    <a:pt x="37" y="1"/>
                    <a:pt x="32" y="1"/>
                  </a:cubicBezTo>
                  <a:cubicBezTo>
                    <a:pt x="14" y="8"/>
                    <a:pt x="0" y="15"/>
                    <a:pt x="0" y="19"/>
                  </a:cubicBezTo>
                  <a:cubicBezTo>
                    <a:pt x="0" y="22"/>
                    <a:pt x="17" y="26"/>
                    <a:pt x="42" y="29"/>
                  </a:cubicBezTo>
                  <a:cubicBezTo>
                    <a:pt x="62" y="29"/>
                    <a:pt x="77" y="22"/>
                    <a:pt x="73" y="11"/>
                  </a:cubicBezTo>
                  <a:cubicBezTo>
                    <a:pt x="71" y="4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3" name="Google Shape;4103;p32"/>
            <p:cNvSpPr/>
            <p:nvPr/>
          </p:nvSpPr>
          <p:spPr>
            <a:xfrm>
              <a:off x="5268625" y="1334000"/>
              <a:ext cx="1575" cy="575"/>
            </a:xfrm>
            <a:custGeom>
              <a:avLst/>
              <a:gdLst/>
              <a:ahLst/>
              <a:cxnLst/>
              <a:rect l="l" t="t" r="r" b="b"/>
              <a:pathLst>
                <a:path w="63" h="23" extrusionOk="0">
                  <a:moveTo>
                    <a:pt x="55" y="1"/>
                  </a:moveTo>
                  <a:cubicBezTo>
                    <a:pt x="51" y="1"/>
                    <a:pt x="44" y="2"/>
                    <a:pt x="36" y="4"/>
                  </a:cubicBezTo>
                  <a:cubicBezTo>
                    <a:pt x="12" y="11"/>
                    <a:pt x="1" y="18"/>
                    <a:pt x="12" y="22"/>
                  </a:cubicBezTo>
                  <a:cubicBezTo>
                    <a:pt x="13" y="22"/>
                    <a:pt x="16" y="23"/>
                    <a:pt x="19" y="23"/>
                  </a:cubicBezTo>
                  <a:cubicBezTo>
                    <a:pt x="28" y="23"/>
                    <a:pt x="43" y="19"/>
                    <a:pt x="53" y="11"/>
                  </a:cubicBezTo>
                  <a:cubicBezTo>
                    <a:pt x="62" y="4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4" name="Google Shape;4104;p32"/>
            <p:cNvSpPr/>
            <p:nvPr/>
          </p:nvSpPr>
          <p:spPr>
            <a:xfrm>
              <a:off x="5271175" y="1333200"/>
              <a:ext cx="2700" cy="675"/>
            </a:xfrm>
            <a:custGeom>
              <a:avLst/>
              <a:gdLst/>
              <a:ahLst/>
              <a:cxnLst/>
              <a:rect l="l" t="t" r="r" b="b"/>
              <a:pathLst>
                <a:path w="108" h="27" extrusionOk="0">
                  <a:moveTo>
                    <a:pt x="100" y="0"/>
                  </a:moveTo>
                  <a:cubicBezTo>
                    <a:pt x="92" y="0"/>
                    <a:pt x="76" y="3"/>
                    <a:pt x="55" y="9"/>
                  </a:cubicBezTo>
                  <a:cubicBezTo>
                    <a:pt x="19" y="17"/>
                    <a:pt x="1" y="27"/>
                    <a:pt x="13" y="27"/>
                  </a:cubicBezTo>
                  <a:cubicBezTo>
                    <a:pt x="15" y="27"/>
                    <a:pt x="17" y="27"/>
                    <a:pt x="20" y="26"/>
                  </a:cubicBezTo>
                  <a:cubicBezTo>
                    <a:pt x="41" y="26"/>
                    <a:pt x="79" y="19"/>
                    <a:pt x="97" y="9"/>
                  </a:cubicBezTo>
                  <a:cubicBezTo>
                    <a:pt x="107" y="3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5" name="Google Shape;4105;p32"/>
            <p:cNvSpPr/>
            <p:nvPr/>
          </p:nvSpPr>
          <p:spPr>
            <a:xfrm>
              <a:off x="5283125" y="1325300"/>
              <a:ext cx="2800" cy="750"/>
            </a:xfrm>
            <a:custGeom>
              <a:avLst/>
              <a:gdLst/>
              <a:ahLst/>
              <a:cxnLst/>
              <a:rect l="l" t="t" r="r" b="b"/>
              <a:pathLst>
                <a:path w="112" h="30" extrusionOk="0">
                  <a:moveTo>
                    <a:pt x="104" y="1"/>
                  </a:moveTo>
                  <a:cubicBezTo>
                    <a:pt x="96" y="1"/>
                    <a:pt x="80" y="4"/>
                    <a:pt x="59" y="9"/>
                  </a:cubicBezTo>
                  <a:cubicBezTo>
                    <a:pt x="18" y="19"/>
                    <a:pt x="0" y="30"/>
                    <a:pt x="21" y="30"/>
                  </a:cubicBezTo>
                  <a:cubicBezTo>
                    <a:pt x="45" y="30"/>
                    <a:pt x="80" y="19"/>
                    <a:pt x="101" y="9"/>
                  </a:cubicBezTo>
                  <a:cubicBezTo>
                    <a:pt x="111" y="4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6" name="Google Shape;4106;p32"/>
            <p:cNvSpPr/>
            <p:nvPr/>
          </p:nvSpPr>
          <p:spPr>
            <a:xfrm>
              <a:off x="5284875" y="1329900"/>
              <a:ext cx="1625" cy="600"/>
            </a:xfrm>
            <a:custGeom>
              <a:avLst/>
              <a:gdLst/>
              <a:ahLst/>
              <a:cxnLst/>
              <a:rect l="l" t="t" r="r" b="b"/>
              <a:pathLst>
                <a:path w="65" h="24" extrusionOk="0">
                  <a:moveTo>
                    <a:pt x="51" y="0"/>
                  </a:moveTo>
                  <a:cubicBezTo>
                    <a:pt x="47" y="0"/>
                    <a:pt x="41" y="1"/>
                    <a:pt x="34" y="2"/>
                  </a:cubicBezTo>
                  <a:cubicBezTo>
                    <a:pt x="10" y="8"/>
                    <a:pt x="0" y="16"/>
                    <a:pt x="7" y="22"/>
                  </a:cubicBezTo>
                  <a:cubicBezTo>
                    <a:pt x="9" y="23"/>
                    <a:pt x="13" y="24"/>
                    <a:pt x="16" y="24"/>
                  </a:cubicBezTo>
                  <a:cubicBezTo>
                    <a:pt x="27" y="24"/>
                    <a:pt x="41" y="20"/>
                    <a:pt x="52" y="12"/>
                  </a:cubicBezTo>
                  <a:cubicBezTo>
                    <a:pt x="65" y="4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7" name="Google Shape;4107;p32"/>
            <p:cNvSpPr/>
            <p:nvPr/>
          </p:nvSpPr>
          <p:spPr>
            <a:xfrm>
              <a:off x="5288250" y="1329125"/>
              <a:ext cx="1325" cy="1100"/>
            </a:xfrm>
            <a:custGeom>
              <a:avLst/>
              <a:gdLst/>
              <a:ahLst/>
              <a:cxnLst/>
              <a:rect l="l" t="t" r="r" b="b"/>
              <a:pathLst>
                <a:path w="53" h="44" extrusionOk="0">
                  <a:moveTo>
                    <a:pt x="29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7" y="5"/>
                    <a:pt x="0" y="15"/>
                    <a:pt x="3" y="29"/>
                  </a:cubicBezTo>
                  <a:cubicBezTo>
                    <a:pt x="7" y="39"/>
                    <a:pt x="21" y="43"/>
                    <a:pt x="35" y="43"/>
                  </a:cubicBezTo>
                  <a:cubicBezTo>
                    <a:pt x="45" y="39"/>
                    <a:pt x="53" y="26"/>
                    <a:pt x="48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8" name="Google Shape;4108;p32"/>
            <p:cNvSpPr/>
            <p:nvPr/>
          </p:nvSpPr>
          <p:spPr>
            <a:xfrm>
              <a:off x="5293100" y="1329025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22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0" y="6"/>
                    <a:pt x="4" y="12"/>
                    <a:pt x="14" y="22"/>
                  </a:cubicBezTo>
                  <a:cubicBezTo>
                    <a:pt x="21" y="29"/>
                    <a:pt x="34" y="32"/>
                    <a:pt x="47" y="32"/>
                  </a:cubicBezTo>
                  <a:cubicBezTo>
                    <a:pt x="55" y="32"/>
                    <a:pt x="63" y="31"/>
                    <a:pt x="70" y="30"/>
                  </a:cubicBezTo>
                  <a:cubicBezTo>
                    <a:pt x="104" y="19"/>
                    <a:pt x="104" y="16"/>
                    <a:pt x="70" y="9"/>
                  </a:cubicBezTo>
                  <a:cubicBezTo>
                    <a:pt x="52" y="4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9" name="Google Shape;4109;p32"/>
            <p:cNvSpPr/>
            <p:nvPr/>
          </p:nvSpPr>
          <p:spPr>
            <a:xfrm>
              <a:off x="5294125" y="1325400"/>
              <a:ext cx="3500" cy="700"/>
            </a:xfrm>
            <a:custGeom>
              <a:avLst/>
              <a:gdLst/>
              <a:ahLst/>
              <a:cxnLst/>
              <a:rect l="l" t="t" r="r" b="b"/>
              <a:pathLst>
                <a:path w="140" h="28" extrusionOk="0">
                  <a:moveTo>
                    <a:pt x="60" y="1"/>
                  </a:moveTo>
                  <a:cubicBezTo>
                    <a:pt x="49" y="1"/>
                    <a:pt x="38" y="2"/>
                    <a:pt x="29" y="5"/>
                  </a:cubicBezTo>
                  <a:cubicBezTo>
                    <a:pt x="1" y="12"/>
                    <a:pt x="1" y="15"/>
                    <a:pt x="36" y="22"/>
                  </a:cubicBezTo>
                  <a:cubicBezTo>
                    <a:pt x="48" y="26"/>
                    <a:pt x="66" y="28"/>
                    <a:pt x="82" y="28"/>
                  </a:cubicBezTo>
                  <a:cubicBezTo>
                    <a:pt x="92" y="28"/>
                    <a:pt x="102" y="27"/>
                    <a:pt x="109" y="26"/>
                  </a:cubicBezTo>
                  <a:cubicBezTo>
                    <a:pt x="140" y="18"/>
                    <a:pt x="140" y="15"/>
                    <a:pt x="101" y="5"/>
                  </a:cubicBezTo>
                  <a:cubicBezTo>
                    <a:pt x="90" y="3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0" name="Google Shape;4110;p32"/>
            <p:cNvSpPr/>
            <p:nvPr/>
          </p:nvSpPr>
          <p:spPr>
            <a:xfrm>
              <a:off x="5294925" y="1322925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76" y="0"/>
                  </a:moveTo>
                  <a:cubicBezTo>
                    <a:pt x="69" y="0"/>
                    <a:pt x="57" y="2"/>
                    <a:pt x="42" y="7"/>
                  </a:cubicBezTo>
                  <a:cubicBezTo>
                    <a:pt x="15" y="13"/>
                    <a:pt x="0" y="27"/>
                    <a:pt x="10" y="34"/>
                  </a:cubicBezTo>
                  <a:cubicBezTo>
                    <a:pt x="15" y="39"/>
                    <a:pt x="22" y="41"/>
                    <a:pt x="30" y="41"/>
                  </a:cubicBezTo>
                  <a:cubicBezTo>
                    <a:pt x="41" y="41"/>
                    <a:pt x="53" y="37"/>
                    <a:pt x="63" y="31"/>
                  </a:cubicBezTo>
                  <a:cubicBezTo>
                    <a:pt x="90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1" name="Google Shape;4111;p32"/>
            <p:cNvSpPr/>
            <p:nvPr/>
          </p:nvSpPr>
          <p:spPr>
            <a:xfrm>
              <a:off x="5297775" y="1324550"/>
              <a:ext cx="2375" cy="1075"/>
            </a:xfrm>
            <a:custGeom>
              <a:avLst/>
              <a:gdLst/>
              <a:ahLst/>
              <a:cxnLst/>
              <a:rect l="l" t="t" r="r" b="b"/>
              <a:pathLst>
                <a:path w="95" h="43" extrusionOk="0">
                  <a:moveTo>
                    <a:pt x="67" y="1"/>
                  </a:moveTo>
                  <a:cubicBezTo>
                    <a:pt x="60" y="1"/>
                    <a:pt x="51" y="2"/>
                    <a:pt x="42" y="4"/>
                  </a:cubicBezTo>
                  <a:cubicBezTo>
                    <a:pt x="15" y="7"/>
                    <a:pt x="0" y="18"/>
                    <a:pt x="0" y="32"/>
                  </a:cubicBezTo>
                  <a:cubicBezTo>
                    <a:pt x="3" y="39"/>
                    <a:pt x="14" y="42"/>
                    <a:pt x="29" y="42"/>
                  </a:cubicBezTo>
                  <a:cubicBezTo>
                    <a:pt x="36" y="42"/>
                    <a:pt x="44" y="41"/>
                    <a:pt x="53" y="39"/>
                  </a:cubicBezTo>
                  <a:cubicBezTo>
                    <a:pt x="77" y="32"/>
                    <a:pt x="95" y="18"/>
                    <a:pt x="95" y="11"/>
                  </a:cubicBezTo>
                  <a:cubicBezTo>
                    <a:pt x="92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2" name="Google Shape;4112;p32"/>
            <p:cNvSpPr/>
            <p:nvPr/>
          </p:nvSpPr>
          <p:spPr>
            <a:xfrm>
              <a:off x="5298475" y="1322775"/>
              <a:ext cx="4875" cy="2550"/>
            </a:xfrm>
            <a:custGeom>
              <a:avLst/>
              <a:gdLst/>
              <a:ahLst/>
              <a:cxnLst/>
              <a:rect l="l" t="t" r="r" b="b"/>
              <a:pathLst>
                <a:path w="195" h="102" extrusionOk="0">
                  <a:moveTo>
                    <a:pt x="101" y="1"/>
                  </a:moveTo>
                  <a:cubicBezTo>
                    <a:pt x="92" y="1"/>
                    <a:pt x="81" y="1"/>
                    <a:pt x="70" y="2"/>
                  </a:cubicBezTo>
                  <a:cubicBezTo>
                    <a:pt x="22" y="9"/>
                    <a:pt x="1" y="16"/>
                    <a:pt x="11" y="27"/>
                  </a:cubicBezTo>
                  <a:cubicBezTo>
                    <a:pt x="19" y="32"/>
                    <a:pt x="34" y="35"/>
                    <a:pt x="48" y="35"/>
                  </a:cubicBezTo>
                  <a:cubicBezTo>
                    <a:pt x="53" y="35"/>
                    <a:pt x="59" y="34"/>
                    <a:pt x="63" y="33"/>
                  </a:cubicBezTo>
                  <a:cubicBezTo>
                    <a:pt x="65" y="33"/>
                    <a:pt x="67" y="33"/>
                    <a:pt x="70" y="33"/>
                  </a:cubicBezTo>
                  <a:cubicBezTo>
                    <a:pt x="88" y="33"/>
                    <a:pt x="102" y="46"/>
                    <a:pt x="108" y="64"/>
                  </a:cubicBezTo>
                  <a:cubicBezTo>
                    <a:pt x="115" y="89"/>
                    <a:pt x="123" y="101"/>
                    <a:pt x="132" y="101"/>
                  </a:cubicBezTo>
                  <a:cubicBezTo>
                    <a:pt x="142" y="101"/>
                    <a:pt x="153" y="89"/>
                    <a:pt x="167" y="64"/>
                  </a:cubicBezTo>
                  <a:cubicBezTo>
                    <a:pt x="194" y="22"/>
                    <a:pt x="171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3" name="Google Shape;4113;p32"/>
            <p:cNvSpPr/>
            <p:nvPr/>
          </p:nvSpPr>
          <p:spPr>
            <a:xfrm>
              <a:off x="5309575" y="1325400"/>
              <a:ext cx="3500" cy="900"/>
            </a:xfrm>
            <a:custGeom>
              <a:avLst/>
              <a:gdLst/>
              <a:ahLst/>
              <a:cxnLst/>
              <a:rect l="l" t="t" r="r" b="b"/>
              <a:pathLst>
                <a:path w="140" h="36" extrusionOk="0">
                  <a:moveTo>
                    <a:pt x="115" y="0"/>
                  </a:moveTo>
                  <a:cubicBezTo>
                    <a:pt x="101" y="0"/>
                    <a:pt x="84" y="3"/>
                    <a:pt x="66" y="8"/>
                  </a:cubicBezTo>
                  <a:cubicBezTo>
                    <a:pt x="28" y="18"/>
                    <a:pt x="1" y="29"/>
                    <a:pt x="1" y="33"/>
                  </a:cubicBezTo>
                  <a:cubicBezTo>
                    <a:pt x="1" y="34"/>
                    <a:pt x="9" y="35"/>
                    <a:pt x="23" y="35"/>
                  </a:cubicBezTo>
                  <a:cubicBezTo>
                    <a:pt x="36" y="35"/>
                    <a:pt x="55" y="34"/>
                    <a:pt x="74" y="33"/>
                  </a:cubicBezTo>
                  <a:cubicBezTo>
                    <a:pt x="111" y="26"/>
                    <a:pt x="140" y="15"/>
                    <a:pt x="140" y="8"/>
                  </a:cubicBezTo>
                  <a:cubicBezTo>
                    <a:pt x="138" y="3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4" name="Google Shape;4114;p32"/>
            <p:cNvSpPr/>
            <p:nvPr/>
          </p:nvSpPr>
          <p:spPr>
            <a:xfrm>
              <a:off x="5313300" y="1327825"/>
              <a:ext cx="10975" cy="1800"/>
            </a:xfrm>
            <a:custGeom>
              <a:avLst/>
              <a:gdLst/>
              <a:ahLst/>
              <a:cxnLst/>
              <a:rect l="l" t="t" r="r" b="b"/>
              <a:pathLst>
                <a:path w="439" h="72" extrusionOk="0">
                  <a:moveTo>
                    <a:pt x="420" y="0"/>
                  </a:moveTo>
                  <a:cubicBezTo>
                    <a:pt x="402" y="0"/>
                    <a:pt x="366" y="5"/>
                    <a:pt x="306" y="15"/>
                  </a:cubicBezTo>
                  <a:cubicBezTo>
                    <a:pt x="220" y="29"/>
                    <a:pt x="116" y="40"/>
                    <a:pt x="74" y="40"/>
                  </a:cubicBezTo>
                  <a:cubicBezTo>
                    <a:pt x="4" y="40"/>
                    <a:pt x="1" y="40"/>
                    <a:pt x="42" y="60"/>
                  </a:cubicBezTo>
                  <a:cubicBezTo>
                    <a:pt x="56" y="67"/>
                    <a:pt x="79" y="71"/>
                    <a:pt x="107" y="71"/>
                  </a:cubicBezTo>
                  <a:cubicBezTo>
                    <a:pt x="135" y="71"/>
                    <a:pt x="168" y="67"/>
                    <a:pt x="202" y="60"/>
                  </a:cubicBezTo>
                  <a:cubicBezTo>
                    <a:pt x="254" y="49"/>
                    <a:pt x="306" y="42"/>
                    <a:pt x="330" y="42"/>
                  </a:cubicBezTo>
                  <a:cubicBezTo>
                    <a:pt x="335" y="42"/>
                    <a:pt x="339" y="42"/>
                    <a:pt x="341" y="43"/>
                  </a:cubicBezTo>
                  <a:cubicBezTo>
                    <a:pt x="343" y="43"/>
                    <a:pt x="346" y="44"/>
                    <a:pt x="348" y="44"/>
                  </a:cubicBezTo>
                  <a:cubicBezTo>
                    <a:pt x="366" y="44"/>
                    <a:pt x="393" y="34"/>
                    <a:pt x="417" y="19"/>
                  </a:cubicBezTo>
                  <a:cubicBezTo>
                    <a:pt x="435" y="6"/>
                    <a:pt x="438" y="0"/>
                    <a:pt x="4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5" name="Google Shape;4115;p32"/>
            <p:cNvSpPr/>
            <p:nvPr/>
          </p:nvSpPr>
          <p:spPr>
            <a:xfrm>
              <a:off x="5313375" y="13263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4" y="1"/>
                    <a:pt x="36" y="4"/>
                  </a:cubicBezTo>
                  <a:cubicBezTo>
                    <a:pt x="12" y="8"/>
                    <a:pt x="1" y="14"/>
                    <a:pt x="12" y="21"/>
                  </a:cubicBezTo>
                  <a:cubicBezTo>
                    <a:pt x="13" y="22"/>
                    <a:pt x="16" y="22"/>
                    <a:pt x="19" y="22"/>
                  </a:cubicBezTo>
                  <a:cubicBezTo>
                    <a:pt x="28" y="22"/>
                    <a:pt x="43" y="18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6" name="Google Shape;4116;p32"/>
            <p:cNvSpPr/>
            <p:nvPr/>
          </p:nvSpPr>
          <p:spPr>
            <a:xfrm>
              <a:off x="5325700" y="1326575"/>
              <a:ext cx="3300" cy="1450"/>
            </a:xfrm>
            <a:custGeom>
              <a:avLst/>
              <a:gdLst/>
              <a:ahLst/>
              <a:cxnLst/>
              <a:rect l="l" t="t" r="r" b="b"/>
              <a:pathLst>
                <a:path w="132" h="58" extrusionOk="0">
                  <a:moveTo>
                    <a:pt x="121" y="0"/>
                  </a:moveTo>
                  <a:cubicBezTo>
                    <a:pt x="113" y="0"/>
                    <a:pt x="97" y="4"/>
                    <a:pt x="70" y="10"/>
                  </a:cubicBezTo>
                  <a:cubicBezTo>
                    <a:pt x="33" y="20"/>
                    <a:pt x="1" y="34"/>
                    <a:pt x="4" y="45"/>
                  </a:cubicBezTo>
                  <a:cubicBezTo>
                    <a:pt x="7" y="53"/>
                    <a:pt x="14" y="58"/>
                    <a:pt x="24" y="58"/>
                  </a:cubicBezTo>
                  <a:cubicBezTo>
                    <a:pt x="43" y="58"/>
                    <a:pt x="72" y="44"/>
                    <a:pt x="105" y="20"/>
                  </a:cubicBezTo>
                  <a:cubicBezTo>
                    <a:pt x="125" y="6"/>
                    <a:pt x="131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7" name="Google Shape;4117;p32"/>
            <p:cNvSpPr/>
            <p:nvPr/>
          </p:nvSpPr>
          <p:spPr>
            <a:xfrm>
              <a:off x="5330675" y="1317850"/>
              <a:ext cx="1300" cy="1025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1"/>
                    <a:pt x="0" y="16"/>
                    <a:pt x="3" y="26"/>
                  </a:cubicBezTo>
                  <a:cubicBezTo>
                    <a:pt x="6" y="35"/>
                    <a:pt x="16" y="41"/>
                    <a:pt x="25" y="41"/>
                  </a:cubicBezTo>
                  <a:cubicBezTo>
                    <a:pt x="27" y="41"/>
                    <a:pt x="29" y="40"/>
                    <a:pt x="31" y="40"/>
                  </a:cubicBezTo>
                  <a:cubicBezTo>
                    <a:pt x="45" y="36"/>
                    <a:pt x="52" y="26"/>
                    <a:pt x="48" y="16"/>
                  </a:cubicBezTo>
                  <a:cubicBezTo>
                    <a:pt x="46" y="5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8" name="Google Shape;4118;p32"/>
            <p:cNvSpPr/>
            <p:nvPr/>
          </p:nvSpPr>
          <p:spPr>
            <a:xfrm>
              <a:off x="5333150" y="1321850"/>
              <a:ext cx="6725" cy="2750"/>
            </a:xfrm>
            <a:custGeom>
              <a:avLst/>
              <a:gdLst/>
              <a:ahLst/>
              <a:cxnLst/>
              <a:rect l="l" t="t" r="r" b="b"/>
              <a:pathLst>
                <a:path w="269" h="110" extrusionOk="0">
                  <a:moveTo>
                    <a:pt x="190" y="0"/>
                  </a:moveTo>
                  <a:cubicBezTo>
                    <a:pt x="170" y="0"/>
                    <a:pt x="152" y="10"/>
                    <a:pt x="123" y="35"/>
                  </a:cubicBezTo>
                  <a:cubicBezTo>
                    <a:pt x="95" y="60"/>
                    <a:pt x="57" y="85"/>
                    <a:pt x="36" y="88"/>
                  </a:cubicBezTo>
                  <a:cubicBezTo>
                    <a:pt x="18" y="95"/>
                    <a:pt x="1" y="101"/>
                    <a:pt x="5" y="109"/>
                  </a:cubicBezTo>
                  <a:cubicBezTo>
                    <a:pt x="5" y="109"/>
                    <a:pt x="6" y="110"/>
                    <a:pt x="9" y="110"/>
                  </a:cubicBezTo>
                  <a:cubicBezTo>
                    <a:pt x="19" y="110"/>
                    <a:pt x="55" y="103"/>
                    <a:pt x="95" y="91"/>
                  </a:cubicBezTo>
                  <a:cubicBezTo>
                    <a:pt x="143" y="74"/>
                    <a:pt x="175" y="56"/>
                    <a:pt x="164" y="50"/>
                  </a:cubicBezTo>
                  <a:cubicBezTo>
                    <a:pt x="157" y="43"/>
                    <a:pt x="164" y="32"/>
                    <a:pt x="185" y="29"/>
                  </a:cubicBezTo>
                  <a:cubicBezTo>
                    <a:pt x="189" y="27"/>
                    <a:pt x="193" y="27"/>
                    <a:pt x="197" y="27"/>
                  </a:cubicBezTo>
                  <a:cubicBezTo>
                    <a:pt x="210" y="27"/>
                    <a:pt x="217" y="36"/>
                    <a:pt x="217" y="53"/>
                  </a:cubicBezTo>
                  <a:cubicBezTo>
                    <a:pt x="214" y="68"/>
                    <a:pt x="221" y="81"/>
                    <a:pt x="233" y="81"/>
                  </a:cubicBezTo>
                  <a:cubicBezTo>
                    <a:pt x="234" y="81"/>
                    <a:pt x="236" y="81"/>
                    <a:pt x="237" y="80"/>
                  </a:cubicBezTo>
                  <a:cubicBezTo>
                    <a:pt x="251" y="77"/>
                    <a:pt x="255" y="67"/>
                    <a:pt x="244" y="56"/>
                  </a:cubicBezTo>
                  <a:cubicBezTo>
                    <a:pt x="234" y="50"/>
                    <a:pt x="237" y="35"/>
                    <a:pt x="251" y="32"/>
                  </a:cubicBezTo>
                  <a:cubicBezTo>
                    <a:pt x="268" y="29"/>
                    <a:pt x="255" y="18"/>
                    <a:pt x="227" y="8"/>
                  </a:cubicBezTo>
                  <a:cubicBezTo>
                    <a:pt x="212" y="3"/>
                    <a:pt x="20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9" name="Google Shape;4119;p32"/>
            <p:cNvSpPr/>
            <p:nvPr/>
          </p:nvSpPr>
          <p:spPr>
            <a:xfrm>
              <a:off x="5334125" y="1326950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8" y="0"/>
                    <a:pt x="42" y="1"/>
                    <a:pt x="35" y="1"/>
                  </a:cubicBezTo>
                  <a:cubicBezTo>
                    <a:pt x="11" y="9"/>
                    <a:pt x="0" y="15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0" name="Google Shape;4120;p32"/>
            <p:cNvSpPr/>
            <p:nvPr/>
          </p:nvSpPr>
          <p:spPr>
            <a:xfrm>
              <a:off x="5332550" y="1317250"/>
              <a:ext cx="2300" cy="1250"/>
            </a:xfrm>
            <a:custGeom>
              <a:avLst/>
              <a:gdLst/>
              <a:ahLst/>
              <a:cxnLst/>
              <a:rect l="l" t="t" r="r" b="b"/>
              <a:pathLst>
                <a:path w="92" h="50" extrusionOk="0">
                  <a:moveTo>
                    <a:pt x="37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1" y="8"/>
                    <a:pt x="32" y="50"/>
                    <a:pt x="71" y="50"/>
                  </a:cubicBezTo>
                  <a:cubicBezTo>
                    <a:pt x="87" y="50"/>
                    <a:pt x="92" y="40"/>
                    <a:pt x="77" y="25"/>
                  </a:cubicBezTo>
                  <a:cubicBezTo>
                    <a:pt x="65" y="10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1" name="Google Shape;4121;p32"/>
            <p:cNvSpPr/>
            <p:nvPr/>
          </p:nvSpPr>
          <p:spPr>
            <a:xfrm>
              <a:off x="5334400" y="131995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3" y="1"/>
                  </a:moveTo>
                  <a:cubicBezTo>
                    <a:pt x="49" y="1"/>
                    <a:pt x="42" y="2"/>
                    <a:pt x="34" y="4"/>
                  </a:cubicBezTo>
                  <a:cubicBezTo>
                    <a:pt x="10" y="7"/>
                    <a:pt x="0" y="18"/>
                    <a:pt x="7" y="22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20"/>
                    <a:pt x="52" y="15"/>
                  </a:cubicBezTo>
                  <a:cubicBezTo>
                    <a:pt x="61" y="5"/>
                    <a:pt x="61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2" name="Google Shape;4122;p32"/>
            <p:cNvSpPr/>
            <p:nvPr/>
          </p:nvSpPr>
          <p:spPr>
            <a:xfrm>
              <a:off x="5335750" y="1317750"/>
              <a:ext cx="2900" cy="1400"/>
            </a:xfrm>
            <a:custGeom>
              <a:avLst/>
              <a:gdLst/>
              <a:ahLst/>
              <a:cxnLst/>
              <a:rect l="l" t="t" r="r" b="b"/>
              <a:pathLst>
                <a:path w="116" h="56" extrusionOk="0">
                  <a:moveTo>
                    <a:pt x="95" y="1"/>
                  </a:moveTo>
                  <a:cubicBezTo>
                    <a:pt x="89" y="1"/>
                    <a:pt x="80" y="2"/>
                    <a:pt x="68" y="5"/>
                  </a:cubicBezTo>
                  <a:cubicBezTo>
                    <a:pt x="43" y="12"/>
                    <a:pt x="19" y="23"/>
                    <a:pt x="12" y="33"/>
                  </a:cubicBezTo>
                  <a:cubicBezTo>
                    <a:pt x="2" y="48"/>
                    <a:pt x="0" y="55"/>
                    <a:pt x="7" y="55"/>
                  </a:cubicBezTo>
                  <a:cubicBezTo>
                    <a:pt x="14" y="55"/>
                    <a:pt x="27" y="50"/>
                    <a:pt x="50" y="40"/>
                  </a:cubicBezTo>
                  <a:cubicBezTo>
                    <a:pt x="99" y="18"/>
                    <a:pt x="116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3" name="Google Shape;4123;p32"/>
            <p:cNvSpPr/>
            <p:nvPr/>
          </p:nvSpPr>
          <p:spPr>
            <a:xfrm>
              <a:off x="5337850" y="1316050"/>
              <a:ext cx="8025" cy="4250"/>
            </a:xfrm>
            <a:custGeom>
              <a:avLst/>
              <a:gdLst/>
              <a:ahLst/>
              <a:cxnLst/>
              <a:rect l="l" t="t" r="r" b="b"/>
              <a:pathLst>
                <a:path w="321" h="170" extrusionOk="0">
                  <a:moveTo>
                    <a:pt x="282" y="0"/>
                  </a:moveTo>
                  <a:cubicBezTo>
                    <a:pt x="255" y="0"/>
                    <a:pt x="211" y="21"/>
                    <a:pt x="143" y="63"/>
                  </a:cubicBezTo>
                  <a:cubicBezTo>
                    <a:pt x="102" y="88"/>
                    <a:pt x="67" y="105"/>
                    <a:pt x="58" y="105"/>
                  </a:cubicBezTo>
                  <a:cubicBezTo>
                    <a:pt x="57" y="105"/>
                    <a:pt x="56" y="105"/>
                    <a:pt x="56" y="104"/>
                  </a:cubicBezTo>
                  <a:cubicBezTo>
                    <a:pt x="56" y="103"/>
                    <a:pt x="55" y="102"/>
                    <a:pt x="54" y="102"/>
                  </a:cubicBezTo>
                  <a:cubicBezTo>
                    <a:pt x="49" y="102"/>
                    <a:pt x="39" y="109"/>
                    <a:pt x="29" y="125"/>
                  </a:cubicBezTo>
                  <a:cubicBezTo>
                    <a:pt x="7" y="151"/>
                    <a:pt x="0" y="169"/>
                    <a:pt x="7" y="169"/>
                  </a:cubicBezTo>
                  <a:cubicBezTo>
                    <a:pt x="10" y="169"/>
                    <a:pt x="16" y="165"/>
                    <a:pt x="25" y="157"/>
                  </a:cubicBezTo>
                  <a:cubicBezTo>
                    <a:pt x="29" y="152"/>
                    <a:pt x="34" y="150"/>
                    <a:pt x="38" y="150"/>
                  </a:cubicBezTo>
                  <a:cubicBezTo>
                    <a:pt x="43" y="150"/>
                    <a:pt x="47" y="154"/>
                    <a:pt x="49" y="160"/>
                  </a:cubicBezTo>
                  <a:cubicBezTo>
                    <a:pt x="51" y="165"/>
                    <a:pt x="59" y="168"/>
                    <a:pt x="71" y="168"/>
                  </a:cubicBezTo>
                  <a:cubicBezTo>
                    <a:pt x="85" y="168"/>
                    <a:pt x="104" y="164"/>
                    <a:pt x="122" y="157"/>
                  </a:cubicBezTo>
                  <a:cubicBezTo>
                    <a:pt x="157" y="146"/>
                    <a:pt x="184" y="129"/>
                    <a:pt x="184" y="122"/>
                  </a:cubicBezTo>
                  <a:cubicBezTo>
                    <a:pt x="181" y="115"/>
                    <a:pt x="184" y="108"/>
                    <a:pt x="198" y="108"/>
                  </a:cubicBezTo>
                  <a:cubicBezTo>
                    <a:pt x="243" y="104"/>
                    <a:pt x="320" y="46"/>
                    <a:pt x="313" y="21"/>
                  </a:cubicBezTo>
                  <a:cubicBezTo>
                    <a:pt x="308" y="7"/>
                    <a:pt x="298" y="0"/>
                    <a:pt x="2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4" name="Google Shape;4124;p32"/>
            <p:cNvSpPr/>
            <p:nvPr/>
          </p:nvSpPr>
          <p:spPr>
            <a:xfrm>
              <a:off x="5346575" y="1326200"/>
              <a:ext cx="9000" cy="3700"/>
            </a:xfrm>
            <a:custGeom>
              <a:avLst/>
              <a:gdLst/>
              <a:ahLst/>
              <a:cxnLst/>
              <a:rect l="l" t="t" r="r" b="b"/>
              <a:pathLst>
                <a:path w="360" h="148" extrusionOk="0">
                  <a:moveTo>
                    <a:pt x="261" y="1"/>
                  </a:moveTo>
                  <a:cubicBezTo>
                    <a:pt x="234" y="1"/>
                    <a:pt x="195" y="18"/>
                    <a:pt x="113" y="56"/>
                  </a:cubicBezTo>
                  <a:cubicBezTo>
                    <a:pt x="31" y="95"/>
                    <a:pt x="0" y="118"/>
                    <a:pt x="21" y="118"/>
                  </a:cubicBezTo>
                  <a:cubicBezTo>
                    <a:pt x="33" y="118"/>
                    <a:pt x="65" y="109"/>
                    <a:pt x="117" y="90"/>
                  </a:cubicBezTo>
                  <a:cubicBezTo>
                    <a:pt x="155" y="77"/>
                    <a:pt x="179" y="70"/>
                    <a:pt x="188" y="70"/>
                  </a:cubicBezTo>
                  <a:cubicBezTo>
                    <a:pt x="196" y="70"/>
                    <a:pt x="195" y="75"/>
                    <a:pt x="186" y="84"/>
                  </a:cubicBezTo>
                  <a:cubicBezTo>
                    <a:pt x="151" y="112"/>
                    <a:pt x="152" y="137"/>
                    <a:pt x="176" y="137"/>
                  </a:cubicBezTo>
                  <a:cubicBezTo>
                    <a:pt x="184" y="137"/>
                    <a:pt x="196" y="134"/>
                    <a:pt x="210" y="125"/>
                  </a:cubicBezTo>
                  <a:cubicBezTo>
                    <a:pt x="224" y="117"/>
                    <a:pt x="235" y="112"/>
                    <a:pt x="241" y="112"/>
                  </a:cubicBezTo>
                  <a:cubicBezTo>
                    <a:pt x="247" y="112"/>
                    <a:pt x="248" y="117"/>
                    <a:pt x="245" y="125"/>
                  </a:cubicBezTo>
                  <a:cubicBezTo>
                    <a:pt x="242" y="140"/>
                    <a:pt x="246" y="147"/>
                    <a:pt x="256" y="147"/>
                  </a:cubicBezTo>
                  <a:cubicBezTo>
                    <a:pt x="258" y="147"/>
                    <a:pt x="260" y="147"/>
                    <a:pt x="262" y="146"/>
                  </a:cubicBezTo>
                  <a:cubicBezTo>
                    <a:pt x="272" y="143"/>
                    <a:pt x="280" y="125"/>
                    <a:pt x="272" y="108"/>
                  </a:cubicBezTo>
                  <a:cubicBezTo>
                    <a:pt x="267" y="90"/>
                    <a:pt x="277" y="80"/>
                    <a:pt x="302" y="80"/>
                  </a:cubicBezTo>
                  <a:cubicBezTo>
                    <a:pt x="306" y="80"/>
                    <a:pt x="310" y="80"/>
                    <a:pt x="314" y="80"/>
                  </a:cubicBezTo>
                  <a:cubicBezTo>
                    <a:pt x="359" y="80"/>
                    <a:pt x="359" y="77"/>
                    <a:pt x="317" y="35"/>
                  </a:cubicBezTo>
                  <a:cubicBezTo>
                    <a:pt x="297" y="1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5" name="Google Shape;4125;p32"/>
            <p:cNvSpPr/>
            <p:nvPr/>
          </p:nvSpPr>
          <p:spPr>
            <a:xfrm>
              <a:off x="5349825" y="1323300"/>
              <a:ext cx="1925" cy="800"/>
            </a:xfrm>
            <a:custGeom>
              <a:avLst/>
              <a:gdLst/>
              <a:ahLst/>
              <a:cxnLst/>
              <a:rect l="l" t="t" r="r" b="b"/>
              <a:pathLst>
                <a:path w="77" h="32" extrusionOk="0">
                  <a:moveTo>
                    <a:pt x="25" y="1"/>
                  </a:moveTo>
                  <a:cubicBezTo>
                    <a:pt x="10" y="1"/>
                    <a:pt x="1" y="7"/>
                    <a:pt x="4" y="16"/>
                  </a:cubicBezTo>
                  <a:cubicBezTo>
                    <a:pt x="7" y="27"/>
                    <a:pt x="18" y="31"/>
                    <a:pt x="32" y="31"/>
                  </a:cubicBezTo>
                  <a:cubicBezTo>
                    <a:pt x="36" y="31"/>
                    <a:pt x="41" y="31"/>
                    <a:pt x="46" y="30"/>
                  </a:cubicBezTo>
                  <a:cubicBezTo>
                    <a:pt x="63" y="22"/>
                    <a:pt x="77" y="16"/>
                    <a:pt x="77" y="12"/>
                  </a:cubicBezTo>
                  <a:cubicBezTo>
                    <a:pt x="77" y="6"/>
                    <a:pt x="56" y="2"/>
                    <a:pt x="35" y="2"/>
                  </a:cubicBezTo>
                  <a:cubicBezTo>
                    <a:pt x="32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6" name="Google Shape;4126;p32"/>
            <p:cNvSpPr/>
            <p:nvPr/>
          </p:nvSpPr>
          <p:spPr>
            <a:xfrm>
              <a:off x="5348450" y="1315175"/>
              <a:ext cx="1400" cy="750"/>
            </a:xfrm>
            <a:custGeom>
              <a:avLst/>
              <a:gdLst/>
              <a:ahLst/>
              <a:cxnLst/>
              <a:rect l="l" t="t" r="r" b="b"/>
              <a:pathLst>
                <a:path w="56" h="30" extrusionOk="0">
                  <a:moveTo>
                    <a:pt x="17" y="0"/>
                  </a:moveTo>
                  <a:cubicBezTo>
                    <a:pt x="7" y="0"/>
                    <a:pt x="1" y="6"/>
                    <a:pt x="3" y="14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30" y="29"/>
                    <a:pt x="32" y="29"/>
                    <a:pt x="34" y="29"/>
                  </a:cubicBezTo>
                  <a:cubicBezTo>
                    <a:pt x="45" y="25"/>
                    <a:pt x="55" y="22"/>
                    <a:pt x="52" y="14"/>
                  </a:cubicBezTo>
                  <a:cubicBezTo>
                    <a:pt x="52" y="11"/>
                    <a:pt x="38" y="4"/>
                    <a:pt x="24" y="1"/>
                  </a:cubicBezTo>
                  <a:cubicBezTo>
                    <a:pt x="22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7" name="Google Shape;4127;p32"/>
            <p:cNvSpPr/>
            <p:nvPr/>
          </p:nvSpPr>
          <p:spPr>
            <a:xfrm>
              <a:off x="5355525" y="1328525"/>
              <a:ext cx="5925" cy="925"/>
            </a:xfrm>
            <a:custGeom>
              <a:avLst/>
              <a:gdLst/>
              <a:ahLst/>
              <a:cxnLst/>
              <a:rect l="l" t="t" r="r" b="b"/>
              <a:pathLst>
                <a:path w="237" h="37" extrusionOk="0">
                  <a:moveTo>
                    <a:pt x="147" y="0"/>
                  </a:moveTo>
                  <a:cubicBezTo>
                    <a:pt x="142" y="0"/>
                    <a:pt x="136" y="1"/>
                    <a:pt x="130" y="1"/>
                  </a:cubicBezTo>
                  <a:cubicBezTo>
                    <a:pt x="84" y="1"/>
                    <a:pt x="33" y="12"/>
                    <a:pt x="15" y="22"/>
                  </a:cubicBezTo>
                  <a:cubicBezTo>
                    <a:pt x="1" y="31"/>
                    <a:pt x="15" y="37"/>
                    <a:pt x="51" y="37"/>
                  </a:cubicBezTo>
                  <a:cubicBezTo>
                    <a:pt x="59" y="37"/>
                    <a:pt x="68" y="36"/>
                    <a:pt x="78" y="36"/>
                  </a:cubicBezTo>
                  <a:cubicBezTo>
                    <a:pt x="193" y="26"/>
                    <a:pt x="23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8" name="Google Shape;4128;p32"/>
            <p:cNvSpPr/>
            <p:nvPr/>
          </p:nvSpPr>
          <p:spPr>
            <a:xfrm>
              <a:off x="5355550" y="13163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8" y="0"/>
                  </a:moveTo>
                  <a:cubicBezTo>
                    <a:pt x="26" y="0"/>
                    <a:pt x="23" y="0"/>
                    <a:pt x="21" y="1"/>
                  </a:cubicBezTo>
                  <a:cubicBezTo>
                    <a:pt x="8" y="4"/>
                    <a:pt x="0" y="15"/>
                    <a:pt x="8" y="25"/>
                  </a:cubicBezTo>
                  <a:cubicBezTo>
                    <a:pt x="10" y="36"/>
                    <a:pt x="17" y="40"/>
                    <a:pt x="26" y="40"/>
                  </a:cubicBezTo>
                  <a:cubicBezTo>
                    <a:pt x="29" y="40"/>
                    <a:pt x="32" y="40"/>
                    <a:pt x="35" y="39"/>
                  </a:cubicBezTo>
                  <a:cubicBezTo>
                    <a:pt x="46" y="36"/>
                    <a:pt x="53" y="25"/>
                    <a:pt x="49" y="15"/>
                  </a:cubicBezTo>
                  <a:cubicBezTo>
                    <a:pt x="46" y="6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9" name="Google Shape;4129;p32"/>
            <p:cNvSpPr/>
            <p:nvPr/>
          </p:nvSpPr>
          <p:spPr>
            <a:xfrm>
              <a:off x="5358025" y="1315325"/>
              <a:ext cx="4350" cy="2250"/>
            </a:xfrm>
            <a:custGeom>
              <a:avLst/>
              <a:gdLst/>
              <a:ahLst/>
              <a:cxnLst/>
              <a:rect l="l" t="t" r="r" b="b"/>
              <a:pathLst>
                <a:path w="174" h="90" extrusionOk="0">
                  <a:moveTo>
                    <a:pt x="141" y="1"/>
                  </a:moveTo>
                  <a:cubicBezTo>
                    <a:pt x="133" y="1"/>
                    <a:pt x="122" y="1"/>
                    <a:pt x="109" y="2"/>
                  </a:cubicBezTo>
                  <a:cubicBezTo>
                    <a:pt x="68" y="5"/>
                    <a:pt x="26" y="16"/>
                    <a:pt x="19" y="23"/>
                  </a:cubicBezTo>
                  <a:cubicBezTo>
                    <a:pt x="0" y="42"/>
                    <a:pt x="28" y="90"/>
                    <a:pt x="54" y="90"/>
                  </a:cubicBezTo>
                  <a:cubicBezTo>
                    <a:pt x="56" y="90"/>
                    <a:pt x="59" y="89"/>
                    <a:pt x="61" y="88"/>
                  </a:cubicBezTo>
                  <a:cubicBezTo>
                    <a:pt x="72" y="88"/>
                    <a:pt x="78" y="75"/>
                    <a:pt x="75" y="64"/>
                  </a:cubicBezTo>
                  <a:cubicBezTo>
                    <a:pt x="72" y="52"/>
                    <a:pt x="76" y="46"/>
                    <a:pt x="86" y="46"/>
                  </a:cubicBezTo>
                  <a:cubicBezTo>
                    <a:pt x="88" y="46"/>
                    <a:pt x="90" y="46"/>
                    <a:pt x="93" y="47"/>
                  </a:cubicBezTo>
                  <a:cubicBezTo>
                    <a:pt x="95" y="47"/>
                    <a:pt x="98" y="47"/>
                    <a:pt x="101" y="47"/>
                  </a:cubicBezTo>
                  <a:cubicBezTo>
                    <a:pt x="117" y="47"/>
                    <a:pt x="137" y="40"/>
                    <a:pt x="151" y="26"/>
                  </a:cubicBezTo>
                  <a:cubicBezTo>
                    <a:pt x="173" y="7"/>
                    <a:pt x="173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0" name="Google Shape;4130;p32"/>
            <p:cNvSpPr/>
            <p:nvPr/>
          </p:nvSpPr>
          <p:spPr>
            <a:xfrm>
              <a:off x="5365350" y="1314025"/>
              <a:ext cx="25600" cy="3675"/>
            </a:xfrm>
            <a:custGeom>
              <a:avLst/>
              <a:gdLst/>
              <a:ahLst/>
              <a:cxnLst/>
              <a:rect l="l" t="t" r="r" b="b"/>
              <a:pathLst>
                <a:path w="1024" h="147" extrusionOk="0">
                  <a:moveTo>
                    <a:pt x="1019" y="1"/>
                  </a:moveTo>
                  <a:cubicBezTo>
                    <a:pt x="1007" y="1"/>
                    <a:pt x="970" y="19"/>
                    <a:pt x="948" y="40"/>
                  </a:cubicBezTo>
                  <a:cubicBezTo>
                    <a:pt x="942" y="47"/>
                    <a:pt x="935" y="51"/>
                    <a:pt x="930" y="51"/>
                  </a:cubicBezTo>
                  <a:cubicBezTo>
                    <a:pt x="925" y="51"/>
                    <a:pt x="921" y="48"/>
                    <a:pt x="919" y="44"/>
                  </a:cubicBezTo>
                  <a:cubicBezTo>
                    <a:pt x="918" y="36"/>
                    <a:pt x="906" y="33"/>
                    <a:pt x="888" y="33"/>
                  </a:cubicBezTo>
                  <a:cubicBezTo>
                    <a:pt x="874" y="33"/>
                    <a:pt x="855" y="35"/>
                    <a:pt x="836" y="40"/>
                  </a:cubicBezTo>
                  <a:cubicBezTo>
                    <a:pt x="821" y="44"/>
                    <a:pt x="801" y="46"/>
                    <a:pt x="781" y="46"/>
                  </a:cubicBezTo>
                  <a:cubicBezTo>
                    <a:pt x="750" y="46"/>
                    <a:pt x="717" y="41"/>
                    <a:pt x="695" y="33"/>
                  </a:cubicBezTo>
                  <a:cubicBezTo>
                    <a:pt x="673" y="26"/>
                    <a:pt x="640" y="22"/>
                    <a:pt x="599" y="22"/>
                  </a:cubicBezTo>
                  <a:cubicBezTo>
                    <a:pt x="468" y="22"/>
                    <a:pt x="269" y="57"/>
                    <a:pt x="205" y="99"/>
                  </a:cubicBezTo>
                  <a:cubicBezTo>
                    <a:pt x="194" y="107"/>
                    <a:pt x="185" y="111"/>
                    <a:pt x="180" y="111"/>
                  </a:cubicBezTo>
                  <a:cubicBezTo>
                    <a:pt x="175" y="111"/>
                    <a:pt x="174" y="106"/>
                    <a:pt x="178" y="95"/>
                  </a:cubicBezTo>
                  <a:cubicBezTo>
                    <a:pt x="181" y="87"/>
                    <a:pt x="178" y="82"/>
                    <a:pt x="170" y="82"/>
                  </a:cubicBezTo>
                  <a:cubicBezTo>
                    <a:pt x="162" y="82"/>
                    <a:pt x="148" y="87"/>
                    <a:pt x="128" y="95"/>
                  </a:cubicBezTo>
                  <a:cubicBezTo>
                    <a:pt x="110" y="105"/>
                    <a:pt x="88" y="111"/>
                    <a:pt x="73" y="111"/>
                  </a:cubicBezTo>
                  <a:cubicBezTo>
                    <a:pt x="65" y="111"/>
                    <a:pt x="59" y="109"/>
                    <a:pt x="56" y="106"/>
                  </a:cubicBezTo>
                  <a:cubicBezTo>
                    <a:pt x="48" y="101"/>
                    <a:pt x="39" y="97"/>
                    <a:pt x="29" y="97"/>
                  </a:cubicBezTo>
                  <a:cubicBezTo>
                    <a:pt x="25" y="97"/>
                    <a:pt x="21" y="98"/>
                    <a:pt x="18" y="99"/>
                  </a:cubicBezTo>
                  <a:cubicBezTo>
                    <a:pt x="8" y="102"/>
                    <a:pt x="0" y="116"/>
                    <a:pt x="4" y="130"/>
                  </a:cubicBezTo>
                  <a:cubicBezTo>
                    <a:pt x="8" y="141"/>
                    <a:pt x="45" y="146"/>
                    <a:pt x="94" y="146"/>
                  </a:cubicBezTo>
                  <a:cubicBezTo>
                    <a:pt x="158" y="146"/>
                    <a:pt x="240" y="137"/>
                    <a:pt x="299" y="119"/>
                  </a:cubicBezTo>
                  <a:cubicBezTo>
                    <a:pt x="308" y="118"/>
                    <a:pt x="316" y="117"/>
                    <a:pt x="324" y="117"/>
                  </a:cubicBezTo>
                  <a:cubicBezTo>
                    <a:pt x="334" y="117"/>
                    <a:pt x="341" y="119"/>
                    <a:pt x="341" y="123"/>
                  </a:cubicBezTo>
                  <a:cubicBezTo>
                    <a:pt x="341" y="124"/>
                    <a:pt x="344" y="125"/>
                    <a:pt x="348" y="125"/>
                  </a:cubicBezTo>
                  <a:cubicBezTo>
                    <a:pt x="362" y="125"/>
                    <a:pt x="395" y="115"/>
                    <a:pt x="431" y="99"/>
                  </a:cubicBezTo>
                  <a:cubicBezTo>
                    <a:pt x="465" y="84"/>
                    <a:pt x="493" y="77"/>
                    <a:pt x="509" y="77"/>
                  </a:cubicBezTo>
                  <a:cubicBezTo>
                    <a:pt x="531" y="77"/>
                    <a:pt x="532" y="89"/>
                    <a:pt x="500" y="113"/>
                  </a:cubicBezTo>
                  <a:cubicBezTo>
                    <a:pt x="496" y="115"/>
                    <a:pt x="496" y="115"/>
                    <a:pt x="498" y="115"/>
                  </a:cubicBezTo>
                  <a:cubicBezTo>
                    <a:pt x="503" y="115"/>
                    <a:pt x="530" y="108"/>
                    <a:pt x="566" y="95"/>
                  </a:cubicBezTo>
                  <a:cubicBezTo>
                    <a:pt x="604" y="82"/>
                    <a:pt x="631" y="75"/>
                    <a:pt x="653" y="75"/>
                  </a:cubicBezTo>
                  <a:cubicBezTo>
                    <a:pt x="670" y="75"/>
                    <a:pt x="684" y="79"/>
                    <a:pt x="698" y="89"/>
                  </a:cubicBezTo>
                  <a:cubicBezTo>
                    <a:pt x="712" y="99"/>
                    <a:pt x="729" y="104"/>
                    <a:pt x="752" y="104"/>
                  </a:cubicBezTo>
                  <a:cubicBezTo>
                    <a:pt x="775" y="104"/>
                    <a:pt x="804" y="99"/>
                    <a:pt x="840" y="89"/>
                  </a:cubicBezTo>
                  <a:cubicBezTo>
                    <a:pt x="895" y="75"/>
                    <a:pt x="948" y="57"/>
                    <a:pt x="954" y="54"/>
                  </a:cubicBezTo>
                  <a:cubicBezTo>
                    <a:pt x="961" y="47"/>
                    <a:pt x="975" y="40"/>
                    <a:pt x="989" y="36"/>
                  </a:cubicBezTo>
                  <a:cubicBezTo>
                    <a:pt x="999" y="30"/>
                    <a:pt x="1014" y="19"/>
                    <a:pt x="1020" y="9"/>
                  </a:cubicBezTo>
                  <a:cubicBezTo>
                    <a:pt x="1024" y="3"/>
                    <a:pt x="1023" y="1"/>
                    <a:pt x="10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1" name="Google Shape;4131;p32"/>
            <p:cNvSpPr/>
            <p:nvPr/>
          </p:nvSpPr>
          <p:spPr>
            <a:xfrm>
              <a:off x="5369775" y="1311250"/>
              <a:ext cx="5050" cy="800"/>
            </a:xfrm>
            <a:custGeom>
              <a:avLst/>
              <a:gdLst/>
              <a:ahLst/>
              <a:cxnLst/>
              <a:rect l="l" t="t" r="r" b="b"/>
              <a:pathLst>
                <a:path w="202" h="32" extrusionOk="0">
                  <a:moveTo>
                    <a:pt x="163" y="0"/>
                  </a:moveTo>
                  <a:cubicBezTo>
                    <a:pt x="143" y="0"/>
                    <a:pt x="109" y="3"/>
                    <a:pt x="73" y="9"/>
                  </a:cubicBezTo>
                  <a:cubicBezTo>
                    <a:pt x="11" y="19"/>
                    <a:pt x="1" y="26"/>
                    <a:pt x="39" y="30"/>
                  </a:cubicBezTo>
                  <a:cubicBezTo>
                    <a:pt x="47" y="31"/>
                    <a:pt x="56" y="31"/>
                    <a:pt x="65" y="31"/>
                  </a:cubicBezTo>
                  <a:cubicBezTo>
                    <a:pt x="127" y="31"/>
                    <a:pt x="202" y="14"/>
                    <a:pt x="177" y="2"/>
                  </a:cubicBezTo>
                  <a:cubicBezTo>
                    <a:pt x="174" y="1"/>
                    <a:pt x="169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2" name="Google Shape;4132;p32"/>
            <p:cNvSpPr/>
            <p:nvPr/>
          </p:nvSpPr>
          <p:spPr>
            <a:xfrm>
              <a:off x="5375675" y="1310325"/>
              <a:ext cx="2650" cy="1200"/>
            </a:xfrm>
            <a:custGeom>
              <a:avLst/>
              <a:gdLst/>
              <a:ahLst/>
              <a:cxnLst/>
              <a:rect l="l" t="t" r="r" b="b"/>
              <a:pathLst>
                <a:path w="106" h="48" extrusionOk="0">
                  <a:moveTo>
                    <a:pt x="81" y="0"/>
                  </a:moveTo>
                  <a:cubicBezTo>
                    <a:pt x="73" y="0"/>
                    <a:pt x="63" y="2"/>
                    <a:pt x="53" y="4"/>
                  </a:cubicBezTo>
                  <a:cubicBezTo>
                    <a:pt x="18" y="14"/>
                    <a:pt x="0" y="29"/>
                    <a:pt x="11" y="35"/>
                  </a:cubicBezTo>
                  <a:cubicBezTo>
                    <a:pt x="21" y="43"/>
                    <a:pt x="35" y="47"/>
                    <a:pt x="49" y="47"/>
                  </a:cubicBezTo>
                  <a:cubicBezTo>
                    <a:pt x="54" y="47"/>
                    <a:pt x="58" y="47"/>
                    <a:pt x="63" y="46"/>
                  </a:cubicBezTo>
                  <a:cubicBezTo>
                    <a:pt x="80" y="42"/>
                    <a:pt x="98" y="29"/>
                    <a:pt x="101" y="14"/>
                  </a:cubicBezTo>
                  <a:cubicBezTo>
                    <a:pt x="105" y="5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3" name="Google Shape;4133;p32"/>
            <p:cNvSpPr/>
            <p:nvPr/>
          </p:nvSpPr>
          <p:spPr>
            <a:xfrm>
              <a:off x="5387000" y="1339300"/>
              <a:ext cx="1350" cy="2825"/>
            </a:xfrm>
            <a:custGeom>
              <a:avLst/>
              <a:gdLst/>
              <a:ahLst/>
              <a:cxnLst/>
              <a:rect l="l" t="t" r="r" b="b"/>
              <a:pathLst>
                <a:path w="54" h="113" extrusionOk="0">
                  <a:moveTo>
                    <a:pt x="14" y="0"/>
                  </a:moveTo>
                  <a:cubicBezTo>
                    <a:pt x="10" y="0"/>
                    <a:pt x="9" y="11"/>
                    <a:pt x="5" y="32"/>
                  </a:cubicBezTo>
                  <a:cubicBezTo>
                    <a:pt x="0" y="83"/>
                    <a:pt x="6" y="112"/>
                    <a:pt x="20" y="112"/>
                  </a:cubicBezTo>
                  <a:cubicBezTo>
                    <a:pt x="25" y="112"/>
                    <a:pt x="32" y="108"/>
                    <a:pt x="40" y="98"/>
                  </a:cubicBezTo>
                  <a:cubicBezTo>
                    <a:pt x="53" y="80"/>
                    <a:pt x="53" y="49"/>
                    <a:pt x="37" y="28"/>
                  </a:cubicBezTo>
                  <a:cubicBezTo>
                    <a:pt x="25" y="9"/>
                    <a:pt x="18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4" name="Google Shape;4134;p32"/>
            <p:cNvSpPr/>
            <p:nvPr/>
          </p:nvSpPr>
          <p:spPr>
            <a:xfrm>
              <a:off x="5379925" y="1316875"/>
              <a:ext cx="1675" cy="625"/>
            </a:xfrm>
            <a:custGeom>
              <a:avLst/>
              <a:gdLst/>
              <a:ahLst/>
              <a:cxnLst/>
              <a:rect l="l" t="t" r="r" b="b"/>
              <a:pathLst>
                <a:path w="67" h="25" extrusionOk="0">
                  <a:moveTo>
                    <a:pt x="53" y="1"/>
                  </a:moveTo>
                  <a:cubicBezTo>
                    <a:pt x="49" y="1"/>
                    <a:pt x="44" y="1"/>
                    <a:pt x="38" y="2"/>
                  </a:cubicBezTo>
                  <a:cubicBezTo>
                    <a:pt x="14" y="9"/>
                    <a:pt x="0" y="16"/>
                    <a:pt x="11" y="23"/>
                  </a:cubicBezTo>
                  <a:cubicBezTo>
                    <a:pt x="13" y="24"/>
                    <a:pt x="16" y="24"/>
                    <a:pt x="20" y="24"/>
                  </a:cubicBezTo>
                  <a:cubicBezTo>
                    <a:pt x="30" y="24"/>
                    <a:pt x="43" y="20"/>
                    <a:pt x="56" y="13"/>
                  </a:cubicBezTo>
                  <a:cubicBezTo>
                    <a:pt x="6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5" name="Google Shape;4135;p32"/>
            <p:cNvSpPr/>
            <p:nvPr/>
          </p:nvSpPr>
          <p:spPr>
            <a:xfrm>
              <a:off x="5378950" y="1309750"/>
              <a:ext cx="10625" cy="2500"/>
            </a:xfrm>
            <a:custGeom>
              <a:avLst/>
              <a:gdLst/>
              <a:ahLst/>
              <a:cxnLst/>
              <a:rect l="l" t="t" r="r" b="b"/>
              <a:pathLst>
                <a:path w="425" h="100" extrusionOk="0">
                  <a:moveTo>
                    <a:pt x="202" y="22"/>
                  </a:moveTo>
                  <a:cubicBezTo>
                    <a:pt x="211" y="22"/>
                    <a:pt x="216" y="29"/>
                    <a:pt x="213" y="41"/>
                  </a:cubicBezTo>
                  <a:cubicBezTo>
                    <a:pt x="209" y="55"/>
                    <a:pt x="202" y="65"/>
                    <a:pt x="196" y="65"/>
                  </a:cubicBezTo>
                  <a:cubicBezTo>
                    <a:pt x="194" y="66"/>
                    <a:pt x="193" y="66"/>
                    <a:pt x="192" y="66"/>
                  </a:cubicBezTo>
                  <a:cubicBezTo>
                    <a:pt x="186" y="66"/>
                    <a:pt x="181" y="59"/>
                    <a:pt x="178" y="48"/>
                  </a:cubicBezTo>
                  <a:cubicBezTo>
                    <a:pt x="175" y="37"/>
                    <a:pt x="185" y="27"/>
                    <a:pt x="196" y="23"/>
                  </a:cubicBezTo>
                  <a:cubicBezTo>
                    <a:pt x="198" y="23"/>
                    <a:pt x="200" y="22"/>
                    <a:pt x="202" y="22"/>
                  </a:cubicBezTo>
                  <a:close/>
                  <a:moveTo>
                    <a:pt x="277" y="0"/>
                  </a:moveTo>
                  <a:cubicBezTo>
                    <a:pt x="259" y="0"/>
                    <a:pt x="234" y="2"/>
                    <a:pt x="209" y="7"/>
                  </a:cubicBezTo>
                  <a:cubicBezTo>
                    <a:pt x="167" y="13"/>
                    <a:pt x="102" y="20"/>
                    <a:pt x="63" y="23"/>
                  </a:cubicBezTo>
                  <a:cubicBezTo>
                    <a:pt x="8" y="27"/>
                    <a:pt x="1" y="31"/>
                    <a:pt x="32" y="41"/>
                  </a:cubicBezTo>
                  <a:cubicBezTo>
                    <a:pt x="60" y="48"/>
                    <a:pt x="63" y="55"/>
                    <a:pt x="42" y="62"/>
                  </a:cubicBezTo>
                  <a:cubicBezTo>
                    <a:pt x="29" y="65"/>
                    <a:pt x="18" y="79"/>
                    <a:pt x="22" y="90"/>
                  </a:cubicBezTo>
                  <a:cubicBezTo>
                    <a:pt x="24" y="96"/>
                    <a:pt x="28" y="99"/>
                    <a:pt x="34" y="99"/>
                  </a:cubicBezTo>
                  <a:cubicBezTo>
                    <a:pt x="38" y="99"/>
                    <a:pt x="42" y="97"/>
                    <a:pt x="47" y="93"/>
                  </a:cubicBezTo>
                  <a:cubicBezTo>
                    <a:pt x="57" y="86"/>
                    <a:pt x="133" y="79"/>
                    <a:pt x="216" y="79"/>
                  </a:cubicBezTo>
                  <a:cubicBezTo>
                    <a:pt x="240" y="80"/>
                    <a:pt x="263" y="80"/>
                    <a:pt x="284" y="80"/>
                  </a:cubicBezTo>
                  <a:cubicBezTo>
                    <a:pt x="343" y="80"/>
                    <a:pt x="391" y="77"/>
                    <a:pt x="404" y="72"/>
                  </a:cubicBezTo>
                  <a:cubicBezTo>
                    <a:pt x="425" y="69"/>
                    <a:pt x="396" y="62"/>
                    <a:pt x="345" y="62"/>
                  </a:cubicBezTo>
                  <a:cubicBezTo>
                    <a:pt x="261" y="58"/>
                    <a:pt x="213" y="20"/>
                    <a:pt x="289" y="17"/>
                  </a:cubicBezTo>
                  <a:cubicBezTo>
                    <a:pt x="310" y="17"/>
                    <a:pt x="317" y="10"/>
                    <a:pt x="303" y="2"/>
                  </a:cubicBezTo>
                  <a:cubicBezTo>
                    <a:pt x="299" y="1"/>
                    <a:pt x="289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6" name="Google Shape;4136;p32"/>
            <p:cNvSpPr/>
            <p:nvPr/>
          </p:nvSpPr>
          <p:spPr>
            <a:xfrm>
              <a:off x="5391025" y="1340975"/>
              <a:ext cx="3650" cy="3725"/>
            </a:xfrm>
            <a:custGeom>
              <a:avLst/>
              <a:gdLst/>
              <a:ahLst/>
              <a:cxnLst/>
              <a:rect l="l" t="t" r="r" b="b"/>
              <a:pathLst>
                <a:path w="146" h="149" extrusionOk="0">
                  <a:moveTo>
                    <a:pt x="96" y="0"/>
                  </a:moveTo>
                  <a:cubicBezTo>
                    <a:pt x="88" y="0"/>
                    <a:pt x="79" y="3"/>
                    <a:pt x="66" y="7"/>
                  </a:cubicBezTo>
                  <a:cubicBezTo>
                    <a:pt x="42" y="17"/>
                    <a:pt x="25" y="31"/>
                    <a:pt x="32" y="37"/>
                  </a:cubicBezTo>
                  <a:cubicBezTo>
                    <a:pt x="38" y="44"/>
                    <a:pt x="35" y="55"/>
                    <a:pt x="25" y="58"/>
                  </a:cubicBezTo>
                  <a:cubicBezTo>
                    <a:pt x="11" y="61"/>
                    <a:pt x="1" y="72"/>
                    <a:pt x="4" y="82"/>
                  </a:cubicBezTo>
                  <a:cubicBezTo>
                    <a:pt x="6" y="88"/>
                    <a:pt x="11" y="90"/>
                    <a:pt x="17" y="90"/>
                  </a:cubicBezTo>
                  <a:cubicBezTo>
                    <a:pt x="24" y="90"/>
                    <a:pt x="32" y="88"/>
                    <a:pt x="38" y="82"/>
                  </a:cubicBezTo>
                  <a:cubicBezTo>
                    <a:pt x="43" y="80"/>
                    <a:pt x="47" y="79"/>
                    <a:pt x="52" y="79"/>
                  </a:cubicBezTo>
                  <a:cubicBezTo>
                    <a:pt x="66" y="79"/>
                    <a:pt x="82" y="90"/>
                    <a:pt x="97" y="114"/>
                  </a:cubicBezTo>
                  <a:cubicBezTo>
                    <a:pt x="113" y="137"/>
                    <a:pt x="125" y="148"/>
                    <a:pt x="133" y="148"/>
                  </a:cubicBezTo>
                  <a:cubicBezTo>
                    <a:pt x="145" y="148"/>
                    <a:pt x="145" y="119"/>
                    <a:pt x="132" y="61"/>
                  </a:cubicBezTo>
                  <a:cubicBezTo>
                    <a:pt x="122" y="16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7" name="Google Shape;4137;p32"/>
            <p:cNvSpPr/>
            <p:nvPr/>
          </p:nvSpPr>
          <p:spPr>
            <a:xfrm>
              <a:off x="5391550" y="1310500"/>
              <a:ext cx="2775" cy="725"/>
            </a:xfrm>
            <a:custGeom>
              <a:avLst/>
              <a:gdLst/>
              <a:ahLst/>
              <a:cxnLst/>
              <a:rect l="l" t="t" r="r" b="b"/>
              <a:pathLst>
                <a:path w="111" h="29" extrusionOk="0">
                  <a:moveTo>
                    <a:pt x="105" y="0"/>
                  </a:moveTo>
                  <a:cubicBezTo>
                    <a:pt x="97" y="0"/>
                    <a:pt x="81" y="4"/>
                    <a:pt x="59" y="11"/>
                  </a:cubicBezTo>
                  <a:cubicBezTo>
                    <a:pt x="17" y="22"/>
                    <a:pt x="1" y="28"/>
                    <a:pt x="25" y="28"/>
                  </a:cubicBezTo>
                  <a:cubicBezTo>
                    <a:pt x="45" y="28"/>
                    <a:pt x="80" y="18"/>
                    <a:pt x="100" y="7"/>
                  </a:cubicBezTo>
                  <a:cubicBezTo>
                    <a:pt x="110" y="3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8" name="Google Shape;4138;p32"/>
            <p:cNvSpPr/>
            <p:nvPr/>
          </p:nvSpPr>
          <p:spPr>
            <a:xfrm>
              <a:off x="5395725" y="1310875"/>
              <a:ext cx="2425" cy="1025"/>
            </a:xfrm>
            <a:custGeom>
              <a:avLst/>
              <a:gdLst/>
              <a:ahLst/>
              <a:cxnLst/>
              <a:rect l="l" t="t" r="r" b="b"/>
              <a:pathLst>
                <a:path w="97" h="41" extrusionOk="0">
                  <a:moveTo>
                    <a:pt x="72" y="1"/>
                  </a:moveTo>
                  <a:cubicBezTo>
                    <a:pt x="64" y="1"/>
                    <a:pt x="54" y="4"/>
                    <a:pt x="42" y="10"/>
                  </a:cubicBezTo>
                  <a:cubicBezTo>
                    <a:pt x="17" y="24"/>
                    <a:pt x="0" y="34"/>
                    <a:pt x="3" y="37"/>
                  </a:cubicBezTo>
                  <a:cubicBezTo>
                    <a:pt x="3" y="41"/>
                    <a:pt x="24" y="41"/>
                    <a:pt x="52" y="41"/>
                  </a:cubicBezTo>
                  <a:cubicBezTo>
                    <a:pt x="83" y="41"/>
                    <a:pt x="97" y="31"/>
                    <a:pt x="90" y="13"/>
                  </a:cubicBezTo>
                  <a:cubicBezTo>
                    <a:pt x="88" y="5"/>
                    <a:pt x="82" y="1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9" name="Google Shape;4139;p32"/>
            <p:cNvSpPr/>
            <p:nvPr/>
          </p:nvSpPr>
          <p:spPr>
            <a:xfrm>
              <a:off x="5340975" y="1128000"/>
              <a:ext cx="1250" cy="1500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5" y="0"/>
                  </a:moveTo>
                  <a:cubicBezTo>
                    <a:pt x="14" y="0"/>
                    <a:pt x="12" y="1"/>
                    <a:pt x="11" y="1"/>
                  </a:cubicBezTo>
                  <a:cubicBezTo>
                    <a:pt x="0" y="4"/>
                    <a:pt x="0" y="18"/>
                    <a:pt x="14" y="36"/>
                  </a:cubicBezTo>
                  <a:cubicBezTo>
                    <a:pt x="25" y="49"/>
                    <a:pt x="38" y="60"/>
                    <a:pt x="42" y="60"/>
                  </a:cubicBezTo>
                  <a:cubicBezTo>
                    <a:pt x="49" y="57"/>
                    <a:pt x="49" y="42"/>
                    <a:pt x="42" y="25"/>
                  </a:cubicBezTo>
                  <a:cubicBezTo>
                    <a:pt x="39" y="13"/>
                    <a:pt x="28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0" name="Google Shape;4140;p32"/>
            <p:cNvSpPr/>
            <p:nvPr/>
          </p:nvSpPr>
          <p:spPr>
            <a:xfrm>
              <a:off x="5357100" y="1124225"/>
              <a:ext cx="2150" cy="600"/>
            </a:xfrm>
            <a:custGeom>
              <a:avLst/>
              <a:gdLst/>
              <a:ahLst/>
              <a:cxnLst/>
              <a:rect l="l" t="t" r="r" b="b"/>
              <a:pathLst>
                <a:path w="86" h="24" extrusionOk="0">
                  <a:moveTo>
                    <a:pt x="75" y="0"/>
                  </a:moveTo>
                  <a:cubicBezTo>
                    <a:pt x="69" y="0"/>
                    <a:pt x="59" y="2"/>
                    <a:pt x="46" y="6"/>
                  </a:cubicBezTo>
                  <a:cubicBezTo>
                    <a:pt x="11" y="13"/>
                    <a:pt x="0" y="20"/>
                    <a:pt x="18" y="24"/>
                  </a:cubicBezTo>
                  <a:cubicBezTo>
                    <a:pt x="35" y="24"/>
                    <a:pt x="63" y="17"/>
                    <a:pt x="77" y="9"/>
                  </a:cubicBezTo>
                  <a:cubicBezTo>
                    <a:pt x="85" y="4"/>
                    <a:pt x="84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1" name="Google Shape;4141;p32"/>
            <p:cNvSpPr/>
            <p:nvPr/>
          </p:nvSpPr>
          <p:spPr>
            <a:xfrm>
              <a:off x="5421475" y="1321800"/>
              <a:ext cx="2175" cy="825"/>
            </a:xfrm>
            <a:custGeom>
              <a:avLst/>
              <a:gdLst/>
              <a:ahLst/>
              <a:cxnLst/>
              <a:rect l="l" t="t" r="r" b="b"/>
              <a:pathLst>
                <a:path w="87" h="33" extrusionOk="0">
                  <a:moveTo>
                    <a:pt x="54" y="1"/>
                  </a:moveTo>
                  <a:cubicBezTo>
                    <a:pt x="47" y="1"/>
                    <a:pt x="39" y="2"/>
                    <a:pt x="32" y="3"/>
                  </a:cubicBezTo>
                  <a:cubicBezTo>
                    <a:pt x="14" y="7"/>
                    <a:pt x="0" y="17"/>
                    <a:pt x="3" y="24"/>
                  </a:cubicBezTo>
                  <a:cubicBezTo>
                    <a:pt x="5" y="30"/>
                    <a:pt x="15" y="33"/>
                    <a:pt x="26" y="33"/>
                  </a:cubicBezTo>
                  <a:cubicBezTo>
                    <a:pt x="33" y="33"/>
                    <a:pt x="41" y="32"/>
                    <a:pt x="48" y="31"/>
                  </a:cubicBezTo>
                  <a:cubicBezTo>
                    <a:pt x="73" y="24"/>
                    <a:pt x="87" y="13"/>
                    <a:pt x="77" y="7"/>
                  </a:cubicBezTo>
                  <a:cubicBezTo>
                    <a:pt x="72" y="2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2" name="Google Shape;4142;p32"/>
            <p:cNvSpPr/>
            <p:nvPr/>
          </p:nvSpPr>
          <p:spPr>
            <a:xfrm>
              <a:off x="5362825" y="112337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2" y="1"/>
                  </a:moveTo>
                  <a:cubicBezTo>
                    <a:pt x="48" y="1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30" y="22"/>
                    <a:pt x="43" y="17"/>
                    <a:pt x="53" y="13"/>
                  </a:cubicBezTo>
                  <a:cubicBezTo>
                    <a:pt x="66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3" name="Google Shape;4143;p32"/>
            <p:cNvSpPr/>
            <p:nvPr/>
          </p:nvSpPr>
          <p:spPr>
            <a:xfrm>
              <a:off x="5426225" y="1322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36" y="1"/>
                  </a:moveTo>
                  <a:cubicBezTo>
                    <a:pt x="34" y="1"/>
                    <a:pt x="33" y="1"/>
                    <a:pt x="32" y="1"/>
                  </a:cubicBezTo>
                  <a:cubicBezTo>
                    <a:pt x="1" y="9"/>
                    <a:pt x="8" y="19"/>
                    <a:pt x="60" y="40"/>
                  </a:cubicBezTo>
                  <a:cubicBezTo>
                    <a:pt x="74" y="44"/>
                    <a:pt x="83" y="47"/>
                    <a:pt x="87" y="47"/>
                  </a:cubicBezTo>
                  <a:cubicBezTo>
                    <a:pt x="94" y="47"/>
                    <a:pt x="90" y="41"/>
                    <a:pt x="77" y="26"/>
                  </a:cubicBezTo>
                  <a:cubicBezTo>
                    <a:pt x="65" y="14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4" name="Google Shape;4144;p32"/>
            <p:cNvSpPr/>
            <p:nvPr/>
          </p:nvSpPr>
          <p:spPr>
            <a:xfrm>
              <a:off x="5428550" y="1321750"/>
              <a:ext cx="18000" cy="4150"/>
            </a:xfrm>
            <a:custGeom>
              <a:avLst/>
              <a:gdLst/>
              <a:ahLst/>
              <a:cxnLst/>
              <a:rect l="l" t="t" r="r" b="b"/>
              <a:pathLst>
                <a:path w="720" h="166" extrusionOk="0">
                  <a:moveTo>
                    <a:pt x="7" y="0"/>
                  </a:moveTo>
                  <a:cubicBezTo>
                    <a:pt x="0" y="0"/>
                    <a:pt x="10" y="19"/>
                    <a:pt x="33" y="47"/>
                  </a:cubicBezTo>
                  <a:cubicBezTo>
                    <a:pt x="42" y="59"/>
                    <a:pt x="64" y="68"/>
                    <a:pt x="79" y="68"/>
                  </a:cubicBezTo>
                  <a:cubicBezTo>
                    <a:pt x="81" y="68"/>
                    <a:pt x="83" y="68"/>
                    <a:pt x="85" y="68"/>
                  </a:cubicBezTo>
                  <a:cubicBezTo>
                    <a:pt x="90" y="66"/>
                    <a:pt x="95" y="65"/>
                    <a:pt x="100" y="65"/>
                  </a:cubicBezTo>
                  <a:cubicBezTo>
                    <a:pt x="111" y="65"/>
                    <a:pt x="120" y="70"/>
                    <a:pt x="123" y="74"/>
                  </a:cubicBezTo>
                  <a:cubicBezTo>
                    <a:pt x="127" y="84"/>
                    <a:pt x="148" y="92"/>
                    <a:pt x="175" y="92"/>
                  </a:cubicBezTo>
                  <a:cubicBezTo>
                    <a:pt x="227" y="92"/>
                    <a:pt x="255" y="130"/>
                    <a:pt x="210" y="140"/>
                  </a:cubicBezTo>
                  <a:cubicBezTo>
                    <a:pt x="192" y="147"/>
                    <a:pt x="196" y="151"/>
                    <a:pt x="223" y="158"/>
                  </a:cubicBezTo>
                  <a:cubicBezTo>
                    <a:pt x="240" y="163"/>
                    <a:pt x="253" y="165"/>
                    <a:pt x="262" y="165"/>
                  </a:cubicBezTo>
                  <a:cubicBezTo>
                    <a:pt x="284" y="165"/>
                    <a:pt x="282" y="149"/>
                    <a:pt x="262" y="113"/>
                  </a:cubicBezTo>
                  <a:cubicBezTo>
                    <a:pt x="250" y="89"/>
                    <a:pt x="246" y="73"/>
                    <a:pt x="253" y="73"/>
                  </a:cubicBezTo>
                  <a:lnTo>
                    <a:pt x="253" y="73"/>
                  </a:lnTo>
                  <a:cubicBezTo>
                    <a:pt x="254" y="73"/>
                    <a:pt x="256" y="73"/>
                    <a:pt x="258" y="74"/>
                  </a:cubicBezTo>
                  <a:cubicBezTo>
                    <a:pt x="266" y="79"/>
                    <a:pt x="280" y="82"/>
                    <a:pt x="298" y="82"/>
                  </a:cubicBezTo>
                  <a:cubicBezTo>
                    <a:pt x="334" y="82"/>
                    <a:pt x="390" y="73"/>
                    <a:pt x="470" y="57"/>
                  </a:cubicBezTo>
                  <a:cubicBezTo>
                    <a:pt x="480" y="55"/>
                    <a:pt x="489" y="53"/>
                    <a:pt x="496" y="53"/>
                  </a:cubicBezTo>
                  <a:cubicBezTo>
                    <a:pt x="510" y="53"/>
                    <a:pt x="517" y="57"/>
                    <a:pt x="515" y="64"/>
                  </a:cubicBezTo>
                  <a:cubicBezTo>
                    <a:pt x="513" y="71"/>
                    <a:pt x="520" y="75"/>
                    <a:pt x="534" y="75"/>
                  </a:cubicBezTo>
                  <a:cubicBezTo>
                    <a:pt x="545" y="75"/>
                    <a:pt x="560" y="72"/>
                    <a:pt x="577" y="68"/>
                  </a:cubicBezTo>
                  <a:cubicBezTo>
                    <a:pt x="612" y="60"/>
                    <a:pt x="660" y="54"/>
                    <a:pt x="685" y="54"/>
                  </a:cubicBezTo>
                  <a:cubicBezTo>
                    <a:pt x="691" y="54"/>
                    <a:pt x="695" y="54"/>
                    <a:pt x="699" y="54"/>
                  </a:cubicBezTo>
                  <a:cubicBezTo>
                    <a:pt x="718" y="54"/>
                    <a:pt x="720" y="48"/>
                    <a:pt x="706" y="39"/>
                  </a:cubicBezTo>
                  <a:cubicBezTo>
                    <a:pt x="695" y="29"/>
                    <a:pt x="640" y="22"/>
                    <a:pt x="588" y="19"/>
                  </a:cubicBezTo>
                  <a:cubicBezTo>
                    <a:pt x="536" y="19"/>
                    <a:pt x="491" y="15"/>
                    <a:pt x="487" y="9"/>
                  </a:cubicBezTo>
                  <a:cubicBezTo>
                    <a:pt x="487" y="6"/>
                    <a:pt x="482" y="5"/>
                    <a:pt x="472" y="5"/>
                  </a:cubicBezTo>
                  <a:cubicBezTo>
                    <a:pt x="457" y="5"/>
                    <a:pt x="431" y="8"/>
                    <a:pt x="401" y="12"/>
                  </a:cubicBezTo>
                  <a:cubicBezTo>
                    <a:pt x="347" y="22"/>
                    <a:pt x="264" y="27"/>
                    <a:pt x="189" y="27"/>
                  </a:cubicBezTo>
                  <a:cubicBezTo>
                    <a:pt x="108" y="27"/>
                    <a:pt x="37" y="21"/>
                    <a:pt x="23" y="9"/>
                  </a:cubicBezTo>
                  <a:cubicBezTo>
                    <a:pt x="15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5" name="Google Shape;4145;p32"/>
            <p:cNvSpPr/>
            <p:nvPr/>
          </p:nvSpPr>
          <p:spPr>
            <a:xfrm>
              <a:off x="5429425" y="1314325"/>
              <a:ext cx="2075" cy="625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73" y="1"/>
                  </a:moveTo>
                  <a:cubicBezTo>
                    <a:pt x="67" y="1"/>
                    <a:pt x="57" y="3"/>
                    <a:pt x="43" y="7"/>
                  </a:cubicBezTo>
                  <a:cubicBezTo>
                    <a:pt x="12" y="14"/>
                    <a:pt x="1" y="21"/>
                    <a:pt x="18" y="24"/>
                  </a:cubicBezTo>
                  <a:cubicBezTo>
                    <a:pt x="36" y="24"/>
                    <a:pt x="60" y="18"/>
                    <a:pt x="74" y="11"/>
                  </a:cubicBezTo>
                  <a:cubicBezTo>
                    <a:pt x="83" y="5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6" name="Google Shape;4146;p32"/>
            <p:cNvSpPr/>
            <p:nvPr/>
          </p:nvSpPr>
          <p:spPr>
            <a:xfrm>
              <a:off x="5437525" y="1325200"/>
              <a:ext cx="6250" cy="900"/>
            </a:xfrm>
            <a:custGeom>
              <a:avLst/>
              <a:gdLst/>
              <a:ahLst/>
              <a:cxnLst/>
              <a:rect l="l" t="t" r="r" b="b"/>
              <a:pathLst>
                <a:path w="250" h="36" extrusionOk="0">
                  <a:moveTo>
                    <a:pt x="194" y="1"/>
                  </a:moveTo>
                  <a:cubicBezTo>
                    <a:pt x="185" y="1"/>
                    <a:pt x="174" y="1"/>
                    <a:pt x="163" y="2"/>
                  </a:cubicBezTo>
                  <a:cubicBezTo>
                    <a:pt x="134" y="5"/>
                    <a:pt x="97" y="7"/>
                    <a:pt x="69" y="7"/>
                  </a:cubicBezTo>
                  <a:cubicBezTo>
                    <a:pt x="57" y="7"/>
                    <a:pt x="46" y="7"/>
                    <a:pt x="38" y="6"/>
                  </a:cubicBezTo>
                  <a:cubicBezTo>
                    <a:pt x="10" y="6"/>
                    <a:pt x="0" y="9"/>
                    <a:pt x="14" y="16"/>
                  </a:cubicBezTo>
                  <a:cubicBezTo>
                    <a:pt x="31" y="25"/>
                    <a:pt x="146" y="36"/>
                    <a:pt x="204" y="36"/>
                  </a:cubicBezTo>
                  <a:cubicBezTo>
                    <a:pt x="217" y="36"/>
                    <a:pt x="227" y="35"/>
                    <a:pt x="232" y="34"/>
                  </a:cubicBezTo>
                  <a:cubicBezTo>
                    <a:pt x="243" y="30"/>
                    <a:pt x="250" y="23"/>
                    <a:pt x="246" y="13"/>
                  </a:cubicBezTo>
                  <a:cubicBezTo>
                    <a:pt x="244" y="5"/>
                    <a:pt x="223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7" name="Google Shape;4147;p32"/>
            <p:cNvSpPr/>
            <p:nvPr/>
          </p:nvSpPr>
          <p:spPr>
            <a:xfrm>
              <a:off x="5444275" y="1324900"/>
              <a:ext cx="2475" cy="1000"/>
            </a:xfrm>
            <a:custGeom>
              <a:avLst/>
              <a:gdLst/>
              <a:ahLst/>
              <a:cxnLst/>
              <a:rect l="l" t="t" r="r" b="b"/>
              <a:pathLst>
                <a:path w="99" h="40" extrusionOk="0">
                  <a:moveTo>
                    <a:pt x="69" y="0"/>
                  </a:moveTo>
                  <a:cubicBezTo>
                    <a:pt x="62" y="0"/>
                    <a:pt x="52" y="1"/>
                    <a:pt x="42" y="4"/>
                  </a:cubicBezTo>
                  <a:cubicBezTo>
                    <a:pt x="18" y="11"/>
                    <a:pt x="1" y="21"/>
                    <a:pt x="4" y="32"/>
                  </a:cubicBezTo>
                  <a:cubicBezTo>
                    <a:pt x="6" y="37"/>
                    <a:pt x="18" y="40"/>
                    <a:pt x="34" y="40"/>
                  </a:cubicBezTo>
                  <a:cubicBezTo>
                    <a:pt x="40" y="40"/>
                    <a:pt x="46" y="39"/>
                    <a:pt x="52" y="38"/>
                  </a:cubicBezTo>
                  <a:cubicBezTo>
                    <a:pt x="81" y="35"/>
                    <a:pt x="98" y="21"/>
                    <a:pt x="94" y="11"/>
                  </a:cubicBezTo>
                  <a:cubicBezTo>
                    <a:pt x="92" y="4"/>
                    <a:pt x="83" y="0"/>
                    <a:pt x="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8" name="Google Shape;4148;p32"/>
            <p:cNvSpPr/>
            <p:nvPr/>
          </p:nvSpPr>
          <p:spPr>
            <a:xfrm>
              <a:off x="5382000" y="1119025"/>
              <a:ext cx="1625" cy="550"/>
            </a:xfrm>
            <a:custGeom>
              <a:avLst/>
              <a:gdLst/>
              <a:ahLst/>
              <a:cxnLst/>
              <a:rect l="l" t="t" r="r" b="b"/>
              <a:pathLst>
                <a:path w="65" h="22" extrusionOk="0">
                  <a:moveTo>
                    <a:pt x="57" y="1"/>
                  </a:moveTo>
                  <a:cubicBezTo>
                    <a:pt x="53" y="1"/>
                    <a:pt x="45" y="1"/>
                    <a:pt x="35" y="3"/>
                  </a:cubicBezTo>
                  <a:cubicBezTo>
                    <a:pt x="14" y="9"/>
                    <a:pt x="0" y="17"/>
                    <a:pt x="11" y="20"/>
                  </a:cubicBezTo>
                  <a:cubicBezTo>
                    <a:pt x="14" y="21"/>
                    <a:pt x="17" y="21"/>
                    <a:pt x="20" y="21"/>
                  </a:cubicBezTo>
                  <a:cubicBezTo>
                    <a:pt x="31" y="21"/>
                    <a:pt x="45" y="17"/>
                    <a:pt x="53" y="9"/>
                  </a:cubicBezTo>
                  <a:cubicBezTo>
                    <a:pt x="64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9" name="Google Shape;4149;p32"/>
            <p:cNvSpPr/>
            <p:nvPr/>
          </p:nvSpPr>
          <p:spPr>
            <a:xfrm>
              <a:off x="5447400" y="1321575"/>
              <a:ext cx="3150" cy="1025"/>
            </a:xfrm>
            <a:custGeom>
              <a:avLst/>
              <a:gdLst/>
              <a:ahLst/>
              <a:cxnLst/>
              <a:rect l="l" t="t" r="r" b="b"/>
              <a:pathLst>
                <a:path w="126" h="41" extrusionOk="0">
                  <a:moveTo>
                    <a:pt x="53" y="1"/>
                  </a:moveTo>
                  <a:cubicBezTo>
                    <a:pt x="43" y="1"/>
                    <a:pt x="34" y="2"/>
                    <a:pt x="28" y="5"/>
                  </a:cubicBezTo>
                  <a:cubicBezTo>
                    <a:pt x="11" y="8"/>
                    <a:pt x="1" y="19"/>
                    <a:pt x="4" y="29"/>
                  </a:cubicBezTo>
                  <a:cubicBezTo>
                    <a:pt x="6" y="37"/>
                    <a:pt x="16" y="40"/>
                    <a:pt x="30" y="40"/>
                  </a:cubicBezTo>
                  <a:cubicBezTo>
                    <a:pt x="42" y="40"/>
                    <a:pt x="57" y="38"/>
                    <a:pt x="73" y="33"/>
                  </a:cubicBezTo>
                  <a:cubicBezTo>
                    <a:pt x="122" y="19"/>
                    <a:pt x="125" y="16"/>
                    <a:pt x="94" y="5"/>
                  </a:cubicBezTo>
                  <a:cubicBezTo>
                    <a:pt x="82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0" name="Google Shape;4150;p32"/>
            <p:cNvSpPr/>
            <p:nvPr/>
          </p:nvSpPr>
          <p:spPr>
            <a:xfrm>
              <a:off x="5384950" y="1118225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69" y="1"/>
                  </a:moveTo>
                  <a:cubicBezTo>
                    <a:pt x="63" y="1"/>
                    <a:pt x="54" y="3"/>
                    <a:pt x="42" y="7"/>
                  </a:cubicBezTo>
                  <a:cubicBezTo>
                    <a:pt x="11" y="14"/>
                    <a:pt x="1" y="20"/>
                    <a:pt x="18" y="24"/>
                  </a:cubicBezTo>
                  <a:cubicBezTo>
                    <a:pt x="31" y="24"/>
                    <a:pt x="60" y="17"/>
                    <a:pt x="73" y="10"/>
                  </a:cubicBezTo>
                  <a:cubicBezTo>
                    <a:pt x="79" y="4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1" name="Google Shape;4151;p32"/>
            <p:cNvSpPr/>
            <p:nvPr/>
          </p:nvSpPr>
          <p:spPr>
            <a:xfrm>
              <a:off x="5450600" y="1321850"/>
              <a:ext cx="2075" cy="1000"/>
            </a:xfrm>
            <a:custGeom>
              <a:avLst/>
              <a:gdLst/>
              <a:ahLst/>
              <a:cxnLst/>
              <a:rect l="l" t="t" r="r" b="b"/>
              <a:pathLst>
                <a:path w="83" h="40" extrusionOk="0">
                  <a:moveTo>
                    <a:pt x="51" y="0"/>
                  </a:moveTo>
                  <a:cubicBezTo>
                    <a:pt x="41" y="0"/>
                    <a:pt x="26" y="7"/>
                    <a:pt x="18" y="15"/>
                  </a:cubicBezTo>
                  <a:cubicBezTo>
                    <a:pt x="1" y="32"/>
                    <a:pt x="1" y="39"/>
                    <a:pt x="25" y="39"/>
                  </a:cubicBezTo>
                  <a:cubicBezTo>
                    <a:pt x="27" y="39"/>
                    <a:pt x="30" y="39"/>
                    <a:pt x="32" y="39"/>
                  </a:cubicBezTo>
                  <a:cubicBezTo>
                    <a:pt x="63" y="39"/>
                    <a:pt x="82" y="14"/>
                    <a:pt x="57" y="1"/>
                  </a:cubicBezTo>
                  <a:cubicBezTo>
                    <a:pt x="55" y="1"/>
                    <a:pt x="53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2" name="Google Shape;4152;p32"/>
            <p:cNvSpPr/>
            <p:nvPr/>
          </p:nvSpPr>
          <p:spPr>
            <a:xfrm>
              <a:off x="5452775" y="1321400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8" y="5"/>
                    <a:pt x="0" y="19"/>
                    <a:pt x="8" y="36"/>
                  </a:cubicBezTo>
                  <a:cubicBezTo>
                    <a:pt x="12" y="47"/>
                    <a:pt x="18" y="52"/>
                    <a:pt x="24" y="52"/>
                  </a:cubicBezTo>
                  <a:cubicBezTo>
                    <a:pt x="27" y="52"/>
                    <a:pt x="31" y="51"/>
                    <a:pt x="35" y="47"/>
                  </a:cubicBezTo>
                  <a:cubicBezTo>
                    <a:pt x="45" y="36"/>
                    <a:pt x="53" y="23"/>
                    <a:pt x="49" y="12"/>
                  </a:cubicBez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3" name="Google Shape;4153;p32"/>
            <p:cNvSpPr/>
            <p:nvPr/>
          </p:nvSpPr>
          <p:spPr>
            <a:xfrm>
              <a:off x="5454600" y="1321400"/>
              <a:ext cx="1750" cy="1050"/>
            </a:xfrm>
            <a:custGeom>
              <a:avLst/>
              <a:gdLst/>
              <a:ahLst/>
              <a:cxnLst/>
              <a:rect l="l" t="t" r="r" b="b"/>
              <a:pathLst>
                <a:path w="70" h="42" extrusionOk="0">
                  <a:moveTo>
                    <a:pt x="26" y="1"/>
                  </a:moveTo>
                  <a:cubicBezTo>
                    <a:pt x="23" y="1"/>
                    <a:pt x="21" y="1"/>
                    <a:pt x="18" y="2"/>
                  </a:cubicBezTo>
                  <a:cubicBezTo>
                    <a:pt x="7" y="5"/>
                    <a:pt x="1" y="15"/>
                    <a:pt x="4" y="26"/>
                  </a:cubicBezTo>
                  <a:cubicBezTo>
                    <a:pt x="7" y="37"/>
                    <a:pt x="17" y="41"/>
                    <a:pt x="32" y="41"/>
                  </a:cubicBezTo>
                  <a:cubicBezTo>
                    <a:pt x="36" y="41"/>
                    <a:pt x="41" y="41"/>
                    <a:pt x="46" y="40"/>
                  </a:cubicBezTo>
                  <a:cubicBezTo>
                    <a:pt x="63" y="33"/>
                    <a:pt x="70" y="23"/>
                    <a:pt x="60" y="12"/>
                  </a:cubicBezTo>
                  <a:cubicBezTo>
                    <a:pt x="51" y="6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4" name="Google Shape;4154;p32"/>
            <p:cNvSpPr/>
            <p:nvPr/>
          </p:nvSpPr>
          <p:spPr>
            <a:xfrm>
              <a:off x="5403675" y="11167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1"/>
                  </a:moveTo>
                  <a:cubicBezTo>
                    <a:pt x="53" y="1"/>
                    <a:pt x="46" y="2"/>
                    <a:pt x="36" y="5"/>
                  </a:cubicBezTo>
                  <a:cubicBezTo>
                    <a:pt x="11" y="8"/>
                    <a:pt x="1" y="18"/>
                    <a:pt x="8" y="21"/>
                  </a:cubicBezTo>
                  <a:cubicBezTo>
                    <a:pt x="10" y="22"/>
                    <a:pt x="14" y="23"/>
                    <a:pt x="18" y="23"/>
                  </a:cubicBezTo>
                  <a:cubicBezTo>
                    <a:pt x="29" y="23"/>
                    <a:pt x="43" y="19"/>
                    <a:pt x="53" y="11"/>
                  </a:cubicBezTo>
                  <a:cubicBezTo>
                    <a:pt x="64" y="5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5" name="Google Shape;4155;p32"/>
            <p:cNvSpPr/>
            <p:nvPr/>
          </p:nvSpPr>
          <p:spPr>
            <a:xfrm>
              <a:off x="5406800" y="11132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7" y="0"/>
                  </a:moveTo>
                  <a:cubicBezTo>
                    <a:pt x="53" y="0"/>
                    <a:pt x="46" y="1"/>
                    <a:pt x="36" y="4"/>
                  </a:cubicBezTo>
                  <a:cubicBezTo>
                    <a:pt x="11" y="7"/>
                    <a:pt x="1" y="14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1" y="22"/>
                    <a:pt x="45" y="18"/>
                    <a:pt x="52" y="10"/>
                  </a:cubicBezTo>
                  <a:cubicBezTo>
                    <a:pt x="64" y="4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6" name="Google Shape;4156;p32"/>
            <p:cNvSpPr/>
            <p:nvPr/>
          </p:nvSpPr>
          <p:spPr>
            <a:xfrm>
              <a:off x="5414250" y="1111875"/>
              <a:ext cx="1625" cy="625"/>
            </a:xfrm>
            <a:custGeom>
              <a:avLst/>
              <a:gdLst/>
              <a:ahLst/>
              <a:cxnLst/>
              <a:rect l="l" t="t" r="r" b="b"/>
              <a:pathLst>
                <a:path w="65" h="25" extrusionOk="0">
                  <a:moveTo>
                    <a:pt x="56" y="0"/>
                  </a:moveTo>
                  <a:cubicBezTo>
                    <a:pt x="51" y="0"/>
                    <a:pt x="44" y="2"/>
                    <a:pt x="36" y="4"/>
                  </a:cubicBezTo>
                  <a:cubicBezTo>
                    <a:pt x="12" y="11"/>
                    <a:pt x="1" y="18"/>
                    <a:pt x="8" y="21"/>
                  </a:cubicBezTo>
                  <a:cubicBezTo>
                    <a:pt x="11" y="23"/>
                    <a:pt x="15" y="24"/>
                    <a:pt x="19" y="24"/>
                  </a:cubicBezTo>
                  <a:cubicBezTo>
                    <a:pt x="30" y="24"/>
                    <a:pt x="43" y="19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7" name="Google Shape;4157;p32"/>
            <p:cNvSpPr/>
            <p:nvPr/>
          </p:nvSpPr>
          <p:spPr>
            <a:xfrm>
              <a:off x="5419300" y="111062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5" y="1"/>
                    <a:pt x="35" y="2"/>
                  </a:cubicBezTo>
                  <a:cubicBezTo>
                    <a:pt x="10" y="9"/>
                    <a:pt x="0" y="16"/>
                    <a:pt x="10" y="20"/>
                  </a:cubicBezTo>
                  <a:cubicBezTo>
                    <a:pt x="13" y="22"/>
                    <a:pt x="16" y="22"/>
                    <a:pt x="20" y="22"/>
                  </a:cubicBezTo>
                  <a:cubicBezTo>
                    <a:pt x="29" y="22"/>
                    <a:pt x="43" y="18"/>
                    <a:pt x="52" y="12"/>
                  </a:cubicBezTo>
                  <a:cubicBezTo>
                    <a:pt x="64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8" name="Google Shape;4158;p32"/>
            <p:cNvSpPr/>
            <p:nvPr/>
          </p:nvSpPr>
          <p:spPr>
            <a:xfrm>
              <a:off x="5426750" y="1109325"/>
              <a:ext cx="1325" cy="1050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7"/>
                    <a:pt x="16" y="41"/>
                    <a:pt x="26" y="41"/>
                  </a:cubicBezTo>
                  <a:cubicBezTo>
                    <a:pt x="29" y="41"/>
                    <a:pt x="32" y="41"/>
                    <a:pt x="36" y="40"/>
                  </a:cubicBezTo>
                  <a:cubicBezTo>
                    <a:pt x="45" y="37"/>
                    <a:pt x="53" y="26"/>
                    <a:pt x="50" y="16"/>
                  </a:cubicBezTo>
                  <a:cubicBezTo>
                    <a:pt x="46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9" name="Google Shape;4159;p32"/>
            <p:cNvSpPr/>
            <p:nvPr/>
          </p:nvSpPr>
          <p:spPr>
            <a:xfrm>
              <a:off x="5435600" y="110285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27" y="0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8" y="4"/>
                    <a:pt x="0" y="11"/>
                    <a:pt x="0" y="14"/>
                  </a:cubicBezTo>
                  <a:cubicBezTo>
                    <a:pt x="4" y="22"/>
                    <a:pt x="15" y="25"/>
                    <a:pt x="29" y="28"/>
                  </a:cubicBezTo>
                  <a:cubicBezTo>
                    <a:pt x="33" y="30"/>
                    <a:pt x="37" y="31"/>
                    <a:pt x="40" y="31"/>
                  </a:cubicBezTo>
                  <a:cubicBezTo>
                    <a:pt x="49" y="31"/>
                    <a:pt x="52" y="25"/>
                    <a:pt x="50" y="14"/>
                  </a:cubicBezTo>
                  <a:cubicBezTo>
                    <a:pt x="46" y="6"/>
                    <a:pt x="36" y="0"/>
                    <a:pt x="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0" name="Google Shape;4160;p32"/>
            <p:cNvSpPr/>
            <p:nvPr/>
          </p:nvSpPr>
          <p:spPr>
            <a:xfrm>
              <a:off x="5530150" y="1327275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34" y="0"/>
                  </a:moveTo>
                  <a:cubicBezTo>
                    <a:pt x="26" y="0"/>
                    <a:pt x="19" y="1"/>
                    <a:pt x="14" y="2"/>
                  </a:cubicBezTo>
                  <a:cubicBezTo>
                    <a:pt x="0" y="6"/>
                    <a:pt x="7" y="13"/>
                    <a:pt x="31" y="17"/>
                  </a:cubicBezTo>
                  <a:cubicBezTo>
                    <a:pt x="46" y="22"/>
                    <a:pt x="66" y="25"/>
                    <a:pt x="80" y="25"/>
                  </a:cubicBezTo>
                  <a:cubicBezTo>
                    <a:pt x="85" y="25"/>
                    <a:pt x="90" y="24"/>
                    <a:pt x="94" y="23"/>
                  </a:cubicBezTo>
                  <a:cubicBezTo>
                    <a:pt x="104" y="20"/>
                    <a:pt x="98" y="13"/>
                    <a:pt x="77" y="6"/>
                  </a:cubicBezTo>
                  <a:cubicBezTo>
                    <a:pt x="62" y="2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1" name="Google Shape;4161;p32"/>
            <p:cNvSpPr/>
            <p:nvPr/>
          </p:nvSpPr>
          <p:spPr>
            <a:xfrm>
              <a:off x="5542475" y="1312200"/>
              <a:ext cx="2100" cy="600"/>
            </a:xfrm>
            <a:custGeom>
              <a:avLst/>
              <a:gdLst/>
              <a:ahLst/>
              <a:cxnLst/>
              <a:rect l="l" t="t" r="r" b="b"/>
              <a:pathLst>
                <a:path w="84" h="24" extrusionOk="0">
                  <a:moveTo>
                    <a:pt x="76" y="0"/>
                  </a:moveTo>
                  <a:cubicBezTo>
                    <a:pt x="70" y="0"/>
                    <a:pt x="59" y="2"/>
                    <a:pt x="45" y="5"/>
                  </a:cubicBezTo>
                  <a:cubicBezTo>
                    <a:pt x="14" y="13"/>
                    <a:pt x="0" y="23"/>
                    <a:pt x="17" y="23"/>
                  </a:cubicBezTo>
                  <a:cubicBezTo>
                    <a:pt x="20" y="23"/>
                    <a:pt x="23" y="23"/>
                    <a:pt x="27" y="23"/>
                  </a:cubicBezTo>
                  <a:cubicBezTo>
                    <a:pt x="44" y="23"/>
                    <a:pt x="65" y="17"/>
                    <a:pt x="76" y="8"/>
                  </a:cubicBezTo>
                  <a:cubicBezTo>
                    <a:pt x="84" y="3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2" name="Google Shape;4162;p32"/>
            <p:cNvSpPr/>
            <p:nvPr/>
          </p:nvSpPr>
          <p:spPr>
            <a:xfrm>
              <a:off x="5551400" y="1310925"/>
              <a:ext cx="2025" cy="1325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42" y="0"/>
                  </a:moveTo>
                  <a:cubicBezTo>
                    <a:pt x="28" y="0"/>
                    <a:pt x="13" y="8"/>
                    <a:pt x="7" y="22"/>
                  </a:cubicBezTo>
                  <a:cubicBezTo>
                    <a:pt x="4" y="35"/>
                    <a:pt x="0" y="49"/>
                    <a:pt x="0" y="53"/>
                  </a:cubicBezTo>
                  <a:cubicBezTo>
                    <a:pt x="0" y="53"/>
                    <a:pt x="21" y="46"/>
                    <a:pt x="45" y="32"/>
                  </a:cubicBezTo>
                  <a:cubicBezTo>
                    <a:pt x="76" y="15"/>
                    <a:pt x="80" y="8"/>
                    <a:pt x="52" y="1"/>
                  </a:cubicBezTo>
                  <a:cubicBezTo>
                    <a:pt x="49" y="0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3" name="Google Shape;4163;p32"/>
            <p:cNvSpPr/>
            <p:nvPr/>
          </p:nvSpPr>
          <p:spPr>
            <a:xfrm>
              <a:off x="5556000" y="1308550"/>
              <a:ext cx="22575" cy="2950"/>
            </a:xfrm>
            <a:custGeom>
              <a:avLst/>
              <a:gdLst/>
              <a:ahLst/>
              <a:cxnLst/>
              <a:rect l="l" t="t" r="r" b="b"/>
              <a:pathLst>
                <a:path w="903" h="118" extrusionOk="0">
                  <a:moveTo>
                    <a:pt x="859" y="0"/>
                  </a:moveTo>
                  <a:cubicBezTo>
                    <a:pt x="851" y="0"/>
                    <a:pt x="840" y="5"/>
                    <a:pt x="826" y="13"/>
                  </a:cubicBezTo>
                  <a:cubicBezTo>
                    <a:pt x="803" y="24"/>
                    <a:pt x="744" y="31"/>
                    <a:pt x="678" y="31"/>
                  </a:cubicBezTo>
                  <a:cubicBezTo>
                    <a:pt x="663" y="31"/>
                    <a:pt x="647" y="30"/>
                    <a:pt x="632" y="30"/>
                  </a:cubicBezTo>
                  <a:cubicBezTo>
                    <a:pt x="552" y="30"/>
                    <a:pt x="430" y="37"/>
                    <a:pt x="364" y="50"/>
                  </a:cubicBezTo>
                  <a:cubicBezTo>
                    <a:pt x="295" y="61"/>
                    <a:pt x="201" y="71"/>
                    <a:pt x="156" y="71"/>
                  </a:cubicBezTo>
                  <a:cubicBezTo>
                    <a:pt x="143" y="70"/>
                    <a:pt x="130" y="70"/>
                    <a:pt x="117" y="70"/>
                  </a:cubicBezTo>
                  <a:cubicBezTo>
                    <a:pt x="81" y="70"/>
                    <a:pt x="47" y="73"/>
                    <a:pt x="31" y="79"/>
                  </a:cubicBezTo>
                  <a:cubicBezTo>
                    <a:pt x="7" y="85"/>
                    <a:pt x="0" y="96"/>
                    <a:pt x="10" y="106"/>
                  </a:cubicBezTo>
                  <a:cubicBezTo>
                    <a:pt x="18" y="111"/>
                    <a:pt x="33" y="115"/>
                    <a:pt x="49" y="115"/>
                  </a:cubicBezTo>
                  <a:cubicBezTo>
                    <a:pt x="54" y="115"/>
                    <a:pt x="60" y="114"/>
                    <a:pt x="66" y="113"/>
                  </a:cubicBezTo>
                  <a:cubicBezTo>
                    <a:pt x="78" y="109"/>
                    <a:pt x="105" y="107"/>
                    <a:pt x="135" y="107"/>
                  </a:cubicBezTo>
                  <a:cubicBezTo>
                    <a:pt x="156" y="107"/>
                    <a:pt x="180" y="108"/>
                    <a:pt x="201" y="110"/>
                  </a:cubicBezTo>
                  <a:cubicBezTo>
                    <a:pt x="208" y="110"/>
                    <a:pt x="216" y="110"/>
                    <a:pt x="225" y="110"/>
                  </a:cubicBezTo>
                  <a:cubicBezTo>
                    <a:pt x="281" y="110"/>
                    <a:pt x="363" y="101"/>
                    <a:pt x="420" y="85"/>
                  </a:cubicBezTo>
                  <a:cubicBezTo>
                    <a:pt x="462" y="75"/>
                    <a:pt x="495" y="70"/>
                    <a:pt x="514" y="70"/>
                  </a:cubicBezTo>
                  <a:cubicBezTo>
                    <a:pt x="528" y="70"/>
                    <a:pt x="536" y="73"/>
                    <a:pt x="534" y="79"/>
                  </a:cubicBezTo>
                  <a:cubicBezTo>
                    <a:pt x="528" y="87"/>
                    <a:pt x="549" y="97"/>
                    <a:pt x="579" y="97"/>
                  </a:cubicBezTo>
                  <a:cubicBezTo>
                    <a:pt x="584" y="97"/>
                    <a:pt x="588" y="97"/>
                    <a:pt x="593" y="96"/>
                  </a:cubicBezTo>
                  <a:cubicBezTo>
                    <a:pt x="628" y="96"/>
                    <a:pt x="670" y="103"/>
                    <a:pt x="680" y="113"/>
                  </a:cubicBezTo>
                  <a:cubicBezTo>
                    <a:pt x="686" y="116"/>
                    <a:pt x="698" y="118"/>
                    <a:pt x="715" y="118"/>
                  </a:cubicBezTo>
                  <a:cubicBezTo>
                    <a:pt x="738" y="118"/>
                    <a:pt x="769" y="114"/>
                    <a:pt x="801" y="106"/>
                  </a:cubicBezTo>
                  <a:cubicBezTo>
                    <a:pt x="896" y="89"/>
                    <a:pt x="902" y="82"/>
                    <a:pt x="888" y="37"/>
                  </a:cubicBezTo>
                  <a:cubicBezTo>
                    <a:pt x="880" y="12"/>
                    <a:pt x="873" y="0"/>
                    <a:pt x="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4" name="Google Shape;4164;p32"/>
            <p:cNvSpPr/>
            <p:nvPr/>
          </p:nvSpPr>
          <p:spPr>
            <a:xfrm>
              <a:off x="5566050" y="1315925"/>
              <a:ext cx="36175" cy="2650"/>
            </a:xfrm>
            <a:custGeom>
              <a:avLst/>
              <a:gdLst/>
              <a:ahLst/>
              <a:cxnLst/>
              <a:rect l="l" t="t" r="r" b="b"/>
              <a:pathLst>
                <a:path w="1447" h="106" extrusionOk="0">
                  <a:moveTo>
                    <a:pt x="310" y="1"/>
                  </a:moveTo>
                  <a:cubicBezTo>
                    <a:pt x="278" y="1"/>
                    <a:pt x="248" y="2"/>
                    <a:pt x="223" y="5"/>
                  </a:cubicBezTo>
                  <a:cubicBezTo>
                    <a:pt x="185" y="9"/>
                    <a:pt x="153" y="13"/>
                    <a:pt x="153" y="13"/>
                  </a:cubicBezTo>
                  <a:cubicBezTo>
                    <a:pt x="153" y="11"/>
                    <a:pt x="147" y="10"/>
                    <a:pt x="137" y="10"/>
                  </a:cubicBezTo>
                  <a:cubicBezTo>
                    <a:pt x="127" y="10"/>
                    <a:pt x="113" y="11"/>
                    <a:pt x="98" y="13"/>
                  </a:cubicBezTo>
                  <a:cubicBezTo>
                    <a:pt x="1" y="23"/>
                    <a:pt x="56" y="51"/>
                    <a:pt x="215" y="75"/>
                  </a:cubicBezTo>
                  <a:cubicBezTo>
                    <a:pt x="278" y="85"/>
                    <a:pt x="389" y="91"/>
                    <a:pt x="495" y="91"/>
                  </a:cubicBezTo>
                  <a:cubicBezTo>
                    <a:pt x="534" y="91"/>
                    <a:pt x="573" y="90"/>
                    <a:pt x="608" y="88"/>
                  </a:cubicBezTo>
                  <a:cubicBezTo>
                    <a:pt x="659" y="87"/>
                    <a:pt x="707" y="86"/>
                    <a:pt x="746" y="86"/>
                  </a:cubicBezTo>
                  <a:cubicBezTo>
                    <a:pt x="805" y="86"/>
                    <a:pt x="845" y="88"/>
                    <a:pt x="847" y="93"/>
                  </a:cubicBezTo>
                  <a:cubicBezTo>
                    <a:pt x="847" y="100"/>
                    <a:pt x="865" y="104"/>
                    <a:pt x="890" y="104"/>
                  </a:cubicBezTo>
                  <a:cubicBezTo>
                    <a:pt x="898" y="104"/>
                    <a:pt x="907" y="103"/>
                    <a:pt x="917" y="103"/>
                  </a:cubicBezTo>
                  <a:cubicBezTo>
                    <a:pt x="951" y="103"/>
                    <a:pt x="1003" y="99"/>
                    <a:pt x="1027" y="96"/>
                  </a:cubicBezTo>
                  <a:cubicBezTo>
                    <a:pt x="1056" y="96"/>
                    <a:pt x="1149" y="99"/>
                    <a:pt x="1239" y="103"/>
                  </a:cubicBezTo>
                  <a:cubicBezTo>
                    <a:pt x="1271" y="105"/>
                    <a:pt x="1301" y="106"/>
                    <a:pt x="1328" y="106"/>
                  </a:cubicBezTo>
                  <a:cubicBezTo>
                    <a:pt x="1380" y="106"/>
                    <a:pt x="1417" y="101"/>
                    <a:pt x="1426" y="93"/>
                  </a:cubicBezTo>
                  <a:cubicBezTo>
                    <a:pt x="1444" y="78"/>
                    <a:pt x="1447" y="64"/>
                    <a:pt x="1440" y="61"/>
                  </a:cubicBezTo>
                  <a:cubicBezTo>
                    <a:pt x="1434" y="58"/>
                    <a:pt x="1256" y="51"/>
                    <a:pt x="1048" y="43"/>
                  </a:cubicBezTo>
                  <a:cubicBezTo>
                    <a:pt x="981" y="42"/>
                    <a:pt x="923" y="41"/>
                    <a:pt x="874" y="41"/>
                  </a:cubicBezTo>
                  <a:cubicBezTo>
                    <a:pt x="732" y="41"/>
                    <a:pt x="665" y="48"/>
                    <a:pt x="660" y="61"/>
                  </a:cubicBezTo>
                  <a:cubicBezTo>
                    <a:pt x="657" y="69"/>
                    <a:pt x="654" y="72"/>
                    <a:pt x="651" y="72"/>
                  </a:cubicBezTo>
                  <a:cubicBezTo>
                    <a:pt x="647" y="72"/>
                    <a:pt x="643" y="66"/>
                    <a:pt x="639" y="54"/>
                  </a:cubicBezTo>
                  <a:cubicBezTo>
                    <a:pt x="631" y="26"/>
                    <a:pt x="448" y="1"/>
                    <a:pt x="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5" name="Google Shape;4165;p32"/>
            <p:cNvSpPr/>
            <p:nvPr/>
          </p:nvSpPr>
          <p:spPr>
            <a:xfrm>
              <a:off x="5581400" y="1307300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67" y="1"/>
                  </a:moveTo>
                  <a:cubicBezTo>
                    <a:pt x="57" y="1"/>
                    <a:pt x="46" y="5"/>
                    <a:pt x="35" y="10"/>
                  </a:cubicBezTo>
                  <a:cubicBezTo>
                    <a:pt x="6" y="30"/>
                    <a:pt x="1" y="41"/>
                    <a:pt x="19" y="41"/>
                  </a:cubicBezTo>
                  <a:cubicBezTo>
                    <a:pt x="27" y="41"/>
                    <a:pt x="39" y="39"/>
                    <a:pt x="56" y="35"/>
                  </a:cubicBezTo>
                  <a:cubicBezTo>
                    <a:pt x="80" y="28"/>
                    <a:pt x="94" y="14"/>
                    <a:pt x="84" y="7"/>
                  </a:cubicBezTo>
                  <a:cubicBezTo>
                    <a:pt x="79" y="3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6" name="Google Shape;4166;p32"/>
            <p:cNvSpPr/>
            <p:nvPr/>
          </p:nvSpPr>
          <p:spPr>
            <a:xfrm>
              <a:off x="5520000" y="1100025"/>
              <a:ext cx="3750" cy="1200"/>
            </a:xfrm>
            <a:custGeom>
              <a:avLst/>
              <a:gdLst/>
              <a:ahLst/>
              <a:cxnLst/>
              <a:rect l="l" t="t" r="r" b="b"/>
              <a:pathLst>
                <a:path w="150" h="48" extrusionOk="0">
                  <a:moveTo>
                    <a:pt x="88" y="1"/>
                  </a:moveTo>
                  <a:cubicBezTo>
                    <a:pt x="73" y="1"/>
                    <a:pt x="59" y="4"/>
                    <a:pt x="46" y="10"/>
                  </a:cubicBezTo>
                  <a:cubicBezTo>
                    <a:pt x="3" y="32"/>
                    <a:pt x="0" y="48"/>
                    <a:pt x="33" y="48"/>
                  </a:cubicBezTo>
                  <a:cubicBezTo>
                    <a:pt x="45" y="48"/>
                    <a:pt x="62" y="46"/>
                    <a:pt x="83" y="41"/>
                  </a:cubicBezTo>
                  <a:cubicBezTo>
                    <a:pt x="142" y="31"/>
                    <a:pt x="150" y="23"/>
                    <a:pt x="122" y="10"/>
                  </a:cubicBezTo>
                  <a:cubicBezTo>
                    <a:pt x="112" y="3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7" name="Google Shape;4167;p32"/>
            <p:cNvSpPr/>
            <p:nvPr/>
          </p:nvSpPr>
          <p:spPr>
            <a:xfrm>
              <a:off x="5597975" y="133860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4" y="1"/>
                  </a:moveTo>
                  <a:cubicBezTo>
                    <a:pt x="50" y="1"/>
                    <a:pt x="44" y="2"/>
                    <a:pt x="35" y="4"/>
                  </a:cubicBezTo>
                  <a:cubicBezTo>
                    <a:pt x="11" y="7"/>
                    <a:pt x="0" y="18"/>
                    <a:pt x="11" y="22"/>
                  </a:cubicBezTo>
                  <a:cubicBezTo>
                    <a:pt x="13" y="22"/>
                    <a:pt x="15" y="23"/>
                    <a:pt x="18" y="23"/>
                  </a:cubicBezTo>
                  <a:cubicBezTo>
                    <a:pt x="27" y="23"/>
                    <a:pt x="42" y="19"/>
                    <a:pt x="53" y="11"/>
                  </a:cubicBezTo>
                  <a:cubicBezTo>
                    <a:pt x="61" y="4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8" name="Google Shape;4168;p32"/>
            <p:cNvSpPr/>
            <p:nvPr/>
          </p:nvSpPr>
          <p:spPr>
            <a:xfrm>
              <a:off x="5600325" y="1338200"/>
              <a:ext cx="5300" cy="2275"/>
            </a:xfrm>
            <a:custGeom>
              <a:avLst/>
              <a:gdLst/>
              <a:ahLst/>
              <a:cxnLst/>
              <a:rect l="l" t="t" r="r" b="b"/>
              <a:pathLst>
                <a:path w="212" h="91" extrusionOk="0">
                  <a:moveTo>
                    <a:pt x="37" y="1"/>
                  </a:moveTo>
                  <a:cubicBezTo>
                    <a:pt x="33" y="1"/>
                    <a:pt x="27" y="4"/>
                    <a:pt x="21" y="9"/>
                  </a:cubicBezTo>
                  <a:cubicBezTo>
                    <a:pt x="0" y="31"/>
                    <a:pt x="44" y="65"/>
                    <a:pt x="83" y="65"/>
                  </a:cubicBezTo>
                  <a:cubicBezTo>
                    <a:pt x="89" y="65"/>
                    <a:pt x="95" y="64"/>
                    <a:pt x="101" y="62"/>
                  </a:cubicBezTo>
                  <a:cubicBezTo>
                    <a:pt x="104" y="61"/>
                    <a:pt x="107" y="61"/>
                    <a:pt x="110" y="61"/>
                  </a:cubicBezTo>
                  <a:cubicBezTo>
                    <a:pt x="123" y="61"/>
                    <a:pt x="136" y="67"/>
                    <a:pt x="138" y="76"/>
                  </a:cubicBezTo>
                  <a:cubicBezTo>
                    <a:pt x="142" y="84"/>
                    <a:pt x="149" y="90"/>
                    <a:pt x="160" y="90"/>
                  </a:cubicBezTo>
                  <a:cubicBezTo>
                    <a:pt x="162" y="90"/>
                    <a:pt x="164" y="90"/>
                    <a:pt x="167" y="89"/>
                  </a:cubicBezTo>
                  <a:cubicBezTo>
                    <a:pt x="212" y="79"/>
                    <a:pt x="173" y="44"/>
                    <a:pt x="118" y="44"/>
                  </a:cubicBezTo>
                  <a:cubicBezTo>
                    <a:pt x="112" y="45"/>
                    <a:pt x="106" y="45"/>
                    <a:pt x="101" y="45"/>
                  </a:cubicBezTo>
                  <a:cubicBezTo>
                    <a:pt x="77" y="45"/>
                    <a:pt x="59" y="40"/>
                    <a:pt x="55" y="34"/>
                  </a:cubicBezTo>
                  <a:cubicBezTo>
                    <a:pt x="53" y="11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9" name="Google Shape;4169;p32"/>
            <p:cNvSpPr/>
            <p:nvPr/>
          </p:nvSpPr>
          <p:spPr>
            <a:xfrm>
              <a:off x="5591325" y="1308000"/>
              <a:ext cx="3100" cy="950"/>
            </a:xfrm>
            <a:custGeom>
              <a:avLst/>
              <a:gdLst/>
              <a:ahLst/>
              <a:cxnLst/>
              <a:rect l="l" t="t" r="r" b="b"/>
              <a:pathLst>
                <a:path w="124" h="38" extrusionOk="0">
                  <a:moveTo>
                    <a:pt x="76" y="1"/>
                  </a:moveTo>
                  <a:cubicBezTo>
                    <a:pt x="59" y="1"/>
                    <a:pt x="40" y="5"/>
                    <a:pt x="30" y="10"/>
                  </a:cubicBezTo>
                  <a:cubicBezTo>
                    <a:pt x="4" y="28"/>
                    <a:pt x="0" y="37"/>
                    <a:pt x="18" y="37"/>
                  </a:cubicBezTo>
                  <a:cubicBezTo>
                    <a:pt x="29" y="37"/>
                    <a:pt x="47" y="34"/>
                    <a:pt x="72" y="27"/>
                  </a:cubicBezTo>
                  <a:cubicBezTo>
                    <a:pt x="117" y="17"/>
                    <a:pt x="124" y="10"/>
                    <a:pt x="96" y="3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0" name="Google Shape;4170;p32"/>
            <p:cNvSpPr/>
            <p:nvPr/>
          </p:nvSpPr>
          <p:spPr>
            <a:xfrm>
              <a:off x="5525700" y="1099100"/>
              <a:ext cx="1350" cy="1025"/>
            </a:xfrm>
            <a:custGeom>
              <a:avLst/>
              <a:gdLst/>
              <a:ahLst/>
              <a:cxnLst/>
              <a:rect l="l" t="t" r="r" b="b"/>
              <a:pathLst>
                <a:path w="54" h="41" extrusionOk="0">
                  <a:moveTo>
                    <a:pt x="30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8" y="5"/>
                    <a:pt x="1" y="15"/>
                    <a:pt x="5" y="26"/>
                  </a:cubicBezTo>
                  <a:cubicBezTo>
                    <a:pt x="8" y="34"/>
                    <a:pt x="17" y="41"/>
                    <a:pt x="28" y="41"/>
                  </a:cubicBezTo>
                  <a:cubicBezTo>
                    <a:pt x="30" y="41"/>
                    <a:pt x="33" y="40"/>
                    <a:pt x="36" y="39"/>
                  </a:cubicBezTo>
                  <a:cubicBezTo>
                    <a:pt x="47" y="36"/>
                    <a:pt x="53" y="26"/>
                    <a:pt x="50" y="15"/>
                  </a:cubicBezTo>
                  <a:cubicBezTo>
                    <a:pt x="47" y="7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1" name="Google Shape;4171;p32"/>
            <p:cNvSpPr/>
            <p:nvPr/>
          </p:nvSpPr>
          <p:spPr>
            <a:xfrm>
              <a:off x="5606375" y="1339725"/>
              <a:ext cx="8050" cy="1800"/>
            </a:xfrm>
            <a:custGeom>
              <a:avLst/>
              <a:gdLst/>
              <a:ahLst/>
              <a:cxnLst/>
              <a:rect l="l" t="t" r="r" b="b"/>
              <a:pathLst>
                <a:path w="322" h="72" extrusionOk="0">
                  <a:moveTo>
                    <a:pt x="60" y="1"/>
                  </a:moveTo>
                  <a:cubicBezTo>
                    <a:pt x="0" y="1"/>
                    <a:pt x="0" y="1"/>
                    <a:pt x="56" y="32"/>
                  </a:cubicBezTo>
                  <a:cubicBezTo>
                    <a:pt x="82" y="46"/>
                    <a:pt x="113" y="58"/>
                    <a:pt x="128" y="58"/>
                  </a:cubicBezTo>
                  <a:cubicBezTo>
                    <a:pt x="132" y="58"/>
                    <a:pt x="134" y="58"/>
                    <a:pt x="136" y="57"/>
                  </a:cubicBezTo>
                  <a:cubicBezTo>
                    <a:pt x="150" y="52"/>
                    <a:pt x="143" y="46"/>
                    <a:pt x="122" y="39"/>
                  </a:cubicBezTo>
                  <a:cubicBezTo>
                    <a:pt x="82" y="29"/>
                    <a:pt x="105" y="18"/>
                    <a:pt x="156" y="18"/>
                  </a:cubicBezTo>
                  <a:cubicBezTo>
                    <a:pt x="161" y="18"/>
                    <a:pt x="168" y="18"/>
                    <a:pt x="174" y="18"/>
                  </a:cubicBezTo>
                  <a:cubicBezTo>
                    <a:pt x="195" y="22"/>
                    <a:pt x="209" y="32"/>
                    <a:pt x="205" y="46"/>
                  </a:cubicBezTo>
                  <a:cubicBezTo>
                    <a:pt x="204" y="53"/>
                    <a:pt x="204" y="57"/>
                    <a:pt x="206" y="57"/>
                  </a:cubicBezTo>
                  <a:cubicBezTo>
                    <a:pt x="209" y="57"/>
                    <a:pt x="213" y="54"/>
                    <a:pt x="219" y="49"/>
                  </a:cubicBezTo>
                  <a:cubicBezTo>
                    <a:pt x="224" y="44"/>
                    <a:pt x="230" y="42"/>
                    <a:pt x="235" y="42"/>
                  </a:cubicBezTo>
                  <a:cubicBezTo>
                    <a:pt x="240" y="42"/>
                    <a:pt x="245" y="45"/>
                    <a:pt x="247" y="52"/>
                  </a:cubicBezTo>
                  <a:cubicBezTo>
                    <a:pt x="249" y="59"/>
                    <a:pt x="253" y="62"/>
                    <a:pt x="259" y="62"/>
                  </a:cubicBezTo>
                  <a:cubicBezTo>
                    <a:pt x="263" y="62"/>
                    <a:pt x="267" y="61"/>
                    <a:pt x="271" y="57"/>
                  </a:cubicBezTo>
                  <a:cubicBezTo>
                    <a:pt x="274" y="53"/>
                    <a:pt x="279" y="52"/>
                    <a:pt x="285" y="52"/>
                  </a:cubicBezTo>
                  <a:cubicBezTo>
                    <a:pt x="292" y="52"/>
                    <a:pt x="300" y="55"/>
                    <a:pt x="306" y="63"/>
                  </a:cubicBezTo>
                  <a:cubicBezTo>
                    <a:pt x="312" y="69"/>
                    <a:pt x="315" y="71"/>
                    <a:pt x="318" y="71"/>
                  </a:cubicBezTo>
                  <a:cubicBezTo>
                    <a:pt x="321" y="71"/>
                    <a:pt x="321" y="65"/>
                    <a:pt x="317" y="52"/>
                  </a:cubicBezTo>
                  <a:cubicBezTo>
                    <a:pt x="309" y="22"/>
                    <a:pt x="199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2" name="Google Shape;4172;p32"/>
            <p:cNvSpPr/>
            <p:nvPr/>
          </p:nvSpPr>
          <p:spPr>
            <a:xfrm>
              <a:off x="5597525" y="1308150"/>
              <a:ext cx="5675" cy="925"/>
            </a:xfrm>
            <a:custGeom>
              <a:avLst/>
              <a:gdLst/>
              <a:ahLst/>
              <a:cxnLst/>
              <a:rect l="l" t="t" r="r" b="b"/>
              <a:pathLst>
                <a:path w="227" h="37" extrusionOk="0">
                  <a:moveTo>
                    <a:pt x="107" y="0"/>
                  </a:moveTo>
                  <a:cubicBezTo>
                    <a:pt x="93" y="0"/>
                    <a:pt x="79" y="1"/>
                    <a:pt x="67" y="4"/>
                  </a:cubicBezTo>
                  <a:cubicBezTo>
                    <a:pt x="1" y="19"/>
                    <a:pt x="31" y="37"/>
                    <a:pt x="108" y="37"/>
                  </a:cubicBezTo>
                  <a:cubicBezTo>
                    <a:pt x="120" y="37"/>
                    <a:pt x="133" y="36"/>
                    <a:pt x="146" y="36"/>
                  </a:cubicBezTo>
                  <a:cubicBezTo>
                    <a:pt x="223" y="29"/>
                    <a:pt x="226" y="25"/>
                    <a:pt x="175" y="8"/>
                  </a:cubicBezTo>
                  <a:cubicBezTo>
                    <a:pt x="157" y="3"/>
                    <a:pt x="131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3" name="Google Shape;4173;p32"/>
            <p:cNvSpPr/>
            <p:nvPr/>
          </p:nvSpPr>
          <p:spPr>
            <a:xfrm>
              <a:off x="5534475" y="109622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4" y="1"/>
                  </a:moveTo>
                  <a:cubicBezTo>
                    <a:pt x="50" y="1"/>
                    <a:pt x="45" y="1"/>
                    <a:pt x="39" y="2"/>
                  </a:cubicBezTo>
                  <a:cubicBezTo>
                    <a:pt x="15" y="9"/>
                    <a:pt x="0" y="16"/>
                    <a:pt x="11" y="20"/>
                  </a:cubicBezTo>
                  <a:cubicBezTo>
                    <a:pt x="14" y="21"/>
                    <a:pt x="18" y="22"/>
                    <a:pt x="22" y="22"/>
                  </a:cubicBezTo>
                  <a:cubicBezTo>
                    <a:pt x="33" y="22"/>
                    <a:pt x="46" y="18"/>
                    <a:pt x="56" y="13"/>
                  </a:cubicBezTo>
                  <a:cubicBezTo>
                    <a:pt x="67" y="5"/>
                    <a:pt x="65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4" name="Google Shape;4174;p32"/>
            <p:cNvSpPr/>
            <p:nvPr/>
          </p:nvSpPr>
          <p:spPr>
            <a:xfrm>
              <a:off x="5604300" y="1307875"/>
              <a:ext cx="2175" cy="1625"/>
            </a:xfrm>
            <a:custGeom>
              <a:avLst/>
              <a:gdLst/>
              <a:ahLst/>
              <a:cxnLst/>
              <a:rect l="l" t="t" r="r" b="b"/>
              <a:pathLst>
                <a:path w="87" h="65" extrusionOk="0">
                  <a:moveTo>
                    <a:pt x="52" y="1"/>
                  </a:moveTo>
                  <a:cubicBezTo>
                    <a:pt x="43" y="1"/>
                    <a:pt x="35" y="8"/>
                    <a:pt x="25" y="22"/>
                  </a:cubicBezTo>
                  <a:cubicBezTo>
                    <a:pt x="11" y="40"/>
                    <a:pt x="0" y="57"/>
                    <a:pt x="0" y="64"/>
                  </a:cubicBezTo>
                  <a:cubicBezTo>
                    <a:pt x="1" y="65"/>
                    <a:pt x="2" y="65"/>
                    <a:pt x="3" y="65"/>
                  </a:cubicBezTo>
                  <a:cubicBezTo>
                    <a:pt x="8" y="65"/>
                    <a:pt x="17" y="58"/>
                    <a:pt x="28" y="43"/>
                  </a:cubicBezTo>
                  <a:cubicBezTo>
                    <a:pt x="40" y="29"/>
                    <a:pt x="56" y="22"/>
                    <a:pt x="69" y="22"/>
                  </a:cubicBezTo>
                  <a:cubicBezTo>
                    <a:pt x="72" y="22"/>
                    <a:pt x="74" y="22"/>
                    <a:pt x="77" y="22"/>
                  </a:cubicBezTo>
                  <a:cubicBezTo>
                    <a:pt x="80" y="24"/>
                    <a:pt x="82" y="25"/>
                    <a:pt x="83" y="25"/>
                  </a:cubicBezTo>
                  <a:cubicBezTo>
                    <a:pt x="87" y="25"/>
                    <a:pt x="84" y="19"/>
                    <a:pt x="73" y="12"/>
                  </a:cubicBezTo>
                  <a:cubicBezTo>
                    <a:pt x="65" y="4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5" name="Google Shape;4175;p32"/>
            <p:cNvSpPr/>
            <p:nvPr/>
          </p:nvSpPr>
          <p:spPr>
            <a:xfrm>
              <a:off x="5615625" y="1340800"/>
              <a:ext cx="2400" cy="700"/>
            </a:xfrm>
            <a:custGeom>
              <a:avLst/>
              <a:gdLst/>
              <a:ahLst/>
              <a:cxnLst/>
              <a:rect l="l" t="t" r="r" b="b"/>
              <a:pathLst>
                <a:path w="96" h="28" extrusionOk="0">
                  <a:moveTo>
                    <a:pt x="42" y="1"/>
                  </a:moveTo>
                  <a:cubicBezTo>
                    <a:pt x="31" y="1"/>
                    <a:pt x="22" y="2"/>
                    <a:pt x="16" y="6"/>
                  </a:cubicBezTo>
                  <a:cubicBezTo>
                    <a:pt x="2" y="22"/>
                    <a:pt x="0" y="27"/>
                    <a:pt x="17" y="27"/>
                  </a:cubicBezTo>
                  <a:cubicBezTo>
                    <a:pt x="25" y="27"/>
                    <a:pt x="38" y="26"/>
                    <a:pt x="58" y="24"/>
                  </a:cubicBezTo>
                  <a:cubicBezTo>
                    <a:pt x="93" y="17"/>
                    <a:pt x="96" y="9"/>
                    <a:pt x="68" y="3"/>
                  </a:cubicBezTo>
                  <a:cubicBezTo>
                    <a:pt x="59" y="1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6" name="Google Shape;4176;p32"/>
            <p:cNvSpPr/>
            <p:nvPr/>
          </p:nvSpPr>
          <p:spPr>
            <a:xfrm>
              <a:off x="5606825" y="1307900"/>
              <a:ext cx="2625" cy="925"/>
            </a:xfrm>
            <a:custGeom>
              <a:avLst/>
              <a:gdLst/>
              <a:ahLst/>
              <a:cxnLst/>
              <a:rect l="l" t="t" r="r" b="b"/>
              <a:pathLst>
                <a:path w="105" h="37" extrusionOk="0">
                  <a:moveTo>
                    <a:pt x="9" y="1"/>
                  </a:moveTo>
                  <a:cubicBezTo>
                    <a:pt x="1" y="1"/>
                    <a:pt x="12" y="7"/>
                    <a:pt x="42" y="21"/>
                  </a:cubicBezTo>
                  <a:cubicBezTo>
                    <a:pt x="58" y="30"/>
                    <a:pt x="76" y="37"/>
                    <a:pt x="88" y="37"/>
                  </a:cubicBezTo>
                  <a:cubicBezTo>
                    <a:pt x="94" y="37"/>
                    <a:pt x="98" y="35"/>
                    <a:pt x="101" y="31"/>
                  </a:cubicBezTo>
                  <a:cubicBezTo>
                    <a:pt x="104" y="25"/>
                    <a:pt x="83" y="11"/>
                    <a:pt x="49" y="7"/>
                  </a:cubicBezTo>
                  <a:cubicBezTo>
                    <a:pt x="27" y="3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7" name="Google Shape;4177;p32"/>
            <p:cNvSpPr/>
            <p:nvPr/>
          </p:nvSpPr>
          <p:spPr>
            <a:xfrm>
              <a:off x="5541075" y="1094925"/>
              <a:ext cx="4175" cy="725"/>
            </a:xfrm>
            <a:custGeom>
              <a:avLst/>
              <a:gdLst/>
              <a:ahLst/>
              <a:cxnLst/>
              <a:rect l="l" t="t" r="r" b="b"/>
              <a:pathLst>
                <a:path w="167" h="29" extrusionOk="0">
                  <a:moveTo>
                    <a:pt x="89" y="0"/>
                  </a:moveTo>
                  <a:cubicBezTo>
                    <a:pt x="73" y="0"/>
                    <a:pt x="57" y="2"/>
                    <a:pt x="45" y="6"/>
                  </a:cubicBezTo>
                  <a:lnTo>
                    <a:pt x="0" y="19"/>
                  </a:lnTo>
                  <a:lnTo>
                    <a:pt x="52" y="27"/>
                  </a:lnTo>
                  <a:cubicBezTo>
                    <a:pt x="64" y="28"/>
                    <a:pt x="77" y="29"/>
                    <a:pt x="90" y="29"/>
                  </a:cubicBezTo>
                  <a:cubicBezTo>
                    <a:pt x="108" y="29"/>
                    <a:pt x="126" y="27"/>
                    <a:pt x="135" y="23"/>
                  </a:cubicBezTo>
                  <a:cubicBezTo>
                    <a:pt x="167" y="16"/>
                    <a:pt x="167" y="16"/>
                    <a:pt x="132" y="6"/>
                  </a:cubicBezTo>
                  <a:cubicBezTo>
                    <a:pt x="120" y="2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8" name="Google Shape;4178;p32"/>
            <p:cNvSpPr/>
            <p:nvPr/>
          </p:nvSpPr>
          <p:spPr>
            <a:xfrm>
              <a:off x="5621425" y="1342125"/>
              <a:ext cx="8975" cy="1875"/>
            </a:xfrm>
            <a:custGeom>
              <a:avLst/>
              <a:gdLst/>
              <a:ahLst/>
              <a:cxnLst/>
              <a:rect l="l" t="t" r="r" b="b"/>
              <a:pathLst>
                <a:path w="359" h="75" extrusionOk="0">
                  <a:moveTo>
                    <a:pt x="9" y="1"/>
                  </a:moveTo>
                  <a:cubicBezTo>
                    <a:pt x="1" y="1"/>
                    <a:pt x="0" y="7"/>
                    <a:pt x="6" y="19"/>
                  </a:cubicBezTo>
                  <a:cubicBezTo>
                    <a:pt x="11" y="38"/>
                    <a:pt x="93" y="50"/>
                    <a:pt x="163" y="50"/>
                  </a:cubicBezTo>
                  <a:cubicBezTo>
                    <a:pt x="199" y="50"/>
                    <a:pt x="231" y="47"/>
                    <a:pt x="249" y="40"/>
                  </a:cubicBezTo>
                  <a:cubicBezTo>
                    <a:pt x="252" y="38"/>
                    <a:pt x="257" y="37"/>
                    <a:pt x="261" y="37"/>
                  </a:cubicBezTo>
                  <a:cubicBezTo>
                    <a:pt x="273" y="37"/>
                    <a:pt x="287" y="43"/>
                    <a:pt x="298" y="54"/>
                  </a:cubicBezTo>
                  <a:cubicBezTo>
                    <a:pt x="310" y="68"/>
                    <a:pt x="326" y="74"/>
                    <a:pt x="338" y="74"/>
                  </a:cubicBezTo>
                  <a:cubicBezTo>
                    <a:pt x="350" y="74"/>
                    <a:pt x="358" y="68"/>
                    <a:pt x="353" y="54"/>
                  </a:cubicBezTo>
                  <a:cubicBezTo>
                    <a:pt x="348" y="35"/>
                    <a:pt x="214" y="12"/>
                    <a:pt x="144" y="12"/>
                  </a:cubicBezTo>
                  <a:cubicBezTo>
                    <a:pt x="123" y="12"/>
                    <a:pt x="108" y="14"/>
                    <a:pt x="103" y="19"/>
                  </a:cubicBezTo>
                  <a:cubicBezTo>
                    <a:pt x="99" y="23"/>
                    <a:pt x="92" y="25"/>
                    <a:pt x="83" y="25"/>
                  </a:cubicBezTo>
                  <a:cubicBezTo>
                    <a:pt x="71" y="25"/>
                    <a:pt x="55" y="21"/>
                    <a:pt x="40" y="12"/>
                  </a:cubicBezTo>
                  <a:cubicBezTo>
                    <a:pt x="26" y="5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9" name="Google Shape;4179;p32"/>
            <p:cNvSpPr/>
            <p:nvPr/>
          </p:nvSpPr>
          <p:spPr>
            <a:xfrm>
              <a:off x="5549125" y="10947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9" y="0"/>
                  </a:moveTo>
                  <a:cubicBezTo>
                    <a:pt x="26" y="0"/>
                    <a:pt x="24" y="0"/>
                    <a:pt x="21" y="1"/>
                  </a:cubicBezTo>
                  <a:cubicBezTo>
                    <a:pt x="11" y="4"/>
                    <a:pt x="1" y="8"/>
                    <a:pt x="5" y="15"/>
                  </a:cubicBezTo>
                  <a:cubicBezTo>
                    <a:pt x="5" y="18"/>
                    <a:pt x="18" y="25"/>
                    <a:pt x="32" y="29"/>
                  </a:cubicBezTo>
                  <a:cubicBezTo>
                    <a:pt x="35" y="30"/>
                    <a:pt x="37" y="30"/>
                    <a:pt x="39" y="30"/>
                  </a:cubicBezTo>
                  <a:cubicBezTo>
                    <a:pt x="49" y="30"/>
                    <a:pt x="56" y="23"/>
                    <a:pt x="53" y="15"/>
                  </a:cubicBezTo>
                  <a:cubicBezTo>
                    <a:pt x="50" y="6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0" name="Google Shape;4180;p32"/>
            <p:cNvSpPr/>
            <p:nvPr/>
          </p:nvSpPr>
          <p:spPr>
            <a:xfrm>
              <a:off x="5631550" y="1343100"/>
              <a:ext cx="1900" cy="1200"/>
            </a:xfrm>
            <a:custGeom>
              <a:avLst/>
              <a:gdLst/>
              <a:ahLst/>
              <a:cxnLst/>
              <a:rect l="l" t="t" r="r" b="b"/>
              <a:pathLst>
                <a:path w="76" h="48" extrusionOk="0">
                  <a:moveTo>
                    <a:pt x="5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1"/>
                    <a:pt x="3" y="11"/>
                    <a:pt x="18" y="29"/>
                  </a:cubicBezTo>
                  <a:cubicBezTo>
                    <a:pt x="29" y="40"/>
                    <a:pt x="43" y="47"/>
                    <a:pt x="56" y="47"/>
                  </a:cubicBezTo>
                  <a:cubicBezTo>
                    <a:pt x="58" y="47"/>
                    <a:pt x="60" y="47"/>
                    <a:pt x="63" y="46"/>
                  </a:cubicBezTo>
                  <a:cubicBezTo>
                    <a:pt x="76" y="46"/>
                    <a:pt x="69" y="32"/>
                    <a:pt x="48" y="18"/>
                  </a:cubicBezTo>
                  <a:cubicBezTo>
                    <a:pt x="27" y="9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1" name="Google Shape;4181;p32"/>
            <p:cNvSpPr/>
            <p:nvPr/>
          </p:nvSpPr>
          <p:spPr>
            <a:xfrm>
              <a:off x="5553300" y="1094225"/>
              <a:ext cx="1775" cy="875"/>
            </a:xfrm>
            <a:custGeom>
              <a:avLst/>
              <a:gdLst/>
              <a:ahLst/>
              <a:cxnLst/>
              <a:rect l="l" t="t" r="r" b="b"/>
              <a:pathLst>
                <a:path w="71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4" y="5"/>
                    <a:pt x="0" y="16"/>
                    <a:pt x="14" y="23"/>
                  </a:cubicBezTo>
                  <a:cubicBezTo>
                    <a:pt x="23" y="31"/>
                    <a:pt x="34" y="35"/>
                    <a:pt x="45" y="35"/>
                  </a:cubicBezTo>
                  <a:cubicBezTo>
                    <a:pt x="49" y="35"/>
                    <a:pt x="53" y="35"/>
                    <a:pt x="56" y="34"/>
                  </a:cubicBezTo>
                  <a:cubicBezTo>
                    <a:pt x="70" y="30"/>
                    <a:pt x="70" y="23"/>
                    <a:pt x="59" y="13"/>
                  </a:cubicBezTo>
                  <a:cubicBezTo>
                    <a:pt x="49" y="5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2" name="Google Shape;4182;p32"/>
            <p:cNvSpPr/>
            <p:nvPr/>
          </p:nvSpPr>
          <p:spPr>
            <a:xfrm>
              <a:off x="5636150" y="1344250"/>
              <a:ext cx="2025" cy="625"/>
            </a:xfrm>
            <a:custGeom>
              <a:avLst/>
              <a:gdLst/>
              <a:ahLst/>
              <a:cxnLst/>
              <a:rect l="l" t="t" r="r" b="b"/>
              <a:pathLst>
                <a:path w="81" h="25" extrusionOk="0">
                  <a:moveTo>
                    <a:pt x="73" y="0"/>
                  </a:moveTo>
                  <a:cubicBezTo>
                    <a:pt x="67" y="0"/>
                    <a:pt x="57" y="2"/>
                    <a:pt x="42" y="7"/>
                  </a:cubicBezTo>
                  <a:cubicBezTo>
                    <a:pt x="10" y="14"/>
                    <a:pt x="0" y="21"/>
                    <a:pt x="17" y="25"/>
                  </a:cubicBezTo>
                  <a:cubicBezTo>
                    <a:pt x="34" y="25"/>
                    <a:pt x="58" y="17"/>
                    <a:pt x="73" y="7"/>
                  </a:cubicBezTo>
                  <a:cubicBezTo>
                    <a:pt x="80" y="3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3" name="Google Shape;4183;p32"/>
            <p:cNvSpPr/>
            <p:nvPr/>
          </p:nvSpPr>
          <p:spPr>
            <a:xfrm>
              <a:off x="5557375" y="1089825"/>
              <a:ext cx="2025" cy="575"/>
            </a:xfrm>
            <a:custGeom>
              <a:avLst/>
              <a:gdLst/>
              <a:ahLst/>
              <a:cxnLst/>
              <a:rect l="l" t="t" r="r" b="b"/>
              <a:pathLst>
                <a:path w="81" h="23" extrusionOk="0">
                  <a:moveTo>
                    <a:pt x="73" y="0"/>
                  </a:moveTo>
                  <a:cubicBezTo>
                    <a:pt x="67" y="0"/>
                    <a:pt x="56" y="2"/>
                    <a:pt x="42" y="5"/>
                  </a:cubicBezTo>
                  <a:cubicBezTo>
                    <a:pt x="15" y="12"/>
                    <a:pt x="0" y="22"/>
                    <a:pt x="18" y="22"/>
                  </a:cubicBezTo>
                  <a:cubicBezTo>
                    <a:pt x="35" y="22"/>
                    <a:pt x="60" y="15"/>
                    <a:pt x="74" y="8"/>
                  </a:cubicBezTo>
                  <a:cubicBezTo>
                    <a:pt x="81" y="3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4" name="Google Shape;4184;p32"/>
            <p:cNvSpPr/>
            <p:nvPr/>
          </p:nvSpPr>
          <p:spPr>
            <a:xfrm>
              <a:off x="5643075" y="13378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8" y="1"/>
                  </a:moveTo>
                  <a:cubicBezTo>
                    <a:pt x="26" y="1"/>
                    <a:pt x="24" y="1"/>
                    <a:pt x="21" y="1"/>
                  </a:cubicBezTo>
                  <a:cubicBezTo>
                    <a:pt x="10" y="6"/>
                    <a:pt x="0" y="12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5" y="31"/>
                    <a:pt x="38" y="31"/>
                    <a:pt x="40" y="31"/>
                  </a:cubicBezTo>
                  <a:cubicBezTo>
                    <a:pt x="50" y="31"/>
                    <a:pt x="55" y="26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5" name="Google Shape;4185;p32"/>
            <p:cNvSpPr/>
            <p:nvPr/>
          </p:nvSpPr>
          <p:spPr>
            <a:xfrm>
              <a:off x="5646725" y="1338050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26" y="1"/>
                  </a:moveTo>
                  <a:cubicBezTo>
                    <a:pt x="21" y="1"/>
                    <a:pt x="17" y="1"/>
                    <a:pt x="14" y="2"/>
                  </a:cubicBezTo>
                  <a:cubicBezTo>
                    <a:pt x="0" y="5"/>
                    <a:pt x="7" y="12"/>
                    <a:pt x="28" y="19"/>
                  </a:cubicBezTo>
                  <a:cubicBezTo>
                    <a:pt x="42" y="23"/>
                    <a:pt x="56" y="25"/>
                    <a:pt x="68" y="25"/>
                  </a:cubicBezTo>
                  <a:cubicBezTo>
                    <a:pt x="77" y="25"/>
                    <a:pt x="85" y="24"/>
                    <a:pt x="90" y="23"/>
                  </a:cubicBezTo>
                  <a:cubicBezTo>
                    <a:pt x="104" y="19"/>
                    <a:pt x="98" y="12"/>
                    <a:pt x="73" y="9"/>
                  </a:cubicBezTo>
                  <a:cubicBezTo>
                    <a:pt x="57" y="4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6" name="Google Shape;4186;p32"/>
            <p:cNvSpPr/>
            <p:nvPr/>
          </p:nvSpPr>
          <p:spPr>
            <a:xfrm>
              <a:off x="5572900" y="10931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42" y="0"/>
                  </a:moveTo>
                  <a:cubicBezTo>
                    <a:pt x="15" y="3"/>
                    <a:pt x="1" y="14"/>
                    <a:pt x="4" y="32"/>
                  </a:cubicBezTo>
                  <a:cubicBezTo>
                    <a:pt x="10" y="43"/>
                    <a:pt x="21" y="53"/>
                    <a:pt x="31" y="53"/>
                  </a:cubicBezTo>
                  <a:cubicBezTo>
                    <a:pt x="33" y="53"/>
                    <a:pt x="34" y="53"/>
                    <a:pt x="36" y="53"/>
                  </a:cubicBezTo>
                  <a:cubicBezTo>
                    <a:pt x="42" y="53"/>
                    <a:pt x="57" y="51"/>
                    <a:pt x="72" y="51"/>
                  </a:cubicBezTo>
                  <a:cubicBezTo>
                    <a:pt x="80" y="51"/>
                    <a:pt x="88" y="51"/>
                    <a:pt x="95" y="53"/>
                  </a:cubicBezTo>
                  <a:cubicBezTo>
                    <a:pt x="122" y="53"/>
                    <a:pt x="129" y="45"/>
                    <a:pt x="111" y="28"/>
                  </a:cubicBezTo>
                  <a:cubicBezTo>
                    <a:pt x="101" y="14"/>
                    <a:pt x="66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7" name="Google Shape;4187;p32"/>
            <p:cNvSpPr/>
            <p:nvPr/>
          </p:nvSpPr>
          <p:spPr>
            <a:xfrm>
              <a:off x="5580125" y="1093050"/>
              <a:ext cx="1925" cy="1175"/>
            </a:xfrm>
            <a:custGeom>
              <a:avLst/>
              <a:gdLst/>
              <a:ahLst/>
              <a:cxnLst/>
              <a:rect l="l" t="t" r="r" b="b"/>
              <a:pathLst>
                <a:path w="77" h="47" extrusionOk="0">
                  <a:moveTo>
                    <a:pt x="23" y="0"/>
                  </a:moveTo>
                  <a:cubicBezTo>
                    <a:pt x="7" y="0"/>
                    <a:pt x="0" y="10"/>
                    <a:pt x="3" y="25"/>
                  </a:cubicBezTo>
                  <a:cubicBezTo>
                    <a:pt x="9" y="40"/>
                    <a:pt x="22" y="47"/>
                    <a:pt x="36" y="47"/>
                  </a:cubicBezTo>
                  <a:cubicBezTo>
                    <a:pt x="39" y="47"/>
                    <a:pt x="42" y="46"/>
                    <a:pt x="45" y="46"/>
                  </a:cubicBezTo>
                  <a:cubicBezTo>
                    <a:pt x="65" y="42"/>
                    <a:pt x="76" y="28"/>
                    <a:pt x="72" y="22"/>
                  </a:cubicBezTo>
                  <a:cubicBezTo>
                    <a:pt x="69" y="11"/>
                    <a:pt x="51" y="1"/>
                    <a:pt x="30" y="1"/>
                  </a:cubicBezTo>
                  <a:cubicBezTo>
                    <a:pt x="28" y="0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8" name="Google Shape;4188;p32"/>
            <p:cNvSpPr/>
            <p:nvPr/>
          </p:nvSpPr>
          <p:spPr>
            <a:xfrm>
              <a:off x="5665700" y="13139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7" y="0"/>
                  </a:moveTo>
                  <a:cubicBezTo>
                    <a:pt x="53" y="0"/>
                    <a:pt x="47" y="1"/>
                    <a:pt x="39" y="2"/>
                  </a:cubicBezTo>
                  <a:cubicBezTo>
                    <a:pt x="15" y="9"/>
                    <a:pt x="1" y="16"/>
                    <a:pt x="11" y="19"/>
                  </a:cubicBezTo>
                  <a:cubicBezTo>
                    <a:pt x="14" y="22"/>
                    <a:pt x="18" y="23"/>
                    <a:pt x="22" y="23"/>
                  </a:cubicBezTo>
                  <a:cubicBezTo>
                    <a:pt x="32" y="23"/>
                    <a:pt x="44" y="17"/>
                    <a:pt x="56" y="13"/>
                  </a:cubicBezTo>
                  <a:cubicBezTo>
                    <a:pt x="66" y="3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9" name="Google Shape;4189;p32"/>
            <p:cNvSpPr/>
            <p:nvPr/>
          </p:nvSpPr>
          <p:spPr>
            <a:xfrm>
              <a:off x="5669625" y="1314650"/>
              <a:ext cx="1300" cy="750"/>
            </a:xfrm>
            <a:custGeom>
              <a:avLst/>
              <a:gdLst/>
              <a:ahLst/>
              <a:cxnLst/>
              <a:rect l="l" t="t" r="r" b="b"/>
              <a:pathLst>
                <a:path w="52" h="30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5"/>
                    <a:pt x="0" y="11"/>
                    <a:pt x="0" y="15"/>
                  </a:cubicBezTo>
                  <a:cubicBezTo>
                    <a:pt x="3" y="19"/>
                    <a:pt x="14" y="25"/>
                    <a:pt x="31" y="29"/>
                  </a:cubicBezTo>
                  <a:cubicBezTo>
                    <a:pt x="33" y="29"/>
                    <a:pt x="36" y="30"/>
                    <a:pt x="38" y="30"/>
                  </a:cubicBezTo>
                  <a:cubicBezTo>
                    <a:pt x="47" y="30"/>
                    <a:pt x="51" y="23"/>
                    <a:pt x="48" y="15"/>
                  </a:cubicBezTo>
                  <a:cubicBezTo>
                    <a:pt x="46" y="6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0" name="Google Shape;4190;p32"/>
            <p:cNvSpPr/>
            <p:nvPr/>
          </p:nvSpPr>
          <p:spPr>
            <a:xfrm>
              <a:off x="5607850" y="1087675"/>
              <a:ext cx="2750" cy="800"/>
            </a:xfrm>
            <a:custGeom>
              <a:avLst/>
              <a:gdLst/>
              <a:ahLst/>
              <a:cxnLst/>
              <a:rect l="l" t="t" r="r" b="b"/>
              <a:pathLst>
                <a:path w="110" h="32" extrusionOk="0">
                  <a:moveTo>
                    <a:pt x="57" y="0"/>
                  </a:moveTo>
                  <a:cubicBezTo>
                    <a:pt x="49" y="0"/>
                    <a:pt x="41" y="2"/>
                    <a:pt x="32" y="4"/>
                  </a:cubicBezTo>
                  <a:cubicBezTo>
                    <a:pt x="1" y="11"/>
                    <a:pt x="1" y="14"/>
                    <a:pt x="36" y="22"/>
                  </a:cubicBezTo>
                  <a:cubicBezTo>
                    <a:pt x="55" y="28"/>
                    <a:pt x="72" y="31"/>
                    <a:pt x="84" y="31"/>
                  </a:cubicBezTo>
                  <a:cubicBezTo>
                    <a:pt x="103" y="31"/>
                    <a:pt x="109" y="24"/>
                    <a:pt x="95" y="11"/>
                  </a:cubicBezTo>
                  <a:cubicBezTo>
                    <a:pt x="85" y="5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1" name="Google Shape;4191;p32"/>
            <p:cNvSpPr/>
            <p:nvPr/>
          </p:nvSpPr>
          <p:spPr>
            <a:xfrm>
              <a:off x="5615875" y="1087550"/>
              <a:ext cx="3275" cy="800"/>
            </a:xfrm>
            <a:custGeom>
              <a:avLst/>
              <a:gdLst/>
              <a:ahLst/>
              <a:cxnLst/>
              <a:rect l="l" t="t" r="r" b="b"/>
              <a:pathLst>
                <a:path w="131" h="32" extrusionOk="0">
                  <a:moveTo>
                    <a:pt x="45" y="0"/>
                  </a:moveTo>
                  <a:cubicBezTo>
                    <a:pt x="33" y="0"/>
                    <a:pt x="23" y="2"/>
                    <a:pt x="20" y="6"/>
                  </a:cubicBezTo>
                  <a:cubicBezTo>
                    <a:pt x="0" y="25"/>
                    <a:pt x="3" y="31"/>
                    <a:pt x="38" y="31"/>
                  </a:cubicBezTo>
                  <a:cubicBezTo>
                    <a:pt x="47" y="31"/>
                    <a:pt x="58" y="31"/>
                    <a:pt x="72" y="30"/>
                  </a:cubicBezTo>
                  <a:cubicBezTo>
                    <a:pt x="131" y="23"/>
                    <a:pt x="131" y="23"/>
                    <a:pt x="86" y="6"/>
                  </a:cubicBezTo>
                  <a:cubicBezTo>
                    <a:pt x="72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2" name="Google Shape;4192;p32"/>
            <p:cNvSpPr/>
            <p:nvPr/>
          </p:nvSpPr>
          <p:spPr>
            <a:xfrm>
              <a:off x="5633900" y="1091725"/>
              <a:ext cx="5700" cy="1825"/>
            </a:xfrm>
            <a:custGeom>
              <a:avLst/>
              <a:gdLst/>
              <a:ahLst/>
              <a:cxnLst/>
              <a:rect l="l" t="t" r="r" b="b"/>
              <a:pathLst>
                <a:path w="228" h="73" extrusionOk="0">
                  <a:moveTo>
                    <a:pt x="199" y="1"/>
                  </a:moveTo>
                  <a:cubicBezTo>
                    <a:pt x="197" y="1"/>
                    <a:pt x="196" y="1"/>
                    <a:pt x="194" y="1"/>
                  </a:cubicBezTo>
                  <a:cubicBezTo>
                    <a:pt x="165" y="6"/>
                    <a:pt x="143" y="8"/>
                    <a:pt x="121" y="8"/>
                  </a:cubicBezTo>
                  <a:cubicBezTo>
                    <a:pt x="106" y="8"/>
                    <a:pt x="91" y="7"/>
                    <a:pt x="73" y="6"/>
                  </a:cubicBezTo>
                  <a:cubicBezTo>
                    <a:pt x="66" y="4"/>
                    <a:pt x="60" y="3"/>
                    <a:pt x="54" y="3"/>
                  </a:cubicBezTo>
                  <a:cubicBezTo>
                    <a:pt x="33" y="3"/>
                    <a:pt x="19" y="13"/>
                    <a:pt x="14" y="30"/>
                  </a:cubicBezTo>
                  <a:cubicBezTo>
                    <a:pt x="4" y="57"/>
                    <a:pt x="0" y="69"/>
                    <a:pt x="10" y="69"/>
                  </a:cubicBezTo>
                  <a:cubicBezTo>
                    <a:pt x="17" y="69"/>
                    <a:pt x="31" y="62"/>
                    <a:pt x="55" y="50"/>
                  </a:cubicBezTo>
                  <a:cubicBezTo>
                    <a:pt x="72" y="42"/>
                    <a:pt x="86" y="38"/>
                    <a:pt x="98" y="38"/>
                  </a:cubicBezTo>
                  <a:cubicBezTo>
                    <a:pt x="111" y="38"/>
                    <a:pt x="121" y="43"/>
                    <a:pt x="128" y="54"/>
                  </a:cubicBezTo>
                  <a:cubicBezTo>
                    <a:pt x="139" y="66"/>
                    <a:pt x="156" y="72"/>
                    <a:pt x="173" y="72"/>
                  </a:cubicBezTo>
                  <a:cubicBezTo>
                    <a:pt x="176" y="72"/>
                    <a:pt x="180" y="72"/>
                    <a:pt x="183" y="71"/>
                  </a:cubicBezTo>
                  <a:cubicBezTo>
                    <a:pt x="220" y="61"/>
                    <a:pt x="228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3" name="Google Shape;4193;p32"/>
            <p:cNvSpPr/>
            <p:nvPr/>
          </p:nvSpPr>
          <p:spPr>
            <a:xfrm>
              <a:off x="5640200" y="1091600"/>
              <a:ext cx="14775" cy="1575"/>
            </a:xfrm>
            <a:custGeom>
              <a:avLst/>
              <a:gdLst/>
              <a:ahLst/>
              <a:cxnLst/>
              <a:rect l="l" t="t" r="r" b="b"/>
              <a:pathLst>
                <a:path w="591" h="63" extrusionOk="0">
                  <a:moveTo>
                    <a:pt x="162" y="1"/>
                  </a:moveTo>
                  <a:cubicBezTo>
                    <a:pt x="135" y="1"/>
                    <a:pt x="105" y="1"/>
                    <a:pt x="80" y="3"/>
                  </a:cubicBezTo>
                  <a:cubicBezTo>
                    <a:pt x="35" y="6"/>
                    <a:pt x="1" y="17"/>
                    <a:pt x="1" y="24"/>
                  </a:cubicBezTo>
                  <a:cubicBezTo>
                    <a:pt x="8" y="47"/>
                    <a:pt x="60" y="62"/>
                    <a:pt x="114" y="62"/>
                  </a:cubicBezTo>
                  <a:cubicBezTo>
                    <a:pt x="135" y="62"/>
                    <a:pt x="156" y="60"/>
                    <a:pt x="175" y="55"/>
                  </a:cubicBezTo>
                  <a:cubicBezTo>
                    <a:pt x="197" y="50"/>
                    <a:pt x="218" y="47"/>
                    <a:pt x="232" y="47"/>
                  </a:cubicBezTo>
                  <a:cubicBezTo>
                    <a:pt x="245" y="47"/>
                    <a:pt x="253" y="49"/>
                    <a:pt x="254" y="52"/>
                  </a:cubicBezTo>
                  <a:cubicBezTo>
                    <a:pt x="256" y="58"/>
                    <a:pt x="304" y="62"/>
                    <a:pt x="362" y="62"/>
                  </a:cubicBezTo>
                  <a:cubicBezTo>
                    <a:pt x="427" y="62"/>
                    <a:pt x="505" y="57"/>
                    <a:pt x="538" y="48"/>
                  </a:cubicBezTo>
                  <a:cubicBezTo>
                    <a:pt x="590" y="36"/>
                    <a:pt x="555" y="10"/>
                    <a:pt x="488" y="10"/>
                  </a:cubicBezTo>
                  <a:cubicBezTo>
                    <a:pt x="483" y="10"/>
                    <a:pt x="478" y="10"/>
                    <a:pt x="473" y="11"/>
                  </a:cubicBezTo>
                  <a:cubicBezTo>
                    <a:pt x="452" y="12"/>
                    <a:pt x="430" y="13"/>
                    <a:pt x="412" y="13"/>
                  </a:cubicBezTo>
                  <a:cubicBezTo>
                    <a:pt x="394" y="13"/>
                    <a:pt x="379" y="12"/>
                    <a:pt x="372" y="11"/>
                  </a:cubicBezTo>
                  <a:cubicBezTo>
                    <a:pt x="359" y="8"/>
                    <a:pt x="345" y="5"/>
                    <a:pt x="334" y="5"/>
                  </a:cubicBezTo>
                  <a:cubicBezTo>
                    <a:pt x="330" y="5"/>
                    <a:pt x="326" y="5"/>
                    <a:pt x="324" y="6"/>
                  </a:cubicBezTo>
                  <a:cubicBezTo>
                    <a:pt x="319" y="8"/>
                    <a:pt x="313" y="8"/>
                    <a:pt x="304" y="8"/>
                  </a:cubicBezTo>
                  <a:cubicBezTo>
                    <a:pt x="285" y="8"/>
                    <a:pt x="258" y="5"/>
                    <a:pt x="234" y="3"/>
                  </a:cubicBezTo>
                  <a:cubicBezTo>
                    <a:pt x="216" y="1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4" name="Google Shape;4194;p32"/>
            <p:cNvSpPr/>
            <p:nvPr/>
          </p:nvSpPr>
          <p:spPr>
            <a:xfrm>
              <a:off x="5709250" y="130987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29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7" y="5"/>
                    <a:pt x="0" y="12"/>
                    <a:pt x="0" y="15"/>
                  </a:cubicBezTo>
                  <a:cubicBezTo>
                    <a:pt x="4" y="22"/>
                    <a:pt x="15" y="26"/>
                    <a:pt x="32" y="29"/>
                  </a:cubicBezTo>
                  <a:cubicBezTo>
                    <a:pt x="35" y="30"/>
                    <a:pt x="38" y="30"/>
                    <a:pt x="40" y="30"/>
                  </a:cubicBezTo>
                  <a:cubicBezTo>
                    <a:pt x="48" y="30"/>
                    <a:pt x="52" y="26"/>
                    <a:pt x="49" y="15"/>
                  </a:cubicBezTo>
                  <a:cubicBezTo>
                    <a:pt x="46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5" name="Google Shape;4195;p32"/>
            <p:cNvSpPr/>
            <p:nvPr/>
          </p:nvSpPr>
          <p:spPr>
            <a:xfrm>
              <a:off x="5729475" y="1341250"/>
              <a:ext cx="4975" cy="1825"/>
            </a:xfrm>
            <a:custGeom>
              <a:avLst/>
              <a:gdLst/>
              <a:ahLst/>
              <a:cxnLst/>
              <a:rect l="l" t="t" r="r" b="b"/>
              <a:pathLst>
                <a:path w="199" h="73" extrusionOk="0">
                  <a:moveTo>
                    <a:pt x="19" y="1"/>
                  </a:moveTo>
                  <a:cubicBezTo>
                    <a:pt x="1" y="1"/>
                    <a:pt x="8" y="10"/>
                    <a:pt x="27" y="33"/>
                  </a:cubicBezTo>
                  <a:cubicBezTo>
                    <a:pt x="48" y="58"/>
                    <a:pt x="78" y="73"/>
                    <a:pt x="95" y="73"/>
                  </a:cubicBezTo>
                  <a:cubicBezTo>
                    <a:pt x="107" y="73"/>
                    <a:pt x="113" y="66"/>
                    <a:pt x="107" y="50"/>
                  </a:cubicBezTo>
                  <a:cubicBezTo>
                    <a:pt x="104" y="40"/>
                    <a:pt x="121" y="33"/>
                    <a:pt x="146" y="33"/>
                  </a:cubicBezTo>
                  <a:cubicBezTo>
                    <a:pt x="153" y="33"/>
                    <a:pt x="159" y="34"/>
                    <a:pt x="164" y="34"/>
                  </a:cubicBezTo>
                  <a:cubicBezTo>
                    <a:pt x="199" y="34"/>
                    <a:pt x="162" y="21"/>
                    <a:pt x="80" y="9"/>
                  </a:cubicBezTo>
                  <a:cubicBezTo>
                    <a:pt x="49" y="4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6" name="Google Shape;4196;p32"/>
            <p:cNvSpPr/>
            <p:nvPr/>
          </p:nvSpPr>
          <p:spPr>
            <a:xfrm>
              <a:off x="5654625" y="1091700"/>
              <a:ext cx="5775" cy="1750"/>
            </a:xfrm>
            <a:custGeom>
              <a:avLst/>
              <a:gdLst/>
              <a:ahLst/>
              <a:cxnLst/>
              <a:rect l="l" t="t" r="r" b="b"/>
              <a:pathLst>
                <a:path w="231" h="70" extrusionOk="0">
                  <a:moveTo>
                    <a:pt x="166" y="1"/>
                  </a:moveTo>
                  <a:cubicBezTo>
                    <a:pt x="148" y="1"/>
                    <a:pt x="128" y="5"/>
                    <a:pt x="107" y="13"/>
                  </a:cubicBezTo>
                  <a:cubicBezTo>
                    <a:pt x="91" y="19"/>
                    <a:pt x="76" y="23"/>
                    <a:pt x="66" y="23"/>
                  </a:cubicBezTo>
                  <a:cubicBezTo>
                    <a:pt x="58" y="23"/>
                    <a:pt x="54" y="21"/>
                    <a:pt x="52" y="17"/>
                  </a:cubicBezTo>
                  <a:cubicBezTo>
                    <a:pt x="50" y="12"/>
                    <a:pt x="47" y="9"/>
                    <a:pt x="42" y="9"/>
                  </a:cubicBezTo>
                  <a:cubicBezTo>
                    <a:pt x="38" y="9"/>
                    <a:pt x="33" y="12"/>
                    <a:pt x="27" y="17"/>
                  </a:cubicBezTo>
                  <a:cubicBezTo>
                    <a:pt x="0" y="44"/>
                    <a:pt x="12" y="63"/>
                    <a:pt x="43" y="63"/>
                  </a:cubicBezTo>
                  <a:cubicBezTo>
                    <a:pt x="51" y="63"/>
                    <a:pt x="62" y="61"/>
                    <a:pt x="73" y="58"/>
                  </a:cubicBezTo>
                  <a:cubicBezTo>
                    <a:pt x="83" y="56"/>
                    <a:pt x="96" y="55"/>
                    <a:pt x="108" y="55"/>
                  </a:cubicBezTo>
                  <a:cubicBezTo>
                    <a:pt x="127" y="55"/>
                    <a:pt x="147" y="57"/>
                    <a:pt x="160" y="61"/>
                  </a:cubicBezTo>
                  <a:cubicBezTo>
                    <a:pt x="169" y="67"/>
                    <a:pt x="177" y="70"/>
                    <a:pt x="184" y="70"/>
                  </a:cubicBezTo>
                  <a:cubicBezTo>
                    <a:pt x="195" y="70"/>
                    <a:pt x="203" y="63"/>
                    <a:pt x="211" y="48"/>
                  </a:cubicBezTo>
                  <a:cubicBezTo>
                    <a:pt x="231" y="20"/>
                    <a:pt x="205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7" name="Google Shape;4197;p32"/>
            <p:cNvSpPr/>
            <p:nvPr/>
          </p:nvSpPr>
          <p:spPr>
            <a:xfrm>
              <a:off x="5735625" y="134360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1"/>
                  </a:cubicBezTo>
                  <a:cubicBezTo>
                    <a:pt x="10" y="6"/>
                    <a:pt x="0" y="9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4" y="30"/>
                    <a:pt x="36" y="31"/>
                    <a:pt x="38" y="31"/>
                  </a:cubicBezTo>
                  <a:cubicBezTo>
                    <a:pt x="48" y="31"/>
                    <a:pt x="55" y="25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8" name="Google Shape;4198;p32"/>
            <p:cNvSpPr/>
            <p:nvPr/>
          </p:nvSpPr>
          <p:spPr>
            <a:xfrm>
              <a:off x="5737175" y="13484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8" y="0"/>
                    <a:pt x="42" y="0"/>
                    <a:pt x="35" y="1"/>
                  </a:cubicBezTo>
                  <a:cubicBezTo>
                    <a:pt x="11" y="8"/>
                    <a:pt x="1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4" y="18"/>
                    <a:pt x="52" y="11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9" name="Google Shape;4199;p32"/>
            <p:cNvSpPr/>
            <p:nvPr/>
          </p:nvSpPr>
          <p:spPr>
            <a:xfrm>
              <a:off x="5739000" y="13423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0" y="5"/>
                    <a:pt x="0" y="12"/>
                    <a:pt x="11" y="23"/>
                  </a:cubicBezTo>
                  <a:cubicBezTo>
                    <a:pt x="18" y="30"/>
                    <a:pt x="32" y="34"/>
                    <a:pt x="43" y="34"/>
                  </a:cubicBezTo>
                  <a:cubicBezTo>
                    <a:pt x="46" y="34"/>
                    <a:pt x="50" y="34"/>
                    <a:pt x="53" y="33"/>
                  </a:cubicBezTo>
                  <a:cubicBezTo>
                    <a:pt x="66" y="29"/>
                    <a:pt x="66" y="19"/>
                    <a:pt x="56" y="12"/>
                  </a:cubicBezTo>
                  <a:cubicBezTo>
                    <a:pt x="48" y="4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0" name="Google Shape;4200;p32"/>
            <p:cNvSpPr/>
            <p:nvPr/>
          </p:nvSpPr>
          <p:spPr>
            <a:xfrm>
              <a:off x="5740300" y="1344175"/>
              <a:ext cx="4600" cy="1925"/>
            </a:xfrm>
            <a:custGeom>
              <a:avLst/>
              <a:gdLst/>
              <a:ahLst/>
              <a:cxnLst/>
              <a:rect l="l" t="t" r="r" b="b"/>
              <a:pathLst>
                <a:path w="184" h="77" extrusionOk="0">
                  <a:moveTo>
                    <a:pt x="26" y="0"/>
                  </a:moveTo>
                  <a:cubicBezTo>
                    <a:pt x="22" y="0"/>
                    <a:pt x="17" y="2"/>
                    <a:pt x="11" y="7"/>
                  </a:cubicBezTo>
                  <a:cubicBezTo>
                    <a:pt x="1" y="20"/>
                    <a:pt x="28" y="38"/>
                    <a:pt x="81" y="55"/>
                  </a:cubicBezTo>
                  <a:cubicBezTo>
                    <a:pt x="121" y="70"/>
                    <a:pt x="157" y="77"/>
                    <a:pt x="169" y="77"/>
                  </a:cubicBezTo>
                  <a:cubicBezTo>
                    <a:pt x="172" y="77"/>
                    <a:pt x="173" y="76"/>
                    <a:pt x="174" y="76"/>
                  </a:cubicBezTo>
                  <a:cubicBezTo>
                    <a:pt x="184" y="57"/>
                    <a:pt x="99" y="15"/>
                    <a:pt x="71" y="15"/>
                  </a:cubicBezTo>
                  <a:cubicBezTo>
                    <a:pt x="67" y="15"/>
                    <a:pt x="65" y="15"/>
                    <a:pt x="63" y="17"/>
                  </a:cubicBezTo>
                  <a:cubicBezTo>
                    <a:pt x="59" y="21"/>
                    <a:pt x="55" y="23"/>
                    <a:pt x="51" y="23"/>
                  </a:cubicBezTo>
                  <a:cubicBezTo>
                    <a:pt x="45" y="23"/>
                    <a:pt x="41" y="19"/>
                    <a:pt x="39" y="10"/>
                  </a:cubicBezTo>
                  <a:cubicBezTo>
                    <a:pt x="37" y="4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1" name="Google Shape;4201;p32"/>
            <p:cNvSpPr/>
            <p:nvPr/>
          </p:nvSpPr>
          <p:spPr>
            <a:xfrm>
              <a:off x="5661125" y="1091725"/>
              <a:ext cx="1375" cy="120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6"/>
                    <a:pt x="10" y="16"/>
                    <a:pt x="4" y="22"/>
                  </a:cubicBezTo>
                  <a:cubicBezTo>
                    <a:pt x="0" y="33"/>
                    <a:pt x="0" y="43"/>
                    <a:pt x="10" y="47"/>
                  </a:cubicBezTo>
                  <a:cubicBezTo>
                    <a:pt x="11" y="48"/>
                    <a:pt x="12" y="48"/>
                    <a:pt x="13" y="48"/>
                  </a:cubicBezTo>
                  <a:cubicBezTo>
                    <a:pt x="20" y="48"/>
                    <a:pt x="32" y="38"/>
                    <a:pt x="42" y="22"/>
                  </a:cubicBezTo>
                  <a:cubicBezTo>
                    <a:pt x="53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2" name="Google Shape;4202;p32"/>
            <p:cNvSpPr/>
            <p:nvPr/>
          </p:nvSpPr>
          <p:spPr>
            <a:xfrm>
              <a:off x="5742200" y="13489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8" y="5"/>
                    <a:pt x="0" y="15"/>
                    <a:pt x="5" y="26"/>
                  </a:cubicBezTo>
                  <a:cubicBezTo>
                    <a:pt x="7" y="34"/>
                    <a:pt x="14" y="40"/>
                    <a:pt x="24" y="40"/>
                  </a:cubicBezTo>
                  <a:cubicBezTo>
                    <a:pt x="27" y="40"/>
                    <a:pt x="29" y="40"/>
                    <a:pt x="32" y="39"/>
                  </a:cubicBezTo>
                  <a:cubicBezTo>
                    <a:pt x="46" y="36"/>
                    <a:pt x="53" y="26"/>
                    <a:pt x="50" y="15"/>
                  </a:cubicBezTo>
                  <a:cubicBezTo>
                    <a:pt x="47" y="5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3" name="Google Shape;4203;p32"/>
            <p:cNvSpPr/>
            <p:nvPr/>
          </p:nvSpPr>
          <p:spPr>
            <a:xfrm>
              <a:off x="5728325" y="1300050"/>
              <a:ext cx="1975" cy="1750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68" y="0"/>
                  </a:moveTo>
                  <a:cubicBezTo>
                    <a:pt x="64" y="0"/>
                    <a:pt x="57" y="2"/>
                    <a:pt x="46" y="6"/>
                  </a:cubicBezTo>
                  <a:cubicBezTo>
                    <a:pt x="25" y="9"/>
                    <a:pt x="14" y="23"/>
                    <a:pt x="25" y="30"/>
                  </a:cubicBezTo>
                  <a:cubicBezTo>
                    <a:pt x="35" y="41"/>
                    <a:pt x="32" y="51"/>
                    <a:pt x="18" y="54"/>
                  </a:cubicBezTo>
                  <a:cubicBezTo>
                    <a:pt x="4" y="57"/>
                    <a:pt x="1" y="65"/>
                    <a:pt x="11" y="68"/>
                  </a:cubicBezTo>
                  <a:cubicBezTo>
                    <a:pt x="13" y="69"/>
                    <a:pt x="15" y="70"/>
                    <a:pt x="17" y="70"/>
                  </a:cubicBezTo>
                  <a:cubicBezTo>
                    <a:pt x="29" y="70"/>
                    <a:pt x="45" y="57"/>
                    <a:pt x="56" y="37"/>
                  </a:cubicBezTo>
                  <a:cubicBezTo>
                    <a:pt x="73" y="10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4" name="Google Shape;4204;p32"/>
            <p:cNvSpPr/>
            <p:nvPr/>
          </p:nvSpPr>
          <p:spPr>
            <a:xfrm>
              <a:off x="5663275" y="1092025"/>
              <a:ext cx="3875" cy="1275"/>
            </a:xfrm>
            <a:custGeom>
              <a:avLst/>
              <a:gdLst/>
              <a:ahLst/>
              <a:cxnLst/>
              <a:rect l="l" t="t" r="r" b="b"/>
              <a:pathLst>
                <a:path w="155" h="51" extrusionOk="0">
                  <a:moveTo>
                    <a:pt x="102" y="0"/>
                  </a:moveTo>
                  <a:cubicBezTo>
                    <a:pt x="79" y="0"/>
                    <a:pt x="53" y="7"/>
                    <a:pt x="32" y="21"/>
                  </a:cubicBezTo>
                  <a:cubicBezTo>
                    <a:pt x="1" y="42"/>
                    <a:pt x="4" y="45"/>
                    <a:pt x="49" y="48"/>
                  </a:cubicBezTo>
                  <a:cubicBezTo>
                    <a:pt x="64" y="50"/>
                    <a:pt x="77" y="51"/>
                    <a:pt x="89" y="51"/>
                  </a:cubicBezTo>
                  <a:cubicBezTo>
                    <a:pt x="132" y="51"/>
                    <a:pt x="155" y="40"/>
                    <a:pt x="147" y="21"/>
                  </a:cubicBezTo>
                  <a:cubicBezTo>
                    <a:pt x="143" y="7"/>
                    <a:pt x="125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5" name="Google Shape;4205;p32"/>
            <p:cNvSpPr/>
            <p:nvPr/>
          </p:nvSpPr>
          <p:spPr>
            <a:xfrm>
              <a:off x="5741000" y="13288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38" y="0"/>
                  </a:moveTo>
                  <a:cubicBezTo>
                    <a:pt x="36" y="0"/>
                    <a:pt x="34" y="0"/>
                    <a:pt x="32" y="1"/>
                  </a:cubicBezTo>
                  <a:cubicBezTo>
                    <a:pt x="0" y="12"/>
                    <a:pt x="11" y="22"/>
                    <a:pt x="53" y="25"/>
                  </a:cubicBezTo>
                  <a:cubicBezTo>
                    <a:pt x="77" y="25"/>
                    <a:pt x="83" y="22"/>
                    <a:pt x="73" y="12"/>
                  </a:cubicBezTo>
                  <a:cubicBezTo>
                    <a:pt x="62" y="6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6" name="Google Shape;4206;p32"/>
            <p:cNvSpPr/>
            <p:nvPr/>
          </p:nvSpPr>
          <p:spPr>
            <a:xfrm>
              <a:off x="5667700" y="1092075"/>
              <a:ext cx="3750" cy="150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3" y="0"/>
                  </a:moveTo>
                  <a:cubicBezTo>
                    <a:pt x="0" y="0"/>
                    <a:pt x="1" y="8"/>
                    <a:pt x="18" y="33"/>
                  </a:cubicBezTo>
                  <a:cubicBezTo>
                    <a:pt x="26" y="50"/>
                    <a:pt x="46" y="59"/>
                    <a:pt x="65" y="59"/>
                  </a:cubicBezTo>
                  <a:cubicBezTo>
                    <a:pt x="70" y="59"/>
                    <a:pt x="75" y="59"/>
                    <a:pt x="80" y="57"/>
                  </a:cubicBezTo>
                  <a:cubicBezTo>
                    <a:pt x="149" y="40"/>
                    <a:pt x="139" y="5"/>
                    <a:pt x="63" y="2"/>
                  </a:cubicBezTo>
                  <a:cubicBezTo>
                    <a:pt x="51" y="1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7" name="Google Shape;4207;p32"/>
            <p:cNvSpPr/>
            <p:nvPr/>
          </p:nvSpPr>
          <p:spPr>
            <a:xfrm>
              <a:off x="5748300" y="13433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8"/>
                    <a:pt x="16" y="47"/>
                    <a:pt x="21" y="47"/>
                  </a:cubicBezTo>
                  <a:cubicBezTo>
                    <a:pt x="22" y="47"/>
                    <a:pt x="23" y="47"/>
                    <a:pt x="24" y="45"/>
                  </a:cubicBezTo>
                  <a:cubicBezTo>
                    <a:pt x="31" y="35"/>
                    <a:pt x="27" y="21"/>
                    <a:pt x="14" y="7"/>
                  </a:cubicBezTo>
                  <a:cubicBezTo>
                    <a:pt x="10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8" name="Google Shape;4208;p32"/>
            <p:cNvSpPr/>
            <p:nvPr/>
          </p:nvSpPr>
          <p:spPr>
            <a:xfrm>
              <a:off x="5751825" y="1346050"/>
              <a:ext cx="2675" cy="1750"/>
            </a:xfrm>
            <a:custGeom>
              <a:avLst/>
              <a:gdLst/>
              <a:ahLst/>
              <a:cxnLst/>
              <a:rect l="l" t="t" r="r" b="b"/>
              <a:pathLst>
                <a:path w="107" h="70" extrusionOk="0">
                  <a:moveTo>
                    <a:pt x="32" y="0"/>
                  </a:moveTo>
                  <a:cubicBezTo>
                    <a:pt x="30" y="0"/>
                    <a:pt x="27" y="0"/>
                    <a:pt x="25" y="1"/>
                  </a:cubicBezTo>
                  <a:cubicBezTo>
                    <a:pt x="1" y="8"/>
                    <a:pt x="4" y="18"/>
                    <a:pt x="43" y="42"/>
                  </a:cubicBezTo>
                  <a:cubicBezTo>
                    <a:pt x="69" y="61"/>
                    <a:pt x="87" y="70"/>
                    <a:pt x="95" y="70"/>
                  </a:cubicBezTo>
                  <a:cubicBezTo>
                    <a:pt x="106" y="70"/>
                    <a:pt x="102" y="56"/>
                    <a:pt x="81" y="28"/>
                  </a:cubicBezTo>
                  <a:cubicBezTo>
                    <a:pt x="69" y="10"/>
                    <a:pt x="49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9" name="Google Shape;4209;p32"/>
            <p:cNvSpPr/>
            <p:nvPr/>
          </p:nvSpPr>
          <p:spPr>
            <a:xfrm>
              <a:off x="5671850" y="1092325"/>
              <a:ext cx="17450" cy="2925"/>
            </a:xfrm>
            <a:custGeom>
              <a:avLst/>
              <a:gdLst/>
              <a:ahLst/>
              <a:cxnLst/>
              <a:rect l="l" t="t" r="r" b="b"/>
              <a:pathLst>
                <a:path w="698" h="117" extrusionOk="0">
                  <a:moveTo>
                    <a:pt x="129" y="1"/>
                  </a:moveTo>
                  <a:cubicBezTo>
                    <a:pt x="105" y="1"/>
                    <a:pt x="86" y="1"/>
                    <a:pt x="74" y="2"/>
                  </a:cubicBezTo>
                  <a:cubicBezTo>
                    <a:pt x="25" y="6"/>
                    <a:pt x="1" y="12"/>
                    <a:pt x="4" y="26"/>
                  </a:cubicBezTo>
                  <a:cubicBezTo>
                    <a:pt x="7" y="32"/>
                    <a:pt x="11" y="36"/>
                    <a:pt x="16" y="36"/>
                  </a:cubicBezTo>
                  <a:cubicBezTo>
                    <a:pt x="20" y="36"/>
                    <a:pt x="25" y="34"/>
                    <a:pt x="29" y="30"/>
                  </a:cubicBezTo>
                  <a:cubicBezTo>
                    <a:pt x="33" y="26"/>
                    <a:pt x="38" y="24"/>
                    <a:pt x="44" y="24"/>
                  </a:cubicBezTo>
                  <a:cubicBezTo>
                    <a:pt x="52" y="24"/>
                    <a:pt x="62" y="28"/>
                    <a:pt x="71" y="36"/>
                  </a:cubicBezTo>
                  <a:cubicBezTo>
                    <a:pt x="87" y="49"/>
                    <a:pt x="126" y="57"/>
                    <a:pt x="157" y="57"/>
                  </a:cubicBezTo>
                  <a:cubicBezTo>
                    <a:pt x="184" y="57"/>
                    <a:pt x="206" y="51"/>
                    <a:pt x="202" y="40"/>
                  </a:cubicBezTo>
                  <a:cubicBezTo>
                    <a:pt x="199" y="30"/>
                    <a:pt x="223" y="23"/>
                    <a:pt x="254" y="19"/>
                  </a:cubicBezTo>
                  <a:cubicBezTo>
                    <a:pt x="258" y="19"/>
                    <a:pt x="263" y="18"/>
                    <a:pt x="266" y="18"/>
                  </a:cubicBezTo>
                  <a:cubicBezTo>
                    <a:pt x="294" y="18"/>
                    <a:pt x="309" y="28"/>
                    <a:pt x="307" y="40"/>
                  </a:cubicBezTo>
                  <a:cubicBezTo>
                    <a:pt x="305" y="46"/>
                    <a:pt x="305" y="50"/>
                    <a:pt x="308" y="50"/>
                  </a:cubicBezTo>
                  <a:cubicBezTo>
                    <a:pt x="309" y="50"/>
                    <a:pt x="312" y="48"/>
                    <a:pt x="317" y="44"/>
                  </a:cubicBezTo>
                  <a:cubicBezTo>
                    <a:pt x="322" y="39"/>
                    <a:pt x="330" y="36"/>
                    <a:pt x="340" y="36"/>
                  </a:cubicBezTo>
                  <a:cubicBezTo>
                    <a:pt x="352" y="36"/>
                    <a:pt x="365" y="40"/>
                    <a:pt x="376" y="47"/>
                  </a:cubicBezTo>
                  <a:cubicBezTo>
                    <a:pt x="389" y="57"/>
                    <a:pt x="414" y="62"/>
                    <a:pt x="434" y="62"/>
                  </a:cubicBezTo>
                  <a:cubicBezTo>
                    <a:pt x="441" y="62"/>
                    <a:pt x="447" y="62"/>
                    <a:pt x="452" y="61"/>
                  </a:cubicBezTo>
                  <a:cubicBezTo>
                    <a:pt x="460" y="58"/>
                    <a:pt x="468" y="57"/>
                    <a:pt x="476" y="57"/>
                  </a:cubicBezTo>
                  <a:cubicBezTo>
                    <a:pt x="492" y="57"/>
                    <a:pt x="508" y="61"/>
                    <a:pt x="515" y="68"/>
                  </a:cubicBezTo>
                  <a:cubicBezTo>
                    <a:pt x="519" y="71"/>
                    <a:pt x="527" y="73"/>
                    <a:pt x="535" y="73"/>
                  </a:cubicBezTo>
                  <a:cubicBezTo>
                    <a:pt x="545" y="73"/>
                    <a:pt x="556" y="70"/>
                    <a:pt x="563" y="65"/>
                  </a:cubicBezTo>
                  <a:cubicBezTo>
                    <a:pt x="569" y="60"/>
                    <a:pt x="575" y="57"/>
                    <a:pt x="580" y="57"/>
                  </a:cubicBezTo>
                  <a:cubicBezTo>
                    <a:pt x="589" y="57"/>
                    <a:pt x="596" y="65"/>
                    <a:pt x="598" y="78"/>
                  </a:cubicBezTo>
                  <a:cubicBezTo>
                    <a:pt x="598" y="99"/>
                    <a:pt x="615" y="113"/>
                    <a:pt x="636" y="116"/>
                  </a:cubicBezTo>
                  <a:cubicBezTo>
                    <a:pt x="657" y="116"/>
                    <a:pt x="660" y="110"/>
                    <a:pt x="646" y="99"/>
                  </a:cubicBezTo>
                  <a:cubicBezTo>
                    <a:pt x="633" y="89"/>
                    <a:pt x="633" y="78"/>
                    <a:pt x="646" y="75"/>
                  </a:cubicBezTo>
                  <a:cubicBezTo>
                    <a:pt x="664" y="71"/>
                    <a:pt x="667" y="61"/>
                    <a:pt x="654" y="54"/>
                  </a:cubicBezTo>
                  <a:cubicBezTo>
                    <a:pt x="646" y="44"/>
                    <a:pt x="654" y="30"/>
                    <a:pt x="675" y="19"/>
                  </a:cubicBezTo>
                  <a:cubicBezTo>
                    <a:pt x="691" y="9"/>
                    <a:pt x="698" y="5"/>
                    <a:pt x="691" y="5"/>
                  </a:cubicBezTo>
                  <a:cubicBezTo>
                    <a:pt x="686" y="5"/>
                    <a:pt x="677" y="6"/>
                    <a:pt x="660" y="9"/>
                  </a:cubicBezTo>
                  <a:cubicBezTo>
                    <a:pt x="650" y="12"/>
                    <a:pt x="621" y="13"/>
                    <a:pt x="582" y="13"/>
                  </a:cubicBezTo>
                  <a:cubicBezTo>
                    <a:pt x="528" y="13"/>
                    <a:pt x="455" y="11"/>
                    <a:pt x="383" y="9"/>
                  </a:cubicBezTo>
                  <a:cubicBezTo>
                    <a:pt x="290" y="4"/>
                    <a:pt x="192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0" name="Google Shape;4210;p32"/>
            <p:cNvSpPr/>
            <p:nvPr/>
          </p:nvSpPr>
          <p:spPr>
            <a:xfrm>
              <a:off x="5751575" y="1343875"/>
              <a:ext cx="1775" cy="850"/>
            </a:xfrm>
            <a:custGeom>
              <a:avLst/>
              <a:gdLst/>
              <a:ahLst/>
              <a:cxnLst/>
              <a:rect l="l" t="t" r="r" b="b"/>
              <a:pathLst>
                <a:path w="71" h="34" extrusionOk="0">
                  <a:moveTo>
                    <a:pt x="25" y="0"/>
                  </a:moveTo>
                  <a:cubicBezTo>
                    <a:pt x="22" y="0"/>
                    <a:pt x="18" y="0"/>
                    <a:pt x="14" y="1"/>
                  </a:cubicBezTo>
                  <a:cubicBezTo>
                    <a:pt x="0" y="5"/>
                    <a:pt x="0" y="11"/>
                    <a:pt x="11" y="22"/>
                  </a:cubicBezTo>
                  <a:cubicBezTo>
                    <a:pt x="21" y="29"/>
                    <a:pt x="33" y="34"/>
                    <a:pt x="44" y="34"/>
                  </a:cubicBezTo>
                  <a:cubicBezTo>
                    <a:pt x="48" y="34"/>
                    <a:pt x="52" y="33"/>
                    <a:pt x="56" y="32"/>
                  </a:cubicBezTo>
                  <a:cubicBezTo>
                    <a:pt x="67" y="29"/>
                    <a:pt x="70" y="19"/>
                    <a:pt x="56" y="11"/>
                  </a:cubicBezTo>
                  <a:cubicBezTo>
                    <a:pt x="48" y="4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1" name="Google Shape;4211;p32"/>
            <p:cNvSpPr/>
            <p:nvPr/>
          </p:nvSpPr>
          <p:spPr>
            <a:xfrm>
              <a:off x="5750450" y="1333900"/>
              <a:ext cx="1400" cy="1200"/>
            </a:xfrm>
            <a:custGeom>
              <a:avLst/>
              <a:gdLst/>
              <a:ahLst/>
              <a:cxnLst/>
              <a:rect l="l" t="t" r="r" b="b"/>
              <a:pathLst>
                <a:path w="56" h="48" extrusionOk="0">
                  <a:moveTo>
                    <a:pt x="48" y="1"/>
                  </a:moveTo>
                  <a:cubicBezTo>
                    <a:pt x="46" y="1"/>
                    <a:pt x="44" y="1"/>
                    <a:pt x="42" y="1"/>
                  </a:cubicBezTo>
                  <a:cubicBezTo>
                    <a:pt x="29" y="5"/>
                    <a:pt x="11" y="15"/>
                    <a:pt x="8" y="22"/>
                  </a:cubicBezTo>
                  <a:cubicBezTo>
                    <a:pt x="0" y="32"/>
                    <a:pt x="0" y="43"/>
                    <a:pt x="11" y="46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22" y="47"/>
                    <a:pt x="36" y="38"/>
                    <a:pt x="45" y="26"/>
                  </a:cubicBezTo>
                  <a:cubicBezTo>
                    <a:pt x="54" y="8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2" name="Google Shape;4212;p32"/>
            <p:cNvSpPr/>
            <p:nvPr/>
          </p:nvSpPr>
          <p:spPr>
            <a:xfrm>
              <a:off x="5755150" y="1346900"/>
              <a:ext cx="2125" cy="1300"/>
            </a:xfrm>
            <a:custGeom>
              <a:avLst/>
              <a:gdLst/>
              <a:ahLst/>
              <a:cxnLst/>
              <a:rect l="l" t="t" r="r" b="b"/>
              <a:pathLst>
                <a:path w="85" h="52" extrusionOk="0">
                  <a:moveTo>
                    <a:pt x="70" y="1"/>
                  </a:moveTo>
                  <a:cubicBezTo>
                    <a:pt x="67" y="1"/>
                    <a:pt x="62" y="1"/>
                    <a:pt x="55" y="2"/>
                  </a:cubicBezTo>
                  <a:cubicBezTo>
                    <a:pt x="38" y="8"/>
                    <a:pt x="17" y="19"/>
                    <a:pt x="10" y="29"/>
                  </a:cubicBezTo>
                  <a:cubicBezTo>
                    <a:pt x="1" y="44"/>
                    <a:pt x="2" y="51"/>
                    <a:pt x="11" y="51"/>
                  </a:cubicBezTo>
                  <a:cubicBezTo>
                    <a:pt x="20" y="51"/>
                    <a:pt x="38" y="42"/>
                    <a:pt x="59" y="26"/>
                  </a:cubicBezTo>
                  <a:cubicBezTo>
                    <a:pt x="81" y="7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3" name="Google Shape;4213;p32"/>
            <p:cNvSpPr/>
            <p:nvPr/>
          </p:nvSpPr>
          <p:spPr>
            <a:xfrm>
              <a:off x="5755575" y="1344875"/>
              <a:ext cx="1750" cy="975"/>
            </a:xfrm>
            <a:custGeom>
              <a:avLst/>
              <a:gdLst/>
              <a:ahLst/>
              <a:cxnLst/>
              <a:rect l="l" t="t" r="r" b="b"/>
              <a:pathLst>
                <a:path w="70" h="39" extrusionOk="0">
                  <a:moveTo>
                    <a:pt x="41" y="0"/>
                  </a:moveTo>
                  <a:cubicBezTo>
                    <a:pt x="36" y="0"/>
                    <a:pt x="30" y="1"/>
                    <a:pt x="24" y="3"/>
                  </a:cubicBezTo>
                  <a:cubicBezTo>
                    <a:pt x="7" y="6"/>
                    <a:pt x="0" y="17"/>
                    <a:pt x="11" y="27"/>
                  </a:cubicBezTo>
                  <a:cubicBezTo>
                    <a:pt x="22" y="33"/>
                    <a:pt x="36" y="39"/>
                    <a:pt x="46" y="39"/>
                  </a:cubicBezTo>
                  <a:cubicBezTo>
                    <a:pt x="49" y="39"/>
                    <a:pt x="51" y="38"/>
                    <a:pt x="52" y="38"/>
                  </a:cubicBezTo>
                  <a:cubicBezTo>
                    <a:pt x="62" y="34"/>
                    <a:pt x="69" y="24"/>
                    <a:pt x="66" y="13"/>
                  </a:cubicBezTo>
                  <a:cubicBezTo>
                    <a:pt x="63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4" name="Google Shape;4214;p32"/>
            <p:cNvSpPr/>
            <p:nvPr/>
          </p:nvSpPr>
          <p:spPr>
            <a:xfrm>
              <a:off x="5735550" y="1276150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10" y="1"/>
                  </a:moveTo>
                  <a:cubicBezTo>
                    <a:pt x="0" y="4"/>
                    <a:pt x="0" y="14"/>
                    <a:pt x="13" y="22"/>
                  </a:cubicBezTo>
                  <a:cubicBezTo>
                    <a:pt x="20" y="28"/>
                    <a:pt x="33" y="32"/>
                    <a:pt x="47" y="32"/>
                  </a:cubicBezTo>
                  <a:cubicBezTo>
                    <a:pt x="54" y="32"/>
                    <a:pt x="62" y="31"/>
                    <a:pt x="69" y="28"/>
                  </a:cubicBezTo>
                  <a:cubicBezTo>
                    <a:pt x="104" y="18"/>
                    <a:pt x="104" y="14"/>
                    <a:pt x="69" y="7"/>
                  </a:cubicBezTo>
                  <a:cubicBezTo>
                    <a:pt x="45" y="1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5" name="Google Shape;4215;p32"/>
            <p:cNvSpPr/>
            <p:nvPr/>
          </p:nvSpPr>
          <p:spPr>
            <a:xfrm>
              <a:off x="5737950" y="128402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9" y="0"/>
                  </a:moveTo>
                  <a:cubicBezTo>
                    <a:pt x="25" y="0"/>
                    <a:pt x="22" y="1"/>
                    <a:pt x="18" y="1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4"/>
                    <a:pt x="17" y="38"/>
                    <a:pt x="31" y="38"/>
                  </a:cubicBezTo>
                  <a:cubicBezTo>
                    <a:pt x="36" y="38"/>
                    <a:pt x="40" y="37"/>
                    <a:pt x="46" y="36"/>
                  </a:cubicBezTo>
                  <a:cubicBezTo>
                    <a:pt x="63" y="32"/>
                    <a:pt x="71" y="19"/>
                    <a:pt x="60" y="11"/>
                  </a:cubicBezTo>
                  <a:cubicBezTo>
                    <a:pt x="52" y="4"/>
                    <a:pt x="41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6" name="Google Shape;4216;p32"/>
            <p:cNvSpPr/>
            <p:nvPr/>
          </p:nvSpPr>
          <p:spPr>
            <a:xfrm>
              <a:off x="5758050" y="1346025"/>
              <a:ext cx="1925" cy="2450"/>
            </a:xfrm>
            <a:custGeom>
              <a:avLst/>
              <a:gdLst/>
              <a:ahLst/>
              <a:cxnLst/>
              <a:rect l="l" t="t" r="r" b="b"/>
              <a:pathLst>
                <a:path w="77" h="98" extrusionOk="0">
                  <a:moveTo>
                    <a:pt x="43" y="0"/>
                  </a:moveTo>
                  <a:cubicBezTo>
                    <a:pt x="37" y="0"/>
                    <a:pt x="30" y="6"/>
                    <a:pt x="23" y="16"/>
                  </a:cubicBezTo>
                  <a:cubicBezTo>
                    <a:pt x="0" y="44"/>
                    <a:pt x="7" y="97"/>
                    <a:pt x="33" y="97"/>
                  </a:cubicBezTo>
                  <a:cubicBezTo>
                    <a:pt x="35" y="97"/>
                    <a:pt x="38" y="97"/>
                    <a:pt x="40" y="96"/>
                  </a:cubicBezTo>
                  <a:cubicBezTo>
                    <a:pt x="50" y="96"/>
                    <a:pt x="50" y="78"/>
                    <a:pt x="37" y="64"/>
                  </a:cubicBezTo>
                  <a:cubicBezTo>
                    <a:pt x="23" y="43"/>
                    <a:pt x="23" y="37"/>
                    <a:pt x="50" y="37"/>
                  </a:cubicBezTo>
                  <a:cubicBezTo>
                    <a:pt x="54" y="37"/>
                    <a:pt x="57" y="38"/>
                    <a:pt x="59" y="38"/>
                  </a:cubicBezTo>
                  <a:cubicBezTo>
                    <a:pt x="73" y="38"/>
                    <a:pt x="76" y="31"/>
                    <a:pt x="64" y="16"/>
                  </a:cubicBezTo>
                  <a:cubicBezTo>
                    <a:pt x="57" y="6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7" name="Google Shape;4217;p32"/>
            <p:cNvSpPr/>
            <p:nvPr/>
          </p:nvSpPr>
          <p:spPr>
            <a:xfrm>
              <a:off x="5760850" y="1346600"/>
              <a:ext cx="1775" cy="975"/>
            </a:xfrm>
            <a:custGeom>
              <a:avLst/>
              <a:gdLst/>
              <a:ahLst/>
              <a:cxnLst/>
              <a:rect l="l" t="t" r="r" b="b"/>
              <a:pathLst>
                <a:path w="71" h="39" extrusionOk="0">
                  <a:moveTo>
                    <a:pt x="57" y="1"/>
                  </a:moveTo>
                  <a:cubicBezTo>
                    <a:pt x="51" y="1"/>
                    <a:pt x="43" y="1"/>
                    <a:pt x="32" y="3"/>
                  </a:cubicBezTo>
                  <a:cubicBezTo>
                    <a:pt x="15" y="11"/>
                    <a:pt x="1" y="20"/>
                    <a:pt x="4" y="31"/>
                  </a:cubicBezTo>
                  <a:cubicBezTo>
                    <a:pt x="6" y="36"/>
                    <a:pt x="11" y="39"/>
                    <a:pt x="18" y="39"/>
                  </a:cubicBezTo>
                  <a:cubicBezTo>
                    <a:pt x="24" y="39"/>
                    <a:pt x="32" y="36"/>
                    <a:pt x="39" y="31"/>
                  </a:cubicBezTo>
                  <a:cubicBezTo>
                    <a:pt x="56" y="20"/>
                    <a:pt x="70" y="6"/>
                    <a:pt x="66" y="3"/>
                  </a:cubicBezTo>
                  <a:cubicBezTo>
                    <a:pt x="66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8" name="Google Shape;4218;p32"/>
            <p:cNvSpPr/>
            <p:nvPr/>
          </p:nvSpPr>
          <p:spPr>
            <a:xfrm>
              <a:off x="5739600" y="12759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2"/>
                    <a:pt x="39" y="4"/>
                  </a:cubicBezTo>
                  <a:cubicBezTo>
                    <a:pt x="15" y="11"/>
                    <a:pt x="0" y="18"/>
                    <a:pt x="11" y="21"/>
                  </a:cubicBezTo>
                  <a:cubicBezTo>
                    <a:pt x="14" y="22"/>
                    <a:pt x="17" y="23"/>
                    <a:pt x="20" y="23"/>
                  </a:cubicBezTo>
                  <a:cubicBezTo>
                    <a:pt x="30" y="23"/>
                    <a:pt x="43" y="19"/>
                    <a:pt x="56" y="11"/>
                  </a:cubicBezTo>
                  <a:cubicBezTo>
                    <a:pt x="65" y="4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9" name="Google Shape;4219;p32"/>
            <p:cNvSpPr/>
            <p:nvPr/>
          </p:nvSpPr>
          <p:spPr>
            <a:xfrm>
              <a:off x="5762775" y="1346700"/>
              <a:ext cx="4350" cy="2875"/>
            </a:xfrm>
            <a:custGeom>
              <a:avLst/>
              <a:gdLst/>
              <a:ahLst/>
              <a:cxnLst/>
              <a:rect l="l" t="t" r="r" b="b"/>
              <a:pathLst>
                <a:path w="174" h="115" extrusionOk="0">
                  <a:moveTo>
                    <a:pt x="52" y="0"/>
                  </a:moveTo>
                  <a:cubicBezTo>
                    <a:pt x="46" y="0"/>
                    <a:pt x="41" y="1"/>
                    <a:pt x="35" y="2"/>
                  </a:cubicBezTo>
                  <a:cubicBezTo>
                    <a:pt x="0" y="10"/>
                    <a:pt x="31" y="44"/>
                    <a:pt x="83" y="55"/>
                  </a:cubicBezTo>
                  <a:cubicBezTo>
                    <a:pt x="114" y="61"/>
                    <a:pt x="132" y="72"/>
                    <a:pt x="128" y="86"/>
                  </a:cubicBezTo>
                  <a:cubicBezTo>
                    <a:pt x="125" y="96"/>
                    <a:pt x="135" y="106"/>
                    <a:pt x="153" y="114"/>
                  </a:cubicBezTo>
                  <a:cubicBezTo>
                    <a:pt x="155" y="114"/>
                    <a:pt x="157" y="114"/>
                    <a:pt x="159" y="114"/>
                  </a:cubicBezTo>
                  <a:cubicBezTo>
                    <a:pt x="173" y="114"/>
                    <a:pt x="171" y="102"/>
                    <a:pt x="149" y="69"/>
                  </a:cubicBezTo>
                  <a:cubicBezTo>
                    <a:pt x="119" y="24"/>
                    <a:pt x="8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0" name="Google Shape;4220;p32"/>
            <p:cNvSpPr/>
            <p:nvPr/>
          </p:nvSpPr>
          <p:spPr>
            <a:xfrm>
              <a:off x="5742125" y="1276150"/>
              <a:ext cx="5975" cy="1225"/>
            </a:xfrm>
            <a:custGeom>
              <a:avLst/>
              <a:gdLst/>
              <a:ahLst/>
              <a:cxnLst/>
              <a:rect l="l" t="t" r="r" b="b"/>
              <a:pathLst>
                <a:path w="239" h="49" extrusionOk="0">
                  <a:moveTo>
                    <a:pt x="106" y="0"/>
                  </a:moveTo>
                  <a:cubicBezTo>
                    <a:pt x="99" y="0"/>
                    <a:pt x="91" y="1"/>
                    <a:pt x="83" y="1"/>
                  </a:cubicBezTo>
                  <a:cubicBezTo>
                    <a:pt x="38" y="4"/>
                    <a:pt x="0" y="11"/>
                    <a:pt x="3" y="18"/>
                  </a:cubicBezTo>
                  <a:cubicBezTo>
                    <a:pt x="7" y="34"/>
                    <a:pt x="116" y="49"/>
                    <a:pt x="180" y="49"/>
                  </a:cubicBezTo>
                  <a:cubicBezTo>
                    <a:pt x="202" y="49"/>
                    <a:pt x="219" y="47"/>
                    <a:pt x="222" y="42"/>
                  </a:cubicBezTo>
                  <a:cubicBezTo>
                    <a:pt x="238" y="17"/>
                    <a:pt x="185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1" name="Google Shape;4221;p32"/>
            <p:cNvSpPr/>
            <p:nvPr/>
          </p:nvSpPr>
          <p:spPr>
            <a:xfrm>
              <a:off x="5745425" y="1285450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38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2" y="23"/>
                    <a:pt x="61" y="23"/>
                  </a:cubicBezTo>
                  <a:cubicBezTo>
                    <a:pt x="67" y="23"/>
                    <a:pt x="72" y="21"/>
                    <a:pt x="73" y="17"/>
                  </a:cubicBezTo>
                  <a:cubicBezTo>
                    <a:pt x="80" y="10"/>
                    <a:pt x="63" y="4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2" name="Google Shape;4222;p32"/>
            <p:cNvSpPr/>
            <p:nvPr/>
          </p:nvSpPr>
          <p:spPr>
            <a:xfrm>
              <a:off x="5759725" y="1326525"/>
              <a:ext cx="1950" cy="600"/>
            </a:xfrm>
            <a:custGeom>
              <a:avLst/>
              <a:gdLst/>
              <a:ahLst/>
              <a:cxnLst/>
              <a:rect l="l" t="t" r="r" b="b"/>
              <a:pathLst>
                <a:path w="78" h="24" extrusionOk="0">
                  <a:moveTo>
                    <a:pt x="15" y="0"/>
                  </a:moveTo>
                  <a:cubicBezTo>
                    <a:pt x="1" y="0"/>
                    <a:pt x="4" y="5"/>
                    <a:pt x="25" y="15"/>
                  </a:cubicBezTo>
                  <a:cubicBezTo>
                    <a:pt x="36" y="21"/>
                    <a:pt x="47" y="24"/>
                    <a:pt x="56" y="24"/>
                  </a:cubicBezTo>
                  <a:cubicBezTo>
                    <a:pt x="63" y="24"/>
                    <a:pt x="68" y="22"/>
                    <a:pt x="70" y="18"/>
                  </a:cubicBezTo>
                  <a:cubicBezTo>
                    <a:pt x="77" y="12"/>
                    <a:pt x="60" y="2"/>
                    <a:pt x="36" y="2"/>
                  </a:cubicBezTo>
                  <a:cubicBezTo>
                    <a:pt x="27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3" name="Google Shape;4223;p32"/>
            <p:cNvSpPr/>
            <p:nvPr/>
          </p:nvSpPr>
          <p:spPr>
            <a:xfrm>
              <a:off x="5745425" y="1279000"/>
              <a:ext cx="2525" cy="1100"/>
            </a:xfrm>
            <a:custGeom>
              <a:avLst/>
              <a:gdLst/>
              <a:ahLst/>
              <a:cxnLst/>
              <a:rect l="l" t="t" r="r" b="b"/>
              <a:pathLst>
                <a:path w="101" h="44" extrusionOk="0">
                  <a:moveTo>
                    <a:pt x="14" y="0"/>
                  </a:moveTo>
                  <a:cubicBezTo>
                    <a:pt x="11" y="0"/>
                    <a:pt x="9" y="0"/>
                    <a:pt x="7" y="1"/>
                  </a:cubicBezTo>
                  <a:cubicBezTo>
                    <a:pt x="1" y="4"/>
                    <a:pt x="7" y="15"/>
                    <a:pt x="31" y="25"/>
                  </a:cubicBezTo>
                  <a:cubicBezTo>
                    <a:pt x="49" y="37"/>
                    <a:pt x="68" y="43"/>
                    <a:pt x="81" y="43"/>
                  </a:cubicBezTo>
                  <a:cubicBezTo>
                    <a:pt x="83" y="43"/>
                    <a:pt x="85" y="43"/>
                    <a:pt x="87" y="43"/>
                  </a:cubicBezTo>
                  <a:cubicBezTo>
                    <a:pt x="100" y="39"/>
                    <a:pt x="90" y="29"/>
                    <a:pt x="66" y="18"/>
                  </a:cubicBezTo>
                  <a:cubicBezTo>
                    <a:pt x="46" y="7"/>
                    <a:pt x="26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4" name="Google Shape;4224;p32"/>
            <p:cNvSpPr/>
            <p:nvPr/>
          </p:nvSpPr>
          <p:spPr>
            <a:xfrm>
              <a:off x="5767375" y="1347475"/>
              <a:ext cx="15950" cy="3775"/>
            </a:xfrm>
            <a:custGeom>
              <a:avLst/>
              <a:gdLst/>
              <a:ahLst/>
              <a:cxnLst/>
              <a:rect l="l" t="t" r="r" b="b"/>
              <a:pathLst>
                <a:path w="638" h="151" extrusionOk="0">
                  <a:moveTo>
                    <a:pt x="86" y="1"/>
                  </a:moveTo>
                  <a:cubicBezTo>
                    <a:pt x="77" y="1"/>
                    <a:pt x="68" y="2"/>
                    <a:pt x="59" y="3"/>
                  </a:cubicBezTo>
                  <a:cubicBezTo>
                    <a:pt x="0" y="19"/>
                    <a:pt x="27" y="76"/>
                    <a:pt x="86" y="76"/>
                  </a:cubicBezTo>
                  <a:cubicBezTo>
                    <a:pt x="89" y="76"/>
                    <a:pt x="93" y="76"/>
                    <a:pt x="97" y="75"/>
                  </a:cubicBezTo>
                  <a:cubicBezTo>
                    <a:pt x="102" y="75"/>
                    <a:pt x="107" y="75"/>
                    <a:pt x="113" y="75"/>
                  </a:cubicBezTo>
                  <a:cubicBezTo>
                    <a:pt x="139" y="75"/>
                    <a:pt x="167" y="81"/>
                    <a:pt x="184" y="90"/>
                  </a:cubicBezTo>
                  <a:cubicBezTo>
                    <a:pt x="204" y="101"/>
                    <a:pt x="225" y="106"/>
                    <a:pt x="239" y="106"/>
                  </a:cubicBezTo>
                  <a:cubicBezTo>
                    <a:pt x="256" y="106"/>
                    <a:pt x="263" y="99"/>
                    <a:pt x="247" y="86"/>
                  </a:cubicBezTo>
                  <a:cubicBezTo>
                    <a:pt x="227" y="71"/>
                    <a:pt x="233" y="63"/>
                    <a:pt x="250" y="63"/>
                  </a:cubicBezTo>
                  <a:cubicBezTo>
                    <a:pt x="264" y="63"/>
                    <a:pt x="285" y="68"/>
                    <a:pt x="305" y="80"/>
                  </a:cubicBezTo>
                  <a:cubicBezTo>
                    <a:pt x="318" y="87"/>
                    <a:pt x="335" y="91"/>
                    <a:pt x="353" y="91"/>
                  </a:cubicBezTo>
                  <a:cubicBezTo>
                    <a:pt x="370" y="91"/>
                    <a:pt x="388" y="87"/>
                    <a:pt x="406" y="80"/>
                  </a:cubicBezTo>
                  <a:cubicBezTo>
                    <a:pt x="423" y="73"/>
                    <a:pt x="437" y="70"/>
                    <a:pt x="447" y="70"/>
                  </a:cubicBezTo>
                  <a:cubicBezTo>
                    <a:pt x="460" y="70"/>
                    <a:pt x="468" y="75"/>
                    <a:pt x="471" y="86"/>
                  </a:cubicBezTo>
                  <a:cubicBezTo>
                    <a:pt x="478" y="98"/>
                    <a:pt x="471" y="105"/>
                    <a:pt x="459" y="105"/>
                  </a:cubicBezTo>
                  <a:cubicBezTo>
                    <a:pt x="456" y="105"/>
                    <a:pt x="454" y="104"/>
                    <a:pt x="451" y="104"/>
                  </a:cubicBezTo>
                  <a:cubicBezTo>
                    <a:pt x="445" y="103"/>
                    <a:pt x="442" y="102"/>
                    <a:pt x="439" y="102"/>
                  </a:cubicBezTo>
                  <a:cubicBezTo>
                    <a:pt x="431" y="102"/>
                    <a:pt x="433" y="106"/>
                    <a:pt x="444" y="114"/>
                  </a:cubicBezTo>
                  <a:cubicBezTo>
                    <a:pt x="452" y="122"/>
                    <a:pt x="462" y="126"/>
                    <a:pt x="469" y="126"/>
                  </a:cubicBezTo>
                  <a:cubicBezTo>
                    <a:pt x="474" y="126"/>
                    <a:pt x="478" y="124"/>
                    <a:pt x="479" y="121"/>
                  </a:cubicBezTo>
                  <a:cubicBezTo>
                    <a:pt x="480" y="119"/>
                    <a:pt x="483" y="118"/>
                    <a:pt x="489" y="118"/>
                  </a:cubicBezTo>
                  <a:cubicBezTo>
                    <a:pt x="503" y="118"/>
                    <a:pt x="530" y="125"/>
                    <a:pt x="555" y="135"/>
                  </a:cubicBezTo>
                  <a:cubicBezTo>
                    <a:pt x="577" y="146"/>
                    <a:pt x="599" y="151"/>
                    <a:pt x="614" y="151"/>
                  </a:cubicBezTo>
                  <a:cubicBezTo>
                    <a:pt x="622" y="151"/>
                    <a:pt x="629" y="149"/>
                    <a:pt x="631" y="145"/>
                  </a:cubicBezTo>
                  <a:cubicBezTo>
                    <a:pt x="638" y="135"/>
                    <a:pt x="631" y="125"/>
                    <a:pt x="617" y="125"/>
                  </a:cubicBezTo>
                  <a:cubicBezTo>
                    <a:pt x="559" y="117"/>
                    <a:pt x="524" y="100"/>
                    <a:pt x="506" y="69"/>
                  </a:cubicBezTo>
                  <a:cubicBezTo>
                    <a:pt x="494" y="48"/>
                    <a:pt x="467" y="37"/>
                    <a:pt x="422" y="37"/>
                  </a:cubicBezTo>
                  <a:cubicBezTo>
                    <a:pt x="415" y="37"/>
                    <a:pt x="407" y="37"/>
                    <a:pt x="399" y="38"/>
                  </a:cubicBezTo>
                  <a:cubicBezTo>
                    <a:pt x="388" y="39"/>
                    <a:pt x="376" y="39"/>
                    <a:pt x="363" y="39"/>
                  </a:cubicBezTo>
                  <a:cubicBezTo>
                    <a:pt x="324" y="39"/>
                    <a:pt x="280" y="35"/>
                    <a:pt x="257" y="27"/>
                  </a:cubicBezTo>
                  <a:cubicBezTo>
                    <a:pt x="229" y="20"/>
                    <a:pt x="206" y="16"/>
                    <a:pt x="190" y="16"/>
                  </a:cubicBezTo>
                  <a:cubicBezTo>
                    <a:pt x="169" y="16"/>
                    <a:pt x="162" y="23"/>
                    <a:pt x="180" y="38"/>
                  </a:cubicBezTo>
                  <a:cubicBezTo>
                    <a:pt x="197" y="49"/>
                    <a:pt x="189" y="58"/>
                    <a:pt x="167" y="58"/>
                  </a:cubicBezTo>
                  <a:cubicBezTo>
                    <a:pt x="156" y="58"/>
                    <a:pt x="142" y="56"/>
                    <a:pt x="125" y="51"/>
                  </a:cubicBezTo>
                  <a:cubicBezTo>
                    <a:pt x="93" y="41"/>
                    <a:pt x="93" y="38"/>
                    <a:pt x="114" y="34"/>
                  </a:cubicBezTo>
                  <a:cubicBezTo>
                    <a:pt x="128" y="30"/>
                    <a:pt x="132" y="17"/>
                    <a:pt x="122" y="10"/>
                  </a:cubicBezTo>
                  <a:cubicBezTo>
                    <a:pt x="115" y="3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5" name="Google Shape;4225;p32"/>
            <p:cNvSpPr/>
            <p:nvPr/>
          </p:nvSpPr>
          <p:spPr>
            <a:xfrm>
              <a:off x="5749225" y="128530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46" y="0"/>
                  </a:moveTo>
                  <a:cubicBezTo>
                    <a:pt x="43" y="0"/>
                    <a:pt x="39" y="1"/>
                    <a:pt x="36" y="2"/>
                  </a:cubicBezTo>
                  <a:cubicBezTo>
                    <a:pt x="15" y="6"/>
                    <a:pt x="1" y="13"/>
                    <a:pt x="1" y="16"/>
                  </a:cubicBezTo>
                  <a:cubicBezTo>
                    <a:pt x="4" y="20"/>
                    <a:pt x="22" y="30"/>
                    <a:pt x="46" y="40"/>
                  </a:cubicBezTo>
                  <a:cubicBezTo>
                    <a:pt x="59" y="46"/>
                    <a:pt x="68" y="48"/>
                    <a:pt x="74" y="48"/>
                  </a:cubicBezTo>
                  <a:cubicBezTo>
                    <a:pt x="84" y="48"/>
                    <a:pt x="84" y="41"/>
                    <a:pt x="78" y="23"/>
                  </a:cubicBezTo>
                  <a:cubicBezTo>
                    <a:pt x="74" y="10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6" name="Google Shape;4226;p32"/>
            <p:cNvSpPr/>
            <p:nvPr/>
          </p:nvSpPr>
          <p:spPr>
            <a:xfrm>
              <a:off x="5749325" y="1279525"/>
              <a:ext cx="2625" cy="825"/>
            </a:xfrm>
            <a:custGeom>
              <a:avLst/>
              <a:gdLst/>
              <a:ahLst/>
              <a:cxnLst/>
              <a:rect l="l" t="t" r="r" b="b"/>
              <a:pathLst>
                <a:path w="105" h="33" extrusionOk="0">
                  <a:moveTo>
                    <a:pt x="11" y="1"/>
                  </a:moveTo>
                  <a:cubicBezTo>
                    <a:pt x="0" y="4"/>
                    <a:pt x="0" y="15"/>
                    <a:pt x="14" y="22"/>
                  </a:cubicBezTo>
                  <a:cubicBezTo>
                    <a:pt x="21" y="29"/>
                    <a:pt x="33" y="32"/>
                    <a:pt x="47" y="32"/>
                  </a:cubicBezTo>
                  <a:cubicBezTo>
                    <a:pt x="54" y="32"/>
                    <a:pt x="62" y="31"/>
                    <a:pt x="69" y="29"/>
                  </a:cubicBezTo>
                  <a:cubicBezTo>
                    <a:pt x="104" y="22"/>
                    <a:pt x="101" y="18"/>
                    <a:pt x="69" y="8"/>
                  </a:cubicBezTo>
                  <a:cubicBezTo>
                    <a:pt x="45" y="1"/>
                    <a:pt x="21" y="1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7" name="Google Shape;4227;p32"/>
            <p:cNvSpPr/>
            <p:nvPr/>
          </p:nvSpPr>
          <p:spPr>
            <a:xfrm>
              <a:off x="5765550" y="1327725"/>
              <a:ext cx="1850" cy="600"/>
            </a:xfrm>
            <a:custGeom>
              <a:avLst/>
              <a:gdLst/>
              <a:ahLst/>
              <a:cxnLst/>
              <a:rect l="l" t="t" r="r" b="b"/>
              <a:pathLst>
                <a:path w="74" h="24" extrusionOk="0">
                  <a:moveTo>
                    <a:pt x="16" y="1"/>
                  </a:moveTo>
                  <a:cubicBezTo>
                    <a:pt x="0" y="1"/>
                    <a:pt x="4" y="5"/>
                    <a:pt x="28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4" y="23"/>
                    <a:pt x="68" y="22"/>
                    <a:pt x="70" y="19"/>
                  </a:cubicBezTo>
                  <a:cubicBezTo>
                    <a:pt x="73" y="9"/>
                    <a:pt x="59" y="2"/>
                    <a:pt x="35" y="2"/>
                  </a:cubicBezTo>
                  <a:cubicBezTo>
                    <a:pt x="27" y="1"/>
                    <a:pt x="20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8" name="Google Shape;4228;p32"/>
            <p:cNvSpPr/>
            <p:nvPr/>
          </p:nvSpPr>
          <p:spPr>
            <a:xfrm>
              <a:off x="5690600" y="1088600"/>
              <a:ext cx="1325" cy="775"/>
            </a:xfrm>
            <a:custGeom>
              <a:avLst/>
              <a:gdLst/>
              <a:ahLst/>
              <a:cxnLst/>
              <a:rect l="l" t="t" r="r" b="b"/>
              <a:pathLst>
                <a:path w="53" h="31" extrusionOk="0">
                  <a:moveTo>
                    <a:pt x="27" y="1"/>
                  </a:moveTo>
                  <a:cubicBezTo>
                    <a:pt x="25" y="1"/>
                    <a:pt x="23" y="1"/>
                    <a:pt x="21" y="1"/>
                  </a:cubicBezTo>
                  <a:cubicBezTo>
                    <a:pt x="8" y="6"/>
                    <a:pt x="0" y="9"/>
                    <a:pt x="0" y="16"/>
                  </a:cubicBezTo>
                  <a:cubicBezTo>
                    <a:pt x="0" y="19"/>
                    <a:pt x="15" y="26"/>
                    <a:pt x="29" y="30"/>
                  </a:cubicBezTo>
                  <a:cubicBezTo>
                    <a:pt x="31" y="30"/>
                    <a:pt x="33" y="31"/>
                    <a:pt x="35" y="31"/>
                  </a:cubicBezTo>
                  <a:cubicBezTo>
                    <a:pt x="45" y="31"/>
                    <a:pt x="52" y="25"/>
                    <a:pt x="49" y="16"/>
                  </a:cubicBezTo>
                  <a:cubicBezTo>
                    <a:pt x="46" y="7"/>
                    <a:pt x="36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9" name="Google Shape;4229;p32"/>
            <p:cNvSpPr/>
            <p:nvPr/>
          </p:nvSpPr>
          <p:spPr>
            <a:xfrm>
              <a:off x="5692000" y="1092675"/>
              <a:ext cx="4350" cy="1275"/>
            </a:xfrm>
            <a:custGeom>
              <a:avLst/>
              <a:gdLst/>
              <a:ahLst/>
              <a:cxnLst/>
              <a:rect l="l" t="t" r="r" b="b"/>
              <a:pathLst>
                <a:path w="174" h="51" extrusionOk="0">
                  <a:moveTo>
                    <a:pt x="103" y="0"/>
                  </a:moveTo>
                  <a:cubicBezTo>
                    <a:pt x="85" y="0"/>
                    <a:pt x="64" y="3"/>
                    <a:pt x="42" y="9"/>
                  </a:cubicBezTo>
                  <a:cubicBezTo>
                    <a:pt x="18" y="16"/>
                    <a:pt x="0" y="30"/>
                    <a:pt x="3" y="40"/>
                  </a:cubicBezTo>
                  <a:cubicBezTo>
                    <a:pt x="5" y="46"/>
                    <a:pt x="11" y="50"/>
                    <a:pt x="17" y="50"/>
                  </a:cubicBezTo>
                  <a:cubicBezTo>
                    <a:pt x="22" y="50"/>
                    <a:pt x="27" y="48"/>
                    <a:pt x="31" y="43"/>
                  </a:cubicBezTo>
                  <a:cubicBezTo>
                    <a:pt x="36" y="38"/>
                    <a:pt x="49" y="36"/>
                    <a:pt x="64" y="36"/>
                  </a:cubicBezTo>
                  <a:cubicBezTo>
                    <a:pt x="79" y="36"/>
                    <a:pt x="97" y="38"/>
                    <a:pt x="114" y="43"/>
                  </a:cubicBezTo>
                  <a:cubicBezTo>
                    <a:pt x="135" y="48"/>
                    <a:pt x="149" y="50"/>
                    <a:pt x="158" y="50"/>
                  </a:cubicBezTo>
                  <a:cubicBezTo>
                    <a:pt x="172" y="50"/>
                    <a:pt x="174" y="44"/>
                    <a:pt x="170" y="30"/>
                  </a:cubicBezTo>
                  <a:cubicBezTo>
                    <a:pt x="166" y="11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0" name="Google Shape;4230;p32"/>
            <p:cNvSpPr/>
            <p:nvPr/>
          </p:nvSpPr>
          <p:spPr>
            <a:xfrm>
              <a:off x="5753225" y="1279425"/>
              <a:ext cx="1400" cy="1275"/>
            </a:xfrm>
            <a:custGeom>
              <a:avLst/>
              <a:gdLst/>
              <a:ahLst/>
              <a:cxnLst/>
              <a:rect l="l" t="t" r="r" b="b"/>
              <a:pathLst>
                <a:path w="56" h="51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5"/>
                    <a:pt x="11" y="16"/>
                    <a:pt x="4" y="26"/>
                  </a:cubicBezTo>
                  <a:cubicBezTo>
                    <a:pt x="1" y="36"/>
                    <a:pt x="1" y="43"/>
                    <a:pt x="11" y="50"/>
                  </a:cubicBezTo>
                  <a:cubicBezTo>
                    <a:pt x="12" y="50"/>
                    <a:pt x="13" y="51"/>
                    <a:pt x="14" y="51"/>
                  </a:cubicBezTo>
                  <a:cubicBezTo>
                    <a:pt x="21" y="51"/>
                    <a:pt x="33" y="40"/>
                    <a:pt x="42" y="26"/>
                  </a:cubicBezTo>
                  <a:cubicBezTo>
                    <a:pt x="54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1" name="Google Shape;4231;p32"/>
            <p:cNvSpPr/>
            <p:nvPr/>
          </p:nvSpPr>
          <p:spPr>
            <a:xfrm>
              <a:off x="5754950" y="1285950"/>
              <a:ext cx="1825" cy="750"/>
            </a:xfrm>
            <a:custGeom>
              <a:avLst/>
              <a:gdLst/>
              <a:ahLst/>
              <a:cxnLst/>
              <a:rect l="l" t="t" r="r" b="b"/>
              <a:pathLst>
                <a:path w="73" h="30" extrusionOk="0">
                  <a:moveTo>
                    <a:pt x="49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1" y="8"/>
                    <a:pt x="1" y="14"/>
                    <a:pt x="1" y="18"/>
                  </a:cubicBezTo>
                  <a:cubicBezTo>
                    <a:pt x="1" y="22"/>
                    <a:pt x="18" y="28"/>
                    <a:pt x="39" y="28"/>
                  </a:cubicBezTo>
                  <a:cubicBezTo>
                    <a:pt x="43" y="29"/>
                    <a:pt x="46" y="29"/>
                    <a:pt x="49" y="29"/>
                  </a:cubicBezTo>
                  <a:cubicBezTo>
                    <a:pt x="64" y="29"/>
                    <a:pt x="73" y="23"/>
                    <a:pt x="70" y="14"/>
                  </a:cubicBezTo>
                  <a:cubicBezTo>
                    <a:pt x="68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2" name="Google Shape;4232;p32"/>
            <p:cNvSpPr/>
            <p:nvPr/>
          </p:nvSpPr>
          <p:spPr>
            <a:xfrm>
              <a:off x="5768125" y="1327900"/>
              <a:ext cx="1425" cy="775"/>
            </a:xfrm>
            <a:custGeom>
              <a:avLst/>
              <a:gdLst/>
              <a:ahLst/>
              <a:cxnLst/>
              <a:rect l="l" t="t" r="r" b="b"/>
              <a:pathLst>
                <a:path w="57" h="31" extrusionOk="0">
                  <a:moveTo>
                    <a:pt x="29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12" y="2"/>
                    <a:pt x="1" y="9"/>
                    <a:pt x="4" y="16"/>
                  </a:cubicBezTo>
                  <a:cubicBezTo>
                    <a:pt x="4" y="19"/>
                    <a:pt x="18" y="26"/>
                    <a:pt x="33" y="30"/>
                  </a:cubicBezTo>
                  <a:cubicBezTo>
                    <a:pt x="35" y="30"/>
                    <a:pt x="37" y="31"/>
                    <a:pt x="39" y="31"/>
                  </a:cubicBezTo>
                  <a:cubicBezTo>
                    <a:pt x="49" y="31"/>
                    <a:pt x="56" y="24"/>
                    <a:pt x="53" y="16"/>
                  </a:cubicBezTo>
                  <a:cubicBezTo>
                    <a:pt x="51" y="7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3" name="Google Shape;4233;p32"/>
            <p:cNvSpPr/>
            <p:nvPr/>
          </p:nvSpPr>
          <p:spPr>
            <a:xfrm>
              <a:off x="5754275" y="1276150"/>
              <a:ext cx="1325" cy="2025"/>
            </a:xfrm>
            <a:custGeom>
              <a:avLst/>
              <a:gdLst/>
              <a:ahLst/>
              <a:cxnLst/>
              <a:rect l="l" t="t" r="r" b="b"/>
              <a:pathLst>
                <a:path w="53" h="81" extrusionOk="0">
                  <a:moveTo>
                    <a:pt x="17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4" y="4"/>
                    <a:pt x="0" y="22"/>
                    <a:pt x="10" y="46"/>
                  </a:cubicBezTo>
                  <a:cubicBezTo>
                    <a:pt x="17" y="67"/>
                    <a:pt x="28" y="81"/>
                    <a:pt x="38" y="81"/>
                  </a:cubicBezTo>
                  <a:cubicBezTo>
                    <a:pt x="49" y="77"/>
                    <a:pt x="52" y="60"/>
                    <a:pt x="45" y="35"/>
                  </a:cubicBezTo>
                  <a:cubicBezTo>
                    <a:pt x="39" y="16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4" name="Google Shape;4234;p32"/>
            <p:cNvSpPr/>
            <p:nvPr/>
          </p:nvSpPr>
          <p:spPr>
            <a:xfrm>
              <a:off x="5756100" y="1279700"/>
              <a:ext cx="975" cy="1225"/>
            </a:xfrm>
            <a:custGeom>
              <a:avLst/>
              <a:gdLst/>
              <a:ahLst/>
              <a:cxnLst/>
              <a:rect l="l" t="t" r="r" b="b"/>
              <a:pathLst>
                <a:path w="39" h="49" extrusionOk="0">
                  <a:moveTo>
                    <a:pt x="15" y="0"/>
                  </a:moveTo>
                  <a:cubicBezTo>
                    <a:pt x="5" y="0"/>
                    <a:pt x="1" y="10"/>
                    <a:pt x="7" y="22"/>
                  </a:cubicBezTo>
                  <a:cubicBezTo>
                    <a:pt x="12" y="40"/>
                    <a:pt x="17" y="49"/>
                    <a:pt x="21" y="49"/>
                  </a:cubicBezTo>
                  <a:cubicBezTo>
                    <a:pt x="26" y="49"/>
                    <a:pt x="30" y="42"/>
                    <a:pt x="35" y="29"/>
                  </a:cubicBezTo>
                  <a:cubicBezTo>
                    <a:pt x="38" y="15"/>
                    <a:pt x="35" y="5"/>
                    <a:pt x="21" y="1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5" name="Google Shape;4235;p32"/>
            <p:cNvSpPr/>
            <p:nvPr/>
          </p:nvSpPr>
          <p:spPr>
            <a:xfrm>
              <a:off x="5772825" y="1329050"/>
              <a:ext cx="19275" cy="2925"/>
            </a:xfrm>
            <a:custGeom>
              <a:avLst/>
              <a:gdLst/>
              <a:ahLst/>
              <a:cxnLst/>
              <a:rect l="l" t="t" r="r" b="b"/>
              <a:pathLst>
                <a:path w="771" h="117" extrusionOk="0">
                  <a:moveTo>
                    <a:pt x="82" y="1"/>
                  </a:moveTo>
                  <a:cubicBezTo>
                    <a:pt x="56" y="1"/>
                    <a:pt x="36" y="3"/>
                    <a:pt x="29" y="8"/>
                  </a:cubicBezTo>
                  <a:cubicBezTo>
                    <a:pt x="0" y="26"/>
                    <a:pt x="4" y="29"/>
                    <a:pt x="39" y="36"/>
                  </a:cubicBezTo>
                  <a:cubicBezTo>
                    <a:pt x="45" y="36"/>
                    <a:pt x="51" y="37"/>
                    <a:pt x="57" y="37"/>
                  </a:cubicBezTo>
                  <a:cubicBezTo>
                    <a:pt x="76" y="37"/>
                    <a:pt x="94" y="33"/>
                    <a:pt x="101" y="26"/>
                  </a:cubicBezTo>
                  <a:cubicBezTo>
                    <a:pt x="106" y="21"/>
                    <a:pt x="110" y="19"/>
                    <a:pt x="114" y="19"/>
                  </a:cubicBezTo>
                  <a:cubicBezTo>
                    <a:pt x="119" y="19"/>
                    <a:pt x="123" y="23"/>
                    <a:pt x="125" y="29"/>
                  </a:cubicBezTo>
                  <a:cubicBezTo>
                    <a:pt x="128" y="36"/>
                    <a:pt x="137" y="42"/>
                    <a:pt x="150" y="42"/>
                  </a:cubicBezTo>
                  <a:cubicBezTo>
                    <a:pt x="155" y="42"/>
                    <a:pt x="161" y="41"/>
                    <a:pt x="167" y="39"/>
                  </a:cubicBezTo>
                  <a:cubicBezTo>
                    <a:pt x="170" y="38"/>
                    <a:pt x="175" y="38"/>
                    <a:pt x="181" y="38"/>
                  </a:cubicBezTo>
                  <a:cubicBezTo>
                    <a:pt x="210" y="38"/>
                    <a:pt x="264" y="45"/>
                    <a:pt x="316" y="56"/>
                  </a:cubicBezTo>
                  <a:cubicBezTo>
                    <a:pt x="361" y="66"/>
                    <a:pt x="397" y="72"/>
                    <a:pt x="415" y="72"/>
                  </a:cubicBezTo>
                  <a:cubicBezTo>
                    <a:pt x="424" y="72"/>
                    <a:pt x="429" y="70"/>
                    <a:pt x="427" y="67"/>
                  </a:cubicBezTo>
                  <a:cubicBezTo>
                    <a:pt x="427" y="65"/>
                    <a:pt x="430" y="63"/>
                    <a:pt x="434" y="63"/>
                  </a:cubicBezTo>
                  <a:cubicBezTo>
                    <a:pt x="443" y="63"/>
                    <a:pt x="459" y="68"/>
                    <a:pt x="479" y="77"/>
                  </a:cubicBezTo>
                  <a:cubicBezTo>
                    <a:pt x="494" y="85"/>
                    <a:pt x="511" y="88"/>
                    <a:pt x="525" y="88"/>
                  </a:cubicBezTo>
                  <a:cubicBezTo>
                    <a:pt x="537" y="88"/>
                    <a:pt x="547" y="86"/>
                    <a:pt x="552" y="81"/>
                  </a:cubicBezTo>
                  <a:cubicBezTo>
                    <a:pt x="557" y="78"/>
                    <a:pt x="562" y="76"/>
                    <a:pt x="567" y="76"/>
                  </a:cubicBezTo>
                  <a:cubicBezTo>
                    <a:pt x="573" y="76"/>
                    <a:pt x="578" y="78"/>
                    <a:pt x="580" y="84"/>
                  </a:cubicBezTo>
                  <a:cubicBezTo>
                    <a:pt x="582" y="90"/>
                    <a:pt x="586" y="94"/>
                    <a:pt x="592" y="94"/>
                  </a:cubicBezTo>
                  <a:cubicBezTo>
                    <a:pt x="596" y="94"/>
                    <a:pt x="600" y="92"/>
                    <a:pt x="604" y="88"/>
                  </a:cubicBezTo>
                  <a:cubicBezTo>
                    <a:pt x="608" y="84"/>
                    <a:pt x="613" y="83"/>
                    <a:pt x="621" y="83"/>
                  </a:cubicBezTo>
                  <a:cubicBezTo>
                    <a:pt x="635" y="83"/>
                    <a:pt x="656" y="90"/>
                    <a:pt x="677" y="101"/>
                  </a:cubicBezTo>
                  <a:cubicBezTo>
                    <a:pt x="694" y="111"/>
                    <a:pt x="710" y="116"/>
                    <a:pt x="724" y="116"/>
                  </a:cubicBezTo>
                  <a:cubicBezTo>
                    <a:pt x="735" y="116"/>
                    <a:pt x="744" y="113"/>
                    <a:pt x="750" y="105"/>
                  </a:cubicBezTo>
                  <a:cubicBezTo>
                    <a:pt x="771" y="88"/>
                    <a:pt x="729" y="74"/>
                    <a:pt x="607" y="56"/>
                  </a:cubicBezTo>
                  <a:cubicBezTo>
                    <a:pt x="547" y="50"/>
                    <a:pt x="491" y="46"/>
                    <a:pt x="457" y="46"/>
                  </a:cubicBezTo>
                  <a:cubicBezTo>
                    <a:pt x="438" y="46"/>
                    <a:pt x="426" y="47"/>
                    <a:pt x="424" y="50"/>
                  </a:cubicBezTo>
                  <a:cubicBezTo>
                    <a:pt x="419" y="53"/>
                    <a:pt x="412" y="54"/>
                    <a:pt x="403" y="54"/>
                  </a:cubicBezTo>
                  <a:cubicBezTo>
                    <a:pt x="392" y="54"/>
                    <a:pt x="380" y="52"/>
                    <a:pt x="368" y="46"/>
                  </a:cubicBezTo>
                  <a:cubicBezTo>
                    <a:pt x="316" y="22"/>
                    <a:pt x="166" y="1"/>
                    <a:pt x="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6" name="Google Shape;4236;p32"/>
            <p:cNvSpPr/>
            <p:nvPr/>
          </p:nvSpPr>
          <p:spPr>
            <a:xfrm>
              <a:off x="5780925" y="134187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0"/>
                  </a:moveTo>
                  <a:cubicBezTo>
                    <a:pt x="1" y="0"/>
                    <a:pt x="6" y="5"/>
                    <a:pt x="27" y="15"/>
                  </a:cubicBezTo>
                  <a:cubicBezTo>
                    <a:pt x="36" y="21"/>
                    <a:pt x="47" y="23"/>
                    <a:pt x="55" y="23"/>
                  </a:cubicBezTo>
                  <a:cubicBezTo>
                    <a:pt x="62" y="23"/>
                    <a:pt x="67" y="22"/>
                    <a:pt x="68" y="19"/>
                  </a:cubicBezTo>
                  <a:cubicBezTo>
                    <a:pt x="75" y="12"/>
                    <a:pt x="58" y="1"/>
                    <a:pt x="34" y="1"/>
                  </a:cubicBezTo>
                  <a:cubicBezTo>
                    <a:pt x="26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7" name="Google Shape;4237;p32"/>
            <p:cNvSpPr/>
            <p:nvPr/>
          </p:nvSpPr>
          <p:spPr>
            <a:xfrm>
              <a:off x="5783875" y="135122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1"/>
                  </a:moveTo>
                  <a:cubicBezTo>
                    <a:pt x="0" y="1"/>
                    <a:pt x="5" y="5"/>
                    <a:pt x="27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5" y="23"/>
                    <a:pt x="70" y="22"/>
                    <a:pt x="72" y="20"/>
                  </a:cubicBezTo>
                  <a:cubicBezTo>
                    <a:pt x="75" y="13"/>
                    <a:pt x="58" y="2"/>
                    <a:pt x="34" y="2"/>
                  </a:cubicBezTo>
                  <a:cubicBezTo>
                    <a:pt x="26" y="1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8" name="Google Shape;4238;p32"/>
            <p:cNvSpPr/>
            <p:nvPr/>
          </p:nvSpPr>
          <p:spPr>
            <a:xfrm>
              <a:off x="5702825" y="1089200"/>
              <a:ext cx="2850" cy="875"/>
            </a:xfrm>
            <a:custGeom>
              <a:avLst/>
              <a:gdLst/>
              <a:ahLst/>
              <a:cxnLst/>
              <a:rect l="l" t="t" r="r" b="b"/>
              <a:pathLst>
                <a:path w="114" h="35" extrusionOk="0">
                  <a:moveTo>
                    <a:pt x="32" y="1"/>
                  </a:moveTo>
                  <a:cubicBezTo>
                    <a:pt x="26" y="1"/>
                    <a:pt x="19" y="1"/>
                    <a:pt x="14" y="2"/>
                  </a:cubicBezTo>
                  <a:cubicBezTo>
                    <a:pt x="1" y="6"/>
                    <a:pt x="14" y="19"/>
                    <a:pt x="43" y="27"/>
                  </a:cubicBezTo>
                  <a:cubicBezTo>
                    <a:pt x="58" y="32"/>
                    <a:pt x="73" y="35"/>
                    <a:pt x="85" y="35"/>
                  </a:cubicBezTo>
                  <a:cubicBezTo>
                    <a:pt x="94" y="35"/>
                    <a:pt x="102" y="33"/>
                    <a:pt x="105" y="30"/>
                  </a:cubicBezTo>
                  <a:cubicBezTo>
                    <a:pt x="113" y="15"/>
                    <a:pt x="66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9" name="Google Shape;4239;p32"/>
            <p:cNvSpPr/>
            <p:nvPr/>
          </p:nvSpPr>
          <p:spPr>
            <a:xfrm>
              <a:off x="5784275" y="1342650"/>
              <a:ext cx="1325" cy="850"/>
            </a:xfrm>
            <a:custGeom>
              <a:avLst/>
              <a:gdLst/>
              <a:ahLst/>
              <a:cxnLst/>
              <a:rect l="l" t="t" r="r" b="b"/>
              <a:pathLst>
                <a:path w="53" h="34" extrusionOk="0">
                  <a:moveTo>
                    <a:pt x="17" y="1"/>
                  </a:moveTo>
                  <a:cubicBezTo>
                    <a:pt x="7" y="1"/>
                    <a:pt x="1" y="7"/>
                    <a:pt x="4" y="15"/>
                  </a:cubicBezTo>
                  <a:cubicBezTo>
                    <a:pt x="7" y="25"/>
                    <a:pt x="18" y="33"/>
                    <a:pt x="27" y="33"/>
                  </a:cubicBezTo>
                  <a:cubicBezTo>
                    <a:pt x="29" y="33"/>
                    <a:pt x="30" y="33"/>
                    <a:pt x="32" y="33"/>
                  </a:cubicBezTo>
                  <a:cubicBezTo>
                    <a:pt x="45" y="29"/>
                    <a:pt x="53" y="23"/>
                    <a:pt x="53" y="15"/>
                  </a:cubicBezTo>
                  <a:cubicBezTo>
                    <a:pt x="53" y="12"/>
                    <a:pt x="39" y="5"/>
                    <a:pt x="24" y="2"/>
                  </a:cubicBezTo>
                  <a:cubicBezTo>
                    <a:pt x="22" y="1"/>
                    <a:pt x="19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0" name="Google Shape;4240;p32"/>
            <p:cNvSpPr/>
            <p:nvPr/>
          </p:nvSpPr>
          <p:spPr>
            <a:xfrm>
              <a:off x="5770500" y="1289450"/>
              <a:ext cx="1650" cy="1325"/>
            </a:xfrm>
            <a:custGeom>
              <a:avLst/>
              <a:gdLst/>
              <a:ahLst/>
              <a:cxnLst/>
              <a:rect l="l" t="t" r="r" b="b"/>
              <a:pathLst>
                <a:path w="66" h="53" extrusionOk="0">
                  <a:moveTo>
                    <a:pt x="45" y="1"/>
                  </a:moveTo>
                  <a:cubicBezTo>
                    <a:pt x="42" y="1"/>
                    <a:pt x="38" y="1"/>
                    <a:pt x="34" y="3"/>
                  </a:cubicBezTo>
                  <a:cubicBezTo>
                    <a:pt x="0" y="10"/>
                    <a:pt x="0" y="44"/>
                    <a:pt x="38" y="52"/>
                  </a:cubicBezTo>
                  <a:cubicBezTo>
                    <a:pt x="40" y="52"/>
                    <a:pt x="42" y="52"/>
                    <a:pt x="43" y="52"/>
                  </a:cubicBezTo>
                  <a:cubicBezTo>
                    <a:pt x="54" y="52"/>
                    <a:pt x="63" y="42"/>
                    <a:pt x="63" y="28"/>
                  </a:cubicBezTo>
                  <a:cubicBezTo>
                    <a:pt x="65" y="11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1" name="Google Shape;4241;p32"/>
            <p:cNvSpPr/>
            <p:nvPr/>
          </p:nvSpPr>
          <p:spPr>
            <a:xfrm>
              <a:off x="5707650" y="1089300"/>
              <a:ext cx="3700" cy="1300"/>
            </a:xfrm>
            <a:custGeom>
              <a:avLst/>
              <a:gdLst/>
              <a:ahLst/>
              <a:cxnLst/>
              <a:rect l="l" t="t" r="r" b="b"/>
              <a:pathLst>
                <a:path w="148" h="52" extrusionOk="0">
                  <a:moveTo>
                    <a:pt x="27" y="1"/>
                  </a:moveTo>
                  <a:cubicBezTo>
                    <a:pt x="9" y="1"/>
                    <a:pt x="0" y="5"/>
                    <a:pt x="5" y="15"/>
                  </a:cubicBezTo>
                  <a:cubicBezTo>
                    <a:pt x="8" y="31"/>
                    <a:pt x="74" y="51"/>
                    <a:pt x="111" y="51"/>
                  </a:cubicBezTo>
                  <a:cubicBezTo>
                    <a:pt x="115" y="51"/>
                    <a:pt x="120" y="51"/>
                    <a:pt x="124" y="50"/>
                  </a:cubicBezTo>
                  <a:cubicBezTo>
                    <a:pt x="148" y="43"/>
                    <a:pt x="99" y="12"/>
                    <a:pt x="47" y="2"/>
                  </a:cubicBezTo>
                  <a:cubicBezTo>
                    <a:pt x="40" y="1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2" name="Google Shape;4242;p32"/>
            <p:cNvSpPr/>
            <p:nvPr/>
          </p:nvSpPr>
          <p:spPr>
            <a:xfrm>
              <a:off x="5790575" y="1350300"/>
              <a:ext cx="3275" cy="1600"/>
            </a:xfrm>
            <a:custGeom>
              <a:avLst/>
              <a:gdLst/>
              <a:ahLst/>
              <a:cxnLst/>
              <a:rect l="l" t="t" r="r" b="b"/>
              <a:pathLst>
                <a:path w="131" h="64" extrusionOk="0">
                  <a:moveTo>
                    <a:pt x="44" y="1"/>
                  </a:moveTo>
                  <a:cubicBezTo>
                    <a:pt x="32" y="1"/>
                    <a:pt x="22" y="8"/>
                    <a:pt x="12" y="22"/>
                  </a:cubicBezTo>
                  <a:cubicBezTo>
                    <a:pt x="3" y="37"/>
                    <a:pt x="0" y="45"/>
                    <a:pt x="6" y="45"/>
                  </a:cubicBezTo>
                  <a:cubicBezTo>
                    <a:pt x="11" y="45"/>
                    <a:pt x="21" y="40"/>
                    <a:pt x="36" y="29"/>
                  </a:cubicBezTo>
                  <a:cubicBezTo>
                    <a:pt x="45" y="23"/>
                    <a:pt x="52" y="20"/>
                    <a:pt x="57" y="20"/>
                  </a:cubicBezTo>
                  <a:cubicBezTo>
                    <a:pt x="64" y="20"/>
                    <a:pt x="68" y="26"/>
                    <a:pt x="68" y="36"/>
                  </a:cubicBezTo>
                  <a:cubicBezTo>
                    <a:pt x="71" y="50"/>
                    <a:pt x="85" y="63"/>
                    <a:pt x="102" y="63"/>
                  </a:cubicBezTo>
                  <a:cubicBezTo>
                    <a:pt x="130" y="63"/>
                    <a:pt x="130" y="60"/>
                    <a:pt x="99" y="32"/>
                  </a:cubicBezTo>
                  <a:cubicBezTo>
                    <a:pt x="76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3" name="Google Shape;4243;p32"/>
            <p:cNvSpPr/>
            <p:nvPr/>
          </p:nvSpPr>
          <p:spPr>
            <a:xfrm>
              <a:off x="5772475" y="1289125"/>
              <a:ext cx="1325" cy="1725"/>
            </a:xfrm>
            <a:custGeom>
              <a:avLst/>
              <a:gdLst/>
              <a:ahLst/>
              <a:cxnLst/>
              <a:rect l="l" t="t" r="r" b="b"/>
              <a:pathLst>
                <a:path w="53" h="69" extrusionOk="0">
                  <a:moveTo>
                    <a:pt x="46" y="1"/>
                  </a:moveTo>
                  <a:cubicBezTo>
                    <a:pt x="42" y="1"/>
                    <a:pt x="36" y="7"/>
                    <a:pt x="28" y="20"/>
                  </a:cubicBezTo>
                  <a:cubicBezTo>
                    <a:pt x="1" y="54"/>
                    <a:pt x="1" y="61"/>
                    <a:pt x="32" y="68"/>
                  </a:cubicBezTo>
                  <a:cubicBezTo>
                    <a:pt x="33" y="68"/>
                    <a:pt x="34" y="68"/>
                    <a:pt x="34" y="68"/>
                  </a:cubicBezTo>
                  <a:cubicBezTo>
                    <a:pt x="44" y="68"/>
                    <a:pt x="53" y="52"/>
                    <a:pt x="53" y="30"/>
                  </a:cubicBezTo>
                  <a:cubicBezTo>
                    <a:pt x="53" y="10"/>
                    <a:pt x="51" y="1"/>
                    <a:pt x="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4" name="Google Shape;4244;p32"/>
            <p:cNvSpPr/>
            <p:nvPr/>
          </p:nvSpPr>
          <p:spPr>
            <a:xfrm>
              <a:off x="5774500" y="1289675"/>
              <a:ext cx="4375" cy="1450"/>
            </a:xfrm>
            <a:custGeom>
              <a:avLst/>
              <a:gdLst/>
              <a:ahLst/>
              <a:cxnLst/>
              <a:rect l="l" t="t" r="r" b="b"/>
              <a:pathLst>
                <a:path w="175" h="58" extrusionOk="0">
                  <a:moveTo>
                    <a:pt x="62" y="0"/>
                  </a:moveTo>
                  <a:cubicBezTo>
                    <a:pt x="49" y="0"/>
                    <a:pt x="40" y="7"/>
                    <a:pt x="31" y="22"/>
                  </a:cubicBezTo>
                  <a:cubicBezTo>
                    <a:pt x="9" y="48"/>
                    <a:pt x="1" y="58"/>
                    <a:pt x="10" y="58"/>
                  </a:cubicBezTo>
                  <a:cubicBezTo>
                    <a:pt x="15" y="58"/>
                    <a:pt x="27" y="55"/>
                    <a:pt x="45" y="49"/>
                  </a:cubicBezTo>
                  <a:cubicBezTo>
                    <a:pt x="66" y="43"/>
                    <a:pt x="103" y="43"/>
                    <a:pt x="135" y="43"/>
                  </a:cubicBezTo>
                  <a:cubicBezTo>
                    <a:pt x="146" y="44"/>
                    <a:pt x="155" y="44"/>
                    <a:pt x="160" y="44"/>
                  </a:cubicBezTo>
                  <a:cubicBezTo>
                    <a:pt x="174" y="44"/>
                    <a:pt x="161" y="39"/>
                    <a:pt x="117" y="19"/>
                  </a:cubicBezTo>
                  <a:cubicBezTo>
                    <a:pt x="92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5" name="Google Shape;4245;p32"/>
            <p:cNvSpPr/>
            <p:nvPr/>
          </p:nvSpPr>
          <p:spPr>
            <a:xfrm>
              <a:off x="5712375" y="1089750"/>
              <a:ext cx="2275" cy="1125"/>
            </a:xfrm>
            <a:custGeom>
              <a:avLst/>
              <a:gdLst/>
              <a:ahLst/>
              <a:cxnLst/>
              <a:rect l="l" t="t" r="r" b="b"/>
              <a:pathLst>
                <a:path w="91" h="45" extrusionOk="0">
                  <a:moveTo>
                    <a:pt x="60" y="1"/>
                  </a:moveTo>
                  <a:cubicBezTo>
                    <a:pt x="53" y="1"/>
                    <a:pt x="44" y="2"/>
                    <a:pt x="35" y="5"/>
                  </a:cubicBezTo>
                  <a:cubicBezTo>
                    <a:pt x="11" y="11"/>
                    <a:pt x="0" y="25"/>
                    <a:pt x="11" y="32"/>
                  </a:cubicBezTo>
                  <a:cubicBezTo>
                    <a:pt x="19" y="40"/>
                    <a:pt x="34" y="44"/>
                    <a:pt x="49" y="44"/>
                  </a:cubicBezTo>
                  <a:cubicBezTo>
                    <a:pt x="54" y="44"/>
                    <a:pt x="58" y="44"/>
                    <a:pt x="63" y="43"/>
                  </a:cubicBezTo>
                  <a:cubicBezTo>
                    <a:pt x="80" y="35"/>
                    <a:pt x="90" y="25"/>
                    <a:pt x="87" y="15"/>
                  </a:cubicBezTo>
                  <a:cubicBezTo>
                    <a:pt x="85" y="6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6" name="Google Shape;4246;p32"/>
            <p:cNvSpPr/>
            <p:nvPr/>
          </p:nvSpPr>
          <p:spPr>
            <a:xfrm>
              <a:off x="5797975" y="1351425"/>
              <a:ext cx="4450" cy="925"/>
            </a:xfrm>
            <a:custGeom>
              <a:avLst/>
              <a:gdLst/>
              <a:ahLst/>
              <a:cxnLst/>
              <a:rect l="l" t="t" r="r" b="b"/>
              <a:pathLst>
                <a:path w="178" h="37" extrusionOk="0">
                  <a:moveTo>
                    <a:pt x="73" y="1"/>
                  </a:moveTo>
                  <a:cubicBezTo>
                    <a:pt x="28" y="1"/>
                    <a:pt x="1" y="5"/>
                    <a:pt x="4" y="15"/>
                  </a:cubicBezTo>
                  <a:cubicBezTo>
                    <a:pt x="4" y="26"/>
                    <a:pt x="28" y="32"/>
                    <a:pt x="49" y="32"/>
                  </a:cubicBezTo>
                  <a:cubicBezTo>
                    <a:pt x="73" y="32"/>
                    <a:pt x="115" y="32"/>
                    <a:pt x="139" y="36"/>
                  </a:cubicBezTo>
                  <a:cubicBezTo>
                    <a:pt x="147" y="36"/>
                    <a:pt x="153" y="37"/>
                    <a:pt x="158" y="37"/>
                  </a:cubicBezTo>
                  <a:cubicBezTo>
                    <a:pt x="174" y="37"/>
                    <a:pt x="178" y="32"/>
                    <a:pt x="168" y="22"/>
                  </a:cubicBezTo>
                  <a:cubicBezTo>
                    <a:pt x="157" y="12"/>
                    <a:pt x="115" y="5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7" name="Google Shape;4247;p32"/>
            <p:cNvSpPr/>
            <p:nvPr/>
          </p:nvSpPr>
          <p:spPr>
            <a:xfrm>
              <a:off x="5779300" y="1289850"/>
              <a:ext cx="7775" cy="1925"/>
            </a:xfrm>
            <a:custGeom>
              <a:avLst/>
              <a:gdLst/>
              <a:ahLst/>
              <a:cxnLst/>
              <a:rect l="l" t="t" r="r" b="b"/>
              <a:pathLst>
                <a:path w="311" h="77" extrusionOk="0">
                  <a:moveTo>
                    <a:pt x="31" y="1"/>
                  </a:moveTo>
                  <a:cubicBezTo>
                    <a:pt x="2" y="1"/>
                    <a:pt x="1" y="7"/>
                    <a:pt x="15" y="22"/>
                  </a:cubicBezTo>
                  <a:cubicBezTo>
                    <a:pt x="26" y="36"/>
                    <a:pt x="64" y="42"/>
                    <a:pt x="103" y="42"/>
                  </a:cubicBezTo>
                  <a:cubicBezTo>
                    <a:pt x="107" y="42"/>
                    <a:pt x="112" y="42"/>
                    <a:pt x="116" y="42"/>
                  </a:cubicBezTo>
                  <a:cubicBezTo>
                    <a:pt x="147" y="42"/>
                    <a:pt x="177" y="50"/>
                    <a:pt x="189" y="60"/>
                  </a:cubicBezTo>
                  <a:cubicBezTo>
                    <a:pt x="197" y="70"/>
                    <a:pt x="216" y="77"/>
                    <a:pt x="236" y="77"/>
                  </a:cubicBezTo>
                  <a:cubicBezTo>
                    <a:pt x="244" y="77"/>
                    <a:pt x="251" y="76"/>
                    <a:pt x="258" y="74"/>
                  </a:cubicBezTo>
                  <a:lnTo>
                    <a:pt x="311" y="60"/>
                  </a:lnTo>
                  <a:lnTo>
                    <a:pt x="244" y="36"/>
                  </a:lnTo>
                  <a:cubicBezTo>
                    <a:pt x="207" y="22"/>
                    <a:pt x="133" y="7"/>
                    <a:pt x="85" y="4"/>
                  </a:cubicBezTo>
                  <a:cubicBezTo>
                    <a:pt x="61" y="2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8" name="Google Shape;4248;p32"/>
            <p:cNvSpPr/>
            <p:nvPr/>
          </p:nvSpPr>
          <p:spPr>
            <a:xfrm>
              <a:off x="5792350" y="1331925"/>
              <a:ext cx="4275" cy="1225"/>
            </a:xfrm>
            <a:custGeom>
              <a:avLst/>
              <a:gdLst/>
              <a:ahLst/>
              <a:cxnLst/>
              <a:rect l="l" t="t" r="r" b="b"/>
              <a:pathLst>
                <a:path w="171" h="49" extrusionOk="0">
                  <a:moveTo>
                    <a:pt x="49" y="0"/>
                  </a:moveTo>
                  <a:cubicBezTo>
                    <a:pt x="39" y="0"/>
                    <a:pt x="32" y="2"/>
                    <a:pt x="28" y="7"/>
                  </a:cubicBezTo>
                  <a:cubicBezTo>
                    <a:pt x="0" y="31"/>
                    <a:pt x="31" y="49"/>
                    <a:pt x="111" y="49"/>
                  </a:cubicBezTo>
                  <a:lnTo>
                    <a:pt x="170" y="49"/>
                  </a:lnTo>
                  <a:lnTo>
                    <a:pt x="108" y="18"/>
                  </a:lnTo>
                  <a:cubicBezTo>
                    <a:pt x="88" y="7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9" name="Google Shape;4249;p32"/>
            <p:cNvSpPr/>
            <p:nvPr/>
          </p:nvSpPr>
          <p:spPr>
            <a:xfrm>
              <a:off x="5716975" y="1090275"/>
              <a:ext cx="2650" cy="725"/>
            </a:xfrm>
            <a:custGeom>
              <a:avLst/>
              <a:gdLst/>
              <a:ahLst/>
              <a:cxnLst/>
              <a:rect l="l" t="t" r="r" b="b"/>
              <a:pathLst>
                <a:path w="106" h="29" extrusionOk="0">
                  <a:moveTo>
                    <a:pt x="58" y="0"/>
                  </a:moveTo>
                  <a:cubicBezTo>
                    <a:pt x="50" y="0"/>
                    <a:pt x="41" y="2"/>
                    <a:pt x="31" y="4"/>
                  </a:cubicBezTo>
                  <a:cubicBezTo>
                    <a:pt x="0" y="11"/>
                    <a:pt x="0" y="14"/>
                    <a:pt x="35" y="22"/>
                  </a:cubicBezTo>
                  <a:cubicBezTo>
                    <a:pt x="53" y="27"/>
                    <a:pt x="69" y="29"/>
                    <a:pt x="80" y="29"/>
                  </a:cubicBezTo>
                  <a:cubicBezTo>
                    <a:pt x="100" y="29"/>
                    <a:pt x="106" y="21"/>
                    <a:pt x="90" y="8"/>
                  </a:cubicBezTo>
                  <a:cubicBezTo>
                    <a:pt x="84" y="4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0" name="Google Shape;4250;p32"/>
            <p:cNvSpPr/>
            <p:nvPr/>
          </p:nvSpPr>
          <p:spPr>
            <a:xfrm>
              <a:off x="5803700" y="1351750"/>
              <a:ext cx="3850" cy="2075"/>
            </a:xfrm>
            <a:custGeom>
              <a:avLst/>
              <a:gdLst/>
              <a:ahLst/>
              <a:cxnLst/>
              <a:rect l="l" t="t" r="r" b="b"/>
              <a:pathLst>
                <a:path w="154" h="83" extrusionOk="0">
                  <a:moveTo>
                    <a:pt x="49" y="0"/>
                  </a:moveTo>
                  <a:cubicBezTo>
                    <a:pt x="44" y="0"/>
                    <a:pt x="39" y="1"/>
                    <a:pt x="35" y="2"/>
                  </a:cubicBezTo>
                  <a:cubicBezTo>
                    <a:pt x="11" y="5"/>
                    <a:pt x="1" y="19"/>
                    <a:pt x="14" y="26"/>
                  </a:cubicBezTo>
                  <a:cubicBezTo>
                    <a:pt x="22" y="34"/>
                    <a:pt x="38" y="38"/>
                    <a:pt x="53" y="38"/>
                  </a:cubicBezTo>
                  <a:cubicBezTo>
                    <a:pt x="58" y="38"/>
                    <a:pt x="62" y="38"/>
                    <a:pt x="67" y="37"/>
                  </a:cubicBezTo>
                  <a:cubicBezTo>
                    <a:pt x="71" y="35"/>
                    <a:pt x="74" y="34"/>
                    <a:pt x="78" y="34"/>
                  </a:cubicBezTo>
                  <a:cubicBezTo>
                    <a:pt x="91" y="34"/>
                    <a:pt x="103" y="44"/>
                    <a:pt x="108" y="58"/>
                  </a:cubicBezTo>
                  <a:cubicBezTo>
                    <a:pt x="111" y="73"/>
                    <a:pt x="122" y="82"/>
                    <a:pt x="134" y="82"/>
                  </a:cubicBezTo>
                  <a:cubicBezTo>
                    <a:pt x="136" y="82"/>
                    <a:pt x="137" y="82"/>
                    <a:pt x="139" y="82"/>
                  </a:cubicBezTo>
                  <a:cubicBezTo>
                    <a:pt x="153" y="78"/>
                    <a:pt x="143" y="58"/>
                    <a:pt x="118" y="33"/>
                  </a:cubicBezTo>
                  <a:cubicBezTo>
                    <a:pt x="101" y="13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1" name="Google Shape;4251;p32"/>
            <p:cNvSpPr/>
            <p:nvPr/>
          </p:nvSpPr>
          <p:spPr>
            <a:xfrm>
              <a:off x="5798075" y="1332250"/>
              <a:ext cx="3175" cy="800"/>
            </a:xfrm>
            <a:custGeom>
              <a:avLst/>
              <a:gdLst/>
              <a:ahLst/>
              <a:cxnLst/>
              <a:rect l="l" t="t" r="r" b="b"/>
              <a:pathLst>
                <a:path w="127" h="32" extrusionOk="0">
                  <a:moveTo>
                    <a:pt x="41" y="0"/>
                  </a:moveTo>
                  <a:cubicBezTo>
                    <a:pt x="28" y="0"/>
                    <a:pt x="17" y="3"/>
                    <a:pt x="14" y="8"/>
                  </a:cubicBezTo>
                  <a:cubicBezTo>
                    <a:pt x="0" y="18"/>
                    <a:pt x="14" y="26"/>
                    <a:pt x="42" y="29"/>
                  </a:cubicBezTo>
                  <a:cubicBezTo>
                    <a:pt x="58" y="31"/>
                    <a:pt x="72" y="31"/>
                    <a:pt x="83" y="31"/>
                  </a:cubicBezTo>
                  <a:cubicBezTo>
                    <a:pt x="123" y="31"/>
                    <a:pt x="127" y="22"/>
                    <a:pt x="84" y="8"/>
                  </a:cubicBezTo>
                  <a:cubicBezTo>
                    <a:pt x="69" y="3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2" name="Google Shape;4252;p32"/>
            <p:cNvSpPr/>
            <p:nvPr/>
          </p:nvSpPr>
          <p:spPr>
            <a:xfrm>
              <a:off x="5786800" y="1290900"/>
              <a:ext cx="10175" cy="1675"/>
            </a:xfrm>
            <a:custGeom>
              <a:avLst/>
              <a:gdLst/>
              <a:ahLst/>
              <a:cxnLst/>
              <a:rect l="l" t="t" r="r" b="b"/>
              <a:pathLst>
                <a:path w="407" h="67" extrusionOk="0">
                  <a:moveTo>
                    <a:pt x="90" y="0"/>
                  </a:moveTo>
                  <a:cubicBezTo>
                    <a:pt x="83" y="0"/>
                    <a:pt x="74" y="1"/>
                    <a:pt x="66" y="4"/>
                  </a:cubicBezTo>
                  <a:cubicBezTo>
                    <a:pt x="0" y="21"/>
                    <a:pt x="18" y="28"/>
                    <a:pt x="136" y="45"/>
                  </a:cubicBezTo>
                  <a:cubicBezTo>
                    <a:pt x="244" y="60"/>
                    <a:pt x="311" y="67"/>
                    <a:pt x="350" y="67"/>
                  </a:cubicBezTo>
                  <a:cubicBezTo>
                    <a:pt x="378" y="67"/>
                    <a:pt x="391" y="63"/>
                    <a:pt x="396" y="56"/>
                  </a:cubicBezTo>
                  <a:cubicBezTo>
                    <a:pt x="407" y="40"/>
                    <a:pt x="343" y="16"/>
                    <a:pt x="308" y="16"/>
                  </a:cubicBezTo>
                  <a:cubicBezTo>
                    <a:pt x="299" y="16"/>
                    <a:pt x="292" y="18"/>
                    <a:pt x="288" y="21"/>
                  </a:cubicBezTo>
                  <a:cubicBezTo>
                    <a:pt x="284" y="26"/>
                    <a:pt x="279" y="28"/>
                    <a:pt x="276" y="28"/>
                  </a:cubicBezTo>
                  <a:cubicBezTo>
                    <a:pt x="270" y="28"/>
                    <a:pt x="266" y="24"/>
                    <a:pt x="264" y="18"/>
                  </a:cubicBezTo>
                  <a:cubicBezTo>
                    <a:pt x="262" y="12"/>
                    <a:pt x="250" y="8"/>
                    <a:pt x="233" y="8"/>
                  </a:cubicBezTo>
                  <a:cubicBezTo>
                    <a:pt x="220" y="8"/>
                    <a:pt x="206" y="10"/>
                    <a:pt x="191" y="14"/>
                  </a:cubicBezTo>
                  <a:cubicBezTo>
                    <a:pt x="175" y="19"/>
                    <a:pt x="160" y="21"/>
                    <a:pt x="148" y="21"/>
                  </a:cubicBezTo>
                  <a:cubicBezTo>
                    <a:pt x="131" y="21"/>
                    <a:pt x="120" y="17"/>
                    <a:pt x="118" y="11"/>
                  </a:cubicBezTo>
                  <a:cubicBezTo>
                    <a:pt x="116" y="4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3" name="Google Shape;4253;p32"/>
            <p:cNvSpPr/>
            <p:nvPr/>
          </p:nvSpPr>
          <p:spPr>
            <a:xfrm>
              <a:off x="5725225" y="1090550"/>
              <a:ext cx="1125" cy="1000"/>
            </a:xfrm>
            <a:custGeom>
              <a:avLst/>
              <a:gdLst/>
              <a:ahLst/>
              <a:cxnLst/>
              <a:rect l="l" t="t" r="r" b="b"/>
              <a:pathLst>
                <a:path w="45" h="40" extrusionOk="0">
                  <a:moveTo>
                    <a:pt x="30" y="1"/>
                  </a:moveTo>
                  <a:cubicBezTo>
                    <a:pt x="26" y="1"/>
                    <a:pt x="22" y="3"/>
                    <a:pt x="18" y="7"/>
                  </a:cubicBezTo>
                  <a:cubicBezTo>
                    <a:pt x="7" y="18"/>
                    <a:pt x="0" y="28"/>
                    <a:pt x="0" y="35"/>
                  </a:cubicBezTo>
                  <a:cubicBezTo>
                    <a:pt x="2" y="37"/>
                    <a:pt x="8" y="40"/>
                    <a:pt x="16" y="40"/>
                  </a:cubicBezTo>
                  <a:cubicBezTo>
                    <a:pt x="20" y="40"/>
                    <a:pt x="23" y="39"/>
                    <a:pt x="28" y="38"/>
                  </a:cubicBezTo>
                  <a:cubicBezTo>
                    <a:pt x="38" y="35"/>
                    <a:pt x="45" y="21"/>
                    <a:pt x="42" y="11"/>
                  </a:cubicBezTo>
                  <a:cubicBezTo>
                    <a:pt x="40" y="5"/>
                    <a:pt x="35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4" name="Google Shape;4254;p32"/>
            <p:cNvSpPr/>
            <p:nvPr/>
          </p:nvSpPr>
          <p:spPr>
            <a:xfrm>
              <a:off x="5804175" y="1332850"/>
              <a:ext cx="1975" cy="1100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13" y="1"/>
                  </a:moveTo>
                  <a:cubicBezTo>
                    <a:pt x="4" y="1"/>
                    <a:pt x="0" y="4"/>
                    <a:pt x="3" y="12"/>
                  </a:cubicBezTo>
                  <a:cubicBezTo>
                    <a:pt x="8" y="29"/>
                    <a:pt x="35" y="43"/>
                    <a:pt x="56" y="43"/>
                  </a:cubicBezTo>
                  <a:cubicBezTo>
                    <a:pt x="64" y="43"/>
                    <a:pt x="71" y="41"/>
                    <a:pt x="75" y="36"/>
                  </a:cubicBezTo>
                  <a:cubicBezTo>
                    <a:pt x="79" y="29"/>
                    <a:pt x="61" y="15"/>
                    <a:pt x="37" y="5"/>
                  </a:cubicBezTo>
                  <a:cubicBezTo>
                    <a:pt x="27" y="2"/>
                    <a:pt x="19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5" name="Google Shape;4255;p32"/>
            <p:cNvSpPr/>
            <p:nvPr/>
          </p:nvSpPr>
          <p:spPr>
            <a:xfrm>
              <a:off x="5806825" y="1332950"/>
              <a:ext cx="3575" cy="1400"/>
            </a:xfrm>
            <a:custGeom>
              <a:avLst/>
              <a:gdLst/>
              <a:ahLst/>
              <a:cxnLst/>
              <a:rect l="l" t="t" r="r" b="b"/>
              <a:pathLst>
                <a:path w="143" h="56" extrusionOk="0">
                  <a:moveTo>
                    <a:pt x="33" y="0"/>
                  </a:moveTo>
                  <a:cubicBezTo>
                    <a:pt x="28" y="0"/>
                    <a:pt x="25" y="1"/>
                    <a:pt x="22" y="1"/>
                  </a:cubicBezTo>
                  <a:cubicBezTo>
                    <a:pt x="4" y="4"/>
                    <a:pt x="1" y="15"/>
                    <a:pt x="11" y="25"/>
                  </a:cubicBezTo>
                  <a:cubicBezTo>
                    <a:pt x="16" y="31"/>
                    <a:pt x="23" y="33"/>
                    <a:pt x="30" y="33"/>
                  </a:cubicBezTo>
                  <a:cubicBezTo>
                    <a:pt x="37" y="33"/>
                    <a:pt x="44" y="31"/>
                    <a:pt x="49" y="25"/>
                  </a:cubicBezTo>
                  <a:cubicBezTo>
                    <a:pt x="52" y="22"/>
                    <a:pt x="56" y="21"/>
                    <a:pt x="59" y="21"/>
                  </a:cubicBezTo>
                  <a:cubicBezTo>
                    <a:pt x="66" y="21"/>
                    <a:pt x="72" y="27"/>
                    <a:pt x="77" y="39"/>
                  </a:cubicBezTo>
                  <a:cubicBezTo>
                    <a:pt x="79" y="50"/>
                    <a:pt x="86" y="56"/>
                    <a:pt x="96" y="56"/>
                  </a:cubicBezTo>
                  <a:cubicBezTo>
                    <a:pt x="102" y="56"/>
                    <a:pt x="108" y="54"/>
                    <a:pt x="115" y="49"/>
                  </a:cubicBezTo>
                  <a:cubicBezTo>
                    <a:pt x="142" y="32"/>
                    <a:pt x="139" y="25"/>
                    <a:pt x="97" y="11"/>
                  </a:cubicBezTo>
                  <a:cubicBezTo>
                    <a:pt x="78" y="6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6" name="Google Shape;4256;p32"/>
            <p:cNvSpPr/>
            <p:nvPr/>
          </p:nvSpPr>
          <p:spPr>
            <a:xfrm>
              <a:off x="5730575" y="1091050"/>
              <a:ext cx="2675" cy="800"/>
            </a:xfrm>
            <a:custGeom>
              <a:avLst/>
              <a:gdLst/>
              <a:ahLst/>
              <a:cxnLst/>
              <a:rect l="l" t="t" r="r" b="b"/>
              <a:pathLst>
                <a:path w="107" h="32" extrusionOk="0">
                  <a:moveTo>
                    <a:pt x="55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1" y="12"/>
                    <a:pt x="1" y="15"/>
                    <a:pt x="36" y="25"/>
                  </a:cubicBezTo>
                  <a:cubicBezTo>
                    <a:pt x="51" y="30"/>
                    <a:pt x="65" y="32"/>
                    <a:pt x="76" y="32"/>
                  </a:cubicBezTo>
                  <a:cubicBezTo>
                    <a:pt x="98" y="32"/>
                    <a:pt x="107" y="23"/>
                    <a:pt x="87" y="12"/>
                  </a:cubicBezTo>
                  <a:cubicBezTo>
                    <a:pt x="81" y="5"/>
                    <a:pt x="68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7" name="Google Shape;4257;p32"/>
            <p:cNvSpPr/>
            <p:nvPr/>
          </p:nvSpPr>
          <p:spPr>
            <a:xfrm>
              <a:off x="5792950" y="128385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9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5"/>
                    <a:pt x="0" y="15"/>
                    <a:pt x="4" y="26"/>
                  </a:cubicBezTo>
                  <a:cubicBezTo>
                    <a:pt x="6" y="34"/>
                    <a:pt x="16" y="40"/>
                    <a:pt x="27" y="40"/>
                  </a:cubicBezTo>
                  <a:cubicBezTo>
                    <a:pt x="30" y="40"/>
                    <a:pt x="33" y="40"/>
                    <a:pt x="35" y="39"/>
                  </a:cubicBezTo>
                  <a:cubicBezTo>
                    <a:pt x="45" y="36"/>
                    <a:pt x="52" y="26"/>
                    <a:pt x="49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8" name="Google Shape;4258;p32"/>
            <p:cNvSpPr/>
            <p:nvPr/>
          </p:nvSpPr>
          <p:spPr>
            <a:xfrm>
              <a:off x="5793375" y="1280575"/>
              <a:ext cx="6450" cy="1250"/>
            </a:xfrm>
            <a:custGeom>
              <a:avLst/>
              <a:gdLst/>
              <a:ahLst/>
              <a:cxnLst/>
              <a:rect l="l" t="t" r="r" b="b"/>
              <a:pathLst>
                <a:path w="258" h="50" extrusionOk="0">
                  <a:moveTo>
                    <a:pt x="28" y="1"/>
                  </a:moveTo>
                  <a:cubicBezTo>
                    <a:pt x="6" y="1"/>
                    <a:pt x="0" y="5"/>
                    <a:pt x="8" y="14"/>
                  </a:cubicBezTo>
                  <a:cubicBezTo>
                    <a:pt x="23" y="32"/>
                    <a:pt x="141" y="50"/>
                    <a:pt x="208" y="50"/>
                  </a:cubicBezTo>
                  <a:cubicBezTo>
                    <a:pt x="232" y="50"/>
                    <a:pt x="250" y="48"/>
                    <a:pt x="254" y="42"/>
                  </a:cubicBezTo>
                  <a:cubicBezTo>
                    <a:pt x="257" y="39"/>
                    <a:pt x="198" y="21"/>
                    <a:pt x="126" y="11"/>
                  </a:cubicBezTo>
                  <a:cubicBezTo>
                    <a:pt x="80" y="4"/>
                    <a:pt x="48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9" name="Google Shape;4259;p32"/>
            <p:cNvSpPr/>
            <p:nvPr/>
          </p:nvSpPr>
          <p:spPr>
            <a:xfrm>
              <a:off x="5733800" y="1091475"/>
              <a:ext cx="6350" cy="1125"/>
            </a:xfrm>
            <a:custGeom>
              <a:avLst/>
              <a:gdLst/>
              <a:ahLst/>
              <a:cxnLst/>
              <a:rect l="l" t="t" r="r" b="b"/>
              <a:pathLst>
                <a:path w="254" h="45" extrusionOk="0">
                  <a:moveTo>
                    <a:pt x="35" y="0"/>
                  </a:moveTo>
                  <a:cubicBezTo>
                    <a:pt x="25" y="0"/>
                    <a:pt x="18" y="0"/>
                    <a:pt x="14" y="1"/>
                  </a:cubicBezTo>
                  <a:cubicBezTo>
                    <a:pt x="0" y="8"/>
                    <a:pt x="3" y="11"/>
                    <a:pt x="24" y="11"/>
                  </a:cubicBezTo>
                  <a:cubicBezTo>
                    <a:pt x="49" y="16"/>
                    <a:pt x="80" y="22"/>
                    <a:pt x="101" y="36"/>
                  </a:cubicBezTo>
                  <a:cubicBezTo>
                    <a:pt x="112" y="42"/>
                    <a:pt x="131" y="44"/>
                    <a:pt x="151" y="44"/>
                  </a:cubicBezTo>
                  <a:cubicBezTo>
                    <a:pt x="168" y="44"/>
                    <a:pt x="186" y="43"/>
                    <a:pt x="202" y="40"/>
                  </a:cubicBezTo>
                  <a:cubicBezTo>
                    <a:pt x="253" y="26"/>
                    <a:pt x="247" y="19"/>
                    <a:pt x="149" y="8"/>
                  </a:cubicBezTo>
                  <a:cubicBezTo>
                    <a:pt x="106" y="3"/>
                    <a:pt x="62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0" name="Google Shape;4260;p32"/>
            <p:cNvSpPr/>
            <p:nvPr/>
          </p:nvSpPr>
          <p:spPr>
            <a:xfrm>
              <a:off x="5796975" y="1292050"/>
              <a:ext cx="3650" cy="1175"/>
            </a:xfrm>
            <a:custGeom>
              <a:avLst/>
              <a:gdLst/>
              <a:ahLst/>
              <a:cxnLst/>
              <a:rect l="l" t="t" r="r" b="b"/>
              <a:pathLst>
                <a:path w="146" h="47" extrusionOk="0">
                  <a:moveTo>
                    <a:pt x="51" y="1"/>
                  </a:moveTo>
                  <a:cubicBezTo>
                    <a:pt x="0" y="1"/>
                    <a:pt x="8" y="29"/>
                    <a:pt x="72" y="41"/>
                  </a:cubicBezTo>
                  <a:cubicBezTo>
                    <a:pt x="93" y="45"/>
                    <a:pt x="110" y="47"/>
                    <a:pt x="121" y="47"/>
                  </a:cubicBezTo>
                  <a:cubicBezTo>
                    <a:pt x="140" y="47"/>
                    <a:pt x="146" y="41"/>
                    <a:pt x="141" y="28"/>
                  </a:cubicBezTo>
                  <a:cubicBezTo>
                    <a:pt x="141" y="20"/>
                    <a:pt x="110" y="7"/>
                    <a:pt x="75" y="3"/>
                  </a:cubicBezTo>
                  <a:cubicBezTo>
                    <a:pt x="66" y="1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1" name="Google Shape;4261;p32"/>
            <p:cNvSpPr/>
            <p:nvPr/>
          </p:nvSpPr>
          <p:spPr>
            <a:xfrm>
              <a:off x="5811775" y="1332675"/>
              <a:ext cx="2100" cy="675"/>
            </a:xfrm>
            <a:custGeom>
              <a:avLst/>
              <a:gdLst/>
              <a:ahLst/>
              <a:cxnLst/>
              <a:rect l="l" t="t" r="r" b="b"/>
              <a:pathLst>
                <a:path w="84" h="27" extrusionOk="0">
                  <a:moveTo>
                    <a:pt x="41" y="0"/>
                  </a:moveTo>
                  <a:cubicBezTo>
                    <a:pt x="37" y="0"/>
                    <a:pt x="34" y="0"/>
                    <a:pt x="32" y="1"/>
                  </a:cubicBezTo>
                  <a:cubicBezTo>
                    <a:pt x="0" y="9"/>
                    <a:pt x="11" y="22"/>
                    <a:pt x="53" y="26"/>
                  </a:cubicBezTo>
                  <a:cubicBezTo>
                    <a:pt x="77" y="26"/>
                    <a:pt x="83" y="22"/>
                    <a:pt x="73" y="12"/>
                  </a:cubicBezTo>
                  <a:cubicBezTo>
                    <a:pt x="65" y="4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2" name="Google Shape;4262;p32"/>
            <p:cNvSpPr/>
            <p:nvPr/>
          </p:nvSpPr>
          <p:spPr>
            <a:xfrm>
              <a:off x="5813775" y="1333625"/>
              <a:ext cx="8075" cy="3375"/>
            </a:xfrm>
            <a:custGeom>
              <a:avLst/>
              <a:gdLst/>
              <a:ahLst/>
              <a:cxnLst/>
              <a:rect l="l" t="t" r="r" b="b"/>
              <a:pathLst>
                <a:path w="323" h="135" extrusionOk="0">
                  <a:moveTo>
                    <a:pt x="57" y="1"/>
                  </a:moveTo>
                  <a:cubicBezTo>
                    <a:pt x="47" y="1"/>
                    <a:pt x="41" y="9"/>
                    <a:pt x="45" y="26"/>
                  </a:cubicBezTo>
                  <a:cubicBezTo>
                    <a:pt x="48" y="35"/>
                    <a:pt x="42" y="41"/>
                    <a:pt x="29" y="41"/>
                  </a:cubicBezTo>
                  <a:cubicBezTo>
                    <a:pt x="27" y="41"/>
                    <a:pt x="24" y="40"/>
                    <a:pt x="21" y="40"/>
                  </a:cubicBezTo>
                  <a:cubicBezTo>
                    <a:pt x="15" y="38"/>
                    <a:pt x="10" y="37"/>
                    <a:pt x="8" y="37"/>
                  </a:cubicBezTo>
                  <a:cubicBezTo>
                    <a:pt x="0" y="37"/>
                    <a:pt x="7" y="44"/>
                    <a:pt x="28" y="57"/>
                  </a:cubicBezTo>
                  <a:cubicBezTo>
                    <a:pt x="41" y="67"/>
                    <a:pt x="56" y="71"/>
                    <a:pt x="68" y="71"/>
                  </a:cubicBezTo>
                  <a:cubicBezTo>
                    <a:pt x="74" y="71"/>
                    <a:pt x="80" y="70"/>
                    <a:pt x="83" y="67"/>
                  </a:cubicBezTo>
                  <a:cubicBezTo>
                    <a:pt x="85" y="65"/>
                    <a:pt x="89" y="64"/>
                    <a:pt x="92" y="64"/>
                  </a:cubicBezTo>
                  <a:cubicBezTo>
                    <a:pt x="101" y="64"/>
                    <a:pt x="112" y="70"/>
                    <a:pt x="122" y="82"/>
                  </a:cubicBezTo>
                  <a:cubicBezTo>
                    <a:pt x="130" y="94"/>
                    <a:pt x="145" y="103"/>
                    <a:pt x="155" y="103"/>
                  </a:cubicBezTo>
                  <a:cubicBezTo>
                    <a:pt x="157" y="103"/>
                    <a:pt x="159" y="103"/>
                    <a:pt x="160" y="102"/>
                  </a:cubicBezTo>
                  <a:cubicBezTo>
                    <a:pt x="177" y="94"/>
                    <a:pt x="192" y="90"/>
                    <a:pt x="204" y="90"/>
                  </a:cubicBezTo>
                  <a:cubicBezTo>
                    <a:pt x="224" y="90"/>
                    <a:pt x="238" y="100"/>
                    <a:pt x="247" y="120"/>
                  </a:cubicBezTo>
                  <a:cubicBezTo>
                    <a:pt x="250" y="129"/>
                    <a:pt x="254" y="135"/>
                    <a:pt x="256" y="135"/>
                  </a:cubicBezTo>
                  <a:cubicBezTo>
                    <a:pt x="259" y="135"/>
                    <a:pt x="260" y="131"/>
                    <a:pt x="260" y="123"/>
                  </a:cubicBezTo>
                  <a:cubicBezTo>
                    <a:pt x="264" y="109"/>
                    <a:pt x="281" y="92"/>
                    <a:pt x="302" y="85"/>
                  </a:cubicBezTo>
                  <a:cubicBezTo>
                    <a:pt x="322" y="82"/>
                    <a:pt x="302" y="67"/>
                    <a:pt x="250" y="61"/>
                  </a:cubicBezTo>
                  <a:cubicBezTo>
                    <a:pt x="223" y="55"/>
                    <a:pt x="196" y="53"/>
                    <a:pt x="176" y="53"/>
                  </a:cubicBezTo>
                  <a:cubicBezTo>
                    <a:pt x="159" y="53"/>
                    <a:pt x="147" y="54"/>
                    <a:pt x="143" y="57"/>
                  </a:cubicBezTo>
                  <a:cubicBezTo>
                    <a:pt x="141" y="59"/>
                    <a:pt x="139" y="59"/>
                    <a:pt x="137" y="59"/>
                  </a:cubicBezTo>
                  <a:cubicBezTo>
                    <a:pt x="128" y="59"/>
                    <a:pt x="115" y="50"/>
                    <a:pt x="104" y="33"/>
                  </a:cubicBezTo>
                  <a:cubicBezTo>
                    <a:pt x="89" y="12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3" name="Google Shape;4263;p32"/>
            <p:cNvSpPr/>
            <p:nvPr/>
          </p:nvSpPr>
          <p:spPr>
            <a:xfrm>
              <a:off x="5801000" y="1292175"/>
              <a:ext cx="3950" cy="1475"/>
            </a:xfrm>
            <a:custGeom>
              <a:avLst/>
              <a:gdLst/>
              <a:ahLst/>
              <a:cxnLst/>
              <a:rect l="l" t="t" r="r" b="b"/>
              <a:pathLst>
                <a:path w="158" h="59" extrusionOk="0">
                  <a:moveTo>
                    <a:pt x="22" y="0"/>
                  </a:moveTo>
                  <a:cubicBezTo>
                    <a:pt x="3" y="0"/>
                    <a:pt x="0" y="7"/>
                    <a:pt x="5" y="23"/>
                  </a:cubicBezTo>
                  <a:cubicBezTo>
                    <a:pt x="11" y="46"/>
                    <a:pt x="35" y="59"/>
                    <a:pt x="65" y="59"/>
                  </a:cubicBezTo>
                  <a:cubicBezTo>
                    <a:pt x="84" y="59"/>
                    <a:pt x="105" y="54"/>
                    <a:pt x="126" y="43"/>
                  </a:cubicBezTo>
                  <a:cubicBezTo>
                    <a:pt x="157" y="29"/>
                    <a:pt x="146" y="23"/>
                    <a:pt x="81" y="8"/>
                  </a:cubicBezTo>
                  <a:cubicBezTo>
                    <a:pt x="53" y="3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4" name="Google Shape;4264;p32"/>
            <p:cNvSpPr/>
            <p:nvPr/>
          </p:nvSpPr>
          <p:spPr>
            <a:xfrm>
              <a:off x="5818975" y="1346400"/>
              <a:ext cx="1675" cy="925"/>
            </a:xfrm>
            <a:custGeom>
              <a:avLst/>
              <a:gdLst/>
              <a:ahLst/>
              <a:cxnLst/>
              <a:rect l="l" t="t" r="r" b="b"/>
              <a:pathLst>
                <a:path w="67" h="37" extrusionOk="0">
                  <a:moveTo>
                    <a:pt x="21" y="0"/>
                  </a:moveTo>
                  <a:cubicBezTo>
                    <a:pt x="18" y="0"/>
                    <a:pt x="16" y="0"/>
                    <a:pt x="14" y="1"/>
                  </a:cubicBezTo>
                  <a:cubicBezTo>
                    <a:pt x="0" y="4"/>
                    <a:pt x="0" y="14"/>
                    <a:pt x="10" y="25"/>
                  </a:cubicBezTo>
                  <a:cubicBezTo>
                    <a:pt x="19" y="30"/>
                    <a:pt x="34" y="36"/>
                    <a:pt x="45" y="36"/>
                  </a:cubicBezTo>
                  <a:cubicBezTo>
                    <a:pt x="47" y="36"/>
                    <a:pt x="50" y="36"/>
                    <a:pt x="52" y="35"/>
                  </a:cubicBezTo>
                  <a:cubicBezTo>
                    <a:pt x="66" y="32"/>
                    <a:pt x="66" y="22"/>
                    <a:pt x="56" y="11"/>
                  </a:cubicBezTo>
                  <a:cubicBezTo>
                    <a:pt x="47" y="6"/>
                    <a:pt x="32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5" name="Google Shape;4265;p32"/>
            <p:cNvSpPr/>
            <p:nvPr/>
          </p:nvSpPr>
          <p:spPr>
            <a:xfrm>
              <a:off x="5740400" y="1091925"/>
              <a:ext cx="4625" cy="900"/>
            </a:xfrm>
            <a:custGeom>
              <a:avLst/>
              <a:gdLst/>
              <a:ahLst/>
              <a:cxnLst/>
              <a:rect l="l" t="t" r="r" b="b"/>
              <a:pathLst>
                <a:path w="185" h="36" extrusionOk="0">
                  <a:moveTo>
                    <a:pt x="56" y="1"/>
                  </a:moveTo>
                  <a:cubicBezTo>
                    <a:pt x="0" y="1"/>
                    <a:pt x="0" y="1"/>
                    <a:pt x="45" y="22"/>
                  </a:cubicBezTo>
                  <a:cubicBezTo>
                    <a:pt x="61" y="31"/>
                    <a:pt x="86" y="35"/>
                    <a:pt x="110" y="35"/>
                  </a:cubicBezTo>
                  <a:cubicBezTo>
                    <a:pt x="122" y="35"/>
                    <a:pt x="133" y="34"/>
                    <a:pt x="142" y="32"/>
                  </a:cubicBezTo>
                  <a:cubicBezTo>
                    <a:pt x="184" y="18"/>
                    <a:pt x="184" y="14"/>
                    <a:pt x="156" y="8"/>
                  </a:cubicBezTo>
                  <a:cubicBezTo>
                    <a:pt x="132" y="4"/>
                    <a:pt x="90" y="1"/>
                    <a:pt x="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6" name="Google Shape;4266;p32"/>
            <p:cNvSpPr/>
            <p:nvPr/>
          </p:nvSpPr>
          <p:spPr>
            <a:xfrm>
              <a:off x="5800525" y="1281225"/>
              <a:ext cx="4325" cy="825"/>
            </a:xfrm>
            <a:custGeom>
              <a:avLst/>
              <a:gdLst/>
              <a:ahLst/>
              <a:cxnLst/>
              <a:rect l="l" t="t" r="r" b="b"/>
              <a:pathLst>
                <a:path w="173" h="33" extrusionOk="0">
                  <a:moveTo>
                    <a:pt x="29" y="1"/>
                  </a:moveTo>
                  <a:cubicBezTo>
                    <a:pt x="11" y="1"/>
                    <a:pt x="1" y="3"/>
                    <a:pt x="3" y="9"/>
                  </a:cubicBezTo>
                  <a:cubicBezTo>
                    <a:pt x="8" y="22"/>
                    <a:pt x="86" y="32"/>
                    <a:pt x="133" y="32"/>
                  </a:cubicBezTo>
                  <a:cubicBezTo>
                    <a:pt x="152" y="32"/>
                    <a:pt x="167" y="31"/>
                    <a:pt x="170" y="27"/>
                  </a:cubicBezTo>
                  <a:cubicBezTo>
                    <a:pt x="173" y="23"/>
                    <a:pt x="135" y="13"/>
                    <a:pt x="86" y="6"/>
                  </a:cubicBezTo>
                  <a:cubicBezTo>
                    <a:pt x="64" y="3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7" name="Google Shape;4267;p32"/>
            <p:cNvSpPr/>
            <p:nvPr/>
          </p:nvSpPr>
          <p:spPr>
            <a:xfrm>
              <a:off x="5806200" y="1293125"/>
              <a:ext cx="1950" cy="1125"/>
            </a:xfrm>
            <a:custGeom>
              <a:avLst/>
              <a:gdLst/>
              <a:ahLst/>
              <a:cxnLst/>
              <a:rect l="l" t="t" r="r" b="b"/>
              <a:pathLst>
                <a:path w="78" h="45" extrusionOk="0">
                  <a:moveTo>
                    <a:pt x="46" y="0"/>
                  </a:moveTo>
                  <a:cubicBezTo>
                    <a:pt x="42" y="0"/>
                    <a:pt x="37" y="0"/>
                    <a:pt x="33" y="1"/>
                  </a:cubicBezTo>
                  <a:cubicBezTo>
                    <a:pt x="15" y="9"/>
                    <a:pt x="1" y="19"/>
                    <a:pt x="5" y="33"/>
                  </a:cubicBezTo>
                  <a:cubicBezTo>
                    <a:pt x="8" y="40"/>
                    <a:pt x="18" y="44"/>
                    <a:pt x="31" y="44"/>
                  </a:cubicBezTo>
                  <a:cubicBezTo>
                    <a:pt x="36" y="44"/>
                    <a:pt x="41" y="44"/>
                    <a:pt x="47" y="43"/>
                  </a:cubicBezTo>
                  <a:cubicBezTo>
                    <a:pt x="63" y="36"/>
                    <a:pt x="77" y="26"/>
                    <a:pt x="74" y="15"/>
                  </a:cubicBezTo>
                  <a:cubicBezTo>
                    <a:pt x="72" y="5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8" name="Google Shape;4268;p32"/>
            <p:cNvSpPr/>
            <p:nvPr/>
          </p:nvSpPr>
          <p:spPr>
            <a:xfrm>
              <a:off x="5745450" y="1092300"/>
              <a:ext cx="4850" cy="1475"/>
            </a:xfrm>
            <a:custGeom>
              <a:avLst/>
              <a:gdLst/>
              <a:ahLst/>
              <a:cxnLst/>
              <a:rect l="l" t="t" r="r" b="b"/>
              <a:pathLst>
                <a:path w="194" h="59" extrusionOk="0">
                  <a:moveTo>
                    <a:pt x="10" y="1"/>
                  </a:moveTo>
                  <a:cubicBezTo>
                    <a:pt x="1" y="1"/>
                    <a:pt x="10" y="4"/>
                    <a:pt x="37" y="13"/>
                  </a:cubicBezTo>
                  <a:cubicBezTo>
                    <a:pt x="62" y="20"/>
                    <a:pt x="83" y="34"/>
                    <a:pt x="79" y="48"/>
                  </a:cubicBezTo>
                  <a:cubicBezTo>
                    <a:pt x="76" y="55"/>
                    <a:pt x="84" y="58"/>
                    <a:pt x="99" y="58"/>
                  </a:cubicBezTo>
                  <a:cubicBezTo>
                    <a:pt x="107" y="58"/>
                    <a:pt x="117" y="57"/>
                    <a:pt x="128" y="55"/>
                  </a:cubicBezTo>
                  <a:cubicBezTo>
                    <a:pt x="194" y="37"/>
                    <a:pt x="194" y="7"/>
                    <a:pt x="131" y="7"/>
                  </a:cubicBezTo>
                  <a:cubicBezTo>
                    <a:pt x="107" y="7"/>
                    <a:pt x="69" y="3"/>
                    <a:pt x="41" y="3"/>
                  </a:cubicBezTo>
                  <a:cubicBezTo>
                    <a:pt x="25" y="2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9" name="Google Shape;4269;p32"/>
            <p:cNvSpPr/>
            <p:nvPr/>
          </p:nvSpPr>
          <p:spPr>
            <a:xfrm>
              <a:off x="5820900" y="1330175"/>
              <a:ext cx="1375" cy="825"/>
            </a:xfrm>
            <a:custGeom>
              <a:avLst/>
              <a:gdLst/>
              <a:ahLst/>
              <a:cxnLst/>
              <a:rect l="l" t="t" r="r" b="b"/>
              <a:pathLst>
                <a:path w="55" h="33" extrusionOk="0">
                  <a:moveTo>
                    <a:pt x="16" y="0"/>
                  </a:moveTo>
                  <a:cubicBezTo>
                    <a:pt x="7" y="0"/>
                    <a:pt x="1" y="7"/>
                    <a:pt x="3" y="15"/>
                  </a:cubicBezTo>
                  <a:cubicBezTo>
                    <a:pt x="6" y="24"/>
                    <a:pt x="17" y="33"/>
                    <a:pt x="27" y="33"/>
                  </a:cubicBezTo>
                  <a:cubicBezTo>
                    <a:pt x="28" y="33"/>
                    <a:pt x="29" y="33"/>
                    <a:pt x="31" y="32"/>
                  </a:cubicBezTo>
                  <a:cubicBezTo>
                    <a:pt x="45" y="29"/>
                    <a:pt x="55" y="22"/>
                    <a:pt x="52" y="15"/>
                  </a:cubicBezTo>
                  <a:cubicBezTo>
                    <a:pt x="52" y="11"/>
                    <a:pt x="37" y="5"/>
                    <a:pt x="24" y="1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0" name="Google Shape;4270;p32"/>
            <p:cNvSpPr/>
            <p:nvPr/>
          </p:nvSpPr>
          <p:spPr>
            <a:xfrm>
              <a:off x="5823900" y="1335200"/>
              <a:ext cx="5425" cy="1875"/>
            </a:xfrm>
            <a:custGeom>
              <a:avLst/>
              <a:gdLst/>
              <a:ahLst/>
              <a:cxnLst/>
              <a:rect l="l" t="t" r="r" b="b"/>
              <a:pathLst>
                <a:path w="217" h="75" extrusionOk="0">
                  <a:moveTo>
                    <a:pt x="114" y="1"/>
                  </a:moveTo>
                  <a:cubicBezTo>
                    <a:pt x="91" y="1"/>
                    <a:pt x="64" y="4"/>
                    <a:pt x="36" y="12"/>
                  </a:cubicBezTo>
                  <a:cubicBezTo>
                    <a:pt x="15" y="19"/>
                    <a:pt x="1" y="33"/>
                    <a:pt x="5" y="43"/>
                  </a:cubicBezTo>
                  <a:cubicBezTo>
                    <a:pt x="6" y="49"/>
                    <a:pt x="12" y="52"/>
                    <a:pt x="22" y="52"/>
                  </a:cubicBezTo>
                  <a:cubicBezTo>
                    <a:pt x="32" y="52"/>
                    <a:pt x="47" y="48"/>
                    <a:pt x="63" y="43"/>
                  </a:cubicBezTo>
                  <a:cubicBezTo>
                    <a:pt x="84" y="33"/>
                    <a:pt x="102" y="26"/>
                    <a:pt x="111" y="26"/>
                  </a:cubicBezTo>
                  <a:cubicBezTo>
                    <a:pt x="114" y="26"/>
                    <a:pt x="116" y="27"/>
                    <a:pt x="116" y="29"/>
                  </a:cubicBezTo>
                  <a:cubicBezTo>
                    <a:pt x="120" y="52"/>
                    <a:pt x="127" y="65"/>
                    <a:pt x="135" y="65"/>
                  </a:cubicBezTo>
                  <a:cubicBezTo>
                    <a:pt x="141" y="65"/>
                    <a:pt x="146" y="59"/>
                    <a:pt x="151" y="46"/>
                  </a:cubicBezTo>
                  <a:cubicBezTo>
                    <a:pt x="156" y="30"/>
                    <a:pt x="159" y="22"/>
                    <a:pt x="162" y="22"/>
                  </a:cubicBezTo>
                  <a:cubicBezTo>
                    <a:pt x="165" y="22"/>
                    <a:pt x="168" y="29"/>
                    <a:pt x="171" y="43"/>
                  </a:cubicBezTo>
                  <a:cubicBezTo>
                    <a:pt x="177" y="61"/>
                    <a:pt x="189" y="75"/>
                    <a:pt x="202" y="75"/>
                  </a:cubicBezTo>
                  <a:cubicBezTo>
                    <a:pt x="203" y="75"/>
                    <a:pt x="204" y="75"/>
                    <a:pt x="205" y="74"/>
                  </a:cubicBezTo>
                  <a:cubicBezTo>
                    <a:pt x="216" y="71"/>
                    <a:pt x="216" y="54"/>
                    <a:pt x="202" y="33"/>
                  </a:cubicBezTo>
                  <a:cubicBezTo>
                    <a:pt x="189" y="12"/>
                    <a:pt x="15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1" name="Google Shape;4271;p32"/>
            <p:cNvSpPr/>
            <p:nvPr/>
          </p:nvSpPr>
          <p:spPr>
            <a:xfrm>
              <a:off x="5811075" y="1293650"/>
              <a:ext cx="5050" cy="1575"/>
            </a:xfrm>
            <a:custGeom>
              <a:avLst/>
              <a:gdLst/>
              <a:ahLst/>
              <a:cxnLst/>
              <a:rect l="l" t="t" r="r" b="b"/>
              <a:pathLst>
                <a:path w="202" h="63" extrusionOk="0">
                  <a:moveTo>
                    <a:pt x="188" y="1"/>
                  </a:moveTo>
                  <a:cubicBezTo>
                    <a:pt x="180" y="1"/>
                    <a:pt x="167" y="4"/>
                    <a:pt x="146" y="9"/>
                  </a:cubicBezTo>
                  <a:cubicBezTo>
                    <a:pt x="115" y="19"/>
                    <a:pt x="66" y="22"/>
                    <a:pt x="42" y="22"/>
                  </a:cubicBezTo>
                  <a:cubicBezTo>
                    <a:pt x="1" y="22"/>
                    <a:pt x="4" y="26"/>
                    <a:pt x="49" y="36"/>
                  </a:cubicBezTo>
                  <a:cubicBezTo>
                    <a:pt x="76" y="43"/>
                    <a:pt x="108" y="54"/>
                    <a:pt x="118" y="60"/>
                  </a:cubicBezTo>
                  <a:cubicBezTo>
                    <a:pt x="120" y="62"/>
                    <a:pt x="123" y="63"/>
                    <a:pt x="127" y="63"/>
                  </a:cubicBezTo>
                  <a:cubicBezTo>
                    <a:pt x="139" y="63"/>
                    <a:pt x="157" y="52"/>
                    <a:pt x="171" y="36"/>
                  </a:cubicBezTo>
                  <a:cubicBezTo>
                    <a:pt x="193" y="11"/>
                    <a:pt x="201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2" name="Google Shape;4272;p32"/>
            <p:cNvSpPr/>
            <p:nvPr/>
          </p:nvSpPr>
          <p:spPr>
            <a:xfrm>
              <a:off x="5810200" y="1288025"/>
              <a:ext cx="4125" cy="675"/>
            </a:xfrm>
            <a:custGeom>
              <a:avLst/>
              <a:gdLst/>
              <a:ahLst/>
              <a:cxnLst/>
              <a:rect l="l" t="t" r="r" b="b"/>
              <a:pathLst>
                <a:path w="165" h="27" extrusionOk="0">
                  <a:moveTo>
                    <a:pt x="93" y="0"/>
                  </a:moveTo>
                  <a:cubicBezTo>
                    <a:pt x="87" y="0"/>
                    <a:pt x="80" y="0"/>
                    <a:pt x="74" y="1"/>
                  </a:cubicBezTo>
                  <a:cubicBezTo>
                    <a:pt x="1" y="8"/>
                    <a:pt x="32" y="25"/>
                    <a:pt x="116" y="25"/>
                  </a:cubicBezTo>
                  <a:cubicBezTo>
                    <a:pt x="122" y="26"/>
                    <a:pt x="128" y="26"/>
                    <a:pt x="133" y="26"/>
                  </a:cubicBezTo>
                  <a:cubicBezTo>
                    <a:pt x="157" y="26"/>
                    <a:pt x="165" y="20"/>
                    <a:pt x="153" y="11"/>
                  </a:cubicBezTo>
                  <a:cubicBezTo>
                    <a:pt x="145" y="6"/>
                    <a:pt x="119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3" name="Google Shape;4273;p32"/>
            <p:cNvSpPr/>
            <p:nvPr/>
          </p:nvSpPr>
          <p:spPr>
            <a:xfrm>
              <a:off x="5823575" y="1327125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2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9"/>
                    <a:pt x="18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4" name="Google Shape;4274;p32"/>
            <p:cNvSpPr/>
            <p:nvPr/>
          </p:nvSpPr>
          <p:spPr>
            <a:xfrm>
              <a:off x="5750450" y="1092425"/>
              <a:ext cx="6375" cy="1450"/>
            </a:xfrm>
            <a:custGeom>
              <a:avLst/>
              <a:gdLst/>
              <a:ahLst/>
              <a:cxnLst/>
              <a:rect l="l" t="t" r="r" b="b"/>
              <a:pathLst>
                <a:path w="255" h="58" extrusionOk="0">
                  <a:moveTo>
                    <a:pt x="46" y="0"/>
                  </a:moveTo>
                  <a:cubicBezTo>
                    <a:pt x="40" y="0"/>
                    <a:pt x="34" y="1"/>
                    <a:pt x="29" y="2"/>
                  </a:cubicBezTo>
                  <a:cubicBezTo>
                    <a:pt x="0" y="12"/>
                    <a:pt x="0" y="15"/>
                    <a:pt x="45" y="29"/>
                  </a:cubicBezTo>
                  <a:cubicBezTo>
                    <a:pt x="63" y="36"/>
                    <a:pt x="86" y="40"/>
                    <a:pt x="106" y="40"/>
                  </a:cubicBezTo>
                  <a:cubicBezTo>
                    <a:pt x="118" y="40"/>
                    <a:pt x="128" y="39"/>
                    <a:pt x="136" y="36"/>
                  </a:cubicBezTo>
                  <a:cubicBezTo>
                    <a:pt x="141" y="35"/>
                    <a:pt x="147" y="35"/>
                    <a:pt x="152" y="35"/>
                  </a:cubicBezTo>
                  <a:cubicBezTo>
                    <a:pt x="169" y="35"/>
                    <a:pt x="187" y="38"/>
                    <a:pt x="195" y="47"/>
                  </a:cubicBezTo>
                  <a:cubicBezTo>
                    <a:pt x="205" y="54"/>
                    <a:pt x="216" y="58"/>
                    <a:pt x="225" y="58"/>
                  </a:cubicBezTo>
                  <a:cubicBezTo>
                    <a:pt x="242" y="58"/>
                    <a:pt x="255" y="47"/>
                    <a:pt x="250" y="29"/>
                  </a:cubicBezTo>
                  <a:cubicBezTo>
                    <a:pt x="247" y="21"/>
                    <a:pt x="222" y="14"/>
                    <a:pt x="192" y="14"/>
                  </a:cubicBezTo>
                  <a:cubicBezTo>
                    <a:pt x="186" y="14"/>
                    <a:pt x="180" y="14"/>
                    <a:pt x="174" y="15"/>
                  </a:cubicBezTo>
                  <a:cubicBezTo>
                    <a:pt x="164" y="16"/>
                    <a:pt x="153" y="17"/>
                    <a:pt x="142" y="17"/>
                  </a:cubicBezTo>
                  <a:cubicBezTo>
                    <a:pt x="115" y="17"/>
                    <a:pt x="91" y="13"/>
                    <a:pt x="83" y="8"/>
                  </a:cubicBezTo>
                  <a:cubicBezTo>
                    <a:pt x="76" y="3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5" name="Google Shape;4275;p32"/>
            <p:cNvSpPr/>
            <p:nvPr/>
          </p:nvSpPr>
          <p:spPr>
            <a:xfrm>
              <a:off x="5826700" y="1331025"/>
              <a:ext cx="1575" cy="550"/>
            </a:xfrm>
            <a:custGeom>
              <a:avLst/>
              <a:gdLst/>
              <a:ahLst/>
              <a:cxnLst/>
              <a:rect l="l" t="t" r="r" b="b"/>
              <a:pathLst>
                <a:path w="63" h="22" extrusionOk="0">
                  <a:moveTo>
                    <a:pt x="49" y="0"/>
                  </a:moveTo>
                  <a:cubicBezTo>
                    <a:pt x="46" y="0"/>
                    <a:pt x="40" y="1"/>
                    <a:pt x="34" y="2"/>
                  </a:cubicBezTo>
                  <a:cubicBezTo>
                    <a:pt x="10" y="9"/>
                    <a:pt x="0" y="16"/>
                    <a:pt x="7" y="19"/>
                  </a:cubicBezTo>
                  <a:cubicBezTo>
                    <a:pt x="10" y="21"/>
                    <a:pt x="14" y="22"/>
                    <a:pt x="19" y="22"/>
                  </a:cubicBezTo>
                  <a:cubicBezTo>
                    <a:pt x="29" y="22"/>
                    <a:pt x="42" y="17"/>
                    <a:pt x="52" y="12"/>
                  </a:cubicBezTo>
                  <a:cubicBezTo>
                    <a:pt x="62" y="4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6" name="Google Shape;4276;p32"/>
            <p:cNvSpPr/>
            <p:nvPr/>
          </p:nvSpPr>
          <p:spPr>
            <a:xfrm>
              <a:off x="5816275" y="1294375"/>
              <a:ext cx="1325" cy="1075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18" y="0"/>
                  </a:moveTo>
                  <a:cubicBezTo>
                    <a:pt x="8" y="4"/>
                    <a:pt x="1" y="18"/>
                    <a:pt x="4" y="28"/>
                  </a:cubicBezTo>
                  <a:cubicBezTo>
                    <a:pt x="7" y="37"/>
                    <a:pt x="15" y="43"/>
                    <a:pt x="25" y="43"/>
                  </a:cubicBezTo>
                  <a:cubicBezTo>
                    <a:pt x="27" y="43"/>
                    <a:pt x="29" y="43"/>
                    <a:pt x="32" y="42"/>
                  </a:cubicBezTo>
                  <a:cubicBezTo>
                    <a:pt x="46" y="39"/>
                    <a:pt x="53" y="28"/>
                    <a:pt x="49" y="14"/>
                  </a:cubicBezTo>
                  <a:cubicBezTo>
                    <a:pt x="46" y="4"/>
                    <a:pt x="32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7" name="Google Shape;4277;p32"/>
            <p:cNvSpPr/>
            <p:nvPr/>
          </p:nvSpPr>
          <p:spPr>
            <a:xfrm>
              <a:off x="5829850" y="133497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0"/>
                  </a:moveTo>
                  <a:cubicBezTo>
                    <a:pt x="32" y="0"/>
                    <a:pt x="23" y="6"/>
                    <a:pt x="17" y="18"/>
                  </a:cubicBezTo>
                  <a:cubicBezTo>
                    <a:pt x="0" y="43"/>
                    <a:pt x="26" y="84"/>
                    <a:pt x="52" y="84"/>
                  </a:cubicBezTo>
                  <a:cubicBezTo>
                    <a:pt x="54" y="84"/>
                    <a:pt x="56" y="84"/>
                    <a:pt x="58" y="83"/>
                  </a:cubicBezTo>
                  <a:cubicBezTo>
                    <a:pt x="75" y="80"/>
                    <a:pt x="82" y="59"/>
                    <a:pt x="75" y="34"/>
                  </a:cubicBezTo>
                  <a:cubicBezTo>
                    <a:pt x="67" y="12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8" name="Google Shape;4278;p32"/>
            <p:cNvSpPr/>
            <p:nvPr/>
          </p:nvSpPr>
          <p:spPr>
            <a:xfrm>
              <a:off x="5817050" y="1293175"/>
              <a:ext cx="15825" cy="2900"/>
            </a:xfrm>
            <a:custGeom>
              <a:avLst/>
              <a:gdLst/>
              <a:ahLst/>
              <a:cxnLst/>
              <a:rect l="l" t="t" r="r" b="b"/>
              <a:pathLst>
                <a:path w="633" h="116" extrusionOk="0">
                  <a:moveTo>
                    <a:pt x="60" y="0"/>
                  </a:moveTo>
                  <a:cubicBezTo>
                    <a:pt x="38" y="0"/>
                    <a:pt x="22" y="1"/>
                    <a:pt x="15" y="3"/>
                  </a:cubicBezTo>
                  <a:cubicBezTo>
                    <a:pt x="1" y="7"/>
                    <a:pt x="22" y="13"/>
                    <a:pt x="60" y="17"/>
                  </a:cubicBezTo>
                  <a:cubicBezTo>
                    <a:pt x="108" y="24"/>
                    <a:pt x="129" y="34"/>
                    <a:pt x="129" y="62"/>
                  </a:cubicBezTo>
                  <a:cubicBezTo>
                    <a:pt x="129" y="80"/>
                    <a:pt x="138" y="94"/>
                    <a:pt x="147" y="94"/>
                  </a:cubicBezTo>
                  <a:cubicBezTo>
                    <a:pt x="148" y="94"/>
                    <a:pt x="149" y="94"/>
                    <a:pt x="150" y="93"/>
                  </a:cubicBezTo>
                  <a:cubicBezTo>
                    <a:pt x="161" y="90"/>
                    <a:pt x="167" y="79"/>
                    <a:pt x="164" y="69"/>
                  </a:cubicBezTo>
                  <a:cubicBezTo>
                    <a:pt x="161" y="58"/>
                    <a:pt x="167" y="48"/>
                    <a:pt x="181" y="45"/>
                  </a:cubicBezTo>
                  <a:cubicBezTo>
                    <a:pt x="189" y="43"/>
                    <a:pt x="201" y="42"/>
                    <a:pt x="215" y="42"/>
                  </a:cubicBezTo>
                  <a:cubicBezTo>
                    <a:pt x="289" y="42"/>
                    <a:pt x="432" y="69"/>
                    <a:pt x="438" y="87"/>
                  </a:cubicBezTo>
                  <a:cubicBezTo>
                    <a:pt x="439" y="94"/>
                    <a:pt x="442" y="97"/>
                    <a:pt x="446" y="97"/>
                  </a:cubicBezTo>
                  <a:cubicBezTo>
                    <a:pt x="452" y="97"/>
                    <a:pt x="459" y="91"/>
                    <a:pt x="469" y="79"/>
                  </a:cubicBezTo>
                  <a:cubicBezTo>
                    <a:pt x="481" y="64"/>
                    <a:pt x="489" y="57"/>
                    <a:pt x="498" y="57"/>
                  </a:cubicBezTo>
                  <a:cubicBezTo>
                    <a:pt x="505" y="57"/>
                    <a:pt x="512" y="61"/>
                    <a:pt x="521" y="69"/>
                  </a:cubicBezTo>
                  <a:cubicBezTo>
                    <a:pt x="532" y="79"/>
                    <a:pt x="549" y="97"/>
                    <a:pt x="549" y="103"/>
                  </a:cubicBezTo>
                  <a:cubicBezTo>
                    <a:pt x="552" y="112"/>
                    <a:pt x="558" y="115"/>
                    <a:pt x="566" y="115"/>
                  </a:cubicBezTo>
                  <a:cubicBezTo>
                    <a:pt x="568" y="115"/>
                    <a:pt x="571" y="115"/>
                    <a:pt x="574" y="114"/>
                  </a:cubicBezTo>
                  <a:cubicBezTo>
                    <a:pt x="584" y="111"/>
                    <a:pt x="598" y="108"/>
                    <a:pt x="612" y="103"/>
                  </a:cubicBezTo>
                  <a:cubicBezTo>
                    <a:pt x="625" y="100"/>
                    <a:pt x="633" y="90"/>
                    <a:pt x="629" y="79"/>
                  </a:cubicBezTo>
                  <a:cubicBezTo>
                    <a:pt x="624" y="62"/>
                    <a:pt x="544" y="44"/>
                    <a:pt x="498" y="44"/>
                  </a:cubicBezTo>
                  <a:cubicBezTo>
                    <a:pt x="481" y="44"/>
                    <a:pt x="469" y="46"/>
                    <a:pt x="466" y="52"/>
                  </a:cubicBezTo>
                  <a:cubicBezTo>
                    <a:pt x="464" y="54"/>
                    <a:pt x="461" y="55"/>
                    <a:pt x="459" y="55"/>
                  </a:cubicBezTo>
                  <a:cubicBezTo>
                    <a:pt x="454" y="55"/>
                    <a:pt x="450" y="50"/>
                    <a:pt x="445" y="41"/>
                  </a:cubicBezTo>
                  <a:cubicBezTo>
                    <a:pt x="439" y="22"/>
                    <a:pt x="366" y="10"/>
                    <a:pt x="290" y="10"/>
                  </a:cubicBezTo>
                  <a:cubicBezTo>
                    <a:pt x="282" y="10"/>
                    <a:pt x="273" y="10"/>
                    <a:pt x="265" y="10"/>
                  </a:cubicBezTo>
                  <a:cubicBezTo>
                    <a:pt x="260" y="11"/>
                    <a:pt x="252" y="11"/>
                    <a:pt x="242" y="11"/>
                  </a:cubicBezTo>
                  <a:cubicBezTo>
                    <a:pt x="214" y="11"/>
                    <a:pt x="171" y="8"/>
                    <a:pt x="133" y="3"/>
                  </a:cubicBezTo>
                  <a:cubicBezTo>
                    <a:pt x="107" y="1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9" name="Google Shape;4279;p32"/>
            <p:cNvSpPr/>
            <p:nvPr/>
          </p:nvSpPr>
          <p:spPr>
            <a:xfrm>
              <a:off x="5829300" y="1331025"/>
              <a:ext cx="2000" cy="1050"/>
            </a:xfrm>
            <a:custGeom>
              <a:avLst/>
              <a:gdLst/>
              <a:ahLst/>
              <a:cxnLst/>
              <a:rect l="l" t="t" r="r" b="b"/>
              <a:pathLst>
                <a:path w="80" h="42" extrusionOk="0">
                  <a:moveTo>
                    <a:pt x="18" y="1"/>
                  </a:moveTo>
                  <a:cubicBezTo>
                    <a:pt x="16" y="1"/>
                    <a:pt x="13" y="1"/>
                    <a:pt x="10" y="2"/>
                  </a:cubicBezTo>
                  <a:cubicBezTo>
                    <a:pt x="0" y="5"/>
                    <a:pt x="7" y="16"/>
                    <a:pt x="28" y="26"/>
                  </a:cubicBezTo>
                  <a:cubicBezTo>
                    <a:pt x="44" y="37"/>
                    <a:pt x="58" y="41"/>
                    <a:pt x="65" y="41"/>
                  </a:cubicBezTo>
                  <a:cubicBezTo>
                    <a:pt x="67" y="41"/>
                    <a:pt x="69" y="41"/>
                    <a:pt x="69" y="40"/>
                  </a:cubicBezTo>
                  <a:cubicBezTo>
                    <a:pt x="79" y="24"/>
                    <a:pt x="43" y="1"/>
                    <a:pt x="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0" name="Google Shape;4280;p32"/>
            <p:cNvSpPr/>
            <p:nvPr/>
          </p:nvSpPr>
          <p:spPr>
            <a:xfrm>
              <a:off x="5816725" y="128845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8"/>
                    <a:pt x="17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1" name="Google Shape;4281;p32"/>
            <p:cNvSpPr/>
            <p:nvPr/>
          </p:nvSpPr>
          <p:spPr>
            <a:xfrm>
              <a:off x="5833550" y="1341600"/>
              <a:ext cx="2825" cy="1125"/>
            </a:xfrm>
            <a:custGeom>
              <a:avLst/>
              <a:gdLst/>
              <a:ahLst/>
              <a:cxnLst/>
              <a:rect l="l" t="t" r="r" b="b"/>
              <a:pathLst>
                <a:path w="113" h="45" extrusionOk="0">
                  <a:moveTo>
                    <a:pt x="32" y="1"/>
                  </a:moveTo>
                  <a:cubicBezTo>
                    <a:pt x="25" y="1"/>
                    <a:pt x="20" y="1"/>
                    <a:pt x="14" y="2"/>
                  </a:cubicBezTo>
                  <a:cubicBezTo>
                    <a:pt x="0" y="6"/>
                    <a:pt x="14" y="19"/>
                    <a:pt x="42" y="33"/>
                  </a:cubicBezTo>
                  <a:cubicBezTo>
                    <a:pt x="55" y="41"/>
                    <a:pt x="68" y="44"/>
                    <a:pt x="80" y="44"/>
                  </a:cubicBezTo>
                  <a:cubicBezTo>
                    <a:pt x="90" y="44"/>
                    <a:pt x="97" y="42"/>
                    <a:pt x="101" y="36"/>
                  </a:cubicBezTo>
                  <a:cubicBezTo>
                    <a:pt x="112" y="19"/>
                    <a:pt x="68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2" name="Google Shape;4282;p32"/>
            <p:cNvSpPr/>
            <p:nvPr/>
          </p:nvSpPr>
          <p:spPr>
            <a:xfrm>
              <a:off x="5832450" y="1336100"/>
              <a:ext cx="2850" cy="1525"/>
            </a:xfrm>
            <a:custGeom>
              <a:avLst/>
              <a:gdLst/>
              <a:ahLst/>
              <a:cxnLst/>
              <a:rect l="l" t="t" r="r" b="b"/>
              <a:pathLst>
                <a:path w="114" h="61" extrusionOk="0">
                  <a:moveTo>
                    <a:pt x="54" y="0"/>
                  </a:moveTo>
                  <a:cubicBezTo>
                    <a:pt x="33" y="0"/>
                    <a:pt x="27" y="7"/>
                    <a:pt x="37" y="14"/>
                  </a:cubicBezTo>
                  <a:cubicBezTo>
                    <a:pt x="51" y="24"/>
                    <a:pt x="47" y="35"/>
                    <a:pt x="30" y="38"/>
                  </a:cubicBezTo>
                  <a:cubicBezTo>
                    <a:pt x="0" y="44"/>
                    <a:pt x="25" y="60"/>
                    <a:pt x="58" y="60"/>
                  </a:cubicBezTo>
                  <a:cubicBezTo>
                    <a:pt x="64" y="60"/>
                    <a:pt x="69" y="60"/>
                    <a:pt x="75" y="59"/>
                  </a:cubicBezTo>
                  <a:cubicBezTo>
                    <a:pt x="113" y="56"/>
                    <a:pt x="96" y="3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3" name="Google Shape;4283;p32"/>
            <p:cNvSpPr/>
            <p:nvPr/>
          </p:nvSpPr>
          <p:spPr>
            <a:xfrm>
              <a:off x="5832225" y="1331300"/>
              <a:ext cx="975" cy="1100"/>
            </a:xfrm>
            <a:custGeom>
              <a:avLst/>
              <a:gdLst/>
              <a:ahLst/>
              <a:cxnLst/>
              <a:rect l="l" t="t" r="r" b="b"/>
              <a:pathLst>
                <a:path w="39" h="44" extrusionOk="0">
                  <a:moveTo>
                    <a:pt x="27" y="1"/>
                  </a:moveTo>
                  <a:cubicBezTo>
                    <a:pt x="25" y="1"/>
                    <a:pt x="23" y="1"/>
                    <a:pt x="22" y="1"/>
                  </a:cubicBezTo>
                  <a:cubicBezTo>
                    <a:pt x="8" y="5"/>
                    <a:pt x="1" y="15"/>
                    <a:pt x="5" y="25"/>
                  </a:cubicBezTo>
                  <a:cubicBezTo>
                    <a:pt x="8" y="37"/>
                    <a:pt x="13" y="44"/>
                    <a:pt x="16" y="44"/>
                  </a:cubicBezTo>
                  <a:cubicBezTo>
                    <a:pt x="17" y="44"/>
                    <a:pt x="18" y="44"/>
                    <a:pt x="18" y="43"/>
                  </a:cubicBezTo>
                  <a:cubicBezTo>
                    <a:pt x="26" y="43"/>
                    <a:pt x="32" y="32"/>
                    <a:pt x="36" y="19"/>
                  </a:cubicBezTo>
                  <a:cubicBezTo>
                    <a:pt x="38" y="7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4" name="Google Shape;4284;p32"/>
            <p:cNvSpPr/>
            <p:nvPr/>
          </p:nvSpPr>
          <p:spPr>
            <a:xfrm>
              <a:off x="5757300" y="1092950"/>
              <a:ext cx="3250" cy="1100"/>
            </a:xfrm>
            <a:custGeom>
              <a:avLst/>
              <a:gdLst/>
              <a:ahLst/>
              <a:cxnLst/>
              <a:rect l="l" t="t" r="r" b="b"/>
              <a:pathLst>
                <a:path w="130" h="44" extrusionOk="0">
                  <a:moveTo>
                    <a:pt x="22" y="1"/>
                  </a:moveTo>
                  <a:cubicBezTo>
                    <a:pt x="19" y="1"/>
                    <a:pt x="16" y="1"/>
                    <a:pt x="14" y="1"/>
                  </a:cubicBezTo>
                  <a:cubicBezTo>
                    <a:pt x="0" y="5"/>
                    <a:pt x="8" y="15"/>
                    <a:pt x="32" y="29"/>
                  </a:cubicBezTo>
                  <a:cubicBezTo>
                    <a:pt x="46" y="38"/>
                    <a:pt x="72" y="44"/>
                    <a:pt x="90" y="44"/>
                  </a:cubicBezTo>
                  <a:cubicBezTo>
                    <a:pt x="94" y="44"/>
                    <a:pt x="98" y="44"/>
                    <a:pt x="101" y="43"/>
                  </a:cubicBezTo>
                  <a:cubicBezTo>
                    <a:pt x="129" y="36"/>
                    <a:pt x="125" y="29"/>
                    <a:pt x="83" y="15"/>
                  </a:cubicBezTo>
                  <a:cubicBezTo>
                    <a:pt x="61" y="7"/>
                    <a:pt x="36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5" name="Google Shape;4285;p32"/>
            <p:cNvSpPr/>
            <p:nvPr/>
          </p:nvSpPr>
          <p:spPr>
            <a:xfrm>
              <a:off x="5835550" y="1336500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7" y="1"/>
                  </a:moveTo>
                  <a:cubicBezTo>
                    <a:pt x="7" y="1"/>
                    <a:pt x="1" y="7"/>
                    <a:pt x="3" y="19"/>
                  </a:cubicBezTo>
                  <a:cubicBezTo>
                    <a:pt x="6" y="27"/>
                    <a:pt x="16" y="33"/>
                    <a:pt x="27" y="33"/>
                  </a:cubicBezTo>
                  <a:cubicBezTo>
                    <a:pt x="29" y="33"/>
                    <a:pt x="32" y="33"/>
                    <a:pt x="34" y="32"/>
                  </a:cubicBezTo>
                  <a:cubicBezTo>
                    <a:pt x="45" y="29"/>
                    <a:pt x="55" y="22"/>
                    <a:pt x="52" y="19"/>
                  </a:cubicBezTo>
                  <a:cubicBezTo>
                    <a:pt x="52" y="12"/>
                    <a:pt x="38" y="8"/>
                    <a:pt x="24" y="2"/>
                  </a:cubicBezTo>
                  <a:cubicBezTo>
                    <a:pt x="22" y="1"/>
                    <a:pt x="20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6" name="Google Shape;4286;p32"/>
            <p:cNvSpPr/>
            <p:nvPr/>
          </p:nvSpPr>
          <p:spPr>
            <a:xfrm>
              <a:off x="5760250" y="1093225"/>
              <a:ext cx="2775" cy="1975"/>
            </a:xfrm>
            <a:custGeom>
              <a:avLst/>
              <a:gdLst/>
              <a:ahLst/>
              <a:cxnLst/>
              <a:rect l="l" t="t" r="r" b="b"/>
              <a:pathLst>
                <a:path w="111" h="79" extrusionOk="0">
                  <a:moveTo>
                    <a:pt x="63" y="0"/>
                  </a:moveTo>
                  <a:cubicBezTo>
                    <a:pt x="42" y="0"/>
                    <a:pt x="32" y="11"/>
                    <a:pt x="35" y="29"/>
                  </a:cubicBezTo>
                  <a:cubicBezTo>
                    <a:pt x="42" y="45"/>
                    <a:pt x="35" y="60"/>
                    <a:pt x="18" y="63"/>
                  </a:cubicBezTo>
                  <a:cubicBezTo>
                    <a:pt x="4" y="66"/>
                    <a:pt x="0" y="74"/>
                    <a:pt x="7" y="77"/>
                  </a:cubicBezTo>
                  <a:cubicBezTo>
                    <a:pt x="9" y="78"/>
                    <a:pt x="11" y="78"/>
                    <a:pt x="13" y="78"/>
                  </a:cubicBezTo>
                  <a:cubicBezTo>
                    <a:pt x="39" y="78"/>
                    <a:pt x="111" y="34"/>
                    <a:pt x="108" y="21"/>
                  </a:cubicBezTo>
                  <a:cubicBezTo>
                    <a:pt x="104" y="11"/>
                    <a:pt x="87" y="4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7" name="Google Shape;4287;p32"/>
            <p:cNvSpPr/>
            <p:nvPr/>
          </p:nvSpPr>
          <p:spPr>
            <a:xfrm>
              <a:off x="5763375" y="1093975"/>
              <a:ext cx="5300" cy="2100"/>
            </a:xfrm>
            <a:custGeom>
              <a:avLst/>
              <a:gdLst/>
              <a:ahLst/>
              <a:cxnLst/>
              <a:rect l="l" t="t" r="r" b="b"/>
              <a:pathLst>
                <a:path w="212" h="84" extrusionOk="0">
                  <a:moveTo>
                    <a:pt x="43" y="1"/>
                  </a:moveTo>
                  <a:cubicBezTo>
                    <a:pt x="36" y="1"/>
                    <a:pt x="31" y="1"/>
                    <a:pt x="28" y="2"/>
                  </a:cubicBezTo>
                  <a:cubicBezTo>
                    <a:pt x="0" y="9"/>
                    <a:pt x="11" y="15"/>
                    <a:pt x="84" y="57"/>
                  </a:cubicBezTo>
                  <a:cubicBezTo>
                    <a:pt x="113" y="75"/>
                    <a:pt x="130" y="83"/>
                    <a:pt x="144" y="83"/>
                  </a:cubicBezTo>
                  <a:cubicBezTo>
                    <a:pt x="157" y="83"/>
                    <a:pt x="167" y="75"/>
                    <a:pt x="181" y="57"/>
                  </a:cubicBezTo>
                  <a:cubicBezTo>
                    <a:pt x="212" y="23"/>
                    <a:pt x="208" y="23"/>
                    <a:pt x="132" y="9"/>
                  </a:cubicBezTo>
                  <a:cubicBezTo>
                    <a:pt x="96" y="4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8" name="Google Shape;4288;p32"/>
            <p:cNvSpPr/>
            <p:nvPr/>
          </p:nvSpPr>
          <p:spPr>
            <a:xfrm>
              <a:off x="5834675" y="1295225"/>
              <a:ext cx="3500" cy="1275"/>
            </a:xfrm>
            <a:custGeom>
              <a:avLst/>
              <a:gdLst/>
              <a:ahLst/>
              <a:cxnLst/>
              <a:rect l="l" t="t" r="r" b="b"/>
              <a:pathLst>
                <a:path w="140" h="51" extrusionOk="0">
                  <a:moveTo>
                    <a:pt x="42" y="1"/>
                  </a:moveTo>
                  <a:cubicBezTo>
                    <a:pt x="14" y="5"/>
                    <a:pt x="0" y="15"/>
                    <a:pt x="3" y="29"/>
                  </a:cubicBezTo>
                  <a:cubicBezTo>
                    <a:pt x="10" y="41"/>
                    <a:pt x="32" y="50"/>
                    <a:pt x="58" y="50"/>
                  </a:cubicBezTo>
                  <a:cubicBezTo>
                    <a:pt x="62" y="50"/>
                    <a:pt x="65" y="50"/>
                    <a:pt x="69" y="50"/>
                  </a:cubicBezTo>
                  <a:cubicBezTo>
                    <a:pt x="139" y="42"/>
                    <a:pt x="115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9" name="Google Shape;4289;p32"/>
            <p:cNvSpPr/>
            <p:nvPr/>
          </p:nvSpPr>
          <p:spPr>
            <a:xfrm>
              <a:off x="5774725" y="1095225"/>
              <a:ext cx="2825" cy="825"/>
            </a:xfrm>
            <a:custGeom>
              <a:avLst/>
              <a:gdLst/>
              <a:ahLst/>
              <a:cxnLst/>
              <a:rect l="l" t="t" r="r" b="b"/>
              <a:pathLst>
                <a:path w="113" h="33" extrusionOk="0">
                  <a:moveTo>
                    <a:pt x="59" y="0"/>
                  </a:moveTo>
                  <a:cubicBezTo>
                    <a:pt x="51" y="0"/>
                    <a:pt x="43" y="1"/>
                    <a:pt x="36" y="4"/>
                  </a:cubicBezTo>
                  <a:cubicBezTo>
                    <a:pt x="1" y="11"/>
                    <a:pt x="1" y="15"/>
                    <a:pt x="39" y="25"/>
                  </a:cubicBezTo>
                  <a:cubicBezTo>
                    <a:pt x="58" y="30"/>
                    <a:pt x="74" y="32"/>
                    <a:pt x="85" y="32"/>
                  </a:cubicBezTo>
                  <a:cubicBezTo>
                    <a:pt x="106" y="32"/>
                    <a:pt x="112" y="25"/>
                    <a:pt x="94" y="11"/>
                  </a:cubicBezTo>
                  <a:cubicBezTo>
                    <a:pt x="88" y="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0" name="Google Shape;4290;p32"/>
            <p:cNvSpPr/>
            <p:nvPr/>
          </p:nvSpPr>
          <p:spPr>
            <a:xfrm>
              <a:off x="5841000" y="1296175"/>
              <a:ext cx="14075" cy="3125"/>
            </a:xfrm>
            <a:custGeom>
              <a:avLst/>
              <a:gdLst/>
              <a:ahLst/>
              <a:cxnLst/>
              <a:rect l="l" t="t" r="r" b="b"/>
              <a:pathLst>
                <a:path w="563" h="125" extrusionOk="0">
                  <a:moveTo>
                    <a:pt x="19" y="0"/>
                  </a:moveTo>
                  <a:cubicBezTo>
                    <a:pt x="17" y="0"/>
                    <a:pt x="15" y="1"/>
                    <a:pt x="14" y="1"/>
                  </a:cubicBezTo>
                  <a:cubicBezTo>
                    <a:pt x="4" y="1"/>
                    <a:pt x="0" y="12"/>
                    <a:pt x="4" y="25"/>
                  </a:cubicBezTo>
                  <a:cubicBezTo>
                    <a:pt x="7" y="33"/>
                    <a:pt x="17" y="37"/>
                    <a:pt x="31" y="37"/>
                  </a:cubicBezTo>
                  <a:cubicBezTo>
                    <a:pt x="35" y="37"/>
                    <a:pt x="40" y="37"/>
                    <a:pt x="45" y="36"/>
                  </a:cubicBezTo>
                  <a:cubicBezTo>
                    <a:pt x="48" y="35"/>
                    <a:pt x="53" y="34"/>
                    <a:pt x="58" y="34"/>
                  </a:cubicBezTo>
                  <a:cubicBezTo>
                    <a:pt x="81" y="34"/>
                    <a:pt x="122" y="46"/>
                    <a:pt x="153" y="60"/>
                  </a:cubicBezTo>
                  <a:cubicBezTo>
                    <a:pt x="191" y="77"/>
                    <a:pt x="233" y="92"/>
                    <a:pt x="243" y="92"/>
                  </a:cubicBezTo>
                  <a:cubicBezTo>
                    <a:pt x="245" y="91"/>
                    <a:pt x="247" y="91"/>
                    <a:pt x="250" y="91"/>
                  </a:cubicBezTo>
                  <a:cubicBezTo>
                    <a:pt x="265" y="91"/>
                    <a:pt x="298" y="100"/>
                    <a:pt x="333" y="112"/>
                  </a:cubicBezTo>
                  <a:cubicBezTo>
                    <a:pt x="356" y="120"/>
                    <a:pt x="377" y="125"/>
                    <a:pt x="389" y="125"/>
                  </a:cubicBezTo>
                  <a:cubicBezTo>
                    <a:pt x="397" y="125"/>
                    <a:pt x="401" y="123"/>
                    <a:pt x="399" y="119"/>
                  </a:cubicBezTo>
                  <a:cubicBezTo>
                    <a:pt x="396" y="108"/>
                    <a:pt x="378" y="98"/>
                    <a:pt x="362" y="95"/>
                  </a:cubicBezTo>
                  <a:cubicBezTo>
                    <a:pt x="344" y="95"/>
                    <a:pt x="333" y="87"/>
                    <a:pt x="341" y="77"/>
                  </a:cubicBezTo>
                  <a:cubicBezTo>
                    <a:pt x="342" y="74"/>
                    <a:pt x="355" y="72"/>
                    <a:pt x="375" y="72"/>
                  </a:cubicBezTo>
                  <a:cubicBezTo>
                    <a:pt x="394" y="72"/>
                    <a:pt x="420" y="74"/>
                    <a:pt x="448" y="77"/>
                  </a:cubicBezTo>
                  <a:cubicBezTo>
                    <a:pt x="483" y="84"/>
                    <a:pt x="514" y="86"/>
                    <a:pt x="533" y="86"/>
                  </a:cubicBezTo>
                  <a:cubicBezTo>
                    <a:pt x="544" y="86"/>
                    <a:pt x="551" y="85"/>
                    <a:pt x="552" y="84"/>
                  </a:cubicBezTo>
                  <a:cubicBezTo>
                    <a:pt x="562" y="71"/>
                    <a:pt x="562" y="71"/>
                    <a:pt x="424" y="50"/>
                  </a:cubicBezTo>
                  <a:cubicBezTo>
                    <a:pt x="395" y="45"/>
                    <a:pt x="368" y="42"/>
                    <a:pt x="347" y="42"/>
                  </a:cubicBezTo>
                  <a:cubicBezTo>
                    <a:pt x="324" y="42"/>
                    <a:pt x="309" y="46"/>
                    <a:pt x="309" y="53"/>
                  </a:cubicBezTo>
                  <a:cubicBezTo>
                    <a:pt x="309" y="56"/>
                    <a:pt x="305" y="57"/>
                    <a:pt x="297" y="57"/>
                  </a:cubicBezTo>
                  <a:cubicBezTo>
                    <a:pt x="275" y="57"/>
                    <a:pt x="226" y="48"/>
                    <a:pt x="170" y="32"/>
                  </a:cubicBezTo>
                  <a:cubicBezTo>
                    <a:pt x="102" y="14"/>
                    <a:pt x="38" y="0"/>
                    <a:pt x="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1" name="Google Shape;4291;p32"/>
            <p:cNvSpPr/>
            <p:nvPr/>
          </p:nvSpPr>
          <p:spPr>
            <a:xfrm>
              <a:off x="5778975" y="1095650"/>
              <a:ext cx="14075" cy="2825"/>
            </a:xfrm>
            <a:custGeom>
              <a:avLst/>
              <a:gdLst/>
              <a:ahLst/>
              <a:cxnLst/>
              <a:rect l="l" t="t" r="r" b="b"/>
              <a:pathLst>
                <a:path w="563" h="113" extrusionOk="0">
                  <a:moveTo>
                    <a:pt x="81" y="1"/>
                  </a:moveTo>
                  <a:lnTo>
                    <a:pt x="1" y="8"/>
                  </a:lnTo>
                  <a:lnTo>
                    <a:pt x="102" y="53"/>
                  </a:lnTo>
                  <a:cubicBezTo>
                    <a:pt x="153" y="73"/>
                    <a:pt x="206" y="91"/>
                    <a:pt x="212" y="91"/>
                  </a:cubicBezTo>
                  <a:cubicBezTo>
                    <a:pt x="223" y="87"/>
                    <a:pt x="247" y="87"/>
                    <a:pt x="271" y="87"/>
                  </a:cubicBezTo>
                  <a:cubicBezTo>
                    <a:pt x="310" y="87"/>
                    <a:pt x="310" y="87"/>
                    <a:pt x="278" y="78"/>
                  </a:cubicBezTo>
                  <a:cubicBezTo>
                    <a:pt x="254" y="70"/>
                    <a:pt x="244" y="57"/>
                    <a:pt x="251" y="46"/>
                  </a:cubicBezTo>
                  <a:cubicBezTo>
                    <a:pt x="253" y="42"/>
                    <a:pt x="263" y="39"/>
                    <a:pt x="275" y="39"/>
                  </a:cubicBezTo>
                  <a:cubicBezTo>
                    <a:pt x="282" y="39"/>
                    <a:pt x="291" y="40"/>
                    <a:pt x="299" y="43"/>
                  </a:cubicBezTo>
                  <a:cubicBezTo>
                    <a:pt x="309" y="46"/>
                    <a:pt x="320" y="48"/>
                    <a:pt x="328" y="48"/>
                  </a:cubicBezTo>
                  <a:cubicBezTo>
                    <a:pt x="337" y="48"/>
                    <a:pt x="344" y="46"/>
                    <a:pt x="348" y="43"/>
                  </a:cubicBezTo>
                  <a:cubicBezTo>
                    <a:pt x="349" y="38"/>
                    <a:pt x="352" y="36"/>
                    <a:pt x="355" y="36"/>
                  </a:cubicBezTo>
                  <a:cubicBezTo>
                    <a:pt x="359" y="36"/>
                    <a:pt x="363" y="40"/>
                    <a:pt x="365" y="46"/>
                  </a:cubicBezTo>
                  <a:cubicBezTo>
                    <a:pt x="369" y="60"/>
                    <a:pt x="361" y="78"/>
                    <a:pt x="351" y="87"/>
                  </a:cubicBezTo>
                  <a:cubicBezTo>
                    <a:pt x="337" y="98"/>
                    <a:pt x="369" y="108"/>
                    <a:pt x="424" y="112"/>
                  </a:cubicBezTo>
                  <a:cubicBezTo>
                    <a:pt x="440" y="112"/>
                    <a:pt x="453" y="113"/>
                    <a:pt x="465" y="113"/>
                  </a:cubicBezTo>
                  <a:cubicBezTo>
                    <a:pt x="514" y="113"/>
                    <a:pt x="528" y="106"/>
                    <a:pt x="542" y="81"/>
                  </a:cubicBezTo>
                  <a:cubicBezTo>
                    <a:pt x="563" y="46"/>
                    <a:pt x="559" y="43"/>
                    <a:pt x="518" y="43"/>
                  </a:cubicBezTo>
                  <a:cubicBezTo>
                    <a:pt x="494" y="39"/>
                    <a:pt x="400" y="28"/>
                    <a:pt x="316" y="18"/>
                  </a:cubicBezTo>
                  <a:cubicBezTo>
                    <a:pt x="230" y="8"/>
                    <a:pt x="126" y="1"/>
                    <a:pt x="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2" name="Google Shape;4292;p32"/>
            <p:cNvSpPr/>
            <p:nvPr/>
          </p:nvSpPr>
          <p:spPr>
            <a:xfrm>
              <a:off x="5855475" y="1297725"/>
              <a:ext cx="1350" cy="1075"/>
            </a:xfrm>
            <a:custGeom>
              <a:avLst/>
              <a:gdLst/>
              <a:ahLst/>
              <a:cxnLst/>
              <a:rect l="l" t="t" r="r" b="b"/>
              <a:pathLst>
                <a:path w="54" h="43" extrusionOk="0">
                  <a:moveTo>
                    <a:pt x="26" y="0"/>
                  </a:moveTo>
                  <a:cubicBezTo>
                    <a:pt x="23" y="0"/>
                    <a:pt x="21" y="1"/>
                    <a:pt x="18" y="1"/>
                  </a:cubicBezTo>
                  <a:cubicBezTo>
                    <a:pt x="7" y="5"/>
                    <a:pt x="1" y="15"/>
                    <a:pt x="4" y="25"/>
                  </a:cubicBezTo>
                  <a:cubicBezTo>
                    <a:pt x="7" y="40"/>
                    <a:pt x="18" y="43"/>
                    <a:pt x="32" y="43"/>
                  </a:cubicBezTo>
                  <a:cubicBezTo>
                    <a:pt x="46" y="40"/>
                    <a:pt x="53" y="25"/>
                    <a:pt x="49" y="15"/>
                  </a:cubicBezTo>
                  <a:cubicBezTo>
                    <a:pt x="46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3" name="Google Shape;4293;p32"/>
            <p:cNvSpPr/>
            <p:nvPr/>
          </p:nvSpPr>
          <p:spPr>
            <a:xfrm>
              <a:off x="5858375" y="1297725"/>
              <a:ext cx="1450" cy="1100"/>
            </a:xfrm>
            <a:custGeom>
              <a:avLst/>
              <a:gdLst/>
              <a:ahLst/>
              <a:cxnLst/>
              <a:rect l="l" t="t" r="r" b="b"/>
              <a:pathLst>
                <a:path w="58" h="44" extrusionOk="0">
                  <a:moveTo>
                    <a:pt x="17" y="0"/>
                  </a:moveTo>
                  <a:cubicBezTo>
                    <a:pt x="7" y="0"/>
                    <a:pt x="0" y="7"/>
                    <a:pt x="3" y="15"/>
                  </a:cubicBezTo>
                  <a:cubicBezTo>
                    <a:pt x="6" y="25"/>
                    <a:pt x="20" y="40"/>
                    <a:pt x="37" y="43"/>
                  </a:cubicBezTo>
                  <a:cubicBezTo>
                    <a:pt x="40" y="44"/>
                    <a:pt x="42" y="44"/>
                    <a:pt x="44" y="44"/>
                  </a:cubicBezTo>
                  <a:cubicBezTo>
                    <a:pt x="53" y="44"/>
                    <a:pt x="57" y="38"/>
                    <a:pt x="55" y="30"/>
                  </a:cubicBezTo>
                  <a:cubicBezTo>
                    <a:pt x="51" y="19"/>
                    <a:pt x="37" y="5"/>
                    <a:pt x="24" y="1"/>
                  </a:cubicBezTo>
                  <a:cubicBezTo>
                    <a:pt x="21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4" name="Google Shape;4294;p32"/>
            <p:cNvSpPr/>
            <p:nvPr/>
          </p:nvSpPr>
          <p:spPr>
            <a:xfrm>
              <a:off x="5861300" y="1300575"/>
              <a:ext cx="1650" cy="875"/>
            </a:xfrm>
            <a:custGeom>
              <a:avLst/>
              <a:gdLst/>
              <a:ahLst/>
              <a:cxnLst/>
              <a:rect l="l" t="t" r="r" b="b"/>
              <a:pathLst>
                <a:path w="66" h="35" extrusionOk="0">
                  <a:moveTo>
                    <a:pt x="25" y="1"/>
                  </a:moveTo>
                  <a:cubicBezTo>
                    <a:pt x="21" y="1"/>
                    <a:pt x="18" y="1"/>
                    <a:pt x="14" y="2"/>
                  </a:cubicBezTo>
                  <a:cubicBezTo>
                    <a:pt x="0" y="6"/>
                    <a:pt x="0" y="12"/>
                    <a:pt x="11" y="23"/>
                  </a:cubicBezTo>
                  <a:cubicBezTo>
                    <a:pt x="21" y="30"/>
                    <a:pt x="33" y="34"/>
                    <a:pt x="43" y="34"/>
                  </a:cubicBezTo>
                  <a:cubicBezTo>
                    <a:pt x="47" y="34"/>
                    <a:pt x="50" y="34"/>
                    <a:pt x="53" y="33"/>
                  </a:cubicBezTo>
                  <a:cubicBezTo>
                    <a:pt x="66" y="30"/>
                    <a:pt x="66" y="20"/>
                    <a:pt x="56" y="12"/>
                  </a:cubicBezTo>
                  <a:cubicBezTo>
                    <a:pt x="48" y="5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5" name="Google Shape;4295;p32"/>
            <p:cNvSpPr/>
            <p:nvPr/>
          </p:nvSpPr>
          <p:spPr>
            <a:xfrm>
              <a:off x="5860775" y="12973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43" y="1"/>
                  </a:moveTo>
                  <a:cubicBezTo>
                    <a:pt x="39" y="1"/>
                    <a:pt x="36" y="2"/>
                    <a:pt x="32" y="3"/>
                  </a:cubicBezTo>
                  <a:cubicBezTo>
                    <a:pt x="14" y="6"/>
                    <a:pt x="0" y="20"/>
                    <a:pt x="4" y="27"/>
                  </a:cubicBezTo>
                  <a:cubicBezTo>
                    <a:pt x="8" y="37"/>
                    <a:pt x="29" y="51"/>
                    <a:pt x="53" y="61"/>
                  </a:cubicBezTo>
                  <a:cubicBezTo>
                    <a:pt x="63" y="65"/>
                    <a:pt x="70" y="67"/>
                    <a:pt x="75" y="67"/>
                  </a:cubicBezTo>
                  <a:cubicBezTo>
                    <a:pt x="86" y="67"/>
                    <a:pt x="88" y="58"/>
                    <a:pt x="80" y="34"/>
                  </a:cubicBezTo>
                  <a:cubicBezTo>
                    <a:pt x="75" y="14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6" name="Google Shape;4296;p32"/>
            <p:cNvSpPr/>
            <p:nvPr/>
          </p:nvSpPr>
          <p:spPr>
            <a:xfrm>
              <a:off x="5863275" y="1297600"/>
              <a:ext cx="2650" cy="1400"/>
            </a:xfrm>
            <a:custGeom>
              <a:avLst/>
              <a:gdLst/>
              <a:ahLst/>
              <a:cxnLst/>
              <a:rect l="l" t="t" r="r" b="b"/>
              <a:pathLst>
                <a:path w="106" h="56" extrusionOk="0">
                  <a:moveTo>
                    <a:pt x="6" y="1"/>
                  </a:moveTo>
                  <a:cubicBezTo>
                    <a:pt x="1" y="1"/>
                    <a:pt x="0" y="7"/>
                    <a:pt x="4" y="20"/>
                  </a:cubicBezTo>
                  <a:cubicBezTo>
                    <a:pt x="8" y="41"/>
                    <a:pt x="18" y="55"/>
                    <a:pt x="22" y="55"/>
                  </a:cubicBezTo>
                  <a:cubicBezTo>
                    <a:pt x="26" y="55"/>
                    <a:pt x="37" y="54"/>
                    <a:pt x="50" y="54"/>
                  </a:cubicBezTo>
                  <a:cubicBezTo>
                    <a:pt x="56" y="54"/>
                    <a:pt x="63" y="54"/>
                    <a:pt x="70" y="55"/>
                  </a:cubicBezTo>
                  <a:cubicBezTo>
                    <a:pt x="91" y="55"/>
                    <a:pt x="105" y="48"/>
                    <a:pt x="102" y="35"/>
                  </a:cubicBezTo>
                  <a:cubicBezTo>
                    <a:pt x="99" y="26"/>
                    <a:pt x="87" y="20"/>
                    <a:pt x="73" y="20"/>
                  </a:cubicBezTo>
                  <a:cubicBezTo>
                    <a:pt x="70" y="20"/>
                    <a:pt x="67" y="20"/>
                    <a:pt x="63" y="20"/>
                  </a:cubicBezTo>
                  <a:cubicBezTo>
                    <a:pt x="60" y="22"/>
                    <a:pt x="55" y="23"/>
                    <a:pt x="51" y="23"/>
                  </a:cubicBezTo>
                  <a:cubicBezTo>
                    <a:pt x="37" y="23"/>
                    <a:pt x="22" y="17"/>
                    <a:pt x="15" y="6"/>
                  </a:cubicBezTo>
                  <a:cubicBezTo>
                    <a:pt x="11" y="3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7" name="Google Shape;4297;p32"/>
            <p:cNvSpPr/>
            <p:nvPr/>
          </p:nvSpPr>
          <p:spPr>
            <a:xfrm>
              <a:off x="5865775" y="1298050"/>
              <a:ext cx="6650" cy="1300"/>
            </a:xfrm>
            <a:custGeom>
              <a:avLst/>
              <a:gdLst/>
              <a:ahLst/>
              <a:cxnLst/>
              <a:rect l="l" t="t" r="r" b="b"/>
              <a:pathLst>
                <a:path w="266" h="52" extrusionOk="0">
                  <a:moveTo>
                    <a:pt x="75" y="0"/>
                  </a:moveTo>
                  <a:cubicBezTo>
                    <a:pt x="69" y="0"/>
                    <a:pt x="61" y="1"/>
                    <a:pt x="53" y="2"/>
                  </a:cubicBezTo>
                  <a:cubicBezTo>
                    <a:pt x="1" y="17"/>
                    <a:pt x="99" y="51"/>
                    <a:pt x="170" y="51"/>
                  </a:cubicBezTo>
                  <a:cubicBezTo>
                    <a:pt x="184" y="51"/>
                    <a:pt x="196" y="50"/>
                    <a:pt x="207" y="47"/>
                  </a:cubicBezTo>
                  <a:cubicBezTo>
                    <a:pt x="266" y="32"/>
                    <a:pt x="239" y="10"/>
                    <a:pt x="182" y="10"/>
                  </a:cubicBezTo>
                  <a:cubicBezTo>
                    <a:pt x="173" y="10"/>
                    <a:pt x="162" y="11"/>
                    <a:pt x="151" y="12"/>
                  </a:cubicBezTo>
                  <a:cubicBezTo>
                    <a:pt x="140" y="15"/>
                    <a:pt x="130" y="17"/>
                    <a:pt x="121" y="17"/>
                  </a:cubicBezTo>
                  <a:cubicBezTo>
                    <a:pt x="107" y="17"/>
                    <a:pt x="98" y="14"/>
                    <a:pt x="95" y="9"/>
                  </a:cubicBezTo>
                  <a:cubicBezTo>
                    <a:pt x="95" y="3"/>
                    <a:pt x="87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8" name="Google Shape;4298;p32"/>
            <p:cNvSpPr/>
            <p:nvPr/>
          </p:nvSpPr>
          <p:spPr>
            <a:xfrm>
              <a:off x="5872825" y="1298150"/>
              <a:ext cx="12450" cy="3800"/>
            </a:xfrm>
            <a:custGeom>
              <a:avLst/>
              <a:gdLst/>
              <a:ahLst/>
              <a:cxnLst/>
              <a:rect l="l" t="t" r="r" b="b"/>
              <a:pathLst>
                <a:path w="498" h="152" extrusionOk="0">
                  <a:moveTo>
                    <a:pt x="36" y="0"/>
                  </a:moveTo>
                  <a:cubicBezTo>
                    <a:pt x="28" y="0"/>
                    <a:pt x="20" y="3"/>
                    <a:pt x="15" y="8"/>
                  </a:cubicBezTo>
                  <a:cubicBezTo>
                    <a:pt x="0" y="23"/>
                    <a:pt x="5" y="37"/>
                    <a:pt x="35" y="50"/>
                  </a:cubicBezTo>
                  <a:cubicBezTo>
                    <a:pt x="47" y="57"/>
                    <a:pt x="61" y="61"/>
                    <a:pt x="72" y="61"/>
                  </a:cubicBezTo>
                  <a:cubicBezTo>
                    <a:pt x="84" y="61"/>
                    <a:pt x="94" y="57"/>
                    <a:pt x="101" y="50"/>
                  </a:cubicBezTo>
                  <a:cubicBezTo>
                    <a:pt x="107" y="45"/>
                    <a:pt x="111" y="42"/>
                    <a:pt x="113" y="42"/>
                  </a:cubicBezTo>
                  <a:lnTo>
                    <a:pt x="113" y="42"/>
                  </a:lnTo>
                  <a:cubicBezTo>
                    <a:pt x="116" y="42"/>
                    <a:pt x="116" y="48"/>
                    <a:pt x="112" y="61"/>
                  </a:cubicBezTo>
                  <a:cubicBezTo>
                    <a:pt x="107" y="73"/>
                    <a:pt x="108" y="79"/>
                    <a:pt x="115" y="79"/>
                  </a:cubicBezTo>
                  <a:cubicBezTo>
                    <a:pt x="119" y="79"/>
                    <a:pt x="126" y="77"/>
                    <a:pt x="136" y="71"/>
                  </a:cubicBezTo>
                  <a:cubicBezTo>
                    <a:pt x="145" y="64"/>
                    <a:pt x="155" y="60"/>
                    <a:pt x="162" y="60"/>
                  </a:cubicBezTo>
                  <a:cubicBezTo>
                    <a:pt x="168" y="60"/>
                    <a:pt x="173" y="63"/>
                    <a:pt x="174" y="68"/>
                  </a:cubicBezTo>
                  <a:cubicBezTo>
                    <a:pt x="177" y="76"/>
                    <a:pt x="187" y="80"/>
                    <a:pt x="200" y="80"/>
                  </a:cubicBezTo>
                  <a:cubicBezTo>
                    <a:pt x="204" y="80"/>
                    <a:pt x="208" y="79"/>
                    <a:pt x="213" y="78"/>
                  </a:cubicBezTo>
                  <a:cubicBezTo>
                    <a:pt x="219" y="76"/>
                    <a:pt x="224" y="75"/>
                    <a:pt x="230" y="75"/>
                  </a:cubicBezTo>
                  <a:cubicBezTo>
                    <a:pt x="245" y="75"/>
                    <a:pt x="258" y="81"/>
                    <a:pt x="268" y="88"/>
                  </a:cubicBezTo>
                  <a:cubicBezTo>
                    <a:pt x="278" y="97"/>
                    <a:pt x="281" y="100"/>
                    <a:pt x="273" y="100"/>
                  </a:cubicBezTo>
                  <a:cubicBezTo>
                    <a:pt x="270" y="100"/>
                    <a:pt x="266" y="100"/>
                    <a:pt x="261" y="99"/>
                  </a:cubicBezTo>
                  <a:cubicBezTo>
                    <a:pt x="258" y="99"/>
                    <a:pt x="255" y="98"/>
                    <a:pt x="252" y="98"/>
                  </a:cubicBezTo>
                  <a:cubicBezTo>
                    <a:pt x="240" y="98"/>
                    <a:pt x="234" y="104"/>
                    <a:pt x="237" y="113"/>
                  </a:cubicBezTo>
                  <a:cubicBezTo>
                    <a:pt x="239" y="123"/>
                    <a:pt x="250" y="128"/>
                    <a:pt x="265" y="128"/>
                  </a:cubicBezTo>
                  <a:cubicBezTo>
                    <a:pt x="269" y="128"/>
                    <a:pt x="274" y="127"/>
                    <a:pt x="278" y="127"/>
                  </a:cubicBezTo>
                  <a:cubicBezTo>
                    <a:pt x="283" y="125"/>
                    <a:pt x="288" y="124"/>
                    <a:pt x="293" y="124"/>
                  </a:cubicBezTo>
                  <a:cubicBezTo>
                    <a:pt x="304" y="124"/>
                    <a:pt x="314" y="130"/>
                    <a:pt x="317" y="137"/>
                  </a:cubicBezTo>
                  <a:cubicBezTo>
                    <a:pt x="320" y="147"/>
                    <a:pt x="327" y="151"/>
                    <a:pt x="335" y="151"/>
                  </a:cubicBezTo>
                  <a:cubicBezTo>
                    <a:pt x="348" y="151"/>
                    <a:pt x="364" y="137"/>
                    <a:pt x="362" y="117"/>
                  </a:cubicBezTo>
                  <a:cubicBezTo>
                    <a:pt x="362" y="98"/>
                    <a:pt x="365" y="90"/>
                    <a:pt x="385" y="90"/>
                  </a:cubicBezTo>
                  <a:cubicBezTo>
                    <a:pt x="395" y="90"/>
                    <a:pt x="410" y="92"/>
                    <a:pt x="431" y="96"/>
                  </a:cubicBezTo>
                  <a:cubicBezTo>
                    <a:pt x="454" y="99"/>
                    <a:pt x="469" y="102"/>
                    <a:pt x="479" y="102"/>
                  </a:cubicBezTo>
                  <a:cubicBezTo>
                    <a:pt x="497" y="102"/>
                    <a:pt x="496" y="94"/>
                    <a:pt x="490" y="71"/>
                  </a:cubicBezTo>
                  <a:cubicBezTo>
                    <a:pt x="483" y="46"/>
                    <a:pt x="458" y="33"/>
                    <a:pt x="417" y="33"/>
                  </a:cubicBezTo>
                  <a:cubicBezTo>
                    <a:pt x="397" y="33"/>
                    <a:pt x="372" y="36"/>
                    <a:pt x="344" y="43"/>
                  </a:cubicBezTo>
                  <a:cubicBezTo>
                    <a:pt x="332" y="46"/>
                    <a:pt x="319" y="48"/>
                    <a:pt x="309" y="48"/>
                  </a:cubicBezTo>
                  <a:cubicBezTo>
                    <a:pt x="297" y="48"/>
                    <a:pt x="288" y="46"/>
                    <a:pt x="288" y="40"/>
                  </a:cubicBezTo>
                  <a:cubicBezTo>
                    <a:pt x="285" y="33"/>
                    <a:pt x="233" y="23"/>
                    <a:pt x="178" y="23"/>
                  </a:cubicBezTo>
                  <a:cubicBezTo>
                    <a:pt x="122" y="19"/>
                    <a:pt x="67" y="13"/>
                    <a:pt x="53" y="5"/>
                  </a:cubicBezTo>
                  <a:cubicBezTo>
                    <a:pt x="48" y="2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9" name="Google Shape;4299;p32"/>
            <p:cNvSpPr/>
            <p:nvPr/>
          </p:nvSpPr>
          <p:spPr>
            <a:xfrm>
              <a:off x="5875350" y="1294875"/>
              <a:ext cx="3500" cy="1150"/>
            </a:xfrm>
            <a:custGeom>
              <a:avLst/>
              <a:gdLst/>
              <a:ahLst/>
              <a:cxnLst/>
              <a:rect l="l" t="t" r="r" b="b"/>
              <a:pathLst>
                <a:path w="140" h="46" extrusionOk="0">
                  <a:moveTo>
                    <a:pt x="112" y="0"/>
                  </a:moveTo>
                  <a:cubicBezTo>
                    <a:pt x="98" y="0"/>
                    <a:pt x="80" y="3"/>
                    <a:pt x="59" y="8"/>
                  </a:cubicBezTo>
                  <a:cubicBezTo>
                    <a:pt x="21" y="19"/>
                    <a:pt x="0" y="32"/>
                    <a:pt x="11" y="40"/>
                  </a:cubicBezTo>
                  <a:cubicBezTo>
                    <a:pt x="14" y="44"/>
                    <a:pt x="23" y="46"/>
                    <a:pt x="34" y="46"/>
                  </a:cubicBezTo>
                  <a:cubicBezTo>
                    <a:pt x="48" y="46"/>
                    <a:pt x="66" y="43"/>
                    <a:pt x="83" y="40"/>
                  </a:cubicBezTo>
                  <a:cubicBezTo>
                    <a:pt x="115" y="32"/>
                    <a:pt x="139" y="19"/>
                    <a:pt x="136" y="8"/>
                  </a:cubicBezTo>
                  <a:cubicBezTo>
                    <a:pt x="134" y="3"/>
                    <a:pt x="12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0" name="Google Shape;4300;p32"/>
            <p:cNvSpPr/>
            <p:nvPr/>
          </p:nvSpPr>
          <p:spPr>
            <a:xfrm>
              <a:off x="5881200" y="1295175"/>
              <a:ext cx="1875" cy="1100"/>
            </a:xfrm>
            <a:custGeom>
              <a:avLst/>
              <a:gdLst/>
              <a:ahLst/>
              <a:cxnLst/>
              <a:rect l="l" t="t" r="r" b="b"/>
              <a:pathLst>
                <a:path w="75" h="44" extrusionOk="0">
                  <a:moveTo>
                    <a:pt x="12" y="0"/>
                  </a:moveTo>
                  <a:cubicBezTo>
                    <a:pt x="4" y="0"/>
                    <a:pt x="0" y="4"/>
                    <a:pt x="3" y="10"/>
                  </a:cubicBezTo>
                  <a:cubicBezTo>
                    <a:pt x="8" y="28"/>
                    <a:pt x="37" y="44"/>
                    <a:pt x="57" y="44"/>
                  </a:cubicBezTo>
                  <a:cubicBezTo>
                    <a:pt x="63" y="44"/>
                    <a:pt x="69" y="42"/>
                    <a:pt x="72" y="37"/>
                  </a:cubicBezTo>
                  <a:cubicBezTo>
                    <a:pt x="75" y="31"/>
                    <a:pt x="61" y="17"/>
                    <a:pt x="37" y="7"/>
                  </a:cubicBezTo>
                  <a:cubicBezTo>
                    <a:pt x="26" y="2"/>
                    <a:pt x="18" y="0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1" name="Google Shape;4301;p32"/>
            <p:cNvSpPr/>
            <p:nvPr/>
          </p:nvSpPr>
          <p:spPr>
            <a:xfrm>
              <a:off x="5894600" y="1300975"/>
              <a:ext cx="3325" cy="1525"/>
            </a:xfrm>
            <a:custGeom>
              <a:avLst/>
              <a:gdLst/>
              <a:ahLst/>
              <a:cxnLst/>
              <a:rect l="l" t="t" r="r" b="b"/>
              <a:pathLst>
                <a:path w="133" h="61" extrusionOk="0">
                  <a:moveTo>
                    <a:pt x="48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4" y="7"/>
                    <a:pt x="0" y="17"/>
                    <a:pt x="4" y="24"/>
                  </a:cubicBezTo>
                  <a:cubicBezTo>
                    <a:pt x="7" y="41"/>
                    <a:pt x="72" y="61"/>
                    <a:pt x="106" y="61"/>
                  </a:cubicBezTo>
                  <a:cubicBezTo>
                    <a:pt x="116" y="61"/>
                    <a:pt x="123" y="59"/>
                    <a:pt x="125" y="55"/>
                  </a:cubicBezTo>
                  <a:cubicBezTo>
                    <a:pt x="133" y="49"/>
                    <a:pt x="119" y="38"/>
                    <a:pt x="98" y="38"/>
                  </a:cubicBezTo>
                  <a:cubicBezTo>
                    <a:pt x="74" y="34"/>
                    <a:pt x="59" y="24"/>
                    <a:pt x="63" y="14"/>
                  </a:cubicBezTo>
                  <a:cubicBezTo>
                    <a:pt x="65" y="7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2" name="Google Shape;4302;p32"/>
            <p:cNvSpPr/>
            <p:nvPr/>
          </p:nvSpPr>
          <p:spPr>
            <a:xfrm>
              <a:off x="5896250" y="1302750"/>
              <a:ext cx="6375" cy="1675"/>
            </a:xfrm>
            <a:custGeom>
              <a:avLst/>
              <a:gdLst/>
              <a:ahLst/>
              <a:cxnLst/>
              <a:rect l="l" t="t" r="r" b="b"/>
              <a:pathLst>
                <a:path w="255" h="67" extrusionOk="0">
                  <a:moveTo>
                    <a:pt x="161" y="1"/>
                  </a:moveTo>
                  <a:cubicBezTo>
                    <a:pt x="134" y="1"/>
                    <a:pt x="103" y="4"/>
                    <a:pt x="77" y="12"/>
                  </a:cubicBezTo>
                  <a:cubicBezTo>
                    <a:pt x="0" y="33"/>
                    <a:pt x="0" y="33"/>
                    <a:pt x="63" y="40"/>
                  </a:cubicBezTo>
                  <a:cubicBezTo>
                    <a:pt x="97" y="43"/>
                    <a:pt x="132" y="53"/>
                    <a:pt x="146" y="64"/>
                  </a:cubicBezTo>
                  <a:cubicBezTo>
                    <a:pt x="149" y="66"/>
                    <a:pt x="153" y="67"/>
                    <a:pt x="158" y="67"/>
                  </a:cubicBezTo>
                  <a:cubicBezTo>
                    <a:pt x="171" y="67"/>
                    <a:pt x="192" y="60"/>
                    <a:pt x="212" y="50"/>
                  </a:cubicBezTo>
                  <a:cubicBezTo>
                    <a:pt x="254" y="23"/>
                    <a:pt x="254" y="19"/>
                    <a:pt x="208" y="5"/>
                  </a:cubicBezTo>
                  <a:cubicBezTo>
                    <a:pt x="197" y="2"/>
                    <a:pt x="180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3" name="Google Shape;4303;p32"/>
            <p:cNvSpPr/>
            <p:nvPr/>
          </p:nvSpPr>
          <p:spPr>
            <a:xfrm>
              <a:off x="5908050" y="1303550"/>
              <a:ext cx="1450" cy="975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21" y="1"/>
                  </a:moveTo>
                  <a:cubicBezTo>
                    <a:pt x="7" y="1"/>
                    <a:pt x="0" y="11"/>
                    <a:pt x="7" y="21"/>
                  </a:cubicBezTo>
                  <a:cubicBezTo>
                    <a:pt x="16" y="33"/>
                    <a:pt x="28" y="38"/>
                    <a:pt x="38" y="38"/>
                  </a:cubicBezTo>
                  <a:cubicBezTo>
                    <a:pt x="49" y="38"/>
                    <a:pt x="58" y="31"/>
                    <a:pt x="56" y="18"/>
                  </a:cubicBezTo>
                  <a:cubicBezTo>
                    <a:pt x="53" y="8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4" name="Google Shape;4304;p32"/>
            <p:cNvSpPr/>
            <p:nvPr/>
          </p:nvSpPr>
          <p:spPr>
            <a:xfrm>
              <a:off x="5912375" y="1301875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1"/>
                  </a:moveTo>
                  <a:cubicBezTo>
                    <a:pt x="28" y="1"/>
                    <a:pt x="24" y="1"/>
                    <a:pt x="21" y="2"/>
                  </a:cubicBezTo>
                  <a:cubicBezTo>
                    <a:pt x="8" y="5"/>
                    <a:pt x="0" y="16"/>
                    <a:pt x="8" y="26"/>
                  </a:cubicBezTo>
                  <a:cubicBezTo>
                    <a:pt x="11" y="35"/>
                    <a:pt x="18" y="41"/>
                    <a:pt x="28" y="41"/>
                  </a:cubicBezTo>
                  <a:cubicBezTo>
                    <a:pt x="31" y="41"/>
                    <a:pt x="33" y="41"/>
                    <a:pt x="35" y="40"/>
                  </a:cubicBezTo>
                  <a:cubicBezTo>
                    <a:pt x="46" y="37"/>
                    <a:pt x="53" y="26"/>
                    <a:pt x="50" y="16"/>
                  </a:cubicBezTo>
                  <a:cubicBezTo>
                    <a:pt x="47" y="5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5" name="Google Shape;4305;p32"/>
            <p:cNvSpPr/>
            <p:nvPr/>
          </p:nvSpPr>
          <p:spPr>
            <a:xfrm>
              <a:off x="5914525" y="1298250"/>
              <a:ext cx="6500" cy="2975"/>
            </a:xfrm>
            <a:custGeom>
              <a:avLst/>
              <a:gdLst/>
              <a:ahLst/>
              <a:cxnLst/>
              <a:rect l="l" t="t" r="r" b="b"/>
              <a:pathLst>
                <a:path w="260" h="119" extrusionOk="0">
                  <a:moveTo>
                    <a:pt x="97" y="0"/>
                  </a:moveTo>
                  <a:cubicBezTo>
                    <a:pt x="86" y="0"/>
                    <a:pt x="68" y="15"/>
                    <a:pt x="36" y="46"/>
                  </a:cubicBezTo>
                  <a:cubicBezTo>
                    <a:pt x="1" y="84"/>
                    <a:pt x="2" y="115"/>
                    <a:pt x="29" y="115"/>
                  </a:cubicBezTo>
                  <a:cubicBezTo>
                    <a:pt x="39" y="115"/>
                    <a:pt x="52" y="111"/>
                    <a:pt x="68" y="102"/>
                  </a:cubicBezTo>
                  <a:cubicBezTo>
                    <a:pt x="80" y="94"/>
                    <a:pt x="90" y="90"/>
                    <a:pt x="97" y="90"/>
                  </a:cubicBezTo>
                  <a:cubicBezTo>
                    <a:pt x="106" y="90"/>
                    <a:pt x="112" y="96"/>
                    <a:pt x="116" y="105"/>
                  </a:cubicBezTo>
                  <a:cubicBezTo>
                    <a:pt x="119" y="114"/>
                    <a:pt x="121" y="119"/>
                    <a:pt x="124" y="119"/>
                  </a:cubicBezTo>
                  <a:cubicBezTo>
                    <a:pt x="127" y="119"/>
                    <a:pt x="131" y="112"/>
                    <a:pt x="137" y="99"/>
                  </a:cubicBezTo>
                  <a:cubicBezTo>
                    <a:pt x="140" y="84"/>
                    <a:pt x="145" y="77"/>
                    <a:pt x="152" y="77"/>
                  </a:cubicBezTo>
                  <a:cubicBezTo>
                    <a:pt x="159" y="77"/>
                    <a:pt x="168" y="84"/>
                    <a:pt x="182" y="95"/>
                  </a:cubicBezTo>
                  <a:cubicBezTo>
                    <a:pt x="192" y="105"/>
                    <a:pt x="204" y="111"/>
                    <a:pt x="215" y="111"/>
                  </a:cubicBezTo>
                  <a:cubicBezTo>
                    <a:pt x="223" y="111"/>
                    <a:pt x="230" y="108"/>
                    <a:pt x="234" y="102"/>
                  </a:cubicBezTo>
                  <a:cubicBezTo>
                    <a:pt x="259" y="80"/>
                    <a:pt x="241" y="45"/>
                    <a:pt x="208" y="45"/>
                  </a:cubicBezTo>
                  <a:cubicBezTo>
                    <a:pt x="205" y="45"/>
                    <a:pt x="202" y="46"/>
                    <a:pt x="199" y="46"/>
                  </a:cubicBezTo>
                  <a:cubicBezTo>
                    <a:pt x="182" y="46"/>
                    <a:pt x="161" y="50"/>
                    <a:pt x="148" y="54"/>
                  </a:cubicBezTo>
                  <a:cubicBezTo>
                    <a:pt x="137" y="54"/>
                    <a:pt x="119" y="43"/>
                    <a:pt x="116" y="25"/>
                  </a:cubicBezTo>
                  <a:cubicBezTo>
                    <a:pt x="112" y="9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6" name="Google Shape;4306;p32"/>
            <p:cNvSpPr/>
            <p:nvPr/>
          </p:nvSpPr>
          <p:spPr>
            <a:xfrm>
              <a:off x="5918100" y="1302675"/>
              <a:ext cx="1250" cy="1450"/>
            </a:xfrm>
            <a:custGeom>
              <a:avLst/>
              <a:gdLst/>
              <a:ahLst/>
              <a:cxnLst/>
              <a:rect l="l" t="t" r="r" b="b"/>
              <a:pathLst>
                <a:path w="50" h="58" extrusionOk="0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0" y="1"/>
                    <a:pt x="0" y="15"/>
                    <a:pt x="5" y="32"/>
                  </a:cubicBezTo>
                  <a:cubicBezTo>
                    <a:pt x="10" y="47"/>
                    <a:pt x="21" y="57"/>
                    <a:pt x="33" y="57"/>
                  </a:cubicBezTo>
                  <a:cubicBezTo>
                    <a:pt x="35" y="57"/>
                    <a:pt x="37" y="57"/>
                    <a:pt x="39" y="56"/>
                  </a:cubicBezTo>
                  <a:cubicBezTo>
                    <a:pt x="49" y="53"/>
                    <a:pt x="49" y="40"/>
                    <a:pt x="39" y="26"/>
                  </a:cubicBezTo>
                  <a:cubicBezTo>
                    <a:pt x="27" y="10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7" name="Google Shape;4307;p32"/>
            <p:cNvSpPr/>
            <p:nvPr/>
          </p:nvSpPr>
          <p:spPr>
            <a:xfrm>
              <a:off x="5920050" y="1301125"/>
              <a:ext cx="2675" cy="1775"/>
            </a:xfrm>
            <a:custGeom>
              <a:avLst/>
              <a:gdLst/>
              <a:ahLst/>
              <a:cxnLst/>
              <a:rect l="l" t="t" r="r" b="b"/>
              <a:pathLst>
                <a:path w="107" h="71" extrusionOk="0">
                  <a:moveTo>
                    <a:pt x="45" y="1"/>
                  </a:moveTo>
                  <a:cubicBezTo>
                    <a:pt x="33" y="1"/>
                    <a:pt x="24" y="4"/>
                    <a:pt x="20" y="8"/>
                  </a:cubicBezTo>
                  <a:cubicBezTo>
                    <a:pt x="0" y="27"/>
                    <a:pt x="27" y="71"/>
                    <a:pt x="53" y="71"/>
                  </a:cubicBezTo>
                  <a:cubicBezTo>
                    <a:pt x="55" y="71"/>
                    <a:pt x="56" y="71"/>
                    <a:pt x="58" y="70"/>
                  </a:cubicBezTo>
                  <a:cubicBezTo>
                    <a:pt x="100" y="60"/>
                    <a:pt x="106" y="14"/>
                    <a:pt x="68" y="4"/>
                  </a:cubicBezTo>
                  <a:cubicBezTo>
                    <a:pt x="60" y="2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8" name="Google Shape;4308;p32"/>
            <p:cNvSpPr/>
            <p:nvPr/>
          </p:nvSpPr>
          <p:spPr>
            <a:xfrm>
              <a:off x="5920375" y="1293425"/>
              <a:ext cx="7975" cy="4225"/>
            </a:xfrm>
            <a:custGeom>
              <a:avLst/>
              <a:gdLst/>
              <a:ahLst/>
              <a:cxnLst/>
              <a:rect l="l" t="t" r="r" b="b"/>
              <a:pathLst>
                <a:path w="319" h="169" extrusionOk="0">
                  <a:moveTo>
                    <a:pt x="0" y="0"/>
                  </a:moveTo>
                  <a:lnTo>
                    <a:pt x="38" y="63"/>
                  </a:lnTo>
                  <a:cubicBezTo>
                    <a:pt x="58" y="97"/>
                    <a:pt x="64" y="112"/>
                    <a:pt x="57" y="112"/>
                  </a:cubicBezTo>
                  <a:cubicBezTo>
                    <a:pt x="54" y="112"/>
                    <a:pt x="49" y="109"/>
                    <a:pt x="42" y="104"/>
                  </a:cubicBezTo>
                  <a:cubicBezTo>
                    <a:pt x="30" y="95"/>
                    <a:pt x="22" y="91"/>
                    <a:pt x="18" y="91"/>
                  </a:cubicBezTo>
                  <a:cubicBezTo>
                    <a:pt x="13" y="91"/>
                    <a:pt x="13" y="99"/>
                    <a:pt x="18" y="114"/>
                  </a:cubicBezTo>
                  <a:cubicBezTo>
                    <a:pt x="23" y="132"/>
                    <a:pt x="38" y="143"/>
                    <a:pt x="53" y="143"/>
                  </a:cubicBezTo>
                  <a:cubicBezTo>
                    <a:pt x="55" y="143"/>
                    <a:pt x="57" y="143"/>
                    <a:pt x="59" y="142"/>
                  </a:cubicBezTo>
                  <a:cubicBezTo>
                    <a:pt x="63" y="142"/>
                    <a:pt x="69" y="141"/>
                    <a:pt x="76" y="141"/>
                  </a:cubicBezTo>
                  <a:cubicBezTo>
                    <a:pt x="96" y="141"/>
                    <a:pt x="128" y="144"/>
                    <a:pt x="156" y="149"/>
                  </a:cubicBezTo>
                  <a:cubicBezTo>
                    <a:pt x="171" y="151"/>
                    <a:pt x="183" y="152"/>
                    <a:pt x="193" y="152"/>
                  </a:cubicBezTo>
                  <a:cubicBezTo>
                    <a:pt x="214" y="152"/>
                    <a:pt x="223" y="147"/>
                    <a:pt x="226" y="135"/>
                  </a:cubicBezTo>
                  <a:cubicBezTo>
                    <a:pt x="227" y="129"/>
                    <a:pt x="229" y="127"/>
                    <a:pt x="231" y="127"/>
                  </a:cubicBezTo>
                  <a:cubicBezTo>
                    <a:pt x="235" y="127"/>
                    <a:pt x="239" y="132"/>
                    <a:pt x="242" y="142"/>
                  </a:cubicBezTo>
                  <a:cubicBezTo>
                    <a:pt x="250" y="161"/>
                    <a:pt x="265" y="169"/>
                    <a:pt x="279" y="169"/>
                  </a:cubicBezTo>
                  <a:cubicBezTo>
                    <a:pt x="300" y="169"/>
                    <a:pt x="319" y="152"/>
                    <a:pt x="309" y="125"/>
                  </a:cubicBezTo>
                  <a:cubicBezTo>
                    <a:pt x="302" y="98"/>
                    <a:pt x="277" y="87"/>
                    <a:pt x="232" y="87"/>
                  </a:cubicBezTo>
                  <a:cubicBezTo>
                    <a:pt x="197" y="87"/>
                    <a:pt x="132" y="69"/>
                    <a:pt x="8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9" name="Google Shape;4309;p32"/>
            <p:cNvSpPr/>
            <p:nvPr/>
          </p:nvSpPr>
          <p:spPr>
            <a:xfrm>
              <a:off x="5922550" y="1299550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15" y="1"/>
                  </a:moveTo>
                  <a:cubicBezTo>
                    <a:pt x="5" y="1"/>
                    <a:pt x="1" y="10"/>
                    <a:pt x="6" y="26"/>
                  </a:cubicBezTo>
                  <a:cubicBezTo>
                    <a:pt x="9" y="41"/>
                    <a:pt x="20" y="50"/>
                    <a:pt x="33" y="50"/>
                  </a:cubicBezTo>
                  <a:cubicBezTo>
                    <a:pt x="34" y="50"/>
                    <a:pt x="36" y="50"/>
                    <a:pt x="38" y="50"/>
                  </a:cubicBezTo>
                  <a:cubicBezTo>
                    <a:pt x="51" y="47"/>
                    <a:pt x="59" y="36"/>
                    <a:pt x="56" y="26"/>
                  </a:cubicBezTo>
                  <a:cubicBezTo>
                    <a:pt x="51" y="15"/>
                    <a:pt x="38" y="5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0" name="Google Shape;4310;p32"/>
            <p:cNvSpPr/>
            <p:nvPr/>
          </p:nvSpPr>
          <p:spPr>
            <a:xfrm>
              <a:off x="5923750" y="1301375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16" y="1"/>
                  </a:moveTo>
                  <a:cubicBezTo>
                    <a:pt x="3" y="1"/>
                    <a:pt x="1" y="14"/>
                    <a:pt x="8" y="36"/>
                  </a:cubicBezTo>
                  <a:cubicBezTo>
                    <a:pt x="14" y="55"/>
                    <a:pt x="26" y="71"/>
                    <a:pt x="38" y="71"/>
                  </a:cubicBezTo>
                  <a:cubicBezTo>
                    <a:pt x="39" y="71"/>
                    <a:pt x="41" y="71"/>
                    <a:pt x="42" y="71"/>
                  </a:cubicBezTo>
                  <a:cubicBezTo>
                    <a:pt x="52" y="67"/>
                    <a:pt x="59" y="50"/>
                    <a:pt x="56" y="36"/>
                  </a:cubicBezTo>
                  <a:cubicBezTo>
                    <a:pt x="49" y="22"/>
                    <a:pt x="35" y="4"/>
                    <a:pt x="21" y="1"/>
                  </a:cubicBez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1" name="Google Shape;4311;p32"/>
            <p:cNvSpPr/>
            <p:nvPr/>
          </p:nvSpPr>
          <p:spPr>
            <a:xfrm>
              <a:off x="5925700" y="1300725"/>
              <a:ext cx="1175" cy="2025"/>
            </a:xfrm>
            <a:custGeom>
              <a:avLst/>
              <a:gdLst/>
              <a:ahLst/>
              <a:cxnLst/>
              <a:rect l="l" t="t" r="r" b="b"/>
              <a:pathLst>
                <a:path w="47" h="81" extrusionOk="0">
                  <a:moveTo>
                    <a:pt x="25" y="1"/>
                  </a:moveTo>
                  <a:cubicBezTo>
                    <a:pt x="21" y="1"/>
                    <a:pt x="17" y="8"/>
                    <a:pt x="13" y="20"/>
                  </a:cubicBezTo>
                  <a:cubicBezTo>
                    <a:pt x="0" y="60"/>
                    <a:pt x="1" y="81"/>
                    <a:pt x="20" y="81"/>
                  </a:cubicBezTo>
                  <a:cubicBezTo>
                    <a:pt x="23" y="81"/>
                    <a:pt x="26" y="80"/>
                    <a:pt x="29" y="79"/>
                  </a:cubicBezTo>
                  <a:cubicBezTo>
                    <a:pt x="44" y="76"/>
                    <a:pt x="47" y="55"/>
                    <a:pt x="40" y="30"/>
                  </a:cubicBezTo>
                  <a:cubicBezTo>
                    <a:pt x="34" y="10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2" name="Google Shape;4312;p32"/>
            <p:cNvSpPr/>
            <p:nvPr/>
          </p:nvSpPr>
          <p:spPr>
            <a:xfrm>
              <a:off x="5929400" y="1296275"/>
              <a:ext cx="800" cy="1250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7"/>
                    <a:pt x="16" y="49"/>
                    <a:pt x="21" y="49"/>
                  </a:cubicBezTo>
                  <a:cubicBezTo>
                    <a:pt x="22" y="49"/>
                    <a:pt x="23" y="48"/>
                    <a:pt x="24" y="46"/>
                  </a:cubicBezTo>
                  <a:cubicBezTo>
                    <a:pt x="31" y="35"/>
                    <a:pt x="24" y="21"/>
                    <a:pt x="14" y="8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3" name="Google Shape;4313;p32"/>
            <p:cNvSpPr/>
            <p:nvPr/>
          </p:nvSpPr>
          <p:spPr>
            <a:xfrm>
              <a:off x="5932250" y="1295375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1"/>
                  </a:moveTo>
                  <a:cubicBezTo>
                    <a:pt x="27" y="1"/>
                    <a:pt x="22" y="2"/>
                    <a:pt x="17" y="5"/>
                  </a:cubicBezTo>
                  <a:cubicBezTo>
                    <a:pt x="7" y="15"/>
                    <a:pt x="1" y="29"/>
                    <a:pt x="4" y="33"/>
                  </a:cubicBezTo>
                  <a:cubicBezTo>
                    <a:pt x="4" y="37"/>
                    <a:pt x="7" y="39"/>
                    <a:pt x="13" y="39"/>
                  </a:cubicBezTo>
                  <a:cubicBezTo>
                    <a:pt x="17" y="39"/>
                    <a:pt x="22" y="38"/>
                    <a:pt x="28" y="36"/>
                  </a:cubicBezTo>
                  <a:cubicBezTo>
                    <a:pt x="38" y="33"/>
                    <a:pt x="46" y="20"/>
                    <a:pt x="42" y="9"/>
                  </a:cubicBezTo>
                  <a:cubicBezTo>
                    <a:pt x="40" y="3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4" name="Google Shape;4314;p32"/>
            <p:cNvSpPr/>
            <p:nvPr/>
          </p:nvSpPr>
          <p:spPr>
            <a:xfrm>
              <a:off x="5933025" y="1290150"/>
              <a:ext cx="2525" cy="1575"/>
            </a:xfrm>
            <a:custGeom>
              <a:avLst/>
              <a:gdLst/>
              <a:ahLst/>
              <a:cxnLst/>
              <a:rect l="l" t="t" r="r" b="b"/>
              <a:pathLst>
                <a:path w="101" h="63" extrusionOk="0">
                  <a:moveTo>
                    <a:pt x="50" y="1"/>
                  </a:moveTo>
                  <a:cubicBezTo>
                    <a:pt x="45" y="1"/>
                    <a:pt x="40" y="1"/>
                    <a:pt x="35" y="3"/>
                  </a:cubicBezTo>
                  <a:cubicBezTo>
                    <a:pt x="15" y="6"/>
                    <a:pt x="0" y="27"/>
                    <a:pt x="4" y="44"/>
                  </a:cubicBezTo>
                  <a:cubicBezTo>
                    <a:pt x="8" y="55"/>
                    <a:pt x="17" y="62"/>
                    <a:pt x="26" y="62"/>
                  </a:cubicBezTo>
                  <a:cubicBezTo>
                    <a:pt x="31" y="62"/>
                    <a:pt x="37" y="60"/>
                    <a:pt x="42" y="54"/>
                  </a:cubicBezTo>
                  <a:cubicBezTo>
                    <a:pt x="50" y="50"/>
                    <a:pt x="59" y="47"/>
                    <a:pt x="67" y="47"/>
                  </a:cubicBezTo>
                  <a:cubicBezTo>
                    <a:pt x="76" y="47"/>
                    <a:pt x="85" y="51"/>
                    <a:pt x="90" y="58"/>
                  </a:cubicBezTo>
                  <a:cubicBezTo>
                    <a:pt x="93" y="61"/>
                    <a:pt x="95" y="62"/>
                    <a:pt x="97" y="62"/>
                  </a:cubicBezTo>
                  <a:cubicBezTo>
                    <a:pt x="100" y="62"/>
                    <a:pt x="98" y="51"/>
                    <a:pt x="90" y="34"/>
                  </a:cubicBezTo>
                  <a:cubicBezTo>
                    <a:pt x="82" y="12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5" name="Google Shape;4315;p32"/>
            <p:cNvSpPr/>
            <p:nvPr/>
          </p:nvSpPr>
          <p:spPr>
            <a:xfrm>
              <a:off x="5937025" y="1282025"/>
              <a:ext cx="3300" cy="2450"/>
            </a:xfrm>
            <a:custGeom>
              <a:avLst/>
              <a:gdLst/>
              <a:ahLst/>
              <a:cxnLst/>
              <a:rect l="l" t="t" r="r" b="b"/>
              <a:pathLst>
                <a:path w="132" h="98" extrusionOk="0">
                  <a:moveTo>
                    <a:pt x="48" y="1"/>
                  </a:moveTo>
                  <a:cubicBezTo>
                    <a:pt x="31" y="1"/>
                    <a:pt x="23" y="10"/>
                    <a:pt x="14" y="33"/>
                  </a:cubicBezTo>
                  <a:cubicBezTo>
                    <a:pt x="4" y="57"/>
                    <a:pt x="0" y="81"/>
                    <a:pt x="4" y="91"/>
                  </a:cubicBezTo>
                  <a:cubicBezTo>
                    <a:pt x="5" y="96"/>
                    <a:pt x="6" y="98"/>
                    <a:pt x="8" y="98"/>
                  </a:cubicBezTo>
                  <a:cubicBezTo>
                    <a:pt x="10" y="98"/>
                    <a:pt x="12" y="93"/>
                    <a:pt x="14" y="85"/>
                  </a:cubicBezTo>
                  <a:cubicBezTo>
                    <a:pt x="14" y="71"/>
                    <a:pt x="42" y="50"/>
                    <a:pt x="76" y="43"/>
                  </a:cubicBezTo>
                  <a:cubicBezTo>
                    <a:pt x="128" y="29"/>
                    <a:pt x="132" y="26"/>
                    <a:pt x="84" y="8"/>
                  </a:cubicBezTo>
                  <a:cubicBezTo>
                    <a:pt x="68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6" name="Google Shape;4316;p32"/>
            <p:cNvSpPr/>
            <p:nvPr/>
          </p:nvSpPr>
          <p:spPr>
            <a:xfrm>
              <a:off x="5935625" y="1277875"/>
              <a:ext cx="1125" cy="1100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1" y="4"/>
                    <a:pt x="0" y="15"/>
                    <a:pt x="4" y="25"/>
                  </a:cubicBezTo>
                  <a:cubicBezTo>
                    <a:pt x="7" y="37"/>
                    <a:pt x="12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8" y="43"/>
                    <a:pt x="35" y="33"/>
                    <a:pt x="39" y="18"/>
                  </a:cubicBezTo>
                  <a:cubicBezTo>
                    <a:pt x="44" y="7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7" name="Google Shape;4317;p32"/>
            <p:cNvSpPr/>
            <p:nvPr/>
          </p:nvSpPr>
          <p:spPr>
            <a:xfrm>
              <a:off x="5954075" y="127875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1"/>
                    <a:pt x="2" y="10"/>
                    <a:pt x="9" y="32"/>
                  </a:cubicBezTo>
                  <a:cubicBezTo>
                    <a:pt x="15" y="54"/>
                    <a:pt x="27" y="70"/>
                    <a:pt x="40" y="70"/>
                  </a:cubicBezTo>
                  <a:cubicBezTo>
                    <a:pt x="41" y="70"/>
                    <a:pt x="42" y="70"/>
                    <a:pt x="43" y="70"/>
                  </a:cubicBezTo>
                  <a:cubicBezTo>
                    <a:pt x="71" y="63"/>
                    <a:pt x="64" y="43"/>
                    <a:pt x="26" y="11"/>
                  </a:cubicBezTo>
                  <a:cubicBezTo>
                    <a:pt x="17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8" name="Google Shape;4318;p32"/>
            <p:cNvSpPr/>
            <p:nvPr/>
          </p:nvSpPr>
          <p:spPr>
            <a:xfrm>
              <a:off x="5911175" y="1140825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83" y="0"/>
                  </a:moveTo>
                  <a:cubicBezTo>
                    <a:pt x="75" y="0"/>
                    <a:pt x="59" y="3"/>
                    <a:pt x="42" y="8"/>
                  </a:cubicBezTo>
                  <a:cubicBezTo>
                    <a:pt x="18" y="19"/>
                    <a:pt x="0" y="36"/>
                    <a:pt x="7" y="50"/>
                  </a:cubicBezTo>
                  <a:cubicBezTo>
                    <a:pt x="9" y="59"/>
                    <a:pt x="12" y="64"/>
                    <a:pt x="18" y="64"/>
                  </a:cubicBezTo>
                  <a:cubicBezTo>
                    <a:pt x="26" y="64"/>
                    <a:pt x="37" y="57"/>
                    <a:pt x="53" y="43"/>
                  </a:cubicBezTo>
                  <a:cubicBezTo>
                    <a:pt x="73" y="26"/>
                    <a:pt x="90" y="8"/>
                    <a:pt x="87" y="2"/>
                  </a:cubicBezTo>
                  <a:cubicBezTo>
                    <a:pt x="87" y="1"/>
                    <a:pt x="85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9" name="Google Shape;4319;p32"/>
            <p:cNvSpPr/>
            <p:nvPr/>
          </p:nvSpPr>
          <p:spPr>
            <a:xfrm>
              <a:off x="5907100" y="1124775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14" y="1"/>
                  </a:moveTo>
                  <a:cubicBezTo>
                    <a:pt x="5" y="1"/>
                    <a:pt x="0" y="7"/>
                    <a:pt x="3" y="16"/>
                  </a:cubicBezTo>
                  <a:cubicBezTo>
                    <a:pt x="7" y="24"/>
                    <a:pt x="16" y="30"/>
                    <a:pt x="26" y="30"/>
                  </a:cubicBezTo>
                  <a:cubicBezTo>
                    <a:pt x="28" y="30"/>
                    <a:pt x="30" y="30"/>
                    <a:pt x="32" y="29"/>
                  </a:cubicBezTo>
                  <a:cubicBezTo>
                    <a:pt x="45" y="26"/>
                    <a:pt x="52" y="19"/>
                    <a:pt x="52" y="16"/>
                  </a:cubicBezTo>
                  <a:cubicBezTo>
                    <a:pt x="49" y="12"/>
                    <a:pt x="38" y="5"/>
                    <a:pt x="21" y="2"/>
                  </a:cubicBezTo>
                  <a:cubicBezTo>
                    <a:pt x="18" y="1"/>
                    <a:pt x="16" y="1"/>
                    <a:pt x="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0" name="Google Shape;4320;p32"/>
            <p:cNvSpPr/>
            <p:nvPr/>
          </p:nvSpPr>
          <p:spPr>
            <a:xfrm>
              <a:off x="5916900" y="1155375"/>
              <a:ext cx="1750" cy="1025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55" y="1"/>
                  </a:moveTo>
                  <a:cubicBezTo>
                    <a:pt x="49" y="1"/>
                    <a:pt x="40" y="2"/>
                    <a:pt x="32" y="6"/>
                  </a:cubicBezTo>
                  <a:cubicBezTo>
                    <a:pt x="11" y="9"/>
                    <a:pt x="0" y="20"/>
                    <a:pt x="3" y="33"/>
                  </a:cubicBezTo>
                  <a:cubicBezTo>
                    <a:pt x="5" y="38"/>
                    <a:pt x="9" y="41"/>
                    <a:pt x="14" y="41"/>
                  </a:cubicBezTo>
                  <a:cubicBezTo>
                    <a:pt x="21" y="41"/>
                    <a:pt x="29" y="37"/>
                    <a:pt x="38" y="30"/>
                  </a:cubicBezTo>
                  <a:cubicBezTo>
                    <a:pt x="56" y="20"/>
                    <a:pt x="69" y="9"/>
                    <a:pt x="66" y="6"/>
                  </a:cubicBezTo>
                  <a:cubicBezTo>
                    <a:pt x="66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1" name="Google Shape;4321;p32"/>
            <p:cNvSpPr/>
            <p:nvPr/>
          </p:nvSpPr>
          <p:spPr>
            <a:xfrm>
              <a:off x="5957050" y="1276775"/>
              <a:ext cx="8925" cy="3325"/>
            </a:xfrm>
            <a:custGeom>
              <a:avLst/>
              <a:gdLst/>
              <a:ahLst/>
              <a:cxnLst/>
              <a:rect l="l" t="t" r="r" b="b"/>
              <a:pathLst>
                <a:path w="357" h="133" extrusionOk="0">
                  <a:moveTo>
                    <a:pt x="142" y="1"/>
                  </a:moveTo>
                  <a:cubicBezTo>
                    <a:pt x="115" y="1"/>
                    <a:pt x="85" y="46"/>
                    <a:pt x="94" y="83"/>
                  </a:cubicBezTo>
                  <a:cubicBezTo>
                    <a:pt x="99" y="97"/>
                    <a:pt x="101" y="104"/>
                    <a:pt x="97" y="104"/>
                  </a:cubicBezTo>
                  <a:cubicBezTo>
                    <a:pt x="94" y="104"/>
                    <a:pt x="85" y="98"/>
                    <a:pt x="70" y="87"/>
                  </a:cubicBezTo>
                  <a:cubicBezTo>
                    <a:pt x="55" y="71"/>
                    <a:pt x="35" y="62"/>
                    <a:pt x="23" y="62"/>
                  </a:cubicBezTo>
                  <a:cubicBezTo>
                    <a:pt x="21" y="62"/>
                    <a:pt x="19" y="62"/>
                    <a:pt x="18" y="62"/>
                  </a:cubicBezTo>
                  <a:cubicBezTo>
                    <a:pt x="4" y="66"/>
                    <a:pt x="0" y="83"/>
                    <a:pt x="4" y="97"/>
                  </a:cubicBezTo>
                  <a:cubicBezTo>
                    <a:pt x="10" y="119"/>
                    <a:pt x="83" y="133"/>
                    <a:pt x="154" y="133"/>
                  </a:cubicBezTo>
                  <a:cubicBezTo>
                    <a:pt x="194" y="133"/>
                    <a:pt x="234" y="128"/>
                    <a:pt x="261" y="118"/>
                  </a:cubicBezTo>
                  <a:cubicBezTo>
                    <a:pt x="276" y="113"/>
                    <a:pt x="292" y="110"/>
                    <a:pt x="304" y="110"/>
                  </a:cubicBezTo>
                  <a:cubicBezTo>
                    <a:pt x="316" y="110"/>
                    <a:pt x="325" y="113"/>
                    <a:pt x="327" y="118"/>
                  </a:cubicBezTo>
                  <a:cubicBezTo>
                    <a:pt x="329" y="127"/>
                    <a:pt x="331" y="132"/>
                    <a:pt x="335" y="132"/>
                  </a:cubicBezTo>
                  <a:cubicBezTo>
                    <a:pt x="336" y="132"/>
                    <a:pt x="338" y="130"/>
                    <a:pt x="341" y="128"/>
                  </a:cubicBezTo>
                  <a:cubicBezTo>
                    <a:pt x="357" y="102"/>
                    <a:pt x="261" y="13"/>
                    <a:pt x="222" y="13"/>
                  </a:cubicBezTo>
                  <a:cubicBezTo>
                    <a:pt x="220" y="13"/>
                    <a:pt x="218" y="14"/>
                    <a:pt x="216" y="14"/>
                  </a:cubicBezTo>
                  <a:cubicBezTo>
                    <a:pt x="210" y="15"/>
                    <a:pt x="204" y="15"/>
                    <a:pt x="198" y="15"/>
                  </a:cubicBezTo>
                  <a:cubicBezTo>
                    <a:pt x="181" y="15"/>
                    <a:pt x="164" y="12"/>
                    <a:pt x="157" y="7"/>
                  </a:cubicBezTo>
                  <a:cubicBezTo>
                    <a:pt x="152" y="3"/>
                    <a:pt x="147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2" name="Google Shape;4322;p32"/>
            <p:cNvSpPr/>
            <p:nvPr/>
          </p:nvSpPr>
          <p:spPr>
            <a:xfrm>
              <a:off x="5912075" y="1130850"/>
              <a:ext cx="1475" cy="1075"/>
            </a:xfrm>
            <a:custGeom>
              <a:avLst/>
              <a:gdLst/>
              <a:ahLst/>
              <a:cxnLst/>
              <a:rect l="l" t="t" r="r" b="b"/>
              <a:pathLst>
                <a:path w="59" h="43" extrusionOk="0">
                  <a:moveTo>
                    <a:pt x="6" y="0"/>
                  </a:moveTo>
                  <a:cubicBezTo>
                    <a:pt x="1" y="0"/>
                    <a:pt x="5" y="7"/>
                    <a:pt x="20" y="23"/>
                  </a:cubicBezTo>
                  <a:cubicBezTo>
                    <a:pt x="30" y="35"/>
                    <a:pt x="40" y="42"/>
                    <a:pt x="47" y="42"/>
                  </a:cubicBezTo>
                  <a:cubicBezTo>
                    <a:pt x="50" y="42"/>
                    <a:pt x="52" y="41"/>
                    <a:pt x="54" y="39"/>
                  </a:cubicBezTo>
                  <a:cubicBezTo>
                    <a:pt x="58" y="33"/>
                    <a:pt x="44" y="18"/>
                    <a:pt x="27" y="8"/>
                  </a:cubicBezTo>
                  <a:cubicBezTo>
                    <a:pt x="16" y="3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3" name="Google Shape;4323;p32"/>
            <p:cNvSpPr/>
            <p:nvPr/>
          </p:nvSpPr>
          <p:spPr>
            <a:xfrm>
              <a:off x="5969275" y="127890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8" y="1"/>
                  </a:moveTo>
                  <a:cubicBezTo>
                    <a:pt x="26" y="1"/>
                    <a:pt x="24" y="1"/>
                    <a:pt x="22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5"/>
                    <a:pt x="12" y="44"/>
                    <a:pt x="19" y="44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5" y="43"/>
                    <a:pt x="32" y="33"/>
                    <a:pt x="39" y="19"/>
                  </a:cubicBezTo>
                  <a:cubicBezTo>
                    <a:pt x="42" y="7"/>
                    <a:pt x="37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4" name="Google Shape;4324;p32"/>
            <p:cNvSpPr/>
            <p:nvPr/>
          </p:nvSpPr>
          <p:spPr>
            <a:xfrm>
              <a:off x="5970800" y="1278525"/>
              <a:ext cx="1350" cy="1625"/>
            </a:xfrm>
            <a:custGeom>
              <a:avLst/>
              <a:gdLst/>
              <a:ahLst/>
              <a:cxnLst/>
              <a:rect l="l" t="t" r="r" b="b"/>
              <a:pathLst>
                <a:path w="54" h="65" extrusionOk="0">
                  <a:moveTo>
                    <a:pt x="35" y="0"/>
                  </a:moveTo>
                  <a:cubicBezTo>
                    <a:pt x="24" y="0"/>
                    <a:pt x="14" y="10"/>
                    <a:pt x="9" y="23"/>
                  </a:cubicBezTo>
                  <a:cubicBezTo>
                    <a:pt x="1" y="50"/>
                    <a:pt x="6" y="64"/>
                    <a:pt x="16" y="64"/>
                  </a:cubicBezTo>
                  <a:cubicBezTo>
                    <a:pt x="24" y="64"/>
                    <a:pt x="34" y="57"/>
                    <a:pt x="44" y="41"/>
                  </a:cubicBezTo>
                  <a:cubicBezTo>
                    <a:pt x="54" y="23"/>
                    <a:pt x="54" y="7"/>
                    <a:pt x="44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5" name="Google Shape;4325;p32"/>
            <p:cNvSpPr/>
            <p:nvPr/>
          </p:nvSpPr>
          <p:spPr>
            <a:xfrm>
              <a:off x="5976525" y="1267250"/>
              <a:ext cx="3700" cy="4350"/>
            </a:xfrm>
            <a:custGeom>
              <a:avLst/>
              <a:gdLst/>
              <a:ahLst/>
              <a:cxnLst/>
              <a:rect l="l" t="t" r="r" b="b"/>
              <a:pathLst>
                <a:path w="148" h="174" extrusionOk="0">
                  <a:moveTo>
                    <a:pt x="103" y="1"/>
                  </a:moveTo>
                  <a:cubicBezTo>
                    <a:pt x="101" y="1"/>
                    <a:pt x="100" y="3"/>
                    <a:pt x="99" y="6"/>
                  </a:cubicBezTo>
                  <a:cubicBezTo>
                    <a:pt x="99" y="20"/>
                    <a:pt x="86" y="37"/>
                    <a:pt x="71" y="41"/>
                  </a:cubicBezTo>
                  <a:cubicBezTo>
                    <a:pt x="54" y="45"/>
                    <a:pt x="33" y="62"/>
                    <a:pt x="23" y="79"/>
                  </a:cubicBezTo>
                  <a:cubicBezTo>
                    <a:pt x="0" y="112"/>
                    <a:pt x="18" y="173"/>
                    <a:pt x="46" y="173"/>
                  </a:cubicBezTo>
                  <a:cubicBezTo>
                    <a:pt x="48" y="173"/>
                    <a:pt x="49" y="173"/>
                    <a:pt x="51" y="173"/>
                  </a:cubicBezTo>
                  <a:cubicBezTo>
                    <a:pt x="116" y="155"/>
                    <a:pt x="148" y="104"/>
                    <a:pt x="127" y="41"/>
                  </a:cubicBezTo>
                  <a:cubicBezTo>
                    <a:pt x="117" y="15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6" name="Google Shape;4326;p32"/>
            <p:cNvSpPr/>
            <p:nvPr/>
          </p:nvSpPr>
          <p:spPr>
            <a:xfrm>
              <a:off x="5982100" y="1268675"/>
              <a:ext cx="2200" cy="1150"/>
            </a:xfrm>
            <a:custGeom>
              <a:avLst/>
              <a:gdLst/>
              <a:ahLst/>
              <a:cxnLst/>
              <a:rect l="l" t="t" r="r" b="b"/>
              <a:pathLst>
                <a:path w="88" h="46" extrusionOk="0">
                  <a:moveTo>
                    <a:pt x="32" y="0"/>
                  </a:moveTo>
                  <a:cubicBezTo>
                    <a:pt x="31" y="0"/>
                    <a:pt x="30" y="1"/>
                    <a:pt x="29" y="1"/>
                  </a:cubicBezTo>
                  <a:cubicBezTo>
                    <a:pt x="1" y="8"/>
                    <a:pt x="8" y="18"/>
                    <a:pt x="53" y="36"/>
                  </a:cubicBezTo>
                  <a:cubicBezTo>
                    <a:pt x="68" y="42"/>
                    <a:pt x="78" y="45"/>
                    <a:pt x="82" y="45"/>
                  </a:cubicBezTo>
                  <a:cubicBezTo>
                    <a:pt x="87" y="45"/>
                    <a:pt x="84" y="40"/>
                    <a:pt x="74" y="26"/>
                  </a:cubicBezTo>
                  <a:cubicBezTo>
                    <a:pt x="61" y="1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7" name="Google Shape;4327;p32"/>
            <p:cNvSpPr/>
            <p:nvPr/>
          </p:nvSpPr>
          <p:spPr>
            <a:xfrm>
              <a:off x="5947075" y="1143000"/>
              <a:ext cx="2050" cy="1800"/>
            </a:xfrm>
            <a:custGeom>
              <a:avLst/>
              <a:gdLst/>
              <a:ahLst/>
              <a:cxnLst/>
              <a:rect l="l" t="t" r="r" b="b"/>
              <a:pathLst>
                <a:path w="82" h="72" extrusionOk="0">
                  <a:moveTo>
                    <a:pt x="31" y="1"/>
                  </a:moveTo>
                  <a:cubicBezTo>
                    <a:pt x="29" y="1"/>
                    <a:pt x="27" y="1"/>
                    <a:pt x="25" y="1"/>
                  </a:cubicBezTo>
                  <a:cubicBezTo>
                    <a:pt x="4" y="8"/>
                    <a:pt x="0" y="22"/>
                    <a:pt x="18" y="46"/>
                  </a:cubicBezTo>
                  <a:cubicBezTo>
                    <a:pt x="28" y="61"/>
                    <a:pt x="40" y="71"/>
                    <a:pt x="48" y="71"/>
                  </a:cubicBezTo>
                  <a:cubicBezTo>
                    <a:pt x="51" y="71"/>
                    <a:pt x="54" y="70"/>
                    <a:pt x="56" y="67"/>
                  </a:cubicBezTo>
                  <a:cubicBezTo>
                    <a:pt x="82" y="44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8" name="Google Shape;4328;p32"/>
            <p:cNvSpPr/>
            <p:nvPr/>
          </p:nvSpPr>
          <p:spPr>
            <a:xfrm>
              <a:off x="5996000" y="1269450"/>
              <a:ext cx="1225" cy="1425"/>
            </a:xfrm>
            <a:custGeom>
              <a:avLst/>
              <a:gdLst/>
              <a:ahLst/>
              <a:cxnLst/>
              <a:rect l="l" t="t" r="r" b="b"/>
              <a:pathLst>
                <a:path w="49" h="57" extrusionOk="0">
                  <a:moveTo>
                    <a:pt x="23" y="1"/>
                  </a:moveTo>
                  <a:cubicBezTo>
                    <a:pt x="21" y="1"/>
                    <a:pt x="19" y="1"/>
                    <a:pt x="18" y="2"/>
                  </a:cubicBezTo>
                  <a:cubicBezTo>
                    <a:pt x="3" y="5"/>
                    <a:pt x="0" y="22"/>
                    <a:pt x="3" y="40"/>
                  </a:cubicBezTo>
                  <a:cubicBezTo>
                    <a:pt x="8" y="51"/>
                    <a:pt x="14" y="56"/>
                    <a:pt x="20" y="56"/>
                  </a:cubicBezTo>
                  <a:cubicBezTo>
                    <a:pt x="24" y="56"/>
                    <a:pt x="28" y="54"/>
                    <a:pt x="32" y="50"/>
                  </a:cubicBezTo>
                  <a:cubicBezTo>
                    <a:pt x="42" y="40"/>
                    <a:pt x="48" y="26"/>
                    <a:pt x="45" y="16"/>
                  </a:cubicBezTo>
                  <a:cubicBezTo>
                    <a:pt x="42" y="7"/>
                    <a:pt x="32" y="1"/>
                    <a:pt x="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9" name="Google Shape;4329;p32"/>
            <p:cNvSpPr/>
            <p:nvPr/>
          </p:nvSpPr>
          <p:spPr>
            <a:xfrm>
              <a:off x="6002075" y="1267900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6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10" y="4"/>
                    <a:pt x="0" y="19"/>
                    <a:pt x="4" y="29"/>
                  </a:cubicBezTo>
                  <a:cubicBezTo>
                    <a:pt x="7" y="39"/>
                    <a:pt x="14" y="46"/>
                    <a:pt x="21" y="46"/>
                  </a:cubicBezTo>
                  <a:cubicBezTo>
                    <a:pt x="28" y="43"/>
                    <a:pt x="34" y="32"/>
                    <a:pt x="39" y="19"/>
                  </a:cubicBezTo>
                  <a:cubicBezTo>
                    <a:pt x="41" y="9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0" name="Google Shape;4330;p32"/>
            <p:cNvSpPr/>
            <p:nvPr/>
          </p:nvSpPr>
          <p:spPr>
            <a:xfrm>
              <a:off x="6013775" y="1268575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7" y="0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1" name="Google Shape;4331;p32"/>
            <p:cNvSpPr/>
            <p:nvPr/>
          </p:nvSpPr>
          <p:spPr>
            <a:xfrm>
              <a:off x="6010050" y="1253325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8" y="0"/>
                  </a:moveTo>
                  <a:cubicBezTo>
                    <a:pt x="8" y="0"/>
                    <a:pt x="1" y="6"/>
                    <a:pt x="3" y="15"/>
                  </a:cubicBezTo>
                  <a:cubicBezTo>
                    <a:pt x="6" y="26"/>
                    <a:pt x="16" y="33"/>
                    <a:pt x="27" y="33"/>
                  </a:cubicBezTo>
                  <a:cubicBezTo>
                    <a:pt x="30" y="33"/>
                    <a:pt x="32" y="33"/>
                    <a:pt x="35" y="32"/>
                  </a:cubicBezTo>
                  <a:cubicBezTo>
                    <a:pt x="45" y="29"/>
                    <a:pt x="56" y="22"/>
                    <a:pt x="53" y="19"/>
                  </a:cubicBezTo>
                  <a:cubicBezTo>
                    <a:pt x="53" y="11"/>
                    <a:pt x="38" y="5"/>
                    <a:pt x="24" y="1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2" name="Google Shape;4332;p32"/>
            <p:cNvSpPr/>
            <p:nvPr/>
          </p:nvSpPr>
          <p:spPr>
            <a:xfrm>
              <a:off x="6011175" y="1249600"/>
              <a:ext cx="2150" cy="1125"/>
            </a:xfrm>
            <a:custGeom>
              <a:avLst/>
              <a:gdLst/>
              <a:ahLst/>
              <a:cxnLst/>
              <a:rect l="l" t="t" r="r" b="b"/>
              <a:pathLst>
                <a:path w="86" h="45" extrusionOk="0">
                  <a:moveTo>
                    <a:pt x="32" y="1"/>
                  </a:moveTo>
                  <a:cubicBezTo>
                    <a:pt x="31" y="1"/>
                    <a:pt x="29" y="1"/>
                    <a:pt x="28" y="1"/>
                  </a:cubicBezTo>
                  <a:cubicBezTo>
                    <a:pt x="0" y="8"/>
                    <a:pt x="8" y="19"/>
                    <a:pt x="53" y="35"/>
                  </a:cubicBezTo>
                  <a:cubicBezTo>
                    <a:pt x="67" y="41"/>
                    <a:pt x="77" y="45"/>
                    <a:pt x="80" y="45"/>
                  </a:cubicBezTo>
                  <a:cubicBezTo>
                    <a:pt x="86" y="45"/>
                    <a:pt x="82" y="39"/>
                    <a:pt x="70" y="25"/>
                  </a:cubicBezTo>
                  <a:cubicBezTo>
                    <a:pt x="60" y="13"/>
                    <a:pt x="43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3" name="Google Shape;4333;p32"/>
            <p:cNvSpPr/>
            <p:nvPr/>
          </p:nvSpPr>
          <p:spPr>
            <a:xfrm>
              <a:off x="6004825" y="1225875"/>
              <a:ext cx="2650" cy="1325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98" y="0"/>
                  </a:moveTo>
                  <a:cubicBezTo>
                    <a:pt x="93" y="0"/>
                    <a:pt x="83" y="2"/>
                    <a:pt x="67" y="6"/>
                  </a:cubicBezTo>
                  <a:cubicBezTo>
                    <a:pt x="43" y="10"/>
                    <a:pt x="15" y="23"/>
                    <a:pt x="8" y="34"/>
                  </a:cubicBezTo>
                  <a:cubicBezTo>
                    <a:pt x="0" y="47"/>
                    <a:pt x="2" y="53"/>
                    <a:pt x="10" y="53"/>
                  </a:cubicBezTo>
                  <a:cubicBezTo>
                    <a:pt x="20" y="53"/>
                    <a:pt x="40" y="44"/>
                    <a:pt x="67" y="27"/>
                  </a:cubicBezTo>
                  <a:cubicBezTo>
                    <a:pt x="9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4" name="Google Shape;4334;p32"/>
            <p:cNvSpPr/>
            <p:nvPr/>
          </p:nvSpPr>
          <p:spPr>
            <a:xfrm>
              <a:off x="6010300" y="1241725"/>
              <a:ext cx="3075" cy="1250"/>
            </a:xfrm>
            <a:custGeom>
              <a:avLst/>
              <a:gdLst/>
              <a:ahLst/>
              <a:cxnLst/>
              <a:rect l="l" t="t" r="r" b="b"/>
              <a:pathLst>
                <a:path w="123" h="50" extrusionOk="0">
                  <a:moveTo>
                    <a:pt x="70" y="1"/>
                  </a:moveTo>
                  <a:cubicBezTo>
                    <a:pt x="56" y="1"/>
                    <a:pt x="42" y="5"/>
                    <a:pt x="28" y="14"/>
                  </a:cubicBezTo>
                  <a:cubicBezTo>
                    <a:pt x="11" y="25"/>
                    <a:pt x="1" y="38"/>
                    <a:pt x="1" y="46"/>
                  </a:cubicBezTo>
                  <a:cubicBezTo>
                    <a:pt x="2" y="48"/>
                    <a:pt x="5" y="49"/>
                    <a:pt x="8" y="49"/>
                  </a:cubicBezTo>
                  <a:cubicBezTo>
                    <a:pt x="14" y="49"/>
                    <a:pt x="24" y="45"/>
                    <a:pt x="35" y="38"/>
                  </a:cubicBezTo>
                  <a:cubicBezTo>
                    <a:pt x="42" y="33"/>
                    <a:pt x="53" y="31"/>
                    <a:pt x="63" y="31"/>
                  </a:cubicBezTo>
                  <a:cubicBezTo>
                    <a:pt x="74" y="31"/>
                    <a:pt x="86" y="33"/>
                    <a:pt x="94" y="38"/>
                  </a:cubicBezTo>
                  <a:cubicBezTo>
                    <a:pt x="105" y="43"/>
                    <a:pt x="112" y="46"/>
                    <a:pt x="117" y="46"/>
                  </a:cubicBezTo>
                  <a:cubicBezTo>
                    <a:pt x="122" y="46"/>
                    <a:pt x="123" y="41"/>
                    <a:pt x="118" y="31"/>
                  </a:cubicBezTo>
                  <a:cubicBezTo>
                    <a:pt x="112" y="12"/>
                    <a:pt x="92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5" name="Google Shape;4335;p32"/>
            <p:cNvSpPr/>
            <p:nvPr/>
          </p:nvSpPr>
          <p:spPr>
            <a:xfrm>
              <a:off x="6014500" y="1253850"/>
              <a:ext cx="1375" cy="750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17" y="0"/>
                  </a:moveTo>
                  <a:cubicBezTo>
                    <a:pt x="6" y="0"/>
                    <a:pt x="0" y="6"/>
                    <a:pt x="3" y="15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29" y="29"/>
                    <a:pt x="31" y="29"/>
                    <a:pt x="34" y="29"/>
                  </a:cubicBezTo>
                  <a:cubicBezTo>
                    <a:pt x="44" y="25"/>
                    <a:pt x="54" y="22"/>
                    <a:pt x="51" y="15"/>
                  </a:cubicBezTo>
                  <a:cubicBezTo>
                    <a:pt x="51" y="11"/>
                    <a:pt x="37" y="4"/>
                    <a:pt x="24" y="1"/>
                  </a:cubicBezTo>
                  <a:cubicBezTo>
                    <a:pt x="21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6" name="Google Shape;4336;p32"/>
            <p:cNvSpPr/>
            <p:nvPr/>
          </p:nvSpPr>
          <p:spPr>
            <a:xfrm>
              <a:off x="6013950" y="1241950"/>
              <a:ext cx="2275" cy="950"/>
            </a:xfrm>
            <a:custGeom>
              <a:avLst/>
              <a:gdLst/>
              <a:ahLst/>
              <a:cxnLst/>
              <a:rect l="l" t="t" r="r" b="b"/>
              <a:pathLst>
                <a:path w="91" h="38" extrusionOk="0">
                  <a:moveTo>
                    <a:pt x="42" y="0"/>
                  </a:moveTo>
                  <a:cubicBezTo>
                    <a:pt x="36" y="0"/>
                    <a:pt x="30" y="1"/>
                    <a:pt x="25" y="2"/>
                  </a:cubicBezTo>
                  <a:cubicBezTo>
                    <a:pt x="7" y="8"/>
                    <a:pt x="1" y="19"/>
                    <a:pt x="11" y="26"/>
                  </a:cubicBezTo>
                  <a:cubicBezTo>
                    <a:pt x="19" y="34"/>
                    <a:pt x="35" y="38"/>
                    <a:pt x="51" y="38"/>
                  </a:cubicBezTo>
                  <a:cubicBezTo>
                    <a:pt x="56" y="38"/>
                    <a:pt x="61" y="37"/>
                    <a:pt x="66" y="37"/>
                  </a:cubicBezTo>
                  <a:cubicBezTo>
                    <a:pt x="84" y="29"/>
                    <a:pt x="91" y="19"/>
                    <a:pt x="80" y="8"/>
                  </a:cubicBezTo>
                  <a:cubicBezTo>
                    <a:pt x="72" y="3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7" name="Google Shape;4337;p32"/>
            <p:cNvSpPr/>
            <p:nvPr/>
          </p:nvSpPr>
          <p:spPr>
            <a:xfrm>
              <a:off x="6008050" y="1219300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41" y="0"/>
                  </a:moveTo>
                  <a:cubicBezTo>
                    <a:pt x="24" y="0"/>
                    <a:pt x="9" y="4"/>
                    <a:pt x="4" y="13"/>
                  </a:cubicBezTo>
                  <a:cubicBezTo>
                    <a:pt x="0" y="19"/>
                    <a:pt x="8" y="30"/>
                    <a:pt x="21" y="30"/>
                  </a:cubicBezTo>
                  <a:cubicBezTo>
                    <a:pt x="35" y="30"/>
                    <a:pt x="45" y="40"/>
                    <a:pt x="42" y="51"/>
                  </a:cubicBezTo>
                  <a:cubicBezTo>
                    <a:pt x="36" y="63"/>
                    <a:pt x="40" y="69"/>
                    <a:pt x="49" y="69"/>
                  </a:cubicBezTo>
                  <a:cubicBezTo>
                    <a:pt x="51" y="69"/>
                    <a:pt x="54" y="69"/>
                    <a:pt x="56" y="68"/>
                  </a:cubicBezTo>
                  <a:cubicBezTo>
                    <a:pt x="66" y="65"/>
                    <a:pt x="94" y="65"/>
                    <a:pt x="115" y="65"/>
                  </a:cubicBezTo>
                  <a:cubicBezTo>
                    <a:pt x="118" y="65"/>
                    <a:pt x="121" y="66"/>
                    <a:pt x="123" y="66"/>
                  </a:cubicBezTo>
                  <a:cubicBezTo>
                    <a:pt x="142" y="66"/>
                    <a:pt x="149" y="55"/>
                    <a:pt x="146" y="40"/>
                  </a:cubicBezTo>
                  <a:cubicBezTo>
                    <a:pt x="139" y="19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8" name="Google Shape;4338;p32"/>
            <p:cNvSpPr/>
            <p:nvPr/>
          </p:nvSpPr>
          <p:spPr>
            <a:xfrm>
              <a:off x="6012700" y="1217575"/>
              <a:ext cx="750" cy="2450"/>
            </a:xfrm>
            <a:custGeom>
              <a:avLst/>
              <a:gdLst/>
              <a:ahLst/>
              <a:cxnLst/>
              <a:rect l="l" t="t" r="r" b="b"/>
              <a:pathLst>
                <a:path w="30" h="98" extrusionOk="0">
                  <a:moveTo>
                    <a:pt x="16" y="0"/>
                  </a:moveTo>
                  <a:cubicBezTo>
                    <a:pt x="12" y="0"/>
                    <a:pt x="9" y="9"/>
                    <a:pt x="5" y="26"/>
                  </a:cubicBezTo>
                  <a:cubicBezTo>
                    <a:pt x="0" y="69"/>
                    <a:pt x="4" y="97"/>
                    <a:pt x="11" y="97"/>
                  </a:cubicBezTo>
                  <a:cubicBezTo>
                    <a:pt x="14" y="97"/>
                    <a:pt x="18" y="91"/>
                    <a:pt x="22" y="78"/>
                  </a:cubicBezTo>
                  <a:cubicBezTo>
                    <a:pt x="30" y="57"/>
                    <a:pt x="30" y="30"/>
                    <a:pt x="22" y="12"/>
                  </a:cubicBezTo>
                  <a:cubicBezTo>
                    <a:pt x="20" y="4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9" name="Google Shape;4339;p32"/>
            <p:cNvSpPr/>
            <p:nvPr/>
          </p:nvSpPr>
          <p:spPr>
            <a:xfrm>
              <a:off x="6011325" y="1213075"/>
              <a:ext cx="1425" cy="1075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6" y="7"/>
                    <a:pt x="18" y="23"/>
                  </a:cubicBezTo>
                  <a:cubicBezTo>
                    <a:pt x="29" y="35"/>
                    <a:pt x="39" y="42"/>
                    <a:pt x="47" y="42"/>
                  </a:cubicBezTo>
                  <a:cubicBezTo>
                    <a:pt x="49" y="42"/>
                    <a:pt x="51" y="41"/>
                    <a:pt x="53" y="39"/>
                  </a:cubicBezTo>
                  <a:cubicBezTo>
                    <a:pt x="57" y="33"/>
                    <a:pt x="47" y="18"/>
                    <a:pt x="26" y="8"/>
                  </a:cubicBezTo>
                  <a:cubicBezTo>
                    <a:pt x="15" y="3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0" name="Google Shape;4340;p32"/>
            <p:cNvSpPr/>
            <p:nvPr/>
          </p:nvSpPr>
          <p:spPr>
            <a:xfrm>
              <a:off x="6013250" y="1209150"/>
              <a:ext cx="2300" cy="950"/>
            </a:xfrm>
            <a:custGeom>
              <a:avLst/>
              <a:gdLst/>
              <a:ahLst/>
              <a:cxnLst/>
              <a:rect l="l" t="t" r="r" b="b"/>
              <a:pathLst>
                <a:path w="92" h="38" extrusionOk="0">
                  <a:moveTo>
                    <a:pt x="41" y="1"/>
                  </a:moveTo>
                  <a:cubicBezTo>
                    <a:pt x="36" y="1"/>
                    <a:pt x="30" y="1"/>
                    <a:pt x="25" y="2"/>
                  </a:cubicBezTo>
                  <a:cubicBezTo>
                    <a:pt x="8" y="6"/>
                    <a:pt x="0" y="20"/>
                    <a:pt x="11" y="26"/>
                  </a:cubicBezTo>
                  <a:cubicBezTo>
                    <a:pt x="18" y="33"/>
                    <a:pt x="30" y="37"/>
                    <a:pt x="44" y="37"/>
                  </a:cubicBezTo>
                  <a:cubicBezTo>
                    <a:pt x="51" y="37"/>
                    <a:pt x="59" y="36"/>
                    <a:pt x="66" y="34"/>
                  </a:cubicBezTo>
                  <a:cubicBezTo>
                    <a:pt x="84" y="30"/>
                    <a:pt x="91" y="20"/>
                    <a:pt x="80" y="9"/>
                  </a:cubicBezTo>
                  <a:cubicBezTo>
                    <a:pt x="70" y="4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1" name="Google Shape;4341;p32"/>
            <p:cNvSpPr/>
            <p:nvPr/>
          </p:nvSpPr>
          <p:spPr>
            <a:xfrm>
              <a:off x="6007800" y="1188350"/>
              <a:ext cx="2725" cy="1075"/>
            </a:xfrm>
            <a:custGeom>
              <a:avLst/>
              <a:gdLst/>
              <a:ahLst/>
              <a:cxnLst/>
              <a:rect l="l" t="t" r="r" b="b"/>
              <a:pathLst>
                <a:path w="109" h="43" extrusionOk="0">
                  <a:moveTo>
                    <a:pt x="62" y="1"/>
                  </a:moveTo>
                  <a:cubicBezTo>
                    <a:pt x="51" y="1"/>
                    <a:pt x="38" y="4"/>
                    <a:pt x="28" y="12"/>
                  </a:cubicBezTo>
                  <a:cubicBezTo>
                    <a:pt x="0" y="29"/>
                    <a:pt x="4" y="33"/>
                    <a:pt x="42" y="40"/>
                  </a:cubicBezTo>
                  <a:cubicBezTo>
                    <a:pt x="51" y="42"/>
                    <a:pt x="60" y="43"/>
                    <a:pt x="68" y="43"/>
                  </a:cubicBezTo>
                  <a:cubicBezTo>
                    <a:pt x="98" y="43"/>
                    <a:pt x="108" y="28"/>
                    <a:pt x="84" y="5"/>
                  </a:cubicBezTo>
                  <a:cubicBezTo>
                    <a:pt x="78" y="2"/>
                    <a:pt x="70" y="1"/>
                    <a:pt x="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2" name="Google Shape;4342;p32"/>
            <p:cNvSpPr/>
            <p:nvPr/>
          </p:nvSpPr>
          <p:spPr>
            <a:xfrm>
              <a:off x="6014050" y="1204225"/>
              <a:ext cx="1225" cy="1400"/>
            </a:xfrm>
            <a:custGeom>
              <a:avLst/>
              <a:gdLst/>
              <a:ahLst/>
              <a:cxnLst/>
              <a:rect l="l" t="t" r="r" b="b"/>
              <a:pathLst>
                <a:path w="49" h="56" extrusionOk="0">
                  <a:moveTo>
                    <a:pt x="25" y="1"/>
                  </a:moveTo>
                  <a:cubicBezTo>
                    <a:pt x="23" y="1"/>
                    <a:pt x="20" y="1"/>
                    <a:pt x="18" y="2"/>
                  </a:cubicBezTo>
                  <a:cubicBezTo>
                    <a:pt x="3" y="5"/>
                    <a:pt x="0" y="23"/>
                    <a:pt x="3" y="39"/>
                  </a:cubicBezTo>
                  <a:cubicBezTo>
                    <a:pt x="8" y="50"/>
                    <a:pt x="13" y="56"/>
                    <a:pt x="20" y="56"/>
                  </a:cubicBezTo>
                  <a:cubicBezTo>
                    <a:pt x="23" y="56"/>
                    <a:pt x="27" y="54"/>
                    <a:pt x="31" y="50"/>
                  </a:cubicBezTo>
                  <a:cubicBezTo>
                    <a:pt x="42" y="39"/>
                    <a:pt x="48" y="26"/>
                    <a:pt x="45" y="15"/>
                  </a:cubicBezTo>
                  <a:cubicBezTo>
                    <a:pt x="42" y="7"/>
                    <a:pt x="35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3" name="Google Shape;4343;p32"/>
            <p:cNvSpPr/>
            <p:nvPr/>
          </p:nvSpPr>
          <p:spPr>
            <a:xfrm>
              <a:off x="6014250" y="1199525"/>
              <a:ext cx="850" cy="2025"/>
            </a:xfrm>
            <a:custGeom>
              <a:avLst/>
              <a:gdLst/>
              <a:ahLst/>
              <a:cxnLst/>
              <a:rect l="l" t="t" r="r" b="b"/>
              <a:pathLst>
                <a:path w="34" h="81" extrusionOk="0">
                  <a:moveTo>
                    <a:pt x="16" y="1"/>
                  </a:moveTo>
                  <a:cubicBezTo>
                    <a:pt x="13" y="1"/>
                    <a:pt x="11" y="11"/>
                    <a:pt x="10" y="30"/>
                  </a:cubicBezTo>
                  <a:cubicBezTo>
                    <a:pt x="3" y="67"/>
                    <a:pt x="0" y="81"/>
                    <a:pt x="4" y="81"/>
                  </a:cubicBezTo>
                  <a:cubicBezTo>
                    <a:pt x="7" y="81"/>
                    <a:pt x="12" y="76"/>
                    <a:pt x="20" y="68"/>
                  </a:cubicBezTo>
                  <a:cubicBezTo>
                    <a:pt x="30" y="57"/>
                    <a:pt x="34" y="37"/>
                    <a:pt x="26" y="19"/>
                  </a:cubicBezTo>
                  <a:cubicBezTo>
                    <a:pt x="22" y="7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4" name="Google Shape;4344;p32"/>
            <p:cNvSpPr/>
            <p:nvPr/>
          </p:nvSpPr>
          <p:spPr>
            <a:xfrm>
              <a:off x="6012925" y="1192375"/>
              <a:ext cx="3225" cy="3225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5" y="0"/>
                  </a:moveTo>
                  <a:cubicBezTo>
                    <a:pt x="12" y="0"/>
                    <a:pt x="15" y="5"/>
                    <a:pt x="24" y="14"/>
                  </a:cubicBezTo>
                  <a:cubicBezTo>
                    <a:pt x="38" y="25"/>
                    <a:pt x="34" y="35"/>
                    <a:pt x="17" y="42"/>
                  </a:cubicBezTo>
                  <a:cubicBezTo>
                    <a:pt x="0" y="45"/>
                    <a:pt x="0" y="52"/>
                    <a:pt x="17" y="55"/>
                  </a:cubicBezTo>
                  <a:cubicBezTo>
                    <a:pt x="34" y="63"/>
                    <a:pt x="63" y="80"/>
                    <a:pt x="87" y="97"/>
                  </a:cubicBezTo>
                  <a:lnTo>
                    <a:pt x="128" y="129"/>
                  </a:lnTo>
                  <a:lnTo>
                    <a:pt x="100" y="94"/>
                  </a:lnTo>
                  <a:cubicBezTo>
                    <a:pt x="83" y="73"/>
                    <a:pt x="66" y="49"/>
                    <a:pt x="58" y="35"/>
                  </a:cubicBezTo>
                  <a:cubicBezTo>
                    <a:pt x="52" y="25"/>
                    <a:pt x="38" y="7"/>
                    <a:pt x="24" y="4"/>
                  </a:cubicBezTo>
                  <a:cubicBezTo>
                    <a:pt x="19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45" name="Google Shape;4345;p32"/>
          <p:cNvSpPr/>
          <p:nvPr/>
        </p:nvSpPr>
        <p:spPr>
          <a:xfrm rot="-9054692">
            <a:off x="7781112" y="4630755"/>
            <a:ext cx="2765345" cy="1585214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6" name="Google Shape;4346;p32"/>
          <p:cNvSpPr/>
          <p:nvPr/>
        </p:nvSpPr>
        <p:spPr>
          <a:xfrm>
            <a:off x="8697824" y="4453991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47" name="Google Shape;4347;p32"/>
          <p:cNvGrpSpPr/>
          <p:nvPr/>
        </p:nvGrpSpPr>
        <p:grpSpPr>
          <a:xfrm>
            <a:off x="8423995" y="-167197"/>
            <a:ext cx="1028674" cy="871690"/>
            <a:chOff x="5124150" y="3418675"/>
            <a:chExt cx="584175" cy="495025"/>
          </a:xfrm>
        </p:grpSpPr>
        <p:sp>
          <p:nvSpPr>
            <p:cNvPr id="4348" name="Google Shape;4348;p32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9" name="Google Shape;4349;p32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0" name="Google Shape;4350;p32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1" name="Google Shape;4351;p32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2" name="Google Shape;4352;p32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3" name="Google Shape;4353;p32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4" name="Google Shape;4354;p32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5" name="Google Shape;4355;p32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6" name="Google Shape;4356;p32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7" name="Google Shape;4357;p32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8" name="Google Shape;4358;p32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9" name="Google Shape;4359;p32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0" name="Google Shape;4360;p32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1" name="Google Shape;4361;p32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2" name="Google Shape;4362;p32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3" name="Google Shape;4363;p32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4" name="Google Shape;4364;p32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65" name="Google Shape;4365;p32"/>
          <p:cNvGrpSpPr/>
          <p:nvPr/>
        </p:nvGrpSpPr>
        <p:grpSpPr>
          <a:xfrm rot="1880128">
            <a:off x="-1057010" y="-352785"/>
            <a:ext cx="2122479" cy="1325984"/>
            <a:chOff x="5656725" y="3569950"/>
            <a:chExt cx="889150" cy="555450"/>
          </a:xfrm>
        </p:grpSpPr>
        <p:sp>
          <p:nvSpPr>
            <p:cNvPr id="4366" name="Google Shape;4366;p32"/>
            <p:cNvSpPr/>
            <p:nvPr/>
          </p:nvSpPr>
          <p:spPr>
            <a:xfrm>
              <a:off x="5656725" y="3569950"/>
              <a:ext cx="889150" cy="555450"/>
            </a:xfrm>
            <a:custGeom>
              <a:avLst/>
              <a:gdLst/>
              <a:ahLst/>
              <a:cxnLst/>
              <a:rect l="l" t="t" r="r" b="b"/>
              <a:pathLst>
                <a:path w="35566" h="22218" extrusionOk="0">
                  <a:moveTo>
                    <a:pt x="24126" y="3203"/>
                  </a:moveTo>
                  <a:cubicBezTo>
                    <a:pt x="24126" y="3234"/>
                    <a:pt x="24129" y="3262"/>
                    <a:pt x="24134" y="3289"/>
                  </a:cubicBezTo>
                  <a:cubicBezTo>
                    <a:pt x="24053" y="3287"/>
                    <a:pt x="23973" y="3282"/>
                    <a:pt x="23893" y="3276"/>
                  </a:cubicBezTo>
                  <a:lnTo>
                    <a:pt x="23893" y="3276"/>
                  </a:lnTo>
                  <a:cubicBezTo>
                    <a:pt x="23971" y="3253"/>
                    <a:pt x="24048" y="3229"/>
                    <a:pt x="24126" y="3203"/>
                  </a:cubicBezTo>
                  <a:close/>
                  <a:moveTo>
                    <a:pt x="12584" y="6689"/>
                  </a:moveTo>
                  <a:cubicBezTo>
                    <a:pt x="12587" y="6724"/>
                    <a:pt x="12587" y="6759"/>
                    <a:pt x="12591" y="6793"/>
                  </a:cubicBezTo>
                  <a:cubicBezTo>
                    <a:pt x="12467" y="6783"/>
                    <a:pt x="12339" y="6772"/>
                    <a:pt x="12212" y="6759"/>
                  </a:cubicBezTo>
                  <a:lnTo>
                    <a:pt x="12212" y="6759"/>
                  </a:lnTo>
                  <a:cubicBezTo>
                    <a:pt x="12338" y="6736"/>
                    <a:pt x="12461" y="6713"/>
                    <a:pt x="12584" y="6689"/>
                  </a:cubicBezTo>
                  <a:close/>
                  <a:moveTo>
                    <a:pt x="12653" y="14756"/>
                  </a:moveTo>
                  <a:lnTo>
                    <a:pt x="12677" y="14797"/>
                  </a:lnTo>
                  <a:cubicBezTo>
                    <a:pt x="12673" y="14799"/>
                    <a:pt x="12669" y="14800"/>
                    <a:pt x="12665" y="14801"/>
                  </a:cubicBezTo>
                  <a:lnTo>
                    <a:pt x="12665" y="14801"/>
                  </a:lnTo>
                  <a:lnTo>
                    <a:pt x="12653" y="14756"/>
                  </a:lnTo>
                  <a:close/>
                  <a:moveTo>
                    <a:pt x="12199" y="14756"/>
                  </a:moveTo>
                  <a:cubicBezTo>
                    <a:pt x="12337" y="14756"/>
                    <a:pt x="12481" y="14773"/>
                    <a:pt x="12632" y="14811"/>
                  </a:cubicBezTo>
                  <a:lnTo>
                    <a:pt x="12632" y="14811"/>
                  </a:lnTo>
                  <a:cubicBezTo>
                    <a:pt x="11985" y="15011"/>
                    <a:pt x="11342" y="15209"/>
                    <a:pt x="10696" y="15408"/>
                  </a:cubicBezTo>
                  <a:lnTo>
                    <a:pt x="10696" y="15408"/>
                  </a:lnTo>
                  <a:cubicBezTo>
                    <a:pt x="11153" y="15049"/>
                    <a:pt x="11630" y="14756"/>
                    <a:pt x="12199" y="14756"/>
                  </a:cubicBezTo>
                  <a:close/>
                  <a:moveTo>
                    <a:pt x="6086" y="15873"/>
                  </a:moveTo>
                  <a:cubicBezTo>
                    <a:pt x="6110" y="15936"/>
                    <a:pt x="6131" y="15998"/>
                    <a:pt x="6155" y="16064"/>
                  </a:cubicBezTo>
                  <a:cubicBezTo>
                    <a:pt x="6080" y="16067"/>
                    <a:pt x="6005" y="16070"/>
                    <a:pt x="5930" y="16075"/>
                  </a:cubicBezTo>
                  <a:lnTo>
                    <a:pt x="5930" y="16075"/>
                  </a:lnTo>
                  <a:cubicBezTo>
                    <a:pt x="5983" y="16007"/>
                    <a:pt x="6033" y="15941"/>
                    <a:pt x="6086" y="15873"/>
                  </a:cubicBezTo>
                  <a:close/>
                  <a:moveTo>
                    <a:pt x="22733" y="16384"/>
                  </a:moveTo>
                  <a:cubicBezTo>
                    <a:pt x="22733" y="16384"/>
                    <a:pt x="22730" y="16385"/>
                    <a:pt x="22721" y="16388"/>
                  </a:cubicBezTo>
                  <a:lnTo>
                    <a:pt x="22721" y="16388"/>
                  </a:lnTo>
                  <a:cubicBezTo>
                    <a:pt x="22720" y="16388"/>
                    <a:pt x="22719" y="16389"/>
                    <a:pt x="22717" y="16389"/>
                  </a:cubicBezTo>
                  <a:lnTo>
                    <a:pt x="22717" y="16389"/>
                  </a:lnTo>
                  <a:cubicBezTo>
                    <a:pt x="22726" y="16386"/>
                    <a:pt x="22732" y="16384"/>
                    <a:pt x="22733" y="16384"/>
                  </a:cubicBezTo>
                  <a:close/>
                  <a:moveTo>
                    <a:pt x="22605" y="16437"/>
                  </a:moveTo>
                  <a:lnTo>
                    <a:pt x="22605" y="16437"/>
                  </a:lnTo>
                  <a:cubicBezTo>
                    <a:pt x="22604" y="16438"/>
                    <a:pt x="22603" y="16438"/>
                    <a:pt x="22603" y="16439"/>
                  </a:cubicBezTo>
                  <a:lnTo>
                    <a:pt x="22603" y="16439"/>
                  </a:lnTo>
                  <a:cubicBezTo>
                    <a:pt x="22580" y="16450"/>
                    <a:pt x="22571" y="16455"/>
                    <a:pt x="22571" y="16455"/>
                  </a:cubicBezTo>
                  <a:cubicBezTo>
                    <a:pt x="22570" y="16455"/>
                    <a:pt x="22584" y="16447"/>
                    <a:pt x="22605" y="16437"/>
                  </a:cubicBezTo>
                  <a:close/>
                  <a:moveTo>
                    <a:pt x="22586" y="16454"/>
                  </a:moveTo>
                  <a:cubicBezTo>
                    <a:pt x="22579" y="16461"/>
                    <a:pt x="22574" y="16465"/>
                    <a:pt x="22574" y="16465"/>
                  </a:cubicBezTo>
                  <a:cubicBezTo>
                    <a:pt x="22574" y="16465"/>
                    <a:pt x="22578" y="16461"/>
                    <a:pt x="22586" y="16454"/>
                  </a:cubicBezTo>
                  <a:close/>
                  <a:moveTo>
                    <a:pt x="21875" y="16285"/>
                  </a:moveTo>
                  <a:cubicBezTo>
                    <a:pt x="21351" y="16577"/>
                    <a:pt x="20945" y="16806"/>
                    <a:pt x="20428" y="17094"/>
                  </a:cubicBezTo>
                  <a:cubicBezTo>
                    <a:pt x="20702" y="16362"/>
                    <a:pt x="20816" y="16300"/>
                    <a:pt x="21875" y="16285"/>
                  </a:cubicBezTo>
                  <a:close/>
                  <a:moveTo>
                    <a:pt x="22387" y="17932"/>
                  </a:moveTo>
                  <a:lnTo>
                    <a:pt x="22387" y="17932"/>
                  </a:lnTo>
                  <a:cubicBezTo>
                    <a:pt x="22384" y="17932"/>
                    <a:pt x="22381" y="17933"/>
                    <a:pt x="22378" y="17934"/>
                  </a:cubicBezTo>
                  <a:lnTo>
                    <a:pt x="22398" y="17955"/>
                  </a:lnTo>
                  <a:cubicBezTo>
                    <a:pt x="22395" y="17948"/>
                    <a:pt x="22391" y="17940"/>
                    <a:pt x="22387" y="17932"/>
                  </a:cubicBezTo>
                  <a:close/>
                  <a:moveTo>
                    <a:pt x="31010" y="0"/>
                  </a:moveTo>
                  <a:cubicBezTo>
                    <a:pt x="30829" y="257"/>
                    <a:pt x="30712" y="420"/>
                    <a:pt x="30590" y="590"/>
                  </a:cubicBezTo>
                  <a:cubicBezTo>
                    <a:pt x="30395" y="493"/>
                    <a:pt x="30249" y="420"/>
                    <a:pt x="30129" y="358"/>
                  </a:cubicBezTo>
                  <a:cubicBezTo>
                    <a:pt x="29521" y="636"/>
                    <a:pt x="28949" y="927"/>
                    <a:pt x="28359" y="1166"/>
                  </a:cubicBezTo>
                  <a:cubicBezTo>
                    <a:pt x="26915" y="1749"/>
                    <a:pt x="25458" y="2304"/>
                    <a:pt x="24019" y="2891"/>
                  </a:cubicBezTo>
                  <a:cubicBezTo>
                    <a:pt x="23929" y="2927"/>
                    <a:pt x="23906" y="3134"/>
                    <a:pt x="23855" y="3274"/>
                  </a:cubicBezTo>
                  <a:lnTo>
                    <a:pt x="23855" y="3274"/>
                  </a:lnTo>
                  <a:cubicBezTo>
                    <a:pt x="23847" y="3273"/>
                    <a:pt x="23839" y="3272"/>
                    <a:pt x="23831" y="3272"/>
                  </a:cubicBezTo>
                  <a:cubicBezTo>
                    <a:pt x="23748" y="3334"/>
                    <a:pt x="23668" y="3435"/>
                    <a:pt x="23575" y="3456"/>
                  </a:cubicBezTo>
                  <a:cubicBezTo>
                    <a:pt x="22586" y="3661"/>
                    <a:pt x="21590" y="3855"/>
                    <a:pt x="20598" y="4053"/>
                  </a:cubicBezTo>
                  <a:lnTo>
                    <a:pt x="20581" y="4042"/>
                  </a:lnTo>
                  <a:lnTo>
                    <a:pt x="20581" y="4042"/>
                  </a:lnTo>
                  <a:cubicBezTo>
                    <a:pt x="20595" y="4091"/>
                    <a:pt x="20632" y="4174"/>
                    <a:pt x="20619" y="4181"/>
                  </a:cubicBezTo>
                  <a:cubicBezTo>
                    <a:pt x="19772" y="4771"/>
                    <a:pt x="18791" y="4836"/>
                    <a:pt x="17805" y="4896"/>
                  </a:cubicBezTo>
                  <a:cubicBezTo>
                    <a:pt x="18218" y="4729"/>
                    <a:pt x="18631" y="4559"/>
                    <a:pt x="19047" y="4393"/>
                  </a:cubicBezTo>
                  <a:lnTo>
                    <a:pt x="19047" y="4393"/>
                  </a:lnTo>
                  <a:cubicBezTo>
                    <a:pt x="17663" y="4583"/>
                    <a:pt x="17191" y="4778"/>
                    <a:pt x="16789" y="5198"/>
                  </a:cubicBezTo>
                  <a:cubicBezTo>
                    <a:pt x="16717" y="5172"/>
                    <a:pt x="16623" y="5160"/>
                    <a:pt x="16510" y="5160"/>
                  </a:cubicBezTo>
                  <a:cubicBezTo>
                    <a:pt x="15650" y="5160"/>
                    <a:pt x="13691" y="5870"/>
                    <a:pt x="12195" y="6762"/>
                  </a:cubicBezTo>
                  <a:cubicBezTo>
                    <a:pt x="12198" y="6762"/>
                    <a:pt x="12201" y="6761"/>
                    <a:pt x="12204" y="6761"/>
                  </a:cubicBezTo>
                  <a:lnTo>
                    <a:pt x="12204" y="6761"/>
                  </a:lnTo>
                  <a:cubicBezTo>
                    <a:pt x="11241" y="7079"/>
                    <a:pt x="10264" y="7370"/>
                    <a:pt x="9312" y="7720"/>
                  </a:cubicBezTo>
                  <a:cubicBezTo>
                    <a:pt x="7189" y="8504"/>
                    <a:pt x="5087" y="9340"/>
                    <a:pt x="2956" y="10100"/>
                  </a:cubicBezTo>
                  <a:cubicBezTo>
                    <a:pt x="2040" y="10429"/>
                    <a:pt x="1239" y="10860"/>
                    <a:pt x="635" y="11640"/>
                  </a:cubicBezTo>
                  <a:cubicBezTo>
                    <a:pt x="458" y="11866"/>
                    <a:pt x="170" y="12001"/>
                    <a:pt x="0" y="12130"/>
                  </a:cubicBezTo>
                  <a:cubicBezTo>
                    <a:pt x="420" y="12493"/>
                    <a:pt x="868" y="12882"/>
                    <a:pt x="1319" y="13267"/>
                  </a:cubicBezTo>
                  <a:cubicBezTo>
                    <a:pt x="1402" y="13340"/>
                    <a:pt x="1492" y="13409"/>
                    <a:pt x="1593" y="13454"/>
                  </a:cubicBezTo>
                  <a:cubicBezTo>
                    <a:pt x="2887" y="14027"/>
                    <a:pt x="4181" y="14596"/>
                    <a:pt x="5399" y="15134"/>
                  </a:cubicBezTo>
                  <a:cubicBezTo>
                    <a:pt x="5578" y="15466"/>
                    <a:pt x="5738" y="15772"/>
                    <a:pt x="5901" y="16077"/>
                  </a:cubicBezTo>
                  <a:lnTo>
                    <a:pt x="5901" y="16077"/>
                  </a:lnTo>
                  <a:cubicBezTo>
                    <a:pt x="5899" y="16077"/>
                    <a:pt x="5896" y="16077"/>
                    <a:pt x="5894" y="16077"/>
                  </a:cubicBezTo>
                  <a:cubicBezTo>
                    <a:pt x="5898" y="16079"/>
                    <a:pt x="5901" y="16082"/>
                    <a:pt x="5905" y="16084"/>
                  </a:cubicBezTo>
                  <a:lnTo>
                    <a:pt x="5905" y="16084"/>
                  </a:lnTo>
                  <a:cubicBezTo>
                    <a:pt x="5907" y="16089"/>
                    <a:pt x="5909" y="16093"/>
                    <a:pt x="5912" y="16098"/>
                  </a:cubicBezTo>
                  <a:cubicBezTo>
                    <a:pt x="5913" y="16096"/>
                    <a:pt x="5915" y="16094"/>
                    <a:pt x="5916" y="16092"/>
                  </a:cubicBezTo>
                  <a:lnTo>
                    <a:pt x="5916" y="16092"/>
                  </a:lnTo>
                  <a:cubicBezTo>
                    <a:pt x="6047" y="16186"/>
                    <a:pt x="6170" y="16315"/>
                    <a:pt x="6311" y="16344"/>
                  </a:cubicBezTo>
                  <a:cubicBezTo>
                    <a:pt x="6568" y="16397"/>
                    <a:pt x="6842" y="16379"/>
                    <a:pt x="7178" y="16397"/>
                  </a:cubicBezTo>
                  <a:cubicBezTo>
                    <a:pt x="6981" y="16681"/>
                    <a:pt x="6849" y="16872"/>
                    <a:pt x="6679" y="17115"/>
                  </a:cubicBezTo>
                  <a:cubicBezTo>
                    <a:pt x="6896" y="17184"/>
                    <a:pt x="7079" y="17301"/>
                    <a:pt x="7221" y="17301"/>
                  </a:cubicBezTo>
                  <a:cubicBezTo>
                    <a:pt x="7242" y="17301"/>
                    <a:pt x="7263" y="17298"/>
                    <a:pt x="7282" y="17292"/>
                  </a:cubicBezTo>
                  <a:cubicBezTo>
                    <a:pt x="7879" y="17105"/>
                    <a:pt x="8462" y="16862"/>
                    <a:pt x="9049" y="16639"/>
                  </a:cubicBezTo>
                  <a:cubicBezTo>
                    <a:pt x="9322" y="16789"/>
                    <a:pt x="9596" y="16935"/>
                    <a:pt x="10030" y="17167"/>
                  </a:cubicBezTo>
                  <a:cubicBezTo>
                    <a:pt x="9881" y="16782"/>
                    <a:pt x="9801" y="16573"/>
                    <a:pt x="9690" y="16282"/>
                  </a:cubicBezTo>
                  <a:cubicBezTo>
                    <a:pt x="9971" y="16265"/>
                    <a:pt x="10203" y="16249"/>
                    <a:pt x="10438" y="16235"/>
                  </a:cubicBezTo>
                  <a:lnTo>
                    <a:pt x="10438" y="16235"/>
                  </a:lnTo>
                  <a:cubicBezTo>
                    <a:pt x="10439" y="16241"/>
                    <a:pt x="10441" y="16246"/>
                    <a:pt x="10443" y="16251"/>
                  </a:cubicBezTo>
                  <a:lnTo>
                    <a:pt x="10464" y="16234"/>
                  </a:lnTo>
                  <a:lnTo>
                    <a:pt x="10464" y="16234"/>
                  </a:lnTo>
                  <a:cubicBezTo>
                    <a:pt x="10455" y="16234"/>
                    <a:pt x="10446" y="16235"/>
                    <a:pt x="10438" y="16235"/>
                  </a:cubicBezTo>
                  <a:lnTo>
                    <a:pt x="10438" y="16235"/>
                  </a:lnTo>
                  <a:cubicBezTo>
                    <a:pt x="10249" y="15693"/>
                    <a:pt x="10775" y="15740"/>
                    <a:pt x="11009" y="15648"/>
                  </a:cubicBezTo>
                  <a:cubicBezTo>
                    <a:pt x="11966" y="15273"/>
                    <a:pt x="12934" y="14905"/>
                    <a:pt x="13923" y="14634"/>
                  </a:cubicBezTo>
                  <a:cubicBezTo>
                    <a:pt x="14634" y="14440"/>
                    <a:pt x="15387" y="14402"/>
                    <a:pt x="16123" y="14291"/>
                  </a:cubicBezTo>
                  <a:lnTo>
                    <a:pt x="16123" y="14291"/>
                  </a:lnTo>
                  <a:cubicBezTo>
                    <a:pt x="15761" y="14613"/>
                    <a:pt x="15266" y="14673"/>
                    <a:pt x="15019" y="14953"/>
                  </a:cubicBezTo>
                  <a:cubicBezTo>
                    <a:pt x="14291" y="15772"/>
                    <a:pt x="13247" y="15811"/>
                    <a:pt x="12344" y="16181"/>
                  </a:cubicBezTo>
                  <a:cubicBezTo>
                    <a:pt x="11716" y="16439"/>
                    <a:pt x="11023" y="16535"/>
                    <a:pt x="10357" y="16706"/>
                  </a:cubicBezTo>
                  <a:cubicBezTo>
                    <a:pt x="10412" y="16764"/>
                    <a:pt x="10467" y="16827"/>
                    <a:pt x="10520" y="16886"/>
                  </a:cubicBezTo>
                  <a:cubicBezTo>
                    <a:pt x="10273" y="17351"/>
                    <a:pt x="10027" y="17819"/>
                    <a:pt x="9697" y="18444"/>
                  </a:cubicBezTo>
                  <a:cubicBezTo>
                    <a:pt x="9697" y="18461"/>
                    <a:pt x="9711" y="18676"/>
                    <a:pt x="9721" y="18908"/>
                  </a:cubicBezTo>
                  <a:cubicBezTo>
                    <a:pt x="9961" y="18922"/>
                    <a:pt x="10148" y="18933"/>
                    <a:pt x="10342" y="18943"/>
                  </a:cubicBezTo>
                  <a:cubicBezTo>
                    <a:pt x="10342" y="19235"/>
                    <a:pt x="10332" y="19505"/>
                    <a:pt x="10349" y="19773"/>
                  </a:cubicBezTo>
                  <a:cubicBezTo>
                    <a:pt x="10353" y="19842"/>
                    <a:pt x="10426" y="19925"/>
                    <a:pt x="10488" y="19970"/>
                  </a:cubicBezTo>
                  <a:cubicBezTo>
                    <a:pt x="10599" y="20046"/>
                    <a:pt x="10728" y="20099"/>
                    <a:pt x="10749" y="20109"/>
                  </a:cubicBezTo>
                  <a:cubicBezTo>
                    <a:pt x="11238" y="20016"/>
                    <a:pt x="11619" y="19939"/>
                    <a:pt x="12118" y="19842"/>
                  </a:cubicBezTo>
                  <a:lnTo>
                    <a:pt x="12118" y="19842"/>
                  </a:lnTo>
                  <a:cubicBezTo>
                    <a:pt x="11966" y="20212"/>
                    <a:pt x="11883" y="20413"/>
                    <a:pt x="11801" y="20611"/>
                  </a:cubicBezTo>
                  <a:lnTo>
                    <a:pt x="11801" y="20611"/>
                  </a:lnTo>
                  <a:cubicBezTo>
                    <a:pt x="11793" y="20609"/>
                    <a:pt x="11784" y="20607"/>
                    <a:pt x="11775" y="20605"/>
                  </a:cubicBezTo>
                  <a:lnTo>
                    <a:pt x="11775" y="20605"/>
                  </a:lnTo>
                  <a:lnTo>
                    <a:pt x="11796" y="20623"/>
                  </a:lnTo>
                  <a:cubicBezTo>
                    <a:pt x="11798" y="20619"/>
                    <a:pt x="11800" y="20615"/>
                    <a:pt x="11801" y="20611"/>
                  </a:cubicBezTo>
                  <a:lnTo>
                    <a:pt x="11801" y="20611"/>
                  </a:lnTo>
                  <a:cubicBezTo>
                    <a:pt x="11952" y="20644"/>
                    <a:pt x="12104" y="20677"/>
                    <a:pt x="12282" y="20716"/>
                  </a:cubicBezTo>
                  <a:cubicBezTo>
                    <a:pt x="12235" y="20865"/>
                    <a:pt x="12191" y="21006"/>
                    <a:pt x="12144" y="21151"/>
                  </a:cubicBezTo>
                  <a:lnTo>
                    <a:pt x="12144" y="21151"/>
                  </a:lnTo>
                  <a:cubicBezTo>
                    <a:pt x="12138" y="21150"/>
                    <a:pt x="12132" y="21148"/>
                    <a:pt x="12126" y="21146"/>
                  </a:cubicBezTo>
                  <a:lnTo>
                    <a:pt x="12126" y="21146"/>
                  </a:lnTo>
                  <a:lnTo>
                    <a:pt x="12139" y="21164"/>
                  </a:lnTo>
                  <a:cubicBezTo>
                    <a:pt x="12141" y="21160"/>
                    <a:pt x="12142" y="21155"/>
                    <a:pt x="12144" y="21151"/>
                  </a:cubicBezTo>
                  <a:lnTo>
                    <a:pt x="12144" y="21151"/>
                  </a:lnTo>
                  <a:cubicBezTo>
                    <a:pt x="12450" y="21233"/>
                    <a:pt x="12756" y="21315"/>
                    <a:pt x="13069" y="21400"/>
                  </a:cubicBezTo>
                  <a:cubicBezTo>
                    <a:pt x="12924" y="21628"/>
                    <a:pt x="12785" y="21843"/>
                    <a:pt x="12650" y="22062"/>
                  </a:cubicBezTo>
                  <a:cubicBezTo>
                    <a:pt x="12685" y="22114"/>
                    <a:pt x="12722" y="22166"/>
                    <a:pt x="12757" y="22218"/>
                  </a:cubicBezTo>
                  <a:cubicBezTo>
                    <a:pt x="13524" y="21923"/>
                    <a:pt x="14291" y="21632"/>
                    <a:pt x="15058" y="21337"/>
                  </a:cubicBezTo>
                  <a:cubicBezTo>
                    <a:pt x="15023" y="21285"/>
                    <a:pt x="14984" y="21233"/>
                    <a:pt x="14949" y="21181"/>
                  </a:cubicBezTo>
                  <a:cubicBezTo>
                    <a:pt x="15324" y="20706"/>
                    <a:pt x="15720" y="20248"/>
                    <a:pt x="16064" y="19752"/>
                  </a:cubicBezTo>
                  <a:cubicBezTo>
                    <a:pt x="16480" y="19145"/>
                    <a:pt x="17024" y="18783"/>
                    <a:pt x="17746" y="18628"/>
                  </a:cubicBezTo>
                  <a:cubicBezTo>
                    <a:pt x="18666" y="18434"/>
                    <a:pt x="19567" y="18173"/>
                    <a:pt x="20487" y="17979"/>
                  </a:cubicBezTo>
                  <a:cubicBezTo>
                    <a:pt x="21077" y="17854"/>
                    <a:pt x="21681" y="17795"/>
                    <a:pt x="22281" y="17726"/>
                  </a:cubicBezTo>
                  <a:cubicBezTo>
                    <a:pt x="22281" y="17726"/>
                    <a:pt x="22282" y="17726"/>
                    <a:pt x="22282" y="17726"/>
                  </a:cubicBezTo>
                  <a:cubicBezTo>
                    <a:pt x="22307" y="17726"/>
                    <a:pt x="22349" y="17850"/>
                    <a:pt x="22387" y="17932"/>
                  </a:cubicBezTo>
                  <a:lnTo>
                    <a:pt x="22387" y="17932"/>
                  </a:lnTo>
                  <a:cubicBezTo>
                    <a:pt x="24646" y="17342"/>
                    <a:pt x="26909" y="16763"/>
                    <a:pt x="29164" y="16160"/>
                  </a:cubicBezTo>
                  <a:cubicBezTo>
                    <a:pt x="29383" y="16104"/>
                    <a:pt x="29573" y="15928"/>
                    <a:pt x="29779" y="15803"/>
                  </a:cubicBezTo>
                  <a:lnTo>
                    <a:pt x="29779" y="15803"/>
                  </a:lnTo>
                  <a:cubicBezTo>
                    <a:pt x="29790" y="15806"/>
                    <a:pt x="29801" y="15808"/>
                    <a:pt x="29812" y="15811"/>
                  </a:cubicBezTo>
                  <a:lnTo>
                    <a:pt x="29796" y="15793"/>
                  </a:lnTo>
                  <a:cubicBezTo>
                    <a:pt x="29790" y="15797"/>
                    <a:pt x="29784" y="15800"/>
                    <a:pt x="29779" y="15803"/>
                  </a:cubicBezTo>
                  <a:lnTo>
                    <a:pt x="29779" y="15803"/>
                  </a:lnTo>
                  <a:cubicBezTo>
                    <a:pt x="29260" y="15688"/>
                    <a:pt x="28744" y="15575"/>
                    <a:pt x="28224" y="15464"/>
                  </a:cubicBezTo>
                  <a:cubicBezTo>
                    <a:pt x="28220" y="15398"/>
                    <a:pt x="28217" y="15335"/>
                    <a:pt x="28209" y="15273"/>
                  </a:cubicBezTo>
                  <a:cubicBezTo>
                    <a:pt x="28792" y="15078"/>
                    <a:pt x="29372" y="14887"/>
                    <a:pt x="29951" y="14693"/>
                  </a:cubicBezTo>
                  <a:cubicBezTo>
                    <a:pt x="29906" y="14260"/>
                    <a:pt x="29868" y="13912"/>
                    <a:pt x="29826" y="13517"/>
                  </a:cubicBezTo>
                  <a:cubicBezTo>
                    <a:pt x="29493" y="13444"/>
                    <a:pt x="29164" y="13371"/>
                    <a:pt x="28831" y="13295"/>
                  </a:cubicBezTo>
                  <a:cubicBezTo>
                    <a:pt x="28831" y="13246"/>
                    <a:pt x="28827" y="13195"/>
                    <a:pt x="28824" y="13142"/>
                  </a:cubicBezTo>
                  <a:cubicBezTo>
                    <a:pt x="29788" y="12871"/>
                    <a:pt x="30756" y="12598"/>
                    <a:pt x="31707" y="12330"/>
                  </a:cubicBezTo>
                  <a:cubicBezTo>
                    <a:pt x="31655" y="11949"/>
                    <a:pt x="31620" y="11682"/>
                    <a:pt x="31602" y="11547"/>
                  </a:cubicBezTo>
                  <a:cubicBezTo>
                    <a:pt x="31397" y="11270"/>
                    <a:pt x="31257" y="11085"/>
                    <a:pt x="31119" y="10903"/>
                  </a:cubicBezTo>
                  <a:lnTo>
                    <a:pt x="31119" y="10903"/>
                  </a:lnTo>
                  <a:cubicBezTo>
                    <a:pt x="31121" y="10904"/>
                    <a:pt x="31122" y="10904"/>
                    <a:pt x="31124" y="10905"/>
                  </a:cubicBezTo>
                  <a:lnTo>
                    <a:pt x="31107" y="10887"/>
                  </a:lnTo>
                  <a:lnTo>
                    <a:pt x="31107" y="10887"/>
                  </a:lnTo>
                  <a:cubicBezTo>
                    <a:pt x="31111" y="10893"/>
                    <a:pt x="31115" y="10898"/>
                    <a:pt x="31119" y="10903"/>
                  </a:cubicBezTo>
                  <a:lnTo>
                    <a:pt x="31119" y="10903"/>
                  </a:lnTo>
                  <a:cubicBezTo>
                    <a:pt x="30878" y="10817"/>
                    <a:pt x="30637" y="10731"/>
                    <a:pt x="30392" y="10648"/>
                  </a:cubicBezTo>
                  <a:cubicBezTo>
                    <a:pt x="30805" y="10436"/>
                    <a:pt x="31207" y="10364"/>
                    <a:pt x="31602" y="10249"/>
                  </a:cubicBezTo>
                  <a:cubicBezTo>
                    <a:pt x="31956" y="10149"/>
                    <a:pt x="32300" y="10003"/>
                    <a:pt x="32647" y="9874"/>
                  </a:cubicBezTo>
                  <a:cubicBezTo>
                    <a:pt x="32633" y="9836"/>
                    <a:pt x="32616" y="9795"/>
                    <a:pt x="32602" y="9753"/>
                  </a:cubicBezTo>
                  <a:cubicBezTo>
                    <a:pt x="32179" y="9822"/>
                    <a:pt x="31756" y="9891"/>
                    <a:pt x="31336" y="9965"/>
                  </a:cubicBezTo>
                  <a:cubicBezTo>
                    <a:pt x="31322" y="9909"/>
                    <a:pt x="31311" y="9857"/>
                    <a:pt x="31301" y="9802"/>
                  </a:cubicBezTo>
                  <a:cubicBezTo>
                    <a:pt x="32283" y="9583"/>
                    <a:pt x="33268" y="9361"/>
                    <a:pt x="34163" y="9160"/>
                  </a:cubicBezTo>
                  <a:cubicBezTo>
                    <a:pt x="34673" y="8580"/>
                    <a:pt x="35114" y="8084"/>
                    <a:pt x="35565" y="7574"/>
                  </a:cubicBezTo>
                  <a:cubicBezTo>
                    <a:pt x="35248" y="7174"/>
                    <a:pt x="34961" y="6940"/>
                    <a:pt x="34584" y="6940"/>
                  </a:cubicBezTo>
                  <a:cubicBezTo>
                    <a:pt x="34527" y="6940"/>
                    <a:pt x="34468" y="6945"/>
                    <a:pt x="34406" y="6956"/>
                  </a:cubicBezTo>
                  <a:cubicBezTo>
                    <a:pt x="33761" y="7071"/>
                    <a:pt x="33115" y="7172"/>
                    <a:pt x="32484" y="7339"/>
                  </a:cubicBezTo>
                  <a:cubicBezTo>
                    <a:pt x="32363" y="7370"/>
                    <a:pt x="32237" y="7386"/>
                    <a:pt x="32112" y="7386"/>
                  </a:cubicBezTo>
                  <a:cubicBezTo>
                    <a:pt x="31696" y="7386"/>
                    <a:pt x="31274" y="7209"/>
                    <a:pt x="30944" y="6818"/>
                  </a:cubicBezTo>
                  <a:cubicBezTo>
                    <a:pt x="29888" y="7109"/>
                    <a:pt x="28862" y="7671"/>
                    <a:pt x="27771" y="7671"/>
                  </a:cubicBezTo>
                  <a:cubicBezTo>
                    <a:pt x="27495" y="7671"/>
                    <a:pt x="27215" y="7635"/>
                    <a:pt x="26930" y="7550"/>
                  </a:cubicBezTo>
                  <a:cubicBezTo>
                    <a:pt x="26267" y="7224"/>
                    <a:pt x="25646" y="6922"/>
                    <a:pt x="25025" y="6620"/>
                  </a:cubicBezTo>
                  <a:cubicBezTo>
                    <a:pt x="25029" y="6537"/>
                    <a:pt x="25032" y="6457"/>
                    <a:pt x="25032" y="6377"/>
                  </a:cubicBezTo>
                  <a:cubicBezTo>
                    <a:pt x="26257" y="5972"/>
                    <a:pt x="27095" y="4695"/>
                    <a:pt x="28612" y="4695"/>
                  </a:cubicBezTo>
                  <a:cubicBezTo>
                    <a:pt x="28745" y="4695"/>
                    <a:pt x="28882" y="4705"/>
                    <a:pt x="29025" y="4726"/>
                  </a:cubicBezTo>
                  <a:cubicBezTo>
                    <a:pt x="28609" y="5049"/>
                    <a:pt x="28293" y="5293"/>
                    <a:pt x="27981" y="5536"/>
                  </a:cubicBezTo>
                  <a:lnTo>
                    <a:pt x="27981" y="5536"/>
                  </a:lnTo>
                  <a:cubicBezTo>
                    <a:pt x="27971" y="5534"/>
                    <a:pt x="27962" y="5533"/>
                    <a:pt x="27953" y="5531"/>
                  </a:cubicBezTo>
                  <a:lnTo>
                    <a:pt x="27953" y="5531"/>
                  </a:lnTo>
                  <a:lnTo>
                    <a:pt x="27970" y="5544"/>
                  </a:lnTo>
                  <a:cubicBezTo>
                    <a:pt x="27974" y="5542"/>
                    <a:pt x="27977" y="5539"/>
                    <a:pt x="27981" y="5536"/>
                  </a:cubicBezTo>
                  <a:lnTo>
                    <a:pt x="27981" y="5536"/>
                  </a:lnTo>
                  <a:cubicBezTo>
                    <a:pt x="28426" y="5625"/>
                    <a:pt x="28874" y="5717"/>
                    <a:pt x="29438" y="5832"/>
                  </a:cubicBezTo>
                  <a:cubicBezTo>
                    <a:pt x="29716" y="5523"/>
                    <a:pt x="30062" y="5135"/>
                    <a:pt x="30448" y="4705"/>
                  </a:cubicBezTo>
                  <a:lnTo>
                    <a:pt x="30448" y="4705"/>
                  </a:lnTo>
                  <a:cubicBezTo>
                    <a:pt x="30070" y="4757"/>
                    <a:pt x="29775" y="4795"/>
                    <a:pt x="29483" y="4836"/>
                  </a:cubicBezTo>
                  <a:cubicBezTo>
                    <a:pt x="29476" y="4757"/>
                    <a:pt x="29469" y="4677"/>
                    <a:pt x="29463" y="4597"/>
                  </a:cubicBezTo>
                  <a:cubicBezTo>
                    <a:pt x="30117" y="4492"/>
                    <a:pt x="30759" y="4242"/>
                    <a:pt x="31433" y="4242"/>
                  </a:cubicBezTo>
                  <a:cubicBezTo>
                    <a:pt x="31694" y="4242"/>
                    <a:pt x="31961" y="4279"/>
                    <a:pt x="32234" y="4378"/>
                  </a:cubicBezTo>
                  <a:cubicBezTo>
                    <a:pt x="32387" y="4365"/>
                    <a:pt x="32568" y="4351"/>
                    <a:pt x="32696" y="4337"/>
                  </a:cubicBezTo>
                  <a:cubicBezTo>
                    <a:pt x="33737" y="3488"/>
                    <a:pt x="34441" y="2426"/>
                    <a:pt x="34826" y="1118"/>
                  </a:cubicBezTo>
                  <a:cubicBezTo>
                    <a:pt x="34572" y="939"/>
                    <a:pt x="34338" y="845"/>
                    <a:pt x="34082" y="845"/>
                  </a:cubicBezTo>
                  <a:cubicBezTo>
                    <a:pt x="33905" y="845"/>
                    <a:pt x="33718" y="890"/>
                    <a:pt x="33508" y="985"/>
                  </a:cubicBezTo>
                  <a:cubicBezTo>
                    <a:pt x="32814" y="1298"/>
                    <a:pt x="32054" y="1464"/>
                    <a:pt x="31176" y="1739"/>
                  </a:cubicBezTo>
                  <a:cubicBezTo>
                    <a:pt x="31565" y="1385"/>
                    <a:pt x="31811" y="1163"/>
                    <a:pt x="32033" y="961"/>
                  </a:cubicBezTo>
                  <a:cubicBezTo>
                    <a:pt x="31648" y="597"/>
                    <a:pt x="31343" y="313"/>
                    <a:pt x="310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7" name="Google Shape;4367;p32"/>
            <p:cNvSpPr/>
            <p:nvPr/>
          </p:nvSpPr>
          <p:spPr>
            <a:xfrm>
              <a:off x="6348175" y="3708200"/>
              <a:ext cx="7825" cy="3075"/>
            </a:xfrm>
            <a:custGeom>
              <a:avLst/>
              <a:gdLst/>
              <a:ahLst/>
              <a:cxnLst/>
              <a:rect l="l" t="t" r="r" b="b"/>
              <a:pathLst>
                <a:path w="313" h="123" extrusionOk="0">
                  <a:moveTo>
                    <a:pt x="295" y="1"/>
                  </a:moveTo>
                  <a:cubicBezTo>
                    <a:pt x="284" y="5"/>
                    <a:pt x="274" y="10"/>
                    <a:pt x="263" y="14"/>
                  </a:cubicBezTo>
                  <a:lnTo>
                    <a:pt x="312" y="14"/>
                  </a:lnTo>
                  <a:lnTo>
                    <a:pt x="295" y="1"/>
                  </a:lnTo>
                  <a:close/>
                  <a:moveTo>
                    <a:pt x="0" y="14"/>
                  </a:moveTo>
                  <a:cubicBezTo>
                    <a:pt x="7" y="52"/>
                    <a:pt x="14" y="87"/>
                    <a:pt x="21" y="122"/>
                  </a:cubicBezTo>
                  <a:cubicBezTo>
                    <a:pt x="101" y="86"/>
                    <a:pt x="181" y="49"/>
                    <a:pt x="263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8" name="Google Shape;4368;p32"/>
            <p:cNvSpPr/>
            <p:nvPr/>
          </p:nvSpPr>
          <p:spPr>
            <a:xfrm>
              <a:off x="6239400" y="3648800"/>
              <a:ext cx="2550" cy="2025"/>
            </a:xfrm>
            <a:custGeom>
              <a:avLst/>
              <a:gdLst/>
              <a:ahLst/>
              <a:cxnLst/>
              <a:rect l="l" t="t" r="r" b="b"/>
              <a:pathLst>
                <a:path w="102" h="81" extrusionOk="0">
                  <a:moveTo>
                    <a:pt x="98" y="0"/>
                  </a:moveTo>
                  <a:cubicBezTo>
                    <a:pt x="63" y="7"/>
                    <a:pt x="31" y="17"/>
                    <a:pt x="1" y="28"/>
                  </a:cubicBezTo>
                  <a:cubicBezTo>
                    <a:pt x="15" y="45"/>
                    <a:pt x="21" y="73"/>
                    <a:pt x="39" y="80"/>
                  </a:cubicBezTo>
                  <a:cubicBezTo>
                    <a:pt x="41" y="80"/>
                    <a:pt x="43" y="80"/>
                    <a:pt x="46" y="80"/>
                  </a:cubicBezTo>
                  <a:cubicBezTo>
                    <a:pt x="62" y="80"/>
                    <a:pt x="83" y="69"/>
                    <a:pt x="101" y="63"/>
                  </a:cubicBezTo>
                  <a:cubicBezTo>
                    <a:pt x="101" y="42"/>
                    <a:pt x="98" y="21"/>
                    <a:pt x="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9" name="Google Shape;4369;p32"/>
            <p:cNvSpPr/>
            <p:nvPr/>
          </p:nvSpPr>
          <p:spPr>
            <a:xfrm>
              <a:off x="6455900" y="3881425"/>
              <a:ext cx="1750" cy="1400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" y="0"/>
                  </a:moveTo>
                  <a:lnTo>
                    <a:pt x="0" y="55"/>
                  </a:lnTo>
                  <a:lnTo>
                    <a:pt x="0" y="55"/>
                  </a:lnTo>
                  <a:lnTo>
                    <a:pt x="69" y="3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0" name="Google Shape;4370;p32"/>
            <p:cNvSpPr/>
            <p:nvPr/>
          </p:nvSpPr>
          <p:spPr>
            <a:xfrm>
              <a:off x="6214675" y="4018300"/>
              <a:ext cx="2025" cy="1475"/>
            </a:xfrm>
            <a:custGeom>
              <a:avLst/>
              <a:gdLst/>
              <a:ahLst/>
              <a:cxnLst/>
              <a:rect l="l" t="t" r="r" b="b"/>
              <a:pathLst>
                <a:path w="81" h="59" extrusionOk="0">
                  <a:moveTo>
                    <a:pt x="60" y="0"/>
                  </a:moveTo>
                  <a:cubicBezTo>
                    <a:pt x="48" y="13"/>
                    <a:pt x="37" y="26"/>
                    <a:pt x="28" y="36"/>
                  </a:cubicBezTo>
                  <a:lnTo>
                    <a:pt x="28" y="36"/>
                  </a:lnTo>
                  <a:cubicBezTo>
                    <a:pt x="42" y="32"/>
                    <a:pt x="61" y="26"/>
                    <a:pt x="80" y="21"/>
                  </a:cubicBezTo>
                  <a:lnTo>
                    <a:pt x="60" y="0"/>
                  </a:lnTo>
                  <a:close/>
                  <a:moveTo>
                    <a:pt x="28" y="36"/>
                  </a:moveTo>
                  <a:cubicBezTo>
                    <a:pt x="11" y="41"/>
                    <a:pt x="0" y="45"/>
                    <a:pt x="1" y="45"/>
                  </a:cubicBezTo>
                  <a:cubicBezTo>
                    <a:pt x="2" y="45"/>
                    <a:pt x="10" y="43"/>
                    <a:pt x="26" y="38"/>
                  </a:cubicBezTo>
                  <a:lnTo>
                    <a:pt x="26" y="38"/>
                  </a:lnTo>
                  <a:cubicBezTo>
                    <a:pt x="16" y="50"/>
                    <a:pt x="9" y="59"/>
                    <a:pt x="10" y="59"/>
                  </a:cubicBezTo>
                  <a:cubicBezTo>
                    <a:pt x="10" y="59"/>
                    <a:pt x="16" y="53"/>
                    <a:pt x="29" y="37"/>
                  </a:cubicBezTo>
                  <a:lnTo>
                    <a:pt x="29" y="37"/>
                  </a:lnTo>
                  <a:cubicBezTo>
                    <a:pt x="28" y="38"/>
                    <a:pt x="27" y="38"/>
                    <a:pt x="26" y="38"/>
                  </a:cubicBezTo>
                  <a:lnTo>
                    <a:pt x="26" y="38"/>
                  </a:lnTo>
                  <a:cubicBezTo>
                    <a:pt x="27" y="38"/>
                    <a:pt x="27" y="37"/>
                    <a:pt x="28" y="3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1" name="Google Shape;4371;p32"/>
            <p:cNvSpPr/>
            <p:nvPr/>
          </p:nvSpPr>
          <p:spPr>
            <a:xfrm>
              <a:off x="6169025" y="3671000"/>
              <a:ext cx="2675" cy="275"/>
            </a:xfrm>
            <a:custGeom>
              <a:avLst/>
              <a:gdLst/>
              <a:ahLst/>
              <a:cxnLst/>
              <a:rect l="l" t="t" r="r" b="b"/>
              <a:pathLst>
                <a:path w="107" h="11" extrusionOk="0">
                  <a:moveTo>
                    <a:pt x="9" y="1"/>
                  </a:moveTo>
                  <a:lnTo>
                    <a:pt x="9" y="1"/>
                  </a:lnTo>
                  <a:cubicBezTo>
                    <a:pt x="9" y="1"/>
                    <a:pt x="19" y="2"/>
                    <a:pt x="36" y="3"/>
                  </a:cubicBezTo>
                  <a:lnTo>
                    <a:pt x="36" y="3"/>
                  </a:lnTo>
                  <a:cubicBezTo>
                    <a:pt x="36" y="3"/>
                    <a:pt x="36" y="3"/>
                    <a:pt x="36" y="3"/>
                  </a:cubicBezTo>
                  <a:cubicBezTo>
                    <a:pt x="17" y="1"/>
                    <a:pt x="9" y="1"/>
                    <a:pt x="9" y="1"/>
                  </a:cubicBezTo>
                  <a:close/>
                  <a:moveTo>
                    <a:pt x="89" y="0"/>
                  </a:moveTo>
                  <a:cubicBezTo>
                    <a:pt x="75" y="2"/>
                    <a:pt x="61" y="3"/>
                    <a:pt x="48" y="5"/>
                  </a:cubicBezTo>
                  <a:lnTo>
                    <a:pt x="48" y="5"/>
                  </a:lnTo>
                  <a:cubicBezTo>
                    <a:pt x="44" y="4"/>
                    <a:pt x="40" y="4"/>
                    <a:pt x="36" y="3"/>
                  </a:cubicBezTo>
                  <a:lnTo>
                    <a:pt x="36" y="3"/>
                  </a:lnTo>
                  <a:cubicBezTo>
                    <a:pt x="9" y="7"/>
                    <a:pt x="1" y="9"/>
                    <a:pt x="5" y="9"/>
                  </a:cubicBezTo>
                  <a:cubicBezTo>
                    <a:pt x="9" y="9"/>
                    <a:pt x="26" y="7"/>
                    <a:pt x="48" y="5"/>
                  </a:cubicBezTo>
                  <a:lnTo>
                    <a:pt x="48" y="5"/>
                  </a:lnTo>
                  <a:cubicBezTo>
                    <a:pt x="65" y="7"/>
                    <a:pt x="85" y="9"/>
                    <a:pt x="106" y="11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2" name="Google Shape;4372;p32"/>
            <p:cNvSpPr/>
            <p:nvPr/>
          </p:nvSpPr>
          <p:spPr>
            <a:xfrm>
              <a:off x="6434400" y="3841250"/>
              <a:ext cx="1125" cy="1325"/>
            </a:xfrm>
            <a:custGeom>
              <a:avLst/>
              <a:gdLst/>
              <a:ahLst/>
              <a:cxnLst/>
              <a:rect l="l" t="t" r="r" b="b"/>
              <a:pathLst>
                <a:path w="45" h="53" extrusionOk="0">
                  <a:moveTo>
                    <a:pt x="45" y="0"/>
                  </a:moveTo>
                  <a:lnTo>
                    <a:pt x="0" y="35"/>
                  </a:lnTo>
                  <a:lnTo>
                    <a:pt x="17" y="53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3" name="Google Shape;4373;p32"/>
            <p:cNvSpPr/>
            <p:nvPr/>
          </p:nvSpPr>
          <p:spPr>
            <a:xfrm>
              <a:off x="6401500" y="3963550"/>
              <a:ext cx="550" cy="1675"/>
            </a:xfrm>
            <a:custGeom>
              <a:avLst/>
              <a:gdLst/>
              <a:ahLst/>
              <a:cxnLst/>
              <a:rect l="l" t="t" r="r" b="b"/>
              <a:pathLst>
                <a:path w="22" h="67" extrusionOk="0">
                  <a:moveTo>
                    <a:pt x="0" y="0"/>
                  </a:moveTo>
                  <a:lnTo>
                    <a:pt x="5" y="49"/>
                  </a:lnTo>
                  <a:lnTo>
                    <a:pt x="21" y="67"/>
                  </a:lnTo>
                  <a:lnTo>
                    <a:pt x="21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74" name="Google Shape;4374;p32"/>
          <p:cNvGrpSpPr/>
          <p:nvPr/>
        </p:nvGrpSpPr>
        <p:grpSpPr>
          <a:xfrm>
            <a:off x="8338885" y="753869"/>
            <a:ext cx="419556" cy="413909"/>
            <a:chOff x="4129135" y="4735732"/>
            <a:chExt cx="419556" cy="413909"/>
          </a:xfrm>
        </p:grpSpPr>
        <p:sp>
          <p:nvSpPr>
            <p:cNvPr id="4375" name="Google Shape;4375;p32"/>
            <p:cNvSpPr/>
            <p:nvPr/>
          </p:nvSpPr>
          <p:spPr>
            <a:xfrm>
              <a:off x="4144471" y="5002093"/>
              <a:ext cx="124350" cy="107187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6" name="Google Shape;4376;p32"/>
            <p:cNvSpPr/>
            <p:nvPr/>
          </p:nvSpPr>
          <p:spPr>
            <a:xfrm>
              <a:off x="4129135" y="4845908"/>
              <a:ext cx="151368" cy="123464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7" name="Google Shape;4377;p32"/>
            <p:cNvSpPr/>
            <p:nvPr/>
          </p:nvSpPr>
          <p:spPr>
            <a:xfrm>
              <a:off x="4263949" y="4903045"/>
              <a:ext cx="284742" cy="246596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8" name="Google Shape;4378;p32"/>
            <p:cNvSpPr/>
            <p:nvPr/>
          </p:nvSpPr>
          <p:spPr>
            <a:xfrm>
              <a:off x="4207144" y="4735732"/>
              <a:ext cx="148710" cy="133208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9" name="Google Shape;4379;p32"/>
            <p:cNvSpPr/>
            <p:nvPr/>
          </p:nvSpPr>
          <p:spPr>
            <a:xfrm>
              <a:off x="4368035" y="4776204"/>
              <a:ext cx="145887" cy="101041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80" name="Google Shape;4380;p32"/>
          <p:cNvGrpSpPr/>
          <p:nvPr/>
        </p:nvGrpSpPr>
        <p:grpSpPr>
          <a:xfrm>
            <a:off x="8536359" y="1976831"/>
            <a:ext cx="309323" cy="305228"/>
            <a:chOff x="4583184" y="5084531"/>
            <a:chExt cx="309323" cy="305228"/>
          </a:xfrm>
        </p:grpSpPr>
        <p:sp>
          <p:nvSpPr>
            <p:cNvPr id="4381" name="Google Shape;4381;p32"/>
            <p:cNvSpPr/>
            <p:nvPr/>
          </p:nvSpPr>
          <p:spPr>
            <a:xfrm>
              <a:off x="4594533" y="5281022"/>
              <a:ext cx="91684" cy="7889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2" name="Google Shape;4382;p32"/>
            <p:cNvSpPr/>
            <p:nvPr/>
          </p:nvSpPr>
          <p:spPr>
            <a:xfrm>
              <a:off x="4583184" y="5165863"/>
              <a:ext cx="111671" cy="91131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3" name="Google Shape;4383;p32"/>
            <p:cNvSpPr/>
            <p:nvPr/>
          </p:nvSpPr>
          <p:spPr>
            <a:xfrm>
              <a:off x="4682508" y="5207940"/>
              <a:ext cx="209999" cy="181819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4" name="Google Shape;4384;p32"/>
            <p:cNvSpPr/>
            <p:nvPr/>
          </p:nvSpPr>
          <p:spPr>
            <a:xfrm>
              <a:off x="4640652" y="5084531"/>
              <a:ext cx="109733" cy="98328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5" name="Google Shape;4385;p32"/>
            <p:cNvSpPr/>
            <p:nvPr/>
          </p:nvSpPr>
          <p:spPr>
            <a:xfrm>
              <a:off x="4759355" y="5114318"/>
              <a:ext cx="107630" cy="74687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86" name="Google Shape;4386;p32"/>
          <p:cNvGrpSpPr/>
          <p:nvPr/>
        </p:nvGrpSpPr>
        <p:grpSpPr>
          <a:xfrm>
            <a:off x="8609005" y="1331528"/>
            <a:ext cx="366572" cy="362752"/>
            <a:chOff x="4648293" y="4608503"/>
            <a:chExt cx="366572" cy="362752"/>
          </a:xfrm>
        </p:grpSpPr>
        <p:sp>
          <p:nvSpPr>
            <p:cNvPr id="4387" name="Google Shape;4387;p32"/>
            <p:cNvSpPr/>
            <p:nvPr/>
          </p:nvSpPr>
          <p:spPr>
            <a:xfrm>
              <a:off x="4652445" y="4816122"/>
              <a:ext cx="106190" cy="90300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8" name="Google Shape;4388;p32"/>
            <p:cNvSpPr/>
            <p:nvPr/>
          </p:nvSpPr>
          <p:spPr>
            <a:xfrm>
              <a:off x="4648293" y="4666913"/>
              <a:ext cx="128945" cy="120142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9" name="Google Shape;4389;p32"/>
            <p:cNvSpPr/>
            <p:nvPr/>
          </p:nvSpPr>
          <p:spPr>
            <a:xfrm>
              <a:off x="4749943" y="4754667"/>
              <a:ext cx="264922" cy="216588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0" name="Google Shape;4390;p32"/>
            <p:cNvSpPr/>
            <p:nvPr/>
          </p:nvSpPr>
          <p:spPr>
            <a:xfrm>
              <a:off x="4740476" y="4608503"/>
              <a:ext cx="132599" cy="111173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1" name="Google Shape;4391;p32"/>
            <p:cNvSpPr/>
            <p:nvPr/>
          </p:nvSpPr>
          <p:spPr>
            <a:xfrm>
              <a:off x="4870528" y="4639784"/>
              <a:ext cx="116100" cy="97332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solidFill>
          <a:schemeClr val="accent4"/>
        </a:solidFill>
        <a:effectLst/>
      </p:bgPr>
    </p:bg>
    <p:spTree>
      <p:nvGrpSpPr>
        <p:cNvPr id="1" name="Shape 4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3" name="Google Shape;4393;p33"/>
          <p:cNvSpPr txBox="1">
            <a:spLocks noGrp="1"/>
          </p:cNvSpPr>
          <p:nvPr>
            <p:ph type="title"/>
          </p:nvPr>
        </p:nvSpPr>
        <p:spPr>
          <a:xfrm>
            <a:off x="3724000" y="3212900"/>
            <a:ext cx="47049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394" name="Google Shape;4394;p33"/>
          <p:cNvSpPr txBox="1">
            <a:spLocks noGrp="1"/>
          </p:cNvSpPr>
          <p:nvPr>
            <p:ph type="subTitle" idx="1"/>
          </p:nvPr>
        </p:nvSpPr>
        <p:spPr>
          <a:xfrm>
            <a:off x="3724000" y="1426300"/>
            <a:ext cx="4704900" cy="16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95" name="Google Shape;4395;p33"/>
          <p:cNvSpPr/>
          <p:nvPr/>
        </p:nvSpPr>
        <p:spPr>
          <a:xfrm rot="-10057307">
            <a:off x="5728778" y="-1163815"/>
            <a:ext cx="3963900" cy="2272277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6" name="Google Shape;4396;p33"/>
          <p:cNvSpPr/>
          <p:nvPr/>
        </p:nvSpPr>
        <p:spPr>
          <a:xfrm rot="-8100000">
            <a:off x="-1080136" y="-571476"/>
            <a:ext cx="2533693" cy="1452422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97" name="Google Shape;4397;p33"/>
          <p:cNvGrpSpPr/>
          <p:nvPr/>
        </p:nvGrpSpPr>
        <p:grpSpPr>
          <a:xfrm>
            <a:off x="3314422" y="4560854"/>
            <a:ext cx="6076983" cy="1106526"/>
            <a:chOff x="5385025" y="663550"/>
            <a:chExt cx="894450" cy="205850"/>
          </a:xfrm>
        </p:grpSpPr>
        <p:sp>
          <p:nvSpPr>
            <p:cNvPr id="4398" name="Google Shape;4398;p33"/>
            <p:cNvSpPr/>
            <p:nvPr/>
          </p:nvSpPr>
          <p:spPr>
            <a:xfrm>
              <a:off x="5851675" y="857100"/>
              <a:ext cx="47200" cy="4325"/>
            </a:xfrm>
            <a:custGeom>
              <a:avLst/>
              <a:gdLst/>
              <a:ahLst/>
              <a:cxnLst/>
              <a:rect l="l" t="t" r="r" b="b"/>
              <a:pathLst>
                <a:path w="1888" h="173" extrusionOk="0">
                  <a:moveTo>
                    <a:pt x="1388" y="1"/>
                  </a:moveTo>
                  <a:cubicBezTo>
                    <a:pt x="1372" y="1"/>
                    <a:pt x="1360" y="4"/>
                    <a:pt x="1343" y="9"/>
                  </a:cubicBezTo>
                  <a:cubicBezTo>
                    <a:pt x="1273" y="33"/>
                    <a:pt x="1214" y="65"/>
                    <a:pt x="1124" y="68"/>
                  </a:cubicBezTo>
                  <a:cubicBezTo>
                    <a:pt x="1112" y="68"/>
                    <a:pt x="1101" y="69"/>
                    <a:pt x="1090" y="69"/>
                  </a:cubicBezTo>
                  <a:cubicBezTo>
                    <a:pt x="1072" y="69"/>
                    <a:pt x="1056" y="67"/>
                    <a:pt x="1041" y="61"/>
                  </a:cubicBezTo>
                  <a:cubicBezTo>
                    <a:pt x="1008" y="48"/>
                    <a:pt x="976" y="42"/>
                    <a:pt x="945" y="42"/>
                  </a:cubicBezTo>
                  <a:cubicBezTo>
                    <a:pt x="907" y="42"/>
                    <a:pt x="871" y="51"/>
                    <a:pt x="833" y="68"/>
                  </a:cubicBezTo>
                  <a:cubicBezTo>
                    <a:pt x="789" y="89"/>
                    <a:pt x="747" y="100"/>
                    <a:pt x="705" y="100"/>
                  </a:cubicBezTo>
                  <a:cubicBezTo>
                    <a:pt x="670" y="100"/>
                    <a:pt x="634" y="92"/>
                    <a:pt x="597" y="78"/>
                  </a:cubicBezTo>
                  <a:cubicBezTo>
                    <a:pt x="542" y="54"/>
                    <a:pt x="484" y="44"/>
                    <a:pt x="422" y="44"/>
                  </a:cubicBezTo>
                  <a:cubicBezTo>
                    <a:pt x="386" y="44"/>
                    <a:pt x="348" y="47"/>
                    <a:pt x="309" y="54"/>
                  </a:cubicBezTo>
                  <a:cubicBezTo>
                    <a:pt x="278" y="57"/>
                    <a:pt x="236" y="54"/>
                    <a:pt x="229" y="78"/>
                  </a:cubicBezTo>
                  <a:cubicBezTo>
                    <a:pt x="211" y="84"/>
                    <a:pt x="207" y="101"/>
                    <a:pt x="187" y="101"/>
                  </a:cubicBezTo>
                  <a:cubicBezTo>
                    <a:pt x="181" y="101"/>
                    <a:pt x="173" y="100"/>
                    <a:pt x="164" y="96"/>
                  </a:cubicBezTo>
                  <a:cubicBezTo>
                    <a:pt x="156" y="71"/>
                    <a:pt x="87" y="89"/>
                    <a:pt x="76" y="65"/>
                  </a:cubicBezTo>
                  <a:cubicBezTo>
                    <a:pt x="74" y="60"/>
                    <a:pt x="64" y="55"/>
                    <a:pt x="55" y="55"/>
                  </a:cubicBezTo>
                  <a:cubicBezTo>
                    <a:pt x="52" y="55"/>
                    <a:pt x="48" y="55"/>
                    <a:pt x="45" y="57"/>
                  </a:cubicBezTo>
                  <a:cubicBezTo>
                    <a:pt x="28" y="65"/>
                    <a:pt x="35" y="75"/>
                    <a:pt x="45" y="78"/>
                  </a:cubicBezTo>
                  <a:cubicBezTo>
                    <a:pt x="87" y="89"/>
                    <a:pt x="97" y="110"/>
                    <a:pt x="129" y="123"/>
                  </a:cubicBezTo>
                  <a:cubicBezTo>
                    <a:pt x="135" y="127"/>
                    <a:pt x="146" y="137"/>
                    <a:pt x="139" y="141"/>
                  </a:cubicBezTo>
                  <a:cubicBezTo>
                    <a:pt x="129" y="148"/>
                    <a:pt x="108" y="148"/>
                    <a:pt x="94" y="148"/>
                  </a:cubicBezTo>
                  <a:cubicBezTo>
                    <a:pt x="73" y="148"/>
                    <a:pt x="69" y="137"/>
                    <a:pt x="55" y="134"/>
                  </a:cubicBezTo>
                  <a:cubicBezTo>
                    <a:pt x="49" y="130"/>
                    <a:pt x="41" y="127"/>
                    <a:pt x="32" y="127"/>
                  </a:cubicBezTo>
                  <a:cubicBezTo>
                    <a:pt x="26" y="127"/>
                    <a:pt x="20" y="128"/>
                    <a:pt x="14" y="131"/>
                  </a:cubicBezTo>
                  <a:cubicBezTo>
                    <a:pt x="0" y="137"/>
                    <a:pt x="4" y="144"/>
                    <a:pt x="7" y="155"/>
                  </a:cubicBezTo>
                  <a:cubicBezTo>
                    <a:pt x="21" y="172"/>
                    <a:pt x="49" y="172"/>
                    <a:pt x="80" y="172"/>
                  </a:cubicBezTo>
                  <a:cubicBezTo>
                    <a:pt x="84" y="172"/>
                    <a:pt x="88" y="173"/>
                    <a:pt x="91" y="173"/>
                  </a:cubicBezTo>
                  <a:cubicBezTo>
                    <a:pt x="144" y="173"/>
                    <a:pt x="180" y="151"/>
                    <a:pt x="233" y="148"/>
                  </a:cubicBezTo>
                  <a:cubicBezTo>
                    <a:pt x="240" y="148"/>
                    <a:pt x="246" y="148"/>
                    <a:pt x="253" y="148"/>
                  </a:cubicBezTo>
                  <a:cubicBezTo>
                    <a:pt x="320" y="148"/>
                    <a:pt x="385" y="161"/>
                    <a:pt x="451" y="161"/>
                  </a:cubicBezTo>
                  <a:cubicBezTo>
                    <a:pt x="474" y="161"/>
                    <a:pt x="497" y="159"/>
                    <a:pt x="521" y="155"/>
                  </a:cubicBezTo>
                  <a:cubicBezTo>
                    <a:pt x="547" y="156"/>
                    <a:pt x="573" y="157"/>
                    <a:pt x="599" y="157"/>
                  </a:cubicBezTo>
                  <a:cubicBezTo>
                    <a:pt x="644" y="157"/>
                    <a:pt x="688" y="154"/>
                    <a:pt x="732" y="148"/>
                  </a:cubicBezTo>
                  <a:cubicBezTo>
                    <a:pt x="833" y="134"/>
                    <a:pt x="947" y="148"/>
                    <a:pt x="1038" y="113"/>
                  </a:cubicBezTo>
                  <a:lnTo>
                    <a:pt x="1048" y="113"/>
                  </a:lnTo>
                  <a:cubicBezTo>
                    <a:pt x="1092" y="114"/>
                    <a:pt x="1137" y="116"/>
                    <a:pt x="1182" y="116"/>
                  </a:cubicBezTo>
                  <a:cubicBezTo>
                    <a:pt x="1250" y="116"/>
                    <a:pt x="1318" y="113"/>
                    <a:pt x="1384" y="102"/>
                  </a:cubicBezTo>
                  <a:cubicBezTo>
                    <a:pt x="1424" y="96"/>
                    <a:pt x="1456" y="77"/>
                    <a:pt x="1501" y="77"/>
                  </a:cubicBezTo>
                  <a:cubicBezTo>
                    <a:pt x="1507" y="77"/>
                    <a:pt x="1513" y="77"/>
                    <a:pt x="1520" y="78"/>
                  </a:cubicBezTo>
                  <a:cubicBezTo>
                    <a:pt x="1531" y="80"/>
                    <a:pt x="1540" y="81"/>
                    <a:pt x="1549" y="81"/>
                  </a:cubicBezTo>
                  <a:cubicBezTo>
                    <a:pt x="1574" y="81"/>
                    <a:pt x="1592" y="73"/>
                    <a:pt x="1610" y="57"/>
                  </a:cubicBezTo>
                  <a:cubicBezTo>
                    <a:pt x="1622" y="47"/>
                    <a:pt x="1635" y="41"/>
                    <a:pt x="1646" y="41"/>
                  </a:cubicBezTo>
                  <a:cubicBezTo>
                    <a:pt x="1661" y="41"/>
                    <a:pt x="1674" y="49"/>
                    <a:pt x="1683" y="65"/>
                  </a:cubicBezTo>
                  <a:cubicBezTo>
                    <a:pt x="1686" y="70"/>
                    <a:pt x="1693" y="73"/>
                    <a:pt x="1703" y="73"/>
                  </a:cubicBezTo>
                  <a:cubicBezTo>
                    <a:pt x="1706" y="73"/>
                    <a:pt x="1710" y="72"/>
                    <a:pt x="1714" y="71"/>
                  </a:cubicBezTo>
                  <a:cubicBezTo>
                    <a:pt x="1752" y="71"/>
                    <a:pt x="1794" y="71"/>
                    <a:pt x="1832" y="68"/>
                  </a:cubicBezTo>
                  <a:cubicBezTo>
                    <a:pt x="1837" y="68"/>
                    <a:pt x="1843" y="68"/>
                    <a:pt x="1849" y="68"/>
                  </a:cubicBezTo>
                  <a:cubicBezTo>
                    <a:pt x="1868" y="68"/>
                    <a:pt x="1887" y="66"/>
                    <a:pt x="1887" y="51"/>
                  </a:cubicBezTo>
                  <a:cubicBezTo>
                    <a:pt x="1884" y="37"/>
                    <a:pt x="1887" y="16"/>
                    <a:pt x="1846" y="9"/>
                  </a:cubicBezTo>
                  <a:cubicBezTo>
                    <a:pt x="1818" y="4"/>
                    <a:pt x="1791" y="1"/>
                    <a:pt x="1762" y="1"/>
                  </a:cubicBezTo>
                  <a:cubicBezTo>
                    <a:pt x="1751" y="1"/>
                    <a:pt x="1740" y="1"/>
                    <a:pt x="1728" y="2"/>
                  </a:cubicBezTo>
                  <a:cubicBezTo>
                    <a:pt x="1678" y="9"/>
                    <a:pt x="1628" y="11"/>
                    <a:pt x="1578" y="11"/>
                  </a:cubicBezTo>
                  <a:cubicBezTo>
                    <a:pt x="1521" y="11"/>
                    <a:pt x="1464" y="8"/>
                    <a:pt x="1408" y="2"/>
                  </a:cubicBezTo>
                  <a:cubicBezTo>
                    <a:pt x="1401" y="1"/>
                    <a:pt x="1394" y="1"/>
                    <a:pt x="1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9" name="Google Shape;4399;p33"/>
            <p:cNvSpPr/>
            <p:nvPr/>
          </p:nvSpPr>
          <p:spPr>
            <a:xfrm>
              <a:off x="5912550" y="855550"/>
              <a:ext cx="20575" cy="2475"/>
            </a:xfrm>
            <a:custGeom>
              <a:avLst/>
              <a:gdLst/>
              <a:ahLst/>
              <a:cxnLst/>
              <a:rect l="l" t="t" r="r" b="b"/>
              <a:pathLst>
                <a:path w="823" h="99" extrusionOk="0">
                  <a:moveTo>
                    <a:pt x="463" y="0"/>
                  </a:moveTo>
                  <a:cubicBezTo>
                    <a:pt x="423" y="0"/>
                    <a:pt x="382" y="2"/>
                    <a:pt x="341" y="9"/>
                  </a:cubicBezTo>
                  <a:cubicBezTo>
                    <a:pt x="312" y="13"/>
                    <a:pt x="283" y="14"/>
                    <a:pt x="254" y="14"/>
                  </a:cubicBezTo>
                  <a:cubicBezTo>
                    <a:pt x="240" y="14"/>
                    <a:pt x="226" y="14"/>
                    <a:pt x="213" y="14"/>
                  </a:cubicBezTo>
                  <a:cubicBezTo>
                    <a:pt x="171" y="14"/>
                    <a:pt x="131" y="16"/>
                    <a:pt x="97" y="29"/>
                  </a:cubicBezTo>
                  <a:cubicBezTo>
                    <a:pt x="79" y="29"/>
                    <a:pt x="63" y="28"/>
                    <a:pt x="49" y="28"/>
                  </a:cubicBezTo>
                  <a:cubicBezTo>
                    <a:pt x="31" y="28"/>
                    <a:pt x="17" y="30"/>
                    <a:pt x="8" y="39"/>
                  </a:cubicBezTo>
                  <a:cubicBezTo>
                    <a:pt x="1" y="47"/>
                    <a:pt x="11" y="50"/>
                    <a:pt x="22" y="57"/>
                  </a:cubicBezTo>
                  <a:cubicBezTo>
                    <a:pt x="72" y="79"/>
                    <a:pt x="121" y="99"/>
                    <a:pt x="178" y="99"/>
                  </a:cubicBezTo>
                  <a:cubicBezTo>
                    <a:pt x="204" y="99"/>
                    <a:pt x="231" y="95"/>
                    <a:pt x="261" y="85"/>
                  </a:cubicBezTo>
                  <a:cubicBezTo>
                    <a:pt x="268" y="81"/>
                    <a:pt x="278" y="80"/>
                    <a:pt x="289" y="80"/>
                  </a:cubicBezTo>
                  <a:cubicBezTo>
                    <a:pt x="299" y="80"/>
                    <a:pt x="308" y="81"/>
                    <a:pt x="316" y="81"/>
                  </a:cubicBezTo>
                  <a:cubicBezTo>
                    <a:pt x="330" y="81"/>
                    <a:pt x="343" y="82"/>
                    <a:pt x="357" y="82"/>
                  </a:cubicBezTo>
                  <a:cubicBezTo>
                    <a:pt x="491" y="82"/>
                    <a:pt x="621" y="64"/>
                    <a:pt x="754" y="64"/>
                  </a:cubicBezTo>
                  <a:cubicBezTo>
                    <a:pt x="759" y="65"/>
                    <a:pt x="765" y="66"/>
                    <a:pt x="771" y="66"/>
                  </a:cubicBezTo>
                  <a:cubicBezTo>
                    <a:pt x="795" y="66"/>
                    <a:pt x="823" y="60"/>
                    <a:pt x="823" y="44"/>
                  </a:cubicBezTo>
                  <a:cubicBezTo>
                    <a:pt x="823" y="26"/>
                    <a:pt x="781" y="15"/>
                    <a:pt x="754" y="15"/>
                  </a:cubicBezTo>
                  <a:cubicBezTo>
                    <a:pt x="658" y="13"/>
                    <a:pt x="561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0" name="Google Shape;4400;p33"/>
            <p:cNvSpPr/>
            <p:nvPr/>
          </p:nvSpPr>
          <p:spPr>
            <a:xfrm>
              <a:off x="5440025" y="867550"/>
              <a:ext cx="13550" cy="1850"/>
            </a:xfrm>
            <a:custGeom>
              <a:avLst/>
              <a:gdLst/>
              <a:ahLst/>
              <a:cxnLst/>
              <a:rect l="l" t="t" r="r" b="b"/>
              <a:pathLst>
                <a:path w="542" h="74" extrusionOk="0">
                  <a:moveTo>
                    <a:pt x="455" y="3"/>
                  </a:moveTo>
                  <a:cubicBezTo>
                    <a:pt x="451" y="3"/>
                    <a:pt x="448" y="3"/>
                    <a:pt x="445" y="4"/>
                  </a:cubicBezTo>
                  <a:cubicBezTo>
                    <a:pt x="316" y="7"/>
                    <a:pt x="181" y="1"/>
                    <a:pt x="56" y="28"/>
                  </a:cubicBezTo>
                  <a:cubicBezTo>
                    <a:pt x="35" y="32"/>
                    <a:pt x="1" y="32"/>
                    <a:pt x="14" y="49"/>
                  </a:cubicBezTo>
                  <a:cubicBezTo>
                    <a:pt x="20" y="60"/>
                    <a:pt x="36" y="69"/>
                    <a:pt x="57" y="69"/>
                  </a:cubicBezTo>
                  <a:cubicBezTo>
                    <a:pt x="63" y="69"/>
                    <a:pt x="70" y="68"/>
                    <a:pt x="77" y="66"/>
                  </a:cubicBezTo>
                  <a:cubicBezTo>
                    <a:pt x="109" y="61"/>
                    <a:pt x="141" y="56"/>
                    <a:pt x="173" y="56"/>
                  </a:cubicBezTo>
                  <a:cubicBezTo>
                    <a:pt x="202" y="56"/>
                    <a:pt x="231" y="60"/>
                    <a:pt x="261" y="70"/>
                  </a:cubicBezTo>
                  <a:cubicBezTo>
                    <a:pt x="269" y="72"/>
                    <a:pt x="280" y="73"/>
                    <a:pt x="292" y="73"/>
                  </a:cubicBezTo>
                  <a:cubicBezTo>
                    <a:pt x="314" y="73"/>
                    <a:pt x="339" y="70"/>
                    <a:pt x="355" y="63"/>
                  </a:cubicBezTo>
                  <a:cubicBezTo>
                    <a:pt x="385" y="52"/>
                    <a:pt x="414" y="52"/>
                    <a:pt x="445" y="52"/>
                  </a:cubicBezTo>
                  <a:lnTo>
                    <a:pt x="486" y="52"/>
                  </a:lnTo>
                  <a:cubicBezTo>
                    <a:pt x="514" y="52"/>
                    <a:pt x="534" y="49"/>
                    <a:pt x="539" y="32"/>
                  </a:cubicBezTo>
                  <a:cubicBezTo>
                    <a:pt x="542" y="22"/>
                    <a:pt x="521" y="14"/>
                    <a:pt x="500" y="11"/>
                  </a:cubicBezTo>
                  <a:cubicBezTo>
                    <a:pt x="486" y="8"/>
                    <a:pt x="470" y="3"/>
                    <a:pt x="45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1" name="Google Shape;4401;p33"/>
            <p:cNvSpPr/>
            <p:nvPr/>
          </p:nvSpPr>
          <p:spPr>
            <a:xfrm>
              <a:off x="5582875" y="682000"/>
              <a:ext cx="16500" cy="4200"/>
            </a:xfrm>
            <a:custGeom>
              <a:avLst/>
              <a:gdLst/>
              <a:ahLst/>
              <a:cxnLst/>
              <a:rect l="l" t="t" r="r" b="b"/>
              <a:pathLst>
                <a:path w="660" h="168" extrusionOk="0">
                  <a:moveTo>
                    <a:pt x="604" y="0"/>
                  </a:moveTo>
                  <a:cubicBezTo>
                    <a:pt x="591" y="0"/>
                    <a:pt x="581" y="4"/>
                    <a:pt x="573" y="12"/>
                  </a:cubicBezTo>
                  <a:cubicBezTo>
                    <a:pt x="566" y="19"/>
                    <a:pt x="587" y="29"/>
                    <a:pt x="559" y="33"/>
                  </a:cubicBezTo>
                  <a:cubicBezTo>
                    <a:pt x="540" y="14"/>
                    <a:pt x="517" y="7"/>
                    <a:pt x="491" y="7"/>
                  </a:cubicBezTo>
                  <a:cubicBezTo>
                    <a:pt x="464" y="7"/>
                    <a:pt x="435" y="15"/>
                    <a:pt x="407" y="25"/>
                  </a:cubicBezTo>
                  <a:cubicBezTo>
                    <a:pt x="351" y="44"/>
                    <a:pt x="283" y="63"/>
                    <a:pt x="218" y="63"/>
                  </a:cubicBezTo>
                  <a:cubicBezTo>
                    <a:pt x="198" y="63"/>
                    <a:pt x="179" y="61"/>
                    <a:pt x="160" y="57"/>
                  </a:cubicBezTo>
                  <a:cubicBezTo>
                    <a:pt x="147" y="54"/>
                    <a:pt x="135" y="53"/>
                    <a:pt x="124" y="53"/>
                  </a:cubicBezTo>
                  <a:cubicBezTo>
                    <a:pt x="75" y="53"/>
                    <a:pt x="46" y="75"/>
                    <a:pt x="0" y="75"/>
                  </a:cubicBezTo>
                  <a:cubicBezTo>
                    <a:pt x="63" y="78"/>
                    <a:pt x="129" y="78"/>
                    <a:pt x="149" y="120"/>
                  </a:cubicBezTo>
                  <a:lnTo>
                    <a:pt x="164" y="120"/>
                  </a:lnTo>
                  <a:cubicBezTo>
                    <a:pt x="181" y="101"/>
                    <a:pt x="200" y="95"/>
                    <a:pt x="219" y="95"/>
                  </a:cubicBezTo>
                  <a:cubicBezTo>
                    <a:pt x="245" y="95"/>
                    <a:pt x="273" y="106"/>
                    <a:pt x="299" y="112"/>
                  </a:cubicBezTo>
                  <a:cubicBezTo>
                    <a:pt x="307" y="114"/>
                    <a:pt x="316" y="115"/>
                    <a:pt x="324" y="115"/>
                  </a:cubicBezTo>
                  <a:cubicBezTo>
                    <a:pt x="338" y="115"/>
                    <a:pt x="351" y="112"/>
                    <a:pt x="362" y="105"/>
                  </a:cubicBezTo>
                  <a:cubicBezTo>
                    <a:pt x="387" y="105"/>
                    <a:pt x="411" y="92"/>
                    <a:pt x="443" y="92"/>
                  </a:cubicBezTo>
                  <a:cubicBezTo>
                    <a:pt x="455" y="92"/>
                    <a:pt x="468" y="94"/>
                    <a:pt x="482" y="99"/>
                  </a:cubicBezTo>
                  <a:cubicBezTo>
                    <a:pt x="434" y="105"/>
                    <a:pt x="410" y="112"/>
                    <a:pt x="386" y="126"/>
                  </a:cubicBezTo>
                  <a:cubicBezTo>
                    <a:pt x="365" y="137"/>
                    <a:pt x="358" y="147"/>
                    <a:pt x="396" y="158"/>
                  </a:cubicBezTo>
                  <a:cubicBezTo>
                    <a:pt x="419" y="163"/>
                    <a:pt x="442" y="167"/>
                    <a:pt x="463" y="167"/>
                  </a:cubicBezTo>
                  <a:cubicBezTo>
                    <a:pt x="483" y="167"/>
                    <a:pt x="502" y="164"/>
                    <a:pt x="521" y="154"/>
                  </a:cubicBezTo>
                  <a:cubicBezTo>
                    <a:pt x="538" y="144"/>
                    <a:pt x="552" y="137"/>
                    <a:pt x="570" y="130"/>
                  </a:cubicBezTo>
                  <a:cubicBezTo>
                    <a:pt x="636" y="112"/>
                    <a:pt x="646" y="91"/>
                    <a:pt x="604" y="54"/>
                  </a:cubicBezTo>
                  <a:cubicBezTo>
                    <a:pt x="597" y="40"/>
                    <a:pt x="607" y="36"/>
                    <a:pt x="628" y="33"/>
                  </a:cubicBezTo>
                  <a:cubicBezTo>
                    <a:pt x="646" y="29"/>
                    <a:pt x="660" y="22"/>
                    <a:pt x="657" y="12"/>
                  </a:cubicBezTo>
                  <a:cubicBezTo>
                    <a:pt x="653" y="5"/>
                    <a:pt x="636" y="5"/>
                    <a:pt x="618" y="1"/>
                  </a:cubicBezTo>
                  <a:cubicBezTo>
                    <a:pt x="613" y="0"/>
                    <a:pt x="608" y="0"/>
                    <a:pt x="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2" name="Google Shape;4402;p33"/>
            <p:cNvSpPr/>
            <p:nvPr/>
          </p:nvSpPr>
          <p:spPr>
            <a:xfrm>
              <a:off x="5456600" y="859425"/>
              <a:ext cx="12775" cy="4000"/>
            </a:xfrm>
            <a:custGeom>
              <a:avLst/>
              <a:gdLst/>
              <a:ahLst/>
              <a:cxnLst/>
              <a:rect l="l" t="t" r="r" b="b"/>
              <a:pathLst>
                <a:path w="511" h="160" extrusionOk="0">
                  <a:moveTo>
                    <a:pt x="299" y="121"/>
                  </a:moveTo>
                  <a:lnTo>
                    <a:pt x="299" y="124"/>
                  </a:lnTo>
                  <a:lnTo>
                    <a:pt x="295" y="124"/>
                  </a:lnTo>
                  <a:lnTo>
                    <a:pt x="299" y="121"/>
                  </a:lnTo>
                  <a:close/>
                  <a:moveTo>
                    <a:pt x="233" y="1"/>
                  </a:moveTo>
                  <a:cubicBezTo>
                    <a:pt x="215" y="1"/>
                    <a:pt x="207" y="12"/>
                    <a:pt x="198" y="23"/>
                  </a:cubicBezTo>
                  <a:cubicBezTo>
                    <a:pt x="174" y="48"/>
                    <a:pt x="153" y="72"/>
                    <a:pt x="80" y="76"/>
                  </a:cubicBezTo>
                  <a:cubicBezTo>
                    <a:pt x="46" y="79"/>
                    <a:pt x="1" y="103"/>
                    <a:pt x="70" y="124"/>
                  </a:cubicBezTo>
                  <a:lnTo>
                    <a:pt x="76" y="124"/>
                  </a:lnTo>
                  <a:cubicBezTo>
                    <a:pt x="105" y="134"/>
                    <a:pt x="111" y="159"/>
                    <a:pt x="146" y="159"/>
                  </a:cubicBezTo>
                  <a:cubicBezTo>
                    <a:pt x="212" y="155"/>
                    <a:pt x="278" y="148"/>
                    <a:pt x="334" y="124"/>
                  </a:cubicBezTo>
                  <a:lnTo>
                    <a:pt x="468" y="124"/>
                  </a:lnTo>
                  <a:cubicBezTo>
                    <a:pt x="489" y="124"/>
                    <a:pt x="510" y="121"/>
                    <a:pt x="507" y="107"/>
                  </a:cubicBezTo>
                  <a:cubicBezTo>
                    <a:pt x="507" y="98"/>
                    <a:pt x="493" y="89"/>
                    <a:pt x="478" y="89"/>
                  </a:cubicBezTo>
                  <a:cubicBezTo>
                    <a:pt x="476" y="89"/>
                    <a:pt x="474" y="89"/>
                    <a:pt x="472" y="89"/>
                  </a:cubicBezTo>
                  <a:cubicBezTo>
                    <a:pt x="464" y="91"/>
                    <a:pt x="455" y="92"/>
                    <a:pt x="447" y="92"/>
                  </a:cubicBezTo>
                  <a:cubicBezTo>
                    <a:pt x="430" y="92"/>
                    <a:pt x="412" y="89"/>
                    <a:pt x="393" y="89"/>
                  </a:cubicBezTo>
                  <a:cubicBezTo>
                    <a:pt x="388" y="89"/>
                    <a:pt x="383" y="89"/>
                    <a:pt x="379" y="89"/>
                  </a:cubicBezTo>
                  <a:cubicBezTo>
                    <a:pt x="373" y="90"/>
                    <a:pt x="368" y="90"/>
                    <a:pt x="363" y="90"/>
                  </a:cubicBezTo>
                  <a:cubicBezTo>
                    <a:pt x="312" y="90"/>
                    <a:pt x="264" y="59"/>
                    <a:pt x="264" y="30"/>
                  </a:cubicBezTo>
                  <a:cubicBezTo>
                    <a:pt x="267" y="20"/>
                    <a:pt x="271" y="6"/>
                    <a:pt x="246" y="3"/>
                  </a:cubicBezTo>
                  <a:cubicBezTo>
                    <a:pt x="241" y="1"/>
                    <a:pt x="237" y="1"/>
                    <a:pt x="2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3" name="Google Shape;4403;p33"/>
            <p:cNvSpPr/>
            <p:nvPr/>
          </p:nvSpPr>
          <p:spPr>
            <a:xfrm>
              <a:off x="5641600" y="678200"/>
              <a:ext cx="7300" cy="3675"/>
            </a:xfrm>
            <a:custGeom>
              <a:avLst/>
              <a:gdLst/>
              <a:ahLst/>
              <a:cxnLst/>
              <a:rect l="l" t="t" r="r" b="b"/>
              <a:pathLst>
                <a:path w="292" h="147" extrusionOk="0">
                  <a:moveTo>
                    <a:pt x="205" y="1"/>
                  </a:moveTo>
                  <a:cubicBezTo>
                    <a:pt x="163" y="8"/>
                    <a:pt x="111" y="1"/>
                    <a:pt x="87" y="28"/>
                  </a:cubicBezTo>
                  <a:cubicBezTo>
                    <a:pt x="80" y="32"/>
                    <a:pt x="74" y="32"/>
                    <a:pt x="69" y="35"/>
                  </a:cubicBezTo>
                  <a:lnTo>
                    <a:pt x="35" y="35"/>
                  </a:lnTo>
                  <a:cubicBezTo>
                    <a:pt x="18" y="56"/>
                    <a:pt x="45" y="73"/>
                    <a:pt x="39" y="94"/>
                  </a:cubicBezTo>
                  <a:cubicBezTo>
                    <a:pt x="0" y="122"/>
                    <a:pt x="14" y="136"/>
                    <a:pt x="69" y="147"/>
                  </a:cubicBezTo>
                  <a:cubicBezTo>
                    <a:pt x="143" y="143"/>
                    <a:pt x="139" y="126"/>
                    <a:pt x="98" y="102"/>
                  </a:cubicBezTo>
                  <a:cubicBezTo>
                    <a:pt x="77" y="91"/>
                    <a:pt x="87" y="81"/>
                    <a:pt x="104" y="73"/>
                  </a:cubicBezTo>
                  <a:cubicBezTo>
                    <a:pt x="114" y="67"/>
                    <a:pt x="130" y="60"/>
                    <a:pt x="142" y="60"/>
                  </a:cubicBezTo>
                  <a:cubicBezTo>
                    <a:pt x="149" y="60"/>
                    <a:pt x="154" y="62"/>
                    <a:pt x="157" y="67"/>
                  </a:cubicBezTo>
                  <a:cubicBezTo>
                    <a:pt x="165" y="81"/>
                    <a:pt x="178" y="85"/>
                    <a:pt x="193" y="85"/>
                  </a:cubicBezTo>
                  <a:cubicBezTo>
                    <a:pt x="209" y="85"/>
                    <a:pt x="228" y="80"/>
                    <a:pt x="244" y="80"/>
                  </a:cubicBezTo>
                  <a:cubicBezTo>
                    <a:pt x="249" y="80"/>
                    <a:pt x="253" y="80"/>
                    <a:pt x="257" y="81"/>
                  </a:cubicBezTo>
                  <a:cubicBezTo>
                    <a:pt x="261" y="83"/>
                    <a:pt x="265" y="84"/>
                    <a:pt x="269" y="84"/>
                  </a:cubicBezTo>
                  <a:cubicBezTo>
                    <a:pt x="279" y="84"/>
                    <a:pt x="288" y="78"/>
                    <a:pt x="288" y="70"/>
                  </a:cubicBezTo>
                  <a:cubicBezTo>
                    <a:pt x="291" y="62"/>
                    <a:pt x="282" y="55"/>
                    <a:pt x="266" y="55"/>
                  </a:cubicBezTo>
                  <a:cubicBezTo>
                    <a:pt x="263" y="55"/>
                    <a:pt x="260" y="55"/>
                    <a:pt x="257" y="56"/>
                  </a:cubicBezTo>
                  <a:cubicBezTo>
                    <a:pt x="246" y="57"/>
                    <a:pt x="238" y="58"/>
                    <a:pt x="231" y="58"/>
                  </a:cubicBezTo>
                  <a:cubicBezTo>
                    <a:pt x="199" y="58"/>
                    <a:pt x="218" y="43"/>
                    <a:pt x="233" y="28"/>
                  </a:cubicBezTo>
                  <a:cubicBezTo>
                    <a:pt x="247" y="14"/>
                    <a:pt x="229" y="1"/>
                    <a:pt x="2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4" name="Google Shape;4404;p33"/>
            <p:cNvSpPr/>
            <p:nvPr/>
          </p:nvSpPr>
          <p:spPr>
            <a:xfrm>
              <a:off x="5412625" y="777775"/>
              <a:ext cx="9375" cy="1350"/>
            </a:xfrm>
            <a:custGeom>
              <a:avLst/>
              <a:gdLst/>
              <a:ahLst/>
              <a:cxnLst/>
              <a:rect l="l" t="t" r="r" b="b"/>
              <a:pathLst>
                <a:path w="375" h="54" extrusionOk="0">
                  <a:moveTo>
                    <a:pt x="375" y="0"/>
                  </a:moveTo>
                  <a:lnTo>
                    <a:pt x="375" y="0"/>
                  </a:lnTo>
                  <a:cubicBezTo>
                    <a:pt x="250" y="7"/>
                    <a:pt x="139" y="15"/>
                    <a:pt x="28" y="21"/>
                  </a:cubicBezTo>
                  <a:cubicBezTo>
                    <a:pt x="11" y="21"/>
                    <a:pt x="0" y="28"/>
                    <a:pt x="0" y="39"/>
                  </a:cubicBezTo>
                  <a:cubicBezTo>
                    <a:pt x="0" y="49"/>
                    <a:pt x="18" y="49"/>
                    <a:pt x="35" y="53"/>
                  </a:cubicBezTo>
                  <a:cubicBezTo>
                    <a:pt x="47" y="54"/>
                    <a:pt x="60" y="54"/>
                    <a:pt x="72" y="54"/>
                  </a:cubicBezTo>
                  <a:cubicBezTo>
                    <a:pt x="131" y="54"/>
                    <a:pt x="190" y="48"/>
                    <a:pt x="250" y="42"/>
                  </a:cubicBezTo>
                  <a:cubicBezTo>
                    <a:pt x="292" y="39"/>
                    <a:pt x="337" y="35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5" name="Google Shape;4405;p33"/>
            <p:cNvSpPr/>
            <p:nvPr/>
          </p:nvSpPr>
          <p:spPr>
            <a:xfrm>
              <a:off x="5437675" y="791075"/>
              <a:ext cx="8200" cy="1250"/>
            </a:xfrm>
            <a:custGeom>
              <a:avLst/>
              <a:gdLst/>
              <a:ahLst/>
              <a:cxnLst/>
              <a:rect l="l" t="t" r="r" b="b"/>
              <a:pathLst>
                <a:path w="328" h="50" extrusionOk="0">
                  <a:moveTo>
                    <a:pt x="165" y="0"/>
                  </a:moveTo>
                  <a:cubicBezTo>
                    <a:pt x="153" y="0"/>
                    <a:pt x="141" y="1"/>
                    <a:pt x="129" y="3"/>
                  </a:cubicBezTo>
                  <a:lnTo>
                    <a:pt x="84" y="3"/>
                  </a:lnTo>
                  <a:cubicBezTo>
                    <a:pt x="75" y="3"/>
                    <a:pt x="64" y="3"/>
                    <a:pt x="54" y="3"/>
                  </a:cubicBezTo>
                  <a:cubicBezTo>
                    <a:pt x="33" y="3"/>
                    <a:pt x="13" y="4"/>
                    <a:pt x="8" y="13"/>
                  </a:cubicBezTo>
                  <a:cubicBezTo>
                    <a:pt x="1" y="37"/>
                    <a:pt x="50" y="34"/>
                    <a:pt x="77" y="41"/>
                  </a:cubicBezTo>
                  <a:cubicBezTo>
                    <a:pt x="87" y="44"/>
                    <a:pt x="101" y="46"/>
                    <a:pt x="111" y="46"/>
                  </a:cubicBezTo>
                  <a:cubicBezTo>
                    <a:pt x="115" y="46"/>
                    <a:pt x="119" y="46"/>
                    <a:pt x="122" y="45"/>
                  </a:cubicBezTo>
                  <a:cubicBezTo>
                    <a:pt x="145" y="38"/>
                    <a:pt x="167" y="35"/>
                    <a:pt x="189" y="35"/>
                  </a:cubicBezTo>
                  <a:cubicBezTo>
                    <a:pt x="214" y="35"/>
                    <a:pt x="239" y="39"/>
                    <a:pt x="265" y="45"/>
                  </a:cubicBezTo>
                  <a:cubicBezTo>
                    <a:pt x="274" y="46"/>
                    <a:pt x="287" y="49"/>
                    <a:pt x="297" y="49"/>
                  </a:cubicBezTo>
                  <a:cubicBezTo>
                    <a:pt x="306" y="49"/>
                    <a:pt x="313" y="47"/>
                    <a:pt x="316" y="41"/>
                  </a:cubicBezTo>
                  <a:cubicBezTo>
                    <a:pt x="327" y="24"/>
                    <a:pt x="310" y="13"/>
                    <a:pt x="275" y="10"/>
                  </a:cubicBezTo>
                  <a:cubicBezTo>
                    <a:pt x="238" y="7"/>
                    <a:pt x="202" y="0"/>
                    <a:pt x="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6" name="Google Shape;4406;p33"/>
            <p:cNvSpPr/>
            <p:nvPr/>
          </p:nvSpPr>
          <p:spPr>
            <a:xfrm>
              <a:off x="5451825" y="783325"/>
              <a:ext cx="11725" cy="4325"/>
            </a:xfrm>
            <a:custGeom>
              <a:avLst/>
              <a:gdLst/>
              <a:ahLst/>
              <a:cxnLst/>
              <a:rect l="l" t="t" r="r" b="b"/>
              <a:pathLst>
                <a:path w="469" h="173" extrusionOk="0">
                  <a:moveTo>
                    <a:pt x="220" y="1"/>
                  </a:moveTo>
                  <a:cubicBezTo>
                    <a:pt x="212" y="1"/>
                    <a:pt x="206" y="4"/>
                    <a:pt x="202" y="11"/>
                  </a:cubicBezTo>
                  <a:cubicBezTo>
                    <a:pt x="171" y="52"/>
                    <a:pt x="118" y="81"/>
                    <a:pt x="28" y="84"/>
                  </a:cubicBezTo>
                  <a:cubicBezTo>
                    <a:pt x="11" y="84"/>
                    <a:pt x="0" y="97"/>
                    <a:pt x="4" y="108"/>
                  </a:cubicBezTo>
                  <a:cubicBezTo>
                    <a:pt x="8" y="108"/>
                    <a:pt x="8" y="112"/>
                    <a:pt x="4" y="112"/>
                  </a:cubicBezTo>
                  <a:cubicBezTo>
                    <a:pt x="43" y="152"/>
                    <a:pt x="94" y="173"/>
                    <a:pt x="152" y="173"/>
                  </a:cubicBezTo>
                  <a:cubicBezTo>
                    <a:pt x="192" y="173"/>
                    <a:pt x="236" y="163"/>
                    <a:pt x="281" y="143"/>
                  </a:cubicBezTo>
                  <a:cubicBezTo>
                    <a:pt x="287" y="143"/>
                    <a:pt x="293" y="142"/>
                    <a:pt x="298" y="142"/>
                  </a:cubicBezTo>
                  <a:cubicBezTo>
                    <a:pt x="337" y="142"/>
                    <a:pt x="374" y="154"/>
                    <a:pt x="413" y="157"/>
                  </a:cubicBezTo>
                  <a:cubicBezTo>
                    <a:pt x="419" y="157"/>
                    <a:pt x="425" y="158"/>
                    <a:pt x="431" y="158"/>
                  </a:cubicBezTo>
                  <a:cubicBezTo>
                    <a:pt x="451" y="158"/>
                    <a:pt x="466" y="153"/>
                    <a:pt x="469" y="139"/>
                  </a:cubicBezTo>
                  <a:cubicBezTo>
                    <a:pt x="469" y="126"/>
                    <a:pt x="445" y="122"/>
                    <a:pt x="424" y="122"/>
                  </a:cubicBezTo>
                  <a:cubicBezTo>
                    <a:pt x="414" y="123"/>
                    <a:pt x="405" y="123"/>
                    <a:pt x="395" y="123"/>
                  </a:cubicBezTo>
                  <a:cubicBezTo>
                    <a:pt x="348" y="123"/>
                    <a:pt x="304" y="117"/>
                    <a:pt x="261" y="108"/>
                  </a:cubicBezTo>
                  <a:lnTo>
                    <a:pt x="264" y="105"/>
                  </a:lnTo>
                  <a:cubicBezTo>
                    <a:pt x="247" y="81"/>
                    <a:pt x="208" y="60"/>
                    <a:pt x="261" y="32"/>
                  </a:cubicBezTo>
                  <a:cubicBezTo>
                    <a:pt x="275" y="25"/>
                    <a:pt x="254" y="11"/>
                    <a:pt x="237" y="4"/>
                  </a:cubicBezTo>
                  <a:cubicBezTo>
                    <a:pt x="230" y="2"/>
                    <a:pt x="225" y="1"/>
                    <a:pt x="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7" name="Google Shape;4407;p33"/>
            <p:cNvSpPr/>
            <p:nvPr/>
          </p:nvSpPr>
          <p:spPr>
            <a:xfrm>
              <a:off x="5713450" y="677875"/>
              <a:ext cx="4500" cy="2100"/>
            </a:xfrm>
            <a:custGeom>
              <a:avLst/>
              <a:gdLst/>
              <a:ahLst/>
              <a:cxnLst/>
              <a:rect l="l" t="t" r="r" b="b"/>
              <a:pathLst>
                <a:path w="180" h="84" extrusionOk="0">
                  <a:moveTo>
                    <a:pt x="13" y="1"/>
                  </a:moveTo>
                  <a:cubicBezTo>
                    <a:pt x="6" y="1"/>
                    <a:pt x="1" y="4"/>
                    <a:pt x="2" y="14"/>
                  </a:cubicBezTo>
                  <a:cubicBezTo>
                    <a:pt x="5" y="33"/>
                    <a:pt x="0" y="60"/>
                    <a:pt x="56" y="60"/>
                  </a:cubicBezTo>
                  <a:cubicBezTo>
                    <a:pt x="62" y="60"/>
                    <a:pt x="68" y="60"/>
                    <a:pt x="76" y="59"/>
                  </a:cubicBezTo>
                  <a:cubicBezTo>
                    <a:pt x="79" y="59"/>
                    <a:pt x="83" y="58"/>
                    <a:pt x="86" y="58"/>
                  </a:cubicBezTo>
                  <a:cubicBezTo>
                    <a:pt x="112" y="58"/>
                    <a:pt x="122" y="70"/>
                    <a:pt x="138" y="80"/>
                  </a:cubicBezTo>
                  <a:cubicBezTo>
                    <a:pt x="145" y="83"/>
                    <a:pt x="159" y="83"/>
                    <a:pt x="169" y="83"/>
                  </a:cubicBezTo>
                  <a:cubicBezTo>
                    <a:pt x="180" y="80"/>
                    <a:pt x="180" y="73"/>
                    <a:pt x="180" y="69"/>
                  </a:cubicBezTo>
                  <a:cubicBezTo>
                    <a:pt x="176" y="35"/>
                    <a:pt x="117" y="6"/>
                    <a:pt x="51" y="3"/>
                  </a:cubicBezTo>
                  <a:cubicBezTo>
                    <a:pt x="49" y="5"/>
                    <a:pt x="47" y="6"/>
                    <a:pt x="43" y="6"/>
                  </a:cubicBezTo>
                  <a:cubicBezTo>
                    <a:pt x="34" y="6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8" name="Google Shape;4408;p33"/>
            <p:cNvSpPr/>
            <p:nvPr/>
          </p:nvSpPr>
          <p:spPr>
            <a:xfrm>
              <a:off x="5481400" y="695975"/>
              <a:ext cx="7750" cy="1600"/>
            </a:xfrm>
            <a:custGeom>
              <a:avLst/>
              <a:gdLst/>
              <a:ahLst/>
              <a:cxnLst/>
              <a:rect l="l" t="t" r="r" b="b"/>
              <a:pathLst>
                <a:path w="310" h="64" extrusionOk="0">
                  <a:moveTo>
                    <a:pt x="165" y="0"/>
                  </a:moveTo>
                  <a:cubicBezTo>
                    <a:pt x="117" y="0"/>
                    <a:pt x="77" y="26"/>
                    <a:pt x="28" y="26"/>
                  </a:cubicBezTo>
                  <a:cubicBezTo>
                    <a:pt x="24" y="26"/>
                    <a:pt x="19" y="26"/>
                    <a:pt x="14" y="25"/>
                  </a:cubicBezTo>
                  <a:cubicBezTo>
                    <a:pt x="4" y="25"/>
                    <a:pt x="0" y="49"/>
                    <a:pt x="14" y="49"/>
                  </a:cubicBezTo>
                  <a:cubicBezTo>
                    <a:pt x="47" y="51"/>
                    <a:pt x="79" y="63"/>
                    <a:pt x="111" y="63"/>
                  </a:cubicBezTo>
                  <a:cubicBezTo>
                    <a:pt x="130" y="63"/>
                    <a:pt x="149" y="59"/>
                    <a:pt x="167" y="46"/>
                  </a:cubicBezTo>
                  <a:cubicBezTo>
                    <a:pt x="176" y="42"/>
                    <a:pt x="185" y="41"/>
                    <a:pt x="194" y="41"/>
                  </a:cubicBezTo>
                  <a:cubicBezTo>
                    <a:pt x="219" y="41"/>
                    <a:pt x="244" y="51"/>
                    <a:pt x="271" y="51"/>
                  </a:cubicBezTo>
                  <a:cubicBezTo>
                    <a:pt x="283" y="51"/>
                    <a:pt x="296" y="49"/>
                    <a:pt x="309" y="43"/>
                  </a:cubicBezTo>
                  <a:lnTo>
                    <a:pt x="309" y="43"/>
                  </a:lnTo>
                  <a:cubicBezTo>
                    <a:pt x="306" y="43"/>
                    <a:pt x="303" y="43"/>
                    <a:pt x="300" y="43"/>
                  </a:cubicBezTo>
                  <a:cubicBezTo>
                    <a:pt x="246" y="43"/>
                    <a:pt x="238" y="15"/>
                    <a:pt x="198" y="4"/>
                  </a:cubicBezTo>
                  <a:cubicBezTo>
                    <a:pt x="187" y="1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9" name="Google Shape;4409;p33"/>
            <p:cNvSpPr/>
            <p:nvPr/>
          </p:nvSpPr>
          <p:spPr>
            <a:xfrm>
              <a:off x="5546200" y="862850"/>
              <a:ext cx="12000" cy="3725"/>
            </a:xfrm>
            <a:custGeom>
              <a:avLst/>
              <a:gdLst/>
              <a:ahLst/>
              <a:cxnLst/>
              <a:rect l="l" t="t" r="r" b="b"/>
              <a:pathLst>
                <a:path w="480" h="149" extrusionOk="0">
                  <a:moveTo>
                    <a:pt x="404" y="1"/>
                  </a:moveTo>
                  <a:cubicBezTo>
                    <a:pt x="402" y="1"/>
                    <a:pt x="400" y="1"/>
                    <a:pt x="399" y="1"/>
                  </a:cubicBezTo>
                  <a:cubicBezTo>
                    <a:pt x="377" y="13"/>
                    <a:pt x="356" y="16"/>
                    <a:pt x="334" y="16"/>
                  </a:cubicBezTo>
                  <a:cubicBezTo>
                    <a:pt x="300" y="16"/>
                    <a:pt x="266" y="8"/>
                    <a:pt x="232" y="8"/>
                  </a:cubicBezTo>
                  <a:cubicBezTo>
                    <a:pt x="229" y="8"/>
                    <a:pt x="225" y="8"/>
                    <a:pt x="222" y="8"/>
                  </a:cubicBezTo>
                  <a:cubicBezTo>
                    <a:pt x="204" y="5"/>
                    <a:pt x="184" y="1"/>
                    <a:pt x="166" y="1"/>
                  </a:cubicBezTo>
                  <a:cubicBezTo>
                    <a:pt x="149" y="1"/>
                    <a:pt x="134" y="4"/>
                    <a:pt x="125" y="15"/>
                  </a:cubicBezTo>
                  <a:cubicBezTo>
                    <a:pt x="101" y="50"/>
                    <a:pt x="0" y="64"/>
                    <a:pt x="28" y="112"/>
                  </a:cubicBezTo>
                  <a:cubicBezTo>
                    <a:pt x="31" y="115"/>
                    <a:pt x="14" y="122"/>
                    <a:pt x="4" y="126"/>
                  </a:cubicBezTo>
                  <a:cubicBezTo>
                    <a:pt x="42" y="136"/>
                    <a:pt x="80" y="136"/>
                    <a:pt x="114" y="143"/>
                  </a:cubicBezTo>
                  <a:cubicBezTo>
                    <a:pt x="132" y="145"/>
                    <a:pt x="152" y="148"/>
                    <a:pt x="170" y="148"/>
                  </a:cubicBezTo>
                  <a:cubicBezTo>
                    <a:pt x="189" y="148"/>
                    <a:pt x="206" y="144"/>
                    <a:pt x="215" y="130"/>
                  </a:cubicBezTo>
                  <a:cubicBezTo>
                    <a:pt x="226" y="109"/>
                    <a:pt x="250" y="80"/>
                    <a:pt x="170" y="74"/>
                  </a:cubicBezTo>
                  <a:cubicBezTo>
                    <a:pt x="159" y="74"/>
                    <a:pt x="128" y="67"/>
                    <a:pt x="135" y="53"/>
                  </a:cubicBezTo>
                  <a:cubicBezTo>
                    <a:pt x="218" y="53"/>
                    <a:pt x="222" y="53"/>
                    <a:pt x="250" y="80"/>
                  </a:cubicBezTo>
                  <a:cubicBezTo>
                    <a:pt x="256" y="89"/>
                    <a:pt x="264" y="95"/>
                    <a:pt x="276" y="95"/>
                  </a:cubicBezTo>
                  <a:cubicBezTo>
                    <a:pt x="279" y="95"/>
                    <a:pt x="281" y="95"/>
                    <a:pt x="284" y="95"/>
                  </a:cubicBezTo>
                  <a:cubicBezTo>
                    <a:pt x="302" y="91"/>
                    <a:pt x="319" y="85"/>
                    <a:pt x="323" y="74"/>
                  </a:cubicBezTo>
                  <a:cubicBezTo>
                    <a:pt x="323" y="67"/>
                    <a:pt x="316" y="60"/>
                    <a:pt x="298" y="56"/>
                  </a:cubicBezTo>
                  <a:cubicBezTo>
                    <a:pt x="278" y="50"/>
                    <a:pt x="253" y="56"/>
                    <a:pt x="239" y="46"/>
                  </a:cubicBezTo>
                  <a:lnTo>
                    <a:pt x="239" y="46"/>
                  </a:lnTo>
                  <a:cubicBezTo>
                    <a:pt x="244" y="47"/>
                    <a:pt x="249" y="47"/>
                    <a:pt x="253" y="47"/>
                  </a:cubicBezTo>
                  <a:cubicBezTo>
                    <a:pt x="285" y="47"/>
                    <a:pt x="317" y="41"/>
                    <a:pt x="348" y="41"/>
                  </a:cubicBezTo>
                  <a:cubicBezTo>
                    <a:pt x="363" y="41"/>
                    <a:pt x="378" y="42"/>
                    <a:pt x="392" y="46"/>
                  </a:cubicBezTo>
                  <a:cubicBezTo>
                    <a:pt x="404" y="50"/>
                    <a:pt x="414" y="51"/>
                    <a:pt x="423" y="51"/>
                  </a:cubicBezTo>
                  <a:cubicBezTo>
                    <a:pt x="439" y="51"/>
                    <a:pt x="453" y="47"/>
                    <a:pt x="468" y="43"/>
                  </a:cubicBezTo>
                  <a:cubicBezTo>
                    <a:pt x="479" y="39"/>
                    <a:pt x="479" y="29"/>
                    <a:pt x="472" y="22"/>
                  </a:cubicBezTo>
                  <a:cubicBezTo>
                    <a:pt x="457" y="13"/>
                    <a:pt x="420" y="1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0" name="Google Shape;4410;p33"/>
            <p:cNvSpPr/>
            <p:nvPr/>
          </p:nvSpPr>
          <p:spPr>
            <a:xfrm>
              <a:off x="6001800" y="852950"/>
              <a:ext cx="6425" cy="2050"/>
            </a:xfrm>
            <a:custGeom>
              <a:avLst/>
              <a:gdLst/>
              <a:ahLst/>
              <a:cxnLst/>
              <a:rect l="l" t="t" r="r" b="b"/>
              <a:pathLst>
                <a:path w="257" h="82" extrusionOk="0">
                  <a:moveTo>
                    <a:pt x="18" y="0"/>
                  </a:moveTo>
                  <a:cubicBezTo>
                    <a:pt x="16" y="0"/>
                    <a:pt x="13" y="1"/>
                    <a:pt x="11" y="2"/>
                  </a:cubicBezTo>
                  <a:cubicBezTo>
                    <a:pt x="0" y="2"/>
                    <a:pt x="0" y="9"/>
                    <a:pt x="0" y="15"/>
                  </a:cubicBezTo>
                  <a:cubicBezTo>
                    <a:pt x="4" y="47"/>
                    <a:pt x="56" y="78"/>
                    <a:pt x="108" y="78"/>
                  </a:cubicBezTo>
                  <a:cubicBezTo>
                    <a:pt x="109" y="77"/>
                    <a:pt x="111" y="76"/>
                    <a:pt x="113" y="76"/>
                  </a:cubicBezTo>
                  <a:cubicBezTo>
                    <a:pt x="121" y="76"/>
                    <a:pt x="133" y="81"/>
                    <a:pt x="141" y="81"/>
                  </a:cubicBezTo>
                  <a:cubicBezTo>
                    <a:pt x="147" y="81"/>
                    <a:pt x="151" y="78"/>
                    <a:pt x="149" y="68"/>
                  </a:cubicBezTo>
                  <a:cubicBezTo>
                    <a:pt x="146" y="60"/>
                    <a:pt x="146" y="50"/>
                    <a:pt x="146" y="43"/>
                  </a:cubicBezTo>
                  <a:lnTo>
                    <a:pt x="146" y="43"/>
                  </a:lnTo>
                  <a:cubicBezTo>
                    <a:pt x="160" y="50"/>
                    <a:pt x="181" y="53"/>
                    <a:pt x="202" y="53"/>
                  </a:cubicBezTo>
                  <a:cubicBezTo>
                    <a:pt x="205" y="54"/>
                    <a:pt x="209" y="54"/>
                    <a:pt x="213" y="54"/>
                  </a:cubicBezTo>
                  <a:cubicBezTo>
                    <a:pt x="236" y="54"/>
                    <a:pt x="257" y="45"/>
                    <a:pt x="250" y="29"/>
                  </a:cubicBezTo>
                  <a:cubicBezTo>
                    <a:pt x="247" y="17"/>
                    <a:pt x="242" y="1"/>
                    <a:pt x="198" y="1"/>
                  </a:cubicBezTo>
                  <a:cubicBezTo>
                    <a:pt x="193" y="1"/>
                    <a:pt x="187" y="1"/>
                    <a:pt x="181" y="2"/>
                  </a:cubicBezTo>
                  <a:cubicBezTo>
                    <a:pt x="164" y="2"/>
                    <a:pt x="115" y="2"/>
                    <a:pt x="115" y="19"/>
                  </a:cubicBezTo>
                  <a:cubicBezTo>
                    <a:pt x="115" y="19"/>
                    <a:pt x="115" y="23"/>
                    <a:pt x="119" y="23"/>
                  </a:cubicBezTo>
                  <a:lnTo>
                    <a:pt x="91" y="23"/>
                  </a:lnTo>
                  <a:cubicBezTo>
                    <a:pt x="87" y="23"/>
                    <a:pt x="84" y="23"/>
                    <a:pt x="80" y="23"/>
                  </a:cubicBezTo>
                  <a:cubicBezTo>
                    <a:pt x="57" y="23"/>
                    <a:pt x="48" y="14"/>
                    <a:pt x="35" y="5"/>
                  </a:cubicBezTo>
                  <a:cubicBezTo>
                    <a:pt x="31" y="3"/>
                    <a:pt x="24" y="0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1" name="Google Shape;4411;p33"/>
            <p:cNvSpPr/>
            <p:nvPr/>
          </p:nvSpPr>
          <p:spPr>
            <a:xfrm>
              <a:off x="5507600" y="726400"/>
              <a:ext cx="5200" cy="1625"/>
            </a:xfrm>
            <a:custGeom>
              <a:avLst/>
              <a:gdLst/>
              <a:ahLst/>
              <a:cxnLst/>
              <a:rect l="l" t="t" r="r" b="b"/>
              <a:pathLst>
                <a:path w="208" h="65" extrusionOk="0">
                  <a:moveTo>
                    <a:pt x="46" y="1"/>
                  </a:moveTo>
                  <a:cubicBezTo>
                    <a:pt x="32" y="1"/>
                    <a:pt x="19" y="4"/>
                    <a:pt x="11" y="12"/>
                  </a:cubicBezTo>
                  <a:cubicBezTo>
                    <a:pt x="1" y="30"/>
                    <a:pt x="21" y="33"/>
                    <a:pt x="49" y="36"/>
                  </a:cubicBezTo>
                  <a:cubicBezTo>
                    <a:pt x="52" y="36"/>
                    <a:pt x="55" y="40"/>
                    <a:pt x="59" y="43"/>
                  </a:cubicBezTo>
                  <a:cubicBezTo>
                    <a:pt x="68" y="60"/>
                    <a:pt x="84" y="65"/>
                    <a:pt x="103" y="65"/>
                  </a:cubicBezTo>
                  <a:cubicBezTo>
                    <a:pt x="122" y="65"/>
                    <a:pt x="143" y="60"/>
                    <a:pt x="160" y="60"/>
                  </a:cubicBezTo>
                  <a:cubicBezTo>
                    <a:pt x="163" y="61"/>
                    <a:pt x="167" y="61"/>
                    <a:pt x="169" y="61"/>
                  </a:cubicBezTo>
                  <a:cubicBezTo>
                    <a:pt x="193" y="61"/>
                    <a:pt x="187" y="49"/>
                    <a:pt x="184" y="40"/>
                  </a:cubicBezTo>
                  <a:cubicBezTo>
                    <a:pt x="184" y="29"/>
                    <a:pt x="207" y="5"/>
                    <a:pt x="179" y="5"/>
                  </a:cubicBezTo>
                  <a:cubicBezTo>
                    <a:pt x="173" y="5"/>
                    <a:pt x="165" y="6"/>
                    <a:pt x="153" y="9"/>
                  </a:cubicBezTo>
                  <a:cubicBezTo>
                    <a:pt x="138" y="11"/>
                    <a:pt x="127" y="12"/>
                    <a:pt x="118" y="12"/>
                  </a:cubicBezTo>
                  <a:cubicBezTo>
                    <a:pt x="102" y="12"/>
                    <a:pt x="90" y="10"/>
                    <a:pt x="73" y="5"/>
                  </a:cubicBezTo>
                  <a:cubicBezTo>
                    <a:pt x="66" y="2"/>
                    <a:pt x="56" y="1"/>
                    <a:pt x="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2" name="Google Shape;4412;p33"/>
            <p:cNvSpPr/>
            <p:nvPr/>
          </p:nvSpPr>
          <p:spPr>
            <a:xfrm>
              <a:off x="5400725" y="717350"/>
              <a:ext cx="7825" cy="375"/>
            </a:xfrm>
            <a:custGeom>
              <a:avLst/>
              <a:gdLst/>
              <a:ahLst/>
              <a:cxnLst/>
              <a:rect l="l" t="t" r="r" b="b"/>
              <a:pathLst>
                <a:path w="313" h="15" extrusionOk="0">
                  <a:moveTo>
                    <a:pt x="132" y="0"/>
                  </a:moveTo>
                  <a:cubicBezTo>
                    <a:pt x="88" y="0"/>
                    <a:pt x="44" y="2"/>
                    <a:pt x="1" y="6"/>
                  </a:cubicBezTo>
                  <a:cubicBezTo>
                    <a:pt x="48" y="13"/>
                    <a:pt x="96" y="15"/>
                    <a:pt x="143" y="15"/>
                  </a:cubicBezTo>
                  <a:cubicBezTo>
                    <a:pt x="200" y="15"/>
                    <a:pt x="256" y="12"/>
                    <a:pt x="313" y="9"/>
                  </a:cubicBezTo>
                  <a:cubicBezTo>
                    <a:pt x="252" y="4"/>
                    <a:pt x="192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3" name="Google Shape;4413;p33"/>
            <p:cNvSpPr/>
            <p:nvPr/>
          </p:nvSpPr>
          <p:spPr>
            <a:xfrm>
              <a:off x="5447225" y="734275"/>
              <a:ext cx="5050" cy="1125"/>
            </a:xfrm>
            <a:custGeom>
              <a:avLst/>
              <a:gdLst/>
              <a:ahLst/>
              <a:cxnLst/>
              <a:rect l="l" t="t" r="r" b="b"/>
              <a:pathLst>
                <a:path w="202" h="45" extrusionOk="0">
                  <a:moveTo>
                    <a:pt x="160" y="1"/>
                  </a:moveTo>
                  <a:cubicBezTo>
                    <a:pt x="146" y="1"/>
                    <a:pt x="129" y="6"/>
                    <a:pt x="115" y="9"/>
                  </a:cubicBezTo>
                  <a:cubicBezTo>
                    <a:pt x="100" y="12"/>
                    <a:pt x="83" y="20"/>
                    <a:pt x="72" y="20"/>
                  </a:cubicBezTo>
                  <a:cubicBezTo>
                    <a:pt x="70" y="20"/>
                    <a:pt x="68" y="20"/>
                    <a:pt x="67" y="19"/>
                  </a:cubicBezTo>
                  <a:cubicBezTo>
                    <a:pt x="53" y="17"/>
                    <a:pt x="36" y="12"/>
                    <a:pt x="23" y="12"/>
                  </a:cubicBezTo>
                  <a:cubicBezTo>
                    <a:pt x="14" y="12"/>
                    <a:pt x="7" y="15"/>
                    <a:pt x="4" y="24"/>
                  </a:cubicBezTo>
                  <a:cubicBezTo>
                    <a:pt x="1" y="35"/>
                    <a:pt x="11" y="37"/>
                    <a:pt x="25" y="37"/>
                  </a:cubicBezTo>
                  <a:cubicBezTo>
                    <a:pt x="32" y="37"/>
                    <a:pt x="40" y="37"/>
                    <a:pt x="47" y="37"/>
                  </a:cubicBezTo>
                  <a:cubicBezTo>
                    <a:pt x="56" y="37"/>
                    <a:pt x="64" y="37"/>
                    <a:pt x="70" y="40"/>
                  </a:cubicBezTo>
                  <a:cubicBezTo>
                    <a:pt x="80" y="40"/>
                    <a:pt x="91" y="40"/>
                    <a:pt x="105" y="44"/>
                  </a:cubicBezTo>
                  <a:cubicBezTo>
                    <a:pt x="115" y="44"/>
                    <a:pt x="129" y="40"/>
                    <a:pt x="139" y="37"/>
                  </a:cubicBezTo>
                  <a:cubicBezTo>
                    <a:pt x="157" y="30"/>
                    <a:pt x="202" y="30"/>
                    <a:pt x="188" y="13"/>
                  </a:cubicBezTo>
                  <a:cubicBezTo>
                    <a:pt x="182" y="4"/>
                    <a:pt x="172" y="1"/>
                    <a:pt x="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4" name="Google Shape;4414;p33"/>
            <p:cNvSpPr/>
            <p:nvPr/>
          </p:nvSpPr>
          <p:spPr>
            <a:xfrm>
              <a:off x="5558175" y="864125"/>
              <a:ext cx="5225" cy="875"/>
            </a:xfrm>
            <a:custGeom>
              <a:avLst/>
              <a:gdLst/>
              <a:ahLst/>
              <a:cxnLst/>
              <a:rect l="l" t="t" r="r" b="b"/>
              <a:pathLst>
                <a:path w="209" h="35" extrusionOk="0">
                  <a:moveTo>
                    <a:pt x="173" y="0"/>
                  </a:moveTo>
                  <a:cubicBezTo>
                    <a:pt x="164" y="0"/>
                    <a:pt x="154" y="2"/>
                    <a:pt x="146" y="5"/>
                  </a:cubicBezTo>
                  <a:cubicBezTo>
                    <a:pt x="107" y="13"/>
                    <a:pt x="69" y="13"/>
                    <a:pt x="34" y="13"/>
                  </a:cubicBezTo>
                  <a:cubicBezTo>
                    <a:pt x="18" y="13"/>
                    <a:pt x="0" y="16"/>
                    <a:pt x="3" y="26"/>
                  </a:cubicBezTo>
                  <a:cubicBezTo>
                    <a:pt x="5" y="33"/>
                    <a:pt x="12" y="34"/>
                    <a:pt x="19" y="34"/>
                  </a:cubicBezTo>
                  <a:cubicBezTo>
                    <a:pt x="24" y="34"/>
                    <a:pt x="29" y="34"/>
                    <a:pt x="34" y="34"/>
                  </a:cubicBezTo>
                  <a:cubicBezTo>
                    <a:pt x="54" y="30"/>
                    <a:pt x="75" y="29"/>
                    <a:pt x="95" y="29"/>
                  </a:cubicBezTo>
                  <a:cubicBezTo>
                    <a:pt x="113" y="29"/>
                    <a:pt x="131" y="29"/>
                    <a:pt x="149" y="29"/>
                  </a:cubicBezTo>
                  <a:cubicBezTo>
                    <a:pt x="154" y="32"/>
                    <a:pt x="159" y="33"/>
                    <a:pt x="164" y="33"/>
                  </a:cubicBezTo>
                  <a:cubicBezTo>
                    <a:pt x="176" y="33"/>
                    <a:pt x="187" y="27"/>
                    <a:pt x="194" y="23"/>
                  </a:cubicBezTo>
                  <a:cubicBezTo>
                    <a:pt x="205" y="16"/>
                    <a:pt x="208" y="9"/>
                    <a:pt x="197" y="5"/>
                  </a:cubicBezTo>
                  <a:cubicBezTo>
                    <a:pt x="191" y="2"/>
                    <a:pt x="182" y="0"/>
                    <a:pt x="1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5" name="Google Shape;4415;p33"/>
            <p:cNvSpPr/>
            <p:nvPr/>
          </p:nvSpPr>
          <p:spPr>
            <a:xfrm>
              <a:off x="5573075" y="683475"/>
              <a:ext cx="3200" cy="1125"/>
            </a:xfrm>
            <a:custGeom>
              <a:avLst/>
              <a:gdLst/>
              <a:ahLst/>
              <a:cxnLst/>
              <a:rect l="l" t="t" r="r" b="b"/>
              <a:pathLst>
                <a:path w="128" h="45" extrusionOk="0">
                  <a:moveTo>
                    <a:pt x="93" y="1"/>
                  </a:moveTo>
                  <a:cubicBezTo>
                    <a:pt x="90" y="1"/>
                    <a:pt x="87" y="1"/>
                    <a:pt x="83" y="1"/>
                  </a:cubicBezTo>
                  <a:cubicBezTo>
                    <a:pt x="53" y="5"/>
                    <a:pt x="8" y="1"/>
                    <a:pt x="4" y="22"/>
                  </a:cubicBezTo>
                  <a:cubicBezTo>
                    <a:pt x="0" y="43"/>
                    <a:pt x="53" y="40"/>
                    <a:pt x="77" y="43"/>
                  </a:cubicBezTo>
                  <a:cubicBezTo>
                    <a:pt x="81" y="44"/>
                    <a:pt x="85" y="44"/>
                    <a:pt x="90" y="44"/>
                  </a:cubicBezTo>
                  <a:cubicBezTo>
                    <a:pt x="108" y="44"/>
                    <a:pt x="128" y="39"/>
                    <a:pt x="122" y="26"/>
                  </a:cubicBezTo>
                  <a:cubicBezTo>
                    <a:pt x="116" y="13"/>
                    <a:pt x="118" y="1"/>
                    <a:pt x="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6" name="Google Shape;4416;p33"/>
            <p:cNvSpPr/>
            <p:nvPr/>
          </p:nvSpPr>
          <p:spPr>
            <a:xfrm>
              <a:off x="5905875" y="856700"/>
              <a:ext cx="3500" cy="1000"/>
            </a:xfrm>
            <a:custGeom>
              <a:avLst/>
              <a:gdLst/>
              <a:ahLst/>
              <a:cxnLst/>
              <a:rect l="l" t="t" r="r" b="b"/>
              <a:pathLst>
                <a:path w="140" h="40" extrusionOk="0">
                  <a:moveTo>
                    <a:pt x="56" y="1"/>
                  </a:moveTo>
                  <a:cubicBezTo>
                    <a:pt x="31" y="1"/>
                    <a:pt x="1" y="8"/>
                    <a:pt x="1" y="25"/>
                  </a:cubicBezTo>
                  <a:cubicBezTo>
                    <a:pt x="2" y="37"/>
                    <a:pt x="15" y="38"/>
                    <a:pt x="30" y="38"/>
                  </a:cubicBezTo>
                  <a:cubicBezTo>
                    <a:pt x="37" y="38"/>
                    <a:pt x="44" y="38"/>
                    <a:pt x="50" y="38"/>
                  </a:cubicBezTo>
                  <a:cubicBezTo>
                    <a:pt x="56" y="38"/>
                    <a:pt x="61" y="38"/>
                    <a:pt x="66" y="39"/>
                  </a:cubicBezTo>
                  <a:cubicBezTo>
                    <a:pt x="71" y="38"/>
                    <a:pt x="76" y="37"/>
                    <a:pt x="82" y="37"/>
                  </a:cubicBezTo>
                  <a:cubicBezTo>
                    <a:pt x="92" y="37"/>
                    <a:pt x="103" y="38"/>
                    <a:pt x="112" y="38"/>
                  </a:cubicBezTo>
                  <a:cubicBezTo>
                    <a:pt x="125" y="38"/>
                    <a:pt x="135" y="36"/>
                    <a:pt x="135" y="25"/>
                  </a:cubicBezTo>
                  <a:cubicBezTo>
                    <a:pt x="140" y="1"/>
                    <a:pt x="87" y="4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7" name="Google Shape;4417;p33"/>
            <p:cNvSpPr/>
            <p:nvPr/>
          </p:nvSpPr>
          <p:spPr>
            <a:xfrm>
              <a:off x="5608050" y="680725"/>
              <a:ext cx="2475" cy="1350"/>
            </a:xfrm>
            <a:custGeom>
              <a:avLst/>
              <a:gdLst/>
              <a:ahLst/>
              <a:cxnLst/>
              <a:rect l="l" t="t" r="r" b="b"/>
              <a:pathLst>
                <a:path w="99" h="54" extrusionOk="0">
                  <a:moveTo>
                    <a:pt x="38" y="1"/>
                  </a:moveTo>
                  <a:cubicBezTo>
                    <a:pt x="17" y="1"/>
                    <a:pt x="0" y="4"/>
                    <a:pt x="7" y="14"/>
                  </a:cubicBezTo>
                  <a:cubicBezTo>
                    <a:pt x="21" y="31"/>
                    <a:pt x="13" y="52"/>
                    <a:pt x="58" y="52"/>
                  </a:cubicBezTo>
                  <a:cubicBezTo>
                    <a:pt x="61" y="53"/>
                    <a:pt x="64" y="53"/>
                    <a:pt x="68" y="53"/>
                  </a:cubicBezTo>
                  <a:cubicBezTo>
                    <a:pt x="83" y="53"/>
                    <a:pt x="98" y="47"/>
                    <a:pt x="90" y="35"/>
                  </a:cubicBezTo>
                  <a:cubicBezTo>
                    <a:pt x="79" y="21"/>
                    <a:pt x="69" y="4"/>
                    <a:pt x="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8" name="Google Shape;4418;p33"/>
            <p:cNvSpPr/>
            <p:nvPr/>
          </p:nvSpPr>
          <p:spPr>
            <a:xfrm>
              <a:off x="5650350" y="678900"/>
              <a:ext cx="2875" cy="1175"/>
            </a:xfrm>
            <a:custGeom>
              <a:avLst/>
              <a:gdLst/>
              <a:ahLst/>
              <a:cxnLst/>
              <a:rect l="l" t="t" r="r" b="b"/>
              <a:pathLst>
                <a:path w="115" h="47" extrusionOk="0">
                  <a:moveTo>
                    <a:pt x="108" y="0"/>
                  </a:moveTo>
                  <a:lnTo>
                    <a:pt x="108" y="0"/>
                  </a:lnTo>
                  <a:cubicBezTo>
                    <a:pt x="73" y="7"/>
                    <a:pt x="49" y="11"/>
                    <a:pt x="25" y="15"/>
                  </a:cubicBezTo>
                  <a:cubicBezTo>
                    <a:pt x="8" y="18"/>
                    <a:pt x="1" y="25"/>
                    <a:pt x="1" y="32"/>
                  </a:cubicBezTo>
                  <a:cubicBezTo>
                    <a:pt x="1" y="40"/>
                    <a:pt x="8" y="46"/>
                    <a:pt x="18" y="46"/>
                  </a:cubicBezTo>
                  <a:cubicBezTo>
                    <a:pt x="20" y="46"/>
                    <a:pt x="22" y="46"/>
                    <a:pt x="25" y="45"/>
                  </a:cubicBezTo>
                  <a:cubicBezTo>
                    <a:pt x="63" y="39"/>
                    <a:pt x="115" y="39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9" name="Google Shape;4419;p33"/>
            <p:cNvSpPr/>
            <p:nvPr/>
          </p:nvSpPr>
          <p:spPr>
            <a:xfrm>
              <a:off x="5439950" y="780900"/>
              <a:ext cx="1925" cy="1675"/>
            </a:xfrm>
            <a:custGeom>
              <a:avLst/>
              <a:gdLst/>
              <a:ahLst/>
              <a:cxnLst/>
              <a:rect l="l" t="t" r="r" b="b"/>
              <a:pathLst>
                <a:path w="77" h="67" extrusionOk="0">
                  <a:moveTo>
                    <a:pt x="73" y="0"/>
                  </a:moveTo>
                  <a:lnTo>
                    <a:pt x="73" y="0"/>
                  </a:lnTo>
                  <a:cubicBezTo>
                    <a:pt x="7" y="7"/>
                    <a:pt x="0" y="21"/>
                    <a:pt x="49" y="66"/>
                  </a:cubicBezTo>
                  <a:cubicBezTo>
                    <a:pt x="55" y="42"/>
                    <a:pt x="76" y="21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0" name="Google Shape;4420;p33"/>
            <p:cNvSpPr/>
            <p:nvPr/>
          </p:nvSpPr>
          <p:spPr>
            <a:xfrm>
              <a:off x="5441750" y="780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1" name="Google Shape;4421;p33"/>
            <p:cNvSpPr/>
            <p:nvPr/>
          </p:nvSpPr>
          <p:spPr>
            <a:xfrm>
              <a:off x="5545925" y="683675"/>
              <a:ext cx="2550" cy="925"/>
            </a:xfrm>
            <a:custGeom>
              <a:avLst/>
              <a:gdLst/>
              <a:ahLst/>
              <a:cxnLst/>
              <a:rect l="l" t="t" r="r" b="b"/>
              <a:pathLst>
                <a:path w="102" h="37" extrusionOk="0">
                  <a:moveTo>
                    <a:pt x="53" y="0"/>
                  </a:moveTo>
                  <a:cubicBezTo>
                    <a:pt x="29" y="3"/>
                    <a:pt x="0" y="3"/>
                    <a:pt x="4" y="21"/>
                  </a:cubicBezTo>
                  <a:cubicBezTo>
                    <a:pt x="4" y="32"/>
                    <a:pt x="16" y="36"/>
                    <a:pt x="30" y="36"/>
                  </a:cubicBezTo>
                  <a:cubicBezTo>
                    <a:pt x="34" y="36"/>
                    <a:pt x="38" y="36"/>
                    <a:pt x="42" y="35"/>
                  </a:cubicBezTo>
                  <a:cubicBezTo>
                    <a:pt x="70" y="35"/>
                    <a:pt x="95" y="32"/>
                    <a:pt x="98" y="18"/>
                  </a:cubicBezTo>
                  <a:cubicBezTo>
                    <a:pt x="101" y="3"/>
                    <a:pt x="70" y="3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2" name="Google Shape;4422;p33"/>
            <p:cNvSpPr/>
            <p:nvPr/>
          </p:nvSpPr>
          <p:spPr>
            <a:xfrm>
              <a:off x="5503775" y="784450"/>
              <a:ext cx="2375" cy="900"/>
            </a:xfrm>
            <a:custGeom>
              <a:avLst/>
              <a:gdLst/>
              <a:ahLst/>
              <a:cxnLst/>
              <a:rect l="l" t="t" r="r" b="b"/>
              <a:pathLst>
                <a:path w="95" h="36" extrusionOk="0">
                  <a:moveTo>
                    <a:pt x="42" y="1"/>
                  </a:moveTo>
                  <a:cubicBezTo>
                    <a:pt x="24" y="1"/>
                    <a:pt x="0" y="4"/>
                    <a:pt x="4" y="15"/>
                  </a:cubicBezTo>
                  <a:cubicBezTo>
                    <a:pt x="4" y="32"/>
                    <a:pt x="29" y="36"/>
                    <a:pt x="56" y="36"/>
                  </a:cubicBezTo>
                  <a:cubicBezTo>
                    <a:pt x="74" y="36"/>
                    <a:pt x="91" y="28"/>
                    <a:pt x="94" y="18"/>
                  </a:cubicBezTo>
                  <a:cubicBezTo>
                    <a:pt x="87" y="4"/>
                    <a:pt x="66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3" name="Google Shape;4423;p33"/>
            <p:cNvSpPr/>
            <p:nvPr/>
          </p:nvSpPr>
          <p:spPr>
            <a:xfrm>
              <a:off x="5508975" y="724450"/>
              <a:ext cx="2300" cy="875"/>
            </a:xfrm>
            <a:custGeom>
              <a:avLst/>
              <a:gdLst/>
              <a:ahLst/>
              <a:cxnLst/>
              <a:rect l="l" t="t" r="r" b="b"/>
              <a:pathLst>
                <a:path w="92" h="35" extrusionOk="0">
                  <a:moveTo>
                    <a:pt x="45" y="0"/>
                  </a:moveTo>
                  <a:cubicBezTo>
                    <a:pt x="25" y="0"/>
                    <a:pt x="0" y="4"/>
                    <a:pt x="0" y="17"/>
                  </a:cubicBezTo>
                  <a:cubicBezTo>
                    <a:pt x="0" y="28"/>
                    <a:pt x="25" y="31"/>
                    <a:pt x="45" y="34"/>
                  </a:cubicBezTo>
                  <a:cubicBezTo>
                    <a:pt x="66" y="31"/>
                    <a:pt x="91" y="31"/>
                    <a:pt x="91" y="14"/>
                  </a:cubicBezTo>
                  <a:cubicBezTo>
                    <a:pt x="87" y="4"/>
                    <a:pt x="63" y="4"/>
                    <a:pt x="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4" name="Google Shape;4424;p33"/>
            <p:cNvSpPr/>
            <p:nvPr/>
          </p:nvSpPr>
          <p:spPr>
            <a:xfrm>
              <a:off x="5508725" y="856625"/>
              <a:ext cx="2350" cy="800"/>
            </a:xfrm>
            <a:custGeom>
              <a:avLst/>
              <a:gdLst/>
              <a:ahLst/>
              <a:cxnLst/>
              <a:rect l="l" t="t" r="r" b="b"/>
              <a:pathLst>
                <a:path w="94" h="32" extrusionOk="0">
                  <a:moveTo>
                    <a:pt x="60" y="1"/>
                  </a:moveTo>
                  <a:cubicBezTo>
                    <a:pt x="35" y="4"/>
                    <a:pt x="7" y="11"/>
                    <a:pt x="4" y="21"/>
                  </a:cubicBezTo>
                  <a:cubicBezTo>
                    <a:pt x="1" y="31"/>
                    <a:pt x="28" y="31"/>
                    <a:pt x="45" y="31"/>
                  </a:cubicBezTo>
                  <a:cubicBezTo>
                    <a:pt x="66" y="31"/>
                    <a:pt x="90" y="31"/>
                    <a:pt x="94" y="17"/>
                  </a:cubicBezTo>
                  <a:cubicBezTo>
                    <a:pt x="94" y="7"/>
                    <a:pt x="73" y="1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5" name="Google Shape;4425;p33"/>
            <p:cNvSpPr/>
            <p:nvPr/>
          </p:nvSpPr>
          <p:spPr>
            <a:xfrm>
              <a:off x="5434125" y="704575"/>
              <a:ext cx="2375" cy="650"/>
            </a:xfrm>
            <a:custGeom>
              <a:avLst/>
              <a:gdLst/>
              <a:ahLst/>
              <a:cxnLst/>
              <a:rect l="l" t="t" r="r" b="b"/>
              <a:pathLst>
                <a:path w="95" h="26" extrusionOk="0">
                  <a:moveTo>
                    <a:pt x="78" y="0"/>
                  </a:moveTo>
                  <a:cubicBezTo>
                    <a:pt x="65" y="0"/>
                    <a:pt x="43" y="6"/>
                    <a:pt x="0" y="18"/>
                  </a:cubicBezTo>
                  <a:cubicBezTo>
                    <a:pt x="20" y="24"/>
                    <a:pt x="41" y="26"/>
                    <a:pt x="60" y="26"/>
                  </a:cubicBezTo>
                  <a:cubicBezTo>
                    <a:pt x="72" y="26"/>
                    <a:pt x="84" y="25"/>
                    <a:pt x="94" y="25"/>
                  </a:cubicBezTo>
                  <a:cubicBezTo>
                    <a:pt x="93" y="8"/>
                    <a:pt x="92" y="0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6" name="Google Shape;4426;p33"/>
            <p:cNvSpPr/>
            <p:nvPr/>
          </p:nvSpPr>
          <p:spPr>
            <a:xfrm>
              <a:off x="5436475" y="705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7" name="Google Shape;4427;p33"/>
            <p:cNvSpPr/>
            <p:nvPr/>
          </p:nvSpPr>
          <p:spPr>
            <a:xfrm>
              <a:off x="5527675" y="724950"/>
              <a:ext cx="2925" cy="1325"/>
            </a:xfrm>
            <a:custGeom>
              <a:avLst/>
              <a:gdLst/>
              <a:ahLst/>
              <a:cxnLst/>
              <a:rect l="l" t="t" r="r" b="b"/>
              <a:pathLst>
                <a:path w="117" h="53" extrusionOk="0">
                  <a:moveTo>
                    <a:pt x="40" y="0"/>
                  </a:moveTo>
                  <a:cubicBezTo>
                    <a:pt x="24" y="0"/>
                    <a:pt x="11" y="3"/>
                    <a:pt x="5" y="14"/>
                  </a:cubicBezTo>
                  <a:cubicBezTo>
                    <a:pt x="1" y="24"/>
                    <a:pt x="14" y="27"/>
                    <a:pt x="29" y="27"/>
                  </a:cubicBezTo>
                  <a:cubicBezTo>
                    <a:pt x="36" y="27"/>
                    <a:pt x="44" y="26"/>
                    <a:pt x="51" y="25"/>
                  </a:cubicBezTo>
                  <a:lnTo>
                    <a:pt x="51" y="25"/>
                  </a:lnTo>
                  <a:cubicBezTo>
                    <a:pt x="72" y="32"/>
                    <a:pt x="40" y="53"/>
                    <a:pt x="75" y="53"/>
                  </a:cubicBezTo>
                  <a:cubicBezTo>
                    <a:pt x="106" y="53"/>
                    <a:pt x="109" y="35"/>
                    <a:pt x="113" y="25"/>
                  </a:cubicBezTo>
                  <a:cubicBezTo>
                    <a:pt x="117" y="11"/>
                    <a:pt x="103" y="4"/>
                    <a:pt x="82" y="4"/>
                  </a:cubicBezTo>
                  <a:cubicBezTo>
                    <a:pt x="69" y="3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8" name="Google Shape;4428;p33"/>
            <p:cNvSpPr/>
            <p:nvPr/>
          </p:nvSpPr>
          <p:spPr>
            <a:xfrm>
              <a:off x="5413750" y="746925"/>
              <a:ext cx="2450" cy="650"/>
            </a:xfrm>
            <a:custGeom>
              <a:avLst/>
              <a:gdLst/>
              <a:ahLst/>
              <a:cxnLst/>
              <a:rect l="l" t="t" r="r" b="b"/>
              <a:pathLst>
                <a:path w="98" h="26" extrusionOk="0">
                  <a:moveTo>
                    <a:pt x="38" y="0"/>
                  </a:moveTo>
                  <a:cubicBezTo>
                    <a:pt x="30" y="0"/>
                    <a:pt x="22" y="1"/>
                    <a:pt x="14" y="3"/>
                  </a:cubicBezTo>
                  <a:cubicBezTo>
                    <a:pt x="3" y="6"/>
                    <a:pt x="0" y="13"/>
                    <a:pt x="8" y="17"/>
                  </a:cubicBezTo>
                  <a:cubicBezTo>
                    <a:pt x="20" y="23"/>
                    <a:pt x="33" y="26"/>
                    <a:pt x="47" y="26"/>
                  </a:cubicBezTo>
                  <a:cubicBezTo>
                    <a:pt x="62" y="26"/>
                    <a:pt x="79" y="22"/>
                    <a:pt x="98" y="17"/>
                  </a:cubicBezTo>
                  <a:cubicBezTo>
                    <a:pt x="77" y="7"/>
                    <a:pt x="59" y="0"/>
                    <a:pt x="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9" name="Google Shape;4429;p33"/>
            <p:cNvSpPr/>
            <p:nvPr/>
          </p:nvSpPr>
          <p:spPr>
            <a:xfrm>
              <a:off x="5461800" y="724475"/>
              <a:ext cx="3400" cy="550"/>
            </a:xfrm>
            <a:custGeom>
              <a:avLst/>
              <a:gdLst/>
              <a:ahLst/>
              <a:cxnLst/>
              <a:rect l="l" t="t" r="r" b="b"/>
              <a:pathLst>
                <a:path w="136" h="22" extrusionOk="0">
                  <a:moveTo>
                    <a:pt x="84" y="0"/>
                  </a:moveTo>
                  <a:cubicBezTo>
                    <a:pt x="57" y="0"/>
                    <a:pt x="30" y="4"/>
                    <a:pt x="1" y="6"/>
                  </a:cubicBezTo>
                  <a:cubicBezTo>
                    <a:pt x="27" y="15"/>
                    <a:pt x="50" y="22"/>
                    <a:pt x="73" y="22"/>
                  </a:cubicBezTo>
                  <a:cubicBezTo>
                    <a:pt x="93" y="22"/>
                    <a:pt x="113" y="17"/>
                    <a:pt x="136" y="6"/>
                  </a:cubicBezTo>
                  <a:cubicBezTo>
                    <a:pt x="118" y="2"/>
                    <a:pt x="101" y="0"/>
                    <a:pt x="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0" name="Google Shape;4430;p33"/>
            <p:cNvSpPr/>
            <p:nvPr/>
          </p:nvSpPr>
          <p:spPr>
            <a:xfrm>
              <a:off x="5525625" y="726100"/>
              <a:ext cx="2200" cy="800"/>
            </a:xfrm>
            <a:custGeom>
              <a:avLst/>
              <a:gdLst/>
              <a:ahLst/>
              <a:cxnLst/>
              <a:rect l="l" t="t" r="r" b="b"/>
              <a:pathLst>
                <a:path w="88" h="32" extrusionOk="0">
                  <a:moveTo>
                    <a:pt x="60" y="0"/>
                  </a:moveTo>
                  <a:cubicBezTo>
                    <a:pt x="32" y="0"/>
                    <a:pt x="1" y="0"/>
                    <a:pt x="18" y="24"/>
                  </a:cubicBezTo>
                  <a:cubicBezTo>
                    <a:pt x="32" y="26"/>
                    <a:pt x="47" y="32"/>
                    <a:pt x="60" y="32"/>
                  </a:cubicBezTo>
                  <a:cubicBezTo>
                    <a:pt x="69" y="32"/>
                    <a:pt x="77" y="29"/>
                    <a:pt x="84" y="21"/>
                  </a:cubicBezTo>
                  <a:cubicBezTo>
                    <a:pt x="87" y="10"/>
                    <a:pt x="74" y="3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1" name="Google Shape;4431;p33"/>
            <p:cNvSpPr/>
            <p:nvPr/>
          </p:nvSpPr>
          <p:spPr>
            <a:xfrm>
              <a:off x="5526075" y="726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2" name="Google Shape;4432;p33"/>
            <p:cNvSpPr/>
            <p:nvPr/>
          </p:nvSpPr>
          <p:spPr>
            <a:xfrm>
              <a:off x="5508125" y="786800"/>
              <a:ext cx="2800" cy="525"/>
            </a:xfrm>
            <a:custGeom>
              <a:avLst/>
              <a:gdLst/>
              <a:ahLst/>
              <a:cxnLst/>
              <a:rect l="l" t="t" r="r" b="b"/>
              <a:pathLst>
                <a:path w="112" h="21" extrusionOk="0">
                  <a:moveTo>
                    <a:pt x="43" y="0"/>
                  </a:moveTo>
                  <a:cubicBezTo>
                    <a:pt x="29" y="0"/>
                    <a:pt x="14" y="2"/>
                    <a:pt x="0" y="4"/>
                  </a:cubicBezTo>
                  <a:lnTo>
                    <a:pt x="0" y="18"/>
                  </a:lnTo>
                  <a:cubicBezTo>
                    <a:pt x="31" y="18"/>
                    <a:pt x="63" y="21"/>
                    <a:pt x="111" y="21"/>
                  </a:cubicBezTo>
                  <a:cubicBezTo>
                    <a:pt x="87" y="5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3" name="Google Shape;4433;p33"/>
            <p:cNvSpPr/>
            <p:nvPr/>
          </p:nvSpPr>
          <p:spPr>
            <a:xfrm>
              <a:off x="5419475" y="758500"/>
              <a:ext cx="2375" cy="850"/>
            </a:xfrm>
            <a:custGeom>
              <a:avLst/>
              <a:gdLst/>
              <a:ahLst/>
              <a:cxnLst/>
              <a:rect l="l" t="t" r="r" b="b"/>
              <a:pathLst>
                <a:path w="95" h="34" extrusionOk="0">
                  <a:moveTo>
                    <a:pt x="42" y="1"/>
                  </a:moveTo>
                  <a:cubicBezTo>
                    <a:pt x="28" y="1"/>
                    <a:pt x="16" y="3"/>
                    <a:pt x="8" y="12"/>
                  </a:cubicBezTo>
                  <a:cubicBezTo>
                    <a:pt x="0" y="22"/>
                    <a:pt x="8" y="33"/>
                    <a:pt x="21" y="33"/>
                  </a:cubicBezTo>
                  <a:cubicBezTo>
                    <a:pt x="24" y="33"/>
                    <a:pt x="26" y="33"/>
                    <a:pt x="28" y="33"/>
                  </a:cubicBezTo>
                  <a:cubicBezTo>
                    <a:pt x="54" y="33"/>
                    <a:pt x="62" y="18"/>
                    <a:pt x="94" y="5"/>
                  </a:cubicBezTo>
                  <a:cubicBezTo>
                    <a:pt x="74" y="3"/>
                    <a:pt x="57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4" name="Google Shape;4434;p33"/>
            <p:cNvSpPr/>
            <p:nvPr/>
          </p:nvSpPr>
          <p:spPr>
            <a:xfrm>
              <a:off x="5658175" y="865300"/>
              <a:ext cx="3875" cy="875"/>
            </a:xfrm>
            <a:custGeom>
              <a:avLst/>
              <a:gdLst/>
              <a:ahLst/>
              <a:cxnLst/>
              <a:rect l="l" t="t" r="r" b="b"/>
              <a:pathLst>
                <a:path w="155" h="35" extrusionOk="0">
                  <a:moveTo>
                    <a:pt x="138" y="1"/>
                  </a:moveTo>
                  <a:cubicBezTo>
                    <a:pt x="123" y="1"/>
                    <a:pt x="101" y="9"/>
                    <a:pt x="83" y="9"/>
                  </a:cubicBezTo>
                  <a:cubicBezTo>
                    <a:pt x="79" y="9"/>
                    <a:pt x="76" y="8"/>
                    <a:pt x="73" y="7"/>
                  </a:cubicBezTo>
                  <a:lnTo>
                    <a:pt x="56" y="7"/>
                  </a:lnTo>
                  <a:cubicBezTo>
                    <a:pt x="48" y="4"/>
                    <a:pt x="40" y="2"/>
                    <a:pt x="32" y="2"/>
                  </a:cubicBezTo>
                  <a:cubicBezTo>
                    <a:pt x="23" y="2"/>
                    <a:pt x="14" y="5"/>
                    <a:pt x="7" y="11"/>
                  </a:cubicBezTo>
                  <a:cubicBezTo>
                    <a:pt x="0" y="17"/>
                    <a:pt x="3" y="24"/>
                    <a:pt x="14" y="28"/>
                  </a:cubicBezTo>
                  <a:cubicBezTo>
                    <a:pt x="22" y="32"/>
                    <a:pt x="28" y="34"/>
                    <a:pt x="34" y="34"/>
                  </a:cubicBezTo>
                  <a:cubicBezTo>
                    <a:pt x="47" y="34"/>
                    <a:pt x="56" y="27"/>
                    <a:pt x="66" y="24"/>
                  </a:cubicBezTo>
                  <a:cubicBezTo>
                    <a:pt x="70" y="24"/>
                    <a:pt x="74" y="24"/>
                    <a:pt x="79" y="24"/>
                  </a:cubicBezTo>
                  <a:cubicBezTo>
                    <a:pt x="94" y="24"/>
                    <a:pt x="111" y="25"/>
                    <a:pt x="125" y="25"/>
                  </a:cubicBezTo>
                  <a:cubicBezTo>
                    <a:pt x="142" y="25"/>
                    <a:pt x="154" y="23"/>
                    <a:pt x="152" y="11"/>
                  </a:cubicBezTo>
                  <a:cubicBezTo>
                    <a:pt x="151" y="3"/>
                    <a:pt x="146" y="1"/>
                    <a:pt x="1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5" name="Google Shape;4435;p33"/>
            <p:cNvSpPr/>
            <p:nvPr/>
          </p:nvSpPr>
          <p:spPr>
            <a:xfrm>
              <a:off x="5696950" y="865200"/>
              <a:ext cx="2000" cy="725"/>
            </a:xfrm>
            <a:custGeom>
              <a:avLst/>
              <a:gdLst/>
              <a:ahLst/>
              <a:cxnLst/>
              <a:rect l="l" t="t" r="r" b="b"/>
              <a:pathLst>
                <a:path w="80" h="29" extrusionOk="0">
                  <a:moveTo>
                    <a:pt x="38" y="1"/>
                  </a:moveTo>
                  <a:cubicBezTo>
                    <a:pt x="20" y="1"/>
                    <a:pt x="4" y="7"/>
                    <a:pt x="4" y="15"/>
                  </a:cubicBezTo>
                  <a:cubicBezTo>
                    <a:pt x="1" y="27"/>
                    <a:pt x="11" y="29"/>
                    <a:pt x="25" y="29"/>
                  </a:cubicBezTo>
                  <a:cubicBezTo>
                    <a:pt x="31" y="29"/>
                    <a:pt x="39" y="28"/>
                    <a:pt x="45" y="28"/>
                  </a:cubicBezTo>
                  <a:cubicBezTo>
                    <a:pt x="55" y="28"/>
                    <a:pt x="79" y="28"/>
                    <a:pt x="73" y="18"/>
                  </a:cubicBezTo>
                  <a:cubicBezTo>
                    <a:pt x="69" y="7"/>
                    <a:pt x="55" y="1"/>
                    <a:pt x="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6" name="Google Shape;4436;p33"/>
            <p:cNvSpPr/>
            <p:nvPr/>
          </p:nvSpPr>
          <p:spPr>
            <a:xfrm>
              <a:off x="5651475" y="680900"/>
              <a:ext cx="1425" cy="975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18" y="0"/>
                  </a:moveTo>
                  <a:cubicBezTo>
                    <a:pt x="4" y="0"/>
                    <a:pt x="1" y="10"/>
                    <a:pt x="4" y="18"/>
                  </a:cubicBezTo>
                  <a:cubicBezTo>
                    <a:pt x="4" y="28"/>
                    <a:pt x="7" y="35"/>
                    <a:pt x="32" y="39"/>
                  </a:cubicBezTo>
                  <a:cubicBezTo>
                    <a:pt x="46" y="35"/>
                    <a:pt x="57" y="31"/>
                    <a:pt x="53" y="24"/>
                  </a:cubicBezTo>
                  <a:cubicBezTo>
                    <a:pt x="49" y="14"/>
                    <a:pt x="46" y="0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7" name="Google Shape;4437;p33"/>
            <p:cNvSpPr/>
            <p:nvPr/>
          </p:nvSpPr>
          <p:spPr>
            <a:xfrm>
              <a:off x="5512825" y="856450"/>
              <a:ext cx="1450" cy="825"/>
            </a:xfrm>
            <a:custGeom>
              <a:avLst/>
              <a:gdLst/>
              <a:ahLst/>
              <a:cxnLst/>
              <a:rect l="l" t="t" r="r" b="b"/>
              <a:pathLst>
                <a:path w="58" h="33" extrusionOk="0">
                  <a:moveTo>
                    <a:pt x="37" y="0"/>
                  </a:moveTo>
                  <a:cubicBezTo>
                    <a:pt x="16" y="0"/>
                    <a:pt x="6" y="11"/>
                    <a:pt x="3" y="18"/>
                  </a:cubicBezTo>
                  <a:cubicBezTo>
                    <a:pt x="0" y="26"/>
                    <a:pt x="7" y="33"/>
                    <a:pt x="17" y="33"/>
                  </a:cubicBezTo>
                  <a:cubicBezTo>
                    <a:pt x="19" y="33"/>
                    <a:pt x="21" y="32"/>
                    <a:pt x="24" y="32"/>
                  </a:cubicBezTo>
                  <a:cubicBezTo>
                    <a:pt x="41" y="32"/>
                    <a:pt x="55" y="24"/>
                    <a:pt x="58" y="11"/>
                  </a:cubicBezTo>
                  <a:cubicBezTo>
                    <a:pt x="51" y="8"/>
                    <a:pt x="45" y="0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8" name="Google Shape;4438;p33"/>
            <p:cNvSpPr/>
            <p:nvPr/>
          </p:nvSpPr>
          <p:spPr>
            <a:xfrm>
              <a:off x="5507425" y="728425"/>
              <a:ext cx="1575" cy="750"/>
            </a:xfrm>
            <a:custGeom>
              <a:avLst/>
              <a:gdLst/>
              <a:ahLst/>
              <a:cxnLst/>
              <a:rect l="l" t="t" r="r" b="b"/>
              <a:pathLst>
                <a:path w="63" h="30" extrusionOk="0">
                  <a:moveTo>
                    <a:pt x="28" y="0"/>
                  </a:moveTo>
                  <a:cubicBezTo>
                    <a:pt x="11" y="4"/>
                    <a:pt x="0" y="11"/>
                    <a:pt x="3" y="18"/>
                  </a:cubicBezTo>
                  <a:cubicBezTo>
                    <a:pt x="7" y="23"/>
                    <a:pt x="17" y="29"/>
                    <a:pt x="28" y="29"/>
                  </a:cubicBezTo>
                  <a:cubicBezTo>
                    <a:pt x="30" y="29"/>
                    <a:pt x="33" y="29"/>
                    <a:pt x="35" y="29"/>
                  </a:cubicBezTo>
                  <a:cubicBezTo>
                    <a:pt x="53" y="29"/>
                    <a:pt x="62" y="24"/>
                    <a:pt x="62" y="11"/>
                  </a:cubicBezTo>
                  <a:cubicBezTo>
                    <a:pt x="56" y="4"/>
                    <a:pt x="45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9" name="Google Shape;4439;p33"/>
            <p:cNvSpPr/>
            <p:nvPr/>
          </p:nvSpPr>
          <p:spPr>
            <a:xfrm>
              <a:off x="5404125" y="850900"/>
              <a:ext cx="1400" cy="550"/>
            </a:xfrm>
            <a:custGeom>
              <a:avLst/>
              <a:gdLst/>
              <a:ahLst/>
              <a:cxnLst/>
              <a:rect l="l" t="t" r="r" b="b"/>
              <a:pathLst>
                <a:path w="56" h="22" extrusionOk="0">
                  <a:moveTo>
                    <a:pt x="25" y="1"/>
                  </a:moveTo>
                  <a:cubicBezTo>
                    <a:pt x="14" y="1"/>
                    <a:pt x="0" y="7"/>
                    <a:pt x="4" y="14"/>
                  </a:cubicBezTo>
                  <a:cubicBezTo>
                    <a:pt x="7" y="21"/>
                    <a:pt x="25" y="21"/>
                    <a:pt x="39" y="21"/>
                  </a:cubicBezTo>
                  <a:cubicBezTo>
                    <a:pt x="49" y="21"/>
                    <a:pt x="55" y="17"/>
                    <a:pt x="55" y="11"/>
                  </a:cubicBezTo>
                  <a:cubicBezTo>
                    <a:pt x="52" y="4"/>
                    <a:pt x="42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0" name="Google Shape;4440;p33"/>
            <p:cNvSpPr/>
            <p:nvPr/>
          </p:nvSpPr>
          <p:spPr>
            <a:xfrm>
              <a:off x="5640625" y="679500"/>
              <a:ext cx="1600" cy="775"/>
            </a:xfrm>
            <a:custGeom>
              <a:avLst/>
              <a:gdLst/>
              <a:ahLst/>
              <a:cxnLst/>
              <a:rect l="l" t="t" r="r" b="b"/>
              <a:pathLst>
                <a:path w="64" h="31" extrusionOk="0">
                  <a:moveTo>
                    <a:pt x="12" y="1"/>
                  </a:moveTo>
                  <a:cubicBezTo>
                    <a:pt x="12" y="11"/>
                    <a:pt x="1" y="21"/>
                    <a:pt x="22" y="29"/>
                  </a:cubicBezTo>
                  <a:cubicBezTo>
                    <a:pt x="25" y="30"/>
                    <a:pt x="28" y="30"/>
                    <a:pt x="31" y="30"/>
                  </a:cubicBezTo>
                  <a:cubicBezTo>
                    <a:pt x="38" y="30"/>
                    <a:pt x="45" y="28"/>
                    <a:pt x="50" y="25"/>
                  </a:cubicBezTo>
                  <a:cubicBezTo>
                    <a:pt x="63" y="11"/>
                    <a:pt x="46" y="4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1" name="Google Shape;4441;p33"/>
            <p:cNvSpPr/>
            <p:nvPr/>
          </p:nvSpPr>
          <p:spPr>
            <a:xfrm>
              <a:off x="5553200" y="682375"/>
              <a:ext cx="1425" cy="700"/>
            </a:xfrm>
            <a:custGeom>
              <a:avLst/>
              <a:gdLst/>
              <a:ahLst/>
              <a:cxnLst/>
              <a:rect l="l" t="t" r="r" b="b"/>
              <a:pathLst>
                <a:path w="57" h="28" extrusionOk="0">
                  <a:moveTo>
                    <a:pt x="33" y="0"/>
                  </a:moveTo>
                  <a:cubicBezTo>
                    <a:pt x="15" y="0"/>
                    <a:pt x="1" y="4"/>
                    <a:pt x="1" y="14"/>
                  </a:cubicBezTo>
                  <a:cubicBezTo>
                    <a:pt x="1" y="25"/>
                    <a:pt x="15" y="28"/>
                    <a:pt x="29" y="28"/>
                  </a:cubicBezTo>
                  <a:cubicBezTo>
                    <a:pt x="46" y="28"/>
                    <a:pt x="57" y="21"/>
                    <a:pt x="57" y="18"/>
                  </a:cubicBezTo>
                  <a:cubicBezTo>
                    <a:pt x="57" y="4"/>
                    <a:pt x="46" y="0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2" name="Google Shape;4442;p33"/>
            <p:cNvSpPr/>
            <p:nvPr/>
          </p:nvSpPr>
          <p:spPr>
            <a:xfrm>
              <a:off x="5592425" y="686875"/>
              <a:ext cx="1600" cy="675"/>
            </a:xfrm>
            <a:custGeom>
              <a:avLst/>
              <a:gdLst/>
              <a:ahLst/>
              <a:cxnLst/>
              <a:rect l="l" t="t" r="r" b="b"/>
              <a:pathLst>
                <a:path w="64" h="27" extrusionOk="0">
                  <a:moveTo>
                    <a:pt x="35" y="0"/>
                  </a:moveTo>
                  <a:cubicBezTo>
                    <a:pt x="21" y="0"/>
                    <a:pt x="4" y="4"/>
                    <a:pt x="4" y="14"/>
                  </a:cubicBezTo>
                  <a:cubicBezTo>
                    <a:pt x="1" y="21"/>
                    <a:pt x="17" y="25"/>
                    <a:pt x="31" y="25"/>
                  </a:cubicBezTo>
                  <a:cubicBezTo>
                    <a:pt x="35" y="26"/>
                    <a:pt x="38" y="26"/>
                    <a:pt x="41" y="26"/>
                  </a:cubicBezTo>
                  <a:cubicBezTo>
                    <a:pt x="55" y="26"/>
                    <a:pt x="63" y="19"/>
                    <a:pt x="63" y="11"/>
                  </a:cubicBezTo>
                  <a:cubicBezTo>
                    <a:pt x="63" y="4"/>
                    <a:pt x="56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3" name="Google Shape;4443;p33"/>
            <p:cNvSpPr/>
            <p:nvPr/>
          </p:nvSpPr>
          <p:spPr>
            <a:xfrm>
              <a:off x="5601600" y="861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4" name="Google Shape;4444;p33"/>
            <p:cNvSpPr/>
            <p:nvPr/>
          </p:nvSpPr>
          <p:spPr>
            <a:xfrm>
              <a:off x="5477825" y="862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5" name="Google Shape;4445;p33"/>
            <p:cNvSpPr/>
            <p:nvPr/>
          </p:nvSpPr>
          <p:spPr>
            <a:xfrm>
              <a:off x="5606725" y="685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6" name="Google Shape;4446;p33"/>
            <p:cNvSpPr/>
            <p:nvPr/>
          </p:nvSpPr>
          <p:spPr>
            <a:xfrm>
              <a:off x="5740650" y="858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7" name="Google Shape;4447;p33"/>
            <p:cNvSpPr/>
            <p:nvPr/>
          </p:nvSpPr>
          <p:spPr>
            <a:xfrm>
              <a:off x="5584950" y="853975"/>
              <a:ext cx="3350" cy="925"/>
            </a:xfrm>
            <a:custGeom>
              <a:avLst/>
              <a:gdLst/>
              <a:ahLst/>
              <a:cxnLst/>
              <a:rect l="l" t="t" r="r" b="b"/>
              <a:pathLst>
                <a:path w="134" h="37" extrusionOk="0">
                  <a:moveTo>
                    <a:pt x="68" y="1"/>
                  </a:moveTo>
                  <a:cubicBezTo>
                    <a:pt x="43" y="1"/>
                    <a:pt x="20" y="9"/>
                    <a:pt x="1" y="27"/>
                  </a:cubicBezTo>
                  <a:cubicBezTo>
                    <a:pt x="28" y="31"/>
                    <a:pt x="52" y="36"/>
                    <a:pt x="76" y="36"/>
                  </a:cubicBezTo>
                  <a:cubicBezTo>
                    <a:pt x="92" y="36"/>
                    <a:pt x="107" y="34"/>
                    <a:pt x="122" y="27"/>
                  </a:cubicBezTo>
                  <a:cubicBezTo>
                    <a:pt x="133" y="19"/>
                    <a:pt x="126" y="12"/>
                    <a:pt x="116" y="9"/>
                  </a:cubicBezTo>
                  <a:cubicBezTo>
                    <a:pt x="99" y="4"/>
                    <a:pt x="83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8" name="Google Shape;4448;p33"/>
            <p:cNvSpPr/>
            <p:nvPr/>
          </p:nvSpPr>
          <p:spPr>
            <a:xfrm>
              <a:off x="5619375" y="861200"/>
              <a:ext cx="1425" cy="825"/>
            </a:xfrm>
            <a:custGeom>
              <a:avLst/>
              <a:gdLst/>
              <a:ahLst/>
              <a:cxnLst/>
              <a:rect l="l" t="t" r="r" b="b"/>
              <a:pathLst>
                <a:path w="57" h="33" extrusionOk="0">
                  <a:moveTo>
                    <a:pt x="32" y="1"/>
                  </a:moveTo>
                  <a:cubicBezTo>
                    <a:pt x="15" y="1"/>
                    <a:pt x="1" y="5"/>
                    <a:pt x="1" y="15"/>
                  </a:cubicBezTo>
                  <a:cubicBezTo>
                    <a:pt x="5" y="26"/>
                    <a:pt x="12" y="32"/>
                    <a:pt x="32" y="32"/>
                  </a:cubicBezTo>
                  <a:cubicBezTo>
                    <a:pt x="47" y="32"/>
                    <a:pt x="53" y="29"/>
                    <a:pt x="57" y="22"/>
                  </a:cubicBezTo>
                  <a:cubicBezTo>
                    <a:pt x="53" y="12"/>
                    <a:pt x="53" y="5"/>
                    <a:pt x="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9" name="Google Shape;4449;p33"/>
            <p:cNvSpPr/>
            <p:nvPr/>
          </p:nvSpPr>
          <p:spPr>
            <a:xfrm>
              <a:off x="5816975" y="856525"/>
              <a:ext cx="2175" cy="725"/>
            </a:xfrm>
            <a:custGeom>
              <a:avLst/>
              <a:gdLst/>
              <a:ahLst/>
              <a:cxnLst/>
              <a:rect l="l" t="t" r="r" b="b"/>
              <a:pathLst>
                <a:path w="87" h="29" extrusionOk="0">
                  <a:moveTo>
                    <a:pt x="35" y="0"/>
                  </a:moveTo>
                  <a:cubicBezTo>
                    <a:pt x="18" y="5"/>
                    <a:pt x="0" y="8"/>
                    <a:pt x="4" y="15"/>
                  </a:cubicBezTo>
                  <a:cubicBezTo>
                    <a:pt x="6" y="27"/>
                    <a:pt x="22" y="29"/>
                    <a:pt x="38" y="29"/>
                  </a:cubicBezTo>
                  <a:cubicBezTo>
                    <a:pt x="44" y="29"/>
                    <a:pt x="50" y="29"/>
                    <a:pt x="56" y="29"/>
                  </a:cubicBezTo>
                  <a:cubicBezTo>
                    <a:pt x="69" y="25"/>
                    <a:pt x="87" y="25"/>
                    <a:pt x="87" y="15"/>
                  </a:cubicBezTo>
                  <a:cubicBezTo>
                    <a:pt x="77" y="0"/>
                    <a:pt x="56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0" name="Google Shape;4450;p33"/>
            <p:cNvSpPr/>
            <p:nvPr/>
          </p:nvSpPr>
          <p:spPr>
            <a:xfrm>
              <a:off x="5474100" y="738125"/>
              <a:ext cx="1950" cy="925"/>
            </a:xfrm>
            <a:custGeom>
              <a:avLst/>
              <a:gdLst/>
              <a:ahLst/>
              <a:cxnLst/>
              <a:rect l="l" t="t" r="r" b="b"/>
              <a:pathLst>
                <a:path w="78" h="37" extrusionOk="0">
                  <a:moveTo>
                    <a:pt x="45" y="0"/>
                  </a:moveTo>
                  <a:cubicBezTo>
                    <a:pt x="42" y="0"/>
                    <a:pt x="39" y="1"/>
                    <a:pt x="36" y="1"/>
                  </a:cubicBezTo>
                  <a:cubicBezTo>
                    <a:pt x="15" y="1"/>
                    <a:pt x="1" y="8"/>
                    <a:pt x="4" y="22"/>
                  </a:cubicBezTo>
                  <a:cubicBezTo>
                    <a:pt x="8" y="28"/>
                    <a:pt x="18" y="37"/>
                    <a:pt x="37" y="37"/>
                  </a:cubicBezTo>
                  <a:cubicBezTo>
                    <a:pt x="40" y="37"/>
                    <a:pt x="43" y="37"/>
                    <a:pt x="46" y="36"/>
                  </a:cubicBezTo>
                  <a:cubicBezTo>
                    <a:pt x="63" y="36"/>
                    <a:pt x="77" y="32"/>
                    <a:pt x="77" y="22"/>
                  </a:cubicBezTo>
                  <a:cubicBezTo>
                    <a:pt x="75" y="10"/>
                    <a:pt x="63" y="0"/>
                    <a:pt x="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1" name="Google Shape;4451;p33"/>
            <p:cNvSpPr/>
            <p:nvPr/>
          </p:nvSpPr>
          <p:spPr>
            <a:xfrm>
              <a:off x="5553650" y="855300"/>
              <a:ext cx="1925" cy="650"/>
            </a:xfrm>
            <a:custGeom>
              <a:avLst/>
              <a:gdLst/>
              <a:ahLst/>
              <a:cxnLst/>
              <a:rect l="l" t="t" r="r" b="b"/>
              <a:pathLst>
                <a:path w="77" h="26" extrusionOk="0">
                  <a:moveTo>
                    <a:pt x="37" y="1"/>
                  </a:moveTo>
                  <a:cubicBezTo>
                    <a:pt x="19" y="1"/>
                    <a:pt x="14" y="7"/>
                    <a:pt x="0" y="25"/>
                  </a:cubicBezTo>
                  <a:cubicBezTo>
                    <a:pt x="32" y="25"/>
                    <a:pt x="59" y="22"/>
                    <a:pt x="77" y="4"/>
                  </a:cubicBezTo>
                  <a:cubicBezTo>
                    <a:pt x="59" y="2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2" name="Google Shape;4452;p33"/>
            <p:cNvSpPr/>
            <p:nvPr/>
          </p:nvSpPr>
          <p:spPr>
            <a:xfrm>
              <a:off x="5850875" y="671450"/>
              <a:ext cx="39425" cy="4375"/>
            </a:xfrm>
            <a:custGeom>
              <a:avLst/>
              <a:gdLst/>
              <a:ahLst/>
              <a:cxnLst/>
              <a:rect l="l" t="t" r="r" b="b"/>
              <a:pathLst>
                <a:path w="1577" h="175" extrusionOk="0">
                  <a:moveTo>
                    <a:pt x="1502" y="0"/>
                  </a:moveTo>
                  <a:cubicBezTo>
                    <a:pt x="1458" y="0"/>
                    <a:pt x="1428" y="25"/>
                    <a:pt x="1385" y="28"/>
                  </a:cubicBezTo>
                  <a:cubicBezTo>
                    <a:pt x="1381" y="28"/>
                    <a:pt x="1377" y="28"/>
                    <a:pt x="1372" y="28"/>
                  </a:cubicBezTo>
                  <a:cubicBezTo>
                    <a:pt x="1313" y="28"/>
                    <a:pt x="1256" y="12"/>
                    <a:pt x="1197" y="12"/>
                  </a:cubicBezTo>
                  <a:cubicBezTo>
                    <a:pt x="1179" y="12"/>
                    <a:pt x="1161" y="14"/>
                    <a:pt x="1142" y="18"/>
                  </a:cubicBezTo>
                  <a:cubicBezTo>
                    <a:pt x="1083" y="18"/>
                    <a:pt x="1024" y="18"/>
                    <a:pt x="969" y="28"/>
                  </a:cubicBezTo>
                  <a:cubicBezTo>
                    <a:pt x="883" y="42"/>
                    <a:pt x="788" y="24"/>
                    <a:pt x="712" y="63"/>
                  </a:cubicBezTo>
                  <a:lnTo>
                    <a:pt x="705" y="63"/>
                  </a:lnTo>
                  <a:cubicBezTo>
                    <a:pt x="664" y="61"/>
                    <a:pt x="623" y="60"/>
                    <a:pt x="583" y="60"/>
                  </a:cubicBezTo>
                  <a:cubicBezTo>
                    <a:pt x="529" y="60"/>
                    <a:pt x="475" y="63"/>
                    <a:pt x="420" y="73"/>
                  </a:cubicBezTo>
                  <a:cubicBezTo>
                    <a:pt x="388" y="79"/>
                    <a:pt x="362" y="98"/>
                    <a:pt x="327" y="98"/>
                  </a:cubicBezTo>
                  <a:cubicBezTo>
                    <a:pt x="321" y="98"/>
                    <a:pt x="316" y="98"/>
                    <a:pt x="310" y="97"/>
                  </a:cubicBezTo>
                  <a:cubicBezTo>
                    <a:pt x="301" y="95"/>
                    <a:pt x="293" y="94"/>
                    <a:pt x="286" y="94"/>
                  </a:cubicBezTo>
                  <a:cubicBezTo>
                    <a:pt x="264" y="94"/>
                    <a:pt x="249" y="102"/>
                    <a:pt x="233" y="118"/>
                  </a:cubicBezTo>
                  <a:cubicBezTo>
                    <a:pt x="224" y="128"/>
                    <a:pt x="215" y="133"/>
                    <a:pt x="205" y="133"/>
                  </a:cubicBezTo>
                  <a:cubicBezTo>
                    <a:pt x="193" y="133"/>
                    <a:pt x="182" y="125"/>
                    <a:pt x="175" y="111"/>
                  </a:cubicBezTo>
                  <a:cubicBezTo>
                    <a:pt x="171" y="101"/>
                    <a:pt x="161" y="101"/>
                    <a:pt x="150" y="101"/>
                  </a:cubicBezTo>
                  <a:cubicBezTo>
                    <a:pt x="116" y="101"/>
                    <a:pt x="81" y="101"/>
                    <a:pt x="50" y="104"/>
                  </a:cubicBezTo>
                  <a:cubicBezTo>
                    <a:pt x="32" y="108"/>
                    <a:pt x="1" y="104"/>
                    <a:pt x="4" y="122"/>
                  </a:cubicBezTo>
                  <a:cubicBezTo>
                    <a:pt x="4" y="139"/>
                    <a:pt x="4" y="156"/>
                    <a:pt x="36" y="164"/>
                  </a:cubicBezTo>
                  <a:cubicBezTo>
                    <a:pt x="58" y="170"/>
                    <a:pt x="79" y="174"/>
                    <a:pt x="100" y="174"/>
                  </a:cubicBezTo>
                  <a:cubicBezTo>
                    <a:pt x="112" y="174"/>
                    <a:pt x="124" y="173"/>
                    <a:pt x="136" y="170"/>
                  </a:cubicBezTo>
                  <a:cubicBezTo>
                    <a:pt x="174" y="166"/>
                    <a:pt x="210" y="164"/>
                    <a:pt x="247" y="164"/>
                  </a:cubicBezTo>
                  <a:cubicBezTo>
                    <a:pt x="299" y="164"/>
                    <a:pt x="350" y="168"/>
                    <a:pt x="404" y="173"/>
                  </a:cubicBezTo>
                  <a:cubicBezTo>
                    <a:pt x="409" y="174"/>
                    <a:pt x="414" y="175"/>
                    <a:pt x="419" y="175"/>
                  </a:cubicBezTo>
                  <a:cubicBezTo>
                    <a:pt x="432" y="175"/>
                    <a:pt x="443" y="172"/>
                    <a:pt x="455" y="167"/>
                  </a:cubicBezTo>
                  <a:cubicBezTo>
                    <a:pt x="514" y="143"/>
                    <a:pt x="566" y="111"/>
                    <a:pt x="639" y="104"/>
                  </a:cubicBezTo>
                  <a:cubicBezTo>
                    <a:pt x="649" y="104"/>
                    <a:pt x="659" y="104"/>
                    <a:pt x="668" y="104"/>
                  </a:cubicBezTo>
                  <a:cubicBezTo>
                    <a:pt x="682" y="104"/>
                    <a:pt x="696" y="105"/>
                    <a:pt x="708" y="111"/>
                  </a:cubicBezTo>
                  <a:cubicBezTo>
                    <a:pt x="738" y="124"/>
                    <a:pt x="765" y="131"/>
                    <a:pt x="792" y="131"/>
                  </a:cubicBezTo>
                  <a:cubicBezTo>
                    <a:pt x="822" y="131"/>
                    <a:pt x="851" y="122"/>
                    <a:pt x="883" y="104"/>
                  </a:cubicBezTo>
                  <a:cubicBezTo>
                    <a:pt x="920" y="84"/>
                    <a:pt x="954" y="73"/>
                    <a:pt x="988" y="73"/>
                  </a:cubicBezTo>
                  <a:cubicBezTo>
                    <a:pt x="1018" y="73"/>
                    <a:pt x="1048" y="81"/>
                    <a:pt x="1080" y="97"/>
                  </a:cubicBezTo>
                  <a:cubicBezTo>
                    <a:pt x="1128" y="120"/>
                    <a:pt x="1178" y="129"/>
                    <a:pt x="1232" y="129"/>
                  </a:cubicBezTo>
                  <a:cubicBezTo>
                    <a:pt x="1260" y="129"/>
                    <a:pt x="1289" y="126"/>
                    <a:pt x="1320" y="122"/>
                  </a:cubicBezTo>
                  <a:cubicBezTo>
                    <a:pt x="1347" y="118"/>
                    <a:pt x="1382" y="122"/>
                    <a:pt x="1385" y="94"/>
                  </a:cubicBezTo>
                  <a:cubicBezTo>
                    <a:pt x="1402" y="91"/>
                    <a:pt x="1405" y="72"/>
                    <a:pt x="1424" y="72"/>
                  </a:cubicBezTo>
                  <a:cubicBezTo>
                    <a:pt x="1428" y="72"/>
                    <a:pt x="1434" y="74"/>
                    <a:pt x="1440" y="76"/>
                  </a:cubicBezTo>
                  <a:cubicBezTo>
                    <a:pt x="1448" y="104"/>
                    <a:pt x="1507" y="84"/>
                    <a:pt x="1514" y="111"/>
                  </a:cubicBezTo>
                  <a:cubicBezTo>
                    <a:pt x="1516" y="116"/>
                    <a:pt x="1524" y="119"/>
                    <a:pt x="1532" y="119"/>
                  </a:cubicBezTo>
                  <a:cubicBezTo>
                    <a:pt x="1535" y="119"/>
                    <a:pt x="1538" y="119"/>
                    <a:pt x="1541" y="118"/>
                  </a:cubicBezTo>
                  <a:cubicBezTo>
                    <a:pt x="1555" y="111"/>
                    <a:pt x="1549" y="97"/>
                    <a:pt x="1538" y="97"/>
                  </a:cubicBezTo>
                  <a:cubicBezTo>
                    <a:pt x="1503" y="87"/>
                    <a:pt x="1496" y="63"/>
                    <a:pt x="1472" y="52"/>
                  </a:cubicBezTo>
                  <a:cubicBezTo>
                    <a:pt x="1461" y="45"/>
                    <a:pt x="1455" y="39"/>
                    <a:pt x="1461" y="31"/>
                  </a:cubicBezTo>
                  <a:cubicBezTo>
                    <a:pt x="1472" y="28"/>
                    <a:pt x="1486" y="28"/>
                    <a:pt x="1500" y="28"/>
                  </a:cubicBezTo>
                  <a:cubicBezTo>
                    <a:pt x="1501" y="27"/>
                    <a:pt x="1503" y="27"/>
                    <a:pt x="1505" y="27"/>
                  </a:cubicBezTo>
                  <a:cubicBezTo>
                    <a:pt x="1516" y="27"/>
                    <a:pt x="1522" y="35"/>
                    <a:pt x="1531" y="42"/>
                  </a:cubicBezTo>
                  <a:cubicBezTo>
                    <a:pt x="1538" y="44"/>
                    <a:pt x="1545" y="48"/>
                    <a:pt x="1554" y="48"/>
                  </a:cubicBezTo>
                  <a:cubicBezTo>
                    <a:pt x="1557" y="48"/>
                    <a:pt x="1561" y="47"/>
                    <a:pt x="1565" y="45"/>
                  </a:cubicBezTo>
                  <a:cubicBezTo>
                    <a:pt x="1576" y="39"/>
                    <a:pt x="1576" y="28"/>
                    <a:pt x="1569" y="21"/>
                  </a:cubicBezTo>
                  <a:cubicBezTo>
                    <a:pt x="1559" y="4"/>
                    <a:pt x="1534" y="4"/>
                    <a:pt x="1510" y="0"/>
                  </a:cubicBezTo>
                  <a:cubicBezTo>
                    <a:pt x="1508" y="0"/>
                    <a:pt x="1505" y="0"/>
                    <a:pt x="15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3" name="Google Shape;4453;p33"/>
            <p:cNvSpPr/>
            <p:nvPr/>
          </p:nvSpPr>
          <p:spPr>
            <a:xfrm>
              <a:off x="5822350" y="674875"/>
              <a:ext cx="17200" cy="2475"/>
            </a:xfrm>
            <a:custGeom>
              <a:avLst/>
              <a:gdLst/>
              <a:ahLst/>
              <a:cxnLst/>
              <a:rect l="l" t="t" r="r" b="b"/>
              <a:pathLst>
                <a:path w="688" h="99" extrusionOk="0">
                  <a:moveTo>
                    <a:pt x="541" y="0"/>
                  </a:moveTo>
                  <a:cubicBezTo>
                    <a:pt x="519" y="0"/>
                    <a:pt x="495" y="5"/>
                    <a:pt x="469" y="16"/>
                  </a:cubicBezTo>
                  <a:cubicBezTo>
                    <a:pt x="465" y="17"/>
                    <a:pt x="461" y="17"/>
                    <a:pt x="455" y="17"/>
                  </a:cubicBezTo>
                  <a:cubicBezTo>
                    <a:pt x="445" y="17"/>
                    <a:pt x="433" y="16"/>
                    <a:pt x="424" y="16"/>
                  </a:cubicBezTo>
                  <a:cubicBezTo>
                    <a:pt x="416" y="15"/>
                    <a:pt x="408" y="15"/>
                    <a:pt x="400" y="15"/>
                  </a:cubicBezTo>
                  <a:cubicBezTo>
                    <a:pt x="292" y="15"/>
                    <a:pt x="188" y="33"/>
                    <a:pt x="83" y="33"/>
                  </a:cubicBezTo>
                  <a:cubicBezTo>
                    <a:pt x="75" y="33"/>
                    <a:pt x="67" y="33"/>
                    <a:pt x="59" y="33"/>
                  </a:cubicBezTo>
                  <a:cubicBezTo>
                    <a:pt x="38" y="33"/>
                    <a:pt x="0" y="33"/>
                    <a:pt x="0" y="54"/>
                  </a:cubicBezTo>
                  <a:cubicBezTo>
                    <a:pt x="4" y="71"/>
                    <a:pt x="35" y="85"/>
                    <a:pt x="59" y="85"/>
                  </a:cubicBezTo>
                  <a:cubicBezTo>
                    <a:pt x="140" y="85"/>
                    <a:pt x="218" y="99"/>
                    <a:pt x="299" y="99"/>
                  </a:cubicBezTo>
                  <a:cubicBezTo>
                    <a:pt x="333" y="99"/>
                    <a:pt x="368" y="96"/>
                    <a:pt x="403" y="89"/>
                  </a:cubicBezTo>
                  <a:cubicBezTo>
                    <a:pt x="423" y="85"/>
                    <a:pt x="443" y="84"/>
                    <a:pt x="463" y="84"/>
                  </a:cubicBezTo>
                  <a:cubicBezTo>
                    <a:pt x="482" y="84"/>
                    <a:pt x="501" y="85"/>
                    <a:pt x="519" y="85"/>
                  </a:cubicBezTo>
                  <a:cubicBezTo>
                    <a:pt x="550" y="85"/>
                    <a:pt x="580" y="82"/>
                    <a:pt x="604" y="68"/>
                  </a:cubicBezTo>
                  <a:cubicBezTo>
                    <a:pt x="621" y="70"/>
                    <a:pt x="635" y="71"/>
                    <a:pt x="646" y="71"/>
                  </a:cubicBezTo>
                  <a:cubicBezTo>
                    <a:pt x="661" y="71"/>
                    <a:pt x="672" y="69"/>
                    <a:pt x="680" y="61"/>
                  </a:cubicBezTo>
                  <a:cubicBezTo>
                    <a:pt x="687" y="54"/>
                    <a:pt x="680" y="47"/>
                    <a:pt x="670" y="43"/>
                  </a:cubicBezTo>
                  <a:cubicBezTo>
                    <a:pt x="630" y="22"/>
                    <a:pt x="589" y="0"/>
                    <a:pt x="5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4" name="Google Shape;4454;p33"/>
            <p:cNvSpPr/>
            <p:nvPr/>
          </p:nvSpPr>
          <p:spPr>
            <a:xfrm>
              <a:off x="5385025" y="666200"/>
              <a:ext cx="894450" cy="200450"/>
            </a:xfrm>
            <a:custGeom>
              <a:avLst/>
              <a:gdLst/>
              <a:ahLst/>
              <a:cxnLst/>
              <a:rect l="l" t="t" r="r" b="b"/>
              <a:pathLst>
                <a:path w="35778" h="8018" extrusionOk="0">
                  <a:moveTo>
                    <a:pt x="28109" y="85"/>
                  </a:moveTo>
                  <a:cubicBezTo>
                    <a:pt x="28109" y="85"/>
                    <a:pt x="28109" y="89"/>
                    <a:pt x="28114" y="89"/>
                  </a:cubicBezTo>
                  <a:lnTo>
                    <a:pt x="28106" y="89"/>
                  </a:lnTo>
                  <a:lnTo>
                    <a:pt x="28109" y="85"/>
                  </a:lnTo>
                  <a:close/>
                  <a:moveTo>
                    <a:pt x="26625" y="169"/>
                  </a:moveTo>
                  <a:lnTo>
                    <a:pt x="26625" y="172"/>
                  </a:lnTo>
                  <a:cubicBezTo>
                    <a:pt x="26621" y="172"/>
                    <a:pt x="26621" y="172"/>
                    <a:pt x="26621" y="169"/>
                  </a:cubicBezTo>
                  <a:close/>
                  <a:moveTo>
                    <a:pt x="20370" y="238"/>
                  </a:moveTo>
                  <a:lnTo>
                    <a:pt x="20373" y="241"/>
                  </a:lnTo>
                  <a:lnTo>
                    <a:pt x="20370" y="241"/>
                  </a:lnTo>
                  <a:lnTo>
                    <a:pt x="20370" y="238"/>
                  </a:lnTo>
                  <a:close/>
                  <a:moveTo>
                    <a:pt x="21983" y="241"/>
                  </a:moveTo>
                  <a:cubicBezTo>
                    <a:pt x="21986" y="241"/>
                    <a:pt x="21986" y="244"/>
                    <a:pt x="21989" y="244"/>
                  </a:cubicBezTo>
                  <a:lnTo>
                    <a:pt x="21979" y="244"/>
                  </a:lnTo>
                  <a:lnTo>
                    <a:pt x="21983" y="241"/>
                  </a:lnTo>
                  <a:close/>
                  <a:moveTo>
                    <a:pt x="21855" y="214"/>
                  </a:moveTo>
                  <a:cubicBezTo>
                    <a:pt x="21837" y="234"/>
                    <a:pt x="21823" y="252"/>
                    <a:pt x="21827" y="276"/>
                  </a:cubicBezTo>
                  <a:lnTo>
                    <a:pt x="21726" y="276"/>
                  </a:lnTo>
                  <a:cubicBezTo>
                    <a:pt x="21723" y="279"/>
                    <a:pt x="21719" y="279"/>
                    <a:pt x="21716" y="279"/>
                  </a:cubicBezTo>
                  <a:cubicBezTo>
                    <a:pt x="21728" y="264"/>
                    <a:pt x="21724" y="255"/>
                    <a:pt x="21696" y="255"/>
                  </a:cubicBezTo>
                  <a:cubicBezTo>
                    <a:pt x="21692" y="255"/>
                    <a:pt x="21687" y="255"/>
                    <a:pt x="21681" y="255"/>
                  </a:cubicBezTo>
                  <a:cubicBezTo>
                    <a:pt x="21681" y="252"/>
                    <a:pt x="21677" y="252"/>
                    <a:pt x="21674" y="252"/>
                  </a:cubicBezTo>
                  <a:cubicBezTo>
                    <a:pt x="21677" y="249"/>
                    <a:pt x="21681" y="249"/>
                    <a:pt x="21685" y="249"/>
                  </a:cubicBezTo>
                  <a:cubicBezTo>
                    <a:pt x="21685" y="237"/>
                    <a:pt x="21679" y="230"/>
                    <a:pt x="21672" y="226"/>
                  </a:cubicBezTo>
                  <a:lnTo>
                    <a:pt x="21672" y="226"/>
                  </a:lnTo>
                  <a:cubicBezTo>
                    <a:pt x="21677" y="228"/>
                    <a:pt x="21684" y="228"/>
                    <a:pt x="21691" y="228"/>
                  </a:cubicBezTo>
                  <a:cubicBezTo>
                    <a:pt x="21715" y="228"/>
                    <a:pt x="21741" y="231"/>
                    <a:pt x="21766" y="231"/>
                  </a:cubicBezTo>
                  <a:cubicBezTo>
                    <a:pt x="21791" y="231"/>
                    <a:pt x="21816" y="228"/>
                    <a:pt x="21837" y="214"/>
                  </a:cubicBezTo>
                  <a:close/>
                  <a:moveTo>
                    <a:pt x="31507" y="283"/>
                  </a:moveTo>
                  <a:cubicBezTo>
                    <a:pt x="31510" y="283"/>
                    <a:pt x="31513" y="286"/>
                    <a:pt x="31513" y="286"/>
                  </a:cubicBezTo>
                  <a:cubicBezTo>
                    <a:pt x="31510" y="290"/>
                    <a:pt x="31507" y="294"/>
                    <a:pt x="31496" y="294"/>
                  </a:cubicBezTo>
                  <a:cubicBezTo>
                    <a:pt x="31499" y="290"/>
                    <a:pt x="31507" y="286"/>
                    <a:pt x="31507" y="283"/>
                  </a:cubicBezTo>
                  <a:close/>
                  <a:moveTo>
                    <a:pt x="20925" y="238"/>
                  </a:moveTo>
                  <a:cubicBezTo>
                    <a:pt x="20932" y="238"/>
                    <a:pt x="20935" y="241"/>
                    <a:pt x="20932" y="249"/>
                  </a:cubicBezTo>
                  <a:cubicBezTo>
                    <a:pt x="20921" y="265"/>
                    <a:pt x="20921" y="283"/>
                    <a:pt x="20921" y="300"/>
                  </a:cubicBezTo>
                  <a:lnTo>
                    <a:pt x="20921" y="304"/>
                  </a:lnTo>
                  <a:cubicBezTo>
                    <a:pt x="20911" y="311"/>
                    <a:pt x="20900" y="314"/>
                    <a:pt x="20890" y="314"/>
                  </a:cubicBezTo>
                  <a:cubicBezTo>
                    <a:pt x="20880" y="318"/>
                    <a:pt x="20870" y="318"/>
                    <a:pt x="20859" y="321"/>
                  </a:cubicBezTo>
                  <a:cubicBezTo>
                    <a:pt x="20841" y="321"/>
                    <a:pt x="20820" y="321"/>
                    <a:pt x="20803" y="324"/>
                  </a:cubicBezTo>
                  <a:cubicBezTo>
                    <a:pt x="20794" y="324"/>
                    <a:pt x="20785" y="326"/>
                    <a:pt x="20777" y="326"/>
                  </a:cubicBezTo>
                  <a:cubicBezTo>
                    <a:pt x="20773" y="326"/>
                    <a:pt x="20769" y="325"/>
                    <a:pt x="20765" y="324"/>
                  </a:cubicBezTo>
                  <a:cubicBezTo>
                    <a:pt x="20755" y="324"/>
                    <a:pt x="20745" y="324"/>
                    <a:pt x="20734" y="328"/>
                  </a:cubicBezTo>
                  <a:lnTo>
                    <a:pt x="20727" y="328"/>
                  </a:lnTo>
                  <a:cubicBezTo>
                    <a:pt x="20724" y="318"/>
                    <a:pt x="20727" y="307"/>
                    <a:pt x="20716" y="300"/>
                  </a:cubicBezTo>
                  <a:cubicBezTo>
                    <a:pt x="20692" y="279"/>
                    <a:pt x="20703" y="265"/>
                    <a:pt x="20734" y="262"/>
                  </a:cubicBezTo>
                  <a:cubicBezTo>
                    <a:pt x="20750" y="264"/>
                    <a:pt x="20764" y="264"/>
                    <a:pt x="20779" y="264"/>
                  </a:cubicBezTo>
                  <a:cubicBezTo>
                    <a:pt x="20794" y="264"/>
                    <a:pt x="20808" y="264"/>
                    <a:pt x="20824" y="262"/>
                  </a:cubicBezTo>
                  <a:cubicBezTo>
                    <a:pt x="20859" y="262"/>
                    <a:pt x="20886" y="252"/>
                    <a:pt x="20915" y="241"/>
                  </a:cubicBezTo>
                  <a:cubicBezTo>
                    <a:pt x="20918" y="241"/>
                    <a:pt x="20921" y="241"/>
                    <a:pt x="20925" y="238"/>
                  </a:cubicBezTo>
                  <a:close/>
                  <a:moveTo>
                    <a:pt x="23925" y="335"/>
                  </a:moveTo>
                  <a:lnTo>
                    <a:pt x="23925" y="335"/>
                  </a:lnTo>
                  <a:cubicBezTo>
                    <a:pt x="23938" y="338"/>
                    <a:pt x="23952" y="340"/>
                    <a:pt x="23967" y="340"/>
                  </a:cubicBezTo>
                  <a:cubicBezTo>
                    <a:pt x="23974" y="340"/>
                    <a:pt x="23981" y="340"/>
                    <a:pt x="23988" y="339"/>
                  </a:cubicBezTo>
                  <a:lnTo>
                    <a:pt x="23988" y="339"/>
                  </a:lnTo>
                  <a:cubicBezTo>
                    <a:pt x="23985" y="345"/>
                    <a:pt x="23988" y="353"/>
                    <a:pt x="23995" y="356"/>
                  </a:cubicBezTo>
                  <a:cubicBezTo>
                    <a:pt x="23967" y="356"/>
                    <a:pt x="23946" y="345"/>
                    <a:pt x="23925" y="335"/>
                  </a:cubicBezTo>
                  <a:close/>
                  <a:moveTo>
                    <a:pt x="21601" y="356"/>
                  </a:moveTo>
                  <a:cubicBezTo>
                    <a:pt x="21608" y="356"/>
                    <a:pt x="21608" y="359"/>
                    <a:pt x="21605" y="359"/>
                  </a:cubicBezTo>
                  <a:cubicBezTo>
                    <a:pt x="21601" y="359"/>
                    <a:pt x="21594" y="356"/>
                    <a:pt x="21591" y="356"/>
                  </a:cubicBezTo>
                  <a:close/>
                  <a:moveTo>
                    <a:pt x="20287" y="473"/>
                  </a:moveTo>
                  <a:lnTo>
                    <a:pt x="20287" y="473"/>
                  </a:lnTo>
                  <a:cubicBezTo>
                    <a:pt x="20290" y="478"/>
                    <a:pt x="20290" y="484"/>
                    <a:pt x="20293" y="488"/>
                  </a:cubicBezTo>
                  <a:cubicBezTo>
                    <a:pt x="20287" y="481"/>
                    <a:pt x="20283" y="478"/>
                    <a:pt x="20287" y="473"/>
                  </a:cubicBezTo>
                  <a:close/>
                  <a:moveTo>
                    <a:pt x="30531" y="376"/>
                  </a:moveTo>
                  <a:cubicBezTo>
                    <a:pt x="30550" y="376"/>
                    <a:pt x="30563" y="381"/>
                    <a:pt x="30566" y="398"/>
                  </a:cubicBezTo>
                  <a:cubicBezTo>
                    <a:pt x="30532" y="401"/>
                    <a:pt x="30507" y="408"/>
                    <a:pt x="30507" y="436"/>
                  </a:cubicBezTo>
                  <a:cubicBezTo>
                    <a:pt x="30507" y="450"/>
                    <a:pt x="30497" y="458"/>
                    <a:pt x="30478" y="458"/>
                  </a:cubicBezTo>
                  <a:cubicBezTo>
                    <a:pt x="30474" y="458"/>
                    <a:pt x="30470" y="457"/>
                    <a:pt x="30466" y="457"/>
                  </a:cubicBezTo>
                  <a:cubicBezTo>
                    <a:pt x="30452" y="457"/>
                    <a:pt x="30436" y="458"/>
                    <a:pt x="30421" y="458"/>
                  </a:cubicBezTo>
                  <a:cubicBezTo>
                    <a:pt x="30414" y="458"/>
                    <a:pt x="30406" y="458"/>
                    <a:pt x="30399" y="457"/>
                  </a:cubicBezTo>
                  <a:cubicBezTo>
                    <a:pt x="30391" y="457"/>
                    <a:pt x="30383" y="457"/>
                    <a:pt x="30375" y="457"/>
                  </a:cubicBezTo>
                  <a:cubicBezTo>
                    <a:pt x="30356" y="457"/>
                    <a:pt x="30342" y="454"/>
                    <a:pt x="30344" y="432"/>
                  </a:cubicBezTo>
                  <a:cubicBezTo>
                    <a:pt x="30348" y="415"/>
                    <a:pt x="30320" y="411"/>
                    <a:pt x="30295" y="411"/>
                  </a:cubicBezTo>
                  <a:cubicBezTo>
                    <a:pt x="30268" y="411"/>
                    <a:pt x="30244" y="418"/>
                    <a:pt x="30216" y="422"/>
                  </a:cubicBezTo>
                  <a:cubicBezTo>
                    <a:pt x="30195" y="425"/>
                    <a:pt x="30178" y="428"/>
                    <a:pt x="30174" y="446"/>
                  </a:cubicBezTo>
                  <a:cubicBezTo>
                    <a:pt x="30170" y="463"/>
                    <a:pt x="30195" y="463"/>
                    <a:pt x="30212" y="470"/>
                  </a:cubicBezTo>
                  <a:cubicBezTo>
                    <a:pt x="30191" y="478"/>
                    <a:pt x="30164" y="478"/>
                    <a:pt x="30146" y="488"/>
                  </a:cubicBezTo>
                  <a:cubicBezTo>
                    <a:pt x="30143" y="488"/>
                    <a:pt x="30139" y="488"/>
                    <a:pt x="30139" y="484"/>
                  </a:cubicBezTo>
                  <a:cubicBezTo>
                    <a:pt x="30136" y="478"/>
                    <a:pt x="30115" y="478"/>
                    <a:pt x="30104" y="470"/>
                  </a:cubicBezTo>
                  <a:cubicBezTo>
                    <a:pt x="30080" y="460"/>
                    <a:pt x="30077" y="432"/>
                    <a:pt x="30101" y="428"/>
                  </a:cubicBezTo>
                  <a:cubicBezTo>
                    <a:pt x="30146" y="425"/>
                    <a:pt x="30181" y="401"/>
                    <a:pt x="30226" y="401"/>
                  </a:cubicBezTo>
                  <a:cubicBezTo>
                    <a:pt x="30323" y="401"/>
                    <a:pt x="30420" y="390"/>
                    <a:pt x="30514" y="377"/>
                  </a:cubicBezTo>
                  <a:cubicBezTo>
                    <a:pt x="30520" y="376"/>
                    <a:pt x="30526" y="376"/>
                    <a:pt x="30531" y="376"/>
                  </a:cubicBezTo>
                  <a:close/>
                  <a:moveTo>
                    <a:pt x="23501" y="267"/>
                  </a:moveTo>
                  <a:cubicBezTo>
                    <a:pt x="23541" y="267"/>
                    <a:pt x="23577" y="278"/>
                    <a:pt x="23603" y="300"/>
                  </a:cubicBezTo>
                  <a:cubicBezTo>
                    <a:pt x="23606" y="307"/>
                    <a:pt x="23613" y="311"/>
                    <a:pt x="23617" y="314"/>
                  </a:cubicBezTo>
                  <a:cubicBezTo>
                    <a:pt x="23617" y="324"/>
                    <a:pt x="23627" y="335"/>
                    <a:pt x="23648" y="335"/>
                  </a:cubicBezTo>
                  <a:cubicBezTo>
                    <a:pt x="23654" y="336"/>
                    <a:pt x="23660" y="337"/>
                    <a:pt x="23666" y="337"/>
                  </a:cubicBezTo>
                  <a:cubicBezTo>
                    <a:pt x="23694" y="337"/>
                    <a:pt x="23720" y="325"/>
                    <a:pt x="23731" y="311"/>
                  </a:cubicBezTo>
                  <a:cubicBezTo>
                    <a:pt x="23743" y="295"/>
                    <a:pt x="23758" y="290"/>
                    <a:pt x="23773" y="290"/>
                  </a:cubicBezTo>
                  <a:cubicBezTo>
                    <a:pt x="23788" y="290"/>
                    <a:pt x="23803" y="295"/>
                    <a:pt x="23815" y="300"/>
                  </a:cubicBezTo>
                  <a:cubicBezTo>
                    <a:pt x="23829" y="307"/>
                    <a:pt x="23842" y="307"/>
                    <a:pt x="23856" y="311"/>
                  </a:cubicBezTo>
                  <a:cubicBezTo>
                    <a:pt x="23863" y="314"/>
                    <a:pt x="23874" y="314"/>
                    <a:pt x="23884" y="314"/>
                  </a:cubicBezTo>
                  <a:cubicBezTo>
                    <a:pt x="23891" y="314"/>
                    <a:pt x="23898" y="318"/>
                    <a:pt x="23905" y="318"/>
                  </a:cubicBezTo>
                  <a:cubicBezTo>
                    <a:pt x="23909" y="318"/>
                    <a:pt x="23912" y="318"/>
                    <a:pt x="23915" y="321"/>
                  </a:cubicBezTo>
                  <a:lnTo>
                    <a:pt x="23915" y="328"/>
                  </a:lnTo>
                  <a:cubicBezTo>
                    <a:pt x="23877" y="335"/>
                    <a:pt x="23842" y="342"/>
                    <a:pt x="23805" y="345"/>
                  </a:cubicBezTo>
                  <a:cubicBezTo>
                    <a:pt x="23784" y="349"/>
                    <a:pt x="23773" y="359"/>
                    <a:pt x="23773" y="369"/>
                  </a:cubicBezTo>
                  <a:cubicBezTo>
                    <a:pt x="23773" y="379"/>
                    <a:pt x="23783" y="381"/>
                    <a:pt x="23793" y="381"/>
                  </a:cubicBezTo>
                  <a:cubicBezTo>
                    <a:pt x="23798" y="381"/>
                    <a:pt x="23803" y="380"/>
                    <a:pt x="23808" y="380"/>
                  </a:cubicBezTo>
                  <a:cubicBezTo>
                    <a:pt x="23808" y="374"/>
                    <a:pt x="23805" y="366"/>
                    <a:pt x="23818" y="363"/>
                  </a:cubicBezTo>
                  <a:lnTo>
                    <a:pt x="23818" y="363"/>
                  </a:lnTo>
                  <a:cubicBezTo>
                    <a:pt x="23815" y="369"/>
                    <a:pt x="23808" y="374"/>
                    <a:pt x="23808" y="380"/>
                  </a:cubicBezTo>
                  <a:cubicBezTo>
                    <a:pt x="23835" y="390"/>
                    <a:pt x="23860" y="401"/>
                    <a:pt x="23891" y="401"/>
                  </a:cubicBezTo>
                  <a:cubicBezTo>
                    <a:pt x="23901" y="401"/>
                    <a:pt x="23909" y="401"/>
                    <a:pt x="23895" y="411"/>
                  </a:cubicBezTo>
                  <a:cubicBezTo>
                    <a:pt x="23861" y="430"/>
                    <a:pt x="23826" y="439"/>
                    <a:pt x="23787" y="439"/>
                  </a:cubicBezTo>
                  <a:cubicBezTo>
                    <a:pt x="23762" y="439"/>
                    <a:pt x="23736" y="435"/>
                    <a:pt x="23707" y="428"/>
                  </a:cubicBezTo>
                  <a:cubicBezTo>
                    <a:pt x="23680" y="421"/>
                    <a:pt x="23650" y="416"/>
                    <a:pt x="23619" y="416"/>
                  </a:cubicBezTo>
                  <a:cubicBezTo>
                    <a:pt x="23580" y="416"/>
                    <a:pt x="23541" y="423"/>
                    <a:pt x="23506" y="439"/>
                  </a:cubicBezTo>
                  <a:cubicBezTo>
                    <a:pt x="23495" y="445"/>
                    <a:pt x="23483" y="448"/>
                    <a:pt x="23472" y="448"/>
                  </a:cubicBezTo>
                  <a:cubicBezTo>
                    <a:pt x="23459" y="448"/>
                    <a:pt x="23446" y="445"/>
                    <a:pt x="23433" y="439"/>
                  </a:cubicBezTo>
                  <a:cubicBezTo>
                    <a:pt x="23412" y="428"/>
                    <a:pt x="23389" y="423"/>
                    <a:pt x="23366" y="423"/>
                  </a:cubicBezTo>
                  <a:cubicBezTo>
                    <a:pt x="23345" y="423"/>
                    <a:pt x="23323" y="428"/>
                    <a:pt x="23301" y="436"/>
                  </a:cubicBezTo>
                  <a:cubicBezTo>
                    <a:pt x="23287" y="442"/>
                    <a:pt x="23273" y="445"/>
                    <a:pt x="23258" y="445"/>
                  </a:cubicBezTo>
                  <a:cubicBezTo>
                    <a:pt x="23248" y="445"/>
                    <a:pt x="23237" y="443"/>
                    <a:pt x="23225" y="439"/>
                  </a:cubicBezTo>
                  <a:cubicBezTo>
                    <a:pt x="23204" y="434"/>
                    <a:pt x="23184" y="430"/>
                    <a:pt x="23162" y="430"/>
                  </a:cubicBezTo>
                  <a:cubicBezTo>
                    <a:pt x="23155" y="430"/>
                    <a:pt x="23147" y="431"/>
                    <a:pt x="23139" y="432"/>
                  </a:cubicBezTo>
                  <a:cubicBezTo>
                    <a:pt x="23128" y="435"/>
                    <a:pt x="23118" y="436"/>
                    <a:pt x="23109" y="436"/>
                  </a:cubicBezTo>
                  <a:cubicBezTo>
                    <a:pt x="23093" y="436"/>
                    <a:pt x="23077" y="432"/>
                    <a:pt x="23062" y="425"/>
                  </a:cubicBezTo>
                  <a:cubicBezTo>
                    <a:pt x="23031" y="411"/>
                    <a:pt x="23000" y="400"/>
                    <a:pt x="22967" y="400"/>
                  </a:cubicBezTo>
                  <a:cubicBezTo>
                    <a:pt x="22952" y="400"/>
                    <a:pt x="22936" y="402"/>
                    <a:pt x="22920" y="408"/>
                  </a:cubicBezTo>
                  <a:cubicBezTo>
                    <a:pt x="22916" y="409"/>
                    <a:pt x="22913" y="409"/>
                    <a:pt x="22910" y="409"/>
                  </a:cubicBezTo>
                  <a:cubicBezTo>
                    <a:pt x="22904" y="409"/>
                    <a:pt x="22899" y="408"/>
                    <a:pt x="22892" y="408"/>
                  </a:cubicBezTo>
                  <a:cubicBezTo>
                    <a:pt x="22860" y="398"/>
                    <a:pt x="22840" y="392"/>
                    <a:pt x="22826" y="392"/>
                  </a:cubicBezTo>
                  <a:cubicBezTo>
                    <a:pt x="22806" y="392"/>
                    <a:pt x="22799" y="405"/>
                    <a:pt x="22785" y="436"/>
                  </a:cubicBezTo>
                  <a:cubicBezTo>
                    <a:pt x="22777" y="436"/>
                    <a:pt x="22774" y="439"/>
                    <a:pt x="22767" y="439"/>
                  </a:cubicBezTo>
                  <a:cubicBezTo>
                    <a:pt x="22764" y="436"/>
                    <a:pt x="22764" y="425"/>
                    <a:pt x="22767" y="418"/>
                  </a:cubicBezTo>
                  <a:cubicBezTo>
                    <a:pt x="22767" y="408"/>
                    <a:pt x="22777" y="390"/>
                    <a:pt x="22756" y="383"/>
                  </a:cubicBezTo>
                  <a:cubicBezTo>
                    <a:pt x="22754" y="383"/>
                    <a:pt x="22752" y="383"/>
                    <a:pt x="22750" y="383"/>
                  </a:cubicBezTo>
                  <a:cubicBezTo>
                    <a:pt x="22724" y="383"/>
                    <a:pt x="22711" y="402"/>
                    <a:pt x="22708" y="415"/>
                  </a:cubicBezTo>
                  <a:cubicBezTo>
                    <a:pt x="22705" y="428"/>
                    <a:pt x="22697" y="439"/>
                    <a:pt x="22691" y="443"/>
                  </a:cubicBezTo>
                  <a:cubicBezTo>
                    <a:pt x="22681" y="443"/>
                    <a:pt x="22673" y="439"/>
                    <a:pt x="22663" y="436"/>
                  </a:cubicBezTo>
                  <a:cubicBezTo>
                    <a:pt x="22656" y="432"/>
                    <a:pt x="22652" y="425"/>
                    <a:pt x="22646" y="418"/>
                  </a:cubicBezTo>
                  <a:cubicBezTo>
                    <a:pt x="22637" y="410"/>
                    <a:pt x="22624" y="403"/>
                    <a:pt x="22606" y="403"/>
                  </a:cubicBezTo>
                  <a:cubicBezTo>
                    <a:pt x="22602" y="403"/>
                    <a:pt x="22598" y="404"/>
                    <a:pt x="22593" y="404"/>
                  </a:cubicBezTo>
                  <a:cubicBezTo>
                    <a:pt x="22576" y="408"/>
                    <a:pt x="22572" y="415"/>
                    <a:pt x="22572" y="425"/>
                  </a:cubicBezTo>
                  <a:cubicBezTo>
                    <a:pt x="22569" y="436"/>
                    <a:pt x="22566" y="443"/>
                    <a:pt x="22562" y="449"/>
                  </a:cubicBezTo>
                  <a:cubicBezTo>
                    <a:pt x="22558" y="452"/>
                    <a:pt x="22553" y="454"/>
                    <a:pt x="22547" y="454"/>
                  </a:cubicBezTo>
                  <a:cubicBezTo>
                    <a:pt x="22544" y="454"/>
                    <a:pt x="22541" y="454"/>
                    <a:pt x="22538" y="453"/>
                  </a:cubicBezTo>
                  <a:cubicBezTo>
                    <a:pt x="22527" y="449"/>
                    <a:pt x="22517" y="446"/>
                    <a:pt x="22510" y="446"/>
                  </a:cubicBezTo>
                  <a:cubicBezTo>
                    <a:pt x="22507" y="443"/>
                    <a:pt x="22503" y="443"/>
                    <a:pt x="22503" y="443"/>
                  </a:cubicBezTo>
                  <a:cubicBezTo>
                    <a:pt x="22489" y="433"/>
                    <a:pt x="22479" y="428"/>
                    <a:pt x="22472" y="428"/>
                  </a:cubicBezTo>
                  <a:cubicBezTo>
                    <a:pt x="22463" y="428"/>
                    <a:pt x="22458" y="435"/>
                    <a:pt x="22455" y="449"/>
                  </a:cubicBezTo>
                  <a:cubicBezTo>
                    <a:pt x="22452" y="453"/>
                    <a:pt x="22447" y="457"/>
                    <a:pt x="22447" y="460"/>
                  </a:cubicBezTo>
                  <a:cubicBezTo>
                    <a:pt x="22437" y="467"/>
                    <a:pt x="22427" y="473"/>
                    <a:pt x="22417" y="481"/>
                  </a:cubicBezTo>
                  <a:cubicBezTo>
                    <a:pt x="22402" y="485"/>
                    <a:pt x="22387" y="486"/>
                    <a:pt x="22371" y="486"/>
                  </a:cubicBezTo>
                  <a:cubicBezTo>
                    <a:pt x="22360" y="486"/>
                    <a:pt x="22348" y="486"/>
                    <a:pt x="22337" y="484"/>
                  </a:cubicBezTo>
                  <a:cubicBezTo>
                    <a:pt x="22281" y="470"/>
                    <a:pt x="22229" y="453"/>
                    <a:pt x="22177" y="432"/>
                  </a:cubicBezTo>
                  <a:cubicBezTo>
                    <a:pt x="22173" y="428"/>
                    <a:pt x="22170" y="428"/>
                    <a:pt x="22167" y="428"/>
                  </a:cubicBezTo>
                  <a:cubicBezTo>
                    <a:pt x="22156" y="418"/>
                    <a:pt x="22139" y="418"/>
                    <a:pt x="22122" y="415"/>
                  </a:cubicBezTo>
                  <a:lnTo>
                    <a:pt x="22080" y="415"/>
                  </a:lnTo>
                  <a:cubicBezTo>
                    <a:pt x="22071" y="414"/>
                    <a:pt x="22061" y="413"/>
                    <a:pt x="22051" y="413"/>
                  </a:cubicBezTo>
                  <a:cubicBezTo>
                    <a:pt x="22031" y="413"/>
                    <a:pt x="22011" y="415"/>
                    <a:pt x="21989" y="415"/>
                  </a:cubicBezTo>
                  <a:lnTo>
                    <a:pt x="21910" y="415"/>
                  </a:lnTo>
                  <a:cubicBezTo>
                    <a:pt x="21875" y="415"/>
                    <a:pt x="21840" y="415"/>
                    <a:pt x="21806" y="404"/>
                  </a:cubicBezTo>
                  <a:cubicBezTo>
                    <a:pt x="21795" y="415"/>
                    <a:pt x="21778" y="411"/>
                    <a:pt x="21765" y="415"/>
                  </a:cubicBezTo>
                  <a:lnTo>
                    <a:pt x="21754" y="415"/>
                  </a:lnTo>
                  <a:cubicBezTo>
                    <a:pt x="21706" y="432"/>
                    <a:pt x="21706" y="457"/>
                    <a:pt x="21730" y="491"/>
                  </a:cubicBezTo>
                  <a:cubicBezTo>
                    <a:pt x="21694" y="486"/>
                    <a:pt x="21659" y="486"/>
                    <a:pt x="21625" y="486"/>
                  </a:cubicBezTo>
                  <a:cubicBezTo>
                    <a:pt x="21618" y="486"/>
                    <a:pt x="21610" y="486"/>
                    <a:pt x="21602" y="486"/>
                  </a:cubicBezTo>
                  <a:cubicBezTo>
                    <a:pt x="21548" y="486"/>
                    <a:pt x="21496" y="485"/>
                    <a:pt x="21445" y="467"/>
                  </a:cubicBezTo>
                  <a:cubicBezTo>
                    <a:pt x="21419" y="460"/>
                    <a:pt x="21389" y="458"/>
                    <a:pt x="21360" y="458"/>
                  </a:cubicBezTo>
                  <a:cubicBezTo>
                    <a:pt x="21343" y="458"/>
                    <a:pt x="21326" y="459"/>
                    <a:pt x="21310" y="460"/>
                  </a:cubicBezTo>
                  <a:cubicBezTo>
                    <a:pt x="21264" y="468"/>
                    <a:pt x="21219" y="472"/>
                    <a:pt x="21174" y="472"/>
                  </a:cubicBezTo>
                  <a:cubicBezTo>
                    <a:pt x="21113" y="472"/>
                    <a:pt x="21051" y="464"/>
                    <a:pt x="20987" y="446"/>
                  </a:cubicBezTo>
                  <a:lnTo>
                    <a:pt x="20987" y="446"/>
                  </a:lnTo>
                  <a:cubicBezTo>
                    <a:pt x="21004" y="448"/>
                    <a:pt x="21021" y="449"/>
                    <a:pt x="21037" y="449"/>
                  </a:cubicBezTo>
                  <a:cubicBezTo>
                    <a:pt x="21052" y="449"/>
                    <a:pt x="21067" y="448"/>
                    <a:pt x="21081" y="443"/>
                  </a:cubicBezTo>
                  <a:cubicBezTo>
                    <a:pt x="21091" y="439"/>
                    <a:pt x="21099" y="432"/>
                    <a:pt x="21112" y="432"/>
                  </a:cubicBezTo>
                  <a:cubicBezTo>
                    <a:pt x="21125" y="432"/>
                    <a:pt x="21136" y="433"/>
                    <a:pt x="21148" y="433"/>
                  </a:cubicBezTo>
                  <a:cubicBezTo>
                    <a:pt x="21159" y="433"/>
                    <a:pt x="21170" y="432"/>
                    <a:pt x="21182" y="428"/>
                  </a:cubicBezTo>
                  <a:cubicBezTo>
                    <a:pt x="21195" y="422"/>
                    <a:pt x="21219" y="418"/>
                    <a:pt x="21219" y="408"/>
                  </a:cubicBezTo>
                  <a:cubicBezTo>
                    <a:pt x="21217" y="398"/>
                    <a:pt x="21210" y="396"/>
                    <a:pt x="21200" y="396"/>
                  </a:cubicBezTo>
                  <a:cubicBezTo>
                    <a:pt x="21192" y="396"/>
                    <a:pt x="21182" y="398"/>
                    <a:pt x="21174" y="398"/>
                  </a:cubicBezTo>
                  <a:lnTo>
                    <a:pt x="21126" y="398"/>
                  </a:lnTo>
                  <a:cubicBezTo>
                    <a:pt x="21123" y="398"/>
                    <a:pt x="21123" y="398"/>
                    <a:pt x="21119" y="394"/>
                  </a:cubicBezTo>
                  <a:cubicBezTo>
                    <a:pt x="21112" y="394"/>
                    <a:pt x="21105" y="390"/>
                    <a:pt x="21102" y="390"/>
                  </a:cubicBezTo>
                  <a:cubicBezTo>
                    <a:pt x="21074" y="377"/>
                    <a:pt x="21032" y="380"/>
                    <a:pt x="21022" y="353"/>
                  </a:cubicBezTo>
                  <a:cubicBezTo>
                    <a:pt x="21046" y="350"/>
                    <a:pt x="21070" y="346"/>
                    <a:pt x="21094" y="346"/>
                  </a:cubicBezTo>
                  <a:cubicBezTo>
                    <a:pt x="21105" y="346"/>
                    <a:pt x="21115" y="346"/>
                    <a:pt x="21126" y="349"/>
                  </a:cubicBezTo>
                  <a:cubicBezTo>
                    <a:pt x="21171" y="357"/>
                    <a:pt x="21213" y="368"/>
                    <a:pt x="21259" y="368"/>
                  </a:cubicBezTo>
                  <a:cubicBezTo>
                    <a:pt x="21270" y="368"/>
                    <a:pt x="21281" y="367"/>
                    <a:pt x="21293" y="366"/>
                  </a:cubicBezTo>
                  <a:lnTo>
                    <a:pt x="21293" y="363"/>
                  </a:lnTo>
                  <a:cubicBezTo>
                    <a:pt x="21294" y="364"/>
                    <a:pt x="21297" y="365"/>
                    <a:pt x="21300" y="365"/>
                  </a:cubicBezTo>
                  <a:cubicBezTo>
                    <a:pt x="21303" y="365"/>
                    <a:pt x="21306" y="364"/>
                    <a:pt x="21310" y="363"/>
                  </a:cubicBezTo>
                  <a:cubicBezTo>
                    <a:pt x="21376" y="363"/>
                    <a:pt x="21438" y="349"/>
                    <a:pt x="21501" y="349"/>
                  </a:cubicBezTo>
                  <a:lnTo>
                    <a:pt x="21501" y="353"/>
                  </a:lnTo>
                  <a:cubicBezTo>
                    <a:pt x="21519" y="385"/>
                    <a:pt x="21538" y="400"/>
                    <a:pt x="21568" y="400"/>
                  </a:cubicBezTo>
                  <a:cubicBezTo>
                    <a:pt x="21582" y="400"/>
                    <a:pt x="21599" y="397"/>
                    <a:pt x="21619" y="390"/>
                  </a:cubicBezTo>
                  <a:lnTo>
                    <a:pt x="21640" y="390"/>
                  </a:lnTo>
                  <a:cubicBezTo>
                    <a:pt x="21661" y="405"/>
                    <a:pt x="21684" y="409"/>
                    <a:pt x="21709" y="409"/>
                  </a:cubicBezTo>
                  <a:cubicBezTo>
                    <a:pt x="21737" y="409"/>
                    <a:pt x="21767" y="404"/>
                    <a:pt x="21795" y="404"/>
                  </a:cubicBezTo>
                  <a:cubicBezTo>
                    <a:pt x="21799" y="404"/>
                    <a:pt x="21803" y="404"/>
                    <a:pt x="21806" y="404"/>
                  </a:cubicBezTo>
                  <a:cubicBezTo>
                    <a:pt x="21810" y="401"/>
                    <a:pt x="21816" y="394"/>
                    <a:pt x="21820" y="390"/>
                  </a:cubicBezTo>
                  <a:cubicBezTo>
                    <a:pt x="21809" y="368"/>
                    <a:pt x="21793" y="362"/>
                    <a:pt x="21772" y="362"/>
                  </a:cubicBezTo>
                  <a:cubicBezTo>
                    <a:pt x="21757" y="362"/>
                    <a:pt x="21741" y="365"/>
                    <a:pt x="21723" y="369"/>
                  </a:cubicBezTo>
                  <a:cubicBezTo>
                    <a:pt x="21709" y="369"/>
                    <a:pt x="21691" y="374"/>
                    <a:pt x="21677" y="374"/>
                  </a:cubicBezTo>
                  <a:cubicBezTo>
                    <a:pt x="21707" y="358"/>
                    <a:pt x="21736" y="349"/>
                    <a:pt x="21767" y="349"/>
                  </a:cubicBezTo>
                  <a:cubicBezTo>
                    <a:pt x="21787" y="349"/>
                    <a:pt x="21808" y="353"/>
                    <a:pt x="21830" y="363"/>
                  </a:cubicBezTo>
                  <a:cubicBezTo>
                    <a:pt x="21830" y="327"/>
                    <a:pt x="21860" y="320"/>
                    <a:pt x="21899" y="320"/>
                  </a:cubicBezTo>
                  <a:cubicBezTo>
                    <a:pt x="21909" y="320"/>
                    <a:pt x="21920" y="320"/>
                    <a:pt x="21931" y="321"/>
                  </a:cubicBezTo>
                  <a:cubicBezTo>
                    <a:pt x="21945" y="321"/>
                    <a:pt x="21959" y="321"/>
                    <a:pt x="21965" y="311"/>
                  </a:cubicBezTo>
                  <a:cubicBezTo>
                    <a:pt x="21972" y="307"/>
                    <a:pt x="21979" y="305"/>
                    <a:pt x="21988" y="305"/>
                  </a:cubicBezTo>
                  <a:cubicBezTo>
                    <a:pt x="21994" y="305"/>
                    <a:pt x="22000" y="306"/>
                    <a:pt x="22007" y="307"/>
                  </a:cubicBezTo>
                  <a:cubicBezTo>
                    <a:pt x="21997" y="328"/>
                    <a:pt x="22035" y="328"/>
                    <a:pt x="22049" y="339"/>
                  </a:cubicBezTo>
                  <a:cubicBezTo>
                    <a:pt x="22036" y="355"/>
                    <a:pt x="22017" y="374"/>
                    <a:pt x="22061" y="374"/>
                  </a:cubicBezTo>
                  <a:cubicBezTo>
                    <a:pt x="22065" y="374"/>
                    <a:pt x="22069" y="374"/>
                    <a:pt x="22073" y="374"/>
                  </a:cubicBezTo>
                  <a:cubicBezTo>
                    <a:pt x="22103" y="363"/>
                    <a:pt x="22132" y="359"/>
                    <a:pt x="22161" y="359"/>
                  </a:cubicBezTo>
                  <a:cubicBezTo>
                    <a:pt x="22179" y="359"/>
                    <a:pt x="22197" y="360"/>
                    <a:pt x="22215" y="363"/>
                  </a:cubicBezTo>
                  <a:cubicBezTo>
                    <a:pt x="22226" y="366"/>
                    <a:pt x="22233" y="369"/>
                    <a:pt x="22243" y="369"/>
                  </a:cubicBezTo>
                  <a:cubicBezTo>
                    <a:pt x="22247" y="369"/>
                    <a:pt x="22247" y="374"/>
                    <a:pt x="22250" y="374"/>
                  </a:cubicBezTo>
                  <a:cubicBezTo>
                    <a:pt x="22256" y="375"/>
                    <a:pt x="22262" y="376"/>
                    <a:pt x="22269" y="376"/>
                  </a:cubicBezTo>
                  <a:cubicBezTo>
                    <a:pt x="22291" y="376"/>
                    <a:pt x="22315" y="368"/>
                    <a:pt x="22333" y="363"/>
                  </a:cubicBezTo>
                  <a:cubicBezTo>
                    <a:pt x="22340" y="363"/>
                    <a:pt x="22343" y="359"/>
                    <a:pt x="22351" y="359"/>
                  </a:cubicBezTo>
                  <a:cubicBezTo>
                    <a:pt x="22361" y="356"/>
                    <a:pt x="22372" y="356"/>
                    <a:pt x="22385" y="356"/>
                  </a:cubicBezTo>
                  <a:lnTo>
                    <a:pt x="22392" y="356"/>
                  </a:lnTo>
                  <a:cubicBezTo>
                    <a:pt x="22406" y="361"/>
                    <a:pt x="22419" y="363"/>
                    <a:pt x="22431" y="363"/>
                  </a:cubicBezTo>
                  <a:cubicBezTo>
                    <a:pt x="22449" y="363"/>
                    <a:pt x="22465" y="359"/>
                    <a:pt x="22479" y="353"/>
                  </a:cubicBezTo>
                  <a:lnTo>
                    <a:pt x="22493" y="353"/>
                  </a:lnTo>
                  <a:cubicBezTo>
                    <a:pt x="22514" y="366"/>
                    <a:pt x="22535" y="369"/>
                    <a:pt x="22566" y="369"/>
                  </a:cubicBezTo>
                  <a:cubicBezTo>
                    <a:pt x="22580" y="370"/>
                    <a:pt x="22594" y="370"/>
                    <a:pt x="22608" y="370"/>
                  </a:cubicBezTo>
                  <a:cubicBezTo>
                    <a:pt x="22693" y="370"/>
                    <a:pt x="22773" y="357"/>
                    <a:pt x="22830" y="304"/>
                  </a:cubicBezTo>
                  <a:cubicBezTo>
                    <a:pt x="22843" y="342"/>
                    <a:pt x="22885" y="353"/>
                    <a:pt x="22923" y="363"/>
                  </a:cubicBezTo>
                  <a:cubicBezTo>
                    <a:pt x="22930" y="364"/>
                    <a:pt x="22939" y="364"/>
                    <a:pt x="22948" y="364"/>
                  </a:cubicBezTo>
                  <a:cubicBezTo>
                    <a:pt x="22989" y="364"/>
                    <a:pt x="23038" y="353"/>
                    <a:pt x="23041" y="342"/>
                  </a:cubicBezTo>
                  <a:cubicBezTo>
                    <a:pt x="23044" y="314"/>
                    <a:pt x="23009" y="300"/>
                    <a:pt x="22975" y="290"/>
                  </a:cubicBezTo>
                  <a:cubicBezTo>
                    <a:pt x="22969" y="287"/>
                    <a:pt x="22966" y="286"/>
                    <a:pt x="22965" y="286"/>
                  </a:cubicBezTo>
                  <a:lnTo>
                    <a:pt x="22965" y="286"/>
                  </a:lnTo>
                  <a:cubicBezTo>
                    <a:pt x="23006" y="288"/>
                    <a:pt x="23046" y="291"/>
                    <a:pt x="23087" y="291"/>
                  </a:cubicBezTo>
                  <a:cubicBezTo>
                    <a:pt x="23118" y="291"/>
                    <a:pt x="23148" y="289"/>
                    <a:pt x="23180" y="286"/>
                  </a:cubicBezTo>
                  <a:cubicBezTo>
                    <a:pt x="23197" y="283"/>
                    <a:pt x="23215" y="280"/>
                    <a:pt x="23232" y="280"/>
                  </a:cubicBezTo>
                  <a:cubicBezTo>
                    <a:pt x="23250" y="280"/>
                    <a:pt x="23268" y="283"/>
                    <a:pt x="23284" y="290"/>
                  </a:cubicBezTo>
                  <a:cubicBezTo>
                    <a:pt x="23304" y="298"/>
                    <a:pt x="23322" y="301"/>
                    <a:pt x="23340" y="301"/>
                  </a:cubicBezTo>
                  <a:cubicBezTo>
                    <a:pt x="23362" y="301"/>
                    <a:pt x="23384" y="296"/>
                    <a:pt x="23409" y="286"/>
                  </a:cubicBezTo>
                  <a:cubicBezTo>
                    <a:pt x="23440" y="273"/>
                    <a:pt x="23471" y="267"/>
                    <a:pt x="23501" y="267"/>
                  </a:cubicBezTo>
                  <a:close/>
                  <a:moveTo>
                    <a:pt x="16843" y="539"/>
                  </a:moveTo>
                  <a:cubicBezTo>
                    <a:pt x="16861" y="539"/>
                    <a:pt x="16879" y="540"/>
                    <a:pt x="16897" y="543"/>
                  </a:cubicBezTo>
                  <a:cubicBezTo>
                    <a:pt x="16894" y="547"/>
                    <a:pt x="16890" y="547"/>
                    <a:pt x="16890" y="547"/>
                  </a:cubicBezTo>
                  <a:cubicBezTo>
                    <a:pt x="16877" y="550"/>
                    <a:pt x="16865" y="552"/>
                    <a:pt x="16853" y="552"/>
                  </a:cubicBezTo>
                  <a:cubicBezTo>
                    <a:pt x="16841" y="552"/>
                    <a:pt x="16829" y="550"/>
                    <a:pt x="16817" y="547"/>
                  </a:cubicBezTo>
                  <a:cubicBezTo>
                    <a:pt x="16806" y="543"/>
                    <a:pt x="16793" y="543"/>
                    <a:pt x="16782" y="540"/>
                  </a:cubicBezTo>
                  <a:cubicBezTo>
                    <a:pt x="16802" y="540"/>
                    <a:pt x="16822" y="539"/>
                    <a:pt x="16843" y="539"/>
                  </a:cubicBezTo>
                  <a:close/>
                  <a:moveTo>
                    <a:pt x="32343" y="553"/>
                  </a:moveTo>
                  <a:cubicBezTo>
                    <a:pt x="32339" y="553"/>
                    <a:pt x="32339" y="553"/>
                    <a:pt x="32339" y="557"/>
                  </a:cubicBezTo>
                  <a:lnTo>
                    <a:pt x="32339" y="553"/>
                  </a:lnTo>
                  <a:close/>
                  <a:moveTo>
                    <a:pt x="29852" y="403"/>
                  </a:moveTo>
                  <a:cubicBezTo>
                    <a:pt x="29890" y="403"/>
                    <a:pt x="29929" y="409"/>
                    <a:pt x="29966" y="415"/>
                  </a:cubicBezTo>
                  <a:cubicBezTo>
                    <a:pt x="29994" y="422"/>
                    <a:pt x="30000" y="436"/>
                    <a:pt x="29997" y="453"/>
                  </a:cubicBezTo>
                  <a:cubicBezTo>
                    <a:pt x="29997" y="467"/>
                    <a:pt x="29987" y="478"/>
                    <a:pt x="29962" y="478"/>
                  </a:cubicBezTo>
                  <a:cubicBezTo>
                    <a:pt x="29951" y="477"/>
                    <a:pt x="29941" y="477"/>
                    <a:pt x="29930" y="477"/>
                  </a:cubicBezTo>
                  <a:cubicBezTo>
                    <a:pt x="29841" y="477"/>
                    <a:pt x="29755" y="499"/>
                    <a:pt x="29666" y="499"/>
                  </a:cubicBezTo>
                  <a:cubicBezTo>
                    <a:pt x="29656" y="499"/>
                    <a:pt x="29646" y="499"/>
                    <a:pt x="29637" y="498"/>
                  </a:cubicBezTo>
                  <a:cubicBezTo>
                    <a:pt x="29612" y="498"/>
                    <a:pt x="29592" y="498"/>
                    <a:pt x="29571" y="505"/>
                  </a:cubicBezTo>
                  <a:lnTo>
                    <a:pt x="29567" y="508"/>
                  </a:lnTo>
                  <a:cubicBezTo>
                    <a:pt x="29553" y="508"/>
                    <a:pt x="29536" y="508"/>
                    <a:pt x="29522" y="512"/>
                  </a:cubicBezTo>
                  <a:lnTo>
                    <a:pt x="29432" y="512"/>
                  </a:lnTo>
                  <a:cubicBezTo>
                    <a:pt x="29411" y="512"/>
                    <a:pt x="29393" y="505"/>
                    <a:pt x="29379" y="491"/>
                  </a:cubicBezTo>
                  <a:cubicBezTo>
                    <a:pt x="29383" y="481"/>
                    <a:pt x="29397" y="473"/>
                    <a:pt x="29383" y="463"/>
                  </a:cubicBezTo>
                  <a:cubicBezTo>
                    <a:pt x="29376" y="459"/>
                    <a:pt x="29369" y="458"/>
                    <a:pt x="29362" y="458"/>
                  </a:cubicBezTo>
                  <a:cubicBezTo>
                    <a:pt x="29350" y="458"/>
                    <a:pt x="29339" y="463"/>
                    <a:pt x="29328" y="467"/>
                  </a:cubicBezTo>
                  <a:lnTo>
                    <a:pt x="29254" y="467"/>
                  </a:lnTo>
                  <a:cubicBezTo>
                    <a:pt x="29250" y="467"/>
                    <a:pt x="29245" y="466"/>
                    <a:pt x="29240" y="466"/>
                  </a:cubicBezTo>
                  <a:cubicBezTo>
                    <a:pt x="29230" y="466"/>
                    <a:pt x="29220" y="468"/>
                    <a:pt x="29220" y="478"/>
                  </a:cubicBezTo>
                  <a:cubicBezTo>
                    <a:pt x="29224" y="491"/>
                    <a:pt x="29241" y="491"/>
                    <a:pt x="29258" y="491"/>
                  </a:cubicBezTo>
                  <a:cubicBezTo>
                    <a:pt x="29263" y="491"/>
                    <a:pt x="29267" y="492"/>
                    <a:pt x="29271" y="492"/>
                  </a:cubicBezTo>
                  <a:cubicBezTo>
                    <a:pt x="29279" y="492"/>
                    <a:pt x="29287" y="491"/>
                    <a:pt x="29295" y="491"/>
                  </a:cubicBezTo>
                  <a:cubicBezTo>
                    <a:pt x="29308" y="491"/>
                    <a:pt x="29320" y="493"/>
                    <a:pt x="29331" y="502"/>
                  </a:cubicBezTo>
                  <a:cubicBezTo>
                    <a:pt x="29317" y="508"/>
                    <a:pt x="29300" y="508"/>
                    <a:pt x="29286" y="512"/>
                  </a:cubicBezTo>
                  <a:cubicBezTo>
                    <a:pt x="29283" y="512"/>
                    <a:pt x="29279" y="512"/>
                    <a:pt x="29279" y="515"/>
                  </a:cubicBezTo>
                  <a:cubicBezTo>
                    <a:pt x="29224" y="519"/>
                    <a:pt x="29168" y="530"/>
                    <a:pt x="29112" y="530"/>
                  </a:cubicBezTo>
                  <a:cubicBezTo>
                    <a:pt x="29106" y="530"/>
                    <a:pt x="29099" y="530"/>
                    <a:pt x="29092" y="529"/>
                  </a:cubicBezTo>
                  <a:cubicBezTo>
                    <a:pt x="29062" y="528"/>
                    <a:pt x="29031" y="527"/>
                    <a:pt x="29002" y="527"/>
                  </a:cubicBezTo>
                  <a:cubicBezTo>
                    <a:pt x="28936" y="527"/>
                    <a:pt x="28872" y="532"/>
                    <a:pt x="28811" y="553"/>
                  </a:cubicBezTo>
                  <a:cubicBezTo>
                    <a:pt x="28804" y="557"/>
                    <a:pt x="28796" y="558"/>
                    <a:pt x="28787" y="558"/>
                  </a:cubicBezTo>
                  <a:cubicBezTo>
                    <a:pt x="28778" y="558"/>
                    <a:pt x="28768" y="557"/>
                    <a:pt x="28759" y="557"/>
                  </a:cubicBezTo>
                  <a:cubicBezTo>
                    <a:pt x="28745" y="553"/>
                    <a:pt x="28727" y="553"/>
                    <a:pt x="28710" y="550"/>
                  </a:cubicBezTo>
                  <a:cubicBezTo>
                    <a:pt x="28686" y="543"/>
                    <a:pt x="28658" y="540"/>
                    <a:pt x="28630" y="540"/>
                  </a:cubicBezTo>
                  <a:cubicBezTo>
                    <a:pt x="28609" y="540"/>
                    <a:pt x="28585" y="540"/>
                    <a:pt x="28561" y="543"/>
                  </a:cubicBezTo>
                  <a:cubicBezTo>
                    <a:pt x="28557" y="547"/>
                    <a:pt x="28551" y="547"/>
                    <a:pt x="28543" y="550"/>
                  </a:cubicBezTo>
                  <a:cubicBezTo>
                    <a:pt x="28533" y="553"/>
                    <a:pt x="28522" y="557"/>
                    <a:pt x="28512" y="557"/>
                  </a:cubicBezTo>
                  <a:cubicBezTo>
                    <a:pt x="28502" y="561"/>
                    <a:pt x="28488" y="561"/>
                    <a:pt x="28474" y="561"/>
                  </a:cubicBezTo>
                  <a:cubicBezTo>
                    <a:pt x="28477" y="553"/>
                    <a:pt x="28481" y="550"/>
                    <a:pt x="28484" y="543"/>
                  </a:cubicBezTo>
                  <a:lnTo>
                    <a:pt x="28488" y="543"/>
                  </a:lnTo>
                  <a:cubicBezTo>
                    <a:pt x="28554" y="512"/>
                    <a:pt x="28634" y="512"/>
                    <a:pt x="28713" y="502"/>
                  </a:cubicBezTo>
                  <a:lnTo>
                    <a:pt x="28713" y="502"/>
                  </a:lnTo>
                  <a:cubicBezTo>
                    <a:pt x="28705" y="503"/>
                    <a:pt x="28698" y="503"/>
                    <a:pt x="28690" y="503"/>
                  </a:cubicBezTo>
                  <a:cubicBezTo>
                    <a:pt x="28644" y="503"/>
                    <a:pt x="28600" y="490"/>
                    <a:pt x="28557" y="490"/>
                  </a:cubicBezTo>
                  <a:cubicBezTo>
                    <a:pt x="28550" y="490"/>
                    <a:pt x="28543" y="490"/>
                    <a:pt x="28537" y="491"/>
                  </a:cubicBezTo>
                  <a:cubicBezTo>
                    <a:pt x="28522" y="492"/>
                    <a:pt x="28509" y="492"/>
                    <a:pt x="28495" y="492"/>
                  </a:cubicBezTo>
                  <a:cubicBezTo>
                    <a:pt x="28462" y="492"/>
                    <a:pt x="28429" y="490"/>
                    <a:pt x="28398" y="488"/>
                  </a:cubicBezTo>
                  <a:cubicBezTo>
                    <a:pt x="28388" y="484"/>
                    <a:pt x="28373" y="481"/>
                    <a:pt x="28356" y="481"/>
                  </a:cubicBezTo>
                  <a:lnTo>
                    <a:pt x="28287" y="481"/>
                  </a:lnTo>
                  <a:cubicBezTo>
                    <a:pt x="28293" y="460"/>
                    <a:pt x="28335" y="470"/>
                    <a:pt x="28353" y="457"/>
                  </a:cubicBezTo>
                  <a:cubicBezTo>
                    <a:pt x="28377" y="467"/>
                    <a:pt x="28408" y="467"/>
                    <a:pt x="28439" y="470"/>
                  </a:cubicBezTo>
                  <a:cubicBezTo>
                    <a:pt x="28547" y="470"/>
                    <a:pt x="28647" y="457"/>
                    <a:pt x="28751" y="439"/>
                  </a:cubicBezTo>
                  <a:cubicBezTo>
                    <a:pt x="28824" y="426"/>
                    <a:pt x="28900" y="419"/>
                    <a:pt x="28974" y="419"/>
                  </a:cubicBezTo>
                  <a:cubicBezTo>
                    <a:pt x="29000" y="419"/>
                    <a:pt x="29025" y="420"/>
                    <a:pt x="29050" y="422"/>
                  </a:cubicBezTo>
                  <a:cubicBezTo>
                    <a:pt x="29068" y="423"/>
                    <a:pt x="29086" y="424"/>
                    <a:pt x="29102" y="424"/>
                  </a:cubicBezTo>
                  <a:cubicBezTo>
                    <a:pt x="29163" y="424"/>
                    <a:pt x="29215" y="415"/>
                    <a:pt x="29272" y="404"/>
                  </a:cubicBezTo>
                  <a:lnTo>
                    <a:pt x="29279" y="404"/>
                  </a:lnTo>
                  <a:cubicBezTo>
                    <a:pt x="29282" y="423"/>
                    <a:pt x="29287" y="430"/>
                    <a:pt x="29309" y="430"/>
                  </a:cubicBezTo>
                  <a:cubicBezTo>
                    <a:pt x="29315" y="430"/>
                    <a:pt x="29322" y="429"/>
                    <a:pt x="29331" y="428"/>
                  </a:cubicBezTo>
                  <a:cubicBezTo>
                    <a:pt x="29379" y="422"/>
                    <a:pt x="29425" y="422"/>
                    <a:pt x="29473" y="418"/>
                  </a:cubicBezTo>
                  <a:cubicBezTo>
                    <a:pt x="29592" y="408"/>
                    <a:pt x="29709" y="418"/>
                    <a:pt x="29827" y="404"/>
                  </a:cubicBezTo>
                  <a:cubicBezTo>
                    <a:pt x="29835" y="404"/>
                    <a:pt x="29844" y="403"/>
                    <a:pt x="29852" y="403"/>
                  </a:cubicBezTo>
                  <a:close/>
                  <a:moveTo>
                    <a:pt x="15686" y="488"/>
                  </a:moveTo>
                  <a:cubicBezTo>
                    <a:pt x="15697" y="498"/>
                    <a:pt x="15709" y="503"/>
                    <a:pt x="15722" y="503"/>
                  </a:cubicBezTo>
                  <a:cubicBezTo>
                    <a:pt x="15726" y="503"/>
                    <a:pt x="15731" y="503"/>
                    <a:pt x="15735" y="502"/>
                  </a:cubicBezTo>
                  <a:lnTo>
                    <a:pt x="15735" y="502"/>
                  </a:lnTo>
                  <a:cubicBezTo>
                    <a:pt x="15731" y="512"/>
                    <a:pt x="15745" y="523"/>
                    <a:pt x="15762" y="529"/>
                  </a:cubicBezTo>
                  <a:cubicBezTo>
                    <a:pt x="15804" y="547"/>
                    <a:pt x="15811" y="568"/>
                    <a:pt x="15780" y="578"/>
                  </a:cubicBezTo>
                  <a:lnTo>
                    <a:pt x="15780" y="574"/>
                  </a:lnTo>
                  <a:lnTo>
                    <a:pt x="15773" y="574"/>
                  </a:lnTo>
                  <a:cubicBezTo>
                    <a:pt x="15738" y="563"/>
                    <a:pt x="15710" y="534"/>
                    <a:pt x="15674" y="534"/>
                  </a:cubicBezTo>
                  <a:cubicBezTo>
                    <a:pt x="15655" y="534"/>
                    <a:pt x="15635" y="542"/>
                    <a:pt x="15610" y="564"/>
                  </a:cubicBezTo>
                  <a:lnTo>
                    <a:pt x="15603" y="564"/>
                  </a:lnTo>
                  <a:cubicBezTo>
                    <a:pt x="15599" y="541"/>
                    <a:pt x="15589" y="527"/>
                    <a:pt x="15569" y="519"/>
                  </a:cubicBezTo>
                  <a:lnTo>
                    <a:pt x="15569" y="519"/>
                  </a:lnTo>
                  <a:cubicBezTo>
                    <a:pt x="15574" y="520"/>
                    <a:pt x="15578" y="520"/>
                    <a:pt x="15582" y="520"/>
                  </a:cubicBezTo>
                  <a:cubicBezTo>
                    <a:pt x="15607" y="520"/>
                    <a:pt x="15626" y="513"/>
                    <a:pt x="15637" y="502"/>
                  </a:cubicBezTo>
                  <a:cubicBezTo>
                    <a:pt x="15655" y="498"/>
                    <a:pt x="15669" y="494"/>
                    <a:pt x="15686" y="488"/>
                  </a:cubicBezTo>
                  <a:close/>
                  <a:moveTo>
                    <a:pt x="11810" y="543"/>
                  </a:moveTo>
                  <a:cubicBezTo>
                    <a:pt x="11828" y="557"/>
                    <a:pt x="11831" y="571"/>
                    <a:pt x="11821" y="582"/>
                  </a:cubicBezTo>
                  <a:lnTo>
                    <a:pt x="11821" y="585"/>
                  </a:lnTo>
                  <a:lnTo>
                    <a:pt x="11818" y="585"/>
                  </a:lnTo>
                  <a:cubicBezTo>
                    <a:pt x="11821" y="585"/>
                    <a:pt x="11821" y="582"/>
                    <a:pt x="11821" y="582"/>
                  </a:cubicBezTo>
                  <a:cubicBezTo>
                    <a:pt x="11831" y="571"/>
                    <a:pt x="11818" y="557"/>
                    <a:pt x="11810" y="543"/>
                  </a:cubicBezTo>
                  <a:close/>
                  <a:moveTo>
                    <a:pt x="14503" y="574"/>
                  </a:moveTo>
                  <a:cubicBezTo>
                    <a:pt x="14516" y="582"/>
                    <a:pt x="14534" y="592"/>
                    <a:pt x="14545" y="598"/>
                  </a:cubicBezTo>
                  <a:cubicBezTo>
                    <a:pt x="14541" y="602"/>
                    <a:pt x="14537" y="602"/>
                    <a:pt x="14534" y="602"/>
                  </a:cubicBezTo>
                  <a:cubicBezTo>
                    <a:pt x="14510" y="602"/>
                    <a:pt x="14506" y="585"/>
                    <a:pt x="14503" y="574"/>
                  </a:cubicBezTo>
                  <a:close/>
                  <a:moveTo>
                    <a:pt x="12501" y="651"/>
                  </a:moveTo>
                  <a:cubicBezTo>
                    <a:pt x="12491" y="654"/>
                    <a:pt x="12487" y="654"/>
                    <a:pt x="12481" y="657"/>
                  </a:cubicBezTo>
                  <a:cubicBezTo>
                    <a:pt x="12484" y="654"/>
                    <a:pt x="12491" y="651"/>
                    <a:pt x="12501" y="651"/>
                  </a:cubicBezTo>
                  <a:close/>
                  <a:moveTo>
                    <a:pt x="11048" y="657"/>
                  </a:moveTo>
                  <a:cubicBezTo>
                    <a:pt x="11058" y="661"/>
                    <a:pt x="11058" y="665"/>
                    <a:pt x="11051" y="672"/>
                  </a:cubicBezTo>
                  <a:cubicBezTo>
                    <a:pt x="11048" y="668"/>
                    <a:pt x="11048" y="661"/>
                    <a:pt x="11048" y="657"/>
                  </a:cubicBezTo>
                  <a:close/>
                  <a:moveTo>
                    <a:pt x="10541" y="717"/>
                  </a:moveTo>
                  <a:lnTo>
                    <a:pt x="10541" y="720"/>
                  </a:lnTo>
                  <a:cubicBezTo>
                    <a:pt x="10537" y="720"/>
                    <a:pt x="10537" y="717"/>
                    <a:pt x="10534" y="717"/>
                  </a:cubicBezTo>
                  <a:close/>
                  <a:moveTo>
                    <a:pt x="9018" y="741"/>
                  </a:moveTo>
                  <a:cubicBezTo>
                    <a:pt x="9014" y="755"/>
                    <a:pt x="8979" y="769"/>
                    <a:pt x="9021" y="779"/>
                  </a:cubicBezTo>
                  <a:cubicBezTo>
                    <a:pt x="9023" y="781"/>
                    <a:pt x="9026" y="781"/>
                    <a:pt x="9028" y="781"/>
                  </a:cubicBezTo>
                  <a:cubicBezTo>
                    <a:pt x="9031" y="781"/>
                    <a:pt x="9033" y="781"/>
                    <a:pt x="9035" y="782"/>
                  </a:cubicBezTo>
                  <a:lnTo>
                    <a:pt x="9004" y="782"/>
                  </a:lnTo>
                  <a:lnTo>
                    <a:pt x="9000" y="786"/>
                  </a:lnTo>
                  <a:lnTo>
                    <a:pt x="8851" y="786"/>
                  </a:lnTo>
                  <a:cubicBezTo>
                    <a:pt x="8830" y="772"/>
                    <a:pt x="8872" y="776"/>
                    <a:pt x="8872" y="765"/>
                  </a:cubicBezTo>
                  <a:lnTo>
                    <a:pt x="8872" y="762"/>
                  </a:lnTo>
                  <a:cubicBezTo>
                    <a:pt x="8875" y="762"/>
                    <a:pt x="8878" y="762"/>
                    <a:pt x="8881" y="762"/>
                  </a:cubicBezTo>
                  <a:cubicBezTo>
                    <a:pt x="8898" y="762"/>
                    <a:pt x="8904" y="754"/>
                    <a:pt x="8907" y="748"/>
                  </a:cubicBezTo>
                  <a:cubicBezTo>
                    <a:pt x="8917" y="756"/>
                    <a:pt x="8927" y="759"/>
                    <a:pt x="8940" y="759"/>
                  </a:cubicBezTo>
                  <a:cubicBezTo>
                    <a:pt x="8948" y="759"/>
                    <a:pt x="8958" y="758"/>
                    <a:pt x="8969" y="755"/>
                  </a:cubicBezTo>
                  <a:cubicBezTo>
                    <a:pt x="8972" y="755"/>
                    <a:pt x="8974" y="755"/>
                    <a:pt x="8975" y="755"/>
                  </a:cubicBezTo>
                  <a:cubicBezTo>
                    <a:pt x="8992" y="755"/>
                    <a:pt x="8999" y="744"/>
                    <a:pt x="9018" y="741"/>
                  </a:cubicBezTo>
                  <a:close/>
                  <a:moveTo>
                    <a:pt x="10237" y="796"/>
                  </a:moveTo>
                  <a:cubicBezTo>
                    <a:pt x="10240" y="796"/>
                    <a:pt x="10243" y="796"/>
                    <a:pt x="10246" y="796"/>
                  </a:cubicBezTo>
                  <a:cubicBezTo>
                    <a:pt x="10239" y="800"/>
                    <a:pt x="10232" y="800"/>
                    <a:pt x="10232" y="803"/>
                  </a:cubicBezTo>
                  <a:cubicBezTo>
                    <a:pt x="10228" y="803"/>
                    <a:pt x="10225" y="806"/>
                    <a:pt x="10222" y="806"/>
                  </a:cubicBezTo>
                  <a:cubicBezTo>
                    <a:pt x="10222" y="801"/>
                    <a:pt x="10226" y="796"/>
                    <a:pt x="10237" y="796"/>
                  </a:cubicBezTo>
                  <a:close/>
                  <a:moveTo>
                    <a:pt x="4508" y="862"/>
                  </a:moveTo>
                  <a:cubicBezTo>
                    <a:pt x="4509" y="862"/>
                    <a:pt x="4510" y="862"/>
                    <a:pt x="4511" y="862"/>
                  </a:cubicBezTo>
                  <a:lnTo>
                    <a:pt x="4505" y="862"/>
                  </a:lnTo>
                  <a:cubicBezTo>
                    <a:pt x="4506" y="862"/>
                    <a:pt x="4507" y="862"/>
                    <a:pt x="4508" y="862"/>
                  </a:cubicBezTo>
                  <a:close/>
                  <a:moveTo>
                    <a:pt x="4503" y="863"/>
                  </a:moveTo>
                  <a:cubicBezTo>
                    <a:pt x="4502" y="864"/>
                    <a:pt x="4501" y="865"/>
                    <a:pt x="4501" y="865"/>
                  </a:cubicBezTo>
                  <a:cubicBezTo>
                    <a:pt x="4501" y="865"/>
                    <a:pt x="4502" y="864"/>
                    <a:pt x="4503" y="863"/>
                  </a:cubicBezTo>
                  <a:close/>
                  <a:moveTo>
                    <a:pt x="10402" y="869"/>
                  </a:moveTo>
                  <a:lnTo>
                    <a:pt x="10402" y="873"/>
                  </a:lnTo>
                  <a:lnTo>
                    <a:pt x="10399" y="873"/>
                  </a:lnTo>
                  <a:cubicBezTo>
                    <a:pt x="10399" y="869"/>
                    <a:pt x="10402" y="869"/>
                    <a:pt x="10402" y="869"/>
                  </a:cubicBezTo>
                  <a:close/>
                  <a:moveTo>
                    <a:pt x="10468" y="869"/>
                  </a:moveTo>
                  <a:lnTo>
                    <a:pt x="10468" y="869"/>
                  </a:lnTo>
                  <a:cubicBezTo>
                    <a:pt x="10471" y="873"/>
                    <a:pt x="10471" y="873"/>
                    <a:pt x="10475" y="873"/>
                  </a:cubicBezTo>
                  <a:lnTo>
                    <a:pt x="10471" y="873"/>
                  </a:lnTo>
                  <a:cubicBezTo>
                    <a:pt x="10471" y="873"/>
                    <a:pt x="10468" y="873"/>
                    <a:pt x="10468" y="869"/>
                  </a:cubicBezTo>
                  <a:close/>
                  <a:moveTo>
                    <a:pt x="8942" y="876"/>
                  </a:moveTo>
                  <a:cubicBezTo>
                    <a:pt x="8942" y="880"/>
                    <a:pt x="8938" y="880"/>
                    <a:pt x="8938" y="880"/>
                  </a:cubicBezTo>
                  <a:lnTo>
                    <a:pt x="8938" y="876"/>
                  </a:lnTo>
                  <a:close/>
                  <a:moveTo>
                    <a:pt x="4848" y="859"/>
                  </a:moveTo>
                  <a:cubicBezTo>
                    <a:pt x="4854" y="876"/>
                    <a:pt x="4854" y="890"/>
                    <a:pt x="4813" y="890"/>
                  </a:cubicBezTo>
                  <a:cubicBezTo>
                    <a:pt x="4830" y="880"/>
                    <a:pt x="4830" y="866"/>
                    <a:pt x="4848" y="859"/>
                  </a:cubicBezTo>
                  <a:close/>
                  <a:moveTo>
                    <a:pt x="7821" y="824"/>
                  </a:moveTo>
                  <a:cubicBezTo>
                    <a:pt x="7836" y="831"/>
                    <a:pt x="7851" y="832"/>
                    <a:pt x="7867" y="832"/>
                  </a:cubicBezTo>
                  <a:cubicBezTo>
                    <a:pt x="7876" y="832"/>
                    <a:pt x="7886" y="831"/>
                    <a:pt x="7897" y="831"/>
                  </a:cubicBezTo>
                  <a:cubicBezTo>
                    <a:pt x="7908" y="835"/>
                    <a:pt x="7918" y="838"/>
                    <a:pt x="7929" y="841"/>
                  </a:cubicBezTo>
                  <a:lnTo>
                    <a:pt x="7943" y="841"/>
                  </a:lnTo>
                  <a:cubicBezTo>
                    <a:pt x="7939" y="841"/>
                    <a:pt x="7939" y="845"/>
                    <a:pt x="7939" y="848"/>
                  </a:cubicBezTo>
                  <a:lnTo>
                    <a:pt x="7943" y="848"/>
                  </a:lnTo>
                  <a:cubicBezTo>
                    <a:pt x="7939" y="848"/>
                    <a:pt x="7935" y="852"/>
                    <a:pt x="7932" y="856"/>
                  </a:cubicBezTo>
                  <a:cubicBezTo>
                    <a:pt x="7929" y="855"/>
                    <a:pt x="7926" y="855"/>
                    <a:pt x="7924" y="855"/>
                  </a:cubicBezTo>
                  <a:cubicBezTo>
                    <a:pt x="7886" y="855"/>
                    <a:pt x="7882" y="877"/>
                    <a:pt x="7866" y="886"/>
                  </a:cubicBezTo>
                  <a:cubicBezTo>
                    <a:pt x="7865" y="886"/>
                    <a:pt x="7865" y="886"/>
                    <a:pt x="7864" y="886"/>
                  </a:cubicBezTo>
                  <a:cubicBezTo>
                    <a:pt x="7848" y="886"/>
                    <a:pt x="7834" y="908"/>
                    <a:pt x="7821" y="908"/>
                  </a:cubicBezTo>
                  <a:cubicBezTo>
                    <a:pt x="7814" y="908"/>
                    <a:pt x="7807" y="902"/>
                    <a:pt x="7800" y="886"/>
                  </a:cubicBezTo>
                  <a:cubicBezTo>
                    <a:pt x="7800" y="883"/>
                    <a:pt x="7800" y="880"/>
                    <a:pt x="7797" y="876"/>
                  </a:cubicBezTo>
                  <a:cubicBezTo>
                    <a:pt x="7821" y="859"/>
                    <a:pt x="7807" y="838"/>
                    <a:pt x="7821" y="824"/>
                  </a:cubicBezTo>
                  <a:close/>
                  <a:moveTo>
                    <a:pt x="8536" y="960"/>
                  </a:moveTo>
                  <a:cubicBezTo>
                    <a:pt x="8536" y="963"/>
                    <a:pt x="8532" y="963"/>
                    <a:pt x="8521" y="966"/>
                  </a:cubicBezTo>
                  <a:cubicBezTo>
                    <a:pt x="8529" y="963"/>
                    <a:pt x="8532" y="960"/>
                    <a:pt x="8536" y="960"/>
                  </a:cubicBezTo>
                  <a:close/>
                  <a:moveTo>
                    <a:pt x="5819" y="1001"/>
                  </a:moveTo>
                  <a:cubicBezTo>
                    <a:pt x="5836" y="1001"/>
                    <a:pt x="5857" y="1005"/>
                    <a:pt x="5874" y="1008"/>
                  </a:cubicBezTo>
                  <a:cubicBezTo>
                    <a:pt x="5854" y="1008"/>
                    <a:pt x="5836" y="1005"/>
                    <a:pt x="5819" y="1001"/>
                  </a:cubicBezTo>
                  <a:close/>
                  <a:moveTo>
                    <a:pt x="4513" y="863"/>
                  </a:moveTo>
                  <a:cubicBezTo>
                    <a:pt x="4540" y="874"/>
                    <a:pt x="4564" y="883"/>
                    <a:pt x="4591" y="894"/>
                  </a:cubicBezTo>
                  <a:cubicBezTo>
                    <a:pt x="4574" y="931"/>
                    <a:pt x="4580" y="939"/>
                    <a:pt x="4636" y="939"/>
                  </a:cubicBezTo>
                  <a:lnTo>
                    <a:pt x="4640" y="942"/>
                  </a:lnTo>
                  <a:cubicBezTo>
                    <a:pt x="4657" y="944"/>
                    <a:pt x="4674" y="944"/>
                    <a:pt x="4692" y="944"/>
                  </a:cubicBezTo>
                  <a:cubicBezTo>
                    <a:pt x="4709" y="944"/>
                    <a:pt x="4726" y="944"/>
                    <a:pt x="4744" y="946"/>
                  </a:cubicBezTo>
                  <a:cubicBezTo>
                    <a:pt x="4750" y="946"/>
                    <a:pt x="4758" y="949"/>
                    <a:pt x="4768" y="949"/>
                  </a:cubicBezTo>
                  <a:cubicBezTo>
                    <a:pt x="4774" y="952"/>
                    <a:pt x="4782" y="952"/>
                    <a:pt x="4789" y="952"/>
                  </a:cubicBezTo>
                  <a:cubicBezTo>
                    <a:pt x="4806" y="966"/>
                    <a:pt x="4806" y="977"/>
                    <a:pt x="4754" y="981"/>
                  </a:cubicBezTo>
                  <a:cubicBezTo>
                    <a:pt x="4712" y="984"/>
                    <a:pt x="4695" y="998"/>
                    <a:pt x="4685" y="1015"/>
                  </a:cubicBezTo>
                  <a:cubicBezTo>
                    <a:pt x="4681" y="1015"/>
                    <a:pt x="4678" y="1015"/>
                    <a:pt x="4675" y="1019"/>
                  </a:cubicBezTo>
                  <a:cubicBezTo>
                    <a:pt x="4675" y="1015"/>
                    <a:pt x="4675" y="1015"/>
                    <a:pt x="4670" y="1015"/>
                  </a:cubicBezTo>
                  <a:cubicBezTo>
                    <a:pt x="4615" y="1015"/>
                    <a:pt x="4587" y="975"/>
                    <a:pt x="4531" y="975"/>
                  </a:cubicBezTo>
                  <a:cubicBezTo>
                    <a:pt x="4517" y="975"/>
                    <a:pt x="4501" y="977"/>
                    <a:pt x="4483" y="984"/>
                  </a:cubicBezTo>
                  <a:cubicBezTo>
                    <a:pt x="4504" y="966"/>
                    <a:pt x="4518" y="956"/>
                    <a:pt x="4476" y="946"/>
                  </a:cubicBezTo>
                  <a:lnTo>
                    <a:pt x="4473" y="946"/>
                  </a:lnTo>
                  <a:cubicBezTo>
                    <a:pt x="4466" y="939"/>
                    <a:pt x="4462" y="928"/>
                    <a:pt x="4480" y="928"/>
                  </a:cubicBezTo>
                  <a:cubicBezTo>
                    <a:pt x="4484" y="928"/>
                    <a:pt x="4488" y="928"/>
                    <a:pt x="4492" y="928"/>
                  </a:cubicBezTo>
                  <a:cubicBezTo>
                    <a:pt x="4530" y="928"/>
                    <a:pt x="4521" y="913"/>
                    <a:pt x="4521" y="901"/>
                  </a:cubicBezTo>
                  <a:lnTo>
                    <a:pt x="4525" y="901"/>
                  </a:lnTo>
                  <a:cubicBezTo>
                    <a:pt x="4529" y="897"/>
                    <a:pt x="4529" y="894"/>
                    <a:pt x="4525" y="890"/>
                  </a:cubicBezTo>
                  <a:cubicBezTo>
                    <a:pt x="4538" y="880"/>
                    <a:pt x="4529" y="870"/>
                    <a:pt x="4513" y="863"/>
                  </a:cubicBezTo>
                  <a:close/>
                  <a:moveTo>
                    <a:pt x="6246" y="1015"/>
                  </a:moveTo>
                  <a:lnTo>
                    <a:pt x="6246" y="1019"/>
                  </a:lnTo>
                  <a:cubicBezTo>
                    <a:pt x="6246" y="1015"/>
                    <a:pt x="6246" y="1015"/>
                    <a:pt x="6242" y="1015"/>
                  </a:cubicBezTo>
                  <a:close/>
                  <a:moveTo>
                    <a:pt x="7016" y="1026"/>
                  </a:moveTo>
                  <a:cubicBezTo>
                    <a:pt x="7017" y="1026"/>
                    <a:pt x="7018" y="1027"/>
                    <a:pt x="7019" y="1029"/>
                  </a:cubicBezTo>
                  <a:lnTo>
                    <a:pt x="7016" y="1029"/>
                  </a:lnTo>
                  <a:cubicBezTo>
                    <a:pt x="7016" y="1027"/>
                    <a:pt x="7016" y="1026"/>
                    <a:pt x="7016" y="1026"/>
                  </a:cubicBezTo>
                  <a:close/>
                  <a:moveTo>
                    <a:pt x="5455" y="1081"/>
                  </a:moveTo>
                  <a:cubicBezTo>
                    <a:pt x="5461" y="1085"/>
                    <a:pt x="5466" y="1085"/>
                    <a:pt x="5469" y="1088"/>
                  </a:cubicBezTo>
                  <a:cubicBezTo>
                    <a:pt x="5461" y="1085"/>
                    <a:pt x="5458" y="1085"/>
                    <a:pt x="5455" y="1081"/>
                  </a:cubicBezTo>
                  <a:close/>
                  <a:moveTo>
                    <a:pt x="7106" y="727"/>
                  </a:moveTo>
                  <a:cubicBezTo>
                    <a:pt x="7110" y="731"/>
                    <a:pt x="7117" y="731"/>
                    <a:pt x="7127" y="731"/>
                  </a:cubicBezTo>
                  <a:cubicBezTo>
                    <a:pt x="7176" y="744"/>
                    <a:pt x="7235" y="741"/>
                    <a:pt x="7280" y="758"/>
                  </a:cubicBezTo>
                  <a:lnTo>
                    <a:pt x="7287" y="758"/>
                  </a:lnTo>
                  <a:cubicBezTo>
                    <a:pt x="7256" y="769"/>
                    <a:pt x="7235" y="779"/>
                    <a:pt x="7277" y="796"/>
                  </a:cubicBezTo>
                  <a:cubicBezTo>
                    <a:pt x="7280" y="796"/>
                    <a:pt x="7283" y="793"/>
                    <a:pt x="7283" y="793"/>
                  </a:cubicBezTo>
                  <a:cubicBezTo>
                    <a:pt x="7277" y="806"/>
                    <a:pt x="7311" y="811"/>
                    <a:pt x="7307" y="824"/>
                  </a:cubicBezTo>
                  <a:cubicBezTo>
                    <a:pt x="7304" y="831"/>
                    <a:pt x="7290" y="841"/>
                    <a:pt x="7314" y="845"/>
                  </a:cubicBezTo>
                  <a:cubicBezTo>
                    <a:pt x="7317" y="845"/>
                    <a:pt x="7320" y="846"/>
                    <a:pt x="7323" y="846"/>
                  </a:cubicBezTo>
                  <a:cubicBezTo>
                    <a:pt x="7335" y="846"/>
                    <a:pt x="7344" y="840"/>
                    <a:pt x="7352" y="835"/>
                  </a:cubicBezTo>
                  <a:cubicBezTo>
                    <a:pt x="7367" y="824"/>
                    <a:pt x="7381" y="814"/>
                    <a:pt x="7397" y="803"/>
                  </a:cubicBezTo>
                  <a:cubicBezTo>
                    <a:pt x="7401" y="800"/>
                    <a:pt x="7408" y="796"/>
                    <a:pt x="7415" y="790"/>
                  </a:cubicBezTo>
                  <a:lnTo>
                    <a:pt x="7418" y="793"/>
                  </a:lnTo>
                  <a:cubicBezTo>
                    <a:pt x="7454" y="814"/>
                    <a:pt x="7497" y="819"/>
                    <a:pt x="7541" y="819"/>
                  </a:cubicBezTo>
                  <a:cubicBezTo>
                    <a:pt x="7561" y="819"/>
                    <a:pt x="7582" y="818"/>
                    <a:pt x="7602" y="817"/>
                  </a:cubicBezTo>
                  <a:cubicBezTo>
                    <a:pt x="7605" y="814"/>
                    <a:pt x="7605" y="811"/>
                    <a:pt x="7605" y="811"/>
                  </a:cubicBezTo>
                  <a:lnTo>
                    <a:pt x="7610" y="811"/>
                  </a:lnTo>
                  <a:cubicBezTo>
                    <a:pt x="7613" y="811"/>
                    <a:pt x="7617" y="811"/>
                    <a:pt x="7620" y="811"/>
                  </a:cubicBezTo>
                  <a:cubicBezTo>
                    <a:pt x="7651" y="811"/>
                    <a:pt x="7669" y="798"/>
                    <a:pt x="7679" y="786"/>
                  </a:cubicBezTo>
                  <a:cubicBezTo>
                    <a:pt x="7700" y="784"/>
                    <a:pt x="7725" y="772"/>
                    <a:pt x="7746" y="772"/>
                  </a:cubicBezTo>
                  <a:cubicBezTo>
                    <a:pt x="7761" y="772"/>
                    <a:pt x="7773" y="777"/>
                    <a:pt x="7783" y="793"/>
                  </a:cubicBezTo>
                  <a:cubicBezTo>
                    <a:pt x="7783" y="793"/>
                    <a:pt x="7786" y="796"/>
                    <a:pt x="7786" y="800"/>
                  </a:cubicBezTo>
                  <a:cubicBezTo>
                    <a:pt x="7772" y="814"/>
                    <a:pt x="7755" y="827"/>
                    <a:pt x="7720" y="831"/>
                  </a:cubicBezTo>
                  <a:cubicBezTo>
                    <a:pt x="7696" y="848"/>
                    <a:pt x="7710" y="880"/>
                    <a:pt x="7655" y="890"/>
                  </a:cubicBezTo>
                  <a:cubicBezTo>
                    <a:pt x="7626" y="901"/>
                    <a:pt x="7605" y="915"/>
                    <a:pt x="7589" y="931"/>
                  </a:cubicBezTo>
                  <a:cubicBezTo>
                    <a:pt x="7578" y="936"/>
                    <a:pt x="7564" y="939"/>
                    <a:pt x="7554" y="939"/>
                  </a:cubicBezTo>
                  <a:cubicBezTo>
                    <a:pt x="7477" y="946"/>
                    <a:pt x="7464" y="956"/>
                    <a:pt x="7491" y="1001"/>
                  </a:cubicBezTo>
                  <a:cubicBezTo>
                    <a:pt x="7512" y="1011"/>
                    <a:pt x="7536" y="1015"/>
                    <a:pt x="7568" y="1015"/>
                  </a:cubicBezTo>
                  <a:cubicBezTo>
                    <a:pt x="7596" y="1015"/>
                    <a:pt x="7622" y="1010"/>
                    <a:pt x="7648" y="1010"/>
                  </a:cubicBezTo>
                  <a:cubicBezTo>
                    <a:pt x="7661" y="1010"/>
                    <a:pt x="7675" y="1011"/>
                    <a:pt x="7689" y="1015"/>
                  </a:cubicBezTo>
                  <a:cubicBezTo>
                    <a:pt x="7693" y="1025"/>
                    <a:pt x="7735" y="1032"/>
                    <a:pt x="7710" y="1046"/>
                  </a:cubicBezTo>
                  <a:cubicBezTo>
                    <a:pt x="7706" y="1048"/>
                    <a:pt x="7702" y="1049"/>
                    <a:pt x="7699" y="1049"/>
                  </a:cubicBezTo>
                  <a:cubicBezTo>
                    <a:pt x="7684" y="1049"/>
                    <a:pt x="7675" y="1035"/>
                    <a:pt x="7658" y="1035"/>
                  </a:cubicBezTo>
                  <a:lnTo>
                    <a:pt x="7637" y="1035"/>
                  </a:lnTo>
                  <a:cubicBezTo>
                    <a:pt x="7613" y="1032"/>
                    <a:pt x="7589" y="1032"/>
                    <a:pt x="7564" y="1032"/>
                  </a:cubicBezTo>
                  <a:cubicBezTo>
                    <a:pt x="7540" y="1035"/>
                    <a:pt x="7501" y="1040"/>
                    <a:pt x="7506" y="1053"/>
                  </a:cubicBezTo>
                  <a:cubicBezTo>
                    <a:pt x="7507" y="1062"/>
                    <a:pt x="7513" y="1065"/>
                    <a:pt x="7521" y="1065"/>
                  </a:cubicBezTo>
                  <a:cubicBezTo>
                    <a:pt x="7532" y="1065"/>
                    <a:pt x="7547" y="1060"/>
                    <a:pt x="7561" y="1060"/>
                  </a:cubicBezTo>
                  <a:cubicBezTo>
                    <a:pt x="7563" y="1060"/>
                    <a:pt x="7566" y="1060"/>
                    <a:pt x="7568" y="1060"/>
                  </a:cubicBezTo>
                  <a:cubicBezTo>
                    <a:pt x="7578" y="1060"/>
                    <a:pt x="7592" y="1056"/>
                    <a:pt x="7605" y="1056"/>
                  </a:cubicBezTo>
                  <a:cubicBezTo>
                    <a:pt x="7620" y="1070"/>
                    <a:pt x="7644" y="1060"/>
                    <a:pt x="7665" y="1070"/>
                  </a:cubicBezTo>
                  <a:cubicBezTo>
                    <a:pt x="7677" y="1077"/>
                    <a:pt x="7689" y="1079"/>
                    <a:pt x="7701" y="1079"/>
                  </a:cubicBezTo>
                  <a:cubicBezTo>
                    <a:pt x="7722" y="1079"/>
                    <a:pt x="7742" y="1070"/>
                    <a:pt x="7755" y="1056"/>
                  </a:cubicBezTo>
                  <a:lnTo>
                    <a:pt x="7783" y="1056"/>
                  </a:lnTo>
                  <a:cubicBezTo>
                    <a:pt x="7783" y="1077"/>
                    <a:pt x="7780" y="1095"/>
                    <a:pt x="7762" y="1109"/>
                  </a:cubicBezTo>
                  <a:lnTo>
                    <a:pt x="7720" y="1109"/>
                  </a:lnTo>
                  <a:cubicBezTo>
                    <a:pt x="7666" y="1100"/>
                    <a:pt x="7611" y="1096"/>
                    <a:pt x="7557" y="1096"/>
                  </a:cubicBezTo>
                  <a:cubicBezTo>
                    <a:pt x="7487" y="1096"/>
                    <a:pt x="7418" y="1102"/>
                    <a:pt x="7349" y="1112"/>
                  </a:cubicBezTo>
                  <a:cubicBezTo>
                    <a:pt x="7328" y="1123"/>
                    <a:pt x="7304" y="1123"/>
                    <a:pt x="7280" y="1126"/>
                  </a:cubicBezTo>
                  <a:cubicBezTo>
                    <a:pt x="7269" y="1126"/>
                    <a:pt x="7262" y="1123"/>
                    <a:pt x="7256" y="1115"/>
                  </a:cubicBezTo>
                  <a:cubicBezTo>
                    <a:pt x="7247" y="1103"/>
                    <a:pt x="7237" y="1099"/>
                    <a:pt x="7225" y="1099"/>
                  </a:cubicBezTo>
                  <a:cubicBezTo>
                    <a:pt x="7214" y="1099"/>
                    <a:pt x="7202" y="1103"/>
                    <a:pt x="7189" y="1109"/>
                  </a:cubicBezTo>
                  <a:cubicBezTo>
                    <a:pt x="7173" y="1115"/>
                    <a:pt x="7162" y="1126"/>
                    <a:pt x="7138" y="1130"/>
                  </a:cubicBezTo>
                  <a:cubicBezTo>
                    <a:pt x="7099" y="1102"/>
                    <a:pt x="7123" y="1070"/>
                    <a:pt x="7123" y="1040"/>
                  </a:cubicBezTo>
                  <a:cubicBezTo>
                    <a:pt x="7123" y="1040"/>
                    <a:pt x="7123" y="1035"/>
                    <a:pt x="7127" y="1035"/>
                  </a:cubicBezTo>
                  <a:lnTo>
                    <a:pt x="7134" y="1035"/>
                  </a:lnTo>
                  <a:cubicBezTo>
                    <a:pt x="7153" y="1047"/>
                    <a:pt x="7169" y="1051"/>
                    <a:pt x="7183" y="1051"/>
                  </a:cubicBezTo>
                  <a:cubicBezTo>
                    <a:pt x="7222" y="1051"/>
                    <a:pt x="7249" y="1020"/>
                    <a:pt x="7287" y="1015"/>
                  </a:cubicBezTo>
                  <a:cubicBezTo>
                    <a:pt x="7304" y="1015"/>
                    <a:pt x="7332" y="1005"/>
                    <a:pt x="7318" y="990"/>
                  </a:cubicBezTo>
                  <a:cubicBezTo>
                    <a:pt x="7312" y="982"/>
                    <a:pt x="7292" y="972"/>
                    <a:pt x="7272" y="972"/>
                  </a:cubicBezTo>
                  <a:cubicBezTo>
                    <a:pt x="7269" y="972"/>
                    <a:pt x="7265" y="973"/>
                    <a:pt x="7262" y="973"/>
                  </a:cubicBezTo>
                  <a:cubicBezTo>
                    <a:pt x="7246" y="977"/>
                    <a:pt x="7230" y="979"/>
                    <a:pt x="7213" y="979"/>
                  </a:cubicBezTo>
                  <a:cubicBezTo>
                    <a:pt x="7189" y="979"/>
                    <a:pt x="7166" y="976"/>
                    <a:pt x="7141" y="973"/>
                  </a:cubicBezTo>
                  <a:cubicBezTo>
                    <a:pt x="7147" y="961"/>
                    <a:pt x="7166" y="944"/>
                    <a:pt x="7131" y="944"/>
                  </a:cubicBezTo>
                  <a:cubicBezTo>
                    <a:pt x="7125" y="944"/>
                    <a:pt x="7118" y="945"/>
                    <a:pt x="7110" y="946"/>
                  </a:cubicBezTo>
                  <a:lnTo>
                    <a:pt x="7106" y="946"/>
                  </a:lnTo>
                  <a:cubicBezTo>
                    <a:pt x="7110" y="939"/>
                    <a:pt x="7117" y="928"/>
                    <a:pt x="7123" y="925"/>
                  </a:cubicBezTo>
                  <a:cubicBezTo>
                    <a:pt x="7129" y="923"/>
                    <a:pt x="7134" y="922"/>
                    <a:pt x="7140" y="922"/>
                  </a:cubicBezTo>
                  <a:cubicBezTo>
                    <a:pt x="7147" y="922"/>
                    <a:pt x="7155" y="923"/>
                    <a:pt x="7165" y="925"/>
                  </a:cubicBezTo>
                  <a:cubicBezTo>
                    <a:pt x="7214" y="931"/>
                    <a:pt x="7189" y="963"/>
                    <a:pt x="7224" y="963"/>
                  </a:cubicBezTo>
                  <a:cubicBezTo>
                    <a:pt x="7226" y="963"/>
                    <a:pt x="7228" y="963"/>
                    <a:pt x="7229" y="963"/>
                  </a:cubicBezTo>
                  <a:cubicBezTo>
                    <a:pt x="7275" y="963"/>
                    <a:pt x="7233" y="921"/>
                    <a:pt x="7284" y="921"/>
                  </a:cubicBezTo>
                  <a:cubicBezTo>
                    <a:pt x="7286" y="921"/>
                    <a:pt x="7288" y="921"/>
                    <a:pt x="7290" y="921"/>
                  </a:cubicBezTo>
                  <a:cubicBezTo>
                    <a:pt x="7297" y="921"/>
                    <a:pt x="7304" y="918"/>
                    <a:pt x="7311" y="915"/>
                  </a:cubicBezTo>
                  <a:cubicBezTo>
                    <a:pt x="7328" y="901"/>
                    <a:pt x="7318" y="886"/>
                    <a:pt x="7314" y="873"/>
                  </a:cubicBezTo>
                  <a:cubicBezTo>
                    <a:pt x="7310" y="868"/>
                    <a:pt x="7305" y="866"/>
                    <a:pt x="7298" y="866"/>
                  </a:cubicBezTo>
                  <a:cubicBezTo>
                    <a:pt x="7289" y="866"/>
                    <a:pt x="7277" y="871"/>
                    <a:pt x="7266" y="873"/>
                  </a:cubicBezTo>
                  <a:cubicBezTo>
                    <a:pt x="7253" y="875"/>
                    <a:pt x="7242" y="876"/>
                    <a:pt x="7230" y="876"/>
                  </a:cubicBezTo>
                  <a:cubicBezTo>
                    <a:pt x="7195" y="876"/>
                    <a:pt x="7164" y="867"/>
                    <a:pt x="7138" y="848"/>
                  </a:cubicBezTo>
                  <a:cubicBezTo>
                    <a:pt x="7110" y="827"/>
                    <a:pt x="7158" y="821"/>
                    <a:pt x="7165" y="806"/>
                  </a:cubicBezTo>
                  <a:cubicBezTo>
                    <a:pt x="7168" y="806"/>
                    <a:pt x="7173" y="803"/>
                    <a:pt x="7173" y="800"/>
                  </a:cubicBezTo>
                  <a:lnTo>
                    <a:pt x="7173" y="796"/>
                  </a:lnTo>
                  <a:cubicBezTo>
                    <a:pt x="7189" y="790"/>
                    <a:pt x="7227" y="796"/>
                    <a:pt x="7231" y="779"/>
                  </a:cubicBezTo>
                  <a:lnTo>
                    <a:pt x="7227" y="776"/>
                  </a:lnTo>
                  <a:cubicBezTo>
                    <a:pt x="7217" y="771"/>
                    <a:pt x="7241" y="747"/>
                    <a:pt x="7220" y="747"/>
                  </a:cubicBezTo>
                  <a:cubicBezTo>
                    <a:pt x="7214" y="747"/>
                    <a:pt x="7203" y="749"/>
                    <a:pt x="7186" y="755"/>
                  </a:cubicBezTo>
                  <a:cubicBezTo>
                    <a:pt x="7172" y="745"/>
                    <a:pt x="7156" y="743"/>
                    <a:pt x="7139" y="743"/>
                  </a:cubicBezTo>
                  <a:cubicBezTo>
                    <a:pt x="7126" y="743"/>
                    <a:pt x="7113" y="744"/>
                    <a:pt x="7099" y="744"/>
                  </a:cubicBezTo>
                  <a:cubicBezTo>
                    <a:pt x="7099" y="744"/>
                    <a:pt x="7096" y="744"/>
                    <a:pt x="7096" y="741"/>
                  </a:cubicBezTo>
                  <a:cubicBezTo>
                    <a:pt x="7103" y="737"/>
                    <a:pt x="7110" y="734"/>
                    <a:pt x="7106" y="727"/>
                  </a:cubicBezTo>
                  <a:close/>
                  <a:moveTo>
                    <a:pt x="6457" y="1199"/>
                  </a:moveTo>
                  <a:cubicBezTo>
                    <a:pt x="6461" y="1199"/>
                    <a:pt x="6461" y="1202"/>
                    <a:pt x="6465" y="1202"/>
                  </a:cubicBezTo>
                  <a:cubicBezTo>
                    <a:pt x="6461" y="1202"/>
                    <a:pt x="6457" y="1199"/>
                    <a:pt x="6454" y="1199"/>
                  </a:cubicBezTo>
                  <a:close/>
                  <a:moveTo>
                    <a:pt x="5410" y="1209"/>
                  </a:moveTo>
                  <a:lnTo>
                    <a:pt x="5410" y="1213"/>
                  </a:lnTo>
                  <a:cubicBezTo>
                    <a:pt x="5406" y="1213"/>
                    <a:pt x="5403" y="1209"/>
                    <a:pt x="5399" y="1209"/>
                  </a:cubicBezTo>
                  <a:close/>
                  <a:moveTo>
                    <a:pt x="6992" y="1244"/>
                  </a:moveTo>
                  <a:cubicBezTo>
                    <a:pt x="6992" y="1248"/>
                    <a:pt x="6988" y="1248"/>
                    <a:pt x="6988" y="1248"/>
                  </a:cubicBezTo>
                  <a:cubicBezTo>
                    <a:pt x="6988" y="1248"/>
                    <a:pt x="6988" y="1244"/>
                    <a:pt x="6992" y="1244"/>
                  </a:cubicBezTo>
                  <a:close/>
                  <a:moveTo>
                    <a:pt x="4497" y="1424"/>
                  </a:moveTo>
                  <a:cubicBezTo>
                    <a:pt x="4494" y="1424"/>
                    <a:pt x="4494" y="1424"/>
                    <a:pt x="4494" y="1428"/>
                  </a:cubicBezTo>
                  <a:lnTo>
                    <a:pt x="4494" y="1424"/>
                  </a:lnTo>
                  <a:close/>
                  <a:moveTo>
                    <a:pt x="3471" y="1486"/>
                  </a:moveTo>
                  <a:cubicBezTo>
                    <a:pt x="3481" y="1486"/>
                    <a:pt x="3491" y="1487"/>
                    <a:pt x="3501" y="1490"/>
                  </a:cubicBezTo>
                  <a:cubicBezTo>
                    <a:pt x="3484" y="1511"/>
                    <a:pt x="3446" y="1504"/>
                    <a:pt x="3418" y="1511"/>
                  </a:cubicBezTo>
                  <a:cubicBezTo>
                    <a:pt x="3415" y="1508"/>
                    <a:pt x="3411" y="1504"/>
                    <a:pt x="3405" y="1504"/>
                  </a:cubicBezTo>
                  <a:lnTo>
                    <a:pt x="3408" y="1504"/>
                  </a:lnTo>
                  <a:cubicBezTo>
                    <a:pt x="3428" y="1494"/>
                    <a:pt x="3448" y="1486"/>
                    <a:pt x="3471" y="1486"/>
                  </a:cubicBezTo>
                  <a:close/>
                  <a:moveTo>
                    <a:pt x="4723" y="1549"/>
                  </a:moveTo>
                  <a:cubicBezTo>
                    <a:pt x="4723" y="1553"/>
                    <a:pt x="4723" y="1553"/>
                    <a:pt x="4720" y="1553"/>
                  </a:cubicBezTo>
                  <a:cubicBezTo>
                    <a:pt x="4720" y="1549"/>
                    <a:pt x="4723" y="1549"/>
                    <a:pt x="4723" y="1549"/>
                  </a:cubicBezTo>
                  <a:close/>
                  <a:moveTo>
                    <a:pt x="2336" y="1806"/>
                  </a:moveTo>
                  <a:cubicBezTo>
                    <a:pt x="2308" y="1810"/>
                    <a:pt x="2277" y="1810"/>
                    <a:pt x="2246" y="1810"/>
                  </a:cubicBezTo>
                  <a:cubicBezTo>
                    <a:pt x="2273" y="1806"/>
                    <a:pt x="2305" y="1806"/>
                    <a:pt x="2336" y="1806"/>
                  </a:cubicBezTo>
                  <a:close/>
                  <a:moveTo>
                    <a:pt x="1034" y="1874"/>
                  </a:moveTo>
                  <a:cubicBezTo>
                    <a:pt x="1035" y="1874"/>
                    <a:pt x="1037" y="1877"/>
                    <a:pt x="1035" y="1879"/>
                  </a:cubicBezTo>
                  <a:lnTo>
                    <a:pt x="1024" y="1879"/>
                  </a:lnTo>
                  <a:cubicBezTo>
                    <a:pt x="1028" y="1876"/>
                    <a:pt x="1032" y="1876"/>
                    <a:pt x="1035" y="1876"/>
                  </a:cubicBezTo>
                  <a:cubicBezTo>
                    <a:pt x="1034" y="1875"/>
                    <a:pt x="1034" y="1874"/>
                    <a:pt x="1034" y="1874"/>
                  </a:cubicBezTo>
                  <a:close/>
                  <a:moveTo>
                    <a:pt x="5600" y="2191"/>
                  </a:moveTo>
                  <a:cubicBezTo>
                    <a:pt x="5597" y="2195"/>
                    <a:pt x="5594" y="2198"/>
                    <a:pt x="5590" y="2201"/>
                  </a:cubicBezTo>
                  <a:cubicBezTo>
                    <a:pt x="5586" y="2198"/>
                    <a:pt x="5586" y="2195"/>
                    <a:pt x="5594" y="2191"/>
                  </a:cubicBezTo>
                  <a:close/>
                  <a:moveTo>
                    <a:pt x="6492" y="2260"/>
                  </a:moveTo>
                  <a:cubicBezTo>
                    <a:pt x="6499" y="2260"/>
                    <a:pt x="6502" y="2260"/>
                    <a:pt x="6510" y="2264"/>
                  </a:cubicBezTo>
                  <a:cubicBezTo>
                    <a:pt x="6502" y="2264"/>
                    <a:pt x="6499" y="2260"/>
                    <a:pt x="6492" y="2260"/>
                  </a:cubicBezTo>
                  <a:close/>
                  <a:moveTo>
                    <a:pt x="6103" y="2281"/>
                  </a:moveTo>
                  <a:lnTo>
                    <a:pt x="6107" y="2284"/>
                  </a:lnTo>
                  <a:cubicBezTo>
                    <a:pt x="6108" y="2286"/>
                    <a:pt x="6108" y="2286"/>
                    <a:pt x="6107" y="2286"/>
                  </a:cubicBezTo>
                  <a:cubicBezTo>
                    <a:pt x="6106" y="2286"/>
                    <a:pt x="6101" y="2283"/>
                    <a:pt x="6103" y="2281"/>
                  </a:cubicBezTo>
                  <a:close/>
                  <a:moveTo>
                    <a:pt x="5573" y="2393"/>
                  </a:moveTo>
                  <a:cubicBezTo>
                    <a:pt x="5576" y="2393"/>
                    <a:pt x="5576" y="2396"/>
                    <a:pt x="5576" y="2396"/>
                  </a:cubicBezTo>
                  <a:lnTo>
                    <a:pt x="5573" y="2396"/>
                  </a:lnTo>
                  <a:lnTo>
                    <a:pt x="5573" y="2393"/>
                  </a:lnTo>
                  <a:close/>
                  <a:moveTo>
                    <a:pt x="4473" y="2632"/>
                  </a:moveTo>
                  <a:cubicBezTo>
                    <a:pt x="4470" y="2638"/>
                    <a:pt x="4459" y="2642"/>
                    <a:pt x="4449" y="2646"/>
                  </a:cubicBezTo>
                  <a:cubicBezTo>
                    <a:pt x="4456" y="2638"/>
                    <a:pt x="4466" y="2635"/>
                    <a:pt x="4473" y="2632"/>
                  </a:cubicBezTo>
                  <a:close/>
                  <a:moveTo>
                    <a:pt x="4670" y="2652"/>
                  </a:moveTo>
                  <a:cubicBezTo>
                    <a:pt x="4670" y="2656"/>
                    <a:pt x="4670" y="2656"/>
                    <a:pt x="4675" y="2656"/>
                  </a:cubicBezTo>
                  <a:lnTo>
                    <a:pt x="4670" y="2656"/>
                  </a:lnTo>
                  <a:lnTo>
                    <a:pt x="4670" y="2652"/>
                  </a:lnTo>
                  <a:close/>
                  <a:moveTo>
                    <a:pt x="2943" y="2635"/>
                  </a:moveTo>
                  <a:cubicBezTo>
                    <a:pt x="2960" y="2638"/>
                    <a:pt x="2974" y="2646"/>
                    <a:pt x="2984" y="2649"/>
                  </a:cubicBezTo>
                  <a:cubicBezTo>
                    <a:pt x="2978" y="2656"/>
                    <a:pt x="2974" y="2659"/>
                    <a:pt x="2981" y="2663"/>
                  </a:cubicBezTo>
                  <a:cubicBezTo>
                    <a:pt x="2976" y="2664"/>
                    <a:pt x="2972" y="2665"/>
                    <a:pt x="2968" y="2665"/>
                  </a:cubicBezTo>
                  <a:cubicBezTo>
                    <a:pt x="2960" y="2665"/>
                    <a:pt x="2954" y="2663"/>
                    <a:pt x="2950" y="2656"/>
                  </a:cubicBezTo>
                  <a:cubicBezTo>
                    <a:pt x="2957" y="2649"/>
                    <a:pt x="2953" y="2642"/>
                    <a:pt x="2943" y="2635"/>
                  </a:cubicBezTo>
                  <a:close/>
                  <a:moveTo>
                    <a:pt x="2926" y="2667"/>
                  </a:moveTo>
                  <a:lnTo>
                    <a:pt x="2926" y="2680"/>
                  </a:lnTo>
                  <a:cubicBezTo>
                    <a:pt x="2922" y="2677"/>
                    <a:pt x="2915" y="2670"/>
                    <a:pt x="2909" y="2667"/>
                  </a:cubicBezTo>
                  <a:lnTo>
                    <a:pt x="2909" y="2667"/>
                  </a:lnTo>
                  <a:cubicBezTo>
                    <a:pt x="2911" y="2667"/>
                    <a:pt x="2914" y="2668"/>
                    <a:pt x="2919" y="2668"/>
                  </a:cubicBezTo>
                  <a:cubicBezTo>
                    <a:pt x="2921" y="2668"/>
                    <a:pt x="2924" y="2668"/>
                    <a:pt x="2926" y="2667"/>
                  </a:cubicBezTo>
                  <a:close/>
                  <a:moveTo>
                    <a:pt x="3026" y="2677"/>
                  </a:moveTo>
                  <a:cubicBezTo>
                    <a:pt x="3031" y="2678"/>
                    <a:pt x="3036" y="2679"/>
                    <a:pt x="3040" y="2679"/>
                  </a:cubicBezTo>
                  <a:cubicBezTo>
                    <a:pt x="3044" y="2679"/>
                    <a:pt x="3047" y="2678"/>
                    <a:pt x="3051" y="2677"/>
                  </a:cubicBezTo>
                  <a:lnTo>
                    <a:pt x="3051" y="2677"/>
                  </a:lnTo>
                  <a:cubicBezTo>
                    <a:pt x="3043" y="2687"/>
                    <a:pt x="3037" y="2697"/>
                    <a:pt x="3033" y="2708"/>
                  </a:cubicBezTo>
                  <a:cubicBezTo>
                    <a:pt x="3037" y="2697"/>
                    <a:pt x="3037" y="2687"/>
                    <a:pt x="3026" y="2677"/>
                  </a:cubicBezTo>
                  <a:close/>
                  <a:moveTo>
                    <a:pt x="4428" y="2792"/>
                  </a:moveTo>
                  <a:lnTo>
                    <a:pt x="4425" y="2795"/>
                  </a:lnTo>
                  <a:cubicBezTo>
                    <a:pt x="4425" y="2792"/>
                    <a:pt x="4425" y="2792"/>
                    <a:pt x="4421" y="2792"/>
                  </a:cubicBezTo>
                  <a:close/>
                  <a:moveTo>
                    <a:pt x="33526" y="2951"/>
                  </a:moveTo>
                  <a:cubicBezTo>
                    <a:pt x="33522" y="2955"/>
                    <a:pt x="33522" y="2955"/>
                    <a:pt x="33518" y="2955"/>
                  </a:cubicBezTo>
                  <a:cubicBezTo>
                    <a:pt x="33522" y="2955"/>
                    <a:pt x="33522" y="2951"/>
                    <a:pt x="33522" y="2951"/>
                  </a:cubicBezTo>
                  <a:close/>
                  <a:moveTo>
                    <a:pt x="3727" y="2816"/>
                  </a:moveTo>
                  <a:cubicBezTo>
                    <a:pt x="3727" y="2819"/>
                    <a:pt x="3730" y="2822"/>
                    <a:pt x="3734" y="2822"/>
                  </a:cubicBezTo>
                  <a:cubicBezTo>
                    <a:pt x="3765" y="2833"/>
                    <a:pt x="3800" y="2826"/>
                    <a:pt x="3828" y="2836"/>
                  </a:cubicBezTo>
                  <a:cubicBezTo>
                    <a:pt x="3863" y="2848"/>
                    <a:pt x="3900" y="2855"/>
                    <a:pt x="3940" y="2855"/>
                  </a:cubicBezTo>
                  <a:cubicBezTo>
                    <a:pt x="3959" y="2855"/>
                    <a:pt x="3978" y="2854"/>
                    <a:pt x="3998" y="2851"/>
                  </a:cubicBezTo>
                  <a:cubicBezTo>
                    <a:pt x="4003" y="2850"/>
                    <a:pt x="4008" y="2849"/>
                    <a:pt x="4013" y="2849"/>
                  </a:cubicBezTo>
                  <a:cubicBezTo>
                    <a:pt x="4027" y="2849"/>
                    <a:pt x="4038" y="2853"/>
                    <a:pt x="4043" y="2861"/>
                  </a:cubicBezTo>
                  <a:lnTo>
                    <a:pt x="4036" y="2861"/>
                  </a:lnTo>
                  <a:cubicBezTo>
                    <a:pt x="4025" y="2864"/>
                    <a:pt x="4015" y="2867"/>
                    <a:pt x="4008" y="2875"/>
                  </a:cubicBezTo>
                  <a:lnTo>
                    <a:pt x="3998" y="2875"/>
                  </a:lnTo>
                  <a:cubicBezTo>
                    <a:pt x="3953" y="2878"/>
                    <a:pt x="3900" y="2871"/>
                    <a:pt x="3876" y="2896"/>
                  </a:cubicBezTo>
                  <a:cubicBezTo>
                    <a:pt x="3855" y="2920"/>
                    <a:pt x="3821" y="2923"/>
                    <a:pt x="3783" y="2926"/>
                  </a:cubicBezTo>
                  <a:lnTo>
                    <a:pt x="3786" y="2923"/>
                  </a:lnTo>
                  <a:cubicBezTo>
                    <a:pt x="3807" y="2913"/>
                    <a:pt x="3814" y="2902"/>
                    <a:pt x="3796" y="2892"/>
                  </a:cubicBezTo>
                  <a:cubicBezTo>
                    <a:pt x="3790" y="2888"/>
                    <a:pt x="3781" y="2886"/>
                    <a:pt x="3773" y="2886"/>
                  </a:cubicBezTo>
                  <a:cubicBezTo>
                    <a:pt x="3768" y="2886"/>
                    <a:pt x="3763" y="2887"/>
                    <a:pt x="3759" y="2888"/>
                  </a:cubicBezTo>
                  <a:cubicBezTo>
                    <a:pt x="3741" y="2899"/>
                    <a:pt x="3717" y="2906"/>
                    <a:pt x="3738" y="2920"/>
                  </a:cubicBezTo>
                  <a:cubicBezTo>
                    <a:pt x="3744" y="2926"/>
                    <a:pt x="3748" y="2930"/>
                    <a:pt x="3744" y="2934"/>
                  </a:cubicBezTo>
                  <a:lnTo>
                    <a:pt x="3717" y="2934"/>
                  </a:lnTo>
                  <a:cubicBezTo>
                    <a:pt x="3679" y="2941"/>
                    <a:pt x="3623" y="2937"/>
                    <a:pt x="3655" y="2976"/>
                  </a:cubicBezTo>
                  <a:lnTo>
                    <a:pt x="3658" y="2976"/>
                  </a:lnTo>
                  <a:cubicBezTo>
                    <a:pt x="3644" y="2982"/>
                    <a:pt x="3616" y="2982"/>
                    <a:pt x="3616" y="2996"/>
                  </a:cubicBezTo>
                  <a:lnTo>
                    <a:pt x="3613" y="2996"/>
                  </a:lnTo>
                  <a:cubicBezTo>
                    <a:pt x="3588" y="2996"/>
                    <a:pt x="3567" y="2996"/>
                    <a:pt x="3550" y="2989"/>
                  </a:cubicBezTo>
                  <a:cubicBezTo>
                    <a:pt x="3592" y="2955"/>
                    <a:pt x="3554" y="2944"/>
                    <a:pt x="3498" y="2937"/>
                  </a:cubicBezTo>
                  <a:cubicBezTo>
                    <a:pt x="3462" y="2932"/>
                    <a:pt x="3427" y="2926"/>
                    <a:pt x="3391" y="2926"/>
                  </a:cubicBezTo>
                  <a:cubicBezTo>
                    <a:pt x="3375" y="2926"/>
                    <a:pt x="3359" y="2927"/>
                    <a:pt x="3342" y="2930"/>
                  </a:cubicBezTo>
                  <a:cubicBezTo>
                    <a:pt x="3332" y="2927"/>
                    <a:pt x="3324" y="2926"/>
                    <a:pt x="3317" y="2926"/>
                  </a:cubicBezTo>
                  <a:cubicBezTo>
                    <a:pt x="3296" y="2926"/>
                    <a:pt x="3295" y="2938"/>
                    <a:pt x="3290" y="2951"/>
                  </a:cubicBezTo>
                  <a:cubicBezTo>
                    <a:pt x="3278" y="2971"/>
                    <a:pt x="3265" y="2992"/>
                    <a:pt x="3225" y="2992"/>
                  </a:cubicBezTo>
                  <a:cubicBezTo>
                    <a:pt x="3216" y="2992"/>
                    <a:pt x="3207" y="2991"/>
                    <a:pt x="3197" y="2989"/>
                  </a:cubicBezTo>
                  <a:cubicBezTo>
                    <a:pt x="3179" y="2986"/>
                    <a:pt x="3158" y="2989"/>
                    <a:pt x="3144" y="2982"/>
                  </a:cubicBezTo>
                  <a:lnTo>
                    <a:pt x="3144" y="2955"/>
                  </a:lnTo>
                  <a:cubicBezTo>
                    <a:pt x="3172" y="2937"/>
                    <a:pt x="3141" y="2913"/>
                    <a:pt x="3162" y="2896"/>
                  </a:cubicBezTo>
                  <a:cubicBezTo>
                    <a:pt x="3176" y="2888"/>
                    <a:pt x="3192" y="2885"/>
                    <a:pt x="3207" y="2878"/>
                  </a:cubicBezTo>
                  <a:cubicBezTo>
                    <a:pt x="3210" y="2878"/>
                    <a:pt x="3210" y="2881"/>
                    <a:pt x="3213" y="2881"/>
                  </a:cubicBezTo>
                  <a:cubicBezTo>
                    <a:pt x="3238" y="2874"/>
                    <a:pt x="3265" y="2868"/>
                    <a:pt x="3294" y="2868"/>
                  </a:cubicBezTo>
                  <a:cubicBezTo>
                    <a:pt x="3305" y="2868"/>
                    <a:pt x="3316" y="2869"/>
                    <a:pt x="3328" y="2871"/>
                  </a:cubicBezTo>
                  <a:cubicBezTo>
                    <a:pt x="3337" y="2874"/>
                    <a:pt x="3346" y="2875"/>
                    <a:pt x="3355" y="2875"/>
                  </a:cubicBezTo>
                  <a:cubicBezTo>
                    <a:pt x="3374" y="2875"/>
                    <a:pt x="3392" y="2870"/>
                    <a:pt x="3408" y="2861"/>
                  </a:cubicBezTo>
                  <a:cubicBezTo>
                    <a:pt x="3417" y="2862"/>
                    <a:pt x="3426" y="2862"/>
                    <a:pt x="3434" y="2862"/>
                  </a:cubicBezTo>
                  <a:cubicBezTo>
                    <a:pt x="3499" y="2862"/>
                    <a:pt x="3545" y="2829"/>
                    <a:pt x="3609" y="2826"/>
                  </a:cubicBezTo>
                  <a:cubicBezTo>
                    <a:pt x="3624" y="2832"/>
                    <a:pt x="3638" y="2834"/>
                    <a:pt x="3652" y="2834"/>
                  </a:cubicBezTo>
                  <a:cubicBezTo>
                    <a:pt x="3671" y="2834"/>
                    <a:pt x="3689" y="2830"/>
                    <a:pt x="3706" y="2826"/>
                  </a:cubicBezTo>
                  <a:cubicBezTo>
                    <a:pt x="3713" y="2822"/>
                    <a:pt x="3717" y="2819"/>
                    <a:pt x="3713" y="2816"/>
                  </a:cubicBezTo>
                  <a:cubicBezTo>
                    <a:pt x="3717" y="2816"/>
                    <a:pt x="3717" y="2816"/>
                    <a:pt x="3717" y="2819"/>
                  </a:cubicBezTo>
                  <a:lnTo>
                    <a:pt x="3720" y="2816"/>
                  </a:lnTo>
                  <a:lnTo>
                    <a:pt x="3724" y="2819"/>
                  </a:lnTo>
                  <a:cubicBezTo>
                    <a:pt x="3724" y="2819"/>
                    <a:pt x="3724" y="2816"/>
                    <a:pt x="3727" y="2816"/>
                  </a:cubicBezTo>
                  <a:close/>
                  <a:moveTo>
                    <a:pt x="2859" y="2867"/>
                  </a:moveTo>
                  <a:cubicBezTo>
                    <a:pt x="2867" y="2875"/>
                    <a:pt x="2870" y="2885"/>
                    <a:pt x="2888" y="2888"/>
                  </a:cubicBezTo>
                  <a:cubicBezTo>
                    <a:pt x="2880" y="2913"/>
                    <a:pt x="2839" y="2906"/>
                    <a:pt x="2811" y="2909"/>
                  </a:cubicBezTo>
                  <a:cubicBezTo>
                    <a:pt x="2776" y="2913"/>
                    <a:pt x="2755" y="2930"/>
                    <a:pt x="2780" y="2937"/>
                  </a:cubicBezTo>
                  <a:cubicBezTo>
                    <a:pt x="2829" y="2951"/>
                    <a:pt x="2801" y="2976"/>
                    <a:pt x="2822" y="2989"/>
                  </a:cubicBezTo>
                  <a:cubicBezTo>
                    <a:pt x="2856" y="3024"/>
                    <a:pt x="2929" y="3017"/>
                    <a:pt x="2981" y="3034"/>
                  </a:cubicBezTo>
                  <a:cubicBezTo>
                    <a:pt x="2969" y="3056"/>
                    <a:pt x="2944" y="3062"/>
                    <a:pt x="2914" y="3062"/>
                  </a:cubicBezTo>
                  <a:cubicBezTo>
                    <a:pt x="2900" y="3062"/>
                    <a:pt x="2885" y="3061"/>
                    <a:pt x="2870" y="3059"/>
                  </a:cubicBezTo>
                  <a:cubicBezTo>
                    <a:pt x="2854" y="3056"/>
                    <a:pt x="2840" y="3050"/>
                    <a:pt x="2826" y="3050"/>
                  </a:cubicBezTo>
                  <a:cubicBezTo>
                    <a:pt x="2819" y="3050"/>
                    <a:pt x="2812" y="3052"/>
                    <a:pt x="2804" y="3055"/>
                  </a:cubicBezTo>
                  <a:cubicBezTo>
                    <a:pt x="2800" y="3055"/>
                    <a:pt x="2795" y="3055"/>
                    <a:pt x="2791" y="3055"/>
                  </a:cubicBezTo>
                  <a:cubicBezTo>
                    <a:pt x="2754" y="3055"/>
                    <a:pt x="2727" y="3040"/>
                    <a:pt x="2693" y="3027"/>
                  </a:cubicBezTo>
                  <a:cubicBezTo>
                    <a:pt x="2620" y="3000"/>
                    <a:pt x="2659" y="2992"/>
                    <a:pt x="2704" y="2979"/>
                  </a:cubicBezTo>
                  <a:cubicBezTo>
                    <a:pt x="2714" y="2976"/>
                    <a:pt x="2724" y="2971"/>
                    <a:pt x="2739" y="2965"/>
                  </a:cubicBezTo>
                  <a:cubicBezTo>
                    <a:pt x="2718" y="2955"/>
                    <a:pt x="2697" y="2947"/>
                    <a:pt x="2680" y="2937"/>
                  </a:cubicBezTo>
                  <a:lnTo>
                    <a:pt x="2676" y="2937"/>
                  </a:lnTo>
                  <a:cubicBezTo>
                    <a:pt x="2679" y="2932"/>
                    <a:pt x="2684" y="2931"/>
                    <a:pt x="2691" y="2931"/>
                  </a:cubicBezTo>
                  <a:cubicBezTo>
                    <a:pt x="2701" y="2931"/>
                    <a:pt x="2713" y="2934"/>
                    <a:pt x="2723" y="2934"/>
                  </a:cubicBezTo>
                  <a:cubicBezTo>
                    <a:pt x="2728" y="2934"/>
                    <a:pt x="2732" y="2933"/>
                    <a:pt x="2734" y="2930"/>
                  </a:cubicBezTo>
                  <a:lnTo>
                    <a:pt x="2734" y="2926"/>
                  </a:lnTo>
                  <a:cubicBezTo>
                    <a:pt x="2739" y="2930"/>
                    <a:pt x="2739" y="2930"/>
                    <a:pt x="2742" y="2930"/>
                  </a:cubicBezTo>
                  <a:cubicBezTo>
                    <a:pt x="2755" y="2930"/>
                    <a:pt x="2766" y="2926"/>
                    <a:pt x="2769" y="2920"/>
                  </a:cubicBezTo>
                  <a:cubicBezTo>
                    <a:pt x="2769" y="2885"/>
                    <a:pt x="2811" y="2875"/>
                    <a:pt x="2859" y="2867"/>
                  </a:cubicBezTo>
                  <a:close/>
                  <a:moveTo>
                    <a:pt x="29904" y="3138"/>
                  </a:moveTo>
                  <a:cubicBezTo>
                    <a:pt x="29969" y="3138"/>
                    <a:pt x="30033" y="3139"/>
                    <a:pt x="30098" y="3142"/>
                  </a:cubicBezTo>
                  <a:cubicBezTo>
                    <a:pt x="30104" y="3155"/>
                    <a:pt x="30129" y="3155"/>
                    <a:pt x="30143" y="3163"/>
                  </a:cubicBezTo>
                  <a:cubicBezTo>
                    <a:pt x="30157" y="3166"/>
                    <a:pt x="30178" y="3166"/>
                    <a:pt x="30164" y="3180"/>
                  </a:cubicBezTo>
                  <a:cubicBezTo>
                    <a:pt x="30149" y="3200"/>
                    <a:pt x="30167" y="3218"/>
                    <a:pt x="30184" y="3232"/>
                  </a:cubicBezTo>
                  <a:cubicBezTo>
                    <a:pt x="30181" y="3235"/>
                    <a:pt x="30174" y="3235"/>
                    <a:pt x="30170" y="3235"/>
                  </a:cubicBezTo>
                  <a:cubicBezTo>
                    <a:pt x="30143" y="3232"/>
                    <a:pt x="30119" y="3229"/>
                    <a:pt x="30094" y="3225"/>
                  </a:cubicBezTo>
                  <a:cubicBezTo>
                    <a:pt x="30080" y="3221"/>
                    <a:pt x="30063" y="3221"/>
                    <a:pt x="30050" y="3221"/>
                  </a:cubicBezTo>
                  <a:cubicBezTo>
                    <a:pt x="30018" y="3223"/>
                    <a:pt x="29987" y="3224"/>
                    <a:pt x="29956" y="3224"/>
                  </a:cubicBezTo>
                  <a:cubicBezTo>
                    <a:pt x="29830" y="3224"/>
                    <a:pt x="29707" y="3209"/>
                    <a:pt x="29581" y="3200"/>
                  </a:cubicBezTo>
                  <a:lnTo>
                    <a:pt x="29553" y="3200"/>
                  </a:lnTo>
                  <a:cubicBezTo>
                    <a:pt x="29553" y="3197"/>
                    <a:pt x="29553" y="3197"/>
                    <a:pt x="29557" y="3190"/>
                  </a:cubicBezTo>
                  <a:cubicBezTo>
                    <a:pt x="29563" y="3184"/>
                    <a:pt x="29571" y="3180"/>
                    <a:pt x="29581" y="3180"/>
                  </a:cubicBezTo>
                  <a:cubicBezTo>
                    <a:pt x="29587" y="3180"/>
                    <a:pt x="29594" y="3181"/>
                    <a:pt x="29602" y="3184"/>
                  </a:cubicBezTo>
                  <a:cubicBezTo>
                    <a:pt x="29608" y="3185"/>
                    <a:pt x="29618" y="3188"/>
                    <a:pt x="29626" y="3188"/>
                  </a:cubicBezTo>
                  <a:cubicBezTo>
                    <a:pt x="29634" y="3188"/>
                    <a:pt x="29641" y="3185"/>
                    <a:pt x="29643" y="3176"/>
                  </a:cubicBezTo>
                  <a:cubicBezTo>
                    <a:pt x="29647" y="3163"/>
                    <a:pt x="29629" y="3155"/>
                    <a:pt x="29605" y="3155"/>
                  </a:cubicBezTo>
                  <a:cubicBezTo>
                    <a:pt x="29601" y="3155"/>
                    <a:pt x="29597" y="3156"/>
                    <a:pt x="29593" y="3156"/>
                  </a:cubicBezTo>
                  <a:cubicBezTo>
                    <a:pt x="29586" y="3156"/>
                    <a:pt x="29580" y="3155"/>
                    <a:pt x="29574" y="3149"/>
                  </a:cubicBezTo>
                  <a:cubicBezTo>
                    <a:pt x="29595" y="3145"/>
                    <a:pt x="29612" y="3145"/>
                    <a:pt x="29629" y="3142"/>
                  </a:cubicBezTo>
                  <a:lnTo>
                    <a:pt x="29647" y="3142"/>
                  </a:lnTo>
                  <a:cubicBezTo>
                    <a:pt x="29733" y="3140"/>
                    <a:pt x="29819" y="3138"/>
                    <a:pt x="29904" y="3138"/>
                  </a:cubicBezTo>
                  <a:close/>
                  <a:moveTo>
                    <a:pt x="30895" y="3246"/>
                  </a:moveTo>
                  <a:cubicBezTo>
                    <a:pt x="30902" y="3250"/>
                    <a:pt x="30907" y="3252"/>
                    <a:pt x="30912" y="3252"/>
                  </a:cubicBezTo>
                  <a:cubicBezTo>
                    <a:pt x="30916" y="3252"/>
                    <a:pt x="30919" y="3251"/>
                    <a:pt x="30924" y="3249"/>
                  </a:cubicBezTo>
                  <a:lnTo>
                    <a:pt x="30924" y="3249"/>
                  </a:lnTo>
                  <a:cubicBezTo>
                    <a:pt x="30915" y="3254"/>
                    <a:pt x="30906" y="3258"/>
                    <a:pt x="30898" y="3258"/>
                  </a:cubicBezTo>
                  <a:cubicBezTo>
                    <a:pt x="30893" y="3258"/>
                    <a:pt x="30889" y="3256"/>
                    <a:pt x="30885" y="3253"/>
                  </a:cubicBezTo>
                  <a:cubicBezTo>
                    <a:pt x="30889" y="3249"/>
                    <a:pt x="30892" y="3249"/>
                    <a:pt x="30895" y="3249"/>
                  </a:cubicBezTo>
                  <a:lnTo>
                    <a:pt x="30895" y="3246"/>
                  </a:lnTo>
                  <a:close/>
                  <a:moveTo>
                    <a:pt x="29218" y="3283"/>
                  </a:moveTo>
                  <a:cubicBezTo>
                    <a:pt x="29229" y="3283"/>
                    <a:pt x="29240" y="3284"/>
                    <a:pt x="29251" y="3284"/>
                  </a:cubicBezTo>
                  <a:cubicBezTo>
                    <a:pt x="29345" y="3291"/>
                    <a:pt x="29435" y="3304"/>
                    <a:pt x="29532" y="3309"/>
                  </a:cubicBezTo>
                  <a:cubicBezTo>
                    <a:pt x="29624" y="3309"/>
                    <a:pt x="29715" y="3326"/>
                    <a:pt x="29804" y="3326"/>
                  </a:cubicBezTo>
                  <a:cubicBezTo>
                    <a:pt x="29813" y="3326"/>
                    <a:pt x="29822" y="3326"/>
                    <a:pt x="29831" y="3325"/>
                  </a:cubicBezTo>
                  <a:cubicBezTo>
                    <a:pt x="29848" y="3325"/>
                    <a:pt x="29866" y="3324"/>
                    <a:pt x="29883" y="3324"/>
                  </a:cubicBezTo>
                  <a:cubicBezTo>
                    <a:pt x="29965" y="3324"/>
                    <a:pt x="30046" y="3330"/>
                    <a:pt x="30125" y="3333"/>
                  </a:cubicBezTo>
                  <a:cubicBezTo>
                    <a:pt x="30389" y="3343"/>
                    <a:pt x="30649" y="3364"/>
                    <a:pt x="30910" y="3374"/>
                  </a:cubicBezTo>
                  <a:cubicBezTo>
                    <a:pt x="30941" y="3372"/>
                    <a:pt x="30973" y="3369"/>
                    <a:pt x="31005" y="3369"/>
                  </a:cubicBezTo>
                  <a:cubicBezTo>
                    <a:pt x="31025" y="3369"/>
                    <a:pt x="31045" y="3370"/>
                    <a:pt x="31065" y="3374"/>
                  </a:cubicBezTo>
                  <a:cubicBezTo>
                    <a:pt x="31076" y="3374"/>
                    <a:pt x="31083" y="3374"/>
                    <a:pt x="31094" y="3378"/>
                  </a:cubicBezTo>
                  <a:cubicBezTo>
                    <a:pt x="31104" y="3378"/>
                    <a:pt x="31114" y="3378"/>
                    <a:pt x="31124" y="3381"/>
                  </a:cubicBezTo>
                  <a:lnTo>
                    <a:pt x="31166" y="3381"/>
                  </a:lnTo>
                  <a:cubicBezTo>
                    <a:pt x="31184" y="3384"/>
                    <a:pt x="31204" y="3384"/>
                    <a:pt x="31222" y="3384"/>
                  </a:cubicBezTo>
                  <a:cubicBezTo>
                    <a:pt x="31229" y="3388"/>
                    <a:pt x="31232" y="3388"/>
                    <a:pt x="31236" y="3388"/>
                  </a:cubicBezTo>
                  <a:cubicBezTo>
                    <a:pt x="31253" y="3399"/>
                    <a:pt x="31272" y="3404"/>
                    <a:pt x="31291" y="3404"/>
                  </a:cubicBezTo>
                  <a:cubicBezTo>
                    <a:pt x="31303" y="3404"/>
                    <a:pt x="31314" y="3402"/>
                    <a:pt x="31326" y="3399"/>
                  </a:cubicBezTo>
                  <a:cubicBezTo>
                    <a:pt x="31333" y="3395"/>
                    <a:pt x="31340" y="3395"/>
                    <a:pt x="31350" y="3392"/>
                  </a:cubicBezTo>
                  <a:cubicBezTo>
                    <a:pt x="31368" y="3395"/>
                    <a:pt x="31388" y="3395"/>
                    <a:pt x="31406" y="3395"/>
                  </a:cubicBezTo>
                  <a:cubicBezTo>
                    <a:pt x="31413" y="3395"/>
                    <a:pt x="31416" y="3399"/>
                    <a:pt x="31423" y="3399"/>
                  </a:cubicBezTo>
                  <a:cubicBezTo>
                    <a:pt x="31486" y="3413"/>
                    <a:pt x="31552" y="3409"/>
                    <a:pt x="31614" y="3413"/>
                  </a:cubicBezTo>
                  <a:cubicBezTo>
                    <a:pt x="31690" y="3413"/>
                    <a:pt x="31763" y="3413"/>
                    <a:pt x="31832" y="3429"/>
                  </a:cubicBezTo>
                  <a:cubicBezTo>
                    <a:pt x="31862" y="3437"/>
                    <a:pt x="31889" y="3443"/>
                    <a:pt x="31917" y="3443"/>
                  </a:cubicBezTo>
                  <a:cubicBezTo>
                    <a:pt x="31928" y="3443"/>
                    <a:pt x="31939" y="3442"/>
                    <a:pt x="31950" y="3440"/>
                  </a:cubicBezTo>
                  <a:cubicBezTo>
                    <a:pt x="31971" y="3437"/>
                    <a:pt x="31991" y="3436"/>
                    <a:pt x="32012" y="3436"/>
                  </a:cubicBezTo>
                  <a:cubicBezTo>
                    <a:pt x="32040" y="3436"/>
                    <a:pt x="32068" y="3438"/>
                    <a:pt x="32096" y="3440"/>
                  </a:cubicBezTo>
                  <a:cubicBezTo>
                    <a:pt x="32184" y="3452"/>
                    <a:pt x="32272" y="3466"/>
                    <a:pt x="32360" y="3466"/>
                  </a:cubicBezTo>
                  <a:cubicBezTo>
                    <a:pt x="32398" y="3466"/>
                    <a:pt x="32436" y="3464"/>
                    <a:pt x="32474" y="3458"/>
                  </a:cubicBezTo>
                  <a:cubicBezTo>
                    <a:pt x="32477" y="3457"/>
                    <a:pt x="32480" y="3456"/>
                    <a:pt x="32484" y="3456"/>
                  </a:cubicBezTo>
                  <a:cubicBezTo>
                    <a:pt x="32491" y="3456"/>
                    <a:pt x="32498" y="3459"/>
                    <a:pt x="32506" y="3461"/>
                  </a:cubicBezTo>
                  <a:cubicBezTo>
                    <a:pt x="32519" y="3464"/>
                    <a:pt x="32533" y="3468"/>
                    <a:pt x="32547" y="3471"/>
                  </a:cubicBezTo>
                  <a:lnTo>
                    <a:pt x="32522" y="3471"/>
                  </a:lnTo>
                  <a:cubicBezTo>
                    <a:pt x="32516" y="3468"/>
                    <a:pt x="32509" y="3468"/>
                    <a:pt x="32502" y="3468"/>
                  </a:cubicBezTo>
                  <a:cubicBezTo>
                    <a:pt x="32499" y="3468"/>
                    <a:pt x="32497" y="3467"/>
                    <a:pt x="32495" y="3467"/>
                  </a:cubicBezTo>
                  <a:cubicBezTo>
                    <a:pt x="32437" y="3467"/>
                    <a:pt x="32449" y="3513"/>
                    <a:pt x="32408" y="3523"/>
                  </a:cubicBezTo>
                  <a:cubicBezTo>
                    <a:pt x="32368" y="3488"/>
                    <a:pt x="32326" y="3471"/>
                    <a:pt x="32276" y="3471"/>
                  </a:cubicBezTo>
                  <a:cubicBezTo>
                    <a:pt x="32258" y="3471"/>
                    <a:pt x="32238" y="3474"/>
                    <a:pt x="32218" y="3478"/>
                  </a:cubicBezTo>
                  <a:cubicBezTo>
                    <a:pt x="32210" y="3478"/>
                    <a:pt x="32207" y="3478"/>
                    <a:pt x="32200" y="3475"/>
                  </a:cubicBezTo>
                  <a:cubicBezTo>
                    <a:pt x="32174" y="3468"/>
                    <a:pt x="32133" y="3464"/>
                    <a:pt x="32090" y="3464"/>
                  </a:cubicBezTo>
                  <a:cubicBezTo>
                    <a:pt x="32029" y="3464"/>
                    <a:pt x="31964" y="3471"/>
                    <a:pt x="31926" y="3485"/>
                  </a:cubicBezTo>
                  <a:cubicBezTo>
                    <a:pt x="31919" y="3486"/>
                    <a:pt x="31912" y="3486"/>
                    <a:pt x="31905" y="3486"/>
                  </a:cubicBezTo>
                  <a:cubicBezTo>
                    <a:pt x="31873" y="3486"/>
                    <a:pt x="31840" y="3479"/>
                    <a:pt x="31807" y="3479"/>
                  </a:cubicBezTo>
                  <a:cubicBezTo>
                    <a:pt x="31795" y="3479"/>
                    <a:pt x="31784" y="3479"/>
                    <a:pt x="31773" y="3482"/>
                  </a:cubicBezTo>
                  <a:lnTo>
                    <a:pt x="31770" y="3482"/>
                  </a:lnTo>
                  <a:cubicBezTo>
                    <a:pt x="31760" y="3482"/>
                    <a:pt x="31752" y="3478"/>
                    <a:pt x="31742" y="3475"/>
                  </a:cubicBezTo>
                  <a:cubicBezTo>
                    <a:pt x="31683" y="3461"/>
                    <a:pt x="31611" y="3478"/>
                    <a:pt x="31555" y="3454"/>
                  </a:cubicBezTo>
                  <a:cubicBezTo>
                    <a:pt x="31513" y="3435"/>
                    <a:pt x="31470" y="3430"/>
                    <a:pt x="31426" y="3430"/>
                  </a:cubicBezTo>
                  <a:cubicBezTo>
                    <a:pt x="31399" y="3430"/>
                    <a:pt x="31371" y="3432"/>
                    <a:pt x="31343" y="3433"/>
                  </a:cubicBezTo>
                  <a:cubicBezTo>
                    <a:pt x="31318" y="3436"/>
                    <a:pt x="31293" y="3439"/>
                    <a:pt x="31269" y="3439"/>
                  </a:cubicBezTo>
                  <a:cubicBezTo>
                    <a:pt x="31237" y="3439"/>
                    <a:pt x="31205" y="3435"/>
                    <a:pt x="31174" y="3423"/>
                  </a:cubicBezTo>
                  <a:cubicBezTo>
                    <a:pt x="31162" y="3418"/>
                    <a:pt x="31150" y="3416"/>
                    <a:pt x="31137" y="3416"/>
                  </a:cubicBezTo>
                  <a:cubicBezTo>
                    <a:pt x="31121" y="3416"/>
                    <a:pt x="31105" y="3419"/>
                    <a:pt x="31090" y="3423"/>
                  </a:cubicBezTo>
                  <a:cubicBezTo>
                    <a:pt x="31041" y="3433"/>
                    <a:pt x="31010" y="3454"/>
                    <a:pt x="30986" y="3482"/>
                  </a:cubicBezTo>
                  <a:cubicBezTo>
                    <a:pt x="30976" y="3483"/>
                    <a:pt x="30966" y="3484"/>
                    <a:pt x="30956" y="3484"/>
                  </a:cubicBezTo>
                  <a:cubicBezTo>
                    <a:pt x="30929" y="3484"/>
                    <a:pt x="30908" y="3477"/>
                    <a:pt x="30892" y="3464"/>
                  </a:cubicBezTo>
                  <a:lnTo>
                    <a:pt x="30892" y="3461"/>
                  </a:lnTo>
                  <a:cubicBezTo>
                    <a:pt x="30882" y="3437"/>
                    <a:pt x="30854" y="3423"/>
                    <a:pt x="30841" y="3402"/>
                  </a:cubicBezTo>
                  <a:cubicBezTo>
                    <a:pt x="30802" y="3397"/>
                    <a:pt x="30765" y="3386"/>
                    <a:pt x="30726" y="3386"/>
                  </a:cubicBezTo>
                  <a:cubicBezTo>
                    <a:pt x="30711" y="3386"/>
                    <a:pt x="30696" y="3388"/>
                    <a:pt x="30681" y="3392"/>
                  </a:cubicBezTo>
                  <a:cubicBezTo>
                    <a:pt x="30664" y="3386"/>
                    <a:pt x="30649" y="3384"/>
                    <a:pt x="30635" y="3384"/>
                  </a:cubicBezTo>
                  <a:cubicBezTo>
                    <a:pt x="30612" y="3384"/>
                    <a:pt x="30591" y="3390"/>
                    <a:pt x="30570" y="3399"/>
                  </a:cubicBezTo>
                  <a:lnTo>
                    <a:pt x="30559" y="3399"/>
                  </a:lnTo>
                  <a:cubicBezTo>
                    <a:pt x="30556" y="3395"/>
                    <a:pt x="30552" y="3395"/>
                    <a:pt x="30549" y="3392"/>
                  </a:cubicBezTo>
                  <a:cubicBezTo>
                    <a:pt x="30511" y="3371"/>
                    <a:pt x="30458" y="3374"/>
                    <a:pt x="30413" y="3364"/>
                  </a:cubicBezTo>
                  <a:cubicBezTo>
                    <a:pt x="30407" y="3364"/>
                    <a:pt x="30399" y="3360"/>
                    <a:pt x="30393" y="3360"/>
                  </a:cubicBezTo>
                  <a:cubicBezTo>
                    <a:pt x="30368" y="3355"/>
                    <a:pt x="30343" y="3353"/>
                    <a:pt x="30318" y="3353"/>
                  </a:cubicBezTo>
                  <a:cubicBezTo>
                    <a:pt x="30293" y="3353"/>
                    <a:pt x="30268" y="3355"/>
                    <a:pt x="30244" y="3360"/>
                  </a:cubicBezTo>
                  <a:cubicBezTo>
                    <a:pt x="30224" y="3366"/>
                    <a:pt x="30205" y="3368"/>
                    <a:pt x="30187" y="3368"/>
                  </a:cubicBezTo>
                  <a:cubicBezTo>
                    <a:pt x="30172" y="3368"/>
                    <a:pt x="30158" y="3367"/>
                    <a:pt x="30143" y="3367"/>
                  </a:cubicBezTo>
                  <a:cubicBezTo>
                    <a:pt x="30071" y="3362"/>
                    <a:pt x="29996" y="3351"/>
                    <a:pt x="29923" y="3351"/>
                  </a:cubicBezTo>
                  <a:cubicBezTo>
                    <a:pt x="29905" y="3351"/>
                    <a:pt x="29887" y="3352"/>
                    <a:pt x="29869" y="3354"/>
                  </a:cubicBezTo>
                  <a:cubicBezTo>
                    <a:pt x="29837" y="3357"/>
                    <a:pt x="29813" y="3360"/>
                    <a:pt x="29786" y="3364"/>
                  </a:cubicBezTo>
                  <a:cubicBezTo>
                    <a:pt x="29761" y="3360"/>
                    <a:pt x="29737" y="3357"/>
                    <a:pt x="29716" y="3354"/>
                  </a:cubicBezTo>
                  <a:cubicBezTo>
                    <a:pt x="29706" y="3346"/>
                    <a:pt x="29699" y="3346"/>
                    <a:pt x="29688" y="3339"/>
                  </a:cubicBezTo>
                  <a:lnTo>
                    <a:pt x="29640" y="3339"/>
                  </a:lnTo>
                  <a:cubicBezTo>
                    <a:pt x="29563" y="3325"/>
                    <a:pt x="29483" y="3315"/>
                    <a:pt x="29400" y="3312"/>
                  </a:cubicBezTo>
                  <a:cubicBezTo>
                    <a:pt x="29321" y="3309"/>
                    <a:pt x="29238" y="3301"/>
                    <a:pt x="29154" y="3298"/>
                  </a:cubicBezTo>
                  <a:cubicBezTo>
                    <a:pt x="29154" y="3298"/>
                    <a:pt x="29150" y="3298"/>
                    <a:pt x="29147" y="3294"/>
                  </a:cubicBezTo>
                  <a:cubicBezTo>
                    <a:pt x="29171" y="3285"/>
                    <a:pt x="29194" y="3283"/>
                    <a:pt x="29218" y="3283"/>
                  </a:cubicBezTo>
                  <a:close/>
                  <a:moveTo>
                    <a:pt x="2680" y="3523"/>
                  </a:moveTo>
                  <a:cubicBezTo>
                    <a:pt x="2676" y="3523"/>
                    <a:pt x="2672" y="3527"/>
                    <a:pt x="2672" y="3527"/>
                  </a:cubicBezTo>
                  <a:cubicBezTo>
                    <a:pt x="2669" y="3527"/>
                    <a:pt x="2669" y="3523"/>
                    <a:pt x="2669" y="3523"/>
                  </a:cubicBezTo>
                  <a:close/>
                  <a:moveTo>
                    <a:pt x="32655" y="3461"/>
                  </a:moveTo>
                  <a:cubicBezTo>
                    <a:pt x="32668" y="3461"/>
                    <a:pt x="32682" y="3463"/>
                    <a:pt x="32696" y="3464"/>
                  </a:cubicBezTo>
                  <a:cubicBezTo>
                    <a:pt x="32703" y="3468"/>
                    <a:pt x="32710" y="3468"/>
                    <a:pt x="32717" y="3468"/>
                  </a:cubicBezTo>
                  <a:cubicBezTo>
                    <a:pt x="32825" y="3488"/>
                    <a:pt x="32935" y="3485"/>
                    <a:pt x="33050" y="3492"/>
                  </a:cubicBezTo>
                  <a:cubicBezTo>
                    <a:pt x="33075" y="3492"/>
                    <a:pt x="33099" y="3488"/>
                    <a:pt x="33113" y="3475"/>
                  </a:cubicBezTo>
                  <a:lnTo>
                    <a:pt x="33113" y="3471"/>
                  </a:lnTo>
                  <a:cubicBezTo>
                    <a:pt x="33113" y="3475"/>
                    <a:pt x="33116" y="3475"/>
                    <a:pt x="33116" y="3475"/>
                  </a:cubicBezTo>
                  <a:cubicBezTo>
                    <a:pt x="33119" y="3475"/>
                    <a:pt x="33119" y="3478"/>
                    <a:pt x="33123" y="3478"/>
                  </a:cubicBezTo>
                  <a:cubicBezTo>
                    <a:pt x="33130" y="3482"/>
                    <a:pt x="33137" y="3482"/>
                    <a:pt x="33144" y="3485"/>
                  </a:cubicBezTo>
                  <a:cubicBezTo>
                    <a:pt x="33163" y="3494"/>
                    <a:pt x="33178" y="3509"/>
                    <a:pt x="33200" y="3509"/>
                  </a:cubicBezTo>
                  <a:cubicBezTo>
                    <a:pt x="33205" y="3509"/>
                    <a:pt x="33211" y="3508"/>
                    <a:pt x="33217" y="3506"/>
                  </a:cubicBezTo>
                  <a:cubicBezTo>
                    <a:pt x="33241" y="3496"/>
                    <a:pt x="33265" y="3492"/>
                    <a:pt x="33289" y="3485"/>
                  </a:cubicBezTo>
                  <a:cubicBezTo>
                    <a:pt x="33300" y="3485"/>
                    <a:pt x="33313" y="3485"/>
                    <a:pt x="33328" y="3488"/>
                  </a:cubicBezTo>
                  <a:cubicBezTo>
                    <a:pt x="33343" y="3488"/>
                    <a:pt x="33360" y="3488"/>
                    <a:pt x="33376" y="3488"/>
                  </a:cubicBezTo>
                  <a:cubicBezTo>
                    <a:pt x="33393" y="3488"/>
                    <a:pt x="33409" y="3488"/>
                    <a:pt x="33425" y="3492"/>
                  </a:cubicBezTo>
                  <a:cubicBezTo>
                    <a:pt x="33446" y="3496"/>
                    <a:pt x="33466" y="3499"/>
                    <a:pt x="33485" y="3499"/>
                  </a:cubicBezTo>
                  <a:cubicBezTo>
                    <a:pt x="33524" y="3499"/>
                    <a:pt x="33560" y="3490"/>
                    <a:pt x="33595" y="3478"/>
                  </a:cubicBezTo>
                  <a:lnTo>
                    <a:pt x="33609" y="3478"/>
                  </a:lnTo>
                  <a:cubicBezTo>
                    <a:pt x="33616" y="3499"/>
                    <a:pt x="33626" y="3503"/>
                    <a:pt x="33675" y="3506"/>
                  </a:cubicBezTo>
                  <a:cubicBezTo>
                    <a:pt x="33687" y="3506"/>
                    <a:pt x="33699" y="3506"/>
                    <a:pt x="33711" y="3506"/>
                  </a:cubicBezTo>
                  <a:cubicBezTo>
                    <a:pt x="33755" y="3506"/>
                    <a:pt x="33800" y="3508"/>
                    <a:pt x="33838" y="3527"/>
                  </a:cubicBezTo>
                  <a:cubicBezTo>
                    <a:pt x="33813" y="3538"/>
                    <a:pt x="33786" y="3538"/>
                    <a:pt x="33761" y="3541"/>
                  </a:cubicBezTo>
                  <a:cubicBezTo>
                    <a:pt x="33741" y="3541"/>
                    <a:pt x="33713" y="3541"/>
                    <a:pt x="33709" y="3558"/>
                  </a:cubicBezTo>
                  <a:lnTo>
                    <a:pt x="33706" y="3558"/>
                  </a:lnTo>
                  <a:cubicBezTo>
                    <a:pt x="33699" y="3554"/>
                    <a:pt x="33688" y="3551"/>
                    <a:pt x="33678" y="3551"/>
                  </a:cubicBezTo>
                  <a:cubicBezTo>
                    <a:pt x="33660" y="3538"/>
                    <a:pt x="33644" y="3532"/>
                    <a:pt x="33626" y="3532"/>
                  </a:cubicBezTo>
                  <a:cubicBezTo>
                    <a:pt x="33609" y="3532"/>
                    <a:pt x="33591" y="3538"/>
                    <a:pt x="33567" y="3548"/>
                  </a:cubicBezTo>
                  <a:cubicBezTo>
                    <a:pt x="33541" y="3560"/>
                    <a:pt x="33515" y="3569"/>
                    <a:pt x="33489" y="3569"/>
                  </a:cubicBezTo>
                  <a:cubicBezTo>
                    <a:pt x="33470" y="3569"/>
                    <a:pt x="33451" y="3564"/>
                    <a:pt x="33432" y="3551"/>
                  </a:cubicBezTo>
                  <a:cubicBezTo>
                    <a:pt x="33422" y="3544"/>
                    <a:pt x="33411" y="3544"/>
                    <a:pt x="33397" y="3544"/>
                  </a:cubicBezTo>
                  <a:cubicBezTo>
                    <a:pt x="33382" y="3545"/>
                    <a:pt x="33368" y="3545"/>
                    <a:pt x="33354" y="3545"/>
                  </a:cubicBezTo>
                  <a:cubicBezTo>
                    <a:pt x="33305" y="3545"/>
                    <a:pt x="33256" y="3542"/>
                    <a:pt x="33206" y="3542"/>
                  </a:cubicBezTo>
                  <a:cubicBezTo>
                    <a:pt x="33160" y="3542"/>
                    <a:pt x="33113" y="3545"/>
                    <a:pt x="33068" y="3558"/>
                  </a:cubicBezTo>
                  <a:cubicBezTo>
                    <a:pt x="33038" y="3529"/>
                    <a:pt x="32999" y="3512"/>
                    <a:pt x="32955" y="3512"/>
                  </a:cubicBezTo>
                  <a:cubicBezTo>
                    <a:pt x="32942" y="3512"/>
                    <a:pt x="32928" y="3513"/>
                    <a:pt x="32915" y="3517"/>
                  </a:cubicBezTo>
                  <a:cubicBezTo>
                    <a:pt x="32908" y="3513"/>
                    <a:pt x="32905" y="3513"/>
                    <a:pt x="32897" y="3513"/>
                  </a:cubicBezTo>
                  <a:cubicBezTo>
                    <a:pt x="32881" y="3513"/>
                    <a:pt x="32863" y="3513"/>
                    <a:pt x="32860" y="3527"/>
                  </a:cubicBezTo>
                  <a:cubicBezTo>
                    <a:pt x="32852" y="3530"/>
                    <a:pt x="32849" y="3533"/>
                    <a:pt x="32849" y="3533"/>
                  </a:cubicBezTo>
                  <a:cubicBezTo>
                    <a:pt x="32849" y="3530"/>
                    <a:pt x="32849" y="3527"/>
                    <a:pt x="32856" y="3523"/>
                  </a:cubicBezTo>
                  <a:cubicBezTo>
                    <a:pt x="32850" y="3522"/>
                    <a:pt x="32845" y="3522"/>
                    <a:pt x="32841" y="3522"/>
                  </a:cubicBezTo>
                  <a:cubicBezTo>
                    <a:pt x="32821" y="3522"/>
                    <a:pt x="32812" y="3533"/>
                    <a:pt x="32804" y="3544"/>
                  </a:cubicBezTo>
                  <a:cubicBezTo>
                    <a:pt x="32791" y="3557"/>
                    <a:pt x="32775" y="3564"/>
                    <a:pt x="32755" y="3564"/>
                  </a:cubicBezTo>
                  <a:cubicBezTo>
                    <a:pt x="32743" y="3564"/>
                    <a:pt x="32729" y="3561"/>
                    <a:pt x="32714" y="3554"/>
                  </a:cubicBezTo>
                  <a:cubicBezTo>
                    <a:pt x="32714" y="3554"/>
                    <a:pt x="32710" y="3554"/>
                    <a:pt x="32706" y="3551"/>
                  </a:cubicBezTo>
                  <a:cubicBezTo>
                    <a:pt x="32738" y="3551"/>
                    <a:pt x="32741" y="3527"/>
                    <a:pt x="32772" y="3527"/>
                  </a:cubicBezTo>
                  <a:cubicBezTo>
                    <a:pt x="32786" y="3523"/>
                    <a:pt x="32790" y="3517"/>
                    <a:pt x="32780" y="3509"/>
                  </a:cubicBezTo>
                  <a:cubicBezTo>
                    <a:pt x="32775" y="3505"/>
                    <a:pt x="32771" y="3502"/>
                    <a:pt x="32765" y="3502"/>
                  </a:cubicBezTo>
                  <a:cubicBezTo>
                    <a:pt x="32761" y="3502"/>
                    <a:pt x="32757" y="3503"/>
                    <a:pt x="32751" y="3506"/>
                  </a:cubicBezTo>
                  <a:cubicBezTo>
                    <a:pt x="32744" y="3508"/>
                    <a:pt x="32740" y="3521"/>
                    <a:pt x="32731" y="3521"/>
                  </a:cubicBezTo>
                  <a:cubicBezTo>
                    <a:pt x="32728" y="3521"/>
                    <a:pt x="32725" y="3520"/>
                    <a:pt x="32721" y="3517"/>
                  </a:cubicBezTo>
                  <a:cubicBezTo>
                    <a:pt x="32709" y="3510"/>
                    <a:pt x="32700" y="3507"/>
                    <a:pt x="32692" y="3507"/>
                  </a:cubicBezTo>
                  <a:cubicBezTo>
                    <a:pt x="32677" y="3507"/>
                    <a:pt x="32668" y="3518"/>
                    <a:pt x="32658" y="3530"/>
                  </a:cubicBezTo>
                  <a:cubicBezTo>
                    <a:pt x="32658" y="3530"/>
                    <a:pt x="32655" y="3533"/>
                    <a:pt x="32652" y="3533"/>
                  </a:cubicBezTo>
                  <a:cubicBezTo>
                    <a:pt x="32655" y="3538"/>
                    <a:pt x="32655" y="3541"/>
                    <a:pt x="32655" y="3541"/>
                  </a:cubicBezTo>
                  <a:cubicBezTo>
                    <a:pt x="32637" y="3548"/>
                    <a:pt x="32623" y="3554"/>
                    <a:pt x="32610" y="3562"/>
                  </a:cubicBezTo>
                  <a:lnTo>
                    <a:pt x="32599" y="3562"/>
                  </a:lnTo>
                  <a:cubicBezTo>
                    <a:pt x="32592" y="3548"/>
                    <a:pt x="32564" y="3548"/>
                    <a:pt x="32540" y="3548"/>
                  </a:cubicBezTo>
                  <a:cubicBezTo>
                    <a:pt x="32522" y="3544"/>
                    <a:pt x="32509" y="3538"/>
                    <a:pt x="32506" y="3523"/>
                  </a:cubicBezTo>
                  <a:cubicBezTo>
                    <a:pt x="32506" y="3513"/>
                    <a:pt x="32519" y="3509"/>
                    <a:pt x="32537" y="3506"/>
                  </a:cubicBezTo>
                  <a:cubicBezTo>
                    <a:pt x="32554" y="3499"/>
                    <a:pt x="32582" y="3499"/>
                    <a:pt x="32578" y="3482"/>
                  </a:cubicBezTo>
                  <a:cubicBezTo>
                    <a:pt x="32575" y="3478"/>
                    <a:pt x="32575" y="3475"/>
                    <a:pt x="32572" y="3475"/>
                  </a:cubicBezTo>
                  <a:cubicBezTo>
                    <a:pt x="32585" y="3475"/>
                    <a:pt x="32599" y="3471"/>
                    <a:pt x="32613" y="3468"/>
                  </a:cubicBezTo>
                  <a:cubicBezTo>
                    <a:pt x="32627" y="3463"/>
                    <a:pt x="32641" y="3461"/>
                    <a:pt x="32655" y="3461"/>
                  </a:cubicBezTo>
                  <a:close/>
                  <a:moveTo>
                    <a:pt x="1860" y="3568"/>
                  </a:moveTo>
                  <a:lnTo>
                    <a:pt x="1860" y="3572"/>
                  </a:lnTo>
                  <a:cubicBezTo>
                    <a:pt x="1857" y="3572"/>
                    <a:pt x="1857" y="3572"/>
                    <a:pt x="1854" y="3568"/>
                  </a:cubicBezTo>
                  <a:close/>
                  <a:moveTo>
                    <a:pt x="2027" y="3583"/>
                  </a:moveTo>
                  <a:lnTo>
                    <a:pt x="2027" y="3586"/>
                  </a:lnTo>
                  <a:cubicBezTo>
                    <a:pt x="2027" y="3586"/>
                    <a:pt x="2023" y="3586"/>
                    <a:pt x="2023" y="3583"/>
                  </a:cubicBezTo>
                  <a:close/>
                  <a:moveTo>
                    <a:pt x="32971" y="3636"/>
                  </a:moveTo>
                  <a:cubicBezTo>
                    <a:pt x="32972" y="3636"/>
                    <a:pt x="32974" y="3637"/>
                    <a:pt x="32974" y="3637"/>
                  </a:cubicBezTo>
                  <a:lnTo>
                    <a:pt x="32970" y="3637"/>
                  </a:lnTo>
                  <a:cubicBezTo>
                    <a:pt x="32970" y="3636"/>
                    <a:pt x="32971" y="3636"/>
                    <a:pt x="32971" y="3636"/>
                  </a:cubicBezTo>
                  <a:close/>
                  <a:moveTo>
                    <a:pt x="3366" y="4380"/>
                  </a:moveTo>
                  <a:cubicBezTo>
                    <a:pt x="3368" y="4382"/>
                    <a:pt x="3367" y="4383"/>
                    <a:pt x="3366" y="4383"/>
                  </a:cubicBezTo>
                  <a:cubicBezTo>
                    <a:pt x="3365" y="4383"/>
                    <a:pt x="3363" y="4382"/>
                    <a:pt x="3363" y="4380"/>
                  </a:cubicBezTo>
                  <a:close/>
                  <a:moveTo>
                    <a:pt x="33435" y="4478"/>
                  </a:moveTo>
                  <a:lnTo>
                    <a:pt x="33435" y="4481"/>
                  </a:lnTo>
                  <a:lnTo>
                    <a:pt x="33428" y="4481"/>
                  </a:lnTo>
                  <a:cubicBezTo>
                    <a:pt x="33428" y="4478"/>
                    <a:pt x="33432" y="4478"/>
                    <a:pt x="33435" y="4478"/>
                  </a:cubicBezTo>
                  <a:close/>
                  <a:moveTo>
                    <a:pt x="2744" y="4452"/>
                  </a:moveTo>
                  <a:cubicBezTo>
                    <a:pt x="2768" y="4452"/>
                    <a:pt x="2791" y="4457"/>
                    <a:pt x="2814" y="4470"/>
                  </a:cubicBezTo>
                  <a:cubicBezTo>
                    <a:pt x="2825" y="4474"/>
                    <a:pt x="2839" y="4474"/>
                    <a:pt x="2853" y="4474"/>
                  </a:cubicBezTo>
                  <a:cubicBezTo>
                    <a:pt x="2872" y="4473"/>
                    <a:pt x="2892" y="4473"/>
                    <a:pt x="2912" y="4473"/>
                  </a:cubicBezTo>
                  <a:cubicBezTo>
                    <a:pt x="2969" y="4473"/>
                    <a:pt x="3027" y="4476"/>
                    <a:pt x="3084" y="4476"/>
                  </a:cubicBezTo>
                  <a:cubicBezTo>
                    <a:pt x="3140" y="4476"/>
                    <a:pt x="3195" y="4473"/>
                    <a:pt x="3248" y="4460"/>
                  </a:cubicBezTo>
                  <a:lnTo>
                    <a:pt x="3252" y="4460"/>
                  </a:lnTo>
                  <a:cubicBezTo>
                    <a:pt x="3284" y="4493"/>
                    <a:pt x="3334" y="4509"/>
                    <a:pt x="3390" y="4509"/>
                  </a:cubicBezTo>
                  <a:cubicBezTo>
                    <a:pt x="3405" y="4509"/>
                    <a:pt x="3420" y="4507"/>
                    <a:pt x="3436" y="4505"/>
                  </a:cubicBezTo>
                  <a:cubicBezTo>
                    <a:pt x="3439" y="4505"/>
                    <a:pt x="3446" y="4505"/>
                    <a:pt x="3453" y="4508"/>
                  </a:cubicBezTo>
                  <a:cubicBezTo>
                    <a:pt x="3474" y="4508"/>
                    <a:pt x="3495" y="4505"/>
                    <a:pt x="3501" y="4491"/>
                  </a:cubicBezTo>
                  <a:cubicBezTo>
                    <a:pt x="3505" y="4491"/>
                    <a:pt x="3509" y="4488"/>
                    <a:pt x="3512" y="4484"/>
                  </a:cubicBezTo>
                  <a:lnTo>
                    <a:pt x="3512" y="4484"/>
                  </a:lnTo>
                  <a:cubicBezTo>
                    <a:pt x="3512" y="4488"/>
                    <a:pt x="3512" y="4491"/>
                    <a:pt x="3505" y="4495"/>
                  </a:cubicBezTo>
                  <a:cubicBezTo>
                    <a:pt x="3511" y="4496"/>
                    <a:pt x="3517" y="4497"/>
                    <a:pt x="3522" y="4497"/>
                  </a:cubicBezTo>
                  <a:cubicBezTo>
                    <a:pt x="3545" y="4497"/>
                    <a:pt x="3556" y="4486"/>
                    <a:pt x="3567" y="4478"/>
                  </a:cubicBezTo>
                  <a:cubicBezTo>
                    <a:pt x="3583" y="4463"/>
                    <a:pt x="3602" y="4454"/>
                    <a:pt x="3625" y="4454"/>
                  </a:cubicBezTo>
                  <a:cubicBezTo>
                    <a:pt x="3639" y="4454"/>
                    <a:pt x="3654" y="4457"/>
                    <a:pt x="3671" y="4463"/>
                  </a:cubicBezTo>
                  <a:cubicBezTo>
                    <a:pt x="3675" y="4467"/>
                    <a:pt x="3679" y="4467"/>
                    <a:pt x="3682" y="4467"/>
                  </a:cubicBezTo>
                  <a:cubicBezTo>
                    <a:pt x="3644" y="4467"/>
                    <a:pt x="3640" y="4495"/>
                    <a:pt x="3602" y="4495"/>
                  </a:cubicBezTo>
                  <a:cubicBezTo>
                    <a:pt x="3585" y="4495"/>
                    <a:pt x="3585" y="4502"/>
                    <a:pt x="3592" y="4508"/>
                  </a:cubicBezTo>
                  <a:cubicBezTo>
                    <a:pt x="3599" y="4514"/>
                    <a:pt x="3607" y="4517"/>
                    <a:pt x="3616" y="4517"/>
                  </a:cubicBezTo>
                  <a:cubicBezTo>
                    <a:pt x="3619" y="4517"/>
                    <a:pt x="3623" y="4517"/>
                    <a:pt x="3626" y="4516"/>
                  </a:cubicBezTo>
                  <a:cubicBezTo>
                    <a:pt x="3637" y="4510"/>
                    <a:pt x="3642" y="4498"/>
                    <a:pt x="3654" y="4498"/>
                  </a:cubicBezTo>
                  <a:cubicBezTo>
                    <a:pt x="3658" y="4498"/>
                    <a:pt x="3662" y="4499"/>
                    <a:pt x="3668" y="4502"/>
                  </a:cubicBezTo>
                  <a:cubicBezTo>
                    <a:pt x="3682" y="4510"/>
                    <a:pt x="3692" y="4513"/>
                    <a:pt x="3701" y="4513"/>
                  </a:cubicBezTo>
                  <a:cubicBezTo>
                    <a:pt x="3719" y="4513"/>
                    <a:pt x="3729" y="4500"/>
                    <a:pt x="3741" y="4491"/>
                  </a:cubicBezTo>
                  <a:cubicBezTo>
                    <a:pt x="3741" y="4488"/>
                    <a:pt x="3744" y="4488"/>
                    <a:pt x="3748" y="4484"/>
                  </a:cubicBezTo>
                  <a:cubicBezTo>
                    <a:pt x="3748" y="4484"/>
                    <a:pt x="3744" y="4481"/>
                    <a:pt x="3744" y="4478"/>
                  </a:cubicBezTo>
                  <a:cubicBezTo>
                    <a:pt x="3765" y="4470"/>
                    <a:pt x="3783" y="4463"/>
                    <a:pt x="3800" y="4457"/>
                  </a:cubicBezTo>
                  <a:lnTo>
                    <a:pt x="3810" y="4457"/>
                  </a:lnTo>
                  <a:cubicBezTo>
                    <a:pt x="3821" y="4474"/>
                    <a:pt x="3855" y="4470"/>
                    <a:pt x="3879" y="4474"/>
                  </a:cubicBezTo>
                  <a:cubicBezTo>
                    <a:pt x="3904" y="4478"/>
                    <a:pt x="3921" y="4481"/>
                    <a:pt x="3921" y="4495"/>
                  </a:cubicBezTo>
                  <a:cubicBezTo>
                    <a:pt x="3925" y="4508"/>
                    <a:pt x="3908" y="4512"/>
                    <a:pt x="3890" y="4516"/>
                  </a:cubicBezTo>
                  <a:cubicBezTo>
                    <a:pt x="3866" y="4519"/>
                    <a:pt x="3834" y="4523"/>
                    <a:pt x="3838" y="4537"/>
                  </a:cubicBezTo>
                  <a:cubicBezTo>
                    <a:pt x="3838" y="4543"/>
                    <a:pt x="3842" y="4543"/>
                    <a:pt x="3845" y="4547"/>
                  </a:cubicBezTo>
                  <a:cubicBezTo>
                    <a:pt x="3831" y="4547"/>
                    <a:pt x="3814" y="4547"/>
                    <a:pt x="3796" y="4553"/>
                  </a:cubicBezTo>
                  <a:cubicBezTo>
                    <a:pt x="3779" y="4557"/>
                    <a:pt x="3762" y="4559"/>
                    <a:pt x="3745" y="4559"/>
                  </a:cubicBezTo>
                  <a:cubicBezTo>
                    <a:pt x="3728" y="4559"/>
                    <a:pt x="3712" y="4557"/>
                    <a:pt x="3696" y="4553"/>
                  </a:cubicBezTo>
                  <a:cubicBezTo>
                    <a:pt x="3689" y="4553"/>
                    <a:pt x="3679" y="4550"/>
                    <a:pt x="3671" y="4550"/>
                  </a:cubicBezTo>
                  <a:cubicBezTo>
                    <a:pt x="3540" y="4529"/>
                    <a:pt x="3405" y="4533"/>
                    <a:pt x="3272" y="4529"/>
                  </a:cubicBezTo>
                  <a:cubicBezTo>
                    <a:pt x="3267" y="4529"/>
                    <a:pt x="3262" y="4528"/>
                    <a:pt x="3257" y="4528"/>
                  </a:cubicBezTo>
                  <a:cubicBezTo>
                    <a:pt x="3232" y="4528"/>
                    <a:pt x="3210" y="4535"/>
                    <a:pt x="3192" y="4547"/>
                  </a:cubicBezTo>
                  <a:cubicBezTo>
                    <a:pt x="3189" y="4543"/>
                    <a:pt x="3186" y="4543"/>
                    <a:pt x="3182" y="4540"/>
                  </a:cubicBezTo>
                  <a:cubicBezTo>
                    <a:pt x="3176" y="4540"/>
                    <a:pt x="3165" y="4537"/>
                    <a:pt x="3158" y="4537"/>
                  </a:cubicBezTo>
                  <a:cubicBezTo>
                    <a:pt x="3137" y="4526"/>
                    <a:pt x="3119" y="4511"/>
                    <a:pt x="3096" y="4511"/>
                  </a:cubicBezTo>
                  <a:cubicBezTo>
                    <a:pt x="3088" y="4511"/>
                    <a:pt x="3081" y="4513"/>
                    <a:pt x="3072" y="4516"/>
                  </a:cubicBezTo>
                  <a:cubicBezTo>
                    <a:pt x="3043" y="4526"/>
                    <a:pt x="3013" y="4529"/>
                    <a:pt x="2984" y="4533"/>
                  </a:cubicBezTo>
                  <a:lnTo>
                    <a:pt x="2939" y="4533"/>
                  </a:lnTo>
                  <a:cubicBezTo>
                    <a:pt x="2919" y="4533"/>
                    <a:pt x="2898" y="4534"/>
                    <a:pt x="2877" y="4534"/>
                  </a:cubicBezTo>
                  <a:cubicBezTo>
                    <a:pt x="2858" y="4534"/>
                    <a:pt x="2840" y="4533"/>
                    <a:pt x="2822" y="4529"/>
                  </a:cubicBezTo>
                  <a:cubicBezTo>
                    <a:pt x="2795" y="4523"/>
                    <a:pt x="2770" y="4521"/>
                    <a:pt x="2746" y="4521"/>
                  </a:cubicBezTo>
                  <a:cubicBezTo>
                    <a:pt x="2701" y="4521"/>
                    <a:pt x="2660" y="4530"/>
                    <a:pt x="2617" y="4543"/>
                  </a:cubicBezTo>
                  <a:lnTo>
                    <a:pt x="2603" y="4543"/>
                  </a:lnTo>
                  <a:cubicBezTo>
                    <a:pt x="2593" y="4519"/>
                    <a:pt x="2582" y="4519"/>
                    <a:pt x="2523" y="4516"/>
                  </a:cubicBezTo>
                  <a:cubicBezTo>
                    <a:pt x="2457" y="4512"/>
                    <a:pt x="2385" y="4519"/>
                    <a:pt x="2326" y="4495"/>
                  </a:cubicBezTo>
                  <a:cubicBezTo>
                    <a:pt x="2356" y="4484"/>
                    <a:pt x="2388" y="4481"/>
                    <a:pt x="2419" y="4481"/>
                  </a:cubicBezTo>
                  <a:cubicBezTo>
                    <a:pt x="2443" y="4478"/>
                    <a:pt x="2478" y="4481"/>
                    <a:pt x="2481" y="4460"/>
                  </a:cubicBezTo>
                  <a:lnTo>
                    <a:pt x="2485" y="4463"/>
                  </a:lnTo>
                  <a:cubicBezTo>
                    <a:pt x="2492" y="4467"/>
                    <a:pt x="2502" y="4467"/>
                    <a:pt x="2516" y="4467"/>
                  </a:cubicBezTo>
                  <a:cubicBezTo>
                    <a:pt x="2540" y="4479"/>
                    <a:pt x="2559" y="4485"/>
                    <a:pt x="2581" y="4485"/>
                  </a:cubicBezTo>
                  <a:cubicBezTo>
                    <a:pt x="2601" y="4485"/>
                    <a:pt x="2623" y="4480"/>
                    <a:pt x="2651" y="4470"/>
                  </a:cubicBezTo>
                  <a:cubicBezTo>
                    <a:pt x="2683" y="4461"/>
                    <a:pt x="2714" y="4452"/>
                    <a:pt x="2744" y="4452"/>
                  </a:cubicBezTo>
                  <a:close/>
                  <a:moveTo>
                    <a:pt x="4043" y="4495"/>
                  </a:moveTo>
                  <a:cubicBezTo>
                    <a:pt x="4088" y="4533"/>
                    <a:pt x="4140" y="4551"/>
                    <a:pt x="4199" y="4551"/>
                  </a:cubicBezTo>
                  <a:cubicBezTo>
                    <a:pt x="4221" y="4551"/>
                    <a:pt x="4244" y="4548"/>
                    <a:pt x="4268" y="4543"/>
                  </a:cubicBezTo>
                  <a:lnTo>
                    <a:pt x="4292" y="4543"/>
                  </a:lnTo>
                  <a:cubicBezTo>
                    <a:pt x="4324" y="4551"/>
                    <a:pt x="4375" y="4555"/>
                    <a:pt x="4429" y="4555"/>
                  </a:cubicBezTo>
                  <a:cubicBezTo>
                    <a:pt x="4498" y="4555"/>
                    <a:pt x="4572" y="4549"/>
                    <a:pt x="4615" y="4537"/>
                  </a:cubicBezTo>
                  <a:cubicBezTo>
                    <a:pt x="4625" y="4536"/>
                    <a:pt x="4636" y="4535"/>
                    <a:pt x="4646" y="4535"/>
                  </a:cubicBezTo>
                  <a:cubicBezTo>
                    <a:pt x="4682" y="4535"/>
                    <a:pt x="4718" y="4541"/>
                    <a:pt x="4754" y="4541"/>
                  </a:cubicBezTo>
                  <a:cubicBezTo>
                    <a:pt x="4769" y="4541"/>
                    <a:pt x="4784" y="4540"/>
                    <a:pt x="4799" y="4537"/>
                  </a:cubicBezTo>
                  <a:lnTo>
                    <a:pt x="4806" y="4537"/>
                  </a:lnTo>
                  <a:cubicBezTo>
                    <a:pt x="4816" y="4540"/>
                    <a:pt x="4827" y="4543"/>
                    <a:pt x="4837" y="4543"/>
                  </a:cubicBezTo>
                  <a:cubicBezTo>
                    <a:pt x="4910" y="4561"/>
                    <a:pt x="5000" y="4543"/>
                    <a:pt x="5063" y="4568"/>
                  </a:cubicBezTo>
                  <a:cubicBezTo>
                    <a:pt x="5110" y="4586"/>
                    <a:pt x="5159" y="4591"/>
                    <a:pt x="5208" y="4591"/>
                  </a:cubicBezTo>
                  <a:cubicBezTo>
                    <a:pt x="5245" y="4591"/>
                    <a:pt x="5282" y="4588"/>
                    <a:pt x="5320" y="4585"/>
                  </a:cubicBezTo>
                  <a:cubicBezTo>
                    <a:pt x="5346" y="4584"/>
                    <a:pt x="5371" y="4583"/>
                    <a:pt x="5396" y="4583"/>
                  </a:cubicBezTo>
                  <a:cubicBezTo>
                    <a:pt x="5438" y="4583"/>
                    <a:pt x="5479" y="4586"/>
                    <a:pt x="5521" y="4599"/>
                  </a:cubicBezTo>
                  <a:cubicBezTo>
                    <a:pt x="5535" y="4604"/>
                    <a:pt x="5550" y="4606"/>
                    <a:pt x="5565" y="4606"/>
                  </a:cubicBezTo>
                  <a:cubicBezTo>
                    <a:pt x="5583" y="4606"/>
                    <a:pt x="5602" y="4603"/>
                    <a:pt x="5621" y="4599"/>
                  </a:cubicBezTo>
                  <a:cubicBezTo>
                    <a:pt x="5680" y="4588"/>
                    <a:pt x="5715" y="4564"/>
                    <a:pt x="5746" y="4540"/>
                  </a:cubicBezTo>
                  <a:cubicBezTo>
                    <a:pt x="5760" y="4538"/>
                    <a:pt x="5772" y="4537"/>
                    <a:pt x="5784" y="4537"/>
                  </a:cubicBezTo>
                  <a:cubicBezTo>
                    <a:pt x="5816" y="4537"/>
                    <a:pt x="5839" y="4545"/>
                    <a:pt x="5857" y="4558"/>
                  </a:cubicBezTo>
                  <a:cubicBezTo>
                    <a:pt x="5857" y="4558"/>
                    <a:pt x="5857" y="4561"/>
                    <a:pt x="5861" y="4561"/>
                  </a:cubicBezTo>
                  <a:cubicBezTo>
                    <a:pt x="5871" y="4582"/>
                    <a:pt x="5903" y="4599"/>
                    <a:pt x="5919" y="4620"/>
                  </a:cubicBezTo>
                  <a:cubicBezTo>
                    <a:pt x="5968" y="4625"/>
                    <a:pt x="6012" y="4635"/>
                    <a:pt x="6059" y="4635"/>
                  </a:cubicBezTo>
                  <a:cubicBezTo>
                    <a:pt x="6077" y="4635"/>
                    <a:pt x="6095" y="4634"/>
                    <a:pt x="6114" y="4630"/>
                  </a:cubicBezTo>
                  <a:cubicBezTo>
                    <a:pt x="6133" y="4635"/>
                    <a:pt x="6150" y="4638"/>
                    <a:pt x="6167" y="4638"/>
                  </a:cubicBezTo>
                  <a:cubicBezTo>
                    <a:pt x="6194" y="4638"/>
                    <a:pt x="6219" y="4632"/>
                    <a:pt x="6242" y="4623"/>
                  </a:cubicBezTo>
                  <a:lnTo>
                    <a:pt x="6260" y="4623"/>
                  </a:lnTo>
                  <a:cubicBezTo>
                    <a:pt x="6263" y="4623"/>
                    <a:pt x="6267" y="4627"/>
                    <a:pt x="6270" y="4627"/>
                  </a:cubicBezTo>
                  <a:cubicBezTo>
                    <a:pt x="6315" y="4647"/>
                    <a:pt x="6377" y="4644"/>
                    <a:pt x="6433" y="4654"/>
                  </a:cubicBezTo>
                  <a:cubicBezTo>
                    <a:pt x="6440" y="4657"/>
                    <a:pt x="6447" y="4657"/>
                    <a:pt x="6454" y="4657"/>
                  </a:cubicBezTo>
                  <a:cubicBezTo>
                    <a:pt x="6483" y="4664"/>
                    <a:pt x="6512" y="4667"/>
                    <a:pt x="6541" y="4667"/>
                  </a:cubicBezTo>
                  <a:cubicBezTo>
                    <a:pt x="6574" y="4667"/>
                    <a:pt x="6606" y="4663"/>
                    <a:pt x="6638" y="4657"/>
                  </a:cubicBezTo>
                  <a:cubicBezTo>
                    <a:pt x="6660" y="4654"/>
                    <a:pt x="6683" y="4652"/>
                    <a:pt x="6706" y="4652"/>
                  </a:cubicBezTo>
                  <a:cubicBezTo>
                    <a:pt x="6722" y="4652"/>
                    <a:pt x="6739" y="4653"/>
                    <a:pt x="6756" y="4654"/>
                  </a:cubicBezTo>
                  <a:cubicBezTo>
                    <a:pt x="6839" y="4660"/>
                    <a:pt x="6921" y="4669"/>
                    <a:pt x="7002" y="4669"/>
                  </a:cubicBezTo>
                  <a:cubicBezTo>
                    <a:pt x="7030" y="4669"/>
                    <a:pt x="7058" y="4668"/>
                    <a:pt x="7085" y="4665"/>
                  </a:cubicBezTo>
                  <a:cubicBezTo>
                    <a:pt x="7128" y="4663"/>
                    <a:pt x="7170" y="4656"/>
                    <a:pt x="7209" y="4656"/>
                  </a:cubicBezTo>
                  <a:cubicBezTo>
                    <a:pt x="7241" y="4656"/>
                    <a:pt x="7272" y="4661"/>
                    <a:pt x="7301" y="4678"/>
                  </a:cubicBezTo>
                  <a:cubicBezTo>
                    <a:pt x="7301" y="4678"/>
                    <a:pt x="7304" y="4682"/>
                    <a:pt x="7307" y="4682"/>
                  </a:cubicBezTo>
                  <a:cubicBezTo>
                    <a:pt x="7325" y="4681"/>
                    <a:pt x="7341" y="4680"/>
                    <a:pt x="7358" y="4680"/>
                  </a:cubicBezTo>
                  <a:cubicBezTo>
                    <a:pt x="7444" y="4680"/>
                    <a:pt x="7525" y="4699"/>
                    <a:pt x="7610" y="4699"/>
                  </a:cubicBezTo>
                  <a:cubicBezTo>
                    <a:pt x="7696" y="4699"/>
                    <a:pt x="7783" y="4710"/>
                    <a:pt x="7870" y="4710"/>
                  </a:cubicBezTo>
                  <a:cubicBezTo>
                    <a:pt x="7881" y="4710"/>
                    <a:pt x="7891" y="4710"/>
                    <a:pt x="7901" y="4710"/>
                  </a:cubicBezTo>
                  <a:cubicBezTo>
                    <a:pt x="7918" y="4710"/>
                    <a:pt x="7939" y="4710"/>
                    <a:pt x="7949" y="4724"/>
                  </a:cubicBezTo>
                  <a:cubicBezTo>
                    <a:pt x="7924" y="4733"/>
                    <a:pt x="7897" y="4736"/>
                    <a:pt x="7869" y="4736"/>
                  </a:cubicBezTo>
                  <a:cubicBezTo>
                    <a:pt x="7856" y="4736"/>
                    <a:pt x="7842" y="4735"/>
                    <a:pt x="7828" y="4734"/>
                  </a:cubicBezTo>
                  <a:cubicBezTo>
                    <a:pt x="7714" y="4727"/>
                    <a:pt x="7605" y="4713"/>
                    <a:pt x="7491" y="4713"/>
                  </a:cubicBezTo>
                  <a:cubicBezTo>
                    <a:pt x="7385" y="4713"/>
                    <a:pt x="7278" y="4695"/>
                    <a:pt x="7174" y="4695"/>
                  </a:cubicBezTo>
                  <a:cubicBezTo>
                    <a:pt x="7159" y="4695"/>
                    <a:pt x="7145" y="4695"/>
                    <a:pt x="7131" y="4696"/>
                  </a:cubicBezTo>
                  <a:cubicBezTo>
                    <a:pt x="7108" y="4696"/>
                    <a:pt x="7085" y="4697"/>
                    <a:pt x="7062" y="4697"/>
                  </a:cubicBezTo>
                  <a:cubicBezTo>
                    <a:pt x="6965" y="4697"/>
                    <a:pt x="6872" y="4692"/>
                    <a:pt x="6777" y="4689"/>
                  </a:cubicBezTo>
                  <a:cubicBezTo>
                    <a:pt x="6465" y="4675"/>
                    <a:pt x="6153" y="4654"/>
                    <a:pt x="5836" y="4644"/>
                  </a:cubicBezTo>
                  <a:cubicBezTo>
                    <a:pt x="5797" y="4646"/>
                    <a:pt x="5758" y="4651"/>
                    <a:pt x="5719" y="4651"/>
                  </a:cubicBezTo>
                  <a:cubicBezTo>
                    <a:pt x="5696" y="4651"/>
                    <a:pt x="5672" y="4649"/>
                    <a:pt x="5649" y="4644"/>
                  </a:cubicBezTo>
                  <a:lnTo>
                    <a:pt x="5618" y="4644"/>
                  </a:lnTo>
                  <a:cubicBezTo>
                    <a:pt x="5607" y="4641"/>
                    <a:pt x="5594" y="4641"/>
                    <a:pt x="5580" y="4641"/>
                  </a:cubicBezTo>
                  <a:cubicBezTo>
                    <a:pt x="5562" y="4637"/>
                    <a:pt x="5549" y="4637"/>
                    <a:pt x="5531" y="4637"/>
                  </a:cubicBezTo>
                  <a:cubicBezTo>
                    <a:pt x="5507" y="4637"/>
                    <a:pt x="5486" y="4637"/>
                    <a:pt x="5461" y="4633"/>
                  </a:cubicBezTo>
                  <a:cubicBezTo>
                    <a:pt x="5455" y="4633"/>
                    <a:pt x="5451" y="4633"/>
                    <a:pt x="5448" y="4630"/>
                  </a:cubicBezTo>
                  <a:cubicBezTo>
                    <a:pt x="5427" y="4621"/>
                    <a:pt x="5405" y="4615"/>
                    <a:pt x="5382" y="4615"/>
                  </a:cubicBezTo>
                  <a:cubicBezTo>
                    <a:pt x="5368" y="4615"/>
                    <a:pt x="5353" y="4618"/>
                    <a:pt x="5337" y="4623"/>
                  </a:cubicBezTo>
                  <a:cubicBezTo>
                    <a:pt x="5327" y="4623"/>
                    <a:pt x="5320" y="4627"/>
                    <a:pt x="5312" y="4627"/>
                  </a:cubicBezTo>
                  <a:lnTo>
                    <a:pt x="5243" y="4627"/>
                  </a:lnTo>
                  <a:cubicBezTo>
                    <a:pt x="5237" y="4623"/>
                    <a:pt x="5229" y="4623"/>
                    <a:pt x="5222" y="4623"/>
                  </a:cubicBezTo>
                  <a:cubicBezTo>
                    <a:pt x="5146" y="4606"/>
                    <a:pt x="5070" y="4613"/>
                    <a:pt x="4990" y="4609"/>
                  </a:cubicBezTo>
                  <a:cubicBezTo>
                    <a:pt x="4904" y="4606"/>
                    <a:pt x="4813" y="4609"/>
                    <a:pt x="4730" y="4592"/>
                  </a:cubicBezTo>
                  <a:cubicBezTo>
                    <a:pt x="4691" y="4584"/>
                    <a:pt x="4656" y="4577"/>
                    <a:pt x="4619" y="4577"/>
                  </a:cubicBezTo>
                  <a:cubicBezTo>
                    <a:pt x="4610" y="4577"/>
                    <a:pt x="4601" y="4578"/>
                    <a:pt x="4591" y="4578"/>
                  </a:cubicBezTo>
                  <a:cubicBezTo>
                    <a:pt x="4562" y="4582"/>
                    <a:pt x="4532" y="4583"/>
                    <a:pt x="4503" y="4583"/>
                  </a:cubicBezTo>
                  <a:cubicBezTo>
                    <a:pt x="4473" y="4583"/>
                    <a:pt x="4444" y="4582"/>
                    <a:pt x="4414" y="4578"/>
                  </a:cubicBezTo>
                  <a:cubicBezTo>
                    <a:pt x="4311" y="4569"/>
                    <a:pt x="4207" y="4554"/>
                    <a:pt x="4103" y="4554"/>
                  </a:cubicBezTo>
                  <a:cubicBezTo>
                    <a:pt x="4056" y="4554"/>
                    <a:pt x="4010" y="4557"/>
                    <a:pt x="3963" y="4564"/>
                  </a:cubicBezTo>
                  <a:cubicBezTo>
                    <a:pt x="3949" y="4564"/>
                    <a:pt x="3935" y="4561"/>
                    <a:pt x="3925" y="4561"/>
                  </a:cubicBezTo>
                  <a:cubicBezTo>
                    <a:pt x="3908" y="4558"/>
                    <a:pt x="3890" y="4550"/>
                    <a:pt x="3873" y="4550"/>
                  </a:cubicBezTo>
                  <a:cubicBezTo>
                    <a:pt x="3878" y="4548"/>
                    <a:pt x="3883" y="4548"/>
                    <a:pt x="3889" y="4548"/>
                  </a:cubicBezTo>
                  <a:cubicBezTo>
                    <a:pt x="3894" y="4548"/>
                    <a:pt x="3899" y="4548"/>
                    <a:pt x="3904" y="4550"/>
                  </a:cubicBezTo>
                  <a:lnTo>
                    <a:pt x="3929" y="4550"/>
                  </a:lnTo>
                  <a:cubicBezTo>
                    <a:pt x="3934" y="4551"/>
                    <a:pt x="3938" y="4551"/>
                    <a:pt x="3942" y="4551"/>
                  </a:cubicBezTo>
                  <a:cubicBezTo>
                    <a:pt x="4003" y="4551"/>
                    <a:pt x="3994" y="4504"/>
                    <a:pt x="4043" y="4495"/>
                  </a:cubicBezTo>
                  <a:close/>
                  <a:moveTo>
                    <a:pt x="5850" y="4763"/>
                  </a:moveTo>
                  <a:cubicBezTo>
                    <a:pt x="5856" y="4763"/>
                    <a:pt x="5862" y="4765"/>
                    <a:pt x="5868" y="4769"/>
                  </a:cubicBezTo>
                  <a:cubicBezTo>
                    <a:pt x="5861" y="4769"/>
                    <a:pt x="5857" y="4769"/>
                    <a:pt x="5854" y="4772"/>
                  </a:cubicBezTo>
                  <a:cubicBezTo>
                    <a:pt x="5844" y="4769"/>
                    <a:pt x="5833" y="4769"/>
                    <a:pt x="5823" y="4769"/>
                  </a:cubicBezTo>
                  <a:cubicBezTo>
                    <a:pt x="5831" y="4767"/>
                    <a:pt x="5841" y="4763"/>
                    <a:pt x="5850" y="4763"/>
                  </a:cubicBezTo>
                  <a:close/>
                  <a:moveTo>
                    <a:pt x="4483" y="4849"/>
                  </a:moveTo>
                  <a:cubicBezTo>
                    <a:pt x="4473" y="4852"/>
                    <a:pt x="4459" y="4852"/>
                    <a:pt x="4446" y="4859"/>
                  </a:cubicBezTo>
                  <a:cubicBezTo>
                    <a:pt x="4459" y="4852"/>
                    <a:pt x="4470" y="4852"/>
                    <a:pt x="4483" y="4849"/>
                  </a:cubicBezTo>
                  <a:close/>
                  <a:moveTo>
                    <a:pt x="6725" y="4782"/>
                  </a:moveTo>
                  <a:cubicBezTo>
                    <a:pt x="6756" y="4787"/>
                    <a:pt x="6784" y="4790"/>
                    <a:pt x="6814" y="4793"/>
                  </a:cubicBezTo>
                  <a:cubicBezTo>
                    <a:pt x="6832" y="4797"/>
                    <a:pt x="6853" y="4800"/>
                    <a:pt x="6870" y="4800"/>
                  </a:cubicBezTo>
                  <a:cubicBezTo>
                    <a:pt x="6906" y="4798"/>
                    <a:pt x="6942" y="4797"/>
                    <a:pt x="6977" y="4797"/>
                  </a:cubicBezTo>
                  <a:cubicBezTo>
                    <a:pt x="7130" y="4797"/>
                    <a:pt x="7280" y="4812"/>
                    <a:pt x="7432" y="4817"/>
                  </a:cubicBezTo>
                  <a:cubicBezTo>
                    <a:pt x="7443" y="4821"/>
                    <a:pt x="7453" y="4821"/>
                    <a:pt x="7464" y="4821"/>
                  </a:cubicBezTo>
                  <a:cubicBezTo>
                    <a:pt x="7464" y="4821"/>
                    <a:pt x="7464" y="4824"/>
                    <a:pt x="7460" y="4828"/>
                  </a:cubicBezTo>
                  <a:cubicBezTo>
                    <a:pt x="7453" y="4835"/>
                    <a:pt x="7441" y="4841"/>
                    <a:pt x="7427" y="4841"/>
                  </a:cubicBezTo>
                  <a:cubicBezTo>
                    <a:pt x="7421" y="4841"/>
                    <a:pt x="7415" y="4840"/>
                    <a:pt x="7408" y="4838"/>
                  </a:cubicBezTo>
                  <a:cubicBezTo>
                    <a:pt x="7398" y="4835"/>
                    <a:pt x="7386" y="4832"/>
                    <a:pt x="7376" y="4832"/>
                  </a:cubicBezTo>
                  <a:cubicBezTo>
                    <a:pt x="7366" y="4832"/>
                    <a:pt x="7358" y="4835"/>
                    <a:pt x="7356" y="4842"/>
                  </a:cubicBezTo>
                  <a:cubicBezTo>
                    <a:pt x="7349" y="4856"/>
                    <a:pt x="7373" y="4866"/>
                    <a:pt x="7401" y="4866"/>
                  </a:cubicBezTo>
                  <a:cubicBezTo>
                    <a:pt x="7409" y="4866"/>
                    <a:pt x="7416" y="4864"/>
                    <a:pt x="7423" y="4864"/>
                  </a:cubicBezTo>
                  <a:cubicBezTo>
                    <a:pt x="7429" y="4864"/>
                    <a:pt x="7434" y="4865"/>
                    <a:pt x="7439" y="4870"/>
                  </a:cubicBezTo>
                  <a:cubicBezTo>
                    <a:pt x="7415" y="4873"/>
                    <a:pt x="7394" y="4876"/>
                    <a:pt x="7370" y="4876"/>
                  </a:cubicBezTo>
                  <a:lnTo>
                    <a:pt x="7352" y="4876"/>
                  </a:lnTo>
                  <a:cubicBezTo>
                    <a:pt x="7254" y="4880"/>
                    <a:pt x="7154" y="4883"/>
                    <a:pt x="7054" y="4883"/>
                  </a:cubicBezTo>
                  <a:cubicBezTo>
                    <a:pt x="6972" y="4883"/>
                    <a:pt x="6889" y="4881"/>
                    <a:pt x="6808" y="4876"/>
                  </a:cubicBezTo>
                  <a:cubicBezTo>
                    <a:pt x="6801" y="4866"/>
                    <a:pt x="6773" y="4866"/>
                    <a:pt x="6756" y="4859"/>
                  </a:cubicBezTo>
                  <a:cubicBezTo>
                    <a:pt x="6742" y="4856"/>
                    <a:pt x="6718" y="4856"/>
                    <a:pt x="6731" y="4838"/>
                  </a:cubicBezTo>
                  <a:cubicBezTo>
                    <a:pt x="6749" y="4817"/>
                    <a:pt x="6728" y="4803"/>
                    <a:pt x="6704" y="4790"/>
                  </a:cubicBezTo>
                  <a:cubicBezTo>
                    <a:pt x="6710" y="4787"/>
                    <a:pt x="6718" y="4787"/>
                    <a:pt x="6725" y="4782"/>
                  </a:cubicBezTo>
                  <a:close/>
                  <a:moveTo>
                    <a:pt x="3991" y="4901"/>
                  </a:moveTo>
                  <a:cubicBezTo>
                    <a:pt x="3991" y="4904"/>
                    <a:pt x="3988" y="4904"/>
                    <a:pt x="3988" y="4904"/>
                  </a:cubicBezTo>
                  <a:cubicBezTo>
                    <a:pt x="3988" y="4904"/>
                    <a:pt x="3988" y="4901"/>
                    <a:pt x="3991" y="4901"/>
                  </a:cubicBezTo>
                  <a:close/>
                  <a:moveTo>
                    <a:pt x="2540" y="4998"/>
                  </a:moveTo>
                  <a:lnTo>
                    <a:pt x="2540" y="5001"/>
                  </a:lnTo>
                  <a:cubicBezTo>
                    <a:pt x="2537" y="5001"/>
                    <a:pt x="2537" y="5001"/>
                    <a:pt x="2534" y="4998"/>
                  </a:cubicBezTo>
                  <a:close/>
                  <a:moveTo>
                    <a:pt x="2707" y="5067"/>
                  </a:moveTo>
                  <a:lnTo>
                    <a:pt x="2704" y="5070"/>
                  </a:lnTo>
                  <a:lnTo>
                    <a:pt x="2704" y="5067"/>
                  </a:lnTo>
                  <a:close/>
                  <a:moveTo>
                    <a:pt x="33349" y="4956"/>
                  </a:moveTo>
                  <a:cubicBezTo>
                    <a:pt x="33360" y="4956"/>
                    <a:pt x="33372" y="4958"/>
                    <a:pt x="33383" y="4960"/>
                  </a:cubicBezTo>
                  <a:cubicBezTo>
                    <a:pt x="33398" y="4962"/>
                    <a:pt x="33408" y="4969"/>
                    <a:pt x="33420" y="4969"/>
                  </a:cubicBezTo>
                  <a:cubicBezTo>
                    <a:pt x="33426" y="4969"/>
                    <a:pt x="33432" y="4968"/>
                    <a:pt x="33438" y="4963"/>
                  </a:cubicBezTo>
                  <a:cubicBezTo>
                    <a:pt x="33477" y="4963"/>
                    <a:pt x="33501" y="4977"/>
                    <a:pt x="33532" y="4991"/>
                  </a:cubicBezTo>
                  <a:cubicBezTo>
                    <a:pt x="33592" y="5019"/>
                    <a:pt x="33560" y="5026"/>
                    <a:pt x="33522" y="5043"/>
                  </a:cubicBezTo>
                  <a:cubicBezTo>
                    <a:pt x="33515" y="5046"/>
                    <a:pt x="33505" y="5050"/>
                    <a:pt x="33494" y="5053"/>
                  </a:cubicBezTo>
                  <a:cubicBezTo>
                    <a:pt x="33512" y="5064"/>
                    <a:pt x="33529" y="5074"/>
                    <a:pt x="33542" y="5085"/>
                  </a:cubicBezTo>
                  <a:lnTo>
                    <a:pt x="33547" y="5085"/>
                  </a:lnTo>
                  <a:cubicBezTo>
                    <a:pt x="33544" y="5088"/>
                    <a:pt x="33540" y="5089"/>
                    <a:pt x="33536" y="5089"/>
                  </a:cubicBezTo>
                  <a:cubicBezTo>
                    <a:pt x="33527" y="5089"/>
                    <a:pt x="33517" y="5085"/>
                    <a:pt x="33508" y="5085"/>
                  </a:cubicBezTo>
                  <a:cubicBezTo>
                    <a:pt x="33504" y="5085"/>
                    <a:pt x="33500" y="5086"/>
                    <a:pt x="33498" y="5091"/>
                  </a:cubicBezTo>
                  <a:lnTo>
                    <a:pt x="33494" y="5091"/>
                  </a:lnTo>
                  <a:lnTo>
                    <a:pt x="33491" y="5088"/>
                  </a:lnTo>
                  <a:cubicBezTo>
                    <a:pt x="33477" y="5088"/>
                    <a:pt x="33470" y="5095"/>
                    <a:pt x="33470" y="5102"/>
                  </a:cubicBezTo>
                  <a:cubicBezTo>
                    <a:pt x="33467" y="5133"/>
                    <a:pt x="33432" y="5144"/>
                    <a:pt x="33393" y="5150"/>
                  </a:cubicBezTo>
                  <a:cubicBezTo>
                    <a:pt x="33387" y="5144"/>
                    <a:pt x="33383" y="5136"/>
                    <a:pt x="33373" y="5133"/>
                  </a:cubicBezTo>
                  <a:cubicBezTo>
                    <a:pt x="33376" y="5109"/>
                    <a:pt x="33411" y="5112"/>
                    <a:pt x="33432" y="5109"/>
                  </a:cubicBezTo>
                  <a:cubicBezTo>
                    <a:pt x="33463" y="5105"/>
                    <a:pt x="33480" y="5088"/>
                    <a:pt x="33459" y="5081"/>
                  </a:cubicBezTo>
                  <a:cubicBezTo>
                    <a:pt x="33418" y="5067"/>
                    <a:pt x="33443" y="5046"/>
                    <a:pt x="33425" y="5029"/>
                  </a:cubicBezTo>
                  <a:cubicBezTo>
                    <a:pt x="33397" y="4998"/>
                    <a:pt x="33334" y="5001"/>
                    <a:pt x="33293" y="4987"/>
                  </a:cubicBezTo>
                  <a:cubicBezTo>
                    <a:pt x="33302" y="4964"/>
                    <a:pt x="33324" y="4956"/>
                    <a:pt x="33349" y="4956"/>
                  </a:cubicBezTo>
                  <a:close/>
                  <a:moveTo>
                    <a:pt x="32766" y="5022"/>
                  </a:moveTo>
                  <a:cubicBezTo>
                    <a:pt x="32783" y="5022"/>
                    <a:pt x="32801" y="5026"/>
                    <a:pt x="32818" y="5029"/>
                  </a:cubicBezTo>
                  <a:cubicBezTo>
                    <a:pt x="32783" y="5064"/>
                    <a:pt x="32814" y="5074"/>
                    <a:pt x="32860" y="5085"/>
                  </a:cubicBezTo>
                  <a:cubicBezTo>
                    <a:pt x="32891" y="5089"/>
                    <a:pt x="32921" y="5096"/>
                    <a:pt x="32951" y="5096"/>
                  </a:cubicBezTo>
                  <a:cubicBezTo>
                    <a:pt x="32964" y="5096"/>
                    <a:pt x="32978" y="5095"/>
                    <a:pt x="32991" y="5091"/>
                  </a:cubicBezTo>
                  <a:cubicBezTo>
                    <a:pt x="32999" y="5094"/>
                    <a:pt x="33005" y="5095"/>
                    <a:pt x="33010" y="5095"/>
                  </a:cubicBezTo>
                  <a:cubicBezTo>
                    <a:pt x="33027" y="5095"/>
                    <a:pt x="33028" y="5082"/>
                    <a:pt x="33036" y="5070"/>
                  </a:cubicBezTo>
                  <a:cubicBezTo>
                    <a:pt x="33045" y="5050"/>
                    <a:pt x="33056" y="5030"/>
                    <a:pt x="33091" y="5030"/>
                  </a:cubicBezTo>
                  <a:cubicBezTo>
                    <a:pt x="33097" y="5030"/>
                    <a:pt x="33104" y="5031"/>
                    <a:pt x="33113" y="5032"/>
                  </a:cubicBezTo>
                  <a:cubicBezTo>
                    <a:pt x="33117" y="5033"/>
                    <a:pt x="33121" y="5034"/>
                    <a:pt x="33125" y="5034"/>
                  </a:cubicBezTo>
                  <a:cubicBezTo>
                    <a:pt x="33128" y="5034"/>
                    <a:pt x="33132" y="5033"/>
                    <a:pt x="33135" y="5033"/>
                  </a:cubicBezTo>
                  <a:cubicBezTo>
                    <a:pt x="33143" y="5033"/>
                    <a:pt x="33151" y="5034"/>
                    <a:pt x="33158" y="5040"/>
                  </a:cubicBezTo>
                  <a:cubicBezTo>
                    <a:pt x="33154" y="5046"/>
                    <a:pt x="33154" y="5057"/>
                    <a:pt x="33154" y="5064"/>
                  </a:cubicBezTo>
                  <a:cubicBezTo>
                    <a:pt x="33134" y="5085"/>
                    <a:pt x="33161" y="5105"/>
                    <a:pt x="33144" y="5126"/>
                  </a:cubicBezTo>
                  <a:cubicBezTo>
                    <a:pt x="33130" y="5130"/>
                    <a:pt x="33116" y="5136"/>
                    <a:pt x="33102" y="5140"/>
                  </a:cubicBezTo>
                  <a:lnTo>
                    <a:pt x="33099" y="5140"/>
                  </a:lnTo>
                  <a:cubicBezTo>
                    <a:pt x="33077" y="5145"/>
                    <a:pt x="33057" y="5151"/>
                    <a:pt x="33034" y="5151"/>
                  </a:cubicBezTo>
                  <a:cubicBezTo>
                    <a:pt x="33024" y="5151"/>
                    <a:pt x="33013" y="5150"/>
                    <a:pt x="33001" y="5147"/>
                  </a:cubicBezTo>
                  <a:cubicBezTo>
                    <a:pt x="32995" y="5145"/>
                    <a:pt x="32988" y="5144"/>
                    <a:pt x="32982" y="5144"/>
                  </a:cubicBezTo>
                  <a:cubicBezTo>
                    <a:pt x="32965" y="5144"/>
                    <a:pt x="32950" y="5150"/>
                    <a:pt x="32935" y="5157"/>
                  </a:cubicBezTo>
                  <a:lnTo>
                    <a:pt x="32935" y="5161"/>
                  </a:lnTo>
                  <a:cubicBezTo>
                    <a:pt x="32927" y="5159"/>
                    <a:pt x="32918" y="5158"/>
                    <a:pt x="32910" y="5158"/>
                  </a:cubicBezTo>
                  <a:cubicBezTo>
                    <a:pt x="32858" y="5158"/>
                    <a:pt x="32820" y="5192"/>
                    <a:pt x="32769" y="5192"/>
                  </a:cubicBezTo>
                  <a:cubicBezTo>
                    <a:pt x="32758" y="5186"/>
                    <a:pt x="32747" y="5184"/>
                    <a:pt x="32736" y="5184"/>
                  </a:cubicBezTo>
                  <a:cubicBezTo>
                    <a:pt x="32720" y="5184"/>
                    <a:pt x="32704" y="5189"/>
                    <a:pt x="32689" y="5195"/>
                  </a:cubicBezTo>
                  <a:cubicBezTo>
                    <a:pt x="32679" y="5199"/>
                    <a:pt x="32679" y="5199"/>
                    <a:pt x="32679" y="5203"/>
                  </a:cubicBezTo>
                  <a:lnTo>
                    <a:pt x="32672" y="5203"/>
                  </a:lnTo>
                  <a:cubicBezTo>
                    <a:pt x="32668" y="5199"/>
                    <a:pt x="32668" y="5199"/>
                    <a:pt x="32662" y="5195"/>
                  </a:cubicBezTo>
                  <a:cubicBezTo>
                    <a:pt x="32641" y="5189"/>
                    <a:pt x="32610" y="5195"/>
                    <a:pt x="32585" y="5185"/>
                  </a:cubicBezTo>
                  <a:cubicBezTo>
                    <a:pt x="32553" y="5171"/>
                    <a:pt x="32522" y="5165"/>
                    <a:pt x="32488" y="5165"/>
                  </a:cubicBezTo>
                  <a:cubicBezTo>
                    <a:pt x="32474" y="5165"/>
                    <a:pt x="32459" y="5166"/>
                    <a:pt x="32443" y="5168"/>
                  </a:cubicBezTo>
                  <a:cubicBezTo>
                    <a:pt x="32438" y="5169"/>
                    <a:pt x="32433" y="5170"/>
                    <a:pt x="32427" y="5170"/>
                  </a:cubicBezTo>
                  <a:cubicBezTo>
                    <a:pt x="32418" y="5170"/>
                    <a:pt x="32411" y="5168"/>
                    <a:pt x="32408" y="5161"/>
                  </a:cubicBezTo>
                  <a:lnTo>
                    <a:pt x="32412" y="5157"/>
                  </a:lnTo>
                  <a:cubicBezTo>
                    <a:pt x="32423" y="5154"/>
                    <a:pt x="32429" y="5150"/>
                    <a:pt x="32433" y="5147"/>
                  </a:cubicBezTo>
                  <a:cubicBezTo>
                    <a:pt x="32436" y="5144"/>
                    <a:pt x="32439" y="5144"/>
                    <a:pt x="32443" y="5144"/>
                  </a:cubicBezTo>
                  <a:cubicBezTo>
                    <a:pt x="32451" y="5144"/>
                    <a:pt x="32460" y="5144"/>
                    <a:pt x="32468" y="5144"/>
                  </a:cubicBezTo>
                  <a:cubicBezTo>
                    <a:pt x="32499" y="5144"/>
                    <a:pt x="32530" y="5142"/>
                    <a:pt x="32543" y="5123"/>
                  </a:cubicBezTo>
                  <a:cubicBezTo>
                    <a:pt x="32564" y="5102"/>
                    <a:pt x="32592" y="5095"/>
                    <a:pt x="32623" y="5091"/>
                  </a:cubicBezTo>
                  <a:lnTo>
                    <a:pt x="32623" y="5091"/>
                  </a:lnTo>
                  <a:cubicBezTo>
                    <a:pt x="32623" y="5095"/>
                    <a:pt x="32620" y="5095"/>
                    <a:pt x="32620" y="5095"/>
                  </a:cubicBezTo>
                  <a:cubicBezTo>
                    <a:pt x="32602" y="5105"/>
                    <a:pt x="32596" y="5115"/>
                    <a:pt x="32613" y="5130"/>
                  </a:cubicBezTo>
                  <a:cubicBezTo>
                    <a:pt x="32617" y="5133"/>
                    <a:pt x="32622" y="5135"/>
                    <a:pt x="32627" y="5135"/>
                  </a:cubicBezTo>
                  <a:cubicBezTo>
                    <a:pt x="32633" y="5135"/>
                    <a:pt x="32639" y="5133"/>
                    <a:pt x="32644" y="5130"/>
                  </a:cubicBezTo>
                  <a:cubicBezTo>
                    <a:pt x="32658" y="5123"/>
                    <a:pt x="32676" y="5112"/>
                    <a:pt x="32658" y="5099"/>
                  </a:cubicBezTo>
                  <a:cubicBezTo>
                    <a:pt x="32655" y="5095"/>
                    <a:pt x="32655" y="5091"/>
                    <a:pt x="32655" y="5088"/>
                  </a:cubicBezTo>
                  <a:cubicBezTo>
                    <a:pt x="32662" y="5085"/>
                    <a:pt x="32668" y="5085"/>
                    <a:pt x="32679" y="5085"/>
                  </a:cubicBezTo>
                  <a:cubicBezTo>
                    <a:pt x="32710" y="5078"/>
                    <a:pt x="32759" y="5081"/>
                    <a:pt x="32731" y="5046"/>
                  </a:cubicBezTo>
                  <a:cubicBezTo>
                    <a:pt x="32731" y="5043"/>
                    <a:pt x="32727" y="5043"/>
                    <a:pt x="32727" y="5043"/>
                  </a:cubicBezTo>
                  <a:cubicBezTo>
                    <a:pt x="32738" y="5036"/>
                    <a:pt x="32762" y="5040"/>
                    <a:pt x="32762" y="5026"/>
                  </a:cubicBezTo>
                  <a:cubicBezTo>
                    <a:pt x="32766" y="5026"/>
                    <a:pt x="32766" y="5022"/>
                    <a:pt x="32766" y="5022"/>
                  </a:cubicBezTo>
                  <a:close/>
                  <a:moveTo>
                    <a:pt x="32085" y="5227"/>
                  </a:moveTo>
                  <a:cubicBezTo>
                    <a:pt x="32089" y="5227"/>
                    <a:pt x="32089" y="5227"/>
                    <a:pt x="32089" y="5230"/>
                  </a:cubicBezTo>
                  <a:lnTo>
                    <a:pt x="32085" y="5227"/>
                  </a:lnTo>
                  <a:close/>
                  <a:moveTo>
                    <a:pt x="33248" y="5310"/>
                  </a:moveTo>
                  <a:cubicBezTo>
                    <a:pt x="33248" y="5320"/>
                    <a:pt x="33244" y="5331"/>
                    <a:pt x="33255" y="5341"/>
                  </a:cubicBezTo>
                  <a:lnTo>
                    <a:pt x="33234" y="5341"/>
                  </a:lnTo>
                  <a:cubicBezTo>
                    <a:pt x="33238" y="5331"/>
                    <a:pt x="33244" y="5320"/>
                    <a:pt x="33248" y="5310"/>
                  </a:cubicBezTo>
                  <a:close/>
                  <a:moveTo>
                    <a:pt x="33338" y="5341"/>
                  </a:moveTo>
                  <a:cubicBezTo>
                    <a:pt x="33338" y="5344"/>
                    <a:pt x="33345" y="5349"/>
                    <a:pt x="33355" y="5352"/>
                  </a:cubicBezTo>
                  <a:lnTo>
                    <a:pt x="33338" y="5352"/>
                  </a:lnTo>
                  <a:lnTo>
                    <a:pt x="33338" y="5341"/>
                  </a:lnTo>
                  <a:close/>
                  <a:moveTo>
                    <a:pt x="31885" y="5362"/>
                  </a:moveTo>
                  <a:lnTo>
                    <a:pt x="31885" y="5365"/>
                  </a:lnTo>
                  <a:cubicBezTo>
                    <a:pt x="31881" y="5365"/>
                    <a:pt x="31881" y="5365"/>
                    <a:pt x="31881" y="5362"/>
                  </a:cubicBezTo>
                  <a:close/>
                  <a:moveTo>
                    <a:pt x="33301" y="5354"/>
                  </a:moveTo>
                  <a:cubicBezTo>
                    <a:pt x="33308" y="5354"/>
                    <a:pt x="33315" y="5357"/>
                    <a:pt x="33318" y="5362"/>
                  </a:cubicBezTo>
                  <a:cubicBezTo>
                    <a:pt x="33310" y="5373"/>
                    <a:pt x="33313" y="5379"/>
                    <a:pt x="33324" y="5383"/>
                  </a:cubicBezTo>
                  <a:cubicBezTo>
                    <a:pt x="33310" y="5383"/>
                    <a:pt x="33300" y="5376"/>
                    <a:pt x="33286" y="5369"/>
                  </a:cubicBezTo>
                  <a:cubicBezTo>
                    <a:pt x="33297" y="5365"/>
                    <a:pt x="33297" y="5362"/>
                    <a:pt x="33293" y="5355"/>
                  </a:cubicBezTo>
                  <a:cubicBezTo>
                    <a:pt x="33296" y="5354"/>
                    <a:pt x="33298" y="5354"/>
                    <a:pt x="33301" y="5354"/>
                  </a:cubicBezTo>
                  <a:close/>
                  <a:moveTo>
                    <a:pt x="32069" y="5376"/>
                  </a:moveTo>
                  <a:cubicBezTo>
                    <a:pt x="32061" y="5379"/>
                    <a:pt x="32055" y="5383"/>
                    <a:pt x="32048" y="5386"/>
                  </a:cubicBezTo>
                  <a:cubicBezTo>
                    <a:pt x="32051" y="5379"/>
                    <a:pt x="32058" y="5376"/>
                    <a:pt x="32069" y="5376"/>
                  </a:cubicBezTo>
                  <a:close/>
                  <a:moveTo>
                    <a:pt x="30830" y="5588"/>
                  </a:moveTo>
                  <a:lnTo>
                    <a:pt x="30833" y="5591"/>
                  </a:lnTo>
                  <a:lnTo>
                    <a:pt x="30830" y="5591"/>
                  </a:lnTo>
                  <a:lnTo>
                    <a:pt x="30830" y="5588"/>
                  </a:lnTo>
                  <a:close/>
                  <a:moveTo>
                    <a:pt x="31382" y="5602"/>
                  </a:moveTo>
                  <a:lnTo>
                    <a:pt x="31382" y="5602"/>
                  </a:lnTo>
                  <a:cubicBezTo>
                    <a:pt x="31368" y="5612"/>
                    <a:pt x="31350" y="5615"/>
                    <a:pt x="31333" y="5619"/>
                  </a:cubicBezTo>
                  <a:cubicBezTo>
                    <a:pt x="31350" y="5615"/>
                    <a:pt x="31368" y="5608"/>
                    <a:pt x="31382" y="5602"/>
                  </a:cubicBezTo>
                  <a:close/>
                  <a:moveTo>
                    <a:pt x="30684" y="5734"/>
                  </a:moveTo>
                  <a:cubicBezTo>
                    <a:pt x="30686" y="5734"/>
                    <a:pt x="30690" y="5737"/>
                    <a:pt x="30687" y="5737"/>
                  </a:cubicBezTo>
                  <a:lnTo>
                    <a:pt x="30684" y="5737"/>
                  </a:lnTo>
                  <a:cubicBezTo>
                    <a:pt x="30683" y="5734"/>
                    <a:pt x="30683" y="5734"/>
                    <a:pt x="30684" y="5734"/>
                  </a:cubicBezTo>
                  <a:close/>
                  <a:moveTo>
                    <a:pt x="30517" y="5817"/>
                  </a:moveTo>
                  <a:cubicBezTo>
                    <a:pt x="30514" y="5817"/>
                    <a:pt x="30514" y="5817"/>
                    <a:pt x="30514" y="5820"/>
                  </a:cubicBezTo>
                  <a:lnTo>
                    <a:pt x="30514" y="5817"/>
                  </a:lnTo>
                  <a:close/>
                  <a:moveTo>
                    <a:pt x="31114" y="5817"/>
                  </a:moveTo>
                  <a:cubicBezTo>
                    <a:pt x="31118" y="5820"/>
                    <a:pt x="31118" y="5823"/>
                    <a:pt x="31114" y="5831"/>
                  </a:cubicBezTo>
                  <a:lnTo>
                    <a:pt x="31107" y="5831"/>
                  </a:lnTo>
                  <a:cubicBezTo>
                    <a:pt x="31107" y="5827"/>
                    <a:pt x="31111" y="5820"/>
                    <a:pt x="31114" y="5817"/>
                  </a:cubicBezTo>
                  <a:close/>
                  <a:moveTo>
                    <a:pt x="34916" y="6143"/>
                  </a:moveTo>
                  <a:cubicBezTo>
                    <a:pt x="34916" y="6144"/>
                    <a:pt x="34916" y="6144"/>
                    <a:pt x="34915" y="6144"/>
                  </a:cubicBezTo>
                  <a:cubicBezTo>
                    <a:pt x="34914" y="6144"/>
                    <a:pt x="34913" y="6143"/>
                    <a:pt x="34913" y="6143"/>
                  </a:cubicBezTo>
                  <a:close/>
                  <a:moveTo>
                    <a:pt x="33907" y="6209"/>
                  </a:moveTo>
                  <a:cubicBezTo>
                    <a:pt x="33891" y="6213"/>
                    <a:pt x="33876" y="6214"/>
                    <a:pt x="33860" y="6214"/>
                  </a:cubicBezTo>
                  <a:cubicBezTo>
                    <a:pt x="33850" y="6214"/>
                    <a:pt x="33839" y="6213"/>
                    <a:pt x="33827" y="6212"/>
                  </a:cubicBezTo>
                  <a:cubicBezTo>
                    <a:pt x="33855" y="6212"/>
                    <a:pt x="33880" y="6209"/>
                    <a:pt x="33907" y="6209"/>
                  </a:cubicBezTo>
                  <a:close/>
                  <a:moveTo>
                    <a:pt x="32925" y="6510"/>
                  </a:moveTo>
                  <a:cubicBezTo>
                    <a:pt x="32929" y="6514"/>
                    <a:pt x="32932" y="6518"/>
                    <a:pt x="32939" y="6518"/>
                  </a:cubicBezTo>
                  <a:lnTo>
                    <a:pt x="32935" y="6518"/>
                  </a:lnTo>
                  <a:cubicBezTo>
                    <a:pt x="32919" y="6525"/>
                    <a:pt x="32903" y="6534"/>
                    <a:pt x="32885" y="6534"/>
                  </a:cubicBezTo>
                  <a:cubicBezTo>
                    <a:pt x="32877" y="6534"/>
                    <a:pt x="32869" y="6532"/>
                    <a:pt x="32860" y="6528"/>
                  </a:cubicBezTo>
                  <a:cubicBezTo>
                    <a:pt x="32870" y="6507"/>
                    <a:pt x="32905" y="6518"/>
                    <a:pt x="32925" y="6510"/>
                  </a:cubicBezTo>
                  <a:close/>
                  <a:moveTo>
                    <a:pt x="29771" y="6694"/>
                  </a:moveTo>
                  <a:cubicBezTo>
                    <a:pt x="29768" y="6694"/>
                    <a:pt x="29768" y="6697"/>
                    <a:pt x="29765" y="6697"/>
                  </a:cubicBezTo>
                  <a:lnTo>
                    <a:pt x="29765" y="6694"/>
                  </a:lnTo>
                  <a:close/>
                  <a:moveTo>
                    <a:pt x="30570" y="6760"/>
                  </a:moveTo>
                  <a:lnTo>
                    <a:pt x="30570" y="6764"/>
                  </a:lnTo>
                  <a:lnTo>
                    <a:pt x="30566" y="6764"/>
                  </a:lnTo>
                  <a:cubicBezTo>
                    <a:pt x="30570" y="6764"/>
                    <a:pt x="30570" y="6760"/>
                    <a:pt x="30570" y="6760"/>
                  </a:cubicBezTo>
                  <a:close/>
                  <a:moveTo>
                    <a:pt x="31267" y="6806"/>
                  </a:moveTo>
                  <a:cubicBezTo>
                    <a:pt x="31270" y="6809"/>
                    <a:pt x="31270" y="6809"/>
                    <a:pt x="31274" y="6812"/>
                  </a:cubicBezTo>
                  <a:lnTo>
                    <a:pt x="31267" y="6812"/>
                  </a:lnTo>
                  <a:lnTo>
                    <a:pt x="31267" y="6806"/>
                  </a:lnTo>
                  <a:close/>
                  <a:moveTo>
                    <a:pt x="30386" y="6819"/>
                  </a:moveTo>
                  <a:lnTo>
                    <a:pt x="30386" y="6819"/>
                  </a:lnTo>
                  <a:cubicBezTo>
                    <a:pt x="30389" y="6819"/>
                    <a:pt x="30393" y="6819"/>
                    <a:pt x="30396" y="6822"/>
                  </a:cubicBezTo>
                  <a:lnTo>
                    <a:pt x="30393" y="6822"/>
                  </a:lnTo>
                  <a:cubicBezTo>
                    <a:pt x="30393" y="6819"/>
                    <a:pt x="30389" y="6819"/>
                    <a:pt x="30386" y="6819"/>
                  </a:cubicBezTo>
                  <a:close/>
                  <a:moveTo>
                    <a:pt x="31219" y="6934"/>
                  </a:moveTo>
                  <a:cubicBezTo>
                    <a:pt x="31222" y="6934"/>
                    <a:pt x="31225" y="6937"/>
                    <a:pt x="31229" y="6937"/>
                  </a:cubicBezTo>
                  <a:cubicBezTo>
                    <a:pt x="31222" y="6937"/>
                    <a:pt x="31219" y="6937"/>
                    <a:pt x="31219" y="6934"/>
                  </a:cubicBezTo>
                  <a:close/>
                  <a:moveTo>
                    <a:pt x="29925" y="6989"/>
                  </a:moveTo>
                  <a:lnTo>
                    <a:pt x="29928" y="6993"/>
                  </a:lnTo>
                  <a:lnTo>
                    <a:pt x="29925" y="6993"/>
                  </a:lnTo>
                  <a:lnTo>
                    <a:pt x="29925" y="6989"/>
                  </a:lnTo>
                  <a:close/>
                  <a:moveTo>
                    <a:pt x="30878" y="7014"/>
                  </a:moveTo>
                  <a:cubicBezTo>
                    <a:pt x="30895" y="7014"/>
                    <a:pt x="30913" y="7014"/>
                    <a:pt x="30924" y="7021"/>
                  </a:cubicBezTo>
                  <a:cubicBezTo>
                    <a:pt x="30910" y="7017"/>
                    <a:pt x="30892" y="7014"/>
                    <a:pt x="30878" y="7014"/>
                  </a:cubicBezTo>
                  <a:close/>
                  <a:moveTo>
                    <a:pt x="30597" y="7038"/>
                  </a:moveTo>
                  <a:cubicBezTo>
                    <a:pt x="30594" y="7038"/>
                    <a:pt x="30594" y="7041"/>
                    <a:pt x="30591" y="7041"/>
                  </a:cubicBezTo>
                  <a:cubicBezTo>
                    <a:pt x="30594" y="7038"/>
                    <a:pt x="30594" y="7038"/>
                    <a:pt x="30597" y="7038"/>
                  </a:cubicBezTo>
                  <a:close/>
                  <a:moveTo>
                    <a:pt x="31763" y="7128"/>
                  </a:moveTo>
                  <a:lnTo>
                    <a:pt x="31763" y="7131"/>
                  </a:lnTo>
                  <a:cubicBezTo>
                    <a:pt x="31749" y="7139"/>
                    <a:pt x="31752" y="7152"/>
                    <a:pt x="31736" y="7160"/>
                  </a:cubicBezTo>
                  <a:cubicBezTo>
                    <a:pt x="31728" y="7145"/>
                    <a:pt x="31731" y="7131"/>
                    <a:pt x="31763" y="7128"/>
                  </a:cubicBezTo>
                  <a:close/>
                  <a:moveTo>
                    <a:pt x="31881" y="7003"/>
                  </a:moveTo>
                  <a:lnTo>
                    <a:pt x="31881" y="7006"/>
                  </a:lnTo>
                  <a:cubicBezTo>
                    <a:pt x="31929" y="7006"/>
                    <a:pt x="31954" y="7045"/>
                    <a:pt x="32001" y="7045"/>
                  </a:cubicBezTo>
                  <a:cubicBezTo>
                    <a:pt x="32011" y="7045"/>
                    <a:pt x="32023" y="7043"/>
                    <a:pt x="32037" y="7038"/>
                  </a:cubicBezTo>
                  <a:lnTo>
                    <a:pt x="32037" y="7038"/>
                  </a:lnTo>
                  <a:cubicBezTo>
                    <a:pt x="32023" y="7051"/>
                    <a:pt x="32010" y="7066"/>
                    <a:pt x="32044" y="7072"/>
                  </a:cubicBezTo>
                  <a:lnTo>
                    <a:pt x="32048" y="7072"/>
                  </a:lnTo>
                  <a:cubicBezTo>
                    <a:pt x="32051" y="7082"/>
                    <a:pt x="32056" y="7090"/>
                    <a:pt x="32046" y="7090"/>
                  </a:cubicBezTo>
                  <a:cubicBezTo>
                    <a:pt x="32045" y="7090"/>
                    <a:pt x="32043" y="7090"/>
                    <a:pt x="32040" y="7090"/>
                  </a:cubicBezTo>
                  <a:cubicBezTo>
                    <a:pt x="32037" y="7089"/>
                    <a:pt x="32034" y="7089"/>
                    <a:pt x="32031" y="7089"/>
                  </a:cubicBezTo>
                  <a:cubicBezTo>
                    <a:pt x="31997" y="7089"/>
                    <a:pt x="32006" y="7108"/>
                    <a:pt x="32006" y="7121"/>
                  </a:cubicBezTo>
                  <a:lnTo>
                    <a:pt x="32002" y="7121"/>
                  </a:lnTo>
                  <a:lnTo>
                    <a:pt x="32002" y="7131"/>
                  </a:lnTo>
                  <a:cubicBezTo>
                    <a:pt x="31992" y="7142"/>
                    <a:pt x="31999" y="7149"/>
                    <a:pt x="32016" y="7155"/>
                  </a:cubicBezTo>
                  <a:lnTo>
                    <a:pt x="32020" y="7155"/>
                  </a:lnTo>
                  <a:cubicBezTo>
                    <a:pt x="32021" y="7155"/>
                    <a:pt x="32021" y="7155"/>
                    <a:pt x="32022" y="7155"/>
                  </a:cubicBezTo>
                  <a:lnTo>
                    <a:pt x="32022" y="7155"/>
                  </a:lnTo>
                  <a:cubicBezTo>
                    <a:pt x="32025" y="7155"/>
                    <a:pt x="32021" y="7160"/>
                    <a:pt x="32018" y="7160"/>
                  </a:cubicBezTo>
                  <a:cubicBezTo>
                    <a:pt x="32017" y="7160"/>
                    <a:pt x="32017" y="7160"/>
                    <a:pt x="32016" y="7160"/>
                  </a:cubicBezTo>
                  <a:cubicBezTo>
                    <a:pt x="31992" y="7149"/>
                    <a:pt x="31975" y="7135"/>
                    <a:pt x="31950" y="7128"/>
                  </a:cubicBezTo>
                  <a:cubicBezTo>
                    <a:pt x="31965" y="7090"/>
                    <a:pt x="31957" y="7080"/>
                    <a:pt x="31912" y="7080"/>
                  </a:cubicBezTo>
                  <a:lnTo>
                    <a:pt x="31909" y="7080"/>
                  </a:lnTo>
                  <a:cubicBezTo>
                    <a:pt x="31895" y="7078"/>
                    <a:pt x="31880" y="7078"/>
                    <a:pt x="31866" y="7078"/>
                  </a:cubicBezTo>
                  <a:cubicBezTo>
                    <a:pt x="31851" y="7078"/>
                    <a:pt x="31836" y="7078"/>
                    <a:pt x="31822" y="7076"/>
                  </a:cubicBezTo>
                  <a:cubicBezTo>
                    <a:pt x="31815" y="7072"/>
                    <a:pt x="31808" y="7072"/>
                    <a:pt x="31801" y="7069"/>
                  </a:cubicBezTo>
                  <a:cubicBezTo>
                    <a:pt x="31798" y="7069"/>
                    <a:pt x="31791" y="7069"/>
                    <a:pt x="31784" y="7066"/>
                  </a:cubicBezTo>
                  <a:cubicBezTo>
                    <a:pt x="31770" y="7056"/>
                    <a:pt x="31770" y="7045"/>
                    <a:pt x="31811" y="7038"/>
                  </a:cubicBezTo>
                  <a:cubicBezTo>
                    <a:pt x="31846" y="7035"/>
                    <a:pt x="31861" y="7021"/>
                    <a:pt x="31871" y="7003"/>
                  </a:cubicBezTo>
                  <a:close/>
                  <a:moveTo>
                    <a:pt x="29255" y="7111"/>
                  </a:moveTo>
                  <a:cubicBezTo>
                    <a:pt x="29261" y="7111"/>
                    <a:pt x="29266" y="7116"/>
                    <a:pt x="29272" y="7131"/>
                  </a:cubicBezTo>
                  <a:cubicBezTo>
                    <a:pt x="29275" y="7135"/>
                    <a:pt x="29275" y="7142"/>
                    <a:pt x="29275" y="7145"/>
                  </a:cubicBezTo>
                  <a:cubicBezTo>
                    <a:pt x="29258" y="7160"/>
                    <a:pt x="29268" y="7180"/>
                    <a:pt x="29254" y="7197"/>
                  </a:cubicBezTo>
                  <a:cubicBezTo>
                    <a:pt x="29238" y="7187"/>
                    <a:pt x="29213" y="7190"/>
                    <a:pt x="29192" y="7187"/>
                  </a:cubicBezTo>
                  <a:cubicBezTo>
                    <a:pt x="29182" y="7187"/>
                    <a:pt x="29171" y="7184"/>
                    <a:pt x="29164" y="7180"/>
                  </a:cubicBezTo>
                  <a:lnTo>
                    <a:pt x="29154" y="7180"/>
                  </a:lnTo>
                  <a:cubicBezTo>
                    <a:pt x="29158" y="7176"/>
                    <a:pt x="29158" y="7173"/>
                    <a:pt x="29158" y="7173"/>
                  </a:cubicBezTo>
                  <a:lnTo>
                    <a:pt x="29154" y="7173"/>
                  </a:lnTo>
                  <a:cubicBezTo>
                    <a:pt x="29158" y="7170"/>
                    <a:pt x="29161" y="7170"/>
                    <a:pt x="29161" y="7166"/>
                  </a:cubicBezTo>
                  <a:cubicBezTo>
                    <a:pt x="29164" y="7166"/>
                    <a:pt x="29166" y="7167"/>
                    <a:pt x="29168" y="7167"/>
                  </a:cubicBezTo>
                  <a:cubicBezTo>
                    <a:pt x="29200" y="7167"/>
                    <a:pt x="29204" y="7145"/>
                    <a:pt x="29220" y="7131"/>
                  </a:cubicBezTo>
                  <a:cubicBezTo>
                    <a:pt x="29221" y="7131"/>
                    <a:pt x="29221" y="7131"/>
                    <a:pt x="29222" y="7131"/>
                  </a:cubicBezTo>
                  <a:cubicBezTo>
                    <a:pt x="29233" y="7131"/>
                    <a:pt x="29244" y="7111"/>
                    <a:pt x="29255" y="7111"/>
                  </a:cubicBezTo>
                  <a:close/>
                  <a:moveTo>
                    <a:pt x="28273" y="7232"/>
                  </a:moveTo>
                  <a:cubicBezTo>
                    <a:pt x="28311" y="7232"/>
                    <a:pt x="28353" y="7235"/>
                    <a:pt x="28391" y="7235"/>
                  </a:cubicBezTo>
                  <a:lnTo>
                    <a:pt x="28398" y="7235"/>
                  </a:lnTo>
                  <a:cubicBezTo>
                    <a:pt x="28412" y="7246"/>
                    <a:pt x="28377" y="7246"/>
                    <a:pt x="28377" y="7253"/>
                  </a:cubicBezTo>
                  <a:lnTo>
                    <a:pt x="28377" y="7256"/>
                  </a:lnTo>
                  <a:cubicBezTo>
                    <a:pt x="28380" y="7260"/>
                    <a:pt x="28380" y="7260"/>
                    <a:pt x="28384" y="7260"/>
                  </a:cubicBezTo>
                  <a:lnTo>
                    <a:pt x="28377" y="7260"/>
                  </a:lnTo>
                  <a:cubicBezTo>
                    <a:pt x="28374" y="7259"/>
                    <a:pt x="28371" y="7259"/>
                    <a:pt x="28369" y="7259"/>
                  </a:cubicBezTo>
                  <a:cubicBezTo>
                    <a:pt x="28357" y="7259"/>
                    <a:pt x="28352" y="7265"/>
                    <a:pt x="28349" y="7274"/>
                  </a:cubicBezTo>
                  <a:cubicBezTo>
                    <a:pt x="28341" y="7265"/>
                    <a:pt x="28333" y="7261"/>
                    <a:pt x="28322" y="7261"/>
                  </a:cubicBezTo>
                  <a:cubicBezTo>
                    <a:pt x="28315" y="7261"/>
                    <a:pt x="28307" y="7263"/>
                    <a:pt x="28297" y="7267"/>
                  </a:cubicBezTo>
                  <a:cubicBezTo>
                    <a:pt x="28295" y="7267"/>
                    <a:pt x="28293" y="7266"/>
                    <a:pt x="28292" y="7266"/>
                  </a:cubicBezTo>
                  <a:cubicBezTo>
                    <a:pt x="28278" y="7266"/>
                    <a:pt x="28271" y="7277"/>
                    <a:pt x="28259" y="7277"/>
                  </a:cubicBezTo>
                  <a:cubicBezTo>
                    <a:pt x="28259" y="7264"/>
                    <a:pt x="28290" y="7250"/>
                    <a:pt x="28255" y="7239"/>
                  </a:cubicBezTo>
                  <a:lnTo>
                    <a:pt x="28242" y="7239"/>
                  </a:lnTo>
                  <a:cubicBezTo>
                    <a:pt x="28252" y="7239"/>
                    <a:pt x="28259" y="7239"/>
                    <a:pt x="28269" y="7235"/>
                  </a:cubicBezTo>
                  <a:lnTo>
                    <a:pt x="28273" y="7232"/>
                  </a:lnTo>
                  <a:close/>
                  <a:moveTo>
                    <a:pt x="29827" y="6892"/>
                  </a:moveTo>
                  <a:cubicBezTo>
                    <a:pt x="29858" y="6920"/>
                    <a:pt x="29837" y="6951"/>
                    <a:pt x="29837" y="6979"/>
                  </a:cubicBezTo>
                  <a:cubicBezTo>
                    <a:pt x="29837" y="6982"/>
                    <a:pt x="29837" y="6982"/>
                    <a:pt x="29834" y="6986"/>
                  </a:cubicBezTo>
                  <a:lnTo>
                    <a:pt x="29827" y="6986"/>
                  </a:lnTo>
                  <a:cubicBezTo>
                    <a:pt x="29812" y="6974"/>
                    <a:pt x="29798" y="6970"/>
                    <a:pt x="29786" y="6970"/>
                  </a:cubicBezTo>
                  <a:cubicBezTo>
                    <a:pt x="29755" y="6970"/>
                    <a:pt x="29732" y="6998"/>
                    <a:pt x="29702" y="7003"/>
                  </a:cubicBezTo>
                  <a:cubicBezTo>
                    <a:pt x="29688" y="7006"/>
                    <a:pt x="29664" y="7014"/>
                    <a:pt x="29675" y="7027"/>
                  </a:cubicBezTo>
                  <a:cubicBezTo>
                    <a:pt x="29680" y="7039"/>
                    <a:pt x="29696" y="7046"/>
                    <a:pt x="29713" y="7046"/>
                  </a:cubicBezTo>
                  <a:cubicBezTo>
                    <a:pt x="29716" y="7046"/>
                    <a:pt x="29720" y="7045"/>
                    <a:pt x="29723" y="7045"/>
                  </a:cubicBezTo>
                  <a:cubicBezTo>
                    <a:pt x="29735" y="7042"/>
                    <a:pt x="29746" y="7042"/>
                    <a:pt x="29757" y="7042"/>
                  </a:cubicBezTo>
                  <a:cubicBezTo>
                    <a:pt x="29779" y="7042"/>
                    <a:pt x="29799" y="7045"/>
                    <a:pt x="29821" y="7045"/>
                  </a:cubicBezTo>
                  <a:cubicBezTo>
                    <a:pt x="29817" y="7060"/>
                    <a:pt x="29801" y="7078"/>
                    <a:pt x="29833" y="7078"/>
                  </a:cubicBezTo>
                  <a:cubicBezTo>
                    <a:pt x="29838" y="7078"/>
                    <a:pt x="29844" y="7077"/>
                    <a:pt x="29851" y="7076"/>
                  </a:cubicBezTo>
                  <a:lnTo>
                    <a:pt x="29851" y="7076"/>
                  </a:lnTo>
                  <a:cubicBezTo>
                    <a:pt x="29848" y="7083"/>
                    <a:pt x="29845" y="7090"/>
                    <a:pt x="29837" y="7097"/>
                  </a:cubicBezTo>
                  <a:cubicBezTo>
                    <a:pt x="29831" y="7097"/>
                    <a:pt x="29821" y="7097"/>
                    <a:pt x="29803" y="7093"/>
                  </a:cubicBezTo>
                  <a:cubicBezTo>
                    <a:pt x="29761" y="7086"/>
                    <a:pt x="29782" y="7059"/>
                    <a:pt x="29751" y="7059"/>
                  </a:cubicBezTo>
                  <a:cubicBezTo>
                    <a:pt x="29749" y="7059"/>
                    <a:pt x="29747" y="7059"/>
                    <a:pt x="29746" y="7059"/>
                  </a:cubicBezTo>
                  <a:cubicBezTo>
                    <a:pt x="29709" y="7059"/>
                    <a:pt x="29749" y="7100"/>
                    <a:pt x="29699" y="7100"/>
                  </a:cubicBezTo>
                  <a:cubicBezTo>
                    <a:pt x="29696" y="7100"/>
                    <a:pt x="29685" y="7104"/>
                    <a:pt x="29681" y="7107"/>
                  </a:cubicBezTo>
                  <a:cubicBezTo>
                    <a:pt x="29664" y="7118"/>
                    <a:pt x="29675" y="7131"/>
                    <a:pt x="29678" y="7145"/>
                  </a:cubicBezTo>
                  <a:cubicBezTo>
                    <a:pt x="29681" y="7152"/>
                    <a:pt x="29685" y="7154"/>
                    <a:pt x="29690" y="7154"/>
                  </a:cubicBezTo>
                  <a:cubicBezTo>
                    <a:pt x="29698" y="7154"/>
                    <a:pt x="29708" y="7149"/>
                    <a:pt x="29716" y="7149"/>
                  </a:cubicBezTo>
                  <a:cubicBezTo>
                    <a:pt x="29727" y="7147"/>
                    <a:pt x="29737" y="7146"/>
                    <a:pt x="29747" y="7146"/>
                  </a:cubicBezTo>
                  <a:cubicBezTo>
                    <a:pt x="29778" y="7146"/>
                    <a:pt x="29802" y="7155"/>
                    <a:pt x="29824" y="7173"/>
                  </a:cubicBezTo>
                  <a:cubicBezTo>
                    <a:pt x="29848" y="7194"/>
                    <a:pt x="29810" y="7197"/>
                    <a:pt x="29803" y="7211"/>
                  </a:cubicBezTo>
                  <a:cubicBezTo>
                    <a:pt x="29800" y="7215"/>
                    <a:pt x="29796" y="7218"/>
                    <a:pt x="29796" y="7222"/>
                  </a:cubicBezTo>
                  <a:cubicBezTo>
                    <a:pt x="29782" y="7229"/>
                    <a:pt x="29751" y="7222"/>
                    <a:pt x="29747" y="7243"/>
                  </a:cubicBezTo>
                  <a:lnTo>
                    <a:pt x="29751" y="7243"/>
                  </a:lnTo>
                  <a:cubicBezTo>
                    <a:pt x="29759" y="7251"/>
                    <a:pt x="29738" y="7274"/>
                    <a:pt x="29757" y="7274"/>
                  </a:cubicBezTo>
                  <a:cubicBezTo>
                    <a:pt x="29763" y="7274"/>
                    <a:pt x="29772" y="7272"/>
                    <a:pt x="29786" y="7267"/>
                  </a:cubicBezTo>
                  <a:cubicBezTo>
                    <a:pt x="29795" y="7275"/>
                    <a:pt x="29805" y="7277"/>
                    <a:pt x="29815" y="7277"/>
                  </a:cubicBezTo>
                  <a:cubicBezTo>
                    <a:pt x="29828" y="7277"/>
                    <a:pt x="29841" y="7274"/>
                    <a:pt x="29855" y="7274"/>
                  </a:cubicBezTo>
                  <a:cubicBezTo>
                    <a:pt x="29858" y="7277"/>
                    <a:pt x="29858" y="7277"/>
                    <a:pt x="29862" y="7277"/>
                  </a:cubicBezTo>
                  <a:cubicBezTo>
                    <a:pt x="29851" y="7280"/>
                    <a:pt x="29848" y="7285"/>
                    <a:pt x="29851" y="7291"/>
                  </a:cubicBezTo>
                  <a:cubicBezTo>
                    <a:pt x="29849" y="7291"/>
                    <a:pt x="29845" y="7290"/>
                    <a:pt x="29841" y="7290"/>
                  </a:cubicBezTo>
                  <a:cubicBezTo>
                    <a:pt x="29839" y="7290"/>
                    <a:pt x="29836" y="7290"/>
                    <a:pt x="29834" y="7291"/>
                  </a:cubicBezTo>
                  <a:cubicBezTo>
                    <a:pt x="29792" y="7277"/>
                    <a:pt x="29744" y="7280"/>
                    <a:pt x="29706" y="7264"/>
                  </a:cubicBezTo>
                  <a:lnTo>
                    <a:pt x="29702" y="7264"/>
                  </a:lnTo>
                  <a:cubicBezTo>
                    <a:pt x="29726" y="7253"/>
                    <a:pt x="29744" y="7243"/>
                    <a:pt x="29709" y="7225"/>
                  </a:cubicBezTo>
                  <a:lnTo>
                    <a:pt x="29709" y="7225"/>
                  </a:lnTo>
                  <a:cubicBezTo>
                    <a:pt x="29709" y="7225"/>
                    <a:pt x="29706" y="7225"/>
                    <a:pt x="29702" y="7229"/>
                  </a:cubicBezTo>
                  <a:cubicBezTo>
                    <a:pt x="29702" y="7225"/>
                    <a:pt x="29702" y="7225"/>
                    <a:pt x="29706" y="7225"/>
                  </a:cubicBezTo>
                  <a:lnTo>
                    <a:pt x="29702" y="7225"/>
                  </a:lnTo>
                  <a:cubicBezTo>
                    <a:pt x="29709" y="7211"/>
                    <a:pt x="29681" y="7208"/>
                    <a:pt x="29685" y="7197"/>
                  </a:cubicBezTo>
                  <a:cubicBezTo>
                    <a:pt x="29685" y="7190"/>
                    <a:pt x="29699" y="7180"/>
                    <a:pt x="29678" y="7176"/>
                  </a:cubicBezTo>
                  <a:cubicBezTo>
                    <a:pt x="29676" y="7176"/>
                    <a:pt x="29673" y="7175"/>
                    <a:pt x="29671" y="7175"/>
                  </a:cubicBezTo>
                  <a:cubicBezTo>
                    <a:pt x="29661" y="7175"/>
                    <a:pt x="29653" y="7182"/>
                    <a:pt x="29647" y="7187"/>
                  </a:cubicBezTo>
                  <a:cubicBezTo>
                    <a:pt x="29637" y="7197"/>
                    <a:pt x="29622" y="7205"/>
                    <a:pt x="29608" y="7215"/>
                  </a:cubicBezTo>
                  <a:cubicBezTo>
                    <a:pt x="29605" y="7218"/>
                    <a:pt x="29598" y="7225"/>
                    <a:pt x="29595" y="7229"/>
                  </a:cubicBezTo>
                  <a:cubicBezTo>
                    <a:pt x="29592" y="7229"/>
                    <a:pt x="29592" y="7229"/>
                    <a:pt x="29592" y="7225"/>
                  </a:cubicBezTo>
                  <a:cubicBezTo>
                    <a:pt x="29561" y="7207"/>
                    <a:pt x="29527" y="7202"/>
                    <a:pt x="29492" y="7202"/>
                  </a:cubicBezTo>
                  <a:cubicBezTo>
                    <a:pt x="29473" y="7202"/>
                    <a:pt x="29454" y="7203"/>
                    <a:pt x="29435" y="7205"/>
                  </a:cubicBezTo>
                  <a:lnTo>
                    <a:pt x="29435" y="7211"/>
                  </a:lnTo>
                  <a:cubicBezTo>
                    <a:pt x="29435" y="7211"/>
                    <a:pt x="29432" y="7211"/>
                    <a:pt x="29432" y="7208"/>
                  </a:cubicBezTo>
                  <a:cubicBezTo>
                    <a:pt x="29400" y="7208"/>
                    <a:pt x="29383" y="7218"/>
                    <a:pt x="29373" y="7235"/>
                  </a:cubicBezTo>
                  <a:cubicBezTo>
                    <a:pt x="29355" y="7235"/>
                    <a:pt x="29334" y="7249"/>
                    <a:pt x="29315" y="7249"/>
                  </a:cubicBezTo>
                  <a:cubicBezTo>
                    <a:pt x="29304" y="7249"/>
                    <a:pt x="29294" y="7244"/>
                    <a:pt x="29286" y="7229"/>
                  </a:cubicBezTo>
                  <a:cubicBezTo>
                    <a:pt x="29286" y="7225"/>
                    <a:pt x="29286" y="7222"/>
                    <a:pt x="29283" y="7218"/>
                  </a:cubicBezTo>
                  <a:cubicBezTo>
                    <a:pt x="29296" y="7205"/>
                    <a:pt x="29310" y="7194"/>
                    <a:pt x="29338" y="7190"/>
                  </a:cubicBezTo>
                  <a:cubicBezTo>
                    <a:pt x="29358" y="7170"/>
                    <a:pt x="29348" y="7142"/>
                    <a:pt x="29393" y="7131"/>
                  </a:cubicBezTo>
                  <a:cubicBezTo>
                    <a:pt x="29418" y="7118"/>
                    <a:pt x="29435" y="7107"/>
                    <a:pt x="29449" y="7090"/>
                  </a:cubicBezTo>
                  <a:cubicBezTo>
                    <a:pt x="29459" y="7086"/>
                    <a:pt x="29470" y="7083"/>
                    <a:pt x="29480" y="7083"/>
                  </a:cubicBezTo>
                  <a:cubicBezTo>
                    <a:pt x="29542" y="7076"/>
                    <a:pt x="29553" y="7062"/>
                    <a:pt x="29529" y="7021"/>
                  </a:cubicBezTo>
                  <a:cubicBezTo>
                    <a:pt x="29515" y="7006"/>
                    <a:pt x="29491" y="7003"/>
                    <a:pt x="29467" y="7003"/>
                  </a:cubicBezTo>
                  <a:cubicBezTo>
                    <a:pt x="29443" y="7003"/>
                    <a:pt x="29422" y="7008"/>
                    <a:pt x="29399" y="7008"/>
                  </a:cubicBezTo>
                  <a:cubicBezTo>
                    <a:pt x="29388" y="7008"/>
                    <a:pt x="29377" y="7007"/>
                    <a:pt x="29366" y="7003"/>
                  </a:cubicBezTo>
                  <a:cubicBezTo>
                    <a:pt x="29363" y="6993"/>
                    <a:pt x="29328" y="6989"/>
                    <a:pt x="29348" y="6976"/>
                  </a:cubicBezTo>
                  <a:cubicBezTo>
                    <a:pt x="29352" y="6973"/>
                    <a:pt x="29356" y="6972"/>
                    <a:pt x="29359" y="6972"/>
                  </a:cubicBezTo>
                  <a:cubicBezTo>
                    <a:pt x="29371" y="6972"/>
                    <a:pt x="29379" y="6983"/>
                    <a:pt x="29390" y="6986"/>
                  </a:cubicBezTo>
                  <a:lnTo>
                    <a:pt x="29411" y="6986"/>
                  </a:lnTo>
                  <a:cubicBezTo>
                    <a:pt x="29432" y="6986"/>
                    <a:pt x="29449" y="6989"/>
                    <a:pt x="29470" y="6989"/>
                  </a:cubicBezTo>
                  <a:cubicBezTo>
                    <a:pt x="29491" y="6986"/>
                    <a:pt x="29522" y="6982"/>
                    <a:pt x="29518" y="6968"/>
                  </a:cubicBezTo>
                  <a:cubicBezTo>
                    <a:pt x="29517" y="6958"/>
                    <a:pt x="29512" y="6955"/>
                    <a:pt x="29506" y="6955"/>
                  </a:cubicBezTo>
                  <a:cubicBezTo>
                    <a:pt x="29497" y="6955"/>
                    <a:pt x="29483" y="6962"/>
                    <a:pt x="29471" y="6962"/>
                  </a:cubicBezTo>
                  <a:cubicBezTo>
                    <a:pt x="29469" y="6962"/>
                    <a:pt x="29468" y="6962"/>
                    <a:pt x="29467" y="6961"/>
                  </a:cubicBezTo>
                  <a:lnTo>
                    <a:pt x="29435" y="6961"/>
                  </a:lnTo>
                  <a:cubicBezTo>
                    <a:pt x="29425" y="6951"/>
                    <a:pt x="29400" y="6958"/>
                    <a:pt x="29387" y="6947"/>
                  </a:cubicBezTo>
                  <a:cubicBezTo>
                    <a:pt x="29377" y="6941"/>
                    <a:pt x="29367" y="6939"/>
                    <a:pt x="29357" y="6939"/>
                  </a:cubicBezTo>
                  <a:cubicBezTo>
                    <a:pt x="29339" y="6939"/>
                    <a:pt x="29322" y="6948"/>
                    <a:pt x="29310" y="6961"/>
                  </a:cubicBezTo>
                  <a:lnTo>
                    <a:pt x="29289" y="6961"/>
                  </a:lnTo>
                  <a:cubicBezTo>
                    <a:pt x="29286" y="6947"/>
                    <a:pt x="29289" y="6937"/>
                    <a:pt x="29296" y="6923"/>
                  </a:cubicBezTo>
                  <a:cubicBezTo>
                    <a:pt x="29303" y="6920"/>
                    <a:pt x="29313" y="6916"/>
                    <a:pt x="29324" y="6913"/>
                  </a:cubicBezTo>
                  <a:cubicBezTo>
                    <a:pt x="29326" y="6913"/>
                    <a:pt x="29330" y="6912"/>
                    <a:pt x="29333" y="6912"/>
                  </a:cubicBezTo>
                  <a:cubicBezTo>
                    <a:pt x="29335" y="6912"/>
                    <a:pt x="29336" y="6912"/>
                    <a:pt x="29338" y="6913"/>
                  </a:cubicBezTo>
                  <a:cubicBezTo>
                    <a:pt x="29381" y="6922"/>
                    <a:pt x="29424" y="6926"/>
                    <a:pt x="29466" y="6926"/>
                  </a:cubicBezTo>
                  <a:cubicBezTo>
                    <a:pt x="29528" y="6926"/>
                    <a:pt x="29589" y="6918"/>
                    <a:pt x="29650" y="6906"/>
                  </a:cubicBezTo>
                  <a:cubicBezTo>
                    <a:pt x="29667" y="6899"/>
                    <a:pt x="29685" y="6896"/>
                    <a:pt x="29706" y="6892"/>
                  </a:cubicBezTo>
                  <a:lnTo>
                    <a:pt x="29709" y="6892"/>
                  </a:lnTo>
                  <a:cubicBezTo>
                    <a:pt x="29716" y="6896"/>
                    <a:pt x="29723" y="6899"/>
                    <a:pt x="29726" y="6906"/>
                  </a:cubicBezTo>
                  <a:cubicBezTo>
                    <a:pt x="29735" y="6918"/>
                    <a:pt x="29743" y="6922"/>
                    <a:pt x="29752" y="6922"/>
                  </a:cubicBezTo>
                  <a:cubicBezTo>
                    <a:pt x="29761" y="6922"/>
                    <a:pt x="29771" y="6917"/>
                    <a:pt x="29782" y="6910"/>
                  </a:cubicBezTo>
                  <a:cubicBezTo>
                    <a:pt x="29796" y="6902"/>
                    <a:pt x="29806" y="6892"/>
                    <a:pt x="29827" y="6892"/>
                  </a:cubicBezTo>
                  <a:close/>
                  <a:moveTo>
                    <a:pt x="27603" y="7368"/>
                  </a:moveTo>
                  <a:lnTo>
                    <a:pt x="27603" y="7371"/>
                  </a:lnTo>
                  <a:cubicBezTo>
                    <a:pt x="27607" y="7389"/>
                    <a:pt x="27593" y="7395"/>
                    <a:pt x="27565" y="7395"/>
                  </a:cubicBezTo>
                  <a:cubicBezTo>
                    <a:pt x="27562" y="7389"/>
                    <a:pt x="27558" y="7381"/>
                    <a:pt x="27555" y="7374"/>
                  </a:cubicBezTo>
                  <a:cubicBezTo>
                    <a:pt x="27568" y="7374"/>
                    <a:pt x="27586" y="7371"/>
                    <a:pt x="27603" y="7368"/>
                  </a:cubicBezTo>
                  <a:close/>
                  <a:moveTo>
                    <a:pt x="25917" y="7451"/>
                  </a:moveTo>
                  <a:cubicBezTo>
                    <a:pt x="25917" y="7458"/>
                    <a:pt x="25924" y="7468"/>
                    <a:pt x="25928" y="7475"/>
                  </a:cubicBezTo>
                  <a:cubicBezTo>
                    <a:pt x="25920" y="7468"/>
                    <a:pt x="25917" y="7458"/>
                    <a:pt x="25917" y="7451"/>
                  </a:cubicBezTo>
                  <a:close/>
                  <a:moveTo>
                    <a:pt x="24279" y="7506"/>
                  </a:moveTo>
                  <a:lnTo>
                    <a:pt x="24279" y="7509"/>
                  </a:lnTo>
                  <a:lnTo>
                    <a:pt x="24276" y="7509"/>
                  </a:lnTo>
                  <a:cubicBezTo>
                    <a:pt x="24276" y="7509"/>
                    <a:pt x="24276" y="7506"/>
                    <a:pt x="24279" y="7506"/>
                  </a:cubicBezTo>
                  <a:close/>
                  <a:moveTo>
                    <a:pt x="8483" y="7516"/>
                  </a:moveTo>
                  <a:cubicBezTo>
                    <a:pt x="8478" y="7516"/>
                    <a:pt x="8474" y="7516"/>
                    <a:pt x="8470" y="7517"/>
                  </a:cubicBezTo>
                  <a:cubicBezTo>
                    <a:pt x="8474" y="7516"/>
                    <a:pt x="8478" y="7516"/>
                    <a:pt x="8483" y="7516"/>
                  </a:cubicBezTo>
                  <a:close/>
                  <a:moveTo>
                    <a:pt x="23482" y="7468"/>
                  </a:moveTo>
                  <a:cubicBezTo>
                    <a:pt x="23492" y="7475"/>
                    <a:pt x="23502" y="7485"/>
                    <a:pt x="23506" y="7496"/>
                  </a:cubicBezTo>
                  <a:cubicBezTo>
                    <a:pt x="23506" y="7506"/>
                    <a:pt x="23523" y="7513"/>
                    <a:pt x="23513" y="7520"/>
                  </a:cubicBezTo>
                  <a:cubicBezTo>
                    <a:pt x="23509" y="7523"/>
                    <a:pt x="23504" y="7524"/>
                    <a:pt x="23500" y="7524"/>
                  </a:cubicBezTo>
                  <a:cubicBezTo>
                    <a:pt x="23492" y="7524"/>
                    <a:pt x="23483" y="7521"/>
                    <a:pt x="23475" y="7517"/>
                  </a:cubicBezTo>
                  <a:cubicBezTo>
                    <a:pt x="23469" y="7515"/>
                    <a:pt x="23463" y="7514"/>
                    <a:pt x="23457" y="7514"/>
                  </a:cubicBezTo>
                  <a:cubicBezTo>
                    <a:pt x="23444" y="7514"/>
                    <a:pt x="23431" y="7519"/>
                    <a:pt x="23419" y="7523"/>
                  </a:cubicBezTo>
                  <a:cubicBezTo>
                    <a:pt x="23416" y="7517"/>
                    <a:pt x="23409" y="7513"/>
                    <a:pt x="23402" y="7506"/>
                  </a:cubicBezTo>
                  <a:cubicBezTo>
                    <a:pt x="23374" y="7482"/>
                    <a:pt x="23392" y="7475"/>
                    <a:pt x="23437" y="7472"/>
                  </a:cubicBezTo>
                  <a:cubicBezTo>
                    <a:pt x="23451" y="7468"/>
                    <a:pt x="23464" y="7468"/>
                    <a:pt x="23482" y="7468"/>
                  </a:cubicBezTo>
                  <a:close/>
                  <a:moveTo>
                    <a:pt x="23721" y="7472"/>
                  </a:moveTo>
                  <a:cubicBezTo>
                    <a:pt x="23746" y="7472"/>
                    <a:pt x="23770" y="7472"/>
                    <a:pt x="23794" y="7475"/>
                  </a:cubicBezTo>
                  <a:cubicBezTo>
                    <a:pt x="23842" y="7475"/>
                    <a:pt x="23811" y="7489"/>
                    <a:pt x="23794" y="7499"/>
                  </a:cubicBezTo>
                  <a:cubicBezTo>
                    <a:pt x="23773" y="7509"/>
                    <a:pt x="23766" y="7520"/>
                    <a:pt x="23770" y="7527"/>
                  </a:cubicBezTo>
                  <a:cubicBezTo>
                    <a:pt x="23766" y="7523"/>
                    <a:pt x="23759" y="7517"/>
                    <a:pt x="23752" y="7513"/>
                  </a:cubicBezTo>
                  <a:cubicBezTo>
                    <a:pt x="23752" y="7499"/>
                    <a:pt x="23735" y="7493"/>
                    <a:pt x="23725" y="7482"/>
                  </a:cubicBezTo>
                  <a:cubicBezTo>
                    <a:pt x="23725" y="7475"/>
                    <a:pt x="23725" y="7472"/>
                    <a:pt x="23721" y="7472"/>
                  </a:cubicBezTo>
                  <a:close/>
                  <a:moveTo>
                    <a:pt x="18569" y="7534"/>
                  </a:moveTo>
                  <a:lnTo>
                    <a:pt x="18569" y="7534"/>
                  </a:lnTo>
                  <a:cubicBezTo>
                    <a:pt x="18576" y="7538"/>
                    <a:pt x="18580" y="7541"/>
                    <a:pt x="18576" y="7544"/>
                  </a:cubicBezTo>
                  <a:cubicBezTo>
                    <a:pt x="18572" y="7541"/>
                    <a:pt x="18572" y="7538"/>
                    <a:pt x="18569" y="7534"/>
                  </a:cubicBezTo>
                  <a:close/>
                  <a:moveTo>
                    <a:pt x="8758" y="7461"/>
                  </a:moveTo>
                  <a:cubicBezTo>
                    <a:pt x="8755" y="7464"/>
                    <a:pt x="8747" y="7472"/>
                    <a:pt x="8744" y="7475"/>
                  </a:cubicBezTo>
                  <a:lnTo>
                    <a:pt x="8740" y="7479"/>
                  </a:lnTo>
                  <a:cubicBezTo>
                    <a:pt x="8664" y="7505"/>
                    <a:pt x="8575" y="7509"/>
                    <a:pt x="8483" y="7516"/>
                  </a:cubicBezTo>
                  <a:lnTo>
                    <a:pt x="8483" y="7516"/>
                  </a:lnTo>
                  <a:cubicBezTo>
                    <a:pt x="8488" y="7516"/>
                    <a:pt x="8494" y="7515"/>
                    <a:pt x="8500" y="7515"/>
                  </a:cubicBezTo>
                  <a:cubicBezTo>
                    <a:pt x="8559" y="7515"/>
                    <a:pt x="8614" y="7531"/>
                    <a:pt x="8668" y="7531"/>
                  </a:cubicBezTo>
                  <a:cubicBezTo>
                    <a:pt x="8674" y="7531"/>
                    <a:pt x="8679" y="7530"/>
                    <a:pt x="8685" y="7530"/>
                  </a:cubicBezTo>
                  <a:cubicBezTo>
                    <a:pt x="8705" y="7528"/>
                    <a:pt x="8726" y="7527"/>
                    <a:pt x="8747" y="7527"/>
                  </a:cubicBezTo>
                  <a:cubicBezTo>
                    <a:pt x="8782" y="7527"/>
                    <a:pt x="8815" y="7530"/>
                    <a:pt x="8848" y="7534"/>
                  </a:cubicBezTo>
                  <a:cubicBezTo>
                    <a:pt x="8862" y="7538"/>
                    <a:pt x="8875" y="7541"/>
                    <a:pt x="8900" y="7541"/>
                  </a:cubicBezTo>
                  <a:cubicBezTo>
                    <a:pt x="8907" y="7541"/>
                    <a:pt x="8914" y="7538"/>
                    <a:pt x="8924" y="7538"/>
                  </a:cubicBezTo>
                  <a:cubicBezTo>
                    <a:pt x="8945" y="7541"/>
                    <a:pt x="8963" y="7541"/>
                    <a:pt x="8984" y="7541"/>
                  </a:cubicBezTo>
                  <a:cubicBezTo>
                    <a:pt x="8973" y="7562"/>
                    <a:pt x="8928" y="7551"/>
                    <a:pt x="8904" y="7562"/>
                  </a:cubicBezTo>
                  <a:cubicBezTo>
                    <a:pt x="8872" y="7551"/>
                    <a:pt x="8838" y="7551"/>
                    <a:pt x="8799" y="7551"/>
                  </a:cubicBezTo>
                  <a:cubicBezTo>
                    <a:pt x="8789" y="7551"/>
                    <a:pt x="8778" y="7551"/>
                    <a:pt x="8768" y="7551"/>
                  </a:cubicBezTo>
                  <a:cubicBezTo>
                    <a:pt x="8651" y="7551"/>
                    <a:pt x="8539" y="7567"/>
                    <a:pt x="8425" y="7583"/>
                  </a:cubicBezTo>
                  <a:cubicBezTo>
                    <a:pt x="8338" y="7593"/>
                    <a:pt x="8249" y="7599"/>
                    <a:pt x="8162" y="7599"/>
                  </a:cubicBezTo>
                  <a:cubicBezTo>
                    <a:pt x="8130" y="7599"/>
                    <a:pt x="8099" y="7599"/>
                    <a:pt x="8068" y="7597"/>
                  </a:cubicBezTo>
                  <a:cubicBezTo>
                    <a:pt x="8049" y="7595"/>
                    <a:pt x="8030" y="7595"/>
                    <a:pt x="8012" y="7595"/>
                  </a:cubicBezTo>
                  <a:cubicBezTo>
                    <a:pt x="7937" y="7595"/>
                    <a:pt x="7870" y="7605"/>
                    <a:pt x="7800" y="7613"/>
                  </a:cubicBezTo>
                  <a:lnTo>
                    <a:pt x="7793" y="7613"/>
                  </a:lnTo>
                  <a:cubicBezTo>
                    <a:pt x="7790" y="7596"/>
                    <a:pt x="7785" y="7590"/>
                    <a:pt x="7764" y="7590"/>
                  </a:cubicBezTo>
                  <a:cubicBezTo>
                    <a:pt x="7755" y="7590"/>
                    <a:pt x="7745" y="7591"/>
                    <a:pt x="7730" y="7593"/>
                  </a:cubicBezTo>
                  <a:cubicBezTo>
                    <a:pt x="7675" y="7600"/>
                    <a:pt x="7616" y="7600"/>
                    <a:pt x="7561" y="7603"/>
                  </a:cubicBezTo>
                  <a:cubicBezTo>
                    <a:pt x="7514" y="7607"/>
                    <a:pt x="7468" y="7607"/>
                    <a:pt x="7420" y="7607"/>
                  </a:cubicBezTo>
                  <a:cubicBezTo>
                    <a:pt x="7383" y="7607"/>
                    <a:pt x="7345" y="7607"/>
                    <a:pt x="7307" y="7607"/>
                  </a:cubicBezTo>
                  <a:cubicBezTo>
                    <a:pt x="7250" y="7607"/>
                    <a:pt x="7193" y="7608"/>
                    <a:pt x="7138" y="7613"/>
                  </a:cubicBezTo>
                  <a:cubicBezTo>
                    <a:pt x="7124" y="7615"/>
                    <a:pt x="7111" y="7616"/>
                    <a:pt x="7097" y="7616"/>
                  </a:cubicBezTo>
                  <a:cubicBezTo>
                    <a:pt x="7054" y="7616"/>
                    <a:pt x="7010" y="7608"/>
                    <a:pt x="6971" y="7603"/>
                  </a:cubicBezTo>
                  <a:cubicBezTo>
                    <a:pt x="6933" y="7600"/>
                    <a:pt x="6929" y="7583"/>
                    <a:pt x="6929" y="7568"/>
                  </a:cubicBezTo>
                  <a:cubicBezTo>
                    <a:pt x="6929" y="7551"/>
                    <a:pt x="6947" y="7544"/>
                    <a:pt x="6974" y="7544"/>
                  </a:cubicBezTo>
                  <a:cubicBezTo>
                    <a:pt x="6980" y="7544"/>
                    <a:pt x="6987" y="7545"/>
                    <a:pt x="6993" y="7545"/>
                  </a:cubicBezTo>
                  <a:cubicBezTo>
                    <a:pt x="7101" y="7545"/>
                    <a:pt x="7205" y="7522"/>
                    <a:pt x="7315" y="7522"/>
                  </a:cubicBezTo>
                  <a:cubicBezTo>
                    <a:pt x="7332" y="7522"/>
                    <a:pt x="7349" y="7522"/>
                    <a:pt x="7367" y="7523"/>
                  </a:cubicBezTo>
                  <a:cubicBezTo>
                    <a:pt x="7391" y="7523"/>
                    <a:pt x="7418" y="7520"/>
                    <a:pt x="7443" y="7513"/>
                  </a:cubicBezTo>
                  <a:lnTo>
                    <a:pt x="7446" y="7513"/>
                  </a:lnTo>
                  <a:cubicBezTo>
                    <a:pt x="7467" y="7513"/>
                    <a:pt x="7485" y="7509"/>
                    <a:pt x="7501" y="7509"/>
                  </a:cubicBezTo>
                  <a:cubicBezTo>
                    <a:pt x="7536" y="7506"/>
                    <a:pt x="7575" y="7506"/>
                    <a:pt x="7610" y="7506"/>
                  </a:cubicBezTo>
                  <a:cubicBezTo>
                    <a:pt x="7634" y="7509"/>
                    <a:pt x="7655" y="7517"/>
                    <a:pt x="7672" y="7530"/>
                  </a:cubicBezTo>
                  <a:cubicBezTo>
                    <a:pt x="7665" y="7538"/>
                    <a:pt x="7651" y="7548"/>
                    <a:pt x="7668" y="7555"/>
                  </a:cubicBezTo>
                  <a:cubicBezTo>
                    <a:pt x="7678" y="7559"/>
                    <a:pt x="7687" y="7560"/>
                    <a:pt x="7696" y="7560"/>
                  </a:cubicBezTo>
                  <a:cubicBezTo>
                    <a:pt x="7709" y="7560"/>
                    <a:pt x="7722" y="7557"/>
                    <a:pt x="7735" y="7555"/>
                  </a:cubicBezTo>
                  <a:lnTo>
                    <a:pt x="7821" y="7555"/>
                  </a:lnTo>
                  <a:cubicBezTo>
                    <a:pt x="7839" y="7555"/>
                    <a:pt x="7863" y="7555"/>
                    <a:pt x="7863" y="7541"/>
                  </a:cubicBezTo>
                  <a:cubicBezTo>
                    <a:pt x="7863" y="7531"/>
                    <a:pt x="7852" y="7530"/>
                    <a:pt x="7838" y="7530"/>
                  </a:cubicBezTo>
                  <a:cubicBezTo>
                    <a:pt x="7831" y="7530"/>
                    <a:pt x="7824" y="7530"/>
                    <a:pt x="7818" y="7530"/>
                  </a:cubicBezTo>
                  <a:cubicBezTo>
                    <a:pt x="7813" y="7530"/>
                    <a:pt x="7809" y="7529"/>
                    <a:pt x="7804" y="7529"/>
                  </a:cubicBezTo>
                  <a:cubicBezTo>
                    <a:pt x="7795" y="7529"/>
                    <a:pt x="7786" y="7530"/>
                    <a:pt x="7776" y="7530"/>
                  </a:cubicBezTo>
                  <a:cubicBezTo>
                    <a:pt x="7760" y="7530"/>
                    <a:pt x="7744" y="7528"/>
                    <a:pt x="7730" y="7517"/>
                  </a:cubicBezTo>
                  <a:cubicBezTo>
                    <a:pt x="7745" y="7509"/>
                    <a:pt x="7769" y="7513"/>
                    <a:pt x="7786" y="7506"/>
                  </a:cubicBezTo>
                  <a:lnTo>
                    <a:pt x="7793" y="7506"/>
                  </a:lnTo>
                  <a:cubicBezTo>
                    <a:pt x="7860" y="7503"/>
                    <a:pt x="7924" y="7492"/>
                    <a:pt x="7990" y="7492"/>
                  </a:cubicBezTo>
                  <a:cubicBezTo>
                    <a:pt x="7999" y="7492"/>
                    <a:pt x="8009" y="7492"/>
                    <a:pt x="8018" y="7493"/>
                  </a:cubicBezTo>
                  <a:cubicBezTo>
                    <a:pt x="8052" y="7494"/>
                    <a:pt x="8086" y="7495"/>
                    <a:pt x="8120" y="7495"/>
                  </a:cubicBezTo>
                  <a:cubicBezTo>
                    <a:pt x="8200" y="7495"/>
                    <a:pt x="8278" y="7489"/>
                    <a:pt x="8352" y="7464"/>
                  </a:cubicBezTo>
                  <a:cubicBezTo>
                    <a:pt x="8362" y="7463"/>
                    <a:pt x="8372" y="7462"/>
                    <a:pt x="8383" y="7462"/>
                  </a:cubicBezTo>
                  <a:cubicBezTo>
                    <a:pt x="8393" y="7462"/>
                    <a:pt x="8404" y="7463"/>
                    <a:pt x="8414" y="7464"/>
                  </a:cubicBezTo>
                  <a:cubicBezTo>
                    <a:pt x="8435" y="7464"/>
                    <a:pt x="8456" y="7468"/>
                    <a:pt x="8473" y="7472"/>
                  </a:cubicBezTo>
                  <a:cubicBezTo>
                    <a:pt x="8505" y="7479"/>
                    <a:pt x="8536" y="7482"/>
                    <a:pt x="8571" y="7482"/>
                  </a:cubicBezTo>
                  <a:cubicBezTo>
                    <a:pt x="8595" y="7482"/>
                    <a:pt x="8622" y="7482"/>
                    <a:pt x="8654" y="7475"/>
                  </a:cubicBezTo>
                  <a:cubicBezTo>
                    <a:pt x="8660" y="7475"/>
                    <a:pt x="8667" y="7472"/>
                    <a:pt x="8675" y="7468"/>
                  </a:cubicBezTo>
                  <a:cubicBezTo>
                    <a:pt x="8688" y="7464"/>
                    <a:pt x="8699" y="7464"/>
                    <a:pt x="8709" y="7461"/>
                  </a:cubicBezTo>
                  <a:close/>
                  <a:moveTo>
                    <a:pt x="6763" y="7534"/>
                  </a:moveTo>
                  <a:cubicBezTo>
                    <a:pt x="6766" y="7544"/>
                    <a:pt x="6790" y="7544"/>
                    <a:pt x="6801" y="7548"/>
                  </a:cubicBezTo>
                  <a:cubicBezTo>
                    <a:pt x="6832" y="7562"/>
                    <a:pt x="6835" y="7589"/>
                    <a:pt x="6808" y="7593"/>
                  </a:cubicBezTo>
                  <a:cubicBezTo>
                    <a:pt x="6752" y="7597"/>
                    <a:pt x="6710" y="7618"/>
                    <a:pt x="6655" y="7618"/>
                  </a:cubicBezTo>
                  <a:cubicBezTo>
                    <a:pt x="6541" y="7621"/>
                    <a:pt x="6426" y="7631"/>
                    <a:pt x="6312" y="7642"/>
                  </a:cubicBezTo>
                  <a:cubicBezTo>
                    <a:pt x="6304" y="7642"/>
                    <a:pt x="6298" y="7643"/>
                    <a:pt x="6292" y="7643"/>
                  </a:cubicBezTo>
                  <a:cubicBezTo>
                    <a:pt x="6269" y="7643"/>
                    <a:pt x="6255" y="7637"/>
                    <a:pt x="6249" y="7621"/>
                  </a:cubicBezTo>
                  <a:cubicBezTo>
                    <a:pt x="6291" y="7621"/>
                    <a:pt x="6319" y="7610"/>
                    <a:pt x="6319" y="7586"/>
                  </a:cubicBezTo>
                  <a:cubicBezTo>
                    <a:pt x="6319" y="7565"/>
                    <a:pt x="6336" y="7562"/>
                    <a:pt x="6371" y="7562"/>
                  </a:cubicBezTo>
                  <a:cubicBezTo>
                    <a:pt x="6379" y="7563"/>
                    <a:pt x="6387" y="7563"/>
                    <a:pt x="6396" y="7563"/>
                  </a:cubicBezTo>
                  <a:cubicBezTo>
                    <a:pt x="6414" y="7563"/>
                    <a:pt x="6432" y="7562"/>
                    <a:pt x="6451" y="7562"/>
                  </a:cubicBezTo>
                  <a:cubicBezTo>
                    <a:pt x="6456" y="7562"/>
                    <a:pt x="6462" y="7562"/>
                    <a:pt x="6467" y="7562"/>
                  </a:cubicBezTo>
                  <a:cubicBezTo>
                    <a:pt x="6494" y="7562"/>
                    <a:pt x="6519" y="7564"/>
                    <a:pt x="6516" y="7589"/>
                  </a:cubicBezTo>
                  <a:cubicBezTo>
                    <a:pt x="6514" y="7601"/>
                    <a:pt x="6534" y="7608"/>
                    <a:pt x="6560" y="7608"/>
                  </a:cubicBezTo>
                  <a:cubicBezTo>
                    <a:pt x="6565" y="7608"/>
                    <a:pt x="6570" y="7607"/>
                    <a:pt x="6575" y="7607"/>
                  </a:cubicBezTo>
                  <a:cubicBezTo>
                    <a:pt x="6606" y="7607"/>
                    <a:pt x="6638" y="7600"/>
                    <a:pt x="6669" y="7597"/>
                  </a:cubicBezTo>
                  <a:cubicBezTo>
                    <a:pt x="6694" y="7597"/>
                    <a:pt x="6718" y="7589"/>
                    <a:pt x="6721" y="7576"/>
                  </a:cubicBezTo>
                  <a:cubicBezTo>
                    <a:pt x="6725" y="7558"/>
                    <a:pt x="6694" y="7558"/>
                    <a:pt x="6673" y="7551"/>
                  </a:cubicBezTo>
                  <a:cubicBezTo>
                    <a:pt x="6700" y="7544"/>
                    <a:pt x="6731" y="7544"/>
                    <a:pt x="6756" y="7534"/>
                  </a:cubicBezTo>
                  <a:close/>
                  <a:moveTo>
                    <a:pt x="14354" y="7638"/>
                  </a:moveTo>
                  <a:lnTo>
                    <a:pt x="14354" y="7638"/>
                  </a:lnTo>
                  <a:cubicBezTo>
                    <a:pt x="14350" y="7645"/>
                    <a:pt x="14357" y="7652"/>
                    <a:pt x="14340" y="7655"/>
                  </a:cubicBezTo>
                  <a:cubicBezTo>
                    <a:pt x="14347" y="7652"/>
                    <a:pt x="14350" y="7645"/>
                    <a:pt x="14354" y="7638"/>
                  </a:cubicBezTo>
                  <a:close/>
                  <a:moveTo>
                    <a:pt x="16994" y="7659"/>
                  </a:moveTo>
                  <a:cubicBezTo>
                    <a:pt x="17001" y="7663"/>
                    <a:pt x="17004" y="7663"/>
                    <a:pt x="17011" y="7666"/>
                  </a:cubicBezTo>
                  <a:lnTo>
                    <a:pt x="16998" y="7666"/>
                  </a:lnTo>
                  <a:cubicBezTo>
                    <a:pt x="16990" y="7663"/>
                    <a:pt x="16994" y="7663"/>
                    <a:pt x="16994" y="7659"/>
                  </a:cubicBezTo>
                  <a:close/>
                  <a:moveTo>
                    <a:pt x="14128" y="7663"/>
                  </a:moveTo>
                  <a:cubicBezTo>
                    <a:pt x="14163" y="7666"/>
                    <a:pt x="14188" y="7673"/>
                    <a:pt x="14215" y="7687"/>
                  </a:cubicBezTo>
                  <a:cubicBezTo>
                    <a:pt x="14198" y="7682"/>
                    <a:pt x="14178" y="7678"/>
                    <a:pt x="14159" y="7678"/>
                  </a:cubicBezTo>
                  <a:cubicBezTo>
                    <a:pt x="14152" y="7678"/>
                    <a:pt x="14145" y="7679"/>
                    <a:pt x="14138" y="7680"/>
                  </a:cubicBezTo>
                  <a:cubicBezTo>
                    <a:pt x="14138" y="7673"/>
                    <a:pt x="14135" y="7669"/>
                    <a:pt x="14128" y="7663"/>
                  </a:cubicBezTo>
                  <a:close/>
                  <a:moveTo>
                    <a:pt x="6877" y="7704"/>
                  </a:moveTo>
                  <a:lnTo>
                    <a:pt x="6877" y="7707"/>
                  </a:lnTo>
                  <a:lnTo>
                    <a:pt x="6874" y="7707"/>
                  </a:lnTo>
                  <a:lnTo>
                    <a:pt x="6877" y="7704"/>
                  </a:lnTo>
                  <a:close/>
                  <a:moveTo>
                    <a:pt x="5130" y="7727"/>
                  </a:moveTo>
                  <a:cubicBezTo>
                    <a:pt x="5132" y="7727"/>
                    <a:pt x="5134" y="7728"/>
                    <a:pt x="5136" y="7728"/>
                  </a:cubicBezTo>
                  <a:cubicBezTo>
                    <a:pt x="5128" y="7732"/>
                    <a:pt x="5122" y="7732"/>
                    <a:pt x="5122" y="7738"/>
                  </a:cubicBezTo>
                  <a:cubicBezTo>
                    <a:pt x="5118" y="7735"/>
                    <a:pt x="5115" y="7735"/>
                    <a:pt x="5112" y="7735"/>
                  </a:cubicBezTo>
                  <a:cubicBezTo>
                    <a:pt x="5117" y="7732"/>
                    <a:pt x="5122" y="7727"/>
                    <a:pt x="5130" y="7727"/>
                  </a:cubicBezTo>
                  <a:close/>
                  <a:moveTo>
                    <a:pt x="16845" y="7527"/>
                  </a:moveTo>
                  <a:lnTo>
                    <a:pt x="16845" y="7527"/>
                  </a:lnTo>
                  <a:cubicBezTo>
                    <a:pt x="16966" y="7544"/>
                    <a:pt x="17081" y="7523"/>
                    <a:pt x="17188" y="7551"/>
                  </a:cubicBezTo>
                  <a:cubicBezTo>
                    <a:pt x="17215" y="7559"/>
                    <a:pt x="17248" y="7563"/>
                    <a:pt x="17281" y="7563"/>
                  </a:cubicBezTo>
                  <a:cubicBezTo>
                    <a:pt x="17304" y="7563"/>
                    <a:pt x="17326" y="7561"/>
                    <a:pt x="17347" y="7558"/>
                  </a:cubicBezTo>
                  <a:cubicBezTo>
                    <a:pt x="17401" y="7553"/>
                    <a:pt x="17455" y="7549"/>
                    <a:pt x="17509" y="7549"/>
                  </a:cubicBezTo>
                  <a:cubicBezTo>
                    <a:pt x="17584" y="7549"/>
                    <a:pt x="17660" y="7556"/>
                    <a:pt x="17736" y="7572"/>
                  </a:cubicBezTo>
                  <a:cubicBezTo>
                    <a:pt x="17719" y="7572"/>
                    <a:pt x="17704" y="7571"/>
                    <a:pt x="17689" y="7571"/>
                  </a:cubicBezTo>
                  <a:cubicBezTo>
                    <a:pt x="17665" y="7571"/>
                    <a:pt x="17645" y="7573"/>
                    <a:pt x="17626" y="7579"/>
                  </a:cubicBezTo>
                  <a:cubicBezTo>
                    <a:pt x="17611" y="7583"/>
                    <a:pt x="17601" y="7586"/>
                    <a:pt x="17584" y="7589"/>
                  </a:cubicBezTo>
                  <a:cubicBezTo>
                    <a:pt x="17572" y="7588"/>
                    <a:pt x="17561" y="7587"/>
                    <a:pt x="17549" y="7587"/>
                  </a:cubicBezTo>
                  <a:cubicBezTo>
                    <a:pt x="17533" y="7587"/>
                    <a:pt x="17518" y="7589"/>
                    <a:pt x="17504" y="7593"/>
                  </a:cubicBezTo>
                  <a:cubicBezTo>
                    <a:pt x="17487" y="7597"/>
                    <a:pt x="17456" y="7600"/>
                    <a:pt x="17459" y="7613"/>
                  </a:cubicBezTo>
                  <a:cubicBezTo>
                    <a:pt x="17461" y="7622"/>
                    <a:pt x="17467" y="7624"/>
                    <a:pt x="17476" y="7624"/>
                  </a:cubicBezTo>
                  <a:cubicBezTo>
                    <a:pt x="17487" y="7624"/>
                    <a:pt x="17500" y="7621"/>
                    <a:pt x="17511" y="7621"/>
                  </a:cubicBezTo>
                  <a:cubicBezTo>
                    <a:pt x="17528" y="7621"/>
                    <a:pt x="17549" y="7624"/>
                    <a:pt x="17570" y="7624"/>
                  </a:cubicBezTo>
                  <a:lnTo>
                    <a:pt x="17576" y="7624"/>
                  </a:lnTo>
                  <a:cubicBezTo>
                    <a:pt x="17584" y="7628"/>
                    <a:pt x="17594" y="7628"/>
                    <a:pt x="17597" y="7631"/>
                  </a:cubicBezTo>
                  <a:cubicBezTo>
                    <a:pt x="17632" y="7642"/>
                    <a:pt x="17681" y="7642"/>
                    <a:pt x="17691" y="7666"/>
                  </a:cubicBezTo>
                  <a:cubicBezTo>
                    <a:pt x="17661" y="7671"/>
                    <a:pt x="17632" y="7674"/>
                    <a:pt x="17601" y="7674"/>
                  </a:cubicBezTo>
                  <a:cubicBezTo>
                    <a:pt x="17590" y="7674"/>
                    <a:pt x="17578" y="7673"/>
                    <a:pt x="17566" y="7673"/>
                  </a:cubicBezTo>
                  <a:cubicBezTo>
                    <a:pt x="17517" y="7665"/>
                    <a:pt x="17468" y="7652"/>
                    <a:pt x="17413" y="7652"/>
                  </a:cubicBezTo>
                  <a:cubicBezTo>
                    <a:pt x="17399" y="7652"/>
                    <a:pt x="17384" y="7653"/>
                    <a:pt x="17368" y="7655"/>
                  </a:cubicBezTo>
                  <a:lnTo>
                    <a:pt x="17352" y="7655"/>
                  </a:lnTo>
                  <a:cubicBezTo>
                    <a:pt x="17347" y="7655"/>
                    <a:pt x="17347" y="7655"/>
                    <a:pt x="17347" y="7659"/>
                  </a:cubicBezTo>
                  <a:cubicBezTo>
                    <a:pt x="17272" y="7659"/>
                    <a:pt x="17195" y="7669"/>
                    <a:pt x="17118" y="7673"/>
                  </a:cubicBezTo>
                  <a:cubicBezTo>
                    <a:pt x="17118" y="7669"/>
                    <a:pt x="17123" y="7669"/>
                    <a:pt x="17123" y="7669"/>
                  </a:cubicBezTo>
                  <a:cubicBezTo>
                    <a:pt x="17099" y="7634"/>
                    <a:pt x="17075" y="7618"/>
                    <a:pt x="17038" y="7618"/>
                  </a:cubicBezTo>
                  <a:cubicBezTo>
                    <a:pt x="17021" y="7618"/>
                    <a:pt x="17001" y="7621"/>
                    <a:pt x="16977" y="7628"/>
                  </a:cubicBezTo>
                  <a:lnTo>
                    <a:pt x="16977" y="7631"/>
                  </a:lnTo>
                  <a:cubicBezTo>
                    <a:pt x="16969" y="7631"/>
                    <a:pt x="16963" y="7631"/>
                    <a:pt x="16952" y="7628"/>
                  </a:cubicBezTo>
                  <a:cubicBezTo>
                    <a:pt x="16929" y="7615"/>
                    <a:pt x="16902" y="7611"/>
                    <a:pt x="16874" y="7611"/>
                  </a:cubicBezTo>
                  <a:cubicBezTo>
                    <a:pt x="16845" y="7611"/>
                    <a:pt x="16814" y="7615"/>
                    <a:pt x="16785" y="7615"/>
                  </a:cubicBezTo>
                  <a:cubicBezTo>
                    <a:pt x="16774" y="7615"/>
                    <a:pt x="16764" y="7615"/>
                    <a:pt x="16755" y="7613"/>
                  </a:cubicBezTo>
                  <a:cubicBezTo>
                    <a:pt x="16748" y="7621"/>
                    <a:pt x="16740" y="7624"/>
                    <a:pt x="16734" y="7631"/>
                  </a:cubicBezTo>
                  <a:cubicBezTo>
                    <a:pt x="16748" y="7651"/>
                    <a:pt x="16768" y="7658"/>
                    <a:pt x="16793" y="7658"/>
                  </a:cubicBezTo>
                  <a:cubicBezTo>
                    <a:pt x="16811" y="7658"/>
                    <a:pt x="16831" y="7654"/>
                    <a:pt x="16852" y="7648"/>
                  </a:cubicBezTo>
                  <a:lnTo>
                    <a:pt x="16907" y="7648"/>
                  </a:lnTo>
                  <a:cubicBezTo>
                    <a:pt x="16875" y="7662"/>
                    <a:pt x="16841" y="7672"/>
                    <a:pt x="16804" y="7672"/>
                  </a:cubicBezTo>
                  <a:cubicBezTo>
                    <a:pt x="16778" y="7672"/>
                    <a:pt x="16751" y="7667"/>
                    <a:pt x="16723" y="7655"/>
                  </a:cubicBezTo>
                  <a:lnTo>
                    <a:pt x="16723" y="7655"/>
                  </a:lnTo>
                  <a:cubicBezTo>
                    <a:pt x="16726" y="7694"/>
                    <a:pt x="16690" y="7702"/>
                    <a:pt x="16642" y="7702"/>
                  </a:cubicBezTo>
                  <a:cubicBezTo>
                    <a:pt x="16629" y="7702"/>
                    <a:pt x="16616" y="7702"/>
                    <a:pt x="16602" y="7701"/>
                  </a:cubicBezTo>
                  <a:cubicBezTo>
                    <a:pt x="16588" y="7701"/>
                    <a:pt x="16571" y="7701"/>
                    <a:pt x="16561" y="7707"/>
                  </a:cubicBezTo>
                  <a:cubicBezTo>
                    <a:pt x="16552" y="7714"/>
                    <a:pt x="16543" y="7716"/>
                    <a:pt x="16533" y="7716"/>
                  </a:cubicBezTo>
                  <a:cubicBezTo>
                    <a:pt x="16527" y="7716"/>
                    <a:pt x="16521" y="7715"/>
                    <a:pt x="16515" y="7714"/>
                  </a:cubicBezTo>
                  <a:cubicBezTo>
                    <a:pt x="16522" y="7690"/>
                    <a:pt x="16477" y="7693"/>
                    <a:pt x="16463" y="7680"/>
                  </a:cubicBezTo>
                  <a:cubicBezTo>
                    <a:pt x="16479" y="7664"/>
                    <a:pt x="16501" y="7648"/>
                    <a:pt x="16448" y="7648"/>
                  </a:cubicBezTo>
                  <a:cubicBezTo>
                    <a:pt x="16443" y="7648"/>
                    <a:pt x="16438" y="7648"/>
                    <a:pt x="16432" y="7648"/>
                  </a:cubicBezTo>
                  <a:cubicBezTo>
                    <a:pt x="16401" y="7658"/>
                    <a:pt x="16370" y="7662"/>
                    <a:pt x="16338" y="7662"/>
                  </a:cubicBezTo>
                  <a:cubicBezTo>
                    <a:pt x="16313" y="7662"/>
                    <a:pt x="16288" y="7660"/>
                    <a:pt x="16262" y="7655"/>
                  </a:cubicBezTo>
                  <a:cubicBezTo>
                    <a:pt x="16252" y="7652"/>
                    <a:pt x="16241" y="7648"/>
                    <a:pt x="16228" y="7648"/>
                  </a:cubicBezTo>
                  <a:lnTo>
                    <a:pt x="16220" y="7648"/>
                  </a:lnTo>
                  <a:cubicBezTo>
                    <a:pt x="16211" y="7646"/>
                    <a:pt x="16201" y="7646"/>
                    <a:pt x="16191" y="7646"/>
                  </a:cubicBezTo>
                  <a:cubicBezTo>
                    <a:pt x="16167" y="7646"/>
                    <a:pt x="16142" y="7650"/>
                    <a:pt x="16119" y="7655"/>
                  </a:cubicBezTo>
                  <a:cubicBezTo>
                    <a:pt x="16113" y="7659"/>
                    <a:pt x="16109" y="7659"/>
                    <a:pt x="16103" y="7663"/>
                  </a:cubicBezTo>
                  <a:cubicBezTo>
                    <a:pt x="16089" y="7663"/>
                    <a:pt x="16074" y="7666"/>
                    <a:pt x="16061" y="7666"/>
                  </a:cubicBezTo>
                  <a:cubicBezTo>
                    <a:pt x="16057" y="7666"/>
                    <a:pt x="16054" y="7663"/>
                    <a:pt x="16050" y="7663"/>
                  </a:cubicBezTo>
                  <a:cubicBezTo>
                    <a:pt x="16036" y="7659"/>
                    <a:pt x="16023" y="7657"/>
                    <a:pt x="16010" y="7657"/>
                  </a:cubicBezTo>
                  <a:cubicBezTo>
                    <a:pt x="15987" y="7657"/>
                    <a:pt x="15967" y="7663"/>
                    <a:pt x="15946" y="7669"/>
                  </a:cubicBezTo>
                  <a:lnTo>
                    <a:pt x="15929" y="7669"/>
                  </a:lnTo>
                  <a:cubicBezTo>
                    <a:pt x="15904" y="7652"/>
                    <a:pt x="15877" y="7648"/>
                    <a:pt x="15842" y="7648"/>
                  </a:cubicBezTo>
                  <a:cubicBezTo>
                    <a:pt x="15827" y="7648"/>
                    <a:pt x="15811" y="7648"/>
                    <a:pt x="15796" y="7648"/>
                  </a:cubicBezTo>
                  <a:cubicBezTo>
                    <a:pt x="15692" y="7648"/>
                    <a:pt x="15596" y="7660"/>
                    <a:pt x="15526" y="7717"/>
                  </a:cubicBezTo>
                  <a:cubicBezTo>
                    <a:pt x="15509" y="7676"/>
                    <a:pt x="15461" y="7666"/>
                    <a:pt x="15412" y="7659"/>
                  </a:cubicBezTo>
                  <a:cubicBezTo>
                    <a:pt x="15400" y="7657"/>
                    <a:pt x="15386" y="7655"/>
                    <a:pt x="15371" y="7655"/>
                  </a:cubicBezTo>
                  <a:cubicBezTo>
                    <a:pt x="15326" y="7655"/>
                    <a:pt x="15276" y="7667"/>
                    <a:pt x="15273" y="7680"/>
                  </a:cubicBezTo>
                  <a:cubicBezTo>
                    <a:pt x="15270" y="7707"/>
                    <a:pt x="15312" y="7722"/>
                    <a:pt x="15353" y="7732"/>
                  </a:cubicBezTo>
                  <a:cubicBezTo>
                    <a:pt x="15360" y="7732"/>
                    <a:pt x="15363" y="7732"/>
                    <a:pt x="15363" y="7735"/>
                  </a:cubicBezTo>
                  <a:cubicBezTo>
                    <a:pt x="15320" y="7732"/>
                    <a:pt x="15278" y="7730"/>
                    <a:pt x="15235" y="7730"/>
                  </a:cubicBezTo>
                  <a:cubicBezTo>
                    <a:pt x="15193" y="7730"/>
                    <a:pt x="15150" y="7732"/>
                    <a:pt x="15107" y="7735"/>
                  </a:cubicBezTo>
                  <a:cubicBezTo>
                    <a:pt x="15085" y="7737"/>
                    <a:pt x="15063" y="7739"/>
                    <a:pt x="15041" y="7739"/>
                  </a:cubicBezTo>
                  <a:cubicBezTo>
                    <a:pt x="15020" y="7739"/>
                    <a:pt x="14999" y="7737"/>
                    <a:pt x="14979" y="7732"/>
                  </a:cubicBezTo>
                  <a:cubicBezTo>
                    <a:pt x="14955" y="7724"/>
                    <a:pt x="14933" y="7720"/>
                    <a:pt x="14912" y="7720"/>
                  </a:cubicBezTo>
                  <a:cubicBezTo>
                    <a:pt x="14886" y="7720"/>
                    <a:pt x="14861" y="7725"/>
                    <a:pt x="14833" y="7735"/>
                  </a:cubicBezTo>
                  <a:cubicBezTo>
                    <a:pt x="14798" y="7748"/>
                    <a:pt x="14762" y="7754"/>
                    <a:pt x="14728" y="7754"/>
                  </a:cubicBezTo>
                  <a:cubicBezTo>
                    <a:pt x="14677" y="7754"/>
                    <a:pt x="14630" y="7740"/>
                    <a:pt x="14596" y="7717"/>
                  </a:cubicBezTo>
                  <a:cubicBezTo>
                    <a:pt x="14593" y="7714"/>
                    <a:pt x="14586" y="7711"/>
                    <a:pt x="14583" y="7704"/>
                  </a:cubicBezTo>
                  <a:cubicBezTo>
                    <a:pt x="14583" y="7693"/>
                    <a:pt x="14569" y="7687"/>
                    <a:pt x="14545" y="7683"/>
                  </a:cubicBezTo>
                  <a:cubicBezTo>
                    <a:pt x="14540" y="7683"/>
                    <a:pt x="14536" y="7683"/>
                    <a:pt x="14532" y="7683"/>
                  </a:cubicBezTo>
                  <a:cubicBezTo>
                    <a:pt x="14495" y="7683"/>
                    <a:pt x="14460" y="7695"/>
                    <a:pt x="14444" y="7711"/>
                  </a:cubicBezTo>
                  <a:cubicBezTo>
                    <a:pt x="14430" y="7725"/>
                    <a:pt x="14410" y="7730"/>
                    <a:pt x="14391" y="7730"/>
                  </a:cubicBezTo>
                  <a:cubicBezTo>
                    <a:pt x="14373" y="7730"/>
                    <a:pt x="14356" y="7726"/>
                    <a:pt x="14343" y="7722"/>
                  </a:cubicBezTo>
                  <a:cubicBezTo>
                    <a:pt x="14326" y="7714"/>
                    <a:pt x="14312" y="7711"/>
                    <a:pt x="14295" y="7711"/>
                  </a:cubicBezTo>
                  <a:cubicBezTo>
                    <a:pt x="14284" y="7707"/>
                    <a:pt x="14274" y="7704"/>
                    <a:pt x="14263" y="7704"/>
                  </a:cubicBezTo>
                  <a:lnTo>
                    <a:pt x="14239" y="7704"/>
                  </a:lnTo>
                  <a:cubicBezTo>
                    <a:pt x="14233" y="7701"/>
                    <a:pt x="14229" y="7701"/>
                    <a:pt x="14225" y="7701"/>
                  </a:cubicBezTo>
                  <a:lnTo>
                    <a:pt x="14225" y="7690"/>
                  </a:lnTo>
                  <a:cubicBezTo>
                    <a:pt x="14267" y="7683"/>
                    <a:pt x="14312" y="7680"/>
                    <a:pt x="14357" y="7673"/>
                  </a:cubicBezTo>
                  <a:cubicBezTo>
                    <a:pt x="14382" y="7669"/>
                    <a:pt x="14396" y="7663"/>
                    <a:pt x="14396" y="7652"/>
                  </a:cubicBezTo>
                  <a:cubicBezTo>
                    <a:pt x="14396" y="7634"/>
                    <a:pt x="14371" y="7642"/>
                    <a:pt x="14354" y="7638"/>
                  </a:cubicBezTo>
                  <a:lnTo>
                    <a:pt x="14354" y="7638"/>
                  </a:lnTo>
                  <a:cubicBezTo>
                    <a:pt x="14354" y="7638"/>
                    <a:pt x="14354" y="7638"/>
                    <a:pt x="14354" y="7638"/>
                  </a:cubicBezTo>
                  <a:cubicBezTo>
                    <a:pt x="14326" y="7632"/>
                    <a:pt x="14298" y="7620"/>
                    <a:pt x="14265" y="7620"/>
                  </a:cubicBezTo>
                  <a:cubicBezTo>
                    <a:pt x="14262" y="7620"/>
                    <a:pt x="14257" y="7621"/>
                    <a:pt x="14253" y="7621"/>
                  </a:cubicBezTo>
                  <a:cubicBezTo>
                    <a:pt x="14243" y="7621"/>
                    <a:pt x="14236" y="7618"/>
                    <a:pt x="14250" y="7607"/>
                  </a:cubicBezTo>
                  <a:cubicBezTo>
                    <a:pt x="14292" y="7590"/>
                    <a:pt x="14333" y="7581"/>
                    <a:pt x="14379" y="7581"/>
                  </a:cubicBezTo>
                  <a:cubicBezTo>
                    <a:pt x="14408" y="7581"/>
                    <a:pt x="14440" y="7584"/>
                    <a:pt x="14475" y="7593"/>
                  </a:cubicBezTo>
                  <a:cubicBezTo>
                    <a:pt x="14509" y="7599"/>
                    <a:pt x="14545" y="7603"/>
                    <a:pt x="14581" y="7603"/>
                  </a:cubicBezTo>
                  <a:cubicBezTo>
                    <a:pt x="14626" y="7603"/>
                    <a:pt x="14672" y="7596"/>
                    <a:pt x="14715" y="7579"/>
                  </a:cubicBezTo>
                  <a:cubicBezTo>
                    <a:pt x="14726" y="7575"/>
                    <a:pt x="14739" y="7573"/>
                    <a:pt x="14752" y="7573"/>
                  </a:cubicBezTo>
                  <a:cubicBezTo>
                    <a:pt x="14769" y="7573"/>
                    <a:pt x="14787" y="7576"/>
                    <a:pt x="14805" y="7583"/>
                  </a:cubicBezTo>
                  <a:cubicBezTo>
                    <a:pt x="14830" y="7592"/>
                    <a:pt x="14857" y="7597"/>
                    <a:pt x="14885" y="7597"/>
                  </a:cubicBezTo>
                  <a:cubicBezTo>
                    <a:pt x="14910" y="7597"/>
                    <a:pt x="14936" y="7593"/>
                    <a:pt x="14961" y="7583"/>
                  </a:cubicBezTo>
                  <a:cubicBezTo>
                    <a:pt x="14978" y="7577"/>
                    <a:pt x="14994" y="7574"/>
                    <a:pt x="15011" y="7574"/>
                  </a:cubicBezTo>
                  <a:cubicBezTo>
                    <a:pt x="15025" y="7574"/>
                    <a:pt x="15039" y="7576"/>
                    <a:pt x="15054" y="7579"/>
                  </a:cubicBezTo>
                  <a:cubicBezTo>
                    <a:pt x="15074" y="7586"/>
                    <a:pt x="15095" y="7588"/>
                    <a:pt x="15117" y="7588"/>
                  </a:cubicBezTo>
                  <a:cubicBezTo>
                    <a:pt x="15130" y="7588"/>
                    <a:pt x="15142" y="7587"/>
                    <a:pt x="15155" y="7586"/>
                  </a:cubicBezTo>
                  <a:cubicBezTo>
                    <a:pt x="15164" y="7585"/>
                    <a:pt x="15172" y="7585"/>
                    <a:pt x="15180" y="7585"/>
                  </a:cubicBezTo>
                  <a:cubicBezTo>
                    <a:pt x="15204" y="7585"/>
                    <a:pt x="15225" y="7589"/>
                    <a:pt x="15249" y="7597"/>
                  </a:cubicBezTo>
                  <a:cubicBezTo>
                    <a:pt x="15283" y="7610"/>
                    <a:pt x="15316" y="7621"/>
                    <a:pt x="15354" y="7621"/>
                  </a:cubicBezTo>
                  <a:cubicBezTo>
                    <a:pt x="15374" y="7621"/>
                    <a:pt x="15396" y="7617"/>
                    <a:pt x="15419" y="7610"/>
                  </a:cubicBezTo>
                  <a:cubicBezTo>
                    <a:pt x="15429" y="7610"/>
                    <a:pt x="15440" y="7610"/>
                    <a:pt x="15450" y="7613"/>
                  </a:cubicBezTo>
                  <a:cubicBezTo>
                    <a:pt x="15487" y="7623"/>
                    <a:pt x="15511" y="7628"/>
                    <a:pt x="15527" y="7628"/>
                  </a:cubicBezTo>
                  <a:cubicBezTo>
                    <a:pt x="15554" y="7628"/>
                    <a:pt x="15563" y="7614"/>
                    <a:pt x="15582" y="7583"/>
                  </a:cubicBezTo>
                  <a:cubicBezTo>
                    <a:pt x="15589" y="7583"/>
                    <a:pt x="15596" y="7583"/>
                    <a:pt x="15603" y="7579"/>
                  </a:cubicBezTo>
                  <a:cubicBezTo>
                    <a:pt x="15606" y="7586"/>
                    <a:pt x="15606" y="7593"/>
                    <a:pt x="15603" y="7603"/>
                  </a:cubicBezTo>
                  <a:cubicBezTo>
                    <a:pt x="15599" y="7613"/>
                    <a:pt x="15589" y="7631"/>
                    <a:pt x="15616" y="7634"/>
                  </a:cubicBezTo>
                  <a:cubicBezTo>
                    <a:pt x="15620" y="7635"/>
                    <a:pt x="15623" y="7635"/>
                    <a:pt x="15627" y="7635"/>
                  </a:cubicBezTo>
                  <a:cubicBezTo>
                    <a:pt x="15655" y="7635"/>
                    <a:pt x="15669" y="7619"/>
                    <a:pt x="15672" y="7607"/>
                  </a:cubicBezTo>
                  <a:cubicBezTo>
                    <a:pt x="15679" y="7589"/>
                    <a:pt x="15686" y="7583"/>
                    <a:pt x="15693" y="7576"/>
                  </a:cubicBezTo>
                  <a:cubicBezTo>
                    <a:pt x="15703" y="7579"/>
                    <a:pt x="15717" y="7583"/>
                    <a:pt x="15728" y="7586"/>
                  </a:cubicBezTo>
                  <a:cubicBezTo>
                    <a:pt x="15731" y="7589"/>
                    <a:pt x="15738" y="7593"/>
                    <a:pt x="15745" y="7600"/>
                  </a:cubicBezTo>
                  <a:cubicBezTo>
                    <a:pt x="15759" y="7610"/>
                    <a:pt x="15780" y="7618"/>
                    <a:pt x="15807" y="7618"/>
                  </a:cubicBezTo>
                  <a:cubicBezTo>
                    <a:pt x="15828" y="7613"/>
                    <a:pt x="15835" y="7603"/>
                    <a:pt x="15835" y="7593"/>
                  </a:cubicBezTo>
                  <a:cubicBezTo>
                    <a:pt x="15835" y="7583"/>
                    <a:pt x="15842" y="7576"/>
                    <a:pt x="15845" y="7572"/>
                  </a:cubicBezTo>
                  <a:cubicBezTo>
                    <a:pt x="15851" y="7569"/>
                    <a:pt x="15857" y="7567"/>
                    <a:pt x="15864" y="7567"/>
                  </a:cubicBezTo>
                  <a:cubicBezTo>
                    <a:pt x="15867" y="7567"/>
                    <a:pt x="15871" y="7567"/>
                    <a:pt x="15874" y="7568"/>
                  </a:cubicBezTo>
                  <a:cubicBezTo>
                    <a:pt x="15887" y="7572"/>
                    <a:pt x="15901" y="7572"/>
                    <a:pt x="15911" y="7576"/>
                  </a:cubicBezTo>
                  <a:cubicBezTo>
                    <a:pt x="15915" y="7576"/>
                    <a:pt x="15915" y="7579"/>
                    <a:pt x="15919" y="7579"/>
                  </a:cubicBezTo>
                  <a:cubicBezTo>
                    <a:pt x="15936" y="7588"/>
                    <a:pt x="15947" y="7593"/>
                    <a:pt x="15955" y="7593"/>
                  </a:cubicBezTo>
                  <a:cubicBezTo>
                    <a:pt x="15966" y="7593"/>
                    <a:pt x="15972" y="7586"/>
                    <a:pt x="15978" y="7572"/>
                  </a:cubicBezTo>
                  <a:cubicBezTo>
                    <a:pt x="15981" y="7568"/>
                    <a:pt x="15981" y="7565"/>
                    <a:pt x="15984" y="7558"/>
                  </a:cubicBezTo>
                  <a:cubicBezTo>
                    <a:pt x="15999" y="7555"/>
                    <a:pt x="16009" y="7548"/>
                    <a:pt x="16023" y="7541"/>
                  </a:cubicBezTo>
                  <a:cubicBezTo>
                    <a:pt x="16040" y="7535"/>
                    <a:pt x="16057" y="7532"/>
                    <a:pt x="16074" y="7532"/>
                  </a:cubicBezTo>
                  <a:cubicBezTo>
                    <a:pt x="16088" y="7532"/>
                    <a:pt x="16102" y="7534"/>
                    <a:pt x="16116" y="7538"/>
                  </a:cubicBezTo>
                  <a:cubicBezTo>
                    <a:pt x="16186" y="7548"/>
                    <a:pt x="16248" y="7568"/>
                    <a:pt x="16307" y="7589"/>
                  </a:cubicBezTo>
                  <a:cubicBezTo>
                    <a:pt x="16311" y="7589"/>
                    <a:pt x="16317" y="7593"/>
                    <a:pt x="16321" y="7593"/>
                  </a:cubicBezTo>
                  <a:cubicBezTo>
                    <a:pt x="16335" y="7600"/>
                    <a:pt x="16352" y="7603"/>
                    <a:pt x="16373" y="7603"/>
                  </a:cubicBezTo>
                  <a:cubicBezTo>
                    <a:pt x="16383" y="7607"/>
                    <a:pt x="16394" y="7607"/>
                    <a:pt x="16404" y="7607"/>
                  </a:cubicBezTo>
                  <a:lnTo>
                    <a:pt x="16425" y="7607"/>
                  </a:lnTo>
                  <a:cubicBezTo>
                    <a:pt x="16460" y="7607"/>
                    <a:pt x="16494" y="7607"/>
                    <a:pt x="16532" y="7603"/>
                  </a:cubicBezTo>
                  <a:lnTo>
                    <a:pt x="16630" y="7603"/>
                  </a:lnTo>
                  <a:cubicBezTo>
                    <a:pt x="16671" y="7603"/>
                    <a:pt x="16713" y="7607"/>
                    <a:pt x="16755" y="7613"/>
                  </a:cubicBezTo>
                  <a:cubicBezTo>
                    <a:pt x="16765" y="7603"/>
                    <a:pt x="16785" y="7607"/>
                    <a:pt x="16803" y="7603"/>
                  </a:cubicBezTo>
                  <a:lnTo>
                    <a:pt x="16814" y="7603"/>
                  </a:lnTo>
                  <a:cubicBezTo>
                    <a:pt x="16876" y="7589"/>
                    <a:pt x="16876" y="7562"/>
                    <a:pt x="16845" y="7527"/>
                  </a:cubicBezTo>
                  <a:close/>
                  <a:moveTo>
                    <a:pt x="18045" y="7693"/>
                  </a:moveTo>
                  <a:cubicBezTo>
                    <a:pt x="18049" y="7704"/>
                    <a:pt x="18049" y="7711"/>
                    <a:pt x="18059" y="7722"/>
                  </a:cubicBezTo>
                  <a:cubicBezTo>
                    <a:pt x="18087" y="7742"/>
                    <a:pt x="18076" y="7756"/>
                    <a:pt x="18039" y="7759"/>
                  </a:cubicBezTo>
                  <a:cubicBezTo>
                    <a:pt x="18014" y="7757"/>
                    <a:pt x="17987" y="7754"/>
                    <a:pt x="17962" y="7754"/>
                  </a:cubicBezTo>
                  <a:cubicBezTo>
                    <a:pt x="17951" y="7754"/>
                    <a:pt x="17941" y="7755"/>
                    <a:pt x="17930" y="7756"/>
                  </a:cubicBezTo>
                  <a:cubicBezTo>
                    <a:pt x="17889" y="7759"/>
                    <a:pt x="17858" y="7767"/>
                    <a:pt x="17823" y="7777"/>
                  </a:cubicBezTo>
                  <a:cubicBezTo>
                    <a:pt x="17820" y="7777"/>
                    <a:pt x="17813" y="7780"/>
                    <a:pt x="17810" y="7780"/>
                  </a:cubicBezTo>
                  <a:cubicBezTo>
                    <a:pt x="17802" y="7780"/>
                    <a:pt x="17799" y="7780"/>
                    <a:pt x="17802" y="7773"/>
                  </a:cubicBezTo>
                  <a:cubicBezTo>
                    <a:pt x="17816" y="7756"/>
                    <a:pt x="17816" y="7738"/>
                    <a:pt x="17816" y="7722"/>
                  </a:cubicBezTo>
                  <a:cubicBezTo>
                    <a:pt x="17816" y="7717"/>
                    <a:pt x="17816" y="7717"/>
                    <a:pt x="17813" y="7714"/>
                  </a:cubicBezTo>
                  <a:cubicBezTo>
                    <a:pt x="17826" y="7711"/>
                    <a:pt x="17837" y="7707"/>
                    <a:pt x="17851" y="7704"/>
                  </a:cubicBezTo>
                  <a:cubicBezTo>
                    <a:pt x="17865" y="7704"/>
                    <a:pt x="17875" y="7701"/>
                    <a:pt x="17889" y="7701"/>
                  </a:cubicBezTo>
                  <a:cubicBezTo>
                    <a:pt x="17910" y="7697"/>
                    <a:pt x="17934" y="7697"/>
                    <a:pt x="17955" y="7693"/>
                  </a:cubicBezTo>
                  <a:close/>
                  <a:moveTo>
                    <a:pt x="10239" y="7782"/>
                  </a:moveTo>
                  <a:cubicBezTo>
                    <a:pt x="10238" y="7782"/>
                    <a:pt x="10239" y="7782"/>
                    <a:pt x="10239" y="7783"/>
                  </a:cubicBezTo>
                  <a:lnTo>
                    <a:pt x="10239" y="7783"/>
                  </a:lnTo>
                  <a:cubicBezTo>
                    <a:pt x="10239" y="7782"/>
                    <a:pt x="10239" y="7782"/>
                    <a:pt x="10239" y="7782"/>
                  </a:cubicBezTo>
                  <a:close/>
                  <a:moveTo>
                    <a:pt x="18479" y="7777"/>
                  </a:moveTo>
                  <a:lnTo>
                    <a:pt x="18479" y="7784"/>
                  </a:lnTo>
                  <a:cubicBezTo>
                    <a:pt x="18476" y="7780"/>
                    <a:pt x="18476" y="7780"/>
                    <a:pt x="18472" y="7780"/>
                  </a:cubicBezTo>
                  <a:cubicBezTo>
                    <a:pt x="18476" y="7780"/>
                    <a:pt x="18476" y="7780"/>
                    <a:pt x="18479" y="7777"/>
                  </a:cubicBezTo>
                  <a:close/>
                  <a:moveTo>
                    <a:pt x="16862" y="7742"/>
                  </a:moveTo>
                  <a:cubicBezTo>
                    <a:pt x="16849" y="7754"/>
                    <a:pt x="16854" y="7767"/>
                    <a:pt x="16890" y="7767"/>
                  </a:cubicBezTo>
                  <a:cubicBezTo>
                    <a:pt x="16894" y="7767"/>
                    <a:pt x="16899" y="7767"/>
                    <a:pt x="16904" y="7767"/>
                  </a:cubicBezTo>
                  <a:cubicBezTo>
                    <a:pt x="16904" y="7767"/>
                    <a:pt x="16907" y="7770"/>
                    <a:pt x="16910" y="7770"/>
                  </a:cubicBezTo>
                  <a:cubicBezTo>
                    <a:pt x="16907" y="7770"/>
                    <a:pt x="16900" y="7770"/>
                    <a:pt x="16897" y="7773"/>
                  </a:cubicBezTo>
                  <a:cubicBezTo>
                    <a:pt x="16897" y="7784"/>
                    <a:pt x="16907" y="7791"/>
                    <a:pt x="16921" y="7794"/>
                  </a:cubicBezTo>
                  <a:cubicBezTo>
                    <a:pt x="16910" y="7794"/>
                    <a:pt x="16900" y="7791"/>
                    <a:pt x="16890" y="7791"/>
                  </a:cubicBezTo>
                  <a:cubicBezTo>
                    <a:pt x="16864" y="7791"/>
                    <a:pt x="16837" y="7789"/>
                    <a:pt x="16811" y="7789"/>
                  </a:cubicBezTo>
                  <a:cubicBezTo>
                    <a:pt x="16777" y="7789"/>
                    <a:pt x="16744" y="7792"/>
                    <a:pt x="16716" y="7808"/>
                  </a:cubicBezTo>
                  <a:lnTo>
                    <a:pt x="16699" y="7808"/>
                  </a:lnTo>
                  <a:cubicBezTo>
                    <a:pt x="16716" y="7787"/>
                    <a:pt x="16734" y="7767"/>
                    <a:pt x="16727" y="7746"/>
                  </a:cubicBezTo>
                  <a:lnTo>
                    <a:pt x="16730" y="7746"/>
                  </a:lnTo>
                  <a:cubicBezTo>
                    <a:pt x="16769" y="7746"/>
                    <a:pt x="16810" y="7746"/>
                    <a:pt x="16848" y="7742"/>
                  </a:cubicBezTo>
                  <a:close/>
                  <a:moveTo>
                    <a:pt x="3717" y="7832"/>
                  </a:moveTo>
                  <a:lnTo>
                    <a:pt x="3717" y="7836"/>
                  </a:lnTo>
                  <a:lnTo>
                    <a:pt x="3713" y="7836"/>
                  </a:lnTo>
                  <a:cubicBezTo>
                    <a:pt x="3713" y="7836"/>
                    <a:pt x="3717" y="7836"/>
                    <a:pt x="3717" y="7832"/>
                  </a:cubicBezTo>
                  <a:close/>
                  <a:moveTo>
                    <a:pt x="11373" y="7874"/>
                  </a:moveTo>
                  <a:lnTo>
                    <a:pt x="11373" y="7877"/>
                  </a:lnTo>
                  <a:lnTo>
                    <a:pt x="11370" y="7877"/>
                  </a:lnTo>
                  <a:lnTo>
                    <a:pt x="11373" y="7874"/>
                  </a:lnTo>
                  <a:close/>
                  <a:moveTo>
                    <a:pt x="16591" y="7898"/>
                  </a:moveTo>
                  <a:lnTo>
                    <a:pt x="16591" y="7902"/>
                  </a:lnTo>
                  <a:lnTo>
                    <a:pt x="16588" y="7902"/>
                  </a:lnTo>
                  <a:cubicBezTo>
                    <a:pt x="16588" y="7898"/>
                    <a:pt x="16591" y="7898"/>
                    <a:pt x="16591" y="7898"/>
                  </a:cubicBezTo>
                  <a:close/>
                  <a:moveTo>
                    <a:pt x="9372" y="7916"/>
                  </a:moveTo>
                  <a:cubicBezTo>
                    <a:pt x="9372" y="7919"/>
                    <a:pt x="9372" y="7919"/>
                    <a:pt x="9375" y="7919"/>
                  </a:cubicBezTo>
                  <a:lnTo>
                    <a:pt x="9368" y="7919"/>
                  </a:lnTo>
                  <a:cubicBezTo>
                    <a:pt x="9372" y="7919"/>
                    <a:pt x="9372" y="7919"/>
                    <a:pt x="9372" y="7916"/>
                  </a:cubicBezTo>
                  <a:close/>
                  <a:moveTo>
                    <a:pt x="7988" y="7930"/>
                  </a:moveTo>
                  <a:lnTo>
                    <a:pt x="7991" y="7933"/>
                  </a:lnTo>
                  <a:cubicBezTo>
                    <a:pt x="7984" y="7930"/>
                    <a:pt x="7980" y="7930"/>
                    <a:pt x="7977" y="7930"/>
                  </a:cubicBezTo>
                  <a:close/>
                  <a:moveTo>
                    <a:pt x="25968" y="1"/>
                  </a:moveTo>
                  <a:cubicBezTo>
                    <a:pt x="25965" y="1"/>
                    <a:pt x="25962" y="1"/>
                    <a:pt x="25959" y="2"/>
                  </a:cubicBezTo>
                  <a:cubicBezTo>
                    <a:pt x="25924" y="12"/>
                    <a:pt x="25952" y="36"/>
                    <a:pt x="25952" y="50"/>
                  </a:cubicBezTo>
                  <a:cubicBezTo>
                    <a:pt x="25952" y="61"/>
                    <a:pt x="25955" y="71"/>
                    <a:pt x="25955" y="82"/>
                  </a:cubicBezTo>
                  <a:cubicBezTo>
                    <a:pt x="25955" y="113"/>
                    <a:pt x="25924" y="120"/>
                    <a:pt x="25882" y="120"/>
                  </a:cubicBezTo>
                  <a:cubicBezTo>
                    <a:pt x="25827" y="120"/>
                    <a:pt x="25775" y="120"/>
                    <a:pt x="25720" y="124"/>
                  </a:cubicBezTo>
                  <a:cubicBezTo>
                    <a:pt x="25714" y="124"/>
                    <a:pt x="25707" y="124"/>
                    <a:pt x="25701" y="124"/>
                  </a:cubicBezTo>
                  <a:cubicBezTo>
                    <a:pt x="25635" y="124"/>
                    <a:pt x="25574" y="108"/>
                    <a:pt x="25497" y="95"/>
                  </a:cubicBezTo>
                  <a:cubicBezTo>
                    <a:pt x="25557" y="89"/>
                    <a:pt x="25570" y="82"/>
                    <a:pt x="25553" y="68"/>
                  </a:cubicBezTo>
                  <a:cubicBezTo>
                    <a:pt x="25544" y="62"/>
                    <a:pt x="25533" y="60"/>
                    <a:pt x="25522" y="60"/>
                  </a:cubicBezTo>
                  <a:cubicBezTo>
                    <a:pt x="25508" y="60"/>
                    <a:pt x="25493" y="63"/>
                    <a:pt x="25480" y="65"/>
                  </a:cubicBezTo>
                  <a:cubicBezTo>
                    <a:pt x="25449" y="71"/>
                    <a:pt x="25452" y="85"/>
                    <a:pt x="25470" y="99"/>
                  </a:cubicBezTo>
                  <a:cubicBezTo>
                    <a:pt x="25461" y="100"/>
                    <a:pt x="25452" y="100"/>
                    <a:pt x="25444" y="100"/>
                  </a:cubicBezTo>
                  <a:cubicBezTo>
                    <a:pt x="25378" y="100"/>
                    <a:pt x="25319" y="78"/>
                    <a:pt x="25254" y="75"/>
                  </a:cubicBezTo>
                  <a:cubicBezTo>
                    <a:pt x="25225" y="75"/>
                    <a:pt x="25196" y="79"/>
                    <a:pt x="25167" y="79"/>
                  </a:cubicBezTo>
                  <a:cubicBezTo>
                    <a:pt x="25147" y="79"/>
                    <a:pt x="25128" y="77"/>
                    <a:pt x="25109" y="71"/>
                  </a:cubicBezTo>
                  <a:cubicBezTo>
                    <a:pt x="25067" y="61"/>
                    <a:pt x="25046" y="54"/>
                    <a:pt x="25105" y="33"/>
                  </a:cubicBezTo>
                  <a:cubicBezTo>
                    <a:pt x="25091" y="31"/>
                    <a:pt x="25081" y="29"/>
                    <a:pt x="25071" y="29"/>
                  </a:cubicBezTo>
                  <a:cubicBezTo>
                    <a:pt x="25064" y="29"/>
                    <a:pt x="25057" y="30"/>
                    <a:pt x="25049" y="33"/>
                  </a:cubicBezTo>
                  <a:cubicBezTo>
                    <a:pt x="25039" y="36"/>
                    <a:pt x="25028" y="36"/>
                    <a:pt x="25017" y="36"/>
                  </a:cubicBezTo>
                  <a:cubicBezTo>
                    <a:pt x="24982" y="36"/>
                    <a:pt x="24946" y="26"/>
                    <a:pt x="24911" y="26"/>
                  </a:cubicBezTo>
                  <a:cubicBezTo>
                    <a:pt x="24887" y="29"/>
                    <a:pt x="24869" y="52"/>
                    <a:pt x="24846" y="52"/>
                  </a:cubicBezTo>
                  <a:cubicBezTo>
                    <a:pt x="24837" y="52"/>
                    <a:pt x="24826" y="48"/>
                    <a:pt x="24814" y="36"/>
                  </a:cubicBezTo>
                  <a:cubicBezTo>
                    <a:pt x="24807" y="40"/>
                    <a:pt x="24800" y="40"/>
                    <a:pt x="24796" y="44"/>
                  </a:cubicBezTo>
                  <a:cubicBezTo>
                    <a:pt x="24786" y="55"/>
                    <a:pt x="24776" y="60"/>
                    <a:pt x="24769" y="60"/>
                  </a:cubicBezTo>
                  <a:cubicBezTo>
                    <a:pt x="24759" y="60"/>
                    <a:pt x="24753" y="52"/>
                    <a:pt x="24751" y="36"/>
                  </a:cubicBezTo>
                  <a:cubicBezTo>
                    <a:pt x="24748" y="26"/>
                    <a:pt x="24741" y="26"/>
                    <a:pt x="24727" y="26"/>
                  </a:cubicBezTo>
                  <a:cubicBezTo>
                    <a:pt x="24708" y="30"/>
                    <a:pt x="24688" y="31"/>
                    <a:pt x="24669" y="31"/>
                  </a:cubicBezTo>
                  <a:cubicBezTo>
                    <a:pt x="24633" y="31"/>
                    <a:pt x="24598" y="26"/>
                    <a:pt x="24564" y="20"/>
                  </a:cubicBezTo>
                  <a:cubicBezTo>
                    <a:pt x="24557" y="17"/>
                    <a:pt x="24549" y="16"/>
                    <a:pt x="24543" y="16"/>
                  </a:cubicBezTo>
                  <a:cubicBezTo>
                    <a:pt x="24529" y="16"/>
                    <a:pt x="24520" y="21"/>
                    <a:pt x="24537" y="33"/>
                  </a:cubicBezTo>
                  <a:cubicBezTo>
                    <a:pt x="24567" y="57"/>
                    <a:pt x="24564" y="92"/>
                    <a:pt x="24606" y="110"/>
                  </a:cubicBezTo>
                  <a:cubicBezTo>
                    <a:pt x="24606" y="113"/>
                    <a:pt x="24609" y="116"/>
                    <a:pt x="24606" y="116"/>
                  </a:cubicBezTo>
                  <a:cubicBezTo>
                    <a:pt x="24586" y="124"/>
                    <a:pt x="24560" y="128"/>
                    <a:pt x="24534" y="128"/>
                  </a:cubicBezTo>
                  <a:cubicBezTo>
                    <a:pt x="24491" y="128"/>
                    <a:pt x="24447" y="118"/>
                    <a:pt x="24422" y="99"/>
                  </a:cubicBezTo>
                  <a:cubicBezTo>
                    <a:pt x="24391" y="80"/>
                    <a:pt x="24359" y="65"/>
                    <a:pt x="24318" y="65"/>
                  </a:cubicBezTo>
                  <a:cubicBezTo>
                    <a:pt x="24307" y="65"/>
                    <a:pt x="24296" y="66"/>
                    <a:pt x="24283" y="68"/>
                  </a:cubicBezTo>
                  <a:cubicBezTo>
                    <a:pt x="24278" y="69"/>
                    <a:pt x="24272" y="69"/>
                    <a:pt x="24266" y="69"/>
                  </a:cubicBezTo>
                  <a:cubicBezTo>
                    <a:pt x="24251" y="69"/>
                    <a:pt x="24236" y="67"/>
                    <a:pt x="24231" y="65"/>
                  </a:cubicBezTo>
                  <a:cubicBezTo>
                    <a:pt x="24208" y="44"/>
                    <a:pt x="24182" y="38"/>
                    <a:pt x="24156" y="38"/>
                  </a:cubicBezTo>
                  <a:cubicBezTo>
                    <a:pt x="24128" y="38"/>
                    <a:pt x="24098" y="45"/>
                    <a:pt x="24068" y="50"/>
                  </a:cubicBezTo>
                  <a:cubicBezTo>
                    <a:pt x="24055" y="54"/>
                    <a:pt x="24040" y="60"/>
                    <a:pt x="24027" y="60"/>
                  </a:cubicBezTo>
                  <a:cubicBezTo>
                    <a:pt x="24015" y="60"/>
                    <a:pt x="24004" y="55"/>
                    <a:pt x="23995" y="40"/>
                  </a:cubicBezTo>
                  <a:cubicBezTo>
                    <a:pt x="23990" y="32"/>
                    <a:pt x="23980" y="28"/>
                    <a:pt x="23969" y="28"/>
                  </a:cubicBezTo>
                  <a:cubicBezTo>
                    <a:pt x="23959" y="28"/>
                    <a:pt x="23948" y="31"/>
                    <a:pt x="23940" y="36"/>
                  </a:cubicBezTo>
                  <a:cubicBezTo>
                    <a:pt x="23889" y="61"/>
                    <a:pt x="23833" y="68"/>
                    <a:pt x="23776" y="68"/>
                  </a:cubicBezTo>
                  <a:cubicBezTo>
                    <a:pt x="23751" y="68"/>
                    <a:pt x="23726" y="67"/>
                    <a:pt x="23701" y="65"/>
                  </a:cubicBezTo>
                  <a:cubicBezTo>
                    <a:pt x="23691" y="56"/>
                    <a:pt x="23680" y="53"/>
                    <a:pt x="23669" y="53"/>
                  </a:cubicBezTo>
                  <a:cubicBezTo>
                    <a:pt x="23658" y="53"/>
                    <a:pt x="23647" y="57"/>
                    <a:pt x="23638" y="65"/>
                  </a:cubicBezTo>
                  <a:cubicBezTo>
                    <a:pt x="23617" y="78"/>
                    <a:pt x="23631" y="92"/>
                    <a:pt x="23645" y="110"/>
                  </a:cubicBezTo>
                  <a:cubicBezTo>
                    <a:pt x="23641" y="127"/>
                    <a:pt x="23666" y="127"/>
                    <a:pt x="23686" y="127"/>
                  </a:cubicBezTo>
                  <a:cubicBezTo>
                    <a:pt x="23717" y="127"/>
                    <a:pt x="23746" y="130"/>
                    <a:pt x="23780" y="145"/>
                  </a:cubicBezTo>
                  <a:cubicBezTo>
                    <a:pt x="23735" y="151"/>
                    <a:pt x="23690" y="155"/>
                    <a:pt x="23725" y="193"/>
                  </a:cubicBezTo>
                  <a:cubicBezTo>
                    <a:pt x="23735" y="203"/>
                    <a:pt x="23714" y="217"/>
                    <a:pt x="23686" y="217"/>
                  </a:cubicBezTo>
                  <a:cubicBezTo>
                    <a:pt x="23659" y="217"/>
                    <a:pt x="23631" y="220"/>
                    <a:pt x="23603" y="220"/>
                  </a:cubicBezTo>
                  <a:cubicBezTo>
                    <a:pt x="23565" y="217"/>
                    <a:pt x="23523" y="224"/>
                    <a:pt x="23485" y="210"/>
                  </a:cubicBezTo>
                  <a:cubicBezTo>
                    <a:pt x="23502" y="203"/>
                    <a:pt x="23530" y="196"/>
                    <a:pt x="23506" y="175"/>
                  </a:cubicBezTo>
                  <a:cubicBezTo>
                    <a:pt x="23478" y="153"/>
                    <a:pt x="23495" y="151"/>
                    <a:pt x="23517" y="151"/>
                  </a:cubicBezTo>
                  <a:cubicBezTo>
                    <a:pt x="23523" y="151"/>
                    <a:pt x="23529" y="151"/>
                    <a:pt x="23534" y="151"/>
                  </a:cubicBezTo>
                  <a:cubicBezTo>
                    <a:pt x="23547" y="158"/>
                    <a:pt x="23562" y="165"/>
                    <a:pt x="23572" y="175"/>
                  </a:cubicBezTo>
                  <a:cubicBezTo>
                    <a:pt x="23581" y="181"/>
                    <a:pt x="23585" y="190"/>
                    <a:pt x="23597" y="190"/>
                  </a:cubicBezTo>
                  <a:cubicBezTo>
                    <a:pt x="23599" y="190"/>
                    <a:pt x="23601" y="190"/>
                    <a:pt x="23603" y="189"/>
                  </a:cubicBezTo>
                  <a:cubicBezTo>
                    <a:pt x="23617" y="182"/>
                    <a:pt x="23610" y="172"/>
                    <a:pt x="23610" y="165"/>
                  </a:cubicBezTo>
                  <a:cubicBezTo>
                    <a:pt x="23631" y="124"/>
                    <a:pt x="23592" y="92"/>
                    <a:pt x="23568" y="57"/>
                  </a:cubicBezTo>
                  <a:cubicBezTo>
                    <a:pt x="23562" y="48"/>
                    <a:pt x="23549" y="42"/>
                    <a:pt x="23533" y="42"/>
                  </a:cubicBezTo>
                  <a:cubicBezTo>
                    <a:pt x="23526" y="42"/>
                    <a:pt x="23517" y="43"/>
                    <a:pt x="23509" y="47"/>
                  </a:cubicBezTo>
                  <a:cubicBezTo>
                    <a:pt x="23488" y="56"/>
                    <a:pt x="23466" y="58"/>
                    <a:pt x="23444" y="58"/>
                  </a:cubicBezTo>
                  <a:cubicBezTo>
                    <a:pt x="23431" y="58"/>
                    <a:pt x="23418" y="57"/>
                    <a:pt x="23405" y="57"/>
                  </a:cubicBezTo>
                  <a:cubicBezTo>
                    <a:pt x="23401" y="57"/>
                    <a:pt x="23398" y="58"/>
                    <a:pt x="23394" y="58"/>
                  </a:cubicBezTo>
                  <a:cubicBezTo>
                    <a:pt x="23359" y="58"/>
                    <a:pt x="23325" y="45"/>
                    <a:pt x="23290" y="45"/>
                  </a:cubicBezTo>
                  <a:cubicBezTo>
                    <a:pt x="23278" y="45"/>
                    <a:pt x="23265" y="46"/>
                    <a:pt x="23253" y="50"/>
                  </a:cubicBezTo>
                  <a:cubicBezTo>
                    <a:pt x="23228" y="57"/>
                    <a:pt x="23204" y="61"/>
                    <a:pt x="23176" y="65"/>
                  </a:cubicBezTo>
                  <a:cubicBezTo>
                    <a:pt x="23171" y="65"/>
                    <a:pt x="23166" y="65"/>
                    <a:pt x="23160" y="65"/>
                  </a:cubicBezTo>
                  <a:cubicBezTo>
                    <a:pt x="23128" y="65"/>
                    <a:pt x="23095" y="59"/>
                    <a:pt x="23064" y="59"/>
                  </a:cubicBezTo>
                  <a:cubicBezTo>
                    <a:pt x="23054" y="59"/>
                    <a:pt x="23044" y="60"/>
                    <a:pt x="23034" y="61"/>
                  </a:cubicBezTo>
                  <a:cubicBezTo>
                    <a:pt x="22934" y="78"/>
                    <a:pt x="22830" y="89"/>
                    <a:pt x="22726" y="92"/>
                  </a:cubicBezTo>
                  <a:cubicBezTo>
                    <a:pt x="22642" y="89"/>
                    <a:pt x="22559" y="92"/>
                    <a:pt x="22472" y="85"/>
                  </a:cubicBezTo>
                  <a:cubicBezTo>
                    <a:pt x="22443" y="83"/>
                    <a:pt x="22412" y="82"/>
                    <a:pt x="22381" y="82"/>
                  </a:cubicBezTo>
                  <a:cubicBezTo>
                    <a:pt x="22315" y="82"/>
                    <a:pt x="22248" y="87"/>
                    <a:pt x="22184" y="99"/>
                  </a:cubicBezTo>
                  <a:cubicBezTo>
                    <a:pt x="22121" y="102"/>
                    <a:pt x="22056" y="110"/>
                    <a:pt x="21995" y="110"/>
                  </a:cubicBezTo>
                  <a:cubicBezTo>
                    <a:pt x="21985" y="110"/>
                    <a:pt x="21975" y="110"/>
                    <a:pt x="21965" y="110"/>
                  </a:cubicBezTo>
                  <a:cubicBezTo>
                    <a:pt x="21958" y="109"/>
                    <a:pt x="21951" y="109"/>
                    <a:pt x="21944" y="109"/>
                  </a:cubicBezTo>
                  <a:cubicBezTo>
                    <a:pt x="21885" y="109"/>
                    <a:pt x="21839" y="133"/>
                    <a:pt x="21823" y="155"/>
                  </a:cubicBezTo>
                  <a:cubicBezTo>
                    <a:pt x="21807" y="174"/>
                    <a:pt x="21795" y="181"/>
                    <a:pt x="21784" y="181"/>
                  </a:cubicBezTo>
                  <a:cubicBezTo>
                    <a:pt x="21767" y="181"/>
                    <a:pt x="21754" y="163"/>
                    <a:pt x="21736" y="155"/>
                  </a:cubicBezTo>
                  <a:cubicBezTo>
                    <a:pt x="21721" y="142"/>
                    <a:pt x="21708" y="119"/>
                    <a:pt x="21691" y="119"/>
                  </a:cubicBezTo>
                  <a:cubicBezTo>
                    <a:pt x="21689" y="119"/>
                    <a:pt x="21687" y="119"/>
                    <a:pt x="21685" y="120"/>
                  </a:cubicBezTo>
                  <a:cubicBezTo>
                    <a:pt x="21662" y="128"/>
                    <a:pt x="21640" y="130"/>
                    <a:pt x="21618" y="130"/>
                  </a:cubicBezTo>
                  <a:cubicBezTo>
                    <a:pt x="21590" y="130"/>
                    <a:pt x="21563" y="127"/>
                    <a:pt x="21537" y="127"/>
                  </a:cubicBezTo>
                  <a:cubicBezTo>
                    <a:pt x="21532" y="127"/>
                    <a:pt x="21527" y="127"/>
                    <a:pt x="21522" y="127"/>
                  </a:cubicBezTo>
                  <a:cubicBezTo>
                    <a:pt x="21488" y="129"/>
                    <a:pt x="21451" y="135"/>
                    <a:pt x="21416" y="135"/>
                  </a:cubicBezTo>
                  <a:cubicBezTo>
                    <a:pt x="21390" y="135"/>
                    <a:pt x="21365" y="132"/>
                    <a:pt x="21344" y="120"/>
                  </a:cubicBezTo>
                  <a:cubicBezTo>
                    <a:pt x="21331" y="113"/>
                    <a:pt x="21320" y="110"/>
                    <a:pt x="21312" y="110"/>
                  </a:cubicBezTo>
                  <a:cubicBezTo>
                    <a:pt x="21290" y="110"/>
                    <a:pt x="21281" y="127"/>
                    <a:pt x="21268" y="137"/>
                  </a:cubicBezTo>
                  <a:cubicBezTo>
                    <a:pt x="21237" y="158"/>
                    <a:pt x="21258" y="169"/>
                    <a:pt x="21289" y="179"/>
                  </a:cubicBezTo>
                  <a:cubicBezTo>
                    <a:pt x="21296" y="182"/>
                    <a:pt x="21317" y="182"/>
                    <a:pt x="21310" y="196"/>
                  </a:cubicBezTo>
                  <a:cubicBezTo>
                    <a:pt x="21296" y="199"/>
                    <a:pt x="21282" y="199"/>
                    <a:pt x="21268" y="203"/>
                  </a:cubicBezTo>
                  <a:cubicBezTo>
                    <a:pt x="21258" y="207"/>
                    <a:pt x="21248" y="214"/>
                    <a:pt x="21254" y="220"/>
                  </a:cubicBezTo>
                  <a:cubicBezTo>
                    <a:pt x="21257" y="226"/>
                    <a:pt x="21267" y="229"/>
                    <a:pt x="21275" y="229"/>
                  </a:cubicBezTo>
                  <a:cubicBezTo>
                    <a:pt x="21277" y="229"/>
                    <a:pt x="21280" y="229"/>
                    <a:pt x="21282" y="228"/>
                  </a:cubicBezTo>
                  <a:cubicBezTo>
                    <a:pt x="21298" y="219"/>
                    <a:pt x="21313" y="216"/>
                    <a:pt x="21328" y="216"/>
                  </a:cubicBezTo>
                  <a:cubicBezTo>
                    <a:pt x="21362" y="216"/>
                    <a:pt x="21393" y="232"/>
                    <a:pt x="21424" y="234"/>
                  </a:cubicBezTo>
                  <a:cubicBezTo>
                    <a:pt x="21437" y="232"/>
                    <a:pt x="21450" y="231"/>
                    <a:pt x="21464" y="231"/>
                  </a:cubicBezTo>
                  <a:cubicBezTo>
                    <a:pt x="21479" y="231"/>
                    <a:pt x="21493" y="232"/>
                    <a:pt x="21508" y="232"/>
                  </a:cubicBezTo>
                  <a:cubicBezTo>
                    <a:pt x="21516" y="232"/>
                    <a:pt x="21524" y="232"/>
                    <a:pt x="21532" y="231"/>
                  </a:cubicBezTo>
                  <a:cubicBezTo>
                    <a:pt x="21539" y="230"/>
                    <a:pt x="21544" y="229"/>
                    <a:pt x="21548" y="229"/>
                  </a:cubicBezTo>
                  <a:cubicBezTo>
                    <a:pt x="21565" y="229"/>
                    <a:pt x="21554" y="240"/>
                    <a:pt x="21542" y="252"/>
                  </a:cubicBezTo>
                  <a:cubicBezTo>
                    <a:pt x="21477" y="259"/>
                    <a:pt x="21477" y="259"/>
                    <a:pt x="21522" y="297"/>
                  </a:cubicBezTo>
                  <a:cubicBezTo>
                    <a:pt x="21522" y="297"/>
                    <a:pt x="21518" y="300"/>
                    <a:pt x="21518" y="304"/>
                  </a:cubicBezTo>
                  <a:lnTo>
                    <a:pt x="21507" y="304"/>
                  </a:lnTo>
                  <a:cubicBezTo>
                    <a:pt x="21503" y="302"/>
                    <a:pt x="21499" y="301"/>
                    <a:pt x="21495" y="301"/>
                  </a:cubicBezTo>
                  <a:cubicBezTo>
                    <a:pt x="21486" y="301"/>
                    <a:pt x="21479" y="304"/>
                    <a:pt x="21470" y="304"/>
                  </a:cubicBezTo>
                  <a:cubicBezTo>
                    <a:pt x="21468" y="304"/>
                    <a:pt x="21465" y="304"/>
                    <a:pt x="21462" y="304"/>
                  </a:cubicBezTo>
                  <a:cubicBezTo>
                    <a:pt x="21456" y="301"/>
                    <a:pt x="21449" y="300"/>
                    <a:pt x="21442" y="300"/>
                  </a:cubicBezTo>
                  <a:cubicBezTo>
                    <a:pt x="21427" y="300"/>
                    <a:pt x="21412" y="304"/>
                    <a:pt x="21396" y="304"/>
                  </a:cubicBezTo>
                  <a:cubicBezTo>
                    <a:pt x="21392" y="304"/>
                    <a:pt x="21389" y="304"/>
                    <a:pt x="21386" y="304"/>
                  </a:cubicBezTo>
                  <a:lnTo>
                    <a:pt x="21272" y="304"/>
                  </a:lnTo>
                  <a:cubicBezTo>
                    <a:pt x="21265" y="304"/>
                    <a:pt x="21257" y="304"/>
                    <a:pt x="21249" y="304"/>
                  </a:cubicBezTo>
                  <a:cubicBezTo>
                    <a:pt x="21233" y="304"/>
                    <a:pt x="21217" y="302"/>
                    <a:pt x="21213" y="294"/>
                  </a:cubicBezTo>
                  <a:cubicBezTo>
                    <a:pt x="21206" y="269"/>
                    <a:pt x="21178" y="273"/>
                    <a:pt x="21153" y="269"/>
                  </a:cubicBezTo>
                  <a:cubicBezTo>
                    <a:pt x="21126" y="269"/>
                    <a:pt x="21102" y="265"/>
                    <a:pt x="21074" y="265"/>
                  </a:cubicBezTo>
                  <a:cubicBezTo>
                    <a:pt x="21099" y="244"/>
                    <a:pt x="21164" y="234"/>
                    <a:pt x="21102" y="214"/>
                  </a:cubicBezTo>
                  <a:cubicBezTo>
                    <a:pt x="21067" y="203"/>
                    <a:pt x="21029" y="193"/>
                    <a:pt x="20994" y="186"/>
                  </a:cubicBezTo>
                  <a:cubicBezTo>
                    <a:pt x="20991" y="186"/>
                    <a:pt x="20987" y="186"/>
                    <a:pt x="20984" y="186"/>
                  </a:cubicBezTo>
                  <a:cubicBezTo>
                    <a:pt x="20938" y="186"/>
                    <a:pt x="20891" y="171"/>
                    <a:pt x="20847" y="171"/>
                  </a:cubicBezTo>
                  <a:cubicBezTo>
                    <a:pt x="20835" y="171"/>
                    <a:pt x="20822" y="172"/>
                    <a:pt x="20810" y="175"/>
                  </a:cubicBezTo>
                  <a:cubicBezTo>
                    <a:pt x="20789" y="180"/>
                    <a:pt x="20767" y="182"/>
                    <a:pt x="20747" y="182"/>
                  </a:cubicBezTo>
                  <a:cubicBezTo>
                    <a:pt x="20705" y="182"/>
                    <a:pt x="20665" y="175"/>
                    <a:pt x="20623" y="175"/>
                  </a:cubicBezTo>
                  <a:cubicBezTo>
                    <a:pt x="20612" y="175"/>
                    <a:pt x="20602" y="175"/>
                    <a:pt x="20588" y="179"/>
                  </a:cubicBezTo>
                  <a:cubicBezTo>
                    <a:pt x="20544" y="179"/>
                    <a:pt x="20502" y="191"/>
                    <a:pt x="20458" y="191"/>
                  </a:cubicBezTo>
                  <a:cubicBezTo>
                    <a:pt x="20436" y="191"/>
                    <a:pt x="20414" y="188"/>
                    <a:pt x="20391" y="179"/>
                  </a:cubicBezTo>
                  <a:cubicBezTo>
                    <a:pt x="20383" y="175"/>
                    <a:pt x="20372" y="173"/>
                    <a:pt x="20361" y="173"/>
                  </a:cubicBezTo>
                  <a:cubicBezTo>
                    <a:pt x="20341" y="173"/>
                    <a:pt x="20319" y="178"/>
                    <a:pt x="20303" y="189"/>
                  </a:cubicBezTo>
                  <a:cubicBezTo>
                    <a:pt x="20276" y="210"/>
                    <a:pt x="20311" y="220"/>
                    <a:pt x="20324" y="231"/>
                  </a:cubicBezTo>
                  <a:cubicBezTo>
                    <a:pt x="20345" y="252"/>
                    <a:pt x="20300" y="249"/>
                    <a:pt x="20300" y="259"/>
                  </a:cubicBezTo>
                  <a:cubicBezTo>
                    <a:pt x="20238" y="262"/>
                    <a:pt x="20269" y="304"/>
                    <a:pt x="20238" y="321"/>
                  </a:cubicBezTo>
                  <a:cubicBezTo>
                    <a:pt x="20238" y="328"/>
                    <a:pt x="20234" y="332"/>
                    <a:pt x="20234" y="339"/>
                  </a:cubicBezTo>
                  <a:cubicBezTo>
                    <a:pt x="20210" y="356"/>
                    <a:pt x="20172" y="359"/>
                    <a:pt x="20141" y="369"/>
                  </a:cubicBezTo>
                  <a:cubicBezTo>
                    <a:pt x="20117" y="369"/>
                    <a:pt x="20092" y="368"/>
                    <a:pt x="20068" y="368"/>
                  </a:cubicBezTo>
                  <a:cubicBezTo>
                    <a:pt x="19987" y="368"/>
                    <a:pt x="19906" y="373"/>
                    <a:pt x="19832" y="383"/>
                  </a:cubicBezTo>
                  <a:cubicBezTo>
                    <a:pt x="19634" y="411"/>
                    <a:pt x="19429" y="404"/>
                    <a:pt x="19228" y="428"/>
                  </a:cubicBezTo>
                  <a:cubicBezTo>
                    <a:pt x="19128" y="439"/>
                    <a:pt x="19020" y="443"/>
                    <a:pt x="18916" y="453"/>
                  </a:cubicBezTo>
                  <a:cubicBezTo>
                    <a:pt x="18888" y="457"/>
                    <a:pt x="18860" y="460"/>
                    <a:pt x="18830" y="460"/>
                  </a:cubicBezTo>
                  <a:cubicBezTo>
                    <a:pt x="18823" y="460"/>
                    <a:pt x="18817" y="460"/>
                    <a:pt x="18810" y="460"/>
                  </a:cubicBezTo>
                  <a:cubicBezTo>
                    <a:pt x="18762" y="460"/>
                    <a:pt x="18712" y="466"/>
                    <a:pt x="18662" y="466"/>
                  </a:cubicBezTo>
                  <a:cubicBezTo>
                    <a:pt x="18633" y="466"/>
                    <a:pt x="18604" y="464"/>
                    <a:pt x="18576" y="457"/>
                  </a:cubicBezTo>
                  <a:lnTo>
                    <a:pt x="18569" y="457"/>
                  </a:lnTo>
                  <a:cubicBezTo>
                    <a:pt x="18502" y="481"/>
                    <a:pt x="18429" y="484"/>
                    <a:pt x="18355" y="484"/>
                  </a:cubicBezTo>
                  <a:cubicBezTo>
                    <a:pt x="18330" y="484"/>
                    <a:pt x="18305" y="484"/>
                    <a:pt x="18280" y="484"/>
                  </a:cubicBezTo>
                  <a:cubicBezTo>
                    <a:pt x="18264" y="484"/>
                    <a:pt x="18248" y="484"/>
                    <a:pt x="18233" y="484"/>
                  </a:cubicBezTo>
                  <a:cubicBezTo>
                    <a:pt x="18208" y="481"/>
                    <a:pt x="18184" y="473"/>
                    <a:pt x="18163" y="463"/>
                  </a:cubicBezTo>
                  <a:cubicBezTo>
                    <a:pt x="18148" y="457"/>
                    <a:pt x="18135" y="455"/>
                    <a:pt x="18122" y="455"/>
                  </a:cubicBezTo>
                  <a:cubicBezTo>
                    <a:pt x="18107" y="455"/>
                    <a:pt x="18091" y="458"/>
                    <a:pt x="18069" y="460"/>
                  </a:cubicBezTo>
                  <a:cubicBezTo>
                    <a:pt x="18009" y="463"/>
                    <a:pt x="17958" y="478"/>
                    <a:pt x="17894" y="478"/>
                  </a:cubicBezTo>
                  <a:cubicBezTo>
                    <a:pt x="17888" y="478"/>
                    <a:pt x="17882" y="478"/>
                    <a:pt x="17875" y="478"/>
                  </a:cubicBezTo>
                  <a:cubicBezTo>
                    <a:pt x="17830" y="478"/>
                    <a:pt x="17783" y="478"/>
                    <a:pt x="17736" y="478"/>
                  </a:cubicBezTo>
                  <a:cubicBezTo>
                    <a:pt x="17683" y="478"/>
                    <a:pt x="17630" y="477"/>
                    <a:pt x="17576" y="473"/>
                  </a:cubicBezTo>
                  <a:cubicBezTo>
                    <a:pt x="17574" y="473"/>
                    <a:pt x="17571" y="473"/>
                    <a:pt x="17568" y="473"/>
                  </a:cubicBezTo>
                  <a:cubicBezTo>
                    <a:pt x="17548" y="473"/>
                    <a:pt x="17525" y="479"/>
                    <a:pt x="17503" y="479"/>
                  </a:cubicBezTo>
                  <a:cubicBezTo>
                    <a:pt x="17490" y="479"/>
                    <a:pt x="17478" y="477"/>
                    <a:pt x="17466" y="470"/>
                  </a:cubicBezTo>
                  <a:cubicBezTo>
                    <a:pt x="17431" y="449"/>
                    <a:pt x="17382" y="446"/>
                    <a:pt x="17341" y="446"/>
                  </a:cubicBezTo>
                  <a:cubicBezTo>
                    <a:pt x="17327" y="449"/>
                    <a:pt x="17310" y="449"/>
                    <a:pt x="17296" y="449"/>
                  </a:cubicBezTo>
                  <a:cubicBezTo>
                    <a:pt x="17303" y="446"/>
                    <a:pt x="17303" y="443"/>
                    <a:pt x="17303" y="432"/>
                  </a:cubicBezTo>
                  <a:cubicBezTo>
                    <a:pt x="17300" y="424"/>
                    <a:pt x="17291" y="416"/>
                    <a:pt x="17278" y="416"/>
                  </a:cubicBezTo>
                  <a:cubicBezTo>
                    <a:pt x="17274" y="416"/>
                    <a:pt x="17269" y="417"/>
                    <a:pt x="17264" y="418"/>
                  </a:cubicBezTo>
                  <a:cubicBezTo>
                    <a:pt x="17259" y="421"/>
                    <a:pt x="17254" y="421"/>
                    <a:pt x="17249" y="421"/>
                  </a:cubicBezTo>
                  <a:cubicBezTo>
                    <a:pt x="17239" y="421"/>
                    <a:pt x="17229" y="417"/>
                    <a:pt x="17219" y="415"/>
                  </a:cubicBezTo>
                  <a:cubicBezTo>
                    <a:pt x="17198" y="411"/>
                    <a:pt x="17181" y="411"/>
                    <a:pt x="17160" y="408"/>
                  </a:cubicBezTo>
                  <a:cubicBezTo>
                    <a:pt x="17147" y="408"/>
                    <a:pt x="17126" y="408"/>
                    <a:pt x="17118" y="418"/>
                  </a:cubicBezTo>
                  <a:cubicBezTo>
                    <a:pt x="17115" y="428"/>
                    <a:pt x="17133" y="439"/>
                    <a:pt x="17150" y="439"/>
                  </a:cubicBezTo>
                  <a:cubicBezTo>
                    <a:pt x="17157" y="449"/>
                    <a:pt x="17168" y="453"/>
                    <a:pt x="17178" y="457"/>
                  </a:cubicBezTo>
                  <a:cubicBezTo>
                    <a:pt x="17126" y="460"/>
                    <a:pt x="17077" y="460"/>
                    <a:pt x="17029" y="467"/>
                  </a:cubicBezTo>
                  <a:cubicBezTo>
                    <a:pt x="17019" y="467"/>
                    <a:pt x="17009" y="468"/>
                    <a:pt x="16998" y="468"/>
                  </a:cubicBezTo>
                  <a:cubicBezTo>
                    <a:pt x="16959" y="468"/>
                    <a:pt x="16918" y="464"/>
                    <a:pt x="16879" y="464"/>
                  </a:cubicBezTo>
                  <a:cubicBezTo>
                    <a:pt x="16826" y="464"/>
                    <a:pt x="16777" y="471"/>
                    <a:pt x="16740" y="505"/>
                  </a:cubicBezTo>
                  <a:cubicBezTo>
                    <a:pt x="16739" y="506"/>
                    <a:pt x="16737" y="507"/>
                    <a:pt x="16734" y="507"/>
                  </a:cubicBezTo>
                  <a:cubicBezTo>
                    <a:pt x="16729" y="507"/>
                    <a:pt x="16721" y="505"/>
                    <a:pt x="16716" y="505"/>
                  </a:cubicBezTo>
                  <a:cubicBezTo>
                    <a:pt x="16699" y="505"/>
                    <a:pt x="16671" y="505"/>
                    <a:pt x="16671" y="519"/>
                  </a:cubicBezTo>
                  <a:cubicBezTo>
                    <a:pt x="16671" y="523"/>
                    <a:pt x="16675" y="526"/>
                    <a:pt x="16678" y="529"/>
                  </a:cubicBezTo>
                  <a:cubicBezTo>
                    <a:pt x="16659" y="528"/>
                    <a:pt x="16639" y="528"/>
                    <a:pt x="16620" y="528"/>
                  </a:cubicBezTo>
                  <a:cubicBezTo>
                    <a:pt x="16566" y="528"/>
                    <a:pt x="16512" y="531"/>
                    <a:pt x="16457" y="536"/>
                  </a:cubicBezTo>
                  <a:cubicBezTo>
                    <a:pt x="16431" y="538"/>
                    <a:pt x="16410" y="540"/>
                    <a:pt x="16394" y="540"/>
                  </a:cubicBezTo>
                  <a:cubicBezTo>
                    <a:pt x="16340" y="540"/>
                    <a:pt x="16333" y="523"/>
                    <a:pt x="16338" y="467"/>
                  </a:cubicBezTo>
                  <a:cubicBezTo>
                    <a:pt x="16338" y="457"/>
                    <a:pt x="16348" y="443"/>
                    <a:pt x="16321" y="439"/>
                  </a:cubicBezTo>
                  <a:cubicBezTo>
                    <a:pt x="16314" y="438"/>
                    <a:pt x="16307" y="437"/>
                    <a:pt x="16300" y="437"/>
                  </a:cubicBezTo>
                  <a:cubicBezTo>
                    <a:pt x="16293" y="437"/>
                    <a:pt x="16286" y="438"/>
                    <a:pt x="16279" y="439"/>
                  </a:cubicBezTo>
                  <a:cubicBezTo>
                    <a:pt x="16272" y="427"/>
                    <a:pt x="16256" y="424"/>
                    <a:pt x="16237" y="424"/>
                  </a:cubicBezTo>
                  <a:cubicBezTo>
                    <a:pt x="16219" y="424"/>
                    <a:pt x="16197" y="427"/>
                    <a:pt x="16178" y="428"/>
                  </a:cubicBezTo>
                  <a:cubicBezTo>
                    <a:pt x="16170" y="428"/>
                    <a:pt x="16162" y="428"/>
                    <a:pt x="16153" y="428"/>
                  </a:cubicBezTo>
                  <a:cubicBezTo>
                    <a:pt x="16139" y="428"/>
                    <a:pt x="16125" y="429"/>
                    <a:pt x="16116" y="436"/>
                  </a:cubicBezTo>
                  <a:cubicBezTo>
                    <a:pt x="16119" y="453"/>
                    <a:pt x="16158" y="449"/>
                    <a:pt x="16161" y="463"/>
                  </a:cubicBezTo>
                  <a:cubicBezTo>
                    <a:pt x="16151" y="470"/>
                    <a:pt x="16137" y="473"/>
                    <a:pt x="16119" y="473"/>
                  </a:cubicBezTo>
                  <a:cubicBezTo>
                    <a:pt x="16109" y="460"/>
                    <a:pt x="16068" y="425"/>
                    <a:pt x="16061" y="425"/>
                  </a:cubicBezTo>
                  <a:cubicBezTo>
                    <a:pt x="16036" y="428"/>
                    <a:pt x="16033" y="439"/>
                    <a:pt x="16033" y="453"/>
                  </a:cubicBezTo>
                  <a:cubicBezTo>
                    <a:pt x="16033" y="463"/>
                    <a:pt x="16040" y="470"/>
                    <a:pt x="16050" y="473"/>
                  </a:cubicBezTo>
                  <a:cubicBezTo>
                    <a:pt x="16033" y="473"/>
                    <a:pt x="16026" y="481"/>
                    <a:pt x="16026" y="491"/>
                  </a:cubicBezTo>
                  <a:cubicBezTo>
                    <a:pt x="16026" y="508"/>
                    <a:pt x="16047" y="508"/>
                    <a:pt x="16064" y="508"/>
                  </a:cubicBezTo>
                  <a:lnTo>
                    <a:pt x="16186" y="508"/>
                  </a:lnTo>
                  <a:cubicBezTo>
                    <a:pt x="16213" y="508"/>
                    <a:pt x="16234" y="505"/>
                    <a:pt x="16248" y="498"/>
                  </a:cubicBezTo>
                  <a:cubicBezTo>
                    <a:pt x="16252" y="505"/>
                    <a:pt x="16255" y="508"/>
                    <a:pt x="16258" y="512"/>
                  </a:cubicBezTo>
                  <a:cubicBezTo>
                    <a:pt x="16276" y="526"/>
                    <a:pt x="16276" y="536"/>
                    <a:pt x="16265" y="540"/>
                  </a:cubicBezTo>
                  <a:cubicBezTo>
                    <a:pt x="16255" y="540"/>
                    <a:pt x="16241" y="543"/>
                    <a:pt x="16231" y="550"/>
                  </a:cubicBezTo>
                  <a:cubicBezTo>
                    <a:pt x="16201" y="553"/>
                    <a:pt x="16173" y="554"/>
                    <a:pt x="16144" y="554"/>
                  </a:cubicBezTo>
                  <a:cubicBezTo>
                    <a:pt x="16105" y="554"/>
                    <a:pt x="16066" y="552"/>
                    <a:pt x="16026" y="550"/>
                  </a:cubicBezTo>
                  <a:cubicBezTo>
                    <a:pt x="16011" y="541"/>
                    <a:pt x="15993" y="537"/>
                    <a:pt x="15973" y="537"/>
                  </a:cubicBezTo>
                  <a:cubicBezTo>
                    <a:pt x="15955" y="537"/>
                    <a:pt x="15936" y="540"/>
                    <a:pt x="15919" y="543"/>
                  </a:cubicBezTo>
                  <a:cubicBezTo>
                    <a:pt x="15904" y="540"/>
                    <a:pt x="15925" y="529"/>
                    <a:pt x="15936" y="523"/>
                  </a:cubicBezTo>
                  <a:cubicBezTo>
                    <a:pt x="15970" y="498"/>
                    <a:pt x="15964" y="481"/>
                    <a:pt x="15911" y="470"/>
                  </a:cubicBezTo>
                  <a:cubicBezTo>
                    <a:pt x="15890" y="467"/>
                    <a:pt x="15866" y="467"/>
                    <a:pt x="15845" y="457"/>
                  </a:cubicBezTo>
                  <a:cubicBezTo>
                    <a:pt x="15830" y="447"/>
                    <a:pt x="15818" y="443"/>
                    <a:pt x="15808" y="443"/>
                  </a:cubicBezTo>
                  <a:cubicBezTo>
                    <a:pt x="15790" y="443"/>
                    <a:pt x="15780" y="457"/>
                    <a:pt x="15770" y="470"/>
                  </a:cubicBezTo>
                  <a:cubicBezTo>
                    <a:pt x="15761" y="464"/>
                    <a:pt x="15748" y="461"/>
                    <a:pt x="15733" y="461"/>
                  </a:cubicBezTo>
                  <a:cubicBezTo>
                    <a:pt x="15725" y="461"/>
                    <a:pt x="15716" y="462"/>
                    <a:pt x="15707" y="463"/>
                  </a:cubicBezTo>
                  <a:cubicBezTo>
                    <a:pt x="15682" y="463"/>
                    <a:pt x="15655" y="467"/>
                    <a:pt x="15627" y="470"/>
                  </a:cubicBezTo>
                  <a:cubicBezTo>
                    <a:pt x="15616" y="467"/>
                    <a:pt x="15606" y="467"/>
                    <a:pt x="15599" y="463"/>
                  </a:cubicBezTo>
                  <a:cubicBezTo>
                    <a:pt x="15591" y="457"/>
                    <a:pt x="15581" y="456"/>
                    <a:pt x="15570" y="456"/>
                  </a:cubicBezTo>
                  <a:cubicBezTo>
                    <a:pt x="15561" y="456"/>
                    <a:pt x="15551" y="457"/>
                    <a:pt x="15541" y="457"/>
                  </a:cubicBezTo>
                  <a:lnTo>
                    <a:pt x="15516" y="457"/>
                  </a:lnTo>
                  <a:cubicBezTo>
                    <a:pt x="15482" y="457"/>
                    <a:pt x="15464" y="467"/>
                    <a:pt x="15461" y="484"/>
                  </a:cubicBezTo>
                  <a:cubicBezTo>
                    <a:pt x="15453" y="508"/>
                    <a:pt x="15488" y="498"/>
                    <a:pt x="15506" y="505"/>
                  </a:cubicBezTo>
                  <a:cubicBezTo>
                    <a:pt x="15520" y="507"/>
                    <a:pt x="15533" y="511"/>
                    <a:pt x="15547" y="514"/>
                  </a:cubicBezTo>
                  <a:lnTo>
                    <a:pt x="15547" y="514"/>
                  </a:lnTo>
                  <a:cubicBezTo>
                    <a:pt x="15540" y="514"/>
                    <a:pt x="15533" y="513"/>
                    <a:pt x="15524" y="513"/>
                  </a:cubicBezTo>
                  <a:cubicBezTo>
                    <a:pt x="15514" y="513"/>
                    <a:pt x="15502" y="514"/>
                    <a:pt x="15488" y="515"/>
                  </a:cubicBezTo>
                  <a:lnTo>
                    <a:pt x="15474" y="515"/>
                  </a:lnTo>
                  <a:cubicBezTo>
                    <a:pt x="15443" y="512"/>
                    <a:pt x="15412" y="512"/>
                    <a:pt x="15384" y="512"/>
                  </a:cubicBezTo>
                  <a:cubicBezTo>
                    <a:pt x="15367" y="494"/>
                    <a:pt x="15332" y="481"/>
                    <a:pt x="15294" y="481"/>
                  </a:cubicBezTo>
                  <a:cubicBezTo>
                    <a:pt x="15277" y="484"/>
                    <a:pt x="15245" y="484"/>
                    <a:pt x="15256" y="502"/>
                  </a:cubicBezTo>
                  <a:cubicBezTo>
                    <a:pt x="15263" y="512"/>
                    <a:pt x="15270" y="519"/>
                    <a:pt x="15277" y="529"/>
                  </a:cubicBezTo>
                  <a:lnTo>
                    <a:pt x="15273" y="529"/>
                  </a:lnTo>
                  <a:cubicBezTo>
                    <a:pt x="15266" y="529"/>
                    <a:pt x="15256" y="529"/>
                    <a:pt x="15249" y="533"/>
                  </a:cubicBezTo>
                  <a:cubicBezTo>
                    <a:pt x="15245" y="541"/>
                    <a:pt x="15239" y="544"/>
                    <a:pt x="15231" y="544"/>
                  </a:cubicBezTo>
                  <a:cubicBezTo>
                    <a:pt x="15226" y="544"/>
                    <a:pt x="15219" y="543"/>
                    <a:pt x="15211" y="540"/>
                  </a:cubicBezTo>
                  <a:cubicBezTo>
                    <a:pt x="15197" y="536"/>
                    <a:pt x="15179" y="532"/>
                    <a:pt x="15164" y="532"/>
                  </a:cubicBezTo>
                  <a:cubicBezTo>
                    <a:pt x="15153" y="532"/>
                    <a:pt x="15144" y="534"/>
                    <a:pt x="15141" y="540"/>
                  </a:cubicBezTo>
                  <a:cubicBezTo>
                    <a:pt x="15134" y="553"/>
                    <a:pt x="15120" y="568"/>
                    <a:pt x="15113" y="582"/>
                  </a:cubicBezTo>
                  <a:cubicBezTo>
                    <a:pt x="15093" y="578"/>
                    <a:pt x="15075" y="578"/>
                    <a:pt x="15054" y="574"/>
                  </a:cubicBezTo>
                  <a:lnTo>
                    <a:pt x="15009" y="574"/>
                  </a:lnTo>
                  <a:cubicBezTo>
                    <a:pt x="14926" y="571"/>
                    <a:pt x="14843" y="561"/>
                    <a:pt x="14770" y="529"/>
                  </a:cubicBezTo>
                  <a:cubicBezTo>
                    <a:pt x="14764" y="527"/>
                    <a:pt x="14750" y="522"/>
                    <a:pt x="14738" y="522"/>
                  </a:cubicBezTo>
                  <a:cubicBezTo>
                    <a:pt x="14730" y="522"/>
                    <a:pt x="14723" y="524"/>
                    <a:pt x="14718" y="529"/>
                  </a:cubicBezTo>
                  <a:cubicBezTo>
                    <a:pt x="14718" y="529"/>
                    <a:pt x="14718" y="526"/>
                    <a:pt x="14715" y="523"/>
                  </a:cubicBezTo>
                  <a:cubicBezTo>
                    <a:pt x="14715" y="515"/>
                    <a:pt x="14694" y="508"/>
                    <a:pt x="14708" y="502"/>
                  </a:cubicBezTo>
                  <a:cubicBezTo>
                    <a:pt x="14713" y="499"/>
                    <a:pt x="14719" y="498"/>
                    <a:pt x="14725" y="498"/>
                  </a:cubicBezTo>
                  <a:cubicBezTo>
                    <a:pt x="14733" y="498"/>
                    <a:pt x="14741" y="500"/>
                    <a:pt x="14750" y="502"/>
                  </a:cubicBezTo>
                  <a:cubicBezTo>
                    <a:pt x="14757" y="504"/>
                    <a:pt x="14764" y="504"/>
                    <a:pt x="14770" y="504"/>
                  </a:cubicBezTo>
                  <a:cubicBezTo>
                    <a:pt x="14798" y="504"/>
                    <a:pt x="14822" y="491"/>
                    <a:pt x="14850" y="491"/>
                  </a:cubicBezTo>
                  <a:cubicBezTo>
                    <a:pt x="14836" y="478"/>
                    <a:pt x="14833" y="453"/>
                    <a:pt x="14812" y="449"/>
                  </a:cubicBezTo>
                  <a:cubicBezTo>
                    <a:pt x="14787" y="445"/>
                    <a:pt x="14760" y="439"/>
                    <a:pt x="14732" y="439"/>
                  </a:cubicBezTo>
                  <a:cubicBezTo>
                    <a:pt x="14716" y="439"/>
                    <a:pt x="14699" y="441"/>
                    <a:pt x="14683" y="446"/>
                  </a:cubicBezTo>
                  <a:cubicBezTo>
                    <a:pt x="14660" y="454"/>
                    <a:pt x="14641" y="461"/>
                    <a:pt x="14620" y="461"/>
                  </a:cubicBezTo>
                  <a:cubicBezTo>
                    <a:pt x="14604" y="461"/>
                    <a:pt x="14587" y="457"/>
                    <a:pt x="14566" y="446"/>
                  </a:cubicBezTo>
                  <a:cubicBezTo>
                    <a:pt x="14548" y="436"/>
                    <a:pt x="14528" y="432"/>
                    <a:pt x="14506" y="432"/>
                  </a:cubicBezTo>
                  <a:cubicBezTo>
                    <a:pt x="14476" y="432"/>
                    <a:pt x="14443" y="440"/>
                    <a:pt x="14417" y="453"/>
                  </a:cubicBezTo>
                  <a:cubicBezTo>
                    <a:pt x="14375" y="470"/>
                    <a:pt x="14385" y="488"/>
                    <a:pt x="14420" y="505"/>
                  </a:cubicBezTo>
                  <a:cubicBezTo>
                    <a:pt x="14420" y="519"/>
                    <a:pt x="14444" y="529"/>
                    <a:pt x="14451" y="540"/>
                  </a:cubicBezTo>
                  <a:lnTo>
                    <a:pt x="14454" y="543"/>
                  </a:lnTo>
                  <a:cubicBezTo>
                    <a:pt x="14447" y="547"/>
                    <a:pt x="14444" y="553"/>
                    <a:pt x="14433" y="561"/>
                  </a:cubicBezTo>
                  <a:cubicBezTo>
                    <a:pt x="14431" y="565"/>
                    <a:pt x="14425" y="568"/>
                    <a:pt x="14419" y="568"/>
                  </a:cubicBezTo>
                  <a:cubicBezTo>
                    <a:pt x="14414" y="568"/>
                    <a:pt x="14410" y="567"/>
                    <a:pt x="14406" y="564"/>
                  </a:cubicBezTo>
                  <a:cubicBezTo>
                    <a:pt x="14383" y="556"/>
                    <a:pt x="14361" y="553"/>
                    <a:pt x="14340" y="553"/>
                  </a:cubicBezTo>
                  <a:cubicBezTo>
                    <a:pt x="14315" y="553"/>
                    <a:pt x="14291" y="557"/>
                    <a:pt x="14267" y="561"/>
                  </a:cubicBezTo>
                  <a:cubicBezTo>
                    <a:pt x="14263" y="550"/>
                    <a:pt x="14257" y="543"/>
                    <a:pt x="14239" y="533"/>
                  </a:cubicBezTo>
                  <a:cubicBezTo>
                    <a:pt x="14257" y="515"/>
                    <a:pt x="14257" y="494"/>
                    <a:pt x="14222" y="491"/>
                  </a:cubicBezTo>
                  <a:cubicBezTo>
                    <a:pt x="14217" y="490"/>
                    <a:pt x="14213" y="490"/>
                    <a:pt x="14209" y="490"/>
                  </a:cubicBezTo>
                  <a:cubicBezTo>
                    <a:pt x="14185" y="490"/>
                    <a:pt x="14177" y="507"/>
                    <a:pt x="14180" y="523"/>
                  </a:cubicBezTo>
                  <a:cubicBezTo>
                    <a:pt x="14183" y="529"/>
                    <a:pt x="14188" y="540"/>
                    <a:pt x="14191" y="547"/>
                  </a:cubicBezTo>
                  <a:cubicBezTo>
                    <a:pt x="14175" y="548"/>
                    <a:pt x="14159" y="549"/>
                    <a:pt x="14144" y="549"/>
                  </a:cubicBezTo>
                  <a:cubicBezTo>
                    <a:pt x="14098" y="549"/>
                    <a:pt x="14061" y="540"/>
                    <a:pt x="14045" y="508"/>
                  </a:cubicBezTo>
                  <a:cubicBezTo>
                    <a:pt x="14039" y="496"/>
                    <a:pt x="14023" y="487"/>
                    <a:pt x="14004" y="487"/>
                  </a:cubicBezTo>
                  <a:cubicBezTo>
                    <a:pt x="13992" y="487"/>
                    <a:pt x="13979" y="490"/>
                    <a:pt x="13965" y="498"/>
                  </a:cubicBezTo>
                  <a:cubicBezTo>
                    <a:pt x="13965" y="502"/>
                    <a:pt x="13965" y="505"/>
                    <a:pt x="13962" y="505"/>
                  </a:cubicBezTo>
                  <a:cubicBezTo>
                    <a:pt x="13935" y="489"/>
                    <a:pt x="13915" y="463"/>
                    <a:pt x="13860" y="463"/>
                  </a:cubicBezTo>
                  <a:cubicBezTo>
                    <a:pt x="13857" y="463"/>
                    <a:pt x="13854" y="463"/>
                    <a:pt x="13850" y="463"/>
                  </a:cubicBezTo>
                  <a:cubicBezTo>
                    <a:pt x="13802" y="467"/>
                    <a:pt x="13813" y="491"/>
                    <a:pt x="13788" y="512"/>
                  </a:cubicBezTo>
                  <a:cubicBezTo>
                    <a:pt x="13788" y="492"/>
                    <a:pt x="13783" y="479"/>
                    <a:pt x="13761" y="479"/>
                  </a:cubicBezTo>
                  <a:cubicBezTo>
                    <a:pt x="13753" y="479"/>
                    <a:pt x="13743" y="480"/>
                    <a:pt x="13730" y="484"/>
                  </a:cubicBezTo>
                  <a:cubicBezTo>
                    <a:pt x="13721" y="488"/>
                    <a:pt x="13710" y="491"/>
                    <a:pt x="13697" y="491"/>
                  </a:cubicBezTo>
                  <a:cubicBezTo>
                    <a:pt x="13688" y="491"/>
                    <a:pt x="13680" y="490"/>
                    <a:pt x="13670" y="488"/>
                  </a:cubicBezTo>
                  <a:cubicBezTo>
                    <a:pt x="13658" y="483"/>
                    <a:pt x="13646" y="481"/>
                    <a:pt x="13635" y="481"/>
                  </a:cubicBezTo>
                  <a:cubicBezTo>
                    <a:pt x="13609" y="481"/>
                    <a:pt x="13589" y="492"/>
                    <a:pt x="13576" y="508"/>
                  </a:cubicBezTo>
                  <a:cubicBezTo>
                    <a:pt x="13538" y="508"/>
                    <a:pt x="13501" y="505"/>
                    <a:pt x="13462" y="505"/>
                  </a:cubicBezTo>
                  <a:cubicBezTo>
                    <a:pt x="13436" y="502"/>
                    <a:pt x="13434" y="478"/>
                    <a:pt x="13402" y="478"/>
                  </a:cubicBezTo>
                  <a:cubicBezTo>
                    <a:pt x="13396" y="478"/>
                    <a:pt x="13388" y="479"/>
                    <a:pt x="13379" y="481"/>
                  </a:cubicBezTo>
                  <a:cubicBezTo>
                    <a:pt x="13362" y="488"/>
                    <a:pt x="13337" y="491"/>
                    <a:pt x="13341" y="505"/>
                  </a:cubicBezTo>
                  <a:cubicBezTo>
                    <a:pt x="13344" y="519"/>
                    <a:pt x="13351" y="533"/>
                    <a:pt x="13372" y="533"/>
                  </a:cubicBezTo>
                  <a:cubicBezTo>
                    <a:pt x="13395" y="533"/>
                    <a:pt x="13420" y="545"/>
                    <a:pt x="13443" y="545"/>
                  </a:cubicBezTo>
                  <a:cubicBezTo>
                    <a:pt x="13454" y="545"/>
                    <a:pt x="13465" y="542"/>
                    <a:pt x="13476" y="533"/>
                  </a:cubicBezTo>
                  <a:cubicBezTo>
                    <a:pt x="13494" y="530"/>
                    <a:pt x="13513" y="520"/>
                    <a:pt x="13528" y="520"/>
                  </a:cubicBezTo>
                  <a:cubicBezTo>
                    <a:pt x="13533" y="520"/>
                    <a:pt x="13538" y="522"/>
                    <a:pt x="13542" y="526"/>
                  </a:cubicBezTo>
                  <a:cubicBezTo>
                    <a:pt x="13573" y="557"/>
                    <a:pt x="13650" y="564"/>
                    <a:pt x="13691" y="598"/>
                  </a:cubicBezTo>
                  <a:cubicBezTo>
                    <a:pt x="13670" y="598"/>
                    <a:pt x="13653" y="598"/>
                    <a:pt x="13632" y="602"/>
                  </a:cubicBezTo>
                  <a:lnTo>
                    <a:pt x="13507" y="602"/>
                  </a:lnTo>
                  <a:cubicBezTo>
                    <a:pt x="13505" y="603"/>
                    <a:pt x="13502" y="603"/>
                    <a:pt x="13499" y="603"/>
                  </a:cubicBezTo>
                  <a:cubicBezTo>
                    <a:pt x="13490" y="603"/>
                    <a:pt x="13481" y="602"/>
                    <a:pt x="13471" y="602"/>
                  </a:cubicBezTo>
                  <a:cubicBezTo>
                    <a:pt x="13461" y="602"/>
                    <a:pt x="13452" y="603"/>
                    <a:pt x="13445" y="609"/>
                  </a:cubicBezTo>
                  <a:cubicBezTo>
                    <a:pt x="13434" y="609"/>
                    <a:pt x="13424" y="612"/>
                    <a:pt x="13410" y="616"/>
                  </a:cubicBezTo>
                  <a:lnTo>
                    <a:pt x="13392" y="616"/>
                  </a:lnTo>
                  <a:cubicBezTo>
                    <a:pt x="13350" y="592"/>
                    <a:pt x="13303" y="580"/>
                    <a:pt x="13255" y="580"/>
                  </a:cubicBezTo>
                  <a:cubicBezTo>
                    <a:pt x="13217" y="580"/>
                    <a:pt x="13179" y="587"/>
                    <a:pt x="13139" y="602"/>
                  </a:cubicBezTo>
                  <a:cubicBezTo>
                    <a:pt x="13134" y="601"/>
                    <a:pt x="13129" y="600"/>
                    <a:pt x="13125" y="600"/>
                  </a:cubicBezTo>
                  <a:cubicBezTo>
                    <a:pt x="13112" y="600"/>
                    <a:pt x="13102" y="607"/>
                    <a:pt x="13091" y="609"/>
                  </a:cubicBezTo>
                  <a:cubicBezTo>
                    <a:pt x="13088" y="602"/>
                    <a:pt x="13088" y="595"/>
                    <a:pt x="13088" y="592"/>
                  </a:cubicBezTo>
                  <a:cubicBezTo>
                    <a:pt x="13082" y="575"/>
                    <a:pt x="13060" y="562"/>
                    <a:pt x="13041" y="562"/>
                  </a:cubicBezTo>
                  <a:cubicBezTo>
                    <a:pt x="13033" y="562"/>
                    <a:pt x="13026" y="564"/>
                    <a:pt x="13022" y="571"/>
                  </a:cubicBezTo>
                  <a:cubicBezTo>
                    <a:pt x="13010" y="587"/>
                    <a:pt x="13000" y="592"/>
                    <a:pt x="12989" y="592"/>
                  </a:cubicBezTo>
                  <a:cubicBezTo>
                    <a:pt x="12974" y="592"/>
                    <a:pt x="12960" y="582"/>
                    <a:pt x="12942" y="578"/>
                  </a:cubicBezTo>
                  <a:cubicBezTo>
                    <a:pt x="12925" y="572"/>
                    <a:pt x="12898" y="567"/>
                    <a:pt x="12880" y="567"/>
                  </a:cubicBezTo>
                  <a:cubicBezTo>
                    <a:pt x="12876" y="567"/>
                    <a:pt x="12872" y="567"/>
                    <a:pt x="12869" y="568"/>
                  </a:cubicBezTo>
                  <a:cubicBezTo>
                    <a:pt x="12851" y="572"/>
                    <a:pt x="12837" y="573"/>
                    <a:pt x="12824" y="573"/>
                  </a:cubicBezTo>
                  <a:cubicBezTo>
                    <a:pt x="12784" y="573"/>
                    <a:pt x="12765" y="555"/>
                    <a:pt x="12740" y="536"/>
                  </a:cubicBezTo>
                  <a:cubicBezTo>
                    <a:pt x="12724" y="524"/>
                    <a:pt x="12715" y="508"/>
                    <a:pt x="12681" y="508"/>
                  </a:cubicBezTo>
                  <a:cubicBezTo>
                    <a:pt x="12678" y="508"/>
                    <a:pt x="12675" y="508"/>
                    <a:pt x="12671" y="508"/>
                  </a:cubicBezTo>
                  <a:cubicBezTo>
                    <a:pt x="12668" y="508"/>
                    <a:pt x="12665" y="508"/>
                    <a:pt x="12662" y="508"/>
                  </a:cubicBezTo>
                  <a:cubicBezTo>
                    <a:pt x="12624" y="508"/>
                    <a:pt x="12636" y="527"/>
                    <a:pt x="12636" y="540"/>
                  </a:cubicBezTo>
                  <a:cubicBezTo>
                    <a:pt x="12636" y="553"/>
                    <a:pt x="12647" y="568"/>
                    <a:pt x="12650" y="585"/>
                  </a:cubicBezTo>
                  <a:lnTo>
                    <a:pt x="12539" y="585"/>
                  </a:lnTo>
                  <a:cubicBezTo>
                    <a:pt x="12519" y="578"/>
                    <a:pt x="12500" y="575"/>
                    <a:pt x="12482" y="575"/>
                  </a:cubicBezTo>
                  <a:cubicBezTo>
                    <a:pt x="12447" y="575"/>
                    <a:pt x="12414" y="585"/>
                    <a:pt x="12380" y="592"/>
                  </a:cubicBezTo>
                  <a:cubicBezTo>
                    <a:pt x="12365" y="592"/>
                    <a:pt x="12359" y="605"/>
                    <a:pt x="12346" y="605"/>
                  </a:cubicBezTo>
                  <a:cubicBezTo>
                    <a:pt x="12341" y="605"/>
                    <a:pt x="12335" y="603"/>
                    <a:pt x="12327" y="598"/>
                  </a:cubicBezTo>
                  <a:cubicBezTo>
                    <a:pt x="12331" y="588"/>
                    <a:pt x="12324" y="578"/>
                    <a:pt x="12303" y="578"/>
                  </a:cubicBezTo>
                  <a:cubicBezTo>
                    <a:pt x="12238" y="574"/>
                    <a:pt x="12199" y="547"/>
                    <a:pt x="12148" y="533"/>
                  </a:cubicBezTo>
                  <a:cubicBezTo>
                    <a:pt x="12141" y="526"/>
                    <a:pt x="12133" y="524"/>
                    <a:pt x="12124" y="524"/>
                  </a:cubicBezTo>
                  <a:cubicBezTo>
                    <a:pt x="12119" y="524"/>
                    <a:pt x="12114" y="525"/>
                    <a:pt x="12109" y="526"/>
                  </a:cubicBezTo>
                  <a:cubicBezTo>
                    <a:pt x="12093" y="530"/>
                    <a:pt x="12079" y="532"/>
                    <a:pt x="12066" y="532"/>
                  </a:cubicBezTo>
                  <a:cubicBezTo>
                    <a:pt x="12038" y="532"/>
                    <a:pt x="12018" y="523"/>
                    <a:pt x="12002" y="508"/>
                  </a:cubicBezTo>
                  <a:cubicBezTo>
                    <a:pt x="11977" y="502"/>
                    <a:pt x="11956" y="494"/>
                    <a:pt x="11935" y="491"/>
                  </a:cubicBezTo>
                  <a:cubicBezTo>
                    <a:pt x="11926" y="481"/>
                    <a:pt x="11913" y="479"/>
                    <a:pt x="11899" y="479"/>
                  </a:cubicBezTo>
                  <a:cubicBezTo>
                    <a:pt x="11887" y="479"/>
                    <a:pt x="11874" y="481"/>
                    <a:pt x="11863" y="481"/>
                  </a:cubicBezTo>
                  <a:cubicBezTo>
                    <a:pt x="11797" y="481"/>
                    <a:pt x="11735" y="488"/>
                    <a:pt x="11669" y="494"/>
                  </a:cubicBezTo>
                  <a:cubicBezTo>
                    <a:pt x="11627" y="498"/>
                    <a:pt x="11616" y="498"/>
                    <a:pt x="11637" y="519"/>
                  </a:cubicBezTo>
                  <a:cubicBezTo>
                    <a:pt x="11655" y="540"/>
                    <a:pt x="11644" y="553"/>
                    <a:pt x="11586" y="561"/>
                  </a:cubicBezTo>
                  <a:cubicBezTo>
                    <a:pt x="11627" y="536"/>
                    <a:pt x="11634" y="523"/>
                    <a:pt x="11575" y="523"/>
                  </a:cubicBezTo>
                  <a:lnTo>
                    <a:pt x="11502" y="523"/>
                  </a:lnTo>
                  <a:cubicBezTo>
                    <a:pt x="11499" y="503"/>
                    <a:pt x="11481" y="491"/>
                    <a:pt x="11458" y="491"/>
                  </a:cubicBezTo>
                  <a:cubicBezTo>
                    <a:pt x="11447" y="491"/>
                    <a:pt x="11436" y="493"/>
                    <a:pt x="11426" y="498"/>
                  </a:cubicBezTo>
                  <a:cubicBezTo>
                    <a:pt x="11402" y="508"/>
                    <a:pt x="11377" y="512"/>
                    <a:pt x="11349" y="519"/>
                  </a:cubicBezTo>
                  <a:cubicBezTo>
                    <a:pt x="11332" y="523"/>
                    <a:pt x="11315" y="529"/>
                    <a:pt x="11325" y="540"/>
                  </a:cubicBezTo>
                  <a:cubicBezTo>
                    <a:pt x="11330" y="547"/>
                    <a:pt x="11338" y="549"/>
                    <a:pt x="11346" y="549"/>
                  </a:cubicBezTo>
                  <a:cubicBezTo>
                    <a:pt x="11355" y="549"/>
                    <a:pt x="11363" y="547"/>
                    <a:pt x="11370" y="543"/>
                  </a:cubicBezTo>
                  <a:cubicBezTo>
                    <a:pt x="11383" y="535"/>
                    <a:pt x="11396" y="533"/>
                    <a:pt x="11409" y="533"/>
                  </a:cubicBezTo>
                  <a:cubicBezTo>
                    <a:pt x="11431" y="533"/>
                    <a:pt x="11453" y="540"/>
                    <a:pt x="11474" y="540"/>
                  </a:cubicBezTo>
                  <a:cubicBezTo>
                    <a:pt x="11477" y="540"/>
                    <a:pt x="11479" y="540"/>
                    <a:pt x="11481" y="540"/>
                  </a:cubicBezTo>
                  <a:cubicBezTo>
                    <a:pt x="11484" y="540"/>
                    <a:pt x="11487" y="541"/>
                    <a:pt x="11490" y="541"/>
                  </a:cubicBezTo>
                  <a:cubicBezTo>
                    <a:pt x="11499" y="541"/>
                    <a:pt x="11509" y="539"/>
                    <a:pt x="11518" y="539"/>
                  </a:cubicBezTo>
                  <a:cubicBezTo>
                    <a:pt x="11532" y="539"/>
                    <a:pt x="11541" y="542"/>
                    <a:pt x="11533" y="557"/>
                  </a:cubicBezTo>
                  <a:cubicBezTo>
                    <a:pt x="11512" y="564"/>
                    <a:pt x="11491" y="571"/>
                    <a:pt x="11471" y="574"/>
                  </a:cubicBezTo>
                  <a:lnTo>
                    <a:pt x="11387" y="574"/>
                  </a:lnTo>
                  <a:cubicBezTo>
                    <a:pt x="11383" y="575"/>
                    <a:pt x="11379" y="575"/>
                    <a:pt x="11375" y="575"/>
                  </a:cubicBezTo>
                  <a:cubicBezTo>
                    <a:pt x="11363" y="575"/>
                    <a:pt x="11351" y="574"/>
                    <a:pt x="11340" y="574"/>
                  </a:cubicBezTo>
                  <a:cubicBezTo>
                    <a:pt x="11315" y="574"/>
                    <a:pt x="11298" y="578"/>
                    <a:pt x="11311" y="606"/>
                  </a:cubicBezTo>
                  <a:cubicBezTo>
                    <a:pt x="11316" y="615"/>
                    <a:pt x="11302" y="615"/>
                    <a:pt x="11288" y="615"/>
                  </a:cubicBezTo>
                  <a:lnTo>
                    <a:pt x="11288" y="615"/>
                  </a:lnTo>
                  <a:cubicBezTo>
                    <a:pt x="11281" y="615"/>
                    <a:pt x="11274" y="615"/>
                    <a:pt x="11269" y="616"/>
                  </a:cubicBezTo>
                  <a:cubicBezTo>
                    <a:pt x="11260" y="617"/>
                    <a:pt x="11251" y="618"/>
                    <a:pt x="11242" y="618"/>
                  </a:cubicBezTo>
                  <a:cubicBezTo>
                    <a:pt x="11224" y="618"/>
                    <a:pt x="11207" y="615"/>
                    <a:pt x="11193" y="606"/>
                  </a:cubicBezTo>
                  <a:cubicBezTo>
                    <a:pt x="11169" y="578"/>
                    <a:pt x="11211" y="536"/>
                    <a:pt x="11138" y="515"/>
                  </a:cubicBezTo>
                  <a:lnTo>
                    <a:pt x="11128" y="515"/>
                  </a:lnTo>
                  <a:cubicBezTo>
                    <a:pt x="11079" y="510"/>
                    <a:pt x="11032" y="491"/>
                    <a:pt x="10983" y="491"/>
                  </a:cubicBezTo>
                  <a:cubicBezTo>
                    <a:pt x="10961" y="491"/>
                    <a:pt x="10939" y="494"/>
                    <a:pt x="10915" y="505"/>
                  </a:cubicBezTo>
                  <a:cubicBezTo>
                    <a:pt x="10905" y="505"/>
                    <a:pt x="10894" y="508"/>
                    <a:pt x="10884" y="508"/>
                  </a:cubicBezTo>
                  <a:cubicBezTo>
                    <a:pt x="10877" y="508"/>
                    <a:pt x="10870" y="507"/>
                    <a:pt x="10866" y="507"/>
                  </a:cubicBezTo>
                  <a:cubicBezTo>
                    <a:pt x="10863" y="507"/>
                    <a:pt x="10861" y="507"/>
                    <a:pt x="10860" y="508"/>
                  </a:cubicBezTo>
                  <a:cubicBezTo>
                    <a:pt x="10832" y="533"/>
                    <a:pt x="10798" y="561"/>
                    <a:pt x="10784" y="588"/>
                  </a:cubicBezTo>
                  <a:cubicBezTo>
                    <a:pt x="10770" y="619"/>
                    <a:pt x="10739" y="644"/>
                    <a:pt x="10673" y="651"/>
                  </a:cubicBezTo>
                  <a:cubicBezTo>
                    <a:pt x="10659" y="652"/>
                    <a:pt x="10645" y="653"/>
                    <a:pt x="10631" y="653"/>
                  </a:cubicBezTo>
                  <a:cubicBezTo>
                    <a:pt x="10585" y="653"/>
                    <a:pt x="10542" y="646"/>
                    <a:pt x="10499" y="640"/>
                  </a:cubicBezTo>
                  <a:cubicBezTo>
                    <a:pt x="10503" y="630"/>
                    <a:pt x="10513" y="627"/>
                    <a:pt x="10531" y="627"/>
                  </a:cubicBezTo>
                  <a:cubicBezTo>
                    <a:pt x="10548" y="623"/>
                    <a:pt x="10576" y="623"/>
                    <a:pt x="10561" y="609"/>
                  </a:cubicBezTo>
                  <a:cubicBezTo>
                    <a:pt x="10555" y="598"/>
                    <a:pt x="10561" y="582"/>
                    <a:pt x="10531" y="578"/>
                  </a:cubicBezTo>
                  <a:cubicBezTo>
                    <a:pt x="10528" y="577"/>
                    <a:pt x="10526" y="577"/>
                    <a:pt x="10525" y="577"/>
                  </a:cubicBezTo>
                  <a:cubicBezTo>
                    <a:pt x="10508" y="577"/>
                    <a:pt x="10502" y="589"/>
                    <a:pt x="10492" y="595"/>
                  </a:cubicBezTo>
                  <a:cubicBezTo>
                    <a:pt x="10486" y="602"/>
                    <a:pt x="10471" y="606"/>
                    <a:pt x="10461" y="609"/>
                  </a:cubicBezTo>
                  <a:cubicBezTo>
                    <a:pt x="10416" y="612"/>
                    <a:pt x="10399" y="627"/>
                    <a:pt x="10412" y="651"/>
                  </a:cubicBezTo>
                  <a:lnTo>
                    <a:pt x="10399" y="651"/>
                  </a:lnTo>
                  <a:cubicBezTo>
                    <a:pt x="10394" y="650"/>
                    <a:pt x="10389" y="650"/>
                    <a:pt x="10385" y="650"/>
                  </a:cubicBezTo>
                  <a:cubicBezTo>
                    <a:pt x="10351" y="650"/>
                    <a:pt x="10355" y="672"/>
                    <a:pt x="10332" y="678"/>
                  </a:cubicBezTo>
                  <a:cubicBezTo>
                    <a:pt x="10332" y="682"/>
                    <a:pt x="10329" y="686"/>
                    <a:pt x="10326" y="692"/>
                  </a:cubicBezTo>
                  <a:cubicBezTo>
                    <a:pt x="10277" y="678"/>
                    <a:pt x="10228" y="665"/>
                    <a:pt x="10187" y="644"/>
                  </a:cubicBezTo>
                  <a:cubicBezTo>
                    <a:pt x="10228" y="640"/>
                    <a:pt x="10228" y="616"/>
                    <a:pt x="10249" y="602"/>
                  </a:cubicBezTo>
                  <a:cubicBezTo>
                    <a:pt x="10257" y="597"/>
                    <a:pt x="10248" y="594"/>
                    <a:pt x="10236" y="594"/>
                  </a:cubicBezTo>
                  <a:cubicBezTo>
                    <a:pt x="10231" y="594"/>
                    <a:pt x="10226" y="594"/>
                    <a:pt x="10222" y="595"/>
                  </a:cubicBezTo>
                  <a:cubicBezTo>
                    <a:pt x="10212" y="595"/>
                    <a:pt x="10208" y="595"/>
                    <a:pt x="10204" y="602"/>
                  </a:cubicBezTo>
                  <a:cubicBezTo>
                    <a:pt x="10199" y="606"/>
                    <a:pt x="10192" y="607"/>
                    <a:pt x="10185" y="607"/>
                  </a:cubicBezTo>
                  <a:cubicBezTo>
                    <a:pt x="10178" y="607"/>
                    <a:pt x="10170" y="606"/>
                    <a:pt x="10163" y="606"/>
                  </a:cubicBezTo>
                  <a:cubicBezTo>
                    <a:pt x="10157" y="606"/>
                    <a:pt x="10150" y="605"/>
                    <a:pt x="10143" y="605"/>
                  </a:cubicBezTo>
                  <a:cubicBezTo>
                    <a:pt x="10129" y="605"/>
                    <a:pt x="10116" y="607"/>
                    <a:pt x="10114" y="616"/>
                  </a:cubicBezTo>
                  <a:cubicBezTo>
                    <a:pt x="10111" y="630"/>
                    <a:pt x="10138" y="627"/>
                    <a:pt x="10153" y="633"/>
                  </a:cubicBezTo>
                  <a:cubicBezTo>
                    <a:pt x="10156" y="647"/>
                    <a:pt x="10153" y="657"/>
                    <a:pt x="10121" y="661"/>
                  </a:cubicBezTo>
                  <a:cubicBezTo>
                    <a:pt x="10100" y="655"/>
                    <a:pt x="10080" y="652"/>
                    <a:pt x="10060" y="652"/>
                  </a:cubicBezTo>
                  <a:cubicBezTo>
                    <a:pt x="10037" y="652"/>
                    <a:pt x="10015" y="655"/>
                    <a:pt x="9993" y="661"/>
                  </a:cubicBezTo>
                  <a:cubicBezTo>
                    <a:pt x="9983" y="654"/>
                    <a:pt x="9958" y="651"/>
                    <a:pt x="9969" y="644"/>
                  </a:cubicBezTo>
                  <a:cubicBezTo>
                    <a:pt x="9993" y="623"/>
                    <a:pt x="9986" y="602"/>
                    <a:pt x="10007" y="582"/>
                  </a:cubicBezTo>
                  <a:cubicBezTo>
                    <a:pt x="9996" y="577"/>
                    <a:pt x="9982" y="576"/>
                    <a:pt x="9967" y="576"/>
                  </a:cubicBezTo>
                  <a:cubicBezTo>
                    <a:pt x="9956" y="576"/>
                    <a:pt x="9945" y="576"/>
                    <a:pt x="9934" y="576"/>
                  </a:cubicBezTo>
                  <a:cubicBezTo>
                    <a:pt x="9907" y="576"/>
                    <a:pt x="9882" y="573"/>
                    <a:pt x="9871" y="550"/>
                  </a:cubicBezTo>
                  <a:cubicBezTo>
                    <a:pt x="9833" y="595"/>
                    <a:pt x="9770" y="606"/>
                    <a:pt x="9680" y="609"/>
                  </a:cubicBezTo>
                  <a:cubicBezTo>
                    <a:pt x="9767" y="578"/>
                    <a:pt x="9767" y="574"/>
                    <a:pt x="9698" y="540"/>
                  </a:cubicBezTo>
                  <a:cubicBezTo>
                    <a:pt x="9687" y="536"/>
                    <a:pt x="9677" y="534"/>
                    <a:pt x="9668" y="534"/>
                  </a:cubicBezTo>
                  <a:cubicBezTo>
                    <a:pt x="9640" y="534"/>
                    <a:pt x="9618" y="548"/>
                    <a:pt x="9597" y="553"/>
                  </a:cubicBezTo>
                  <a:cubicBezTo>
                    <a:pt x="9580" y="557"/>
                    <a:pt x="9608" y="571"/>
                    <a:pt x="9632" y="574"/>
                  </a:cubicBezTo>
                  <a:cubicBezTo>
                    <a:pt x="9632" y="583"/>
                    <a:pt x="9638" y="590"/>
                    <a:pt x="9623" y="590"/>
                  </a:cubicBezTo>
                  <a:cubicBezTo>
                    <a:pt x="9619" y="590"/>
                    <a:pt x="9612" y="590"/>
                    <a:pt x="9604" y="588"/>
                  </a:cubicBezTo>
                  <a:cubicBezTo>
                    <a:pt x="9597" y="587"/>
                    <a:pt x="9591" y="586"/>
                    <a:pt x="9585" y="586"/>
                  </a:cubicBezTo>
                  <a:cubicBezTo>
                    <a:pt x="9556" y="586"/>
                    <a:pt x="9548" y="608"/>
                    <a:pt x="9541" y="619"/>
                  </a:cubicBezTo>
                  <a:cubicBezTo>
                    <a:pt x="9535" y="633"/>
                    <a:pt x="9556" y="633"/>
                    <a:pt x="9573" y="633"/>
                  </a:cubicBezTo>
                  <a:cubicBezTo>
                    <a:pt x="9588" y="631"/>
                    <a:pt x="9601" y="630"/>
                    <a:pt x="9610" y="630"/>
                  </a:cubicBezTo>
                  <a:cubicBezTo>
                    <a:pt x="9654" y="630"/>
                    <a:pt x="9650" y="652"/>
                    <a:pt x="9650" y="675"/>
                  </a:cubicBezTo>
                  <a:cubicBezTo>
                    <a:pt x="9636" y="670"/>
                    <a:pt x="9623" y="669"/>
                    <a:pt x="9610" y="669"/>
                  </a:cubicBezTo>
                  <a:cubicBezTo>
                    <a:pt x="9583" y="669"/>
                    <a:pt x="9557" y="676"/>
                    <a:pt x="9531" y="678"/>
                  </a:cubicBezTo>
                  <a:cubicBezTo>
                    <a:pt x="9514" y="682"/>
                    <a:pt x="9504" y="689"/>
                    <a:pt x="9507" y="699"/>
                  </a:cubicBezTo>
                  <a:cubicBezTo>
                    <a:pt x="9507" y="705"/>
                    <a:pt x="9519" y="711"/>
                    <a:pt x="9529" y="711"/>
                  </a:cubicBezTo>
                  <a:cubicBezTo>
                    <a:pt x="9531" y="711"/>
                    <a:pt x="9533" y="710"/>
                    <a:pt x="9535" y="710"/>
                  </a:cubicBezTo>
                  <a:cubicBezTo>
                    <a:pt x="9552" y="705"/>
                    <a:pt x="9572" y="704"/>
                    <a:pt x="9592" y="704"/>
                  </a:cubicBezTo>
                  <a:cubicBezTo>
                    <a:pt x="9607" y="704"/>
                    <a:pt x="9622" y="705"/>
                    <a:pt x="9637" y="705"/>
                  </a:cubicBezTo>
                  <a:cubicBezTo>
                    <a:pt x="9665" y="705"/>
                    <a:pt x="9692" y="703"/>
                    <a:pt x="9715" y="692"/>
                  </a:cubicBezTo>
                  <a:cubicBezTo>
                    <a:pt x="9726" y="694"/>
                    <a:pt x="9735" y="694"/>
                    <a:pt x="9744" y="694"/>
                  </a:cubicBezTo>
                  <a:cubicBezTo>
                    <a:pt x="9788" y="694"/>
                    <a:pt x="9810" y="680"/>
                    <a:pt x="9802" y="651"/>
                  </a:cubicBezTo>
                  <a:cubicBezTo>
                    <a:pt x="9799" y="630"/>
                    <a:pt x="9816" y="627"/>
                    <a:pt x="9847" y="623"/>
                  </a:cubicBezTo>
                  <a:cubicBezTo>
                    <a:pt x="9870" y="649"/>
                    <a:pt x="9869" y="687"/>
                    <a:pt x="9932" y="687"/>
                  </a:cubicBezTo>
                  <a:cubicBezTo>
                    <a:pt x="9945" y="687"/>
                    <a:pt x="9960" y="685"/>
                    <a:pt x="9979" y="682"/>
                  </a:cubicBezTo>
                  <a:cubicBezTo>
                    <a:pt x="9983" y="686"/>
                    <a:pt x="9986" y="686"/>
                    <a:pt x="9993" y="689"/>
                  </a:cubicBezTo>
                  <a:cubicBezTo>
                    <a:pt x="9986" y="702"/>
                    <a:pt x="10048" y="702"/>
                    <a:pt x="10020" y="723"/>
                  </a:cubicBezTo>
                  <a:cubicBezTo>
                    <a:pt x="9986" y="755"/>
                    <a:pt x="10028" y="758"/>
                    <a:pt x="10073" y="762"/>
                  </a:cubicBezTo>
                  <a:cubicBezTo>
                    <a:pt x="10076" y="769"/>
                    <a:pt x="10087" y="772"/>
                    <a:pt x="10103" y="772"/>
                  </a:cubicBezTo>
                  <a:cubicBezTo>
                    <a:pt x="10108" y="776"/>
                    <a:pt x="10114" y="782"/>
                    <a:pt x="10121" y="786"/>
                  </a:cubicBezTo>
                  <a:cubicBezTo>
                    <a:pt x="10137" y="786"/>
                    <a:pt x="10109" y="812"/>
                    <a:pt x="10127" y="812"/>
                  </a:cubicBezTo>
                  <a:cubicBezTo>
                    <a:pt x="10132" y="812"/>
                    <a:pt x="10142" y="810"/>
                    <a:pt x="10159" y="803"/>
                  </a:cubicBezTo>
                  <a:cubicBezTo>
                    <a:pt x="10162" y="802"/>
                    <a:pt x="10165" y="802"/>
                    <a:pt x="10168" y="802"/>
                  </a:cubicBezTo>
                  <a:cubicBezTo>
                    <a:pt x="10180" y="802"/>
                    <a:pt x="10181" y="815"/>
                    <a:pt x="10187" y="821"/>
                  </a:cubicBezTo>
                  <a:cubicBezTo>
                    <a:pt x="10173" y="835"/>
                    <a:pt x="10191" y="838"/>
                    <a:pt x="10201" y="845"/>
                  </a:cubicBezTo>
                  <a:cubicBezTo>
                    <a:pt x="10182" y="849"/>
                    <a:pt x="10160" y="857"/>
                    <a:pt x="10145" y="857"/>
                  </a:cubicBezTo>
                  <a:cubicBezTo>
                    <a:pt x="10132" y="857"/>
                    <a:pt x="10123" y="851"/>
                    <a:pt x="10124" y="831"/>
                  </a:cubicBezTo>
                  <a:cubicBezTo>
                    <a:pt x="10124" y="824"/>
                    <a:pt x="10100" y="821"/>
                    <a:pt x="10083" y="821"/>
                  </a:cubicBezTo>
                  <a:cubicBezTo>
                    <a:pt x="10077" y="821"/>
                    <a:pt x="10071" y="821"/>
                    <a:pt x="10066" y="821"/>
                  </a:cubicBezTo>
                  <a:cubicBezTo>
                    <a:pt x="10011" y="821"/>
                    <a:pt x="9968" y="796"/>
                    <a:pt x="9912" y="796"/>
                  </a:cubicBezTo>
                  <a:cubicBezTo>
                    <a:pt x="9907" y="796"/>
                    <a:pt x="9901" y="796"/>
                    <a:pt x="9895" y="796"/>
                  </a:cubicBezTo>
                  <a:lnTo>
                    <a:pt x="9895" y="814"/>
                  </a:lnTo>
                  <a:cubicBezTo>
                    <a:pt x="9892" y="806"/>
                    <a:pt x="9892" y="803"/>
                    <a:pt x="9895" y="796"/>
                  </a:cubicBezTo>
                  <a:lnTo>
                    <a:pt x="9895" y="796"/>
                  </a:lnTo>
                  <a:cubicBezTo>
                    <a:pt x="9865" y="802"/>
                    <a:pt x="9842" y="814"/>
                    <a:pt x="9810" y="814"/>
                  </a:cubicBezTo>
                  <a:cubicBezTo>
                    <a:pt x="9806" y="814"/>
                    <a:pt x="9803" y="814"/>
                    <a:pt x="9799" y="814"/>
                  </a:cubicBezTo>
                  <a:cubicBezTo>
                    <a:pt x="9760" y="827"/>
                    <a:pt x="9701" y="817"/>
                    <a:pt x="9684" y="848"/>
                  </a:cubicBezTo>
                  <a:cubicBezTo>
                    <a:pt x="9684" y="852"/>
                    <a:pt x="9684" y="859"/>
                    <a:pt x="9687" y="862"/>
                  </a:cubicBezTo>
                  <a:cubicBezTo>
                    <a:pt x="9684" y="866"/>
                    <a:pt x="9684" y="869"/>
                    <a:pt x="9684" y="873"/>
                  </a:cubicBezTo>
                  <a:cubicBezTo>
                    <a:pt x="9642" y="873"/>
                    <a:pt x="9615" y="886"/>
                    <a:pt x="9583" y="894"/>
                  </a:cubicBezTo>
                  <a:cubicBezTo>
                    <a:pt x="9575" y="897"/>
                    <a:pt x="9565" y="899"/>
                    <a:pt x="9555" y="899"/>
                  </a:cubicBezTo>
                  <a:cubicBezTo>
                    <a:pt x="9546" y="899"/>
                    <a:pt x="9535" y="897"/>
                    <a:pt x="9525" y="894"/>
                  </a:cubicBezTo>
                  <a:cubicBezTo>
                    <a:pt x="9513" y="888"/>
                    <a:pt x="9500" y="885"/>
                    <a:pt x="9487" y="885"/>
                  </a:cubicBezTo>
                  <a:cubicBezTo>
                    <a:pt x="9477" y="885"/>
                    <a:pt x="9467" y="887"/>
                    <a:pt x="9458" y="890"/>
                  </a:cubicBezTo>
                  <a:cubicBezTo>
                    <a:pt x="9446" y="895"/>
                    <a:pt x="9436" y="896"/>
                    <a:pt x="9429" y="896"/>
                  </a:cubicBezTo>
                  <a:cubicBezTo>
                    <a:pt x="9409" y="896"/>
                    <a:pt x="9402" y="883"/>
                    <a:pt x="9389" y="873"/>
                  </a:cubicBezTo>
                  <a:cubicBezTo>
                    <a:pt x="9376" y="864"/>
                    <a:pt x="9365" y="861"/>
                    <a:pt x="9354" y="861"/>
                  </a:cubicBezTo>
                  <a:cubicBezTo>
                    <a:pt x="9328" y="861"/>
                    <a:pt x="9305" y="877"/>
                    <a:pt x="9278" y="880"/>
                  </a:cubicBezTo>
                  <a:cubicBezTo>
                    <a:pt x="9298" y="857"/>
                    <a:pt x="9293" y="851"/>
                    <a:pt x="9280" y="851"/>
                  </a:cubicBezTo>
                  <a:cubicBezTo>
                    <a:pt x="9267" y="851"/>
                    <a:pt x="9244" y="857"/>
                    <a:pt x="9230" y="857"/>
                  </a:cubicBezTo>
                  <a:cubicBezTo>
                    <a:pt x="9225" y="857"/>
                    <a:pt x="9222" y="857"/>
                    <a:pt x="9219" y="856"/>
                  </a:cubicBezTo>
                  <a:lnTo>
                    <a:pt x="9219" y="856"/>
                  </a:lnTo>
                  <a:cubicBezTo>
                    <a:pt x="9292" y="911"/>
                    <a:pt x="9157" y="897"/>
                    <a:pt x="9139" y="921"/>
                  </a:cubicBezTo>
                  <a:cubicBezTo>
                    <a:pt x="9137" y="926"/>
                    <a:pt x="9134" y="928"/>
                    <a:pt x="9131" y="928"/>
                  </a:cubicBezTo>
                  <a:cubicBezTo>
                    <a:pt x="9123" y="928"/>
                    <a:pt x="9114" y="915"/>
                    <a:pt x="9101" y="915"/>
                  </a:cubicBezTo>
                  <a:cubicBezTo>
                    <a:pt x="9092" y="912"/>
                    <a:pt x="9083" y="911"/>
                    <a:pt x="9073" y="911"/>
                  </a:cubicBezTo>
                  <a:cubicBezTo>
                    <a:pt x="9055" y="911"/>
                    <a:pt x="9037" y="915"/>
                    <a:pt x="9018" y="915"/>
                  </a:cubicBezTo>
                  <a:cubicBezTo>
                    <a:pt x="8989" y="896"/>
                    <a:pt x="9013" y="894"/>
                    <a:pt x="9032" y="894"/>
                  </a:cubicBezTo>
                  <a:cubicBezTo>
                    <a:pt x="9038" y="894"/>
                    <a:pt x="9043" y="894"/>
                    <a:pt x="9046" y="894"/>
                  </a:cubicBezTo>
                  <a:cubicBezTo>
                    <a:pt x="9077" y="890"/>
                    <a:pt x="9108" y="886"/>
                    <a:pt x="9098" y="866"/>
                  </a:cubicBezTo>
                  <a:cubicBezTo>
                    <a:pt x="9098" y="852"/>
                    <a:pt x="9059" y="838"/>
                    <a:pt x="9083" y="821"/>
                  </a:cubicBezTo>
                  <a:lnTo>
                    <a:pt x="9083" y="821"/>
                  </a:lnTo>
                  <a:cubicBezTo>
                    <a:pt x="9097" y="823"/>
                    <a:pt x="9102" y="835"/>
                    <a:pt x="9116" y="835"/>
                  </a:cubicBezTo>
                  <a:cubicBezTo>
                    <a:pt x="9119" y="835"/>
                    <a:pt x="9124" y="834"/>
                    <a:pt x="9129" y="831"/>
                  </a:cubicBezTo>
                  <a:cubicBezTo>
                    <a:pt x="9146" y="827"/>
                    <a:pt x="9139" y="821"/>
                    <a:pt x="9139" y="811"/>
                  </a:cubicBezTo>
                  <a:cubicBezTo>
                    <a:pt x="9143" y="782"/>
                    <a:pt x="9083" y="765"/>
                    <a:pt x="9098" y="737"/>
                  </a:cubicBezTo>
                  <a:lnTo>
                    <a:pt x="9098" y="737"/>
                  </a:lnTo>
                  <a:cubicBezTo>
                    <a:pt x="9122" y="748"/>
                    <a:pt x="9146" y="748"/>
                    <a:pt x="9184" y="748"/>
                  </a:cubicBezTo>
                  <a:cubicBezTo>
                    <a:pt x="9250" y="741"/>
                    <a:pt x="9257" y="710"/>
                    <a:pt x="9292" y="692"/>
                  </a:cubicBezTo>
                  <a:cubicBezTo>
                    <a:pt x="9302" y="696"/>
                    <a:pt x="9317" y="699"/>
                    <a:pt x="9327" y="702"/>
                  </a:cubicBezTo>
                  <a:cubicBezTo>
                    <a:pt x="9337" y="706"/>
                    <a:pt x="9347" y="707"/>
                    <a:pt x="9356" y="707"/>
                  </a:cubicBezTo>
                  <a:cubicBezTo>
                    <a:pt x="9379" y="707"/>
                    <a:pt x="9398" y="699"/>
                    <a:pt x="9413" y="692"/>
                  </a:cubicBezTo>
                  <a:cubicBezTo>
                    <a:pt x="9431" y="682"/>
                    <a:pt x="9424" y="665"/>
                    <a:pt x="9389" y="661"/>
                  </a:cubicBezTo>
                  <a:cubicBezTo>
                    <a:pt x="9375" y="657"/>
                    <a:pt x="9362" y="651"/>
                    <a:pt x="9362" y="644"/>
                  </a:cubicBezTo>
                  <a:cubicBezTo>
                    <a:pt x="9384" y="640"/>
                    <a:pt x="9364" y="619"/>
                    <a:pt x="9396" y="619"/>
                  </a:cubicBezTo>
                  <a:cubicBezTo>
                    <a:pt x="9398" y="619"/>
                    <a:pt x="9400" y="619"/>
                    <a:pt x="9403" y="619"/>
                  </a:cubicBezTo>
                  <a:cubicBezTo>
                    <a:pt x="9424" y="625"/>
                    <a:pt x="9442" y="627"/>
                    <a:pt x="9457" y="627"/>
                  </a:cubicBezTo>
                  <a:cubicBezTo>
                    <a:pt x="9497" y="627"/>
                    <a:pt x="9520" y="610"/>
                    <a:pt x="9535" y="585"/>
                  </a:cubicBezTo>
                  <a:cubicBezTo>
                    <a:pt x="9512" y="585"/>
                    <a:pt x="9490" y="582"/>
                    <a:pt x="9468" y="582"/>
                  </a:cubicBezTo>
                  <a:cubicBezTo>
                    <a:pt x="9452" y="582"/>
                    <a:pt x="9436" y="584"/>
                    <a:pt x="9421" y="588"/>
                  </a:cubicBezTo>
                  <a:cubicBezTo>
                    <a:pt x="9377" y="594"/>
                    <a:pt x="9345" y="620"/>
                    <a:pt x="9294" y="620"/>
                  </a:cubicBezTo>
                  <a:cubicBezTo>
                    <a:pt x="9288" y="620"/>
                    <a:pt x="9281" y="620"/>
                    <a:pt x="9275" y="619"/>
                  </a:cubicBezTo>
                  <a:cubicBezTo>
                    <a:pt x="9264" y="612"/>
                    <a:pt x="9264" y="606"/>
                    <a:pt x="9264" y="602"/>
                  </a:cubicBezTo>
                  <a:cubicBezTo>
                    <a:pt x="9275" y="598"/>
                    <a:pt x="9288" y="592"/>
                    <a:pt x="9285" y="585"/>
                  </a:cubicBezTo>
                  <a:cubicBezTo>
                    <a:pt x="9285" y="582"/>
                    <a:pt x="9275" y="577"/>
                    <a:pt x="9263" y="577"/>
                  </a:cubicBezTo>
                  <a:cubicBezTo>
                    <a:pt x="9260" y="577"/>
                    <a:pt x="9257" y="577"/>
                    <a:pt x="9254" y="578"/>
                  </a:cubicBezTo>
                  <a:cubicBezTo>
                    <a:pt x="9237" y="582"/>
                    <a:pt x="9216" y="588"/>
                    <a:pt x="9198" y="588"/>
                  </a:cubicBezTo>
                  <a:cubicBezTo>
                    <a:pt x="9181" y="587"/>
                    <a:pt x="9167" y="586"/>
                    <a:pt x="9157" y="586"/>
                  </a:cubicBezTo>
                  <a:cubicBezTo>
                    <a:pt x="9105" y="586"/>
                    <a:pt x="9140" y="606"/>
                    <a:pt x="9160" y="627"/>
                  </a:cubicBezTo>
                  <a:cubicBezTo>
                    <a:pt x="9163" y="640"/>
                    <a:pt x="9233" y="627"/>
                    <a:pt x="9208" y="654"/>
                  </a:cubicBezTo>
                  <a:cubicBezTo>
                    <a:pt x="9192" y="654"/>
                    <a:pt x="9182" y="641"/>
                    <a:pt x="9165" y="641"/>
                  </a:cubicBezTo>
                  <a:cubicBezTo>
                    <a:pt x="9161" y="641"/>
                    <a:pt x="9156" y="642"/>
                    <a:pt x="9150" y="644"/>
                  </a:cubicBezTo>
                  <a:cubicBezTo>
                    <a:pt x="9139" y="644"/>
                    <a:pt x="9133" y="647"/>
                    <a:pt x="9125" y="647"/>
                  </a:cubicBezTo>
                  <a:cubicBezTo>
                    <a:pt x="9106" y="643"/>
                    <a:pt x="9088" y="641"/>
                    <a:pt x="9072" y="641"/>
                  </a:cubicBezTo>
                  <a:cubicBezTo>
                    <a:pt x="9021" y="641"/>
                    <a:pt x="8985" y="660"/>
                    <a:pt x="8959" y="689"/>
                  </a:cubicBezTo>
                  <a:cubicBezTo>
                    <a:pt x="8954" y="694"/>
                    <a:pt x="8948" y="696"/>
                    <a:pt x="8941" y="696"/>
                  </a:cubicBezTo>
                  <a:cubicBezTo>
                    <a:pt x="8935" y="696"/>
                    <a:pt x="8928" y="694"/>
                    <a:pt x="8921" y="692"/>
                  </a:cubicBezTo>
                  <a:lnTo>
                    <a:pt x="8907" y="692"/>
                  </a:lnTo>
                  <a:cubicBezTo>
                    <a:pt x="8900" y="689"/>
                    <a:pt x="8893" y="682"/>
                    <a:pt x="8886" y="678"/>
                  </a:cubicBezTo>
                  <a:cubicBezTo>
                    <a:pt x="8883" y="668"/>
                    <a:pt x="8883" y="657"/>
                    <a:pt x="8879" y="647"/>
                  </a:cubicBezTo>
                  <a:cubicBezTo>
                    <a:pt x="8879" y="647"/>
                    <a:pt x="8878" y="647"/>
                    <a:pt x="8877" y="647"/>
                  </a:cubicBezTo>
                  <a:cubicBezTo>
                    <a:pt x="8860" y="647"/>
                    <a:pt x="8846" y="666"/>
                    <a:pt x="8832" y="666"/>
                  </a:cubicBezTo>
                  <a:cubicBezTo>
                    <a:pt x="8825" y="666"/>
                    <a:pt x="8819" y="662"/>
                    <a:pt x="8813" y="651"/>
                  </a:cubicBezTo>
                  <a:cubicBezTo>
                    <a:pt x="8806" y="633"/>
                    <a:pt x="8830" y="619"/>
                    <a:pt x="8771" y="616"/>
                  </a:cubicBezTo>
                  <a:cubicBezTo>
                    <a:pt x="8759" y="615"/>
                    <a:pt x="8748" y="614"/>
                    <a:pt x="8737" y="614"/>
                  </a:cubicBezTo>
                  <a:cubicBezTo>
                    <a:pt x="8709" y="614"/>
                    <a:pt x="8686" y="619"/>
                    <a:pt x="8671" y="637"/>
                  </a:cubicBezTo>
                  <a:cubicBezTo>
                    <a:pt x="8755" y="644"/>
                    <a:pt x="8782" y="682"/>
                    <a:pt x="8820" y="710"/>
                  </a:cubicBezTo>
                  <a:cubicBezTo>
                    <a:pt x="8785" y="748"/>
                    <a:pt x="8709" y="765"/>
                    <a:pt x="8671" y="800"/>
                  </a:cubicBezTo>
                  <a:cubicBezTo>
                    <a:pt x="8664" y="806"/>
                    <a:pt x="8643" y="811"/>
                    <a:pt x="8654" y="821"/>
                  </a:cubicBezTo>
                  <a:cubicBezTo>
                    <a:pt x="8658" y="824"/>
                    <a:pt x="8664" y="825"/>
                    <a:pt x="8669" y="825"/>
                  </a:cubicBezTo>
                  <a:cubicBezTo>
                    <a:pt x="8681" y="825"/>
                    <a:pt x="8694" y="821"/>
                    <a:pt x="8705" y="821"/>
                  </a:cubicBezTo>
                  <a:cubicBezTo>
                    <a:pt x="8709" y="824"/>
                    <a:pt x="8709" y="827"/>
                    <a:pt x="8713" y="831"/>
                  </a:cubicBezTo>
                  <a:cubicBezTo>
                    <a:pt x="8713" y="835"/>
                    <a:pt x="8709" y="835"/>
                    <a:pt x="8709" y="838"/>
                  </a:cubicBezTo>
                  <a:cubicBezTo>
                    <a:pt x="8705" y="838"/>
                    <a:pt x="8700" y="838"/>
                    <a:pt x="8696" y="838"/>
                  </a:cubicBezTo>
                  <a:cubicBezTo>
                    <a:pt x="8613" y="838"/>
                    <a:pt x="8553" y="869"/>
                    <a:pt x="8480" y="880"/>
                  </a:cubicBezTo>
                  <a:cubicBezTo>
                    <a:pt x="8472" y="881"/>
                    <a:pt x="8464" y="882"/>
                    <a:pt x="8456" y="882"/>
                  </a:cubicBezTo>
                  <a:cubicBezTo>
                    <a:pt x="8415" y="882"/>
                    <a:pt x="8381" y="865"/>
                    <a:pt x="8340" y="865"/>
                  </a:cubicBezTo>
                  <a:cubicBezTo>
                    <a:pt x="8335" y="865"/>
                    <a:pt x="8330" y="865"/>
                    <a:pt x="8324" y="866"/>
                  </a:cubicBezTo>
                  <a:cubicBezTo>
                    <a:pt x="8322" y="865"/>
                    <a:pt x="8321" y="865"/>
                    <a:pt x="8320" y="865"/>
                  </a:cubicBezTo>
                  <a:cubicBezTo>
                    <a:pt x="8303" y="865"/>
                    <a:pt x="8310" y="883"/>
                    <a:pt x="8288" y="883"/>
                  </a:cubicBezTo>
                  <a:cubicBezTo>
                    <a:pt x="8286" y="883"/>
                    <a:pt x="8284" y="883"/>
                    <a:pt x="8282" y="883"/>
                  </a:cubicBezTo>
                  <a:cubicBezTo>
                    <a:pt x="8274" y="882"/>
                    <a:pt x="8267" y="882"/>
                    <a:pt x="8261" y="882"/>
                  </a:cubicBezTo>
                  <a:cubicBezTo>
                    <a:pt x="8223" y="882"/>
                    <a:pt x="8242" y="900"/>
                    <a:pt x="8251" y="915"/>
                  </a:cubicBezTo>
                  <a:cubicBezTo>
                    <a:pt x="8243" y="919"/>
                    <a:pt x="8236" y="921"/>
                    <a:pt x="8227" y="921"/>
                  </a:cubicBezTo>
                  <a:cubicBezTo>
                    <a:pt x="8209" y="921"/>
                    <a:pt x="8190" y="913"/>
                    <a:pt x="8171" y="913"/>
                  </a:cubicBezTo>
                  <a:cubicBezTo>
                    <a:pt x="8166" y="913"/>
                    <a:pt x="8162" y="914"/>
                    <a:pt x="8158" y="915"/>
                  </a:cubicBezTo>
                  <a:cubicBezTo>
                    <a:pt x="8105" y="911"/>
                    <a:pt x="8119" y="890"/>
                    <a:pt x="8105" y="873"/>
                  </a:cubicBezTo>
                  <a:cubicBezTo>
                    <a:pt x="8091" y="854"/>
                    <a:pt x="8069" y="848"/>
                    <a:pt x="8042" y="848"/>
                  </a:cubicBezTo>
                  <a:cubicBezTo>
                    <a:pt x="8028" y="848"/>
                    <a:pt x="8013" y="850"/>
                    <a:pt x="7998" y="852"/>
                  </a:cubicBezTo>
                  <a:cubicBezTo>
                    <a:pt x="7974" y="838"/>
                    <a:pt x="7984" y="821"/>
                    <a:pt x="7977" y="803"/>
                  </a:cubicBezTo>
                  <a:cubicBezTo>
                    <a:pt x="7984" y="796"/>
                    <a:pt x="8005" y="786"/>
                    <a:pt x="7980" y="779"/>
                  </a:cubicBezTo>
                  <a:cubicBezTo>
                    <a:pt x="7963" y="762"/>
                    <a:pt x="7948" y="742"/>
                    <a:pt x="7917" y="742"/>
                  </a:cubicBezTo>
                  <a:cubicBezTo>
                    <a:pt x="7903" y="742"/>
                    <a:pt x="7887" y="745"/>
                    <a:pt x="7866" y="755"/>
                  </a:cubicBezTo>
                  <a:cubicBezTo>
                    <a:pt x="7824" y="744"/>
                    <a:pt x="7842" y="737"/>
                    <a:pt x="7866" y="727"/>
                  </a:cubicBezTo>
                  <a:cubicBezTo>
                    <a:pt x="7918" y="707"/>
                    <a:pt x="7887" y="696"/>
                    <a:pt x="7845" y="686"/>
                  </a:cubicBezTo>
                  <a:cubicBezTo>
                    <a:pt x="7833" y="685"/>
                    <a:pt x="7820" y="684"/>
                    <a:pt x="7808" y="684"/>
                  </a:cubicBezTo>
                  <a:cubicBezTo>
                    <a:pt x="7744" y="684"/>
                    <a:pt x="7696" y="701"/>
                    <a:pt x="7675" y="731"/>
                  </a:cubicBezTo>
                  <a:cubicBezTo>
                    <a:pt x="7666" y="743"/>
                    <a:pt x="7662" y="759"/>
                    <a:pt x="7634" y="759"/>
                  </a:cubicBezTo>
                  <a:cubicBezTo>
                    <a:pt x="7632" y="759"/>
                    <a:pt x="7629" y="758"/>
                    <a:pt x="7626" y="758"/>
                  </a:cubicBezTo>
                  <a:cubicBezTo>
                    <a:pt x="7605" y="756"/>
                    <a:pt x="7585" y="756"/>
                    <a:pt x="7565" y="756"/>
                  </a:cubicBezTo>
                  <a:cubicBezTo>
                    <a:pt x="7512" y="756"/>
                    <a:pt x="7461" y="761"/>
                    <a:pt x="7411" y="769"/>
                  </a:cubicBezTo>
                  <a:cubicBezTo>
                    <a:pt x="7418" y="748"/>
                    <a:pt x="7401" y="746"/>
                    <a:pt x="7382" y="746"/>
                  </a:cubicBezTo>
                  <a:cubicBezTo>
                    <a:pt x="7376" y="746"/>
                    <a:pt x="7370" y="746"/>
                    <a:pt x="7365" y="746"/>
                  </a:cubicBezTo>
                  <a:cubicBezTo>
                    <a:pt x="7358" y="746"/>
                    <a:pt x="7351" y="746"/>
                    <a:pt x="7346" y="744"/>
                  </a:cubicBezTo>
                  <a:cubicBezTo>
                    <a:pt x="7338" y="710"/>
                    <a:pt x="7325" y="696"/>
                    <a:pt x="7291" y="696"/>
                  </a:cubicBezTo>
                  <a:cubicBezTo>
                    <a:pt x="7277" y="696"/>
                    <a:pt x="7260" y="699"/>
                    <a:pt x="7238" y="702"/>
                  </a:cubicBezTo>
                  <a:cubicBezTo>
                    <a:pt x="7210" y="686"/>
                    <a:pt x="7173" y="686"/>
                    <a:pt x="7134" y="678"/>
                  </a:cubicBezTo>
                  <a:cubicBezTo>
                    <a:pt x="7108" y="675"/>
                    <a:pt x="7082" y="670"/>
                    <a:pt x="7056" y="670"/>
                  </a:cubicBezTo>
                  <a:cubicBezTo>
                    <a:pt x="7034" y="670"/>
                    <a:pt x="7012" y="674"/>
                    <a:pt x="6992" y="686"/>
                  </a:cubicBezTo>
                  <a:cubicBezTo>
                    <a:pt x="6981" y="689"/>
                    <a:pt x="6971" y="692"/>
                    <a:pt x="6960" y="696"/>
                  </a:cubicBezTo>
                  <a:cubicBezTo>
                    <a:pt x="6958" y="696"/>
                    <a:pt x="6956" y="696"/>
                    <a:pt x="6955" y="696"/>
                  </a:cubicBezTo>
                  <a:cubicBezTo>
                    <a:pt x="6918" y="696"/>
                    <a:pt x="6889" y="719"/>
                    <a:pt x="6851" y="719"/>
                  </a:cubicBezTo>
                  <a:cubicBezTo>
                    <a:pt x="6839" y="719"/>
                    <a:pt x="6826" y="716"/>
                    <a:pt x="6811" y="710"/>
                  </a:cubicBezTo>
                  <a:cubicBezTo>
                    <a:pt x="6782" y="702"/>
                    <a:pt x="6753" y="699"/>
                    <a:pt x="6725" y="699"/>
                  </a:cubicBezTo>
                  <a:cubicBezTo>
                    <a:pt x="6681" y="699"/>
                    <a:pt x="6637" y="705"/>
                    <a:pt x="6593" y="710"/>
                  </a:cubicBezTo>
                  <a:cubicBezTo>
                    <a:pt x="6579" y="710"/>
                    <a:pt x="6579" y="717"/>
                    <a:pt x="6582" y="723"/>
                  </a:cubicBezTo>
                  <a:cubicBezTo>
                    <a:pt x="6585" y="727"/>
                    <a:pt x="6596" y="734"/>
                    <a:pt x="6603" y="734"/>
                  </a:cubicBezTo>
                  <a:cubicBezTo>
                    <a:pt x="6616" y="724"/>
                    <a:pt x="6628" y="721"/>
                    <a:pt x="6640" y="721"/>
                  </a:cubicBezTo>
                  <a:cubicBezTo>
                    <a:pt x="6664" y="721"/>
                    <a:pt x="6685" y="734"/>
                    <a:pt x="6709" y="734"/>
                  </a:cubicBezTo>
                  <a:cubicBezTo>
                    <a:pt x="6711" y="734"/>
                    <a:pt x="6713" y="734"/>
                    <a:pt x="6715" y="734"/>
                  </a:cubicBezTo>
                  <a:cubicBezTo>
                    <a:pt x="6731" y="748"/>
                    <a:pt x="6787" y="762"/>
                    <a:pt x="6756" y="776"/>
                  </a:cubicBezTo>
                  <a:cubicBezTo>
                    <a:pt x="6676" y="817"/>
                    <a:pt x="6763" y="811"/>
                    <a:pt x="6794" y="821"/>
                  </a:cubicBezTo>
                  <a:cubicBezTo>
                    <a:pt x="6798" y="827"/>
                    <a:pt x="6804" y="835"/>
                    <a:pt x="6801" y="838"/>
                  </a:cubicBezTo>
                  <a:cubicBezTo>
                    <a:pt x="6790" y="848"/>
                    <a:pt x="6777" y="859"/>
                    <a:pt x="6811" y="862"/>
                  </a:cubicBezTo>
                  <a:cubicBezTo>
                    <a:pt x="6816" y="863"/>
                    <a:pt x="6820" y="863"/>
                    <a:pt x="6824" y="863"/>
                  </a:cubicBezTo>
                  <a:cubicBezTo>
                    <a:pt x="6845" y="863"/>
                    <a:pt x="6856" y="856"/>
                    <a:pt x="6856" y="841"/>
                  </a:cubicBezTo>
                  <a:cubicBezTo>
                    <a:pt x="6856" y="835"/>
                    <a:pt x="6860" y="827"/>
                    <a:pt x="6860" y="821"/>
                  </a:cubicBezTo>
                  <a:cubicBezTo>
                    <a:pt x="6891" y="821"/>
                    <a:pt x="6919" y="821"/>
                    <a:pt x="6947" y="824"/>
                  </a:cubicBezTo>
                  <a:cubicBezTo>
                    <a:pt x="7009" y="831"/>
                    <a:pt x="7016" y="848"/>
                    <a:pt x="6971" y="869"/>
                  </a:cubicBezTo>
                  <a:cubicBezTo>
                    <a:pt x="6912" y="897"/>
                    <a:pt x="6936" y="928"/>
                    <a:pt x="6957" y="956"/>
                  </a:cubicBezTo>
                  <a:cubicBezTo>
                    <a:pt x="6974" y="970"/>
                    <a:pt x="7016" y="970"/>
                    <a:pt x="7006" y="990"/>
                  </a:cubicBezTo>
                  <a:cubicBezTo>
                    <a:pt x="6998" y="998"/>
                    <a:pt x="7006" y="1011"/>
                    <a:pt x="6978" y="1011"/>
                  </a:cubicBezTo>
                  <a:cubicBezTo>
                    <a:pt x="6973" y="1011"/>
                    <a:pt x="6968" y="1011"/>
                    <a:pt x="6963" y="1011"/>
                  </a:cubicBezTo>
                  <a:cubicBezTo>
                    <a:pt x="6913" y="1011"/>
                    <a:pt x="6904" y="1027"/>
                    <a:pt x="6933" y="1050"/>
                  </a:cubicBezTo>
                  <a:cubicBezTo>
                    <a:pt x="6953" y="1067"/>
                    <a:pt x="6935" y="1075"/>
                    <a:pt x="6914" y="1075"/>
                  </a:cubicBezTo>
                  <a:cubicBezTo>
                    <a:pt x="6910" y="1075"/>
                    <a:pt x="6906" y="1074"/>
                    <a:pt x="6902" y="1074"/>
                  </a:cubicBezTo>
                  <a:cubicBezTo>
                    <a:pt x="6886" y="1069"/>
                    <a:pt x="6871" y="1068"/>
                    <a:pt x="6857" y="1068"/>
                  </a:cubicBezTo>
                  <a:cubicBezTo>
                    <a:pt x="6826" y="1068"/>
                    <a:pt x="6797" y="1075"/>
                    <a:pt x="6766" y="1077"/>
                  </a:cubicBezTo>
                  <a:cubicBezTo>
                    <a:pt x="6763" y="1077"/>
                    <a:pt x="6763" y="1074"/>
                    <a:pt x="6763" y="1074"/>
                  </a:cubicBezTo>
                  <a:cubicBezTo>
                    <a:pt x="6742" y="1050"/>
                    <a:pt x="6731" y="1029"/>
                    <a:pt x="6773" y="1005"/>
                  </a:cubicBezTo>
                  <a:cubicBezTo>
                    <a:pt x="6784" y="1001"/>
                    <a:pt x="6787" y="990"/>
                    <a:pt x="6780" y="984"/>
                  </a:cubicBezTo>
                  <a:cubicBezTo>
                    <a:pt x="6766" y="973"/>
                    <a:pt x="6749" y="973"/>
                    <a:pt x="6728" y="973"/>
                  </a:cubicBezTo>
                  <a:cubicBezTo>
                    <a:pt x="6715" y="973"/>
                    <a:pt x="6706" y="981"/>
                    <a:pt x="6694" y="981"/>
                  </a:cubicBezTo>
                  <a:cubicBezTo>
                    <a:pt x="6690" y="981"/>
                    <a:pt x="6685" y="980"/>
                    <a:pt x="6680" y="977"/>
                  </a:cubicBezTo>
                  <a:cubicBezTo>
                    <a:pt x="6686" y="963"/>
                    <a:pt x="6742" y="966"/>
                    <a:pt x="6731" y="949"/>
                  </a:cubicBezTo>
                  <a:cubicBezTo>
                    <a:pt x="6725" y="936"/>
                    <a:pt x="6704" y="921"/>
                    <a:pt x="6676" y="921"/>
                  </a:cubicBezTo>
                  <a:cubicBezTo>
                    <a:pt x="6672" y="922"/>
                    <a:pt x="6668" y="922"/>
                    <a:pt x="6665" y="922"/>
                  </a:cubicBezTo>
                  <a:cubicBezTo>
                    <a:pt x="6612" y="922"/>
                    <a:pt x="6620" y="899"/>
                    <a:pt x="6617" y="880"/>
                  </a:cubicBezTo>
                  <a:lnTo>
                    <a:pt x="6617" y="856"/>
                  </a:lnTo>
                  <a:cubicBezTo>
                    <a:pt x="6631" y="831"/>
                    <a:pt x="6585" y="814"/>
                    <a:pt x="6596" y="790"/>
                  </a:cubicBezTo>
                  <a:cubicBezTo>
                    <a:pt x="6600" y="783"/>
                    <a:pt x="6591" y="780"/>
                    <a:pt x="6582" y="780"/>
                  </a:cubicBezTo>
                  <a:cubicBezTo>
                    <a:pt x="6572" y="780"/>
                    <a:pt x="6561" y="782"/>
                    <a:pt x="6558" y="786"/>
                  </a:cubicBezTo>
                  <a:cubicBezTo>
                    <a:pt x="6543" y="797"/>
                    <a:pt x="6530" y="805"/>
                    <a:pt x="6516" y="805"/>
                  </a:cubicBezTo>
                  <a:cubicBezTo>
                    <a:pt x="6504" y="805"/>
                    <a:pt x="6491" y="800"/>
                    <a:pt x="6475" y="790"/>
                  </a:cubicBezTo>
                  <a:cubicBezTo>
                    <a:pt x="6468" y="786"/>
                    <a:pt x="6453" y="784"/>
                    <a:pt x="6438" y="784"/>
                  </a:cubicBezTo>
                  <a:cubicBezTo>
                    <a:pt x="6420" y="784"/>
                    <a:pt x="6401" y="787"/>
                    <a:pt x="6391" y="796"/>
                  </a:cubicBezTo>
                  <a:cubicBezTo>
                    <a:pt x="6377" y="817"/>
                    <a:pt x="6416" y="817"/>
                    <a:pt x="6440" y="824"/>
                  </a:cubicBezTo>
                  <a:cubicBezTo>
                    <a:pt x="6444" y="824"/>
                    <a:pt x="6451" y="827"/>
                    <a:pt x="6454" y="827"/>
                  </a:cubicBezTo>
                  <a:cubicBezTo>
                    <a:pt x="6423" y="838"/>
                    <a:pt x="6451" y="845"/>
                    <a:pt x="6457" y="852"/>
                  </a:cubicBezTo>
                  <a:cubicBezTo>
                    <a:pt x="6419" y="873"/>
                    <a:pt x="6361" y="876"/>
                    <a:pt x="6357" y="904"/>
                  </a:cubicBezTo>
                  <a:cubicBezTo>
                    <a:pt x="6294" y="901"/>
                    <a:pt x="6326" y="869"/>
                    <a:pt x="6305" y="852"/>
                  </a:cubicBezTo>
                  <a:lnTo>
                    <a:pt x="6305" y="852"/>
                  </a:lnTo>
                  <a:cubicBezTo>
                    <a:pt x="6282" y="859"/>
                    <a:pt x="6299" y="880"/>
                    <a:pt x="6264" y="880"/>
                  </a:cubicBezTo>
                  <a:cubicBezTo>
                    <a:pt x="6262" y="880"/>
                    <a:pt x="6259" y="880"/>
                    <a:pt x="6257" y="880"/>
                  </a:cubicBezTo>
                  <a:cubicBezTo>
                    <a:pt x="6284" y="848"/>
                    <a:pt x="6246" y="845"/>
                    <a:pt x="6201" y="845"/>
                  </a:cubicBezTo>
                  <a:cubicBezTo>
                    <a:pt x="6142" y="845"/>
                    <a:pt x="6090" y="856"/>
                    <a:pt x="6058" y="880"/>
                  </a:cubicBezTo>
                  <a:cubicBezTo>
                    <a:pt x="6045" y="892"/>
                    <a:pt x="6029" y="898"/>
                    <a:pt x="6013" y="898"/>
                  </a:cubicBezTo>
                  <a:cubicBezTo>
                    <a:pt x="6001" y="898"/>
                    <a:pt x="5989" y="894"/>
                    <a:pt x="5978" y="886"/>
                  </a:cubicBezTo>
                  <a:cubicBezTo>
                    <a:pt x="5960" y="875"/>
                    <a:pt x="5940" y="869"/>
                    <a:pt x="5916" y="869"/>
                  </a:cubicBezTo>
                  <a:cubicBezTo>
                    <a:pt x="5904" y="869"/>
                    <a:pt x="5891" y="871"/>
                    <a:pt x="5878" y="873"/>
                  </a:cubicBezTo>
                  <a:cubicBezTo>
                    <a:pt x="5873" y="874"/>
                    <a:pt x="5868" y="874"/>
                    <a:pt x="5864" y="874"/>
                  </a:cubicBezTo>
                  <a:cubicBezTo>
                    <a:pt x="5823" y="874"/>
                    <a:pt x="5824" y="847"/>
                    <a:pt x="5802" y="841"/>
                  </a:cubicBezTo>
                  <a:cubicBezTo>
                    <a:pt x="5784" y="835"/>
                    <a:pt x="5805" y="817"/>
                    <a:pt x="5829" y="814"/>
                  </a:cubicBezTo>
                  <a:cubicBezTo>
                    <a:pt x="5854" y="806"/>
                    <a:pt x="5882" y="800"/>
                    <a:pt x="5857" y="786"/>
                  </a:cubicBezTo>
                  <a:cubicBezTo>
                    <a:pt x="5847" y="781"/>
                    <a:pt x="5835" y="778"/>
                    <a:pt x="5824" y="778"/>
                  </a:cubicBezTo>
                  <a:cubicBezTo>
                    <a:pt x="5813" y="778"/>
                    <a:pt x="5802" y="781"/>
                    <a:pt x="5791" y="786"/>
                  </a:cubicBezTo>
                  <a:cubicBezTo>
                    <a:pt x="5757" y="803"/>
                    <a:pt x="5698" y="814"/>
                    <a:pt x="5715" y="848"/>
                  </a:cubicBezTo>
                  <a:cubicBezTo>
                    <a:pt x="5719" y="852"/>
                    <a:pt x="5719" y="862"/>
                    <a:pt x="5705" y="862"/>
                  </a:cubicBezTo>
                  <a:cubicBezTo>
                    <a:pt x="5695" y="862"/>
                    <a:pt x="5677" y="859"/>
                    <a:pt x="5680" y="856"/>
                  </a:cubicBezTo>
                  <a:cubicBezTo>
                    <a:pt x="5687" y="838"/>
                    <a:pt x="5645" y="821"/>
                    <a:pt x="5684" y="803"/>
                  </a:cubicBezTo>
                  <a:cubicBezTo>
                    <a:pt x="5695" y="800"/>
                    <a:pt x="5701" y="796"/>
                    <a:pt x="5690" y="793"/>
                  </a:cubicBezTo>
                  <a:cubicBezTo>
                    <a:pt x="5673" y="788"/>
                    <a:pt x="5654" y="786"/>
                    <a:pt x="5635" y="786"/>
                  </a:cubicBezTo>
                  <a:cubicBezTo>
                    <a:pt x="5616" y="786"/>
                    <a:pt x="5597" y="788"/>
                    <a:pt x="5580" y="790"/>
                  </a:cubicBezTo>
                  <a:cubicBezTo>
                    <a:pt x="5549" y="793"/>
                    <a:pt x="5552" y="806"/>
                    <a:pt x="5559" y="821"/>
                  </a:cubicBezTo>
                  <a:cubicBezTo>
                    <a:pt x="5562" y="835"/>
                    <a:pt x="5576" y="859"/>
                    <a:pt x="5541" y="859"/>
                  </a:cubicBezTo>
                  <a:cubicBezTo>
                    <a:pt x="5490" y="859"/>
                    <a:pt x="5455" y="876"/>
                    <a:pt x="5406" y="876"/>
                  </a:cubicBezTo>
                  <a:cubicBezTo>
                    <a:pt x="5402" y="877"/>
                    <a:pt x="5397" y="877"/>
                    <a:pt x="5392" y="877"/>
                  </a:cubicBezTo>
                  <a:cubicBezTo>
                    <a:pt x="5349" y="877"/>
                    <a:pt x="5310" y="863"/>
                    <a:pt x="5323" y="838"/>
                  </a:cubicBezTo>
                  <a:cubicBezTo>
                    <a:pt x="5344" y="786"/>
                    <a:pt x="5282" y="776"/>
                    <a:pt x="5222" y="762"/>
                  </a:cubicBezTo>
                  <a:cubicBezTo>
                    <a:pt x="5205" y="762"/>
                    <a:pt x="5202" y="750"/>
                    <a:pt x="5184" y="750"/>
                  </a:cubicBezTo>
                  <a:cubicBezTo>
                    <a:pt x="5180" y="750"/>
                    <a:pt x="5176" y="750"/>
                    <a:pt x="5170" y="752"/>
                  </a:cubicBezTo>
                  <a:cubicBezTo>
                    <a:pt x="5195" y="772"/>
                    <a:pt x="5163" y="782"/>
                    <a:pt x="5143" y="796"/>
                  </a:cubicBezTo>
                  <a:cubicBezTo>
                    <a:pt x="5098" y="787"/>
                    <a:pt x="5053" y="777"/>
                    <a:pt x="5010" y="777"/>
                  </a:cubicBezTo>
                  <a:cubicBezTo>
                    <a:pt x="4975" y="777"/>
                    <a:pt x="4942" y="783"/>
                    <a:pt x="4910" y="800"/>
                  </a:cubicBezTo>
                  <a:cubicBezTo>
                    <a:pt x="4904" y="803"/>
                    <a:pt x="4895" y="804"/>
                    <a:pt x="4888" y="804"/>
                  </a:cubicBezTo>
                  <a:cubicBezTo>
                    <a:pt x="4878" y="804"/>
                    <a:pt x="4869" y="802"/>
                    <a:pt x="4865" y="796"/>
                  </a:cubicBezTo>
                  <a:cubicBezTo>
                    <a:pt x="4827" y="752"/>
                    <a:pt x="4726" y="752"/>
                    <a:pt x="4657" y="717"/>
                  </a:cubicBezTo>
                  <a:lnTo>
                    <a:pt x="4657" y="717"/>
                  </a:lnTo>
                  <a:cubicBezTo>
                    <a:pt x="4667" y="752"/>
                    <a:pt x="4737" y="765"/>
                    <a:pt x="4695" y="796"/>
                  </a:cubicBezTo>
                  <a:cubicBezTo>
                    <a:pt x="4683" y="794"/>
                    <a:pt x="4686" y="774"/>
                    <a:pt x="4672" y="774"/>
                  </a:cubicBezTo>
                  <a:cubicBezTo>
                    <a:pt x="4665" y="774"/>
                    <a:pt x="4656" y="778"/>
                    <a:pt x="4640" y="790"/>
                  </a:cubicBezTo>
                  <a:cubicBezTo>
                    <a:pt x="4601" y="817"/>
                    <a:pt x="4525" y="838"/>
                    <a:pt x="4459" y="845"/>
                  </a:cubicBezTo>
                  <a:cubicBezTo>
                    <a:pt x="4379" y="848"/>
                    <a:pt x="4386" y="862"/>
                    <a:pt x="4411" y="890"/>
                  </a:cubicBezTo>
                  <a:cubicBezTo>
                    <a:pt x="4405" y="889"/>
                    <a:pt x="4400" y="889"/>
                    <a:pt x="4396" y="889"/>
                  </a:cubicBezTo>
                  <a:cubicBezTo>
                    <a:pt x="4344" y="889"/>
                    <a:pt x="4335" y="906"/>
                    <a:pt x="4313" y="936"/>
                  </a:cubicBezTo>
                  <a:cubicBezTo>
                    <a:pt x="4286" y="970"/>
                    <a:pt x="4345" y="977"/>
                    <a:pt x="4362" y="994"/>
                  </a:cubicBezTo>
                  <a:cubicBezTo>
                    <a:pt x="4372" y="1008"/>
                    <a:pt x="4398" y="1016"/>
                    <a:pt x="4427" y="1016"/>
                  </a:cubicBezTo>
                  <a:cubicBezTo>
                    <a:pt x="4440" y="1016"/>
                    <a:pt x="4454" y="1015"/>
                    <a:pt x="4466" y="1011"/>
                  </a:cubicBezTo>
                  <a:cubicBezTo>
                    <a:pt x="4482" y="1009"/>
                    <a:pt x="4495" y="1007"/>
                    <a:pt x="4505" y="1007"/>
                  </a:cubicBezTo>
                  <a:cubicBezTo>
                    <a:pt x="4545" y="1007"/>
                    <a:pt x="4556" y="1025"/>
                    <a:pt x="4556" y="1050"/>
                  </a:cubicBezTo>
                  <a:cubicBezTo>
                    <a:pt x="4544" y="1062"/>
                    <a:pt x="4529" y="1066"/>
                    <a:pt x="4513" y="1066"/>
                  </a:cubicBezTo>
                  <a:cubicBezTo>
                    <a:pt x="4497" y="1066"/>
                    <a:pt x="4482" y="1062"/>
                    <a:pt x="4470" y="1056"/>
                  </a:cubicBezTo>
                  <a:cubicBezTo>
                    <a:pt x="4436" y="1041"/>
                    <a:pt x="4404" y="1029"/>
                    <a:pt x="4370" y="1029"/>
                  </a:cubicBezTo>
                  <a:cubicBezTo>
                    <a:pt x="4348" y="1029"/>
                    <a:pt x="4325" y="1034"/>
                    <a:pt x="4300" y="1046"/>
                  </a:cubicBezTo>
                  <a:cubicBezTo>
                    <a:pt x="4298" y="1047"/>
                    <a:pt x="4296" y="1048"/>
                    <a:pt x="4294" y="1048"/>
                  </a:cubicBezTo>
                  <a:cubicBezTo>
                    <a:pt x="4289" y="1048"/>
                    <a:pt x="4283" y="1046"/>
                    <a:pt x="4279" y="1046"/>
                  </a:cubicBezTo>
                  <a:cubicBezTo>
                    <a:pt x="4273" y="1045"/>
                    <a:pt x="4261" y="1044"/>
                    <a:pt x="4245" y="1044"/>
                  </a:cubicBezTo>
                  <a:cubicBezTo>
                    <a:pt x="4176" y="1044"/>
                    <a:pt x="4035" y="1054"/>
                    <a:pt x="4004" y="1060"/>
                  </a:cubicBezTo>
                  <a:cubicBezTo>
                    <a:pt x="4001" y="1064"/>
                    <a:pt x="3998" y="1067"/>
                    <a:pt x="3994" y="1067"/>
                  </a:cubicBezTo>
                  <a:cubicBezTo>
                    <a:pt x="4050" y="1074"/>
                    <a:pt x="4046" y="1095"/>
                    <a:pt x="4046" y="1115"/>
                  </a:cubicBezTo>
                  <a:cubicBezTo>
                    <a:pt x="4050" y="1123"/>
                    <a:pt x="4057" y="1126"/>
                    <a:pt x="4071" y="1126"/>
                  </a:cubicBezTo>
                  <a:lnTo>
                    <a:pt x="4119" y="1126"/>
                  </a:lnTo>
                  <a:cubicBezTo>
                    <a:pt x="4146" y="1132"/>
                    <a:pt x="4173" y="1134"/>
                    <a:pt x="4200" y="1134"/>
                  </a:cubicBezTo>
                  <a:cubicBezTo>
                    <a:pt x="4239" y="1134"/>
                    <a:pt x="4277" y="1129"/>
                    <a:pt x="4313" y="1119"/>
                  </a:cubicBezTo>
                  <a:cubicBezTo>
                    <a:pt x="4324" y="1115"/>
                    <a:pt x="4342" y="1119"/>
                    <a:pt x="4337" y="1109"/>
                  </a:cubicBezTo>
                  <a:cubicBezTo>
                    <a:pt x="4337" y="1101"/>
                    <a:pt x="4330" y="1095"/>
                    <a:pt x="4320" y="1095"/>
                  </a:cubicBezTo>
                  <a:cubicBezTo>
                    <a:pt x="4316" y="1095"/>
                    <a:pt x="4311" y="1096"/>
                    <a:pt x="4307" y="1098"/>
                  </a:cubicBezTo>
                  <a:cubicBezTo>
                    <a:pt x="4294" y="1102"/>
                    <a:pt x="4285" y="1103"/>
                    <a:pt x="4280" y="1103"/>
                  </a:cubicBezTo>
                  <a:cubicBezTo>
                    <a:pt x="4267" y="1103"/>
                    <a:pt x="4277" y="1092"/>
                    <a:pt x="4282" y="1085"/>
                  </a:cubicBezTo>
                  <a:cubicBezTo>
                    <a:pt x="4292" y="1081"/>
                    <a:pt x="4303" y="1077"/>
                    <a:pt x="4313" y="1074"/>
                  </a:cubicBezTo>
                  <a:cubicBezTo>
                    <a:pt x="4319" y="1073"/>
                    <a:pt x="4325" y="1072"/>
                    <a:pt x="4330" y="1072"/>
                  </a:cubicBezTo>
                  <a:cubicBezTo>
                    <a:pt x="4354" y="1072"/>
                    <a:pt x="4373" y="1082"/>
                    <a:pt x="4393" y="1085"/>
                  </a:cubicBezTo>
                  <a:cubicBezTo>
                    <a:pt x="4390" y="1109"/>
                    <a:pt x="4342" y="1140"/>
                    <a:pt x="4441" y="1140"/>
                  </a:cubicBezTo>
                  <a:cubicBezTo>
                    <a:pt x="4466" y="1140"/>
                    <a:pt x="4462" y="1165"/>
                    <a:pt x="4446" y="1165"/>
                  </a:cubicBezTo>
                  <a:cubicBezTo>
                    <a:pt x="4358" y="1171"/>
                    <a:pt x="4383" y="1202"/>
                    <a:pt x="4393" y="1227"/>
                  </a:cubicBezTo>
                  <a:cubicBezTo>
                    <a:pt x="4381" y="1231"/>
                    <a:pt x="4370" y="1233"/>
                    <a:pt x="4360" y="1233"/>
                  </a:cubicBezTo>
                  <a:cubicBezTo>
                    <a:pt x="4344" y="1233"/>
                    <a:pt x="4329" y="1228"/>
                    <a:pt x="4317" y="1219"/>
                  </a:cubicBezTo>
                  <a:cubicBezTo>
                    <a:pt x="4304" y="1211"/>
                    <a:pt x="4292" y="1206"/>
                    <a:pt x="4279" y="1206"/>
                  </a:cubicBezTo>
                  <a:cubicBezTo>
                    <a:pt x="4267" y="1206"/>
                    <a:pt x="4254" y="1211"/>
                    <a:pt x="4244" y="1219"/>
                  </a:cubicBezTo>
                  <a:cubicBezTo>
                    <a:pt x="4220" y="1237"/>
                    <a:pt x="4244" y="1244"/>
                    <a:pt x="4272" y="1248"/>
                  </a:cubicBezTo>
                  <a:cubicBezTo>
                    <a:pt x="4289" y="1251"/>
                    <a:pt x="4321" y="1258"/>
                    <a:pt x="4303" y="1269"/>
                  </a:cubicBezTo>
                  <a:cubicBezTo>
                    <a:pt x="4262" y="1289"/>
                    <a:pt x="4331" y="1296"/>
                    <a:pt x="4317" y="1317"/>
                  </a:cubicBezTo>
                  <a:cubicBezTo>
                    <a:pt x="4303" y="1314"/>
                    <a:pt x="4293" y="1312"/>
                    <a:pt x="4285" y="1312"/>
                  </a:cubicBezTo>
                  <a:cubicBezTo>
                    <a:pt x="4259" y="1312"/>
                    <a:pt x="4261" y="1328"/>
                    <a:pt x="4258" y="1344"/>
                  </a:cubicBezTo>
                  <a:cubicBezTo>
                    <a:pt x="4258" y="1362"/>
                    <a:pt x="4282" y="1369"/>
                    <a:pt x="4310" y="1376"/>
                  </a:cubicBezTo>
                  <a:cubicBezTo>
                    <a:pt x="4337" y="1386"/>
                    <a:pt x="4337" y="1400"/>
                    <a:pt x="4331" y="1418"/>
                  </a:cubicBezTo>
                  <a:cubicBezTo>
                    <a:pt x="4329" y="1418"/>
                    <a:pt x="4328" y="1418"/>
                    <a:pt x="4326" y="1418"/>
                  </a:cubicBezTo>
                  <a:cubicBezTo>
                    <a:pt x="4301" y="1418"/>
                    <a:pt x="4291" y="1397"/>
                    <a:pt x="4268" y="1397"/>
                  </a:cubicBezTo>
                  <a:cubicBezTo>
                    <a:pt x="4263" y="1397"/>
                    <a:pt x="4257" y="1398"/>
                    <a:pt x="4251" y="1400"/>
                  </a:cubicBezTo>
                  <a:cubicBezTo>
                    <a:pt x="4242" y="1399"/>
                    <a:pt x="4232" y="1398"/>
                    <a:pt x="4223" y="1398"/>
                  </a:cubicBezTo>
                  <a:cubicBezTo>
                    <a:pt x="4211" y="1398"/>
                    <a:pt x="4199" y="1399"/>
                    <a:pt x="4187" y="1399"/>
                  </a:cubicBezTo>
                  <a:cubicBezTo>
                    <a:pt x="4169" y="1399"/>
                    <a:pt x="4152" y="1397"/>
                    <a:pt x="4137" y="1389"/>
                  </a:cubicBezTo>
                  <a:cubicBezTo>
                    <a:pt x="4103" y="1385"/>
                    <a:pt x="4070" y="1379"/>
                    <a:pt x="4036" y="1379"/>
                  </a:cubicBezTo>
                  <a:cubicBezTo>
                    <a:pt x="4018" y="1379"/>
                    <a:pt x="3999" y="1381"/>
                    <a:pt x="3980" y="1386"/>
                  </a:cubicBezTo>
                  <a:cubicBezTo>
                    <a:pt x="3977" y="1386"/>
                    <a:pt x="3973" y="1386"/>
                    <a:pt x="3973" y="1389"/>
                  </a:cubicBezTo>
                  <a:lnTo>
                    <a:pt x="3956" y="1389"/>
                  </a:lnTo>
                  <a:cubicBezTo>
                    <a:pt x="3952" y="1361"/>
                    <a:pt x="3940" y="1352"/>
                    <a:pt x="3924" y="1352"/>
                  </a:cubicBezTo>
                  <a:cubicBezTo>
                    <a:pt x="3897" y="1352"/>
                    <a:pt x="3859" y="1376"/>
                    <a:pt x="3831" y="1376"/>
                  </a:cubicBezTo>
                  <a:cubicBezTo>
                    <a:pt x="3829" y="1376"/>
                    <a:pt x="3826" y="1376"/>
                    <a:pt x="3824" y="1376"/>
                  </a:cubicBezTo>
                  <a:cubicBezTo>
                    <a:pt x="3822" y="1376"/>
                    <a:pt x="3819" y="1375"/>
                    <a:pt x="3817" y="1375"/>
                  </a:cubicBezTo>
                  <a:cubicBezTo>
                    <a:pt x="3797" y="1375"/>
                    <a:pt x="3786" y="1387"/>
                    <a:pt x="3783" y="1400"/>
                  </a:cubicBezTo>
                  <a:cubicBezTo>
                    <a:pt x="3775" y="1418"/>
                    <a:pt x="3804" y="1421"/>
                    <a:pt x="3824" y="1424"/>
                  </a:cubicBezTo>
                  <a:cubicBezTo>
                    <a:pt x="3842" y="1431"/>
                    <a:pt x="3879" y="1421"/>
                    <a:pt x="3887" y="1445"/>
                  </a:cubicBezTo>
                  <a:cubicBezTo>
                    <a:pt x="3852" y="1442"/>
                    <a:pt x="3818" y="1439"/>
                    <a:pt x="3785" y="1439"/>
                  </a:cubicBezTo>
                  <a:cubicBezTo>
                    <a:pt x="3752" y="1439"/>
                    <a:pt x="3720" y="1442"/>
                    <a:pt x="3689" y="1448"/>
                  </a:cubicBezTo>
                  <a:cubicBezTo>
                    <a:pt x="3677" y="1450"/>
                    <a:pt x="3667" y="1451"/>
                    <a:pt x="3656" y="1451"/>
                  </a:cubicBezTo>
                  <a:cubicBezTo>
                    <a:pt x="3628" y="1451"/>
                    <a:pt x="3603" y="1445"/>
                    <a:pt x="3578" y="1435"/>
                  </a:cubicBezTo>
                  <a:cubicBezTo>
                    <a:pt x="3564" y="1431"/>
                    <a:pt x="3550" y="1428"/>
                    <a:pt x="3536" y="1424"/>
                  </a:cubicBezTo>
                  <a:cubicBezTo>
                    <a:pt x="3460" y="1445"/>
                    <a:pt x="3384" y="1463"/>
                    <a:pt x="3307" y="1483"/>
                  </a:cubicBezTo>
                  <a:cubicBezTo>
                    <a:pt x="3287" y="1490"/>
                    <a:pt x="3280" y="1501"/>
                    <a:pt x="3307" y="1511"/>
                  </a:cubicBezTo>
                  <a:cubicBezTo>
                    <a:pt x="3325" y="1518"/>
                    <a:pt x="3346" y="1525"/>
                    <a:pt x="3349" y="1539"/>
                  </a:cubicBezTo>
                  <a:cubicBezTo>
                    <a:pt x="3333" y="1546"/>
                    <a:pt x="3321" y="1549"/>
                    <a:pt x="3311" y="1549"/>
                  </a:cubicBezTo>
                  <a:cubicBezTo>
                    <a:pt x="3289" y="1549"/>
                    <a:pt x="3278" y="1537"/>
                    <a:pt x="3266" y="1525"/>
                  </a:cubicBezTo>
                  <a:cubicBezTo>
                    <a:pt x="3266" y="1522"/>
                    <a:pt x="3262" y="1522"/>
                    <a:pt x="3259" y="1518"/>
                  </a:cubicBezTo>
                  <a:cubicBezTo>
                    <a:pt x="3221" y="1498"/>
                    <a:pt x="3224" y="1480"/>
                    <a:pt x="3272" y="1466"/>
                  </a:cubicBezTo>
                  <a:cubicBezTo>
                    <a:pt x="3293" y="1463"/>
                    <a:pt x="3307" y="1452"/>
                    <a:pt x="3297" y="1438"/>
                  </a:cubicBezTo>
                  <a:cubicBezTo>
                    <a:pt x="3290" y="1431"/>
                    <a:pt x="3272" y="1428"/>
                    <a:pt x="3255" y="1428"/>
                  </a:cubicBezTo>
                  <a:cubicBezTo>
                    <a:pt x="3186" y="1435"/>
                    <a:pt x="3117" y="1438"/>
                    <a:pt x="3051" y="1448"/>
                  </a:cubicBezTo>
                  <a:cubicBezTo>
                    <a:pt x="3019" y="1452"/>
                    <a:pt x="3019" y="1466"/>
                    <a:pt x="3009" y="1477"/>
                  </a:cubicBezTo>
                  <a:cubicBezTo>
                    <a:pt x="2995" y="1493"/>
                    <a:pt x="3030" y="1487"/>
                    <a:pt x="3040" y="1490"/>
                  </a:cubicBezTo>
                  <a:cubicBezTo>
                    <a:pt x="3061" y="1501"/>
                    <a:pt x="3061" y="1501"/>
                    <a:pt x="3019" y="1511"/>
                  </a:cubicBezTo>
                  <a:cubicBezTo>
                    <a:pt x="2995" y="1514"/>
                    <a:pt x="2995" y="1536"/>
                    <a:pt x="2966" y="1536"/>
                  </a:cubicBezTo>
                  <a:cubicBezTo>
                    <a:pt x="2963" y="1536"/>
                    <a:pt x="2958" y="1536"/>
                    <a:pt x="2953" y="1535"/>
                  </a:cubicBezTo>
                  <a:lnTo>
                    <a:pt x="2950" y="1535"/>
                  </a:lnTo>
                  <a:cubicBezTo>
                    <a:pt x="2950" y="1506"/>
                    <a:pt x="2926" y="1486"/>
                    <a:pt x="2869" y="1486"/>
                  </a:cubicBezTo>
                  <a:cubicBezTo>
                    <a:pt x="2865" y="1486"/>
                    <a:pt x="2861" y="1487"/>
                    <a:pt x="2856" y="1487"/>
                  </a:cubicBezTo>
                  <a:cubicBezTo>
                    <a:pt x="2838" y="1492"/>
                    <a:pt x="2820" y="1493"/>
                    <a:pt x="2802" y="1493"/>
                  </a:cubicBezTo>
                  <a:cubicBezTo>
                    <a:pt x="2781" y="1493"/>
                    <a:pt x="2759" y="1492"/>
                    <a:pt x="2739" y="1492"/>
                  </a:cubicBezTo>
                  <a:cubicBezTo>
                    <a:pt x="2728" y="1492"/>
                    <a:pt x="2717" y="1492"/>
                    <a:pt x="2707" y="1493"/>
                  </a:cubicBezTo>
                  <a:lnTo>
                    <a:pt x="2707" y="1487"/>
                  </a:lnTo>
                  <a:cubicBezTo>
                    <a:pt x="2755" y="1477"/>
                    <a:pt x="2787" y="1459"/>
                    <a:pt x="2797" y="1431"/>
                  </a:cubicBezTo>
                  <a:lnTo>
                    <a:pt x="2797" y="1431"/>
                  </a:lnTo>
                  <a:cubicBezTo>
                    <a:pt x="2755" y="1442"/>
                    <a:pt x="2718" y="1442"/>
                    <a:pt x="2676" y="1442"/>
                  </a:cubicBezTo>
                  <a:cubicBezTo>
                    <a:pt x="2657" y="1432"/>
                    <a:pt x="2636" y="1425"/>
                    <a:pt x="2614" y="1425"/>
                  </a:cubicBezTo>
                  <a:cubicBezTo>
                    <a:pt x="2603" y="1425"/>
                    <a:pt x="2593" y="1427"/>
                    <a:pt x="2582" y="1431"/>
                  </a:cubicBezTo>
                  <a:cubicBezTo>
                    <a:pt x="2550" y="1445"/>
                    <a:pt x="2517" y="1450"/>
                    <a:pt x="2482" y="1450"/>
                  </a:cubicBezTo>
                  <a:cubicBezTo>
                    <a:pt x="2472" y="1450"/>
                    <a:pt x="2461" y="1449"/>
                    <a:pt x="2451" y="1448"/>
                  </a:cubicBezTo>
                  <a:cubicBezTo>
                    <a:pt x="2412" y="1448"/>
                    <a:pt x="2401" y="1459"/>
                    <a:pt x="2419" y="1477"/>
                  </a:cubicBezTo>
                  <a:cubicBezTo>
                    <a:pt x="2395" y="1483"/>
                    <a:pt x="2360" y="1483"/>
                    <a:pt x="2350" y="1501"/>
                  </a:cubicBezTo>
                  <a:cubicBezTo>
                    <a:pt x="2339" y="1500"/>
                    <a:pt x="2328" y="1499"/>
                    <a:pt x="2318" y="1499"/>
                  </a:cubicBezTo>
                  <a:cubicBezTo>
                    <a:pt x="2239" y="1499"/>
                    <a:pt x="2184" y="1534"/>
                    <a:pt x="2114" y="1549"/>
                  </a:cubicBezTo>
                  <a:cubicBezTo>
                    <a:pt x="2097" y="1553"/>
                    <a:pt x="2083" y="1560"/>
                    <a:pt x="2058" y="1560"/>
                  </a:cubicBezTo>
                  <a:cubicBezTo>
                    <a:pt x="2046" y="1584"/>
                    <a:pt x="2024" y="1607"/>
                    <a:pt x="1985" y="1607"/>
                  </a:cubicBezTo>
                  <a:cubicBezTo>
                    <a:pt x="1979" y="1607"/>
                    <a:pt x="1972" y="1606"/>
                    <a:pt x="1964" y="1605"/>
                  </a:cubicBezTo>
                  <a:cubicBezTo>
                    <a:pt x="1951" y="1603"/>
                    <a:pt x="1941" y="1602"/>
                    <a:pt x="1933" y="1602"/>
                  </a:cubicBezTo>
                  <a:cubicBezTo>
                    <a:pt x="1897" y="1602"/>
                    <a:pt x="1901" y="1619"/>
                    <a:pt x="1895" y="1636"/>
                  </a:cubicBezTo>
                  <a:cubicBezTo>
                    <a:pt x="1892" y="1643"/>
                    <a:pt x="1892" y="1650"/>
                    <a:pt x="1885" y="1657"/>
                  </a:cubicBezTo>
                  <a:cubicBezTo>
                    <a:pt x="1881" y="1664"/>
                    <a:pt x="1847" y="1664"/>
                    <a:pt x="1868" y="1674"/>
                  </a:cubicBezTo>
                  <a:cubicBezTo>
                    <a:pt x="1879" y="1680"/>
                    <a:pt x="1899" y="1693"/>
                    <a:pt x="1910" y="1693"/>
                  </a:cubicBezTo>
                  <a:cubicBezTo>
                    <a:pt x="1913" y="1693"/>
                    <a:pt x="1914" y="1693"/>
                    <a:pt x="1916" y="1692"/>
                  </a:cubicBezTo>
                  <a:cubicBezTo>
                    <a:pt x="1938" y="1681"/>
                    <a:pt x="1960" y="1678"/>
                    <a:pt x="1982" y="1678"/>
                  </a:cubicBezTo>
                  <a:cubicBezTo>
                    <a:pt x="2009" y="1678"/>
                    <a:pt x="2036" y="1682"/>
                    <a:pt x="2063" y="1682"/>
                  </a:cubicBezTo>
                  <a:cubicBezTo>
                    <a:pt x="2072" y="1682"/>
                    <a:pt x="2081" y="1682"/>
                    <a:pt x="2089" y="1681"/>
                  </a:cubicBezTo>
                  <a:cubicBezTo>
                    <a:pt x="2106" y="1679"/>
                    <a:pt x="2123" y="1679"/>
                    <a:pt x="2140" y="1679"/>
                  </a:cubicBezTo>
                  <a:cubicBezTo>
                    <a:pt x="2239" y="1679"/>
                    <a:pt x="2338" y="1699"/>
                    <a:pt x="2441" y="1699"/>
                  </a:cubicBezTo>
                  <a:cubicBezTo>
                    <a:pt x="2447" y="1699"/>
                    <a:pt x="2454" y="1698"/>
                    <a:pt x="2461" y="1698"/>
                  </a:cubicBezTo>
                  <a:cubicBezTo>
                    <a:pt x="2481" y="1698"/>
                    <a:pt x="2526" y="1709"/>
                    <a:pt x="2513" y="1722"/>
                  </a:cubicBezTo>
                  <a:cubicBezTo>
                    <a:pt x="2494" y="1744"/>
                    <a:pt x="2515" y="1751"/>
                    <a:pt x="2533" y="1751"/>
                  </a:cubicBezTo>
                  <a:cubicBezTo>
                    <a:pt x="2541" y="1751"/>
                    <a:pt x="2549" y="1749"/>
                    <a:pt x="2551" y="1747"/>
                  </a:cubicBezTo>
                  <a:cubicBezTo>
                    <a:pt x="2558" y="1742"/>
                    <a:pt x="2564" y="1740"/>
                    <a:pt x="2569" y="1740"/>
                  </a:cubicBezTo>
                  <a:cubicBezTo>
                    <a:pt x="2585" y="1740"/>
                    <a:pt x="2596" y="1761"/>
                    <a:pt x="2612" y="1761"/>
                  </a:cubicBezTo>
                  <a:cubicBezTo>
                    <a:pt x="2616" y="1761"/>
                    <a:pt x="2621" y="1759"/>
                    <a:pt x="2627" y="1754"/>
                  </a:cubicBezTo>
                  <a:cubicBezTo>
                    <a:pt x="2632" y="1748"/>
                    <a:pt x="2637" y="1746"/>
                    <a:pt x="2642" y="1746"/>
                  </a:cubicBezTo>
                  <a:cubicBezTo>
                    <a:pt x="2653" y="1746"/>
                    <a:pt x="2664" y="1757"/>
                    <a:pt x="2676" y="1757"/>
                  </a:cubicBezTo>
                  <a:lnTo>
                    <a:pt x="2676" y="1799"/>
                  </a:lnTo>
                  <a:cubicBezTo>
                    <a:pt x="2661" y="1804"/>
                    <a:pt x="2646" y="1806"/>
                    <a:pt x="2632" y="1806"/>
                  </a:cubicBezTo>
                  <a:cubicBezTo>
                    <a:pt x="2597" y="1806"/>
                    <a:pt x="2563" y="1796"/>
                    <a:pt x="2528" y="1796"/>
                  </a:cubicBezTo>
                  <a:cubicBezTo>
                    <a:pt x="2518" y="1796"/>
                    <a:pt x="2507" y="1796"/>
                    <a:pt x="2496" y="1799"/>
                  </a:cubicBezTo>
                  <a:cubicBezTo>
                    <a:pt x="2448" y="1798"/>
                    <a:pt x="2400" y="1797"/>
                    <a:pt x="2352" y="1797"/>
                  </a:cubicBezTo>
                  <a:cubicBezTo>
                    <a:pt x="2065" y="1797"/>
                    <a:pt x="1782" y="1821"/>
                    <a:pt x="1496" y="1847"/>
                  </a:cubicBezTo>
                  <a:cubicBezTo>
                    <a:pt x="1413" y="1855"/>
                    <a:pt x="1326" y="1855"/>
                    <a:pt x="1247" y="1876"/>
                  </a:cubicBezTo>
                  <a:cubicBezTo>
                    <a:pt x="1181" y="1872"/>
                    <a:pt x="1111" y="1876"/>
                    <a:pt x="1048" y="1865"/>
                  </a:cubicBezTo>
                  <a:cubicBezTo>
                    <a:pt x="1017" y="1858"/>
                    <a:pt x="987" y="1851"/>
                    <a:pt x="956" y="1851"/>
                  </a:cubicBezTo>
                  <a:cubicBezTo>
                    <a:pt x="940" y="1851"/>
                    <a:pt x="923" y="1853"/>
                    <a:pt x="907" y="1858"/>
                  </a:cubicBezTo>
                  <a:cubicBezTo>
                    <a:pt x="872" y="1861"/>
                    <a:pt x="869" y="1865"/>
                    <a:pt x="872" y="1876"/>
                  </a:cubicBezTo>
                  <a:cubicBezTo>
                    <a:pt x="899" y="1900"/>
                    <a:pt x="910" y="1924"/>
                    <a:pt x="889" y="1951"/>
                  </a:cubicBezTo>
                  <a:cubicBezTo>
                    <a:pt x="861" y="1956"/>
                    <a:pt x="824" y="1956"/>
                    <a:pt x="799" y="1976"/>
                  </a:cubicBezTo>
                  <a:cubicBezTo>
                    <a:pt x="901" y="1989"/>
                    <a:pt x="980" y="2022"/>
                    <a:pt x="1084" y="2022"/>
                  </a:cubicBezTo>
                  <a:cubicBezTo>
                    <a:pt x="1093" y="2022"/>
                    <a:pt x="1102" y="2022"/>
                    <a:pt x="1111" y="2021"/>
                  </a:cubicBezTo>
                  <a:cubicBezTo>
                    <a:pt x="1121" y="2021"/>
                    <a:pt x="1132" y="2021"/>
                    <a:pt x="1142" y="2021"/>
                  </a:cubicBezTo>
                  <a:cubicBezTo>
                    <a:pt x="1210" y="2021"/>
                    <a:pt x="1278" y="2032"/>
                    <a:pt x="1306" y="2076"/>
                  </a:cubicBezTo>
                  <a:cubicBezTo>
                    <a:pt x="1312" y="2090"/>
                    <a:pt x="1336" y="2090"/>
                    <a:pt x="1357" y="2090"/>
                  </a:cubicBezTo>
                  <a:cubicBezTo>
                    <a:pt x="1388" y="2096"/>
                    <a:pt x="1417" y="2097"/>
                    <a:pt x="1447" y="2097"/>
                  </a:cubicBezTo>
                  <a:cubicBezTo>
                    <a:pt x="1478" y="2097"/>
                    <a:pt x="1509" y="2095"/>
                    <a:pt x="1541" y="2094"/>
                  </a:cubicBezTo>
                  <a:cubicBezTo>
                    <a:pt x="1684" y="2080"/>
                    <a:pt x="1826" y="2084"/>
                    <a:pt x="1968" y="2080"/>
                  </a:cubicBezTo>
                  <a:cubicBezTo>
                    <a:pt x="1982" y="2080"/>
                    <a:pt x="1997" y="2080"/>
                    <a:pt x="2013" y="2080"/>
                  </a:cubicBezTo>
                  <a:cubicBezTo>
                    <a:pt x="2039" y="2080"/>
                    <a:pt x="2066" y="2082"/>
                    <a:pt x="2089" y="2090"/>
                  </a:cubicBezTo>
                  <a:cubicBezTo>
                    <a:pt x="2058" y="2111"/>
                    <a:pt x="1999" y="2111"/>
                    <a:pt x="1964" y="2132"/>
                  </a:cubicBezTo>
                  <a:cubicBezTo>
                    <a:pt x="2010" y="2146"/>
                    <a:pt x="2055" y="2146"/>
                    <a:pt x="2100" y="2146"/>
                  </a:cubicBezTo>
                  <a:cubicBezTo>
                    <a:pt x="2162" y="2146"/>
                    <a:pt x="2225" y="2141"/>
                    <a:pt x="2287" y="2141"/>
                  </a:cubicBezTo>
                  <a:cubicBezTo>
                    <a:pt x="2318" y="2141"/>
                    <a:pt x="2350" y="2143"/>
                    <a:pt x="2381" y="2146"/>
                  </a:cubicBezTo>
                  <a:cubicBezTo>
                    <a:pt x="2433" y="2164"/>
                    <a:pt x="2492" y="2156"/>
                    <a:pt x="2544" y="2164"/>
                  </a:cubicBezTo>
                  <a:cubicBezTo>
                    <a:pt x="2558" y="2173"/>
                    <a:pt x="2576" y="2174"/>
                    <a:pt x="2594" y="2174"/>
                  </a:cubicBezTo>
                  <a:cubicBezTo>
                    <a:pt x="2603" y="2174"/>
                    <a:pt x="2612" y="2174"/>
                    <a:pt x="2620" y="2174"/>
                  </a:cubicBezTo>
                  <a:cubicBezTo>
                    <a:pt x="2648" y="2174"/>
                    <a:pt x="2651" y="2177"/>
                    <a:pt x="2645" y="2191"/>
                  </a:cubicBezTo>
                  <a:cubicBezTo>
                    <a:pt x="2614" y="2188"/>
                    <a:pt x="2579" y="2191"/>
                    <a:pt x="2551" y="2185"/>
                  </a:cubicBezTo>
                  <a:cubicBezTo>
                    <a:pt x="2543" y="2183"/>
                    <a:pt x="2535" y="2182"/>
                    <a:pt x="2529" y="2182"/>
                  </a:cubicBezTo>
                  <a:cubicBezTo>
                    <a:pt x="2502" y="2182"/>
                    <a:pt x="2493" y="2194"/>
                    <a:pt x="2481" y="2205"/>
                  </a:cubicBezTo>
                  <a:cubicBezTo>
                    <a:pt x="2479" y="2205"/>
                    <a:pt x="2477" y="2205"/>
                    <a:pt x="2475" y="2205"/>
                  </a:cubicBezTo>
                  <a:cubicBezTo>
                    <a:pt x="2441" y="2205"/>
                    <a:pt x="2424" y="2230"/>
                    <a:pt x="2394" y="2230"/>
                  </a:cubicBezTo>
                  <a:cubicBezTo>
                    <a:pt x="2391" y="2230"/>
                    <a:pt x="2388" y="2230"/>
                    <a:pt x="2385" y="2229"/>
                  </a:cubicBezTo>
                  <a:cubicBezTo>
                    <a:pt x="2372" y="2227"/>
                    <a:pt x="2361" y="2226"/>
                    <a:pt x="2352" y="2226"/>
                  </a:cubicBezTo>
                  <a:cubicBezTo>
                    <a:pt x="2322" y="2226"/>
                    <a:pt x="2306" y="2237"/>
                    <a:pt x="2287" y="2250"/>
                  </a:cubicBezTo>
                  <a:cubicBezTo>
                    <a:pt x="2281" y="2247"/>
                    <a:pt x="2273" y="2243"/>
                    <a:pt x="2267" y="2243"/>
                  </a:cubicBezTo>
                  <a:cubicBezTo>
                    <a:pt x="2193" y="2247"/>
                    <a:pt x="2124" y="2260"/>
                    <a:pt x="2048" y="2260"/>
                  </a:cubicBezTo>
                  <a:cubicBezTo>
                    <a:pt x="2020" y="2260"/>
                    <a:pt x="2038" y="2274"/>
                    <a:pt x="2041" y="2281"/>
                  </a:cubicBezTo>
                  <a:cubicBezTo>
                    <a:pt x="1987" y="2281"/>
                    <a:pt x="1932" y="2278"/>
                    <a:pt x="1877" y="2278"/>
                  </a:cubicBezTo>
                  <a:cubicBezTo>
                    <a:pt x="1791" y="2278"/>
                    <a:pt x="1707" y="2286"/>
                    <a:pt x="1635" y="2326"/>
                  </a:cubicBezTo>
                  <a:cubicBezTo>
                    <a:pt x="1559" y="2330"/>
                    <a:pt x="1476" y="2337"/>
                    <a:pt x="1416" y="2368"/>
                  </a:cubicBezTo>
                  <a:cubicBezTo>
                    <a:pt x="1404" y="2374"/>
                    <a:pt x="1389" y="2376"/>
                    <a:pt x="1375" y="2376"/>
                  </a:cubicBezTo>
                  <a:cubicBezTo>
                    <a:pt x="1366" y="2376"/>
                    <a:pt x="1356" y="2375"/>
                    <a:pt x="1347" y="2375"/>
                  </a:cubicBezTo>
                  <a:lnTo>
                    <a:pt x="1336" y="2375"/>
                  </a:lnTo>
                  <a:cubicBezTo>
                    <a:pt x="1330" y="2374"/>
                    <a:pt x="1323" y="2374"/>
                    <a:pt x="1316" y="2374"/>
                  </a:cubicBezTo>
                  <a:cubicBezTo>
                    <a:pt x="1302" y="2374"/>
                    <a:pt x="1289" y="2375"/>
                    <a:pt x="1277" y="2375"/>
                  </a:cubicBezTo>
                  <a:cubicBezTo>
                    <a:pt x="1177" y="2385"/>
                    <a:pt x="1018" y="2413"/>
                    <a:pt x="990" y="2434"/>
                  </a:cubicBezTo>
                  <a:cubicBezTo>
                    <a:pt x="986" y="2434"/>
                    <a:pt x="990" y="2441"/>
                    <a:pt x="990" y="2444"/>
                  </a:cubicBezTo>
                  <a:cubicBezTo>
                    <a:pt x="976" y="2450"/>
                    <a:pt x="961" y="2452"/>
                    <a:pt x="946" y="2452"/>
                  </a:cubicBezTo>
                  <a:cubicBezTo>
                    <a:pt x="934" y="2452"/>
                    <a:pt x="922" y="2451"/>
                    <a:pt x="910" y="2451"/>
                  </a:cubicBezTo>
                  <a:cubicBezTo>
                    <a:pt x="799" y="2462"/>
                    <a:pt x="688" y="2479"/>
                    <a:pt x="587" y="2510"/>
                  </a:cubicBezTo>
                  <a:cubicBezTo>
                    <a:pt x="574" y="2513"/>
                    <a:pt x="556" y="2518"/>
                    <a:pt x="566" y="2531"/>
                  </a:cubicBezTo>
                  <a:cubicBezTo>
                    <a:pt x="592" y="2533"/>
                    <a:pt x="617" y="2533"/>
                    <a:pt x="643" y="2533"/>
                  </a:cubicBezTo>
                  <a:cubicBezTo>
                    <a:pt x="736" y="2533"/>
                    <a:pt x="828" y="2523"/>
                    <a:pt x="910" y="2507"/>
                  </a:cubicBezTo>
                  <a:cubicBezTo>
                    <a:pt x="1194" y="2451"/>
                    <a:pt x="1496" y="2438"/>
                    <a:pt x="1784" y="2389"/>
                  </a:cubicBezTo>
                  <a:cubicBezTo>
                    <a:pt x="1906" y="2372"/>
                    <a:pt x="2034" y="2361"/>
                    <a:pt x="2162" y="2351"/>
                  </a:cubicBezTo>
                  <a:cubicBezTo>
                    <a:pt x="2314" y="2341"/>
                    <a:pt x="2456" y="2312"/>
                    <a:pt x="2610" y="2312"/>
                  </a:cubicBezTo>
                  <a:cubicBezTo>
                    <a:pt x="2618" y="2312"/>
                    <a:pt x="2626" y="2313"/>
                    <a:pt x="2635" y="2313"/>
                  </a:cubicBezTo>
                  <a:cubicBezTo>
                    <a:pt x="2640" y="2313"/>
                    <a:pt x="2646" y="2313"/>
                    <a:pt x="2651" y="2313"/>
                  </a:cubicBezTo>
                  <a:cubicBezTo>
                    <a:pt x="2746" y="2313"/>
                    <a:pt x="2841" y="2288"/>
                    <a:pt x="2936" y="2274"/>
                  </a:cubicBezTo>
                  <a:cubicBezTo>
                    <a:pt x="3033" y="2264"/>
                    <a:pt x="3130" y="2264"/>
                    <a:pt x="3231" y="2254"/>
                  </a:cubicBezTo>
                  <a:cubicBezTo>
                    <a:pt x="3310" y="2244"/>
                    <a:pt x="3392" y="2233"/>
                    <a:pt x="3475" y="2233"/>
                  </a:cubicBezTo>
                  <a:cubicBezTo>
                    <a:pt x="3537" y="2233"/>
                    <a:pt x="3600" y="2239"/>
                    <a:pt x="3661" y="2257"/>
                  </a:cubicBezTo>
                  <a:cubicBezTo>
                    <a:pt x="3743" y="2280"/>
                    <a:pt x="3826" y="2294"/>
                    <a:pt x="3914" y="2294"/>
                  </a:cubicBezTo>
                  <a:cubicBezTo>
                    <a:pt x="3931" y="2294"/>
                    <a:pt x="3949" y="2293"/>
                    <a:pt x="3967" y="2292"/>
                  </a:cubicBezTo>
                  <a:cubicBezTo>
                    <a:pt x="3998" y="2305"/>
                    <a:pt x="4033" y="2305"/>
                    <a:pt x="4063" y="2309"/>
                  </a:cubicBezTo>
                  <a:cubicBezTo>
                    <a:pt x="4095" y="2314"/>
                    <a:pt x="4126" y="2316"/>
                    <a:pt x="4157" y="2316"/>
                  </a:cubicBezTo>
                  <a:cubicBezTo>
                    <a:pt x="4257" y="2316"/>
                    <a:pt x="4353" y="2298"/>
                    <a:pt x="4452" y="2298"/>
                  </a:cubicBezTo>
                  <a:cubicBezTo>
                    <a:pt x="4464" y="2298"/>
                    <a:pt x="4476" y="2298"/>
                    <a:pt x="4487" y="2299"/>
                  </a:cubicBezTo>
                  <a:cubicBezTo>
                    <a:pt x="4503" y="2299"/>
                    <a:pt x="4518" y="2299"/>
                    <a:pt x="4534" y="2299"/>
                  </a:cubicBezTo>
                  <a:cubicBezTo>
                    <a:pt x="4640" y="2299"/>
                    <a:pt x="4748" y="2290"/>
                    <a:pt x="4851" y="2274"/>
                  </a:cubicBezTo>
                  <a:lnTo>
                    <a:pt x="4883" y="2274"/>
                  </a:lnTo>
                  <a:cubicBezTo>
                    <a:pt x="4905" y="2277"/>
                    <a:pt x="4929" y="2282"/>
                    <a:pt x="4951" y="2282"/>
                  </a:cubicBezTo>
                  <a:cubicBezTo>
                    <a:pt x="4956" y="2282"/>
                    <a:pt x="4961" y="2282"/>
                    <a:pt x="4966" y="2281"/>
                  </a:cubicBezTo>
                  <a:cubicBezTo>
                    <a:pt x="5070" y="2274"/>
                    <a:pt x="5170" y="2260"/>
                    <a:pt x="5271" y="2250"/>
                  </a:cubicBezTo>
                  <a:cubicBezTo>
                    <a:pt x="5284" y="2250"/>
                    <a:pt x="5296" y="2250"/>
                    <a:pt x="5309" y="2250"/>
                  </a:cubicBezTo>
                  <a:cubicBezTo>
                    <a:pt x="5431" y="2250"/>
                    <a:pt x="5553" y="2260"/>
                    <a:pt x="5674" y="2260"/>
                  </a:cubicBezTo>
                  <a:cubicBezTo>
                    <a:pt x="5710" y="2260"/>
                    <a:pt x="5745" y="2259"/>
                    <a:pt x="5781" y="2257"/>
                  </a:cubicBezTo>
                  <a:lnTo>
                    <a:pt x="5781" y="2257"/>
                  </a:lnTo>
                  <a:cubicBezTo>
                    <a:pt x="5746" y="2271"/>
                    <a:pt x="5711" y="2260"/>
                    <a:pt x="5670" y="2274"/>
                  </a:cubicBezTo>
                  <a:cubicBezTo>
                    <a:pt x="5697" y="2273"/>
                    <a:pt x="5724" y="2272"/>
                    <a:pt x="5751" y="2272"/>
                  </a:cubicBezTo>
                  <a:cubicBezTo>
                    <a:pt x="5827" y="2272"/>
                    <a:pt x="5898" y="2279"/>
                    <a:pt x="5965" y="2292"/>
                  </a:cubicBezTo>
                  <a:cubicBezTo>
                    <a:pt x="6038" y="2305"/>
                    <a:pt x="6103" y="2309"/>
                    <a:pt x="6177" y="2309"/>
                  </a:cubicBezTo>
                  <a:cubicBezTo>
                    <a:pt x="6177" y="2313"/>
                    <a:pt x="6180" y="2316"/>
                    <a:pt x="6180" y="2316"/>
                  </a:cubicBezTo>
                  <a:cubicBezTo>
                    <a:pt x="6177" y="2326"/>
                    <a:pt x="6215" y="2334"/>
                    <a:pt x="6194" y="2340"/>
                  </a:cubicBezTo>
                  <a:cubicBezTo>
                    <a:pt x="6170" y="2348"/>
                    <a:pt x="6146" y="2360"/>
                    <a:pt x="6118" y="2360"/>
                  </a:cubicBezTo>
                  <a:cubicBezTo>
                    <a:pt x="6106" y="2360"/>
                    <a:pt x="6093" y="2357"/>
                    <a:pt x="6079" y="2351"/>
                  </a:cubicBezTo>
                  <a:cubicBezTo>
                    <a:pt x="6044" y="2351"/>
                    <a:pt x="6010" y="2351"/>
                    <a:pt x="5989" y="2368"/>
                  </a:cubicBezTo>
                  <a:cubicBezTo>
                    <a:pt x="5978" y="2375"/>
                    <a:pt x="5993" y="2382"/>
                    <a:pt x="6010" y="2389"/>
                  </a:cubicBezTo>
                  <a:cubicBezTo>
                    <a:pt x="6022" y="2391"/>
                    <a:pt x="6033" y="2393"/>
                    <a:pt x="6044" y="2393"/>
                  </a:cubicBezTo>
                  <a:cubicBezTo>
                    <a:pt x="6059" y="2393"/>
                    <a:pt x="6072" y="2389"/>
                    <a:pt x="6083" y="2379"/>
                  </a:cubicBezTo>
                  <a:cubicBezTo>
                    <a:pt x="6090" y="2376"/>
                    <a:pt x="6097" y="2372"/>
                    <a:pt x="6105" y="2372"/>
                  </a:cubicBezTo>
                  <a:cubicBezTo>
                    <a:pt x="6109" y="2372"/>
                    <a:pt x="6113" y="2373"/>
                    <a:pt x="6118" y="2375"/>
                  </a:cubicBezTo>
                  <a:cubicBezTo>
                    <a:pt x="6128" y="2382"/>
                    <a:pt x="6118" y="2389"/>
                    <a:pt x="6114" y="2393"/>
                  </a:cubicBezTo>
                  <a:cubicBezTo>
                    <a:pt x="6107" y="2402"/>
                    <a:pt x="6113" y="2417"/>
                    <a:pt x="6096" y="2417"/>
                  </a:cubicBezTo>
                  <a:cubicBezTo>
                    <a:pt x="6094" y="2417"/>
                    <a:pt x="6092" y="2417"/>
                    <a:pt x="6090" y="2417"/>
                  </a:cubicBezTo>
                  <a:cubicBezTo>
                    <a:pt x="6067" y="2413"/>
                    <a:pt x="6044" y="2411"/>
                    <a:pt x="6022" y="2411"/>
                  </a:cubicBezTo>
                  <a:cubicBezTo>
                    <a:pt x="5966" y="2411"/>
                    <a:pt x="5910" y="2420"/>
                    <a:pt x="5854" y="2420"/>
                  </a:cubicBezTo>
                  <a:lnTo>
                    <a:pt x="5760" y="2420"/>
                  </a:lnTo>
                  <a:cubicBezTo>
                    <a:pt x="5732" y="2451"/>
                    <a:pt x="5781" y="2476"/>
                    <a:pt x="5788" y="2503"/>
                  </a:cubicBezTo>
                  <a:cubicBezTo>
                    <a:pt x="5767" y="2507"/>
                    <a:pt x="5746" y="2507"/>
                    <a:pt x="5725" y="2518"/>
                  </a:cubicBezTo>
                  <a:cubicBezTo>
                    <a:pt x="5712" y="2521"/>
                    <a:pt x="5696" y="2526"/>
                    <a:pt x="5679" y="2526"/>
                  </a:cubicBezTo>
                  <a:cubicBezTo>
                    <a:pt x="5666" y="2526"/>
                    <a:pt x="5653" y="2523"/>
                    <a:pt x="5642" y="2513"/>
                  </a:cubicBezTo>
                  <a:cubicBezTo>
                    <a:pt x="5621" y="2493"/>
                    <a:pt x="5552" y="2472"/>
                    <a:pt x="5639" y="2448"/>
                  </a:cubicBezTo>
                  <a:cubicBezTo>
                    <a:pt x="5653" y="2441"/>
                    <a:pt x="5645" y="2430"/>
                    <a:pt x="5642" y="2420"/>
                  </a:cubicBezTo>
                  <a:cubicBezTo>
                    <a:pt x="5583" y="2417"/>
                    <a:pt x="5639" y="2385"/>
                    <a:pt x="5607" y="2375"/>
                  </a:cubicBezTo>
                  <a:cubicBezTo>
                    <a:pt x="5611" y="2375"/>
                    <a:pt x="5611" y="2372"/>
                    <a:pt x="5611" y="2368"/>
                  </a:cubicBezTo>
                  <a:cubicBezTo>
                    <a:pt x="5632" y="2372"/>
                    <a:pt x="5653" y="2375"/>
                    <a:pt x="5677" y="2379"/>
                  </a:cubicBezTo>
                  <a:cubicBezTo>
                    <a:pt x="5677" y="2358"/>
                    <a:pt x="5674" y="2344"/>
                    <a:pt x="5628" y="2344"/>
                  </a:cubicBezTo>
                  <a:cubicBezTo>
                    <a:pt x="5610" y="2344"/>
                    <a:pt x="5591" y="2336"/>
                    <a:pt x="5574" y="2336"/>
                  </a:cubicBezTo>
                  <a:cubicBezTo>
                    <a:pt x="5565" y="2336"/>
                    <a:pt x="5557" y="2338"/>
                    <a:pt x="5549" y="2344"/>
                  </a:cubicBezTo>
                  <a:cubicBezTo>
                    <a:pt x="5521" y="2337"/>
                    <a:pt x="5492" y="2333"/>
                    <a:pt x="5464" y="2333"/>
                  </a:cubicBezTo>
                  <a:cubicBezTo>
                    <a:pt x="5434" y="2333"/>
                    <a:pt x="5404" y="2338"/>
                    <a:pt x="5375" y="2351"/>
                  </a:cubicBezTo>
                  <a:cubicBezTo>
                    <a:pt x="5366" y="2356"/>
                    <a:pt x="5358" y="2359"/>
                    <a:pt x="5349" y="2359"/>
                  </a:cubicBezTo>
                  <a:cubicBezTo>
                    <a:pt x="5340" y="2359"/>
                    <a:pt x="5330" y="2356"/>
                    <a:pt x="5320" y="2351"/>
                  </a:cubicBezTo>
                  <a:cubicBezTo>
                    <a:pt x="5292" y="2336"/>
                    <a:pt x="5260" y="2332"/>
                    <a:pt x="5226" y="2332"/>
                  </a:cubicBezTo>
                  <a:cubicBezTo>
                    <a:pt x="5196" y="2332"/>
                    <a:pt x="5165" y="2335"/>
                    <a:pt x="5136" y="2337"/>
                  </a:cubicBezTo>
                  <a:cubicBezTo>
                    <a:pt x="5115" y="2337"/>
                    <a:pt x="5091" y="2340"/>
                    <a:pt x="5094" y="2354"/>
                  </a:cubicBezTo>
                  <a:cubicBezTo>
                    <a:pt x="5096" y="2364"/>
                    <a:pt x="5101" y="2366"/>
                    <a:pt x="5109" y="2366"/>
                  </a:cubicBezTo>
                  <a:cubicBezTo>
                    <a:pt x="5117" y="2366"/>
                    <a:pt x="5126" y="2364"/>
                    <a:pt x="5135" y="2364"/>
                  </a:cubicBezTo>
                  <a:cubicBezTo>
                    <a:pt x="5138" y="2364"/>
                    <a:pt x="5140" y="2364"/>
                    <a:pt x="5143" y="2364"/>
                  </a:cubicBezTo>
                  <a:cubicBezTo>
                    <a:pt x="5202" y="2368"/>
                    <a:pt x="5267" y="2375"/>
                    <a:pt x="5271" y="2420"/>
                  </a:cubicBezTo>
                  <a:cubicBezTo>
                    <a:pt x="5288" y="2409"/>
                    <a:pt x="5309" y="2403"/>
                    <a:pt x="5330" y="2399"/>
                  </a:cubicBezTo>
                  <a:lnTo>
                    <a:pt x="5330" y="2399"/>
                  </a:lnTo>
                  <a:cubicBezTo>
                    <a:pt x="5309" y="2406"/>
                    <a:pt x="5288" y="2409"/>
                    <a:pt x="5271" y="2420"/>
                  </a:cubicBezTo>
                  <a:cubicBezTo>
                    <a:pt x="5271" y="2437"/>
                    <a:pt x="5284" y="2446"/>
                    <a:pt x="5312" y="2446"/>
                  </a:cubicBezTo>
                  <a:cubicBezTo>
                    <a:pt x="5319" y="2446"/>
                    <a:pt x="5327" y="2446"/>
                    <a:pt x="5337" y="2444"/>
                  </a:cubicBezTo>
                  <a:cubicBezTo>
                    <a:pt x="5343" y="2443"/>
                    <a:pt x="5350" y="2442"/>
                    <a:pt x="5357" y="2442"/>
                  </a:cubicBezTo>
                  <a:cubicBezTo>
                    <a:pt x="5384" y="2442"/>
                    <a:pt x="5409" y="2452"/>
                    <a:pt x="5434" y="2455"/>
                  </a:cubicBezTo>
                  <a:cubicBezTo>
                    <a:pt x="5493" y="2458"/>
                    <a:pt x="5500" y="2479"/>
                    <a:pt x="5458" y="2500"/>
                  </a:cubicBezTo>
                  <a:cubicBezTo>
                    <a:pt x="5441" y="2510"/>
                    <a:pt x="5413" y="2513"/>
                    <a:pt x="5424" y="2531"/>
                  </a:cubicBezTo>
                  <a:cubicBezTo>
                    <a:pt x="5437" y="2559"/>
                    <a:pt x="5406" y="2576"/>
                    <a:pt x="5365" y="2576"/>
                  </a:cubicBezTo>
                  <a:cubicBezTo>
                    <a:pt x="5362" y="2576"/>
                    <a:pt x="5360" y="2576"/>
                    <a:pt x="5357" y="2576"/>
                  </a:cubicBezTo>
                  <a:cubicBezTo>
                    <a:pt x="5302" y="2576"/>
                    <a:pt x="5249" y="2598"/>
                    <a:pt x="5196" y="2598"/>
                  </a:cubicBezTo>
                  <a:cubicBezTo>
                    <a:pt x="5173" y="2598"/>
                    <a:pt x="5151" y="2594"/>
                    <a:pt x="5128" y="2583"/>
                  </a:cubicBezTo>
                  <a:cubicBezTo>
                    <a:pt x="5139" y="2566"/>
                    <a:pt x="5198" y="2583"/>
                    <a:pt x="5184" y="2559"/>
                  </a:cubicBezTo>
                  <a:cubicBezTo>
                    <a:pt x="5181" y="2548"/>
                    <a:pt x="5168" y="2547"/>
                    <a:pt x="5153" y="2547"/>
                  </a:cubicBezTo>
                  <a:cubicBezTo>
                    <a:pt x="5147" y="2547"/>
                    <a:pt x="5139" y="2547"/>
                    <a:pt x="5133" y="2547"/>
                  </a:cubicBezTo>
                  <a:cubicBezTo>
                    <a:pt x="5125" y="2547"/>
                    <a:pt x="5118" y="2547"/>
                    <a:pt x="5112" y="2545"/>
                  </a:cubicBezTo>
                  <a:cubicBezTo>
                    <a:pt x="5094" y="2538"/>
                    <a:pt x="5115" y="2528"/>
                    <a:pt x="5112" y="2518"/>
                  </a:cubicBezTo>
                  <a:cubicBezTo>
                    <a:pt x="5105" y="2509"/>
                    <a:pt x="5092" y="2503"/>
                    <a:pt x="5079" y="2503"/>
                  </a:cubicBezTo>
                  <a:cubicBezTo>
                    <a:pt x="5072" y="2503"/>
                    <a:pt x="5065" y="2505"/>
                    <a:pt x="5059" y="2510"/>
                  </a:cubicBezTo>
                  <a:cubicBezTo>
                    <a:pt x="5045" y="2524"/>
                    <a:pt x="5021" y="2538"/>
                    <a:pt x="5042" y="2555"/>
                  </a:cubicBezTo>
                  <a:cubicBezTo>
                    <a:pt x="5063" y="2566"/>
                    <a:pt x="5083" y="2573"/>
                    <a:pt x="5104" y="2580"/>
                  </a:cubicBezTo>
                  <a:cubicBezTo>
                    <a:pt x="5073" y="2597"/>
                    <a:pt x="5073" y="2597"/>
                    <a:pt x="5157" y="2628"/>
                  </a:cubicBezTo>
                  <a:cubicBezTo>
                    <a:pt x="5143" y="2638"/>
                    <a:pt x="5112" y="2646"/>
                    <a:pt x="5125" y="2667"/>
                  </a:cubicBezTo>
                  <a:cubicBezTo>
                    <a:pt x="5116" y="2671"/>
                    <a:pt x="5110" y="2672"/>
                    <a:pt x="5106" y="2672"/>
                  </a:cubicBezTo>
                  <a:cubicBezTo>
                    <a:pt x="5089" y="2672"/>
                    <a:pt x="5097" y="2648"/>
                    <a:pt x="5079" y="2648"/>
                  </a:cubicBezTo>
                  <a:cubicBezTo>
                    <a:pt x="5077" y="2648"/>
                    <a:pt x="5076" y="2649"/>
                    <a:pt x="5073" y="2649"/>
                  </a:cubicBezTo>
                  <a:cubicBezTo>
                    <a:pt x="5066" y="2619"/>
                    <a:pt x="5033" y="2611"/>
                    <a:pt x="4994" y="2611"/>
                  </a:cubicBezTo>
                  <a:cubicBezTo>
                    <a:pt x="4979" y="2611"/>
                    <a:pt x="4962" y="2612"/>
                    <a:pt x="4945" y="2614"/>
                  </a:cubicBezTo>
                  <a:cubicBezTo>
                    <a:pt x="4958" y="2597"/>
                    <a:pt x="4945" y="2587"/>
                    <a:pt x="4914" y="2587"/>
                  </a:cubicBezTo>
                  <a:cubicBezTo>
                    <a:pt x="4865" y="2583"/>
                    <a:pt x="4851" y="2566"/>
                    <a:pt x="4830" y="2548"/>
                  </a:cubicBezTo>
                  <a:cubicBezTo>
                    <a:pt x="4830" y="2538"/>
                    <a:pt x="4875" y="2531"/>
                    <a:pt x="4841" y="2521"/>
                  </a:cubicBezTo>
                  <a:cubicBezTo>
                    <a:pt x="4799" y="2510"/>
                    <a:pt x="4779" y="2489"/>
                    <a:pt x="4754" y="2468"/>
                  </a:cubicBezTo>
                  <a:cubicBezTo>
                    <a:pt x="4749" y="2463"/>
                    <a:pt x="4742" y="2456"/>
                    <a:pt x="4735" y="2456"/>
                  </a:cubicBezTo>
                  <a:cubicBezTo>
                    <a:pt x="4733" y="2456"/>
                    <a:pt x="4731" y="2457"/>
                    <a:pt x="4730" y="2458"/>
                  </a:cubicBezTo>
                  <a:cubicBezTo>
                    <a:pt x="4691" y="2483"/>
                    <a:pt x="4622" y="2472"/>
                    <a:pt x="4587" y="2489"/>
                  </a:cubicBezTo>
                  <a:cubicBezTo>
                    <a:pt x="4564" y="2498"/>
                    <a:pt x="4546" y="2503"/>
                    <a:pt x="4528" y="2503"/>
                  </a:cubicBezTo>
                  <a:cubicBezTo>
                    <a:pt x="4516" y="2503"/>
                    <a:pt x="4504" y="2501"/>
                    <a:pt x="4491" y="2497"/>
                  </a:cubicBezTo>
                  <a:cubicBezTo>
                    <a:pt x="4473" y="2489"/>
                    <a:pt x="4459" y="2479"/>
                    <a:pt x="4431" y="2479"/>
                  </a:cubicBezTo>
                  <a:cubicBezTo>
                    <a:pt x="4383" y="2476"/>
                    <a:pt x="4313" y="2483"/>
                    <a:pt x="4327" y="2438"/>
                  </a:cubicBezTo>
                  <a:cubicBezTo>
                    <a:pt x="4327" y="2430"/>
                    <a:pt x="4321" y="2423"/>
                    <a:pt x="4307" y="2423"/>
                  </a:cubicBezTo>
                  <a:cubicBezTo>
                    <a:pt x="4289" y="2423"/>
                    <a:pt x="4282" y="2430"/>
                    <a:pt x="4282" y="2438"/>
                  </a:cubicBezTo>
                  <a:cubicBezTo>
                    <a:pt x="4282" y="2458"/>
                    <a:pt x="4247" y="2451"/>
                    <a:pt x="4230" y="2458"/>
                  </a:cubicBezTo>
                  <a:cubicBezTo>
                    <a:pt x="4193" y="2471"/>
                    <a:pt x="4157" y="2476"/>
                    <a:pt x="4121" y="2476"/>
                  </a:cubicBezTo>
                  <a:cubicBezTo>
                    <a:pt x="4080" y="2476"/>
                    <a:pt x="4039" y="2469"/>
                    <a:pt x="3998" y="2462"/>
                  </a:cubicBezTo>
                  <a:cubicBezTo>
                    <a:pt x="3991" y="2462"/>
                    <a:pt x="3980" y="2468"/>
                    <a:pt x="3973" y="2468"/>
                  </a:cubicBezTo>
                  <a:cubicBezTo>
                    <a:pt x="3963" y="2472"/>
                    <a:pt x="3954" y="2473"/>
                    <a:pt x="3945" y="2473"/>
                  </a:cubicBezTo>
                  <a:cubicBezTo>
                    <a:pt x="3916" y="2473"/>
                    <a:pt x="3891" y="2460"/>
                    <a:pt x="3861" y="2460"/>
                  </a:cubicBezTo>
                  <a:cubicBezTo>
                    <a:pt x="3855" y="2460"/>
                    <a:pt x="3849" y="2460"/>
                    <a:pt x="3842" y="2462"/>
                  </a:cubicBezTo>
                  <a:cubicBezTo>
                    <a:pt x="3837" y="2461"/>
                    <a:pt x="3833" y="2460"/>
                    <a:pt x="3828" y="2460"/>
                  </a:cubicBezTo>
                  <a:cubicBezTo>
                    <a:pt x="3806" y="2460"/>
                    <a:pt x="3787" y="2472"/>
                    <a:pt x="3759" y="2472"/>
                  </a:cubicBezTo>
                  <a:cubicBezTo>
                    <a:pt x="3769" y="2448"/>
                    <a:pt x="3831" y="2438"/>
                    <a:pt x="3810" y="2409"/>
                  </a:cubicBezTo>
                  <a:lnTo>
                    <a:pt x="3824" y="2409"/>
                  </a:lnTo>
                  <a:cubicBezTo>
                    <a:pt x="3834" y="2409"/>
                    <a:pt x="3847" y="2413"/>
                    <a:pt x="3858" y="2413"/>
                  </a:cubicBezTo>
                  <a:cubicBezTo>
                    <a:pt x="3867" y="2413"/>
                    <a:pt x="3875" y="2410"/>
                    <a:pt x="3876" y="2399"/>
                  </a:cubicBezTo>
                  <a:cubicBezTo>
                    <a:pt x="3879" y="2375"/>
                    <a:pt x="3817" y="2337"/>
                    <a:pt x="3769" y="2334"/>
                  </a:cubicBezTo>
                  <a:cubicBezTo>
                    <a:pt x="3730" y="2334"/>
                    <a:pt x="3720" y="2340"/>
                    <a:pt x="3720" y="2358"/>
                  </a:cubicBezTo>
                  <a:cubicBezTo>
                    <a:pt x="3724" y="2393"/>
                    <a:pt x="3783" y="2430"/>
                    <a:pt x="3692" y="2455"/>
                  </a:cubicBezTo>
                  <a:cubicBezTo>
                    <a:pt x="3679" y="2458"/>
                    <a:pt x="3713" y="2468"/>
                    <a:pt x="3696" y="2476"/>
                  </a:cubicBezTo>
                  <a:cubicBezTo>
                    <a:pt x="3653" y="2452"/>
                    <a:pt x="3629" y="2441"/>
                    <a:pt x="3595" y="2441"/>
                  </a:cubicBezTo>
                  <a:cubicBezTo>
                    <a:pt x="3570" y="2441"/>
                    <a:pt x="3541" y="2447"/>
                    <a:pt x="3495" y="2455"/>
                  </a:cubicBezTo>
                  <a:cubicBezTo>
                    <a:pt x="3480" y="2458"/>
                    <a:pt x="3466" y="2459"/>
                    <a:pt x="3453" y="2459"/>
                  </a:cubicBezTo>
                  <a:cubicBezTo>
                    <a:pt x="3419" y="2459"/>
                    <a:pt x="3391" y="2450"/>
                    <a:pt x="3373" y="2427"/>
                  </a:cubicBezTo>
                  <a:lnTo>
                    <a:pt x="3498" y="2427"/>
                  </a:lnTo>
                  <a:cubicBezTo>
                    <a:pt x="3463" y="2417"/>
                    <a:pt x="3432" y="2413"/>
                    <a:pt x="3439" y="2396"/>
                  </a:cubicBezTo>
                  <a:cubicBezTo>
                    <a:pt x="3471" y="2340"/>
                    <a:pt x="3376" y="2344"/>
                    <a:pt x="3328" y="2323"/>
                  </a:cubicBezTo>
                  <a:lnTo>
                    <a:pt x="3328" y="2323"/>
                  </a:lnTo>
                  <a:cubicBezTo>
                    <a:pt x="3342" y="2344"/>
                    <a:pt x="3317" y="2361"/>
                    <a:pt x="3325" y="2379"/>
                  </a:cubicBezTo>
                  <a:lnTo>
                    <a:pt x="3325" y="2399"/>
                  </a:lnTo>
                  <a:cubicBezTo>
                    <a:pt x="3338" y="2427"/>
                    <a:pt x="3311" y="2434"/>
                    <a:pt x="3269" y="2434"/>
                  </a:cubicBezTo>
                  <a:cubicBezTo>
                    <a:pt x="3259" y="2417"/>
                    <a:pt x="3304" y="2417"/>
                    <a:pt x="3293" y="2403"/>
                  </a:cubicBezTo>
                  <a:lnTo>
                    <a:pt x="3293" y="2403"/>
                  </a:lnTo>
                  <a:cubicBezTo>
                    <a:pt x="3134" y="2417"/>
                    <a:pt x="3134" y="2417"/>
                    <a:pt x="3127" y="2434"/>
                  </a:cubicBezTo>
                  <a:cubicBezTo>
                    <a:pt x="3131" y="2435"/>
                    <a:pt x="3135" y="2435"/>
                    <a:pt x="3139" y="2435"/>
                  </a:cubicBezTo>
                  <a:cubicBezTo>
                    <a:pt x="3163" y="2435"/>
                    <a:pt x="3181" y="2422"/>
                    <a:pt x="3207" y="2422"/>
                  </a:cubicBezTo>
                  <a:cubicBezTo>
                    <a:pt x="3212" y="2422"/>
                    <a:pt x="3216" y="2423"/>
                    <a:pt x="3221" y="2423"/>
                  </a:cubicBezTo>
                  <a:cubicBezTo>
                    <a:pt x="3200" y="2441"/>
                    <a:pt x="3179" y="2458"/>
                    <a:pt x="3158" y="2476"/>
                  </a:cubicBezTo>
                  <a:cubicBezTo>
                    <a:pt x="3141" y="2455"/>
                    <a:pt x="3098" y="2439"/>
                    <a:pt x="3076" y="2439"/>
                  </a:cubicBezTo>
                  <a:cubicBezTo>
                    <a:pt x="3073" y="2439"/>
                    <a:pt x="3070" y="2440"/>
                    <a:pt x="3068" y="2441"/>
                  </a:cubicBezTo>
                  <a:cubicBezTo>
                    <a:pt x="3026" y="2465"/>
                    <a:pt x="2929" y="2444"/>
                    <a:pt x="2936" y="2497"/>
                  </a:cubicBezTo>
                  <a:cubicBezTo>
                    <a:pt x="2922" y="2521"/>
                    <a:pt x="2978" y="2528"/>
                    <a:pt x="2984" y="2545"/>
                  </a:cubicBezTo>
                  <a:cubicBezTo>
                    <a:pt x="2988" y="2548"/>
                    <a:pt x="3009" y="2555"/>
                    <a:pt x="2998" y="2555"/>
                  </a:cubicBezTo>
                  <a:cubicBezTo>
                    <a:pt x="2956" y="2555"/>
                    <a:pt x="2941" y="2584"/>
                    <a:pt x="2889" y="2584"/>
                  </a:cubicBezTo>
                  <a:cubicBezTo>
                    <a:pt x="2886" y="2584"/>
                    <a:pt x="2883" y="2584"/>
                    <a:pt x="2880" y="2583"/>
                  </a:cubicBezTo>
                  <a:cubicBezTo>
                    <a:pt x="2846" y="2579"/>
                    <a:pt x="2807" y="2571"/>
                    <a:pt x="2768" y="2571"/>
                  </a:cubicBezTo>
                  <a:cubicBezTo>
                    <a:pt x="2741" y="2571"/>
                    <a:pt x="2714" y="2575"/>
                    <a:pt x="2690" y="2587"/>
                  </a:cubicBezTo>
                  <a:cubicBezTo>
                    <a:pt x="2672" y="2590"/>
                    <a:pt x="2655" y="2593"/>
                    <a:pt x="2638" y="2593"/>
                  </a:cubicBezTo>
                  <a:cubicBezTo>
                    <a:pt x="2624" y="2597"/>
                    <a:pt x="2610" y="2604"/>
                    <a:pt x="2617" y="2611"/>
                  </a:cubicBezTo>
                  <a:cubicBezTo>
                    <a:pt x="2620" y="2614"/>
                    <a:pt x="2627" y="2615"/>
                    <a:pt x="2635" y="2615"/>
                  </a:cubicBezTo>
                  <a:cubicBezTo>
                    <a:pt x="2643" y="2615"/>
                    <a:pt x="2652" y="2614"/>
                    <a:pt x="2659" y="2614"/>
                  </a:cubicBezTo>
                  <a:cubicBezTo>
                    <a:pt x="2645" y="2652"/>
                    <a:pt x="2645" y="2652"/>
                    <a:pt x="2690" y="2656"/>
                  </a:cubicBezTo>
                  <a:cubicBezTo>
                    <a:pt x="2704" y="2666"/>
                    <a:pt x="2724" y="2668"/>
                    <a:pt x="2744" y="2668"/>
                  </a:cubicBezTo>
                  <a:cubicBezTo>
                    <a:pt x="2754" y="2668"/>
                    <a:pt x="2763" y="2667"/>
                    <a:pt x="2772" y="2667"/>
                  </a:cubicBezTo>
                  <a:cubicBezTo>
                    <a:pt x="2791" y="2667"/>
                    <a:pt x="2808" y="2669"/>
                    <a:pt x="2822" y="2677"/>
                  </a:cubicBezTo>
                  <a:cubicBezTo>
                    <a:pt x="2839" y="2708"/>
                    <a:pt x="2898" y="2708"/>
                    <a:pt x="2939" y="2722"/>
                  </a:cubicBezTo>
                  <a:cubicBezTo>
                    <a:pt x="2988" y="2736"/>
                    <a:pt x="2992" y="2747"/>
                    <a:pt x="2936" y="2760"/>
                  </a:cubicBezTo>
                  <a:cubicBezTo>
                    <a:pt x="2933" y="2739"/>
                    <a:pt x="2901" y="2732"/>
                    <a:pt x="2870" y="2729"/>
                  </a:cubicBezTo>
                  <a:cubicBezTo>
                    <a:pt x="2865" y="2728"/>
                    <a:pt x="2859" y="2728"/>
                    <a:pt x="2853" y="2728"/>
                  </a:cubicBezTo>
                  <a:cubicBezTo>
                    <a:pt x="2834" y="2728"/>
                    <a:pt x="2816" y="2732"/>
                    <a:pt x="2811" y="2742"/>
                  </a:cubicBezTo>
                  <a:cubicBezTo>
                    <a:pt x="2804" y="2753"/>
                    <a:pt x="2801" y="2767"/>
                    <a:pt x="2811" y="2774"/>
                  </a:cubicBezTo>
                  <a:cubicBezTo>
                    <a:pt x="2818" y="2778"/>
                    <a:pt x="2830" y="2784"/>
                    <a:pt x="2843" y="2784"/>
                  </a:cubicBezTo>
                  <a:cubicBezTo>
                    <a:pt x="2852" y="2784"/>
                    <a:pt x="2862" y="2781"/>
                    <a:pt x="2870" y="2774"/>
                  </a:cubicBezTo>
                  <a:cubicBezTo>
                    <a:pt x="2874" y="2777"/>
                    <a:pt x="2880" y="2777"/>
                    <a:pt x="2888" y="2777"/>
                  </a:cubicBezTo>
                  <a:cubicBezTo>
                    <a:pt x="2881" y="2787"/>
                    <a:pt x="2878" y="2799"/>
                    <a:pt x="2853" y="2799"/>
                  </a:cubicBezTo>
                  <a:cubicBezTo>
                    <a:pt x="2850" y="2799"/>
                    <a:pt x="2846" y="2799"/>
                    <a:pt x="2843" y="2798"/>
                  </a:cubicBezTo>
                  <a:cubicBezTo>
                    <a:pt x="2837" y="2798"/>
                    <a:pt x="2829" y="2797"/>
                    <a:pt x="2822" y="2797"/>
                  </a:cubicBezTo>
                  <a:cubicBezTo>
                    <a:pt x="2816" y="2797"/>
                    <a:pt x="2813" y="2798"/>
                    <a:pt x="2818" y="2805"/>
                  </a:cubicBezTo>
                  <a:cubicBezTo>
                    <a:pt x="2849" y="2840"/>
                    <a:pt x="2797" y="2836"/>
                    <a:pt x="2763" y="2846"/>
                  </a:cubicBezTo>
                  <a:cubicBezTo>
                    <a:pt x="2721" y="2861"/>
                    <a:pt x="2669" y="2875"/>
                    <a:pt x="2659" y="2902"/>
                  </a:cubicBezTo>
                  <a:lnTo>
                    <a:pt x="2627" y="2902"/>
                  </a:lnTo>
                  <a:cubicBezTo>
                    <a:pt x="2620" y="2896"/>
                    <a:pt x="2609" y="2895"/>
                    <a:pt x="2598" y="2895"/>
                  </a:cubicBezTo>
                  <a:cubicBezTo>
                    <a:pt x="2589" y="2895"/>
                    <a:pt x="2579" y="2896"/>
                    <a:pt x="2570" y="2896"/>
                  </a:cubicBezTo>
                  <a:cubicBezTo>
                    <a:pt x="2560" y="2896"/>
                    <a:pt x="2550" y="2894"/>
                    <a:pt x="2544" y="2888"/>
                  </a:cubicBezTo>
                  <a:cubicBezTo>
                    <a:pt x="2550" y="2872"/>
                    <a:pt x="2541" y="2861"/>
                    <a:pt x="2519" y="2861"/>
                  </a:cubicBezTo>
                  <a:cubicBezTo>
                    <a:pt x="2512" y="2861"/>
                    <a:pt x="2504" y="2862"/>
                    <a:pt x="2496" y="2864"/>
                  </a:cubicBezTo>
                  <a:cubicBezTo>
                    <a:pt x="2471" y="2871"/>
                    <a:pt x="2433" y="2871"/>
                    <a:pt x="2416" y="2888"/>
                  </a:cubicBezTo>
                  <a:cubicBezTo>
                    <a:pt x="2409" y="2899"/>
                    <a:pt x="2406" y="2909"/>
                    <a:pt x="2419" y="2920"/>
                  </a:cubicBezTo>
                  <a:cubicBezTo>
                    <a:pt x="2422" y="2930"/>
                    <a:pt x="2422" y="2937"/>
                    <a:pt x="2395" y="2937"/>
                  </a:cubicBezTo>
                  <a:lnTo>
                    <a:pt x="2318" y="2937"/>
                  </a:lnTo>
                  <a:cubicBezTo>
                    <a:pt x="2308" y="2937"/>
                    <a:pt x="2297" y="2934"/>
                    <a:pt x="2287" y="2934"/>
                  </a:cubicBezTo>
                  <a:cubicBezTo>
                    <a:pt x="2242" y="2931"/>
                    <a:pt x="2202" y="2908"/>
                    <a:pt x="2161" y="2908"/>
                  </a:cubicBezTo>
                  <a:cubicBezTo>
                    <a:pt x="2147" y="2908"/>
                    <a:pt x="2134" y="2911"/>
                    <a:pt x="2121" y="2916"/>
                  </a:cubicBezTo>
                  <a:cubicBezTo>
                    <a:pt x="2073" y="2937"/>
                    <a:pt x="2017" y="2947"/>
                    <a:pt x="1961" y="2958"/>
                  </a:cubicBezTo>
                  <a:cubicBezTo>
                    <a:pt x="1928" y="2964"/>
                    <a:pt x="1944" y="2988"/>
                    <a:pt x="1917" y="2988"/>
                  </a:cubicBezTo>
                  <a:cubicBezTo>
                    <a:pt x="1912" y="2988"/>
                    <a:pt x="1906" y="2987"/>
                    <a:pt x="1899" y="2986"/>
                  </a:cubicBezTo>
                  <a:cubicBezTo>
                    <a:pt x="1874" y="2968"/>
                    <a:pt x="1937" y="2961"/>
                    <a:pt x="1927" y="2944"/>
                  </a:cubicBezTo>
                  <a:cubicBezTo>
                    <a:pt x="1975" y="2920"/>
                    <a:pt x="1909" y="2923"/>
                    <a:pt x="1899" y="2913"/>
                  </a:cubicBezTo>
                  <a:cubicBezTo>
                    <a:pt x="1868" y="2913"/>
                    <a:pt x="1839" y="2913"/>
                    <a:pt x="1812" y="2909"/>
                  </a:cubicBezTo>
                  <a:cubicBezTo>
                    <a:pt x="1805" y="2909"/>
                    <a:pt x="1799" y="2908"/>
                    <a:pt x="1793" y="2908"/>
                  </a:cubicBezTo>
                  <a:cubicBezTo>
                    <a:pt x="1750" y="2908"/>
                    <a:pt x="1713" y="2918"/>
                    <a:pt x="1673" y="2926"/>
                  </a:cubicBezTo>
                  <a:cubicBezTo>
                    <a:pt x="1604" y="2937"/>
                    <a:pt x="1652" y="2965"/>
                    <a:pt x="1652" y="2986"/>
                  </a:cubicBezTo>
                  <a:cubicBezTo>
                    <a:pt x="1652" y="2989"/>
                    <a:pt x="1656" y="3000"/>
                    <a:pt x="1639" y="3000"/>
                  </a:cubicBezTo>
                  <a:cubicBezTo>
                    <a:pt x="1619" y="2986"/>
                    <a:pt x="1618" y="2964"/>
                    <a:pt x="1578" y="2964"/>
                  </a:cubicBezTo>
                  <a:cubicBezTo>
                    <a:pt x="1575" y="2964"/>
                    <a:pt x="1572" y="2965"/>
                    <a:pt x="1569" y="2965"/>
                  </a:cubicBezTo>
                  <a:cubicBezTo>
                    <a:pt x="1556" y="2963"/>
                    <a:pt x="1542" y="2956"/>
                    <a:pt x="1529" y="2956"/>
                  </a:cubicBezTo>
                  <a:cubicBezTo>
                    <a:pt x="1522" y="2956"/>
                    <a:pt x="1514" y="2958"/>
                    <a:pt x="1506" y="2965"/>
                  </a:cubicBezTo>
                  <a:cubicBezTo>
                    <a:pt x="1469" y="2961"/>
                    <a:pt x="1431" y="2958"/>
                    <a:pt x="1392" y="2955"/>
                  </a:cubicBezTo>
                  <a:cubicBezTo>
                    <a:pt x="1389" y="2937"/>
                    <a:pt x="1413" y="2913"/>
                    <a:pt x="1347" y="2913"/>
                  </a:cubicBezTo>
                  <a:cubicBezTo>
                    <a:pt x="1342" y="2908"/>
                    <a:pt x="1333" y="2904"/>
                    <a:pt x="1323" y="2904"/>
                  </a:cubicBezTo>
                  <a:cubicBezTo>
                    <a:pt x="1320" y="2904"/>
                    <a:pt x="1316" y="2905"/>
                    <a:pt x="1312" y="2906"/>
                  </a:cubicBezTo>
                  <a:cubicBezTo>
                    <a:pt x="1290" y="2896"/>
                    <a:pt x="1271" y="2891"/>
                    <a:pt x="1255" y="2891"/>
                  </a:cubicBezTo>
                  <a:cubicBezTo>
                    <a:pt x="1223" y="2891"/>
                    <a:pt x="1201" y="2909"/>
                    <a:pt x="1181" y="2930"/>
                  </a:cubicBezTo>
                  <a:cubicBezTo>
                    <a:pt x="1160" y="2934"/>
                    <a:pt x="1139" y="2934"/>
                    <a:pt x="1118" y="2937"/>
                  </a:cubicBezTo>
                  <a:cubicBezTo>
                    <a:pt x="983" y="2941"/>
                    <a:pt x="882" y="2971"/>
                    <a:pt x="854" y="3020"/>
                  </a:cubicBezTo>
                  <a:cubicBezTo>
                    <a:pt x="809" y="3010"/>
                    <a:pt x="774" y="2992"/>
                    <a:pt x="747" y="2976"/>
                  </a:cubicBezTo>
                  <a:cubicBezTo>
                    <a:pt x="719" y="2989"/>
                    <a:pt x="733" y="3000"/>
                    <a:pt x="744" y="3010"/>
                  </a:cubicBezTo>
                  <a:cubicBezTo>
                    <a:pt x="754" y="3024"/>
                    <a:pt x="740" y="3030"/>
                    <a:pt x="709" y="3030"/>
                  </a:cubicBezTo>
                  <a:cubicBezTo>
                    <a:pt x="702" y="3030"/>
                    <a:pt x="695" y="3030"/>
                    <a:pt x="688" y="3030"/>
                  </a:cubicBezTo>
                  <a:cubicBezTo>
                    <a:pt x="640" y="3030"/>
                    <a:pt x="588" y="3033"/>
                    <a:pt x="598" y="3072"/>
                  </a:cubicBezTo>
                  <a:cubicBezTo>
                    <a:pt x="601" y="3093"/>
                    <a:pt x="556" y="3086"/>
                    <a:pt x="542" y="3100"/>
                  </a:cubicBezTo>
                  <a:cubicBezTo>
                    <a:pt x="564" y="3110"/>
                    <a:pt x="583" y="3121"/>
                    <a:pt x="608" y="3121"/>
                  </a:cubicBezTo>
                  <a:cubicBezTo>
                    <a:pt x="619" y="3121"/>
                    <a:pt x="632" y="3119"/>
                    <a:pt x="646" y="3114"/>
                  </a:cubicBezTo>
                  <a:cubicBezTo>
                    <a:pt x="655" y="3111"/>
                    <a:pt x="663" y="3109"/>
                    <a:pt x="670" y="3109"/>
                  </a:cubicBezTo>
                  <a:cubicBezTo>
                    <a:pt x="681" y="3109"/>
                    <a:pt x="690" y="3113"/>
                    <a:pt x="699" y="3121"/>
                  </a:cubicBezTo>
                  <a:cubicBezTo>
                    <a:pt x="701" y="3125"/>
                    <a:pt x="707" y="3130"/>
                    <a:pt x="713" y="3130"/>
                  </a:cubicBezTo>
                  <a:cubicBezTo>
                    <a:pt x="717" y="3130"/>
                    <a:pt x="720" y="3128"/>
                    <a:pt x="723" y="3125"/>
                  </a:cubicBezTo>
                  <a:cubicBezTo>
                    <a:pt x="736" y="3110"/>
                    <a:pt x="754" y="3106"/>
                    <a:pt x="773" y="3106"/>
                  </a:cubicBezTo>
                  <a:cubicBezTo>
                    <a:pt x="791" y="3106"/>
                    <a:pt x="809" y="3109"/>
                    <a:pt x="824" y="3110"/>
                  </a:cubicBezTo>
                  <a:cubicBezTo>
                    <a:pt x="928" y="3125"/>
                    <a:pt x="1028" y="3138"/>
                    <a:pt x="1136" y="3149"/>
                  </a:cubicBezTo>
                  <a:cubicBezTo>
                    <a:pt x="1149" y="3149"/>
                    <a:pt x="1173" y="3149"/>
                    <a:pt x="1177" y="3163"/>
                  </a:cubicBezTo>
                  <a:cubicBezTo>
                    <a:pt x="1179" y="3182"/>
                    <a:pt x="1181" y="3190"/>
                    <a:pt x="1194" y="3190"/>
                  </a:cubicBezTo>
                  <a:cubicBezTo>
                    <a:pt x="1203" y="3190"/>
                    <a:pt x="1219" y="3185"/>
                    <a:pt x="1247" y="3176"/>
                  </a:cubicBezTo>
                  <a:lnTo>
                    <a:pt x="1285" y="3176"/>
                  </a:lnTo>
                  <a:cubicBezTo>
                    <a:pt x="1309" y="3186"/>
                    <a:pt x="1329" y="3201"/>
                    <a:pt x="1358" y="3201"/>
                  </a:cubicBezTo>
                  <a:cubicBezTo>
                    <a:pt x="1361" y="3201"/>
                    <a:pt x="1365" y="3201"/>
                    <a:pt x="1368" y="3200"/>
                  </a:cubicBezTo>
                  <a:lnTo>
                    <a:pt x="1423" y="3200"/>
                  </a:lnTo>
                  <a:cubicBezTo>
                    <a:pt x="1437" y="3205"/>
                    <a:pt x="1451" y="3208"/>
                    <a:pt x="1465" y="3211"/>
                  </a:cubicBezTo>
                  <a:cubicBezTo>
                    <a:pt x="1490" y="3218"/>
                    <a:pt x="1510" y="3229"/>
                    <a:pt x="1520" y="3235"/>
                  </a:cubicBezTo>
                  <a:cubicBezTo>
                    <a:pt x="1586" y="3267"/>
                    <a:pt x="1663" y="3263"/>
                    <a:pt x="1735" y="3277"/>
                  </a:cubicBezTo>
                  <a:cubicBezTo>
                    <a:pt x="1781" y="3280"/>
                    <a:pt x="1823" y="3288"/>
                    <a:pt x="1860" y="3298"/>
                  </a:cubicBezTo>
                  <a:cubicBezTo>
                    <a:pt x="1891" y="3308"/>
                    <a:pt x="1923" y="3313"/>
                    <a:pt x="1956" y="3313"/>
                  </a:cubicBezTo>
                  <a:cubicBezTo>
                    <a:pt x="1980" y="3313"/>
                    <a:pt x="2004" y="3310"/>
                    <a:pt x="2027" y="3304"/>
                  </a:cubicBezTo>
                  <a:cubicBezTo>
                    <a:pt x="2048" y="3301"/>
                    <a:pt x="2073" y="3298"/>
                    <a:pt x="2093" y="3294"/>
                  </a:cubicBezTo>
                  <a:cubicBezTo>
                    <a:pt x="2156" y="3301"/>
                    <a:pt x="2222" y="3304"/>
                    <a:pt x="2284" y="3312"/>
                  </a:cubicBezTo>
                  <a:cubicBezTo>
                    <a:pt x="2242" y="3346"/>
                    <a:pt x="2305" y="3346"/>
                    <a:pt x="2332" y="3357"/>
                  </a:cubicBezTo>
                  <a:cubicBezTo>
                    <a:pt x="2336" y="3374"/>
                    <a:pt x="2294" y="3367"/>
                    <a:pt x="2284" y="3381"/>
                  </a:cubicBezTo>
                  <a:cubicBezTo>
                    <a:pt x="2270" y="3384"/>
                    <a:pt x="2252" y="3392"/>
                    <a:pt x="2235" y="3395"/>
                  </a:cubicBezTo>
                  <a:cubicBezTo>
                    <a:pt x="2187" y="3395"/>
                    <a:pt x="2156" y="3416"/>
                    <a:pt x="2124" y="3429"/>
                  </a:cubicBezTo>
                  <a:cubicBezTo>
                    <a:pt x="2031" y="3429"/>
                    <a:pt x="1982" y="3454"/>
                    <a:pt x="1961" y="3499"/>
                  </a:cubicBezTo>
                  <a:cubicBezTo>
                    <a:pt x="1902" y="3513"/>
                    <a:pt x="1906" y="3554"/>
                    <a:pt x="1844" y="3568"/>
                  </a:cubicBezTo>
                  <a:cubicBezTo>
                    <a:pt x="1833" y="3572"/>
                    <a:pt x="1847" y="3586"/>
                    <a:pt x="1857" y="3586"/>
                  </a:cubicBezTo>
                  <a:cubicBezTo>
                    <a:pt x="1920" y="3589"/>
                    <a:pt x="1955" y="3624"/>
                    <a:pt x="2018" y="3624"/>
                  </a:cubicBezTo>
                  <a:cubicBezTo>
                    <a:pt x="2021" y="3624"/>
                    <a:pt x="2024" y="3624"/>
                    <a:pt x="2027" y="3624"/>
                  </a:cubicBezTo>
                  <a:cubicBezTo>
                    <a:pt x="2034" y="3631"/>
                    <a:pt x="2058" y="3631"/>
                    <a:pt x="2052" y="3637"/>
                  </a:cubicBezTo>
                  <a:cubicBezTo>
                    <a:pt x="2023" y="3669"/>
                    <a:pt x="2048" y="3683"/>
                    <a:pt x="2100" y="3693"/>
                  </a:cubicBezTo>
                  <a:cubicBezTo>
                    <a:pt x="2114" y="3697"/>
                    <a:pt x="2124" y="3704"/>
                    <a:pt x="2135" y="3711"/>
                  </a:cubicBezTo>
                  <a:cubicBezTo>
                    <a:pt x="2097" y="3721"/>
                    <a:pt x="2062" y="3732"/>
                    <a:pt x="2027" y="3738"/>
                  </a:cubicBezTo>
                  <a:cubicBezTo>
                    <a:pt x="1989" y="3746"/>
                    <a:pt x="1933" y="3746"/>
                    <a:pt x="1919" y="3770"/>
                  </a:cubicBezTo>
                  <a:cubicBezTo>
                    <a:pt x="1909" y="3783"/>
                    <a:pt x="1895" y="3787"/>
                    <a:pt x="1880" y="3787"/>
                  </a:cubicBezTo>
                  <a:cubicBezTo>
                    <a:pt x="1868" y="3787"/>
                    <a:pt x="1856" y="3785"/>
                    <a:pt x="1844" y="3783"/>
                  </a:cubicBezTo>
                  <a:cubicBezTo>
                    <a:pt x="1826" y="3783"/>
                    <a:pt x="1812" y="3777"/>
                    <a:pt x="1791" y="3777"/>
                  </a:cubicBezTo>
                  <a:cubicBezTo>
                    <a:pt x="1660" y="3787"/>
                    <a:pt x="1524" y="3780"/>
                    <a:pt x="1396" y="3804"/>
                  </a:cubicBezTo>
                  <a:cubicBezTo>
                    <a:pt x="1389" y="3791"/>
                    <a:pt x="1431" y="3787"/>
                    <a:pt x="1431" y="3767"/>
                  </a:cubicBezTo>
                  <a:lnTo>
                    <a:pt x="1431" y="3767"/>
                  </a:lnTo>
                  <a:cubicBezTo>
                    <a:pt x="1426" y="3771"/>
                    <a:pt x="1420" y="3772"/>
                    <a:pt x="1413" y="3772"/>
                  </a:cubicBezTo>
                  <a:cubicBezTo>
                    <a:pt x="1405" y="3772"/>
                    <a:pt x="1396" y="3770"/>
                    <a:pt x="1389" y="3770"/>
                  </a:cubicBezTo>
                  <a:cubicBezTo>
                    <a:pt x="1381" y="3770"/>
                    <a:pt x="1374" y="3773"/>
                    <a:pt x="1371" y="3783"/>
                  </a:cubicBezTo>
                  <a:cubicBezTo>
                    <a:pt x="1369" y="3791"/>
                    <a:pt x="1355" y="3795"/>
                    <a:pt x="1339" y="3795"/>
                  </a:cubicBezTo>
                  <a:cubicBezTo>
                    <a:pt x="1334" y="3795"/>
                    <a:pt x="1328" y="3795"/>
                    <a:pt x="1323" y="3794"/>
                  </a:cubicBezTo>
                  <a:cubicBezTo>
                    <a:pt x="1250" y="3794"/>
                    <a:pt x="1177" y="3797"/>
                    <a:pt x="1111" y="3818"/>
                  </a:cubicBezTo>
                  <a:cubicBezTo>
                    <a:pt x="1088" y="3826"/>
                    <a:pt x="1050" y="3837"/>
                    <a:pt x="1025" y="3837"/>
                  </a:cubicBezTo>
                  <a:cubicBezTo>
                    <a:pt x="1016" y="3837"/>
                    <a:pt x="1008" y="3836"/>
                    <a:pt x="1003" y="3832"/>
                  </a:cubicBezTo>
                  <a:cubicBezTo>
                    <a:pt x="984" y="3819"/>
                    <a:pt x="967" y="3814"/>
                    <a:pt x="950" y="3814"/>
                  </a:cubicBezTo>
                  <a:cubicBezTo>
                    <a:pt x="928" y="3814"/>
                    <a:pt x="906" y="3823"/>
                    <a:pt x="882" y="3829"/>
                  </a:cubicBezTo>
                  <a:cubicBezTo>
                    <a:pt x="872" y="3831"/>
                    <a:pt x="863" y="3832"/>
                    <a:pt x="856" y="3832"/>
                  </a:cubicBezTo>
                  <a:cubicBezTo>
                    <a:pt x="848" y="3832"/>
                    <a:pt x="841" y="3830"/>
                    <a:pt x="834" y="3825"/>
                  </a:cubicBezTo>
                  <a:cubicBezTo>
                    <a:pt x="830" y="3821"/>
                    <a:pt x="824" y="3819"/>
                    <a:pt x="818" y="3819"/>
                  </a:cubicBezTo>
                  <a:cubicBezTo>
                    <a:pt x="813" y="3819"/>
                    <a:pt x="807" y="3820"/>
                    <a:pt x="803" y="3825"/>
                  </a:cubicBezTo>
                  <a:cubicBezTo>
                    <a:pt x="795" y="3832"/>
                    <a:pt x="803" y="3839"/>
                    <a:pt x="816" y="3839"/>
                  </a:cubicBezTo>
                  <a:cubicBezTo>
                    <a:pt x="854" y="3846"/>
                    <a:pt x="861" y="3863"/>
                    <a:pt x="858" y="3881"/>
                  </a:cubicBezTo>
                  <a:cubicBezTo>
                    <a:pt x="827" y="3884"/>
                    <a:pt x="806" y="3898"/>
                    <a:pt x="778" y="3908"/>
                  </a:cubicBezTo>
                  <a:cubicBezTo>
                    <a:pt x="729" y="3916"/>
                    <a:pt x="674" y="3912"/>
                    <a:pt x="632" y="3933"/>
                  </a:cubicBezTo>
                  <a:cubicBezTo>
                    <a:pt x="625" y="3936"/>
                    <a:pt x="622" y="3940"/>
                    <a:pt x="615" y="3943"/>
                  </a:cubicBezTo>
                  <a:cubicBezTo>
                    <a:pt x="614" y="3943"/>
                    <a:pt x="612" y="3943"/>
                    <a:pt x="611" y="3943"/>
                  </a:cubicBezTo>
                  <a:cubicBezTo>
                    <a:pt x="586" y="3943"/>
                    <a:pt x="569" y="3962"/>
                    <a:pt x="542" y="3962"/>
                  </a:cubicBezTo>
                  <a:cubicBezTo>
                    <a:pt x="535" y="3962"/>
                    <a:pt x="527" y="3961"/>
                    <a:pt x="518" y="3957"/>
                  </a:cubicBezTo>
                  <a:cubicBezTo>
                    <a:pt x="487" y="3962"/>
                    <a:pt x="456" y="3979"/>
                    <a:pt x="425" y="3979"/>
                  </a:cubicBezTo>
                  <a:cubicBezTo>
                    <a:pt x="407" y="3979"/>
                    <a:pt x="390" y="3973"/>
                    <a:pt x="372" y="3957"/>
                  </a:cubicBezTo>
                  <a:cubicBezTo>
                    <a:pt x="372" y="3957"/>
                    <a:pt x="366" y="3957"/>
                    <a:pt x="366" y="3961"/>
                  </a:cubicBezTo>
                  <a:cubicBezTo>
                    <a:pt x="354" y="3966"/>
                    <a:pt x="344" y="3968"/>
                    <a:pt x="335" y="3968"/>
                  </a:cubicBezTo>
                  <a:cubicBezTo>
                    <a:pt x="314" y="3968"/>
                    <a:pt x="298" y="3957"/>
                    <a:pt x="278" y="3950"/>
                  </a:cubicBezTo>
                  <a:cubicBezTo>
                    <a:pt x="257" y="3941"/>
                    <a:pt x="235" y="3937"/>
                    <a:pt x="213" y="3937"/>
                  </a:cubicBezTo>
                  <a:cubicBezTo>
                    <a:pt x="165" y="3937"/>
                    <a:pt x="123" y="3957"/>
                    <a:pt x="108" y="3988"/>
                  </a:cubicBezTo>
                  <a:cubicBezTo>
                    <a:pt x="102" y="4006"/>
                    <a:pt x="105" y="4026"/>
                    <a:pt x="81" y="4044"/>
                  </a:cubicBezTo>
                  <a:cubicBezTo>
                    <a:pt x="12" y="4071"/>
                    <a:pt x="1" y="4095"/>
                    <a:pt x="57" y="4106"/>
                  </a:cubicBezTo>
                  <a:cubicBezTo>
                    <a:pt x="93" y="4113"/>
                    <a:pt x="133" y="4126"/>
                    <a:pt x="174" y="4126"/>
                  </a:cubicBezTo>
                  <a:cubicBezTo>
                    <a:pt x="196" y="4126"/>
                    <a:pt x="218" y="4123"/>
                    <a:pt x="241" y="4113"/>
                  </a:cubicBezTo>
                  <a:cubicBezTo>
                    <a:pt x="351" y="4148"/>
                    <a:pt x="361" y="4137"/>
                    <a:pt x="379" y="4141"/>
                  </a:cubicBezTo>
                  <a:cubicBezTo>
                    <a:pt x="412" y="4148"/>
                    <a:pt x="443" y="4161"/>
                    <a:pt x="475" y="4161"/>
                  </a:cubicBezTo>
                  <a:cubicBezTo>
                    <a:pt x="493" y="4161"/>
                    <a:pt x="512" y="4157"/>
                    <a:pt x="532" y="4145"/>
                  </a:cubicBezTo>
                  <a:cubicBezTo>
                    <a:pt x="537" y="4170"/>
                    <a:pt x="538" y="4179"/>
                    <a:pt x="558" y="4179"/>
                  </a:cubicBezTo>
                  <a:cubicBezTo>
                    <a:pt x="565" y="4179"/>
                    <a:pt x="574" y="4177"/>
                    <a:pt x="587" y="4175"/>
                  </a:cubicBezTo>
                  <a:cubicBezTo>
                    <a:pt x="602" y="4173"/>
                    <a:pt x="616" y="4171"/>
                    <a:pt x="627" y="4171"/>
                  </a:cubicBezTo>
                  <a:cubicBezTo>
                    <a:pt x="645" y="4171"/>
                    <a:pt x="654" y="4177"/>
                    <a:pt x="650" y="4196"/>
                  </a:cubicBezTo>
                  <a:cubicBezTo>
                    <a:pt x="646" y="4207"/>
                    <a:pt x="660" y="4210"/>
                    <a:pt x="674" y="4217"/>
                  </a:cubicBezTo>
                  <a:cubicBezTo>
                    <a:pt x="715" y="4241"/>
                    <a:pt x="768" y="4245"/>
                    <a:pt x="827" y="4245"/>
                  </a:cubicBezTo>
                  <a:lnTo>
                    <a:pt x="844" y="4245"/>
                  </a:lnTo>
                  <a:cubicBezTo>
                    <a:pt x="882" y="4245"/>
                    <a:pt x="893" y="4266"/>
                    <a:pt x="920" y="4273"/>
                  </a:cubicBezTo>
                  <a:cubicBezTo>
                    <a:pt x="965" y="4290"/>
                    <a:pt x="1011" y="4308"/>
                    <a:pt x="1053" y="4324"/>
                  </a:cubicBezTo>
                  <a:cubicBezTo>
                    <a:pt x="1090" y="4335"/>
                    <a:pt x="1077" y="4342"/>
                    <a:pt x="1048" y="4353"/>
                  </a:cubicBezTo>
                  <a:cubicBezTo>
                    <a:pt x="1014" y="4363"/>
                    <a:pt x="962" y="4349"/>
                    <a:pt x="923" y="4377"/>
                  </a:cubicBezTo>
                  <a:cubicBezTo>
                    <a:pt x="1014" y="4384"/>
                    <a:pt x="1098" y="4401"/>
                    <a:pt x="1177" y="4401"/>
                  </a:cubicBezTo>
                  <a:cubicBezTo>
                    <a:pt x="1252" y="4403"/>
                    <a:pt x="1328" y="4404"/>
                    <a:pt x="1405" y="4404"/>
                  </a:cubicBezTo>
                  <a:cubicBezTo>
                    <a:pt x="1482" y="4404"/>
                    <a:pt x="1559" y="4403"/>
                    <a:pt x="1635" y="4398"/>
                  </a:cubicBezTo>
                  <a:cubicBezTo>
                    <a:pt x="1649" y="4397"/>
                    <a:pt x="1664" y="4396"/>
                    <a:pt x="1678" y="4396"/>
                  </a:cubicBezTo>
                  <a:cubicBezTo>
                    <a:pt x="1707" y="4396"/>
                    <a:pt x="1736" y="4398"/>
                    <a:pt x="1764" y="4398"/>
                  </a:cubicBezTo>
                  <a:cubicBezTo>
                    <a:pt x="1791" y="4398"/>
                    <a:pt x="1798" y="4404"/>
                    <a:pt x="1777" y="4415"/>
                  </a:cubicBezTo>
                  <a:cubicBezTo>
                    <a:pt x="1760" y="4417"/>
                    <a:pt x="1745" y="4421"/>
                    <a:pt x="1728" y="4421"/>
                  </a:cubicBezTo>
                  <a:cubicBezTo>
                    <a:pt x="1721" y="4421"/>
                    <a:pt x="1713" y="4421"/>
                    <a:pt x="1705" y="4419"/>
                  </a:cubicBezTo>
                  <a:cubicBezTo>
                    <a:pt x="1700" y="4418"/>
                    <a:pt x="1696" y="4418"/>
                    <a:pt x="1692" y="4418"/>
                  </a:cubicBezTo>
                  <a:cubicBezTo>
                    <a:pt x="1668" y="4418"/>
                    <a:pt x="1664" y="4427"/>
                    <a:pt x="1670" y="4443"/>
                  </a:cubicBezTo>
                  <a:cubicBezTo>
                    <a:pt x="1645" y="4481"/>
                    <a:pt x="1802" y="4460"/>
                    <a:pt x="1746" y="4508"/>
                  </a:cubicBezTo>
                  <a:lnTo>
                    <a:pt x="1770" y="4508"/>
                  </a:lnTo>
                  <a:cubicBezTo>
                    <a:pt x="1775" y="4509"/>
                    <a:pt x="1780" y="4509"/>
                    <a:pt x="1784" y="4509"/>
                  </a:cubicBezTo>
                  <a:cubicBezTo>
                    <a:pt x="1803" y="4509"/>
                    <a:pt x="1820" y="4505"/>
                    <a:pt x="1839" y="4505"/>
                  </a:cubicBezTo>
                  <a:cubicBezTo>
                    <a:pt x="1858" y="4503"/>
                    <a:pt x="1878" y="4501"/>
                    <a:pt x="1897" y="4501"/>
                  </a:cubicBezTo>
                  <a:cubicBezTo>
                    <a:pt x="1931" y="4501"/>
                    <a:pt x="1964" y="4506"/>
                    <a:pt x="1993" y="4519"/>
                  </a:cubicBezTo>
                  <a:lnTo>
                    <a:pt x="1978" y="4519"/>
                  </a:lnTo>
                  <a:cubicBezTo>
                    <a:pt x="1948" y="4519"/>
                    <a:pt x="1919" y="4523"/>
                    <a:pt x="1899" y="4540"/>
                  </a:cubicBezTo>
                  <a:cubicBezTo>
                    <a:pt x="1933" y="4543"/>
                    <a:pt x="1962" y="4558"/>
                    <a:pt x="1996" y="4558"/>
                  </a:cubicBezTo>
                  <a:cubicBezTo>
                    <a:pt x="2006" y="4558"/>
                    <a:pt x="2016" y="4557"/>
                    <a:pt x="2027" y="4553"/>
                  </a:cubicBezTo>
                  <a:lnTo>
                    <a:pt x="2156" y="4553"/>
                  </a:lnTo>
                  <a:cubicBezTo>
                    <a:pt x="2166" y="4558"/>
                    <a:pt x="2177" y="4558"/>
                    <a:pt x="2190" y="4561"/>
                  </a:cubicBezTo>
                  <a:cubicBezTo>
                    <a:pt x="2207" y="4578"/>
                    <a:pt x="2260" y="4564"/>
                    <a:pt x="2270" y="4588"/>
                  </a:cubicBezTo>
                  <a:cubicBezTo>
                    <a:pt x="2283" y="4586"/>
                    <a:pt x="2296" y="4579"/>
                    <a:pt x="2309" y="4579"/>
                  </a:cubicBezTo>
                  <a:cubicBezTo>
                    <a:pt x="2314" y="4579"/>
                    <a:pt x="2318" y="4580"/>
                    <a:pt x="2322" y="4582"/>
                  </a:cubicBezTo>
                  <a:cubicBezTo>
                    <a:pt x="2352" y="4593"/>
                    <a:pt x="2383" y="4598"/>
                    <a:pt x="2414" y="4598"/>
                  </a:cubicBezTo>
                  <a:cubicBezTo>
                    <a:pt x="2448" y="4598"/>
                    <a:pt x="2482" y="4592"/>
                    <a:pt x="2516" y="4585"/>
                  </a:cubicBezTo>
                  <a:cubicBezTo>
                    <a:pt x="2680" y="4588"/>
                    <a:pt x="2843" y="4603"/>
                    <a:pt x="3009" y="4606"/>
                  </a:cubicBezTo>
                  <a:cubicBezTo>
                    <a:pt x="3113" y="4606"/>
                    <a:pt x="3221" y="4609"/>
                    <a:pt x="3322" y="4620"/>
                  </a:cubicBezTo>
                  <a:cubicBezTo>
                    <a:pt x="3536" y="4644"/>
                    <a:pt x="3754" y="4654"/>
                    <a:pt x="3973" y="4654"/>
                  </a:cubicBezTo>
                  <a:cubicBezTo>
                    <a:pt x="4033" y="4654"/>
                    <a:pt x="4092" y="4657"/>
                    <a:pt x="4150" y="4657"/>
                  </a:cubicBezTo>
                  <a:cubicBezTo>
                    <a:pt x="4158" y="4657"/>
                    <a:pt x="4166" y="4657"/>
                    <a:pt x="4173" y="4657"/>
                  </a:cubicBezTo>
                  <a:cubicBezTo>
                    <a:pt x="4181" y="4657"/>
                    <a:pt x="4188" y="4658"/>
                    <a:pt x="4196" y="4662"/>
                  </a:cubicBezTo>
                  <a:cubicBezTo>
                    <a:pt x="4248" y="4688"/>
                    <a:pt x="4308" y="4694"/>
                    <a:pt x="4372" y="4694"/>
                  </a:cubicBezTo>
                  <a:cubicBezTo>
                    <a:pt x="4397" y="4694"/>
                    <a:pt x="4423" y="4693"/>
                    <a:pt x="4449" y="4692"/>
                  </a:cubicBezTo>
                  <a:cubicBezTo>
                    <a:pt x="4490" y="4692"/>
                    <a:pt x="4534" y="4688"/>
                    <a:pt x="4577" y="4688"/>
                  </a:cubicBezTo>
                  <a:cubicBezTo>
                    <a:pt x="4587" y="4688"/>
                    <a:pt x="4598" y="4688"/>
                    <a:pt x="4608" y="4689"/>
                  </a:cubicBezTo>
                  <a:cubicBezTo>
                    <a:pt x="4771" y="4710"/>
                    <a:pt x="4938" y="4703"/>
                    <a:pt x="5101" y="4713"/>
                  </a:cubicBezTo>
                  <a:cubicBezTo>
                    <a:pt x="5138" y="4716"/>
                    <a:pt x="5175" y="4718"/>
                    <a:pt x="5210" y="4718"/>
                  </a:cubicBezTo>
                  <a:cubicBezTo>
                    <a:pt x="5225" y="4718"/>
                    <a:pt x="5239" y="4718"/>
                    <a:pt x="5253" y="4717"/>
                  </a:cubicBezTo>
                  <a:cubicBezTo>
                    <a:pt x="5271" y="4716"/>
                    <a:pt x="5289" y="4716"/>
                    <a:pt x="5306" y="4716"/>
                  </a:cubicBezTo>
                  <a:cubicBezTo>
                    <a:pt x="5388" y="4716"/>
                    <a:pt x="5469" y="4722"/>
                    <a:pt x="5549" y="4731"/>
                  </a:cubicBezTo>
                  <a:cubicBezTo>
                    <a:pt x="5556" y="4734"/>
                    <a:pt x="5562" y="4737"/>
                    <a:pt x="5573" y="4741"/>
                  </a:cubicBezTo>
                  <a:cubicBezTo>
                    <a:pt x="5621" y="4748"/>
                    <a:pt x="5680" y="4745"/>
                    <a:pt x="5684" y="4787"/>
                  </a:cubicBezTo>
                  <a:cubicBezTo>
                    <a:pt x="5686" y="4798"/>
                    <a:pt x="5701" y="4809"/>
                    <a:pt x="5722" y="4809"/>
                  </a:cubicBezTo>
                  <a:cubicBezTo>
                    <a:pt x="5733" y="4809"/>
                    <a:pt x="5745" y="4807"/>
                    <a:pt x="5757" y="4800"/>
                  </a:cubicBezTo>
                  <a:cubicBezTo>
                    <a:pt x="5784" y="4787"/>
                    <a:pt x="5819" y="4782"/>
                    <a:pt x="5854" y="4782"/>
                  </a:cubicBezTo>
                  <a:cubicBezTo>
                    <a:pt x="5854" y="4790"/>
                    <a:pt x="5854" y="4793"/>
                    <a:pt x="5857" y="4800"/>
                  </a:cubicBezTo>
                  <a:cubicBezTo>
                    <a:pt x="5832" y="4828"/>
                    <a:pt x="5766" y="4846"/>
                    <a:pt x="5706" y="4846"/>
                  </a:cubicBezTo>
                  <a:cubicBezTo>
                    <a:pt x="5677" y="4846"/>
                    <a:pt x="5649" y="4842"/>
                    <a:pt x="5628" y="4832"/>
                  </a:cubicBezTo>
                  <a:cubicBezTo>
                    <a:pt x="5600" y="4817"/>
                    <a:pt x="5573" y="4817"/>
                    <a:pt x="5538" y="4814"/>
                  </a:cubicBezTo>
                  <a:cubicBezTo>
                    <a:pt x="5559" y="4811"/>
                    <a:pt x="5559" y="4793"/>
                    <a:pt x="5586" y="4793"/>
                  </a:cubicBezTo>
                  <a:cubicBezTo>
                    <a:pt x="5593" y="4793"/>
                    <a:pt x="5602" y="4797"/>
                    <a:pt x="5608" y="4797"/>
                  </a:cubicBezTo>
                  <a:cubicBezTo>
                    <a:pt x="5612" y="4797"/>
                    <a:pt x="5615" y="4795"/>
                    <a:pt x="5615" y="4790"/>
                  </a:cubicBezTo>
                  <a:cubicBezTo>
                    <a:pt x="5615" y="4787"/>
                    <a:pt x="5597" y="4776"/>
                    <a:pt x="5590" y="4776"/>
                  </a:cubicBezTo>
                  <a:cubicBezTo>
                    <a:pt x="5531" y="4779"/>
                    <a:pt x="5461" y="4772"/>
                    <a:pt x="5424" y="4803"/>
                  </a:cubicBezTo>
                  <a:cubicBezTo>
                    <a:pt x="5411" y="4816"/>
                    <a:pt x="5402" y="4824"/>
                    <a:pt x="5382" y="4824"/>
                  </a:cubicBezTo>
                  <a:cubicBezTo>
                    <a:pt x="5375" y="4824"/>
                    <a:pt x="5367" y="4823"/>
                    <a:pt x="5357" y="4821"/>
                  </a:cubicBezTo>
                  <a:cubicBezTo>
                    <a:pt x="5354" y="4820"/>
                    <a:pt x="5350" y="4820"/>
                    <a:pt x="5346" y="4820"/>
                  </a:cubicBezTo>
                  <a:cubicBezTo>
                    <a:pt x="5329" y="4820"/>
                    <a:pt x="5313" y="4826"/>
                    <a:pt x="5302" y="4835"/>
                  </a:cubicBezTo>
                  <a:cubicBezTo>
                    <a:pt x="5293" y="4837"/>
                    <a:pt x="5284" y="4838"/>
                    <a:pt x="5275" y="4838"/>
                  </a:cubicBezTo>
                  <a:cubicBezTo>
                    <a:pt x="5244" y="4838"/>
                    <a:pt x="5215" y="4827"/>
                    <a:pt x="5187" y="4821"/>
                  </a:cubicBezTo>
                  <a:cubicBezTo>
                    <a:pt x="5178" y="4819"/>
                    <a:pt x="5170" y="4818"/>
                    <a:pt x="5162" y="4818"/>
                  </a:cubicBezTo>
                  <a:cubicBezTo>
                    <a:pt x="5122" y="4818"/>
                    <a:pt x="5097" y="4837"/>
                    <a:pt x="5080" y="4845"/>
                  </a:cubicBezTo>
                  <a:cubicBezTo>
                    <a:pt x="5049" y="4862"/>
                    <a:pt x="5118" y="4866"/>
                    <a:pt x="5133" y="4883"/>
                  </a:cubicBezTo>
                  <a:cubicBezTo>
                    <a:pt x="5053" y="4883"/>
                    <a:pt x="4987" y="4859"/>
                    <a:pt x="4914" y="4859"/>
                  </a:cubicBezTo>
                  <a:cubicBezTo>
                    <a:pt x="4893" y="4849"/>
                    <a:pt x="4875" y="4835"/>
                    <a:pt x="4851" y="4828"/>
                  </a:cubicBezTo>
                  <a:cubicBezTo>
                    <a:pt x="4828" y="4819"/>
                    <a:pt x="4800" y="4801"/>
                    <a:pt x="4777" y="4801"/>
                  </a:cubicBezTo>
                  <a:cubicBezTo>
                    <a:pt x="4773" y="4801"/>
                    <a:pt x="4768" y="4802"/>
                    <a:pt x="4764" y="4803"/>
                  </a:cubicBezTo>
                  <a:cubicBezTo>
                    <a:pt x="4743" y="4813"/>
                    <a:pt x="4722" y="4816"/>
                    <a:pt x="4701" y="4816"/>
                  </a:cubicBezTo>
                  <a:cubicBezTo>
                    <a:pt x="4673" y="4816"/>
                    <a:pt x="4645" y="4810"/>
                    <a:pt x="4617" y="4810"/>
                  </a:cubicBezTo>
                  <a:cubicBezTo>
                    <a:pt x="4613" y="4810"/>
                    <a:pt x="4609" y="4810"/>
                    <a:pt x="4605" y="4811"/>
                  </a:cubicBezTo>
                  <a:lnTo>
                    <a:pt x="4574" y="4811"/>
                  </a:lnTo>
                  <a:cubicBezTo>
                    <a:pt x="4558" y="4803"/>
                    <a:pt x="4541" y="4800"/>
                    <a:pt x="4523" y="4800"/>
                  </a:cubicBezTo>
                  <a:cubicBezTo>
                    <a:pt x="4491" y="4800"/>
                    <a:pt x="4457" y="4809"/>
                    <a:pt x="4422" y="4809"/>
                  </a:cubicBezTo>
                  <a:cubicBezTo>
                    <a:pt x="4408" y="4809"/>
                    <a:pt x="4393" y="4808"/>
                    <a:pt x="4379" y="4803"/>
                  </a:cubicBezTo>
                  <a:cubicBezTo>
                    <a:pt x="4378" y="4803"/>
                    <a:pt x="4377" y="4803"/>
                    <a:pt x="4376" y="4803"/>
                  </a:cubicBezTo>
                  <a:cubicBezTo>
                    <a:pt x="4365" y="4803"/>
                    <a:pt x="4359" y="4821"/>
                    <a:pt x="4369" y="4832"/>
                  </a:cubicBezTo>
                  <a:cubicBezTo>
                    <a:pt x="4390" y="4842"/>
                    <a:pt x="4407" y="4859"/>
                    <a:pt x="4441" y="4859"/>
                  </a:cubicBezTo>
                  <a:cubicBezTo>
                    <a:pt x="4441" y="4866"/>
                    <a:pt x="4441" y="4870"/>
                    <a:pt x="4446" y="4876"/>
                  </a:cubicBezTo>
                  <a:cubicBezTo>
                    <a:pt x="4420" y="4888"/>
                    <a:pt x="4385" y="4894"/>
                    <a:pt x="4357" y="4894"/>
                  </a:cubicBezTo>
                  <a:cubicBezTo>
                    <a:pt x="4335" y="4894"/>
                    <a:pt x="4317" y="4891"/>
                    <a:pt x="4310" y="4883"/>
                  </a:cubicBezTo>
                  <a:cubicBezTo>
                    <a:pt x="4282" y="4862"/>
                    <a:pt x="4247" y="4862"/>
                    <a:pt x="4217" y="4852"/>
                  </a:cubicBezTo>
                  <a:cubicBezTo>
                    <a:pt x="4192" y="4845"/>
                    <a:pt x="4164" y="4842"/>
                    <a:pt x="4140" y="4838"/>
                  </a:cubicBezTo>
                  <a:cubicBezTo>
                    <a:pt x="4154" y="4814"/>
                    <a:pt x="4202" y="4821"/>
                    <a:pt x="4223" y="4800"/>
                  </a:cubicBezTo>
                  <a:cubicBezTo>
                    <a:pt x="4207" y="4792"/>
                    <a:pt x="4192" y="4788"/>
                    <a:pt x="4178" y="4788"/>
                  </a:cubicBezTo>
                  <a:cubicBezTo>
                    <a:pt x="4155" y="4788"/>
                    <a:pt x="4135" y="4797"/>
                    <a:pt x="4116" y="4807"/>
                  </a:cubicBezTo>
                  <a:cubicBezTo>
                    <a:pt x="4097" y="4820"/>
                    <a:pt x="4086" y="4835"/>
                    <a:pt x="4052" y="4835"/>
                  </a:cubicBezTo>
                  <a:cubicBezTo>
                    <a:pt x="4049" y="4835"/>
                    <a:pt x="4046" y="4835"/>
                    <a:pt x="4043" y="4835"/>
                  </a:cubicBezTo>
                  <a:cubicBezTo>
                    <a:pt x="4043" y="4811"/>
                    <a:pt x="4063" y="4787"/>
                    <a:pt x="4004" y="4776"/>
                  </a:cubicBezTo>
                  <a:cubicBezTo>
                    <a:pt x="3983" y="4773"/>
                    <a:pt x="3960" y="4771"/>
                    <a:pt x="3940" y="4771"/>
                  </a:cubicBezTo>
                  <a:cubicBezTo>
                    <a:pt x="3900" y="4771"/>
                    <a:pt x="3867" y="4780"/>
                    <a:pt x="3855" y="4814"/>
                  </a:cubicBezTo>
                  <a:cubicBezTo>
                    <a:pt x="3843" y="4804"/>
                    <a:pt x="3833" y="4791"/>
                    <a:pt x="3818" y="4791"/>
                  </a:cubicBezTo>
                  <a:cubicBezTo>
                    <a:pt x="3812" y="4791"/>
                    <a:pt x="3805" y="4794"/>
                    <a:pt x="3796" y="4800"/>
                  </a:cubicBezTo>
                  <a:cubicBezTo>
                    <a:pt x="3781" y="4810"/>
                    <a:pt x="3768" y="4815"/>
                    <a:pt x="3756" y="4815"/>
                  </a:cubicBezTo>
                  <a:cubicBezTo>
                    <a:pt x="3743" y="4815"/>
                    <a:pt x="3731" y="4809"/>
                    <a:pt x="3720" y="4797"/>
                  </a:cubicBezTo>
                  <a:cubicBezTo>
                    <a:pt x="3719" y="4794"/>
                    <a:pt x="3713" y="4793"/>
                    <a:pt x="3707" y="4793"/>
                  </a:cubicBezTo>
                  <a:cubicBezTo>
                    <a:pt x="3699" y="4793"/>
                    <a:pt x="3690" y="4795"/>
                    <a:pt x="3692" y="4797"/>
                  </a:cubicBezTo>
                  <a:cubicBezTo>
                    <a:pt x="3698" y="4814"/>
                    <a:pt x="3689" y="4818"/>
                    <a:pt x="3676" y="4818"/>
                  </a:cubicBezTo>
                  <a:cubicBezTo>
                    <a:pt x="3665" y="4818"/>
                    <a:pt x="3651" y="4815"/>
                    <a:pt x="3641" y="4815"/>
                  </a:cubicBezTo>
                  <a:cubicBezTo>
                    <a:pt x="3636" y="4815"/>
                    <a:pt x="3632" y="4816"/>
                    <a:pt x="3630" y="4817"/>
                  </a:cubicBezTo>
                  <a:cubicBezTo>
                    <a:pt x="3616" y="4817"/>
                    <a:pt x="3599" y="4814"/>
                    <a:pt x="3585" y="4814"/>
                  </a:cubicBezTo>
                  <a:cubicBezTo>
                    <a:pt x="3579" y="4801"/>
                    <a:pt x="3566" y="4798"/>
                    <a:pt x="3551" y="4798"/>
                  </a:cubicBezTo>
                  <a:cubicBezTo>
                    <a:pt x="3539" y="4798"/>
                    <a:pt x="3525" y="4800"/>
                    <a:pt x="3512" y="4800"/>
                  </a:cubicBezTo>
                  <a:cubicBezTo>
                    <a:pt x="3456" y="4797"/>
                    <a:pt x="3397" y="4797"/>
                    <a:pt x="3338" y="4793"/>
                  </a:cubicBezTo>
                  <a:cubicBezTo>
                    <a:pt x="3290" y="4793"/>
                    <a:pt x="3245" y="4797"/>
                    <a:pt x="3248" y="4824"/>
                  </a:cubicBezTo>
                  <a:cubicBezTo>
                    <a:pt x="3248" y="4846"/>
                    <a:pt x="3275" y="4855"/>
                    <a:pt x="3307" y="4855"/>
                  </a:cubicBezTo>
                  <a:cubicBezTo>
                    <a:pt x="3317" y="4855"/>
                    <a:pt x="3328" y="4854"/>
                    <a:pt x="3338" y="4852"/>
                  </a:cubicBezTo>
                  <a:lnTo>
                    <a:pt x="3356" y="4852"/>
                  </a:lnTo>
                  <a:cubicBezTo>
                    <a:pt x="3363" y="4880"/>
                    <a:pt x="3429" y="4870"/>
                    <a:pt x="3446" y="4886"/>
                  </a:cubicBezTo>
                  <a:cubicBezTo>
                    <a:pt x="3460" y="4905"/>
                    <a:pt x="3475" y="4911"/>
                    <a:pt x="3491" y="4911"/>
                  </a:cubicBezTo>
                  <a:cubicBezTo>
                    <a:pt x="3512" y="4911"/>
                    <a:pt x="3534" y="4900"/>
                    <a:pt x="3554" y="4891"/>
                  </a:cubicBezTo>
                  <a:cubicBezTo>
                    <a:pt x="3571" y="4880"/>
                    <a:pt x="3588" y="4876"/>
                    <a:pt x="3607" y="4876"/>
                  </a:cubicBezTo>
                  <a:cubicBezTo>
                    <a:pt x="3619" y="4876"/>
                    <a:pt x="3632" y="4877"/>
                    <a:pt x="3647" y="4880"/>
                  </a:cubicBezTo>
                  <a:cubicBezTo>
                    <a:pt x="3679" y="4883"/>
                    <a:pt x="3717" y="4883"/>
                    <a:pt x="3744" y="4886"/>
                  </a:cubicBezTo>
                  <a:cubicBezTo>
                    <a:pt x="3824" y="4904"/>
                    <a:pt x="3921" y="4891"/>
                    <a:pt x="3988" y="4925"/>
                  </a:cubicBezTo>
                  <a:cubicBezTo>
                    <a:pt x="3970" y="4928"/>
                    <a:pt x="3953" y="4932"/>
                    <a:pt x="3935" y="4936"/>
                  </a:cubicBezTo>
                  <a:cubicBezTo>
                    <a:pt x="3734" y="4939"/>
                    <a:pt x="3530" y="4942"/>
                    <a:pt x="3325" y="4946"/>
                  </a:cubicBezTo>
                  <a:cubicBezTo>
                    <a:pt x="3304" y="4944"/>
                    <a:pt x="3284" y="4944"/>
                    <a:pt x="3263" y="4944"/>
                  </a:cubicBezTo>
                  <a:cubicBezTo>
                    <a:pt x="3176" y="4944"/>
                    <a:pt x="3089" y="4953"/>
                    <a:pt x="3002" y="4953"/>
                  </a:cubicBezTo>
                  <a:lnTo>
                    <a:pt x="2960" y="4953"/>
                  </a:lnTo>
                  <a:cubicBezTo>
                    <a:pt x="2938" y="4951"/>
                    <a:pt x="2917" y="4950"/>
                    <a:pt x="2895" y="4950"/>
                  </a:cubicBezTo>
                  <a:cubicBezTo>
                    <a:pt x="2781" y="4950"/>
                    <a:pt x="2672" y="4975"/>
                    <a:pt x="2559" y="4975"/>
                  </a:cubicBezTo>
                  <a:cubicBezTo>
                    <a:pt x="2548" y="4975"/>
                    <a:pt x="2537" y="4974"/>
                    <a:pt x="2526" y="4974"/>
                  </a:cubicBezTo>
                  <a:cubicBezTo>
                    <a:pt x="2510" y="4974"/>
                    <a:pt x="2481" y="4984"/>
                    <a:pt x="2496" y="4991"/>
                  </a:cubicBezTo>
                  <a:cubicBezTo>
                    <a:pt x="2555" y="5019"/>
                    <a:pt x="2520" y="5036"/>
                    <a:pt x="2485" y="5060"/>
                  </a:cubicBezTo>
                  <a:cubicBezTo>
                    <a:pt x="2471" y="5074"/>
                    <a:pt x="2475" y="5091"/>
                    <a:pt x="2492" y="5105"/>
                  </a:cubicBezTo>
                  <a:cubicBezTo>
                    <a:pt x="2508" y="5119"/>
                    <a:pt x="2529" y="5122"/>
                    <a:pt x="2553" y="5122"/>
                  </a:cubicBezTo>
                  <a:cubicBezTo>
                    <a:pt x="2566" y="5122"/>
                    <a:pt x="2580" y="5121"/>
                    <a:pt x="2594" y="5121"/>
                  </a:cubicBezTo>
                  <a:cubicBezTo>
                    <a:pt x="2604" y="5121"/>
                    <a:pt x="2614" y="5121"/>
                    <a:pt x="2624" y="5123"/>
                  </a:cubicBezTo>
                  <a:cubicBezTo>
                    <a:pt x="2624" y="5126"/>
                    <a:pt x="2627" y="5126"/>
                    <a:pt x="2627" y="5130"/>
                  </a:cubicBezTo>
                  <a:cubicBezTo>
                    <a:pt x="2593" y="5161"/>
                    <a:pt x="2680" y="5154"/>
                    <a:pt x="2672" y="5171"/>
                  </a:cubicBezTo>
                  <a:cubicBezTo>
                    <a:pt x="2651" y="5175"/>
                    <a:pt x="2630" y="5175"/>
                    <a:pt x="2614" y="5185"/>
                  </a:cubicBezTo>
                  <a:cubicBezTo>
                    <a:pt x="2600" y="5185"/>
                    <a:pt x="2593" y="5189"/>
                    <a:pt x="2589" y="5195"/>
                  </a:cubicBezTo>
                  <a:cubicBezTo>
                    <a:pt x="2544" y="5213"/>
                    <a:pt x="2496" y="5230"/>
                    <a:pt x="2496" y="5265"/>
                  </a:cubicBezTo>
                  <a:cubicBezTo>
                    <a:pt x="2398" y="5296"/>
                    <a:pt x="2287" y="5310"/>
                    <a:pt x="2201" y="5352"/>
                  </a:cubicBezTo>
                  <a:cubicBezTo>
                    <a:pt x="2180" y="5362"/>
                    <a:pt x="2145" y="5362"/>
                    <a:pt x="2110" y="5362"/>
                  </a:cubicBezTo>
                  <a:cubicBezTo>
                    <a:pt x="1975" y="5362"/>
                    <a:pt x="1975" y="5362"/>
                    <a:pt x="1864" y="5407"/>
                  </a:cubicBezTo>
                  <a:cubicBezTo>
                    <a:pt x="1844" y="5414"/>
                    <a:pt x="1823" y="5418"/>
                    <a:pt x="1802" y="5424"/>
                  </a:cubicBezTo>
                  <a:cubicBezTo>
                    <a:pt x="1680" y="5466"/>
                    <a:pt x="1548" y="5498"/>
                    <a:pt x="1441" y="5549"/>
                  </a:cubicBezTo>
                  <a:cubicBezTo>
                    <a:pt x="1413" y="5563"/>
                    <a:pt x="1389" y="5581"/>
                    <a:pt x="1357" y="5588"/>
                  </a:cubicBezTo>
                  <a:cubicBezTo>
                    <a:pt x="1309" y="5602"/>
                    <a:pt x="1292" y="5612"/>
                    <a:pt x="1326" y="5640"/>
                  </a:cubicBezTo>
                  <a:cubicBezTo>
                    <a:pt x="1357" y="5664"/>
                    <a:pt x="1351" y="5682"/>
                    <a:pt x="1282" y="5685"/>
                  </a:cubicBezTo>
                  <a:cubicBezTo>
                    <a:pt x="1253" y="5685"/>
                    <a:pt x="1222" y="5685"/>
                    <a:pt x="1226" y="5712"/>
                  </a:cubicBezTo>
                  <a:cubicBezTo>
                    <a:pt x="1232" y="5741"/>
                    <a:pt x="1238" y="5754"/>
                    <a:pt x="1259" y="5754"/>
                  </a:cubicBezTo>
                  <a:cubicBezTo>
                    <a:pt x="1273" y="5754"/>
                    <a:pt x="1294" y="5748"/>
                    <a:pt x="1326" y="5737"/>
                  </a:cubicBezTo>
                  <a:lnTo>
                    <a:pt x="1326" y="5737"/>
                  </a:lnTo>
                  <a:cubicBezTo>
                    <a:pt x="1326" y="5768"/>
                    <a:pt x="1282" y="5792"/>
                    <a:pt x="1285" y="5823"/>
                  </a:cubicBezTo>
                  <a:cubicBezTo>
                    <a:pt x="1298" y="5893"/>
                    <a:pt x="1202" y="5945"/>
                    <a:pt x="1191" y="6015"/>
                  </a:cubicBezTo>
                  <a:cubicBezTo>
                    <a:pt x="1185" y="6039"/>
                    <a:pt x="1187" y="6053"/>
                    <a:pt x="1224" y="6053"/>
                  </a:cubicBezTo>
                  <a:cubicBezTo>
                    <a:pt x="1228" y="6053"/>
                    <a:pt x="1234" y="6053"/>
                    <a:pt x="1240" y="6052"/>
                  </a:cubicBezTo>
                  <a:cubicBezTo>
                    <a:pt x="1274" y="6052"/>
                    <a:pt x="1282" y="6060"/>
                    <a:pt x="1292" y="6070"/>
                  </a:cubicBezTo>
                  <a:cubicBezTo>
                    <a:pt x="1306" y="6084"/>
                    <a:pt x="1277" y="6087"/>
                    <a:pt x="1264" y="6090"/>
                  </a:cubicBezTo>
                  <a:cubicBezTo>
                    <a:pt x="1194" y="6105"/>
                    <a:pt x="1170" y="6122"/>
                    <a:pt x="1222" y="6160"/>
                  </a:cubicBezTo>
                  <a:cubicBezTo>
                    <a:pt x="1240" y="6170"/>
                    <a:pt x="1232" y="6198"/>
                    <a:pt x="1219" y="6215"/>
                  </a:cubicBezTo>
                  <a:cubicBezTo>
                    <a:pt x="1194" y="6236"/>
                    <a:pt x="1215" y="6244"/>
                    <a:pt x="1250" y="6244"/>
                  </a:cubicBezTo>
                  <a:cubicBezTo>
                    <a:pt x="1271" y="6244"/>
                    <a:pt x="1292" y="6245"/>
                    <a:pt x="1314" y="6245"/>
                  </a:cubicBezTo>
                  <a:cubicBezTo>
                    <a:pt x="1324" y="6245"/>
                    <a:pt x="1336" y="6245"/>
                    <a:pt x="1347" y="6244"/>
                  </a:cubicBezTo>
                  <a:cubicBezTo>
                    <a:pt x="1360" y="6243"/>
                    <a:pt x="1374" y="6242"/>
                    <a:pt x="1387" y="6242"/>
                  </a:cubicBezTo>
                  <a:cubicBezTo>
                    <a:pt x="1440" y="6242"/>
                    <a:pt x="1495" y="6248"/>
                    <a:pt x="1545" y="6254"/>
                  </a:cubicBezTo>
                  <a:cubicBezTo>
                    <a:pt x="1618" y="6265"/>
                    <a:pt x="1687" y="6271"/>
                    <a:pt x="1760" y="6271"/>
                  </a:cubicBezTo>
                  <a:cubicBezTo>
                    <a:pt x="1834" y="6271"/>
                    <a:pt x="1908" y="6262"/>
                    <a:pt x="1982" y="6262"/>
                  </a:cubicBezTo>
                  <a:cubicBezTo>
                    <a:pt x="2019" y="6262"/>
                    <a:pt x="2056" y="6264"/>
                    <a:pt x="2093" y="6271"/>
                  </a:cubicBezTo>
                  <a:cubicBezTo>
                    <a:pt x="2083" y="6278"/>
                    <a:pt x="2159" y="6275"/>
                    <a:pt x="2103" y="6289"/>
                  </a:cubicBezTo>
                  <a:cubicBezTo>
                    <a:pt x="2083" y="6295"/>
                    <a:pt x="2073" y="6302"/>
                    <a:pt x="2055" y="6309"/>
                  </a:cubicBezTo>
                  <a:cubicBezTo>
                    <a:pt x="2014" y="6334"/>
                    <a:pt x="1968" y="6348"/>
                    <a:pt x="1903" y="6348"/>
                  </a:cubicBezTo>
                  <a:cubicBezTo>
                    <a:pt x="1896" y="6348"/>
                    <a:pt x="1888" y="6348"/>
                    <a:pt x="1881" y="6348"/>
                  </a:cubicBezTo>
                  <a:cubicBezTo>
                    <a:pt x="1760" y="6340"/>
                    <a:pt x="1635" y="6340"/>
                    <a:pt x="1510" y="6340"/>
                  </a:cubicBezTo>
                  <a:cubicBezTo>
                    <a:pt x="1437" y="6340"/>
                    <a:pt x="1333" y="6403"/>
                    <a:pt x="1371" y="6427"/>
                  </a:cubicBezTo>
                  <a:cubicBezTo>
                    <a:pt x="1413" y="6459"/>
                    <a:pt x="1386" y="6473"/>
                    <a:pt x="1361" y="6493"/>
                  </a:cubicBezTo>
                  <a:cubicBezTo>
                    <a:pt x="1336" y="6500"/>
                    <a:pt x="1309" y="6510"/>
                    <a:pt x="1309" y="6528"/>
                  </a:cubicBezTo>
                  <a:cubicBezTo>
                    <a:pt x="1319" y="6577"/>
                    <a:pt x="1257" y="6580"/>
                    <a:pt x="1191" y="6587"/>
                  </a:cubicBezTo>
                  <a:cubicBezTo>
                    <a:pt x="1157" y="6590"/>
                    <a:pt x="1128" y="6593"/>
                    <a:pt x="1136" y="6618"/>
                  </a:cubicBezTo>
                  <a:cubicBezTo>
                    <a:pt x="1115" y="6663"/>
                    <a:pt x="1152" y="6694"/>
                    <a:pt x="1247" y="6712"/>
                  </a:cubicBezTo>
                  <a:cubicBezTo>
                    <a:pt x="1101" y="6729"/>
                    <a:pt x="1083" y="6785"/>
                    <a:pt x="1083" y="6843"/>
                  </a:cubicBezTo>
                  <a:cubicBezTo>
                    <a:pt x="1083" y="6866"/>
                    <a:pt x="1075" y="6893"/>
                    <a:pt x="1132" y="6893"/>
                  </a:cubicBezTo>
                  <a:cubicBezTo>
                    <a:pt x="1138" y="6893"/>
                    <a:pt x="1145" y="6893"/>
                    <a:pt x="1152" y="6892"/>
                  </a:cubicBezTo>
                  <a:cubicBezTo>
                    <a:pt x="1184" y="6892"/>
                    <a:pt x="1205" y="6910"/>
                    <a:pt x="1202" y="6920"/>
                  </a:cubicBezTo>
                  <a:cubicBezTo>
                    <a:pt x="1200" y="6930"/>
                    <a:pt x="1192" y="6933"/>
                    <a:pt x="1182" y="6933"/>
                  </a:cubicBezTo>
                  <a:cubicBezTo>
                    <a:pt x="1170" y="6933"/>
                    <a:pt x="1155" y="6929"/>
                    <a:pt x="1142" y="6926"/>
                  </a:cubicBezTo>
                  <a:cubicBezTo>
                    <a:pt x="1130" y="6926"/>
                    <a:pt x="1116" y="6924"/>
                    <a:pt x="1103" y="6924"/>
                  </a:cubicBezTo>
                  <a:cubicBezTo>
                    <a:pt x="1086" y="6924"/>
                    <a:pt x="1073" y="6928"/>
                    <a:pt x="1073" y="6947"/>
                  </a:cubicBezTo>
                  <a:cubicBezTo>
                    <a:pt x="1073" y="6965"/>
                    <a:pt x="1038" y="6968"/>
                    <a:pt x="1014" y="6972"/>
                  </a:cubicBezTo>
                  <a:cubicBezTo>
                    <a:pt x="979" y="6979"/>
                    <a:pt x="948" y="6982"/>
                    <a:pt x="955" y="7006"/>
                  </a:cubicBezTo>
                  <a:cubicBezTo>
                    <a:pt x="963" y="7025"/>
                    <a:pt x="988" y="7027"/>
                    <a:pt x="1016" y="7027"/>
                  </a:cubicBezTo>
                  <a:cubicBezTo>
                    <a:pt x="1023" y="7027"/>
                    <a:pt x="1031" y="7027"/>
                    <a:pt x="1038" y="7027"/>
                  </a:cubicBezTo>
                  <a:cubicBezTo>
                    <a:pt x="1063" y="7031"/>
                    <a:pt x="1087" y="7038"/>
                    <a:pt x="1115" y="7038"/>
                  </a:cubicBezTo>
                  <a:cubicBezTo>
                    <a:pt x="1115" y="7051"/>
                    <a:pt x="1142" y="7056"/>
                    <a:pt x="1149" y="7062"/>
                  </a:cubicBezTo>
                  <a:cubicBezTo>
                    <a:pt x="1184" y="7100"/>
                    <a:pt x="1247" y="7128"/>
                    <a:pt x="1247" y="7173"/>
                  </a:cubicBezTo>
                  <a:lnTo>
                    <a:pt x="1232" y="7173"/>
                  </a:lnTo>
                  <a:cubicBezTo>
                    <a:pt x="1170" y="7173"/>
                    <a:pt x="1112" y="7152"/>
                    <a:pt x="1049" y="7152"/>
                  </a:cubicBezTo>
                  <a:cubicBezTo>
                    <a:pt x="1035" y="7152"/>
                    <a:pt x="1021" y="7153"/>
                    <a:pt x="1007" y="7155"/>
                  </a:cubicBezTo>
                  <a:cubicBezTo>
                    <a:pt x="944" y="7170"/>
                    <a:pt x="865" y="7155"/>
                    <a:pt x="809" y="7184"/>
                  </a:cubicBezTo>
                  <a:cubicBezTo>
                    <a:pt x="805" y="7186"/>
                    <a:pt x="801" y="7187"/>
                    <a:pt x="796" y="7187"/>
                  </a:cubicBezTo>
                  <a:cubicBezTo>
                    <a:pt x="787" y="7187"/>
                    <a:pt x="778" y="7183"/>
                    <a:pt x="768" y="7180"/>
                  </a:cubicBezTo>
                  <a:cubicBezTo>
                    <a:pt x="752" y="7175"/>
                    <a:pt x="734" y="7169"/>
                    <a:pt x="724" y="7169"/>
                  </a:cubicBezTo>
                  <a:cubicBezTo>
                    <a:pt x="713" y="7169"/>
                    <a:pt x="709" y="7175"/>
                    <a:pt x="719" y="7194"/>
                  </a:cubicBezTo>
                  <a:cubicBezTo>
                    <a:pt x="719" y="7197"/>
                    <a:pt x="702" y="7208"/>
                    <a:pt x="688" y="7211"/>
                  </a:cubicBezTo>
                  <a:cubicBezTo>
                    <a:pt x="682" y="7212"/>
                    <a:pt x="676" y="7213"/>
                    <a:pt x="670" y="7213"/>
                  </a:cubicBezTo>
                  <a:cubicBezTo>
                    <a:pt x="644" y="7213"/>
                    <a:pt x="620" y="7205"/>
                    <a:pt x="592" y="7205"/>
                  </a:cubicBezTo>
                  <a:cubicBezTo>
                    <a:pt x="583" y="7205"/>
                    <a:pt x="573" y="7206"/>
                    <a:pt x="563" y="7208"/>
                  </a:cubicBezTo>
                  <a:cubicBezTo>
                    <a:pt x="562" y="7208"/>
                    <a:pt x="561" y="7208"/>
                    <a:pt x="561" y="7208"/>
                  </a:cubicBezTo>
                  <a:cubicBezTo>
                    <a:pt x="547" y="7208"/>
                    <a:pt x="564" y="7180"/>
                    <a:pt x="528" y="7173"/>
                  </a:cubicBezTo>
                  <a:cubicBezTo>
                    <a:pt x="510" y="7193"/>
                    <a:pt x="482" y="7196"/>
                    <a:pt x="452" y="7196"/>
                  </a:cubicBezTo>
                  <a:cubicBezTo>
                    <a:pt x="440" y="7196"/>
                    <a:pt x="427" y="7195"/>
                    <a:pt x="415" y="7195"/>
                  </a:cubicBezTo>
                  <a:cubicBezTo>
                    <a:pt x="404" y="7195"/>
                    <a:pt x="393" y="7196"/>
                    <a:pt x="382" y="7197"/>
                  </a:cubicBezTo>
                  <a:cubicBezTo>
                    <a:pt x="369" y="7199"/>
                    <a:pt x="356" y="7200"/>
                    <a:pt x="345" y="7200"/>
                  </a:cubicBezTo>
                  <a:cubicBezTo>
                    <a:pt x="309" y="7200"/>
                    <a:pt x="282" y="7191"/>
                    <a:pt x="262" y="7173"/>
                  </a:cubicBezTo>
                  <a:cubicBezTo>
                    <a:pt x="249" y="7171"/>
                    <a:pt x="238" y="7170"/>
                    <a:pt x="228" y="7170"/>
                  </a:cubicBezTo>
                  <a:cubicBezTo>
                    <a:pt x="177" y="7170"/>
                    <a:pt x="140" y="7192"/>
                    <a:pt x="95" y="7201"/>
                  </a:cubicBezTo>
                  <a:cubicBezTo>
                    <a:pt x="70" y="7208"/>
                    <a:pt x="78" y="7225"/>
                    <a:pt x="84" y="7235"/>
                  </a:cubicBezTo>
                  <a:cubicBezTo>
                    <a:pt x="88" y="7250"/>
                    <a:pt x="108" y="7246"/>
                    <a:pt x="126" y="7250"/>
                  </a:cubicBezTo>
                  <a:cubicBezTo>
                    <a:pt x="129" y="7250"/>
                    <a:pt x="133" y="7250"/>
                    <a:pt x="136" y="7250"/>
                  </a:cubicBezTo>
                  <a:cubicBezTo>
                    <a:pt x="166" y="7250"/>
                    <a:pt x="190" y="7238"/>
                    <a:pt x="233" y="7235"/>
                  </a:cubicBezTo>
                  <a:lnTo>
                    <a:pt x="233" y="7235"/>
                  </a:lnTo>
                  <a:cubicBezTo>
                    <a:pt x="192" y="7255"/>
                    <a:pt x="156" y="7264"/>
                    <a:pt x="117" y="7264"/>
                  </a:cubicBezTo>
                  <a:cubicBezTo>
                    <a:pt x="101" y="7264"/>
                    <a:pt x="84" y="7263"/>
                    <a:pt x="67" y="7260"/>
                  </a:cubicBezTo>
                  <a:cubicBezTo>
                    <a:pt x="60" y="7258"/>
                    <a:pt x="53" y="7258"/>
                    <a:pt x="46" y="7258"/>
                  </a:cubicBezTo>
                  <a:cubicBezTo>
                    <a:pt x="32" y="7258"/>
                    <a:pt x="21" y="7261"/>
                    <a:pt x="18" y="7270"/>
                  </a:cubicBezTo>
                  <a:cubicBezTo>
                    <a:pt x="15" y="7288"/>
                    <a:pt x="33" y="7291"/>
                    <a:pt x="57" y="7291"/>
                  </a:cubicBezTo>
                  <a:cubicBezTo>
                    <a:pt x="64" y="7290"/>
                    <a:pt x="72" y="7288"/>
                    <a:pt x="78" y="7288"/>
                  </a:cubicBezTo>
                  <a:cubicBezTo>
                    <a:pt x="88" y="7288"/>
                    <a:pt x="96" y="7291"/>
                    <a:pt x="98" y="7301"/>
                  </a:cubicBezTo>
                  <a:cubicBezTo>
                    <a:pt x="98" y="7301"/>
                    <a:pt x="95" y="7305"/>
                    <a:pt x="95" y="7309"/>
                  </a:cubicBezTo>
                  <a:cubicBezTo>
                    <a:pt x="91" y="7309"/>
                    <a:pt x="87" y="7309"/>
                    <a:pt x="83" y="7309"/>
                  </a:cubicBezTo>
                  <a:cubicBezTo>
                    <a:pt x="71" y="7309"/>
                    <a:pt x="58" y="7308"/>
                    <a:pt x="48" y="7308"/>
                  </a:cubicBezTo>
                  <a:cubicBezTo>
                    <a:pt x="37" y="7308"/>
                    <a:pt x="28" y="7309"/>
                    <a:pt x="25" y="7315"/>
                  </a:cubicBezTo>
                  <a:cubicBezTo>
                    <a:pt x="18" y="7333"/>
                    <a:pt x="49" y="7336"/>
                    <a:pt x="78" y="7343"/>
                  </a:cubicBezTo>
                  <a:cubicBezTo>
                    <a:pt x="91" y="7347"/>
                    <a:pt x="102" y="7354"/>
                    <a:pt x="112" y="7357"/>
                  </a:cubicBezTo>
                  <a:cubicBezTo>
                    <a:pt x="126" y="7352"/>
                    <a:pt x="140" y="7350"/>
                    <a:pt x="154" y="7350"/>
                  </a:cubicBezTo>
                  <a:cubicBezTo>
                    <a:pt x="181" y="7350"/>
                    <a:pt x="208" y="7356"/>
                    <a:pt x="234" y="7356"/>
                  </a:cubicBezTo>
                  <a:cubicBezTo>
                    <a:pt x="243" y="7356"/>
                    <a:pt x="252" y="7355"/>
                    <a:pt x="262" y="7354"/>
                  </a:cubicBezTo>
                  <a:cubicBezTo>
                    <a:pt x="282" y="7348"/>
                    <a:pt x="302" y="7346"/>
                    <a:pt x="322" y="7346"/>
                  </a:cubicBezTo>
                  <a:cubicBezTo>
                    <a:pt x="381" y="7346"/>
                    <a:pt x="437" y="7365"/>
                    <a:pt x="497" y="7368"/>
                  </a:cubicBezTo>
                  <a:cubicBezTo>
                    <a:pt x="502" y="7368"/>
                    <a:pt x="508" y="7368"/>
                    <a:pt x="514" y="7368"/>
                  </a:cubicBezTo>
                  <a:cubicBezTo>
                    <a:pt x="527" y="7368"/>
                    <a:pt x="542" y="7368"/>
                    <a:pt x="557" y="7368"/>
                  </a:cubicBezTo>
                  <a:cubicBezTo>
                    <a:pt x="590" y="7368"/>
                    <a:pt x="624" y="7371"/>
                    <a:pt x="643" y="7392"/>
                  </a:cubicBezTo>
                  <a:cubicBezTo>
                    <a:pt x="643" y="7393"/>
                    <a:pt x="645" y="7393"/>
                    <a:pt x="648" y="7393"/>
                  </a:cubicBezTo>
                  <a:cubicBezTo>
                    <a:pt x="655" y="7393"/>
                    <a:pt x="668" y="7391"/>
                    <a:pt x="670" y="7389"/>
                  </a:cubicBezTo>
                  <a:cubicBezTo>
                    <a:pt x="705" y="7360"/>
                    <a:pt x="785" y="7371"/>
                    <a:pt x="816" y="7343"/>
                  </a:cubicBezTo>
                  <a:cubicBezTo>
                    <a:pt x="822" y="7339"/>
                    <a:pt x="833" y="7336"/>
                    <a:pt x="842" y="7336"/>
                  </a:cubicBezTo>
                  <a:cubicBezTo>
                    <a:pt x="850" y="7336"/>
                    <a:pt x="856" y="7339"/>
                    <a:pt x="854" y="7347"/>
                  </a:cubicBezTo>
                  <a:cubicBezTo>
                    <a:pt x="854" y="7381"/>
                    <a:pt x="903" y="7371"/>
                    <a:pt x="938" y="7378"/>
                  </a:cubicBezTo>
                  <a:cubicBezTo>
                    <a:pt x="941" y="7378"/>
                    <a:pt x="944" y="7378"/>
                    <a:pt x="947" y="7378"/>
                  </a:cubicBezTo>
                  <a:cubicBezTo>
                    <a:pt x="961" y="7378"/>
                    <a:pt x="979" y="7376"/>
                    <a:pt x="995" y="7376"/>
                  </a:cubicBezTo>
                  <a:cubicBezTo>
                    <a:pt x="1021" y="7376"/>
                    <a:pt x="1041" y="7381"/>
                    <a:pt x="1032" y="7409"/>
                  </a:cubicBezTo>
                  <a:cubicBezTo>
                    <a:pt x="1029" y="7413"/>
                    <a:pt x="1034" y="7415"/>
                    <a:pt x="1041" y="7415"/>
                  </a:cubicBezTo>
                  <a:cubicBezTo>
                    <a:pt x="1046" y="7415"/>
                    <a:pt x="1051" y="7414"/>
                    <a:pt x="1056" y="7413"/>
                  </a:cubicBezTo>
                  <a:cubicBezTo>
                    <a:pt x="1058" y="7412"/>
                    <a:pt x="1061" y="7412"/>
                    <a:pt x="1063" y="7412"/>
                  </a:cubicBezTo>
                  <a:cubicBezTo>
                    <a:pt x="1092" y="7412"/>
                    <a:pt x="1102" y="7430"/>
                    <a:pt x="1122" y="7434"/>
                  </a:cubicBezTo>
                  <a:cubicBezTo>
                    <a:pt x="1144" y="7441"/>
                    <a:pt x="1150" y="7474"/>
                    <a:pt x="1180" y="7474"/>
                  </a:cubicBezTo>
                  <a:cubicBezTo>
                    <a:pt x="1192" y="7474"/>
                    <a:pt x="1206" y="7470"/>
                    <a:pt x="1226" y="7458"/>
                  </a:cubicBezTo>
                  <a:cubicBezTo>
                    <a:pt x="1230" y="7455"/>
                    <a:pt x="1236" y="7454"/>
                    <a:pt x="1241" y="7454"/>
                  </a:cubicBezTo>
                  <a:cubicBezTo>
                    <a:pt x="1249" y="7454"/>
                    <a:pt x="1258" y="7456"/>
                    <a:pt x="1264" y="7458"/>
                  </a:cubicBezTo>
                  <a:cubicBezTo>
                    <a:pt x="1302" y="7479"/>
                    <a:pt x="1347" y="7479"/>
                    <a:pt x="1396" y="7489"/>
                  </a:cubicBezTo>
                  <a:cubicBezTo>
                    <a:pt x="1497" y="7504"/>
                    <a:pt x="1598" y="7514"/>
                    <a:pt x="1701" y="7514"/>
                  </a:cubicBezTo>
                  <a:cubicBezTo>
                    <a:pt x="1739" y="7514"/>
                    <a:pt x="1777" y="7512"/>
                    <a:pt x="1815" y="7509"/>
                  </a:cubicBezTo>
                  <a:cubicBezTo>
                    <a:pt x="1874" y="7530"/>
                    <a:pt x="1943" y="7527"/>
                    <a:pt x="2006" y="7530"/>
                  </a:cubicBezTo>
                  <a:cubicBezTo>
                    <a:pt x="2013" y="7534"/>
                    <a:pt x="2020" y="7534"/>
                    <a:pt x="2027" y="7538"/>
                  </a:cubicBezTo>
                  <a:cubicBezTo>
                    <a:pt x="2111" y="7552"/>
                    <a:pt x="2195" y="7560"/>
                    <a:pt x="2282" y="7560"/>
                  </a:cubicBezTo>
                  <a:cubicBezTo>
                    <a:pt x="2320" y="7560"/>
                    <a:pt x="2359" y="7558"/>
                    <a:pt x="2398" y="7555"/>
                  </a:cubicBezTo>
                  <a:lnTo>
                    <a:pt x="2398" y="7555"/>
                  </a:lnTo>
                  <a:cubicBezTo>
                    <a:pt x="2364" y="7565"/>
                    <a:pt x="2315" y="7565"/>
                    <a:pt x="2315" y="7597"/>
                  </a:cubicBezTo>
                  <a:lnTo>
                    <a:pt x="2322" y="7597"/>
                  </a:lnTo>
                  <a:lnTo>
                    <a:pt x="2322" y="7600"/>
                  </a:lnTo>
                  <a:cubicBezTo>
                    <a:pt x="2322" y="7597"/>
                    <a:pt x="2315" y="7597"/>
                    <a:pt x="2315" y="7597"/>
                  </a:cubicBezTo>
                  <a:cubicBezTo>
                    <a:pt x="2310" y="7597"/>
                    <a:pt x="2306" y="7598"/>
                    <a:pt x="2301" y="7598"/>
                  </a:cubicBezTo>
                  <a:cubicBezTo>
                    <a:pt x="2274" y="7598"/>
                    <a:pt x="2244" y="7588"/>
                    <a:pt x="2216" y="7588"/>
                  </a:cubicBezTo>
                  <a:cubicBezTo>
                    <a:pt x="2196" y="7588"/>
                    <a:pt x="2177" y="7593"/>
                    <a:pt x="2159" y="7607"/>
                  </a:cubicBezTo>
                  <a:cubicBezTo>
                    <a:pt x="2157" y="7609"/>
                    <a:pt x="2155" y="7610"/>
                    <a:pt x="2153" y="7610"/>
                  </a:cubicBezTo>
                  <a:cubicBezTo>
                    <a:pt x="2145" y="7610"/>
                    <a:pt x="2141" y="7592"/>
                    <a:pt x="2124" y="7592"/>
                  </a:cubicBezTo>
                  <a:cubicBezTo>
                    <a:pt x="2122" y="7592"/>
                    <a:pt x="2120" y="7592"/>
                    <a:pt x="2117" y="7593"/>
                  </a:cubicBezTo>
                  <a:cubicBezTo>
                    <a:pt x="2097" y="7648"/>
                    <a:pt x="2097" y="7648"/>
                    <a:pt x="2207" y="7648"/>
                  </a:cubicBezTo>
                  <a:cubicBezTo>
                    <a:pt x="2246" y="7648"/>
                    <a:pt x="2284" y="7645"/>
                    <a:pt x="2318" y="7638"/>
                  </a:cubicBezTo>
                  <a:cubicBezTo>
                    <a:pt x="2401" y="7659"/>
                    <a:pt x="2496" y="7642"/>
                    <a:pt x="2579" y="7663"/>
                  </a:cubicBezTo>
                  <a:cubicBezTo>
                    <a:pt x="2580" y="7663"/>
                    <a:pt x="2582" y="7663"/>
                    <a:pt x="2584" y="7663"/>
                  </a:cubicBezTo>
                  <a:cubicBezTo>
                    <a:pt x="2592" y="7663"/>
                    <a:pt x="2604" y="7658"/>
                    <a:pt x="2610" y="7655"/>
                  </a:cubicBezTo>
                  <a:cubicBezTo>
                    <a:pt x="2635" y="7645"/>
                    <a:pt x="2662" y="7642"/>
                    <a:pt x="2693" y="7638"/>
                  </a:cubicBezTo>
                  <a:cubicBezTo>
                    <a:pt x="2711" y="7638"/>
                    <a:pt x="2729" y="7638"/>
                    <a:pt x="2747" y="7638"/>
                  </a:cubicBezTo>
                  <a:cubicBezTo>
                    <a:pt x="2790" y="7638"/>
                    <a:pt x="2834" y="7639"/>
                    <a:pt x="2879" y="7639"/>
                  </a:cubicBezTo>
                  <a:cubicBezTo>
                    <a:pt x="2941" y="7639"/>
                    <a:pt x="3003" y="7636"/>
                    <a:pt x="3064" y="7624"/>
                  </a:cubicBezTo>
                  <a:cubicBezTo>
                    <a:pt x="3067" y="7624"/>
                    <a:pt x="3070" y="7628"/>
                    <a:pt x="3073" y="7628"/>
                  </a:cubicBezTo>
                  <a:cubicBezTo>
                    <a:pt x="3074" y="7628"/>
                    <a:pt x="3074" y="7628"/>
                    <a:pt x="3075" y="7628"/>
                  </a:cubicBezTo>
                  <a:cubicBezTo>
                    <a:pt x="3276" y="7610"/>
                    <a:pt x="3481" y="7618"/>
                    <a:pt x="3682" y="7613"/>
                  </a:cubicBezTo>
                  <a:cubicBezTo>
                    <a:pt x="3884" y="7610"/>
                    <a:pt x="4084" y="7603"/>
                    <a:pt x="4286" y="7593"/>
                  </a:cubicBezTo>
                  <a:cubicBezTo>
                    <a:pt x="4302" y="7591"/>
                    <a:pt x="4320" y="7590"/>
                    <a:pt x="4337" y="7590"/>
                  </a:cubicBezTo>
                  <a:cubicBezTo>
                    <a:pt x="4360" y="7590"/>
                    <a:pt x="4382" y="7592"/>
                    <a:pt x="4404" y="7600"/>
                  </a:cubicBezTo>
                  <a:cubicBezTo>
                    <a:pt x="4439" y="7612"/>
                    <a:pt x="4481" y="7616"/>
                    <a:pt x="4520" y="7616"/>
                  </a:cubicBezTo>
                  <a:cubicBezTo>
                    <a:pt x="4551" y="7616"/>
                    <a:pt x="4581" y="7613"/>
                    <a:pt x="4605" y="7610"/>
                  </a:cubicBezTo>
                  <a:cubicBezTo>
                    <a:pt x="4686" y="7600"/>
                    <a:pt x="4765" y="7595"/>
                    <a:pt x="4846" y="7595"/>
                  </a:cubicBezTo>
                  <a:cubicBezTo>
                    <a:pt x="4873" y="7595"/>
                    <a:pt x="4900" y="7596"/>
                    <a:pt x="4928" y="7597"/>
                  </a:cubicBezTo>
                  <a:cubicBezTo>
                    <a:pt x="4951" y="7600"/>
                    <a:pt x="4975" y="7601"/>
                    <a:pt x="4999" y="7601"/>
                  </a:cubicBezTo>
                  <a:cubicBezTo>
                    <a:pt x="5054" y="7601"/>
                    <a:pt x="5109" y="7595"/>
                    <a:pt x="5163" y="7595"/>
                  </a:cubicBezTo>
                  <a:cubicBezTo>
                    <a:pt x="5178" y="7595"/>
                    <a:pt x="5193" y="7596"/>
                    <a:pt x="5208" y="7597"/>
                  </a:cubicBezTo>
                  <a:cubicBezTo>
                    <a:pt x="5229" y="7597"/>
                    <a:pt x="5237" y="7589"/>
                    <a:pt x="5240" y="7579"/>
                  </a:cubicBezTo>
                  <a:lnTo>
                    <a:pt x="5347" y="7579"/>
                  </a:lnTo>
                  <a:cubicBezTo>
                    <a:pt x="5604" y="7572"/>
                    <a:pt x="5861" y="7568"/>
                    <a:pt x="6114" y="7558"/>
                  </a:cubicBezTo>
                  <a:lnTo>
                    <a:pt x="6114" y="7558"/>
                  </a:lnTo>
                  <a:cubicBezTo>
                    <a:pt x="6128" y="7583"/>
                    <a:pt x="6010" y="7579"/>
                    <a:pt x="6073" y="7618"/>
                  </a:cubicBezTo>
                  <a:cubicBezTo>
                    <a:pt x="6090" y="7626"/>
                    <a:pt x="6103" y="7632"/>
                    <a:pt x="6117" y="7632"/>
                  </a:cubicBezTo>
                  <a:cubicBezTo>
                    <a:pt x="6126" y="7632"/>
                    <a:pt x="6135" y="7630"/>
                    <a:pt x="6145" y="7624"/>
                  </a:cubicBezTo>
                  <a:cubicBezTo>
                    <a:pt x="6180" y="7628"/>
                    <a:pt x="6148" y="7655"/>
                    <a:pt x="6187" y="7659"/>
                  </a:cubicBezTo>
                  <a:cubicBezTo>
                    <a:pt x="6176" y="7664"/>
                    <a:pt x="6164" y="7666"/>
                    <a:pt x="6152" y="7666"/>
                  </a:cubicBezTo>
                  <a:cubicBezTo>
                    <a:pt x="6140" y="7666"/>
                    <a:pt x="6128" y="7664"/>
                    <a:pt x="6118" y="7663"/>
                  </a:cubicBezTo>
                  <a:cubicBezTo>
                    <a:pt x="6101" y="7662"/>
                    <a:pt x="6085" y="7661"/>
                    <a:pt x="6069" y="7661"/>
                  </a:cubicBezTo>
                  <a:cubicBezTo>
                    <a:pt x="6020" y="7661"/>
                    <a:pt x="5973" y="7665"/>
                    <a:pt x="5924" y="7673"/>
                  </a:cubicBezTo>
                  <a:cubicBezTo>
                    <a:pt x="5907" y="7674"/>
                    <a:pt x="5882" y="7677"/>
                    <a:pt x="5861" y="7677"/>
                  </a:cubicBezTo>
                  <a:cubicBezTo>
                    <a:pt x="5841" y="7677"/>
                    <a:pt x="5824" y="7674"/>
                    <a:pt x="5823" y="7666"/>
                  </a:cubicBezTo>
                  <a:cubicBezTo>
                    <a:pt x="5821" y="7649"/>
                    <a:pt x="5813" y="7644"/>
                    <a:pt x="5803" y="7644"/>
                  </a:cubicBezTo>
                  <a:cubicBezTo>
                    <a:pt x="5792" y="7644"/>
                    <a:pt x="5778" y="7650"/>
                    <a:pt x="5767" y="7652"/>
                  </a:cubicBezTo>
                  <a:cubicBezTo>
                    <a:pt x="5670" y="7667"/>
                    <a:pt x="5571" y="7681"/>
                    <a:pt x="5468" y="7681"/>
                  </a:cubicBezTo>
                  <a:cubicBezTo>
                    <a:pt x="5457" y="7681"/>
                    <a:pt x="5445" y="7680"/>
                    <a:pt x="5434" y="7680"/>
                  </a:cubicBezTo>
                  <a:cubicBezTo>
                    <a:pt x="5403" y="7673"/>
                    <a:pt x="5365" y="7669"/>
                    <a:pt x="5344" y="7648"/>
                  </a:cubicBezTo>
                  <a:lnTo>
                    <a:pt x="5344" y="7648"/>
                  </a:lnTo>
                  <a:cubicBezTo>
                    <a:pt x="5354" y="7678"/>
                    <a:pt x="5344" y="7690"/>
                    <a:pt x="5312" y="7690"/>
                  </a:cubicBezTo>
                  <a:cubicBezTo>
                    <a:pt x="5301" y="7690"/>
                    <a:pt x="5289" y="7689"/>
                    <a:pt x="5274" y="7687"/>
                  </a:cubicBezTo>
                  <a:cubicBezTo>
                    <a:pt x="5267" y="7686"/>
                    <a:pt x="5261" y="7686"/>
                    <a:pt x="5255" y="7686"/>
                  </a:cubicBezTo>
                  <a:cubicBezTo>
                    <a:pt x="5198" y="7686"/>
                    <a:pt x="5145" y="7705"/>
                    <a:pt x="5087" y="7705"/>
                  </a:cubicBezTo>
                  <a:cubicBezTo>
                    <a:pt x="5072" y="7705"/>
                    <a:pt x="5057" y="7704"/>
                    <a:pt x="5042" y="7701"/>
                  </a:cubicBezTo>
                  <a:cubicBezTo>
                    <a:pt x="5029" y="7697"/>
                    <a:pt x="5018" y="7696"/>
                    <a:pt x="5007" y="7696"/>
                  </a:cubicBezTo>
                  <a:cubicBezTo>
                    <a:pt x="4993" y="7696"/>
                    <a:pt x="4979" y="7698"/>
                    <a:pt x="4962" y="7704"/>
                  </a:cubicBezTo>
                  <a:cubicBezTo>
                    <a:pt x="4929" y="7715"/>
                    <a:pt x="4894" y="7717"/>
                    <a:pt x="4857" y="7717"/>
                  </a:cubicBezTo>
                  <a:cubicBezTo>
                    <a:pt x="4827" y="7717"/>
                    <a:pt x="4797" y="7716"/>
                    <a:pt x="4767" y="7716"/>
                  </a:cubicBezTo>
                  <a:cubicBezTo>
                    <a:pt x="4726" y="7716"/>
                    <a:pt x="4686" y="7718"/>
                    <a:pt x="4650" y="7732"/>
                  </a:cubicBezTo>
                  <a:cubicBezTo>
                    <a:pt x="4650" y="7732"/>
                    <a:pt x="4643" y="7728"/>
                    <a:pt x="4640" y="7725"/>
                  </a:cubicBezTo>
                  <a:cubicBezTo>
                    <a:pt x="4630" y="7721"/>
                    <a:pt x="4621" y="7718"/>
                    <a:pt x="4612" y="7718"/>
                  </a:cubicBezTo>
                  <a:cubicBezTo>
                    <a:pt x="4605" y="7718"/>
                    <a:pt x="4599" y="7720"/>
                    <a:pt x="4595" y="7725"/>
                  </a:cubicBezTo>
                  <a:cubicBezTo>
                    <a:pt x="4584" y="7735"/>
                    <a:pt x="4595" y="7746"/>
                    <a:pt x="4612" y="7752"/>
                  </a:cubicBezTo>
                  <a:cubicBezTo>
                    <a:pt x="4628" y="7758"/>
                    <a:pt x="4643" y="7760"/>
                    <a:pt x="4657" y="7760"/>
                  </a:cubicBezTo>
                  <a:cubicBezTo>
                    <a:pt x="4688" y="7760"/>
                    <a:pt x="4713" y="7749"/>
                    <a:pt x="4737" y="7735"/>
                  </a:cubicBezTo>
                  <a:lnTo>
                    <a:pt x="4737" y="7735"/>
                  </a:lnTo>
                  <a:cubicBezTo>
                    <a:pt x="4761" y="7752"/>
                    <a:pt x="4785" y="7767"/>
                    <a:pt x="4723" y="7770"/>
                  </a:cubicBezTo>
                  <a:cubicBezTo>
                    <a:pt x="4712" y="7770"/>
                    <a:pt x="4705" y="7777"/>
                    <a:pt x="4699" y="7780"/>
                  </a:cubicBezTo>
                  <a:cubicBezTo>
                    <a:pt x="4674" y="7789"/>
                    <a:pt x="4651" y="7798"/>
                    <a:pt x="4625" y="7798"/>
                  </a:cubicBezTo>
                  <a:cubicBezTo>
                    <a:pt x="4611" y="7798"/>
                    <a:pt x="4595" y="7795"/>
                    <a:pt x="4577" y="7787"/>
                  </a:cubicBezTo>
                  <a:cubicBezTo>
                    <a:pt x="4567" y="7784"/>
                    <a:pt x="4553" y="7783"/>
                    <a:pt x="4539" y="7783"/>
                  </a:cubicBezTo>
                  <a:cubicBezTo>
                    <a:pt x="4522" y="7783"/>
                    <a:pt x="4505" y="7784"/>
                    <a:pt x="4491" y="7784"/>
                  </a:cubicBezTo>
                  <a:lnTo>
                    <a:pt x="4428" y="7784"/>
                  </a:lnTo>
                  <a:cubicBezTo>
                    <a:pt x="4414" y="7770"/>
                    <a:pt x="4366" y="7784"/>
                    <a:pt x="4369" y="7763"/>
                  </a:cubicBezTo>
                  <a:cubicBezTo>
                    <a:pt x="4372" y="7742"/>
                    <a:pt x="4414" y="7752"/>
                    <a:pt x="4435" y="7746"/>
                  </a:cubicBezTo>
                  <a:cubicBezTo>
                    <a:pt x="4449" y="7738"/>
                    <a:pt x="4473" y="7746"/>
                    <a:pt x="4483" y="7732"/>
                  </a:cubicBezTo>
                  <a:cubicBezTo>
                    <a:pt x="4439" y="7723"/>
                    <a:pt x="4413" y="7717"/>
                    <a:pt x="4394" y="7717"/>
                  </a:cubicBezTo>
                  <a:cubicBezTo>
                    <a:pt x="4367" y="7717"/>
                    <a:pt x="4352" y="7728"/>
                    <a:pt x="4321" y="7756"/>
                  </a:cubicBezTo>
                  <a:cubicBezTo>
                    <a:pt x="4307" y="7767"/>
                    <a:pt x="4296" y="7773"/>
                    <a:pt x="4287" y="7773"/>
                  </a:cubicBezTo>
                  <a:cubicBezTo>
                    <a:pt x="4278" y="7773"/>
                    <a:pt x="4272" y="7767"/>
                    <a:pt x="4268" y="7756"/>
                  </a:cubicBezTo>
                  <a:cubicBezTo>
                    <a:pt x="4257" y="7728"/>
                    <a:pt x="4227" y="7720"/>
                    <a:pt x="4194" y="7720"/>
                  </a:cubicBezTo>
                  <a:cubicBezTo>
                    <a:pt x="4177" y="7720"/>
                    <a:pt x="4160" y="7722"/>
                    <a:pt x="4143" y="7725"/>
                  </a:cubicBezTo>
                  <a:cubicBezTo>
                    <a:pt x="4083" y="7731"/>
                    <a:pt x="4038" y="7766"/>
                    <a:pt x="3972" y="7766"/>
                  </a:cubicBezTo>
                  <a:cubicBezTo>
                    <a:pt x="3963" y="7766"/>
                    <a:pt x="3952" y="7765"/>
                    <a:pt x="3942" y="7763"/>
                  </a:cubicBezTo>
                  <a:cubicBezTo>
                    <a:pt x="3938" y="7763"/>
                    <a:pt x="3935" y="7763"/>
                    <a:pt x="3935" y="7767"/>
                  </a:cubicBezTo>
                  <a:cubicBezTo>
                    <a:pt x="3911" y="7784"/>
                    <a:pt x="3876" y="7784"/>
                    <a:pt x="3842" y="7784"/>
                  </a:cubicBezTo>
                  <a:cubicBezTo>
                    <a:pt x="3807" y="7778"/>
                    <a:pt x="3772" y="7775"/>
                    <a:pt x="3738" y="7775"/>
                  </a:cubicBezTo>
                  <a:cubicBezTo>
                    <a:pt x="3660" y="7775"/>
                    <a:pt x="3584" y="7788"/>
                    <a:pt x="3509" y="7797"/>
                  </a:cubicBezTo>
                  <a:cubicBezTo>
                    <a:pt x="3463" y="7801"/>
                    <a:pt x="3463" y="7826"/>
                    <a:pt x="3505" y="7839"/>
                  </a:cubicBezTo>
                  <a:cubicBezTo>
                    <a:pt x="3530" y="7850"/>
                    <a:pt x="3557" y="7850"/>
                    <a:pt x="3581" y="7853"/>
                  </a:cubicBezTo>
                  <a:cubicBezTo>
                    <a:pt x="3623" y="7857"/>
                    <a:pt x="3675" y="7853"/>
                    <a:pt x="3703" y="7874"/>
                  </a:cubicBezTo>
                  <a:cubicBezTo>
                    <a:pt x="3722" y="7889"/>
                    <a:pt x="3738" y="7895"/>
                    <a:pt x="3753" y="7895"/>
                  </a:cubicBezTo>
                  <a:cubicBezTo>
                    <a:pt x="3774" y="7895"/>
                    <a:pt x="3792" y="7882"/>
                    <a:pt x="3810" y="7867"/>
                  </a:cubicBezTo>
                  <a:cubicBezTo>
                    <a:pt x="3821" y="7856"/>
                    <a:pt x="3830" y="7843"/>
                    <a:pt x="3851" y="7843"/>
                  </a:cubicBezTo>
                  <a:cubicBezTo>
                    <a:pt x="3857" y="7843"/>
                    <a:pt x="3864" y="7844"/>
                    <a:pt x="3873" y="7847"/>
                  </a:cubicBezTo>
                  <a:cubicBezTo>
                    <a:pt x="3895" y="7852"/>
                    <a:pt x="3917" y="7854"/>
                    <a:pt x="3939" y="7854"/>
                  </a:cubicBezTo>
                  <a:cubicBezTo>
                    <a:pt x="3972" y="7854"/>
                    <a:pt x="4006" y="7849"/>
                    <a:pt x="4039" y="7842"/>
                  </a:cubicBezTo>
                  <a:cubicBezTo>
                    <a:pt x="4050" y="7842"/>
                    <a:pt x="4061" y="7842"/>
                    <a:pt x="4072" y="7842"/>
                  </a:cubicBezTo>
                  <a:cubicBezTo>
                    <a:pt x="4126" y="7842"/>
                    <a:pt x="4178" y="7848"/>
                    <a:pt x="4230" y="7853"/>
                  </a:cubicBezTo>
                  <a:cubicBezTo>
                    <a:pt x="4240" y="7871"/>
                    <a:pt x="4254" y="7877"/>
                    <a:pt x="4269" y="7877"/>
                  </a:cubicBezTo>
                  <a:cubicBezTo>
                    <a:pt x="4294" y="7877"/>
                    <a:pt x="4324" y="7860"/>
                    <a:pt x="4348" y="7860"/>
                  </a:cubicBezTo>
                  <a:cubicBezTo>
                    <a:pt x="4350" y="7860"/>
                    <a:pt x="4351" y="7860"/>
                    <a:pt x="4352" y="7860"/>
                  </a:cubicBezTo>
                  <a:cubicBezTo>
                    <a:pt x="4374" y="7860"/>
                    <a:pt x="4388" y="7836"/>
                    <a:pt x="4407" y="7832"/>
                  </a:cubicBezTo>
                  <a:cubicBezTo>
                    <a:pt x="4415" y="7831"/>
                    <a:pt x="4421" y="7830"/>
                    <a:pt x="4425" y="7830"/>
                  </a:cubicBezTo>
                  <a:cubicBezTo>
                    <a:pt x="4453" y="7830"/>
                    <a:pt x="4416" y="7857"/>
                    <a:pt x="4449" y="7863"/>
                  </a:cubicBezTo>
                  <a:cubicBezTo>
                    <a:pt x="4470" y="7868"/>
                    <a:pt x="4501" y="7870"/>
                    <a:pt x="4535" y="7870"/>
                  </a:cubicBezTo>
                  <a:cubicBezTo>
                    <a:pt x="4601" y="7870"/>
                    <a:pt x="4679" y="7861"/>
                    <a:pt x="4716" y="7842"/>
                  </a:cubicBezTo>
                  <a:cubicBezTo>
                    <a:pt x="4720" y="7839"/>
                    <a:pt x="4720" y="7839"/>
                    <a:pt x="4720" y="7836"/>
                  </a:cubicBezTo>
                  <a:cubicBezTo>
                    <a:pt x="4730" y="7832"/>
                    <a:pt x="4737" y="7829"/>
                    <a:pt x="4747" y="7826"/>
                  </a:cubicBezTo>
                  <a:cubicBezTo>
                    <a:pt x="4754" y="7829"/>
                    <a:pt x="4761" y="7832"/>
                    <a:pt x="4768" y="7836"/>
                  </a:cubicBezTo>
                  <a:cubicBezTo>
                    <a:pt x="4774" y="7847"/>
                    <a:pt x="4737" y="7860"/>
                    <a:pt x="4768" y="7867"/>
                  </a:cubicBezTo>
                  <a:cubicBezTo>
                    <a:pt x="4773" y="7869"/>
                    <a:pt x="4777" y="7869"/>
                    <a:pt x="4782" y="7869"/>
                  </a:cubicBezTo>
                  <a:cubicBezTo>
                    <a:pt x="4802" y="7869"/>
                    <a:pt x="4816" y="7858"/>
                    <a:pt x="4830" y="7850"/>
                  </a:cubicBezTo>
                  <a:cubicBezTo>
                    <a:pt x="4846" y="7840"/>
                    <a:pt x="4856" y="7825"/>
                    <a:pt x="4885" y="7825"/>
                  </a:cubicBezTo>
                  <a:cubicBezTo>
                    <a:pt x="4888" y="7825"/>
                    <a:pt x="4892" y="7825"/>
                    <a:pt x="4896" y="7826"/>
                  </a:cubicBezTo>
                  <a:cubicBezTo>
                    <a:pt x="4908" y="7834"/>
                    <a:pt x="4915" y="7851"/>
                    <a:pt x="4935" y="7851"/>
                  </a:cubicBezTo>
                  <a:cubicBezTo>
                    <a:pt x="4938" y="7851"/>
                    <a:pt x="4941" y="7851"/>
                    <a:pt x="4945" y="7850"/>
                  </a:cubicBezTo>
                  <a:cubicBezTo>
                    <a:pt x="5024" y="7832"/>
                    <a:pt x="5136" y="7853"/>
                    <a:pt x="5187" y="7801"/>
                  </a:cubicBezTo>
                  <a:lnTo>
                    <a:pt x="5187" y="7801"/>
                  </a:lnTo>
                  <a:cubicBezTo>
                    <a:pt x="5191" y="7808"/>
                    <a:pt x="5184" y="7822"/>
                    <a:pt x="5205" y="7826"/>
                  </a:cubicBezTo>
                  <a:cubicBezTo>
                    <a:pt x="5208" y="7825"/>
                    <a:pt x="5211" y="7825"/>
                    <a:pt x="5215" y="7825"/>
                  </a:cubicBezTo>
                  <a:cubicBezTo>
                    <a:pt x="5233" y="7825"/>
                    <a:pt x="5253" y="7829"/>
                    <a:pt x="5271" y="7829"/>
                  </a:cubicBezTo>
                  <a:cubicBezTo>
                    <a:pt x="5289" y="7829"/>
                    <a:pt x="5304" y="7825"/>
                    <a:pt x="5309" y="7805"/>
                  </a:cubicBezTo>
                  <a:cubicBezTo>
                    <a:pt x="5311" y="7800"/>
                    <a:pt x="5316" y="7799"/>
                    <a:pt x="5321" y="7799"/>
                  </a:cubicBezTo>
                  <a:cubicBezTo>
                    <a:pt x="5328" y="7799"/>
                    <a:pt x="5337" y="7801"/>
                    <a:pt x="5341" y="7801"/>
                  </a:cubicBezTo>
                  <a:cubicBezTo>
                    <a:pt x="5361" y="7808"/>
                    <a:pt x="5378" y="7815"/>
                    <a:pt x="5396" y="7818"/>
                  </a:cubicBezTo>
                  <a:cubicBezTo>
                    <a:pt x="5482" y="7829"/>
                    <a:pt x="5580" y="7818"/>
                    <a:pt x="5660" y="7850"/>
                  </a:cubicBezTo>
                  <a:cubicBezTo>
                    <a:pt x="5662" y="7850"/>
                    <a:pt x="5664" y="7850"/>
                    <a:pt x="5666" y="7850"/>
                  </a:cubicBezTo>
                  <a:cubicBezTo>
                    <a:pt x="5680" y="7850"/>
                    <a:pt x="5696" y="7853"/>
                    <a:pt x="5709" y="7853"/>
                  </a:cubicBezTo>
                  <a:cubicBezTo>
                    <a:pt x="5723" y="7853"/>
                    <a:pt x="5734" y="7849"/>
                    <a:pt x="5736" y="7832"/>
                  </a:cubicBezTo>
                  <a:cubicBezTo>
                    <a:pt x="5740" y="7806"/>
                    <a:pt x="5761" y="7792"/>
                    <a:pt x="5792" y="7792"/>
                  </a:cubicBezTo>
                  <a:cubicBezTo>
                    <a:pt x="5809" y="7792"/>
                    <a:pt x="5830" y="7796"/>
                    <a:pt x="5854" y="7805"/>
                  </a:cubicBezTo>
                  <a:cubicBezTo>
                    <a:pt x="5871" y="7810"/>
                    <a:pt x="5888" y="7814"/>
                    <a:pt x="5908" y="7814"/>
                  </a:cubicBezTo>
                  <a:cubicBezTo>
                    <a:pt x="5916" y="7814"/>
                    <a:pt x="5925" y="7814"/>
                    <a:pt x="5934" y="7812"/>
                  </a:cubicBezTo>
                  <a:cubicBezTo>
                    <a:pt x="5968" y="7818"/>
                    <a:pt x="6002" y="7836"/>
                    <a:pt x="6035" y="7836"/>
                  </a:cubicBezTo>
                  <a:cubicBezTo>
                    <a:pt x="6055" y="7836"/>
                    <a:pt x="6075" y="7829"/>
                    <a:pt x="6093" y="7808"/>
                  </a:cubicBezTo>
                  <a:cubicBezTo>
                    <a:pt x="6097" y="7808"/>
                    <a:pt x="6100" y="7805"/>
                    <a:pt x="6103" y="7805"/>
                  </a:cubicBezTo>
                  <a:cubicBezTo>
                    <a:pt x="6173" y="7812"/>
                    <a:pt x="6246" y="7812"/>
                    <a:pt x="6315" y="7822"/>
                  </a:cubicBezTo>
                  <a:cubicBezTo>
                    <a:pt x="6331" y="7825"/>
                    <a:pt x="6337" y="7840"/>
                    <a:pt x="6354" y="7840"/>
                  </a:cubicBezTo>
                  <a:cubicBezTo>
                    <a:pt x="6358" y="7840"/>
                    <a:pt x="6364" y="7839"/>
                    <a:pt x="6371" y="7836"/>
                  </a:cubicBezTo>
                  <a:cubicBezTo>
                    <a:pt x="6398" y="7822"/>
                    <a:pt x="6364" y="7812"/>
                    <a:pt x="6364" y="7797"/>
                  </a:cubicBezTo>
                  <a:lnTo>
                    <a:pt x="6364" y="7797"/>
                  </a:lnTo>
                  <a:cubicBezTo>
                    <a:pt x="6385" y="7801"/>
                    <a:pt x="6412" y="7797"/>
                    <a:pt x="6423" y="7805"/>
                  </a:cubicBezTo>
                  <a:cubicBezTo>
                    <a:pt x="6441" y="7814"/>
                    <a:pt x="6451" y="7819"/>
                    <a:pt x="6457" y="7819"/>
                  </a:cubicBezTo>
                  <a:cubicBezTo>
                    <a:pt x="6462" y="7819"/>
                    <a:pt x="6465" y="7815"/>
                    <a:pt x="6468" y="7805"/>
                  </a:cubicBezTo>
                  <a:cubicBezTo>
                    <a:pt x="6478" y="7777"/>
                    <a:pt x="6516" y="7763"/>
                    <a:pt x="6551" y="7746"/>
                  </a:cubicBezTo>
                  <a:lnTo>
                    <a:pt x="6551" y="7746"/>
                  </a:lnTo>
                  <a:cubicBezTo>
                    <a:pt x="6579" y="7759"/>
                    <a:pt x="6544" y="7773"/>
                    <a:pt x="6558" y="7784"/>
                  </a:cubicBezTo>
                  <a:cubicBezTo>
                    <a:pt x="6572" y="7794"/>
                    <a:pt x="6558" y="7812"/>
                    <a:pt x="6590" y="7815"/>
                  </a:cubicBezTo>
                  <a:cubicBezTo>
                    <a:pt x="6593" y="7815"/>
                    <a:pt x="6597" y="7816"/>
                    <a:pt x="6600" y="7816"/>
                  </a:cubicBezTo>
                  <a:cubicBezTo>
                    <a:pt x="6619" y="7816"/>
                    <a:pt x="6625" y="7807"/>
                    <a:pt x="6635" y="7797"/>
                  </a:cubicBezTo>
                  <a:cubicBezTo>
                    <a:pt x="6644" y="7788"/>
                    <a:pt x="6653" y="7784"/>
                    <a:pt x="6663" y="7784"/>
                  </a:cubicBezTo>
                  <a:cubicBezTo>
                    <a:pt x="6675" y="7784"/>
                    <a:pt x="6689" y="7790"/>
                    <a:pt x="6704" y="7797"/>
                  </a:cubicBezTo>
                  <a:cubicBezTo>
                    <a:pt x="6734" y="7815"/>
                    <a:pt x="6759" y="7824"/>
                    <a:pt x="6782" y="7824"/>
                  </a:cubicBezTo>
                  <a:cubicBezTo>
                    <a:pt x="6809" y="7824"/>
                    <a:pt x="6834" y="7812"/>
                    <a:pt x="6860" y="7787"/>
                  </a:cubicBezTo>
                  <a:cubicBezTo>
                    <a:pt x="6860" y="7787"/>
                    <a:pt x="6860" y="7784"/>
                    <a:pt x="6856" y="7784"/>
                  </a:cubicBezTo>
                  <a:lnTo>
                    <a:pt x="6860" y="7784"/>
                  </a:lnTo>
                  <a:lnTo>
                    <a:pt x="6860" y="7787"/>
                  </a:lnTo>
                  <a:cubicBezTo>
                    <a:pt x="6905" y="7780"/>
                    <a:pt x="6929" y="7759"/>
                    <a:pt x="6891" y="7749"/>
                  </a:cubicBezTo>
                  <a:cubicBezTo>
                    <a:pt x="6811" y="7725"/>
                    <a:pt x="6870" y="7722"/>
                    <a:pt x="6898" y="7707"/>
                  </a:cubicBezTo>
                  <a:cubicBezTo>
                    <a:pt x="6936" y="7722"/>
                    <a:pt x="6964" y="7732"/>
                    <a:pt x="6947" y="7759"/>
                  </a:cubicBezTo>
                  <a:cubicBezTo>
                    <a:pt x="6929" y="7780"/>
                    <a:pt x="6944" y="7801"/>
                    <a:pt x="6981" y="7818"/>
                  </a:cubicBezTo>
                  <a:cubicBezTo>
                    <a:pt x="6992" y="7821"/>
                    <a:pt x="7003" y="7823"/>
                    <a:pt x="7013" y="7823"/>
                  </a:cubicBezTo>
                  <a:cubicBezTo>
                    <a:pt x="7026" y="7823"/>
                    <a:pt x="7035" y="7820"/>
                    <a:pt x="7033" y="7812"/>
                  </a:cubicBezTo>
                  <a:cubicBezTo>
                    <a:pt x="7023" y="7780"/>
                    <a:pt x="7072" y="7787"/>
                    <a:pt x="7089" y="7777"/>
                  </a:cubicBezTo>
                  <a:cubicBezTo>
                    <a:pt x="7176" y="7784"/>
                    <a:pt x="7262" y="7784"/>
                    <a:pt x="7346" y="7801"/>
                  </a:cubicBezTo>
                  <a:cubicBezTo>
                    <a:pt x="7356" y="7812"/>
                    <a:pt x="7370" y="7818"/>
                    <a:pt x="7394" y="7818"/>
                  </a:cubicBezTo>
                  <a:cubicBezTo>
                    <a:pt x="7397" y="7818"/>
                    <a:pt x="7401" y="7818"/>
                    <a:pt x="7405" y="7818"/>
                  </a:cubicBezTo>
                  <a:cubicBezTo>
                    <a:pt x="7418" y="7818"/>
                    <a:pt x="7433" y="7819"/>
                    <a:pt x="7445" y="7819"/>
                  </a:cubicBezTo>
                  <a:cubicBezTo>
                    <a:pt x="7461" y="7819"/>
                    <a:pt x="7472" y="7817"/>
                    <a:pt x="7471" y="7805"/>
                  </a:cubicBezTo>
                  <a:cubicBezTo>
                    <a:pt x="7466" y="7783"/>
                    <a:pt x="7474" y="7777"/>
                    <a:pt x="7488" y="7777"/>
                  </a:cubicBezTo>
                  <a:cubicBezTo>
                    <a:pt x="7503" y="7777"/>
                    <a:pt x="7523" y="7784"/>
                    <a:pt x="7539" y="7784"/>
                  </a:cubicBezTo>
                  <a:cubicBezTo>
                    <a:pt x="7540" y="7784"/>
                    <a:pt x="7542" y="7784"/>
                    <a:pt x="7543" y="7784"/>
                  </a:cubicBezTo>
                  <a:cubicBezTo>
                    <a:pt x="7568" y="7787"/>
                    <a:pt x="7592" y="7787"/>
                    <a:pt x="7613" y="7797"/>
                  </a:cubicBezTo>
                  <a:cubicBezTo>
                    <a:pt x="7635" y="7813"/>
                    <a:pt x="7661" y="7818"/>
                    <a:pt x="7687" y="7818"/>
                  </a:cubicBezTo>
                  <a:cubicBezTo>
                    <a:pt x="7714" y="7818"/>
                    <a:pt x="7741" y="7813"/>
                    <a:pt x="7769" y="7808"/>
                  </a:cubicBezTo>
                  <a:cubicBezTo>
                    <a:pt x="7822" y="7790"/>
                    <a:pt x="7873" y="7771"/>
                    <a:pt x="7935" y="7771"/>
                  </a:cubicBezTo>
                  <a:cubicBezTo>
                    <a:pt x="7954" y="7771"/>
                    <a:pt x="7973" y="7773"/>
                    <a:pt x="7994" y="7777"/>
                  </a:cubicBezTo>
                  <a:cubicBezTo>
                    <a:pt x="8018" y="7763"/>
                    <a:pt x="8022" y="7746"/>
                    <a:pt x="7988" y="7742"/>
                  </a:cubicBezTo>
                  <a:cubicBezTo>
                    <a:pt x="7887" y="7735"/>
                    <a:pt x="7922" y="7697"/>
                    <a:pt x="7914" y="7666"/>
                  </a:cubicBezTo>
                  <a:cubicBezTo>
                    <a:pt x="7935" y="7664"/>
                    <a:pt x="7964" y="7663"/>
                    <a:pt x="7987" y="7663"/>
                  </a:cubicBezTo>
                  <a:cubicBezTo>
                    <a:pt x="8011" y="7663"/>
                    <a:pt x="8029" y="7664"/>
                    <a:pt x="8029" y="7669"/>
                  </a:cubicBezTo>
                  <a:cubicBezTo>
                    <a:pt x="8029" y="7711"/>
                    <a:pt x="8130" y="7714"/>
                    <a:pt x="8126" y="7756"/>
                  </a:cubicBezTo>
                  <a:cubicBezTo>
                    <a:pt x="8126" y="7776"/>
                    <a:pt x="8146" y="7793"/>
                    <a:pt x="8180" y="7793"/>
                  </a:cubicBezTo>
                  <a:cubicBezTo>
                    <a:pt x="8193" y="7793"/>
                    <a:pt x="8209" y="7790"/>
                    <a:pt x="8227" y="7784"/>
                  </a:cubicBezTo>
                  <a:cubicBezTo>
                    <a:pt x="8250" y="7776"/>
                    <a:pt x="8276" y="7774"/>
                    <a:pt x="8302" y="7774"/>
                  </a:cubicBezTo>
                  <a:cubicBezTo>
                    <a:pt x="8322" y="7774"/>
                    <a:pt x="8343" y="7775"/>
                    <a:pt x="8362" y="7777"/>
                  </a:cubicBezTo>
                  <a:cubicBezTo>
                    <a:pt x="8392" y="7780"/>
                    <a:pt x="8422" y="7781"/>
                    <a:pt x="8451" y="7781"/>
                  </a:cubicBezTo>
                  <a:cubicBezTo>
                    <a:pt x="8485" y="7781"/>
                    <a:pt x="8519" y="7780"/>
                    <a:pt x="8553" y="7780"/>
                  </a:cubicBezTo>
                  <a:cubicBezTo>
                    <a:pt x="8582" y="7780"/>
                    <a:pt x="8611" y="7781"/>
                    <a:pt x="8640" y="7784"/>
                  </a:cubicBezTo>
                  <a:cubicBezTo>
                    <a:pt x="8646" y="7791"/>
                    <a:pt x="8657" y="7794"/>
                    <a:pt x="8664" y="7801"/>
                  </a:cubicBezTo>
                  <a:cubicBezTo>
                    <a:pt x="8688" y="7797"/>
                    <a:pt x="8716" y="7794"/>
                    <a:pt x="8740" y="7791"/>
                  </a:cubicBezTo>
                  <a:cubicBezTo>
                    <a:pt x="8753" y="7787"/>
                    <a:pt x="8766" y="7786"/>
                    <a:pt x="8779" y="7786"/>
                  </a:cubicBezTo>
                  <a:cubicBezTo>
                    <a:pt x="8795" y="7786"/>
                    <a:pt x="8811" y="7787"/>
                    <a:pt x="8827" y="7787"/>
                  </a:cubicBezTo>
                  <a:cubicBezTo>
                    <a:pt x="8848" y="7787"/>
                    <a:pt x="8869" y="7785"/>
                    <a:pt x="8886" y="7773"/>
                  </a:cubicBezTo>
                  <a:cubicBezTo>
                    <a:pt x="8895" y="7764"/>
                    <a:pt x="8907" y="7761"/>
                    <a:pt x="8920" y="7761"/>
                  </a:cubicBezTo>
                  <a:cubicBezTo>
                    <a:pt x="8931" y="7761"/>
                    <a:pt x="8944" y="7763"/>
                    <a:pt x="8959" y="7767"/>
                  </a:cubicBezTo>
                  <a:cubicBezTo>
                    <a:pt x="8989" y="7771"/>
                    <a:pt x="9022" y="7786"/>
                    <a:pt x="9054" y="7786"/>
                  </a:cubicBezTo>
                  <a:cubicBezTo>
                    <a:pt x="9074" y="7786"/>
                    <a:pt x="9093" y="7780"/>
                    <a:pt x="9112" y="7763"/>
                  </a:cubicBezTo>
                  <a:cubicBezTo>
                    <a:pt x="9129" y="7763"/>
                    <a:pt x="9146" y="7759"/>
                    <a:pt x="9163" y="7756"/>
                  </a:cubicBezTo>
                  <a:cubicBezTo>
                    <a:pt x="9261" y="7749"/>
                    <a:pt x="9271" y="7742"/>
                    <a:pt x="9222" y="7704"/>
                  </a:cubicBezTo>
                  <a:cubicBezTo>
                    <a:pt x="9226" y="7697"/>
                    <a:pt x="9237" y="7690"/>
                    <a:pt x="9250" y="7687"/>
                  </a:cubicBezTo>
                  <a:lnTo>
                    <a:pt x="9267" y="7687"/>
                  </a:lnTo>
                  <a:cubicBezTo>
                    <a:pt x="9278" y="7693"/>
                    <a:pt x="9278" y="7711"/>
                    <a:pt x="9292" y="7717"/>
                  </a:cubicBezTo>
                  <a:cubicBezTo>
                    <a:pt x="9317" y="7735"/>
                    <a:pt x="9351" y="7742"/>
                    <a:pt x="9389" y="7742"/>
                  </a:cubicBezTo>
                  <a:lnTo>
                    <a:pt x="9604" y="7742"/>
                  </a:lnTo>
                  <a:cubicBezTo>
                    <a:pt x="9625" y="7746"/>
                    <a:pt x="9650" y="7746"/>
                    <a:pt x="9670" y="7746"/>
                  </a:cubicBezTo>
                  <a:cubicBezTo>
                    <a:pt x="9684" y="7746"/>
                    <a:pt x="9697" y="7747"/>
                    <a:pt x="9710" y="7747"/>
                  </a:cubicBezTo>
                  <a:cubicBezTo>
                    <a:pt x="9722" y="7747"/>
                    <a:pt x="9734" y="7746"/>
                    <a:pt x="9746" y="7742"/>
                  </a:cubicBezTo>
                  <a:lnTo>
                    <a:pt x="9781" y="7742"/>
                  </a:lnTo>
                  <a:cubicBezTo>
                    <a:pt x="9832" y="7745"/>
                    <a:pt x="9880" y="7753"/>
                    <a:pt x="9932" y="7753"/>
                  </a:cubicBezTo>
                  <a:cubicBezTo>
                    <a:pt x="9940" y="7753"/>
                    <a:pt x="9949" y="7753"/>
                    <a:pt x="9958" y="7752"/>
                  </a:cubicBezTo>
                  <a:cubicBezTo>
                    <a:pt x="9971" y="7752"/>
                    <a:pt x="9984" y="7752"/>
                    <a:pt x="9998" y="7752"/>
                  </a:cubicBezTo>
                  <a:cubicBezTo>
                    <a:pt x="10124" y="7752"/>
                    <a:pt x="10252" y="7761"/>
                    <a:pt x="10380" y="7761"/>
                  </a:cubicBezTo>
                  <a:cubicBezTo>
                    <a:pt x="10443" y="7761"/>
                    <a:pt x="10506" y="7759"/>
                    <a:pt x="10569" y="7752"/>
                  </a:cubicBezTo>
                  <a:cubicBezTo>
                    <a:pt x="10577" y="7752"/>
                    <a:pt x="10585" y="7752"/>
                    <a:pt x="10593" y="7752"/>
                  </a:cubicBezTo>
                  <a:cubicBezTo>
                    <a:pt x="10634" y="7752"/>
                    <a:pt x="10670" y="7760"/>
                    <a:pt x="10697" y="7780"/>
                  </a:cubicBezTo>
                  <a:cubicBezTo>
                    <a:pt x="10700" y="7784"/>
                    <a:pt x="10700" y="7787"/>
                    <a:pt x="10704" y="7787"/>
                  </a:cubicBezTo>
                  <a:cubicBezTo>
                    <a:pt x="10697" y="7794"/>
                    <a:pt x="10700" y="7801"/>
                    <a:pt x="10711" y="7805"/>
                  </a:cubicBezTo>
                  <a:cubicBezTo>
                    <a:pt x="10774" y="7829"/>
                    <a:pt x="10721" y="7829"/>
                    <a:pt x="10690" y="7836"/>
                  </a:cubicBezTo>
                  <a:lnTo>
                    <a:pt x="10670" y="7836"/>
                  </a:lnTo>
                  <a:cubicBezTo>
                    <a:pt x="10649" y="7836"/>
                    <a:pt x="10628" y="7836"/>
                    <a:pt x="10603" y="7832"/>
                  </a:cubicBezTo>
                  <a:lnTo>
                    <a:pt x="10503" y="7832"/>
                  </a:lnTo>
                  <a:cubicBezTo>
                    <a:pt x="10468" y="7829"/>
                    <a:pt x="10433" y="7829"/>
                    <a:pt x="10399" y="7829"/>
                  </a:cubicBezTo>
                  <a:cubicBezTo>
                    <a:pt x="10364" y="7822"/>
                    <a:pt x="10332" y="7812"/>
                    <a:pt x="10305" y="7791"/>
                  </a:cubicBezTo>
                  <a:cubicBezTo>
                    <a:pt x="10298" y="7786"/>
                    <a:pt x="10287" y="7782"/>
                    <a:pt x="10273" y="7782"/>
                  </a:cubicBezTo>
                  <a:cubicBezTo>
                    <a:pt x="10268" y="7782"/>
                    <a:pt x="10262" y="7783"/>
                    <a:pt x="10257" y="7784"/>
                  </a:cubicBezTo>
                  <a:lnTo>
                    <a:pt x="10242" y="7784"/>
                  </a:lnTo>
                  <a:cubicBezTo>
                    <a:pt x="10241" y="7784"/>
                    <a:pt x="10240" y="7783"/>
                    <a:pt x="10239" y="7783"/>
                  </a:cubicBezTo>
                  <a:lnTo>
                    <a:pt x="10239" y="7783"/>
                  </a:lnTo>
                  <a:cubicBezTo>
                    <a:pt x="10240" y="7783"/>
                    <a:pt x="10240" y="7784"/>
                    <a:pt x="10236" y="7784"/>
                  </a:cubicBezTo>
                  <a:cubicBezTo>
                    <a:pt x="10197" y="7781"/>
                    <a:pt x="10163" y="7773"/>
                    <a:pt x="10126" y="7773"/>
                  </a:cubicBezTo>
                  <a:cubicBezTo>
                    <a:pt x="10120" y="7773"/>
                    <a:pt x="10114" y="7773"/>
                    <a:pt x="10108" y="7773"/>
                  </a:cubicBezTo>
                  <a:cubicBezTo>
                    <a:pt x="9993" y="7791"/>
                    <a:pt x="9874" y="7787"/>
                    <a:pt x="9760" y="7791"/>
                  </a:cubicBezTo>
                  <a:lnTo>
                    <a:pt x="9754" y="7791"/>
                  </a:lnTo>
                  <a:cubicBezTo>
                    <a:pt x="9747" y="7787"/>
                    <a:pt x="9740" y="7785"/>
                    <a:pt x="9733" y="7785"/>
                  </a:cubicBezTo>
                  <a:cubicBezTo>
                    <a:pt x="9715" y="7785"/>
                    <a:pt x="9697" y="7795"/>
                    <a:pt x="9677" y="7797"/>
                  </a:cubicBezTo>
                  <a:cubicBezTo>
                    <a:pt x="9660" y="7801"/>
                    <a:pt x="9645" y="7805"/>
                    <a:pt x="9629" y="7808"/>
                  </a:cubicBezTo>
                  <a:cubicBezTo>
                    <a:pt x="9594" y="7808"/>
                    <a:pt x="9559" y="7808"/>
                    <a:pt x="9528" y="7818"/>
                  </a:cubicBezTo>
                  <a:cubicBezTo>
                    <a:pt x="9469" y="7839"/>
                    <a:pt x="9406" y="7842"/>
                    <a:pt x="9344" y="7842"/>
                  </a:cubicBezTo>
                  <a:cubicBezTo>
                    <a:pt x="9333" y="7839"/>
                    <a:pt x="9320" y="7839"/>
                    <a:pt x="9306" y="7832"/>
                  </a:cubicBezTo>
                  <a:cubicBezTo>
                    <a:pt x="9292" y="7816"/>
                    <a:pt x="9268" y="7810"/>
                    <a:pt x="9240" y="7810"/>
                  </a:cubicBezTo>
                  <a:cubicBezTo>
                    <a:pt x="9232" y="7810"/>
                    <a:pt x="9224" y="7811"/>
                    <a:pt x="9216" y="7812"/>
                  </a:cubicBezTo>
                  <a:cubicBezTo>
                    <a:pt x="9200" y="7812"/>
                    <a:pt x="9182" y="7815"/>
                    <a:pt x="9165" y="7815"/>
                  </a:cubicBezTo>
                  <a:cubicBezTo>
                    <a:pt x="9157" y="7815"/>
                    <a:pt x="9149" y="7814"/>
                    <a:pt x="9143" y="7812"/>
                  </a:cubicBezTo>
                  <a:cubicBezTo>
                    <a:pt x="9119" y="7804"/>
                    <a:pt x="9098" y="7800"/>
                    <a:pt x="9080" y="7800"/>
                  </a:cubicBezTo>
                  <a:cubicBezTo>
                    <a:pt x="9044" y="7800"/>
                    <a:pt x="9018" y="7814"/>
                    <a:pt x="8997" y="7832"/>
                  </a:cubicBezTo>
                  <a:lnTo>
                    <a:pt x="8994" y="7832"/>
                  </a:lnTo>
                  <a:cubicBezTo>
                    <a:pt x="8987" y="7829"/>
                    <a:pt x="8979" y="7829"/>
                    <a:pt x="8973" y="7826"/>
                  </a:cubicBezTo>
                  <a:cubicBezTo>
                    <a:pt x="8915" y="7817"/>
                    <a:pt x="8858" y="7807"/>
                    <a:pt x="8802" y="7807"/>
                  </a:cubicBezTo>
                  <a:cubicBezTo>
                    <a:pt x="8763" y="7807"/>
                    <a:pt x="8724" y="7812"/>
                    <a:pt x="8685" y="7826"/>
                  </a:cubicBezTo>
                  <a:lnTo>
                    <a:pt x="8671" y="7826"/>
                  </a:lnTo>
                  <a:cubicBezTo>
                    <a:pt x="8629" y="7817"/>
                    <a:pt x="8587" y="7813"/>
                    <a:pt x="8545" y="7813"/>
                  </a:cubicBezTo>
                  <a:cubicBezTo>
                    <a:pt x="8471" y="7813"/>
                    <a:pt x="8397" y="7825"/>
                    <a:pt x="8324" y="7836"/>
                  </a:cubicBezTo>
                  <a:cubicBezTo>
                    <a:pt x="8303" y="7839"/>
                    <a:pt x="8282" y="7839"/>
                    <a:pt x="8258" y="7839"/>
                  </a:cubicBezTo>
                  <a:lnTo>
                    <a:pt x="8202" y="7839"/>
                  </a:lnTo>
                  <a:cubicBezTo>
                    <a:pt x="8175" y="7841"/>
                    <a:pt x="8146" y="7845"/>
                    <a:pt x="8119" y="7845"/>
                  </a:cubicBezTo>
                  <a:cubicBezTo>
                    <a:pt x="8099" y="7845"/>
                    <a:pt x="8079" y="7843"/>
                    <a:pt x="8060" y="7836"/>
                  </a:cubicBezTo>
                  <a:cubicBezTo>
                    <a:pt x="8053" y="7836"/>
                    <a:pt x="8046" y="7835"/>
                    <a:pt x="8039" y="7835"/>
                  </a:cubicBezTo>
                  <a:cubicBezTo>
                    <a:pt x="8021" y="7835"/>
                    <a:pt x="8003" y="7837"/>
                    <a:pt x="7998" y="7850"/>
                  </a:cubicBezTo>
                  <a:cubicBezTo>
                    <a:pt x="7991" y="7867"/>
                    <a:pt x="8029" y="7860"/>
                    <a:pt x="8043" y="7867"/>
                  </a:cubicBezTo>
                  <a:cubicBezTo>
                    <a:pt x="8057" y="7877"/>
                    <a:pt x="8078" y="7888"/>
                    <a:pt x="8060" y="7902"/>
                  </a:cubicBezTo>
                  <a:cubicBezTo>
                    <a:pt x="8001" y="7905"/>
                    <a:pt x="7943" y="7905"/>
                    <a:pt x="7884" y="7909"/>
                  </a:cubicBezTo>
                  <a:cubicBezTo>
                    <a:pt x="7866" y="7898"/>
                    <a:pt x="7849" y="7892"/>
                    <a:pt x="7831" y="7884"/>
                  </a:cubicBezTo>
                  <a:cubicBezTo>
                    <a:pt x="7838" y="7857"/>
                    <a:pt x="7811" y="7853"/>
                    <a:pt x="7781" y="7853"/>
                  </a:cubicBezTo>
                  <a:cubicBezTo>
                    <a:pt x="7772" y="7853"/>
                    <a:pt x="7762" y="7854"/>
                    <a:pt x="7753" y="7854"/>
                  </a:cubicBezTo>
                  <a:cubicBezTo>
                    <a:pt x="7747" y="7854"/>
                    <a:pt x="7742" y="7854"/>
                    <a:pt x="7738" y="7853"/>
                  </a:cubicBezTo>
                  <a:cubicBezTo>
                    <a:pt x="7727" y="7853"/>
                    <a:pt x="7717" y="7853"/>
                    <a:pt x="7706" y="7853"/>
                  </a:cubicBezTo>
                  <a:cubicBezTo>
                    <a:pt x="7651" y="7853"/>
                    <a:pt x="7596" y="7857"/>
                    <a:pt x="7539" y="7857"/>
                  </a:cubicBezTo>
                  <a:cubicBezTo>
                    <a:pt x="7513" y="7857"/>
                    <a:pt x="7486" y="7856"/>
                    <a:pt x="7460" y="7853"/>
                  </a:cubicBezTo>
                  <a:cubicBezTo>
                    <a:pt x="7455" y="7852"/>
                    <a:pt x="7448" y="7851"/>
                    <a:pt x="7441" y="7851"/>
                  </a:cubicBezTo>
                  <a:cubicBezTo>
                    <a:pt x="7430" y="7851"/>
                    <a:pt x="7418" y="7854"/>
                    <a:pt x="7418" y="7860"/>
                  </a:cubicBezTo>
                  <a:cubicBezTo>
                    <a:pt x="7418" y="7877"/>
                    <a:pt x="7450" y="7888"/>
                    <a:pt x="7477" y="7895"/>
                  </a:cubicBezTo>
                  <a:cubicBezTo>
                    <a:pt x="7479" y="7896"/>
                    <a:pt x="7482" y="7896"/>
                    <a:pt x="7484" y="7896"/>
                  </a:cubicBezTo>
                  <a:cubicBezTo>
                    <a:pt x="7487" y="7896"/>
                    <a:pt x="7490" y="7896"/>
                    <a:pt x="7493" y="7896"/>
                  </a:cubicBezTo>
                  <a:cubicBezTo>
                    <a:pt x="7498" y="7896"/>
                    <a:pt x="7503" y="7897"/>
                    <a:pt x="7506" y="7902"/>
                  </a:cubicBezTo>
                  <a:cubicBezTo>
                    <a:pt x="7498" y="7902"/>
                    <a:pt x="7488" y="7902"/>
                    <a:pt x="7481" y="7905"/>
                  </a:cubicBezTo>
                  <a:cubicBezTo>
                    <a:pt x="7460" y="7912"/>
                    <a:pt x="7418" y="7916"/>
                    <a:pt x="7418" y="7933"/>
                  </a:cubicBezTo>
                  <a:cubicBezTo>
                    <a:pt x="7418" y="7941"/>
                    <a:pt x="7436" y="7944"/>
                    <a:pt x="7454" y="7944"/>
                  </a:cubicBezTo>
                  <a:cubicBezTo>
                    <a:pt x="7460" y="7944"/>
                    <a:pt x="7465" y="7944"/>
                    <a:pt x="7471" y="7943"/>
                  </a:cubicBezTo>
                  <a:cubicBezTo>
                    <a:pt x="7504" y="7939"/>
                    <a:pt x="7538" y="7938"/>
                    <a:pt x="7573" y="7938"/>
                  </a:cubicBezTo>
                  <a:cubicBezTo>
                    <a:pt x="7600" y="7938"/>
                    <a:pt x="7628" y="7939"/>
                    <a:pt x="7656" y="7939"/>
                  </a:cubicBezTo>
                  <a:cubicBezTo>
                    <a:pt x="7682" y="7939"/>
                    <a:pt x="7709" y="7938"/>
                    <a:pt x="7735" y="7936"/>
                  </a:cubicBezTo>
                  <a:cubicBezTo>
                    <a:pt x="7755" y="7940"/>
                    <a:pt x="7783" y="7936"/>
                    <a:pt x="7783" y="7954"/>
                  </a:cubicBezTo>
                  <a:cubicBezTo>
                    <a:pt x="7773" y="7957"/>
                    <a:pt x="7765" y="7959"/>
                    <a:pt x="7757" y="7959"/>
                  </a:cubicBezTo>
                  <a:cubicBezTo>
                    <a:pt x="7743" y="7959"/>
                    <a:pt x="7730" y="7954"/>
                    <a:pt x="7714" y="7946"/>
                  </a:cubicBezTo>
                  <a:cubicBezTo>
                    <a:pt x="7709" y="7945"/>
                    <a:pt x="7704" y="7944"/>
                    <a:pt x="7699" y="7944"/>
                  </a:cubicBezTo>
                  <a:cubicBezTo>
                    <a:pt x="7686" y="7944"/>
                    <a:pt x="7675" y="7949"/>
                    <a:pt x="7665" y="7954"/>
                  </a:cubicBezTo>
                  <a:cubicBezTo>
                    <a:pt x="7655" y="7961"/>
                    <a:pt x="7640" y="7964"/>
                    <a:pt x="7651" y="7971"/>
                  </a:cubicBezTo>
                  <a:cubicBezTo>
                    <a:pt x="7659" y="7980"/>
                    <a:pt x="7671" y="7986"/>
                    <a:pt x="7686" y="7986"/>
                  </a:cubicBezTo>
                  <a:cubicBezTo>
                    <a:pt x="7689" y="7986"/>
                    <a:pt x="7693" y="7985"/>
                    <a:pt x="7696" y="7985"/>
                  </a:cubicBezTo>
                  <a:cubicBezTo>
                    <a:pt x="7769" y="7985"/>
                    <a:pt x="7844" y="7987"/>
                    <a:pt x="7918" y="7987"/>
                  </a:cubicBezTo>
                  <a:cubicBezTo>
                    <a:pt x="7987" y="7987"/>
                    <a:pt x="8057" y="7985"/>
                    <a:pt x="8126" y="7978"/>
                  </a:cubicBezTo>
                  <a:cubicBezTo>
                    <a:pt x="8147" y="7978"/>
                    <a:pt x="8168" y="7983"/>
                    <a:pt x="8190" y="7983"/>
                  </a:cubicBezTo>
                  <a:cubicBezTo>
                    <a:pt x="8200" y="7983"/>
                    <a:pt x="8212" y="7981"/>
                    <a:pt x="8223" y="7978"/>
                  </a:cubicBezTo>
                  <a:cubicBezTo>
                    <a:pt x="8244" y="7978"/>
                    <a:pt x="8265" y="7981"/>
                    <a:pt x="8286" y="7981"/>
                  </a:cubicBezTo>
                  <a:cubicBezTo>
                    <a:pt x="8300" y="7980"/>
                    <a:pt x="8315" y="7980"/>
                    <a:pt x="8329" y="7980"/>
                  </a:cubicBezTo>
                  <a:cubicBezTo>
                    <a:pt x="8363" y="7980"/>
                    <a:pt x="8398" y="7982"/>
                    <a:pt x="8432" y="7982"/>
                  </a:cubicBezTo>
                  <a:cubicBezTo>
                    <a:pt x="8465" y="7982"/>
                    <a:pt x="8498" y="7980"/>
                    <a:pt x="8529" y="7971"/>
                  </a:cubicBezTo>
                  <a:cubicBezTo>
                    <a:pt x="8558" y="7974"/>
                    <a:pt x="8586" y="7976"/>
                    <a:pt x="8613" y="7976"/>
                  </a:cubicBezTo>
                  <a:cubicBezTo>
                    <a:pt x="8624" y="7976"/>
                    <a:pt x="8635" y="7976"/>
                    <a:pt x="8646" y="7975"/>
                  </a:cubicBezTo>
                  <a:cubicBezTo>
                    <a:pt x="8679" y="7973"/>
                    <a:pt x="8715" y="7970"/>
                    <a:pt x="8750" y="7970"/>
                  </a:cubicBezTo>
                  <a:cubicBezTo>
                    <a:pt x="8777" y="7970"/>
                    <a:pt x="8804" y="7972"/>
                    <a:pt x="8827" y="7978"/>
                  </a:cubicBezTo>
                  <a:cubicBezTo>
                    <a:pt x="8845" y="7981"/>
                    <a:pt x="8862" y="7982"/>
                    <a:pt x="8880" y="7982"/>
                  </a:cubicBezTo>
                  <a:cubicBezTo>
                    <a:pt x="8903" y="7982"/>
                    <a:pt x="8926" y="7980"/>
                    <a:pt x="8949" y="7978"/>
                  </a:cubicBezTo>
                  <a:cubicBezTo>
                    <a:pt x="8966" y="7978"/>
                    <a:pt x="8979" y="7975"/>
                    <a:pt x="8997" y="7975"/>
                  </a:cubicBezTo>
                  <a:cubicBezTo>
                    <a:pt x="9011" y="7975"/>
                    <a:pt x="9021" y="7978"/>
                    <a:pt x="9035" y="7978"/>
                  </a:cubicBezTo>
                  <a:cubicBezTo>
                    <a:pt x="9037" y="7979"/>
                    <a:pt x="9038" y="7979"/>
                    <a:pt x="9040" y="7979"/>
                  </a:cubicBezTo>
                  <a:cubicBezTo>
                    <a:pt x="9050" y="7979"/>
                    <a:pt x="9063" y="7970"/>
                    <a:pt x="9067" y="7964"/>
                  </a:cubicBezTo>
                  <a:cubicBezTo>
                    <a:pt x="9077" y="7961"/>
                    <a:pt x="9088" y="7957"/>
                    <a:pt x="9101" y="7954"/>
                  </a:cubicBezTo>
                  <a:cubicBezTo>
                    <a:pt x="9103" y="7954"/>
                    <a:pt x="9106" y="7954"/>
                    <a:pt x="9108" y="7954"/>
                  </a:cubicBezTo>
                  <a:cubicBezTo>
                    <a:pt x="9127" y="7954"/>
                    <a:pt x="9152" y="7959"/>
                    <a:pt x="9172" y="7959"/>
                  </a:cubicBezTo>
                  <a:cubicBezTo>
                    <a:pt x="9193" y="7959"/>
                    <a:pt x="9210" y="7953"/>
                    <a:pt x="9212" y="7930"/>
                  </a:cubicBezTo>
                  <a:cubicBezTo>
                    <a:pt x="9219" y="7909"/>
                    <a:pt x="9174" y="7916"/>
                    <a:pt x="9163" y="7902"/>
                  </a:cubicBezTo>
                  <a:cubicBezTo>
                    <a:pt x="9171" y="7902"/>
                    <a:pt x="9174" y="7898"/>
                    <a:pt x="9181" y="7895"/>
                  </a:cubicBezTo>
                  <a:cubicBezTo>
                    <a:pt x="9205" y="7895"/>
                    <a:pt x="9226" y="7898"/>
                    <a:pt x="9243" y="7905"/>
                  </a:cubicBezTo>
                  <a:cubicBezTo>
                    <a:pt x="9257" y="7926"/>
                    <a:pt x="9257" y="7961"/>
                    <a:pt x="9320" y="7961"/>
                  </a:cubicBezTo>
                  <a:cubicBezTo>
                    <a:pt x="9410" y="7961"/>
                    <a:pt x="9500" y="7967"/>
                    <a:pt x="9587" y="7971"/>
                  </a:cubicBezTo>
                  <a:cubicBezTo>
                    <a:pt x="9597" y="7971"/>
                    <a:pt x="9607" y="7972"/>
                    <a:pt x="9617" y="7972"/>
                  </a:cubicBezTo>
                  <a:cubicBezTo>
                    <a:pt x="9637" y="7972"/>
                    <a:pt x="9656" y="7970"/>
                    <a:pt x="9670" y="7961"/>
                  </a:cubicBezTo>
                  <a:cubicBezTo>
                    <a:pt x="9675" y="7957"/>
                    <a:pt x="9681" y="7956"/>
                    <a:pt x="9688" y="7956"/>
                  </a:cubicBezTo>
                  <a:cubicBezTo>
                    <a:pt x="9694" y="7956"/>
                    <a:pt x="9700" y="7957"/>
                    <a:pt x="9705" y="7961"/>
                  </a:cubicBezTo>
                  <a:cubicBezTo>
                    <a:pt x="9730" y="7973"/>
                    <a:pt x="9748" y="7981"/>
                    <a:pt x="9770" y="7981"/>
                  </a:cubicBezTo>
                  <a:cubicBezTo>
                    <a:pt x="9784" y="7981"/>
                    <a:pt x="9799" y="7978"/>
                    <a:pt x="9819" y="7971"/>
                  </a:cubicBezTo>
                  <a:cubicBezTo>
                    <a:pt x="9930" y="7940"/>
                    <a:pt x="10048" y="7954"/>
                    <a:pt x="10163" y="7946"/>
                  </a:cubicBezTo>
                  <a:cubicBezTo>
                    <a:pt x="10165" y="7946"/>
                    <a:pt x="10166" y="7946"/>
                    <a:pt x="10168" y="7946"/>
                  </a:cubicBezTo>
                  <a:cubicBezTo>
                    <a:pt x="10193" y="7946"/>
                    <a:pt x="10209" y="7961"/>
                    <a:pt x="10234" y="7961"/>
                  </a:cubicBezTo>
                  <a:cubicBezTo>
                    <a:pt x="10241" y="7961"/>
                    <a:pt x="10248" y="7960"/>
                    <a:pt x="10257" y="7957"/>
                  </a:cubicBezTo>
                  <a:cubicBezTo>
                    <a:pt x="10271" y="7952"/>
                    <a:pt x="10281" y="7950"/>
                    <a:pt x="10288" y="7950"/>
                  </a:cubicBezTo>
                  <a:cubicBezTo>
                    <a:pt x="10306" y="7950"/>
                    <a:pt x="10305" y="7963"/>
                    <a:pt x="10298" y="7978"/>
                  </a:cubicBezTo>
                  <a:cubicBezTo>
                    <a:pt x="10295" y="7988"/>
                    <a:pt x="10277" y="7999"/>
                    <a:pt x="10302" y="8009"/>
                  </a:cubicBezTo>
                  <a:lnTo>
                    <a:pt x="10322" y="8009"/>
                  </a:lnTo>
                  <a:cubicBezTo>
                    <a:pt x="10322" y="7996"/>
                    <a:pt x="10361" y="7992"/>
                    <a:pt x="10347" y="7975"/>
                  </a:cubicBezTo>
                  <a:cubicBezTo>
                    <a:pt x="10337" y="7964"/>
                    <a:pt x="10332" y="7957"/>
                    <a:pt x="10361" y="7954"/>
                  </a:cubicBezTo>
                  <a:cubicBezTo>
                    <a:pt x="10432" y="7954"/>
                    <a:pt x="10502" y="7945"/>
                    <a:pt x="10573" y="7945"/>
                  </a:cubicBezTo>
                  <a:cubicBezTo>
                    <a:pt x="10601" y="7945"/>
                    <a:pt x="10630" y="7947"/>
                    <a:pt x="10659" y="7951"/>
                  </a:cubicBezTo>
                  <a:cubicBezTo>
                    <a:pt x="10697" y="7954"/>
                    <a:pt x="10735" y="7954"/>
                    <a:pt x="10732" y="7985"/>
                  </a:cubicBezTo>
                  <a:cubicBezTo>
                    <a:pt x="10730" y="7995"/>
                    <a:pt x="10737" y="7997"/>
                    <a:pt x="10746" y="7997"/>
                  </a:cubicBezTo>
                  <a:cubicBezTo>
                    <a:pt x="10754" y="7997"/>
                    <a:pt x="10762" y="7996"/>
                    <a:pt x="10770" y="7996"/>
                  </a:cubicBezTo>
                  <a:cubicBezTo>
                    <a:pt x="10783" y="7996"/>
                    <a:pt x="10799" y="7997"/>
                    <a:pt x="10813" y="7997"/>
                  </a:cubicBezTo>
                  <a:cubicBezTo>
                    <a:pt x="10833" y="7997"/>
                    <a:pt x="10850" y="7995"/>
                    <a:pt x="10860" y="7985"/>
                  </a:cubicBezTo>
                  <a:cubicBezTo>
                    <a:pt x="10870" y="7971"/>
                    <a:pt x="10832" y="7971"/>
                    <a:pt x="10819" y="7964"/>
                  </a:cubicBezTo>
                  <a:cubicBezTo>
                    <a:pt x="10815" y="7951"/>
                    <a:pt x="10763" y="7957"/>
                    <a:pt x="10787" y="7936"/>
                  </a:cubicBezTo>
                  <a:cubicBezTo>
                    <a:pt x="10798" y="7933"/>
                    <a:pt x="10809" y="7931"/>
                    <a:pt x="10821" y="7931"/>
                  </a:cubicBezTo>
                  <a:cubicBezTo>
                    <a:pt x="10840" y="7931"/>
                    <a:pt x="10861" y="7934"/>
                    <a:pt x="10881" y="7934"/>
                  </a:cubicBezTo>
                  <a:cubicBezTo>
                    <a:pt x="10892" y="7934"/>
                    <a:pt x="10904" y="7933"/>
                    <a:pt x="10915" y="7930"/>
                  </a:cubicBezTo>
                  <a:cubicBezTo>
                    <a:pt x="10995" y="7926"/>
                    <a:pt x="11075" y="7922"/>
                    <a:pt x="11155" y="7919"/>
                  </a:cubicBezTo>
                  <a:cubicBezTo>
                    <a:pt x="11259" y="7933"/>
                    <a:pt x="11277" y="7946"/>
                    <a:pt x="11248" y="7999"/>
                  </a:cubicBezTo>
                  <a:cubicBezTo>
                    <a:pt x="11245" y="8009"/>
                    <a:pt x="11256" y="8013"/>
                    <a:pt x="11273" y="8013"/>
                  </a:cubicBezTo>
                  <a:cubicBezTo>
                    <a:pt x="11297" y="8013"/>
                    <a:pt x="11322" y="8009"/>
                    <a:pt x="11346" y="8009"/>
                  </a:cubicBezTo>
                  <a:cubicBezTo>
                    <a:pt x="11384" y="8009"/>
                    <a:pt x="11422" y="8013"/>
                    <a:pt x="11464" y="8013"/>
                  </a:cubicBezTo>
                  <a:cubicBezTo>
                    <a:pt x="11502" y="7999"/>
                    <a:pt x="11506" y="7985"/>
                    <a:pt x="11461" y="7975"/>
                  </a:cubicBezTo>
                  <a:cubicBezTo>
                    <a:pt x="11426" y="7964"/>
                    <a:pt x="11387" y="7961"/>
                    <a:pt x="11336" y="7951"/>
                  </a:cubicBezTo>
                  <a:cubicBezTo>
                    <a:pt x="11358" y="7944"/>
                    <a:pt x="11379" y="7943"/>
                    <a:pt x="11400" y="7943"/>
                  </a:cubicBezTo>
                  <a:cubicBezTo>
                    <a:pt x="11417" y="7943"/>
                    <a:pt x="11434" y="7944"/>
                    <a:pt x="11450" y="7944"/>
                  </a:cubicBezTo>
                  <a:cubicBezTo>
                    <a:pt x="11468" y="7944"/>
                    <a:pt x="11486" y="7943"/>
                    <a:pt x="11502" y="7936"/>
                  </a:cubicBezTo>
                  <a:cubicBezTo>
                    <a:pt x="11513" y="7939"/>
                    <a:pt x="11523" y="7940"/>
                    <a:pt x="11532" y="7940"/>
                  </a:cubicBezTo>
                  <a:cubicBezTo>
                    <a:pt x="11579" y="7940"/>
                    <a:pt x="11606" y="7914"/>
                    <a:pt x="11644" y="7905"/>
                  </a:cubicBezTo>
                  <a:cubicBezTo>
                    <a:pt x="11658" y="7905"/>
                    <a:pt x="11672" y="7905"/>
                    <a:pt x="11679" y="7912"/>
                  </a:cubicBezTo>
                  <a:cubicBezTo>
                    <a:pt x="11714" y="7933"/>
                    <a:pt x="11675" y="7964"/>
                    <a:pt x="11710" y="7985"/>
                  </a:cubicBezTo>
                  <a:cubicBezTo>
                    <a:pt x="11735" y="7994"/>
                    <a:pt x="11738" y="8017"/>
                    <a:pt x="11763" y="8017"/>
                  </a:cubicBezTo>
                  <a:cubicBezTo>
                    <a:pt x="11766" y="8017"/>
                    <a:pt x="11769" y="8017"/>
                    <a:pt x="11773" y="8016"/>
                  </a:cubicBezTo>
                  <a:cubicBezTo>
                    <a:pt x="11818" y="8006"/>
                    <a:pt x="11783" y="7985"/>
                    <a:pt x="11783" y="7967"/>
                  </a:cubicBezTo>
                  <a:cubicBezTo>
                    <a:pt x="11783" y="7957"/>
                    <a:pt x="11780" y="7951"/>
                    <a:pt x="11776" y="7940"/>
                  </a:cubicBezTo>
                  <a:cubicBezTo>
                    <a:pt x="11780" y="7909"/>
                    <a:pt x="11818" y="7902"/>
                    <a:pt x="11866" y="7898"/>
                  </a:cubicBezTo>
                  <a:cubicBezTo>
                    <a:pt x="11932" y="7898"/>
                    <a:pt x="11994" y="7898"/>
                    <a:pt x="12060" y="7895"/>
                  </a:cubicBezTo>
                  <a:cubicBezTo>
                    <a:pt x="12068" y="7895"/>
                    <a:pt x="12075" y="7894"/>
                    <a:pt x="12083" y="7894"/>
                  </a:cubicBezTo>
                  <a:cubicBezTo>
                    <a:pt x="12164" y="7894"/>
                    <a:pt x="12239" y="7910"/>
                    <a:pt x="12327" y="7922"/>
                  </a:cubicBezTo>
                  <a:cubicBezTo>
                    <a:pt x="12255" y="7930"/>
                    <a:pt x="12238" y="7940"/>
                    <a:pt x="12258" y="7951"/>
                  </a:cubicBezTo>
                  <a:cubicBezTo>
                    <a:pt x="12271" y="7958"/>
                    <a:pt x="12286" y="7961"/>
                    <a:pt x="12300" y="7961"/>
                  </a:cubicBezTo>
                  <a:cubicBezTo>
                    <a:pt x="12317" y="7961"/>
                    <a:pt x="12334" y="7958"/>
                    <a:pt x="12348" y="7954"/>
                  </a:cubicBezTo>
                  <a:cubicBezTo>
                    <a:pt x="12387" y="7946"/>
                    <a:pt x="12380" y="7936"/>
                    <a:pt x="12362" y="7922"/>
                  </a:cubicBezTo>
                  <a:cubicBezTo>
                    <a:pt x="12373" y="7922"/>
                    <a:pt x="12384" y="7921"/>
                    <a:pt x="12394" y="7921"/>
                  </a:cubicBezTo>
                  <a:cubicBezTo>
                    <a:pt x="12471" y="7921"/>
                    <a:pt x="12543" y="7941"/>
                    <a:pt x="12619" y="7946"/>
                  </a:cubicBezTo>
                  <a:cubicBezTo>
                    <a:pt x="12658" y="7946"/>
                    <a:pt x="12696" y="7942"/>
                    <a:pt x="12735" y="7942"/>
                  </a:cubicBezTo>
                  <a:cubicBezTo>
                    <a:pt x="12754" y="7942"/>
                    <a:pt x="12773" y="7943"/>
                    <a:pt x="12793" y="7946"/>
                  </a:cubicBezTo>
                  <a:cubicBezTo>
                    <a:pt x="12845" y="7957"/>
                    <a:pt x="12869" y="7967"/>
                    <a:pt x="12800" y="7988"/>
                  </a:cubicBezTo>
                  <a:cubicBezTo>
                    <a:pt x="12818" y="7988"/>
                    <a:pt x="12832" y="7991"/>
                    <a:pt x="12844" y="7991"/>
                  </a:cubicBezTo>
                  <a:cubicBezTo>
                    <a:pt x="12850" y="7991"/>
                    <a:pt x="12856" y="7991"/>
                    <a:pt x="12862" y="7988"/>
                  </a:cubicBezTo>
                  <a:cubicBezTo>
                    <a:pt x="12877" y="7985"/>
                    <a:pt x="12891" y="7984"/>
                    <a:pt x="12905" y="7984"/>
                  </a:cubicBezTo>
                  <a:cubicBezTo>
                    <a:pt x="12944" y="7984"/>
                    <a:pt x="12981" y="7993"/>
                    <a:pt x="13019" y="7993"/>
                  </a:cubicBezTo>
                  <a:cubicBezTo>
                    <a:pt x="13023" y="7993"/>
                    <a:pt x="13028" y="7993"/>
                    <a:pt x="13032" y="7992"/>
                  </a:cubicBezTo>
                  <a:cubicBezTo>
                    <a:pt x="13059" y="7992"/>
                    <a:pt x="13080" y="7968"/>
                    <a:pt x="13109" y="7968"/>
                  </a:cubicBezTo>
                  <a:cubicBezTo>
                    <a:pt x="13121" y="7968"/>
                    <a:pt x="13134" y="7972"/>
                    <a:pt x="13150" y="7985"/>
                  </a:cubicBezTo>
                  <a:cubicBezTo>
                    <a:pt x="13153" y="7981"/>
                    <a:pt x="13160" y="7978"/>
                    <a:pt x="13168" y="7975"/>
                  </a:cubicBezTo>
                  <a:cubicBezTo>
                    <a:pt x="13181" y="7966"/>
                    <a:pt x="13192" y="7961"/>
                    <a:pt x="13200" y="7961"/>
                  </a:cubicBezTo>
                  <a:cubicBezTo>
                    <a:pt x="13211" y="7961"/>
                    <a:pt x="13219" y="7969"/>
                    <a:pt x="13223" y="7985"/>
                  </a:cubicBezTo>
                  <a:cubicBezTo>
                    <a:pt x="13225" y="7990"/>
                    <a:pt x="13230" y="7994"/>
                    <a:pt x="13239" y="7994"/>
                  </a:cubicBezTo>
                  <a:cubicBezTo>
                    <a:pt x="13242" y="7994"/>
                    <a:pt x="13246" y="7993"/>
                    <a:pt x="13251" y="7992"/>
                  </a:cubicBezTo>
                  <a:cubicBezTo>
                    <a:pt x="13275" y="7989"/>
                    <a:pt x="13297" y="7987"/>
                    <a:pt x="13320" y="7987"/>
                  </a:cubicBezTo>
                  <a:cubicBezTo>
                    <a:pt x="13363" y="7987"/>
                    <a:pt x="13405" y="7993"/>
                    <a:pt x="13448" y="8002"/>
                  </a:cubicBezTo>
                  <a:cubicBezTo>
                    <a:pt x="13454" y="8003"/>
                    <a:pt x="13459" y="8003"/>
                    <a:pt x="13465" y="8003"/>
                  </a:cubicBezTo>
                  <a:cubicBezTo>
                    <a:pt x="13485" y="8003"/>
                    <a:pt x="13501" y="7998"/>
                    <a:pt x="13480" y="7985"/>
                  </a:cubicBezTo>
                  <a:cubicBezTo>
                    <a:pt x="13445" y="7964"/>
                    <a:pt x="13448" y="7930"/>
                    <a:pt x="13400" y="7912"/>
                  </a:cubicBezTo>
                  <a:cubicBezTo>
                    <a:pt x="13397" y="7909"/>
                    <a:pt x="13392" y="7905"/>
                    <a:pt x="13397" y="7902"/>
                  </a:cubicBezTo>
                  <a:cubicBezTo>
                    <a:pt x="13419" y="7895"/>
                    <a:pt x="13448" y="7892"/>
                    <a:pt x="13477" y="7892"/>
                  </a:cubicBezTo>
                  <a:cubicBezTo>
                    <a:pt x="13529" y="7892"/>
                    <a:pt x="13584" y="7901"/>
                    <a:pt x="13615" y="7919"/>
                  </a:cubicBezTo>
                  <a:cubicBezTo>
                    <a:pt x="13654" y="7941"/>
                    <a:pt x="13693" y="7957"/>
                    <a:pt x="13745" y="7957"/>
                  </a:cubicBezTo>
                  <a:cubicBezTo>
                    <a:pt x="13757" y="7957"/>
                    <a:pt x="13771" y="7956"/>
                    <a:pt x="13785" y="7954"/>
                  </a:cubicBezTo>
                  <a:cubicBezTo>
                    <a:pt x="13792" y="7953"/>
                    <a:pt x="13802" y="7952"/>
                    <a:pt x="13812" y="7952"/>
                  </a:cubicBezTo>
                  <a:cubicBezTo>
                    <a:pt x="13827" y="7952"/>
                    <a:pt x="13841" y="7953"/>
                    <a:pt x="13847" y="7957"/>
                  </a:cubicBezTo>
                  <a:cubicBezTo>
                    <a:pt x="13874" y="7976"/>
                    <a:pt x="13902" y="7982"/>
                    <a:pt x="13931" y="7982"/>
                  </a:cubicBezTo>
                  <a:cubicBezTo>
                    <a:pt x="13966" y="7982"/>
                    <a:pt x="14003" y="7973"/>
                    <a:pt x="14042" y="7967"/>
                  </a:cubicBezTo>
                  <a:cubicBezTo>
                    <a:pt x="14057" y="7965"/>
                    <a:pt x="14075" y="7959"/>
                    <a:pt x="14092" y="7959"/>
                  </a:cubicBezTo>
                  <a:cubicBezTo>
                    <a:pt x="14106" y="7959"/>
                    <a:pt x="14119" y="7964"/>
                    <a:pt x="14128" y="7978"/>
                  </a:cubicBezTo>
                  <a:cubicBezTo>
                    <a:pt x="14134" y="7987"/>
                    <a:pt x="14146" y="7991"/>
                    <a:pt x="14160" y="7991"/>
                  </a:cubicBezTo>
                  <a:cubicBezTo>
                    <a:pt x="14173" y="7991"/>
                    <a:pt x="14186" y="7988"/>
                    <a:pt x="14198" y="7985"/>
                  </a:cubicBezTo>
                  <a:cubicBezTo>
                    <a:pt x="14258" y="7961"/>
                    <a:pt x="14323" y="7954"/>
                    <a:pt x="14391" y="7954"/>
                  </a:cubicBezTo>
                  <a:cubicBezTo>
                    <a:pt x="14421" y="7954"/>
                    <a:pt x="14451" y="7955"/>
                    <a:pt x="14482" y="7957"/>
                  </a:cubicBezTo>
                  <a:cubicBezTo>
                    <a:pt x="14493" y="7964"/>
                    <a:pt x="14506" y="7966"/>
                    <a:pt x="14518" y="7966"/>
                  </a:cubicBezTo>
                  <a:cubicBezTo>
                    <a:pt x="14532" y="7966"/>
                    <a:pt x="14545" y="7963"/>
                    <a:pt x="14555" y="7957"/>
                  </a:cubicBezTo>
                  <a:cubicBezTo>
                    <a:pt x="14583" y="7943"/>
                    <a:pt x="14566" y="7926"/>
                    <a:pt x="14548" y="7912"/>
                  </a:cubicBezTo>
                  <a:cubicBezTo>
                    <a:pt x="14551" y="7892"/>
                    <a:pt x="14524" y="7892"/>
                    <a:pt x="14500" y="7892"/>
                  </a:cubicBezTo>
                  <a:cubicBezTo>
                    <a:pt x="14462" y="7892"/>
                    <a:pt x="14427" y="7892"/>
                    <a:pt x="14385" y="7874"/>
                  </a:cubicBezTo>
                  <a:cubicBezTo>
                    <a:pt x="14441" y="7867"/>
                    <a:pt x="14496" y="7867"/>
                    <a:pt x="14454" y="7829"/>
                  </a:cubicBezTo>
                  <a:cubicBezTo>
                    <a:pt x="14441" y="7815"/>
                    <a:pt x="14465" y="7805"/>
                    <a:pt x="14500" y="7805"/>
                  </a:cubicBezTo>
                  <a:cubicBezTo>
                    <a:pt x="14534" y="7801"/>
                    <a:pt x="14566" y="7801"/>
                    <a:pt x="14596" y="7801"/>
                  </a:cubicBezTo>
                  <a:cubicBezTo>
                    <a:pt x="14605" y="7802"/>
                    <a:pt x="14615" y="7802"/>
                    <a:pt x="14624" y="7802"/>
                  </a:cubicBezTo>
                  <a:cubicBezTo>
                    <a:pt x="14643" y="7802"/>
                    <a:pt x="14662" y="7801"/>
                    <a:pt x="14681" y="7801"/>
                  </a:cubicBezTo>
                  <a:cubicBezTo>
                    <a:pt x="14702" y="7801"/>
                    <a:pt x="14723" y="7802"/>
                    <a:pt x="14742" y="7808"/>
                  </a:cubicBezTo>
                  <a:cubicBezTo>
                    <a:pt x="14718" y="7818"/>
                    <a:pt x="14687" y="7822"/>
                    <a:pt x="14718" y="7842"/>
                  </a:cubicBezTo>
                  <a:cubicBezTo>
                    <a:pt x="14746" y="7863"/>
                    <a:pt x="14731" y="7869"/>
                    <a:pt x="14706" y="7869"/>
                  </a:cubicBezTo>
                  <a:cubicBezTo>
                    <a:pt x="14698" y="7869"/>
                    <a:pt x="14689" y="7868"/>
                    <a:pt x="14680" y="7867"/>
                  </a:cubicBezTo>
                  <a:cubicBezTo>
                    <a:pt x="14666" y="7860"/>
                    <a:pt x="14649" y="7853"/>
                    <a:pt x="14635" y="7847"/>
                  </a:cubicBezTo>
                  <a:cubicBezTo>
                    <a:pt x="14626" y="7840"/>
                    <a:pt x="14622" y="7832"/>
                    <a:pt x="14607" y="7832"/>
                  </a:cubicBezTo>
                  <a:cubicBezTo>
                    <a:pt x="14605" y="7832"/>
                    <a:pt x="14603" y="7832"/>
                    <a:pt x="14600" y="7832"/>
                  </a:cubicBezTo>
                  <a:cubicBezTo>
                    <a:pt x="14579" y="7836"/>
                    <a:pt x="14593" y="7847"/>
                    <a:pt x="14590" y="7853"/>
                  </a:cubicBezTo>
                  <a:cubicBezTo>
                    <a:pt x="14566" y="7895"/>
                    <a:pt x="14611" y="7926"/>
                    <a:pt x="14638" y="7961"/>
                  </a:cubicBezTo>
                  <a:cubicBezTo>
                    <a:pt x="14649" y="7972"/>
                    <a:pt x="14663" y="7977"/>
                    <a:pt x="14680" y="7977"/>
                  </a:cubicBezTo>
                  <a:cubicBezTo>
                    <a:pt x="14690" y="7977"/>
                    <a:pt x="14702" y="7975"/>
                    <a:pt x="14715" y="7971"/>
                  </a:cubicBezTo>
                  <a:cubicBezTo>
                    <a:pt x="14738" y="7962"/>
                    <a:pt x="14765" y="7960"/>
                    <a:pt x="14794" y="7960"/>
                  </a:cubicBezTo>
                  <a:cubicBezTo>
                    <a:pt x="14808" y="7960"/>
                    <a:pt x="14822" y="7961"/>
                    <a:pt x="14836" y="7961"/>
                  </a:cubicBezTo>
                  <a:cubicBezTo>
                    <a:pt x="14885" y="7961"/>
                    <a:pt x="14929" y="7975"/>
                    <a:pt x="14978" y="7975"/>
                  </a:cubicBezTo>
                  <a:cubicBezTo>
                    <a:pt x="14992" y="7975"/>
                    <a:pt x="15006" y="7974"/>
                    <a:pt x="15020" y="7971"/>
                  </a:cubicBezTo>
                  <a:cubicBezTo>
                    <a:pt x="15048" y="7961"/>
                    <a:pt x="15075" y="7957"/>
                    <a:pt x="15110" y="7957"/>
                  </a:cubicBezTo>
                  <a:cubicBezTo>
                    <a:pt x="15119" y="7957"/>
                    <a:pt x="15128" y="7957"/>
                    <a:pt x="15137" y="7957"/>
                  </a:cubicBezTo>
                  <a:cubicBezTo>
                    <a:pt x="15172" y="7957"/>
                    <a:pt x="15206" y="7960"/>
                    <a:pt x="15239" y="7960"/>
                  </a:cubicBezTo>
                  <a:cubicBezTo>
                    <a:pt x="15254" y="7960"/>
                    <a:pt x="15269" y="7959"/>
                    <a:pt x="15283" y="7957"/>
                  </a:cubicBezTo>
                  <a:cubicBezTo>
                    <a:pt x="15405" y="7943"/>
                    <a:pt x="15523" y="7930"/>
                    <a:pt x="15648" y="7930"/>
                  </a:cubicBezTo>
                  <a:cubicBezTo>
                    <a:pt x="15752" y="7933"/>
                    <a:pt x="15853" y="7930"/>
                    <a:pt x="15953" y="7936"/>
                  </a:cubicBezTo>
                  <a:cubicBezTo>
                    <a:pt x="15987" y="7938"/>
                    <a:pt x="16022" y="7940"/>
                    <a:pt x="16057" y="7940"/>
                  </a:cubicBezTo>
                  <a:cubicBezTo>
                    <a:pt x="16140" y="7940"/>
                    <a:pt x="16222" y="7934"/>
                    <a:pt x="16300" y="7919"/>
                  </a:cubicBezTo>
                  <a:cubicBezTo>
                    <a:pt x="16373" y="7916"/>
                    <a:pt x="16444" y="7911"/>
                    <a:pt x="16514" y="7911"/>
                  </a:cubicBezTo>
                  <a:cubicBezTo>
                    <a:pt x="16531" y="7911"/>
                    <a:pt x="16547" y="7912"/>
                    <a:pt x="16564" y="7912"/>
                  </a:cubicBezTo>
                  <a:cubicBezTo>
                    <a:pt x="16569" y="7913"/>
                    <a:pt x="16573" y="7913"/>
                    <a:pt x="16578" y="7913"/>
                  </a:cubicBezTo>
                  <a:cubicBezTo>
                    <a:pt x="16654" y="7913"/>
                    <a:pt x="16714" y="7887"/>
                    <a:pt x="16734" y="7867"/>
                  </a:cubicBezTo>
                  <a:cubicBezTo>
                    <a:pt x="16754" y="7846"/>
                    <a:pt x="16769" y="7838"/>
                    <a:pt x="16782" y="7838"/>
                  </a:cubicBezTo>
                  <a:cubicBezTo>
                    <a:pt x="16802" y="7838"/>
                    <a:pt x="16817" y="7857"/>
                    <a:pt x="16838" y="7867"/>
                  </a:cubicBezTo>
                  <a:cubicBezTo>
                    <a:pt x="16857" y="7876"/>
                    <a:pt x="16873" y="7903"/>
                    <a:pt x="16893" y="7903"/>
                  </a:cubicBezTo>
                  <a:cubicBezTo>
                    <a:pt x="16895" y="7903"/>
                    <a:pt x="16898" y="7902"/>
                    <a:pt x="16900" y="7902"/>
                  </a:cubicBezTo>
                  <a:cubicBezTo>
                    <a:pt x="16927" y="7892"/>
                    <a:pt x="16954" y="7889"/>
                    <a:pt x="16981" y="7889"/>
                  </a:cubicBezTo>
                  <a:cubicBezTo>
                    <a:pt x="17019" y="7889"/>
                    <a:pt x="17057" y="7895"/>
                    <a:pt x="17094" y="7895"/>
                  </a:cubicBezTo>
                  <a:cubicBezTo>
                    <a:pt x="17137" y="7893"/>
                    <a:pt x="17184" y="7886"/>
                    <a:pt x="17228" y="7886"/>
                  </a:cubicBezTo>
                  <a:cubicBezTo>
                    <a:pt x="17256" y="7886"/>
                    <a:pt x="17283" y="7889"/>
                    <a:pt x="17306" y="7898"/>
                  </a:cubicBezTo>
                  <a:cubicBezTo>
                    <a:pt x="17323" y="7905"/>
                    <a:pt x="17336" y="7908"/>
                    <a:pt x="17346" y="7908"/>
                  </a:cubicBezTo>
                  <a:cubicBezTo>
                    <a:pt x="17372" y="7908"/>
                    <a:pt x="17383" y="7892"/>
                    <a:pt x="17400" y="7884"/>
                  </a:cubicBezTo>
                  <a:cubicBezTo>
                    <a:pt x="17438" y="7863"/>
                    <a:pt x="17410" y="7850"/>
                    <a:pt x="17376" y="7839"/>
                  </a:cubicBezTo>
                  <a:cubicBezTo>
                    <a:pt x="17365" y="7836"/>
                    <a:pt x="17341" y="7839"/>
                    <a:pt x="17347" y="7826"/>
                  </a:cubicBezTo>
                  <a:cubicBezTo>
                    <a:pt x="17365" y="7822"/>
                    <a:pt x="17382" y="7818"/>
                    <a:pt x="17400" y="7815"/>
                  </a:cubicBezTo>
                  <a:cubicBezTo>
                    <a:pt x="17410" y="7815"/>
                    <a:pt x="17421" y="7808"/>
                    <a:pt x="17417" y="7801"/>
                  </a:cubicBezTo>
                  <a:cubicBezTo>
                    <a:pt x="17412" y="7793"/>
                    <a:pt x="17401" y="7790"/>
                    <a:pt x="17391" y="7790"/>
                  </a:cubicBezTo>
                  <a:cubicBezTo>
                    <a:pt x="17388" y="7790"/>
                    <a:pt x="17385" y="7790"/>
                    <a:pt x="17382" y="7791"/>
                  </a:cubicBezTo>
                  <a:cubicBezTo>
                    <a:pt x="17363" y="7799"/>
                    <a:pt x="17346" y="7802"/>
                    <a:pt x="17328" y="7802"/>
                  </a:cubicBezTo>
                  <a:cubicBezTo>
                    <a:pt x="17288" y="7802"/>
                    <a:pt x="17250" y="7786"/>
                    <a:pt x="17209" y="7784"/>
                  </a:cubicBezTo>
                  <a:cubicBezTo>
                    <a:pt x="17188" y="7787"/>
                    <a:pt x="17168" y="7787"/>
                    <a:pt x="17146" y="7787"/>
                  </a:cubicBezTo>
                  <a:cubicBezTo>
                    <a:pt x="17125" y="7787"/>
                    <a:pt x="17103" y="7787"/>
                    <a:pt x="17081" y="7791"/>
                  </a:cubicBezTo>
                  <a:cubicBezTo>
                    <a:pt x="17074" y="7792"/>
                    <a:pt x="17068" y="7792"/>
                    <a:pt x="17064" y="7792"/>
                  </a:cubicBezTo>
                  <a:cubicBezTo>
                    <a:pt x="17041" y="7792"/>
                    <a:pt x="17055" y="7778"/>
                    <a:pt x="17070" y="7770"/>
                  </a:cubicBezTo>
                  <a:cubicBezTo>
                    <a:pt x="17150" y="7759"/>
                    <a:pt x="17150" y="7759"/>
                    <a:pt x="17094" y="7725"/>
                  </a:cubicBezTo>
                  <a:cubicBezTo>
                    <a:pt x="17094" y="7722"/>
                    <a:pt x="17098" y="7717"/>
                    <a:pt x="17098" y="7717"/>
                  </a:cubicBezTo>
                  <a:lnTo>
                    <a:pt x="17112" y="7717"/>
                  </a:lnTo>
                  <a:cubicBezTo>
                    <a:pt x="17116" y="7719"/>
                    <a:pt x="17121" y="7720"/>
                    <a:pt x="17125" y="7720"/>
                  </a:cubicBezTo>
                  <a:cubicBezTo>
                    <a:pt x="17138" y="7720"/>
                    <a:pt x="17151" y="7714"/>
                    <a:pt x="17164" y="7714"/>
                  </a:cubicBezTo>
                  <a:cubicBezTo>
                    <a:pt x="17175" y="7718"/>
                    <a:pt x="17185" y="7719"/>
                    <a:pt x="17195" y="7719"/>
                  </a:cubicBezTo>
                  <a:cubicBezTo>
                    <a:pt x="17216" y="7719"/>
                    <a:pt x="17237" y="7714"/>
                    <a:pt x="17258" y="7714"/>
                  </a:cubicBezTo>
                  <a:cubicBezTo>
                    <a:pt x="17303" y="7714"/>
                    <a:pt x="17347" y="7714"/>
                    <a:pt x="17393" y="7717"/>
                  </a:cubicBezTo>
                  <a:cubicBezTo>
                    <a:pt x="17404" y="7717"/>
                    <a:pt x="17417" y="7716"/>
                    <a:pt x="17429" y="7716"/>
                  </a:cubicBezTo>
                  <a:cubicBezTo>
                    <a:pt x="17445" y="7716"/>
                    <a:pt x="17459" y="7718"/>
                    <a:pt x="17462" y="7728"/>
                  </a:cubicBezTo>
                  <a:cubicBezTo>
                    <a:pt x="17473" y="7747"/>
                    <a:pt x="17495" y="7749"/>
                    <a:pt x="17519" y="7749"/>
                  </a:cubicBezTo>
                  <a:cubicBezTo>
                    <a:pt x="17525" y="7749"/>
                    <a:pt x="17532" y="7749"/>
                    <a:pt x="17539" y="7749"/>
                  </a:cubicBezTo>
                  <a:cubicBezTo>
                    <a:pt x="17566" y="7752"/>
                    <a:pt x="17597" y="7752"/>
                    <a:pt x="17632" y="7756"/>
                  </a:cubicBezTo>
                  <a:cubicBezTo>
                    <a:pt x="17605" y="7777"/>
                    <a:pt x="17521" y="7787"/>
                    <a:pt x="17601" y="7805"/>
                  </a:cubicBezTo>
                  <a:cubicBezTo>
                    <a:pt x="17639" y="7815"/>
                    <a:pt x="17685" y="7826"/>
                    <a:pt x="17730" y="7836"/>
                  </a:cubicBezTo>
                  <a:cubicBezTo>
                    <a:pt x="17734" y="7836"/>
                    <a:pt x="17739" y="7835"/>
                    <a:pt x="17744" y="7835"/>
                  </a:cubicBezTo>
                  <a:cubicBezTo>
                    <a:pt x="17799" y="7835"/>
                    <a:pt x="17855" y="7849"/>
                    <a:pt x="17910" y="7849"/>
                  </a:cubicBezTo>
                  <a:cubicBezTo>
                    <a:pt x="17923" y="7849"/>
                    <a:pt x="17935" y="7848"/>
                    <a:pt x="17948" y="7847"/>
                  </a:cubicBezTo>
                  <a:cubicBezTo>
                    <a:pt x="17979" y="7841"/>
                    <a:pt x="18008" y="7839"/>
                    <a:pt x="18036" y="7839"/>
                  </a:cubicBezTo>
                  <a:cubicBezTo>
                    <a:pt x="18082" y="7839"/>
                    <a:pt x="18126" y="7844"/>
                    <a:pt x="18173" y="7847"/>
                  </a:cubicBezTo>
                  <a:cubicBezTo>
                    <a:pt x="18184" y="7847"/>
                    <a:pt x="18198" y="7842"/>
                    <a:pt x="18212" y="7842"/>
                  </a:cubicBezTo>
                  <a:cubicBezTo>
                    <a:pt x="18263" y="7840"/>
                    <a:pt x="18313" y="7829"/>
                    <a:pt x="18365" y="7829"/>
                  </a:cubicBezTo>
                  <a:cubicBezTo>
                    <a:pt x="18393" y="7829"/>
                    <a:pt x="18421" y="7833"/>
                    <a:pt x="18451" y="7842"/>
                  </a:cubicBezTo>
                  <a:cubicBezTo>
                    <a:pt x="18461" y="7845"/>
                    <a:pt x="18475" y="7847"/>
                    <a:pt x="18490" y="7847"/>
                  </a:cubicBezTo>
                  <a:cubicBezTo>
                    <a:pt x="18513" y="7847"/>
                    <a:pt x="18538" y="7843"/>
                    <a:pt x="18555" y="7832"/>
                  </a:cubicBezTo>
                  <a:cubicBezTo>
                    <a:pt x="18586" y="7812"/>
                    <a:pt x="18548" y="7801"/>
                    <a:pt x="18531" y="7787"/>
                  </a:cubicBezTo>
                  <a:cubicBezTo>
                    <a:pt x="18503" y="7767"/>
                    <a:pt x="18559" y="7773"/>
                    <a:pt x="18559" y="7763"/>
                  </a:cubicBezTo>
                  <a:cubicBezTo>
                    <a:pt x="18635" y="7756"/>
                    <a:pt x="18596" y="7714"/>
                    <a:pt x="18635" y="7697"/>
                  </a:cubicBezTo>
                  <a:cubicBezTo>
                    <a:pt x="18635" y="7693"/>
                    <a:pt x="18635" y="7687"/>
                    <a:pt x="18638" y="7683"/>
                  </a:cubicBezTo>
                  <a:cubicBezTo>
                    <a:pt x="18670" y="7666"/>
                    <a:pt x="18715" y="7663"/>
                    <a:pt x="18753" y="7648"/>
                  </a:cubicBezTo>
                  <a:cubicBezTo>
                    <a:pt x="18785" y="7650"/>
                    <a:pt x="18818" y="7651"/>
                    <a:pt x="18851" y="7651"/>
                  </a:cubicBezTo>
                  <a:cubicBezTo>
                    <a:pt x="18942" y="7651"/>
                    <a:pt x="19034" y="7645"/>
                    <a:pt x="19121" y="7634"/>
                  </a:cubicBezTo>
                  <a:cubicBezTo>
                    <a:pt x="19360" y="7610"/>
                    <a:pt x="19603" y="7618"/>
                    <a:pt x="19842" y="7593"/>
                  </a:cubicBezTo>
                  <a:cubicBezTo>
                    <a:pt x="19967" y="7579"/>
                    <a:pt x="20095" y="7579"/>
                    <a:pt x="20217" y="7565"/>
                  </a:cubicBezTo>
                  <a:cubicBezTo>
                    <a:pt x="20241" y="7563"/>
                    <a:pt x="20266" y="7560"/>
                    <a:pt x="20291" y="7560"/>
                  </a:cubicBezTo>
                  <a:cubicBezTo>
                    <a:pt x="20301" y="7560"/>
                    <a:pt x="20311" y="7561"/>
                    <a:pt x="20321" y="7562"/>
                  </a:cubicBezTo>
                  <a:cubicBezTo>
                    <a:pt x="20328" y="7562"/>
                    <a:pt x="20334" y="7562"/>
                    <a:pt x="20341" y="7562"/>
                  </a:cubicBezTo>
                  <a:cubicBezTo>
                    <a:pt x="20401" y="7562"/>
                    <a:pt x="20462" y="7554"/>
                    <a:pt x="20522" y="7554"/>
                  </a:cubicBezTo>
                  <a:cubicBezTo>
                    <a:pt x="20557" y="7554"/>
                    <a:pt x="20592" y="7557"/>
                    <a:pt x="20626" y="7565"/>
                  </a:cubicBezTo>
                  <a:cubicBezTo>
                    <a:pt x="20630" y="7565"/>
                    <a:pt x="20633" y="7565"/>
                    <a:pt x="20633" y="7562"/>
                  </a:cubicBezTo>
                  <a:lnTo>
                    <a:pt x="20644" y="7562"/>
                  </a:lnTo>
                  <a:cubicBezTo>
                    <a:pt x="20653" y="7565"/>
                    <a:pt x="20662" y="7566"/>
                    <a:pt x="20671" y="7566"/>
                  </a:cubicBezTo>
                  <a:cubicBezTo>
                    <a:pt x="20683" y="7566"/>
                    <a:pt x="20696" y="7564"/>
                    <a:pt x="20710" y="7562"/>
                  </a:cubicBezTo>
                  <a:cubicBezTo>
                    <a:pt x="20761" y="7558"/>
                    <a:pt x="20810" y="7541"/>
                    <a:pt x="20870" y="7541"/>
                  </a:cubicBezTo>
                  <a:cubicBezTo>
                    <a:pt x="20888" y="7542"/>
                    <a:pt x="20907" y="7542"/>
                    <a:pt x="20926" y="7542"/>
                  </a:cubicBezTo>
                  <a:cubicBezTo>
                    <a:pt x="20960" y="7542"/>
                    <a:pt x="20993" y="7541"/>
                    <a:pt x="21027" y="7541"/>
                  </a:cubicBezTo>
                  <a:cubicBezTo>
                    <a:pt x="21058" y="7541"/>
                    <a:pt x="21089" y="7542"/>
                    <a:pt x="21119" y="7544"/>
                  </a:cubicBezTo>
                  <a:cubicBezTo>
                    <a:pt x="21122" y="7545"/>
                    <a:pt x="21125" y="7545"/>
                    <a:pt x="21128" y="7545"/>
                  </a:cubicBezTo>
                  <a:cubicBezTo>
                    <a:pt x="21144" y="7545"/>
                    <a:pt x="21162" y="7541"/>
                    <a:pt x="21178" y="7541"/>
                  </a:cubicBezTo>
                  <a:cubicBezTo>
                    <a:pt x="21190" y="7541"/>
                    <a:pt x="21202" y="7543"/>
                    <a:pt x="21213" y="7551"/>
                  </a:cubicBezTo>
                  <a:cubicBezTo>
                    <a:pt x="21240" y="7572"/>
                    <a:pt x="21282" y="7572"/>
                    <a:pt x="21317" y="7572"/>
                  </a:cubicBezTo>
                  <a:cubicBezTo>
                    <a:pt x="21403" y="7568"/>
                    <a:pt x="21490" y="7565"/>
                    <a:pt x="21577" y="7555"/>
                  </a:cubicBezTo>
                  <a:cubicBezTo>
                    <a:pt x="21590" y="7553"/>
                    <a:pt x="21604" y="7553"/>
                    <a:pt x="21617" y="7553"/>
                  </a:cubicBezTo>
                  <a:cubicBezTo>
                    <a:pt x="21646" y="7553"/>
                    <a:pt x="21675" y="7555"/>
                    <a:pt x="21703" y="7555"/>
                  </a:cubicBezTo>
                  <a:cubicBezTo>
                    <a:pt x="21747" y="7555"/>
                    <a:pt x="21787" y="7549"/>
                    <a:pt x="21816" y="7517"/>
                  </a:cubicBezTo>
                  <a:cubicBezTo>
                    <a:pt x="21820" y="7513"/>
                    <a:pt x="21830" y="7513"/>
                    <a:pt x="21837" y="7513"/>
                  </a:cubicBezTo>
                  <a:cubicBezTo>
                    <a:pt x="21848" y="7513"/>
                    <a:pt x="21865" y="7513"/>
                    <a:pt x="21872" y="7509"/>
                  </a:cubicBezTo>
                  <a:cubicBezTo>
                    <a:pt x="21948" y="7503"/>
                    <a:pt x="22028" y="7499"/>
                    <a:pt x="22104" y="7493"/>
                  </a:cubicBezTo>
                  <a:cubicBezTo>
                    <a:pt x="22109" y="7492"/>
                    <a:pt x="22113" y="7492"/>
                    <a:pt x="22118" y="7492"/>
                  </a:cubicBezTo>
                  <a:cubicBezTo>
                    <a:pt x="22137" y="7492"/>
                    <a:pt x="22155" y="7498"/>
                    <a:pt x="22167" y="7509"/>
                  </a:cubicBezTo>
                  <a:cubicBezTo>
                    <a:pt x="22176" y="7517"/>
                    <a:pt x="22185" y="7520"/>
                    <a:pt x="22195" y="7520"/>
                  </a:cubicBezTo>
                  <a:cubicBezTo>
                    <a:pt x="22207" y="7520"/>
                    <a:pt x="22221" y="7515"/>
                    <a:pt x="22236" y="7509"/>
                  </a:cubicBezTo>
                  <a:cubicBezTo>
                    <a:pt x="22286" y="7488"/>
                    <a:pt x="22339" y="7471"/>
                    <a:pt x="22397" y="7471"/>
                  </a:cubicBezTo>
                  <a:cubicBezTo>
                    <a:pt x="22404" y="7471"/>
                    <a:pt x="22410" y="7471"/>
                    <a:pt x="22417" y="7472"/>
                  </a:cubicBezTo>
                  <a:cubicBezTo>
                    <a:pt x="22430" y="7479"/>
                    <a:pt x="22445" y="7483"/>
                    <a:pt x="22462" y="7483"/>
                  </a:cubicBezTo>
                  <a:cubicBezTo>
                    <a:pt x="22467" y="7483"/>
                    <a:pt x="22473" y="7483"/>
                    <a:pt x="22479" y="7482"/>
                  </a:cubicBezTo>
                  <a:cubicBezTo>
                    <a:pt x="22482" y="7482"/>
                    <a:pt x="22486" y="7482"/>
                    <a:pt x="22493" y="7485"/>
                  </a:cubicBezTo>
                  <a:cubicBezTo>
                    <a:pt x="22504" y="7488"/>
                    <a:pt x="22515" y="7489"/>
                    <a:pt x="22527" y="7489"/>
                  </a:cubicBezTo>
                  <a:cubicBezTo>
                    <a:pt x="22547" y="7489"/>
                    <a:pt x="22567" y="7486"/>
                    <a:pt x="22586" y="7482"/>
                  </a:cubicBezTo>
                  <a:cubicBezTo>
                    <a:pt x="22611" y="7479"/>
                    <a:pt x="22639" y="7475"/>
                    <a:pt x="22666" y="7472"/>
                  </a:cubicBezTo>
                  <a:cubicBezTo>
                    <a:pt x="22679" y="7480"/>
                    <a:pt x="22692" y="7487"/>
                    <a:pt x="22707" y="7487"/>
                  </a:cubicBezTo>
                  <a:cubicBezTo>
                    <a:pt x="22717" y="7487"/>
                    <a:pt x="22728" y="7484"/>
                    <a:pt x="22739" y="7475"/>
                  </a:cubicBezTo>
                  <a:cubicBezTo>
                    <a:pt x="22750" y="7475"/>
                    <a:pt x="22760" y="7475"/>
                    <a:pt x="22771" y="7479"/>
                  </a:cubicBezTo>
                  <a:cubicBezTo>
                    <a:pt x="22781" y="7497"/>
                    <a:pt x="22798" y="7505"/>
                    <a:pt x="22828" y="7505"/>
                  </a:cubicBezTo>
                  <a:cubicBezTo>
                    <a:pt x="22837" y="7505"/>
                    <a:pt x="22848" y="7504"/>
                    <a:pt x="22860" y="7503"/>
                  </a:cubicBezTo>
                  <a:cubicBezTo>
                    <a:pt x="22868" y="7503"/>
                    <a:pt x="22871" y="7503"/>
                    <a:pt x="22875" y="7506"/>
                  </a:cubicBezTo>
                  <a:cubicBezTo>
                    <a:pt x="22889" y="7509"/>
                    <a:pt x="22903" y="7510"/>
                    <a:pt x="22917" y="7510"/>
                  </a:cubicBezTo>
                  <a:cubicBezTo>
                    <a:pt x="22958" y="7510"/>
                    <a:pt x="22999" y="7500"/>
                    <a:pt x="23038" y="7493"/>
                  </a:cubicBezTo>
                  <a:cubicBezTo>
                    <a:pt x="23062" y="7489"/>
                    <a:pt x="23089" y="7489"/>
                    <a:pt x="23118" y="7485"/>
                  </a:cubicBezTo>
                  <a:cubicBezTo>
                    <a:pt x="23123" y="7487"/>
                    <a:pt x="23128" y="7488"/>
                    <a:pt x="23133" y="7488"/>
                  </a:cubicBezTo>
                  <a:cubicBezTo>
                    <a:pt x="23137" y="7488"/>
                    <a:pt x="23142" y="7487"/>
                    <a:pt x="23145" y="7485"/>
                  </a:cubicBezTo>
                  <a:cubicBezTo>
                    <a:pt x="23152" y="7485"/>
                    <a:pt x="23159" y="7485"/>
                    <a:pt x="23166" y="7482"/>
                  </a:cubicBezTo>
                  <a:cubicBezTo>
                    <a:pt x="23191" y="7481"/>
                    <a:pt x="23211" y="7480"/>
                    <a:pt x="23229" y="7480"/>
                  </a:cubicBezTo>
                  <a:cubicBezTo>
                    <a:pt x="23306" y="7480"/>
                    <a:pt x="23317" y="7495"/>
                    <a:pt x="23312" y="7555"/>
                  </a:cubicBezTo>
                  <a:cubicBezTo>
                    <a:pt x="23312" y="7565"/>
                    <a:pt x="23298" y="7579"/>
                    <a:pt x="23333" y="7583"/>
                  </a:cubicBezTo>
                  <a:cubicBezTo>
                    <a:pt x="23340" y="7584"/>
                    <a:pt x="23348" y="7584"/>
                    <a:pt x="23356" y="7584"/>
                  </a:cubicBezTo>
                  <a:cubicBezTo>
                    <a:pt x="23372" y="7584"/>
                    <a:pt x="23388" y="7581"/>
                    <a:pt x="23402" y="7572"/>
                  </a:cubicBezTo>
                  <a:cubicBezTo>
                    <a:pt x="23405" y="7568"/>
                    <a:pt x="23409" y="7565"/>
                    <a:pt x="23412" y="7562"/>
                  </a:cubicBezTo>
                  <a:cubicBezTo>
                    <a:pt x="23416" y="7565"/>
                    <a:pt x="23419" y="7568"/>
                    <a:pt x="23422" y="7568"/>
                  </a:cubicBezTo>
                  <a:cubicBezTo>
                    <a:pt x="23445" y="7573"/>
                    <a:pt x="23468" y="7580"/>
                    <a:pt x="23493" y="7580"/>
                  </a:cubicBezTo>
                  <a:cubicBezTo>
                    <a:pt x="23506" y="7580"/>
                    <a:pt x="23520" y="7578"/>
                    <a:pt x="23534" y="7572"/>
                  </a:cubicBezTo>
                  <a:cubicBezTo>
                    <a:pt x="23548" y="7566"/>
                    <a:pt x="23562" y="7561"/>
                    <a:pt x="23576" y="7561"/>
                  </a:cubicBezTo>
                  <a:cubicBezTo>
                    <a:pt x="23579" y="7561"/>
                    <a:pt x="23582" y="7561"/>
                    <a:pt x="23586" y="7562"/>
                  </a:cubicBezTo>
                  <a:cubicBezTo>
                    <a:pt x="23606" y="7576"/>
                    <a:pt x="23638" y="7593"/>
                    <a:pt x="23645" y="7593"/>
                  </a:cubicBezTo>
                  <a:cubicBezTo>
                    <a:pt x="23655" y="7593"/>
                    <a:pt x="23662" y="7589"/>
                    <a:pt x="23666" y="7586"/>
                  </a:cubicBezTo>
                  <a:cubicBezTo>
                    <a:pt x="23671" y="7586"/>
                    <a:pt x="23676" y="7587"/>
                    <a:pt x="23681" y="7587"/>
                  </a:cubicBezTo>
                  <a:cubicBezTo>
                    <a:pt x="23707" y="7587"/>
                    <a:pt x="23733" y="7580"/>
                    <a:pt x="23756" y="7568"/>
                  </a:cubicBezTo>
                  <a:cubicBezTo>
                    <a:pt x="23780" y="7555"/>
                    <a:pt x="23780" y="7544"/>
                    <a:pt x="23773" y="7530"/>
                  </a:cubicBezTo>
                  <a:lnTo>
                    <a:pt x="23773" y="7530"/>
                  </a:lnTo>
                  <a:cubicBezTo>
                    <a:pt x="23780" y="7538"/>
                    <a:pt x="23794" y="7544"/>
                    <a:pt x="23821" y="7551"/>
                  </a:cubicBezTo>
                  <a:cubicBezTo>
                    <a:pt x="23846" y="7555"/>
                    <a:pt x="23874" y="7551"/>
                    <a:pt x="23901" y="7565"/>
                  </a:cubicBezTo>
                  <a:cubicBezTo>
                    <a:pt x="23920" y="7574"/>
                    <a:pt x="23934" y="7577"/>
                    <a:pt x="23946" y="7577"/>
                  </a:cubicBezTo>
                  <a:cubicBezTo>
                    <a:pt x="23981" y="7577"/>
                    <a:pt x="23990" y="7544"/>
                    <a:pt x="24016" y="7534"/>
                  </a:cubicBezTo>
                  <a:cubicBezTo>
                    <a:pt x="24054" y="7520"/>
                    <a:pt x="24034" y="7503"/>
                    <a:pt x="23999" y="7489"/>
                  </a:cubicBezTo>
                  <a:cubicBezTo>
                    <a:pt x="23981" y="7485"/>
                    <a:pt x="23971" y="7479"/>
                    <a:pt x="23964" y="7472"/>
                  </a:cubicBezTo>
                  <a:cubicBezTo>
                    <a:pt x="23971" y="7471"/>
                    <a:pt x="23978" y="7471"/>
                    <a:pt x="23985" y="7471"/>
                  </a:cubicBezTo>
                  <a:cubicBezTo>
                    <a:pt x="24021" y="7471"/>
                    <a:pt x="24053" y="7481"/>
                    <a:pt x="24064" y="7513"/>
                  </a:cubicBezTo>
                  <a:cubicBezTo>
                    <a:pt x="24068" y="7524"/>
                    <a:pt x="24082" y="7532"/>
                    <a:pt x="24098" y="7532"/>
                  </a:cubicBezTo>
                  <a:cubicBezTo>
                    <a:pt x="24108" y="7532"/>
                    <a:pt x="24119" y="7528"/>
                    <a:pt x="24130" y="7520"/>
                  </a:cubicBezTo>
                  <a:cubicBezTo>
                    <a:pt x="24130" y="7520"/>
                    <a:pt x="24130" y="7517"/>
                    <a:pt x="24134" y="7513"/>
                  </a:cubicBezTo>
                  <a:cubicBezTo>
                    <a:pt x="24138" y="7517"/>
                    <a:pt x="24141" y="7520"/>
                    <a:pt x="24144" y="7523"/>
                  </a:cubicBezTo>
                  <a:cubicBezTo>
                    <a:pt x="24144" y="7523"/>
                    <a:pt x="24141" y="7523"/>
                    <a:pt x="24141" y="7527"/>
                  </a:cubicBezTo>
                  <a:cubicBezTo>
                    <a:pt x="24124" y="7551"/>
                    <a:pt x="24175" y="7548"/>
                    <a:pt x="24196" y="7558"/>
                  </a:cubicBezTo>
                  <a:cubicBezTo>
                    <a:pt x="24213" y="7565"/>
                    <a:pt x="24238" y="7565"/>
                    <a:pt x="24266" y="7565"/>
                  </a:cubicBezTo>
                  <a:cubicBezTo>
                    <a:pt x="24273" y="7565"/>
                    <a:pt x="24283" y="7562"/>
                    <a:pt x="24297" y="7562"/>
                  </a:cubicBezTo>
                  <a:cubicBezTo>
                    <a:pt x="24302" y="7562"/>
                    <a:pt x="24307" y="7562"/>
                    <a:pt x="24312" y="7562"/>
                  </a:cubicBezTo>
                  <a:cubicBezTo>
                    <a:pt x="24343" y="7562"/>
                    <a:pt x="24360" y="7552"/>
                    <a:pt x="24363" y="7534"/>
                  </a:cubicBezTo>
                  <a:lnTo>
                    <a:pt x="24363" y="7530"/>
                  </a:lnTo>
                  <a:cubicBezTo>
                    <a:pt x="24365" y="7532"/>
                    <a:pt x="24367" y="7532"/>
                    <a:pt x="24370" y="7532"/>
                  </a:cubicBezTo>
                  <a:cubicBezTo>
                    <a:pt x="24373" y="7532"/>
                    <a:pt x="24375" y="7532"/>
                    <a:pt x="24377" y="7534"/>
                  </a:cubicBezTo>
                  <a:cubicBezTo>
                    <a:pt x="24387" y="7538"/>
                    <a:pt x="24397" y="7540"/>
                    <a:pt x="24406" y="7540"/>
                  </a:cubicBezTo>
                  <a:cubicBezTo>
                    <a:pt x="24427" y="7540"/>
                    <a:pt x="24443" y="7530"/>
                    <a:pt x="24453" y="7513"/>
                  </a:cubicBezTo>
                  <a:lnTo>
                    <a:pt x="24463" y="7513"/>
                  </a:lnTo>
                  <a:cubicBezTo>
                    <a:pt x="24484" y="7527"/>
                    <a:pt x="24522" y="7538"/>
                    <a:pt x="24561" y="7538"/>
                  </a:cubicBezTo>
                  <a:lnTo>
                    <a:pt x="24585" y="7538"/>
                  </a:lnTo>
                  <a:cubicBezTo>
                    <a:pt x="24589" y="7540"/>
                    <a:pt x="24594" y="7541"/>
                    <a:pt x="24601" y="7541"/>
                  </a:cubicBezTo>
                  <a:cubicBezTo>
                    <a:pt x="24606" y="7541"/>
                    <a:pt x="24612" y="7540"/>
                    <a:pt x="24620" y="7538"/>
                  </a:cubicBezTo>
                  <a:cubicBezTo>
                    <a:pt x="24637" y="7534"/>
                    <a:pt x="24654" y="7527"/>
                    <a:pt x="24651" y="7513"/>
                  </a:cubicBezTo>
                  <a:cubicBezTo>
                    <a:pt x="24651" y="7504"/>
                    <a:pt x="24645" y="7488"/>
                    <a:pt x="24631" y="7488"/>
                  </a:cubicBezTo>
                  <a:cubicBezTo>
                    <a:pt x="24629" y="7488"/>
                    <a:pt x="24628" y="7488"/>
                    <a:pt x="24626" y="7489"/>
                  </a:cubicBezTo>
                  <a:cubicBezTo>
                    <a:pt x="24608" y="7489"/>
                    <a:pt x="24586" y="7475"/>
                    <a:pt x="24566" y="7475"/>
                  </a:cubicBezTo>
                  <a:cubicBezTo>
                    <a:pt x="24565" y="7475"/>
                    <a:pt x="24563" y="7475"/>
                    <a:pt x="24561" y="7475"/>
                  </a:cubicBezTo>
                  <a:cubicBezTo>
                    <a:pt x="24543" y="7468"/>
                    <a:pt x="24522" y="7461"/>
                    <a:pt x="24495" y="7458"/>
                  </a:cubicBezTo>
                  <a:cubicBezTo>
                    <a:pt x="24471" y="7458"/>
                    <a:pt x="24457" y="7461"/>
                    <a:pt x="24446" y="7468"/>
                  </a:cubicBezTo>
                  <a:cubicBezTo>
                    <a:pt x="24418" y="7454"/>
                    <a:pt x="24380" y="7444"/>
                    <a:pt x="24359" y="7419"/>
                  </a:cubicBezTo>
                  <a:lnTo>
                    <a:pt x="24512" y="7419"/>
                  </a:lnTo>
                  <a:cubicBezTo>
                    <a:pt x="24515" y="7419"/>
                    <a:pt x="24518" y="7419"/>
                    <a:pt x="24521" y="7419"/>
                  </a:cubicBezTo>
                  <a:cubicBezTo>
                    <a:pt x="24528" y="7419"/>
                    <a:pt x="24535" y="7420"/>
                    <a:pt x="24543" y="7420"/>
                  </a:cubicBezTo>
                  <a:cubicBezTo>
                    <a:pt x="24551" y="7420"/>
                    <a:pt x="24558" y="7419"/>
                    <a:pt x="24564" y="7413"/>
                  </a:cubicBezTo>
                  <a:cubicBezTo>
                    <a:pt x="24578" y="7409"/>
                    <a:pt x="24592" y="7405"/>
                    <a:pt x="24606" y="7402"/>
                  </a:cubicBezTo>
                  <a:cubicBezTo>
                    <a:pt x="24642" y="7428"/>
                    <a:pt x="24683" y="7441"/>
                    <a:pt x="24725" y="7441"/>
                  </a:cubicBezTo>
                  <a:cubicBezTo>
                    <a:pt x="24738" y="7441"/>
                    <a:pt x="24752" y="7439"/>
                    <a:pt x="24766" y="7437"/>
                  </a:cubicBezTo>
                  <a:cubicBezTo>
                    <a:pt x="24793" y="7440"/>
                    <a:pt x="24817" y="7444"/>
                    <a:pt x="24852" y="7444"/>
                  </a:cubicBezTo>
                  <a:lnTo>
                    <a:pt x="24876" y="7444"/>
                  </a:lnTo>
                  <a:cubicBezTo>
                    <a:pt x="24883" y="7452"/>
                    <a:pt x="24894" y="7458"/>
                    <a:pt x="24903" y="7458"/>
                  </a:cubicBezTo>
                  <a:cubicBezTo>
                    <a:pt x="24909" y="7458"/>
                    <a:pt x="24914" y="7456"/>
                    <a:pt x="24918" y="7451"/>
                  </a:cubicBezTo>
                  <a:cubicBezTo>
                    <a:pt x="24918" y="7447"/>
                    <a:pt x="24918" y="7447"/>
                    <a:pt x="24921" y="7447"/>
                  </a:cubicBezTo>
                  <a:cubicBezTo>
                    <a:pt x="24998" y="7451"/>
                    <a:pt x="25074" y="7458"/>
                    <a:pt x="25147" y="7479"/>
                  </a:cubicBezTo>
                  <a:lnTo>
                    <a:pt x="25150" y="7482"/>
                  </a:lnTo>
                  <a:cubicBezTo>
                    <a:pt x="25168" y="7496"/>
                    <a:pt x="25174" y="7513"/>
                    <a:pt x="25209" y="7513"/>
                  </a:cubicBezTo>
                  <a:cubicBezTo>
                    <a:pt x="25237" y="7513"/>
                    <a:pt x="25241" y="7506"/>
                    <a:pt x="25241" y="7496"/>
                  </a:cubicBezTo>
                  <a:cubicBezTo>
                    <a:pt x="25251" y="7493"/>
                    <a:pt x="25258" y="7485"/>
                    <a:pt x="25258" y="7472"/>
                  </a:cubicBezTo>
                  <a:cubicBezTo>
                    <a:pt x="25256" y="7463"/>
                    <a:pt x="25270" y="7459"/>
                    <a:pt x="25289" y="7459"/>
                  </a:cubicBezTo>
                  <a:cubicBezTo>
                    <a:pt x="25300" y="7459"/>
                    <a:pt x="25313" y="7460"/>
                    <a:pt x="25324" y="7464"/>
                  </a:cubicBezTo>
                  <a:cubicBezTo>
                    <a:pt x="25358" y="7476"/>
                    <a:pt x="25377" y="7482"/>
                    <a:pt x="25391" y="7482"/>
                  </a:cubicBezTo>
                  <a:cubicBezTo>
                    <a:pt x="25410" y="7482"/>
                    <a:pt x="25418" y="7471"/>
                    <a:pt x="25438" y="7447"/>
                  </a:cubicBezTo>
                  <a:cubicBezTo>
                    <a:pt x="25442" y="7440"/>
                    <a:pt x="25442" y="7434"/>
                    <a:pt x="25445" y="7430"/>
                  </a:cubicBezTo>
                  <a:cubicBezTo>
                    <a:pt x="25449" y="7430"/>
                    <a:pt x="25452" y="7426"/>
                    <a:pt x="25452" y="7426"/>
                  </a:cubicBezTo>
                  <a:cubicBezTo>
                    <a:pt x="25455" y="7427"/>
                    <a:pt x="25456" y="7427"/>
                    <a:pt x="25458" y="7427"/>
                  </a:cubicBezTo>
                  <a:cubicBezTo>
                    <a:pt x="25464" y="7427"/>
                    <a:pt x="25467" y="7422"/>
                    <a:pt x="25473" y="7419"/>
                  </a:cubicBezTo>
                  <a:cubicBezTo>
                    <a:pt x="25487" y="7419"/>
                    <a:pt x="25494" y="7423"/>
                    <a:pt x="25497" y="7426"/>
                  </a:cubicBezTo>
                  <a:cubicBezTo>
                    <a:pt x="25501" y="7434"/>
                    <a:pt x="25504" y="7437"/>
                    <a:pt x="25507" y="7440"/>
                  </a:cubicBezTo>
                  <a:cubicBezTo>
                    <a:pt x="25512" y="7440"/>
                    <a:pt x="25512" y="7444"/>
                    <a:pt x="25512" y="7447"/>
                  </a:cubicBezTo>
                  <a:cubicBezTo>
                    <a:pt x="25520" y="7463"/>
                    <a:pt x="25526" y="7484"/>
                    <a:pt x="25545" y="7484"/>
                  </a:cubicBezTo>
                  <a:cubicBezTo>
                    <a:pt x="25554" y="7484"/>
                    <a:pt x="25568" y="7478"/>
                    <a:pt x="25587" y="7461"/>
                  </a:cubicBezTo>
                  <a:cubicBezTo>
                    <a:pt x="25608" y="7472"/>
                    <a:pt x="25626" y="7482"/>
                    <a:pt x="25646" y="7489"/>
                  </a:cubicBezTo>
                  <a:cubicBezTo>
                    <a:pt x="25651" y="7494"/>
                    <a:pt x="25660" y="7497"/>
                    <a:pt x="25670" y="7497"/>
                  </a:cubicBezTo>
                  <a:cubicBezTo>
                    <a:pt x="25674" y="7497"/>
                    <a:pt x="25678" y="7497"/>
                    <a:pt x="25681" y="7496"/>
                  </a:cubicBezTo>
                  <a:cubicBezTo>
                    <a:pt x="25695" y="7490"/>
                    <a:pt x="25706" y="7488"/>
                    <a:pt x="25716" y="7488"/>
                  </a:cubicBezTo>
                  <a:cubicBezTo>
                    <a:pt x="25738" y="7488"/>
                    <a:pt x="25755" y="7499"/>
                    <a:pt x="25771" y="7513"/>
                  </a:cubicBezTo>
                  <a:cubicBezTo>
                    <a:pt x="25789" y="7520"/>
                    <a:pt x="25806" y="7523"/>
                    <a:pt x="25824" y="7530"/>
                  </a:cubicBezTo>
                  <a:cubicBezTo>
                    <a:pt x="25837" y="7544"/>
                    <a:pt x="25861" y="7538"/>
                    <a:pt x="25886" y="7541"/>
                  </a:cubicBezTo>
                  <a:cubicBezTo>
                    <a:pt x="25938" y="7541"/>
                    <a:pt x="25994" y="7530"/>
                    <a:pt x="26045" y="7527"/>
                  </a:cubicBezTo>
                  <a:cubicBezTo>
                    <a:pt x="26080" y="7523"/>
                    <a:pt x="26090" y="7523"/>
                    <a:pt x="26074" y="7503"/>
                  </a:cubicBezTo>
                  <a:cubicBezTo>
                    <a:pt x="26059" y="7482"/>
                    <a:pt x="26069" y="7468"/>
                    <a:pt x="26115" y="7461"/>
                  </a:cubicBezTo>
                  <a:lnTo>
                    <a:pt x="26115" y="7461"/>
                  </a:lnTo>
                  <a:cubicBezTo>
                    <a:pt x="26084" y="7482"/>
                    <a:pt x="26077" y="7496"/>
                    <a:pt x="26125" y="7496"/>
                  </a:cubicBezTo>
                  <a:lnTo>
                    <a:pt x="26184" y="7496"/>
                  </a:lnTo>
                  <a:cubicBezTo>
                    <a:pt x="26187" y="7516"/>
                    <a:pt x="26204" y="7530"/>
                    <a:pt x="26225" y="7530"/>
                  </a:cubicBezTo>
                  <a:cubicBezTo>
                    <a:pt x="26233" y="7530"/>
                    <a:pt x="26242" y="7528"/>
                    <a:pt x="26250" y="7523"/>
                  </a:cubicBezTo>
                  <a:cubicBezTo>
                    <a:pt x="26271" y="7513"/>
                    <a:pt x="26288" y="7506"/>
                    <a:pt x="26313" y="7503"/>
                  </a:cubicBezTo>
                  <a:cubicBezTo>
                    <a:pt x="26327" y="7499"/>
                    <a:pt x="26340" y="7493"/>
                    <a:pt x="26333" y="7482"/>
                  </a:cubicBezTo>
                  <a:cubicBezTo>
                    <a:pt x="26328" y="7474"/>
                    <a:pt x="26321" y="7471"/>
                    <a:pt x="26313" y="7471"/>
                  </a:cubicBezTo>
                  <a:cubicBezTo>
                    <a:pt x="26307" y="7471"/>
                    <a:pt x="26300" y="7473"/>
                    <a:pt x="26295" y="7479"/>
                  </a:cubicBezTo>
                  <a:cubicBezTo>
                    <a:pt x="26286" y="7485"/>
                    <a:pt x="26276" y="7487"/>
                    <a:pt x="26266" y="7487"/>
                  </a:cubicBezTo>
                  <a:cubicBezTo>
                    <a:pt x="26247" y="7487"/>
                    <a:pt x="26227" y="7478"/>
                    <a:pt x="26208" y="7478"/>
                  </a:cubicBezTo>
                  <a:cubicBezTo>
                    <a:pt x="26206" y="7478"/>
                    <a:pt x="26204" y="7478"/>
                    <a:pt x="26202" y="7479"/>
                  </a:cubicBezTo>
                  <a:cubicBezTo>
                    <a:pt x="26200" y="7478"/>
                    <a:pt x="26199" y="7478"/>
                    <a:pt x="26197" y="7478"/>
                  </a:cubicBezTo>
                  <a:cubicBezTo>
                    <a:pt x="26190" y="7478"/>
                    <a:pt x="26179" y="7480"/>
                    <a:pt x="26170" y="7480"/>
                  </a:cubicBezTo>
                  <a:cubicBezTo>
                    <a:pt x="26160" y="7480"/>
                    <a:pt x="26153" y="7477"/>
                    <a:pt x="26160" y="7461"/>
                  </a:cubicBezTo>
                  <a:cubicBezTo>
                    <a:pt x="26178" y="7454"/>
                    <a:pt x="26194" y="7451"/>
                    <a:pt x="26212" y="7444"/>
                  </a:cubicBezTo>
                  <a:lnTo>
                    <a:pt x="26282" y="7444"/>
                  </a:lnTo>
                  <a:cubicBezTo>
                    <a:pt x="26293" y="7444"/>
                    <a:pt x="26307" y="7445"/>
                    <a:pt x="26319" y="7445"/>
                  </a:cubicBezTo>
                  <a:cubicBezTo>
                    <a:pt x="26337" y="7445"/>
                    <a:pt x="26352" y="7442"/>
                    <a:pt x="26348" y="7423"/>
                  </a:cubicBezTo>
                  <a:lnTo>
                    <a:pt x="26448" y="7423"/>
                  </a:lnTo>
                  <a:cubicBezTo>
                    <a:pt x="26458" y="7451"/>
                    <a:pt x="26434" y="7485"/>
                    <a:pt x="26490" y="7503"/>
                  </a:cubicBezTo>
                  <a:cubicBezTo>
                    <a:pt x="26493" y="7503"/>
                    <a:pt x="26497" y="7503"/>
                    <a:pt x="26500" y="7506"/>
                  </a:cubicBezTo>
                  <a:cubicBezTo>
                    <a:pt x="26539" y="7508"/>
                    <a:pt x="26577" y="7529"/>
                    <a:pt x="26618" y="7529"/>
                  </a:cubicBezTo>
                  <a:cubicBezTo>
                    <a:pt x="26636" y="7529"/>
                    <a:pt x="26654" y="7525"/>
                    <a:pt x="26673" y="7513"/>
                  </a:cubicBezTo>
                  <a:lnTo>
                    <a:pt x="26722" y="7513"/>
                  </a:lnTo>
                  <a:cubicBezTo>
                    <a:pt x="26743" y="7485"/>
                    <a:pt x="26771" y="7461"/>
                    <a:pt x="26785" y="7430"/>
                  </a:cubicBezTo>
                  <a:cubicBezTo>
                    <a:pt x="26788" y="7423"/>
                    <a:pt x="26791" y="7413"/>
                    <a:pt x="26798" y="7405"/>
                  </a:cubicBezTo>
                  <a:lnTo>
                    <a:pt x="26847" y="7405"/>
                  </a:lnTo>
                  <a:cubicBezTo>
                    <a:pt x="26847" y="7405"/>
                    <a:pt x="26844" y="7405"/>
                    <a:pt x="26844" y="7409"/>
                  </a:cubicBezTo>
                  <a:cubicBezTo>
                    <a:pt x="26850" y="7419"/>
                    <a:pt x="26850" y="7434"/>
                    <a:pt x="26875" y="7434"/>
                  </a:cubicBezTo>
                  <a:cubicBezTo>
                    <a:pt x="26885" y="7430"/>
                    <a:pt x="26889" y="7423"/>
                    <a:pt x="26885" y="7416"/>
                  </a:cubicBezTo>
                  <a:lnTo>
                    <a:pt x="26885" y="7405"/>
                  </a:lnTo>
                  <a:lnTo>
                    <a:pt x="26969" y="7405"/>
                  </a:lnTo>
                  <a:lnTo>
                    <a:pt x="26969" y="7409"/>
                  </a:lnTo>
                  <a:cubicBezTo>
                    <a:pt x="26975" y="7419"/>
                    <a:pt x="26972" y="7437"/>
                    <a:pt x="26996" y="7440"/>
                  </a:cubicBezTo>
                  <a:cubicBezTo>
                    <a:pt x="26999" y="7441"/>
                    <a:pt x="27001" y="7441"/>
                    <a:pt x="27003" y="7441"/>
                  </a:cubicBezTo>
                  <a:cubicBezTo>
                    <a:pt x="27015" y="7441"/>
                    <a:pt x="27021" y="7432"/>
                    <a:pt x="27027" y="7423"/>
                  </a:cubicBezTo>
                  <a:cubicBezTo>
                    <a:pt x="27034" y="7419"/>
                    <a:pt x="27044" y="7416"/>
                    <a:pt x="27052" y="7413"/>
                  </a:cubicBezTo>
                  <a:cubicBezTo>
                    <a:pt x="27065" y="7409"/>
                    <a:pt x="27073" y="7409"/>
                    <a:pt x="27079" y="7405"/>
                  </a:cubicBezTo>
                  <a:cubicBezTo>
                    <a:pt x="27094" y="7405"/>
                    <a:pt x="27104" y="7405"/>
                    <a:pt x="27118" y="7402"/>
                  </a:cubicBezTo>
                  <a:lnTo>
                    <a:pt x="27118" y="7402"/>
                  </a:lnTo>
                  <a:cubicBezTo>
                    <a:pt x="27107" y="7413"/>
                    <a:pt x="27118" y="7426"/>
                    <a:pt x="27139" y="7440"/>
                  </a:cubicBezTo>
                  <a:cubicBezTo>
                    <a:pt x="27156" y="7451"/>
                    <a:pt x="27145" y="7461"/>
                    <a:pt x="27131" y="7468"/>
                  </a:cubicBezTo>
                  <a:cubicBezTo>
                    <a:pt x="27124" y="7473"/>
                    <a:pt x="27110" y="7479"/>
                    <a:pt x="27100" y="7479"/>
                  </a:cubicBezTo>
                  <a:cubicBezTo>
                    <a:pt x="27095" y="7479"/>
                    <a:pt x="27092" y="7478"/>
                    <a:pt x="27089" y="7475"/>
                  </a:cubicBezTo>
                  <a:cubicBezTo>
                    <a:pt x="27082" y="7460"/>
                    <a:pt x="27071" y="7457"/>
                    <a:pt x="27058" y="7457"/>
                  </a:cubicBezTo>
                  <a:cubicBezTo>
                    <a:pt x="27046" y="7457"/>
                    <a:pt x="27032" y="7460"/>
                    <a:pt x="27020" y="7460"/>
                  </a:cubicBezTo>
                  <a:cubicBezTo>
                    <a:pt x="27015" y="7460"/>
                    <a:pt x="27011" y="7459"/>
                    <a:pt x="27006" y="7458"/>
                  </a:cubicBezTo>
                  <a:cubicBezTo>
                    <a:pt x="27004" y="7457"/>
                    <a:pt x="27001" y="7457"/>
                    <a:pt x="26999" y="7457"/>
                  </a:cubicBezTo>
                  <a:cubicBezTo>
                    <a:pt x="26988" y="7457"/>
                    <a:pt x="26979" y="7463"/>
                    <a:pt x="26979" y="7472"/>
                  </a:cubicBezTo>
                  <a:cubicBezTo>
                    <a:pt x="26975" y="7482"/>
                    <a:pt x="26990" y="7485"/>
                    <a:pt x="27003" y="7485"/>
                  </a:cubicBezTo>
                  <a:cubicBezTo>
                    <a:pt x="27011" y="7484"/>
                    <a:pt x="27018" y="7484"/>
                    <a:pt x="27023" y="7484"/>
                  </a:cubicBezTo>
                  <a:cubicBezTo>
                    <a:pt x="27053" y="7484"/>
                    <a:pt x="27039" y="7498"/>
                    <a:pt x="27027" y="7509"/>
                  </a:cubicBezTo>
                  <a:cubicBezTo>
                    <a:pt x="27015" y="7525"/>
                    <a:pt x="27025" y="7538"/>
                    <a:pt x="27042" y="7538"/>
                  </a:cubicBezTo>
                  <a:cubicBezTo>
                    <a:pt x="27044" y="7538"/>
                    <a:pt x="27046" y="7538"/>
                    <a:pt x="27048" y="7538"/>
                  </a:cubicBezTo>
                  <a:cubicBezTo>
                    <a:pt x="27083" y="7534"/>
                    <a:pt x="27128" y="7541"/>
                    <a:pt x="27145" y="7513"/>
                  </a:cubicBezTo>
                  <a:cubicBezTo>
                    <a:pt x="27152" y="7509"/>
                    <a:pt x="27156" y="7506"/>
                    <a:pt x="27163" y="7506"/>
                  </a:cubicBezTo>
                  <a:lnTo>
                    <a:pt x="27187" y="7506"/>
                  </a:lnTo>
                  <a:cubicBezTo>
                    <a:pt x="27204" y="7485"/>
                    <a:pt x="27180" y="7464"/>
                    <a:pt x="27187" y="7444"/>
                  </a:cubicBezTo>
                  <a:cubicBezTo>
                    <a:pt x="27211" y="7426"/>
                    <a:pt x="27211" y="7413"/>
                    <a:pt x="27190" y="7402"/>
                  </a:cubicBezTo>
                  <a:cubicBezTo>
                    <a:pt x="27208" y="7402"/>
                    <a:pt x="27228" y="7402"/>
                    <a:pt x="27246" y="7399"/>
                  </a:cubicBezTo>
                  <a:lnTo>
                    <a:pt x="27246" y="7399"/>
                  </a:lnTo>
                  <a:cubicBezTo>
                    <a:pt x="27243" y="7405"/>
                    <a:pt x="27239" y="7413"/>
                    <a:pt x="27232" y="7416"/>
                  </a:cubicBezTo>
                  <a:cubicBezTo>
                    <a:pt x="27224" y="7421"/>
                    <a:pt x="27233" y="7427"/>
                    <a:pt x="27244" y="7427"/>
                  </a:cubicBezTo>
                  <a:cubicBezTo>
                    <a:pt x="27247" y="7427"/>
                    <a:pt x="27250" y="7427"/>
                    <a:pt x="27253" y="7426"/>
                  </a:cubicBezTo>
                  <a:cubicBezTo>
                    <a:pt x="27260" y="7426"/>
                    <a:pt x="27267" y="7423"/>
                    <a:pt x="27267" y="7419"/>
                  </a:cubicBezTo>
                  <a:cubicBezTo>
                    <a:pt x="27273" y="7413"/>
                    <a:pt x="27280" y="7412"/>
                    <a:pt x="27288" y="7412"/>
                  </a:cubicBezTo>
                  <a:cubicBezTo>
                    <a:pt x="27293" y="7412"/>
                    <a:pt x="27297" y="7413"/>
                    <a:pt x="27302" y="7413"/>
                  </a:cubicBezTo>
                  <a:cubicBezTo>
                    <a:pt x="27308" y="7413"/>
                    <a:pt x="27315" y="7413"/>
                    <a:pt x="27321" y="7413"/>
                  </a:cubicBezTo>
                  <a:cubicBezTo>
                    <a:pt x="27332" y="7413"/>
                    <a:pt x="27341" y="7412"/>
                    <a:pt x="27343" y="7405"/>
                  </a:cubicBezTo>
                  <a:cubicBezTo>
                    <a:pt x="27343" y="7399"/>
                    <a:pt x="27339" y="7399"/>
                    <a:pt x="27336" y="7395"/>
                  </a:cubicBezTo>
                  <a:cubicBezTo>
                    <a:pt x="27378" y="7392"/>
                    <a:pt x="27416" y="7389"/>
                    <a:pt x="27457" y="7384"/>
                  </a:cubicBezTo>
                  <a:lnTo>
                    <a:pt x="27457" y="7384"/>
                  </a:lnTo>
                  <a:cubicBezTo>
                    <a:pt x="27447" y="7402"/>
                    <a:pt x="27447" y="7423"/>
                    <a:pt x="27433" y="7437"/>
                  </a:cubicBezTo>
                  <a:cubicBezTo>
                    <a:pt x="27443" y="7444"/>
                    <a:pt x="27457" y="7445"/>
                    <a:pt x="27471" y="7445"/>
                  </a:cubicBezTo>
                  <a:cubicBezTo>
                    <a:pt x="27479" y="7445"/>
                    <a:pt x="27487" y="7444"/>
                    <a:pt x="27495" y="7444"/>
                  </a:cubicBezTo>
                  <a:cubicBezTo>
                    <a:pt x="27516" y="7444"/>
                    <a:pt x="27535" y="7447"/>
                    <a:pt x="27544" y="7468"/>
                  </a:cubicBezTo>
                  <a:cubicBezTo>
                    <a:pt x="27579" y="7426"/>
                    <a:pt x="27631" y="7413"/>
                    <a:pt x="27707" y="7413"/>
                  </a:cubicBezTo>
                  <a:cubicBezTo>
                    <a:pt x="27631" y="7444"/>
                    <a:pt x="27631" y="7444"/>
                    <a:pt x="27690" y="7479"/>
                  </a:cubicBezTo>
                  <a:cubicBezTo>
                    <a:pt x="27700" y="7483"/>
                    <a:pt x="27709" y="7485"/>
                    <a:pt x="27718" y="7485"/>
                  </a:cubicBezTo>
                  <a:cubicBezTo>
                    <a:pt x="27740" y="7485"/>
                    <a:pt x="27759" y="7473"/>
                    <a:pt x="27776" y="7468"/>
                  </a:cubicBezTo>
                  <a:cubicBezTo>
                    <a:pt x="27787" y="7464"/>
                    <a:pt x="27763" y="7447"/>
                    <a:pt x="27746" y="7444"/>
                  </a:cubicBezTo>
                  <a:cubicBezTo>
                    <a:pt x="27746" y="7438"/>
                    <a:pt x="27739" y="7431"/>
                    <a:pt x="27752" y="7431"/>
                  </a:cubicBezTo>
                  <a:cubicBezTo>
                    <a:pt x="27756" y="7431"/>
                    <a:pt x="27761" y="7432"/>
                    <a:pt x="27770" y="7434"/>
                  </a:cubicBezTo>
                  <a:cubicBezTo>
                    <a:pt x="27774" y="7434"/>
                    <a:pt x="27778" y="7435"/>
                    <a:pt x="27781" y="7435"/>
                  </a:cubicBezTo>
                  <a:cubicBezTo>
                    <a:pt x="27807" y="7435"/>
                    <a:pt x="27816" y="7414"/>
                    <a:pt x="27822" y="7399"/>
                  </a:cubicBezTo>
                  <a:cubicBezTo>
                    <a:pt x="27825" y="7391"/>
                    <a:pt x="27816" y="7387"/>
                    <a:pt x="27805" y="7387"/>
                  </a:cubicBezTo>
                  <a:cubicBezTo>
                    <a:pt x="27801" y="7387"/>
                    <a:pt x="27798" y="7388"/>
                    <a:pt x="27794" y="7389"/>
                  </a:cubicBezTo>
                  <a:cubicBezTo>
                    <a:pt x="27782" y="7391"/>
                    <a:pt x="27772" y="7392"/>
                    <a:pt x="27764" y="7392"/>
                  </a:cubicBezTo>
                  <a:cubicBezTo>
                    <a:pt x="27728" y="7392"/>
                    <a:pt x="27729" y="7370"/>
                    <a:pt x="27731" y="7350"/>
                  </a:cubicBezTo>
                  <a:cubicBezTo>
                    <a:pt x="27739" y="7350"/>
                    <a:pt x="27742" y="7350"/>
                    <a:pt x="27749" y="7347"/>
                  </a:cubicBezTo>
                  <a:cubicBezTo>
                    <a:pt x="27755" y="7348"/>
                    <a:pt x="27761" y="7349"/>
                    <a:pt x="27768" y="7349"/>
                  </a:cubicBezTo>
                  <a:cubicBezTo>
                    <a:pt x="27789" y="7349"/>
                    <a:pt x="27810" y="7342"/>
                    <a:pt x="27829" y="7339"/>
                  </a:cubicBezTo>
                  <a:cubicBezTo>
                    <a:pt x="27839" y="7339"/>
                    <a:pt x="27846" y="7336"/>
                    <a:pt x="27850" y="7329"/>
                  </a:cubicBezTo>
                  <a:cubicBezTo>
                    <a:pt x="27870" y="7322"/>
                    <a:pt x="27891" y="7315"/>
                    <a:pt x="27915" y="7309"/>
                  </a:cubicBezTo>
                  <a:cubicBezTo>
                    <a:pt x="27985" y="7294"/>
                    <a:pt x="28051" y="7277"/>
                    <a:pt x="28103" y="7253"/>
                  </a:cubicBezTo>
                  <a:cubicBezTo>
                    <a:pt x="28124" y="7243"/>
                    <a:pt x="28144" y="7235"/>
                    <a:pt x="28162" y="7229"/>
                  </a:cubicBezTo>
                  <a:cubicBezTo>
                    <a:pt x="28176" y="7246"/>
                    <a:pt x="28200" y="7264"/>
                    <a:pt x="28193" y="7285"/>
                  </a:cubicBezTo>
                  <a:cubicBezTo>
                    <a:pt x="28176" y="7275"/>
                    <a:pt x="28163" y="7272"/>
                    <a:pt x="28146" y="7272"/>
                  </a:cubicBezTo>
                  <a:cubicBezTo>
                    <a:pt x="28137" y="7272"/>
                    <a:pt x="28128" y="7273"/>
                    <a:pt x="28117" y="7274"/>
                  </a:cubicBezTo>
                  <a:cubicBezTo>
                    <a:pt x="28061" y="7280"/>
                    <a:pt x="28058" y="7312"/>
                    <a:pt x="28030" y="7329"/>
                  </a:cubicBezTo>
                  <a:cubicBezTo>
                    <a:pt x="28020" y="7326"/>
                    <a:pt x="28010" y="7322"/>
                    <a:pt x="27999" y="7319"/>
                  </a:cubicBezTo>
                  <a:cubicBezTo>
                    <a:pt x="27989" y="7315"/>
                    <a:pt x="27980" y="7314"/>
                    <a:pt x="27971" y="7314"/>
                  </a:cubicBezTo>
                  <a:cubicBezTo>
                    <a:pt x="27953" y="7314"/>
                    <a:pt x="27938" y="7319"/>
                    <a:pt x="27930" y="7326"/>
                  </a:cubicBezTo>
                  <a:cubicBezTo>
                    <a:pt x="27912" y="7336"/>
                    <a:pt x="27919" y="7354"/>
                    <a:pt x="27950" y="7360"/>
                  </a:cubicBezTo>
                  <a:cubicBezTo>
                    <a:pt x="27957" y="7364"/>
                    <a:pt x="27971" y="7368"/>
                    <a:pt x="27971" y="7378"/>
                  </a:cubicBezTo>
                  <a:cubicBezTo>
                    <a:pt x="27953" y="7381"/>
                    <a:pt x="27967" y="7400"/>
                    <a:pt x="27947" y="7400"/>
                  </a:cubicBezTo>
                  <a:cubicBezTo>
                    <a:pt x="27944" y="7400"/>
                    <a:pt x="27940" y="7399"/>
                    <a:pt x="27936" y="7399"/>
                  </a:cubicBezTo>
                  <a:cubicBezTo>
                    <a:pt x="27921" y="7394"/>
                    <a:pt x="27907" y="7392"/>
                    <a:pt x="27895" y="7392"/>
                  </a:cubicBezTo>
                  <a:cubicBezTo>
                    <a:pt x="27859" y="7392"/>
                    <a:pt x="27839" y="7411"/>
                    <a:pt x="27826" y="7437"/>
                  </a:cubicBezTo>
                  <a:cubicBezTo>
                    <a:pt x="27838" y="7437"/>
                    <a:pt x="27851" y="7437"/>
                    <a:pt x="27864" y="7437"/>
                  </a:cubicBezTo>
                  <a:cubicBezTo>
                    <a:pt x="27884" y="7437"/>
                    <a:pt x="27904" y="7436"/>
                    <a:pt x="27922" y="7430"/>
                  </a:cubicBezTo>
                  <a:cubicBezTo>
                    <a:pt x="27959" y="7424"/>
                    <a:pt x="27986" y="7401"/>
                    <a:pt x="28026" y="7401"/>
                  </a:cubicBezTo>
                  <a:cubicBezTo>
                    <a:pt x="28030" y="7401"/>
                    <a:pt x="28035" y="7401"/>
                    <a:pt x="28040" y="7402"/>
                  </a:cubicBezTo>
                  <a:cubicBezTo>
                    <a:pt x="28051" y="7405"/>
                    <a:pt x="28054" y="7413"/>
                    <a:pt x="28054" y="7419"/>
                  </a:cubicBezTo>
                  <a:cubicBezTo>
                    <a:pt x="28044" y="7423"/>
                    <a:pt x="28030" y="7426"/>
                    <a:pt x="28034" y="7434"/>
                  </a:cubicBezTo>
                  <a:cubicBezTo>
                    <a:pt x="28036" y="7439"/>
                    <a:pt x="28044" y="7444"/>
                    <a:pt x="28054" y="7444"/>
                  </a:cubicBezTo>
                  <a:cubicBezTo>
                    <a:pt x="28056" y="7444"/>
                    <a:pt x="28059" y="7444"/>
                    <a:pt x="28061" y="7444"/>
                  </a:cubicBezTo>
                  <a:cubicBezTo>
                    <a:pt x="28073" y="7441"/>
                    <a:pt x="28088" y="7433"/>
                    <a:pt x="28100" y="7433"/>
                  </a:cubicBezTo>
                  <a:cubicBezTo>
                    <a:pt x="28102" y="7433"/>
                    <a:pt x="28104" y="7433"/>
                    <a:pt x="28106" y="7434"/>
                  </a:cubicBezTo>
                  <a:cubicBezTo>
                    <a:pt x="28119" y="7435"/>
                    <a:pt x="28130" y="7436"/>
                    <a:pt x="28138" y="7436"/>
                  </a:cubicBezTo>
                  <a:cubicBezTo>
                    <a:pt x="28187" y="7436"/>
                    <a:pt x="28158" y="7413"/>
                    <a:pt x="28138" y="7395"/>
                  </a:cubicBezTo>
                  <a:cubicBezTo>
                    <a:pt x="28138" y="7378"/>
                    <a:pt x="28079" y="7395"/>
                    <a:pt x="28099" y="7364"/>
                  </a:cubicBezTo>
                  <a:lnTo>
                    <a:pt x="28099" y="7364"/>
                  </a:lnTo>
                  <a:cubicBezTo>
                    <a:pt x="28114" y="7367"/>
                    <a:pt x="28123" y="7379"/>
                    <a:pt x="28138" y="7379"/>
                  </a:cubicBezTo>
                  <a:cubicBezTo>
                    <a:pt x="28141" y="7379"/>
                    <a:pt x="28144" y="7379"/>
                    <a:pt x="28148" y="7378"/>
                  </a:cubicBezTo>
                  <a:cubicBezTo>
                    <a:pt x="28153" y="7375"/>
                    <a:pt x="28158" y="7373"/>
                    <a:pt x="28162" y="7373"/>
                  </a:cubicBezTo>
                  <a:cubicBezTo>
                    <a:pt x="28163" y="7373"/>
                    <a:pt x="28164" y="7373"/>
                    <a:pt x="28165" y="7374"/>
                  </a:cubicBezTo>
                  <a:cubicBezTo>
                    <a:pt x="28181" y="7378"/>
                    <a:pt x="28196" y="7379"/>
                    <a:pt x="28210" y="7379"/>
                  </a:cubicBezTo>
                  <a:cubicBezTo>
                    <a:pt x="28255" y="7379"/>
                    <a:pt x="28287" y="7362"/>
                    <a:pt x="28308" y="7333"/>
                  </a:cubicBezTo>
                  <a:cubicBezTo>
                    <a:pt x="28312" y="7326"/>
                    <a:pt x="28317" y="7324"/>
                    <a:pt x="28324" y="7324"/>
                  </a:cubicBezTo>
                  <a:cubicBezTo>
                    <a:pt x="28329" y="7324"/>
                    <a:pt x="28333" y="7325"/>
                    <a:pt x="28338" y="7326"/>
                  </a:cubicBezTo>
                  <a:cubicBezTo>
                    <a:pt x="28343" y="7329"/>
                    <a:pt x="28346" y="7329"/>
                    <a:pt x="28349" y="7329"/>
                  </a:cubicBezTo>
                  <a:cubicBezTo>
                    <a:pt x="28356" y="7333"/>
                    <a:pt x="28363" y="7336"/>
                    <a:pt x="28367" y="7339"/>
                  </a:cubicBezTo>
                  <a:cubicBezTo>
                    <a:pt x="28370" y="7354"/>
                    <a:pt x="28370" y="7364"/>
                    <a:pt x="28373" y="7374"/>
                  </a:cubicBezTo>
                  <a:cubicBezTo>
                    <a:pt x="28374" y="7375"/>
                    <a:pt x="28375" y="7375"/>
                    <a:pt x="28376" y="7375"/>
                  </a:cubicBezTo>
                  <a:cubicBezTo>
                    <a:pt x="28389" y="7375"/>
                    <a:pt x="28400" y="7354"/>
                    <a:pt x="28412" y="7354"/>
                  </a:cubicBezTo>
                  <a:cubicBezTo>
                    <a:pt x="28416" y="7354"/>
                    <a:pt x="28421" y="7358"/>
                    <a:pt x="28426" y="7368"/>
                  </a:cubicBezTo>
                  <a:cubicBezTo>
                    <a:pt x="28433" y="7384"/>
                    <a:pt x="28415" y="7402"/>
                    <a:pt x="28460" y="7405"/>
                  </a:cubicBezTo>
                  <a:cubicBezTo>
                    <a:pt x="28472" y="7406"/>
                    <a:pt x="28482" y="7407"/>
                    <a:pt x="28492" y="7407"/>
                  </a:cubicBezTo>
                  <a:cubicBezTo>
                    <a:pt x="28516" y="7407"/>
                    <a:pt x="28535" y="7402"/>
                    <a:pt x="28547" y="7381"/>
                  </a:cubicBezTo>
                  <a:cubicBezTo>
                    <a:pt x="28474" y="7378"/>
                    <a:pt x="28453" y="7339"/>
                    <a:pt x="28422" y="7312"/>
                  </a:cubicBezTo>
                  <a:cubicBezTo>
                    <a:pt x="28450" y="7274"/>
                    <a:pt x="28516" y="7256"/>
                    <a:pt x="28547" y="7222"/>
                  </a:cubicBezTo>
                  <a:cubicBezTo>
                    <a:pt x="28554" y="7215"/>
                    <a:pt x="28572" y="7211"/>
                    <a:pt x="28561" y="7201"/>
                  </a:cubicBezTo>
                  <a:cubicBezTo>
                    <a:pt x="28578" y="7194"/>
                    <a:pt x="28599" y="7187"/>
                    <a:pt x="28613" y="7173"/>
                  </a:cubicBezTo>
                  <a:cubicBezTo>
                    <a:pt x="28620" y="7170"/>
                    <a:pt x="28627" y="7163"/>
                    <a:pt x="28637" y="7160"/>
                  </a:cubicBezTo>
                  <a:cubicBezTo>
                    <a:pt x="28658" y="7152"/>
                    <a:pt x="28682" y="7142"/>
                    <a:pt x="28706" y="7139"/>
                  </a:cubicBezTo>
                  <a:cubicBezTo>
                    <a:pt x="28712" y="7138"/>
                    <a:pt x="28718" y="7138"/>
                    <a:pt x="28723" y="7138"/>
                  </a:cubicBezTo>
                  <a:cubicBezTo>
                    <a:pt x="28760" y="7138"/>
                    <a:pt x="28790" y="7156"/>
                    <a:pt x="28825" y="7156"/>
                  </a:cubicBezTo>
                  <a:cubicBezTo>
                    <a:pt x="28829" y="7156"/>
                    <a:pt x="28832" y="7156"/>
                    <a:pt x="28835" y="7155"/>
                  </a:cubicBezTo>
                  <a:cubicBezTo>
                    <a:pt x="28854" y="7155"/>
                    <a:pt x="28847" y="7138"/>
                    <a:pt x="28866" y="7138"/>
                  </a:cubicBezTo>
                  <a:cubicBezTo>
                    <a:pt x="28868" y="7138"/>
                    <a:pt x="28870" y="7138"/>
                    <a:pt x="28873" y="7139"/>
                  </a:cubicBezTo>
                  <a:cubicBezTo>
                    <a:pt x="28877" y="7139"/>
                    <a:pt x="28881" y="7139"/>
                    <a:pt x="28884" y="7139"/>
                  </a:cubicBezTo>
                  <a:cubicBezTo>
                    <a:pt x="28925" y="7139"/>
                    <a:pt x="28904" y="7120"/>
                    <a:pt x="28894" y="7107"/>
                  </a:cubicBezTo>
                  <a:cubicBezTo>
                    <a:pt x="28902" y="7102"/>
                    <a:pt x="28909" y="7101"/>
                    <a:pt x="28917" y="7101"/>
                  </a:cubicBezTo>
                  <a:cubicBezTo>
                    <a:pt x="28932" y="7101"/>
                    <a:pt x="28946" y="7106"/>
                    <a:pt x="28960" y="7106"/>
                  </a:cubicBezTo>
                  <a:cubicBezTo>
                    <a:pt x="28965" y="7106"/>
                    <a:pt x="28969" y="7106"/>
                    <a:pt x="28974" y="7104"/>
                  </a:cubicBezTo>
                  <a:cubicBezTo>
                    <a:pt x="29019" y="7107"/>
                    <a:pt x="29009" y="7131"/>
                    <a:pt x="29019" y="7145"/>
                  </a:cubicBezTo>
                  <a:cubicBezTo>
                    <a:pt x="29030" y="7165"/>
                    <a:pt x="29048" y="7171"/>
                    <a:pt x="29069" y="7171"/>
                  </a:cubicBezTo>
                  <a:cubicBezTo>
                    <a:pt x="29081" y="7171"/>
                    <a:pt x="29095" y="7169"/>
                    <a:pt x="29109" y="7166"/>
                  </a:cubicBezTo>
                  <a:cubicBezTo>
                    <a:pt x="29129" y="7184"/>
                    <a:pt x="29119" y="7201"/>
                    <a:pt x="29126" y="7218"/>
                  </a:cubicBezTo>
                  <a:cubicBezTo>
                    <a:pt x="29119" y="7225"/>
                    <a:pt x="29102" y="7232"/>
                    <a:pt x="29123" y="7243"/>
                  </a:cubicBezTo>
                  <a:cubicBezTo>
                    <a:pt x="29137" y="7260"/>
                    <a:pt x="29150" y="7278"/>
                    <a:pt x="29176" y="7278"/>
                  </a:cubicBezTo>
                  <a:cubicBezTo>
                    <a:pt x="29187" y="7278"/>
                    <a:pt x="29200" y="7275"/>
                    <a:pt x="29217" y="7267"/>
                  </a:cubicBezTo>
                  <a:cubicBezTo>
                    <a:pt x="29251" y="7277"/>
                    <a:pt x="29238" y="7285"/>
                    <a:pt x="29217" y="7291"/>
                  </a:cubicBezTo>
                  <a:cubicBezTo>
                    <a:pt x="29175" y="7312"/>
                    <a:pt x="29203" y="7322"/>
                    <a:pt x="29234" y="7333"/>
                  </a:cubicBezTo>
                  <a:cubicBezTo>
                    <a:pt x="29245" y="7334"/>
                    <a:pt x="29257" y="7334"/>
                    <a:pt x="29267" y="7334"/>
                  </a:cubicBezTo>
                  <a:cubicBezTo>
                    <a:pt x="29322" y="7334"/>
                    <a:pt x="29359" y="7320"/>
                    <a:pt x="29379" y="7288"/>
                  </a:cubicBezTo>
                  <a:cubicBezTo>
                    <a:pt x="29386" y="7278"/>
                    <a:pt x="29390" y="7259"/>
                    <a:pt x="29412" y="7259"/>
                  </a:cubicBezTo>
                  <a:cubicBezTo>
                    <a:pt x="29414" y="7259"/>
                    <a:pt x="29416" y="7259"/>
                    <a:pt x="29418" y="7260"/>
                  </a:cubicBezTo>
                  <a:cubicBezTo>
                    <a:pt x="29436" y="7262"/>
                    <a:pt x="29454" y="7263"/>
                    <a:pt x="29472" y="7263"/>
                  </a:cubicBezTo>
                  <a:cubicBezTo>
                    <a:pt x="29515" y="7263"/>
                    <a:pt x="29556" y="7258"/>
                    <a:pt x="29595" y="7253"/>
                  </a:cubicBezTo>
                  <a:lnTo>
                    <a:pt x="29595" y="7253"/>
                  </a:lnTo>
                  <a:cubicBezTo>
                    <a:pt x="29587" y="7285"/>
                    <a:pt x="29637" y="7267"/>
                    <a:pt x="29654" y="7277"/>
                  </a:cubicBezTo>
                  <a:cubicBezTo>
                    <a:pt x="29659" y="7310"/>
                    <a:pt x="29668" y="7324"/>
                    <a:pt x="29693" y="7324"/>
                  </a:cubicBezTo>
                  <a:cubicBezTo>
                    <a:pt x="29705" y="7324"/>
                    <a:pt x="29720" y="7321"/>
                    <a:pt x="29741" y="7315"/>
                  </a:cubicBezTo>
                  <a:cubicBezTo>
                    <a:pt x="29765" y="7333"/>
                    <a:pt x="29796" y="7336"/>
                    <a:pt x="29827" y="7343"/>
                  </a:cubicBezTo>
                  <a:cubicBezTo>
                    <a:pt x="29849" y="7345"/>
                    <a:pt x="29871" y="7349"/>
                    <a:pt x="29893" y="7349"/>
                  </a:cubicBezTo>
                  <a:cubicBezTo>
                    <a:pt x="29912" y="7349"/>
                    <a:pt x="29931" y="7346"/>
                    <a:pt x="29949" y="7336"/>
                  </a:cubicBezTo>
                  <a:cubicBezTo>
                    <a:pt x="29955" y="7333"/>
                    <a:pt x="29966" y="7329"/>
                    <a:pt x="29973" y="7326"/>
                  </a:cubicBezTo>
                  <a:cubicBezTo>
                    <a:pt x="29975" y="7326"/>
                    <a:pt x="29976" y="7326"/>
                    <a:pt x="29978" y="7326"/>
                  </a:cubicBezTo>
                  <a:cubicBezTo>
                    <a:pt x="30011" y="7326"/>
                    <a:pt x="30034" y="7301"/>
                    <a:pt x="30067" y="7301"/>
                  </a:cubicBezTo>
                  <a:cubicBezTo>
                    <a:pt x="30077" y="7301"/>
                    <a:pt x="30087" y="7304"/>
                    <a:pt x="30098" y="7309"/>
                  </a:cubicBezTo>
                  <a:cubicBezTo>
                    <a:pt x="30123" y="7319"/>
                    <a:pt x="30148" y="7322"/>
                    <a:pt x="30174" y="7322"/>
                  </a:cubicBezTo>
                  <a:cubicBezTo>
                    <a:pt x="30209" y="7322"/>
                    <a:pt x="30244" y="7316"/>
                    <a:pt x="30278" y="7312"/>
                  </a:cubicBezTo>
                  <a:cubicBezTo>
                    <a:pt x="30292" y="7309"/>
                    <a:pt x="30292" y="7305"/>
                    <a:pt x="30288" y="7298"/>
                  </a:cubicBezTo>
                  <a:cubicBezTo>
                    <a:pt x="30286" y="7292"/>
                    <a:pt x="30278" y="7287"/>
                    <a:pt x="30273" y="7287"/>
                  </a:cubicBezTo>
                  <a:cubicBezTo>
                    <a:pt x="30272" y="7287"/>
                    <a:pt x="30272" y="7287"/>
                    <a:pt x="30271" y="7288"/>
                  </a:cubicBezTo>
                  <a:cubicBezTo>
                    <a:pt x="30261" y="7296"/>
                    <a:pt x="30252" y="7298"/>
                    <a:pt x="30243" y="7298"/>
                  </a:cubicBezTo>
                  <a:cubicBezTo>
                    <a:pt x="30222" y="7298"/>
                    <a:pt x="30203" y="7284"/>
                    <a:pt x="30183" y="7284"/>
                  </a:cubicBezTo>
                  <a:cubicBezTo>
                    <a:pt x="30181" y="7284"/>
                    <a:pt x="30180" y="7284"/>
                    <a:pt x="30178" y="7285"/>
                  </a:cubicBezTo>
                  <a:cubicBezTo>
                    <a:pt x="30164" y="7270"/>
                    <a:pt x="30119" y="7256"/>
                    <a:pt x="30143" y="7243"/>
                  </a:cubicBezTo>
                  <a:cubicBezTo>
                    <a:pt x="30209" y="7205"/>
                    <a:pt x="30136" y="7208"/>
                    <a:pt x="30112" y="7197"/>
                  </a:cubicBezTo>
                  <a:cubicBezTo>
                    <a:pt x="30108" y="7194"/>
                    <a:pt x="30101" y="7187"/>
                    <a:pt x="30104" y="7184"/>
                  </a:cubicBezTo>
                  <a:cubicBezTo>
                    <a:pt x="30115" y="7173"/>
                    <a:pt x="30125" y="7163"/>
                    <a:pt x="30098" y="7160"/>
                  </a:cubicBezTo>
                  <a:cubicBezTo>
                    <a:pt x="30093" y="7159"/>
                    <a:pt x="30089" y="7158"/>
                    <a:pt x="30086" y="7158"/>
                  </a:cubicBezTo>
                  <a:cubicBezTo>
                    <a:pt x="30069" y="7158"/>
                    <a:pt x="30060" y="7166"/>
                    <a:pt x="30060" y="7180"/>
                  </a:cubicBezTo>
                  <a:cubicBezTo>
                    <a:pt x="30060" y="7184"/>
                    <a:pt x="30056" y="7190"/>
                    <a:pt x="30056" y="7197"/>
                  </a:cubicBezTo>
                  <a:cubicBezTo>
                    <a:pt x="30040" y="7197"/>
                    <a:pt x="30024" y="7199"/>
                    <a:pt x="30008" y="7199"/>
                  </a:cubicBezTo>
                  <a:cubicBezTo>
                    <a:pt x="29999" y="7199"/>
                    <a:pt x="29991" y="7198"/>
                    <a:pt x="29983" y="7197"/>
                  </a:cubicBezTo>
                  <a:cubicBezTo>
                    <a:pt x="29931" y="7190"/>
                    <a:pt x="29928" y="7173"/>
                    <a:pt x="29966" y="7149"/>
                  </a:cubicBezTo>
                  <a:cubicBezTo>
                    <a:pt x="30015" y="7125"/>
                    <a:pt x="29994" y="7093"/>
                    <a:pt x="29976" y="7062"/>
                  </a:cubicBezTo>
                  <a:cubicBezTo>
                    <a:pt x="29962" y="7051"/>
                    <a:pt x="29928" y="7051"/>
                    <a:pt x="29935" y="7027"/>
                  </a:cubicBezTo>
                  <a:cubicBezTo>
                    <a:pt x="29941" y="7021"/>
                    <a:pt x="29936" y="7009"/>
                    <a:pt x="29952" y="7009"/>
                  </a:cubicBezTo>
                  <a:cubicBezTo>
                    <a:pt x="29954" y="7009"/>
                    <a:pt x="29956" y="7009"/>
                    <a:pt x="29959" y="7010"/>
                  </a:cubicBezTo>
                  <a:cubicBezTo>
                    <a:pt x="30011" y="7010"/>
                    <a:pt x="30021" y="6996"/>
                    <a:pt x="29997" y="6972"/>
                  </a:cubicBezTo>
                  <a:cubicBezTo>
                    <a:pt x="29981" y="6953"/>
                    <a:pt x="29991" y="6945"/>
                    <a:pt x="30006" y="6945"/>
                  </a:cubicBezTo>
                  <a:cubicBezTo>
                    <a:pt x="30011" y="6945"/>
                    <a:pt x="30016" y="6946"/>
                    <a:pt x="30021" y="6947"/>
                  </a:cubicBezTo>
                  <a:cubicBezTo>
                    <a:pt x="30034" y="6951"/>
                    <a:pt x="30047" y="6952"/>
                    <a:pt x="30059" y="6952"/>
                  </a:cubicBezTo>
                  <a:cubicBezTo>
                    <a:pt x="30085" y="6952"/>
                    <a:pt x="30110" y="6946"/>
                    <a:pt x="30136" y="6944"/>
                  </a:cubicBezTo>
                  <a:lnTo>
                    <a:pt x="30139" y="6944"/>
                  </a:lnTo>
                  <a:cubicBezTo>
                    <a:pt x="30154" y="6968"/>
                    <a:pt x="30164" y="6993"/>
                    <a:pt x="30129" y="7014"/>
                  </a:cubicBezTo>
                  <a:cubicBezTo>
                    <a:pt x="30119" y="7021"/>
                    <a:pt x="30119" y="7027"/>
                    <a:pt x="30125" y="7038"/>
                  </a:cubicBezTo>
                  <a:cubicBezTo>
                    <a:pt x="30132" y="7044"/>
                    <a:pt x="30140" y="7047"/>
                    <a:pt x="30149" y="7047"/>
                  </a:cubicBezTo>
                  <a:cubicBezTo>
                    <a:pt x="30155" y="7047"/>
                    <a:pt x="30161" y="7046"/>
                    <a:pt x="30167" y="7045"/>
                  </a:cubicBezTo>
                  <a:cubicBezTo>
                    <a:pt x="30177" y="7045"/>
                    <a:pt x="30185" y="7037"/>
                    <a:pt x="30196" y="7037"/>
                  </a:cubicBezTo>
                  <a:cubicBezTo>
                    <a:pt x="30199" y="7037"/>
                    <a:pt x="30204" y="7038"/>
                    <a:pt x="30209" y="7041"/>
                  </a:cubicBezTo>
                  <a:cubicBezTo>
                    <a:pt x="30202" y="7059"/>
                    <a:pt x="30157" y="7051"/>
                    <a:pt x="30164" y="7072"/>
                  </a:cubicBezTo>
                  <a:cubicBezTo>
                    <a:pt x="30170" y="7086"/>
                    <a:pt x="30188" y="7100"/>
                    <a:pt x="30209" y="7100"/>
                  </a:cubicBezTo>
                  <a:cubicBezTo>
                    <a:pt x="30212" y="7100"/>
                    <a:pt x="30215" y="7100"/>
                    <a:pt x="30218" y="7100"/>
                  </a:cubicBezTo>
                  <a:cubicBezTo>
                    <a:pt x="30264" y="7100"/>
                    <a:pt x="30258" y="7122"/>
                    <a:pt x="30261" y="7139"/>
                  </a:cubicBezTo>
                  <a:lnTo>
                    <a:pt x="30261" y="7166"/>
                  </a:lnTo>
                  <a:cubicBezTo>
                    <a:pt x="30247" y="7187"/>
                    <a:pt x="30285" y="7205"/>
                    <a:pt x="30278" y="7229"/>
                  </a:cubicBezTo>
                  <a:cubicBezTo>
                    <a:pt x="30275" y="7236"/>
                    <a:pt x="30281" y="7238"/>
                    <a:pt x="30288" y="7238"/>
                  </a:cubicBezTo>
                  <a:cubicBezTo>
                    <a:pt x="30296" y="7238"/>
                    <a:pt x="30306" y="7235"/>
                    <a:pt x="30309" y="7232"/>
                  </a:cubicBezTo>
                  <a:cubicBezTo>
                    <a:pt x="30321" y="7221"/>
                    <a:pt x="30330" y="7215"/>
                    <a:pt x="30341" y="7215"/>
                  </a:cubicBezTo>
                  <a:cubicBezTo>
                    <a:pt x="30351" y="7215"/>
                    <a:pt x="30363" y="7219"/>
                    <a:pt x="30378" y="7229"/>
                  </a:cubicBezTo>
                  <a:cubicBezTo>
                    <a:pt x="30384" y="7234"/>
                    <a:pt x="30397" y="7237"/>
                    <a:pt x="30410" y="7237"/>
                  </a:cubicBezTo>
                  <a:cubicBezTo>
                    <a:pt x="30425" y="7237"/>
                    <a:pt x="30441" y="7233"/>
                    <a:pt x="30448" y="7222"/>
                  </a:cubicBezTo>
                  <a:cubicBezTo>
                    <a:pt x="30458" y="7205"/>
                    <a:pt x="30428" y="7201"/>
                    <a:pt x="30407" y="7197"/>
                  </a:cubicBezTo>
                  <a:cubicBezTo>
                    <a:pt x="30403" y="7197"/>
                    <a:pt x="30399" y="7194"/>
                    <a:pt x="30396" y="7190"/>
                  </a:cubicBezTo>
                  <a:cubicBezTo>
                    <a:pt x="30420" y="7184"/>
                    <a:pt x="30399" y="7176"/>
                    <a:pt x="30393" y="7166"/>
                  </a:cubicBezTo>
                  <a:cubicBezTo>
                    <a:pt x="30424" y="7149"/>
                    <a:pt x="30476" y="7145"/>
                    <a:pt x="30476" y="7114"/>
                  </a:cubicBezTo>
                  <a:cubicBezTo>
                    <a:pt x="30528" y="7121"/>
                    <a:pt x="30503" y="7149"/>
                    <a:pt x="30521" y="7166"/>
                  </a:cubicBezTo>
                  <a:cubicBezTo>
                    <a:pt x="30537" y="7163"/>
                    <a:pt x="30523" y="7142"/>
                    <a:pt x="30552" y="7142"/>
                  </a:cubicBezTo>
                  <a:cubicBezTo>
                    <a:pt x="30554" y="7142"/>
                    <a:pt x="30557" y="7142"/>
                    <a:pt x="30559" y="7142"/>
                  </a:cubicBezTo>
                  <a:cubicBezTo>
                    <a:pt x="30538" y="7173"/>
                    <a:pt x="30570" y="7173"/>
                    <a:pt x="30604" y="7173"/>
                  </a:cubicBezTo>
                  <a:cubicBezTo>
                    <a:pt x="30610" y="7173"/>
                    <a:pt x="30617" y="7174"/>
                    <a:pt x="30623" y="7174"/>
                  </a:cubicBezTo>
                  <a:cubicBezTo>
                    <a:pt x="30667" y="7174"/>
                    <a:pt x="30702" y="7163"/>
                    <a:pt x="30726" y="7139"/>
                  </a:cubicBezTo>
                  <a:cubicBezTo>
                    <a:pt x="30738" y="7128"/>
                    <a:pt x="30752" y="7121"/>
                    <a:pt x="30765" y="7121"/>
                  </a:cubicBezTo>
                  <a:cubicBezTo>
                    <a:pt x="30774" y="7121"/>
                    <a:pt x="30783" y="7124"/>
                    <a:pt x="30791" y="7131"/>
                  </a:cubicBezTo>
                  <a:cubicBezTo>
                    <a:pt x="30808" y="7146"/>
                    <a:pt x="30827" y="7152"/>
                    <a:pt x="30848" y="7152"/>
                  </a:cubicBezTo>
                  <a:cubicBezTo>
                    <a:pt x="30856" y="7152"/>
                    <a:pt x="30865" y="7151"/>
                    <a:pt x="30875" y="7149"/>
                  </a:cubicBezTo>
                  <a:cubicBezTo>
                    <a:pt x="30881" y="7147"/>
                    <a:pt x="30886" y="7147"/>
                    <a:pt x="30891" y="7147"/>
                  </a:cubicBezTo>
                  <a:cubicBezTo>
                    <a:pt x="30919" y="7147"/>
                    <a:pt x="30920" y="7171"/>
                    <a:pt x="30940" y="7180"/>
                  </a:cubicBezTo>
                  <a:cubicBezTo>
                    <a:pt x="30955" y="7187"/>
                    <a:pt x="30937" y="7201"/>
                    <a:pt x="30916" y="7208"/>
                  </a:cubicBezTo>
                  <a:cubicBezTo>
                    <a:pt x="30895" y="7211"/>
                    <a:pt x="30875" y="7218"/>
                    <a:pt x="30895" y="7235"/>
                  </a:cubicBezTo>
                  <a:cubicBezTo>
                    <a:pt x="30903" y="7241"/>
                    <a:pt x="30911" y="7243"/>
                    <a:pt x="30920" y="7243"/>
                  </a:cubicBezTo>
                  <a:cubicBezTo>
                    <a:pt x="30930" y="7243"/>
                    <a:pt x="30939" y="7241"/>
                    <a:pt x="30948" y="7235"/>
                  </a:cubicBezTo>
                  <a:cubicBezTo>
                    <a:pt x="30975" y="7215"/>
                    <a:pt x="31024" y="7208"/>
                    <a:pt x="31010" y="7173"/>
                  </a:cubicBezTo>
                  <a:cubicBezTo>
                    <a:pt x="31010" y="7166"/>
                    <a:pt x="31007" y="7160"/>
                    <a:pt x="31020" y="7160"/>
                  </a:cubicBezTo>
                  <a:cubicBezTo>
                    <a:pt x="31023" y="7158"/>
                    <a:pt x="31026" y="7158"/>
                    <a:pt x="31029" y="7158"/>
                  </a:cubicBezTo>
                  <a:cubicBezTo>
                    <a:pt x="31036" y="7158"/>
                    <a:pt x="31041" y="7161"/>
                    <a:pt x="31041" y="7166"/>
                  </a:cubicBezTo>
                  <a:cubicBezTo>
                    <a:pt x="31035" y="7184"/>
                    <a:pt x="31070" y="7201"/>
                    <a:pt x="31038" y="7215"/>
                  </a:cubicBezTo>
                  <a:cubicBezTo>
                    <a:pt x="31031" y="7218"/>
                    <a:pt x="31024" y="7225"/>
                    <a:pt x="31035" y="7229"/>
                  </a:cubicBezTo>
                  <a:cubicBezTo>
                    <a:pt x="31048" y="7234"/>
                    <a:pt x="31063" y="7235"/>
                    <a:pt x="31078" y="7235"/>
                  </a:cubicBezTo>
                  <a:cubicBezTo>
                    <a:pt x="31093" y="7235"/>
                    <a:pt x="31109" y="7234"/>
                    <a:pt x="31124" y="7232"/>
                  </a:cubicBezTo>
                  <a:cubicBezTo>
                    <a:pt x="31153" y="7229"/>
                    <a:pt x="31149" y="7215"/>
                    <a:pt x="31142" y="7201"/>
                  </a:cubicBezTo>
                  <a:cubicBezTo>
                    <a:pt x="31139" y="7187"/>
                    <a:pt x="31128" y="7160"/>
                    <a:pt x="31156" y="7160"/>
                  </a:cubicBezTo>
                  <a:cubicBezTo>
                    <a:pt x="31159" y="7160"/>
                    <a:pt x="31162" y="7160"/>
                    <a:pt x="31165" y="7160"/>
                  </a:cubicBezTo>
                  <a:cubicBezTo>
                    <a:pt x="31202" y="7160"/>
                    <a:pt x="31231" y="7142"/>
                    <a:pt x="31267" y="7142"/>
                  </a:cubicBezTo>
                  <a:cubicBezTo>
                    <a:pt x="31312" y="7142"/>
                    <a:pt x="31350" y="7152"/>
                    <a:pt x="31340" y="7184"/>
                  </a:cubicBezTo>
                  <a:cubicBezTo>
                    <a:pt x="31323" y="7232"/>
                    <a:pt x="31374" y="7243"/>
                    <a:pt x="31423" y="7260"/>
                  </a:cubicBezTo>
                  <a:cubicBezTo>
                    <a:pt x="31425" y="7259"/>
                    <a:pt x="31426" y="7259"/>
                    <a:pt x="31427" y="7259"/>
                  </a:cubicBezTo>
                  <a:cubicBezTo>
                    <a:pt x="31439" y="7259"/>
                    <a:pt x="31442" y="7271"/>
                    <a:pt x="31459" y="7271"/>
                  </a:cubicBezTo>
                  <a:cubicBezTo>
                    <a:pt x="31461" y="7271"/>
                    <a:pt x="31463" y="7271"/>
                    <a:pt x="31465" y="7270"/>
                  </a:cubicBezTo>
                  <a:cubicBezTo>
                    <a:pt x="31448" y="7250"/>
                    <a:pt x="31472" y="7239"/>
                    <a:pt x="31489" y="7225"/>
                  </a:cubicBezTo>
                  <a:cubicBezTo>
                    <a:pt x="31527" y="7233"/>
                    <a:pt x="31565" y="7243"/>
                    <a:pt x="31603" y="7243"/>
                  </a:cubicBezTo>
                  <a:cubicBezTo>
                    <a:pt x="31630" y="7243"/>
                    <a:pt x="31657" y="7238"/>
                    <a:pt x="31683" y="7222"/>
                  </a:cubicBezTo>
                  <a:cubicBezTo>
                    <a:pt x="31689" y="7218"/>
                    <a:pt x="31696" y="7216"/>
                    <a:pt x="31704" y="7216"/>
                  </a:cubicBezTo>
                  <a:cubicBezTo>
                    <a:pt x="31711" y="7216"/>
                    <a:pt x="31718" y="7218"/>
                    <a:pt x="31721" y="7222"/>
                  </a:cubicBezTo>
                  <a:cubicBezTo>
                    <a:pt x="31752" y="7270"/>
                    <a:pt x="31836" y="7267"/>
                    <a:pt x="31895" y="7301"/>
                  </a:cubicBezTo>
                  <a:cubicBezTo>
                    <a:pt x="31888" y="7270"/>
                    <a:pt x="31826" y="7253"/>
                    <a:pt x="31864" y="7222"/>
                  </a:cubicBezTo>
                  <a:lnTo>
                    <a:pt x="31864" y="7222"/>
                  </a:lnTo>
                  <a:cubicBezTo>
                    <a:pt x="31873" y="7227"/>
                    <a:pt x="31870" y="7246"/>
                    <a:pt x="31881" y="7246"/>
                  </a:cubicBezTo>
                  <a:cubicBezTo>
                    <a:pt x="31886" y="7246"/>
                    <a:pt x="31894" y="7241"/>
                    <a:pt x="31909" y="7229"/>
                  </a:cubicBezTo>
                  <a:cubicBezTo>
                    <a:pt x="31940" y="7205"/>
                    <a:pt x="32006" y="7180"/>
                    <a:pt x="32058" y="7176"/>
                  </a:cubicBezTo>
                  <a:cubicBezTo>
                    <a:pt x="32124" y="7170"/>
                    <a:pt x="32120" y="7160"/>
                    <a:pt x="32099" y="7131"/>
                  </a:cubicBezTo>
                  <a:lnTo>
                    <a:pt x="32099" y="7131"/>
                  </a:lnTo>
                  <a:cubicBezTo>
                    <a:pt x="32103" y="7132"/>
                    <a:pt x="32107" y="7132"/>
                    <a:pt x="32111" y="7132"/>
                  </a:cubicBezTo>
                  <a:cubicBezTo>
                    <a:pt x="32156" y="7132"/>
                    <a:pt x="32163" y="7112"/>
                    <a:pt x="32179" y="7086"/>
                  </a:cubicBezTo>
                  <a:cubicBezTo>
                    <a:pt x="32204" y="7048"/>
                    <a:pt x="32155" y="7045"/>
                    <a:pt x="32141" y="7024"/>
                  </a:cubicBezTo>
                  <a:cubicBezTo>
                    <a:pt x="32131" y="7011"/>
                    <a:pt x="32107" y="7004"/>
                    <a:pt x="32081" y="7004"/>
                  </a:cubicBezTo>
                  <a:cubicBezTo>
                    <a:pt x="32073" y="7004"/>
                    <a:pt x="32063" y="7005"/>
                    <a:pt x="32055" y="7006"/>
                  </a:cubicBezTo>
                  <a:cubicBezTo>
                    <a:pt x="32040" y="7010"/>
                    <a:pt x="32028" y="7011"/>
                    <a:pt x="32018" y="7011"/>
                  </a:cubicBezTo>
                  <a:cubicBezTo>
                    <a:pt x="31986" y="7011"/>
                    <a:pt x="31978" y="6995"/>
                    <a:pt x="31978" y="6968"/>
                  </a:cubicBezTo>
                  <a:cubicBezTo>
                    <a:pt x="31986" y="6957"/>
                    <a:pt x="31998" y="6953"/>
                    <a:pt x="32011" y="6953"/>
                  </a:cubicBezTo>
                  <a:cubicBezTo>
                    <a:pt x="32025" y="6953"/>
                    <a:pt x="32040" y="6958"/>
                    <a:pt x="32051" y="6961"/>
                  </a:cubicBezTo>
                  <a:cubicBezTo>
                    <a:pt x="32079" y="6976"/>
                    <a:pt x="32106" y="6990"/>
                    <a:pt x="32134" y="6990"/>
                  </a:cubicBezTo>
                  <a:cubicBezTo>
                    <a:pt x="32152" y="6990"/>
                    <a:pt x="32170" y="6985"/>
                    <a:pt x="32189" y="6972"/>
                  </a:cubicBezTo>
                  <a:cubicBezTo>
                    <a:pt x="32194" y="6972"/>
                    <a:pt x="32204" y="6976"/>
                    <a:pt x="32210" y="6976"/>
                  </a:cubicBezTo>
                  <a:cubicBezTo>
                    <a:pt x="32213" y="6976"/>
                    <a:pt x="32219" y="6976"/>
                    <a:pt x="32226" y="6976"/>
                  </a:cubicBezTo>
                  <a:cubicBezTo>
                    <a:pt x="32277" y="6976"/>
                    <a:pt x="32409" y="6967"/>
                    <a:pt x="32436" y="6961"/>
                  </a:cubicBezTo>
                  <a:cubicBezTo>
                    <a:pt x="32439" y="6958"/>
                    <a:pt x="32443" y="6955"/>
                    <a:pt x="32447" y="6951"/>
                  </a:cubicBezTo>
                  <a:cubicBezTo>
                    <a:pt x="32402" y="6947"/>
                    <a:pt x="32405" y="6923"/>
                    <a:pt x="32402" y="6902"/>
                  </a:cubicBezTo>
                  <a:cubicBezTo>
                    <a:pt x="32402" y="6899"/>
                    <a:pt x="32394" y="6892"/>
                    <a:pt x="32384" y="6892"/>
                  </a:cubicBezTo>
                  <a:lnTo>
                    <a:pt x="32343" y="6892"/>
                  </a:lnTo>
                  <a:cubicBezTo>
                    <a:pt x="32321" y="6887"/>
                    <a:pt x="32300" y="6884"/>
                    <a:pt x="32279" y="6884"/>
                  </a:cubicBezTo>
                  <a:cubicBezTo>
                    <a:pt x="32247" y="6884"/>
                    <a:pt x="32215" y="6890"/>
                    <a:pt x="32183" y="6899"/>
                  </a:cubicBezTo>
                  <a:cubicBezTo>
                    <a:pt x="32173" y="6902"/>
                    <a:pt x="32155" y="6902"/>
                    <a:pt x="32159" y="6913"/>
                  </a:cubicBezTo>
                  <a:cubicBezTo>
                    <a:pt x="32161" y="6921"/>
                    <a:pt x="32168" y="6924"/>
                    <a:pt x="32177" y="6924"/>
                  </a:cubicBezTo>
                  <a:cubicBezTo>
                    <a:pt x="32180" y="6924"/>
                    <a:pt x="32183" y="6924"/>
                    <a:pt x="32186" y="6923"/>
                  </a:cubicBezTo>
                  <a:cubicBezTo>
                    <a:pt x="32198" y="6919"/>
                    <a:pt x="32205" y="6918"/>
                    <a:pt x="32209" y="6918"/>
                  </a:cubicBezTo>
                  <a:cubicBezTo>
                    <a:pt x="32219" y="6918"/>
                    <a:pt x="32212" y="6926"/>
                    <a:pt x="32207" y="6934"/>
                  </a:cubicBezTo>
                  <a:cubicBezTo>
                    <a:pt x="32200" y="6937"/>
                    <a:pt x="32189" y="6941"/>
                    <a:pt x="32179" y="6944"/>
                  </a:cubicBezTo>
                  <a:cubicBezTo>
                    <a:pt x="32173" y="6947"/>
                    <a:pt x="32167" y="6948"/>
                    <a:pt x="32161" y="6948"/>
                  </a:cubicBezTo>
                  <a:cubicBezTo>
                    <a:pt x="32144" y="6948"/>
                    <a:pt x="32129" y="6940"/>
                    <a:pt x="32114" y="6937"/>
                  </a:cubicBezTo>
                  <a:cubicBezTo>
                    <a:pt x="32117" y="6913"/>
                    <a:pt x="32159" y="6882"/>
                    <a:pt x="32072" y="6882"/>
                  </a:cubicBezTo>
                  <a:cubicBezTo>
                    <a:pt x="32055" y="6882"/>
                    <a:pt x="32055" y="6857"/>
                    <a:pt x="32072" y="6854"/>
                  </a:cubicBezTo>
                  <a:cubicBezTo>
                    <a:pt x="32144" y="6847"/>
                    <a:pt x="32120" y="6819"/>
                    <a:pt x="32114" y="6792"/>
                  </a:cubicBezTo>
                  <a:cubicBezTo>
                    <a:pt x="32123" y="6789"/>
                    <a:pt x="32131" y="6788"/>
                    <a:pt x="32138" y="6788"/>
                  </a:cubicBezTo>
                  <a:cubicBezTo>
                    <a:pt x="32153" y="6788"/>
                    <a:pt x="32166" y="6793"/>
                    <a:pt x="32179" y="6802"/>
                  </a:cubicBezTo>
                  <a:cubicBezTo>
                    <a:pt x="32189" y="6809"/>
                    <a:pt x="32200" y="6813"/>
                    <a:pt x="32211" y="6813"/>
                  </a:cubicBezTo>
                  <a:cubicBezTo>
                    <a:pt x="32220" y="6813"/>
                    <a:pt x="32230" y="6810"/>
                    <a:pt x="32239" y="6802"/>
                  </a:cubicBezTo>
                  <a:cubicBezTo>
                    <a:pt x="32259" y="6781"/>
                    <a:pt x="32239" y="6777"/>
                    <a:pt x="32214" y="6771"/>
                  </a:cubicBezTo>
                  <a:cubicBezTo>
                    <a:pt x="32204" y="6771"/>
                    <a:pt x="32176" y="6764"/>
                    <a:pt x="32189" y="6753"/>
                  </a:cubicBezTo>
                  <a:cubicBezTo>
                    <a:pt x="32224" y="6729"/>
                    <a:pt x="32169" y="6722"/>
                    <a:pt x="32179" y="6702"/>
                  </a:cubicBezTo>
                  <a:lnTo>
                    <a:pt x="32179" y="6702"/>
                  </a:lnTo>
                  <a:cubicBezTo>
                    <a:pt x="32192" y="6706"/>
                    <a:pt x="32201" y="6708"/>
                    <a:pt x="32207" y="6708"/>
                  </a:cubicBezTo>
                  <a:cubicBezTo>
                    <a:pt x="32226" y="6708"/>
                    <a:pt x="32224" y="6692"/>
                    <a:pt x="32224" y="6677"/>
                  </a:cubicBezTo>
                  <a:cubicBezTo>
                    <a:pt x="32228" y="6656"/>
                    <a:pt x="32207" y="6649"/>
                    <a:pt x="32183" y="6643"/>
                  </a:cubicBezTo>
                  <a:cubicBezTo>
                    <a:pt x="32162" y="6632"/>
                    <a:pt x="32159" y="6618"/>
                    <a:pt x="32169" y="6604"/>
                  </a:cubicBezTo>
                  <a:cubicBezTo>
                    <a:pt x="32171" y="6604"/>
                    <a:pt x="32173" y="6603"/>
                    <a:pt x="32175" y="6603"/>
                  </a:cubicBezTo>
                  <a:cubicBezTo>
                    <a:pt x="32193" y="6603"/>
                    <a:pt x="32200" y="6623"/>
                    <a:pt x="32219" y="6623"/>
                  </a:cubicBezTo>
                  <a:cubicBezTo>
                    <a:pt x="32223" y="6623"/>
                    <a:pt x="32229" y="6621"/>
                    <a:pt x="32235" y="6618"/>
                  </a:cubicBezTo>
                  <a:cubicBezTo>
                    <a:pt x="32242" y="6620"/>
                    <a:pt x="32249" y="6620"/>
                    <a:pt x="32256" y="6620"/>
                  </a:cubicBezTo>
                  <a:cubicBezTo>
                    <a:pt x="32265" y="6620"/>
                    <a:pt x="32274" y="6620"/>
                    <a:pt x="32283" y="6620"/>
                  </a:cubicBezTo>
                  <a:cubicBezTo>
                    <a:pt x="32299" y="6620"/>
                    <a:pt x="32315" y="6622"/>
                    <a:pt x="32328" y="6632"/>
                  </a:cubicBezTo>
                  <a:cubicBezTo>
                    <a:pt x="32357" y="6634"/>
                    <a:pt x="32387" y="6641"/>
                    <a:pt x="32416" y="6641"/>
                  </a:cubicBezTo>
                  <a:cubicBezTo>
                    <a:pt x="32430" y="6641"/>
                    <a:pt x="32443" y="6640"/>
                    <a:pt x="32457" y="6635"/>
                  </a:cubicBezTo>
                  <a:cubicBezTo>
                    <a:pt x="32460" y="6632"/>
                    <a:pt x="32464" y="6632"/>
                    <a:pt x="32464" y="6632"/>
                  </a:cubicBezTo>
                  <a:cubicBezTo>
                    <a:pt x="32471" y="6632"/>
                    <a:pt x="32474" y="6628"/>
                    <a:pt x="32478" y="6628"/>
                  </a:cubicBezTo>
                  <a:cubicBezTo>
                    <a:pt x="32481" y="6657"/>
                    <a:pt x="32492" y="6666"/>
                    <a:pt x="32506" y="6666"/>
                  </a:cubicBezTo>
                  <a:cubicBezTo>
                    <a:pt x="32528" y="6666"/>
                    <a:pt x="32559" y="6642"/>
                    <a:pt x="32583" y="6642"/>
                  </a:cubicBezTo>
                  <a:cubicBezTo>
                    <a:pt x="32585" y="6642"/>
                    <a:pt x="32587" y="6642"/>
                    <a:pt x="32589" y="6643"/>
                  </a:cubicBezTo>
                  <a:cubicBezTo>
                    <a:pt x="32592" y="6644"/>
                    <a:pt x="32595" y="6644"/>
                    <a:pt x="32598" y="6644"/>
                  </a:cubicBezTo>
                  <a:cubicBezTo>
                    <a:pt x="32613" y="6644"/>
                    <a:pt x="32620" y="6630"/>
                    <a:pt x="32623" y="6618"/>
                  </a:cubicBezTo>
                  <a:cubicBezTo>
                    <a:pt x="32627" y="6601"/>
                    <a:pt x="32606" y="6601"/>
                    <a:pt x="32589" y="6593"/>
                  </a:cubicBezTo>
                  <a:cubicBezTo>
                    <a:pt x="32572" y="6587"/>
                    <a:pt x="32543" y="6598"/>
                    <a:pt x="32537" y="6577"/>
                  </a:cubicBezTo>
                  <a:lnTo>
                    <a:pt x="32537" y="6577"/>
                  </a:lnTo>
                  <a:cubicBezTo>
                    <a:pt x="32565" y="6578"/>
                    <a:pt x="32592" y="6580"/>
                    <a:pt x="32619" y="6580"/>
                  </a:cubicBezTo>
                  <a:cubicBezTo>
                    <a:pt x="32647" y="6580"/>
                    <a:pt x="32674" y="6578"/>
                    <a:pt x="32703" y="6573"/>
                  </a:cubicBezTo>
                  <a:cubicBezTo>
                    <a:pt x="32712" y="6571"/>
                    <a:pt x="32721" y="6570"/>
                    <a:pt x="32729" y="6570"/>
                  </a:cubicBezTo>
                  <a:cubicBezTo>
                    <a:pt x="32752" y="6570"/>
                    <a:pt x="32773" y="6576"/>
                    <a:pt x="32793" y="6583"/>
                  </a:cubicBezTo>
                  <a:cubicBezTo>
                    <a:pt x="32804" y="6587"/>
                    <a:pt x="32818" y="6590"/>
                    <a:pt x="32828" y="6593"/>
                  </a:cubicBezTo>
                  <a:cubicBezTo>
                    <a:pt x="32891" y="6577"/>
                    <a:pt x="32956" y="6556"/>
                    <a:pt x="33019" y="6535"/>
                  </a:cubicBezTo>
                  <a:cubicBezTo>
                    <a:pt x="33040" y="6531"/>
                    <a:pt x="33043" y="6521"/>
                    <a:pt x="33022" y="6510"/>
                  </a:cubicBezTo>
                  <a:cubicBezTo>
                    <a:pt x="33005" y="6503"/>
                    <a:pt x="32988" y="6493"/>
                    <a:pt x="32985" y="6483"/>
                  </a:cubicBezTo>
                  <a:cubicBezTo>
                    <a:pt x="32998" y="6476"/>
                    <a:pt x="33009" y="6473"/>
                    <a:pt x="33017" y="6473"/>
                  </a:cubicBezTo>
                  <a:cubicBezTo>
                    <a:pt x="33035" y="6473"/>
                    <a:pt x="33045" y="6485"/>
                    <a:pt x="33057" y="6497"/>
                  </a:cubicBezTo>
                  <a:cubicBezTo>
                    <a:pt x="33057" y="6497"/>
                    <a:pt x="33057" y="6500"/>
                    <a:pt x="33060" y="6500"/>
                  </a:cubicBezTo>
                  <a:cubicBezTo>
                    <a:pt x="33092" y="6521"/>
                    <a:pt x="33089" y="6538"/>
                    <a:pt x="33050" y="6552"/>
                  </a:cubicBezTo>
                  <a:cubicBezTo>
                    <a:pt x="33033" y="6559"/>
                    <a:pt x="33022" y="6566"/>
                    <a:pt x="33030" y="6580"/>
                  </a:cubicBezTo>
                  <a:cubicBezTo>
                    <a:pt x="33036" y="6590"/>
                    <a:pt x="33050" y="6590"/>
                    <a:pt x="33064" y="6590"/>
                  </a:cubicBezTo>
                  <a:cubicBezTo>
                    <a:pt x="33119" y="6583"/>
                    <a:pt x="33179" y="6580"/>
                    <a:pt x="33234" y="6569"/>
                  </a:cubicBezTo>
                  <a:cubicBezTo>
                    <a:pt x="33259" y="6566"/>
                    <a:pt x="33262" y="6556"/>
                    <a:pt x="33269" y="6545"/>
                  </a:cubicBezTo>
                  <a:cubicBezTo>
                    <a:pt x="33279" y="6524"/>
                    <a:pt x="33251" y="6531"/>
                    <a:pt x="33244" y="6528"/>
                  </a:cubicBezTo>
                  <a:cubicBezTo>
                    <a:pt x="33227" y="6521"/>
                    <a:pt x="33227" y="6521"/>
                    <a:pt x="33259" y="6510"/>
                  </a:cubicBezTo>
                  <a:cubicBezTo>
                    <a:pt x="33280" y="6507"/>
                    <a:pt x="33280" y="6485"/>
                    <a:pt x="33304" y="6485"/>
                  </a:cubicBezTo>
                  <a:cubicBezTo>
                    <a:pt x="33307" y="6485"/>
                    <a:pt x="33310" y="6485"/>
                    <a:pt x="33313" y="6486"/>
                  </a:cubicBezTo>
                  <a:lnTo>
                    <a:pt x="33318" y="6486"/>
                  </a:lnTo>
                  <a:cubicBezTo>
                    <a:pt x="33318" y="6518"/>
                    <a:pt x="33342" y="6535"/>
                    <a:pt x="33397" y="6535"/>
                  </a:cubicBezTo>
                  <a:cubicBezTo>
                    <a:pt x="33414" y="6529"/>
                    <a:pt x="33433" y="6527"/>
                    <a:pt x="33451" y="6527"/>
                  </a:cubicBezTo>
                  <a:cubicBezTo>
                    <a:pt x="33468" y="6527"/>
                    <a:pt x="33484" y="6528"/>
                    <a:pt x="33499" y="6528"/>
                  </a:cubicBezTo>
                  <a:cubicBezTo>
                    <a:pt x="33506" y="6528"/>
                    <a:pt x="33512" y="6528"/>
                    <a:pt x="33518" y="6528"/>
                  </a:cubicBezTo>
                  <a:lnTo>
                    <a:pt x="33518" y="6535"/>
                  </a:lnTo>
                  <a:cubicBezTo>
                    <a:pt x="33480" y="6545"/>
                    <a:pt x="33456" y="6559"/>
                    <a:pt x="33443" y="6590"/>
                  </a:cubicBezTo>
                  <a:cubicBezTo>
                    <a:pt x="33468" y="6583"/>
                    <a:pt x="33494" y="6579"/>
                    <a:pt x="33520" y="6579"/>
                  </a:cubicBezTo>
                  <a:cubicBezTo>
                    <a:pt x="33529" y="6579"/>
                    <a:pt x="33538" y="6579"/>
                    <a:pt x="33547" y="6580"/>
                  </a:cubicBezTo>
                  <a:cubicBezTo>
                    <a:pt x="33561" y="6589"/>
                    <a:pt x="33579" y="6597"/>
                    <a:pt x="33597" y="6597"/>
                  </a:cubicBezTo>
                  <a:cubicBezTo>
                    <a:pt x="33606" y="6597"/>
                    <a:pt x="33614" y="6595"/>
                    <a:pt x="33622" y="6590"/>
                  </a:cubicBezTo>
                  <a:cubicBezTo>
                    <a:pt x="33657" y="6573"/>
                    <a:pt x="33696" y="6569"/>
                    <a:pt x="33734" y="6569"/>
                  </a:cubicBezTo>
                  <a:cubicBezTo>
                    <a:pt x="33765" y="6569"/>
                    <a:pt x="33776" y="6559"/>
                    <a:pt x="33761" y="6542"/>
                  </a:cubicBezTo>
                  <a:cubicBezTo>
                    <a:pt x="33782" y="6535"/>
                    <a:pt x="33810" y="6538"/>
                    <a:pt x="33817" y="6518"/>
                  </a:cubicBezTo>
                  <a:cubicBezTo>
                    <a:pt x="33828" y="6519"/>
                    <a:pt x="33839" y="6520"/>
                    <a:pt x="33849" y="6520"/>
                  </a:cubicBezTo>
                  <a:cubicBezTo>
                    <a:pt x="33914" y="6520"/>
                    <a:pt x="33958" y="6487"/>
                    <a:pt x="34015" y="6473"/>
                  </a:cubicBezTo>
                  <a:cubicBezTo>
                    <a:pt x="34029" y="6465"/>
                    <a:pt x="34042" y="6459"/>
                    <a:pt x="34060" y="6459"/>
                  </a:cubicBezTo>
                  <a:cubicBezTo>
                    <a:pt x="34072" y="6438"/>
                    <a:pt x="34091" y="6411"/>
                    <a:pt x="34123" y="6411"/>
                  </a:cubicBezTo>
                  <a:cubicBezTo>
                    <a:pt x="34128" y="6411"/>
                    <a:pt x="34134" y="6412"/>
                    <a:pt x="34139" y="6414"/>
                  </a:cubicBezTo>
                  <a:cubicBezTo>
                    <a:pt x="34152" y="6416"/>
                    <a:pt x="34162" y="6418"/>
                    <a:pt x="34170" y="6418"/>
                  </a:cubicBezTo>
                  <a:cubicBezTo>
                    <a:pt x="34196" y="6418"/>
                    <a:pt x="34193" y="6401"/>
                    <a:pt x="34199" y="6385"/>
                  </a:cubicBezTo>
                  <a:cubicBezTo>
                    <a:pt x="34199" y="6379"/>
                    <a:pt x="34202" y="6369"/>
                    <a:pt x="34205" y="6361"/>
                  </a:cubicBezTo>
                  <a:cubicBezTo>
                    <a:pt x="34209" y="6354"/>
                    <a:pt x="34237" y="6358"/>
                    <a:pt x="34219" y="6344"/>
                  </a:cubicBezTo>
                  <a:cubicBezTo>
                    <a:pt x="34210" y="6338"/>
                    <a:pt x="34195" y="6325"/>
                    <a:pt x="34184" y="6325"/>
                  </a:cubicBezTo>
                  <a:cubicBezTo>
                    <a:pt x="34182" y="6325"/>
                    <a:pt x="34179" y="6326"/>
                    <a:pt x="34178" y="6327"/>
                  </a:cubicBezTo>
                  <a:cubicBezTo>
                    <a:pt x="34161" y="6338"/>
                    <a:pt x="34142" y="6341"/>
                    <a:pt x="34122" y="6341"/>
                  </a:cubicBezTo>
                  <a:cubicBezTo>
                    <a:pt x="34097" y="6341"/>
                    <a:pt x="34072" y="6337"/>
                    <a:pt x="34047" y="6337"/>
                  </a:cubicBezTo>
                  <a:cubicBezTo>
                    <a:pt x="34043" y="6337"/>
                    <a:pt x="34039" y="6337"/>
                    <a:pt x="34035" y="6337"/>
                  </a:cubicBezTo>
                  <a:cubicBezTo>
                    <a:pt x="34016" y="6340"/>
                    <a:pt x="33997" y="6341"/>
                    <a:pt x="33979" y="6341"/>
                  </a:cubicBezTo>
                  <a:cubicBezTo>
                    <a:pt x="33894" y="6341"/>
                    <a:pt x="33812" y="6319"/>
                    <a:pt x="33726" y="6319"/>
                  </a:cubicBezTo>
                  <a:cubicBezTo>
                    <a:pt x="33725" y="6320"/>
                    <a:pt x="33723" y="6320"/>
                    <a:pt x="33720" y="6320"/>
                  </a:cubicBezTo>
                  <a:cubicBezTo>
                    <a:pt x="33702" y="6320"/>
                    <a:pt x="33673" y="6308"/>
                    <a:pt x="33682" y="6299"/>
                  </a:cubicBezTo>
                  <a:cubicBezTo>
                    <a:pt x="33699" y="6276"/>
                    <a:pt x="33678" y="6268"/>
                    <a:pt x="33663" y="6268"/>
                  </a:cubicBezTo>
                  <a:cubicBezTo>
                    <a:pt x="33657" y="6268"/>
                    <a:pt x="33653" y="6269"/>
                    <a:pt x="33651" y="6271"/>
                  </a:cubicBezTo>
                  <a:cubicBezTo>
                    <a:pt x="33644" y="6278"/>
                    <a:pt x="33639" y="6280"/>
                    <a:pt x="33634" y="6280"/>
                  </a:cubicBezTo>
                  <a:cubicBezTo>
                    <a:pt x="33620" y="6280"/>
                    <a:pt x="33612" y="6260"/>
                    <a:pt x="33601" y="6260"/>
                  </a:cubicBezTo>
                  <a:cubicBezTo>
                    <a:pt x="33597" y="6260"/>
                    <a:pt x="33593" y="6262"/>
                    <a:pt x="33588" y="6268"/>
                  </a:cubicBezTo>
                  <a:cubicBezTo>
                    <a:pt x="33583" y="6273"/>
                    <a:pt x="33579" y="6275"/>
                    <a:pt x="33574" y="6275"/>
                  </a:cubicBezTo>
                  <a:cubicBezTo>
                    <a:pt x="33564" y="6275"/>
                    <a:pt x="33556" y="6265"/>
                    <a:pt x="33547" y="6265"/>
                  </a:cubicBezTo>
                  <a:lnTo>
                    <a:pt x="33547" y="6219"/>
                  </a:lnTo>
                  <a:cubicBezTo>
                    <a:pt x="33559" y="6214"/>
                    <a:pt x="33571" y="6212"/>
                    <a:pt x="33583" y="6212"/>
                  </a:cubicBezTo>
                  <a:cubicBezTo>
                    <a:pt x="33615" y="6212"/>
                    <a:pt x="33646" y="6225"/>
                    <a:pt x="33677" y="6225"/>
                  </a:cubicBezTo>
                  <a:cubicBezTo>
                    <a:pt x="33683" y="6225"/>
                    <a:pt x="33689" y="6224"/>
                    <a:pt x="33696" y="6223"/>
                  </a:cubicBezTo>
                  <a:cubicBezTo>
                    <a:pt x="33727" y="6224"/>
                    <a:pt x="33759" y="6224"/>
                    <a:pt x="33791" y="6224"/>
                  </a:cubicBezTo>
                  <a:cubicBezTo>
                    <a:pt x="34039" y="6224"/>
                    <a:pt x="34285" y="6202"/>
                    <a:pt x="34528" y="6174"/>
                  </a:cubicBezTo>
                  <a:cubicBezTo>
                    <a:pt x="34597" y="6167"/>
                    <a:pt x="34671" y="6164"/>
                    <a:pt x="34736" y="6146"/>
                  </a:cubicBezTo>
                  <a:cubicBezTo>
                    <a:pt x="34791" y="6150"/>
                    <a:pt x="34851" y="6146"/>
                    <a:pt x="34903" y="6156"/>
                  </a:cubicBezTo>
                  <a:cubicBezTo>
                    <a:pt x="34932" y="6161"/>
                    <a:pt x="34957" y="6169"/>
                    <a:pt x="34985" y="6169"/>
                  </a:cubicBezTo>
                  <a:cubicBezTo>
                    <a:pt x="34998" y="6169"/>
                    <a:pt x="35010" y="6168"/>
                    <a:pt x="35025" y="6164"/>
                  </a:cubicBezTo>
                  <a:cubicBezTo>
                    <a:pt x="35052" y="6156"/>
                    <a:pt x="35055" y="6156"/>
                    <a:pt x="35049" y="6143"/>
                  </a:cubicBezTo>
                  <a:cubicBezTo>
                    <a:pt x="35028" y="6119"/>
                    <a:pt x="35017" y="6094"/>
                    <a:pt x="35035" y="6070"/>
                  </a:cubicBezTo>
                  <a:cubicBezTo>
                    <a:pt x="35062" y="6063"/>
                    <a:pt x="35090" y="6063"/>
                    <a:pt x="35111" y="6042"/>
                  </a:cubicBezTo>
                  <a:cubicBezTo>
                    <a:pt x="35028" y="6032"/>
                    <a:pt x="34963" y="5996"/>
                    <a:pt x="34875" y="5996"/>
                  </a:cubicBezTo>
                  <a:cubicBezTo>
                    <a:pt x="34867" y="5996"/>
                    <a:pt x="34859" y="5997"/>
                    <a:pt x="34851" y="5997"/>
                  </a:cubicBezTo>
                  <a:cubicBezTo>
                    <a:pt x="34838" y="5999"/>
                    <a:pt x="34825" y="5999"/>
                    <a:pt x="34812" y="5999"/>
                  </a:cubicBezTo>
                  <a:cubicBezTo>
                    <a:pt x="34761" y="5999"/>
                    <a:pt x="34710" y="5987"/>
                    <a:pt x="34687" y="5945"/>
                  </a:cubicBezTo>
                  <a:cubicBezTo>
                    <a:pt x="34681" y="5931"/>
                    <a:pt x="34663" y="5931"/>
                    <a:pt x="34646" y="5927"/>
                  </a:cubicBezTo>
                  <a:cubicBezTo>
                    <a:pt x="34620" y="5924"/>
                    <a:pt x="34594" y="5922"/>
                    <a:pt x="34568" y="5922"/>
                  </a:cubicBezTo>
                  <a:cubicBezTo>
                    <a:pt x="34543" y="5922"/>
                    <a:pt x="34518" y="5924"/>
                    <a:pt x="34493" y="5927"/>
                  </a:cubicBezTo>
                  <a:cubicBezTo>
                    <a:pt x="34375" y="5941"/>
                    <a:pt x="34254" y="5938"/>
                    <a:pt x="34136" y="5941"/>
                  </a:cubicBezTo>
                  <a:cubicBezTo>
                    <a:pt x="34126" y="5941"/>
                    <a:pt x="34114" y="5942"/>
                    <a:pt x="34103" y="5942"/>
                  </a:cubicBezTo>
                  <a:cubicBezTo>
                    <a:pt x="34080" y="5942"/>
                    <a:pt x="34056" y="5940"/>
                    <a:pt x="34035" y="5931"/>
                  </a:cubicBezTo>
                  <a:cubicBezTo>
                    <a:pt x="34063" y="5906"/>
                    <a:pt x="34112" y="5911"/>
                    <a:pt x="34139" y="5890"/>
                  </a:cubicBezTo>
                  <a:cubicBezTo>
                    <a:pt x="34101" y="5876"/>
                    <a:pt x="34063" y="5872"/>
                    <a:pt x="34029" y="5872"/>
                  </a:cubicBezTo>
                  <a:cubicBezTo>
                    <a:pt x="33975" y="5872"/>
                    <a:pt x="33922" y="5878"/>
                    <a:pt x="33870" y="5878"/>
                  </a:cubicBezTo>
                  <a:cubicBezTo>
                    <a:pt x="33844" y="5878"/>
                    <a:pt x="33818" y="5877"/>
                    <a:pt x="33792" y="5872"/>
                  </a:cubicBezTo>
                  <a:cubicBezTo>
                    <a:pt x="33747" y="5858"/>
                    <a:pt x="33699" y="5862"/>
                    <a:pt x="33654" y="5855"/>
                  </a:cubicBezTo>
                  <a:cubicBezTo>
                    <a:pt x="33646" y="5848"/>
                    <a:pt x="33636" y="5846"/>
                    <a:pt x="33626" y="5846"/>
                  </a:cubicBezTo>
                  <a:cubicBezTo>
                    <a:pt x="33616" y="5846"/>
                    <a:pt x="33604" y="5848"/>
                    <a:pt x="33592" y="5848"/>
                  </a:cubicBezTo>
                  <a:cubicBezTo>
                    <a:pt x="33571" y="5848"/>
                    <a:pt x="33567" y="5841"/>
                    <a:pt x="33574" y="5831"/>
                  </a:cubicBezTo>
                  <a:cubicBezTo>
                    <a:pt x="33598" y="5831"/>
                    <a:pt x="33626" y="5831"/>
                    <a:pt x="33651" y="5834"/>
                  </a:cubicBezTo>
                  <a:cubicBezTo>
                    <a:pt x="33659" y="5836"/>
                    <a:pt x="33665" y="5837"/>
                    <a:pt x="33671" y="5837"/>
                  </a:cubicBezTo>
                  <a:cubicBezTo>
                    <a:pt x="33693" y="5837"/>
                    <a:pt x="33701" y="5824"/>
                    <a:pt x="33709" y="5813"/>
                  </a:cubicBezTo>
                  <a:cubicBezTo>
                    <a:pt x="33711" y="5813"/>
                    <a:pt x="33713" y="5813"/>
                    <a:pt x="33714" y="5813"/>
                  </a:cubicBezTo>
                  <a:cubicBezTo>
                    <a:pt x="33742" y="5813"/>
                    <a:pt x="33757" y="5791"/>
                    <a:pt x="33780" y="5791"/>
                  </a:cubicBezTo>
                  <a:cubicBezTo>
                    <a:pt x="33783" y="5791"/>
                    <a:pt x="33786" y="5792"/>
                    <a:pt x="33789" y="5792"/>
                  </a:cubicBezTo>
                  <a:cubicBezTo>
                    <a:pt x="33799" y="5795"/>
                    <a:pt x="33808" y="5796"/>
                    <a:pt x="33815" y="5796"/>
                  </a:cubicBezTo>
                  <a:cubicBezTo>
                    <a:pt x="33840" y="5796"/>
                    <a:pt x="33856" y="5785"/>
                    <a:pt x="33872" y="5772"/>
                  </a:cubicBezTo>
                  <a:cubicBezTo>
                    <a:pt x="33876" y="5775"/>
                    <a:pt x="33883" y="5778"/>
                    <a:pt x="33886" y="5778"/>
                  </a:cubicBezTo>
                  <a:cubicBezTo>
                    <a:pt x="33943" y="5775"/>
                    <a:pt x="33998" y="5760"/>
                    <a:pt x="34054" y="5760"/>
                  </a:cubicBezTo>
                  <a:cubicBezTo>
                    <a:pt x="34060" y="5760"/>
                    <a:pt x="34065" y="5760"/>
                    <a:pt x="34070" y="5761"/>
                  </a:cubicBezTo>
                  <a:cubicBezTo>
                    <a:pt x="34095" y="5761"/>
                    <a:pt x="34077" y="5747"/>
                    <a:pt x="34074" y="5737"/>
                  </a:cubicBezTo>
                  <a:lnTo>
                    <a:pt x="34074" y="5737"/>
                  </a:lnTo>
                  <a:cubicBezTo>
                    <a:pt x="34120" y="5738"/>
                    <a:pt x="34167" y="5741"/>
                    <a:pt x="34213" y="5741"/>
                  </a:cubicBezTo>
                  <a:cubicBezTo>
                    <a:pt x="34285" y="5741"/>
                    <a:pt x="34355" y="5733"/>
                    <a:pt x="34413" y="5695"/>
                  </a:cubicBezTo>
                  <a:cubicBezTo>
                    <a:pt x="34479" y="5688"/>
                    <a:pt x="34546" y="5685"/>
                    <a:pt x="34597" y="5653"/>
                  </a:cubicBezTo>
                  <a:cubicBezTo>
                    <a:pt x="34615" y="5643"/>
                    <a:pt x="34636" y="5643"/>
                    <a:pt x="34653" y="5643"/>
                  </a:cubicBezTo>
                  <a:cubicBezTo>
                    <a:pt x="34657" y="5647"/>
                    <a:pt x="34660" y="5647"/>
                    <a:pt x="34663" y="5647"/>
                  </a:cubicBezTo>
                  <a:cubicBezTo>
                    <a:pt x="34681" y="5647"/>
                    <a:pt x="34698" y="5647"/>
                    <a:pt x="34712" y="5643"/>
                  </a:cubicBezTo>
                  <a:cubicBezTo>
                    <a:pt x="34796" y="5636"/>
                    <a:pt x="34930" y="5605"/>
                    <a:pt x="34951" y="5588"/>
                  </a:cubicBezTo>
                  <a:cubicBezTo>
                    <a:pt x="34955" y="5584"/>
                    <a:pt x="34955" y="5581"/>
                    <a:pt x="34955" y="5573"/>
                  </a:cubicBezTo>
                  <a:cubicBezTo>
                    <a:pt x="34963" y="5568"/>
                    <a:pt x="34974" y="5568"/>
                    <a:pt x="34985" y="5568"/>
                  </a:cubicBezTo>
                  <a:cubicBezTo>
                    <a:pt x="34990" y="5568"/>
                    <a:pt x="34996" y="5568"/>
                    <a:pt x="35001" y="5568"/>
                  </a:cubicBezTo>
                  <a:cubicBezTo>
                    <a:pt x="35006" y="5568"/>
                    <a:pt x="35012" y="5568"/>
                    <a:pt x="35017" y="5567"/>
                  </a:cubicBezTo>
                  <a:cubicBezTo>
                    <a:pt x="35115" y="5557"/>
                    <a:pt x="35204" y="5539"/>
                    <a:pt x="35288" y="5511"/>
                  </a:cubicBezTo>
                  <a:cubicBezTo>
                    <a:pt x="35299" y="5504"/>
                    <a:pt x="35316" y="5504"/>
                    <a:pt x="35305" y="5487"/>
                  </a:cubicBezTo>
                  <a:cubicBezTo>
                    <a:pt x="35289" y="5486"/>
                    <a:pt x="35274" y="5486"/>
                    <a:pt x="35258" y="5486"/>
                  </a:cubicBezTo>
                  <a:cubicBezTo>
                    <a:pt x="35175" y="5486"/>
                    <a:pt x="35090" y="5493"/>
                    <a:pt x="35017" y="5511"/>
                  </a:cubicBezTo>
                  <a:cubicBezTo>
                    <a:pt x="34781" y="5567"/>
                    <a:pt x="34528" y="5584"/>
                    <a:pt x="34289" y="5629"/>
                  </a:cubicBezTo>
                  <a:cubicBezTo>
                    <a:pt x="34188" y="5650"/>
                    <a:pt x="34080" y="5661"/>
                    <a:pt x="33976" y="5667"/>
                  </a:cubicBezTo>
                  <a:cubicBezTo>
                    <a:pt x="33853" y="5677"/>
                    <a:pt x="33741" y="5707"/>
                    <a:pt x="33616" y="5707"/>
                  </a:cubicBezTo>
                  <a:cubicBezTo>
                    <a:pt x="33605" y="5707"/>
                    <a:pt x="33593" y="5706"/>
                    <a:pt x="33581" y="5706"/>
                  </a:cubicBezTo>
                  <a:cubicBezTo>
                    <a:pt x="33498" y="5706"/>
                    <a:pt x="33414" y="5730"/>
                    <a:pt x="33328" y="5744"/>
                  </a:cubicBezTo>
                  <a:cubicBezTo>
                    <a:pt x="33248" y="5757"/>
                    <a:pt x="33164" y="5757"/>
                    <a:pt x="33085" y="5768"/>
                  </a:cubicBezTo>
                  <a:cubicBezTo>
                    <a:pt x="33017" y="5776"/>
                    <a:pt x="32946" y="5786"/>
                    <a:pt x="32876" y="5786"/>
                  </a:cubicBezTo>
                  <a:cubicBezTo>
                    <a:pt x="32825" y="5786"/>
                    <a:pt x="32774" y="5781"/>
                    <a:pt x="32724" y="5765"/>
                  </a:cubicBezTo>
                  <a:cubicBezTo>
                    <a:pt x="32654" y="5737"/>
                    <a:pt x="32581" y="5726"/>
                    <a:pt x="32501" y="5726"/>
                  </a:cubicBezTo>
                  <a:cubicBezTo>
                    <a:pt x="32490" y="5726"/>
                    <a:pt x="32479" y="5726"/>
                    <a:pt x="32468" y="5727"/>
                  </a:cubicBezTo>
                  <a:cubicBezTo>
                    <a:pt x="32447" y="5716"/>
                    <a:pt x="32415" y="5716"/>
                    <a:pt x="32388" y="5709"/>
                  </a:cubicBezTo>
                  <a:cubicBezTo>
                    <a:pt x="32364" y="5706"/>
                    <a:pt x="32340" y="5704"/>
                    <a:pt x="32316" y="5704"/>
                  </a:cubicBezTo>
                  <a:cubicBezTo>
                    <a:pt x="32228" y="5704"/>
                    <a:pt x="32142" y="5724"/>
                    <a:pt x="32053" y="5724"/>
                  </a:cubicBezTo>
                  <a:cubicBezTo>
                    <a:pt x="32048" y="5724"/>
                    <a:pt x="32042" y="5723"/>
                    <a:pt x="32037" y="5723"/>
                  </a:cubicBezTo>
                  <a:cubicBezTo>
                    <a:pt x="32014" y="5722"/>
                    <a:pt x="31991" y="5721"/>
                    <a:pt x="31969" y="5721"/>
                  </a:cubicBezTo>
                  <a:cubicBezTo>
                    <a:pt x="31889" y="5721"/>
                    <a:pt x="31810" y="5730"/>
                    <a:pt x="31731" y="5744"/>
                  </a:cubicBezTo>
                  <a:lnTo>
                    <a:pt x="31707" y="5744"/>
                  </a:lnTo>
                  <a:cubicBezTo>
                    <a:pt x="31683" y="5744"/>
                    <a:pt x="31659" y="5737"/>
                    <a:pt x="31635" y="5737"/>
                  </a:cubicBezTo>
                  <a:cubicBezTo>
                    <a:pt x="31552" y="5747"/>
                    <a:pt x="31465" y="5757"/>
                    <a:pt x="31382" y="5768"/>
                  </a:cubicBezTo>
                  <a:cubicBezTo>
                    <a:pt x="31371" y="5768"/>
                    <a:pt x="31360" y="5769"/>
                    <a:pt x="31350" y="5769"/>
                  </a:cubicBezTo>
                  <a:cubicBezTo>
                    <a:pt x="31246" y="5769"/>
                    <a:pt x="31144" y="5758"/>
                    <a:pt x="31042" y="5758"/>
                  </a:cubicBezTo>
                  <a:cubicBezTo>
                    <a:pt x="31014" y="5758"/>
                    <a:pt x="30986" y="5759"/>
                    <a:pt x="30958" y="5761"/>
                  </a:cubicBezTo>
                  <a:cubicBezTo>
                    <a:pt x="30986" y="5751"/>
                    <a:pt x="31014" y="5761"/>
                    <a:pt x="31049" y="5744"/>
                  </a:cubicBezTo>
                  <a:lnTo>
                    <a:pt x="31049" y="5744"/>
                  </a:lnTo>
                  <a:cubicBezTo>
                    <a:pt x="31025" y="5746"/>
                    <a:pt x="31001" y="5747"/>
                    <a:pt x="30979" y="5747"/>
                  </a:cubicBezTo>
                  <a:cubicBezTo>
                    <a:pt x="30916" y="5747"/>
                    <a:pt x="30858" y="5740"/>
                    <a:pt x="30802" y="5730"/>
                  </a:cubicBezTo>
                  <a:cubicBezTo>
                    <a:pt x="30743" y="5716"/>
                    <a:pt x="30687" y="5709"/>
                    <a:pt x="30625" y="5709"/>
                  </a:cubicBezTo>
                  <a:lnTo>
                    <a:pt x="30625" y="5702"/>
                  </a:lnTo>
                  <a:cubicBezTo>
                    <a:pt x="30625" y="5695"/>
                    <a:pt x="30594" y="5685"/>
                    <a:pt x="30612" y="5682"/>
                  </a:cubicBezTo>
                  <a:cubicBezTo>
                    <a:pt x="30631" y="5674"/>
                    <a:pt x="30653" y="5661"/>
                    <a:pt x="30678" y="5661"/>
                  </a:cubicBezTo>
                  <a:cubicBezTo>
                    <a:pt x="30688" y="5661"/>
                    <a:pt x="30698" y="5663"/>
                    <a:pt x="30708" y="5667"/>
                  </a:cubicBezTo>
                  <a:cubicBezTo>
                    <a:pt x="30717" y="5669"/>
                    <a:pt x="30726" y="5669"/>
                    <a:pt x="30734" y="5669"/>
                  </a:cubicBezTo>
                  <a:cubicBezTo>
                    <a:pt x="30754" y="5669"/>
                    <a:pt x="30773" y="5666"/>
                    <a:pt x="30785" y="5653"/>
                  </a:cubicBezTo>
                  <a:cubicBezTo>
                    <a:pt x="30791" y="5643"/>
                    <a:pt x="30778" y="5636"/>
                    <a:pt x="30767" y="5633"/>
                  </a:cubicBezTo>
                  <a:cubicBezTo>
                    <a:pt x="30757" y="5629"/>
                    <a:pt x="30748" y="5627"/>
                    <a:pt x="30739" y="5627"/>
                  </a:cubicBezTo>
                  <a:cubicBezTo>
                    <a:pt x="30725" y="5627"/>
                    <a:pt x="30714" y="5632"/>
                    <a:pt x="30705" y="5643"/>
                  </a:cubicBezTo>
                  <a:cubicBezTo>
                    <a:pt x="30700" y="5646"/>
                    <a:pt x="30693" y="5648"/>
                    <a:pt x="30686" y="5648"/>
                  </a:cubicBezTo>
                  <a:cubicBezTo>
                    <a:pt x="30683" y="5648"/>
                    <a:pt x="30680" y="5648"/>
                    <a:pt x="30677" y="5647"/>
                  </a:cubicBezTo>
                  <a:cubicBezTo>
                    <a:pt x="30667" y="5640"/>
                    <a:pt x="30677" y="5633"/>
                    <a:pt x="30681" y="5626"/>
                  </a:cubicBezTo>
                  <a:cubicBezTo>
                    <a:pt x="30684" y="5620"/>
                    <a:pt x="30681" y="5605"/>
                    <a:pt x="30694" y="5605"/>
                  </a:cubicBezTo>
                  <a:cubicBezTo>
                    <a:pt x="30695" y="5605"/>
                    <a:pt x="30697" y="5605"/>
                    <a:pt x="30698" y="5605"/>
                  </a:cubicBezTo>
                  <a:cubicBezTo>
                    <a:pt x="30714" y="5607"/>
                    <a:pt x="30730" y="5608"/>
                    <a:pt x="30746" y="5608"/>
                  </a:cubicBezTo>
                  <a:cubicBezTo>
                    <a:pt x="30791" y="5608"/>
                    <a:pt x="30833" y="5601"/>
                    <a:pt x="30877" y="5601"/>
                  </a:cubicBezTo>
                  <a:cubicBezTo>
                    <a:pt x="30883" y="5601"/>
                    <a:pt x="30889" y="5601"/>
                    <a:pt x="30895" y="5602"/>
                  </a:cubicBezTo>
                  <a:cubicBezTo>
                    <a:pt x="30924" y="5598"/>
                    <a:pt x="30948" y="5598"/>
                    <a:pt x="30975" y="5598"/>
                  </a:cubicBezTo>
                  <a:cubicBezTo>
                    <a:pt x="30996" y="5567"/>
                    <a:pt x="30958" y="5543"/>
                    <a:pt x="30951" y="5515"/>
                  </a:cubicBezTo>
                  <a:cubicBezTo>
                    <a:pt x="30969" y="5515"/>
                    <a:pt x="30986" y="5511"/>
                    <a:pt x="31003" y="5504"/>
                  </a:cubicBezTo>
                  <a:cubicBezTo>
                    <a:pt x="31015" y="5498"/>
                    <a:pt x="31030" y="5492"/>
                    <a:pt x="31044" y="5492"/>
                  </a:cubicBezTo>
                  <a:cubicBezTo>
                    <a:pt x="31054" y="5492"/>
                    <a:pt x="31064" y="5496"/>
                    <a:pt x="31073" y="5504"/>
                  </a:cubicBezTo>
                  <a:cubicBezTo>
                    <a:pt x="31090" y="5528"/>
                    <a:pt x="31149" y="5549"/>
                    <a:pt x="31076" y="5573"/>
                  </a:cubicBezTo>
                  <a:cubicBezTo>
                    <a:pt x="31062" y="5578"/>
                    <a:pt x="31073" y="5591"/>
                    <a:pt x="31073" y="5602"/>
                  </a:cubicBezTo>
                  <a:cubicBezTo>
                    <a:pt x="31121" y="5605"/>
                    <a:pt x="31076" y="5633"/>
                    <a:pt x="31100" y="5643"/>
                  </a:cubicBezTo>
                  <a:lnTo>
                    <a:pt x="31100" y="5653"/>
                  </a:lnTo>
                  <a:lnTo>
                    <a:pt x="31097" y="5650"/>
                  </a:lnTo>
                  <a:cubicBezTo>
                    <a:pt x="31083" y="5647"/>
                    <a:pt x="31065" y="5643"/>
                    <a:pt x="31045" y="5640"/>
                  </a:cubicBezTo>
                  <a:lnTo>
                    <a:pt x="31045" y="5640"/>
                  </a:lnTo>
                  <a:cubicBezTo>
                    <a:pt x="31045" y="5661"/>
                    <a:pt x="31045" y="5677"/>
                    <a:pt x="31086" y="5677"/>
                  </a:cubicBezTo>
                  <a:cubicBezTo>
                    <a:pt x="31100" y="5677"/>
                    <a:pt x="31114" y="5684"/>
                    <a:pt x="31128" y="5684"/>
                  </a:cubicBezTo>
                  <a:cubicBezTo>
                    <a:pt x="31135" y="5684"/>
                    <a:pt x="31142" y="5682"/>
                    <a:pt x="31149" y="5677"/>
                  </a:cubicBezTo>
                  <a:cubicBezTo>
                    <a:pt x="31174" y="5683"/>
                    <a:pt x="31198" y="5687"/>
                    <a:pt x="31221" y="5687"/>
                  </a:cubicBezTo>
                  <a:cubicBezTo>
                    <a:pt x="31246" y="5687"/>
                    <a:pt x="31271" y="5682"/>
                    <a:pt x="31294" y="5667"/>
                  </a:cubicBezTo>
                  <a:cubicBezTo>
                    <a:pt x="31302" y="5664"/>
                    <a:pt x="31310" y="5661"/>
                    <a:pt x="31319" y="5661"/>
                  </a:cubicBezTo>
                  <a:cubicBezTo>
                    <a:pt x="31325" y="5661"/>
                    <a:pt x="31332" y="5663"/>
                    <a:pt x="31340" y="5667"/>
                  </a:cubicBezTo>
                  <a:cubicBezTo>
                    <a:pt x="31366" y="5683"/>
                    <a:pt x="31396" y="5687"/>
                    <a:pt x="31426" y="5687"/>
                  </a:cubicBezTo>
                  <a:cubicBezTo>
                    <a:pt x="31448" y="5687"/>
                    <a:pt x="31470" y="5685"/>
                    <a:pt x="31492" y="5685"/>
                  </a:cubicBezTo>
                  <a:cubicBezTo>
                    <a:pt x="31513" y="5685"/>
                    <a:pt x="31534" y="5677"/>
                    <a:pt x="31531" y="5664"/>
                  </a:cubicBezTo>
                  <a:cubicBezTo>
                    <a:pt x="31529" y="5656"/>
                    <a:pt x="31524" y="5654"/>
                    <a:pt x="31517" y="5654"/>
                  </a:cubicBezTo>
                  <a:cubicBezTo>
                    <a:pt x="31509" y="5654"/>
                    <a:pt x="31498" y="5657"/>
                    <a:pt x="31489" y="5657"/>
                  </a:cubicBezTo>
                  <a:cubicBezTo>
                    <a:pt x="31440" y="5650"/>
                    <a:pt x="31385" y="5647"/>
                    <a:pt x="31382" y="5602"/>
                  </a:cubicBezTo>
                  <a:cubicBezTo>
                    <a:pt x="31382" y="5584"/>
                    <a:pt x="31370" y="5572"/>
                    <a:pt x="31346" y="5572"/>
                  </a:cubicBezTo>
                  <a:cubicBezTo>
                    <a:pt x="31341" y="5572"/>
                    <a:pt x="31335" y="5572"/>
                    <a:pt x="31329" y="5573"/>
                  </a:cubicBezTo>
                  <a:cubicBezTo>
                    <a:pt x="31321" y="5576"/>
                    <a:pt x="31313" y="5577"/>
                    <a:pt x="31306" y="5577"/>
                  </a:cubicBezTo>
                  <a:cubicBezTo>
                    <a:pt x="31285" y="5577"/>
                    <a:pt x="31266" y="5569"/>
                    <a:pt x="31246" y="5567"/>
                  </a:cubicBezTo>
                  <a:cubicBezTo>
                    <a:pt x="31198" y="5560"/>
                    <a:pt x="31190" y="5539"/>
                    <a:pt x="31225" y="5518"/>
                  </a:cubicBezTo>
                  <a:cubicBezTo>
                    <a:pt x="31239" y="5511"/>
                    <a:pt x="31264" y="5504"/>
                    <a:pt x="31257" y="5490"/>
                  </a:cubicBezTo>
                  <a:cubicBezTo>
                    <a:pt x="31243" y="5463"/>
                    <a:pt x="31270" y="5445"/>
                    <a:pt x="31305" y="5445"/>
                  </a:cubicBezTo>
                  <a:cubicBezTo>
                    <a:pt x="31351" y="5445"/>
                    <a:pt x="31396" y="5423"/>
                    <a:pt x="31442" y="5423"/>
                  </a:cubicBezTo>
                  <a:cubicBezTo>
                    <a:pt x="31462" y="5423"/>
                    <a:pt x="31482" y="5427"/>
                    <a:pt x="31502" y="5439"/>
                  </a:cubicBezTo>
                  <a:cubicBezTo>
                    <a:pt x="31492" y="5453"/>
                    <a:pt x="31444" y="5439"/>
                    <a:pt x="31454" y="5463"/>
                  </a:cubicBezTo>
                  <a:cubicBezTo>
                    <a:pt x="31457" y="5472"/>
                    <a:pt x="31466" y="5474"/>
                    <a:pt x="31477" y="5474"/>
                  </a:cubicBezTo>
                  <a:cubicBezTo>
                    <a:pt x="31486" y="5474"/>
                    <a:pt x="31497" y="5473"/>
                    <a:pt x="31507" y="5473"/>
                  </a:cubicBezTo>
                  <a:cubicBezTo>
                    <a:pt x="31510" y="5473"/>
                    <a:pt x="31514" y="5473"/>
                    <a:pt x="31517" y="5473"/>
                  </a:cubicBezTo>
                  <a:cubicBezTo>
                    <a:pt x="31527" y="5483"/>
                    <a:pt x="31513" y="5494"/>
                    <a:pt x="31517" y="5501"/>
                  </a:cubicBezTo>
                  <a:cubicBezTo>
                    <a:pt x="31520" y="5511"/>
                    <a:pt x="31530" y="5516"/>
                    <a:pt x="31540" y="5516"/>
                  </a:cubicBezTo>
                  <a:cubicBezTo>
                    <a:pt x="31547" y="5516"/>
                    <a:pt x="31554" y="5514"/>
                    <a:pt x="31558" y="5508"/>
                  </a:cubicBezTo>
                  <a:cubicBezTo>
                    <a:pt x="31569" y="5498"/>
                    <a:pt x="31590" y="5480"/>
                    <a:pt x="31572" y="5463"/>
                  </a:cubicBezTo>
                  <a:cubicBezTo>
                    <a:pt x="31555" y="5456"/>
                    <a:pt x="31537" y="5449"/>
                    <a:pt x="31520" y="5439"/>
                  </a:cubicBezTo>
                  <a:cubicBezTo>
                    <a:pt x="31544" y="5421"/>
                    <a:pt x="31544" y="5421"/>
                    <a:pt x="31475" y="5394"/>
                  </a:cubicBezTo>
                  <a:cubicBezTo>
                    <a:pt x="31489" y="5379"/>
                    <a:pt x="31517" y="5373"/>
                    <a:pt x="31502" y="5355"/>
                  </a:cubicBezTo>
                  <a:cubicBezTo>
                    <a:pt x="31510" y="5351"/>
                    <a:pt x="31516" y="5349"/>
                    <a:pt x="31519" y="5349"/>
                  </a:cubicBezTo>
                  <a:cubicBezTo>
                    <a:pt x="31533" y="5349"/>
                    <a:pt x="31527" y="5370"/>
                    <a:pt x="31543" y="5370"/>
                  </a:cubicBezTo>
                  <a:cubicBezTo>
                    <a:pt x="31544" y="5370"/>
                    <a:pt x="31546" y="5370"/>
                    <a:pt x="31548" y="5369"/>
                  </a:cubicBezTo>
                  <a:cubicBezTo>
                    <a:pt x="31553" y="5402"/>
                    <a:pt x="31580" y="5409"/>
                    <a:pt x="31614" y="5409"/>
                  </a:cubicBezTo>
                  <a:cubicBezTo>
                    <a:pt x="31627" y="5409"/>
                    <a:pt x="31641" y="5408"/>
                    <a:pt x="31656" y="5407"/>
                  </a:cubicBezTo>
                  <a:lnTo>
                    <a:pt x="31656" y="5407"/>
                  </a:lnTo>
                  <a:cubicBezTo>
                    <a:pt x="31642" y="5424"/>
                    <a:pt x="31652" y="5435"/>
                    <a:pt x="31680" y="5435"/>
                  </a:cubicBezTo>
                  <a:cubicBezTo>
                    <a:pt x="31721" y="5435"/>
                    <a:pt x="31731" y="5456"/>
                    <a:pt x="31749" y="5473"/>
                  </a:cubicBezTo>
                  <a:cubicBezTo>
                    <a:pt x="31749" y="5480"/>
                    <a:pt x="31711" y="5487"/>
                    <a:pt x="31742" y="5498"/>
                  </a:cubicBezTo>
                  <a:cubicBezTo>
                    <a:pt x="31777" y="5511"/>
                    <a:pt x="31794" y="5532"/>
                    <a:pt x="31811" y="5553"/>
                  </a:cubicBezTo>
                  <a:cubicBezTo>
                    <a:pt x="31818" y="5556"/>
                    <a:pt x="31826" y="5564"/>
                    <a:pt x="31830" y="5564"/>
                  </a:cubicBezTo>
                  <a:cubicBezTo>
                    <a:pt x="31831" y="5564"/>
                    <a:pt x="31832" y="5564"/>
                    <a:pt x="31832" y="5563"/>
                  </a:cubicBezTo>
                  <a:cubicBezTo>
                    <a:pt x="31867" y="5539"/>
                    <a:pt x="31923" y="5546"/>
                    <a:pt x="31954" y="5532"/>
                  </a:cubicBezTo>
                  <a:cubicBezTo>
                    <a:pt x="31972" y="5522"/>
                    <a:pt x="31986" y="5517"/>
                    <a:pt x="32000" y="5517"/>
                  </a:cubicBezTo>
                  <a:cubicBezTo>
                    <a:pt x="32010" y="5517"/>
                    <a:pt x="32021" y="5519"/>
                    <a:pt x="32034" y="5525"/>
                  </a:cubicBezTo>
                  <a:cubicBezTo>
                    <a:pt x="32046" y="5531"/>
                    <a:pt x="32058" y="5540"/>
                    <a:pt x="32074" y="5540"/>
                  </a:cubicBezTo>
                  <a:cubicBezTo>
                    <a:pt x="32077" y="5540"/>
                    <a:pt x="32079" y="5540"/>
                    <a:pt x="32082" y="5539"/>
                  </a:cubicBezTo>
                  <a:cubicBezTo>
                    <a:pt x="32124" y="5546"/>
                    <a:pt x="32179" y="5539"/>
                    <a:pt x="32169" y="5584"/>
                  </a:cubicBezTo>
                  <a:cubicBezTo>
                    <a:pt x="32169" y="5591"/>
                    <a:pt x="32176" y="5594"/>
                    <a:pt x="32186" y="5594"/>
                  </a:cubicBezTo>
                  <a:cubicBezTo>
                    <a:pt x="32189" y="5595"/>
                    <a:pt x="32191" y="5595"/>
                    <a:pt x="32194" y="5595"/>
                  </a:cubicBezTo>
                  <a:cubicBezTo>
                    <a:pt x="32203" y="5595"/>
                    <a:pt x="32207" y="5590"/>
                    <a:pt x="32207" y="5584"/>
                  </a:cubicBezTo>
                  <a:cubicBezTo>
                    <a:pt x="32207" y="5560"/>
                    <a:pt x="32235" y="5567"/>
                    <a:pt x="32252" y="5560"/>
                  </a:cubicBezTo>
                  <a:cubicBezTo>
                    <a:pt x="32282" y="5549"/>
                    <a:pt x="32312" y="5545"/>
                    <a:pt x="32340" y="5545"/>
                  </a:cubicBezTo>
                  <a:cubicBezTo>
                    <a:pt x="32375" y="5545"/>
                    <a:pt x="32409" y="5551"/>
                    <a:pt x="32443" y="5557"/>
                  </a:cubicBezTo>
                  <a:cubicBezTo>
                    <a:pt x="32445" y="5557"/>
                    <a:pt x="32446" y="5558"/>
                    <a:pt x="32447" y="5558"/>
                  </a:cubicBezTo>
                  <a:cubicBezTo>
                    <a:pt x="32452" y="5558"/>
                    <a:pt x="32458" y="5552"/>
                    <a:pt x="32464" y="5549"/>
                  </a:cubicBezTo>
                  <a:cubicBezTo>
                    <a:pt x="32472" y="5547"/>
                    <a:pt x="32479" y="5546"/>
                    <a:pt x="32486" y="5546"/>
                  </a:cubicBezTo>
                  <a:cubicBezTo>
                    <a:pt x="32513" y="5546"/>
                    <a:pt x="32535" y="5561"/>
                    <a:pt x="32563" y="5561"/>
                  </a:cubicBezTo>
                  <a:cubicBezTo>
                    <a:pt x="32567" y="5561"/>
                    <a:pt x="32571" y="5561"/>
                    <a:pt x="32575" y="5560"/>
                  </a:cubicBezTo>
                  <a:cubicBezTo>
                    <a:pt x="32577" y="5560"/>
                    <a:pt x="32579" y="5561"/>
                    <a:pt x="32582" y="5561"/>
                  </a:cubicBezTo>
                  <a:cubicBezTo>
                    <a:pt x="32600" y="5561"/>
                    <a:pt x="32619" y="5549"/>
                    <a:pt x="32644" y="5549"/>
                  </a:cubicBezTo>
                  <a:lnTo>
                    <a:pt x="32644" y="5549"/>
                  </a:lnTo>
                  <a:cubicBezTo>
                    <a:pt x="32634" y="5573"/>
                    <a:pt x="32582" y="5581"/>
                    <a:pt x="32599" y="5608"/>
                  </a:cubicBezTo>
                  <a:lnTo>
                    <a:pt x="32596" y="5612"/>
                  </a:lnTo>
                  <a:lnTo>
                    <a:pt x="32589" y="5612"/>
                  </a:lnTo>
                  <a:cubicBezTo>
                    <a:pt x="32581" y="5612"/>
                    <a:pt x="32569" y="5606"/>
                    <a:pt x="32560" y="5606"/>
                  </a:cubicBezTo>
                  <a:cubicBezTo>
                    <a:pt x="32554" y="5606"/>
                    <a:pt x="32549" y="5609"/>
                    <a:pt x="32547" y="5619"/>
                  </a:cubicBezTo>
                  <a:cubicBezTo>
                    <a:pt x="32543" y="5647"/>
                    <a:pt x="32596" y="5685"/>
                    <a:pt x="32637" y="5685"/>
                  </a:cubicBezTo>
                  <a:cubicBezTo>
                    <a:pt x="32642" y="5686"/>
                    <a:pt x="32646" y="5686"/>
                    <a:pt x="32650" y="5686"/>
                  </a:cubicBezTo>
                  <a:cubicBezTo>
                    <a:pt x="32668" y="5686"/>
                    <a:pt x="32676" y="5679"/>
                    <a:pt x="32676" y="5664"/>
                  </a:cubicBezTo>
                  <a:cubicBezTo>
                    <a:pt x="32672" y="5629"/>
                    <a:pt x="32623" y="5591"/>
                    <a:pt x="32700" y="5563"/>
                  </a:cubicBezTo>
                  <a:cubicBezTo>
                    <a:pt x="32710" y="5560"/>
                    <a:pt x="32682" y="5553"/>
                    <a:pt x="32696" y="5543"/>
                  </a:cubicBezTo>
                  <a:lnTo>
                    <a:pt x="32696" y="5543"/>
                  </a:lnTo>
                  <a:cubicBezTo>
                    <a:pt x="32731" y="5569"/>
                    <a:pt x="32749" y="5580"/>
                    <a:pt x="32777" y="5580"/>
                  </a:cubicBezTo>
                  <a:cubicBezTo>
                    <a:pt x="32798" y="5580"/>
                    <a:pt x="32823" y="5574"/>
                    <a:pt x="32863" y="5563"/>
                  </a:cubicBezTo>
                  <a:cubicBezTo>
                    <a:pt x="32876" y="5560"/>
                    <a:pt x="32888" y="5559"/>
                    <a:pt x="32899" y="5559"/>
                  </a:cubicBezTo>
                  <a:cubicBezTo>
                    <a:pt x="32928" y="5559"/>
                    <a:pt x="32951" y="5570"/>
                    <a:pt x="32964" y="5594"/>
                  </a:cubicBezTo>
                  <a:lnTo>
                    <a:pt x="32863" y="5594"/>
                  </a:lnTo>
                  <a:cubicBezTo>
                    <a:pt x="32887" y="5605"/>
                    <a:pt x="32915" y="5608"/>
                    <a:pt x="32908" y="5626"/>
                  </a:cubicBezTo>
                  <a:cubicBezTo>
                    <a:pt x="32884" y="5677"/>
                    <a:pt x="32964" y="5674"/>
                    <a:pt x="33005" y="5695"/>
                  </a:cubicBezTo>
                  <a:cubicBezTo>
                    <a:pt x="32991" y="5677"/>
                    <a:pt x="33012" y="5661"/>
                    <a:pt x="33005" y="5643"/>
                  </a:cubicBezTo>
                  <a:lnTo>
                    <a:pt x="33005" y="5619"/>
                  </a:lnTo>
                  <a:cubicBezTo>
                    <a:pt x="32995" y="5591"/>
                    <a:pt x="33019" y="5588"/>
                    <a:pt x="33050" y="5588"/>
                  </a:cubicBezTo>
                  <a:cubicBezTo>
                    <a:pt x="33060" y="5602"/>
                    <a:pt x="33022" y="5602"/>
                    <a:pt x="33033" y="5615"/>
                  </a:cubicBezTo>
                  <a:cubicBezTo>
                    <a:pt x="33164" y="5605"/>
                    <a:pt x="33164" y="5605"/>
                    <a:pt x="33168" y="5588"/>
                  </a:cubicBezTo>
                  <a:cubicBezTo>
                    <a:pt x="33163" y="5586"/>
                    <a:pt x="33158" y="5585"/>
                    <a:pt x="33154" y="5585"/>
                  </a:cubicBezTo>
                  <a:cubicBezTo>
                    <a:pt x="33137" y="5585"/>
                    <a:pt x="33123" y="5596"/>
                    <a:pt x="33104" y="5596"/>
                  </a:cubicBezTo>
                  <a:cubicBezTo>
                    <a:pt x="33100" y="5596"/>
                    <a:pt x="33096" y="5595"/>
                    <a:pt x="33092" y="5594"/>
                  </a:cubicBezTo>
                  <a:cubicBezTo>
                    <a:pt x="33109" y="5578"/>
                    <a:pt x="33126" y="5563"/>
                    <a:pt x="33144" y="5543"/>
                  </a:cubicBezTo>
                  <a:cubicBezTo>
                    <a:pt x="33158" y="5562"/>
                    <a:pt x="33191" y="5580"/>
                    <a:pt x="33210" y="5580"/>
                  </a:cubicBezTo>
                  <a:cubicBezTo>
                    <a:pt x="33214" y="5580"/>
                    <a:pt x="33218" y="5579"/>
                    <a:pt x="33220" y="5578"/>
                  </a:cubicBezTo>
                  <a:cubicBezTo>
                    <a:pt x="33255" y="5557"/>
                    <a:pt x="33334" y="5573"/>
                    <a:pt x="33331" y="5525"/>
                  </a:cubicBezTo>
                  <a:cubicBezTo>
                    <a:pt x="33342" y="5501"/>
                    <a:pt x="33293" y="5494"/>
                    <a:pt x="33289" y="5473"/>
                  </a:cubicBezTo>
                  <a:cubicBezTo>
                    <a:pt x="33286" y="5469"/>
                    <a:pt x="33269" y="5466"/>
                    <a:pt x="33276" y="5466"/>
                  </a:cubicBezTo>
                  <a:cubicBezTo>
                    <a:pt x="33310" y="5463"/>
                    <a:pt x="33325" y="5438"/>
                    <a:pt x="33363" y="5438"/>
                  </a:cubicBezTo>
                  <a:cubicBezTo>
                    <a:pt x="33367" y="5438"/>
                    <a:pt x="33371" y="5438"/>
                    <a:pt x="33376" y="5439"/>
                  </a:cubicBezTo>
                  <a:cubicBezTo>
                    <a:pt x="33404" y="5442"/>
                    <a:pt x="33435" y="5450"/>
                    <a:pt x="33465" y="5450"/>
                  </a:cubicBezTo>
                  <a:cubicBezTo>
                    <a:pt x="33488" y="5450"/>
                    <a:pt x="33511" y="5445"/>
                    <a:pt x="33532" y="5432"/>
                  </a:cubicBezTo>
                  <a:cubicBezTo>
                    <a:pt x="33550" y="5428"/>
                    <a:pt x="33563" y="5428"/>
                    <a:pt x="33577" y="5424"/>
                  </a:cubicBezTo>
                  <a:cubicBezTo>
                    <a:pt x="33588" y="5421"/>
                    <a:pt x="33602" y="5418"/>
                    <a:pt x="33595" y="5411"/>
                  </a:cubicBezTo>
                  <a:cubicBezTo>
                    <a:pt x="33593" y="5405"/>
                    <a:pt x="33588" y="5404"/>
                    <a:pt x="33581" y="5404"/>
                  </a:cubicBezTo>
                  <a:cubicBezTo>
                    <a:pt x="33574" y="5404"/>
                    <a:pt x="33567" y="5405"/>
                    <a:pt x="33560" y="5407"/>
                  </a:cubicBezTo>
                  <a:cubicBezTo>
                    <a:pt x="33571" y="5365"/>
                    <a:pt x="33571" y="5365"/>
                    <a:pt x="33532" y="5362"/>
                  </a:cubicBezTo>
                  <a:cubicBezTo>
                    <a:pt x="33522" y="5353"/>
                    <a:pt x="33509" y="5351"/>
                    <a:pt x="33495" y="5351"/>
                  </a:cubicBezTo>
                  <a:cubicBezTo>
                    <a:pt x="33485" y="5351"/>
                    <a:pt x="33475" y="5352"/>
                    <a:pt x="33465" y="5352"/>
                  </a:cubicBezTo>
                  <a:cubicBezTo>
                    <a:pt x="33451" y="5352"/>
                    <a:pt x="33437" y="5350"/>
                    <a:pt x="33425" y="5341"/>
                  </a:cubicBezTo>
                  <a:cubicBezTo>
                    <a:pt x="33411" y="5314"/>
                    <a:pt x="33363" y="5314"/>
                    <a:pt x="33328" y="5299"/>
                  </a:cubicBezTo>
                  <a:cubicBezTo>
                    <a:pt x="33286" y="5282"/>
                    <a:pt x="33283" y="5272"/>
                    <a:pt x="33328" y="5261"/>
                  </a:cubicBezTo>
                  <a:cubicBezTo>
                    <a:pt x="33331" y="5282"/>
                    <a:pt x="33359" y="5289"/>
                    <a:pt x="33383" y="5293"/>
                  </a:cubicBezTo>
                  <a:cubicBezTo>
                    <a:pt x="33387" y="5293"/>
                    <a:pt x="33391" y="5294"/>
                    <a:pt x="33394" y="5294"/>
                  </a:cubicBezTo>
                  <a:cubicBezTo>
                    <a:pt x="33411" y="5294"/>
                    <a:pt x="33427" y="5288"/>
                    <a:pt x="33435" y="5279"/>
                  </a:cubicBezTo>
                  <a:cubicBezTo>
                    <a:pt x="33438" y="5269"/>
                    <a:pt x="33443" y="5251"/>
                    <a:pt x="33435" y="5245"/>
                  </a:cubicBezTo>
                  <a:cubicBezTo>
                    <a:pt x="33429" y="5240"/>
                    <a:pt x="33419" y="5236"/>
                    <a:pt x="33408" y="5236"/>
                  </a:cubicBezTo>
                  <a:cubicBezTo>
                    <a:pt x="33400" y="5236"/>
                    <a:pt x="33391" y="5238"/>
                    <a:pt x="33383" y="5245"/>
                  </a:cubicBezTo>
                  <a:lnTo>
                    <a:pt x="33369" y="5245"/>
                  </a:lnTo>
                  <a:cubicBezTo>
                    <a:pt x="33372" y="5232"/>
                    <a:pt x="33379" y="5219"/>
                    <a:pt x="33400" y="5219"/>
                  </a:cubicBezTo>
                  <a:cubicBezTo>
                    <a:pt x="33402" y="5219"/>
                    <a:pt x="33405" y="5219"/>
                    <a:pt x="33408" y="5220"/>
                  </a:cubicBezTo>
                  <a:cubicBezTo>
                    <a:pt x="33413" y="5222"/>
                    <a:pt x="33419" y="5223"/>
                    <a:pt x="33424" y="5223"/>
                  </a:cubicBezTo>
                  <a:cubicBezTo>
                    <a:pt x="33429" y="5223"/>
                    <a:pt x="33432" y="5222"/>
                    <a:pt x="33428" y="5216"/>
                  </a:cubicBezTo>
                  <a:cubicBezTo>
                    <a:pt x="33401" y="5182"/>
                    <a:pt x="33446" y="5185"/>
                    <a:pt x="33473" y="5175"/>
                  </a:cubicBezTo>
                  <a:cubicBezTo>
                    <a:pt x="33508" y="5161"/>
                    <a:pt x="33550" y="5147"/>
                    <a:pt x="33560" y="5115"/>
                  </a:cubicBezTo>
                  <a:lnTo>
                    <a:pt x="33588" y="5115"/>
                  </a:lnTo>
                  <a:cubicBezTo>
                    <a:pt x="33593" y="5122"/>
                    <a:pt x="33602" y="5123"/>
                    <a:pt x="33611" y="5123"/>
                  </a:cubicBezTo>
                  <a:cubicBezTo>
                    <a:pt x="33617" y="5123"/>
                    <a:pt x="33622" y="5123"/>
                    <a:pt x="33628" y="5123"/>
                  </a:cubicBezTo>
                  <a:cubicBezTo>
                    <a:pt x="33639" y="5123"/>
                    <a:pt x="33650" y="5124"/>
                    <a:pt x="33657" y="5133"/>
                  </a:cubicBezTo>
                  <a:cubicBezTo>
                    <a:pt x="33652" y="5147"/>
                    <a:pt x="33659" y="5160"/>
                    <a:pt x="33678" y="5160"/>
                  </a:cubicBezTo>
                  <a:cubicBezTo>
                    <a:pt x="33683" y="5160"/>
                    <a:pt x="33689" y="5159"/>
                    <a:pt x="33696" y="5157"/>
                  </a:cubicBezTo>
                  <a:cubicBezTo>
                    <a:pt x="33716" y="5147"/>
                    <a:pt x="33747" y="5147"/>
                    <a:pt x="33761" y="5133"/>
                  </a:cubicBezTo>
                  <a:cubicBezTo>
                    <a:pt x="33768" y="5123"/>
                    <a:pt x="33771" y="5112"/>
                    <a:pt x="33761" y="5102"/>
                  </a:cubicBezTo>
                  <a:cubicBezTo>
                    <a:pt x="33759" y="5093"/>
                    <a:pt x="33758" y="5084"/>
                    <a:pt x="33774" y="5084"/>
                  </a:cubicBezTo>
                  <a:cubicBezTo>
                    <a:pt x="33776" y="5084"/>
                    <a:pt x="33779" y="5084"/>
                    <a:pt x="33782" y="5085"/>
                  </a:cubicBezTo>
                  <a:cubicBezTo>
                    <a:pt x="33803" y="5085"/>
                    <a:pt x="33824" y="5081"/>
                    <a:pt x="33845" y="5081"/>
                  </a:cubicBezTo>
                  <a:cubicBezTo>
                    <a:pt x="33851" y="5085"/>
                    <a:pt x="33862" y="5085"/>
                    <a:pt x="33869" y="5088"/>
                  </a:cubicBezTo>
                  <a:cubicBezTo>
                    <a:pt x="33907" y="5088"/>
                    <a:pt x="33943" y="5112"/>
                    <a:pt x="33979" y="5112"/>
                  </a:cubicBezTo>
                  <a:cubicBezTo>
                    <a:pt x="33989" y="5112"/>
                    <a:pt x="33998" y="5110"/>
                    <a:pt x="34008" y="5105"/>
                  </a:cubicBezTo>
                  <a:cubicBezTo>
                    <a:pt x="34050" y="5085"/>
                    <a:pt x="34098" y="5070"/>
                    <a:pt x="34139" y="5064"/>
                  </a:cubicBezTo>
                  <a:cubicBezTo>
                    <a:pt x="34170" y="5058"/>
                    <a:pt x="34155" y="5030"/>
                    <a:pt x="34179" y="5030"/>
                  </a:cubicBezTo>
                  <a:cubicBezTo>
                    <a:pt x="34183" y="5030"/>
                    <a:pt x="34187" y="5031"/>
                    <a:pt x="34192" y="5032"/>
                  </a:cubicBezTo>
                  <a:cubicBezTo>
                    <a:pt x="34216" y="5053"/>
                    <a:pt x="34164" y="5060"/>
                    <a:pt x="34171" y="5078"/>
                  </a:cubicBezTo>
                  <a:cubicBezTo>
                    <a:pt x="34129" y="5102"/>
                    <a:pt x="34184" y="5099"/>
                    <a:pt x="34195" y="5105"/>
                  </a:cubicBezTo>
                  <a:cubicBezTo>
                    <a:pt x="34207" y="5107"/>
                    <a:pt x="34219" y="5107"/>
                    <a:pt x="34231" y="5107"/>
                  </a:cubicBezTo>
                  <a:cubicBezTo>
                    <a:pt x="34244" y="5107"/>
                    <a:pt x="34256" y="5107"/>
                    <a:pt x="34268" y="5109"/>
                  </a:cubicBezTo>
                  <a:cubicBezTo>
                    <a:pt x="34276" y="5110"/>
                    <a:pt x="34283" y="5111"/>
                    <a:pt x="34291" y="5111"/>
                  </a:cubicBezTo>
                  <a:cubicBezTo>
                    <a:pt x="34324" y="5111"/>
                    <a:pt x="34354" y="5101"/>
                    <a:pt x="34383" y="5095"/>
                  </a:cubicBezTo>
                  <a:cubicBezTo>
                    <a:pt x="34442" y="5081"/>
                    <a:pt x="34400" y="5053"/>
                    <a:pt x="34400" y="5032"/>
                  </a:cubicBezTo>
                  <a:cubicBezTo>
                    <a:pt x="34400" y="5029"/>
                    <a:pt x="34396" y="5022"/>
                    <a:pt x="34410" y="5019"/>
                  </a:cubicBezTo>
                  <a:cubicBezTo>
                    <a:pt x="34428" y="5032"/>
                    <a:pt x="34428" y="5057"/>
                    <a:pt x="34469" y="5057"/>
                  </a:cubicBezTo>
                  <a:cubicBezTo>
                    <a:pt x="34480" y="5059"/>
                    <a:pt x="34491" y="5064"/>
                    <a:pt x="34502" y="5064"/>
                  </a:cubicBezTo>
                  <a:cubicBezTo>
                    <a:pt x="34508" y="5064"/>
                    <a:pt x="34515" y="5062"/>
                    <a:pt x="34521" y="5057"/>
                  </a:cubicBezTo>
                  <a:cubicBezTo>
                    <a:pt x="34552" y="5060"/>
                    <a:pt x="34583" y="5064"/>
                    <a:pt x="34615" y="5067"/>
                  </a:cubicBezTo>
                  <a:cubicBezTo>
                    <a:pt x="34618" y="5085"/>
                    <a:pt x="34601" y="5109"/>
                    <a:pt x="34653" y="5109"/>
                  </a:cubicBezTo>
                  <a:cubicBezTo>
                    <a:pt x="34660" y="5115"/>
                    <a:pt x="34671" y="5115"/>
                    <a:pt x="34684" y="5115"/>
                  </a:cubicBezTo>
                  <a:cubicBezTo>
                    <a:pt x="34702" y="5126"/>
                    <a:pt x="34718" y="5130"/>
                    <a:pt x="34731" y="5130"/>
                  </a:cubicBezTo>
                  <a:cubicBezTo>
                    <a:pt x="34758" y="5130"/>
                    <a:pt x="34775" y="5112"/>
                    <a:pt x="34791" y="5091"/>
                  </a:cubicBezTo>
                  <a:cubicBezTo>
                    <a:pt x="34809" y="5088"/>
                    <a:pt x="34826" y="5085"/>
                    <a:pt x="34844" y="5081"/>
                  </a:cubicBezTo>
                  <a:cubicBezTo>
                    <a:pt x="34958" y="5078"/>
                    <a:pt x="35041" y="5046"/>
                    <a:pt x="35062" y="5001"/>
                  </a:cubicBezTo>
                  <a:cubicBezTo>
                    <a:pt x="35100" y="5008"/>
                    <a:pt x="35132" y="5026"/>
                    <a:pt x="35156" y="5046"/>
                  </a:cubicBezTo>
                  <a:cubicBezTo>
                    <a:pt x="35177" y="5032"/>
                    <a:pt x="35166" y="5022"/>
                    <a:pt x="35159" y="5008"/>
                  </a:cubicBezTo>
                  <a:cubicBezTo>
                    <a:pt x="35149" y="4995"/>
                    <a:pt x="35159" y="4991"/>
                    <a:pt x="35187" y="4991"/>
                  </a:cubicBezTo>
                  <a:cubicBezTo>
                    <a:pt x="35194" y="4991"/>
                    <a:pt x="35200" y="4991"/>
                    <a:pt x="35207" y="4991"/>
                  </a:cubicBezTo>
                  <a:cubicBezTo>
                    <a:pt x="35247" y="4991"/>
                    <a:pt x="35287" y="4988"/>
                    <a:pt x="35281" y="4946"/>
                  </a:cubicBezTo>
                  <a:cubicBezTo>
                    <a:pt x="35278" y="4925"/>
                    <a:pt x="35312" y="4936"/>
                    <a:pt x="35323" y="4921"/>
                  </a:cubicBezTo>
                  <a:cubicBezTo>
                    <a:pt x="35306" y="4912"/>
                    <a:pt x="35291" y="4898"/>
                    <a:pt x="35270" y="4898"/>
                  </a:cubicBezTo>
                  <a:cubicBezTo>
                    <a:pt x="35261" y="4898"/>
                    <a:pt x="35251" y="4901"/>
                    <a:pt x="35239" y="4907"/>
                  </a:cubicBezTo>
                  <a:cubicBezTo>
                    <a:pt x="35232" y="4910"/>
                    <a:pt x="35225" y="4912"/>
                    <a:pt x="35218" y="4912"/>
                  </a:cubicBezTo>
                  <a:cubicBezTo>
                    <a:pt x="35209" y="4912"/>
                    <a:pt x="35202" y="4909"/>
                    <a:pt x="35198" y="4901"/>
                  </a:cubicBezTo>
                  <a:cubicBezTo>
                    <a:pt x="35193" y="4894"/>
                    <a:pt x="35187" y="4890"/>
                    <a:pt x="35182" y="4890"/>
                  </a:cubicBezTo>
                  <a:cubicBezTo>
                    <a:pt x="35179" y="4890"/>
                    <a:pt x="35176" y="4891"/>
                    <a:pt x="35174" y="4894"/>
                  </a:cubicBezTo>
                  <a:cubicBezTo>
                    <a:pt x="35163" y="4910"/>
                    <a:pt x="35145" y="4915"/>
                    <a:pt x="35127" y="4915"/>
                  </a:cubicBezTo>
                  <a:cubicBezTo>
                    <a:pt x="35115" y="4915"/>
                    <a:pt x="35103" y="4913"/>
                    <a:pt x="35094" y="4911"/>
                  </a:cubicBezTo>
                  <a:cubicBezTo>
                    <a:pt x="35007" y="4894"/>
                    <a:pt x="34921" y="4883"/>
                    <a:pt x="34830" y="4873"/>
                  </a:cubicBezTo>
                  <a:cubicBezTo>
                    <a:pt x="34820" y="4873"/>
                    <a:pt x="34799" y="4873"/>
                    <a:pt x="34799" y="4859"/>
                  </a:cubicBezTo>
                  <a:cubicBezTo>
                    <a:pt x="34795" y="4838"/>
                    <a:pt x="34793" y="4828"/>
                    <a:pt x="34783" y="4828"/>
                  </a:cubicBezTo>
                  <a:cubicBezTo>
                    <a:pt x="34774" y="4828"/>
                    <a:pt x="34761" y="4834"/>
                    <a:pt x="34736" y="4845"/>
                  </a:cubicBezTo>
                  <a:lnTo>
                    <a:pt x="34722" y="4845"/>
                  </a:lnTo>
                  <a:cubicBezTo>
                    <a:pt x="34716" y="4845"/>
                    <a:pt x="34712" y="4842"/>
                    <a:pt x="34708" y="4842"/>
                  </a:cubicBezTo>
                  <a:cubicBezTo>
                    <a:pt x="34686" y="4835"/>
                    <a:pt x="34669" y="4817"/>
                    <a:pt x="34642" y="4817"/>
                  </a:cubicBezTo>
                  <a:cubicBezTo>
                    <a:pt x="34640" y="4817"/>
                    <a:pt x="34638" y="4817"/>
                    <a:pt x="34636" y="4817"/>
                  </a:cubicBezTo>
                  <a:cubicBezTo>
                    <a:pt x="34627" y="4819"/>
                    <a:pt x="34619" y="4820"/>
                    <a:pt x="34612" y="4820"/>
                  </a:cubicBezTo>
                  <a:cubicBezTo>
                    <a:pt x="34604" y="4820"/>
                    <a:pt x="34597" y="4819"/>
                    <a:pt x="34591" y="4817"/>
                  </a:cubicBezTo>
                  <a:cubicBezTo>
                    <a:pt x="34580" y="4814"/>
                    <a:pt x="34567" y="4814"/>
                    <a:pt x="34556" y="4811"/>
                  </a:cubicBezTo>
                  <a:cubicBezTo>
                    <a:pt x="34535" y="4803"/>
                    <a:pt x="34521" y="4793"/>
                    <a:pt x="34508" y="4787"/>
                  </a:cubicBezTo>
                  <a:cubicBezTo>
                    <a:pt x="34455" y="4752"/>
                    <a:pt x="34389" y="4755"/>
                    <a:pt x="34330" y="4741"/>
                  </a:cubicBezTo>
                  <a:cubicBezTo>
                    <a:pt x="34292" y="4741"/>
                    <a:pt x="34258" y="4734"/>
                    <a:pt x="34226" y="4720"/>
                  </a:cubicBezTo>
                  <a:cubicBezTo>
                    <a:pt x="34201" y="4712"/>
                    <a:pt x="34176" y="4708"/>
                    <a:pt x="34150" y="4708"/>
                  </a:cubicBezTo>
                  <a:cubicBezTo>
                    <a:pt x="34130" y="4708"/>
                    <a:pt x="34109" y="4711"/>
                    <a:pt x="34088" y="4717"/>
                  </a:cubicBezTo>
                  <a:cubicBezTo>
                    <a:pt x="34070" y="4720"/>
                    <a:pt x="34050" y="4724"/>
                    <a:pt x="34032" y="4727"/>
                  </a:cubicBezTo>
                  <a:cubicBezTo>
                    <a:pt x="33980" y="4720"/>
                    <a:pt x="33928" y="4713"/>
                    <a:pt x="33872" y="4707"/>
                  </a:cubicBezTo>
                  <a:cubicBezTo>
                    <a:pt x="33907" y="4675"/>
                    <a:pt x="33855" y="4675"/>
                    <a:pt x="33831" y="4665"/>
                  </a:cubicBezTo>
                  <a:cubicBezTo>
                    <a:pt x="33827" y="4644"/>
                    <a:pt x="33862" y="4651"/>
                    <a:pt x="33872" y="4641"/>
                  </a:cubicBezTo>
                  <a:cubicBezTo>
                    <a:pt x="33886" y="4633"/>
                    <a:pt x="33901" y="4630"/>
                    <a:pt x="33914" y="4623"/>
                  </a:cubicBezTo>
                  <a:cubicBezTo>
                    <a:pt x="33955" y="4623"/>
                    <a:pt x="33980" y="4606"/>
                    <a:pt x="34008" y="4588"/>
                  </a:cubicBezTo>
                  <a:cubicBezTo>
                    <a:pt x="34012" y="4589"/>
                    <a:pt x="34016" y="4589"/>
                    <a:pt x="34020" y="4589"/>
                  </a:cubicBezTo>
                  <a:cubicBezTo>
                    <a:pt x="34088" y="4589"/>
                    <a:pt x="34123" y="4562"/>
                    <a:pt x="34143" y="4523"/>
                  </a:cubicBezTo>
                  <a:cubicBezTo>
                    <a:pt x="34192" y="4508"/>
                    <a:pt x="34188" y="4463"/>
                    <a:pt x="34240" y="4453"/>
                  </a:cubicBezTo>
                  <a:cubicBezTo>
                    <a:pt x="34247" y="4449"/>
                    <a:pt x="34237" y="4436"/>
                    <a:pt x="34229" y="4436"/>
                  </a:cubicBezTo>
                  <a:cubicBezTo>
                    <a:pt x="34177" y="4433"/>
                    <a:pt x="34148" y="4394"/>
                    <a:pt x="34094" y="4394"/>
                  </a:cubicBezTo>
                  <a:cubicBezTo>
                    <a:pt x="34092" y="4394"/>
                    <a:pt x="34090" y="4394"/>
                    <a:pt x="34088" y="4394"/>
                  </a:cubicBezTo>
                  <a:cubicBezTo>
                    <a:pt x="34080" y="4391"/>
                    <a:pt x="34060" y="4391"/>
                    <a:pt x="34067" y="4380"/>
                  </a:cubicBezTo>
                  <a:cubicBezTo>
                    <a:pt x="34091" y="4353"/>
                    <a:pt x="34070" y="4335"/>
                    <a:pt x="34025" y="4324"/>
                  </a:cubicBezTo>
                  <a:cubicBezTo>
                    <a:pt x="34015" y="4324"/>
                    <a:pt x="34008" y="4314"/>
                    <a:pt x="33997" y="4308"/>
                  </a:cubicBezTo>
                  <a:cubicBezTo>
                    <a:pt x="34029" y="4300"/>
                    <a:pt x="34056" y="4290"/>
                    <a:pt x="34088" y="4279"/>
                  </a:cubicBezTo>
                  <a:cubicBezTo>
                    <a:pt x="34122" y="4273"/>
                    <a:pt x="34167" y="4273"/>
                    <a:pt x="34178" y="4252"/>
                  </a:cubicBezTo>
                  <a:cubicBezTo>
                    <a:pt x="34186" y="4236"/>
                    <a:pt x="34198" y="4233"/>
                    <a:pt x="34210" y="4233"/>
                  </a:cubicBezTo>
                  <a:cubicBezTo>
                    <a:pt x="34220" y="4233"/>
                    <a:pt x="34230" y="4235"/>
                    <a:pt x="34240" y="4235"/>
                  </a:cubicBezTo>
                  <a:cubicBezTo>
                    <a:pt x="34251" y="4237"/>
                    <a:pt x="34260" y="4242"/>
                    <a:pt x="34273" y="4242"/>
                  </a:cubicBezTo>
                  <a:cubicBezTo>
                    <a:pt x="34277" y="4242"/>
                    <a:pt x="34281" y="4242"/>
                    <a:pt x="34285" y="4241"/>
                  </a:cubicBezTo>
                  <a:cubicBezTo>
                    <a:pt x="34393" y="4235"/>
                    <a:pt x="34508" y="4241"/>
                    <a:pt x="34615" y="4217"/>
                  </a:cubicBezTo>
                  <a:lnTo>
                    <a:pt x="34615" y="4217"/>
                  </a:lnTo>
                  <a:cubicBezTo>
                    <a:pt x="34618" y="4231"/>
                    <a:pt x="34587" y="4231"/>
                    <a:pt x="34583" y="4255"/>
                  </a:cubicBezTo>
                  <a:cubicBezTo>
                    <a:pt x="34589" y="4248"/>
                    <a:pt x="34596" y="4247"/>
                    <a:pt x="34603" y="4247"/>
                  </a:cubicBezTo>
                  <a:cubicBezTo>
                    <a:pt x="34609" y="4247"/>
                    <a:pt x="34614" y="4248"/>
                    <a:pt x="34619" y="4248"/>
                  </a:cubicBezTo>
                  <a:cubicBezTo>
                    <a:pt x="34627" y="4248"/>
                    <a:pt x="34633" y="4246"/>
                    <a:pt x="34636" y="4235"/>
                  </a:cubicBezTo>
                  <a:cubicBezTo>
                    <a:pt x="34639" y="4228"/>
                    <a:pt x="34657" y="4225"/>
                    <a:pt x="34674" y="4225"/>
                  </a:cubicBezTo>
                  <a:cubicBezTo>
                    <a:pt x="34687" y="4225"/>
                    <a:pt x="34699" y="4226"/>
                    <a:pt x="34712" y="4226"/>
                  </a:cubicBezTo>
                  <a:cubicBezTo>
                    <a:pt x="34760" y="4226"/>
                    <a:pt x="34807" y="4219"/>
                    <a:pt x="34851" y="4200"/>
                  </a:cubicBezTo>
                  <a:cubicBezTo>
                    <a:pt x="34871" y="4192"/>
                    <a:pt x="34903" y="4181"/>
                    <a:pt x="34924" y="4181"/>
                  </a:cubicBezTo>
                  <a:cubicBezTo>
                    <a:pt x="34931" y="4181"/>
                    <a:pt x="34938" y="4182"/>
                    <a:pt x="34941" y="4186"/>
                  </a:cubicBezTo>
                  <a:cubicBezTo>
                    <a:pt x="34957" y="4200"/>
                    <a:pt x="34971" y="4205"/>
                    <a:pt x="34984" y="4205"/>
                  </a:cubicBezTo>
                  <a:cubicBezTo>
                    <a:pt x="35003" y="4205"/>
                    <a:pt x="35021" y="4195"/>
                    <a:pt x="35041" y="4190"/>
                  </a:cubicBezTo>
                  <a:cubicBezTo>
                    <a:pt x="35049" y="4188"/>
                    <a:pt x="35056" y="4187"/>
                    <a:pt x="35062" y="4187"/>
                  </a:cubicBezTo>
                  <a:cubicBezTo>
                    <a:pt x="35069" y="4187"/>
                    <a:pt x="35076" y="4189"/>
                    <a:pt x="35083" y="4196"/>
                  </a:cubicBezTo>
                  <a:cubicBezTo>
                    <a:pt x="35085" y="4200"/>
                    <a:pt x="35089" y="4202"/>
                    <a:pt x="35094" y="4202"/>
                  </a:cubicBezTo>
                  <a:cubicBezTo>
                    <a:pt x="35099" y="4202"/>
                    <a:pt x="35104" y="4200"/>
                    <a:pt x="35108" y="4196"/>
                  </a:cubicBezTo>
                  <a:cubicBezTo>
                    <a:pt x="35115" y="4190"/>
                    <a:pt x="35111" y="4183"/>
                    <a:pt x="35097" y="4179"/>
                  </a:cubicBezTo>
                  <a:cubicBezTo>
                    <a:pt x="35066" y="4172"/>
                    <a:pt x="35059" y="4158"/>
                    <a:pt x="35062" y="4141"/>
                  </a:cubicBezTo>
                  <a:cubicBezTo>
                    <a:pt x="35090" y="4134"/>
                    <a:pt x="35104" y="4120"/>
                    <a:pt x="35129" y="4113"/>
                  </a:cubicBezTo>
                  <a:cubicBezTo>
                    <a:pt x="35170" y="4106"/>
                    <a:pt x="35215" y="4106"/>
                    <a:pt x="35249" y="4085"/>
                  </a:cubicBezTo>
                  <a:cubicBezTo>
                    <a:pt x="35257" y="4082"/>
                    <a:pt x="35260" y="4082"/>
                    <a:pt x="35264" y="4079"/>
                  </a:cubicBezTo>
                  <a:cubicBezTo>
                    <a:pt x="35289" y="4079"/>
                    <a:pt x="35303" y="4058"/>
                    <a:pt x="35328" y="4058"/>
                  </a:cubicBezTo>
                  <a:cubicBezTo>
                    <a:pt x="35334" y="4058"/>
                    <a:pt x="35340" y="4059"/>
                    <a:pt x="35347" y="4061"/>
                  </a:cubicBezTo>
                  <a:cubicBezTo>
                    <a:pt x="35372" y="4059"/>
                    <a:pt x="35398" y="4042"/>
                    <a:pt x="35425" y="4042"/>
                  </a:cubicBezTo>
                  <a:cubicBezTo>
                    <a:pt x="35439" y="4042"/>
                    <a:pt x="35454" y="4047"/>
                    <a:pt x="35468" y="4061"/>
                  </a:cubicBezTo>
                  <a:lnTo>
                    <a:pt x="35475" y="4061"/>
                  </a:lnTo>
                  <a:cubicBezTo>
                    <a:pt x="35484" y="4056"/>
                    <a:pt x="35491" y="4054"/>
                    <a:pt x="35498" y="4054"/>
                  </a:cubicBezTo>
                  <a:cubicBezTo>
                    <a:pt x="35514" y="4054"/>
                    <a:pt x="35528" y="4064"/>
                    <a:pt x="35545" y="4071"/>
                  </a:cubicBezTo>
                  <a:cubicBezTo>
                    <a:pt x="35562" y="4078"/>
                    <a:pt x="35580" y="4082"/>
                    <a:pt x="35597" y="4082"/>
                  </a:cubicBezTo>
                  <a:cubicBezTo>
                    <a:pt x="35638" y="4082"/>
                    <a:pt x="35675" y="4063"/>
                    <a:pt x="35687" y="4033"/>
                  </a:cubicBezTo>
                  <a:cubicBezTo>
                    <a:pt x="35694" y="4012"/>
                    <a:pt x="35691" y="3991"/>
                    <a:pt x="35712" y="3978"/>
                  </a:cubicBezTo>
                  <a:cubicBezTo>
                    <a:pt x="35766" y="3946"/>
                    <a:pt x="35777" y="3926"/>
                    <a:pt x="35728" y="3916"/>
                  </a:cubicBezTo>
                  <a:cubicBezTo>
                    <a:pt x="35697" y="3908"/>
                    <a:pt x="35663" y="3893"/>
                    <a:pt x="35628" y="3893"/>
                  </a:cubicBezTo>
                  <a:cubicBezTo>
                    <a:pt x="35612" y="3893"/>
                    <a:pt x="35596" y="3896"/>
                    <a:pt x="35579" y="3905"/>
                  </a:cubicBezTo>
                  <a:cubicBezTo>
                    <a:pt x="35486" y="3874"/>
                    <a:pt x="35478" y="3881"/>
                    <a:pt x="35462" y="3877"/>
                  </a:cubicBezTo>
                  <a:cubicBezTo>
                    <a:pt x="35433" y="3873"/>
                    <a:pt x="35408" y="3859"/>
                    <a:pt x="35382" y="3859"/>
                  </a:cubicBezTo>
                  <a:cubicBezTo>
                    <a:pt x="35366" y="3859"/>
                    <a:pt x="35351" y="3863"/>
                    <a:pt x="35333" y="3877"/>
                  </a:cubicBezTo>
                  <a:cubicBezTo>
                    <a:pt x="35330" y="3850"/>
                    <a:pt x="35330" y="3842"/>
                    <a:pt x="35315" y="3842"/>
                  </a:cubicBezTo>
                  <a:cubicBezTo>
                    <a:pt x="35309" y="3842"/>
                    <a:pt x="35300" y="3844"/>
                    <a:pt x="35288" y="3846"/>
                  </a:cubicBezTo>
                  <a:cubicBezTo>
                    <a:pt x="35275" y="3848"/>
                    <a:pt x="35263" y="3851"/>
                    <a:pt x="35254" y="3851"/>
                  </a:cubicBezTo>
                  <a:cubicBezTo>
                    <a:pt x="35239" y="3851"/>
                    <a:pt x="35231" y="3845"/>
                    <a:pt x="35236" y="3825"/>
                  </a:cubicBezTo>
                  <a:cubicBezTo>
                    <a:pt x="35239" y="3815"/>
                    <a:pt x="35225" y="3812"/>
                    <a:pt x="35219" y="3804"/>
                  </a:cubicBezTo>
                  <a:cubicBezTo>
                    <a:pt x="35180" y="3780"/>
                    <a:pt x="35135" y="3773"/>
                    <a:pt x="35087" y="3773"/>
                  </a:cubicBezTo>
                  <a:lnTo>
                    <a:pt x="35073" y="3773"/>
                  </a:lnTo>
                  <a:cubicBezTo>
                    <a:pt x="35071" y="3773"/>
                    <a:pt x="35069" y="3774"/>
                    <a:pt x="35067" y="3774"/>
                  </a:cubicBezTo>
                  <a:cubicBezTo>
                    <a:pt x="35040" y="3774"/>
                    <a:pt x="35033" y="3752"/>
                    <a:pt x="35010" y="3746"/>
                  </a:cubicBezTo>
                  <a:cubicBezTo>
                    <a:pt x="34972" y="3732"/>
                    <a:pt x="34937" y="3714"/>
                    <a:pt x="34900" y="3697"/>
                  </a:cubicBezTo>
                  <a:cubicBezTo>
                    <a:pt x="34868" y="3687"/>
                    <a:pt x="34879" y="3679"/>
                    <a:pt x="34903" y="3669"/>
                  </a:cubicBezTo>
                  <a:cubicBezTo>
                    <a:pt x="34934" y="3655"/>
                    <a:pt x="34975" y="3672"/>
                    <a:pt x="35007" y="3645"/>
                  </a:cubicBezTo>
                  <a:cubicBezTo>
                    <a:pt x="34930" y="3634"/>
                    <a:pt x="34861" y="3621"/>
                    <a:pt x="34799" y="3617"/>
                  </a:cubicBezTo>
                  <a:cubicBezTo>
                    <a:pt x="34748" y="3615"/>
                    <a:pt x="34696" y="3615"/>
                    <a:pt x="34645" y="3615"/>
                  </a:cubicBezTo>
                  <a:cubicBezTo>
                    <a:pt x="34568" y="3615"/>
                    <a:pt x="34490" y="3616"/>
                    <a:pt x="34413" y="3621"/>
                  </a:cubicBezTo>
                  <a:cubicBezTo>
                    <a:pt x="34396" y="3623"/>
                    <a:pt x="34378" y="3623"/>
                    <a:pt x="34360" y="3623"/>
                  </a:cubicBezTo>
                  <a:cubicBezTo>
                    <a:pt x="34342" y="3623"/>
                    <a:pt x="34323" y="3623"/>
                    <a:pt x="34306" y="3621"/>
                  </a:cubicBezTo>
                  <a:cubicBezTo>
                    <a:pt x="34285" y="3621"/>
                    <a:pt x="34279" y="3617"/>
                    <a:pt x="34296" y="3603"/>
                  </a:cubicBezTo>
                  <a:cubicBezTo>
                    <a:pt x="34311" y="3601"/>
                    <a:pt x="34323" y="3598"/>
                    <a:pt x="34338" y="3598"/>
                  </a:cubicBezTo>
                  <a:cubicBezTo>
                    <a:pt x="34344" y="3598"/>
                    <a:pt x="34351" y="3599"/>
                    <a:pt x="34358" y="3600"/>
                  </a:cubicBezTo>
                  <a:cubicBezTo>
                    <a:pt x="34361" y="3600"/>
                    <a:pt x="34364" y="3601"/>
                    <a:pt x="34367" y="3601"/>
                  </a:cubicBezTo>
                  <a:cubicBezTo>
                    <a:pt x="34384" y="3601"/>
                    <a:pt x="34389" y="3591"/>
                    <a:pt x="34386" y="3579"/>
                  </a:cubicBezTo>
                  <a:cubicBezTo>
                    <a:pt x="34407" y="3541"/>
                    <a:pt x="34275" y="3562"/>
                    <a:pt x="34320" y="3513"/>
                  </a:cubicBezTo>
                  <a:cubicBezTo>
                    <a:pt x="34313" y="3513"/>
                    <a:pt x="34309" y="3509"/>
                    <a:pt x="34303" y="3509"/>
                  </a:cubicBezTo>
                  <a:cubicBezTo>
                    <a:pt x="34282" y="3509"/>
                    <a:pt x="34264" y="3513"/>
                    <a:pt x="34244" y="3517"/>
                  </a:cubicBezTo>
                  <a:cubicBezTo>
                    <a:pt x="34227" y="3519"/>
                    <a:pt x="34211" y="3521"/>
                    <a:pt x="34195" y="3521"/>
                  </a:cubicBezTo>
                  <a:cubicBezTo>
                    <a:pt x="34167" y="3521"/>
                    <a:pt x="34140" y="3516"/>
                    <a:pt x="34115" y="3503"/>
                  </a:cubicBezTo>
                  <a:cubicBezTo>
                    <a:pt x="34119" y="3499"/>
                    <a:pt x="34122" y="3499"/>
                    <a:pt x="34129" y="3499"/>
                  </a:cubicBezTo>
                  <a:cubicBezTo>
                    <a:pt x="34135" y="3500"/>
                    <a:pt x="34141" y="3500"/>
                    <a:pt x="34146" y="3500"/>
                  </a:cubicBezTo>
                  <a:cubicBezTo>
                    <a:pt x="34166" y="3500"/>
                    <a:pt x="34182" y="3495"/>
                    <a:pt x="34195" y="3478"/>
                  </a:cubicBezTo>
                  <a:cubicBezTo>
                    <a:pt x="34166" y="3476"/>
                    <a:pt x="34143" y="3463"/>
                    <a:pt x="34116" y="3463"/>
                  </a:cubicBezTo>
                  <a:cubicBezTo>
                    <a:pt x="34107" y="3463"/>
                    <a:pt x="34098" y="3464"/>
                    <a:pt x="34088" y="3468"/>
                  </a:cubicBezTo>
                  <a:lnTo>
                    <a:pt x="33980" y="3468"/>
                  </a:lnTo>
                  <a:cubicBezTo>
                    <a:pt x="33970" y="3464"/>
                    <a:pt x="33963" y="3461"/>
                    <a:pt x="33952" y="3458"/>
                  </a:cubicBezTo>
                  <a:cubicBezTo>
                    <a:pt x="33938" y="3443"/>
                    <a:pt x="33893" y="3454"/>
                    <a:pt x="33886" y="3433"/>
                  </a:cubicBezTo>
                  <a:cubicBezTo>
                    <a:pt x="33875" y="3436"/>
                    <a:pt x="33861" y="3441"/>
                    <a:pt x="33849" y="3441"/>
                  </a:cubicBezTo>
                  <a:cubicBezTo>
                    <a:pt x="33847" y="3441"/>
                    <a:pt x="33844" y="3441"/>
                    <a:pt x="33841" y="3440"/>
                  </a:cubicBezTo>
                  <a:cubicBezTo>
                    <a:pt x="33814" y="3428"/>
                    <a:pt x="33787" y="3422"/>
                    <a:pt x="33759" y="3422"/>
                  </a:cubicBezTo>
                  <a:cubicBezTo>
                    <a:pt x="33734" y="3422"/>
                    <a:pt x="33708" y="3427"/>
                    <a:pt x="33682" y="3433"/>
                  </a:cubicBezTo>
                  <a:cubicBezTo>
                    <a:pt x="33542" y="3433"/>
                    <a:pt x="33408" y="3416"/>
                    <a:pt x="33269" y="3416"/>
                  </a:cubicBezTo>
                  <a:cubicBezTo>
                    <a:pt x="33182" y="3416"/>
                    <a:pt x="33092" y="3413"/>
                    <a:pt x="33009" y="3402"/>
                  </a:cubicBezTo>
                  <a:cubicBezTo>
                    <a:pt x="32828" y="3378"/>
                    <a:pt x="32647" y="3367"/>
                    <a:pt x="32464" y="3367"/>
                  </a:cubicBezTo>
                  <a:cubicBezTo>
                    <a:pt x="32415" y="3364"/>
                    <a:pt x="32363" y="3364"/>
                    <a:pt x="32314" y="3364"/>
                  </a:cubicBezTo>
                  <a:cubicBezTo>
                    <a:pt x="32304" y="3360"/>
                    <a:pt x="32290" y="3364"/>
                    <a:pt x="32277" y="3357"/>
                  </a:cubicBezTo>
                  <a:cubicBezTo>
                    <a:pt x="32227" y="3328"/>
                    <a:pt x="32165" y="3325"/>
                    <a:pt x="32104" y="3325"/>
                  </a:cubicBezTo>
                  <a:cubicBezTo>
                    <a:pt x="32092" y="3325"/>
                    <a:pt x="32080" y="3325"/>
                    <a:pt x="32069" y="3325"/>
                  </a:cubicBezTo>
                  <a:cubicBezTo>
                    <a:pt x="32037" y="3328"/>
                    <a:pt x="32005" y="3332"/>
                    <a:pt x="31975" y="3332"/>
                  </a:cubicBezTo>
                  <a:cubicBezTo>
                    <a:pt x="31962" y="3332"/>
                    <a:pt x="31949" y="3331"/>
                    <a:pt x="31936" y="3329"/>
                  </a:cubicBezTo>
                  <a:cubicBezTo>
                    <a:pt x="31801" y="3312"/>
                    <a:pt x="31659" y="3319"/>
                    <a:pt x="31523" y="3304"/>
                  </a:cubicBezTo>
                  <a:cubicBezTo>
                    <a:pt x="31482" y="3301"/>
                    <a:pt x="31437" y="3301"/>
                    <a:pt x="31395" y="3301"/>
                  </a:cubicBezTo>
                  <a:cubicBezTo>
                    <a:pt x="31375" y="3303"/>
                    <a:pt x="31355" y="3304"/>
                    <a:pt x="31336" y="3304"/>
                  </a:cubicBezTo>
                  <a:cubicBezTo>
                    <a:pt x="31274" y="3304"/>
                    <a:pt x="31213" y="3296"/>
                    <a:pt x="31153" y="3291"/>
                  </a:cubicBezTo>
                  <a:cubicBezTo>
                    <a:pt x="31145" y="3288"/>
                    <a:pt x="31139" y="3280"/>
                    <a:pt x="31132" y="3280"/>
                  </a:cubicBezTo>
                  <a:cubicBezTo>
                    <a:pt x="31090" y="3274"/>
                    <a:pt x="31041" y="3277"/>
                    <a:pt x="31038" y="3235"/>
                  </a:cubicBezTo>
                  <a:cubicBezTo>
                    <a:pt x="31036" y="3222"/>
                    <a:pt x="31025" y="3211"/>
                    <a:pt x="31007" y="3211"/>
                  </a:cubicBezTo>
                  <a:cubicBezTo>
                    <a:pt x="30998" y="3211"/>
                    <a:pt x="30988" y="3214"/>
                    <a:pt x="30975" y="3221"/>
                  </a:cubicBezTo>
                  <a:cubicBezTo>
                    <a:pt x="30959" y="3232"/>
                    <a:pt x="30940" y="3237"/>
                    <a:pt x="30917" y="3237"/>
                  </a:cubicBezTo>
                  <a:cubicBezTo>
                    <a:pt x="30910" y="3237"/>
                    <a:pt x="30903" y="3236"/>
                    <a:pt x="30895" y="3235"/>
                  </a:cubicBezTo>
                  <a:lnTo>
                    <a:pt x="30895" y="3221"/>
                  </a:lnTo>
                  <a:cubicBezTo>
                    <a:pt x="30914" y="3194"/>
                    <a:pt x="30968" y="3175"/>
                    <a:pt x="31017" y="3175"/>
                  </a:cubicBezTo>
                  <a:cubicBezTo>
                    <a:pt x="31042" y="3175"/>
                    <a:pt x="31066" y="3180"/>
                    <a:pt x="31083" y="3190"/>
                  </a:cubicBezTo>
                  <a:cubicBezTo>
                    <a:pt x="31107" y="3200"/>
                    <a:pt x="31132" y="3200"/>
                    <a:pt x="31159" y="3205"/>
                  </a:cubicBezTo>
                  <a:cubicBezTo>
                    <a:pt x="31142" y="3211"/>
                    <a:pt x="31142" y="3225"/>
                    <a:pt x="31118" y="3225"/>
                  </a:cubicBezTo>
                  <a:cubicBezTo>
                    <a:pt x="31114" y="3225"/>
                    <a:pt x="31108" y="3223"/>
                    <a:pt x="31103" y="3223"/>
                  </a:cubicBezTo>
                  <a:cubicBezTo>
                    <a:pt x="31099" y="3223"/>
                    <a:pt x="31097" y="3224"/>
                    <a:pt x="31097" y="3229"/>
                  </a:cubicBezTo>
                  <a:cubicBezTo>
                    <a:pt x="31097" y="3234"/>
                    <a:pt x="31104" y="3243"/>
                    <a:pt x="31111" y="3243"/>
                  </a:cubicBezTo>
                  <a:cubicBezTo>
                    <a:pt x="31112" y="3243"/>
                    <a:pt x="31113" y="3243"/>
                    <a:pt x="31114" y="3242"/>
                  </a:cubicBezTo>
                  <a:cubicBezTo>
                    <a:pt x="31130" y="3242"/>
                    <a:pt x="31146" y="3243"/>
                    <a:pt x="31161" y="3243"/>
                  </a:cubicBezTo>
                  <a:cubicBezTo>
                    <a:pt x="31197" y="3243"/>
                    <a:pt x="31231" y="3239"/>
                    <a:pt x="31253" y="3215"/>
                  </a:cubicBezTo>
                  <a:cubicBezTo>
                    <a:pt x="31266" y="3204"/>
                    <a:pt x="31273" y="3198"/>
                    <a:pt x="31288" y="3198"/>
                  </a:cubicBezTo>
                  <a:cubicBezTo>
                    <a:pt x="31294" y="3198"/>
                    <a:pt x="31300" y="3199"/>
                    <a:pt x="31308" y="3200"/>
                  </a:cubicBezTo>
                  <a:cubicBezTo>
                    <a:pt x="31312" y="3201"/>
                    <a:pt x="31315" y="3202"/>
                    <a:pt x="31319" y="3202"/>
                  </a:cubicBezTo>
                  <a:cubicBezTo>
                    <a:pt x="31332" y="3202"/>
                    <a:pt x="31345" y="3195"/>
                    <a:pt x="31353" y="3187"/>
                  </a:cubicBezTo>
                  <a:cubicBezTo>
                    <a:pt x="31363" y="3184"/>
                    <a:pt x="31373" y="3183"/>
                    <a:pt x="31382" y="3183"/>
                  </a:cubicBezTo>
                  <a:cubicBezTo>
                    <a:pt x="31408" y="3183"/>
                    <a:pt x="31431" y="3192"/>
                    <a:pt x="31451" y="3197"/>
                  </a:cubicBezTo>
                  <a:cubicBezTo>
                    <a:pt x="31459" y="3199"/>
                    <a:pt x="31466" y="3200"/>
                    <a:pt x="31473" y="3200"/>
                  </a:cubicBezTo>
                  <a:cubicBezTo>
                    <a:pt x="31505" y="3200"/>
                    <a:pt x="31526" y="3182"/>
                    <a:pt x="31541" y="3173"/>
                  </a:cubicBezTo>
                  <a:cubicBezTo>
                    <a:pt x="31565" y="3159"/>
                    <a:pt x="31510" y="3155"/>
                    <a:pt x="31499" y="3138"/>
                  </a:cubicBezTo>
                  <a:cubicBezTo>
                    <a:pt x="31503" y="3138"/>
                    <a:pt x="31508" y="3138"/>
                    <a:pt x="31512" y="3138"/>
                  </a:cubicBezTo>
                  <a:cubicBezTo>
                    <a:pt x="31572" y="3138"/>
                    <a:pt x="31621" y="3159"/>
                    <a:pt x="31680" y="3163"/>
                  </a:cubicBezTo>
                  <a:cubicBezTo>
                    <a:pt x="31697" y="3173"/>
                    <a:pt x="31711" y="3184"/>
                    <a:pt x="31731" y="3194"/>
                  </a:cubicBezTo>
                  <a:cubicBezTo>
                    <a:pt x="31752" y="3202"/>
                    <a:pt x="31775" y="3218"/>
                    <a:pt x="31793" y="3218"/>
                  </a:cubicBezTo>
                  <a:cubicBezTo>
                    <a:pt x="31797" y="3218"/>
                    <a:pt x="31801" y="3217"/>
                    <a:pt x="31805" y="3215"/>
                  </a:cubicBezTo>
                  <a:cubicBezTo>
                    <a:pt x="31821" y="3206"/>
                    <a:pt x="31837" y="3204"/>
                    <a:pt x="31852" y="3204"/>
                  </a:cubicBezTo>
                  <a:cubicBezTo>
                    <a:pt x="31878" y="3204"/>
                    <a:pt x="31903" y="3211"/>
                    <a:pt x="31928" y="3211"/>
                  </a:cubicBezTo>
                  <a:cubicBezTo>
                    <a:pt x="31931" y="3211"/>
                    <a:pt x="31934" y="3211"/>
                    <a:pt x="31936" y="3211"/>
                  </a:cubicBezTo>
                  <a:lnTo>
                    <a:pt x="31960" y="3211"/>
                  </a:lnTo>
                  <a:cubicBezTo>
                    <a:pt x="31973" y="3217"/>
                    <a:pt x="31986" y="3219"/>
                    <a:pt x="31999" y="3219"/>
                  </a:cubicBezTo>
                  <a:cubicBezTo>
                    <a:pt x="32029" y="3219"/>
                    <a:pt x="32061" y="3208"/>
                    <a:pt x="32091" y="3208"/>
                  </a:cubicBezTo>
                  <a:cubicBezTo>
                    <a:pt x="32103" y="3208"/>
                    <a:pt x="32115" y="3210"/>
                    <a:pt x="32127" y="3215"/>
                  </a:cubicBezTo>
                  <a:cubicBezTo>
                    <a:pt x="32128" y="3215"/>
                    <a:pt x="32129" y="3216"/>
                    <a:pt x="32131" y="3216"/>
                  </a:cubicBezTo>
                  <a:cubicBezTo>
                    <a:pt x="32139" y="3216"/>
                    <a:pt x="32143" y="3196"/>
                    <a:pt x="32134" y="3190"/>
                  </a:cubicBezTo>
                  <a:cubicBezTo>
                    <a:pt x="32117" y="3176"/>
                    <a:pt x="32103" y="3163"/>
                    <a:pt x="32072" y="3159"/>
                  </a:cubicBezTo>
                  <a:lnTo>
                    <a:pt x="32072" y="3142"/>
                  </a:lnTo>
                  <a:cubicBezTo>
                    <a:pt x="32091" y="3131"/>
                    <a:pt x="32119" y="3125"/>
                    <a:pt x="32142" y="3125"/>
                  </a:cubicBezTo>
                  <a:cubicBezTo>
                    <a:pt x="32161" y="3125"/>
                    <a:pt x="32176" y="3129"/>
                    <a:pt x="32183" y="3135"/>
                  </a:cubicBezTo>
                  <a:cubicBezTo>
                    <a:pt x="32207" y="3159"/>
                    <a:pt x="32235" y="3159"/>
                    <a:pt x="32263" y="3170"/>
                  </a:cubicBezTo>
                  <a:cubicBezTo>
                    <a:pt x="32284" y="3173"/>
                    <a:pt x="32304" y="3180"/>
                    <a:pt x="32325" y="3184"/>
                  </a:cubicBezTo>
                  <a:cubicBezTo>
                    <a:pt x="32314" y="3205"/>
                    <a:pt x="32273" y="3200"/>
                    <a:pt x="32256" y="3218"/>
                  </a:cubicBezTo>
                  <a:cubicBezTo>
                    <a:pt x="32269" y="3227"/>
                    <a:pt x="32282" y="3231"/>
                    <a:pt x="32294" y="3231"/>
                  </a:cubicBezTo>
                  <a:cubicBezTo>
                    <a:pt x="32312" y="3231"/>
                    <a:pt x="32329" y="3222"/>
                    <a:pt x="32346" y="3211"/>
                  </a:cubicBezTo>
                  <a:cubicBezTo>
                    <a:pt x="32361" y="3202"/>
                    <a:pt x="32370" y="3185"/>
                    <a:pt x="32394" y="3185"/>
                  </a:cubicBezTo>
                  <a:cubicBezTo>
                    <a:pt x="32399" y="3185"/>
                    <a:pt x="32403" y="3186"/>
                    <a:pt x="32408" y="3187"/>
                  </a:cubicBezTo>
                  <a:cubicBezTo>
                    <a:pt x="32408" y="3208"/>
                    <a:pt x="32388" y="3235"/>
                    <a:pt x="32439" y="3242"/>
                  </a:cubicBezTo>
                  <a:cubicBezTo>
                    <a:pt x="32457" y="3246"/>
                    <a:pt x="32476" y="3249"/>
                    <a:pt x="32493" y="3249"/>
                  </a:cubicBezTo>
                  <a:cubicBezTo>
                    <a:pt x="32525" y="3249"/>
                    <a:pt x="32552" y="3238"/>
                    <a:pt x="32561" y="3205"/>
                  </a:cubicBezTo>
                  <a:cubicBezTo>
                    <a:pt x="32573" y="3216"/>
                    <a:pt x="32581" y="3227"/>
                    <a:pt x="32593" y="3227"/>
                  </a:cubicBezTo>
                  <a:cubicBezTo>
                    <a:pt x="32599" y="3227"/>
                    <a:pt x="32605" y="3225"/>
                    <a:pt x="32613" y="3218"/>
                  </a:cubicBezTo>
                  <a:cubicBezTo>
                    <a:pt x="32625" y="3209"/>
                    <a:pt x="32636" y="3204"/>
                    <a:pt x="32646" y="3204"/>
                  </a:cubicBezTo>
                  <a:cubicBezTo>
                    <a:pt x="32656" y="3204"/>
                    <a:pt x="32667" y="3211"/>
                    <a:pt x="32676" y="3225"/>
                  </a:cubicBezTo>
                  <a:cubicBezTo>
                    <a:pt x="32677" y="3227"/>
                    <a:pt x="32682" y="3227"/>
                    <a:pt x="32687" y="3227"/>
                  </a:cubicBezTo>
                  <a:cubicBezTo>
                    <a:pt x="32694" y="3227"/>
                    <a:pt x="32702" y="3226"/>
                    <a:pt x="32700" y="3221"/>
                  </a:cubicBezTo>
                  <a:cubicBezTo>
                    <a:pt x="32694" y="3206"/>
                    <a:pt x="32699" y="3202"/>
                    <a:pt x="32708" y="3202"/>
                  </a:cubicBezTo>
                  <a:cubicBezTo>
                    <a:pt x="32718" y="3202"/>
                    <a:pt x="32732" y="3207"/>
                    <a:pt x="32741" y="3207"/>
                  </a:cubicBezTo>
                  <a:cubicBezTo>
                    <a:pt x="32744" y="3207"/>
                    <a:pt x="32747" y="3206"/>
                    <a:pt x="32748" y="3205"/>
                  </a:cubicBezTo>
                  <a:lnTo>
                    <a:pt x="32790" y="3205"/>
                  </a:lnTo>
                  <a:cubicBezTo>
                    <a:pt x="32794" y="3219"/>
                    <a:pt x="32808" y="3222"/>
                    <a:pt x="32822" y="3222"/>
                  </a:cubicBezTo>
                  <a:cubicBezTo>
                    <a:pt x="32831" y="3222"/>
                    <a:pt x="32841" y="3221"/>
                    <a:pt x="32849" y="3221"/>
                  </a:cubicBezTo>
                  <a:cubicBezTo>
                    <a:pt x="32873" y="3223"/>
                    <a:pt x="32897" y="3223"/>
                    <a:pt x="32922" y="3223"/>
                  </a:cubicBezTo>
                  <a:cubicBezTo>
                    <a:pt x="32946" y="3223"/>
                    <a:pt x="32970" y="3223"/>
                    <a:pt x="32995" y="3225"/>
                  </a:cubicBezTo>
                  <a:cubicBezTo>
                    <a:pt x="33000" y="3226"/>
                    <a:pt x="33006" y="3226"/>
                    <a:pt x="33011" y="3226"/>
                  </a:cubicBezTo>
                  <a:cubicBezTo>
                    <a:pt x="33043" y="3226"/>
                    <a:pt x="33071" y="3217"/>
                    <a:pt x="33071" y="3194"/>
                  </a:cubicBezTo>
                  <a:cubicBezTo>
                    <a:pt x="33071" y="3172"/>
                    <a:pt x="33047" y="3165"/>
                    <a:pt x="33015" y="3165"/>
                  </a:cubicBezTo>
                  <a:cubicBezTo>
                    <a:pt x="33008" y="3165"/>
                    <a:pt x="33000" y="3166"/>
                    <a:pt x="32991" y="3166"/>
                  </a:cubicBezTo>
                  <a:cubicBezTo>
                    <a:pt x="32988" y="3170"/>
                    <a:pt x="32985" y="3170"/>
                    <a:pt x="32980" y="3170"/>
                  </a:cubicBezTo>
                  <a:cubicBezTo>
                    <a:pt x="32974" y="3142"/>
                    <a:pt x="32918" y="3152"/>
                    <a:pt x="32905" y="3131"/>
                  </a:cubicBezTo>
                  <a:cubicBezTo>
                    <a:pt x="32892" y="3114"/>
                    <a:pt x="32879" y="3108"/>
                    <a:pt x="32865" y="3108"/>
                  </a:cubicBezTo>
                  <a:cubicBezTo>
                    <a:pt x="32847" y="3108"/>
                    <a:pt x="32830" y="3118"/>
                    <a:pt x="32814" y="3128"/>
                  </a:cubicBezTo>
                  <a:cubicBezTo>
                    <a:pt x="32797" y="3140"/>
                    <a:pt x="32780" y="3144"/>
                    <a:pt x="32762" y="3144"/>
                  </a:cubicBezTo>
                  <a:cubicBezTo>
                    <a:pt x="32755" y="3144"/>
                    <a:pt x="32746" y="3143"/>
                    <a:pt x="32738" y="3142"/>
                  </a:cubicBezTo>
                  <a:cubicBezTo>
                    <a:pt x="32710" y="3135"/>
                    <a:pt x="32679" y="3138"/>
                    <a:pt x="32655" y="3131"/>
                  </a:cubicBezTo>
                  <a:cubicBezTo>
                    <a:pt x="32589" y="3117"/>
                    <a:pt x="32509" y="3128"/>
                    <a:pt x="32453" y="3093"/>
                  </a:cubicBezTo>
                  <a:cubicBezTo>
                    <a:pt x="32468" y="3090"/>
                    <a:pt x="32481" y="3090"/>
                    <a:pt x="32495" y="3086"/>
                  </a:cubicBezTo>
                  <a:cubicBezTo>
                    <a:pt x="32665" y="3083"/>
                    <a:pt x="32835" y="3080"/>
                    <a:pt x="33005" y="3075"/>
                  </a:cubicBezTo>
                  <a:cubicBezTo>
                    <a:pt x="33021" y="3077"/>
                    <a:pt x="33037" y="3077"/>
                    <a:pt x="33053" y="3077"/>
                  </a:cubicBezTo>
                  <a:cubicBezTo>
                    <a:pt x="33127" y="3077"/>
                    <a:pt x="33201" y="3065"/>
                    <a:pt x="33276" y="3065"/>
                  </a:cubicBezTo>
                  <a:cubicBezTo>
                    <a:pt x="33286" y="3065"/>
                    <a:pt x="33297" y="3065"/>
                    <a:pt x="33307" y="3069"/>
                  </a:cubicBezTo>
                  <a:cubicBezTo>
                    <a:pt x="33324" y="3071"/>
                    <a:pt x="33341" y="3072"/>
                    <a:pt x="33358" y="3072"/>
                  </a:cubicBezTo>
                  <a:cubicBezTo>
                    <a:pt x="33452" y="3072"/>
                    <a:pt x="33543" y="3047"/>
                    <a:pt x="33635" y="3047"/>
                  </a:cubicBezTo>
                  <a:cubicBezTo>
                    <a:pt x="33647" y="3047"/>
                    <a:pt x="33659" y="3047"/>
                    <a:pt x="33672" y="3048"/>
                  </a:cubicBezTo>
                  <a:cubicBezTo>
                    <a:pt x="33685" y="3048"/>
                    <a:pt x="33709" y="3034"/>
                    <a:pt x="33696" y="3027"/>
                  </a:cubicBezTo>
                  <a:cubicBezTo>
                    <a:pt x="33647" y="3000"/>
                    <a:pt x="33678" y="2982"/>
                    <a:pt x="33702" y="2958"/>
                  </a:cubicBezTo>
                  <a:cubicBezTo>
                    <a:pt x="33716" y="2947"/>
                    <a:pt x="33713" y="2930"/>
                    <a:pt x="33702" y="2913"/>
                  </a:cubicBezTo>
                  <a:cubicBezTo>
                    <a:pt x="33689" y="2899"/>
                    <a:pt x="33669" y="2896"/>
                    <a:pt x="33649" y="2896"/>
                  </a:cubicBezTo>
                  <a:cubicBezTo>
                    <a:pt x="33637" y="2896"/>
                    <a:pt x="33624" y="2897"/>
                    <a:pt x="33612" y="2897"/>
                  </a:cubicBezTo>
                  <a:cubicBezTo>
                    <a:pt x="33605" y="2897"/>
                    <a:pt x="33598" y="2897"/>
                    <a:pt x="33592" y="2896"/>
                  </a:cubicBezTo>
                  <a:cubicBezTo>
                    <a:pt x="33588" y="2896"/>
                    <a:pt x="33588" y="2892"/>
                    <a:pt x="33584" y="2888"/>
                  </a:cubicBezTo>
                  <a:cubicBezTo>
                    <a:pt x="33616" y="2861"/>
                    <a:pt x="33542" y="2867"/>
                    <a:pt x="33547" y="2846"/>
                  </a:cubicBezTo>
                  <a:cubicBezTo>
                    <a:pt x="33567" y="2846"/>
                    <a:pt x="33584" y="2843"/>
                    <a:pt x="33598" y="2836"/>
                  </a:cubicBezTo>
                  <a:cubicBezTo>
                    <a:pt x="33609" y="2833"/>
                    <a:pt x="33616" y="2830"/>
                    <a:pt x="33619" y="2826"/>
                  </a:cubicBezTo>
                  <a:cubicBezTo>
                    <a:pt x="33657" y="2805"/>
                    <a:pt x="33696" y="2788"/>
                    <a:pt x="33696" y="2753"/>
                  </a:cubicBezTo>
                  <a:cubicBezTo>
                    <a:pt x="33776" y="2726"/>
                    <a:pt x="33869" y="2712"/>
                    <a:pt x="33942" y="2670"/>
                  </a:cubicBezTo>
                  <a:cubicBezTo>
                    <a:pt x="33959" y="2659"/>
                    <a:pt x="33990" y="2659"/>
                    <a:pt x="34018" y="2659"/>
                  </a:cubicBezTo>
                  <a:cubicBezTo>
                    <a:pt x="34133" y="2659"/>
                    <a:pt x="34133" y="2656"/>
                    <a:pt x="34223" y="2614"/>
                  </a:cubicBezTo>
                  <a:cubicBezTo>
                    <a:pt x="34240" y="2608"/>
                    <a:pt x="34258" y="2601"/>
                    <a:pt x="34275" y="2593"/>
                  </a:cubicBezTo>
                  <a:cubicBezTo>
                    <a:pt x="34379" y="2555"/>
                    <a:pt x="34487" y="2521"/>
                    <a:pt x="34577" y="2468"/>
                  </a:cubicBezTo>
                  <a:cubicBezTo>
                    <a:pt x="34597" y="2455"/>
                    <a:pt x="34618" y="2441"/>
                    <a:pt x="34646" y="2430"/>
                  </a:cubicBezTo>
                  <a:cubicBezTo>
                    <a:pt x="34687" y="2420"/>
                    <a:pt x="34702" y="2409"/>
                    <a:pt x="34674" y="2382"/>
                  </a:cubicBezTo>
                  <a:cubicBezTo>
                    <a:pt x="34646" y="2358"/>
                    <a:pt x="34650" y="2337"/>
                    <a:pt x="34708" y="2334"/>
                  </a:cubicBezTo>
                  <a:cubicBezTo>
                    <a:pt x="34733" y="2334"/>
                    <a:pt x="34757" y="2334"/>
                    <a:pt x="34754" y="2309"/>
                  </a:cubicBezTo>
                  <a:cubicBezTo>
                    <a:pt x="34749" y="2279"/>
                    <a:pt x="34745" y="2266"/>
                    <a:pt x="34727" y="2266"/>
                  </a:cubicBezTo>
                  <a:cubicBezTo>
                    <a:pt x="34716" y="2266"/>
                    <a:pt x="34700" y="2272"/>
                    <a:pt x="34674" y="2281"/>
                  </a:cubicBezTo>
                  <a:cubicBezTo>
                    <a:pt x="34671" y="2250"/>
                    <a:pt x="34712" y="2226"/>
                    <a:pt x="34705" y="2198"/>
                  </a:cubicBezTo>
                  <a:cubicBezTo>
                    <a:pt x="34695" y="2129"/>
                    <a:pt x="34775" y="2073"/>
                    <a:pt x="34785" y="2007"/>
                  </a:cubicBezTo>
                  <a:cubicBezTo>
                    <a:pt x="34788" y="1980"/>
                    <a:pt x="34788" y="1966"/>
                    <a:pt x="34743" y="1966"/>
                  </a:cubicBezTo>
                  <a:cubicBezTo>
                    <a:pt x="34739" y="1966"/>
                    <a:pt x="34736" y="1966"/>
                    <a:pt x="34733" y="1966"/>
                  </a:cubicBezTo>
                  <a:cubicBezTo>
                    <a:pt x="34714" y="1966"/>
                    <a:pt x="34707" y="1957"/>
                    <a:pt x="34702" y="1948"/>
                  </a:cubicBezTo>
                  <a:cubicBezTo>
                    <a:pt x="34692" y="1935"/>
                    <a:pt x="34712" y="1931"/>
                    <a:pt x="34726" y="1927"/>
                  </a:cubicBezTo>
                  <a:cubicBezTo>
                    <a:pt x="34781" y="1914"/>
                    <a:pt x="34802" y="1896"/>
                    <a:pt x="34761" y="1861"/>
                  </a:cubicBezTo>
                  <a:cubicBezTo>
                    <a:pt x="34746" y="1847"/>
                    <a:pt x="34750" y="1820"/>
                    <a:pt x="34761" y="1806"/>
                  </a:cubicBezTo>
                  <a:cubicBezTo>
                    <a:pt x="34781" y="1782"/>
                    <a:pt x="34764" y="1778"/>
                    <a:pt x="34736" y="1778"/>
                  </a:cubicBezTo>
                  <a:cubicBezTo>
                    <a:pt x="34708" y="1775"/>
                    <a:pt x="34681" y="1775"/>
                    <a:pt x="34657" y="1775"/>
                  </a:cubicBezTo>
                  <a:cubicBezTo>
                    <a:pt x="34640" y="1777"/>
                    <a:pt x="34624" y="1778"/>
                    <a:pt x="34608" y="1778"/>
                  </a:cubicBezTo>
                  <a:cubicBezTo>
                    <a:pt x="34567" y="1778"/>
                    <a:pt x="34527" y="1772"/>
                    <a:pt x="34490" y="1764"/>
                  </a:cubicBezTo>
                  <a:cubicBezTo>
                    <a:pt x="34431" y="1754"/>
                    <a:pt x="34372" y="1751"/>
                    <a:pt x="34309" y="1751"/>
                  </a:cubicBezTo>
                  <a:cubicBezTo>
                    <a:pt x="34249" y="1751"/>
                    <a:pt x="34188" y="1760"/>
                    <a:pt x="34125" y="1760"/>
                  </a:cubicBezTo>
                  <a:cubicBezTo>
                    <a:pt x="34094" y="1760"/>
                    <a:pt x="34063" y="1758"/>
                    <a:pt x="34032" y="1751"/>
                  </a:cubicBezTo>
                  <a:cubicBezTo>
                    <a:pt x="34042" y="1740"/>
                    <a:pt x="33976" y="1743"/>
                    <a:pt x="34025" y="1730"/>
                  </a:cubicBezTo>
                  <a:cubicBezTo>
                    <a:pt x="34042" y="1727"/>
                    <a:pt x="34053" y="1719"/>
                    <a:pt x="34063" y="1709"/>
                  </a:cubicBezTo>
                  <a:cubicBezTo>
                    <a:pt x="34095" y="1686"/>
                    <a:pt x="34129" y="1672"/>
                    <a:pt x="34177" y="1672"/>
                  </a:cubicBezTo>
                  <a:cubicBezTo>
                    <a:pt x="34187" y="1672"/>
                    <a:pt x="34197" y="1673"/>
                    <a:pt x="34209" y="1674"/>
                  </a:cubicBezTo>
                  <a:cubicBezTo>
                    <a:pt x="34309" y="1681"/>
                    <a:pt x="34417" y="1677"/>
                    <a:pt x="34518" y="1681"/>
                  </a:cubicBezTo>
                  <a:cubicBezTo>
                    <a:pt x="34580" y="1681"/>
                    <a:pt x="34663" y="1615"/>
                    <a:pt x="34636" y="1591"/>
                  </a:cubicBezTo>
                  <a:cubicBezTo>
                    <a:pt x="34597" y="1563"/>
                    <a:pt x="34622" y="1549"/>
                    <a:pt x="34642" y="1528"/>
                  </a:cubicBezTo>
                  <a:cubicBezTo>
                    <a:pt x="34660" y="1518"/>
                    <a:pt x="34687" y="1511"/>
                    <a:pt x="34684" y="1493"/>
                  </a:cubicBezTo>
                  <a:cubicBezTo>
                    <a:pt x="34677" y="1445"/>
                    <a:pt x="34729" y="1438"/>
                    <a:pt x="34785" y="1435"/>
                  </a:cubicBezTo>
                  <a:cubicBezTo>
                    <a:pt x="34816" y="1431"/>
                    <a:pt x="34837" y="1424"/>
                    <a:pt x="34830" y="1403"/>
                  </a:cubicBezTo>
                  <a:cubicBezTo>
                    <a:pt x="34847" y="1355"/>
                    <a:pt x="34816" y="1324"/>
                    <a:pt x="34736" y="1310"/>
                  </a:cubicBezTo>
                  <a:cubicBezTo>
                    <a:pt x="34861" y="1289"/>
                    <a:pt x="34875" y="1234"/>
                    <a:pt x="34875" y="1175"/>
                  </a:cubicBezTo>
                  <a:cubicBezTo>
                    <a:pt x="34875" y="1152"/>
                    <a:pt x="34881" y="1126"/>
                    <a:pt x="34827" y="1126"/>
                  </a:cubicBezTo>
                  <a:cubicBezTo>
                    <a:pt x="34824" y="1126"/>
                    <a:pt x="34820" y="1126"/>
                    <a:pt x="34816" y="1126"/>
                  </a:cubicBezTo>
                  <a:cubicBezTo>
                    <a:pt x="34814" y="1126"/>
                    <a:pt x="34812" y="1127"/>
                    <a:pt x="34810" y="1127"/>
                  </a:cubicBezTo>
                  <a:cubicBezTo>
                    <a:pt x="34786" y="1127"/>
                    <a:pt x="34775" y="1108"/>
                    <a:pt x="34775" y="1098"/>
                  </a:cubicBezTo>
                  <a:cubicBezTo>
                    <a:pt x="34776" y="1090"/>
                    <a:pt x="34784" y="1087"/>
                    <a:pt x="34794" y="1087"/>
                  </a:cubicBezTo>
                  <a:cubicBezTo>
                    <a:pt x="34803" y="1087"/>
                    <a:pt x="34814" y="1090"/>
                    <a:pt x="34823" y="1091"/>
                  </a:cubicBezTo>
                  <a:cubicBezTo>
                    <a:pt x="34835" y="1093"/>
                    <a:pt x="34847" y="1095"/>
                    <a:pt x="34858" y="1095"/>
                  </a:cubicBezTo>
                  <a:cubicBezTo>
                    <a:pt x="34872" y="1095"/>
                    <a:pt x="34882" y="1090"/>
                    <a:pt x="34882" y="1070"/>
                  </a:cubicBezTo>
                  <a:cubicBezTo>
                    <a:pt x="34882" y="1056"/>
                    <a:pt x="34910" y="1050"/>
                    <a:pt x="34934" y="1046"/>
                  </a:cubicBezTo>
                  <a:cubicBezTo>
                    <a:pt x="34958" y="1043"/>
                    <a:pt x="34986" y="1035"/>
                    <a:pt x="34979" y="1015"/>
                  </a:cubicBezTo>
                  <a:cubicBezTo>
                    <a:pt x="34974" y="996"/>
                    <a:pt x="34959" y="992"/>
                    <a:pt x="34940" y="992"/>
                  </a:cubicBezTo>
                  <a:cubicBezTo>
                    <a:pt x="34930" y="992"/>
                    <a:pt x="34920" y="993"/>
                    <a:pt x="34910" y="994"/>
                  </a:cubicBezTo>
                  <a:cubicBezTo>
                    <a:pt x="34895" y="988"/>
                    <a:pt x="34879" y="983"/>
                    <a:pt x="34860" y="983"/>
                  </a:cubicBezTo>
                  <a:cubicBezTo>
                    <a:pt x="34856" y="983"/>
                    <a:pt x="34852" y="983"/>
                    <a:pt x="34847" y="984"/>
                  </a:cubicBezTo>
                  <a:cubicBezTo>
                    <a:pt x="34847" y="970"/>
                    <a:pt x="34826" y="966"/>
                    <a:pt x="34820" y="956"/>
                  </a:cubicBezTo>
                  <a:cubicBezTo>
                    <a:pt x="34791" y="921"/>
                    <a:pt x="34740" y="894"/>
                    <a:pt x="34736" y="848"/>
                  </a:cubicBezTo>
                  <a:lnTo>
                    <a:pt x="34750" y="848"/>
                  </a:lnTo>
                  <a:cubicBezTo>
                    <a:pt x="34753" y="848"/>
                    <a:pt x="34756" y="848"/>
                    <a:pt x="34758" y="848"/>
                  </a:cubicBezTo>
                  <a:cubicBezTo>
                    <a:pt x="34805" y="848"/>
                    <a:pt x="34850" y="867"/>
                    <a:pt x="34898" y="867"/>
                  </a:cubicBezTo>
                  <a:cubicBezTo>
                    <a:pt x="34911" y="867"/>
                    <a:pt x="34924" y="866"/>
                    <a:pt x="34937" y="862"/>
                  </a:cubicBezTo>
                  <a:cubicBezTo>
                    <a:pt x="34993" y="852"/>
                    <a:pt x="35055" y="866"/>
                    <a:pt x="35104" y="835"/>
                  </a:cubicBezTo>
                  <a:cubicBezTo>
                    <a:pt x="35107" y="833"/>
                    <a:pt x="35110" y="832"/>
                    <a:pt x="35113" y="832"/>
                  </a:cubicBezTo>
                  <a:cubicBezTo>
                    <a:pt x="35121" y="832"/>
                    <a:pt x="35129" y="837"/>
                    <a:pt x="35139" y="841"/>
                  </a:cubicBezTo>
                  <a:cubicBezTo>
                    <a:pt x="35151" y="845"/>
                    <a:pt x="35166" y="851"/>
                    <a:pt x="35175" y="851"/>
                  </a:cubicBezTo>
                  <a:cubicBezTo>
                    <a:pt x="35185" y="851"/>
                    <a:pt x="35189" y="845"/>
                    <a:pt x="35180" y="824"/>
                  </a:cubicBezTo>
                  <a:cubicBezTo>
                    <a:pt x="35177" y="821"/>
                    <a:pt x="35194" y="811"/>
                    <a:pt x="35204" y="806"/>
                  </a:cubicBezTo>
                  <a:cubicBezTo>
                    <a:pt x="35209" y="806"/>
                    <a:pt x="35213" y="805"/>
                    <a:pt x="35217" y="805"/>
                  </a:cubicBezTo>
                  <a:cubicBezTo>
                    <a:pt x="35241" y="805"/>
                    <a:pt x="35261" y="816"/>
                    <a:pt x="35286" y="816"/>
                  </a:cubicBezTo>
                  <a:cubicBezTo>
                    <a:pt x="35292" y="816"/>
                    <a:pt x="35298" y="816"/>
                    <a:pt x="35305" y="814"/>
                  </a:cubicBezTo>
                  <a:cubicBezTo>
                    <a:pt x="35307" y="813"/>
                    <a:pt x="35308" y="813"/>
                    <a:pt x="35310" y="813"/>
                  </a:cubicBezTo>
                  <a:lnTo>
                    <a:pt x="35310" y="813"/>
                  </a:lnTo>
                  <a:cubicBezTo>
                    <a:pt x="35320" y="813"/>
                    <a:pt x="35308" y="839"/>
                    <a:pt x="35337" y="845"/>
                  </a:cubicBezTo>
                  <a:cubicBezTo>
                    <a:pt x="35351" y="828"/>
                    <a:pt x="35370" y="824"/>
                    <a:pt x="35392" y="824"/>
                  </a:cubicBezTo>
                  <a:cubicBezTo>
                    <a:pt x="35406" y="824"/>
                    <a:pt x="35420" y="826"/>
                    <a:pt x="35434" y="826"/>
                  </a:cubicBezTo>
                  <a:cubicBezTo>
                    <a:pt x="35442" y="826"/>
                    <a:pt x="35450" y="825"/>
                    <a:pt x="35458" y="824"/>
                  </a:cubicBezTo>
                  <a:cubicBezTo>
                    <a:pt x="35469" y="822"/>
                    <a:pt x="35480" y="822"/>
                    <a:pt x="35490" y="822"/>
                  </a:cubicBezTo>
                  <a:cubicBezTo>
                    <a:pt x="35521" y="822"/>
                    <a:pt x="35543" y="830"/>
                    <a:pt x="35562" y="848"/>
                  </a:cubicBezTo>
                  <a:cubicBezTo>
                    <a:pt x="35570" y="850"/>
                    <a:pt x="35577" y="850"/>
                    <a:pt x="35584" y="850"/>
                  </a:cubicBezTo>
                  <a:cubicBezTo>
                    <a:pt x="35628" y="850"/>
                    <a:pt x="35659" y="826"/>
                    <a:pt x="35697" y="817"/>
                  </a:cubicBezTo>
                  <a:cubicBezTo>
                    <a:pt x="35722" y="814"/>
                    <a:pt x="35712" y="796"/>
                    <a:pt x="35707" y="782"/>
                  </a:cubicBezTo>
                  <a:cubicBezTo>
                    <a:pt x="35704" y="772"/>
                    <a:pt x="35687" y="772"/>
                    <a:pt x="35673" y="772"/>
                  </a:cubicBezTo>
                  <a:cubicBezTo>
                    <a:pt x="35670" y="772"/>
                    <a:pt x="35667" y="772"/>
                    <a:pt x="35664" y="772"/>
                  </a:cubicBezTo>
                  <a:cubicBezTo>
                    <a:pt x="35640" y="772"/>
                    <a:pt x="35619" y="782"/>
                    <a:pt x="35582" y="782"/>
                  </a:cubicBezTo>
                  <a:cubicBezTo>
                    <a:pt x="35615" y="764"/>
                    <a:pt x="35645" y="755"/>
                    <a:pt x="35675" y="755"/>
                  </a:cubicBezTo>
                  <a:cubicBezTo>
                    <a:pt x="35690" y="755"/>
                    <a:pt x="35706" y="757"/>
                    <a:pt x="35722" y="762"/>
                  </a:cubicBezTo>
                  <a:cubicBezTo>
                    <a:pt x="35727" y="763"/>
                    <a:pt x="35733" y="763"/>
                    <a:pt x="35738" y="763"/>
                  </a:cubicBezTo>
                  <a:cubicBezTo>
                    <a:pt x="35750" y="763"/>
                    <a:pt x="35761" y="760"/>
                    <a:pt x="35763" y="748"/>
                  </a:cubicBezTo>
                  <a:cubicBezTo>
                    <a:pt x="35766" y="736"/>
                    <a:pt x="35757" y="730"/>
                    <a:pt x="35742" y="730"/>
                  </a:cubicBezTo>
                  <a:cubicBezTo>
                    <a:pt x="35739" y="730"/>
                    <a:pt x="35736" y="730"/>
                    <a:pt x="35732" y="731"/>
                  </a:cubicBezTo>
                  <a:cubicBezTo>
                    <a:pt x="35725" y="731"/>
                    <a:pt x="35717" y="732"/>
                    <a:pt x="35711" y="732"/>
                  </a:cubicBezTo>
                  <a:cubicBezTo>
                    <a:pt x="35703" y="732"/>
                    <a:pt x="35697" y="730"/>
                    <a:pt x="35697" y="720"/>
                  </a:cubicBezTo>
                  <a:cubicBezTo>
                    <a:pt x="35697" y="717"/>
                    <a:pt x="35697" y="717"/>
                    <a:pt x="35701" y="713"/>
                  </a:cubicBezTo>
                  <a:cubicBezTo>
                    <a:pt x="35704" y="713"/>
                    <a:pt x="35707" y="712"/>
                    <a:pt x="35711" y="712"/>
                  </a:cubicBezTo>
                  <a:cubicBezTo>
                    <a:pt x="35718" y="712"/>
                    <a:pt x="35726" y="713"/>
                    <a:pt x="35733" y="713"/>
                  </a:cubicBezTo>
                  <a:cubicBezTo>
                    <a:pt x="35745" y="713"/>
                    <a:pt x="35755" y="711"/>
                    <a:pt x="35756" y="702"/>
                  </a:cubicBezTo>
                  <a:cubicBezTo>
                    <a:pt x="35763" y="689"/>
                    <a:pt x="35736" y="682"/>
                    <a:pt x="35715" y="678"/>
                  </a:cubicBezTo>
                  <a:cubicBezTo>
                    <a:pt x="35701" y="675"/>
                    <a:pt x="35694" y="668"/>
                    <a:pt x="35683" y="661"/>
                  </a:cubicBezTo>
                  <a:cubicBezTo>
                    <a:pt x="35672" y="666"/>
                    <a:pt x="35661" y="667"/>
                    <a:pt x="35649" y="667"/>
                  </a:cubicBezTo>
                  <a:cubicBezTo>
                    <a:pt x="35628" y="667"/>
                    <a:pt x="35606" y="662"/>
                    <a:pt x="35585" y="662"/>
                  </a:cubicBezTo>
                  <a:cubicBezTo>
                    <a:pt x="35577" y="662"/>
                    <a:pt x="35569" y="663"/>
                    <a:pt x="35562" y="665"/>
                  </a:cubicBezTo>
                  <a:cubicBezTo>
                    <a:pt x="35543" y="670"/>
                    <a:pt x="35525" y="672"/>
                    <a:pt x="35507" y="672"/>
                  </a:cubicBezTo>
                  <a:cubicBezTo>
                    <a:pt x="35458" y="672"/>
                    <a:pt x="35413" y="656"/>
                    <a:pt x="35364" y="651"/>
                  </a:cubicBezTo>
                  <a:cubicBezTo>
                    <a:pt x="35349" y="651"/>
                    <a:pt x="35330" y="653"/>
                    <a:pt x="35310" y="653"/>
                  </a:cubicBezTo>
                  <a:cubicBezTo>
                    <a:pt x="35283" y="653"/>
                    <a:pt x="35257" y="649"/>
                    <a:pt x="35243" y="627"/>
                  </a:cubicBezTo>
                  <a:cubicBezTo>
                    <a:pt x="35243" y="627"/>
                    <a:pt x="35222" y="627"/>
                    <a:pt x="35219" y="630"/>
                  </a:cubicBezTo>
                  <a:cubicBezTo>
                    <a:pt x="35191" y="661"/>
                    <a:pt x="35125" y="647"/>
                    <a:pt x="35097" y="678"/>
                  </a:cubicBezTo>
                  <a:cubicBezTo>
                    <a:pt x="35092" y="682"/>
                    <a:pt x="35084" y="684"/>
                    <a:pt x="35077" y="684"/>
                  </a:cubicBezTo>
                  <a:cubicBezTo>
                    <a:pt x="35069" y="684"/>
                    <a:pt x="35062" y="681"/>
                    <a:pt x="35062" y="672"/>
                  </a:cubicBezTo>
                  <a:cubicBezTo>
                    <a:pt x="35065" y="645"/>
                    <a:pt x="35044" y="645"/>
                    <a:pt x="35020" y="645"/>
                  </a:cubicBezTo>
                  <a:cubicBezTo>
                    <a:pt x="35020" y="645"/>
                    <a:pt x="35019" y="645"/>
                    <a:pt x="35018" y="645"/>
                  </a:cubicBezTo>
                  <a:cubicBezTo>
                    <a:pt x="35011" y="645"/>
                    <a:pt x="35003" y="645"/>
                    <a:pt x="34996" y="644"/>
                  </a:cubicBezTo>
                  <a:cubicBezTo>
                    <a:pt x="34990" y="643"/>
                    <a:pt x="34982" y="642"/>
                    <a:pt x="34974" y="642"/>
                  </a:cubicBezTo>
                  <a:cubicBezTo>
                    <a:pt x="34968" y="642"/>
                    <a:pt x="34961" y="642"/>
                    <a:pt x="34954" y="642"/>
                  </a:cubicBezTo>
                  <a:cubicBezTo>
                    <a:pt x="34930" y="642"/>
                    <a:pt x="34910" y="639"/>
                    <a:pt x="34921" y="609"/>
                  </a:cubicBezTo>
                  <a:cubicBezTo>
                    <a:pt x="34921" y="606"/>
                    <a:pt x="34917" y="605"/>
                    <a:pt x="34913" y="605"/>
                  </a:cubicBezTo>
                  <a:cubicBezTo>
                    <a:pt x="34908" y="605"/>
                    <a:pt x="34903" y="606"/>
                    <a:pt x="34900" y="606"/>
                  </a:cubicBezTo>
                  <a:cubicBezTo>
                    <a:pt x="34897" y="606"/>
                    <a:pt x="34894" y="606"/>
                    <a:pt x="34892" y="606"/>
                  </a:cubicBezTo>
                  <a:cubicBezTo>
                    <a:pt x="34867" y="606"/>
                    <a:pt x="34860" y="591"/>
                    <a:pt x="34844" y="585"/>
                  </a:cubicBezTo>
                  <a:cubicBezTo>
                    <a:pt x="34824" y="580"/>
                    <a:pt x="34818" y="547"/>
                    <a:pt x="34794" y="547"/>
                  </a:cubicBezTo>
                  <a:cubicBezTo>
                    <a:pt x="34785" y="547"/>
                    <a:pt x="34773" y="552"/>
                    <a:pt x="34757" y="564"/>
                  </a:cubicBezTo>
                  <a:cubicBezTo>
                    <a:pt x="34753" y="566"/>
                    <a:pt x="34748" y="566"/>
                    <a:pt x="34743" y="566"/>
                  </a:cubicBezTo>
                  <a:cubicBezTo>
                    <a:pt x="34736" y="566"/>
                    <a:pt x="34730" y="565"/>
                    <a:pt x="34726" y="561"/>
                  </a:cubicBezTo>
                  <a:cubicBezTo>
                    <a:pt x="34695" y="543"/>
                    <a:pt x="34653" y="540"/>
                    <a:pt x="34615" y="533"/>
                  </a:cubicBezTo>
                  <a:cubicBezTo>
                    <a:pt x="34525" y="514"/>
                    <a:pt x="34438" y="506"/>
                    <a:pt x="34348" y="506"/>
                  </a:cubicBezTo>
                  <a:cubicBezTo>
                    <a:pt x="34319" y="506"/>
                    <a:pt x="34290" y="507"/>
                    <a:pt x="34261" y="508"/>
                  </a:cubicBezTo>
                  <a:cubicBezTo>
                    <a:pt x="34213" y="491"/>
                    <a:pt x="34157" y="494"/>
                    <a:pt x="34105" y="491"/>
                  </a:cubicBezTo>
                  <a:cubicBezTo>
                    <a:pt x="34098" y="488"/>
                    <a:pt x="34095" y="484"/>
                    <a:pt x="34088" y="484"/>
                  </a:cubicBezTo>
                  <a:cubicBezTo>
                    <a:pt x="34017" y="467"/>
                    <a:pt x="33945" y="459"/>
                    <a:pt x="33872" y="459"/>
                  </a:cubicBezTo>
                  <a:cubicBezTo>
                    <a:pt x="33841" y="459"/>
                    <a:pt x="33810" y="460"/>
                    <a:pt x="33779" y="463"/>
                  </a:cubicBezTo>
                  <a:cubicBezTo>
                    <a:pt x="33806" y="453"/>
                    <a:pt x="33848" y="453"/>
                    <a:pt x="33848" y="425"/>
                  </a:cubicBezTo>
                  <a:cubicBezTo>
                    <a:pt x="33846" y="425"/>
                    <a:pt x="33846" y="424"/>
                    <a:pt x="33845" y="423"/>
                  </a:cubicBezTo>
                  <a:lnTo>
                    <a:pt x="33845" y="423"/>
                  </a:lnTo>
                  <a:lnTo>
                    <a:pt x="33848" y="425"/>
                  </a:lnTo>
                  <a:cubicBezTo>
                    <a:pt x="33852" y="425"/>
                    <a:pt x="33856" y="424"/>
                    <a:pt x="33860" y="424"/>
                  </a:cubicBezTo>
                  <a:cubicBezTo>
                    <a:pt x="33883" y="424"/>
                    <a:pt x="33907" y="433"/>
                    <a:pt x="33931" y="433"/>
                  </a:cubicBezTo>
                  <a:cubicBezTo>
                    <a:pt x="33947" y="433"/>
                    <a:pt x="33962" y="429"/>
                    <a:pt x="33976" y="415"/>
                  </a:cubicBezTo>
                  <a:cubicBezTo>
                    <a:pt x="33979" y="413"/>
                    <a:pt x="33981" y="412"/>
                    <a:pt x="33982" y="412"/>
                  </a:cubicBezTo>
                  <a:cubicBezTo>
                    <a:pt x="33989" y="412"/>
                    <a:pt x="33991" y="427"/>
                    <a:pt x="34003" y="427"/>
                  </a:cubicBezTo>
                  <a:cubicBezTo>
                    <a:pt x="34005" y="427"/>
                    <a:pt x="34008" y="427"/>
                    <a:pt x="34011" y="425"/>
                  </a:cubicBezTo>
                  <a:cubicBezTo>
                    <a:pt x="34029" y="369"/>
                    <a:pt x="34029" y="369"/>
                    <a:pt x="33935" y="369"/>
                  </a:cubicBezTo>
                  <a:cubicBezTo>
                    <a:pt x="33904" y="369"/>
                    <a:pt x="33872" y="374"/>
                    <a:pt x="33845" y="380"/>
                  </a:cubicBezTo>
                  <a:cubicBezTo>
                    <a:pt x="33776" y="363"/>
                    <a:pt x="33696" y="380"/>
                    <a:pt x="33630" y="356"/>
                  </a:cubicBezTo>
                  <a:cubicBezTo>
                    <a:pt x="33622" y="356"/>
                    <a:pt x="33609" y="359"/>
                    <a:pt x="33602" y="366"/>
                  </a:cubicBezTo>
                  <a:cubicBezTo>
                    <a:pt x="33581" y="377"/>
                    <a:pt x="33557" y="380"/>
                    <a:pt x="33532" y="380"/>
                  </a:cubicBezTo>
                  <a:cubicBezTo>
                    <a:pt x="33513" y="381"/>
                    <a:pt x="33493" y="382"/>
                    <a:pt x="33473" y="382"/>
                  </a:cubicBezTo>
                  <a:cubicBezTo>
                    <a:pt x="33441" y="382"/>
                    <a:pt x="33409" y="381"/>
                    <a:pt x="33377" y="381"/>
                  </a:cubicBezTo>
                  <a:cubicBezTo>
                    <a:pt x="33325" y="381"/>
                    <a:pt x="33274" y="383"/>
                    <a:pt x="33224" y="398"/>
                  </a:cubicBezTo>
                  <a:cubicBezTo>
                    <a:pt x="33220" y="394"/>
                    <a:pt x="33217" y="390"/>
                    <a:pt x="33214" y="390"/>
                  </a:cubicBezTo>
                  <a:cubicBezTo>
                    <a:pt x="33047" y="408"/>
                    <a:pt x="32876" y="404"/>
                    <a:pt x="32706" y="408"/>
                  </a:cubicBezTo>
                  <a:cubicBezTo>
                    <a:pt x="32540" y="411"/>
                    <a:pt x="32370" y="418"/>
                    <a:pt x="32204" y="428"/>
                  </a:cubicBezTo>
                  <a:cubicBezTo>
                    <a:pt x="32191" y="428"/>
                    <a:pt x="32178" y="429"/>
                    <a:pt x="32165" y="429"/>
                  </a:cubicBezTo>
                  <a:cubicBezTo>
                    <a:pt x="32145" y="429"/>
                    <a:pt x="32125" y="428"/>
                    <a:pt x="32106" y="422"/>
                  </a:cubicBezTo>
                  <a:cubicBezTo>
                    <a:pt x="32075" y="407"/>
                    <a:pt x="32039" y="403"/>
                    <a:pt x="32004" y="403"/>
                  </a:cubicBezTo>
                  <a:cubicBezTo>
                    <a:pt x="31981" y="403"/>
                    <a:pt x="31958" y="405"/>
                    <a:pt x="31940" y="408"/>
                  </a:cubicBezTo>
                  <a:cubicBezTo>
                    <a:pt x="31850" y="422"/>
                    <a:pt x="31760" y="425"/>
                    <a:pt x="31669" y="425"/>
                  </a:cubicBezTo>
                  <a:cubicBezTo>
                    <a:pt x="31648" y="421"/>
                    <a:pt x="31627" y="420"/>
                    <a:pt x="31607" y="420"/>
                  </a:cubicBezTo>
                  <a:cubicBezTo>
                    <a:pt x="31560" y="420"/>
                    <a:pt x="31515" y="426"/>
                    <a:pt x="31468" y="426"/>
                  </a:cubicBezTo>
                  <a:cubicBezTo>
                    <a:pt x="31457" y="426"/>
                    <a:pt x="31445" y="426"/>
                    <a:pt x="31433" y="425"/>
                  </a:cubicBezTo>
                  <a:cubicBezTo>
                    <a:pt x="31430" y="425"/>
                    <a:pt x="31428" y="424"/>
                    <a:pt x="31425" y="424"/>
                  </a:cubicBezTo>
                  <a:cubicBezTo>
                    <a:pt x="31414" y="424"/>
                    <a:pt x="31409" y="430"/>
                    <a:pt x="31409" y="439"/>
                  </a:cubicBezTo>
                  <a:cubicBezTo>
                    <a:pt x="31378" y="439"/>
                    <a:pt x="31347" y="439"/>
                    <a:pt x="31315" y="443"/>
                  </a:cubicBezTo>
                  <a:cubicBezTo>
                    <a:pt x="31104" y="446"/>
                    <a:pt x="30889" y="449"/>
                    <a:pt x="30677" y="463"/>
                  </a:cubicBezTo>
                  <a:cubicBezTo>
                    <a:pt x="30667" y="436"/>
                    <a:pt x="30767" y="439"/>
                    <a:pt x="30711" y="404"/>
                  </a:cubicBezTo>
                  <a:cubicBezTo>
                    <a:pt x="30699" y="396"/>
                    <a:pt x="30689" y="390"/>
                    <a:pt x="30677" y="390"/>
                  </a:cubicBezTo>
                  <a:cubicBezTo>
                    <a:pt x="30670" y="390"/>
                    <a:pt x="30663" y="392"/>
                    <a:pt x="30653" y="398"/>
                  </a:cubicBezTo>
                  <a:cubicBezTo>
                    <a:pt x="30622" y="390"/>
                    <a:pt x="30649" y="366"/>
                    <a:pt x="30618" y="363"/>
                  </a:cubicBezTo>
                  <a:cubicBezTo>
                    <a:pt x="30629" y="357"/>
                    <a:pt x="30640" y="355"/>
                    <a:pt x="30653" y="355"/>
                  </a:cubicBezTo>
                  <a:cubicBezTo>
                    <a:pt x="30661" y="355"/>
                    <a:pt x="30669" y="356"/>
                    <a:pt x="30677" y="356"/>
                  </a:cubicBezTo>
                  <a:cubicBezTo>
                    <a:pt x="30697" y="357"/>
                    <a:pt x="30716" y="358"/>
                    <a:pt x="30735" y="358"/>
                  </a:cubicBezTo>
                  <a:cubicBezTo>
                    <a:pt x="30770" y="358"/>
                    <a:pt x="30805" y="355"/>
                    <a:pt x="30841" y="349"/>
                  </a:cubicBezTo>
                  <a:cubicBezTo>
                    <a:pt x="30852" y="347"/>
                    <a:pt x="30872" y="344"/>
                    <a:pt x="30888" y="344"/>
                  </a:cubicBezTo>
                  <a:cubicBezTo>
                    <a:pt x="30905" y="344"/>
                    <a:pt x="30920" y="347"/>
                    <a:pt x="30920" y="356"/>
                  </a:cubicBezTo>
                  <a:cubicBezTo>
                    <a:pt x="30922" y="370"/>
                    <a:pt x="30929" y="374"/>
                    <a:pt x="30937" y="374"/>
                  </a:cubicBezTo>
                  <a:cubicBezTo>
                    <a:pt x="30947" y="374"/>
                    <a:pt x="30959" y="369"/>
                    <a:pt x="30969" y="369"/>
                  </a:cubicBezTo>
                  <a:cubicBezTo>
                    <a:pt x="31051" y="354"/>
                    <a:pt x="31134" y="338"/>
                    <a:pt x="31222" y="338"/>
                  </a:cubicBezTo>
                  <a:cubicBezTo>
                    <a:pt x="31230" y="338"/>
                    <a:pt x="31238" y="338"/>
                    <a:pt x="31246" y="339"/>
                  </a:cubicBezTo>
                  <a:cubicBezTo>
                    <a:pt x="31270" y="349"/>
                    <a:pt x="31305" y="349"/>
                    <a:pt x="31323" y="374"/>
                  </a:cubicBezTo>
                  <a:cubicBezTo>
                    <a:pt x="31314" y="343"/>
                    <a:pt x="31321" y="330"/>
                    <a:pt x="31354" y="330"/>
                  </a:cubicBezTo>
                  <a:cubicBezTo>
                    <a:pt x="31362" y="330"/>
                    <a:pt x="31371" y="330"/>
                    <a:pt x="31382" y="332"/>
                  </a:cubicBezTo>
                  <a:cubicBezTo>
                    <a:pt x="31389" y="333"/>
                    <a:pt x="31397" y="334"/>
                    <a:pt x="31404" y="334"/>
                  </a:cubicBezTo>
                  <a:cubicBezTo>
                    <a:pt x="31447" y="334"/>
                    <a:pt x="31491" y="316"/>
                    <a:pt x="31535" y="316"/>
                  </a:cubicBezTo>
                  <a:cubicBezTo>
                    <a:pt x="31547" y="316"/>
                    <a:pt x="31560" y="318"/>
                    <a:pt x="31572" y="321"/>
                  </a:cubicBezTo>
                  <a:cubicBezTo>
                    <a:pt x="31583" y="324"/>
                    <a:pt x="31593" y="326"/>
                    <a:pt x="31602" y="326"/>
                  </a:cubicBezTo>
                  <a:cubicBezTo>
                    <a:pt x="31614" y="326"/>
                    <a:pt x="31625" y="323"/>
                    <a:pt x="31638" y="318"/>
                  </a:cubicBezTo>
                  <a:cubicBezTo>
                    <a:pt x="31668" y="305"/>
                    <a:pt x="31701" y="302"/>
                    <a:pt x="31735" y="302"/>
                  </a:cubicBezTo>
                  <a:cubicBezTo>
                    <a:pt x="31760" y="302"/>
                    <a:pt x="31785" y="303"/>
                    <a:pt x="31810" y="303"/>
                  </a:cubicBezTo>
                  <a:cubicBezTo>
                    <a:pt x="31841" y="303"/>
                    <a:pt x="31871" y="301"/>
                    <a:pt x="31898" y="290"/>
                  </a:cubicBezTo>
                  <a:cubicBezTo>
                    <a:pt x="31902" y="290"/>
                    <a:pt x="31905" y="294"/>
                    <a:pt x="31909" y="294"/>
                  </a:cubicBezTo>
                  <a:cubicBezTo>
                    <a:pt x="31916" y="299"/>
                    <a:pt x="31924" y="302"/>
                    <a:pt x="31931" y="302"/>
                  </a:cubicBezTo>
                  <a:cubicBezTo>
                    <a:pt x="31937" y="302"/>
                    <a:pt x="31942" y="300"/>
                    <a:pt x="31947" y="294"/>
                  </a:cubicBezTo>
                  <a:cubicBezTo>
                    <a:pt x="31954" y="283"/>
                    <a:pt x="31947" y="276"/>
                    <a:pt x="31933" y="269"/>
                  </a:cubicBezTo>
                  <a:cubicBezTo>
                    <a:pt x="31918" y="264"/>
                    <a:pt x="31905" y="261"/>
                    <a:pt x="31893" y="261"/>
                  </a:cubicBezTo>
                  <a:cubicBezTo>
                    <a:pt x="31868" y="261"/>
                    <a:pt x="31846" y="272"/>
                    <a:pt x="31826" y="286"/>
                  </a:cubicBezTo>
                  <a:cubicBezTo>
                    <a:pt x="31808" y="269"/>
                    <a:pt x="31787" y="255"/>
                    <a:pt x="31840" y="249"/>
                  </a:cubicBezTo>
                  <a:cubicBezTo>
                    <a:pt x="31846" y="249"/>
                    <a:pt x="31853" y="241"/>
                    <a:pt x="31861" y="238"/>
                  </a:cubicBezTo>
                  <a:cubicBezTo>
                    <a:pt x="31880" y="232"/>
                    <a:pt x="31898" y="224"/>
                    <a:pt x="31918" y="224"/>
                  </a:cubicBezTo>
                  <a:cubicBezTo>
                    <a:pt x="31931" y="224"/>
                    <a:pt x="31945" y="227"/>
                    <a:pt x="31960" y="234"/>
                  </a:cubicBezTo>
                  <a:cubicBezTo>
                    <a:pt x="31966" y="237"/>
                    <a:pt x="31974" y="237"/>
                    <a:pt x="31982" y="237"/>
                  </a:cubicBezTo>
                  <a:cubicBezTo>
                    <a:pt x="31998" y="237"/>
                    <a:pt x="32018" y="234"/>
                    <a:pt x="32034" y="234"/>
                  </a:cubicBezTo>
                  <a:cubicBezTo>
                    <a:pt x="32051" y="234"/>
                    <a:pt x="32069" y="234"/>
                    <a:pt x="32085" y="238"/>
                  </a:cubicBezTo>
                  <a:cubicBezTo>
                    <a:pt x="32096" y="249"/>
                    <a:pt x="32138" y="238"/>
                    <a:pt x="32134" y="259"/>
                  </a:cubicBezTo>
                  <a:cubicBezTo>
                    <a:pt x="32131" y="276"/>
                    <a:pt x="32096" y="265"/>
                    <a:pt x="32079" y="276"/>
                  </a:cubicBezTo>
                  <a:cubicBezTo>
                    <a:pt x="32069" y="283"/>
                    <a:pt x="32048" y="276"/>
                    <a:pt x="32040" y="286"/>
                  </a:cubicBezTo>
                  <a:cubicBezTo>
                    <a:pt x="32076" y="296"/>
                    <a:pt x="32098" y="303"/>
                    <a:pt x="32115" y="303"/>
                  </a:cubicBezTo>
                  <a:cubicBezTo>
                    <a:pt x="32138" y="303"/>
                    <a:pt x="32150" y="291"/>
                    <a:pt x="32176" y="262"/>
                  </a:cubicBezTo>
                  <a:cubicBezTo>
                    <a:pt x="32187" y="251"/>
                    <a:pt x="32195" y="247"/>
                    <a:pt x="32201" y="247"/>
                  </a:cubicBezTo>
                  <a:cubicBezTo>
                    <a:pt x="32209" y="247"/>
                    <a:pt x="32214" y="254"/>
                    <a:pt x="32218" y="265"/>
                  </a:cubicBezTo>
                  <a:cubicBezTo>
                    <a:pt x="32227" y="293"/>
                    <a:pt x="32252" y="299"/>
                    <a:pt x="32280" y="299"/>
                  </a:cubicBezTo>
                  <a:cubicBezTo>
                    <a:pt x="32294" y="299"/>
                    <a:pt x="32308" y="298"/>
                    <a:pt x="32322" y="297"/>
                  </a:cubicBezTo>
                  <a:cubicBezTo>
                    <a:pt x="32373" y="291"/>
                    <a:pt x="32408" y="256"/>
                    <a:pt x="32464" y="256"/>
                  </a:cubicBezTo>
                  <a:cubicBezTo>
                    <a:pt x="32473" y="256"/>
                    <a:pt x="32482" y="257"/>
                    <a:pt x="32492" y="259"/>
                  </a:cubicBezTo>
                  <a:lnTo>
                    <a:pt x="32495" y="255"/>
                  </a:lnTo>
                  <a:cubicBezTo>
                    <a:pt x="32516" y="238"/>
                    <a:pt x="32547" y="238"/>
                    <a:pt x="32575" y="234"/>
                  </a:cubicBezTo>
                  <a:cubicBezTo>
                    <a:pt x="32606" y="242"/>
                    <a:pt x="32637" y="246"/>
                    <a:pt x="32668" y="246"/>
                  </a:cubicBezTo>
                  <a:cubicBezTo>
                    <a:pt x="32730" y="246"/>
                    <a:pt x="32792" y="233"/>
                    <a:pt x="32852" y="224"/>
                  </a:cubicBezTo>
                  <a:cubicBezTo>
                    <a:pt x="32891" y="217"/>
                    <a:pt x="32891" y="196"/>
                    <a:pt x="32852" y="179"/>
                  </a:cubicBezTo>
                  <a:cubicBezTo>
                    <a:pt x="32835" y="172"/>
                    <a:pt x="32814" y="169"/>
                    <a:pt x="32790" y="169"/>
                  </a:cubicBezTo>
                  <a:cubicBezTo>
                    <a:pt x="32756" y="161"/>
                    <a:pt x="32714" y="165"/>
                    <a:pt x="32689" y="148"/>
                  </a:cubicBezTo>
                  <a:cubicBezTo>
                    <a:pt x="32672" y="131"/>
                    <a:pt x="32659" y="124"/>
                    <a:pt x="32647" y="124"/>
                  </a:cubicBezTo>
                  <a:cubicBezTo>
                    <a:pt x="32629" y="124"/>
                    <a:pt x="32615" y="138"/>
                    <a:pt x="32599" y="155"/>
                  </a:cubicBezTo>
                  <a:cubicBezTo>
                    <a:pt x="32591" y="164"/>
                    <a:pt x="32584" y="177"/>
                    <a:pt x="32562" y="177"/>
                  </a:cubicBezTo>
                  <a:cubicBezTo>
                    <a:pt x="32558" y="177"/>
                    <a:pt x="32553" y="176"/>
                    <a:pt x="32547" y="175"/>
                  </a:cubicBezTo>
                  <a:cubicBezTo>
                    <a:pt x="32528" y="169"/>
                    <a:pt x="32509" y="167"/>
                    <a:pt x="32490" y="167"/>
                  </a:cubicBezTo>
                  <a:cubicBezTo>
                    <a:pt x="32464" y="167"/>
                    <a:pt x="32438" y="171"/>
                    <a:pt x="32412" y="175"/>
                  </a:cubicBezTo>
                  <a:cubicBezTo>
                    <a:pt x="32395" y="177"/>
                    <a:pt x="32379" y="178"/>
                    <a:pt x="32363" y="178"/>
                  </a:cubicBezTo>
                  <a:cubicBezTo>
                    <a:pt x="32324" y="178"/>
                    <a:pt x="32286" y="173"/>
                    <a:pt x="32249" y="169"/>
                  </a:cubicBezTo>
                  <a:cubicBezTo>
                    <a:pt x="32241" y="150"/>
                    <a:pt x="32229" y="145"/>
                    <a:pt x="32217" y="145"/>
                  </a:cubicBezTo>
                  <a:cubicBezTo>
                    <a:pt x="32197" y="145"/>
                    <a:pt x="32174" y="158"/>
                    <a:pt x="32156" y="158"/>
                  </a:cubicBezTo>
                  <a:cubicBezTo>
                    <a:pt x="32154" y="158"/>
                    <a:pt x="32153" y="158"/>
                    <a:pt x="32152" y="158"/>
                  </a:cubicBezTo>
                  <a:cubicBezTo>
                    <a:pt x="32131" y="158"/>
                    <a:pt x="32120" y="186"/>
                    <a:pt x="32103" y="189"/>
                  </a:cubicBezTo>
                  <a:cubicBezTo>
                    <a:pt x="32097" y="191"/>
                    <a:pt x="32092" y="191"/>
                    <a:pt x="32089" y="191"/>
                  </a:cubicBezTo>
                  <a:cubicBezTo>
                    <a:pt x="32065" y="191"/>
                    <a:pt x="32096" y="164"/>
                    <a:pt x="32069" y="158"/>
                  </a:cubicBezTo>
                  <a:cubicBezTo>
                    <a:pt x="32051" y="153"/>
                    <a:pt x="32026" y="151"/>
                    <a:pt x="31998" y="151"/>
                  </a:cubicBezTo>
                  <a:cubicBezTo>
                    <a:pt x="31942" y="151"/>
                    <a:pt x="31876" y="160"/>
                    <a:pt x="31846" y="179"/>
                  </a:cubicBezTo>
                  <a:cubicBezTo>
                    <a:pt x="31843" y="179"/>
                    <a:pt x="31843" y="182"/>
                    <a:pt x="31843" y="186"/>
                  </a:cubicBezTo>
                  <a:cubicBezTo>
                    <a:pt x="31832" y="189"/>
                    <a:pt x="31826" y="193"/>
                    <a:pt x="31819" y="196"/>
                  </a:cubicBezTo>
                  <a:cubicBezTo>
                    <a:pt x="31811" y="193"/>
                    <a:pt x="31808" y="186"/>
                    <a:pt x="31805" y="182"/>
                  </a:cubicBezTo>
                  <a:cubicBezTo>
                    <a:pt x="31798" y="172"/>
                    <a:pt x="31826" y="161"/>
                    <a:pt x="31801" y="155"/>
                  </a:cubicBezTo>
                  <a:cubicBezTo>
                    <a:pt x="31797" y="153"/>
                    <a:pt x="31793" y="153"/>
                    <a:pt x="31789" y="153"/>
                  </a:cubicBezTo>
                  <a:cubicBezTo>
                    <a:pt x="31772" y="153"/>
                    <a:pt x="31761" y="163"/>
                    <a:pt x="31752" y="169"/>
                  </a:cubicBezTo>
                  <a:cubicBezTo>
                    <a:pt x="31737" y="181"/>
                    <a:pt x="31727" y="193"/>
                    <a:pt x="31703" y="193"/>
                  </a:cubicBezTo>
                  <a:cubicBezTo>
                    <a:pt x="31700" y="193"/>
                    <a:pt x="31697" y="193"/>
                    <a:pt x="31694" y="193"/>
                  </a:cubicBezTo>
                  <a:cubicBezTo>
                    <a:pt x="31684" y="183"/>
                    <a:pt x="31680" y="168"/>
                    <a:pt x="31662" y="168"/>
                  </a:cubicBezTo>
                  <a:cubicBezTo>
                    <a:pt x="31660" y="168"/>
                    <a:pt x="31658" y="168"/>
                    <a:pt x="31656" y="169"/>
                  </a:cubicBezTo>
                  <a:cubicBezTo>
                    <a:pt x="31586" y="186"/>
                    <a:pt x="31496" y="165"/>
                    <a:pt x="31451" y="217"/>
                  </a:cubicBezTo>
                  <a:cubicBezTo>
                    <a:pt x="31448" y="210"/>
                    <a:pt x="31454" y="199"/>
                    <a:pt x="31437" y="196"/>
                  </a:cubicBezTo>
                  <a:cubicBezTo>
                    <a:pt x="31435" y="196"/>
                    <a:pt x="31432" y="196"/>
                    <a:pt x="31430" y="196"/>
                  </a:cubicBezTo>
                  <a:cubicBezTo>
                    <a:pt x="31415" y="196"/>
                    <a:pt x="31397" y="192"/>
                    <a:pt x="31382" y="192"/>
                  </a:cubicBezTo>
                  <a:cubicBezTo>
                    <a:pt x="31366" y="192"/>
                    <a:pt x="31353" y="197"/>
                    <a:pt x="31350" y="217"/>
                  </a:cubicBezTo>
                  <a:cubicBezTo>
                    <a:pt x="31349" y="221"/>
                    <a:pt x="31346" y="223"/>
                    <a:pt x="31342" y="223"/>
                  </a:cubicBezTo>
                  <a:cubicBezTo>
                    <a:pt x="31336" y="223"/>
                    <a:pt x="31329" y="219"/>
                    <a:pt x="31323" y="217"/>
                  </a:cubicBezTo>
                  <a:cubicBezTo>
                    <a:pt x="31308" y="214"/>
                    <a:pt x="31291" y="207"/>
                    <a:pt x="31278" y="199"/>
                  </a:cubicBezTo>
                  <a:cubicBezTo>
                    <a:pt x="31204" y="189"/>
                    <a:pt x="31124" y="199"/>
                    <a:pt x="31059" y="169"/>
                  </a:cubicBezTo>
                  <a:cubicBezTo>
                    <a:pt x="31056" y="169"/>
                    <a:pt x="31054" y="169"/>
                    <a:pt x="31051" y="169"/>
                  </a:cubicBezTo>
                  <a:cubicBezTo>
                    <a:pt x="31041" y="169"/>
                    <a:pt x="31029" y="167"/>
                    <a:pt x="31018" y="167"/>
                  </a:cubicBezTo>
                  <a:cubicBezTo>
                    <a:pt x="31005" y="167"/>
                    <a:pt x="30995" y="170"/>
                    <a:pt x="30993" y="186"/>
                  </a:cubicBezTo>
                  <a:cubicBezTo>
                    <a:pt x="30991" y="214"/>
                    <a:pt x="30973" y="229"/>
                    <a:pt x="30945" y="229"/>
                  </a:cubicBezTo>
                  <a:cubicBezTo>
                    <a:pt x="30931" y="229"/>
                    <a:pt x="30914" y="225"/>
                    <a:pt x="30895" y="217"/>
                  </a:cubicBezTo>
                  <a:cubicBezTo>
                    <a:pt x="30882" y="210"/>
                    <a:pt x="30868" y="205"/>
                    <a:pt x="30854" y="205"/>
                  </a:cubicBezTo>
                  <a:cubicBezTo>
                    <a:pt x="30846" y="205"/>
                    <a:pt x="30838" y="207"/>
                    <a:pt x="30830" y="210"/>
                  </a:cubicBezTo>
                  <a:cubicBezTo>
                    <a:pt x="30802" y="204"/>
                    <a:pt x="30773" y="184"/>
                    <a:pt x="30745" y="184"/>
                  </a:cubicBezTo>
                  <a:cubicBezTo>
                    <a:pt x="30727" y="184"/>
                    <a:pt x="30711" y="191"/>
                    <a:pt x="30695" y="214"/>
                  </a:cubicBezTo>
                  <a:lnTo>
                    <a:pt x="30687" y="214"/>
                  </a:lnTo>
                  <a:cubicBezTo>
                    <a:pt x="30628" y="210"/>
                    <a:pt x="30570" y="210"/>
                    <a:pt x="30511" y="196"/>
                  </a:cubicBezTo>
                  <a:cubicBezTo>
                    <a:pt x="30500" y="194"/>
                    <a:pt x="30494" y="181"/>
                    <a:pt x="30481" y="181"/>
                  </a:cubicBezTo>
                  <a:cubicBezTo>
                    <a:pt x="30477" y="181"/>
                    <a:pt x="30472" y="183"/>
                    <a:pt x="30466" y="186"/>
                  </a:cubicBezTo>
                  <a:cubicBezTo>
                    <a:pt x="30441" y="196"/>
                    <a:pt x="30472" y="207"/>
                    <a:pt x="30472" y="224"/>
                  </a:cubicBezTo>
                  <a:cubicBezTo>
                    <a:pt x="30455" y="220"/>
                    <a:pt x="30431" y="220"/>
                    <a:pt x="30420" y="214"/>
                  </a:cubicBezTo>
                  <a:cubicBezTo>
                    <a:pt x="30407" y="205"/>
                    <a:pt x="30399" y="201"/>
                    <a:pt x="30394" y="201"/>
                  </a:cubicBezTo>
                  <a:cubicBezTo>
                    <a:pt x="30389" y="201"/>
                    <a:pt x="30386" y="206"/>
                    <a:pt x="30383" y="217"/>
                  </a:cubicBezTo>
                  <a:cubicBezTo>
                    <a:pt x="30375" y="244"/>
                    <a:pt x="30344" y="259"/>
                    <a:pt x="30316" y="273"/>
                  </a:cubicBezTo>
                  <a:cubicBezTo>
                    <a:pt x="30292" y="262"/>
                    <a:pt x="30320" y="249"/>
                    <a:pt x="30306" y="234"/>
                  </a:cubicBezTo>
                  <a:cubicBezTo>
                    <a:pt x="30295" y="228"/>
                    <a:pt x="30309" y="207"/>
                    <a:pt x="30282" y="203"/>
                  </a:cubicBezTo>
                  <a:cubicBezTo>
                    <a:pt x="30280" y="202"/>
                    <a:pt x="30278" y="202"/>
                    <a:pt x="30276" y="202"/>
                  </a:cubicBezTo>
                  <a:cubicBezTo>
                    <a:pt x="30259" y="202"/>
                    <a:pt x="30252" y="215"/>
                    <a:pt x="30244" y="224"/>
                  </a:cubicBezTo>
                  <a:cubicBezTo>
                    <a:pt x="30235" y="232"/>
                    <a:pt x="30227" y="236"/>
                    <a:pt x="30218" y="236"/>
                  </a:cubicBezTo>
                  <a:cubicBezTo>
                    <a:pt x="30209" y="236"/>
                    <a:pt x="30199" y="231"/>
                    <a:pt x="30188" y="224"/>
                  </a:cubicBezTo>
                  <a:cubicBezTo>
                    <a:pt x="30163" y="206"/>
                    <a:pt x="30142" y="198"/>
                    <a:pt x="30122" y="198"/>
                  </a:cubicBezTo>
                  <a:cubicBezTo>
                    <a:pt x="30099" y="198"/>
                    <a:pt x="30079" y="210"/>
                    <a:pt x="30056" y="234"/>
                  </a:cubicBezTo>
                  <a:lnTo>
                    <a:pt x="30060" y="238"/>
                  </a:lnTo>
                  <a:lnTo>
                    <a:pt x="30056" y="238"/>
                  </a:lnTo>
                  <a:lnTo>
                    <a:pt x="30056" y="234"/>
                  </a:lnTo>
                  <a:cubicBezTo>
                    <a:pt x="30021" y="241"/>
                    <a:pt x="30000" y="262"/>
                    <a:pt x="30032" y="273"/>
                  </a:cubicBezTo>
                  <a:cubicBezTo>
                    <a:pt x="30098" y="294"/>
                    <a:pt x="30050" y="300"/>
                    <a:pt x="30025" y="311"/>
                  </a:cubicBezTo>
                  <a:cubicBezTo>
                    <a:pt x="29990" y="300"/>
                    <a:pt x="29970" y="286"/>
                    <a:pt x="29987" y="259"/>
                  </a:cubicBezTo>
                  <a:cubicBezTo>
                    <a:pt x="29997" y="238"/>
                    <a:pt x="29987" y="217"/>
                    <a:pt x="29955" y="203"/>
                  </a:cubicBezTo>
                  <a:cubicBezTo>
                    <a:pt x="29947" y="199"/>
                    <a:pt x="29938" y="197"/>
                    <a:pt x="29930" y="197"/>
                  </a:cubicBezTo>
                  <a:cubicBezTo>
                    <a:pt x="29918" y="197"/>
                    <a:pt x="29910" y="202"/>
                    <a:pt x="29914" y="210"/>
                  </a:cubicBezTo>
                  <a:cubicBezTo>
                    <a:pt x="29920" y="238"/>
                    <a:pt x="29879" y="231"/>
                    <a:pt x="29865" y="244"/>
                  </a:cubicBezTo>
                  <a:cubicBezTo>
                    <a:pt x="29796" y="234"/>
                    <a:pt x="29720" y="238"/>
                    <a:pt x="29654" y="217"/>
                  </a:cubicBezTo>
                  <a:cubicBezTo>
                    <a:pt x="29645" y="211"/>
                    <a:pt x="29636" y="202"/>
                    <a:pt x="29620" y="202"/>
                  </a:cubicBezTo>
                  <a:cubicBezTo>
                    <a:pt x="29618" y="202"/>
                    <a:pt x="29615" y="202"/>
                    <a:pt x="29612" y="203"/>
                  </a:cubicBezTo>
                  <a:cubicBezTo>
                    <a:pt x="29609" y="203"/>
                    <a:pt x="29605" y="204"/>
                    <a:pt x="29600" y="204"/>
                  </a:cubicBezTo>
                  <a:cubicBezTo>
                    <a:pt x="29590" y="204"/>
                    <a:pt x="29578" y="202"/>
                    <a:pt x="29569" y="202"/>
                  </a:cubicBezTo>
                  <a:cubicBezTo>
                    <a:pt x="29556" y="202"/>
                    <a:pt x="29546" y="205"/>
                    <a:pt x="29550" y="217"/>
                  </a:cubicBezTo>
                  <a:cubicBezTo>
                    <a:pt x="29553" y="236"/>
                    <a:pt x="29545" y="242"/>
                    <a:pt x="29534" y="242"/>
                  </a:cubicBezTo>
                  <a:cubicBezTo>
                    <a:pt x="29521" y="242"/>
                    <a:pt x="29503" y="234"/>
                    <a:pt x="29491" y="234"/>
                  </a:cubicBezTo>
                  <a:cubicBezTo>
                    <a:pt x="29490" y="234"/>
                    <a:pt x="29489" y="234"/>
                    <a:pt x="29487" y="234"/>
                  </a:cubicBezTo>
                  <a:cubicBezTo>
                    <a:pt x="29467" y="234"/>
                    <a:pt x="29446" y="234"/>
                    <a:pt x="29428" y="220"/>
                  </a:cubicBezTo>
                  <a:cubicBezTo>
                    <a:pt x="29412" y="206"/>
                    <a:pt x="29392" y="201"/>
                    <a:pt x="29371" y="201"/>
                  </a:cubicBezTo>
                  <a:cubicBezTo>
                    <a:pt x="29348" y="201"/>
                    <a:pt x="29324" y="206"/>
                    <a:pt x="29300" y="210"/>
                  </a:cubicBezTo>
                  <a:cubicBezTo>
                    <a:pt x="29254" y="229"/>
                    <a:pt x="29210" y="250"/>
                    <a:pt x="29157" y="250"/>
                  </a:cubicBezTo>
                  <a:cubicBezTo>
                    <a:pt x="29141" y="250"/>
                    <a:pt x="29126" y="248"/>
                    <a:pt x="29109" y="244"/>
                  </a:cubicBezTo>
                  <a:lnTo>
                    <a:pt x="29109" y="244"/>
                  </a:lnTo>
                  <a:cubicBezTo>
                    <a:pt x="29092" y="255"/>
                    <a:pt x="29088" y="273"/>
                    <a:pt x="29116" y="276"/>
                  </a:cubicBezTo>
                  <a:cubicBezTo>
                    <a:pt x="29199" y="286"/>
                    <a:pt x="29171" y="324"/>
                    <a:pt x="29179" y="356"/>
                  </a:cubicBezTo>
                  <a:cubicBezTo>
                    <a:pt x="29161" y="358"/>
                    <a:pt x="29138" y="359"/>
                    <a:pt x="29118" y="359"/>
                  </a:cubicBezTo>
                  <a:cubicBezTo>
                    <a:pt x="29098" y="359"/>
                    <a:pt x="29083" y="358"/>
                    <a:pt x="29081" y="353"/>
                  </a:cubicBezTo>
                  <a:cubicBezTo>
                    <a:pt x="29081" y="311"/>
                    <a:pt x="28998" y="304"/>
                    <a:pt x="29001" y="262"/>
                  </a:cubicBezTo>
                  <a:cubicBezTo>
                    <a:pt x="29001" y="243"/>
                    <a:pt x="28987" y="227"/>
                    <a:pt x="28960" y="227"/>
                  </a:cubicBezTo>
                  <a:cubicBezTo>
                    <a:pt x="28948" y="227"/>
                    <a:pt x="28934" y="230"/>
                    <a:pt x="28918" y="238"/>
                  </a:cubicBezTo>
                  <a:cubicBezTo>
                    <a:pt x="28901" y="245"/>
                    <a:pt x="28882" y="248"/>
                    <a:pt x="28862" y="248"/>
                  </a:cubicBezTo>
                  <a:cubicBezTo>
                    <a:pt x="28843" y="248"/>
                    <a:pt x="28823" y="245"/>
                    <a:pt x="28804" y="241"/>
                  </a:cubicBezTo>
                  <a:cubicBezTo>
                    <a:pt x="28781" y="239"/>
                    <a:pt x="28758" y="239"/>
                    <a:pt x="28735" y="239"/>
                  </a:cubicBezTo>
                  <a:cubicBezTo>
                    <a:pt x="28710" y="239"/>
                    <a:pt x="28686" y="239"/>
                    <a:pt x="28661" y="239"/>
                  </a:cubicBezTo>
                  <a:cubicBezTo>
                    <a:pt x="28631" y="239"/>
                    <a:pt x="28601" y="238"/>
                    <a:pt x="28572" y="234"/>
                  </a:cubicBezTo>
                  <a:cubicBezTo>
                    <a:pt x="28564" y="231"/>
                    <a:pt x="28561" y="224"/>
                    <a:pt x="28554" y="220"/>
                  </a:cubicBezTo>
                  <a:cubicBezTo>
                    <a:pt x="28533" y="224"/>
                    <a:pt x="28509" y="228"/>
                    <a:pt x="28488" y="228"/>
                  </a:cubicBezTo>
                  <a:cubicBezTo>
                    <a:pt x="28478" y="233"/>
                    <a:pt x="28465" y="234"/>
                    <a:pt x="28452" y="234"/>
                  </a:cubicBezTo>
                  <a:cubicBezTo>
                    <a:pt x="28439" y="234"/>
                    <a:pt x="28426" y="233"/>
                    <a:pt x="28413" y="233"/>
                  </a:cubicBezTo>
                  <a:cubicBezTo>
                    <a:pt x="28396" y="233"/>
                    <a:pt x="28380" y="235"/>
                    <a:pt x="28367" y="244"/>
                  </a:cubicBezTo>
                  <a:cubicBezTo>
                    <a:pt x="28359" y="256"/>
                    <a:pt x="28349" y="259"/>
                    <a:pt x="28338" y="259"/>
                  </a:cubicBezTo>
                  <a:cubicBezTo>
                    <a:pt x="28328" y="259"/>
                    <a:pt x="28317" y="257"/>
                    <a:pt x="28304" y="255"/>
                  </a:cubicBezTo>
                  <a:cubicBezTo>
                    <a:pt x="28280" y="249"/>
                    <a:pt x="28253" y="233"/>
                    <a:pt x="28226" y="233"/>
                  </a:cubicBezTo>
                  <a:cubicBezTo>
                    <a:pt x="28210" y="233"/>
                    <a:pt x="28194" y="238"/>
                    <a:pt x="28179" y="255"/>
                  </a:cubicBezTo>
                  <a:cubicBezTo>
                    <a:pt x="28165" y="259"/>
                    <a:pt x="28151" y="262"/>
                    <a:pt x="28134" y="265"/>
                  </a:cubicBezTo>
                  <a:cubicBezTo>
                    <a:pt x="28054" y="269"/>
                    <a:pt x="28047" y="276"/>
                    <a:pt x="28085" y="318"/>
                  </a:cubicBezTo>
                  <a:cubicBezTo>
                    <a:pt x="28085" y="324"/>
                    <a:pt x="28075" y="328"/>
                    <a:pt x="28064" y="332"/>
                  </a:cubicBezTo>
                  <a:lnTo>
                    <a:pt x="28051" y="332"/>
                  </a:lnTo>
                  <a:cubicBezTo>
                    <a:pt x="28040" y="324"/>
                    <a:pt x="28040" y="311"/>
                    <a:pt x="28026" y="304"/>
                  </a:cubicBezTo>
                  <a:cubicBezTo>
                    <a:pt x="28010" y="283"/>
                    <a:pt x="27981" y="279"/>
                    <a:pt x="27947" y="279"/>
                  </a:cubicBezTo>
                  <a:lnTo>
                    <a:pt x="27787" y="279"/>
                  </a:lnTo>
                  <a:cubicBezTo>
                    <a:pt x="27781" y="276"/>
                    <a:pt x="27773" y="276"/>
                    <a:pt x="27770" y="276"/>
                  </a:cubicBezTo>
                  <a:lnTo>
                    <a:pt x="27711" y="276"/>
                  </a:lnTo>
                  <a:cubicBezTo>
                    <a:pt x="27700" y="274"/>
                    <a:pt x="27690" y="274"/>
                    <a:pt x="27679" y="274"/>
                  </a:cubicBezTo>
                  <a:cubicBezTo>
                    <a:pt x="27669" y="274"/>
                    <a:pt x="27659" y="274"/>
                    <a:pt x="27648" y="276"/>
                  </a:cubicBezTo>
                  <a:lnTo>
                    <a:pt x="27621" y="276"/>
                  </a:lnTo>
                  <a:cubicBezTo>
                    <a:pt x="27572" y="276"/>
                    <a:pt x="27523" y="265"/>
                    <a:pt x="27475" y="265"/>
                  </a:cubicBezTo>
                  <a:cubicBezTo>
                    <a:pt x="27451" y="266"/>
                    <a:pt x="27427" y="267"/>
                    <a:pt x="27403" y="267"/>
                  </a:cubicBezTo>
                  <a:cubicBezTo>
                    <a:pt x="27303" y="267"/>
                    <a:pt x="27202" y="259"/>
                    <a:pt x="27100" y="259"/>
                  </a:cubicBezTo>
                  <a:cubicBezTo>
                    <a:pt x="27054" y="259"/>
                    <a:pt x="27008" y="261"/>
                    <a:pt x="26961" y="265"/>
                  </a:cubicBezTo>
                  <a:cubicBezTo>
                    <a:pt x="26951" y="267"/>
                    <a:pt x="26941" y="268"/>
                    <a:pt x="26932" y="268"/>
                  </a:cubicBezTo>
                  <a:cubicBezTo>
                    <a:pt x="26902" y="268"/>
                    <a:pt x="26875" y="259"/>
                    <a:pt x="26857" y="238"/>
                  </a:cubicBezTo>
                  <a:cubicBezTo>
                    <a:pt x="26854" y="238"/>
                    <a:pt x="26854" y="234"/>
                    <a:pt x="26850" y="231"/>
                  </a:cubicBezTo>
                  <a:cubicBezTo>
                    <a:pt x="26857" y="228"/>
                    <a:pt x="26854" y="220"/>
                    <a:pt x="26844" y="214"/>
                  </a:cubicBezTo>
                  <a:cubicBezTo>
                    <a:pt x="26795" y="193"/>
                    <a:pt x="26836" y="189"/>
                    <a:pt x="26860" y="186"/>
                  </a:cubicBezTo>
                  <a:cubicBezTo>
                    <a:pt x="26868" y="186"/>
                    <a:pt x="26875" y="182"/>
                    <a:pt x="26881" y="182"/>
                  </a:cubicBezTo>
                  <a:cubicBezTo>
                    <a:pt x="26899" y="186"/>
                    <a:pt x="26916" y="186"/>
                    <a:pt x="26934" y="186"/>
                  </a:cubicBezTo>
                  <a:cubicBezTo>
                    <a:pt x="26942" y="187"/>
                    <a:pt x="26950" y="188"/>
                    <a:pt x="26958" y="188"/>
                  </a:cubicBezTo>
                  <a:cubicBezTo>
                    <a:pt x="26974" y="188"/>
                    <a:pt x="26990" y="186"/>
                    <a:pt x="27006" y="186"/>
                  </a:cubicBezTo>
                  <a:cubicBezTo>
                    <a:pt x="27010" y="186"/>
                    <a:pt x="27014" y="186"/>
                    <a:pt x="27017" y="189"/>
                  </a:cubicBezTo>
                  <a:cubicBezTo>
                    <a:pt x="27048" y="189"/>
                    <a:pt x="27076" y="193"/>
                    <a:pt x="27107" y="193"/>
                  </a:cubicBezTo>
                  <a:cubicBezTo>
                    <a:pt x="27135" y="199"/>
                    <a:pt x="27163" y="210"/>
                    <a:pt x="27184" y="228"/>
                  </a:cubicBezTo>
                  <a:cubicBezTo>
                    <a:pt x="27191" y="233"/>
                    <a:pt x="27200" y="236"/>
                    <a:pt x="27212" y="236"/>
                  </a:cubicBezTo>
                  <a:cubicBezTo>
                    <a:pt x="27216" y="236"/>
                    <a:pt x="27220" y="235"/>
                    <a:pt x="27225" y="234"/>
                  </a:cubicBezTo>
                  <a:cubicBezTo>
                    <a:pt x="27228" y="238"/>
                    <a:pt x="27232" y="238"/>
                    <a:pt x="27235" y="238"/>
                  </a:cubicBezTo>
                  <a:lnTo>
                    <a:pt x="27243" y="238"/>
                  </a:lnTo>
                  <a:cubicBezTo>
                    <a:pt x="27268" y="240"/>
                    <a:pt x="27294" y="247"/>
                    <a:pt x="27321" y="247"/>
                  </a:cubicBezTo>
                  <a:cubicBezTo>
                    <a:pt x="27329" y="247"/>
                    <a:pt x="27338" y="246"/>
                    <a:pt x="27347" y="244"/>
                  </a:cubicBezTo>
                  <a:cubicBezTo>
                    <a:pt x="27443" y="231"/>
                    <a:pt x="27541" y="231"/>
                    <a:pt x="27638" y="228"/>
                  </a:cubicBezTo>
                  <a:lnTo>
                    <a:pt x="27641" y="228"/>
                  </a:lnTo>
                  <a:cubicBezTo>
                    <a:pt x="27648" y="232"/>
                    <a:pt x="27655" y="233"/>
                    <a:pt x="27661" y="233"/>
                  </a:cubicBezTo>
                  <a:cubicBezTo>
                    <a:pt x="27677" y="233"/>
                    <a:pt x="27693" y="225"/>
                    <a:pt x="27707" y="220"/>
                  </a:cubicBezTo>
                  <a:cubicBezTo>
                    <a:pt x="27721" y="217"/>
                    <a:pt x="27735" y="217"/>
                    <a:pt x="27749" y="214"/>
                  </a:cubicBezTo>
                  <a:cubicBezTo>
                    <a:pt x="27776" y="214"/>
                    <a:pt x="27808" y="210"/>
                    <a:pt x="27832" y="199"/>
                  </a:cubicBezTo>
                  <a:cubicBezTo>
                    <a:pt x="27880" y="182"/>
                    <a:pt x="27933" y="179"/>
                    <a:pt x="27985" y="175"/>
                  </a:cubicBezTo>
                  <a:cubicBezTo>
                    <a:pt x="27995" y="179"/>
                    <a:pt x="28005" y="182"/>
                    <a:pt x="28016" y="186"/>
                  </a:cubicBezTo>
                  <a:cubicBezTo>
                    <a:pt x="28027" y="205"/>
                    <a:pt x="28047" y="211"/>
                    <a:pt x="28072" y="211"/>
                  </a:cubicBezTo>
                  <a:cubicBezTo>
                    <a:pt x="28079" y="211"/>
                    <a:pt x="28086" y="211"/>
                    <a:pt x="28093" y="210"/>
                  </a:cubicBezTo>
                  <a:cubicBezTo>
                    <a:pt x="28105" y="208"/>
                    <a:pt x="28117" y="206"/>
                    <a:pt x="28129" y="206"/>
                  </a:cubicBezTo>
                  <a:cubicBezTo>
                    <a:pt x="28137" y="206"/>
                    <a:pt x="28144" y="207"/>
                    <a:pt x="28151" y="210"/>
                  </a:cubicBezTo>
                  <a:cubicBezTo>
                    <a:pt x="28171" y="217"/>
                    <a:pt x="28189" y="220"/>
                    <a:pt x="28204" y="220"/>
                  </a:cubicBezTo>
                  <a:cubicBezTo>
                    <a:pt x="28235" y="220"/>
                    <a:pt x="28257" y="207"/>
                    <a:pt x="28276" y="186"/>
                  </a:cubicBezTo>
                  <a:lnTo>
                    <a:pt x="28276" y="189"/>
                  </a:lnTo>
                  <a:cubicBezTo>
                    <a:pt x="28283" y="189"/>
                    <a:pt x="28290" y="193"/>
                    <a:pt x="28297" y="193"/>
                  </a:cubicBezTo>
                  <a:cubicBezTo>
                    <a:pt x="28342" y="203"/>
                    <a:pt x="28389" y="214"/>
                    <a:pt x="28437" y="214"/>
                  </a:cubicBezTo>
                  <a:cubicBezTo>
                    <a:pt x="28469" y="214"/>
                    <a:pt x="28501" y="209"/>
                    <a:pt x="28533" y="196"/>
                  </a:cubicBezTo>
                  <a:cubicBezTo>
                    <a:pt x="28535" y="194"/>
                    <a:pt x="28537" y="194"/>
                    <a:pt x="28540" y="194"/>
                  </a:cubicBezTo>
                  <a:cubicBezTo>
                    <a:pt x="28542" y="194"/>
                    <a:pt x="28545" y="194"/>
                    <a:pt x="28547" y="196"/>
                  </a:cubicBezTo>
                  <a:cubicBezTo>
                    <a:pt x="28580" y="203"/>
                    <a:pt x="28613" y="206"/>
                    <a:pt x="28645" y="206"/>
                  </a:cubicBezTo>
                  <a:cubicBezTo>
                    <a:pt x="28710" y="206"/>
                    <a:pt x="28774" y="195"/>
                    <a:pt x="28838" y="186"/>
                  </a:cubicBezTo>
                  <a:cubicBezTo>
                    <a:pt x="28855" y="182"/>
                    <a:pt x="28873" y="179"/>
                    <a:pt x="28890" y="179"/>
                  </a:cubicBezTo>
                  <a:cubicBezTo>
                    <a:pt x="28900" y="179"/>
                    <a:pt x="28910" y="180"/>
                    <a:pt x="28921" y="180"/>
                  </a:cubicBezTo>
                  <a:cubicBezTo>
                    <a:pt x="28926" y="180"/>
                    <a:pt x="28931" y="180"/>
                    <a:pt x="28935" y="179"/>
                  </a:cubicBezTo>
                  <a:cubicBezTo>
                    <a:pt x="28956" y="177"/>
                    <a:pt x="28976" y="175"/>
                    <a:pt x="28996" y="175"/>
                  </a:cubicBezTo>
                  <a:cubicBezTo>
                    <a:pt x="29017" y="175"/>
                    <a:pt x="29037" y="177"/>
                    <a:pt x="29057" y="186"/>
                  </a:cubicBezTo>
                  <a:cubicBezTo>
                    <a:pt x="29074" y="186"/>
                    <a:pt x="29102" y="186"/>
                    <a:pt x="29109" y="172"/>
                  </a:cubicBezTo>
                  <a:cubicBezTo>
                    <a:pt x="29116" y="155"/>
                    <a:pt x="29081" y="161"/>
                    <a:pt x="29071" y="155"/>
                  </a:cubicBezTo>
                  <a:cubicBezTo>
                    <a:pt x="29057" y="145"/>
                    <a:pt x="29040" y="134"/>
                    <a:pt x="29057" y="116"/>
                  </a:cubicBezTo>
                  <a:cubicBezTo>
                    <a:pt x="29105" y="116"/>
                    <a:pt x="29154" y="113"/>
                    <a:pt x="29203" y="113"/>
                  </a:cubicBezTo>
                  <a:cubicBezTo>
                    <a:pt x="29217" y="120"/>
                    <a:pt x="29230" y="127"/>
                    <a:pt x="29248" y="134"/>
                  </a:cubicBezTo>
                  <a:cubicBezTo>
                    <a:pt x="29241" y="162"/>
                    <a:pt x="29265" y="166"/>
                    <a:pt x="29291" y="166"/>
                  </a:cubicBezTo>
                  <a:cubicBezTo>
                    <a:pt x="29303" y="166"/>
                    <a:pt x="29315" y="165"/>
                    <a:pt x="29324" y="165"/>
                  </a:cubicBezTo>
                  <a:cubicBezTo>
                    <a:pt x="29340" y="167"/>
                    <a:pt x="29356" y="167"/>
                    <a:pt x="29372" y="167"/>
                  </a:cubicBezTo>
                  <a:cubicBezTo>
                    <a:pt x="29410" y="167"/>
                    <a:pt x="29449" y="164"/>
                    <a:pt x="29487" y="164"/>
                  </a:cubicBezTo>
                  <a:cubicBezTo>
                    <a:pt x="29511" y="164"/>
                    <a:pt x="29534" y="165"/>
                    <a:pt x="29557" y="169"/>
                  </a:cubicBezTo>
                  <a:cubicBezTo>
                    <a:pt x="29571" y="169"/>
                    <a:pt x="29592" y="169"/>
                    <a:pt x="29592" y="161"/>
                  </a:cubicBezTo>
                  <a:cubicBezTo>
                    <a:pt x="29592" y="145"/>
                    <a:pt x="29567" y="134"/>
                    <a:pt x="29542" y="127"/>
                  </a:cubicBezTo>
                  <a:cubicBezTo>
                    <a:pt x="29539" y="123"/>
                    <a:pt x="29534" y="123"/>
                    <a:pt x="29529" y="123"/>
                  </a:cubicBezTo>
                  <a:cubicBezTo>
                    <a:pt x="29524" y="123"/>
                    <a:pt x="29520" y="123"/>
                    <a:pt x="29518" y="120"/>
                  </a:cubicBezTo>
                  <a:cubicBezTo>
                    <a:pt x="29522" y="118"/>
                    <a:pt x="29525" y="118"/>
                    <a:pt x="29529" y="118"/>
                  </a:cubicBezTo>
                  <a:cubicBezTo>
                    <a:pt x="29532" y="118"/>
                    <a:pt x="29536" y="118"/>
                    <a:pt x="29539" y="116"/>
                  </a:cubicBezTo>
                  <a:cubicBezTo>
                    <a:pt x="29557" y="106"/>
                    <a:pt x="29592" y="106"/>
                    <a:pt x="29592" y="89"/>
                  </a:cubicBezTo>
                  <a:cubicBezTo>
                    <a:pt x="29592" y="78"/>
                    <a:pt x="29577" y="73"/>
                    <a:pt x="29562" y="73"/>
                  </a:cubicBezTo>
                  <a:cubicBezTo>
                    <a:pt x="29558" y="73"/>
                    <a:pt x="29554" y="74"/>
                    <a:pt x="29550" y="75"/>
                  </a:cubicBezTo>
                  <a:cubicBezTo>
                    <a:pt x="29477" y="85"/>
                    <a:pt x="29400" y="78"/>
                    <a:pt x="29328" y="85"/>
                  </a:cubicBezTo>
                  <a:cubicBezTo>
                    <a:pt x="29310" y="82"/>
                    <a:pt x="29286" y="85"/>
                    <a:pt x="29286" y="68"/>
                  </a:cubicBezTo>
                  <a:cubicBezTo>
                    <a:pt x="29296" y="62"/>
                    <a:pt x="29304" y="60"/>
                    <a:pt x="29312" y="60"/>
                  </a:cubicBezTo>
                  <a:cubicBezTo>
                    <a:pt x="29324" y="60"/>
                    <a:pt x="29335" y="65"/>
                    <a:pt x="29345" y="71"/>
                  </a:cubicBezTo>
                  <a:cubicBezTo>
                    <a:pt x="29349" y="73"/>
                    <a:pt x="29353" y="74"/>
                    <a:pt x="29358" y="74"/>
                  </a:cubicBezTo>
                  <a:cubicBezTo>
                    <a:pt x="29368" y="74"/>
                    <a:pt x="29379" y="69"/>
                    <a:pt x="29387" y="65"/>
                  </a:cubicBezTo>
                  <a:cubicBezTo>
                    <a:pt x="29393" y="61"/>
                    <a:pt x="29408" y="57"/>
                    <a:pt x="29397" y="47"/>
                  </a:cubicBezTo>
                  <a:cubicBezTo>
                    <a:pt x="29390" y="40"/>
                    <a:pt x="29379" y="33"/>
                    <a:pt x="29358" y="33"/>
                  </a:cubicBezTo>
                  <a:cubicBezTo>
                    <a:pt x="29328" y="34"/>
                    <a:pt x="29297" y="34"/>
                    <a:pt x="29267" y="34"/>
                  </a:cubicBezTo>
                  <a:cubicBezTo>
                    <a:pt x="29242" y="34"/>
                    <a:pt x="29217" y="34"/>
                    <a:pt x="29191" y="34"/>
                  </a:cubicBezTo>
                  <a:cubicBezTo>
                    <a:pt x="29128" y="34"/>
                    <a:pt x="29064" y="35"/>
                    <a:pt x="29001" y="40"/>
                  </a:cubicBezTo>
                  <a:cubicBezTo>
                    <a:pt x="28997" y="41"/>
                    <a:pt x="28994" y="41"/>
                    <a:pt x="28990" y="41"/>
                  </a:cubicBezTo>
                  <a:cubicBezTo>
                    <a:pt x="28974" y="41"/>
                    <a:pt x="28959" y="38"/>
                    <a:pt x="28943" y="38"/>
                  </a:cubicBezTo>
                  <a:cubicBezTo>
                    <a:pt x="28936" y="38"/>
                    <a:pt x="28929" y="38"/>
                    <a:pt x="28921" y="40"/>
                  </a:cubicBezTo>
                  <a:cubicBezTo>
                    <a:pt x="28910" y="40"/>
                    <a:pt x="28897" y="39"/>
                    <a:pt x="28885" y="39"/>
                  </a:cubicBezTo>
                  <a:cubicBezTo>
                    <a:pt x="28878" y="39"/>
                    <a:pt x="28872" y="39"/>
                    <a:pt x="28866" y="40"/>
                  </a:cubicBezTo>
                  <a:cubicBezTo>
                    <a:pt x="28860" y="41"/>
                    <a:pt x="28854" y="41"/>
                    <a:pt x="28848" y="41"/>
                  </a:cubicBezTo>
                  <a:cubicBezTo>
                    <a:pt x="28816" y="41"/>
                    <a:pt x="28783" y="37"/>
                    <a:pt x="28751" y="37"/>
                  </a:cubicBezTo>
                  <a:cubicBezTo>
                    <a:pt x="28722" y="37"/>
                    <a:pt x="28693" y="40"/>
                    <a:pt x="28665" y="50"/>
                  </a:cubicBezTo>
                  <a:cubicBezTo>
                    <a:pt x="28630" y="47"/>
                    <a:pt x="28599" y="44"/>
                    <a:pt x="28564" y="44"/>
                  </a:cubicBezTo>
                  <a:cubicBezTo>
                    <a:pt x="28535" y="46"/>
                    <a:pt x="28503" y="49"/>
                    <a:pt x="28473" y="49"/>
                  </a:cubicBezTo>
                  <a:cubicBezTo>
                    <a:pt x="28453" y="49"/>
                    <a:pt x="28435" y="48"/>
                    <a:pt x="28418" y="44"/>
                  </a:cubicBezTo>
                  <a:cubicBezTo>
                    <a:pt x="28404" y="40"/>
                    <a:pt x="28390" y="38"/>
                    <a:pt x="28377" y="38"/>
                  </a:cubicBezTo>
                  <a:cubicBezTo>
                    <a:pt x="28356" y="38"/>
                    <a:pt x="28336" y="42"/>
                    <a:pt x="28314" y="44"/>
                  </a:cubicBezTo>
                  <a:lnTo>
                    <a:pt x="28276" y="44"/>
                  </a:lnTo>
                  <a:cubicBezTo>
                    <a:pt x="28266" y="44"/>
                    <a:pt x="28255" y="44"/>
                    <a:pt x="28245" y="40"/>
                  </a:cubicBezTo>
                  <a:cubicBezTo>
                    <a:pt x="28234" y="40"/>
                    <a:pt x="28221" y="47"/>
                    <a:pt x="28218" y="57"/>
                  </a:cubicBezTo>
                  <a:cubicBezTo>
                    <a:pt x="28207" y="57"/>
                    <a:pt x="28197" y="61"/>
                    <a:pt x="28189" y="65"/>
                  </a:cubicBezTo>
                  <a:cubicBezTo>
                    <a:pt x="28185" y="65"/>
                    <a:pt x="28181" y="66"/>
                    <a:pt x="28176" y="66"/>
                  </a:cubicBezTo>
                  <a:cubicBezTo>
                    <a:pt x="28162" y="66"/>
                    <a:pt x="28145" y="63"/>
                    <a:pt x="28131" y="63"/>
                  </a:cubicBezTo>
                  <a:cubicBezTo>
                    <a:pt x="28113" y="63"/>
                    <a:pt x="28098" y="68"/>
                    <a:pt x="28096" y="92"/>
                  </a:cubicBezTo>
                  <a:cubicBezTo>
                    <a:pt x="28093" y="110"/>
                    <a:pt x="28127" y="106"/>
                    <a:pt x="28138" y="116"/>
                  </a:cubicBezTo>
                  <a:cubicBezTo>
                    <a:pt x="28130" y="120"/>
                    <a:pt x="28127" y="124"/>
                    <a:pt x="28120" y="124"/>
                  </a:cubicBezTo>
                  <a:cubicBezTo>
                    <a:pt x="28116" y="125"/>
                    <a:pt x="28111" y="125"/>
                    <a:pt x="28106" y="125"/>
                  </a:cubicBezTo>
                  <a:cubicBezTo>
                    <a:pt x="28094" y="125"/>
                    <a:pt x="28081" y="122"/>
                    <a:pt x="28068" y="116"/>
                  </a:cubicBezTo>
                  <a:cubicBezTo>
                    <a:pt x="28058" y="92"/>
                    <a:pt x="28058" y="61"/>
                    <a:pt x="28005" y="57"/>
                  </a:cubicBezTo>
                  <a:cubicBezTo>
                    <a:pt x="27930" y="57"/>
                    <a:pt x="27856" y="50"/>
                    <a:pt x="27781" y="50"/>
                  </a:cubicBezTo>
                  <a:cubicBezTo>
                    <a:pt x="27772" y="49"/>
                    <a:pt x="27763" y="48"/>
                    <a:pt x="27753" y="48"/>
                  </a:cubicBezTo>
                  <a:cubicBezTo>
                    <a:pt x="27738" y="48"/>
                    <a:pt x="27723" y="51"/>
                    <a:pt x="27711" y="61"/>
                  </a:cubicBezTo>
                  <a:cubicBezTo>
                    <a:pt x="27707" y="63"/>
                    <a:pt x="27702" y="65"/>
                    <a:pt x="27696" y="65"/>
                  </a:cubicBezTo>
                  <a:cubicBezTo>
                    <a:pt x="27692" y="65"/>
                    <a:pt x="27687" y="64"/>
                    <a:pt x="27683" y="61"/>
                  </a:cubicBezTo>
                  <a:cubicBezTo>
                    <a:pt x="27662" y="46"/>
                    <a:pt x="27647" y="39"/>
                    <a:pt x="27629" y="39"/>
                  </a:cubicBezTo>
                  <a:cubicBezTo>
                    <a:pt x="27618" y="39"/>
                    <a:pt x="27605" y="42"/>
                    <a:pt x="27589" y="47"/>
                  </a:cubicBezTo>
                  <a:cubicBezTo>
                    <a:pt x="27499" y="82"/>
                    <a:pt x="27398" y="65"/>
                    <a:pt x="27305" y="75"/>
                  </a:cubicBezTo>
                  <a:cubicBezTo>
                    <a:pt x="27281" y="75"/>
                    <a:pt x="27267" y="60"/>
                    <a:pt x="27246" y="60"/>
                  </a:cubicBezTo>
                  <a:cubicBezTo>
                    <a:pt x="27240" y="60"/>
                    <a:pt x="27233" y="61"/>
                    <a:pt x="27225" y="65"/>
                  </a:cubicBezTo>
                  <a:cubicBezTo>
                    <a:pt x="27214" y="69"/>
                    <a:pt x="27206" y="71"/>
                    <a:pt x="27200" y="71"/>
                  </a:cubicBezTo>
                  <a:cubicBezTo>
                    <a:pt x="27182" y="71"/>
                    <a:pt x="27182" y="56"/>
                    <a:pt x="27187" y="40"/>
                  </a:cubicBezTo>
                  <a:cubicBezTo>
                    <a:pt x="27194" y="30"/>
                    <a:pt x="27208" y="20"/>
                    <a:pt x="27187" y="12"/>
                  </a:cubicBezTo>
                  <a:cubicBezTo>
                    <a:pt x="27186" y="11"/>
                    <a:pt x="27183" y="11"/>
                    <a:pt x="27181" y="11"/>
                  </a:cubicBezTo>
                  <a:cubicBezTo>
                    <a:pt x="27176" y="11"/>
                    <a:pt x="27169" y="12"/>
                    <a:pt x="27169" y="12"/>
                  </a:cubicBezTo>
                  <a:cubicBezTo>
                    <a:pt x="27169" y="23"/>
                    <a:pt x="27135" y="30"/>
                    <a:pt x="27149" y="44"/>
                  </a:cubicBezTo>
                  <a:cubicBezTo>
                    <a:pt x="27159" y="54"/>
                    <a:pt x="27163" y="65"/>
                    <a:pt x="27135" y="65"/>
                  </a:cubicBezTo>
                  <a:cubicBezTo>
                    <a:pt x="27076" y="65"/>
                    <a:pt x="27014" y="76"/>
                    <a:pt x="26952" y="76"/>
                  </a:cubicBezTo>
                  <a:cubicBezTo>
                    <a:pt x="26931" y="76"/>
                    <a:pt x="26910" y="75"/>
                    <a:pt x="26889" y="71"/>
                  </a:cubicBezTo>
                  <a:cubicBezTo>
                    <a:pt x="26857" y="65"/>
                    <a:pt x="26823" y="65"/>
                    <a:pt x="26830" y="33"/>
                  </a:cubicBezTo>
                  <a:cubicBezTo>
                    <a:pt x="26832" y="24"/>
                    <a:pt x="26822" y="23"/>
                    <a:pt x="26811" y="23"/>
                  </a:cubicBezTo>
                  <a:cubicBezTo>
                    <a:pt x="26805" y="23"/>
                    <a:pt x="26799" y="23"/>
                    <a:pt x="26795" y="23"/>
                  </a:cubicBezTo>
                  <a:cubicBezTo>
                    <a:pt x="26791" y="23"/>
                    <a:pt x="26787" y="24"/>
                    <a:pt x="26783" y="24"/>
                  </a:cubicBezTo>
                  <a:cubicBezTo>
                    <a:pt x="26774" y="24"/>
                    <a:pt x="26766" y="23"/>
                    <a:pt x="26758" y="23"/>
                  </a:cubicBezTo>
                  <a:cubicBezTo>
                    <a:pt x="26743" y="23"/>
                    <a:pt x="26729" y="25"/>
                    <a:pt x="26722" y="36"/>
                  </a:cubicBezTo>
                  <a:cubicBezTo>
                    <a:pt x="26711" y="47"/>
                    <a:pt x="26743" y="50"/>
                    <a:pt x="26756" y="57"/>
                  </a:cubicBezTo>
                  <a:cubicBezTo>
                    <a:pt x="26756" y="68"/>
                    <a:pt x="26802" y="65"/>
                    <a:pt x="26785" y="82"/>
                  </a:cubicBezTo>
                  <a:cubicBezTo>
                    <a:pt x="26774" y="86"/>
                    <a:pt x="26762" y="87"/>
                    <a:pt x="26750" y="87"/>
                  </a:cubicBezTo>
                  <a:cubicBezTo>
                    <a:pt x="26736" y="87"/>
                    <a:pt x="26723" y="86"/>
                    <a:pt x="26710" y="86"/>
                  </a:cubicBezTo>
                  <a:cubicBezTo>
                    <a:pt x="26697" y="86"/>
                    <a:pt x="26685" y="87"/>
                    <a:pt x="26673" y="92"/>
                  </a:cubicBezTo>
                  <a:cubicBezTo>
                    <a:pt x="26607" y="95"/>
                    <a:pt x="26542" y="99"/>
                    <a:pt x="26476" y="103"/>
                  </a:cubicBezTo>
                  <a:cubicBezTo>
                    <a:pt x="26389" y="85"/>
                    <a:pt x="26375" y="71"/>
                    <a:pt x="26396" y="23"/>
                  </a:cubicBezTo>
                  <a:cubicBezTo>
                    <a:pt x="26399" y="9"/>
                    <a:pt x="26389" y="5"/>
                    <a:pt x="26375" y="5"/>
                  </a:cubicBezTo>
                  <a:cubicBezTo>
                    <a:pt x="26358" y="9"/>
                    <a:pt x="26337" y="9"/>
                    <a:pt x="26316" y="9"/>
                  </a:cubicBezTo>
                  <a:lnTo>
                    <a:pt x="26219" y="9"/>
                  </a:lnTo>
                  <a:cubicBezTo>
                    <a:pt x="26184" y="23"/>
                    <a:pt x="26184" y="33"/>
                    <a:pt x="26219" y="44"/>
                  </a:cubicBezTo>
                  <a:cubicBezTo>
                    <a:pt x="26250" y="54"/>
                    <a:pt x="26282" y="61"/>
                    <a:pt x="26323" y="71"/>
                  </a:cubicBezTo>
                  <a:cubicBezTo>
                    <a:pt x="26305" y="76"/>
                    <a:pt x="26286" y="77"/>
                    <a:pt x="26269" y="77"/>
                  </a:cubicBezTo>
                  <a:cubicBezTo>
                    <a:pt x="26257" y="77"/>
                    <a:pt x="26247" y="77"/>
                    <a:pt x="26236" y="77"/>
                  </a:cubicBezTo>
                  <a:cubicBezTo>
                    <a:pt x="26217" y="77"/>
                    <a:pt x="26200" y="78"/>
                    <a:pt x="26184" y="85"/>
                  </a:cubicBezTo>
                  <a:cubicBezTo>
                    <a:pt x="26174" y="83"/>
                    <a:pt x="26166" y="82"/>
                    <a:pt x="26157" y="82"/>
                  </a:cubicBezTo>
                  <a:cubicBezTo>
                    <a:pt x="26120" y="82"/>
                    <a:pt x="26098" y="105"/>
                    <a:pt x="26066" y="113"/>
                  </a:cubicBezTo>
                  <a:cubicBezTo>
                    <a:pt x="26062" y="114"/>
                    <a:pt x="26058" y="115"/>
                    <a:pt x="26053" y="115"/>
                  </a:cubicBezTo>
                  <a:cubicBezTo>
                    <a:pt x="26047" y="115"/>
                    <a:pt x="26041" y="113"/>
                    <a:pt x="26035" y="110"/>
                  </a:cubicBezTo>
                  <a:cubicBezTo>
                    <a:pt x="26011" y="85"/>
                    <a:pt x="26039" y="57"/>
                    <a:pt x="26011" y="33"/>
                  </a:cubicBezTo>
                  <a:cubicBezTo>
                    <a:pt x="25993" y="27"/>
                    <a:pt x="25991" y="1"/>
                    <a:pt x="25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5" name="Google Shape;4455;p33"/>
            <p:cNvSpPr/>
            <p:nvPr/>
          </p:nvSpPr>
          <p:spPr>
            <a:xfrm>
              <a:off x="6222275" y="663550"/>
              <a:ext cx="11325" cy="1850"/>
            </a:xfrm>
            <a:custGeom>
              <a:avLst/>
              <a:gdLst/>
              <a:ahLst/>
              <a:cxnLst/>
              <a:rect l="l" t="t" r="r" b="b"/>
              <a:pathLst>
                <a:path w="453" h="74" extrusionOk="0">
                  <a:moveTo>
                    <a:pt x="207" y="0"/>
                  </a:moveTo>
                  <a:cubicBezTo>
                    <a:pt x="189" y="0"/>
                    <a:pt x="170" y="3"/>
                    <a:pt x="157" y="7"/>
                  </a:cubicBezTo>
                  <a:cubicBezTo>
                    <a:pt x="141" y="16"/>
                    <a:pt x="126" y="18"/>
                    <a:pt x="110" y="18"/>
                  </a:cubicBezTo>
                  <a:cubicBezTo>
                    <a:pt x="101" y="18"/>
                    <a:pt x="91" y="17"/>
                    <a:pt x="81" y="17"/>
                  </a:cubicBezTo>
                  <a:lnTo>
                    <a:pt x="49" y="17"/>
                  </a:lnTo>
                  <a:cubicBezTo>
                    <a:pt x="25" y="17"/>
                    <a:pt x="8" y="25"/>
                    <a:pt x="4" y="38"/>
                  </a:cubicBezTo>
                  <a:cubicBezTo>
                    <a:pt x="1" y="52"/>
                    <a:pt x="18" y="59"/>
                    <a:pt x="36" y="63"/>
                  </a:cubicBezTo>
                  <a:cubicBezTo>
                    <a:pt x="52" y="67"/>
                    <a:pt x="67" y="70"/>
                    <a:pt x="81" y="70"/>
                  </a:cubicBezTo>
                  <a:cubicBezTo>
                    <a:pt x="192" y="63"/>
                    <a:pt x="302" y="73"/>
                    <a:pt x="406" y="46"/>
                  </a:cubicBezTo>
                  <a:cubicBezTo>
                    <a:pt x="424" y="38"/>
                    <a:pt x="452" y="42"/>
                    <a:pt x="441" y="22"/>
                  </a:cubicBezTo>
                  <a:cubicBezTo>
                    <a:pt x="436" y="11"/>
                    <a:pt x="423" y="2"/>
                    <a:pt x="405" y="2"/>
                  </a:cubicBezTo>
                  <a:cubicBezTo>
                    <a:pt x="400" y="2"/>
                    <a:pt x="395" y="2"/>
                    <a:pt x="390" y="4"/>
                  </a:cubicBezTo>
                  <a:cubicBezTo>
                    <a:pt x="362" y="11"/>
                    <a:pt x="335" y="16"/>
                    <a:pt x="308" y="16"/>
                  </a:cubicBezTo>
                  <a:cubicBezTo>
                    <a:pt x="285" y="16"/>
                    <a:pt x="261" y="12"/>
                    <a:pt x="236" y="4"/>
                  </a:cubicBezTo>
                  <a:cubicBezTo>
                    <a:pt x="229" y="1"/>
                    <a:pt x="218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6" name="Google Shape;4456;p33"/>
            <p:cNvSpPr/>
            <p:nvPr/>
          </p:nvSpPr>
          <p:spPr>
            <a:xfrm>
              <a:off x="6100675" y="846750"/>
              <a:ext cx="13825" cy="4200"/>
            </a:xfrm>
            <a:custGeom>
              <a:avLst/>
              <a:gdLst/>
              <a:ahLst/>
              <a:cxnLst/>
              <a:rect l="l" t="t" r="r" b="b"/>
              <a:pathLst>
                <a:path w="553" h="168" extrusionOk="0">
                  <a:moveTo>
                    <a:pt x="164" y="0"/>
                  </a:moveTo>
                  <a:cubicBezTo>
                    <a:pt x="147" y="0"/>
                    <a:pt x="131" y="4"/>
                    <a:pt x="115" y="13"/>
                  </a:cubicBezTo>
                  <a:cubicBezTo>
                    <a:pt x="105" y="21"/>
                    <a:pt x="91" y="31"/>
                    <a:pt x="77" y="34"/>
                  </a:cubicBezTo>
                  <a:cubicBezTo>
                    <a:pt x="21" y="52"/>
                    <a:pt x="15" y="72"/>
                    <a:pt x="50" y="114"/>
                  </a:cubicBezTo>
                  <a:cubicBezTo>
                    <a:pt x="53" y="125"/>
                    <a:pt x="45" y="132"/>
                    <a:pt x="29" y="135"/>
                  </a:cubicBezTo>
                  <a:cubicBezTo>
                    <a:pt x="15" y="138"/>
                    <a:pt x="1" y="142"/>
                    <a:pt x="4" y="152"/>
                  </a:cubicBezTo>
                  <a:cubicBezTo>
                    <a:pt x="8" y="162"/>
                    <a:pt x="21" y="162"/>
                    <a:pt x="35" y="167"/>
                  </a:cubicBezTo>
                  <a:cubicBezTo>
                    <a:pt x="40" y="167"/>
                    <a:pt x="44" y="168"/>
                    <a:pt x="47" y="168"/>
                  </a:cubicBezTo>
                  <a:cubicBezTo>
                    <a:pt x="58" y="168"/>
                    <a:pt x="66" y="164"/>
                    <a:pt x="74" y="156"/>
                  </a:cubicBezTo>
                  <a:cubicBezTo>
                    <a:pt x="80" y="149"/>
                    <a:pt x="60" y="138"/>
                    <a:pt x="87" y="132"/>
                  </a:cubicBezTo>
                  <a:cubicBezTo>
                    <a:pt x="103" y="152"/>
                    <a:pt x="122" y="160"/>
                    <a:pt x="143" y="160"/>
                  </a:cubicBezTo>
                  <a:cubicBezTo>
                    <a:pt x="164" y="160"/>
                    <a:pt x="188" y="152"/>
                    <a:pt x="212" y="142"/>
                  </a:cubicBezTo>
                  <a:cubicBezTo>
                    <a:pt x="261" y="120"/>
                    <a:pt x="318" y="103"/>
                    <a:pt x="372" y="103"/>
                  </a:cubicBezTo>
                  <a:cubicBezTo>
                    <a:pt x="387" y="103"/>
                    <a:pt x="402" y="104"/>
                    <a:pt x="417" y="107"/>
                  </a:cubicBezTo>
                  <a:cubicBezTo>
                    <a:pt x="429" y="110"/>
                    <a:pt x="440" y="111"/>
                    <a:pt x="449" y="111"/>
                  </a:cubicBezTo>
                  <a:cubicBezTo>
                    <a:pt x="490" y="111"/>
                    <a:pt x="513" y="93"/>
                    <a:pt x="553" y="93"/>
                  </a:cubicBezTo>
                  <a:cubicBezTo>
                    <a:pt x="500" y="87"/>
                    <a:pt x="445" y="90"/>
                    <a:pt x="428" y="48"/>
                  </a:cubicBezTo>
                  <a:lnTo>
                    <a:pt x="414" y="48"/>
                  </a:lnTo>
                  <a:cubicBezTo>
                    <a:pt x="401" y="66"/>
                    <a:pt x="387" y="72"/>
                    <a:pt x="372" y="72"/>
                  </a:cubicBezTo>
                  <a:cubicBezTo>
                    <a:pt x="350" y="72"/>
                    <a:pt x="326" y="59"/>
                    <a:pt x="303" y="55"/>
                  </a:cubicBezTo>
                  <a:cubicBezTo>
                    <a:pt x="297" y="53"/>
                    <a:pt x="290" y="52"/>
                    <a:pt x="284" y="52"/>
                  </a:cubicBezTo>
                  <a:cubicBezTo>
                    <a:pt x="272" y="52"/>
                    <a:pt x="260" y="55"/>
                    <a:pt x="250" y="63"/>
                  </a:cubicBezTo>
                  <a:cubicBezTo>
                    <a:pt x="248" y="62"/>
                    <a:pt x="246" y="62"/>
                    <a:pt x="244" y="62"/>
                  </a:cubicBezTo>
                  <a:cubicBezTo>
                    <a:pt x="225" y="62"/>
                    <a:pt x="205" y="74"/>
                    <a:pt x="178" y="74"/>
                  </a:cubicBezTo>
                  <a:cubicBezTo>
                    <a:pt x="169" y="74"/>
                    <a:pt x="160" y="72"/>
                    <a:pt x="150" y="69"/>
                  </a:cubicBezTo>
                  <a:cubicBezTo>
                    <a:pt x="188" y="63"/>
                    <a:pt x="212" y="55"/>
                    <a:pt x="229" y="42"/>
                  </a:cubicBezTo>
                  <a:cubicBezTo>
                    <a:pt x="247" y="28"/>
                    <a:pt x="254" y="17"/>
                    <a:pt x="220" y="10"/>
                  </a:cubicBezTo>
                  <a:cubicBezTo>
                    <a:pt x="201" y="5"/>
                    <a:pt x="182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7" name="Google Shape;4457;p33"/>
            <p:cNvSpPr/>
            <p:nvPr/>
          </p:nvSpPr>
          <p:spPr>
            <a:xfrm>
              <a:off x="6209200" y="669525"/>
              <a:ext cx="10600" cy="3950"/>
            </a:xfrm>
            <a:custGeom>
              <a:avLst/>
              <a:gdLst/>
              <a:ahLst/>
              <a:cxnLst/>
              <a:rect l="l" t="t" r="r" b="b"/>
              <a:pathLst>
                <a:path w="424" h="158" extrusionOk="0">
                  <a:moveTo>
                    <a:pt x="302" y="1"/>
                  </a:moveTo>
                  <a:cubicBezTo>
                    <a:pt x="247" y="1"/>
                    <a:pt x="191" y="7"/>
                    <a:pt x="146" y="36"/>
                  </a:cubicBezTo>
                  <a:lnTo>
                    <a:pt x="31" y="36"/>
                  </a:lnTo>
                  <a:cubicBezTo>
                    <a:pt x="13" y="36"/>
                    <a:pt x="0" y="36"/>
                    <a:pt x="0" y="49"/>
                  </a:cubicBezTo>
                  <a:cubicBezTo>
                    <a:pt x="0" y="61"/>
                    <a:pt x="12" y="67"/>
                    <a:pt x="24" y="67"/>
                  </a:cubicBezTo>
                  <a:cubicBezTo>
                    <a:pt x="26" y="67"/>
                    <a:pt x="29" y="67"/>
                    <a:pt x="31" y="66"/>
                  </a:cubicBezTo>
                  <a:cubicBezTo>
                    <a:pt x="34" y="66"/>
                    <a:pt x="38" y="66"/>
                    <a:pt x="41" y="66"/>
                  </a:cubicBezTo>
                  <a:cubicBezTo>
                    <a:pt x="56" y="66"/>
                    <a:pt x="70" y="69"/>
                    <a:pt x="86" y="69"/>
                  </a:cubicBezTo>
                  <a:cubicBezTo>
                    <a:pt x="93" y="69"/>
                    <a:pt x="100" y="68"/>
                    <a:pt x="108" y="66"/>
                  </a:cubicBezTo>
                  <a:cubicBezTo>
                    <a:pt x="111" y="66"/>
                    <a:pt x="115" y="66"/>
                    <a:pt x="119" y="66"/>
                  </a:cubicBezTo>
                  <a:cubicBezTo>
                    <a:pt x="161" y="66"/>
                    <a:pt x="205" y="97"/>
                    <a:pt x="201" y="126"/>
                  </a:cubicBezTo>
                  <a:cubicBezTo>
                    <a:pt x="201" y="136"/>
                    <a:pt x="197" y="153"/>
                    <a:pt x="218" y="157"/>
                  </a:cubicBezTo>
                  <a:cubicBezTo>
                    <a:pt x="221" y="158"/>
                    <a:pt x="223" y="158"/>
                    <a:pt x="225" y="158"/>
                  </a:cubicBezTo>
                  <a:cubicBezTo>
                    <a:pt x="244" y="158"/>
                    <a:pt x="251" y="145"/>
                    <a:pt x="260" y="136"/>
                  </a:cubicBezTo>
                  <a:cubicBezTo>
                    <a:pt x="277" y="108"/>
                    <a:pt x="295" y="84"/>
                    <a:pt x="354" y="81"/>
                  </a:cubicBezTo>
                  <a:cubicBezTo>
                    <a:pt x="385" y="81"/>
                    <a:pt x="423" y="56"/>
                    <a:pt x="364" y="36"/>
                  </a:cubicBezTo>
                  <a:cubicBezTo>
                    <a:pt x="364" y="32"/>
                    <a:pt x="361" y="32"/>
                    <a:pt x="361" y="32"/>
                  </a:cubicBezTo>
                  <a:cubicBezTo>
                    <a:pt x="336" y="25"/>
                    <a:pt x="330" y="1"/>
                    <a:pt x="3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8" name="Google Shape;4458;p33"/>
            <p:cNvSpPr/>
            <p:nvPr/>
          </p:nvSpPr>
          <p:spPr>
            <a:xfrm>
              <a:off x="5938750" y="854025"/>
              <a:ext cx="6625" cy="2450"/>
            </a:xfrm>
            <a:custGeom>
              <a:avLst/>
              <a:gdLst/>
              <a:ahLst/>
              <a:cxnLst/>
              <a:rect l="l" t="t" r="r" b="b"/>
              <a:pathLst>
                <a:path w="265" h="98" extrusionOk="0">
                  <a:moveTo>
                    <a:pt x="132" y="0"/>
                  </a:moveTo>
                  <a:cubicBezTo>
                    <a:pt x="69" y="0"/>
                    <a:pt x="42" y="14"/>
                    <a:pt x="45" y="52"/>
                  </a:cubicBezTo>
                  <a:lnTo>
                    <a:pt x="39" y="52"/>
                  </a:lnTo>
                  <a:cubicBezTo>
                    <a:pt x="15" y="52"/>
                    <a:pt x="0" y="59"/>
                    <a:pt x="4" y="73"/>
                  </a:cubicBezTo>
                  <a:cubicBezTo>
                    <a:pt x="10" y="84"/>
                    <a:pt x="19" y="93"/>
                    <a:pt x="34" y="93"/>
                  </a:cubicBezTo>
                  <a:cubicBezTo>
                    <a:pt x="39" y="93"/>
                    <a:pt x="43" y="92"/>
                    <a:pt x="49" y="90"/>
                  </a:cubicBezTo>
                  <a:cubicBezTo>
                    <a:pt x="58" y="88"/>
                    <a:pt x="66" y="87"/>
                    <a:pt x="73" y="87"/>
                  </a:cubicBezTo>
                  <a:cubicBezTo>
                    <a:pt x="84" y="87"/>
                    <a:pt x="94" y="90"/>
                    <a:pt x="104" y="94"/>
                  </a:cubicBezTo>
                  <a:cubicBezTo>
                    <a:pt x="129" y="94"/>
                    <a:pt x="149" y="97"/>
                    <a:pt x="174" y="97"/>
                  </a:cubicBezTo>
                  <a:cubicBezTo>
                    <a:pt x="191" y="97"/>
                    <a:pt x="219" y="97"/>
                    <a:pt x="223" y="90"/>
                  </a:cubicBezTo>
                  <a:cubicBezTo>
                    <a:pt x="229" y="76"/>
                    <a:pt x="209" y="70"/>
                    <a:pt x="188" y="66"/>
                  </a:cubicBezTo>
                  <a:cubicBezTo>
                    <a:pt x="181" y="59"/>
                    <a:pt x="170" y="55"/>
                    <a:pt x="160" y="52"/>
                  </a:cubicBezTo>
                  <a:lnTo>
                    <a:pt x="157" y="52"/>
                  </a:lnTo>
                  <a:cubicBezTo>
                    <a:pt x="153" y="49"/>
                    <a:pt x="149" y="45"/>
                    <a:pt x="149" y="45"/>
                  </a:cubicBezTo>
                  <a:cubicBezTo>
                    <a:pt x="163" y="36"/>
                    <a:pt x="178" y="33"/>
                    <a:pt x="194" y="33"/>
                  </a:cubicBezTo>
                  <a:cubicBezTo>
                    <a:pt x="206" y="33"/>
                    <a:pt x="219" y="35"/>
                    <a:pt x="233" y="35"/>
                  </a:cubicBezTo>
                  <a:cubicBezTo>
                    <a:pt x="253" y="35"/>
                    <a:pt x="264" y="28"/>
                    <a:pt x="264" y="14"/>
                  </a:cubicBezTo>
                  <a:cubicBezTo>
                    <a:pt x="264" y="0"/>
                    <a:pt x="247" y="0"/>
                    <a:pt x="2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9" name="Google Shape;4459;p33"/>
            <p:cNvSpPr/>
            <p:nvPr/>
          </p:nvSpPr>
          <p:spPr>
            <a:xfrm>
              <a:off x="6248650" y="753775"/>
              <a:ext cx="7850" cy="1300"/>
            </a:xfrm>
            <a:custGeom>
              <a:avLst/>
              <a:gdLst/>
              <a:ahLst/>
              <a:cxnLst/>
              <a:rect l="l" t="t" r="r" b="b"/>
              <a:pathLst>
                <a:path w="314" h="52" extrusionOk="0">
                  <a:moveTo>
                    <a:pt x="231" y="0"/>
                  </a:moveTo>
                  <a:cubicBezTo>
                    <a:pt x="188" y="0"/>
                    <a:pt x="146" y="5"/>
                    <a:pt x="105" y="10"/>
                  </a:cubicBezTo>
                  <a:cubicBezTo>
                    <a:pt x="70" y="17"/>
                    <a:pt x="32" y="20"/>
                    <a:pt x="1" y="51"/>
                  </a:cubicBezTo>
                  <a:cubicBezTo>
                    <a:pt x="105" y="45"/>
                    <a:pt x="195" y="38"/>
                    <a:pt x="288" y="35"/>
                  </a:cubicBezTo>
                  <a:cubicBezTo>
                    <a:pt x="302" y="30"/>
                    <a:pt x="313" y="24"/>
                    <a:pt x="313" y="17"/>
                  </a:cubicBezTo>
                  <a:cubicBezTo>
                    <a:pt x="313" y="6"/>
                    <a:pt x="299" y="3"/>
                    <a:pt x="285" y="3"/>
                  </a:cubicBezTo>
                  <a:cubicBezTo>
                    <a:pt x="266" y="1"/>
                    <a:pt x="248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0" name="Google Shape;4460;p33"/>
            <p:cNvSpPr/>
            <p:nvPr/>
          </p:nvSpPr>
          <p:spPr>
            <a:xfrm>
              <a:off x="6228700" y="740575"/>
              <a:ext cx="6875" cy="1250"/>
            </a:xfrm>
            <a:custGeom>
              <a:avLst/>
              <a:gdLst/>
              <a:ahLst/>
              <a:cxnLst/>
              <a:rect l="l" t="t" r="r" b="b"/>
              <a:pathLst>
                <a:path w="275" h="50" extrusionOk="0">
                  <a:moveTo>
                    <a:pt x="31" y="1"/>
                  </a:moveTo>
                  <a:cubicBezTo>
                    <a:pt x="22" y="1"/>
                    <a:pt x="15" y="3"/>
                    <a:pt x="11" y="11"/>
                  </a:cubicBezTo>
                  <a:cubicBezTo>
                    <a:pt x="0" y="28"/>
                    <a:pt x="18" y="35"/>
                    <a:pt x="42" y="38"/>
                  </a:cubicBezTo>
                  <a:cubicBezTo>
                    <a:pt x="72" y="43"/>
                    <a:pt x="101" y="48"/>
                    <a:pt x="131" y="48"/>
                  </a:cubicBezTo>
                  <a:cubicBezTo>
                    <a:pt x="143" y="48"/>
                    <a:pt x="155" y="47"/>
                    <a:pt x="167" y="45"/>
                  </a:cubicBezTo>
                  <a:cubicBezTo>
                    <a:pt x="181" y="45"/>
                    <a:pt x="191" y="45"/>
                    <a:pt x="202" y="49"/>
                  </a:cubicBezTo>
                  <a:cubicBezTo>
                    <a:pt x="209" y="49"/>
                    <a:pt x="218" y="49"/>
                    <a:pt x="225" y="49"/>
                  </a:cubicBezTo>
                  <a:cubicBezTo>
                    <a:pt x="246" y="49"/>
                    <a:pt x="265" y="47"/>
                    <a:pt x="268" y="35"/>
                  </a:cubicBezTo>
                  <a:cubicBezTo>
                    <a:pt x="274" y="14"/>
                    <a:pt x="233" y="14"/>
                    <a:pt x="212" y="7"/>
                  </a:cubicBezTo>
                  <a:cubicBezTo>
                    <a:pt x="203" y="7"/>
                    <a:pt x="192" y="6"/>
                    <a:pt x="183" y="6"/>
                  </a:cubicBezTo>
                  <a:cubicBezTo>
                    <a:pt x="178" y="6"/>
                    <a:pt x="174" y="6"/>
                    <a:pt x="170" y="7"/>
                  </a:cubicBezTo>
                  <a:cubicBezTo>
                    <a:pt x="154" y="11"/>
                    <a:pt x="139" y="13"/>
                    <a:pt x="123" y="13"/>
                  </a:cubicBezTo>
                  <a:cubicBezTo>
                    <a:pt x="101" y="13"/>
                    <a:pt x="78" y="10"/>
                    <a:pt x="56" y="4"/>
                  </a:cubicBezTo>
                  <a:cubicBezTo>
                    <a:pt x="48" y="2"/>
                    <a:pt x="39" y="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1" name="Google Shape;4461;p33"/>
            <p:cNvSpPr/>
            <p:nvPr/>
          </p:nvSpPr>
          <p:spPr>
            <a:xfrm>
              <a:off x="6213950" y="745225"/>
              <a:ext cx="9825" cy="4350"/>
            </a:xfrm>
            <a:custGeom>
              <a:avLst/>
              <a:gdLst/>
              <a:ahLst/>
              <a:cxnLst/>
              <a:rect l="l" t="t" r="r" b="b"/>
              <a:pathLst>
                <a:path w="393" h="174" extrusionOk="0">
                  <a:moveTo>
                    <a:pt x="269" y="0"/>
                  </a:moveTo>
                  <a:cubicBezTo>
                    <a:pt x="234" y="0"/>
                    <a:pt x="196" y="11"/>
                    <a:pt x="156" y="33"/>
                  </a:cubicBezTo>
                  <a:cubicBezTo>
                    <a:pt x="119" y="33"/>
                    <a:pt x="84" y="23"/>
                    <a:pt x="49" y="15"/>
                  </a:cubicBezTo>
                  <a:cubicBezTo>
                    <a:pt x="25" y="15"/>
                    <a:pt x="4" y="15"/>
                    <a:pt x="4" y="33"/>
                  </a:cubicBezTo>
                  <a:cubicBezTo>
                    <a:pt x="1" y="47"/>
                    <a:pt x="22" y="50"/>
                    <a:pt x="39" y="50"/>
                  </a:cubicBezTo>
                  <a:cubicBezTo>
                    <a:pt x="87" y="50"/>
                    <a:pt x="132" y="57"/>
                    <a:pt x="174" y="68"/>
                  </a:cubicBezTo>
                  <a:cubicBezTo>
                    <a:pt x="185" y="92"/>
                    <a:pt x="216" y="116"/>
                    <a:pt x="174" y="143"/>
                  </a:cubicBezTo>
                  <a:cubicBezTo>
                    <a:pt x="164" y="151"/>
                    <a:pt x="181" y="164"/>
                    <a:pt x="198" y="172"/>
                  </a:cubicBezTo>
                  <a:cubicBezTo>
                    <a:pt x="201" y="173"/>
                    <a:pt x="204" y="173"/>
                    <a:pt x="206" y="173"/>
                  </a:cubicBezTo>
                  <a:cubicBezTo>
                    <a:pt x="214" y="173"/>
                    <a:pt x="220" y="170"/>
                    <a:pt x="223" y="164"/>
                  </a:cubicBezTo>
                  <a:cubicBezTo>
                    <a:pt x="251" y="123"/>
                    <a:pt x="292" y="95"/>
                    <a:pt x="369" y="92"/>
                  </a:cubicBezTo>
                  <a:cubicBezTo>
                    <a:pt x="385" y="88"/>
                    <a:pt x="393" y="78"/>
                    <a:pt x="390" y="68"/>
                  </a:cubicBezTo>
                  <a:cubicBezTo>
                    <a:pt x="390" y="64"/>
                    <a:pt x="385" y="64"/>
                    <a:pt x="390" y="60"/>
                  </a:cubicBezTo>
                  <a:cubicBezTo>
                    <a:pt x="357" y="20"/>
                    <a:pt x="316" y="0"/>
                    <a:pt x="2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2" name="Google Shape;4462;p33"/>
            <p:cNvSpPr/>
            <p:nvPr/>
          </p:nvSpPr>
          <p:spPr>
            <a:xfrm>
              <a:off x="6192625" y="835300"/>
              <a:ext cx="6525" cy="1650"/>
            </a:xfrm>
            <a:custGeom>
              <a:avLst/>
              <a:gdLst/>
              <a:ahLst/>
              <a:cxnLst/>
              <a:rect l="l" t="t" r="r" b="b"/>
              <a:pathLst>
                <a:path w="261" h="66" extrusionOk="0">
                  <a:moveTo>
                    <a:pt x="171" y="1"/>
                  </a:moveTo>
                  <a:cubicBezTo>
                    <a:pt x="154" y="1"/>
                    <a:pt x="137" y="6"/>
                    <a:pt x="122" y="21"/>
                  </a:cubicBezTo>
                  <a:cubicBezTo>
                    <a:pt x="116" y="23"/>
                    <a:pt x="110" y="24"/>
                    <a:pt x="104" y="24"/>
                  </a:cubicBezTo>
                  <a:cubicBezTo>
                    <a:pt x="82" y="24"/>
                    <a:pt x="60" y="14"/>
                    <a:pt x="37" y="14"/>
                  </a:cubicBezTo>
                  <a:cubicBezTo>
                    <a:pt x="25" y="14"/>
                    <a:pt x="13" y="16"/>
                    <a:pt x="0" y="24"/>
                  </a:cubicBezTo>
                  <a:cubicBezTo>
                    <a:pt x="6" y="24"/>
                    <a:pt x="10" y="23"/>
                    <a:pt x="15" y="23"/>
                  </a:cubicBezTo>
                  <a:cubicBezTo>
                    <a:pt x="57" y="23"/>
                    <a:pt x="63" y="53"/>
                    <a:pt x="94" y="63"/>
                  </a:cubicBezTo>
                  <a:cubicBezTo>
                    <a:pt x="102" y="64"/>
                    <a:pt x="110" y="65"/>
                    <a:pt x="117" y="65"/>
                  </a:cubicBezTo>
                  <a:cubicBezTo>
                    <a:pt x="162" y="65"/>
                    <a:pt x="196" y="37"/>
                    <a:pt x="240" y="37"/>
                  </a:cubicBezTo>
                  <a:cubicBezTo>
                    <a:pt x="242" y="37"/>
                    <a:pt x="245" y="37"/>
                    <a:pt x="247" y="38"/>
                  </a:cubicBezTo>
                  <a:cubicBezTo>
                    <a:pt x="257" y="38"/>
                    <a:pt x="260" y="13"/>
                    <a:pt x="247" y="13"/>
                  </a:cubicBezTo>
                  <a:cubicBezTo>
                    <a:pt x="222" y="11"/>
                    <a:pt x="196" y="1"/>
                    <a:pt x="1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3" name="Google Shape;4463;p33"/>
            <p:cNvSpPr/>
            <p:nvPr/>
          </p:nvSpPr>
          <p:spPr>
            <a:xfrm>
              <a:off x="6135025" y="666300"/>
              <a:ext cx="10100" cy="3725"/>
            </a:xfrm>
            <a:custGeom>
              <a:avLst/>
              <a:gdLst/>
              <a:ahLst/>
              <a:cxnLst/>
              <a:rect l="l" t="t" r="r" b="b"/>
              <a:pathLst>
                <a:path w="404" h="149" extrusionOk="0">
                  <a:moveTo>
                    <a:pt x="259" y="1"/>
                  </a:moveTo>
                  <a:cubicBezTo>
                    <a:pt x="243" y="1"/>
                    <a:pt x="230" y="6"/>
                    <a:pt x="223" y="22"/>
                  </a:cubicBezTo>
                  <a:cubicBezTo>
                    <a:pt x="212" y="43"/>
                    <a:pt x="195" y="71"/>
                    <a:pt x="258" y="78"/>
                  </a:cubicBezTo>
                  <a:cubicBezTo>
                    <a:pt x="268" y="78"/>
                    <a:pt x="295" y="81"/>
                    <a:pt x="288" y="99"/>
                  </a:cubicBezTo>
                  <a:cubicBezTo>
                    <a:pt x="219" y="95"/>
                    <a:pt x="216" y="95"/>
                    <a:pt x="195" y="67"/>
                  </a:cubicBezTo>
                  <a:cubicBezTo>
                    <a:pt x="184" y="61"/>
                    <a:pt x="181" y="53"/>
                    <a:pt x="164" y="53"/>
                  </a:cubicBezTo>
                  <a:cubicBezTo>
                    <a:pt x="149" y="57"/>
                    <a:pt x="136" y="64"/>
                    <a:pt x="133" y="74"/>
                  </a:cubicBezTo>
                  <a:cubicBezTo>
                    <a:pt x="133" y="81"/>
                    <a:pt x="139" y="91"/>
                    <a:pt x="154" y="95"/>
                  </a:cubicBezTo>
                  <a:cubicBezTo>
                    <a:pt x="157" y="96"/>
                    <a:pt x="162" y="96"/>
                    <a:pt x="166" y="96"/>
                  </a:cubicBezTo>
                  <a:cubicBezTo>
                    <a:pt x="170" y="96"/>
                    <a:pt x="174" y="96"/>
                    <a:pt x="177" y="96"/>
                  </a:cubicBezTo>
                  <a:cubicBezTo>
                    <a:pt x="186" y="96"/>
                    <a:pt x="195" y="97"/>
                    <a:pt x="202" y="102"/>
                  </a:cubicBezTo>
                  <a:cubicBezTo>
                    <a:pt x="199" y="102"/>
                    <a:pt x="195" y="102"/>
                    <a:pt x="192" y="102"/>
                  </a:cubicBezTo>
                  <a:cubicBezTo>
                    <a:pt x="166" y="102"/>
                    <a:pt x="139" y="109"/>
                    <a:pt x="112" y="109"/>
                  </a:cubicBezTo>
                  <a:cubicBezTo>
                    <a:pt x="99" y="109"/>
                    <a:pt x="86" y="108"/>
                    <a:pt x="74" y="102"/>
                  </a:cubicBezTo>
                  <a:cubicBezTo>
                    <a:pt x="65" y="98"/>
                    <a:pt x="57" y="97"/>
                    <a:pt x="50" y="97"/>
                  </a:cubicBezTo>
                  <a:cubicBezTo>
                    <a:pt x="35" y="97"/>
                    <a:pt x="23" y="102"/>
                    <a:pt x="11" y="109"/>
                  </a:cubicBezTo>
                  <a:cubicBezTo>
                    <a:pt x="0" y="112"/>
                    <a:pt x="0" y="120"/>
                    <a:pt x="8" y="126"/>
                  </a:cubicBezTo>
                  <a:cubicBezTo>
                    <a:pt x="21" y="138"/>
                    <a:pt x="47" y="149"/>
                    <a:pt x="62" y="149"/>
                  </a:cubicBezTo>
                  <a:cubicBezTo>
                    <a:pt x="66" y="149"/>
                    <a:pt x="68" y="148"/>
                    <a:pt x="70" y="147"/>
                  </a:cubicBezTo>
                  <a:cubicBezTo>
                    <a:pt x="87" y="136"/>
                    <a:pt x="104" y="133"/>
                    <a:pt x="121" y="133"/>
                  </a:cubicBezTo>
                  <a:cubicBezTo>
                    <a:pt x="147" y="133"/>
                    <a:pt x="174" y="141"/>
                    <a:pt x="201" y="141"/>
                  </a:cubicBezTo>
                  <a:cubicBezTo>
                    <a:pt x="206" y="141"/>
                    <a:pt x="211" y="141"/>
                    <a:pt x="216" y="141"/>
                  </a:cubicBezTo>
                  <a:cubicBezTo>
                    <a:pt x="232" y="144"/>
                    <a:pt x="250" y="148"/>
                    <a:pt x="266" y="148"/>
                  </a:cubicBezTo>
                  <a:cubicBezTo>
                    <a:pt x="280" y="148"/>
                    <a:pt x="293" y="145"/>
                    <a:pt x="299" y="133"/>
                  </a:cubicBezTo>
                  <a:cubicBezTo>
                    <a:pt x="320" y="99"/>
                    <a:pt x="403" y="85"/>
                    <a:pt x="375" y="36"/>
                  </a:cubicBezTo>
                  <a:cubicBezTo>
                    <a:pt x="375" y="32"/>
                    <a:pt x="389" y="29"/>
                    <a:pt x="399" y="22"/>
                  </a:cubicBezTo>
                  <a:cubicBezTo>
                    <a:pt x="368" y="11"/>
                    <a:pt x="337" y="11"/>
                    <a:pt x="306" y="8"/>
                  </a:cubicBezTo>
                  <a:cubicBezTo>
                    <a:pt x="289" y="5"/>
                    <a:pt x="273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4" name="Google Shape;4464;p33"/>
            <p:cNvSpPr/>
            <p:nvPr/>
          </p:nvSpPr>
          <p:spPr>
            <a:xfrm>
              <a:off x="5759725" y="678550"/>
              <a:ext cx="2975" cy="1375"/>
            </a:xfrm>
            <a:custGeom>
              <a:avLst/>
              <a:gdLst/>
              <a:ahLst/>
              <a:cxnLst/>
              <a:rect l="l" t="t" r="r" b="b"/>
              <a:pathLst>
                <a:path w="119" h="55" extrusionOk="0">
                  <a:moveTo>
                    <a:pt x="49" y="0"/>
                  </a:moveTo>
                  <a:cubicBezTo>
                    <a:pt x="25" y="0"/>
                    <a:pt x="1" y="8"/>
                    <a:pt x="4" y="29"/>
                  </a:cubicBezTo>
                  <a:cubicBezTo>
                    <a:pt x="7" y="40"/>
                    <a:pt x="13" y="54"/>
                    <a:pt x="44" y="54"/>
                  </a:cubicBezTo>
                  <a:cubicBezTo>
                    <a:pt x="49" y="54"/>
                    <a:pt x="56" y="54"/>
                    <a:pt x="63" y="53"/>
                  </a:cubicBezTo>
                  <a:cubicBezTo>
                    <a:pt x="67" y="53"/>
                    <a:pt x="73" y="53"/>
                    <a:pt x="80" y="53"/>
                  </a:cubicBezTo>
                  <a:cubicBezTo>
                    <a:pt x="97" y="53"/>
                    <a:pt x="119" y="51"/>
                    <a:pt x="119" y="39"/>
                  </a:cubicBezTo>
                  <a:cubicBezTo>
                    <a:pt x="119" y="18"/>
                    <a:pt x="81" y="4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5" name="Google Shape;4465;p33"/>
            <p:cNvSpPr/>
            <p:nvPr/>
          </p:nvSpPr>
          <p:spPr>
            <a:xfrm>
              <a:off x="5950275" y="854150"/>
              <a:ext cx="5950" cy="1025"/>
            </a:xfrm>
            <a:custGeom>
              <a:avLst/>
              <a:gdLst/>
              <a:ahLst/>
              <a:cxnLst/>
              <a:rect l="l" t="t" r="r" b="b"/>
              <a:pathLst>
                <a:path w="238" h="41" extrusionOk="0">
                  <a:moveTo>
                    <a:pt x="53" y="0"/>
                  </a:moveTo>
                  <a:cubicBezTo>
                    <a:pt x="41" y="0"/>
                    <a:pt x="29" y="2"/>
                    <a:pt x="18" y="5"/>
                  </a:cubicBezTo>
                  <a:cubicBezTo>
                    <a:pt x="4" y="9"/>
                    <a:pt x="1" y="20"/>
                    <a:pt x="8" y="26"/>
                  </a:cubicBezTo>
                  <a:cubicBezTo>
                    <a:pt x="18" y="39"/>
                    <a:pt x="33" y="41"/>
                    <a:pt x="49" y="41"/>
                  </a:cubicBezTo>
                  <a:cubicBezTo>
                    <a:pt x="55" y="41"/>
                    <a:pt x="61" y="40"/>
                    <a:pt x="66" y="40"/>
                  </a:cubicBezTo>
                  <a:cubicBezTo>
                    <a:pt x="107" y="38"/>
                    <a:pt x="146" y="27"/>
                    <a:pt x="194" y="27"/>
                  </a:cubicBezTo>
                  <a:cubicBezTo>
                    <a:pt x="208" y="27"/>
                    <a:pt x="222" y="27"/>
                    <a:pt x="237" y="30"/>
                  </a:cubicBezTo>
                  <a:cubicBezTo>
                    <a:pt x="200" y="11"/>
                    <a:pt x="169" y="0"/>
                    <a:pt x="140" y="0"/>
                  </a:cubicBezTo>
                  <a:cubicBezTo>
                    <a:pt x="122" y="0"/>
                    <a:pt x="105" y="4"/>
                    <a:pt x="87" y="12"/>
                  </a:cubicBezTo>
                  <a:cubicBezTo>
                    <a:pt x="78" y="3"/>
                    <a:pt x="66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6" name="Google Shape;4466;p33"/>
            <p:cNvSpPr/>
            <p:nvPr/>
          </p:nvSpPr>
          <p:spPr>
            <a:xfrm>
              <a:off x="6172900" y="804875"/>
              <a:ext cx="4375" cy="1625"/>
            </a:xfrm>
            <a:custGeom>
              <a:avLst/>
              <a:gdLst/>
              <a:ahLst/>
              <a:cxnLst/>
              <a:rect l="l" t="t" r="r" b="b"/>
              <a:pathLst>
                <a:path w="175" h="65" extrusionOk="0">
                  <a:moveTo>
                    <a:pt x="87" y="1"/>
                  </a:moveTo>
                  <a:cubicBezTo>
                    <a:pt x="75" y="1"/>
                    <a:pt x="62" y="3"/>
                    <a:pt x="49" y="3"/>
                  </a:cubicBezTo>
                  <a:cubicBezTo>
                    <a:pt x="46" y="3"/>
                    <a:pt x="43" y="3"/>
                    <a:pt x="40" y="2"/>
                  </a:cubicBezTo>
                  <a:cubicBezTo>
                    <a:pt x="12" y="2"/>
                    <a:pt x="19" y="16"/>
                    <a:pt x="19" y="26"/>
                  </a:cubicBezTo>
                  <a:cubicBezTo>
                    <a:pt x="19" y="38"/>
                    <a:pt x="0" y="62"/>
                    <a:pt x="25" y="62"/>
                  </a:cubicBezTo>
                  <a:cubicBezTo>
                    <a:pt x="30" y="62"/>
                    <a:pt x="37" y="61"/>
                    <a:pt x="47" y="58"/>
                  </a:cubicBezTo>
                  <a:cubicBezTo>
                    <a:pt x="60" y="54"/>
                    <a:pt x="69" y="52"/>
                    <a:pt x="77" y="52"/>
                  </a:cubicBezTo>
                  <a:cubicBezTo>
                    <a:pt x="89" y="52"/>
                    <a:pt x="98" y="56"/>
                    <a:pt x="112" y="61"/>
                  </a:cubicBezTo>
                  <a:cubicBezTo>
                    <a:pt x="118" y="63"/>
                    <a:pt x="126" y="64"/>
                    <a:pt x="134" y="64"/>
                  </a:cubicBezTo>
                  <a:cubicBezTo>
                    <a:pt x="146" y="64"/>
                    <a:pt x="158" y="61"/>
                    <a:pt x="165" y="51"/>
                  </a:cubicBezTo>
                  <a:cubicBezTo>
                    <a:pt x="175" y="37"/>
                    <a:pt x="158" y="31"/>
                    <a:pt x="133" y="31"/>
                  </a:cubicBezTo>
                  <a:cubicBezTo>
                    <a:pt x="130" y="31"/>
                    <a:pt x="127" y="23"/>
                    <a:pt x="123" y="20"/>
                  </a:cubicBezTo>
                  <a:cubicBezTo>
                    <a:pt x="116" y="4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7" name="Google Shape;4467;p33"/>
            <p:cNvSpPr/>
            <p:nvPr/>
          </p:nvSpPr>
          <p:spPr>
            <a:xfrm>
              <a:off x="6259825" y="815125"/>
              <a:ext cx="6550" cy="450"/>
            </a:xfrm>
            <a:custGeom>
              <a:avLst/>
              <a:gdLst/>
              <a:ahLst/>
              <a:cxnLst/>
              <a:rect l="l" t="t" r="r" b="b"/>
              <a:pathLst>
                <a:path w="262" h="18" extrusionOk="0">
                  <a:moveTo>
                    <a:pt x="151" y="1"/>
                  </a:moveTo>
                  <a:cubicBezTo>
                    <a:pt x="101" y="1"/>
                    <a:pt x="51" y="5"/>
                    <a:pt x="1" y="9"/>
                  </a:cubicBezTo>
                  <a:cubicBezTo>
                    <a:pt x="47" y="14"/>
                    <a:pt x="93" y="18"/>
                    <a:pt x="140" y="18"/>
                  </a:cubicBezTo>
                  <a:cubicBezTo>
                    <a:pt x="180" y="18"/>
                    <a:pt x="221" y="15"/>
                    <a:pt x="262" y="9"/>
                  </a:cubicBezTo>
                  <a:cubicBezTo>
                    <a:pt x="225" y="3"/>
                    <a:pt x="188" y="1"/>
                    <a:pt x="1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8" name="Google Shape;4468;p33"/>
            <p:cNvSpPr/>
            <p:nvPr/>
          </p:nvSpPr>
          <p:spPr>
            <a:xfrm>
              <a:off x="6223400" y="797475"/>
              <a:ext cx="4200" cy="1150"/>
            </a:xfrm>
            <a:custGeom>
              <a:avLst/>
              <a:gdLst/>
              <a:ahLst/>
              <a:cxnLst/>
              <a:rect l="l" t="t" r="r" b="b"/>
              <a:pathLst>
                <a:path w="168" h="46" extrusionOk="0">
                  <a:moveTo>
                    <a:pt x="81" y="0"/>
                  </a:moveTo>
                  <a:cubicBezTo>
                    <a:pt x="74" y="4"/>
                    <a:pt x="60" y="4"/>
                    <a:pt x="53" y="7"/>
                  </a:cubicBezTo>
                  <a:cubicBezTo>
                    <a:pt x="36" y="18"/>
                    <a:pt x="1" y="18"/>
                    <a:pt x="12" y="35"/>
                  </a:cubicBezTo>
                  <a:cubicBezTo>
                    <a:pt x="16" y="43"/>
                    <a:pt x="26" y="46"/>
                    <a:pt x="36" y="46"/>
                  </a:cubicBezTo>
                  <a:cubicBezTo>
                    <a:pt x="49" y="46"/>
                    <a:pt x="63" y="42"/>
                    <a:pt x="74" y="38"/>
                  </a:cubicBezTo>
                  <a:cubicBezTo>
                    <a:pt x="87" y="35"/>
                    <a:pt x="102" y="24"/>
                    <a:pt x="112" y="24"/>
                  </a:cubicBezTo>
                  <a:cubicBezTo>
                    <a:pt x="124" y="26"/>
                    <a:pt x="139" y="32"/>
                    <a:pt x="150" y="32"/>
                  </a:cubicBezTo>
                  <a:cubicBezTo>
                    <a:pt x="157" y="32"/>
                    <a:pt x="163" y="29"/>
                    <a:pt x="164" y="21"/>
                  </a:cubicBezTo>
                  <a:cubicBezTo>
                    <a:pt x="167" y="10"/>
                    <a:pt x="159" y="8"/>
                    <a:pt x="148" y="8"/>
                  </a:cubicBezTo>
                  <a:cubicBezTo>
                    <a:pt x="140" y="8"/>
                    <a:pt x="130" y="9"/>
                    <a:pt x="122" y="9"/>
                  </a:cubicBezTo>
                  <a:cubicBezTo>
                    <a:pt x="117" y="9"/>
                    <a:pt x="112" y="8"/>
                    <a:pt x="108" y="7"/>
                  </a:cubicBezTo>
                  <a:cubicBezTo>
                    <a:pt x="102" y="4"/>
                    <a:pt x="91" y="4"/>
                    <a:pt x="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9" name="Google Shape;4469;p33"/>
            <p:cNvSpPr/>
            <p:nvPr/>
          </p:nvSpPr>
          <p:spPr>
            <a:xfrm>
              <a:off x="6232175" y="752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0" name="Google Shape;4470;p33"/>
            <p:cNvSpPr/>
            <p:nvPr/>
          </p:nvSpPr>
          <p:spPr>
            <a:xfrm>
              <a:off x="6130775" y="667925"/>
              <a:ext cx="4350" cy="825"/>
            </a:xfrm>
            <a:custGeom>
              <a:avLst/>
              <a:gdLst/>
              <a:ahLst/>
              <a:cxnLst/>
              <a:rect l="l" t="t" r="r" b="b"/>
              <a:pathLst>
                <a:path w="174" h="33" extrusionOk="0">
                  <a:moveTo>
                    <a:pt x="156" y="0"/>
                  </a:moveTo>
                  <a:cubicBezTo>
                    <a:pt x="152" y="0"/>
                    <a:pt x="147" y="1"/>
                    <a:pt x="143" y="2"/>
                  </a:cubicBezTo>
                  <a:cubicBezTo>
                    <a:pt x="127" y="6"/>
                    <a:pt x="111" y="6"/>
                    <a:pt x="96" y="6"/>
                  </a:cubicBezTo>
                  <a:cubicBezTo>
                    <a:pt x="80" y="6"/>
                    <a:pt x="65" y="6"/>
                    <a:pt x="49" y="6"/>
                  </a:cubicBezTo>
                  <a:cubicBezTo>
                    <a:pt x="43" y="3"/>
                    <a:pt x="38" y="2"/>
                    <a:pt x="32" y="2"/>
                  </a:cubicBezTo>
                  <a:cubicBezTo>
                    <a:pt x="23" y="2"/>
                    <a:pt x="14" y="6"/>
                    <a:pt x="7" y="13"/>
                  </a:cubicBezTo>
                  <a:cubicBezTo>
                    <a:pt x="4" y="16"/>
                    <a:pt x="1" y="23"/>
                    <a:pt x="7" y="26"/>
                  </a:cubicBezTo>
                  <a:cubicBezTo>
                    <a:pt x="13" y="31"/>
                    <a:pt x="23" y="33"/>
                    <a:pt x="32" y="33"/>
                  </a:cubicBezTo>
                  <a:cubicBezTo>
                    <a:pt x="40" y="33"/>
                    <a:pt x="47" y="32"/>
                    <a:pt x="53" y="30"/>
                  </a:cubicBezTo>
                  <a:cubicBezTo>
                    <a:pt x="80" y="23"/>
                    <a:pt x="111" y="23"/>
                    <a:pt x="143" y="23"/>
                  </a:cubicBezTo>
                  <a:cubicBezTo>
                    <a:pt x="157" y="20"/>
                    <a:pt x="174" y="20"/>
                    <a:pt x="170" y="6"/>
                  </a:cubicBezTo>
                  <a:cubicBezTo>
                    <a:pt x="168" y="2"/>
                    <a:pt x="163" y="0"/>
                    <a:pt x="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1" name="Google Shape;4471;p33"/>
            <p:cNvSpPr/>
            <p:nvPr/>
          </p:nvSpPr>
          <p:spPr>
            <a:xfrm>
              <a:off x="6120025" y="848275"/>
              <a:ext cx="2625" cy="1175"/>
            </a:xfrm>
            <a:custGeom>
              <a:avLst/>
              <a:gdLst/>
              <a:ahLst/>
              <a:cxnLst/>
              <a:rect l="l" t="t" r="r" b="b"/>
              <a:pathLst>
                <a:path w="105" h="47" extrusionOk="0">
                  <a:moveTo>
                    <a:pt x="29" y="0"/>
                  </a:moveTo>
                  <a:cubicBezTo>
                    <a:pt x="17" y="0"/>
                    <a:pt x="1" y="6"/>
                    <a:pt x="4" y="22"/>
                  </a:cubicBezTo>
                  <a:cubicBezTo>
                    <a:pt x="7" y="31"/>
                    <a:pt x="5" y="47"/>
                    <a:pt x="28" y="47"/>
                  </a:cubicBezTo>
                  <a:cubicBezTo>
                    <a:pt x="30" y="47"/>
                    <a:pt x="32" y="47"/>
                    <a:pt x="35" y="46"/>
                  </a:cubicBezTo>
                  <a:cubicBezTo>
                    <a:pt x="59" y="43"/>
                    <a:pt x="97" y="43"/>
                    <a:pt x="101" y="26"/>
                  </a:cubicBezTo>
                  <a:cubicBezTo>
                    <a:pt x="104" y="2"/>
                    <a:pt x="62" y="8"/>
                    <a:pt x="38" y="2"/>
                  </a:cubicBezTo>
                  <a:cubicBezTo>
                    <a:pt x="36" y="1"/>
                    <a:pt x="33" y="0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2" name="Google Shape;4472;p33"/>
            <p:cNvSpPr/>
            <p:nvPr/>
          </p:nvSpPr>
          <p:spPr>
            <a:xfrm>
              <a:off x="5842225" y="675225"/>
              <a:ext cx="2875" cy="950"/>
            </a:xfrm>
            <a:custGeom>
              <a:avLst/>
              <a:gdLst/>
              <a:ahLst/>
              <a:cxnLst/>
              <a:rect l="l" t="t" r="r" b="b"/>
              <a:pathLst>
                <a:path w="115" h="38" extrusionOk="0">
                  <a:moveTo>
                    <a:pt x="92" y="1"/>
                  </a:moveTo>
                  <a:cubicBezTo>
                    <a:pt x="84" y="1"/>
                    <a:pt x="75" y="2"/>
                    <a:pt x="67" y="2"/>
                  </a:cubicBezTo>
                  <a:cubicBezTo>
                    <a:pt x="64" y="2"/>
                    <a:pt x="61" y="2"/>
                    <a:pt x="59" y="2"/>
                  </a:cubicBezTo>
                  <a:cubicBezTo>
                    <a:pt x="55" y="3"/>
                    <a:pt x="52" y="3"/>
                    <a:pt x="47" y="3"/>
                  </a:cubicBezTo>
                  <a:cubicBezTo>
                    <a:pt x="38" y="3"/>
                    <a:pt x="28" y="2"/>
                    <a:pt x="19" y="2"/>
                  </a:cubicBezTo>
                  <a:cubicBezTo>
                    <a:pt x="9" y="2"/>
                    <a:pt x="2" y="4"/>
                    <a:pt x="0" y="13"/>
                  </a:cubicBezTo>
                  <a:cubicBezTo>
                    <a:pt x="0" y="37"/>
                    <a:pt x="42" y="33"/>
                    <a:pt x="66" y="37"/>
                  </a:cubicBezTo>
                  <a:cubicBezTo>
                    <a:pt x="69" y="37"/>
                    <a:pt x="71" y="37"/>
                    <a:pt x="74" y="37"/>
                  </a:cubicBezTo>
                  <a:cubicBezTo>
                    <a:pt x="93" y="37"/>
                    <a:pt x="114" y="28"/>
                    <a:pt x="114" y="16"/>
                  </a:cubicBezTo>
                  <a:cubicBezTo>
                    <a:pt x="113" y="4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3" name="Google Shape;4473;p33"/>
            <p:cNvSpPr/>
            <p:nvPr/>
          </p:nvSpPr>
          <p:spPr>
            <a:xfrm>
              <a:off x="6091400" y="850800"/>
              <a:ext cx="2100" cy="1325"/>
            </a:xfrm>
            <a:custGeom>
              <a:avLst/>
              <a:gdLst/>
              <a:ahLst/>
              <a:cxnLst/>
              <a:rect l="l" t="t" r="r" b="b"/>
              <a:pathLst>
                <a:path w="84" h="53" extrusionOk="0">
                  <a:moveTo>
                    <a:pt x="35" y="0"/>
                  </a:moveTo>
                  <a:cubicBezTo>
                    <a:pt x="21" y="0"/>
                    <a:pt x="0" y="8"/>
                    <a:pt x="8" y="18"/>
                  </a:cubicBezTo>
                  <a:cubicBezTo>
                    <a:pt x="14" y="32"/>
                    <a:pt x="25" y="50"/>
                    <a:pt x="53" y="53"/>
                  </a:cubicBezTo>
                  <a:cubicBezTo>
                    <a:pt x="70" y="53"/>
                    <a:pt x="83" y="50"/>
                    <a:pt x="77" y="39"/>
                  </a:cubicBezTo>
                  <a:cubicBezTo>
                    <a:pt x="67" y="25"/>
                    <a:pt x="70" y="5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4" name="Google Shape;4474;p33"/>
            <p:cNvSpPr/>
            <p:nvPr/>
          </p:nvSpPr>
          <p:spPr>
            <a:xfrm>
              <a:off x="6055825" y="852800"/>
              <a:ext cx="2400" cy="1150"/>
            </a:xfrm>
            <a:custGeom>
              <a:avLst/>
              <a:gdLst/>
              <a:ahLst/>
              <a:cxnLst/>
              <a:rect l="l" t="t" r="r" b="b"/>
              <a:pathLst>
                <a:path w="96" h="46" extrusionOk="0">
                  <a:moveTo>
                    <a:pt x="74" y="0"/>
                  </a:moveTo>
                  <a:cubicBezTo>
                    <a:pt x="43" y="11"/>
                    <a:pt x="1" y="11"/>
                    <a:pt x="4" y="45"/>
                  </a:cubicBezTo>
                  <a:cubicBezTo>
                    <a:pt x="33" y="42"/>
                    <a:pt x="53" y="39"/>
                    <a:pt x="74" y="35"/>
                  </a:cubicBezTo>
                  <a:cubicBezTo>
                    <a:pt x="88" y="32"/>
                    <a:pt x="95" y="25"/>
                    <a:pt x="95" y="15"/>
                  </a:cubicBezTo>
                  <a:cubicBezTo>
                    <a:pt x="95" y="8"/>
                    <a:pt x="84" y="0"/>
                    <a:pt x="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5" name="Google Shape;4475;p33"/>
            <p:cNvSpPr/>
            <p:nvPr/>
          </p:nvSpPr>
          <p:spPr>
            <a:xfrm>
              <a:off x="6232100" y="750275"/>
              <a:ext cx="1575" cy="1775"/>
            </a:xfrm>
            <a:custGeom>
              <a:avLst/>
              <a:gdLst/>
              <a:ahLst/>
              <a:cxnLst/>
              <a:rect l="l" t="t" r="r" b="b"/>
              <a:pathLst>
                <a:path w="63" h="71" extrusionOk="0">
                  <a:moveTo>
                    <a:pt x="21" y="1"/>
                  </a:moveTo>
                  <a:cubicBezTo>
                    <a:pt x="18" y="29"/>
                    <a:pt x="0" y="46"/>
                    <a:pt x="3" y="70"/>
                  </a:cubicBezTo>
                  <a:cubicBezTo>
                    <a:pt x="55" y="63"/>
                    <a:pt x="62" y="50"/>
                    <a:pt x="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6" name="Google Shape;4476;p33"/>
            <p:cNvSpPr/>
            <p:nvPr/>
          </p:nvSpPr>
          <p:spPr>
            <a:xfrm>
              <a:off x="6232175" y="752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7" name="Google Shape;4477;p33"/>
            <p:cNvSpPr/>
            <p:nvPr/>
          </p:nvSpPr>
          <p:spPr>
            <a:xfrm>
              <a:off x="6143175" y="848300"/>
              <a:ext cx="2125" cy="950"/>
            </a:xfrm>
            <a:custGeom>
              <a:avLst/>
              <a:gdLst/>
              <a:ahLst/>
              <a:cxnLst/>
              <a:rect l="l" t="t" r="r" b="b"/>
              <a:pathLst>
                <a:path w="85" h="38" extrusionOk="0">
                  <a:moveTo>
                    <a:pt x="49" y="1"/>
                  </a:moveTo>
                  <a:cubicBezTo>
                    <a:pt x="28" y="1"/>
                    <a:pt x="4" y="7"/>
                    <a:pt x="4" y="21"/>
                  </a:cubicBezTo>
                  <a:cubicBezTo>
                    <a:pt x="1" y="35"/>
                    <a:pt x="25" y="35"/>
                    <a:pt x="42" y="38"/>
                  </a:cubicBezTo>
                  <a:cubicBezTo>
                    <a:pt x="60" y="35"/>
                    <a:pt x="84" y="31"/>
                    <a:pt x="84" y="14"/>
                  </a:cubicBezTo>
                  <a:cubicBezTo>
                    <a:pt x="81" y="4"/>
                    <a:pt x="67" y="1"/>
                    <a:pt x="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8" name="Google Shape;4478;p33"/>
            <p:cNvSpPr/>
            <p:nvPr/>
          </p:nvSpPr>
          <p:spPr>
            <a:xfrm>
              <a:off x="6178475" y="747500"/>
              <a:ext cx="1925" cy="925"/>
            </a:xfrm>
            <a:custGeom>
              <a:avLst/>
              <a:gdLst/>
              <a:ahLst/>
              <a:cxnLst/>
              <a:rect l="l" t="t" r="r" b="b"/>
              <a:pathLst>
                <a:path w="77" h="37" extrusionOk="0">
                  <a:moveTo>
                    <a:pt x="32" y="1"/>
                  </a:moveTo>
                  <a:cubicBezTo>
                    <a:pt x="14" y="4"/>
                    <a:pt x="4" y="7"/>
                    <a:pt x="1" y="22"/>
                  </a:cubicBezTo>
                  <a:cubicBezTo>
                    <a:pt x="6" y="32"/>
                    <a:pt x="16" y="37"/>
                    <a:pt x="29" y="37"/>
                  </a:cubicBezTo>
                  <a:cubicBezTo>
                    <a:pt x="33" y="37"/>
                    <a:pt x="38" y="37"/>
                    <a:pt x="43" y="36"/>
                  </a:cubicBezTo>
                  <a:cubicBezTo>
                    <a:pt x="56" y="36"/>
                    <a:pt x="77" y="36"/>
                    <a:pt x="77" y="22"/>
                  </a:cubicBezTo>
                  <a:cubicBezTo>
                    <a:pt x="73" y="4"/>
                    <a:pt x="53" y="1"/>
                    <a:pt x="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9" name="Google Shape;4479;p33"/>
            <p:cNvSpPr/>
            <p:nvPr/>
          </p:nvSpPr>
          <p:spPr>
            <a:xfrm>
              <a:off x="6174250" y="807600"/>
              <a:ext cx="1900" cy="850"/>
            </a:xfrm>
            <a:custGeom>
              <a:avLst/>
              <a:gdLst/>
              <a:ahLst/>
              <a:cxnLst/>
              <a:rect l="l" t="t" r="r" b="b"/>
              <a:pathLst>
                <a:path w="76" h="34" extrusionOk="0">
                  <a:moveTo>
                    <a:pt x="38" y="1"/>
                  </a:moveTo>
                  <a:cubicBezTo>
                    <a:pt x="21" y="1"/>
                    <a:pt x="0" y="5"/>
                    <a:pt x="0" y="18"/>
                  </a:cubicBezTo>
                  <a:cubicBezTo>
                    <a:pt x="0" y="32"/>
                    <a:pt x="24" y="32"/>
                    <a:pt x="34" y="32"/>
                  </a:cubicBezTo>
                  <a:cubicBezTo>
                    <a:pt x="38" y="33"/>
                    <a:pt x="41" y="33"/>
                    <a:pt x="45" y="33"/>
                  </a:cubicBezTo>
                  <a:cubicBezTo>
                    <a:pt x="61" y="33"/>
                    <a:pt x="75" y="27"/>
                    <a:pt x="73" y="15"/>
                  </a:cubicBezTo>
                  <a:cubicBezTo>
                    <a:pt x="73" y="5"/>
                    <a:pt x="52" y="5"/>
                    <a:pt x="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0" name="Google Shape;4480;p33"/>
            <p:cNvSpPr/>
            <p:nvPr/>
          </p:nvSpPr>
          <p:spPr>
            <a:xfrm>
              <a:off x="6174400" y="675425"/>
              <a:ext cx="1950" cy="800"/>
            </a:xfrm>
            <a:custGeom>
              <a:avLst/>
              <a:gdLst/>
              <a:ahLst/>
              <a:cxnLst/>
              <a:rect l="l" t="t" r="r" b="b"/>
              <a:pathLst>
                <a:path w="78" h="32" extrusionOk="0">
                  <a:moveTo>
                    <a:pt x="39" y="0"/>
                  </a:moveTo>
                  <a:cubicBezTo>
                    <a:pt x="22" y="0"/>
                    <a:pt x="1" y="0"/>
                    <a:pt x="1" y="18"/>
                  </a:cubicBezTo>
                  <a:cubicBezTo>
                    <a:pt x="1" y="29"/>
                    <a:pt x="15" y="32"/>
                    <a:pt x="28" y="32"/>
                  </a:cubicBezTo>
                  <a:cubicBezTo>
                    <a:pt x="46" y="32"/>
                    <a:pt x="70" y="25"/>
                    <a:pt x="73" y="14"/>
                  </a:cubicBezTo>
                  <a:cubicBezTo>
                    <a:pt x="77" y="0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1" name="Google Shape;4481;p33"/>
            <p:cNvSpPr/>
            <p:nvPr/>
          </p:nvSpPr>
          <p:spPr>
            <a:xfrm>
              <a:off x="6236500" y="827650"/>
              <a:ext cx="2025" cy="700"/>
            </a:xfrm>
            <a:custGeom>
              <a:avLst/>
              <a:gdLst/>
              <a:ahLst/>
              <a:cxnLst/>
              <a:rect l="l" t="t" r="r" b="b"/>
              <a:pathLst>
                <a:path w="81" h="28" extrusionOk="0">
                  <a:moveTo>
                    <a:pt x="1" y="1"/>
                  </a:moveTo>
                  <a:lnTo>
                    <a:pt x="1" y="1"/>
                  </a:lnTo>
                  <a:cubicBezTo>
                    <a:pt x="2" y="19"/>
                    <a:pt x="3" y="28"/>
                    <a:pt x="15" y="28"/>
                  </a:cubicBezTo>
                  <a:cubicBezTo>
                    <a:pt x="25" y="28"/>
                    <a:pt x="44" y="21"/>
                    <a:pt x="80" y="7"/>
                  </a:cubicBezTo>
                  <a:cubicBezTo>
                    <a:pt x="67" y="2"/>
                    <a:pt x="54" y="1"/>
                    <a:pt x="41" y="1"/>
                  </a:cubicBezTo>
                  <a:cubicBezTo>
                    <a:pt x="34" y="1"/>
                    <a:pt x="28" y="2"/>
                    <a:pt x="21" y="2"/>
                  </a:cubicBezTo>
                  <a:cubicBezTo>
                    <a:pt x="14" y="2"/>
                    <a:pt x="8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2" name="Google Shape;4482;p33"/>
            <p:cNvSpPr/>
            <p:nvPr/>
          </p:nvSpPr>
          <p:spPr>
            <a:xfrm>
              <a:off x="6236500" y="827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3" name="Google Shape;4483;p33"/>
            <p:cNvSpPr/>
            <p:nvPr/>
          </p:nvSpPr>
          <p:spPr>
            <a:xfrm>
              <a:off x="6158100" y="806675"/>
              <a:ext cx="2400" cy="1275"/>
            </a:xfrm>
            <a:custGeom>
              <a:avLst/>
              <a:gdLst/>
              <a:ahLst/>
              <a:cxnLst/>
              <a:rect l="l" t="t" r="r" b="b"/>
              <a:pathLst>
                <a:path w="96" h="51" extrusionOk="0">
                  <a:moveTo>
                    <a:pt x="35" y="0"/>
                  </a:moveTo>
                  <a:cubicBezTo>
                    <a:pt x="7" y="0"/>
                    <a:pt x="4" y="14"/>
                    <a:pt x="4" y="28"/>
                  </a:cubicBezTo>
                  <a:cubicBezTo>
                    <a:pt x="1" y="38"/>
                    <a:pt x="11" y="45"/>
                    <a:pt x="28" y="48"/>
                  </a:cubicBezTo>
                  <a:cubicBezTo>
                    <a:pt x="40" y="48"/>
                    <a:pt x="54" y="51"/>
                    <a:pt x="65" y="51"/>
                  </a:cubicBezTo>
                  <a:cubicBezTo>
                    <a:pt x="77" y="51"/>
                    <a:pt x="87" y="48"/>
                    <a:pt x="91" y="38"/>
                  </a:cubicBezTo>
                  <a:cubicBezTo>
                    <a:pt x="95" y="26"/>
                    <a:pt x="85" y="24"/>
                    <a:pt x="70" y="24"/>
                  </a:cubicBezTo>
                  <a:cubicBezTo>
                    <a:pt x="65" y="24"/>
                    <a:pt x="58" y="24"/>
                    <a:pt x="52" y="24"/>
                  </a:cubicBezTo>
                  <a:cubicBezTo>
                    <a:pt x="38" y="21"/>
                    <a:pt x="63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4" name="Google Shape;4484;p33"/>
            <p:cNvSpPr/>
            <p:nvPr/>
          </p:nvSpPr>
          <p:spPr>
            <a:xfrm>
              <a:off x="6253425" y="785300"/>
              <a:ext cx="2100" cy="725"/>
            </a:xfrm>
            <a:custGeom>
              <a:avLst/>
              <a:gdLst/>
              <a:ahLst/>
              <a:cxnLst/>
              <a:rect l="l" t="t" r="r" b="b"/>
              <a:pathLst>
                <a:path w="84" h="29" extrusionOk="0">
                  <a:moveTo>
                    <a:pt x="40" y="1"/>
                  </a:moveTo>
                  <a:cubicBezTo>
                    <a:pt x="28" y="1"/>
                    <a:pt x="15" y="3"/>
                    <a:pt x="0" y="8"/>
                  </a:cubicBezTo>
                  <a:cubicBezTo>
                    <a:pt x="18" y="21"/>
                    <a:pt x="35" y="28"/>
                    <a:pt x="52" y="28"/>
                  </a:cubicBezTo>
                  <a:cubicBezTo>
                    <a:pt x="57" y="28"/>
                    <a:pt x="63" y="28"/>
                    <a:pt x="70" y="26"/>
                  </a:cubicBezTo>
                  <a:cubicBezTo>
                    <a:pt x="80" y="23"/>
                    <a:pt x="84" y="15"/>
                    <a:pt x="76" y="12"/>
                  </a:cubicBezTo>
                  <a:cubicBezTo>
                    <a:pt x="65" y="4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5" name="Google Shape;4485;p33"/>
            <p:cNvSpPr/>
            <p:nvPr/>
          </p:nvSpPr>
          <p:spPr>
            <a:xfrm>
              <a:off x="6212650" y="807900"/>
              <a:ext cx="2800" cy="525"/>
            </a:xfrm>
            <a:custGeom>
              <a:avLst/>
              <a:gdLst/>
              <a:ahLst/>
              <a:cxnLst/>
              <a:rect l="l" t="t" r="r" b="b"/>
              <a:pathLst>
                <a:path w="112" h="21" extrusionOk="0">
                  <a:moveTo>
                    <a:pt x="48" y="1"/>
                  </a:moveTo>
                  <a:cubicBezTo>
                    <a:pt x="32" y="1"/>
                    <a:pt x="17" y="5"/>
                    <a:pt x="0" y="14"/>
                  </a:cubicBezTo>
                  <a:cubicBezTo>
                    <a:pt x="16" y="19"/>
                    <a:pt x="30" y="21"/>
                    <a:pt x="44" y="21"/>
                  </a:cubicBezTo>
                  <a:cubicBezTo>
                    <a:pt x="66" y="21"/>
                    <a:pt x="87" y="17"/>
                    <a:pt x="112" y="17"/>
                  </a:cubicBezTo>
                  <a:cubicBezTo>
                    <a:pt x="88" y="7"/>
                    <a:pt x="68" y="1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6" name="Google Shape;4486;p33"/>
            <p:cNvSpPr/>
            <p:nvPr/>
          </p:nvSpPr>
          <p:spPr>
            <a:xfrm>
              <a:off x="6160350" y="806000"/>
              <a:ext cx="1850" cy="775"/>
            </a:xfrm>
            <a:custGeom>
              <a:avLst/>
              <a:gdLst/>
              <a:ahLst/>
              <a:cxnLst/>
              <a:rect l="l" t="t" r="r" b="b"/>
              <a:pathLst>
                <a:path w="74" h="31" extrusionOk="0">
                  <a:moveTo>
                    <a:pt x="24" y="0"/>
                  </a:moveTo>
                  <a:cubicBezTo>
                    <a:pt x="17" y="0"/>
                    <a:pt x="12" y="4"/>
                    <a:pt x="7" y="13"/>
                  </a:cubicBezTo>
                  <a:cubicBezTo>
                    <a:pt x="1" y="20"/>
                    <a:pt x="11" y="31"/>
                    <a:pt x="25" y="31"/>
                  </a:cubicBezTo>
                  <a:cubicBezTo>
                    <a:pt x="46" y="31"/>
                    <a:pt x="73" y="31"/>
                    <a:pt x="60" y="10"/>
                  </a:cubicBezTo>
                  <a:cubicBezTo>
                    <a:pt x="47" y="8"/>
                    <a:pt x="35" y="0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7" name="Google Shape;4487;p33"/>
            <p:cNvSpPr/>
            <p:nvPr/>
          </p:nvSpPr>
          <p:spPr>
            <a:xfrm>
              <a:off x="6161825" y="806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8" name="Google Shape;4488;p33"/>
            <p:cNvSpPr/>
            <p:nvPr/>
          </p:nvSpPr>
          <p:spPr>
            <a:xfrm>
              <a:off x="6174500" y="745500"/>
              <a:ext cx="2375" cy="625"/>
            </a:xfrm>
            <a:custGeom>
              <a:avLst/>
              <a:gdLst/>
              <a:ahLst/>
              <a:cxnLst/>
              <a:rect l="l" t="t" r="r" b="b"/>
              <a:pathLst>
                <a:path w="95" h="25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19"/>
                    <a:pt x="38" y="24"/>
                    <a:pt x="54" y="24"/>
                  </a:cubicBezTo>
                  <a:cubicBezTo>
                    <a:pt x="66" y="24"/>
                    <a:pt x="78" y="21"/>
                    <a:pt x="90" y="18"/>
                  </a:cubicBezTo>
                  <a:cubicBezTo>
                    <a:pt x="90" y="15"/>
                    <a:pt x="94" y="12"/>
                    <a:pt x="94" y="8"/>
                  </a:cubicBezTo>
                  <a:cubicBezTo>
                    <a:pt x="66" y="4"/>
                    <a:pt x="38" y="4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9" name="Google Shape;4489;p33"/>
            <p:cNvSpPr/>
            <p:nvPr/>
          </p:nvSpPr>
          <p:spPr>
            <a:xfrm>
              <a:off x="6248825" y="773525"/>
              <a:ext cx="1950" cy="825"/>
            </a:xfrm>
            <a:custGeom>
              <a:avLst/>
              <a:gdLst/>
              <a:ahLst/>
              <a:cxnLst/>
              <a:rect l="l" t="t" r="r" b="b"/>
              <a:pathLst>
                <a:path w="78" h="33" extrusionOk="0">
                  <a:moveTo>
                    <a:pt x="60" y="1"/>
                  </a:moveTo>
                  <a:cubicBezTo>
                    <a:pt x="31" y="1"/>
                    <a:pt x="28" y="18"/>
                    <a:pt x="0" y="28"/>
                  </a:cubicBezTo>
                  <a:cubicBezTo>
                    <a:pt x="18" y="30"/>
                    <a:pt x="32" y="33"/>
                    <a:pt x="44" y="33"/>
                  </a:cubicBezTo>
                  <a:cubicBezTo>
                    <a:pt x="55" y="33"/>
                    <a:pt x="63" y="30"/>
                    <a:pt x="70" y="21"/>
                  </a:cubicBezTo>
                  <a:cubicBezTo>
                    <a:pt x="77" y="15"/>
                    <a:pt x="70" y="4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0" name="Google Shape;4490;p33"/>
            <p:cNvSpPr/>
            <p:nvPr/>
          </p:nvSpPr>
          <p:spPr>
            <a:xfrm>
              <a:off x="6048425" y="666725"/>
              <a:ext cx="3275" cy="875"/>
            </a:xfrm>
            <a:custGeom>
              <a:avLst/>
              <a:gdLst/>
              <a:ahLst/>
              <a:cxnLst/>
              <a:rect l="l" t="t" r="r" b="b"/>
              <a:pathLst>
                <a:path w="131" h="35" extrusionOk="0">
                  <a:moveTo>
                    <a:pt x="103" y="1"/>
                  </a:moveTo>
                  <a:cubicBezTo>
                    <a:pt x="91" y="1"/>
                    <a:pt x="82" y="7"/>
                    <a:pt x="75" y="12"/>
                  </a:cubicBezTo>
                  <a:cubicBezTo>
                    <a:pt x="62" y="12"/>
                    <a:pt x="46" y="10"/>
                    <a:pt x="31" y="10"/>
                  </a:cubicBezTo>
                  <a:cubicBezTo>
                    <a:pt x="14" y="10"/>
                    <a:pt x="0" y="13"/>
                    <a:pt x="2" y="26"/>
                  </a:cubicBezTo>
                  <a:cubicBezTo>
                    <a:pt x="3" y="32"/>
                    <a:pt x="7" y="34"/>
                    <a:pt x="13" y="34"/>
                  </a:cubicBezTo>
                  <a:cubicBezTo>
                    <a:pt x="25" y="34"/>
                    <a:pt x="42" y="27"/>
                    <a:pt x="56" y="27"/>
                  </a:cubicBezTo>
                  <a:cubicBezTo>
                    <a:pt x="61" y="27"/>
                    <a:pt x="65" y="28"/>
                    <a:pt x="68" y="29"/>
                  </a:cubicBezTo>
                  <a:lnTo>
                    <a:pt x="82" y="29"/>
                  </a:lnTo>
                  <a:cubicBezTo>
                    <a:pt x="91" y="31"/>
                    <a:pt x="99" y="33"/>
                    <a:pt x="105" y="33"/>
                  </a:cubicBezTo>
                  <a:cubicBezTo>
                    <a:pt x="112" y="33"/>
                    <a:pt x="118" y="31"/>
                    <a:pt x="124" y="26"/>
                  </a:cubicBezTo>
                  <a:cubicBezTo>
                    <a:pt x="130" y="19"/>
                    <a:pt x="127" y="12"/>
                    <a:pt x="120" y="5"/>
                  </a:cubicBezTo>
                  <a:cubicBezTo>
                    <a:pt x="114" y="2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1" name="Google Shape;4491;p33"/>
            <p:cNvSpPr/>
            <p:nvPr/>
          </p:nvSpPr>
          <p:spPr>
            <a:xfrm>
              <a:off x="6017675" y="666925"/>
              <a:ext cx="1675" cy="725"/>
            </a:xfrm>
            <a:custGeom>
              <a:avLst/>
              <a:gdLst/>
              <a:ahLst/>
              <a:cxnLst/>
              <a:rect l="l" t="t" r="r" b="b"/>
              <a:pathLst>
                <a:path w="67" h="29" extrusionOk="0">
                  <a:moveTo>
                    <a:pt x="28" y="1"/>
                  </a:moveTo>
                  <a:cubicBezTo>
                    <a:pt x="22" y="4"/>
                    <a:pt x="1" y="1"/>
                    <a:pt x="7" y="15"/>
                  </a:cubicBezTo>
                  <a:cubicBezTo>
                    <a:pt x="11" y="21"/>
                    <a:pt x="22" y="28"/>
                    <a:pt x="35" y="28"/>
                  </a:cubicBezTo>
                  <a:cubicBezTo>
                    <a:pt x="49" y="28"/>
                    <a:pt x="63" y="25"/>
                    <a:pt x="63" y="15"/>
                  </a:cubicBezTo>
                  <a:cubicBezTo>
                    <a:pt x="67" y="1"/>
                    <a:pt x="46" y="4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2" name="Google Shape;4492;p33"/>
            <p:cNvSpPr/>
            <p:nvPr/>
          </p:nvSpPr>
          <p:spPr>
            <a:xfrm>
              <a:off x="6171650" y="67560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31" y="1"/>
                  </a:moveTo>
                  <a:cubicBezTo>
                    <a:pt x="17" y="4"/>
                    <a:pt x="3" y="11"/>
                    <a:pt x="0" y="25"/>
                  </a:cubicBezTo>
                  <a:cubicBezTo>
                    <a:pt x="7" y="25"/>
                    <a:pt x="10" y="32"/>
                    <a:pt x="17" y="32"/>
                  </a:cubicBezTo>
                  <a:cubicBezTo>
                    <a:pt x="34" y="32"/>
                    <a:pt x="45" y="25"/>
                    <a:pt x="48" y="14"/>
                  </a:cubicBezTo>
                  <a:cubicBezTo>
                    <a:pt x="52" y="7"/>
                    <a:pt x="42" y="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3" name="Google Shape;4493;p33"/>
            <p:cNvSpPr/>
            <p:nvPr/>
          </p:nvSpPr>
          <p:spPr>
            <a:xfrm>
              <a:off x="6176050" y="803700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25" y="1"/>
                  </a:moveTo>
                  <a:cubicBezTo>
                    <a:pt x="11" y="4"/>
                    <a:pt x="1" y="8"/>
                    <a:pt x="1" y="18"/>
                  </a:cubicBezTo>
                  <a:cubicBezTo>
                    <a:pt x="6" y="24"/>
                    <a:pt x="12" y="29"/>
                    <a:pt x="24" y="29"/>
                  </a:cubicBezTo>
                  <a:cubicBezTo>
                    <a:pt x="26" y="29"/>
                    <a:pt x="29" y="29"/>
                    <a:pt x="32" y="28"/>
                  </a:cubicBezTo>
                  <a:cubicBezTo>
                    <a:pt x="45" y="28"/>
                    <a:pt x="53" y="22"/>
                    <a:pt x="49" y="11"/>
                  </a:cubicBezTo>
                  <a:cubicBezTo>
                    <a:pt x="45" y="4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4" name="Google Shape;4494;p33"/>
            <p:cNvSpPr/>
            <p:nvPr/>
          </p:nvSpPr>
          <p:spPr>
            <a:xfrm>
              <a:off x="6262350" y="681450"/>
              <a:ext cx="1225" cy="600"/>
            </a:xfrm>
            <a:custGeom>
              <a:avLst/>
              <a:gdLst/>
              <a:ahLst/>
              <a:cxnLst/>
              <a:rect l="l" t="t" r="r" b="b"/>
              <a:pathLst>
                <a:path w="49" h="24" extrusionOk="0">
                  <a:moveTo>
                    <a:pt x="30" y="0"/>
                  </a:moveTo>
                  <a:cubicBezTo>
                    <a:pt x="26" y="0"/>
                    <a:pt x="22" y="1"/>
                    <a:pt x="18" y="2"/>
                  </a:cubicBezTo>
                  <a:cubicBezTo>
                    <a:pt x="7" y="2"/>
                    <a:pt x="1" y="6"/>
                    <a:pt x="1" y="13"/>
                  </a:cubicBezTo>
                  <a:cubicBezTo>
                    <a:pt x="4" y="20"/>
                    <a:pt x="15" y="23"/>
                    <a:pt x="25" y="23"/>
                  </a:cubicBezTo>
                  <a:cubicBezTo>
                    <a:pt x="39" y="20"/>
                    <a:pt x="49" y="17"/>
                    <a:pt x="46" y="9"/>
                  </a:cubicBezTo>
                  <a:cubicBezTo>
                    <a:pt x="44" y="3"/>
                    <a:pt x="37" y="0"/>
                    <a:pt x="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5" name="Google Shape;4495;p33"/>
            <p:cNvSpPr/>
            <p:nvPr/>
          </p:nvSpPr>
          <p:spPr>
            <a:xfrm>
              <a:off x="6064950" y="852600"/>
              <a:ext cx="1400" cy="825"/>
            </a:xfrm>
            <a:custGeom>
              <a:avLst/>
              <a:gdLst/>
              <a:ahLst/>
              <a:cxnLst/>
              <a:rect l="l" t="t" r="r" b="b"/>
              <a:pathLst>
                <a:path w="56" h="33" extrusionOk="0">
                  <a:moveTo>
                    <a:pt x="29" y="0"/>
                  </a:moveTo>
                  <a:cubicBezTo>
                    <a:pt x="23" y="0"/>
                    <a:pt x="16" y="3"/>
                    <a:pt x="14" y="8"/>
                  </a:cubicBezTo>
                  <a:cubicBezTo>
                    <a:pt x="1" y="23"/>
                    <a:pt x="17" y="26"/>
                    <a:pt x="31" y="33"/>
                  </a:cubicBezTo>
                  <a:lnTo>
                    <a:pt x="46" y="33"/>
                  </a:lnTo>
                  <a:cubicBezTo>
                    <a:pt x="46" y="23"/>
                    <a:pt x="56" y="8"/>
                    <a:pt x="35" y="2"/>
                  </a:cubicBezTo>
                  <a:cubicBezTo>
                    <a:pt x="33" y="1"/>
                    <a:pt x="31" y="0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6" name="Google Shape;4496;p33"/>
            <p:cNvSpPr/>
            <p:nvPr/>
          </p:nvSpPr>
          <p:spPr>
            <a:xfrm>
              <a:off x="6138050" y="849850"/>
              <a:ext cx="1150" cy="725"/>
            </a:xfrm>
            <a:custGeom>
              <a:avLst/>
              <a:gdLst/>
              <a:ahLst/>
              <a:cxnLst/>
              <a:rect l="l" t="t" r="r" b="b"/>
              <a:pathLst>
                <a:path w="46" h="29" extrusionOk="0">
                  <a:moveTo>
                    <a:pt x="25" y="1"/>
                  </a:moveTo>
                  <a:cubicBezTo>
                    <a:pt x="8" y="1"/>
                    <a:pt x="1" y="4"/>
                    <a:pt x="1" y="11"/>
                  </a:cubicBezTo>
                  <a:cubicBezTo>
                    <a:pt x="1" y="22"/>
                    <a:pt x="8" y="28"/>
                    <a:pt x="22" y="28"/>
                  </a:cubicBezTo>
                  <a:cubicBezTo>
                    <a:pt x="33" y="25"/>
                    <a:pt x="46" y="22"/>
                    <a:pt x="46" y="11"/>
                  </a:cubicBezTo>
                  <a:cubicBezTo>
                    <a:pt x="46" y="4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7" name="Google Shape;4497;p33"/>
            <p:cNvSpPr/>
            <p:nvPr/>
          </p:nvSpPr>
          <p:spPr>
            <a:xfrm>
              <a:off x="6105200" y="845350"/>
              <a:ext cx="1300" cy="700"/>
            </a:xfrm>
            <a:custGeom>
              <a:avLst/>
              <a:gdLst/>
              <a:ahLst/>
              <a:cxnLst/>
              <a:rect l="l" t="t" r="r" b="b"/>
              <a:pathLst>
                <a:path w="52" h="28" extrusionOk="0">
                  <a:moveTo>
                    <a:pt x="24" y="0"/>
                  </a:moveTo>
                  <a:cubicBezTo>
                    <a:pt x="10" y="0"/>
                    <a:pt x="0" y="4"/>
                    <a:pt x="0" y="14"/>
                  </a:cubicBezTo>
                  <a:cubicBezTo>
                    <a:pt x="0" y="24"/>
                    <a:pt x="7" y="28"/>
                    <a:pt x="24" y="28"/>
                  </a:cubicBezTo>
                  <a:cubicBezTo>
                    <a:pt x="35" y="24"/>
                    <a:pt x="48" y="24"/>
                    <a:pt x="48" y="14"/>
                  </a:cubicBezTo>
                  <a:cubicBezTo>
                    <a:pt x="52" y="7"/>
                    <a:pt x="39" y="4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8" name="Google Shape;4498;p33"/>
            <p:cNvSpPr/>
            <p:nvPr/>
          </p:nvSpPr>
          <p:spPr>
            <a:xfrm>
              <a:off x="6098875" y="671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9" name="Google Shape;4499;p33"/>
            <p:cNvSpPr/>
            <p:nvPr/>
          </p:nvSpPr>
          <p:spPr>
            <a:xfrm>
              <a:off x="6202075" y="670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0" name="Google Shape;4500;p33"/>
            <p:cNvSpPr/>
            <p:nvPr/>
          </p:nvSpPr>
          <p:spPr>
            <a:xfrm>
              <a:off x="6094525" y="847675"/>
              <a:ext cx="125" cy="25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1" name="Google Shape;4501;p33"/>
            <p:cNvSpPr/>
            <p:nvPr/>
          </p:nvSpPr>
          <p:spPr>
            <a:xfrm>
              <a:off x="5982900" y="674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2" name="Google Shape;4502;p33"/>
            <p:cNvSpPr/>
            <p:nvPr/>
          </p:nvSpPr>
          <p:spPr>
            <a:xfrm>
              <a:off x="6109950" y="678025"/>
              <a:ext cx="2800" cy="875"/>
            </a:xfrm>
            <a:custGeom>
              <a:avLst/>
              <a:gdLst/>
              <a:ahLst/>
              <a:cxnLst/>
              <a:rect l="l" t="t" r="r" b="b"/>
              <a:pathLst>
                <a:path w="112" h="35" extrusionOk="0">
                  <a:moveTo>
                    <a:pt x="53" y="0"/>
                  </a:moveTo>
                  <a:cubicBezTo>
                    <a:pt x="38" y="0"/>
                    <a:pt x="23" y="3"/>
                    <a:pt x="8" y="11"/>
                  </a:cubicBezTo>
                  <a:cubicBezTo>
                    <a:pt x="1" y="15"/>
                    <a:pt x="8" y="25"/>
                    <a:pt x="18" y="29"/>
                  </a:cubicBezTo>
                  <a:cubicBezTo>
                    <a:pt x="30" y="32"/>
                    <a:pt x="42" y="34"/>
                    <a:pt x="53" y="34"/>
                  </a:cubicBezTo>
                  <a:cubicBezTo>
                    <a:pt x="74" y="34"/>
                    <a:pt x="94" y="27"/>
                    <a:pt x="112" y="11"/>
                  </a:cubicBezTo>
                  <a:cubicBezTo>
                    <a:pt x="91" y="5"/>
                    <a:pt x="72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3" name="Google Shape;4503;p33"/>
            <p:cNvSpPr/>
            <p:nvPr/>
          </p:nvSpPr>
          <p:spPr>
            <a:xfrm>
              <a:off x="6082825" y="670850"/>
              <a:ext cx="1150" cy="800"/>
            </a:xfrm>
            <a:custGeom>
              <a:avLst/>
              <a:gdLst/>
              <a:ahLst/>
              <a:cxnLst/>
              <a:rect l="l" t="t" r="r" b="b"/>
              <a:pathLst>
                <a:path w="46" h="32" extrusionOk="0">
                  <a:moveTo>
                    <a:pt x="21" y="0"/>
                  </a:moveTo>
                  <a:cubicBezTo>
                    <a:pt x="10" y="0"/>
                    <a:pt x="3" y="7"/>
                    <a:pt x="0" y="13"/>
                  </a:cubicBezTo>
                  <a:cubicBezTo>
                    <a:pt x="3" y="21"/>
                    <a:pt x="3" y="31"/>
                    <a:pt x="21" y="31"/>
                  </a:cubicBezTo>
                  <a:cubicBezTo>
                    <a:pt x="23" y="32"/>
                    <a:pt x="26" y="32"/>
                    <a:pt x="28" y="32"/>
                  </a:cubicBezTo>
                  <a:cubicBezTo>
                    <a:pt x="38" y="32"/>
                    <a:pt x="45" y="26"/>
                    <a:pt x="45" y="17"/>
                  </a:cubicBezTo>
                  <a:cubicBezTo>
                    <a:pt x="45" y="10"/>
                    <a:pt x="38" y="3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4" name="Google Shape;4504;p33"/>
            <p:cNvSpPr/>
            <p:nvPr/>
          </p:nvSpPr>
          <p:spPr>
            <a:xfrm>
              <a:off x="5917400" y="675675"/>
              <a:ext cx="1875" cy="675"/>
            </a:xfrm>
            <a:custGeom>
              <a:avLst/>
              <a:gdLst/>
              <a:ahLst/>
              <a:cxnLst/>
              <a:rect l="l" t="t" r="r" b="b"/>
              <a:pathLst>
                <a:path w="75" h="27" extrusionOk="0">
                  <a:moveTo>
                    <a:pt x="45" y="1"/>
                  </a:moveTo>
                  <a:cubicBezTo>
                    <a:pt x="39" y="1"/>
                    <a:pt x="33" y="1"/>
                    <a:pt x="28" y="1"/>
                  </a:cubicBezTo>
                  <a:cubicBezTo>
                    <a:pt x="15" y="1"/>
                    <a:pt x="1" y="1"/>
                    <a:pt x="1" y="15"/>
                  </a:cubicBezTo>
                  <a:cubicBezTo>
                    <a:pt x="6" y="23"/>
                    <a:pt x="17" y="27"/>
                    <a:pt x="31" y="27"/>
                  </a:cubicBezTo>
                  <a:cubicBezTo>
                    <a:pt x="36" y="27"/>
                    <a:pt x="41" y="26"/>
                    <a:pt x="46" y="25"/>
                  </a:cubicBezTo>
                  <a:cubicBezTo>
                    <a:pt x="57" y="25"/>
                    <a:pt x="74" y="22"/>
                    <a:pt x="70" y="11"/>
                  </a:cubicBezTo>
                  <a:cubicBezTo>
                    <a:pt x="68" y="2"/>
                    <a:pt x="56" y="1"/>
                    <a:pt x="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5" name="Google Shape;4505;p33"/>
            <p:cNvSpPr/>
            <p:nvPr/>
          </p:nvSpPr>
          <p:spPr>
            <a:xfrm>
              <a:off x="6203550" y="793825"/>
              <a:ext cx="1575" cy="975"/>
            </a:xfrm>
            <a:custGeom>
              <a:avLst/>
              <a:gdLst/>
              <a:ahLst/>
              <a:cxnLst/>
              <a:rect l="l" t="t" r="r" b="b"/>
              <a:pathLst>
                <a:path w="63" h="39" extrusionOk="0">
                  <a:moveTo>
                    <a:pt x="28" y="0"/>
                  </a:moveTo>
                  <a:cubicBezTo>
                    <a:pt x="10" y="0"/>
                    <a:pt x="0" y="7"/>
                    <a:pt x="0" y="18"/>
                  </a:cubicBezTo>
                  <a:cubicBezTo>
                    <a:pt x="4" y="28"/>
                    <a:pt x="15" y="39"/>
                    <a:pt x="35" y="39"/>
                  </a:cubicBezTo>
                  <a:cubicBezTo>
                    <a:pt x="52" y="39"/>
                    <a:pt x="63" y="28"/>
                    <a:pt x="60" y="18"/>
                  </a:cubicBezTo>
                  <a:cubicBezTo>
                    <a:pt x="60" y="7"/>
                    <a:pt x="45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6" name="Google Shape;4506;p33"/>
            <p:cNvSpPr/>
            <p:nvPr/>
          </p:nvSpPr>
          <p:spPr>
            <a:xfrm>
              <a:off x="6137175" y="676975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68" y="1"/>
                  </a:moveTo>
                  <a:cubicBezTo>
                    <a:pt x="39" y="1"/>
                    <a:pt x="15" y="1"/>
                    <a:pt x="1" y="18"/>
                  </a:cubicBezTo>
                  <a:cubicBezTo>
                    <a:pt x="17" y="21"/>
                    <a:pt x="28" y="23"/>
                    <a:pt x="35" y="23"/>
                  </a:cubicBezTo>
                  <a:cubicBezTo>
                    <a:pt x="49" y="23"/>
                    <a:pt x="54" y="17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07" name="Google Shape;4507;p33"/>
          <p:cNvGrpSpPr/>
          <p:nvPr/>
        </p:nvGrpSpPr>
        <p:grpSpPr>
          <a:xfrm>
            <a:off x="8115332" y="-336697"/>
            <a:ext cx="1028674" cy="871690"/>
            <a:chOff x="5124150" y="3418675"/>
            <a:chExt cx="584175" cy="495025"/>
          </a:xfrm>
        </p:grpSpPr>
        <p:sp>
          <p:nvSpPr>
            <p:cNvPr id="4508" name="Google Shape;4508;p33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9" name="Google Shape;4509;p33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0" name="Google Shape;4510;p33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1" name="Google Shape;4511;p33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2" name="Google Shape;4512;p33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3" name="Google Shape;4513;p33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4" name="Google Shape;4514;p33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5" name="Google Shape;4515;p33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6" name="Google Shape;4516;p33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7" name="Google Shape;4517;p33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8" name="Google Shape;4518;p33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9" name="Google Shape;4519;p33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0" name="Google Shape;4520;p33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1" name="Google Shape;4521;p33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2" name="Google Shape;4522;p33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3" name="Google Shape;4523;p33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4" name="Google Shape;4524;p33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25" name="Google Shape;4525;p33"/>
          <p:cNvGrpSpPr/>
          <p:nvPr/>
        </p:nvGrpSpPr>
        <p:grpSpPr>
          <a:xfrm>
            <a:off x="8724932" y="2724128"/>
            <a:ext cx="1028674" cy="871690"/>
            <a:chOff x="5124150" y="3418675"/>
            <a:chExt cx="584175" cy="495025"/>
          </a:xfrm>
        </p:grpSpPr>
        <p:sp>
          <p:nvSpPr>
            <p:cNvPr id="4526" name="Google Shape;4526;p33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7" name="Google Shape;4527;p33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8" name="Google Shape;4528;p33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9" name="Google Shape;4529;p33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0" name="Google Shape;4530;p33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1" name="Google Shape;4531;p33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2" name="Google Shape;4532;p33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3" name="Google Shape;4533;p33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4" name="Google Shape;4534;p33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5" name="Google Shape;4535;p33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6" name="Google Shape;4536;p33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7" name="Google Shape;4537;p33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8" name="Google Shape;4538;p33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9" name="Google Shape;4539;p33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0" name="Google Shape;4540;p33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1" name="Google Shape;4541;p33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2" name="Google Shape;4542;p33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43" name="Google Shape;4543;p33"/>
          <p:cNvSpPr/>
          <p:nvPr/>
        </p:nvSpPr>
        <p:spPr>
          <a:xfrm rot="-5400000">
            <a:off x="-173676" y="4739416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44" name="Google Shape;4544;p33"/>
          <p:cNvGrpSpPr/>
          <p:nvPr/>
        </p:nvGrpSpPr>
        <p:grpSpPr>
          <a:xfrm>
            <a:off x="6224406" y="4183331"/>
            <a:ext cx="826657" cy="729115"/>
            <a:chOff x="5639400" y="4365575"/>
            <a:chExt cx="399950" cy="352775"/>
          </a:xfrm>
        </p:grpSpPr>
        <p:sp>
          <p:nvSpPr>
            <p:cNvPr id="4545" name="Google Shape;4545;p33"/>
            <p:cNvSpPr/>
            <p:nvPr/>
          </p:nvSpPr>
          <p:spPr>
            <a:xfrm>
              <a:off x="5646325" y="4543300"/>
              <a:ext cx="56150" cy="48400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6" name="Google Shape;4546;p33"/>
            <p:cNvSpPr/>
            <p:nvPr/>
          </p:nvSpPr>
          <p:spPr>
            <a:xfrm>
              <a:off x="5639400" y="4472775"/>
              <a:ext cx="68350" cy="55750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7" name="Google Shape;4547;p33"/>
            <p:cNvSpPr/>
            <p:nvPr/>
          </p:nvSpPr>
          <p:spPr>
            <a:xfrm>
              <a:off x="5700275" y="4498575"/>
              <a:ext cx="128575" cy="111350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8" name="Google Shape;4548;p33"/>
            <p:cNvSpPr/>
            <p:nvPr/>
          </p:nvSpPr>
          <p:spPr>
            <a:xfrm>
              <a:off x="5674625" y="4423025"/>
              <a:ext cx="67150" cy="60150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9" name="Google Shape;4549;p33"/>
            <p:cNvSpPr/>
            <p:nvPr/>
          </p:nvSpPr>
          <p:spPr>
            <a:xfrm>
              <a:off x="5747275" y="4441300"/>
              <a:ext cx="65875" cy="45625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0" name="Google Shape;4550;p33"/>
            <p:cNvSpPr/>
            <p:nvPr/>
          </p:nvSpPr>
          <p:spPr>
            <a:xfrm>
              <a:off x="5849550" y="4669250"/>
              <a:ext cx="41400" cy="3562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1" name="Google Shape;4551;p33"/>
            <p:cNvSpPr/>
            <p:nvPr/>
          </p:nvSpPr>
          <p:spPr>
            <a:xfrm>
              <a:off x="5844425" y="4617250"/>
              <a:ext cx="50425" cy="41150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2" name="Google Shape;4552;p33"/>
            <p:cNvSpPr/>
            <p:nvPr/>
          </p:nvSpPr>
          <p:spPr>
            <a:xfrm>
              <a:off x="5889275" y="4636250"/>
              <a:ext cx="94825" cy="82100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3" name="Google Shape;4553;p33"/>
            <p:cNvSpPr/>
            <p:nvPr/>
          </p:nvSpPr>
          <p:spPr>
            <a:xfrm>
              <a:off x="5870375" y="4580525"/>
              <a:ext cx="49550" cy="44400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4" name="Google Shape;4554;p33"/>
            <p:cNvSpPr/>
            <p:nvPr/>
          </p:nvSpPr>
          <p:spPr>
            <a:xfrm>
              <a:off x="5923975" y="4593975"/>
              <a:ext cx="48600" cy="33725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5" name="Google Shape;4555;p33"/>
            <p:cNvSpPr/>
            <p:nvPr/>
          </p:nvSpPr>
          <p:spPr>
            <a:xfrm>
              <a:off x="5875700" y="4459325"/>
              <a:ext cx="47950" cy="40775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6" name="Google Shape;4556;p33"/>
            <p:cNvSpPr/>
            <p:nvPr/>
          </p:nvSpPr>
          <p:spPr>
            <a:xfrm>
              <a:off x="5873825" y="4391950"/>
              <a:ext cx="58225" cy="54250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7" name="Google Shape;4557;p33"/>
            <p:cNvSpPr/>
            <p:nvPr/>
          </p:nvSpPr>
          <p:spPr>
            <a:xfrm>
              <a:off x="5919725" y="4431575"/>
              <a:ext cx="119625" cy="97800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8" name="Google Shape;4558;p33"/>
            <p:cNvSpPr/>
            <p:nvPr/>
          </p:nvSpPr>
          <p:spPr>
            <a:xfrm>
              <a:off x="5915450" y="4365575"/>
              <a:ext cx="59875" cy="50200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9" name="Google Shape;4559;p33"/>
            <p:cNvSpPr/>
            <p:nvPr/>
          </p:nvSpPr>
          <p:spPr>
            <a:xfrm>
              <a:off x="5974175" y="4379700"/>
              <a:ext cx="52425" cy="43950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60" name="Google Shape;4560;p33"/>
          <p:cNvGrpSpPr/>
          <p:nvPr/>
        </p:nvGrpSpPr>
        <p:grpSpPr>
          <a:xfrm>
            <a:off x="-552418" y="1248803"/>
            <a:ext cx="1028674" cy="871690"/>
            <a:chOff x="5124150" y="3418675"/>
            <a:chExt cx="584175" cy="495025"/>
          </a:xfrm>
        </p:grpSpPr>
        <p:sp>
          <p:nvSpPr>
            <p:cNvPr id="4561" name="Google Shape;4561;p33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2" name="Google Shape;4562;p33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3" name="Google Shape;4563;p33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4" name="Google Shape;4564;p33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5" name="Google Shape;4565;p33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6" name="Google Shape;4566;p33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7" name="Google Shape;4567;p33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8" name="Google Shape;4568;p33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9" name="Google Shape;4569;p33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0" name="Google Shape;4570;p33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1" name="Google Shape;4571;p33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2" name="Google Shape;4572;p33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3" name="Google Shape;4573;p33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4" name="Google Shape;4574;p33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5" name="Google Shape;4575;p33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6" name="Google Shape;4576;p33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7" name="Google Shape;4577;p33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solidFill>
          <a:schemeClr val="accent4"/>
        </a:solidFill>
        <a:effectLst/>
      </p:bgPr>
    </p:bg>
    <p:spTree>
      <p:nvGrpSpPr>
        <p:cNvPr id="1" name="Shape 4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9" name="Google Shape;4579;p34"/>
          <p:cNvSpPr txBox="1">
            <a:spLocks noGrp="1"/>
          </p:cNvSpPr>
          <p:nvPr>
            <p:ph type="subTitle" idx="1"/>
          </p:nvPr>
        </p:nvSpPr>
        <p:spPr>
          <a:xfrm>
            <a:off x="4874850" y="1982100"/>
            <a:ext cx="3549300" cy="11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80" name="Google Shape;4580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581" name="Google Shape;4581;p34"/>
          <p:cNvSpPr/>
          <p:nvPr/>
        </p:nvSpPr>
        <p:spPr>
          <a:xfrm flipH="1">
            <a:off x="-1160598" y="-652363"/>
            <a:ext cx="2533737" cy="1452447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2" name="Google Shape;4582;p34"/>
          <p:cNvSpPr/>
          <p:nvPr/>
        </p:nvSpPr>
        <p:spPr>
          <a:xfrm flipH="1">
            <a:off x="8154852" y="-571513"/>
            <a:ext cx="2533737" cy="1452447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83" name="Google Shape;4583;p34"/>
          <p:cNvGrpSpPr/>
          <p:nvPr/>
        </p:nvGrpSpPr>
        <p:grpSpPr>
          <a:xfrm rot="475081" flipH="1">
            <a:off x="-1080135" y="4463630"/>
            <a:ext cx="4859364" cy="1118341"/>
            <a:chOff x="5385025" y="663550"/>
            <a:chExt cx="894450" cy="205850"/>
          </a:xfrm>
        </p:grpSpPr>
        <p:sp>
          <p:nvSpPr>
            <p:cNvPr id="4584" name="Google Shape;4584;p34"/>
            <p:cNvSpPr/>
            <p:nvPr/>
          </p:nvSpPr>
          <p:spPr>
            <a:xfrm>
              <a:off x="5851675" y="857100"/>
              <a:ext cx="47200" cy="4325"/>
            </a:xfrm>
            <a:custGeom>
              <a:avLst/>
              <a:gdLst/>
              <a:ahLst/>
              <a:cxnLst/>
              <a:rect l="l" t="t" r="r" b="b"/>
              <a:pathLst>
                <a:path w="1888" h="173" extrusionOk="0">
                  <a:moveTo>
                    <a:pt x="1388" y="1"/>
                  </a:moveTo>
                  <a:cubicBezTo>
                    <a:pt x="1372" y="1"/>
                    <a:pt x="1360" y="4"/>
                    <a:pt x="1343" y="9"/>
                  </a:cubicBezTo>
                  <a:cubicBezTo>
                    <a:pt x="1273" y="33"/>
                    <a:pt x="1214" y="65"/>
                    <a:pt x="1124" y="68"/>
                  </a:cubicBezTo>
                  <a:cubicBezTo>
                    <a:pt x="1112" y="68"/>
                    <a:pt x="1101" y="69"/>
                    <a:pt x="1090" y="69"/>
                  </a:cubicBezTo>
                  <a:cubicBezTo>
                    <a:pt x="1072" y="69"/>
                    <a:pt x="1056" y="67"/>
                    <a:pt x="1041" y="61"/>
                  </a:cubicBezTo>
                  <a:cubicBezTo>
                    <a:pt x="1008" y="48"/>
                    <a:pt x="976" y="42"/>
                    <a:pt x="945" y="42"/>
                  </a:cubicBezTo>
                  <a:cubicBezTo>
                    <a:pt x="907" y="42"/>
                    <a:pt x="871" y="51"/>
                    <a:pt x="833" y="68"/>
                  </a:cubicBezTo>
                  <a:cubicBezTo>
                    <a:pt x="789" y="89"/>
                    <a:pt x="747" y="100"/>
                    <a:pt x="705" y="100"/>
                  </a:cubicBezTo>
                  <a:cubicBezTo>
                    <a:pt x="670" y="100"/>
                    <a:pt x="634" y="92"/>
                    <a:pt x="597" y="78"/>
                  </a:cubicBezTo>
                  <a:cubicBezTo>
                    <a:pt x="542" y="54"/>
                    <a:pt x="484" y="44"/>
                    <a:pt x="422" y="44"/>
                  </a:cubicBezTo>
                  <a:cubicBezTo>
                    <a:pt x="386" y="44"/>
                    <a:pt x="348" y="47"/>
                    <a:pt x="309" y="54"/>
                  </a:cubicBezTo>
                  <a:cubicBezTo>
                    <a:pt x="278" y="57"/>
                    <a:pt x="236" y="54"/>
                    <a:pt x="229" y="78"/>
                  </a:cubicBezTo>
                  <a:cubicBezTo>
                    <a:pt x="211" y="84"/>
                    <a:pt x="207" y="101"/>
                    <a:pt x="187" y="101"/>
                  </a:cubicBezTo>
                  <a:cubicBezTo>
                    <a:pt x="181" y="101"/>
                    <a:pt x="173" y="100"/>
                    <a:pt x="164" y="96"/>
                  </a:cubicBezTo>
                  <a:cubicBezTo>
                    <a:pt x="156" y="71"/>
                    <a:pt x="87" y="89"/>
                    <a:pt x="76" y="65"/>
                  </a:cubicBezTo>
                  <a:cubicBezTo>
                    <a:pt x="74" y="60"/>
                    <a:pt x="64" y="55"/>
                    <a:pt x="55" y="55"/>
                  </a:cubicBezTo>
                  <a:cubicBezTo>
                    <a:pt x="52" y="55"/>
                    <a:pt x="48" y="55"/>
                    <a:pt x="45" y="57"/>
                  </a:cubicBezTo>
                  <a:cubicBezTo>
                    <a:pt x="28" y="65"/>
                    <a:pt x="35" y="75"/>
                    <a:pt x="45" y="78"/>
                  </a:cubicBezTo>
                  <a:cubicBezTo>
                    <a:pt x="87" y="89"/>
                    <a:pt x="97" y="110"/>
                    <a:pt x="129" y="123"/>
                  </a:cubicBezTo>
                  <a:cubicBezTo>
                    <a:pt x="135" y="127"/>
                    <a:pt x="146" y="137"/>
                    <a:pt x="139" y="141"/>
                  </a:cubicBezTo>
                  <a:cubicBezTo>
                    <a:pt x="129" y="148"/>
                    <a:pt x="108" y="148"/>
                    <a:pt x="94" y="148"/>
                  </a:cubicBezTo>
                  <a:cubicBezTo>
                    <a:pt x="73" y="148"/>
                    <a:pt x="69" y="137"/>
                    <a:pt x="55" y="134"/>
                  </a:cubicBezTo>
                  <a:cubicBezTo>
                    <a:pt x="49" y="130"/>
                    <a:pt x="41" y="127"/>
                    <a:pt x="32" y="127"/>
                  </a:cubicBezTo>
                  <a:cubicBezTo>
                    <a:pt x="26" y="127"/>
                    <a:pt x="20" y="128"/>
                    <a:pt x="14" y="131"/>
                  </a:cubicBezTo>
                  <a:cubicBezTo>
                    <a:pt x="0" y="137"/>
                    <a:pt x="4" y="144"/>
                    <a:pt x="7" y="155"/>
                  </a:cubicBezTo>
                  <a:cubicBezTo>
                    <a:pt x="21" y="172"/>
                    <a:pt x="49" y="172"/>
                    <a:pt x="80" y="172"/>
                  </a:cubicBezTo>
                  <a:cubicBezTo>
                    <a:pt x="84" y="172"/>
                    <a:pt x="88" y="173"/>
                    <a:pt x="91" y="173"/>
                  </a:cubicBezTo>
                  <a:cubicBezTo>
                    <a:pt x="144" y="173"/>
                    <a:pt x="180" y="151"/>
                    <a:pt x="233" y="148"/>
                  </a:cubicBezTo>
                  <a:cubicBezTo>
                    <a:pt x="240" y="148"/>
                    <a:pt x="246" y="148"/>
                    <a:pt x="253" y="148"/>
                  </a:cubicBezTo>
                  <a:cubicBezTo>
                    <a:pt x="320" y="148"/>
                    <a:pt x="385" y="161"/>
                    <a:pt x="451" y="161"/>
                  </a:cubicBezTo>
                  <a:cubicBezTo>
                    <a:pt x="474" y="161"/>
                    <a:pt x="497" y="159"/>
                    <a:pt x="521" y="155"/>
                  </a:cubicBezTo>
                  <a:cubicBezTo>
                    <a:pt x="547" y="156"/>
                    <a:pt x="573" y="157"/>
                    <a:pt x="599" y="157"/>
                  </a:cubicBezTo>
                  <a:cubicBezTo>
                    <a:pt x="644" y="157"/>
                    <a:pt x="688" y="154"/>
                    <a:pt x="732" y="148"/>
                  </a:cubicBezTo>
                  <a:cubicBezTo>
                    <a:pt x="833" y="134"/>
                    <a:pt x="947" y="148"/>
                    <a:pt x="1038" y="113"/>
                  </a:cubicBezTo>
                  <a:lnTo>
                    <a:pt x="1048" y="113"/>
                  </a:lnTo>
                  <a:cubicBezTo>
                    <a:pt x="1092" y="114"/>
                    <a:pt x="1137" y="116"/>
                    <a:pt x="1182" y="116"/>
                  </a:cubicBezTo>
                  <a:cubicBezTo>
                    <a:pt x="1250" y="116"/>
                    <a:pt x="1318" y="113"/>
                    <a:pt x="1384" y="102"/>
                  </a:cubicBezTo>
                  <a:cubicBezTo>
                    <a:pt x="1424" y="96"/>
                    <a:pt x="1456" y="77"/>
                    <a:pt x="1501" y="77"/>
                  </a:cubicBezTo>
                  <a:cubicBezTo>
                    <a:pt x="1507" y="77"/>
                    <a:pt x="1513" y="77"/>
                    <a:pt x="1520" y="78"/>
                  </a:cubicBezTo>
                  <a:cubicBezTo>
                    <a:pt x="1531" y="80"/>
                    <a:pt x="1540" y="81"/>
                    <a:pt x="1549" y="81"/>
                  </a:cubicBezTo>
                  <a:cubicBezTo>
                    <a:pt x="1574" y="81"/>
                    <a:pt x="1592" y="73"/>
                    <a:pt x="1610" y="57"/>
                  </a:cubicBezTo>
                  <a:cubicBezTo>
                    <a:pt x="1622" y="47"/>
                    <a:pt x="1635" y="41"/>
                    <a:pt x="1646" y="41"/>
                  </a:cubicBezTo>
                  <a:cubicBezTo>
                    <a:pt x="1661" y="41"/>
                    <a:pt x="1674" y="49"/>
                    <a:pt x="1683" y="65"/>
                  </a:cubicBezTo>
                  <a:cubicBezTo>
                    <a:pt x="1686" y="70"/>
                    <a:pt x="1693" y="73"/>
                    <a:pt x="1703" y="73"/>
                  </a:cubicBezTo>
                  <a:cubicBezTo>
                    <a:pt x="1706" y="73"/>
                    <a:pt x="1710" y="72"/>
                    <a:pt x="1714" y="71"/>
                  </a:cubicBezTo>
                  <a:cubicBezTo>
                    <a:pt x="1752" y="71"/>
                    <a:pt x="1794" y="71"/>
                    <a:pt x="1832" y="68"/>
                  </a:cubicBezTo>
                  <a:cubicBezTo>
                    <a:pt x="1837" y="68"/>
                    <a:pt x="1843" y="68"/>
                    <a:pt x="1849" y="68"/>
                  </a:cubicBezTo>
                  <a:cubicBezTo>
                    <a:pt x="1868" y="68"/>
                    <a:pt x="1887" y="66"/>
                    <a:pt x="1887" y="51"/>
                  </a:cubicBezTo>
                  <a:cubicBezTo>
                    <a:pt x="1884" y="37"/>
                    <a:pt x="1887" y="16"/>
                    <a:pt x="1846" y="9"/>
                  </a:cubicBezTo>
                  <a:cubicBezTo>
                    <a:pt x="1818" y="4"/>
                    <a:pt x="1791" y="1"/>
                    <a:pt x="1762" y="1"/>
                  </a:cubicBezTo>
                  <a:cubicBezTo>
                    <a:pt x="1751" y="1"/>
                    <a:pt x="1740" y="1"/>
                    <a:pt x="1728" y="2"/>
                  </a:cubicBezTo>
                  <a:cubicBezTo>
                    <a:pt x="1678" y="9"/>
                    <a:pt x="1628" y="11"/>
                    <a:pt x="1578" y="11"/>
                  </a:cubicBezTo>
                  <a:cubicBezTo>
                    <a:pt x="1521" y="11"/>
                    <a:pt x="1464" y="8"/>
                    <a:pt x="1408" y="2"/>
                  </a:cubicBezTo>
                  <a:cubicBezTo>
                    <a:pt x="1401" y="1"/>
                    <a:pt x="1394" y="1"/>
                    <a:pt x="1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5" name="Google Shape;4585;p34"/>
            <p:cNvSpPr/>
            <p:nvPr/>
          </p:nvSpPr>
          <p:spPr>
            <a:xfrm>
              <a:off x="5912550" y="855550"/>
              <a:ext cx="20575" cy="2475"/>
            </a:xfrm>
            <a:custGeom>
              <a:avLst/>
              <a:gdLst/>
              <a:ahLst/>
              <a:cxnLst/>
              <a:rect l="l" t="t" r="r" b="b"/>
              <a:pathLst>
                <a:path w="823" h="99" extrusionOk="0">
                  <a:moveTo>
                    <a:pt x="463" y="0"/>
                  </a:moveTo>
                  <a:cubicBezTo>
                    <a:pt x="423" y="0"/>
                    <a:pt x="382" y="2"/>
                    <a:pt x="341" y="9"/>
                  </a:cubicBezTo>
                  <a:cubicBezTo>
                    <a:pt x="312" y="13"/>
                    <a:pt x="283" y="14"/>
                    <a:pt x="254" y="14"/>
                  </a:cubicBezTo>
                  <a:cubicBezTo>
                    <a:pt x="240" y="14"/>
                    <a:pt x="226" y="14"/>
                    <a:pt x="213" y="14"/>
                  </a:cubicBezTo>
                  <a:cubicBezTo>
                    <a:pt x="171" y="14"/>
                    <a:pt x="131" y="16"/>
                    <a:pt x="97" y="29"/>
                  </a:cubicBezTo>
                  <a:cubicBezTo>
                    <a:pt x="79" y="29"/>
                    <a:pt x="63" y="28"/>
                    <a:pt x="49" y="28"/>
                  </a:cubicBezTo>
                  <a:cubicBezTo>
                    <a:pt x="31" y="28"/>
                    <a:pt x="17" y="30"/>
                    <a:pt x="8" y="39"/>
                  </a:cubicBezTo>
                  <a:cubicBezTo>
                    <a:pt x="1" y="47"/>
                    <a:pt x="11" y="50"/>
                    <a:pt x="22" y="57"/>
                  </a:cubicBezTo>
                  <a:cubicBezTo>
                    <a:pt x="72" y="79"/>
                    <a:pt x="121" y="99"/>
                    <a:pt x="178" y="99"/>
                  </a:cubicBezTo>
                  <a:cubicBezTo>
                    <a:pt x="204" y="99"/>
                    <a:pt x="231" y="95"/>
                    <a:pt x="261" y="85"/>
                  </a:cubicBezTo>
                  <a:cubicBezTo>
                    <a:pt x="268" y="81"/>
                    <a:pt x="278" y="80"/>
                    <a:pt x="289" y="80"/>
                  </a:cubicBezTo>
                  <a:cubicBezTo>
                    <a:pt x="299" y="80"/>
                    <a:pt x="308" y="81"/>
                    <a:pt x="316" y="81"/>
                  </a:cubicBezTo>
                  <a:cubicBezTo>
                    <a:pt x="330" y="81"/>
                    <a:pt x="343" y="82"/>
                    <a:pt x="357" y="82"/>
                  </a:cubicBezTo>
                  <a:cubicBezTo>
                    <a:pt x="491" y="82"/>
                    <a:pt x="621" y="64"/>
                    <a:pt x="754" y="64"/>
                  </a:cubicBezTo>
                  <a:cubicBezTo>
                    <a:pt x="759" y="65"/>
                    <a:pt x="765" y="66"/>
                    <a:pt x="771" y="66"/>
                  </a:cubicBezTo>
                  <a:cubicBezTo>
                    <a:pt x="795" y="66"/>
                    <a:pt x="823" y="60"/>
                    <a:pt x="823" y="44"/>
                  </a:cubicBezTo>
                  <a:cubicBezTo>
                    <a:pt x="823" y="26"/>
                    <a:pt x="781" y="15"/>
                    <a:pt x="754" y="15"/>
                  </a:cubicBezTo>
                  <a:cubicBezTo>
                    <a:pt x="658" y="13"/>
                    <a:pt x="561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6" name="Google Shape;4586;p34"/>
            <p:cNvSpPr/>
            <p:nvPr/>
          </p:nvSpPr>
          <p:spPr>
            <a:xfrm>
              <a:off x="5440025" y="867550"/>
              <a:ext cx="13550" cy="1850"/>
            </a:xfrm>
            <a:custGeom>
              <a:avLst/>
              <a:gdLst/>
              <a:ahLst/>
              <a:cxnLst/>
              <a:rect l="l" t="t" r="r" b="b"/>
              <a:pathLst>
                <a:path w="542" h="74" extrusionOk="0">
                  <a:moveTo>
                    <a:pt x="455" y="3"/>
                  </a:moveTo>
                  <a:cubicBezTo>
                    <a:pt x="451" y="3"/>
                    <a:pt x="448" y="3"/>
                    <a:pt x="445" y="4"/>
                  </a:cubicBezTo>
                  <a:cubicBezTo>
                    <a:pt x="316" y="7"/>
                    <a:pt x="181" y="1"/>
                    <a:pt x="56" y="28"/>
                  </a:cubicBezTo>
                  <a:cubicBezTo>
                    <a:pt x="35" y="32"/>
                    <a:pt x="1" y="32"/>
                    <a:pt x="14" y="49"/>
                  </a:cubicBezTo>
                  <a:cubicBezTo>
                    <a:pt x="20" y="60"/>
                    <a:pt x="36" y="69"/>
                    <a:pt x="57" y="69"/>
                  </a:cubicBezTo>
                  <a:cubicBezTo>
                    <a:pt x="63" y="69"/>
                    <a:pt x="70" y="68"/>
                    <a:pt x="77" y="66"/>
                  </a:cubicBezTo>
                  <a:cubicBezTo>
                    <a:pt x="109" y="61"/>
                    <a:pt x="141" y="56"/>
                    <a:pt x="173" y="56"/>
                  </a:cubicBezTo>
                  <a:cubicBezTo>
                    <a:pt x="202" y="56"/>
                    <a:pt x="231" y="60"/>
                    <a:pt x="261" y="70"/>
                  </a:cubicBezTo>
                  <a:cubicBezTo>
                    <a:pt x="269" y="72"/>
                    <a:pt x="280" y="73"/>
                    <a:pt x="292" y="73"/>
                  </a:cubicBezTo>
                  <a:cubicBezTo>
                    <a:pt x="314" y="73"/>
                    <a:pt x="339" y="70"/>
                    <a:pt x="355" y="63"/>
                  </a:cubicBezTo>
                  <a:cubicBezTo>
                    <a:pt x="385" y="52"/>
                    <a:pt x="414" y="52"/>
                    <a:pt x="445" y="52"/>
                  </a:cubicBezTo>
                  <a:lnTo>
                    <a:pt x="486" y="52"/>
                  </a:lnTo>
                  <a:cubicBezTo>
                    <a:pt x="514" y="52"/>
                    <a:pt x="534" y="49"/>
                    <a:pt x="539" y="32"/>
                  </a:cubicBezTo>
                  <a:cubicBezTo>
                    <a:pt x="542" y="22"/>
                    <a:pt x="521" y="14"/>
                    <a:pt x="500" y="11"/>
                  </a:cubicBezTo>
                  <a:cubicBezTo>
                    <a:pt x="486" y="8"/>
                    <a:pt x="470" y="3"/>
                    <a:pt x="455" y="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7" name="Google Shape;4587;p34"/>
            <p:cNvSpPr/>
            <p:nvPr/>
          </p:nvSpPr>
          <p:spPr>
            <a:xfrm>
              <a:off x="5582875" y="682000"/>
              <a:ext cx="16500" cy="4200"/>
            </a:xfrm>
            <a:custGeom>
              <a:avLst/>
              <a:gdLst/>
              <a:ahLst/>
              <a:cxnLst/>
              <a:rect l="l" t="t" r="r" b="b"/>
              <a:pathLst>
                <a:path w="660" h="168" extrusionOk="0">
                  <a:moveTo>
                    <a:pt x="604" y="0"/>
                  </a:moveTo>
                  <a:cubicBezTo>
                    <a:pt x="591" y="0"/>
                    <a:pt x="581" y="4"/>
                    <a:pt x="573" y="12"/>
                  </a:cubicBezTo>
                  <a:cubicBezTo>
                    <a:pt x="566" y="19"/>
                    <a:pt x="587" y="29"/>
                    <a:pt x="559" y="33"/>
                  </a:cubicBezTo>
                  <a:cubicBezTo>
                    <a:pt x="540" y="14"/>
                    <a:pt x="517" y="7"/>
                    <a:pt x="491" y="7"/>
                  </a:cubicBezTo>
                  <a:cubicBezTo>
                    <a:pt x="464" y="7"/>
                    <a:pt x="435" y="15"/>
                    <a:pt x="407" y="25"/>
                  </a:cubicBezTo>
                  <a:cubicBezTo>
                    <a:pt x="351" y="44"/>
                    <a:pt x="283" y="63"/>
                    <a:pt x="218" y="63"/>
                  </a:cubicBezTo>
                  <a:cubicBezTo>
                    <a:pt x="198" y="63"/>
                    <a:pt x="179" y="61"/>
                    <a:pt x="160" y="57"/>
                  </a:cubicBezTo>
                  <a:cubicBezTo>
                    <a:pt x="147" y="54"/>
                    <a:pt x="135" y="53"/>
                    <a:pt x="124" y="53"/>
                  </a:cubicBezTo>
                  <a:cubicBezTo>
                    <a:pt x="75" y="53"/>
                    <a:pt x="46" y="75"/>
                    <a:pt x="0" y="75"/>
                  </a:cubicBezTo>
                  <a:cubicBezTo>
                    <a:pt x="63" y="78"/>
                    <a:pt x="129" y="78"/>
                    <a:pt x="149" y="120"/>
                  </a:cubicBezTo>
                  <a:lnTo>
                    <a:pt x="164" y="120"/>
                  </a:lnTo>
                  <a:cubicBezTo>
                    <a:pt x="181" y="101"/>
                    <a:pt x="200" y="95"/>
                    <a:pt x="219" y="95"/>
                  </a:cubicBezTo>
                  <a:cubicBezTo>
                    <a:pt x="245" y="95"/>
                    <a:pt x="273" y="106"/>
                    <a:pt x="299" y="112"/>
                  </a:cubicBezTo>
                  <a:cubicBezTo>
                    <a:pt x="307" y="114"/>
                    <a:pt x="316" y="115"/>
                    <a:pt x="324" y="115"/>
                  </a:cubicBezTo>
                  <a:cubicBezTo>
                    <a:pt x="338" y="115"/>
                    <a:pt x="351" y="112"/>
                    <a:pt x="362" y="105"/>
                  </a:cubicBezTo>
                  <a:cubicBezTo>
                    <a:pt x="387" y="105"/>
                    <a:pt x="411" y="92"/>
                    <a:pt x="443" y="92"/>
                  </a:cubicBezTo>
                  <a:cubicBezTo>
                    <a:pt x="455" y="92"/>
                    <a:pt x="468" y="94"/>
                    <a:pt x="482" y="99"/>
                  </a:cubicBezTo>
                  <a:cubicBezTo>
                    <a:pt x="434" y="105"/>
                    <a:pt x="410" y="112"/>
                    <a:pt x="386" y="126"/>
                  </a:cubicBezTo>
                  <a:cubicBezTo>
                    <a:pt x="365" y="137"/>
                    <a:pt x="358" y="147"/>
                    <a:pt x="396" y="158"/>
                  </a:cubicBezTo>
                  <a:cubicBezTo>
                    <a:pt x="419" y="163"/>
                    <a:pt x="442" y="167"/>
                    <a:pt x="463" y="167"/>
                  </a:cubicBezTo>
                  <a:cubicBezTo>
                    <a:pt x="483" y="167"/>
                    <a:pt x="502" y="164"/>
                    <a:pt x="521" y="154"/>
                  </a:cubicBezTo>
                  <a:cubicBezTo>
                    <a:pt x="538" y="144"/>
                    <a:pt x="552" y="137"/>
                    <a:pt x="570" y="130"/>
                  </a:cubicBezTo>
                  <a:cubicBezTo>
                    <a:pt x="636" y="112"/>
                    <a:pt x="646" y="91"/>
                    <a:pt x="604" y="54"/>
                  </a:cubicBezTo>
                  <a:cubicBezTo>
                    <a:pt x="597" y="40"/>
                    <a:pt x="607" y="36"/>
                    <a:pt x="628" y="33"/>
                  </a:cubicBezTo>
                  <a:cubicBezTo>
                    <a:pt x="646" y="29"/>
                    <a:pt x="660" y="22"/>
                    <a:pt x="657" y="12"/>
                  </a:cubicBezTo>
                  <a:cubicBezTo>
                    <a:pt x="653" y="5"/>
                    <a:pt x="636" y="5"/>
                    <a:pt x="618" y="1"/>
                  </a:cubicBezTo>
                  <a:cubicBezTo>
                    <a:pt x="613" y="0"/>
                    <a:pt x="608" y="0"/>
                    <a:pt x="6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8" name="Google Shape;4588;p34"/>
            <p:cNvSpPr/>
            <p:nvPr/>
          </p:nvSpPr>
          <p:spPr>
            <a:xfrm>
              <a:off x="5456600" y="859425"/>
              <a:ext cx="12775" cy="4000"/>
            </a:xfrm>
            <a:custGeom>
              <a:avLst/>
              <a:gdLst/>
              <a:ahLst/>
              <a:cxnLst/>
              <a:rect l="l" t="t" r="r" b="b"/>
              <a:pathLst>
                <a:path w="511" h="160" extrusionOk="0">
                  <a:moveTo>
                    <a:pt x="299" y="121"/>
                  </a:moveTo>
                  <a:lnTo>
                    <a:pt x="299" y="124"/>
                  </a:lnTo>
                  <a:lnTo>
                    <a:pt x="295" y="124"/>
                  </a:lnTo>
                  <a:lnTo>
                    <a:pt x="299" y="121"/>
                  </a:lnTo>
                  <a:close/>
                  <a:moveTo>
                    <a:pt x="233" y="1"/>
                  </a:moveTo>
                  <a:cubicBezTo>
                    <a:pt x="215" y="1"/>
                    <a:pt x="207" y="12"/>
                    <a:pt x="198" y="23"/>
                  </a:cubicBezTo>
                  <a:cubicBezTo>
                    <a:pt x="174" y="48"/>
                    <a:pt x="153" y="72"/>
                    <a:pt x="80" y="76"/>
                  </a:cubicBezTo>
                  <a:cubicBezTo>
                    <a:pt x="46" y="79"/>
                    <a:pt x="1" y="103"/>
                    <a:pt x="70" y="124"/>
                  </a:cubicBezTo>
                  <a:lnTo>
                    <a:pt x="76" y="124"/>
                  </a:lnTo>
                  <a:cubicBezTo>
                    <a:pt x="105" y="134"/>
                    <a:pt x="111" y="159"/>
                    <a:pt x="146" y="159"/>
                  </a:cubicBezTo>
                  <a:cubicBezTo>
                    <a:pt x="212" y="155"/>
                    <a:pt x="278" y="148"/>
                    <a:pt x="334" y="124"/>
                  </a:cubicBezTo>
                  <a:lnTo>
                    <a:pt x="468" y="124"/>
                  </a:lnTo>
                  <a:cubicBezTo>
                    <a:pt x="489" y="124"/>
                    <a:pt x="510" y="121"/>
                    <a:pt x="507" y="107"/>
                  </a:cubicBezTo>
                  <a:cubicBezTo>
                    <a:pt x="507" y="98"/>
                    <a:pt x="493" y="89"/>
                    <a:pt x="478" y="89"/>
                  </a:cubicBezTo>
                  <a:cubicBezTo>
                    <a:pt x="476" y="89"/>
                    <a:pt x="474" y="89"/>
                    <a:pt x="472" y="89"/>
                  </a:cubicBezTo>
                  <a:cubicBezTo>
                    <a:pt x="464" y="91"/>
                    <a:pt x="455" y="92"/>
                    <a:pt x="447" y="92"/>
                  </a:cubicBezTo>
                  <a:cubicBezTo>
                    <a:pt x="430" y="92"/>
                    <a:pt x="412" y="89"/>
                    <a:pt x="393" y="89"/>
                  </a:cubicBezTo>
                  <a:cubicBezTo>
                    <a:pt x="388" y="89"/>
                    <a:pt x="383" y="89"/>
                    <a:pt x="379" y="89"/>
                  </a:cubicBezTo>
                  <a:cubicBezTo>
                    <a:pt x="373" y="90"/>
                    <a:pt x="368" y="90"/>
                    <a:pt x="363" y="90"/>
                  </a:cubicBezTo>
                  <a:cubicBezTo>
                    <a:pt x="312" y="90"/>
                    <a:pt x="264" y="59"/>
                    <a:pt x="264" y="30"/>
                  </a:cubicBezTo>
                  <a:cubicBezTo>
                    <a:pt x="267" y="20"/>
                    <a:pt x="271" y="6"/>
                    <a:pt x="246" y="3"/>
                  </a:cubicBezTo>
                  <a:cubicBezTo>
                    <a:pt x="241" y="1"/>
                    <a:pt x="237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9" name="Google Shape;4589;p34"/>
            <p:cNvSpPr/>
            <p:nvPr/>
          </p:nvSpPr>
          <p:spPr>
            <a:xfrm>
              <a:off x="5641600" y="678200"/>
              <a:ext cx="7300" cy="3675"/>
            </a:xfrm>
            <a:custGeom>
              <a:avLst/>
              <a:gdLst/>
              <a:ahLst/>
              <a:cxnLst/>
              <a:rect l="l" t="t" r="r" b="b"/>
              <a:pathLst>
                <a:path w="292" h="147" extrusionOk="0">
                  <a:moveTo>
                    <a:pt x="205" y="1"/>
                  </a:moveTo>
                  <a:cubicBezTo>
                    <a:pt x="163" y="8"/>
                    <a:pt x="111" y="1"/>
                    <a:pt x="87" y="28"/>
                  </a:cubicBezTo>
                  <a:cubicBezTo>
                    <a:pt x="80" y="32"/>
                    <a:pt x="74" y="32"/>
                    <a:pt x="69" y="35"/>
                  </a:cubicBezTo>
                  <a:lnTo>
                    <a:pt x="35" y="35"/>
                  </a:lnTo>
                  <a:cubicBezTo>
                    <a:pt x="18" y="56"/>
                    <a:pt x="45" y="73"/>
                    <a:pt x="39" y="94"/>
                  </a:cubicBezTo>
                  <a:cubicBezTo>
                    <a:pt x="0" y="122"/>
                    <a:pt x="14" y="136"/>
                    <a:pt x="69" y="147"/>
                  </a:cubicBezTo>
                  <a:cubicBezTo>
                    <a:pt x="143" y="143"/>
                    <a:pt x="139" y="126"/>
                    <a:pt x="98" y="102"/>
                  </a:cubicBezTo>
                  <a:cubicBezTo>
                    <a:pt x="77" y="91"/>
                    <a:pt x="87" y="81"/>
                    <a:pt x="104" y="73"/>
                  </a:cubicBezTo>
                  <a:cubicBezTo>
                    <a:pt x="114" y="67"/>
                    <a:pt x="130" y="60"/>
                    <a:pt x="142" y="60"/>
                  </a:cubicBezTo>
                  <a:cubicBezTo>
                    <a:pt x="149" y="60"/>
                    <a:pt x="154" y="62"/>
                    <a:pt x="157" y="67"/>
                  </a:cubicBezTo>
                  <a:cubicBezTo>
                    <a:pt x="165" y="81"/>
                    <a:pt x="178" y="85"/>
                    <a:pt x="193" y="85"/>
                  </a:cubicBezTo>
                  <a:cubicBezTo>
                    <a:pt x="209" y="85"/>
                    <a:pt x="228" y="80"/>
                    <a:pt x="244" y="80"/>
                  </a:cubicBezTo>
                  <a:cubicBezTo>
                    <a:pt x="249" y="80"/>
                    <a:pt x="253" y="80"/>
                    <a:pt x="257" y="81"/>
                  </a:cubicBezTo>
                  <a:cubicBezTo>
                    <a:pt x="261" y="83"/>
                    <a:pt x="265" y="84"/>
                    <a:pt x="269" y="84"/>
                  </a:cubicBezTo>
                  <a:cubicBezTo>
                    <a:pt x="279" y="84"/>
                    <a:pt x="288" y="78"/>
                    <a:pt x="288" y="70"/>
                  </a:cubicBezTo>
                  <a:cubicBezTo>
                    <a:pt x="291" y="62"/>
                    <a:pt x="282" y="55"/>
                    <a:pt x="266" y="55"/>
                  </a:cubicBezTo>
                  <a:cubicBezTo>
                    <a:pt x="263" y="55"/>
                    <a:pt x="260" y="55"/>
                    <a:pt x="257" y="56"/>
                  </a:cubicBezTo>
                  <a:cubicBezTo>
                    <a:pt x="246" y="57"/>
                    <a:pt x="238" y="58"/>
                    <a:pt x="231" y="58"/>
                  </a:cubicBezTo>
                  <a:cubicBezTo>
                    <a:pt x="199" y="58"/>
                    <a:pt x="218" y="43"/>
                    <a:pt x="233" y="28"/>
                  </a:cubicBezTo>
                  <a:cubicBezTo>
                    <a:pt x="247" y="14"/>
                    <a:pt x="229" y="1"/>
                    <a:pt x="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0" name="Google Shape;4590;p34"/>
            <p:cNvSpPr/>
            <p:nvPr/>
          </p:nvSpPr>
          <p:spPr>
            <a:xfrm>
              <a:off x="5412625" y="777775"/>
              <a:ext cx="9375" cy="1350"/>
            </a:xfrm>
            <a:custGeom>
              <a:avLst/>
              <a:gdLst/>
              <a:ahLst/>
              <a:cxnLst/>
              <a:rect l="l" t="t" r="r" b="b"/>
              <a:pathLst>
                <a:path w="375" h="54" extrusionOk="0">
                  <a:moveTo>
                    <a:pt x="375" y="0"/>
                  </a:moveTo>
                  <a:lnTo>
                    <a:pt x="375" y="0"/>
                  </a:lnTo>
                  <a:cubicBezTo>
                    <a:pt x="250" y="7"/>
                    <a:pt x="139" y="15"/>
                    <a:pt x="28" y="21"/>
                  </a:cubicBezTo>
                  <a:cubicBezTo>
                    <a:pt x="11" y="21"/>
                    <a:pt x="0" y="28"/>
                    <a:pt x="0" y="39"/>
                  </a:cubicBezTo>
                  <a:cubicBezTo>
                    <a:pt x="0" y="49"/>
                    <a:pt x="18" y="49"/>
                    <a:pt x="35" y="53"/>
                  </a:cubicBezTo>
                  <a:cubicBezTo>
                    <a:pt x="47" y="54"/>
                    <a:pt x="60" y="54"/>
                    <a:pt x="72" y="54"/>
                  </a:cubicBezTo>
                  <a:cubicBezTo>
                    <a:pt x="131" y="54"/>
                    <a:pt x="190" y="48"/>
                    <a:pt x="250" y="42"/>
                  </a:cubicBezTo>
                  <a:cubicBezTo>
                    <a:pt x="292" y="39"/>
                    <a:pt x="337" y="35"/>
                    <a:pt x="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1" name="Google Shape;4591;p34"/>
            <p:cNvSpPr/>
            <p:nvPr/>
          </p:nvSpPr>
          <p:spPr>
            <a:xfrm>
              <a:off x="5437675" y="791075"/>
              <a:ext cx="8200" cy="1250"/>
            </a:xfrm>
            <a:custGeom>
              <a:avLst/>
              <a:gdLst/>
              <a:ahLst/>
              <a:cxnLst/>
              <a:rect l="l" t="t" r="r" b="b"/>
              <a:pathLst>
                <a:path w="328" h="50" extrusionOk="0">
                  <a:moveTo>
                    <a:pt x="165" y="0"/>
                  </a:moveTo>
                  <a:cubicBezTo>
                    <a:pt x="153" y="0"/>
                    <a:pt x="141" y="1"/>
                    <a:pt x="129" y="3"/>
                  </a:cubicBezTo>
                  <a:lnTo>
                    <a:pt x="84" y="3"/>
                  </a:lnTo>
                  <a:cubicBezTo>
                    <a:pt x="75" y="3"/>
                    <a:pt x="64" y="3"/>
                    <a:pt x="54" y="3"/>
                  </a:cubicBezTo>
                  <a:cubicBezTo>
                    <a:pt x="33" y="3"/>
                    <a:pt x="13" y="4"/>
                    <a:pt x="8" y="13"/>
                  </a:cubicBezTo>
                  <a:cubicBezTo>
                    <a:pt x="1" y="37"/>
                    <a:pt x="50" y="34"/>
                    <a:pt x="77" y="41"/>
                  </a:cubicBezTo>
                  <a:cubicBezTo>
                    <a:pt x="87" y="44"/>
                    <a:pt x="101" y="46"/>
                    <a:pt x="111" y="46"/>
                  </a:cubicBezTo>
                  <a:cubicBezTo>
                    <a:pt x="115" y="46"/>
                    <a:pt x="119" y="46"/>
                    <a:pt x="122" y="45"/>
                  </a:cubicBezTo>
                  <a:cubicBezTo>
                    <a:pt x="145" y="38"/>
                    <a:pt x="167" y="35"/>
                    <a:pt x="189" y="35"/>
                  </a:cubicBezTo>
                  <a:cubicBezTo>
                    <a:pt x="214" y="35"/>
                    <a:pt x="239" y="39"/>
                    <a:pt x="265" y="45"/>
                  </a:cubicBezTo>
                  <a:cubicBezTo>
                    <a:pt x="274" y="46"/>
                    <a:pt x="287" y="49"/>
                    <a:pt x="297" y="49"/>
                  </a:cubicBezTo>
                  <a:cubicBezTo>
                    <a:pt x="306" y="49"/>
                    <a:pt x="313" y="47"/>
                    <a:pt x="316" y="41"/>
                  </a:cubicBezTo>
                  <a:cubicBezTo>
                    <a:pt x="327" y="24"/>
                    <a:pt x="310" y="13"/>
                    <a:pt x="275" y="10"/>
                  </a:cubicBezTo>
                  <a:cubicBezTo>
                    <a:pt x="238" y="7"/>
                    <a:pt x="202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2" name="Google Shape;4592;p34"/>
            <p:cNvSpPr/>
            <p:nvPr/>
          </p:nvSpPr>
          <p:spPr>
            <a:xfrm>
              <a:off x="5451825" y="783325"/>
              <a:ext cx="11725" cy="4325"/>
            </a:xfrm>
            <a:custGeom>
              <a:avLst/>
              <a:gdLst/>
              <a:ahLst/>
              <a:cxnLst/>
              <a:rect l="l" t="t" r="r" b="b"/>
              <a:pathLst>
                <a:path w="469" h="173" extrusionOk="0">
                  <a:moveTo>
                    <a:pt x="220" y="1"/>
                  </a:moveTo>
                  <a:cubicBezTo>
                    <a:pt x="212" y="1"/>
                    <a:pt x="206" y="4"/>
                    <a:pt x="202" y="11"/>
                  </a:cubicBezTo>
                  <a:cubicBezTo>
                    <a:pt x="171" y="52"/>
                    <a:pt x="118" y="81"/>
                    <a:pt x="28" y="84"/>
                  </a:cubicBezTo>
                  <a:cubicBezTo>
                    <a:pt x="11" y="84"/>
                    <a:pt x="0" y="97"/>
                    <a:pt x="4" y="108"/>
                  </a:cubicBezTo>
                  <a:cubicBezTo>
                    <a:pt x="8" y="108"/>
                    <a:pt x="8" y="112"/>
                    <a:pt x="4" y="112"/>
                  </a:cubicBezTo>
                  <a:cubicBezTo>
                    <a:pt x="43" y="152"/>
                    <a:pt x="94" y="173"/>
                    <a:pt x="152" y="173"/>
                  </a:cubicBezTo>
                  <a:cubicBezTo>
                    <a:pt x="192" y="173"/>
                    <a:pt x="236" y="163"/>
                    <a:pt x="281" y="143"/>
                  </a:cubicBezTo>
                  <a:cubicBezTo>
                    <a:pt x="287" y="143"/>
                    <a:pt x="293" y="142"/>
                    <a:pt x="298" y="142"/>
                  </a:cubicBezTo>
                  <a:cubicBezTo>
                    <a:pt x="337" y="142"/>
                    <a:pt x="374" y="154"/>
                    <a:pt x="413" y="157"/>
                  </a:cubicBezTo>
                  <a:cubicBezTo>
                    <a:pt x="419" y="157"/>
                    <a:pt x="425" y="158"/>
                    <a:pt x="431" y="158"/>
                  </a:cubicBezTo>
                  <a:cubicBezTo>
                    <a:pt x="451" y="158"/>
                    <a:pt x="466" y="153"/>
                    <a:pt x="469" y="139"/>
                  </a:cubicBezTo>
                  <a:cubicBezTo>
                    <a:pt x="469" y="126"/>
                    <a:pt x="445" y="122"/>
                    <a:pt x="424" y="122"/>
                  </a:cubicBezTo>
                  <a:cubicBezTo>
                    <a:pt x="414" y="123"/>
                    <a:pt x="405" y="123"/>
                    <a:pt x="395" y="123"/>
                  </a:cubicBezTo>
                  <a:cubicBezTo>
                    <a:pt x="348" y="123"/>
                    <a:pt x="304" y="117"/>
                    <a:pt x="261" y="108"/>
                  </a:cubicBezTo>
                  <a:lnTo>
                    <a:pt x="264" y="105"/>
                  </a:lnTo>
                  <a:cubicBezTo>
                    <a:pt x="247" y="81"/>
                    <a:pt x="208" y="60"/>
                    <a:pt x="261" y="32"/>
                  </a:cubicBezTo>
                  <a:cubicBezTo>
                    <a:pt x="275" y="25"/>
                    <a:pt x="254" y="11"/>
                    <a:pt x="237" y="4"/>
                  </a:cubicBezTo>
                  <a:cubicBezTo>
                    <a:pt x="230" y="2"/>
                    <a:pt x="225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3" name="Google Shape;4593;p34"/>
            <p:cNvSpPr/>
            <p:nvPr/>
          </p:nvSpPr>
          <p:spPr>
            <a:xfrm>
              <a:off x="5713450" y="677875"/>
              <a:ext cx="4500" cy="2100"/>
            </a:xfrm>
            <a:custGeom>
              <a:avLst/>
              <a:gdLst/>
              <a:ahLst/>
              <a:cxnLst/>
              <a:rect l="l" t="t" r="r" b="b"/>
              <a:pathLst>
                <a:path w="180" h="84" extrusionOk="0">
                  <a:moveTo>
                    <a:pt x="13" y="1"/>
                  </a:moveTo>
                  <a:cubicBezTo>
                    <a:pt x="6" y="1"/>
                    <a:pt x="1" y="4"/>
                    <a:pt x="2" y="14"/>
                  </a:cubicBezTo>
                  <a:cubicBezTo>
                    <a:pt x="5" y="33"/>
                    <a:pt x="0" y="60"/>
                    <a:pt x="56" y="60"/>
                  </a:cubicBezTo>
                  <a:cubicBezTo>
                    <a:pt x="62" y="60"/>
                    <a:pt x="68" y="60"/>
                    <a:pt x="76" y="59"/>
                  </a:cubicBezTo>
                  <a:cubicBezTo>
                    <a:pt x="79" y="59"/>
                    <a:pt x="83" y="58"/>
                    <a:pt x="86" y="58"/>
                  </a:cubicBezTo>
                  <a:cubicBezTo>
                    <a:pt x="112" y="58"/>
                    <a:pt x="122" y="70"/>
                    <a:pt x="138" y="80"/>
                  </a:cubicBezTo>
                  <a:cubicBezTo>
                    <a:pt x="145" y="83"/>
                    <a:pt x="159" y="83"/>
                    <a:pt x="169" y="83"/>
                  </a:cubicBezTo>
                  <a:cubicBezTo>
                    <a:pt x="180" y="80"/>
                    <a:pt x="180" y="73"/>
                    <a:pt x="180" y="69"/>
                  </a:cubicBezTo>
                  <a:cubicBezTo>
                    <a:pt x="176" y="35"/>
                    <a:pt x="117" y="6"/>
                    <a:pt x="51" y="3"/>
                  </a:cubicBezTo>
                  <a:cubicBezTo>
                    <a:pt x="49" y="5"/>
                    <a:pt x="47" y="6"/>
                    <a:pt x="43" y="6"/>
                  </a:cubicBezTo>
                  <a:cubicBezTo>
                    <a:pt x="34" y="6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4" name="Google Shape;4594;p34"/>
            <p:cNvSpPr/>
            <p:nvPr/>
          </p:nvSpPr>
          <p:spPr>
            <a:xfrm>
              <a:off x="5481400" y="695975"/>
              <a:ext cx="7750" cy="1600"/>
            </a:xfrm>
            <a:custGeom>
              <a:avLst/>
              <a:gdLst/>
              <a:ahLst/>
              <a:cxnLst/>
              <a:rect l="l" t="t" r="r" b="b"/>
              <a:pathLst>
                <a:path w="310" h="64" extrusionOk="0">
                  <a:moveTo>
                    <a:pt x="165" y="0"/>
                  </a:moveTo>
                  <a:cubicBezTo>
                    <a:pt x="117" y="0"/>
                    <a:pt x="77" y="26"/>
                    <a:pt x="28" y="26"/>
                  </a:cubicBezTo>
                  <a:cubicBezTo>
                    <a:pt x="24" y="26"/>
                    <a:pt x="19" y="26"/>
                    <a:pt x="14" y="25"/>
                  </a:cubicBezTo>
                  <a:cubicBezTo>
                    <a:pt x="4" y="25"/>
                    <a:pt x="0" y="49"/>
                    <a:pt x="14" y="49"/>
                  </a:cubicBezTo>
                  <a:cubicBezTo>
                    <a:pt x="47" y="51"/>
                    <a:pt x="79" y="63"/>
                    <a:pt x="111" y="63"/>
                  </a:cubicBezTo>
                  <a:cubicBezTo>
                    <a:pt x="130" y="63"/>
                    <a:pt x="149" y="59"/>
                    <a:pt x="167" y="46"/>
                  </a:cubicBezTo>
                  <a:cubicBezTo>
                    <a:pt x="176" y="42"/>
                    <a:pt x="185" y="41"/>
                    <a:pt x="194" y="41"/>
                  </a:cubicBezTo>
                  <a:cubicBezTo>
                    <a:pt x="219" y="41"/>
                    <a:pt x="244" y="51"/>
                    <a:pt x="271" y="51"/>
                  </a:cubicBezTo>
                  <a:cubicBezTo>
                    <a:pt x="283" y="51"/>
                    <a:pt x="296" y="49"/>
                    <a:pt x="309" y="43"/>
                  </a:cubicBezTo>
                  <a:lnTo>
                    <a:pt x="309" y="43"/>
                  </a:lnTo>
                  <a:cubicBezTo>
                    <a:pt x="306" y="43"/>
                    <a:pt x="303" y="43"/>
                    <a:pt x="300" y="43"/>
                  </a:cubicBezTo>
                  <a:cubicBezTo>
                    <a:pt x="246" y="43"/>
                    <a:pt x="238" y="15"/>
                    <a:pt x="198" y="4"/>
                  </a:cubicBezTo>
                  <a:cubicBezTo>
                    <a:pt x="187" y="1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5" name="Google Shape;4595;p34"/>
            <p:cNvSpPr/>
            <p:nvPr/>
          </p:nvSpPr>
          <p:spPr>
            <a:xfrm>
              <a:off x="5546200" y="862850"/>
              <a:ext cx="12000" cy="3725"/>
            </a:xfrm>
            <a:custGeom>
              <a:avLst/>
              <a:gdLst/>
              <a:ahLst/>
              <a:cxnLst/>
              <a:rect l="l" t="t" r="r" b="b"/>
              <a:pathLst>
                <a:path w="480" h="149" extrusionOk="0">
                  <a:moveTo>
                    <a:pt x="404" y="1"/>
                  </a:moveTo>
                  <a:cubicBezTo>
                    <a:pt x="402" y="1"/>
                    <a:pt x="400" y="1"/>
                    <a:pt x="399" y="1"/>
                  </a:cubicBezTo>
                  <a:cubicBezTo>
                    <a:pt x="377" y="13"/>
                    <a:pt x="356" y="16"/>
                    <a:pt x="334" y="16"/>
                  </a:cubicBezTo>
                  <a:cubicBezTo>
                    <a:pt x="300" y="16"/>
                    <a:pt x="266" y="8"/>
                    <a:pt x="232" y="8"/>
                  </a:cubicBezTo>
                  <a:cubicBezTo>
                    <a:pt x="229" y="8"/>
                    <a:pt x="225" y="8"/>
                    <a:pt x="222" y="8"/>
                  </a:cubicBezTo>
                  <a:cubicBezTo>
                    <a:pt x="204" y="5"/>
                    <a:pt x="184" y="1"/>
                    <a:pt x="166" y="1"/>
                  </a:cubicBezTo>
                  <a:cubicBezTo>
                    <a:pt x="149" y="1"/>
                    <a:pt x="134" y="4"/>
                    <a:pt x="125" y="15"/>
                  </a:cubicBezTo>
                  <a:cubicBezTo>
                    <a:pt x="101" y="50"/>
                    <a:pt x="0" y="64"/>
                    <a:pt x="28" y="112"/>
                  </a:cubicBezTo>
                  <a:cubicBezTo>
                    <a:pt x="31" y="115"/>
                    <a:pt x="14" y="122"/>
                    <a:pt x="4" y="126"/>
                  </a:cubicBezTo>
                  <a:cubicBezTo>
                    <a:pt x="42" y="136"/>
                    <a:pt x="80" y="136"/>
                    <a:pt x="114" y="143"/>
                  </a:cubicBezTo>
                  <a:cubicBezTo>
                    <a:pt x="132" y="145"/>
                    <a:pt x="152" y="148"/>
                    <a:pt x="170" y="148"/>
                  </a:cubicBezTo>
                  <a:cubicBezTo>
                    <a:pt x="189" y="148"/>
                    <a:pt x="206" y="144"/>
                    <a:pt x="215" y="130"/>
                  </a:cubicBezTo>
                  <a:cubicBezTo>
                    <a:pt x="226" y="109"/>
                    <a:pt x="250" y="80"/>
                    <a:pt x="170" y="74"/>
                  </a:cubicBezTo>
                  <a:cubicBezTo>
                    <a:pt x="159" y="74"/>
                    <a:pt x="128" y="67"/>
                    <a:pt x="135" y="53"/>
                  </a:cubicBezTo>
                  <a:cubicBezTo>
                    <a:pt x="218" y="53"/>
                    <a:pt x="222" y="53"/>
                    <a:pt x="250" y="80"/>
                  </a:cubicBezTo>
                  <a:cubicBezTo>
                    <a:pt x="256" y="89"/>
                    <a:pt x="264" y="95"/>
                    <a:pt x="276" y="95"/>
                  </a:cubicBezTo>
                  <a:cubicBezTo>
                    <a:pt x="279" y="95"/>
                    <a:pt x="281" y="95"/>
                    <a:pt x="284" y="95"/>
                  </a:cubicBezTo>
                  <a:cubicBezTo>
                    <a:pt x="302" y="91"/>
                    <a:pt x="319" y="85"/>
                    <a:pt x="323" y="74"/>
                  </a:cubicBezTo>
                  <a:cubicBezTo>
                    <a:pt x="323" y="67"/>
                    <a:pt x="316" y="60"/>
                    <a:pt x="298" y="56"/>
                  </a:cubicBezTo>
                  <a:cubicBezTo>
                    <a:pt x="278" y="50"/>
                    <a:pt x="253" y="56"/>
                    <a:pt x="239" y="46"/>
                  </a:cubicBezTo>
                  <a:lnTo>
                    <a:pt x="239" y="46"/>
                  </a:lnTo>
                  <a:cubicBezTo>
                    <a:pt x="244" y="47"/>
                    <a:pt x="249" y="47"/>
                    <a:pt x="253" y="47"/>
                  </a:cubicBezTo>
                  <a:cubicBezTo>
                    <a:pt x="285" y="47"/>
                    <a:pt x="317" y="41"/>
                    <a:pt x="348" y="41"/>
                  </a:cubicBezTo>
                  <a:cubicBezTo>
                    <a:pt x="363" y="41"/>
                    <a:pt x="378" y="42"/>
                    <a:pt x="392" y="46"/>
                  </a:cubicBezTo>
                  <a:cubicBezTo>
                    <a:pt x="404" y="50"/>
                    <a:pt x="414" y="51"/>
                    <a:pt x="423" y="51"/>
                  </a:cubicBezTo>
                  <a:cubicBezTo>
                    <a:pt x="439" y="51"/>
                    <a:pt x="453" y="47"/>
                    <a:pt x="468" y="43"/>
                  </a:cubicBezTo>
                  <a:cubicBezTo>
                    <a:pt x="479" y="39"/>
                    <a:pt x="479" y="29"/>
                    <a:pt x="472" y="22"/>
                  </a:cubicBezTo>
                  <a:cubicBezTo>
                    <a:pt x="457" y="13"/>
                    <a:pt x="420" y="1"/>
                    <a:pt x="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6" name="Google Shape;4596;p34"/>
            <p:cNvSpPr/>
            <p:nvPr/>
          </p:nvSpPr>
          <p:spPr>
            <a:xfrm>
              <a:off x="6001800" y="852950"/>
              <a:ext cx="6425" cy="2050"/>
            </a:xfrm>
            <a:custGeom>
              <a:avLst/>
              <a:gdLst/>
              <a:ahLst/>
              <a:cxnLst/>
              <a:rect l="l" t="t" r="r" b="b"/>
              <a:pathLst>
                <a:path w="257" h="82" extrusionOk="0">
                  <a:moveTo>
                    <a:pt x="18" y="0"/>
                  </a:moveTo>
                  <a:cubicBezTo>
                    <a:pt x="16" y="0"/>
                    <a:pt x="13" y="1"/>
                    <a:pt x="11" y="2"/>
                  </a:cubicBezTo>
                  <a:cubicBezTo>
                    <a:pt x="0" y="2"/>
                    <a:pt x="0" y="9"/>
                    <a:pt x="0" y="15"/>
                  </a:cubicBezTo>
                  <a:cubicBezTo>
                    <a:pt x="4" y="47"/>
                    <a:pt x="56" y="78"/>
                    <a:pt x="108" y="78"/>
                  </a:cubicBezTo>
                  <a:cubicBezTo>
                    <a:pt x="109" y="77"/>
                    <a:pt x="111" y="76"/>
                    <a:pt x="113" y="76"/>
                  </a:cubicBezTo>
                  <a:cubicBezTo>
                    <a:pt x="121" y="76"/>
                    <a:pt x="133" y="81"/>
                    <a:pt x="141" y="81"/>
                  </a:cubicBezTo>
                  <a:cubicBezTo>
                    <a:pt x="147" y="81"/>
                    <a:pt x="151" y="78"/>
                    <a:pt x="149" y="68"/>
                  </a:cubicBezTo>
                  <a:cubicBezTo>
                    <a:pt x="146" y="60"/>
                    <a:pt x="146" y="50"/>
                    <a:pt x="146" y="43"/>
                  </a:cubicBezTo>
                  <a:lnTo>
                    <a:pt x="146" y="43"/>
                  </a:lnTo>
                  <a:cubicBezTo>
                    <a:pt x="160" y="50"/>
                    <a:pt x="181" y="53"/>
                    <a:pt x="202" y="53"/>
                  </a:cubicBezTo>
                  <a:cubicBezTo>
                    <a:pt x="205" y="54"/>
                    <a:pt x="209" y="54"/>
                    <a:pt x="213" y="54"/>
                  </a:cubicBezTo>
                  <a:cubicBezTo>
                    <a:pt x="236" y="54"/>
                    <a:pt x="257" y="45"/>
                    <a:pt x="250" y="29"/>
                  </a:cubicBezTo>
                  <a:cubicBezTo>
                    <a:pt x="247" y="17"/>
                    <a:pt x="242" y="1"/>
                    <a:pt x="198" y="1"/>
                  </a:cubicBezTo>
                  <a:cubicBezTo>
                    <a:pt x="193" y="1"/>
                    <a:pt x="187" y="1"/>
                    <a:pt x="181" y="2"/>
                  </a:cubicBezTo>
                  <a:cubicBezTo>
                    <a:pt x="164" y="2"/>
                    <a:pt x="115" y="2"/>
                    <a:pt x="115" y="19"/>
                  </a:cubicBezTo>
                  <a:cubicBezTo>
                    <a:pt x="115" y="19"/>
                    <a:pt x="115" y="23"/>
                    <a:pt x="119" y="23"/>
                  </a:cubicBezTo>
                  <a:lnTo>
                    <a:pt x="91" y="23"/>
                  </a:lnTo>
                  <a:cubicBezTo>
                    <a:pt x="87" y="23"/>
                    <a:pt x="84" y="23"/>
                    <a:pt x="80" y="23"/>
                  </a:cubicBezTo>
                  <a:cubicBezTo>
                    <a:pt x="57" y="23"/>
                    <a:pt x="48" y="14"/>
                    <a:pt x="35" y="5"/>
                  </a:cubicBezTo>
                  <a:cubicBezTo>
                    <a:pt x="31" y="3"/>
                    <a:pt x="24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7" name="Google Shape;4597;p34"/>
            <p:cNvSpPr/>
            <p:nvPr/>
          </p:nvSpPr>
          <p:spPr>
            <a:xfrm>
              <a:off x="5507600" y="726400"/>
              <a:ext cx="5200" cy="1625"/>
            </a:xfrm>
            <a:custGeom>
              <a:avLst/>
              <a:gdLst/>
              <a:ahLst/>
              <a:cxnLst/>
              <a:rect l="l" t="t" r="r" b="b"/>
              <a:pathLst>
                <a:path w="208" h="65" extrusionOk="0">
                  <a:moveTo>
                    <a:pt x="46" y="1"/>
                  </a:moveTo>
                  <a:cubicBezTo>
                    <a:pt x="32" y="1"/>
                    <a:pt x="19" y="4"/>
                    <a:pt x="11" y="12"/>
                  </a:cubicBezTo>
                  <a:cubicBezTo>
                    <a:pt x="1" y="30"/>
                    <a:pt x="21" y="33"/>
                    <a:pt x="49" y="36"/>
                  </a:cubicBezTo>
                  <a:cubicBezTo>
                    <a:pt x="52" y="36"/>
                    <a:pt x="55" y="40"/>
                    <a:pt x="59" y="43"/>
                  </a:cubicBezTo>
                  <a:cubicBezTo>
                    <a:pt x="68" y="60"/>
                    <a:pt x="84" y="65"/>
                    <a:pt x="103" y="65"/>
                  </a:cubicBezTo>
                  <a:cubicBezTo>
                    <a:pt x="122" y="65"/>
                    <a:pt x="143" y="60"/>
                    <a:pt x="160" y="60"/>
                  </a:cubicBezTo>
                  <a:cubicBezTo>
                    <a:pt x="163" y="61"/>
                    <a:pt x="167" y="61"/>
                    <a:pt x="169" y="61"/>
                  </a:cubicBezTo>
                  <a:cubicBezTo>
                    <a:pt x="193" y="61"/>
                    <a:pt x="187" y="49"/>
                    <a:pt x="184" y="40"/>
                  </a:cubicBezTo>
                  <a:cubicBezTo>
                    <a:pt x="184" y="29"/>
                    <a:pt x="207" y="5"/>
                    <a:pt x="179" y="5"/>
                  </a:cubicBezTo>
                  <a:cubicBezTo>
                    <a:pt x="173" y="5"/>
                    <a:pt x="165" y="6"/>
                    <a:pt x="153" y="9"/>
                  </a:cubicBezTo>
                  <a:cubicBezTo>
                    <a:pt x="138" y="11"/>
                    <a:pt x="127" y="12"/>
                    <a:pt x="118" y="12"/>
                  </a:cubicBezTo>
                  <a:cubicBezTo>
                    <a:pt x="102" y="12"/>
                    <a:pt x="90" y="10"/>
                    <a:pt x="73" y="5"/>
                  </a:cubicBezTo>
                  <a:cubicBezTo>
                    <a:pt x="66" y="2"/>
                    <a:pt x="56" y="1"/>
                    <a:pt x="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8" name="Google Shape;4598;p34"/>
            <p:cNvSpPr/>
            <p:nvPr/>
          </p:nvSpPr>
          <p:spPr>
            <a:xfrm>
              <a:off x="5400725" y="717350"/>
              <a:ext cx="7825" cy="375"/>
            </a:xfrm>
            <a:custGeom>
              <a:avLst/>
              <a:gdLst/>
              <a:ahLst/>
              <a:cxnLst/>
              <a:rect l="l" t="t" r="r" b="b"/>
              <a:pathLst>
                <a:path w="313" h="15" extrusionOk="0">
                  <a:moveTo>
                    <a:pt x="132" y="0"/>
                  </a:moveTo>
                  <a:cubicBezTo>
                    <a:pt x="88" y="0"/>
                    <a:pt x="44" y="2"/>
                    <a:pt x="1" y="6"/>
                  </a:cubicBezTo>
                  <a:cubicBezTo>
                    <a:pt x="48" y="13"/>
                    <a:pt x="96" y="15"/>
                    <a:pt x="143" y="15"/>
                  </a:cubicBezTo>
                  <a:cubicBezTo>
                    <a:pt x="200" y="15"/>
                    <a:pt x="256" y="12"/>
                    <a:pt x="313" y="9"/>
                  </a:cubicBezTo>
                  <a:cubicBezTo>
                    <a:pt x="252" y="4"/>
                    <a:pt x="192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9" name="Google Shape;4599;p34"/>
            <p:cNvSpPr/>
            <p:nvPr/>
          </p:nvSpPr>
          <p:spPr>
            <a:xfrm>
              <a:off x="5447225" y="734275"/>
              <a:ext cx="5050" cy="1125"/>
            </a:xfrm>
            <a:custGeom>
              <a:avLst/>
              <a:gdLst/>
              <a:ahLst/>
              <a:cxnLst/>
              <a:rect l="l" t="t" r="r" b="b"/>
              <a:pathLst>
                <a:path w="202" h="45" extrusionOk="0">
                  <a:moveTo>
                    <a:pt x="160" y="1"/>
                  </a:moveTo>
                  <a:cubicBezTo>
                    <a:pt x="146" y="1"/>
                    <a:pt x="129" y="6"/>
                    <a:pt x="115" y="9"/>
                  </a:cubicBezTo>
                  <a:cubicBezTo>
                    <a:pt x="100" y="12"/>
                    <a:pt x="83" y="20"/>
                    <a:pt x="72" y="20"/>
                  </a:cubicBezTo>
                  <a:cubicBezTo>
                    <a:pt x="70" y="20"/>
                    <a:pt x="68" y="20"/>
                    <a:pt x="67" y="19"/>
                  </a:cubicBezTo>
                  <a:cubicBezTo>
                    <a:pt x="53" y="17"/>
                    <a:pt x="36" y="12"/>
                    <a:pt x="23" y="12"/>
                  </a:cubicBezTo>
                  <a:cubicBezTo>
                    <a:pt x="14" y="12"/>
                    <a:pt x="7" y="15"/>
                    <a:pt x="4" y="24"/>
                  </a:cubicBezTo>
                  <a:cubicBezTo>
                    <a:pt x="1" y="35"/>
                    <a:pt x="11" y="37"/>
                    <a:pt x="25" y="37"/>
                  </a:cubicBezTo>
                  <a:cubicBezTo>
                    <a:pt x="32" y="37"/>
                    <a:pt x="40" y="37"/>
                    <a:pt x="47" y="37"/>
                  </a:cubicBezTo>
                  <a:cubicBezTo>
                    <a:pt x="56" y="37"/>
                    <a:pt x="64" y="37"/>
                    <a:pt x="70" y="40"/>
                  </a:cubicBezTo>
                  <a:cubicBezTo>
                    <a:pt x="80" y="40"/>
                    <a:pt x="91" y="40"/>
                    <a:pt x="105" y="44"/>
                  </a:cubicBezTo>
                  <a:cubicBezTo>
                    <a:pt x="115" y="44"/>
                    <a:pt x="129" y="40"/>
                    <a:pt x="139" y="37"/>
                  </a:cubicBezTo>
                  <a:cubicBezTo>
                    <a:pt x="157" y="30"/>
                    <a:pt x="202" y="30"/>
                    <a:pt x="188" y="13"/>
                  </a:cubicBezTo>
                  <a:cubicBezTo>
                    <a:pt x="182" y="4"/>
                    <a:pt x="172" y="1"/>
                    <a:pt x="1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0" name="Google Shape;4600;p34"/>
            <p:cNvSpPr/>
            <p:nvPr/>
          </p:nvSpPr>
          <p:spPr>
            <a:xfrm>
              <a:off x="5558175" y="864125"/>
              <a:ext cx="5225" cy="875"/>
            </a:xfrm>
            <a:custGeom>
              <a:avLst/>
              <a:gdLst/>
              <a:ahLst/>
              <a:cxnLst/>
              <a:rect l="l" t="t" r="r" b="b"/>
              <a:pathLst>
                <a:path w="209" h="35" extrusionOk="0">
                  <a:moveTo>
                    <a:pt x="173" y="0"/>
                  </a:moveTo>
                  <a:cubicBezTo>
                    <a:pt x="164" y="0"/>
                    <a:pt x="154" y="2"/>
                    <a:pt x="146" y="5"/>
                  </a:cubicBezTo>
                  <a:cubicBezTo>
                    <a:pt x="107" y="13"/>
                    <a:pt x="69" y="13"/>
                    <a:pt x="34" y="13"/>
                  </a:cubicBezTo>
                  <a:cubicBezTo>
                    <a:pt x="18" y="13"/>
                    <a:pt x="0" y="16"/>
                    <a:pt x="3" y="26"/>
                  </a:cubicBezTo>
                  <a:cubicBezTo>
                    <a:pt x="5" y="33"/>
                    <a:pt x="12" y="34"/>
                    <a:pt x="19" y="34"/>
                  </a:cubicBezTo>
                  <a:cubicBezTo>
                    <a:pt x="24" y="34"/>
                    <a:pt x="29" y="34"/>
                    <a:pt x="34" y="34"/>
                  </a:cubicBezTo>
                  <a:cubicBezTo>
                    <a:pt x="54" y="30"/>
                    <a:pt x="75" y="29"/>
                    <a:pt x="95" y="29"/>
                  </a:cubicBezTo>
                  <a:cubicBezTo>
                    <a:pt x="113" y="29"/>
                    <a:pt x="131" y="29"/>
                    <a:pt x="149" y="29"/>
                  </a:cubicBezTo>
                  <a:cubicBezTo>
                    <a:pt x="154" y="32"/>
                    <a:pt x="159" y="33"/>
                    <a:pt x="164" y="33"/>
                  </a:cubicBezTo>
                  <a:cubicBezTo>
                    <a:pt x="176" y="33"/>
                    <a:pt x="187" y="27"/>
                    <a:pt x="194" y="23"/>
                  </a:cubicBezTo>
                  <a:cubicBezTo>
                    <a:pt x="205" y="16"/>
                    <a:pt x="208" y="9"/>
                    <a:pt x="197" y="5"/>
                  </a:cubicBezTo>
                  <a:cubicBezTo>
                    <a:pt x="191" y="2"/>
                    <a:pt x="182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1" name="Google Shape;4601;p34"/>
            <p:cNvSpPr/>
            <p:nvPr/>
          </p:nvSpPr>
          <p:spPr>
            <a:xfrm>
              <a:off x="5573075" y="683475"/>
              <a:ext cx="3200" cy="1125"/>
            </a:xfrm>
            <a:custGeom>
              <a:avLst/>
              <a:gdLst/>
              <a:ahLst/>
              <a:cxnLst/>
              <a:rect l="l" t="t" r="r" b="b"/>
              <a:pathLst>
                <a:path w="128" h="45" extrusionOk="0">
                  <a:moveTo>
                    <a:pt x="93" y="1"/>
                  </a:moveTo>
                  <a:cubicBezTo>
                    <a:pt x="90" y="1"/>
                    <a:pt x="87" y="1"/>
                    <a:pt x="83" y="1"/>
                  </a:cubicBezTo>
                  <a:cubicBezTo>
                    <a:pt x="53" y="5"/>
                    <a:pt x="8" y="1"/>
                    <a:pt x="4" y="22"/>
                  </a:cubicBezTo>
                  <a:cubicBezTo>
                    <a:pt x="0" y="43"/>
                    <a:pt x="53" y="40"/>
                    <a:pt x="77" y="43"/>
                  </a:cubicBezTo>
                  <a:cubicBezTo>
                    <a:pt x="81" y="44"/>
                    <a:pt x="85" y="44"/>
                    <a:pt x="90" y="44"/>
                  </a:cubicBezTo>
                  <a:cubicBezTo>
                    <a:pt x="108" y="44"/>
                    <a:pt x="128" y="39"/>
                    <a:pt x="122" y="26"/>
                  </a:cubicBezTo>
                  <a:cubicBezTo>
                    <a:pt x="116" y="13"/>
                    <a:pt x="118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2" name="Google Shape;4602;p34"/>
            <p:cNvSpPr/>
            <p:nvPr/>
          </p:nvSpPr>
          <p:spPr>
            <a:xfrm>
              <a:off x="5905875" y="856700"/>
              <a:ext cx="3500" cy="1000"/>
            </a:xfrm>
            <a:custGeom>
              <a:avLst/>
              <a:gdLst/>
              <a:ahLst/>
              <a:cxnLst/>
              <a:rect l="l" t="t" r="r" b="b"/>
              <a:pathLst>
                <a:path w="140" h="40" extrusionOk="0">
                  <a:moveTo>
                    <a:pt x="56" y="1"/>
                  </a:moveTo>
                  <a:cubicBezTo>
                    <a:pt x="31" y="1"/>
                    <a:pt x="1" y="8"/>
                    <a:pt x="1" y="25"/>
                  </a:cubicBezTo>
                  <a:cubicBezTo>
                    <a:pt x="2" y="37"/>
                    <a:pt x="15" y="38"/>
                    <a:pt x="30" y="38"/>
                  </a:cubicBezTo>
                  <a:cubicBezTo>
                    <a:pt x="37" y="38"/>
                    <a:pt x="44" y="38"/>
                    <a:pt x="50" y="38"/>
                  </a:cubicBezTo>
                  <a:cubicBezTo>
                    <a:pt x="56" y="38"/>
                    <a:pt x="61" y="38"/>
                    <a:pt x="66" y="39"/>
                  </a:cubicBezTo>
                  <a:cubicBezTo>
                    <a:pt x="71" y="38"/>
                    <a:pt x="76" y="37"/>
                    <a:pt x="82" y="37"/>
                  </a:cubicBezTo>
                  <a:cubicBezTo>
                    <a:pt x="92" y="37"/>
                    <a:pt x="103" y="38"/>
                    <a:pt x="112" y="38"/>
                  </a:cubicBezTo>
                  <a:cubicBezTo>
                    <a:pt x="125" y="38"/>
                    <a:pt x="135" y="36"/>
                    <a:pt x="135" y="25"/>
                  </a:cubicBezTo>
                  <a:cubicBezTo>
                    <a:pt x="140" y="1"/>
                    <a:pt x="87" y="4"/>
                    <a:pt x="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3" name="Google Shape;4603;p34"/>
            <p:cNvSpPr/>
            <p:nvPr/>
          </p:nvSpPr>
          <p:spPr>
            <a:xfrm>
              <a:off x="5608050" y="680725"/>
              <a:ext cx="2475" cy="1350"/>
            </a:xfrm>
            <a:custGeom>
              <a:avLst/>
              <a:gdLst/>
              <a:ahLst/>
              <a:cxnLst/>
              <a:rect l="l" t="t" r="r" b="b"/>
              <a:pathLst>
                <a:path w="99" h="54" extrusionOk="0">
                  <a:moveTo>
                    <a:pt x="38" y="1"/>
                  </a:moveTo>
                  <a:cubicBezTo>
                    <a:pt x="17" y="1"/>
                    <a:pt x="0" y="4"/>
                    <a:pt x="7" y="14"/>
                  </a:cubicBezTo>
                  <a:cubicBezTo>
                    <a:pt x="21" y="31"/>
                    <a:pt x="13" y="52"/>
                    <a:pt x="58" y="52"/>
                  </a:cubicBezTo>
                  <a:cubicBezTo>
                    <a:pt x="61" y="53"/>
                    <a:pt x="64" y="53"/>
                    <a:pt x="68" y="53"/>
                  </a:cubicBezTo>
                  <a:cubicBezTo>
                    <a:pt x="83" y="53"/>
                    <a:pt x="98" y="47"/>
                    <a:pt x="90" y="35"/>
                  </a:cubicBezTo>
                  <a:cubicBezTo>
                    <a:pt x="79" y="21"/>
                    <a:pt x="69" y="4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4" name="Google Shape;4604;p34"/>
            <p:cNvSpPr/>
            <p:nvPr/>
          </p:nvSpPr>
          <p:spPr>
            <a:xfrm>
              <a:off x="5650350" y="678900"/>
              <a:ext cx="2875" cy="1175"/>
            </a:xfrm>
            <a:custGeom>
              <a:avLst/>
              <a:gdLst/>
              <a:ahLst/>
              <a:cxnLst/>
              <a:rect l="l" t="t" r="r" b="b"/>
              <a:pathLst>
                <a:path w="115" h="47" extrusionOk="0">
                  <a:moveTo>
                    <a:pt x="108" y="0"/>
                  </a:moveTo>
                  <a:lnTo>
                    <a:pt x="108" y="0"/>
                  </a:lnTo>
                  <a:cubicBezTo>
                    <a:pt x="73" y="7"/>
                    <a:pt x="49" y="11"/>
                    <a:pt x="25" y="15"/>
                  </a:cubicBezTo>
                  <a:cubicBezTo>
                    <a:pt x="8" y="18"/>
                    <a:pt x="1" y="25"/>
                    <a:pt x="1" y="32"/>
                  </a:cubicBezTo>
                  <a:cubicBezTo>
                    <a:pt x="1" y="40"/>
                    <a:pt x="8" y="46"/>
                    <a:pt x="18" y="46"/>
                  </a:cubicBezTo>
                  <a:cubicBezTo>
                    <a:pt x="20" y="46"/>
                    <a:pt x="22" y="46"/>
                    <a:pt x="25" y="45"/>
                  </a:cubicBezTo>
                  <a:cubicBezTo>
                    <a:pt x="63" y="39"/>
                    <a:pt x="115" y="39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5" name="Google Shape;4605;p34"/>
            <p:cNvSpPr/>
            <p:nvPr/>
          </p:nvSpPr>
          <p:spPr>
            <a:xfrm>
              <a:off x="5439950" y="780900"/>
              <a:ext cx="1925" cy="1675"/>
            </a:xfrm>
            <a:custGeom>
              <a:avLst/>
              <a:gdLst/>
              <a:ahLst/>
              <a:cxnLst/>
              <a:rect l="l" t="t" r="r" b="b"/>
              <a:pathLst>
                <a:path w="77" h="67" extrusionOk="0">
                  <a:moveTo>
                    <a:pt x="73" y="0"/>
                  </a:moveTo>
                  <a:lnTo>
                    <a:pt x="73" y="0"/>
                  </a:lnTo>
                  <a:cubicBezTo>
                    <a:pt x="7" y="7"/>
                    <a:pt x="0" y="21"/>
                    <a:pt x="49" y="66"/>
                  </a:cubicBezTo>
                  <a:cubicBezTo>
                    <a:pt x="55" y="42"/>
                    <a:pt x="76" y="21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6" name="Google Shape;4606;p34"/>
            <p:cNvSpPr/>
            <p:nvPr/>
          </p:nvSpPr>
          <p:spPr>
            <a:xfrm>
              <a:off x="5441750" y="780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7" name="Google Shape;4607;p34"/>
            <p:cNvSpPr/>
            <p:nvPr/>
          </p:nvSpPr>
          <p:spPr>
            <a:xfrm>
              <a:off x="5545925" y="683675"/>
              <a:ext cx="2550" cy="925"/>
            </a:xfrm>
            <a:custGeom>
              <a:avLst/>
              <a:gdLst/>
              <a:ahLst/>
              <a:cxnLst/>
              <a:rect l="l" t="t" r="r" b="b"/>
              <a:pathLst>
                <a:path w="102" h="37" extrusionOk="0">
                  <a:moveTo>
                    <a:pt x="53" y="0"/>
                  </a:moveTo>
                  <a:cubicBezTo>
                    <a:pt x="29" y="3"/>
                    <a:pt x="0" y="3"/>
                    <a:pt x="4" y="21"/>
                  </a:cubicBezTo>
                  <a:cubicBezTo>
                    <a:pt x="4" y="32"/>
                    <a:pt x="16" y="36"/>
                    <a:pt x="30" y="36"/>
                  </a:cubicBezTo>
                  <a:cubicBezTo>
                    <a:pt x="34" y="36"/>
                    <a:pt x="38" y="36"/>
                    <a:pt x="42" y="35"/>
                  </a:cubicBezTo>
                  <a:cubicBezTo>
                    <a:pt x="70" y="35"/>
                    <a:pt x="95" y="32"/>
                    <a:pt x="98" y="18"/>
                  </a:cubicBezTo>
                  <a:cubicBezTo>
                    <a:pt x="101" y="3"/>
                    <a:pt x="70" y="3"/>
                    <a:pt x="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8" name="Google Shape;4608;p34"/>
            <p:cNvSpPr/>
            <p:nvPr/>
          </p:nvSpPr>
          <p:spPr>
            <a:xfrm>
              <a:off x="5503775" y="784450"/>
              <a:ext cx="2375" cy="900"/>
            </a:xfrm>
            <a:custGeom>
              <a:avLst/>
              <a:gdLst/>
              <a:ahLst/>
              <a:cxnLst/>
              <a:rect l="l" t="t" r="r" b="b"/>
              <a:pathLst>
                <a:path w="95" h="36" extrusionOk="0">
                  <a:moveTo>
                    <a:pt x="42" y="1"/>
                  </a:moveTo>
                  <a:cubicBezTo>
                    <a:pt x="24" y="1"/>
                    <a:pt x="0" y="4"/>
                    <a:pt x="4" y="15"/>
                  </a:cubicBezTo>
                  <a:cubicBezTo>
                    <a:pt x="4" y="32"/>
                    <a:pt x="29" y="36"/>
                    <a:pt x="56" y="36"/>
                  </a:cubicBezTo>
                  <a:cubicBezTo>
                    <a:pt x="74" y="36"/>
                    <a:pt x="91" y="28"/>
                    <a:pt x="94" y="18"/>
                  </a:cubicBezTo>
                  <a:cubicBezTo>
                    <a:pt x="87" y="4"/>
                    <a:pt x="66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9" name="Google Shape;4609;p34"/>
            <p:cNvSpPr/>
            <p:nvPr/>
          </p:nvSpPr>
          <p:spPr>
            <a:xfrm>
              <a:off x="5508975" y="724450"/>
              <a:ext cx="2300" cy="875"/>
            </a:xfrm>
            <a:custGeom>
              <a:avLst/>
              <a:gdLst/>
              <a:ahLst/>
              <a:cxnLst/>
              <a:rect l="l" t="t" r="r" b="b"/>
              <a:pathLst>
                <a:path w="92" h="35" extrusionOk="0">
                  <a:moveTo>
                    <a:pt x="45" y="0"/>
                  </a:moveTo>
                  <a:cubicBezTo>
                    <a:pt x="25" y="0"/>
                    <a:pt x="0" y="4"/>
                    <a:pt x="0" y="17"/>
                  </a:cubicBezTo>
                  <a:cubicBezTo>
                    <a:pt x="0" y="28"/>
                    <a:pt x="25" y="31"/>
                    <a:pt x="45" y="34"/>
                  </a:cubicBezTo>
                  <a:cubicBezTo>
                    <a:pt x="66" y="31"/>
                    <a:pt x="91" y="31"/>
                    <a:pt x="91" y="14"/>
                  </a:cubicBezTo>
                  <a:cubicBezTo>
                    <a:pt x="87" y="4"/>
                    <a:pt x="63" y="4"/>
                    <a:pt x="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0" name="Google Shape;4610;p34"/>
            <p:cNvSpPr/>
            <p:nvPr/>
          </p:nvSpPr>
          <p:spPr>
            <a:xfrm>
              <a:off x="5508725" y="856625"/>
              <a:ext cx="2350" cy="800"/>
            </a:xfrm>
            <a:custGeom>
              <a:avLst/>
              <a:gdLst/>
              <a:ahLst/>
              <a:cxnLst/>
              <a:rect l="l" t="t" r="r" b="b"/>
              <a:pathLst>
                <a:path w="94" h="32" extrusionOk="0">
                  <a:moveTo>
                    <a:pt x="60" y="1"/>
                  </a:moveTo>
                  <a:cubicBezTo>
                    <a:pt x="35" y="4"/>
                    <a:pt x="7" y="11"/>
                    <a:pt x="4" y="21"/>
                  </a:cubicBezTo>
                  <a:cubicBezTo>
                    <a:pt x="1" y="31"/>
                    <a:pt x="28" y="31"/>
                    <a:pt x="45" y="31"/>
                  </a:cubicBezTo>
                  <a:cubicBezTo>
                    <a:pt x="66" y="31"/>
                    <a:pt x="90" y="31"/>
                    <a:pt x="94" y="17"/>
                  </a:cubicBezTo>
                  <a:cubicBezTo>
                    <a:pt x="94" y="7"/>
                    <a:pt x="73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1" name="Google Shape;4611;p34"/>
            <p:cNvSpPr/>
            <p:nvPr/>
          </p:nvSpPr>
          <p:spPr>
            <a:xfrm>
              <a:off x="5434125" y="704575"/>
              <a:ext cx="2375" cy="650"/>
            </a:xfrm>
            <a:custGeom>
              <a:avLst/>
              <a:gdLst/>
              <a:ahLst/>
              <a:cxnLst/>
              <a:rect l="l" t="t" r="r" b="b"/>
              <a:pathLst>
                <a:path w="95" h="26" extrusionOk="0">
                  <a:moveTo>
                    <a:pt x="78" y="0"/>
                  </a:moveTo>
                  <a:cubicBezTo>
                    <a:pt x="65" y="0"/>
                    <a:pt x="43" y="6"/>
                    <a:pt x="0" y="18"/>
                  </a:cubicBezTo>
                  <a:cubicBezTo>
                    <a:pt x="20" y="24"/>
                    <a:pt x="41" y="26"/>
                    <a:pt x="60" y="26"/>
                  </a:cubicBezTo>
                  <a:cubicBezTo>
                    <a:pt x="72" y="26"/>
                    <a:pt x="84" y="25"/>
                    <a:pt x="94" y="25"/>
                  </a:cubicBezTo>
                  <a:cubicBezTo>
                    <a:pt x="93" y="8"/>
                    <a:pt x="92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2" name="Google Shape;4612;p34"/>
            <p:cNvSpPr/>
            <p:nvPr/>
          </p:nvSpPr>
          <p:spPr>
            <a:xfrm>
              <a:off x="5436475" y="705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3" name="Google Shape;4613;p34"/>
            <p:cNvSpPr/>
            <p:nvPr/>
          </p:nvSpPr>
          <p:spPr>
            <a:xfrm>
              <a:off x="5527675" y="724950"/>
              <a:ext cx="2925" cy="1325"/>
            </a:xfrm>
            <a:custGeom>
              <a:avLst/>
              <a:gdLst/>
              <a:ahLst/>
              <a:cxnLst/>
              <a:rect l="l" t="t" r="r" b="b"/>
              <a:pathLst>
                <a:path w="117" h="53" extrusionOk="0">
                  <a:moveTo>
                    <a:pt x="40" y="0"/>
                  </a:moveTo>
                  <a:cubicBezTo>
                    <a:pt x="24" y="0"/>
                    <a:pt x="11" y="3"/>
                    <a:pt x="5" y="14"/>
                  </a:cubicBezTo>
                  <a:cubicBezTo>
                    <a:pt x="1" y="24"/>
                    <a:pt x="14" y="27"/>
                    <a:pt x="29" y="27"/>
                  </a:cubicBezTo>
                  <a:cubicBezTo>
                    <a:pt x="36" y="27"/>
                    <a:pt x="44" y="26"/>
                    <a:pt x="51" y="25"/>
                  </a:cubicBezTo>
                  <a:lnTo>
                    <a:pt x="51" y="25"/>
                  </a:lnTo>
                  <a:cubicBezTo>
                    <a:pt x="72" y="32"/>
                    <a:pt x="40" y="53"/>
                    <a:pt x="75" y="53"/>
                  </a:cubicBezTo>
                  <a:cubicBezTo>
                    <a:pt x="106" y="53"/>
                    <a:pt x="109" y="35"/>
                    <a:pt x="113" y="25"/>
                  </a:cubicBezTo>
                  <a:cubicBezTo>
                    <a:pt x="117" y="11"/>
                    <a:pt x="103" y="4"/>
                    <a:pt x="82" y="4"/>
                  </a:cubicBezTo>
                  <a:cubicBezTo>
                    <a:pt x="69" y="3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4" name="Google Shape;4614;p34"/>
            <p:cNvSpPr/>
            <p:nvPr/>
          </p:nvSpPr>
          <p:spPr>
            <a:xfrm>
              <a:off x="5413750" y="746925"/>
              <a:ext cx="2450" cy="650"/>
            </a:xfrm>
            <a:custGeom>
              <a:avLst/>
              <a:gdLst/>
              <a:ahLst/>
              <a:cxnLst/>
              <a:rect l="l" t="t" r="r" b="b"/>
              <a:pathLst>
                <a:path w="98" h="26" extrusionOk="0">
                  <a:moveTo>
                    <a:pt x="38" y="0"/>
                  </a:moveTo>
                  <a:cubicBezTo>
                    <a:pt x="30" y="0"/>
                    <a:pt x="22" y="1"/>
                    <a:pt x="14" y="3"/>
                  </a:cubicBezTo>
                  <a:cubicBezTo>
                    <a:pt x="3" y="6"/>
                    <a:pt x="0" y="13"/>
                    <a:pt x="8" y="17"/>
                  </a:cubicBezTo>
                  <a:cubicBezTo>
                    <a:pt x="20" y="23"/>
                    <a:pt x="33" y="26"/>
                    <a:pt x="47" y="26"/>
                  </a:cubicBezTo>
                  <a:cubicBezTo>
                    <a:pt x="62" y="26"/>
                    <a:pt x="79" y="22"/>
                    <a:pt x="98" y="17"/>
                  </a:cubicBezTo>
                  <a:cubicBezTo>
                    <a:pt x="77" y="7"/>
                    <a:pt x="59" y="0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5" name="Google Shape;4615;p34"/>
            <p:cNvSpPr/>
            <p:nvPr/>
          </p:nvSpPr>
          <p:spPr>
            <a:xfrm>
              <a:off x="5461800" y="724475"/>
              <a:ext cx="3400" cy="550"/>
            </a:xfrm>
            <a:custGeom>
              <a:avLst/>
              <a:gdLst/>
              <a:ahLst/>
              <a:cxnLst/>
              <a:rect l="l" t="t" r="r" b="b"/>
              <a:pathLst>
                <a:path w="136" h="22" extrusionOk="0">
                  <a:moveTo>
                    <a:pt x="84" y="0"/>
                  </a:moveTo>
                  <a:cubicBezTo>
                    <a:pt x="57" y="0"/>
                    <a:pt x="30" y="4"/>
                    <a:pt x="1" y="6"/>
                  </a:cubicBezTo>
                  <a:cubicBezTo>
                    <a:pt x="27" y="15"/>
                    <a:pt x="50" y="22"/>
                    <a:pt x="73" y="22"/>
                  </a:cubicBezTo>
                  <a:cubicBezTo>
                    <a:pt x="93" y="22"/>
                    <a:pt x="113" y="17"/>
                    <a:pt x="136" y="6"/>
                  </a:cubicBezTo>
                  <a:cubicBezTo>
                    <a:pt x="118" y="2"/>
                    <a:pt x="101" y="0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6" name="Google Shape;4616;p34"/>
            <p:cNvSpPr/>
            <p:nvPr/>
          </p:nvSpPr>
          <p:spPr>
            <a:xfrm>
              <a:off x="5525625" y="726100"/>
              <a:ext cx="2200" cy="800"/>
            </a:xfrm>
            <a:custGeom>
              <a:avLst/>
              <a:gdLst/>
              <a:ahLst/>
              <a:cxnLst/>
              <a:rect l="l" t="t" r="r" b="b"/>
              <a:pathLst>
                <a:path w="88" h="32" extrusionOk="0">
                  <a:moveTo>
                    <a:pt x="60" y="0"/>
                  </a:moveTo>
                  <a:cubicBezTo>
                    <a:pt x="32" y="0"/>
                    <a:pt x="1" y="0"/>
                    <a:pt x="18" y="24"/>
                  </a:cubicBezTo>
                  <a:cubicBezTo>
                    <a:pt x="32" y="26"/>
                    <a:pt x="47" y="32"/>
                    <a:pt x="60" y="32"/>
                  </a:cubicBezTo>
                  <a:cubicBezTo>
                    <a:pt x="69" y="32"/>
                    <a:pt x="77" y="29"/>
                    <a:pt x="84" y="21"/>
                  </a:cubicBezTo>
                  <a:cubicBezTo>
                    <a:pt x="87" y="10"/>
                    <a:pt x="74" y="3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7" name="Google Shape;4617;p34"/>
            <p:cNvSpPr/>
            <p:nvPr/>
          </p:nvSpPr>
          <p:spPr>
            <a:xfrm>
              <a:off x="5526075" y="726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8" name="Google Shape;4618;p34"/>
            <p:cNvSpPr/>
            <p:nvPr/>
          </p:nvSpPr>
          <p:spPr>
            <a:xfrm>
              <a:off x="5508125" y="786800"/>
              <a:ext cx="2800" cy="525"/>
            </a:xfrm>
            <a:custGeom>
              <a:avLst/>
              <a:gdLst/>
              <a:ahLst/>
              <a:cxnLst/>
              <a:rect l="l" t="t" r="r" b="b"/>
              <a:pathLst>
                <a:path w="112" h="21" extrusionOk="0">
                  <a:moveTo>
                    <a:pt x="43" y="0"/>
                  </a:moveTo>
                  <a:cubicBezTo>
                    <a:pt x="29" y="0"/>
                    <a:pt x="14" y="2"/>
                    <a:pt x="0" y="4"/>
                  </a:cubicBezTo>
                  <a:lnTo>
                    <a:pt x="0" y="18"/>
                  </a:lnTo>
                  <a:cubicBezTo>
                    <a:pt x="31" y="18"/>
                    <a:pt x="63" y="21"/>
                    <a:pt x="111" y="21"/>
                  </a:cubicBezTo>
                  <a:cubicBezTo>
                    <a:pt x="87" y="5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9" name="Google Shape;4619;p34"/>
            <p:cNvSpPr/>
            <p:nvPr/>
          </p:nvSpPr>
          <p:spPr>
            <a:xfrm>
              <a:off x="5419475" y="758500"/>
              <a:ext cx="2375" cy="850"/>
            </a:xfrm>
            <a:custGeom>
              <a:avLst/>
              <a:gdLst/>
              <a:ahLst/>
              <a:cxnLst/>
              <a:rect l="l" t="t" r="r" b="b"/>
              <a:pathLst>
                <a:path w="95" h="34" extrusionOk="0">
                  <a:moveTo>
                    <a:pt x="42" y="1"/>
                  </a:moveTo>
                  <a:cubicBezTo>
                    <a:pt x="28" y="1"/>
                    <a:pt x="16" y="3"/>
                    <a:pt x="8" y="12"/>
                  </a:cubicBezTo>
                  <a:cubicBezTo>
                    <a:pt x="0" y="22"/>
                    <a:pt x="8" y="33"/>
                    <a:pt x="21" y="33"/>
                  </a:cubicBezTo>
                  <a:cubicBezTo>
                    <a:pt x="24" y="33"/>
                    <a:pt x="26" y="33"/>
                    <a:pt x="28" y="33"/>
                  </a:cubicBezTo>
                  <a:cubicBezTo>
                    <a:pt x="54" y="33"/>
                    <a:pt x="62" y="18"/>
                    <a:pt x="94" y="5"/>
                  </a:cubicBezTo>
                  <a:cubicBezTo>
                    <a:pt x="74" y="3"/>
                    <a:pt x="57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0" name="Google Shape;4620;p34"/>
            <p:cNvSpPr/>
            <p:nvPr/>
          </p:nvSpPr>
          <p:spPr>
            <a:xfrm>
              <a:off x="5658175" y="865300"/>
              <a:ext cx="3875" cy="875"/>
            </a:xfrm>
            <a:custGeom>
              <a:avLst/>
              <a:gdLst/>
              <a:ahLst/>
              <a:cxnLst/>
              <a:rect l="l" t="t" r="r" b="b"/>
              <a:pathLst>
                <a:path w="155" h="35" extrusionOk="0">
                  <a:moveTo>
                    <a:pt x="138" y="1"/>
                  </a:moveTo>
                  <a:cubicBezTo>
                    <a:pt x="123" y="1"/>
                    <a:pt x="101" y="9"/>
                    <a:pt x="83" y="9"/>
                  </a:cubicBezTo>
                  <a:cubicBezTo>
                    <a:pt x="79" y="9"/>
                    <a:pt x="76" y="8"/>
                    <a:pt x="73" y="7"/>
                  </a:cubicBezTo>
                  <a:lnTo>
                    <a:pt x="56" y="7"/>
                  </a:lnTo>
                  <a:cubicBezTo>
                    <a:pt x="48" y="4"/>
                    <a:pt x="40" y="2"/>
                    <a:pt x="32" y="2"/>
                  </a:cubicBezTo>
                  <a:cubicBezTo>
                    <a:pt x="23" y="2"/>
                    <a:pt x="14" y="5"/>
                    <a:pt x="7" y="11"/>
                  </a:cubicBezTo>
                  <a:cubicBezTo>
                    <a:pt x="0" y="17"/>
                    <a:pt x="3" y="24"/>
                    <a:pt x="14" y="28"/>
                  </a:cubicBezTo>
                  <a:cubicBezTo>
                    <a:pt x="22" y="32"/>
                    <a:pt x="28" y="34"/>
                    <a:pt x="34" y="34"/>
                  </a:cubicBezTo>
                  <a:cubicBezTo>
                    <a:pt x="47" y="34"/>
                    <a:pt x="56" y="27"/>
                    <a:pt x="66" y="24"/>
                  </a:cubicBezTo>
                  <a:cubicBezTo>
                    <a:pt x="70" y="24"/>
                    <a:pt x="74" y="24"/>
                    <a:pt x="79" y="24"/>
                  </a:cubicBezTo>
                  <a:cubicBezTo>
                    <a:pt x="94" y="24"/>
                    <a:pt x="111" y="25"/>
                    <a:pt x="125" y="25"/>
                  </a:cubicBezTo>
                  <a:cubicBezTo>
                    <a:pt x="142" y="25"/>
                    <a:pt x="154" y="23"/>
                    <a:pt x="152" y="11"/>
                  </a:cubicBezTo>
                  <a:cubicBezTo>
                    <a:pt x="151" y="3"/>
                    <a:pt x="146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1" name="Google Shape;4621;p34"/>
            <p:cNvSpPr/>
            <p:nvPr/>
          </p:nvSpPr>
          <p:spPr>
            <a:xfrm>
              <a:off x="5696950" y="865200"/>
              <a:ext cx="2000" cy="725"/>
            </a:xfrm>
            <a:custGeom>
              <a:avLst/>
              <a:gdLst/>
              <a:ahLst/>
              <a:cxnLst/>
              <a:rect l="l" t="t" r="r" b="b"/>
              <a:pathLst>
                <a:path w="80" h="29" extrusionOk="0">
                  <a:moveTo>
                    <a:pt x="38" y="1"/>
                  </a:moveTo>
                  <a:cubicBezTo>
                    <a:pt x="20" y="1"/>
                    <a:pt x="4" y="7"/>
                    <a:pt x="4" y="15"/>
                  </a:cubicBezTo>
                  <a:cubicBezTo>
                    <a:pt x="1" y="27"/>
                    <a:pt x="11" y="29"/>
                    <a:pt x="25" y="29"/>
                  </a:cubicBezTo>
                  <a:cubicBezTo>
                    <a:pt x="31" y="29"/>
                    <a:pt x="39" y="28"/>
                    <a:pt x="45" y="28"/>
                  </a:cubicBezTo>
                  <a:cubicBezTo>
                    <a:pt x="55" y="28"/>
                    <a:pt x="79" y="28"/>
                    <a:pt x="73" y="18"/>
                  </a:cubicBezTo>
                  <a:cubicBezTo>
                    <a:pt x="69" y="7"/>
                    <a:pt x="55" y="1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2" name="Google Shape;4622;p34"/>
            <p:cNvSpPr/>
            <p:nvPr/>
          </p:nvSpPr>
          <p:spPr>
            <a:xfrm>
              <a:off x="5651475" y="680900"/>
              <a:ext cx="1425" cy="975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18" y="0"/>
                  </a:moveTo>
                  <a:cubicBezTo>
                    <a:pt x="4" y="0"/>
                    <a:pt x="1" y="10"/>
                    <a:pt x="4" y="18"/>
                  </a:cubicBezTo>
                  <a:cubicBezTo>
                    <a:pt x="4" y="28"/>
                    <a:pt x="7" y="35"/>
                    <a:pt x="32" y="39"/>
                  </a:cubicBezTo>
                  <a:cubicBezTo>
                    <a:pt x="46" y="35"/>
                    <a:pt x="57" y="31"/>
                    <a:pt x="53" y="24"/>
                  </a:cubicBezTo>
                  <a:cubicBezTo>
                    <a:pt x="49" y="14"/>
                    <a:pt x="46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3" name="Google Shape;4623;p34"/>
            <p:cNvSpPr/>
            <p:nvPr/>
          </p:nvSpPr>
          <p:spPr>
            <a:xfrm>
              <a:off x="5512825" y="856450"/>
              <a:ext cx="1450" cy="825"/>
            </a:xfrm>
            <a:custGeom>
              <a:avLst/>
              <a:gdLst/>
              <a:ahLst/>
              <a:cxnLst/>
              <a:rect l="l" t="t" r="r" b="b"/>
              <a:pathLst>
                <a:path w="58" h="33" extrusionOk="0">
                  <a:moveTo>
                    <a:pt x="37" y="0"/>
                  </a:moveTo>
                  <a:cubicBezTo>
                    <a:pt x="16" y="0"/>
                    <a:pt x="6" y="11"/>
                    <a:pt x="3" y="18"/>
                  </a:cubicBezTo>
                  <a:cubicBezTo>
                    <a:pt x="0" y="26"/>
                    <a:pt x="7" y="33"/>
                    <a:pt x="17" y="33"/>
                  </a:cubicBezTo>
                  <a:cubicBezTo>
                    <a:pt x="19" y="33"/>
                    <a:pt x="21" y="32"/>
                    <a:pt x="24" y="32"/>
                  </a:cubicBezTo>
                  <a:cubicBezTo>
                    <a:pt x="41" y="32"/>
                    <a:pt x="55" y="24"/>
                    <a:pt x="58" y="11"/>
                  </a:cubicBezTo>
                  <a:cubicBezTo>
                    <a:pt x="51" y="8"/>
                    <a:pt x="45" y="0"/>
                    <a:pt x="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4" name="Google Shape;4624;p34"/>
            <p:cNvSpPr/>
            <p:nvPr/>
          </p:nvSpPr>
          <p:spPr>
            <a:xfrm>
              <a:off x="5507425" y="728425"/>
              <a:ext cx="1575" cy="750"/>
            </a:xfrm>
            <a:custGeom>
              <a:avLst/>
              <a:gdLst/>
              <a:ahLst/>
              <a:cxnLst/>
              <a:rect l="l" t="t" r="r" b="b"/>
              <a:pathLst>
                <a:path w="63" h="30" extrusionOk="0">
                  <a:moveTo>
                    <a:pt x="28" y="0"/>
                  </a:moveTo>
                  <a:cubicBezTo>
                    <a:pt x="11" y="4"/>
                    <a:pt x="0" y="11"/>
                    <a:pt x="3" y="18"/>
                  </a:cubicBezTo>
                  <a:cubicBezTo>
                    <a:pt x="7" y="23"/>
                    <a:pt x="17" y="29"/>
                    <a:pt x="28" y="29"/>
                  </a:cubicBezTo>
                  <a:cubicBezTo>
                    <a:pt x="30" y="29"/>
                    <a:pt x="33" y="29"/>
                    <a:pt x="35" y="29"/>
                  </a:cubicBezTo>
                  <a:cubicBezTo>
                    <a:pt x="53" y="29"/>
                    <a:pt x="62" y="24"/>
                    <a:pt x="62" y="11"/>
                  </a:cubicBezTo>
                  <a:cubicBezTo>
                    <a:pt x="56" y="4"/>
                    <a:pt x="45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5" name="Google Shape;4625;p34"/>
            <p:cNvSpPr/>
            <p:nvPr/>
          </p:nvSpPr>
          <p:spPr>
            <a:xfrm>
              <a:off x="5404125" y="850900"/>
              <a:ext cx="1400" cy="550"/>
            </a:xfrm>
            <a:custGeom>
              <a:avLst/>
              <a:gdLst/>
              <a:ahLst/>
              <a:cxnLst/>
              <a:rect l="l" t="t" r="r" b="b"/>
              <a:pathLst>
                <a:path w="56" h="22" extrusionOk="0">
                  <a:moveTo>
                    <a:pt x="25" y="1"/>
                  </a:moveTo>
                  <a:cubicBezTo>
                    <a:pt x="14" y="1"/>
                    <a:pt x="0" y="7"/>
                    <a:pt x="4" y="14"/>
                  </a:cubicBezTo>
                  <a:cubicBezTo>
                    <a:pt x="7" y="21"/>
                    <a:pt x="25" y="21"/>
                    <a:pt x="39" y="21"/>
                  </a:cubicBezTo>
                  <a:cubicBezTo>
                    <a:pt x="49" y="21"/>
                    <a:pt x="55" y="17"/>
                    <a:pt x="55" y="11"/>
                  </a:cubicBezTo>
                  <a:cubicBezTo>
                    <a:pt x="52" y="4"/>
                    <a:pt x="42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6" name="Google Shape;4626;p34"/>
            <p:cNvSpPr/>
            <p:nvPr/>
          </p:nvSpPr>
          <p:spPr>
            <a:xfrm>
              <a:off x="5640625" y="679500"/>
              <a:ext cx="1600" cy="775"/>
            </a:xfrm>
            <a:custGeom>
              <a:avLst/>
              <a:gdLst/>
              <a:ahLst/>
              <a:cxnLst/>
              <a:rect l="l" t="t" r="r" b="b"/>
              <a:pathLst>
                <a:path w="64" h="31" extrusionOk="0">
                  <a:moveTo>
                    <a:pt x="12" y="1"/>
                  </a:moveTo>
                  <a:cubicBezTo>
                    <a:pt x="12" y="11"/>
                    <a:pt x="1" y="21"/>
                    <a:pt x="22" y="29"/>
                  </a:cubicBezTo>
                  <a:cubicBezTo>
                    <a:pt x="25" y="30"/>
                    <a:pt x="28" y="30"/>
                    <a:pt x="31" y="30"/>
                  </a:cubicBezTo>
                  <a:cubicBezTo>
                    <a:pt x="38" y="30"/>
                    <a:pt x="45" y="28"/>
                    <a:pt x="50" y="25"/>
                  </a:cubicBezTo>
                  <a:cubicBezTo>
                    <a:pt x="63" y="11"/>
                    <a:pt x="46" y="4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7" name="Google Shape;4627;p34"/>
            <p:cNvSpPr/>
            <p:nvPr/>
          </p:nvSpPr>
          <p:spPr>
            <a:xfrm>
              <a:off x="5553200" y="682375"/>
              <a:ext cx="1425" cy="700"/>
            </a:xfrm>
            <a:custGeom>
              <a:avLst/>
              <a:gdLst/>
              <a:ahLst/>
              <a:cxnLst/>
              <a:rect l="l" t="t" r="r" b="b"/>
              <a:pathLst>
                <a:path w="57" h="28" extrusionOk="0">
                  <a:moveTo>
                    <a:pt x="33" y="0"/>
                  </a:moveTo>
                  <a:cubicBezTo>
                    <a:pt x="15" y="0"/>
                    <a:pt x="1" y="4"/>
                    <a:pt x="1" y="14"/>
                  </a:cubicBezTo>
                  <a:cubicBezTo>
                    <a:pt x="1" y="25"/>
                    <a:pt x="15" y="28"/>
                    <a:pt x="29" y="28"/>
                  </a:cubicBezTo>
                  <a:cubicBezTo>
                    <a:pt x="46" y="28"/>
                    <a:pt x="57" y="21"/>
                    <a:pt x="57" y="18"/>
                  </a:cubicBezTo>
                  <a:cubicBezTo>
                    <a:pt x="57" y="4"/>
                    <a:pt x="46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8" name="Google Shape;4628;p34"/>
            <p:cNvSpPr/>
            <p:nvPr/>
          </p:nvSpPr>
          <p:spPr>
            <a:xfrm>
              <a:off x="5592425" y="686875"/>
              <a:ext cx="1600" cy="675"/>
            </a:xfrm>
            <a:custGeom>
              <a:avLst/>
              <a:gdLst/>
              <a:ahLst/>
              <a:cxnLst/>
              <a:rect l="l" t="t" r="r" b="b"/>
              <a:pathLst>
                <a:path w="64" h="27" extrusionOk="0">
                  <a:moveTo>
                    <a:pt x="35" y="0"/>
                  </a:moveTo>
                  <a:cubicBezTo>
                    <a:pt x="21" y="0"/>
                    <a:pt x="4" y="4"/>
                    <a:pt x="4" y="14"/>
                  </a:cubicBezTo>
                  <a:cubicBezTo>
                    <a:pt x="1" y="21"/>
                    <a:pt x="17" y="25"/>
                    <a:pt x="31" y="25"/>
                  </a:cubicBezTo>
                  <a:cubicBezTo>
                    <a:pt x="35" y="26"/>
                    <a:pt x="38" y="26"/>
                    <a:pt x="41" y="26"/>
                  </a:cubicBezTo>
                  <a:cubicBezTo>
                    <a:pt x="55" y="26"/>
                    <a:pt x="63" y="19"/>
                    <a:pt x="63" y="11"/>
                  </a:cubicBezTo>
                  <a:cubicBezTo>
                    <a:pt x="63" y="4"/>
                    <a:pt x="56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9" name="Google Shape;4629;p34"/>
            <p:cNvSpPr/>
            <p:nvPr/>
          </p:nvSpPr>
          <p:spPr>
            <a:xfrm>
              <a:off x="5601600" y="861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0" name="Google Shape;4630;p34"/>
            <p:cNvSpPr/>
            <p:nvPr/>
          </p:nvSpPr>
          <p:spPr>
            <a:xfrm>
              <a:off x="5477825" y="862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1" name="Google Shape;4631;p34"/>
            <p:cNvSpPr/>
            <p:nvPr/>
          </p:nvSpPr>
          <p:spPr>
            <a:xfrm>
              <a:off x="5606725" y="685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2" name="Google Shape;4632;p34"/>
            <p:cNvSpPr/>
            <p:nvPr/>
          </p:nvSpPr>
          <p:spPr>
            <a:xfrm>
              <a:off x="5740650" y="858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3" name="Google Shape;4633;p34"/>
            <p:cNvSpPr/>
            <p:nvPr/>
          </p:nvSpPr>
          <p:spPr>
            <a:xfrm>
              <a:off x="5584950" y="853975"/>
              <a:ext cx="3350" cy="925"/>
            </a:xfrm>
            <a:custGeom>
              <a:avLst/>
              <a:gdLst/>
              <a:ahLst/>
              <a:cxnLst/>
              <a:rect l="l" t="t" r="r" b="b"/>
              <a:pathLst>
                <a:path w="134" h="37" extrusionOk="0">
                  <a:moveTo>
                    <a:pt x="68" y="1"/>
                  </a:moveTo>
                  <a:cubicBezTo>
                    <a:pt x="43" y="1"/>
                    <a:pt x="20" y="9"/>
                    <a:pt x="1" y="27"/>
                  </a:cubicBezTo>
                  <a:cubicBezTo>
                    <a:pt x="28" y="31"/>
                    <a:pt x="52" y="36"/>
                    <a:pt x="76" y="36"/>
                  </a:cubicBezTo>
                  <a:cubicBezTo>
                    <a:pt x="92" y="36"/>
                    <a:pt x="107" y="34"/>
                    <a:pt x="122" y="27"/>
                  </a:cubicBezTo>
                  <a:cubicBezTo>
                    <a:pt x="133" y="19"/>
                    <a:pt x="126" y="12"/>
                    <a:pt x="116" y="9"/>
                  </a:cubicBezTo>
                  <a:cubicBezTo>
                    <a:pt x="99" y="4"/>
                    <a:pt x="83" y="1"/>
                    <a:pt x="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4" name="Google Shape;4634;p34"/>
            <p:cNvSpPr/>
            <p:nvPr/>
          </p:nvSpPr>
          <p:spPr>
            <a:xfrm>
              <a:off x="5619375" y="861200"/>
              <a:ext cx="1425" cy="825"/>
            </a:xfrm>
            <a:custGeom>
              <a:avLst/>
              <a:gdLst/>
              <a:ahLst/>
              <a:cxnLst/>
              <a:rect l="l" t="t" r="r" b="b"/>
              <a:pathLst>
                <a:path w="57" h="33" extrusionOk="0">
                  <a:moveTo>
                    <a:pt x="32" y="1"/>
                  </a:moveTo>
                  <a:cubicBezTo>
                    <a:pt x="15" y="1"/>
                    <a:pt x="1" y="5"/>
                    <a:pt x="1" y="15"/>
                  </a:cubicBezTo>
                  <a:cubicBezTo>
                    <a:pt x="5" y="26"/>
                    <a:pt x="12" y="32"/>
                    <a:pt x="32" y="32"/>
                  </a:cubicBezTo>
                  <a:cubicBezTo>
                    <a:pt x="47" y="32"/>
                    <a:pt x="53" y="29"/>
                    <a:pt x="57" y="22"/>
                  </a:cubicBezTo>
                  <a:cubicBezTo>
                    <a:pt x="53" y="12"/>
                    <a:pt x="53" y="5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5" name="Google Shape;4635;p34"/>
            <p:cNvSpPr/>
            <p:nvPr/>
          </p:nvSpPr>
          <p:spPr>
            <a:xfrm>
              <a:off x="5816975" y="856525"/>
              <a:ext cx="2175" cy="725"/>
            </a:xfrm>
            <a:custGeom>
              <a:avLst/>
              <a:gdLst/>
              <a:ahLst/>
              <a:cxnLst/>
              <a:rect l="l" t="t" r="r" b="b"/>
              <a:pathLst>
                <a:path w="87" h="29" extrusionOk="0">
                  <a:moveTo>
                    <a:pt x="35" y="0"/>
                  </a:moveTo>
                  <a:cubicBezTo>
                    <a:pt x="18" y="5"/>
                    <a:pt x="0" y="8"/>
                    <a:pt x="4" y="15"/>
                  </a:cubicBezTo>
                  <a:cubicBezTo>
                    <a:pt x="6" y="27"/>
                    <a:pt x="22" y="29"/>
                    <a:pt x="38" y="29"/>
                  </a:cubicBezTo>
                  <a:cubicBezTo>
                    <a:pt x="44" y="29"/>
                    <a:pt x="50" y="29"/>
                    <a:pt x="56" y="29"/>
                  </a:cubicBezTo>
                  <a:cubicBezTo>
                    <a:pt x="69" y="25"/>
                    <a:pt x="87" y="25"/>
                    <a:pt x="87" y="15"/>
                  </a:cubicBezTo>
                  <a:cubicBezTo>
                    <a:pt x="77" y="0"/>
                    <a:pt x="56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6" name="Google Shape;4636;p34"/>
            <p:cNvSpPr/>
            <p:nvPr/>
          </p:nvSpPr>
          <p:spPr>
            <a:xfrm>
              <a:off x="5474100" y="738125"/>
              <a:ext cx="1950" cy="925"/>
            </a:xfrm>
            <a:custGeom>
              <a:avLst/>
              <a:gdLst/>
              <a:ahLst/>
              <a:cxnLst/>
              <a:rect l="l" t="t" r="r" b="b"/>
              <a:pathLst>
                <a:path w="78" h="37" extrusionOk="0">
                  <a:moveTo>
                    <a:pt x="45" y="0"/>
                  </a:moveTo>
                  <a:cubicBezTo>
                    <a:pt x="42" y="0"/>
                    <a:pt x="39" y="1"/>
                    <a:pt x="36" y="1"/>
                  </a:cubicBezTo>
                  <a:cubicBezTo>
                    <a:pt x="15" y="1"/>
                    <a:pt x="1" y="8"/>
                    <a:pt x="4" y="22"/>
                  </a:cubicBezTo>
                  <a:cubicBezTo>
                    <a:pt x="8" y="28"/>
                    <a:pt x="18" y="37"/>
                    <a:pt x="37" y="37"/>
                  </a:cubicBezTo>
                  <a:cubicBezTo>
                    <a:pt x="40" y="37"/>
                    <a:pt x="43" y="37"/>
                    <a:pt x="46" y="36"/>
                  </a:cubicBezTo>
                  <a:cubicBezTo>
                    <a:pt x="63" y="36"/>
                    <a:pt x="77" y="32"/>
                    <a:pt x="77" y="22"/>
                  </a:cubicBezTo>
                  <a:cubicBezTo>
                    <a:pt x="75" y="10"/>
                    <a:pt x="63" y="0"/>
                    <a:pt x="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7" name="Google Shape;4637;p34"/>
            <p:cNvSpPr/>
            <p:nvPr/>
          </p:nvSpPr>
          <p:spPr>
            <a:xfrm>
              <a:off x="5553650" y="855300"/>
              <a:ext cx="1925" cy="650"/>
            </a:xfrm>
            <a:custGeom>
              <a:avLst/>
              <a:gdLst/>
              <a:ahLst/>
              <a:cxnLst/>
              <a:rect l="l" t="t" r="r" b="b"/>
              <a:pathLst>
                <a:path w="77" h="26" extrusionOk="0">
                  <a:moveTo>
                    <a:pt x="37" y="1"/>
                  </a:moveTo>
                  <a:cubicBezTo>
                    <a:pt x="19" y="1"/>
                    <a:pt x="14" y="7"/>
                    <a:pt x="0" y="25"/>
                  </a:cubicBezTo>
                  <a:cubicBezTo>
                    <a:pt x="32" y="25"/>
                    <a:pt x="59" y="22"/>
                    <a:pt x="77" y="4"/>
                  </a:cubicBezTo>
                  <a:cubicBezTo>
                    <a:pt x="59" y="2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8" name="Google Shape;4638;p34"/>
            <p:cNvSpPr/>
            <p:nvPr/>
          </p:nvSpPr>
          <p:spPr>
            <a:xfrm>
              <a:off x="5850875" y="671450"/>
              <a:ext cx="39425" cy="4375"/>
            </a:xfrm>
            <a:custGeom>
              <a:avLst/>
              <a:gdLst/>
              <a:ahLst/>
              <a:cxnLst/>
              <a:rect l="l" t="t" r="r" b="b"/>
              <a:pathLst>
                <a:path w="1577" h="175" extrusionOk="0">
                  <a:moveTo>
                    <a:pt x="1502" y="0"/>
                  </a:moveTo>
                  <a:cubicBezTo>
                    <a:pt x="1458" y="0"/>
                    <a:pt x="1428" y="25"/>
                    <a:pt x="1385" y="28"/>
                  </a:cubicBezTo>
                  <a:cubicBezTo>
                    <a:pt x="1381" y="28"/>
                    <a:pt x="1377" y="28"/>
                    <a:pt x="1372" y="28"/>
                  </a:cubicBezTo>
                  <a:cubicBezTo>
                    <a:pt x="1313" y="28"/>
                    <a:pt x="1256" y="12"/>
                    <a:pt x="1197" y="12"/>
                  </a:cubicBezTo>
                  <a:cubicBezTo>
                    <a:pt x="1179" y="12"/>
                    <a:pt x="1161" y="14"/>
                    <a:pt x="1142" y="18"/>
                  </a:cubicBezTo>
                  <a:cubicBezTo>
                    <a:pt x="1083" y="18"/>
                    <a:pt x="1024" y="18"/>
                    <a:pt x="969" y="28"/>
                  </a:cubicBezTo>
                  <a:cubicBezTo>
                    <a:pt x="883" y="42"/>
                    <a:pt x="788" y="24"/>
                    <a:pt x="712" y="63"/>
                  </a:cubicBezTo>
                  <a:lnTo>
                    <a:pt x="705" y="63"/>
                  </a:lnTo>
                  <a:cubicBezTo>
                    <a:pt x="664" y="61"/>
                    <a:pt x="623" y="60"/>
                    <a:pt x="583" y="60"/>
                  </a:cubicBezTo>
                  <a:cubicBezTo>
                    <a:pt x="529" y="60"/>
                    <a:pt x="475" y="63"/>
                    <a:pt x="420" y="73"/>
                  </a:cubicBezTo>
                  <a:cubicBezTo>
                    <a:pt x="388" y="79"/>
                    <a:pt x="362" y="98"/>
                    <a:pt x="327" y="98"/>
                  </a:cubicBezTo>
                  <a:cubicBezTo>
                    <a:pt x="321" y="98"/>
                    <a:pt x="316" y="98"/>
                    <a:pt x="310" y="97"/>
                  </a:cubicBezTo>
                  <a:cubicBezTo>
                    <a:pt x="301" y="95"/>
                    <a:pt x="293" y="94"/>
                    <a:pt x="286" y="94"/>
                  </a:cubicBezTo>
                  <a:cubicBezTo>
                    <a:pt x="264" y="94"/>
                    <a:pt x="249" y="102"/>
                    <a:pt x="233" y="118"/>
                  </a:cubicBezTo>
                  <a:cubicBezTo>
                    <a:pt x="224" y="128"/>
                    <a:pt x="215" y="133"/>
                    <a:pt x="205" y="133"/>
                  </a:cubicBezTo>
                  <a:cubicBezTo>
                    <a:pt x="193" y="133"/>
                    <a:pt x="182" y="125"/>
                    <a:pt x="175" y="111"/>
                  </a:cubicBezTo>
                  <a:cubicBezTo>
                    <a:pt x="171" y="101"/>
                    <a:pt x="161" y="101"/>
                    <a:pt x="150" y="101"/>
                  </a:cubicBezTo>
                  <a:cubicBezTo>
                    <a:pt x="116" y="101"/>
                    <a:pt x="81" y="101"/>
                    <a:pt x="50" y="104"/>
                  </a:cubicBezTo>
                  <a:cubicBezTo>
                    <a:pt x="32" y="108"/>
                    <a:pt x="1" y="104"/>
                    <a:pt x="4" y="122"/>
                  </a:cubicBezTo>
                  <a:cubicBezTo>
                    <a:pt x="4" y="139"/>
                    <a:pt x="4" y="156"/>
                    <a:pt x="36" y="164"/>
                  </a:cubicBezTo>
                  <a:cubicBezTo>
                    <a:pt x="58" y="170"/>
                    <a:pt x="79" y="174"/>
                    <a:pt x="100" y="174"/>
                  </a:cubicBezTo>
                  <a:cubicBezTo>
                    <a:pt x="112" y="174"/>
                    <a:pt x="124" y="173"/>
                    <a:pt x="136" y="170"/>
                  </a:cubicBezTo>
                  <a:cubicBezTo>
                    <a:pt x="174" y="166"/>
                    <a:pt x="210" y="164"/>
                    <a:pt x="247" y="164"/>
                  </a:cubicBezTo>
                  <a:cubicBezTo>
                    <a:pt x="299" y="164"/>
                    <a:pt x="350" y="168"/>
                    <a:pt x="404" y="173"/>
                  </a:cubicBezTo>
                  <a:cubicBezTo>
                    <a:pt x="409" y="174"/>
                    <a:pt x="414" y="175"/>
                    <a:pt x="419" y="175"/>
                  </a:cubicBezTo>
                  <a:cubicBezTo>
                    <a:pt x="432" y="175"/>
                    <a:pt x="443" y="172"/>
                    <a:pt x="455" y="167"/>
                  </a:cubicBezTo>
                  <a:cubicBezTo>
                    <a:pt x="514" y="143"/>
                    <a:pt x="566" y="111"/>
                    <a:pt x="639" y="104"/>
                  </a:cubicBezTo>
                  <a:cubicBezTo>
                    <a:pt x="649" y="104"/>
                    <a:pt x="659" y="104"/>
                    <a:pt x="668" y="104"/>
                  </a:cubicBezTo>
                  <a:cubicBezTo>
                    <a:pt x="682" y="104"/>
                    <a:pt x="696" y="105"/>
                    <a:pt x="708" y="111"/>
                  </a:cubicBezTo>
                  <a:cubicBezTo>
                    <a:pt x="738" y="124"/>
                    <a:pt x="765" y="131"/>
                    <a:pt x="792" y="131"/>
                  </a:cubicBezTo>
                  <a:cubicBezTo>
                    <a:pt x="822" y="131"/>
                    <a:pt x="851" y="122"/>
                    <a:pt x="883" y="104"/>
                  </a:cubicBezTo>
                  <a:cubicBezTo>
                    <a:pt x="920" y="84"/>
                    <a:pt x="954" y="73"/>
                    <a:pt x="988" y="73"/>
                  </a:cubicBezTo>
                  <a:cubicBezTo>
                    <a:pt x="1018" y="73"/>
                    <a:pt x="1048" y="81"/>
                    <a:pt x="1080" y="97"/>
                  </a:cubicBezTo>
                  <a:cubicBezTo>
                    <a:pt x="1128" y="120"/>
                    <a:pt x="1178" y="129"/>
                    <a:pt x="1232" y="129"/>
                  </a:cubicBezTo>
                  <a:cubicBezTo>
                    <a:pt x="1260" y="129"/>
                    <a:pt x="1289" y="126"/>
                    <a:pt x="1320" y="122"/>
                  </a:cubicBezTo>
                  <a:cubicBezTo>
                    <a:pt x="1347" y="118"/>
                    <a:pt x="1382" y="122"/>
                    <a:pt x="1385" y="94"/>
                  </a:cubicBezTo>
                  <a:cubicBezTo>
                    <a:pt x="1402" y="91"/>
                    <a:pt x="1405" y="72"/>
                    <a:pt x="1424" y="72"/>
                  </a:cubicBezTo>
                  <a:cubicBezTo>
                    <a:pt x="1428" y="72"/>
                    <a:pt x="1434" y="74"/>
                    <a:pt x="1440" y="76"/>
                  </a:cubicBezTo>
                  <a:cubicBezTo>
                    <a:pt x="1448" y="104"/>
                    <a:pt x="1507" y="84"/>
                    <a:pt x="1514" y="111"/>
                  </a:cubicBezTo>
                  <a:cubicBezTo>
                    <a:pt x="1516" y="116"/>
                    <a:pt x="1524" y="119"/>
                    <a:pt x="1532" y="119"/>
                  </a:cubicBezTo>
                  <a:cubicBezTo>
                    <a:pt x="1535" y="119"/>
                    <a:pt x="1538" y="119"/>
                    <a:pt x="1541" y="118"/>
                  </a:cubicBezTo>
                  <a:cubicBezTo>
                    <a:pt x="1555" y="111"/>
                    <a:pt x="1549" y="97"/>
                    <a:pt x="1538" y="97"/>
                  </a:cubicBezTo>
                  <a:cubicBezTo>
                    <a:pt x="1503" y="87"/>
                    <a:pt x="1496" y="63"/>
                    <a:pt x="1472" y="52"/>
                  </a:cubicBezTo>
                  <a:cubicBezTo>
                    <a:pt x="1461" y="45"/>
                    <a:pt x="1455" y="39"/>
                    <a:pt x="1461" y="31"/>
                  </a:cubicBezTo>
                  <a:cubicBezTo>
                    <a:pt x="1472" y="28"/>
                    <a:pt x="1486" y="28"/>
                    <a:pt x="1500" y="28"/>
                  </a:cubicBezTo>
                  <a:cubicBezTo>
                    <a:pt x="1501" y="27"/>
                    <a:pt x="1503" y="27"/>
                    <a:pt x="1505" y="27"/>
                  </a:cubicBezTo>
                  <a:cubicBezTo>
                    <a:pt x="1516" y="27"/>
                    <a:pt x="1522" y="35"/>
                    <a:pt x="1531" y="42"/>
                  </a:cubicBezTo>
                  <a:cubicBezTo>
                    <a:pt x="1538" y="44"/>
                    <a:pt x="1545" y="48"/>
                    <a:pt x="1554" y="48"/>
                  </a:cubicBezTo>
                  <a:cubicBezTo>
                    <a:pt x="1557" y="48"/>
                    <a:pt x="1561" y="47"/>
                    <a:pt x="1565" y="45"/>
                  </a:cubicBezTo>
                  <a:cubicBezTo>
                    <a:pt x="1576" y="39"/>
                    <a:pt x="1576" y="28"/>
                    <a:pt x="1569" y="21"/>
                  </a:cubicBezTo>
                  <a:cubicBezTo>
                    <a:pt x="1559" y="4"/>
                    <a:pt x="1534" y="4"/>
                    <a:pt x="1510" y="0"/>
                  </a:cubicBezTo>
                  <a:cubicBezTo>
                    <a:pt x="1508" y="0"/>
                    <a:pt x="1505" y="0"/>
                    <a:pt x="15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9" name="Google Shape;4639;p34"/>
            <p:cNvSpPr/>
            <p:nvPr/>
          </p:nvSpPr>
          <p:spPr>
            <a:xfrm>
              <a:off x="5822350" y="674875"/>
              <a:ext cx="17200" cy="2475"/>
            </a:xfrm>
            <a:custGeom>
              <a:avLst/>
              <a:gdLst/>
              <a:ahLst/>
              <a:cxnLst/>
              <a:rect l="l" t="t" r="r" b="b"/>
              <a:pathLst>
                <a:path w="688" h="99" extrusionOk="0">
                  <a:moveTo>
                    <a:pt x="541" y="0"/>
                  </a:moveTo>
                  <a:cubicBezTo>
                    <a:pt x="519" y="0"/>
                    <a:pt x="495" y="5"/>
                    <a:pt x="469" y="16"/>
                  </a:cubicBezTo>
                  <a:cubicBezTo>
                    <a:pt x="465" y="17"/>
                    <a:pt x="461" y="17"/>
                    <a:pt x="455" y="17"/>
                  </a:cubicBezTo>
                  <a:cubicBezTo>
                    <a:pt x="445" y="17"/>
                    <a:pt x="433" y="16"/>
                    <a:pt x="424" y="16"/>
                  </a:cubicBezTo>
                  <a:cubicBezTo>
                    <a:pt x="416" y="15"/>
                    <a:pt x="408" y="15"/>
                    <a:pt x="400" y="15"/>
                  </a:cubicBezTo>
                  <a:cubicBezTo>
                    <a:pt x="292" y="15"/>
                    <a:pt x="188" y="33"/>
                    <a:pt x="83" y="33"/>
                  </a:cubicBezTo>
                  <a:cubicBezTo>
                    <a:pt x="75" y="33"/>
                    <a:pt x="67" y="33"/>
                    <a:pt x="59" y="33"/>
                  </a:cubicBezTo>
                  <a:cubicBezTo>
                    <a:pt x="38" y="33"/>
                    <a:pt x="0" y="33"/>
                    <a:pt x="0" y="54"/>
                  </a:cubicBezTo>
                  <a:cubicBezTo>
                    <a:pt x="4" y="71"/>
                    <a:pt x="35" y="85"/>
                    <a:pt x="59" y="85"/>
                  </a:cubicBezTo>
                  <a:cubicBezTo>
                    <a:pt x="140" y="85"/>
                    <a:pt x="218" y="99"/>
                    <a:pt x="299" y="99"/>
                  </a:cubicBezTo>
                  <a:cubicBezTo>
                    <a:pt x="333" y="99"/>
                    <a:pt x="368" y="96"/>
                    <a:pt x="403" y="89"/>
                  </a:cubicBezTo>
                  <a:cubicBezTo>
                    <a:pt x="423" y="85"/>
                    <a:pt x="443" y="84"/>
                    <a:pt x="463" y="84"/>
                  </a:cubicBezTo>
                  <a:cubicBezTo>
                    <a:pt x="482" y="84"/>
                    <a:pt x="501" y="85"/>
                    <a:pt x="519" y="85"/>
                  </a:cubicBezTo>
                  <a:cubicBezTo>
                    <a:pt x="550" y="85"/>
                    <a:pt x="580" y="82"/>
                    <a:pt x="604" y="68"/>
                  </a:cubicBezTo>
                  <a:cubicBezTo>
                    <a:pt x="621" y="70"/>
                    <a:pt x="635" y="71"/>
                    <a:pt x="646" y="71"/>
                  </a:cubicBezTo>
                  <a:cubicBezTo>
                    <a:pt x="661" y="71"/>
                    <a:pt x="672" y="69"/>
                    <a:pt x="680" y="61"/>
                  </a:cubicBezTo>
                  <a:cubicBezTo>
                    <a:pt x="687" y="54"/>
                    <a:pt x="680" y="47"/>
                    <a:pt x="670" y="43"/>
                  </a:cubicBezTo>
                  <a:cubicBezTo>
                    <a:pt x="630" y="22"/>
                    <a:pt x="589" y="0"/>
                    <a:pt x="5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0" name="Google Shape;4640;p34"/>
            <p:cNvSpPr/>
            <p:nvPr/>
          </p:nvSpPr>
          <p:spPr>
            <a:xfrm>
              <a:off x="5385025" y="666200"/>
              <a:ext cx="894450" cy="200450"/>
            </a:xfrm>
            <a:custGeom>
              <a:avLst/>
              <a:gdLst/>
              <a:ahLst/>
              <a:cxnLst/>
              <a:rect l="l" t="t" r="r" b="b"/>
              <a:pathLst>
                <a:path w="35778" h="8018" extrusionOk="0">
                  <a:moveTo>
                    <a:pt x="28109" y="85"/>
                  </a:moveTo>
                  <a:cubicBezTo>
                    <a:pt x="28109" y="85"/>
                    <a:pt x="28109" y="89"/>
                    <a:pt x="28114" y="89"/>
                  </a:cubicBezTo>
                  <a:lnTo>
                    <a:pt x="28106" y="89"/>
                  </a:lnTo>
                  <a:lnTo>
                    <a:pt x="28109" y="85"/>
                  </a:lnTo>
                  <a:close/>
                  <a:moveTo>
                    <a:pt x="26625" y="169"/>
                  </a:moveTo>
                  <a:lnTo>
                    <a:pt x="26625" y="172"/>
                  </a:lnTo>
                  <a:cubicBezTo>
                    <a:pt x="26621" y="172"/>
                    <a:pt x="26621" y="172"/>
                    <a:pt x="26621" y="169"/>
                  </a:cubicBezTo>
                  <a:close/>
                  <a:moveTo>
                    <a:pt x="20370" y="238"/>
                  </a:moveTo>
                  <a:lnTo>
                    <a:pt x="20373" y="241"/>
                  </a:lnTo>
                  <a:lnTo>
                    <a:pt x="20370" y="241"/>
                  </a:lnTo>
                  <a:lnTo>
                    <a:pt x="20370" y="238"/>
                  </a:lnTo>
                  <a:close/>
                  <a:moveTo>
                    <a:pt x="21983" y="241"/>
                  </a:moveTo>
                  <a:cubicBezTo>
                    <a:pt x="21986" y="241"/>
                    <a:pt x="21986" y="244"/>
                    <a:pt x="21989" y="244"/>
                  </a:cubicBezTo>
                  <a:lnTo>
                    <a:pt x="21979" y="244"/>
                  </a:lnTo>
                  <a:lnTo>
                    <a:pt x="21983" y="241"/>
                  </a:lnTo>
                  <a:close/>
                  <a:moveTo>
                    <a:pt x="21855" y="214"/>
                  </a:moveTo>
                  <a:cubicBezTo>
                    <a:pt x="21837" y="234"/>
                    <a:pt x="21823" y="252"/>
                    <a:pt x="21827" y="276"/>
                  </a:cubicBezTo>
                  <a:lnTo>
                    <a:pt x="21726" y="276"/>
                  </a:lnTo>
                  <a:cubicBezTo>
                    <a:pt x="21723" y="279"/>
                    <a:pt x="21719" y="279"/>
                    <a:pt x="21716" y="279"/>
                  </a:cubicBezTo>
                  <a:cubicBezTo>
                    <a:pt x="21728" y="264"/>
                    <a:pt x="21724" y="255"/>
                    <a:pt x="21696" y="255"/>
                  </a:cubicBezTo>
                  <a:cubicBezTo>
                    <a:pt x="21692" y="255"/>
                    <a:pt x="21687" y="255"/>
                    <a:pt x="21681" y="255"/>
                  </a:cubicBezTo>
                  <a:cubicBezTo>
                    <a:pt x="21681" y="252"/>
                    <a:pt x="21677" y="252"/>
                    <a:pt x="21674" y="252"/>
                  </a:cubicBezTo>
                  <a:cubicBezTo>
                    <a:pt x="21677" y="249"/>
                    <a:pt x="21681" y="249"/>
                    <a:pt x="21685" y="249"/>
                  </a:cubicBezTo>
                  <a:cubicBezTo>
                    <a:pt x="21685" y="237"/>
                    <a:pt x="21679" y="230"/>
                    <a:pt x="21672" y="226"/>
                  </a:cubicBezTo>
                  <a:lnTo>
                    <a:pt x="21672" y="226"/>
                  </a:lnTo>
                  <a:cubicBezTo>
                    <a:pt x="21677" y="228"/>
                    <a:pt x="21684" y="228"/>
                    <a:pt x="21691" y="228"/>
                  </a:cubicBezTo>
                  <a:cubicBezTo>
                    <a:pt x="21715" y="228"/>
                    <a:pt x="21741" y="231"/>
                    <a:pt x="21766" y="231"/>
                  </a:cubicBezTo>
                  <a:cubicBezTo>
                    <a:pt x="21791" y="231"/>
                    <a:pt x="21816" y="228"/>
                    <a:pt x="21837" y="214"/>
                  </a:cubicBezTo>
                  <a:close/>
                  <a:moveTo>
                    <a:pt x="31507" y="283"/>
                  </a:moveTo>
                  <a:cubicBezTo>
                    <a:pt x="31510" y="283"/>
                    <a:pt x="31513" y="286"/>
                    <a:pt x="31513" y="286"/>
                  </a:cubicBezTo>
                  <a:cubicBezTo>
                    <a:pt x="31510" y="290"/>
                    <a:pt x="31507" y="294"/>
                    <a:pt x="31496" y="294"/>
                  </a:cubicBezTo>
                  <a:cubicBezTo>
                    <a:pt x="31499" y="290"/>
                    <a:pt x="31507" y="286"/>
                    <a:pt x="31507" y="283"/>
                  </a:cubicBezTo>
                  <a:close/>
                  <a:moveTo>
                    <a:pt x="20925" y="238"/>
                  </a:moveTo>
                  <a:cubicBezTo>
                    <a:pt x="20932" y="238"/>
                    <a:pt x="20935" y="241"/>
                    <a:pt x="20932" y="249"/>
                  </a:cubicBezTo>
                  <a:cubicBezTo>
                    <a:pt x="20921" y="265"/>
                    <a:pt x="20921" y="283"/>
                    <a:pt x="20921" y="300"/>
                  </a:cubicBezTo>
                  <a:lnTo>
                    <a:pt x="20921" y="304"/>
                  </a:lnTo>
                  <a:cubicBezTo>
                    <a:pt x="20911" y="311"/>
                    <a:pt x="20900" y="314"/>
                    <a:pt x="20890" y="314"/>
                  </a:cubicBezTo>
                  <a:cubicBezTo>
                    <a:pt x="20880" y="318"/>
                    <a:pt x="20870" y="318"/>
                    <a:pt x="20859" y="321"/>
                  </a:cubicBezTo>
                  <a:cubicBezTo>
                    <a:pt x="20841" y="321"/>
                    <a:pt x="20820" y="321"/>
                    <a:pt x="20803" y="324"/>
                  </a:cubicBezTo>
                  <a:cubicBezTo>
                    <a:pt x="20794" y="324"/>
                    <a:pt x="20785" y="326"/>
                    <a:pt x="20777" y="326"/>
                  </a:cubicBezTo>
                  <a:cubicBezTo>
                    <a:pt x="20773" y="326"/>
                    <a:pt x="20769" y="325"/>
                    <a:pt x="20765" y="324"/>
                  </a:cubicBezTo>
                  <a:cubicBezTo>
                    <a:pt x="20755" y="324"/>
                    <a:pt x="20745" y="324"/>
                    <a:pt x="20734" y="328"/>
                  </a:cubicBezTo>
                  <a:lnTo>
                    <a:pt x="20727" y="328"/>
                  </a:lnTo>
                  <a:cubicBezTo>
                    <a:pt x="20724" y="318"/>
                    <a:pt x="20727" y="307"/>
                    <a:pt x="20716" y="300"/>
                  </a:cubicBezTo>
                  <a:cubicBezTo>
                    <a:pt x="20692" y="279"/>
                    <a:pt x="20703" y="265"/>
                    <a:pt x="20734" y="262"/>
                  </a:cubicBezTo>
                  <a:cubicBezTo>
                    <a:pt x="20750" y="264"/>
                    <a:pt x="20764" y="264"/>
                    <a:pt x="20779" y="264"/>
                  </a:cubicBezTo>
                  <a:cubicBezTo>
                    <a:pt x="20794" y="264"/>
                    <a:pt x="20808" y="264"/>
                    <a:pt x="20824" y="262"/>
                  </a:cubicBezTo>
                  <a:cubicBezTo>
                    <a:pt x="20859" y="262"/>
                    <a:pt x="20886" y="252"/>
                    <a:pt x="20915" y="241"/>
                  </a:cubicBezTo>
                  <a:cubicBezTo>
                    <a:pt x="20918" y="241"/>
                    <a:pt x="20921" y="241"/>
                    <a:pt x="20925" y="238"/>
                  </a:cubicBezTo>
                  <a:close/>
                  <a:moveTo>
                    <a:pt x="23925" y="335"/>
                  </a:moveTo>
                  <a:lnTo>
                    <a:pt x="23925" y="335"/>
                  </a:lnTo>
                  <a:cubicBezTo>
                    <a:pt x="23938" y="338"/>
                    <a:pt x="23952" y="340"/>
                    <a:pt x="23967" y="340"/>
                  </a:cubicBezTo>
                  <a:cubicBezTo>
                    <a:pt x="23974" y="340"/>
                    <a:pt x="23981" y="340"/>
                    <a:pt x="23988" y="339"/>
                  </a:cubicBezTo>
                  <a:lnTo>
                    <a:pt x="23988" y="339"/>
                  </a:lnTo>
                  <a:cubicBezTo>
                    <a:pt x="23985" y="345"/>
                    <a:pt x="23988" y="353"/>
                    <a:pt x="23995" y="356"/>
                  </a:cubicBezTo>
                  <a:cubicBezTo>
                    <a:pt x="23967" y="356"/>
                    <a:pt x="23946" y="345"/>
                    <a:pt x="23925" y="335"/>
                  </a:cubicBezTo>
                  <a:close/>
                  <a:moveTo>
                    <a:pt x="21601" y="356"/>
                  </a:moveTo>
                  <a:cubicBezTo>
                    <a:pt x="21608" y="356"/>
                    <a:pt x="21608" y="359"/>
                    <a:pt x="21605" y="359"/>
                  </a:cubicBezTo>
                  <a:cubicBezTo>
                    <a:pt x="21601" y="359"/>
                    <a:pt x="21594" y="356"/>
                    <a:pt x="21591" y="356"/>
                  </a:cubicBezTo>
                  <a:close/>
                  <a:moveTo>
                    <a:pt x="20287" y="473"/>
                  </a:moveTo>
                  <a:lnTo>
                    <a:pt x="20287" y="473"/>
                  </a:lnTo>
                  <a:cubicBezTo>
                    <a:pt x="20290" y="478"/>
                    <a:pt x="20290" y="484"/>
                    <a:pt x="20293" y="488"/>
                  </a:cubicBezTo>
                  <a:cubicBezTo>
                    <a:pt x="20287" y="481"/>
                    <a:pt x="20283" y="478"/>
                    <a:pt x="20287" y="473"/>
                  </a:cubicBezTo>
                  <a:close/>
                  <a:moveTo>
                    <a:pt x="30531" y="376"/>
                  </a:moveTo>
                  <a:cubicBezTo>
                    <a:pt x="30550" y="376"/>
                    <a:pt x="30563" y="381"/>
                    <a:pt x="30566" y="398"/>
                  </a:cubicBezTo>
                  <a:cubicBezTo>
                    <a:pt x="30532" y="401"/>
                    <a:pt x="30507" y="408"/>
                    <a:pt x="30507" y="436"/>
                  </a:cubicBezTo>
                  <a:cubicBezTo>
                    <a:pt x="30507" y="450"/>
                    <a:pt x="30497" y="458"/>
                    <a:pt x="30478" y="458"/>
                  </a:cubicBezTo>
                  <a:cubicBezTo>
                    <a:pt x="30474" y="458"/>
                    <a:pt x="30470" y="457"/>
                    <a:pt x="30466" y="457"/>
                  </a:cubicBezTo>
                  <a:cubicBezTo>
                    <a:pt x="30452" y="457"/>
                    <a:pt x="30436" y="458"/>
                    <a:pt x="30421" y="458"/>
                  </a:cubicBezTo>
                  <a:cubicBezTo>
                    <a:pt x="30414" y="458"/>
                    <a:pt x="30406" y="458"/>
                    <a:pt x="30399" y="457"/>
                  </a:cubicBezTo>
                  <a:cubicBezTo>
                    <a:pt x="30391" y="457"/>
                    <a:pt x="30383" y="457"/>
                    <a:pt x="30375" y="457"/>
                  </a:cubicBezTo>
                  <a:cubicBezTo>
                    <a:pt x="30356" y="457"/>
                    <a:pt x="30342" y="454"/>
                    <a:pt x="30344" y="432"/>
                  </a:cubicBezTo>
                  <a:cubicBezTo>
                    <a:pt x="30348" y="415"/>
                    <a:pt x="30320" y="411"/>
                    <a:pt x="30295" y="411"/>
                  </a:cubicBezTo>
                  <a:cubicBezTo>
                    <a:pt x="30268" y="411"/>
                    <a:pt x="30244" y="418"/>
                    <a:pt x="30216" y="422"/>
                  </a:cubicBezTo>
                  <a:cubicBezTo>
                    <a:pt x="30195" y="425"/>
                    <a:pt x="30178" y="428"/>
                    <a:pt x="30174" y="446"/>
                  </a:cubicBezTo>
                  <a:cubicBezTo>
                    <a:pt x="30170" y="463"/>
                    <a:pt x="30195" y="463"/>
                    <a:pt x="30212" y="470"/>
                  </a:cubicBezTo>
                  <a:cubicBezTo>
                    <a:pt x="30191" y="478"/>
                    <a:pt x="30164" y="478"/>
                    <a:pt x="30146" y="488"/>
                  </a:cubicBezTo>
                  <a:cubicBezTo>
                    <a:pt x="30143" y="488"/>
                    <a:pt x="30139" y="488"/>
                    <a:pt x="30139" y="484"/>
                  </a:cubicBezTo>
                  <a:cubicBezTo>
                    <a:pt x="30136" y="478"/>
                    <a:pt x="30115" y="478"/>
                    <a:pt x="30104" y="470"/>
                  </a:cubicBezTo>
                  <a:cubicBezTo>
                    <a:pt x="30080" y="460"/>
                    <a:pt x="30077" y="432"/>
                    <a:pt x="30101" y="428"/>
                  </a:cubicBezTo>
                  <a:cubicBezTo>
                    <a:pt x="30146" y="425"/>
                    <a:pt x="30181" y="401"/>
                    <a:pt x="30226" y="401"/>
                  </a:cubicBezTo>
                  <a:cubicBezTo>
                    <a:pt x="30323" y="401"/>
                    <a:pt x="30420" y="390"/>
                    <a:pt x="30514" y="377"/>
                  </a:cubicBezTo>
                  <a:cubicBezTo>
                    <a:pt x="30520" y="376"/>
                    <a:pt x="30526" y="376"/>
                    <a:pt x="30531" y="376"/>
                  </a:cubicBezTo>
                  <a:close/>
                  <a:moveTo>
                    <a:pt x="23501" y="267"/>
                  </a:moveTo>
                  <a:cubicBezTo>
                    <a:pt x="23541" y="267"/>
                    <a:pt x="23577" y="278"/>
                    <a:pt x="23603" y="300"/>
                  </a:cubicBezTo>
                  <a:cubicBezTo>
                    <a:pt x="23606" y="307"/>
                    <a:pt x="23613" y="311"/>
                    <a:pt x="23617" y="314"/>
                  </a:cubicBezTo>
                  <a:cubicBezTo>
                    <a:pt x="23617" y="324"/>
                    <a:pt x="23627" y="335"/>
                    <a:pt x="23648" y="335"/>
                  </a:cubicBezTo>
                  <a:cubicBezTo>
                    <a:pt x="23654" y="336"/>
                    <a:pt x="23660" y="337"/>
                    <a:pt x="23666" y="337"/>
                  </a:cubicBezTo>
                  <a:cubicBezTo>
                    <a:pt x="23694" y="337"/>
                    <a:pt x="23720" y="325"/>
                    <a:pt x="23731" y="311"/>
                  </a:cubicBezTo>
                  <a:cubicBezTo>
                    <a:pt x="23743" y="295"/>
                    <a:pt x="23758" y="290"/>
                    <a:pt x="23773" y="290"/>
                  </a:cubicBezTo>
                  <a:cubicBezTo>
                    <a:pt x="23788" y="290"/>
                    <a:pt x="23803" y="295"/>
                    <a:pt x="23815" y="300"/>
                  </a:cubicBezTo>
                  <a:cubicBezTo>
                    <a:pt x="23829" y="307"/>
                    <a:pt x="23842" y="307"/>
                    <a:pt x="23856" y="311"/>
                  </a:cubicBezTo>
                  <a:cubicBezTo>
                    <a:pt x="23863" y="314"/>
                    <a:pt x="23874" y="314"/>
                    <a:pt x="23884" y="314"/>
                  </a:cubicBezTo>
                  <a:cubicBezTo>
                    <a:pt x="23891" y="314"/>
                    <a:pt x="23898" y="318"/>
                    <a:pt x="23905" y="318"/>
                  </a:cubicBezTo>
                  <a:cubicBezTo>
                    <a:pt x="23909" y="318"/>
                    <a:pt x="23912" y="318"/>
                    <a:pt x="23915" y="321"/>
                  </a:cubicBezTo>
                  <a:lnTo>
                    <a:pt x="23915" y="328"/>
                  </a:lnTo>
                  <a:cubicBezTo>
                    <a:pt x="23877" y="335"/>
                    <a:pt x="23842" y="342"/>
                    <a:pt x="23805" y="345"/>
                  </a:cubicBezTo>
                  <a:cubicBezTo>
                    <a:pt x="23784" y="349"/>
                    <a:pt x="23773" y="359"/>
                    <a:pt x="23773" y="369"/>
                  </a:cubicBezTo>
                  <a:cubicBezTo>
                    <a:pt x="23773" y="379"/>
                    <a:pt x="23783" y="381"/>
                    <a:pt x="23793" y="381"/>
                  </a:cubicBezTo>
                  <a:cubicBezTo>
                    <a:pt x="23798" y="381"/>
                    <a:pt x="23803" y="380"/>
                    <a:pt x="23808" y="380"/>
                  </a:cubicBezTo>
                  <a:cubicBezTo>
                    <a:pt x="23808" y="374"/>
                    <a:pt x="23805" y="366"/>
                    <a:pt x="23818" y="363"/>
                  </a:cubicBezTo>
                  <a:lnTo>
                    <a:pt x="23818" y="363"/>
                  </a:lnTo>
                  <a:cubicBezTo>
                    <a:pt x="23815" y="369"/>
                    <a:pt x="23808" y="374"/>
                    <a:pt x="23808" y="380"/>
                  </a:cubicBezTo>
                  <a:cubicBezTo>
                    <a:pt x="23835" y="390"/>
                    <a:pt x="23860" y="401"/>
                    <a:pt x="23891" y="401"/>
                  </a:cubicBezTo>
                  <a:cubicBezTo>
                    <a:pt x="23901" y="401"/>
                    <a:pt x="23909" y="401"/>
                    <a:pt x="23895" y="411"/>
                  </a:cubicBezTo>
                  <a:cubicBezTo>
                    <a:pt x="23861" y="430"/>
                    <a:pt x="23826" y="439"/>
                    <a:pt x="23787" y="439"/>
                  </a:cubicBezTo>
                  <a:cubicBezTo>
                    <a:pt x="23762" y="439"/>
                    <a:pt x="23736" y="435"/>
                    <a:pt x="23707" y="428"/>
                  </a:cubicBezTo>
                  <a:cubicBezTo>
                    <a:pt x="23680" y="421"/>
                    <a:pt x="23650" y="416"/>
                    <a:pt x="23619" y="416"/>
                  </a:cubicBezTo>
                  <a:cubicBezTo>
                    <a:pt x="23580" y="416"/>
                    <a:pt x="23541" y="423"/>
                    <a:pt x="23506" y="439"/>
                  </a:cubicBezTo>
                  <a:cubicBezTo>
                    <a:pt x="23495" y="445"/>
                    <a:pt x="23483" y="448"/>
                    <a:pt x="23472" y="448"/>
                  </a:cubicBezTo>
                  <a:cubicBezTo>
                    <a:pt x="23459" y="448"/>
                    <a:pt x="23446" y="445"/>
                    <a:pt x="23433" y="439"/>
                  </a:cubicBezTo>
                  <a:cubicBezTo>
                    <a:pt x="23412" y="428"/>
                    <a:pt x="23389" y="423"/>
                    <a:pt x="23366" y="423"/>
                  </a:cubicBezTo>
                  <a:cubicBezTo>
                    <a:pt x="23345" y="423"/>
                    <a:pt x="23323" y="428"/>
                    <a:pt x="23301" y="436"/>
                  </a:cubicBezTo>
                  <a:cubicBezTo>
                    <a:pt x="23287" y="442"/>
                    <a:pt x="23273" y="445"/>
                    <a:pt x="23258" y="445"/>
                  </a:cubicBezTo>
                  <a:cubicBezTo>
                    <a:pt x="23248" y="445"/>
                    <a:pt x="23237" y="443"/>
                    <a:pt x="23225" y="439"/>
                  </a:cubicBezTo>
                  <a:cubicBezTo>
                    <a:pt x="23204" y="434"/>
                    <a:pt x="23184" y="430"/>
                    <a:pt x="23162" y="430"/>
                  </a:cubicBezTo>
                  <a:cubicBezTo>
                    <a:pt x="23155" y="430"/>
                    <a:pt x="23147" y="431"/>
                    <a:pt x="23139" y="432"/>
                  </a:cubicBezTo>
                  <a:cubicBezTo>
                    <a:pt x="23128" y="435"/>
                    <a:pt x="23118" y="436"/>
                    <a:pt x="23109" y="436"/>
                  </a:cubicBezTo>
                  <a:cubicBezTo>
                    <a:pt x="23093" y="436"/>
                    <a:pt x="23077" y="432"/>
                    <a:pt x="23062" y="425"/>
                  </a:cubicBezTo>
                  <a:cubicBezTo>
                    <a:pt x="23031" y="411"/>
                    <a:pt x="23000" y="400"/>
                    <a:pt x="22967" y="400"/>
                  </a:cubicBezTo>
                  <a:cubicBezTo>
                    <a:pt x="22952" y="400"/>
                    <a:pt x="22936" y="402"/>
                    <a:pt x="22920" y="408"/>
                  </a:cubicBezTo>
                  <a:cubicBezTo>
                    <a:pt x="22916" y="409"/>
                    <a:pt x="22913" y="409"/>
                    <a:pt x="22910" y="409"/>
                  </a:cubicBezTo>
                  <a:cubicBezTo>
                    <a:pt x="22904" y="409"/>
                    <a:pt x="22899" y="408"/>
                    <a:pt x="22892" y="408"/>
                  </a:cubicBezTo>
                  <a:cubicBezTo>
                    <a:pt x="22860" y="398"/>
                    <a:pt x="22840" y="392"/>
                    <a:pt x="22826" y="392"/>
                  </a:cubicBezTo>
                  <a:cubicBezTo>
                    <a:pt x="22806" y="392"/>
                    <a:pt x="22799" y="405"/>
                    <a:pt x="22785" y="436"/>
                  </a:cubicBezTo>
                  <a:cubicBezTo>
                    <a:pt x="22777" y="436"/>
                    <a:pt x="22774" y="439"/>
                    <a:pt x="22767" y="439"/>
                  </a:cubicBezTo>
                  <a:cubicBezTo>
                    <a:pt x="22764" y="436"/>
                    <a:pt x="22764" y="425"/>
                    <a:pt x="22767" y="418"/>
                  </a:cubicBezTo>
                  <a:cubicBezTo>
                    <a:pt x="22767" y="408"/>
                    <a:pt x="22777" y="390"/>
                    <a:pt x="22756" y="383"/>
                  </a:cubicBezTo>
                  <a:cubicBezTo>
                    <a:pt x="22754" y="383"/>
                    <a:pt x="22752" y="383"/>
                    <a:pt x="22750" y="383"/>
                  </a:cubicBezTo>
                  <a:cubicBezTo>
                    <a:pt x="22724" y="383"/>
                    <a:pt x="22711" y="402"/>
                    <a:pt x="22708" y="415"/>
                  </a:cubicBezTo>
                  <a:cubicBezTo>
                    <a:pt x="22705" y="428"/>
                    <a:pt x="22697" y="439"/>
                    <a:pt x="22691" y="443"/>
                  </a:cubicBezTo>
                  <a:cubicBezTo>
                    <a:pt x="22681" y="443"/>
                    <a:pt x="22673" y="439"/>
                    <a:pt x="22663" y="436"/>
                  </a:cubicBezTo>
                  <a:cubicBezTo>
                    <a:pt x="22656" y="432"/>
                    <a:pt x="22652" y="425"/>
                    <a:pt x="22646" y="418"/>
                  </a:cubicBezTo>
                  <a:cubicBezTo>
                    <a:pt x="22637" y="410"/>
                    <a:pt x="22624" y="403"/>
                    <a:pt x="22606" y="403"/>
                  </a:cubicBezTo>
                  <a:cubicBezTo>
                    <a:pt x="22602" y="403"/>
                    <a:pt x="22598" y="404"/>
                    <a:pt x="22593" y="404"/>
                  </a:cubicBezTo>
                  <a:cubicBezTo>
                    <a:pt x="22576" y="408"/>
                    <a:pt x="22572" y="415"/>
                    <a:pt x="22572" y="425"/>
                  </a:cubicBezTo>
                  <a:cubicBezTo>
                    <a:pt x="22569" y="436"/>
                    <a:pt x="22566" y="443"/>
                    <a:pt x="22562" y="449"/>
                  </a:cubicBezTo>
                  <a:cubicBezTo>
                    <a:pt x="22558" y="452"/>
                    <a:pt x="22553" y="454"/>
                    <a:pt x="22547" y="454"/>
                  </a:cubicBezTo>
                  <a:cubicBezTo>
                    <a:pt x="22544" y="454"/>
                    <a:pt x="22541" y="454"/>
                    <a:pt x="22538" y="453"/>
                  </a:cubicBezTo>
                  <a:cubicBezTo>
                    <a:pt x="22527" y="449"/>
                    <a:pt x="22517" y="446"/>
                    <a:pt x="22510" y="446"/>
                  </a:cubicBezTo>
                  <a:cubicBezTo>
                    <a:pt x="22507" y="443"/>
                    <a:pt x="22503" y="443"/>
                    <a:pt x="22503" y="443"/>
                  </a:cubicBezTo>
                  <a:cubicBezTo>
                    <a:pt x="22489" y="433"/>
                    <a:pt x="22479" y="428"/>
                    <a:pt x="22472" y="428"/>
                  </a:cubicBezTo>
                  <a:cubicBezTo>
                    <a:pt x="22463" y="428"/>
                    <a:pt x="22458" y="435"/>
                    <a:pt x="22455" y="449"/>
                  </a:cubicBezTo>
                  <a:cubicBezTo>
                    <a:pt x="22452" y="453"/>
                    <a:pt x="22447" y="457"/>
                    <a:pt x="22447" y="460"/>
                  </a:cubicBezTo>
                  <a:cubicBezTo>
                    <a:pt x="22437" y="467"/>
                    <a:pt x="22427" y="473"/>
                    <a:pt x="22417" y="481"/>
                  </a:cubicBezTo>
                  <a:cubicBezTo>
                    <a:pt x="22402" y="485"/>
                    <a:pt x="22387" y="486"/>
                    <a:pt x="22371" y="486"/>
                  </a:cubicBezTo>
                  <a:cubicBezTo>
                    <a:pt x="22360" y="486"/>
                    <a:pt x="22348" y="486"/>
                    <a:pt x="22337" y="484"/>
                  </a:cubicBezTo>
                  <a:cubicBezTo>
                    <a:pt x="22281" y="470"/>
                    <a:pt x="22229" y="453"/>
                    <a:pt x="22177" y="432"/>
                  </a:cubicBezTo>
                  <a:cubicBezTo>
                    <a:pt x="22173" y="428"/>
                    <a:pt x="22170" y="428"/>
                    <a:pt x="22167" y="428"/>
                  </a:cubicBezTo>
                  <a:cubicBezTo>
                    <a:pt x="22156" y="418"/>
                    <a:pt x="22139" y="418"/>
                    <a:pt x="22122" y="415"/>
                  </a:cubicBezTo>
                  <a:lnTo>
                    <a:pt x="22080" y="415"/>
                  </a:lnTo>
                  <a:cubicBezTo>
                    <a:pt x="22071" y="414"/>
                    <a:pt x="22061" y="413"/>
                    <a:pt x="22051" y="413"/>
                  </a:cubicBezTo>
                  <a:cubicBezTo>
                    <a:pt x="22031" y="413"/>
                    <a:pt x="22011" y="415"/>
                    <a:pt x="21989" y="415"/>
                  </a:cubicBezTo>
                  <a:lnTo>
                    <a:pt x="21910" y="415"/>
                  </a:lnTo>
                  <a:cubicBezTo>
                    <a:pt x="21875" y="415"/>
                    <a:pt x="21840" y="415"/>
                    <a:pt x="21806" y="404"/>
                  </a:cubicBezTo>
                  <a:cubicBezTo>
                    <a:pt x="21795" y="415"/>
                    <a:pt x="21778" y="411"/>
                    <a:pt x="21765" y="415"/>
                  </a:cubicBezTo>
                  <a:lnTo>
                    <a:pt x="21754" y="415"/>
                  </a:lnTo>
                  <a:cubicBezTo>
                    <a:pt x="21706" y="432"/>
                    <a:pt x="21706" y="457"/>
                    <a:pt x="21730" y="491"/>
                  </a:cubicBezTo>
                  <a:cubicBezTo>
                    <a:pt x="21694" y="486"/>
                    <a:pt x="21659" y="486"/>
                    <a:pt x="21625" y="486"/>
                  </a:cubicBezTo>
                  <a:cubicBezTo>
                    <a:pt x="21618" y="486"/>
                    <a:pt x="21610" y="486"/>
                    <a:pt x="21602" y="486"/>
                  </a:cubicBezTo>
                  <a:cubicBezTo>
                    <a:pt x="21548" y="486"/>
                    <a:pt x="21496" y="485"/>
                    <a:pt x="21445" y="467"/>
                  </a:cubicBezTo>
                  <a:cubicBezTo>
                    <a:pt x="21419" y="460"/>
                    <a:pt x="21389" y="458"/>
                    <a:pt x="21360" y="458"/>
                  </a:cubicBezTo>
                  <a:cubicBezTo>
                    <a:pt x="21343" y="458"/>
                    <a:pt x="21326" y="459"/>
                    <a:pt x="21310" y="460"/>
                  </a:cubicBezTo>
                  <a:cubicBezTo>
                    <a:pt x="21264" y="468"/>
                    <a:pt x="21219" y="472"/>
                    <a:pt x="21174" y="472"/>
                  </a:cubicBezTo>
                  <a:cubicBezTo>
                    <a:pt x="21113" y="472"/>
                    <a:pt x="21051" y="464"/>
                    <a:pt x="20987" y="446"/>
                  </a:cubicBezTo>
                  <a:lnTo>
                    <a:pt x="20987" y="446"/>
                  </a:lnTo>
                  <a:cubicBezTo>
                    <a:pt x="21004" y="448"/>
                    <a:pt x="21021" y="449"/>
                    <a:pt x="21037" y="449"/>
                  </a:cubicBezTo>
                  <a:cubicBezTo>
                    <a:pt x="21052" y="449"/>
                    <a:pt x="21067" y="448"/>
                    <a:pt x="21081" y="443"/>
                  </a:cubicBezTo>
                  <a:cubicBezTo>
                    <a:pt x="21091" y="439"/>
                    <a:pt x="21099" y="432"/>
                    <a:pt x="21112" y="432"/>
                  </a:cubicBezTo>
                  <a:cubicBezTo>
                    <a:pt x="21125" y="432"/>
                    <a:pt x="21136" y="433"/>
                    <a:pt x="21148" y="433"/>
                  </a:cubicBezTo>
                  <a:cubicBezTo>
                    <a:pt x="21159" y="433"/>
                    <a:pt x="21170" y="432"/>
                    <a:pt x="21182" y="428"/>
                  </a:cubicBezTo>
                  <a:cubicBezTo>
                    <a:pt x="21195" y="422"/>
                    <a:pt x="21219" y="418"/>
                    <a:pt x="21219" y="408"/>
                  </a:cubicBezTo>
                  <a:cubicBezTo>
                    <a:pt x="21217" y="398"/>
                    <a:pt x="21210" y="396"/>
                    <a:pt x="21200" y="396"/>
                  </a:cubicBezTo>
                  <a:cubicBezTo>
                    <a:pt x="21192" y="396"/>
                    <a:pt x="21182" y="398"/>
                    <a:pt x="21174" y="398"/>
                  </a:cubicBezTo>
                  <a:lnTo>
                    <a:pt x="21126" y="398"/>
                  </a:lnTo>
                  <a:cubicBezTo>
                    <a:pt x="21123" y="398"/>
                    <a:pt x="21123" y="398"/>
                    <a:pt x="21119" y="394"/>
                  </a:cubicBezTo>
                  <a:cubicBezTo>
                    <a:pt x="21112" y="394"/>
                    <a:pt x="21105" y="390"/>
                    <a:pt x="21102" y="390"/>
                  </a:cubicBezTo>
                  <a:cubicBezTo>
                    <a:pt x="21074" y="377"/>
                    <a:pt x="21032" y="380"/>
                    <a:pt x="21022" y="353"/>
                  </a:cubicBezTo>
                  <a:cubicBezTo>
                    <a:pt x="21046" y="350"/>
                    <a:pt x="21070" y="346"/>
                    <a:pt x="21094" y="346"/>
                  </a:cubicBezTo>
                  <a:cubicBezTo>
                    <a:pt x="21105" y="346"/>
                    <a:pt x="21115" y="346"/>
                    <a:pt x="21126" y="349"/>
                  </a:cubicBezTo>
                  <a:cubicBezTo>
                    <a:pt x="21171" y="357"/>
                    <a:pt x="21213" y="368"/>
                    <a:pt x="21259" y="368"/>
                  </a:cubicBezTo>
                  <a:cubicBezTo>
                    <a:pt x="21270" y="368"/>
                    <a:pt x="21281" y="367"/>
                    <a:pt x="21293" y="366"/>
                  </a:cubicBezTo>
                  <a:lnTo>
                    <a:pt x="21293" y="363"/>
                  </a:lnTo>
                  <a:cubicBezTo>
                    <a:pt x="21294" y="364"/>
                    <a:pt x="21297" y="365"/>
                    <a:pt x="21300" y="365"/>
                  </a:cubicBezTo>
                  <a:cubicBezTo>
                    <a:pt x="21303" y="365"/>
                    <a:pt x="21306" y="364"/>
                    <a:pt x="21310" y="363"/>
                  </a:cubicBezTo>
                  <a:cubicBezTo>
                    <a:pt x="21376" y="363"/>
                    <a:pt x="21438" y="349"/>
                    <a:pt x="21501" y="349"/>
                  </a:cubicBezTo>
                  <a:lnTo>
                    <a:pt x="21501" y="353"/>
                  </a:lnTo>
                  <a:cubicBezTo>
                    <a:pt x="21519" y="385"/>
                    <a:pt x="21538" y="400"/>
                    <a:pt x="21568" y="400"/>
                  </a:cubicBezTo>
                  <a:cubicBezTo>
                    <a:pt x="21582" y="400"/>
                    <a:pt x="21599" y="397"/>
                    <a:pt x="21619" y="390"/>
                  </a:cubicBezTo>
                  <a:lnTo>
                    <a:pt x="21640" y="390"/>
                  </a:lnTo>
                  <a:cubicBezTo>
                    <a:pt x="21661" y="405"/>
                    <a:pt x="21684" y="409"/>
                    <a:pt x="21709" y="409"/>
                  </a:cubicBezTo>
                  <a:cubicBezTo>
                    <a:pt x="21737" y="409"/>
                    <a:pt x="21767" y="404"/>
                    <a:pt x="21795" y="404"/>
                  </a:cubicBezTo>
                  <a:cubicBezTo>
                    <a:pt x="21799" y="404"/>
                    <a:pt x="21803" y="404"/>
                    <a:pt x="21806" y="404"/>
                  </a:cubicBezTo>
                  <a:cubicBezTo>
                    <a:pt x="21810" y="401"/>
                    <a:pt x="21816" y="394"/>
                    <a:pt x="21820" y="390"/>
                  </a:cubicBezTo>
                  <a:cubicBezTo>
                    <a:pt x="21809" y="368"/>
                    <a:pt x="21793" y="362"/>
                    <a:pt x="21772" y="362"/>
                  </a:cubicBezTo>
                  <a:cubicBezTo>
                    <a:pt x="21757" y="362"/>
                    <a:pt x="21741" y="365"/>
                    <a:pt x="21723" y="369"/>
                  </a:cubicBezTo>
                  <a:cubicBezTo>
                    <a:pt x="21709" y="369"/>
                    <a:pt x="21691" y="374"/>
                    <a:pt x="21677" y="374"/>
                  </a:cubicBezTo>
                  <a:cubicBezTo>
                    <a:pt x="21707" y="358"/>
                    <a:pt x="21736" y="349"/>
                    <a:pt x="21767" y="349"/>
                  </a:cubicBezTo>
                  <a:cubicBezTo>
                    <a:pt x="21787" y="349"/>
                    <a:pt x="21808" y="353"/>
                    <a:pt x="21830" y="363"/>
                  </a:cubicBezTo>
                  <a:cubicBezTo>
                    <a:pt x="21830" y="327"/>
                    <a:pt x="21860" y="320"/>
                    <a:pt x="21899" y="320"/>
                  </a:cubicBezTo>
                  <a:cubicBezTo>
                    <a:pt x="21909" y="320"/>
                    <a:pt x="21920" y="320"/>
                    <a:pt x="21931" y="321"/>
                  </a:cubicBezTo>
                  <a:cubicBezTo>
                    <a:pt x="21945" y="321"/>
                    <a:pt x="21959" y="321"/>
                    <a:pt x="21965" y="311"/>
                  </a:cubicBezTo>
                  <a:cubicBezTo>
                    <a:pt x="21972" y="307"/>
                    <a:pt x="21979" y="305"/>
                    <a:pt x="21988" y="305"/>
                  </a:cubicBezTo>
                  <a:cubicBezTo>
                    <a:pt x="21994" y="305"/>
                    <a:pt x="22000" y="306"/>
                    <a:pt x="22007" y="307"/>
                  </a:cubicBezTo>
                  <a:cubicBezTo>
                    <a:pt x="21997" y="328"/>
                    <a:pt x="22035" y="328"/>
                    <a:pt x="22049" y="339"/>
                  </a:cubicBezTo>
                  <a:cubicBezTo>
                    <a:pt x="22036" y="355"/>
                    <a:pt x="22017" y="374"/>
                    <a:pt x="22061" y="374"/>
                  </a:cubicBezTo>
                  <a:cubicBezTo>
                    <a:pt x="22065" y="374"/>
                    <a:pt x="22069" y="374"/>
                    <a:pt x="22073" y="374"/>
                  </a:cubicBezTo>
                  <a:cubicBezTo>
                    <a:pt x="22103" y="363"/>
                    <a:pt x="22132" y="359"/>
                    <a:pt x="22161" y="359"/>
                  </a:cubicBezTo>
                  <a:cubicBezTo>
                    <a:pt x="22179" y="359"/>
                    <a:pt x="22197" y="360"/>
                    <a:pt x="22215" y="363"/>
                  </a:cubicBezTo>
                  <a:cubicBezTo>
                    <a:pt x="22226" y="366"/>
                    <a:pt x="22233" y="369"/>
                    <a:pt x="22243" y="369"/>
                  </a:cubicBezTo>
                  <a:cubicBezTo>
                    <a:pt x="22247" y="369"/>
                    <a:pt x="22247" y="374"/>
                    <a:pt x="22250" y="374"/>
                  </a:cubicBezTo>
                  <a:cubicBezTo>
                    <a:pt x="22256" y="375"/>
                    <a:pt x="22262" y="376"/>
                    <a:pt x="22269" y="376"/>
                  </a:cubicBezTo>
                  <a:cubicBezTo>
                    <a:pt x="22291" y="376"/>
                    <a:pt x="22315" y="368"/>
                    <a:pt x="22333" y="363"/>
                  </a:cubicBezTo>
                  <a:cubicBezTo>
                    <a:pt x="22340" y="363"/>
                    <a:pt x="22343" y="359"/>
                    <a:pt x="22351" y="359"/>
                  </a:cubicBezTo>
                  <a:cubicBezTo>
                    <a:pt x="22361" y="356"/>
                    <a:pt x="22372" y="356"/>
                    <a:pt x="22385" y="356"/>
                  </a:cubicBezTo>
                  <a:lnTo>
                    <a:pt x="22392" y="356"/>
                  </a:lnTo>
                  <a:cubicBezTo>
                    <a:pt x="22406" y="361"/>
                    <a:pt x="22419" y="363"/>
                    <a:pt x="22431" y="363"/>
                  </a:cubicBezTo>
                  <a:cubicBezTo>
                    <a:pt x="22449" y="363"/>
                    <a:pt x="22465" y="359"/>
                    <a:pt x="22479" y="353"/>
                  </a:cubicBezTo>
                  <a:lnTo>
                    <a:pt x="22493" y="353"/>
                  </a:lnTo>
                  <a:cubicBezTo>
                    <a:pt x="22514" y="366"/>
                    <a:pt x="22535" y="369"/>
                    <a:pt x="22566" y="369"/>
                  </a:cubicBezTo>
                  <a:cubicBezTo>
                    <a:pt x="22580" y="370"/>
                    <a:pt x="22594" y="370"/>
                    <a:pt x="22608" y="370"/>
                  </a:cubicBezTo>
                  <a:cubicBezTo>
                    <a:pt x="22693" y="370"/>
                    <a:pt x="22773" y="357"/>
                    <a:pt x="22830" y="304"/>
                  </a:cubicBezTo>
                  <a:cubicBezTo>
                    <a:pt x="22843" y="342"/>
                    <a:pt x="22885" y="353"/>
                    <a:pt x="22923" y="363"/>
                  </a:cubicBezTo>
                  <a:cubicBezTo>
                    <a:pt x="22930" y="364"/>
                    <a:pt x="22939" y="364"/>
                    <a:pt x="22948" y="364"/>
                  </a:cubicBezTo>
                  <a:cubicBezTo>
                    <a:pt x="22989" y="364"/>
                    <a:pt x="23038" y="353"/>
                    <a:pt x="23041" y="342"/>
                  </a:cubicBezTo>
                  <a:cubicBezTo>
                    <a:pt x="23044" y="314"/>
                    <a:pt x="23009" y="300"/>
                    <a:pt x="22975" y="290"/>
                  </a:cubicBezTo>
                  <a:cubicBezTo>
                    <a:pt x="22969" y="287"/>
                    <a:pt x="22966" y="286"/>
                    <a:pt x="22965" y="286"/>
                  </a:cubicBezTo>
                  <a:lnTo>
                    <a:pt x="22965" y="286"/>
                  </a:lnTo>
                  <a:cubicBezTo>
                    <a:pt x="23006" y="288"/>
                    <a:pt x="23046" y="291"/>
                    <a:pt x="23087" y="291"/>
                  </a:cubicBezTo>
                  <a:cubicBezTo>
                    <a:pt x="23118" y="291"/>
                    <a:pt x="23148" y="289"/>
                    <a:pt x="23180" y="286"/>
                  </a:cubicBezTo>
                  <a:cubicBezTo>
                    <a:pt x="23197" y="283"/>
                    <a:pt x="23215" y="280"/>
                    <a:pt x="23232" y="280"/>
                  </a:cubicBezTo>
                  <a:cubicBezTo>
                    <a:pt x="23250" y="280"/>
                    <a:pt x="23268" y="283"/>
                    <a:pt x="23284" y="290"/>
                  </a:cubicBezTo>
                  <a:cubicBezTo>
                    <a:pt x="23304" y="298"/>
                    <a:pt x="23322" y="301"/>
                    <a:pt x="23340" y="301"/>
                  </a:cubicBezTo>
                  <a:cubicBezTo>
                    <a:pt x="23362" y="301"/>
                    <a:pt x="23384" y="296"/>
                    <a:pt x="23409" y="286"/>
                  </a:cubicBezTo>
                  <a:cubicBezTo>
                    <a:pt x="23440" y="273"/>
                    <a:pt x="23471" y="267"/>
                    <a:pt x="23501" y="267"/>
                  </a:cubicBezTo>
                  <a:close/>
                  <a:moveTo>
                    <a:pt x="16843" y="539"/>
                  </a:moveTo>
                  <a:cubicBezTo>
                    <a:pt x="16861" y="539"/>
                    <a:pt x="16879" y="540"/>
                    <a:pt x="16897" y="543"/>
                  </a:cubicBezTo>
                  <a:cubicBezTo>
                    <a:pt x="16894" y="547"/>
                    <a:pt x="16890" y="547"/>
                    <a:pt x="16890" y="547"/>
                  </a:cubicBezTo>
                  <a:cubicBezTo>
                    <a:pt x="16877" y="550"/>
                    <a:pt x="16865" y="552"/>
                    <a:pt x="16853" y="552"/>
                  </a:cubicBezTo>
                  <a:cubicBezTo>
                    <a:pt x="16841" y="552"/>
                    <a:pt x="16829" y="550"/>
                    <a:pt x="16817" y="547"/>
                  </a:cubicBezTo>
                  <a:cubicBezTo>
                    <a:pt x="16806" y="543"/>
                    <a:pt x="16793" y="543"/>
                    <a:pt x="16782" y="540"/>
                  </a:cubicBezTo>
                  <a:cubicBezTo>
                    <a:pt x="16802" y="540"/>
                    <a:pt x="16822" y="539"/>
                    <a:pt x="16843" y="539"/>
                  </a:cubicBezTo>
                  <a:close/>
                  <a:moveTo>
                    <a:pt x="32343" y="553"/>
                  </a:moveTo>
                  <a:cubicBezTo>
                    <a:pt x="32339" y="553"/>
                    <a:pt x="32339" y="553"/>
                    <a:pt x="32339" y="557"/>
                  </a:cubicBezTo>
                  <a:lnTo>
                    <a:pt x="32339" y="553"/>
                  </a:lnTo>
                  <a:close/>
                  <a:moveTo>
                    <a:pt x="29852" y="403"/>
                  </a:moveTo>
                  <a:cubicBezTo>
                    <a:pt x="29890" y="403"/>
                    <a:pt x="29929" y="409"/>
                    <a:pt x="29966" y="415"/>
                  </a:cubicBezTo>
                  <a:cubicBezTo>
                    <a:pt x="29994" y="422"/>
                    <a:pt x="30000" y="436"/>
                    <a:pt x="29997" y="453"/>
                  </a:cubicBezTo>
                  <a:cubicBezTo>
                    <a:pt x="29997" y="467"/>
                    <a:pt x="29987" y="478"/>
                    <a:pt x="29962" y="478"/>
                  </a:cubicBezTo>
                  <a:cubicBezTo>
                    <a:pt x="29951" y="477"/>
                    <a:pt x="29941" y="477"/>
                    <a:pt x="29930" y="477"/>
                  </a:cubicBezTo>
                  <a:cubicBezTo>
                    <a:pt x="29841" y="477"/>
                    <a:pt x="29755" y="499"/>
                    <a:pt x="29666" y="499"/>
                  </a:cubicBezTo>
                  <a:cubicBezTo>
                    <a:pt x="29656" y="499"/>
                    <a:pt x="29646" y="499"/>
                    <a:pt x="29637" y="498"/>
                  </a:cubicBezTo>
                  <a:cubicBezTo>
                    <a:pt x="29612" y="498"/>
                    <a:pt x="29592" y="498"/>
                    <a:pt x="29571" y="505"/>
                  </a:cubicBezTo>
                  <a:lnTo>
                    <a:pt x="29567" y="508"/>
                  </a:lnTo>
                  <a:cubicBezTo>
                    <a:pt x="29553" y="508"/>
                    <a:pt x="29536" y="508"/>
                    <a:pt x="29522" y="512"/>
                  </a:cubicBezTo>
                  <a:lnTo>
                    <a:pt x="29432" y="512"/>
                  </a:lnTo>
                  <a:cubicBezTo>
                    <a:pt x="29411" y="512"/>
                    <a:pt x="29393" y="505"/>
                    <a:pt x="29379" y="491"/>
                  </a:cubicBezTo>
                  <a:cubicBezTo>
                    <a:pt x="29383" y="481"/>
                    <a:pt x="29397" y="473"/>
                    <a:pt x="29383" y="463"/>
                  </a:cubicBezTo>
                  <a:cubicBezTo>
                    <a:pt x="29376" y="459"/>
                    <a:pt x="29369" y="458"/>
                    <a:pt x="29362" y="458"/>
                  </a:cubicBezTo>
                  <a:cubicBezTo>
                    <a:pt x="29350" y="458"/>
                    <a:pt x="29339" y="463"/>
                    <a:pt x="29328" y="467"/>
                  </a:cubicBezTo>
                  <a:lnTo>
                    <a:pt x="29254" y="467"/>
                  </a:lnTo>
                  <a:cubicBezTo>
                    <a:pt x="29250" y="467"/>
                    <a:pt x="29245" y="466"/>
                    <a:pt x="29240" y="466"/>
                  </a:cubicBezTo>
                  <a:cubicBezTo>
                    <a:pt x="29230" y="466"/>
                    <a:pt x="29220" y="468"/>
                    <a:pt x="29220" y="478"/>
                  </a:cubicBezTo>
                  <a:cubicBezTo>
                    <a:pt x="29224" y="491"/>
                    <a:pt x="29241" y="491"/>
                    <a:pt x="29258" y="491"/>
                  </a:cubicBezTo>
                  <a:cubicBezTo>
                    <a:pt x="29263" y="491"/>
                    <a:pt x="29267" y="492"/>
                    <a:pt x="29271" y="492"/>
                  </a:cubicBezTo>
                  <a:cubicBezTo>
                    <a:pt x="29279" y="492"/>
                    <a:pt x="29287" y="491"/>
                    <a:pt x="29295" y="491"/>
                  </a:cubicBezTo>
                  <a:cubicBezTo>
                    <a:pt x="29308" y="491"/>
                    <a:pt x="29320" y="493"/>
                    <a:pt x="29331" y="502"/>
                  </a:cubicBezTo>
                  <a:cubicBezTo>
                    <a:pt x="29317" y="508"/>
                    <a:pt x="29300" y="508"/>
                    <a:pt x="29286" y="512"/>
                  </a:cubicBezTo>
                  <a:cubicBezTo>
                    <a:pt x="29283" y="512"/>
                    <a:pt x="29279" y="512"/>
                    <a:pt x="29279" y="515"/>
                  </a:cubicBezTo>
                  <a:cubicBezTo>
                    <a:pt x="29224" y="519"/>
                    <a:pt x="29168" y="530"/>
                    <a:pt x="29112" y="530"/>
                  </a:cubicBezTo>
                  <a:cubicBezTo>
                    <a:pt x="29106" y="530"/>
                    <a:pt x="29099" y="530"/>
                    <a:pt x="29092" y="529"/>
                  </a:cubicBezTo>
                  <a:cubicBezTo>
                    <a:pt x="29062" y="528"/>
                    <a:pt x="29031" y="527"/>
                    <a:pt x="29002" y="527"/>
                  </a:cubicBezTo>
                  <a:cubicBezTo>
                    <a:pt x="28936" y="527"/>
                    <a:pt x="28872" y="532"/>
                    <a:pt x="28811" y="553"/>
                  </a:cubicBezTo>
                  <a:cubicBezTo>
                    <a:pt x="28804" y="557"/>
                    <a:pt x="28796" y="558"/>
                    <a:pt x="28787" y="558"/>
                  </a:cubicBezTo>
                  <a:cubicBezTo>
                    <a:pt x="28778" y="558"/>
                    <a:pt x="28768" y="557"/>
                    <a:pt x="28759" y="557"/>
                  </a:cubicBezTo>
                  <a:cubicBezTo>
                    <a:pt x="28745" y="553"/>
                    <a:pt x="28727" y="553"/>
                    <a:pt x="28710" y="550"/>
                  </a:cubicBezTo>
                  <a:cubicBezTo>
                    <a:pt x="28686" y="543"/>
                    <a:pt x="28658" y="540"/>
                    <a:pt x="28630" y="540"/>
                  </a:cubicBezTo>
                  <a:cubicBezTo>
                    <a:pt x="28609" y="540"/>
                    <a:pt x="28585" y="540"/>
                    <a:pt x="28561" y="543"/>
                  </a:cubicBezTo>
                  <a:cubicBezTo>
                    <a:pt x="28557" y="547"/>
                    <a:pt x="28551" y="547"/>
                    <a:pt x="28543" y="550"/>
                  </a:cubicBezTo>
                  <a:cubicBezTo>
                    <a:pt x="28533" y="553"/>
                    <a:pt x="28522" y="557"/>
                    <a:pt x="28512" y="557"/>
                  </a:cubicBezTo>
                  <a:cubicBezTo>
                    <a:pt x="28502" y="561"/>
                    <a:pt x="28488" y="561"/>
                    <a:pt x="28474" y="561"/>
                  </a:cubicBezTo>
                  <a:cubicBezTo>
                    <a:pt x="28477" y="553"/>
                    <a:pt x="28481" y="550"/>
                    <a:pt x="28484" y="543"/>
                  </a:cubicBezTo>
                  <a:lnTo>
                    <a:pt x="28488" y="543"/>
                  </a:lnTo>
                  <a:cubicBezTo>
                    <a:pt x="28554" y="512"/>
                    <a:pt x="28634" y="512"/>
                    <a:pt x="28713" y="502"/>
                  </a:cubicBezTo>
                  <a:lnTo>
                    <a:pt x="28713" y="502"/>
                  </a:lnTo>
                  <a:cubicBezTo>
                    <a:pt x="28705" y="503"/>
                    <a:pt x="28698" y="503"/>
                    <a:pt x="28690" y="503"/>
                  </a:cubicBezTo>
                  <a:cubicBezTo>
                    <a:pt x="28644" y="503"/>
                    <a:pt x="28600" y="490"/>
                    <a:pt x="28557" y="490"/>
                  </a:cubicBezTo>
                  <a:cubicBezTo>
                    <a:pt x="28550" y="490"/>
                    <a:pt x="28543" y="490"/>
                    <a:pt x="28537" y="491"/>
                  </a:cubicBezTo>
                  <a:cubicBezTo>
                    <a:pt x="28522" y="492"/>
                    <a:pt x="28509" y="492"/>
                    <a:pt x="28495" y="492"/>
                  </a:cubicBezTo>
                  <a:cubicBezTo>
                    <a:pt x="28462" y="492"/>
                    <a:pt x="28429" y="490"/>
                    <a:pt x="28398" y="488"/>
                  </a:cubicBezTo>
                  <a:cubicBezTo>
                    <a:pt x="28388" y="484"/>
                    <a:pt x="28373" y="481"/>
                    <a:pt x="28356" y="481"/>
                  </a:cubicBezTo>
                  <a:lnTo>
                    <a:pt x="28287" y="481"/>
                  </a:lnTo>
                  <a:cubicBezTo>
                    <a:pt x="28293" y="460"/>
                    <a:pt x="28335" y="470"/>
                    <a:pt x="28353" y="457"/>
                  </a:cubicBezTo>
                  <a:cubicBezTo>
                    <a:pt x="28377" y="467"/>
                    <a:pt x="28408" y="467"/>
                    <a:pt x="28439" y="470"/>
                  </a:cubicBezTo>
                  <a:cubicBezTo>
                    <a:pt x="28547" y="470"/>
                    <a:pt x="28647" y="457"/>
                    <a:pt x="28751" y="439"/>
                  </a:cubicBezTo>
                  <a:cubicBezTo>
                    <a:pt x="28824" y="426"/>
                    <a:pt x="28900" y="419"/>
                    <a:pt x="28974" y="419"/>
                  </a:cubicBezTo>
                  <a:cubicBezTo>
                    <a:pt x="29000" y="419"/>
                    <a:pt x="29025" y="420"/>
                    <a:pt x="29050" y="422"/>
                  </a:cubicBezTo>
                  <a:cubicBezTo>
                    <a:pt x="29068" y="423"/>
                    <a:pt x="29086" y="424"/>
                    <a:pt x="29102" y="424"/>
                  </a:cubicBezTo>
                  <a:cubicBezTo>
                    <a:pt x="29163" y="424"/>
                    <a:pt x="29215" y="415"/>
                    <a:pt x="29272" y="404"/>
                  </a:cubicBezTo>
                  <a:lnTo>
                    <a:pt x="29279" y="404"/>
                  </a:lnTo>
                  <a:cubicBezTo>
                    <a:pt x="29282" y="423"/>
                    <a:pt x="29287" y="430"/>
                    <a:pt x="29309" y="430"/>
                  </a:cubicBezTo>
                  <a:cubicBezTo>
                    <a:pt x="29315" y="430"/>
                    <a:pt x="29322" y="429"/>
                    <a:pt x="29331" y="428"/>
                  </a:cubicBezTo>
                  <a:cubicBezTo>
                    <a:pt x="29379" y="422"/>
                    <a:pt x="29425" y="422"/>
                    <a:pt x="29473" y="418"/>
                  </a:cubicBezTo>
                  <a:cubicBezTo>
                    <a:pt x="29592" y="408"/>
                    <a:pt x="29709" y="418"/>
                    <a:pt x="29827" y="404"/>
                  </a:cubicBezTo>
                  <a:cubicBezTo>
                    <a:pt x="29835" y="404"/>
                    <a:pt x="29844" y="403"/>
                    <a:pt x="29852" y="403"/>
                  </a:cubicBezTo>
                  <a:close/>
                  <a:moveTo>
                    <a:pt x="15686" y="488"/>
                  </a:moveTo>
                  <a:cubicBezTo>
                    <a:pt x="15697" y="498"/>
                    <a:pt x="15709" y="503"/>
                    <a:pt x="15722" y="503"/>
                  </a:cubicBezTo>
                  <a:cubicBezTo>
                    <a:pt x="15726" y="503"/>
                    <a:pt x="15731" y="503"/>
                    <a:pt x="15735" y="502"/>
                  </a:cubicBezTo>
                  <a:lnTo>
                    <a:pt x="15735" y="502"/>
                  </a:lnTo>
                  <a:cubicBezTo>
                    <a:pt x="15731" y="512"/>
                    <a:pt x="15745" y="523"/>
                    <a:pt x="15762" y="529"/>
                  </a:cubicBezTo>
                  <a:cubicBezTo>
                    <a:pt x="15804" y="547"/>
                    <a:pt x="15811" y="568"/>
                    <a:pt x="15780" y="578"/>
                  </a:cubicBezTo>
                  <a:lnTo>
                    <a:pt x="15780" y="574"/>
                  </a:lnTo>
                  <a:lnTo>
                    <a:pt x="15773" y="574"/>
                  </a:lnTo>
                  <a:cubicBezTo>
                    <a:pt x="15738" y="563"/>
                    <a:pt x="15710" y="534"/>
                    <a:pt x="15674" y="534"/>
                  </a:cubicBezTo>
                  <a:cubicBezTo>
                    <a:pt x="15655" y="534"/>
                    <a:pt x="15635" y="542"/>
                    <a:pt x="15610" y="564"/>
                  </a:cubicBezTo>
                  <a:lnTo>
                    <a:pt x="15603" y="564"/>
                  </a:lnTo>
                  <a:cubicBezTo>
                    <a:pt x="15599" y="541"/>
                    <a:pt x="15589" y="527"/>
                    <a:pt x="15569" y="519"/>
                  </a:cubicBezTo>
                  <a:lnTo>
                    <a:pt x="15569" y="519"/>
                  </a:lnTo>
                  <a:cubicBezTo>
                    <a:pt x="15574" y="520"/>
                    <a:pt x="15578" y="520"/>
                    <a:pt x="15582" y="520"/>
                  </a:cubicBezTo>
                  <a:cubicBezTo>
                    <a:pt x="15607" y="520"/>
                    <a:pt x="15626" y="513"/>
                    <a:pt x="15637" y="502"/>
                  </a:cubicBezTo>
                  <a:cubicBezTo>
                    <a:pt x="15655" y="498"/>
                    <a:pt x="15669" y="494"/>
                    <a:pt x="15686" y="488"/>
                  </a:cubicBezTo>
                  <a:close/>
                  <a:moveTo>
                    <a:pt x="11810" y="543"/>
                  </a:moveTo>
                  <a:cubicBezTo>
                    <a:pt x="11828" y="557"/>
                    <a:pt x="11831" y="571"/>
                    <a:pt x="11821" y="582"/>
                  </a:cubicBezTo>
                  <a:lnTo>
                    <a:pt x="11821" y="585"/>
                  </a:lnTo>
                  <a:lnTo>
                    <a:pt x="11818" y="585"/>
                  </a:lnTo>
                  <a:cubicBezTo>
                    <a:pt x="11821" y="585"/>
                    <a:pt x="11821" y="582"/>
                    <a:pt x="11821" y="582"/>
                  </a:cubicBezTo>
                  <a:cubicBezTo>
                    <a:pt x="11831" y="571"/>
                    <a:pt x="11818" y="557"/>
                    <a:pt x="11810" y="543"/>
                  </a:cubicBezTo>
                  <a:close/>
                  <a:moveTo>
                    <a:pt x="14503" y="574"/>
                  </a:moveTo>
                  <a:cubicBezTo>
                    <a:pt x="14516" y="582"/>
                    <a:pt x="14534" y="592"/>
                    <a:pt x="14545" y="598"/>
                  </a:cubicBezTo>
                  <a:cubicBezTo>
                    <a:pt x="14541" y="602"/>
                    <a:pt x="14537" y="602"/>
                    <a:pt x="14534" y="602"/>
                  </a:cubicBezTo>
                  <a:cubicBezTo>
                    <a:pt x="14510" y="602"/>
                    <a:pt x="14506" y="585"/>
                    <a:pt x="14503" y="574"/>
                  </a:cubicBezTo>
                  <a:close/>
                  <a:moveTo>
                    <a:pt x="12501" y="651"/>
                  </a:moveTo>
                  <a:cubicBezTo>
                    <a:pt x="12491" y="654"/>
                    <a:pt x="12487" y="654"/>
                    <a:pt x="12481" y="657"/>
                  </a:cubicBezTo>
                  <a:cubicBezTo>
                    <a:pt x="12484" y="654"/>
                    <a:pt x="12491" y="651"/>
                    <a:pt x="12501" y="651"/>
                  </a:cubicBezTo>
                  <a:close/>
                  <a:moveTo>
                    <a:pt x="11048" y="657"/>
                  </a:moveTo>
                  <a:cubicBezTo>
                    <a:pt x="11058" y="661"/>
                    <a:pt x="11058" y="665"/>
                    <a:pt x="11051" y="672"/>
                  </a:cubicBezTo>
                  <a:cubicBezTo>
                    <a:pt x="11048" y="668"/>
                    <a:pt x="11048" y="661"/>
                    <a:pt x="11048" y="657"/>
                  </a:cubicBezTo>
                  <a:close/>
                  <a:moveTo>
                    <a:pt x="10541" y="717"/>
                  </a:moveTo>
                  <a:lnTo>
                    <a:pt x="10541" y="720"/>
                  </a:lnTo>
                  <a:cubicBezTo>
                    <a:pt x="10537" y="720"/>
                    <a:pt x="10537" y="717"/>
                    <a:pt x="10534" y="717"/>
                  </a:cubicBezTo>
                  <a:close/>
                  <a:moveTo>
                    <a:pt x="9018" y="741"/>
                  </a:moveTo>
                  <a:cubicBezTo>
                    <a:pt x="9014" y="755"/>
                    <a:pt x="8979" y="769"/>
                    <a:pt x="9021" y="779"/>
                  </a:cubicBezTo>
                  <a:cubicBezTo>
                    <a:pt x="9023" y="781"/>
                    <a:pt x="9026" y="781"/>
                    <a:pt x="9028" y="781"/>
                  </a:cubicBezTo>
                  <a:cubicBezTo>
                    <a:pt x="9031" y="781"/>
                    <a:pt x="9033" y="781"/>
                    <a:pt x="9035" y="782"/>
                  </a:cubicBezTo>
                  <a:lnTo>
                    <a:pt x="9004" y="782"/>
                  </a:lnTo>
                  <a:lnTo>
                    <a:pt x="9000" y="786"/>
                  </a:lnTo>
                  <a:lnTo>
                    <a:pt x="8851" y="786"/>
                  </a:lnTo>
                  <a:cubicBezTo>
                    <a:pt x="8830" y="772"/>
                    <a:pt x="8872" y="776"/>
                    <a:pt x="8872" y="765"/>
                  </a:cubicBezTo>
                  <a:lnTo>
                    <a:pt x="8872" y="762"/>
                  </a:lnTo>
                  <a:cubicBezTo>
                    <a:pt x="8875" y="762"/>
                    <a:pt x="8878" y="762"/>
                    <a:pt x="8881" y="762"/>
                  </a:cubicBezTo>
                  <a:cubicBezTo>
                    <a:pt x="8898" y="762"/>
                    <a:pt x="8904" y="754"/>
                    <a:pt x="8907" y="748"/>
                  </a:cubicBezTo>
                  <a:cubicBezTo>
                    <a:pt x="8917" y="756"/>
                    <a:pt x="8927" y="759"/>
                    <a:pt x="8940" y="759"/>
                  </a:cubicBezTo>
                  <a:cubicBezTo>
                    <a:pt x="8948" y="759"/>
                    <a:pt x="8958" y="758"/>
                    <a:pt x="8969" y="755"/>
                  </a:cubicBezTo>
                  <a:cubicBezTo>
                    <a:pt x="8972" y="755"/>
                    <a:pt x="8974" y="755"/>
                    <a:pt x="8975" y="755"/>
                  </a:cubicBezTo>
                  <a:cubicBezTo>
                    <a:pt x="8992" y="755"/>
                    <a:pt x="8999" y="744"/>
                    <a:pt x="9018" y="741"/>
                  </a:cubicBezTo>
                  <a:close/>
                  <a:moveTo>
                    <a:pt x="10237" y="796"/>
                  </a:moveTo>
                  <a:cubicBezTo>
                    <a:pt x="10240" y="796"/>
                    <a:pt x="10243" y="796"/>
                    <a:pt x="10246" y="796"/>
                  </a:cubicBezTo>
                  <a:cubicBezTo>
                    <a:pt x="10239" y="800"/>
                    <a:pt x="10232" y="800"/>
                    <a:pt x="10232" y="803"/>
                  </a:cubicBezTo>
                  <a:cubicBezTo>
                    <a:pt x="10228" y="803"/>
                    <a:pt x="10225" y="806"/>
                    <a:pt x="10222" y="806"/>
                  </a:cubicBezTo>
                  <a:cubicBezTo>
                    <a:pt x="10222" y="801"/>
                    <a:pt x="10226" y="796"/>
                    <a:pt x="10237" y="796"/>
                  </a:cubicBezTo>
                  <a:close/>
                  <a:moveTo>
                    <a:pt x="4508" y="862"/>
                  </a:moveTo>
                  <a:cubicBezTo>
                    <a:pt x="4509" y="862"/>
                    <a:pt x="4510" y="862"/>
                    <a:pt x="4511" y="862"/>
                  </a:cubicBezTo>
                  <a:lnTo>
                    <a:pt x="4505" y="862"/>
                  </a:lnTo>
                  <a:cubicBezTo>
                    <a:pt x="4506" y="862"/>
                    <a:pt x="4507" y="862"/>
                    <a:pt x="4508" y="862"/>
                  </a:cubicBezTo>
                  <a:close/>
                  <a:moveTo>
                    <a:pt x="4503" y="863"/>
                  </a:moveTo>
                  <a:cubicBezTo>
                    <a:pt x="4502" y="864"/>
                    <a:pt x="4501" y="865"/>
                    <a:pt x="4501" y="865"/>
                  </a:cubicBezTo>
                  <a:cubicBezTo>
                    <a:pt x="4501" y="865"/>
                    <a:pt x="4502" y="864"/>
                    <a:pt x="4503" y="863"/>
                  </a:cubicBezTo>
                  <a:close/>
                  <a:moveTo>
                    <a:pt x="10402" y="869"/>
                  </a:moveTo>
                  <a:lnTo>
                    <a:pt x="10402" y="873"/>
                  </a:lnTo>
                  <a:lnTo>
                    <a:pt x="10399" y="873"/>
                  </a:lnTo>
                  <a:cubicBezTo>
                    <a:pt x="10399" y="869"/>
                    <a:pt x="10402" y="869"/>
                    <a:pt x="10402" y="869"/>
                  </a:cubicBezTo>
                  <a:close/>
                  <a:moveTo>
                    <a:pt x="10468" y="869"/>
                  </a:moveTo>
                  <a:lnTo>
                    <a:pt x="10468" y="869"/>
                  </a:lnTo>
                  <a:cubicBezTo>
                    <a:pt x="10471" y="873"/>
                    <a:pt x="10471" y="873"/>
                    <a:pt x="10475" y="873"/>
                  </a:cubicBezTo>
                  <a:lnTo>
                    <a:pt x="10471" y="873"/>
                  </a:lnTo>
                  <a:cubicBezTo>
                    <a:pt x="10471" y="873"/>
                    <a:pt x="10468" y="873"/>
                    <a:pt x="10468" y="869"/>
                  </a:cubicBezTo>
                  <a:close/>
                  <a:moveTo>
                    <a:pt x="8942" y="876"/>
                  </a:moveTo>
                  <a:cubicBezTo>
                    <a:pt x="8942" y="880"/>
                    <a:pt x="8938" y="880"/>
                    <a:pt x="8938" y="880"/>
                  </a:cubicBezTo>
                  <a:lnTo>
                    <a:pt x="8938" y="876"/>
                  </a:lnTo>
                  <a:close/>
                  <a:moveTo>
                    <a:pt x="4848" y="859"/>
                  </a:moveTo>
                  <a:cubicBezTo>
                    <a:pt x="4854" y="876"/>
                    <a:pt x="4854" y="890"/>
                    <a:pt x="4813" y="890"/>
                  </a:cubicBezTo>
                  <a:cubicBezTo>
                    <a:pt x="4830" y="880"/>
                    <a:pt x="4830" y="866"/>
                    <a:pt x="4848" y="859"/>
                  </a:cubicBezTo>
                  <a:close/>
                  <a:moveTo>
                    <a:pt x="7821" y="824"/>
                  </a:moveTo>
                  <a:cubicBezTo>
                    <a:pt x="7836" y="831"/>
                    <a:pt x="7851" y="832"/>
                    <a:pt x="7867" y="832"/>
                  </a:cubicBezTo>
                  <a:cubicBezTo>
                    <a:pt x="7876" y="832"/>
                    <a:pt x="7886" y="831"/>
                    <a:pt x="7897" y="831"/>
                  </a:cubicBezTo>
                  <a:cubicBezTo>
                    <a:pt x="7908" y="835"/>
                    <a:pt x="7918" y="838"/>
                    <a:pt x="7929" y="841"/>
                  </a:cubicBezTo>
                  <a:lnTo>
                    <a:pt x="7943" y="841"/>
                  </a:lnTo>
                  <a:cubicBezTo>
                    <a:pt x="7939" y="841"/>
                    <a:pt x="7939" y="845"/>
                    <a:pt x="7939" y="848"/>
                  </a:cubicBezTo>
                  <a:lnTo>
                    <a:pt x="7943" y="848"/>
                  </a:lnTo>
                  <a:cubicBezTo>
                    <a:pt x="7939" y="848"/>
                    <a:pt x="7935" y="852"/>
                    <a:pt x="7932" y="856"/>
                  </a:cubicBezTo>
                  <a:cubicBezTo>
                    <a:pt x="7929" y="855"/>
                    <a:pt x="7926" y="855"/>
                    <a:pt x="7924" y="855"/>
                  </a:cubicBezTo>
                  <a:cubicBezTo>
                    <a:pt x="7886" y="855"/>
                    <a:pt x="7882" y="877"/>
                    <a:pt x="7866" y="886"/>
                  </a:cubicBezTo>
                  <a:cubicBezTo>
                    <a:pt x="7865" y="886"/>
                    <a:pt x="7865" y="886"/>
                    <a:pt x="7864" y="886"/>
                  </a:cubicBezTo>
                  <a:cubicBezTo>
                    <a:pt x="7848" y="886"/>
                    <a:pt x="7834" y="908"/>
                    <a:pt x="7821" y="908"/>
                  </a:cubicBezTo>
                  <a:cubicBezTo>
                    <a:pt x="7814" y="908"/>
                    <a:pt x="7807" y="902"/>
                    <a:pt x="7800" y="886"/>
                  </a:cubicBezTo>
                  <a:cubicBezTo>
                    <a:pt x="7800" y="883"/>
                    <a:pt x="7800" y="880"/>
                    <a:pt x="7797" y="876"/>
                  </a:cubicBezTo>
                  <a:cubicBezTo>
                    <a:pt x="7821" y="859"/>
                    <a:pt x="7807" y="838"/>
                    <a:pt x="7821" y="824"/>
                  </a:cubicBezTo>
                  <a:close/>
                  <a:moveTo>
                    <a:pt x="8536" y="960"/>
                  </a:moveTo>
                  <a:cubicBezTo>
                    <a:pt x="8536" y="963"/>
                    <a:pt x="8532" y="963"/>
                    <a:pt x="8521" y="966"/>
                  </a:cubicBezTo>
                  <a:cubicBezTo>
                    <a:pt x="8529" y="963"/>
                    <a:pt x="8532" y="960"/>
                    <a:pt x="8536" y="960"/>
                  </a:cubicBezTo>
                  <a:close/>
                  <a:moveTo>
                    <a:pt x="5819" y="1001"/>
                  </a:moveTo>
                  <a:cubicBezTo>
                    <a:pt x="5836" y="1001"/>
                    <a:pt x="5857" y="1005"/>
                    <a:pt x="5874" y="1008"/>
                  </a:cubicBezTo>
                  <a:cubicBezTo>
                    <a:pt x="5854" y="1008"/>
                    <a:pt x="5836" y="1005"/>
                    <a:pt x="5819" y="1001"/>
                  </a:cubicBezTo>
                  <a:close/>
                  <a:moveTo>
                    <a:pt x="4513" y="863"/>
                  </a:moveTo>
                  <a:cubicBezTo>
                    <a:pt x="4540" y="874"/>
                    <a:pt x="4564" y="883"/>
                    <a:pt x="4591" y="894"/>
                  </a:cubicBezTo>
                  <a:cubicBezTo>
                    <a:pt x="4574" y="931"/>
                    <a:pt x="4580" y="939"/>
                    <a:pt x="4636" y="939"/>
                  </a:cubicBezTo>
                  <a:lnTo>
                    <a:pt x="4640" y="942"/>
                  </a:lnTo>
                  <a:cubicBezTo>
                    <a:pt x="4657" y="944"/>
                    <a:pt x="4674" y="944"/>
                    <a:pt x="4692" y="944"/>
                  </a:cubicBezTo>
                  <a:cubicBezTo>
                    <a:pt x="4709" y="944"/>
                    <a:pt x="4726" y="944"/>
                    <a:pt x="4744" y="946"/>
                  </a:cubicBezTo>
                  <a:cubicBezTo>
                    <a:pt x="4750" y="946"/>
                    <a:pt x="4758" y="949"/>
                    <a:pt x="4768" y="949"/>
                  </a:cubicBezTo>
                  <a:cubicBezTo>
                    <a:pt x="4774" y="952"/>
                    <a:pt x="4782" y="952"/>
                    <a:pt x="4789" y="952"/>
                  </a:cubicBezTo>
                  <a:cubicBezTo>
                    <a:pt x="4806" y="966"/>
                    <a:pt x="4806" y="977"/>
                    <a:pt x="4754" y="981"/>
                  </a:cubicBezTo>
                  <a:cubicBezTo>
                    <a:pt x="4712" y="984"/>
                    <a:pt x="4695" y="998"/>
                    <a:pt x="4685" y="1015"/>
                  </a:cubicBezTo>
                  <a:cubicBezTo>
                    <a:pt x="4681" y="1015"/>
                    <a:pt x="4678" y="1015"/>
                    <a:pt x="4675" y="1019"/>
                  </a:cubicBezTo>
                  <a:cubicBezTo>
                    <a:pt x="4675" y="1015"/>
                    <a:pt x="4675" y="1015"/>
                    <a:pt x="4670" y="1015"/>
                  </a:cubicBezTo>
                  <a:cubicBezTo>
                    <a:pt x="4615" y="1015"/>
                    <a:pt x="4587" y="975"/>
                    <a:pt x="4531" y="975"/>
                  </a:cubicBezTo>
                  <a:cubicBezTo>
                    <a:pt x="4517" y="975"/>
                    <a:pt x="4501" y="977"/>
                    <a:pt x="4483" y="984"/>
                  </a:cubicBezTo>
                  <a:cubicBezTo>
                    <a:pt x="4504" y="966"/>
                    <a:pt x="4518" y="956"/>
                    <a:pt x="4476" y="946"/>
                  </a:cubicBezTo>
                  <a:lnTo>
                    <a:pt x="4473" y="946"/>
                  </a:lnTo>
                  <a:cubicBezTo>
                    <a:pt x="4466" y="939"/>
                    <a:pt x="4462" y="928"/>
                    <a:pt x="4480" y="928"/>
                  </a:cubicBezTo>
                  <a:cubicBezTo>
                    <a:pt x="4484" y="928"/>
                    <a:pt x="4488" y="928"/>
                    <a:pt x="4492" y="928"/>
                  </a:cubicBezTo>
                  <a:cubicBezTo>
                    <a:pt x="4530" y="928"/>
                    <a:pt x="4521" y="913"/>
                    <a:pt x="4521" y="901"/>
                  </a:cubicBezTo>
                  <a:lnTo>
                    <a:pt x="4525" y="901"/>
                  </a:lnTo>
                  <a:cubicBezTo>
                    <a:pt x="4529" y="897"/>
                    <a:pt x="4529" y="894"/>
                    <a:pt x="4525" y="890"/>
                  </a:cubicBezTo>
                  <a:cubicBezTo>
                    <a:pt x="4538" y="880"/>
                    <a:pt x="4529" y="870"/>
                    <a:pt x="4513" y="863"/>
                  </a:cubicBezTo>
                  <a:close/>
                  <a:moveTo>
                    <a:pt x="6246" y="1015"/>
                  </a:moveTo>
                  <a:lnTo>
                    <a:pt x="6246" y="1019"/>
                  </a:lnTo>
                  <a:cubicBezTo>
                    <a:pt x="6246" y="1015"/>
                    <a:pt x="6246" y="1015"/>
                    <a:pt x="6242" y="1015"/>
                  </a:cubicBezTo>
                  <a:close/>
                  <a:moveTo>
                    <a:pt x="7016" y="1026"/>
                  </a:moveTo>
                  <a:cubicBezTo>
                    <a:pt x="7017" y="1026"/>
                    <a:pt x="7018" y="1027"/>
                    <a:pt x="7019" y="1029"/>
                  </a:cubicBezTo>
                  <a:lnTo>
                    <a:pt x="7016" y="1029"/>
                  </a:lnTo>
                  <a:cubicBezTo>
                    <a:pt x="7016" y="1027"/>
                    <a:pt x="7016" y="1026"/>
                    <a:pt x="7016" y="1026"/>
                  </a:cubicBezTo>
                  <a:close/>
                  <a:moveTo>
                    <a:pt x="5455" y="1081"/>
                  </a:moveTo>
                  <a:cubicBezTo>
                    <a:pt x="5461" y="1085"/>
                    <a:pt x="5466" y="1085"/>
                    <a:pt x="5469" y="1088"/>
                  </a:cubicBezTo>
                  <a:cubicBezTo>
                    <a:pt x="5461" y="1085"/>
                    <a:pt x="5458" y="1085"/>
                    <a:pt x="5455" y="1081"/>
                  </a:cubicBezTo>
                  <a:close/>
                  <a:moveTo>
                    <a:pt x="7106" y="727"/>
                  </a:moveTo>
                  <a:cubicBezTo>
                    <a:pt x="7110" y="731"/>
                    <a:pt x="7117" y="731"/>
                    <a:pt x="7127" y="731"/>
                  </a:cubicBezTo>
                  <a:cubicBezTo>
                    <a:pt x="7176" y="744"/>
                    <a:pt x="7235" y="741"/>
                    <a:pt x="7280" y="758"/>
                  </a:cubicBezTo>
                  <a:lnTo>
                    <a:pt x="7287" y="758"/>
                  </a:lnTo>
                  <a:cubicBezTo>
                    <a:pt x="7256" y="769"/>
                    <a:pt x="7235" y="779"/>
                    <a:pt x="7277" y="796"/>
                  </a:cubicBezTo>
                  <a:cubicBezTo>
                    <a:pt x="7280" y="796"/>
                    <a:pt x="7283" y="793"/>
                    <a:pt x="7283" y="793"/>
                  </a:cubicBezTo>
                  <a:cubicBezTo>
                    <a:pt x="7277" y="806"/>
                    <a:pt x="7311" y="811"/>
                    <a:pt x="7307" y="824"/>
                  </a:cubicBezTo>
                  <a:cubicBezTo>
                    <a:pt x="7304" y="831"/>
                    <a:pt x="7290" y="841"/>
                    <a:pt x="7314" y="845"/>
                  </a:cubicBezTo>
                  <a:cubicBezTo>
                    <a:pt x="7317" y="845"/>
                    <a:pt x="7320" y="846"/>
                    <a:pt x="7323" y="846"/>
                  </a:cubicBezTo>
                  <a:cubicBezTo>
                    <a:pt x="7335" y="846"/>
                    <a:pt x="7344" y="840"/>
                    <a:pt x="7352" y="835"/>
                  </a:cubicBezTo>
                  <a:cubicBezTo>
                    <a:pt x="7367" y="824"/>
                    <a:pt x="7381" y="814"/>
                    <a:pt x="7397" y="803"/>
                  </a:cubicBezTo>
                  <a:cubicBezTo>
                    <a:pt x="7401" y="800"/>
                    <a:pt x="7408" y="796"/>
                    <a:pt x="7415" y="790"/>
                  </a:cubicBezTo>
                  <a:lnTo>
                    <a:pt x="7418" y="793"/>
                  </a:lnTo>
                  <a:cubicBezTo>
                    <a:pt x="7454" y="814"/>
                    <a:pt x="7497" y="819"/>
                    <a:pt x="7541" y="819"/>
                  </a:cubicBezTo>
                  <a:cubicBezTo>
                    <a:pt x="7561" y="819"/>
                    <a:pt x="7582" y="818"/>
                    <a:pt x="7602" y="817"/>
                  </a:cubicBezTo>
                  <a:cubicBezTo>
                    <a:pt x="7605" y="814"/>
                    <a:pt x="7605" y="811"/>
                    <a:pt x="7605" y="811"/>
                  </a:cubicBezTo>
                  <a:lnTo>
                    <a:pt x="7610" y="811"/>
                  </a:lnTo>
                  <a:cubicBezTo>
                    <a:pt x="7613" y="811"/>
                    <a:pt x="7617" y="811"/>
                    <a:pt x="7620" y="811"/>
                  </a:cubicBezTo>
                  <a:cubicBezTo>
                    <a:pt x="7651" y="811"/>
                    <a:pt x="7669" y="798"/>
                    <a:pt x="7679" y="786"/>
                  </a:cubicBezTo>
                  <a:cubicBezTo>
                    <a:pt x="7700" y="784"/>
                    <a:pt x="7725" y="772"/>
                    <a:pt x="7746" y="772"/>
                  </a:cubicBezTo>
                  <a:cubicBezTo>
                    <a:pt x="7761" y="772"/>
                    <a:pt x="7773" y="777"/>
                    <a:pt x="7783" y="793"/>
                  </a:cubicBezTo>
                  <a:cubicBezTo>
                    <a:pt x="7783" y="793"/>
                    <a:pt x="7786" y="796"/>
                    <a:pt x="7786" y="800"/>
                  </a:cubicBezTo>
                  <a:cubicBezTo>
                    <a:pt x="7772" y="814"/>
                    <a:pt x="7755" y="827"/>
                    <a:pt x="7720" y="831"/>
                  </a:cubicBezTo>
                  <a:cubicBezTo>
                    <a:pt x="7696" y="848"/>
                    <a:pt x="7710" y="880"/>
                    <a:pt x="7655" y="890"/>
                  </a:cubicBezTo>
                  <a:cubicBezTo>
                    <a:pt x="7626" y="901"/>
                    <a:pt x="7605" y="915"/>
                    <a:pt x="7589" y="931"/>
                  </a:cubicBezTo>
                  <a:cubicBezTo>
                    <a:pt x="7578" y="936"/>
                    <a:pt x="7564" y="939"/>
                    <a:pt x="7554" y="939"/>
                  </a:cubicBezTo>
                  <a:cubicBezTo>
                    <a:pt x="7477" y="946"/>
                    <a:pt x="7464" y="956"/>
                    <a:pt x="7491" y="1001"/>
                  </a:cubicBezTo>
                  <a:cubicBezTo>
                    <a:pt x="7512" y="1011"/>
                    <a:pt x="7536" y="1015"/>
                    <a:pt x="7568" y="1015"/>
                  </a:cubicBezTo>
                  <a:cubicBezTo>
                    <a:pt x="7596" y="1015"/>
                    <a:pt x="7622" y="1010"/>
                    <a:pt x="7648" y="1010"/>
                  </a:cubicBezTo>
                  <a:cubicBezTo>
                    <a:pt x="7661" y="1010"/>
                    <a:pt x="7675" y="1011"/>
                    <a:pt x="7689" y="1015"/>
                  </a:cubicBezTo>
                  <a:cubicBezTo>
                    <a:pt x="7693" y="1025"/>
                    <a:pt x="7735" y="1032"/>
                    <a:pt x="7710" y="1046"/>
                  </a:cubicBezTo>
                  <a:cubicBezTo>
                    <a:pt x="7706" y="1048"/>
                    <a:pt x="7702" y="1049"/>
                    <a:pt x="7699" y="1049"/>
                  </a:cubicBezTo>
                  <a:cubicBezTo>
                    <a:pt x="7684" y="1049"/>
                    <a:pt x="7675" y="1035"/>
                    <a:pt x="7658" y="1035"/>
                  </a:cubicBezTo>
                  <a:lnTo>
                    <a:pt x="7637" y="1035"/>
                  </a:lnTo>
                  <a:cubicBezTo>
                    <a:pt x="7613" y="1032"/>
                    <a:pt x="7589" y="1032"/>
                    <a:pt x="7564" y="1032"/>
                  </a:cubicBezTo>
                  <a:cubicBezTo>
                    <a:pt x="7540" y="1035"/>
                    <a:pt x="7501" y="1040"/>
                    <a:pt x="7506" y="1053"/>
                  </a:cubicBezTo>
                  <a:cubicBezTo>
                    <a:pt x="7507" y="1062"/>
                    <a:pt x="7513" y="1065"/>
                    <a:pt x="7521" y="1065"/>
                  </a:cubicBezTo>
                  <a:cubicBezTo>
                    <a:pt x="7532" y="1065"/>
                    <a:pt x="7547" y="1060"/>
                    <a:pt x="7561" y="1060"/>
                  </a:cubicBezTo>
                  <a:cubicBezTo>
                    <a:pt x="7563" y="1060"/>
                    <a:pt x="7566" y="1060"/>
                    <a:pt x="7568" y="1060"/>
                  </a:cubicBezTo>
                  <a:cubicBezTo>
                    <a:pt x="7578" y="1060"/>
                    <a:pt x="7592" y="1056"/>
                    <a:pt x="7605" y="1056"/>
                  </a:cubicBezTo>
                  <a:cubicBezTo>
                    <a:pt x="7620" y="1070"/>
                    <a:pt x="7644" y="1060"/>
                    <a:pt x="7665" y="1070"/>
                  </a:cubicBezTo>
                  <a:cubicBezTo>
                    <a:pt x="7677" y="1077"/>
                    <a:pt x="7689" y="1079"/>
                    <a:pt x="7701" y="1079"/>
                  </a:cubicBezTo>
                  <a:cubicBezTo>
                    <a:pt x="7722" y="1079"/>
                    <a:pt x="7742" y="1070"/>
                    <a:pt x="7755" y="1056"/>
                  </a:cubicBezTo>
                  <a:lnTo>
                    <a:pt x="7783" y="1056"/>
                  </a:lnTo>
                  <a:cubicBezTo>
                    <a:pt x="7783" y="1077"/>
                    <a:pt x="7780" y="1095"/>
                    <a:pt x="7762" y="1109"/>
                  </a:cubicBezTo>
                  <a:lnTo>
                    <a:pt x="7720" y="1109"/>
                  </a:lnTo>
                  <a:cubicBezTo>
                    <a:pt x="7666" y="1100"/>
                    <a:pt x="7611" y="1096"/>
                    <a:pt x="7557" y="1096"/>
                  </a:cubicBezTo>
                  <a:cubicBezTo>
                    <a:pt x="7487" y="1096"/>
                    <a:pt x="7418" y="1102"/>
                    <a:pt x="7349" y="1112"/>
                  </a:cubicBezTo>
                  <a:cubicBezTo>
                    <a:pt x="7328" y="1123"/>
                    <a:pt x="7304" y="1123"/>
                    <a:pt x="7280" y="1126"/>
                  </a:cubicBezTo>
                  <a:cubicBezTo>
                    <a:pt x="7269" y="1126"/>
                    <a:pt x="7262" y="1123"/>
                    <a:pt x="7256" y="1115"/>
                  </a:cubicBezTo>
                  <a:cubicBezTo>
                    <a:pt x="7247" y="1103"/>
                    <a:pt x="7237" y="1099"/>
                    <a:pt x="7225" y="1099"/>
                  </a:cubicBezTo>
                  <a:cubicBezTo>
                    <a:pt x="7214" y="1099"/>
                    <a:pt x="7202" y="1103"/>
                    <a:pt x="7189" y="1109"/>
                  </a:cubicBezTo>
                  <a:cubicBezTo>
                    <a:pt x="7173" y="1115"/>
                    <a:pt x="7162" y="1126"/>
                    <a:pt x="7138" y="1130"/>
                  </a:cubicBezTo>
                  <a:cubicBezTo>
                    <a:pt x="7099" y="1102"/>
                    <a:pt x="7123" y="1070"/>
                    <a:pt x="7123" y="1040"/>
                  </a:cubicBezTo>
                  <a:cubicBezTo>
                    <a:pt x="7123" y="1040"/>
                    <a:pt x="7123" y="1035"/>
                    <a:pt x="7127" y="1035"/>
                  </a:cubicBezTo>
                  <a:lnTo>
                    <a:pt x="7134" y="1035"/>
                  </a:lnTo>
                  <a:cubicBezTo>
                    <a:pt x="7153" y="1047"/>
                    <a:pt x="7169" y="1051"/>
                    <a:pt x="7183" y="1051"/>
                  </a:cubicBezTo>
                  <a:cubicBezTo>
                    <a:pt x="7222" y="1051"/>
                    <a:pt x="7249" y="1020"/>
                    <a:pt x="7287" y="1015"/>
                  </a:cubicBezTo>
                  <a:cubicBezTo>
                    <a:pt x="7304" y="1015"/>
                    <a:pt x="7332" y="1005"/>
                    <a:pt x="7318" y="990"/>
                  </a:cubicBezTo>
                  <a:cubicBezTo>
                    <a:pt x="7312" y="982"/>
                    <a:pt x="7292" y="972"/>
                    <a:pt x="7272" y="972"/>
                  </a:cubicBezTo>
                  <a:cubicBezTo>
                    <a:pt x="7269" y="972"/>
                    <a:pt x="7265" y="973"/>
                    <a:pt x="7262" y="973"/>
                  </a:cubicBezTo>
                  <a:cubicBezTo>
                    <a:pt x="7246" y="977"/>
                    <a:pt x="7230" y="979"/>
                    <a:pt x="7213" y="979"/>
                  </a:cubicBezTo>
                  <a:cubicBezTo>
                    <a:pt x="7189" y="979"/>
                    <a:pt x="7166" y="976"/>
                    <a:pt x="7141" y="973"/>
                  </a:cubicBezTo>
                  <a:cubicBezTo>
                    <a:pt x="7147" y="961"/>
                    <a:pt x="7166" y="944"/>
                    <a:pt x="7131" y="944"/>
                  </a:cubicBezTo>
                  <a:cubicBezTo>
                    <a:pt x="7125" y="944"/>
                    <a:pt x="7118" y="945"/>
                    <a:pt x="7110" y="946"/>
                  </a:cubicBezTo>
                  <a:lnTo>
                    <a:pt x="7106" y="946"/>
                  </a:lnTo>
                  <a:cubicBezTo>
                    <a:pt x="7110" y="939"/>
                    <a:pt x="7117" y="928"/>
                    <a:pt x="7123" y="925"/>
                  </a:cubicBezTo>
                  <a:cubicBezTo>
                    <a:pt x="7129" y="923"/>
                    <a:pt x="7134" y="922"/>
                    <a:pt x="7140" y="922"/>
                  </a:cubicBezTo>
                  <a:cubicBezTo>
                    <a:pt x="7147" y="922"/>
                    <a:pt x="7155" y="923"/>
                    <a:pt x="7165" y="925"/>
                  </a:cubicBezTo>
                  <a:cubicBezTo>
                    <a:pt x="7214" y="931"/>
                    <a:pt x="7189" y="963"/>
                    <a:pt x="7224" y="963"/>
                  </a:cubicBezTo>
                  <a:cubicBezTo>
                    <a:pt x="7226" y="963"/>
                    <a:pt x="7228" y="963"/>
                    <a:pt x="7229" y="963"/>
                  </a:cubicBezTo>
                  <a:cubicBezTo>
                    <a:pt x="7275" y="963"/>
                    <a:pt x="7233" y="921"/>
                    <a:pt x="7284" y="921"/>
                  </a:cubicBezTo>
                  <a:cubicBezTo>
                    <a:pt x="7286" y="921"/>
                    <a:pt x="7288" y="921"/>
                    <a:pt x="7290" y="921"/>
                  </a:cubicBezTo>
                  <a:cubicBezTo>
                    <a:pt x="7297" y="921"/>
                    <a:pt x="7304" y="918"/>
                    <a:pt x="7311" y="915"/>
                  </a:cubicBezTo>
                  <a:cubicBezTo>
                    <a:pt x="7328" y="901"/>
                    <a:pt x="7318" y="886"/>
                    <a:pt x="7314" y="873"/>
                  </a:cubicBezTo>
                  <a:cubicBezTo>
                    <a:pt x="7310" y="868"/>
                    <a:pt x="7305" y="866"/>
                    <a:pt x="7298" y="866"/>
                  </a:cubicBezTo>
                  <a:cubicBezTo>
                    <a:pt x="7289" y="866"/>
                    <a:pt x="7277" y="871"/>
                    <a:pt x="7266" y="873"/>
                  </a:cubicBezTo>
                  <a:cubicBezTo>
                    <a:pt x="7253" y="875"/>
                    <a:pt x="7242" y="876"/>
                    <a:pt x="7230" y="876"/>
                  </a:cubicBezTo>
                  <a:cubicBezTo>
                    <a:pt x="7195" y="876"/>
                    <a:pt x="7164" y="867"/>
                    <a:pt x="7138" y="848"/>
                  </a:cubicBezTo>
                  <a:cubicBezTo>
                    <a:pt x="7110" y="827"/>
                    <a:pt x="7158" y="821"/>
                    <a:pt x="7165" y="806"/>
                  </a:cubicBezTo>
                  <a:cubicBezTo>
                    <a:pt x="7168" y="806"/>
                    <a:pt x="7173" y="803"/>
                    <a:pt x="7173" y="800"/>
                  </a:cubicBezTo>
                  <a:lnTo>
                    <a:pt x="7173" y="796"/>
                  </a:lnTo>
                  <a:cubicBezTo>
                    <a:pt x="7189" y="790"/>
                    <a:pt x="7227" y="796"/>
                    <a:pt x="7231" y="779"/>
                  </a:cubicBezTo>
                  <a:lnTo>
                    <a:pt x="7227" y="776"/>
                  </a:lnTo>
                  <a:cubicBezTo>
                    <a:pt x="7217" y="771"/>
                    <a:pt x="7241" y="747"/>
                    <a:pt x="7220" y="747"/>
                  </a:cubicBezTo>
                  <a:cubicBezTo>
                    <a:pt x="7214" y="747"/>
                    <a:pt x="7203" y="749"/>
                    <a:pt x="7186" y="755"/>
                  </a:cubicBezTo>
                  <a:cubicBezTo>
                    <a:pt x="7172" y="745"/>
                    <a:pt x="7156" y="743"/>
                    <a:pt x="7139" y="743"/>
                  </a:cubicBezTo>
                  <a:cubicBezTo>
                    <a:pt x="7126" y="743"/>
                    <a:pt x="7113" y="744"/>
                    <a:pt x="7099" y="744"/>
                  </a:cubicBezTo>
                  <a:cubicBezTo>
                    <a:pt x="7099" y="744"/>
                    <a:pt x="7096" y="744"/>
                    <a:pt x="7096" y="741"/>
                  </a:cubicBezTo>
                  <a:cubicBezTo>
                    <a:pt x="7103" y="737"/>
                    <a:pt x="7110" y="734"/>
                    <a:pt x="7106" y="727"/>
                  </a:cubicBezTo>
                  <a:close/>
                  <a:moveTo>
                    <a:pt x="6457" y="1199"/>
                  </a:moveTo>
                  <a:cubicBezTo>
                    <a:pt x="6461" y="1199"/>
                    <a:pt x="6461" y="1202"/>
                    <a:pt x="6465" y="1202"/>
                  </a:cubicBezTo>
                  <a:cubicBezTo>
                    <a:pt x="6461" y="1202"/>
                    <a:pt x="6457" y="1199"/>
                    <a:pt x="6454" y="1199"/>
                  </a:cubicBezTo>
                  <a:close/>
                  <a:moveTo>
                    <a:pt x="5410" y="1209"/>
                  </a:moveTo>
                  <a:lnTo>
                    <a:pt x="5410" y="1213"/>
                  </a:lnTo>
                  <a:cubicBezTo>
                    <a:pt x="5406" y="1213"/>
                    <a:pt x="5403" y="1209"/>
                    <a:pt x="5399" y="1209"/>
                  </a:cubicBezTo>
                  <a:close/>
                  <a:moveTo>
                    <a:pt x="6992" y="1244"/>
                  </a:moveTo>
                  <a:cubicBezTo>
                    <a:pt x="6992" y="1248"/>
                    <a:pt x="6988" y="1248"/>
                    <a:pt x="6988" y="1248"/>
                  </a:cubicBezTo>
                  <a:cubicBezTo>
                    <a:pt x="6988" y="1248"/>
                    <a:pt x="6988" y="1244"/>
                    <a:pt x="6992" y="1244"/>
                  </a:cubicBezTo>
                  <a:close/>
                  <a:moveTo>
                    <a:pt x="4497" y="1424"/>
                  </a:moveTo>
                  <a:cubicBezTo>
                    <a:pt x="4494" y="1424"/>
                    <a:pt x="4494" y="1424"/>
                    <a:pt x="4494" y="1428"/>
                  </a:cubicBezTo>
                  <a:lnTo>
                    <a:pt x="4494" y="1424"/>
                  </a:lnTo>
                  <a:close/>
                  <a:moveTo>
                    <a:pt x="3471" y="1486"/>
                  </a:moveTo>
                  <a:cubicBezTo>
                    <a:pt x="3481" y="1486"/>
                    <a:pt x="3491" y="1487"/>
                    <a:pt x="3501" y="1490"/>
                  </a:cubicBezTo>
                  <a:cubicBezTo>
                    <a:pt x="3484" y="1511"/>
                    <a:pt x="3446" y="1504"/>
                    <a:pt x="3418" y="1511"/>
                  </a:cubicBezTo>
                  <a:cubicBezTo>
                    <a:pt x="3415" y="1508"/>
                    <a:pt x="3411" y="1504"/>
                    <a:pt x="3405" y="1504"/>
                  </a:cubicBezTo>
                  <a:lnTo>
                    <a:pt x="3408" y="1504"/>
                  </a:lnTo>
                  <a:cubicBezTo>
                    <a:pt x="3428" y="1494"/>
                    <a:pt x="3448" y="1486"/>
                    <a:pt x="3471" y="1486"/>
                  </a:cubicBezTo>
                  <a:close/>
                  <a:moveTo>
                    <a:pt x="4723" y="1549"/>
                  </a:moveTo>
                  <a:cubicBezTo>
                    <a:pt x="4723" y="1553"/>
                    <a:pt x="4723" y="1553"/>
                    <a:pt x="4720" y="1553"/>
                  </a:cubicBezTo>
                  <a:cubicBezTo>
                    <a:pt x="4720" y="1549"/>
                    <a:pt x="4723" y="1549"/>
                    <a:pt x="4723" y="1549"/>
                  </a:cubicBezTo>
                  <a:close/>
                  <a:moveTo>
                    <a:pt x="2336" y="1806"/>
                  </a:moveTo>
                  <a:cubicBezTo>
                    <a:pt x="2308" y="1810"/>
                    <a:pt x="2277" y="1810"/>
                    <a:pt x="2246" y="1810"/>
                  </a:cubicBezTo>
                  <a:cubicBezTo>
                    <a:pt x="2273" y="1806"/>
                    <a:pt x="2305" y="1806"/>
                    <a:pt x="2336" y="1806"/>
                  </a:cubicBezTo>
                  <a:close/>
                  <a:moveTo>
                    <a:pt x="1034" y="1874"/>
                  </a:moveTo>
                  <a:cubicBezTo>
                    <a:pt x="1035" y="1874"/>
                    <a:pt x="1037" y="1877"/>
                    <a:pt x="1035" y="1879"/>
                  </a:cubicBezTo>
                  <a:lnTo>
                    <a:pt x="1024" y="1879"/>
                  </a:lnTo>
                  <a:cubicBezTo>
                    <a:pt x="1028" y="1876"/>
                    <a:pt x="1032" y="1876"/>
                    <a:pt x="1035" y="1876"/>
                  </a:cubicBezTo>
                  <a:cubicBezTo>
                    <a:pt x="1034" y="1875"/>
                    <a:pt x="1034" y="1874"/>
                    <a:pt x="1034" y="1874"/>
                  </a:cubicBezTo>
                  <a:close/>
                  <a:moveTo>
                    <a:pt x="5600" y="2191"/>
                  </a:moveTo>
                  <a:cubicBezTo>
                    <a:pt x="5597" y="2195"/>
                    <a:pt x="5594" y="2198"/>
                    <a:pt x="5590" y="2201"/>
                  </a:cubicBezTo>
                  <a:cubicBezTo>
                    <a:pt x="5586" y="2198"/>
                    <a:pt x="5586" y="2195"/>
                    <a:pt x="5594" y="2191"/>
                  </a:cubicBezTo>
                  <a:close/>
                  <a:moveTo>
                    <a:pt x="6492" y="2260"/>
                  </a:moveTo>
                  <a:cubicBezTo>
                    <a:pt x="6499" y="2260"/>
                    <a:pt x="6502" y="2260"/>
                    <a:pt x="6510" y="2264"/>
                  </a:cubicBezTo>
                  <a:cubicBezTo>
                    <a:pt x="6502" y="2264"/>
                    <a:pt x="6499" y="2260"/>
                    <a:pt x="6492" y="2260"/>
                  </a:cubicBezTo>
                  <a:close/>
                  <a:moveTo>
                    <a:pt x="6103" y="2281"/>
                  </a:moveTo>
                  <a:lnTo>
                    <a:pt x="6107" y="2284"/>
                  </a:lnTo>
                  <a:cubicBezTo>
                    <a:pt x="6108" y="2286"/>
                    <a:pt x="6108" y="2286"/>
                    <a:pt x="6107" y="2286"/>
                  </a:cubicBezTo>
                  <a:cubicBezTo>
                    <a:pt x="6106" y="2286"/>
                    <a:pt x="6101" y="2283"/>
                    <a:pt x="6103" y="2281"/>
                  </a:cubicBezTo>
                  <a:close/>
                  <a:moveTo>
                    <a:pt x="5573" y="2393"/>
                  </a:moveTo>
                  <a:cubicBezTo>
                    <a:pt x="5576" y="2393"/>
                    <a:pt x="5576" y="2396"/>
                    <a:pt x="5576" y="2396"/>
                  </a:cubicBezTo>
                  <a:lnTo>
                    <a:pt x="5573" y="2396"/>
                  </a:lnTo>
                  <a:lnTo>
                    <a:pt x="5573" y="2393"/>
                  </a:lnTo>
                  <a:close/>
                  <a:moveTo>
                    <a:pt x="4473" y="2632"/>
                  </a:moveTo>
                  <a:cubicBezTo>
                    <a:pt x="4470" y="2638"/>
                    <a:pt x="4459" y="2642"/>
                    <a:pt x="4449" y="2646"/>
                  </a:cubicBezTo>
                  <a:cubicBezTo>
                    <a:pt x="4456" y="2638"/>
                    <a:pt x="4466" y="2635"/>
                    <a:pt x="4473" y="2632"/>
                  </a:cubicBezTo>
                  <a:close/>
                  <a:moveTo>
                    <a:pt x="4670" y="2652"/>
                  </a:moveTo>
                  <a:cubicBezTo>
                    <a:pt x="4670" y="2656"/>
                    <a:pt x="4670" y="2656"/>
                    <a:pt x="4675" y="2656"/>
                  </a:cubicBezTo>
                  <a:lnTo>
                    <a:pt x="4670" y="2656"/>
                  </a:lnTo>
                  <a:lnTo>
                    <a:pt x="4670" y="2652"/>
                  </a:lnTo>
                  <a:close/>
                  <a:moveTo>
                    <a:pt x="2943" y="2635"/>
                  </a:moveTo>
                  <a:cubicBezTo>
                    <a:pt x="2960" y="2638"/>
                    <a:pt x="2974" y="2646"/>
                    <a:pt x="2984" y="2649"/>
                  </a:cubicBezTo>
                  <a:cubicBezTo>
                    <a:pt x="2978" y="2656"/>
                    <a:pt x="2974" y="2659"/>
                    <a:pt x="2981" y="2663"/>
                  </a:cubicBezTo>
                  <a:cubicBezTo>
                    <a:pt x="2976" y="2664"/>
                    <a:pt x="2972" y="2665"/>
                    <a:pt x="2968" y="2665"/>
                  </a:cubicBezTo>
                  <a:cubicBezTo>
                    <a:pt x="2960" y="2665"/>
                    <a:pt x="2954" y="2663"/>
                    <a:pt x="2950" y="2656"/>
                  </a:cubicBezTo>
                  <a:cubicBezTo>
                    <a:pt x="2957" y="2649"/>
                    <a:pt x="2953" y="2642"/>
                    <a:pt x="2943" y="2635"/>
                  </a:cubicBezTo>
                  <a:close/>
                  <a:moveTo>
                    <a:pt x="2926" y="2667"/>
                  </a:moveTo>
                  <a:lnTo>
                    <a:pt x="2926" y="2680"/>
                  </a:lnTo>
                  <a:cubicBezTo>
                    <a:pt x="2922" y="2677"/>
                    <a:pt x="2915" y="2670"/>
                    <a:pt x="2909" y="2667"/>
                  </a:cubicBezTo>
                  <a:lnTo>
                    <a:pt x="2909" y="2667"/>
                  </a:lnTo>
                  <a:cubicBezTo>
                    <a:pt x="2911" y="2667"/>
                    <a:pt x="2914" y="2668"/>
                    <a:pt x="2919" y="2668"/>
                  </a:cubicBezTo>
                  <a:cubicBezTo>
                    <a:pt x="2921" y="2668"/>
                    <a:pt x="2924" y="2668"/>
                    <a:pt x="2926" y="2667"/>
                  </a:cubicBezTo>
                  <a:close/>
                  <a:moveTo>
                    <a:pt x="3026" y="2677"/>
                  </a:moveTo>
                  <a:cubicBezTo>
                    <a:pt x="3031" y="2678"/>
                    <a:pt x="3036" y="2679"/>
                    <a:pt x="3040" y="2679"/>
                  </a:cubicBezTo>
                  <a:cubicBezTo>
                    <a:pt x="3044" y="2679"/>
                    <a:pt x="3047" y="2678"/>
                    <a:pt x="3051" y="2677"/>
                  </a:cubicBezTo>
                  <a:lnTo>
                    <a:pt x="3051" y="2677"/>
                  </a:lnTo>
                  <a:cubicBezTo>
                    <a:pt x="3043" y="2687"/>
                    <a:pt x="3037" y="2697"/>
                    <a:pt x="3033" y="2708"/>
                  </a:cubicBezTo>
                  <a:cubicBezTo>
                    <a:pt x="3037" y="2697"/>
                    <a:pt x="3037" y="2687"/>
                    <a:pt x="3026" y="2677"/>
                  </a:cubicBezTo>
                  <a:close/>
                  <a:moveTo>
                    <a:pt x="4428" y="2792"/>
                  </a:moveTo>
                  <a:lnTo>
                    <a:pt x="4425" y="2795"/>
                  </a:lnTo>
                  <a:cubicBezTo>
                    <a:pt x="4425" y="2792"/>
                    <a:pt x="4425" y="2792"/>
                    <a:pt x="4421" y="2792"/>
                  </a:cubicBezTo>
                  <a:close/>
                  <a:moveTo>
                    <a:pt x="33526" y="2951"/>
                  </a:moveTo>
                  <a:cubicBezTo>
                    <a:pt x="33522" y="2955"/>
                    <a:pt x="33522" y="2955"/>
                    <a:pt x="33518" y="2955"/>
                  </a:cubicBezTo>
                  <a:cubicBezTo>
                    <a:pt x="33522" y="2955"/>
                    <a:pt x="33522" y="2951"/>
                    <a:pt x="33522" y="2951"/>
                  </a:cubicBezTo>
                  <a:close/>
                  <a:moveTo>
                    <a:pt x="3727" y="2816"/>
                  </a:moveTo>
                  <a:cubicBezTo>
                    <a:pt x="3727" y="2819"/>
                    <a:pt x="3730" y="2822"/>
                    <a:pt x="3734" y="2822"/>
                  </a:cubicBezTo>
                  <a:cubicBezTo>
                    <a:pt x="3765" y="2833"/>
                    <a:pt x="3800" y="2826"/>
                    <a:pt x="3828" y="2836"/>
                  </a:cubicBezTo>
                  <a:cubicBezTo>
                    <a:pt x="3863" y="2848"/>
                    <a:pt x="3900" y="2855"/>
                    <a:pt x="3940" y="2855"/>
                  </a:cubicBezTo>
                  <a:cubicBezTo>
                    <a:pt x="3959" y="2855"/>
                    <a:pt x="3978" y="2854"/>
                    <a:pt x="3998" y="2851"/>
                  </a:cubicBezTo>
                  <a:cubicBezTo>
                    <a:pt x="4003" y="2850"/>
                    <a:pt x="4008" y="2849"/>
                    <a:pt x="4013" y="2849"/>
                  </a:cubicBezTo>
                  <a:cubicBezTo>
                    <a:pt x="4027" y="2849"/>
                    <a:pt x="4038" y="2853"/>
                    <a:pt x="4043" y="2861"/>
                  </a:cubicBezTo>
                  <a:lnTo>
                    <a:pt x="4036" y="2861"/>
                  </a:lnTo>
                  <a:cubicBezTo>
                    <a:pt x="4025" y="2864"/>
                    <a:pt x="4015" y="2867"/>
                    <a:pt x="4008" y="2875"/>
                  </a:cubicBezTo>
                  <a:lnTo>
                    <a:pt x="3998" y="2875"/>
                  </a:lnTo>
                  <a:cubicBezTo>
                    <a:pt x="3953" y="2878"/>
                    <a:pt x="3900" y="2871"/>
                    <a:pt x="3876" y="2896"/>
                  </a:cubicBezTo>
                  <a:cubicBezTo>
                    <a:pt x="3855" y="2920"/>
                    <a:pt x="3821" y="2923"/>
                    <a:pt x="3783" y="2926"/>
                  </a:cubicBezTo>
                  <a:lnTo>
                    <a:pt x="3786" y="2923"/>
                  </a:lnTo>
                  <a:cubicBezTo>
                    <a:pt x="3807" y="2913"/>
                    <a:pt x="3814" y="2902"/>
                    <a:pt x="3796" y="2892"/>
                  </a:cubicBezTo>
                  <a:cubicBezTo>
                    <a:pt x="3790" y="2888"/>
                    <a:pt x="3781" y="2886"/>
                    <a:pt x="3773" y="2886"/>
                  </a:cubicBezTo>
                  <a:cubicBezTo>
                    <a:pt x="3768" y="2886"/>
                    <a:pt x="3763" y="2887"/>
                    <a:pt x="3759" y="2888"/>
                  </a:cubicBezTo>
                  <a:cubicBezTo>
                    <a:pt x="3741" y="2899"/>
                    <a:pt x="3717" y="2906"/>
                    <a:pt x="3738" y="2920"/>
                  </a:cubicBezTo>
                  <a:cubicBezTo>
                    <a:pt x="3744" y="2926"/>
                    <a:pt x="3748" y="2930"/>
                    <a:pt x="3744" y="2934"/>
                  </a:cubicBezTo>
                  <a:lnTo>
                    <a:pt x="3717" y="2934"/>
                  </a:lnTo>
                  <a:cubicBezTo>
                    <a:pt x="3679" y="2941"/>
                    <a:pt x="3623" y="2937"/>
                    <a:pt x="3655" y="2976"/>
                  </a:cubicBezTo>
                  <a:lnTo>
                    <a:pt x="3658" y="2976"/>
                  </a:lnTo>
                  <a:cubicBezTo>
                    <a:pt x="3644" y="2982"/>
                    <a:pt x="3616" y="2982"/>
                    <a:pt x="3616" y="2996"/>
                  </a:cubicBezTo>
                  <a:lnTo>
                    <a:pt x="3613" y="2996"/>
                  </a:lnTo>
                  <a:cubicBezTo>
                    <a:pt x="3588" y="2996"/>
                    <a:pt x="3567" y="2996"/>
                    <a:pt x="3550" y="2989"/>
                  </a:cubicBezTo>
                  <a:cubicBezTo>
                    <a:pt x="3592" y="2955"/>
                    <a:pt x="3554" y="2944"/>
                    <a:pt x="3498" y="2937"/>
                  </a:cubicBezTo>
                  <a:cubicBezTo>
                    <a:pt x="3462" y="2932"/>
                    <a:pt x="3427" y="2926"/>
                    <a:pt x="3391" y="2926"/>
                  </a:cubicBezTo>
                  <a:cubicBezTo>
                    <a:pt x="3375" y="2926"/>
                    <a:pt x="3359" y="2927"/>
                    <a:pt x="3342" y="2930"/>
                  </a:cubicBezTo>
                  <a:cubicBezTo>
                    <a:pt x="3332" y="2927"/>
                    <a:pt x="3324" y="2926"/>
                    <a:pt x="3317" y="2926"/>
                  </a:cubicBezTo>
                  <a:cubicBezTo>
                    <a:pt x="3296" y="2926"/>
                    <a:pt x="3295" y="2938"/>
                    <a:pt x="3290" y="2951"/>
                  </a:cubicBezTo>
                  <a:cubicBezTo>
                    <a:pt x="3278" y="2971"/>
                    <a:pt x="3265" y="2992"/>
                    <a:pt x="3225" y="2992"/>
                  </a:cubicBezTo>
                  <a:cubicBezTo>
                    <a:pt x="3216" y="2992"/>
                    <a:pt x="3207" y="2991"/>
                    <a:pt x="3197" y="2989"/>
                  </a:cubicBezTo>
                  <a:cubicBezTo>
                    <a:pt x="3179" y="2986"/>
                    <a:pt x="3158" y="2989"/>
                    <a:pt x="3144" y="2982"/>
                  </a:cubicBezTo>
                  <a:lnTo>
                    <a:pt x="3144" y="2955"/>
                  </a:lnTo>
                  <a:cubicBezTo>
                    <a:pt x="3172" y="2937"/>
                    <a:pt x="3141" y="2913"/>
                    <a:pt x="3162" y="2896"/>
                  </a:cubicBezTo>
                  <a:cubicBezTo>
                    <a:pt x="3176" y="2888"/>
                    <a:pt x="3192" y="2885"/>
                    <a:pt x="3207" y="2878"/>
                  </a:cubicBezTo>
                  <a:cubicBezTo>
                    <a:pt x="3210" y="2878"/>
                    <a:pt x="3210" y="2881"/>
                    <a:pt x="3213" y="2881"/>
                  </a:cubicBezTo>
                  <a:cubicBezTo>
                    <a:pt x="3238" y="2874"/>
                    <a:pt x="3265" y="2868"/>
                    <a:pt x="3294" y="2868"/>
                  </a:cubicBezTo>
                  <a:cubicBezTo>
                    <a:pt x="3305" y="2868"/>
                    <a:pt x="3316" y="2869"/>
                    <a:pt x="3328" y="2871"/>
                  </a:cubicBezTo>
                  <a:cubicBezTo>
                    <a:pt x="3337" y="2874"/>
                    <a:pt x="3346" y="2875"/>
                    <a:pt x="3355" y="2875"/>
                  </a:cubicBezTo>
                  <a:cubicBezTo>
                    <a:pt x="3374" y="2875"/>
                    <a:pt x="3392" y="2870"/>
                    <a:pt x="3408" y="2861"/>
                  </a:cubicBezTo>
                  <a:cubicBezTo>
                    <a:pt x="3417" y="2862"/>
                    <a:pt x="3426" y="2862"/>
                    <a:pt x="3434" y="2862"/>
                  </a:cubicBezTo>
                  <a:cubicBezTo>
                    <a:pt x="3499" y="2862"/>
                    <a:pt x="3545" y="2829"/>
                    <a:pt x="3609" y="2826"/>
                  </a:cubicBezTo>
                  <a:cubicBezTo>
                    <a:pt x="3624" y="2832"/>
                    <a:pt x="3638" y="2834"/>
                    <a:pt x="3652" y="2834"/>
                  </a:cubicBezTo>
                  <a:cubicBezTo>
                    <a:pt x="3671" y="2834"/>
                    <a:pt x="3689" y="2830"/>
                    <a:pt x="3706" y="2826"/>
                  </a:cubicBezTo>
                  <a:cubicBezTo>
                    <a:pt x="3713" y="2822"/>
                    <a:pt x="3717" y="2819"/>
                    <a:pt x="3713" y="2816"/>
                  </a:cubicBezTo>
                  <a:cubicBezTo>
                    <a:pt x="3717" y="2816"/>
                    <a:pt x="3717" y="2816"/>
                    <a:pt x="3717" y="2819"/>
                  </a:cubicBezTo>
                  <a:lnTo>
                    <a:pt x="3720" y="2816"/>
                  </a:lnTo>
                  <a:lnTo>
                    <a:pt x="3724" y="2819"/>
                  </a:lnTo>
                  <a:cubicBezTo>
                    <a:pt x="3724" y="2819"/>
                    <a:pt x="3724" y="2816"/>
                    <a:pt x="3727" y="2816"/>
                  </a:cubicBezTo>
                  <a:close/>
                  <a:moveTo>
                    <a:pt x="2859" y="2867"/>
                  </a:moveTo>
                  <a:cubicBezTo>
                    <a:pt x="2867" y="2875"/>
                    <a:pt x="2870" y="2885"/>
                    <a:pt x="2888" y="2888"/>
                  </a:cubicBezTo>
                  <a:cubicBezTo>
                    <a:pt x="2880" y="2913"/>
                    <a:pt x="2839" y="2906"/>
                    <a:pt x="2811" y="2909"/>
                  </a:cubicBezTo>
                  <a:cubicBezTo>
                    <a:pt x="2776" y="2913"/>
                    <a:pt x="2755" y="2930"/>
                    <a:pt x="2780" y="2937"/>
                  </a:cubicBezTo>
                  <a:cubicBezTo>
                    <a:pt x="2829" y="2951"/>
                    <a:pt x="2801" y="2976"/>
                    <a:pt x="2822" y="2989"/>
                  </a:cubicBezTo>
                  <a:cubicBezTo>
                    <a:pt x="2856" y="3024"/>
                    <a:pt x="2929" y="3017"/>
                    <a:pt x="2981" y="3034"/>
                  </a:cubicBezTo>
                  <a:cubicBezTo>
                    <a:pt x="2969" y="3056"/>
                    <a:pt x="2944" y="3062"/>
                    <a:pt x="2914" y="3062"/>
                  </a:cubicBezTo>
                  <a:cubicBezTo>
                    <a:pt x="2900" y="3062"/>
                    <a:pt x="2885" y="3061"/>
                    <a:pt x="2870" y="3059"/>
                  </a:cubicBezTo>
                  <a:cubicBezTo>
                    <a:pt x="2854" y="3056"/>
                    <a:pt x="2840" y="3050"/>
                    <a:pt x="2826" y="3050"/>
                  </a:cubicBezTo>
                  <a:cubicBezTo>
                    <a:pt x="2819" y="3050"/>
                    <a:pt x="2812" y="3052"/>
                    <a:pt x="2804" y="3055"/>
                  </a:cubicBezTo>
                  <a:cubicBezTo>
                    <a:pt x="2800" y="3055"/>
                    <a:pt x="2795" y="3055"/>
                    <a:pt x="2791" y="3055"/>
                  </a:cubicBezTo>
                  <a:cubicBezTo>
                    <a:pt x="2754" y="3055"/>
                    <a:pt x="2727" y="3040"/>
                    <a:pt x="2693" y="3027"/>
                  </a:cubicBezTo>
                  <a:cubicBezTo>
                    <a:pt x="2620" y="3000"/>
                    <a:pt x="2659" y="2992"/>
                    <a:pt x="2704" y="2979"/>
                  </a:cubicBezTo>
                  <a:cubicBezTo>
                    <a:pt x="2714" y="2976"/>
                    <a:pt x="2724" y="2971"/>
                    <a:pt x="2739" y="2965"/>
                  </a:cubicBezTo>
                  <a:cubicBezTo>
                    <a:pt x="2718" y="2955"/>
                    <a:pt x="2697" y="2947"/>
                    <a:pt x="2680" y="2937"/>
                  </a:cubicBezTo>
                  <a:lnTo>
                    <a:pt x="2676" y="2937"/>
                  </a:lnTo>
                  <a:cubicBezTo>
                    <a:pt x="2679" y="2932"/>
                    <a:pt x="2684" y="2931"/>
                    <a:pt x="2691" y="2931"/>
                  </a:cubicBezTo>
                  <a:cubicBezTo>
                    <a:pt x="2701" y="2931"/>
                    <a:pt x="2713" y="2934"/>
                    <a:pt x="2723" y="2934"/>
                  </a:cubicBezTo>
                  <a:cubicBezTo>
                    <a:pt x="2728" y="2934"/>
                    <a:pt x="2732" y="2933"/>
                    <a:pt x="2734" y="2930"/>
                  </a:cubicBezTo>
                  <a:lnTo>
                    <a:pt x="2734" y="2926"/>
                  </a:lnTo>
                  <a:cubicBezTo>
                    <a:pt x="2739" y="2930"/>
                    <a:pt x="2739" y="2930"/>
                    <a:pt x="2742" y="2930"/>
                  </a:cubicBezTo>
                  <a:cubicBezTo>
                    <a:pt x="2755" y="2930"/>
                    <a:pt x="2766" y="2926"/>
                    <a:pt x="2769" y="2920"/>
                  </a:cubicBezTo>
                  <a:cubicBezTo>
                    <a:pt x="2769" y="2885"/>
                    <a:pt x="2811" y="2875"/>
                    <a:pt x="2859" y="2867"/>
                  </a:cubicBezTo>
                  <a:close/>
                  <a:moveTo>
                    <a:pt x="29904" y="3138"/>
                  </a:moveTo>
                  <a:cubicBezTo>
                    <a:pt x="29969" y="3138"/>
                    <a:pt x="30033" y="3139"/>
                    <a:pt x="30098" y="3142"/>
                  </a:cubicBezTo>
                  <a:cubicBezTo>
                    <a:pt x="30104" y="3155"/>
                    <a:pt x="30129" y="3155"/>
                    <a:pt x="30143" y="3163"/>
                  </a:cubicBezTo>
                  <a:cubicBezTo>
                    <a:pt x="30157" y="3166"/>
                    <a:pt x="30178" y="3166"/>
                    <a:pt x="30164" y="3180"/>
                  </a:cubicBezTo>
                  <a:cubicBezTo>
                    <a:pt x="30149" y="3200"/>
                    <a:pt x="30167" y="3218"/>
                    <a:pt x="30184" y="3232"/>
                  </a:cubicBezTo>
                  <a:cubicBezTo>
                    <a:pt x="30181" y="3235"/>
                    <a:pt x="30174" y="3235"/>
                    <a:pt x="30170" y="3235"/>
                  </a:cubicBezTo>
                  <a:cubicBezTo>
                    <a:pt x="30143" y="3232"/>
                    <a:pt x="30119" y="3229"/>
                    <a:pt x="30094" y="3225"/>
                  </a:cubicBezTo>
                  <a:cubicBezTo>
                    <a:pt x="30080" y="3221"/>
                    <a:pt x="30063" y="3221"/>
                    <a:pt x="30050" y="3221"/>
                  </a:cubicBezTo>
                  <a:cubicBezTo>
                    <a:pt x="30018" y="3223"/>
                    <a:pt x="29987" y="3224"/>
                    <a:pt x="29956" y="3224"/>
                  </a:cubicBezTo>
                  <a:cubicBezTo>
                    <a:pt x="29830" y="3224"/>
                    <a:pt x="29707" y="3209"/>
                    <a:pt x="29581" y="3200"/>
                  </a:cubicBezTo>
                  <a:lnTo>
                    <a:pt x="29553" y="3200"/>
                  </a:lnTo>
                  <a:cubicBezTo>
                    <a:pt x="29553" y="3197"/>
                    <a:pt x="29553" y="3197"/>
                    <a:pt x="29557" y="3190"/>
                  </a:cubicBezTo>
                  <a:cubicBezTo>
                    <a:pt x="29563" y="3184"/>
                    <a:pt x="29571" y="3180"/>
                    <a:pt x="29581" y="3180"/>
                  </a:cubicBezTo>
                  <a:cubicBezTo>
                    <a:pt x="29587" y="3180"/>
                    <a:pt x="29594" y="3181"/>
                    <a:pt x="29602" y="3184"/>
                  </a:cubicBezTo>
                  <a:cubicBezTo>
                    <a:pt x="29608" y="3185"/>
                    <a:pt x="29618" y="3188"/>
                    <a:pt x="29626" y="3188"/>
                  </a:cubicBezTo>
                  <a:cubicBezTo>
                    <a:pt x="29634" y="3188"/>
                    <a:pt x="29641" y="3185"/>
                    <a:pt x="29643" y="3176"/>
                  </a:cubicBezTo>
                  <a:cubicBezTo>
                    <a:pt x="29647" y="3163"/>
                    <a:pt x="29629" y="3155"/>
                    <a:pt x="29605" y="3155"/>
                  </a:cubicBezTo>
                  <a:cubicBezTo>
                    <a:pt x="29601" y="3155"/>
                    <a:pt x="29597" y="3156"/>
                    <a:pt x="29593" y="3156"/>
                  </a:cubicBezTo>
                  <a:cubicBezTo>
                    <a:pt x="29586" y="3156"/>
                    <a:pt x="29580" y="3155"/>
                    <a:pt x="29574" y="3149"/>
                  </a:cubicBezTo>
                  <a:cubicBezTo>
                    <a:pt x="29595" y="3145"/>
                    <a:pt x="29612" y="3145"/>
                    <a:pt x="29629" y="3142"/>
                  </a:cubicBezTo>
                  <a:lnTo>
                    <a:pt x="29647" y="3142"/>
                  </a:lnTo>
                  <a:cubicBezTo>
                    <a:pt x="29733" y="3140"/>
                    <a:pt x="29819" y="3138"/>
                    <a:pt x="29904" y="3138"/>
                  </a:cubicBezTo>
                  <a:close/>
                  <a:moveTo>
                    <a:pt x="30895" y="3246"/>
                  </a:moveTo>
                  <a:cubicBezTo>
                    <a:pt x="30902" y="3250"/>
                    <a:pt x="30907" y="3252"/>
                    <a:pt x="30912" y="3252"/>
                  </a:cubicBezTo>
                  <a:cubicBezTo>
                    <a:pt x="30916" y="3252"/>
                    <a:pt x="30919" y="3251"/>
                    <a:pt x="30924" y="3249"/>
                  </a:cubicBezTo>
                  <a:lnTo>
                    <a:pt x="30924" y="3249"/>
                  </a:lnTo>
                  <a:cubicBezTo>
                    <a:pt x="30915" y="3254"/>
                    <a:pt x="30906" y="3258"/>
                    <a:pt x="30898" y="3258"/>
                  </a:cubicBezTo>
                  <a:cubicBezTo>
                    <a:pt x="30893" y="3258"/>
                    <a:pt x="30889" y="3256"/>
                    <a:pt x="30885" y="3253"/>
                  </a:cubicBezTo>
                  <a:cubicBezTo>
                    <a:pt x="30889" y="3249"/>
                    <a:pt x="30892" y="3249"/>
                    <a:pt x="30895" y="3249"/>
                  </a:cubicBezTo>
                  <a:lnTo>
                    <a:pt x="30895" y="3246"/>
                  </a:lnTo>
                  <a:close/>
                  <a:moveTo>
                    <a:pt x="29218" y="3283"/>
                  </a:moveTo>
                  <a:cubicBezTo>
                    <a:pt x="29229" y="3283"/>
                    <a:pt x="29240" y="3284"/>
                    <a:pt x="29251" y="3284"/>
                  </a:cubicBezTo>
                  <a:cubicBezTo>
                    <a:pt x="29345" y="3291"/>
                    <a:pt x="29435" y="3304"/>
                    <a:pt x="29532" y="3309"/>
                  </a:cubicBezTo>
                  <a:cubicBezTo>
                    <a:pt x="29624" y="3309"/>
                    <a:pt x="29715" y="3326"/>
                    <a:pt x="29804" y="3326"/>
                  </a:cubicBezTo>
                  <a:cubicBezTo>
                    <a:pt x="29813" y="3326"/>
                    <a:pt x="29822" y="3326"/>
                    <a:pt x="29831" y="3325"/>
                  </a:cubicBezTo>
                  <a:cubicBezTo>
                    <a:pt x="29848" y="3325"/>
                    <a:pt x="29866" y="3324"/>
                    <a:pt x="29883" y="3324"/>
                  </a:cubicBezTo>
                  <a:cubicBezTo>
                    <a:pt x="29965" y="3324"/>
                    <a:pt x="30046" y="3330"/>
                    <a:pt x="30125" y="3333"/>
                  </a:cubicBezTo>
                  <a:cubicBezTo>
                    <a:pt x="30389" y="3343"/>
                    <a:pt x="30649" y="3364"/>
                    <a:pt x="30910" y="3374"/>
                  </a:cubicBezTo>
                  <a:cubicBezTo>
                    <a:pt x="30941" y="3372"/>
                    <a:pt x="30973" y="3369"/>
                    <a:pt x="31005" y="3369"/>
                  </a:cubicBezTo>
                  <a:cubicBezTo>
                    <a:pt x="31025" y="3369"/>
                    <a:pt x="31045" y="3370"/>
                    <a:pt x="31065" y="3374"/>
                  </a:cubicBezTo>
                  <a:cubicBezTo>
                    <a:pt x="31076" y="3374"/>
                    <a:pt x="31083" y="3374"/>
                    <a:pt x="31094" y="3378"/>
                  </a:cubicBezTo>
                  <a:cubicBezTo>
                    <a:pt x="31104" y="3378"/>
                    <a:pt x="31114" y="3378"/>
                    <a:pt x="31124" y="3381"/>
                  </a:cubicBezTo>
                  <a:lnTo>
                    <a:pt x="31166" y="3381"/>
                  </a:lnTo>
                  <a:cubicBezTo>
                    <a:pt x="31184" y="3384"/>
                    <a:pt x="31204" y="3384"/>
                    <a:pt x="31222" y="3384"/>
                  </a:cubicBezTo>
                  <a:cubicBezTo>
                    <a:pt x="31229" y="3388"/>
                    <a:pt x="31232" y="3388"/>
                    <a:pt x="31236" y="3388"/>
                  </a:cubicBezTo>
                  <a:cubicBezTo>
                    <a:pt x="31253" y="3399"/>
                    <a:pt x="31272" y="3404"/>
                    <a:pt x="31291" y="3404"/>
                  </a:cubicBezTo>
                  <a:cubicBezTo>
                    <a:pt x="31303" y="3404"/>
                    <a:pt x="31314" y="3402"/>
                    <a:pt x="31326" y="3399"/>
                  </a:cubicBezTo>
                  <a:cubicBezTo>
                    <a:pt x="31333" y="3395"/>
                    <a:pt x="31340" y="3395"/>
                    <a:pt x="31350" y="3392"/>
                  </a:cubicBezTo>
                  <a:cubicBezTo>
                    <a:pt x="31368" y="3395"/>
                    <a:pt x="31388" y="3395"/>
                    <a:pt x="31406" y="3395"/>
                  </a:cubicBezTo>
                  <a:cubicBezTo>
                    <a:pt x="31413" y="3395"/>
                    <a:pt x="31416" y="3399"/>
                    <a:pt x="31423" y="3399"/>
                  </a:cubicBezTo>
                  <a:cubicBezTo>
                    <a:pt x="31486" y="3413"/>
                    <a:pt x="31552" y="3409"/>
                    <a:pt x="31614" y="3413"/>
                  </a:cubicBezTo>
                  <a:cubicBezTo>
                    <a:pt x="31690" y="3413"/>
                    <a:pt x="31763" y="3413"/>
                    <a:pt x="31832" y="3429"/>
                  </a:cubicBezTo>
                  <a:cubicBezTo>
                    <a:pt x="31862" y="3437"/>
                    <a:pt x="31889" y="3443"/>
                    <a:pt x="31917" y="3443"/>
                  </a:cubicBezTo>
                  <a:cubicBezTo>
                    <a:pt x="31928" y="3443"/>
                    <a:pt x="31939" y="3442"/>
                    <a:pt x="31950" y="3440"/>
                  </a:cubicBezTo>
                  <a:cubicBezTo>
                    <a:pt x="31971" y="3437"/>
                    <a:pt x="31991" y="3436"/>
                    <a:pt x="32012" y="3436"/>
                  </a:cubicBezTo>
                  <a:cubicBezTo>
                    <a:pt x="32040" y="3436"/>
                    <a:pt x="32068" y="3438"/>
                    <a:pt x="32096" y="3440"/>
                  </a:cubicBezTo>
                  <a:cubicBezTo>
                    <a:pt x="32184" y="3452"/>
                    <a:pt x="32272" y="3466"/>
                    <a:pt x="32360" y="3466"/>
                  </a:cubicBezTo>
                  <a:cubicBezTo>
                    <a:pt x="32398" y="3466"/>
                    <a:pt x="32436" y="3464"/>
                    <a:pt x="32474" y="3458"/>
                  </a:cubicBezTo>
                  <a:cubicBezTo>
                    <a:pt x="32477" y="3457"/>
                    <a:pt x="32480" y="3456"/>
                    <a:pt x="32484" y="3456"/>
                  </a:cubicBezTo>
                  <a:cubicBezTo>
                    <a:pt x="32491" y="3456"/>
                    <a:pt x="32498" y="3459"/>
                    <a:pt x="32506" y="3461"/>
                  </a:cubicBezTo>
                  <a:cubicBezTo>
                    <a:pt x="32519" y="3464"/>
                    <a:pt x="32533" y="3468"/>
                    <a:pt x="32547" y="3471"/>
                  </a:cubicBezTo>
                  <a:lnTo>
                    <a:pt x="32522" y="3471"/>
                  </a:lnTo>
                  <a:cubicBezTo>
                    <a:pt x="32516" y="3468"/>
                    <a:pt x="32509" y="3468"/>
                    <a:pt x="32502" y="3468"/>
                  </a:cubicBezTo>
                  <a:cubicBezTo>
                    <a:pt x="32499" y="3468"/>
                    <a:pt x="32497" y="3467"/>
                    <a:pt x="32495" y="3467"/>
                  </a:cubicBezTo>
                  <a:cubicBezTo>
                    <a:pt x="32437" y="3467"/>
                    <a:pt x="32449" y="3513"/>
                    <a:pt x="32408" y="3523"/>
                  </a:cubicBezTo>
                  <a:cubicBezTo>
                    <a:pt x="32368" y="3488"/>
                    <a:pt x="32326" y="3471"/>
                    <a:pt x="32276" y="3471"/>
                  </a:cubicBezTo>
                  <a:cubicBezTo>
                    <a:pt x="32258" y="3471"/>
                    <a:pt x="32238" y="3474"/>
                    <a:pt x="32218" y="3478"/>
                  </a:cubicBezTo>
                  <a:cubicBezTo>
                    <a:pt x="32210" y="3478"/>
                    <a:pt x="32207" y="3478"/>
                    <a:pt x="32200" y="3475"/>
                  </a:cubicBezTo>
                  <a:cubicBezTo>
                    <a:pt x="32174" y="3468"/>
                    <a:pt x="32133" y="3464"/>
                    <a:pt x="32090" y="3464"/>
                  </a:cubicBezTo>
                  <a:cubicBezTo>
                    <a:pt x="32029" y="3464"/>
                    <a:pt x="31964" y="3471"/>
                    <a:pt x="31926" y="3485"/>
                  </a:cubicBezTo>
                  <a:cubicBezTo>
                    <a:pt x="31919" y="3486"/>
                    <a:pt x="31912" y="3486"/>
                    <a:pt x="31905" y="3486"/>
                  </a:cubicBezTo>
                  <a:cubicBezTo>
                    <a:pt x="31873" y="3486"/>
                    <a:pt x="31840" y="3479"/>
                    <a:pt x="31807" y="3479"/>
                  </a:cubicBezTo>
                  <a:cubicBezTo>
                    <a:pt x="31795" y="3479"/>
                    <a:pt x="31784" y="3479"/>
                    <a:pt x="31773" y="3482"/>
                  </a:cubicBezTo>
                  <a:lnTo>
                    <a:pt x="31770" y="3482"/>
                  </a:lnTo>
                  <a:cubicBezTo>
                    <a:pt x="31760" y="3482"/>
                    <a:pt x="31752" y="3478"/>
                    <a:pt x="31742" y="3475"/>
                  </a:cubicBezTo>
                  <a:cubicBezTo>
                    <a:pt x="31683" y="3461"/>
                    <a:pt x="31611" y="3478"/>
                    <a:pt x="31555" y="3454"/>
                  </a:cubicBezTo>
                  <a:cubicBezTo>
                    <a:pt x="31513" y="3435"/>
                    <a:pt x="31470" y="3430"/>
                    <a:pt x="31426" y="3430"/>
                  </a:cubicBezTo>
                  <a:cubicBezTo>
                    <a:pt x="31399" y="3430"/>
                    <a:pt x="31371" y="3432"/>
                    <a:pt x="31343" y="3433"/>
                  </a:cubicBezTo>
                  <a:cubicBezTo>
                    <a:pt x="31318" y="3436"/>
                    <a:pt x="31293" y="3439"/>
                    <a:pt x="31269" y="3439"/>
                  </a:cubicBezTo>
                  <a:cubicBezTo>
                    <a:pt x="31237" y="3439"/>
                    <a:pt x="31205" y="3435"/>
                    <a:pt x="31174" y="3423"/>
                  </a:cubicBezTo>
                  <a:cubicBezTo>
                    <a:pt x="31162" y="3418"/>
                    <a:pt x="31150" y="3416"/>
                    <a:pt x="31137" y="3416"/>
                  </a:cubicBezTo>
                  <a:cubicBezTo>
                    <a:pt x="31121" y="3416"/>
                    <a:pt x="31105" y="3419"/>
                    <a:pt x="31090" y="3423"/>
                  </a:cubicBezTo>
                  <a:cubicBezTo>
                    <a:pt x="31041" y="3433"/>
                    <a:pt x="31010" y="3454"/>
                    <a:pt x="30986" y="3482"/>
                  </a:cubicBezTo>
                  <a:cubicBezTo>
                    <a:pt x="30976" y="3483"/>
                    <a:pt x="30966" y="3484"/>
                    <a:pt x="30956" y="3484"/>
                  </a:cubicBezTo>
                  <a:cubicBezTo>
                    <a:pt x="30929" y="3484"/>
                    <a:pt x="30908" y="3477"/>
                    <a:pt x="30892" y="3464"/>
                  </a:cubicBezTo>
                  <a:lnTo>
                    <a:pt x="30892" y="3461"/>
                  </a:lnTo>
                  <a:cubicBezTo>
                    <a:pt x="30882" y="3437"/>
                    <a:pt x="30854" y="3423"/>
                    <a:pt x="30841" y="3402"/>
                  </a:cubicBezTo>
                  <a:cubicBezTo>
                    <a:pt x="30802" y="3397"/>
                    <a:pt x="30765" y="3386"/>
                    <a:pt x="30726" y="3386"/>
                  </a:cubicBezTo>
                  <a:cubicBezTo>
                    <a:pt x="30711" y="3386"/>
                    <a:pt x="30696" y="3388"/>
                    <a:pt x="30681" y="3392"/>
                  </a:cubicBezTo>
                  <a:cubicBezTo>
                    <a:pt x="30664" y="3386"/>
                    <a:pt x="30649" y="3384"/>
                    <a:pt x="30635" y="3384"/>
                  </a:cubicBezTo>
                  <a:cubicBezTo>
                    <a:pt x="30612" y="3384"/>
                    <a:pt x="30591" y="3390"/>
                    <a:pt x="30570" y="3399"/>
                  </a:cubicBezTo>
                  <a:lnTo>
                    <a:pt x="30559" y="3399"/>
                  </a:lnTo>
                  <a:cubicBezTo>
                    <a:pt x="30556" y="3395"/>
                    <a:pt x="30552" y="3395"/>
                    <a:pt x="30549" y="3392"/>
                  </a:cubicBezTo>
                  <a:cubicBezTo>
                    <a:pt x="30511" y="3371"/>
                    <a:pt x="30458" y="3374"/>
                    <a:pt x="30413" y="3364"/>
                  </a:cubicBezTo>
                  <a:cubicBezTo>
                    <a:pt x="30407" y="3364"/>
                    <a:pt x="30399" y="3360"/>
                    <a:pt x="30393" y="3360"/>
                  </a:cubicBezTo>
                  <a:cubicBezTo>
                    <a:pt x="30368" y="3355"/>
                    <a:pt x="30343" y="3353"/>
                    <a:pt x="30318" y="3353"/>
                  </a:cubicBezTo>
                  <a:cubicBezTo>
                    <a:pt x="30293" y="3353"/>
                    <a:pt x="30268" y="3355"/>
                    <a:pt x="30244" y="3360"/>
                  </a:cubicBezTo>
                  <a:cubicBezTo>
                    <a:pt x="30224" y="3366"/>
                    <a:pt x="30205" y="3368"/>
                    <a:pt x="30187" y="3368"/>
                  </a:cubicBezTo>
                  <a:cubicBezTo>
                    <a:pt x="30172" y="3368"/>
                    <a:pt x="30158" y="3367"/>
                    <a:pt x="30143" y="3367"/>
                  </a:cubicBezTo>
                  <a:cubicBezTo>
                    <a:pt x="30071" y="3362"/>
                    <a:pt x="29996" y="3351"/>
                    <a:pt x="29923" y="3351"/>
                  </a:cubicBezTo>
                  <a:cubicBezTo>
                    <a:pt x="29905" y="3351"/>
                    <a:pt x="29887" y="3352"/>
                    <a:pt x="29869" y="3354"/>
                  </a:cubicBezTo>
                  <a:cubicBezTo>
                    <a:pt x="29837" y="3357"/>
                    <a:pt x="29813" y="3360"/>
                    <a:pt x="29786" y="3364"/>
                  </a:cubicBezTo>
                  <a:cubicBezTo>
                    <a:pt x="29761" y="3360"/>
                    <a:pt x="29737" y="3357"/>
                    <a:pt x="29716" y="3354"/>
                  </a:cubicBezTo>
                  <a:cubicBezTo>
                    <a:pt x="29706" y="3346"/>
                    <a:pt x="29699" y="3346"/>
                    <a:pt x="29688" y="3339"/>
                  </a:cubicBezTo>
                  <a:lnTo>
                    <a:pt x="29640" y="3339"/>
                  </a:lnTo>
                  <a:cubicBezTo>
                    <a:pt x="29563" y="3325"/>
                    <a:pt x="29483" y="3315"/>
                    <a:pt x="29400" y="3312"/>
                  </a:cubicBezTo>
                  <a:cubicBezTo>
                    <a:pt x="29321" y="3309"/>
                    <a:pt x="29238" y="3301"/>
                    <a:pt x="29154" y="3298"/>
                  </a:cubicBezTo>
                  <a:cubicBezTo>
                    <a:pt x="29154" y="3298"/>
                    <a:pt x="29150" y="3298"/>
                    <a:pt x="29147" y="3294"/>
                  </a:cubicBezTo>
                  <a:cubicBezTo>
                    <a:pt x="29171" y="3285"/>
                    <a:pt x="29194" y="3283"/>
                    <a:pt x="29218" y="3283"/>
                  </a:cubicBezTo>
                  <a:close/>
                  <a:moveTo>
                    <a:pt x="2680" y="3523"/>
                  </a:moveTo>
                  <a:cubicBezTo>
                    <a:pt x="2676" y="3523"/>
                    <a:pt x="2672" y="3527"/>
                    <a:pt x="2672" y="3527"/>
                  </a:cubicBezTo>
                  <a:cubicBezTo>
                    <a:pt x="2669" y="3527"/>
                    <a:pt x="2669" y="3523"/>
                    <a:pt x="2669" y="3523"/>
                  </a:cubicBezTo>
                  <a:close/>
                  <a:moveTo>
                    <a:pt x="32655" y="3461"/>
                  </a:moveTo>
                  <a:cubicBezTo>
                    <a:pt x="32668" y="3461"/>
                    <a:pt x="32682" y="3463"/>
                    <a:pt x="32696" y="3464"/>
                  </a:cubicBezTo>
                  <a:cubicBezTo>
                    <a:pt x="32703" y="3468"/>
                    <a:pt x="32710" y="3468"/>
                    <a:pt x="32717" y="3468"/>
                  </a:cubicBezTo>
                  <a:cubicBezTo>
                    <a:pt x="32825" y="3488"/>
                    <a:pt x="32935" y="3485"/>
                    <a:pt x="33050" y="3492"/>
                  </a:cubicBezTo>
                  <a:cubicBezTo>
                    <a:pt x="33075" y="3492"/>
                    <a:pt x="33099" y="3488"/>
                    <a:pt x="33113" y="3475"/>
                  </a:cubicBezTo>
                  <a:lnTo>
                    <a:pt x="33113" y="3471"/>
                  </a:lnTo>
                  <a:cubicBezTo>
                    <a:pt x="33113" y="3475"/>
                    <a:pt x="33116" y="3475"/>
                    <a:pt x="33116" y="3475"/>
                  </a:cubicBezTo>
                  <a:cubicBezTo>
                    <a:pt x="33119" y="3475"/>
                    <a:pt x="33119" y="3478"/>
                    <a:pt x="33123" y="3478"/>
                  </a:cubicBezTo>
                  <a:cubicBezTo>
                    <a:pt x="33130" y="3482"/>
                    <a:pt x="33137" y="3482"/>
                    <a:pt x="33144" y="3485"/>
                  </a:cubicBezTo>
                  <a:cubicBezTo>
                    <a:pt x="33163" y="3494"/>
                    <a:pt x="33178" y="3509"/>
                    <a:pt x="33200" y="3509"/>
                  </a:cubicBezTo>
                  <a:cubicBezTo>
                    <a:pt x="33205" y="3509"/>
                    <a:pt x="33211" y="3508"/>
                    <a:pt x="33217" y="3506"/>
                  </a:cubicBezTo>
                  <a:cubicBezTo>
                    <a:pt x="33241" y="3496"/>
                    <a:pt x="33265" y="3492"/>
                    <a:pt x="33289" y="3485"/>
                  </a:cubicBezTo>
                  <a:cubicBezTo>
                    <a:pt x="33300" y="3485"/>
                    <a:pt x="33313" y="3485"/>
                    <a:pt x="33328" y="3488"/>
                  </a:cubicBezTo>
                  <a:cubicBezTo>
                    <a:pt x="33343" y="3488"/>
                    <a:pt x="33360" y="3488"/>
                    <a:pt x="33376" y="3488"/>
                  </a:cubicBezTo>
                  <a:cubicBezTo>
                    <a:pt x="33393" y="3488"/>
                    <a:pt x="33409" y="3488"/>
                    <a:pt x="33425" y="3492"/>
                  </a:cubicBezTo>
                  <a:cubicBezTo>
                    <a:pt x="33446" y="3496"/>
                    <a:pt x="33466" y="3499"/>
                    <a:pt x="33485" y="3499"/>
                  </a:cubicBezTo>
                  <a:cubicBezTo>
                    <a:pt x="33524" y="3499"/>
                    <a:pt x="33560" y="3490"/>
                    <a:pt x="33595" y="3478"/>
                  </a:cubicBezTo>
                  <a:lnTo>
                    <a:pt x="33609" y="3478"/>
                  </a:lnTo>
                  <a:cubicBezTo>
                    <a:pt x="33616" y="3499"/>
                    <a:pt x="33626" y="3503"/>
                    <a:pt x="33675" y="3506"/>
                  </a:cubicBezTo>
                  <a:cubicBezTo>
                    <a:pt x="33687" y="3506"/>
                    <a:pt x="33699" y="3506"/>
                    <a:pt x="33711" y="3506"/>
                  </a:cubicBezTo>
                  <a:cubicBezTo>
                    <a:pt x="33755" y="3506"/>
                    <a:pt x="33800" y="3508"/>
                    <a:pt x="33838" y="3527"/>
                  </a:cubicBezTo>
                  <a:cubicBezTo>
                    <a:pt x="33813" y="3538"/>
                    <a:pt x="33786" y="3538"/>
                    <a:pt x="33761" y="3541"/>
                  </a:cubicBezTo>
                  <a:cubicBezTo>
                    <a:pt x="33741" y="3541"/>
                    <a:pt x="33713" y="3541"/>
                    <a:pt x="33709" y="3558"/>
                  </a:cubicBezTo>
                  <a:lnTo>
                    <a:pt x="33706" y="3558"/>
                  </a:lnTo>
                  <a:cubicBezTo>
                    <a:pt x="33699" y="3554"/>
                    <a:pt x="33688" y="3551"/>
                    <a:pt x="33678" y="3551"/>
                  </a:cubicBezTo>
                  <a:cubicBezTo>
                    <a:pt x="33660" y="3538"/>
                    <a:pt x="33644" y="3532"/>
                    <a:pt x="33626" y="3532"/>
                  </a:cubicBezTo>
                  <a:cubicBezTo>
                    <a:pt x="33609" y="3532"/>
                    <a:pt x="33591" y="3538"/>
                    <a:pt x="33567" y="3548"/>
                  </a:cubicBezTo>
                  <a:cubicBezTo>
                    <a:pt x="33541" y="3560"/>
                    <a:pt x="33515" y="3569"/>
                    <a:pt x="33489" y="3569"/>
                  </a:cubicBezTo>
                  <a:cubicBezTo>
                    <a:pt x="33470" y="3569"/>
                    <a:pt x="33451" y="3564"/>
                    <a:pt x="33432" y="3551"/>
                  </a:cubicBezTo>
                  <a:cubicBezTo>
                    <a:pt x="33422" y="3544"/>
                    <a:pt x="33411" y="3544"/>
                    <a:pt x="33397" y="3544"/>
                  </a:cubicBezTo>
                  <a:cubicBezTo>
                    <a:pt x="33382" y="3545"/>
                    <a:pt x="33368" y="3545"/>
                    <a:pt x="33354" y="3545"/>
                  </a:cubicBezTo>
                  <a:cubicBezTo>
                    <a:pt x="33305" y="3545"/>
                    <a:pt x="33256" y="3542"/>
                    <a:pt x="33206" y="3542"/>
                  </a:cubicBezTo>
                  <a:cubicBezTo>
                    <a:pt x="33160" y="3542"/>
                    <a:pt x="33113" y="3545"/>
                    <a:pt x="33068" y="3558"/>
                  </a:cubicBezTo>
                  <a:cubicBezTo>
                    <a:pt x="33038" y="3529"/>
                    <a:pt x="32999" y="3512"/>
                    <a:pt x="32955" y="3512"/>
                  </a:cubicBezTo>
                  <a:cubicBezTo>
                    <a:pt x="32942" y="3512"/>
                    <a:pt x="32928" y="3513"/>
                    <a:pt x="32915" y="3517"/>
                  </a:cubicBezTo>
                  <a:cubicBezTo>
                    <a:pt x="32908" y="3513"/>
                    <a:pt x="32905" y="3513"/>
                    <a:pt x="32897" y="3513"/>
                  </a:cubicBezTo>
                  <a:cubicBezTo>
                    <a:pt x="32881" y="3513"/>
                    <a:pt x="32863" y="3513"/>
                    <a:pt x="32860" y="3527"/>
                  </a:cubicBezTo>
                  <a:cubicBezTo>
                    <a:pt x="32852" y="3530"/>
                    <a:pt x="32849" y="3533"/>
                    <a:pt x="32849" y="3533"/>
                  </a:cubicBezTo>
                  <a:cubicBezTo>
                    <a:pt x="32849" y="3530"/>
                    <a:pt x="32849" y="3527"/>
                    <a:pt x="32856" y="3523"/>
                  </a:cubicBezTo>
                  <a:cubicBezTo>
                    <a:pt x="32850" y="3522"/>
                    <a:pt x="32845" y="3522"/>
                    <a:pt x="32841" y="3522"/>
                  </a:cubicBezTo>
                  <a:cubicBezTo>
                    <a:pt x="32821" y="3522"/>
                    <a:pt x="32812" y="3533"/>
                    <a:pt x="32804" y="3544"/>
                  </a:cubicBezTo>
                  <a:cubicBezTo>
                    <a:pt x="32791" y="3557"/>
                    <a:pt x="32775" y="3564"/>
                    <a:pt x="32755" y="3564"/>
                  </a:cubicBezTo>
                  <a:cubicBezTo>
                    <a:pt x="32743" y="3564"/>
                    <a:pt x="32729" y="3561"/>
                    <a:pt x="32714" y="3554"/>
                  </a:cubicBezTo>
                  <a:cubicBezTo>
                    <a:pt x="32714" y="3554"/>
                    <a:pt x="32710" y="3554"/>
                    <a:pt x="32706" y="3551"/>
                  </a:cubicBezTo>
                  <a:cubicBezTo>
                    <a:pt x="32738" y="3551"/>
                    <a:pt x="32741" y="3527"/>
                    <a:pt x="32772" y="3527"/>
                  </a:cubicBezTo>
                  <a:cubicBezTo>
                    <a:pt x="32786" y="3523"/>
                    <a:pt x="32790" y="3517"/>
                    <a:pt x="32780" y="3509"/>
                  </a:cubicBezTo>
                  <a:cubicBezTo>
                    <a:pt x="32775" y="3505"/>
                    <a:pt x="32771" y="3502"/>
                    <a:pt x="32765" y="3502"/>
                  </a:cubicBezTo>
                  <a:cubicBezTo>
                    <a:pt x="32761" y="3502"/>
                    <a:pt x="32757" y="3503"/>
                    <a:pt x="32751" y="3506"/>
                  </a:cubicBezTo>
                  <a:cubicBezTo>
                    <a:pt x="32744" y="3508"/>
                    <a:pt x="32740" y="3521"/>
                    <a:pt x="32731" y="3521"/>
                  </a:cubicBezTo>
                  <a:cubicBezTo>
                    <a:pt x="32728" y="3521"/>
                    <a:pt x="32725" y="3520"/>
                    <a:pt x="32721" y="3517"/>
                  </a:cubicBezTo>
                  <a:cubicBezTo>
                    <a:pt x="32709" y="3510"/>
                    <a:pt x="32700" y="3507"/>
                    <a:pt x="32692" y="3507"/>
                  </a:cubicBezTo>
                  <a:cubicBezTo>
                    <a:pt x="32677" y="3507"/>
                    <a:pt x="32668" y="3518"/>
                    <a:pt x="32658" y="3530"/>
                  </a:cubicBezTo>
                  <a:cubicBezTo>
                    <a:pt x="32658" y="3530"/>
                    <a:pt x="32655" y="3533"/>
                    <a:pt x="32652" y="3533"/>
                  </a:cubicBezTo>
                  <a:cubicBezTo>
                    <a:pt x="32655" y="3538"/>
                    <a:pt x="32655" y="3541"/>
                    <a:pt x="32655" y="3541"/>
                  </a:cubicBezTo>
                  <a:cubicBezTo>
                    <a:pt x="32637" y="3548"/>
                    <a:pt x="32623" y="3554"/>
                    <a:pt x="32610" y="3562"/>
                  </a:cubicBezTo>
                  <a:lnTo>
                    <a:pt x="32599" y="3562"/>
                  </a:lnTo>
                  <a:cubicBezTo>
                    <a:pt x="32592" y="3548"/>
                    <a:pt x="32564" y="3548"/>
                    <a:pt x="32540" y="3548"/>
                  </a:cubicBezTo>
                  <a:cubicBezTo>
                    <a:pt x="32522" y="3544"/>
                    <a:pt x="32509" y="3538"/>
                    <a:pt x="32506" y="3523"/>
                  </a:cubicBezTo>
                  <a:cubicBezTo>
                    <a:pt x="32506" y="3513"/>
                    <a:pt x="32519" y="3509"/>
                    <a:pt x="32537" y="3506"/>
                  </a:cubicBezTo>
                  <a:cubicBezTo>
                    <a:pt x="32554" y="3499"/>
                    <a:pt x="32582" y="3499"/>
                    <a:pt x="32578" y="3482"/>
                  </a:cubicBezTo>
                  <a:cubicBezTo>
                    <a:pt x="32575" y="3478"/>
                    <a:pt x="32575" y="3475"/>
                    <a:pt x="32572" y="3475"/>
                  </a:cubicBezTo>
                  <a:cubicBezTo>
                    <a:pt x="32585" y="3475"/>
                    <a:pt x="32599" y="3471"/>
                    <a:pt x="32613" y="3468"/>
                  </a:cubicBezTo>
                  <a:cubicBezTo>
                    <a:pt x="32627" y="3463"/>
                    <a:pt x="32641" y="3461"/>
                    <a:pt x="32655" y="3461"/>
                  </a:cubicBezTo>
                  <a:close/>
                  <a:moveTo>
                    <a:pt x="1860" y="3568"/>
                  </a:moveTo>
                  <a:lnTo>
                    <a:pt x="1860" y="3572"/>
                  </a:lnTo>
                  <a:cubicBezTo>
                    <a:pt x="1857" y="3572"/>
                    <a:pt x="1857" y="3572"/>
                    <a:pt x="1854" y="3568"/>
                  </a:cubicBezTo>
                  <a:close/>
                  <a:moveTo>
                    <a:pt x="2027" y="3583"/>
                  </a:moveTo>
                  <a:lnTo>
                    <a:pt x="2027" y="3586"/>
                  </a:lnTo>
                  <a:cubicBezTo>
                    <a:pt x="2027" y="3586"/>
                    <a:pt x="2023" y="3586"/>
                    <a:pt x="2023" y="3583"/>
                  </a:cubicBezTo>
                  <a:close/>
                  <a:moveTo>
                    <a:pt x="32971" y="3636"/>
                  </a:moveTo>
                  <a:cubicBezTo>
                    <a:pt x="32972" y="3636"/>
                    <a:pt x="32974" y="3637"/>
                    <a:pt x="32974" y="3637"/>
                  </a:cubicBezTo>
                  <a:lnTo>
                    <a:pt x="32970" y="3637"/>
                  </a:lnTo>
                  <a:cubicBezTo>
                    <a:pt x="32970" y="3636"/>
                    <a:pt x="32971" y="3636"/>
                    <a:pt x="32971" y="3636"/>
                  </a:cubicBezTo>
                  <a:close/>
                  <a:moveTo>
                    <a:pt x="3366" y="4380"/>
                  </a:moveTo>
                  <a:cubicBezTo>
                    <a:pt x="3368" y="4382"/>
                    <a:pt x="3367" y="4383"/>
                    <a:pt x="3366" y="4383"/>
                  </a:cubicBezTo>
                  <a:cubicBezTo>
                    <a:pt x="3365" y="4383"/>
                    <a:pt x="3363" y="4382"/>
                    <a:pt x="3363" y="4380"/>
                  </a:cubicBezTo>
                  <a:close/>
                  <a:moveTo>
                    <a:pt x="33435" y="4478"/>
                  </a:moveTo>
                  <a:lnTo>
                    <a:pt x="33435" y="4481"/>
                  </a:lnTo>
                  <a:lnTo>
                    <a:pt x="33428" y="4481"/>
                  </a:lnTo>
                  <a:cubicBezTo>
                    <a:pt x="33428" y="4478"/>
                    <a:pt x="33432" y="4478"/>
                    <a:pt x="33435" y="4478"/>
                  </a:cubicBezTo>
                  <a:close/>
                  <a:moveTo>
                    <a:pt x="2744" y="4452"/>
                  </a:moveTo>
                  <a:cubicBezTo>
                    <a:pt x="2768" y="4452"/>
                    <a:pt x="2791" y="4457"/>
                    <a:pt x="2814" y="4470"/>
                  </a:cubicBezTo>
                  <a:cubicBezTo>
                    <a:pt x="2825" y="4474"/>
                    <a:pt x="2839" y="4474"/>
                    <a:pt x="2853" y="4474"/>
                  </a:cubicBezTo>
                  <a:cubicBezTo>
                    <a:pt x="2872" y="4473"/>
                    <a:pt x="2892" y="4473"/>
                    <a:pt x="2912" y="4473"/>
                  </a:cubicBezTo>
                  <a:cubicBezTo>
                    <a:pt x="2969" y="4473"/>
                    <a:pt x="3027" y="4476"/>
                    <a:pt x="3084" y="4476"/>
                  </a:cubicBezTo>
                  <a:cubicBezTo>
                    <a:pt x="3140" y="4476"/>
                    <a:pt x="3195" y="4473"/>
                    <a:pt x="3248" y="4460"/>
                  </a:cubicBezTo>
                  <a:lnTo>
                    <a:pt x="3252" y="4460"/>
                  </a:lnTo>
                  <a:cubicBezTo>
                    <a:pt x="3284" y="4493"/>
                    <a:pt x="3334" y="4509"/>
                    <a:pt x="3390" y="4509"/>
                  </a:cubicBezTo>
                  <a:cubicBezTo>
                    <a:pt x="3405" y="4509"/>
                    <a:pt x="3420" y="4507"/>
                    <a:pt x="3436" y="4505"/>
                  </a:cubicBezTo>
                  <a:cubicBezTo>
                    <a:pt x="3439" y="4505"/>
                    <a:pt x="3446" y="4505"/>
                    <a:pt x="3453" y="4508"/>
                  </a:cubicBezTo>
                  <a:cubicBezTo>
                    <a:pt x="3474" y="4508"/>
                    <a:pt x="3495" y="4505"/>
                    <a:pt x="3501" y="4491"/>
                  </a:cubicBezTo>
                  <a:cubicBezTo>
                    <a:pt x="3505" y="4491"/>
                    <a:pt x="3509" y="4488"/>
                    <a:pt x="3512" y="4484"/>
                  </a:cubicBezTo>
                  <a:lnTo>
                    <a:pt x="3512" y="4484"/>
                  </a:lnTo>
                  <a:cubicBezTo>
                    <a:pt x="3512" y="4488"/>
                    <a:pt x="3512" y="4491"/>
                    <a:pt x="3505" y="4495"/>
                  </a:cubicBezTo>
                  <a:cubicBezTo>
                    <a:pt x="3511" y="4496"/>
                    <a:pt x="3517" y="4497"/>
                    <a:pt x="3522" y="4497"/>
                  </a:cubicBezTo>
                  <a:cubicBezTo>
                    <a:pt x="3545" y="4497"/>
                    <a:pt x="3556" y="4486"/>
                    <a:pt x="3567" y="4478"/>
                  </a:cubicBezTo>
                  <a:cubicBezTo>
                    <a:pt x="3583" y="4463"/>
                    <a:pt x="3602" y="4454"/>
                    <a:pt x="3625" y="4454"/>
                  </a:cubicBezTo>
                  <a:cubicBezTo>
                    <a:pt x="3639" y="4454"/>
                    <a:pt x="3654" y="4457"/>
                    <a:pt x="3671" y="4463"/>
                  </a:cubicBezTo>
                  <a:cubicBezTo>
                    <a:pt x="3675" y="4467"/>
                    <a:pt x="3679" y="4467"/>
                    <a:pt x="3682" y="4467"/>
                  </a:cubicBezTo>
                  <a:cubicBezTo>
                    <a:pt x="3644" y="4467"/>
                    <a:pt x="3640" y="4495"/>
                    <a:pt x="3602" y="4495"/>
                  </a:cubicBezTo>
                  <a:cubicBezTo>
                    <a:pt x="3585" y="4495"/>
                    <a:pt x="3585" y="4502"/>
                    <a:pt x="3592" y="4508"/>
                  </a:cubicBezTo>
                  <a:cubicBezTo>
                    <a:pt x="3599" y="4514"/>
                    <a:pt x="3607" y="4517"/>
                    <a:pt x="3616" y="4517"/>
                  </a:cubicBezTo>
                  <a:cubicBezTo>
                    <a:pt x="3619" y="4517"/>
                    <a:pt x="3623" y="4517"/>
                    <a:pt x="3626" y="4516"/>
                  </a:cubicBezTo>
                  <a:cubicBezTo>
                    <a:pt x="3637" y="4510"/>
                    <a:pt x="3642" y="4498"/>
                    <a:pt x="3654" y="4498"/>
                  </a:cubicBezTo>
                  <a:cubicBezTo>
                    <a:pt x="3658" y="4498"/>
                    <a:pt x="3662" y="4499"/>
                    <a:pt x="3668" y="4502"/>
                  </a:cubicBezTo>
                  <a:cubicBezTo>
                    <a:pt x="3682" y="4510"/>
                    <a:pt x="3692" y="4513"/>
                    <a:pt x="3701" y="4513"/>
                  </a:cubicBezTo>
                  <a:cubicBezTo>
                    <a:pt x="3719" y="4513"/>
                    <a:pt x="3729" y="4500"/>
                    <a:pt x="3741" y="4491"/>
                  </a:cubicBezTo>
                  <a:cubicBezTo>
                    <a:pt x="3741" y="4488"/>
                    <a:pt x="3744" y="4488"/>
                    <a:pt x="3748" y="4484"/>
                  </a:cubicBezTo>
                  <a:cubicBezTo>
                    <a:pt x="3748" y="4484"/>
                    <a:pt x="3744" y="4481"/>
                    <a:pt x="3744" y="4478"/>
                  </a:cubicBezTo>
                  <a:cubicBezTo>
                    <a:pt x="3765" y="4470"/>
                    <a:pt x="3783" y="4463"/>
                    <a:pt x="3800" y="4457"/>
                  </a:cubicBezTo>
                  <a:lnTo>
                    <a:pt x="3810" y="4457"/>
                  </a:lnTo>
                  <a:cubicBezTo>
                    <a:pt x="3821" y="4474"/>
                    <a:pt x="3855" y="4470"/>
                    <a:pt x="3879" y="4474"/>
                  </a:cubicBezTo>
                  <a:cubicBezTo>
                    <a:pt x="3904" y="4478"/>
                    <a:pt x="3921" y="4481"/>
                    <a:pt x="3921" y="4495"/>
                  </a:cubicBezTo>
                  <a:cubicBezTo>
                    <a:pt x="3925" y="4508"/>
                    <a:pt x="3908" y="4512"/>
                    <a:pt x="3890" y="4516"/>
                  </a:cubicBezTo>
                  <a:cubicBezTo>
                    <a:pt x="3866" y="4519"/>
                    <a:pt x="3834" y="4523"/>
                    <a:pt x="3838" y="4537"/>
                  </a:cubicBezTo>
                  <a:cubicBezTo>
                    <a:pt x="3838" y="4543"/>
                    <a:pt x="3842" y="4543"/>
                    <a:pt x="3845" y="4547"/>
                  </a:cubicBezTo>
                  <a:cubicBezTo>
                    <a:pt x="3831" y="4547"/>
                    <a:pt x="3814" y="4547"/>
                    <a:pt x="3796" y="4553"/>
                  </a:cubicBezTo>
                  <a:cubicBezTo>
                    <a:pt x="3779" y="4557"/>
                    <a:pt x="3762" y="4559"/>
                    <a:pt x="3745" y="4559"/>
                  </a:cubicBezTo>
                  <a:cubicBezTo>
                    <a:pt x="3728" y="4559"/>
                    <a:pt x="3712" y="4557"/>
                    <a:pt x="3696" y="4553"/>
                  </a:cubicBezTo>
                  <a:cubicBezTo>
                    <a:pt x="3689" y="4553"/>
                    <a:pt x="3679" y="4550"/>
                    <a:pt x="3671" y="4550"/>
                  </a:cubicBezTo>
                  <a:cubicBezTo>
                    <a:pt x="3540" y="4529"/>
                    <a:pt x="3405" y="4533"/>
                    <a:pt x="3272" y="4529"/>
                  </a:cubicBezTo>
                  <a:cubicBezTo>
                    <a:pt x="3267" y="4529"/>
                    <a:pt x="3262" y="4528"/>
                    <a:pt x="3257" y="4528"/>
                  </a:cubicBezTo>
                  <a:cubicBezTo>
                    <a:pt x="3232" y="4528"/>
                    <a:pt x="3210" y="4535"/>
                    <a:pt x="3192" y="4547"/>
                  </a:cubicBezTo>
                  <a:cubicBezTo>
                    <a:pt x="3189" y="4543"/>
                    <a:pt x="3186" y="4543"/>
                    <a:pt x="3182" y="4540"/>
                  </a:cubicBezTo>
                  <a:cubicBezTo>
                    <a:pt x="3176" y="4540"/>
                    <a:pt x="3165" y="4537"/>
                    <a:pt x="3158" y="4537"/>
                  </a:cubicBezTo>
                  <a:cubicBezTo>
                    <a:pt x="3137" y="4526"/>
                    <a:pt x="3119" y="4511"/>
                    <a:pt x="3096" y="4511"/>
                  </a:cubicBezTo>
                  <a:cubicBezTo>
                    <a:pt x="3088" y="4511"/>
                    <a:pt x="3081" y="4513"/>
                    <a:pt x="3072" y="4516"/>
                  </a:cubicBezTo>
                  <a:cubicBezTo>
                    <a:pt x="3043" y="4526"/>
                    <a:pt x="3013" y="4529"/>
                    <a:pt x="2984" y="4533"/>
                  </a:cubicBezTo>
                  <a:lnTo>
                    <a:pt x="2939" y="4533"/>
                  </a:lnTo>
                  <a:cubicBezTo>
                    <a:pt x="2919" y="4533"/>
                    <a:pt x="2898" y="4534"/>
                    <a:pt x="2877" y="4534"/>
                  </a:cubicBezTo>
                  <a:cubicBezTo>
                    <a:pt x="2858" y="4534"/>
                    <a:pt x="2840" y="4533"/>
                    <a:pt x="2822" y="4529"/>
                  </a:cubicBezTo>
                  <a:cubicBezTo>
                    <a:pt x="2795" y="4523"/>
                    <a:pt x="2770" y="4521"/>
                    <a:pt x="2746" y="4521"/>
                  </a:cubicBezTo>
                  <a:cubicBezTo>
                    <a:pt x="2701" y="4521"/>
                    <a:pt x="2660" y="4530"/>
                    <a:pt x="2617" y="4543"/>
                  </a:cubicBezTo>
                  <a:lnTo>
                    <a:pt x="2603" y="4543"/>
                  </a:lnTo>
                  <a:cubicBezTo>
                    <a:pt x="2593" y="4519"/>
                    <a:pt x="2582" y="4519"/>
                    <a:pt x="2523" y="4516"/>
                  </a:cubicBezTo>
                  <a:cubicBezTo>
                    <a:pt x="2457" y="4512"/>
                    <a:pt x="2385" y="4519"/>
                    <a:pt x="2326" y="4495"/>
                  </a:cubicBezTo>
                  <a:cubicBezTo>
                    <a:pt x="2356" y="4484"/>
                    <a:pt x="2388" y="4481"/>
                    <a:pt x="2419" y="4481"/>
                  </a:cubicBezTo>
                  <a:cubicBezTo>
                    <a:pt x="2443" y="4478"/>
                    <a:pt x="2478" y="4481"/>
                    <a:pt x="2481" y="4460"/>
                  </a:cubicBezTo>
                  <a:lnTo>
                    <a:pt x="2485" y="4463"/>
                  </a:lnTo>
                  <a:cubicBezTo>
                    <a:pt x="2492" y="4467"/>
                    <a:pt x="2502" y="4467"/>
                    <a:pt x="2516" y="4467"/>
                  </a:cubicBezTo>
                  <a:cubicBezTo>
                    <a:pt x="2540" y="4479"/>
                    <a:pt x="2559" y="4485"/>
                    <a:pt x="2581" y="4485"/>
                  </a:cubicBezTo>
                  <a:cubicBezTo>
                    <a:pt x="2601" y="4485"/>
                    <a:pt x="2623" y="4480"/>
                    <a:pt x="2651" y="4470"/>
                  </a:cubicBezTo>
                  <a:cubicBezTo>
                    <a:pt x="2683" y="4461"/>
                    <a:pt x="2714" y="4452"/>
                    <a:pt x="2744" y="4452"/>
                  </a:cubicBezTo>
                  <a:close/>
                  <a:moveTo>
                    <a:pt x="4043" y="4495"/>
                  </a:moveTo>
                  <a:cubicBezTo>
                    <a:pt x="4088" y="4533"/>
                    <a:pt x="4140" y="4551"/>
                    <a:pt x="4199" y="4551"/>
                  </a:cubicBezTo>
                  <a:cubicBezTo>
                    <a:pt x="4221" y="4551"/>
                    <a:pt x="4244" y="4548"/>
                    <a:pt x="4268" y="4543"/>
                  </a:cubicBezTo>
                  <a:lnTo>
                    <a:pt x="4292" y="4543"/>
                  </a:lnTo>
                  <a:cubicBezTo>
                    <a:pt x="4324" y="4551"/>
                    <a:pt x="4375" y="4555"/>
                    <a:pt x="4429" y="4555"/>
                  </a:cubicBezTo>
                  <a:cubicBezTo>
                    <a:pt x="4498" y="4555"/>
                    <a:pt x="4572" y="4549"/>
                    <a:pt x="4615" y="4537"/>
                  </a:cubicBezTo>
                  <a:cubicBezTo>
                    <a:pt x="4625" y="4536"/>
                    <a:pt x="4636" y="4535"/>
                    <a:pt x="4646" y="4535"/>
                  </a:cubicBezTo>
                  <a:cubicBezTo>
                    <a:pt x="4682" y="4535"/>
                    <a:pt x="4718" y="4541"/>
                    <a:pt x="4754" y="4541"/>
                  </a:cubicBezTo>
                  <a:cubicBezTo>
                    <a:pt x="4769" y="4541"/>
                    <a:pt x="4784" y="4540"/>
                    <a:pt x="4799" y="4537"/>
                  </a:cubicBezTo>
                  <a:lnTo>
                    <a:pt x="4806" y="4537"/>
                  </a:lnTo>
                  <a:cubicBezTo>
                    <a:pt x="4816" y="4540"/>
                    <a:pt x="4827" y="4543"/>
                    <a:pt x="4837" y="4543"/>
                  </a:cubicBezTo>
                  <a:cubicBezTo>
                    <a:pt x="4910" y="4561"/>
                    <a:pt x="5000" y="4543"/>
                    <a:pt x="5063" y="4568"/>
                  </a:cubicBezTo>
                  <a:cubicBezTo>
                    <a:pt x="5110" y="4586"/>
                    <a:pt x="5159" y="4591"/>
                    <a:pt x="5208" y="4591"/>
                  </a:cubicBezTo>
                  <a:cubicBezTo>
                    <a:pt x="5245" y="4591"/>
                    <a:pt x="5282" y="4588"/>
                    <a:pt x="5320" y="4585"/>
                  </a:cubicBezTo>
                  <a:cubicBezTo>
                    <a:pt x="5346" y="4584"/>
                    <a:pt x="5371" y="4583"/>
                    <a:pt x="5396" y="4583"/>
                  </a:cubicBezTo>
                  <a:cubicBezTo>
                    <a:pt x="5438" y="4583"/>
                    <a:pt x="5479" y="4586"/>
                    <a:pt x="5521" y="4599"/>
                  </a:cubicBezTo>
                  <a:cubicBezTo>
                    <a:pt x="5535" y="4604"/>
                    <a:pt x="5550" y="4606"/>
                    <a:pt x="5565" y="4606"/>
                  </a:cubicBezTo>
                  <a:cubicBezTo>
                    <a:pt x="5583" y="4606"/>
                    <a:pt x="5602" y="4603"/>
                    <a:pt x="5621" y="4599"/>
                  </a:cubicBezTo>
                  <a:cubicBezTo>
                    <a:pt x="5680" y="4588"/>
                    <a:pt x="5715" y="4564"/>
                    <a:pt x="5746" y="4540"/>
                  </a:cubicBezTo>
                  <a:cubicBezTo>
                    <a:pt x="5760" y="4538"/>
                    <a:pt x="5772" y="4537"/>
                    <a:pt x="5784" y="4537"/>
                  </a:cubicBezTo>
                  <a:cubicBezTo>
                    <a:pt x="5816" y="4537"/>
                    <a:pt x="5839" y="4545"/>
                    <a:pt x="5857" y="4558"/>
                  </a:cubicBezTo>
                  <a:cubicBezTo>
                    <a:pt x="5857" y="4558"/>
                    <a:pt x="5857" y="4561"/>
                    <a:pt x="5861" y="4561"/>
                  </a:cubicBezTo>
                  <a:cubicBezTo>
                    <a:pt x="5871" y="4582"/>
                    <a:pt x="5903" y="4599"/>
                    <a:pt x="5919" y="4620"/>
                  </a:cubicBezTo>
                  <a:cubicBezTo>
                    <a:pt x="5968" y="4625"/>
                    <a:pt x="6012" y="4635"/>
                    <a:pt x="6059" y="4635"/>
                  </a:cubicBezTo>
                  <a:cubicBezTo>
                    <a:pt x="6077" y="4635"/>
                    <a:pt x="6095" y="4634"/>
                    <a:pt x="6114" y="4630"/>
                  </a:cubicBezTo>
                  <a:cubicBezTo>
                    <a:pt x="6133" y="4635"/>
                    <a:pt x="6150" y="4638"/>
                    <a:pt x="6167" y="4638"/>
                  </a:cubicBezTo>
                  <a:cubicBezTo>
                    <a:pt x="6194" y="4638"/>
                    <a:pt x="6219" y="4632"/>
                    <a:pt x="6242" y="4623"/>
                  </a:cubicBezTo>
                  <a:lnTo>
                    <a:pt x="6260" y="4623"/>
                  </a:lnTo>
                  <a:cubicBezTo>
                    <a:pt x="6263" y="4623"/>
                    <a:pt x="6267" y="4627"/>
                    <a:pt x="6270" y="4627"/>
                  </a:cubicBezTo>
                  <a:cubicBezTo>
                    <a:pt x="6315" y="4647"/>
                    <a:pt x="6377" y="4644"/>
                    <a:pt x="6433" y="4654"/>
                  </a:cubicBezTo>
                  <a:cubicBezTo>
                    <a:pt x="6440" y="4657"/>
                    <a:pt x="6447" y="4657"/>
                    <a:pt x="6454" y="4657"/>
                  </a:cubicBezTo>
                  <a:cubicBezTo>
                    <a:pt x="6483" y="4664"/>
                    <a:pt x="6512" y="4667"/>
                    <a:pt x="6541" y="4667"/>
                  </a:cubicBezTo>
                  <a:cubicBezTo>
                    <a:pt x="6574" y="4667"/>
                    <a:pt x="6606" y="4663"/>
                    <a:pt x="6638" y="4657"/>
                  </a:cubicBezTo>
                  <a:cubicBezTo>
                    <a:pt x="6660" y="4654"/>
                    <a:pt x="6683" y="4652"/>
                    <a:pt x="6706" y="4652"/>
                  </a:cubicBezTo>
                  <a:cubicBezTo>
                    <a:pt x="6722" y="4652"/>
                    <a:pt x="6739" y="4653"/>
                    <a:pt x="6756" y="4654"/>
                  </a:cubicBezTo>
                  <a:cubicBezTo>
                    <a:pt x="6839" y="4660"/>
                    <a:pt x="6921" y="4669"/>
                    <a:pt x="7002" y="4669"/>
                  </a:cubicBezTo>
                  <a:cubicBezTo>
                    <a:pt x="7030" y="4669"/>
                    <a:pt x="7058" y="4668"/>
                    <a:pt x="7085" y="4665"/>
                  </a:cubicBezTo>
                  <a:cubicBezTo>
                    <a:pt x="7128" y="4663"/>
                    <a:pt x="7170" y="4656"/>
                    <a:pt x="7209" y="4656"/>
                  </a:cubicBezTo>
                  <a:cubicBezTo>
                    <a:pt x="7241" y="4656"/>
                    <a:pt x="7272" y="4661"/>
                    <a:pt x="7301" y="4678"/>
                  </a:cubicBezTo>
                  <a:cubicBezTo>
                    <a:pt x="7301" y="4678"/>
                    <a:pt x="7304" y="4682"/>
                    <a:pt x="7307" y="4682"/>
                  </a:cubicBezTo>
                  <a:cubicBezTo>
                    <a:pt x="7325" y="4681"/>
                    <a:pt x="7341" y="4680"/>
                    <a:pt x="7358" y="4680"/>
                  </a:cubicBezTo>
                  <a:cubicBezTo>
                    <a:pt x="7444" y="4680"/>
                    <a:pt x="7525" y="4699"/>
                    <a:pt x="7610" y="4699"/>
                  </a:cubicBezTo>
                  <a:cubicBezTo>
                    <a:pt x="7696" y="4699"/>
                    <a:pt x="7783" y="4710"/>
                    <a:pt x="7870" y="4710"/>
                  </a:cubicBezTo>
                  <a:cubicBezTo>
                    <a:pt x="7881" y="4710"/>
                    <a:pt x="7891" y="4710"/>
                    <a:pt x="7901" y="4710"/>
                  </a:cubicBezTo>
                  <a:cubicBezTo>
                    <a:pt x="7918" y="4710"/>
                    <a:pt x="7939" y="4710"/>
                    <a:pt x="7949" y="4724"/>
                  </a:cubicBezTo>
                  <a:cubicBezTo>
                    <a:pt x="7924" y="4733"/>
                    <a:pt x="7897" y="4736"/>
                    <a:pt x="7869" y="4736"/>
                  </a:cubicBezTo>
                  <a:cubicBezTo>
                    <a:pt x="7856" y="4736"/>
                    <a:pt x="7842" y="4735"/>
                    <a:pt x="7828" y="4734"/>
                  </a:cubicBezTo>
                  <a:cubicBezTo>
                    <a:pt x="7714" y="4727"/>
                    <a:pt x="7605" y="4713"/>
                    <a:pt x="7491" y="4713"/>
                  </a:cubicBezTo>
                  <a:cubicBezTo>
                    <a:pt x="7385" y="4713"/>
                    <a:pt x="7278" y="4695"/>
                    <a:pt x="7174" y="4695"/>
                  </a:cubicBezTo>
                  <a:cubicBezTo>
                    <a:pt x="7159" y="4695"/>
                    <a:pt x="7145" y="4695"/>
                    <a:pt x="7131" y="4696"/>
                  </a:cubicBezTo>
                  <a:cubicBezTo>
                    <a:pt x="7108" y="4696"/>
                    <a:pt x="7085" y="4697"/>
                    <a:pt x="7062" y="4697"/>
                  </a:cubicBezTo>
                  <a:cubicBezTo>
                    <a:pt x="6965" y="4697"/>
                    <a:pt x="6872" y="4692"/>
                    <a:pt x="6777" y="4689"/>
                  </a:cubicBezTo>
                  <a:cubicBezTo>
                    <a:pt x="6465" y="4675"/>
                    <a:pt x="6153" y="4654"/>
                    <a:pt x="5836" y="4644"/>
                  </a:cubicBezTo>
                  <a:cubicBezTo>
                    <a:pt x="5797" y="4646"/>
                    <a:pt x="5758" y="4651"/>
                    <a:pt x="5719" y="4651"/>
                  </a:cubicBezTo>
                  <a:cubicBezTo>
                    <a:pt x="5696" y="4651"/>
                    <a:pt x="5672" y="4649"/>
                    <a:pt x="5649" y="4644"/>
                  </a:cubicBezTo>
                  <a:lnTo>
                    <a:pt x="5618" y="4644"/>
                  </a:lnTo>
                  <a:cubicBezTo>
                    <a:pt x="5607" y="4641"/>
                    <a:pt x="5594" y="4641"/>
                    <a:pt x="5580" y="4641"/>
                  </a:cubicBezTo>
                  <a:cubicBezTo>
                    <a:pt x="5562" y="4637"/>
                    <a:pt x="5549" y="4637"/>
                    <a:pt x="5531" y="4637"/>
                  </a:cubicBezTo>
                  <a:cubicBezTo>
                    <a:pt x="5507" y="4637"/>
                    <a:pt x="5486" y="4637"/>
                    <a:pt x="5461" y="4633"/>
                  </a:cubicBezTo>
                  <a:cubicBezTo>
                    <a:pt x="5455" y="4633"/>
                    <a:pt x="5451" y="4633"/>
                    <a:pt x="5448" y="4630"/>
                  </a:cubicBezTo>
                  <a:cubicBezTo>
                    <a:pt x="5427" y="4621"/>
                    <a:pt x="5405" y="4615"/>
                    <a:pt x="5382" y="4615"/>
                  </a:cubicBezTo>
                  <a:cubicBezTo>
                    <a:pt x="5368" y="4615"/>
                    <a:pt x="5353" y="4618"/>
                    <a:pt x="5337" y="4623"/>
                  </a:cubicBezTo>
                  <a:cubicBezTo>
                    <a:pt x="5327" y="4623"/>
                    <a:pt x="5320" y="4627"/>
                    <a:pt x="5312" y="4627"/>
                  </a:cubicBezTo>
                  <a:lnTo>
                    <a:pt x="5243" y="4627"/>
                  </a:lnTo>
                  <a:cubicBezTo>
                    <a:pt x="5237" y="4623"/>
                    <a:pt x="5229" y="4623"/>
                    <a:pt x="5222" y="4623"/>
                  </a:cubicBezTo>
                  <a:cubicBezTo>
                    <a:pt x="5146" y="4606"/>
                    <a:pt x="5070" y="4613"/>
                    <a:pt x="4990" y="4609"/>
                  </a:cubicBezTo>
                  <a:cubicBezTo>
                    <a:pt x="4904" y="4606"/>
                    <a:pt x="4813" y="4609"/>
                    <a:pt x="4730" y="4592"/>
                  </a:cubicBezTo>
                  <a:cubicBezTo>
                    <a:pt x="4691" y="4584"/>
                    <a:pt x="4656" y="4577"/>
                    <a:pt x="4619" y="4577"/>
                  </a:cubicBezTo>
                  <a:cubicBezTo>
                    <a:pt x="4610" y="4577"/>
                    <a:pt x="4601" y="4578"/>
                    <a:pt x="4591" y="4578"/>
                  </a:cubicBezTo>
                  <a:cubicBezTo>
                    <a:pt x="4562" y="4582"/>
                    <a:pt x="4532" y="4583"/>
                    <a:pt x="4503" y="4583"/>
                  </a:cubicBezTo>
                  <a:cubicBezTo>
                    <a:pt x="4473" y="4583"/>
                    <a:pt x="4444" y="4582"/>
                    <a:pt x="4414" y="4578"/>
                  </a:cubicBezTo>
                  <a:cubicBezTo>
                    <a:pt x="4311" y="4569"/>
                    <a:pt x="4207" y="4554"/>
                    <a:pt x="4103" y="4554"/>
                  </a:cubicBezTo>
                  <a:cubicBezTo>
                    <a:pt x="4056" y="4554"/>
                    <a:pt x="4010" y="4557"/>
                    <a:pt x="3963" y="4564"/>
                  </a:cubicBezTo>
                  <a:cubicBezTo>
                    <a:pt x="3949" y="4564"/>
                    <a:pt x="3935" y="4561"/>
                    <a:pt x="3925" y="4561"/>
                  </a:cubicBezTo>
                  <a:cubicBezTo>
                    <a:pt x="3908" y="4558"/>
                    <a:pt x="3890" y="4550"/>
                    <a:pt x="3873" y="4550"/>
                  </a:cubicBezTo>
                  <a:cubicBezTo>
                    <a:pt x="3878" y="4548"/>
                    <a:pt x="3883" y="4548"/>
                    <a:pt x="3889" y="4548"/>
                  </a:cubicBezTo>
                  <a:cubicBezTo>
                    <a:pt x="3894" y="4548"/>
                    <a:pt x="3899" y="4548"/>
                    <a:pt x="3904" y="4550"/>
                  </a:cubicBezTo>
                  <a:lnTo>
                    <a:pt x="3929" y="4550"/>
                  </a:lnTo>
                  <a:cubicBezTo>
                    <a:pt x="3934" y="4551"/>
                    <a:pt x="3938" y="4551"/>
                    <a:pt x="3942" y="4551"/>
                  </a:cubicBezTo>
                  <a:cubicBezTo>
                    <a:pt x="4003" y="4551"/>
                    <a:pt x="3994" y="4504"/>
                    <a:pt x="4043" y="4495"/>
                  </a:cubicBezTo>
                  <a:close/>
                  <a:moveTo>
                    <a:pt x="5850" y="4763"/>
                  </a:moveTo>
                  <a:cubicBezTo>
                    <a:pt x="5856" y="4763"/>
                    <a:pt x="5862" y="4765"/>
                    <a:pt x="5868" y="4769"/>
                  </a:cubicBezTo>
                  <a:cubicBezTo>
                    <a:pt x="5861" y="4769"/>
                    <a:pt x="5857" y="4769"/>
                    <a:pt x="5854" y="4772"/>
                  </a:cubicBezTo>
                  <a:cubicBezTo>
                    <a:pt x="5844" y="4769"/>
                    <a:pt x="5833" y="4769"/>
                    <a:pt x="5823" y="4769"/>
                  </a:cubicBezTo>
                  <a:cubicBezTo>
                    <a:pt x="5831" y="4767"/>
                    <a:pt x="5841" y="4763"/>
                    <a:pt x="5850" y="4763"/>
                  </a:cubicBezTo>
                  <a:close/>
                  <a:moveTo>
                    <a:pt x="4483" y="4849"/>
                  </a:moveTo>
                  <a:cubicBezTo>
                    <a:pt x="4473" y="4852"/>
                    <a:pt x="4459" y="4852"/>
                    <a:pt x="4446" y="4859"/>
                  </a:cubicBezTo>
                  <a:cubicBezTo>
                    <a:pt x="4459" y="4852"/>
                    <a:pt x="4470" y="4852"/>
                    <a:pt x="4483" y="4849"/>
                  </a:cubicBezTo>
                  <a:close/>
                  <a:moveTo>
                    <a:pt x="6725" y="4782"/>
                  </a:moveTo>
                  <a:cubicBezTo>
                    <a:pt x="6756" y="4787"/>
                    <a:pt x="6784" y="4790"/>
                    <a:pt x="6814" y="4793"/>
                  </a:cubicBezTo>
                  <a:cubicBezTo>
                    <a:pt x="6832" y="4797"/>
                    <a:pt x="6853" y="4800"/>
                    <a:pt x="6870" y="4800"/>
                  </a:cubicBezTo>
                  <a:cubicBezTo>
                    <a:pt x="6906" y="4798"/>
                    <a:pt x="6942" y="4797"/>
                    <a:pt x="6977" y="4797"/>
                  </a:cubicBezTo>
                  <a:cubicBezTo>
                    <a:pt x="7130" y="4797"/>
                    <a:pt x="7280" y="4812"/>
                    <a:pt x="7432" y="4817"/>
                  </a:cubicBezTo>
                  <a:cubicBezTo>
                    <a:pt x="7443" y="4821"/>
                    <a:pt x="7453" y="4821"/>
                    <a:pt x="7464" y="4821"/>
                  </a:cubicBezTo>
                  <a:cubicBezTo>
                    <a:pt x="7464" y="4821"/>
                    <a:pt x="7464" y="4824"/>
                    <a:pt x="7460" y="4828"/>
                  </a:cubicBezTo>
                  <a:cubicBezTo>
                    <a:pt x="7453" y="4835"/>
                    <a:pt x="7441" y="4841"/>
                    <a:pt x="7427" y="4841"/>
                  </a:cubicBezTo>
                  <a:cubicBezTo>
                    <a:pt x="7421" y="4841"/>
                    <a:pt x="7415" y="4840"/>
                    <a:pt x="7408" y="4838"/>
                  </a:cubicBezTo>
                  <a:cubicBezTo>
                    <a:pt x="7398" y="4835"/>
                    <a:pt x="7386" y="4832"/>
                    <a:pt x="7376" y="4832"/>
                  </a:cubicBezTo>
                  <a:cubicBezTo>
                    <a:pt x="7366" y="4832"/>
                    <a:pt x="7358" y="4835"/>
                    <a:pt x="7356" y="4842"/>
                  </a:cubicBezTo>
                  <a:cubicBezTo>
                    <a:pt x="7349" y="4856"/>
                    <a:pt x="7373" y="4866"/>
                    <a:pt x="7401" y="4866"/>
                  </a:cubicBezTo>
                  <a:cubicBezTo>
                    <a:pt x="7409" y="4866"/>
                    <a:pt x="7416" y="4864"/>
                    <a:pt x="7423" y="4864"/>
                  </a:cubicBezTo>
                  <a:cubicBezTo>
                    <a:pt x="7429" y="4864"/>
                    <a:pt x="7434" y="4865"/>
                    <a:pt x="7439" y="4870"/>
                  </a:cubicBezTo>
                  <a:cubicBezTo>
                    <a:pt x="7415" y="4873"/>
                    <a:pt x="7394" y="4876"/>
                    <a:pt x="7370" y="4876"/>
                  </a:cubicBezTo>
                  <a:lnTo>
                    <a:pt x="7352" y="4876"/>
                  </a:lnTo>
                  <a:cubicBezTo>
                    <a:pt x="7254" y="4880"/>
                    <a:pt x="7154" y="4883"/>
                    <a:pt x="7054" y="4883"/>
                  </a:cubicBezTo>
                  <a:cubicBezTo>
                    <a:pt x="6972" y="4883"/>
                    <a:pt x="6889" y="4881"/>
                    <a:pt x="6808" y="4876"/>
                  </a:cubicBezTo>
                  <a:cubicBezTo>
                    <a:pt x="6801" y="4866"/>
                    <a:pt x="6773" y="4866"/>
                    <a:pt x="6756" y="4859"/>
                  </a:cubicBezTo>
                  <a:cubicBezTo>
                    <a:pt x="6742" y="4856"/>
                    <a:pt x="6718" y="4856"/>
                    <a:pt x="6731" y="4838"/>
                  </a:cubicBezTo>
                  <a:cubicBezTo>
                    <a:pt x="6749" y="4817"/>
                    <a:pt x="6728" y="4803"/>
                    <a:pt x="6704" y="4790"/>
                  </a:cubicBezTo>
                  <a:cubicBezTo>
                    <a:pt x="6710" y="4787"/>
                    <a:pt x="6718" y="4787"/>
                    <a:pt x="6725" y="4782"/>
                  </a:cubicBezTo>
                  <a:close/>
                  <a:moveTo>
                    <a:pt x="3991" y="4901"/>
                  </a:moveTo>
                  <a:cubicBezTo>
                    <a:pt x="3991" y="4904"/>
                    <a:pt x="3988" y="4904"/>
                    <a:pt x="3988" y="4904"/>
                  </a:cubicBezTo>
                  <a:cubicBezTo>
                    <a:pt x="3988" y="4904"/>
                    <a:pt x="3988" y="4901"/>
                    <a:pt x="3991" y="4901"/>
                  </a:cubicBezTo>
                  <a:close/>
                  <a:moveTo>
                    <a:pt x="2540" y="4998"/>
                  </a:moveTo>
                  <a:lnTo>
                    <a:pt x="2540" y="5001"/>
                  </a:lnTo>
                  <a:cubicBezTo>
                    <a:pt x="2537" y="5001"/>
                    <a:pt x="2537" y="5001"/>
                    <a:pt x="2534" y="4998"/>
                  </a:cubicBezTo>
                  <a:close/>
                  <a:moveTo>
                    <a:pt x="2707" y="5067"/>
                  </a:moveTo>
                  <a:lnTo>
                    <a:pt x="2704" y="5070"/>
                  </a:lnTo>
                  <a:lnTo>
                    <a:pt x="2704" y="5067"/>
                  </a:lnTo>
                  <a:close/>
                  <a:moveTo>
                    <a:pt x="33349" y="4956"/>
                  </a:moveTo>
                  <a:cubicBezTo>
                    <a:pt x="33360" y="4956"/>
                    <a:pt x="33372" y="4958"/>
                    <a:pt x="33383" y="4960"/>
                  </a:cubicBezTo>
                  <a:cubicBezTo>
                    <a:pt x="33398" y="4962"/>
                    <a:pt x="33408" y="4969"/>
                    <a:pt x="33420" y="4969"/>
                  </a:cubicBezTo>
                  <a:cubicBezTo>
                    <a:pt x="33426" y="4969"/>
                    <a:pt x="33432" y="4968"/>
                    <a:pt x="33438" y="4963"/>
                  </a:cubicBezTo>
                  <a:cubicBezTo>
                    <a:pt x="33477" y="4963"/>
                    <a:pt x="33501" y="4977"/>
                    <a:pt x="33532" y="4991"/>
                  </a:cubicBezTo>
                  <a:cubicBezTo>
                    <a:pt x="33592" y="5019"/>
                    <a:pt x="33560" y="5026"/>
                    <a:pt x="33522" y="5043"/>
                  </a:cubicBezTo>
                  <a:cubicBezTo>
                    <a:pt x="33515" y="5046"/>
                    <a:pt x="33505" y="5050"/>
                    <a:pt x="33494" y="5053"/>
                  </a:cubicBezTo>
                  <a:cubicBezTo>
                    <a:pt x="33512" y="5064"/>
                    <a:pt x="33529" y="5074"/>
                    <a:pt x="33542" y="5085"/>
                  </a:cubicBezTo>
                  <a:lnTo>
                    <a:pt x="33547" y="5085"/>
                  </a:lnTo>
                  <a:cubicBezTo>
                    <a:pt x="33544" y="5088"/>
                    <a:pt x="33540" y="5089"/>
                    <a:pt x="33536" y="5089"/>
                  </a:cubicBezTo>
                  <a:cubicBezTo>
                    <a:pt x="33527" y="5089"/>
                    <a:pt x="33517" y="5085"/>
                    <a:pt x="33508" y="5085"/>
                  </a:cubicBezTo>
                  <a:cubicBezTo>
                    <a:pt x="33504" y="5085"/>
                    <a:pt x="33500" y="5086"/>
                    <a:pt x="33498" y="5091"/>
                  </a:cubicBezTo>
                  <a:lnTo>
                    <a:pt x="33494" y="5091"/>
                  </a:lnTo>
                  <a:lnTo>
                    <a:pt x="33491" y="5088"/>
                  </a:lnTo>
                  <a:cubicBezTo>
                    <a:pt x="33477" y="5088"/>
                    <a:pt x="33470" y="5095"/>
                    <a:pt x="33470" y="5102"/>
                  </a:cubicBezTo>
                  <a:cubicBezTo>
                    <a:pt x="33467" y="5133"/>
                    <a:pt x="33432" y="5144"/>
                    <a:pt x="33393" y="5150"/>
                  </a:cubicBezTo>
                  <a:cubicBezTo>
                    <a:pt x="33387" y="5144"/>
                    <a:pt x="33383" y="5136"/>
                    <a:pt x="33373" y="5133"/>
                  </a:cubicBezTo>
                  <a:cubicBezTo>
                    <a:pt x="33376" y="5109"/>
                    <a:pt x="33411" y="5112"/>
                    <a:pt x="33432" y="5109"/>
                  </a:cubicBezTo>
                  <a:cubicBezTo>
                    <a:pt x="33463" y="5105"/>
                    <a:pt x="33480" y="5088"/>
                    <a:pt x="33459" y="5081"/>
                  </a:cubicBezTo>
                  <a:cubicBezTo>
                    <a:pt x="33418" y="5067"/>
                    <a:pt x="33443" y="5046"/>
                    <a:pt x="33425" y="5029"/>
                  </a:cubicBezTo>
                  <a:cubicBezTo>
                    <a:pt x="33397" y="4998"/>
                    <a:pt x="33334" y="5001"/>
                    <a:pt x="33293" y="4987"/>
                  </a:cubicBezTo>
                  <a:cubicBezTo>
                    <a:pt x="33302" y="4964"/>
                    <a:pt x="33324" y="4956"/>
                    <a:pt x="33349" y="4956"/>
                  </a:cubicBezTo>
                  <a:close/>
                  <a:moveTo>
                    <a:pt x="32766" y="5022"/>
                  </a:moveTo>
                  <a:cubicBezTo>
                    <a:pt x="32783" y="5022"/>
                    <a:pt x="32801" y="5026"/>
                    <a:pt x="32818" y="5029"/>
                  </a:cubicBezTo>
                  <a:cubicBezTo>
                    <a:pt x="32783" y="5064"/>
                    <a:pt x="32814" y="5074"/>
                    <a:pt x="32860" y="5085"/>
                  </a:cubicBezTo>
                  <a:cubicBezTo>
                    <a:pt x="32891" y="5089"/>
                    <a:pt x="32921" y="5096"/>
                    <a:pt x="32951" y="5096"/>
                  </a:cubicBezTo>
                  <a:cubicBezTo>
                    <a:pt x="32964" y="5096"/>
                    <a:pt x="32978" y="5095"/>
                    <a:pt x="32991" y="5091"/>
                  </a:cubicBezTo>
                  <a:cubicBezTo>
                    <a:pt x="32999" y="5094"/>
                    <a:pt x="33005" y="5095"/>
                    <a:pt x="33010" y="5095"/>
                  </a:cubicBezTo>
                  <a:cubicBezTo>
                    <a:pt x="33027" y="5095"/>
                    <a:pt x="33028" y="5082"/>
                    <a:pt x="33036" y="5070"/>
                  </a:cubicBezTo>
                  <a:cubicBezTo>
                    <a:pt x="33045" y="5050"/>
                    <a:pt x="33056" y="5030"/>
                    <a:pt x="33091" y="5030"/>
                  </a:cubicBezTo>
                  <a:cubicBezTo>
                    <a:pt x="33097" y="5030"/>
                    <a:pt x="33104" y="5031"/>
                    <a:pt x="33113" y="5032"/>
                  </a:cubicBezTo>
                  <a:cubicBezTo>
                    <a:pt x="33117" y="5033"/>
                    <a:pt x="33121" y="5034"/>
                    <a:pt x="33125" y="5034"/>
                  </a:cubicBezTo>
                  <a:cubicBezTo>
                    <a:pt x="33128" y="5034"/>
                    <a:pt x="33132" y="5033"/>
                    <a:pt x="33135" y="5033"/>
                  </a:cubicBezTo>
                  <a:cubicBezTo>
                    <a:pt x="33143" y="5033"/>
                    <a:pt x="33151" y="5034"/>
                    <a:pt x="33158" y="5040"/>
                  </a:cubicBezTo>
                  <a:cubicBezTo>
                    <a:pt x="33154" y="5046"/>
                    <a:pt x="33154" y="5057"/>
                    <a:pt x="33154" y="5064"/>
                  </a:cubicBezTo>
                  <a:cubicBezTo>
                    <a:pt x="33134" y="5085"/>
                    <a:pt x="33161" y="5105"/>
                    <a:pt x="33144" y="5126"/>
                  </a:cubicBezTo>
                  <a:cubicBezTo>
                    <a:pt x="33130" y="5130"/>
                    <a:pt x="33116" y="5136"/>
                    <a:pt x="33102" y="5140"/>
                  </a:cubicBezTo>
                  <a:lnTo>
                    <a:pt x="33099" y="5140"/>
                  </a:lnTo>
                  <a:cubicBezTo>
                    <a:pt x="33077" y="5145"/>
                    <a:pt x="33057" y="5151"/>
                    <a:pt x="33034" y="5151"/>
                  </a:cubicBezTo>
                  <a:cubicBezTo>
                    <a:pt x="33024" y="5151"/>
                    <a:pt x="33013" y="5150"/>
                    <a:pt x="33001" y="5147"/>
                  </a:cubicBezTo>
                  <a:cubicBezTo>
                    <a:pt x="32995" y="5145"/>
                    <a:pt x="32988" y="5144"/>
                    <a:pt x="32982" y="5144"/>
                  </a:cubicBezTo>
                  <a:cubicBezTo>
                    <a:pt x="32965" y="5144"/>
                    <a:pt x="32950" y="5150"/>
                    <a:pt x="32935" y="5157"/>
                  </a:cubicBezTo>
                  <a:lnTo>
                    <a:pt x="32935" y="5161"/>
                  </a:lnTo>
                  <a:cubicBezTo>
                    <a:pt x="32927" y="5159"/>
                    <a:pt x="32918" y="5158"/>
                    <a:pt x="32910" y="5158"/>
                  </a:cubicBezTo>
                  <a:cubicBezTo>
                    <a:pt x="32858" y="5158"/>
                    <a:pt x="32820" y="5192"/>
                    <a:pt x="32769" y="5192"/>
                  </a:cubicBezTo>
                  <a:cubicBezTo>
                    <a:pt x="32758" y="5186"/>
                    <a:pt x="32747" y="5184"/>
                    <a:pt x="32736" y="5184"/>
                  </a:cubicBezTo>
                  <a:cubicBezTo>
                    <a:pt x="32720" y="5184"/>
                    <a:pt x="32704" y="5189"/>
                    <a:pt x="32689" y="5195"/>
                  </a:cubicBezTo>
                  <a:cubicBezTo>
                    <a:pt x="32679" y="5199"/>
                    <a:pt x="32679" y="5199"/>
                    <a:pt x="32679" y="5203"/>
                  </a:cubicBezTo>
                  <a:lnTo>
                    <a:pt x="32672" y="5203"/>
                  </a:lnTo>
                  <a:cubicBezTo>
                    <a:pt x="32668" y="5199"/>
                    <a:pt x="32668" y="5199"/>
                    <a:pt x="32662" y="5195"/>
                  </a:cubicBezTo>
                  <a:cubicBezTo>
                    <a:pt x="32641" y="5189"/>
                    <a:pt x="32610" y="5195"/>
                    <a:pt x="32585" y="5185"/>
                  </a:cubicBezTo>
                  <a:cubicBezTo>
                    <a:pt x="32553" y="5171"/>
                    <a:pt x="32522" y="5165"/>
                    <a:pt x="32488" y="5165"/>
                  </a:cubicBezTo>
                  <a:cubicBezTo>
                    <a:pt x="32474" y="5165"/>
                    <a:pt x="32459" y="5166"/>
                    <a:pt x="32443" y="5168"/>
                  </a:cubicBezTo>
                  <a:cubicBezTo>
                    <a:pt x="32438" y="5169"/>
                    <a:pt x="32433" y="5170"/>
                    <a:pt x="32427" y="5170"/>
                  </a:cubicBezTo>
                  <a:cubicBezTo>
                    <a:pt x="32418" y="5170"/>
                    <a:pt x="32411" y="5168"/>
                    <a:pt x="32408" y="5161"/>
                  </a:cubicBezTo>
                  <a:lnTo>
                    <a:pt x="32412" y="5157"/>
                  </a:lnTo>
                  <a:cubicBezTo>
                    <a:pt x="32423" y="5154"/>
                    <a:pt x="32429" y="5150"/>
                    <a:pt x="32433" y="5147"/>
                  </a:cubicBezTo>
                  <a:cubicBezTo>
                    <a:pt x="32436" y="5144"/>
                    <a:pt x="32439" y="5144"/>
                    <a:pt x="32443" y="5144"/>
                  </a:cubicBezTo>
                  <a:cubicBezTo>
                    <a:pt x="32451" y="5144"/>
                    <a:pt x="32460" y="5144"/>
                    <a:pt x="32468" y="5144"/>
                  </a:cubicBezTo>
                  <a:cubicBezTo>
                    <a:pt x="32499" y="5144"/>
                    <a:pt x="32530" y="5142"/>
                    <a:pt x="32543" y="5123"/>
                  </a:cubicBezTo>
                  <a:cubicBezTo>
                    <a:pt x="32564" y="5102"/>
                    <a:pt x="32592" y="5095"/>
                    <a:pt x="32623" y="5091"/>
                  </a:cubicBezTo>
                  <a:lnTo>
                    <a:pt x="32623" y="5091"/>
                  </a:lnTo>
                  <a:cubicBezTo>
                    <a:pt x="32623" y="5095"/>
                    <a:pt x="32620" y="5095"/>
                    <a:pt x="32620" y="5095"/>
                  </a:cubicBezTo>
                  <a:cubicBezTo>
                    <a:pt x="32602" y="5105"/>
                    <a:pt x="32596" y="5115"/>
                    <a:pt x="32613" y="5130"/>
                  </a:cubicBezTo>
                  <a:cubicBezTo>
                    <a:pt x="32617" y="5133"/>
                    <a:pt x="32622" y="5135"/>
                    <a:pt x="32627" y="5135"/>
                  </a:cubicBezTo>
                  <a:cubicBezTo>
                    <a:pt x="32633" y="5135"/>
                    <a:pt x="32639" y="5133"/>
                    <a:pt x="32644" y="5130"/>
                  </a:cubicBezTo>
                  <a:cubicBezTo>
                    <a:pt x="32658" y="5123"/>
                    <a:pt x="32676" y="5112"/>
                    <a:pt x="32658" y="5099"/>
                  </a:cubicBezTo>
                  <a:cubicBezTo>
                    <a:pt x="32655" y="5095"/>
                    <a:pt x="32655" y="5091"/>
                    <a:pt x="32655" y="5088"/>
                  </a:cubicBezTo>
                  <a:cubicBezTo>
                    <a:pt x="32662" y="5085"/>
                    <a:pt x="32668" y="5085"/>
                    <a:pt x="32679" y="5085"/>
                  </a:cubicBezTo>
                  <a:cubicBezTo>
                    <a:pt x="32710" y="5078"/>
                    <a:pt x="32759" y="5081"/>
                    <a:pt x="32731" y="5046"/>
                  </a:cubicBezTo>
                  <a:cubicBezTo>
                    <a:pt x="32731" y="5043"/>
                    <a:pt x="32727" y="5043"/>
                    <a:pt x="32727" y="5043"/>
                  </a:cubicBezTo>
                  <a:cubicBezTo>
                    <a:pt x="32738" y="5036"/>
                    <a:pt x="32762" y="5040"/>
                    <a:pt x="32762" y="5026"/>
                  </a:cubicBezTo>
                  <a:cubicBezTo>
                    <a:pt x="32766" y="5026"/>
                    <a:pt x="32766" y="5022"/>
                    <a:pt x="32766" y="5022"/>
                  </a:cubicBezTo>
                  <a:close/>
                  <a:moveTo>
                    <a:pt x="32085" y="5227"/>
                  </a:moveTo>
                  <a:cubicBezTo>
                    <a:pt x="32089" y="5227"/>
                    <a:pt x="32089" y="5227"/>
                    <a:pt x="32089" y="5230"/>
                  </a:cubicBezTo>
                  <a:lnTo>
                    <a:pt x="32085" y="5227"/>
                  </a:lnTo>
                  <a:close/>
                  <a:moveTo>
                    <a:pt x="33248" y="5310"/>
                  </a:moveTo>
                  <a:cubicBezTo>
                    <a:pt x="33248" y="5320"/>
                    <a:pt x="33244" y="5331"/>
                    <a:pt x="33255" y="5341"/>
                  </a:cubicBezTo>
                  <a:lnTo>
                    <a:pt x="33234" y="5341"/>
                  </a:lnTo>
                  <a:cubicBezTo>
                    <a:pt x="33238" y="5331"/>
                    <a:pt x="33244" y="5320"/>
                    <a:pt x="33248" y="5310"/>
                  </a:cubicBezTo>
                  <a:close/>
                  <a:moveTo>
                    <a:pt x="33338" y="5341"/>
                  </a:moveTo>
                  <a:cubicBezTo>
                    <a:pt x="33338" y="5344"/>
                    <a:pt x="33345" y="5349"/>
                    <a:pt x="33355" y="5352"/>
                  </a:cubicBezTo>
                  <a:lnTo>
                    <a:pt x="33338" y="5352"/>
                  </a:lnTo>
                  <a:lnTo>
                    <a:pt x="33338" y="5341"/>
                  </a:lnTo>
                  <a:close/>
                  <a:moveTo>
                    <a:pt x="31885" y="5362"/>
                  </a:moveTo>
                  <a:lnTo>
                    <a:pt x="31885" y="5365"/>
                  </a:lnTo>
                  <a:cubicBezTo>
                    <a:pt x="31881" y="5365"/>
                    <a:pt x="31881" y="5365"/>
                    <a:pt x="31881" y="5362"/>
                  </a:cubicBezTo>
                  <a:close/>
                  <a:moveTo>
                    <a:pt x="33301" y="5354"/>
                  </a:moveTo>
                  <a:cubicBezTo>
                    <a:pt x="33308" y="5354"/>
                    <a:pt x="33315" y="5357"/>
                    <a:pt x="33318" y="5362"/>
                  </a:cubicBezTo>
                  <a:cubicBezTo>
                    <a:pt x="33310" y="5373"/>
                    <a:pt x="33313" y="5379"/>
                    <a:pt x="33324" y="5383"/>
                  </a:cubicBezTo>
                  <a:cubicBezTo>
                    <a:pt x="33310" y="5383"/>
                    <a:pt x="33300" y="5376"/>
                    <a:pt x="33286" y="5369"/>
                  </a:cubicBezTo>
                  <a:cubicBezTo>
                    <a:pt x="33297" y="5365"/>
                    <a:pt x="33297" y="5362"/>
                    <a:pt x="33293" y="5355"/>
                  </a:cubicBezTo>
                  <a:cubicBezTo>
                    <a:pt x="33296" y="5354"/>
                    <a:pt x="33298" y="5354"/>
                    <a:pt x="33301" y="5354"/>
                  </a:cubicBezTo>
                  <a:close/>
                  <a:moveTo>
                    <a:pt x="32069" y="5376"/>
                  </a:moveTo>
                  <a:cubicBezTo>
                    <a:pt x="32061" y="5379"/>
                    <a:pt x="32055" y="5383"/>
                    <a:pt x="32048" y="5386"/>
                  </a:cubicBezTo>
                  <a:cubicBezTo>
                    <a:pt x="32051" y="5379"/>
                    <a:pt x="32058" y="5376"/>
                    <a:pt x="32069" y="5376"/>
                  </a:cubicBezTo>
                  <a:close/>
                  <a:moveTo>
                    <a:pt x="30830" y="5588"/>
                  </a:moveTo>
                  <a:lnTo>
                    <a:pt x="30833" y="5591"/>
                  </a:lnTo>
                  <a:lnTo>
                    <a:pt x="30830" y="5591"/>
                  </a:lnTo>
                  <a:lnTo>
                    <a:pt x="30830" y="5588"/>
                  </a:lnTo>
                  <a:close/>
                  <a:moveTo>
                    <a:pt x="31382" y="5602"/>
                  </a:moveTo>
                  <a:lnTo>
                    <a:pt x="31382" y="5602"/>
                  </a:lnTo>
                  <a:cubicBezTo>
                    <a:pt x="31368" y="5612"/>
                    <a:pt x="31350" y="5615"/>
                    <a:pt x="31333" y="5619"/>
                  </a:cubicBezTo>
                  <a:cubicBezTo>
                    <a:pt x="31350" y="5615"/>
                    <a:pt x="31368" y="5608"/>
                    <a:pt x="31382" y="5602"/>
                  </a:cubicBezTo>
                  <a:close/>
                  <a:moveTo>
                    <a:pt x="30684" y="5734"/>
                  </a:moveTo>
                  <a:cubicBezTo>
                    <a:pt x="30686" y="5734"/>
                    <a:pt x="30690" y="5737"/>
                    <a:pt x="30687" y="5737"/>
                  </a:cubicBezTo>
                  <a:lnTo>
                    <a:pt x="30684" y="5737"/>
                  </a:lnTo>
                  <a:cubicBezTo>
                    <a:pt x="30683" y="5734"/>
                    <a:pt x="30683" y="5734"/>
                    <a:pt x="30684" y="5734"/>
                  </a:cubicBezTo>
                  <a:close/>
                  <a:moveTo>
                    <a:pt x="30517" y="5817"/>
                  </a:moveTo>
                  <a:cubicBezTo>
                    <a:pt x="30514" y="5817"/>
                    <a:pt x="30514" y="5817"/>
                    <a:pt x="30514" y="5820"/>
                  </a:cubicBezTo>
                  <a:lnTo>
                    <a:pt x="30514" y="5817"/>
                  </a:lnTo>
                  <a:close/>
                  <a:moveTo>
                    <a:pt x="31114" y="5817"/>
                  </a:moveTo>
                  <a:cubicBezTo>
                    <a:pt x="31118" y="5820"/>
                    <a:pt x="31118" y="5823"/>
                    <a:pt x="31114" y="5831"/>
                  </a:cubicBezTo>
                  <a:lnTo>
                    <a:pt x="31107" y="5831"/>
                  </a:lnTo>
                  <a:cubicBezTo>
                    <a:pt x="31107" y="5827"/>
                    <a:pt x="31111" y="5820"/>
                    <a:pt x="31114" y="5817"/>
                  </a:cubicBezTo>
                  <a:close/>
                  <a:moveTo>
                    <a:pt x="34916" y="6143"/>
                  </a:moveTo>
                  <a:cubicBezTo>
                    <a:pt x="34916" y="6144"/>
                    <a:pt x="34916" y="6144"/>
                    <a:pt x="34915" y="6144"/>
                  </a:cubicBezTo>
                  <a:cubicBezTo>
                    <a:pt x="34914" y="6144"/>
                    <a:pt x="34913" y="6143"/>
                    <a:pt x="34913" y="6143"/>
                  </a:cubicBezTo>
                  <a:close/>
                  <a:moveTo>
                    <a:pt x="33907" y="6209"/>
                  </a:moveTo>
                  <a:cubicBezTo>
                    <a:pt x="33891" y="6213"/>
                    <a:pt x="33876" y="6214"/>
                    <a:pt x="33860" y="6214"/>
                  </a:cubicBezTo>
                  <a:cubicBezTo>
                    <a:pt x="33850" y="6214"/>
                    <a:pt x="33839" y="6213"/>
                    <a:pt x="33827" y="6212"/>
                  </a:cubicBezTo>
                  <a:cubicBezTo>
                    <a:pt x="33855" y="6212"/>
                    <a:pt x="33880" y="6209"/>
                    <a:pt x="33907" y="6209"/>
                  </a:cubicBezTo>
                  <a:close/>
                  <a:moveTo>
                    <a:pt x="32925" y="6510"/>
                  </a:moveTo>
                  <a:cubicBezTo>
                    <a:pt x="32929" y="6514"/>
                    <a:pt x="32932" y="6518"/>
                    <a:pt x="32939" y="6518"/>
                  </a:cubicBezTo>
                  <a:lnTo>
                    <a:pt x="32935" y="6518"/>
                  </a:lnTo>
                  <a:cubicBezTo>
                    <a:pt x="32919" y="6525"/>
                    <a:pt x="32903" y="6534"/>
                    <a:pt x="32885" y="6534"/>
                  </a:cubicBezTo>
                  <a:cubicBezTo>
                    <a:pt x="32877" y="6534"/>
                    <a:pt x="32869" y="6532"/>
                    <a:pt x="32860" y="6528"/>
                  </a:cubicBezTo>
                  <a:cubicBezTo>
                    <a:pt x="32870" y="6507"/>
                    <a:pt x="32905" y="6518"/>
                    <a:pt x="32925" y="6510"/>
                  </a:cubicBezTo>
                  <a:close/>
                  <a:moveTo>
                    <a:pt x="29771" y="6694"/>
                  </a:moveTo>
                  <a:cubicBezTo>
                    <a:pt x="29768" y="6694"/>
                    <a:pt x="29768" y="6697"/>
                    <a:pt x="29765" y="6697"/>
                  </a:cubicBezTo>
                  <a:lnTo>
                    <a:pt x="29765" y="6694"/>
                  </a:lnTo>
                  <a:close/>
                  <a:moveTo>
                    <a:pt x="30570" y="6760"/>
                  </a:moveTo>
                  <a:lnTo>
                    <a:pt x="30570" y="6764"/>
                  </a:lnTo>
                  <a:lnTo>
                    <a:pt x="30566" y="6764"/>
                  </a:lnTo>
                  <a:cubicBezTo>
                    <a:pt x="30570" y="6764"/>
                    <a:pt x="30570" y="6760"/>
                    <a:pt x="30570" y="6760"/>
                  </a:cubicBezTo>
                  <a:close/>
                  <a:moveTo>
                    <a:pt x="31267" y="6806"/>
                  </a:moveTo>
                  <a:cubicBezTo>
                    <a:pt x="31270" y="6809"/>
                    <a:pt x="31270" y="6809"/>
                    <a:pt x="31274" y="6812"/>
                  </a:cubicBezTo>
                  <a:lnTo>
                    <a:pt x="31267" y="6812"/>
                  </a:lnTo>
                  <a:lnTo>
                    <a:pt x="31267" y="6806"/>
                  </a:lnTo>
                  <a:close/>
                  <a:moveTo>
                    <a:pt x="30386" y="6819"/>
                  </a:moveTo>
                  <a:lnTo>
                    <a:pt x="30386" y="6819"/>
                  </a:lnTo>
                  <a:cubicBezTo>
                    <a:pt x="30389" y="6819"/>
                    <a:pt x="30393" y="6819"/>
                    <a:pt x="30396" y="6822"/>
                  </a:cubicBezTo>
                  <a:lnTo>
                    <a:pt x="30393" y="6822"/>
                  </a:lnTo>
                  <a:cubicBezTo>
                    <a:pt x="30393" y="6819"/>
                    <a:pt x="30389" y="6819"/>
                    <a:pt x="30386" y="6819"/>
                  </a:cubicBezTo>
                  <a:close/>
                  <a:moveTo>
                    <a:pt x="31219" y="6934"/>
                  </a:moveTo>
                  <a:cubicBezTo>
                    <a:pt x="31222" y="6934"/>
                    <a:pt x="31225" y="6937"/>
                    <a:pt x="31229" y="6937"/>
                  </a:cubicBezTo>
                  <a:cubicBezTo>
                    <a:pt x="31222" y="6937"/>
                    <a:pt x="31219" y="6937"/>
                    <a:pt x="31219" y="6934"/>
                  </a:cubicBezTo>
                  <a:close/>
                  <a:moveTo>
                    <a:pt x="29925" y="6989"/>
                  </a:moveTo>
                  <a:lnTo>
                    <a:pt x="29928" y="6993"/>
                  </a:lnTo>
                  <a:lnTo>
                    <a:pt x="29925" y="6993"/>
                  </a:lnTo>
                  <a:lnTo>
                    <a:pt x="29925" y="6989"/>
                  </a:lnTo>
                  <a:close/>
                  <a:moveTo>
                    <a:pt x="30878" y="7014"/>
                  </a:moveTo>
                  <a:cubicBezTo>
                    <a:pt x="30895" y="7014"/>
                    <a:pt x="30913" y="7014"/>
                    <a:pt x="30924" y="7021"/>
                  </a:cubicBezTo>
                  <a:cubicBezTo>
                    <a:pt x="30910" y="7017"/>
                    <a:pt x="30892" y="7014"/>
                    <a:pt x="30878" y="7014"/>
                  </a:cubicBezTo>
                  <a:close/>
                  <a:moveTo>
                    <a:pt x="30597" y="7038"/>
                  </a:moveTo>
                  <a:cubicBezTo>
                    <a:pt x="30594" y="7038"/>
                    <a:pt x="30594" y="7041"/>
                    <a:pt x="30591" y="7041"/>
                  </a:cubicBezTo>
                  <a:cubicBezTo>
                    <a:pt x="30594" y="7038"/>
                    <a:pt x="30594" y="7038"/>
                    <a:pt x="30597" y="7038"/>
                  </a:cubicBezTo>
                  <a:close/>
                  <a:moveTo>
                    <a:pt x="31763" y="7128"/>
                  </a:moveTo>
                  <a:lnTo>
                    <a:pt x="31763" y="7131"/>
                  </a:lnTo>
                  <a:cubicBezTo>
                    <a:pt x="31749" y="7139"/>
                    <a:pt x="31752" y="7152"/>
                    <a:pt x="31736" y="7160"/>
                  </a:cubicBezTo>
                  <a:cubicBezTo>
                    <a:pt x="31728" y="7145"/>
                    <a:pt x="31731" y="7131"/>
                    <a:pt x="31763" y="7128"/>
                  </a:cubicBezTo>
                  <a:close/>
                  <a:moveTo>
                    <a:pt x="31881" y="7003"/>
                  </a:moveTo>
                  <a:lnTo>
                    <a:pt x="31881" y="7006"/>
                  </a:lnTo>
                  <a:cubicBezTo>
                    <a:pt x="31929" y="7006"/>
                    <a:pt x="31954" y="7045"/>
                    <a:pt x="32001" y="7045"/>
                  </a:cubicBezTo>
                  <a:cubicBezTo>
                    <a:pt x="32011" y="7045"/>
                    <a:pt x="32023" y="7043"/>
                    <a:pt x="32037" y="7038"/>
                  </a:cubicBezTo>
                  <a:lnTo>
                    <a:pt x="32037" y="7038"/>
                  </a:lnTo>
                  <a:cubicBezTo>
                    <a:pt x="32023" y="7051"/>
                    <a:pt x="32010" y="7066"/>
                    <a:pt x="32044" y="7072"/>
                  </a:cubicBezTo>
                  <a:lnTo>
                    <a:pt x="32048" y="7072"/>
                  </a:lnTo>
                  <a:cubicBezTo>
                    <a:pt x="32051" y="7082"/>
                    <a:pt x="32056" y="7090"/>
                    <a:pt x="32046" y="7090"/>
                  </a:cubicBezTo>
                  <a:cubicBezTo>
                    <a:pt x="32045" y="7090"/>
                    <a:pt x="32043" y="7090"/>
                    <a:pt x="32040" y="7090"/>
                  </a:cubicBezTo>
                  <a:cubicBezTo>
                    <a:pt x="32037" y="7089"/>
                    <a:pt x="32034" y="7089"/>
                    <a:pt x="32031" y="7089"/>
                  </a:cubicBezTo>
                  <a:cubicBezTo>
                    <a:pt x="31997" y="7089"/>
                    <a:pt x="32006" y="7108"/>
                    <a:pt x="32006" y="7121"/>
                  </a:cubicBezTo>
                  <a:lnTo>
                    <a:pt x="32002" y="7121"/>
                  </a:lnTo>
                  <a:lnTo>
                    <a:pt x="32002" y="7131"/>
                  </a:lnTo>
                  <a:cubicBezTo>
                    <a:pt x="31992" y="7142"/>
                    <a:pt x="31999" y="7149"/>
                    <a:pt x="32016" y="7155"/>
                  </a:cubicBezTo>
                  <a:lnTo>
                    <a:pt x="32020" y="7155"/>
                  </a:lnTo>
                  <a:cubicBezTo>
                    <a:pt x="32021" y="7155"/>
                    <a:pt x="32021" y="7155"/>
                    <a:pt x="32022" y="7155"/>
                  </a:cubicBezTo>
                  <a:lnTo>
                    <a:pt x="32022" y="7155"/>
                  </a:lnTo>
                  <a:cubicBezTo>
                    <a:pt x="32025" y="7155"/>
                    <a:pt x="32021" y="7160"/>
                    <a:pt x="32018" y="7160"/>
                  </a:cubicBezTo>
                  <a:cubicBezTo>
                    <a:pt x="32017" y="7160"/>
                    <a:pt x="32017" y="7160"/>
                    <a:pt x="32016" y="7160"/>
                  </a:cubicBezTo>
                  <a:cubicBezTo>
                    <a:pt x="31992" y="7149"/>
                    <a:pt x="31975" y="7135"/>
                    <a:pt x="31950" y="7128"/>
                  </a:cubicBezTo>
                  <a:cubicBezTo>
                    <a:pt x="31965" y="7090"/>
                    <a:pt x="31957" y="7080"/>
                    <a:pt x="31912" y="7080"/>
                  </a:cubicBezTo>
                  <a:lnTo>
                    <a:pt x="31909" y="7080"/>
                  </a:lnTo>
                  <a:cubicBezTo>
                    <a:pt x="31895" y="7078"/>
                    <a:pt x="31880" y="7078"/>
                    <a:pt x="31866" y="7078"/>
                  </a:cubicBezTo>
                  <a:cubicBezTo>
                    <a:pt x="31851" y="7078"/>
                    <a:pt x="31836" y="7078"/>
                    <a:pt x="31822" y="7076"/>
                  </a:cubicBezTo>
                  <a:cubicBezTo>
                    <a:pt x="31815" y="7072"/>
                    <a:pt x="31808" y="7072"/>
                    <a:pt x="31801" y="7069"/>
                  </a:cubicBezTo>
                  <a:cubicBezTo>
                    <a:pt x="31798" y="7069"/>
                    <a:pt x="31791" y="7069"/>
                    <a:pt x="31784" y="7066"/>
                  </a:cubicBezTo>
                  <a:cubicBezTo>
                    <a:pt x="31770" y="7056"/>
                    <a:pt x="31770" y="7045"/>
                    <a:pt x="31811" y="7038"/>
                  </a:cubicBezTo>
                  <a:cubicBezTo>
                    <a:pt x="31846" y="7035"/>
                    <a:pt x="31861" y="7021"/>
                    <a:pt x="31871" y="7003"/>
                  </a:cubicBezTo>
                  <a:close/>
                  <a:moveTo>
                    <a:pt x="29255" y="7111"/>
                  </a:moveTo>
                  <a:cubicBezTo>
                    <a:pt x="29261" y="7111"/>
                    <a:pt x="29266" y="7116"/>
                    <a:pt x="29272" y="7131"/>
                  </a:cubicBezTo>
                  <a:cubicBezTo>
                    <a:pt x="29275" y="7135"/>
                    <a:pt x="29275" y="7142"/>
                    <a:pt x="29275" y="7145"/>
                  </a:cubicBezTo>
                  <a:cubicBezTo>
                    <a:pt x="29258" y="7160"/>
                    <a:pt x="29268" y="7180"/>
                    <a:pt x="29254" y="7197"/>
                  </a:cubicBezTo>
                  <a:cubicBezTo>
                    <a:pt x="29238" y="7187"/>
                    <a:pt x="29213" y="7190"/>
                    <a:pt x="29192" y="7187"/>
                  </a:cubicBezTo>
                  <a:cubicBezTo>
                    <a:pt x="29182" y="7187"/>
                    <a:pt x="29171" y="7184"/>
                    <a:pt x="29164" y="7180"/>
                  </a:cubicBezTo>
                  <a:lnTo>
                    <a:pt x="29154" y="7180"/>
                  </a:lnTo>
                  <a:cubicBezTo>
                    <a:pt x="29158" y="7176"/>
                    <a:pt x="29158" y="7173"/>
                    <a:pt x="29158" y="7173"/>
                  </a:cubicBezTo>
                  <a:lnTo>
                    <a:pt x="29154" y="7173"/>
                  </a:lnTo>
                  <a:cubicBezTo>
                    <a:pt x="29158" y="7170"/>
                    <a:pt x="29161" y="7170"/>
                    <a:pt x="29161" y="7166"/>
                  </a:cubicBezTo>
                  <a:cubicBezTo>
                    <a:pt x="29164" y="7166"/>
                    <a:pt x="29166" y="7167"/>
                    <a:pt x="29168" y="7167"/>
                  </a:cubicBezTo>
                  <a:cubicBezTo>
                    <a:pt x="29200" y="7167"/>
                    <a:pt x="29204" y="7145"/>
                    <a:pt x="29220" y="7131"/>
                  </a:cubicBezTo>
                  <a:cubicBezTo>
                    <a:pt x="29221" y="7131"/>
                    <a:pt x="29221" y="7131"/>
                    <a:pt x="29222" y="7131"/>
                  </a:cubicBezTo>
                  <a:cubicBezTo>
                    <a:pt x="29233" y="7131"/>
                    <a:pt x="29244" y="7111"/>
                    <a:pt x="29255" y="7111"/>
                  </a:cubicBezTo>
                  <a:close/>
                  <a:moveTo>
                    <a:pt x="28273" y="7232"/>
                  </a:moveTo>
                  <a:cubicBezTo>
                    <a:pt x="28311" y="7232"/>
                    <a:pt x="28353" y="7235"/>
                    <a:pt x="28391" y="7235"/>
                  </a:cubicBezTo>
                  <a:lnTo>
                    <a:pt x="28398" y="7235"/>
                  </a:lnTo>
                  <a:cubicBezTo>
                    <a:pt x="28412" y="7246"/>
                    <a:pt x="28377" y="7246"/>
                    <a:pt x="28377" y="7253"/>
                  </a:cubicBezTo>
                  <a:lnTo>
                    <a:pt x="28377" y="7256"/>
                  </a:lnTo>
                  <a:cubicBezTo>
                    <a:pt x="28380" y="7260"/>
                    <a:pt x="28380" y="7260"/>
                    <a:pt x="28384" y="7260"/>
                  </a:cubicBezTo>
                  <a:lnTo>
                    <a:pt x="28377" y="7260"/>
                  </a:lnTo>
                  <a:cubicBezTo>
                    <a:pt x="28374" y="7259"/>
                    <a:pt x="28371" y="7259"/>
                    <a:pt x="28369" y="7259"/>
                  </a:cubicBezTo>
                  <a:cubicBezTo>
                    <a:pt x="28357" y="7259"/>
                    <a:pt x="28352" y="7265"/>
                    <a:pt x="28349" y="7274"/>
                  </a:cubicBezTo>
                  <a:cubicBezTo>
                    <a:pt x="28341" y="7265"/>
                    <a:pt x="28333" y="7261"/>
                    <a:pt x="28322" y="7261"/>
                  </a:cubicBezTo>
                  <a:cubicBezTo>
                    <a:pt x="28315" y="7261"/>
                    <a:pt x="28307" y="7263"/>
                    <a:pt x="28297" y="7267"/>
                  </a:cubicBezTo>
                  <a:cubicBezTo>
                    <a:pt x="28295" y="7267"/>
                    <a:pt x="28293" y="7266"/>
                    <a:pt x="28292" y="7266"/>
                  </a:cubicBezTo>
                  <a:cubicBezTo>
                    <a:pt x="28278" y="7266"/>
                    <a:pt x="28271" y="7277"/>
                    <a:pt x="28259" y="7277"/>
                  </a:cubicBezTo>
                  <a:cubicBezTo>
                    <a:pt x="28259" y="7264"/>
                    <a:pt x="28290" y="7250"/>
                    <a:pt x="28255" y="7239"/>
                  </a:cubicBezTo>
                  <a:lnTo>
                    <a:pt x="28242" y="7239"/>
                  </a:lnTo>
                  <a:cubicBezTo>
                    <a:pt x="28252" y="7239"/>
                    <a:pt x="28259" y="7239"/>
                    <a:pt x="28269" y="7235"/>
                  </a:cubicBezTo>
                  <a:lnTo>
                    <a:pt x="28273" y="7232"/>
                  </a:lnTo>
                  <a:close/>
                  <a:moveTo>
                    <a:pt x="29827" y="6892"/>
                  </a:moveTo>
                  <a:cubicBezTo>
                    <a:pt x="29858" y="6920"/>
                    <a:pt x="29837" y="6951"/>
                    <a:pt x="29837" y="6979"/>
                  </a:cubicBezTo>
                  <a:cubicBezTo>
                    <a:pt x="29837" y="6982"/>
                    <a:pt x="29837" y="6982"/>
                    <a:pt x="29834" y="6986"/>
                  </a:cubicBezTo>
                  <a:lnTo>
                    <a:pt x="29827" y="6986"/>
                  </a:lnTo>
                  <a:cubicBezTo>
                    <a:pt x="29812" y="6974"/>
                    <a:pt x="29798" y="6970"/>
                    <a:pt x="29786" y="6970"/>
                  </a:cubicBezTo>
                  <a:cubicBezTo>
                    <a:pt x="29755" y="6970"/>
                    <a:pt x="29732" y="6998"/>
                    <a:pt x="29702" y="7003"/>
                  </a:cubicBezTo>
                  <a:cubicBezTo>
                    <a:pt x="29688" y="7006"/>
                    <a:pt x="29664" y="7014"/>
                    <a:pt x="29675" y="7027"/>
                  </a:cubicBezTo>
                  <a:cubicBezTo>
                    <a:pt x="29680" y="7039"/>
                    <a:pt x="29696" y="7046"/>
                    <a:pt x="29713" y="7046"/>
                  </a:cubicBezTo>
                  <a:cubicBezTo>
                    <a:pt x="29716" y="7046"/>
                    <a:pt x="29720" y="7045"/>
                    <a:pt x="29723" y="7045"/>
                  </a:cubicBezTo>
                  <a:cubicBezTo>
                    <a:pt x="29735" y="7042"/>
                    <a:pt x="29746" y="7042"/>
                    <a:pt x="29757" y="7042"/>
                  </a:cubicBezTo>
                  <a:cubicBezTo>
                    <a:pt x="29779" y="7042"/>
                    <a:pt x="29799" y="7045"/>
                    <a:pt x="29821" y="7045"/>
                  </a:cubicBezTo>
                  <a:cubicBezTo>
                    <a:pt x="29817" y="7060"/>
                    <a:pt x="29801" y="7078"/>
                    <a:pt x="29833" y="7078"/>
                  </a:cubicBezTo>
                  <a:cubicBezTo>
                    <a:pt x="29838" y="7078"/>
                    <a:pt x="29844" y="7077"/>
                    <a:pt x="29851" y="7076"/>
                  </a:cubicBezTo>
                  <a:lnTo>
                    <a:pt x="29851" y="7076"/>
                  </a:lnTo>
                  <a:cubicBezTo>
                    <a:pt x="29848" y="7083"/>
                    <a:pt x="29845" y="7090"/>
                    <a:pt x="29837" y="7097"/>
                  </a:cubicBezTo>
                  <a:cubicBezTo>
                    <a:pt x="29831" y="7097"/>
                    <a:pt x="29821" y="7097"/>
                    <a:pt x="29803" y="7093"/>
                  </a:cubicBezTo>
                  <a:cubicBezTo>
                    <a:pt x="29761" y="7086"/>
                    <a:pt x="29782" y="7059"/>
                    <a:pt x="29751" y="7059"/>
                  </a:cubicBezTo>
                  <a:cubicBezTo>
                    <a:pt x="29749" y="7059"/>
                    <a:pt x="29747" y="7059"/>
                    <a:pt x="29746" y="7059"/>
                  </a:cubicBezTo>
                  <a:cubicBezTo>
                    <a:pt x="29709" y="7059"/>
                    <a:pt x="29749" y="7100"/>
                    <a:pt x="29699" y="7100"/>
                  </a:cubicBezTo>
                  <a:cubicBezTo>
                    <a:pt x="29696" y="7100"/>
                    <a:pt x="29685" y="7104"/>
                    <a:pt x="29681" y="7107"/>
                  </a:cubicBezTo>
                  <a:cubicBezTo>
                    <a:pt x="29664" y="7118"/>
                    <a:pt x="29675" y="7131"/>
                    <a:pt x="29678" y="7145"/>
                  </a:cubicBezTo>
                  <a:cubicBezTo>
                    <a:pt x="29681" y="7152"/>
                    <a:pt x="29685" y="7154"/>
                    <a:pt x="29690" y="7154"/>
                  </a:cubicBezTo>
                  <a:cubicBezTo>
                    <a:pt x="29698" y="7154"/>
                    <a:pt x="29708" y="7149"/>
                    <a:pt x="29716" y="7149"/>
                  </a:cubicBezTo>
                  <a:cubicBezTo>
                    <a:pt x="29727" y="7147"/>
                    <a:pt x="29737" y="7146"/>
                    <a:pt x="29747" y="7146"/>
                  </a:cubicBezTo>
                  <a:cubicBezTo>
                    <a:pt x="29778" y="7146"/>
                    <a:pt x="29802" y="7155"/>
                    <a:pt x="29824" y="7173"/>
                  </a:cubicBezTo>
                  <a:cubicBezTo>
                    <a:pt x="29848" y="7194"/>
                    <a:pt x="29810" y="7197"/>
                    <a:pt x="29803" y="7211"/>
                  </a:cubicBezTo>
                  <a:cubicBezTo>
                    <a:pt x="29800" y="7215"/>
                    <a:pt x="29796" y="7218"/>
                    <a:pt x="29796" y="7222"/>
                  </a:cubicBezTo>
                  <a:cubicBezTo>
                    <a:pt x="29782" y="7229"/>
                    <a:pt x="29751" y="7222"/>
                    <a:pt x="29747" y="7243"/>
                  </a:cubicBezTo>
                  <a:lnTo>
                    <a:pt x="29751" y="7243"/>
                  </a:lnTo>
                  <a:cubicBezTo>
                    <a:pt x="29759" y="7251"/>
                    <a:pt x="29738" y="7274"/>
                    <a:pt x="29757" y="7274"/>
                  </a:cubicBezTo>
                  <a:cubicBezTo>
                    <a:pt x="29763" y="7274"/>
                    <a:pt x="29772" y="7272"/>
                    <a:pt x="29786" y="7267"/>
                  </a:cubicBezTo>
                  <a:cubicBezTo>
                    <a:pt x="29795" y="7275"/>
                    <a:pt x="29805" y="7277"/>
                    <a:pt x="29815" y="7277"/>
                  </a:cubicBezTo>
                  <a:cubicBezTo>
                    <a:pt x="29828" y="7277"/>
                    <a:pt x="29841" y="7274"/>
                    <a:pt x="29855" y="7274"/>
                  </a:cubicBezTo>
                  <a:cubicBezTo>
                    <a:pt x="29858" y="7277"/>
                    <a:pt x="29858" y="7277"/>
                    <a:pt x="29862" y="7277"/>
                  </a:cubicBezTo>
                  <a:cubicBezTo>
                    <a:pt x="29851" y="7280"/>
                    <a:pt x="29848" y="7285"/>
                    <a:pt x="29851" y="7291"/>
                  </a:cubicBezTo>
                  <a:cubicBezTo>
                    <a:pt x="29849" y="7291"/>
                    <a:pt x="29845" y="7290"/>
                    <a:pt x="29841" y="7290"/>
                  </a:cubicBezTo>
                  <a:cubicBezTo>
                    <a:pt x="29839" y="7290"/>
                    <a:pt x="29836" y="7290"/>
                    <a:pt x="29834" y="7291"/>
                  </a:cubicBezTo>
                  <a:cubicBezTo>
                    <a:pt x="29792" y="7277"/>
                    <a:pt x="29744" y="7280"/>
                    <a:pt x="29706" y="7264"/>
                  </a:cubicBezTo>
                  <a:lnTo>
                    <a:pt x="29702" y="7264"/>
                  </a:lnTo>
                  <a:cubicBezTo>
                    <a:pt x="29726" y="7253"/>
                    <a:pt x="29744" y="7243"/>
                    <a:pt x="29709" y="7225"/>
                  </a:cubicBezTo>
                  <a:lnTo>
                    <a:pt x="29709" y="7225"/>
                  </a:lnTo>
                  <a:cubicBezTo>
                    <a:pt x="29709" y="7225"/>
                    <a:pt x="29706" y="7225"/>
                    <a:pt x="29702" y="7229"/>
                  </a:cubicBezTo>
                  <a:cubicBezTo>
                    <a:pt x="29702" y="7225"/>
                    <a:pt x="29702" y="7225"/>
                    <a:pt x="29706" y="7225"/>
                  </a:cubicBezTo>
                  <a:lnTo>
                    <a:pt x="29702" y="7225"/>
                  </a:lnTo>
                  <a:cubicBezTo>
                    <a:pt x="29709" y="7211"/>
                    <a:pt x="29681" y="7208"/>
                    <a:pt x="29685" y="7197"/>
                  </a:cubicBezTo>
                  <a:cubicBezTo>
                    <a:pt x="29685" y="7190"/>
                    <a:pt x="29699" y="7180"/>
                    <a:pt x="29678" y="7176"/>
                  </a:cubicBezTo>
                  <a:cubicBezTo>
                    <a:pt x="29676" y="7176"/>
                    <a:pt x="29673" y="7175"/>
                    <a:pt x="29671" y="7175"/>
                  </a:cubicBezTo>
                  <a:cubicBezTo>
                    <a:pt x="29661" y="7175"/>
                    <a:pt x="29653" y="7182"/>
                    <a:pt x="29647" y="7187"/>
                  </a:cubicBezTo>
                  <a:cubicBezTo>
                    <a:pt x="29637" y="7197"/>
                    <a:pt x="29622" y="7205"/>
                    <a:pt x="29608" y="7215"/>
                  </a:cubicBezTo>
                  <a:cubicBezTo>
                    <a:pt x="29605" y="7218"/>
                    <a:pt x="29598" y="7225"/>
                    <a:pt x="29595" y="7229"/>
                  </a:cubicBezTo>
                  <a:cubicBezTo>
                    <a:pt x="29592" y="7229"/>
                    <a:pt x="29592" y="7229"/>
                    <a:pt x="29592" y="7225"/>
                  </a:cubicBezTo>
                  <a:cubicBezTo>
                    <a:pt x="29561" y="7207"/>
                    <a:pt x="29527" y="7202"/>
                    <a:pt x="29492" y="7202"/>
                  </a:cubicBezTo>
                  <a:cubicBezTo>
                    <a:pt x="29473" y="7202"/>
                    <a:pt x="29454" y="7203"/>
                    <a:pt x="29435" y="7205"/>
                  </a:cubicBezTo>
                  <a:lnTo>
                    <a:pt x="29435" y="7211"/>
                  </a:lnTo>
                  <a:cubicBezTo>
                    <a:pt x="29435" y="7211"/>
                    <a:pt x="29432" y="7211"/>
                    <a:pt x="29432" y="7208"/>
                  </a:cubicBezTo>
                  <a:cubicBezTo>
                    <a:pt x="29400" y="7208"/>
                    <a:pt x="29383" y="7218"/>
                    <a:pt x="29373" y="7235"/>
                  </a:cubicBezTo>
                  <a:cubicBezTo>
                    <a:pt x="29355" y="7235"/>
                    <a:pt x="29334" y="7249"/>
                    <a:pt x="29315" y="7249"/>
                  </a:cubicBezTo>
                  <a:cubicBezTo>
                    <a:pt x="29304" y="7249"/>
                    <a:pt x="29294" y="7244"/>
                    <a:pt x="29286" y="7229"/>
                  </a:cubicBezTo>
                  <a:cubicBezTo>
                    <a:pt x="29286" y="7225"/>
                    <a:pt x="29286" y="7222"/>
                    <a:pt x="29283" y="7218"/>
                  </a:cubicBezTo>
                  <a:cubicBezTo>
                    <a:pt x="29296" y="7205"/>
                    <a:pt x="29310" y="7194"/>
                    <a:pt x="29338" y="7190"/>
                  </a:cubicBezTo>
                  <a:cubicBezTo>
                    <a:pt x="29358" y="7170"/>
                    <a:pt x="29348" y="7142"/>
                    <a:pt x="29393" y="7131"/>
                  </a:cubicBezTo>
                  <a:cubicBezTo>
                    <a:pt x="29418" y="7118"/>
                    <a:pt x="29435" y="7107"/>
                    <a:pt x="29449" y="7090"/>
                  </a:cubicBezTo>
                  <a:cubicBezTo>
                    <a:pt x="29459" y="7086"/>
                    <a:pt x="29470" y="7083"/>
                    <a:pt x="29480" y="7083"/>
                  </a:cubicBezTo>
                  <a:cubicBezTo>
                    <a:pt x="29542" y="7076"/>
                    <a:pt x="29553" y="7062"/>
                    <a:pt x="29529" y="7021"/>
                  </a:cubicBezTo>
                  <a:cubicBezTo>
                    <a:pt x="29515" y="7006"/>
                    <a:pt x="29491" y="7003"/>
                    <a:pt x="29467" y="7003"/>
                  </a:cubicBezTo>
                  <a:cubicBezTo>
                    <a:pt x="29443" y="7003"/>
                    <a:pt x="29422" y="7008"/>
                    <a:pt x="29399" y="7008"/>
                  </a:cubicBezTo>
                  <a:cubicBezTo>
                    <a:pt x="29388" y="7008"/>
                    <a:pt x="29377" y="7007"/>
                    <a:pt x="29366" y="7003"/>
                  </a:cubicBezTo>
                  <a:cubicBezTo>
                    <a:pt x="29363" y="6993"/>
                    <a:pt x="29328" y="6989"/>
                    <a:pt x="29348" y="6976"/>
                  </a:cubicBezTo>
                  <a:cubicBezTo>
                    <a:pt x="29352" y="6973"/>
                    <a:pt x="29356" y="6972"/>
                    <a:pt x="29359" y="6972"/>
                  </a:cubicBezTo>
                  <a:cubicBezTo>
                    <a:pt x="29371" y="6972"/>
                    <a:pt x="29379" y="6983"/>
                    <a:pt x="29390" y="6986"/>
                  </a:cubicBezTo>
                  <a:lnTo>
                    <a:pt x="29411" y="6986"/>
                  </a:lnTo>
                  <a:cubicBezTo>
                    <a:pt x="29432" y="6986"/>
                    <a:pt x="29449" y="6989"/>
                    <a:pt x="29470" y="6989"/>
                  </a:cubicBezTo>
                  <a:cubicBezTo>
                    <a:pt x="29491" y="6986"/>
                    <a:pt x="29522" y="6982"/>
                    <a:pt x="29518" y="6968"/>
                  </a:cubicBezTo>
                  <a:cubicBezTo>
                    <a:pt x="29517" y="6958"/>
                    <a:pt x="29512" y="6955"/>
                    <a:pt x="29506" y="6955"/>
                  </a:cubicBezTo>
                  <a:cubicBezTo>
                    <a:pt x="29497" y="6955"/>
                    <a:pt x="29483" y="6962"/>
                    <a:pt x="29471" y="6962"/>
                  </a:cubicBezTo>
                  <a:cubicBezTo>
                    <a:pt x="29469" y="6962"/>
                    <a:pt x="29468" y="6962"/>
                    <a:pt x="29467" y="6961"/>
                  </a:cubicBezTo>
                  <a:lnTo>
                    <a:pt x="29435" y="6961"/>
                  </a:lnTo>
                  <a:cubicBezTo>
                    <a:pt x="29425" y="6951"/>
                    <a:pt x="29400" y="6958"/>
                    <a:pt x="29387" y="6947"/>
                  </a:cubicBezTo>
                  <a:cubicBezTo>
                    <a:pt x="29377" y="6941"/>
                    <a:pt x="29367" y="6939"/>
                    <a:pt x="29357" y="6939"/>
                  </a:cubicBezTo>
                  <a:cubicBezTo>
                    <a:pt x="29339" y="6939"/>
                    <a:pt x="29322" y="6948"/>
                    <a:pt x="29310" y="6961"/>
                  </a:cubicBezTo>
                  <a:lnTo>
                    <a:pt x="29289" y="6961"/>
                  </a:lnTo>
                  <a:cubicBezTo>
                    <a:pt x="29286" y="6947"/>
                    <a:pt x="29289" y="6937"/>
                    <a:pt x="29296" y="6923"/>
                  </a:cubicBezTo>
                  <a:cubicBezTo>
                    <a:pt x="29303" y="6920"/>
                    <a:pt x="29313" y="6916"/>
                    <a:pt x="29324" y="6913"/>
                  </a:cubicBezTo>
                  <a:cubicBezTo>
                    <a:pt x="29326" y="6913"/>
                    <a:pt x="29330" y="6912"/>
                    <a:pt x="29333" y="6912"/>
                  </a:cubicBezTo>
                  <a:cubicBezTo>
                    <a:pt x="29335" y="6912"/>
                    <a:pt x="29336" y="6912"/>
                    <a:pt x="29338" y="6913"/>
                  </a:cubicBezTo>
                  <a:cubicBezTo>
                    <a:pt x="29381" y="6922"/>
                    <a:pt x="29424" y="6926"/>
                    <a:pt x="29466" y="6926"/>
                  </a:cubicBezTo>
                  <a:cubicBezTo>
                    <a:pt x="29528" y="6926"/>
                    <a:pt x="29589" y="6918"/>
                    <a:pt x="29650" y="6906"/>
                  </a:cubicBezTo>
                  <a:cubicBezTo>
                    <a:pt x="29667" y="6899"/>
                    <a:pt x="29685" y="6896"/>
                    <a:pt x="29706" y="6892"/>
                  </a:cubicBezTo>
                  <a:lnTo>
                    <a:pt x="29709" y="6892"/>
                  </a:lnTo>
                  <a:cubicBezTo>
                    <a:pt x="29716" y="6896"/>
                    <a:pt x="29723" y="6899"/>
                    <a:pt x="29726" y="6906"/>
                  </a:cubicBezTo>
                  <a:cubicBezTo>
                    <a:pt x="29735" y="6918"/>
                    <a:pt x="29743" y="6922"/>
                    <a:pt x="29752" y="6922"/>
                  </a:cubicBezTo>
                  <a:cubicBezTo>
                    <a:pt x="29761" y="6922"/>
                    <a:pt x="29771" y="6917"/>
                    <a:pt x="29782" y="6910"/>
                  </a:cubicBezTo>
                  <a:cubicBezTo>
                    <a:pt x="29796" y="6902"/>
                    <a:pt x="29806" y="6892"/>
                    <a:pt x="29827" y="6892"/>
                  </a:cubicBezTo>
                  <a:close/>
                  <a:moveTo>
                    <a:pt x="27603" y="7368"/>
                  </a:moveTo>
                  <a:lnTo>
                    <a:pt x="27603" y="7371"/>
                  </a:lnTo>
                  <a:cubicBezTo>
                    <a:pt x="27607" y="7389"/>
                    <a:pt x="27593" y="7395"/>
                    <a:pt x="27565" y="7395"/>
                  </a:cubicBezTo>
                  <a:cubicBezTo>
                    <a:pt x="27562" y="7389"/>
                    <a:pt x="27558" y="7381"/>
                    <a:pt x="27555" y="7374"/>
                  </a:cubicBezTo>
                  <a:cubicBezTo>
                    <a:pt x="27568" y="7374"/>
                    <a:pt x="27586" y="7371"/>
                    <a:pt x="27603" y="7368"/>
                  </a:cubicBezTo>
                  <a:close/>
                  <a:moveTo>
                    <a:pt x="25917" y="7451"/>
                  </a:moveTo>
                  <a:cubicBezTo>
                    <a:pt x="25917" y="7458"/>
                    <a:pt x="25924" y="7468"/>
                    <a:pt x="25928" y="7475"/>
                  </a:cubicBezTo>
                  <a:cubicBezTo>
                    <a:pt x="25920" y="7468"/>
                    <a:pt x="25917" y="7458"/>
                    <a:pt x="25917" y="7451"/>
                  </a:cubicBezTo>
                  <a:close/>
                  <a:moveTo>
                    <a:pt x="24279" y="7506"/>
                  </a:moveTo>
                  <a:lnTo>
                    <a:pt x="24279" y="7509"/>
                  </a:lnTo>
                  <a:lnTo>
                    <a:pt x="24276" y="7509"/>
                  </a:lnTo>
                  <a:cubicBezTo>
                    <a:pt x="24276" y="7509"/>
                    <a:pt x="24276" y="7506"/>
                    <a:pt x="24279" y="7506"/>
                  </a:cubicBezTo>
                  <a:close/>
                  <a:moveTo>
                    <a:pt x="8483" y="7516"/>
                  </a:moveTo>
                  <a:cubicBezTo>
                    <a:pt x="8478" y="7516"/>
                    <a:pt x="8474" y="7516"/>
                    <a:pt x="8470" y="7517"/>
                  </a:cubicBezTo>
                  <a:cubicBezTo>
                    <a:pt x="8474" y="7516"/>
                    <a:pt x="8478" y="7516"/>
                    <a:pt x="8483" y="7516"/>
                  </a:cubicBezTo>
                  <a:close/>
                  <a:moveTo>
                    <a:pt x="23482" y="7468"/>
                  </a:moveTo>
                  <a:cubicBezTo>
                    <a:pt x="23492" y="7475"/>
                    <a:pt x="23502" y="7485"/>
                    <a:pt x="23506" y="7496"/>
                  </a:cubicBezTo>
                  <a:cubicBezTo>
                    <a:pt x="23506" y="7506"/>
                    <a:pt x="23523" y="7513"/>
                    <a:pt x="23513" y="7520"/>
                  </a:cubicBezTo>
                  <a:cubicBezTo>
                    <a:pt x="23509" y="7523"/>
                    <a:pt x="23504" y="7524"/>
                    <a:pt x="23500" y="7524"/>
                  </a:cubicBezTo>
                  <a:cubicBezTo>
                    <a:pt x="23492" y="7524"/>
                    <a:pt x="23483" y="7521"/>
                    <a:pt x="23475" y="7517"/>
                  </a:cubicBezTo>
                  <a:cubicBezTo>
                    <a:pt x="23469" y="7515"/>
                    <a:pt x="23463" y="7514"/>
                    <a:pt x="23457" y="7514"/>
                  </a:cubicBezTo>
                  <a:cubicBezTo>
                    <a:pt x="23444" y="7514"/>
                    <a:pt x="23431" y="7519"/>
                    <a:pt x="23419" y="7523"/>
                  </a:cubicBezTo>
                  <a:cubicBezTo>
                    <a:pt x="23416" y="7517"/>
                    <a:pt x="23409" y="7513"/>
                    <a:pt x="23402" y="7506"/>
                  </a:cubicBezTo>
                  <a:cubicBezTo>
                    <a:pt x="23374" y="7482"/>
                    <a:pt x="23392" y="7475"/>
                    <a:pt x="23437" y="7472"/>
                  </a:cubicBezTo>
                  <a:cubicBezTo>
                    <a:pt x="23451" y="7468"/>
                    <a:pt x="23464" y="7468"/>
                    <a:pt x="23482" y="7468"/>
                  </a:cubicBezTo>
                  <a:close/>
                  <a:moveTo>
                    <a:pt x="23721" y="7472"/>
                  </a:moveTo>
                  <a:cubicBezTo>
                    <a:pt x="23746" y="7472"/>
                    <a:pt x="23770" y="7472"/>
                    <a:pt x="23794" y="7475"/>
                  </a:cubicBezTo>
                  <a:cubicBezTo>
                    <a:pt x="23842" y="7475"/>
                    <a:pt x="23811" y="7489"/>
                    <a:pt x="23794" y="7499"/>
                  </a:cubicBezTo>
                  <a:cubicBezTo>
                    <a:pt x="23773" y="7509"/>
                    <a:pt x="23766" y="7520"/>
                    <a:pt x="23770" y="7527"/>
                  </a:cubicBezTo>
                  <a:cubicBezTo>
                    <a:pt x="23766" y="7523"/>
                    <a:pt x="23759" y="7517"/>
                    <a:pt x="23752" y="7513"/>
                  </a:cubicBezTo>
                  <a:cubicBezTo>
                    <a:pt x="23752" y="7499"/>
                    <a:pt x="23735" y="7493"/>
                    <a:pt x="23725" y="7482"/>
                  </a:cubicBezTo>
                  <a:cubicBezTo>
                    <a:pt x="23725" y="7475"/>
                    <a:pt x="23725" y="7472"/>
                    <a:pt x="23721" y="7472"/>
                  </a:cubicBezTo>
                  <a:close/>
                  <a:moveTo>
                    <a:pt x="18569" y="7534"/>
                  </a:moveTo>
                  <a:lnTo>
                    <a:pt x="18569" y="7534"/>
                  </a:lnTo>
                  <a:cubicBezTo>
                    <a:pt x="18576" y="7538"/>
                    <a:pt x="18580" y="7541"/>
                    <a:pt x="18576" y="7544"/>
                  </a:cubicBezTo>
                  <a:cubicBezTo>
                    <a:pt x="18572" y="7541"/>
                    <a:pt x="18572" y="7538"/>
                    <a:pt x="18569" y="7534"/>
                  </a:cubicBezTo>
                  <a:close/>
                  <a:moveTo>
                    <a:pt x="8758" y="7461"/>
                  </a:moveTo>
                  <a:cubicBezTo>
                    <a:pt x="8755" y="7464"/>
                    <a:pt x="8747" y="7472"/>
                    <a:pt x="8744" y="7475"/>
                  </a:cubicBezTo>
                  <a:lnTo>
                    <a:pt x="8740" y="7479"/>
                  </a:lnTo>
                  <a:cubicBezTo>
                    <a:pt x="8664" y="7505"/>
                    <a:pt x="8575" y="7509"/>
                    <a:pt x="8483" y="7516"/>
                  </a:cubicBezTo>
                  <a:lnTo>
                    <a:pt x="8483" y="7516"/>
                  </a:lnTo>
                  <a:cubicBezTo>
                    <a:pt x="8488" y="7516"/>
                    <a:pt x="8494" y="7515"/>
                    <a:pt x="8500" y="7515"/>
                  </a:cubicBezTo>
                  <a:cubicBezTo>
                    <a:pt x="8559" y="7515"/>
                    <a:pt x="8614" y="7531"/>
                    <a:pt x="8668" y="7531"/>
                  </a:cubicBezTo>
                  <a:cubicBezTo>
                    <a:pt x="8674" y="7531"/>
                    <a:pt x="8679" y="7530"/>
                    <a:pt x="8685" y="7530"/>
                  </a:cubicBezTo>
                  <a:cubicBezTo>
                    <a:pt x="8705" y="7528"/>
                    <a:pt x="8726" y="7527"/>
                    <a:pt x="8747" y="7527"/>
                  </a:cubicBezTo>
                  <a:cubicBezTo>
                    <a:pt x="8782" y="7527"/>
                    <a:pt x="8815" y="7530"/>
                    <a:pt x="8848" y="7534"/>
                  </a:cubicBezTo>
                  <a:cubicBezTo>
                    <a:pt x="8862" y="7538"/>
                    <a:pt x="8875" y="7541"/>
                    <a:pt x="8900" y="7541"/>
                  </a:cubicBezTo>
                  <a:cubicBezTo>
                    <a:pt x="8907" y="7541"/>
                    <a:pt x="8914" y="7538"/>
                    <a:pt x="8924" y="7538"/>
                  </a:cubicBezTo>
                  <a:cubicBezTo>
                    <a:pt x="8945" y="7541"/>
                    <a:pt x="8963" y="7541"/>
                    <a:pt x="8984" y="7541"/>
                  </a:cubicBezTo>
                  <a:cubicBezTo>
                    <a:pt x="8973" y="7562"/>
                    <a:pt x="8928" y="7551"/>
                    <a:pt x="8904" y="7562"/>
                  </a:cubicBezTo>
                  <a:cubicBezTo>
                    <a:pt x="8872" y="7551"/>
                    <a:pt x="8838" y="7551"/>
                    <a:pt x="8799" y="7551"/>
                  </a:cubicBezTo>
                  <a:cubicBezTo>
                    <a:pt x="8789" y="7551"/>
                    <a:pt x="8778" y="7551"/>
                    <a:pt x="8768" y="7551"/>
                  </a:cubicBezTo>
                  <a:cubicBezTo>
                    <a:pt x="8651" y="7551"/>
                    <a:pt x="8539" y="7567"/>
                    <a:pt x="8425" y="7583"/>
                  </a:cubicBezTo>
                  <a:cubicBezTo>
                    <a:pt x="8338" y="7593"/>
                    <a:pt x="8249" y="7599"/>
                    <a:pt x="8162" y="7599"/>
                  </a:cubicBezTo>
                  <a:cubicBezTo>
                    <a:pt x="8130" y="7599"/>
                    <a:pt x="8099" y="7599"/>
                    <a:pt x="8068" y="7597"/>
                  </a:cubicBezTo>
                  <a:cubicBezTo>
                    <a:pt x="8049" y="7595"/>
                    <a:pt x="8030" y="7595"/>
                    <a:pt x="8012" y="7595"/>
                  </a:cubicBezTo>
                  <a:cubicBezTo>
                    <a:pt x="7937" y="7595"/>
                    <a:pt x="7870" y="7605"/>
                    <a:pt x="7800" y="7613"/>
                  </a:cubicBezTo>
                  <a:lnTo>
                    <a:pt x="7793" y="7613"/>
                  </a:lnTo>
                  <a:cubicBezTo>
                    <a:pt x="7790" y="7596"/>
                    <a:pt x="7785" y="7590"/>
                    <a:pt x="7764" y="7590"/>
                  </a:cubicBezTo>
                  <a:cubicBezTo>
                    <a:pt x="7755" y="7590"/>
                    <a:pt x="7745" y="7591"/>
                    <a:pt x="7730" y="7593"/>
                  </a:cubicBezTo>
                  <a:cubicBezTo>
                    <a:pt x="7675" y="7600"/>
                    <a:pt x="7616" y="7600"/>
                    <a:pt x="7561" y="7603"/>
                  </a:cubicBezTo>
                  <a:cubicBezTo>
                    <a:pt x="7514" y="7607"/>
                    <a:pt x="7468" y="7607"/>
                    <a:pt x="7420" y="7607"/>
                  </a:cubicBezTo>
                  <a:cubicBezTo>
                    <a:pt x="7383" y="7607"/>
                    <a:pt x="7345" y="7607"/>
                    <a:pt x="7307" y="7607"/>
                  </a:cubicBezTo>
                  <a:cubicBezTo>
                    <a:pt x="7250" y="7607"/>
                    <a:pt x="7193" y="7608"/>
                    <a:pt x="7138" y="7613"/>
                  </a:cubicBezTo>
                  <a:cubicBezTo>
                    <a:pt x="7124" y="7615"/>
                    <a:pt x="7111" y="7616"/>
                    <a:pt x="7097" y="7616"/>
                  </a:cubicBezTo>
                  <a:cubicBezTo>
                    <a:pt x="7054" y="7616"/>
                    <a:pt x="7010" y="7608"/>
                    <a:pt x="6971" y="7603"/>
                  </a:cubicBezTo>
                  <a:cubicBezTo>
                    <a:pt x="6933" y="7600"/>
                    <a:pt x="6929" y="7583"/>
                    <a:pt x="6929" y="7568"/>
                  </a:cubicBezTo>
                  <a:cubicBezTo>
                    <a:pt x="6929" y="7551"/>
                    <a:pt x="6947" y="7544"/>
                    <a:pt x="6974" y="7544"/>
                  </a:cubicBezTo>
                  <a:cubicBezTo>
                    <a:pt x="6980" y="7544"/>
                    <a:pt x="6987" y="7545"/>
                    <a:pt x="6993" y="7545"/>
                  </a:cubicBezTo>
                  <a:cubicBezTo>
                    <a:pt x="7101" y="7545"/>
                    <a:pt x="7205" y="7522"/>
                    <a:pt x="7315" y="7522"/>
                  </a:cubicBezTo>
                  <a:cubicBezTo>
                    <a:pt x="7332" y="7522"/>
                    <a:pt x="7349" y="7522"/>
                    <a:pt x="7367" y="7523"/>
                  </a:cubicBezTo>
                  <a:cubicBezTo>
                    <a:pt x="7391" y="7523"/>
                    <a:pt x="7418" y="7520"/>
                    <a:pt x="7443" y="7513"/>
                  </a:cubicBezTo>
                  <a:lnTo>
                    <a:pt x="7446" y="7513"/>
                  </a:lnTo>
                  <a:cubicBezTo>
                    <a:pt x="7467" y="7513"/>
                    <a:pt x="7485" y="7509"/>
                    <a:pt x="7501" y="7509"/>
                  </a:cubicBezTo>
                  <a:cubicBezTo>
                    <a:pt x="7536" y="7506"/>
                    <a:pt x="7575" y="7506"/>
                    <a:pt x="7610" y="7506"/>
                  </a:cubicBezTo>
                  <a:cubicBezTo>
                    <a:pt x="7634" y="7509"/>
                    <a:pt x="7655" y="7517"/>
                    <a:pt x="7672" y="7530"/>
                  </a:cubicBezTo>
                  <a:cubicBezTo>
                    <a:pt x="7665" y="7538"/>
                    <a:pt x="7651" y="7548"/>
                    <a:pt x="7668" y="7555"/>
                  </a:cubicBezTo>
                  <a:cubicBezTo>
                    <a:pt x="7678" y="7559"/>
                    <a:pt x="7687" y="7560"/>
                    <a:pt x="7696" y="7560"/>
                  </a:cubicBezTo>
                  <a:cubicBezTo>
                    <a:pt x="7709" y="7560"/>
                    <a:pt x="7722" y="7557"/>
                    <a:pt x="7735" y="7555"/>
                  </a:cubicBezTo>
                  <a:lnTo>
                    <a:pt x="7821" y="7555"/>
                  </a:lnTo>
                  <a:cubicBezTo>
                    <a:pt x="7839" y="7555"/>
                    <a:pt x="7863" y="7555"/>
                    <a:pt x="7863" y="7541"/>
                  </a:cubicBezTo>
                  <a:cubicBezTo>
                    <a:pt x="7863" y="7531"/>
                    <a:pt x="7852" y="7530"/>
                    <a:pt x="7838" y="7530"/>
                  </a:cubicBezTo>
                  <a:cubicBezTo>
                    <a:pt x="7831" y="7530"/>
                    <a:pt x="7824" y="7530"/>
                    <a:pt x="7818" y="7530"/>
                  </a:cubicBezTo>
                  <a:cubicBezTo>
                    <a:pt x="7813" y="7530"/>
                    <a:pt x="7809" y="7529"/>
                    <a:pt x="7804" y="7529"/>
                  </a:cubicBezTo>
                  <a:cubicBezTo>
                    <a:pt x="7795" y="7529"/>
                    <a:pt x="7786" y="7530"/>
                    <a:pt x="7776" y="7530"/>
                  </a:cubicBezTo>
                  <a:cubicBezTo>
                    <a:pt x="7760" y="7530"/>
                    <a:pt x="7744" y="7528"/>
                    <a:pt x="7730" y="7517"/>
                  </a:cubicBezTo>
                  <a:cubicBezTo>
                    <a:pt x="7745" y="7509"/>
                    <a:pt x="7769" y="7513"/>
                    <a:pt x="7786" y="7506"/>
                  </a:cubicBezTo>
                  <a:lnTo>
                    <a:pt x="7793" y="7506"/>
                  </a:lnTo>
                  <a:cubicBezTo>
                    <a:pt x="7860" y="7503"/>
                    <a:pt x="7924" y="7492"/>
                    <a:pt x="7990" y="7492"/>
                  </a:cubicBezTo>
                  <a:cubicBezTo>
                    <a:pt x="7999" y="7492"/>
                    <a:pt x="8009" y="7492"/>
                    <a:pt x="8018" y="7493"/>
                  </a:cubicBezTo>
                  <a:cubicBezTo>
                    <a:pt x="8052" y="7494"/>
                    <a:pt x="8086" y="7495"/>
                    <a:pt x="8120" y="7495"/>
                  </a:cubicBezTo>
                  <a:cubicBezTo>
                    <a:pt x="8200" y="7495"/>
                    <a:pt x="8278" y="7489"/>
                    <a:pt x="8352" y="7464"/>
                  </a:cubicBezTo>
                  <a:cubicBezTo>
                    <a:pt x="8362" y="7463"/>
                    <a:pt x="8372" y="7462"/>
                    <a:pt x="8383" y="7462"/>
                  </a:cubicBezTo>
                  <a:cubicBezTo>
                    <a:pt x="8393" y="7462"/>
                    <a:pt x="8404" y="7463"/>
                    <a:pt x="8414" y="7464"/>
                  </a:cubicBezTo>
                  <a:cubicBezTo>
                    <a:pt x="8435" y="7464"/>
                    <a:pt x="8456" y="7468"/>
                    <a:pt x="8473" y="7472"/>
                  </a:cubicBezTo>
                  <a:cubicBezTo>
                    <a:pt x="8505" y="7479"/>
                    <a:pt x="8536" y="7482"/>
                    <a:pt x="8571" y="7482"/>
                  </a:cubicBezTo>
                  <a:cubicBezTo>
                    <a:pt x="8595" y="7482"/>
                    <a:pt x="8622" y="7482"/>
                    <a:pt x="8654" y="7475"/>
                  </a:cubicBezTo>
                  <a:cubicBezTo>
                    <a:pt x="8660" y="7475"/>
                    <a:pt x="8667" y="7472"/>
                    <a:pt x="8675" y="7468"/>
                  </a:cubicBezTo>
                  <a:cubicBezTo>
                    <a:pt x="8688" y="7464"/>
                    <a:pt x="8699" y="7464"/>
                    <a:pt x="8709" y="7461"/>
                  </a:cubicBezTo>
                  <a:close/>
                  <a:moveTo>
                    <a:pt x="6763" y="7534"/>
                  </a:moveTo>
                  <a:cubicBezTo>
                    <a:pt x="6766" y="7544"/>
                    <a:pt x="6790" y="7544"/>
                    <a:pt x="6801" y="7548"/>
                  </a:cubicBezTo>
                  <a:cubicBezTo>
                    <a:pt x="6832" y="7562"/>
                    <a:pt x="6835" y="7589"/>
                    <a:pt x="6808" y="7593"/>
                  </a:cubicBezTo>
                  <a:cubicBezTo>
                    <a:pt x="6752" y="7597"/>
                    <a:pt x="6710" y="7618"/>
                    <a:pt x="6655" y="7618"/>
                  </a:cubicBezTo>
                  <a:cubicBezTo>
                    <a:pt x="6541" y="7621"/>
                    <a:pt x="6426" y="7631"/>
                    <a:pt x="6312" y="7642"/>
                  </a:cubicBezTo>
                  <a:cubicBezTo>
                    <a:pt x="6304" y="7642"/>
                    <a:pt x="6298" y="7643"/>
                    <a:pt x="6292" y="7643"/>
                  </a:cubicBezTo>
                  <a:cubicBezTo>
                    <a:pt x="6269" y="7643"/>
                    <a:pt x="6255" y="7637"/>
                    <a:pt x="6249" y="7621"/>
                  </a:cubicBezTo>
                  <a:cubicBezTo>
                    <a:pt x="6291" y="7621"/>
                    <a:pt x="6319" y="7610"/>
                    <a:pt x="6319" y="7586"/>
                  </a:cubicBezTo>
                  <a:cubicBezTo>
                    <a:pt x="6319" y="7565"/>
                    <a:pt x="6336" y="7562"/>
                    <a:pt x="6371" y="7562"/>
                  </a:cubicBezTo>
                  <a:cubicBezTo>
                    <a:pt x="6379" y="7563"/>
                    <a:pt x="6387" y="7563"/>
                    <a:pt x="6396" y="7563"/>
                  </a:cubicBezTo>
                  <a:cubicBezTo>
                    <a:pt x="6414" y="7563"/>
                    <a:pt x="6432" y="7562"/>
                    <a:pt x="6451" y="7562"/>
                  </a:cubicBezTo>
                  <a:cubicBezTo>
                    <a:pt x="6456" y="7562"/>
                    <a:pt x="6462" y="7562"/>
                    <a:pt x="6467" y="7562"/>
                  </a:cubicBezTo>
                  <a:cubicBezTo>
                    <a:pt x="6494" y="7562"/>
                    <a:pt x="6519" y="7564"/>
                    <a:pt x="6516" y="7589"/>
                  </a:cubicBezTo>
                  <a:cubicBezTo>
                    <a:pt x="6514" y="7601"/>
                    <a:pt x="6534" y="7608"/>
                    <a:pt x="6560" y="7608"/>
                  </a:cubicBezTo>
                  <a:cubicBezTo>
                    <a:pt x="6565" y="7608"/>
                    <a:pt x="6570" y="7607"/>
                    <a:pt x="6575" y="7607"/>
                  </a:cubicBezTo>
                  <a:cubicBezTo>
                    <a:pt x="6606" y="7607"/>
                    <a:pt x="6638" y="7600"/>
                    <a:pt x="6669" y="7597"/>
                  </a:cubicBezTo>
                  <a:cubicBezTo>
                    <a:pt x="6694" y="7597"/>
                    <a:pt x="6718" y="7589"/>
                    <a:pt x="6721" y="7576"/>
                  </a:cubicBezTo>
                  <a:cubicBezTo>
                    <a:pt x="6725" y="7558"/>
                    <a:pt x="6694" y="7558"/>
                    <a:pt x="6673" y="7551"/>
                  </a:cubicBezTo>
                  <a:cubicBezTo>
                    <a:pt x="6700" y="7544"/>
                    <a:pt x="6731" y="7544"/>
                    <a:pt x="6756" y="7534"/>
                  </a:cubicBezTo>
                  <a:close/>
                  <a:moveTo>
                    <a:pt x="14354" y="7638"/>
                  </a:moveTo>
                  <a:lnTo>
                    <a:pt x="14354" y="7638"/>
                  </a:lnTo>
                  <a:cubicBezTo>
                    <a:pt x="14350" y="7645"/>
                    <a:pt x="14357" y="7652"/>
                    <a:pt x="14340" y="7655"/>
                  </a:cubicBezTo>
                  <a:cubicBezTo>
                    <a:pt x="14347" y="7652"/>
                    <a:pt x="14350" y="7645"/>
                    <a:pt x="14354" y="7638"/>
                  </a:cubicBezTo>
                  <a:close/>
                  <a:moveTo>
                    <a:pt x="16994" y="7659"/>
                  </a:moveTo>
                  <a:cubicBezTo>
                    <a:pt x="17001" y="7663"/>
                    <a:pt x="17004" y="7663"/>
                    <a:pt x="17011" y="7666"/>
                  </a:cubicBezTo>
                  <a:lnTo>
                    <a:pt x="16998" y="7666"/>
                  </a:lnTo>
                  <a:cubicBezTo>
                    <a:pt x="16990" y="7663"/>
                    <a:pt x="16994" y="7663"/>
                    <a:pt x="16994" y="7659"/>
                  </a:cubicBezTo>
                  <a:close/>
                  <a:moveTo>
                    <a:pt x="14128" y="7663"/>
                  </a:moveTo>
                  <a:cubicBezTo>
                    <a:pt x="14163" y="7666"/>
                    <a:pt x="14188" y="7673"/>
                    <a:pt x="14215" y="7687"/>
                  </a:cubicBezTo>
                  <a:cubicBezTo>
                    <a:pt x="14198" y="7682"/>
                    <a:pt x="14178" y="7678"/>
                    <a:pt x="14159" y="7678"/>
                  </a:cubicBezTo>
                  <a:cubicBezTo>
                    <a:pt x="14152" y="7678"/>
                    <a:pt x="14145" y="7679"/>
                    <a:pt x="14138" y="7680"/>
                  </a:cubicBezTo>
                  <a:cubicBezTo>
                    <a:pt x="14138" y="7673"/>
                    <a:pt x="14135" y="7669"/>
                    <a:pt x="14128" y="7663"/>
                  </a:cubicBezTo>
                  <a:close/>
                  <a:moveTo>
                    <a:pt x="6877" y="7704"/>
                  </a:moveTo>
                  <a:lnTo>
                    <a:pt x="6877" y="7707"/>
                  </a:lnTo>
                  <a:lnTo>
                    <a:pt x="6874" y="7707"/>
                  </a:lnTo>
                  <a:lnTo>
                    <a:pt x="6877" y="7704"/>
                  </a:lnTo>
                  <a:close/>
                  <a:moveTo>
                    <a:pt x="5130" y="7727"/>
                  </a:moveTo>
                  <a:cubicBezTo>
                    <a:pt x="5132" y="7727"/>
                    <a:pt x="5134" y="7728"/>
                    <a:pt x="5136" y="7728"/>
                  </a:cubicBezTo>
                  <a:cubicBezTo>
                    <a:pt x="5128" y="7732"/>
                    <a:pt x="5122" y="7732"/>
                    <a:pt x="5122" y="7738"/>
                  </a:cubicBezTo>
                  <a:cubicBezTo>
                    <a:pt x="5118" y="7735"/>
                    <a:pt x="5115" y="7735"/>
                    <a:pt x="5112" y="7735"/>
                  </a:cubicBezTo>
                  <a:cubicBezTo>
                    <a:pt x="5117" y="7732"/>
                    <a:pt x="5122" y="7727"/>
                    <a:pt x="5130" y="7727"/>
                  </a:cubicBezTo>
                  <a:close/>
                  <a:moveTo>
                    <a:pt x="16845" y="7527"/>
                  </a:moveTo>
                  <a:lnTo>
                    <a:pt x="16845" y="7527"/>
                  </a:lnTo>
                  <a:cubicBezTo>
                    <a:pt x="16966" y="7544"/>
                    <a:pt x="17081" y="7523"/>
                    <a:pt x="17188" y="7551"/>
                  </a:cubicBezTo>
                  <a:cubicBezTo>
                    <a:pt x="17215" y="7559"/>
                    <a:pt x="17248" y="7563"/>
                    <a:pt x="17281" y="7563"/>
                  </a:cubicBezTo>
                  <a:cubicBezTo>
                    <a:pt x="17304" y="7563"/>
                    <a:pt x="17326" y="7561"/>
                    <a:pt x="17347" y="7558"/>
                  </a:cubicBezTo>
                  <a:cubicBezTo>
                    <a:pt x="17401" y="7553"/>
                    <a:pt x="17455" y="7549"/>
                    <a:pt x="17509" y="7549"/>
                  </a:cubicBezTo>
                  <a:cubicBezTo>
                    <a:pt x="17584" y="7549"/>
                    <a:pt x="17660" y="7556"/>
                    <a:pt x="17736" y="7572"/>
                  </a:cubicBezTo>
                  <a:cubicBezTo>
                    <a:pt x="17719" y="7572"/>
                    <a:pt x="17704" y="7571"/>
                    <a:pt x="17689" y="7571"/>
                  </a:cubicBezTo>
                  <a:cubicBezTo>
                    <a:pt x="17665" y="7571"/>
                    <a:pt x="17645" y="7573"/>
                    <a:pt x="17626" y="7579"/>
                  </a:cubicBezTo>
                  <a:cubicBezTo>
                    <a:pt x="17611" y="7583"/>
                    <a:pt x="17601" y="7586"/>
                    <a:pt x="17584" y="7589"/>
                  </a:cubicBezTo>
                  <a:cubicBezTo>
                    <a:pt x="17572" y="7588"/>
                    <a:pt x="17561" y="7587"/>
                    <a:pt x="17549" y="7587"/>
                  </a:cubicBezTo>
                  <a:cubicBezTo>
                    <a:pt x="17533" y="7587"/>
                    <a:pt x="17518" y="7589"/>
                    <a:pt x="17504" y="7593"/>
                  </a:cubicBezTo>
                  <a:cubicBezTo>
                    <a:pt x="17487" y="7597"/>
                    <a:pt x="17456" y="7600"/>
                    <a:pt x="17459" y="7613"/>
                  </a:cubicBezTo>
                  <a:cubicBezTo>
                    <a:pt x="17461" y="7622"/>
                    <a:pt x="17467" y="7624"/>
                    <a:pt x="17476" y="7624"/>
                  </a:cubicBezTo>
                  <a:cubicBezTo>
                    <a:pt x="17487" y="7624"/>
                    <a:pt x="17500" y="7621"/>
                    <a:pt x="17511" y="7621"/>
                  </a:cubicBezTo>
                  <a:cubicBezTo>
                    <a:pt x="17528" y="7621"/>
                    <a:pt x="17549" y="7624"/>
                    <a:pt x="17570" y="7624"/>
                  </a:cubicBezTo>
                  <a:lnTo>
                    <a:pt x="17576" y="7624"/>
                  </a:lnTo>
                  <a:cubicBezTo>
                    <a:pt x="17584" y="7628"/>
                    <a:pt x="17594" y="7628"/>
                    <a:pt x="17597" y="7631"/>
                  </a:cubicBezTo>
                  <a:cubicBezTo>
                    <a:pt x="17632" y="7642"/>
                    <a:pt x="17681" y="7642"/>
                    <a:pt x="17691" y="7666"/>
                  </a:cubicBezTo>
                  <a:cubicBezTo>
                    <a:pt x="17661" y="7671"/>
                    <a:pt x="17632" y="7674"/>
                    <a:pt x="17601" y="7674"/>
                  </a:cubicBezTo>
                  <a:cubicBezTo>
                    <a:pt x="17590" y="7674"/>
                    <a:pt x="17578" y="7673"/>
                    <a:pt x="17566" y="7673"/>
                  </a:cubicBezTo>
                  <a:cubicBezTo>
                    <a:pt x="17517" y="7665"/>
                    <a:pt x="17468" y="7652"/>
                    <a:pt x="17413" y="7652"/>
                  </a:cubicBezTo>
                  <a:cubicBezTo>
                    <a:pt x="17399" y="7652"/>
                    <a:pt x="17384" y="7653"/>
                    <a:pt x="17368" y="7655"/>
                  </a:cubicBezTo>
                  <a:lnTo>
                    <a:pt x="17352" y="7655"/>
                  </a:lnTo>
                  <a:cubicBezTo>
                    <a:pt x="17347" y="7655"/>
                    <a:pt x="17347" y="7655"/>
                    <a:pt x="17347" y="7659"/>
                  </a:cubicBezTo>
                  <a:cubicBezTo>
                    <a:pt x="17272" y="7659"/>
                    <a:pt x="17195" y="7669"/>
                    <a:pt x="17118" y="7673"/>
                  </a:cubicBezTo>
                  <a:cubicBezTo>
                    <a:pt x="17118" y="7669"/>
                    <a:pt x="17123" y="7669"/>
                    <a:pt x="17123" y="7669"/>
                  </a:cubicBezTo>
                  <a:cubicBezTo>
                    <a:pt x="17099" y="7634"/>
                    <a:pt x="17075" y="7618"/>
                    <a:pt x="17038" y="7618"/>
                  </a:cubicBezTo>
                  <a:cubicBezTo>
                    <a:pt x="17021" y="7618"/>
                    <a:pt x="17001" y="7621"/>
                    <a:pt x="16977" y="7628"/>
                  </a:cubicBezTo>
                  <a:lnTo>
                    <a:pt x="16977" y="7631"/>
                  </a:lnTo>
                  <a:cubicBezTo>
                    <a:pt x="16969" y="7631"/>
                    <a:pt x="16963" y="7631"/>
                    <a:pt x="16952" y="7628"/>
                  </a:cubicBezTo>
                  <a:cubicBezTo>
                    <a:pt x="16929" y="7615"/>
                    <a:pt x="16902" y="7611"/>
                    <a:pt x="16874" y="7611"/>
                  </a:cubicBezTo>
                  <a:cubicBezTo>
                    <a:pt x="16845" y="7611"/>
                    <a:pt x="16814" y="7615"/>
                    <a:pt x="16785" y="7615"/>
                  </a:cubicBezTo>
                  <a:cubicBezTo>
                    <a:pt x="16774" y="7615"/>
                    <a:pt x="16764" y="7615"/>
                    <a:pt x="16755" y="7613"/>
                  </a:cubicBezTo>
                  <a:cubicBezTo>
                    <a:pt x="16748" y="7621"/>
                    <a:pt x="16740" y="7624"/>
                    <a:pt x="16734" y="7631"/>
                  </a:cubicBezTo>
                  <a:cubicBezTo>
                    <a:pt x="16748" y="7651"/>
                    <a:pt x="16768" y="7658"/>
                    <a:pt x="16793" y="7658"/>
                  </a:cubicBezTo>
                  <a:cubicBezTo>
                    <a:pt x="16811" y="7658"/>
                    <a:pt x="16831" y="7654"/>
                    <a:pt x="16852" y="7648"/>
                  </a:cubicBezTo>
                  <a:lnTo>
                    <a:pt x="16907" y="7648"/>
                  </a:lnTo>
                  <a:cubicBezTo>
                    <a:pt x="16875" y="7662"/>
                    <a:pt x="16841" y="7672"/>
                    <a:pt x="16804" y="7672"/>
                  </a:cubicBezTo>
                  <a:cubicBezTo>
                    <a:pt x="16778" y="7672"/>
                    <a:pt x="16751" y="7667"/>
                    <a:pt x="16723" y="7655"/>
                  </a:cubicBezTo>
                  <a:lnTo>
                    <a:pt x="16723" y="7655"/>
                  </a:lnTo>
                  <a:cubicBezTo>
                    <a:pt x="16726" y="7694"/>
                    <a:pt x="16690" y="7702"/>
                    <a:pt x="16642" y="7702"/>
                  </a:cubicBezTo>
                  <a:cubicBezTo>
                    <a:pt x="16629" y="7702"/>
                    <a:pt x="16616" y="7702"/>
                    <a:pt x="16602" y="7701"/>
                  </a:cubicBezTo>
                  <a:cubicBezTo>
                    <a:pt x="16588" y="7701"/>
                    <a:pt x="16571" y="7701"/>
                    <a:pt x="16561" y="7707"/>
                  </a:cubicBezTo>
                  <a:cubicBezTo>
                    <a:pt x="16552" y="7714"/>
                    <a:pt x="16543" y="7716"/>
                    <a:pt x="16533" y="7716"/>
                  </a:cubicBezTo>
                  <a:cubicBezTo>
                    <a:pt x="16527" y="7716"/>
                    <a:pt x="16521" y="7715"/>
                    <a:pt x="16515" y="7714"/>
                  </a:cubicBezTo>
                  <a:cubicBezTo>
                    <a:pt x="16522" y="7690"/>
                    <a:pt x="16477" y="7693"/>
                    <a:pt x="16463" y="7680"/>
                  </a:cubicBezTo>
                  <a:cubicBezTo>
                    <a:pt x="16479" y="7664"/>
                    <a:pt x="16501" y="7648"/>
                    <a:pt x="16448" y="7648"/>
                  </a:cubicBezTo>
                  <a:cubicBezTo>
                    <a:pt x="16443" y="7648"/>
                    <a:pt x="16438" y="7648"/>
                    <a:pt x="16432" y="7648"/>
                  </a:cubicBezTo>
                  <a:cubicBezTo>
                    <a:pt x="16401" y="7658"/>
                    <a:pt x="16370" y="7662"/>
                    <a:pt x="16338" y="7662"/>
                  </a:cubicBezTo>
                  <a:cubicBezTo>
                    <a:pt x="16313" y="7662"/>
                    <a:pt x="16288" y="7660"/>
                    <a:pt x="16262" y="7655"/>
                  </a:cubicBezTo>
                  <a:cubicBezTo>
                    <a:pt x="16252" y="7652"/>
                    <a:pt x="16241" y="7648"/>
                    <a:pt x="16228" y="7648"/>
                  </a:cubicBezTo>
                  <a:lnTo>
                    <a:pt x="16220" y="7648"/>
                  </a:lnTo>
                  <a:cubicBezTo>
                    <a:pt x="16211" y="7646"/>
                    <a:pt x="16201" y="7646"/>
                    <a:pt x="16191" y="7646"/>
                  </a:cubicBezTo>
                  <a:cubicBezTo>
                    <a:pt x="16167" y="7646"/>
                    <a:pt x="16142" y="7650"/>
                    <a:pt x="16119" y="7655"/>
                  </a:cubicBezTo>
                  <a:cubicBezTo>
                    <a:pt x="16113" y="7659"/>
                    <a:pt x="16109" y="7659"/>
                    <a:pt x="16103" y="7663"/>
                  </a:cubicBezTo>
                  <a:cubicBezTo>
                    <a:pt x="16089" y="7663"/>
                    <a:pt x="16074" y="7666"/>
                    <a:pt x="16061" y="7666"/>
                  </a:cubicBezTo>
                  <a:cubicBezTo>
                    <a:pt x="16057" y="7666"/>
                    <a:pt x="16054" y="7663"/>
                    <a:pt x="16050" y="7663"/>
                  </a:cubicBezTo>
                  <a:cubicBezTo>
                    <a:pt x="16036" y="7659"/>
                    <a:pt x="16023" y="7657"/>
                    <a:pt x="16010" y="7657"/>
                  </a:cubicBezTo>
                  <a:cubicBezTo>
                    <a:pt x="15987" y="7657"/>
                    <a:pt x="15967" y="7663"/>
                    <a:pt x="15946" y="7669"/>
                  </a:cubicBezTo>
                  <a:lnTo>
                    <a:pt x="15929" y="7669"/>
                  </a:lnTo>
                  <a:cubicBezTo>
                    <a:pt x="15904" y="7652"/>
                    <a:pt x="15877" y="7648"/>
                    <a:pt x="15842" y="7648"/>
                  </a:cubicBezTo>
                  <a:cubicBezTo>
                    <a:pt x="15827" y="7648"/>
                    <a:pt x="15811" y="7648"/>
                    <a:pt x="15796" y="7648"/>
                  </a:cubicBezTo>
                  <a:cubicBezTo>
                    <a:pt x="15692" y="7648"/>
                    <a:pt x="15596" y="7660"/>
                    <a:pt x="15526" y="7717"/>
                  </a:cubicBezTo>
                  <a:cubicBezTo>
                    <a:pt x="15509" y="7676"/>
                    <a:pt x="15461" y="7666"/>
                    <a:pt x="15412" y="7659"/>
                  </a:cubicBezTo>
                  <a:cubicBezTo>
                    <a:pt x="15400" y="7657"/>
                    <a:pt x="15386" y="7655"/>
                    <a:pt x="15371" y="7655"/>
                  </a:cubicBezTo>
                  <a:cubicBezTo>
                    <a:pt x="15326" y="7655"/>
                    <a:pt x="15276" y="7667"/>
                    <a:pt x="15273" y="7680"/>
                  </a:cubicBezTo>
                  <a:cubicBezTo>
                    <a:pt x="15270" y="7707"/>
                    <a:pt x="15312" y="7722"/>
                    <a:pt x="15353" y="7732"/>
                  </a:cubicBezTo>
                  <a:cubicBezTo>
                    <a:pt x="15360" y="7732"/>
                    <a:pt x="15363" y="7732"/>
                    <a:pt x="15363" y="7735"/>
                  </a:cubicBezTo>
                  <a:cubicBezTo>
                    <a:pt x="15320" y="7732"/>
                    <a:pt x="15278" y="7730"/>
                    <a:pt x="15235" y="7730"/>
                  </a:cubicBezTo>
                  <a:cubicBezTo>
                    <a:pt x="15193" y="7730"/>
                    <a:pt x="15150" y="7732"/>
                    <a:pt x="15107" y="7735"/>
                  </a:cubicBezTo>
                  <a:cubicBezTo>
                    <a:pt x="15085" y="7737"/>
                    <a:pt x="15063" y="7739"/>
                    <a:pt x="15041" y="7739"/>
                  </a:cubicBezTo>
                  <a:cubicBezTo>
                    <a:pt x="15020" y="7739"/>
                    <a:pt x="14999" y="7737"/>
                    <a:pt x="14979" y="7732"/>
                  </a:cubicBezTo>
                  <a:cubicBezTo>
                    <a:pt x="14955" y="7724"/>
                    <a:pt x="14933" y="7720"/>
                    <a:pt x="14912" y="7720"/>
                  </a:cubicBezTo>
                  <a:cubicBezTo>
                    <a:pt x="14886" y="7720"/>
                    <a:pt x="14861" y="7725"/>
                    <a:pt x="14833" y="7735"/>
                  </a:cubicBezTo>
                  <a:cubicBezTo>
                    <a:pt x="14798" y="7748"/>
                    <a:pt x="14762" y="7754"/>
                    <a:pt x="14728" y="7754"/>
                  </a:cubicBezTo>
                  <a:cubicBezTo>
                    <a:pt x="14677" y="7754"/>
                    <a:pt x="14630" y="7740"/>
                    <a:pt x="14596" y="7717"/>
                  </a:cubicBezTo>
                  <a:cubicBezTo>
                    <a:pt x="14593" y="7714"/>
                    <a:pt x="14586" y="7711"/>
                    <a:pt x="14583" y="7704"/>
                  </a:cubicBezTo>
                  <a:cubicBezTo>
                    <a:pt x="14583" y="7693"/>
                    <a:pt x="14569" y="7687"/>
                    <a:pt x="14545" y="7683"/>
                  </a:cubicBezTo>
                  <a:cubicBezTo>
                    <a:pt x="14540" y="7683"/>
                    <a:pt x="14536" y="7683"/>
                    <a:pt x="14532" y="7683"/>
                  </a:cubicBezTo>
                  <a:cubicBezTo>
                    <a:pt x="14495" y="7683"/>
                    <a:pt x="14460" y="7695"/>
                    <a:pt x="14444" y="7711"/>
                  </a:cubicBezTo>
                  <a:cubicBezTo>
                    <a:pt x="14430" y="7725"/>
                    <a:pt x="14410" y="7730"/>
                    <a:pt x="14391" y="7730"/>
                  </a:cubicBezTo>
                  <a:cubicBezTo>
                    <a:pt x="14373" y="7730"/>
                    <a:pt x="14356" y="7726"/>
                    <a:pt x="14343" y="7722"/>
                  </a:cubicBezTo>
                  <a:cubicBezTo>
                    <a:pt x="14326" y="7714"/>
                    <a:pt x="14312" y="7711"/>
                    <a:pt x="14295" y="7711"/>
                  </a:cubicBezTo>
                  <a:cubicBezTo>
                    <a:pt x="14284" y="7707"/>
                    <a:pt x="14274" y="7704"/>
                    <a:pt x="14263" y="7704"/>
                  </a:cubicBezTo>
                  <a:lnTo>
                    <a:pt x="14239" y="7704"/>
                  </a:lnTo>
                  <a:cubicBezTo>
                    <a:pt x="14233" y="7701"/>
                    <a:pt x="14229" y="7701"/>
                    <a:pt x="14225" y="7701"/>
                  </a:cubicBezTo>
                  <a:lnTo>
                    <a:pt x="14225" y="7690"/>
                  </a:lnTo>
                  <a:cubicBezTo>
                    <a:pt x="14267" y="7683"/>
                    <a:pt x="14312" y="7680"/>
                    <a:pt x="14357" y="7673"/>
                  </a:cubicBezTo>
                  <a:cubicBezTo>
                    <a:pt x="14382" y="7669"/>
                    <a:pt x="14396" y="7663"/>
                    <a:pt x="14396" y="7652"/>
                  </a:cubicBezTo>
                  <a:cubicBezTo>
                    <a:pt x="14396" y="7634"/>
                    <a:pt x="14371" y="7642"/>
                    <a:pt x="14354" y="7638"/>
                  </a:cubicBezTo>
                  <a:lnTo>
                    <a:pt x="14354" y="7638"/>
                  </a:lnTo>
                  <a:cubicBezTo>
                    <a:pt x="14354" y="7638"/>
                    <a:pt x="14354" y="7638"/>
                    <a:pt x="14354" y="7638"/>
                  </a:cubicBezTo>
                  <a:cubicBezTo>
                    <a:pt x="14326" y="7632"/>
                    <a:pt x="14298" y="7620"/>
                    <a:pt x="14265" y="7620"/>
                  </a:cubicBezTo>
                  <a:cubicBezTo>
                    <a:pt x="14262" y="7620"/>
                    <a:pt x="14257" y="7621"/>
                    <a:pt x="14253" y="7621"/>
                  </a:cubicBezTo>
                  <a:cubicBezTo>
                    <a:pt x="14243" y="7621"/>
                    <a:pt x="14236" y="7618"/>
                    <a:pt x="14250" y="7607"/>
                  </a:cubicBezTo>
                  <a:cubicBezTo>
                    <a:pt x="14292" y="7590"/>
                    <a:pt x="14333" y="7581"/>
                    <a:pt x="14379" y="7581"/>
                  </a:cubicBezTo>
                  <a:cubicBezTo>
                    <a:pt x="14408" y="7581"/>
                    <a:pt x="14440" y="7584"/>
                    <a:pt x="14475" y="7593"/>
                  </a:cubicBezTo>
                  <a:cubicBezTo>
                    <a:pt x="14509" y="7599"/>
                    <a:pt x="14545" y="7603"/>
                    <a:pt x="14581" y="7603"/>
                  </a:cubicBezTo>
                  <a:cubicBezTo>
                    <a:pt x="14626" y="7603"/>
                    <a:pt x="14672" y="7596"/>
                    <a:pt x="14715" y="7579"/>
                  </a:cubicBezTo>
                  <a:cubicBezTo>
                    <a:pt x="14726" y="7575"/>
                    <a:pt x="14739" y="7573"/>
                    <a:pt x="14752" y="7573"/>
                  </a:cubicBezTo>
                  <a:cubicBezTo>
                    <a:pt x="14769" y="7573"/>
                    <a:pt x="14787" y="7576"/>
                    <a:pt x="14805" y="7583"/>
                  </a:cubicBezTo>
                  <a:cubicBezTo>
                    <a:pt x="14830" y="7592"/>
                    <a:pt x="14857" y="7597"/>
                    <a:pt x="14885" y="7597"/>
                  </a:cubicBezTo>
                  <a:cubicBezTo>
                    <a:pt x="14910" y="7597"/>
                    <a:pt x="14936" y="7593"/>
                    <a:pt x="14961" y="7583"/>
                  </a:cubicBezTo>
                  <a:cubicBezTo>
                    <a:pt x="14978" y="7577"/>
                    <a:pt x="14994" y="7574"/>
                    <a:pt x="15011" y="7574"/>
                  </a:cubicBezTo>
                  <a:cubicBezTo>
                    <a:pt x="15025" y="7574"/>
                    <a:pt x="15039" y="7576"/>
                    <a:pt x="15054" y="7579"/>
                  </a:cubicBezTo>
                  <a:cubicBezTo>
                    <a:pt x="15074" y="7586"/>
                    <a:pt x="15095" y="7588"/>
                    <a:pt x="15117" y="7588"/>
                  </a:cubicBezTo>
                  <a:cubicBezTo>
                    <a:pt x="15130" y="7588"/>
                    <a:pt x="15142" y="7587"/>
                    <a:pt x="15155" y="7586"/>
                  </a:cubicBezTo>
                  <a:cubicBezTo>
                    <a:pt x="15164" y="7585"/>
                    <a:pt x="15172" y="7585"/>
                    <a:pt x="15180" y="7585"/>
                  </a:cubicBezTo>
                  <a:cubicBezTo>
                    <a:pt x="15204" y="7585"/>
                    <a:pt x="15225" y="7589"/>
                    <a:pt x="15249" y="7597"/>
                  </a:cubicBezTo>
                  <a:cubicBezTo>
                    <a:pt x="15283" y="7610"/>
                    <a:pt x="15316" y="7621"/>
                    <a:pt x="15354" y="7621"/>
                  </a:cubicBezTo>
                  <a:cubicBezTo>
                    <a:pt x="15374" y="7621"/>
                    <a:pt x="15396" y="7617"/>
                    <a:pt x="15419" y="7610"/>
                  </a:cubicBezTo>
                  <a:cubicBezTo>
                    <a:pt x="15429" y="7610"/>
                    <a:pt x="15440" y="7610"/>
                    <a:pt x="15450" y="7613"/>
                  </a:cubicBezTo>
                  <a:cubicBezTo>
                    <a:pt x="15487" y="7623"/>
                    <a:pt x="15511" y="7628"/>
                    <a:pt x="15527" y="7628"/>
                  </a:cubicBezTo>
                  <a:cubicBezTo>
                    <a:pt x="15554" y="7628"/>
                    <a:pt x="15563" y="7614"/>
                    <a:pt x="15582" y="7583"/>
                  </a:cubicBezTo>
                  <a:cubicBezTo>
                    <a:pt x="15589" y="7583"/>
                    <a:pt x="15596" y="7583"/>
                    <a:pt x="15603" y="7579"/>
                  </a:cubicBezTo>
                  <a:cubicBezTo>
                    <a:pt x="15606" y="7586"/>
                    <a:pt x="15606" y="7593"/>
                    <a:pt x="15603" y="7603"/>
                  </a:cubicBezTo>
                  <a:cubicBezTo>
                    <a:pt x="15599" y="7613"/>
                    <a:pt x="15589" y="7631"/>
                    <a:pt x="15616" y="7634"/>
                  </a:cubicBezTo>
                  <a:cubicBezTo>
                    <a:pt x="15620" y="7635"/>
                    <a:pt x="15623" y="7635"/>
                    <a:pt x="15627" y="7635"/>
                  </a:cubicBezTo>
                  <a:cubicBezTo>
                    <a:pt x="15655" y="7635"/>
                    <a:pt x="15669" y="7619"/>
                    <a:pt x="15672" y="7607"/>
                  </a:cubicBezTo>
                  <a:cubicBezTo>
                    <a:pt x="15679" y="7589"/>
                    <a:pt x="15686" y="7583"/>
                    <a:pt x="15693" y="7576"/>
                  </a:cubicBezTo>
                  <a:cubicBezTo>
                    <a:pt x="15703" y="7579"/>
                    <a:pt x="15717" y="7583"/>
                    <a:pt x="15728" y="7586"/>
                  </a:cubicBezTo>
                  <a:cubicBezTo>
                    <a:pt x="15731" y="7589"/>
                    <a:pt x="15738" y="7593"/>
                    <a:pt x="15745" y="7600"/>
                  </a:cubicBezTo>
                  <a:cubicBezTo>
                    <a:pt x="15759" y="7610"/>
                    <a:pt x="15780" y="7618"/>
                    <a:pt x="15807" y="7618"/>
                  </a:cubicBezTo>
                  <a:cubicBezTo>
                    <a:pt x="15828" y="7613"/>
                    <a:pt x="15835" y="7603"/>
                    <a:pt x="15835" y="7593"/>
                  </a:cubicBezTo>
                  <a:cubicBezTo>
                    <a:pt x="15835" y="7583"/>
                    <a:pt x="15842" y="7576"/>
                    <a:pt x="15845" y="7572"/>
                  </a:cubicBezTo>
                  <a:cubicBezTo>
                    <a:pt x="15851" y="7569"/>
                    <a:pt x="15857" y="7567"/>
                    <a:pt x="15864" y="7567"/>
                  </a:cubicBezTo>
                  <a:cubicBezTo>
                    <a:pt x="15867" y="7567"/>
                    <a:pt x="15871" y="7567"/>
                    <a:pt x="15874" y="7568"/>
                  </a:cubicBezTo>
                  <a:cubicBezTo>
                    <a:pt x="15887" y="7572"/>
                    <a:pt x="15901" y="7572"/>
                    <a:pt x="15911" y="7576"/>
                  </a:cubicBezTo>
                  <a:cubicBezTo>
                    <a:pt x="15915" y="7576"/>
                    <a:pt x="15915" y="7579"/>
                    <a:pt x="15919" y="7579"/>
                  </a:cubicBezTo>
                  <a:cubicBezTo>
                    <a:pt x="15936" y="7588"/>
                    <a:pt x="15947" y="7593"/>
                    <a:pt x="15955" y="7593"/>
                  </a:cubicBezTo>
                  <a:cubicBezTo>
                    <a:pt x="15966" y="7593"/>
                    <a:pt x="15972" y="7586"/>
                    <a:pt x="15978" y="7572"/>
                  </a:cubicBezTo>
                  <a:cubicBezTo>
                    <a:pt x="15981" y="7568"/>
                    <a:pt x="15981" y="7565"/>
                    <a:pt x="15984" y="7558"/>
                  </a:cubicBezTo>
                  <a:cubicBezTo>
                    <a:pt x="15999" y="7555"/>
                    <a:pt x="16009" y="7548"/>
                    <a:pt x="16023" y="7541"/>
                  </a:cubicBezTo>
                  <a:cubicBezTo>
                    <a:pt x="16040" y="7535"/>
                    <a:pt x="16057" y="7532"/>
                    <a:pt x="16074" y="7532"/>
                  </a:cubicBezTo>
                  <a:cubicBezTo>
                    <a:pt x="16088" y="7532"/>
                    <a:pt x="16102" y="7534"/>
                    <a:pt x="16116" y="7538"/>
                  </a:cubicBezTo>
                  <a:cubicBezTo>
                    <a:pt x="16186" y="7548"/>
                    <a:pt x="16248" y="7568"/>
                    <a:pt x="16307" y="7589"/>
                  </a:cubicBezTo>
                  <a:cubicBezTo>
                    <a:pt x="16311" y="7589"/>
                    <a:pt x="16317" y="7593"/>
                    <a:pt x="16321" y="7593"/>
                  </a:cubicBezTo>
                  <a:cubicBezTo>
                    <a:pt x="16335" y="7600"/>
                    <a:pt x="16352" y="7603"/>
                    <a:pt x="16373" y="7603"/>
                  </a:cubicBezTo>
                  <a:cubicBezTo>
                    <a:pt x="16383" y="7607"/>
                    <a:pt x="16394" y="7607"/>
                    <a:pt x="16404" y="7607"/>
                  </a:cubicBezTo>
                  <a:lnTo>
                    <a:pt x="16425" y="7607"/>
                  </a:lnTo>
                  <a:cubicBezTo>
                    <a:pt x="16460" y="7607"/>
                    <a:pt x="16494" y="7607"/>
                    <a:pt x="16532" y="7603"/>
                  </a:cubicBezTo>
                  <a:lnTo>
                    <a:pt x="16630" y="7603"/>
                  </a:lnTo>
                  <a:cubicBezTo>
                    <a:pt x="16671" y="7603"/>
                    <a:pt x="16713" y="7607"/>
                    <a:pt x="16755" y="7613"/>
                  </a:cubicBezTo>
                  <a:cubicBezTo>
                    <a:pt x="16765" y="7603"/>
                    <a:pt x="16785" y="7607"/>
                    <a:pt x="16803" y="7603"/>
                  </a:cubicBezTo>
                  <a:lnTo>
                    <a:pt x="16814" y="7603"/>
                  </a:lnTo>
                  <a:cubicBezTo>
                    <a:pt x="16876" y="7589"/>
                    <a:pt x="16876" y="7562"/>
                    <a:pt x="16845" y="7527"/>
                  </a:cubicBezTo>
                  <a:close/>
                  <a:moveTo>
                    <a:pt x="18045" y="7693"/>
                  </a:moveTo>
                  <a:cubicBezTo>
                    <a:pt x="18049" y="7704"/>
                    <a:pt x="18049" y="7711"/>
                    <a:pt x="18059" y="7722"/>
                  </a:cubicBezTo>
                  <a:cubicBezTo>
                    <a:pt x="18087" y="7742"/>
                    <a:pt x="18076" y="7756"/>
                    <a:pt x="18039" y="7759"/>
                  </a:cubicBezTo>
                  <a:cubicBezTo>
                    <a:pt x="18014" y="7757"/>
                    <a:pt x="17987" y="7754"/>
                    <a:pt x="17962" y="7754"/>
                  </a:cubicBezTo>
                  <a:cubicBezTo>
                    <a:pt x="17951" y="7754"/>
                    <a:pt x="17941" y="7755"/>
                    <a:pt x="17930" y="7756"/>
                  </a:cubicBezTo>
                  <a:cubicBezTo>
                    <a:pt x="17889" y="7759"/>
                    <a:pt x="17858" y="7767"/>
                    <a:pt x="17823" y="7777"/>
                  </a:cubicBezTo>
                  <a:cubicBezTo>
                    <a:pt x="17820" y="7777"/>
                    <a:pt x="17813" y="7780"/>
                    <a:pt x="17810" y="7780"/>
                  </a:cubicBezTo>
                  <a:cubicBezTo>
                    <a:pt x="17802" y="7780"/>
                    <a:pt x="17799" y="7780"/>
                    <a:pt x="17802" y="7773"/>
                  </a:cubicBezTo>
                  <a:cubicBezTo>
                    <a:pt x="17816" y="7756"/>
                    <a:pt x="17816" y="7738"/>
                    <a:pt x="17816" y="7722"/>
                  </a:cubicBezTo>
                  <a:cubicBezTo>
                    <a:pt x="17816" y="7717"/>
                    <a:pt x="17816" y="7717"/>
                    <a:pt x="17813" y="7714"/>
                  </a:cubicBezTo>
                  <a:cubicBezTo>
                    <a:pt x="17826" y="7711"/>
                    <a:pt x="17837" y="7707"/>
                    <a:pt x="17851" y="7704"/>
                  </a:cubicBezTo>
                  <a:cubicBezTo>
                    <a:pt x="17865" y="7704"/>
                    <a:pt x="17875" y="7701"/>
                    <a:pt x="17889" y="7701"/>
                  </a:cubicBezTo>
                  <a:cubicBezTo>
                    <a:pt x="17910" y="7697"/>
                    <a:pt x="17934" y="7697"/>
                    <a:pt x="17955" y="7693"/>
                  </a:cubicBezTo>
                  <a:close/>
                  <a:moveTo>
                    <a:pt x="10239" y="7782"/>
                  </a:moveTo>
                  <a:cubicBezTo>
                    <a:pt x="10238" y="7782"/>
                    <a:pt x="10239" y="7782"/>
                    <a:pt x="10239" y="7783"/>
                  </a:cubicBezTo>
                  <a:lnTo>
                    <a:pt x="10239" y="7783"/>
                  </a:lnTo>
                  <a:cubicBezTo>
                    <a:pt x="10239" y="7782"/>
                    <a:pt x="10239" y="7782"/>
                    <a:pt x="10239" y="7782"/>
                  </a:cubicBezTo>
                  <a:close/>
                  <a:moveTo>
                    <a:pt x="18479" y="7777"/>
                  </a:moveTo>
                  <a:lnTo>
                    <a:pt x="18479" y="7784"/>
                  </a:lnTo>
                  <a:cubicBezTo>
                    <a:pt x="18476" y="7780"/>
                    <a:pt x="18476" y="7780"/>
                    <a:pt x="18472" y="7780"/>
                  </a:cubicBezTo>
                  <a:cubicBezTo>
                    <a:pt x="18476" y="7780"/>
                    <a:pt x="18476" y="7780"/>
                    <a:pt x="18479" y="7777"/>
                  </a:cubicBezTo>
                  <a:close/>
                  <a:moveTo>
                    <a:pt x="16862" y="7742"/>
                  </a:moveTo>
                  <a:cubicBezTo>
                    <a:pt x="16849" y="7754"/>
                    <a:pt x="16854" y="7767"/>
                    <a:pt x="16890" y="7767"/>
                  </a:cubicBezTo>
                  <a:cubicBezTo>
                    <a:pt x="16894" y="7767"/>
                    <a:pt x="16899" y="7767"/>
                    <a:pt x="16904" y="7767"/>
                  </a:cubicBezTo>
                  <a:cubicBezTo>
                    <a:pt x="16904" y="7767"/>
                    <a:pt x="16907" y="7770"/>
                    <a:pt x="16910" y="7770"/>
                  </a:cubicBezTo>
                  <a:cubicBezTo>
                    <a:pt x="16907" y="7770"/>
                    <a:pt x="16900" y="7770"/>
                    <a:pt x="16897" y="7773"/>
                  </a:cubicBezTo>
                  <a:cubicBezTo>
                    <a:pt x="16897" y="7784"/>
                    <a:pt x="16907" y="7791"/>
                    <a:pt x="16921" y="7794"/>
                  </a:cubicBezTo>
                  <a:cubicBezTo>
                    <a:pt x="16910" y="7794"/>
                    <a:pt x="16900" y="7791"/>
                    <a:pt x="16890" y="7791"/>
                  </a:cubicBezTo>
                  <a:cubicBezTo>
                    <a:pt x="16864" y="7791"/>
                    <a:pt x="16837" y="7789"/>
                    <a:pt x="16811" y="7789"/>
                  </a:cubicBezTo>
                  <a:cubicBezTo>
                    <a:pt x="16777" y="7789"/>
                    <a:pt x="16744" y="7792"/>
                    <a:pt x="16716" y="7808"/>
                  </a:cubicBezTo>
                  <a:lnTo>
                    <a:pt x="16699" y="7808"/>
                  </a:lnTo>
                  <a:cubicBezTo>
                    <a:pt x="16716" y="7787"/>
                    <a:pt x="16734" y="7767"/>
                    <a:pt x="16727" y="7746"/>
                  </a:cubicBezTo>
                  <a:lnTo>
                    <a:pt x="16730" y="7746"/>
                  </a:lnTo>
                  <a:cubicBezTo>
                    <a:pt x="16769" y="7746"/>
                    <a:pt x="16810" y="7746"/>
                    <a:pt x="16848" y="7742"/>
                  </a:cubicBezTo>
                  <a:close/>
                  <a:moveTo>
                    <a:pt x="3717" y="7832"/>
                  </a:moveTo>
                  <a:lnTo>
                    <a:pt x="3717" y="7836"/>
                  </a:lnTo>
                  <a:lnTo>
                    <a:pt x="3713" y="7836"/>
                  </a:lnTo>
                  <a:cubicBezTo>
                    <a:pt x="3713" y="7836"/>
                    <a:pt x="3717" y="7836"/>
                    <a:pt x="3717" y="7832"/>
                  </a:cubicBezTo>
                  <a:close/>
                  <a:moveTo>
                    <a:pt x="11373" y="7874"/>
                  </a:moveTo>
                  <a:lnTo>
                    <a:pt x="11373" y="7877"/>
                  </a:lnTo>
                  <a:lnTo>
                    <a:pt x="11370" y="7877"/>
                  </a:lnTo>
                  <a:lnTo>
                    <a:pt x="11373" y="7874"/>
                  </a:lnTo>
                  <a:close/>
                  <a:moveTo>
                    <a:pt x="16591" y="7898"/>
                  </a:moveTo>
                  <a:lnTo>
                    <a:pt x="16591" y="7902"/>
                  </a:lnTo>
                  <a:lnTo>
                    <a:pt x="16588" y="7902"/>
                  </a:lnTo>
                  <a:cubicBezTo>
                    <a:pt x="16588" y="7898"/>
                    <a:pt x="16591" y="7898"/>
                    <a:pt x="16591" y="7898"/>
                  </a:cubicBezTo>
                  <a:close/>
                  <a:moveTo>
                    <a:pt x="9372" y="7916"/>
                  </a:moveTo>
                  <a:cubicBezTo>
                    <a:pt x="9372" y="7919"/>
                    <a:pt x="9372" y="7919"/>
                    <a:pt x="9375" y="7919"/>
                  </a:cubicBezTo>
                  <a:lnTo>
                    <a:pt x="9368" y="7919"/>
                  </a:lnTo>
                  <a:cubicBezTo>
                    <a:pt x="9372" y="7919"/>
                    <a:pt x="9372" y="7919"/>
                    <a:pt x="9372" y="7916"/>
                  </a:cubicBezTo>
                  <a:close/>
                  <a:moveTo>
                    <a:pt x="7988" y="7930"/>
                  </a:moveTo>
                  <a:lnTo>
                    <a:pt x="7991" y="7933"/>
                  </a:lnTo>
                  <a:cubicBezTo>
                    <a:pt x="7984" y="7930"/>
                    <a:pt x="7980" y="7930"/>
                    <a:pt x="7977" y="7930"/>
                  </a:cubicBezTo>
                  <a:close/>
                  <a:moveTo>
                    <a:pt x="25968" y="1"/>
                  </a:moveTo>
                  <a:cubicBezTo>
                    <a:pt x="25965" y="1"/>
                    <a:pt x="25962" y="1"/>
                    <a:pt x="25959" y="2"/>
                  </a:cubicBezTo>
                  <a:cubicBezTo>
                    <a:pt x="25924" y="12"/>
                    <a:pt x="25952" y="36"/>
                    <a:pt x="25952" y="50"/>
                  </a:cubicBezTo>
                  <a:cubicBezTo>
                    <a:pt x="25952" y="61"/>
                    <a:pt x="25955" y="71"/>
                    <a:pt x="25955" y="82"/>
                  </a:cubicBezTo>
                  <a:cubicBezTo>
                    <a:pt x="25955" y="113"/>
                    <a:pt x="25924" y="120"/>
                    <a:pt x="25882" y="120"/>
                  </a:cubicBezTo>
                  <a:cubicBezTo>
                    <a:pt x="25827" y="120"/>
                    <a:pt x="25775" y="120"/>
                    <a:pt x="25720" y="124"/>
                  </a:cubicBezTo>
                  <a:cubicBezTo>
                    <a:pt x="25714" y="124"/>
                    <a:pt x="25707" y="124"/>
                    <a:pt x="25701" y="124"/>
                  </a:cubicBezTo>
                  <a:cubicBezTo>
                    <a:pt x="25635" y="124"/>
                    <a:pt x="25574" y="108"/>
                    <a:pt x="25497" y="95"/>
                  </a:cubicBezTo>
                  <a:cubicBezTo>
                    <a:pt x="25557" y="89"/>
                    <a:pt x="25570" y="82"/>
                    <a:pt x="25553" y="68"/>
                  </a:cubicBezTo>
                  <a:cubicBezTo>
                    <a:pt x="25544" y="62"/>
                    <a:pt x="25533" y="60"/>
                    <a:pt x="25522" y="60"/>
                  </a:cubicBezTo>
                  <a:cubicBezTo>
                    <a:pt x="25508" y="60"/>
                    <a:pt x="25493" y="63"/>
                    <a:pt x="25480" y="65"/>
                  </a:cubicBezTo>
                  <a:cubicBezTo>
                    <a:pt x="25449" y="71"/>
                    <a:pt x="25452" y="85"/>
                    <a:pt x="25470" y="99"/>
                  </a:cubicBezTo>
                  <a:cubicBezTo>
                    <a:pt x="25461" y="100"/>
                    <a:pt x="25452" y="100"/>
                    <a:pt x="25444" y="100"/>
                  </a:cubicBezTo>
                  <a:cubicBezTo>
                    <a:pt x="25378" y="100"/>
                    <a:pt x="25319" y="78"/>
                    <a:pt x="25254" y="75"/>
                  </a:cubicBezTo>
                  <a:cubicBezTo>
                    <a:pt x="25225" y="75"/>
                    <a:pt x="25196" y="79"/>
                    <a:pt x="25167" y="79"/>
                  </a:cubicBezTo>
                  <a:cubicBezTo>
                    <a:pt x="25147" y="79"/>
                    <a:pt x="25128" y="77"/>
                    <a:pt x="25109" y="71"/>
                  </a:cubicBezTo>
                  <a:cubicBezTo>
                    <a:pt x="25067" y="61"/>
                    <a:pt x="25046" y="54"/>
                    <a:pt x="25105" y="33"/>
                  </a:cubicBezTo>
                  <a:cubicBezTo>
                    <a:pt x="25091" y="31"/>
                    <a:pt x="25081" y="29"/>
                    <a:pt x="25071" y="29"/>
                  </a:cubicBezTo>
                  <a:cubicBezTo>
                    <a:pt x="25064" y="29"/>
                    <a:pt x="25057" y="30"/>
                    <a:pt x="25049" y="33"/>
                  </a:cubicBezTo>
                  <a:cubicBezTo>
                    <a:pt x="25039" y="36"/>
                    <a:pt x="25028" y="36"/>
                    <a:pt x="25017" y="36"/>
                  </a:cubicBezTo>
                  <a:cubicBezTo>
                    <a:pt x="24982" y="36"/>
                    <a:pt x="24946" y="26"/>
                    <a:pt x="24911" y="26"/>
                  </a:cubicBezTo>
                  <a:cubicBezTo>
                    <a:pt x="24887" y="29"/>
                    <a:pt x="24869" y="52"/>
                    <a:pt x="24846" y="52"/>
                  </a:cubicBezTo>
                  <a:cubicBezTo>
                    <a:pt x="24837" y="52"/>
                    <a:pt x="24826" y="48"/>
                    <a:pt x="24814" y="36"/>
                  </a:cubicBezTo>
                  <a:cubicBezTo>
                    <a:pt x="24807" y="40"/>
                    <a:pt x="24800" y="40"/>
                    <a:pt x="24796" y="44"/>
                  </a:cubicBezTo>
                  <a:cubicBezTo>
                    <a:pt x="24786" y="55"/>
                    <a:pt x="24776" y="60"/>
                    <a:pt x="24769" y="60"/>
                  </a:cubicBezTo>
                  <a:cubicBezTo>
                    <a:pt x="24759" y="60"/>
                    <a:pt x="24753" y="52"/>
                    <a:pt x="24751" y="36"/>
                  </a:cubicBezTo>
                  <a:cubicBezTo>
                    <a:pt x="24748" y="26"/>
                    <a:pt x="24741" y="26"/>
                    <a:pt x="24727" y="26"/>
                  </a:cubicBezTo>
                  <a:cubicBezTo>
                    <a:pt x="24708" y="30"/>
                    <a:pt x="24688" y="31"/>
                    <a:pt x="24669" y="31"/>
                  </a:cubicBezTo>
                  <a:cubicBezTo>
                    <a:pt x="24633" y="31"/>
                    <a:pt x="24598" y="26"/>
                    <a:pt x="24564" y="20"/>
                  </a:cubicBezTo>
                  <a:cubicBezTo>
                    <a:pt x="24557" y="17"/>
                    <a:pt x="24549" y="16"/>
                    <a:pt x="24543" y="16"/>
                  </a:cubicBezTo>
                  <a:cubicBezTo>
                    <a:pt x="24529" y="16"/>
                    <a:pt x="24520" y="21"/>
                    <a:pt x="24537" y="33"/>
                  </a:cubicBezTo>
                  <a:cubicBezTo>
                    <a:pt x="24567" y="57"/>
                    <a:pt x="24564" y="92"/>
                    <a:pt x="24606" y="110"/>
                  </a:cubicBezTo>
                  <a:cubicBezTo>
                    <a:pt x="24606" y="113"/>
                    <a:pt x="24609" y="116"/>
                    <a:pt x="24606" y="116"/>
                  </a:cubicBezTo>
                  <a:cubicBezTo>
                    <a:pt x="24586" y="124"/>
                    <a:pt x="24560" y="128"/>
                    <a:pt x="24534" y="128"/>
                  </a:cubicBezTo>
                  <a:cubicBezTo>
                    <a:pt x="24491" y="128"/>
                    <a:pt x="24447" y="118"/>
                    <a:pt x="24422" y="99"/>
                  </a:cubicBezTo>
                  <a:cubicBezTo>
                    <a:pt x="24391" y="80"/>
                    <a:pt x="24359" y="65"/>
                    <a:pt x="24318" y="65"/>
                  </a:cubicBezTo>
                  <a:cubicBezTo>
                    <a:pt x="24307" y="65"/>
                    <a:pt x="24296" y="66"/>
                    <a:pt x="24283" y="68"/>
                  </a:cubicBezTo>
                  <a:cubicBezTo>
                    <a:pt x="24278" y="69"/>
                    <a:pt x="24272" y="69"/>
                    <a:pt x="24266" y="69"/>
                  </a:cubicBezTo>
                  <a:cubicBezTo>
                    <a:pt x="24251" y="69"/>
                    <a:pt x="24236" y="67"/>
                    <a:pt x="24231" y="65"/>
                  </a:cubicBezTo>
                  <a:cubicBezTo>
                    <a:pt x="24208" y="44"/>
                    <a:pt x="24182" y="38"/>
                    <a:pt x="24156" y="38"/>
                  </a:cubicBezTo>
                  <a:cubicBezTo>
                    <a:pt x="24128" y="38"/>
                    <a:pt x="24098" y="45"/>
                    <a:pt x="24068" y="50"/>
                  </a:cubicBezTo>
                  <a:cubicBezTo>
                    <a:pt x="24055" y="54"/>
                    <a:pt x="24040" y="60"/>
                    <a:pt x="24027" y="60"/>
                  </a:cubicBezTo>
                  <a:cubicBezTo>
                    <a:pt x="24015" y="60"/>
                    <a:pt x="24004" y="55"/>
                    <a:pt x="23995" y="40"/>
                  </a:cubicBezTo>
                  <a:cubicBezTo>
                    <a:pt x="23990" y="32"/>
                    <a:pt x="23980" y="28"/>
                    <a:pt x="23969" y="28"/>
                  </a:cubicBezTo>
                  <a:cubicBezTo>
                    <a:pt x="23959" y="28"/>
                    <a:pt x="23948" y="31"/>
                    <a:pt x="23940" y="36"/>
                  </a:cubicBezTo>
                  <a:cubicBezTo>
                    <a:pt x="23889" y="61"/>
                    <a:pt x="23833" y="68"/>
                    <a:pt x="23776" y="68"/>
                  </a:cubicBezTo>
                  <a:cubicBezTo>
                    <a:pt x="23751" y="68"/>
                    <a:pt x="23726" y="67"/>
                    <a:pt x="23701" y="65"/>
                  </a:cubicBezTo>
                  <a:cubicBezTo>
                    <a:pt x="23691" y="56"/>
                    <a:pt x="23680" y="53"/>
                    <a:pt x="23669" y="53"/>
                  </a:cubicBezTo>
                  <a:cubicBezTo>
                    <a:pt x="23658" y="53"/>
                    <a:pt x="23647" y="57"/>
                    <a:pt x="23638" y="65"/>
                  </a:cubicBezTo>
                  <a:cubicBezTo>
                    <a:pt x="23617" y="78"/>
                    <a:pt x="23631" y="92"/>
                    <a:pt x="23645" y="110"/>
                  </a:cubicBezTo>
                  <a:cubicBezTo>
                    <a:pt x="23641" y="127"/>
                    <a:pt x="23666" y="127"/>
                    <a:pt x="23686" y="127"/>
                  </a:cubicBezTo>
                  <a:cubicBezTo>
                    <a:pt x="23717" y="127"/>
                    <a:pt x="23746" y="130"/>
                    <a:pt x="23780" y="145"/>
                  </a:cubicBezTo>
                  <a:cubicBezTo>
                    <a:pt x="23735" y="151"/>
                    <a:pt x="23690" y="155"/>
                    <a:pt x="23725" y="193"/>
                  </a:cubicBezTo>
                  <a:cubicBezTo>
                    <a:pt x="23735" y="203"/>
                    <a:pt x="23714" y="217"/>
                    <a:pt x="23686" y="217"/>
                  </a:cubicBezTo>
                  <a:cubicBezTo>
                    <a:pt x="23659" y="217"/>
                    <a:pt x="23631" y="220"/>
                    <a:pt x="23603" y="220"/>
                  </a:cubicBezTo>
                  <a:cubicBezTo>
                    <a:pt x="23565" y="217"/>
                    <a:pt x="23523" y="224"/>
                    <a:pt x="23485" y="210"/>
                  </a:cubicBezTo>
                  <a:cubicBezTo>
                    <a:pt x="23502" y="203"/>
                    <a:pt x="23530" y="196"/>
                    <a:pt x="23506" y="175"/>
                  </a:cubicBezTo>
                  <a:cubicBezTo>
                    <a:pt x="23478" y="153"/>
                    <a:pt x="23495" y="151"/>
                    <a:pt x="23517" y="151"/>
                  </a:cubicBezTo>
                  <a:cubicBezTo>
                    <a:pt x="23523" y="151"/>
                    <a:pt x="23529" y="151"/>
                    <a:pt x="23534" y="151"/>
                  </a:cubicBezTo>
                  <a:cubicBezTo>
                    <a:pt x="23547" y="158"/>
                    <a:pt x="23562" y="165"/>
                    <a:pt x="23572" y="175"/>
                  </a:cubicBezTo>
                  <a:cubicBezTo>
                    <a:pt x="23581" y="181"/>
                    <a:pt x="23585" y="190"/>
                    <a:pt x="23597" y="190"/>
                  </a:cubicBezTo>
                  <a:cubicBezTo>
                    <a:pt x="23599" y="190"/>
                    <a:pt x="23601" y="190"/>
                    <a:pt x="23603" y="189"/>
                  </a:cubicBezTo>
                  <a:cubicBezTo>
                    <a:pt x="23617" y="182"/>
                    <a:pt x="23610" y="172"/>
                    <a:pt x="23610" y="165"/>
                  </a:cubicBezTo>
                  <a:cubicBezTo>
                    <a:pt x="23631" y="124"/>
                    <a:pt x="23592" y="92"/>
                    <a:pt x="23568" y="57"/>
                  </a:cubicBezTo>
                  <a:cubicBezTo>
                    <a:pt x="23562" y="48"/>
                    <a:pt x="23549" y="42"/>
                    <a:pt x="23533" y="42"/>
                  </a:cubicBezTo>
                  <a:cubicBezTo>
                    <a:pt x="23526" y="42"/>
                    <a:pt x="23517" y="43"/>
                    <a:pt x="23509" y="47"/>
                  </a:cubicBezTo>
                  <a:cubicBezTo>
                    <a:pt x="23488" y="56"/>
                    <a:pt x="23466" y="58"/>
                    <a:pt x="23444" y="58"/>
                  </a:cubicBezTo>
                  <a:cubicBezTo>
                    <a:pt x="23431" y="58"/>
                    <a:pt x="23418" y="57"/>
                    <a:pt x="23405" y="57"/>
                  </a:cubicBezTo>
                  <a:cubicBezTo>
                    <a:pt x="23401" y="57"/>
                    <a:pt x="23398" y="58"/>
                    <a:pt x="23394" y="58"/>
                  </a:cubicBezTo>
                  <a:cubicBezTo>
                    <a:pt x="23359" y="58"/>
                    <a:pt x="23325" y="45"/>
                    <a:pt x="23290" y="45"/>
                  </a:cubicBezTo>
                  <a:cubicBezTo>
                    <a:pt x="23278" y="45"/>
                    <a:pt x="23265" y="46"/>
                    <a:pt x="23253" y="50"/>
                  </a:cubicBezTo>
                  <a:cubicBezTo>
                    <a:pt x="23228" y="57"/>
                    <a:pt x="23204" y="61"/>
                    <a:pt x="23176" y="65"/>
                  </a:cubicBezTo>
                  <a:cubicBezTo>
                    <a:pt x="23171" y="65"/>
                    <a:pt x="23166" y="65"/>
                    <a:pt x="23160" y="65"/>
                  </a:cubicBezTo>
                  <a:cubicBezTo>
                    <a:pt x="23128" y="65"/>
                    <a:pt x="23095" y="59"/>
                    <a:pt x="23064" y="59"/>
                  </a:cubicBezTo>
                  <a:cubicBezTo>
                    <a:pt x="23054" y="59"/>
                    <a:pt x="23044" y="60"/>
                    <a:pt x="23034" y="61"/>
                  </a:cubicBezTo>
                  <a:cubicBezTo>
                    <a:pt x="22934" y="78"/>
                    <a:pt x="22830" y="89"/>
                    <a:pt x="22726" y="92"/>
                  </a:cubicBezTo>
                  <a:cubicBezTo>
                    <a:pt x="22642" y="89"/>
                    <a:pt x="22559" y="92"/>
                    <a:pt x="22472" y="85"/>
                  </a:cubicBezTo>
                  <a:cubicBezTo>
                    <a:pt x="22443" y="83"/>
                    <a:pt x="22412" y="82"/>
                    <a:pt x="22381" y="82"/>
                  </a:cubicBezTo>
                  <a:cubicBezTo>
                    <a:pt x="22315" y="82"/>
                    <a:pt x="22248" y="87"/>
                    <a:pt x="22184" y="99"/>
                  </a:cubicBezTo>
                  <a:cubicBezTo>
                    <a:pt x="22121" y="102"/>
                    <a:pt x="22056" y="110"/>
                    <a:pt x="21995" y="110"/>
                  </a:cubicBezTo>
                  <a:cubicBezTo>
                    <a:pt x="21985" y="110"/>
                    <a:pt x="21975" y="110"/>
                    <a:pt x="21965" y="110"/>
                  </a:cubicBezTo>
                  <a:cubicBezTo>
                    <a:pt x="21958" y="109"/>
                    <a:pt x="21951" y="109"/>
                    <a:pt x="21944" y="109"/>
                  </a:cubicBezTo>
                  <a:cubicBezTo>
                    <a:pt x="21885" y="109"/>
                    <a:pt x="21839" y="133"/>
                    <a:pt x="21823" y="155"/>
                  </a:cubicBezTo>
                  <a:cubicBezTo>
                    <a:pt x="21807" y="174"/>
                    <a:pt x="21795" y="181"/>
                    <a:pt x="21784" y="181"/>
                  </a:cubicBezTo>
                  <a:cubicBezTo>
                    <a:pt x="21767" y="181"/>
                    <a:pt x="21754" y="163"/>
                    <a:pt x="21736" y="155"/>
                  </a:cubicBezTo>
                  <a:cubicBezTo>
                    <a:pt x="21721" y="142"/>
                    <a:pt x="21708" y="119"/>
                    <a:pt x="21691" y="119"/>
                  </a:cubicBezTo>
                  <a:cubicBezTo>
                    <a:pt x="21689" y="119"/>
                    <a:pt x="21687" y="119"/>
                    <a:pt x="21685" y="120"/>
                  </a:cubicBezTo>
                  <a:cubicBezTo>
                    <a:pt x="21662" y="128"/>
                    <a:pt x="21640" y="130"/>
                    <a:pt x="21618" y="130"/>
                  </a:cubicBezTo>
                  <a:cubicBezTo>
                    <a:pt x="21590" y="130"/>
                    <a:pt x="21563" y="127"/>
                    <a:pt x="21537" y="127"/>
                  </a:cubicBezTo>
                  <a:cubicBezTo>
                    <a:pt x="21532" y="127"/>
                    <a:pt x="21527" y="127"/>
                    <a:pt x="21522" y="127"/>
                  </a:cubicBezTo>
                  <a:cubicBezTo>
                    <a:pt x="21488" y="129"/>
                    <a:pt x="21451" y="135"/>
                    <a:pt x="21416" y="135"/>
                  </a:cubicBezTo>
                  <a:cubicBezTo>
                    <a:pt x="21390" y="135"/>
                    <a:pt x="21365" y="132"/>
                    <a:pt x="21344" y="120"/>
                  </a:cubicBezTo>
                  <a:cubicBezTo>
                    <a:pt x="21331" y="113"/>
                    <a:pt x="21320" y="110"/>
                    <a:pt x="21312" y="110"/>
                  </a:cubicBezTo>
                  <a:cubicBezTo>
                    <a:pt x="21290" y="110"/>
                    <a:pt x="21281" y="127"/>
                    <a:pt x="21268" y="137"/>
                  </a:cubicBezTo>
                  <a:cubicBezTo>
                    <a:pt x="21237" y="158"/>
                    <a:pt x="21258" y="169"/>
                    <a:pt x="21289" y="179"/>
                  </a:cubicBezTo>
                  <a:cubicBezTo>
                    <a:pt x="21296" y="182"/>
                    <a:pt x="21317" y="182"/>
                    <a:pt x="21310" y="196"/>
                  </a:cubicBezTo>
                  <a:cubicBezTo>
                    <a:pt x="21296" y="199"/>
                    <a:pt x="21282" y="199"/>
                    <a:pt x="21268" y="203"/>
                  </a:cubicBezTo>
                  <a:cubicBezTo>
                    <a:pt x="21258" y="207"/>
                    <a:pt x="21248" y="214"/>
                    <a:pt x="21254" y="220"/>
                  </a:cubicBezTo>
                  <a:cubicBezTo>
                    <a:pt x="21257" y="226"/>
                    <a:pt x="21267" y="229"/>
                    <a:pt x="21275" y="229"/>
                  </a:cubicBezTo>
                  <a:cubicBezTo>
                    <a:pt x="21277" y="229"/>
                    <a:pt x="21280" y="229"/>
                    <a:pt x="21282" y="228"/>
                  </a:cubicBezTo>
                  <a:cubicBezTo>
                    <a:pt x="21298" y="219"/>
                    <a:pt x="21313" y="216"/>
                    <a:pt x="21328" y="216"/>
                  </a:cubicBezTo>
                  <a:cubicBezTo>
                    <a:pt x="21362" y="216"/>
                    <a:pt x="21393" y="232"/>
                    <a:pt x="21424" y="234"/>
                  </a:cubicBezTo>
                  <a:cubicBezTo>
                    <a:pt x="21437" y="232"/>
                    <a:pt x="21450" y="231"/>
                    <a:pt x="21464" y="231"/>
                  </a:cubicBezTo>
                  <a:cubicBezTo>
                    <a:pt x="21479" y="231"/>
                    <a:pt x="21493" y="232"/>
                    <a:pt x="21508" y="232"/>
                  </a:cubicBezTo>
                  <a:cubicBezTo>
                    <a:pt x="21516" y="232"/>
                    <a:pt x="21524" y="232"/>
                    <a:pt x="21532" y="231"/>
                  </a:cubicBezTo>
                  <a:cubicBezTo>
                    <a:pt x="21539" y="230"/>
                    <a:pt x="21544" y="229"/>
                    <a:pt x="21548" y="229"/>
                  </a:cubicBezTo>
                  <a:cubicBezTo>
                    <a:pt x="21565" y="229"/>
                    <a:pt x="21554" y="240"/>
                    <a:pt x="21542" y="252"/>
                  </a:cubicBezTo>
                  <a:cubicBezTo>
                    <a:pt x="21477" y="259"/>
                    <a:pt x="21477" y="259"/>
                    <a:pt x="21522" y="297"/>
                  </a:cubicBezTo>
                  <a:cubicBezTo>
                    <a:pt x="21522" y="297"/>
                    <a:pt x="21518" y="300"/>
                    <a:pt x="21518" y="304"/>
                  </a:cubicBezTo>
                  <a:lnTo>
                    <a:pt x="21507" y="304"/>
                  </a:lnTo>
                  <a:cubicBezTo>
                    <a:pt x="21503" y="302"/>
                    <a:pt x="21499" y="301"/>
                    <a:pt x="21495" y="301"/>
                  </a:cubicBezTo>
                  <a:cubicBezTo>
                    <a:pt x="21486" y="301"/>
                    <a:pt x="21479" y="304"/>
                    <a:pt x="21470" y="304"/>
                  </a:cubicBezTo>
                  <a:cubicBezTo>
                    <a:pt x="21468" y="304"/>
                    <a:pt x="21465" y="304"/>
                    <a:pt x="21462" y="304"/>
                  </a:cubicBezTo>
                  <a:cubicBezTo>
                    <a:pt x="21456" y="301"/>
                    <a:pt x="21449" y="300"/>
                    <a:pt x="21442" y="300"/>
                  </a:cubicBezTo>
                  <a:cubicBezTo>
                    <a:pt x="21427" y="300"/>
                    <a:pt x="21412" y="304"/>
                    <a:pt x="21396" y="304"/>
                  </a:cubicBezTo>
                  <a:cubicBezTo>
                    <a:pt x="21392" y="304"/>
                    <a:pt x="21389" y="304"/>
                    <a:pt x="21386" y="304"/>
                  </a:cubicBezTo>
                  <a:lnTo>
                    <a:pt x="21272" y="304"/>
                  </a:lnTo>
                  <a:cubicBezTo>
                    <a:pt x="21265" y="304"/>
                    <a:pt x="21257" y="304"/>
                    <a:pt x="21249" y="304"/>
                  </a:cubicBezTo>
                  <a:cubicBezTo>
                    <a:pt x="21233" y="304"/>
                    <a:pt x="21217" y="302"/>
                    <a:pt x="21213" y="294"/>
                  </a:cubicBezTo>
                  <a:cubicBezTo>
                    <a:pt x="21206" y="269"/>
                    <a:pt x="21178" y="273"/>
                    <a:pt x="21153" y="269"/>
                  </a:cubicBezTo>
                  <a:cubicBezTo>
                    <a:pt x="21126" y="269"/>
                    <a:pt x="21102" y="265"/>
                    <a:pt x="21074" y="265"/>
                  </a:cubicBezTo>
                  <a:cubicBezTo>
                    <a:pt x="21099" y="244"/>
                    <a:pt x="21164" y="234"/>
                    <a:pt x="21102" y="214"/>
                  </a:cubicBezTo>
                  <a:cubicBezTo>
                    <a:pt x="21067" y="203"/>
                    <a:pt x="21029" y="193"/>
                    <a:pt x="20994" y="186"/>
                  </a:cubicBezTo>
                  <a:cubicBezTo>
                    <a:pt x="20991" y="186"/>
                    <a:pt x="20987" y="186"/>
                    <a:pt x="20984" y="186"/>
                  </a:cubicBezTo>
                  <a:cubicBezTo>
                    <a:pt x="20938" y="186"/>
                    <a:pt x="20891" y="171"/>
                    <a:pt x="20847" y="171"/>
                  </a:cubicBezTo>
                  <a:cubicBezTo>
                    <a:pt x="20835" y="171"/>
                    <a:pt x="20822" y="172"/>
                    <a:pt x="20810" y="175"/>
                  </a:cubicBezTo>
                  <a:cubicBezTo>
                    <a:pt x="20789" y="180"/>
                    <a:pt x="20767" y="182"/>
                    <a:pt x="20747" y="182"/>
                  </a:cubicBezTo>
                  <a:cubicBezTo>
                    <a:pt x="20705" y="182"/>
                    <a:pt x="20665" y="175"/>
                    <a:pt x="20623" y="175"/>
                  </a:cubicBezTo>
                  <a:cubicBezTo>
                    <a:pt x="20612" y="175"/>
                    <a:pt x="20602" y="175"/>
                    <a:pt x="20588" y="179"/>
                  </a:cubicBezTo>
                  <a:cubicBezTo>
                    <a:pt x="20544" y="179"/>
                    <a:pt x="20502" y="191"/>
                    <a:pt x="20458" y="191"/>
                  </a:cubicBezTo>
                  <a:cubicBezTo>
                    <a:pt x="20436" y="191"/>
                    <a:pt x="20414" y="188"/>
                    <a:pt x="20391" y="179"/>
                  </a:cubicBezTo>
                  <a:cubicBezTo>
                    <a:pt x="20383" y="175"/>
                    <a:pt x="20372" y="173"/>
                    <a:pt x="20361" y="173"/>
                  </a:cubicBezTo>
                  <a:cubicBezTo>
                    <a:pt x="20341" y="173"/>
                    <a:pt x="20319" y="178"/>
                    <a:pt x="20303" y="189"/>
                  </a:cubicBezTo>
                  <a:cubicBezTo>
                    <a:pt x="20276" y="210"/>
                    <a:pt x="20311" y="220"/>
                    <a:pt x="20324" y="231"/>
                  </a:cubicBezTo>
                  <a:cubicBezTo>
                    <a:pt x="20345" y="252"/>
                    <a:pt x="20300" y="249"/>
                    <a:pt x="20300" y="259"/>
                  </a:cubicBezTo>
                  <a:cubicBezTo>
                    <a:pt x="20238" y="262"/>
                    <a:pt x="20269" y="304"/>
                    <a:pt x="20238" y="321"/>
                  </a:cubicBezTo>
                  <a:cubicBezTo>
                    <a:pt x="20238" y="328"/>
                    <a:pt x="20234" y="332"/>
                    <a:pt x="20234" y="339"/>
                  </a:cubicBezTo>
                  <a:cubicBezTo>
                    <a:pt x="20210" y="356"/>
                    <a:pt x="20172" y="359"/>
                    <a:pt x="20141" y="369"/>
                  </a:cubicBezTo>
                  <a:cubicBezTo>
                    <a:pt x="20117" y="369"/>
                    <a:pt x="20092" y="368"/>
                    <a:pt x="20068" y="368"/>
                  </a:cubicBezTo>
                  <a:cubicBezTo>
                    <a:pt x="19987" y="368"/>
                    <a:pt x="19906" y="373"/>
                    <a:pt x="19832" y="383"/>
                  </a:cubicBezTo>
                  <a:cubicBezTo>
                    <a:pt x="19634" y="411"/>
                    <a:pt x="19429" y="404"/>
                    <a:pt x="19228" y="428"/>
                  </a:cubicBezTo>
                  <a:cubicBezTo>
                    <a:pt x="19128" y="439"/>
                    <a:pt x="19020" y="443"/>
                    <a:pt x="18916" y="453"/>
                  </a:cubicBezTo>
                  <a:cubicBezTo>
                    <a:pt x="18888" y="457"/>
                    <a:pt x="18860" y="460"/>
                    <a:pt x="18830" y="460"/>
                  </a:cubicBezTo>
                  <a:cubicBezTo>
                    <a:pt x="18823" y="460"/>
                    <a:pt x="18817" y="460"/>
                    <a:pt x="18810" y="460"/>
                  </a:cubicBezTo>
                  <a:cubicBezTo>
                    <a:pt x="18762" y="460"/>
                    <a:pt x="18712" y="466"/>
                    <a:pt x="18662" y="466"/>
                  </a:cubicBezTo>
                  <a:cubicBezTo>
                    <a:pt x="18633" y="466"/>
                    <a:pt x="18604" y="464"/>
                    <a:pt x="18576" y="457"/>
                  </a:cubicBezTo>
                  <a:lnTo>
                    <a:pt x="18569" y="457"/>
                  </a:lnTo>
                  <a:cubicBezTo>
                    <a:pt x="18502" y="481"/>
                    <a:pt x="18429" y="484"/>
                    <a:pt x="18355" y="484"/>
                  </a:cubicBezTo>
                  <a:cubicBezTo>
                    <a:pt x="18330" y="484"/>
                    <a:pt x="18305" y="484"/>
                    <a:pt x="18280" y="484"/>
                  </a:cubicBezTo>
                  <a:cubicBezTo>
                    <a:pt x="18264" y="484"/>
                    <a:pt x="18248" y="484"/>
                    <a:pt x="18233" y="484"/>
                  </a:cubicBezTo>
                  <a:cubicBezTo>
                    <a:pt x="18208" y="481"/>
                    <a:pt x="18184" y="473"/>
                    <a:pt x="18163" y="463"/>
                  </a:cubicBezTo>
                  <a:cubicBezTo>
                    <a:pt x="18148" y="457"/>
                    <a:pt x="18135" y="455"/>
                    <a:pt x="18122" y="455"/>
                  </a:cubicBezTo>
                  <a:cubicBezTo>
                    <a:pt x="18107" y="455"/>
                    <a:pt x="18091" y="458"/>
                    <a:pt x="18069" y="460"/>
                  </a:cubicBezTo>
                  <a:cubicBezTo>
                    <a:pt x="18009" y="463"/>
                    <a:pt x="17958" y="478"/>
                    <a:pt x="17894" y="478"/>
                  </a:cubicBezTo>
                  <a:cubicBezTo>
                    <a:pt x="17888" y="478"/>
                    <a:pt x="17882" y="478"/>
                    <a:pt x="17875" y="478"/>
                  </a:cubicBezTo>
                  <a:cubicBezTo>
                    <a:pt x="17830" y="478"/>
                    <a:pt x="17783" y="478"/>
                    <a:pt x="17736" y="478"/>
                  </a:cubicBezTo>
                  <a:cubicBezTo>
                    <a:pt x="17683" y="478"/>
                    <a:pt x="17630" y="477"/>
                    <a:pt x="17576" y="473"/>
                  </a:cubicBezTo>
                  <a:cubicBezTo>
                    <a:pt x="17574" y="473"/>
                    <a:pt x="17571" y="473"/>
                    <a:pt x="17568" y="473"/>
                  </a:cubicBezTo>
                  <a:cubicBezTo>
                    <a:pt x="17548" y="473"/>
                    <a:pt x="17525" y="479"/>
                    <a:pt x="17503" y="479"/>
                  </a:cubicBezTo>
                  <a:cubicBezTo>
                    <a:pt x="17490" y="479"/>
                    <a:pt x="17478" y="477"/>
                    <a:pt x="17466" y="470"/>
                  </a:cubicBezTo>
                  <a:cubicBezTo>
                    <a:pt x="17431" y="449"/>
                    <a:pt x="17382" y="446"/>
                    <a:pt x="17341" y="446"/>
                  </a:cubicBezTo>
                  <a:cubicBezTo>
                    <a:pt x="17327" y="449"/>
                    <a:pt x="17310" y="449"/>
                    <a:pt x="17296" y="449"/>
                  </a:cubicBezTo>
                  <a:cubicBezTo>
                    <a:pt x="17303" y="446"/>
                    <a:pt x="17303" y="443"/>
                    <a:pt x="17303" y="432"/>
                  </a:cubicBezTo>
                  <a:cubicBezTo>
                    <a:pt x="17300" y="424"/>
                    <a:pt x="17291" y="416"/>
                    <a:pt x="17278" y="416"/>
                  </a:cubicBezTo>
                  <a:cubicBezTo>
                    <a:pt x="17274" y="416"/>
                    <a:pt x="17269" y="417"/>
                    <a:pt x="17264" y="418"/>
                  </a:cubicBezTo>
                  <a:cubicBezTo>
                    <a:pt x="17259" y="421"/>
                    <a:pt x="17254" y="421"/>
                    <a:pt x="17249" y="421"/>
                  </a:cubicBezTo>
                  <a:cubicBezTo>
                    <a:pt x="17239" y="421"/>
                    <a:pt x="17229" y="417"/>
                    <a:pt x="17219" y="415"/>
                  </a:cubicBezTo>
                  <a:cubicBezTo>
                    <a:pt x="17198" y="411"/>
                    <a:pt x="17181" y="411"/>
                    <a:pt x="17160" y="408"/>
                  </a:cubicBezTo>
                  <a:cubicBezTo>
                    <a:pt x="17147" y="408"/>
                    <a:pt x="17126" y="408"/>
                    <a:pt x="17118" y="418"/>
                  </a:cubicBezTo>
                  <a:cubicBezTo>
                    <a:pt x="17115" y="428"/>
                    <a:pt x="17133" y="439"/>
                    <a:pt x="17150" y="439"/>
                  </a:cubicBezTo>
                  <a:cubicBezTo>
                    <a:pt x="17157" y="449"/>
                    <a:pt x="17168" y="453"/>
                    <a:pt x="17178" y="457"/>
                  </a:cubicBezTo>
                  <a:cubicBezTo>
                    <a:pt x="17126" y="460"/>
                    <a:pt x="17077" y="460"/>
                    <a:pt x="17029" y="467"/>
                  </a:cubicBezTo>
                  <a:cubicBezTo>
                    <a:pt x="17019" y="467"/>
                    <a:pt x="17009" y="468"/>
                    <a:pt x="16998" y="468"/>
                  </a:cubicBezTo>
                  <a:cubicBezTo>
                    <a:pt x="16959" y="468"/>
                    <a:pt x="16918" y="464"/>
                    <a:pt x="16879" y="464"/>
                  </a:cubicBezTo>
                  <a:cubicBezTo>
                    <a:pt x="16826" y="464"/>
                    <a:pt x="16777" y="471"/>
                    <a:pt x="16740" y="505"/>
                  </a:cubicBezTo>
                  <a:cubicBezTo>
                    <a:pt x="16739" y="506"/>
                    <a:pt x="16737" y="507"/>
                    <a:pt x="16734" y="507"/>
                  </a:cubicBezTo>
                  <a:cubicBezTo>
                    <a:pt x="16729" y="507"/>
                    <a:pt x="16721" y="505"/>
                    <a:pt x="16716" y="505"/>
                  </a:cubicBezTo>
                  <a:cubicBezTo>
                    <a:pt x="16699" y="505"/>
                    <a:pt x="16671" y="505"/>
                    <a:pt x="16671" y="519"/>
                  </a:cubicBezTo>
                  <a:cubicBezTo>
                    <a:pt x="16671" y="523"/>
                    <a:pt x="16675" y="526"/>
                    <a:pt x="16678" y="529"/>
                  </a:cubicBezTo>
                  <a:cubicBezTo>
                    <a:pt x="16659" y="528"/>
                    <a:pt x="16639" y="528"/>
                    <a:pt x="16620" y="528"/>
                  </a:cubicBezTo>
                  <a:cubicBezTo>
                    <a:pt x="16566" y="528"/>
                    <a:pt x="16512" y="531"/>
                    <a:pt x="16457" y="536"/>
                  </a:cubicBezTo>
                  <a:cubicBezTo>
                    <a:pt x="16431" y="538"/>
                    <a:pt x="16410" y="540"/>
                    <a:pt x="16394" y="540"/>
                  </a:cubicBezTo>
                  <a:cubicBezTo>
                    <a:pt x="16340" y="540"/>
                    <a:pt x="16333" y="523"/>
                    <a:pt x="16338" y="467"/>
                  </a:cubicBezTo>
                  <a:cubicBezTo>
                    <a:pt x="16338" y="457"/>
                    <a:pt x="16348" y="443"/>
                    <a:pt x="16321" y="439"/>
                  </a:cubicBezTo>
                  <a:cubicBezTo>
                    <a:pt x="16314" y="438"/>
                    <a:pt x="16307" y="437"/>
                    <a:pt x="16300" y="437"/>
                  </a:cubicBezTo>
                  <a:cubicBezTo>
                    <a:pt x="16293" y="437"/>
                    <a:pt x="16286" y="438"/>
                    <a:pt x="16279" y="439"/>
                  </a:cubicBezTo>
                  <a:cubicBezTo>
                    <a:pt x="16272" y="427"/>
                    <a:pt x="16256" y="424"/>
                    <a:pt x="16237" y="424"/>
                  </a:cubicBezTo>
                  <a:cubicBezTo>
                    <a:pt x="16219" y="424"/>
                    <a:pt x="16197" y="427"/>
                    <a:pt x="16178" y="428"/>
                  </a:cubicBezTo>
                  <a:cubicBezTo>
                    <a:pt x="16170" y="428"/>
                    <a:pt x="16162" y="428"/>
                    <a:pt x="16153" y="428"/>
                  </a:cubicBezTo>
                  <a:cubicBezTo>
                    <a:pt x="16139" y="428"/>
                    <a:pt x="16125" y="429"/>
                    <a:pt x="16116" y="436"/>
                  </a:cubicBezTo>
                  <a:cubicBezTo>
                    <a:pt x="16119" y="453"/>
                    <a:pt x="16158" y="449"/>
                    <a:pt x="16161" y="463"/>
                  </a:cubicBezTo>
                  <a:cubicBezTo>
                    <a:pt x="16151" y="470"/>
                    <a:pt x="16137" y="473"/>
                    <a:pt x="16119" y="473"/>
                  </a:cubicBezTo>
                  <a:cubicBezTo>
                    <a:pt x="16109" y="460"/>
                    <a:pt x="16068" y="425"/>
                    <a:pt x="16061" y="425"/>
                  </a:cubicBezTo>
                  <a:cubicBezTo>
                    <a:pt x="16036" y="428"/>
                    <a:pt x="16033" y="439"/>
                    <a:pt x="16033" y="453"/>
                  </a:cubicBezTo>
                  <a:cubicBezTo>
                    <a:pt x="16033" y="463"/>
                    <a:pt x="16040" y="470"/>
                    <a:pt x="16050" y="473"/>
                  </a:cubicBezTo>
                  <a:cubicBezTo>
                    <a:pt x="16033" y="473"/>
                    <a:pt x="16026" y="481"/>
                    <a:pt x="16026" y="491"/>
                  </a:cubicBezTo>
                  <a:cubicBezTo>
                    <a:pt x="16026" y="508"/>
                    <a:pt x="16047" y="508"/>
                    <a:pt x="16064" y="508"/>
                  </a:cubicBezTo>
                  <a:lnTo>
                    <a:pt x="16186" y="508"/>
                  </a:lnTo>
                  <a:cubicBezTo>
                    <a:pt x="16213" y="508"/>
                    <a:pt x="16234" y="505"/>
                    <a:pt x="16248" y="498"/>
                  </a:cubicBezTo>
                  <a:cubicBezTo>
                    <a:pt x="16252" y="505"/>
                    <a:pt x="16255" y="508"/>
                    <a:pt x="16258" y="512"/>
                  </a:cubicBezTo>
                  <a:cubicBezTo>
                    <a:pt x="16276" y="526"/>
                    <a:pt x="16276" y="536"/>
                    <a:pt x="16265" y="540"/>
                  </a:cubicBezTo>
                  <a:cubicBezTo>
                    <a:pt x="16255" y="540"/>
                    <a:pt x="16241" y="543"/>
                    <a:pt x="16231" y="550"/>
                  </a:cubicBezTo>
                  <a:cubicBezTo>
                    <a:pt x="16201" y="553"/>
                    <a:pt x="16173" y="554"/>
                    <a:pt x="16144" y="554"/>
                  </a:cubicBezTo>
                  <a:cubicBezTo>
                    <a:pt x="16105" y="554"/>
                    <a:pt x="16066" y="552"/>
                    <a:pt x="16026" y="550"/>
                  </a:cubicBezTo>
                  <a:cubicBezTo>
                    <a:pt x="16011" y="541"/>
                    <a:pt x="15993" y="537"/>
                    <a:pt x="15973" y="537"/>
                  </a:cubicBezTo>
                  <a:cubicBezTo>
                    <a:pt x="15955" y="537"/>
                    <a:pt x="15936" y="540"/>
                    <a:pt x="15919" y="543"/>
                  </a:cubicBezTo>
                  <a:cubicBezTo>
                    <a:pt x="15904" y="540"/>
                    <a:pt x="15925" y="529"/>
                    <a:pt x="15936" y="523"/>
                  </a:cubicBezTo>
                  <a:cubicBezTo>
                    <a:pt x="15970" y="498"/>
                    <a:pt x="15964" y="481"/>
                    <a:pt x="15911" y="470"/>
                  </a:cubicBezTo>
                  <a:cubicBezTo>
                    <a:pt x="15890" y="467"/>
                    <a:pt x="15866" y="467"/>
                    <a:pt x="15845" y="457"/>
                  </a:cubicBezTo>
                  <a:cubicBezTo>
                    <a:pt x="15830" y="447"/>
                    <a:pt x="15818" y="443"/>
                    <a:pt x="15808" y="443"/>
                  </a:cubicBezTo>
                  <a:cubicBezTo>
                    <a:pt x="15790" y="443"/>
                    <a:pt x="15780" y="457"/>
                    <a:pt x="15770" y="470"/>
                  </a:cubicBezTo>
                  <a:cubicBezTo>
                    <a:pt x="15761" y="464"/>
                    <a:pt x="15748" y="461"/>
                    <a:pt x="15733" y="461"/>
                  </a:cubicBezTo>
                  <a:cubicBezTo>
                    <a:pt x="15725" y="461"/>
                    <a:pt x="15716" y="462"/>
                    <a:pt x="15707" y="463"/>
                  </a:cubicBezTo>
                  <a:cubicBezTo>
                    <a:pt x="15682" y="463"/>
                    <a:pt x="15655" y="467"/>
                    <a:pt x="15627" y="470"/>
                  </a:cubicBezTo>
                  <a:cubicBezTo>
                    <a:pt x="15616" y="467"/>
                    <a:pt x="15606" y="467"/>
                    <a:pt x="15599" y="463"/>
                  </a:cubicBezTo>
                  <a:cubicBezTo>
                    <a:pt x="15591" y="457"/>
                    <a:pt x="15581" y="456"/>
                    <a:pt x="15570" y="456"/>
                  </a:cubicBezTo>
                  <a:cubicBezTo>
                    <a:pt x="15561" y="456"/>
                    <a:pt x="15551" y="457"/>
                    <a:pt x="15541" y="457"/>
                  </a:cubicBezTo>
                  <a:lnTo>
                    <a:pt x="15516" y="457"/>
                  </a:lnTo>
                  <a:cubicBezTo>
                    <a:pt x="15482" y="457"/>
                    <a:pt x="15464" y="467"/>
                    <a:pt x="15461" y="484"/>
                  </a:cubicBezTo>
                  <a:cubicBezTo>
                    <a:pt x="15453" y="508"/>
                    <a:pt x="15488" y="498"/>
                    <a:pt x="15506" y="505"/>
                  </a:cubicBezTo>
                  <a:cubicBezTo>
                    <a:pt x="15520" y="507"/>
                    <a:pt x="15533" y="511"/>
                    <a:pt x="15547" y="514"/>
                  </a:cubicBezTo>
                  <a:lnTo>
                    <a:pt x="15547" y="514"/>
                  </a:lnTo>
                  <a:cubicBezTo>
                    <a:pt x="15540" y="514"/>
                    <a:pt x="15533" y="513"/>
                    <a:pt x="15524" y="513"/>
                  </a:cubicBezTo>
                  <a:cubicBezTo>
                    <a:pt x="15514" y="513"/>
                    <a:pt x="15502" y="514"/>
                    <a:pt x="15488" y="515"/>
                  </a:cubicBezTo>
                  <a:lnTo>
                    <a:pt x="15474" y="515"/>
                  </a:lnTo>
                  <a:cubicBezTo>
                    <a:pt x="15443" y="512"/>
                    <a:pt x="15412" y="512"/>
                    <a:pt x="15384" y="512"/>
                  </a:cubicBezTo>
                  <a:cubicBezTo>
                    <a:pt x="15367" y="494"/>
                    <a:pt x="15332" y="481"/>
                    <a:pt x="15294" y="481"/>
                  </a:cubicBezTo>
                  <a:cubicBezTo>
                    <a:pt x="15277" y="484"/>
                    <a:pt x="15245" y="484"/>
                    <a:pt x="15256" y="502"/>
                  </a:cubicBezTo>
                  <a:cubicBezTo>
                    <a:pt x="15263" y="512"/>
                    <a:pt x="15270" y="519"/>
                    <a:pt x="15277" y="529"/>
                  </a:cubicBezTo>
                  <a:lnTo>
                    <a:pt x="15273" y="529"/>
                  </a:lnTo>
                  <a:cubicBezTo>
                    <a:pt x="15266" y="529"/>
                    <a:pt x="15256" y="529"/>
                    <a:pt x="15249" y="533"/>
                  </a:cubicBezTo>
                  <a:cubicBezTo>
                    <a:pt x="15245" y="541"/>
                    <a:pt x="15239" y="544"/>
                    <a:pt x="15231" y="544"/>
                  </a:cubicBezTo>
                  <a:cubicBezTo>
                    <a:pt x="15226" y="544"/>
                    <a:pt x="15219" y="543"/>
                    <a:pt x="15211" y="540"/>
                  </a:cubicBezTo>
                  <a:cubicBezTo>
                    <a:pt x="15197" y="536"/>
                    <a:pt x="15179" y="532"/>
                    <a:pt x="15164" y="532"/>
                  </a:cubicBezTo>
                  <a:cubicBezTo>
                    <a:pt x="15153" y="532"/>
                    <a:pt x="15144" y="534"/>
                    <a:pt x="15141" y="540"/>
                  </a:cubicBezTo>
                  <a:cubicBezTo>
                    <a:pt x="15134" y="553"/>
                    <a:pt x="15120" y="568"/>
                    <a:pt x="15113" y="582"/>
                  </a:cubicBezTo>
                  <a:cubicBezTo>
                    <a:pt x="15093" y="578"/>
                    <a:pt x="15075" y="578"/>
                    <a:pt x="15054" y="574"/>
                  </a:cubicBezTo>
                  <a:lnTo>
                    <a:pt x="15009" y="574"/>
                  </a:lnTo>
                  <a:cubicBezTo>
                    <a:pt x="14926" y="571"/>
                    <a:pt x="14843" y="561"/>
                    <a:pt x="14770" y="529"/>
                  </a:cubicBezTo>
                  <a:cubicBezTo>
                    <a:pt x="14764" y="527"/>
                    <a:pt x="14750" y="522"/>
                    <a:pt x="14738" y="522"/>
                  </a:cubicBezTo>
                  <a:cubicBezTo>
                    <a:pt x="14730" y="522"/>
                    <a:pt x="14723" y="524"/>
                    <a:pt x="14718" y="529"/>
                  </a:cubicBezTo>
                  <a:cubicBezTo>
                    <a:pt x="14718" y="529"/>
                    <a:pt x="14718" y="526"/>
                    <a:pt x="14715" y="523"/>
                  </a:cubicBezTo>
                  <a:cubicBezTo>
                    <a:pt x="14715" y="515"/>
                    <a:pt x="14694" y="508"/>
                    <a:pt x="14708" y="502"/>
                  </a:cubicBezTo>
                  <a:cubicBezTo>
                    <a:pt x="14713" y="499"/>
                    <a:pt x="14719" y="498"/>
                    <a:pt x="14725" y="498"/>
                  </a:cubicBezTo>
                  <a:cubicBezTo>
                    <a:pt x="14733" y="498"/>
                    <a:pt x="14741" y="500"/>
                    <a:pt x="14750" y="502"/>
                  </a:cubicBezTo>
                  <a:cubicBezTo>
                    <a:pt x="14757" y="504"/>
                    <a:pt x="14764" y="504"/>
                    <a:pt x="14770" y="504"/>
                  </a:cubicBezTo>
                  <a:cubicBezTo>
                    <a:pt x="14798" y="504"/>
                    <a:pt x="14822" y="491"/>
                    <a:pt x="14850" y="491"/>
                  </a:cubicBezTo>
                  <a:cubicBezTo>
                    <a:pt x="14836" y="478"/>
                    <a:pt x="14833" y="453"/>
                    <a:pt x="14812" y="449"/>
                  </a:cubicBezTo>
                  <a:cubicBezTo>
                    <a:pt x="14787" y="445"/>
                    <a:pt x="14760" y="439"/>
                    <a:pt x="14732" y="439"/>
                  </a:cubicBezTo>
                  <a:cubicBezTo>
                    <a:pt x="14716" y="439"/>
                    <a:pt x="14699" y="441"/>
                    <a:pt x="14683" y="446"/>
                  </a:cubicBezTo>
                  <a:cubicBezTo>
                    <a:pt x="14660" y="454"/>
                    <a:pt x="14641" y="461"/>
                    <a:pt x="14620" y="461"/>
                  </a:cubicBezTo>
                  <a:cubicBezTo>
                    <a:pt x="14604" y="461"/>
                    <a:pt x="14587" y="457"/>
                    <a:pt x="14566" y="446"/>
                  </a:cubicBezTo>
                  <a:cubicBezTo>
                    <a:pt x="14548" y="436"/>
                    <a:pt x="14528" y="432"/>
                    <a:pt x="14506" y="432"/>
                  </a:cubicBezTo>
                  <a:cubicBezTo>
                    <a:pt x="14476" y="432"/>
                    <a:pt x="14443" y="440"/>
                    <a:pt x="14417" y="453"/>
                  </a:cubicBezTo>
                  <a:cubicBezTo>
                    <a:pt x="14375" y="470"/>
                    <a:pt x="14385" y="488"/>
                    <a:pt x="14420" y="505"/>
                  </a:cubicBezTo>
                  <a:cubicBezTo>
                    <a:pt x="14420" y="519"/>
                    <a:pt x="14444" y="529"/>
                    <a:pt x="14451" y="540"/>
                  </a:cubicBezTo>
                  <a:lnTo>
                    <a:pt x="14454" y="543"/>
                  </a:lnTo>
                  <a:cubicBezTo>
                    <a:pt x="14447" y="547"/>
                    <a:pt x="14444" y="553"/>
                    <a:pt x="14433" y="561"/>
                  </a:cubicBezTo>
                  <a:cubicBezTo>
                    <a:pt x="14431" y="565"/>
                    <a:pt x="14425" y="568"/>
                    <a:pt x="14419" y="568"/>
                  </a:cubicBezTo>
                  <a:cubicBezTo>
                    <a:pt x="14414" y="568"/>
                    <a:pt x="14410" y="567"/>
                    <a:pt x="14406" y="564"/>
                  </a:cubicBezTo>
                  <a:cubicBezTo>
                    <a:pt x="14383" y="556"/>
                    <a:pt x="14361" y="553"/>
                    <a:pt x="14340" y="553"/>
                  </a:cubicBezTo>
                  <a:cubicBezTo>
                    <a:pt x="14315" y="553"/>
                    <a:pt x="14291" y="557"/>
                    <a:pt x="14267" y="561"/>
                  </a:cubicBezTo>
                  <a:cubicBezTo>
                    <a:pt x="14263" y="550"/>
                    <a:pt x="14257" y="543"/>
                    <a:pt x="14239" y="533"/>
                  </a:cubicBezTo>
                  <a:cubicBezTo>
                    <a:pt x="14257" y="515"/>
                    <a:pt x="14257" y="494"/>
                    <a:pt x="14222" y="491"/>
                  </a:cubicBezTo>
                  <a:cubicBezTo>
                    <a:pt x="14217" y="490"/>
                    <a:pt x="14213" y="490"/>
                    <a:pt x="14209" y="490"/>
                  </a:cubicBezTo>
                  <a:cubicBezTo>
                    <a:pt x="14185" y="490"/>
                    <a:pt x="14177" y="507"/>
                    <a:pt x="14180" y="523"/>
                  </a:cubicBezTo>
                  <a:cubicBezTo>
                    <a:pt x="14183" y="529"/>
                    <a:pt x="14188" y="540"/>
                    <a:pt x="14191" y="547"/>
                  </a:cubicBezTo>
                  <a:cubicBezTo>
                    <a:pt x="14175" y="548"/>
                    <a:pt x="14159" y="549"/>
                    <a:pt x="14144" y="549"/>
                  </a:cubicBezTo>
                  <a:cubicBezTo>
                    <a:pt x="14098" y="549"/>
                    <a:pt x="14061" y="540"/>
                    <a:pt x="14045" y="508"/>
                  </a:cubicBezTo>
                  <a:cubicBezTo>
                    <a:pt x="14039" y="496"/>
                    <a:pt x="14023" y="487"/>
                    <a:pt x="14004" y="487"/>
                  </a:cubicBezTo>
                  <a:cubicBezTo>
                    <a:pt x="13992" y="487"/>
                    <a:pt x="13979" y="490"/>
                    <a:pt x="13965" y="498"/>
                  </a:cubicBezTo>
                  <a:cubicBezTo>
                    <a:pt x="13965" y="502"/>
                    <a:pt x="13965" y="505"/>
                    <a:pt x="13962" y="505"/>
                  </a:cubicBezTo>
                  <a:cubicBezTo>
                    <a:pt x="13935" y="489"/>
                    <a:pt x="13915" y="463"/>
                    <a:pt x="13860" y="463"/>
                  </a:cubicBezTo>
                  <a:cubicBezTo>
                    <a:pt x="13857" y="463"/>
                    <a:pt x="13854" y="463"/>
                    <a:pt x="13850" y="463"/>
                  </a:cubicBezTo>
                  <a:cubicBezTo>
                    <a:pt x="13802" y="467"/>
                    <a:pt x="13813" y="491"/>
                    <a:pt x="13788" y="512"/>
                  </a:cubicBezTo>
                  <a:cubicBezTo>
                    <a:pt x="13788" y="492"/>
                    <a:pt x="13783" y="479"/>
                    <a:pt x="13761" y="479"/>
                  </a:cubicBezTo>
                  <a:cubicBezTo>
                    <a:pt x="13753" y="479"/>
                    <a:pt x="13743" y="480"/>
                    <a:pt x="13730" y="484"/>
                  </a:cubicBezTo>
                  <a:cubicBezTo>
                    <a:pt x="13721" y="488"/>
                    <a:pt x="13710" y="491"/>
                    <a:pt x="13697" y="491"/>
                  </a:cubicBezTo>
                  <a:cubicBezTo>
                    <a:pt x="13688" y="491"/>
                    <a:pt x="13680" y="490"/>
                    <a:pt x="13670" y="488"/>
                  </a:cubicBezTo>
                  <a:cubicBezTo>
                    <a:pt x="13658" y="483"/>
                    <a:pt x="13646" y="481"/>
                    <a:pt x="13635" y="481"/>
                  </a:cubicBezTo>
                  <a:cubicBezTo>
                    <a:pt x="13609" y="481"/>
                    <a:pt x="13589" y="492"/>
                    <a:pt x="13576" y="508"/>
                  </a:cubicBezTo>
                  <a:cubicBezTo>
                    <a:pt x="13538" y="508"/>
                    <a:pt x="13501" y="505"/>
                    <a:pt x="13462" y="505"/>
                  </a:cubicBezTo>
                  <a:cubicBezTo>
                    <a:pt x="13436" y="502"/>
                    <a:pt x="13434" y="478"/>
                    <a:pt x="13402" y="478"/>
                  </a:cubicBezTo>
                  <a:cubicBezTo>
                    <a:pt x="13396" y="478"/>
                    <a:pt x="13388" y="479"/>
                    <a:pt x="13379" y="481"/>
                  </a:cubicBezTo>
                  <a:cubicBezTo>
                    <a:pt x="13362" y="488"/>
                    <a:pt x="13337" y="491"/>
                    <a:pt x="13341" y="505"/>
                  </a:cubicBezTo>
                  <a:cubicBezTo>
                    <a:pt x="13344" y="519"/>
                    <a:pt x="13351" y="533"/>
                    <a:pt x="13372" y="533"/>
                  </a:cubicBezTo>
                  <a:cubicBezTo>
                    <a:pt x="13395" y="533"/>
                    <a:pt x="13420" y="545"/>
                    <a:pt x="13443" y="545"/>
                  </a:cubicBezTo>
                  <a:cubicBezTo>
                    <a:pt x="13454" y="545"/>
                    <a:pt x="13465" y="542"/>
                    <a:pt x="13476" y="533"/>
                  </a:cubicBezTo>
                  <a:cubicBezTo>
                    <a:pt x="13494" y="530"/>
                    <a:pt x="13513" y="520"/>
                    <a:pt x="13528" y="520"/>
                  </a:cubicBezTo>
                  <a:cubicBezTo>
                    <a:pt x="13533" y="520"/>
                    <a:pt x="13538" y="522"/>
                    <a:pt x="13542" y="526"/>
                  </a:cubicBezTo>
                  <a:cubicBezTo>
                    <a:pt x="13573" y="557"/>
                    <a:pt x="13650" y="564"/>
                    <a:pt x="13691" y="598"/>
                  </a:cubicBezTo>
                  <a:cubicBezTo>
                    <a:pt x="13670" y="598"/>
                    <a:pt x="13653" y="598"/>
                    <a:pt x="13632" y="602"/>
                  </a:cubicBezTo>
                  <a:lnTo>
                    <a:pt x="13507" y="602"/>
                  </a:lnTo>
                  <a:cubicBezTo>
                    <a:pt x="13505" y="603"/>
                    <a:pt x="13502" y="603"/>
                    <a:pt x="13499" y="603"/>
                  </a:cubicBezTo>
                  <a:cubicBezTo>
                    <a:pt x="13490" y="603"/>
                    <a:pt x="13481" y="602"/>
                    <a:pt x="13471" y="602"/>
                  </a:cubicBezTo>
                  <a:cubicBezTo>
                    <a:pt x="13461" y="602"/>
                    <a:pt x="13452" y="603"/>
                    <a:pt x="13445" y="609"/>
                  </a:cubicBezTo>
                  <a:cubicBezTo>
                    <a:pt x="13434" y="609"/>
                    <a:pt x="13424" y="612"/>
                    <a:pt x="13410" y="616"/>
                  </a:cubicBezTo>
                  <a:lnTo>
                    <a:pt x="13392" y="616"/>
                  </a:lnTo>
                  <a:cubicBezTo>
                    <a:pt x="13350" y="592"/>
                    <a:pt x="13303" y="580"/>
                    <a:pt x="13255" y="580"/>
                  </a:cubicBezTo>
                  <a:cubicBezTo>
                    <a:pt x="13217" y="580"/>
                    <a:pt x="13179" y="587"/>
                    <a:pt x="13139" y="602"/>
                  </a:cubicBezTo>
                  <a:cubicBezTo>
                    <a:pt x="13134" y="601"/>
                    <a:pt x="13129" y="600"/>
                    <a:pt x="13125" y="600"/>
                  </a:cubicBezTo>
                  <a:cubicBezTo>
                    <a:pt x="13112" y="600"/>
                    <a:pt x="13102" y="607"/>
                    <a:pt x="13091" y="609"/>
                  </a:cubicBezTo>
                  <a:cubicBezTo>
                    <a:pt x="13088" y="602"/>
                    <a:pt x="13088" y="595"/>
                    <a:pt x="13088" y="592"/>
                  </a:cubicBezTo>
                  <a:cubicBezTo>
                    <a:pt x="13082" y="575"/>
                    <a:pt x="13060" y="562"/>
                    <a:pt x="13041" y="562"/>
                  </a:cubicBezTo>
                  <a:cubicBezTo>
                    <a:pt x="13033" y="562"/>
                    <a:pt x="13026" y="564"/>
                    <a:pt x="13022" y="571"/>
                  </a:cubicBezTo>
                  <a:cubicBezTo>
                    <a:pt x="13010" y="587"/>
                    <a:pt x="13000" y="592"/>
                    <a:pt x="12989" y="592"/>
                  </a:cubicBezTo>
                  <a:cubicBezTo>
                    <a:pt x="12974" y="592"/>
                    <a:pt x="12960" y="582"/>
                    <a:pt x="12942" y="578"/>
                  </a:cubicBezTo>
                  <a:cubicBezTo>
                    <a:pt x="12925" y="572"/>
                    <a:pt x="12898" y="567"/>
                    <a:pt x="12880" y="567"/>
                  </a:cubicBezTo>
                  <a:cubicBezTo>
                    <a:pt x="12876" y="567"/>
                    <a:pt x="12872" y="567"/>
                    <a:pt x="12869" y="568"/>
                  </a:cubicBezTo>
                  <a:cubicBezTo>
                    <a:pt x="12851" y="572"/>
                    <a:pt x="12837" y="573"/>
                    <a:pt x="12824" y="573"/>
                  </a:cubicBezTo>
                  <a:cubicBezTo>
                    <a:pt x="12784" y="573"/>
                    <a:pt x="12765" y="555"/>
                    <a:pt x="12740" y="536"/>
                  </a:cubicBezTo>
                  <a:cubicBezTo>
                    <a:pt x="12724" y="524"/>
                    <a:pt x="12715" y="508"/>
                    <a:pt x="12681" y="508"/>
                  </a:cubicBezTo>
                  <a:cubicBezTo>
                    <a:pt x="12678" y="508"/>
                    <a:pt x="12675" y="508"/>
                    <a:pt x="12671" y="508"/>
                  </a:cubicBezTo>
                  <a:cubicBezTo>
                    <a:pt x="12668" y="508"/>
                    <a:pt x="12665" y="508"/>
                    <a:pt x="12662" y="508"/>
                  </a:cubicBezTo>
                  <a:cubicBezTo>
                    <a:pt x="12624" y="508"/>
                    <a:pt x="12636" y="527"/>
                    <a:pt x="12636" y="540"/>
                  </a:cubicBezTo>
                  <a:cubicBezTo>
                    <a:pt x="12636" y="553"/>
                    <a:pt x="12647" y="568"/>
                    <a:pt x="12650" y="585"/>
                  </a:cubicBezTo>
                  <a:lnTo>
                    <a:pt x="12539" y="585"/>
                  </a:lnTo>
                  <a:cubicBezTo>
                    <a:pt x="12519" y="578"/>
                    <a:pt x="12500" y="575"/>
                    <a:pt x="12482" y="575"/>
                  </a:cubicBezTo>
                  <a:cubicBezTo>
                    <a:pt x="12447" y="575"/>
                    <a:pt x="12414" y="585"/>
                    <a:pt x="12380" y="592"/>
                  </a:cubicBezTo>
                  <a:cubicBezTo>
                    <a:pt x="12365" y="592"/>
                    <a:pt x="12359" y="605"/>
                    <a:pt x="12346" y="605"/>
                  </a:cubicBezTo>
                  <a:cubicBezTo>
                    <a:pt x="12341" y="605"/>
                    <a:pt x="12335" y="603"/>
                    <a:pt x="12327" y="598"/>
                  </a:cubicBezTo>
                  <a:cubicBezTo>
                    <a:pt x="12331" y="588"/>
                    <a:pt x="12324" y="578"/>
                    <a:pt x="12303" y="578"/>
                  </a:cubicBezTo>
                  <a:cubicBezTo>
                    <a:pt x="12238" y="574"/>
                    <a:pt x="12199" y="547"/>
                    <a:pt x="12148" y="533"/>
                  </a:cubicBezTo>
                  <a:cubicBezTo>
                    <a:pt x="12141" y="526"/>
                    <a:pt x="12133" y="524"/>
                    <a:pt x="12124" y="524"/>
                  </a:cubicBezTo>
                  <a:cubicBezTo>
                    <a:pt x="12119" y="524"/>
                    <a:pt x="12114" y="525"/>
                    <a:pt x="12109" y="526"/>
                  </a:cubicBezTo>
                  <a:cubicBezTo>
                    <a:pt x="12093" y="530"/>
                    <a:pt x="12079" y="532"/>
                    <a:pt x="12066" y="532"/>
                  </a:cubicBezTo>
                  <a:cubicBezTo>
                    <a:pt x="12038" y="532"/>
                    <a:pt x="12018" y="523"/>
                    <a:pt x="12002" y="508"/>
                  </a:cubicBezTo>
                  <a:cubicBezTo>
                    <a:pt x="11977" y="502"/>
                    <a:pt x="11956" y="494"/>
                    <a:pt x="11935" y="491"/>
                  </a:cubicBezTo>
                  <a:cubicBezTo>
                    <a:pt x="11926" y="481"/>
                    <a:pt x="11913" y="479"/>
                    <a:pt x="11899" y="479"/>
                  </a:cubicBezTo>
                  <a:cubicBezTo>
                    <a:pt x="11887" y="479"/>
                    <a:pt x="11874" y="481"/>
                    <a:pt x="11863" y="481"/>
                  </a:cubicBezTo>
                  <a:cubicBezTo>
                    <a:pt x="11797" y="481"/>
                    <a:pt x="11735" y="488"/>
                    <a:pt x="11669" y="494"/>
                  </a:cubicBezTo>
                  <a:cubicBezTo>
                    <a:pt x="11627" y="498"/>
                    <a:pt x="11616" y="498"/>
                    <a:pt x="11637" y="519"/>
                  </a:cubicBezTo>
                  <a:cubicBezTo>
                    <a:pt x="11655" y="540"/>
                    <a:pt x="11644" y="553"/>
                    <a:pt x="11586" y="561"/>
                  </a:cubicBezTo>
                  <a:cubicBezTo>
                    <a:pt x="11627" y="536"/>
                    <a:pt x="11634" y="523"/>
                    <a:pt x="11575" y="523"/>
                  </a:cubicBezTo>
                  <a:lnTo>
                    <a:pt x="11502" y="523"/>
                  </a:lnTo>
                  <a:cubicBezTo>
                    <a:pt x="11499" y="503"/>
                    <a:pt x="11481" y="491"/>
                    <a:pt x="11458" y="491"/>
                  </a:cubicBezTo>
                  <a:cubicBezTo>
                    <a:pt x="11447" y="491"/>
                    <a:pt x="11436" y="493"/>
                    <a:pt x="11426" y="498"/>
                  </a:cubicBezTo>
                  <a:cubicBezTo>
                    <a:pt x="11402" y="508"/>
                    <a:pt x="11377" y="512"/>
                    <a:pt x="11349" y="519"/>
                  </a:cubicBezTo>
                  <a:cubicBezTo>
                    <a:pt x="11332" y="523"/>
                    <a:pt x="11315" y="529"/>
                    <a:pt x="11325" y="540"/>
                  </a:cubicBezTo>
                  <a:cubicBezTo>
                    <a:pt x="11330" y="547"/>
                    <a:pt x="11338" y="549"/>
                    <a:pt x="11346" y="549"/>
                  </a:cubicBezTo>
                  <a:cubicBezTo>
                    <a:pt x="11355" y="549"/>
                    <a:pt x="11363" y="547"/>
                    <a:pt x="11370" y="543"/>
                  </a:cubicBezTo>
                  <a:cubicBezTo>
                    <a:pt x="11383" y="535"/>
                    <a:pt x="11396" y="533"/>
                    <a:pt x="11409" y="533"/>
                  </a:cubicBezTo>
                  <a:cubicBezTo>
                    <a:pt x="11431" y="533"/>
                    <a:pt x="11453" y="540"/>
                    <a:pt x="11474" y="540"/>
                  </a:cubicBezTo>
                  <a:cubicBezTo>
                    <a:pt x="11477" y="540"/>
                    <a:pt x="11479" y="540"/>
                    <a:pt x="11481" y="540"/>
                  </a:cubicBezTo>
                  <a:cubicBezTo>
                    <a:pt x="11484" y="540"/>
                    <a:pt x="11487" y="541"/>
                    <a:pt x="11490" y="541"/>
                  </a:cubicBezTo>
                  <a:cubicBezTo>
                    <a:pt x="11499" y="541"/>
                    <a:pt x="11509" y="539"/>
                    <a:pt x="11518" y="539"/>
                  </a:cubicBezTo>
                  <a:cubicBezTo>
                    <a:pt x="11532" y="539"/>
                    <a:pt x="11541" y="542"/>
                    <a:pt x="11533" y="557"/>
                  </a:cubicBezTo>
                  <a:cubicBezTo>
                    <a:pt x="11512" y="564"/>
                    <a:pt x="11491" y="571"/>
                    <a:pt x="11471" y="574"/>
                  </a:cubicBezTo>
                  <a:lnTo>
                    <a:pt x="11387" y="574"/>
                  </a:lnTo>
                  <a:cubicBezTo>
                    <a:pt x="11383" y="575"/>
                    <a:pt x="11379" y="575"/>
                    <a:pt x="11375" y="575"/>
                  </a:cubicBezTo>
                  <a:cubicBezTo>
                    <a:pt x="11363" y="575"/>
                    <a:pt x="11351" y="574"/>
                    <a:pt x="11340" y="574"/>
                  </a:cubicBezTo>
                  <a:cubicBezTo>
                    <a:pt x="11315" y="574"/>
                    <a:pt x="11298" y="578"/>
                    <a:pt x="11311" y="606"/>
                  </a:cubicBezTo>
                  <a:cubicBezTo>
                    <a:pt x="11316" y="615"/>
                    <a:pt x="11302" y="615"/>
                    <a:pt x="11288" y="615"/>
                  </a:cubicBezTo>
                  <a:lnTo>
                    <a:pt x="11288" y="615"/>
                  </a:lnTo>
                  <a:cubicBezTo>
                    <a:pt x="11281" y="615"/>
                    <a:pt x="11274" y="615"/>
                    <a:pt x="11269" y="616"/>
                  </a:cubicBezTo>
                  <a:cubicBezTo>
                    <a:pt x="11260" y="617"/>
                    <a:pt x="11251" y="618"/>
                    <a:pt x="11242" y="618"/>
                  </a:cubicBezTo>
                  <a:cubicBezTo>
                    <a:pt x="11224" y="618"/>
                    <a:pt x="11207" y="615"/>
                    <a:pt x="11193" y="606"/>
                  </a:cubicBezTo>
                  <a:cubicBezTo>
                    <a:pt x="11169" y="578"/>
                    <a:pt x="11211" y="536"/>
                    <a:pt x="11138" y="515"/>
                  </a:cubicBezTo>
                  <a:lnTo>
                    <a:pt x="11128" y="515"/>
                  </a:lnTo>
                  <a:cubicBezTo>
                    <a:pt x="11079" y="510"/>
                    <a:pt x="11032" y="491"/>
                    <a:pt x="10983" y="491"/>
                  </a:cubicBezTo>
                  <a:cubicBezTo>
                    <a:pt x="10961" y="491"/>
                    <a:pt x="10939" y="494"/>
                    <a:pt x="10915" y="505"/>
                  </a:cubicBezTo>
                  <a:cubicBezTo>
                    <a:pt x="10905" y="505"/>
                    <a:pt x="10894" y="508"/>
                    <a:pt x="10884" y="508"/>
                  </a:cubicBezTo>
                  <a:cubicBezTo>
                    <a:pt x="10877" y="508"/>
                    <a:pt x="10870" y="507"/>
                    <a:pt x="10866" y="507"/>
                  </a:cubicBezTo>
                  <a:cubicBezTo>
                    <a:pt x="10863" y="507"/>
                    <a:pt x="10861" y="507"/>
                    <a:pt x="10860" y="508"/>
                  </a:cubicBezTo>
                  <a:cubicBezTo>
                    <a:pt x="10832" y="533"/>
                    <a:pt x="10798" y="561"/>
                    <a:pt x="10784" y="588"/>
                  </a:cubicBezTo>
                  <a:cubicBezTo>
                    <a:pt x="10770" y="619"/>
                    <a:pt x="10739" y="644"/>
                    <a:pt x="10673" y="651"/>
                  </a:cubicBezTo>
                  <a:cubicBezTo>
                    <a:pt x="10659" y="652"/>
                    <a:pt x="10645" y="653"/>
                    <a:pt x="10631" y="653"/>
                  </a:cubicBezTo>
                  <a:cubicBezTo>
                    <a:pt x="10585" y="653"/>
                    <a:pt x="10542" y="646"/>
                    <a:pt x="10499" y="640"/>
                  </a:cubicBezTo>
                  <a:cubicBezTo>
                    <a:pt x="10503" y="630"/>
                    <a:pt x="10513" y="627"/>
                    <a:pt x="10531" y="627"/>
                  </a:cubicBezTo>
                  <a:cubicBezTo>
                    <a:pt x="10548" y="623"/>
                    <a:pt x="10576" y="623"/>
                    <a:pt x="10561" y="609"/>
                  </a:cubicBezTo>
                  <a:cubicBezTo>
                    <a:pt x="10555" y="598"/>
                    <a:pt x="10561" y="582"/>
                    <a:pt x="10531" y="578"/>
                  </a:cubicBezTo>
                  <a:cubicBezTo>
                    <a:pt x="10528" y="577"/>
                    <a:pt x="10526" y="577"/>
                    <a:pt x="10525" y="577"/>
                  </a:cubicBezTo>
                  <a:cubicBezTo>
                    <a:pt x="10508" y="577"/>
                    <a:pt x="10502" y="589"/>
                    <a:pt x="10492" y="595"/>
                  </a:cubicBezTo>
                  <a:cubicBezTo>
                    <a:pt x="10486" y="602"/>
                    <a:pt x="10471" y="606"/>
                    <a:pt x="10461" y="609"/>
                  </a:cubicBezTo>
                  <a:cubicBezTo>
                    <a:pt x="10416" y="612"/>
                    <a:pt x="10399" y="627"/>
                    <a:pt x="10412" y="651"/>
                  </a:cubicBezTo>
                  <a:lnTo>
                    <a:pt x="10399" y="651"/>
                  </a:lnTo>
                  <a:cubicBezTo>
                    <a:pt x="10394" y="650"/>
                    <a:pt x="10389" y="650"/>
                    <a:pt x="10385" y="650"/>
                  </a:cubicBezTo>
                  <a:cubicBezTo>
                    <a:pt x="10351" y="650"/>
                    <a:pt x="10355" y="672"/>
                    <a:pt x="10332" y="678"/>
                  </a:cubicBezTo>
                  <a:cubicBezTo>
                    <a:pt x="10332" y="682"/>
                    <a:pt x="10329" y="686"/>
                    <a:pt x="10326" y="692"/>
                  </a:cubicBezTo>
                  <a:cubicBezTo>
                    <a:pt x="10277" y="678"/>
                    <a:pt x="10228" y="665"/>
                    <a:pt x="10187" y="644"/>
                  </a:cubicBezTo>
                  <a:cubicBezTo>
                    <a:pt x="10228" y="640"/>
                    <a:pt x="10228" y="616"/>
                    <a:pt x="10249" y="602"/>
                  </a:cubicBezTo>
                  <a:cubicBezTo>
                    <a:pt x="10257" y="597"/>
                    <a:pt x="10248" y="594"/>
                    <a:pt x="10236" y="594"/>
                  </a:cubicBezTo>
                  <a:cubicBezTo>
                    <a:pt x="10231" y="594"/>
                    <a:pt x="10226" y="594"/>
                    <a:pt x="10222" y="595"/>
                  </a:cubicBezTo>
                  <a:cubicBezTo>
                    <a:pt x="10212" y="595"/>
                    <a:pt x="10208" y="595"/>
                    <a:pt x="10204" y="602"/>
                  </a:cubicBezTo>
                  <a:cubicBezTo>
                    <a:pt x="10199" y="606"/>
                    <a:pt x="10192" y="607"/>
                    <a:pt x="10185" y="607"/>
                  </a:cubicBezTo>
                  <a:cubicBezTo>
                    <a:pt x="10178" y="607"/>
                    <a:pt x="10170" y="606"/>
                    <a:pt x="10163" y="606"/>
                  </a:cubicBezTo>
                  <a:cubicBezTo>
                    <a:pt x="10157" y="606"/>
                    <a:pt x="10150" y="605"/>
                    <a:pt x="10143" y="605"/>
                  </a:cubicBezTo>
                  <a:cubicBezTo>
                    <a:pt x="10129" y="605"/>
                    <a:pt x="10116" y="607"/>
                    <a:pt x="10114" y="616"/>
                  </a:cubicBezTo>
                  <a:cubicBezTo>
                    <a:pt x="10111" y="630"/>
                    <a:pt x="10138" y="627"/>
                    <a:pt x="10153" y="633"/>
                  </a:cubicBezTo>
                  <a:cubicBezTo>
                    <a:pt x="10156" y="647"/>
                    <a:pt x="10153" y="657"/>
                    <a:pt x="10121" y="661"/>
                  </a:cubicBezTo>
                  <a:cubicBezTo>
                    <a:pt x="10100" y="655"/>
                    <a:pt x="10080" y="652"/>
                    <a:pt x="10060" y="652"/>
                  </a:cubicBezTo>
                  <a:cubicBezTo>
                    <a:pt x="10037" y="652"/>
                    <a:pt x="10015" y="655"/>
                    <a:pt x="9993" y="661"/>
                  </a:cubicBezTo>
                  <a:cubicBezTo>
                    <a:pt x="9983" y="654"/>
                    <a:pt x="9958" y="651"/>
                    <a:pt x="9969" y="644"/>
                  </a:cubicBezTo>
                  <a:cubicBezTo>
                    <a:pt x="9993" y="623"/>
                    <a:pt x="9986" y="602"/>
                    <a:pt x="10007" y="582"/>
                  </a:cubicBezTo>
                  <a:cubicBezTo>
                    <a:pt x="9996" y="577"/>
                    <a:pt x="9982" y="576"/>
                    <a:pt x="9967" y="576"/>
                  </a:cubicBezTo>
                  <a:cubicBezTo>
                    <a:pt x="9956" y="576"/>
                    <a:pt x="9945" y="576"/>
                    <a:pt x="9934" y="576"/>
                  </a:cubicBezTo>
                  <a:cubicBezTo>
                    <a:pt x="9907" y="576"/>
                    <a:pt x="9882" y="573"/>
                    <a:pt x="9871" y="550"/>
                  </a:cubicBezTo>
                  <a:cubicBezTo>
                    <a:pt x="9833" y="595"/>
                    <a:pt x="9770" y="606"/>
                    <a:pt x="9680" y="609"/>
                  </a:cubicBezTo>
                  <a:cubicBezTo>
                    <a:pt x="9767" y="578"/>
                    <a:pt x="9767" y="574"/>
                    <a:pt x="9698" y="540"/>
                  </a:cubicBezTo>
                  <a:cubicBezTo>
                    <a:pt x="9687" y="536"/>
                    <a:pt x="9677" y="534"/>
                    <a:pt x="9668" y="534"/>
                  </a:cubicBezTo>
                  <a:cubicBezTo>
                    <a:pt x="9640" y="534"/>
                    <a:pt x="9618" y="548"/>
                    <a:pt x="9597" y="553"/>
                  </a:cubicBezTo>
                  <a:cubicBezTo>
                    <a:pt x="9580" y="557"/>
                    <a:pt x="9608" y="571"/>
                    <a:pt x="9632" y="574"/>
                  </a:cubicBezTo>
                  <a:cubicBezTo>
                    <a:pt x="9632" y="583"/>
                    <a:pt x="9638" y="590"/>
                    <a:pt x="9623" y="590"/>
                  </a:cubicBezTo>
                  <a:cubicBezTo>
                    <a:pt x="9619" y="590"/>
                    <a:pt x="9612" y="590"/>
                    <a:pt x="9604" y="588"/>
                  </a:cubicBezTo>
                  <a:cubicBezTo>
                    <a:pt x="9597" y="587"/>
                    <a:pt x="9591" y="586"/>
                    <a:pt x="9585" y="586"/>
                  </a:cubicBezTo>
                  <a:cubicBezTo>
                    <a:pt x="9556" y="586"/>
                    <a:pt x="9548" y="608"/>
                    <a:pt x="9541" y="619"/>
                  </a:cubicBezTo>
                  <a:cubicBezTo>
                    <a:pt x="9535" y="633"/>
                    <a:pt x="9556" y="633"/>
                    <a:pt x="9573" y="633"/>
                  </a:cubicBezTo>
                  <a:cubicBezTo>
                    <a:pt x="9588" y="631"/>
                    <a:pt x="9601" y="630"/>
                    <a:pt x="9610" y="630"/>
                  </a:cubicBezTo>
                  <a:cubicBezTo>
                    <a:pt x="9654" y="630"/>
                    <a:pt x="9650" y="652"/>
                    <a:pt x="9650" y="675"/>
                  </a:cubicBezTo>
                  <a:cubicBezTo>
                    <a:pt x="9636" y="670"/>
                    <a:pt x="9623" y="669"/>
                    <a:pt x="9610" y="669"/>
                  </a:cubicBezTo>
                  <a:cubicBezTo>
                    <a:pt x="9583" y="669"/>
                    <a:pt x="9557" y="676"/>
                    <a:pt x="9531" y="678"/>
                  </a:cubicBezTo>
                  <a:cubicBezTo>
                    <a:pt x="9514" y="682"/>
                    <a:pt x="9504" y="689"/>
                    <a:pt x="9507" y="699"/>
                  </a:cubicBezTo>
                  <a:cubicBezTo>
                    <a:pt x="9507" y="705"/>
                    <a:pt x="9519" y="711"/>
                    <a:pt x="9529" y="711"/>
                  </a:cubicBezTo>
                  <a:cubicBezTo>
                    <a:pt x="9531" y="711"/>
                    <a:pt x="9533" y="710"/>
                    <a:pt x="9535" y="710"/>
                  </a:cubicBezTo>
                  <a:cubicBezTo>
                    <a:pt x="9552" y="705"/>
                    <a:pt x="9572" y="704"/>
                    <a:pt x="9592" y="704"/>
                  </a:cubicBezTo>
                  <a:cubicBezTo>
                    <a:pt x="9607" y="704"/>
                    <a:pt x="9622" y="705"/>
                    <a:pt x="9637" y="705"/>
                  </a:cubicBezTo>
                  <a:cubicBezTo>
                    <a:pt x="9665" y="705"/>
                    <a:pt x="9692" y="703"/>
                    <a:pt x="9715" y="692"/>
                  </a:cubicBezTo>
                  <a:cubicBezTo>
                    <a:pt x="9726" y="694"/>
                    <a:pt x="9735" y="694"/>
                    <a:pt x="9744" y="694"/>
                  </a:cubicBezTo>
                  <a:cubicBezTo>
                    <a:pt x="9788" y="694"/>
                    <a:pt x="9810" y="680"/>
                    <a:pt x="9802" y="651"/>
                  </a:cubicBezTo>
                  <a:cubicBezTo>
                    <a:pt x="9799" y="630"/>
                    <a:pt x="9816" y="627"/>
                    <a:pt x="9847" y="623"/>
                  </a:cubicBezTo>
                  <a:cubicBezTo>
                    <a:pt x="9870" y="649"/>
                    <a:pt x="9869" y="687"/>
                    <a:pt x="9932" y="687"/>
                  </a:cubicBezTo>
                  <a:cubicBezTo>
                    <a:pt x="9945" y="687"/>
                    <a:pt x="9960" y="685"/>
                    <a:pt x="9979" y="682"/>
                  </a:cubicBezTo>
                  <a:cubicBezTo>
                    <a:pt x="9983" y="686"/>
                    <a:pt x="9986" y="686"/>
                    <a:pt x="9993" y="689"/>
                  </a:cubicBezTo>
                  <a:cubicBezTo>
                    <a:pt x="9986" y="702"/>
                    <a:pt x="10048" y="702"/>
                    <a:pt x="10020" y="723"/>
                  </a:cubicBezTo>
                  <a:cubicBezTo>
                    <a:pt x="9986" y="755"/>
                    <a:pt x="10028" y="758"/>
                    <a:pt x="10073" y="762"/>
                  </a:cubicBezTo>
                  <a:cubicBezTo>
                    <a:pt x="10076" y="769"/>
                    <a:pt x="10087" y="772"/>
                    <a:pt x="10103" y="772"/>
                  </a:cubicBezTo>
                  <a:cubicBezTo>
                    <a:pt x="10108" y="776"/>
                    <a:pt x="10114" y="782"/>
                    <a:pt x="10121" y="786"/>
                  </a:cubicBezTo>
                  <a:cubicBezTo>
                    <a:pt x="10137" y="786"/>
                    <a:pt x="10109" y="812"/>
                    <a:pt x="10127" y="812"/>
                  </a:cubicBezTo>
                  <a:cubicBezTo>
                    <a:pt x="10132" y="812"/>
                    <a:pt x="10142" y="810"/>
                    <a:pt x="10159" y="803"/>
                  </a:cubicBezTo>
                  <a:cubicBezTo>
                    <a:pt x="10162" y="802"/>
                    <a:pt x="10165" y="802"/>
                    <a:pt x="10168" y="802"/>
                  </a:cubicBezTo>
                  <a:cubicBezTo>
                    <a:pt x="10180" y="802"/>
                    <a:pt x="10181" y="815"/>
                    <a:pt x="10187" y="821"/>
                  </a:cubicBezTo>
                  <a:cubicBezTo>
                    <a:pt x="10173" y="835"/>
                    <a:pt x="10191" y="838"/>
                    <a:pt x="10201" y="845"/>
                  </a:cubicBezTo>
                  <a:cubicBezTo>
                    <a:pt x="10182" y="849"/>
                    <a:pt x="10160" y="857"/>
                    <a:pt x="10145" y="857"/>
                  </a:cubicBezTo>
                  <a:cubicBezTo>
                    <a:pt x="10132" y="857"/>
                    <a:pt x="10123" y="851"/>
                    <a:pt x="10124" y="831"/>
                  </a:cubicBezTo>
                  <a:cubicBezTo>
                    <a:pt x="10124" y="824"/>
                    <a:pt x="10100" y="821"/>
                    <a:pt x="10083" y="821"/>
                  </a:cubicBezTo>
                  <a:cubicBezTo>
                    <a:pt x="10077" y="821"/>
                    <a:pt x="10071" y="821"/>
                    <a:pt x="10066" y="821"/>
                  </a:cubicBezTo>
                  <a:cubicBezTo>
                    <a:pt x="10011" y="821"/>
                    <a:pt x="9968" y="796"/>
                    <a:pt x="9912" y="796"/>
                  </a:cubicBezTo>
                  <a:cubicBezTo>
                    <a:pt x="9907" y="796"/>
                    <a:pt x="9901" y="796"/>
                    <a:pt x="9895" y="796"/>
                  </a:cubicBezTo>
                  <a:lnTo>
                    <a:pt x="9895" y="814"/>
                  </a:lnTo>
                  <a:cubicBezTo>
                    <a:pt x="9892" y="806"/>
                    <a:pt x="9892" y="803"/>
                    <a:pt x="9895" y="796"/>
                  </a:cubicBezTo>
                  <a:lnTo>
                    <a:pt x="9895" y="796"/>
                  </a:lnTo>
                  <a:cubicBezTo>
                    <a:pt x="9865" y="802"/>
                    <a:pt x="9842" y="814"/>
                    <a:pt x="9810" y="814"/>
                  </a:cubicBezTo>
                  <a:cubicBezTo>
                    <a:pt x="9806" y="814"/>
                    <a:pt x="9803" y="814"/>
                    <a:pt x="9799" y="814"/>
                  </a:cubicBezTo>
                  <a:cubicBezTo>
                    <a:pt x="9760" y="827"/>
                    <a:pt x="9701" y="817"/>
                    <a:pt x="9684" y="848"/>
                  </a:cubicBezTo>
                  <a:cubicBezTo>
                    <a:pt x="9684" y="852"/>
                    <a:pt x="9684" y="859"/>
                    <a:pt x="9687" y="862"/>
                  </a:cubicBezTo>
                  <a:cubicBezTo>
                    <a:pt x="9684" y="866"/>
                    <a:pt x="9684" y="869"/>
                    <a:pt x="9684" y="873"/>
                  </a:cubicBezTo>
                  <a:cubicBezTo>
                    <a:pt x="9642" y="873"/>
                    <a:pt x="9615" y="886"/>
                    <a:pt x="9583" y="894"/>
                  </a:cubicBezTo>
                  <a:cubicBezTo>
                    <a:pt x="9575" y="897"/>
                    <a:pt x="9565" y="899"/>
                    <a:pt x="9555" y="899"/>
                  </a:cubicBezTo>
                  <a:cubicBezTo>
                    <a:pt x="9546" y="899"/>
                    <a:pt x="9535" y="897"/>
                    <a:pt x="9525" y="894"/>
                  </a:cubicBezTo>
                  <a:cubicBezTo>
                    <a:pt x="9513" y="888"/>
                    <a:pt x="9500" y="885"/>
                    <a:pt x="9487" y="885"/>
                  </a:cubicBezTo>
                  <a:cubicBezTo>
                    <a:pt x="9477" y="885"/>
                    <a:pt x="9467" y="887"/>
                    <a:pt x="9458" y="890"/>
                  </a:cubicBezTo>
                  <a:cubicBezTo>
                    <a:pt x="9446" y="895"/>
                    <a:pt x="9436" y="896"/>
                    <a:pt x="9429" y="896"/>
                  </a:cubicBezTo>
                  <a:cubicBezTo>
                    <a:pt x="9409" y="896"/>
                    <a:pt x="9402" y="883"/>
                    <a:pt x="9389" y="873"/>
                  </a:cubicBezTo>
                  <a:cubicBezTo>
                    <a:pt x="9376" y="864"/>
                    <a:pt x="9365" y="861"/>
                    <a:pt x="9354" y="861"/>
                  </a:cubicBezTo>
                  <a:cubicBezTo>
                    <a:pt x="9328" y="861"/>
                    <a:pt x="9305" y="877"/>
                    <a:pt x="9278" y="880"/>
                  </a:cubicBezTo>
                  <a:cubicBezTo>
                    <a:pt x="9298" y="857"/>
                    <a:pt x="9293" y="851"/>
                    <a:pt x="9280" y="851"/>
                  </a:cubicBezTo>
                  <a:cubicBezTo>
                    <a:pt x="9267" y="851"/>
                    <a:pt x="9244" y="857"/>
                    <a:pt x="9230" y="857"/>
                  </a:cubicBezTo>
                  <a:cubicBezTo>
                    <a:pt x="9225" y="857"/>
                    <a:pt x="9222" y="857"/>
                    <a:pt x="9219" y="856"/>
                  </a:cubicBezTo>
                  <a:lnTo>
                    <a:pt x="9219" y="856"/>
                  </a:lnTo>
                  <a:cubicBezTo>
                    <a:pt x="9292" y="911"/>
                    <a:pt x="9157" y="897"/>
                    <a:pt x="9139" y="921"/>
                  </a:cubicBezTo>
                  <a:cubicBezTo>
                    <a:pt x="9137" y="926"/>
                    <a:pt x="9134" y="928"/>
                    <a:pt x="9131" y="928"/>
                  </a:cubicBezTo>
                  <a:cubicBezTo>
                    <a:pt x="9123" y="928"/>
                    <a:pt x="9114" y="915"/>
                    <a:pt x="9101" y="915"/>
                  </a:cubicBezTo>
                  <a:cubicBezTo>
                    <a:pt x="9092" y="912"/>
                    <a:pt x="9083" y="911"/>
                    <a:pt x="9073" y="911"/>
                  </a:cubicBezTo>
                  <a:cubicBezTo>
                    <a:pt x="9055" y="911"/>
                    <a:pt x="9037" y="915"/>
                    <a:pt x="9018" y="915"/>
                  </a:cubicBezTo>
                  <a:cubicBezTo>
                    <a:pt x="8989" y="896"/>
                    <a:pt x="9013" y="894"/>
                    <a:pt x="9032" y="894"/>
                  </a:cubicBezTo>
                  <a:cubicBezTo>
                    <a:pt x="9038" y="894"/>
                    <a:pt x="9043" y="894"/>
                    <a:pt x="9046" y="894"/>
                  </a:cubicBezTo>
                  <a:cubicBezTo>
                    <a:pt x="9077" y="890"/>
                    <a:pt x="9108" y="886"/>
                    <a:pt x="9098" y="866"/>
                  </a:cubicBezTo>
                  <a:cubicBezTo>
                    <a:pt x="9098" y="852"/>
                    <a:pt x="9059" y="838"/>
                    <a:pt x="9083" y="821"/>
                  </a:cubicBezTo>
                  <a:lnTo>
                    <a:pt x="9083" y="821"/>
                  </a:lnTo>
                  <a:cubicBezTo>
                    <a:pt x="9097" y="823"/>
                    <a:pt x="9102" y="835"/>
                    <a:pt x="9116" y="835"/>
                  </a:cubicBezTo>
                  <a:cubicBezTo>
                    <a:pt x="9119" y="835"/>
                    <a:pt x="9124" y="834"/>
                    <a:pt x="9129" y="831"/>
                  </a:cubicBezTo>
                  <a:cubicBezTo>
                    <a:pt x="9146" y="827"/>
                    <a:pt x="9139" y="821"/>
                    <a:pt x="9139" y="811"/>
                  </a:cubicBezTo>
                  <a:cubicBezTo>
                    <a:pt x="9143" y="782"/>
                    <a:pt x="9083" y="765"/>
                    <a:pt x="9098" y="737"/>
                  </a:cubicBezTo>
                  <a:lnTo>
                    <a:pt x="9098" y="737"/>
                  </a:lnTo>
                  <a:cubicBezTo>
                    <a:pt x="9122" y="748"/>
                    <a:pt x="9146" y="748"/>
                    <a:pt x="9184" y="748"/>
                  </a:cubicBezTo>
                  <a:cubicBezTo>
                    <a:pt x="9250" y="741"/>
                    <a:pt x="9257" y="710"/>
                    <a:pt x="9292" y="692"/>
                  </a:cubicBezTo>
                  <a:cubicBezTo>
                    <a:pt x="9302" y="696"/>
                    <a:pt x="9317" y="699"/>
                    <a:pt x="9327" y="702"/>
                  </a:cubicBezTo>
                  <a:cubicBezTo>
                    <a:pt x="9337" y="706"/>
                    <a:pt x="9347" y="707"/>
                    <a:pt x="9356" y="707"/>
                  </a:cubicBezTo>
                  <a:cubicBezTo>
                    <a:pt x="9379" y="707"/>
                    <a:pt x="9398" y="699"/>
                    <a:pt x="9413" y="692"/>
                  </a:cubicBezTo>
                  <a:cubicBezTo>
                    <a:pt x="9431" y="682"/>
                    <a:pt x="9424" y="665"/>
                    <a:pt x="9389" y="661"/>
                  </a:cubicBezTo>
                  <a:cubicBezTo>
                    <a:pt x="9375" y="657"/>
                    <a:pt x="9362" y="651"/>
                    <a:pt x="9362" y="644"/>
                  </a:cubicBezTo>
                  <a:cubicBezTo>
                    <a:pt x="9384" y="640"/>
                    <a:pt x="9364" y="619"/>
                    <a:pt x="9396" y="619"/>
                  </a:cubicBezTo>
                  <a:cubicBezTo>
                    <a:pt x="9398" y="619"/>
                    <a:pt x="9400" y="619"/>
                    <a:pt x="9403" y="619"/>
                  </a:cubicBezTo>
                  <a:cubicBezTo>
                    <a:pt x="9424" y="625"/>
                    <a:pt x="9442" y="627"/>
                    <a:pt x="9457" y="627"/>
                  </a:cubicBezTo>
                  <a:cubicBezTo>
                    <a:pt x="9497" y="627"/>
                    <a:pt x="9520" y="610"/>
                    <a:pt x="9535" y="585"/>
                  </a:cubicBezTo>
                  <a:cubicBezTo>
                    <a:pt x="9512" y="585"/>
                    <a:pt x="9490" y="582"/>
                    <a:pt x="9468" y="582"/>
                  </a:cubicBezTo>
                  <a:cubicBezTo>
                    <a:pt x="9452" y="582"/>
                    <a:pt x="9436" y="584"/>
                    <a:pt x="9421" y="588"/>
                  </a:cubicBezTo>
                  <a:cubicBezTo>
                    <a:pt x="9377" y="594"/>
                    <a:pt x="9345" y="620"/>
                    <a:pt x="9294" y="620"/>
                  </a:cubicBezTo>
                  <a:cubicBezTo>
                    <a:pt x="9288" y="620"/>
                    <a:pt x="9281" y="620"/>
                    <a:pt x="9275" y="619"/>
                  </a:cubicBezTo>
                  <a:cubicBezTo>
                    <a:pt x="9264" y="612"/>
                    <a:pt x="9264" y="606"/>
                    <a:pt x="9264" y="602"/>
                  </a:cubicBezTo>
                  <a:cubicBezTo>
                    <a:pt x="9275" y="598"/>
                    <a:pt x="9288" y="592"/>
                    <a:pt x="9285" y="585"/>
                  </a:cubicBezTo>
                  <a:cubicBezTo>
                    <a:pt x="9285" y="582"/>
                    <a:pt x="9275" y="577"/>
                    <a:pt x="9263" y="577"/>
                  </a:cubicBezTo>
                  <a:cubicBezTo>
                    <a:pt x="9260" y="577"/>
                    <a:pt x="9257" y="577"/>
                    <a:pt x="9254" y="578"/>
                  </a:cubicBezTo>
                  <a:cubicBezTo>
                    <a:pt x="9237" y="582"/>
                    <a:pt x="9216" y="588"/>
                    <a:pt x="9198" y="588"/>
                  </a:cubicBezTo>
                  <a:cubicBezTo>
                    <a:pt x="9181" y="587"/>
                    <a:pt x="9167" y="586"/>
                    <a:pt x="9157" y="586"/>
                  </a:cubicBezTo>
                  <a:cubicBezTo>
                    <a:pt x="9105" y="586"/>
                    <a:pt x="9140" y="606"/>
                    <a:pt x="9160" y="627"/>
                  </a:cubicBezTo>
                  <a:cubicBezTo>
                    <a:pt x="9163" y="640"/>
                    <a:pt x="9233" y="627"/>
                    <a:pt x="9208" y="654"/>
                  </a:cubicBezTo>
                  <a:cubicBezTo>
                    <a:pt x="9192" y="654"/>
                    <a:pt x="9182" y="641"/>
                    <a:pt x="9165" y="641"/>
                  </a:cubicBezTo>
                  <a:cubicBezTo>
                    <a:pt x="9161" y="641"/>
                    <a:pt x="9156" y="642"/>
                    <a:pt x="9150" y="644"/>
                  </a:cubicBezTo>
                  <a:cubicBezTo>
                    <a:pt x="9139" y="644"/>
                    <a:pt x="9133" y="647"/>
                    <a:pt x="9125" y="647"/>
                  </a:cubicBezTo>
                  <a:cubicBezTo>
                    <a:pt x="9106" y="643"/>
                    <a:pt x="9088" y="641"/>
                    <a:pt x="9072" y="641"/>
                  </a:cubicBezTo>
                  <a:cubicBezTo>
                    <a:pt x="9021" y="641"/>
                    <a:pt x="8985" y="660"/>
                    <a:pt x="8959" y="689"/>
                  </a:cubicBezTo>
                  <a:cubicBezTo>
                    <a:pt x="8954" y="694"/>
                    <a:pt x="8948" y="696"/>
                    <a:pt x="8941" y="696"/>
                  </a:cubicBezTo>
                  <a:cubicBezTo>
                    <a:pt x="8935" y="696"/>
                    <a:pt x="8928" y="694"/>
                    <a:pt x="8921" y="692"/>
                  </a:cubicBezTo>
                  <a:lnTo>
                    <a:pt x="8907" y="692"/>
                  </a:lnTo>
                  <a:cubicBezTo>
                    <a:pt x="8900" y="689"/>
                    <a:pt x="8893" y="682"/>
                    <a:pt x="8886" y="678"/>
                  </a:cubicBezTo>
                  <a:cubicBezTo>
                    <a:pt x="8883" y="668"/>
                    <a:pt x="8883" y="657"/>
                    <a:pt x="8879" y="647"/>
                  </a:cubicBezTo>
                  <a:cubicBezTo>
                    <a:pt x="8879" y="647"/>
                    <a:pt x="8878" y="647"/>
                    <a:pt x="8877" y="647"/>
                  </a:cubicBezTo>
                  <a:cubicBezTo>
                    <a:pt x="8860" y="647"/>
                    <a:pt x="8846" y="666"/>
                    <a:pt x="8832" y="666"/>
                  </a:cubicBezTo>
                  <a:cubicBezTo>
                    <a:pt x="8825" y="666"/>
                    <a:pt x="8819" y="662"/>
                    <a:pt x="8813" y="651"/>
                  </a:cubicBezTo>
                  <a:cubicBezTo>
                    <a:pt x="8806" y="633"/>
                    <a:pt x="8830" y="619"/>
                    <a:pt x="8771" y="616"/>
                  </a:cubicBezTo>
                  <a:cubicBezTo>
                    <a:pt x="8759" y="615"/>
                    <a:pt x="8748" y="614"/>
                    <a:pt x="8737" y="614"/>
                  </a:cubicBezTo>
                  <a:cubicBezTo>
                    <a:pt x="8709" y="614"/>
                    <a:pt x="8686" y="619"/>
                    <a:pt x="8671" y="637"/>
                  </a:cubicBezTo>
                  <a:cubicBezTo>
                    <a:pt x="8755" y="644"/>
                    <a:pt x="8782" y="682"/>
                    <a:pt x="8820" y="710"/>
                  </a:cubicBezTo>
                  <a:cubicBezTo>
                    <a:pt x="8785" y="748"/>
                    <a:pt x="8709" y="765"/>
                    <a:pt x="8671" y="800"/>
                  </a:cubicBezTo>
                  <a:cubicBezTo>
                    <a:pt x="8664" y="806"/>
                    <a:pt x="8643" y="811"/>
                    <a:pt x="8654" y="821"/>
                  </a:cubicBezTo>
                  <a:cubicBezTo>
                    <a:pt x="8658" y="824"/>
                    <a:pt x="8664" y="825"/>
                    <a:pt x="8669" y="825"/>
                  </a:cubicBezTo>
                  <a:cubicBezTo>
                    <a:pt x="8681" y="825"/>
                    <a:pt x="8694" y="821"/>
                    <a:pt x="8705" y="821"/>
                  </a:cubicBezTo>
                  <a:cubicBezTo>
                    <a:pt x="8709" y="824"/>
                    <a:pt x="8709" y="827"/>
                    <a:pt x="8713" y="831"/>
                  </a:cubicBezTo>
                  <a:cubicBezTo>
                    <a:pt x="8713" y="835"/>
                    <a:pt x="8709" y="835"/>
                    <a:pt x="8709" y="838"/>
                  </a:cubicBezTo>
                  <a:cubicBezTo>
                    <a:pt x="8705" y="838"/>
                    <a:pt x="8700" y="838"/>
                    <a:pt x="8696" y="838"/>
                  </a:cubicBezTo>
                  <a:cubicBezTo>
                    <a:pt x="8613" y="838"/>
                    <a:pt x="8553" y="869"/>
                    <a:pt x="8480" y="880"/>
                  </a:cubicBezTo>
                  <a:cubicBezTo>
                    <a:pt x="8472" y="881"/>
                    <a:pt x="8464" y="882"/>
                    <a:pt x="8456" y="882"/>
                  </a:cubicBezTo>
                  <a:cubicBezTo>
                    <a:pt x="8415" y="882"/>
                    <a:pt x="8381" y="865"/>
                    <a:pt x="8340" y="865"/>
                  </a:cubicBezTo>
                  <a:cubicBezTo>
                    <a:pt x="8335" y="865"/>
                    <a:pt x="8330" y="865"/>
                    <a:pt x="8324" y="866"/>
                  </a:cubicBezTo>
                  <a:cubicBezTo>
                    <a:pt x="8322" y="865"/>
                    <a:pt x="8321" y="865"/>
                    <a:pt x="8320" y="865"/>
                  </a:cubicBezTo>
                  <a:cubicBezTo>
                    <a:pt x="8303" y="865"/>
                    <a:pt x="8310" y="883"/>
                    <a:pt x="8288" y="883"/>
                  </a:cubicBezTo>
                  <a:cubicBezTo>
                    <a:pt x="8286" y="883"/>
                    <a:pt x="8284" y="883"/>
                    <a:pt x="8282" y="883"/>
                  </a:cubicBezTo>
                  <a:cubicBezTo>
                    <a:pt x="8274" y="882"/>
                    <a:pt x="8267" y="882"/>
                    <a:pt x="8261" y="882"/>
                  </a:cubicBezTo>
                  <a:cubicBezTo>
                    <a:pt x="8223" y="882"/>
                    <a:pt x="8242" y="900"/>
                    <a:pt x="8251" y="915"/>
                  </a:cubicBezTo>
                  <a:cubicBezTo>
                    <a:pt x="8243" y="919"/>
                    <a:pt x="8236" y="921"/>
                    <a:pt x="8227" y="921"/>
                  </a:cubicBezTo>
                  <a:cubicBezTo>
                    <a:pt x="8209" y="921"/>
                    <a:pt x="8190" y="913"/>
                    <a:pt x="8171" y="913"/>
                  </a:cubicBezTo>
                  <a:cubicBezTo>
                    <a:pt x="8166" y="913"/>
                    <a:pt x="8162" y="914"/>
                    <a:pt x="8158" y="915"/>
                  </a:cubicBezTo>
                  <a:cubicBezTo>
                    <a:pt x="8105" y="911"/>
                    <a:pt x="8119" y="890"/>
                    <a:pt x="8105" y="873"/>
                  </a:cubicBezTo>
                  <a:cubicBezTo>
                    <a:pt x="8091" y="854"/>
                    <a:pt x="8069" y="848"/>
                    <a:pt x="8042" y="848"/>
                  </a:cubicBezTo>
                  <a:cubicBezTo>
                    <a:pt x="8028" y="848"/>
                    <a:pt x="8013" y="850"/>
                    <a:pt x="7998" y="852"/>
                  </a:cubicBezTo>
                  <a:cubicBezTo>
                    <a:pt x="7974" y="838"/>
                    <a:pt x="7984" y="821"/>
                    <a:pt x="7977" y="803"/>
                  </a:cubicBezTo>
                  <a:cubicBezTo>
                    <a:pt x="7984" y="796"/>
                    <a:pt x="8005" y="786"/>
                    <a:pt x="7980" y="779"/>
                  </a:cubicBezTo>
                  <a:cubicBezTo>
                    <a:pt x="7963" y="762"/>
                    <a:pt x="7948" y="742"/>
                    <a:pt x="7917" y="742"/>
                  </a:cubicBezTo>
                  <a:cubicBezTo>
                    <a:pt x="7903" y="742"/>
                    <a:pt x="7887" y="745"/>
                    <a:pt x="7866" y="755"/>
                  </a:cubicBezTo>
                  <a:cubicBezTo>
                    <a:pt x="7824" y="744"/>
                    <a:pt x="7842" y="737"/>
                    <a:pt x="7866" y="727"/>
                  </a:cubicBezTo>
                  <a:cubicBezTo>
                    <a:pt x="7918" y="707"/>
                    <a:pt x="7887" y="696"/>
                    <a:pt x="7845" y="686"/>
                  </a:cubicBezTo>
                  <a:cubicBezTo>
                    <a:pt x="7833" y="685"/>
                    <a:pt x="7820" y="684"/>
                    <a:pt x="7808" y="684"/>
                  </a:cubicBezTo>
                  <a:cubicBezTo>
                    <a:pt x="7744" y="684"/>
                    <a:pt x="7696" y="701"/>
                    <a:pt x="7675" y="731"/>
                  </a:cubicBezTo>
                  <a:cubicBezTo>
                    <a:pt x="7666" y="743"/>
                    <a:pt x="7662" y="759"/>
                    <a:pt x="7634" y="759"/>
                  </a:cubicBezTo>
                  <a:cubicBezTo>
                    <a:pt x="7632" y="759"/>
                    <a:pt x="7629" y="758"/>
                    <a:pt x="7626" y="758"/>
                  </a:cubicBezTo>
                  <a:cubicBezTo>
                    <a:pt x="7605" y="756"/>
                    <a:pt x="7585" y="756"/>
                    <a:pt x="7565" y="756"/>
                  </a:cubicBezTo>
                  <a:cubicBezTo>
                    <a:pt x="7512" y="756"/>
                    <a:pt x="7461" y="761"/>
                    <a:pt x="7411" y="769"/>
                  </a:cubicBezTo>
                  <a:cubicBezTo>
                    <a:pt x="7418" y="748"/>
                    <a:pt x="7401" y="746"/>
                    <a:pt x="7382" y="746"/>
                  </a:cubicBezTo>
                  <a:cubicBezTo>
                    <a:pt x="7376" y="746"/>
                    <a:pt x="7370" y="746"/>
                    <a:pt x="7365" y="746"/>
                  </a:cubicBezTo>
                  <a:cubicBezTo>
                    <a:pt x="7358" y="746"/>
                    <a:pt x="7351" y="746"/>
                    <a:pt x="7346" y="744"/>
                  </a:cubicBezTo>
                  <a:cubicBezTo>
                    <a:pt x="7338" y="710"/>
                    <a:pt x="7325" y="696"/>
                    <a:pt x="7291" y="696"/>
                  </a:cubicBezTo>
                  <a:cubicBezTo>
                    <a:pt x="7277" y="696"/>
                    <a:pt x="7260" y="699"/>
                    <a:pt x="7238" y="702"/>
                  </a:cubicBezTo>
                  <a:cubicBezTo>
                    <a:pt x="7210" y="686"/>
                    <a:pt x="7173" y="686"/>
                    <a:pt x="7134" y="678"/>
                  </a:cubicBezTo>
                  <a:cubicBezTo>
                    <a:pt x="7108" y="675"/>
                    <a:pt x="7082" y="670"/>
                    <a:pt x="7056" y="670"/>
                  </a:cubicBezTo>
                  <a:cubicBezTo>
                    <a:pt x="7034" y="670"/>
                    <a:pt x="7012" y="674"/>
                    <a:pt x="6992" y="686"/>
                  </a:cubicBezTo>
                  <a:cubicBezTo>
                    <a:pt x="6981" y="689"/>
                    <a:pt x="6971" y="692"/>
                    <a:pt x="6960" y="696"/>
                  </a:cubicBezTo>
                  <a:cubicBezTo>
                    <a:pt x="6958" y="696"/>
                    <a:pt x="6956" y="696"/>
                    <a:pt x="6955" y="696"/>
                  </a:cubicBezTo>
                  <a:cubicBezTo>
                    <a:pt x="6918" y="696"/>
                    <a:pt x="6889" y="719"/>
                    <a:pt x="6851" y="719"/>
                  </a:cubicBezTo>
                  <a:cubicBezTo>
                    <a:pt x="6839" y="719"/>
                    <a:pt x="6826" y="716"/>
                    <a:pt x="6811" y="710"/>
                  </a:cubicBezTo>
                  <a:cubicBezTo>
                    <a:pt x="6782" y="702"/>
                    <a:pt x="6753" y="699"/>
                    <a:pt x="6725" y="699"/>
                  </a:cubicBezTo>
                  <a:cubicBezTo>
                    <a:pt x="6681" y="699"/>
                    <a:pt x="6637" y="705"/>
                    <a:pt x="6593" y="710"/>
                  </a:cubicBezTo>
                  <a:cubicBezTo>
                    <a:pt x="6579" y="710"/>
                    <a:pt x="6579" y="717"/>
                    <a:pt x="6582" y="723"/>
                  </a:cubicBezTo>
                  <a:cubicBezTo>
                    <a:pt x="6585" y="727"/>
                    <a:pt x="6596" y="734"/>
                    <a:pt x="6603" y="734"/>
                  </a:cubicBezTo>
                  <a:cubicBezTo>
                    <a:pt x="6616" y="724"/>
                    <a:pt x="6628" y="721"/>
                    <a:pt x="6640" y="721"/>
                  </a:cubicBezTo>
                  <a:cubicBezTo>
                    <a:pt x="6664" y="721"/>
                    <a:pt x="6685" y="734"/>
                    <a:pt x="6709" y="734"/>
                  </a:cubicBezTo>
                  <a:cubicBezTo>
                    <a:pt x="6711" y="734"/>
                    <a:pt x="6713" y="734"/>
                    <a:pt x="6715" y="734"/>
                  </a:cubicBezTo>
                  <a:cubicBezTo>
                    <a:pt x="6731" y="748"/>
                    <a:pt x="6787" y="762"/>
                    <a:pt x="6756" y="776"/>
                  </a:cubicBezTo>
                  <a:cubicBezTo>
                    <a:pt x="6676" y="817"/>
                    <a:pt x="6763" y="811"/>
                    <a:pt x="6794" y="821"/>
                  </a:cubicBezTo>
                  <a:cubicBezTo>
                    <a:pt x="6798" y="827"/>
                    <a:pt x="6804" y="835"/>
                    <a:pt x="6801" y="838"/>
                  </a:cubicBezTo>
                  <a:cubicBezTo>
                    <a:pt x="6790" y="848"/>
                    <a:pt x="6777" y="859"/>
                    <a:pt x="6811" y="862"/>
                  </a:cubicBezTo>
                  <a:cubicBezTo>
                    <a:pt x="6816" y="863"/>
                    <a:pt x="6820" y="863"/>
                    <a:pt x="6824" y="863"/>
                  </a:cubicBezTo>
                  <a:cubicBezTo>
                    <a:pt x="6845" y="863"/>
                    <a:pt x="6856" y="856"/>
                    <a:pt x="6856" y="841"/>
                  </a:cubicBezTo>
                  <a:cubicBezTo>
                    <a:pt x="6856" y="835"/>
                    <a:pt x="6860" y="827"/>
                    <a:pt x="6860" y="821"/>
                  </a:cubicBezTo>
                  <a:cubicBezTo>
                    <a:pt x="6891" y="821"/>
                    <a:pt x="6919" y="821"/>
                    <a:pt x="6947" y="824"/>
                  </a:cubicBezTo>
                  <a:cubicBezTo>
                    <a:pt x="7009" y="831"/>
                    <a:pt x="7016" y="848"/>
                    <a:pt x="6971" y="869"/>
                  </a:cubicBezTo>
                  <a:cubicBezTo>
                    <a:pt x="6912" y="897"/>
                    <a:pt x="6936" y="928"/>
                    <a:pt x="6957" y="956"/>
                  </a:cubicBezTo>
                  <a:cubicBezTo>
                    <a:pt x="6974" y="970"/>
                    <a:pt x="7016" y="970"/>
                    <a:pt x="7006" y="990"/>
                  </a:cubicBezTo>
                  <a:cubicBezTo>
                    <a:pt x="6998" y="998"/>
                    <a:pt x="7006" y="1011"/>
                    <a:pt x="6978" y="1011"/>
                  </a:cubicBezTo>
                  <a:cubicBezTo>
                    <a:pt x="6973" y="1011"/>
                    <a:pt x="6968" y="1011"/>
                    <a:pt x="6963" y="1011"/>
                  </a:cubicBezTo>
                  <a:cubicBezTo>
                    <a:pt x="6913" y="1011"/>
                    <a:pt x="6904" y="1027"/>
                    <a:pt x="6933" y="1050"/>
                  </a:cubicBezTo>
                  <a:cubicBezTo>
                    <a:pt x="6953" y="1067"/>
                    <a:pt x="6935" y="1075"/>
                    <a:pt x="6914" y="1075"/>
                  </a:cubicBezTo>
                  <a:cubicBezTo>
                    <a:pt x="6910" y="1075"/>
                    <a:pt x="6906" y="1074"/>
                    <a:pt x="6902" y="1074"/>
                  </a:cubicBezTo>
                  <a:cubicBezTo>
                    <a:pt x="6886" y="1069"/>
                    <a:pt x="6871" y="1068"/>
                    <a:pt x="6857" y="1068"/>
                  </a:cubicBezTo>
                  <a:cubicBezTo>
                    <a:pt x="6826" y="1068"/>
                    <a:pt x="6797" y="1075"/>
                    <a:pt x="6766" y="1077"/>
                  </a:cubicBezTo>
                  <a:cubicBezTo>
                    <a:pt x="6763" y="1077"/>
                    <a:pt x="6763" y="1074"/>
                    <a:pt x="6763" y="1074"/>
                  </a:cubicBezTo>
                  <a:cubicBezTo>
                    <a:pt x="6742" y="1050"/>
                    <a:pt x="6731" y="1029"/>
                    <a:pt x="6773" y="1005"/>
                  </a:cubicBezTo>
                  <a:cubicBezTo>
                    <a:pt x="6784" y="1001"/>
                    <a:pt x="6787" y="990"/>
                    <a:pt x="6780" y="984"/>
                  </a:cubicBezTo>
                  <a:cubicBezTo>
                    <a:pt x="6766" y="973"/>
                    <a:pt x="6749" y="973"/>
                    <a:pt x="6728" y="973"/>
                  </a:cubicBezTo>
                  <a:cubicBezTo>
                    <a:pt x="6715" y="973"/>
                    <a:pt x="6706" y="981"/>
                    <a:pt x="6694" y="981"/>
                  </a:cubicBezTo>
                  <a:cubicBezTo>
                    <a:pt x="6690" y="981"/>
                    <a:pt x="6685" y="980"/>
                    <a:pt x="6680" y="977"/>
                  </a:cubicBezTo>
                  <a:cubicBezTo>
                    <a:pt x="6686" y="963"/>
                    <a:pt x="6742" y="966"/>
                    <a:pt x="6731" y="949"/>
                  </a:cubicBezTo>
                  <a:cubicBezTo>
                    <a:pt x="6725" y="936"/>
                    <a:pt x="6704" y="921"/>
                    <a:pt x="6676" y="921"/>
                  </a:cubicBezTo>
                  <a:cubicBezTo>
                    <a:pt x="6672" y="922"/>
                    <a:pt x="6668" y="922"/>
                    <a:pt x="6665" y="922"/>
                  </a:cubicBezTo>
                  <a:cubicBezTo>
                    <a:pt x="6612" y="922"/>
                    <a:pt x="6620" y="899"/>
                    <a:pt x="6617" y="880"/>
                  </a:cubicBezTo>
                  <a:lnTo>
                    <a:pt x="6617" y="856"/>
                  </a:lnTo>
                  <a:cubicBezTo>
                    <a:pt x="6631" y="831"/>
                    <a:pt x="6585" y="814"/>
                    <a:pt x="6596" y="790"/>
                  </a:cubicBezTo>
                  <a:cubicBezTo>
                    <a:pt x="6600" y="783"/>
                    <a:pt x="6591" y="780"/>
                    <a:pt x="6582" y="780"/>
                  </a:cubicBezTo>
                  <a:cubicBezTo>
                    <a:pt x="6572" y="780"/>
                    <a:pt x="6561" y="782"/>
                    <a:pt x="6558" y="786"/>
                  </a:cubicBezTo>
                  <a:cubicBezTo>
                    <a:pt x="6543" y="797"/>
                    <a:pt x="6530" y="805"/>
                    <a:pt x="6516" y="805"/>
                  </a:cubicBezTo>
                  <a:cubicBezTo>
                    <a:pt x="6504" y="805"/>
                    <a:pt x="6491" y="800"/>
                    <a:pt x="6475" y="790"/>
                  </a:cubicBezTo>
                  <a:cubicBezTo>
                    <a:pt x="6468" y="786"/>
                    <a:pt x="6453" y="784"/>
                    <a:pt x="6438" y="784"/>
                  </a:cubicBezTo>
                  <a:cubicBezTo>
                    <a:pt x="6420" y="784"/>
                    <a:pt x="6401" y="787"/>
                    <a:pt x="6391" y="796"/>
                  </a:cubicBezTo>
                  <a:cubicBezTo>
                    <a:pt x="6377" y="817"/>
                    <a:pt x="6416" y="817"/>
                    <a:pt x="6440" y="824"/>
                  </a:cubicBezTo>
                  <a:cubicBezTo>
                    <a:pt x="6444" y="824"/>
                    <a:pt x="6451" y="827"/>
                    <a:pt x="6454" y="827"/>
                  </a:cubicBezTo>
                  <a:cubicBezTo>
                    <a:pt x="6423" y="838"/>
                    <a:pt x="6451" y="845"/>
                    <a:pt x="6457" y="852"/>
                  </a:cubicBezTo>
                  <a:cubicBezTo>
                    <a:pt x="6419" y="873"/>
                    <a:pt x="6361" y="876"/>
                    <a:pt x="6357" y="904"/>
                  </a:cubicBezTo>
                  <a:cubicBezTo>
                    <a:pt x="6294" y="901"/>
                    <a:pt x="6326" y="869"/>
                    <a:pt x="6305" y="852"/>
                  </a:cubicBezTo>
                  <a:lnTo>
                    <a:pt x="6305" y="852"/>
                  </a:lnTo>
                  <a:cubicBezTo>
                    <a:pt x="6282" y="859"/>
                    <a:pt x="6299" y="880"/>
                    <a:pt x="6264" y="880"/>
                  </a:cubicBezTo>
                  <a:cubicBezTo>
                    <a:pt x="6262" y="880"/>
                    <a:pt x="6259" y="880"/>
                    <a:pt x="6257" y="880"/>
                  </a:cubicBezTo>
                  <a:cubicBezTo>
                    <a:pt x="6284" y="848"/>
                    <a:pt x="6246" y="845"/>
                    <a:pt x="6201" y="845"/>
                  </a:cubicBezTo>
                  <a:cubicBezTo>
                    <a:pt x="6142" y="845"/>
                    <a:pt x="6090" y="856"/>
                    <a:pt x="6058" y="880"/>
                  </a:cubicBezTo>
                  <a:cubicBezTo>
                    <a:pt x="6045" y="892"/>
                    <a:pt x="6029" y="898"/>
                    <a:pt x="6013" y="898"/>
                  </a:cubicBezTo>
                  <a:cubicBezTo>
                    <a:pt x="6001" y="898"/>
                    <a:pt x="5989" y="894"/>
                    <a:pt x="5978" y="886"/>
                  </a:cubicBezTo>
                  <a:cubicBezTo>
                    <a:pt x="5960" y="875"/>
                    <a:pt x="5940" y="869"/>
                    <a:pt x="5916" y="869"/>
                  </a:cubicBezTo>
                  <a:cubicBezTo>
                    <a:pt x="5904" y="869"/>
                    <a:pt x="5891" y="871"/>
                    <a:pt x="5878" y="873"/>
                  </a:cubicBezTo>
                  <a:cubicBezTo>
                    <a:pt x="5873" y="874"/>
                    <a:pt x="5868" y="874"/>
                    <a:pt x="5864" y="874"/>
                  </a:cubicBezTo>
                  <a:cubicBezTo>
                    <a:pt x="5823" y="874"/>
                    <a:pt x="5824" y="847"/>
                    <a:pt x="5802" y="841"/>
                  </a:cubicBezTo>
                  <a:cubicBezTo>
                    <a:pt x="5784" y="835"/>
                    <a:pt x="5805" y="817"/>
                    <a:pt x="5829" y="814"/>
                  </a:cubicBezTo>
                  <a:cubicBezTo>
                    <a:pt x="5854" y="806"/>
                    <a:pt x="5882" y="800"/>
                    <a:pt x="5857" y="786"/>
                  </a:cubicBezTo>
                  <a:cubicBezTo>
                    <a:pt x="5847" y="781"/>
                    <a:pt x="5835" y="778"/>
                    <a:pt x="5824" y="778"/>
                  </a:cubicBezTo>
                  <a:cubicBezTo>
                    <a:pt x="5813" y="778"/>
                    <a:pt x="5802" y="781"/>
                    <a:pt x="5791" y="786"/>
                  </a:cubicBezTo>
                  <a:cubicBezTo>
                    <a:pt x="5757" y="803"/>
                    <a:pt x="5698" y="814"/>
                    <a:pt x="5715" y="848"/>
                  </a:cubicBezTo>
                  <a:cubicBezTo>
                    <a:pt x="5719" y="852"/>
                    <a:pt x="5719" y="862"/>
                    <a:pt x="5705" y="862"/>
                  </a:cubicBezTo>
                  <a:cubicBezTo>
                    <a:pt x="5695" y="862"/>
                    <a:pt x="5677" y="859"/>
                    <a:pt x="5680" y="856"/>
                  </a:cubicBezTo>
                  <a:cubicBezTo>
                    <a:pt x="5687" y="838"/>
                    <a:pt x="5645" y="821"/>
                    <a:pt x="5684" y="803"/>
                  </a:cubicBezTo>
                  <a:cubicBezTo>
                    <a:pt x="5695" y="800"/>
                    <a:pt x="5701" y="796"/>
                    <a:pt x="5690" y="793"/>
                  </a:cubicBezTo>
                  <a:cubicBezTo>
                    <a:pt x="5673" y="788"/>
                    <a:pt x="5654" y="786"/>
                    <a:pt x="5635" y="786"/>
                  </a:cubicBezTo>
                  <a:cubicBezTo>
                    <a:pt x="5616" y="786"/>
                    <a:pt x="5597" y="788"/>
                    <a:pt x="5580" y="790"/>
                  </a:cubicBezTo>
                  <a:cubicBezTo>
                    <a:pt x="5549" y="793"/>
                    <a:pt x="5552" y="806"/>
                    <a:pt x="5559" y="821"/>
                  </a:cubicBezTo>
                  <a:cubicBezTo>
                    <a:pt x="5562" y="835"/>
                    <a:pt x="5576" y="859"/>
                    <a:pt x="5541" y="859"/>
                  </a:cubicBezTo>
                  <a:cubicBezTo>
                    <a:pt x="5490" y="859"/>
                    <a:pt x="5455" y="876"/>
                    <a:pt x="5406" y="876"/>
                  </a:cubicBezTo>
                  <a:cubicBezTo>
                    <a:pt x="5402" y="877"/>
                    <a:pt x="5397" y="877"/>
                    <a:pt x="5392" y="877"/>
                  </a:cubicBezTo>
                  <a:cubicBezTo>
                    <a:pt x="5349" y="877"/>
                    <a:pt x="5310" y="863"/>
                    <a:pt x="5323" y="838"/>
                  </a:cubicBezTo>
                  <a:cubicBezTo>
                    <a:pt x="5344" y="786"/>
                    <a:pt x="5282" y="776"/>
                    <a:pt x="5222" y="762"/>
                  </a:cubicBezTo>
                  <a:cubicBezTo>
                    <a:pt x="5205" y="762"/>
                    <a:pt x="5202" y="750"/>
                    <a:pt x="5184" y="750"/>
                  </a:cubicBezTo>
                  <a:cubicBezTo>
                    <a:pt x="5180" y="750"/>
                    <a:pt x="5176" y="750"/>
                    <a:pt x="5170" y="752"/>
                  </a:cubicBezTo>
                  <a:cubicBezTo>
                    <a:pt x="5195" y="772"/>
                    <a:pt x="5163" y="782"/>
                    <a:pt x="5143" y="796"/>
                  </a:cubicBezTo>
                  <a:cubicBezTo>
                    <a:pt x="5098" y="787"/>
                    <a:pt x="5053" y="777"/>
                    <a:pt x="5010" y="777"/>
                  </a:cubicBezTo>
                  <a:cubicBezTo>
                    <a:pt x="4975" y="777"/>
                    <a:pt x="4942" y="783"/>
                    <a:pt x="4910" y="800"/>
                  </a:cubicBezTo>
                  <a:cubicBezTo>
                    <a:pt x="4904" y="803"/>
                    <a:pt x="4895" y="804"/>
                    <a:pt x="4888" y="804"/>
                  </a:cubicBezTo>
                  <a:cubicBezTo>
                    <a:pt x="4878" y="804"/>
                    <a:pt x="4869" y="802"/>
                    <a:pt x="4865" y="796"/>
                  </a:cubicBezTo>
                  <a:cubicBezTo>
                    <a:pt x="4827" y="752"/>
                    <a:pt x="4726" y="752"/>
                    <a:pt x="4657" y="717"/>
                  </a:cubicBezTo>
                  <a:lnTo>
                    <a:pt x="4657" y="717"/>
                  </a:lnTo>
                  <a:cubicBezTo>
                    <a:pt x="4667" y="752"/>
                    <a:pt x="4737" y="765"/>
                    <a:pt x="4695" y="796"/>
                  </a:cubicBezTo>
                  <a:cubicBezTo>
                    <a:pt x="4683" y="794"/>
                    <a:pt x="4686" y="774"/>
                    <a:pt x="4672" y="774"/>
                  </a:cubicBezTo>
                  <a:cubicBezTo>
                    <a:pt x="4665" y="774"/>
                    <a:pt x="4656" y="778"/>
                    <a:pt x="4640" y="790"/>
                  </a:cubicBezTo>
                  <a:cubicBezTo>
                    <a:pt x="4601" y="817"/>
                    <a:pt x="4525" y="838"/>
                    <a:pt x="4459" y="845"/>
                  </a:cubicBezTo>
                  <a:cubicBezTo>
                    <a:pt x="4379" y="848"/>
                    <a:pt x="4386" y="862"/>
                    <a:pt x="4411" y="890"/>
                  </a:cubicBezTo>
                  <a:cubicBezTo>
                    <a:pt x="4405" y="889"/>
                    <a:pt x="4400" y="889"/>
                    <a:pt x="4396" y="889"/>
                  </a:cubicBezTo>
                  <a:cubicBezTo>
                    <a:pt x="4344" y="889"/>
                    <a:pt x="4335" y="906"/>
                    <a:pt x="4313" y="936"/>
                  </a:cubicBezTo>
                  <a:cubicBezTo>
                    <a:pt x="4286" y="970"/>
                    <a:pt x="4345" y="977"/>
                    <a:pt x="4362" y="994"/>
                  </a:cubicBezTo>
                  <a:cubicBezTo>
                    <a:pt x="4372" y="1008"/>
                    <a:pt x="4398" y="1016"/>
                    <a:pt x="4427" y="1016"/>
                  </a:cubicBezTo>
                  <a:cubicBezTo>
                    <a:pt x="4440" y="1016"/>
                    <a:pt x="4454" y="1015"/>
                    <a:pt x="4466" y="1011"/>
                  </a:cubicBezTo>
                  <a:cubicBezTo>
                    <a:pt x="4482" y="1009"/>
                    <a:pt x="4495" y="1007"/>
                    <a:pt x="4505" y="1007"/>
                  </a:cubicBezTo>
                  <a:cubicBezTo>
                    <a:pt x="4545" y="1007"/>
                    <a:pt x="4556" y="1025"/>
                    <a:pt x="4556" y="1050"/>
                  </a:cubicBezTo>
                  <a:cubicBezTo>
                    <a:pt x="4544" y="1062"/>
                    <a:pt x="4529" y="1066"/>
                    <a:pt x="4513" y="1066"/>
                  </a:cubicBezTo>
                  <a:cubicBezTo>
                    <a:pt x="4497" y="1066"/>
                    <a:pt x="4482" y="1062"/>
                    <a:pt x="4470" y="1056"/>
                  </a:cubicBezTo>
                  <a:cubicBezTo>
                    <a:pt x="4436" y="1041"/>
                    <a:pt x="4404" y="1029"/>
                    <a:pt x="4370" y="1029"/>
                  </a:cubicBezTo>
                  <a:cubicBezTo>
                    <a:pt x="4348" y="1029"/>
                    <a:pt x="4325" y="1034"/>
                    <a:pt x="4300" y="1046"/>
                  </a:cubicBezTo>
                  <a:cubicBezTo>
                    <a:pt x="4298" y="1047"/>
                    <a:pt x="4296" y="1048"/>
                    <a:pt x="4294" y="1048"/>
                  </a:cubicBezTo>
                  <a:cubicBezTo>
                    <a:pt x="4289" y="1048"/>
                    <a:pt x="4283" y="1046"/>
                    <a:pt x="4279" y="1046"/>
                  </a:cubicBezTo>
                  <a:cubicBezTo>
                    <a:pt x="4273" y="1045"/>
                    <a:pt x="4261" y="1044"/>
                    <a:pt x="4245" y="1044"/>
                  </a:cubicBezTo>
                  <a:cubicBezTo>
                    <a:pt x="4176" y="1044"/>
                    <a:pt x="4035" y="1054"/>
                    <a:pt x="4004" y="1060"/>
                  </a:cubicBezTo>
                  <a:cubicBezTo>
                    <a:pt x="4001" y="1064"/>
                    <a:pt x="3998" y="1067"/>
                    <a:pt x="3994" y="1067"/>
                  </a:cubicBezTo>
                  <a:cubicBezTo>
                    <a:pt x="4050" y="1074"/>
                    <a:pt x="4046" y="1095"/>
                    <a:pt x="4046" y="1115"/>
                  </a:cubicBezTo>
                  <a:cubicBezTo>
                    <a:pt x="4050" y="1123"/>
                    <a:pt x="4057" y="1126"/>
                    <a:pt x="4071" y="1126"/>
                  </a:cubicBezTo>
                  <a:lnTo>
                    <a:pt x="4119" y="1126"/>
                  </a:lnTo>
                  <a:cubicBezTo>
                    <a:pt x="4146" y="1132"/>
                    <a:pt x="4173" y="1134"/>
                    <a:pt x="4200" y="1134"/>
                  </a:cubicBezTo>
                  <a:cubicBezTo>
                    <a:pt x="4239" y="1134"/>
                    <a:pt x="4277" y="1129"/>
                    <a:pt x="4313" y="1119"/>
                  </a:cubicBezTo>
                  <a:cubicBezTo>
                    <a:pt x="4324" y="1115"/>
                    <a:pt x="4342" y="1119"/>
                    <a:pt x="4337" y="1109"/>
                  </a:cubicBezTo>
                  <a:cubicBezTo>
                    <a:pt x="4337" y="1101"/>
                    <a:pt x="4330" y="1095"/>
                    <a:pt x="4320" y="1095"/>
                  </a:cubicBezTo>
                  <a:cubicBezTo>
                    <a:pt x="4316" y="1095"/>
                    <a:pt x="4311" y="1096"/>
                    <a:pt x="4307" y="1098"/>
                  </a:cubicBezTo>
                  <a:cubicBezTo>
                    <a:pt x="4294" y="1102"/>
                    <a:pt x="4285" y="1103"/>
                    <a:pt x="4280" y="1103"/>
                  </a:cubicBezTo>
                  <a:cubicBezTo>
                    <a:pt x="4267" y="1103"/>
                    <a:pt x="4277" y="1092"/>
                    <a:pt x="4282" y="1085"/>
                  </a:cubicBezTo>
                  <a:cubicBezTo>
                    <a:pt x="4292" y="1081"/>
                    <a:pt x="4303" y="1077"/>
                    <a:pt x="4313" y="1074"/>
                  </a:cubicBezTo>
                  <a:cubicBezTo>
                    <a:pt x="4319" y="1073"/>
                    <a:pt x="4325" y="1072"/>
                    <a:pt x="4330" y="1072"/>
                  </a:cubicBezTo>
                  <a:cubicBezTo>
                    <a:pt x="4354" y="1072"/>
                    <a:pt x="4373" y="1082"/>
                    <a:pt x="4393" y="1085"/>
                  </a:cubicBezTo>
                  <a:cubicBezTo>
                    <a:pt x="4390" y="1109"/>
                    <a:pt x="4342" y="1140"/>
                    <a:pt x="4441" y="1140"/>
                  </a:cubicBezTo>
                  <a:cubicBezTo>
                    <a:pt x="4466" y="1140"/>
                    <a:pt x="4462" y="1165"/>
                    <a:pt x="4446" y="1165"/>
                  </a:cubicBezTo>
                  <a:cubicBezTo>
                    <a:pt x="4358" y="1171"/>
                    <a:pt x="4383" y="1202"/>
                    <a:pt x="4393" y="1227"/>
                  </a:cubicBezTo>
                  <a:cubicBezTo>
                    <a:pt x="4381" y="1231"/>
                    <a:pt x="4370" y="1233"/>
                    <a:pt x="4360" y="1233"/>
                  </a:cubicBezTo>
                  <a:cubicBezTo>
                    <a:pt x="4344" y="1233"/>
                    <a:pt x="4329" y="1228"/>
                    <a:pt x="4317" y="1219"/>
                  </a:cubicBezTo>
                  <a:cubicBezTo>
                    <a:pt x="4304" y="1211"/>
                    <a:pt x="4292" y="1206"/>
                    <a:pt x="4279" y="1206"/>
                  </a:cubicBezTo>
                  <a:cubicBezTo>
                    <a:pt x="4267" y="1206"/>
                    <a:pt x="4254" y="1211"/>
                    <a:pt x="4244" y="1219"/>
                  </a:cubicBezTo>
                  <a:cubicBezTo>
                    <a:pt x="4220" y="1237"/>
                    <a:pt x="4244" y="1244"/>
                    <a:pt x="4272" y="1248"/>
                  </a:cubicBezTo>
                  <a:cubicBezTo>
                    <a:pt x="4289" y="1251"/>
                    <a:pt x="4321" y="1258"/>
                    <a:pt x="4303" y="1269"/>
                  </a:cubicBezTo>
                  <a:cubicBezTo>
                    <a:pt x="4262" y="1289"/>
                    <a:pt x="4331" y="1296"/>
                    <a:pt x="4317" y="1317"/>
                  </a:cubicBezTo>
                  <a:cubicBezTo>
                    <a:pt x="4303" y="1314"/>
                    <a:pt x="4293" y="1312"/>
                    <a:pt x="4285" y="1312"/>
                  </a:cubicBezTo>
                  <a:cubicBezTo>
                    <a:pt x="4259" y="1312"/>
                    <a:pt x="4261" y="1328"/>
                    <a:pt x="4258" y="1344"/>
                  </a:cubicBezTo>
                  <a:cubicBezTo>
                    <a:pt x="4258" y="1362"/>
                    <a:pt x="4282" y="1369"/>
                    <a:pt x="4310" y="1376"/>
                  </a:cubicBezTo>
                  <a:cubicBezTo>
                    <a:pt x="4337" y="1386"/>
                    <a:pt x="4337" y="1400"/>
                    <a:pt x="4331" y="1418"/>
                  </a:cubicBezTo>
                  <a:cubicBezTo>
                    <a:pt x="4329" y="1418"/>
                    <a:pt x="4328" y="1418"/>
                    <a:pt x="4326" y="1418"/>
                  </a:cubicBezTo>
                  <a:cubicBezTo>
                    <a:pt x="4301" y="1418"/>
                    <a:pt x="4291" y="1397"/>
                    <a:pt x="4268" y="1397"/>
                  </a:cubicBezTo>
                  <a:cubicBezTo>
                    <a:pt x="4263" y="1397"/>
                    <a:pt x="4257" y="1398"/>
                    <a:pt x="4251" y="1400"/>
                  </a:cubicBezTo>
                  <a:cubicBezTo>
                    <a:pt x="4242" y="1399"/>
                    <a:pt x="4232" y="1398"/>
                    <a:pt x="4223" y="1398"/>
                  </a:cubicBezTo>
                  <a:cubicBezTo>
                    <a:pt x="4211" y="1398"/>
                    <a:pt x="4199" y="1399"/>
                    <a:pt x="4187" y="1399"/>
                  </a:cubicBezTo>
                  <a:cubicBezTo>
                    <a:pt x="4169" y="1399"/>
                    <a:pt x="4152" y="1397"/>
                    <a:pt x="4137" y="1389"/>
                  </a:cubicBezTo>
                  <a:cubicBezTo>
                    <a:pt x="4103" y="1385"/>
                    <a:pt x="4070" y="1379"/>
                    <a:pt x="4036" y="1379"/>
                  </a:cubicBezTo>
                  <a:cubicBezTo>
                    <a:pt x="4018" y="1379"/>
                    <a:pt x="3999" y="1381"/>
                    <a:pt x="3980" y="1386"/>
                  </a:cubicBezTo>
                  <a:cubicBezTo>
                    <a:pt x="3977" y="1386"/>
                    <a:pt x="3973" y="1386"/>
                    <a:pt x="3973" y="1389"/>
                  </a:cubicBezTo>
                  <a:lnTo>
                    <a:pt x="3956" y="1389"/>
                  </a:lnTo>
                  <a:cubicBezTo>
                    <a:pt x="3952" y="1361"/>
                    <a:pt x="3940" y="1352"/>
                    <a:pt x="3924" y="1352"/>
                  </a:cubicBezTo>
                  <a:cubicBezTo>
                    <a:pt x="3897" y="1352"/>
                    <a:pt x="3859" y="1376"/>
                    <a:pt x="3831" y="1376"/>
                  </a:cubicBezTo>
                  <a:cubicBezTo>
                    <a:pt x="3829" y="1376"/>
                    <a:pt x="3826" y="1376"/>
                    <a:pt x="3824" y="1376"/>
                  </a:cubicBezTo>
                  <a:cubicBezTo>
                    <a:pt x="3822" y="1376"/>
                    <a:pt x="3819" y="1375"/>
                    <a:pt x="3817" y="1375"/>
                  </a:cubicBezTo>
                  <a:cubicBezTo>
                    <a:pt x="3797" y="1375"/>
                    <a:pt x="3786" y="1387"/>
                    <a:pt x="3783" y="1400"/>
                  </a:cubicBezTo>
                  <a:cubicBezTo>
                    <a:pt x="3775" y="1418"/>
                    <a:pt x="3804" y="1421"/>
                    <a:pt x="3824" y="1424"/>
                  </a:cubicBezTo>
                  <a:cubicBezTo>
                    <a:pt x="3842" y="1431"/>
                    <a:pt x="3879" y="1421"/>
                    <a:pt x="3887" y="1445"/>
                  </a:cubicBezTo>
                  <a:cubicBezTo>
                    <a:pt x="3852" y="1442"/>
                    <a:pt x="3818" y="1439"/>
                    <a:pt x="3785" y="1439"/>
                  </a:cubicBezTo>
                  <a:cubicBezTo>
                    <a:pt x="3752" y="1439"/>
                    <a:pt x="3720" y="1442"/>
                    <a:pt x="3689" y="1448"/>
                  </a:cubicBezTo>
                  <a:cubicBezTo>
                    <a:pt x="3677" y="1450"/>
                    <a:pt x="3667" y="1451"/>
                    <a:pt x="3656" y="1451"/>
                  </a:cubicBezTo>
                  <a:cubicBezTo>
                    <a:pt x="3628" y="1451"/>
                    <a:pt x="3603" y="1445"/>
                    <a:pt x="3578" y="1435"/>
                  </a:cubicBezTo>
                  <a:cubicBezTo>
                    <a:pt x="3564" y="1431"/>
                    <a:pt x="3550" y="1428"/>
                    <a:pt x="3536" y="1424"/>
                  </a:cubicBezTo>
                  <a:cubicBezTo>
                    <a:pt x="3460" y="1445"/>
                    <a:pt x="3384" y="1463"/>
                    <a:pt x="3307" y="1483"/>
                  </a:cubicBezTo>
                  <a:cubicBezTo>
                    <a:pt x="3287" y="1490"/>
                    <a:pt x="3280" y="1501"/>
                    <a:pt x="3307" y="1511"/>
                  </a:cubicBezTo>
                  <a:cubicBezTo>
                    <a:pt x="3325" y="1518"/>
                    <a:pt x="3346" y="1525"/>
                    <a:pt x="3349" y="1539"/>
                  </a:cubicBezTo>
                  <a:cubicBezTo>
                    <a:pt x="3333" y="1546"/>
                    <a:pt x="3321" y="1549"/>
                    <a:pt x="3311" y="1549"/>
                  </a:cubicBezTo>
                  <a:cubicBezTo>
                    <a:pt x="3289" y="1549"/>
                    <a:pt x="3278" y="1537"/>
                    <a:pt x="3266" y="1525"/>
                  </a:cubicBezTo>
                  <a:cubicBezTo>
                    <a:pt x="3266" y="1522"/>
                    <a:pt x="3262" y="1522"/>
                    <a:pt x="3259" y="1518"/>
                  </a:cubicBezTo>
                  <a:cubicBezTo>
                    <a:pt x="3221" y="1498"/>
                    <a:pt x="3224" y="1480"/>
                    <a:pt x="3272" y="1466"/>
                  </a:cubicBezTo>
                  <a:cubicBezTo>
                    <a:pt x="3293" y="1463"/>
                    <a:pt x="3307" y="1452"/>
                    <a:pt x="3297" y="1438"/>
                  </a:cubicBezTo>
                  <a:cubicBezTo>
                    <a:pt x="3290" y="1431"/>
                    <a:pt x="3272" y="1428"/>
                    <a:pt x="3255" y="1428"/>
                  </a:cubicBezTo>
                  <a:cubicBezTo>
                    <a:pt x="3186" y="1435"/>
                    <a:pt x="3117" y="1438"/>
                    <a:pt x="3051" y="1448"/>
                  </a:cubicBezTo>
                  <a:cubicBezTo>
                    <a:pt x="3019" y="1452"/>
                    <a:pt x="3019" y="1466"/>
                    <a:pt x="3009" y="1477"/>
                  </a:cubicBezTo>
                  <a:cubicBezTo>
                    <a:pt x="2995" y="1493"/>
                    <a:pt x="3030" y="1487"/>
                    <a:pt x="3040" y="1490"/>
                  </a:cubicBezTo>
                  <a:cubicBezTo>
                    <a:pt x="3061" y="1501"/>
                    <a:pt x="3061" y="1501"/>
                    <a:pt x="3019" y="1511"/>
                  </a:cubicBezTo>
                  <a:cubicBezTo>
                    <a:pt x="2995" y="1514"/>
                    <a:pt x="2995" y="1536"/>
                    <a:pt x="2966" y="1536"/>
                  </a:cubicBezTo>
                  <a:cubicBezTo>
                    <a:pt x="2963" y="1536"/>
                    <a:pt x="2958" y="1536"/>
                    <a:pt x="2953" y="1535"/>
                  </a:cubicBezTo>
                  <a:lnTo>
                    <a:pt x="2950" y="1535"/>
                  </a:lnTo>
                  <a:cubicBezTo>
                    <a:pt x="2950" y="1506"/>
                    <a:pt x="2926" y="1486"/>
                    <a:pt x="2869" y="1486"/>
                  </a:cubicBezTo>
                  <a:cubicBezTo>
                    <a:pt x="2865" y="1486"/>
                    <a:pt x="2861" y="1487"/>
                    <a:pt x="2856" y="1487"/>
                  </a:cubicBezTo>
                  <a:cubicBezTo>
                    <a:pt x="2838" y="1492"/>
                    <a:pt x="2820" y="1493"/>
                    <a:pt x="2802" y="1493"/>
                  </a:cubicBezTo>
                  <a:cubicBezTo>
                    <a:pt x="2781" y="1493"/>
                    <a:pt x="2759" y="1492"/>
                    <a:pt x="2739" y="1492"/>
                  </a:cubicBezTo>
                  <a:cubicBezTo>
                    <a:pt x="2728" y="1492"/>
                    <a:pt x="2717" y="1492"/>
                    <a:pt x="2707" y="1493"/>
                  </a:cubicBezTo>
                  <a:lnTo>
                    <a:pt x="2707" y="1487"/>
                  </a:lnTo>
                  <a:cubicBezTo>
                    <a:pt x="2755" y="1477"/>
                    <a:pt x="2787" y="1459"/>
                    <a:pt x="2797" y="1431"/>
                  </a:cubicBezTo>
                  <a:lnTo>
                    <a:pt x="2797" y="1431"/>
                  </a:lnTo>
                  <a:cubicBezTo>
                    <a:pt x="2755" y="1442"/>
                    <a:pt x="2718" y="1442"/>
                    <a:pt x="2676" y="1442"/>
                  </a:cubicBezTo>
                  <a:cubicBezTo>
                    <a:pt x="2657" y="1432"/>
                    <a:pt x="2636" y="1425"/>
                    <a:pt x="2614" y="1425"/>
                  </a:cubicBezTo>
                  <a:cubicBezTo>
                    <a:pt x="2603" y="1425"/>
                    <a:pt x="2593" y="1427"/>
                    <a:pt x="2582" y="1431"/>
                  </a:cubicBezTo>
                  <a:cubicBezTo>
                    <a:pt x="2550" y="1445"/>
                    <a:pt x="2517" y="1450"/>
                    <a:pt x="2482" y="1450"/>
                  </a:cubicBezTo>
                  <a:cubicBezTo>
                    <a:pt x="2472" y="1450"/>
                    <a:pt x="2461" y="1449"/>
                    <a:pt x="2451" y="1448"/>
                  </a:cubicBezTo>
                  <a:cubicBezTo>
                    <a:pt x="2412" y="1448"/>
                    <a:pt x="2401" y="1459"/>
                    <a:pt x="2419" y="1477"/>
                  </a:cubicBezTo>
                  <a:cubicBezTo>
                    <a:pt x="2395" y="1483"/>
                    <a:pt x="2360" y="1483"/>
                    <a:pt x="2350" y="1501"/>
                  </a:cubicBezTo>
                  <a:cubicBezTo>
                    <a:pt x="2339" y="1500"/>
                    <a:pt x="2328" y="1499"/>
                    <a:pt x="2318" y="1499"/>
                  </a:cubicBezTo>
                  <a:cubicBezTo>
                    <a:pt x="2239" y="1499"/>
                    <a:pt x="2184" y="1534"/>
                    <a:pt x="2114" y="1549"/>
                  </a:cubicBezTo>
                  <a:cubicBezTo>
                    <a:pt x="2097" y="1553"/>
                    <a:pt x="2083" y="1560"/>
                    <a:pt x="2058" y="1560"/>
                  </a:cubicBezTo>
                  <a:cubicBezTo>
                    <a:pt x="2046" y="1584"/>
                    <a:pt x="2024" y="1607"/>
                    <a:pt x="1985" y="1607"/>
                  </a:cubicBezTo>
                  <a:cubicBezTo>
                    <a:pt x="1979" y="1607"/>
                    <a:pt x="1972" y="1606"/>
                    <a:pt x="1964" y="1605"/>
                  </a:cubicBezTo>
                  <a:cubicBezTo>
                    <a:pt x="1951" y="1603"/>
                    <a:pt x="1941" y="1602"/>
                    <a:pt x="1933" y="1602"/>
                  </a:cubicBezTo>
                  <a:cubicBezTo>
                    <a:pt x="1897" y="1602"/>
                    <a:pt x="1901" y="1619"/>
                    <a:pt x="1895" y="1636"/>
                  </a:cubicBezTo>
                  <a:cubicBezTo>
                    <a:pt x="1892" y="1643"/>
                    <a:pt x="1892" y="1650"/>
                    <a:pt x="1885" y="1657"/>
                  </a:cubicBezTo>
                  <a:cubicBezTo>
                    <a:pt x="1881" y="1664"/>
                    <a:pt x="1847" y="1664"/>
                    <a:pt x="1868" y="1674"/>
                  </a:cubicBezTo>
                  <a:cubicBezTo>
                    <a:pt x="1879" y="1680"/>
                    <a:pt x="1899" y="1693"/>
                    <a:pt x="1910" y="1693"/>
                  </a:cubicBezTo>
                  <a:cubicBezTo>
                    <a:pt x="1913" y="1693"/>
                    <a:pt x="1914" y="1693"/>
                    <a:pt x="1916" y="1692"/>
                  </a:cubicBezTo>
                  <a:cubicBezTo>
                    <a:pt x="1938" y="1681"/>
                    <a:pt x="1960" y="1678"/>
                    <a:pt x="1982" y="1678"/>
                  </a:cubicBezTo>
                  <a:cubicBezTo>
                    <a:pt x="2009" y="1678"/>
                    <a:pt x="2036" y="1682"/>
                    <a:pt x="2063" y="1682"/>
                  </a:cubicBezTo>
                  <a:cubicBezTo>
                    <a:pt x="2072" y="1682"/>
                    <a:pt x="2081" y="1682"/>
                    <a:pt x="2089" y="1681"/>
                  </a:cubicBezTo>
                  <a:cubicBezTo>
                    <a:pt x="2106" y="1679"/>
                    <a:pt x="2123" y="1679"/>
                    <a:pt x="2140" y="1679"/>
                  </a:cubicBezTo>
                  <a:cubicBezTo>
                    <a:pt x="2239" y="1679"/>
                    <a:pt x="2338" y="1699"/>
                    <a:pt x="2441" y="1699"/>
                  </a:cubicBezTo>
                  <a:cubicBezTo>
                    <a:pt x="2447" y="1699"/>
                    <a:pt x="2454" y="1698"/>
                    <a:pt x="2461" y="1698"/>
                  </a:cubicBezTo>
                  <a:cubicBezTo>
                    <a:pt x="2481" y="1698"/>
                    <a:pt x="2526" y="1709"/>
                    <a:pt x="2513" y="1722"/>
                  </a:cubicBezTo>
                  <a:cubicBezTo>
                    <a:pt x="2494" y="1744"/>
                    <a:pt x="2515" y="1751"/>
                    <a:pt x="2533" y="1751"/>
                  </a:cubicBezTo>
                  <a:cubicBezTo>
                    <a:pt x="2541" y="1751"/>
                    <a:pt x="2549" y="1749"/>
                    <a:pt x="2551" y="1747"/>
                  </a:cubicBezTo>
                  <a:cubicBezTo>
                    <a:pt x="2558" y="1742"/>
                    <a:pt x="2564" y="1740"/>
                    <a:pt x="2569" y="1740"/>
                  </a:cubicBezTo>
                  <a:cubicBezTo>
                    <a:pt x="2585" y="1740"/>
                    <a:pt x="2596" y="1761"/>
                    <a:pt x="2612" y="1761"/>
                  </a:cubicBezTo>
                  <a:cubicBezTo>
                    <a:pt x="2616" y="1761"/>
                    <a:pt x="2621" y="1759"/>
                    <a:pt x="2627" y="1754"/>
                  </a:cubicBezTo>
                  <a:cubicBezTo>
                    <a:pt x="2632" y="1748"/>
                    <a:pt x="2637" y="1746"/>
                    <a:pt x="2642" y="1746"/>
                  </a:cubicBezTo>
                  <a:cubicBezTo>
                    <a:pt x="2653" y="1746"/>
                    <a:pt x="2664" y="1757"/>
                    <a:pt x="2676" y="1757"/>
                  </a:cubicBezTo>
                  <a:lnTo>
                    <a:pt x="2676" y="1799"/>
                  </a:lnTo>
                  <a:cubicBezTo>
                    <a:pt x="2661" y="1804"/>
                    <a:pt x="2646" y="1806"/>
                    <a:pt x="2632" y="1806"/>
                  </a:cubicBezTo>
                  <a:cubicBezTo>
                    <a:pt x="2597" y="1806"/>
                    <a:pt x="2563" y="1796"/>
                    <a:pt x="2528" y="1796"/>
                  </a:cubicBezTo>
                  <a:cubicBezTo>
                    <a:pt x="2518" y="1796"/>
                    <a:pt x="2507" y="1796"/>
                    <a:pt x="2496" y="1799"/>
                  </a:cubicBezTo>
                  <a:cubicBezTo>
                    <a:pt x="2448" y="1798"/>
                    <a:pt x="2400" y="1797"/>
                    <a:pt x="2352" y="1797"/>
                  </a:cubicBezTo>
                  <a:cubicBezTo>
                    <a:pt x="2065" y="1797"/>
                    <a:pt x="1782" y="1821"/>
                    <a:pt x="1496" y="1847"/>
                  </a:cubicBezTo>
                  <a:cubicBezTo>
                    <a:pt x="1413" y="1855"/>
                    <a:pt x="1326" y="1855"/>
                    <a:pt x="1247" y="1876"/>
                  </a:cubicBezTo>
                  <a:cubicBezTo>
                    <a:pt x="1181" y="1872"/>
                    <a:pt x="1111" y="1876"/>
                    <a:pt x="1048" y="1865"/>
                  </a:cubicBezTo>
                  <a:cubicBezTo>
                    <a:pt x="1017" y="1858"/>
                    <a:pt x="987" y="1851"/>
                    <a:pt x="956" y="1851"/>
                  </a:cubicBezTo>
                  <a:cubicBezTo>
                    <a:pt x="940" y="1851"/>
                    <a:pt x="923" y="1853"/>
                    <a:pt x="907" y="1858"/>
                  </a:cubicBezTo>
                  <a:cubicBezTo>
                    <a:pt x="872" y="1861"/>
                    <a:pt x="869" y="1865"/>
                    <a:pt x="872" y="1876"/>
                  </a:cubicBezTo>
                  <a:cubicBezTo>
                    <a:pt x="899" y="1900"/>
                    <a:pt x="910" y="1924"/>
                    <a:pt x="889" y="1951"/>
                  </a:cubicBezTo>
                  <a:cubicBezTo>
                    <a:pt x="861" y="1956"/>
                    <a:pt x="824" y="1956"/>
                    <a:pt x="799" y="1976"/>
                  </a:cubicBezTo>
                  <a:cubicBezTo>
                    <a:pt x="901" y="1989"/>
                    <a:pt x="980" y="2022"/>
                    <a:pt x="1084" y="2022"/>
                  </a:cubicBezTo>
                  <a:cubicBezTo>
                    <a:pt x="1093" y="2022"/>
                    <a:pt x="1102" y="2022"/>
                    <a:pt x="1111" y="2021"/>
                  </a:cubicBezTo>
                  <a:cubicBezTo>
                    <a:pt x="1121" y="2021"/>
                    <a:pt x="1132" y="2021"/>
                    <a:pt x="1142" y="2021"/>
                  </a:cubicBezTo>
                  <a:cubicBezTo>
                    <a:pt x="1210" y="2021"/>
                    <a:pt x="1278" y="2032"/>
                    <a:pt x="1306" y="2076"/>
                  </a:cubicBezTo>
                  <a:cubicBezTo>
                    <a:pt x="1312" y="2090"/>
                    <a:pt x="1336" y="2090"/>
                    <a:pt x="1357" y="2090"/>
                  </a:cubicBezTo>
                  <a:cubicBezTo>
                    <a:pt x="1388" y="2096"/>
                    <a:pt x="1417" y="2097"/>
                    <a:pt x="1447" y="2097"/>
                  </a:cubicBezTo>
                  <a:cubicBezTo>
                    <a:pt x="1478" y="2097"/>
                    <a:pt x="1509" y="2095"/>
                    <a:pt x="1541" y="2094"/>
                  </a:cubicBezTo>
                  <a:cubicBezTo>
                    <a:pt x="1684" y="2080"/>
                    <a:pt x="1826" y="2084"/>
                    <a:pt x="1968" y="2080"/>
                  </a:cubicBezTo>
                  <a:cubicBezTo>
                    <a:pt x="1982" y="2080"/>
                    <a:pt x="1997" y="2080"/>
                    <a:pt x="2013" y="2080"/>
                  </a:cubicBezTo>
                  <a:cubicBezTo>
                    <a:pt x="2039" y="2080"/>
                    <a:pt x="2066" y="2082"/>
                    <a:pt x="2089" y="2090"/>
                  </a:cubicBezTo>
                  <a:cubicBezTo>
                    <a:pt x="2058" y="2111"/>
                    <a:pt x="1999" y="2111"/>
                    <a:pt x="1964" y="2132"/>
                  </a:cubicBezTo>
                  <a:cubicBezTo>
                    <a:pt x="2010" y="2146"/>
                    <a:pt x="2055" y="2146"/>
                    <a:pt x="2100" y="2146"/>
                  </a:cubicBezTo>
                  <a:cubicBezTo>
                    <a:pt x="2162" y="2146"/>
                    <a:pt x="2225" y="2141"/>
                    <a:pt x="2287" y="2141"/>
                  </a:cubicBezTo>
                  <a:cubicBezTo>
                    <a:pt x="2318" y="2141"/>
                    <a:pt x="2350" y="2143"/>
                    <a:pt x="2381" y="2146"/>
                  </a:cubicBezTo>
                  <a:cubicBezTo>
                    <a:pt x="2433" y="2164"/>
                    <a:pt x="2492" y="2156"/>
                    <a:pt x="2544" y="2164"/>
                  </a:cubicBezTo>
                  <a:cubicBezTo>
                    <a:pt x="2558" y="2173"/>
                    <a:pt x="2576" y="2174"/>
                    <a:pt x="2594" y="2174"/>
                  </a:cubicBezTo>
                  <a:cubicBezTo>
                    <a:pt x="2603" y="2174"/>
                    <a:pt x="2612" y="2174"/>
                    <a:pt x="2620" y="2174"/>
                  </a:cubicBezTo>
                  <a:cubicBezTo>
                    <a:pt x="2648" y="2174"/>
                    <a:pt x="2651" y="2177"/>
                    <a:pt x="2645" y="2191"/>
                  </a:cubicBezTo>
                  <a:cubicBezTo>
                    <a:pt x="2614" y="2188"/>
                    <a:pt x="2579" y="2191"/>
                    <a:pt x="2551" y="2185"/>
                  </a:cubicBezTo>
                  <a:cubicBezTo>
                    <a:pt x="2543" y="2183"/>
                    <a:pt x="2535" y="2182"/>
                    <a:pt x="2529" y="2182"/>
                  </a:cubicBezTo>
                  <a:cubicBezTo>
                    <a:pt x="2502" y="2182"/>
                    <a:pt x="2493" y="2194"/>
                    <a:pt x="2481" y="2205"/>
                  </a:cubicBezTo>
                  <a:cubicBezTo>
                    <a:pt x="2479" y="2205"/>
                    <a:pt x="2477" y="2205"/>
                    <a:pt x="2475" y="2205"/>
                  </a:cubicBezTo>
                  <a:cubicBezTo>
                    <a:pt x="2441" y="2205"/>
                    <a:pt x="2424" y="2230"/>
                    <a:pt x="2394" y="2230"/>
                  </a:cubicBezTo>
                  <a:cubicBezTo>
                    <a:pt x="2391" y="2230"/>
                    <a:pt x="2388" y="2230"/>
                    <a:pt x="2385" y="2229"/>
                  </a:cubicBezTo>
                  <a:cubicBezTo>
                    <a:pt x="2372" y="2227"/>
                    <a:pt x="2361" y="2226"/>
                    <a:pt x="2352" y="2226"/>
                  </a:cubicBezTo>
                  <a:cubicBezTo>
                    <a:pt x="2322" y="2226"/>
                    <a:pt x="2306" y="2237"/>
                    <a:pt x="2287" y="2250"/>
                  </a:cubicBezTo>
                  <a:cubicBezTo>
                    <a:pt x="2281" y="2247"/>
                    <a:pt x="2273" y="2243"/>
                    <a:pt x="2267" y="2243"/>
                  </a:cubicBezTo>
                  <a:cubicBezTo>
                    <a:pt x="2193" y="2247"/>
                    <a:pt x="2124" y="2260"/>
                    <a:pt x="2048" y="2260"/>
                  </a:cubicBezTo>
                  <a:cubicBezTo>
                    <a:pt x="2020" y="2260"/>
                    <a:pt x="2038" y="2274"/>
                    <a:pt x="2041" y="2281"/>
                  </a:cubicBezTo>
                  <a:cubicBezTo>
                    <a:pt x="1987" y="2281"/>
                    <a:pt x="1932" y="2278"/>
                    <a:pt x="1877" y="2278"/>
                  </a:cubicBezTo>
                  <a:cubicBezTo>
                    <a:pt x="1791" y="2278"/>
                    <a:pt x="1707" y="2286"/>
                    <a:pt x="1635" y="2326"/>
                  </a:cubicBezTo>
                  <a:cubicBezTo>
                    <a:pt x="1559" y="2330"/>
                    <a:pt x="1476" y="2337"/>
                    <a:pt x="1416" y="2368"/>
                  </a:cubicBezTo>
                  <a:cubicBezTo>
                    <a:pt x="1404" y="2374"/>
                    <a:pt x="1389" y="2376"/>
                    <a:pt x="1375" y="2376"/>
                  </a:cubicBezTo>
                  <a:cubicBezTo>
                    <a:pt x="1366" y="2376"/>
                    <a:pt x="1356" y="2375"/>
                    <a:pt x="1347" y="2375"/>
                  </a:cubicBezTo>
                  <a:lnTo>
                    <a:pt x="1336" y="2375"/>
                  </a:lnTo>
                  <a:cubicBezTo>
                    <a:pt x="1330" y="2374"/>
                    <a:pt x="1323" y="2374"/>
                    <a:pt x="1316" y="2374"/>
                  </a:cubicBezTo>
                  <a:cubicBezTo>
                    <a:pt x="1302" y="2374"/>
                    <a:pt x="1289" y="2375"/>
                    <a:pt x="1277" y="2375"/>
                  </a:cubicBezTo>
                  <a:cubicBezTo>
                    <a:pt x="1177" y="2385"/>
                    <a:pt x="1018" y="2413"/>
                    <a:pt x="990" y="2434"/>
                  </a:cubicBezTo>
                  <a:cubicBezTo>
                    <a:pt x="986" y="2434"/>
                    <a:pt x="990" y="2441"/>
                    <a:pt x="990" y="2444"/>
                  </a:cubicBezTo>
                  <a:cubicBezTo>
                    <a:pt x="976" y="2450"/>
                    <a:pt x="961" y="2452"/>
                    <a:pt x="946" y="2452"/>
                  </a:cubicBezTo>
                  <a:cubicBezTo>
                    <a:pt x="934" y="2452"/>
                    <a:pt x="922" y="2451"/>
                    <a:pt x="910" y="2451"/>
                  </a:cubicBezTo>
                  <a:cubicBezTo>
                    <a:pt x="799" y="2462"/>
                    <a:pt x="688" y="2479"/>
                    <a:pt x="587" y="2510"/>
                  </a:cubicBezTo>
                  <a:cubicBezTo>
                    <a:pt x="574" y="2513"/>
                    <a:pt x="556" y="2518"/>
                    <a:pt x="566" y="2531"/>
                  </a:cubicBezTo>
                  <a:cubicBezTo>
                    <a:pt x="592" y="2533"/>
                    <a:pt x="617" y="2533"/>
                    <a:pt x="643" y="2533"/>
                  </a:cubicBezTo>
                  <a:cubicBezTo>
                    <a:pt x="736" y="2533"/>
                    <a:pt x="828" y="2523"/>
                    <a:pt x="910" y="2507"/>
                  </a:cubicBezTo>
                  <a:cubicBezTo>
                    <a:pt x="1194" y="2451"/>
                    <a:pt x="1496" y="2438"/>
                    <a:pt x="1784" y="2389"/>
                  </a:cubicBezTo>
                  <a:cubicBezTo>
                    <a:pt x="1906" y="2372"/>
                    <a:pt x="2034" y="2361"/>
                    <a:pt x="2162" y="2351"/>
                  </a:cubicBezTo>
                  <a:cubicBezTo>
                    <a:pt x="2314" y="2341"/>
                    <a:pt x="2456" y="2312"/>
                    <a:pt x="2610" y="2312"/>
                  </a:cubicBezTo>
                  <a:cubicBezTo>
                    <a:pt x="2618" y="2312"/>
                    <a:pt x="2626" y="2313"/>
                    <a:pt x="2635" y="2313"/>
                  </a:cubicBezTo>
                  <a:cubicBezTo>
                    <a:pt x="2640" y="2313"/>
                    <a:pt x="2646" y="2313"/>
                    <a:pt x="2651" y="2313"/>
                  </a:cubicBezTo>
                  <a:cubicBezTo>
                    <a:pt x="2746" y="2313"/>
                    <a:pt x="2841" y="2288"/>
                    <a:pt x="2936" y="2274"/>
                  </a:cubicBezTo>
                  <a:cubicBezTo>
                    <a:pt x="3033" y="2264"/>
                    <a:pt x="3130" y="2264"/>
                    <a:pt x="3231" y="2254"/>
                  </a:cubicBezTo>
                  <a:cubicBezTo>
                    <a:pt x="3310" y="2244"/>
                    <a:pt x="3392" y="2233"/>
                    <a:pt x="3475" y="2233"/>
                  </a:cubicBezTo>
                  <a:cubicBezTo>
                    <a:pt x="3537" y="2233"/>
                    <a:pt x="3600" y="2239"/>
                    <a:pt x="3661" y="2257"/>
                  </a:cubicBezTo>
                  <a:cubicBezTo>
                    <a:pt x="3743" y="2280"/>
                    <a:pt x="3826" y="2294"/>
                    <a:pt x="3914" y="2294"/>
                  </a:cubicBezTo>
                  <a:cubicBezTo>
                    <a:pt x="3931" y="2294"/>
                    <a:pt x="3949" y="2293"/>
                    <a:pt x="3967" y="2292"/>
                  </a:cubicBezTo>
                  <a:cubicBezTo>
                    <a:pt x="3998" y="2305"/>
                    <a:pt x="4033" y="2305"/>
                    <a:pt x="4063" y="2309"/>
                  </a:cubicBezTo>
                  <a:cubicBezTo>
                    <a:pt x="4095" y="2314"/>
                    <a:pt x="4126" y="2316"/>
                    <a:pt x="4157" y="2316"/>
                  </a:cubicBezTo>
                  <a:cubicBezTo>
                    <a:pt x="4257" y="2316"/>
                    <a:pt x="4353" y="2298"/>
                    <a:pt x="4452" y="2298"/>
                  </a:cubicBezTo>
                  <a:cubicBezTo>
                    <a:pt x="4464" y="2298"/>
                    <a:pt x="4476" y="2298"/>
                    <a:pt x="4487" y="2299"/>
                  </a:cubicBezTo>
                  <a:cubicBezTo>
                    <a:pt x="4503" y="2299"/>
                    <a:pt x="4518" y="2299"/>
                    <a:pt x="4534" y="2299"/>
                  </a:cubicBezTo>
                  <a:cubicBezTo>
                    <a:pt x="4640" y="2299"/>
                    <a:pt x="4748" y="2290"/>
                    <a:pt x="4851" y="2274"/>
                  </a:cubicBezTo>
                  <a:lnTo>
                    <a:pt x="4883" y="2274"/>
                  </a:lnTo>
                  <a:cubicBezTo>
                    <a:pt x="4905" y="2277"/>
                    <a:pt x="4929" y="2282"/>
                    <a:pt x="4951" y="2282"/>
                  </a:cubicBezTo>
                  <a:cubicBezTo>
                    <a:pt x="4956" y="2282"/>
                    <a:pt x="4961" y="2282"/>
                    <a:pt x="4966" y="2281"/>
                  </a:cubicBezTo>
                  <a:cubicBezTo>
                    <a:pt x="5070" y="2274"/>
                    <a:pt x="5170" y="2260"/>
                    <a:pt x="5271" y="2250"/>
                  </a:cubicBezTo>
                  <a:cubicBezTo>
                    <a:pt x="5284" y="2250"/>
                    <a:pt x="5296" y="2250"/>
                    <a:pt x="5309" y="2250"/>
                  </a:cubicBezTo>
                  <a:cubicBezTo>
                    <a:pt x="5431" y="2250"/>
                    <a:pt x="5553" y="2260"/>
                    <a:pt x="5674" y="2260"/>
                  </a:cubicBezTo>
                  <a:cubicBezTo>
                    <a:pt x="5710" y="2260"/>
                    <a:pt x="5745" y="2259"/>
                    <a:pt x="5781" y="2257"/>
                  </a:cubicBezTo>
                  <a:lnTo>
                    <a:pt x="5781" y="2257"/>
                  </a:lnTo>
                  <a:cubicBezTo>
                    <a:pt x="5746" y="2271"/>
                    <a:pt x="5711" y="2260"/>
                    <a:pt x="5670" y="2274"/>
                  </a:cubicBezTo>
                  <a:cubicBezTo>
                    <a:pt x="5697" y="2273"/>
                    <a:pt x="5724" y="2272"/>
                    <a:pt x="5751" y="2272"/>
                  </a:cubicBezTo>
                  <a:cubicBezTo>
                    <a:pt x="5827" y="2272"/>
                    <a:pt x="5898" y="2279"/>
                    <a:pt x="5965" y="2292"/>
                  </a:cubicBezTo>
                  <a:cubicBezTo>
                    <a:pt x="6038" y="2305"/>
                    <a:pt x="6103" y="2309"/>
                    <a:pt x="6177" y="2309"/>
                  </a:cubicBezTo>
                  <a:cubicBezTo>
                    <a:pt x="6177" y="2313"/>
                    <a:pt x="6180" y="2316"/>
                    <a:pt x="6180" y="2316"/>
                  </a:cubicBezTo>
                  <a:cubicBezTo>
                    <a:pt x="6177" y="2326"/>
                    <a:pt x="6215" y="2334"/>
                    <a:pt x="6194" y="2340"/>
                  </a:cubicBezTo>
                  <a:cubicBezTo>
                    <a:pt x="6170" y="2348"/>
                    <a:pt x="6146" y="2360"/>
                    <a:pt x="6118" y="2360"/>
                  </a:cubicBezTo>
                  <a:cubicBezTo>
                    <a:pt x="6106" y="2360"/>
                    <a:pt x="6093" y="2357"/>
                    <a:pt x="6079" y="2351"/>
                  </a:cubicBezTo>
                  <a:cubicBezTo>
                    <a:pt x="6044" y="2351"/>
                    <a:pt x="6010" y="2351"/>
                    <a:pt x="5989" y="2368"/>
                  </a:cubicBezTo>
                  <a:cubicBezTo>
                    <a:pt x="5978" y="2375"/>
                    <a:pt x="5993" y="2382"/>
                    <a:pt x="6010" y="2389"/>
                  </a:cubicBezTo>
                  <a:cubicBezTo>
                    <a:pt x="6022" y="2391"/>
                    <a:pt x="6033" y="2393"/>
                    <a:pt x="6044" y="2393"/>
                  </a:cubicBezTo>
                  <a:cubicBezTo>
                    <a:pt x="6059" y="2393"/>
                    <a:pt x="6072" y="2389"/>
                    <a:pt x="6083" y="2379"/>
                  </a:cubicBezTo>
                  <a:cubicBezTo>
                    <a:pt x="6090" y="2376"/>
                    <a:pt x="6097" y="2372"/>
                    <a:pt x="6105" y="2372"/>
                  </a:cubicBezTo>
                  <a:cubicBezTo>
                    <a:pt x="6109" y="2372"/>
                    <a:pt x="6113" y="2373"/>
                    <a:pt x="6118" y="2375"/>
                  </a:cubicBezTo>
                  <a:cubicBezTo>
                    <a:pt x="6128" y="2382"/>
                    <a:pt x="6118" y="2389"/>
                    <a:pt x="6114" y="2393"/>
                  </a:cubicBezTo>
                  <a:cubicBezTo>
                    <a:pt x="6107" y="2402"/>
                    <a:pt x="6113" y="2417"/>
                    <a:pt x="6096" y="2417"/>
                  </a:cubicBezTo>
                  <a:cubicBezTo>
                    <a:pt x="6094" y="2417"/>
                    <a:pt x="6092" y="2417"/>
                    <a:pt x="6090" y="2417"/>
                  </a:cubicBezTo>
                  <a:cubicBezTo>
                    <a:pt x="6067" y="2413"/>
                    <a:pt x="6044" y="2411"/>
                    <a:pt x="6022" y="2411"/>
                  </a:cubicBezTo>
                  <a:cubicBezTo>
                    <a:pt x="5966" y="2411"/>
                    <a:pt x="5910" y="2420"/>
                    <a:pt x="5854" y="2420"/>
                  </a:cubicBezTo>
                  <a:lnTo>
                    <a:pt x="5760" y="2420"/>
                  </a:lnTo>
                  <a:cubicBezTo>
                    <a:pt x="5732" y="2451"/>
                    <a:pt x="5781" y="2476"/>
                    <a:pt x="5788" y="2503"/>
                  </a:cubicBezTo>
                  <a:cubicBezTo>
                    <a:pt x="5767" y="2507"/>
                    <a:pt x="5746" y="2507"/>
                    <a:pt x="5725" y="2518"/>
                  </a:cubicBezTo>
                  <a:cubicBezTo>
                    <a:pt x="5712" y="2521"/>
                    <a:pt x="5696" y="2526"/>
                    <a:pt x="5679" y="2526"/>
                  </a:cubicBezTo>
                  <a:cubicBezTo>
                    <a:pt x="5666" y="2526"/>
                    <a:pt x="5653" y="2523"/>
                    <a:pt x="5642" y="2513"/>
                  </a:cubicBezTo>
                  <a:cubicBezTo>
                    <a:pt x="5621" y="2493"/>
                    <a:pt x="5552" y="2472"/>
                    <a:pt x="5639" y="2448"/>
                  </a:cubicBezTo>
                  <a:cubicBezTo>
                    <a:pt x="5653" y="2441"/>
                    <a:pt x="5645" y="2430"/>
                    <a:pt x="5642" y="2420"/>
                  </a:cubicBezTo>
                  <a:cubicBezTo>
                    <a:pt x="5583" y="2417"/>
                    <a:pt x="5639" y="2385"/>
                    <a:pt x="5607" y="2375"/>
                  </a:cubicBezTo>
                  <a:cubicBezTo>
                    <a:pt x="5611" y="2375"/>
                    <a:pt x="5611" y="2372"/>
                    <a:pt x="5611" y="2368"/>
                  </a:cubicBezTo>
                  <a:cubicBezTo>
                    <a:pt x="5632" y="2372"/>
                    <a:pt x="5653" y="2375"/>
                    <a:pt x="5677" y="2379"/>
                  </a:cubicBezTo>
                  <a:cubicBezTo>
                    <a:pt x="5677" y="2358"/>
                    <a:pt x="5674" y="2344"/>
                    <a:pt x="5628" y="2344"/>
                  </a:cubicBezTo>
                  <a:cubicBezTo>
                    <a:pt x="5610" y="2344"/>
                    <a:pt x="5591" y="2336"/>
                    <a:pt x="5574" y="2336"/>
                  </a:cubicBezTo>
                  <a:cubicBezTo>
                    <a:pt x="5565" y="2336"/>
                    <a:pt x="5557" y="2338"/>
                    <a:pt x="5549" y="2344"/>
                  </a:cubicBezTo>
                  <a:cubicBezTo>
                    <a:pt x="5521" y="2337"/>
                    <a:pt x="5492" y="2333"/>
                    <a:pt x="5464" y="2333"/>
                  </a:cubicBezTo>
                  <a:cubicBezTo>
                    <a:pt x="5434" y="2333"/>
                    <a:pt x="5404" y="2338"/>
                    <a:pt x="5375" y="2351"/>
                  </a:cubicBezTo>
                  <a:cubicBezTo>
                    <a:pt x="5366" y="2356"/>
                    <a:pt x="5358" y="2359"/>
                    <a:pt x="5349" y="2359"/>
                  </a:cubicBezTo>
                  <a:cubicBezTo>
                    <a:pt x="5340" y="2359"/>
                    <a:pt x="5330" y="2356"/>
                    <a:pt x="5320" y="2351"/>
                  </a:cubicBezTo>
                  <a:cubicBezTo>
                    <a:pt x="5292" y="2336"/>
                    <a:pt x="5260" y="2332"/>
                    <a:pt x="5226" y="2332"/>
                  </a:cubicBezTo>
                  <a:cubicBezTo>
                    <a:pt x="5196" y="2332"/>
                    <a:pt x="5165" y="2335"/>
                    <a:pt x="5136" y="2337"/>
                  </a:cubicBezTo>
                  <a:cubicBezTo>
                    <a:pt x="5115" y="2337"/>
                    <a:pt x="5091" y="2340"/>
                    <a:pt x="5094" y="2354"/>
                  </a:cubicBezTo>
                  <a:cubicBezTo>
                    <a:pt x="5096" y="2364"/>
                    <a:pt x="5101" y="2366"/>
                    <a:pt x="5109" y="2366"/>
                  </a:cubicBezTo>
                  <a:cubicBezTo>
                    <a:pt x="5117" y="2366"/>
                    <a:pt x="5126" y="2364"/>
                    <a:pt x="5135" y="2364"/>
                  </a:cubicBezTo>
                  <a:cubicBezTo>
                    <a:pt x="5138" y="2364"/>
                    <a:pt x="5140" y="2364"/>
                    <a:pt x="5143" y="2364"/>
                  </a:cubicBezTo>
                  <a:cubicBezTo>
                    <a:pt x="5202" y="2368"/>
                    <a:pt x="5267" y="2375"/>
                    <a:pt x="5271" y="2420"/>
                  </a:cubicBezTo>
                  <a:cubicBezTo>
                    <a:pt x="5288" y="2409"/>
                    <a:pt x="5309" y="2403"/>
                    <a:pt x="5330" y="2399"/>
                  </a:cubicBezTo>
                  <a:lnTo>
                    <a:pt x="5330" y="2399"/>
                  </a:lnTo>
                  <a:cubicBezTo>
                    <a:pt x="5309" y="2406"/>
                    <a:pt x="5288" y="2409"/>
                    <a:pt x="5271" y="2420"/>
                  </a:cubicBezTo>
                  <a:cubicBezTo>
                    <a:pt x="5271" y="2437"/>
                    <a:pt x="5284" y="2446"/>
                    <a:pt x="5312" y="2446"/>
                  </a:cubicBezTo>
                  <a:cubicBezTo>
                    <a:pt x="5319" y="2446"/>
                    <a:pt x="5327" y="2446"/>
                    <a:pt x="5337" y="2444"/>
                  </a:cubicBezTo>
                  <a:cubicBezTo>
                    <a:pt x="5343" y="2443"/>
                    <a:pt x="5350" y="2442"/>
                    <a:pt x="5357" y="2442"/>
                  </a:cubicBezTo>
                  <a:cubicBezTo>
                    <a:pt x="5384" y="2442"/>
                    <a:pt x="5409" y="2452"/>
                    <a:pt x="5434" y="2455"/>
                  </a:cubicBezTo>
                  <a:cubicBezTo>
                    <a:pt x="5493" y="2458"/>
                    <a:pt x="5500" y="2479"/>
                    <a:pt x="5458" y="2500"/>
                  </a:cubicBezTo>
                  <a:cubicBezTo>
                    <a:pt x="5441" y="2510"/>
                    <a:pt x="5413" y="2513"/>
                    <a:pt x="5424" y="2531"/>
                  </a:cubicBezTo>
                  <a:cubicBezTo>
                    <a:pt x="5437" y="2559"/>
                    <a:pt x="5406" y="2576"/>
                    <a:pt x="5365" y="2576"/>
                  </a:cubicBezTo>
                  <a:cubicBezTo>
                    <a:pt x="5362" y="2576"/>
                    <a:pt x="5360" y="2576"/>
                    <a:pt x="5357" y="2576"/>
                  </a:cubicBezTo>
                  <a:cubicBezTo>
                    <a:pt x="5302" y="2576"/>
                    <a:pt x="5249" y="2598"/>
                    <a:pt x="5196" y="2598"/>
                  </a:cubicBezTo>
                  <a:cubicBezTo>
                    <a:pt x="5173" y="2598"/>
                    <a:pt x="5151" y="2594"/>
                    <a:pt x="5128" y="2583"/>
                  </a:cubicBezTo>
                  <a:cubicBezTo>
                    <a:pt x="5139" y="2566"/>
                    <a:pt x="5198" y="2583"/>
                    <a:pt x="5184" y="2559"/>
                  </a:cubicBezTo>
                  <a:cubicBezTo>
                    <a:pt x="5181" y="2548"/>
                    <a:pt x="5168" y="2547"/>
                    <a:pt x="5153" y="2547"/>
                  </a:cubicBezTo>
                  <a:cubicBezTo>
                    <a:pt x="5147" y="2547"/>
                    <a:pt x="5139" y="2547"/>
                    <a:pt x="5133" y="2547"/>
                  </a:cubicBezTo>
                  <a:cubicBezTo>
                    <a:pt x="5125" y="2547"/>
                    <a:pt x="5118" y="2547"/>
                    <a:pt x="5112" y="2545"/>
                  </a:cubicBezTo>
                  <a:cubicBezTo>
                    <a:pt x="5094" y="2538"/>
                    <a:pt x="5115" y="2528"/>
                    <a:pt x="5112" y="2518"/>
                  </a:cubicBezTo>
                  <a:cubicBezTo>
                    <a:pt x="5105" y="2509"/>
                    <a:pt x="5092" y="2503"/>
                    <a:pt x="5079" y="2503"/>
                  </a:cubicBezTo>
                  <a:cubicBezTo>
                    <a:pt x="5072" y="2503"/>
                    <a:pt x="5065" y="2505"/>
                    <a:pt x="5059" y="2510"/>
                  </a:cubicBezTo>
                  <a:cubicBezTo>
                    <a:pt x="5045" y="2524"/>
                    <a:pt x="5021" y="2538"/>
                    <a:pt x="5042" y="2555"/>
                  </a:cubicBezTo>
                  <a:cubicBezTo>
                    <a:pt x="5063" y="2566"/>
                    <a:pt x="5083" y="2573"/>
                    <a:pt x="5104" y="2580"/>
                  </a:cubicBezTo>
                  <a:cubicBezTo>
                    <a:pt x="5073" y="2597"/>
                    <a:pt x="5073" y="2597"/>
                    <a:pt x="5157" y="2628"/>
                  </a:cubicBezTo>
                  <a:cubicBezTo>
                    <a:pt x="5143" y="2638"/>
                    <a:pt x="5112" y="2646"/>
                    <a:pt x="5125" y="2667"/>
                  </a:cubicBezTo>
                  <a:cubicBezTo>
                    <a:pt x="5116" y="2671"/>
                    <a:pt x="5110" y="2672"/>
                    <a:pt x="5106" y="2672"/>
                  </a:cubicBezTo>
                  <a:cubicBezTo>
                    <a:pt x="5089" y="2672"/>
                    <a:pt x="5097" y="2648"/>
                    <a:pt x="5079" y="2648"/>
                  </a:cubicBezTo>
                  <a:cubicBezTo>
                    <a:pt x="5077" y="2648"/>
                    <a:pt x="5076" y="2649"/>
                    <a:pt x="5073" y="2649"/>
                  </a:cubicBezTo>
                  <a:cubicBezTo>
                    <a:pt x="5066" y="2619"/>
                    <a:pt x="5033" y="2611"/>
                    <a:pt x="4994" y="2611"/>
                  </a:cubicBezTo>
                  <a:cubicBezTo>
                    <a:pt x="4979" y="2611"/>
                    <a:pt x="4962" y="2612"/>
                    <a:pt x="4945" y="2614"/>
                  </a:cubicBezTo>
                  <a:cubicBezTo>
                    <a:pt x="4958" y="2597"/>
                    <a:pt x="4945" y="2587"/>
                    <a:pt x="4914" y="2587"/>
                  </a:cubicBezTo>
                  <a:cubicBezTo>
                    <a:pt x="4865" y="2583"/>
                    <a:pt x="4851" y="2566"/>
                    <a:pt x="4830" y="2548"/>
                  </a:cubicBezTo>
                  <a:cubicBezTo>
                    <a:pt x="4830" y="2538"/>
                    <a:pt x="4875" y="2531"/>
                    <a:pt x="4841" y="2521"/>
                  </a:cubicBezTo>
                  <a:cubicBezTo>
                    <a:pt x="4799" y="2510"/>
                    <a:pt x="4779" y="2489"/>
                    <a:pt x="4754" y="2468"/>
                  </a:cubicBezTo>
                  <a:cubicBezTo>
                    <a:pt x="4749" y="2463"/>
                    <a:pt x="4742" y="2456"/>
                    <a:pt x="4735" y="2456"/>
                  </a:cubicBezTo>
                  <a:cubicBezTo>
                    <a:pt x="4733" y="2456"/>
                    <a:pt x="4731" y="2457"/>
                    <a:pt x="4730" y="2458"/>
                  </a:cubicBezTo>
                  <a:cubicBezTo>
                    <a:pt x="4691" y="2483"/>
                    <a:pt x="4622" y="2472"/>
                    <a:pt x="4587" y="2489"/>
                  </a:cubicBezTo>
                  <a:cubicBezTo>
                    <a:pt x="4564" y="2498"/>
                    <a:pt x="4546" y="2503"/>
                    <a:pt x="4528" y="2503"/>
                  </a:cubicBezTo>
                  <a:cubicBezTo>
                    <a:pt x="4516" y="2503"/>
                    <a:pt x="4504" y="2501"/>
                    <a:pt x="4491" y="2497"/>
                  </a:cubicBezTo>
                  <a:cubicBezTo>
                    <a:pt x="4473" y="2489"/>
                    <a:pt x="4459" y="2479"/>
                    <a:pt x="4431" y="2479"/>
                  </a:cubicBezTo>
                  <a:cubicBezTo>
                    <a:pt x="4383" y="2476"/>
                    <a:pt x="4313" y="2483"/>
                    <a:pt x="4327" y="2438"/>
                  </a:cubicBezTo>
                  <a:cubicBezTo>
                    <a:pt x="4327" y="2430"/>
                    <a:pt x="4321" y="2423"/>
                    <a:pt x="4307" y="2423"/>
                  </a:cubicBezTo>
                  <a:cubicBezTo>
                    <a:pt x="4289" y="2423"/>
                    <a:pt x="4282" y="2430"/>
                    <a:pt x="4282" y="2438"/>
                  </a:cubicBezTo>
                  <a:cubicBezTo>
                    <a:pt x="4282" y="2458"/>
                    <a:pt x="4247" y="2451"/>
                    <a:pt x="4230" y="2458"/>
                  </a:cubicBezTo>
                  <a:cubicBezTo>
                    <a:pt x="4193" y="2471"/>
                    <a:pt x="4157" y="2476"/>
                    <a:pt x="4121" y="2476"/>
                  </a:cubicBezTo>
                  <a:cubicBezTo>
                    <a:pt x="4080" y="2476"/>
                    <a:pt x="4039" y="2469"/>
                    <a:pt x="3998" y="2462"/>
                  </a:cubicBezTo>
                  <a:cubicBezTo>
                    <a:pt x="3991" y="2462"/>
                    <a:pt x="3980" y="2468"/>
                    <a:pt x="3973" y="2468"/>
                  </a:cubicBezTo>
                  <a:cubicBezTo>
                    <a:pt x="3963" y="2472"/>
                    <a:pt x="3954" y="2473"/>
                    <a:pt x="3945" y="2473"/>
                  </a:cubicBezTo>
                  <a:cubicBezTo>
                    <a:pt x="3916" y="2473"/>
                    <a:pt x="3891" y="2460"/>
                    <a:pt x="3861" y="2460"/>
                  </a:cubicBezTo>
                  <a:cubicBezTo>
                    <a:pt x="3855" y="2460"/>
                    <a:pt x="3849" y="2460"/>
                    <a:pt x="3842" y="2462"/>
                  </a:cubicBezTo>
                  <a:cubicBezTo>
                    <a:pt x="3837" y="2461"/>
                    <a:pt x="3833" y="2460"/>
                    <a:pt x="3828" y="2460"/>
                  </a:cubicBezTo>
                  <a:cubicBezTo>
                    <a:pt x="3806" y="2460"/>
                    <a:pt x="3787" y="2472"/>
                    <a:pt x="3759" y="2472"/>
                  </a:cubicBezTo>
                  <a:cubicBezTo>
                    <a:pt x="3769" y="2448"/>
                    <a:pt x="3831" y="2438"/>
                    <a:pt x="3810" y="2409"/>
                  </a:cubicBezTo>
                  <a:lnTo>
                    <a:pt x="3824" y="2409"/>
                  </a:lnTo>
                  <a:cubicBezTo>
                    <a:pt x="3834" y="2409"/>
                    <a:pt x="3847" y="2413"/>
                    <a:pt x="3858" y="2413"/>
                  </a:cubicBezTo>
                  <a:cubicBezTo>
                    <a:pt x="3867" y="2413"/>
                    <a:pt x="3875" y="2410"/>
                    <a:pt x="3876" y="2399"/>
                  </a:cubicBezTo>
                  <a:cubicBezTo>
                    <a:pt x="3879" y="2375"/>
                    <a:pt x="3817" y="2337"/>
                    <a:pt x="3769" y="2334"/>
                  </a:cubicBezTo>
                  <a:cubicBezTo>
                    <a:pt x="3730" y="2334"/>
                    <a:pt x="3720" y="2340"/>
                    <a:pt x="3720" y="2358"/>
                  </a:cubicBezTo>
                  <a:cubicBezTo>
                    <a:pt x="3724" y="2393"/>
                    <a:pt x="3783" y="2430"/>
                    <a:pt x="3692" y="2455"/>
                  </a:cubicBezTo>
                  <a:cubicBezTo>
                    <a:pt x="3679" y="2458"/>
                    <a:pt x="3713" y="2468"/>
                    <a:pt x="3696" y="2476"/>
                  </a:cubicBezTo>
                  <a:cubicBezTo>
                    <a:pt x="3653" y="2452"/>
                    <a:pt x="3629" y="2441"/>
                    <a:pt x="3595" y="2441"/>
                  </a:cubicBezTo>
                  <a:cubicBezTo>
                    <a:pt x="3570" y="2441"/>
                    <a:pt x="3541" y="2447"/>
                    <a:pt x="3495" y="2455"/>
                  </a:cubicBezTo>
                  <a:cubicBezTo>
                    <a:pt x="3480" y="2458"/>
                    <a:pt x="3466" y="2459"/>
                    <a:pt x="3453" y="2459"/>
                  </a:cubicBezTo>
                  <a:cubicBezTo>
                    <a:pt x="3419" y="2459"/>
                    <a:pt x="3391" y="2450"/>
                    <a:pt x="3373" y="2427"/>
                  </a:cubicBezTo>
                  <a:lnTo>
                    <a:pt x="3498" y="2427"/>
                  </a:lnTo>
                  <a:cubicBezTo>
                    <a:pt x="3463" y="2417"/>
                    <a:pt x="3432" y="2413"/>
                    <a:pt x="3439" y="2396"/>
                  </a:cubicBezTo>
                  <a:cubicBezTo>
                    <a:pt x="3471" y="2340"/>
                    <a:pt x="3376" y="2344"/>
                    <a:pt x="3328" y="2323"/>
                  </a:cubicBezTo>
                  <a:lnTo>
                    <a:pt x="3328" y="2323"/>
                  </a:lnTo>
                  <a:cubicBezTo>
                    <a:pt x="3342" y="2344"/>
                    <a:pt x="3317" y="2361"/>
                    <a:pt x="3325" y="2379"/>
                  </a:cubicBezTo>
                  <a:lnTo>
                    <a:pt x="3325" y="2399"/>
                  </a:lnTo>
                  <a:cubicBezTo>
                    <a:pt x="3338" y="2427"/>
                    <a:pt x="3311" y="2434"/>
                    <a:pt x="3269" y="2434"/>
                  </a:cubicBezTo>
                  <a:cubicBezTo>
                    <a:pt x="3259" y="2417"/>
                    <a:pt x="3304" y="2417"/>
                    <a:pt x="3293" y="2403"/>
                  </a:cubicBezTo>
                  <a:lnTo>
                    <a:pt x="3293" y="2403"/>
                  </a:lnTo>
                  <a:cubicBezTo>
                    <a:pt x="3134" y="2417"/>
                    <a:pt x="3134" y="2417"/>
                    <a:pt x="3127" y="2434"/>
                  </a:cubicBezTo>
                  <a:cubicBezTo>
                    <a:pt x="3131" y="2435"/>
                    <a:pt x="3135" y="2435"/>
                    <a:pt x="3139" y="2435"/>
                  </a:cubicBezTo>
                  <a:cubicBezTo>
                    <a:pt x="3163" y="2435"/>
                    <a:pt x="3181" y="2422"/>
                    <a:pt x="3207" y="2422"/>
                  </a:cubicBezTo>
                  <a:cubicBezTo>
                    <a:pt x="3212" y="2422"/>
                    <a:pt x="3216" y="2423"/>
                    <a:pt x="3221" y="2423"/>
                  </a:cubicBezTo>
                  <a:cubicBezTo>
                    <a:pt x="3200" y="2441"/>
                    <a:pt x="3179" y="2458"/>
                    <a:pt x="3158" y="2476"/>
                  </a:cubicBezTo>
                  <a:cubicBezTo>
                    <a:pt x="3141" y="2455"/>
                    <a:pt x="3098" y="2439"/>
                    <a:pt x="3076" y="2439"/>
                  </a:cubicBezTo>
                  <a:cubicBezTo>
                    <a:pt x="3073" y="2439"/>
                    <a:pt x="3070" y="2440"/>
                    <a:pt x="3068" y="2441"/>
                  </a:cubicBezTo>
                  <a:cubicBezTo>
                    <a:pt x="3026" y="2465"/>
                    <a:pt x="2929" y="2444"/>
                    <a:pt x="2936" y="2497"/>
                  </a:cubicBezTo>
                  <a:cubicBezTo>
                    <a:pt x="2922" y="2521"/>
                    <a:pt x="2978" y="2528"/>
                    <a:pt x="2984" y="2545"/>
                  </a:cubicBezTo>
                  <a:cubicBezTo>
                    <a:pt x="2988" y="2548"/>
                    <a:pt x="3009" y="2555"/>
                    <a:pt x="2998" y="2555"/>
                  </a:cubicBezTo>
                  <a:cubicBezTo>
                    <a:pt x="2956" y="2555"/>
                    <a:pt x="2941" y="2584"/>
                    <a:pt x="2889" y="2584"/>
                  </a:cubicBezTo>
                  <a:cubicBezTo>
                    <a:pt x="2886" y="2584"/>
                    <a:pt x="2883" y="2584"/>
                    <a:pt x="2880" y="2583"/>
                  </a:cubicBezTo>
                  <a:cubicBezTo>
                    <a:pt x="2846" y="2579"/>
                    <a:pt x="2807" y="2571"/>
                    <a:pt x="2768" y="2571"/>
                  </a:cubicBezTo>
                  <a:cubicBezTo>
                    <a:pt x="2741" y="2571"/>
                    <a:pt x="2714" y="2575"/>
                    <a:pt x="2690" y="2587"/>
                  </a:cubicBezTo>
                  <a:cubicBezTo>
                    <a:pt x="2672" y="2590"/>
                    <a:pt x="2655" y="2593"/>
                    <a:pt x="2638" y="2593"/>
                  </a:cubicBezTo>
                  <a:cubicBezTo>
                    <a:pt x="2624" y="2597"/>
                    <a:pt x="2610" y="2604"/>
                    <a:pt x="2617" y="2611"/>
                  </a:cubicBezTo>
                  <a:cubicBezTo>
                    <a:pt x="2620" y="2614"/>
                    <a:pt x="2627" y="2615"/>
                    <a:pt x="2635" y="2615"/>
                  </a:cubicBezTo>
                  <a:cubicBezTo>
                    <a:pt x="2643" y="2615"/>
                    <a:pt x="2652" y="2614"/>
                    <a:pt x="2659" y="2614"/>
                  </a:cubicBezTo>
                  <a:cubicBezTo>
                    <a:pt x="2645" y="2652"/>
                    <a:pt x="2645" y="2652"/>
                    <a:pt x="2690" y="2656"/>
                  </a:cubicBezTo>
                  <a:cubicBezTo>
                    <a:pt x="2704" y="2666"/>
                    <a:pt x="2724" y="2668"/>
                    <a:pt x="2744" y="2668"/>
                  </a:cubicBezTo>
                  <a:cubicBezTo>
                    <a:pt x="2754" y="2668"/>
                    <a:pt x="2763" y="2667"/>
                    <a:pt x="2772" y="2667"/>
                  </a:cubicBezTo>
                  <a:cubicBezTo>
                    <a:pt x="2791" y="2667"/>
                    <a:pt x="2808" y="2669"/>
                    <a:pt x="2822" y="2677"/>
                  </a:cubicBezTo>
                  <a:cubicBezTo>
                    <a:pt x="2839" y="2708"/>
                    <a:pt x="2898" y="2708"/>
                    <a:pt x="2939" y="2722"/>
                  </a:cubicBezTo>
                  <a:cubicBezTo>
                    <a:pt x="2988" y="2736"/>
                    <a:pt x="2992" y="2747"/>
                    <a:pt x="2936" y="2760"/>
                  </a:cubicBezTo>
                  <a:cubicBezTo>
                    <a:pt x="2933" y="2739"/>
                    <a:pt x="2901" y="2732"/>
                    <a:pt x="2870" y="2729"/>
                  </a:cubicBezTo>
                  <a:cubicBezTo>
                    <a:pt x="2865" y="2728"/>
                    <a:pt x="2859" y="2728"/>
                    <a:pt x="2853" y="2728"/>
                  </a:cubicBezTo>
                  <a:cubicBezTo>
                    <a:pt x="2834" y="2728"/>
                    <a:pt x="2816" y="2732"/>
                    <a:pt x="2811" y="2742"/>
                  </a:cubicBezTo>
                  <a:cubicBezTo>
                    <a:pt x="2804" y="2753"/>
                    <a:pt x="2801" y="2767"/>
                    <a:pt x="2811" y="2774"/>
                  </a:cubicBezTo>
                  <a:cubicBezTo>
                    <a:pt x="2818" y="2778"/>
                    <a:pt x="2830" y="2784"/>
                    <a:pt x="2843" y="2784"/>
                  </a:cubicBezTo>
                  <a:cubicBezTo>
                    <a:pt x="2852" y="2784"/>
                    <a:pt x="2862" y="2781"/>
                    <a:pt x="2870" y="2774"/>
                  </a:cubicBezTo>
                  <a:cubicBezTo>
                    <a:pt x="2874" y="2777"/>
                    <a:pt x="2880" y="2777"/>
                    <a:pt x="2888" y="2777"/>
                  </a:cubicBezTo>
                  <a:cubicBezTo>
                    <a:pt x="2881" y="2787"/>
                    <a:pt x="2878" y="2799"/>
                    <a:pt x="2853" y="2799"/>
                  </a:cubicBezTo>
                  <a:cubicBezTo>
                    <a:pt x="2850" y="2799"/>
                    <a:pt x="2846" y="2799"/>
                    <a:pt x="2843" y="2798"/>
                  </a:cubicBezTo>
                  <a:cubicBezTo>
                    <a:pt x="2837" y="2798"/>
                    <a:pt x="2829" y="2797"/>
                    <a:pt x="2822" y="2797"/>
                  </a:cubicBezTo>
                  <a:cubicBezTo>
                    <a:pt x="2816" y="2797"/>
                    <a:pt x="2813" y="2798"/>
                    <a:pt x="2818" y="2805"/>
                  </a:cubicBezTo>
                  <a:cubicBezTo>
                    <a:pt x="2849" y="2840"/>
                    <a:pt x="2797" y="2836"/>
                    <a:pt x="2763" y="2846"/>
                  </a:cubicBezTo>
                  <a:cubicBezTo>
                    <a:pt x="2721" y="2861"/>
                    <a:pt x="2669" y="2875"/>
                    <a:pt x="2659" y="2902"/>
                  </a:cubicBezTo>
                  <a:lnTo>
                    <a:pt x="2627" y="2902"/>
                  </a:lnTo>
                  <a:cubicBezTo>
                    <a:pt x="2620" y="2896"/>
                    <a:pt x="2609" y="2895"/>
                    <a:pt x="2598" y="2895"/>
                  </a:cubicBezTo>
                  <a:cubicBezTo>
                    <a:pt x="2589" y="2895"/>
                    <a:pt x="2579" y="2896"/>
                    <a:pt x="2570" y="2896"/>
                  </a:cubicBezTo>
                  <a:cubicBezTo>
                    <a:pt x="2560" y="2896"/>
                    <a:pt x="2550" y="2894"/>
                    <a:pt x="2544" y="2888"/>
                  </a:cubicBezTo>
                  <a:cubicBezTo>
                    <a:pt x="2550" y="2872"/>
                    <a:pt x="2541" y="2861"/>
                    <a:pt x="2519" y="2861"/>
                  </a:cubicBezTo>
                  <a:cubicBezTo>
                    <a:pt x="2512" y="2861"/>
                    <a:pt x="2504" y="2862"/>
                    <a:pt x="2496" y="2864"/>
                  </a:cubicBezTo>
                  <a:cubicBezTo>
                    <a:pt x="2471" y="2871"/>
                    <a:pt x="2433" y="2871"/>
                    <a:pt x="2416" y="2888"/>
                  </a:cubicBezTo>
                  <a:cubicBezTo>
                    <a:pt x="2409" y="2899"/>
                    <a:pt x="2406" y="2909"/>
                    <a:pt x="2419" y="2920"/>
                  </a:cubicBezTo>
                  <a:cubicBezTo>
                    <a:pt x="2422" y="2930"/>
                    <a:pt x="2422" y="2937"/>
                    <a:pt x="2395" y="2937"/>
                  </a:cubicBezTo>
                  <a:lnTo>
                    <a:pt x="2318" y="2937"/>
                  </a:lnTo>
                  <a:cubicBezTo>
                    <a:pt x="2308" y="2937"/>
                    <a:pt x="2297" y="2934"/>
                    <a:pt x="2287" y="2934"/>
                  </a:cubicBezTo>
                  <a:cubicBezTo>
                    <a:pt x="2242" y="2931"/>
                    <a:pt x="2202" y="2908"/>
                    <a:pt x="2161" y="2908"/>
                  </a:cubicBezTo>
                  <a:cubicBezTo>
                    <a:pt x="2147" y="2908"/>
                    <a:pt x="2134" y="2911"/>
                    <a:pt x="2121" y="2916"/>
                  </a:cubicBezTo>
                  <a:cubicBezTo>
                    <a:pt x="2073" y="2937"/>
                    <a:pt x="2017" y="2947"/>
                    <a:pt x="1961" y="2958"/>
                  </a:cubicBezTo>
                  <a:cubicBezTo>
                    <a:pt x="1928" y="2964"/>
                    <a:pt x="1944" y="2988"/>
                    <a:pt x="1917" y="2988"/>
                  </a:cubicBezTo>
                  <a:cubicBezTo>
                    <a:pt x="1912" y="2988"/>
                    <a:pt x="1906" y="2987"/>
                    <a:pt x="1899" y="2986"/>
                  </a:cubicBezTo>
                  <a:cubicBezTo>
                    <a:pt x="1874" y="2968"/>
                    <a:pt x="1937" y="2961"/>
                    <a:pt x="1927" y="2944"/>
                  </a:cubicBezTo>
                  <a:cubicBezTo>
                    <a:pt x="1975" y="2920"/>
                    <a:pt x="1909" y="2923"/>
                    <a:pt x="1899" y="2913"/>
                  </a:cubicBezTo>
                  <a:cubicBezTo>
                    <a:pt x="1868" y="2913"/>
                    <a:pt x="1839" y="2913"/>
                    <a:pt x="1812" y="2909"/>
                  </a:cubicBezTo>
                  <a:cubicBezTo>
                    <a:pt x="1805" y="2909"/>
                    <a:pt x="1799" y="2908"/>
                    <a:pt x="1793" y="2908"/>
                  </a:cubicBezTo>
                  <a:cubicBezTo>
                    <a:pt x="1750" y="2908"/>
                    <a:pt x="1713" y="2918"/>
                    <a:pt x="1673" y="2926"/>
                  </a:cubicBezTo>
                  <a:cubicBezTo>
                    <a:pt x="1604" y="2937"/>
                    <a:pt x="1652" y="2965"/>
                    <a:pt x="1652" y="2986"/>
                  </a:cubicBezTo>
                  <a:cubicBezTo>
                    <a:pt x="1652" y="2989"/>
                    <a:pt x="1656" y="3000"/>
                    <a:pt x="1639" y="3000"/>
                  </a:cubicBezTo>
                  <a:cubicBezTo>
                    <a:pt x="1619" y="2986"/>
                    <a:pt x="1618" y="2964"/>
                    <a:pt x="1578" y="2964"/>
                  </a:cubicBezTo>
                  <a:cubicBezTo>
                    <a:pt x="1575" y="2964"/>
                    <a:pt x="1572" y="2965"/>
                    <a:pt x="1569" y="2965"/>
                  </a:cubicBezTo>
                  <a:cubicBezTo>
                    <a:pt x="1556" y="2963"/>
                    <a:pt x="1542" y="2956"/>
                    <a:pt x="1529" y="2956"/>
                  </a:cubicBezTo>
                  <a:cubicBezTo>
                    <a:pt x="1522" y="2956"/>
                    <a:pt x="1514" y="2958"/>
                    <a:pt x="1506" y="2965"/>
                  </a:cubicBezTo>
                  <a:cubicBezTo>
                    <a:pt x="1469" y="2961"/>
                    <a:pt x="1431" y="2958"/>
                    <a:pt x="1392" y="2955"/>
                  </a:cubicBezTo>
                  <a:cubicBezTo>
                    <a:pt x="1389" y="2937"/>
                    <a:pt x="1413" y="2913"/>
                    <a:pt x="1347" y="2913"/>
                  </a:cubicBezTo>
                  <a:cubicBezTo>
                    <a:pt x="1342" y="2908"/>
                    <a:pt x="1333" y="2904"/>
                    <a:pt x="1323" y="2904"/>
                  </a:cubicBezTo>
                  <a:cubicBezTo>
                    <a:pt x="1320" y="2904"/>
                    <a:pt x="1316" y="2905"/>
                    <a:pt x="1312" y="2906"/>
                  </a:cubicBezTo>
                  <a:cubicBezTo>
                    <a:pt x="1290" y="2896"/>
                    <a:pt x="1271" y="2891"/>
                    <a:pt x="1255" y="2891"/>
                  </a:cubicBezTo>
                  <a:cubicBezTo>
                    <a:pt x="1223" y="2891"/>
                    <a:pt x="1201" y="2909"/>
                    <a:pt x="1181" y="2930"/>
                  </a:cubicBezTo>
                  <a:cubicBezTo>
                    <a:pt x="1160" y="2934"/>
                    <a:pt x="1139" y="2934"/>
                    <a:pt x="1118" y="2937"/>
                  </a:cubicBezTo>
                  <a:cubicBezTo>
                    <a:pt x="983" y="2941"/>
                    <a:pt x="882" y="2971"/>
                    <a:pt x="854" y="3020"/>
                  </a:cubicBezTo>
                  <a:cubicBezTo>
                    <a:pt x="809" y="3010"/>
                    <a:pt x="774" y="2992"/>
                    <a:pt x="747" y="2976"/>
                  </a:cubicBezTo>
                  <a:cubicBezTo>
                    <a:pt x="719" y="2989"/>
                    <a:pt x="733" y="3000"/>
                    <a:pt x="744" y="3010"/>
                  </a:cubicBezTo>
                  <a:cubicBezTo>
                    <a:pt x="754" y="3024"/>
                    <a:pt x="740" y="3030"/>
                    <a:pt x="709" y="3030"/>
                  </a:cubicBezTo>
                  <a:cubicBezTo>
                    <a:pt x="702" y="3030"/>
                    <a:pt x="695" y="3030"/>
                    <a:pt x="688" y="3030"/>
                  </a:cubicBezTo>
                  <a:cubicBezTo>
                    <a:pt x="640" y="3030"/>
                    <a:pt x="588" y="3033"/>
                    <a:pt x="598" y="3072"/>
                  </a:cubicBezTo>
                  <a:cubicBezTo>
                    <a:pt x="601" y="3093"/>
                    <a:pt x="556" y="3086"/>
                    <a:pt x="542" y="3100"/>
                  </a:cubicBezTo>
                  <a:cubicBezTo>
                    <a:pt x="564" y="3110"/>
                    <a:pt x="583" y="3121"/>
                    <a:pt x="608" y="3121"/>
                  </a:cubicBezTo>
                  <a:cubicBezTo>
                    <a:pt x="619" y="3121"/>
                    <a:pt x="632" y="3119"/>
                    <a:pt x="646" y="3114"/>
                  </a:cubicBezTo>
                  <a:cubicBezTo>
                    <a:pt x="655" y="3111"/>
                    <a:pt x="663" y="3109"/>
                    <a:pt x="670" y="3109"/>
                  </a:cubicBezTo>
                  <a:cubicBezTo>
                    <a:pt x="681" y="3109"/>
                    <a:pt x="690" y="3113"/>
                    <a:pt x="699" y="3121"/>
                  </a:cubicBezTo>
                  <a:cubicBezTo>
                    <a:pt x="701" y="3125"/>
                    <a:pt x="707" y="3130"/>
                    <a:pt x="713" y="3130"/>
                  </a:cubicBezTo>
                  <a:cubicBezTo>
                    <a:pt x="717" y="3130"/>
                    <a:pt x="720" y="3128"/>
                    <a:pt x="723" y="3125"/>
                  </a:cubicBezTo>
                  <a:cubicBezTo>
                    <a:pt x="736" y="3110"/>
                    <a:pt x="754" y="3106"/>
                    <a:pt x="773" y="3106"/>
                  </a:cubicBezTo>
                  <a:cubicBezTo>
                    <a:pt x="791" y="3106"/>
                    <a:pt x="809" y="3109"/>
                    <a:pt x="824" y="3110"/>
                  </a:cubicBezTo>
                  <a:cubicBezTo>
                    <a:pt x="928" y="3125"/>
                    <a:pt x="1028" y="3138"/>
                    <a:pt x="1136" y="3149"/>
                  </a:cubicBezTo>
                  <a:cubicBezTo>
                    <a:pt x="1149" y="3149"/>
                    <a:pt x="1173" y="3149"/>
                    <a:pt x="1177" y="3163"/>
                  </a:cubicBezTo>
                  <a:cubicBezTo>
                    <a:pt x="1179" y="3182"/>
                    <a:pt x="1181" y="3190"/>
                    <a:pt x="1194" y="3190"/>
                  </a:cubicBezTo>
                  <a:cubicBezTo>
                    <a:pt x="1203" y="3190"/>
                    <a:pt x="1219" y="3185"/>
                    <a:pt x="1247" y="3176"/>
                  </a:cubicBezTo>
                  <a:lnTo>
                    <a:pt x="1285" y="3176"/>
                  </a:lnTo>
                  <a:cubicBezTo>
                    <a:pt x="1309" y="3186"/>
                    <a:pt x="1329" y="3201"/>
                    <a:pt x="1358" y="3201"/>
                  </a:cubicBezTo>
                  <a:cubicBezTo>
                    <a:pt x="1361" y="3201"/>
                    <a:pt x="1365" y="3201"/>
                    <a:pt x="1368" y="3200"/>
                  </a:cubicBezTo>
                  <a:lnTo>
                    <a:pt x="1423" y="3200"/>
                  </a:lnTo>
                  <a:cubicBezTo>
                    <a:pt x="1437" y="3205"/>
                    <a:pt x="1451" y="3208"/>
                    <a:pt x="1465" y="3211"/>
                  </a:cubicBezTo>
                  <a:cubicBezTo>
                    <a:pt x="1490" y="3218"/>
                    <a:pt x="1510" y="3229"/>
                    <a:pt x="1520" y="3235"/>
                  </a:cubicBezTo>
                  <a:cubicBezTo>
                    <a:pt x="1586" y="3267"/>
                    <a:pt x="1663" y="3263"/>
                    <a:pt x="1735" y="3277"/>
                  </a:cubicBezTo>
                  <a:cubicBezTo>
                    <a:pt x="1781" y="3280"/>
                    <a:pt x="1823" y="3288"/>
                    <a:pt x="1860" y="3298"/>
                  </a:cubicBezTo>
                  <a:cubicBezTo>
                    <a:pt x="1891" y="3308"/>
                    <a:pt x="1923" y="3313"/>
                    <a:pt x="1956" y="3313"/>
                  </a:cubicBezTo>
                  <a:cubicBezTo>
                    <a:pt x="1980" y="3313"/>
                    <a:pt x="2004" y="3310"/>
                    <a:pt x="2027" y="3304"/>
                  </a:cubicBezTo>
                  <a:cubicBezTo>
                    <a:pt x="2048" y="3301"/>
                    <a:pt x="2073" y="3298"/>
                    <a:pt x="2093" y="3294"/>
                  </a:cubicBezTo>
                  <a:cubicBezTo>
                    <a:pt x="2156" y="3301"/>
                    <a:pt x="2222" y="3304"/>
                    <a:pt x="2284" y="3312"/>
                  </a:cubicBezTo>
                  <a:cubicBezTo>
                    <a:pt x="2242" y="3346"/>
                    <a:pt x="2305" y="3346"/>
                    <a:pt x="2332" y="3357"/>
                  </a:cubicBezTo>
                  <a:cubicBezTo>
                    <a:pt x="2336" y="3374"/>
                    <a:pt x="2294" y="3367"/>
                    <a:pt x="2284" y="3381"/>
                  </a:cubicBezTo>
                  <a:cubicBezTo>
                    <a:pt x="2270" y="3384"/>
                    <a:pt x="2252" y="3392"/>
                    <a:pt x="2235" y="3395"/>
                  </a:cubicBezTo>
                  <a:cubicBezTo>
                    <a:pt x="2187" y="3395"/>
                    <a:pt x="2156" y="3416"/>
                    <a:pt x="2124" y="3429"/>
                  </a:cubicBezTo>
                  <a:cubicBezTo>
                    <a:pt x="2031" y="3429"/>
                    <a:pt x="1982" y="3454"/>
                    <a:pt x="1961" y="3499"/>
                  </a:cubicBezTo>
                  <a:cubicBezTo>
                    <a:pt x="1902" y="3513"/>
                    <a:pt x="1906" y="3554"/>
                    <a:pt x="1844" y="3568"/>
                  </a:cubicBezTo>
                  <a:cubicBezTo>
                    <a:pt x="1833" y="3572"/>
                    <a:pt x="1847" y="3586"/>
                    <a:pt x="1857" y="3586"/>
                  </a:cubicBezTo>
                  <a:cubicBezTo>
                    <a:pt x="1920" y="3589"/>
                    <a:pt x="1955" y="3624"/>
                    <a:pt x="2018" y="3624"/>
                  </a:cubicBezTo>
                  <a:cubicBezTo>
                    <a:pt x="2021" y="3624"/>
                    <a:pt x="2024" y="3624"/>
                    <a:pt x="2027" y="3624"/>
                  </a:cubicBezTo>
                  <a:cubicBezTo>
                    <a:pt x="2034" y="3631"/>
                    <a:pt x="2058" y="3631"/>
                    <a:pt x="2052" y="3637"/>
                  </a:cubicBezTo>
                  <a:cubicBezTo>
                    <a:pt x="2023" y="3669"/>
                    <a:pt x="2048" y="3683"/>
                    <a:pt x="2100" y="3693"/>
                  </a:cubicBezTo>
                  <a:cubicBezTo>
                    <a:pt x="2114" y="3697"/>
                    <a:pt x="2124" y="3704"/>
                    <a:pt x="2135" y="3711"/>
                  </a:cubicBezTo>
                  <a:cubicBezTo>
                    <a:pt x="2097" y="3721"/>
                    <a:pt x="2062" y="3732"/>
                    <a:pt x="2027" y="3738"/>
                  </a:cubicBezTo>
                  <a:cubicBezTo>
                    <a:pt x="1989" y="3746"/>
                    <a:pt x="1933" y="3746"/>
                    <a:pt x="1919" y="3770"/>
                  </a:cubicBezTo>
                  <a:cubicBezTo>
                    <a:pt x="1909" y="3783"/>
                    <a:pt x="1895" y="3787"/>
                    <a:pt x="1880" y="3787"/>
                  </a:cubicBezTo>
                  <a:cubicBezTo>
                    <a:pt x="1868" y="3787"/>
                    <a:pt x="1856" y="3785"/>
                    <a:pt x="1844" y="3783"/>
                  </a:cubicBezTo>
                  <a:cubicBezTo>
                    <a:pt x="1826" y="3783"/>
                    <a:pt x="1812" y="3777"/>
                    <a:pt x="1791" y="3777"/>
                  </a:cubicBezTo>
                  <a:cubicBezTo>
                    <a:pt x="1660" y="3787"/>
                    <a:pt x="1524" y="3780"/>
                    <a:pt x="1396" y="3804"/>
                  </a:cubicBezTo>
                  <a:cubicBezTo>
                    <a:pt x="1389" y="3791"/>
                    <a:pt x="1431" y="3787"/>
                    <a:pt x="1431" y="3767"/>
                  </a:cubicBezTo>
                  <a:lnTo>
                    <a:pt x="1431" y="3767"/>
                  </a:lnTo>
                  <a:cubicBezTo>
                    <a:pt x="1426" y="3771"/>
                    <a:pt x="1420" y="3772"/>
                    <a:pt x="1413" y="3772"/>
                  </a:cubicBezTo>
                  <a:cubicBezTo>
                    <a:pt x="1405" y="3772"/>
                    <a:pt x="1396" y="3770"/>
                    <a:pt x="1389" y="3770"/>
                  </a:cubicBezTo>
                  <a:cubicBezTo>
                    <a:pt x="1381" y="3770"/>
                    <a:pt x="1374" y="3773"/>
                    <a:pt x="1371" y="3783"/>
                  </a:cubicBezTo>
                  <a:cubicBezTo>
                    <a:pt x="1369" y="3791"/>
                    <a:pt x="1355" y="3795"/>
                    <a:pt x="1339" y="3795"/>
                  </a:cubicBezTo>
                  <a:cubicBezTo>
                    <a:pt x="1334" y="3795"/>
                    <a:pt x="1328" y="3795"/>
                    <a:pt x="1323" y="3794"/>
                  </a:cubicBezTo>
                  <a:cubicBezTo>
                    <a:pt x="1250" y="3794"/>
                    <a:pt x="1177" y="3797"/>
                    <a:pt x="1111" y="3818"/>
                  </a:cubicBezTo>
                  <a:cubicBezTo>
                    <a:pt x="1088" y="3826"/>
                    <a:pt x="1050" y="3837"/>
                    <a:pt x="1025" y="3837"/>
                  </a:cubicBezTo>
                  <a:cubicBezTo>
                    <a:pt x="1016" y="3837"/>
                    <a:pt x="1008" y="3836"/>
                    <a:pt x="1003" y="3832"/>
                  </a:cubicBezTo>
                  <a:cubicBezTo>
                    <a:pt x="984" y="3819"/>
                    <a:pt x="967" y="3814"/>
                    <a:pt x="950" y="3814"/>
                  </a:cubicBezTo>
                  <a:cubicBezTo>
                    <a:pt x="928" y="3814"/>
                    <a:pt x="906" y="3823"/>
                    <a:pt x="882" y="3829"/>
                  </a:cubicBezTo>
                  <a:cubicBezTo>
                    <a:pt x="872" y="3831"/>
                    <a:pt x="863" y="3832"/>
                    <a:pt x="856" y="3832"/>
                  </a:cubicBezTo>
                  <a:cubicBezTo>
                    <a:pt x="848" y="3832"/>
                    <a:pt x="841" y="3830"/>
                    <a:pt x="834" y="3825"/>
                  </a:cubicBezTo>
                  <a:cubicBezTo>
                    <a:pt x="830" y="3821"/>
                    <a:pt x="824" y="3819"/>
                    <a:pt x="818" y="3819"/>
                  </a:cubicBezTo>
                  <a:cubicBezTo>
                    <a:pt x="813" y="3819"/>
                    <a:pt x="807" y="3820"/>
                    <a:pt x="803" y="3825"/>
                  </a:cubicBezTo>
                  <a:cubicBezTo>
                    <a:pt x="795" y="3832"/>
                    <a:pt x="803" y="3839"/>
                    <a:pt x="816" y="3839"/>
                  </a:cubicBezTo>
                  <a:cubicBezTo>
                    <a:pt x="854" y="3846"/>
                    <a:pt x="861" y="3863"/>
                    <a:pt x="858" y="3881"/>
                  </a:cubicBezTo>
                  <a:cubicBezTo>
                    <a:pt x="827" y="3884"/>
                    <a:pt x="806" y="3898"/>
                    <a:pt x="778" y="3908"/>
                  </a:cubicBezTo>
                  <a:cubicBezTo>
                    <a:pt x="729" y="3916"/>
                    <a:pt x="674" y="3912"/>
                    <a:pt x="632" y="3933"/>
                  </a:cubicBezTo>
                  <a:cubicBezTo>
                    <a:pt x="625" y="3936"/>
                    <a:pt x="622" y="3940"/>
                    <a:pt x="615" y="3943"/>
                  </a:cubicBezTo>
                  <a:cubicBezTo>
                    <a:pt x="614" y="3943"/>
                    <a:pt x="612" y="3943"/>
                    <a:pt x="611" y="3943"/>
                  </a:cubicBezTo>
                  <a:cubicBezTo>
                    <a:pt x="586" y="3943"/>
                    <a:pt x="569" y="3962"/>
                    <a:pt x="542" y="3962"/>
                  </a:cubicBezTo>
                  <a:cubicBezTo>
                    <a:pt x="535" y="3962"/>
                    <a:pt x="527" y="3961"/>
                    <a:pt x="518" y="3957"/>
                  </a:cubicBezTo>
                  <a:cubicBezTo>
                    <a:pt x="487" y="3962"/>
                    <a:pt x="456" y="3979"/>
                    <a:pt x="425" y="3979"/>
                  </a:cubicBezTo>
                  <a:cubicBezTo>
                    <a:pt x="407" y="3979"/>
                    <a:pt x="390" y="3973"/>
                    <a:pt x="372" y="3957"/>
                  </a:cubicBezTo>
                  <a:cubicBezTo>
                    <a:pt x="372" y="3957"/>
                    <a:pt x="366" y="3957"/>
                    <a:pt x="366" y="3961"/>
                  </a:cubicBezTo>
                  <a:cubicBezTo>
                    <a:pt x="354" y="3966"/>
                    <a:pt x="344" y="3968"/>
                    <a:pt x="335" y="3968"/>
                  </a:cubicBezTo>
                  <a:cubicBezTo>
                    <a:pt x="314" y="3968"/>
                    <a:pt x="298" y="3957"/>
                    <a:pt x="278" y="3950"/>
                  </a:cubicBezTo>
                  <a:cubicBezTo>
                    <a:pt x="257" y="3941"/>
                    <a:pt x="235" y="3937"/>
                    <a:pt x="213" y="3937"/>
                  </a:cubicBezTo>
                  <a:cubicBezTo>
                    <a:pt x="165" y="3937"/>
                    <a:pt x="123" y="3957"/>
                    <a:pt x="108" y="3988"/>
                  </a:cubicBezTo>
                  <a:cubicBezTo>
                    <a:pt x="102" y="4006"/>
                    <a:pt x="105" y="4026"/>
                    <a:pt x="81" y="4044"/>
                  </a:cubicBezTo>
                  <a:cubicBezTo>
                    <a:pt x="12" y="4071"/>
                    <a:pt x="1" y="4095"/>
                    <a:pt x="57" y="4106"/>
                  </a:cubicBezTo>
                  <a:cubicBezTo>
                    <a:pt x="93" y="4113"/>
                    <a:pt x="133" y="4126"/>
                    <a:pt x="174" y="4126"/>
                  </a:cubicBezTo>
                  <a:cubicBezTo>
                    <a:pt x="196" y="4126"/>
                    <a:pt x="218" y="4123"/>
                    <a:pt x="241" y="4113"/>
                  </a:cubicBezTo>
                  <a:cubicBezTo>
                    <a:pt x="351" y="4148"/>
                    <a:pt x="361" y="4137"/>
                    <a:pt x="379" y="4141"/>
                  </a:cubicBezTo>
                  <a:cubicBezTo>
                    <a:pt x="412" y="4148"/>
                    <a:pt x="443" y="4161"/>
                    <a:pt x="475" y="4161"/>
                  </a:cubicBezTo>
                  <a:cubicBezTo>
                    <a:pt x="493" y="4161"/>
                    <a:pt x="512" y="4157"/>
                    <a:pt x="532" y="4145"/>
                  </a:cubicBezTo>
                  <a:cubicBezTo>
                    <a:pt x="537" y="4170"/>
                    <a:pt x="538" y="4179"/>
                    <a:pt x="558" y="4179"/>
                  </a:cubicBezTo>
                  <a:cubicBezTo>
                    <a:pt x="565" y="4179"/>
                    <a:pt x="574" y="4177"/>
                    <a:pt x="587" y="4175"/>
                  </a:cubicBezTo>
                  <a:cubicBezTo>
                    <a:pt x="602" y="4173"/>
                    <a:pt x="616" y="4171"/>
                    <a:pt x="627" y="4171"/>
                  </a:cubicBezTo>
                  <a:cubicBezTo>
                    <a:pt x="645" y="4171"/>
                    <a:pt x="654" y="4177"/>
                    <a:pt x="650" y="4196"/>
                  </a:cubicBezTo>
                  <a:cubicBezTo>
                    <a:pt x="646" y="4207"/>
                    <a:pt x="660" y="4210"/>
                    <a:pt x="674" y="4217"/>
                  </a:cubicBezTo>
                  <a:cubicBezTo>
                    <a:pt x="715" y="4241"/>
                    <a:pt x="768" y="4245"/>
                    <a:pt x="827" y="4245"/>
                  </a:cubicBezTo>
                  <a:lnTo>
                    <a:pt x="844" y="4245"/>
                  </a:lnTo>
                  <a:cubicBezTo>
                    <a:pt x="882" y="4245"/>
                    <a:pt x="893" y="4266"/>
                    <a:pt x="920" y="4273"/>
                  </a:cubicBezTo>
                  <a:cubicBezTo>
                    <a:pt x="965" y="4290"/>
                    <a:pt x="1011" y="4308"/>
                    <a:pt x="1053" y="4324"/>
                  </a:cubicBezTo>
                  <a:cubicBezTo>
                    <a:pt x="1090" y="4335"/>
                    <a:pt x="1077" y="4342"/>
                    <a:pt x="1048" y="4353"/>
                  </a:cubicBezTo>
                  <a:cubicBezTo>
                    <a:pt x="1014" y="4363"/>
                    <a:pt x="962" y="4349"/>
                    <a:pt x="923" y="4377"/>
                  </a:cubicBezTo>
                  <a:cubicBezTo>
                    <a:pt x="1014" y="4384"/>
                    <a:pt x="1098" y="4401"/>
                    <a:pt x="1177" y="4401"/>
                  </a:cubicBezTo>
                  <a:cubicBezTo>
                    <a:pt x="1252" y="4403"/>
                    <a:pt x="1328" y="4404"/>
                    <a:pt x="1405" y="4404"/>
                  </a:cubicBezTo>
                  <a:cubicBezTo>
                    <a:pt x="1482" y="4404"/>
                    <a:pt x="1559" y="4403"/>
                    <a:pt x="1635" y="4398"/>
                  </a:cubicBezTo>
                  <a:cubicBezTo>
                    <a:pt x="1649" y="4397"/>
                    <a:pt x="1664" y="4396"/>
                    <a:pt x="1678" y="4396"/>
                  </a:cubicBezTo>
                  <a:cubicBezTo>
                    <a:pt x="1707" y="4396"/>
                    <a:pt x="1736" y="4398"/>
                    <a:pt x="1764" y="4398"/>
                  </a:cubicBezTo>
                  <a:cubicBezTo>
                    <a:pt x="1791" y="4398"/>
                    <a:pt x="1798" y="4404"/>
                    <a:pt x="1777" y="4415"/>
                  </a:cubicBezTo>
                  <a:cubicBezTo>
                    <a:pt x="1760" y="4417"/>
                    <a:pt x="1745" y="4421"/>
                    <a:pt x="1728" y="4421"/>
                  </a:cubicBezTo>
                  <a:cubicBezTo>
                    <a:pt x="1721" y="4421"/>
                    <a:pt x="1713" y="4421"/>
                    <a:pt x="1705" y="4419"/>
                  </a:cubicBezTo>
                  <a:cubicBezTo>
                    <a:pt x="1700" y="4418"/>
                    <a:pt x="1696" y="4418"/>
                    <a:pt x="1692" y="4418"/>
                  </a:cubicBezTo>
                  <a:cubicBezTo>
                    <a:pt x="1668" y="4418"/>
                    <a:pt x="1664" y="4427"/>
                    <a:pt x="1670" y="4443"/>
                  </a:cubicBezTo>
                  <a:cubicBezTo>
                    <a:pt x="1645" y="4481"/>
                    <a:pt x="1802" y="4460"/>
                    <a:pt x="1746" y="4508"/>
                  </a:cubicBezTo>
                  <a:lnTo>
                    <a:pt x="1770" y="4508"/>
                  </a:lnTo>
                  <a:cubicBezTo>
                    <a:pt x="1775" y="4509"/>
                    <a:pt x="1780" y="4509"/>
                    <a:pt x="1784" y="4509"/>
                  </a:cubicBezTo>
                  <a:cubicBezTo>
                    <a:pt x="1803" y="4509"/>
                    <a:pt x="1820" y="4505"/>
                    <a:pt x="1839" y="4505"/>
                  </a:cubicBezTo>
                  <a:cubicBezTo>
                    <a:pt x="1858" y="4503"/>
                    <a:pt x="1878" y="4501"/>
                    <a:pt x="1897" y="4501"/>
                  </a:cubicBezTo>
                  <a:cubicBezTo>
                    <a:pt x="1931" y="4501"/>
                    <a:pt x="1964" y="4506"/>
                    <a:pt x="1993" y="4519"/>
                  </a:cubicBezTo>
                  <a:lnTo>
                    <a:pt x="1978" y="4519"/>
                  </a:lnTo>
                  <a:cubicBezTo>
                    <a:pt x="1948" y="4519"/>
                    <a:pt x="1919" y="4523"/>
                    <a:pt x="1899" y="4540"/>
                  </a:cubicBezTo>
                  <a:cubicBezTo>
                    <a:pt x="1933" y="4543"/>
                    <a:pt x="1962" y="4558"/>
                    <a:pt x="1996" y="4558"/>
                  </a:cubicBezTo>
                  <a:cubicBezTo>
                    <a:pt x="2006" y="4558"/>
                    <a:pt x="2016" y="4557"/>
                    <a:pt x="2027" y="4553"/>
                  </a:cubicBezTo>
                  <a:lnTo>
                    <a:pt x="2156" y="4553"/>
                  </a:lnTo>
                  <a:cubicBezTo>
                    <a:pt x="2166" y="4558"/>
                    <a:pt x="2177" y="4558"/>
                    <a:pt x="2190" y="4561"/>
                  </a:cubicBezTo>
                  <a:cubicBezTo>
                    <a:pt x="2207" y="4578"/>
                    <a:pt x="2260" y="4564"/>
                    <a:pt x="2270" y="4588"/>
                  </a:cubicBezTo>
                  <a:cubicBezTo>
                    <a:pt x="2283" y="4586"/>
                    <a:pt x="2296" y="4579"/>
                    <a:pt x="2309" y="4579"/>
                  </a:cubicBezTo>
                  <a:cubicBezTo>
                    <a:pt x="2314" y="4579"/>
                    <a:pt x="2318" y="4580"/>
                    <a:pt x="2322" y="4582"/>
                  </a:cubicBezTo>
                  <a:cubicBezTo>
                    <a:pt x="2352" y="4593"/>
                    <a:pt x="2383" y="4598"/>
                    <a:pt x="2414" y="4598"/>
                  </a:cubicBezTo>
                  <a:cubicBezTo>
                    <a:pt x="2448" y="4598"/>
                    <a:pt x="2482" y="4592"/>
                    <a:pt x="2516" y="4585"/>
                  </a:cubicBezTo>
                  <a:cubicBezTo>
                    <a:pt x="2680" y="4588"/>
                    <a:pt x="2843" y="4603"/>
                    <a:pt x="3009" y="4606"/>
                  </a:cubicBezTo>
                  <a:cubicBezTo>
                    <a:pt x="3113" y="4606"/>
                    <a:pt x="3221" y="4609"/>
                    <a:pt x="3322" y="4620"/>
                  </a:cubicBezTo>
                  <a:cubicBezTo>
                    <a:pt x="3536" y="4644"/>
                    <a:pt x="3754" y="4654"/>
                    <a:pt x="3973" y="4654"/>
                  </a:cubicBezTo>
                  <a:cubicBezTo>
                    <a:pt x="4033" y="4654"/>
                    <a:pt x="4092" y="4657"/>
                    <a:pt x="4150" y="4657"/>
                  </a:cubicBezTo>
                  <a:cubicBezTo>
                    <a:pt x="4158" y="4657"/>
                    <a:pt x="4166" y="4657"/>
                    <a:pt x="4173" y="4657"/>
                  </a:cubicBezTo>
                  <a:cubicBezTo>
                    <a:pt x="4181" y="4657"/>
                    <a:pt x="4188" y="4658"/>
                    <a:pt x="4196" y="4662"/>
                  </a:cubicBezTo>
                  <a:cubicBezTo>
                    <a:pt x="4248" y="4688"/>
                    <a:pt x="4308" y="4694"/>
                    <a:pt x="4372" y="4694"/>
                  </a:cubicBezTo>
                  <a:cubicBezTo>
                    <a:pt x="4397" y="4694"/>
                    <a:pt x="4423" y="4693"/>
                    <a:pt x="4449" y="4692"/>
                  </a:cubicBezTo>
                  <a:cubicBezTo>
                    <a:pt x="4490" y="4692"/>
                    <a:pt x="4534" y="4688"/>
                    <a:pt x="4577" y="4688"/>
                  </a:cubicBezTo>
                  <a:cubicBezTo>
                    <a:pt x="4587" y="4688"/>
                    <a:pt x="4598" y="4688"/>
                    <a:pt x="4608" y="4689"/>
                  </a:cubicBezTo>
                  <a:cubicBezTo>
                    <a:pt x="4771" y="4710"/>
                    <a:pt x="4938" y="4703"/>
                    <a:pt x="5101" y="4713"/>
                  </a:cubicBezTo>
                  <a:cubicBezTo>
                    <a:pt x="5138" y="4716"/>
                    <a:pt x="5175" y="4718"/>
                    <a:pt x="5210" y="4718"/>
                  </a:cubicBezTo>
                  <a:cubicBezTo>
                    <a:pt x="5225" y="4718"/>
                    <a:pt x="5239" y="4718"/>
                    <a:pt x="5253" y="4717"/>
                  </a:cubicBezTo>
                  <a:cubicBezTo>
                    <a:pt x="5271" y="4716"/>
                    <a:pt x="5289" y="4716"/>
                    <a:pt x="5306" y="4716"/>
                  </a:cubicBezTo>
                  <a:cubicBezTo>
                    <a:pt x="5388" y="4716"/>
                    <a:pt x="5469" y="4722"/>
                    <a:pt x="5549" y="4731"/>
                  </a:cubicBezTo>
                  <a:cubicBezTo>
                    <a:pt x="5556" y="4734"/>
                    <a:pt x="5562" y="4737"/>
                    <a:pt x="5573" y="4741"/>
                  </a:cubicBezTo>
                  <a:cubicBezTo>
                    <a:pt x="5621" y="4748"/>
                    <a:pt x="5680" y="4745"/>
                    <a:pt x="5684" y="4787"/>
                  </a:cubicBezTo>
                  <a:cubicBezTo>
                    <a:pt x="5686" y="4798"/>
                    <a:pt x="5701" y="4809"/>
                    <a:pt x="5722" y="4809"/>
                  </a:cubicBezTo>
                  <a:cubicBezTo>
                    <a:pt x="5733" y="4809"/>
                    <a:pt x="5745" y="4807"/>
                    <a:pt x="5757" y="4800"/>
                  </a:cubicBezTo>
                  <a:cubicBezTo>
                    <a:pt x="5784" y="4787"/>
                    <a:pt x="5819" y="4782"/>
                    <a:pt x="5854" y="4782"/>
                  </a:cubicBezTo>
                  <a:cubicBezTo>
                    <a:pt x="5854" y="4790"/>
                    <a:pt x="5854" y="4793"/>
                    <a:pt x="5857" y="4800"/>
                  </a:cubicBezTo>
                  <a:cubicBezTo>
                    <a:pt x="5832" y="4828"/>
                    <a:pt x="5766" y="4846"/>
                    <a:pt x="5706" y="4846"/>
                  </a:cubicBezTo>
                  <a:cubicBezTo>
                    <a:pt x="5677" y="4846"/>
                    <a:pt x="5649" y="4842"/>
                    <a:pt x="5628" y="4832"/>
                  </a:cubicBezTo>
                  <a:cubicBezTo>
                    <a:pt x="5600" y="4817"/>
                    <a:pt x="5573" y="4817"/>
                    <a:pt x="5538" y="4814"/>
                  </a:cubicBezTo>
                  <a:cubicBezTo>
                    <a:pt x="5559" y="4811"/>
                    <a:pt x="5559" y="4793"/>
                    <a:pt x="5586" y="4793"/>
                  </a:cubicBezTo>
                  <a:cubicBezTo>
                    <a:pt x="5593" y="4793"/>
                    <a:pt x="5602" y="4797"/>
                    <a:pt x="5608" y="4797"/>
                  </a:cubicBezTo>
                  <a:cubicBezTo>
                    <a:pt x="5612" y="4797"/>
                    <a:pt x="5615" y="4795"/>
                    <a:pt x="5615" y="4790"/>
                  </a:cubicBezTo>
                  <a:cubicBezTo>
                    <a:pt x="5615" y="4787"/>
                    <a:pt x="5597" y="4776"/>
                    <a:pt x="5590" y="4776"/>
                  </a:cubicBezTo>
                  <a:cubicBezTo>
                    <a:pt x="5531" y="4779"/>
                    <a:pt x="5461" y="4772"/>
                    <a:pt x="5424" y="4803"/>
                  </a:cubicBezTo>
                  <a:cubicBezTo>
                    <a:pt x="5411" y="4816"/>
                    <a:pt x="5402" y="4824"/>
                    <a:pt x="5382" y="4824"/>
                  </a:cubicBezTo>
                  <a:cubicBezTo>
                    <a:pt x="5375" y="4824"/>
                    <a:pt x="5367" y="4823"/>
                    <a:pt x="5357" y="4821"/>
                  </a:cubicBezTo>
                  <a:cubicBezTo>
                    <a:pt x="5354" y="4820"/>
                    <a:pt x="5350" y="4820"/>
                    <a:pt x="5346" y="4820"/>
                  </a:cubicBezTo>
                  <a:cubicBezTo>
                    <a:pt x="5329" y="4820"/>
                    <a:pt x="5313" y="4826"/>
                    <a:pt x="5302" y="4835"/>
                  </a:cubicBezTo>
                  <a:cubicBezTo>
                    <a:pt x="5293" y="4837"/>
                    <a:pt x="5284" y="4838"/>
                    <a:pt x="5275" y="4838"/>
                  </a:cubicBezTo>
                  <a:cubicBezTo>
                    <a:pt x="5244" y="4838"/>
                    <a:pt x="5215" y="4827"/>
                    <a:pt x="5187" y="4821"/>
                  </a:cubicBezTo>
                  <a:cubicBezTo>
                    <a:pt x="5178" y="4819"/>
                    <a:pt x="5170" y="4818"/>
                    <a:pt x="5162" y="4818"/>
                  </a:cubicBezTo>
                  <a:cubicBezTo>
                    <a:pt x="5122" y="4818"/>
                    <a:pt x="5097" y="4837"/>
                    <a:pt x="5080" y="4845"/>
                  </a:cubicBezTo>
                  <a:cubicBezTo>
                    <a:pt x="5049" y="4862"/>
                    <a:pt x="5118" y="4866"/>
                    <a:pt x="5133" y="4883"/>
                  </a:cubicBezTo>
                  <a:cubicBezTo>
                    <a:pt x="5053" y="4883"/>
                    <a:pt x="4987" y="4859"/>
                    <a:pt x="4914" y="4859"/>
                  </a:cubicBezTo>
                  <a:cubicBezTo>
                    <a:pt x="4893" y="4849"/>
                    <a:pt x="4875" y="4835"/>
                    <a:pt x="4851" y="4828"/>
                  </a:cubicBezTo>
                  <a:cubicBezTo>
                    <a:pt x="4828" y="4819"/>
                    <a:pt x="4800" y="4801"/>
                    <a:pt x="4777" y="4801"/>
                  </a:cubicBezTo>
                  <a:cubicBezTo>
                    <a:pt x="4773" y="4801"/>
                    <a:pt x="4768" y="4802"/>
                    <a:pt x="4764" y="4803"/>
                  </a:cubicBezTo>
                  <a:cubicBezTo>
                    <a:pt x="4743" y="4813"/>
                    <a:pt x="4722" y="4816"/>
                    <a:pt x="4701" y="4816"/>
                  </a:cubicBezTo>
                  <a:cubicBezTo>
                    <a:pt x="4673" y="4816"/>
                    <a:pt x="4645" y="4810"/>
                    <a:pt x="4617" y="4810"/>
                  </a:cubicBezTo>
                  <a:cubicBezTo>
                    <a:pt x="4613" y="4810"/>
                    <a:pt x="4609" y="4810"/>
                    <a:pt x="4605" y="4811"/>
                  </a:cubicBezTo>
                  <a:lnTo>
                    <a:pt x="4574" y="4811"/>
                  </a:lnTo>
                  <a:cubicBezTo>
                    <a:pt x="4558" y="4803"/>
                    <a:pt x="4541" y="4800"/>
                    <a:pt x="4523" y="4800"/>
                  </a:cubicBezTo>
                  <a:cubicBezTo>
                    <a:pt x="4491" y="4800"/>
                    <a:pt x="4457" y="4809"/>
                    <a:pt x="4422" y="4809"/>
                  </a:cubicBezTo>
                  <a:cubicBezTo>
                    <a:pt x="4408" y="4809"/>
                    <a:pt x="4393" y="4808"/>
                    <a:pt x="4379" y="4803"/>
                  </a:cubicBezTo>
                  <a:cubicBezTo>
                    <a:pt x="4378" y="4803"/>
                    <a:pt x="4377" y="4803"/>
                    <a:pt x="4376" y="4803"/>
                  </a:cubicBezTo>
                  <a:cubicBezTo>
                    <a:pt x="4365" y="4803"/>
                    <a:pt x="4359" y="4821"/>
                    <a:pt x="4369" y="4832"/>
                  </a:cubicBezTo>
                  <a:cubicBezTo>
                    <a:pt x="4390" y="4842"/>
                    <a:pt x="4407" y="4859"/>
                    <a:pt x="4441" y="4859"/>
                  </a:cubicBezTo>
                  <a:cubicBezTo>
                    <a:pt x="4441" y="4866"/>
                    <a:pt x="4441" y="4870"/>
                    <a:pt x="4446" y="4876"/>
                  </a:cubicBezTo>
                  <a:cubicBezTo>
                    <a:pt x="4420" y="4888"/>
                    <a:pt x="4385" y="4894"/>
                    <a:pt x="4357" y="4894"/>
                  </a:cubicBezTo>
                  <a:cubicBezTo>
                    <a:pt x="4335" y="4894"/>
                    <a:pt x="4317" y="4891"/>
                    <a:pt x="4310" y="4883"/>
                  </a:cubicBezTo>
                  <a:cubicBezTo>
                    <a:pt x="4282" y="4862"/>
                    <a:pt x="4247" y="4862"/>
                    <a:pt x="4217" y="4852"/>
                  </a:cubicBezTo>
                  <a:cubicBezTo>
                    <a:pt x="4192" y="4845"/>
                    <a:pt x="4164" y="4842"/>
                    <a:pt x="4140" y="4838"/>
                  </a:cubicBezTo>
                  <a:cubicBezTo>
                    <a:pt x="4154" y="4814"/>
                    <a:pt x="4202" y="4821"/>
                    <a:pt x="4223" y="4800"/>
                  </a:cubicBezTo>
                  <a:cubicBezTo>
                    <a:pt x="4207" y="4792"/>
                    <a:pt x="4192" y="4788"/>
                    <a:pt x="4178" y="4788"/>
                  </a:cubicBezTo>
                  <a:cubicBezTo>
                    <a:pt x="4155" y="4788"/>
                    <a:pt x="4135" y="4797"/>
                    <a:pt x="4116" y="4807"/>
                  </a:cubicBezTo>
                  <a:cubicBezTo>
                    <a:pt x="4097" y="4820"/>
                    <a:pt x="4086" y="4835"/>
                    <a:pt x="4052" y="4835"/>
                  </a:cubicBezTo>
                  <a:cubicBezTo>
                    <a:pt x="4049" y="4835"/>
                    <a:pt x="4046" y="4835"/>
                    <a:pt x="4043" y="4835"/>
                  </a:cubicBezTo>
                  <a:cubicBezTo>
                    <a:pt x="4043" y="4811"/>
                    <a:pt x="4063" y="4787"/>
                    <a:pt x="4004" y="4776"/>
                  </a:cubicBezTo>
                  <a:cubicBezTo>
                    <a:pt x="3983" y="4773"/>
                    <a:pt x="3960" y="4771"/>
                    <a:pt x="3940" y="4771"/>
                  </a:cubicBezTo>
                  <a:cubicBezTo>
                    <a:pt x="3900" y="4771"/>
                    <a:pt x="3867" y="4780"/>
                    <a:pt x="3855" y="4814"/>
                  </a:cubicBezTo>
                  <a:cubicBezTo>
                    <a:pt x="3843" y="4804"/>
                    <a:pt x="3833" y="4791"/>
                    <a:pt x="3818" y="4791"/>
                  </a:cubicBezTo>
                  <a:cubicBezTo>
                    <a:pt x="3812" y="4791"/>
                    <a:pt x="3805" y="4794"/>
                    <a:pt x="3796" y="4800"/>
                  </a:cubicBezTo>
                  <a:cubicBezTo>
                    <a:pt x="3781" y="4810"/>
                    <a:pt x="3768" y="4815"/>
                    <a:pt x="3756" y="4815"/>
                  </a:cubicBezTo>
                  <a:cubicBezTo>
                    <a:pt x="3743" y="4815"/>
                    <a:pt x="3731" y="4809"/>
                    <a:pt x="3720" y="4797"/>
                  </a:cubicBezTo>
                  <a:cubicBezTo>
                    <a:pt x="3719" y="4794"/>
                    <a:pt x="3713" y="4793"/>
                    <a:pt x="3707" y="4793"/>
                  </a:cubicBezTo>
                  <a:cubicBezTo>
                    <a:pt x="3699" y="4793"/>
                    <a:pt x="3690" y="4795"/>
                    <a:pt x="3692" y="4797"/>
                  </a:cubicBezTo>
                  <a:cubicBezTo>
                    <a:pt x="3698" y="4814"/>
                    <a:pt x="3689" y="4818"/>
                    <a:pt x="3676" y="4818"/>
                  </a:cubicBezTo>
                  <a:cubicBezTo>
                    <a:pt x="3665" y="4818"/>
                    <a:pt x="3651" y="4815"/>
                    <a:pt x="3641" y="4815"/>
                  </a:cubicBezTo>
                  <a:cubicBezTo>
                    <a:pt x="3636" y="4815"/>
                    <a:pt x="3632" y="4816"/>
                    <a:pt x="3630" y="4817"/>
                  </a:cubicBezTo>
                  <a:cubicBezTo>
                    <a:pt x="3616" y="4817"/>
                    <a:pt x="3599" y="4814"/>
                    <a:pt x="3585" y="4814"/>
                  </a:cubicBezTo>
                  <a:cubicBezTo>
                    <a:pt x="3579" y="4801"/>
                    <a:pt x="3566" y="4798"/>
                    <a:pt x="3551" y="4798"/>
                  </a:cubicBezTo>
                  <a:cubicBezTo>
                    <a:pt x="3539" y="4798"/>
                    <a:pt x="3525" y="4800"/>
                    <a:pt x="3512" y="4800"/>
                  </a:cubicBezTo>
                  <a:cubicBezTo>
                    <a:pt x="3456" y="4797"/>
                    <a:pt x="3397" y="4797"/>
                    <a:pt x="3338" y="4793"/>
                  </a:cubicBezTo>
                  <a:cubicBezTo>
                    <a:pt x="3290" y="4793"/>
                    <a:pt x="3245" y="4797"/>
                    <a:pt x="3248" y="4824"/>
                  </a:cubicBezTo>
                  <a:cubicBezTo>
                    <a:pt x="3248" y="4846"/>
                    <a:pt x="3275" y="4855"/>
                    <a:pt x="3307" y="4855"/>
                  </a:cubicBezTo>
                  <a:cubicBezTo>
                    <a:pt x="3317" y="4855"/>
                    <a:pt x="3328" y="4854"/>
                    <a:pt x="3338" y="4852"/>
                  </a:cubicBezTo>
                  <a:lnTo>
                    <a:pt x="3356" y="4852"/>
                  </a:lnTo>
                  <a:cubicBezTo>
                    <a:pt x="3363" y="4880"/>
                    <a:pt x="3429" y="4870"/>
                    <a:pt x="3446" y="4886"/>
                  </a:cubicBezTo>
                  <a:cubicBezTo>
                    <a:pt x="3460" y="4905"/>
                    <a:pt x="3475" y="4911"/>
                    <a:pt x="3491" y="4911"/>
                  </a:cubicBezTo>
                  <a:cubicBezTo>
                    <a:pt x="3512" y="4911"/>
                    <a:pt x="3534" y="4900"/>
                    <a:pt x="3554" y="4891"/>
                  </a:cubicBezTo>
                  <a:cubicBezTo>
                    <a:pt x="3571" y="4880"/>
                    <a:pt x="3588" y="4876"/>
                    <a:pt x="3607" y="4876"/>
                  </a:cubicBezTo>
                  <a:cubicBezTo>
                    <a:pt x="3619" y="4876"/>
                    <a:pt x="3632" y="4877"/>
                    <a:pt x="3647" y="4880"/>
                  </a:cubicBezTo>
                  <a:cubicBezTo>
                    <a:pt x="3679" y="4883"/>
                    <a:pt x="3717" y="4883"/>
                    <a:pt x="3744" y="4886"/>
                  </a:cubicBezTo>
                  <a:cubicBezTo>
                    <a:pt x="3824" y="4904"/>
                    <a:pt x="3921" y="4891"/>
                    <a:pt x="3988" y="4925"/>
                  </a:cubicBezTo>
                  <a:cubicBezTo>
                    <a:pt x="3970" y="4928"/>
                    <a:pt x="3953" y="4932"/>
                    <a:pt x="3935" y="4936"/>
                  </a:cubicBezTo>
                  <a:cubicBezTo>
                    <a:pt x="3734" y="4939"/>
                    <a:pt x="3530" y="4942"/>
                    <a:pt x="3325" y="4946"/>
                  </a:cubicBezTo>
                  <a:cubicBezTo>
                    <a:pt x="3304" y="4944"/>
                    <a:pt x="3284" y="4944"/>
                    <a:pt x="3263" y="4944"/>
                  </a:cubicBezTo>
                  <a:cubicBezTo>
                    <a:pt x="3176" y="4944"/>
                    <a:pt x="3089" y="4953"/>
                    <a:pt x="3002" y="4953"/>
                  </a:cubicBezTo>
                  <a:lnTo>
                    <a:pt x="2960" y="4953"/>
                  </a:lnTo>
                  <a:cubicBezTo>
                    <a:pt x="2938" y="4951"/>
                    <a:pt x="2917" y="4950"/>
                    <a:pt x="2895" y="4950"/>
                  </a:cubicBezTo>
                  <a:cubicBezTo>
                    <a:pt x="2781" y="4950"/>
                    <a:pt x="2672" y="4975"/>
                    <a:pt x="2559" y="4975"/>
                  </a:cubicBezTo>
                  <a:cubicBezTo>
                    <a:pt x="2548" y="4975"/>
                    <a:pt x="2537" y="4974"/>
                    <a:pt x="2526" y="4974"/>
                  </a:cubicBezTo>
                  <a:cubicBezTo>
                    <a:pt x="2510" y="4974"/>
                    <a:pt x="2481" y="4984"/>
                    <a:pt x="2496" y="4991"/>
                  </a:cubicBezTo>
                  <a:cubicBezTo>
                    <a:pt x="2555" y="5019"/>
                    <a:pt x="2520" y="5036"/>
                    <a:pt x="2485" y="5060"/>
                  </a:cubicBezTo>
                  <a:cubicBezTo>
                    <a:pt x="2471" y="5074"/>
                    <a:pt x="2475" y="5091"/>
                    <a:pt x="2492" y="5105"/>
                  </a:cubicBezTo>
                  <a:cubicBezTo>
                    <a:pt x="2508" y="5119"/>
                    <a:pt x="2529" y="5122"/>
                    <a:pt x="2553" y="5122"/>
                  </a:cubicBezTo>
                  <a:cubicBezTo>
                    <a:pt x="2566" y="5122"/>
                    <a:pt x="2580" y="5121"/>
                    <a:pt x="2594" y="5121"/>
                  </a:cubicBezTo>
                  <a:cubicBezTo>
                    <a:pt x="2604" y="5121"/>
                    <a:pt x="2614" y="5121"/>
                    <a:pt x="2624" y="5123"/>
                  </a:cubicBezTo>
                  <a:cubicBezTo>
                    <a:pt x="2624" y="5126"/>
                    <a:pt x="2627" y="5126"/>
                    <a:pt x="2627" y="5130"/>
                  </a:cubicBezTo>
                  <a:cubicBezTo>
                    <a:pt x="2593" y="5161"/>
                    <a:pt x="2680" y="5154"/>
                    <a:pt x="2672" y="5171"/>
                  </a:cubicBezTo>
                  <a:cubicBezTo>
                    <a:pt x="2651" y="5175"/>
                    <a:pt x="2630" y="5175"/>
                    <a:pt x="2614" y="5185"/>
                  </a:cubicBezTo>
                  <a:cubicBezTo>
                    <a:pt x="2600" y="5185"/>
                    <a:pt x="2593" y="5189"/>
                    <a:pt x="2589" y="5195"/>
                  </a:cubicBezTo>
                  <a:cubicBezTo>
                    <a:pt x="2544" y="5213"/>
                    <a:pt x="2496" y="5230"/>
                    <a:pt x="2496" y="5265"/>
                  </a:cubicBezTo>
                  <a:cubicBezTo>
                    <a:pt x="2398" y="5296"/>
                    <a:pt x="2287" y="5310"/>
                    <a:pt x="2201" y="5352"/>
                  </a:cubicBezTo>
                  <a:cubicBezTo>
                    <a:pt x="2180" y="5362"/>
                    <a:pt x="2145" y="5362"/>
                    <a:pt x="2110" y="5362"/>
                  </a:cubicBezTo>
                  <a:cubicBezTo>
                    <a:pt x="1975" y="5362"/>
                    <a:pt x="1975" y="5362"/>
                    <a:pt x="1864" y="5407"/>
                  </a:cubicBezTo>
                  <a:cubicBezTo>
                    <a:pt x="1844" y="5414"/>
                    <a:pt x="1823" y="5418"/>
                    <a:pt x="1802" y="5424"/>
                  </a:cubicBezTo>
                  <a:cubicBezTo>
                    <a:pt x="1680" y="5466"/>
                    <a:pt x="1548" y="5498"/>
                    <a:pt x="1441" y="5549"/>
                  </a:cubicBezTo>
                  <a:cubicBezTo>
                    <a:pt x="1413" y="5563"/>
                    <a:pt x="1389" y="5581"/>
                    <a:pt x="1357" y="5588"/>
                  </a:cubicBezTo>
                  <a:cubicBezTo>
                    <a:pt x="1309" y="5602"/>
                    <a:pt x="1292" y="5612"/>
                    <a:pt x="1326" y="5640"/>
                  </a:cubicBezTo>
                  <a:cubicBezTo>
                    <a:pt x="1357" y="5664"/>
                    <a:pt x="1351" y="5682"/>
                    <a:pt x="1282" y="5685"/>
                  </a:cubicBezTo>
                  <a:cubicBezTo>
                    <a:pt x="1253" y="5685"/>
                    <a:pt x="1222" y="5685"/>
                    <a:pt x="1226" y="5712"/>
                  </a:cubicBezTo>
                  <a:cubicBezTo>
                    <a:pt x="1232" y="5741"/>
                    <a:pt x="1238" y="5754"/>
                    <a:pt x="1259" y="5754"/>
                  </a:cubicBezTo>
                  <a:cubicBezTo>
                    <a:pt x="1273" y="5754"/>
                    <a:pt x="1294" y="5748"/>
                    <a:pt x="1326" y="5737"/>
                  </a:cubicBezTo>
                  <a:lnTo>
                    <a:pt x="1326" y="5737"/>
                  </a:lnTo>
                  <a:cubicBezTo>
                    <a:pt x="1326" y="5768"/>
                    <a:pt x="1282" y="5792"/>
                    <a:pt x="1285" y="5823"/>
                  </a:cubicBezTo>
                  <a:cubicBezTo>
                    <a:pt x="1298" y="5893"/>
                    <a:pt x="1202" y="5945"/>
                    <a:pt x="1191" y="6015"/>
                  </a:cubicBezTo>
                  <a:cubicBezTo>
                    <a:pt x="1185" y="6039"/>
                    <a:pt x="1187" y="6053"/>
                    <a:pt x="1224" y="6053"/>
                  </a:cubicBezTo>
                  <a:cubicBezTo>
                    <a:pt x="1228" y="6053"/>
                    <a:pt x="1234" y="6053"/>
                    <a:pt x="1240" y="6052"/>
                  </a:cubicBezTo>
                  <a:cubicBezTo>
                    <a:pt x="1274" y="6052"/>
                    <a:pt x="1282" y="6060"/>
                    <a:pt x="1292" y="6070"/>
                  </a:cubicBezTo>
                  <a:cubicBezTo>
                    <a:pt x="1306" y="6084"/>
                    <a:pt x="1277" y="6087"/>
                    <a:pt x="1264" y="6090"/>
                  </a:cubicBezTo>
                  <a:cubicBezTo>
                    <a:pt x="1194" y="6105"/>
                    <a:pt x="1170" y="6122"/>
                    <a:pt x="1222" y="6160"/>
                  </a:cubicBezTo>
                  <a:cubicBezTo>
                    <a:pt x="1240" y="6170"/>
                    <a:pt x="1232" y="6198"/>
                    <a:pt x="1219" y="6215"/>
                  </a:cubicBezTo>
                  <a:cubicBezTo>
                    <a:pt x="1194" y="6236"/>
                    <a:pt x="1215" y="6244"/>
                    <a:pt x="1250" y="6244"/>
                  </a:cubicBezTo>
                  <a:cubicBezTo>
                    <a:pt x="1271" y="6244"/>
                    <a:pt x="1292" y="6245"/>
                    <a:pt x="1314" y="6245"/>
                  </a:cubicBezTo>
                  <a:cubicBezTo>
                    <a:pt x="1324" y="6245"/>
                    <a:pt x="1336" y="6245"/>
                    <a:pt x="1347" y="6244"/>
                  </a:cubicBezTo>
                  <a:cubicBezTo>
                    <a:pt x="1360" y="6243"/>
                    <a:pt x="1374" y="6242"/>
                    <a:pt x="1387" y="6242"/>
                  </a:cubicBezTo>
                  <a:cubicBezTo>
                    <a:pt x="1440" y="6242"/>
                    <a:pt x="1495" y="6248"/>
                    <a:pt x="1545" y="6254"/>
                  </a:cubicBezTo>
                  <a:cubicBezTo>
                    <a:pt x="1618" y="6265"/>
                    <a:pt x="1687" y="6271"/>
                    <a:pt x="1760" y="6271"/>
                  </a:cubicBezTo>
                  <a:cubicBezTo>
                    <a:pt x="1834" y="6271"/>
                    <a:pt x="1908" y="6262"/>
                    <a:pt x="1982" y="6262"/>
                  </a:cubicBezTo>
                  <a:cubicBezTo>
                    <a:pt x="2019" y="6262"/>
                    <a:pt x="2056" y="6264"/>
                    <a:pt x="2093" y="6271"/>
                  </a:cubicBezTo>
                  <a:cubicBezTo>
                    <a:pt x="2083" y="6278"/>
                    <a:pt x="2159" y="6275"/>
                    <a:pt x="2103" y="6289"/>
                  </a:cubicBezTo>
                  <a:cubicBezTo>
                    <a:pt x="2083" y="6295"/>
                    <a:pt x="2073" y="6302"/>
                    <a:pt x="2055" y="6309"/>
                  </a:cubicBezTo>
                  <a:cubicBezTo>
                    <a:pt x="2014" y="6334"/>
                    <a:pt x="1968" y="6348"/>
                    <a:pt x="1903" y="6348"/>
                  </a:cubicBezTo>
                  <a:cubicBezTo>
                    <a:pt x="1896" y="6348"/>
                    <a:pt x="1888" y="6348"/>
                    <a:pt x="1881" y="6348"/>
                  </a:cubicBezTo>
                  <a:cubicBezTo>
                    <a:pt x="1760" y="6340"/>
                    <a:pt x="1635" y="6340"/>
                    <a:pt x="1510" y="6340"/>
                  </a:cubicBezTo>
                  <a:cubicBezTo>
                    <a:pt x="1437" y="6340"/>
                    <a:pt x="1333" y="6403"/>
                    <a:pt x="1371" y="6427"/>
                  </a:cubicBezTo>
                  <a:cubicBezTo>
                    <a:pt x="1413" y="6459"/>
                    <a:pt x="1386" y="6473"/>
                    <a:pt x="1361" y="6493"/>
                  </a:cubicBezTo>
                  <a:cubicBezTo>
                    <a:pt x="1336" y="6500"/>
                    <a:pt x="1309" y="6510"/>
                    <a:pt x="1309" y="6528"/>
                  </a:cubicBezTo>
                  <a:cubicBezTo>
                    <a:pt x="1319" y="6577"/>
                    <a:pt x="1257" y="6580"/>
                    <a:pt x="1191" y="6587"/>
                  </a:cubicBezTo>
                  <a:cubicBezTo>
                    <a:pt x="1157" y="6590"/>
                    <a:pt x="1128" y="6593"/>
                    <a:pt x="1136" y="6618"/>
                  </a:cubicBezTo>
                  <a:cubicBezTo>
                    <a:pt x="1115" y="6663"/>
                    <a:pt x="1152" y="6694"/>
                    <a:pt x="1247" y="6712"/>
                  </a:cubicBezTo>
                  <a:cubicBezTo>
                    <a:pt x="1101" y="6729"/>
                    <a:pt x="1083" y="6785"/>
                    <a:pt x="1083" y="6843"/>
                  </a:cubicBezTo>
                  <a:cubicBezTo>
                    <a:pt x="1083" y="6866"/>
                    <a:pt x="1075" y="6893"/>
                    <a:pt x="1132" y="6893"/>
                  </a:cubicBezTo>
                  <a:cubicBezTo>
                    <a:pt x="1138" y="6893"/>
                    <a:pt x="1145" y="6893"/>
                    <a:pt x="1152" y="6892"/>
                  </a:cubicBezTo>
                  <a:cubicBezTo>
                    <a:pt x="1184" y="6892"/>
                    <a:pt x="1205" y="6910"/>
                    <a:pt x="1202" y="6920"/>
                  </a:cubicBezTo>
                  <a:cubicBezTo>
                    <a:pt x="1200" y="6930"/>
                    <a:pt x="1192" y="6933"/>
                    <a:pt x="1182" y="6933"/>
                  </a:cubicBezTo>
                  <a:cubicBezTo>
                    <a:pt x="1170" y="6933"/>
                    <a:pt x="1155" y="6929"/>
                    <a:pt x="1142" y="6926"/>
                  </a:cubicBezTo>
                  <a:cubicBezTo>
                    <a:pt x="1130" y="6926"/>
                    <a:pt x="1116" y="6924"/>
                    <a:pt x="1103" y="6924"/>
                  </a:cubicBezTo>
                  <a:cubicBezTo>
                    <a:pt x="1086" y="6924"/>
                    <a:pt x="1073" y="6928"/>
                    <a:pt x="1073" y="6947"/>
                  </a:cubicBezTo>
                  <a:cubicBezTo>
                    <a:pt x="1073" y="6965"/>
                    <a:pt x="1038" y="6968"/>
                    <a:pt x="1014" y="6972"/>
                  </a:cubicBezTo>
                  <a:cubicBezTo>
                    <a:pt x="979" y="6979"/>
                    <a:pt x="948" y="6982"/>
                    <a:pt x="955" y="7006"/>
                  </a:cubicBezTo>
                  <a:cubicBezTo>
                    <a:pt x="963" y="7025"/>
                    <a:pt x="988" y="7027"/>
                    <a:pt x="1016" y="7027"/>
                  </a:cubicBezTo>
                  <a:cubicBezTo>
                    <a:pt x="1023" y="7027"/>
                    <a:pt x="1031" y="7027"/>
                    <a:pt x="1038" y="7027"/>
                  </a:cubicBezTo>
                  <a:cubicBezTo>
                    <a:pt x="1063" y="7031"/>
                    <a:pt x="1087" y="7038"/>
                    <a:pt x="1115" y="7038"/>
                  </a:cubicBezTo>
                  <a:cubicBezTo>
                    <a:pt x="1115" y="7051"/>
                    <a:pt x="1142" y="7056"/>
                    <a:pt x="1149" y="7062"/>
                  </a:cubicBezTo>
                  <a:cubicBezTo>
                    <a:pt x="1184" y="7100"/>
                    <a:pt x="1247" y="7128"/>
                    <a:pt x="1247" y="7173"/>
                  </a:cubicBezTo>
                  <a:lnTo>
                    <a:pt x="1232" y="7173"/>
                  </a:lnTo>
                  <a:cubicBezTo>
                    <a:pt x="1170" y="7173"/>
                    <a:pt x="1112" y="7152"/>
                    <a:pt x="1049" y="7152"/>
                  </a:cubicBezTo>
                  <a:cubicBezTo>
                    <a:pt x="1035" y="7152"/>
                    <a:pt x="1021" y="7153"/>
                    <a:pt x="1007" y="7155"/>
                  </a:cubicBezTo>
                  <a:cubicBezTo>
                    <a:pt x="944" y="7170"/>
                    <a:pt x="865" y="7155"/>
                    <a:pt x="809" y="7184"/>
                  </a:cubicBezTo>
                  <a:cubicBezTo>
                    <a:pt x="805" y="7186"/>
                    <a:pt x="801" y="7187"/>
                    <a:pt x="796" y="7187"/>
                  </a:cubicBezTo>
                  <a:cubicBezTo>
                    <a:pt x="787" y="7187"/>
                    <a:pt x="778" y="7183"/>
                    <a:pt x="768" y="7180"/>
                  </a:cubicBezTo>
                  <a:cubicBezTo>
                    <a:pt x="752" y="7175"/>
                    <a:pt x="734" y="7169"/>
                    <a:pt x="724" y="7169"/>
                  </a:cubicBezTo>
                  <a:cubicBezTo>
                    <a:pt x="713" y="7169"/>
                    <a:pt x="709" y="7175"/>
                    <a:pt x="719" y="7194"/>
                  </a:cubicBezTo>
                  <a:cubicBezTo>
                    <a:pt x="719" y="7197"/>
                    <a:pt x="702" y="7208"/>
                    <a:pt x="688" y="7211"/>
                  </a:cubicBezTo>
                  <a:cubicBezTo>
                    <a:pt x="682" y="7212"/>
                    <a:pt x="676" y="7213"/>
                    <a:pt x="670" y="7213"/>
                  </a:cubicBezTo>
                  <a:cubicBezTo>
                    <a:pt x="644" y="7213"/>
                    <a:pt x="620" y="7205"/>
                    <a:pt x="592" y="7205"/>
                  </a:cubicBezTo>
                  <a:cubicBezTo>
                    <a:pt x="583" y="7205"/>
                    <a:pt x="573" y="7206"/>
                    <a:pt x="563" y="7208"/>
                  </a:cubicBezTo>
                  <a:cubicBezTo>
                    <a:pt x="562" y="7208"/>
                    <a:pt x="561" y="7208"/>
                    <a:pt x="561" y="7208"/>
                  </a:cubicBezTo>
                  <a:cubicBezTo>
                    <a:pt x="547" y="7208"/>
                    <a:pt x="564" y="7180"/>
                    <a:pt x="528" y="7173"/>
                  </a:cubicBezTo>
                  <a:cubicBezTo>
                    <a:pt x="510" y="7193"/>
                    <a:pt x="482" y="7196"/>
                    <a:pt x="452" y="7196"/>
                  </a:cubicBezTo>
                  <a:cubicBezTo>
                    <a:pt x="440" y="7196"/>
                    <a:pt x="427" y="7195"/>
                    <a:pt x="415" y="7195"/>
                  </a:cubicBezTo>
                  <a:cubicBezTo>
                    <a:pt x="404" y="7195"/>
                    <a:pt x="393" y="7196"/>
                    <a:pt x="382" y="7197"/>
                  </a:cubicBezTo>
                  <a:cubicBezTo>
                    <a:pt x="369" y="7199"/>
                    <a:pt x="356" y="7200"/>
                    <a:pt x="345" y="7200"/>
                  </a:cubicBezTo>
                  <a:cubicBezTo>
                    <a:pt x="309" y="7200"/>
                    <a:pt x="282" y="7191"/>
                    <a:pt x="262" y="7173"/>
                  </a:cubicBezTo>
                  <a:cubicBezTo>
                    <a:pt x="249" y="7171"/>
                    <a:pt x="238" y="7170"/>
                    <a:pt x="228" y="7170"/>
                  </a:cubicBezTo>
                  <a:cubicBezTo>
                    <a:pt x="177" y="7170"/>
                    <a:pt x="140" y="7192"/>
                    <a:pt x="95" y="7201"/>
                  </a:cubicBezTo>
                  <a:cubicBezTo>
                    <a:pt x="70" y="7208"/>
                    <a:pt x="78" y="7225"/>
                    <a:pt x="84" y="7235"/>
                  </a:cubicBezTo>
                  <a:cubicBezTo>
                    <a:pt x="88" y="7250"/>
                    <a:pt x="108" y="7246"/>
                    <a:pt x="126" y="7250"/>
                  </a:cubicBezTo>
                  <a:cubicBezTo>
                    <a:pt x="129" y="7250"/>
                    <a:pt x="133" y="7250"/>
                    <a:pt x="136" y="7250"/>
                  </a:cubicBezTo>
                  <a:cubicBezTo>
                    <a:pt x="166" y="7250"/>
                    <a:pt x="190" y="7238"/>
                    <a:pt x="233" y="7235"/>
                  </a:cubicBezTo>
                  <a:lnTo>
                    <a:pt x="233" y="7235"/>
                  </a:lnTo>
                  <a:cubicBezTo>
                    <a:pt x="192" y="7255"/>
                    <a:pt x="156" y="7264"/>
                    <a:pt x="117" y="7264"/>
                  </a:cubicBezTo>
                  <a:cubicBezTo>
                    <a:pt x="101" y="7264"/>
                    <a:pt x="84" y="7263"/>
                    <a:pt x="67" y="7260"/>
                  </a:cubicBezTo>
                  <a:cubicBezTo>
                    <a:pt x="60" y="7258"/>
                    <a:pt x="53" y="7258"/>
                    <a:pt x="46" y="7258"/>
                  </a:cubicBezTo>
                  <a:cubicBezTo>
                    <a:pt x="32" y="7258"/>
                    <a:pt x="21" y="7261"/>
                    <a:pt x="18" y="7270"/>
                  </a:cubicBezTo>
                  <a:cubicBezTo>
                    <a:pt x="15" y="7288"/>
                    <a:pt x="33" y="7291"/>
                    <a:pt x="57" y="7291"/>
                  </a:cubicBezTo>
                  <a:cubicBezTo>
                    <a:pt x="64" y="7290"/>
                    <a:pt x="72" y="7288"/>
                    <a:pt x="78" y="7288"/>
                  </a:cubicBezTo>
                  <a:cubicBezTo>
                    <a:pt x="88" y="7288"/>
                    <a:pt x="96" y="7291"/>
                    <a:pt x="98" y="7301"/>
                  </a:cubicBezTo>
                  <a:cubicBezTo>
                    <a:pt x="98" y="7301"/>
                    <a:pt x="95" y="7305"/>
                    <a:pt x="95" y="7309"/>
                  </a:cubicBezTo>
                  <a:cubicBezTo>
                    <a:pt x="91" y="7309"/>
                    <a:pt x="87" y="7309"/>
                    <a:pt x="83" y="7309"/>
                  </a:cubicBezTo>
                  <a:cubicBezTo>
                    <a:pt x="71" y="7309"/>
                    <a:pt x="58" y="7308"/>
                    <a:pt x="48" y="7308"/>
                  </a:cubicBezTo>
                  <a:cubicBezTo>
                    <a:pt x="37" y="7308"/>
                    <a:pt x="28" y="7309"/>
                    <a:pt x="25" y="7315"/>
                  </a:cubicBezTo>
                  <a:cubicBezTo>
                    <a:pt x="18" y="7333"/>
                    <a:pt x="49" y="7336"/>
                    <a:pt x="78" y="7343"/>
                  </a:cubicBezTo>
                  <a:cubicBezTo>
                    <a:pt x="91" y="7347"/>
                    <a:pt x="102" y="7354"/>
                    <a:pt x="112" y="7357"/>
                  </a:cubicBezTo>
                  <a:cubicBezTo>
                    <a:pt x="126" y="7352"/>
                    <a:pt x="140" y="7350"/>
                    <a:pt x="154" y="7350"/>
                  </a:cubicBezTo>
                  <a:cubicBezTo>
                    <a:pt x="181" y="7350"/>
                    <a:pt x="208" y="7356"/>
                    <a:pt x="234" y="7356"/>
                  </a:cubicBezTo>
                  <a:cubicBezTo>
                    <a:pt x="243" y="7356"/>
                    <a:pt x="252" y="7355"/>
                    <a:pt x="262" y="7354"/>
                  </a:cubicBezTo>
                  <a:cubicBezTo>
                    <a:pt x="282" y="7348"/>
                    <a:pt x="302" y="7346"/>
                    <a:pt x="322" y="7346"/>
                  </a:cubicBezTo>
                  <a:cubicBezTo>
                    <a:pt x="381" y="7346"/>
                    <a:pt x="437" y="7365"/>
                    <a:pt x="497" y="7368"/>
                  </a:cubicBezTo>
                  <a:cubicBezTo>
                    <a:pt x="502" y="7368"/>
                    <a:pt x="508" y="7368"/>
                    <a:pt x="514" y="7368"/>
                  </a:cubicBezTo>
                  <a:cubicBezTo>
                    <a:pt x="527" y="7368"/>
                    <a:pt x="542" y="7368"/>
                    <a:pt x="557" y="7368"/>
                  </a:cubicBezTo>
                  <a:cubicBezTo>
                    <a:pt x="590" y="7368"/>
                    <a:pt x="624" y="7371"/>
                    <a:pt x="643" y="7392"/>
                  </a:cubicBezTo>
                  <a:cubicBezTo>
                    <a:pt x="643" y="7393"/>
                    <a:pt x="645" y="7393"/>
                    <a:pt x="648" y="7393"/>
                  </a:cubicBezTo>
                  <a:cubicBezTo>
                    <a:pt x="655" y="7393"/>
                    <a:pt x="668" y="7391"/>
                    <a:pt x="670" y="7389"/>
                  </a:cubicBezTo>
                  <a:cubicBezTo>
                    <a:pt x="705" y="7360"/>
                    <a:pt x="785" y="7371"/>
                    <a:pt x="816" y="7343"/>
                  </a:cubicBezTo>
                  <a:cubicBezTo>
                    <a:pt x="822" y="7339"/>
                    <a:pt x="833" y="7336"/>
                    <a:pt x="842" y="7336"/>
                  </a:cubicBezTo>
                  <a:cubicBezTo>
                    <a:pt x="850" y="7336"/>
                    <a:pt x="856" y="7339"/>
                    <a:pt x="854" y="7347"/>
                  </a:cubicBezTo>
                  <a:cubicBezTo>
                    <a:pt x="854" y="7381"/>
                    <a:pt x="903" y="7371"/>
                    <a:pt x="938" y="7378"/>
                  </a:cubicBezTo>
                  <a:cubicBezTo>
                    <a:pt x="941" y="7378"/>
                    <a:pt x="944" y="7378"/>
                    <a:pt x="947" y="7378"/>
                  </a:cubicBezTo>
                  <a:cubicBezTo>
                    <a:pt x="961" y="7378"/>
                    <a:pt x="979" y="7376"/>
                    <a:pt x="995" y="7376"/>
                  </a:cubicBezTo>
                  <a:cubicBezTo>
                    <a:pt x="1021" y="7376"/>
                    <a:pt x="1041" y="7381"/>
                    <a:pt x="1032" y="7409"/>
                  </a:cubicBezTo>
                  <a:cubicBezTo>
                    <a:pt x="1029" y="7413"/>
                    <a:pt x="1034" y="7415"/>
                    <a:pt x="1041" y="7415"/>
                  </a:cubicBezTo>
                  <a:cubicBezTo>
                    <a:pt x="1046" y="7415"/>
                    <a:pt x="1051" y="7414"/>
                    <a:pt x="1056" y="7413"/>
                  </a:cubicBezTo>
                  <a:cubicBezTo>
                    <a:pt x="1058" y="7412"/>
                    <a:pt x="1061" y="7412"/>
                    <a:pt x="1063" y="7412"/>
                  </a:cubicBezTo>
                  <a:cubicBezTo>
                    <a:pt x="1092" y="7412"/>
                    <a:pt x="1102" y="7430"/>
                    <a:pt x="1122" y="7434"/>
                  </a:cubicBezTo>
                  <a:cubicBezTo>
                    <a:pt x="1144" y="7441"/>
                    <a:pt x="1150" y="7474"/>
                    <a:pt x="1180" y="7474"/>
                  </a:cubicBezTo>
                  <a:cubicBezTo>
                    <a:pt x="1192" y="7474"/>
                    <a:pt x="1206" y="7470"/>
                    <a:pt x="1226" y="7458"/>
                  </a:cubicBezTo>
                  <a:cubicBezTo>
                    <a:pt x="1230" y="7455"/>
                    <a:pt x="1236" y="7454"/>
                    <a:pt x="1241" y="7454"/>
                  </a:cubicBezTo>
                  <a:cubicBezTo>
                    <a:pt x="1249" y="7454"/>
                    <a:pt x="1258" y="7456"/>
                    <a:pt x="1264" y="7458"/>
                  </a:cubicBezTo>
                  <a:cubicBezTo>
                    <a:pt x="1302" y="7479"/>
                    <a:pt x="1347" y="7479"/>
                    <a:pt x="1396" y="7489"/>
                  </a:cubicBezTo>
                  <a:cubicBezTo>
                    <a:pt x="1497" y="7504"/>
                    <a:pt x="1598" y="7514"/>
                    <a:pt x="1701" y="7514"/>
                  </a:cubicBezTo>
                  <a:cubicBezTo>
                    <a:pt x="1739" y="7514"/>
                    <a:pt x="1777" y="7512"/>
                    <a:pt x="1815" y="7509"/>
                  </a:cubicBezTo>
                  <a:cubicBezTo>
                    <a:pt x="1874" y="7530"/>
                    <a:pt x="1943" y="7527"/>
                    <a:pt x="2006" y="7530"/>
                  </a:cubicBezTo>
                  <a:cubicBezTo>
                    <a:pt x="2013" y="7534"/>
                    <a:pt x="2020" y="7534"/>
                    <a:pt x="2027" y="7538"/>
                  </a:cubicBezTo>
                  <a:cubicBezTo>
                    <a:pt x="2111" y="7552"/>
                    <a:pt x="2195" y="7560"/>
                    <a:pt x="2282" y="7560"/>
                  </a:cubicBezTo>
                  <a:cubicBezTo>
                    <a:pt x="2320" y="7560"/>
                    <a:pt x="2359" y="7558"/>
                    <a:pt x="2398" y="7555"/>
                  </a:cubicBezTo>
                  <a:lnTo>
                    <a:pt x="2398" y="7555"/>
                  </a:lnTo>
                  <a:cubicBezTo>
                    <a:pt x="2364" y="7565"/>
                    <a:pt x="2315" y="7565"/>
                    <a:pt x="2315" y="7597"/>
                  </a:cubicBezTo>
                  <a:lnTo>
                    <a:pt x="2322" y="7597"/>
                  </a:lnTo>
                  <a:lnTo>
                    <a:pt x="2322" y="7600"/>
                  </a:lnTo>
                  <a:cubicBezTo>
                    <a:pt x="2322" y="7597"/>
                    <a:pt x="2315" y="7597"/>
                    <a:pt x="2315" y="7597"/>
                  </a:cubicBezTo>
                  <a:cubicBezTo>
                    <a:pt x="2310" y="7597"/>
                    <a:pt x="2306" y="7598"/>
                    <a:pt x="2301" y="7598"/>
                  </a:cubicBezTo>
                  <a:cubicBezTo>
                    <a:pt x="2274" y="7598"/>
                    <a:pt x="2244" y="7588"/>
                    <a:pt x="2216" y="7588"/>
                  </a:cubicBezTo>
                  <a:cubicBezTo>
                    <a:pt x="2196" y="7588"/>
                    <a:pt x="2177" y="7593"/>
                    <a:pt x="2159" y="7607"/>
                  </a:cubicBezTo>
                  <a:cubicBezTo>
                    <a:pt x="2157" y="7609"/>
                    <a:pt x="2155" y="7610"/>
                    <a:pt x="2153" y="7610"/>
                  </a:cubicBezTo>
                  <a:cubicBezTo>
                    <a:pt x="2145" y="7610"/>
                    <a:pt x="2141" y="7592"/>
                    <a:pt x="2124" y="7592"/>
                  </a:cubicBezTo>
                  <a:cubicBezTo>
                    <a:pt x="2122" y="7592"/>
                    <a:pt x="2120" y="7592"/>
                    <a:pt x="2117" y="7593"/>
                  </a:cubicBezTo>
                  <a:cubicBezTo>
                    <a:pt x="2097" y="7648"/>
                    <a:pt x="2097" y="7648"/>
                    <a:pt x="2207" y="7648"/>
                  </a:cubicBezTo>
                  <a:cubicBezTo>
                    <a:pt x="2246" y="7648"/>
                    <a:pt x="2284" y="7645"/>
                    <a:pt x="2318" y="7638"/>
                  </a:cubicBezTo>
                  <a:cubicBezTo>
                    <a:pt x="2401" y="7659"/>
                    <a:pt x="2496" y="7642"/>
                    <a:pt x="2579" y="7663"/>
                  </a:cubicBezTo>
                  <a:cubicBezTo>
                    <a:pt x="2580" y="7663"/>
                    <a:pt x="2582" y="7663"/>
                    <a:pt x="2584" y="7663"/>
                  </a:cubicBezTo>
                  <a:cubicBezTo>
                    <a:pt x="2592" y="7663"/>
                    <a:pt x="2604" y="7658"/>
                    <a:pt x="2610" y="7655"/>
                  </a:cubicBezTo>
                  <a:cubicBezTo>
                    <a:pt x="2635" y="7645"/>
                    <a:pt x="2662" y="7642"/>
                    <a:pt x="2693" y="7638"/>
                  </a:cubicBezTo>
                  <a:cubicBezTo>
                    <a:pt x="2711" y="7638"/>
                    <a:pt x="2729" y="7638"/>
                    <a:pt x="2747" y="7638"/>
                  </a:cubicBezTo>
                  <a:cubicBezTo>
                    <a:pt x="2790" y="7638"/>
                    <a:pt x="2834" y="7639"/>
                    <a:pt x="2879" y="7639"/>
                  </a:cubicBezTo>
                  <a:cubicBezTo>
                    <a:pt x="2941" y="7639"/>
                    <a:pt x="3003" y="7636"/>
                    <a:pt x="3064" y="7624"/>
                  </a:cubicBezTo>
                  <a:cubicBezTo>
                    <a:pt x="3067" y="7624"/>
                    <a:pt x="3070" y="7628"/>
                    <a:pt x="3073" y="7628"/>
                  </a:cubicBezTo>
                  <a:cubicBezTo>
                    <a:pt x="3074" y="7628"/>
                    <a:pt x="3074" y="7628"/>
                    <a:pt x="3075" y="7628"/>
                  </a:cubicBezTo>
                  <a:cubicBezTo>
                    <a:pt x="3276" y="7610"/>
                    <a:pt x="3481" y="7618"/>
                    <a:pt x="3682" y="7613"/>
                  </a:cubicBezTo>
                  <a:cubicBezTo>
                    <a:pt x="3884" y="7610"/>
                    <a:pt x="4084" y="7603"/>
                    <a:pt x="4286" y="7593"/>
                  </a:cubicBezTo>
                  <a:cubicBezTo>
                    <a:pt x="4302" y="7591"/>
                    <a:pt x="4320" y="7590"/>
                    <a:pt x="4337" y="7590"/>
                  </a:cubicBezTo>
                  <a:cubicBezTo>
                    <a:pt x="4360" y="7590"/>
                    <a:pt x="4382" y="7592"/>
                    <a:pt x="4404" y="7600"/>
                  </a:cubicBezTo>
                  <a:cubicBezTo>
                    <a:pt x="4439" y="7612"/>
                    <a:pt x="4481" y="7616"/>
                    <a:pt x="4520" y="7616"/>
                  </a:cubicBezTo>
                  <a:cubicBezTo>
                    <a:pt x="4551" y="7616"/>
                    <a:pt x="4581" y="7613"/>
                    <a:pt x="4605" y="7610"/>
                  </a:cubicBezTo>
                  <a:cubicBezTo>
                    <a:pt x="4686" y="7600"/>
                    <a:pt x="4765" y="7595"/>
                    <a:pt x="4846" y="7595"/>
                  </a:cubicBezTo>
                  <a:cubicBezTo>
                    <a:pt x="4873" y="7595"/>
                    <a:pt x="4900" y="7596"/>
                    <a:pt x="4928" y="7597"/>
                  </a:cubicBezTo>
                  <a:cubicBezTo>
                    <a:pt x="4951" y="7600"/>
                    <a:pt x="4975" y="7601"/>
                    <a:pt x="4999" y="7601"/>
                  </a:cubicBezTo>
                  <a:cubicBezTo>
                    <a:pt x="5054" y="7601"/>
                    <a:pt x="5109" y="7595"/>
                    <a:pt x="5163" y="7595"/>
                  </a:cubicBezTo>
                  <a:cubicBezTo>
                    <a:pt x="5178" y="7595"/>
                    <a:pt x="5193" y="7596"/>
                    <a:pt x="5208" y="7597"/>
                  </a:cubicBezTo>
                  <a:cubicBezTo>
                    <a:pt x="5229" y="7597"/>
                    <a:pt x="5237" y="7589"/>
                    <a:pt x="5240" y="7579"/>
                  </a:cubicBezTo>
                  <a:lnTo>
                    <a:pt x="5347" y="7579"/>
                  </a:lnTo>
                  <a:cubicBezTo>
                    <a:pt x="5604" y="7572"/>
                    <a:pt x="5861" y="7568"/>
                    <a:pt x="6114" y="7558"/>
                  </a:cubicBezTo>
                  <a:lnTo>
                    <a:pt x="6114" y="7558"/>
                  </a:lnTo>
                  <a:cubicBezTo>
                    <a:pt x="6128" y="7583"/>
                    <a:pt x="6010" y="7579"/>
                    <a:pt x="6073" y="7618"/>
                  </a:cubicBezTo>
                  <a:cubicBezTo>
                    <a:pt x="6090" y="7626"/>
                    <a:pt x="6103" y="7632"/>
                    <a:pt x="6117" y="7632"/>
                  </a:cubicBezTo>
                  <a:cubicBezTo>
                    <a:pt x="6126" y="7632"/>
                    <a:pt x="6135" y="7630"/>
                    <a:pt x="6145" y="7624"/>
                  </a:cubicBezTo>
                  <a:cubicBezTo>
                    <a:pt x="6180" y="7628"/>
                    <a:pt x="6148" y="7655"/>
                    <a:pt x="6187" y="7659"/>
                  </a:cubicBezTo>
                  <a:cubicBezTo>
                    <a:pt x="6176" y="7664"/>
                    <a:pt x="6164" y="7666"/>
                    <a:pt x="6152" y="7666"/>
                  </a:cubicBezTo>
                  <a:cubicBezTo>
                    <a:pt x="6140" y="7666"/>
                    <a:pt x="6128" y="7664"/>
                    <a:pt x="6118" y="7663"/>
                  </a:cubicBezTo>
                  <a:cubicBezTo>
                    <a:pt x="6101" y="7662"/>
                    <a:pt x="6085" y="7661"/>
                    <a:pt x="6069" y="7661"/>
                  </a:cubicBezTo>
                  <a:cubicBezTo>
                    <a:pt x="6020" y="7661"/>
                    <a:pt x="5973" y="7665"/>
                    <a:pt x="5924" y="7673"/>
                  </a:cubicBezTo>
                  <a:cubicBezTo>
                    <a:pt x="5907" y="7674"/>
                    <a:pt x="5882" y="7677"/>
                    <a:pt x="5861" y="7677"/>
                  </a:cubicBezTo>
                  <a:cubicBezTo>
                    <a:pt x="5841" y="7677"/>
                    <a:pt x="5824" y="7674"/>
                    <a:pt x="5823" y="7666"/>
                  </a:cubicBezTo>
                  <a:cubicBezTo>
                    <a:pt x="5821" y="7649"/>
                    <a:pt x="5813" y="7644"/>
                    <a:pt x="5803" y="7644"/>
                  </a:cubicBezTo>
                  <a:cubicBezTo>
                    <a:pt x="5792" y="7644"/>
                    <a:pt x="5778" y="7650"/>
                    <a:pt x="5767" y="7652"/>
                  </a:cubicBezTo>
                  <a:cubicBezTo>
                    <a:pt x="5670" y="7667"/>
                    <a:pt x="5571" y="7681"/>
                    <a:pt x="5468" y="7681"/>
                  </a:cubicBezTo>
                  <a:cubicBezTo>
                    <a:pt x="5457" y="7681"/>
                    <a:pt x="5445" y="7680"/>
                    <a:pt x="5434" y="7680"/>
                  </a:cubicBezTo>
                  <a:cubicBezTo>
                    <a:pt x="5403" y="7673"/>
                    <a:pt x="5365" y="7669"/>
                    <a:pt x="5344" y="7648"/>
                  </a:cubicBezTo>
                  <a:lnTo>
                    <a:pt x="5344" y="7648"/>
                  </a:lnTo>
                  <a:cubicBezTo>
                    <a:pt x="5354" y="7678"/>
                    <a:pt x="5344" y="7690"/>
                    <a:pt x="5312" y="7690"/>
                  </a:cubicBezTo>
                  <a:cubicBezTo>
                    <a:pt x="5301" y="7690"/>
                    <a:pt x="5289" y="7689"/>
                    <a:pt x="5274" y="7687"/>
                  </a:cubicBezTo>
                  <a:cubicBezTo>
                    <a:pt x="5267" y="7686"/>
                    <a:pt x="5261" y="7686"/>
                    <a:pt x="5255" y="7686"/>
                  </a:cubicBezTo>
                  <a:cubicBezTo>
                    <a:pt x="5198" y="7686"/>
                    <a:pt x="5145" y="7705"/>
                    <a:pt x="5087" y="7705"/>
                  </a:cubicBezTo>
                  <a:cubicBezTo>
                    <a:pt x="5072" y="7705"/>
                    <a:pt x="5057" y="7704"/>
                    <a:pt x="5042" y="7701"/>
                  </a:cubicBezTo>
                  <a:cubicBezTo>
                    <a:pt x="5029" y="7697"/>
                    <a:pt x="5018" y="7696"/>
                    <a:pt x="5007" y="7696"/>
                  </a:cubicBezTo>
                  <a:cubicBezTo>
                    <a:pt x="4993" y="7696"/>
                    <a:pt x="4979" y="7698"/>
                    <a:pt x="4962" y="7704"/>
                  </a:cubicBezTo>
                  <a:cubicBezTo>
                    <a:pt x="4929" y="7715"/>
                    <a:pt x="4894" y="7717"/>
                    <a:pt x="4857" y="7717"/>
                  </a:cubicBezTo>
                  <a:cubicBezTo>
                    <a:pt x="4827" y="7717"/>
                    <a:pt x="4797" y="7716"/>
                    <a:pt x="4767" y="7716"/>
                  </a:cubicBezTo>
                  <a:cubicBezTo>
                    <a:pt x="4726" y="7716"/>
                    <a:pt x="4686" y="7718"/>
                    <a:pt x="4650" y="7732"/>
                  </a:cubicBezTo>
                  <a:cubicBezTo>
                    <a:pt x="4650" y="7732"/>
                    <a:pt x="4643" y="7728"/>
                    <a:pt x="4640" y="7725"/>
                  </a:cubicBezTo>
                  <a:cubicBezTo>
                    <a:pt x="4630" y="7721"/>
                    <a:pt x="4621" y="7718"/>
                    <a:pt x="4612" y="7718"/>
                  </a:cubicBezTo>
                  <a:cubicBezTo>
                    <a:pt x="4605" y="7718"/>
                    <a:pt x="4599" y="7720"/>
                    <a:pt x="4595" y="7725"/>
                  </a:cubicBezTo>
                  <a:cubicBezTo>
                    <a:pt x="4584" y="7735"/>
                    <a:pt x="4595" y="7746"/>
                    <a:pt x="4612" y="7752"/>
                  </a:cubicBezTo>
                  <a:cubicBezTo>
                    <a:pt x="4628" y="7758"/>
                    <a:pt x="4643" y="7760"/>
                    <a:pt x="4657" y="7760"/>
                  </a:cubicBezTo>
                  <a:cubicBezTo>
                    <a:pt x="4688" y="7760"/>
                    <a:pt x="4713" y="7749"/>
                    <a:pt x="4737" y="7735"/>
                  </a:cubicBezTo>
                  <a:lnTo>
                    <a:pt x="4737" y="7735"/>
                  </a:lnTo>
                  <a:cubicBezTo>
                    <a:pt x="4761" y="7752"/>
                    <a:pt x="4785" y="7767"/>
                    <a:pt x="4723" y="7770"/>
                  </a:cubicBezTo>
                  <a:cubicBezTo>
                    <a:pt x="4712" y="7770"/>
                    <a:pt x="4705" y="7777"/>
                    <a:pt x="4699" y="7780"/>
                  </a:cubicBezTo>
                  <a:cubicBezTo>
                    <a:pt x="4674" y="7789"/>
                    <a:pt x="4651" y="7798"/>
                    <a:pt x="4625" y="7798"/>
                  </a:cubicBezTo>
                  <a:cubicBezTo>
                    <a:pt x="4611" y="7798"/>
                    <a:pt x="4595" y="7795"/>
                    <a:pt x="4577" y="7787"/>
                  </a:cubicBezTo>
                  <a:cubicBezTo>
                    <a:pt x="4567" y="7784"/>
                    <a:pt x="4553" y="7783"/>
                    <a:pt x="4539" y="7783"/>
                  </a:cubicBezTo>
                  <a:cubicBezTo>
                    <a:pt x="4522" y="7783"/>
                    <a:pt x="4505" y="7784"/>
                    <a:pt x="4491" y="7784"/>
                  </a:cubicBezTo>
                  <a:lnTo>
                    <a:pt x="4428" y="7784"/>
                  </a:lnTo>
                  <a:cubicBezTo>
                    <a:pt x="4414" y="7770"/>
                    <a:pt x="4366" y="7784"/>
                    <a:pt x="4369" y="7763"/>
                  </a:cubicBezTo>
                  <a:cubicBezTo>
                    <a:pt x="4372" y="7742"/>
                    <a:pt x="4414" y="7752"/>
                    <a:pt x="4435" y="7746"/>
                  </a:cubicBezTo>
                  <a:cubicBezTo>
                    <a:pt x="4449" y="7738"/>
                    <a:pt x="4473" y="7746"/>
                    <a:pt x="4483" y="7732"/>
                  </a:cubicBezTo>
                  <a:cubicBezTo>
                    <a:pt x="4439" y="7723"/>
                    <a:pt x="4413" y="7717"/>
                    <a:pt x="4394" y="7717"/>
                  </a:cubicBezTo>
                  <a:cubicBezTo>
                    <a:pt x="4367" y="7717"/>
                    <a:pt x="4352" y="7728"/>
                    <a:pt x="4321" y="7756"/>
                  </a:cubicBezTo>
                  <a:cubicBezTo>
                    <a:pt x="4307" y="7767"/>
                    <a:pt x="4296" y="7773"/>
                    <a:pt x="4287" y="7773"/>
                  </a:cubicBezTo>
                  <a:cubicBezTo>
                    <a:pt x="4278" y="7773"/>
                    <a:pt x="4272" y="7767"/>
                    <a:pt x="4268" y="7756"/>
                  </a:cubicBezTo>
                  <a:cubicBezTo>
                    <a:pt x="4257" y="7728"/>
                    <a:pt x="4227" y="7720"/>
                    <a:pt x="4194" y="7720"/>
                  </a:cubicBezTo>
                  <a:cubicBezTo>
                    <a:pt x="4177" y="7720"/>
                    <a:pt x="4160" y="7722"/>
                    <a:pt x="4143" y="7725"/>
                  </a:cubicBezTo>
                  <a:cubicBezTo>
                    <a:pt x="4083" y="7731"/>
                    <a:pt x="4038" y="7766"/>
                    <a:pt x="3972" y="7766"/>
                  </a:cubicBezTo>
                  <a:cubicBezTo>
                    <a:pt x="3963" y="7766"/>
                    <a:pt x="3952" y="7765"/>
                    <a:pt x="3942" y="7763"/>
                  </a:cubicBezTo>
                  <a:cubicBezTo>
                    <a:pt x="3938" y="7763"/>
                    <a:pt x="3935" y="7763"/>
                    <a:pt x="3935" y="7767"/>
                  </a:cubicBezTo>
                  <a:cubicBezTo>
                    <a:pt x="3911" y="7784"/>
                    <a:pt x="3876" y="7784"/>
                    <a:pt x="3842" y="7784"/>
                  </a:cubicBezTo>
                  <a:cubicBezTo>
                    <a:pt x="3807" y="7778"/>
                    <a:pt x="3772" y="7775"/>
                    <a:pt x="3738" y="7775"/>
                  </a:cubicBezTo>
                  <a:cubicBezTo>
                    <a:pt x="3660" y="7775"/>
                    <a:pt x="3584" y="7788"/>
                    <a:pt x="3509" y="7797"/>
                  </a:cubicBezTo>
                  <a:cubicBezTo>
                    <a:pt x="3463" y="7801"/>
                    <a:pt x="3463" y="7826"/>
                    <a:pt x="3505" y="7839"/>
                  </a:cubicBezTo>
                  <a:cubicBezTo>
                    <a:pt x="3530" y="7850"/>
                    <a:pt x="3557" y="7850"/>
                    <a:pt x="3581" y="7853"/>
                  </a:cubicBezTo>
                  <a:cubicBezTo>
                    <a:pt x="3623" y="7857"/>
                    <a:pt x="3675" y="7853"/>
                    <a:pt x="3703" y="7874"/>
                  </a:cubicBezTo>
                  <a:cubicBezTo>
                    <a:pt x="3722" y="7889"/>
                    <a:pt x="3738" y="7895"/>
                    <a:pt x="3753" y="7895"/>
                  </a:cubicBezTo>
                  <a:cubicBezTo>
                    <a:pt x="3774" y="7895"/>
                    <a:pt x="3792" y="7882"/>
                    <a:pt x="3810" y="7867"/>
                  </a:cubicBezTo>
                  <a:cubicBezTo>
                    <a:pt x="3821" y="7856"/>
                    <a:pt x="3830" y="7843"/>
                    <a:pt x="3851" y="7843"/>
                  </a:cubicBezTo>
                  <a:cubicBezTo>
                    <a:pt x="3857" y="7843"/>
                    <a:pt x="3864" y="7844"/>
                    <a:pt x="3873" y="7847"/>
                  </a:cubicBezTo>
                  <a:cubicBezTo>
                    <a:pt x="3895" y="7852"/>
                    <a:pt x="3917" y="7854"/>
                    <a:pt x="3939" y="7854"/>
                  </a:cubicBezTo>
                  <a:cubicBezTo>
                    <a:pt x="3972" y="7854"/>
                    <a:pt x="4006" y="7849"/>
                    <a:pt x="4039" y="7842"/>
                  </a:cubicBezTo>
                  <a:cubicBezTo>
                    <a:pt x="4050" y="7842"/>
                    <a:pt x="4061" y="7842"/>
                    <a:pt x="4072" y="7842"/>
                  </a:cubicBezTo>
                  <a:cubicBezTo>
                    <a:pt x="4126" y="7842"/>
                    <a:pt x="4178" y="7848"/>
                    <a:pt x="4230" y="7853"/>
                  </a:cubicBezTo>
                  <a:cubicBezTo>
                    <a:pt x="4240" y="7871"/>
                    <a:pt x="4254" y="7877"/>
                    <a:pt x="4269" y="7877"/>
                  </a:cubicBezTo>
                  <a:cubicBezTo>
                    <a:pt x="4294" y="7877"/>
                    <a:pt x="4324" y="7860"/>
                    <a:pt x="4348" y="7860"/>
                  </a:cubicBezTo>
                  <a:cubicBezTo>
                    <a:pt x="4350" y="7860"/>
                    <a:pt x="4351" y="7860"/>
                    <a:pt x="4352" y="7860"/>
                  </a:cubicBezTo>
                  <a:cubicBezTo>
                    <a:pt x="4374" y="7860"/>
                    <a:pt x="4388" y="7836"/>
                    <a:pt x="4407" y="7832"/>
                  </a:cubicBezTo>
                  <a:cubicBezTo>
                    <a:pt x="4415" y="7831"/>
                    <a:pt x="4421" y="7830"/>
                    <a:pt x="4425" y="7830"/>
                  </a:cubicBezTo>
                  <a:cubicBezTo>
                    <a:pt x="4453" y="7830"/>
                    <a:pt x="4416" y="7857"/>
                    <a:pt x="4449" y="7863"/>
                  </a:cubicBezTo>
                  <a:cubicBezTo>
                    <a:pt x="4470" y="7868"/>
                    <a:pt x="4501" y="7870"/>
                    <a:pt x="4535" y="7870"/>
                  </a:cubicBezTo>
                  <a:cubicBezTo>
                    <a:pt x="4601" y="7870"/>
                    <a:pt x="4679" y="7861"/>
                    <a:pt x="4716" y="7842"/>
                  </a:cubicBezTo>
                  <a:cubicBezTo>
                    <a:pt x="4720" y="7839"/>
                    <a:pt x="4720" y="7839"/>
                    <a:pt x="4720" y="7836"/>
                  </a:cubicBezTo>
                  <a:cubicBezTo>
                    <a:pt x="4730" y="7832"/>
                    <a:pt x="4737" y="7829"/>
                    <a:pt x="4747" y="7826"/>
                  </a:cubicBezTo>
                  <a:cubicBezTo>
                    <a:pt x="4754" y="7829"/>
                    <a:pt x="4761" y="7832"/>
                    <a:pt x="4768" y="7836"/>
                  </a:cubicBezTo>
                  <a:cubicBezTo>
                    <a:pt x="4774" y="7847"/>
                    <a:pt x="4737" y="7860"/>
                    <a:pt x="4768" y="7867"/>
                  </a:cubicBezTo>
                  <a:cubicBezTo>
                    <a:pt x="4773" y="7869"/>
                    <a:pt x="4777" y="7869"/>
                    <a:pt x="4782" y="7869"/>
                  </a:cubicBezTo>
                  <a:cubicBezTo>
                    <a:pt x="4802" y="7869"/>
                    <a:pt x="4816" y="7858"/>
                    <a:pt x="4830" y="7850"/>
                  </a:cubicBezTo>
                  <a:cubicBezTo>
                    <a:pt x="4846" y="7840"/>
                    <a:pt x="4856" y="7825"/>
                    <a:pt x="4885" y="7825"/>
                  </a:cubicBezTo>
                  <a:cubicBezTo>
                    <a:pt x="4888" y="7825"/>
                    <a:pt x="4892" y="7825"/>
                    <a:pt x="4896" y="7826"/>
                  </a:cubicBezTo>
                  <a:cubicBezTo>
                    <a:pt x="4908" y="7834"/>
                    <a:pt x="4915" y="7851"/>
                    <a:pt x="4935" y="7851"/>
                  </a:cubicBezTo>
                  <a:cubicBezTo>
                    <a:pt x="4938" y="7851"/>
                    <a:pt x="4941" y="7851"/>
                    <a:pt x="4945" y="7850"/>
                  </a:cubicBezTo>
                  <a:cubicBezTo>
                    <a:pt x="5024" y="7832"/>
                    <a:pt x="5136" y="7853"/>
                    <a:pt x="5187" y="7801"/>
                  </a:cubicBezTo>
                  <a:lnTo>
                    <a:pt x="5187" y="7801"/>
                  </a:lnTo>
                  <a:cubicBezTo>
                    <a:pt x="5191" y="7808"/>
                    <a:pt x="5184" y="7822"/>
                    <a:pt x="5205" y="7826"/>
                  </a:cubicBezTo>
                  <a:cubicBezTo>
                    <a:pt x="5208" y="7825"/>
                    <a:pt x="5211" y="7825"/>
                    <a:pt x="5215" y="7825"/>
                  </a:cubicBezTo>
                  <a:cubicBezTo>
                    <a:pt x="5233" y="7825"/>
                    <a:pt x="5253" y="7829"/>
                    <a:pt x="5271" y="7829"/>
                  </a:cubicBezTo>
                  <a:cubicBezTo>
                    <a:pt x="5289" y="7829"/>
                    <a:pt x="5304" y="7825"/>
                    <a:pt x="5309" y="7805"/>
                  </a:cubicBezTo>
                  <a:cubicBezTo>
                    <a:pt x="5311" y="7800"/>
                    <a:pt x="5316" y="7799"/>
                    <a:pt x="5321" y="7799"/>
                  </a:cubicBezTo>
                  <a:cubicBezTo>
                    <a:pt x="5328" y="7799"/>
                    <a:pt x="5337" y="7801"/>
                    <a:pt x="5341" y="7801"/>
                  </a:cubicBezTo>
                  <a:cubicBezTo>
                    <a:pt x="5361" y="7808"/>
                    <a:pt x="5378" y="7815"/>
                    <a:pt x="5396" y="7818"/>
                  </a:cubicBezTo>
                  <a:cubicBezTo>
                    <a:pt x="5482" y="7829"/>
                    <a:pt x="5580" y="7818"/>
                    <a:pt x="5660" y="7850"/>
                  </a:cubicBezTo>
                  <a:cubicBezTo>
                    <a:pt x="5662" y="7850"/>
                    <a:pt x="5664" y="7850"/>
                    <a:pt x="5666" y="7850"/>
                  </a:cubicBezTo>
                  <a:cubicBezTo>
                    <a:pt x="5680" y="7850"/>
                    <a:pt x="5696" y="7853"/>
                    <a:pt x="5709" y="7853"/>
                  </a:cubicBezTo>
                  <a:cubicBezTo>
                    <a:pt x="5723" y="7853"/>
                    <a:pt x="5734" y="7849"/>
                    <a:pt x="5736" y="7832"/>
                  </a:cubicBezTo>
                  <a:cubicBezTo>
                    <a:pt x="5740" y="7806"/>
                    <a:pt x="5761" y="7792"/>
                    <a:pt x="5792" y="7792"/>
                  </a:cubicBezTo>
                  <a:cubicBezTo>
                    <a:pt x="5809" y="7792"/>
                    <a:pt x="5830" y="7796"/>
                    <a:pt x="5854" y="7805"/>
                  </a:cubicBezTo>
                  <a:cubicBezTo>
                    <a:pt x="5871" y="7810"/>
                    <a:pt x="5888" y="7814"/>
                    <a:pt x="5908" y="7814"/>
                  </a:cubicBezTo>
                  <a:cubicBezTo>
                    <a:pt x="5916" y="7814"/>
                    <a:pt x="5925" y="7814"/>
                    <a:pt x="5934" y="7812"/>
                  </a:cubicBezTo>
                  <a:cubicBezTo>
                    <a:pt x="5968" y="7818"/>
                    <a:pt x="6002" y="7836"/>
                    <a:pt x="6035" y="7836"/>
                  </a:cubicBezTo>
                  <a:cubicBezTo>
                    <a:pt x="6055" y="7836"/>
                    <a:pt x="6075" y="7829"/>
                    <a:pt x="6093" y="7808"/>
                  </a:cubicBezTo>
                  <a:cubicBezTo>
                    <a:pt x="6097" y="7808"/>
                    <a:pt x="6100" y="7805"/>
                    <a:pt x="6103" y="7805"/>
                  </a:cubicBezTo>
                  <a:cubicBezTo>
                    <a:pt x="6173" y="7812"/>
                    <a:pt x="6246" y="7812"/>
                    <a:pt x="6315" y="7822"/>
                  </a:cubicBezTo>
                  <a:cubicBezTo>
                    <a:pt x="6331" y="7825"/>
                    <a:pt x="6337" y="7840"/>
                    <a:pt x="6354" y="7840"/>
                  </a:cubicBezTo>
                  <a:cubicBezTo>
                    <a:pt x="6358" y="7840"/>
                    <a:pt x="6364" y="7839"/>
                    <a:pt x="6371" y="7836"/>
                  </a:cubicBezTo>
                  <a:cubicBezTo>
                    <a:pt x="6398" y="7822"/>
                    <a:pt x="6364" y="7812"/>
                    <a:pt x="6364" y="7797"/>
                  </a:cubicBezTo>
                  <a:lnTo>
                    <a:pt x="6364" y="7797"/>
                  </a:lnTo>
                  <a:cubicBezTo>
                    <a:pt x="6385" y="7801"/>
                    <a:pt x="6412" y="7797"/>
                    <a:pt x="6423" y="7805"/>
                  </a:cubicBezTo>
                  <a:cubicBezTo>
                    <a:pt x="6441" y="7814"/>
                    <a:pt x="6451" y="7819"/>
                    <a:pt x="6457" y="7819"/>
                  </a:cubicBezTo>
                  <a:cubicBezTo>
                    <a:pt x="6462" y="7819"/>
                    <a:pt x="6465" y="7815"/>
                    <a:pt x="6468" y="7805"/>
                  </a:cubicBezTo>
                  <a:cubicBezTo>
                    <a:pt x="6478" y="7777"/>
                    <a:pt x="6516" y="7763"/>
                    <a:pt x="6551" y="7746"/>
                  </a:cubicBezTo>
                  <a:lnTo>
                    <a:pt x="6551" y="7746"/>
                  </a:lnTo>
                  <a:cubicBezTo>
                    <a:pt x="6579" y="7759"/>
                    <a:pt x="6544" y="7773"/>
                    <a:pt x="6558" y="7784"/>
                  </a:cubicBezTo>
                  <a:cubicBezTo>
                    <a:pt x="6572" y="7794"/>
                    <a:pt x="6558" y="7812"/>
                    <a:pt x="6590" y="7815"/>
                  </a:cubicBezTo>
                  <a:cubicBezTo>
                    <a:pt x="6593" y="7815"/>
                    <a:pt x="6597" y="7816"/>
                    <a:pt x="6600" y="7816"/>
                  </a:cubicBezTo>
                  <a:cubicBezTo>
                    <a:pt x="6619" y="7816"/>
                    <a:pt x="6625" y="7807"/>
                    <a:pt x="6635" y="7797"/>
                  </a:cubicBezTo>
                  <a:cubicBezTo>
                    <a:pt x="6644" y="7788"/>
                    <a:pt x="6653" y="7784"/>
                    <a:pt x="6663" y="7784"/>
                  </a:cubicBezTo>
                  <a:cubicBezTo>
                    <a:pt x="6675" y="7784"/>
                    <a:pt x="6689" y="7790"/>
                    <a:pt x="6704" y="7797"/>
                  </a:cubicBezTo>
                  <a:cubicBezTo>
                    <a:pt x="6734" y="7815"/>
                    <a:pt x="6759" y="7824"/>
                    <a:pt x="6782" y="7824"/>
                  </a:cubicBezTo>
                  <a:cubicBezTo>
                    <a:pt x="6809" y="7824"/>
                    <a:pt x="6834" y="7812"/>
                    <a:pt x="6860" y="7787"/>
                  </a:cubicBezTo>
                  <a:cubicBezTo>
                    <a:pt x="6860" y="7787"/>
                    <a:pt x="6860" y="7784"/>
                    <a:pt x="6856" y="7784"/>
                  </a:cubicBezTo>
                  <a:lnTo>
                    <a:pt x="6860" y="7784"/>
                  </a:lnTo>
                  <a:lnTo>
                    <a:pt x="6860" y="7787"/>
                  </a:lnTo>
                  <a:cubicBezTo>
                    <a:pt x="6905" y="7780"/>
                    <a:pt x="6929" y="7759"/>
                    <a:pt x="6891" y="7749"/>
                  </a:cubicBezTo>
                  <a:cubicBezTo>
                    <a:pt x="6811" y="7725"/>
                    <a:pt x="6870" y="7722"/>
                    <a:pt x="6898" y="7707"/>
                  </a:cubicBezTo>
                  <a:cubicBezTo>
                    <a:pt x="6936" y="7722"/>
                    <a:pt x="6964" y="7732"/>
                    <a:pt x="6947" y="7759"/>
                  </a:cubicBezTo>
                  <a:cubicBezTo>
                    <a:pt x="6929" y="7780"/>
                    <a:pt x="6944" y="7801"/>
                    <a:pt x="6981" y="7818"/>
                  </a:cubicBezTo>
                  <a:cubicBezTo>
                    <a:pt x="6992" y="7821"/>
                    <a:pt x="7003" y="7823"/>
                    <a:pt x="7013" y="7823"/>
                  </a:cubicBezTo>
                  <a:cubicBezTo>
                    <a:pt x="7026" y="7823"/>
                    <a:pt x="7035" y="7820"/>
                    <a:pt x="7033" y="7812"/>
                  </a:cubicBezTo>
                  <a:cubicBezTo>
                    <a:pt x="7023" y="7780"/>
                    <a:pt x="7072" y="7787"/>
                    <a:pt x="7089" y="7777"/>
                  </a:cubicBezTo>
                  <a:cubicBezTo>
                    <a:pt x="7176" y="7784"/>
                    <a:pt x="7262" y="7784"/>
                    <a:pt x="7346" y="7801"/>
                  </a:cubicBezTo>
                  <a:cubicBezTo>
                    <a:pt x="7356" y="7812"/>
                    <a:pt x="7370" y="7818"/>
                    <a:pt x="7394" y="7818"/>
                  </a:cubicBezTo>
                  <a:cubicBezTo>
                    <a:pt x="7397" y="7818"/>
                    <a:pt x="7401" y="7818"/>
                    <a:pt x="7405" y="7818"/>
                  </a:cubicBezTo>
                  <a:cubicBezTo>
                    <a:pt x="7418" y="7818"/>
                    <a:pt x="7433" y="7819"/>
                    <a:pt x="7445" y="7819"/>
                  </a:cubicBezTo>
                  <a:cubicBezTo>
                    <a:pt x="7461" y="7819"/>
                    <a:pt x="7472" y="7817"/>
                    <a:pt x="7471" y="7805"/>
                  </a:cubicBezTo>
                  <a:cubicBezTo>
                    <a:pt x="7466" y="7783"/>
                    <a:pt x="7474" y="7777"/>
                    <a:pt x="7488" y="7777"/>
                  </a:cubicBezTo>
                  <a:cubicBezTo>
                    <a:pt x="7503" y="7777"/>
                    <a:pt x="7523" y="7784"/>
                    <a:pt x="7539" y="7784"/>
                  </a:cubicBezTo>
                  <a:cubicBezTo>
                    <a:pt x="7540" y="7784"/>
                    <a:pt x="7542" y="7784"/>
                    <a:pt x="7543" y="7784"/>
                  </a:cubicBezTo>
                  <a:cubicBezTo>
                    <a:pt x="7568" y="7787"/>
                    <a:pt x="7592" y="7787"/>
                    <a:pt x="7613" y="7797"/>
                  </a:cubicBezTo>
                  <a:cubicBezTo>
                    <a:pt x="7635" y="7813"/>
                    <a:pt x="7661" y="7818"/>
                    <a:pt x="7687" y="7818"/>
                  </a:cubicBezTo>
                  <a:cubicBezTo>
                    <a:pt x="7714" y="7818"/>
                    <a:pt x="7741" y="7813"/>
                    <a:pt x="7769" y="7808"/>
                  </a:cubicBezTo>
                  <a:cubicBezTo>
                    <a:pt x="7822" y="7790"/>
                    <a:pt x="7873" y="7771"/>
                    <a:pt x="7935" y="7771"/>
                  </a:cubicBezTo>
                  <a:cubicBezTo>
                    <a:pt x="7954" y="7771"/>
                    <a:pt x="7973" y="7773"/>
                    <a:pt x="7994" y="7777"/>
                  </a:cubicBezTo>
                  <a:cubicBezTo>
                    <a:pt x="8018" y="7763"/>
                    <a:pt x="8022" y="7746"/>
                    <a:pt x="7988" y="7742"/>
                  </a:cubicBezTo>
                  <a:cubicBezTo>
                    <a:pt x="7887" y="7735"/>
                    <a:pt x="7922" y="7697"/>
                    <a:pt x="7914" y="7666"/>
                  </a:cubicBezTo>
                  <a:cubicBezTo>
                    <a:pt x="7935" y="7664"/>
                    <a:pt x="7964" y="7663"/>
                    <a:pt x="7987" y="7663"/>
                  </a:cubicBezTo>
                  <a:cubicBezTo>
                    <a:pt x="8011" y="7663"/>
                    <a:pt x="8029" y="7664"/>
                    <a:pt x="8029" y="7669"/>
                  </a:cubicBezTo>
                  <a:cubicBezTo>
                    <a:pt x="8029" y="7711"/>
                    <a:pt x="8130" y="7714"/>
                    <a:pt x="8126" y="7756"/>
                  </a:cubicBezTo>
                  <a:cubicBezTo>
                    <a:pt x="8126" y="7776"/>
                    <a:pt x="8146" y="7793"/>
                    <a:pt x="8180" y="7793"/>
                  </a:cubicBezTo>
                  <a:cubicBezTo>
                    <a:pt x="8193" y="7793"/>
                    <a:pt x="8209" y="7790"/>
                    <a:pt x="8227" y="7784"/>
                  </a:cubicBezTo>
                  <a:cubicBezTo>
                    <a:pt x="8250" y="7776"/>
                    <a:pt x="8276" y="7774"/>
                    <a:pt x="8302" y="7774"/>
                  </a:cubicBezTo>
                  <a:cubicBezTo>
                    <a:pt x="8322" y="7774"/>
                    <a:pt x="8343" y="7775"/>
                    <a:pt x="8362" y="7777"/>
                  </a:cubicBezTo>
                  <a:cubicBezTo>
                    <a:pt x="8392" y="7780"/>
                    <a:pt x="8422" y="7781"/>
                    <a:pt x="8451" y="7781"/>
                  </a:cubicBezTo>
                  <a:cubicBezTo>
                    <a:pt x="8485" y="7781"/>
                    <a:pt x="8519" y="7780"/>
                    <a:pt x="8553" y="7780"/>
                  </a:cubicBezTo>
                  <a:cubicBezTo>
                    <a:pt x="8582" y="7780"/>
                    <a:pt x="8611" y="7781"/>
                    <a:pt x="8640" y="7784"/>
                  </a:cubicBezTo>
                  <a:cubicBezTo>
                    <a:pt x="8646" y="7791"/>
                    <a:pt x="8657" y="7794"/>
                    <a:pt x="8664" y="7801"/>
                  </a:cubicBezTo>
                  <a:cubicBezTo>
                    <a:pt x="8688" y="7797"/>
                    <a:pt x="8716" y="7794"/>
                    <a:pt x="8740" y="7791"/>
                  </a:cubicBezTo>
                  <a:cubicBezTo>
                    <a:pt x="8753" y="7787"/>
                    <a:pt x="8766" y="7786"/>
                    <a:pt x="8779" y="7786"/>
                  </a:cubicBezTo>
                  <a:cubicBezTo>
                    <a:pt x="8795" y="7786"/>
                    <a:pt x="8811" y="7787"/>
                    <a:pt x="8827" y="7787"/>
                  </a:cubicBezTo>
                  <a:cubicBezTo>
                    <a:pt x="8848" y="7787"/>
                    <a:pt x="8869" y="7785"/>
                    <a:pt x="8886" y="7773"/>
                  </a:cubicBezTo>
                  <a:cubicBezTo>
                    <a:pt x="8895" y="7764"/>
                    <a:pt x="8907" y="7761"/>
                    <a:pt x="8920" y="7761"/>
                  </a:cubicBezTo>
                  <a:cubicBezTo>
                    <a:pt x="8931" y="7761"/>
                    <a:pt x="8944" y="7763"/>
                    <a:pt x="8959" y="7767"/>
                  </a:cubicBezTo>
                  <a:cubicBezTo>
                    <a:pt x="8989" y="7771"/>
                    <a:pt x="9022" y="7786"/>
                    <a:pt x="9054" y="7786"/>
                  </a:cubicBezTo>
                  <a:cubicBezTo>
                    <a:pt x="9074" y="7786"/>
                    <a:pt x="9093" y="7780"/>
                    <a:pt x="9112" y="7763"/>
                  </a:cubicBezTo>
                  <a:cubicBezTo>
                    <a:pt x="9129" y="7763"/>
                    <a:pt x="9146" y="7759"/>
                    <a:pt x="9163" y="7756"/>
                  </a:cubicBezTo>
                  <a:cubicBezTo>
                    <a:pt x="9261" y="7749"/>
                    <a:pt x="9271" y="7742"/>
                    <a:pt x="9222" y="7704"/>
                  </a:cubicBezTo>
                  <a:cubicBezTo>
                    <a:pt x="9226" y="7697"/>
                    <a:pt x="9237" y="7690"/>
                    <a:pt x="9250" y="7687"/>
                  </a:cubicBezTo>
                  <a:lnTo>
                    <a:pt x="9267" y="7687"/>
                  </a:lnTo>
                  <a:cubicBezTo>
                    <a:pt x="9278" y="7693"/>
                    <a:pt x="9278" y="7711"/>
                    <a:pt x="9292" y="7717"/>
                  </a:cubicBezTo>
                  <a:cubicBezTo>
                    <a:pt x="9317" y="7735"/>
                    <a:pt x="9351" y="7742"/>
                    <a:pt x="9389" y="7742"/>
                  </a:cubicBezTo>
                  <a:lnTo>
                    <a:pt x="9604" y="7742"/>
                  </a:lnTo>
                  <a:cubicBezTo>
                    <a:pt x="9625" y="7746"/>
                    <a:pt x="9650" y="7746"/>
                    <a:pt x="9670" y="7746"/>
                  </a:cubicBezTo>
                  <a:cubicBezTo>
                    <a:pt x="9684" y="7746"/>
                    <a:pt x="9697" y="7747"/>
                    <a:pt x="9710" y="7747"/>
                  </a:cubicBezTo>
                  <a:cubicBezTo>
                    <a:pt x="9722" y="7747"/>
                    <a:pt x="9734" y="7746"/>
                    <a:pt x="9746" y="7742"/>
                  </a:cubicBezTo>
                  <a:lnTo>
                    <a:pt x="9781" y="7742"/>
                  </a:lnTo>
                  <a:cubicBezTo>
                    <a:pt x="9832" y="7745"/>
                    <a:pt x="9880" y="7753"/>
                    <a:pt x="9932" y="7753"/>
                  </a:cubicBezTo>
                  <a:cubicBezTo>
                    <a:pt x="9940" y="7753"/>
                    <a:pt x="9949" y="7753"/>
                    <a:pt x="9958" y="7752"/>
                  </a:cubicBezTo>
                  <a:cubicBezTo>
                    <a:pt x="9971" y="7752"/>
                    <a:pt x="9984" y="7752"/>
                    <a:pt x="9998" y="7752"/>
                  </a:cubicBezTo>
                  <a:cubicBezTo>
                    <a:pt x="10124" y="7752"/>
                    <a:pt x="10252" y="7761"/>
                    <a:pt x="10380" y="7761"/>
                  </a:cubicBezTo>
                  <a:cubicBezTo>
                    <a:pt x="10443" y="7761"/>
                    <a:pt x="10506" y="7759"/>
                    <a:pt x="10569" y="7752"/>
                  </a:cubicBezTo>
                  <a:cubicBezTo>
                    <a:pt x="10577" y="7752"/>
                    <a:pt x="10585" y="7752"/>
                    <a:pt x="10593" y="7752"/>
                  </a:cubicBezTo>
                  <a:cubicBezTo>
                    <a:pt x="10634" y="7752"/>
                    <a:pt x="10670" y="7760"/>
                    <a:pt x="10697" y="7780"/>
                  </a:cubicBezTo>
                  <a:cubicBezTo>
                    <a:pt x="10700" y="7784"/>
                    <a:pt x="10700" y="7787"/>
                    <a:pt x="10704" y="7787"/>
                  </a:cubicBezTo>
                  <a:cubicBezTo>
                    <a:pt x="10697" y="7794"/>
                    <a:pt x="10700" y="7801"/>
                    <a:pt x="10711" y="7805"/>
                  </a:cubicBezTo>
                  <a:cubicBezTo>
                    <a:pt x="10774" y="7829"/>
                    <a:pt x="10721" y="7829"/>
                    <a:pt x="10690" y="7836"/>
                  </a:cubicBezTo>
                  <a:lnTo>
                    <a:pt x="10670" y="7836"/>
                  </a:lnTo>
                  <a:cubicBezTo>
                    <a:pt x="10649" y="7836"/>
                    <a:pt x="10628" y="7836"/>
                    <a:pt x="10603" y="7832"/>
                  </a:cubicBezTo>
                  <a:lnTo>
                    <a:pt x="10503" y="7832"/>
                  </a:lnTo>
                  <a:cubicBezTo>
                    <a:pt x="10468" y="7829"/>
                    <a:pt x="10433" y="7829"/>
                    <a:pt x="10399" y="7829"/>
                  </a:cubicBezTo>
                  <a:cubicBezTo>
                    <a:pt x="10364" y="7822"/>
                    <a:pt x="10332" y="7812"/>
                    <a:pt x="10305" y="7791"/>
                  </a:cubicBezTo>
                  <a:cubicBezTo>
                    <a:pt x="10298" y="7786"/>
                    <a:pt x="10287" y="7782"/>
                    <a:pt x="10273" y="7782"/>
                  </a:cubicBezTo>
                  <a:cubicBezTo>
                    <a:pt x="10268" y="7782"/>
                    <a:pt x="10262" y="7783"/>
                    <a:pt x="10257" y="7784"/>
                  </a:cubicBezTo>
                  <a:lnTo>
                    <a:pt x="10242" y="7784"/>
                  </a:lnTo>
                  <a:cubicBezTo>
                    <a:pt x="10241" y="7784"/>
                    <a:pt x="10240" y="7783"/>
                    <a:pt x="10239" y="7783"/>
                  </a:cubicBezTo>
                  <a:lnTo>
                    <a:pt x="10239" y="7783"/>
                  </a:lnTo>
                  <a:cubicBezTo>
                    <a:pt x="10240" y="7783"/>
                    <a:pt x="10240" y="7784"/>
                    <a:pt x="10236" y="7784"/>
                  </a:cubicBezTo>
                  <a:cubicBezTo>
                    <a:pt x="10197" y="7781"/>
                    <a:pt x="10163" y="7773"/>
                    <a:pt x="10126" y="7773"/>
                  </a:cubicBezTo>
                  <a:cubicBezTo>
                    <a:pt x="10120" y="7773"/>
                    <a:pt x="10114" y="7773"/>
                    <a:pt x="10108" y="7773"/>
                  </a:cubicBezTo>
                  <a:cubicBezTo>
                    <a:pt x="9993" y="7791"/>
                    <a:pt x="9874" y="7787"/>
                    <a:pt x="9760" y="7791"/>
                  </a:cubicBezTo>
                  <a:lnTo>
                    <a:pt x="9754" y="7791"/>
                  </a:lnTo>
                  <a:cubicBezTo>
                    <a:pt x="9747" y="7787"/>
                    <a:pt x="9740" y="7785"/>
                    <a:pt x="9733" y="7785"/>
                  </a:cubicBezTo>
                  <a:cubicBezTo>
                    <a:pt x="9715" y="7785"/>
                    <a:pt x="9697" y="7795"/>
                    <a:pt x="9677" y="7797"/>
                  </a:cubicBezTo>
                  <a:cubicBezTo>
                    <a:pt x="9660" y="7801"/>
                    <a:pt x="9645" y="7805"/>
                    <a:pt x="9629" y="7808"/>
                  </a:cubicBezTo>
                  <a:cubicBezTo>
                    <a:pt x="9594" y="7808"/>
                    <a:pt x="9559" y="7808"/>
                    <a:pt x="9528" y="7818"/>
                  </a:cubicBezTo>
                  <a:cubicBezTo>
                    <a:pt x="9469" y="7839"/>
                    <a:pt x="9406" y="7842"/>
                    <a:pt x="9344" y="7842"/>
                  </a:cubicBezTo>
                  <a:cubicBezTo>
                    <a:pt x="9333" y="7839"/>
                    <a:pt x="9320" y="7839"/>
                    <a:pt x="9306" y="7832"/>
                  </a:cubicBezTo>
                  <a:cubicBezTo>
                    <a:pt x="9292" y="7816"/>
                    <a:pt x="9268" y="7810"/>
                    <a:pt x="9240" y="7810"/>
                  </a:cubicBezTo>
                  <a:cubicBezTo>
                    <a:pt x="9232" y="7810"/>
                    <a:pt x="9224" y="7811"/>
                    <a:pt x="9216" y="7812"/>
                  </a:cubicBezTo>
                  <a:cubicBezTo>
                    <a:pt x="9200" y="7812"/>
                    <a:pt x="9182" y="7815"/>
                    <a:pt x="9165" y="7815"/>
                  </a:cubicBezTo>
                  <a:cubicBezTo>
                    <a:pt x="9157" y="7815"/>
                    <a:pt x="9149" y="7814"/>
                    <a:pt x="9143" y="7812"/>
                  </a:cubicBezTo>
                  <a:cubicBezTo>
                    <a:pt x="9119" y="7804"/>
                    <a:pt x="9098" y="7800"/>
                    <a:pt x="9080" y="7800"/>
                  </a:cubicBezTo>
                  <a:cubicBezTo>
                    <a:pt x="9044" y="7800"/>
                    <a:pt x="9018" y="7814"/>
                    <a:pt x="8997" y="7832"/>
                  </a:cubicBezTo>
                  <a:lnTo>
                    <a:pt x="8994" y="7832"/>
                  </a:lnTo>
                  <a:cubicBezTo>
                    <a:pt x="8987" y="7829"/>
                    <a:pt x="8979" y="7829"/>
                    <a:pt x="8973" y="7826"/>
                  </a:cubicBezTo>
                  <a:cubicBezTo>
                    <a:pt x="8915" y="7817"/>
                    <a:pt x="8858" y="7807"/>
                    <a:pt x="8802" y="7807"/>
                  </a:cubicBezTo>
                  <a:cubicBezTo>
                    <a:pt x="8763" y="7807"/>
                    <a:pt x="8724" y="7812"/>
                    <a:pt x="8685" y="7826"/>
                  </a:cubicBezTo>
                  <a:lnTo>
                    <a:pt x="8671" y="7826"/>
                  </a:lnTo>
                  <a:cubicBezTo>
                    <a:pt x="8629" y="7817"/>
                    <a:pt x="8587" y="7813"/>
                    <a:pt x="8545" y="7813"/>
                  </a:cubicBezTo>
                  <a:cubicBezTo>
                    <a:pt x="8471" y="7813"/>
                    <a:pt x="8397" y="7825"/>
                    <a:pt x="8324" y="7836"/>
                  </a:cubicBezTo>
                  <a:cubicBezTo>
                    <a:pt x="8303" y="7839"/>
                    <a:pt x="8282" y="7839"/>
                    <a:pt x="8258" y="7839"/>
                  </a:cubicBezTo>
                  <a:lnTo>
                    <a:pt x="8202" y="7839"/>
                  </a:lnTo>
                  <a:cubicBezTo>
                    <a:pt x="8175" y="7841"/>
                    <a:pt x="8146" y="7845"/>
                    <a:pt x="8119" y="7845"/>
                  </a:cubicBezTo>
                  <a:cubicBezTo>
                    <a:pt x="8099" y="7845"/>
                    <a:pt x="8079" y="7843"/>
                    <a:pt x="8060" y="7836"/>
                  </a:cubicBezTo>
                  <a:cubicBezTo>
                    <a:pt x="8053" y="7836"/>
                    <a:pt x="8046" y="7835"/>
                    <a:pt x="8039" y="7835"/>
                  </a:cubicBezTo>
                  <a:cubicBezTo>
                    <a:pt x="8021" y="7835"/>
                    <a:pt x="8003" y="7837"/>
                    <a:pt x="7998" y="7850"/>
                  </a:cubicBezTo>
                  <a:cubicBezTo>
                    <a:pt x="7991" y="7867"/>
                    <a:pt x="8029" y="7860"/>
                    <a:pt x="8043" y="7867"/>
                  </a:cubicBezTo>
                  <a:cubicBezTo>
                    <a:pt x="8057" y="7877"/>
                    <a:pt x="8078" y="7888"/>
                    <a:pt x="8060" y="7902"/>
                  </a:cubicBezTo>
                  <a:cubicBezTo>
                    <a:pt x="8001" y="7905"/>
                    <a:pt x="7943" y="7905"/>
                    <a:pt x="7884" y="7909"/>
                  </a:cubicBezTo>
                  <a:cubicBezTo>
                    <a:pt x="7866" y="7898"/>
                    <a:pt x="7849" y="7892"/>
                    <a:pt x="7831" y="7884"/>
                  </a:cubicBezTo>
                  <a:cubicBezTo>
                    <a:pt x="7838" y="7857"/>
                    <a:pt x="7811" y="7853"/>
                    <a:pt x="7781" y="7853"/>
                  </a:cubicBezTo>
                  <a:cubicBezTo>
                    <a:pt x="7772" y="7853"/>
                    <a:pt x="7762" y="7854"/>
                    <a:pt x="7753" y="7854"/>
                  </a:cubicBezTo>
                  <a:cubicBezTo>
                    <a:pt x="7747" y="7854"/>
                    <a:pt x="7742" y="7854"/>
                    <a:pt x="7738" y="7853"/>
                  </a:cubicBezTo>
                  <a:cubicBezTo>
                    <a:pt x="7727" y="7853"/>
                    <a:pt x="7717" y="7853"/>
                    <a:pt x="7706" y="7853"/>
                  </a:cubicBezTo>
                  <a:cubicBezTo>
                    <a:pt x="7651" y="7853"/>
                    <a:pt x="7596" y="7857"/>
                    <a:pt x="7539" y="7857"/>
                  </a:cubicBezTo>
                  <a:cubicBezTo>
                    <a:pt x="7513" y="7857"/>
                    <a:pt x="7486" y="7856"/>
                    <a:pt x="7460" y="7853"/>
                  </a:cubicBezTo>
                  <a:cubicBezTo>
                    <a:pt x="7455" y="7852"/>
                    <a:pt x="7448" y="7851"/>
                    <a:pt x="7441" y="7851"/>
                  </a:cubicBezTo>
                  <a:cubicBezTo>
                    <a:pt x="7430" y="7851"/>
                    <a:pt x="7418" y="7854"/>
                    <a:pt x="7418" y="7860"/>
                  </a:cubicBezTo>
                  <a:cubicBezTo>
                    <a:pt x="7418" y="7877"/>
                    <a:pt x="7450" y="7888"/>
                    <a:pt x="7477" y="7895"/>
                  </a:cubicBezTo>
                  <a:cubicBezTo>
                    <a:pt x="7479" y="7896"/>
                    <a:pt x="7482" y="7896"/>
                    <a:pt x="7484" y="7896"/>
                  </a:cubicBezTo>
                  <a:cubicBezTo>
                    <a:pt x="7487" y="7896"/>
                    <a:pt x="7490" y="7896"/>
                    <a:pt x="7493" y="7896"/>
                  </a:cubicBezTo>
                  <a:cubicBezTo>
                    <a:pt x="7498" y="7896"/>
                    <a:pt x="7503" y="7897"/>
                    <a:pt x="7506" y="7902"/>
                  </a:cubicBezTo>
                  <a:cubicBezTo>
                    <a:pt x="7498" y="7902"/>
                    <a:pt x="7488" y="7902"/>
                    <a:pt x="7481" y="7905"/>
                  </a:cubicBezTo>
                  <a:cubicBezTo>
                    <a:pt x="7460" y="7912"/>
                    <a:pt x="7418" y="7916"/>
                    <a:pt x="7418" y="7933"/>
                  </a:cubicBezTo>
                  <a:cubicBezTo>
                    <a:pt x="7418" y="7941"/>
                    <a:pt x="7436" y="7944"/>
                    <a:pt x="7454" y="7944"/>
                  </a:cubicBezTo>
                  <a:cubicBezTo>
                    <a:pt x="7460" y="7944"/>
                    <a:pt x="7465" y="7944"/>
                    <a:pt x="7471" y="7943"/>
                  </a:cubicBezTo>
                  <a:cubicBezTo>
                    <a:pt x="7504" y="7939"/>
                    <a:pt x="7538" y="7938"/>
                    <a:pt x="7573" y="7938"/>
                  </a:cubicBezTo>
                  <a:cubicBezTo>
                    <a:pt x="7600" y="7938"/>
                    <a:pt x="7628" y="7939"/>
                    <a:pt x="7656" y="7939"/>
                  </a:cubicBezTo>
                  <a:cubicBezTo>
                    <a:pt x="7682" y="7939"/>
                    <a:pt x="7709" y="7938"/>
                    <a:pt x="7735" y="7936"/>
                  </a:cubicBezTo>
                  <a:cubicBezTo>
                    <a:pt x="7755" y="7940"/>
                    <a:pt x="7783" y="7936"/>
                    <a:pt x="7783" y="7954"/>
                  </a:cubicBezTo>
                  <a:cubicBezTo>
                    <a:pt x="7773" y="7957"/>
                    <a:pt x="7765" y="7959"/>
                    <a:pt x="7757" y="7959"/>
                  </a:cubicBezTo>
                  <a:cubicBezTo>
                    <a:pt x="7743" y="7959"/>
                    <a:pt x="7730" y="7954"/>
                    <a:pt x="7714" y="7946"/>
                  </a:cubicBezTo>
                  <a:cubicBezTo>
                    <a:pt x="7709" y="7945"/>
                    <a:pt x="7704" y="7944"/>
                    <a:pt x="7699" y="7944"/>
                  </a:cubicBezTo>
                  <a:cubicBezTo>
                    <a:pt x="7686" y="7944"/>
                    <a:pt x="7675" y="7949"/>
                    <a:pt x="7665" y="7954"/>
                  </a:cubicBezTo>
                  <a:cubicBezTo>
                    <a:pt x="7655" y="7961"/>
                    <a:pt x="7640" y="7964"/>
                    <a:pt x="7651" y="7971"/>
                  </a:cubicBezTo>
                  <a:cubicBezTo>
                    <a:pt x="7659" y="7980"/>
                    <a:pt x="7671" y="7986"/>
                    <a:pt x="7686" y="7986"/>
                  </a:cubicBezTo>
                  <a:cubicBezTo>
                    <a:pt x="7689" y="7986"/>
                    <a:pt x="7693" y="7985"/>
                    <a:pt x="7696" y="7985"/>
                  </a:cubicBezTo>
                  <a:cubicBezTo>
                    <a:pt x="7769" y="7985"/>
                    <a:pt x="7844" y="7987"/>
                    <a:pt x="7918" y="7987"/>
                  </a:cubicBezTo>
                  <a:cubicBezTo>
                    <a:pt x="7987" y="7987"/>
                    <a:pt x="8057" y="7985"/>
                    <a:pt x="8126" y="7978"/>
                  </a:cubicBezTo>
                  <a:cubicBezTo>
                    <a:pt x="8147" y="7978"/>
                    <a:pt x="8168" y="7983"/>
                    <a:pt x="8190" y="7983"/>
                  </a:cubicBezTo>
                  <a:cubicBezTo>
                    <a:pt x="8200" y="7983"/>
                    <a:pt x="8212" y="7981"/>
                    <a:pt x="8223" y="7978"/>
                  </a:cubicBezTo>
                  <a:cubicBezTo>
                    <a:pt x="8244" y="7978"/>
                    <a:pt x="8265" y="7981"/>
                    <a:pt x="8286" y="7981"/>
                  </a:cubicBezTo>
                  <a:cubicBezTo>
                    <a:pt x="8300" y="7980"/>
                    <a:pt x="8315" y="7980"/>
                    <a:pt x="8329" y="7980"/>
                  </a:cubicBezTo>
                  <a:cubicBezTo>
                    <a:pt x="8363" y="7980"/>
                    <a:pt x="8398" y="7982"/>
                    <a:pt x="8432" y="7982"/>
                  </a:cubicBezTo>
                  <a:cubicBezTo>
                    <a:pt x="8465" y="7982"/>
                    <a:pt x="8498" y="7980"/>
                    <a:pt x="8529" y="7971"/>
                  </a:cubicBezTo>
                  <a:cubicBezTo>
                    <a:pt x="8558" y="7974"/>
                    <a:pt x="8586" y="7976"/>
                    <a:pt x="8613" y="7976"/>
                  </a:cubicBezTo>
                  <a:cubicBezTo>
                    <a:pt x="8624" y="7976"/>
                    <a:pt x="8635" y="7976"/>
                    <a:pt x="8646" y="7975"/>
                  </a:cubicBezTo>
                  <a:cubicBezTo>
                    <a:pt x="8679" y="7973"/>
                    <a:pt x="8715" y="7970"/>
                    <a:pt x="8750" y="7970"/>
                  </a:cubicBezTo>
                  <a:cubicBezTo>
                    <a:pt x="8777" y="7970"/>
                    <a:pt x="8804" y="7972"/>
                    <a:pt x="8827" y="7978"/>
                  </a:cubicBezTo>
                  <a:cubicBezTo>
                    <a:pt x="8845" y="7981"/>
                    <a:pt x="8862" y="7982"/>
                    <a:pt x="8880" y="7982"/>
                  </a:cubicBezTo>
                  <a:cubicBezTo>
                    <a:pt x="8903" y="7982"/>
                    <a:pt x="8926" y="7980"/>
                    <a:pt x="8949" y="7978"/>
                  </a:cubicBezTo>
                  <a:cubicBezTo>
                    <a:pt x="8966" y="7978"/>
                    <a:pt x="8979" y="7975"/>
                    <a:pt x="8997" y="7975"/>
                  </a:cubicBezTo>
                  <a:cubicBezTo>
                    <a:pt x="9011" y="7975"/>
                    <a:pt x="9021" y="7978"/>
                    <a:pt x="9035" y="7978"/>
                  </a:cubicBezTo>
                  <a:cubicBezTo>
                    <a:pt x="9037" y="7979"/>
                    <a:pt x="9038" y="7979"/>
                    <a:pt x="9040" y="7979"/>
                  </a:cubicBezTo>
                  <a:cubicBezTo>
                    <a:pt x="9050" y="7979"/>
                    <a:pt x="9063" y="7970"/>
                    <a:pt x="9067" y="7964"/>
                  </a:cubicBezTo>
                  <a:cubicBezTo>
                    <a:pt x="9077" y="7961"/>
                    <a:pt x="9088" y="7957"/>
                    <a:pt x="9101" y="7954"/>
                  </a:cubicBezTo>
                  <a:cubicBezTo>
                    <a:pt x="9103" y="7954"/>
                    <a:pt x="9106" y="7954"/>
                    <a:pt x="9108" y="7954"/>
                  </a:cubicBezTo>
                  <a:cubicBezTo>
                    <a:pt x="9127" y="7954"/>
                    <a:pt x="9152" y="7959"/>
                    <a:pt x="9172" y="7959"/>
                  </a:cubicBezTo>
                  <a:cubicBezTo>
                    <a:pt x="9193" y="7959"/>
                    <a:pt x="9210" y="7953"/>
                    <a:pt x="9212" y="7930"/>
                  </a:cubicBezTo>
                  <a:cubicBezTo>
                    <a:pt x="9219" y="7909"/>
                    <a:pt x="9174" y="7916"/>
                    <a:pt x="9163" y="7902"/>
                  </a:cubicBezTo>
                  <a:cubicBezTo>
                    <a:pt x="9171" y="7902"/>
                    <a:pt x="9174" y="7898"/>
                    <a:pt x="9181" y="7895"/>
                  </a:cubicBezTo>
                  <a:cubicBezTo>
                    <a:pt x="9205" y="7895"/>
                    <a:pt x="9226" y="7898"/>
                    <a:pt x="9243" y="7905"/>
                  </a:cubicBezTo>
                  <a:cubicBezTo>
                    <a:pt x="9257" y="7926"/>
                    <a:pt x="9257" y="7961"/>
                    <a:pt x="9320" y="7961"/>
                  </a:cubicBezTo>
                  <a:cubicBezTo>
                    <a:pt x="9410" y="7961"/>
                    <a:pt x="9500" y="7967"/>
                    <a:pt x="9587" y="7971"/>
                  </a:cubicBezTo>
                  <a:cubicBezTo>
                    <a:pt x="9597" y="7971"/>
                    <a:pt x="9607" y="7972"/>
                    <a:pt x="9617" y="7972"/>
                  </a:cubicBezTo>
                  <a:cubicBezTo>
                    <a:pt x="9637" y="7972"/>
                    <a:pt x="9656" y="7970"/>
                    <a:pt x="9670" y="7961"/>
                  </a:cubicBezTo>
                  <a:cubicBezTo>
                    <a:pt x="9675" y="7957"/>
                    <a:pt x="9681" y="7956"/>
                    <a:pt x="9688" y="7956"/>
                  </a:cubicBezTo>
                  <a:cubicBezTo>
                    <a:pt x="9694" y="7956"/>
                    <a:pt x="9700" y="7957"/>
                    <a:pt x="9705" y="7961"/>
                  </a:cubicBezTo>
                  <a:cubicBezTo>
                    <a:pt x="9730" y="7973"/>
                    <a:pt x="9748" y="7981"/>
                    <a:pt x="9770" y="7981"/>
                  </a:cubicBezTo>
                  <a:cubicBezTo>
                    <a:pt x="9784" y="7981"/>
                    <a:pt x="9799" y="7978"/>
                    <a:pt x="9819" y="7971"/>
                  </a:cubicBezTo>
                  <a:cubicBezTo>
                    <a:pt x="9930" y="7940"/>
                    <a:pt x="10048" y="7954"/>
                    <a:pt x="10163" y="7946"/>
                  </a:cubicBezTo>
                  <a:cubicBezTo>
                    <a:pt x="10165" y="7946"/>
                    <a:pt x="10166" y="7946"/>
                    <a:pt x="10168" y="7946"/>
                  </a:cubicBezTo>
                  <a:cubicBezTo>
                    <a:pt x="10193" y="7946"/>
                    <a:pt x="10209" y="7961"/>
                    <a:pt x="10234" y="7961"/>
                  </a:cubicBezTo>
                  <a:cubicBezTo>
                    <a:pt x="10241" y="7961"/>
                    <a:pt x="10248" y="7960"/>
                    <a:pt x="10257" y="7957"/>
                  </a:cubicBezTo>
                  <a:cubicBezTo>
                    <a:pt x="10271" y="7952"/>
                    <a:pt x="10281" y="7950"/>
                    <a:pt x="10288" y="7950"/>
                  </a:cubicBezTo>
                  <a:cubicBezTo>
                    <a:pt x="10306" y="7950"/>
                    <a:pt x="10305" y="7963"/>
                    <a:pt x="10298" y="7978"/>
                  </a:cubicBezTo>
                  <a:cubicBezTo>
                    <a:pt x="10295" y="7988"/>
                    <a:pt x="10277" y="7999"/>
                    <a:pt x="10302" y="8009"/>
                  </a:cubicBezTo>
                  <a:lnTo>
                    <a:pt x="10322" y="8009"/>
                  </a:lnTo>
                  <a:cubicBezTo>
                    <a:pt x="10322" y="7996"/>
                    <a:pt x="10361" y="7992"/>
                    <a:pt x="10347" y="7975"/>
                  </a:cubicBezTo>
                  <a:cubicBezTo>
                    <a:pt x="10337" y="7964"/>
                    <a:pt x="10332" y="7957"/>
                    <a:pt x="10361" y="7954"/>
                  </a:cubicBezTo>
                  <a:cubicBezTo>
                    <a:pt x="10432" y="7954"/>
                    <a:pt x="10502" y="7945"/>
                    <a:pt x="10573" y="7945"/>
                  </a:cubicBezTo>
                  <a:cubicBezTo>
                    <a:pt x="10601" y="7945"/>
                    <a:pt x="10630" y="7947"/>
                    <a:pt x="10659" y="7951"/>
                  </a:cubicBezTo>
                  <a:cubicBezTo>
                    <a:pt x="10697" y="7954"/>
                    <a:pt x="10735" y="7954"/>
                    <a:pt x="10732" y="7985"/>
                  </a:cubicBezTo>
                  <a:cubicBezTo>
                    <a:pt x="10730" y="7995"/>
                    <a:pt x="10737" y="7997"/>
                    <a:pt x="10746" y="7997"/>
                  </a:cubicBezTo>
                  <a:cubicBezTo>
                    <a:pt x="10754" y="7997"/>
                    <a:pt x="10762" y="7996"/>
                    <a:pt x="10770" y="7996"/>
                  </a:cubicBezTo>
                  <a:cubicBezTo>
                    <a:pt x="10783" y="7996"/>
                    <a:pt x="10799" y="7997"/>
                    <a:pt x="10813" y="7997"/>
                  </a:cubicBezTo>
                  <a:cubicBezTo>
                    <a:pt x="10833" y="7997"/>
                    <a:pt x="10850" y="7995"/>
                    <a:pt x="10860" y="7985"/>
                  </a:cubicBezTo>
                  <a:cubicBezTo>
                    <a:pt x="10870" y="7971"/>
                    <a:pt x="10832" y="7971"/>
                    <a:pt x="10819" y="7964"/>
                  </a:cubicBezTo>
                  <a:cubicBezTo>
                    <a:pt x="10815" y="7951"/>
                    <a:pt x="10763" y="7957"/>
                    <a:pt x="10787" y="7936"/>
                  </a:cubicBezTo>
                  <a:cubicBezTo>
                    <a:pt x="10798" y="7933"/>
                    <a:pt x="10809" y="7931"/>
                    <a:pt x="10821" y="7931"/>
                  </a:cubicBezTo>
                  <a:cubicBezTo>
                    <a:pt x="10840" y="7931"/>
                    <a:pt x="10861" y="7934"/>
                    <a:pt x="10881" y="7934"/>
                  </a:cubicBezTo>
                  <a:cubicBezTo>
                    <a:pt x="10892" y="7934"/>
                    <a:pt x="10904" y="7933"/>
                    <a:pt x="10915" y="7930"/>
                  </a:cubicBezTo>
                  <a:cubicBezTo>
                    <a:pt x="10995" y="7926"/>
                    <a:pt x="11075" y="7922"/>
                    <a:pt x="11155" y="7919"/>
                  </a:cubicBezTo>
                  <a:cubicBezTo>
                    <a:pt x="11259" y="7933"/>
                    <a:pt x="11277" y="7946"/>
                    <a:pt x="11248" y="7999"/>
                  </a:cubicBezTo>
                  <a:cubicBezTo>
                    <a:pt x="11245" y="8009"/>
                    <a:pt x="11256" y="8013"/>
                    <a:pt x="11273" y="8013"/>
                  </a:cubicBezTo>
                  <a:cubicBezTo>
                    <a:pt x="11297" y="8013"/>
                    <a:pt x="11322" y="8009"/>
                    <a:pt x="11346" y="8009"/>
                  </a:cubicBezTo>
                  <a:cubicBezTo>
                    <a:pt x="11384" y="8009"/>
                    <a:pt x="11422" y="8013"/>
                    <a:pt x="11464" y="8013"/>
                  </a:cubicBezTo>
                  <a:cubicBezTo>
                    <a:pt x="11502" y="7999"/>
                    <a:pt x="11506" y="7985"/>
                    <a:pt x="11461" y="7975"/>
                  </a:cubicBezTo>
                  <a:cubicBezTo>
                    <a:pt x="11426" y="7964"/>
                    <a:pt x="11387" y="7961"/>
                    <a:pt x="11336" y="7951"/>
                  </a:cubicBezTo>
                  <a:cubicBezTo>
                    <a:pt x="11358" y="7944"/>
                    <a:pt x="11379" y="7943"/>
                    <a:pt x="11400" y="7943"/>
                  </a:cubicBezTo>
                  <a:cubicBezTo>
                    <a:pt x="11417" y="7943"/>
                    <a:pt x="11434" y="7944"/>
                    <a:pt x="11450" y="7944"/>
                  </a:cubicBezTo>
                  <a:cubicBezTo>
                    <a:pt x="11468" y="7944"/>
                    <a:pt x="11486" y="7943"/>
                    <a:pt x="11502" y="7936"/>
                  </a:cubicBezTo>
                  <a:cubicBezTo>
                    <a:pt x="11513" y="7939"/>
                    <a:pt x="11523" y="7940"/>
                    <a:pt x="11532" y="7940"/>
                  </a:cubicBezTo>
                  <a:cubicBezTo>
                    <a:pt x="11579" y="7940"/>
                    <a:pt x="11606" y="7914"/>
                    <a:pt x="11644" y="7905"/>
                  </a:cubicBezTo>
                  <a:cubicBezTo>
                    <a:pt x="11658" y="7905"/>
                    <a:pt x="11672" y="7905"/>
                    <a:pt x="11679" y="7912"/>
                  </a:cubicBezTo>
                  <a:cubicBezTo>
                    <a:pt x="11714" y="7933"/>
                    <a:pt x="11675" y="7964"/>
                    <a:pt x="11710" y="7985"/>
                  </a:cubicBezTo>
                  <a:cubicBezTo>
                    <a:pt x="11735" y="7994"/>
                    <a:pt x="11738" y="8017"/>
                    <a:pt x="11763" y="8017"/>
                  </a:cubicBezTo>
                  <a:cubicBezTo>
                    <a:pt x="11766" y="8017"/>
                    <a:pt x="11769" y="8017"/>
                    <a:pt x="11773" y="8016"/>
                  </a:cubicBezTo>
                  <a:cubicBezTo>
                    <a:pt x="11818" y="8006"/>
                    <a:pt x="11783" y="7985"/>
                    <a:pt x="11783" y="7967"/>
                  </a:cubicBezTo>
                  <a:cubicBezTo>
                    <a:pt x="11783" y="7957"/>
                    <a:pt x="11780" y="7951"/>
                    <a:pt x="11776" y="7940"/>
                  </a:cubicBezTo>
                  <a:cubicBezTo>
                    <a:pt x="11780" y="7909"/>
                    <a:pt x="11818" y="7902"/>
                    <a:pt x="11866" y="7898"/>
                  </a:cubicBezTo>
                  <a:cubicBezTo>
                    <a:pt x="11932" y="7898"/>
                    <a:pt x="11994" y="7898"/>
                    <a:pt x="12060" y="7895"/>
                  </a:cubicBezTo>
                  <a:cubicBezTo>
                    <a:pt x="12068" y="7895"/>
                    <a:pt x="12075" y="7894"/>
                    <a:pt x="12083" y="7894"/>
                  </a:cubicBezTo>
                  <a:cubicBezTo>
                    <a:pt x="12164" y="7894"/>
                    <a:pt x="12239" y="7910"/>
                    <a:pt x="12327" y="7922"/>
                  </a:cubicBezTo>
                  <a:cubicBezTo>
                    <a:pt x="12255" y="7930"/>
                    <a:pt x="12238" y="7940"/>
                    <a:pt x="12258" y="7951"/>
                  </a:cubicBezTo>
                  <a:cubicBezTo>
                    <a:pt x="12271" y="7958"/>
                    <a:pt x="12286" y="7961"/>
                    <a:pt x="12300" y="7961"/>
                  </a:cubicBezTo>
                  <a:cubicBezTo>
                    <a:pt x="12317" y="7961"/>
                    <a:pt x="12334" y="7958"/>
                    <a:pt x="12348" y="7954"/>
                  </a:cubicBezTo>
                  <a:cubicBezTo>
                    <a:pt x="12387" y="7946"/>
                    <a:pt x="12380" y="7936"/>
                    <a:pt x="12362" y="7922"/>
                  </a:cubicBezTo>
                  <a:cubicBezTo>
                    <a:pt x="12373" y="7922"/>
                    <a:pt x="12384" y="7921"/>
                    <a:pt x="12394" y="7921"/>
                  </a:cubicBezTo>
                  <a:cubicBezTo>
                    <a:pt x="12471" y="7921"/>
                    <a:pt x="12543" y="7941"/>
                    <a:pt x="12619" y="7946"/>
                  </a:cubicBezTo>
                  <a:cubicBezTo>
                    <a:pt x="12658" y="7946"/>
                    <a:pt x="12696" y="7942"/>
                    <a:pt x="12735" y="7942"/>
                  </a:cubicBezTo>
                  <a:cubicBezTo>
                    <a:pt x="12754" y="7942"/>
                    <a:pt x="12773" y="7943"/>
                    <a:pt x="12793" y="7946"/>
                  </a:cubicBezTo>
                  <a:cubicBezTo>
                    <a:pt x="12845" y="7957"/>
                    <a:pt x="12869" y="7967"/>
                    <a:pt x="12800" y="7988"/>
                  </a:cubicBezTo>
                  <a:cubicBezTo>
                    <a:pt x="12818" y="7988"/>
                    <a:pt x="12832" y="7991"/>
                    <a:pt x="12844" y="7991"/>
                  </a:cubicBezTo>
                  <a:cubicBezTo>
                    <a:pt x="12850" y="7991"/>
                    <a:pt x="12856" y="7991"/>
                    <a:pt x="12862" y="7988"/>
                  </a:cubicBezTo>
                  <a:cubicBezTo>
                    <a:pt x="12877" y="7985"/>
                    <a:pt x="12891" y="7984"/>
                    <a:pt x="12905" y="7984"/>
                  </a:cubicBezTo>
                  <a:cubicBezTo>
                    <a:pt x="12944" y="7984"/>
                    <a:pt x="12981" y="7993"/>
                    <a:pt x="13019" y="7993"/>
                  </a:cubicBezTo>
                  <a:cubicBezTo>
                    <a:pt x="13023" y="7993"/>
                    <a:pt x="13028" y="7993"/>
                    <a:pt x="13032" y="7992"/>
                  </a:cubicBezTo>
                  <a:cubicBezTo>
                    <a:pt x="13059" y="7992"/>
                    <a:pt x="13080" y="7968"/>
                    <a:pt x="13109" y="7968"/>
                  </a:cubicBezTo>
                  <a:cubicBezTo>
                    <a:pt x="13121" y="7968"/>
                    <a:pt x="13134" y="7972"/>
                    <a:pt x="13150" y="7985"/>
                  </a:cubicBezTo>
                  <a:cubicBezTo>
                    <a:pt x="13153" y="7981"/>
                    <a:pt x="13160" y="7978"/>
                    <a:pt x="13168" y="7975"/>
                  </a:cubicBezTo>
                  <a:cubicBezTo>
                    <a:pt x="13181" y="7966"/>
                    <a:pt x="13192" y="7961"/>
                    <a:pt x="13200" y="7961"/>
                  </a:cubicBezTo>
                  <a:cubicBezTo>
                    <a:pt x="13211" y="7961"/>
                    <a:pt x="13219" y="7969"/>
                    <a:pt x="13223" y="7985"/>
                  </a:cubicBezTo>
                  <a:cubicBezTo>
                    <a:pt x="13225" y="7990"/>
                    <a:pt x="13230" y="7994"/>
                    <a:pt x="13239" y="7994"/>
                  </a:cubicBezTo>
                  <a:cubicBezTo>
                    <a:pt x="13242" y="7994"/>
                    <a:pt x="13246" y="7993"/>
                    <a:pt x="13251" y="7992"/>
                  </a:cubicBezTo>
                  <a:cubicBezTo>
                    <a:pt x="13275" y="7989"/>
                    <a:pt x="13297" y="7987"/>
                    <a:pt x="13320" y="7987"/>
                  </a:cubicBezTo>
                  <a:cubicBezTo>
                    <a:pt x="13363" y="7987"/>
                    <a:pt x="13405" y="7993"/>
                    <a:pt x="13448" y="8002"/>
                  </a:cubicBezTo>
                  <a:cubicBezTo>
                    <a:pt x="13454" y="8003"/>
                    <a:pt x="13459" y="8003"/>
                    <a:pt x="13465" y="8003"/>
                  </a:cubicBezTo>
                  <a:cubicBezTo>
                    <a:pt x="13485" y="8003"/>
                    <a:pt x="13501" y="7998"/>
                    <a:pt x="13480" y="7985"/>
                  </a:cubicBezTo>
                  <a:cubicBezTo>
                    <a:pt x="13445" y="7964"/>
                    <a:pt x="13448" y="7930"/>
                    <a:pt x="13400" y="7912"/>
                  </a:cubicBezTo>
                  <a:cubicBezTo>
                    <a:pt x="13397" y="7909"/>
                    <a:pt x="13392" y="7905"/>
                    <a:pt x="13397" y="7902"/>
                  </a:cubicBezTo>
                  <a:cubicBezTo>
                    <a:pt x="13419" y="7895"/>
                    <a:pt x="13448" y="7892"/>
                    <a:pt x="13477" y="7892"/>
                  </a:cubicBezTo>
                  <a:cubicBezTo>
                    <a:pt x="13529" y="7892"/>
                    <a:pt x="13584" y="7901"/>
                    <a:pt x="13615" y="7919"/>
                  </a:cubicBezTo>
                  <a:cubicBezTo>
                    <a:pt x="13654" y="7941"/>
                    <a:pt x="13693" y="7957"/>
                    <a:pt x="13745" y="7957"/>
                  </a:cubicBezTo>
                  <a:cubicBezTo>
                    <a:pt x="13757" y="7957"/>
                    <a:pt x="13771" y="7956"/>
                    <a:pt x="13785" y="7954"/>
                  </a:cubicBezTo>
                  <a:cubicBezTo>
                    <a:pt x="13792" y="7953"/>
                    <a:pt x="13802" y="7952"/>
                    <a:pt x="13812" y="7952"/>
                  </a:cubicBezTo>
                  <a:cubicBezTo>
                    <a:pt x="13827" y="7952"/>
                    <a:pt x="13841" y="7953"/>
                    <a:pt x="13847" y="7957"/>
                  </a:cubicBezTo>
                  <a:cubicBezTo>
                    <a:pt x="13874" y="7976"/>
                    <a:pt x="13902" y="7982"/>
                    <a:pt x="13931" y="7982"/>
                  </a:cubicBezTo>
                  <a:cubicBezTo>
                    <a:pt x="13966" y="7982"/>
                    <a:pt x="14003" y="7973"/>
                    <a:pt x="14042" y="7967"/>
                  </a:cubicBezTo>
                  <a:cubicBezTo>
                    <a:pt x="14057" y="7965"/>
                    <a:pt x="14075" y="7959"/>
                    <a:pt x="14092" y="7959"/>
                  </a:cubicBezTo>
                  <a:cubicBezTo>
                    <a:pt x="14106" y="7959"/>
                    <a:pt x="14119" y="7964"/>
                    <a:pt x="14128" y="7978"/>
                  </a:cubicBezTo>
                  <a:cubicBezTo>
                    <a:pt x="14134" y="7987"/>
                    <a:pt x="14146" y="7991"/>
                    <a:pt x="14160" y="7991"/>
                  </a:cubicBezTo>
                  <a:cubicBezTo>
                    <a:pt x="14173" y="7991"/>
                    <a:pt x="14186" y="7988"/>
                    <a:pt x="14198" y="7985"/>
                  </a:cubicBezTo>
                  <a:cubicBezTo>
                    <a:pt x="14258" y="7961"/>
                    <a:pt x="14323" y="7954"/>
                    <a:pt x="14391" y="7954"/>
                  </a:cubicBezTo>
                  <a:cubicBezTo>
                    <a:pt x="14421" y="7954"/>
                    <a:pt x="14451" y="7955"/>
                    <a:pt x="14482" y="7957"/>
                  </a:cubicBezTo>
                  <a:cubicBezTo>
                    <a:pt x="14493" y="7964"/>
                    <a:pt x="14506" y="7966"/>
                    <a:pt x="14518" y="7966"/>
                  </a:cubicBezTo>
                  <a:cubicBezTo>
                    <a:pt x="14532" y="7966"/>
                    <a:pt x="14545" y="7963"/>
                    <a:pt x="14555" y="7957"/>
                  </a:cubicBezTo>
                  <a:cubicBezTo>
                    <a:pt x="14583" y="7943"/>
                    <a:pt x="14566" y="7926"/>
                    <a:pt x="14548" y="7912"/>
                  </a:cubicBezTo>
                  <a:cubicBezTo>
                    <a:pt x="14551" y="7892"/>
                    <a:pt x="14524" y="7892"/>
                    <a:pt x="14500" y="7892"/>
                  </a:cubicBezTo>
                  <a:cubicBezTo>
                    <a:pt x="14462" y="7892"/>
                    <a:pt x="14427" y="7892"/>
                    <a:pt x="14385" y="7874"/>
                  </a:cubicBezTo>
                  <a:cubicBezTo>
                    <a:pt x="14441" y="7867"/>
                    <a:pt x="14496" y="7867"/>
                    <a:pt x="14454" y="7829"/>
                  </a:cubicBezTo>
                  <a:cubicBezTo>
                    <a:pt x="14441" y="7815"/>
                    <a:pt x="14465" y="7805"/>
                    <a:pt x="14500" y="7805"/>
                  </a:cubicBezTo>
                  <a:cubicBezTo>
                    <a:pt x="14534" y="7801"/>
                    <a:pt x="14566" y="7801"/>
                    <a:pt x="14596" y="7801"/>
                  </a:cubicBezTo>
                  <a:cubicBezTo>
                    <a:pt x="14605" y="7802"/>
                    <a:pt x="14615" y="7802"/>
                    <a:pt x="14624" y="7802"/>
                  </a:cubicBezTo>
                  <a:cubicBezTo>
                    <a:pt x="14643" y="7802"/>
                    <a:pt x="14662" y="7801"/>
                    <a:pt x="14681" y="7801"/>
                  </a:cubicBezTo>
                  <a:cubicBezTo>
                    <a:pt x="14702" y="7801"/>
                    <a:pt x="14723" y="7802"/>
                    <a:pt x="14742" y="7808"/>
                  </a:cubicBezTo>
                  <a:cubicBezTo>
                    <a:pt x="14718" y="7818"/>
                    <a:pt x="14687" y="7822"/>
                    <a:pt x="14718" y="7842"/>
                  </a:cubicBezTo>
                  <a:cubicBezTo>
                    <a:pt x="14746" y="7863"/>
                    <a:pt x="14731" y="7869"/>
                    <a:pt x="14706" y="7869"/>
                  </a:cubicBezTo>
                  <a:cubicBezTo>
                    <a:pt x="14698" y="7869"/>
                    <a:pt x="14689" y="7868"/>
                    <a:pt x="14680" y="7867"/>
                  </a:cubicBezTo>
                  <a:cubicBezTo>
                    <a:pt x="14666" y="7860"/>
                    <a:pt x="14649" y="7853"/>
                    <a:pt x="14635" y="7847"/>
                  </a:cubicBezTo>
                  <a:cubicBezTo>
                    <a:pt x="14626" y="7840"/>
                    <a:pt x="14622" y="7832"/>
                    <a:pt x="14607" y="7832"/>
                  </a:cubicBezTo>
                  <a:cubicBezTo>
                    <a:pt x="14605" y="7832"/>
                    <a:pt x="14603" y="7832"/>
                    <a:pt x="14600" y="7832"/>
                  </a:cubicBezTo>
                  <a:cubicBezTo>
                    <a:pt x="14579" y="7836"/>
                    <a:pt x="14593" y="7847"/>
                    <a:pt x="14590" y="7853"/>
                  </a:cubicBezTo>
                  <a:cubicBezTo>
                    <a:pt x="14566" y="7895"/>
                    <a:pt x="14611" y="7926"/>
                    <a:pt x="14638" y="7961"/>
                  </a:cubicBezTo>
                  <a:cubicBezTo>
                    <a:pt x="14649" y="7972"/>
                    <a:pt x="14663" y="7977"/>
                    <a:pt x="14680" y="7977"/>
                  </a:cubicBezTo>
                  <a:cubicBezTo>
                    <a:pt x="14690" y="7977"/>
                    <a:pt x="14702" y="7975"/>
                    <a:pt x="14715" y="7971"/>
                  </a:cubicBezTo>
                  <a:cubicBezTo>
                    <a:pt x="14738" y="7962"/>
                    <a:pt x="14765" y="7960"/>
                    <a:pt x="14794" y="7960"/>
                  </a:cubicBezTo>
                  <a:cubicBezTo>
                    <a:pt x="14808" y="7960"/>
                    <a:pt x="14822" y="7961"/>
                    <a:pt x="14836" y="7961"/>
                  </a:cubicBezTo>
                  <a:cubicBezTo>
                    <a:pt x="14885" y="7961"/>
                    <a:pt x="14929" y="7975"/>
                    <a:pt x="14978" y="7975"/>
                  </a:cubicBezTo>
                  <a:cubicBezTo>
                    <a:pt x="14992" y="7975"/>
                    <a:pt x="15006" y="7974"/>
                    <a:pt x="15020" y="7971"/>
                  </a:cubicBezTo>
                  <a:cubicBezTo>
                    <a:pt x="15048" y="7961"/>
                    <a:pt x="15075" y="7957"/>
                    <a:pt x="15110" y="7957"/>
                  </a:cubicBezTo>
                  <a:cubicBezTo>
                    <a:pt x="15119" y="7957"/>
                    <a:pt x="15128" y="7957"/>
                    <a:pt x="15137" y="7957"/>
                  </a:cubicBezTo>
                  <a:cubicBezTo>
                    <a:pt x="15172" y="7957"/>
                    <a:pt x="15206" y="7960"/>
                    <a:pt x="15239" y="7960"/>
                  </a:cubicBezTo>
                  <a:cubicBezTo>
                    <a:pt x="15254" y="7960"/>
                    <a:pt x="15269" y="7959"/>
                    <a:pt x="15283" y="7957"/>
                  </a:cubicBezTo>
                  <a:cubicBezTo>
                    <a:pt x="15405" y="7943"/>
                    <a:pt x="15523" y="7930"/>
                    <a:pt x="15648" y="7930"/>
                  </a:cubicBezTo>
                  <a:cubicBezTo>
                    <a:pt x="15752" y="7933"/>
                    <a:pt x="15853" y="7930"/>
                    <a:pt x="15953" y="7936"/>
                  </a:cubicBezTo>
                  <a:cubicBezTo>
                    <a:pt x="15987" y="7938"/>
                    <a:pt x="16022" y="7940"/>
                    <a:pt x="16057" y="7940"/>
                  </a:cubicBezTo>
                  <a:cubicBezTo>
                    <a:pt x="16140" y="7940"/>
                    <a:pt x="16222" y="7934"/>
                    <a:pt x="16300" y="7919"/>
                  </a:cubicBezTo>
                  <a:cubicBezTo>
                    <a:pt x="16373" y="7916"/>
                    <a:pt x="16444" y="7911"/>
                    <a:pt x="16514" y="7911"/>
                  </a:cubicBezTo>
                  <a:cubicBezTo>
                    <a:pt x="16531" y="7911"/>
                    <a:pt x="16547" y="7912"/>
                    <a:pt x="16564" y="7912"/>
                  </a:cubicBezTo>
                  <a:cubicBezTo>
                    <a:pt x="16569" y="7913"/>
                    <a:pt x="16573" y="7913"/>
                    <a:pt x="16578" y="7913"/>
                  </a:cubicBezTo>
                  <a:cubicBezTo>
                    <a:pt x="16654" y="7913"/>
                    <a:pt x="16714" y="7887"/>
                    <a:pt x="16734" y="7867"/>
                  </a:cubicBezTo>
                  <a:cubicBezTo>
                    <a:pt x="16754" y="7846"/>
                    <a:pt x="16769" y="7838"/>
                    <a:pt x="16782" y="7838"/>
                  </a:cubicBezTo>
                  <a:cubicBezTo>
                    <a:pt x="16802" y="7838"/>
                    <a:pt x="16817" y="7857"/>
                    <a:pt x="16838" y="7867"/>
                  </a:cubicBezTo>
                  <a:cubicBezTo>
                    <a:pt x="16857" y="7876"/>
                    <a:pt x="16873" y="7903"/>
                    <a:pt x="16893" y="7903"/>
                  </a:cubicBezTo>
                  <a:cubicBezTo>
                    <a:pt x="16895" y="7903"/>
                    <a:pt x="16898" y="7902"/>
                    <a:pt x="16900" y="7902"/>
                  </a:cubicBezTo>
                  <a:cubicBezTo>
                    <a:pt x="16927" y="7892"/>
                    <a:pt x="16954" y="7889"/>
                    <a:pt x="16981" y="7889"/>
                  </a:cubicBezTo>
                  <a:cubicBezTo>
                    <a:pt x="17019" y="7889"/>
                    <a:pt x="17057" y="7895"/>
                    <a:pt x="17094" y="7895"/>
                  </a:cubicBezTo>
                  <a:cubicBezTo>
                    <a:pt x="17137" y="7893"/>
                    <a:pt x="17184" y="7886"/>
                    <a:pt x="17228" y="7886"/>
                  </a:cubicBezTo>
                  <a:cubicBezTo>
                    <a:pt x="17256" y="7886"/>
                    <a:pt x="17283" y="7889"/>
                    <a:pt x="17306" y="7898"/>
                  </a:cubicBezTo>
                  <a:cubicBezTo>
                    <a:pt x="17323" y="7905"/>
                    <a:pt x="17336" y="7908"/>
                    <a:pt x="17346" y="7908"/>
                  </a:cubicBezTo>
                  <a:cubicBezTo>
                    <a:pt x="17372" y="7908"/>
                    <a:pt x="17383" y="7892"/>
                    <a:pt x="17400" y="7884"/>
                  </a:cubicBezTo>
                  <a:cubicBezTo>
                    <a:pt x="17438" y="7863"/>
                    <a:pt x="17410" y="7850"/>
                    <a:pt x="17376" y="7839"/>
                  </a:cubicBezTo>
                  <a:cubicBezTo>
                    <a:pt x="17365" y="7836"/>
                    <a:pt x="17341" y="7839"/>
                    <a:pt x="17347" y="7826"/>
                  </a:cubicBezTo>
                  <a:cubicBezTo>
                    <a:pt x="17365" y="7822"/>
                    <a:pt x="17382" y="7818"/>
                    <a:pt x="17400" y="7815"/>
                  </a:cubicBezTo>
                  <a:cubicBezTo>
                    <a:pt x="17410" y="7815"/>
                    <a:pt x="17421" y="7808"/>
                    <a:pt x="17417" y="7801"/>
                  </a:cubicBezTo>
                  <a:cubicBezTo>
                    <a:pt x="17412" y="7793"/>
                    <a:pt x="17401" y="7790"/>
                    <a:pt x="17391" y="7790"/>
                  </a:cubicBezTo>
                  <a:cubicBezTo>
                    <a:pt x="17388" y="7790"/>
                    <a:pt x="17385" y="7790"/>
                    <a:pt x="17382" y="7791"/>
                  </a:cubicBezTo>
                  <a:cubicBezTo>
                    <a:pt x="17363" y="7799"/>
                    <a:pt x="17346" y="7802"/>
                    <a:pt x="17328" y="7802"/>
                  </a:cubicBezTo>
                  <a:cubicBezTo>
                    <a:pt x="17288" y="7802"/>
                    <a:pt x="17250" y="7786"/>
                    <a:pt x="17209" y="7784"/>
                  </a:cubicBezTo>
                  <a:cubicBezTo>
                    <a:pt x="17188" y="7787"/>
                    <a:pt x="17168" y="7787"/>
                    <a:pt x="17146" y="7787"/>
                  </a:cubicBezTo>
                  <a:cubicBezTo>
                    <a:pt x="17125" y="7787"/>
                    <a:pt x="17103" y="7787"/>
                    <a:pt x="17081" y="7791"/>
                  </a:cubicBezTo>
                  <a:cubicBezTo>
                    <a:pt x="17074" y="7792"/>
                    <a:pt x="17068" y="7792"/>
                    <a:pt x="17064" y="7792"/>
                  </a:cubicBezTo>
                  <a:cubicBezTo>
                    <a:pt x="17041" y="7792"/>
                    <a:pt x="17055" y="7778"/>
                    <a:pt x="17070" y="7770"/>
                  </a:cubicBezTo>
                  <a:cubicBezTo>
                    <a:pt x="17150" y="7759"/>
                    <a:pt x="17150" y="7759"/>
                    <a:pt x="17094" y="7725"/>
                  </a:cubicBezTo>
                  <a:cubicBezTo>
                    <a:pt x="17094" y="7722"/>
                    <a:pt x="17098" y="7717"/>
                    <a:pt x="17098" y="7717"/>
                  </a:cubicBezTo>
                  <a:lnTo>
                    <a:pt x="17112" y="7717"/>
                  </a:lnTo>
                  <a:cubicBezTo>
                    <a:pt x="17116" y="7719"/>
                    <a:pt x="17121" y="7720"/>
                    <a:pt x="17125" y="7720"/>
                  </a:cubicBezTo>
                  <a:cubicBezTo>
                    <a:pt x="17138" y="7720"/>
                    <a:pt x="17151" y="7714"/>
                    <a:pt x="17164" y="7714"/>
                  </a:cubicBezTo>
                  <a:cubicBezTo>
                    <a:pt x="17175" y="7718"/>
                    <a:pt x="17185" y="7719"/>
                    <a:pt x="17195" y="7719"/>
                  </a:cubicBezTo>
                  <a:cubicBezTo>
                    <a:pt x="17216" y="7719"/>
                    <a:pt x="17237" y="7714"/>
                    <a:pt x="17258" y="7714"/>
                  </a:cubicBezTo>
                  <a:cubicBezTo>
                    <a:pt x="17303" y="7714"/>
                    <a:pt x="17347" y="7714"/>
                    <a:pt x="17393" y="7717"/>
                  </a:cubicBezTo>
                  <a:cubicBezTo>
                    <a:pt x="17404" y="7717"/>
                    <a:pt x="17417" y="7716"/>
                    <a:pt x="17429" y="7716"/>
                  </a:cubicBezTo>
                  <a:cubicBezTo>
                    <a:pt x="17445" y="7716"/>
                    <a:pt x="17459" y="7718"/>
                    <a:pt x="17462" y="7728"/>
                  </a:cubicBezTo>
                  <a:cubicBezTo>
                    <a:pt x="17473" y="7747"/>
                    <a:pt x="17495" y="7749"/>
                    <a:pt x="17519" y="7749"/>
                  </a:cubicBezTo>
                  <a:cubicBezTo>
                    <a:pt x="17525" y="7749"/>
                    <a:pt x="17532" y="7749"/>
                    <a:pt x="17539" y="7749"/>
                  </a:cubicBezTo>
                  <a:cubicBezTo>
                    <a:pt x="17566" y="7752"/>
                    <a:pt x="17597" y="7752"/>
                    <a:pt x="17632" y="7756"/>
                  </a:cubicBezTo>
                  <a:cubicBezTo>
                    <a:pt x="17605" y="7777"/>
                    <a:pt x="17521" y="7787"/>
                    <a:pt x="17601" y="7805"/>
                  </a:cubicBezTo>
                  <a:cubicBezTo>
                    <a:pt x="17639" y="7815"/>
                    <a:pt x="17685" y="7826"/>
                    <a:pt x="17730" y="7836"/>
                  </a:cubicBezTo>
                  <a:cubicBezTo>
                    <a:pt x="17734" y="7836"/>
                    <a:pt x="17739" y="7835"/>
                    <a:pt x="17744" y="7835"/>
                  </a:cubicBezTo>
                  <a:cubicBezTo>
                    <a:pt x="17799" y="7835"/>
                    <a:pt x="17855" y="7849"/>
                    <a:pt x="17910" y="7849"/>
                  </a:cubicBezTo>
                  <a:cubicBezTo>
                    <a:pt x="17923" y="7849"/>
                    <a:pt x="17935" y="7848"/>
                    <a:pt x="17948" y="7847"/>
                  </a:cubicBezTo>
                  <a:cubicBezTo>
                    <a:pt x="17979" y="7841"/>
                    <a:pt x="18008" y="7839"/>
                    <a:pt x="18036" y="7839"/>
                  </a:cubicBezTo>
                  <a:cubicBezTo>
                    <a:pt x="18082" y="7839"/>
                    <a:pt x="18126" y="7844"/>
                    <a:pt x="18173" y="7847"/>
                  </a:cubicBezTo>
                  <a:cubicBezTo>
                    <a:pt x="18184" y="7847"/>
                    <a:pt x="18198" y="7842"/>
                    <a:pt x="18212" y="7842"/>
                  </a:cubicBezTo>
                  <a:cubicBezTo>
                    <a:pt x="18263" y="7840"/>
                    <a:pt x="18313" y="7829"/>
                    <a:pt x="18365" y="7829"/>
                  </a:cubicBezTo>
                  <a:cubicBezTo>
                    <a:pt x="18393" y="7829"/>
                    <a:pt x="18421" y="7833"/>
                    <a:pt x="18451" y="7842"/>
                  </a:cubicBezTo>
                  <a:cubicBezTo>
                    <a:pt x="18461" y="7845"/>
                    <a:pt x="18475" y="7847"/>
                    <a:pt x="18490" y="7847"/>
                  </a:cubicBezTo>
                  <a:cubicBezTo>
                    <a:pt x="18513" y="7847"/>
                    <a:pt x="18538" y="7843"/>
                    <a:pt x="18555" y="7832"/>
                  </a:cubicBezTo>
                  <a:cubicBezTo>
                    <a:pt x="18586" y="7812"/>
                    <a:pt x="18548" y="7801"/>
                    <a:pt x="18531" y="7787"/>
                  </a:cubicBezTo>
                  <a:cubicBezTo>
                    <a:pt x="18503" y="7767"/>
                    <a:pt x="18559" y="7773"/>
                    <a:pt x="18559" y="7763"/>
                  </a:cubicBezTo>
                  <a:cubicBezTo>
                    <a:pt x="18635" y="7756"/>
                    <a:pt x="18596" y="7714"/>
                    <a:pt x="18635" y="7697"/>
                  </a:cubicBezTo>
                  <a:cubicBezTo>
                    <a:pt x="18635" y="7693"/>
                    <a:pt x="18635" y="7687"/>
                    <a:pt x="18638" y="7683"/>
                  </a:cubicBezTo>
                  <a:cubicBezTo>
                    <a:pt x="18670" y="7666"/>
                    <a:pt x="18715" y="7663"/>
                    <a:pt x="18753" y="7648"/>
                  </a:cubicBezTo>
                  <a:cubicBezTo>
                    <a:pt x="18785" y="7650"/>
                    <a:pt x="18818" y="7651"/>
                    <a:pt x="18851" y="7651"/>
                  </a:cubicBezTo>
                  <a:cubicBezTo>
                    <a:pt x="18942" y="7651"/>
                    <a:pt x="19034" y="7645"/>
                    <a:pt x="19121" y="7634"/>
                  </a:cubicBezTo>
                  <a:cubicBezTo>
                    <a:pt x="19360" y="7610"/>
                    <a:pt x="19603" y="7618"/>
                    <a:pt x="19842" y="7593"/>
                  </a:cubicBezTo>
                  <a:cubicBezTo>
                    <a:pt x="19967" y="7579"/>
                    <a:pt x="20095" y="7579"/>
                    <a:pt x="20217" y="7565"/>
                  </a:cubicBezTo>
                  <a:cubicBezTo>
                    <a:pt x="20241" y="7563"/>
                    <a:pt x="20266" y="7560"/>
                    <a:pt x="20291" y="7560"/>
                  </a:cubicBezTo>
                  <a:cubicBezTo>
                    <a:pt x="20301" y="7560"/>
                    <a:pt x="20311" y="7561"/>
                    <a:pt x="20321" y="7562"/>
                  </a:cubicBezTo>
                  <a:cubicBezTo>
                    <a:pt x="20328" y="7562"/>
                    <a:pt x="20334" y="7562"/>
                    <a:pt x="20341" y="7562"/>
                  </a:cubicBezTo>
                  <a:cubicBezTo>
                    <a:pt x="20401" y="7562"/>
                    <a:pt x="20462" y="7554"/>
                    <a:pt x="20522" y="7554"/>
                  </a:cubicBezTo>
                  <a:cubicBezTo>
                    <a:pt x="20557" y="7554"/>
                    <a:pt x="20592" y="7557"/>
                    <a:pt x="20626" y="7565"/>
                  </a:cubicBezTo>
                  <a:cubicBezTo>
                    <a:pt x="20630" y="7565"/>
                    <a:pt x="20633" y="7565"/>
                    <a:pt x="20633" y="7562"/>
                  </a:cubicBezTo>
                  <a:lnTo>
                    <a:pt x="20644" y="7562"/>
                  </a:lnTo>
                  <a:cubicBezTo>
                    <a:pt x="20653" y="7565"/>
                    <a:pt x="20662" y="7566"/>
                    <a:pt x="20671" y="7566"/>
                  </a:cubicBezTo>
                  <a:cubicBezTo>
                    <a:pt x="20683" y="7566"/>
                    <a:pt x="20696" y="7564"/>
                    <a:pt x="20710" y="7562"/>
                  </a:cubicBezTo>
                  <a:cubicBezTo>
                    <a:pt x="20761" y="7558"/>
                    <a:pt x="20810" y="7541"/>
                    <a:pt x="20870" y="7541"/>
                  </a:cubicBezTo>
                  <a:cubicBezTo>
                    <a:pt x="20888" y="7542"/>
                    <a:pt x="20907" y="7542"/>
                    <a:pt x="20926" y="7542"/>
                  </a:cubicBezTo>
                  <a:cubicBezTo>
                    <a:pt x="20960" y="7542"/>
                    <a:pt x="20993" y="7541"/>
                    <a:pt x="21027" y="7541"/>
                  </a:cubicBezTo>
                  <a:cubicBezTo>
                    <a:pt x="21058" y="7541"/>
                    <a:pt x="21089" y="7542"/>
                    <a:pt x="21119" y="7544"/>
                  </a:cubicBezTo>
                  <a:cubicBezTo>
                    <a:pt x="21122" y="7545"/>
                    <a:pt x="21125" y="7545"/>
                    <a:pt x="21128" y="7545"/>
                  </a:cubicBezTo>
                  <a:cubicBezTo>
                    <a:pt x="21144" y="7545"/>
                    <a:pt x="21162" y="7541"/>
                    <a:pt x="21178" y="7541"/>
                  </a:cubicBezTo>
                  <a:cubicBezTo>
                    <a:pt x="21190" y="7541"/>
                    <a:pt x="21202" y="7543"/>
                    <a:pt x="21213" y="7551"/>
                  </a:cubicBezTo>
                  <a:cubicBezTo>
                    <a:pt x="21240" y="7572"/>
                    <a:pt x="21282" y="7572"/>
                    <a:pt x="21317" y="7572"/>
                  </a:cubicBezTo>
                  <a:cubicBezTo>
                    <a:pt x="21403" y="7568"/>
                    <a:pt x="21490" y="7565"/>
                    <a:pt x="21577" y="7555"/>
                  </a:cubicBezTo>
                  <a:cubicBezTo>
                    <a:pt x="21590" y="7553"/>
                    <a:pt x="21604" y="7553"/>
                    <a:pt x="21617" y="7553"/>
                  </a:cubicBezTo>
                  <a:cubicBezTo>
                    <a:pt x="21646" y="7553"/>
                    <a:pt x="21675" y="7555"/>
                    <a:pt x="21703" y="7555"/>
                  </a:cubicBezTo>
                  <a:cubicBezTo>
                    <a:pt x="21747" y="7555"/>
                    <a:pt x="21787" y="7549"/>
                    <a:pt x="21816" y="7517"/>
                  </a:cubicBezTo>
                  <a:cubicBezTo>
                    <a:pt x="21820" y="7513"/>
                    <a:pt x="21830" y="7513"/>
                    <a:pt x="21837" y="7513"/>
                  </a:cubicBezTo>
                  <a:cubicBezTo>
                    <a:pt x="21848" y="7513"/>
                    <a:pt x="21865" y="7513"/>
                    <a:pt x="21872" y="7509"/>
                  </a:cubicBezTo>
                  <a:cubicBezTo>
                    <a:pt x="21948" y="7503"/>
                    <a:pt x="22028" y="7499"/>
                    <a:pt x="22104" y="7493"/>
                  </a:cubicBezTo>
                  <a:cubicBezTo>
                    <a:pt x="22109" y="7492"/>
                    <a:pt x="22113" y="7492"/>
                    <a:pt x="22118" y="7492"/>
                  </a:cubicBezTo>
                  <a:cubicBezTo>
                    <a:pt x="22137" y="7492"/>
                    <a:pt x="22155" y="7498"/>
                    <a:pt x="22167" y="7509"/>
                  </a:cubicBezTo>
                  <a:cubicBezTo>
                    <a:pt x="22176" y="7517"/>
                    <a:pt x="22185" y="7520"/>
                    <a:pt x="22195" y="7520"/>
                  </a:cubicBezTo>
                  <a:cubicBezTo>
                    <a:pt x="22207" y="7520"/>
                    <a:pt x="22221" y="7515"/>
                    <a:pt x="22236" y="7509"/>
                  </a:cubicBezTo>
                  <a:cubicBezTo>
                    <a:pt x="22286" y="7488"/>
                    <a:pt x="22339" y="7471"/>
                    <a:pt x="22397" y="7471"/>
                  </a:cubicBezTo>
                  <a:cubicBezTo>
                    <a:pt x="22404" y="7471"/>
                    <a:pt x="22410" y="7471"/>
                    <a:pt x="22417" y="7472"/>
                  </a:cubicBezTo>
                  <a:cubicBezTo>
                    <a:pt x="22430" y="7479"/>
                    <a:pt x="22445" y="7483"/>
                    <a:pt x="22462" y="7483"/>
                  </a:cubicBezTo>
                  <a:cubicBezTo>
                    <a:pt x="22467" y="7483"/>
                    <a:pt x="22473" y="7483"/>
                    <a:pt x="22479" y="7482"/>
                  </a:cubicBezTo>
                  <a:cubicBezTo>
                    <a:pt x="22482" y="7482"/>
                    <a:pt x="22486" y="7482"/>
                    <a:pt x="22493" y="7485"/>
                  </a:cubicBezTo>
                  <a:cubicBezTo>
                    <a:pt x="22504" y="7488"/>
                    <a:pt x="22515" y="7489"/>
                    <a:pt x="22527" y="7489"/>
                  </a:cubicBezTo>
                  <a:cubicBezTo>
                    <a:pt x="22547" y="7489"/>
                    <a:pt x="22567" y="7486"/>
                    <a:pt x="22586" y="7482"/>
                  </a:cubicBezTo>
                  <a:cubicBezTo>
                    <a:pt x="22611" y="7479"/>
                    <a:pt x="22639" y="7475"/>
                    <a:pt x="22666" y="7472"/>
                  </a:cubicBezTo>
                  <a:cubicBezTo>
                    <a:pt x="22679" y="7480"/>
                    <a:pt x="22692" y="7487"/>
                    <a:pt x="22707" y="7487"/>
                  </a:cubicBezTo>
                  <a:cubicBezTo>
                    <a:pt x="22717" y="7487"/>
                    <a:pt x="22728" y="7484"/>
                    <a:pt x="22739" y="7475"/>
                  </a:cubicBezTo>
                  <a:cubicBezTo>
                    <a:pt x="22750" y="7475"/>
                    <a:pt x="22760" y="7475"/>
                    <a:pt x="22771" y="7479"/>
                  </a:cubicBezTo>
                  <a:cubicBezTo>
                    <a:pt x="22781" y="7497"/>
                    <a:pt x="22798" y="7505"/>
                    <a:pt x="22828" y="7505"/>
                  </a:cubicBezTo>
                  <a:cubicBezTo>
                    <a:pt x="22837" y="7505"/>
                    <a:pt x="22848" y="7504"/>
                    <a:pt x="22860" y="7503"/>
                  </a:cubicBezTo>
                  <a:cubicBezTo>
                    <a:pt x="22868" y="7503"/>
                    <a:pt x="22871" y="7503"/>
                    <a:pt x="22875" y="7506"/>
                  </a:cubicBezTo>
                  <a:cubicBezTo>
                    <a:pt x="22889" y="7509"/>
                    <a:pt x="22903" y="7510"/>
                    <a:pt x="22917" y="7510"/>
                  </a:cubicBezTo>
                  <a:cubicBezTo>
                    <a:pt x="22958" y="7510"/>
                    <a:pt x="22999" y="7500"/>
                    <a:pt x="23038" y="7493"/>
                  </a:cubicBezTo>
                  <a:cubicBezTo>
                    <a:pt x="23062" y="7489"/>
                    <a:pt x="23089" y="7489"/>
                    <a:pt x="23118" y="7485"/>
                  </a:cubicBezTo>
                  <a:cubicBezTo>
                    <a:pt x="23123" y="7487"/>
                    <a:pt x="23128" y="7488"/>
                    <a:pt x="23133" y="7488"/>
                  </a:cubicBezTo>
                  <a:cubicBezTo>
                    <a:pt x="23137" y="7488"/>
                    <a:pt x="23142" y="7487"/>
                    <a:pt x="23145" y="7485"/>
                  </a:cubicBezTo>
                  <a:cubicBezTo>
                    <a:pt x="23152" y="7485"/>
                    <a:pt x="23159" y="7485"/>
                    <a:pt x="23166" y="7482"/>
                  </a:cubicBezTo>
                  <a:cubicBezTo>
                    <a:pt x="23191" y="7481"/>
                    <a:pt x="23211" y="7480"/>
                    <a:pt x="23229" y="7480"/>
                  </a:cubicBezTo>
                  <a:cubicBezTo>
                    <a:pt x="23306" y="7480"/>
                    <a:pt x="23317" y="7495"/>
                    <a:pt x="23312" y="7555"/>
                  </a:cubicBezTo>
                  <a:cubicBezTo>
                    <a:pt x="23312" y="7565"/>
                    <a:pt x="23298" y="7579"/>
                    <a:pt x="23333" y="7583"/>
                  </a:cubicBezTo>
                  <a:cubicBezTo>
                    <a:pt x="23340" y="7584"/>
                    <a:pt x="23348" y="7584"/>
                    <a:pt x="23356" y="7584"/>
                  </a:cubicBezTo>
                  <a:cubicBezTo>
                    <a:pt x="23372" y="7584"/>
                    <a:pt x="23388" y="7581"/>
                    <a:pt x="23402" y="7572"/>
                  </a:cubicBezTo>
                  <a:cubicBezTo>
                    <a:pt x="23405" y="7568"/>
                    <a:pt x="23409" y="7565"/>
                    <a:pt x="23412" y="7562"/>
                  </a:cubicBezTo>
                  <a:cubicBezTo>
                    <a:pt x="23416" y="7565"/>
                    <a:pt x="23419" y="7568"/>
                    <a:pt x="23422" y="7568"/>
                  </a:cubicBezTo>
                  <a:cubicBezTo>
                    <a:pt x="23445" y="7573"/>
                    <a:pt x="23468" y="7580"/>
                    <a:pt x="23493" y="7580"/>
                  </a:cubicBezTo>
                  <a:cubicBezTo>
                    <a:pt x="23506" y="7580"/>
                    <a:pt x="23520" y="7578"/>
                    <a:pt x="23534" y="7572"/>
                  </a:cubicBezTo>
                  <a:cubicBezTo>
                    <a:pt x="23548" y="7566"/>
                    <a:pt x="23562" y="7561"/>
                    <a:pt x="23576" y="7561"/>
                  </a:cubicBezTo>
                  <a:cubicBezTo>
                    <a:pt x="23579" y="7561"/>
                    <a:pt x="23582" y="7561"/>
                    <a:pt x="23586" y="7562"/>
                  </a:cubicBezTo>
                  <a:cubicBezTo>
                    <a:pt x="23606" y="7576"/>
                    <a:pt x="23638" y="7593"/>
                    <a:pt x="23645" y="7593"/>
                  </a:cubicBezTo>
                  <a:cubicBezTo>
                    <a:pt x="23655" y="7593"/>
                    <a:pt x="23662" y="7589"/>
                    <a:pt x="23666" y="7586"/>
                  </a:cubicBezTo>
                  <a:cubicBezTo>
                    <a:pt x="23671" y="7586"/>
                    <a:pt x="23676" y="7587"/>
                    <a:pt x="23681" y="7587"/>
                  </a:cubicBezTo>
                  <a:cubicBezTo>
                    <a:pt x="23707" y="7587"/>
                    <a:pt x="23733" y="7580"/>
                    <a:pt x="23756" y="7568"/>
                  </a:cubicBezTo>
                  <a:cubicBezTo>
                    <a:pt x="23780" y="7555"/>
                    <a:pt x="23780" y="7544"/>
                    <a:pt x="23773" y="7530"/>
                  </a:cubicBezTo>
                  <a:lnTo>
                    <a:pt x="23773" y="7530"/>
                  </a:lnTo>
                  <a:cubicBezTo>
                    <a:pt x="23780" y="7538"/>
                    <a:pt x="23794" y="7544"/>
                    <a:pt x="23821" y="7551"/>
                  </a:cubicBezTo>
                  <a:cubicBezTo>
                    <a:pt x="23846" y="7555"/>
                    <a:pt x="23874" y="7551"/>
                    <a:pt x="23901" y="7565"/>
                  </a:cubicBezTo>
                  <a:cubicBezTo>
                    <a:pt x="23920" y="7574"/>
                    <a:pt x="23934" y="7577"/>
                    <a:pt x="23946" y="7577"/>
                  </a:cubicBezTo>
                  <a:cubicBezTo>
                    <a:pt x="23981" y="7577"/>
                    <a:pt x="23990" y="7544"/>
                    <a:pt x="24016" y="7534"/>
                  </a:cubicBezTo>
                  <a:cubicBezTo>
                    <a:pt x="24054" y="7520"/>
                    <a:pt x="24034" y="7503"/>
                    <a:pt x="23999" y="7489"/>
                  </a:cubicBezTo>
                  <a:cubicBezTo>
                    <a:pt x="23981" y="7485"/>
                    <a:pt x="23971" y="7479"/>
                    <a:pt x="23964" y="7472"/>
                  </a:cubicBezTo>
                  <a:cubicBezTo>
                    <a:pt x="23971" y="7471"/>
                    <a:pt x="23978" y="7471"/>
                    <a:pt x="23985" y="7471"/>
                  </a:cubicBezTo>
                  <a:cubicBezTo>
                    <a:pt x="24021" y="7471"/>
                    <a:pt x="24053" y="7481"/>
                    <a:pt x="24064" y="7513"/>
                  </a:cubicBezTo>
                  <a:cubicBezTo>
                    <a:pt x="24068" y="7524"/>
                    <a:pt x="24082" y="7532"/>
                    <a:pt x="24098" y="7532"/>
                  </a:cubicBezTo>
                  <a:cubicBezTo>
                    <a:pt x="24108" y="7532"/>
                    <a:pt x="24119" y="7528"/>
                    <a:pt x="24130" y="7520"/>
                  </a:cubicBezTo>
                  <a:cubicBezTo>
                    <a:pt x="24130" y="7520"/>
                    <a:pt x="24130" y="7517"/>
                    <a:pt x="24134" y="7513"/>
                  </a:cubicBezTo>
                  <a:cubicBezTo>
                    <a:pt x="24138" y="7517"/>
                    <a:pt x="24141" y="7520"/>
                    <a:pt x="24144" y="7523"/>
                  </a:cubicBezTo>
                  <a:cubicBezTo>
                    <a:pt x="24144" y="7523"/>
                    <a:pt x="24141" y="7523"/>
                    <a:pt x="24141" y="7527"/>
                  </a:cubicBezTo>
                  <a:cubicBezTo>
                    <a:pt x="24124" y="7551"/>
                    <a:pt x="24175" y="7548"/>
                    <a:pt x="24196" y="7558"/>
                  </a:cubicBezTo>
                  <a:cubicBezTo>
                    <a:pt x="24213" y="7565"/>
                    <a:pt x="24238" y="7565"/>
                    <a:pt x="24266" y="7565"/>
                  </a:cubicBezTo>
                  <a:cubicBezTo>
                    <a:pt x="24273" y="7565"/>
                    <a:pt x="24283" y="7562"/>
                    <a:pt x="24297" y="7562"/>
                  </a:cubicBezTo>
                  <a:cubicBezTo>
                    <a:pt x="24302" y="7562"/>
                    <a:pt x="24307" y="7562"/>
                    <a:pt x="24312" y="7562"/>
                  </a:cubicBezTo>
                  <a:cubicBezTo>
                    <a:pt x="24343" y="7562"/>
                    <a:pt x="24360" y="7552"/>
                    <a:pt x="24363" y="7534"/>
                  </a:cubicBezTo>
                  <a:lnTo>
                    <a:pt x="24363" y="7530"/>
                  </a:lnTo>
                  <a:cubicBezTo>
                    <a:pt x="24365" y="7532"/>
                    <a:pt x="24367" y="7532"/>
                    <a:pt x="24370" y="7532"/>
                  </a:cubicBezTo>
                  <a:cubicBezTo>
                    <a:pt x="24373" y="7532"/>
                    <a:pt x="24375" y="7532"/>
                    <a:pt x="24377" y="7534"/>
                  </a:cubicBezTo>
                  <a:cubicBezTo>
                    <a:pt x="24387" y="7538"/>
                    <a:pt x="24397" y="7540"/>
                    <a:pt x="24406" y="7540"/>
                  </a:cubicBezTo>
                  <a:cubicBezTo>
                    <a:pt x="24427" y="7540"/>
                    <a:pt x="24443" y="7530"/>
                    <a:pt x="24453" y="7513"/>
                  </a:cubicBezTo>
                  <a:lnTo>
                    <a:pt x="24463" y="7513"/>
                  </a:lnTo>
                  <a:cubicBezTo>
                    <a:pt x="24484" y="7527"/>
                    <a:pt x="24522" y="7538"/>
                    <a:pt x="24561" y="7538"/>
                  </a:cubicBezTo>
                  <a:lnTo>
                    <a:pt x="24585" y="7538"/>
                  </a:lnTo>
                  <a:cubicBezTo>
                    <a:pt x="24589" y="7540"/>
                    <a:pt x="24594" y="7541"/>
                    <a:pt x="24601" y="7541"/>
                  </a:cubicBezTo>
                  <a:cubicBezTo>
                    <a:pt x="24606" y="7541"/>
                    <a:pt x="24612" y="7540"/>
                    <a:pt x="24620" y="7538"/>
                  </a:cubicBezTo>
                  <a:cubicBezTo>
                    <a:pt x="24637" y="7534"/>
                    <a:pt x="24654" y="7527"/>
                    <a:pt x="24651" y="7513"/>
                  </a:cubicBezTo>
                  <a:cubicBezTo>
                    <a:pt x="24651" y="7504"/>
                    <a:pt x="24645" y="7488"/>
                    <a:pt x="24631" y="7488"/>
                  </a:cubicBezTo>
                  <a:cubicBezTo>
                    <a:pt x="24629" y="7488"/>
                    <a:pt x="24628" y="7488"/>
                    <a:pt x="24626" y="7489"/>
                  </a:cubicBezTo>
                  <a:cubicBezTo>
                    <a:pt x="24608" y="7489"/>
                    <a:pt x="24586" y="7475"/>
                    <a:pt x="24566" y="7475"/>
                  </a:cubicBezTo>
                  <a:cubicBezTo>
                    <a:pt x="24565" y="7475"/>
                    <a:pt x="24563" y="7475"/>
                    <a:pt x="24561" y="7475"/>
                  </a:cubicBezTo>
                  <a:cubicBezTo>
                    <a:pt x="24543" y="7468"/>
                    <a:pt x="24522" y="7461"/>
                    <a:pt x="24495" y="7458"/>
                  </a:cubicBezTo>
                  <a:cubicBezTo>
                    <a:pt x="24471" y="7458"/>
                    <a:pt x="24457" y="7461"/>
                    <a:pt x="24446" y="7468"/>
                  </a:cubicBezTo>
                  <a:cubicBezTo>
                    <a:pt x="24418" y="7454"/>
                    <a:pt x="24380" y="7444"/>
                    <a:pt x="24359" y="7419"/>
                  </a:cubicBezTo>
                  <a:lnTo>
                    <a:pt x="24512" y="7419"/>
                  </a:lnTo>
                  <a:cubicBezTo>
                    <a:pt x="24515" y="7419"/>
                    <a:pt x="24518" y="7419"/>
                    <a:pt x="24521" y="7419"/>
                  </a:cubicBezTo>
                  <a:cubicBezTo>
                    <a:pt x="24528" y="7419"/>
                    <a:pt x="24535" y="7420"/>
                    <a:pt x="24543" y="7420"/>
                  </a:cubicBezTo>
                  <a:cubicBezTo>
                    <a:pt x="24551" y="7420"/>
                    <a:pt x="24558" y="7419"/>
                    <a:pt x="24564" y="7413"/>
                  </a:cubicBezTo>
                  <a:cubicBezTo>
                    <a:pt x="24578" y="7409"/>
                    <a:pt x="24592" y="7405"/>
                    <a:pt x="24606" y="7402"/>
                  </a:cubicBezTo>
                  <a:cubicBezTo>
                    <a:pt x="24642" y="7428"/>
                    <a:pt x="24683" y="7441"/>
                    <a:pt x="24725" y="7441"/>
                  </a:cubicBezTo>
                  <a:cubicBezTo>
                    <a:pt x="24738" y="7441"/>
                    <a:pt x="24752" y="7439"/>
                    <a:pt x="24766" y="7437"/>
                  </a:cubicBezTo>
                  <a:cubicBezTo>
                    <a:pt x="24793" y="7440"/>
                    <a:pt x="24817" y="7444"/>
                    <a:pt x="24852" y="7444"/>
                  </a:cubicBezTo>
                  <a:lnTo>
                    <a:pt x="24876" y="7444"/>
                  </a:lnTo>
                  <a:cubicBezTo>
                    <a:pt x="24883" y="7452"/>
                    <a:pt x="24894" y="7458"/>
                    <a:pt x="24903" y="7458"/>
                  </a:cubicBezTo>
                  <a:cubicBezTo>
                    <a:pt x="24909" y="7458"/>
                    <a:pt x="24914" y="7456"/>
                    <a:pt x="24918" y="7451"/>
                  </a:cubicBezTo>
                  <a:cubicBezTo>
                    <a:pt x="24918" y="7447"/>
                    <a:pt x="24918" y="7447"/>
                    <a:pt x="24921" y="7447"/>
                  </a:cubicBezTo>
                  <a:cubicBezTo>
                    <a:pt x="24998" y="7451"/>
                    <a:pt x="25074" y="7458"/>
                    <a:pt x="25147" y="7479"/>
                  </a:cubicBezTo>
                  <a:lnTo>
                    <a:pt x="25150" y="7482"/>
                  </a:lnTo>
                  <a:cubicBezTo>
                    <a:pt x="25168" y="7496"/>
                    <a:pt x="25174" y="7513"/>
                    <a:pt x="25209" y="7513"/>
                  </a:cubicBezTo>
                  <a:cubicBezTo>
                    <a:pt x="25237" y="7513"/>
                    <a:pt x="25241" y="7506"/>
                    <a:pt x="25241" y="7496"/>
                  </a:cubicBezTo>
                  <a:cubicBezTo>
                    <a:pt x="25251" y="7493"/>
                    <a:pt x="25258" y="7485"/>
                    <a:pt x="25258" y="7472"/>
                  </a:cubicBezTo>
                  <a:cubicBezTo>
                    <a:pt x="25256" y="7463"/>
                    <a:pt x="25270" y="7459"/>
                    <a:pt x="25289" y="7459"/>
                  </a:cubicBezTo>
                  <a:cubicBezTo>
                    <a:pt x="25300" y="7459"/>
                    <a:pt x="25313" y="7460"/>
                    <a:pt x="25324" y="7464"/>
                  </a:cubicBezTo>
                  <a:cubicBezTo>
                    <a:pt x="25358" y="7476"/>
                    <a:pt x="25377" y="7482"/>
                    <a:pt x="25391" y="7482"/>
                  </a:cubicBezTo>
                  <a:cubicBezTo>
                    <a:pt x="25410" y="7482"/>
                    <a:pt x="25418" y="7471"/>
                    <a:pt x="25438" y="7447"/>
                  </a:cubicBezTo>
                  <a:cubicBezTo>
                    <a:pt x="25442" y="7440"/>
                    <a:pt x="25442" y="7434"/>
                    <a:pt x="25445" y="7430"/>
                  </a:cubicBezTo>
                  <a:cubicBezTo>
                    <a:pt x="25449" y="7430"/>
                    <a:pt x="25452" y="7426"/>
                    <a:pt x="25452" y="7426"/>
                  </a:cubicBezTo>
                  <a:cubicBezTo>
                    <a:pt x="25455" y="7427"/>
                    <a:pt x="25456" y="7427"/>
                    <a:pt x="25458" y="7427"/>
                  </a:cubicBezTo>
                  <a:cubicBezTo>
                    <a:pt x="25464" y="7427"/>
                    <a:pt x="25467" y="7422"/>
                    <a:pt x="25473" y="7419"/>
                  </a:cubicBezTo>
                  <a:cubicBezTo>
                    <a:pt x="25487" y="7419"/>
                    <a:pt x="25494" y="7423"/>
                    <a:pt x="25497" y="7426"/>
                  </a:cubicBezTo>
                  <a:cubicBezTo>
                    <a:pt x="25501" y="7434"/>
                    <a:pt x="25504" y="7437"/>
                    <a:pt x="25507" y="7440"/>
                  </a:cubicBezTo>
                  <a:cubicBezTo>
                    <a:pt x="25512" y="7440"/>
                    <a:pt x="25512" y="7444"/>
                    <a:pt x="25512" y="7447"/>
                  </a:cubicBezTo>
                  <a:cubicBezTo>
                    <a:pt x="25520" y="7463"/>
                    <a:pt x="25526" y="7484"/>
                    <a:pt x="25545" y="7484"/>
                  </a:cubicBezTo>
                  <a:cubicBezTo>
                    <a:pt x="25554" y="7484"/>
                    <a:pt x="25568" y="7478"/>
                    <a:pt x="25587" y="7461"/>
                  </a:cubicBezTo>
                  <a:cubicBezTo>
                    <a:pt x="25608" y="7472"/>
                    <a:pt x="25626" y="7482"/>
                    <a:pt x="25646" y="7489"/>
                  </a:cubicBezTo>
                  <a:cubicBezTo>
                    <a:pt x="25651" y="7494"/>
                    <a:pt x="25660" y="7497"/>
                    <a:pt x="25670" y="7497"/>
                  </a:cubicBezTo>
                  <a:cubicBezTo>
                    <a:pt x="25674" y="7497"/>
                    <a:pt x="25678" y="7497"/>
                    <a:pt x="25681" y="7496"/>
                  </a:cubicBezTo>
                  <a:cubicBezTo>
                    <a:pt x="25695" y="7490"/>
                    <a:pt x="25706" y="7488"/>
                    <a:pt x="25716" y="7488"/>
                  </a:cubicBezTo>
                  <a:cubicBezTo>
                    <a:pt x="25738" y="7488"/>
                    <a:pt x="25755" y="7499"/>
                    <a:pt x="25771" y="7513"/>
                  </a:cubicBezTo>
                  <a:cubicBezTo>
                    <a:pt x="25789" y="7520"/>
                    <a:pt x="25806" y="7523"/>
                    <a:pt x="25824" y="7530"/>
                  </a:cubicBezTo>
                  <a:cubicBezTo>
                    <a:pt x="25837" y="7544"/>
                    <a:pt x="25861" y="7538"/>
                    <a:pt x="25886" y="7541"/>
                  </a:cubicBezTo>
                  <a:cubicBezTo>
                    <a:pt x="25938" y="7541"/>
                    <a:pt x="25994" y="7530"/>
                    <a:pt x="26045" y="7527"/>
                  </a:cubicBezTo>
                  <a:cubicBezTo>
                    <a:pt x="26080" y="7523"/>
                    <a:pt x="26090" y="7523"/>
                    <a:pt x="26074" y="7503"/>
                  </a:cubicBezTo>
                  <a:cubicBezTo>
                    <a:pt x="26059" y="7482"/>
                    <a:pt x="26069" y="7468"/>
                    <a:pt x="26115" y="7461"/>
                  </a:cubicBezTo>
                  <a:lnTo>
                    <a:pt x="26115" y="7461"/>
                  </a:lnTo>
                  <a:cubicBezTo>
                    <a:pt x="26084" y="7482"/>
                    <a:pt x="26077" y="7496"/>
                    <a:pt x="26125" y="7496"/>
                  </a:cubicBezTo>
                  <a:lnTo>
                    <a:pt x="26184" y="7496"/>
                  </a:lnTo>
                  <a:cubicBezTo>
                    <a:pt x="26187" y="7516"/>
                    <a:pt x="26204" y="7530"/>
                    <a:pt x="26225" y="7530"/>
                  </a:cubicBezTo>
                  <a:cubicBezTo>
                    <a:pt x="26233" y="7530"/>
                    <a:pt x="26242" y="7528"/>
                    <a:pt x="26250" y="7523"/>
                  </a:cubicBezTo>
                  <a:cubicBezTo>
                    <a:pt x="26271" y="7513"/>
                    <a:pt x="26288" y="7506"/>
                    <a:pt x="26313" y="7503"/>
                  </a:cubicBezTo>
                  <a:cubicBezTo>
                    <a:pt x="26327" y="7499"/>
                    <a:pt x="26340" y="7493"/>
                    <a:pt x="26333" y="7482"/>
                  </a:cubicBezTo>
                  <a:cubicBezTo>
                    <a:pt x="26328" y="7474"/>
                    <a:pt x="26321" y="7471"/>
                    <a:pt x="26313" y="7471"/>
                  </a:cubicBezTo>
                  <a:cubicBezTo>
                    <a:pt x="26307" y="7471"/>
                    <a:pt x="26300" y="7473"/>
                    <a:pt x="26295" y="7479"/>
                  </a:cubicBezTo>
                  <a:cubicBezTo>
                    <a:pt x="26286" y="7485"/>
                    <a:pt x="26276" y="7487"/>
                    <a:pt x="26266" y="7487"/>
                  </a:cubicBezTo>
                  <a:cubicBezTo>
                    <a:pt x="26247" y="7487"/>
                    <a:pt x="26227" y="7478"/>
                    <a:pt x="26208" y="7478"/>
                  </a:cubicBezTo>
                  <a:cubicBezTo>
                    <a:pt x="26206" y="7478"/>
                    <a:pt x="26204" y="7478"/>
                    <a:pt x="26202" y="7479"/>
                  </a:cubicBezTo>
                  <a:cubicBezTo>
                    <a:pt x="26200" y="7478"/>
                    <a:pt x="26199" y="7478"/>
                    <a:pt x="26197" y="7478"/>
                  </a:cubicBezTo>
                  <a:cubicBezTo>
                    <a:pt x="26190" y="7478"/>
                    <a:pt x="26179" y="7480"/>
                    <a:pt x="26170" y="7480"/>
                  </a:cubicBezTo>
                  <a:cubicBezTo>
                    <a:pt x="26160" y="7480"/>
                    <a:pt x="26153" y="7477"/>
                    <a:pt x="26160" y="7461"/>
                  </a:cubicBezTo>
                  <a:cubicBezTo>
                    <a:pt x="26178" y="7454"/>
                    <a:pt x="26194" y="7451"/>
                    <a:pt x="26212" y="7444"/>
                  </a:cubicBezTo>
                  <a:lnTo>
                    <a:pt x="26282" y="7444"/>
                  </a:lnTo>
                  <a:cubicBezTo>
                    <a:pt x="26293" y="7444"/>
                    <a:pt x="26307" y="7445"/>
                    <a:pt x="26319" y="7445"/>
                  </a:cubicBezTo>
                  <a:cubicBezTo>
                    <a:pt x="26337" y="7445"/>
                    <a:pt x="26352" y="7442"/>
                    <a:pt x="26348" y="7423"/>
                  </a:cubicBezTo>
                  <a:lnTo>
                    <a:pt x="26448" y="7423"/>
                  </a:lnTo>
                  <a:cubicBezTo>
                    <a:pt x="26458" y="7451"/>
                    <a:pt x="26434" y="7485"/>
                    <a:pt x="26490" y="7503"/>
                  </a:cubicBezTo>
                  <a:cubicBezTo>
                    <a:pt x="26493" y="7503"/>
                    <a:pt x="26497" y="7503"/>
                    <a:pt x="26500" y="7506"/>
                  </a:cubicBezTo>
                  <a:cubicBezTo>
                    <a:pt x="26539" y="7508"/>
                    <a:pt x="26577" y="7529"/>
                    <a:pt x="26618" y="7529"/>
                  </a:cubicBezTo>
                  <a:cubicBezTo>
                    <a:pt x="26636" y="7529"/>
                    <a:pt x="26654" y="7525"/>
                    <a:pt x="26673" y="7513"/>
                  </a:cubicBezTo>
                  <a:lnTo>
                    <a:pt x="26722" y="7513"/>
                  </a:lnTo>
                  <a:cubicBezTo>
                    <a:pt x="26743" y="7485"/>
                    <a:pt x="26771" y="7461"/>
                    <a:pt x="26785" y="7430"/>
                  </a:cubicBezTo>
                  <a:cubicBezTo>
                    <a:pt x="26788" y="7423"/>
                    <a:pt x="26791" y="7413"/>
                    <a:pt x="26798" y="7405"/>
                  </a:cubicBezTo>
                  <a:lnTo>
                    <a:pt x="26847" y="7405"/>
                  </a:lnTo>
                  <a:cubicBezTo>
                    <a:pt x="26847" y="7405"/>
                    <a:pt x="26844" y="7405"/>
                    <a:pt x="26844" y="7409"/>
                  </a:cubicBezTo>
                  <a:cubicBezTo>
                    <a:pt x="26850" y="7419"/>
                    <a:pt x="26850" y="7434"/>
                    <a:pt x="26875" y="7434"/>
                  </a:cubicBezTo>
                  <a:cubicBezTo>
                    <a:pt x="26885" y="7430"/>
                    <a:pt x="26889" y="7423"/>
                    <a:pt x="26885" y="7416"/>
                  </a:cubicBezTo>
                  <a:lnTo>
                    <a:pt x="26885" y="7405"/>
                  </a:lnTo>
                  <a:lnTo>
                    <a:pt x="26969" y="7405"/>
                  </a:lnTo>
                  <a:lnTo>
                    <a:pt x="26969" y="7409"/>
                  </a:lnTo>
                  <a:cubicBezTo>
                    <a:pt x="26975" y="7419"/>
                    <a:pt x="26972" y="7437"/>
                    <a:pt x="26996" y="7440"/>
                  </a:cubicBezTo>
                  <a:cubicBezTo>
                    <a:pt x="26999" y="7441"/>
                    <a:pt x="27001" y="7441"/>
                    <a:pt x="27003" y="7441"/>
                  </a:cubicBezTo>
                  <a:cubicBezTo>
                    <a:pt x="27015" y="7441"/>
                    <a:pt x="27021" y="7432"/>
                    <a:pt x="27027" y="7423"/>
                  </a:cubicBezTo>
                  <a:cubicBezTo>
                    <a:pt x="27034" y="7419"/>
                    <a:pt x="27044" y="7416"/>
                    <a:pt x="27052" y="7413"/>
                  </a:cubicBezTo>
                  <a:cubicBezTo>
                    <a:pt x="27065" y="7409"/>
                    <a:pt x="27073" y="7409"/>
                    <a:pt x="27079" y="7405"/>
                  </a:cubicBezTo>
                  <a:cubicBezTo>
                    <a:pt x="27094" y="7405"/>
                    <a:pt x="27104" y="7405"/>
                    <a:pt x="27118" y="7402"/>
                  </a:cubicBezTo>
                  <a:lnTo>
                    <a:pt x="27118" y="7402"/>
                  </a:lnTo>
                  <a:cubicBezTo>
                    <a:pt x="27107" y="7413"/>
                    <a:pt x="27118" y="7426"/>
                    <a:pt x="27139" y="7440"/>
                  </a:cubicBezTo>
                  <a:cubicBezTo>
                    <a:pt x="27156" y="7451"/>
                    <a:pt x="27145" y="7461"/>
                    <a:pt x="27131" y="7468"/>
                  </a:cubicBezTo>
                  <a:cubicBezTo>
                    <a:pt x="27124" y="7473"/>
                    <a:pt x="27110" y="7479"/>
                    <a:pt x="27100" y="7479"/>
                  </a:cubicBezTo>
                  <a:cubicBezTo>
                    <a:pt x="27095" y="7479"/>
                    <a:pt x="27092" y="7478"/>
                    <a:pt x="27089" y="7475"/>
                  </a:cubicBezTo>
                  <a:cubicBezTo>
                    <a:pt x="27082" y="7460"/>
                    <a:pt x="27071" y="7457"/>
                    <a:pt x="27058" y="7457"/>
                  </a:cubicBezTo>
                  <a:cubicBezTo>
                    <a:pt x="27046" y="7457"/>
                    <a:pt x="27032" y="7460"/>
                    <a:pt x="27020" y="7460"/>
                  </a:cubicBezTo>
                  <a:cubicBezTo>
                    <a:pt x="27015" y="7460"/>
                    <a:pt x="27011" y="7459"/>
                    <a:pt x="27006" y="7458"/>
                  </a:cubicBezTo>
                  <a:cubicBezTo>
                    <a:pt x="27004" y="7457"/>
                    <a:pt x="27001" y="7457"/>
                    <a:pt x="26999" y="7457"/>
                  </a:cubicBezTo>
                  <a:cubicBezTo>
                    <a:pt x="26988" y="7457"/>
                    <a:pt x="26979" y="7463"/>
                    <a:pt x="26979" y="7472"/>
                  </a:cubicBezTo>
                  <a:cubicBezTo>
                    <a:pt x="26975" y="7482"/>
                    <a:pt x="26990" y="7485"/>
                    <a:pt x="27003" y="7485"/>
                  </a:cubicBezTo>
                  <a:cubicBezTo>
                    <a:pt x="27011" y="7484"/>
                    <a:pt x="27018" y="7484"/>
                    <a:pt x="27023" y="7484"/>
                  </a:cubicBezTo>
                  <a:cubicBezTo>
                    <a:pt x="27053" y="7484"/>
                    <a:pt x="27039" y="7498"/>
                    <a:pt x="27027" y="7509"/>
                  </a:cubicBezTo>
                  <a:cubicBezTo>
                    <a:pt x="27015" y="7525"/>
                    <a:pt x="27025" y="7538"/>
                    <a:pt x="27042" y="7538"/>
                  </a:cubicBezTo>
                  <a:cubicBezTo>
                    <a:pt x="27044" y="7538"/>
                    <a:pt x="27046" y="7538"/>
                    <a:pt x="27048" y="7538"/>
                  </a:cubicBezTo>
                  <a:cubicBezTo>
                    <a:pt x="27083" y="7534"/>
                    <a:pt x="27128" y="7541"/>
                    <a:pt x="27145" y="7513"/>
                  </a:cubicBezTo>
                  <a:cubicBezTo>
                    <a:pt x="27152" y="7509"/>
                    <a:pt x="27156" y="7506"/>
                    <a:pt x="27163" y="7506"/>
                  </a:cubicBezTo>
                  <a:lnTo>
                    <a:pt x="27187" y="7506"/>
                  </a:lnTo>
                  <a:cubicBezTo>
                    <a:pt x="27204" y="7485"/>
                    <a:pt x="27180" y="7464"/>
                    <a:pt x="27187" y="7444"/>
                  </a:cubicBezTo>
                  <a:cubicBezTo>
                    <a:pt x="27211" y="7426"/>
                    <a:pt x="27211" y="7413"/>
                    <a:pt x="27190" y="7402"/>
                  </a:cubicBezTo>
                  <a:cubicBezTo>
                    <a:pt x="27208" y="7402"/>
                    <a:pt x="27228" y="7402"/>
                    <a:pt x="27246" y="7399"/>
                  </a:cubicBezTo>
                  <a:lnTo>
                    <a:pt x="27246" y="7399"/>
                  </a:lnTo>
                  <a:cubicBezTo>
                    <a:pt x="27243" y="7405"/>
                    <a:pt x="27239" y="7413"/>
                    <a:pt x="27232" y="7416"/>
                  </a:cubicBezTo>
                  <a:cubicBezTo>
                    <a:pt x="27224" y="7421"/>
                    <a:pt x="27233" y="7427"/>
                    <a:pt x="27244" y="7427"/>
                  </a:cubicBezTo>
                  <a:cubicBezTo>
                    <a:pt x="27247" y="7427"/>
                    <a:pt x="27250" y="7427"/>
                    <a:pt x="27253" y="7426"/>
                  </a:cubicBezTo>
                  <a:cubicBezTo>
                    <a:pt x="27260" y="7426"/>
                    <a:pt x="27267" y="7423"/>
                    <a:pt x="27267" y="7419"/>
                  </a:cubicBezTo>
                  <a:cubicBezTo>
                    <a:pt x="27273" y="7413"/>
                    <a:pt x="27280" y="7412"/>
                    <a:pt x="27288" y="7412"/>
                  </a:cubicBezTo>
                  <a:cubicBezTo>
                    <a:pt x="27293" y="7412"/>
                    <a:pt x="27297" y="7413"/>
                    <a:pt x="27302" y="7413"/>
                  </a:cubicBezTo>
                  <a:cubicBezTo>
                    <a:pt x="27308" y="7413"/>
                    <a:pt x="27315" y="7413"/>
                    <a:pt x="27321" y="7413"/>
                  </a:cubicBezTo>
                  <a:cubicBezTo>
                    <a:pt x="27332" y="7413"/>
                    <a:pt x="27341" y="7412"/>
                    <a:pt x="27343" y="7405"/>
                  </a:cubicBezTo>
                  <a:cubicBezTo>
                    <a:pt x="27343" y="7399"/>
                    <a:pt x="27339" y="7399"/>
                    <a:pt x="27336" y="7395"/>
                  </a:cubicBezTo>
                  <a:cubicBezTo>
                    <a:pt x="27378" y="7392"/>
                    <a:pt x="27416" y="7389"/>
                    <a:pt x="27457" y="7384"/>
                  </a:cubicBezTo>
                  <a:lnTo>
                    <a:pt x="27457" y="7384"/>
                  </a:lnTo>
                  <a:cubicBezTo>
                    <a:pt x="27447" y="7402"/>
                    <a:pt x="27447" y="7423"/>
                    <a:pt x="27433" y="7437"/>
                  </a:cubicBezTo>
                  <a:cubicBezTo>
                    <a:pt x="27443" y="7444"/>
                    <a:pt x="27457" y="7445"/>
                    <a:pt x="27471" y="7445"/>
                  </a:cubicBezTo>
                  <a:cubicBezTo>
                    <a:pt x="27479" y="7445"/>
                    <a:pt x="27487" y="7444"/>
                    <a:pt x="27495" y="7444"/>
                  </a:cubicBezTo>
                  <a:cubicBezTo>
                    <a:pt x="27516" y="7444"/>
                    <a:pt x="27535" y="7447"/>
                    <a:pt x="27544" y="7468"/>
                  </a:cubicBezTo>
                  <a:cubicBezTo>
                    <a:pt x="27579" y="7426"/>
                    <a:pt x="27631" y="7413"/>
                    <a:pt x="27707" y="7413"/>
                  </a:cubicBezTo>
                  <a:cubicBezTo>
                    <a:pt x="27631" y="7444"/>
                    <a:pt x="27631" y="7444"/>
                    <a:pt x="27690" y="7479"/>
                  </a:cubicBezTo>
                  <a:cubicBezTo>
                    <a:pt x="27700" y="7483"/>
                    <a:pt x="27709" y="7485"/>
                    <a:pt x="27718" y="7485"/>
                  </a:cubicBezTo>
                  <a:cubicBezTo>
                    <a:pt x="27740" y="7485"/>
                    <a:pt x="27759" y="7473"/>
                    <a:pt x="27776" y="7468"/>
                  </a:cubicBezTo>
                  <a:cubicBezTo>
                    <a:pt x="27787" y="7464"/>
                    <a:pt x="27763" y="7447"/>
                    <a:pt x="27746" y="7444"/>
                  </a:cubicBezTo>
                  <a:cubicBezTo>
                    <a:pt x="27746" y="7438"/>
                    <a:pt x="27739" y="7431"/>
                    <a:pt x="27752" y="7431"/>
                  </a:cubicBezTo>
                  <a:cubicBezTo>
                    <a:pt x="27756" y="7431"/>
                    <a:pt x="27761" y="7432"/>
                    <a:pt x="27770" y="7434"/>
                  </a:cubicBezTo>
                  <a:cubicBezTo>
                    <a:pt x="27774" y="7434"/>
                    <a:pt x="27778" y="7435"/>
                    <a:pt x="27781" y="7435"/>
                  </a:cubicBezTo>
                  <a:cubicBezTo>
                    <a:pt x="27807" y="7435"/>
                    <a:pt x="27816" y="7414"/>
                    <a:pt x="27822" y="7399"/>
                  </a:cubicBezTo>
                  <a:cubicBezTo>
                    <a:pt x="27825" y="7391"/>
                    <a:pt x="27816" y="7387"/>
                    <a:pt x="27805" y="7387"/>
                  </a:cubicBezTo>
                  <a:cubicBezTo>
                    <a:pt x="27801" y="7387"/>
                    <a:pt x="27798" y="7388"/>
                    <a:pt x="27794" y="7389"/>
                  </a:cubicBezTo>
                  <a:cubicBezTo>
                    <a:pt x="27782" y="7391"/>
                    <a:pt x="27772" y="7392"/>
                    <a:pt x="27764" y="7392"/>
                  </a:cubicBezTo>
                  <a:cubicBezTo>
                    <a:pt x="27728" y="7392"/>
                    <a:pt x="27729" y="7370"/>
                    <a:pt x="27731" y="7350"/>
                  </a:cubicBezTo>
                  <a:cubicBezTo>
                    <a:pt x="27739" y="7350"/>
                    <a:pt x="27742" y="7350"/>
                    <a:pt x="27749" y="7347"/>
                  </a:cubicBezTo>
                  <a:cubicBezTo>
                    <a:pt x="27755" y="7348"/>
                    <a:pt x="27761" y="7349"/>
                    <a:pt x="27768" y="7349"/>
                  </a:cubicBezTo>
                  <a:cubicBezTo>
                    <a:pt x="27789" y="7349"/>
                    <a:pt x="27810" y="7342"/>
                    <a:pt x="27829" y="7339"/>
                  </a:cubicBezTo>
                  <a:cubicBezTo>
                    <a:pt x="27839" y="7339"/>
                    <a:pt x="27846" y="7336"/>
                    <a:pt x="27850" y="7329"/>
                  </a:cubicBezTo>
                  <a:cubicBezTo>
                    <a:pt x="27870" y="7322"/>
                    <a:pt x="27891" y="7315"/>
                    <a:pt x="27915" y="7309"/>
                  </a:cubicBezTo>
                  <a:cubicBezTo>
                    <a:pt x="27985" y="7294"/>
                    <a:pt x="28051" y="7277"/>
                    <a:pt x="28103" y="7253"/>
                  </a:cubicBezTo>
                  <a:cubicBezTo>
                    <a:pt x="28124" y="7243"/>
                    <a:pt x="28144" y="7235"/>
                    <a:pt x="28162" y="7229"/>
                  </a:cubicBezTo>
                  <a:cubicBezTo>
                    <a:pt x="28176" y="7246"/>
                    <a:pt x="28200" y="7264"/>
                    <a:pt x="28193" y="7285"/>
                  </a:cubicBezTo>
                  <a:cubicBezTo>
                    <a:pt x="28176" y="7275"/>
                    <a:pt x="28163" y="7272"/>
                    <a:pt x="28146" y="7272"/>
                  </a:cubicBezTo>
                  <a:cubicBezTo>
                    <a:pt x="28137" y="7272"/>
                    <a:pt x="28128" y="7273"/>
                    <a:pt x="28117" y="7274"/>
                  </a:cubicBezTo>
                  <a:cubicBezTo>
                    <a:pt x="28061" y="7280"/>
                    <a:pt x="28058" y="7312"/>
                    <a:pt x="28030" y="7329"/>
                  </a:cubicBezTo>
                  <a:cubicBezTo>
                    <a:pt x="28020" y="7326"/>
                    <a:pt x="28010" y="7322"/>
                    <a:pt x="27999" y="7319"/>
                  </a:cubicBezTo>
                  <a:cubicBezTo>
                    <a:pt x="27989" y="7315"/>
                    <a:pt x="27980" y="7314"/>
                    <a:pt x="27971" y="7314"/>
                  </a:cubicBezTo>
                  <a:cubicBezTo>
                    <a:pt x="27953" y="7314"/>
                    <a:pt x="27938" y="7319"/>
                    <a:pt x="27930" y="7326"/>
                  </a:cubicBezTo>
                  <a:cubicBezTo>
                    <a:pt x="27912" y="7336"/>
                    <a:pt x="27919" y="7354"/>
                    <a:pt x="27950" y="7360"/>
                  </a:cubicBezTo>
                  <a:cubicBezTo>
                    <a:pt x="27957" y="7364"/>
                    <a:pt x="27971" y="7368"/>
                    <a:pt x="27971" y="7378"/>
                  </a:cubicBezTo>
                  <a:cubicBezTo>
                    <a:pt x="27953" y="7381"/>
                    <a:pt x="27967" y="7400"/>
                    <a:pt x="27947" y="7400"/>
                  </a:cubicBezTo>
                  <a:cubicBezTo>
                    <a:pt x="27944" y="7400"/>
                    <a:pt x="27940" y="7399"/>
                    <a:pt x="27936" y="7399"/>
                  </a:cubicBezTo>
                  <a:cubicBezTo>
                    <a:pt x="27921" y="7394"/>
                    <a:pt x="27907" y="7392"/>
                    <a:pt x="27895" y="7392"/>
                  </a:cubicBezTo>
                  <a:cubicBezTo>
                    <a:pt x="27859" y="7392"/>
                    <a:pt x="27839" y="7411"/>
                    <a:pt x="27826" y="7437"/>
                  </a:cubicBezTo>
                  <a:cubicBezTo>
                    <a:pt x="27838" y="7437"/>
                    <a:pt x="27851" y="7437"/>
                    <a:pt x="27864" y="7437"/>
                  </a:cubicBezTo>
                  <a:cubicBezTo>
                    <a:pt x="27884" y="7437"/>
                    <a:pt x="27904" y="7436"/>
                    <a:pt x="27922" y="7430"/>
                  </a:cubicBezTo>
                  <a:cubicBezTo>
                    <a:pt x="27959" y="7424"/>
                    <a:pt x="27986" y="7401"/>
                    <a:pt x="28026" y="7401"/>
                  </a:cubicBezTo>
                  <a:cubicBezTo>
                    <a:pt x="28030" y="7401"/>
                    <a:pt x="28035" y="7401"/>
                    <a:pt x="28040" y="7402"/>
                  </a:cubicBezTo>
                  <a:cubicBezTo>
                    <a:pt x="28051" y="7405"/>
                    <a:pt x="28054" y="7413"/>
                    <a:pt x="28054" y="7419"/>
                  </a:cubicBezTo>
                  <a:cubicBezTo>
                    <a:pt x="28044" y="7423"/>
                    <a:pt x="28030" y="7426"/>
                    <a:pt x="28034" y="7434"/>
                  </a:cubicBezTo>
                  <a:cubicBezTo>
                    <a:pt x="28036" y="7439"/>
                    <a:pt x="28044" y="7444"/>
                    <a:pt x="28054" y="7444"/>
                  </a:cubicBezTo>
                  <a:cubicBezTo>
                    <a:pt x="28056" y="7444"/>
                    <a:pt x="28059" y="7444"/>
                    <a:pt x="28061" y="7444"/>
                  </a:cubicBezTo>
                  <a:cubicBezTo>
                    <a:pt x="28073" y="7441"/>
                    <a:pt x="28088" y="7433"/>
                    <a:pt x="28100" y="7433"/>
                  </a:cubicBezTo>
                  <a:cubicBezTo>
                    <a:pt x="28102" y="7433"/>
                    <a:pt x="28104" y="7433"/>
                    <a:pt x="28106" y="7434"/>
                  </a:cubicBezTo>
                  <a:cubicBezTo>
                    <a:pt x="28119" y="7435"/>
                    <a:pt x="28130" y="7436"/>
                    <a:pt x="28138" y="7436"/>
                  </a:cubicBezTo>
                  <a:cubicBezTo>
                    <a:pt x="28187" y="7436"/>
                    <a:pt x="28158" y="7413"/>
                    <a:pt x="28138" y="7395"/>
                  </a:cubicBezTo>
                  <a:cubicBezTo>
                    <a:pt x="28138" y="7378"/>
                    <a:pt x="28079" y="7395"/>
                    <a:pt x="28099" y="7364"/>
                  </a:cubicBezTo>
                  <a:lnTo>
                    <a:pt x="28099" y="7364"/>
                  </a:lnTo>
                  <a:cubicBezTo>
                    <a:pt x="28114" y="7367"/>
                    <a:pt x="28123" y="7379"/>
                    <a:pt x="28138" y="7379"/>
                  </a:cubicBezTo>
                  <a:cubicBezTo>
                    <a:pt x="28141" y="7379"/>
                    <a:pt x="28144" y="7379"/>
                    <a:pt x="28148" y="7378"/>
                  </a:cubicBezTo>
                  <a:cubicBezTo>
                    <a:pt x="28153" y="7375"/>
                    <a:pt x="28158" y="7373"/>
                    <a:pt x="28162" y="7373"/>
                  </a:cubicBezTo>
                  <a:cubicBezTo>
                    <a:pt x="28163" y="7373"/>
                    <a:pt x="28164" y="7373"/>
                    <a:pt x="28165" y="7374"/>
                  </a:cubicBezTo>
                  <a:cubicBezTo>
                    <a:pt x="28181" y="7378"/>
                    <a:pt x="28196" y="7379"/>
                    <a:pt x="28210" y="7379"/>
                  </a:cubicBezTo>
                  <a:cubicBezTo>
                    <a:pt x="28255" y="7379"/>
                    <a:pt x="28287" y="7362"/>
                    <a:pt x="28308" y="7333"/>
                  </a:cubicBezTo>
                  <a:cubicBezTo>
                    <a:pt x="28312" y="7326"/>
                    <a:pt x="28317" y="7324"/>
                    <a:pt x="28324" y="7324"/>
                  </a:cubicBezTo>
                  <a:cubicBezTo>
                    <a:pt x="28329" y="7324"/>
                    <a:pt x="28333" y="7325"/>
                    <a:pt x="28338" y="7326"/>
                  </a:cubicBezTo>
                  <a:cubicBezTo>
                    <a:pt x="28343" y="7329"/>
                    <a:pt x="28346" y="7329"/>
                    <a:pt x="28349" y="7329"/>
                  </a:cubicBezTo>
                  <a:cubicBezTo>
                    <a:pt x="28356" y="7333"/>
                    <a:pt x="28363" y="7336"/>
                    <a:pt x="28367" y="7339"/>
                  </a:cubicBezTo>
                  <a:cubicBezTo>
                    <a:pt x="28370" y="7354"/>
                    <a:pt x="28370" y="7364"/>
                    <a:pt x="28373" y="7374"/>
                  </a:cubicBezTo>
                  <a:cubicBezTo>
                    <a:pt x="28374" y="7375"/>
                    <a:pt x="28375" y="7375"/>
                    <a:pt x="28376" y="7375"/>
                  </a:cubicBezTo>
                  <a:cubicBezTo>
                    <a:pt x="28389" y="7375"/>
                    <a:pt x="28400" y="7354"/>
                    <a:pt x="28412" y="7354"/>
                  </a:cubicBezTo>
                  <a:cubicBezTo>
                    <a:pt x="28416" y="7354"/>
                    <a:pt x="28421" y="7358"/>
                    <a:pt x="28426" y="7368"/>
                  </a:cubicBezTo>
                  <a:cubicBezTo>
                    <a:pt x="28433" y="7384"/>
                    <a:pt x="28415" y="7402"/>
                    <a:pt x="28460" y="7405"/>
                  </a:cubicBezTo>
                  <a:cubicBezTo>
                    <a:pt x="28472" y="7406"/>
                    <a:pt x="28482" y="7407"/>
                    <a:pt x="28492" y="7407"/>
                  </a:cubicBezTo>
                  <a:cubicBezTo>
                    <a:pt x="28516" y="7407"/>
                    <a:pt x="28535" y="7402"/>
                    <a:pt x="28547" y="7381"/>
                  </a:cubicBezTo>
                  <a:cubicBezTo>
                    <a:pt x="28474" y="7378"/>
                    <a:pt x="28453" y="7339"/>
                    <a:pt x="28422" y="7312"/>
                  </a:cubicBezTo>
                  <a:cubicBezTo>
                    <a:pt x="28450" y="7274"/>
                    <a:pt x="28516" y="7256"/>
                    <a:pt x="28547" y="7222"/>
                  </a:cubicBezTo>
                  <a:cubicBezTo>
                    <a:pt x="28554" y="7215"/>
                    <a:pt x="28572" y="7211"/>
                    <a:pt x="28561" y="7201"/>
                  </a:cubicBezTo>
                  <a:cubicBezTo>
                    <a:pt x="28578" y="7194"/>
                    <a:pt x="28599" y="7187"/>
                    <a:pt x="28613" y="7173"/>
                  </a:cubicBezTo>
                  <a:cubicBezTo>
                    <a:pt x="28620" y="7170"/>
                    <a:pt x="28627" y="7163"/>
                    <a:pt x="28637" y="7160"/>
                  </a:cubicBezTo>
                  <a:cubicBezTo>
                    <a:pt x="28658" y="7152"/>
                    <a:pt x="28682" y="7142"/>
                    <a:pt x="28706" y="7139"/>
                  </a:cubicBezTo>
                  <a:cubicBezTo>
                    <a:pt x="28712" y="7138"/>
                    <a:pt x="28718" y="7138"/>
                    <a:pt x="28723" y="7138"/>
                  </a:cubicBezTo>
                  <a:cubicBezTo>
                    <a:pt x="28760" y="7138"/>
                    <a:pt x="28790" y="7156"/>
                    <a:pt x="28825" y="7156"/>
                  </a:cubicBezTo>
                  <a:cubicBezTo>
                    <a:pt x="28829" y="7156"/>
                    <a:pt x="28832" y="7156"/>
                    <a:pt x="28835" y="7155"/>
                  </a:cubicBezTo>
                  <a:cubicBezTo>
                    <a:pt x="28854" y="7155"/>
                    <a:pt x="28847" y="7138"/>
                    <a:pt x="28866" y="7138"/>
                  </a:cubicBezTo>
                  <a:cubicBezTo>
                    <a:pt x="28868" y="7138"/>
                    <a:pt x="28870" y="7138"/>
                    <a:pt x="28873" y="7139"/>
                  </a:cubicBezTo>
                  <a:cubicBezTo>
                    <a:pt x="28877" y="7139"/>
                    <a:pt x="28881" y="7139"/>
                    <a:pt x="28884" y="7139"/>
                  </a:cubicBezTo>
                  <a:cubicBezTo>
                    <a:pt x="28925" y="7139"/>
                    <a:pt x="28904" y="7120"/>
                    <a:pt x="28894" y="7107"/>
                  </a:cubicBezTo>
                  <a:cubicBezTo>
                    <a:pt x="28902" y="7102"/>
                    <a:pt x="28909" y="7101"/>
                    <a:pt x="28917" y="7101"/>
                  </a:cubicBezTo>
                  <a:cubicBezTo>
                    <a:pt x="28932" y="7101"/>
                    <a:pt x="28946" y="7106"/>
                    <a:pt x="28960" y="7106"/>
                  </a:cubicBezTo>
                  <a:cubicBezTo>
                    <a:pt x="28965" y="7106"/>
                    <a:pt x="28969" y="7106"/>
                    <a:pt x="28974" y="7104"/>
                  </a:cubicBezTo>
                  <a:cubicBezTo>
                    <a:pt x="29019" y="7107"/>
                    <a:pt x="29009" y="7131"/>
                    <a:pt x="29019" y="7145"/>
                  </a:cubicBezTo>
                  <a:cubicBezTo>
                    <a:pt x="29030" y="7165"/>
                    <a:pt x="29048" y="7171"/>
                    <a:pt x="29069" y="7171"/>
                  </a:cubicBezTo>
                  <a:cubicBezTo>
                    <a:pt x="29081" y="7171"/>
                    <a:pt x="29095" y="7169"/>
                    <a:pt x="29109" y="7166"/>
                  </a:cubicBezTo>
                  <a:cubicBezTo>
                    <a:pt x="29129" y="7184"/>
                    <a:pt x="29119" y="7201"/>
                    <a:pt x="29126" y="7218"/>
                  </a:cubicBezTo>
                  <a:cubicBezTo>
                    <a:pt x="29119" y="7225"/>
                    <a:pt x="29102" y="7232"/>
                    <a:pt x="29123" y="7243"/>
                  </a:cubicBezTo>
                  <a:cubicBezTo>
                    <a:pt x="29137" y="7260"/>
                    <a:pt x="29150" y="7278"/>
                    <a:pt x="29176" y="7278"/>
                  </a:cubicBezTo>
                  <a:cubicBezTo>
                    <a:pt x="29187" y="7278"/>
                    <a:pt x="29200" y="7275"/>
                    <a:pt x="29217" y="7267"/>
                  </a:cubicBezTo>
                  <a:cubicBezTo>
                    <a:pt x="29251" y="7277"/>
                    <a:pt x="29238" y="7285"/>
                    <a:pt x="29217" y="7291"/>
                  </a:cubicBezTo>
                  <a:cubicBezTo>
                    <a:pt x="29175" y="7312"/>
                    <a:pt x="29203" y="7322"/>
                    <a:pt x="29234" y="7333"/>
                  </a:cubicBezTo>
                  <a:cubicBezTo>
                    <a:pt x="29245" y="7334"/>
                    <a:pt x="29257" y="7334"/>
                    <a:pt x="29267" y="7334"/>
                  </a:cubicBezTo>
                  <a:cubicBezTo>
                    <a:pt x="29322" y="7334"/>
                    <a:pt x="29359" y="7320"/>
                    <a:pt x="29379" y="7288"/>
                  </a:cubicBezTo>
                  <a:cubicBezTo>
                    <a:pt x="29386" y="7278"/>
                    <a:pt x="29390" y="7259"/>
                    <a:pt x="29412" y="7259"/>
                  </a:cubicBezTo>
                  <a:cubicBezTo>
                    <a:pt x="29414" y="7259"/>
                    <a:pt x="29416" y="7259"/>
                    <a:pt x="29418" y="7260"/>
                  </a:cubicBezTo>
                  <a:cubicBezTo>
                    <a:pt x="29436" y="7262"/>
                    <a:pt x="29454" y="7263"/>
                    <a:pt x="29472" y="7263"/>
                  </a:cubicBezTo>
                  <a:cubicBezTo>
                    <a:pt x="29515" y="7263"/>
                    <a:pt x="29556" y="7258"/>
                    <a:pt x="29595" y="7253"/>
                  </a:cubicBezTo>
                  <a:lnTo>
                    <a:pt x="29595" y="7253"/>
                  </a:lnTo>
                  <a:cubicBezTo>
                    <a:pt x="29587" y="7285"/>
                    <a:pt x="29637" y="7267"/>
                    <a:pt x="29654" y="7277"/>
                  </a:cubicBezTo>
                  <a:cubicBezTo>
                    <a:pt x="29659" y="7310"/>
                    <a:pt x="29668" y="7324"/>
                    <a:pt x="29693" y="7324"/>
                  </a:cubicBezTo>
                  <a:cubicBezTo>
                    <a:pt x="29705" y="7324"/>
                    <a:pt x="29720" y="7321"/>
                    <a:pt x="29741" y="7315"/>
                  </a:cubicBezTo>
                  <a:cubicBezTo>
                    <a:pt x="29765" y="7333"/>
                    <a:pt x="29796" y="7336"/>
                    <a:pt x="29827" y="7343"/>
                  </a:cubicBezTo>
                  <a:cubicBezTo>
                    <a:pt x="29849" y="7345"/>
                    <a:pt x="29871" y="7349"/>
                    <a:pt x="29893" y="7349"/>
                  </a:cubicBezTo>
                  <a:cubicBezTo>
                    <a:pt x="29912" y="7349"/>
                    <a:pt x="29931" y="7346"/>
                    <a:pt x="29949" y="7336"/>
                  </a:cubicBezTo>
                  <a:cubicBezTo>
                    <a:pt x="29955" y="7333"/>
                    <a:pt x="29966" y="7329"/>
                    <a:pt x="29973" y="7326"/>
                  </a:cubicBezTo>
                  <a:cubicBezTo>
                    <a:pt x="29975" y="7326"/>
                    <a:pt x="29976" y="7326"/>
                    <a:pt x="29978" y="7326"/>
                  </a:cubicBezTo>
                  <a:cubicBezTo>
                    <a:pt x="30011" y="7326"/>
                    <a:pt x="30034" y="7301"/>
                    <a:pt x="30067" y="7301"/>
                  </a:cubicBezTo>
                  <a:cubicBezTo>
                    <a:pt x="30077" y="7301"/>
                    <a:pt x="30087" y="7304"/>
                    <a:pt x="30098" y="7309"/>
                  </a:cubicBezTo>
                  <a:cubicBezTo>
                    <a:pt x="30123" y="7319"/>
                    <a:pt x="30148" y="7322"/>
                    <a:pt x="30174" y="7322"/>
                  </a:cubicBezTo>
                  <a:cubicBezTo>
                    <a:pt x="30209" y="7322"/>
                    <a:pt x="30244" y="7316"/>
                    <a:pt x="30278" y="7312"/>
                  </a:cubicBezTo>
                  <a:cubicBezTo>
                    <a:pt x="30292" y="7309"/>
                    <a:pt x="30292" y="7305"/>
                    <a:pt x="30288" y="7298"/>
                  </a:cubicBezTo>
                  <a:cubicBezTo>
                    <a:pt x="30286" y="7292"/>
                    <a:pt x="30278" y="7287"/>
                    <a:pt x="30273" y="7287"/>
                  </a:cubicBezTo>
                  <a:cubicBezTo>
                    <a:pt x="30272" y="7287"/>
                    <a:pt x="30272" y="7287"/>
                    <a:pt x="30271" y="7288"/>
                  </a:cubicBezTo>
                  <a:cubicBezTo>
                    <a:pt x="30261" y="7296"/>
                    <a:pt x="30252" y="7298"/>
                    <a:pt x="30243" y="7298"/>
                  </a:cubicBezTo>
                  <a:cubicBezTo>
                    <a:pt x="30222" y="7298"/>
                    <a:pt x="30203" y="7284"/>
                    <a:pt x="30183" y="7284"/>
                  </a:cubicBezTo>
                  <a:cubicBezTo>
                    <a:pt x="30181" y="7284"/>
                    <a:pt x="30180" y="7284"/>
                    <a:pt x="30178" y="7285"/>
                  </a:cubicBezTo>
                  <a:cubicBezTo>
                    <a:pt x="30164" y="7270"/>
                    <a:pt x="30119" y="7256"/>
                    <a:pt x="30143" y="7243"/>
                  </a:cubicBezTo>
                  <a:cubicBezTo>
                    <a:pt x="30209" y="7205"/>
                    <a:pt x="30136" y="7208"/>
                    <a:pt x="30112" y="7197"/>
                  </a:cubicBezTo>
                  <a:cubicBezTo>
                    <a:pt x="30108" y="7194"/>
                    <a:pt x="30101" y="7187"/>
                    <a:pt x="30104" y="7184"/>
                  </a:cubicBezTo>
                  <a:cubicBezTo>
                    <a:pt x="30115" y="7173"/>
                    <a:pt x="30125" y="7163"/>
                    <a:pt x="30098" y="7160"/>
                  </a:cubicBezTo>
                  <a:cubicBezTo>
                    <a:pt x="30093" y="7159"/>
                    <a:pt x="30089" y="7158"/>
                    <a:pt x="30086" y="7158"/>
                  </a:cubicBezTo>
                  <a:cubicBezTo>
                    <a:pt x="30069" y="7158"/>
                    <a:pt x="30060" y="7166"/>
                    <a:pt x="30060" y="7180"/>
                  </a:cubicBezTo>
                  <a:cubicBezTo>
                    <a:pt x="30060" y="7184"/>
                    <a:pt x="30056" y="7190"/>
                    <a:pt x="30056" y="7197"/>
                  </a:cubicBezTo>
                  <a:cubicBezTo>
                    <a:pt x="30040" y="7197"/>
                    <a:pt x="30024" y="7199"/>
                    <a:pt x="30008" y="7199"/>
                  </a:cubicBezTo>
                  <a:cubicBezTo>
                    <a:pt x="29999" y="7199"/>
                    <a:pt x="29991" y="7198"/>
                    <a:pt x="29983" y="7197"/>
                  </a:cubicBezTo>
                  <a:cubicBezTo>
                    <a:pt x="29931" y="7190"/>
                    <a:pt x="29928" y="7173"/>
                    <a:pt x="29966" y="7149"/>
                  </a:cubicBezTo>
                  <a:cubicBezTo>
                    <a:pt x="30015" y="7125"/>
                    <a:pt x="29994" y="7093"/>
                    <a:pt x="29976" y="7062"/>
                  </a:cubicBezTo>
                  <a:cubicBezTo>
                    <a:pt x="29962" y="7051"/>
                    <a:pt x="29928" y="7051"/>
                    <a:pt x="29935" y="7027"/>
                  </a:cubicBezTo>
                  <a:cubicBezTo>
                    <a:pt x="29941" y="7021"/>
                    <a:pt x="29936" y="7009"/>
                    <a:pt x="29952" y="7009"/>
                  </a:cubicBezTo>
                  <a:cubicBezTo>
                    <a:pt x="29954" y="7009"/>
                    <a:pt x="29956" y="7009"/>
                    <a:pt x="29959" y="7010"/>
                  </a:cubicBezTo>
                  <a:cubicBezTo>
                    <a:pt x="30011" y="7010"/>
                    <a:pt x="30021" y="6996"/>
                    <a:pt x="29997" y="6972"/>
                  </a:cubicBezTo>
                  <a:cubicBezTo>
                    <a:pt x="29981" y="6953"/>
                    <a:pt x="29991" y="6945"/>
                    <a:pt x="30006" y="6945"/>
                  </a:cubicBezTo>
                  <a:cubicBezTo>
                    <a:pt x="30011" y="6945"/>
                    <a:pt x="30016" y="6946"/>
                    <a:pt x="30021" y="6947"/>
                  </a:cubicBezTo>
                  <a:cubicBezTo>
                    <a:pt x="30034" y="6951"/>
                    <a:pt x="30047" y="6952"/>
                    <a:pt x="30059" y="6952"/>
                  </a:cubicBezTo>
                  <a:cubicBezTo>
                    <a:pt x="30085" y="6952"/>
                    <a:pt x="30110" y="6946"/>
                    <a:pt x="30136" y="6944"/>
                  </a:cubicBezTo>
                  <a:lnTo>
                    <a:pt x="30139" y="6944"/>
                  </a:lnTo>
                  <a:cubicBezTo>
                    <a:pt x="30154" y="6968"/>
                    <a:pt x="30164" y="6993"/>
                    <a:pt x="30129" y="7014"/>
                  </a:cubicBezTo>
                  <a:cubicBezTo>
                    <a:pt x="30119" y="7021"/>
                    <a:pt x="30119" y="7027"/>
                    <a:pt x="30125" y="7038"/>
                  </a:cubicBezTo>
                  <a:cubicBezTo>
                    <a:pt x="30132" y="7044"/>
                    <a:pt x="30140" y="7047"/>
                    <a:pt x="30149" y="7047"/>
                  </a:cubicBezTo>
                  <a:cubicBezTo>
                    <a:pt x="30155" y="7047"/>
                    <a:pt x="30161" y="7046"/>
                    <a:pt x="30167" y="7045"/>
                  </a:cubicBezTo>
                  <a:cubicBezTo>
                    <a:pt x="30177" y="7045"/>
                    <a:pt x="30185" y="7037"/>
                    <a:pt x="30196" y="7037"/>
                  </a:cubicBezTo>
                  <a:cubicBezTo>
                    <a:pt x="30199" y="7037"/>
                    <a:pt x="30204" y="7038"/>
                    <a:pt x="30209" y="7041"/>
                  </a:cubicBezTo>
                  <a:cubicBezTo>
                    <a:pt x="30202" y="7059"/>
                    <a:pt x="30157" y="7051"/>
                    <a:pt x="30164" y="7072"/>
                  </a:cubicBezTo>
                  <a:cubicBezTo>
                    <a:pt x="30170" y="7086"/>
                    <a:pt x="30188" y="7100"/>
                    <a:pt x="30209" y="7100"/>
                  </a:cubicBezTo>
                  <a:cubicBezTo>
                    <a:pt x="30212" y="7100"/>
                    <a:pt x="30215" y="7100"/>
                    <a:pt x="30218" y="7100"/>
                  </a:cubicBezTo>
                  <a:cubicBezTo>
                    <a:pt x="30264" y="7100"/>
                    <a:pt x="30258" y="7122"/>
                    <a:pt x="30261" y="7139"/>
                  </a:cubicBezTo>
                  <a:lnTo>
                    <a:pt x="30261" y="7166"/>
                  </a:lnTo>
                  <a:cubicBezTo>
                    <a:pt x="30247" y="7187"/>
                    <a:pt x="30285" y="7205"/>
                    <a:pt x="30278" y="7229"/>
                  </a:cubicBezTo>
                  <a:cubicBezTo>
                    <a:pt x="30275" y="7236"/>
                    <a:pt x="30281" y="7238"/>
                    <a:pt x="30288" y="7238"/>
                  </a:cubicBezTo>
                  <a:cubicBezTo>
                    <a:pt x="30296" y="7238"/>
                    <a:pt x="30306" y="7235"/>
                    <a:pt x="30309" y="7232"/>
                  </a:cubicBezTo>
                  <a:cubicBezTo>
                    <a:pt x="30321" y="7221"/>
                    <a:pt x="30330" y="7215"/>
                    <a:pt x="30341" y="7215"/>
                  </a:cubicBezTo>
                  <a:cubicBezTo>
                    <a:pt x="30351" y="7215"/>
                    <a:pt x="30363" y="7219"/>
                    <a:pt x="30378" y="7229"/>
                  </a:cubicBezTo>
                  <a:cubicBezTo>
                    <a:pt x="30384" y="7234"/>
                    <a:pt x="30397" y="7237"/>
                    <a:pt x="30410" y="7237"/>
                  </a:cubicBezTo>
                  <a:cubicBezTo>
                    <a:pt x="30425" y="7237"/>
                    <a:pt x="30441" y="7233"/>
                    <a:pt x="30448" y="7222"/>
                  </a:cubicBezTo>
                  <a:cubicBezTo>
                    <a:pt x="30458" y="7205"/>
                    <a:pt x="30428" y="7201"/>
                    <a:pt x="30407" y="7197"/>
                  </a:cubicBezTo>
                  <a:cubicBezTo>
                    <a:pt x="30403" y="7197"/>
                    <a:pt x="30399" y="7194"/>
                    <a:pt x="30396" y="7190"/>
                  </a:cubicBezTo>
                  <a:cubicBezTo>
                    <a:pt x="30420" y="7184"/>
                    <a:pt x="30399" y="7176"/>
                    <a:pt x="30393" y="7166"/>
                  </a:cubicBezTo>
                  <a:cubicBezTo>
                    <a:pt x="30424" y="7149"/>
                    <a:pt x="30476" y="7145"/>
                    <a:pt x="30476" y="7114"/>
                  </a:cubicBezTo>
                  <a:cubicBezTo>
                    <a:pt x="30528" y="7121"/>
                    <a:pt x="30503" y="7149"/>
                    <a:pt x="30521" y="7166"/>
                  </a:cubicBezTo>
                  <a:cubicBezTo>
                    <a:pt x="30537" y="7163"/>
                    <a:pt x="30523" y="7142"/>
                    <a:pt x="30552" y="7142"/>
                  </a:cubicBezTo>
                  <a:cubicBezTo>
                    <a:pt x="30554" y="7142"/>
                    <a:pt x="30557" y="7142"/>
                    <a:pt x="30559" y="7142"/>
                  </a:cubicBezTo>
                  <a:cubicBezTo>
                    <a:pt x="30538" y="7173"/>
                    <a:pt x="30570" y="7173"/>
                    <a:pt x="30604" y="7173"/>
                  </a:cubicBezTo>
                  <a:cubicBezTo>
                    <a:pt x="30610" y="7173"/>
                    <a:pt x="30617" y="7174"/>
                    <a:pt x="30623" y="7174"/>
                  </a:cubicBezTo>
                  <a:cubicBezTo>
                    <a:pt x="30667" y="7174"/>
                    <a:pt x="30702" y="7163"/>
                    <a:pt x="30726" y="7139"/>
                  </a:cubicBezTo>
                  <a:cubicBezTo>
                    <a:pt x="30738" y="7128"/>
                    <a:pt x="30752" y="7121"/>
                    <a:pt x="30765" y="7121"/>
                  </a:cubicBezTo>
                  <a:cubicBezTo>
                    <a:pt x="30774" y="7121"/>
                    <a:pt x="30783" y="7124"/>
                    <a:pt x="30791" y="7131"/>
                  </a:cubicBezTo>
                  <a:cubicBezTo>
                    <a:pt x="30808" y="7146"/>
                    <a:pt x="30827" y="7152"/>
                    <a:pt x="30848" y="7152"/>
                  </a:cubicBezTo>
                  <a:cubicBezTo>
                    <a:pt x="30856" y="7152"/>
                    <a:pt x="30865" y="7151"/>
                    <a:pt x="30875" y="7149"/>
                  </a:cubicBezTo>
                  <a:cubicBezTo>
                    <a:pt x="30881" y="7147"/>
                    <a:pt x="30886" y="7147"/>
                    <a:pt x="30891" y="7147"/>
                  </a:cubicBezTo>
                  <a:cubicBezTo>
                    <a:pt x="30919" y="7147"/>
                    <a:pt x="30920" y="7171"/>
                    <a:pt x="30940" y="7180"/>
                  </a:cubicBezTo>
                  <a:cubicBezTo>
                    <a:pt x="30955" y="7187"/>
                    <a:pt x="30937" y="7201"/>
                    <a:pt x="30916" y="7208"/>
                  </a:cubicBezTo>
                  <a:cubicBezTo>
                    <a:pt x="30895" y="7211"/>
                    <a:pt x="30875" y="7218"/>
                    <a:pt x="30895" y="7235"/>
                  </a:cubicBezTo>
                  <a:cubicBezTo>
                    <a:pt x="30903" y="7241"/>
                    <a:pt x="30911" y="7243"/>
                    <a:pt x="30920" y="7243"/>
                  </a:cubicBezTo>
                  <a:cubicBezTo>
                    <a:pt x="30930" y="7243"/>
                    <a:pt x="30939" y="7241"/>
                    <a:pt x="30948" y="7235"/>
                  </a:cubicBezTo>
                  <a:cubicBezTo>
                    <a:pt x="30975" y="7215"/>
                    <a:pt x="31024" y="7208"/>
                    <a:pt x="31010" y="7173"/>
                  </a:cubicBezTo>
                  <a:cubicBezTo>
                    <a:pt x="31010" y="7166"/>
                    <a:pt x="31007" y="7160"/>
                    <a:pt x="31020" y="7160"/>
                  </a:cubicBezTo>
                  <a:cubicBezTo>
                    <a:pt x="31023" y="7158"/>
                    <a:pt x="31026" y="7158"/>
                    <a:pt x="31029" y="7158"/>
                  </a:cubicBezTo>
                  <a:cubicBezTo>
                    <a:pt x="31036" y="7158"/>
                    <a:pt x="31041" y="7161"/>
                    <a:pt x="31041" y="7166"/>
                  </a:cubicBezTo>
                  <a:cubicBezTo>
                    <a:pt x="31035" y="7184"/>
                    <a:pt x="31070" y="7201"/>
                    <a:pt x="31038" y="7215"/>
                  </a:cubicBezTo>
                  <a:cubicBezTo>
                    <a:pt x="31031" y="7218"/>
                    <a:pt x="31024" y="7225"/>
                    <a:pt x="31035" y="7229"/>
                  </a:cubicBezTo>
                  <a:cubicBezTo>
                    <a:pt x="31048" y="7234"/>
                    <a:pt x="31063" y="7235"/>
                    <a:pt x="31078" y="7235"/>
                  </a:cubicBezTo>
                  <a:cubicBezTo>
                    <a:pt x="31093" y="7235"/>
                    <a:pt x="31109" y="7234"/>
                    <a:pt x="31124" y="7232"/>
                  </a:cubicBezTo>
                  <a:cubicBezTo>
                    <a:pt x="31153" y="7229"/>
                    <a:pt x="31149" y="7215"/>
                    <a:pt x="31142" y="7201"/>
                  </a:cubicBezTo>
                  <a:cubicBezTo>
                    <a:pt x="31139" y="7187"/>
                    <a:pt x="31128" y="7160"/>
                    <a:pt x="31156" y="7160"/>
                  </a:cubicBezTo>
                  <a:cubicBezTo>
                    <a:pt x="31159" y="7160"/>
                    <a:pt x="31162" y="7160"/>
                    <a:pt x="31165" y="7160"/>
                  </a:cubicBezTo>
                  <a:cubicBezTo>
                    <a:pt x="31202" y="7160"/>
                    <a:pt x="31231" y="7142"/>
                    <a:pt x="31267" y="7142"/>
                  </a:cubicBezTo>
                  <a:cubicBezTo>
                    <a:pt x="31312" y="7142"/>
                    <a:pt x="31350" y="7152"/>
                    <a:pt x="31340" y="7184"/>
                  </a:cubicBezTo>
                  <a:cubicBezTo>
                    <a:pt x="31323" y="7232"/>
                    <a:pt x="31374" y="7243"/>
                    <a:pt x="31423" y="7260"/>
                  </a:cubicBezTo>
                  <a:cubicBezTo>
                    <a:pt x="31425" y="7259"/>
                    <a:pt x="31426" y="7259"/>
                    <a:pt x="31427" y="7259"/>
                  </a:cubicBezTo>
                  <a:cubicBezTo>
                    <a:pt x="31439" y="7259"/>
                    <a:pt x="31442" y="7271"/>
                    <a:pt x="31459" y="7271"/>
                  </a:cubicBezTo>
                  <a:cubicBezTo>
                    <a:pt x="31461" y="7271"/>
                    <a:pt x="31463" y="7271"/>
                    <a:pt x="31465" y="7270"/>
                  </a:cubicBezTo>
                  <a:cubicBezTo>
                    <a:pt x="31448" y="7250"/>
                    <a:pt x="31472" y="7239"/>
                    <a:pt x="31489" y="7225"/>
                  </a:cubicBezTo>
                  <a:cubicBezTo>
                    <a:pt x="31527" y="7233"/>
                    <a:pt x="31565" y="7243"/>
                    <a:pt x="31603" y="7243"/>
                  </a:cubicBezTo>
                  <a:cubicBezTo>
                    <a:pt x="31630" y="7243"/>
                    <a:pt x="31657" y="7238"/>
                    <a:pt x="31683" y="7222"/>
                  </a:cubicBezTo>
                  <a:cubicBezTo>
                    <a:pt x="31689" y="7218"/>
                    <a:pt x="31696" y="7216"/>
                    <a:pt x="31704" y="7216"/>
                  </a:cubicBezTo>
                  <a:cubicBezTo>
                    <a:pt x="31711" y="7216"/>
                    <a:pt x="31718" y="7218"/>
                    <a:pt x="31721" y="7222"/>
                  </a:cubicBezTo>
                  <a:cubicBezTo>
                    <a:pt x="31752" y="7270"/>
                    <a:pt x="31836" y="7267"/>
                    <a:pt x="31895" y="7301"/>
                  </a:cubicBezTo>
                  <a:cubicBezTo>
                    <a:pt x="31888" y="7270"/>
                    <a:pt x="31826" y="7253"/>
                    <a:pt x="31864" y="7222"/>
                  </a:cubicBezTo>
                  <a:lnTo>
                    <a:pt x="31864" y="7222"/>
                  </a:lnTo>
                  <a:cubicBezTo>
                    <a:pt x="31873" y="7227"/>
                    <a:pt x="31870" y="7246"/>
                    <a:pt x="31881" y="7246"/>
                  </a:cubicBezTo>
                  <a:cubicBezTo>
                    <a:pt x="31886" y="7246"/>
                    <a:pt x="31894" y="7241"/>
                    <a:pt x="31909" y="7229"/>
                  </a:cubicBezTo>
                  <a:cubicBezTo>
                    <a:pt x="31940" y="7205"/>
                    <a:pt x="32006" y="7180"/>
                    <a:pt x="32058" y="7176"/>
                  </a:cubicBezTo>
                  <a:cubicBezTo>
                    <a:pt x="32124" y="7170"/>
                    <a:pt x="32120" y="7160"/>
                    <a:pt x="32099" y="7131"/>
                  </a:cubicBezTo>
                  <a:lnTo>
                    <a:pt x="32099" y="7131"/>
                  </a:lnTo>
                  <a:cubicBezTo>
                    <a:pt x="32103" y="7132"/>
                    <a:pt x="32107" y="7132"/>
                    <a:pt x="32111" y="7132"/>
                  </a:cubicBezTo>
                  <a:cubicBezTo>
                    <a:pt x="32156" y="7132"/>
                    <a:pt x="32163" y="7112"/>
                    <a:pt x="32179" y="7086"/>
                  </a:cubicBezTo>
                  <a:cubicBezTo>
                    <a:pt x="32204" y="7048"/>
                    <a:pt x="32155" y="7045"/>
                    <a:pt x="32141" y="7024"/>
                  </a:cubicBezTo>
                  <a:cubicBezTo>
                    <a:pt x="32131" y="7011"/>
                    <a:pt x="32107" y="7004"/>
                    <a:pt x="32081" y="7004"/>
                  </a:cubicBezTo>
                  <a:cubicBezTo>
                    <a:pt x="32073" y="7004"/>
                    <a:pt x="32063" y="7005"/>
                    <a:pt x="32055" y="7006"/>
                  </a:cubicBezTo>
                  <a:cubicBezTo>
                    <a:pt x="32040" y="7010"/>
                    <a:pt x="32028" y="7011"/>
                    <a:pt x="32018" y="7011"/>
                  </a:cubicBezTo>
                  <a:cubicBezTo>
                    <a:pt x="31986" y="7011"/>
                    <a:pt x="31978" y="6995"/>
                    <a:pt x="31978" y="6968"/>
                  </a:cubicBezTo>
                  <a:cubicBezTo>
                    <a:pt x="31986" y="6957"/>
                    <a:pt x="31998" y="6953"/>
                    <a:pt x="32011" y="6953"/>
                  </a:cubicBezTo>
                  <a:cubicBezTo>
                    <a:pt x="32025" y="6953"/>
                    <a:pt x="32040" y="6958"/>
                    <a:pt x="32051" y="6961"/>
                  </a:cubicBezTo>
                  <a:cubicBezTo>
                    <a:pt x="32079" y="6976"/>
                    <a:pt x="32106" y="6990"/>
                    <a:pt x="32134" y="6990"/>
                  </a:cubicBezTo>
                  <a:cubicBezTo>
                    <a:pt x="32152" y="6990"/>
                    <a:pt x="32170" y="6985"/>
                    <a:pt x="32189" y="6972"/>
                  </a:cubicBezTo>
                  <a:cubicBezTo>
                    <a:pt x="32194" y="6972"/>
                    <a:pt x="32204" y="6976"/>
                    <a:pt x="32210" y="6976"/>
                  </a:cubicBezTo>
                  <a:cubicBezTo>
                    <a:pt x="32213" y="6976"/>
                    <a:pt x="32219" y="6976"/>
                    <a:pt x="32226" y="6976"/>
                  </a:cubicBezTo>
                  <a:cubicBezTo>
                    <a:pt x="32277" y="6976"/>
                    <a:pt x="32409" y="6967"/>
                    <a:pt x="32436" y="6961"/>
                  </a:cubicBezTo>
                  <a:cubicBezTo>
                    <a:pt x="32439" y="6958"/>
                    <a:pt x="32443" y="6955"/>
                    <a:pt x="32447" y="6951"/>
                  </a:cubicBezTo>
                  <a:cubicBezTo>
                    <a:pt x="32402" y="6947"/>
                    <a:pt x="32405" y="6923"/>
                    <a:pt x="32402" y="6902"/>
                  </a:cubicBezTo>
                  <a:cubicBezTo>
                    <a:pt x="32402" y="6899"/>
                    <a:pt x="32394" y="6892"/>
                    <a:pt x="32384" y="6892"/>
                  </a:cubicBezTo>
                  <a:lnTo>
                    <a:pt x="32343" y="6892"/>
                  </a:lnTo>
                  <a:cubicBezTo>
                    <a:pt x="32321" y="6887"/>
                    <a:pt x="32300" y="6884"/>
                    <a:pt x="32279" y="6884"/>
                  </a:cubicBezTo>
                  <a:cubicBezTo>
                    <a:pt x="32247" y="6884"/>
                    <a:pt x="32215" y="6890"/>
                    <a:pt x="32183" y="6899"/>
                  </a:cubicBezTo>
                  <a:cubicBezTo>
                    <a:pt x="32173" y="6902"/>
                    <a:pt x="32155" y="6902"/>
                    <a:pt x="32159" y="6913"/>
                  </a:cubicBezTo>
                  <a:cubicBezTo>
                    <a:pt x="32161" y="6921"/>
                    <a:pt x="32168" y="6924"/>
                    <a:pt x="32177" y="6924"/>
                  </a:cubicBezTo>
                  <a:cubicBezTo>
                    <a:pt x="32180" y="6924"/>
                    <a:pt x="32183" y="6924"/>
                    <a:pt x="32186" y="6923"/>
                  </a:cubicBezTo>
                  <a:cubicBezTo>
                    <a:pt x="32198" y="6919"/>
                    <a:pt x="32205" y="6918"/>
                    <a:pt x="32209" y="6918"/>
                  </a:cubicBezTo>
                  <a:cubicBezTo>
                    <a:pt x="32219" y="6918"/>
                    <a:pt x="32212" y="6926"/>
                    <a:pt x="32207" y="6934"/>
                  </a:cubicBezTo>
                  <a:cubicBezTo>
                    <a:pt x="32200" y="6937"/>
                    <a:pt x="32189" y="6941"/>
                    <a:pt x="32179" y="6944"/>
                  </a:cubicBezTo>
                  <a:cubicBezTo>
                    <a:pt x="32173" y="6947"/>
                    <a:pt x="32167" y="6948"/>
                    <a:pt x="32161" y="6948"/>
                  </a:cubicBezTo>
                  <a:cubicBezTo>
                    <a:pt x="32144" y="6948"/>
                    <a:pt x="32129" y="6940"/>
                    <a:pt x="32114" y="6937"/>
                  </a:cubicBezTo>
                  <a:cubicBezTo>
                    <a:pt x="32117" y="6913"/>
                    <a:pt x="32159" y="6882"/>
                    <a:pt x="32072" y="6882"/>
                  </a:cubicBezTo>
                  <a:cubicBezTo>
                    <a:pt x="32055" y="6882"/>
                    <a:pt x="32055" y="6857"/>
                    <a:pt x="32072" y="6854"/>
                  </a:cubicBezTo>
                  <a:cubicBezTo>
                    <a:pt x="32144" y="6847"/>
                    <a:pt x="32120" y="6819"/>
                    <a:pt x="32114" y="6792"/>
                  </a:cubicBezTo>
                  <a:cubicBezTo>
                    <a:pt x="32123" y="6789"/>
                    <a:pt x="32131" y="6788"/>
                    <a:pt x="32138" y="6788"/>
                  </a:cubicBezTo>
                  <a:cubicBezTo>
                    <a:pt x="32153" y="6788"/>
                    <a:pt x="32166" y="6793"/>
                    <a:pt x="32179" y="6802"/>
                  </a:cubicBezTo>
                  <a:cubicBezTo>
                    <a:pt x="32189" y="6809"/>
                    <a:pt x="32200" y="6813"/>
                    <a:pt x="32211" y="6813"/>
                  </a:cubicBezTo>
                  <a:cubicBezTo>
                    <a:pt x="32220" y="6813"/>
                    <a:pt x="32230" y="6810"/>
                    <a:pt x="32239" y="6802"/>
                  </a:cubicBezTo>
                  <a:cubicBezTo>
                    <a:pt x="32259" y="6781"/>
                    <a:pt x="32239" y="6777"/>
                    <a:pt x="32214" y="6771"/>
                  </a:cubicBezTo>
                  <a:cubicBezTo>
                    <a:pt x="32204" y="6771"/>
                    <a:pt x="32176" y="6764"/>
                    <a:pt x="32189" y="6753"/>
                  </a:cubicBezTo>
                  <a:cubicBezTo>
                    <a:pt x="32224" y="6729"/>
                    <a:pt x="32169" y="6722"/>
                    <a:pt x="32179" y="6702"/>
                  </a:cubicBezTo>
                  <a:lnTo>
                    <a:pt x="32179" y="6702"/>
                  </a:lnTo>
                  <a:cubicBezTo>
                    <a:pt x="32192" y="6706"/>
                    <a:pt x="32201" y="6708"/>
                    <a:pt x="32207" y="6708"/>
                  </a:cubicBezTo>
                  <a:cubicBezTo>
                    <a:pt x="32226" y="6708"/>
                    <a:pt x="32224" y="6692"/>
                    <a:pt x="32224" y="6677"/>
                  </a:cubicBezTo>
                  <a:cubicBezTo>
                    <a:pt x="32228" y="6656"/>
                    <a:pt x="32207" y="6649"/>
                    <a:pt x="32183" y="6643"/>
                  </a:cubicBezTo>
                  <a:cubicBezTo>
                    <a:pt x="32162" y="6632"/>
                    <a:pt x="32159" y="6618"/>
                    <a:pt x="32169" y="6604"/>
                  </a:cubicBezTo>
                  <a:cubicBezTo>
                    <a:pt x="32171" y="6604"/>
                    <a:pt x="32173" y="6603"/>
                    <a:pt x="32175" y="6603"/>
                  </a:cubicBezTo>
                  <a:cubicBezTo>
                    <a:pt x="32193" y="6603"/>
                    <a:pt x="32200" y="6623"/>
                    <a:pt x="32219" y="6623"/>
                  </a:cubicBezTo>
                  <a:cubicBezTo>
                    <a:pt x="32223" y="6623"/>
                    <a:pt x="32229" y="6621"/>
                    <a:pt x="32235" y="6618"/>
                  </a:cubicBezTo>
                  <a:cubicBezTo>
                    <a:pt x="32242" y="6620"/>
                    <a:pt x="32249" y="6620"/>
                    <a:pt x="32256" y="6620"/>
                  </a:cubicBezTo>
                  <a:cubicBezTo>
                    <a:pt x="32265" y="6620"/>
                    <a:pt x="32274" y="6620"/>
                    <a:pt x="32283" y="6620"/>
                  </a:cubicBezTo>
                  <a:cubicBezTo>
                    <a:pt x="32299" y="6620"/>
                    <a:pt x="32315" y="6622"/>
                    <a:pt x="32328" y="6632"/>
                  </a:cubicBezTo>
                  <a:cubicBezTo>
                    <a:pt x="32357" y="6634"/>
                    <a:pt x="32387" y="6641"/>
                    <a:pt x="32416" y="6641"/>
                  </a:cubicBezTo>
                  <a:cubicBezTo>
                    <a:pt x="32430" y="6641"/>
                    <a:pt x="32443" y="6640"/>
                    <a:pt x="32457" y="6635"/>
                  </a:cubicBezTo>
                  <a:cubicBezTo>
                    <a:pt x="32460" y="6632"/>
                    <a:pt x="32464" y="6632"/>
                    <a:pt x="32464" y="6632"/>
                  </a:cubicBezTo>
                  <a:cubicBezTo>
                    <a:pt x="32471" y="6632"/>
                    <a:pt x="32474" y="6628"/>
                    <a:pt x="32478" y="6628"/>
                  </a:cubicBezTo>
                  <a:cubicBezTo>
                    <a:pt x="32481" y="6657"/>
                    <a:pt x="32492" y="6666"/>
                    <a:pt x="32506" y="6666"/>
                  </a:cubicBezTo>
                  <a:cubicBezTo>
                    <a:pt x="32528" y="6666"/>
                    <a:pt x="32559" y="6642"/>
                    <a:pt x="32583" y="6642"/>
                  </a:cubicBezTo>
                  <a:cubicBezTo>
                    <a:pt x="32585" y="6642"/>
                    <a:pt x="32587" y="6642"/>
                    <a:pt x="32589" y="6643"/>
                  </a:cubicBezTo>
                  <a:cubicBezTo>
                    <a:pt x="32592" y="6644"/>
                    <a:pt x="32595" y="6644"/>
                    <a:pt x="32598" y="6644"/>
                  </a:cubicBezTo>
                  <a:cubicBezTo>
                    <a:pt x="32613" y="6644"/>
                    <a:pt x="32620" y="6630"/>
                    <a:pt x="32623" y="6618"/>
                  </a:cubicBezTo>
                  <a:cubicBezTo>
                    <a:pt x="32627" y="6601"/>
                    <a:pt x="32606" y="6601"/>
                    <a:pt x="32589" y="6593"/>
                  </a:cubicBezTo>
                  <a:cubicBezTo>
                    <a:pt x="32572" y="6587"/>
                    <a:pt x="32543" y="6598"/>
                    <a:pt x="32537" y="6577"/>
                  </a:cubicBezTo>
                  <a:lnTo>
                    <a:pt x="32537" y="6577"/>
                  </a:lnTo>
                  <a:cubicBezTo>
                    <a:pt x="32565" y="6578"/>
                    <a:pt x="32592" y="6580"/>
                    <a:pt x="32619" y="6580"/>
                  </a:cubicBezTo>
                  <a:cubicBezTo>
                    <a:pt x="32647" y="6580"/>
                    <a:pt x="32674" y="6578"/>
                    <a:pt x="32703" y="6573"/>
                  </a:cubicBezTo>
                  <a:cubicBezTo>
                    <a:pt x="32712" y="6571"/>
                    <a:pt x="32721" y="6570"/>
                    <a:pt x="32729" y="6570"/>
                  </a:cubicBezTo>
                  <a:cubicBezTo>
                    <a:pt x="32752" y="6570"/>
                    <a:pt x="32773" y="6576"/>
                    <a:pt x="32793" y="6583"/>
                  </a:cubicBezTo>
                  <a:cubicBezTo>
                    <a:pt x="32804" y="6587"/>
                    <a:pt x="32818" y="6590"/>
                    <a:pt x="32828" y="6593"/>
                  </a:cubicBezTo>
                  <a:cubicBezTo>
                    <a:pt x="32891" y="6577"/>
                    <a:pt x="32956" y="6556"/>
                    <a:pt x="33019" y="6535"/>
                  </a:cubicBezTo>
                  <a:cubicBezTo>
                    <a:pt x="33040" y="6531"/>
                    <a:pt x="33043" y="6521"/>
                    <a:pt x="33022" y="6510"/>
                  </a:cubicBezTo>
                  <a:cubicBezTo>
                    <a:pt x="33005" y="6503"/>
                    <a:pt x="32988" y="6493"/>
                    <a:pt x="32985" y="6483"/>
                  </a:cubicBezTo>
                  <a:cubicBezTo>
                    <a:pt x="32998" y="6476"/>
                    <a:pt x="33009" y="6473"/>
                    <a:pt x="33017" y="6473"/>
                  </a:cubicBezTo>
                  <a:cubicBezTo>
                    <a:pt x="33035" y="6473"/>
                    <a:pt x="33045" y="6485"/>
                    <a:pt x="33057" y="6497"/>
                  </a:cubicBezTo>
                  <a:cubicBezTo>
                    <a:pt x="33057" y="6497"/>
                    <a:pt x="33057" y="6500"/>
                    <a:pt x="33060" y="6500"/>
                  </a:cubicBezTo>
                  <a:cubicBezTo>
                    <a:pt x="33092" y="6521"/>
                    <a:pt x="33089" y="6538"/>
                    <a:pt x="33050" y="6552"/>
                  </a:cubicBezTo>
                  <a:cubicBezTo>
                    <a:pt x="33033" y="6559"/>
                    <a:pt x="33022" y="6566"/>
                    <a:pt x="33030" y="6580"/>
                  </a:cubicBezTo>
                  <a:cubicBezTo>
                    <a:pt x="33036" y="6590"/>
                    <a:pt x="33050" y="6590"/>
                    <a:pt x="33064" y="6590"/>
                  </a:cubicBezTo>
                  <a:cubicBezTo>
                    <a:pt x="33119" y="6583"/>
                    <a:pt x="33179" y="6580"/>
                    <a:pt x="33234" y="6569"/>
                  </a:cubicBezTo>
                  <a:cubicBezTo>
                    <a:pt x="33259" y="6566"/>
                    <a:pt x="33262" y="6556"/>
                    <a:pt x="33269" y="6545"/>
                  </a:cubicBezTo>
                  <a:cubicBezTo>
                    <a:pt x="33279" y="6524"/>
                    <a:pt x="33251" y="6531"/>
                    <a:pt x="33244" y="6528"/>
                  </a:cubicBezTo>
                  <a:cubicBezTo>
                    <a:pt x="33227" y="6521"/>
                    <a:pt x="33227" y="6521"/>
                    <a:pt x="33259" y="6510"/>
                  </a:cubicBezTo>
                  <a:cubicBezTo>
                    <a:pt x="33280" y="6507"/>
                    <a:pt x="33280" y="6485"/>
                    <a:pt x="33304" y="6485"/>
                  </a:cubicBezTo>
                  <a:cubicBezTo>
                    <a:pt x="33307" y="6485"/>
                    <a:pt x="33310" y="6485"/>
                    <a:pt x="33313" y="6486"/>
                  </a:cubicBezTo>
                  <a:lnTo>
                    <a:pt x="33318" y="6486"/>
                  </a:lnTo>
                  <a:cubicBezTo>
                    <a:pt x="33318" y="6518"/>
                    <a:pt x="33342" y="6535"/>
                    <a:pt x="33397" y="6535"/>
                  </a:cubicBezTo>
                  <a:cubicBezTo>
                    <a:pt x="33414" y="6529"/>
                    <a:pt x="33433" y="6527"/>
                    <a:pt x="33451" y="6527"/>
                  </a:cubicBezTo>
                  <a:cubicBezTo>
                    <a:pt x="33468" y="6527"/>
                    <a:pt x="33484" y="6528"/>
                    <a:pt x="33499" y="6528"/>
                  </a:cubicBezTo>
                  <a:cubicBezTo>
                    <a:pt x="33506" y="6528"/>
                    <a:pt x="33512" y="6528"/>
                    <a:pt x="33518" y="6528"/>
                  </a:cubicBezTo>
                  <a:lnTo>
                    <a:pt x="33518" y="6535"/>
                  </a:lnTo>
                  <a:cubicBezTo>
                    <a:pt x="33480" y="6545"/>
                    <a:pt x="33456" y="6559"/>
                    <a:pt x="33443" y="6590"/>
                  </a:cubicBezTo>
                  <a:cubicBezTo>
                    <a:pt x="33468" y="6583"/>
                    <a:pt x="33494" y="6579"/>
                    <a:pt x="33520" y="6579"/>
                  </a:cubicBezTo>
                  <a:cubicBezTo>
                    <a:pt x="33529" y="6579"/>
                    <a:pt x="33538" y="6579"/>
                    <a:pt x="33547" y="6580"/>
                  </a:cubicBezTo>
                  <a:cubicBezTo>
                    <a:pt x="33561" y="6589"/>
                    <a:pt x="33579" y="6597"/>
                    <a:pt x="33597" y="6597"/>
                  </a:cubicBezTo>
                  <a:cubicBezTo>
                    <a:pt x="33606" y="6597"/>
                    <a:pt x="33614" y="6595"/>
                    <a:pt x="33622" y="6590"/>
                  </a:cubicBezTo>
                  <a:cubicBezTo>
                    <a:pt x="33657" y="6573"/>
                    <a:pt x="33696" y="6569"/>
                    <a:pt x="33734" y="6569"/>
                  </a:cubicBezTo>
                  <a:cubicBezTo>
                    <a:pt x="33765" y="6569"/>
                    <a:pt x="33776" y="6559"/>
                    <a:pt x="33761" y="6542"/>
                  </a:cubicBezTo>
                  <a:cubicBezTo>
                    <a:pt x="33782" y="6535"/>
                    <a:pt x="33810" y="6538"/>
                    <a:pt x="33817" y="6518"/>
                  </a:cubicBezTo>
                  <a:cubicBezTo>
                    <a:pt x="33828" y="6519"/>
                    <a:pt x="33839" y="6520"/>
                    <a:pt x="33849" y="6520"/>
                  </a:cubicBezTo>
                  <a:cubicBezTo>
                    <a:pt x="33914" y="6520"/>
                    <a:pt x="33958" y="6487"/>
                    <a:pt x="34015" y="6473"/>
                  </a:cubicBezTo>
                  <a:cubicBezTo>
                    <a:pt x="34029" y="6465"/>
                    <a:pt x="34042" y="6459"/>
                    <a:pt x="34060" y="6459"/>
                  </a:cubicBezTo>
                  <a:cubicBezTo>
                    <a:pt x="34072" y="6438"/>
                    <a:pt x="34091" y="6411"/>
                    <a:pt x="34123" y="6411"/>
                  </a:cubicBezTo>
                  <a:cubicBezTo>
                    <a:pt x="34128" y="6411"/>
                    <a:pt x="34134" y="6412"/>
                    <a:pt x="34139" y="6414"/>
                  </a:cubicBezTo>
                  <a:cubicBezTo>
                    <a:pt x="34152" y="6416"/>
                    <a:pt x="34162" y="6418"/>
                    <a:pt x="34170" y="6418"/>
                  </a:cubicBezTo>
                  <a:cubicBezTo>
                    <a:pt x="34196" y="6418"/>
                    <a:pt x="34193" y="6401"/>
                    <a:pt x="34199" y="6385"/>
                  </a:cubicBezTo>
                  <a:cubicBezTo>
                    <a:pt x="34199" y="6379"/>
                    <a:pt x="34202" y="6369"/>
                    <a:pt x="34205" y="6361"/>
                  </a:cubicBezTo>
                  <a:cubicBezTo>
                    <a:pt x="34209" y="6354"/>
                    <a:pt x="34237" y="6358"/>
                    <a:pt x="34219" y="6344"/>
                  </a:cubicBezTo>
                  <a:cubicBezTo>
                    <a:pt x="34210" y="6338"/>
                    <a:pt x="34195" y="6325"/>
                    <a:pt x="34184" y="6325"/>
                  </a:cubicBezTo>
                  <a:cubicBezTo>
                    <a:pt x="34182" y="6325"/>
                    <a:pt x="34179" y="6326"/>
                    <a:pt x="34178" y="6327"/>
                  </a:cubicBezTo>
                  <a:cubicBezTo>
                    <a:pt x="34161" y="6338"/>
                    <a:pt x="34142" y="6341"/>
                    <a:pt x="34122" y="6341"/>
                  </a:cubicBezTo>
                  <a:cubicBezTo>
                    <a:pt x="34097" y="6341"/>
                    <a:pt x="34072" y="6337"/>
                    <a:pt x="34047" y="6337"/>
                  </a:cubicBezTo>
                  <a:cubicBezTo>
                    <a:pt x="34043" y="6337"/>
                    <a:pt x="34039" y="6337"/>
                    <a:pt x="34035" y="6337"/>
                  </a:cubicBezTo>
                  <a:cubicBezTo>
                    <a:pt x="34016" y="6340"/>
                    <a:pt x="33997" y="6341"/>
                    <a:pt x="33979" y="6341"/>
                  </a:cubicBezTo>
                  <a:cubicBezTo>
                    <a:pt x="33894" y="6341"/>
                    <a:pt x="33812" y="6319"/>
                    <a:pt x="33726" y="6319"/>
                  </a:cubicBezTo>
                  <a:cubicBezTo>
                    <a:pt x="33725" y="6320"/>
                    <a:pt x="33723" y="6320"/>
                    <a:pt x="33720" y="6320"/>
                  </a:cubicBezTo>
                  <a:cubicBezTo>
                    <a:pt x="33702" y="6320"/>
                    <a:pt x="33673" y="6308"/>
                    <a:pt x="33682" y="6299"/>
                  </a:cubicBezTo>
                  <a:cubicBezTo>
                    <a:pt x="33699" y="6276"/>
                    <a:pt x="33678" y="6268"/>
                    <a:pt x="33663" y="6268"/>
                  </a:cubicBezTo>
                  <a:cubicBezTo>
                    <a:pt x="33657" y="6268"/>
                    <a:pt x="33653" y="6269"/>
                    <a:pt x="33651" y="6271"/>
                  </a:cubicBezTo>
                  <a:cubicBezTo>
                    <a:pt x="33644" y="6278"/>
                    <a:pt x="33639" y="6280"/>
                    <a:pt x="33634" y="6280"/>
                  </a:cubicBezTo>
                  <a:cubicBezTo>
                    <a:pt x="33620" y="6280"/>
                    <a:pt x="33612" y="6260"/>
                    <a:pt x="33601" y="6260"/>
                  </a:cubicBezTo>
                  <a:cubicBezTo>
                    <a:pt x="33597" y="6260"/>
                    <a:pt x="33593" y="6262"/>
                    <a:pt x="33588" y="6268"/>
                  </a:cubicBezTo>
                  <a:cubicBezTo>
                    <a:pt x="33583" y="6273"/>
                    <a:pt x="33579" y="6275"/>
                    <a:pt x="33574" y="6275"/>
                  </a:cubicBezTo>
                  <a:cubicBezTo>
                    <a:pt x="33564" y="6275"/>
                    <a:pt x="33556" y="6265"/>
                    <a:pt x="33547" y="6265"/>
                  </a:cubicBezTo>
                  <a:lnTo>
                    <a:pt x="33547" y="6219"/>
                  </a:lnTo>
                  <a:cubicBezTo>
                    <a:pt x="33559" y="6214"/>
                    <a:pt x="33571" y="6212"/>
                    <a:pt x="33583" y="6212"/>
                  </a:cubicBezTo>
                  <a:cubicBezTo>
                    <a:pt x="33615" y="6212"/>
                    <a:pt x="33646" y="6225"/>
                    <a:pt x="33677" y="6225"/>
                  </a:cubicBezTo>
                  <a:cubicBezTo>
                    <a:pt x="33683" y="6225"/>
                    <a:pt x="33689" y="6224"/>
                    <a:pt x="33696" y="6223"/>
                  </a:cubicBezTo>
                  <a:cubicBezTo>
                    <a:pt x="33727" y="6224"/>
                    <a:pt x="33759" y="6224"/>
                    <a:pt x="33791" y="6224"/>
                  </a:cubicBezTo>
                  <a:cubicBezTo>
                    <a:pt x="34039" y="6224"/>
                    <a:pt x="34285" y="6202"/>
                    <a:pt x="34528" y="6174"/>
                  </a:cubicBezTo>
                  <a:cubicBezTo>
                    <a:pt x="34597" y="6167"/>
                    <a:pt x="34671" y="6164"/>
                    <a:pt x="34736" y="6146"/>
                  </a:cubicBezTo>
                  <a:cubicBezTo>
                    <a:pt x="34791" y="6150"/>
                    <a:pt x="34851" y="6146"/>
                    <a:pt x="34903" y="6156"/>
                  </a:cubicBezTo>
                  <a:cubicBezTo>
                    <a:pt x="34932" y="6161"/>
                    <a:pt x="34957" y="6169"/>
                    <a:pt x="34985" y="6169"/>
                  </a:cubicBezTo>
                  <a:cubicBezTo>
                    <a:pt x="34998" y="6169"/>
                    <a:pt x="35010" y="6168"/>
                    <a:pt x="35025" y="6164"/>
                  </a:cubicBezTo>
                  <a:cubicBezTo>
                    <a:pt x="35052" y="6156"/>
                    <a:pt x="35055" y="6156"/>
                    <a:pt x="35049" y="6143"/>
                  </a:cubicBezTo>
                  <a:cubicBezTo>
                    <a:pt x="35028" y="6119"/>
                    <a:pt x="35017" y="6094"/>
                    <a:pt x="35035" y="6070"/>
                  </a:cubicBezTo>
                  <a:cubicBezTo>
                    <a:pt x="35062" y="6063"/>
                    <a:pt x="35090" y="6063"/>
                    <a:pt x="35111" y="6042"/>
                  </a:cubicBezTo>
                  <a:cubicBezTo>
                    <a:pt x="35028" y="6032"/>
                    <a:pt x="34963" y="5996"/>
                    <a:pt x="34875" y="5996"/>
                  </a:cubicBezTo>
                  <a:cubicBezTo>
                    <a:pt x="34867" y="5996"/>
                    <a:pt x="34859" y="5997"/>
                    <a:pt x="34851" y="5997"/>
                  </a:cubicBezTo>
                  <a:cubicBezTo>
                    <a:pt x="34838" y="5999"/>
                    <a:pt x="34825" y="5999"/>
                    <a:pt x="34812" y="5999"/>
                  </a:cubicBezTo>
                  <a:cubicBezTo>
                    <a:pt x="34761" y="5999"/>
                    <a:pt x="34710" y="5987"/>
                    <a:pt x="34687" y="5945"/>
                  </a:cubicBezTo>
                  <a:cubicBezTo>
                    <a:pt x="34681" y="5931"/>
                    <a:pt x="34663" y="5931"/>
                    <a:pt x="34646" y="5927"/>
                  </a:cubicBezTo>
                  <a:cubicBezTo>
                    <a:pt x="34620" y="5924"/>
                    <a:pt x="34594" y="5922"/>
                    <a:pt x="34568" y="5922"/>
                  </a:cubicBezTo>
                  <a:cubicBezTo>
                    <a:pt x="34543" y="5922"/>
                    <a:pt x="34518" y="5924"/>
                    <a:pt x="34493" y="5927"/>
                  </a:cubicBezTo>
                  <a:cubicBezTo>
                    <a:pt x="34375" y="5941"/>
                    <a:pt x="34254" y="5938"/>
                    <a:pt x="34136" y="5941"/>
                  </a:cubicBezTo>
                  <a:cubicBezTo>
                    <a:pt x="34126" y="5941"/>
                    <a:pt x="34114" y="5942"/>
                    <a:pt x="34103" y="5942"/>
                  </a:cubicBezTo>
                  <a:cubicBezTo>
                    <a:pt x="34080" y="5942"/>
                    <a:pt x="34056" y="5940"/>
                    <a:pt x="34035" y="5931"/>
                  </a:cubicBezTo>
                  <a:cubicBezTo>
                    <a:pt x="34063" y="5906"/>
                    <a:pt x="34112" y="5911"/>
                    <a:pt x="34139" y="5890"/>
                  </a:cubicBezTo>
                  <a:cubicBezTo>
                    <a:pt x="34101" y="5876"/>
                    <a:pt x="34063" y="5872"/>
                    <a:pt x="34029" y="5872"/>
                  </a:cubicBezTo>
                  <a:cubicBezTo>
                    <a:pt x="33975" y="5872"/>
                    <a:pt x="33922" y="5878"/>
                    <a:pt x="33870" y="5878"/>
                  </a:cubicBezTo>
                  <a:cubicBezTo>
                    <a:pt x="33844" y="5878"/>
                    <a:pt x="33818" y="5877"/>
                    <a:pt x="33792" y="5872"/>
                  </a:cubicBezTo>
                  <a:cubicBezTo>
                    <a:pt x="33747" y="5858"/>
                    <a:pt x="33699" y="5862"/>
                    <a:pt x="33654" y="5855"/>
                  </a:cubicBezTo>
                  <a:cubicBezTo>
                    <a:pt x="33646" y="5848"/>
                    <a:pt x="33636" y="5846"/>
                    <a:pt x="33626" y="5846"/>
                  </a:cubicBezTo>
                  <a:cubicBezTo>
                    <a:pt x="33616" y="5846"/>
                    <a:pt x="33604" y="5848"/>
                    <a:pt x="33592" y="5848"/>
                  </a:cubicBezTo>
                  <a:cubicBezTo>
                    <a:pt x="33571" y="5848"/>
                    <a:pt x="33567" y="5841"/>
                    <a:pt x="33574" y="5831"/>
                  </a:cubicBezTo>
                  <a:cubicBezTo>
                    <a:pt x="33598" y="5831"/>
                    <a:pt x="33626" y="5831"/>
                    <a:pt x="33651" y="5834"/>
                  </a:cubicBezTo>
                  <a:cubicBezTo>
                    <a:pt x="33659" y="5836"/>
                    <a:pt x="33665" y="5837"/>
                    <a:pt x="33671" y="5837"/>
                  </a:cubicBezTo>
                  <a:cubicBezTo>
                    <a:pt x="33693" y="5837"/>
                    <a:pt x="33701" y="5824"/>
                    <a:pt x="33709" y="5813"/>
                  </a:cubicBezTo>
                  <a:cubicBezTo>
                    <a:pt x="33711" y="5813"/>
                    <a:pt x="33713" y="5813"/>
                    <a:pt x="33714" y="5813"/>
                  </a:cubicBezTo>
                  <a:cubicBezTo>
                    <a:pt x="33742" y="5813"/>
                    <a:pt x="33757" y="5791"/>
                    <a:pt x="33780" y="5791"/>
                  </a:cubicBezTo>
                  <a:cubicBezTo>
                    <a:pt x="33783" y="5791"/>
                    <a:pt x="33786" y="5792"/>
                    <a:pt x="33789" y="5792"/>
                  </a:cubicBezTo>
                  <a:cubicBezTo>
                    <a:pt x="33799" y="5795"/>
                    <a:pt x="33808" y="5796"/>
                    <a:pt x="33815" y="5796"/>
                  </a:cubicBezTo>
                  <a:cubicBezTo>
                    <a:pt x="33840" y="5796"/>
                    <a:pt x="33856" y="5785"/>
                    <a:pt x="33872" y="5772"/>
                  </a:cubicBezTo>
                  <a:cubicBezTo>
                    <a:pt x="33876" y="5775"/>
                    <a:pt x="33883" y="5778"/>
                    <a:pt x="33886" y="5778"/>
                  </a:cubicBezTo>
                  <a:cubicBezTo>
                    <a:pt x="33943" y="5775"/>
                    <a:pt x="33998" y="5760"/>
                    <a:pt x="34054" y="5760"/>
                  </a:cubicBezTo>
                  <a:cubicBezTo>
                    <a:pt x="34060" y="5760"/>
                    <a:pt x="34065" y="5760"/>
                    <a:pt x="34070" y="5761"/>
                  </a:cubicBezTo>
                  <a:cubicBezTo>
                    <a:pt x="34095" y="5761"/>
                    <a:pt x="34077" y="5747"/>
                    <a:pt x="34074" y="5737"/>
                  </a:cubicBezTo>
                  <a:lnTo>
                    <a:pt x="34074" y="5737"/>
                  </a:lnTo>
                  <a:cubicBezTo>
                    <a:pt x="34120" y="5738"/>
                    <a:pt x="34167" y="5741"/>
                    <a:pt x="34213" y="5741"/>
                  </a:cubicBezTo>
                  <a:cubicBezTo>
                    <a:pt x="34285" y="5741"/>
                    <a:pt x="34355" y="5733"/>
                    <a:pt x="34413" y="5695"/>
                  </a:cubicBezTo>
                  <a:cubicBezTo>
                    <a:pt x="34479" y="5688"/>
                    <a:pt x="34546" y="5685"/>
                    <a:pt x="34597" y="5653"/>
                  </a:cubicBezTo>
                  <a:cubicBezTo>
                    <a:pt x="34615" y="5643"/>
                    <a:pt x="34636" y="5643"/>
                    <a:pt x="34653" y="5643"/>
                  </a:cubicBezTo>
                  <a:cubicBezTo>
                    <a:pt x="34657" y="5647"/>
                    <a:pt x="34660" y="5647"/>
                    <a:pt x="34663" y="5647"/>
                  </a:cubicBezTo>
                  <a:cubicBezTo>
                    <a:pt x="34681" y="5647"/>
                    <a:pt x="34698" y="5647"/>
                    <a:pt x="34712" y="5643"/>
                  </a:cubicBezTo>
                  <a:cubicBezTo>
                    <a:pt x="34796" y="5636"/>
                    <a:pt x="34930" y="5605"/>
                    <a:pt x="34951" y="5588"/>
                  </a:cubicBezTo>
                  <a:cubicBezTo>
                    <a:pt x="34955" y="5584"/>
                    <a:pt x="34955" y="5581"/>
                    <a:pt x="34955" y="5573"/>
                  </a:cubicBezTo>
                  <a:cubicBezTo>
                    <a:pt x="34963" y="5568"/>
                    <a:pt x="34974" y="5568"/>
                    <a:pt x="34985" y="5568"/>
                  </a:cubicBezTo>
                  <a:cubicBezTo>
                    <a:pt x="34990" y="5568"/>
                    <a:pt x="34996" y="5568"/>
                    <a:pt x="35001" y="5568"/>
                  </a:cubicBezTo>
                  <a:cubicBezTo>
                    <a:pt x="35006" y="5568"/>
                    <a:pt x="35012" y="5568"/>
                    <a:pt x="35017" y="5567"/>
                  </a:cubicBezTo>
                  <a:cubicBezTo>
                    <a:pt x="35115" y="5557"/>
                    <a:pt x="35204" y="5539"/>
                    <a:pt x="35288" y="5511"/>
                  </a:cubicBezTo>
                  <a:cubicBezTo>
                    <a:pt x="35299" y="5504"/>
                    <a:pt x="35316" y="5504"/>
                    <a:pt x="35305" y="5487"/>
                  </a:cubicBezTo>
                  <a:cubicBezTo>
                    <a:pt x="35289" y="5486"/>
                    <a:pt x="35274" y="5486"/>
                    <a:pt x="35258" y="5486"/>
                  </a:cubicBezTo>
                  <a:cubicBezTo>
                    <a:pt x="35175" y="5486"/>
                    <a:pt x="35090" y="5493"/>
                    <a:pt x="35017" y="5511"/>
                  </a:cubicBezTo>
                  <a:cubicBezTo>
                    <a:pt x="34781" y="5567"/>
                    <a:pt x="34528" y="5584"/>
                    <a:pt x="34289" y="5629"/>
                  </a:cubicBezTo>
                  <a:cubicBezTo>
                    <a:pt x="34188" y="5650"/>
                    <a:pt x="34080" y="5661"/>
                    <a:pt x="33976" y="5667"/>
                  </a:cubicBezTo>
                  <a:cubicBezTo>
                    <a:pt x="33853" y="5677"/>
                    <a:pt x="33741" y="5707"/>
                    <a:pt x="33616" y="5707"/>
                  </a:cubicBezTo>
                  <a:cubicBezTo>
                    <a:pt x="33605" y="5707"/>
                    <a:pt x="33593" y="5706"/>
                    <a:pt x="33581" y="5706"/>
                  </a:cubicBezTo>
                  <a:cubicBezTo>
                    <a:pt x="33498" y="5706"/>
                    <a:pt x="33414" y="5730"/>
                    <a:pt x="33328" y="5744"/>
                  </a:cubicBezTo>
                  <a:cubicBezTo>
                    <a:pt x="33248" y="5757"/>
                    <a:pt x="33164" y="5757"/>
                    <a:pt x="33085" y="5768"/>
                  </a:cubicBezTo>
                  <a:cubicBezTo>
                    <a:pt x="33017" y="5776"/>
                    <a:pt x="32946" y="5786"/>
                    <a:pt x="32876" y="5786"/>
                  </a:cubicBezTo>
                  <a:cubicBezTo>
                    <a:pt x="32825" y="5786"/>
                    <a:pt x="32774" y="5781"/>
                    <a:pt x="32724" y="5765"/>
                  </a:cubicBezTo>
                  <a:cubicBezTo>
                    <a:pt x="32654" y="5737"/>
                    <a:pt x="32581" y="5726"/>
                    <a:pt x="32501" y="5726"/>
                  </a:cubicBezTo>
                  <a:cubicBezTo>
                    <a:pt x="32490" y="5726"/>
                    <a:pt x="32479" y="5726"/>
                    <a:pt x="32468" y="5727"/>
                  </a:cubicBezTo>
                  <a:cubicBezTo>
                    <a:pt x="32447" y="5716"/>
                    <a:pt x="32415" y="5716"/>
                    <a:pt x="32388" y="5709"/>
                  </a:cubicBezTo>
                  <a:cubicBezTo>
                    <a:pt x="32364" y="5706"/>
                    <a:pt x="32340" y="5704"/>
                    <a:pt x="32316" y="5704"/>
                  </a:cubicBezTo>
                  <a:cubicBezTo>
                    <a:pt x="32228" y="5704"/>
                    <a:pt x="32142" y="5724"/>
                    <a:pt x="32053" y="5724"/>
                  </a:cubicBezTo>
                  <a:cubicBezTo>
                    <a:pt x="32048" y="5724"/>
                    <a:pt x="32042" y="5723"/>
                    <a:pt x="32037" y="5723"/>
                  </a:cubicBezTo>
                  <a:cubicBezTo>
                    <a:pt x="32014" y="5722"/>
                    <a:pt x="31991" y="5721"/>
                    <a:pt x="31969" y="5721"/>
                  </a:cubicBezTo>
                  <a:cubicBezTo>
                    <a:pt x="31889" y="5721"/>
                    <a:pt x="31810" y="5730"/>
                    <a:pt x="31731" y="5744"/>
                  </a:cubicBezTo>
                  <a:lnTo>
                    <a:pt x="31707" y="5744"/>
                  </a:lnTo>
                  <a:cubicBezTo>
                    <a:pt x="31683" y="5744"/>
                    <a:pt x="31659" y="5737"/>
                    <a:pt x="31635" y="5737"/>
                  </a:cubicBezTo>
                  <a:cubicBezTo>
                    <a:pt x="31552" y="5747"/>
                    <a:pt x="31465" y="5757"/>
                    <a:pt x="31382" y="5768"/>
                  </a:cubicBezTo>
                  <a:cubicBezTo>
                    <a:pt x="31371" y="5768"/>
                    <a:pt x="31360" y="5769"/>
                    <a:pt x="31350" y="5769"/>
                  </a:cubicBezTo>
                  <a:cubicBezTo>
                    <a:pt x="31246" y="5769"/>
                    <a:pt x="31144" y="5758"/>
                    <a:pt x="31042" y="5758"/>
                  </a:cubicBezTo>
                  <a:cubicBezTo>
                    <a:pt x="31014" y="5758"/>
                    <a:pt x="30986" y="5759"/>
                    <a:pt x="30958" y="5761"/>
                  </a:cubicBezTo>
                  <a:cubicBezTo>
                    <a:pt x="30986" y="5751"/>
                    <a:pt x="31014" y="5761"/>
                    <a:pt x="31049" y="5744"/>
                  </a:cubicBezTo>
                  <a:lnTo>
                    <a:pt x="31049" y="5744"/>
                  </a:lnTo>
                  <a:cubicBezTo>
                    <a:pt x="31025" y="5746"/>
                    <a:pt x="31001" y="5747"/>
                    <a:pt x="30979" y="5747"/>
                  </a:cubicBezTo>
                  <a:cubicBezTo>
                    <a:pt x="30916" y="5747"/>
                    <a:pt x="30858" y="5740"/>
                    <a:pt x="30802" y="5730"/>
                  </a:cubicBezTo>
                  <a:cubicBezTo>
                    <a:pt x="30743" y="5716"/>
                    <a:pt x="30687" y="5709"/>
                    <a:pt x="30625" y="5709"/>
                  </a:cubicBezTo>
                  <a:lnTo>
                    <a:pt x="30625" y="5702"/>
                  </a:lnTo>
                  <a:cubicBezTo>
                    <a:pt x="30625" y="5695"/>
                    <a:pt x="30594" y="5685"/>
                    <a:pt x="30612" y="5682"/>
                  </a:cubicBezTo>
                  <a:cubicBezTo>
                    <a:pt x="30631" y="5674"/>
                    <a:pt x="30653" y="5661"/>
                    <a:pt x="30678" y="5661"/>
                  </a:cubicBezTo>
                  <a:cubicBezTo>
                    <a:pt x="30688" y="5661"/>
                    <a:pt x="30698" y="5663"/>
                    <a:pt x="30708" y="5667"/>
                  </a:cubicBezTo>
                  <a:cubicBezTo>
                    <a:pt x="30717" y="5669"/>
                    <a:pt x="30726" y="5669"/>
                    <a:pt x="30734" y="5669"/>
                  </a:cubicBezTo>
                  <a:cubicBezTo>
                    <a:pt x="30754" y="5669"/>
                    <a:pt x="30773" y="5666"/>
                    <a:pt x="30785" y="5653"/>
                  </a:cubicBezTo>
                  <a:cubicBezTo>
                    <a:pt x="30791" y="5643"/>
                    <a:pt x="30778" y="5636"/>
                    <a:pt x="30767" y="5633"/>
                  </a:cubicBezTo>
                  <a:cubicBezTo>
                    <a:pt x="30757" y="5629"/>
                    <a:pt x="30748" y="5627"/>
                    <a:pt x="30739" y="5627"/>
                  </a:cubicBezTo>
                  <a:cubicBezTo>
                    <a:pt x="30725" y="5627"/>
                    <a:pt x="30714" y="5632"/>
                    <a:pt x="30705" y="5643"/>
                  </a:cubicBezTo>
                  <a:cubicBezTo>
                    <a:pt x="30700" y="5646"/>
                    <a:pt x="30693" y="5648"/>
                    <a:pt x="30686" y="5648"/>
                  </a:cubicBezTo>
                  <a:cubicBezTo>
                    <a:pt x="30683" y="5648"/>
                    <a:pt x="30680" y="5648"/>
                    <a:pt x="30677" y="5647"/>
                  </a:cubicBezTo>
                  <a:cubicBezTo>
                    <a:pt x="30667" y="5640"/>
                    <a:pt x="30677" y="5633"/>
                    <a:pt x="30681" y="5626"/>
                  </a:cubicBezTo>
                  <a:cubicBezTo>
                    <a:pt x="30684" y="5620"/>
                    <a:pt x="30681" y="5605"/>
                    <a:pt x="30694" y="5605"/>
                  </a:cubicBezTo>
                  <a:cubicBezTo>
                    <a:pt x="30695" y="5605"/>
                    <a:pt x="30697" y="5605"/>
                    <a:pt x="30698" y="5605"/>
                  </a:cubicBezTo>
                  <a:cubicBezTo>
                    <a:pt x="30714" y="5607"/>
                    <a:pt x="30730" y="5608"/>
                    <a:pt x="30746" y="5608"/>
                  </a:cubicBezTo>
                  <a:cubicBezTo>
                    <a:pt x="30791" y="5608"/>
                    <a:pt x="30833" y="5601"/>
                    <a:pt x="30877" y="5601"/>
                  </a:cubicBezTo>
                  <a:cubicBezTo>
                    <a:pt x="30883" y="5601"/>
                    <a:pt x="30889" y="5601"/>
                    <a:pt x="30895" y="5602"/>
                  </a:cubicBezTo>
                  <a:cubicBezTo>
                    <a:pt x="30924" y="5598"/>
                    <a:pt x="30948" y="5598"/>
                    <a:pt x="30975" y="5598"/>
                  </a:cubicBezTo>
                  <a:cubicBezTo>
                    <a:pt x="30996" y="5567"/>
                    <a:pt x="30958" y="5543"/>
                    <a:pt x="30951" y="5515"/>
                  </a:cubicBezTo>
                  <a:cubicBezTo>
                    <a:pt x="30969" y="5515"/>
                    <a:pt x="30986" y="5511"/>
                    <a:pt x="31003" y="5504"/>
                  </a:cubicBezTo>
                  <a:cubicBezTo>
                    <a:pt x="31015" y="5498"/>
                    <a:pt x="31030" y="5492"/>
                    <a:pt x="31044" y="5492"/>
                  </a:cubicBezTo>
                  <a:cubicBezTo>
                    <a:pt x="31054" y="5492"/>
                    <a:pt x="31064" y="5496"/>
                    <a:pt x="31073" y="5504"/>
                  </a:cubicBezTo>
                  <a:cubicBezTo>
                    <a:pt x="31090" y="5528"/>
                    <a:pt x="31149" y="5549"/>
                    <a:pt x="31076" y="5573"/>
                  </a:cubicBezTo>
                  <a:cubicBezTo>
                    <a:pt x="31062" y="5578"/>
                    <a:pt x="31073" y="5591"/>
                    <a:pt x="31073" y="5602"/>
                  </a:cubicBezTo>
                  <a:cubicBezTo>
                    <a:pt x="31121" y="5605"/>
                    <a:pt x="31076" y="5633"/>
                    <a:pt x="31100" y="5643"/>
                  </a:cubicBezTo>
                  <a:lnTo>
                    <a:pt x="31100" y="5653"/>
                  </a:lnTo>
                  <a:lnTo>
                    <a:pt x="31097" y="5650"/>
                  </a:lnTo>
                  <a:cubicBezTo>
                    <a:pt x="31083" y="5647"/>
                    <a:pt x="31065" y="5643"/>
                    <a:pt x="31045" y="5640"/>
                  </a:cubicBezTo>
                  <a:lnTo>
                    <a:pt x="31045" y="5640"/>
                  </a:lnTo>
                  <a:cubicBezTo>
                    <a:pt x="31045" y="5661"/>
                    <a:pt x="31045" y="5677"/>
                    <a:pt x="31086" y="5677"/>
                  </a:cubicBezTo>
                  <a:cubicBezTo>
                    <a:pt x="31100" y="5677"/>
                    <a:pt x="31114" y="5684"/>
                    <a:pt x="31128" y="5684"/>
                  </a:cubicBezTo>
                  <a:cubicBezTo>
                    <a:pt x="31135" y="5684"/>
                    <a:pt x="31142" y="5682"/>
                    <a:pt x="31149" y="5677"/>
                  </a:cubicBezTo>
                  <a:cubicBezTo>
                    <a:pt x="31174" y="5683"/>
                    <a:pt x="31198" y="5687"/>
                    <a:pt x="31221" y="5687"/>
                  </a:cubicBezTo>
                  <a:cubicBezTo>
                    <a:pt x="31246" y="5687"/>
                    <a:pt x="31271" y="5682"/>
                    <a:pt x="31294" y="5667"/>
                  </a:cubicBezTo>
                  <a:cubicBezTo>
                    <a:pt x="31302" y="5664"/>
                    <a:pt x="31310" y="5661"/>
                    <a:pt x="31319" y="5661"/>
                  </a:cubicBezTo>
                  <a:cubicBezTo>
                    <a:pt x="31325" y="5661"/>
                    <a:pt x="31332" y="5663"/>
                    <a:pt x="31340" y="5667"/>
                  </a:cubicBezTo>
                  <a:cubicBezTo>
                    <a:pt x="31366" y="5683"/>
                    <a:pt x="31396" y="5687"/>
                    <a:pt x="31426" y="5687"/>
                  </a:cubicBezTo>
                  <a:cubicBezTo>
                    <a:pt x="31448" y="5687"/>
                    <a:pt x="31470" y="5685"/>
                    <a:pt x="31492" y="5685"/>
                  </a:cubicBezTo>
                  <a:cubicBezTo>
                    <a:pt x="31513" y="5685"/>
                    <a:pt x="31534" y="5677"/>
                    <a:pt x="31531" y="5664"/>
                  </a:cubicBezTo>
                  <a:cubicBezTo>
                    <a:pt x="31529" y="5656"/>
                    <a:pt x="31524" y="5654"/>
                    <a:pt x="31517" y="5654"/>
                  </a:cubicBezTo>
                  <a:cubicBezTo>
                    <a:pt x="31509" y="5654"/>
                    <a:pt x="31498" y="5657"/>
                    <a:pt x="31489" y="5657"/>
                  </a:cubicBezTo>
                  <a:cubicBezTo>
                    <a:pt x="31440" y="5650"/>
                    <a:pt x="31385" y="5647"/>
                    <a:pt x="31382" y="5602"/>
                  </a:cubicBezTo>
                  <a:cubicBezTo>
                    <a:pt x="31382" y="5584"/>
                    <a:pt x="31370" y="5572"/>
                    <a:pt x="31346" y="5572"/>
                  </a:cubicBezTo>
                  <a:cubicBezTo>
                    <a:pt x="31341" y="5572"/>
                    <a:pt x="31335" y="5572"/>
                    <a:pt x="31329" y="5573"/>
                  </a:cubicBezTo>
                  <a:cubicBezTo>
                    <a:pt x="31321" y="5576"/>
                    <a:pt x="31313" y="5577"/>
                    <a:pt x="31306" y="5577"/>
                  </a:cubicBezTo>
                  <a:cubicBezTo>
                    <a:pt x="31285" y="5577"/>
                    <a:pt x="31266" y="5569"/>
                    <a:pt x="31246" y="5567"/>
                  </a:cubicBezTo>
                  <a:cubicBezTo>
                    <a:pt x="31198" y="5560"/>
                    <a:pt x="31190" y="5539"/>
                    <a:pt x="31225" y="5518"/>
                  </a:cubicBezTo>
                  <a:cubicBezTo>
                    <a:pt x="31239" y="5511"/>
                    <a:pt x="31264" y="5504"/>
                    <a:pt x="31257" y="5490"/>
                  </a:cubicBezTo>
                  <a:cubicBezTo>
                    <a:pt x="31243" y="5463"/>
                    <a:pt x="31270" y="5445"/>
                    <a:pt x="31305" y="5445"/>
                  </a:cubicBezTo>
                  <a:cubicBezTo>
                    <a:pt x="31351" y="5445"/>
                    <a:pt x="31396" y="5423"/>
                    <a:pt x="31442" y="5423"/>
                  </a:cubicBezTo>
                  <a:cubicBezTo>
                    <a:pt x="31462" y="5423"/>
                    <a:pt x="31482" y="5427"/>
                    <a:pt x="31502" y="5439"/>
                  </a:cubicBezTo>
                  <a:cubicBezTo>
                    <a:pt x="31492" y="5453"/>
                    <a:pt x="31444" y="5439"/>
                    <a:pt x="31454" y="5463"/>
                  </a:cubicBezTo>
                  <a:cubicBezTo>
                    <a:pt x="31457" y="5472"/>
                    <a:pt x="31466" y="5474"/>
                    <a:pt x="31477" y="5474"/>
                  </a:cubicBezTo>
                  <a:cubicBezTo>
                    <a:pt x="31486" y="5474"/>
                    <a:pt x="31497" y="5473"/>
                    <a:pt x="31507" y="5473"/>
                  </a:cubicBezTo>
                  <a:cubicBezTo>
                    <a:pt x="31510" y="5473"/>
                    <a:pt x="31514" y="5473"/>
                    <a:pt x="31517" y="5473"/>
                  </a:cubicBezTo>
                  <a:cubicBezTo>
                    <a:pt x="31527" y="5483"/>
                    <a:pt x="31513" y="5494"/>
                    <a:pt x="31517" y="5501"/>
                  </a:cubicBezTo>
                  <a:cubicBezTo>
                    <a:pt x="31520" y="5511"/>
                    <a:pt x="31530" y="5516"/>
                    <a:pt x="31540" y="5516"/>
                  </a:cubicBezTo>
                  <a:cubicBezTo>
                    <a:pt x="31547" y="5516"/>
                    <a:pt x="31554" y="5514"/>
                    <a:pt x="31558" y="5508"/>
                  </a:cubicBezTo>
                  <a:cubicBezTo>
                    <a:pt x="31569" y="5498"/>
                    <a:pt x="31590" y="5480"/>
                    <a:pt x="31572" y="5463"/>
                  </a:cubicBezTo>
                  <a:cubicBezTo>
                    <a:pt x="31555" y="5456"/>
                    <a:pt x="31537" y="5449"/>
                    <a:pt x="31520" y="5439"/>
                  </a:cubicBezTo>
                  <a:cubicBezTo>
                    <a:pt x="31544" y="5421"/>
                    <a:pt x="31544" y="5421"/>
                    <a:pt x="31475" y="5394"/>
                  </a:cubicBezTo>
                  <a:cubicBezTo>
                    <a:pt x="31489" y="5379"/>
                    <a:pt x="31517" y="5373"/>
                    <a:pt x="31502" y="5355"/>
                  </a:cubicBezTo>
                  <a:cubicBezTo>
                    <a:pt x="31510" y="5351"/>
                    <a:pt x="31516" y="5349"/>
                    <a:pt x="31519" y="5349"/>
                  </a:cubicBezTo>
                  <a:cubicBezTo>
                    <a:pt x="31533" y="5349"/>
                    <a:pt x="31527" y="5370"/>
                    <a:pt x="31543" y="5370"/>
                  </a:cubicBezTo>
                  <a:cubicBezTo>
                    <a:pt x="31544" y="5370"/>
                    <a:pt x="31546" y="5370"/>
                    <a:pt x="31548" y="5369"/>
                  </a:cubicBezTo>
                  <a:cubicBezTo>
                    <a:pt x="31553" y="5402"/>
                    <a:pt x="31580" y="5409"/>
                    <a:pt x="31614" y="5409"/>
                  </a:cubicBezTo>
                  <a:cubicBezTo>
                    <a:pt x="31627" y="5409"/>
                    <a:pt x="31641" y="5408"/>
                    <a:pt x="31656" y="5407"/>
                  </a:cubicBezTo>
                  <a:lnTo>
                    <a:pt x="31656" y="5407"/>
                  </a:lnTo>
                  <a:cubicBezTo>
                    <a:pt x="31642" y="5424"/>
                    <a:pt x="31652" y="5435"/>
                    <a:pt x="31680" y="5435"/>
                  </a:cubicBezTo>
                  <a:cubicBezTo>
                    <a:pt x="31721" y="5435"/>
                    <a:pt x="31731" y="5456"/>
                    <a:pt x="31749" y="5473"/>
                  </a:cubicBezTo>
                  <a:cubicBezTo>
                    <a:pt x="31749" y="5480"/>
                    <a:pt x="31711" y="5487"/>
                    <a:pt x="31742" y="5498"/>
                  </a:cubicBezTo>
                  <a:cubicBezTo>
                    <a:pt x="31777" y="5511"/>
                    <a:pt x="31794" y="5532"/>
                    <a:pt x="31811" y="5553"/>
                  </a:cubicBezTo>
                  <a:cubicBezTo>
                    <a:pt x="31818" y="5556"/>
                    <a:pt x="31826" y="5564"/>
                    <a:pt x="31830" y="5564"/>
                  </a:cubicBezTo>
                  <a:cubicBezTo>
                    <a:pt x="31831" y="5564"/>
                    <a:pt x="31832" y="5564"/>
                    <a:pt x="31832" y="5563"/>
                  </a:cubicBezTo>
                  <a:cubicBezTo>
                    <a:pt x="31867" y="5539"/>
                    <a:pt x="31923" y="5546"/>
                    <a:pt x="31954" y="5532"/>
                  </a:cubicBezTo>
                  <a:cubicBezTo>
                    <a:pt x="31972" y="5522"/>
                    <a:pt x="31986" y="5517"/>
                    <a:pt x="32000" y="5517"/>
                  </a:cubicBezTo>
                  <a:cubicBezTo>
                    <a:pt x="32010" y="5517"/>
                    <a:pt x="32021" y="5519"/>
                    <a:pt x="32034" y="5525"/>
                  </a:cubicBezTo>
                  <a:cubicBezTo>
                    <a:pt x="32046" y="5531"/>
                    <a:pt x="32058" y="5540"/>
                    <a:pt x="32074" y="5540"/>
                  </a:cubicBezTo>
                  <a:cubicBezTo>
                    <a:pt x="32077" y="5540"/>
                    <a:pt x="32079" y="5540"/>
                    <a:pt x="32082" y="5539"/>
                  </a:cubicBezTo>
                  <a:cubicBezTo>
                    <a:pt x="32124" y="5546"/>
                    <a:pt x="32179" y="5539"/>
                    <a:pt x="32169" y="5584"/>
                  </a:cubicBezTo>
                  <a:cubicBezTo>
                    <a:pt x="32169" y="5591"/>
                    <a:pt x="32176" y="5594"/>
                    <a:pt x="32186" y="5594"/>
                  </a:cubicBezTo>
                  <a:cubicBezTo>
                    <a:pt x="32189" y="5595"/>
                    <a:pt x="32191" y="5595"/>
                    <a:pt x="32194" y="5595"/>
                  </a:cubicBezTo>
                  <a:cubicBezTo>
                    <a:pt x="32203" y="5595"/>
                    <a:pt x="32207" y="5590"/>
                    <a:pt x="32207" y="5584"/>
                  </a:cubicBezTo>
                  <a:cubicBezTo>
                    <a:pt x="32207" y="5560"/>
                    <a:pt x="32235" y="5567"/>
                    <a:pt x="32252" y="5560"/>
                  </a:cubicBezTo>
                  <a:cubicBezTo>
                    <a:pt x="32282" y="5549"/>
                    <a:pt x="32312" y="5545"/>
                    <a:pt x="32340" y="5545"/>
                  </a:cubicBezTo>
                  <a:cubicBezTo>
                    <a:pt x="32375" y="5545"/>
                    <a:pt x="32409" y="5551"/>
                    <a:pt x="32443" y="5557"/>
                  </a:cubicBezTo>
                  <a:cubicBezTo>
                    <a:pt x="32445" y="5557"/>
                    <a:pt x="32446" y="5558"/>
                    <a:pt x="32447" y="5558"/>
                  </a:cubicBezTo>
                  <a:cubicBezTo>
                    <a:pt x="32452" y="5558"/>
                    <a:pt x="32458" y="5552"/>
                    <a:pt x="32464" y="5549"/>
                  </a:cubicBezTo>
                  <a:cubicBezTo>
                    <a:pt x="32472" y="5547"/>
                    <a:pt x="32479" y="5546"/>
                    <a:pt x="32486" y="5546"/>
                  </a:cubicBezTo>
                  <a:cubicBezTo>
                    <a:pt x="32513" y="5546"/>
                    <a:pt x="32535" y="5561"/>
                    <a:pt x="32563" y="5561"/>
                  </a:cubicBezTo>
                  <a:cubicBezTo>
                    <a:pt x="32567" y="5561"/>
                    <a:pt x="32571" y="5561"/>
                    <a:pt x="32575" y="5560"/>
                  </a:cubicBezTo>
                  <a:cubicBezTo>
                    <a:pt x="32577" y="5560"/>
                    <a:pt x="32579" y="5561"/>
                    <a:pt x="32582" y="5561"/>
                  </a:cubicBezTo>
                  <a:cubicBezTo>
                    <a:pt x="32600" y="5561"/>
                    <a:pt x="32619" y="5549"/>
                    <a:pt x="32644" y="5549"/>
                  </a:cubicBezTo>
                  <a:lnTo>
                    <a:pt x="32644" y="5549"/>
                  </a:lnTo>
                  <a:cubicBezTo>
                    <a:pt x="32634" y="5573"/>
                    <a:pt x="32582" y="5581"/>
                    <a:pt x="32599" y="5608"/>
                  </a:cubicBezTo>
                  <a:lnTo>
                    <a:pt x="32596" y="5612"/>
                  </a:lnTo>
                  <a:lnTo>
                    <a:pt x="32589" y="5612"/>
                  </a:lnTo>
                  <a:cubicBezTo>
                    <a:pt x="32581" y="5612"/>
                    <a:pt x="32569" y="5606"/>
                    <a:pt x="32560" y="5606"/>
                  </a:cubicBezTo>
                  <a:cubicBezTo>
                    <a:pt x="32554" y="5606"/>
                    <a:pt x="32549" y="5609"/>
                    <a:pt x="32547" y="5619"/>
                  </a:cubicBezTo>
                  <a:cubicBezTo>
                    <a:pt x="32543" y="5647"/>
                    <a:pt x="32596" y="5685"/>
                    <a:pt x="32637" y="5685"/>
                  </a:cubicBezTo>
                  <a:cubicBezTo>
                    <a:pt x="32642" y="5686"/>
                    <a:pt x="32646" y="5686"/>
                    <a:pt x="32650" y="5686"/>
                  </a:cubicBezTo>
                  <a:cubicBezTo>
                    <a:pt x="32668" y="5686"/>
                    <a:pt x="32676" y="5679"/>
                    <a:pt x="32676" y="5664"/>
                  </a:cubicBezTo>
                  <a:cubicBezTo>
                    <a:pt x="32672" y="5629"/>
                    <a:pt x="32623" y="5591"/>
                    <a:pt x="32700" y="5563"/>
                  </a:cubicBezTo>
                  <a:cubicBezTo>
                    <a:pt x="32710" y="5560"/>
                    <a:pt x="32682" y="5553"/>
                    <a:pt x="32696" y="5543"/>
                  </a:cubicBezTo>
                  <a:lnTo>
                    <a:pt x="32696" y="5543"/>
                  </a:lnTo>
                  <a:cubicBezTo>
                    <a:pt x="32731" y="5569"/>
                    <a:pt x="32749" y="5580"/>
                    <a:pt x="32777" y="5580"/>
                  </a:cubicBezTo>
                  <a:cubicBezTo>
                    <a:pt x="32798" y="5580"/>
                    <a:pt x="32823" y="5574"/>
                    <a:pt x="32863" y="5563"/>
                  </a:cubicBezTo>
                  <a:cubicBezTo>
                    <a:pt x="32876" y="5560"/>
                    <a:pt x="32888" y="5559"/>
                    <a:pt x="32899" y="5559"/>
                  </a:cubicBezTo>
                  <a:cubicBezTo>
                    <a:pt x="32928" y="5559"/>
                    <a:pt x="32951" y="5570"/>
                    <a:pt x="32964" y="5594"/>
                  </a:cubicBezTo>
                  <a:lnTo>
                    <a:pt x="32863" y="5594"/>
                  </a:lnTo>
                  <a:cubicBezTo>
                    <a:pt x="32887" y="5605"/>
                    <a:pt x="32915" y="5608"/>
                    <a:pt x="32908" y="5626"/>
                  </a:cubicBezTo>
                  <a:cubicBezTo>
                    <a:pt x="32884" y="5677"/>
                    <a:pt x="32964" y="5674"/>
                    <a:pt x="33005" y="5695"/>
                  </a:cubicBezTo>
                  <a:cubicBezTo>
                    <a:pt x="32991" y="5677"/>
                    <a:pt x="33012" y="5661"/>
                    <a:pt x="33005" y="5643"/>
                  </a:cubicBezTo>
                  <a:lnTo>
                    <a:pt x="33005" y="5619"/>
                  </a:lnTo>
                  <a:cubicBezTo>
                    <a:pt x="32995" y="5591"/>
                    <a:pt x="33019" y="5588"/>
                    <a:pt x="33050" y="5588"/>
                  </a:cubicBezTo>
                  <a:cubicBezTo>
                    <a:pt x="33060" y="5602"/>
                    <a:pt x="33022" y="5602"/>
                    <a:pt x="33033" y="5615"/>
                  </a:cubicBezTo>
                  <a:cubicBezTo>
                    <a:pt x="33164" y="5605"/>
                    <a:pt x="33164" y="5605"/>
                    <a:pt x="33168" y="5588"/>
                  </a:cubicBezTo>
                  <a:cubicBezTo>
                    <a:pt x="33163" y="5586"/>
                    <a:pt x="33158" y="5585"/>
                    <a:pt x="33154" y="5585"/>
                  </a:cubicBezTo>
                  <a:cubicBezTo>
                    <a:pt x="33137" y="5585"/>
                    <a:pt x="33123" y="5596"/>
                    <a:pt x="33104" y="5596"/>
                  </a:cubicBezTo>
                  <a:cubicBezTo>
                    <a:pt x="33100" y="5596"/>
                    <a:pt x="33096" y="5595"/>
                    <a:pt x="33092" y="5594"/>
                  </a:cubicBezTo>
                  <a:cubicBezTo>
                    <a:pt x="33109" y="5578"/>
                    <a:pt x="33126" y="5563"/>
                    <a:pt x="33144" y="5543"/>
                  </a:cubicBezTo>
                  <a:cubicBezTo>
                    <a:pt x="33158" y="5562"/>
                    <a:pt x="33191" y="5580"/>
                    <a:pt x="33210" y="5580"/>
                  </a:cubicBezTo>
                  <a:cubicBezTo>
                    <a:pt x="33214" y="5580"/>
                    <a:pt x="33218" y="5579"/>
                    <a:pt x="33220" y="5578"/>
                  </a:cubicBezTo>
                  <a:cubicBezTo>
                    <a:pt x="33255" y="5557"/>
                    <a:pt x="33334" y="5573"/>
                    <a:pt x="33331" y="5525"/>
                  </a:cubicBezTo>
                  <a:cubicBezTo>
                    <a:pt x="33342" y="5501"/>
                    <a:pt x="33293" y="5494"/>
                    <a:pt x="33289" y="5473"/>
                  </a:cubicBezTo>
                  <a:cubicBezTo>
                    <a:pt x="33286" y="5469"/>
                    <a:pt x="33269" y="5466"/>
                    <a:pt x="33276" y="5466"/>
                  </a:cubicBezTo>
                  <a:cubicBezTo>
                    <a:pt x="33310" y="5463"/>
                    <a:pt x="33325" y="5438"/>
                    <a:pt x="33363" y="5438"/>
                  </a:cubicBezTo>
                  <a:cubicBezTo>
                    <a:pt x="33367" y="5438"/>
                    <a:pt x="33371" y="5438"/>
                    <a:pt x="33376" y="5439"/>
                  </a:cubicBezTo>
                  <a:cubicBezTo>
                    <a:pt x="33404" y="5442"/>
                    <a:pt x="33435" y="5450"/>
                    <a:pt x="33465" y="5450"/>
                  </a:cubicBezTo>
                  <a:cubicBezTo>
                    <a:pt x="33488" y="5450"/>
                    <a:pt x="33511" y="5445"/>
                    <a:pt x="33532" y="5432"/>
                  </a:cubicBezTo>
                  <a:cubicBezTo>
                    <a:pt x="33550" y="5428"/>
                    <a:pt x="33563" y="5428"/>
                    <a:pt x="33577" y="5424"/>
                  </a:cubicBezTo>
                  <a:cubicBezTo>
                    <a:pt x="33588" y="5421"/>
                    <a:pt x="33602" y="5418"/>
                    <a:pt x="33595" y="5411"/>
                  </a:cubicBezTo>
                  <a:cubicBezTo>
                    <a:pt x="33593" y="5405"/>
                    <a:pt x="33588" y="5404"/>
                    <a:pt x="33581" y="5404"/>
                  </a:cubicBezTo>
                  <a:cubicBezTo>
                    <a:pt x="33574" y="5404"/>
                    <a:pt x="33567" y="5405"/>
                    <a:pt x="33560" y="5407"/>
                  </a:cubicBezTo>
                  <a:cubicBezTo>
                    <a:pt x="33571" y="5365"/>
                    <a:pt x="33571" y="5365"/>
                    <a:pt x="33532" y="5362"/>
                  </a:cubicBezTo>
                  <a:cubicBezTo>
                    <a:pt x="33522" y="5353"/>
                    <a:pt x="33509" y="5351"/>
                    <a:pt x="33495" y="5351"/>
                  </a:cubicBezTo>
                  <a:cubicBezTo>
                    <a:pt x="33485" y="5351"/>
                    <a:pt x="33475" y="5352"/>
                    <a:pt x="33465" y="5352"/>
                  </a:cubicBezTo>
                  <a:cubicBezTo>
                    <a:pt x="33451" y="5352"/>
                    <a:pt x="33437" y="5350"/>
                    <a:pt x="33425" y="5341"/>
                  </a:cubicBezTo>
                  <a:cubicBezTo>
                    <a:pt x="33411" y="5314"/>
                    <a:pt x="33363" y="5314"/>
                    <a:pt x="33328" y="5299"/>
                  </a:cubicBezTo>
                  <a:cubicBezTo>
                    <a:pt x="33286" y="5282"/>
                    <a:pt x="33283" y="5272"/>
                    <a:pt x="33328" y="5261"/>
                  </a:cubicBezTo>
                  <a:cubicBezTo>
                    <a:pt x="33331" y="5282"/>
                    <a:pt x="33359" y="5289"/>
                    <a:pt x="33383" y="5293"/>
                  </a:cubicBezTo>
                  <a:cubicBezTo>
                    <a:pt x="33387" y="5293"/>
                    <a:pt x="33391" y="5294"/>
                    <a:pt x="33394" y="5294"/>
                  </a:cubicBezTo>
                  <a:cubicBezTo>
                    <a:pt x="33411" y="5294"/>
                    <a:pt x="33427" y="5288"/>
                    <a:pt x="33435" y="5279"/>
                  </a:cubicBezTo>
                  <a:cubicBezTo>
                    <a:pt x="33438" y="5269"/>
                    <a:pt x="33443" y="5251"/>
                    <a:pt x="33435" y="5245"/>
                  </a:cubicBezTo>
                  <a:cubicBezTo>
                    <a:pt x="33429" y="5240"/>
                    <a:pt x="33419" y="5236"/>
                    <a:pt x="33408" y="5236"/>
                  </a:cubicBezTo>
                  <a:cubicBezTo>
                    <a:pt x="33400" y="5236"/>
                    <a:pt x="33391" y="5238"/>
                    <a:pt x="33383" y="5245"/>
                  </a:cubicBezTo>
                  <a:lnTo>
                    <a:pt x="33369" y="5245"/>
                  </a:lnTo>
                  <a:cubicBezTo>
                    <a:pt x="33372" y="5232"/>
                    <a:pt x="33379" y="5219"/>
                    <a:pt x="33400" y="5219"/>
                  </a:cubicBezTo>
                  <a:cubicBezTo>
                    <a:pt x="33402" y="5219"/>
                    <a:pt x="33405" y="5219"/>
                    <a:pt x="33408" y="5220"/>
                  </a:cubicBezTo>
                  <a:cubicBezTo>
                    <a:pt x="33413" y="5222"/>
                    <a:pt x="33419" y="5223"/>
                    <a:pt x="33424" y="5223"/>
                  </a:cubicBezTo>
                  <a:cubicBezTo>
                    <a:pt x="33429" y="5223"/>
                    <a:pt x="33432" y="5222"/>
                    <a:pt x="33428" y="5216"/>
                  </a:cubicBezTo>
                  <a:cubicBezTo>
                    <a:pt x="33401" y="5182"/>
                    <a:pt x="33446" y="5185"/>
                    <a:pt x="33473" y="5175"/>
                  </a:cubicBezTo>
                  <a:cubicBezTo>
                    <a:pt x="33508" y="5161"/>
                    <a:pt x="33550" y="5147"/>
                    <a:pt x="33560" y="5115"/>
                  </a:cubicBezTo>
                  <a:lnTo>
                    <a:pt x="33588" y="5115"/>
                  </a:lnTo>
                  <a:cubicBezTo>
                    <a:pt x="33593" y="5122"/>
                    <a:pt x="33602" y="5123"/>
                    <a:pt x="33611" y="5123"/>
                  </a:cubicBezTo>
                  <a:cubicBezTo>
                    <a:pt x="33617" y="5123"/>
                    <a:pt x="33622" y="5123"/>
                    <a:pt x="33628" y="5123"/>
                  </a:cubicBezTo>
                  <a:cubicBezTo>
                    <a:pt x="33639" y="5123"/>
                    <a:pt x="33650" y="5124"/>
                    <a:pt x="33657" y="5133"/>
                  </a:cubicBezTo>
                  <a:cubicBezTo>
                    <a:pt x="33652" y="5147"/>
                    <a:pt x="33659" y="5160"/>
                    <a:pt x="33678" y="5160"/>
                  </a:cubicBezTo>
                  <a:cubicBezTo>
                    <a:pt x="33683" y="5160"/>
                    <a:pt x="33689" y="5159"/>
                    <a:pt x="33696" y="5157"/>
                  </a:cubicBezTo>
                  <a:cubicBezTo>
                    <a:pt x="33716" y="5147"/>
                    <a:pt x="33747" y="5147"/>
                    <a:pt x="33761" y="5133"/>
                  </a:cubicBezTo>
                  <a:cubicBezTo>
                    <a:pt x="33768" y="5123"/>
                    <a:pt x="33771" y="5112"/>
                    <a:pt x="33761" y="5102"/>
                  </a:cubicBezTo>
                  <a:cubicBezTo>
                    <a:pt x="33759" y="5093"/>
                    <a:pt x="33758" y="5084"/>
                    <a:pt x="33774" y="5084"/>
                  </a:cubicBezTo>
                  <a:cubicBezTo>
                    <a:pt x="33776" y="5084"/>
                    <a:pt x="33779" y="5084"/>
                    <a:pt x="33782" y="5085"/>
                  </a:cubicBezTo>
                  <a:cubicBezTo>
                    <a:pt x="33803" y="5085"/>
                    <a:pt x="33824" y="5081"/>
                    <a:pt x="33845" y="5081"/>
                  </a:cubicBezTo>
                  <a:cubicBezTo>
                    <a:pt x="33851" y="5085"/>
                    <a:pt x="33862" y="5085"/>
                    <a:pt x="33869" y="5088"/>
                  </a:cubicBezTo>
                  <a:cubicBezTo>
                    <a:pt x="33907" y="5088"/>
                    <a:pt x="33943" y="5112"/>
                    <a:pt x="33979" y="5112"/>
                  </a:cubicBezTo>
                  <a:cubicBezTo>
                    <a:pt x="33989" y="5112"/>
                    <a:pt x="33998" y="5110"/>
                    <a:pt x="34008" y="5105"/>
                  </a:cubicBezTo>
                  <a:cubicBezTo>
                    <a:pt x="34050" y="5085"/>
                    <a:pt x="34098" y="5070"/>
                    <a:pt x="34139" y="5064"/>
                  </a:cubicBezTo>
                  <a:cubicBezTo>
                    <a:pt x="34170" y="5058"/>
                    <a:pt x="34155" y="5030"/>
                    <a:pt x="34179" y="5030"/>
                  </a:cubicBezTo>
                  <a:cubicBezTo>
                    <a:pt x="34183" y="5030"/>
                    <a:pt x="34187" y="5031"/>
                    <a:pt x="34192" y="5032"/>
                  </a:cubicBezTo>
                  <a:cubicBezTo>
                    <a:pt x="34216" y="5053"/>
                    <a:pt x="34164" y="5060"/>
                    <a:pt x="34171" y="5078"/>
                  </a:cubicBezTo>
                  <a:cubicBezTo>
                    <a:pt x="34129" y="5102"/>
                    <a:pt x="34184" y="5099"/>
                    <a:pt x="34195" y="5105"/>
                  </a:cubicBezTo>
                  <a:cubicBezTo>
                    <a:pt x="34207" y="5107"/>
                    <a:pt x="34219" y="5107"/>
                    <a:pt x="34231" y="5107"/>
                  </a:cubicBezTo>
                  <a:cubicBezTo>
                    <a:pt x="34244" y="5107"/>
                    <a:pt x="34256" y="5107"/>
                    <a:pt x="34268" y="5109"/>
                  </a:cubicBezTo>
                  <a:cubicBezTo>
                    <a:pt x="34276" y="5110"/>
                    <a:pt x="34283" y="5111"/>
                    <a:pt x="34291" y="5111"/>
                  </a:cubicBezTo>
                  <a:cubicBezTo>
                    <a:pt x="34324" y="5111"/>
                    <a:pt x="34354" y="5101"/>
                    <a:pt x="34383" y="5095"/>
                  </a:cubicBezTo>
                  <a:cubicBezTo>
                    <a:pt x="34442" y="5081"/>
                    <a:pt x="34400" y="5053"/>
                    <a:pt x="34400" y="5032"/>
                  </a:cubicBezTo>
                  <a:cubicBezTo>
                    <a:pt x="34400" y="5029"/>
                    <a:pt x="34396" y="5022"/>
                    <a:pt x="34410" y="5019"/>
                  </a:cubicBezTo>
                  <a:cubicBezTo>
                    <a:pt x="34428" y="5032"/>
                    <a:pt x="34428" y="5057"/>
                    <a:pt x="34469" y="5057"/>
                  </a:cubicBezTo>
                  <a:cubicBezTo>
                    <a:pt x="34480" y="5059"/>
                    <a:pt x="34491" y="5064"/>
                    <a:pt x="34502" y="5064"/>
                  </a:cubicBezTo>
                  <a:cubicBezTo>
                    <a:pt x="34508" y="5064"/>
                    <a:pt x="34515" y="5062"/>
                    <a:pt x="34521" y="5057"/>
                  </a:cubicBezTo>
                  <a:cubicBezTo>
                    <a:pt x="34552" y="5060"/>
                    <a:pt x="34583" y="5064"/>
                    <a:pt x="34615" y="5067"/>
                  </a:cubicBezTo>
                  <a:cubicBezTo>
                    <a:pt x="34618" y="5085"/>
                    <a:pt x="34601" y="5109"/>
                    <a:pt x="34653" y="5109"/>
                  </a:cubicBezTo>
                  <a:cubicBezTo>
                    <a:pt x="34660" y="5115"/>
                    <a:pt x="34671" y="5115"/>
                    <a:pt x="34684" y="5115"/>
                  </a:cubicBezTo>
                  <a:cubicBezTo>
                    <a:pt x="34702" y="5126"/>
                    <a:pt x="34718" y="5130"/>
                    <a:pt x="34731" y="5130"/>
                  </a:cubicBezTo>
                  <a:cubicBezTo>
                    <a:pt x="34758" y="5130"/>
                    <a:pt x="34775" y="5112"/>
                    <a:pt x="34791" y="5091"/>
                  </a:cubicBezTo>
                  <a:cubicBezTo>
                    <a:pt x="34809" y="5088"/>
                    <a:pt x="34826" y="5085"/>
                    <a:pt x="34844" y="5081"/>
                  </a:cubicBezTo>
                  <a:cubicBezTo>
                    <a:pt x="34958" y="5078"/>
                    <a:pt x="35041" y="5046"/>
                    <a:pt x="35062" y="5001"/>
                  </a:cubicBezTo>
                  <a:cubicBezTo>
                    <a:pt x="35100" y="5008"/>
                    <a:pt x="35132" y="5026"/>
                    <a:pt x="35156" y="5046"/>
                  </a:cubicBezTo>
                  <a:cubicBezTo>
                    <a:pt x="35177" y="5032"/>
                    <a:pt x="35166" y="5022"/>
                    <a:pt x="35159" y="5008"/>
                  </a:cubicBezTo>
                  <a:cubicBezTo>
                    <a:pt x="35149" y="4995"/>
                    <a:pt x="35159" y="4991"/>
                    <a:pt x="35187" y="4991"/>
                  </a:cubicBezTo>
                  <a:cubicBezTo>
                    <a:pt x="35194" y="4991"/>
                    <a:pt x="35200" y="4991"/>
                    <a:pt x="35207" y="4991"/>
                  </a:cubicBezTo>
                  <a:cubicBezTo>
                    <a:pt x="35247" y="4991"/>
                    <a:pt x="35287" y="4988"/>
                    <a:pt x="35281" y="4946"/>
                  </a:cubicBezTo>
                  <a:cubicBezTo>
                    <a:pt x="35278" y="4925"/>
                    <a:pt x="35312" y="4936"/>
                    <a:pt x="35323" y="4921"/>
                  </a:cubicBezTo>
                  <a:cubicBezTo>
                    <a:pt x="35306" y="4912"/>
                    <a:pt x="35291" y="4898"/>
                    <a:pt x="35270" y="4898"/>
                  </a:cubicBezTo>
                  <a:cubicBezTo>
                    <a:pt x="35261" y="4898"/>
                    <a:pt x="35251" y="4901"/>
                    <a:pt x="35239" y="4907"/>
                  </a:cubicBezTo>
                  <a:cubicBezTo>
                    <a:pt x="35232" y="4910"/>
                    <a:pt x="35225" y="4912"/>
                    <a:pt x="35218" y="4912"/>
                  </a:cubicBezTo>
                  <a:cubicBezTo>
                    <a:pt x="35209" y="4912"/>
                    <a:pt x="35202" y="4909"/>
                    <a:pt x="35198" y="4901"/>
                  </a:cubicBezTo>
                  <a:cubicBezTo>
                    <a:pt x="35193" y="4894"/>
                    <a:pt x="35187" y="4890"/>
                    <a:pt x="35182" y="4890"/>
                  </a:cubicBezTo>
                  <a:cubicBezTo>
                    <a:pt x="35179" y="4890"/>
                    <a:pt x="35176" y="4891"/>
                    <a:pt x="35174" y="4894"/>
                  </a:cubicBezTo>
                  <a:cubicBezTo>
                    <a:pt x="35163" y="4910"/>
                    <a:pt x="35145" y="4915"/>
                    <a:pt x="35127" y="4915"/>
                  </a:cubicBezTo>
                  <a:cubicBezTo>
                    <a:pt x="35115" y="4915"/>
                    <a:pt x="35103" y="4913"/>
                    <a:pt x="35094" y="4911"/>
                  </a:cubicBezTo>
                  <a:cubicBezTo>
                    <a:pt x="35007" y="4894"/>
                    <a:pt x="34921" y="4883"/>
                    <a:pt x="34830" y="4873"/>
                  </a:cubicBezTo>
                  <a:cubicBezTo>
                    <a:pt x="34820" y="4873"/>
                    <a:pt x="34799" y="4873"/>
                    <a:pt x="34799" y="4859"/>
                  </a:cubicBezTo>
                  <a:cubicBezTo>
                    <a:pt x="34795" y="4838"/>
                    <a:pt x="34793" y="4828"/>
                    <a:pt x="34783" y="4828"/>
                  </a:cubicBezTo>
                  <a:cubicBezTo>
                    <a:pt x="34774" y="4828"/>
                    <a:pt x="34761" y="4834"/>
                    <a:pt x="34736" y="4845"/>
                  </a:cubicBezTo>
                  <a:lnTo>
                    <a:pt x="34722" y="4845"/>
                  </a:lnTo>
                  <a:cubicBezTo>
                    <a:pt x="34716" y="4845"/>
                    <a:pt x="34712" y="4842"/>
                    <a:pt x="34708" y="4842"/>
                  </a:cubicBezTo>
                  <a:cubicBezTo>
                    <a:pt x="34686" y="4835"/>
                    <a:pt x="34669" y="4817"/>
                    <a:pt x="34642" y="4817"/>
                  </a:cubicBezTo>
                  <a:cubicBezTo>
                    <a:pt x="34640" y="4817"/>
                    <a:pt x="34638" y="4817"/>
                    <a:pt x="34636" y="4817"/>
                  </a:cubicBezTo>
                  <a:cubicBezTo>
                    <a:pt x="34627" y="4819"/>
                    <a:pt x="34619" y="4820"/>
                    <a:pt x="34612" y="4820"/>
                  </a:cubicBezTo>
                  <a:cubicBezTo>
                    <a:pt x="34604" y="4820"/>
                    <a:pt x="34597" y="4819"/>
                    <a:pt x="34591" y="4817"/>
                  </a:cubicBezTo>
                  <a:cubicBezTo>
                    <a:pt x="34580" y="4814"/>
                    <a:pt x="34567" y="4814"/>
                    <a:pt x="34556" y="4811"/>
                  </a:cubicBezTo>
                  <a:cubicBezTo>
                    <a:pt x="34535" y="4803"/>
                    <a:pt x="34521" y="4793"/>
                    <a:pt x="34508" y="4787"/>
                  </a:cubicBezTo>
                  <a:cubicBezTo>
                    <a:pt x="34455" y="4752"/>
                    <a:pt x="34389" y="4755"/>
                    <a:pt x="34330" y="4741"/>
                  </a:cubicBezTo>
                  <a:cubicBezTo>
                    <a:pt x="34292" y="4741"/>
                    <a:pt x="34258" y="4734"/>
                    <a:pt x="34226" y="4720"/>
                  </a:cubicBezTo>
                  <a:cubicBezTo>
                    <a:pt x="34201" y="4712"/>
                    <a:pt x="34176" y="4708"/>
                    <a:pt x="34150" y="4708"/>
                  </a:cubicBezTo>
                  <a:cubicBezTo>
                    <a:pt x="34130" y="4708"/>
                    <a:pt x="34109" y="4711"/>
                    <a:pt x="34088" y="4717"/>
                  </a:cubicBezTo>
                  <a:cubicBezTo>
                    <a:pt x="34070" y="4720"/>
                    <a:pt x="34050" y="4724"/>
                    <a:pt x="34032" y="4727"/>
                  </a:cubicBezTo>
                  <a:cubicBezTo>
                    <a:pt x="33980" y="4720"/>
                    <a:pt x="33928" y="4713"/>
                    <a:pt x="33872" y="4707"/>
                  </a:cubicBezTo>
                  <a:cubicBezTo>
                    <a:pt x="33907" y="4675"/>
                    <a:pt x="33855" y="4675"/>
                    <a:pt x="33831" y="4665"/>
                  </a:cubicBezTo>
                  <a:cubicBezTo>
                    <a:pt x="33827" y="4644"/>
                    <a:pt x="33862" y="4651"/>
                    <a:pt x="33872" y="4641"/>
                  </a:cubicBezTo>
                  <a:cubicBezTo>
                    <a:pt x="33886" y="4633"/>
                    <a:pt x="33901" y="4630"/>
                    <a:pt x="33914" y="4623"/>
                  </a:cubicBezTo>
                  <a:cubicBezTo>
                    <a:pt x="33955" y="4623"/>
                    <a:pt x="33980" y="4606"/>
                    <a:pt x="34008" y="4588"/>
                  </a:cubicBezTo>
                  <a:cubicBezTo>
                    <a:pt x="34012" y="4589"/>
                    <a:pt x="34016" y="4589"/>
                    <a:pt x="34020" y="4589"/>
                  </a:cubicBezTo>
                  <a:cubicBezTo>
                    <a:pt x="34088" y="4589"/>
                    <a:pt x="34123" y="4562"/>
                    <a:pt x="34143" y="4523"/>
                  </a:cubicBezTo>
                  <a:cubicBezTo>
                    <a:pt x="34192" y="4508"/>
                    <a:pt x="34188" y="4463"/>
                    <a:pt x="34240" y="4453"/>
                  </a:cubicBezTo>
                  <a:cubicBezTo>
                    <a:pt x="34247" y="4449"/>
                    <a:pt x="34237" y="4436"/>
                    <a:pt x="34229" y="4436"/>
                  </a:cubicBezTo>
                  <a:cubicBezTo>
                    <a:pt x="34177" y="4433"/>
                    <a:pt x="34148" y="4394"/>
                    <a:pt x="34094" y="4394"/>
                  </a:cubicBezTo>
                  <a:cubicBezTo>
                    <a:pt x="34092" y="4394"/>
                    <a:pt x="34090" y="4394"/>
                    <a:pt x="34088" y="4394"/>
                  </a:cubicBezTo>
                  <a:cubicBezTo>
                    <a:pt x="34080" y="4391"/>
                    <a:pt x="34060" y="4391"/>
                    <a:pt x="34067" y="4380"/>
                  </a:cubicBezTo>
                  <a:cubicBezTo>
                    <a:pt x="34091" y="4353"/>
                    <a:pt x="34070" y="4335"/>
                    <a:pt x="34025" y="4324"/>
                  </a:cubicBezTo>
                  <a:cubicBezTo>
                    <a:pt x="34015" y="4324"/>
                    <a:pt x="34008" y="4314"/>
                    <a:pt x="33997" y="4308"/>
                  </a:cubicBezTo>
                  <a:cubicBezTo>
                    <a:pt x="34029" y="4300"/>
                    <a:pt x="34056" y="4290"/>
                    <a:pt x="34088" y="4279"/>
                  </a:cubicBezTo>
                  <a:cubicBezTo>
                    <a:pt x="34122" y="4273"/>
                    <a:pt x="34167" y="4273"/>
                    <a:pt x="34178" y="4252"/>
                  </a:cubicBezTo>
                  <a:cubicBezTo>
                    <a:pt x="34186" y="4236"/>
                    <a:pt x="34198" y="4233"/>
                    <a:pt x="34210" y="4233"/>
                  </a:cubicBezTo>
                  <a:cubicBezTo>
                    <a:pt x="34220" y="4233"/>
                    <a:pt x="34230" y="4235"/>
                    <a:pt x="34240" y="4235"/>
                  </a:cubicBezTo>
                  <a:cubicBezTo>
                    <a:pt x="34251" y="4237"/>
                    <a:pt x="34260" y="4242"/>
                    <a:pt x="34273" y="4242"/>
                  </a:cubicBezTo>
                  <a:cubicBezTo>
                    <a:pt x="34277" y="4242"/>
                    <a:pt x="34281" y="4242"/>
                    <a:pt x="34285" y="4241"/>
                  </a:cubicBezTo>
                  <a:cubicBezTo>
                    <a:pt x="34393" y="4235"/>
                    <a:pt x="34508" y="4241"/>
                    <a:pt x="34615" y="4217"/>
                  </a:cubicBezTo>
                  <a:lnTo>
                    <a:pt x="34615" y="4217"/>
                  </a:lnTo>
                  <a:cubicBezTo>
                    <a:pt x="34618" y="4231"/>
                    <a:pt x="34587" y="4231"/>
                    <a:pt x="34583" y="4255"/>
                  </a:cubicBezTo>
                  <a:cubicBezTo>
                    <a:pt x="34589" y="4248"/>
                    <a:pt x="34596" y="4247"/>
                    <a:pt x="34603" y="4247"/>
                  </a:cubicBezTo>
                  <a:cubicBezTo>
                    <a:pt x="34609" y="4247"/>
                    <a:pt x="34614" y="4248"/>
                    <a:pt x="34619" y="4248"/>
                  </a:cubicBezTo>
                  <a:cubicBezTo>
                    <a:pt x="34627" y="4248"/>
                    <a:pt x="34633" y="4246"/>
                    <a:pt x="34636" y="4235"/>
                  </a:cubicBezTo>
                  <a:cubicBezTo>
                    <a:pt x="34639" y="4228"/>
                    <a:pt x="34657" y="4225"/>
                    <a:pt x="34674" y="4225"/>
                  </a:cubicBezTo>
                  <a:cubicBezTo>
                    <a:pt x="34687" y="4225"/>
                    <a:pt x="34699" y="4226"/>
                    <a:pt x="34712" y="4226"/>
                  </a:cubicBezTo>
                  <a:cubicBezTo>
                    <a:pt x="34760" y="4226"/>
                    <a:pt x="34807" y="4219"/>
                    <a:pt x="34851" y="4200"/>
                  </a:cubicBezTo>
                  <a:cubicBezTo>
                    <a:pt x="34871" y="4192"/>
                    <a:pt x="34903" y="4181"/>
                    <a:pt x="34924" y="4181"/>
                  </a:cubicBezTo>
                  <a:cubicBezTo>
                    <a:pt x="34931" y="4181"/>
                    <a:pt x="34938" y="4182"/>
                    <a:pt x="34941" y="4186"/>
                  </a:cubicBezTo>
                  <a:cubicBezTo>
                    <a:pt x="34957" y="4200"/>
                    <a:pt x="34971" y="4205"/>
                    <a:pt x="34984" y="4205"/>
                  </a:cubicBezTo>
                  <a:cubicBezTo>
                    <a:pt x="35003" y="4205"/>
                    <a:pt x="35021" y="4195"/>
                    <a:pt x="35041" y="4190"/>
                  </a:cubicBezTo>
                  <a:cubicBezTo>
                    <a:pt x="35049" y="4188"/>
                    <a:pt x="35056" y="4187"/>
                    <a:pt x="35062" y="4187"/>
                  </a:cubicBezTo>
                  <a:cubicBezTo>
                    <a:pt x="35069" y="4187"/>
                    <a:pt x="35076" y="4189"/>
                    <a:pt x="35083" y="4196"/>
                  </a:cubicBezTo>
                  <a:cubicBezTo>
                    <a:pt x="35085" y="4200"/>
                    <a:pt x="35089" y="4202"/>
                    <a:pt x="35094" y="4202"/>
                  </a:cubicBezTo>
                  <a:cubicBezTo>
                    <a:pt x="35099" y="4202"/>
                    <a:pt x="35104" y="4200"/>
                    <a:pt x="35108" y="4196"/>
                  </a:cubicBezTo>
                  <a:cubicBezTo>
                    <a:pt x="35115" y="4190"/>
                    <a:pt x="35111" y="4183"/>
                    <a:pt x="35097" y="4179"/>
                  </a:cubicBezTo>
                  <a:cubicBezTo>
                    <a:pt x="35066" y="4172"/>
                    <a:pt x="35059" y="4158"/>
                    <a:pt x="35062" y="4141"/>
                  </a:cubicBezTo>
                  <a:cubicBezTo>
                    <a:pt x="35090" y="4134"/>
                    <a:pt x="35104" y="4120"/>
                    <a:pt x="35129" y="4113"/>
                  </a:cubicBezTo>
                  <a:cubicBezTo>
                    <a:pt x="35170" y="4106"/>
                    <a:pt x="35215" y="4106"/>
                    <a:pt x="35249" y="4085"/>
                  </a:cubicBezTo>
                  <a:cubicBezTo>
                    <a:pt x="35257" y="4082"/>
                    <a:pt x="35260" y="4082"/>
                    <a:pt x="35264" y="4079"/>
                  </a:cubicBezTo>
                  <a:cubicBezTo>
                    <a:pt x="35289" y="4079"/>
                    <a:pt x="35303" y="4058"/>
                    <a:pt x="35328" y="4058"/>
                  </a:cubicBezTo>
                  <a:cubicBezTo>
                    <a:pt x="35334" y="4058"/>
                    <a:pt x="35340" y="4059"/>
                    <a:pt x="35347" y="4061"/>
                  </a:cubicBezTo>
                  <a:cubicBezTo>
                    <a:pt x="35372" y="4059"/>
                    <a:pt x="35398" y="4042"/>
                    <a:pt x="35425" y="4042"/>
                  </a:cubicBezTo>
                  <a:cubicBezTo>
                    <a:pt x="35439" y="4042"/>
                    <a:pt x="35454" y="4047"/>
                    <a:pt x="35468" y="4061"/>
                  </a:cubicBezTo>
                  <a:lnTo>
                    <a:pt x="35475" y="4061"/>
                  </a:lnTo>
                  <a:cubicBezTo>
                    <a:pt x="35484" y="4056"/>
                    <a:pt x="35491" y="4054"/>
                    <a:pt x="35498" y="4054"/>
                  </a:cubicBezTo>
                  <a:cubicBezTo>
                    <a:pt x="35514" y="4054"/>
                    <a:pt x="35528" y="4064"/>
                    <a:pt x="35545" y="4071"/>
                  </a:cubicBezTo>
                  <a:cubicBezTo>
                    <a:pt x="35562" y="4078"/>
                    <a:pt x="35580" y="4082"/>
                    <a:pt x="35597" y="4082"/>
                  </a:cubicBezTo>
                  <a:cubicBezTo>
                    <a:pt x="35638" y="4082"/>
                    <a:pt x="35675" y="4063"/>
                    <a:pt x="35687" y="4033"/>
                  </a:cubicBezTo>
                  <a:cubicBezTo>
                    <a:pt x="35694" y="4012"/>
                    <a:pt x="35691" y="3991"/>
                    <a:pt x="35712" y="3978"/>
                  </a:cubicBezTo>
                  <a:cubicBezTo>
                    <a:pt x="35766" y="3946"/>
                    <a:pt x="35777" y="3926"/>
                    <a:pt x="35728" y="3916"/>
                  </a:cubicBezTo>
                  <a:cubicBezTo>
                    <a:pt x="35697" y="3908"/>
                    <a:pt x="35663" y="3893"/>
                    <a:pt x="35628" y="3893"/>
                  </a:cubicBezTo>
                  <a:cubicBezTo>
                    <a:pt x="35612" y="3893"/>
                    <a:pt x="35596" y="3896"/>
                    <a:pt x="35579" y="3905"/>
                  </a:cubicBezTo>
                  <a:cubicBezTo>
                    <a:pt x="35486" y="3874"/>
                    <a:pt x="35478" y="3881"/>
                    <a:pt x="35462" y="3877"/>
                  </a:cubicBezTo>
                  <a:cubicBezTo>
                    <a:pt x="35433" y="3873"/>
                    <a:pt x="35408" y="3859"/>
                    <a:pt x="35382" y="3859"/>
                  </a:cubicBezTo>
                  <a:cubicBezTo>
                    <a:pt x="35366" y="3859"/>
                    <a:pt x="35351" y="3863"/>
                    <a:pt x="35333" y="3877"/>
                  </a:cubicBezTo>
                  <a:cubicBezTo>
                    <a:pt x="35330" y="3850"/>
                    <a:pt x="35330" y="3842"/>
                    <a:pt x="35315" y="3842"/>
                  </a:cubicBezTo>
                  <a:cubicBezTo>
                    <a:pt x="35309" y="3842"/>
                    <a:pt x="35300" y="3844"/>
                    <a:pt x="35288" y="3846"/>
                  </a:cubicBezTo>
                  <a:cubicBezTo>
                    <a:pt x="35275" y="3848"/>
                    <a:pt x="35263" y="3851"/>
                    <a:pt x="35254" y="3851"/>
                  </a:cubicBezTo>
                  <a:cubicBezTo>
                    <a:pt x="35239" y="3851"/>
                    <a:pt x="35231" y="3845"/>
                    <a:pt x="35236" y="3825"/>
                  </a:cubicBezTo>
                  <a:cubicBezTo>
                    <a:pt x="35239" y="3815"/>
                    <a:pt x="35225" y="3812"/>
                    <a:pt x="35219" y="3804"/>
                  </a:cubicBezTo>
                  <a:cubicBezTo>
                    <a:pt x="35180" y="3780"/>
                    <a:pt x="35135" y="3773"/>
                    <a:pt x="35087" y="3773"/>
                  </a:cubicBezTo>
                  <a:lnTo>
                    <a:pt x="35073" y="3773"/>
                  </a:lnTo>
                  <a:cubicBezTo>
                    <a:pt x="35071" y="3773"/>
                    <a:pt x="35069" y="3774"/>
                    <a:pt x="35067" y="3774"/>
                  </a:cubicBezTo>
                  <a:cubicBezTo>
                    <a:pt x="35040" y="3774"/>
                    <a:pt x="35033" y="3752"/>
                    <a:pt x="35010" y="3746"/>
                  </a:cubicBezTo>
                  <a:cubicBezTo>
                    <a:pt x="34972" y="3732"/>
                    <a:pt x="34937" y="3714"/>
                    <a:pt x="34900" y="3697"/>
                  </a:cubicBezTo>
                  <a:cubicBezTo>
                    <a:pt x="34868" y="3687"/>
                    <a:pt x="34879" y="3679"/>
                    <a:pt x="34903" y="3669"/>
                  </a:cubicBezTo>
                  <a:cubicBezTo>
                    <a:pt x="34934" y="3655"/>
                    <a:pt x="34975" y="3672"/>
                    <a:pt x="35007" y="3645"/>
                  </a:cubicBezTo>
                  <a:cubicBezTo>
                    <a:pt x="34930" y="3634"/>
                    <a:pt x="34861" y="3621"/>
                    <a:pt x="34799" y="3617"/>
                  </a:cubicBezTo>
                  <a:cubicBezTo>
                    <a:pt x="34748" y="3615"/>
                    <a:pt x="34696" y="3615"/>
                    <a:pt x="34645" y="3615"/>
                  </a:cubicBezTo>
                  <a:cubicBezTo>
                    <a:pt x="34568" y="3615"/>
                    <a:pt x="34490" y="3616"/>
                    <a:pt x="34413" y="3621"/>
                  </a:cubicBezTo>
                  <a:cubicBezTo>
                    <a:pt x="34396" y="3623"/>
                    <a:pt x="34378" y="3623"/>
                    <a:pt x="34360" y="3623"/>
                  </a:cubicBezTo>
                  <a:cubicBezTo>
                    <a:pt x="34342" y="3623"/>
                    <a:pt x="34323" y="3623"/>
                    <a:pt x="34306" y="3621"/>
                  </a:cubicBezTo>
                  <a:cubicBezTo>
                    <a:pt x="34285" y="3621"/>
                    <a:pt x="34279" y="3617"/>
                    <a:pt x="34296" y="3603"/>
                  </a:cubicBezTo>
                  <a:cubicBezTo>
                    <a:pt x="34311" y="3601"/>
                    <a:pt x="34323" y="3598"/>
                    <a:pt x="34338" y="3598"/>
                  </a:cubicBezTo>
                  <a:cubicBezTo>
                    <a:pt x="34344" y="3598"/>
                    <a:pt x="34351" y="3599"/>
                    <a:pt x="34358" y="3600"/>
                  </a:cubicBezTo>
                  <a:cubicBezTo>
                    <a:pt x="34361" y="3600"/>
                    <a:pt x="34364" y="3601"/>
                    <a:pt x="34367" y="3601"/>
                  </a:cubicBezTo>
                  <a:cubicBezTo>
                    <a:pt x="34384" y="3601"/>
                    <a:pt x="34389" y="3591"/>
                    <a:pt x="34386" y="3579"/>
                  </a:cubicBezTo>
                  <a:cubicBezTo>
                    <a:pt x="34407" y="3541"/>
                    <a:pt x="34275" y="3562"/>
                    <a:pt x="34320" y="3513"/>
                  </a:cubicBezTo>
                  <a:cubicBezTo>
                    <a:pt x="34313" y="3513"/>
                    <a:pt x="34309" y="3509"/>
                    <a:pt x="34303" y="3509"/>
                  </a:cubicBezTo>
                  <a:cubicBezTo>
                    <a:pt x="34282" y="3509"/>
                    <a:pt x="34264" y="3513"/>
                    <a:pt x="34244" y="3517"/>
                  </a:cubicBezTo>
                  <a:cubicBezTo>
                    <a:pt x="34227" y="3519"/>
                    <a:pt x="34211" y="3521"/>
                    <a:pt x="34195" y="3521"/>
                  </a:cubicBezTo>
                  <a:cubicBezTo>
                    <a:pt x="34167" y="3521"/>
                    <a:pt x="34140" y="3516"/>
                    <a:pt x="34115" y="3503"/>
                  </a:cubicBezTo>
                  <a:cubicBezTo>
                    <a:pt x="34119" y="3499"/>
                    <a:pt x="34122" y="3499"/>
                    <a:pt x="34129" y="3499"/>
                  </a:cubicBezTo>
                  <a:cubicBezTo>
                    <a:pt x="34135" y="3500"/>
                    <a:pt x="34141" y="3500"/>
                    <a:pt x="34146" y="3500"/>
                  </a:cubicBezTo>
                  <a:cubicBezTo>
                    <a:pt x="34166" y="3500"/>
                    <a:pt x="34182" y="3495"/>
                    <a:pt x="34195" y="3478"/>
                  </a:cubicBezTo>
                  <a:cubicBezTo>
                    <a:pt x="34166" y="3476"/>
                    <a:pt x="34143" y="3463"/>
                    <a:pt x="34116" y="3463"/>
                  </a:cubicBezTo>
                  <a:cubicBezTo>
                    <a:pt x="34107" y="3463"/>
                    <a:pt x="34098" y="3464"/>
                    <a:pt x="34088" y="3468"/>
                  </a:cubicBezTo>
                  <a:lnTo>
                    <a:pt x="33980" y="3468"/>
                  </a:lnTo>
                  <a:cubicBezTo>
                    <a:pt x="33970" y="3464"/>
                    <a:pt x="33963" y="3461"/>
                    <a:pt x="33952" y="3458"/>
                  </a:cubicBezTo>
                  <a:cubicBezTo>
                    <a:pt x="33938" y="3443"/>
                    <a:pt x="33893" y="3454"/>
                    <a:pt x="33886" y="3433"/>
                  </a:cubicBezTo>
                  <a:cubicBezTo>
                    <a:pt x="33875" y="3436"/>
                    <a:pt x="33861" y="3441"/>
                    <a:pt x="33849" y="3441"/>
                  </a:cubicBezTo>
                  <a:cubicBezTo>
                    <a:pt x="33847" y="3441"/>
                    <a:pt x="33844" y="3441"/>
                    <a:pt x="33841" y="3440"/>
                  </a:cubicBezTo>
                  <a:cubicBezTo>
                    <a:pt x="33814" y="3428"/>
                    <a:pt x="33787" y="3422"/>
                    <a:pt x="33759" y="3422"/>
                  </a:cubicBezTo>
                  <a:cubicBezTo>
                    <a:pt x="33734" y="3422"/>
                    <a:pt x="33708" y="3427"/>
                    <a:pt x="33682" y="3433"/>
                  </a:cubicBezTo>
                  <a:cubicBezTo>
                    <a:pt x="33542" y="3433"/>
                    <a:pt x="33408" y="3416"/>
                    <a:pt x="33269" y="3416"/>
                  </a:cubicBezTo>
                  <a:cubicBezTo>
                    <a:pt x="33182" y="3416"/>
                    <a:pt x="33092" y="3413"/>
                    <a:pt x="33009" y="3402"/>
                  </a:cubicBezTo>
                  <a:cubicBezTo>
                    <a:pt x="32828" y="3378"/>
                    <a:pt x="32647" y="3367"/>
                    <a:pt x="32464" y="3367"/>
                  </a:cubicBezTo>
                  <a:cubicBezTo>
                    <a:pt x="32415" y="3364"/>
                    <a:pt x="32363" y="3364"/>
                    <a:pt x="32314" y="3364"/>
                  </a:cubicBezTo>
                  <a:cubicBezTo>
                    <a:pt x="32304" y="3360"/>
                    <a:pt x="32290" y="3364"/>
                    <a:pt x="32277" y="3357"/>
                  </a:cubicBezTo>
                  <a:cubicBezTo>
                    <a:pt x="32227" y="3328"/>
                    <a:pt x="32165" y="3325"/>
                    <a:pt x="32104" y="3325"/>
                  </a:cubicBezTo>
                  <a:cubicBezTo>
                    <a:pt x="32092" y="3325"/>
                    <a:pt x="32080" y="3325"/>
                    <a:pt x="32069" y="3325"/>
                  </a:cubicBezTo>
                  <a:cubicBezTo>
                    <a:pt x="32037" y="3328"/>
                    <a:pt x="32005" y="3332"/>
                    <a:pt x="31975" y="3332"/>
                  </a:cubicBezTo>
                  <a:cubicBezTo>
                    <a:pt x="31962" y="3332"/>
                    <a:pt x="31949" y="3331"/>
                    <a:pt x="31936" y="3329"/>
                  </a:cubicBezTo>
                  <a:cubicBezTo>
                    <a:pt x="31801" y="3312"/>
                    <a:pt x="31659" y="3319"/>
                    <a:pt x="31523" y="3304"/>
                  </a:cubicBezTo>
                  <a:cubicBezTo>
                    <a:pt x="31482" y="3301"/>
                    <a:pt x="31437" y="3301"/>
                    <a:pt x="31395" y="3301"/>
                  </a:cubicBezTo>
                  <a:cubicBezTo>
                    <a:pt x="31375" y="3303"/>
                    <a:pt x="31355" y="3304"/>
                    <a:pt x="31336" y="3304"/>
                  </a:cubicBezTo>
                  <a:cubicBezTo>
                    <a:pt x="31274" y="3304"/>
                    <a:pt x="31213" y="3296"/>
                    <a:pt x="31153" y="3291"/>
                  </a:cubicBezTo>
                  <a:cubicBezTo>
                    <a:pt x="31145" y="3288"/>
                    <a:pt x="31139" y="3280"/>
                    <a:pt x="31132" y="3280"/>
                  </a:cubicBezTo>
                  <a:cubicBezTo>
                    <a:pt x="31090" y="3274"/>
                    <a:pt x="31041" y="3277"/>
                    <a:pt x="31038" y="3235"/>
                  </a:cubicBezTo>
                  <a:cubicBezTo>
                    <a:pt x="31036" y="3222"/>
                    <a:pt x="31025" y="3211"/>
                    <a:pt x="31007" y="3211"/>
                  </a:cubicBezTo>
                  <a:cubicBezTo>
                    <a:pt x="30998" y="3211"/>
                    <a:pt x="30988" y="3214"/>
                    <a:pt x="30975" y="3221"/>
                  </a:cubicBezTo>
                  <a:cubicBezTo>
                    <a:pt x="30959" y="3232"/>
                    <a:pt x="30940" y="3237"/>
                    <a:pt x="30917" y="3237"/>
                  </a:cubicBezTo>
                  <a:cubicBezTo>
                    <a:pt x="30910" y="3237"/>
                    <a:pt x="30903" y="3236"/>
                    <a:pt x="30895" y="3235"/>
                  </a:cubicBezTo>
                  <a:lnTo>
                    <a:pt x="30895" y="3221"/>
                  </a:lnTo>
                  <a:cubicBezTo>
                    <a:pt x="30914" y="3194"/>
                    <a:pt x="30968" y="3175"/>
                    <a:pt x="31017" y="3175"/>
                  </a:cubicBezTo>
                  <a:cubicBezTo>
                    <a:pt x="31042" y="3175"/>
                    <a:pt x="31066" y="3180"/>
                    <a:pt x="31083" y="3190"/>
                  </a:cubicBezTo>
                  <a:cubicBezTo>
                    <a:pt x="31107" y="3200"/>
                    <a:pt x="31132" y="3200"/>
                    <a:pt x="31159" y="3205"/>
                  </a:cubicBezTo>
                  <a:cubicBezTo>
                    <a:pt x="31142" y="3211"/>
                    <a:pt x="31142" y="3225"/>
                    <a:pt x="31118" y="3225"/>
                  </a:cubicBezTo>
                  <a:cubicBezTo>
                    <a:pt x="31114" y="3225"/>
                    <a:pt x="31108" y="3223"/>
                    <a:pt x="31103" y="3223"/>
                  </a:cubicBezTo>
                  <a:cubicBezTo>
                    <a:pt x="31099" y="3223"/>
                    <a:pt x="31097" y="3224"/>
                    <a:pt x="31097" y="3229"/>
                  </a:cubicBezTo>
                  <a:cubicBezTo>
                    <a:pt x="31097" y="3234"/>
                    <a:pt x="31104" y="3243"/>
                    <a:pt x="31111" y="3243"/>
                  </a:cubicBezTo>
                  <a:cubicBezTo>
                    <a:pt x="31112" y="3243"/>
                    <a:pt x="31113" y="3243"/>
                    <a:pt x="31114" y="3242"/>
                  </a:cubicBezTo>
                  <a:cubicBezTo>
                    <a:pt x="31130" y="3242"/>
                    <a:pt x="31146" y="3243"/>
                    <a:pt x="31161" y="3243"/>
                  </a:cubicBezTo>
                  <a:cubicBezTo>
                    <a:pt x="31197" y="3243"/>
                    <a:pt x="31231" y="3239"/>
                    <a:pt x="31253" y="3215"/>
                  </a:cubicBezTo>
                  <a:cubicBezTo>
                    <a:pt x="31266" y="3204"/>
                    <a:pt x="31273" y="3198"/>
                    <a:pt x="31288" y="3198"/>
                  </a:cubicBezTo>
                  <a:cubicBezTo>
                    <a:pt x="31294" y="3198"/>
                    <a:pt x="31300" y="3199"/>
                    <a:pt x="31308" y="3200"/>
                  </a:cubicBezTo>
                  <a:cubicBezTo>
                    <a:pt x="31312" y="3201"/>
                    <a:pt x="31315" y="3202"/>
                    <a:pt x="31319" y="3202"/>
                  </a:cubicBezTo>
                  <a:cubicBezTo>
                    <a:pt x="31332" y="3202"/>
                    <a:pt x="31345" y="3195"/>
                    <a:pt x="31353" y="3187"/>
                  </a:cubicBezTo>
                  <a:cubicBezTo>
                    <a:pt x="31363" y="3184"/>
                    <a:pt x="31373" y="3183"/>
                    <a:pt x="31382" y="3183"/>
                  </a:cubicBezTo>
                  <a:cubicBezTo>
                    <a:pt x="31408" y="3183"/>
                    <a:pt x="31431" y="3192"/>
                    <a:pt x="31451" y="3197"/>
                  </a:cubicBezTo>
                  <a:cubicBezTo>
                    <a:pt x="31459" y="3199"/>
                    <a:pt x="31466" y="3200"/>
                    <a:pt x="31473" y="3200"/>
                  </a:cubicBezTo>
                  <a:cubicBezTo>
                    <a:pt x="31505" y="3200"/>
                    <a:pt x="31526" y="3182"/>
                    <a:pt x="31541" y="3173"/>
                  </a:cubicBezTo>
                  <a:cubicBezTo>
                    <a:pt x="31565" y="3159"/>
                    <a:pt x="31510" y="3155"/>
                    <a:pt x="31499" y="3138"/>
                  </a:cubicBezTo>
                  <a:cubicBezTo>
                    <a:pt x="31503" y="3138"/>
                    <a:pt x="31508" y="3138"/>
                    <a:pt x="31512" y="3138"/>
                  </a:cubicBezTo>
                  <a:cubicBezTo>
                    <a:pt x="31572" y="3138"/>
                    <a:pt x="31621" y="3159"/>
                    <a:pt x="31680" y="3163"/>
                  </a:cubicBezTo>
                  <a:cubicBezTo>
                    <a:pt x="31697" y="3173"/>
                    <a:pt x="31711" y="3184"/>
                    <a:pt x="31731" y="3194"/>
                  </a:cubicBezTo>
                  <a:cubicBezTo>
                    <a:pt x="31752" y="3202"/>
                    <a:pt x="31775" y="3218"/>
                    <a:pt x="31793" y="3218"/>
                  </a:cubicBezTo>
                  <a:cubicBezTo>
                    <a:pt x="31797" y="3218"/>
                    <a:pt x="31801" y="3217"/>
                    <a:pt x="31805" y="3215"/>
                  </a:cubicBezTo>
                  <a:cubicBezTo>
                    <a:pt x="31821" y="3206"/>
                    <a:pt x="31837" y="3204"/>
                    <a:pt x="31852" y="3204"/>
                  </a:cubicBezTo>
                  <a:cubicBezTo>
                    <a:pt x="31878" y="3204"/>
                    <a:pt x="31903" y="3211"/>
                    <a:pt x="31928" y="3211"/>
                  </a:cubicBezTo>
                  <a:cubicBezTo>
                    <a:pt x="31931" y="3211"/>
                    <a:pt x="31934" y="3211"/>
                    <a:pt x="31936" y="3211"/>
                  </a:cubicBezTo>
                  <a:lnTo>
                    <a:pt x="31960" y="3211"/>
                  </a:lnTo>
                  <a:cubicBezTo>
                    <a:pt x="31973" y="3217"/>
                    <a:pt x="31986" y="3219"/>
                    <a:pt x="31999" y="3219"/>
                  </a:cubicBezTo>
                  <a:cubicBezTo>
                    <a:pt x="32029" y="3219"/>
                    <a:pt x="32061" y="3208"/>
                    <a:pt x="32091" y="3208"/>
                  </a:cubicBezTo>
                  <a:cubicBezTo>
                    <a:pt x="32103" y="3208"/>
                    <a:pt x="32115" y="3210"/>
                    <a:pt x="32127" y="3215"/>
                  </a:cubicBezTo>
                  <a:cubicBezTo>
                    <a:pt x="32128" y="3215"/>
                    <a:pt x="32129" y="3216"/>
                    <a:pt x="32131" y="3216"/>
                  </a:cubicBezTo>
                  <a:cubicBezTo>
                    <a:pt x="32139" y="3216"/>
                    <a:pt x="32143" y="3196"/>
                    <a:pt x="32134" y="3190"/>
                  </a:cubicBezTo>
                  <a:cubicBezTo>
                    <a:pt x="32117" y="3176"/>
                    <a:pt x="32103" y="3163"/>
                    <a:pt x="32072" y="3159"/>
                  </a:cubicBezTo>
                  <a:lnTo>
                    <a:pt x="32072" y="3142"/>
                  </a:lnTo>
                  <a:cubicBezTo>
                    <a:pt x="32091" y="3131"/>
                    <a:pt x="32119" y="3125"/>
                    <a:pt x="32142" y="3125"/>
                  </a:cubicBezTo>
                  <a:cubicBezTo>
                    <a:pt x="32161" y="3125"/>
                    <a:pt x="32176" y="3129"/>
                    <a:pt x="32183" y="3135"/>
                  </a:cubicBezTo>
                  <a:cubicBezTo>
                    <a:pt x="32207" y="3159"/>
                    <a:pt x="32235" y="3159"/>
                    <a:pt x="32263" y="3170"/>
                  </a:cubicBezTo>
                  <a:cubicBezTo>
                    <a:pt x="32284" y="3173"/>
                    <a:pt x="32304" y="3180"/>
                    <a:pt x="32325" y="3184"/>
                  </a:cubicBezTo>
                  <a:cubicBezTo>
                    <a:pt x="32314" y="3205"/>
                    <a:pt x="32273" y="3200"/>
                    <a:pt x="32256" y="3218"/>
                  </a:cubicBezTo>
                  <a:cubicBezTo>
                    <a:pt x="32269" y="3227"/>
                    <a:pt x="32282" y="3231"/>
                    <a:pt x="32294" y="3231"/>
                  </a:cubicBezTo>
                  <a:cubicBezTo>
                    <a:pt x="32312" y="3231"/>
                    <a:pt x="32329" y="3222"/>
                    <a:pt x="32346" y="3211"/>
                  </a:cubicBezTo>
                  <a:cubicBezTo>
                    <a:pt x="32361" y="3202"/>
                    <a:pt x="32370" y="3185"/>
                    <a:pt x="32394" y="3185"/>
                  </a:cubicBezTo>
                  <a:cubicBezTo>
                    <a:pt x="32399" y="3185"/>
                    <a:pt x="32403" y="3186"/>
                    <a:pt x="32408" y="3187"/>
                  </a:cubicBezTo>
                  <a:cubicBezTo>
                    <a:pt x="32408" y="3208"/>
                    <a:pt x="32388" y="3235"/>
                    <a:pt x="32439" y="3242"/>
                  </a:cubicBezTo>
                  <a:cubicBezTo>
                    <a:pt x="32457" y="3246"/>
                    <a:pt x="32476" y="3249"/>
                    <a:pt x="32493" y="3249"/>
                  </a:cubicBezTo>
                  <a:cubicBezTo>
                    <a:pt x="32525" y="3249"/>
                    <a:pt x="32552" y="3238"/>
                    <a:pt x="32561" y="3205"/>
                  </a:cubicBezTo>
                  <a:cubicBezTo>
                    <a:pt x="32573" y="3216"/>
                    <a:pt x="32581" y="3227"/>
                    <a:pt x="32593" y="3227"/>
                  </a:cubicBezTo>
                  <a:cubicBezTo>
                    <a:pt x="32599" y="3227"/>
                    <a:pt x="32605" y="3225"/>
                    <a:pt x="32613" y="3218"/>
                  </a:cubicBezTo>
                  <a:cubicBezTo>
                    <a:pt x="32625" y="3209"/>
                    <a:pt x="32636" y="3204"/>
                    <a:pt x="32646" y="3204"/>
                  </a:cubicBezTo>
                  <a:cubicBezTo>
                    <a:pt x="32656" y="3204"/>
                    <a:pt x="32667" y="3211"/>
                    <a:pt x="32676" y="3225"/>
                  </a:cubicBezTo>
                  <a:cubicBezTo>
                    <a:pt x="32677" y="3227"/>
                    <a:pt x="32682" y="3227"/>
                    <a:pt x="32687" y="3227"/>
                  </a:cubicBezTo>
                  <a:cubicBezTo>
                    <a:pt x="32694" y="3227"/>
                    <a:pt x="32702" y="3226"/>
                    <a:pt x="32700" y="3221"/>
                  </a:cubicBezTo>
                  <a:cubicBezTo>
                    <a:pt x="32694" y="3206"/>
                    <a:pt x="32699" y="3202"/>
                    <a:pt x="32708" y="3202"/>
                  </a:cubicBezTo>
                  <a:cubicBezTo>
                    <a:pt x="32718" y="3202"/>
                    <a:pt x="32732" y="3207"/>
                    <a:pt x="32741" y="3207"/>
                  </a:cubicBezTo>
                  <a:cubicBezTo>
                    <a:pt x="32744" y="3207"/>
                    <a:pt x="32747" y="3206"/>
                    <a:pt x="32748" y="3205"/>
                  </a:cubicBezTo>
                  <a:lnTo>
                    <a:pt x="32790" y="3205"/>
                  </a:lnTo>
                  <a:cubicBezTo>
                    <a:pt x="32794" y="3219"/>
                    <a:pt x="32808" y="3222"/>
                    <a:pt x="32822" y="3222"/>
                  </a:cubicBezTo>
                  <a:cubicBezTo>
                    <a:pt x="32831" y="3222"/>
                    <a:pt x="32841" y="3221"/>
                    <a:pt x="32849" y="3221"/>
                  </a:cubicBezTo>
                  <a:cubicBezTo>
                    <a:pt x="32873" y="3223"/>
                    <a:pt x="32897" y="3223"/>
                    <a:pt x="32922" y="3223"/>
                  </a:cubicBezTo>
                  <a:cubicBezTo>
                    <a:pt x="32946" y="3223"/>
                    <a:pt x="32970" y="3223"/>
                    <a:pt x="32995" y="3225"/>
                  </a:cubicBezTo>
                  <a:cubicBezTo>
                    <a:pt x="33000" y="3226"/>
                    <a:pt x="33006" y="3226"/>
                    <a:pt x="33011" y="3226"/>
                  </a:cubicBezTo>
                  <a:cubicBezTo>
                    <a:pt x="33043" y="3226"/>
                    <a:pt x="33071" y="3217"/>
                    <a:pt x="33071" y="3194"/>
                  </a:cubicBezTo>
                  <a:cubicBezTo>
                    <a:pt x="33071" y="3172"/>
                    <a:pt x="33047" y="3165"/>
                    <a:pt x="33015" y="3165"/>
                  </a:cubicBezTo>
                  <a:cubicBezTo>
                    <a:pt x="33008" y="3165"/>
                    <a:pt x="33000" y="3166"/>
                    <a:pt x="32991" y="3166"/>
                  </a:cubicBezTo>
                  <a:cubicBezTo>
                    <a:pt x="32988" y="3170"/>
                    <a:pt x="32985" y="3170"/>
                    <a:pt x="32980" y="3170"/>
                  </a:cubicBezTo>
                  <a:cubicBezTo>
                    <a:pt x="32974" y="3142"/>
                    <a:pt x="32918" y="3152"/>
                    <a:pt x="32905" y="3131"/>
                  </a:cubicBezTo>
                  <a:cubicBezTo>
                    <a:pt x="32892" y="3114"/>
                    <a:pt x="32879" y="3108"/>
                    <a:pt x="32865" y="3108"/>
                  </a:cubicBezTo>
                  <a:cubicBezTo>
                    <a:pt x="32847" y="3108"/>
                    <a:pt x="32830" y="3118"/>
                    <a:pt x="32814" y="3128"/>
                  </a:cubicBezTo>
                  <a:cubicBezTo>
                    <a:pt x="32797" y="3140"/>
                    <a:pt x="32780" y="3144"/>
                    <a:pt x="32762" y="3144"/>
                  </a:cubicBezTo>
                  <a:cubicBezTo>
                    <a:pt x="32755" y="3144"/>
                    <a:pt x="32746" y="3143"/>
                    <a:pt x="32738" y="3142"/>
                  </a:cubicBezTo>
                  <a:cubicBezTo>
                    <a:pt x="32710" y="3135"/>
                    <a:pt x="32679" y="3138"/>
                    <a:pt x="32655" y="3131"/>
                  </a:cubicBezTo>
                  <a:cubicBezTo>
                    <a:pt x="32589" y="3117"/>
                    <a:pt x="32509" y="3128"/>
                    <a:pt x="32453" y="3093"/>
                  </a:cubicBezTo>
                  <a:cubicBezTo>
                    <a:pt x="32468" y="3090"/>
                    <a:pt x="32481" y="3090"/>
                    <a:pt x="32495" y="3086"/>
                  </a:cubicBezTo>
                  <a:cubicBezTo>
                    <a:pt x="32665" y="3083"/>
                    <a:pt x="32835" y="3080"/>
                    <a:pt x="33005" y="3075"/>
                  </a:cubicBezTo>
                  <a:cubicBezTo>
                    <a:pt x="33021" y="3077"/>
                    <a:pt x="33037" y="3077"/>
                    <a:pt x="33053" y="3077"/>
                  </a:cubicBezTo>
                  <a:cubicBezTo>
                    <a:pt x="33127" y="3077"/>
                    <a:pt x="33201" y="3065"/>
                    <a:pt x="33276" y="3065"/>
                  </a:cubicBezTo>
                  <a:cubicBezTo>
                    <a:pt x="33286" y="3065"/>
                    <a:pt x="33297" y="3065"/>
                    <a:pt x="33307" y="3069"/>
                  </a:cubicBezTo>
                  <a:cubicBezTo>
                    <a:pt x="33324" y="3071"/>
                    <a:pt x="33341" y="3072"/>
                    <a:pt x="33358" y="3072"/>
                  </a:cubicBezTo>
                  <a:cubicBezTo>
                    <a:pt x="33452" y="3072"/>
                    <a:pt x="33543" y="3047"/>
                    <a:pt x="33635" y="3047"/>
                  </a:cubicBezTo>
                  <a:cubicBezTo>
                    <a:pt x="33647" y="3047"/>
                    <a:pt x="33659" y="3047"/>
                    <a:pt x="33672" y="3048"/>
                  </a:cubicBezTo>
                  <a:cubicBezTo>
                    <a:pt x="33685" y="3048"/>
                    <a:pt x="33709" y="3034"/>
                    <a:pt x="33696" y="3027"/>
                  </a:cubicBezTo>
                  <a:cubicBezTo>
                    <a:pt x="33647" y="3000"/>
                    <a:pt x="33678" y="2982"/>
                    <a:pt x="33702" y="2958"/>
                  </a:cubicBezTo>
                  <a:cubicBezTo>
                    <a:pt x="33716" y="2947"/>
                    <a:pt x="33713" y="2930"/>
                    <a:pt x="33702" y="2913"/>
                  </a:cubicBezTo>
                  <a:cubicBezTo>
                    <a:pt x="33689" y="2899"/>
                    <a:pt x="33669" y="2896"/>
                    <a:pt x="33649" y="2896"/>
                  </a:cubicBezTo>
                  <a:cubicBezTo>
                    <a:pt x="33637" y="2896"/>
                    <a:pt x="33624" y="2897"/>
                    <a:pt x="33612" y="2897"/>
                  </a:cubicBezTo>
                  <a:cubicBezTo>
                    <a:pt x="33605" y="2897"/>
                    <a:pt x="33598" y="2897"/>
                    <a:pt x="33592" y="2896"/>
                  </a:cubicBezTo>
                  <a:cubicBezTo>
                    <a:pt x="33588" y="2896"/>
                    <a:pt x="33588" y="2892"/>
                    <a:pt x="33584" y="2888"/>
                  </a:cubicBezTo>
                  <a:cubicBezTo>
                    <a:pt x="33616" y="2861"/>
                    <a:pt x="33542" y="2867"/>
                    <a:pt x="33547" y="2846"/>
                  </a:cubicBezTo>
                  <a:cubicBezTo>
                    <a:pt x="33567" y="2846"/>
                    <a:pt x="33584" y="2843"/>
                    <a:pt x="33598" y="2836"/>
                  </a:cubicBezTo>
                  <a:cubicBezTo>
                    <a:pt x="33609" y="2833"/>
                    <a:pt x="33616" y="2830"/>
                    <a:pt x="33619" y="2826"/>
                  </a:cubicBezTo>
                  <a:cubicBezTo>
                    <a:pt x="33657" y="2805"/>
                    <a:pt x="33696" y="2788"/>
                    <a:pt x="33696" y="2753"/>
                  </a:cubicBezTo>
                  <a:cubicBezTo>
                    <a:pt x="33776" y="2726"/>
                    <a:pt x="33869" y="2712"/>
                    <a:pt x="33942" y="2670"/>
                  </a:cubicBezTo>
                  <a:cubicBezTo>
                    <a:pt x="33959" y="2659"/>
                    <a:pt x="33990" y="2659"/>
                    <a:pt x="34018" y="2659"/>
                  </a:cubicBezTo>
                  <a:cubicBezTo>
                    <a:pt x="34133" y="2659"/>
                    <a:pt x="34133" y="2656"/>
                    <a:pt x="34223" y="2614"/>
                  </a:cubicBezTo>
                  <a:cubicBezTo>
                    <a:pt x="34240" y="2608"/>
                    <a:pt x="34258" y="2601"/>
                    <a:pt x="34275" y="2593"/>
                  </a:cubicBezTo>
                  <a:cubicBezTo>
                    <a:pt x="34379" y="2555"/>
                    <a:pt x="34487" y="2521"/>
                    <a:pt x="34577" y="2468"/>
                  </a:cubicBezTo>
                  <a:cubicBezTo>
                    <a:pt x="34597" y="2455"/>
                    <a:pt x="34618" y="2441"/>
                    <a:pt x="34646" y="2430"/>
                  </a:cubicBezTo>
                  <a:cubicBezTo>
                    <a:pt x="34687" y="2420"/>
                    <a:pt x="34702" y="2409"/>
                    <a:pt x="34674" y="2382"/>
                  </a:cubicBezTo>
                  <a:cubicBezTo>
                    <a:pt x="34646" y="2358"/>
                    <a:pt x="34650" y="2337"/>
                    <a:pt x="34708" y="2334"/>
                  </a:cubicBezTo>
                  <a:cubicBezTo>
                    <a:pt x="34733" y="2334"/>
                    <a:pt x="34757" y="2334"/>
                    <a:pt x="34754" y="2309"/>
                  </a:cubicBezTo>
                  <a:cubicBezTo>
                    <a:pt x="34749" y="2279"/>
                    <a:pt x="34745" y="2266"/>
                    <a:pt x="34727" y="2266"/>
                  </a:cubicBezTo>
                  <a:cubicBezTo>
                    <a:pt x="34716" y="2266"/>
                    <a:pt x="34700" y="2272"/>
                    <a:pt x="34674" y="2281"/>
                  </a:cubicBezTo>
                  <a:cubicBezTo>
                    <a:pt x="34671" y="2250"/>
                    <a:pt x="34712" y="2226"/>
                    <a:pt x="34705" y="2198"/>
                  </a:cubicBezTo>
                  <a:cubicBezTo>
                    <a:pt x="34695" y="2129"/>
                    <a:pt x="34775" y="2073"/>
                    <a:pt x="34785" y="2007"/>
                  </a:cubicBezTo>
                  <a:cubicBezTo>
                    <a:pt x="34788" y="1980"/>
                    <a:pt x="34788" y="1966"/>
                    <a:pt x="34743" y="1966"/>
                  </a:cubicBezTo>
                  <a:cubicBezTo>
                    <a:pt x="34739" y="1966"/>
                    <a:pt x="34736" y="1966"/>
                    <a:pt x="34733" y="1966"/>
                  </a:cubicBezTo>
                  <a:cubicBezTo>
                    <a:pt x="34714" y="1966"/>
                    <a:pt x="34707" y="1957"/>
                    <a:pt x="34702" y="1948"/>
                  </a:cubicBezTo>
                  <a:cubicBezTo>
                    <a:pt x="34692" y="1935"/>
                    <a:pt x="34712" y="1931"/>
                    <a:pt x="34726" y="1927"/>
                  </a:cubicBezTo>
                  <a:cubicBezTo>
                    <a:pt x="34781" y="1914"/>
                    <a:pt x="34802" y="1896"/>
                    <a:pt x="34761" y="1861"/>
                  </a:cubicBezTo>
                  <a:cubicBezTo>
                    <a:pt x="34746" y="1847"/>
                    <a:pt x="34750" y="1820"/>
                    <a:pt x="34761" y="1806"/>
                  </a:cubicBezTo>
                  <a:cubicBezTo>
                    <a:pt x="34781" y="1782"/>
                    <a:pt x="34764" y="1778"/>
                    <a:pt x="34736" y="1778"/>
                  </a:cubicBezTo>
                  <a:cubicBezTo>
                    <a:pt x="34708" y="1775"/>
                    <a:pt x="34681" y="1775"/>
                    <a:pt x="34657" y="1775"/>
                  </a:cubicBezTo>
                  <a:cubicBezTo>
                    <a:pt x="34640" y="1777"/>
                    <a:pt x="34624" y="1778"/>
                    <a:pt x="34608" y="1778"/>
                  </a:cubicBezTo>
                  <a:cubicBezTo>
                    <a:pt x="34567" y="1778"/>
                    <a:pt x="34527" y="1772"/>
                    <a:pt x="34490" y="1764"/>
                  </a:cubicBezTo>
                  <a:cubicBezTo>
                    <a:pt x="34431" y="1754"/>
                    <a:pt x="34372" y="1751"/>
                    <a:pt x="34309" y="1751"/>
                  </a:cubicBezTo>
                  <a:cubicBezTo>
                    <a:pt x="34249" y="1751"/>
                    <a:pt x="34188" y="1760"/>
                    <a:pt x="34125" y="1760"/>
                  </a:cubicBezTo>
                  <a:cubicBezTo>
                    <a:pt x="34094" y="1760"/>
                    <a:pt x="34063" y="1758"/>
                    <a:pt x="34032" y="1751"/>
                  </a:cubicBezTo>
                  <a:cubicBezTo>
                    <a:pt x="34042" y="1740"/>
                    <a:pt x="33976" y="1743"/>
                    <a:pt x="34025" y="1730"/>
                  </a:cubicBezTo>
                  <a:cubicBezTo>
                    <a:pt x="34042" y="1727"/>
                    <a:pt x="34053" y="1719"/>
                    <a:pt x="34063" y="1709"/>
                  </a:cubicBezTo>
                  <a:cubicBezTo>
                    <a:pt x="34095" y="1686"/>
                    <a:pt x="34129" y="1672"/>
                    <a:pt x="34177" y="1672"/>
                  </a:cubicBezTo>
                  <a:cubicBezTo>
                    <a:pt x="34187" y="1672"/>
                    <a:pt x="34197" y="1673"/>
                    <a:pt x="34209" y="1674"/>
                  </a:cubicBezTo>
                  <a:cubicBezTo>
                    <a:pt x="34309" y="1681"/>
                    <a:pt x="34417" y="1677"/>
                    <a:pt x="34518" y="1681"/>
                  </a:cubicBezTo>
                  <a:cubicBezTo>
                    <a:pt x="34580" y="1681"/>
                    <a:pt x="34663" y="1615"/>
                    <a:pt x="34636" y="1591"/>
                  </a:cubicBezTo>
                  <a:cubicBezTo>
                    <a:pt x="34597" y="1563"/>
                    <a:pt x="34622" y="1549"/>
                    <a:pt x="34642" y="1528"/>
                  </a:cubicBezTo>
                  <a:cubicBezTo>
                    <a:pt x="34660" y="1518"/>
                    <a:pt x="34687" y="1511"/>
                    <a:pt x="34684" y="1493"/>
                  </a:cubicBezTo>
                  <a:cubicBezTo>
                    <a:pt x="34677" y="1445"/>
                    <a:pt x="34729" y="1438"/>
                    <a:pt x="34785" y="1435"/>
                  </a:cubicBezTo>
                  <a:cubicBezTo>
                    <a:pt x="34816" y="1431"/>
                    <a:pt x="34837" y="1424"/>
                    <a:pt x="34830" y="1403"/>
                  </a:cubicBezTo>
                  <a:cubicBezTo>
                    <a:pt x="34847" y="1355"/>
                    <a:pt x="34816" y="1324"/>
                    <a:pt x="34736" y="1310"/>
                  </a:cubicBezTo>
                  <a:cubicBezTo>
                    <a:pt x="34861" y="1289"/>
                    <a:pt x="34875" y="1234"/>
                    <a:pt x="34875" y="1175"/>
                  </a:cubicBezTo>
                  <a:cubicBezTo>
                    <a:pt x="34875" y="1152"/>
                    <a:pt x="34881" y="1126"/>
                    <a:pt x="34827" y="1126"/>
                  </a:cubicBezTo>
                  <a:cubicBezTo>
                    <a:pt x="34824" y="1126"/>
                    <a:pt x="34820" y="1126"/>
                    <a:pt x="34816" y="1126"/>
                  </a:cubicBezTo>
                  <a:cubicBezTo>
                    <a:pt x="34814" y="1126"/>
                    <a:pt x="34812" y="1127"/>
                    <a:pt x="34810" y="1127"/>
                  </a:cubicBezTo>
                  <a:cubicBezTo>
                    <a:pt x="34786" y="1127"/>
                    <a:pt x="34775" y="1108"/>
                    <a:pt x="34775" y="1098"/>
                  </a:cubicBezTo>
                  <a:cubicBezTo>
                    <a:pt x="34776" y="1090"/>
                    <a:pt x="34784" y="1087"/>
                    <a:pt x="34794" y="1087"/>
                  </a:cubicBezTo>
                  <a:cubicBezTo>
                    <a:pt x="34803" y="1087"/>
                    <a:pt x="34814" y="1090"/>
                    <a:pt x="34823" y="1091"/>
                  </a:cubicBezTo>
                  <a:cubicBezTo>
                    <a:pt x="34835" y="1093"/>
                    <a:pt x="34847" y="1095"/>
                    <a:pt x="34858" y="1095"/>
                  </a:cubicBezTo>
                  <a:cubicBezTo>
                    <a:pt x="34872" y="1095"/>
                    <a:pt x="34882" y="1090"/>
                    <a:pt x="34882" y="1070"/>
                  </a:cubicBezTo>
                  <a:cubicBezTo>
                    <a:pt x="34882" y="1056"/>
                    <a:pt x="34910" y="1050"/>
                    <a:pt x="34934" y="1046"/>
                  </a:cubicBezTo>
                  <a:cubicBezTo>
                    <a:pt x="34958" y="1043"/>
                    <a:pt x="34986" y="1035"/>
                    <a:pt x="34979" y="1015"/>
                  </a:cubicBezTo>
                  <a:cubicBezTo>
                    <a:pt x="34974" y="996"/>
                    <a:pt x="34959" y="992"/>
                    <a:pt x="34940" y="992"/>
                  </a:cubicBezTo>
                  <a:cubicBezTo>
                    <a:pt x="34930" y="992"/>
                    <a:pt x="34920" y="993"/>
                    <a:pt x="34910" y="994"/>
                  </a:cubicBezTo>
                  <a:cubicBezTo>
                    <a:pt x="34895" y="988"/>
                    <a:pt x="34879" y="983"/>
                    <a:pt x="34860" y="983"/>
                  </a:cubicBezTo>
                  <a:cubicBezTo>
                    <a:pt x="34856" y="983"/>
                    <a:pt x="34852" y="983"/>
                    <a:pt x="34847" y="984"/>
                  </a:cubicBezTo>
                  <a:cubicBezTo>
                    <a:pt x="34847" y="970"/>
                    <a:pt x="34826" y="966"/>
                    <a:pt x="34820" y="956"/>
                  </a:cubicBezTo>
                  <a:cubicBezTo>
                    <a:pt x="34791" y="921"/>
                    <a:pt x="34740" y="894"/>
                    <a:pt x="34736" y="848"/>
                  </a:cubicBezTo>
                  <a:lnTo>
                    <a:pt x="34750" y="848"/>
                  </a:lnTo>
                  <a:cubicBezTo>
                    <a:pt x="34753" y="848"/>
                    <a:pt x="34756" y="848"/>
                    <a:pt x="34758" y="848"/>
                  </a:cubicBezTo>
                  <a:cubicBezTo>
                    <a:pt x="34805" y="848"/>
                    <a:pt x="34850" y="867"/>
                    <a:pt x="34898" y="867"/>
                  </a:cubicBezTo>
                  <a:cubicBezTo>
                    <a:pt x="34911" y="867"/>
                    <a:pt x="34924" y="866"/>
                    <a:pt x="34937" y="862"/>
                  </a:cubicBezTo>
                  <a:cubicBezTo>
                    <a:pt x="34993" y="852"/>
                    <a:pt x="35055" y="866"/>
                    <a:pt x="35104" y="835"/>
                  </a:cubicBezTo>
                  <a:cubicBezTo>
                    <a:pt x="35107" y="833"/>
                    <a:pt x="35110" y="832"/>
                    <a:pt x="35113" y="832"/>
                  </a:cubicBezTo>
                  <a:cubicBezTo>
                    <a:pt x="35121" y="832"/>
                    <a:pt x="35129" y="837"/>
                    <a:pt x="35139" y="841"/>
                  </a:cubicBezTo>
                  <a:cubicBezTo>
                    <a:pt x="35151" y="845"/>
                    <a:pt x="35166" y="851"/>
                    <a:pt x="35175" y="851"/>
                  </a:cubicBezTo>
                  <a:cubicBezTo>
                    <a:pt x="35185" y="851"/>
                    <a:pt x="35189" y="845"/>
                    <a:pt x="35180" y="824"/>
                  </a:cubicBezTo>
                  <a:cubicBezTo>
                    <a:pt x="35177" y="821"/>
                    <a:pt x="35194" y="811"/>
                    <a:pt x="35204" y="806"/>
                  </a:cubicBezTo>
                  <a:cubicBezTo>
                    <a:pt x="35209" y="806"/>
                    <a:pt x="35213" y="805"/>
                    <a:pt x="35217" y="805"/>
                  </a:cubicBezTo>
                  <a:cubicBezTo>
                    <a:pt x="35241" y="805"/>
                    <a:pt x="35261" y="816"/>
                    <a:pt x="35286" y="816"/>
                  </a:cubicBezTo>
                  <a:cubicBezTo>
                    <a:pt x="35292" y="816"/>
                    <a:pt x="35298" y="816"/>
                    <a:pt x="35305" y="814"/>
                  </a:cubicBezTo>
                  <a:cubicBezTo>
                    <a:pt x="35307" y="813"/>
                    <a:pt x="35308" y="813"/>
                    <a:pt x="35310" y="813"/>
                  </a:cubicBezTo>
                  <a:lnTo>
                    <a:pt x="35310" y="813"/>
                  </a:lnTo>
                  <a:cubicBezTo>
                    <a:pt x="35320" y="813"/>
                    <a:pt x="35308" y="839"/>
                    <a:pt x="35337" y="845"/>
                  </a:cubicBezTo>
                  <a:cubicBezTo>
                    <a:pt x="35351" y="828"/>
                    <a:pt x="35370" y="824"/>
                    <a:pt x="35392" y="824"/>
                  </a:cubicBezTo>
                  <a:cubicBezTo>
                    <a:pt x="35406" y="824"/>
                    <a:pt x="35420" y="826"/>
                    <a:pt x="35434" y="826"/>
                  </a:cubicBezTo>
                  <a:cubicBezTo>
                    <a:pt x="35442" y="826"/>
                    <a:pt x="35450" y="825"/>
                    <a:pt x="35458" y="824"/>
                  </a:cubicBezTo>
                  <a:cubicBezTo>
                    <a:pt x="35469" y="822"/>
                    <a:pt x="35480" y="822"/>
                    <a:pt x="35490" y="822"/>
                  </a:cubicBezTo>
                  <a:cubicBezTo>
                    <a:pt x="35521" y="822"/>
                    <a:pt x="35543" y="830"/>
                    <a:pt x="35562" y="848"/>
                  </a:cubicBezTo>
                  <a:cubicBezTo>
                    <a:pt x="35570" y="850"/>
                    <a:pt x="35577" y="850"/>
                    <a:pt x="35584" y="850"/>
                  </a:cubicBezTo>
                  <a:cubicBezTo>
                    <a:pt x="35628" y="850"/>
                    <a:pt x="35659" y="826"/>
                    <a:pt x="35697" y="817"/>
                  </a:cubicBezTo>
                  <a:cubicBezTo>
                    <a:pt x="35722" y="814"/>
                    <a:pt x="35712" y="796"/>
                    <a:pt x="35707" y="782"/>
                  </a:cubicBezTo>
                  <a:cubicBezTo>
                    <a:pt x="35704" y="772"/>
                    <a:pt x="35687" y="772"/>
                    <a:pt x="35673" y="772"/>
                  </a:cubicBezTo>
                  <a:cubicBezTo>
                    <a:pt x="35670" y="772"/>
                    <a:pt x="35667" y="772"/>
                    <a:pt x="35664" y="772"/>
                  </a:cubicBezTo>
                  <a:cubicBezTo>
                    <a:pt x="35640" y="772"/>
                    <a:pt x="35619" y="782"/>
                    <a:pt x="35582" y="782"/>
                  </a:cubicBezTo>
                  <a:cubicBezTo>
                    <a:pt x="35615" y="764"/>
                    <a:pt x="35645" y="755"/>
                    <a:pt x="35675" y="755"/>
                  </a:cubicBezTo>
                  <a:cubicBezTo>
                    <a:pt x="35690" y="755"/>
                    <a:pt x="35706" y="757"/>
                    <a:pt x="35722" y="762"/>
                  </a:cubicBezTo>
                  <a:cubicBezTo>
                    <a:pt x="35727" y="763"/>
                    <a:pt x="35733" y="763"/>
                    <a:pt x="35738" y="763"/>
                  </a:cubicBezTo>
                  <a:cubicBezTo>
                    <a:pt x="35750" y="763"/>
                    <a:pt x="35761" y="760"/>
                    <a:pt x="35763" y="748"/>
                  </a:cubicBezTo>
                  <a:cubicBezTo>
                    <a:pt x="35766" y="736"/>
                    <a:pt x="35757" y="730"/>
                    <a:pt x="35742" y="730"/>
                  </a:cubicBezTo>
                  <a:cubicBezTo>
                    <a:pt x="35739" y="730"/>
                    <a:pt x="35736" y="730"/>
                    <a:pt x="35732" y="731"/>
                  </a:cubicBezTo>
                  <a:cubicBezTo>
                    <a:pt x="35725" y="731"/>
                    <a:pt x="35717" y="732"/>
                    <a:pt x="35711" y="732"/>
                  </a:cubicBezTo>
                  <a:cubicBezTo>
                    <a:pt x="35703" y="732"/>
                    <a:pt x="35697" y="730"/>
                    <a:pt x="35697" y="720"/>
                  </a:cubicBezTo>
                  <a:cubicBezTo>
                    <a:pt x="35697" y="717"/>
                    <a:pt x="35697" y="717"/>
                    <a:pt x="35701" y="713"/>
                  </a:cubicBezTo>
                  <a:cubicBezTo>
                    <a:pt x="35704" y="713"/>
                    <a:pt x="35707" y="712"/>
                    <a:pt x="35711" y="712"/>
                  </a:cubicBezTo>
                  <a:cubicBezTo>
                    <a:pt x="35718" y="712"/>
                    <a:pt x="35726" y="713"/>
                    <a:pt x="35733" y="713"/>
                  </a:cubicBezTo>
                  <a:cubicBezTo>
                    <a:pt x="35745" y="713"/>
                    <a:pt x="35755" y="711"/>
                    <a:pt x="35756" y="702"/>
                  </a:cubicBezTo>
                  <a:cubicBezTo>
                    <a:pt x="35763" y="689"/>
                    <a:pt x="35736" y="682"/>
                    <a:pt x="35715" y="678"/>
                  </a:cubicBezTo>
                  <a:cubicBezTo>
                    <a:pt x="35701" y="675"/>
                    <a:pt x="35694" y="668"/>
                    <a:pt x="35683" y="661"/>
                  </a:cubicBezTo>
                  <a:cubicBezTo>
                    <a:pt x="35672" y="666"/>
                    <a:pt x="35661" y="667"/>
                    <a:pt x="35649" y="667"/>
                  </a:cubicBezTo>
                  <a:cubicBezTo>
                    <a:pt x="35628" y="667"/>
                    <a:pt x="35606" y="662"/>
                    <a:pt x="35585" y="662"/>
                  </a:cubicBezTo>
                  <a:cubicBezTo>
                    <a:pt x="35577" y="662"/>
                    <a:pt x="35569" y="663"/>
                    <a:pt x="35562" y="665"/>
                  </a:cubicBezTo>
                  <a:cubicBezTo>
                    <a:pt x="35543" y="670"/>
                    <a:pt x="35525" y="672"/>
                    <a:pt x="35507" y="672"/>
                  </a:cubicBezTo>
                  <a:cubicBezTo>
                    <a:pt x="35458" y="672"/>
                    <a:pt x="35413" y="656"/>
                    <a:pt x="35364" y="651"/>
                  </a:cubicBezTo>
                  <a:cubicBezTo>
                    <a:pt x="35349" y="651"/>
                    <a:pt x="35330" y="653"/>
                    <a:pt x="35310" y="653"/>
                  </a:cubicBezTo>
                  <a:cubicBezTo>
                    <a:pt x="35283" y="653"/>
                    <a:pt x="35257" y="649"/>
                    <a:pt x="35243" y="627"/>
                  </a:cubicBezTo>
                  <a:cubicBezTo>
                    <a:pt x="35243" y="627"/>
                    <a:pt x="35222" y="627"/>
                    <a:pt x="35219" y="630"/>
                  </a:cubicBezTo>
                  <a:cubicBezTo>
                    <a:pt x="35191" y="661"/>
                    <a:pt x="35125" y="647"/>
                    <a:pt x="35097" y="678"/>
                  </a:cubicBezTo>
                  <a:cubicBezTo>
                    <a:pt x="35092" y="682"/>
                    <a:pt x="35084" y="684"/>
                    <a:pt x="35077" y="684"/>
                  </a:cubicBezTo>
                  <a:cubicBezTo>
                    <a:pt x="35069" y="684"/>
                    <a:pt x="35062" y="681"/>
                    <a:pt x="35062" y="672"/>
                  </a:cubicBezTo>
                  <a:cubicBezTo>
                    <a:pt x="35065" y="645"/>
                    <a:pt x="35044" y="645"/>
                    <a:pt x="35020" y="645"/>
                  </a:cubicBezTo>
                  <a:cubicBezTo>
                    <a:pt x="35020" y="645"/>
                    <a:pt x="35019" y="645"/>
                    <a:pt x="35018" y="645"/>
                  </a:cubicBezTo>
                  <a:cubicBezTo>
                    <a:pt x="35011" y="645"/>
                    <a:pt x="35003" y="645"/>
                    <a:pt x="34996" y="644"/>
                  </a:cubicBezTo>
                  <a:cubicBezTo>
                    <a:pt x="34990" y="643"/>
                    <a:pt x="34982" y="642"/>
                    <a:pt x="34974" y="642"/>
                  </a:cubicBezTo>
                  <a:cubicBezTo>
                    <a:pt x="34968" y="642"/>
                    <a:pt x="34961" y="642"/>
                    <a:pt x="34954" y="642"/>
                  </a:cubicBezTo>
                  <a:cubicBezTo>
                    <a:pt x="34930" y="642"/>
                    <a:pt x="34910" y="639"/>
                    <a:pt x="34921" y="609"/>
                  </a:cubicBezTo>
                  <a:cubicBezTo>
                    <a:pt x="34921" y="606"/>
                    <a:pt x="34917" y="605"/>
                    <a:pt x="34913" y="605"/>
                  </a:cubicBezTo>
                  <a:cubicBezTo>
                    <a:pt x="34908" y="605"/>
                    <a:pt x="34903" y="606"/>
                    <a:pt x="34900" y="606"/>
                  </a:cubicBezTo>
                  <a:cubicBezTo>
                    <a:pt x="34897" y="606"/>
                    <a:pt x="34894" y="606"/>
                    <a:pt x="34892" y="606"/>
                  </a:cubicBezTo>
                  <a:cubicBezTo>
                    <a:pt x="34867" y="606"/>
                    <a:pt x="34860" y="591"/>
                    <a:pt x="34844" y="585"/>
                  </a:cubicBezTo>
                  <a:cubicBezTo>
                    <a:pt x="34824" y="580"/>
                    <a:pt x="34818" y="547"/>
                    <a:pt x="34794" y="547"/>
                  </a:cubicBezTo>
                  <a:cubicBezTo>
                    <a:pt x="34785" y="547"/>
                    <a:pt x="34773" y="552"/>
                    <a:pt x="34757" y="564"/>
                  </a:cubicBezTo>
                  <a:cubicBezTo>
                    <a:pt x="34753" y="566"/>
                    <a:pt x="34748" y="566"/>
                    <a:pt x="34743" y="566"/>
                  </a:cubicBezTo>
                  <a:cubicBezTo>
                    <a:pt x="34736" y="566"/>
                    <a:pt x="34730" y="565"/>
                    <a:pt x="34726" y="561"/>
                  </a:cubicBezTo>
                  <a:cubicBezTo>
                    <a:pt x="34695" y="543"/>
                    <a:pt x="34653" y="540"/>
                    <a:pt x="34615" y="533"/>
                  </a:cubicBezTo>
                  <a:cubicBezTo>
                    <a:pt x="34525" y="514"/>
                    <a:pt x="34438" y="506"/>
                    <a:pt x="34348" y="506"/>
                  </a:cubicBezTo>
                  <a:cubicBezTo>
                    <a:pt x="34319" y="506"/>
                    <a:pt x="34290" y="507"/>
                    <a:pt x="34261" y="508"/>
                  </a:cubicBezTo>
                  <a:cubicBezTo>
                    <a:pt x="34213" y="491"/>
                    <a:pt x="34157" y="494"/>
                    <a:pt x="34105" y="491"/>
                  </a:cubicBezTo>
                  <a:cubicBezTo>
                    <a:pt x="34098" y="488"/>
                    <a:pt x="34095" y="484"/>
                    <a:pt x="34088" y="484"/>
                  </a:cubicBezTo>
                  <a:cubicBezTo>
                    <a:pt x="34017" y="467"/>
                    <a:pt x="33945" y="459"/>
                    <a:pt x="33872" y="459"/>
                  </a:cubicBezTo>
                  <a:cubicBezTo>
                    <a:pt x="33841" y="459"/>
                    <a:pt x="33810" y="460"/>
                    <a:pt x="33779" y="463"/>
                  </a:cubicBezTo>
                  <a:cubicBezTo>
                    <a:pt x="33806" y="453"/>
                    <a:pt x="33848" y="453"/>
                    <a:pt x="33848" y="425"/>
                  </a:cubicBezTo>
                  <a:cubicBezTo>
                    <a:pt x="33846" y="425"/>
                    <a:pt x="33846" y="424"/>
                    <a:pt x="33845" y="423"/>
                  </a:cubicBezTo>
                  <a:lnTo>
                    <a:pt x="33845" y="423"/>
                  </a:lnTo>
                  <a:lnTo>
                    <a:pt x="33848" y="425"/>
                  </a:lnTo>
                  <a:cubicBezTo>
                    <a:pt x="33852" y="425"/>
                    <a:pt x="33856" y="424"/>
                    <a:pt x="33860" y="424"/>
                  </a:cubicBezTo>
                  <a:cubicBezTo>
                    <a:pt x="33883" y="424"/>
                    <a:pt x="33907" y="433"/>
                    <a:pt x="33931" y="433"/>
                  </a:cubicBezTo>
                  <a:cubicBezTo>
                    <a:pt x="33947" y="433"/>
                    <a:pt x="33962" y="429"/>
                    <a:pt x="33976" y="415"/>
                  </a:cubicBezTo>
                  <a:cubicBezTo>
                    <a:pt x="33979" y="413"/>
                    <a:pt x="33981" y="412"/>
                    <a:pt x="33982" y="412"/>
                  </a:cubicBezTo>
                  <a:cubicBezTo>
                    <a:pt x="33989" y="412"/>
                    <a:pt x="33991" y="427"/>
                    <a:pt x="34003" y="427"/>
                  </a:cubicBezTo>
                  <a:cubicBezTo>
                    <a:pt x="34005" y="427"/>
                    <a:pt x="34008" y="427"/>
                    <a:pt x="34011" y="425"/>
                  </a:cubicBezTo>
                  <a:cubicBezTo>
                    <a:pt x="34029" y="369"/>
                    <a:pt x="34029" y="369"/>
                    <a:pt x="33935" y="369"/>
                  </a:cubicBezTo>
                  <a:cubicBezTo>
                    <a:pt x="33904" y="369"/>
                    <a:pt x="33872" y="374"/>
                    <a:pt x="33845" y="380"/>
                  </a:cubicBezTo>
                  <a:cubicBezTo>
                    <a:pt x="33776" y="363"/>
                    <a:pt x="33696" y="380"/>
                    <a:pt x="33630" y="356"/>
                  </a:cubicBezTo>
                  <a:cubicBezTo>
                    <a:pt x="33622" y="356"/>
                    <a:pt x="33609" y="359"/>
                    <a:pt x="33602" y="366"/>
                  </a:cubicBezTo>
                  <a:cubicBezTo>
                    <a:pt x="33581" y="377"/>
                    <a:pt x="33557" y="380"/>
                    <a:pt x="33532" y="380"/>
                  </a:cubicBezTo>
                  <a:cubicBezTo>
                    <a:pt x="33513" y="381"/>
                    <a:pt x="33493" y="382"/>
                    <a:pt x="33473" y="382"/>
                  </a:cubicBezTo>
                  <a:cubicBezTo>
                    <a:pt x="33441" y="382"/>
                    <a:pt x="33409" y="381"/>
                    <a:pt x="33377" y="381"/>
                  </a:cubicBezTo>
                  <a:cubicBezTo>
                    <a:pt x="33325" y="381"/>
                    <a:pt x="33274" y="383"/>
                    <a:pt x="33224" y="398"/>
                  </a:cubicBezTo>
                  <a:cubicBezTo>
                    <a:pt x="33220" y="394"/>
                    <a:pt x="33217" y="390"/>
                    <a:pt x="33214" y="390"/>
                  </a:cubicBezTo>
                  <a:cubicBezTo>
                    <a:pt x="33047" y="408"/>
                    <a:pt x="32876" y="404"/>
                    <a:pt x="32706" y="408"/>
                  </a:cubicBezTo>
                  <a:cubicBezTo>
                    <a:pt x="32540" y="411"/>
                    <a:pt x="32370" y="418"/>
                    <a:pt x="32204" y="428"/>
                  </a:cubicBezTo>
                  <a:cubicBezTo>
                    <a:pt x="32191" y="428"/>
                    <a:pt x="32178" y="429"/>
                    <a:pt x="32165" y="429"/>
                  </a:cubicBezTo>
                  <a:cubicBezTo>
                    <a:pt x="32145" y="429"/>
                    <a:pt x="32125" y="428"/>
                    <a:pt x="32106" y="422"/>
                  </a:cubicBezTo>
                  <a:cubicBezTo>
                    <a:pt x="32075" y="407"/>
                    <a:pt x="32039" y="403"/>
                    <a:pt x="32004" y="403"/>
                  </a:cubicBezTo>
                  <a:cubicBezTo>
                    <a:pt x="31981" y="403"/>
                    <a:pt x="31958" y="405"/>
                    <a:pt x="31940" y="408"/>
                  </a:cubicBezTo>
                  <a:cubicBezTo>
                    <a:pt x="31850" y="422"/>
                    <a:pt x="31760" y="425"/>
                    <a:pt x="31669" y="425"/>
                  </a:cubicBezTo>
                  <a:cubicBezTo>
                    <a:pt x="31648" y="421"/>
                    <a:pt x="31627" y="420"/>
                    <a:pt x="31607" y="420"/>
                  </a:cubicBezTo>
                  <a:cubicBezTo>
                    <a:pt x="31560" y="420"/>
                    <a:pt x="31515" y="426"/>
                    <a:pt x="31468" y="426"/>
                  </a:cubicBezTo>
                  <a:cubicBezTo>
                    <a:pt x="31457" y="426"/>
                    <a:pt x="31445" y="426"/>
                    <a:pt x="31433" y="425"/>
                  </a:cubicBezTo>
                  <a:cubicBezTo>
                    <a:pt x="31430" y="425"/>
                    <a:pt x="31428" y="424"/>
                    <a:pt x="31425" y="424"/>
                  </a:cubicBezTo>
                  <a:cubicBezTo>
                    <a:pt x="31414" y="424"/>
                    <a:pt x="31409" y="430"/>
                    <a:pt x="31409" y="439"/>
                  </a:cubicBezTo>
                  <a:cubicBezTo>
                    <a:pt x="31378" y="439"/>
                    <a:pt x="31347" y="439"/>
                    <a:pt x="31315" y="443"/>
                  </a:cubicBezTo>
                  <a:cubicBezTo>
                    <a:pt x="31104" y="446"/>
                    <a:pt x="30889" y="449"/>
                    <a:pt x="30677" y="463"/>
                  </a:cubicBezTo>
                  <a:cubicBezTo>
                    <a:pt x="30667" y="436"/>
                    <a:pt x="30767" y="439"/>
                    <a:pt x="30711" y="404"/>
                  </a:cubicBezTo>
                  <a:cubicBezTo>
                    <a:pt x="30699" y="396"/>
                    <a:pt x="30689" y="390"/>
                    <a:pt x="30677" y="390"/>
                  </a:cubicBezTo>
                  <a:cubicBezTo>
                    <a:pt x="30670" y="390"/>
                    <a:pt x="30663" y="392"/>
                    <a:pt x="30653" y="398"/>
                  </a:cubicBezTo>
                  <a:cubicBezTo>
                    <a:pt x="30622" y="390"/>
                    <a:pt x="30649" y="366"/>
                    <a:pt x="30618" y="363"/>
                  </a:cubicBezTo>
                  <a:cubicBezTo>
                    <a:pt x="30629" y="357"/>
                    <a:pt x="30640" y="355"/>
                    <a:pt x="30653" y="355"/>
                  </a:cubicBezTo>
                  <a:cubicBezTo>
                    <a:pt x="30661" y="355"/>
                    <a:pt x="30669" y="356"/>
                    <a:pt x="30677" y="356"/>
                  </a:cubicBezTo>
                  <a:cubicBezTo>
                    <a:pt x="30697" y="357"/>
                    <a:pt x="30716" y="358"/>
                    <a:pt x="30735" y="358"/>
                  </a:cubicBezTo>
                  <a:cubicBezTo>
                    <a:pt x="30770" y="358"/>
                    <a:pt x="30805" y="355"/>
                    <a:pt x="30841" y="349"/>
                  </a:cubicBezTo>
                  <a:cubicBezTo>
                    <a:pt x="30852" y="347"/>
                    <a:pt x="30872" y="344"/>
                    <a:pt x="30888" y="344"/>
                  </a:cubicBezTo>
                  <a:cubicBezTo>
                    <a:pt x="30905" y="344"/>
                    <a:pt x="30920" y="347"/>
                    <a:pt x="30920" y="356"/>
                  </a:cubicBezTo>
                  <a:cubicBezTo>
                    <a:pt x="30922" y="370"/>
                    <a:pt x="30929" y="374"/>
                    <a:pt x="30937" y="374"/>
                  </a:cubicBezTo>
                  <a:cubicBezTo>
                    <a:pt x="30947" y="374"/>
                    <a:pt x="30959" y="369"/>
                    <a:pt x="30969" y="369"/>
                  </a:cubicBezTo>
                  <a:cubicBezTo>
                    <a:pt x="31051" y="354"/>
                    <a:pt x="31134" y="338"/>
                    <a:pt x="31222" y="338"/>
                  </a:cubicBezTo>
                  <a:cubicBezTo>
                    <a:pt x="31230" y="338"/>
                    <a:pt x="31238" y="338"/>
                    <a:pt x="31246" y="339"/>
                  </a:cubicBezTo>
                  <a:cubicBezTo>
                    <a:pt x="31270" y="349"/>
                    <a:pt x="31305" y="349"/>
                    <a:pt x="31323" y="374"/>
                  </a:cubicBezTo>
                  <a:cubicBezTo>
                    <a:pt x="31314" y="343"/>
                    <a:pt x="31321" y="330"/>
                    <a:pt x="31354" y="330"/>
                  </a:cubicBezTo>
                  <a:cubicBezTo>
                    <a:pt x="31362" y="330"/>
                    <a:pt x="31371" y="330"/>
                    <a:pt x="31382" y="332"/>
                  </a:cubicBezTo>
                  <a:cubicBezTo>
                    <a:pt x="31389" y="333"/>
                    <a:pt x="31397" y="334"/>
                    <a:pt x="31404" y="334"/>
                  </a:cubicBezTo>
                  <a:cubicBezTo>
                    <a:pt x="31447" y="334"/>
                    <a:pt x="31491" y="316"/>
                    <a:pt x="31535" y="316"/>
                  </a:cubicBezTo>
                  <a:cubicBezTo>
                    <a:pt x="31547" y="316"/>
                    <a:pt x="31560" y="318"/>
                    <a:pt x="31572" y="321"/>
                  </a:cubicBezTo>
                  <a:cubicBezTo>
                    <a:pt x="31583" y="324"/>
                    <a:pt x="31593" y="326"/>
                    <a:pt x="31602" y="326"/>
                  </a:cubicBezTo>
                  <a:cubicBezTo>
                    <a:pt x="31614" y="326"/>
                    <a:pt x="31625" y="323"/>
                    <a:pt x="31638" y="318"/>
                  </a:cubicBezTo>
                  <a:cubicBezTo>
                    <a:pt x="31668" y="305"/>
                    <a:pt x="31701" y="302"/>
                    <a:pt x="31735" y="302"/>
                  </a:cubicBezTo>
                  <a:cubicBezTo>
                    <a:pt x="31760" y="302"/>
                    <a:pt x="31785" y="303"/>
                    <a:pt x="31810" y="303"/>
                  </a:cubicBezTo>
                  <a:cubicBezTo>
                    <a:pt x="31841" y="303"/>
                    <a:pt x="31871" y="301"/>
                    <a:pt x="31898" y="290"/>
                  </a:cubicBezTo>
                  <a:cubicBezTo>
                    <a:pt x="31902" y="290"/>
                    <a:pt x="31905" y="294"/>
                    <a:pt x="31909" y="294"/>
                  </a:cubicBezTo>
                  <a:cubicBezTo>
                    <a:pt x="31916" y="299"/>
                    <a:pt x="31924" y="302"/>
                    <a:pt x="31931" y="302"/>
                  </a:cubicBezTo>
                  <a:cubicBezTo>
                    <a:pt x="31937" y="302"/>
                    <a:pt x="31942" y="300"/>
                    <a:pt x="31947" y="294"/>
                  </a:cubicBezTo>
                  <a:cubicBezTo>
                    <a:pt x="31954" y="283"/>
                    <a:pt x="31947" y="276"/>
                    <a:pt x="31933" y="269"/>
                  </a:cubicBezTo>
                  <a:cubicBezTo>
                    <a:pt x="31918" y="264"/>
                    <a:pt x="31905" y="261"/>
                    <a:pt x="31893" y="261"/>
                  </a:cubicBezTo>
                  <a:cubicBezTo>
                    <a:pt x="31868" y="261"/>
                    <a:pt x="31846" y="272"/>
                    <a:pt x="31826" y="286"/>
                  </a:cubicBezTo>
                  <a:cubicBezTo>
                    <a:pt x="31808" y="269"/>
                    <a:pt x="31787" y="255"/>
                    <a:pt x="31840" y="249"/>
                  </a:cubicBezTo>
                  <a:cubicBezTo>
                    <a:pt x="31846" y="249"/>
                    <a:pt x="31853" y="241"/>
                    <a:pt x="31861" y="238"/>
                  </a:cubicBezTo>
                  <a:cubicBezTo>
                    <a:pt x="31880" y="232"/>
                    <a:pt x="31898" y="224"/>
                    <a:pt x="31918" y="224"/>
                  </a:cubicBezTo>
                  <a:cubicBezTo>
                    <a:pt x="31931" y="224"/>
                    <a:pt x="31945" y="227"/>
                    <a:pt x="31960" y="234"/>
                  </a:cubicBezTo>
                  <a:cubicBezTo>
                    <a:pt x="31966" y="237"/>
                    <a:pt x="31974" y="237"/>
                    <a:pt x="31982" y="237"/>
                  </a:cubicBezTo>
                  <a:cubicBezTo>
                    <a:pt x="31998" y="237"/>
                    <a:pt x="32018" y="234"/>
                    <a:pt x="32034" y="234"/>
                  </a:cubicBezTo>
                  <a:cubicBezTo>
                    <a:pt x="32051" y="234"/>
                    <a:pt x="32069" y="234"/>
                    <a:pt x="32085" y="238"/>
                  </a:cubicBezTo>
                  <a:cubicBezTo>
                    <a:pt x="32096" y="249"/>
                    <a:pt x="32138" y="238"/>
                    <a:pt x="32134" y="259"/>
                  </a:cubicBezTo>
                  <a:cubicBezTo>
                    <a:pt x="32131" y="276"/>
                    <a:pt x="32096" y="265"/>
                    <a:pt x="32079" y="276"/>
                  </a:cubicBezTo>
                  <a:cubicBezTo>
                    <a:pt x="32069" y="283"/>
                    <a:pt x="32048" y="276"/>
                    <a:pt x="32040" y="286"/>
                  </a:cubicBezTo>
                  <a:cubicBezTo>
                    <a:pt x="32076" y="296"/>
                    <a:pt x="32098" y="303"/>
                    <a:pt x="32115" y="303"/>
                  </a:cubicBezTo>
                  <a:cubicBezTo>
                    <a:pt x="32138" y="303"/>
                    <a:pt x="32150" y="291"/>
                    <a:pt x="32176" y="262"/>
                  </a:cubicBezTo>
                  <a:cubicBezTo>
                    <a:pt x="32187" y="251"/>
                    <a:pt x="32195" y="247"/>
                    <a:pt x="32201" y="247"/>
                  </a:cubicBezTo>
                  <a:cubicBezTo>
                    <a:pt x="32209" y="247"/>
                    <a:pt x="32214" y="254"/>
                    <a:pt x="32218" y="265"/>
                  </a:cubicBezTo>
                  <a:cubicBezTo>
                    <a:pt x="32227" y="293"/>
                    <a:pt x="32252" y="299"/>
                    <a:pt x="32280" y="299"/>
                  </a:cubicBezTo>
                  <a:cubicBezTo>
                    <a:pt x="32294" y="299"/>
                    <a:pt x="32308" y="298"/>
                    <a:pt x="32322" y="297"/>
                  </a:cubicBezTo>
                  <a:cubicBezTo>
                    <a:pt x="32373" y="291"/>
                    <a:pt x="32408" y="256"/>
                    <a:pt x="32464" y="256"/>
                  </a:cubicBezTo>
                  <a:cubicBezTo>
                    <a:pt x="32473" y="256"/>
                    <a:pt x="32482" y="257"/>
                    <a:pt x="32492" y="259"/>
                  </a:cubicBezTo>
                  <a:lnTo>
                    <a:pt x="32495" y="255"/>
                  </a:lnTo>
                  <a:cubicBezTo>
                    <a:pt x="32516" y="238"/>
                    <a:pt x="32547" y="238"/>
                    <a:pt x="32575" y="234"/>
                  </a:cubicBezTo>
                  <a:cubicBezTo>
                    <a:pt x="32606" y="242"/>
                    <a:pt x="32637" y="246"/>
                    <a:pt x="32668" y="246"/>
                  </a:cubicBezTo>
                  <a:cubicBezTo>
                    <a:pt x="32730" y="246"/>
                    <a:pt x="32792" y="233"/>
                    <a:pt x="32852" y="224"/>
                  </a:cubicBezTo>
                  <a:cubicBezTo>
                    <a:pt x="32891" y="217"/>
                    <a:pt x="32891" y="196"/>
                    <a:pt x="32852" y="179"/>
                  </a:cubicBezTo>
                  <a:cubicBezTo>
                    <a:pt x="32835" y="172"/>
                    <a:pt x="32814" y="169"/>
                    <a:pt x="32790" y="169"/>
                  </a:cubicBezTo>
                  <a:cubicBezTo>
                    <a:pt x="32756" y="161"/>
                    <a:pt x="32714" y="165"/>
                    <a:pt x="32689" y="148"/>
                  </a:cubicBezTo>
                  <a:cubicBezTo>
                    <a:pt x="32672" y="131"/>
                    <a:pt x="32659" y="124"/>
                    <a:pt x="32647" y="124"/>
                  </a:cubicBezTo>
                  <a:cubicBezTo>
                    <a:pt x="32629" y="124"/>
                    <a:pt x="32615" y="138"/>
                    <a:pt x="32599" y="155"/>
                  </a:cubicBezTo>
                  <a:cubicBezTo>
                    <a:pt x="32591" y="164"/>
                    <a:pt x="32584" y="177"/>
                    <a:pt x="32562" y="177"/>
                  </a:cubicBezTo>
                  <a:cubicBezTo>
                    <a:pt x="32558" y="177"/>
                    <a:pt x="32553" y="176"/>
                    <a:pt x="32547" y="175"/>
                  </a:cubicBezTo>
                  <a:cubicBezTo>
                    <a:pt x="32528" y="169"/>
                    <a:pt x="32509" y="167"/>
                    <a:pt x="32490" y="167"/>
                  </a:cubicBezTo>
                  <a:cubicBezTo>
                    <a:pt x="32464" y="167"/>
                    <a:pt x="32438" y="171"/>
                    <a:pt x="32412" y="175"/>
                  </a:cubicBezTo>
                  <a:cubicBezTo>
                    <a:pt x="32395" y="177"/>
                    <a:pt x="32379" y="178"/>
                    <a:pt x="32363" y="178"/>
                  </a:cubicBezTo>
                  <a:cubicBezTo>
                    <a:pt x="32324" y="178"/>
                    <a:pt x="32286" y="173"/>
                    <a:pt x="32249" y="169"/>
                  </a:cubicBezTo>
                  <a:cubicBezTo>
                    <a:pt x="32241" y="150"/>
                    <a:pt x="32229" y="145"/>
                    <a:pt x="32217" y="145"/>
                  </a:cubicBezTo>
                  <a:cubicBezTo>
                    <a:pt x="32197" y="145"/>
                    <a:pt x="32174" y="158"/>
                    <a:pt x="32156" y="158"/>
                  </a:cubicBezTo>
                  <a:cubicBezTo>
                    <a:pt x="32154" y="158"/>
                    <a:pt x="32153" y="158"/>
                    <a:pt x="32152" y="158"/>
                  </a:cubicBezTo>
                  <a:cubicBezTo>
                    <a:pt x="32131" y="158"/>
                    <a:pt x="32120" y="186"/>
                    <a:pt x="32103" y="189"/>
                  </a:cubicBezTo>
                  <a:cubicBezTo>
                    <a:pt x="32097" y="191"/>
                    <a:pt x="32092" y="191"/>
                    <a:pt x="32089" y="191"/>
                  </a:cubicBezTo>
                  <a:cubicBezTo>
                    <a:pt x="32065" y="191"/>
                    <a:pt x="32096" y="164"/>
                    <a:pt x="32069" y="158"/>
                  </a:cubicBezTo>
                  <a:cubicBezTo>
                    <a:pt x="32051" y="153"/>
                    <a:pt x="32026" y="151"/>
                    <a:pt x="31998" y="151"/>
                  </a:cubicBezTo>
                  <a:cubicBezTo>
                    <a:pt x="31942" y="151"/>
                    <a:pt x="31876" y="160"/>
                    <a:pt x="31846" y="179"/>
                  </a:cubicBezTo>
                  <a:cubicBezTo>
                    <a:pt x="31843" y="179"/>
                    <a:pt x="31843" y="182"/>
                    <a:pt x="31843" y="186"/>
                  </a:cubicBezTo>
                  <a:cubicBezTo>
                    <a:pt x="31832" y="189"/>
                    <a:pt x="31826" y="193"/>
                    <a:pt x="31819" y="196"/>
                  </a:cubicBezTo>
                  <a:cubicBezTo>
                    <a:pt x="31811" y="193"/>
                    <a:pt x="31808" y="186"/>
                    <a:pt x="31805" y="182"/>
                  </a:cubicBezTo>
                  <a:cubicBezTo>
                    <a:pt x="31798" y="172"/>
                    <a:pt x="31826" y="161"/>
                    <a:pt x="31801" y="155"/>
                  </a:cubicBezTo>
                  <a:cubicBezTo>
                    <a:pt x="31797" y="153"/>
                    <a:pt x="31793" y="153"/>
                    <a:pt x="31789" y="153"/>
                  </a:cubicBezTo>
                  <a:cubicBezTo>
                    <a:pt x="31772" y="153"/>
                    <a:pt x="31761" y="163"/>
                    <a:pt x="31752" y="169"/>
                  </a:cubicBezTo>
                  <a:cubicBezTo>
                    <a:pt x="31737" y="181"/>
                    <a:pt x="31727" y="193"/>
                    <a:pt x="31703" y="193"/>
                  </a:cubicBezTo>
                  <a:cubicBezTo>
                    <a:pt x="31700" y="193"/>
                    <a:pt x="31697" y="193"/>
                    <a:pt x="31694" y="193"/>
                  </a:cubicBezTo>
                  <a:cubicBezTo>
                    <a:pt x="31684" y="183"/>
                    <a:pt x="31680" y="168"/>
                    <a:pt x="31662" y="168"/>
                  </a:cubicBezTo>
                  <a:cubicBezTo>
                    <a:pt x="31660" y="168"/>
                    <a:pt x="31658" y="168"/>
                    <a:pt x="31656" y="169"/>
                  </a:cubicBezTo>
                  <a:cubicBezTo>
                    <a:pt x="31586" y="186"/>
                    <a:pt x="31496" y="165"/>
                    <a:pt x="31451" y="217"/>
                  </a:cubicBezTo>
                  <a:cubicBezTo>
                    <a:pt x="31448" y="210"/>
                    <a:pt x="31454" y="199"/>
                    <a:pt x="31437" y="196"/>
                  </a:cubicBezTo>
                  <a:cubicBezTo>
                    <a:pt x="31435" y="196"/>
                    <a:pt x="31432" y="196"/>
                    <a:pt x="31430" y="196"/>
                  </a:cubicBezTo>
                  <a:cubicBezTo>
                    <a:pt x="31415" y="196"/>
                    <a:pt x="31397" y="192"/>
                    <a:pt x="31382" y="192"/>
                  </a:cubicBezTo>
                  <a:cubicBezTo>
                    <a:pt x="31366" y="192"/>
                    <a:pt x="31353" y="197"/>
                    <a:pt x="31350" y="217"/>
                  </a:cubicBezTo>
                  <a:cubicBezTo>
                    <a:pt x="31349" y="221"/>
                    <a:pt x="31346" y="223"/>
                    <a:pt x="31342" y="223"/>
                  </a:cubicBezTo>
                  <a:cubicBezTo>
                    <a:pt x="31336" y="223"/>
                    <a:pt x="31329" y="219"/>
                    <a:pt x="31323" y="217"/>
                  </a:cubicBezTo>
                  <a:cubicBezTo>
                    <a:pt x="31308" y="214"/>
                    <a:pt x="31291" y="207"/>
                    <a:pt x="31278" y="199"/>
                  </a:cubicBezTo>
                  <a:cubicBezTo>
                    <a:pt x="31204" y="189"/>
                    <a:pt x="31124" y="199"/>
                    <a:pt x="31059" y="169"/>
                  </a:cubicBezTo>
                  <a:cubicBezTo>
                    <a:pt x="31056" y="169"/>
                    <a:pt x="31054" y="169"/>
                    <a:pt x="31051" y="169"/>
                  </a:cubicBezTo>
                  <a:cubicBezTo>
                    <a:pt x="31041" y="169"/>
                    <a:pt x="31029" y="167"/>
                    <a:pt x="31018" y="167"/>
                  </a:cubicBezTo>
                  <a:cubicBezTo>
                    <a:pt x="31005" y="167"/>
                    <a:pt x="30995" y="170"/>
                    <a:pt x="30993" y="186"/>
                  </a:cubicBezTo>
                  <a:cubicBezTo>
                    <a:pt x="30991" y="214"/>
                    <a:pt x="30973" y="229"/>
                    <a:pt x="30945" y="229"/>
                  </a:cubicBezTo>
                  <a:cubicBezTo>
                    <a:pt x="30931" y="229"/>
                    <a:pt x="30914" y="225"/>
                    <a:pt x="30895" y="217"/>
                  </a:cubicBezTo>
                  <a:cubicBezTo>
                    <a:pt x="30882" y="210"/>
                    <a:pt x="30868" y="205"/>
                    <a:pt x="30854" y="205"/>
                  </a:cubicBezTo>
                  <a:cubicBezTo>
                    <a:pt x="30846" y="205"/>
                    <a:pt x="30838" y="207"/>
                    <a:pt x="30830" y="210"/>
                  </a:cubicBezTo>
                  <a:cubicBezTo>
                    <a:pt x="30802" y="204"/>
                    <a:pt x="30773" y="184"/>
                    <a:pt x="30745" y="184"/>
                  </a:cubicBezTo>
                  <a:cubicBezTo>
                    <a:pt x="30727" y="184"/>
                    <a:pt x="30711" y="191"/>
                    <a:pt x="30695" y="214"/>
                  </a:cubicBezTo>
                  <a:lnTo>
                    <a:pt x="30687" y="214"/>
                  </a:lnTo>
                  <a:cubicBezTo>
                    <a:pt x="30628" y="210"/>
                    <a:pt x="30570" y="210"/>
                    <a:pt x="30511" y="196"/>
                  </a:cubicBezTo>
                  <a:cubicBezTo>
                    <a:pt x="30500" y="194"/>
                    <a:pt x="30494" y="181"/>
                    <a:pt x="30481" y="181"/>
                  </a:cubicBezTo>
                  <a:cubicBezTo>
                    <a:pt x="30477" y="181"/>
                    <a:pt x="30472" y="183"/>
                    <a:pt x="30466" y="186"/>
                  </a:cubicBezTo>
                  <a:cubicBezTo>
                    <a:pt x="30441" y="196"/>
                    <a:pt x="30472" y="207"/>
                    <a:pt x="30472" y="224"/>
                  </a:cubicBezTo>
                  <a:cubicBezTo>
                    <a:pt x="30455" y="220"/>
                    <a:pt x="30431" y="220"/>
                    <a:pt x="30420" y="214"/>
                  </a:cubicBezTo>
                  <a:cubicBezTo>
                    <a:pt x="30407" y="205"/>
                    <a:pt x="30399" y="201"/>
                    <a:pt x="30394" y="201"/>
                  </a:cubicBezTo>
                  <a:cubicBezTo>
                    <a:pt x="30389" y="201"/>
                    <a:pt x="30386" y="206"/>
                    <a:pt x="30383" y="217"/>
                  </a:cubicBezTo>
                  <a:cubicBezTo>
                    <a:pt x="30375" y="244"/>
                    <a:pt x="30344" y="259"/>
                    <a:pt x="30316" y="273"/>
                  </a:cubicBezTo>
                  <a:cubicBezTo>
                    <a:pt x="30292" y="262"/>
                    <a:pt x="30320" y="249"/>
                    <a:pt x="30306" y="234"/>
                  </a:cubicBezTo>
                  <a:cubicBezTo>
                    <a:pt x="30295" y="228"/>
                    <a:pt x="30309" y="207"/>
                    <a:pt x="30282" y="203"/>
                  </a:cubicBezTo>
                  <a:cubicBezTo>
                    <a:pt x="30280" y="202"/>
                    <a:pt x="30278" y="202"/>
                    <a:pt x="30276" y="202"/>
                  </a:cubicBezTo>
                  <a:cubicBezTo>
                    <a:pt x="30259" y="202"/>
                    <a:pt x="30252" y="215"/>
                    <a:pt x="30244" y="224"/>
                  </a:cubicBezTo>
                  <a:cubicBezTo>
                    <a:pt x="30235" y="232"/>
                    <a:pt x="30227" y="236"/>
                    <a:pt x="30218" y="236"/>
                  </a:cubicBezTo>
                  <a:cubicBezTo>
                    <a:pt x="30209" y="236"/>
                    <a:pt x="30199" y="231"/>
                    <a:pt x="30188" y="224"/>
                  </a:cubicBezTo>
                  <a:cubicBezTo>
                    <a:pt x="30163" y="206"/>
                    <a:pt x="30142" y="198"/>
                    <a:pt x="30122" y="198"/>
                  </a:cubicBezTo>
                  <a:cubicBezTo>
                    <a:pt x="30099" y="198"/>
                    <a:pt x="30079" y="210"/>
                    <a:pt x="30056" y="234"/>
                  </a:cubicBezTo>
                  <a:lnTo>
                    <a:pt x="30060" y="238"/>
                  </a:lnTo>
                  <a:lnTo>
                    <a:pt x="30056" y="238"/>
                  </a:lnTo>
                  <a:lnTo>
                    <a:pt x="30056" y="234"/>
                  </a:lnTo>
                  <a:cubicBezTo>
                    <a:pt x="30021" y="241"/>
                    <a:pt x="30000" y="262"/>
                    <a:pt x="30032" y="273"/>
                  </a:cubicBezTo>
                  <a:cubicBezTo>
                    <a:pt x="30098" y="294"/>
                    <a:pt x="30050" y="300"/>
                    <a:pt x="30025" y="311"/>
                  </a:cubicBezTo>
                  <a:cubicBezTo>
                    <a:pt x="29990" y="300"/>
                    <a:pt x="29970" y="286"/>
                    <a:pt x="29987" y="259"/>
                  </a:cubicBezTo>
                  <a:cubicBezTo>
                    <a:pt x="29997" y="238"/>
                    <a:pt x="29987" y="217"/>
                    <a:pt x="29955" y="203"/>
                  </a:cubicBezTo>
                  <a:cubicBezTo>
                    <a:pt x="29947" y="199"/>
                    <a:pt x="29938" y="197"/>
                    <a:pt x="29930" y="197"/>
                  </a:cubicBezTo>
                  <a:cubicBezTo>
                    <a:pt x="29918" y="197"/>
                    <a:pt x="29910" y="202"/>
                    <a:pt x="29914" y="210"/>
                  </a:cubicBezTo>
                  <a:cubicBezTo>
                    <a:pt x="29920" y="238"/>
                    <a:pt x="29879" y="231"/>
                    <a:pt x="29865" y="244"/>
                  </a:cubicBezTo>
                  <a:cubicBezTo>
                    <a:pt x="29796" y="234"/>
                    <a:pt x="29720" y="238"/>
                    <a:pt x="29654" y="217"/>
                  </a:cubicBezTo>
                  <a:cubicBezTo>
                    <a:pt x="29645" y="211"/>
                    <a:pt x="29636" y="202"/>
                    <a:pt x="29620" y="202"/>
                  </a:cubicBezTo>
                  <a:cubicBezTo>
                    <a:pt x="29618" y="202"/>
                    <a:pt x="29615" y="202"/>
                    <a:pt x="29612" y="203"/>
                  </a:cubicBezTo>
                  <a:cubicBezTo>
                    <a:pt x="29609" y="203"/>
                    <a:pt x="29605" y="204"/>
                    <a:pt x="29600" y="204"/>
                  </a:cubicBezTo>
                  <a:cubicBezTo>
                    <a:pt x="29590" y="204"/>
                    <a:pt x="29578" y="202"/>
                    <a:pt x="29569" y="202"/>
                  </a:cubicBezTo>
                  <a:cubicBezTo>
                    <a:pt x="29556" y="202"/>
                    <a:pt x="29546" y="205"/>
                    <a:pt x="29550" y="217"/>
                  </a:cubicBezTo>
                  <a:cubicBezTo>
                    <a:pt x="29553" y="236"/>
                    <a:pt x="29545" y="242"/>
                    <a:pt x="29534" y="242"/>
                  </a:cubicBezTo>
                  <a:cubicBezTo>
                    <a:pt x="29521" y="242"/>
                    <a:pt x="29503" y="234"/>
                    <a:pt x="29491" y="234"/>
                  </a:cubicBezTo>
                  <a:cubicBezTo>
                    <a:pt x="29490" y="234"/>
                    <a:pt x="29489" y="234"/>
                    <a:pt x="29487" y="234"/>
                  </a:cubicBezTo>
                  <a:cubicBezTo>
                    <a:pt x="29467" y="234"/>
                    <a:pt x="29446" y="234"/>
                    <a:pt x="29428" y="220"/>
                  </a:cubicBezTo>
                  <a:cubicBezTo>
                    <a:pt x="29412" y="206"/>
                    <a:pt x="29392" y="201"/>
                    <a:pt x="29371" y="201"/>
                  </a:cubicBezTo>
                  <a:cubicBezTo>
                    <a:pt x="29348" y="201"/>
                    <a:pt x="29324" y="206"/>
                    <a:pt x="29300" y="210"/>
                  </a:cubicBezTo>
                  <a:cubicBezTo>
                    <a:pt x="29254" y="229"/>
                    <a:pt x="29210" y="250"/>
                    <a:pt x="29157" y="250"/>
                  </a:cubicBezTo>
                  <a:cubicBezTo>
                    <a:pt x="29141" y="250"/>
                    <a:pt x="29126" y="248"/>
                    <a:pt x="29109" y="244"/>
                  </a:cubicBezTo>
                  <a:lnTo>
                    <a:pt x="29109" y="244"/>
                  </a:lnTo>
                  <a:cubicBezTo>
                    <a:pt x="29092" y="255"/>
                    <a:pt x="29088" y="273"/>
                    <a:pt x="29116" y="276"/>
                  </a:cubicBezTo>
                  <a:cubicBezTo>
                    <a:pt x="29199" y="286"/>
                    <a:pt x="29171" y="324"/>
                    <a:pt x="29179" y="356"/>
                  </a:cubicBezTo>
                  <a:cubicBezTo>
                    <a:pt x="29161" y="358"/>
                    <a:pt x="29138" y="359"/>
                    <a:pt x="29118" y="359"/>
                  </a:cubicBezTo>
                  <a:cubicBezTo>
                    <a:pt x="29098" y="359"/>
                    <a:pt x="29083" y="358"/>
                    <a:pt x="29081" y="353"/>
                  </a:cubicBezTo>
                  <a:cubicBezTo>
                    <a:pt x="29081" y="311"/>
                    <a:pt x="28998" y="304"/>
                    <a:pt x="29001" y="262"/>
                  </a:cubicBezTo>
                  <a:cubicBezTo>
                    <a:pt x="29001" y="243"/>
                    <a:pt x="28987" y="227"/>
                    <a:pt x="28960" y="227"/>
                  </a:cubicBezTo>
                  <a:cubicBezTo>
                    <a:pt x="28948" y="227"/>
                    <a:pt x="28934" y="230"/>
                    <a:pt x="28918" y="238"/>
                  </a:cubicBezTo>
                  <a:cubicBezTo>
                    <a:pt x="28901" y="245"/>
                    <a:pt x="28882" y="248"/>
                    <a:pt x="28862" y="248"/>
                  </a:cubicBezTo>
                  <a:cubicBezTo>
                    <a:pt x="28843" y="248"/>
                    <a:pt x="28823" y="245"/>
                    <a:pt x="28804" y="241"/>
                  </a:cubicBezTo>
                  <a:cubicBezTo>
                    <a:pt x="28781" y="239"/>
                    <a:pt x="28758" y="239"/>
                    <a:pt x="28735" y="239"/>
                  </a:cubicBezTo>
                  <a:cubicBezTo>
                    <a:pt x="28710" y="239"/>
                    <a:pt x="28686" y="239"/>
                    <a:pt x="28661" y="239"/>
                  </a:cubicBezTo>
                  <a:cubicBezTo>
                    <a:pt x="28631" y="239"/>
                    <a:pt x="28601" y="238"/>
                    <a:pt x="28572" y="234"/>
                  </a:cubicBezTo>
                  <a:cubicBezTo>
                    <a:pt x="28564" y="231"/>
                    <a:pt x="28561" y="224"/>
                    <a:pt x="28554" y="220"/>
                  </a:cubicBezTo>
                  <a:cubicBezTo>
                    <a:pt x="28533" y="224"/>
                    <a:pt x="28509" y="228"/>
                    <a:pt x="28488" y="228"/>
                  </a:cubicBezTo>
                  <a:cubicBezTo>
                    <a:pt x="28478" y="233"/>
                    <a:pt x="28465" y="234"/>
                    <a:pt x="28452" y="234"/>
                  </a:cubicBezTo>
                  <a:cubicBezTo>
                    <a:pt x="28439" y="234"/>
                    <a:pt x="28426" y="233"/>
                    <a:pt x="28413" y="233"/>
                  </a:cubicBezTo>
                  <a:cubicBezTo>
                    <a:pt x="28396" y="233"/>
                    <a:pt x="28380" y="235"/>
                    <a:pt x="28367" y="244"/>
                  </a:cubicBezTo>
                  <a:cubicBezTo>
                    <a:pt x="28359" y="256"/>
                    <a:pt x="28349" y="259"/>
                    <a:pt x="28338" y="259"/>
                  </a:cubicBezTo>
                  <a:cubicBezTo>
                    <a:pt x="28328" y="259"/>
                    <a:pt x="28317" y="257"/>
                    <a:pt x="28304" y="255"/>
                  </a:cubicBezTo>
                  <a:cubicBezTo>
                    <a:pt x="28280" y="249"/>
                    <a:pt x="28253" y="233"/>
                    <a:pt x="28226" y="233"/>
                  </a:cubicBezTo>
                  <a:cubicBezTo>
                    <a:pt x="28210" y="233"/>
                    <a:pt x="28194" y="238"/>
                    <a:pt x="28179" y="255"/>
                  </a:cubicBezTo>
                  <a:cubicBezTo>
                    <a:pt x="28165" y="259"/>
                    <a:pt x="28151" y="262"/>
                    <a:pt x="28134" y="265"/>
                  </a:cubicBezTo>
                  <a:cubicBezTo>
                    <a:pt x="28054" y="269"/>
                    <a:pt x="28047" y="276"/>
                    <a:pt x="28085" y="318"/>
                  </a:cubicBezTo>
                  <a:cubicBezTo>
                    <a:pt x="28085" y="324"/>
                    <a:pt x="28075" y="328"/>
                    <a:pt x="28064" y="332"/>
                  </a:cubicBezTo>
                  <a:lnTo>
                    <a:pt x="28051" y="332"/>
                  </a:lnTo>
                  <a:cubicBezTo>
                    <a:pt x="28040" y="324"/>
                    <a:pt x="28040" y="311"/>
                    <a:pt x="28026" y="304"/>
                  </a:cubicBezTo>
                  <a:cubicBezTo>
                    <a:pt x="28010" y="283"/>
                    <a:pt x="27981" y="279"/>
                    <a:pt x="27947" y="279"/>
                  </a:cubicBezTo>
                  <a:lnTo>
                    <a:pt x="27787" y="279"/>
                  </a:lnTo>
                  <a:cubicBezTo>
                    <a:pt x="27781" y="276"/>
                    <a:pt x="27773" y="276"/>
                    <a:pt x="27770" y="276"/>
                  </a:cubicBezTo>
                  <a:lnTo>
                    <a:pt x="27711" y="276"/>
                  </a:lnTo>
                  <a:cubicBezTo>
                    <a:pt x="27700" y="274"/>
                    <a:pt x="27690" y="274"/>
                    <a:pt x="27679" y="274"/>
                  </a:cubicBezTo>
                  <a:cubicBezTo>
                    <a:pt x="27669" y="274"/>
                    <a:pt x="27659" y="274"/>
                    <a:pt x="27648" y="276"/>
                  </a:cubicBezTo>
                  <a:lnTo>
                    <a:pt x="27621" y="276"/>
                  </a:lnTo>
                  <a:cubicBezTo>
                    <a:pt x="27572" y="276"/>
                    <a:pt x="27523" y="265"/>
                    <a:pt x="27475" y="265"/>
                  </a:cubicBezTo>
                  <a:cubicBezTo>
                    <a:pt x="27451" y="266"/>
                    <a:pt x="27427" y="267"/>
                    <a:pt x="27403" y="267"/>
                  </a:cubicBezTo>
                  <a:cubicBezTo>
                    <a:pt x="27303" y="267"/>
                    <a:pt x="27202" y="259"/>
                    <a:pt x="27100" y="259"/>
                  </a:cubicBezTo>
                  <a:cubicBezTo>
                    <a:pt x="27054" y="259"/>
                    <a:pt x="27008" y="261"/>
                    <a:pt x="26961" y="265"/>
                  </a:cubicBezTo>
                  <a:cubicBezTo>
                    <a:pt x="26951" y="267"/>
                    <a:pt x="26941" y="268"/>
                    <a:pt x="26932" y="268"/>
                  </a:cubicBezTo>
                  <a:cubicBezTo>
                    <a:pt x="26902" y="268"/>
                    <a:pt x="26875" y="259"/>
                    <a:pt x="26857" y="238"/>
                  </a:cubicBezTo>
                  <a:cubicBezTo>
                    <a:pt x="26854" y="238"/>
                    <a:pt x="26854" y="234"/>
                    <a:pt x="26850" y="231"/>
                  </a:cubicBezTo>
                  <a:cubicBezTo>
                    <a:pt x="26857" y="228"/>
                    <a:pt x="26854" y="220"/>
                    <a:pt x="26844" y="214"/>
                  </a:cubicBezTo>
                  <a:cubicBezTo>
                    <a:pt x="26795" y="193"/>
                    <a:pt x="26836" y="189"/>
                    <a:pt x="26860" y="186"/>
                  </a:cubicBezTo>
                  <a:cubicBezTo>
                    <a:pt x="26868" y="186"/>
                    <a:pt x="26875" y="182"/>
                    <a:pt x="26881" y="182"/>
                  </a:cubicBezTo>
                  <a:cubicBezTo>
                    <a:pt x="26899" y="186"/>
                    <a:pt x="26916" y="186"/>
                    <a:pt x="26934" y="186"/>
                  </a:cubicBezTo>
                  <a:cubicBezTo>
                    <a:pt x="26942" y="187"/>
                    <a:pt x="26950" y="188"/>
                    <a:pt x="26958" y="188"/>
                  </a:cubicBezTo>
                  <a:cubicBezTo>
                    <a:pt x="26974" y="188"/>
                    <a:pt x="26990" y="186"/>
                    <a:pt x="27006" y="186"/>
                  </a:cubicBezTo>
                  <a:cubicBezTo>
                    <a:pt x="27010" y="186"/>
                    <a:pt x="27014" y="186"/>
                    <a:pt x="27017" y="189"/>
                  </a:cubicBezTo>
                  <a:cubicBezTo>
                    <a:pt x="27048" y="189"/>
                    <a:pt x="27076" y="193"/>
                    <a:pt x="27107" y="193"/>
                  </a:cubicBezTo>
                  <a:cubicBezTo>
                    <a:pt x="27135" y="199"/>
                    <a:pt x="27163" y="210"/>
                    <a:pt x="27184" y="228"/>
                  </a:cubicBezTo>
                  <a:cubicBezTo>
                    <a:pt x="27191" y="233"/>
                    <a:pt x="27200" y="236"/>
                    <a:pt x="27212" y="236"/>
                  </a:cubicBezTo>
                  <a:cubicBezTo>
                    <a:pt x="27216" y="236"/>
                    <a:pt x="27220" y="235"/>
                    <a:pt x="27225" y="234"/>
                  </a:cubicBezTo>
                  <a:cubicBezTo>
                    <a:pt x="27228" y="238"/>
                    <a:pt x="27232" y="238"/>
                    <a:pt x="27235" y="238"/>
                  </a:cubicBezTo>
                  <a:lnTo>
                    <a:pt x="27243" y="238"/>
                  </a:lnTo>
                  <a:cubicBezTo>
                    <a:pt x="27268" y="240"/>
                    <a:pt x="27294" y="247"/>
                    <a:pt x="27321" y="247"/>
                  </a:cubicBezTo>
                  <a:cubicBezTo>
                    <a:pt x="27329" y="247"/>
                    <a:pt x="27338" y="246"/>
                    <a:pt x="27347" y="244"/>
                  </a:cubicBezTo>
                  <a:cubicBezTo>
                    <a:pt x="27443" y="231"/>
                    <a:pt x="27541" y="231"/>
                    <a:pt x="27638" y="228"/>
                  </a:cubicBezTo>
                  <a:lnTo>
                    <a:pt x="27641" y="228"/>
                  </a:lnTo>
                  <a:cubicBezTo>
                    <a:pt x="27648" y="232"/>
                    <a:pt x="27655" y="233"/>
                    <a:pt x="27661" y="233"/>
                  </a:cubicBezTo>
                  <a:cubicBezTo>
                    <a:pt x="27677" y="233"/>
                    <a:pt x="27693" y="225"/>
                    <a:pt x="27707" y="220"/>
                  </a:cubicBezTo>
                  <a:cubicBezTo>
                    <a:pt x="27721" y="217"/>
                    <a:pt x="27735" y="217"/>
                    <a:pt x="27749" y="214"/>
                  </a:cubicBezTo>
                  <a:cubicBezTo>
                    <a:pt x="27776" y="214"/>
                    <a:pt x="27808" y="210"/>
                    <a:pt x="27832" y="199"/>
                  </a:cubicBezTo>
                  <a:cubicBezTo>
                    <a:pt x="27880" y="182"/>
                    <a:pt x="27933" y="179"/>
                    <a:pt x="27985" y="175"/>
                  </a:cubicBezTo>
                  <a:cubicBezTo>
                    <a:pt x="27995" y="179"/>
                    <a:pt x="28005" y="182"/>
                    <a:pt x="28016" y="186"/>
                  </a:cubicBezTo>
                  <a:cubicBezTo>
                    <a:pt x="28027" y="205"/>
                    <a:pt x="28047" y="211"/>
                    <a:pt x="28072" y="211"/>
                  </a:cubicBezTo>
                  <a:cubicBezTo>
                    <a:pt x="28079" y="211"/>
                    <a:pt x="28086" y="211"/>
                    <a:pt x="28093" y="210"/>
                  </a:cubicBezTo>
                  <a:cubicBezTo>
                    <a:pt x="28105" y="208"/>
                    <a:pt x="28117" y="206"/>
                    <a:pt x="28129" y="206"/>
                  </a:cubicBezTo>
                  <a:cubicBezTo>
                    <a:pt x="28137" y="206"/>
                    <a:pt x="28144" y="207"/>
                    <a:pt x="28151" y="210"/>
                  </a:cubicBezTo>
                  <a:cubicBezTo>
                    <a:pt x="28171" y="217"/>
                    <a:pt x="28189" y="220"/>
                    <a:pt x="28204" y="220"/>
                  </a:cubicBezTo>
                  <a:cubicBezTo>
                    <a:pt x="28235" y="220"/>
                    <a:pt x="28257" y="207"/>
                    <a:pt x="28276" y="186"/>
                  </a:cubicBezTo>
                  <a:lnTo>
                    <a:pt x="28276" y="189"/>
                  </a:lnTo>
                  <a:cubicBezTo>
                    <a:pt x="28283" y="189"/>
                    <a:pt x="28290" y="193"/>
                    <a:pt x="28297" y="193"/>
                  </a:cubicBezTo>
                  <a:cubicBezTo>
                    <a:pt x="28342" y="203"/>
                    <a:pt x="28389" y="214"/>
                    <a:pt x="28437" y="214"/>
                  </a:cubicBezTo>
                  <a:cubicBezTo>
                    <a:pt x="28469" y="214"/>
                    <a:pt x="28501" y="209"/>
                    <a:pt x="28533" y="196"/>
                  </a:cubicBezTo>
                  <a:cubicBezTo>
                    <a:pt x="28535" y="194"/>
                    <a:pt x="28537" y="194"/>
                    <a:pt x="28540" y="194"/>
                  </a:cubicBezTo>
                  <a:cubicBezTo>
                    <a:pt x="28542" y="194"/>
                    <a:pt x="28545" y="194"/>
                    <a:pt x="28547" y="196"/>
                  </a:cubicBezTo>
                  <a:cubicBezTo>
                    <a:pt x="28580" y="203"/>
                    <a:pt x="28613" y="206"/>
                    <a:pt x="28645" y="206"/>
                  </a:cubicBezTo>
                  <a:cubicBezTo>
                    <a:pt x="28710" y="206"/>
                    <a:pt x="28774" y="195"/>
                    <a:pt x="28838" y="186"/>
                  </a:cubicBezTo>
                  <a:cubicBezTo>
                    <a:pt x="28855" y="182"/>
                    <a:pt x="28873" y="179"/>
                    <a:pt x="28890" y="179"/>
                  </a:cubicBezTo>
                  <a:cubicBezTo>
                    <a:pt x="28900" y="179"/>
                    <a:pt x="28910" y="180"/>
                    <a:pt x="28921" y="180"/>
                  </a:cubicBezTo>
                  <a:cubicBezTo>
                    <a:pt x="28926" y="180"/>
                    <a:pt x="28931" y="180"/>
                    <a:pt x="28935" y="179"/>
                  </a:cubicBezTo>
                  <a:cubicBezTo>
                    <a:pt x="28956" y="177"/>
                    <a:pt x="28976" y="175"/>
                    <a:pt x="28996" y="175"/>
                  </a:cubicBezTo>
                  <a:cubicBezTo>
                    <a:pt x="29017" y="175"/>
                    <a:pt x="29037" y="177"/>
                    <a:pt x="29057" y="186"/>
                  </a:cubicBezTo>
                  <a:cubicBezTo>
                    <a:pt x="29074" y="186"/>
                    <a:pt x="29102" y="186"/>
                    <a:pt x="29109" y="172"/>
                  </a:cubicBezTo>
                  <a:cubicBezTo>
                    <a:pt x="29116" y="155"/>
                    <a:pt x="29081" y="161"/>
                    <a:pt x="29071" y="155"/>
                  </a:cubicBezTo>
                  <a:cubicBezTo>
                    <a:pt x="29057" y="145"/>
                    <a:pt x="29040" y="134"/>
                    <a:pt x="29057" y="116"/>
                  </a:cubicBezTo>
                  <a:cubicBezTo>
                    <a:pt x="29105" y="116"/>
                    <a:pt x="29154" y="113"/>
                    <a:pt x="29203" y="113"/>
                  </a:cubicBezTo>
                  <a:cubicBezTo>
                    <a:pt x="29217" y="120"/>
                    <a:pt x="29230" y="127"/>
                    <a:pt x="29248" y="134"/>
                  </a:cubicBezTo>
                  <a:cubicBezTo>
                    <a:pt x="29241" y="162"/>
                    <a:pt x="29265" y="166"/>
                    <a:pt x="29291" y="166"/>
                  </a:cubicBezTo>
                  <a:cubicBezTo>
                    <a:pt x="29303" y="166"/>
                    <a:pt x="29315" y="165"/>
                    <a:pt x="29324" y="165"/>
                  </a:cubicBezTo>
                  <a:cubicBezTo>
                    <a:pt x="29340" y="167"/>
                    <a:pt x="29356" y="167"/>
                    <a:pt x="29372" y="167"/>
                  </a:cubicBezTo>
                  <a:cubicBezTo>
                    <a:pt x="29410" y="167"/>
                    <a:pt x="29449" y="164"/>
                    <a:pt x="29487" y="164"/>
                  </a:cubicBezTo>
                  <a:cubicBezTo>
                    <a:pt x="29511" y="164"/>
                    <a:pt x="29534" y="165"/>
                    <a:pt x="29557" y="169"/>
                  </a:cubicBezTo>
                  <a:cubicBezTo>
                    <a:pt x="29571" y="169"/>
                    <a:pt x="29592" y="169"/>
                    <a:pt x="29592" y="161"/>
                  </a:cubicBezTo>
                  <a:cubicBezTo>
                    <a:pt x="29592" y="145"/>
                    <a:pt x="29567" y="134"/>
                    <a:pt x="29542" y="127"/>
                  </a:cubicBezTo>
                  <a:cubicBezTo>
                    <a:pt x="29539" y="123"/>
                    <a:pt x="29534" y="123"/>
                    <a:pt x="29529" y="123"/>
                  </a:cubicBezTo>
                  <a:cubicBezTo>
                    <a:pt x="29524" y="123"/>
                    <a:pt x="29520" y="123"/>
                    <a:pt x="29518" y="120"/>
                  </a:cubicBezTo>
                  <a:cubicBezTo>
                    <a:pt x="29522" y="118"/>
                    <a:pt x="29525" y="118"/>
                    <a:pt x="29529" y="118"/>
                  </a:cubicBezTo>
                  <a:cubicBezTo>
                    <a:pt x="29532" y="118"/>
                    <a:pt x="29536" y="118"/>
                    <a:pt x="29539" y="116"/>
                  </a:cubicBezTo>
                  <a:cubicBezTo>
                    <a:pt x="29557" y="106"/>
                    <a:pt x="29592" y="106"/>
                    <a:pt x="29592" y="89"/>
                  </a:cubicBezTo>
                  <a:cubicBezTo>
                    <a:pt x="29592" y="78"/>
                    <a:pt x="29577" y="73"/>
                    <a:pt x="29562" y="73"/>
                  </a:cubicBezTo>
                  <a:cubicBezTo>
                    <a:pt x="29558" y="73"/>
                    <a:pt x="29554" y="74"/>
                    <a:pt x="29550" y="75"/>
                  </a:cubicBezTo>
                  <a:cubicBezTo>
                    <a:pt x="29477" y="85"/>
                    <a:pt x="29400" y="78"/>
                    <a:pt x="29328" y="85"/>
                  </a:cubicBezTo>
                  <a:cubicBezTo>
                    <a:pt x="29310" y="82"/>
                    <a:pt x="29286" y="85"/>
                    <a:pt x="29286" y="68"/>
                  </a:cubicBezTo>
                  <a:cubicBezTo>
                    <a:pt x="29296" y="62"/>
                    <a:pt x="29304" y="60"/>
                    <a:pt x="29312" y="60"/>
                  </a:cubicBezTo>
                  <a:cubicBezTo>
                    <a:pt x="29324" y="60"/>
                    <a:pt x="29335" y="65"/>
                    <a:pt x="29345" y="71"/>
                  </a:cubicBezTo>
                  <a:cubicBezTo>
                    <a:pt x="29349" y="73"/>
                    <a:pt x="29353" y="74"/>
                    <a:pt x="29358" y="74"/>
                  </a:cubicBezTo>
                  <a:cubicBezTo>
                    <a:pt x="29368" y="74"/>
                    <a:pt x="29379" y="69"/>
                    <a:pt x="29387" y="65"/>
                  </a:cubicBezTo>
                  <a:cubicBezTo>
                    <a:pt x="29393" y="61"/>
                    <a:pt x="29408" y="57"/>
                    <a:pt x="29397" y="47"/>
                  </a:cubicBezTo>
                  <a:cubicBezTo>
                    <a:pt x="29390" y="40"/>
                    <a:pt x="29379" y="33"/>
                    <a:pt x="29358" y="33"/>
                  </a:cubicBezTo>
                  <a:cubicBezTo>
                    <a:pt x="29328" y="34"/>
                    <a:pt x="29297" y="34"/>
                    <a:pt x="29267" y="34"/>
                  </a:cubicBezTo>
                  <a:cubicBezTo>
                    <a:pt x="29242" y="34"/>
                    <a:pt x="29217" y="34"/>
                    <a:pt x="29191" y="34"/>
                  </a:cubicBezTo>
                  <a:cubicBezTo>
                    <a:pt x="29128" y="34"/>
                    <a:pt x="29064" y="35"/>
                    <a:pt x="29001" y="40"/>
                  </a:cubicBezTo>
                  <a:cubicBezTo>
                    <a:pt x="28997" y="41"/>
                    <a:pt x="28994" y="41"/>
                    <a:pt x="28990" y="41"/>
                  </a:cubicBezTo>
                  <a:cubicBezTo>
                    <a:pt x="28974" y="41"/>
                    <a:pt x="28959" y="38"/>
                    <a:pt x="28943" y="38"/>
                  </a:cubicBezTo>
                  <a:cubicBezTo>
                    <a:pt x="28936" y="38"/>
                    <a:pt x="28929" y="38"/>
                    <a:pt x="28921" y="40"/>
                  </a:cubicBezTo>
                  <a:cubicBezTo>
                    <a:pt x="28910" y="40"/>
                    <a:pt x="28897" y="39"/>
                    <a:pt x="28885" y="39"/>
                  </a:cubicBezTo>
                  <a:cubicBezTo>
                    <a:pt x="28878" y="39"/>
                    <a:pt x="28872" y="39"/>
                    <a:pt x="28866" y="40"/>
                  </a:cubicBezTo>
                  <a:cubicBezTo>
                    <a:pt x="28860" y="41"/>
                    <a:pt x="28854" y="41"/>
                    <a:pt x="28848" y="41"/>
                  </a:cubicBezTo>
                  <a:cubicBezTo>
                    <a:pt x="28816" y="41"/>
                    <a:pt x="28783" y="37"/>
                    <a:pt x="28751" y="37"/>
                  </a:cubicBezTo>
                  <a:cubicBezTo>
                    <a:pt x="28722" y="37"/>
                    <a:pt x="28693" y="40"/>
                    <a:pt x="28665" y="50"/>
                  </a:cubicBezTo>
                  <a:cubicBezTo>
                    <a:pt x="28630" y="47"/>
                    <a:pt x="28599" y="44"/>
                    <a:pt x="28564" y="44"/>
                  </a:cubicBezTo>
                  <a:cubicBezTo>
                    <a:pt x="28535" y="46"/>
                    <a:pt x="28503" y="49"/>
                    <a:pt x="28473" y="49"/>
                  </a:cubicBezTo>
                  <a:cubicBezTo>
                    <a:pt x="28453" y="49"/>
                    <a:pt x="28435" y="48"/>
                    <a:pt x="28418" y="44"/>
                  </a:cubicBezTo>
                  <a:cubicBezTo>
                    <a:pt x="28404" y="40"/>
                    <a:pt x="28390" y="38"/>
                    <a:pt x="28377" y="38"/>
                  </a:cubicBezTo>
                  <a:cubicBezTo>
                    <a:pt x="28356" y="38"/>
                    <a:pt x="28336" y="42"/>
                    <a:pt x="28314" y="44"/>
                  </a:cubicBezTo>
                  <a:lnTo>
                    <a:pt x="28276" y="44"/>
                  </a:lnTo>
                  <a:cubicBezTo>
                    <a:pt x="28266" y="44"/>
                    <a:pt x="28255" y="44"/>
                    <a:pt x="28245" y="40"/>
                  </a:cubicBezTo>
                  <a:cubicBezTo>
                    <a:pt x="28234" y="40"/>
                    <a:pt x="28221" y="47"/>
                    <a:pt x="28218" y="57"/>
                  </a:cubicBezTo>
                  <a:cubicBezTo>
                    <a:pt x="28207" y="57"/>
                    <a:pt x="28197" y="61"/>
                    <a:pt x="28189" y="65"/>
                  </a:cubicBezTo>
                  <a:cubicBezTo>
                    <a:pt x="28185" y="65"/>
                    <a:pt x="28181" y="66"/>
                    <a:pt x="28176" y="66"/>
                  </a:cubicBezTo>
                  <a:cubicBezTo>
                    <a:pt x="28162" y="66"/>
                    <a:pt x="28145" y="63"/>
                    <a:pt x="28131" y="63"/>
                  </a:cubicBezTo>
                  <a:cubicBezTo>
                    <a:pt x="28113" y="63"/>
                    <a:pt x="28098" y="68"/>
                    <a:pt x="28096" y="92"/>
                  </a:cubicBezTo>
                  <a:cubicBezTo>
                    <a:pt x="28093" y="110"/>
                    <a:pt x="28127" y="106"/>
                    <a:pt x="28138" y="116"/>
                  </a:cubicBezTo>
                  <a:cubicBezTo>
                    <a:pt x="28130" y="120"/>
                    <a:pt x="28127" y="124"/>
                    <a:pt x="28120" y="124"/>
                  </a:cubicBezTo>
                  <a:cubicBezTo>
                    <a:pt x="28116" y="125"/>
                    <a:pt x="28111" y="125"/>
                    <a:pt x="28106" y="125"/>
                  </a:cubicBezTo>
                  <a:cubicBezTo>
                    <a:pt x="28094" y="125"/>
                    <a:pt x="28081" y="122"/>
                    <a:pt x="28068" y="116"/>
                  </a:cubicBezTo>
                  <a:cubicBezTo>
                    <a:pt x="28058" y="92"/>
                    <a:pt x="28058" y="61"/>
                    <a:pt x="28005" y="57"/>
                  </a:cubicBezTo>
                  <a:cubicBezTo>
                    <a:pt x="27930" y="57"/>
                    <a:pt x="27856" y="50"/>
                    <a:pt x="27781" y="50"/>
                  </a:cubicBezTo>
                  <a:cubicBezTo>
                    <a:pt x="27772" y="49"/>
                    <a:pt x="27763" y="48"/>
                    <a:pt x="27753" y="48"/>
                  </a:cubicBezTo>
                  <a:cubicBezTo>
                    <a:pt x="27738" y="48"/>
                    <a:pt x="27723" y="51"/>
                    <a:pt x="27711" y="61"/>
                  </a:cubicBezTo>
                  <a:cubicBezTo>
                    <a:pt x="27707" y="63"/>
                    <a:pt x="27702" y="65"/>
                    <a:pt x="27696" y="65"/>
                  </a:cubicBezTo>
                  <a:cubicBezTo>
                    <a:pt x="27692" y="65"/>
                    <a:pt x="27687" y="64"/>
                    <a:pt x="27683" y="61"/>
                  </a:cubicBezTo>
                  <a:cubicBezTo>
                    <a:pt x="27662" y="46"/>
                    <a:pt x="27647" y="39"/>
                    <a:pt x="27629" y="39"/>
                  </a:cubicBezTo>
                  <a:cubicBezTo>
                    <a:pt x="27618" y="39"/>
                    <a:pt x="27605" y="42"/>
                    <a:pt x="27589" y="47"/>
                  </a:cubicBezTo>
                  <a:cubicBezTo>
                    <a:pt x="27499" y="82"/>
                    <a:pt x="27398" y="65"/>
                    <a:pt x="27305" y="75"/>
                  </a:cubicBezTo>
                  <a:cubicBezTo>
                    <a:pt x="27281" y="75"/>
                    <a:pt x="27267" y="60"/>
                    <a:pt x="27246" y="60"/>
                  </a:cubicBezTo>
                  <a:cubicBezTo>
                    <a:pt x="27240" y="60"/>
                    <a:pt x="27233" y="61"/>
                    <a:pt x="27225" y="65"/>
                  </a:cubicBezTo>
                  <a:cubicBezTo>
                    <a:pt x="27214" y="69"/>
                    <a:pt x="27206" y="71"/>
                    <a:pt x="27200" y="71"/>
                  </a:cubicBezTo>
                  <a:cubicBezTo>
                    <a:pt x="27182" y="71"/>
                    <a:pt x="27182" y="56"/>
                    <a:pt x="27187" y="40"/>
                  </a:cubicBezTo>
                  <a:cubicBezTo>
                    <a:pt x="27194" y="30"/>
                    <a:pt x="27208" y="20"/>
                    <a:pt x="27187" y="12"/>
                  </a:cubicBezTo>
                  <a:cubicBezTo>
                    <a:pt x="27186" y="11"/>
                    <a:pt x="27183" y="11"/>
                    <a:pt x="27181" y="11"/>
                  </a:cubicBezTo>
                  <a:cubicBezTo>
                    <a:pt x="27176" y="11"/>
                    <a:pt x="27169" y="12"/>
                    <a:pt x="27169" y="12"/>
                  </a:cubicBezTo>
                  <a:cubicBezTo>
                    <a:pt x="27169" y="23"/>
                    <a:pt x="27135" y="30"/>
                    <a:pt x="27149" y="44"/>
                  </a:cubicBezTo>
                  <a:cubicBezTo>
                    <a:pt x="27159" y="54"/>
                    <a:pt x="27163" y="65"/>
                    <a:pt x="27135" y="65"/>
                  </a:cubicBezTo>
                  <a:cubicBezTo>
                    <a:pt x="27076" y="65"/>
                    <a:pt x="27014" y="76"/>
                    <a:pt x="26952" y="76"/>
                  </a:cubicBezTo>
                  <a:cubicBezTo>
                    <a:pt x="26931" y="76"/>
                    <a:pt x="26910" y="75"/>
                    <a:pt x="26889" y="71"/>
                  </a:cubicBezTo>
                  <a:cubicBezTo>
                    <a:pt x="26857" y="65"/>
                    <a:pt x="26823" y="65"/>
                    <a:pt x="26830" y="33"/>
                  </a:cubicBezTo>
                  <a:cubicBezTo>
                    <a:pt x="26832" y="24"/>
                    <a:pt x="26822" y="23"/>
                    <a:pt x="26811" y="23"/>
                  </a:cubicBezTo>
                  <a:cubicBezTo>
                    <a:pt x="26805" y="23"/>
                    <a:pt x="26799" y="23"/>
                    <a:pt x="26795" y="23"/>
                  </a:cubicBezTo>
                  <a:cubicBezTo>
                    <a:pt x="26791" y="23"/>
                    <a:pt x="26787" y="24"/>
                    <a:pt x="26783" y="24"/>
                  </a:cubicBezTo>
                  <a:cubicBezTo>
                    <a:pt x="26774" y="24"/>
                    <a:pt x="26766" y="23"/>
                    <a:pt x="26758" y="23"/>
                  </a:cubicBezTo>
                  <a:cubicBezTo>
                    <a:pt x="26743" y="23"/>
                    <a:pt x="26729" y="25"/>
                    <a:pt x="26722" y="36"/>
                  </a:cubicBezTo>
                  <a:cubicBezTo>
                    <a:pt x="26711" y="47"/>
                    <a:pt x="26743" y="50"/>
                    <a:pt x="26756" y="57"/>
                  </a:cubicBezTo>
                  <a:cubicBezTo>
                    <a:pt x="26756" y="68"/>
                    <a:pt x="26802" y="65"/>
                    <a:pt x="26785" y="82"/>
                  </a:cubicBezTo>
                  <a:cubicBezTo>
                    <a:pt x="26774" y="86"/>
                    <a:pt x="26762" y="87"/>
                    <a:pt x="26750" y="87"/>
                  </a:cubicBezTo>
                  <a:cubicBezTo>
                    <a:pt x="26736" y="87"/>
                    <a:pt x="26723" y="86"/>
                    <a:pt x="26710" y="86"/>
                  </a:cubicBezTo>
                  <a:cubicBezTo>
                    <a:pt x="26697" y="86"/>
                    <a:pt x="26685" y="87"/>
                    <a:pt x="26673" y="92"/>
                  </a:cubicBezTo>
                  <a:cubicBezTo>
                    <a:pt x="26607" y="95"/>
                    <a:pt x="26542" y="99"/>
                    <a:pt x="26476" y="103"/>
                  </a:cubicBezTo>
                  <a:cubicBezTo>
                    <a:pt x="26389" y="85"/>
                    <a:pt x="26375" y="71"/>
                    <a:pt x="26396" y="23"/>
                  </a:cubicBezTo>
                  <a:cubicBezTo>
                    <a:pt x="26399" y="9"/>
                    <a:pt x="26389" y="5"/>
                    <a:pt x="26375" y="5"/>
                  </a:cubicBezTo>
                  <a:cubicBezTo>
                    <a:pt x="26358" y="9"/>
                    <a:pt x="26337" y="9"/>
                    <a:pt x="26316" y="9"/>
                  </a:cubicBezTo>
                  <a:lnTo>
                    <a:pt x="26219" y="9"/>
                  </a:lnTo>
                  <a:cubicBezTo>
                    <a:pt x="26184" y="23"/>
                    <a:pt x="26184" y="33"/>
                    <a:pt x="26219" y="44"/>
                  </a:cubicBezTo>
                  <a:cubicBezTo>
                    <a:pt x="26250" y="54"/>
                    <a:pt x="26282" y="61"/>
                    <a:pt x="26323" y="71"/>
                  </a:cubicBezTo>
                  <a:cubicBezTo>
                    <a:pt x="26305" y="76"/>
                    <a:pt x="26286" y="77"/>
                    <a:pt x="26269" y="77"/>
                  </a:cubicBezTo>
                  <a:cubicBezTo>
                    <a:pt x="26257" y="77"/>
                    <a:pt x="26247" y="77"/>
                    <a:pt x="26236" y="77"/>
                  </a:cubicBezTo>
                  <a:cubicBezTo>
                    <a:pt x="26217" y="77"/>
                    <a:pt x="26200" y="78"/>
                    <a:pt x="26184" y="85"/>
                  </a:cubicBezTo>
                  <a:cubicBezTo>
                    <a:pt x="26174" y="83"/>
                    <a:pt x="26166" y="82"/>
                    <a:pt x="26157" y="82"/>
                  </a:cubicBezTo>
                  <a:cubicBezTo>
                    <a:pt x="26120" y="82"/>
                    <a:pt x="26098" y="105"/>
                    <a:pt x="26066" y="113"/>
                  </a:cubicBezTo>
                  <a:cubicBezTo>
                    <a:pt x="26062" y="114"/>
                    <a:pt x="26058" y="115"/>
                    <a:pt x="26053" y="115"/>
                  </a:cubicBezTo>
                  <a:cubicBezTo>
                    <a:pt x="26047" y="115"/>
                    <a:pt x="26041" y="113"/>
                    <a:pt x="26035" y="110"/>
                  </a:cubicBezTo>
                  <a:cubicBezTo>
                    <a:pt x="26011" y="85"/>
                    <a:pt x="26039" y="57"/>
                    <a:pt x="26011" y="33"/>
                  </a:cubicBezTo>
                  <a:cubicBezTo>
                    <a:pt x="25993" y="27"/>
                    <a:pt x="25991" y="1"/>
                    <a:pt x="259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1" name="Google Shape;4641;p34"/>
            <p:cNvSpPr/>
            <p:nvPr/>
          </p:nvSpPr>
          <p:spPr>
            <a:xfrm>
              <a:off x="6222275" y="663550"/>
              <a:ext cx="11325" cy="1850"/>
            </a:xfrm>
            <a:custGeom>
              <a:avLst/>
              <a:gdLst/>
              <a:ahLst/>
              <a:cxnLst/>
              <a:rect l="l" t="t" r="r" b="b"/>
              <a:pathLst>
                <a:path w="453" h="74" extrusionOk="0">
                  <a:moveTo>
                    <a:pt x="207" y="0"/>
                  </a:moveTo>
                  <a:cubicBezTo>
                    <a:pt x="189" y="0"/>
                    <a:pt x="170" y="3"/>
                    <a:pt x="157" y="7"/>
                  </a:cubicBezTo>
                  <a:cubicBezTo>
                    <a:pt x="141" y="16"/>
                    <a:pt x="126" y="18"/>
                    <a:pt x="110" y="18"/>
                  </a:cubicBezTo>
                  <a:cubicBezTo>
                    <a:pt x="101" y="18"/>
                    <a:pt x="91" y="17"/>
                    <a:pt x="81" y="17"/>
                  </a:cubicBezTo>
                  <a:lnTo>
                    <a:pt x="49" y="17"/>
                  </a:lnTo>
                  <a:cubicBezTo>
                    <a:pt x="25" y="17"/>
                    <a:pt x="8" y="25"/>
                    <a:pt x="4" y="38"/>
                  </a:cubicBezTo>
                  <a:cubicBezTo>
                    <a:pt x="1" y="52"/>
                    <a:pt x="18" y="59"/>
                    <a:pt x="36" y="63"/>
                  </a:cubicBezTo>
                  <a:cubicBezTo>
                    <a:pt x="52" y="67"/>
                    <a:pt x="67" y="70"/>
                    <a:pt x="81" y="70"/>
                  </a:cubicBezTo>
                  <a:cubicBezTo>
                    <a:pt x="192" y="63"/>
                    <a:pt x="302" y="73"/>
                    <a:pt x="406" y="46"/>
                  </a:cubicBezTo>
                  <a:cubicBezTo>
                    <a:pt x="424" y="38"/>
                    <a:pt x="452" y="42"/>
                    <a:pt x="441" y="22"/>
                  </a:cubicBezTo>
                  <a:cubicBezTo>
                    <a:pt x="436" y="11"/>
                    <a:pt x="423" y="2"/>
                    <a:pt x="405" y="2"/>
                  </a:cubicBezTo>
                  <a:cubicBezTo>
                    <a:pt x="400" y="2"/>
                    <a:pt x="395" y="2"/>
                    <a:pt x="390" y="4"/>
                  </a:cubicBezTo>
                  <a:cubicBezTo>
                    <a:pt x="362" y="11"/>
                    <a:pt x="335" y="16"/>
                    <a:pt x="308" y="16"/>
                  </a:cubicBezTo>
                  <a:cubicBezTo>
                    <a:pt x="285" y="16"/>
                    <a:pt x="261" y="12"/>
                    <a:pt x="236" y="4"/>
                  </a:cubicBezTo>
                  <a:cubicBezTo>
                    <a:pt x="229" y="1"/>
                    <a:pt x="218" y="0"/>
                    <a:pt x="2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2" name="Google Shape;4642;p34"/>
            <p:cNvSpPr/>
            <p:nvPr/>
          </p:nvSpPr>
          <p:spPr>
            <a:xfrm>
              <a:off x="6100675" y="846750"/>
              <a:ext cx="13825" cy="4200"/>
            </a:xfrm>
            <a:custGeom>
              <a:avLst/>
              <a:gdLst/>
              <a:ahLst/>
              <a:cxnLst/>
              <a:rect l="l" t="t" r="r" b="b"/>
              <a:pathLst>
                <a:path w="553" h="168" extrusionOk="0">
                  <a:moveTo>
                    <a:pt x="164" y="0"/>
                  </a:moveTo>
                  <a:cubicBezTo>
                    <a:pt x="147" y="0"/>
                    <a:pt x="131" y="4"/>
                    <a:pt x="115" y="13"/>
                  </a:cubicBezTo>
                  <a:cubicBezTo>
                    <a:pt x="105" y="21"/>
                    <a:pt x="91" y="31"/>
                    <a:pt x="77" y="34"/>
                  </a:cubicBezTo>
                  <a:cubicBezTo>
                    <a:pt x="21" y="52"/>
                    <a:pt x="15" y="72"/>
                    <a:pt x="50" y="114"/>
                  </a:cubicBezTo>
                  <a:cubicBezTo>
                    <a:pt x="53" y="125"/>
                    <a:pt x="45" y="132"/>
                    <a:pt x="29" y="135"/>
                  </a:cubicBezTo>
                  <a:cubicBezTo>
                    <a:pt x="15" y="138"/>
                    <a:pt x="1" y="142"/>
                    <a:pt x="4" y="152"/>
                  </a:cubicBezTo>
                  <a:cubicBezTo>
                    <a:pt x="8" y="162"/>
                    <a:pt x="21" y="162"/>
                    <a:pt x="35" y="167"/>
                  </a:cubicBezTo>
                  <a:cubicBezTo>
                    <a:pt x="40" y="167"/>
                    <a:pt x="44" y="168"/>
                    <a:pt x="47" y="168"/>
                  </a:cubicBezTo>
                  <a:cubicBezTo>
                    <a:pt x="58" y="168"/>
                    <a:pt x="66" y="164"/>
                    <a:pt x="74" y="156"/>
                  </a:cubicBezTo>
                  <a:cubicBezTo>
                    <a:pt x="80" y="149"/>
                    <a:pt x="60" y="138"/>
                    <a:pt x="87" y="132"/>
                  </a:cubicBezTo>
                  <a:cubicBezTo>
                    <a:pt x="103" y="152"/>
                    <a:pt x="122" y="160"/>
                    <a:pt x="143" y="160"/>
                  </a:cubicBezTo>
                  <a:cubicBezTo>
                    <a:pt x="164" y="160"/>
                    <a:pt x="188" y="152"/>
                    <a:pt x="212" y="142"/>
                  </a:cubicBezTo>
                  <a:cubicBezTo>
                    <a:pt x="261" y="120"/>
                    <a:pt x="318" y="103"/>
                    <a:pt x="372" y="103"/>
                  </a:cubicBezTo>
                  <a:cubicBezTo>
                    <a:pt x="387" y="103"/>
                    <a:pt x="402" y="104"/>
                    <a:pt x="417" y="107"/>
                  </a:cubicBezTo>
                  <a:cubicBezTo>
                    <a:pt x="429" y="110"/>
                    <a:pt x="440" y="111"/>
                    <a:pt x="449" y="111"/>
                  </a:cubicBezTo>
                  <a:cubicBezTo>
                    <a:pt x="490" y="111"/>
                    <a:pt x="513" y="93"/>
                    <a:pt x="553" y="93"/>
                  </a:cubicBezTo>
                  <a:cubicBezTo>
                    <a:pt x="500" y="87"/>
                    <a:pt x="445" y="90"/>
                    <a:pt x="428" y="48"/>
                  </a:cubicBezTo>
                  <a:lnTo>
                    <a:pt x="414" y="48"/>
                  </a:lnTo>
                  <a:cubicBezTo>
                    <a:pt x="401" y="66"/>
                    <a:pt x="387" y="72"/>
                    <a:pt x="372" y="72"/>
                  </a:cubicBezTo>
                  <a:cubicBezTo>
                    <a:pt x="350" y="72"/>
                    <a:pt x="326" y="59"/>
                    <a:pt x="303" y="55"/>
                  </a:cubicBezTo>
                  <a:cubicBezTo>
                    <a:pt x="297" y="53"/>
                    <a:pt x="290" y="52"/>
                    <a:pt x="284" y="52"/>
                  </a:cubicBezTo>
                  <a:cubicBezTo>
                    <a:pt x="272" y="52"/>
                    <a:pt x="260" y="55"/>
                    <a:pt x="250" y="63"/>
                  </a:cubicBezTo>
                  <a:cubicBezTo>
                    <a:pt x="248" y="62"/>
                    <a:pt x="246" y="62"/>
                    <a:pt x="244" y="62"/>
                  </a:cubicBezTo>
                  <a:cubicBezTo>
                    <a:pt x="225" y="62"/>
                    <a:pt x="205" y="74"/>
                    <a:pt x="178" y="74"/>
                  </a:cubicBezTo>
                  <a:cubicBezTo>
                    <a:pt x="169" y="74"/>
                    <a:pt x="160" y="72"/>
                    <a:pt x="150" y="69"/>
                  </a:cubicBezTo>
                  <a:cubicBezTo>
                    <a:pt x="188" y="63"/>
                    <a:pt x="212" y="55"/>
                    <a:pt x="229" y="42"/>
                  </a:cubicBezTo>
                  <a:cubicBezTo>
                    <a:pt x="247" y="28"/>
                    <a:pt x="254" y="17"/>
                    <a:pt x="220" y="10"/>
                  </a:cubicBezTo>
                  <a:cubicBezTo>
                    <a:pt x="201" y="5"/>
                    <a:pt x="182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3" name="Google Shape;4643;p34"/>
            <p:cNvSpPr/>
            <p:nvPr/>
          </p:nvSpPr>
          <p:spPr>
            <a:xfrm>
              <a:off x="6209200" y="669525"/>
              <a:ext cx="10600" cy="3950"/>
            </a:xfrm>
            <a:custGeom>
              <a:avLst/>
              <a:gdLst/>
              <a:ahLst/>
              <a:cxnLst/>
              <a:rect l="l" t="t" r="r" b="b"/>
              <a:pathLst>
                <a:path w="424" h="158" extrusionOk="0">
                  <a:moveTo>
                    <a:pt x="302" y="1"/>
                  </a:moveTo>
                  <a:cubicBezTo>
                    <a:pt x="247" y="1"/>
                    <a:pt x="191" y="7"/>
                    <a:pt x="146" y="36"/>
                  </a:cubicBezTo>
                  <a:lnTo>
                    <a:pt x="31" y="36"/>
                  </a:lnTo>
                  <a:cubicBezTo>
                    <a:pt x="13" y="36"/>
                    <a:pt x="0" y="36"/>
                    <a:pt x="0" y="49"/>
                  </a:cubicBezTo>
                  <a:cubicBezTo>
                    <a:pt x="0" y="61"/>
                    <a:pt x="12" y="67"/>
                    <a:pt x="24" y="67"/>
                  </a:cubicBezTo>
                  <a:cubicBezTo>
                    <a:pt x="26" y="67"/>
                    <a:pt x="29" y="67"/>
                    <a:pt x="31" y="66"/>
                  </a:cubicBezTo>
                  <a:cubicBezTo>
                    <a:pt x="34" y="66"/>
                    <a:pt x="38" y="66"/>
                    <a:pt x="41" y="66"/>
                  </a:cubicBezTo>
                  <a:cubicBezTo>
                    <a:pt x="56" y="66"/>
                    <a:pt x="70" y="69"/>
                    <a:pt x="86" y="69"/>
                  </a:cubicBezTo>
                  <a:cubicBezTo>
                    <a:pt x="93" y="69"/>
                    <a:pt x="100" y="68"/>
                    <a:pt x="108" y="66"/>
                  </a:cubicBezTo>
                  <a:cubicBezTo>
                    <a:pt x="111" y="66"/>
                    <a:pt x="115" y="66"/>
                    <a:pt x="119" y="66"/>
                  </a:cubicBezTo>
                  <a:cubicBezTo>
                    <a:pt x="161" y="66"/>
                    <a:pt x="205" y="97"/>
                    <a:pt x="201" y="126"/>
                  </a:cubicBezTo>
                  <a:cubicBezTo>
                    <a:pt x="201" y="136"/>
                    <a:pt x="197" y="153"/>
                    <a:pt x="218" y="157"/>
                  </a:cubicBezTo>
                  <a:cubicBezTo>
                    <a:pt x="221" y="158"/>
                    <a:pt x="223" y="158"/>
                    <a:pt x="225" y="158"/>
                  </a:cubicBezTo>
                  <a:cubicBezTo>
                    <a:pt x="244" y="158"/>
                    <a:pt x="251" y="145"/>
                    <a:pt x="260" y="136"/>
                  </a:cubicBezTo>
                  <a:cubicBezTo>
                    <a:pt x="277" y="108"/>
                    <a:pt x="295" y="84"/>
                    <a:pt x="354" y="81"/>
                  </a:cubicBezTo>
                  <a:cubicBezTo>
                    <a:pt x="385" y="81"/>
                    <a:pt x="423" y="56"/>
                    <a:pt x="364" y="36"/>
                  </a:cubicBezTo>
                  <a:cubicBezTo>
                    <a:pt x="364" y="32"/>
                    <a:pt x="361" y="32"/>
                    <a:pt x="361" y="32"/>
                  </a:cubicBezTo>
                  <a:cubicBezTo>
                    <a:pt x="336" y="25"/>
                    <a:pt x="330" y="1"/>
                    <a:pt x="3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4" name="Google Shape;4644;p34"/>
            <p:cNvSpPr/>
            <p:nvPr/>
          </p:nvSpPr>
          <p:spPr>
            <a:xfrm>
              <a:off x="5938750" y="854025"/>
              <a:ext cx="6625" cy="2450"/>
            </a:xfrm>
            <a:custGeom>
              <a:avLst/>
              <a:gdLst/>
              <a:ahLst/>
              <a:cxnLst/>
              <a:rect l="l" t="t" r="r" b="b"/>
              <a:pathLst>
                <a:path w="265" h="98" extrusionOk="0">
                  <a:moveTo>
                    <a:pt x="132" y="0"/>
                  </a:moveTo>
                  <a:cubicBezTo>
                    <a:pt x="69" y="0"/>
                    <a:pt x="42" y="14"/>
                    <a:pt x="45" y="52"/>
                  </a:cubicBezTo>
                  <a:lnTo>
                    <a:pt x="39" y="52"/>
                  </a:lnTo>
                  <a:cubicBezTo>
                    <a:pt x="15" y="52"/>
                    <a:pt x="0" y="59"/>
                    <a:pt x="4" y="73"/>
                  </a:cubicBezTo>
                  <a:cubicBezTo>
                    <a:pt x="10" y="84"/>
                    <a:pt x="19" y="93"/>
                    <a:pt x="34" y="93"/>
                  </a:cubicBezTo>
                  <a:cubicBezTo>
                    <a:pt x="39" y="93"/>
                    <a:pt x="43" y="92"/>
                    <a:pt x="49" y="90"/>
                  </a:cubicBezTo>
                  <a:cubicBezTo>
                    <a:pt x="58" y="88"/>
                    <a:pt x="66" y="87"/>
                    <a:pt x="73" y="87"/>
                  </a:cubicBezTo>
                  <a:cubicBezTo>
                    <a:pt x="84" y="87"/>
                    <a:pt x="94" y="90"/>
                    <a:pt x="104" y="94"/>
                  </a:cubicBezTo>
                  <a:cubicBezTo>
                    <a:pt x="129" y="94"/>
                    <a:pt x="149" y="97"/>
                    <a:pt x="174" y="97"/>
                  </a:cubicBezTo>
                  <a:cubicBezTo>
                    <a:pt x="191" y="97"/>
                    <a:pt x="219" y="97"/>
                    <a:pt x="223" y="90"/>
                  </a:cubicBezTo>
                  <a:cubicBezTo>
                    <a:pt x="229" y="76"/>
                    <a:pt x="209" y="70"/>
                    <a:pt x="188" y="66"/>
                  </a:cubicBezTo>
                  <a:cubicBezTo>
                    <a:pt x="181" y="59"/>
                    <a:pt x="170" y="55"/>
                    <a:pt x="160" y="52"/>
                  </a:cubicBezTo>
                  <a:lnTo>
                    <a:pt x="157" y="52"/>
                  </a:lnTo>
                  <a:cubicBezTo>
                    <a:pt x="153" y="49"/>
                    <a:pt x="149" y="45"/>
                    <a:pt x="149" y="45"/>
                  </a:cubicBezTo>
                  <a:cubicBezTo>
                    <a:pt x="163" y="36"/>
                    <a:pt x="178" y="33"/>
                    <a:pt x="194" y="33"/>
                  </a:cubicBezTo>
                  <a:cubicBezTo>
                    <a:pt x="206" y="33"/>
                    <a:pt x="219" y="35"/>
                    <a:pt x="233" y="35"/>
                  </a:cubicBezTo>
                  <a:cubicBezTo>
                    <a:pt x="253" y="35"/>
                    <a:pt x="264" y="28"/>
                    <a:pt x="264" y="14"/>
                  </a:cubicBezTo>
                  <a:cubicBezTo>
                    <a:pt x="264" y="0"/>
                    <a:pt x="247" y="0"/>
                    <a:pt x="2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5" name="Google Shape;4645;p34"/>
            <p:cNvSpPr/>
            <p:nvPr/>
          </p:nvSpPr>
          <p:spPr>
            <a:xfrm>
              <a:off x="6248650" y="753775"/>
              <a:ext cx="7850" cy="1300"/>
            </a:xfrm>
            <a:custGeom>
              <a:avLst/>
              <a:gdLst/>
              <a:ahLst/>
              <a:cxnLst/>
              <a:rect l="l" t="t" r="r" b="b"/>
              <a:pathLst>
                <a:path w="314" h="52" extrusionOk="0">
                  <a:moveTo>
                    <a:pt x="231" y="0"/>
                  </a:moveTo>
                  <a:cubicBezTo>
                    <a:pt x="188" y="0"/>
                    <a:pt x="146" y="5"/>
                    <a:pt x="105" y="10"/>
                  </a:cubicBezTo>
                  <a:cubicBezTo>
                    <a:pt x="70" y="17"/>
                    <a:pt x="32" y="20"/>
                    <a:pt x="1" y="51"/>
                  </a:cubicBezTo>
                  <a:cubicBezTo>
                    <a:pt x="105" y="45"/>
                    <a:pt x="195" y="38"/>
                    <a:pt x="288" y="35"/>
                  </a:cubicBezTo>
                  <a:cubicBezTo>
                    <a:pt x="302" y="30"/>
                    <a:pt x="313" y="24"/>
                    <a:pt x="313" y="17"/>
                  </a:cubicBezTo>
                  <a:cubicBezTo>
                    <a:pt x="313" y="6"/>
                    <a:pt x="299" y="3"/>
                    <a:pt x="285" y="3"/>
                  </a:cubicBezTo>
                  <a:cubicBezTo>
                    <a:pt x="266" y="1"/>
                    <a:pt x="248" y="0"/>
                    <a:pt x="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6" name="Google Shape;4646;p34"/>
            <p:cNvSpPr/>
            <p:nvPr/>
          </p:nvSpPr>
          <p:spPr>
            <a:xfrm>
              <a:off x="6228700" y="740575"/>
              <a:ext cx="6875" cy="1250"/>
            </a:xfrm>
            <a:custGeom>
              <a:avLst/>
              <a:gdLst/>
              <a:ahLst/>
              <a:cxnLst/>
              <a:rect l="l" t="t" r="r" b="b"/>
              <a:pathLst>
                <a:path w="275" h="50" extrusionOk="0">
                  <a:moveTo>
                    <a:pt x="31" y="1"/>
                  </a:moveTo>
                  <a:cubicBezTo>
                    <a:pt x="22" y="1"/>
                    <a:pt x="15" y="3"/>
                    <a:pt x="11" y="11"/>
                  </a:cubicBezTo>
                  <a:cubicBezTo>
                    <a:pt x="0" y="28"/>
                    <a:pt x="18" y="35"/>
                    <a:pt x="42" y="38"/>
                  </a:cubicBezTo>
                  <a:cubicBezTo>
                    <a:pt x="72" y="43"/>
                    <a:pt x="101" y="48"/>
                    <a:pt x="131" y="48"/>
                  </a:cubicBezTo>
                  <a:cubicBezTo>
                    <a:pt x="143" y="48"/>
                    <a:pt x="155" y="47"/>
                    <a:pt x="167" y="45"/>
                  </a:cubicBezTo>
                  <a:cubicBezTo>
                    <a:pt x="181" y="45"/>
                    <a:pt x="191" y="45"/>
                    <a:pt x="202" y="49"/>
                  </a:cubicBezTo>
                  <a:cubicBezTo>
                    <a:pt x="209" y="49"/>
                    <a:pt x="218" y="49"/>
                    <a:pt x="225" y="49"/>
                  </a:cubicBezTo>
                  <a:cubicBezTo>
                    <a:pt x="246" y="49"/>
                    <a:pt x="265" y="47"/>
                    <a:pt x="268" y="35"/>
                  </a:cubicBezTo>
                  <a:cubicBezTo>
                    <a:pt x="274" y="14"/>
                    <a:pt x="233" y="14"/>
                    <a:pt x="212" y="7"/>
                  </a:cubicBezTo>
                  <a:cubicBezTo>
                    <a:pt x="203" y="7"/>
                    <a:pt x="192" y="6"/>
                    <a:pt x="183" y="6"/>
                  </a:cubicBezTo>
                  <a:cubicBezTo>
                    <a:pt x="178" y="6"/>
                    <a:pt x="174" y="6"/>
                    <a:pt x="170" y="7"/>
                  </a:cubicBezTo>
                  <a:cubicBezTo>
                    <a:pt x="154" y="11"/>
                    <a:pt x="139" y="13"/>
                    <a:pt x="123" y="13"/>
                  </a:cubicBezTo>
                  <a:cubicBezTo>
                    <a:pt x="101" y="13"/>
                    <a:pt x="78" y="10"/>
                    <a:pt x="56" y="4"/>
                  </a:cubicBezTo>
                  <a:cubicBezTo>
                    <a:pt x="48" y="2"/>
                    <a:pt x="39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7" name="Google Shape;4647;p34"/>
            <p:cNvSpPr/>
            <p:nvPr/>
          </p:nvSpPr>
          <p:spPr>
            <a:xfrm>
              <a:off x="6213950" y="745225"/>
              <a:ext cx="9825" cy="4350"/>
            </a:xfrm>
            <a:custGeom>
              <a:avLst/>
              <a:gdLst/>
              <a:ahLst/>
              <a:cxnLst/>
              <a:rect l="l" t="t" r="r" b="b"/>
              <a:pathLst>
                <a:path w="393" h="174" extrusionOk="0">
                  <a:moveTo>
                    <a:pt x="269" y="0"/>
                  </a:moveTo>
                  <a:cubicBezTo>
                    <a:pt x="234" y="0"/>
                    <a:pt x="196" y="11"/>
                    <a:pt x="156" y="33"/>
                  </a:cubicBezTo>
                  <a:cubicBezTo>
                    <a:pt x="119" y="33"/>
                    <a:pt x="84" y="23"/>
                    <a:pt x="49" y="15"/>
                  </a:cubicBezTo>
                  <a:cubicBezTo>
                    <a:pt x="25" y="15"/>
                    <a:pt x="4" y="15"/>
                    <a:pt x="4" y="33"/>
                  </a:cubicBezTo>
                  <a:cubicBezTo>
                    <a:pt x="1" y="47"/>
                    <a:pt x="22" y="50"/>
                    <a:pt x="39" y="50"/>
                  </a:cubicBezTo>
                  <a:cubicBezTo>
                    <a:pt x="87" y="50"/>
                    <a:pt x="132" y="57"/>
                    <a:pt x="174" y="68"/>
                  </a:cubicBezTo>
                  <a:cubicBezTo>
                    <a:pt x="185" y="92"/>
                    <a:pt x="216" y="116"/>
                    <a:pt x="174" y="143"/>
                  </a:cubicBezTo>
                  <a:cubicBezTo>
                    <a:pt x="164" y="151"/>
                    <a:pt x="181" y="164"/>
                    <a:pt x="198" y="172"/>
                  </a:cubicBezTo>
                  <a:cubicBezTo>
                    <a:pt x="201" y="173"/>
                    <a:pt x="204" y="173"/>
                    <a:pt x="206" y="173"/>
                  </a:cubicBezTo>
                  <a:cubicBezTo>
                    <a:pt x="214" y="173"/>
                    <a:pt x="220" y="170"/>
                    <a:pt x="223" y="164"/>
                  </a:cubicBezTo>
                  <a:cubicBezTo>
                    <a:pt x="251" y="123"/>
                    <a:pt x="292" y="95"/>
                    <a:pt x="369" y="92"/>
                  </a:cubicBezTo>
                  <a:cubicBezTo>
                    <a:pt x="385" y="88"/>
                    <a:pt x="393" y="78"/>
                    <a:pt x="390" y="68"/>
                  </a:cubicBezTo>
                  <a:cubicBezTo>
                    <a:pt x="390" y="64"/>
                    <a:pt x="385" y="64"/>
                    <a:pt x="390" y="60"/>
                  </a:cubicBezTo>
                  <a:cubicBezTo>
                    <a:pt x="357" y="20"/>
                    <a:pt x="316" y="0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8" name="Google Shape;4648;p34"/>
            <p:cNvSpPr/>
            <p:nvPr/>
          </p:nvSpPr>
          <p:spPr>
            <a:xfrm>
              <a:off x="6192625" y="835300"/>
              <a:ext cx="6525" cy="1650"/>
            </a:xfrm>
            <a:custGeom>
              <a:avLst/>
              <a:gdLst/>
              <a:ahLst/>
              <a:cxnLst/>
              <a:rect l="l" t="t" r="r" b="b"/>
              <a:pathLst>
                <a:path w="261" h="66" extrusionOk="0">
                  <a:moveTo>
                    <a:pt x="171" y="1"/>
                  </a:moveTo>
                  <a:cubicBezTo>
                    <a:pt x="154" y="1"/>
                    <a:pt x="137" y="6"/>
                    <a:pt x="122" y="21"/>
                  </a:cubicBezTo>
                  <a:cubicBezTo>
                    <a:pt x="116" y="23"/>
                    <a:pt x="110" y="24"/>
                    <a:pt x="104" y="24"/>
                  </a:cubicBezTo>
                  <a:cubicBezTo>
                    <a:pt x="82" y="24"/>
                    <a:pt x="60" y="14"/>
                    <a:pt x="37" y="14"/>
                  </a:cubicBezTo>
                  <a:cubicBezTo>
                    <a:pt x="25" y="14"/>
                    <a:pt x="13" y="16"/>
                    <a:pt x="0" y="24"/>
                  </a:cubicBezTo>
                  <a:cubicBezTo>
                    <a:pt x="6" y="24"/>
                    <a:pt x="10" y="23"/>
                    <a:pt x="15" y="23"/>
                  </a:cubicBezTo>
                  <a:cubicBezTo>
                    <a:pt x="57" y="23"/>
                    <a:pt x="63" y="53"/>
                    <a:pt x="94" y="63"/>
                  </a:cubicBezTo>
                  <a:cubicBezTo>
                    <a:pt x="102" y="64"/>
                    <a:pt x="110" y="65"/>
                    <a:pt x="117" y="65"/>
                  </a:cubicBezTo>
                  <a:cubicBezTo>
                    <a:pt x="162" y="65"/>
                    <a:pt x="196" y="37"/>
                    <a:pt x="240" y="37"/>
                  </a:cubicBezTo>
                  <a:cubicBezTo>
                    <a:pt x="242" y="37"/>
                    <a:pt x="245" y="37"/>
                    <a:pt x="247" y="38"/>
                  </a:cubicBezTo>
                  <a:cubicBezTo>
                    <a:pt x="257" y="38"/>
                    <a:pt x="260" y="13"/>
                    <a:pt x="247" y="13"/>
                  </a:cubicBezTo>
                  <a:cubicBezTo>
                    <a:pt x="222" y="11"/>
                    <a:pt x="196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9" name="Google Shape;4649;p34"/>
            <p:cNvSpPr/>
            <p:nvPr/>
          </p:nvSpPr>
          <p:spPr>
            <a:xfrm>
              <a:off x="6135025" y="666300"/>
              <a:ext cx="10100" cy="3725"/>
            </a:xfrm>
            <a:custGeom>
              <a:avLst/>
              <a:gdLst/>
              <a:ahLst/>
              <a:cxnLst/>
              <a:rect l="l" t="t" r="r" b="b"/>
              <a:pathLst>
                <a:path w="404" h="149" extrusionOk="0">
                  <a:moveTo>
                    <a:pt x="259" y="1"/>
                  </a:moveTo>
                  <a:cubicBezTo>
                    <a:pt x="243" y="1"/>
                    <a:pt x="230" y="6"/>
                    <a:pt x="223" y="22"/>
                  </a:cubicBezTo>
                  <a:cubicBezTo>
                    <a:pt x="212" y="43"/>
                    <a:pt x="195" y="71"/>
                    <a:pt x="258" y="78"/>
                  </a:cubicBezTo>
                  <a:cubicBezTo>
                    <a:pt x="268" y="78"/>
                    <a:pt x="295" y="81"/>
                    <a:pt x="288" y="99"/>
                  </a:cubicBezTo>
                  <a:cubicBezTo>
                    <a:pt x="219" y="95"/>
                    <a:pt x="216" y="95"/>
                    <a:pt x="195" y="67"/>
                  </a:cubicBezTo>
                  <a:cubicBezTo>
                    <a:pt x="184" y="61"/>
                    <a:pt x="181" y="53"/>
                    <a:pt x="164" y="53"/>
                  </a:cubicBezTo>
                  <a:cubicBezTo>
                    <a:pt x="149" y="57"/>
                    <a:pt x="136" y="64"/>
                    <a:pt x="133" y="74"/>
                  </a:cubicBezTo>
                  <a:cubicBezTo>
                    <a:pt x="133" y="81"/>
                    <a:pt x="139" y="91"/>
                    <a:pt x="154" y="95"/>
                  </a:cubicBezTo>
                  <a:cubicBezTo>
                    <a:pt x="157" y="96"/>
                    <a:pt x="162" y="96"/>
                    <a:pt x="166" y="96"/>
                  </a:cubicBezTo>
                  <a:cubicBezTo>
                    <a:pt x="170" y="96"/>
                    <a:pt x="174" y="96"/>
                    <a:pt x="177" y="96"/>
                  </a:cubicBezTo>
                  <a:cubicBezTo>
                    <a:pt x="186" y="96"/>
                    <a:pt x="195" y="97"/>
                    <a:pt x="202" y="102"/>
                  </a:cubicBezTo>
                  <a:cubicBezTo>
                    <a:pt x="199" y="102"/>
                    <a:pt x="195" y="102"/>
                    <a:pt x="192" y="102"/>
                  </a:cubicBezTo>
                  <a:cubicBezTo>
                    <a:pt x="166" y="102"/>
                    <a:pt x="139" y="109"/>
                    <a:pt x="112" y="109"/>
                  </a:cubicBezTo>
                  <a:cubicBezTo>
                    <a:pt x="99" y="109"/>
                    <a:pt x="86" y="108"/>
                    <a:pt x="74" y="102"/>
                  </a:cubicBezTo>
                  <a:cubicBezTo>
                    <a:pt x="65" y="98"/>
                    <a:pt x="57" y="97"/>
                    <a:pt x="50" y="97"/>
                  </a:cubicBezTo>
                  <a:cubicBezTo>
                    <a:pt x="35" y="97"/>
                    <a:pt x="23" y="102"/>
                    <a:pt x="11" y="109"/>
                  </a:cubicBezTo>
                  <a:cubicBezTo>
                    <a:pt x="0" y="112"/>
                    <a:pt x="0" y="120"/>
                    <a:pt x="8" y="126"/>
                  </a:cubicBezTo>
                  <a:cubicBezTo>
                    <a:pt x="21" y="138"/>
                    <a:pt x="47" y="149"/>
                    <a:pt x="62" y="149"/>
                  </a:cubicBezTo>
                  <a:cubicBezTo>
                    <a:pt x="66" y="149"/>
                    <a:pt x="68" y="148"/>
                    <a:pt x="70" y="147"/>
                  </a:cubicBezTo>
                  <a:cubicBezTo>
                    <a:pt x="87" y="136"/>
                    <a:pt x="104" y="133"/>
                    <a:pt x="121" y="133"/>
                  </a:cubicBezTo>
                  <a:cubicBezTo>
                    <a:pt x="147" y="133"/>
                    <a:pt x="174" y="141"/>
                    <a:pt x="201" y="141"/>
                  </a:cubicBezTo>
                  <a:cubicBezTo>
                    <a:pt x="206" y="141"/>
                    <a:pt x="211" y="141"/>
                    <a:pt x="216" y="141"/>
                  </a:cubicBezTo>
                  <a:cubicBezTo>
                    <a:pt x="232" y="144"/>
                    <a:pt x="250" y="148"/>
                    <a:pt x="266" y="148"/>
                  </a:cubicBezTo>
                  <a:cubicBezTo>
                    <a:pt x="280" y="148"/>
                    <a:pt x="293" y="145"/>
                    <a:pt x="299" y="133"/>
                  </a:cubicBezTo>
                  <a:cubicBezTo>
                    <a:pt x="320" y="99"/>
                    <a:pt x="403" y="85"/>
                    <a:pt x="375" y="36"/>
                  </a:cubicBezTo>
                  <a:cubicBezTo>
                    <a:pt x="375" y="32"/>
                    <a:pt x="389" y="29"/>
                    <a:pt x="399" y="22"/>
                  </a:cubicBezTo>
                  <a:cubicBezTo>
                    <a:pt x="368" y="11"/>
                    <a:pt x="337" y="11"/>
                    <a:pt x="306" y="8"/>
                  </a:cubicBezTo>
                  <a:cubicBezTo>
                    <a:pt x="289" y="5"/>
                    <a:pt x="273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0" name="Google Shape;4650;p34"/>
            <p:cNvSpPr/>
            <p:nvPr/>
          </p:nvSpPr>
          <p:spPr>
            <a:xfrm>
              <a:off x="5759725" y="678550"/>
              <a:ext cx="2975" cy="1375"/>
            </a:xfrm>
            <a:custGeom>
              <a:avLst/>
              <a:gdLst/>
              <a:ahLst/>
              <a:cxnLst/>
              <a:rect l="l" t="t" r="r" b="b"/>
              <a:pathLst>
                <a:path w="119" h="55" extrusionOk="0">
                  <a:moveTo>
                    <a:pt x="49" y="0"/>
                  </a:moveTo>
                  <a:cubicBezTo>
                    <a:pt x="25" y="0"/>
                    <a:pt x="1" y="8"/>
                    <a:pt x="4" y="29"/>
                  </a:cubicBezTo>
                  <a:cubicBezTo>
                    <a:pt x="7" y="40"/>
                    <a:pt x="13" y="54"/>
                    <a:pt x="44" y="54"/>
                  </a:cubicBezTo>
                  <a:cubicBezTo>
                    <a:pt x="49" y="54"/>
                    <a:pt x="56" y="54"/>
                    <a:pt x="63" y="53"/>
                  </a:cubicBezTo>
                  <a:cubicBezTo>
                    <a:pt x="67" y="53"/>
                    <a:pt x="73" y="53"/>
                    <a:pt x="80" y="53"/>
                  </a:cubicBezTo>
                  <a:cubicBezTo>
                    <a:pt x="97" y="53"/>
                    <a:pt x="119" y="51"/>
                    <a:pt x="119" y="39"/>
                  </a:cubicBezTo>
                  <a:cubicBezTo>
                    <a:pt x="119" y="18"/>
                    <a:pt x="81" y="4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1" name="Google Shape;4651;p34"/>
            <p:cNvSpPr/>
            <p:nvPr/>
          </p:nvSpPr>
          <p:spPr>
            <a:xfrm>
              <a:off x="5950275" y="854150"/>
              <a:ext cx="5950" cy="1025"/>
            </a:xfrm>
            <a:custGeom>
              <a:avLst/>
              <a:gdLst/>
              <a:ahLst/>
              <a:cxnLst/>
              <a:rect l="l" t="t" r="r" b="b"/>
              <a:pathLst>
                <a:path w="238" h="41" extrusionOk="0">
                  <a:moveTo>
                    <a:pt x="53" y="0"/>
                  </a:moveTo>
                  <a:cubicBezTo>
                    <a:pt x="41" y="0"/>
                    <a:pt x="29" y="2"/>
                    <a:pt x="18" y="5"/>
                  </a:cubicBezTo>
                  <a:cubicBezTo>
                    <a:pt x="4" y="9"/>
                    <a:pt x="1" y="20"/>
                    <a:pt x="8" y="26"/>
                  </a:cubicBezTo>
                  <a:cubicBezTo>
                    <a:pt x="18" y="39"/>
                    <a:pt x="33" y="41"/>
                    <a:pt x="49" y="41"/>
                  </a:cubicBezTo>
                  <a:cubicBezTo>
                    <a:pt x="55" y="41"/>
                    <a:pt x="61" y="40"/>
                    <a:pt x="66" y="40"/>
                  </a:cubicBezTo>
                  <a:cubicBezTo>
                    <a:pt x="107" y="38"/>
                    <a:pt x="146" y="27"/>
                    <a:pt x="194" y="27"/>
                  </a:cubicBezTo>
                  <a:cubicBezTo>
                    <a:pt x="208" y="27"/>
                    <a:pt x="222" y="27"/>
                    <a:pt x="237" y="30"/>
                  </a:cubicBezTo>
                  <a:cubicBezTo>
                    <a:pt x="200" y="11"/>
                    <a:pt x="169" y="0"/>
                    <a:pt x="140" y="0"/>
                  </a:cubicBezTo>
                  <a:cubicBezTo>
                    <a:pt x="122" y="0"/>
                    <a:pt x="105" y="4"/>
                    <a:pt x="87" y="12"/>
                  </a:cubicBezTo>
                  <a:cubicBezTo>
                    <a:pt x="78" y="3"/>
                    <a:pt x="66" y="0"/>
                    <a:pt x="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2" name="Google Shape;4652;p34"/>
            <p:cNvSpPr/>
            <p:nvPr/>
          </p:nvSpPr>
          <p:spPr>
            <a:xfrm>
              <a:off x="6172900" y="804875"/>
              <a:ext cx="4375" cy="1625"/>
            </a:xfrm>
            <a:custGeom>
              <a:avLst/>
              <a:gdLst/>
              <a:ahLst/>
              <a:cxnLst/>
              <a:rect l="l" t="t" r="r" b="b"/>
              <a:pathLst>
                <a:path w="175" h="65" extrusionOk="0">
                  <a:moveTo>
                    <a:pt x="87" y="1"/>
                  </a:moveTo>
                  <a:cubicBezTo>
                    <a:pt x="75" y="1"/>
                    <a:pt x="62" y="3"/>
                    <a:pt x="49" y="3"/>
                  </a:cubicBezTo>
                  <a:cubicBezTo>
                    <a:pt x="46" y="3"/>
                    <a:pt x="43" y="3"/>
                    <a:pt x="40" y="2"/>
                  </a:cubicBezTo>
                  <a:cubicBezTo>
                    <a:pt x="12" y="2"/>
                    <a:pt x="19" y="16"/>
                    <a:pt x="19" y="26"/>
                  </a:cubicBezTo>
                  <a:cubicBezTo>
                    <a:pt x="19" y="38"/>
                    <a:pt x="0" y="62"/>
                    <a:pt x="25" y="62"/>
                  </a:cubicBezTo>
                  <a:cubicBezTo>
                    <a:pt x="30" y="62"/>
                    <a:pt x="37" y="61"/>
                    <a:pt x="47" y="58"/>
                  </a:cubicBezTo>
                  <a:cubicBezTo>
                    <a:pt x="60" y="54"/>
                    <a:pt x="69" y="52"/>
                    <a:pt x="77" y="52"/>
                  </a:cubicBezTo>
                  <a:cubicBezTo>
                    <a:pt x="89" y="52"/>
                    <a:pt x="98" y="56"/>
                    <a:pt x="112" y="61"/>
                  </a:cubicBezTo>
                  <a:cubicBezTo>
                    <a:pt x="118" y="63"/>
                    <a:pt x="126" y="64"/>
                    <a:pt x="134" y="64"/>
                  </a:cubicBezTo>
                  <a:cubicBezTo>
                    <a:pt x="146" y="64"/>
                    <a:pt x="158" y="61"/>
                    <a:pt x="165" y="51"/>
                  </a:cubicBezTo>
                  <a:cubicBezTo>
                    <a:pt x="175" y="37"/>
                    <a:pt x="158" y="31"/>
                    <a:pt x="133" y="31"/>
                  </a:cubicBezTo>
                  <a:cubicBezTo>
                    <a:pt x="130" y="31"/>
                    <a:pt x="127" y="23"/>
                    <a:pt x="123" y="20"/>
                  </a:cubicBezTo>
                  <a:cubicBezTo>
                    <a:pt x="116" y="4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3" name="Google Shape;4653;p34"/>
            <p:cNvSpPr/>
            <p:nvPr/>
          </p:nvSpPr>
          <p:spPr>
            <a:xfrm>
              <a:off x="6259825" y="815125"/>
              <a:ext cx="6550" cy="450"/>
            </a:xfrm>
            <a:custGeom>
              <a:avLst/>
              <a:gdLst/>
              <a:ahLst/>
              <a:cxnLst/>
              <a:rect l="l" t="t" r="r" b="b"/>
              <a:pathLst>
                <a:path w="262" h="18" extrusionOk="0">
                  <a:moveTo>
                    <a:pt x="151" y="1"/>
                  </a:moveTo>
                  <a:cubicBezTo>
                    <a:pt x="101" y="1"/>
                    <a:pt x="51" y="5"/>
                    <a:pt x="1" y="9"/>
                  </a:cubicBezTo>
                  <a:cubicBezTo>
                    <a:pt x="47" y="14"/>
                    <a:pt x="93" y="18"/>
                    <a:pt x="140" y="18"/>
                  </a:cubicBezTo>
                  <a:cubicBezTo>
                    <a:pt x="180" y="18"/>
                    <a:pt x="221" y="15"/>
                    <a:pt x="262" y="9"/>
                  </a:cubicBezTo>
                  <a:cubicBezTo>
                    <a:pt x="225" y="3"/>
                    <a:pt x="188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4" name="Google Shape;4654;p34"/>
            <p:cNvSpPr/>
            <p:nvPr/>
          </p:nvSpPr>
          <p:spPr>
            <a:xfrm>
              <a:off x="6223400" y="797475"/>
              <a:ext cx="4200" cy="1150"/>
            </a:xfrm>
            <a:custGeom>
              <a:avLst/>
              <a:gdLst/>
              <a:ahLst/>
              <a:cxnLst/>
              <a:rect l="l" t="t" r="r" b="b"/>
              <a:pathLst>
                <a:path w="168" h="46" extrusionOk="0">
                  <a:moveTo>
                    <a:pt x="81" y="0"/>
                  </a:moveTo>
                  <a:cubicBezTo>
                    <a:pt x="74" y="4"/>
                    <a:pt x="60" y="4"/>
                    <a:pt x="53" y="7"/>
                  </a:cubicBezTo>
                  <a:cubicBezTo>
                    <a:pt x="36" y="18"/>
                    <a:pt x="1" y="18"/>
                    <a:pt x="12" y="35"/>
                  </a:cubicBezTo>
                  <a:cubicBezTo>
                    <a:pt x="16" y="43"/>
                    <a:pt x="26" y="46"/>
                    <a:pt x="36" y="46"/>
                  </a:cubicBezTo>
                  <a:cubicBezTo>
                    <a:pt x="49" y="46"/>
                    <a:pt x="63" y="42"/>
                    <a:pt x="74" y="38"/>
                  </a:cubicBezTo>
                  <a:cubicBezTo>
                    <a:pt x="87" y="35"/>
                    <a:pt x="102" y="24"/>
                    <a:pt x="112" y="24"/>
                  </a:cubicBezTo>
                  <a:cubicBezTo>
                    <a:pt x="124" y="26"/>
                    <a:pt x="139" y="32"/>
                    <a:pt x="150" y="32"/>
                  </a:cubicBezTo>
                  <a:cubicBezTo>
                    <a:pt x="157" y="32"/>
                    <a:pt x="163" y="29"/>
                    <a:pt x="164" y="21"/>
                  </a:cubicBezTo>
                  <a:cubicBezTo>
                    <a:pt x="167" y="10"/>
                    <a:pt x="159" y="8"/>
                    <a:pt x="148" y="8"/>
                  </a:cubicBezTo>
                  <a:cubicBezTo>
                    <a:pt x="140" y="8"/>
                    <a:pt x="130" y="9"/>
                    <a:pt x="122" y="9"/>
                  </a:cubicBezTo>
                  <a:cubicBezTo>
                    <a:pt x="117" y="9"/>
                    <a:pt x="112" y="8"/>
                    <a:pt x="108" y="7"/>
                  </a:cubicBezTo>
                  <a:cubicBezTo>
                    <a:pt x="102" y="4"/>
                    <a:pt x="91" y="4"/>
                    <a:pt x="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5" name="Google Shape;4655;p34"/>
            <p:cNvSpPr/>
            <p:nvPr/>
          </p:nvSpPr>
          <p:spPr>
            <a:xfrm>
              <a:off x="6232175" y="752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6" name="Google Shape;4656;p34"/>
            <p:cNvSpPr/>
            <p:nvPr/>
          </p:nvSpPr>
          <p:spPr>
            <a:xfrm>
              <a:off x="6130775" y="667925"/>
              <a:ext cx="4350" cy="825"/>
            </a:xfrm>
            <a:custGeom>
              <a:avLst/>
              <a:gdLst/>
              <a:ahLst/>
              <a:cxnLst/>
              <a:rect l="l" t="t" r="r" b="b"/>
              <a:pathLst>
                <a:path w="174" h="33" extrusionOk="0">
                  <a:moveTo>
                    <a:pt x="156" y="0"/>
                  </a:moveTo>
                  <a:cubicBezTo>
                    <a:pt x="152" y="0"/>
                    <a:pt x="147" y="1"/>
                    <a:pt x="143" y="2"/>
                  </a:cubicBezTo>
                  <a:cubicBezTo>
                    <a:pt x="127" y="6"/>
                    <a:pt x="111" y="6"/>
                    <a:pt x="96" y="6"/>
                  </a:cubicBezTo>
                  <a:cubicBezTo>
                    <a:pt x="80" y="6"/>
                    <a:pt x="65" y="6"/>
                    <a:pt x="49" y="6"/>
                  </a:cubicBezTo>
                  <a:cubicBezTo>
                    <a:pt x="43" y="3"/>
                    <a:pt x="38" y="2"/>
                    <a:pt x="32" y="2"/>
                  </a:cubicBezTo>
                  <a:cubicBezTo>
                    <a:pt x="23" y="2"/>
                    <a:pt x="14" y="6"/>
                    <a:pt x="7" y="13"/>
                  </a:cubicBezTo>
                  <a:cubicBezTo>
                    <a:pt x="4" y="16"/>
                    <a:pt x="1" y="23"/>
                    <a:pt x="7" y="26"/>
                  </a:cubicBezTo>
                  <a:cubicBezTo>
                    <a:pt x="13" y="31"/>
                    <a:pt x="23" y="33"/>
                    <a:pt x="32" y="33"/>
                  </a:cubicBezTo>
                  <a:cubicBezTo>
                    <a:pt x="40" y="33"/>
                    <a:pt x="47" y="32"/>
                    <a:pt x="53" y="30"/>
                  </a:cubicBezTo>
                  <a:cubicBezTo>
                    <a:pt x="80" y="23"/>
                    <a:pt x="111" y="23"/>
                    <a:pt x="143" y="23"/>
                  </a:cubicBezTo>
                  <a:cubicBezTo>
                    <a:pt x="157" y="20"/>
                    <a:pt x="174" y="20"/>
                    <a:pt x="170" y="6"/>
                  </a:cubicBezTo>
                  <a:cubicBezTo>
                    <a:pt x="168" y="2"/>
                    <a:pt x="16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7" name="Google Shape;4657;p34"/>
            <p:cNvSpPr/>
            <p:nvPr/>
          </p:nvSpPr>
          <p:spPr>
            <a:xfrm>
              <a:off x="6120025" y="848275"/>
              <a:ext cx="2625" cy="1175"/>
            </a:xfrm>
            <a:custGeom>
              <a:avLst/>
              <a:gdLst/>
              <a:ahLst/>
              <a:cxnLst/>
              <a:rect l="l" t="t" r="r" b="b"/>
              <a:pathLst>
                <a:path w="105" h="47" extrusionOk="0">
                  <a:moveTo>
                    <a:pt x="29" y="0"/>
                  </a:moveTo>
                  <a:cubicBezTo>
                    <a:pt x="17" y="0"/>
                    <a:pt x="1" y="6"/>
                    <a:pt x="4" y="22"/>
                  </a:cubicBezTo>
                  <a:cubicBezTo>
                    <a:pt x="7" y="31"/>
                    <a:pt x="5" y="47"/>
                    <a:pt x="28" y="47"/>
                  </a:cubicBezTo>
                  <a:cubicBezTo>
                    <a:pt x="30" y="47"/>
                    <a:pt x="32" y="47"/>
                    <a:pt x="35" y="46"/>
                  </a:cubicBezTo>
                  <a:cubicBezTo>
                    <a:pt x="59" y="43"/>
                    <a:pt x="97" y="43"/>
                    <a:pt x="101" y="26"/>
                  </a:cubicBezTo>
                  <a:cubicBezTo>
                    <a:pt x="104" y="2"/>
                    <a:pt x="62" y="8"/>
                    <a:pt x="38" y="2"/>
                  </a:cubicBezTo>
                  <a:cubicBezTo>
                    <a:pt x="36" y="1"/>
                    <a:pt x="33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8" name="Google Shape;4658;p34"/>
            <p:cNvSpPr/>
            <p:nvPr/>
          </p:nvSpPr>
          <p:spPr>
            <a:xfrm>
              <a:off x="5842225" y="675225"/>
              <a:ext cx="2875" cy="950"/>
            </a:xfrm>
            <a:custGeom>
              <a:avLst/>
              <a:gdLst/>
              <a:ahLst/>
              <a:cxnLst/>
              <a:rect l="l" t="t" r="r" b="b"/>
              <a:pathLst>
                <a:path w="115" h="38" extrusionOk="0">
                  <a:moveTo>
                    <a:pt x="92" y="1"/>
                  </a:moveTo>
                  <a:cubicBezTo>
                    <a:pt x="84" y="1"/>
                    <a:pt x="75" y="2"/>
                    <a:pt x="67" y="2"/>
                  </a:cubicBezTo>
                  <a:cubicBezTo>
                    <a:pt x="64" y="2"/>
                    <a:pt x="61" y="2"/>
                    <a:pt x="59" y="2"/>
                  </a:cubicBezTo>
                  <a:cubicBezTo>
                    <a:pt x="55" y="3"/>
                    <a:pt x="52" y="3"/>
                    <a:pt x="47" y="3"/>
                  </a:cubicBezTo>
                  <a:cubicBezTo>
                    <a:pt x="38" y="3"/>
                    <a:pt x="28" y="2"/>
                    <a:pt x="19" y="2"/>
                  </a:cubicBezTo>
                  <a:cubicBezTo>
                    <a:pt x="9" y="2"/>
                    <a:pt x="2" y="4"/>
                    <a:pt x="0" y="13"/>
                  </a:cubicBezTo>
                  <a:cubicBezTo>
                    <a:pt x="0" y="37"/>
                    <a:pt x="42" y="33"/>
                    <a:pt x="66" y="37"/>
                  </a:cubicBezTo>
                  <a:cubicBezTo>
                    <a:pt x="69" y="37"/>
                    <a:pt x="71" y="37"/>
                    <a:pt x="74" y="37"/>
                  </a:cubicBezTo>
                  <a:cubicBezTo>
                    <a:pt x="93" y="37"/>
                    <a:pt x="114" y="28"/>
                    <a:pt x="114" y="16"/>
                  </a:cubicBezTo>
                  <a:cubicBezTo>
                    <a:pt x="113" y="4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9" name="Google Shape;4659;p34"/>
            <p:cNvSpPr/>
            <p:nvPr/>
          </p:nvSpPr>
          <p:spPr>
            <a:xfrm>
              <a:off x="6091400" y="850800"/>
              <a:ext cx="2100" cy="1325"/>
            </a:xfrm>
            <a:custGeom>
              <a:avLst/>
              <a:gdLst/>
              <a:ahLst/>
              <a:cxnLst/>
              <a:rect l="l" t="t" r="r" b="b"/>
              <a:pathLst>
                <a:path w="84" h="53" extrusionOk="0">
                  <a:moveTo>
                    <a:pt x="35" y="0"/>
                  </a:moveTo>
                  <a:cubicBezTo>
                    <a:pt x="21" y="0"/>
                    <a:pt x="0" y="8"/>
                    <a:pt x="8" y="18"/>
                  </a:cubicBezTo>
                  <a:cubicBezTo>
                    <a:pt x="14" y="32"/>
                    <a:pt x="25" y="50"/>
                    <a:pt x="53" y="53"/>
                  </a:cubicBezTo>
                  <a:cubicBezTo>
                    <a:pt x="70" y="53"/>
                    <a:pt x="83" y="50"/>
                    <a:pt x="77" y="39"/>
                  </a:cubicBezTo>
                  <a:cubicBezTo>
                    <a:pt x="67" y="25"/>
                    <a:pt x="70" y="5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0" name="Google Shape;4660;p34"/>
            <p:cNvSpPr/>
            <p:nvPr/>
          </p:nvSpPr>
          <p:spPr>
            <a:xfrm>
              <a:off x="6055825" y="852800"/>
              <a:ext cx="2400" cy="1150"/>
            </a:xfrm>
            <a:custGeom>
              <a:avLst/>
              <a:gdLst/>
              <a:ahLst/>
              <a:cxnLst/>
              <a:rect l="l" t="t" r="r" b="b"/>
              <a:pathLst>
                <a:path w="96" h="46" extrusionOk="0">
                  <a:moveTo>
                    <a:pt x="74" y="0"/>
                  </a:moveTo>
                  <a:cubicBezTo>
                    <a:pt x="43" y="11"/>
                    <a:pt x="1" y="11"/>
                    <a:pt x="4" y="45"/>
                  </a:cubicBezTo>
                  <a:cubicBezTo>
                    <a:pt x="33" y="42"/>
                    <a:pt x="53" y="39"/>
                    <a:pt x="74" y="35"/>
                  </a:cubicBezTo>
                  <a:cubicBezTo>
                    <a:pt x="88" y="32"/>
                    <a:pt x="95" y="25"/>
                    <a:pt x="95" y="15"/>
                  </a:cubicBezTo>
                  <a:cubicBezTo>
                    <a:pt x="95" y="8"/>
                    <a:pt x="84" y="0"/>
                    <a:pt x="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1" name="Google Shape;4661;p34"/>
            <p:cNvSpPr/>
            <p:nvPr/>
          </p:nvSpPr>
          <p:spPr>
            <a:xfrm>
              <a:off x="6232100" y="750275"/>
              <a:ext cx="1575" cy="1775"/>
            </a:xfrm>
            <a:custGeom>
              <a:avLst/>
              <a:gdLst/>
              <a:ahLst/>
              <a:cxnLst/>
              <a:rect l="l" t="t" r="r" b="b"/>
              <a:pathLst>
                <a:path w="63" h="71" extrusionOk="0">
                  <a:moveTo>
                    <a:pt x="21" y="1"/>
                  </a:moveTo>
                  <a:cubicBezTo>
                    <a:pt x="18" y="29"/>
                    <a:pt x="0" y="46"/>
                    <a:pt x="3" y="70"/>
                  </a:cubicBezTo>
                  <a:cubicBezTo>
                    <a:pt x="55" y="63"/>
                    <a:pt x="62" y="50"/>
                    <a:pt x="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2" name="Google Shape;4662;p34"/>
            <p:cNvSpPr/>
            <p:nvPr/>
          </p:nvSpPr>
          <p:spPr>
            <a:xfrm>
              <a:off x="6232175" y="752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3" name="Google Shape;4663;p34"/>
            <p:cNvSpPr/>
            <p:nvPr/>
          </p:nvSpPr>
          <p:spPr>
            <a:xfrm>
              <a:off x="6143175" y="848300"/>
              <a:ext cx="2125" cy="950"/>
            </a:xfrm>
            <a:custGeom>
              <a:avLst/>
              <a:gdLst/>
              <a:ahLst/>
              <a:cxnLst/>
              <a:rect l="l" t="t" r="r" b="b"/>
              <a:pathLst>
                <a:path w="85" h="38" extrusionOk="0">
                  <a:moveTo>
                    <a:pt x="49" y="1"/>
                  </a:moveTo>
                  <a:cubicBezTo>
                    <a:pt x="28" y="1"/>
                    <a:pt x="4" y="7"/>
                    <a:pt x="4" y="21"/>
                  </a:cubicBezTo>
                  <a:cubicBezTo>
                    <a:pt x="1" y="35"/>
                    <a:pt x="25" y="35"/>
                    <a:pt x="42" y="38"/>
                  </a:cubicBezTo>
                  <a:cubicBezTo>
                    <a:pt x="60" y="35"/>
                    <a:pt x="84" y="31"/>
                    <a:pt x="84" y="14"/>
                  </a:cubicBezTo>
                  <a:cubicBezTo>
                    <a:pt x="81" y="4"/>
                    <a:pt x="67" y="1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4" name="Google Shape;4664;p34"/>
            <p:cNvSpPr/>
            <p:nvPr/>
          </p:nvSpPr>
          <p:spPr>
            <a:xfrm>
              <a:off x="6178475" y="747500"/>
              <a:ext cx="1925" cy="925"/>
            </a:xfrm>
            <a:custGeom>
              <a:avLst/>
              <a:gdLst/>
              <a:ahLst/>
              <a:cxnLst/>
              <a:rect l="l" t="t" r="r" b="b"/>
              <a:pathLst>
                <a:path w="77" h="37" extrusionOk="0">
                  <a:moveTo>
                    <a:pt x="32" y="1"/>
                  </a:moveTo>
                  <a:cubicBezTo>
                    <a:pt x="14" y="4"/>
                    <a:pt x="4" y="7"/>
                    <a:pt x="1" y="22"/>
                  </a:cubicBezTo>
                  <a:cubicBezTo>
                    <a:pt x="6" y="32"/>
                    <a:pt x="16" y="37"/>
                    <a:pt x="29" y="37"/>
                  </a:cubicBezTo>
                  <a:cubicBezTo>
                    <a:pt x="33" y="37"/>
                    <a:pt x="38" y="37"/>
                    <a:pt x="43" y="36"/>
                  </a:cubicBezTo>
                  <a:cubicBezTo>
                    <a:pt x="56" y="36"/>
                    <a:pt x="77" y="36"/>
                    <a:pt x="77" y="22"/>
                  </a:cubicBezTo>
                  <a:cubicBezTo>
                    <a:pt x="73" y="4"/>
                    <a:pt x="53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5" name="Google Shape;4665;p34"/>
            <p:cNvSpPr/>
            <p:nvPr/>
          </p:nvSpPr>
          <p:spPr>
            <a:xfrm>
              <a:off x="6174250" y="807600"/>
              <a:ext cx="1900" cy="850"/>
            </a:xfrm>
            <a:custGeom>
              <a:avLst/>
              <a:gdLst/>
              <a:ahLst/>
              <a:cxnLst/>
              <a:rect l="l" t="t" r="r" b="b"/>
              <a:pathLst>
                <a:path w="76" h="34" extrusionOk="0">
                  <a:moveTo>
                    <a:pt x="38" y="1"/>
                  </a:moveTo>
                  <a:cubicBezTo>
                    <a:pt x="21" y="1"/>
                    <a:pt x="0" y="5"/>
                    <a:pt x="0" y="18"/>
                  </a:cubicBezTo>
                  <a:cubicBezTo>
                    <a:pt x="0" y="32"/>
                    <a:pt x="24" y="32"/>
                    <a:pt x="34" y="32"/>
                  </a:cubicBezTo>
                  <a:cubicBezTo>
                    <a:pt x="38" y="33"/>
                    <a:pt x="41" y="33"/>
                    <a:pt x="45" y="33"/>
                  </a:cubicBezTo>
                  <a:cubicBezTo>
                    <a:pt x="61" y="33"/>
                    <a:pt x="75" y="27"/>
                    <a:pt x="73" y="15"/>
                  </a:cubicBezTo>
                  <a:cubicBezTo>
                    <a:pt x="73" y="5"/>
                    <a:pt x="52" y="5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6" name="Google Shape;4666;p34"/>
            <p:cNvSpPr/>
            <p:nvPr/>
          </p:nvSpPr>
          <p:spPr>
            <a:xfrm>
              <a:off x="6174400" y="675425"/>
              <a:ext cx="1950" cy="800"/>
            </a:xfrm>
            <a:custGeom>
              <a:avLst/>
              <a:gdLst/>
              <a:ahLst/>
              <a:cxnLst/>
              <a:rect l="l" t="t" r="r" b="b"/>
              <a:pathLst>
                <a:path w="78" h="32" extrusionOk="0">
                  <a:moveTo>
                    <a:pt x="39" y="0"/>
                  </a:moveTo>
                  <a:cubicBezTo>
                    <a:pt x="22" y="0"/>
                    <a:pt x="1" y="0"/>
                    <a:pt x="1" y="18"/>
                  </a:cubicBezTo>
                  <a:cubicBezTo>
                    <a:pt x="1" y="29"/>
                    <a:pt x="15" y="32"/>
                    <a:pt x="28" y="32"/>
                  </a:cubicBezTo>
                  <a:cubicBezTo>
                    <a:pt x="46" y="32"/>
                    <a:pt x="70" y="25"/>
                    <a:pt x="73" y="14"/>
                  </a:cubicBezTo>
                  <a:cubicBezTo>
                    <a:pt x="77" y="0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7" name="Google Shape;4667;p34"/>
            <p:cNvSpPr/>
            <p:nvPr/>
          </p:nvSpPr>
          <p:spPr>
            <a:xfrm>
              <a:off x="6236500" y="827650"/>
              <a:ext cx="2025" cy="700"/>
            </a:xfrm>
            <a:custGeom>
              <a:avLst/>
              <a:gdLst/>
              <a:ahLst/>
              <a:cxnLst/>
              <a:rect l="l" t="t" r="r" b="b"/>
              <a:pathLst>
                <a:path w="81" h="28" extrusionOk="0">
                  <a:moveTo>
                    <a:pt x="1" y="1"/>
                  </a:moveTo>
                  <a:lnTo>
                    <a:pt x="1" y="1"/>
                  </a:lnTo>
                  <a:cubicBezTo>
                    <a:pt x="2" y="19"/>
                    <a:pt x="3" y="28"/>
                    <a:pt x="15" y="28"/>
                  </a:cubicBezTo>
                  <a:cubicBezTo>
                    <a:pt x="25" y="28"/>
                    <a:pt x="44" y="21"/>
                    <a:pt x="80" y="7"/>
                  </a:cubicBezTo>
                  <a:cubicBezTo>
                    <a:pt x="67" y="2"/>
                    <a:pt x="54" y="1"/>
                    <a:pt x="41" y="1"/>
                  </a:cubicBezTo>
                  <a:cubicBezTo>
                    <a:pt x="34" y="1"/>
                    <a:pt x="28" y="2"/>
                    <a:pt x="21" y="2"/>
                  </a:cubicBezTo>
                  <a:cubicBezTo>
                    <a:pt x="14" y="2"/>
                    <a:pt x="8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8" name="Google Shape;4668;p34"/>
            <p:cNvSpPr/>
            <p:nvPr/>
          </p:nvSpPr>
          <p:spPr>
            <a:xfrm>
              <a:off x="6236500" y="827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9" name="Google Shape;4669;p34"/>
            <p:cNvSpPr/>
            <p:nvPr/>
          </p:nvSpPr>
          <p:spPr>
            <a:xfrm>
              <a:off x="6158100" y="806675"/>
              <a:ext cx="2400" cy="1275"/>
            </a:xfrm>
            <a:custGeom>
              <a:avLst/>
              <a:gdLst/>
              <a:ahLst/>
              <a:cxnLst/>
              <a:rect l="l" t="t" r="r" b="b"/>
              <a:pathLst>
                <a:path w="96" h="51" extrusionOk="0">
                  <a:moveTo>
                    <a:pt x="35" y="0"/>
                  </a:moveTo>
                  <a:cubicBezTo>
                    <a:pt x="7" y="0"/>
                    <a:pt x="4" y="14"/>
                    <a:pt x="4" y="28"/>
                  </a:cubicBezTo>
                  <a:cubicBezTo>
                    <a:pt x="1" y="38"/>
                    <a:pt x="11" y="45"/>
                    <a:pt x="28" y="48"/>
                  </a:cubicBezTo>
                  <a:cubicBezTo>
                    <a:pt x="40" y="48"/>
                    <a:pt x="54" y="51"/>
                    <a:pt x="65" y="51"/>
                  </a:cubicBezTo>
                  <a:cubicBezTo>
                    <a:pt x="77" y="51"/>
                    <a:pt x="87" y="48"/>
                    <a:pt x="91" y="38"/>
                  </a:cubicBezTo>
                  <a:cubicBezTo>
                    <a:pt x="95" y="26"/>
                    <a:pt x="85" y="24"/>
                    <a:pt x="70" y="24"/>
                  </a:cubicBezTo>
                  <a:cubicBezTo>
                    <a:pt x="65" y="24"/>
                    <a:pt x="58" y="24"/>
                    <a:pt x="52" y="24"/>
                  </a:cubicBezTo>
                  <a:cubicBezTo>
                    <a:pt x="38" y="21"/>
                    <a:pt x="63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0" name="Google Shape;4670;p34"/>
            <p:cNvSpPr/>
            <p:nvPr/>
          </p:nvSpPr>
          <p:spPr>
            <a:xfrm>
              <a:off x="6253425" y="785300"/>
              <a:ext cx="2100" cy="725"/>
            </a:xfrm>
            <a:custGeom>
              <a:avLst/>
              <a:gdLst/>
              <a:ahLst/>
              <a:cxnLst/>
              <a:rect l="l" t="t" r="r" b="b"/>
              <a:pathLst>
                <a:path w="84" h="29" extrusionOk="0">
                  <a:moveTo>
                    <a:pt x="40" y="1"/>
                  </a:moveTo>
                  <a:cubicBezTo>
                    <a:pt x="28" y="1"/>
                    <a:pt x="15" y="3"/>
                    <a:pt x="0" y="8"/>
                  </a:cubicBezTo>
                  <a:cubicBezTo>
                    <a:pt x="18" y="21"/>
                    <a:pt x="35" y="28"/>
                    <a:pt x="52" y="28"/>
                  </a:cubicBezTo>
                  <a:cubicBezTo>
                    <a:pt x="57" y="28"/>
                    <a:pt x="63" y="28"/>
                    <a:pt x="70" y="26"/>
                  </a:cubicBezTo>
                  <a:cubicBezTo>
                    <a:pt x="80" y="23"/>
                    <a:pt x="84" y="15"/>
                    <a:pt x="76" y="12"/>
                  </a:cubicBezTo>
                  <a:cubicBezTo>
                    <a:pt x="65" y="4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1" name="Google Shape;4671;p34"/>
            <p:cNvSpPr/>
            <p:nvPr/>
          </p:nvSpPr>
          <p:spPr>
            <a:xfrm>
              <a:off x="6212650" y="807900"/>
              <a:ext cx="2800" cy="525"/>
            </a:xfrm>
            <a:custGeom>
              <a:avLst/>
              <a:gdLst/>
              <a:ahLst/>
              <a:cxnLst/>
              <a:rect l="l" t="t" r="r" b="b"/>
              <a:pathLst>
                <a:path w="112" h="21" extrusionOk="0">
                  <a:moveTo>
                    <a:pt x="48" y="1"/>
                  </a:moveTo>
                  <a:cubicBezTo>
                    <a:pt x="32" y="1"/>
                    <a:pt x="17" y="5"/>
                    <a:pt x="0" y="14"/>
                  </a:cubicBezTo>
                  <a:cubicBezTo>
                    <a:pt x="16" y="19"/>
                    <a:pt x="30" y="21"/>
                    <a:pt x="44" y="21"/>
                  </a:cubicBezTo>
                  <a:cubicBezTo>
                    <a:pt x="66" y="21"/>
                    <a:pt x="87" y="17"/>
                    <a:pt x="112" y="17"/>
                  </a:cubicBezTo>
                  <a:cubicBezTo>
                    <a:pt x="88" y="7"/>
                    <a:pt x="68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2" name="Google Shape;4672;p34"/>
            <p:cNvSpPr/>
            <p:nvPr/>
          </p:nvSpPr>
          <p:spPr>
            <a:xfrm>
              <a:off x="6160350" y="806000"/>
              <a:ext cx="1850" cy="775"/>
            </a:xfrm>
            <a:custGeom>
              <a:avLst/>
              <a:gdLst/>
              <a:ahLst/>
              <a:cxnLst/>
              <a:rect l="l" t="t" r="r" b="b"/>
              <a:pathLst>
                <a:path w="74" h="31" extrusionOk="0">
                  <a:moveTo>
                    <a:pt x="24" y="0"/>
                  </a:moveTo>
                  <a:cubicBezTo>
                    <a:pt x="17" y="0"/>
                    <a:pt x="12" y="4"/>
                    <a:pt x="7" y="13"/>
                  </a:cubicBezTo>
                  <a:cubicBezTo>
                    <a:pt x="1" y="20"/>
                    <a:pt x="11" y="31"/>
                    <a:pt x="25" y="31"/>
                  </a:cubicBezTo>
                  <a:cubicBezTo>
                    <a:pt x="46" y="31"/>
                    <a:pt x="73" y="31"/>
                    <a:pt x="60" y="10"/>
                  </a:cubicBezTo>
                  <a:cubicBezTo>
                    <a:pt x="47" y="8"/>
                    <a:pt x="35" y="0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3" name="Google Shape;4673;p34"/>
            <p:cNvSpPr/>
            <p:nvPr/>
          </p:nvSpPr>
          <p:spPr>
            <a:xfrm>
              <a:off x="6161825" y="806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4" name="Google Shape;4674;p34"/>
            <p:cNvSpPr/>
            <p:nvPr/>
          </p:nvSpPr>
          <p:spPr>
            <a:xfrm>
              <a:off x="6174500" y="745500"/>
              <a:ext cx="2375" cy="625"/>
            </a:xfrm>
            <a:custGeom>
              <a:avLst/>
              <a:gdLst/>
              <a:ahLst/>
              <a:cxnLst/>
              <a:rect l="l" t="t" r="r" b="b"/>
              <a:pathLst>
                <a:path w="95" h="25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19"/>
                    <a:pt x="38" y="24"/>
                    <a:pt x="54" y="24"/>
                  </a:cubicBezTo>
                  <a:cubicBezTo>
                    <a:pt x="66" y="24"/>
                    <a:pt x="78" y="21"/>
                    <a:pt x="90" y="18"/>
                  </a:cubicBezTo>
                  <a:cubicBezTo>
                    <a:pt x="90" y="15"/>
                    <a:pt x="94" y="12"/>
                    <a:pt x="94" y="8"/>
                  </a:cubicBezTo>
                  <a:cubicBezTo>
                    <a:pt x="66" y="4"/>
                    <a:pt x="38" y="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5" name="Google Shape;4675;p34"/>
            <p:cNvSpPr/>
            <p:nvPr/>
          </p:nvSpPr>
          <p:spPr>
            <a:xfrm>
              <a:off x="6248825" y="773525"/>
              <a:ext cx="1950" cy="825"/>
            </a:xfrm>
            <a:custGeom>
              <a:avLst/>
              <a:gdLst/>
              <a:ahLst/>
              <a:cxnLst/>
              <a:rect l="l" t="t" r="r" b="b"/>
              <a:pathLst>
                <a:path w="78" h="33" extrusionOk="0">
                  <a:moveTo>
                    <a:pt x="60" y="1"/>
                  </a:moveTo>
                  <a:cubicBezTo>
                    <a:pt x="31" y="1"/>
                    <a:pt x="28" y="18"/>
                    <a:pt x="0" y="28"/>
                  </a:cubicBezTo>
                  <a:cubicBezTo>
                    <a:pt x="18" y="30"/>
                    <a:pt x="32" y="33"/>
                    <a:pt x="44" y="33"/>
                  </a:cubicBezTo>
                  <a:cubicBezTo>
                    <a:pt x="55" y="33"/>
                    <a:pt x="63" y="30"/>
                    <a:pt x="70" y="21"/>
                  </a:cubicBezTo>
                  <a:cubicBezTo>
                    <a:pt x="77" y="15"/>
                    <a:pt x="70" y="4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6" name="Google Shape;4676;p34"/>
            <p:cNvSpPr/>
            <p:nvPr/>
          </p:nvSpPr>
          <p:spPr>
            <a:xfrm>
              <a:off x="6048425" y="666725"/>
              <a:ext cx="3275" cy="875"/>
            </a:xfrm>
            <a:custGeom>
              <a:avLst/>
              <a:gdLst/>
              <a:ahLst/>
              <a:cxnLst/>
              <a:rect l="l" t="t" r="r" b="b"/>
              <a:pathLst>
                <a:path w="131" h="35" extrusionOk="0">
                  <a:moveTo>
                    <a:pt x="103" y="1"/>
                  </a:moveTo>
                  <a:cubicBezTo>
                    <a:pt x="91" y="1"/>
                    <a:pt x="82" y="7"/>
                    <a:pt x="75" y="12"/>
                  </a:cubicBezTo>
                  <a:cubicBezTo>
                    <a:pt x="62" y="12"/>
                    <a:pt x="46" y="10"/>
                    <a:pt x="31" y="10"/>
                  </a:cubicBezTo>
                  <a:cubicBezTo>
                    <a:pt x="14" y="10"/>
                    <a:pt x="0" y="13"/>
                    <a:pt x="2" y="26"/>
                  </a:cubicBezTo>
                  <a:cubicBezTo>
                    <a:pt x="3" y="32"/>
                    <a:pt x="7" y="34"/>
                    <a:pt x="13" y="34"/>
                  </a:cubicBezTo>
                  <a:cubicBezTo>
                    <a:pt x="25" y="34"/>
                    <a:pt x="42" y="27"/>
                    <a:pt x="56" y="27"/>
                  </a:cubicBezTo>
                  <a:cubicBezTo>
                    <a:pt x="61" y="27"/>
                    <a:pt x="65" y="28"/>
                    <a:pt x="68" y="29"/>
                  </a:cubicBezTo>
                  <a:lnTo>
                    <a:pt x="82" y="29"/>
                  </a:lnTo>
                  <a:cubicBezTo>
                    <a:pt x="91" y="31"/>
                    <a:pt x="99" y="33"/>
                    <a:pt x="105" y="33"/>
                  </a:cubicBezTo>
                  <a:cubicBezTo>
                    <a:pt x="112" y="33"/>
                    <a:pt x="118" y="31"/>
                    <a:pt x="124" y="26"/>
                  </a:cubicBezTo>
                  <a:cubicBezTo>
                    <a:pt x="130" y="19"/>
                    <a:pt x="127" y="12"/>
                    <a:pt x="120" y="5"/>
                  </a:cubicBezTo>
                  <a:cubicBezTo>
                    <a:pt x="114" y="2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7" name="Google Shape;4677;p34"/>
            <p:cNvSpPr/>
            <p:nvPr/>
          </p:nvSpPr>
          <p:spPr>
            <a:xfrm>
              <a:off x="6017675" y="666925"/>
              <a:ext cx="1675" cy="725"/>
            </a:xfrm>
            <a:custGeom>
              <a:avLst/>
              <a:gdLst/>
              <a:ahLst/>
              <a:cxnLst/>
              <a:rect l="l" t="t" r="r" b="b"/>
              <a:pathLst>
                <a:path w="67" h="29" extrusionOk="0">
                  <a:moveTo>
                    <a:pt x="28" y="1"/>
                  </a:moveTo>
                  <a:cubicBezTo>
                    <a:pt x="22" y="4"/>
                    <a:pt x="1" y="1"/>
                    <a:pt x="7" y="15"/>
                  </a:cubicBezTo>
                  <a:cubicBezTo>
                    <a:pt x="11" y="21"/>
                    <a:pt x="22" y="28"/>
                    <a:pt x="35" y="28"/>
                  </a:cubicBezTo>
                  <a:cubicBezTo>
                    <a:pt x="49" y="28"/>
                    <a:pt x="63" y="25"/>
                    <a:pt x="63" y="15"/>
                  </a:cubicBezTo>
                  <a:cubicBezTo>
                    <a:pt x="67" y="1"/>
                    <a:pt x="46" y="4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8" name="Google Shape;4678;p34"/>
            <p:cNvSpPr/>
            <p:nvPr/>
          </p:nvSpPr>
          <p:spPr>
            <a:xfrm>
              <a:off x="6171650" y="67560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31" y="1"/>
                  </a:moveTo>
                  <a:cubicBezTo>
                    <a:pt x="17" y="4"/>
                    <a:pt x="3" y="11"/>
                    <a:pt x="0" y="25"/>
                  </a:cubicBezTo>
                  <a:cubicBezTo>
                    <a:pt x="7" y="25"/>
                    <a:pt x="10" y="32"/>
                    <a:pt x="17" y="32"/>
                  </a:cubicBezTo>
                  <a:cubicBezTo>
                    <a:pt x="34" y="32"/>
                    <a:pt x="45" y="25"/>
                    <a:pt x="48" y="14"/>
                  </a:cubicBezTo>
                  <a:cubicBezTo>
                    <a:pt x="52" y="7"/>
                    <a:pt x="42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9" name="Google Shape;4679;p34"/>
            <p:cNvSpPr/>
            <p:nvPr/>
          </p:nvSpPr>
          <p:spPr>
            <a:xfrm>
              <a:off x="6176050" y="803700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25" y="1"/>
                  </a:moveTo>
                  <a:cubicBezTo>
                    <a:pt x="11" y="4"/>
                    <a:pt x="1" y="8"/>
                    <a:pt x="1" y="18"/>
                  </a:cubicBezTo>
                  <a:cubicBezTo>
                    <a:pt x="6" y="24"/>
                    <a:pt x="12" y="29"/>
                    <a:pt x="24" y="29"/>
                  </a:cubicBezTo>
                  <a:cubicBezTo>
                    <a:pt x="26" y="29"/>
                    <a:pt x="29" y="29"/>
                    <a:pt x="32" y="28"/>
                  </a:cubicBezTo>
                  <a:cubicBezTo>
                    <a:pt x="45" y="28"/>
                    <a:pt x="53" y="22"/>
                    <a:pt x="49" y="11"/>
                  </a:cubicBezTo>
                  <a:cubicBezTo>
                    <a:pt x="45" y="4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0" name="Google Shape;4680;p34"/>
            <p:cNvSpPr/>
            <p:nvPr/>
          </p:nvSpPr>
          <p:spPr>
            <a:xfrm>
              <a:off x="6262350" y="681450"/>
              <a:ext cx="1225" cy="600"/>
            </a:xfrm>
            <a:custGeom>
              <a:avLst/>
              <a:gdLst/>
              <a:ahLst/>
              <a:cxnLst/>
              <a:rect l="l" t="t" r="r" b="b"/>
              <a:pathLst>
                <a:path w="49" h="24" extrusionOk="0">
                  <a:moveTo>
                    <a:pt x="30" y="0"/>
                  </a:moveTo>
                  <a:cubicBezTo>
                    <a:pt x="26" y="0"/>
                    <a:pt x="22" y="1"/>
                    <a:pt x="18" y="2"/>
                  </a:cubicBezTo>
                  <a:cubicBezTo>
                    <a:pt x="7" y="2"/>
                    <a:pt x="1" y="6"/>
                    <a:pt x="1" y="13"/>
                  </a:cubicBezTo>
                  <a:cubicBezTo>
                    <a:pt x="4" y="20"/>
                    <a:pt x="15" y="23"/>
                    <a:pt x="25" y="23"/>
                  </a:cubicBezTo>
                  <a:cubicBezTo>
                    <a:pt x="39" y="20"/>
                    <a:pt x="49" y="17"/>
                    <a:pt x="46" y="9"/>
                  </a:cubicBezTo>
                  <a:cubicBezTo>
                    <a:pt x="44" y="3"/>
                    <a:pt x="37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1" name="Google Shape;4681;p34"/>
            <p:cNvSpPr/>
            <p:nvPr/>
          </p:nvSpPr>
          <p:spPr>
            <a:xfrm>
              <a:off x="6064950" y="852600"/>
              <a:ext cx="1400" cy="825"/>
            </a:xfrm>
            <a:custGeom>
              <a:avLst/>
              <a:gdLst/>
              <a:ahLst/>
              <a:cxnLst/>
              <a:rect l="l" t="t" r="r" b="b"/>
              <a:pathLst>
                <a:path w="56" h="33" extrusionOk="0">
                  <a:moveTo>
                    <a:pt x="29" y="0"/>
                  </a:moveTo>
                  <a:cubicBezTo>
                    <a:pt x="23" y="0"/>
                    <a:pt x="16" y="3"/>
                    <a:pt x="14" y="8"/>
                  </a:cubicBezTo>
                  <a:cubicBezTo>
                    <a:pt x="1" y="23"/>
                    <a:pt x="17" y="26"/>
                    <a:pt x="31" y="33"/>
                  </a:cubicBezTo>
                  <a:lnTo>
                    <a:pt x="46" y="33"/>
                  </a:lnTo>
                  <a:cubicBezTo>
                    <a:pt x="46" y="23"/>
                    <a:pt x="56" y="8"/>
                    <a:pt x="35" y="2"/>
                  </a:cubicBezTo>
                  <a:cubicBezTo>
                    <a:pt x="33" y="1"/>
                    <a:pt x="31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2" name="Google Shape;4682;p34"/>
            <p:cNvSpPr/>
            <p:nvPr/>
          </p:nvSpPr>
          <p:spPr>
            <a:xfrm>
              <a:off x="6138050" y="849850"/>
              <a:ext cx="1150" cy="725"/>
            </a:xfrm>
            <a:custGeom>
              <a:avLst/>
              <a:gdLst/>
              <a:ahLst/>
              <a:cxnLst/>
              <a:rect l="l" t="t" r="r" b="b"/>
              <a:pathLst>
                <a:path w="46" h="29" extrusionOk="0">
                  <a:moveTo>
                    <a:pt x="25" y="1"/>
                  </a:moveTo>
                  <a:cubicBezTo>
                    <a:pt x="8" y="1"/>
                    <a:pt x="1" y="4"/>
                    <a:pt x="1" y="11"/>
                  </a:cubicBezTo>
                  <a:cubicBezTo>
                    <a:pt x="1" y="22"/>
                    <a:pt x="8" y="28"/>
                    <a:pt x="22" y="28"/>
                  </a:cubicBezTo>
                  <a:cubicBezTo>
                    <a:pt x="33" y="25"/>
                    <a:pt x="46" y="22"/>
                    <a:pt x="46" y="11"/>
                  </a:cubicBezTo>
                  <a:cubicBezTo>
                    <a:pt x="46" y="4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3" name="Google Shape;4683;p34"/>
            <p:cNvSpPr/>
            <p:nvPr/>
          </p:nvSpPr>
          <p:spPr>
            <a:xfrm>
              <a:off x="6105200" y="845350"/>
              <a:ext cx="1300" cy="700"/>
            </a:xfrm>
            <a:custGeom>
              <a:avLst/>
              <a:gdLst/>
              <a:ahLst/>
              <a:cxnLst/>
              <a:rect l="l" t="t" r="r" b="b"/>
              <a:pathLst>
                <a:path w="52" h="28" extrusionOk="0">
                  <a:moveTo>
                    <a:pt x="24" y="0"/>
                  </a:moveTo>
                  <a:cubicBezTo>
                    <a:pt x="10" y="0"/>
                    <a:pt x="0" y="4"/>
                    <a:pt x="0" y="14"/>
                  </a:cubicBezTo>
                  <a:cubicBezTo>
                    <a:pt x="0" y="24"/>
                    <a:pt x="7" y="28"/>
                    <a:pt x="24" y="28"/>
                  </a:cubicBezTo>
                  <a:cubicBezTo>
                    <a:pt x="35" y="24"/>
                    <a:pt x="48" y="24"/>
                    <a:pt x="48" y="14"/>
                  </a:cubicBezTo>
                  <a:cubicBezTo>
                    <a:pt x="52" y="7"/>
                    <a:pt x="39" y="4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4" name="Google Shape;4684;p34"/>
            <p:cNvSpPr/>
            <p:nvPr/>
          </p:nvSpPr>
          <p:spPr>
            <a:xfrm>
              <a:off x="6098875" y="671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5" name="Google Shape;4685;p34"/>
            <p:cNvSpPr/>
            <p:nvPr/>
          </p:nvSpPr>
          <p:spPr>
            <a:xfrm>
              <a:off x="6202075" y="670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6" name="Google Shape;4686;p34"/>
            <p:cNvSpPr/>
            <p:nvPr/>
          </p:nvSpPr>
          <p:spPr>
            <a:xfrm>
              <a:off x="6094525" y="847675"/>
              <a:ext cx="125" cy="25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7" name="Google Shape;4687;p34"/>
            <p:cNvSpPr/>
            <p:nvPr/>
          </p:nvSpPr>
          <p:spPr>
            <a:xfrm>
              <a:off x="5982900" y="674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8" name="Google Shape;4688;p34"/>
            <p:cNvSpPr/>
            <p:nvPr/>
          </p:nvSpPr>
          <p:spPr>
            <a:xfrm>
              <a:off x="6109950" y="678025"/>
              <a:ext cx="2800" cy="875"/>
            </a:xfrm>
            <a:custGeom>
              <a:avLst/>
              <a:gdLst/>
              <a:ahLst/>
              <a:cxnLst/>
              <a:rect l="l" t="t" r="r" b="b"/>
              <a:pathLst>
                <a:path w="112" h="35" extrusionOk="0">
                  <a:moveTo>
                    <a:pt x="53" y="0"/>
                  </a:moveTo>
                  <a:cubicBezTo>
                    <a:pt x="38" y="0"/>
                    <a:pt x="23" y="3"/>
                    <a:pt x="8" y="11"/>
                  </a:cubicBezTo>
                  <a:cubicBezTo>
                    <a:pt x="1" y="15"/>
                    <a:pt x="8" y="25"/>
                    <a:pt x="18" y="29"/>
                  </a:cubicBezTo>
                  <a:cubicBezTo>
                    <a:pt x="30" y="32"/>
                    <a:pt x="42" y="34"/>
                    <a:pt x="53" y="34"/>
                  </a:cubicBezTo>
                  <a:cubicBezTo>
                    <a:pt x="74" y="34"/>
                    <a:pt x="94" y="27"/>
                    <a:pt x="112" y="11"/>
                  </a:cubicBezTo>
                  <a:cubicBezTo>
                    <a:pt x="91" y="5"/>
                    <a:pt x="72" y="0"/>
                    <a:pt x="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9" name="Google Shape;4689;p34"/>
            <p:cNvSpPr/>
            <p:nvPr/>
          </p:nvSpPr>
          <p:spPr>
            <a:xfrm>
              <a:off x="6082825" y="670850"/>
              <a:ext cx="1150" cy="800"/>
            </a:xfrm>
            <a:custGeom>
              <a:avLst/>
              <a:gdLst/>
              <a:ahLst/>
              <a:cxnLst/>
              <a:rect l="l" t="t" r="r" b="b"/>
              <a:pathLst>
                <a:path w="46" h="32" extrusionOk="0">
                  <a:moveTo>
                    <a:pt x="21" y="0"/>
                  </a:moveTo>
                  <a:cubicBezTo>
                    <a:pt x="10" y="0"/>
                    <a:pt x="3" y="7"/>
                    <a:pt x="0" y="13"/>
                  </a:cubicBezTo>
                  <a:cubicBezTo>
                    <a:pt x="3" y="21"/>
                    <a:pt x="3" y="31"/>
                    <a:pt x="21" y="31"/>
                  </a:cubicBezTo>
                  <a:cubicBezTo>
                    <a:pt x="23" y="32"/>
                    <a:pt x="26" y="32"/>
                    <a:pt x="28" y="32"/>
                  </a:cubicBezTo>
                  <a:cubicBezTo>
                    <a:pt x="38" y="32"/>
                    <a:pt x="45" y="26"/>
                    <a:pt x="45" y="17"/>
                  </a:cubicBezTo>
                  <a:cubicBezTo>
                    <a:pt x="45" y="10"/>
                    <a:pt x="38" y="3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0" name="Google Shape;4690;p34"/>
            <p:cNvSpPr/>
            <p:nvPr/>
          </p:nvSpPr>
          <p:spPr>
            <a:xfrm>
              <a:off x="5917400" y="675675"/>
              <a:ext cx="1875" cy="675"/>
            </a:xfrm>
            <a:custGeom>
              <a:avLst/>
              <a:gdLst/>
              <a:ahLst/>
              <a:cxnLst/>
              <a:rect l="l" t="t" r="r" b="b"/>
              <a:pathLst>
                <a:path w="75" h="27" extrusionOk="0">
                  <a:moveTo>
                    <a:pt x="45" y="1"/>
                  </a:moveTo>
                  <a:cubicBezTo>
                    <a:pt x="39" y="1"/>
                    <a:pt x="33" y="1"/>
                    <a:pt x="28" y="1"/>
                  </a:cubicBezTo>
                  <a:cubicBezTo>
                    <a:pt x="15" y="1"/>
                    <a:pt x="1" y="1"/>
                    <a:pt x="1" y="15"/>
                  </a:cubicBezTo>
                  <a:cubicBezTo>
                    <a:pt x="6" y="23"/>
                    <a:pt x="17" y="27"/>
                    <a:pt x="31" y="27"/>
                  </a:cubicBezTo>
                  <a:cubicBezTo>
                    <a:pt x="36" y="27"/>
                    <a:pt x="41" y="26"/>
                    <a:pt x="46" y="25"/>
                  </a:cubicBezTo>
                  <a:cubicBezTo>
                    <a:pt x="57" y="25"/>
                    <a:pt x="74" y="22"/>
                    <a:pt x="70" y="11"/>
                  </a:cubicBezTo>
                  <a:cubicBezTo>
                    <a:pt x="68" y="2"/>
                    <a:pt x="56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1" name="Google Shape;4691;p34"/>
            <p:cNvSpPr/>
            <p:nvPr/>
          </p:nvSpPr>
          <p:spPr>
            <a:xfrm>
              <a:off x="6203550" y="793825"/>
              <a:ext cx="1575" cy="975"/>
            </a:xfrm>
            <a:custGeom>
              <a:avLst/>
              <a:gdLst/>
              <a:ahLst/>
              <a:cxnLst/>
              <a:rect l="l" t="t" r="r" b="b"/>
              <a:pathLst>
                <a:path w="63" h="39" extrusionOk="0">
                  <a:moveTo>
                    <a:pt x="28" y="0"/>
                  </a:moveTo>
                  <a:cubicBezTo>
                    <a:pt x="10" y="0"/>
                    <a:pt x="0" y="7"/>
                    <a:pt x="0" y="18"/>
                  </a:cubicBezTo>
                  <a:cubicBezTo>
                    <a:pt x="4" y="28"/>
                    <a:pt x="15" y="39"/>
                    <a:pt x="35" y="39"/>
                  </a:cubicBezTo>
                  <a:cubicBezTo>
                    <a:pt x="52" y="39"/>
                    <a:pt x="63" y="28"/>
                    <a:pt x="60" y="18"/>
                  </a:cubicBezTo>
                  <a:cubicBezTo>
                    <a:pt x="60" y="7"/>
                    <a:pt x="45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2" name="Google Shape;4692;p34"/>
            <p:cNvSpPr/>
            <p:nvPr/>
          </p:nvSpPr>
          <p:spPr>
            <a:xfrm>
              <a:off x="6137175" y="676975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68" y="1"/>
                  </a:moveTo>
                  <a:cubicBezTo>
                    <a:pt x="39" y="1"/>
                    <a:pt x="15" y="1"/>
                    <a:pt x="1" y="18"/>
                  </a:cubicBezTo>
                  <a:cubicBezTo>
                    <a:pt x="17" y="21"/>
                    <a:pt x="28" y="23"/>
                    <a:pt x="35" y="23"/>
                  </a:cubicBezTo>
                  <a:cubicBezTo>
                    <a:pt x="49" y="23"/>
                    <a:pt x="54" y="17"/>
                    <a:pt x="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93" name="Google Shape;4693;p34"/>
          <p:cNvGrpSpPr/>
          <p:nvPr/>
        </p:nvGrpSpPr>
        <p:grpSpPr>
          <a:xfrm flipH="1">
            <a:off x="464419" y="-336697"/>
            <a:ext cx="1028674" cy="871690"/>
            <a:chOff x="5124150" y="3418675"/>
            <a:chExt cx="584175" cy="495025"/>
          </a:xfrm>
        </p:grpSpPr>
        <p:sp>
          <p:nvSpPr>
            <p:cNvPr id="4694" name="Google Shape;4694;p34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5" name="Google Shape;4695;p34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6" name="Google Shape;4696;p34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7" name="Google Shape;4697;p34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8" name="Google Shape;4698;p34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9" name="Google Shape;4699;p34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0" name="Google Shape;4700;p34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1" name="Google Shape;4701;p34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2" name="Google Shape;4702;p34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3" name="Google Shape;4703;p34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4" name="Google Shape;4704;p34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5" name="Google Shape;4705;p34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6" name="Google Shape;4706;p34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7" name="Google Shape;4707;p34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8" name="Google Shape;4708;p34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9" name="Google Shape;4709;p34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0" name="Google Shape;4710;p34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11" name="Google Shape;4711;p34"/>
          <p:cNvGrpSpPr/>
          <p:nvPr/>
        </p:nvGrpSpPr>
        <p:grpSpPr>
          <a:xfrm flipH="1">
            <a:off x="8646394" y="800078"/>
            <a:ext cx="1028674" cy="871690"/>
            <a:chOff x="5124150" y="3418675"/>
            <a:chExt cx="584175" cy="495025"/>
          </a:xfrm>
        </p:grpSpPr>
        <p:sp>
          <p:nvSpPr>
            <p:cNvPr id="4712" name="Google Shape;4712;p34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3" name="Google Shape;4713;p34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4" name="Google Shape;4714;p34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5" name="Google Shape;4715;p34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6" name="Google Shape;4716;p34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7" name="Google Shape;4717;p34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8" name="Google Shape;4718;p34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9" name="Google Shape;4719;p34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0" name="Google Shape;4720;p34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1" name="Google Shape;4721;p34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2" name="Google Shape;4722;p34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3" name="Google Shape;4723;p34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4" name="Google Shape;4724;p34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5" name="Google Shape;4725;p34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6" name="Google Shape;4726;p34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7" name="Google Shape;4727;p34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8" name="Google Shape;4728;p34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29" name="Google Shape;4729;p34"/>
          <p:cNvSpPr/>
          <p:nvPr/>
        </p:nvSpPr>
        <p:spPr>
          <a:xfrm flipH="1">
            <a:off x="6184267" y="4263741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30" name="Google Shape;4730;p34"/>
          <p:cNvGrpSpPr/>
          <p:nvPr/>
        </p:nvGrpSpPr>
        <p:grpSpPr>
          <a:xfrm>
            <a:off x="7956892" y="4171076"/>
            <a:ext cx="689514" cy="608149"/>
            <a:chOff x="5639400" y="4365575"/>
            <a:chExt cx="399950" cy="352775"/>
          </a:xfrm>
        </p:grpSpPr>
        <p:sp>
          <p:nvSpPr>
            <p:cNvPr id="4731" name="Google Shape;4731;p34"/>
            <p:cNvSpPr/>
            <p:nvPr/>
          </p:nvSpPr>
          <p:spPr>
            <a:xfrm>
              <a:off x="5646325" y="4543300"/>
              <a:ext cx="56150" cy="48400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2" name="Google Shape;4732;p34"/>
            <p:cNvSpPr/>
            <p:nvPr/>
          </p:nvSpPr>
          <p:spPr>
            <a:xfrm>
              <a:off x="5639400" y="4472775"/>
              <a:ext cx="68350" cy="55750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3" name="Google Shape;4733;p34"/>
            <p:cNvSpPr/>
            <p:nvPr/>
          </p:nvSpPr>
          <p:spPr>
            <a:xfrm>
              <a:off x="5700275" y="4498575"/>
              <a:ext cx="128575" cy="111350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4" name="Google Shape;4734;p34"/>
            <p:cNvSpPr/>
            <p:nvPr/>
          </p:nvSpPr>
          <p:spPr>
            <a:xfrm>
              <a:off x="5674625" y="4423025"/>
              <a:ext cx="67150" cy="60150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5" name="Google Shape;4735;p34"/>
            <p:cNvSpPr/>
            <p:nvPr/>
          </p:nvSpPr>
          <p:spPr>
            <a:xfrm>
              <a:off x="5747275" y="4441300"/>
              <a:ext cx="65875" cy="45625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6" name="Google Shape;4736;p34"/>
            <p:cNvSpPr/>
            <p:nvPr/>
          </p:nvSpPr>
          <p:spPr>
            <a:xfrm>
              <a:off x="5849550" y="4669250"/>
              <a:ext cx="41400" cy="3562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7" name="Google Shape;4737;p34"/>
            <p:cNvSpPr/>
            <p:nvPr/>
          </p:nvSpPr>
          <p:spPr>
            <a:xfrm>
              <a:off x="5844425" y="4617250"/>
              <a:ext cx="50425" cy="41150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8" name="Google Shape;4738;p34"/>
            <p:cNvSpPr/>
            <p:nvPr/>
          </p:nvSpPr>
          <p:spPr>
            <a:xfrm>
              <a:off x="5889275" y="4636250"/>
              <a:ext cx="94825" cy="82100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9" name="Google Shape;4739;p34"/>
            <p:cNvSpPr/>
            <p:nvPr/>
          </p:nvSpPr>
          <p:spPr>
            <a:xfrm>
              <a:off x="5870375" y="4580525"/>
              <a:ext cx="49550" cy="44400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0" name="Google Shape;4740;p34"/>
            <p:cNvSpPr/>
            <p:nvPr/>
          </p:nvSpPr>
          <p:spPr>
            <a:xfrm>
              <a:off x="5923975" y="4593975"/>
              <a:ext cx="48600" cy="33725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1" name="Google Shape;4741;p34"/>
            <p:cNvSpPr/>
            <p:nvPr/>
          </p:nvSpPr>
          <p:spPr>
            <a:xfrm>
              <a:off x="5875700" y="4459325"/>
              <a:ext cx="47950" cy="40775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2" name="Google Shape;4742;p34"/>
            <p:cNvSpPr/>
            <p:nvPr/>
          </p:nvSpPr>
          <p:spPr>
            <a:xfrm>
              <a:off x="5873825" y="4391950"/>
              <a:ext cx="58225" cy="54250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3" name="Google Shape;4743;p34"/>
            <p:cNvSpPr/>
            <p:nvPr/>
          </p:nvSpPr>
          <p:spPr>
            <a:xfrm>
              <a:off x="5919725" y="4431575"/>
              <a:ext cx="119625" cy="97800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4" name="Google Shape;4744;p34"/>
            <p:cNvSpPr/>
            <p:nvPr/>
          </p:nvSpPr>
          <p:spPr>
            <a:xfrm>
              <a:off x="5915450" y="4365575"/>
              <a:ext cx="59875" cy="50200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5" name="Google Shape;4745;p34"/>
            <p:cNvSpPr/>
            <p:nvPr/>
          </p:nvSpPr>
          <p:spPr>
            <a:xfrm>
              <a:off x="5974175" y="4379700"/>
              <a:ext cx="52425" cy="43950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46" name="Google Shape;4746;p34"/>
          <p:cNvGrpSpPr/>
          <p:nvPr/>
        </p:nvGrpSpPr>
        <p:grpSpPr>
          <a:xfrm flipH="1">
            <a:off x="-230906" y="2063465"/>
            <a:ext cx="1028674" cy="871690"/>
            <a:chOff x="5124150" y="3418675"/>
            <a:chExt cx="584175" cy="495025"/>
          </a:xfrm>
        </p:grpSpPr>
        <p:sp>
          <p:nvSpPr>
            <p:cNvPr id="4747" name="Google Shape;4747;p34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8" name="Google Shape;4748;p34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9" name="Google Shape;4749;p34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0" name="Google Shape;4750;p34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1" name="Google Shape;4751;p34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2" name="Google Shape;4752;p34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3" name="Google Shape;4753;p34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4" name="Google Shape;4754;p34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5" name="Google Shape;4755;p34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6" name="Google Shape;4756;p34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7" name="Google Shape;4757;p34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8" name="Google Shape;4758;p34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9" name="Google Shape;4759;p34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0" name="Google Shape;4760;p34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1" name="Google Shape;4761;p34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2" name="Google Shape;4762;p34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3" name="Google Shape;4763;p34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64" name="Google Shape;4764;p34"/>
          <p:cNvGrpSpPr/>
          <p:nvPr/>
        </p:nvGrpSpPr>
        <p:grpSpPr>
          <a:xfrm rot="-2257200">
            <a:off x="712653" y="3218214"/>
            <a:ext cx="1893057" cy="630950"/>
            <a:chOff x="7115700" y="875967"/>
            <a:chExt cx="1600946" cy="526421"/>
          </a:xfrm>
        </p:grpSpPr>
        <p:sp>
          <p:nvSpPr>
            <p:cNvPr id="4765" name="Google Shape;4765;p34"/>
            <p:cNvSpPr/>
            <p:nvPr/>
          </p:nvSpPr>
          <p:spPr>
            <a:xfrm>
              <a:off x="7117548" y="875967"/>
              <a:ext cx="1599098" cy="245772"/>
            </a:xfrm>
            <a:custGeom>
              <a:avLst/>
              <a:gdLst/>
              <a:ahLst/>
              <a:cxnLst/>
              <a:rect l="l" t="t" r="r" b="b"/>
              <a:pathLst>
                <a:path w="26826" h="4123" extrusionOk="0">
                  <a:moveTo>
                    <a:pt x="8511" y="1813"/>
                  </a:moveTo>
                  <a:lnTo>
                    <a:pt x="8511" y="1813"/>
                  </a:lnTo>
                  <a:cubicBezTo>
                    <a:pt x="8511" y="1813"/>
                    <a:pt x="8510" y="1821"/>
                    <a:pt x="8509" y="1832"/>
                  </a:cubicBezTo>
                  <a:lnTo>
                    <a:pt x="8509" y="1832"/>
                  </a:lnTo>
                  <a:cubicBezTo>
                    <a:pt x="8508" y="1831"/>
                    <a:pt x="8508" y="1830"/>
                    <a:pt x="8508" y="1829"/>
                  </a:cubicBezTo>
                  <a:lnTo>
                    <a:pt x="8508" y="1829"/>
                  </a:lnTo>
                  <a:cubicBezTo>
                    <a:pt x="8510" y="1818"/>
                    <a:pt x="8511" y="1813"/>
                    <a:pt x="8511" y="1813"/>
                  </a:cubicBezTo>
                  <a:close/>
                  <a:moveTo>
                    <a:pt x="329" y="1"/>
                  </a:moveTo>
                  <a:cubicBezTo>
                    <a:pt x="234" y="1"/>
                    <a:pt x="126" y="42"/>
                    <a:pt x="1" y="119"/>
                  </a:cubicBezTo>
                  <a:cubicBezTo>
                    <a:pt x="111" y="386"/>
                    <a:pt x="246" y="646"/>
                    <a:pt x="323" y="923"/>
                  </a:cubicBezTo>
                  <a:cubicBezTo>
                    <a:pt x="486" y="1527"/>
                    <a:pt x="611" y="2141"/>
                    <a:pt x="767" y="2748"/>
                  </a:cubicBezTo>
                  <a:cubicBezTo>
                    <a:pt x="930" y="3390"/>
                    <a:pt x="1280" y="3883"/>
                    <a:pt x="1957" y="4122"/>
                  </a:cubicBezTo>
                  <a:cubicBezTo>
                    <a:pt x="2366" y="3983"/>
                    <a:pt x="2592" y="3671"/>
                    <a:pt x="2675" y="3272"/>
                  </a:cubicBezTo>
                  <a:cubicBezTo>
                    <a:pt x="2779" y="2790"/>
                    <a:pt x="2832" y="2294"/>
                    <a:pt x="2898" y="1805"/>
                  </a:cubicBezTo>
                  <a:cubicBezTo>
                    <a:pt x="2928" y="1583"/>
                    <a:pt x="2973" y="1378"/>
                    <a:pt x="3237" y="1256"/>
                  </a:cubicBezTo>
                  <a:cubicBezTo>
                    <a:pt x="3327" y="1458"/>
                    <a:pt x="3404" y="1645"/>
                    <a:pt x="3490" y="1826"/>
                  </a:cubicBezTo>
                  <a:cubicBezTo>
                    <a:pt x="3733" y="2325"/>
                    <a:pt x="3956" y="2835"/>
                    <a:pt x="4236" y="3310"/>
                  </a:cubicBezTo>
                  <a:cubicBezTo>
                    <a:pt x="4368" y="3529"/>
                    <a:pt x="4622" y="3678"/>
                    <a:pt x="4774" y="3817"/>
                  </a:cubicBezTo>
                  <a:cubicBezTo>
                    <a:pt x="5274" y="3706"/>
                    <a:pt x="5444" y="3432"/>
                    <a:pt x="5503" y="3051"/>
                  </a:cubicBezTo>
                  <a:cubicBezTo>
                    <a:pt x="5559" y="2693"/>
                    <a:pt x="5666" y="2339"/>
                    <a:pt x="5697" y="1978"/>
                  </a:cubicBezTo>
                  <a:cubicBezTo>
                    <a:pt x="5725" y="1663"/>
                    <a:pt x="5881" y="1454"/>
                    <a:pt x="6158" y="1187"/>
                  </a:cubicBezTo>
                  <a:cubicBezTo>
                    <a:pt x="6350" y="1589"/>
                    <a:pt x="6523" y="1937"/>
                    <a:pt x="6683" y="2290"/>
                  </a:cubicBezTo>
                  <a:cubicBezTo>
                    <a:pt x="6856" y="2676"/>
                    <a:pt x="6998" y="3078"/>
                    <a:pt x="7196" y="3453"/>
                  </a:cubicBezTo>
                  <a:cubicBezTo>
                    <a:pt x="7322" y="3694"/>
                    <a:pt x="7497" y="3809"/>
                    <a:pt x="7679" y="3809"/>
                  </a:cubicBezTo>
                  <a:cubicBezTo>
                    <a:pt x="7822" y="3809"/>
                    <a:pt x="7969" y="3739"/>
                    <a:pt x="8102" y="3605"/>
                  </a:cubicBezTo>
                  <a:cubicBezTo>
                    <a:pt x="8247" y="2984"/>
                    <a:pt x="8382" y="2415"/>
                    <a:pt x="8515" y="1850"/>
                  </a:cubicBezTo>
                  <a:cubicBezTo>
                    <a:pt x="8514" y="1849"/>
                    <a:pt x="8514" y="1847"/>
                    <a:pt x="8513" y="1846"/>
                  </a:cubicBezTo>
                  <a:lnTo>
                    <a:pt x="8513" y="1846"/>
                  </a:lnTo>
                  <a:cubicBezTo>
                    <a:pt x="8708" y="1570"/>
                    <a:pt x="8899" y="1297"/>
                    <a:pt x="9101" y="1011"/>
                  </a:cubicBezTo>
                  <a:cubicBezTo>
                    <a:pt x="9496" y="1208"/>
                    <a:pt x="9555" y="1541"/>
                    <a:pt x="9649" y="1836"/>
                  </a:cubicBezTo>
                  <a:cubicBezTo>
                    <a:pt x="9764" y="2214"/>
                    <a:pt x="9843" y="2603"/>
                    <a:pt x="9947" y="2984"/>
                  </a:cubicBezTo>
                  <a:cubicBezTo>
                    <a:pt x="10047" y="3335"/>
                    <a:pt x="10225" y="3626"/>
                    <a:pt x="10606" y="3762"/>
                  </a:cubicBezTo>
                  <a:cubicBezTo>
                    <a:pt x="10755" y="3678"/>
                    <a:pt x="10904" y="3592"/>
                    <a:pt x="11043" y="3512"/>
                  </a:cubicBezTo>
                  <a:cubicBezTo>
                    <a:pt x="11432" y="2686"/>
                    <a:pt x="11456" y="1718"/>
                    <a:pt x="12206" y="961"/>
                  </a:cubicBezTo>
                  <a:cubicBezTo>
                    <a:pt x="12386" y="1739"/>
                    <a:pt x="12542" y="2433"/>
                    <a:pt x="12699" y="3106"/>
                  </a:cubicBezTo>
                  <a:cubicBezTo>
                    <a:pt x="12882" y="3269"/>
                    <a:pt x="13045" y="3411"/>
                    <a:pt x="13271" y="3613"/>
                  </a:cubicBezTo>
                  <a:cubicBezTo>
                    <a:pt x="13430" y="3400"/>
                    <a:pt x="13610" y="3230"/>
                    <a:pt x="13701" y="3022"/>
                  </a:cubicBezTo>
                  <a:cubicBezTo>
                    <a:pt x="13885" y="2596"/>
                    <a:pt x="13996" y="2141"/>
                    <a:pt x="14180" y="1718"/>
                  </a:cubicBezTo>
                  <a:cubicBezTo>
                    <a:pt x="14322" y="1381"/>
                    <a:pt x="14460" y="1021"/>
                    <a:pt x="14859" y="798"/>
                  </a:cubicBezTo>
                  <a:cubicBezTo>
                    <a:pt x="15227" y="1635"/>
                    <a:pt x="15266" y="2519"/>
                    <a:pt x="15530" y="3421"/>
                  </a:cubicBezTo>
                  <a:cubicBezTo>
                    <a:pt x="15668" y="3578"/>
                    <a:pt x="15855" y="3789"/>
                    <a:pt x="16036" y="3991"/>
                  </a:cubicBezTo>
                  <a:cubicBezTo>
                    <a:pt x="16483" y="3796"/>
                    <a:pt x="16598" y="3453"/>
                    <a:pt x="16709" y="3075"/>
                  </a:cubicBezTo>
                  <a:cubicBezTo>
                    <a:pt x="16851" y="2588"/>
                    <a:pt x="17014" y="2106"/>
                    <a:pt x="17229" y="1652"/>
                  </a:cubicBezTo>
                  <a:cubicBezTo>
                    <a:pt x="17365" y="1371"/>
                    <a:pt x="17580" y="1111"/>
                    <a:pt x="18013" y="1076"/>
                  </a:cubicBezTo>
                  <a:cubicBezTo>
                    <a:pt x="18111" y="1235"/>
                    <a:pt x="18249" y="1409"/>
                    <a:pt x="18326" y="1603"/>
                  </a:cubicBezTo>
                  <a:cubicBezTo>
                    <a:pt x="18489" y="2026"/>
                    <a:pt x="18635" y="2457"/>
                    <a:pt x="18763" y="2891"/>
                  </a:cubicBezTo>
                  <a:cubicBezTo>
                    <a:pt x="18881" y="3280"/>
                    <a:pt x="19120" y="3533"/>
                    <a:pt x="19467" y="3696"/>
                  </a:cubicBezTo>
                  <a:cubicBezTo>
                    <a:pt x="20289" y="3189"/>
                    <a:pt x="20130" y="2284"/>
                    <a:pt x="20431" y="1589"/>
                  </a:cubicBezTo>
                  <a:cubicBezTo>
                    <a:pt x="20750" y="1406"/>
                    <a:pt x="21073" y="1222"/>
                    <a:pt x="21371" y="1048"/>
                  </a:cubicBezTo>
                  <a:cubicBezTo>
                    <a:pt x="22020" y="1250"/>
                    <a:pt x="22212" y="1773"/>
                    <a:pt x="22395" y="2276"/>
                  </a:cubicBezTo>
                  <a:cubicBezTo>
                    <a:pt x="22569" y="2752"/>
                    <a:pt x="22690" y="3241"/>
                    <a:pt x="23221" y="3470"/>
                  </a:cubicBezTo>
                  <a:cubicBezTo>
                    <a:pt x="23703" y="3234"/>
                    <a:pt x="23821" y="2755"/>
                    <a:pt x="23973" y="2305"/>
                  </a:cubicBezTo>
                  <a:cubicBezTo>
                    <a:pt x="24047" y="2093"/>
                    <a:pt x="24064" y="1857"/>
                    <a:pt x="24164" y="1663"/>
                  </a:cubicBezTo>
                  <a:cubicBezTo>
                    <a:pt x="24277" y="1449"/>
                    <a:pt x="24436" y="1341"/>
                    <a:pt x="24606" y="1341"/>
                  </a:cubicBezTo>
                  <a:cubicBezTo>
                    <a:pt x="24743" y="1341"/>
                    <a:pt x="24888" y="1412"/>
                    <a:pt x="25022" y="1555"/>
                  </a:cubicBezTo>
                  <a:cubicBezTo>
                    <a:pt x="25202" y="1749"/>
                    <a:pt x="25344" y="1971"/>
                    <a:pt x="25496" y="2186"/>
                  </a:cubicBezTo>
                  <a:cubicBezTo>
                    <a:pt x="25698" y="2468"/>
                    <a:pt x="25948" y="2683"/>
                    <a:pt x="26329" y="2783"/>
                  </a:cubicBezTo>
                  <a:cubicBezTo>
                    <a:pt x="26596" y="2609"/>
                    <a:pt x="26784" y="2374"/>
                    <a:pt x="26825" y="2020"/>
                  </a:cubicBezTo>
                  <a:cubicBezTo>
                    <a:pt x="26354" y="2016"/>
                    <a:pt x="26163" y="1933"/>
                    <a:pt x="25909" y="1568"/>
                  </a:cubicBezTo>
                  <a:cubicBezTo>
                    <a:pt x="25621" y="1160"/>
                    <a:pt x="25261" y="861"/>
                    <a:pt x="24747" y="722"/>
                  </a:cubicBezTo>
                  <a:cubicBezTo>
                    <a:pt x="24497" y="830"/>
                    <a:pt x="24231" y="944"/>
                    <a:pt x="24036" y="1027"/>
                  </a:cubicBezTo>
                  <a:cubicBezTo>
                    <a:pt x="23685" y="1402"/>
                    <a:pt x="23384" y="1722"/>
                    <a:pt x="23058" y="2061"/>
                  </a:cubicBezTo>
                  <a:cubicBezTo>
                    <a:pt x="22673" y="1305"/>
                    <a:pt x="22406" y="490"/>
                    <a:pt x="21472" y="365"/>
                  </a:cubicBezTo>
                  <a:cubicBezTo>
                    <a:pt x="21314" y="406"/>
                    <a:pt x="21214" y="584"/>
                    <a:pt x="21074" y="584"/>
                  </a:cubicBezTo>
                  <a:cubicBezTo>
                    <a:pt x="21026" y="584"/>
                    <a:pt x="20974" y="564"/>
                    <a:pt x="20914" y="511"/>
                  </a:cubicBezTo>
                  <a:lnTo>
                    <a:pt x="20914" y="511"/>
                  </a:lnTo>
                  <a:lnTo>
                    <a:pt x="20921" y="521"/>
                  </a:lnTo>
                  <a:cubicBezTo>
                    <a:pt x="20251" y="920"/>
                    <a:pt x="19869" y="1610"/>
                    <a:pt x="19283" y="2114"/>
                  </a:cubicBezTo>
                  <a:cubicBezTo>
                    <a:pt x="19131" y="1808"/>
                    <a:pt x="18978" y="1499"/>
                    <a:pt x="18763" y="1069"/>
                  </a:cubicBezTo>
                  <a:cubicBezTo>
                    <a:pt x="18766" y="830"/>
                    <a:pt x="18551" y="545"/>
                    <a:pt x="18201" y="462"/>
                  </a:cubicBezTo>
                  <a:cubicBezTo>
                    <a:pt x="18084" y="434"/>
                    <a:pt x="17971" y="419"/>
                    <a:pt x="17861" y="419"/>
                  </a:cubicBezTo>
                  <a:cubicBezTo>
                    <a:pt x="17551" y="419"/>
                    <a:pt x="17275" y="537"/>
                    <a:pt x="17053" y="798"/>
                  </a:cubicBezTo>
                  <a:cubicBezTo>
                    <a:pt x="16695" y="1222"/>
                    <a:pt x="16355" y="1659"/>
                    <a:pt x="15998" y="2100"/>
                  </a:cubicBezTo>
                  <a:cubicBezTo>
                    <a:pt x="15744" y="1451"/>
                    <a:pt x="15863" y="636"/>
                    <a:pt x="15137" y="223"/>
                  </a:cubicBezTo>
                  <a:cubicBezTo>
                    <a:pt x="15045" y="198"/>
                    <a:pt x="14958" y="186"/>
                    <a:pt x="14876" y="186"/>
                  </a:cubicBezTo>
                  <a:cubicBezTo>
                    <a:pt x="14608" y="186"/>
                    <a:pt x="14393" y="316"/>
                    <a:pt x="14228" y="577"/>
                  </a:cubicBezTo>
                  <a:cubicBezTo>
                    <a:pt x="14093" y="785"/>
                    <a:pt x="13954" y="990"/>
                    <a:pt x="13823" y="1198"/>
                  </a:cubicBezTo>
                  <a:cubicBezTo>
                    <a:pt x="13625" y="1514"/>
                    <a:pt x="13437" y="1829"/>
                    <a:pt x="13191" y="2228"/>
                  </a:cubicBezTo>
                  <a:cubicBezTo>
                    <a:pt x="13115" y="1951"/>
                    <a:pt x="13066" y="1773"/>
                    <a:pt x="13021" y="1593"/>
                  </a:cubicBezTo>
                  <a:cubicBezTo>
                    <a:pt x="12973" y="1409"/>
                    <a:pt x="12944" y="1222"/>
                    <a:pt x="12878" y="1045"/>
                  </a:cubicBezTo>
                  <a:cubicBezTo>
                    <a:pt x="12732" y="634"/>
                    <a:pt x="12527" y="448"/>
                    <a:pt x="12152" y="448"/>
                  </a:cubicBezTo>
                  <a:cubicBezTo>
                    <a:pt x="12041" y="448"/>
                    <a:pt x="11914" y="465"/>
                    <a:pt x="11769" y="497"/>
                  </a:cubicBezTo>
                  <a:cubicBezTo>
                    <a:pt x="11376" y="1229"/>
                    <a:pt x="10963" y="1999"/>
                    <a:pt x="10499" y="2870"/>
                  </a:cubicBezTo>
                  <a:cubicBezTo>
                    <a:pt x="10419" y="2516"/>
                    <a:pt x="10391" y="2266"/>
                    <a:pt x="10301" y="2041"/>
                  </a:cubicBezTo>
                  <a:cubicBezTo>
                    <a:pt x="10142" y="1638"/>
                    <a:pt x="9975" y="1229"/>
                    <a:pt x="9743" y="868"/>
                  </a:cubicBezTo>
                  <a:cubicBezTo>
                    <a:pt x="9622" y="675"/>
                    <a:pt x="9390" y="568"/>
                    <a:pt x="9188" y="568"/>
                  </a:cubicBezTo>
                  <a:cubicBezTo>
                    <a:pt x="9088" y="568"/>
                    <a:pt x="8996" y="594"/>
                    <a:pt x="8927" y="649"/>
                  </a:cubicBezTo>
                  <a:cubicBezTo>
                    <a:pt x="8674" y="854"/>
                    <a:pt x="8420" y="1097"/>
                    <a:pt x="8251" y="1374"/>
                  </a:cubicBezTo>
                  <a:cubicBezTo>
                    <a:pt x="7987" y="1805"/>
                    <a:pt x="7796" y="2276"/>
                    <a:pt x="7522" y="2832"/>
                  </a:cubicBezTo>
                  <a:cubicBezTo>
                    <a:pt x="7341" y="2391"/>
                    <a:pt x="7199" y="2037"/>
                    <a:pt x="7053" y="1683"/>
                  </a:cubicBezTo>
                  <a:cubicBezTo>
                    <a:pt x="6880" y="1256"/>
                    <a:pt x="6683" y="851"/>
                    <a:pt x="6145" y="694"/>
                  </a:cubicBezTo>
                  <a:cubicBezTo>
                    <a:pt x="5961" y="774"/>
                    <a:pt x="5753" y="868"/>
                    <a:pt x="5559" y="955"/>
                  </a:cubicBezTo>
                  <a:cubicBezTo>
                    <a:pt x="5256" y="1642"/>
                    <a:pt x="4968" y="2294"/>
                    <a:pt x="4680" y="2950"/>
                  </a:cubicBezTo>
                  <a:cubicBezTo>
                    <a:pt x="4406" y="2658"/>
                    <a:pt x="4070" y="1937"/>
                    <a:pt x="3980" y="1469"/>
                  </a:cubicBezTo>
                  <a:cubicBezTo>
                    <a:pt x="3883" y="974"/>
                    <a:pt x="3648" y="718"/>
                    <a:pt x="3293" y="718"/>
                  </a:cubicBezTo>
                  <a:cubicBezTo>
                    <a:pt x="3140" y="718"/>
                    <a:pt x="2965" y="765"/>
                    <a:pt x="2769" y="861"/>
                  </a:cubicBezTo>
                  <a:cubicBezTo>
                    <a:pt x="2669" y="1069"/>
                    <a:pt x="2519" y="1281"/>
                    <a:pt x="2457" y="1514"/>
                  </a:cubicBezTo>
                  <a:cubicBezTo>
                    <a:pt x="2318" y="2047"/>
                    <a:pt x="2228" y="2593"/>
                    <a:pt x="2096" y="3126"/>
                  </a:cubicBezTo>
                  <a:cubicBezTo>
                    <a:pt x="2062" y="3269"/>
                    <a:pt x="1947" y="3394"/>
                    <a:pt x="1853" y="3550"/>
                  </a:cubicBezTo>
                  <a:cubicBezTo>
                    <a:pt x="1475" y="3307"/>
                    <a:pt x="1277" y="2998"/>
                    <a:pt x="1204" y="2609"/>
                  </a:cubicBezTo>
                  <a:cubicBezTo>
                    <a:pt x="1125" y="2165"/>
                    <a:pt x="1072" y="1711"/>
                    <a:pt x="975" y="1270"/>
                  </a:cubicBezTo>
                  <a:cubicBezTo>
                    <a:pt x="899" y="931"/>
                    <a:pt x="808" y="587"/>
                    <a:pt x="663" y="275"/>
                  </a:cubicBezTo>
                  <a:cubicBezTo>
                    <a:pt x="575" y="86"/>
                    <a:pt x="466" y="1"/>
                    <a:pt x="3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6" name="Google Shape;4766;p34"/>
            <p:cNvSpPr/>
            <p:nvPr/>
          </p:nvSpPr>
          <p:spPr>
            <a:xfrm>
              <a:off x="7115700" y="1136527"/>
              <a:ext cx="1442562" cy="265861"/>
            </a:xfrm>
            <a:custGeom>
              <a:avLst/>
              <a:gdLst/>
              <a:ahLst/>
              <a:cxnLst/>
              <a:rect l="l" t="t" r="r" b="b"/>
              <a:pathLst>
                <a:path w="24200" h="4460" extrusionOk="0">
                  <a:moveTo>
                    <a:pt x="15270" y="1512"/>
                  </a:moveTo>
                  <a:lnTo>
                    <a:pt x="15270" y="1512"/>
                  </a:lnTo>
                  <a:cubicBezTo>
                    <a:pt x="15267" y="1515"/>
                    <a:pt x="15264" y="1518"/>
                    <a:pt x="15262" y="1521"/>
                  </a:cubicBezTo>
                  <a:lnTo>
                    <a:pt x="15276" y="1524"/>
                  </a:lnTo>
                  <a:cubicBezTo>
                    <a:pt x="15274" y="1520"/>
                    <a:pt x="15272" y="1516"/>
                    <a:pt x="15270" y="1512"/>
                  </a:cubicBezTo>
                  <a:close/>
                  <a:moveTo>
                    <a:pt x="11779" y="1840"/>
                  </a:moveTo>
                  <a:cubicBezTo>
                    <a:pt x="11789" y="1860"/>
                    <a:pt x="11800" y="1878"/>
                    <a:pt x="11810" y="1899"/>
                  </a:cubicBezTo>
                  <a:lnTo>
                    <a:pt x="11747" y="1899"/>
                  </a:lnTo>
                  <a:cubicBezTo>
                    <a:pt x="11758" y="1881"/>
                    <a:pt x="11768" y="1860"/>
                    <a:pt x="11779" y="1840"/>
                  </a:cubicBezTo>
                  <a:close/>
                  <a:moveTo>
                    <a:pt x="295" y="0"/>
                  </a:moveTo>
                  <a:cubicBezTo>
                    <a:pt x="179" y="0"/>
                    <a:pt x="75" y="37"/>
                    <a:pt x="0" y="168"/>
                  </a:cubicBezTo>
                  <a:cubicBezTo>
                    <a:pt x="128" y="352"/>
                    <a:pt x="282" y="501"/>
                    <a:pt x="351" y="678"/>
                  </a:cubicBezTo>
                  <a:cubicBezTo>
                    <a:pt x="448" y="938"/>
                    <a:pt x="490" y="1215"/>
                    <a:pt x="545" y="1490"/>
                  </a:cubicBezTo>
                  <a:cubicBezTo>
                    <a:pt x="677" y="2131"/>
                    <a:pt x="788" y="2780"/>
                    <a:pt x="940" y="3422"/>
                  </a:cubicBezTo>
                  <a:cubicBezTo>
                    <a:pt x="1030" y="3803"/>
                    <a:pt x="1302" y="4041"/>
                    <a:pt x="1550" y="4041"/>
                  </a:cubicBezTo>
                  <a:cubicBezTo>
                    <a:pt x="1562" y="4041"/>
                    <a:pt x="1574" y="4040"/>
                    <a:pt x="1585" y="4039"/>
                  </a:cubicBezTo>
                  <a:cubicBezTo>
                    <a:pt x="1846" y="4015"/>
                    <a:pt x="2033" y="3713"/>
                    <a:pt x="2068" y="3290"/>
                  </a:cubicBezTo>
                  <a:cubicBezTo>
                    <a:pt x="2093" y="2999"/>
                    <a:pt x="2085" y="2697"/>
                    <a:pt x="2165" y="2422"/>
                  </a:cubicBezTo>
                  <a:cubicBezTo>
                    <a:pt x="2290" y="1985"/>
                    <a:pt x="2411" y="1535"/>
                    <a:pt x="2769" y="1098"/>
                  </a:cubicBezTo>
                  <a:cubicBezTo>
                    <a:pt x="2897" y="1389"/>
                    <a:pt x="3004" y="1607"/>
                    <a:pt x="3084" y="1833"/>
                  </a:cubicBezTo>
                  <a:cubicBezTo>
                    <a:pt x="3220" y="2218"/>
                    <a:pt x="3303" y="2624"/>
                    <a:pt x="3466" y="2995"/>
                  </a:cubicBezTo>
                  <a:cubicBezTo>
                    <a:pt x="3685" y="3495"/>
                    <a:pt x="3862" y="4050"/>
                    <a:pt x="4528" y="4233"/>
                  </a:cubicBezTo>
                  <a:cubicBezTo>
                    <a:pt x="4621" y="4154"/>
                    <a:pt x="4784" y="4081"/>
                    <a:pt x="4826" y="3967"/>
                  </a:cubicBezTo>
                  <a:cubicBezTo>
                    <a:pt x="4958" y="3616"/>
                    <a:pt x="5069" y="3252"/>
                    <a:pt x="5132" y="2880"/>
                  </a:cubicBezTo>
                  <a:cubicBezTo>
                    <a:pt x="5194" y="2513"/>
                    <a:pt x="5173" y="2131"/>
                    <a:pt x="5211" y="1756"/>
                  </a:cubicBezTo>
                  <a:cubicBezTo>
                    <a:pt x="5257" y="1372"/>
                    <a:pt x="5423" y="1063"/>
                    <a:pt x="5894" y="910"/>
                  </a:cubicBezTo>
                  <a:cubicBezTo>
                    <a:pt x="6002" y="1032"/>
                    <a:pt x="6141" y="1153"/>
                    <a:pt x="6235" y="1302"/>
                  </a:cubicBezTo>
                  <a:cubicBezTo>
                    <a:pt x="6668" y="2006"/>
                    <a:pt x="6735" y="2822"/>
                    <a:pt x="6887" y="3606"/>
                  </a:cubicBezTo>
                  <a:cubicBezTo>
                    <a:pt x="6967" y="4025"/>
                    <a:pt x="7147" y="4296"/>
                    <a:pt x="7598" y="4459"/>
                  </a:cubicBezTo>
                  <a:cubicBezTo>
                    <a:pt x="7785" y="4175"/>
                    <a:pt x="7969" y="3900"/>
                    <a:pt x="8157" y="3623"/>
                  </a:cubicBezTo>
                  <a:cubicBezTo>
                    <a:pt x="8136" y="3616"/>
                    <a:pt x="8118" y="3609"/>
                    <a:pt x="8101" y="3602"/>
                  </a:cubicBezTo>
                  <a:cubicBezTo>
                    <a:pt x="8157" y="3408"/>
                    <a:pt x="8212" y="3213"/>
                    <a:pt x="8267" y="3019"/>
                  </a:cubicBezTo>
                  <a:cubicBezTo>
                    <a:pt x="8288" y="2377"/>
                    <a:pt x="8795" y="1399"/>
                    <a:pt x="9357" y="1125"/>
                  </a:cubicBezTo>
                  <a:cubicBezTo>
                    <a:pt x="9468" y="1351"/>
                    <a:pt x="9611" y="1566"/>
                    <a:pt x="9686" y="1805"/>
                  </a:cubicBezTo>
                  <a:cubicBezTo>
                    <a:pt x="9832" y="2263"/>
                    <a:pt x="9919" y="2742"/>
                    <a:pt x="10072" y="3200"/>
                  </a:cubicBezTo>
                  <a:cubicBezTo>
                    <a:pt x="10224" y="3665"/>
                    <a:pt x="10370" y="4161"/>
                    <a:pt x="10964" y="4358"/>
                  </a:cubicBezTo>
                  <a:cubicBezTo>
                    <a:pt x="11307" y="4133"/>
                    <a:pt x="11317" y="3692"/>
                    <a:pt x="11526" y="3418"/>
                  </a:cubicBezTo>
                  <a:lnTo>
                    <a:pt x="11526" y="2343"/>
                  </a:lnTo>
                  <a:cubicBezTo>
                    <a:pt x="11619" y="2457"/>
                    <a:pt x="11657" y="2502"/>
                    <a:pt x="11702" y="2558"/>
                  </a:cubicBezTo>
                  <a:cubicBezTo>
                    <a:pt x="11775" y="2073"/>
                    <a:pt x="11879" y="1628"/>
                    <a:pt x="12427" y="1337"/>
                  </a:cubicBezTo>
                  <a:cubicBezTo>
                    <a:pt x="12521" y="1656"/>
                    <a:pt x="12601" y="1913"/>
                    <a:pt x="12670" y="2177"/>
                  </a:cubicBezTo>
                  <a:cubicBezTo>
                    <a:pt x="12757" y="2513"/>
                    <a:pt x="12834" y="2856"/>
                    <a:pt x="12920" y="3197"/>
                  </a:cubicBezTo>
                  <a:cubicBezTo>
                    <a:pt x="13014" y="3561"/>
                    <a:pt x="13274" y="3783"/>
                    <a:pt x="13572" y="3963"/>
                  </a:cubicBezTo>
                  <a:cubicBezTo>
                    <a:pt x="14395" y="3575"/>
                    <a:pt x="14586" y="2752"/>
                    <a:pt x="14890" y="2044"/>
                  </a:cubicBezTo>
                  <a:cubicBezTo>
                    <a:pt x="14953" y="1830"/>
                    <a:pt x="15012" y="1611"/>
                    <a:pt x="15071" y="1396"/>
                  </a:cubicBezTo>
                  <a:cubicBezTo>
                    <a:pt x="15113" y="1386"/>
                    <a:pt x="15151" y="1375"/>
                    <a:pt x="15193" y="1365"/>
                  </a:cubicBezTo>
                  <a:cubicBezTo>
                    <a:pt x="15218" y="1416"/>
                    <a:pt x="15244" y="1464"/>
                    <a:pt x="15270" y="1512"/>
                  </a:cubicBezTo>
                  <a:lnTo>
                    <a:pt x="15270" y="1512"/>
                  </a:lnTo>
                  <a:cubicBezTo>
                    <a:pt x="15444" y="1321"/>
                    <a:pt x="15623" y="1128"/>
                    <a:pt x="15865" y="861"/>
                  </a:cubicBezTo>
                  <a:cubicBezTo>
                    <a:pt x="16358" y="1826"/>
                    <a:pt x="16368" y="2818"/>
                    <a:pt x="16719" y="3706"/>
                  </a:cubicBezTo>
                  <a:cubicBezTo>
                    <a:pt x="16909" y="3891"/>
                    <a:pt x="17079" y="4138"/>
                    <a:pt x="17359" y="4138"/>
                  </a:cubicBezTo>
                  <a:cubicBezTo>
                    <a:pt x="17448" y="4138"/>
                    <a:pt x="17548" y="4113"/>
                    <a:pt x="17663" y="4054"/>
                  </a:cubicBezTo>
                  <a:cubicBezTo>
                    <a:pt x="17780" y="3363"/>
                    <a:pt x="17905" y="2645"/>
                    <a:pt x="18020" y="1979"/>
                  </a:cubicBezTo>
                  <a:cubicBezTo>
                    <a:pt x="18183" y="1764"/>
                    <a:pt x="18315" y="1594"/>
                    <a:pt x="18499" y="1351"/>
                  </a:cubicBezTo>
                  <a:cubicBezTo>
                    <a:pt x="18658" y="1753"/>
                    <a:pt x="18895" y="2103"/>
                    <a:pt x="18915" y="2464"/>
                  </a:cubicBezTo>
                  <a:cubicBezTo>
                    <a:pt x="18946" y="3002"/>
                    <a:pt x="19210" y="3397"/>
                    <a:pt x="19467" y="3838"/>
                  </a:cubicBezTo>
                  <a:cubicBezTo>
                    <a:pt x="19599" y="3876"/>
                    <a:pt x="19737" y="3918"/>
                    <a:pt x="19862" y="3953"/>
                  </a:cubicBezTo>
                  <a:cubicBezTo>
                    <a:pt x="20019" y="3831"/>
                    <a:pt x="20157" y="3727"/>
                    <a:pt x="20299" y="3613"/>
                  </a:cubicBezTo>
                  <a:cubicBezTo>
                    <a:pt x="20483" y="3078"/>
                    <a:pt x="20667" y="2541"/>
                    <a:pt x="20848" y="2003"/>
                  </a:cubicBezTo>
                  <a:cubicBezTo>
                    <a:pt x="20962" y="1660"/>
                    <a:pt x="21184" y="1410"/>
                    <a:pt x="21548" y="1191"/>
                  </a:cubicBezTo>
                  <a:cubicBezTo>
                    <a:pt x="21621" y="1347"/>
                    <a:pt x="21701" y="1461"/>
                    <a:pt x="21729" y="1590"/>
                  </a:cubicBezTo>
                  <a:cubicBezTo>
                    <a:pt x="21788" y="1847"/>
                    <a:pt x="21868" y="2114"/>
                    <a:pt x="21850" y="2371"/>
                  </a:cubicBezTo>
                  <a:cubicBezTo>
                    <a:pt x="21819" y="2943"/>
                    <a:pt x="22149" y="3200"/>
                    <a:pt x="22592" y="3377"/>
                  </a:cubicBezTo>
                  <a:cubicBezTo>
                    <a:pt x="22898" y="3283"/>
                    <a:pt x="23037" y="3068"/>
                    <a:pt x="23151" y="2822"/>
                  </a:cubicBezTo>
                  <a:cubicBezTo>
                    <a:pt x="23150" y="2821"/>
                    <a:pt x="23149" y="2820"/>
                    <a:pt x="23147" y="2820"/>
                  </a:cubicBezTo>
                  <a:lnTo>
                    <a:pt x="23147" y="2820"/>
                  </a:lnTo>
                  <a:cubicBezTo>
                    <a:pt x="23281" y="2536"/>
                    <a:pt x="23206" y="2149"/>
                    <a:pt x="23585" y="1934"/>
                  </a:cubicBezTo>
                  <a:cubicBezTo>
                    <a:pt x="23661" y="2180"/>
                    <a:pt x="23734" y="2402"/>
                    <a:pt x="23817" y="2665"/>
                  </a:cubicBezTo>
                  <a:cubicBezTo>
                    <a:pt x="24199" y="2332"/>
                    <a:pt x="24074" y="1906"/>
                    <a:pt x="24192" y="1524"/>
                  </a:cubicBezTo>
                  <a:cubicBezTo>
                    <a:pt x="23963" y="1389"/>
                    <a:pt x="23745" y="1264"/>
                    <a:pt x="23529" y="1136"/>
                  </a:cubicBezTo>
                  <a:cubicBezTo>
                    <a:pt x="23522" y="1173"/>
                    <a:pt x="23519" y="1208"/>
                    <a:pt x="23512" y="1243"/>
                  </a:cubicBezTo>
                  <a:cubicBezTo>
                    <a:pt x="23186" y="1337"/>
                    <a:pt x="22860" y="1431"/>
                    <a:pt x="22534" y="1527"/>
                  </a:cubicBezTo>
                  <a:cubicBezTo>
                    <a:pt x="22377" y="958"/>
                    <a:pt x="22155" y="661"/>
                    <a:pt x="21514" y="661"/>
                  </a:cubicBezTo>
                  <a:cubicBezTo>
                    <a:pt x="21475" y="661"/>
                    <a:pt x="21434" y="662"/>
                    <a:pt x="21392" y="664"/>
                  </a:cubicBezTo>
                  <a:cubicBezTo>
                    <a:pt x="20636" y="1205"/>
                    <a:pt x="20254" y="2031"/>
                    <a:pt x="19734" y="2850"/>
                  </a:cubicBezTo>
                  <a:cubicBezTo>
                    <a:pt x="19678" y="2665"/>
                    <a:pt x="19651" y="2576"/>
                    <a:pt x="19620" y="2481"/>
                  </a:cubicBezTo>
                  <a:cubicBezTo>
                    <a:pt x="19477" y="2073"/>
                    <a:pt x="19342" y="1663"/>
                    <a:pt x="19189" y="1257"/>
                  </a:cubicBezTo>
                  <a:cubicBezTo>
                    <a:pt x="19074" y="944"/>
                    <a:pt x="18856" y="744"/>
                    <a:pt x="18506" y="720"/>
                  </a:cubicBezTo>
                  <a:cubicBezTo>
                    <a:pt x="18054" y="879"/>
                    <a:pt x="17996" y="934"/>
                    <a:pt x="17780" y="1399"/>
                  </a:cubicBezTo>
                  <a:cubicBezTo>
                    <a:pt x="17607" y="1785"/>
                    <a:pt x="17492" y="2214"/>
                    <a:pt x="17039" y="2416"/>
                  </a:cubicBezTo>
                  <a:cubicBezTo>
                    <a:pt x="16962" y="2076"/>
                    <a:pt x="16882" y="1750"/>
                    <a:pt x="16813" y="1423"/>
                  </a:cubicBezTo>
                  <a:cubicBezTo>
                    <a:pt x="16622" y="563"/>
                    <a:pt x="16327" y="428"/>
                    <a:pt x="15706" y="362"/>
                  </a:cubicBezTo>
                  <a:cubicBezTo>
                    <a:pt x="15515" y="494"/>
                    <a:pt x="15327" y="622"/>
                    <a:pt x="15207" y="709"/>
                  </a:cubicBezTo>
                  <a:cubicBezTo>
                    <a:pt x="14661" y="1476"/>
                    <a:pt x="14162" y="2183"/>
                    <a:pt x="13607" y="2968"/>
                  </a:cubicBezTo>
                  <a:cubicBezTo>
                    <a:pt x="13548" y="2752"/>
                    <a:pt x="13513" y="2645"/>
                    <a:pt x="13486" y="2534"/>
                  </a:cubicBezTo>
                  <a:cubicBezTo>
                    <a:pt x="13399" y="2180"/>
                    <a:pt x="13343" y="1819"/>
                    <a:pt x="13229" y="1476"/>
                  </a:cubicBezTo>
                  <a:cubicBezTo>
                    <a:pt x="13073" y="1021"/>
                    <a:pt x="12775" y="816"/>
                    <a:pt x="12372" y="816"/>
                  </a:cubicBezTo>
                  <a:cubicBezTo>
                    <a:pt x="12317" y="816"/>
                    <a:pt x="12260" y="820"/>
                    <a:pt x="12202" y="827"/>
                  </a:cubicBezTo>
                  <a:cubicBezTo>
                    <a:pt x="11779" y="1014"/>
                    <a:pt x="11622" y="1357"/>
                    <a:pt x="11473" y="1711"/>
                  </a:cubicBezTo>
                  <a:cubicBezTo>
                    <a:pt x="11244" y="2249"/>
                    <a:pt x="11009" y="2784"/>
                    <a:pt x="10741" y="3401"/>
                  </a:cubicBezTo>
                  <a:cubicBezTo>
                    <a:pt x="10640" y="3189"/>
                    <a:pt x="10554" y="3072"/>
                    <a:pt x="10526" y="2939"/>
                  </a:cubicBezTo>
                  <a:cubicBezTo>
                    <a:pt x="10443" y="2561"/>
                    <a:pt x="10384" y="2180"/>
                    <a:pt x="10307" y="1802"/>
                  </a:cubicBezTo>
                  <a:cubicBezTo>
                    <a:pt x="10207" y="1285"/>
                    <a:pt x="9950" y="879"/>
                    <a:pt x="9461" y="646"/>
                  </a:cubicBezTo>
                  <a:cubicBezTo>
                    <a:pt x="9132" y="646"/>
                    <a:pt x="8864" y="744"/>
                    <a:pt x="8691" y="1048"/>
                  </a:cubicBezTo>
                  <a:cubicBezTo>
                    <a:pt x="8493" y="1407"/>
                    <a:pt x="8271" y="1750"/>
                    <a:pt x="8073" y="2107"/>
                  </a:cubicBezTo>
                  <a:cubicBezTo>
                    <a:pt x="7893" y="2443"/>
                    <a:pt x="7734" y="2790"/>
                    <a:pt x="7526" y="3210"/>
                  </a:cubicBezTo>
                  <a:cubicBezTo>
                    <a:pt x="7459" y="3037"/>
                    <a:pt x="7428" y="2957"/>
                    <a:pt x="7396" y="2880"/>
                  </a:cubicBezTo>
                  <a:cubicBezTo>
                    <a:pt x="7151" y="2287"/>
                    <a:pt x="6935" y="1680"/>
                    <a:pt x="6647" y="1108"/>
                  </a:cubicBezTo>
                  <a:cubicBezTo>
                    <a:pt x="6458" y="726"/>
                    <a:pt x="6186" y="536"/>
                    <a:pt x="5906" y="536"/>
                  </a:cubicBezTo>
                  <a:cubicBezTo>
                    <a:pt x="5643" y="536"/>
                    <a:pt x="5372" y="703"/>
                    <a:pt x="5153" y="1035"/>
                  </a:cubicBezTo>
                  <a:cubicBezTo>
                    <a:pt x="5083" y="1143"/>
                    <a:pt x="5041" y="1271"/>
                    <a:pt x="4993" y="1392"/>
                  </a:cubicBezTo>
                  <a:cubicBezTo>
                    <a:pt x="4750" y="2010"/>
                    <a:pt x="4511" y="2631"/>
                    <a:pt x="4250" y="3297"/>
                  </a:cubicBezTo>
                  <a:cubicBezTo>
                    <a:pt x="3667" y="2510"/>
                    <a:pt x="3758" y="1511"/>
                    <a:pt x="3233" y="754"/>
                  </a:cubicBezTo>
                  <a:cubicBezTo>
                    <a:pt x="2998" y="695"/>
                    <a:pt x="2772" y="640"/>
                    <a:pt x="2525" y="577"/>
                  </a:cubicBezTo>
                  <a:cubicBezTo>
                    <a:pt x="1755" y="1323"/>
                    <a:pt x="1714" y="2371"/>
                    <a:pt x="1318" y="3359"/>
                  </a:cubicBezTo>
                  <a:cubicBezTo>
                    <a:pt x="1263" y="3106"/>
                    <a:pt x="1214" y="2950"/>
                    <a:pt x="1201" y="2794"/>
                  </a:cubicBezTo>
                  <a:cubicBezTo>
                    <a:pt x="1156" y="2343"/>
                    <a:pt x="1131" y="1892"/>
                    <a:pt x="1083" y="1441"/>
                  </a:cubicBezTo>
                  <a:cubicBezTo>
                    <a:pt x="1031" y="931"/>
                    <a:pt x="968" y="417"/>
                    <a:pt x="555" y="36"/>
                  </a:cubicBezTo>
                  <a:cubicBezTo>
                    <a:pt x="466" y="19"/>
                    <a:pt x="378" y="0"/>
                    <a:pt x="2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67" name="Google Shape;4767;p34"/>
          <p:cNvGrpSpPr/>
          <p:nvPr/>
        </p:nvGrpSpPr>
        <p:grpSpPr>
          <a:xfrm rot="1836836">
            <a:off x="2907046" y="1653779"/>
            <a:ext cx="1893154" cy="630980"/>
            <a:chOff x="7115700" y="875967"/>
            <a:chExt cx="1600946" cy="526421"/>
          </a:xfrm>
        </p:grpSpPr>
        <p:sp>
          <p:nvSpPr>
            <p:cNvPr id="4768" name="Google Shape;4768;p34"/>
            <p:cNvSpPr/>
            <p:nvPr/>
          </p:nvSpPr>
          <p:spPr>
            <a:xfrm>
              <a:off x="7117548" y="875967"/>
              <a:ext cx="1599098" cy="245772"/>
            </a:xfrm>
            <a:custGeom>
              <a:avLst/>
              <a:gdLst/>
              <a:ahLst/>
              <a:cxnLst/>
              <a:rect l="l" t="t" r="r" b="b"/>
              <a:pathLst>
                <a:path w="26826" h="4123" extrusionOk="0">
                  <a:moveTo>
                    <a:pt x="8511" y="1813"/>
                  </a:moveTo>
                  <a:lnTo>
                    <a:pt x="8511" y="1813"/>
                  </a:lnTo>
                  <a:cubicBezTo>
                    <a:pt x="8511" y="1813"/>
                    <a:pt x="8510" y="1821"/>
                    <a:pt x="8509" y="1832"/>
                  </a:cubicBezTo>
                  <a:lnTo>
                    <a:pt x="8509" y="1832"/>
                  </a:lnTo>
                  <a:cubicBezTo>
                    <a:pt x="8508" y="1831"/>
                    <a:pt x="8508" y="1830"/>
                    <a:pt x="8508" y="1829"/>
                  </a:cubicBezTo>
                  <a:lnTo>
                    <a:pt x="8508" y="1829"/>
                  </a:lnTo>
                  <a:cubicBezTo>
                    <a:pt x="8510" y="1818"/>
                    <a:pt x="8511" y="1813"/>
                    <a:pt x="8511" y="1813"/>
                  </a:cubicBezTo>
                  <a:close/>
                  <a:moveTo>
                    <a:pt x="329" y="1"/>
                  </a:moveTo>
                  <a:cubicBezTo>
                    <a:pt x="234" y="1"/>
                    <a:pt x="126" y="42"/>
                    <a:pt x="1" y="119"/>
                  </a:cubicBezTo>
                  <a:cubicBezTo>
                    <a:pt x="111" y="386"/>
                    <a:pt x="246" y="646"/>
                    <a:pt x="323" y="923"/>
                  </a:cubicBezTo>
                  <a:cubicBezTo>
                    <a:pt x="486" y="1527"/>
                    <a:pt x="611" y="2141"/>
                    <a:pt x="767" y="2748"/>
                  </a:cubicBezTo>
                  <a:cubicBezTo>
                    <a:pt x="930" y="3390"/>
                    <a:pt x="1280" y="3883"/>
                    <a:pt x="1957" y="4122"/>
                  </a:cubicBezTo>
                  <a:cubicBezTo>
                    <a:pt x="2366" y="3983"/>
                    <a:pt x="2592" y="3671"/>
                    <a:pt x="2675" y="3272"/>
                  </a:cubicBezTo>
                  <a:cubicBezTo>
                    <a:pt x="2779" y="2790"/>
                    <a:pt x="2832" y="2294"/>
                    <a:pt x="2898" y="1805"/>
                  </a:cubicBezTo>
                  <a:cubicBezTo>
                    <a:pt x="2928" y="1583"/>
                    <a:pt x="2973" y="1378"/>
                    <a:pt x="3237" y="1256"/>
                  </a:cubicBezTo>
                  <a:cubicBezTo>
                    <a:pt x="3327" y="1458"/>
                    <a:pt x="3404" y="1645"/>
                    <a:pt x="3490" y="1826"/>
                  </a:cubicBezTo>
                  <a:cubicBezTo>
                    <a:pt x="3733" y="2325"/>
                    <a:pt x="3956" y="2835"/>
                    <a:pt x="4236" y="3310"/>
                  </a:cubicBezTo>
                  <a:cubicBezTo>
                    <a:pt x="4368" y="3529"/>
                    <a:pt x="4622" y="3678"/>
                    <a:pt x="4774" y="3817"/>
                  </a:cubicBezTo>
                  <a:cubicBezTo>
                    <a:pt x="5274" y="3706"/>
                    <a:pt x="5444" y="3432"/>
                    <a:pt x="5503" y="3051"/>
                  </a:cubicBezTo>
                  <a:cubicBezTo>
                    <a:pt x="5559" y="2693"/>
                    <a:pt x="5666" y="2339"/>
                    <a:pt x="5697" y="1978"/>
                  </a:cubicBezTo>
                  <a:cubicBezTo>
                    <a:pt x="5725" y="1663"/>
                    <a:pt x="5881" y="1454"/>
                    <a:pt x="6158" y="1187"/>
                  </a:cubicBezTo>
                  <a:cubicBezTo>
                    <a:pt x="6350" y="1589"/>
                    <a:pt x="6523" y="1937"/>
                    <a:pt x="6683" y="2290"/>
                  </a:cubicBezTo>
                  <a:cubicBezTo>
                    <a:pt x="6856" y="2676"/>
                    <a:pt x="6998" y="3078"/>
                    <a:pt x="7196" y="3453"/>
                  </a:cubicBezTo>
                  <a:cubicBezTo>
                    <a:pt x="7322" y="3694"/>
                    <a:pt x="7497" y="3809"/>
                    <a:pt x="7679" y="3809"/>
                  </a:cubicBezTo>
                  <a:cubicBezTo>
                    <a:pt x="7822" y="3809"/>
                    <a:pt x="7969" y="3739"/>
                    <a:pt x="8102" y="3605"/>
                  </a:cubicBezTo>
                  <a:cubicBezTo>
                    <a:pt x="8247" y="2984"/>
                    <a:pt x="8382" y="2415"/>
                    <a:pt x="8515" y="1850"/>
                  </a:cubicBezTo>
                  <a:cubicBezTo>
                    <a:pt x="8514" y="1849"/>
                    <a:pt x="8514" y="1847"/>
                    <a:pt x="8513" y="1846"/>
                  </a:cubicBezTo>
                  <a:lnTo>
                    <a:pt x="8513" y="1846"/>
                  </a:lnTo>
                  <a:cubicBezTo>
                    <a:pt x="8708" y="1570"/>
                    <a:pt x="8899" y="1297"/>
                    <a:pt x="9101" y="1011"/>
                  </a:cubicBezTo>
                  <a:cubicBezTo>
                    <a:pt x="9496" y="1208"/>
                    <a:pt x="9555" y="1541"/>
                    <a:pt x="9649" y="1836"/>
                  </a:cubicBezTo>
                  <a:cubicBezTo>
                    <a:pt x="9764" y="2214"/>
                    <a:pt x="9843" y="2603"/>
                    <a:pt x="9947" y="2984"/>
                  </a:cubicBezTo>
                  <a:cubicBezTo>
                    <a:pt x="10047" y="3335"/>
                    <a:pt x="10225" y="3626"/>
                    <a:pt x="10606" y="3762"/>
                  </a:cubicBezTo>
                  <a:cubicBezTo>
                    <a:pt x="10755" y="3678"/>
                    <a:pt x="10904" y="3592"/>
                    <a:pt x="11043" y="3512"/>
                  </a:cubicBezTo>
                  <a:cubicBezTo>
                    <a:pt x="11432" y="2686"/>
                    <a:pt x="11456" y="1718"/>
                    <a:pt x="12206" y="961"/>
                  </a:cubicBezTo>
                  <a:cubicBezTo>
                    <a:pt x="12386" y="1739"/>
                    <a:pt x="12542" y="2433"/>
                    <a:pt x="12699" y="3106"/>
                  </a:cubicBezTo>
                  <a:cubicBezTo>
                    <a:pt x="12882" y="3269"/>
                    <a:pt x="13045" y="3411"/>
                    <a:pt x="13271" y="3613"/>
                  </a:cubicBezTo>
                  <a:cubicBezTo>
                    <a:pt x="13430" y="3400"/>
                    <a:pt x="13610" y="3230"/>
                    <a:pt x="13701" y="3022"/>
                  </a:cubicBezTo>
                  <a:cubicBezTo>
                    <a:pt x="13885" y="2596"/>
                    <a:pt x="13996" y="2141"/>
                    <a:pt x="14180" y="1718"/>
                  </a:cubicBezTo>
                  <a:cubicBezTo>
                    <a:pt x="14322" y="1381"/>
                    <a:pt x="14460" y="1021"/>
                    <a:pt x="14859" y="798"/>
                  </a:cubicBezTo>
                  <a:cubicBezTo>
                    <a:pt x="15227" y="1635"/>
                    <a:pt x="15266" y="2519"/>
                    <a:pt x="15530" y="3421"/>
                  </a:cubicBezTo>
                  <a:cubicBezTo>
                    <a:pt x="15668" y="3578"/>
                    <a:pt x="15855" y="3789"/>
                    <a:pt x="16036" y="3991"/>
                  </a:cubicBezTo>
                  <a:cubicBezTo>
                    <a:pt x="16483" y="3796"/>
                    <a:pt x="16598" y="3453"/>
                    <a:pt x="16709" y="3075"/>
                  </a:cubicBezTo>
                  <a:cubicBezTo>
                    <a:pt x="16851" y="2588"/>
                    <a:pt x="17014" y="2106"/>
                    <a:pt x="17229" y="1652"/>
                  </a:cubicBezTo>
                  <a:cubicBezTo>
                    <a:pt x="17365" y="1371"/>
                    <a:pt x="17580" y="1111"/>
                    <a:pt x="18013" y="1076"/>
                  </a:cubicBezTo>
                  <a:cubicBezTo>
                    <a:pt x="18111" y="1235"/>
                    <a:pt x="18249" y="1409"/>
                    <a:pt x="18326" y="1603"/>
                  </a:cubicBezTo>
                  <a:cubicBezTo>
                    <a:pt x="18489" y="2026"/>
                    <a:pt x="18635" y="2457"/>
                    <a:pt x="18763" y="2891"/>
                  </a:cubicBezTo>
                  <a:cubicBezTo>
                    <a:pt x="18881" y="3280"/>
                    <a:pt x="19120" y="3533"/>
                    <a:pt x="19467" y="3696"/>
                  </a:cubicBezTo>
                  <a:cubicBezTo>
                    <a:pt x="20289" y="3189"/>
                    <a:pt x="20130" y="2284"/>
                    <a:pt x="20431" y="1589"/>
                  </a:cubicBezTo>
                  <a:cubicBezTo>
                    <a:pt x="20750" y="1406"/>
                    <a:pt x="21073" y="1222"/>
                    <a:pt x="21371" y="1048"/>
                  </a:cubicBezTo>
                  <a:cubicBezTo>
                    <a:pt x="22020" y="1250"/>
                    <a:pt x="22212" y="1773"/>
                    <a:pt x="22395" y="2276"/>
                  </a:cubicBezTo>
                  <a:cubicBezTo>
                    <a:pt x="22569" y="2752"/>
                    <a:pt x="22690" y="3241"/>
                    <a:pt x="23221" y="3470"/>
                  </a:cubicBezTo>
                  <a:cubicBezTo>
                    <a:pt x="23703" y="3234"/>
                    <a:pt x="23821" y="2755"/>
                    <a:pt x="23973" y="2305"/>
                  </a:cubicBezTo>
                  <a:cubicBezTo>
                    <a:pt x="24047" y="2093"/>
                    <a:pt x="24064" y="1857"/>
                    <a:pt x="24164" y="1663"/>
                  </a:cubicBezTo>
                  <a:cubicBezTo>
                    <a:pt x="24277" y="1449"/>
                    <a:pt x="24436" y="1341"/>
                    <a:pt x="24606" y="1341"/>
                  </a:cubicBezTo>
                  <a:cubicBezTo>
                    <a:pt x="24743" y="1341"/>
                    <a:pt x="24888" y="1412"/>
                    <a:pt x="25022" y="1555"/>
                  </a:cubicBezTo>
                  <a:cubicBezTo>
                    <a:pt x="25202" y="1749"/>
                    <a:pt x="25344" y="1971"/>
                    <a:pt x="25496" y="2186"/>
                  </a:cubicBezTo>
                  <a:cubicBezTo>
                    <a:pt x="25698" y="2468"/>
                    <a:pt x="25948" y="2683"/>
                    <a:pt x="26329" y="2783"/>
                  </a:cubicBezTo>
                  <a:cubicBezTo>
                    <a:pt x="26596" y="2609"/>
                    <a:pt x="26784" y="2374"/>
                    <a:pt x="26825" y="2020"/>
                  </a:cubicBezTo>
                  <a:cubicBezTo>
                    <a:pt x="26354" y="2016"/>
                    <a:pt x="26163" y="1933"/>
                    <a:pt x="25909" y="1568"/>
                  </a:cubicBezTo>
                  <a:cubicBezTo>
                    <a:pt x="25621" y="1160"/>
                    <a:pt x="25261" y="861"/>
                    <a:pt x="24747" y="722"/>
                  </a:cubicBezTo>
                  <a:cubicBezTo>
                    <a:pt x="24497" y="830"/>
                    <a:pt x="24231" y="944"/>
                    <a:pt x="24036" y="1027"/>
                  </a:cubicBezTo>
                  <a:cubicBezTo>
                    <a:pt x="23685" y="1402"/>
                    <a:pt x="23384" y="1722"/>
                    <a:pt x="23058" y="2061"/>
                  </a:cubicBezTo>
                  <a:cubicBezTo>
                    <a:pt x="22673" y="1305"/>
                    <a:pt x="22406" y="490"/>
                    <a:pt x="21472" y="365"/>
                  </a:cubicBezTo>
                  <a:cubicBezTo>
                    <a:pt x="21314" y="406"/>
                    <a:pt x="21214" y="584"/>
                    <a:pt x="21074" y="584"/>
                  </a:cubicBezTo>
                  <a:cubicBezTo>
                    <a:pt x="21026" y="584"/>
                    <a:pt x="20974" y="564"/>
                    <a:pt x="20914" y="511"/>
                  </a:cubicBezTo>
                  <a:lnTo>
                    <a:pt x="20914" y="511"/>
                  </a:lnTo>
                  <a:lnTo>
                    <a:pt x="20921" y="521"/>
                  </a:lnTo>
                  <a:cubicBezTo>
                    <a:pt x="20251" y="920"/>
                    <a:pt x="19869" y="1610"/>
                    <a:pt x="19283" y="2114"/>
                  </a:cubicBezTo>
                  <a:cubicBezTo>
                    <a:pt x="19131" y="1808"/>
                    <a:pt x="18978" y="1499"/>
                    <a:pt x="18763" y="1069"/>
                  </a:cubicBezTo>
                  <a:cubicBezTo>
                    <a:pt x="18766" y="830"/>
                    <a:pt x="18551" y="545"/>
                    <a:pt x="18201" y="462"/>
                  </a:cubicBezTo>
                  <a:cubicBezTo>
                    <a:pt x="18084" y="434"/>
                    <a:pt x="17971" y="419"/>
                    <a:pt x="17861" y="419"/>
                  </a:cubicBezTo>
                  <a:cubicBezTo>
                    <a:pt x="17551" y="419"/>
                    <a:pt x="17275" y="537"/>
                    <a:pt x="17053" y="798"/>
                  </a:cubicBezTo>
                  <a:cubicBezTo>
                    <a:pt x="16695" y="1222"/>
                    <a:pt x="16355" y="1659"/>
                    <a:pt x="15998" y="2100"/>
                  </a:cubicBezTo>
                  <a:cubicBezTo>
                    <a:pt x="15744" y="1451"/>
                    <a:pt x="15863" y="636"/>
                    <a:pt x="15137" y="223"/>
                  </a:cubicBezTo>
                  <a:cubicBezTo>
                    <a:pt x="15045" y="198"/>
                    <a:pt x="14958" y="186"/>
                    <a:pt x="14876" y="186"/>
                  </a:cubicBezTo>
                  <a:cubicBezTo>
                    <a:pt x="14608" y="186"/>
                    <a:pt x="14393" y="316"/>
                    <a:pt x="14228" y="577"/>
                  </a:cubicBezTo>
                  <a:cubicBezTo>
                    <a:pt x="14093" y="785"/>
                    <a:pt x="13954" y="990"/>
                    <a:pt x="13823" y="1198"/>
                  </a:cubicBezTo>
                  <a:cubicBezTo>
                    <a:pt x="13625" y="1514"/>
                    <a:pt x="13437" y="1829"/>
                    <a:pt x="13191" y="2228"/>
                  </a:cubicBezTo>
                  <a:cubicBezTo>
                    <a:pt x="13115" y="1951"/>
                    <a:pt x="13066" y="1773"/>
                    <a:pt x="13021" y="1593"/>
                  </a:cubicBezTo>
                  <a:cubicBezTo>
                    <a:pt x="12973" y="1409"/>
                    <a:pt x="12944" y="1222"/>
                    <a:pt x="12878" y="1045"/>
                  </a:cubicBezTo>
                  <a:cubicBezTo>
                    <a:pt x="12732" y="634"/>
                    <a:pt x="12527" y="448"/>
                    <a:pt x="12152" y="448"/>
                  </a:cubicBezTo>
                  <a:cubicBezTo>
                    <a:pt x="12041" y="448"/>
                    <a:pt x="11914" y="465"/>
                    <a:pt x="11769" y="497"/>
                  </a:cubicBezTo>
                  <a:cubicBezTo>
                    <a:pt x="11376" y="1229"/>
                    <a:pt x="10963" y="1999"/>
                    <a:pt x="10499" y="2870"/>
                  </a:cubicBezTo>
                  <a:cubicBezTo>
                    <a:pt x="10419" y="2516"/>
                    <a:pt x="10391" y="2266"/>
                    <a:pt x="10301" y="2041"/>
                  </a:cubicBezTo>
                  <a:cubicBezTo>
                    <a:pt x="10142" y="1638"/>
                    <a:pt x="9975" y="1229"/>
                    <a:pt x="9743" y="868"/>
                  </a:cubicBezTo>
                  <a:cubicBezTo>
                    <a:pt x="9622" y="675"/>
                    <a:pt x="9390" y="568"/>
                    <a:pt x="9188" y="568"/>
                  </a:cubicBezTo>
                  <a:cubicBezTo>
                    <a:pt x="9088" y="568"/>
                    <a:pt x="8996" y="594"/>
                    <a:pt x="8927" y="649"/>
                  </a:cubicBezTo>
                  <a:cubicBezTo>
                    <a:pt x="8674" y="854"/>
                    <a:pt x="8420" y="1097"/>
                    <a:pt x="8251" y="1374"/>
                  </a:cubicBezTo>
                  <a:cubicBezTo>
                    <a:pt x="7987" y="1805"/>
                    <a:pt x="7796" y="2276"/>
                    <a:pt x="7522" y="2832"/>
                  </a:cubicBezTo>
                  <a:cubicBezTo>
                    <a:pt x="7341" y="2391"/>
                    <a:pt x="7199" y="2037"/>
                    <a:pt x="7053" y="1683"/>
                  </a:cubicBezTo>
                  <a:cubicBezTo>
                    <a:pt x="6880" y="1256"/>
                    <a:pt x="6683" y="851"/>
                    <a:pt x="6145" y="694"/>
                  </a:cubicBezTo>
                  <a:cubicBezTo>
                    <a:pt x="5961" y="774"/>
                    <a:pt x="5753" y="868"/>
                    <a:pt x="5559" y="955"/>
                  </a:cubicBezTo>
                  <a:cubicBezTo>
                    <a:pt x="5256" y="1642"/>
                    <a:pt x="4968" y="2294"/>
                    <a:pt x="4680" y="2950"/>
                  </a:cubicBezTo>
                  <a:cubicBezTo>
                    <a:pt x="4406" y="2658"/>
                    <a:pt x="4070" y="1937"/>
                    <a:pt x="3980" y="1469"/>
                  </a:cubicBezTo>
                  <a:cubicBezTo>
                    <a:pt x="3883" y="974"/>
                    <a:pt x="3648" y="718"/>
                    <a:pt x="3293" y="718"/>
                  </a:cubicBezTo>
                  <a:cubicBezTo>
                    <a:pt x="3140" y="718"/>
                    <a:pt x="2965" y="765"/>
                    <a:pt x="2769" y="861"/>
                  </a:cubicBezTo>
                  <a:cubicBezTo>
                    <a:pt x="2669" y="1069"/>
                    <a:pt x="2519" y="1281"/>
                    <a:pt x="2457" y="1514"/>
                  </a:cubicBezTo>
                  <a:cubicBezTo>
                    <a:pt x="2318" y="2047"/>
                    <a:pt x="2228" y="2593"/>
                    <a:pt x="2096" y="3126"/>
                  </a:cubicBezTo>
                  <a:cubicBezTo>
                    <a:pt x="2062" y="3269"/>
                    <a:pt x="1947" y="3394"/>
                    <a:pt x="1853" y="3550"/>
                  </a:cubicBezTo>
                  <a:cubicBezTo>
                    <a:pt x="1475" y="3307"/>
                    <a:pt x="1277" y="2998"/>
                    <a:pt x="1204" y="2609"/>
                  </a:cubicBezTo>
                  <a:cubicBezTo>
                    <a:pt x="1125" y="2165"/>
                    <a:pt x="1072" y="1711"/>
                    <a:pt x="975" y="1270"/>
                  </a:cubicBezTo>
                  <a:cubicBezTo>
                    <a:pt x="899" y="931"/>
                    <a:pt x="808" y="587"/>
                    <a:pt x="663" y="275"/>
                  </a:cubicBezTo>
                  <a:cubicBezTo>
                    <a:pt x="575" y="86"/>
                    <a:pt x="466" y="1"/>
                    <a:pt x="3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9" name="Google Shape;4769;p34"/>
            <p:cNvSpPr/>
            <p:nvPr/>
          </p:nvSpPr>
          <p:spPr>
            <a:xfrm>
              <a:off x="7115700" y="1136527"/>
              <a:ext cx="1442562" cy="265861"/>
            </a:xfrm>
            <a:custGeom>
              <a:avLst/>
              <a:gdLst/>
              <a:ahLst/>
              <a:cxnLst/>
              <a:rect l="l" t="t" r="r" b="b"/>
              <a:pathLst>
                <a:path w="24200" h="4460" extrusionOk="0">
                  <a:moveTo>
                    <a:pt x="15270" y="1512"/>
                  </a:moveTo>
                  <a:lnTo>
                    <a:pt x="15270" y="1512"/>
                  </a:lnTo>
                  <a:cubicBezTo>
                    <a:pt x="15267" y="1515"/>
                    <a:pt x="15264" y="1518"/>
                    <a:pt x="15262" y="1521"/>
                  </a:cubicBezTo>
                  <a:lnTo>
                    <a:pt x="15276" y="1524"/>
                  </a:lnTo>
                  <a:cubicBezTo>
                    <a:pt x="15274" y="1520"/>
                    <a:pt x="15272" y="1516"/>
                    <a:pt x="15270" y="1512"/>
                  </a:cubicBezTo>
                  <a:close/>
                  <a:moveTo>
                    <a:pt x="11779" y="1840"/>
                  </a:moveTo>
                  <a:cubicBezTo>
                    <a:pt x="11789" y="1860"/>
                    <a:pt x="11800" y="1878"/>
                    <a:pt x="11810" y="1899"/>
                  </a:cubicBezTo>
                  <a:lnTo>
                    <a:pt x="11747" y="1899"/>
                  </a:lnTo>
                  <a:cubicBezTo>
                    <a:pt x="11758" y="1881"/>
                    <a:pt x="11768" y="1860"/>
                    <a:pt x="11779" y="1840"/>
                  </a:cubicBezTo>
                  <a:close/>
                  <a:moveTo>
                    <a:pt x="295" y="0"/>
                  </a:moveTo>
                  <a:cubicBezTo>
                    <a:pt x="179" y="0"/>
                    <a:pt x="75" y="37"/>
                    <a:pt x="0" y="168"/>
                  </a:cubicBezTo>
                  <a:cubicBezTo>
                    <a:pt x="128" y="352"/>
                    <a:pt x="282" y="501"/>
                    <a:pt x="351" y="678"/>
                  </a:cubicBezTo>
                  <a:cubicBezTo>
                    <a:pt x="448" y="938"/>
                    <a:pt x="490" y="1215"/>
                    <a:pt x="545" y="1490"/>
                  </a:cubicBezTo>
                  <a:cubicBezTo>
                    <a:pt x="677" y="2131"/>
                    <a:pt x="788" y="2780"/>
                    <a:pt x="940" y="3422"/>
                  </a:cubicBezTo>
                  <a:cubicBezTo>
                    <a:pt x="1030" y="3803"/>
                    <a:pt x="1302" y="4041"/>
                    <a:pt x="1550" y="4041"/>
                  </a:cubicBezTo>
                  <a:cubicBezTo>
                    <a:pt x="1562" y="4041"/>
                    <a:pt x="1574" y="4040"/>
                    <a:pt x="1585" y="4039"/>
                  </a:cubicBezTo>
                  <a:cubicBezTo>
                    <a:pt x="1846" y="4015"/>
                    <a:pt x="2033" y="3713"/>
                    <a:pt x="2068" y="3290"/>
                  </a:cubicBezTo>
                  <a:cubicBezTo>
                    <a:pt x="2093" y="2999"/>
                    <a:pt x="2085" y="2697"/>
                    <a:pt x="2165" y="2422"/>
                  </a:cubicBezTo>
                  <a:cubicBezTo>
                    <a:pt x="2290" y="1985"/>
                    <a:pt x="2411" y="1535"/>
                    <a:pt x="2769" y="1098"/>
                  </a:cubicBezTo>
                  <a:cubicBezTo>
                    <a:pt x="2897" y="1389"/>
                    <a:pt x="3004" y="1607"/>
                    <a:pt x="3084" y="1833"/>
                  </a:cubicBezTo>
                  <a:cubicBezTo>
                    <a:pt x="3220" y="2218"/>
                    <a:pt x="3303" y="2624"/>
                    <a:pt x="3466" y="2995"/>
                  </a:cubicBezTo>
                  <a:cubicBezTo>
                    <a:pt x="3685" y="3495"/>
                    <a:pt x="3862" y="4050"/>
                    <a:pt x="4528" y="4233"/>
                  </a:cubicBezTo>
                  <a:cubicBezTo>
                    <a:pt x="4621" y="4154"/>
                    <a:pt x="4784" y="4081"/>
                    <a:pt x="4826" y="3967"/>
                  </a:cubicBezTo>
                  <a:cubicBezTo>
                    <a:pt x="4958" y="3616"/>
                    <a:pt x="5069" y="3252"/>
                    <a:pt x="5132" y="2880"/>
                  </a:cubicBezTo>
                  <a:cubicBezTo>
                    <a:pt x="5194" y="2513"/>
                    <a:pt x="5173" y="2131"/>
                    <a:pt x="5211" y="1756"/>
                  </a:cubicBezTo>
                  <a:cubicBezTo>
                    <a:pt x="5257" y="1372"/>
                    <a:pt x="5423" y="1063"/>
                    <a:pt x="5894" y="910"/>
                  </a:cubicBezTo>
                  <a:cubicBezTo>
                    <a:pt x="6002" y="1032"/>
                    <a:pt x="6141" y="1153"/>
                    <a:pt x="6235" y="1302"/>
                  </a:cubicBezTo>
                  <a:cubicBezTo>
                    <a:pt x="6668" y="2006"/>
                    <a:pt x="6735" y="2822"/>
                    <a:pt x="6887" y="3606"/>
                  </a:cubicBezTo>
                  <a:cubicBezTo>
                    <a:pt x="6967" y="4025"/>
                    <a:pt x="7147" y="4296"/>
                    <a:pt x="7598" y="4459"/>
                  </a:cubicBezTo>
                  <a:cubicBezTo>
                    <a:pt x="7785" y="4175"/>
                    <a:pt x="7969" y="3900"/>
                    <a:pt x="8157" y="3623"/>
                  </a:cubicBezTo>
                  <a:cubicBezTo>
                    <a:pt x="8136" y="3616"/>
                    <a:pt x="8118" y="3609"/>
                    <a:pt x="8101" y="3602"/>
                  </a:cubicBezTo>
                  <a:cubicBezTo>
                    <a:pt x="8157" y="3408"/>
                    <a:pt x="8212" y="3213"/>
                    <a:pt x="8267" y="3019"/>
                  </a:cubicBezTo>
                  <a:cubicBezTo>
                    <a:pt x="8288" y="2377"/>
                    <a:pt x="8795" y="1399"/>
                    <a:pt x="9357" y="1125"/>
                  </a:cubicBezTo>
                  <a:cubicBezTo>
                    <a:pt x="9468" y="1351"/>
                    <a:pt x="9611" y="1566"/>
                    <a:pt x="9686" y="1805"/>
                  </a:cubicBezTo>
                  <a:cubicBezTo>
                    <a:pt x="9832" y="2263"/>
                    <a:pt x="9919" y="2742"/>
                    <a:pt x="10072" y="3200"/>
                  </a:cubicBezTo>
                  <a:cubicBezTo>
                    <a:pt x="10224" y="3665"/>
                    <a:pt x="10370" y="4161"/>
                    <a:pt x="10964" y="4358"/>
                  </a:cubicBezTo>
                  <a:cubicBezTo>
                    <a:pt x="11307" y="4133"/>
                    <a:pt x="11317" y="3692"/>
                    <a:pt x="11526" y="3418"/>
                  </a:cubicBezTo>
                  <a:lnTo>
                    <a:pt x="11526" y="2343"/>
                  </a:lnTo>
                  <a:cubicBezTo>
                    <a:pt x="11619" y="2457"/>
                    <a:pt x="11657" y="2502"/>
                    <a:pt x="11702" y="2558"/>
                  </a:cubicBezTo>
                  <a:cubicBezTo>
                    <a:pt x="11775" y="2073"/>
                    <a:pt x="11879" y="1628"/>
                    <a:pt x="12427" y="1337"/>
                  </a:cubicBezTo>
                  <a:cubicBezTo>
                    <a:pt x="12521" y="1656"/>
                    <a:pt x="12601" y="1913"/>
                    <a:pt x="12670" y="2177"/>
                  </a:cubicBezTo>
                  <a:cubicBezTo>
                    <a:pt x="12757" y="2513"/>
                    <a:pt x="12834" y="2856"/>
                    <a:pt x="12920" y="3197"/>
                  </a:cubicBezTo>
                  <a:cubicBezTo>
                    <a:pt x="13014" y="3561"/>
                    <a:pt x="13274" y="3783"/>
                    <a:pt x="13572" y="3963"/>
                  </a:cubicBezTo>
                  <a:cubicBezTo>
                    <a:pt x="14395" y="3575"/>
                    <a:pt x="14586" y="2752"/>
                    <a:pt x="14890" y="2044"/>
                  </a:cubicBezTo>
                  <a:cubicBezTo>
                    <a:pt x="14953" y="1830"/>
                    <a:pt x="15012" y="1611"/>
                    <a:pt x="15071" y="1396"/>
                  </a:cubicBezTo>
                  <a:cubicBezTo>
                    <a:pt x="15113" y="1386"/>
                    <a:pt x="15151" y="1375"/>
                    <a:pt x="15193" y="1365"/>
                  </a:cubicBezTo>
                  <a:cubicBezTo>
                    <a:pt x="15218" y="1416"/>
                    <a:pt x="15244" y="1464"/>
                    <a:pt x="15270" y="1512"/>
                  </a:cubicBezTo>
                  <a:lnTo>
                    <a:pt x="15270" y="1512"/>
                  </a:lnTo>
                  <a:cubicBezTo>
                    <a:pt x="15444" y="1321"/>
                    <a:pt x="15623" y="1128"/>
                    <a:pt x="15865" y="861"/>
                  </a:cubicBezTo>
                  <a:cubicBezTo>
                    <a:pt x="16358" y="1826"/>
                    <a:pt x="16368" y="2818"/>
                    <a:pt x="16719" y="3706"/>
                  </a:cubicBezTo>
                  <a:cubicBezTo>
                    <a:pt x="16909" y="3891"/>
                    <a:pt x="17079" y="4138"/>
                    <a:pt x="17359" y="4138"/>
                  </a:cubicBezTo>
                  <a:cubicBezTo>
                    <a:pt x="17448" y="4138"/>
                    <a:pt x="17548" y="4113"/>
                    <a:pt x="17663" y="4054"/>
                  </a:cubicBezTo>
                  <a:cubicBezTo>
                    <a:pt x="17780" y="3363"/>
                    <a:pt x="17905" y="2645"/>
                    <a:pt x="18020" y="1979"/>
                  </a:cubicBezTo>
                  <a:cubicBezTo>
                    <a:pt x="18183" y="1764"/>
                    <a:pt x="18315" y="1594"/>
                    <a:pt x="18499" y="1351"/>
                  </a:cubicBezTo>
                  <a:cubicBezTo>
                    <a:pt x="18658" y="1753"/>
                    <a:pt x="18895" y="2103"/>
                    <a:pt x="18915" y="2464"/>
                  </a:cubicBezTo>
                  <a:cubicBezTo>
                    <a:pt x="18946" y="3002"/>
                    <a:pt x="19210" y="3397"/>
                    <a:pt x="19467" y="3838"/>
                  </a:cubicBezTo>
                  <a:cubicBezTo>
                    <a:pt x="19599" y="3876"/>
                    <a:pt x="19737" y="3918"/>
                    <a:pt x="19862" y="3953"/>
                  </a:cubicBezTo>
                  <a:cubicBezTo>
                    <a:pt x="20019" y="3831"/>
                    <a:pt x="20157" y="3727"/>
                    <a:pt x="20299" y="3613"/>
                  </a:cubicBezTo>
                  <a:cubicBezTo>
                    <a:pt x="20483" y="3078"/>
                    <a:pt x="20667" y="2541"/>
                    <a:pt x="20848" y="2003"/>
                  </a:cubicBezTo>
                  <a:cubicBezTo>
                    <a:pt x="20962" y="1660"/>
                    <a:pt x="21184" y="1410"/>
                    <a:pt x="21548" y="1191"/>
                  </a:cubicBezTo>
                  <a:cubicBezTo>
                    <a:pt x="21621" y="1347"/>
                    <a:pt x="21701" y="1461"/>
                    <a:pt x="21729" y="1590"/>
                  </a:cubicBezTo>
                  <a:cubicBezTo>
                    <a:pt x="21788" y="1847"/>
                    <a:pt x="21868" y="2114"/>
                    <a:pt x="21850" y="2371"/>
                  </a:cubicBezTo>
                  <a:cubicBezTo>
                    <a:pt x="21819" y="2943"/>
                    <a:pt x="22149" y="3200"/>
                    <a:pt x="22592" y="3377"/>
                  </a:cubicBezTo>
                  <a:cubicBezTo>
                    <a:pt x="22898" y="3283"/>
                    <a:pt x="23037" y="3068"/>
                    <a:pt x="23151" y="2822"/>
                  </a:cubicBezTo>
                  <a:cubicBezTo>
                    <a:pt x="23150" y="2821"/>
                    <a:pt x="23149" y="2820"/>
                    <a:pt x="23147" y="2820"/>
                  </a:cubicBezTo>
                  <a:lnTo>
                    <a:pt x="23147" y="2820"/>
                  </a:lnTo>
                  <a:cubicBezTo>
                    <a:pt x="23281" y="2536"/>
                    <a:pt x="23206" y="2149"/>
                    <a:pt x="23585" y="1934"/>
                  </a:cubicBezTo>
                  <a:cubicBezTo>
                    <a:pt x="23661" y="2180"/>
                    <a:pt x="23734" y="2402"/>
                    <a:pt x="23817" y="2665"/>
                  </a:cubicBezTo>
                  <a:cubicBezTo>
                    <a:pt x="24199" y="2332"/>
                    <a:pt x="24074" y="1906"/>
                    <a:pt x="24192" y="1524"/>
                  </a:cubicBezTo>
                  <a:cubicBezTo>
                    <a:pt x="23963" y="1389"/>
                    <a:pt x="23745" y="1264"/>
                    <a:pt x="23529" y="1136"/>
                  </a:cubicBezTo>
                  <a:cubicBezTo>
                    <a:pt x="23522" y="1173"/>
                    <a:pt x="23519" y="1208"/>
                    <a:pt x="23512" y="1243"/>
                  </a:cubicBezTo>
                  <a:cubicBezTo>
                    <a:pt x="23186" y="1337"/>
                    <a:pt x="22860" y="1431"/>
                    <a:pt x="22534" y="1527"/>
                  </a:cubicBezTo>
                  <a:cubicBezTo>
                    <a:pt x="22377" y="958"/>
                    <a:pt x="22155" y="661"/>
                    <a:pt x="21514" y="661"/>
                  </a:cubicBezTo>
                  <a:cubicBezTo>
                    <a:pt x="21475" y="661"/>
                    <a:pt x="21434" y="662"/>
                    <a:pt x="21392" y="664"/>
                  </a:cubicBezTo>
                  <a:cubicBezTo>
                    <a:pt x="20636" y="1205"/>
                    <a:pt x="20254" y="2031"/>
                    <a:pt x="19734" y="2850"/>
                  </a:cubicBezTo>
                  <a:cubicBezTo>
                    <a:pt x="19678" y="2665"/>
                    <a:pt x="19651" y="2576"/>
                    <a:pt x="19620" y="2481"/>
                  </a:cubicBezTo>
                  <a:cubicBezTo>
                    <a:pt x="19477" y="2073"/>
                    <a:pt x="19342" y="1663"/>
                    <a:pt x="19189" y="1257"/>
                  </a:cubicBezTo>
                  <a:cubicBezTo>
                    <a:pt x="19074" y="944"/>
                    <a:pt x="18856" y="744"/>
                    <a:pt x="18506" y="720"/>
                  </a:cubicBezTo>
                  <a:cubicBezTo>
                    <a:pt x="18054" y="879"/>
                    <a:pt x="17996" y="934"/>
                    <a:pt x="17780" y="1399"/>
                  </a:cubicBezTo>
                  <a:cubicBezTo>
                    <a:pt x="17607" y="1785"/>
                    <a:pt x="17492" y="2214"/>
                    <a:pt x="17039" y="2416"/>
                  </a:cubicBezTo>
                  <a:cubicBezTo>
                    <a:pt x="16962" y="2076"/>
                    <a:pt x="16882" y="1750"/>
                    <a:pt x="16813" y="1423"/>
                  </a:cubicBezTo>
                  <a:cubicBezTo>
                    <a:pt x="16622" y="563"/>
                    <a:pt x="16327" y="428"/>
                    <a:pt x="15706" y="362"/>
                  </a:cubicBezTo>
                  <a:cubicBezTo>
                    <a:pt x="15515" y="494"/>
                    <a:pt x="15327" y="622"/>
                    <a:pt x="15207" y="709"/>
                  </a:cubicBezTo>
                  <a:cubicBezTo>
                    <a:pt x="14661" y="1476"/>
                    <a:pt x="14162" y="2183"/>
                    <a:pt x="13607" y="2968"/>
                  </a:cubicBezTo>
                  <a:cubicBezTo>
                    <a:pt x="13548" y="2752"/>
                    <a:pt x="13513" y="2645"/>
                    <a:pt x="13486" y="2534"/>
                  </a:cubicBezTo>
                  <a:cubicBezTo>
                    <a:pt x="13399" y="2180"/>
                    <a:pt x="13343" y="1819"/>
                    <a:pt x="13229" y="1476"/>
                  </a:cubicBezTo>
                  <a:cubicBezTo>
                    <a:pt x="13073" y="1021"/>
                    <a:pt x="12775" y="816"/>
                    <a:pt x="12372" y="816"/>
                  </a:cubicBezTo>
                  <a:cubicBezTo>
                    <a:pt x="12317" y="816"/>
                    <a:pt x="12260" y="820"/>
                    <a:pt x="12202" y="827"/>
                  </a:cubicBezTo>
                  <a:cubicBezTo>
                    <a:pt x="11779" y="1014"/>
                    <a:pt x="11622" y="1357"/>
                    <a:pt x="11473" y="1711"/>
                  </a:cubicBezTo>
                  <a:cubicBezTo>
                    <a:pt x="11244" y="2249"/>
                    <a:pt x="11009" y="2784"/>
                    <a:pt x="10741" y="3401"/>
                  </a:cubicBezTo>
                  <a:cubicBezTo>
                    <a:pt x="10640" y="3189"/>
                    <a:pt x="10554" y="3072"/>
                    <a:pt x="10526" y="2939"/>
                  </a:cubicBezTo>
                  <a:cubicBezTo>
                    <a:pt x="10443" y="2561"/>
                    <a:pt x="10384" y="2180"/>
                    <a:pt x="10307" y="1802"/>
                  </a:cubicBezTo>
                  <a:cubicBezTo>
                    <a:pt x="10207" y="1285"/>
                    <a:pt x="9950" y="879"/>
                    <a:pt x="9461" y="646"/>
                  </a:cubicBezTo>
                  <a:cubicBezTo>
                    <a:pt x="9132" y="646"/>
                    <a:pt x="8864" y="744"/>
                    <a:pt x="8691" y="1048"/>
                  </a:cubicBezTo>
                  <a:cubicBezTo>
                    <a:pt x="8493" y="1407"/>
                    <a:pt x="8271" y="1750"/>
                    <a:pt x="8073" y="2107"/>
                  </a:cubicBezTo>
                  <a:cubicBezTo>
                    <a:pt x="7893" y="2443"/>
                    <a:pt x="7734" y="2790"/>
                    <a:pt x="7526" y="3210"/>
                  </a:cubicBezTo>
                  <a:cubicBezTo>
                    <a:pt x="7459" y="3037"/>
                    <a:pt x="7428" y="2957"/>
                    <a:pt x="7396" y="2880"/>
                  </a:cubicBezTo>
                  <a:cubicBezTo>
                    <a:pt x="7151" y="2287"/>
                    <a:pt x="6935" y="1680"/>
                    <a:pt x="6647" y="1108"/>
                  </a:cubicBezTo>
                  <a:cubicBezTo>
                    <a:pt x="6458" y="726"/>
                    <a:pt x="6186" y="536"/>
                    <a:pt x="5906" y="536"/>
                  </a:cubicBezTo>
                  <a:cubicBezTo>
                    <a:pt x="5643" y="536"/>
                    <a:pt x="5372" y="703"/>
                    <a:pt x="5153" y="1035"/>
                  </a:cubicBezTo>
                  <a:cubicBezTo>
                    <a:pt x="5083" y="1143"/>
                    <a:pt x="5041" y="1271"/>
                    <a:pt x="4993" y="1392"/>
                  </a:cubicBezTo>
                  <a:cubicBezTo>
                    <a:pt x="4750" y="2010"/>
                    <a:pt x="4511" y="2631"/>
                    <a:pt x="4250" y="3297"/>
                  </a:cubicBezTo>
                  <a:cubicBezTo>
                    <a:pt x="3667" y="2510"/>
                    <a:pt x="3758" y="1511"/>
                    <a:pt x="3233" y="754"/>
                  </a:cubicBezTo>
                  <a:cubicBezTo>
                    <a:pt x="2998" y="695"/>
                    <a:pt x="2772" y="640"/>
                    <a:pt x="2525" y="577"/>
                  </a:cubicBezTo>
                  <a:cubicBezTo>
                    <a:pt x="1755" y="1323"/>
                    <a:pt x="1714" y="2371"/>
                    <a:pt x="1318" y="3359"/>
                  </a:cubicBezTo>
                  <a:cubicBezTo>
                    <a:pt x="1263" y="3106"/>
                    <a:pt x="1214" y="2950"/>
                    <a:pt x="1201" y="2794"/>
                  </a:cubicBezTo>
                  <a:cubicBezTo>
                    <a:pt x="1156" y="2343"/>
                    <a:pt x="1131" y="1892"/>
                    <a:pt x="1083" y="1441"/>
                  </a:cubicBezTo>
                  <a:cubicBezTo>
                    <a:pt x="1031" y="931"/>
                    <a:pt x="968" y="417"/>
                    <a:pt x="555" y="36"/>
                  </a:cubicBezTo>
                  <a:cubicBezTo>
                    <a:pt x="466" y="19"/>
                    <a:pt x="378" y="0"/>
                    <a:pt x="2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bg>
      <p:bgPr>
        <a:solidFill>
          <a:schemeClr val="accent4"/>
        </a:solidFill>
        <a:effectLst/>
      </p:bgPr>
    </p:bg>
    <p:spTree>
      <p:nvGrpSpPr>
        <p:cNvPr id="1" name="Shape 4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1" name="Google Shape;4771;p35"/>
          <p:cNvSpPr txBox="1">
            <a:spLocks noGrp="1"/>
          </p:cNvSpPr>
          <p:nvPr>
            <p:ph type="title"/>
          </p:nvPr>
        </p:nvSpPr>
        <p:spPr>
          <a:xfrm>
            <a:off x="914250" y="2770775"/>
            <a:ext cx="2100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772" name="Google Shape;4772;p35"/>
          <p:cNvSpPr txBox="1">
            <a:spLocks noGrp="1"/>
          </p:cNvSpPr>
          <p:nvPr>
            <p:ph type="subTitle" idx="1"/>
          </p:nvPr>
        </p:nvSpPr>
        <p:spPr>
          <a:xfrm>
            <a:off x="914400" y="3146072"/>
            <a:ext cx="2100300" cy="6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73" name="Google Shape;4773;p35"/>
          <p:cNvSpPr txBox="1">
            <a:spLocks noGrp="1"/>
          </p:cNvSpPr>
          <p:nvPr>
            <p:ph type="title" idx="2"/>
          </p:nvPr>
        </p:nvSpPr>
        <p:spPr>
          <a:xfrm>
            <a:off x="3521850" y="2770775"/>
            <a:ext cx="2100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774" name="Google Shape;4774;p35"/>
          <p:cNvSpPr txBox="1">
            <a:spLocks noGrp="1"/>
          </p:cNvSpPr>
          <p:nvPr>
            <p:ph type="subTitle" idx="3"/>
          </p:nvPr>
        </p:nvSpPr>
        <p:spPr>
          <a:xfrm>
            <a:off x="3521850" y="3146072"/>
            <a:ext cx="2100300" cy="6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75" name="Google Shape;4775;p35"/>
          <p:cNvSpPr txBox="1">
            <a:spLocks noGrp="1"/>
          </p:cNvSpPr>
          <p:nvPr>
            <p:ph type="title" idx="4"/>
          </p:nvPr>
        </p:nvSpPr>
        <p:spPr>
          <a:xfrm>
            <a:off x="6129450" y="2770775"/>
            <a:ext cx="2100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776" name="Google Shape;4776;p35"/>
          <p:cNvSpPr txBox="1">
            <a:spLocks noGrp="1"/>
          </p:cNvSpPr>
          <p:nvPr>
            <p:ph type="subTitle" idx="5"/>
          </p:nvPr>
        </p:nvSpPr>
        <p:spPr>
          <a:xfrm>
            <a:off x="6129450" y="3146072"/>
            <a:ext cx="2100300" cy="6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77" name="Google Shape;4777;p35"/>
          <p:cNvSpPr txBox="1">
            <a:spLocks noGrp="1"/>
          </p:cNvSpPr>
          <p:nvPr>
            <p:ph type="title" idx="6"/>
          </p:nvPr>
        </p:nvSpPr>
        <p:spPr>
          <a:xfrm>
            <a:off x="2468725" y="445025"/>
            <a:ext cx="4206600" cy="11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778" name="Google Shape;4778;p35"/>
          <p:cNvGrpSpPr/>
          <p:nvPr/>
        </p:nvGrpSpPr>
        <p:grpSpPr>
          <a:xfrm rot="-10252320">
            <a:off x="-1309699" y="4098031"/>
            <a:ext cx="4634460" cy="1255196"/>
            <a:chOff x="5021625" y="1087550"/>
            <a:chExt cx="996900" cy="283625"/>
          </a:xfrm>
        </p:grpSpPr>
        <p:sp>
          <p:nvSpPr>
            <p:cNvPr id="4779" name="Google Shape;4779;p35"/>
            <p:cNvSpPr/>
            <p:nvPr/>
          </p:nvSpPr>
          <p:spPr>
            <a:xfrm>
              <a:off x="5021625" y="1091500"/>
              <a:ext cx="996900" cy="249875"/>
            </a:xfrm>
            <a:custGeom>
              <a:avLst/>
              <a:gdLst/>
              <a:ahLst/>
              <a:cxnLst/>
              <a:rect l="l" t="t" r="r" b="b"/>
              <a:pathLst>
                <a:path w="39876" h="9995" extrusionOk="0">
                  <a:moveTo>
                    <a:pt x="27441" y="108"/>
                  </a:moveTo>
                  <a:cubicBezTo>
                    <a:pt x="27477" y="108"/>
                    <a:pt x="27504" y="146"/>
                    <a:pt x="27470" y="156"/>
                  </a:cubicBezTo>
                  <a:cubicBezTo>
                    <a:pt x="27468" y="157"/>
                    <a:pt x="27466" y="157"/>
                    <a:pt x="27464" y="157"/>
                  </a:cubicBezTo>
                  <a:cubicBezTo>
                    <a:pt x="27455" y="157"/>
                    <a:pt x="27450" y="150"/>
                    <a:pt x="27454" y="139"/>
                  </a:cubicBezTo>
                  <a:cubicBezTo>
                    <a:pt x="27457" y="129"/>
                    <a:pt x="27450" y="119"/>
                    <a:pt x="27433" y="114"/>
                  </a:cubicBezTo>
                  <a:cubicBezTo>
                    <a:pt x="27419" y="111"/>
                    <a:pt x="27422" y="108"/>
                    <a:pt x="27436" y="108"/>
                  </a:cubicBezTo>
                  <a:cubicBezTo>
                    <a:pt x="27438" y="108"/>
                    <a:pt x="27439" y="108"/>
                    <a:pt x="27441" y="108"/>
                  </a:cubicBezTo>
                  <a:close/>
                  <a:moveTo>
                    <a:pt x="28599" y="152"/>
                  </a:moveTo>
                  <a:cubicBezTo>
                    <a:pt x="28601" y="152"/>
                    <a:pt x="28603" y="152"/>
                    <a:pt x="28605" y="153"/>
                  </a:cubicBezTo>
                  <a:cubicBezTo>
                    <a:pt x="28623" y="156"/>
                    <a:pt x="28633" y="164"/>
                    <a:pt x="28636" y="170"/>
                  </a:cubicBezTo>
                  <a:cubicBezTo>
                    <a:pt x="28636" y="174"/>
                    <a:pt x="28629" y="181"/>
                    <a:pt x="28615" y="184"/>
                  </a:cubicBezTo>
                  <a:cubicBezTo>
                    <a:pt x="28614" y="185"/>
                    <a:pt x="28612" y="185"/>
                    <a:pt x="28610" y="185"/>
                  </a:cubicBezTo>
                  <a:cubicBezTo>
                    <a:pt x="28601" y="185"/>
                    <a:pt x="28591" y="179"/>
                    <a:pt x="28588" y="167"/>
                  </a:cubicBezTo>
                  <a:cubicBezTo>
                    <a:pt x="28585" y="158"/>
                    <a:pt x="28589" y="152"/>
                    <a:pt x="28599" y="152"/>
                  </a:cubicBezTo>
                  <a:close/>
                  <a:moveTo>
                    <a:pt x="27339" y="128"/>
                  </a:moveTo>
                  <a:cubicBezTo>
                    <a:pt x="27341" y="128"/>
                    <a:pt x="27340" y="131"/>
                    <a:pt x="27339" y="135"/>
                  </a:cubicBezTo>
                  <a:cubicBezTo>
                    <a:pt x="27332" y="146"/>
                    <a:pt x="27350" y="164"/>
                    <a:pt x="27381" y="170"/>
                  </a:cubicBezTo>
                  <a:cubicBezTo>
                    <a:pt x="27450" y="191"/>
                    <a:pt x="27457" y="226"/>
                    <a:pt x="27395" y="236"/>
                  </a:cubicBezTo>
                  <a:cubicBezTo>
                    <a:pt x="27392" y="236"/>
                    <a:pt x="27388" y="237"/>
                    <a:pt x="27385" y="237"/>
                  </a:cubicBezTo>
                  <a:cubicBezTo>
                    <a:pt x="27328" y="237"/>
                    <a:pt x="27285" y="172"/>
                    <a:pt x="27325" y="139"/>
                  </a:cubicBezTo>
                  <a:cubicBezTo>
                    <a:pt x="27332" y="132"/>
                    <a:pt x="27337" y="128"/>
                    <a:pt x="27339" y="128"/>
                  </a:cubicBezTo>
                  <a:close/>
                  <a:moveTo>
                    <a:pt x="29418" y="221"/>
                  </a:moveTo>
                  <a:cubicBezTo>
                    <a:pt x="29421" y="221"/>
                    <a:pt x="29424" y="222"/>
                    <a:pt x="29427" y="223"/>
                  </a:cubicBezTo>
                  <a:cubicBezTo>
                    <a:pt x="29441" y="226"/>
                    <a:pt x="29455" y="236"/>
                    <a:pt x="29459" y="247"/>
                  </a:cubicBezTo>
                  <a:cubicBezTo>
                    <a:pt x="29461" y="257"/>
                    <a:pt x="29458" y="262"/>
                    <a:pt x="29450" y="262"/>
                  </a:cubicBezTo>
                  <a:cubicBezTo>
                    <a:pt x="29448" y="262"/>
                    <a:pt x="29445" y="261"/>
                    <a:pt x="29441" y="260"/>
                  </a:cubicBezTo>
                  <a:cubicBezTo>
                    <a:pt x="29424" y="257"/>
                    <a:pt x="29410" y="247"/>
                    <a:pt x="29406" y="236"/>
                  </a:cubicBezTo>
                  <a:cubicBezTo>
                    <a:pt x="29404" y="226"/>
                    <a:pt x="29409" y="221"/>
                    <a:pt x="29418" y="221"/>
                  </a:cubicBezTo>
                  <a:close/>
                  <a:moveTo>
                    <a:pt x="28273" y="239"/>
                  </a:moveTo>
                  <a:cubicBezTo>
                    <a:pt x="28276" y="239"/>
                    <a:pt x="28279" y="239"/>
                    <a:pt x="28282" y="239"/>
                  </a:cubicBezTo>
                  <a:cubicBezTo>
                    <a:pt x="28303" y="239"/>
                    <a:pt x="28321" y="244"/>
                    <a:pt x="28321" y="250"/>
                  </a:cubicBezTo>
                  <a:cubicBezTo>
                    <a:pt x="28324" y="253"/>
                    <a:pt x="28311" y="260"/>
                    <a:pt x="28293" y="268"/>
                  </a:cubicBezTo>
                  <a:cubicBezTo>
                    <a:pt x="28288" y="268"/>
                    <a:pt x="28284" y="269"/>
                    <a:pt x="28279" y="269"/>
                  </a:cubicBezTo>
                  <a:cubicBezTo>
                    <a:pt x="28265" y="269"/>
                    <a:pt x="28254" y="264"/>
                    <a:pt x="28251" y="253"/>
                  </a:cubicBezTo>
                  <a:cubicBezTo>
                    <a:pt x="28249" y="245"/>
                    <a:pt x="28258" y="239"/>
                    <a:pt x="28273" y="239"/>
                  </a:cubicBezTo>
                  <a:close/>
                  <a:moveTo>
                    <a:pt x="22107" y="329"/>
                  </a:moveTo>
                  <a:cubicBezTo>
                    <a:pt x="22120" y="329"/>
                    <a:pt x="22132" y="333"/>
                    <a:pt x="22135" y="340"/>
                  </a:cubicBezTo>
                  <a:cubicBezTo>
                    <a:pt x="22138" y="354"/>
                    <a:pt x="22131" y="364"/>
                    <a:pt x="22117" y="368"/>
                  </a:cubicBezTo>
                  <a:cubicBezTo>
                    <a:pt x="22107" y="368"/>
                    <a:pt x="22090" y="364"/>
                    <a:pt x="22076" y="354"/>
                  </a:cubicBezTo>
                  <a:cubicBezTo>
                    <a:pt x="22066" y="348"/>
                    <a:pt x="22072" y="337"/>
                    <a:pt x="22093" y="330"/>
                  </a:cubicBezTo>
                  <a:cubicBezTo>
                    <a:pt x="22098" y="329"/>
                    <a:pt x="22102" y="329"/>
                    <a:pt x="22107" y="329"/>
                  </a:cubicBezTo>
                  <a:close/>
                  <a:moveTo>
                    <a:pt x="31541" y="403"/>
                  </a:moveTo>
                  <a:cubicBezTo>
                    <a:pt x="31599" y="403"/>
                    <a:pt x="31690" y="415"/>
                    <a:pt x="31693" y="423"/>
                  </a:cubicBezTo>
                  <a:cubicBezTo>
                    <a:pt x="31696" y="429"/>
                    <a:pt x="31671" y="435"/>
                    <a:pt x="31637" y="435"/>
                  </a:cubicBezTo>
                  <a:cubicBezTo>
                    <a:pt x="31629" y="435"/>
                    <a:pt x="31621" y="435"/>
                    <a:pt x="31613" y="434"/>
                  </a:cubicBezTo>
                  <a:cubicBezTo>
                    <a:pt x="31526" y="431"/>
                    <a:pt x="31471" y="413"/>
                    <a:pt x="31505" y="406"/>
                  </a:cubicBezTo>
                  <a:cubicBezTo>
                    <a:pt x="31513" y="404"/>
                    <a:pt x="31526" y="403"/>
                    <a:pt x="31541" y="403"/>
                  </a:cubicBezTo>
                  <a:close/>
                  <a:moveTo>
                    <a:pt x="35114" y="1092"/>
                  </a:moveTo>
                  <a:cubicBezTo>
                    <a:pt x="35121" y="1092"/>
                    <a:pt x="35125" y="1102"/>
                    <a:pt x="35131" y="1121"/>
                  </a:cubicBezTo>
                  <a:cubicBezTo>
                    <a:pt x="35138" y="1142"/>
                    <a:pt x="35135" y="1166"/>
                    <a:pt x="35124" y="1169"/>
                  </a:cubicBezTo>
                  <a:cubicBezTo>
                    <a:pt x="35121" y="1170"/>
                    <a:pt x="35117" y="1170"/>
                    <a:pt x="35114" y="1170"/>
                  </a:cubicBezTo>
                  <a:cubicBezTo>
                    <a:pt x="35083" y="1170"/>
                    <a:pt x="35071" y="1142"/>
                    <a:pt x="35093" y="1110"/>
                  </a:cubicBezTo>
                  <a:cubicBezTo>
                    <a:pt x="35103" y="1098"/>
                    <a:pt x="35109" y="1092"/>
                    <a:pt x="35114" y="1092"/>
                  </a:cubicBezTo>
                  <a:close/>
                  <a:moveTo>
                    <a:pt x="35235" y="1562"/>
                  </a:moveTo>
                  <a:cubicBezTo>
                    <a:pt x="35242" y="1562"/>
                    <a:pt x="35248" y="1568"/>
                    <a:pt x="35252" y="1582"/>
                  </a:cubicBezTo>
                  <a:cubicBezTo>
                    <a:pt x="35260" y="1592"/>
                    <a:pt x="35249" y="1603"/>
                    <a:pt x="35239" y="1607"/>
                  </a:cubicBezTo>
                  <a:cubicBezTo>
                    <a:pt x="35225" y="1610"/>
                    <a:pt x="35222" y="1624"/>
                    <a:pt x="35225" y="1642"/>
                  </a:cubicBezTo>
                  <a:cubicBezTo>
                    <a:pt x="35232" y="1659"/>
                    <a:pt x="35225" y="1672"/>
                    <a:pt x="35211" y="1676"/>
                  </a:cubicBezTo>
                  <a:cubicBezTo>
                    <a:pt x="35206" y="1678"/>
                    <a:pt x="35201" y="1679"/>
                    <a:pt x="35197" y="1679"/>
                  </a:cubicBezTo>
                  <a:cubicBezTo>
                    <a:pt x="35193" y="1679"/>
                    <a:pt x="35190" y="1678"/>
                    <a:pt x="35190" y="1676"/>
                  </a:cubicBezTo>
                  <a:cubicBezTo>
                    <a:pt x="35187" y="1616"/>
                    <a:pt x="35214" y="1562"/>
                    <a:pt x="35235" y="1562"/>
                  </a:cubicBezTo>
                  <a:close/>
                  <a:moveTo>
                    <a:pt x="35355" y="1748"/>
                  </a:moveTo>
                  <a:cubicBezTo>
                    <a:pt x="35368" y="1748"/>
                    <a:pt x="35377" y="1754"/>
                    <a:pt x="35374" y="1763"/>
                  </a:cubicBezTo>
                  <a:cubicBezTo>
                    <a:pt x="35371" y="1776"/>
                    <a:pt x="35356" y="1791"/>
                    <a:pt x="35343" y="1794"/>
                  </a:cubicBezTo>
                  <a:cubicBezTo>
                    <a:pt x="35341" y="1794"/>
                    <a:pt x="35339" y="1795"/>
                    <a:pt x="35338" y="1795"/>
                  </a:cubicBezTo>
                  <a:cubicBezTo>
                    <a:pt x="35329" y="1795"/>
                    <a:pt x="35322" y="1789"/>
                    <a:pt x="35318" y="1780"/>
                  </a:cubicBezTo>
                  <a:cubicBezTo>
                    <a:pt x="35315" y="1766"/>
                    <a:pt x="35326" y="1756"/>
                    <a:pt x="35346" y="1749"/>
                  </a:cubicBezTo>
                  <a:cubicBezTo>
                    <a:pt x="35350" y="1748"/>
                    <a:pt x="35352" y="1748"/>
                    <a:pt x="35355" y="1748"/>
                  </a:cubicBezTo>
                  <a:close/>
                  <a:moveTo>
                    <a:pt x="12443" y="1685"/>
                  </a:moveTo>
                  <a:cubicBezTo>
                    <a:pt x="12459" y="1685"/>
                    <a:pt x="12462" y="1694"/>
                    <a:pt x="12462" y="1714"/>
                  </a:cubicBezTo>
                  <a:cubicBezTo>
                    <a:pt x="12462" y="1738"/>
                    <a:pt x="12449" y="1752"/>
                    <a:pt x="12428" y="1752"/>
                  </a:cubicBezTo>
                  <a:cubicBezTo>
                    <a:pt x="12426" y="1752"/>
                    <a:pt x="12423" y="1752"/>
                    <a:pt x="12421" y="1752"/>
                  </a:cubicBezTo>
                  <a:cubicBezTo>
                    <a:pt x="12402" y="1752"/>
                    <a:pt x="12394" y="1766"/>
                    <a:pt x="12404" y="1797"/>
                  </a:cubicBezTo>
                  <a:cubicBezTo>
                    <a:pt x="12409" y="1820"/>
                    <a:pt x="12412" y="1830"/>
                    <a:pt x="12409" y="1830"/>
                  </a:cubicBezTo>
                  <a:cubicBezTo>
                    <a:pt x="12408" y="1830"/>
                    <a:pt x="12402" y="1822"/>
                    <a:pt x="12393" y="1808"/>
                  </a:cubicBezTo>
                  <a:cubicBezTo>
                    <a:pt x="12373" y="1776"/>
                    <a:pt x="12341" y="1756"/>
                    <a:pt x="12308" y="1756"/>
                  </a:cubicBezTo>
                  <a:cubicBezTo>
                    <a:pt x="12302" y="1756"/>
                    <a:pt x="12295" y="1757"/>
                    <a:pt x="12289" y="1759"/>
                  </a:cubicBezTo>
                  <a:cubicBezTo>
                    <a:pt x="12279" y="1763"/>
                    <a:pt x="12282" y="1770"/>
                    <a:pt x="12295" y="1780"/>
                  </a:cubicBezTo>
                  <a:cubicBezTo>
                    <a:pt x="12307" y="1789"/>
                    <a:pt x="12307" y="1795"/>
                    <a:pt x="12299" y="1795"/>
                  </a:cubicBezTo>
                  <a:cubicBezTo>
                    <a:pt x="12297" y="1795"/>
                    <a:pt x="12295" y="1794"/>
                    <a:pt x="12292" y="1794"/>
                  </a:cubicBezTo>
                  <a:cubicBezTo>
                    <a:pt x="12275" y="1791"/>
                    <a:pt x="12254" y="1773"/>
                    <a:pt x="12240" y="1752"/>
                  </a:cubicBezTo>
                  <a:cubicBezTo>
                    <a:pt x="12225" y="1729"/>
                    <a:pt x="12223" y="1719"/>
                    <a:pt x="12240" y="1719"/>
                  </a:cubicBezTo>
                  <a:cubicBezTo>
                    <a:pt x="12245" y="1719"/>
                    <a:pt x="12252" y="1720"/>
                    <a:pt x="12261" y="1721"/>
                  </a:cubicBezTo>
                  <a:cubicBezTo>
                    <a:pt x="12266" y="1723"/>
                    <a:pt x="12272" y="1723"/>
                    <a:pt x="12279" y="1723"/>
                  </a:cubicBezTo>
                  <a:cubicBezTo>
                    <a:pt x="12306" y="1723"/>
                    <a:pt x="12346" y="1714"/>
                    <a:pt x="12383" y="1701"/>
                  </a:cubicBezTo>
                  <a:cubicBezTo>
                    <a:pt x="12412" y="1690"/>
                    <a:pt x="12431" y="1685"/>
                    <a:pt x="12443" y="1685"/>
                  </a:cubicBezTo>
                  <a:close/>
                  <a:moveTo>
                    <a:pt x="11806" y="1884"/>
                  </a:moveTo>
                  <a:cubicBezTo>
                    <a:pt x="11818" y="1884"/>
                    <a:pt x="11823" y="1889"/>
                    <a:pt x="11821" y="1898"/>
                  </a:cubicBezTo>
                  <a:cubicBezTo>
                    <a:pt x="11817" y="1912"/>
                    <a:pt x="11800" y="1925"/>
                    <a:pt x="11783" y="1930"/>
                  </a:cubicBezTo>
                  <a:cubicBezTo>
                    <a:pt x="11778" y="1930"/>
                    <a:pt x="11774" y="1931"/>
                    <a:pt x="11770" y="1931"/>
                  </a:cubicBezTo>
                  <a:cubicBezTo>
                    <a:pt x="11757" y="1931"/>
                    <a:pt x="11747" y="1927"/>
                    <a:pt x="11744" y="1919"/>
                  </a:cubicBezTo>
                  <a:cubicBezTo>
                    <a:pt x="11741" y="1909"/>
                    <a:pt x="11758" y="1895"/>
                    <a:pt x="11783" y="1888"/>
                  </a:cubicBezTo>
                  <a:cubicBezTo>
                    <a:pt x="11792" y="1885"/>
                    <a:pt x="11800" y="1884"/>
                    <a:pt x="11806" y="1884"/>
                  </a:cubicBezTo>
                  <a:close/>
                  <a:moveTo>
                    <a:pt x="12920" y="1902"/>
                  </a:moveTo>
                  <a:cubicBezTo>
                    <a:pt x="12940" y="1902"/>
                    <a:pt x="12963" y="1908"/>
                    <a:pt x="12972" y="1919"/>
                  </a:cubicBezTo>
                  <a:cubicBezTo>
                    <a:pt x="12982" y="1933"/>
                    <a:pt x="12969" y="1940"/>
                    <a:pt x="12937" y="1940"/>
                  </a:cubicBezTo>
                  <a:cubicBezTo>
                    <a:pt x="12934" y="1940"/>
                    <a:pt x="12930" y="1940"/>
                    <a:pt x="12927" y="1940"/>
                  </a:cubicBezTo>
                  <a:cubicBezTo>
                    <a:pt x="12904" y="1940"/>
                    <a:pt x="12885" y="1932"/>
                    <a:pt x="12882" y="1922"/>
                  </a:cubicBezTo>
                  <a:cubicBezTo>
                    <a:pt x="12877" y="1909"/>
                    <a:pt x="12897" y="1902"/>
                    <a:pt x="12920" y="1902"/>
                  </a:cubicBezTo>
                  <a:close/>
                  <a:moveTo>
                    <a:pt x="12778" y="1918"/>
                  </a:moveTo>
                  <a:cubicBezTo>
                    <a:pt x="12780" y="1918"/>
                    <a:pt x="12783" y="1918"/>
                    <a:pt x="12785" y="1919"/>
                  </a:cubicBezTo>
                  <a:cubicBezTo>
                    <a:pt x="12799" y="1922"/>
                    <a:pt x="12812" y="1930"/>
                    <a:pt x="12812" y="1936"/>
                  </a:cubicBezTo>
                  <a:cubicBezTo>
                    <a:pt x="12816" y="1940"/>
                    <a:pt x="12806" y="1946"/>
                    <a:pt x="12795" y="1950"/>
                  </a:cubicBezTo>
                  <a:cubicBezTo>
                    <a:pt x="12793" y="1951"/>
                    <a:pt x="12791" y="1951"/>
                    <a:pt x="12789" y="1951"/>
                  </a:cubicBezTo>
                  <a:cubicBezTo>
                    <a:pt x="12777" y="1951"/>
                    <a:pt x="12767" y="1944"/>
                    <a:pt x="12764" y="1933"/>
                  </a:cubicBezTo>
                  <a:cubicBezTo>
                    <a:pt x="12761" y="1924"/>
                    <a:pt x="12768" y="1918"/>
                    <a:pt x="12778" y="1918"/>
                  </a:cubicBezTo>
                  <a:close/>
                  <a:moveTo>
                    <a:pt x="11929" y="2070"/>
                  </a:moveTo>
                  <a:cubicBezTo>
                    <a:pt x="11930" y="2070"/>
                    <a:pt x="11933" y="2071"/>
                    <a:pt x="11935" y="2071"/>
                  </a:cubicBezTo>
                  <a:cubicBezTo>
                    <a:pt x="11952" y="2075"/>
                    <a:pt x="11962" y="2082"/>
                    <a:pt x="11967" y="2085"/>
                  </a:cubicBezTo>
                  <a:cubicBezTo>
                    <a:pt x="11967" y="2092"/>
                    <a:pt x="11959" y="2099"/>
                    <a:pt x="11946" y="2103"/>
                  </a:cubicBezTo>
                  <a:cubicBezTo>
                    <a:pt x="11935" y="2103"/>
                    <a:pt x="11921" y="2096"/>
                    <a:pt x="11917" y="2085"/>
                  </a:cubicBezTo>
                  <a:cubicBezTo>
                    <a:pt x="11915" y="2077"/>
                    <a:pt x="11919" y="2070"/>
                    <a:pt x="11929" y="2070"/>
                  </a:cubicBezTo>
                  <a:close/>
                  <a:moveTo>
                    <a:pt x="35490" y="2022"/>
                  </a:moveTo>
                  <a:cubicBezTo>
                    <a:pt x="35500" y="2022"/>
                    <a:pt x="35507" y="2033"/>
                    <a:pt x="35510" y="2061"/>
                  </a:cubicBezTo>
                  <a:cubicBezTo>
                    <a:pt x="35513" y="2089"/>
                    <a:pt x="35505" y="2113"/>
                    <a:pt x="35495" y="2117"/>
                  </a:cubicBezTo>
                  <a:cubicBezTo>
                    <a:pt x="35494" y="2117"/>
                    <a:pt x="35493" y="2117"/>
                    <a:pt x="35491" y="2117"/>
                  </a:cubicBezTo>
                  <a:cubicBezTo>
                    <a:pt x="35459" y="2117"/>
                    <a:pt x="35448" y="2046"/>
                    <a:pt x="35478" y="2026"/>
                  </a:cubicBezTo>
                  <a:cubicBezTo>
                    <a:pt x="35483" y="2024"/>
                    <a:pt x="35487" y="2022"/>
                    <a:pt x="35490" y="2022"/>
                  </a:cubicBezTo>
                  <a:close/>
                  <a:moveTo>
                    <a:pt x="35422" y="2206"/>
                  </a:moveTo>
                  <a:cubicBezTo>
                    <a:pt x="35429" y="2206"/>
                    <a:pt x="35436" y="2209"/>
                    <a:pt x="35443" y="2214"/>
                  </a:cubicBezTo>
                  <a:cubicBezTo>
                    <a:pt x="35454" y="2224"/>
                    <a:pt x="35447" y="2234"/>
                    <a:pt x="35430" y="2238"/>
                  </a:cubicBezTo>
                  <a:cubicBezTo>
                    <a:pt x="35420" y="2241"/>
                    <a:pt x="35411" y="2242"/>
                    <a:pt x="35405" y="2242"/>
                  </a:cubicBezTo>
                  <a:cubicBezTo>
                    <a:pt x="35388" y="2242"/>
                    <a:pt x="35387" y="2231"/>
                    <a:pt x="35406" y="2214"/>
                  </a:cubicBezTo>
                  <a:cubicBezTo>
                    <a:pt x="35409" y="2209"/>
                    <a:pt x="35415" y="2206"/>
                    <a:pt x="35422" y="2206"/>
                  </a:cubicBezTo>
                  <a:close/>
                  <a:moveTo>
                    <a:pt x="35563" y="2188"/>
                  </a:moveTo>
                  <a:cubicBezTo>
                    <a:pt x="35565" y="2188"/>
                    <a:pt x="35567" y="2191"/>
                    <a:pt x="35568" y="2196"/>
                  </a:cubicBezTo>
                  <a:cubicBezTo>
                    <a:pt x="35572" y="2210"/>
                    <a:pt x="35568" y="2228"/>
                    <a:pt x="35558" y="2238"/>
                  </a:cubicBezTo>
                  <a:cubicBezTo>
                    <a:pt x="35550" y="2245"/>
                    <a:pt x="35545" y="2249"/>
                    <a:pt x="35542" y="2249"/>
                  </a:cubicBezTo>
                  <a:cubicBezTo>
                    <a:pt x="35537" y="2249"/>
                    <a:pt x="35540" y="2237"/>
                    <a:pt x="35551" y="2210"/>
                  </a:cubicBezTo>
                  <a:cubicBezTo>
                    <a:pt x="35555" y="2195"/>
                    <a:pt x="35560" y="2188"/>
                    <a:pt x="35563" y="2188"/>
                  </a:cubicBezTo>
                  <a:close/>
                  <a:moveTo>
                    <a:pt x="35567" y="2462"/>
                  </a:moveTo>
                  <a:cubicBezTo>
                    <a:pt x="35576" y="2462"/>
                    <a:pt x="35589" y="2466"/>
                    <a:pt x="35600" y="2474"/>
                  </a:cubicBezTo>
                  <a:cubicBezTo>
                    <a:pt x="35610" y="2481"/>
                    <a:pt x="35603" y="2495"/>
                    <a:pt x="35582" y="2498"/>
                  </a:cubicBezTo>
                  <a:cubicBezTo>
                    <a:pt x="35578" y="2499"/>
                    <a:pt x="35573" y="2500"/>
                    <a:pt x="35569" y="2500"/>
                  </a:cubicBezTo>
                  <a:cubicBezTo>
                    <a:pt x="35555" y="2500"/>
                    <a:pt x="35543" y="2496"/>
                    <a:pt x="35540" y="2488"/>
                  </a:cubicBezTo>
                  <a:cubicBezTo>
                    <a:pt x="35537" y="2478"/>
                    <a:pt x="35544" y="2467"/>
                    <a:pt x="35558" y="2463"/>
                  </a:cubicBezTo>
                  <a:cubicBezTo>
                    <a:pt x="35560" y="2463"/>
                    <a:pt x="35563" y="2462"/>
                    <a:pt x="35567" y="2462"/>
                  </a:cubicBezTo>
                  <a:close/>
                  <a:moveTo>
                    <a:pt x="39549" y="4031"/>
                  </a:moveTo>
                  <a:cubicBezTo>
                    <a:pt x="39558" y="4031"/>
                    <a:pt x="39567" y="4042"/>
                    <a:pt x="39572" y="4060"/>
                  </a:cubicBezTo>
                  <a:cubicBezTo>
                    <a:pt x="39578" y="4079"/>
                    <a:pt x="39573" y="4095"/>
                    <a:pt x="39561" y="4095"/>
                  </a:cubicBezTo>
                  <a:cubicBezTo>
                    <a:pt x="39560" y="4095"/>
                    <a:pt x="39559" y="4095"/>
                    <a:pt x="39558" y="4095"/>
                  </a:cubicBezTo>
                  <a:cubicBezTo>
                    <a:pt x="39544" y="4087"/>
                    <a:pt x="39531" y="4080"/>
                    <a:pt x="39527" y="4070"/>
                  </a:cubicBezTo>
                  <a:cubicBezTo>
                    <a:pt x="39523" y="4060"/>
                    <a:pt x="39531" y="4045"/>
                    <a:pt x="39540" y="4035"/>
                  </a:cubicBezTo>
                  <a:cubicBezTo>
                    <a:pt x="39543" y="4033"/>
                    <a:pt x="39546" y="4031"/>
                    <a:pt x="39549" y="4031"/>
                  </a:cubicBezTo>
                  <a:close/>
                  <a:moveTo>
                    <a:pt x="39192" y="4538"/>
                  </a:moveTo>
                  <a:cubicBezTo>
                    <a:pt x="39193" y="4538"/>
                    <a:pt x="39194" y="4538"/>
                    <a:pt x="39194" y="4538"/>
                  </a:cubicBezTo>
                  <a:cubicBezTo>
                    <a:pt x="39241" y="4619"/>
                    <a:pt x="39248" y="4639"/>
                    <a:pt x="39193" y="4639"/>
                  </a:cubicBezTo>
                  <a:cubicBezTo>
                    <a:pt x="39179" y="4639"/>
                    <a:pt x="39161" y="4638"/>
                    <a:pt x="39138" y="4636"/>
                  </a:cubicBezTo>
                  <a:cubicBezTo>
                    <a:pt x="39103" y="4636"/>
                    <a:pt x="39073" y="4622"/>
                    <a:pt x="39069" y="4607"/>
                  </a:cubicBezTo>
                  <a:cubicBezTo>
                    <a:pt x="39066" y="4599"/>
                    <a:pt x="39076" y="4589"/>
                    <a:pt x="39092" y="4589"/>
                  </a:cubicBezTo>
                  <a:cubicBezTo>
                    <a:pt x="39095" y="4589"/>
                    <a:pt x="39097" y="4590"/>
                    <a:pt x="39100" y="4590"/>
                  </a:cubicBezTo>
                  <a:cubicBezTo>
                    <a:pt x="39124" y="4590"/>
                    <a:pt x="39152" y="4580"/>
                    <a:pt x="39166" y="4562"/>
                  </a:cubicBezTo>
                  <a:cubicBezTo>
                    <a:pt x="39178" y="4547"/>
                    <a:pt x="39187" y="4538"/>
                    <a:pt x="39192" y="4538"/>
                  </a:cubicBezTo>
                  <a:close/>
                  <a:moveTo>
                    <a:pt x="13410" y="4843"/>
                  </a:moveTo>
                  <a:cubicBezTo>
                    <a:pt x="13415" y="4843"/>
                    <a:pt x="13420" y="4846"/>
                    <a:pt x="13424" y="4854"/>
                  </a:cubicBezTo>
                  <a:cubicBezTo>
                    <a:pt x="13427" y="4865"/>
                    <a:pt x="13416" y="4875"/>
                    <a:pt x="13406" y="4878"/>
                  </a:cubicBezTo>
                  <a:cubicBezTo>
                    <a:pt x="13400" y="4879"/>
                    <a:pt x="13395" y="4880"/>
                    <a:pt x="13391" y="4880"/>
                  </a:cubicBezTo>
                  <a:cubicBezTo>
                    <a:pt x="13385" y="4880"/>
                    <a:pt x="13382" y="4879"/>
                    <a:pt x="13382" y="4875"/>
                  </a:cubicBezTo>
                  <a:cubicBezTo>
                    <a:pt x="13378" y="4871"/>
                    <a:pt x="13385" y="4861"/>
                    <a:pt x="13395" y="4851"/>
                  </a:cubicBezTo>
                  <a:cubicBezTo>
                    <a:pt x="13400" y="4846"/>
                    <a:pt x="13405" y="4843"/>
                    <a:pt x="13410" y="4843"/>
                  </a:cubicBezTo>
                  <a:close/>
                  <a:moveTo>
                    <a:pt x="31952" y="4888"/>
                  </a:moveTo>
                  <a:cubicBezTo>
                    <a:pt x="31961" y="4888"/>
                    <a:pt x="31971" y="4895"/>
                    <a:pt x="31974" y="4906"/>
                  </a:cubicBezTo>
                  <a:cubicBezTo>
                    <a:pt x="31977" y="4915"/>
                    <a:pt x="31970" y="4921"/>
                    <a:pt x="31960" y="4921"/>
                  </a:cubicBezTo>
                  <a:cubicBezTo>
                    <a:pt x="31958" y="4921"/>
                    <a:pt x="31956" y="4920"/>
                    <a:pt x="31953" y="4920"/>
                  </a:cubicBezTo>
                  <a:cubicBezTo>
                    <a:pt x="31939" y="4916"/>
                    <a:pt x="31925" y="4910"/>
                    <a:pt x="31925" y="4902"/>
                  </a:cubicBezTo>
                  <a:cubicBezTo>
                    <a:pt x="31925" y="4899"/>
                    <a:pt x="31933" y="4892"/>
                    <a:pt x="31946" y="4889"/>
                  </a:cubicBezTo>
                  <a:cubicBezTo>
                    <a:pt x="31948" y="4888"/>
                    <a:pt x="31950" y="4888"/>
                    <a:pt x="31952" y="4888"/>
                  </a:cubicBezTo>
                  <a:close/>
                  <a:moveTo>
                    <a:pt x="341" y="5082"/>
                  </a:moveTo>
                  <a:cubicBezTo>
                    <a:pt x="346" y="5082"/>
                    <a:pt x="347" y="5091"/>
                    <a:pt x="347" y="5110"/>
                  </a:cubicBezTo>
                  <a:cubicBezTo>
                    <a:pt x="347" y="5135"/>
                    <a:pt x="340" y="5159"/>
                    <a:pt x="330" y="5159"/>
                  </a:cubicBezTo>
                  <a:cubicBezTo>
                    <a:pt x="326" y="5161"/>
                    <a:pt x="323" y="5161"/>
                    <a:pt x="320" y="5161"/>
                  </a:cubicBezTo>
                  <a:cubicBezTo>
                    <a:pt x="298" y="5161"/>
                    <a:pt x="299" y="5131"/>
                    <a:pt x="323" y="5100"/>
                  </a:cubicBezTo>
                  <a:cubicBezTo>
                    <a:pt x="332" y="5088"/>
                    <a:pt x="338" y="5082"/>
                    <a:pt x="341" y="5082"/>
                  </a:cubicBezTo>
                  <a:close/>
                  <a:moveTo>
                    <a:pt x="39303" y="5190"/>
                  </a:moveTo>
                  <a:cubicBezTo>
                    <a:pt x="39315" y="5190"/>
                    <a:pt x="39326" y="5200"/>
                    <a:pt x="39332" y="5214"/>
                  </a:cubicBezTo>
                  <a:cubicBezTo>
                    <a:pt x="39336" y="5232"/>
                    <a:pt x="39322" y="5249"/>
                    <a:pt x="39298" y="5256"/>
                  </a:cubicBezTo>
                  <a:cubicBezTo>
                    <a:pt x="39284" y="5260"/>
                    <a:pt x="39272" y="5262"/>
                    <a:pt x="39263" y="5262"/>
                  </a:cubicBezTo>
                  <a:cubicBezTo>
                    <a:pt x="39254" y="5262"/>
                    <a:pt x="39249" y="5260"/>
                    <a:pt x="39249" y="5256"/>
                  </a:cubicBezTo>
                  <a:cubicBezTo>
                    <a:pt x="39246" y="5253"/>
                    <a:pt x="39260" y="5243"/>
                    <a:pt x="39281" y="5239"/>
                  </a:cubicBezTo>
                  <a:cubicBezTo>
                    <a:pt x="39302" y="5232"/>
                    <a:pt x="39308" y="5222"/>
                    <a:pt x="39294" y="5211"/>
                  </a:cubicBezTo>
                  <a:cubicBezTo>
                    <a:pt x="39284" y="5204"/>
                    <a:pt x="39287" y="5194"/>
                    <a:pt x="39298" y="5190"/>
                  </a:cubicBezTo>
                  <a:cubicBezTo>
                    <a:pt x="39300" y="5190"/>
                    <a:pt x="39301" y="5190"/>
                    <a:pt x="39303" y="5190"/>
                  </a:cubicBezTo>
                  <a:close/>
                  <a:moveTo>
                    <a:pt x="271" y="5408"/>
                  </a:moveTo>
                  <a:cubicBezTo>
                    <a:pt x="282" y="5408"/>
                    <a:pt x="293" y="5414"/>
                    <a:pt x="295" y="5423"/>
                  </a:cubicBezTo>
                  <a:cubicBezTo>
                    <a:pt x="299" y="5437"/>
                    <a:pt x="292" y="5448"/>
                    <a:pt x="278" y="5451"/>
                  </a:cubicBezTo>
                  <a:cubicBezTo>
                    <a:pt x="275" y="5451"/>
                    <a:pt x="273" y="5452"/>
                    <a:pt x="271" y="5452"/>
                  </a:cubicBezTo>
                  <a:cubicBezTo>
                    <a:pt x="260" y="5452"/>
                    <a:pt x="253" y="5446"/>
                    <a:pt x="250" y="5437"/>
                  </a:cubicBezTo>
                  <a:cubicBezTo>
                    <a:pt x="247" y="5423"/>
                    <a:pt x="254" y="5413"/>
                    <a:pt x="264" y="5409"/>
                  </a:cubicBezTo>
                  <a:cubicBezTo>
                    <a:pt x="266" y="5409"/>
                    <a:pt x="269" y="5408"/>
                    <a:pt x="271" y="5408"/>
                  </a:cubicBezTo>
                  <a:close/>
                  <a:moveTo>
                    <a:pt x="39470" y="5537"/>
                  </a:moveTo>
                  <a:cubicBezTo>
                    <a:pt x="39472" y="5537"/>
                    <a:pt x="39475" y="5540"/>
                    <a:pt x="39478" y="5544"/>
                  </a:cubicBezTo>
                  <a:cubicBezTo>
                    <a:pt x="39489" y="5558"/>
                    <a:pt x="39496" y="5576"/>
                    <a:pt x="39489" y="5582"/>
                  </a:cubicBezTo>
                  <a:cubicBezTo>
                    <a:pt x="39487" y="5585"/>
                    <a:pt x="39485" y="5587"/>
                    <a:pt x="39483" y="5587"/>
                  </a:cubicBezTo>
                  <a:cubicBezTo>
                    <a:pt x="39478" y="5587"/>
                    <a:pt x="39473" y="5577"/>
                    <a:pt x="39468" y="5562"/>
                  </a:cubicBezTo>
                  <a:cubicBezTo>
                    <a:pt x="39466" y="5546"/>
                    <a:pt x="39467" y="5537"/>
                    <a:pt x="39470" y="5537"/>
                  </a:cubicBezTo>
                  <a:close/>
                  <a:moveTo>
                    <a:pt x="771" y="5830"/>
                  </a:moveTo>
                  <a:cubicBezTo>
                    <a:pt x="776" y="5830"/>
                    <a:pt x="782" y="5831"/>
                    <a:pt x="788" y="5832"/>
                  </a:cubicBezTo>
                  <a:cubicBezTo>
                    <a:pt x="809" y="5836"/>
                    <a:pt x="816" y="5843"/>
                    <a:pt x="805" y="5846"/>
                  </a:cubicBezTo>
                  <a:cubicBezTo>
                    <a:pt x="792" y="5850"/>
                    <a:pt x="805" y="5864"/>
                    <a:pt x="830" y="5871"/>
                  </a:cubicBezTo>
                  <a:cubicBezTo>
                    <a:pt x="875" y="5885"/>
                    <a:pt x="875" y="5888"/>
                    <a:pt x="837" y="5909"/>
                  </a:cubicBezTo>
                  <a:cubicBezTo>
                    <a:pt x="824" y="5917"/>
                    <a:pt x="814" y="5920"/>
                    <a:pt x="806" y="5920"/>
                  </a:cubicBezTo>
                  <a:cubicBezTo>
                    <a:pt x="795" y="5920"/>
                    <a:pt x="788" y="5915"/>
                    <a:pt x="784" y="5906"/>
                  </a:cubicBezTo>
                  <a:cubicBezTo>
                    <a:pt x="780" y="5894"/>
                    <a:pt x="773" y="5886"/>
                    <a:pt x="767" y="5886"/>
                  </a:cubicBezTo>
                  <a:cubicBezTo>
                    <a:pt x="763" y="5886"/>
                    <a:pt x="760" y="5888"/>
                    <a:pt x="757" y="5891"/>
                  </a:cubicBezTo>
                  <a:cubicBezTo>
                    <a:pt x="751" y="5897"/>
                    <a:pt x="747" y="5899"/>
                    <a:pt x="743" y="5899"/>
                  </a:cubicBezTo>
                  <a:cubicBezTo>
                    <a:pt x="732" y="5899"/>
                    <a:pt x="729" y="5878"/>
                    <a:pt x="739" y="5850"/>
                  </a:cubicBezTo>
                  <a:cubicBezTo>
                    <a:pt x="745" y="5837"/>
                    <a:pt x="755" y="5830"/>
                    <a:pt x="771" y="5830"/>
                  </a:cubicBezTo>
                  <a:close/>
                  <a:moveTo>
                    <a:pt x="38638" y="6175"/>
                  </a:moveTo>
                  <a:cubicBezTo>
                    <a:pt x="38640" y="6175"/>
                    <a:pt x="38643" y="6175"/>
                    <a:pt x="38645" y="6176"/>
                  </a:cubicBezTo>
                  <a:cubicBezTo>
                    <a:pt x="38660" y="6179"/>
                    <a:pt x="38674" y="6186"/>
                    <a:pt x="38674" y="6193"/>
                  </a:cubicBezTo>
                  <a:cubicBezTo>
                    <a:pt x="38674" y="6197"/>
                    <a:pt x="38666" y="6204"/>
                    <a:pt x="38653" y="6207"/>
                  </a:cubicBezTo>
                  <a:cubicBezTo>
                    <a:pt x="38651" y="6208"/>
                    <a:pt x="38649" y="6208"/>
                    <a:pt x="38647" y="6208"/>
                  </a:cubicBezTo>
                  <a:cubicBezTo>
                    <a:pt x="38638" y="6208"/>
                    <a:pt x="38627" y="6201"/>
                    <a:pt x="38625" y="6189"/>
                  </a:cubicBezTo>
                  <a:cubicBezTo>
                    <a:pt x="38622" y="6181"/>
                    <a:pt x="38628" y="6175"/>
                    <a:pt x="38638" y="6175"/>
                  </a:cubicBezTo>
                  <a:close/>
                  <a:moveTo>
                    <a:pt x="39552" y="6193"/>
                  </a:moveTo>
                  <a:cubicBezTo>
                    <a:pt x="39566" y="6193"/>
                    <a:pt x="39579" y="6197"/>
                    <a:pt x="39585" y="6204"/>
                  </a:cubicBezTo>
                  <a:cubicBezTo>
                    <a:pt x="39596" y="6210"/>
                    <a:pt x="39600" y="6221"/>
                    <a:pt x="39590" y="6224"/>
                  </a:cubicBezTo>
                  <a:cubicBezTo>
                    <a:pt x="39587" y="6225"/>
                    <a:pt x="39583" y="6226"/>
                    <a:pt x="39578" y="6226"/>
                  </a:cubicBezTo>
                  <a:cubicBezTo>
                    <a:pt x="39565" y="6226"/>
                    <a:pt x="39546" y="6223"/>
                    <a:pt x="39531" y="6218"/>
                  </a:cubicBezTo>
                  <a:cubicBezTo>
                    <a:pt x="39492" y="6207"/>
                    <a:pt x="39492" y="6204"/>
                    <a:pt x="39527" y="6197"/>
                  </a:cubicBezTo>
                  <a:cubicBezTo>
                    <a:pt x="39535" y="6194"/>
                    <a:pt x="39543" y="6193"/>
                    <a:pt x="39552" y="6193"/>
                  </a:cubicBezTo>
                  <a:close/>
                  <a:moveTo>
                    <a:pt x="547" y="6159"/>
                  </a:moveTo>
                  <a:cubicBezTo>
                    <a:pt x="555" y="6159"/>
                    <a:pt x="564" y="6163"/>
                    <a:pt x="573" y="6172"/>
                  </a:cubicBezTo>
                  <a:cubicBezTo>
                    <a:pt x="581" y="6183"/>
                    <a:pt x="599" y="6192"/>
                    <a:pt x="617" y="6192"/>
                  </a:cubicBezTo>
                  <a:cubicBezTo>
                    <a:pt x="622" y="6192"/>
                    <a:pt x="627" y="6191"/>
                    <a:pt x="632" y="6189"/>
                  </a:cubicBezTo>
                  <a:cubicBezTo>
                    <a:pt x="641" y="6187"/>
                    <a:pt x="648" y="6186"/>
                    <a:pt x="652" y="6186"/>
                  </a:cubicBezTo>
                  <a:cubicBezTo>
                    <a:pt x="661" y="6186"/>
                    <a:pt x="656" y="6192"/>
                    <a:pt x="638" y="6207"/>
                  </a:cubicBezTo>
                  <a:cubicBezTo>
                    <a:pt x="628" y="6218"/>
                    <a:pt x="617" y="6223"/>
                    <a:pt x="607" y="6223"/>
                  </a:cubicBezTo>
                  <a:cubicBezTo>
                    <a:pt x="601" y="6223"/>
                    <a:pt x="595" y="6221"/>
                    <a:pt x="590" y="6218"/>
                  </a:cubicBezTo>
                  <a:cubicBezTo>
                    <a:pt x="586" y="6213"/>
                    <a:pt x="580" y="6211"/>
                    <a:pt x="573" y="6211"/>
                  </a:cubicBezTo>
                  <a:cubicBezTo>
                    <a:pt x="564" y="6211"/>
                    <a:pt x="555" y="6215"/>
                    <a:pt x="548" y="6221"/>
                  </a:cubicBezTo>
                  <a:cubicBezTo>
                    <a:pt x="545" y="6224"/>
                    <a:pt x="541" y="6226"/>
                    <a:pt x="538" y="6226"/>
                  </a:cubicBezTo>
                  <a:cubicBezTo>
                    <a:pt x="530" y="6226"/>
                    <a:pt x="523" y="6220"/>
                    <a:pt x="521" y="6210"/>
                  </a:cubicBezTo>
                  <a:cubicBezTo>
                    <a:pt x="511" y="6181"/>
                    <a:pt x="527" y="6159"/>
                    <a:pt x="547" y="6159"/>
                  </a:cubicBezTo>
                  <a:close/>
                  <a:moveTo>
                    <a:pt x="39233" y="6172"/>
                  </a:moveTo>
                  <a:cubicBezTo>
                    <a:pt x="39239" y="6172"/>
                    <a:pt x="39242" y="6181"/>
                    <a:pt x="39242" y="6193"/>
                  </a:cubicBezTo>
                  <a:cubicBezTo>
                    <a:pt x="39239" y="6210"/>
                    <a:pt x="39236" y="6228"/>
                    <a:pt x="39228" y="6231"/>
                  </a:cubicBezTo>
                  <a:cubicBezTo>
                    <a:pt x="39228" y="6231"/>
                    <a:pt x="39227" y="6231"/>
                    <a:pt x="39226" y="6231"/>
                  </a:cubicBezTo>
                  <a:cubicBezTo>
                    <a:pt x="39211" y="6231"/>
                    <a:pt x="39208" y="6192"/>
                    <a:pt x="39225" y="6176"/>
                  </a:cubicBezTo>
                  <a:cubicBezTo>
                    <a:pt x="39228" y="6173"/>
                    <a:pt x="39231" y="6172"/>
                    <a:pt x="39233" y="6172"/>
                  </a:cubicBezTo>
                  <a:close/>
                  <a:moveTo>
                    <a:pt x="39381" y="6539"/>
                  </a:moveTo>
                  <a:cubicBezTo>
                    <a:pt x="39383" y="6539"/>
                    <a:pt x="39386" y="6539"/>
                    <a:pt x="39388" y="6540"/>
                  </a:cubicBezTo>
                  <a:cubicBezTo>
                    <a:pt x="39406" y="6543"/>
                    <a:pt x="39416" y="6551"/>
                    <a:pt x="39419" y="6557"/>
                  </a:cubicBezTo>
                  <a:cubicBezTo>
                    <a:pt x="39419" y="6561"/>
                    <a:pt x="39412" y="6567"/>
                    <a:pt x="39398" y="6572"/>
                  </a:cubicBezTo>
                  <a:cubicBezTo>
                    <a:pt x="39385" y="6572"/>
                    <a:pt x="39374" y="6567"/>
                    <a:pt x="39371" y="6554"/>
                  </a:cubicBezTo>
                  <a:cubicBezTo>
                    <a:pt x="39368" y="6545"/>
                    <a:pt x="39372" y="6539"/>
                    <a:pt x="39381" y="6539"/>
                  </a:cubicBezTo>
                  <a:close/>
                  <a:moveTo>
                    <a:pt x="39145" y="6578"/>
                  </a:moveTo>
                  <a:cubicBezTo>
                    <a:pt x="39147" y="6578"/>
                    <a:pt x="39151" y="6580"/>
                    <a:pt x="39156" y="6585"/>
                  </a:cubicBezTo>
                  <a:cubicBezTo>
                    <a:pt x="39166" y="6599"/>
                    <a:pt x="39169" y="6617"/>
                    <a:pt x="39162" y="6623"/>
                  </a:cubicBezTo>
                  <a:cubicBezTo>
                    <a:pt x="39162" y="6626"/>
                    <a:pt x="39160" y="6628"/>
                    <a:pt x="39158" y="6628"/>
                  </a:cubicBezTo>
                  <a:cubicBezTo>
                    <a:pt x="39154" y="6628"/>
                    <a:pt x="39147" y="6618"/>
                    <a:pt x="39145" y="6602"/>
                  </a:cubicBezTo>
                  <a:cubicBezTo>
                    <a:pt x="39141" y="6587"/>
                    <a:pt x="39141" y="6578"/>
                    <a:pt x="39145" y="6578"/>
                  </a:cubicBezTo>
                  <a:close/>
                  <a:moveTo>
                    <a:pt x="39522" y="6587"/>
                  </a:moveTo>
                  <a:cubicBezTo>
                    <a:pt x="39526" y="6587"/>
                    <a:pt x="39522" y="6593"/>
                    <a:pt x="39513" y="6606"/>
                  </a:cubicBezTo>
                  <a:cubicBezTo>
                    <a:pt x="39504" y="6621"/>
                    <a:pt x="39493" y="6631"/>
                    <a:pt x="39483" y="6631"/>
                  </a:cubicBezTo>
                  <a:cubicBezTo>
                    <a:pt x="39481" y="6631"/>
                    <a:pt x="39480" y="6631"/>
                    <a:pt x="39478" y="6630"/>
                  </a:cubicBezTo>
                  <a:cubicBezTo>
                    <a:pt x="39471" y="6627"/>
                    <a:pt x="39478" y="6613"/>
                    <a:pt x="39499" y="6599"/>
                  </a:cubicBezTo>
                  <a:cubicBezTo>
                    <a:pt x="39512" y="6591"/>
                    <a:pt x="39520" y="6587"/>
                    <a:pt x="39522" y="6587"/>
                  </a:cubicBezTo>
                  <a:close/>
                  <a:moveTo>
                    <a:pt x="39419" y="6612"/>
                  </a:moveTo>
                  <a:cubicBezTo>
                    <a:pt x="39432" y="6612"/>
                    <a:pt x="39432" y="6616"/>
                    <a:pt x="39419" y="6623"/>
                  </a:cubicBezTo>
                  <a:cubicBezTo>
                    <a:pt x="39410" y="6630"/>
                    <a:pt x="39399" y="6634"/>
                    <a:pt x="39390" y="6634"/>
                  </a:cubicBezTo>
                  <a:cubicBezTo>
                    <a:pt x="39385" y="6634"/>
                    <a:pt x="39380" y="6633"/>
                    <a:pt x="39377" y="6630"/>
                  </a:cubicBezTo>
                  <a:cubicBezTo>
                    <a:pt x="39367" y="6627"/>
                    <a:pt x="39377" y="6620"/>
                    <a:pt x="39402" y="6613"/>
                  </a:cubicBezTo>
                  <a:cubicBezTo>
                    <a:pt x="39409" y="6612"/>
                    <a:pt x="39415" y="6612"/>
                    <a:pt x="39419" y="6612"/>
                  </a:cubicBezTo>
                  <a:close/>
                  <a:moveTo>
                    <a:pt x="1214" y="6597"/>
                  </a:moveTo>
                  <a:cubicBezTo>
                    <a:pt x="1235" y="6597"/>
                    <a:pt x="1248" y="6608"/>
                    <a:pt x="1256" y="6630"/>
                  </a:cubicBezTo>
                  <a:cubicBezTo>
                    <a:pt x="1267" y="6658"/>
                    <a:pt x="1260" y="6668"/>
                    <a:pt x="1229" y="6668"/>
                  </a:cubicBezTo>
                  <a:cubicBezTo>
                    <a:pt x="1218" y="6667"/>
                    <a:pt x="1208" y="6666"/>
                    <a:pt x="1199" y="6666"/>
                  </a:cubicBezTo>
                  <a:cubicBezTo>
                    <a:pt x="1190" y="6666"/>
                    <a:pt x="1183" y="6667"/>
                    <a:pt x="1180" y="6668"/>
                  </a:cubicBezTo>
                  <a:cubicBezTo>
                    <a:pt x="1176" y="6668"/>
                    <a:pt x="1170" y="6658"/>
                    <a:pt x="1163" y="6641"/>
                  </a:cubicBezTo>
                  <a:cubicBezTo>
                    <a:pt x="1155" y="6623"/>
                    <a:pt x="1173" y="6606"/>
                    <a:pt x="1197" y="6599"/>
                  </a:cubicBezTo>
                  <a:cubicBezTo>
                    <a:pt x="1203" y="6598"/>
                    <a:pt x="1209" y="6597"/>
                    <a:pt x="1214" y="6597"/>
                  </a:cubicBezTo>
                  <a:close/>
                  <a:moveTo>
                    <a:pt x="38809" y="6728"/>
                  </a:moveTo>
                  <a:cubicBezTo>
                    <a:pt x="38815" y="6728"/>
                    <a:pt x="38823" y="6730"/>
                    <a:pt x="38833" y="6734"/>
                  </a:cubicBezTo>
                  <a:cubicBezTo>
                    <a:pt x="38871" y="6749"/>
                    <a:pt x="38877" y="6771"/>
                    <a:pt x="38850" y="6771"/>
                  </a:cubicBezTo>
                  <a:cubicBezTo>
                    <a:pt x="38845" y="6771"/>
                    <a:pt x="38840" y="6771"/>
                    <a:pt x="38833" y="6769"/>
                  </a:cubicBezTo>
                  <a:cubicBezTo>
                    <a:pt x="38819" y="6766"/>
                    <a:pt x="38802" y="6752"/>
                    <a:pt x="38799" y="6738"/>
                  </a:cubicBezTo>
                  <a:cubicBezTo>
                    <a:pt x="38796" y="6732"/>
                    <a:pt x="38800" y="6728"/>
                    <a:pt x="38809" y="6728"/>
                  </a:cubicBezTo>
                  <a:close/>
                  <a:moveTo>
                    <a:pt x="38178" y="6817"/>
                  </a:moveTo>
                  <a:cubicBezTo>
                    <a:pt x="38187" y="6817"/>
                    <a:pt x="38194" y="6826"/>
                    <a:pt x="38187" y="6835"/>
                  </a:cubicBezTo>
                  <a:cubicBezTo>
                    <a:pt x="38184" y="6849"/>
                    <a:pt x="38177" y="6859"/>
                    <a:pt x="38170" y="6863"/>
                  </a:cubicBezTo>
                  <a:cubicBezTo>
                    <a:pt x="38163" y="6863"/>
                    <a:pt x="38157" y="6856"/>
                    <a:pt x="38153" y="6846"/>
                  </a:cubicBezTo>
                  <a:cubicBezTo>
                    <a:pt x="38149" y="6835"/>
                    <a:pt x="38160" y="6821"/>
                    <a:pt x="38174" y="6817"/>
                  </a:cubicBezTo>
                  <a:cubicBezTo>
                    <a:pt x="38175" y="6817"/>
                    <a:pt x="38177" y="6817"/>
                    <a:pt x="38178" y="6817"/>
                  </a:cubicBezTo>
                  <a:close/>
                  <a:moveTo>
                    <a:pt x="39336" y="6842"/>
                  </a:moveTo>
                  <a:lnTo>
                    <a:pt x="39336" y="6842"/>
                  </a:lnTo>
                  <a:cubicBezTo>
                    <a:pt x="39342" y="6842"/>
                    <a:pt x="39337" y="6851"/>
                    <a:pt x="39315" y="6870"/>
                  </a:cubicBezTo>
                  <a:cubicBezTo>
                    <a:pt x="39300" y="6885"/>
                    <a:pt x="39283" y="6895"/>
                    <a:pt x="39273" y="6895"/>
                  </a:cubicBezTo>
                  <a:cubicBezTo>
                    <a:pt x="39272" y="6895"/>
                    <a:pt x="39271" y="6894"/>
                    <a:pt x="39270" y="6894"/>
                  </a:cubicBezTo>
                  <a:cubicBezTo>
                    <a:pt x="39263" y="6891"/>
                    <a:pt x="39270" y="6876"/>
                    <a:pt x="39287" y="6866"/>
                  </a:cubicBezTo>
                  <a:cubicBezTo>
                    <a:pt x="39312" y="6850"/>
                    <a:pt x="39329" y="6842"/>
                    <a:pt x="39336" y="6842"/>
                  </a:cubicBezTo>
                  <a:close/>
                  <a:moveTo>
                    <a:pt x="38022" y="6817"/>
                  </a:moveTo>
                  <a:cubicBezTo>
                    <a:pt x="38025" y="6817"/>
                    <a:pt x="38027" y="6820"/>
                    <a:pt x="38028" y="6825"/>
                  </a:cubicBezTo>
                  <a:cubicBezTo>
                    <a:pt x="38032" y="6838"/>
                    <a:pt x="38024" y="6863"/>
                    <a:pt x="38011" y="6880"/>
                  </a:cubicBezTo>
                  <a:cubicBezTo>
                    <a:pt x="38001" y="6892"/>
                    <a:pt x="37990" y="6899"/>
                    <a:pt x="37980" y="6899"/>
                  </a:cubicBezTo>
                  <a:cubicBezTo>
                    <a:pt x="37975" y="6899"/>
                    <a:pt x="37970" y="6897"/>
                    <a:pt x="37966" y="6894"/>
                  </a:cubicBezTo>
                  <a:cubicBezTo>
                    <a:pt x="37955" y="6884"/>
                    <a:pt x="37955" y="6870"/>
                    <a:pt x="37966" y="6859"/>
                  </a:cubicBezTo>
                  <a:cubicBezTo>
                    <a:pt x="37971" y="6854"/>
                    <a:pt x="37976" y="6851"/>
                    <a:pt x="37981" y="6851"/>
                  </a:cubicBezTo>
                  <a:cubicBezTo>
                    <a:pt x="37985" y="6851"/>
                    <a:pt x="37988" y="6854"/>
                    <a:pt x="37990" y="6859"/>
                  </a:cubicBezTo>
                  <a:cubicBezTo>
                    <a:pt x="37991" y="6861"/>
                    <a:pt x="37992" y="6862"/>
                    <a:pt x="37993" y="6862"/>
                  </a:cubicBezTo>
                  <a:cubicBezTo>
                    <a:pt x="37997" y="6862"/>
                    <a:pt x="38002" y="6854"/>
                    <a:pt x="38008" y="6838"/>
                  </a:cubicBezTo>
                  <a:cubicBezTo>
                    <a:pt x="38012" y="6825"/>
                    <a:pt x="38017" y="6817"/>
                    <a:pt x="38022" y="6817"/>
                  </a:cubicBezTo>
                  <a:close/>
                  <a:moveTo>
                    <a:pt x="39192" y="6859"/>
                  </a:moveTo>
                  <a:cubicBezTo>
                    <a:pt x="39201" y="6859"/>
                    <a:pt x="39200" y="6865"/>
                    <a:pt x="39190" y="6880"/>
                  </a:cubicBezTo>
                  <a:cubicBezTo>
                    <a:pt x="39180" y="6897"/>
                    <a:pt x="39159" y="6908"/>
                    <a:pt x="39145" y="6908"/>
                  </a:cubicBezTo>
                  <a:cubicBezTo>
                    <a:pt x="39107" y="6908"/>
                    <a:pt x="39128" y="6873"/>
                    <a:pt x="39173" y="6863"/>
                  </a:cubicBezTo>
                  <a:cubicBezTo>
                    <a:pt x="39182" y="6861"/>
                    <a:pt x="39188" y="6859"/>
                    <a:pt x="39192" y="6859"/>
                  </a:cubicBezTo>
                  <a:close/>
                  <a:moveTo>
                    <a:pt x="38112" y="6855"/>
                  </a:moveTo>
                  <a:cubicBezTo>
                    <a:pt x="38123" y="6855"/>
                    <a:pt x="38128" y="6866"/>
                    <a:pt x="38128" y="6884"/>
                  </a:cubicBezTo>
                  <a:cubicBezTo>
                    <a:pt x="38125" y="6901"/>
                    <a:pt x="38122" y="6918"/>
                    <a:pt x="38115" y="6918"/>
                  </a:cubicBezTo>
                  <a:cubicBezTo>
                    <a:pt x="38112" y="6918"/>
                    <a:pt x="38101" y="6908"/>
                    <a:pt x="38098" y="6891"/>
                  </a:cubicBezTo>
                  <a:cubicBezTo>
                    <a:pt x="38091" y="6873"/>
                    <a:pt x="38098" y="6859"/>
                    <a:pt x="38108" y="6856"/>
                  </a:cubicBezTo>
                  <a:cubicBezTo>
                    <a:pt x="38109" y="6855"/>
                    <a:pt x="38111" y="6855"/>
                    <a:pt x="38112" y="6855"/>
                  </a:cubicBezTo>
                  <a:close/>
                  <a:moveTo>
                    <a:pt x="39027" y="6885"/>
                  </a:moveTo>
                  <a:cubicBezTo>
                    <a:pt x="39030" y="6885"/>
                    <a:pt x="39033" y="6886"/>
                    <a:pt x="39034" y="6887"/>
                  </a:cubicBezTo>
                  <a:cubicBezTo>
                    <a:pt x="39041" y="6891"/>
                    <a:pt x="39038" y="6897"/>
                    <a:pt x="39023" y="6901"/>
                  </a:cubicBezTo>
                  <a:cubicBezTo>
                    <a:pt x="39007" y="6905"/>
                    <a:pt x="39003" y="6915"/>
                    <a:pt x="39013" y="6921"/>
                  </a:cubicBezTo>
                  <a:cubicBezTo>
                    <a:pt x="39023" y="6932"/>
                    <a:pt x="39017" y="6936"/>
                    <a:pt x="38996" y="6936"/>
                  </a:cubicBezTo>
                  <a:cubicBezTo>
                    <a:pt x="38975" y="6936"/>
                    <a:pt x="38954" y="6932"/>
                    <a:pt x="38954" y="6929"/>
                  </a:cubicBezTo>
                  <a:cubicBezTo>
                    <a:pt x="38951" y="6916"/>
                    <a:pt x="39004" y="6885"/>
                    <a:pt x="39027" y="6885"/>
                  </a:cubicBezTo>
                  <a:close/>
                  <a:moveTo>
                    <a:pt x="38861" y="6908"/>
                  </a:moveTo>
                  <a:cubicBezTo>
                    <a:pt x="38871" y="6908"/>
                    <a:pt x="38879" y="6912"/>
                    <a:pt x="38882" y="6918"/>
                  </a:cubicBezTo>
                  <a:cubicBezTo>
                    <a:pt x="38885" y="6929"/>
                    <a:pt x="38878" y="6936"/>
                    <a:pt x="38864" y="6939"/>
                  </a:cubicBezTo>
                  <a:cubicBezTo>
                    <a:pt x="38861" y="6940"/>
                    <a:pt x="38857" y="6940"/>
                    <a:pt x="38853" y="6940"/>
                  </a:cubicBezTo>
                  <a:cubicBezTo>
                    <a:pt x="38843" y="6940"/>
                    <a:pt x="38833" y="6937"/>
                    <a:pt x="38826" y="6932"/>
                  </a:cubicBezTo>
                  <a:cubicBezTo>
                    <a:pt x="38815" y="6926"/>
                    <a:pt x="38823" y="6915"/>
                    <a:pt x="38844" y="6911"/>
                  </a:cubicBezTo>
                  <a:cubicBezTo>
                    <a:pt x="38850" y="6909"/>
                    <a:pt x="38856" y="6908"/>
                    <a:pt x="38861" y="6908"/>
                  </a:cubicBezTo>
                  <a:close/>
                  <a:moveTo>
                    <a:pt x="33294" y="6931"/>
                  </a:moveTo>
                  <a:cubicBezTo>
                    <a:pt x="33326" y="6931"/>
                    <a:pt x="33360" y="6952"/>
                    <a:pt x="33351" y="6970"/>
                  </a:cubicBezTo>
                  <a:cubicBezTo>
                    <a:pt x="33345" y="6977"/>
                    <a:pt x="33324" y="6980"/>
                    <a:pt x="33303" y="6980"/>
                  </a:cubicBezTo>
                  <a:cubicBezTo>
                    <a:pt x="33251" y="6977"/>
                    <a:pt x="33241" y="6942"/>
                    <a:pt x="33282" y="6932"/>
                  </a:cubicBezTo>
                  <a:cubicBezTo>
                    <a:pt x="33286" y="6931"/>
                    <a:pt x="33290" y="6931"/>
                    <a:pt x="33294" y="6931"/>
                  </a:cubicBezTo>
                  <a:close/>
                  <a:moveTo>
                    <a:pt x="1325" y="7056"/>
                  </a:moveTo>
                  <a:cubicBezTo>
                    <a:pt x="1335" y="7056"/>
                    <a:pt x="1349" y="7062"/>
                    <a:pt x="1360" y="7067"/>
                  </a:cubicBezTo>
                  <a:cubicBezTo>
                    <a:pt x="1371" y="7078"/>
                    <a:pt x="1364" y="7088"/>
                    <a:pt x="1343" y="7095"/>
                  </a:cubicBezTo>
                  <a:cubicBezTo>
                    <a:pt x="1339" y="7096"/>
                    <a:pt x="1334" y="7097"/>
                    <a:pt x="1330" y="7097"/>
                  </a:cubicBezTo>
                  <a:cubicBezTo>
                    <a:pt x="1317" y="7097"/>
                    <a:pt x="1304" y="7092"/>
                    <a:pt x="1301" y="7081"/>
                  </a:cubicBezTo>
                  <a:cubicBezTo>
                    <a:pt x="1298" y="7071"/>
                    <a:pt x="1304" y="7060"/>
                    <a:pt x="1319" y="7057"/>
                  </a:cubicBezTo>
                  <a:cubicBezTo>
                    <a:pt x="1321" y="7056"/>
                    <a:pt x="1323" y="7056"/>
                    <a:pt x="1325" y="7056"/>
                  </a:cubicBezTo>
                  <a:close/>
                  <a:moveTo>
                    <a:pt x="29737" y="7221"/>
                  </a:moveTo>
                  <a:cubicBezTo>
                    <a:pt x="29767" y="7221"/>
                    <a:pt x="29797" y="7241"/>
                    <a:pt x="29789" y="7259"/>
                  </a:cubicBezTo>
                  <a:cubicBezTo>
                    <a:pt x="29785" y="7265"/>
                    <a:pt x="29760" y="7269"/>
                    <a:pt x="29739" y="7269"/>
                  </a:cubicBezTo>
                  <a:cubicBezTo>
                    <a:pt x="29688" y="7265"/>
                    <a:pt x="29674" y="7234"/>
                    <a:pt x="29719" y="7224"/>
                  </a:cubicBezTo>
                  <a:cubicBezTo>
                    <a:pt x="29724" y="7222"/>
                    <a:pt x="29731" y="7221"/>
                    <a:pt x="29737" y="7221"/>
                  </a:cubicBezTo>
                  <a:close/>
                  <a:moveTo>
                    <a:pt x="29379" y="7171"/>
                  </a:moveTo>
                  <a:cubicBezTo>
                    <a:pt x="29406" y="7176"/>
                    <a:pt x="29424" y="7177"/>
                    <a:pt x="29441" y="7177"/>
                  </a:cubicBezTo>
                  <a:cubicBezTo>
                    <a:pt x="29453" y="7177"/>
                    <a:pt x="29464" y="7177"/>
                    <a:pt x="29476" y="7175"/>
                  </a:cubicBezTo>
                  <a:cubicBezTo>
                    <a:pt x="29477" y="7175"/>
                    <a:pt x="29477" y="7175"/>
                    <a:pt x="29478" y="7175"/>
                  </a:cubicBezTo>
                  <a:cubicBezTo>
                    <a:pt x="29508" y="7175"/>
                    <a:pt x="29673" y="7259"/>
                    <a:pt x="29667" y="7272"/>
                  </a:cubicBezTo>
                  <a:cubicBezTo>
                    <a:pt x="29666" y="7274"/>
                    <a:pt x="29662" y="7274"/>
                    <a:pt x="29655" y="7274"/>
                  </a:cubicBezTo>
                  <a:cubicBezTo>
                    <a:pt x="29630" y="7274"/>
                    <a:pt x="29572" y="7265"/>
                    <a:pt x="29507" y="7254"/>
                  </a:cubicBezTo>
                  <a:cubicBezTo>
                    <a:pt x="29458" y="7245"/>
                    <a:pt x="29409" y="7239"/>
                    <a:pt x="29373" y="7239"/>
                  </a:cubicBezTo>
                  <a:cubicBezTo>
                    <a:pt x="29348" y="7239"/>
                    <a:pt x="29328" y="7242"/>
                    <a:pt x="29320" y="7248"/>
                  </a:cubicBezTo>
                  <a:cubicBezTo>
                    <a:pt x="29302" y="7256"/>
                    <a:pt x="29277" y="7261"/>
                    <a:pt x="29256" y="7261"/>
                  </a:cubicBezTo>
                  <a:cubicBezTo>
                    <a:pt x="29248" y="7261"/>
                    <a:pt x="29240" y="7260"/>
                    <a:pt x="29233" y="7259"/>
                  </a:cubicBezTo>
                  <a:cubicBezTo>
                    <a:pt x="29147" y="7244"/>
                    <a:pt x="29161" y="7199"/>
                    <a:pt x="29254" y="7182"/>
                  </a:cubicBezTo>
                  <a:cubicBezTo>
                    <a:pt x="29299" y="7175"/>
                    <a:pt x="29358" y="7171"/>
                    <a:pt x="29379" y="7171"/>
                  </a:cubicBezTo>
                  <a:close/>
                  <a:moveTo>
                    <a:pt x="36550" y="7272"/>
                  </a:moveTo>
                  <a:cubicBezTo>
                    <a:pt x="36560" y="7272"/>
                    <a:pt x="36575" y="7279"/>
                    <a:pt x="36578" y="7289"/>
                  </a:cubicBezTo>
                  <a:cubicBezTo>
                    <a:pt x="36581" y="7298"/>
                    <a:pt x="36574" y="7304"/>
                    <a:pt x="36564" y="7304"/>
                  </a:cubicBezTo>
                  <a:cubicBezTo>
                    <a:pt x="36562" y="7304"/>
                    <a:pt x="36560" y="7304"/>
                    <a:pt x="36557" y="7304"/>
                  </a:cubicBezTo>
                  <a:cubicBezTo>
                    <a:pt x="36543" y="7300"/>
                    <a:pt x="36530" y="7293"/>
                    <a:pt x="36530" y="7289"/>
                  </a:cubicBezTo>
                  <a:cubicBezTo>
                    <a:pt x="36530" y="7283"/>
                    <a:pt x="36536" y="7275"/>
                    <a:pt x="36550" y="7272"/>
                  </a:cubicBezTo>
                  <a:close/>
                  <a:moveTo>
                    <a:pt x="29820" y="7289"/>
                  </a:moveTo>
                  <a:cubicBezTo>
                    <a:pt x="29822" y="7289"/>
                    <a:pt x="29824" y="7289"/>
                    <a:pt x="29827" y="7289"/>
                  </a:cubicBezTo>
                  <a:cubicBezTo>
                    <a:pt x="29840" y="7293"/>
                    <a:pt x="29854" y="7300"/>
                    <a:pt x="29854" y="7307"/>
                  </a:cubicBezTo>
                  <a:cubicBezTo>
                    <a:pt x="29858" y="7310"/>
                    <a:pt x="29851" y="7317"/>
                    <a:pt x="29837" y="7321"/>
                  </a:cubicBezTo>
                  <a:cubicBezTo>
                    <a:pt x="29835" y="7322"/>
                    <a:pt x="29833" y="7322"/>
                    <a:pt x="29832" y="7322"/>
                  </a:cubicBezTo>
                  <a:cubicBezTo>
                    <a:pt x="29822" y="7322"/>
                    <a:pt x="29809" y="7315"/>
                    <a:pt x="29806" y="7304"/>
                  </a:cubicBezTo>
                  <a:cubicBezTo>
                    <a:pt x="29803" y="7295"/>
                    <a:pt x="29809" y="7289"/>
                    <a:pt x="29820" y="7289"/>
                  </a:cubicBezTo>
                  <a:close/>
                  <a:moveTo>
                    <a:pt x="30890" y="7142"/>
                  </a:moveTo>
                  <a:cubicBezTo>
                    <a:pt x="30912" y="7142"/>
                    <a:pt x="30952" y="7145"/>
                    <a:pt x="31006" y="7150"/>
                  </a:cubicBezTo>
                  <a:cubicBezTo>
                    <a:pt x="31033" y="7153"/>
                    <a:pt x="31060" y="7155"/>
                    <a:pt x="31082" y="7155"/>
                  </a:cubicBezTo>
                  <a:cubicBezTo>
                    <a:pt x="31117" y="7155"/>
                    <a:pt x="31143" y="7152"/>
                    <a:pt x="31152" y="7147"/>
                  </a:cubicBezTo>
                  <a:cubicBezTo>
                    <a:pt x="31154" y="7144"/>
                    <a:pt x="31158" y="7143"/>
                    <a:pt x="31163" y="7143"/>
                  </a:cubicBezTo>
                  <a:cubicBezTo>
                    <a:pt x="31175" y="7143"/>
                    <a:pt x="31190" y="7153"/>
                    <a:pt x="31201" y="7168"/>
                  </a:cubicBezTo>
                  <a:cubicBezTo>
                    <a:pt x="31210" y="7182"/>
                    <a:pt x="31223" y="7190"/>
                    <a:pt x="31232" y="7190"/>
                  </a:cubicBezTo>
                  <a:cubicBezTo>
                    <a:pt x="31236" y="7190"/>
                    <a:pt x="31240" y="7189"/>
                    <a:pt x="31242" y="7185"/>
                  </a:cubicBezTo>
                  <a:cubicBezTo>
                    <a:pt x="31248" y="7182"/>
                    <a:pt x="31257" y="7179"/>
                    <a:pt x="31265" y="7179"/>
                  </a:cubicBezTo>
                  <a:cubicBezTo>
                    <a:pt x="31272" y="7179"/>
                    <a:pt x="31279" y="7181"/>
                    <a:pt x="31284" y="7185"/>
                  </a:cubicBezTo>
                  <a:cubicBezTo>
                    <a:pt x="31290" y="7192"/>
                    <a:pt x="31304" y="7196"/>
                    <a:pt x="31318" y="7196"/>
                  </a:cubicBezTo>
                  <a:cubicBezTo>
                    <a:pt x="31326" y="7196"/>
                    <a:pt x="31335" y="7195"/>
                    <a:pt x="31342" y="7192"/>
                  </a:cubicBezTo>
                  <a:cubicBezTo>
                    <a:pt x="31346" y="7191"/>
                    <a:pt x="31351" y="7191"/>
                    <a:pt x="31355" y="7191"/>
                  </a:cubicBezTo>
                  <a:cubicBezTo>
                    <a:pt x="31406" y="7191"/>
                    <a:pt x="31494" y="7236"/>
                    <a:pt x="31478" y="7259"/>
                  </a:cubicBezTo>
                  <a:cubicBezTo>
                    <a:pt x="31475" y="7262"/>
                    <a:pt x="31473" y="7264"/>
                    <a:pt x="31470" y="7264"/>
                  </a:cubicBezTo>
                  <a:cubicBezTo>
                    <a:pt x="31466" y="7264"/>
                    <a:pt x="31461" y="7259"/>
                    <a:pt x="31457" y="7248"/>
                  </a:cubicBezTo>
                  <a:cubicBezTo>
                    <a:pt x="31455" y="7239"/>
                    <a:pt x="31451" y="7234"/>
                    <a:pt x="31447" y="7234"/>
                  </a:cubicBezTo>
                  <a:cubicBezTo>
                    <a:pt x="31444" y="7234"/>
                    <a:pt x="31442" y="7235"/>
                    <a:pt x="31440" y="7238"/>
                  </a:cubicBezTo>
                  <a:cubicBezTo>
                    <a:pt x="31436" y="7243"/>
                    <a:pt x="31429" y="7246"/>
                    <a:pt x="31421" y="7246"/>
                  </a:cubicBezTo>
                  <a:cubicBezTo>
                    <a:pt x="31414" y="7246"/>
                    <a:pt x="31406" y="7244"/>
                    <a:pt x="31398" y="7241"/>
                  </a:cubicBezTo>
                  <a:cubicBezTo>
                    <a:pt x="31385" y="7236"/>
                    <a:pt x="31363" y="7232"/>
                    <a:pt x="31343" y="7232"/>
                  </a:cubicBezTo>
                  <a:cubicBezTo>
                    <a:pt x="31335" y="7232"/>
                    <a:pt x="31328" y="7233"/>
                    <a:pt x="31321" y="7234"/>
                  </a:cubicBezTo>
                  <a:cubicBezTo>
                    <a:pt x="31310" y="7235"/>
                    <a:pt x="31297" y="7236"/>
                    <a:pt x="31284" y="7236"/>
                  </a:cubicBezTo>
                  <a:cubicBezTo>
                    <a:pt x="31267" y="7236"/>
                    <a:pt x="31252" y="7235"/>
                    <a:pt x="31242" y="7230"/>
                  </a:cubicBezTo>
                  <a:cubicBezTo>
                    <a:pt x="31222" y="7227"/>
                    <a:pt x="31180" y="7224"/>
                    <a:pt x="31142" y="7224"/>
                  </a:cubicBezTo>
                  <a:cubicBezTo>
                    <a:pt x="31107" y="7224"/>
                    <a:pt x="31055" y="7220"/>
                    <a:pt x="31027" y="7217"/>
                  </a:cubicBezTo>
                  <a:cubicBezTo>
                    <a:pt x="31014" y="7216"/>
                    <a:pt x="31004" y="7215"/>
                    <a:pt x="30999" y="7215"/>
                  </a:cubicBezTo>
                  <a:cubicBezTo>
                    <a:pt x="30982" y="7215"/>
                    <a:pt x="30993" y="7221"/>
                    <a:pt x="31034" y="7244"/>
                  </a:cubicBezTo>
                  <a:cubicBezTo>
                    <a:pt x="31060" y="7262"/>
                    <a:pt x="31093" y="7269"/>
                    <a:pt x="31116" y="7269"/>
                  </a:cubicBezTo>
                  <a:cubicBezTo>
                    <a:pt x="31120" y="7269"/>
                    <a:pt x="31124" y="7269"/>
                    <a:pt x="31127" y="7269"/>
                  </a:cubicBezTo>
                  <a:cubicBezTo>
                    <a:pt x="31133" y="7267"/>
                    <a:pt x="31139" y="7266"/>
                    <a:pt x="31146" y="7266"/>
                  </a:cubicBezTo>
                  <a:cubicBezTo>
                    <a:pt x="31166" y="7266"/>
                    <a:pt x="31189" y="7272"/>
                    <a:pt x="31204" y="7283"/>
                  </a:cubicBezTo>
                  <a:cubicBezTo>
                    <a:pt x="31235" y="7300"/>
                    <a:pt x="31232" y="7307"/>
                    <a:pt x="31187" y="7314"/>
                  </a:cubicBezTo>
                  <a:cubicBezTo>
                    <a:pt x="31134" y="7325"/>
                    <a:pt x="31094" y="7331"/>
                    <a:pt x="31063" y="7331"/>
                  </a:cubicBezTo>
                  <a:cubicBezTo>
                    <a:pt x="31010" y="7331"/>
                    <a:pt x="30983" y="7314"/>
                    <a:pt x="30968" y="7279"/>
                  </a:cubicBezTo>
                  <a:cubicBezTo>
                    <a:pt x="30954" y="7248"/>
                    <a:pt x="30930" y="7217"/>
                    <a:pt x="30909" y="7203"/>
                  </a:cubicBezTo>
                  <a:cubicBezTo>
                    <a:pt x="30884" y="7189"/>
                    <a:pt x="30881" y="7182"/>
                    <a:pt x="30905" y="7175"/>
                  </a:cubicBezTo>
                  <a:cubicBezTo>
                    <a:pt x="30930" y="7168"/>
                    <a:pt x="30930" y="7165"/>
                    <a:pt x="30895" y="7155"/>
                  </a:cubicBezTo>
                  <a:cubicBezTo>
                    <a:pt x="30860" y="7146"/>
                    <a:pt x="30860" y="7142"/>
                    <a:pt x="30890" y="7142"/>
                  </a:cubicBezTo>
                  <a:close/>
                  <a:moveTo>
                    <a:pt x="30845" y="7093"/>
                  </a:moveTo>
                  <a:cubicBezTo>
                    <a:pt x="30854" y="7093"/>
                    <a:pt x="30857" y="7105"/>
                    <a:pt x="30857" y="7130"/>
                  </a:cubicBezTo>
                  <a:cubicBezTo>
                    <a:pt x="30857" y="7155"/>
                    <a:pt x="30860" y="7182"/>
                    <a:pt x="30860" y="7192"/>
                  </a:cubicBezTo>
                  <a:cubicBezTo>
                    <a:pt x="30866" y="7211"/>
                    <a:pt x="30798" y="7227"/>
                    <a:pt x="30740" y="7227"/>
                  </a:cubicBezTo>
                  <a:cubicBezTo>
                    <a:pt x="30720" y="7227"/>
                    <a:pt x="30701" y="7225"/>
                    <a:pt x="30687" y="7220"/>
                  </a:cubicBezTo>
                  <a:cubicBezTo>
                    <a:pt x="30674" y="7214"/>
                    <a:pt x="30652" y="7212"/>
                    <a:pt x="30631" y="7212"/>
                  </a:cubicBezTo>
                  <a:cubicBezTo>
                    <a:pt x="30613" y="7212"/>
                    <a:pt x="30595" y="7214"/>
                    <a:pt x="30583" y="7217"/>
                  </a:cubicBezTo>
                  <a:cubicBezTo>
                    <a:pt x="30567" y="7221"/>
                    <a:pt x="30544" y="7222"/>
                    <a:pt x="30523" y="7222"/>
                  </a:cubicBezTo>
                  <a:cubicBezTo>
                    <a:pt x="30508" y="7222"/>
                    <a:pt x="30493" y="7222"/>
                    <a:pt x="30482" y="7220"/>
                  </a:cubicBezTo>
                  <a:cubicBezTo>
                    <a:pt x="30451" y="7217"/>
                    <a:pt x="30410" y="7209"/>
                    <a:pt x="30378" y="7203"/>
                  </a:cubicBezTo>
                  <a:cubicBezTo>
                    <a:pt x="30373" y="7202"/>
                    <a:pt x="30369" y="7202"/>
                    <a:pt x="30365" y="7202"/>
                  </a:cubicBezTo>
                  <a:cubicBezTo>
                    <a:pt x="30328" y="7202"/>
                    <a:pt x="30320" y="7228"/>
                    <a:pt x="30364" y="7238"/>
                  </a:cubicBezTo>
                  <a:cubicBezTo>
                    <a:pt x="30378" y="7241"/>
                    <a:pt x="30399" y="7259"/>
                    <a:pt x="30410" y="7279"/>
                  </a:cubicBezTo>
                  <a:cubicBezTo>
                    <a:pt x="30430" y="7307"/>
                    <a:pt x="30423" y="7314"/>
                    <a:pt x="30361" y="7328"/>
                  </a:cubicBezTo>
                  <a:cubicBezTo>
                    <a:pt x="30340" y="7333"/>
                    <a:pt x="30322" y="7335"/>
                    <a:pt x="30309" y="7335"/>
                  </a:cubicBezTo>
                  <a:cubicBezTo>
                    <a:pt x="30297" y="7335"/>
                    <a:pt x="30290" y="7333"/>
                    <a:pt x="30291" y="7328"/>
                  </a:cubicBezTo>
                  <a:cubicBezTo>
                    <a:pt x="30295" y="7317"/>
                    <a:pt x="30264" y="7314"/>
                    <a:pt x="30229" y="7314"/>
                  </a:cubicBezTo>
                  <a:cubicBezTo>
                    <a:pt x="30222" y="7314"/>
                    <a:pt x="30215" y="7314"/>
                    <a:pt x="30207" y="7314"/>
                  </a:cubicBezTo>
                  <a:cubicBezTo>
                    <a:pt x="30175" y="7314"/>
                    <a:pt x="30143" y="7309"/>
                    <a:pt x="30128" y="7304"/>
                  </a:cubicBezTo>
                  <a:cubicBezTo>
                    <a:pt x="30122" y="7302"/>
                    <a:pt x="30116" y="7301"/>
                    <a:pt x="30111" y="7301"/>
                  </a:cubicBezTo>
                  <a:cubicBezTo>
                    <a:pt x="30095" y="7301"/>
                    <a:pt x="30081" y="7309"/>
                    <a:pt x="30066" y="7324"/>
                  </a:cubicBezTo>
                  <a:cubicBezTo>
                    <a:pt x="30055" y="7339"/>
                    <a:pt x="30048" y="7345"/>
                    <a:pt x="30043" y="7345"/>
                  </a:cubicBezTo>
                  <a:cubicBezTo>
                    <a:pt x="30038" y="7345"/>
                    <a:pt x="30034" y="7339"/>
                    <a:pt x="30031" y="7328"/>
                  </a:cubicBezTo>
                  <a:cubicBezTo>
                    <a:pt x="30027" y="7315"/>
                    <a:pt x="30020" y="7309"/>
                    <a:pt x="30011" y="7309"/>
                  </a:cubicBezTo>
                  <a:cubicBezTo>
                    <a:pt x="30005" y="7309"/>
                    <a:pt x="29997" y="7312"/>
                    <a:pt x="29989" y="7317"/>
                  </a:cubicBezTo>
                  <a:cubicBezTo>
                    <a:pt x="29977" y="7324"/>
                    <a:pt x="29969" y="7329"/>
                    <a:pt x="29965" y="7329"/>
                  </a:cubicBezTo>
                  <a:cubicBezTo>
                    <a:pt x="29957" y="7329"/>
                    <a:pt x="29961" y="7315"/>
                    <a:pt x="29973" y="7279"/>
                  </a:cubicBezTo>
                  <a:cubicBezTo>
                    <a:pt x="29979" y="7248"/>
                    <a:pt x="30000" y="7238"/>
                    <a:pt x="30048" y="7234"/>
                  </a:cubicBezTo>
                  <a:cubicBezTo>
                    <a:pt x="30083" y="7234"/>
                    <a:pt x="30135" y="7227"/>
                    <a:pt x="30163" y="7220"/>
                  </a:cubicBezTo>
                  <a:cubicBezTo>
                    <a:pt x="30175" y="7215"/>
                    <a:pt x="30188" y="7212"/>
                    <a:pt x="30198" y="7212"/>
                  </a:cubicBezTo>
                  <a:cubicBezTo>
                    <a:pt x="30208" y="7212"/>
                    <a:pt x="30215" y="7215"/>
                    <a:pt x="30215" y="7220"/>
                  </a:cubicBezTo>
                  <a:cubicBezTo>
                    <a:pt x="30218" y="7234"/>
                    <a:pt x="30246" y="7244"/>
                    <a:pt x="30274" y="7251"/>
                  </a:cubicBezTo>
                  <a:cubicBezTo>
                    <a:pt x="30286" y="7253"/>
                    <a:pt x="30295" y="7254"/>
                    <a:pt x="30302" y="7254"/>
                  </a:cubicBezTo>
                  <a:cubicBezTo>
                    <a:pt x="30318" y="7254"/>
                    <a:pt x="30320" y="7247"/>
                    <a:pt x="30316" y="7230"/>
                  </a:cubicBezTo>
                  <a:cubicBezTo>
                    <a:pt x="30312" y="7217"/>
                    <a:pt x="30285" y="7203"/>
                    <a:pt x="30256" y="7203"/>
                  </a:cubicBezTo>
                  <a:cubicBezTo>
                    <a:pt x="30173" y="7199"/>
                    <a:pt x="30187" y="7134"/>
                    <a:pt x="30271" y="7123"/>
                  </a:cubicBezTo>
                  <a:cubicBezTo>
                    <a:pt x="30290" y="7120"/>
                    <a:pt x="30310" y="7118"/>
                    <a:pt x="30327" y="7118"/>
                  </a:cubicBezTo>
                  <a:cubicBezTo>
                    <a:pt x="30343" y="7118"/>
                    <a:pt x="30357" y="7120"/>
                    <a:pt x="30364" y="7123"/>
                  </a:cubicBezTo>
                  <a:cubicBezTo>
                    <a:pt x="30370" y="7124"/>
                    <a:pt x="30383" y="7125"/>
                    <a:pt x="30399" y="7125"/>
                  </a:cubicBezTo>
                  <a:cubicBezTo>
                    <a:pt x="30428" y="7125"/>
                    <a:pt x="30468" y="7123"/>
                    <a:pt x="30510" y="7116"/>
                  </a:cubicBezTo>
                  <a:cubicBezTo>
                    <a:pt x="30547" y="7112"/>
                    <a:pt x="30596" y="7109"/>
                    <a:pt x="30639" y="7109"/>
                  </a:cubicBezTo>
                  <a:cubicBezTo>
                    <a:pt x="30666" y="7109"/>
                    <a:pt x="30692" y="7110"/>
                    <a:pt x="30711" y="7113"/>
                  </a:cubicBezTo>
                  <a:cubicBezTo>
                    <a:pt x="30722" y="7114"/>
                    <a:pt x="30734" y="7114"/>
                    <a:pt x="30745" y="7114"/>
                  </a:cubicBezTo>
                  <a:cubicBezTo>
                    <a:pt x="30780" y="7114"/>
                    <a:pt x="30813" y="7110"/>
                    <a:pt x="30826" y="7102"/>
                  </a:cubicBezTo>
                  <a:cubicBezTo>
                    <a:pt x="30834" y="7096"/>
                    <a:pt x="30840" y="7093"/>
                    <a:pt x="30845" y="7093"/>
                  </a:cubicBezTo>
                  <a:close/>
                  <a:moveTo>
                    <a:pt x="31427" y="7279"/>
                  </a:moveTo>
                  <a:cubicBezTo>
                    <a:pt x="31429" y="7279"/>
                    <a:pt x="31433" y="7283"/>
                    <a:pt x="31440" y="7289"/>
                  </a:cubicBezTo>
                  <a:cubicBezTo>
                    <a:pt x="31449" y="7298"/>
                    <a:pt x="31467" y="7304"/>
                    <a:pt x="31482" y="7304"/>
                  </a:cubicBezTo>
                  <a:cubicBezTo>
                    <a:pt x="31486" y="7304"/>
                    <a:pt x="31489" y="7304"/>
                    <a:pt x="31492" y="7304"/>
                  </a:cubicBezTo>
                  <a:cubicBezTo>
                    <a:pt x="31495" y="7303"/>
                    <a:pt x="31498" y="7303"/>
                    <a:pt x="31500" y="7303"/>
                  </a:cubicBezTo>
                  <a:cubicBezTo>
                    <a:pt x="31514" y="7303"/>
                    <a:pt x="31527" y="7310"/>
                    <a:pt x="31530" y="7324"/>
                  </a:cubicBezTo>
                  <a:cubicBezTo>
                    <a:pt x="31536" y="7342"/>
                    <a:pt x="31536" y="7348"/>
                    <a:pt x="31524" y="7348"/>
                  </a:cubicBezTo>
                  <a:cubicBezTo>
                    <a:pt x="31517" y="7348"/>
                    <a:pt x="31505" y="7346"/>
                    <a:pt x="31488" y="7342"/>
                  </a:cubicBezTo>
                  <a:cubicBezTo>
                    <a:pt x="31457" y="7334"/>
                    <a:pt x="31433" y="7314"/>
                    <a:pt x="31430" y="7296"/>
                  </a:cubicBezTo>
                  <a:cubicBezTo>
                    <a:pt x="31426" y="7285"/>
                    <a:pt x="31425" y="7279"/>
                    <a:pt x="31427" y="7279"/>
                  </a:cubicBezTo>
                  <a:close/>
                  <a:moveTo>
                    <a:pt x="31322" y="7298"/>
                  </a:moveTo>
                  <a:cubicBezTo>
                    <a:pt x="31335" y="7298"/>
                    <a:pt x="31344" y="7303"/>
                    <a:pt x="31350" y="7310"/>
                  </a:cubicBezTo>
                  <a:cubicBezTo>
                    <a:pt x="31360" y="7321"/>
                    <a:pt x="31336" y="7338"/>
                    <a:pt x="31297" y="7349"/>
                  </a:cubicBezTo>
                  <a:cubicBezTo>
                    <a:pt x="31282" y="7353"/>
                    <a:pt x="31268" y="7355"/>
                    <a:pt x="31256" y="7355"/>
                  </a:cubicBezTo>
                  <a:cubicBezTo>
                    <a:pt x="31217" y="7355"/>
                    <a:pt x="31199" y="7337"/>
                    <a:pt x="31238" y="7321"/>
                  </a:cubicBezTo>
                  <a:cubicBezTo>
                    <a:pt x="31279" y="7305"/>
                    <a:pt x="31305" y="7298"/>
                    <a:pt x="31322" y="7298"/>
                  </a:cubicBezTo>
                  <a:close/>
                  <a:moveTo>
                    <a:pt x="30560" y="7286"/>
                  </a:moveTo>
                  <a:cubicBezTo>
                    <a:pt x="30574" y="7286"/>
                    <a:pt x="30594" y="7292"/>
                    <a:pt x="30618" y="7304"/>
                  </a:cubicBezTo>
                  <a:cubicBezTo>
                    <a:pt x="30669" y="7331"/>
                    <a:pt x="30684" y="7359"/>
                    <a:pt x="30649" y="7369"/>
                  </a:cubicBezTo>
                  <a:cubicBezTo>
                    <a:pt x="30647" y="7370"/>
                    <a:pt x="30645" y="7370"/>
                    <a:pt x="30643" y="7370"/>
                  </a:cubicBezTo>
                  <a:cubicBezTo>
                    <a:pt x="30634" y="7370"/>
                    <a:pt x="30624" y="7364"/>
                    <a:pt x="30621" y="7355"/>
                  </a:cubicBezTo>
                  <a:cubicBezTo>
                    <a:pt x="30619" y="7348"/>
                    <a:pt x="30609" y="7342"/>
                    <a:pt x="30597" y="7342"/>
                  </a:cubicBezTo>
                  <a:cubicBezTo>
                    <a:pt x="30593" y="7342"/>
                    <a:pt x="30588" y="7343"/>
                    <a:pt x="30583" y="7345"/>
                  </a:cubicBezTo>
                  <a:cubicBezTo>
                    <a:pt x="30580" y="7346"/>
                    <a:pt x="30578" y="7346"/>
                    <a:pt x="30575" y="7346"/>
                  </a:cubicBezTo>
                  <a:cubicBezTo>
                    <a:pt x="30558" y="7346"/>
                    <a:pt x="30544" y="7336"/>
                    <a:pt x="30538" y="7321"/>
                  </a:cubicBezTo>
                  <a:cubicBezTo>
                    <a:pt x="30531" y="7298"/>
                    <a:pt x="30540" y="7286"/>
                    <a:pt x="30560" y="7286"/>
                  </a:cubicBezTo>
                  <a:close/>
                  <a:moveTo>
                    <a:pt x="31609" y="7308"/>
                  </a:moveTo>
                  <a:cubicBezTo>
                    <a:pt x="31683" y="7308"/>
                    <a:pt x="31851" y="7339"/>
                    <a:pt x="31856" y="7359"/>
                  </a:cubicBezTo>
                  <a:cubicBezTo>
                    <a:pt x="31863" y="7373"/>
                    <a:pt x="31846" y="7379"/>
                    <a:pt x="31821" y="7379"/>
                  </a:cubicBezTo>
                  <a:cubicBezTo>
                    <a:pt x="31797" y="7376"/>
                    <a:pt x="31755" y="7376"/>
                    <a:pt x="31728" y="7376"/>
                  </a:cubicBezTo>
                  <a:cubicBezTo>
                    <a:pt x="31700" y="7376"/>
                    <a:pt x="31662" y="7369"/>
                    <a:pt x="31638" y="7359"/>
                  </a:cubicBezTo>
                  <a:cubicBezTo>
                    <a:pt x="31625" y="7354"/>
                    <a:pt x="31613" y="7351"/>
                    <a:pt x="31603" y="7351"/>
                  </a:cubicBezTo>
                  <a:cubicBezTo>
                    <a:pt x="31593" y="7351"/>
                    <a:pt x="31585" y="7354"/>
                    <a:pt x="31582" y="7359"/>
                  </a:cubicBezTo>
                  <a:cubicBezTo>
                    <a:pt x="31579" y="7363"/>
                    <a:pt x="31577" y="7365"/>
                    <a:pt x="31574" y="7365"/>
                  </a:cubicBezTo>
                  <a:cubicBezTo>
                    <a:pt x="31570" y="7365"/>
                    <a:pt x="31567" y="7360"/>
                    <a:pt x="31565" y="7352"/>
                  </a:cubicBezTo>
                  <a:cubicBezTo>
                    <a:pt x="31561" y="7342"/>
                    <a:pt x="31565" y="7324"/>
                    <a:pt x="31575" y="7314"/>
                  </a:cubicBezTo>
                  <a:cubicBezTo>
                    <a:pt x="31579" y="7310"/>
                    <a:pt x="31592" y="7308"/>
                    <a:pt x="31609" y="7308"/>
                  </a:cubicBezTo>
                  <a:close/>
                  <a:moveTo>
                    <a:pt x="36265" y="7220"/>
                  </a:moveTo>
                  <a:cubicBezTo>
                    <a:pt x="36280" y="7220"/>
                    <a:pt x="36307" y="7230"/>
                    <a:pt x="36325" y="7248"/>
                  </a:cubicBezTo>
                  <a:cubicBezTo>
                    <a:pt x="36356" y="7275"/>
                    <a:pt x="36359" y="7289"/>
                    <a:pt x="36338" y="7324"/>
                  </a:cubicBezTo>
                  <a:cubicBezTo>
                    <a:pt x="36327" y="7340"/>
                    <a:pt x="36317" y="7349"/>
                    <a:pt x="36311" y="7349"/>
                  </a:cubicBezTo>
                  <a:cubicBezTo>
                    <a:pt x="36308" y="7349"/>
                    <a:pt x="36305" y="7346"/>
                    <a:pt x="36304" y="7342"/>
                  </a:cubicBezTo>
                  <a:cubicBezTo>
                    <a:pt x="36301" y="7330"/>
                    <a:pt x="36290" y="7320"/>
                    <a:pt x="36281" y="7320"/>
                  </a:cubicBezTo>
                  <a:cubicBezTo>
                    <a:pt x="36279" y="7320"/>
                    <a:pt x="36277" y="7320"/>
                    <a:pt x="36276" y="7321"/>
                  </a:cubicBezTo>
                  <a:cubicBezTo>
                    <a:pt x="36262" y="7324"/>
                    <a:pt x="36262" y="7338"/>
                    <a:pt x="36276" y="7352"/>
                  </a:cubicBezTo>
                  <a:cubicBezTo>
                    <a:pt x="36287" y="7369"/>
                    <a:pt x="36287" y="7383"/>
                    <a:pt x="36272" y="7387"/>
                  </a:cubicBezTo>
                  <a:cubicBezTo>
                    <a:pt x="36271" y="7387"/>
                    <a:pt x="36269" y="7387"/>
                    <a:pt x="36267" y="7387"/>
                  </a:cubicBezTo>
                  <a:cubicBezTo>
                    <a:pt x="36255" y="7387"/>
                    <a:pt x="36241" y="7378"/>
                    <a:pt x="36238" y="7366"/>
                  </a:cubicBezTo>
                  <a:cubicBezTo>
                    <a:pt x="36234" y="7349"/>
                    <a:pt x="36221" y="7328"/>
                    <a:pt x="36210" y="7314"/>
                  </a:cubicBezTo>
                  <a:cubicBezTo>
                    <a:pt x="36186" y="7286"/>
                    <a:pt x="36217" y="7230"/>
                    <a:pt x="36259" y="7220"/>
                  </a:cubicBezTo>
                  <a:cubicBezTo>
                    <a:pt x="36261" y="7220"/>
                    <a:pt x="36263" y="7220"/>
                    <a:pt x="36265" y="7220"/>
                  </a:cubicBezTo>
                  <a:close/>
                  <a:moveTo>
                    <a:pt x="33929" y="7535"/>
                  </a:moveTo>
                  <a:cubicBezTo>
                    <a:pt x="33936" y="7535"/>
                    <a:pt x="33940" y="7542"/>
                    <a:pt x="33938" y="7553"/>
                  </a:cubicBezTo>
                  <a:cubicBezTo>
                    <a:pt x="33934" y="7567"/>
                    <a:pt x="33928" y="7577"/>
                    <a:pt x="33920" y="7577"/>
                  </a:cubicBezTo>
                  <a:cubicBezTo>
                    <a:pt x="33920" y="7578"/>
                    <a:pt x="33919" y="7578"/>
                    <a:pt x="33918" y="7578"/>
                  </a:cubicBezTo>
                  <a:cubicBezTo>
                    <a:pt x="33915" y="7578"/>
                    <a:pt x="33910" y="7572"/>
                    <a:pt x="33907" y="7560"/>
                  </a:cubicBezTo>
                  <a:cubicBezTo>
                    <a:pt x="33903" y="7550"/>
                    <a:pt x="33910" y="7539"/>
                    <a:pt x="33923" y="7536"/>
                  </a:cubicBezTo>
                  <a:cubicBezTo>
                    <a:pt x="33925" y="7535"/>
                    <a:pt x="33927" y="7535"/>
                    <a:pt x="33929" y="7535"/>
                  </a:cubicBezTo>
                  <a:close/>
                  <a:moveTo>
                    <a:pt x="35920" y="7627"/>
                  </a:moveTo>
                  <a:cubicBezTo>
                    <a:pt x="35957" y="7627"/>
                    <a:pt x="36001" y="7648"/>
                    <a:pt x="36016" y="7675"/>
                  </a:cubicBezTo>
                  <a:cubicBezTo>
                    <a:pt x="36022" y="7691"/>
                    <a:pt x="36024" y="7699"/>
                    <a:pt x="36019" y="7699"/>
                  </a:cubicBezTo>
                  <a:cubicBezTo>
                    <a:pt x="36015" y="7699"/>
                    <a:pt x="36008" y="7695"/>
                    <a:pt x="35995" y="7688"/>
                  </a:cubicBezTo>
                  <a:cubicBezTo>
                    <a:pt x="35974" y="7675"/>
                    <a:pt x="35943" y="7661"/>
                    <a:pt x="35918" y="7650"/>
                  </a:cubicBezTo>
                  <a:cubicBezTo>
                    <a:pt x="35894" y="7640"/>
                    <a:pt x="35888" y="7633"/>
                    <a:pt x="35901" y="7629"/>
                  </a:cubicBezTo>
                  <a:cubicBezTo>
                    <a:pt x="35907" y="7628"/>
                    <a:pt x="35913" y="7627"/>
                    <a:pt x="35920" y="7627"/>
                  </a:cubicBezTo>
                  <a:close/>
                  <a:moveTo>
                    <a:pt x="32320" y="7612"/>
                  </a:moveTo>
                  <a:cubicBezTo>
                    <a:pt x="32367" y="7612"/>
                    <a:pt x="32429" y="7642"/>
                    <a:pt x="32439" y="7671"/>
                  </a:cubicBezTo>
                  <a:cubicBezTo>
                    <a:pt x="32445" y="7692"/>
                    <a:pt x="32441" y="7701"/>
                    <a:pt x="32420" y="7701"/>
                  </a:cubicBezTo>
                  <a:cubicBezTo>
                    <a:pt x="32405" y="7701"/>
                    <a:pt x="32383" y="7697"/>
                    <a:pt x="32352" y="7688"/>
                  </a:cubicBezTo>
                  <a:cubicBezTo>
                    <a:pt x="32286" y="7667"/>
                    <a:pt x="32258" y="7619"/>
                    <a:pt x="32311" y="7612"/>
                  </a:cubicBezTo>
                  <a:cubicBezTo>
                    <a:pt x="32314" y="7612"/>
                    <a:pt x="32316" y="7612"/>
                    <a:pt x="32320" y="7612"/>
                  </a:cubicBezTo>
                  <a:close/>
                  <a:moveTo>
                    <a:pt x="35804" y="7639"/>
                  </a:moveTo>
                  <a:cubicBezTo>
                    <a:pt x="35815" y="7639"/>
                    <a:pt x="35809" y="7649"/>
                    <a:pt x="35794" y="7678"/>
                  </a:cubicBezTo>
                  <a:cubicBezTo>
                    <a:pt x="35779" y="7706"/>
                    <a:pt x="35765" y="7717"/>
                    <a:pt x="35749" y="7717"/>
                  </a:cubicBezTo>
                  <a:cubicBezTo>
                    <a:pt x="35742" y="7717"/>
                    <a:pt x="35735" y="7715"/>
                    <a:pt x="35728" y="7712"/>
                  </a:cubicBezTo>
                  <a:cubicBezTo>
                    <a:pt x="35695" y="7699"/>
                    <a:pt x="35682" y="7685"/>
                    <a:pt x="35697" y="7685"/>
                  </a:cubicBezTo>
                  <a:cubicBezTo>
                    <a:pt x="35700" y="7685"/>
                    <a:pt x="35706" y="7686"/>
                    <a:pt x="35714" y="7688"/>
                  </a:cubicBezTo>
                  <a:cubicBezTo>
                    <a:pt x="35717" y="7689"/>
                    <a:pt x="35720" y="7689"/>
                    <a:pt x="35723" y="7689"/>
                  </a:cubicBezTo>
                  <a:cubicBezTo>
                    <a:pt x="35731" y="7689"/>
                    <a:pt x="35734" y="7686"/>
                    <a:pt x="35731" y="7678"/>
                  </a:cubicBezTo>
                  <a:cubicBezTo>
                    <a:pt x="35731" y="7667"/>
                    <a:pt x="35749" y="7654"/>
                    <a:pt x="35773" y="7647"/>
                  </a:cubicBezTo>
                  <a:cubicBezTo>
                    <a:pt x="35789" y="7642"/>
                    <a:pt x="35799" y="7639"/>
                    <a:pt x="35804" y="7639"/>
                  </a:cubicBezTo>
                  <a:close/>
                  <a:moveTo>
                    <a:pt x="31939" y="7592"/>
                  </a:moveTo>
                  <a:cubicBezTo>
                    <a:pt x="31989" y="7592"/>
                    <a:pt x="32017" y="7610"/>
                    <a:pt x="31992" y="7633"/>
                  </a:cubicBezTo>
                  <a:cubicBezTo>
                    <a:pt x="31986" y="7640"/>
                    <a:pt x="31977" y="7644"/>
                    <a:pt x="31968" y="7644"/>
                  </a:cubicBezTo>
                  <a:cubicBezTo>
                    <a:pt x="31960" y="7644"/>
                    <a:pt x="31952" y="7641"/>
                    <a:pt x="31946" y="7637"/>
                  </a:cubicBezTo>
                  <a:cubicBezTo>
                    <a:pt x="31942" y="7632"/>
                    <a:pt x="31937" y="7630"/>
                    <a:pt x="31931" y="7630"/>
                  </a:cubicBezTo>
                  <a:cubicBezTo>
                    <a:pt x="31921" y="7630"/>
                    <a:pt x="31910" y="7636"/>
                    <a:pt x="31901" y="7647"/>
                  </a:cubicBezTo>
                  <a:cubicBezTo>
                    <a:pt x="31879" y="7667"/>
                    <a:pt x="31878" y="7674"/>
                    <a:pt x="31923" y="7674"/>
                  </a:cubicBezTo>
                  <a:cubicBezTo>
                    <a:pt x="31942" y="7674"/>
                    <a:pt x="31969" y="7673"/>
                    <a:pt x="32005" y="7671"/>
                  </a:cubicBezTo>
                  <a:cubicBezTo>
                    <a:pt x="32013" y="7670"/>
                    <a:pt x="32021" y="7670"/>
                    <a:pt x="32029" y="7670"/>
                  </a:cubicBezTo>
                  <a:cubicBezTo>
                    <a:pt x="32100" y="7670"/>
                    <a:pt x="32137" y="7685"/>
                    <a:pt x="32130" y="7712"/>
                  </a:cubicBezTo>
                  <a:cubicBezTo>
                    <a:pt x="32120" y="7735"/>
                    <a:pt x="32077" y="7754"/>
                    <a:pt x="32049" y="7754"/>
                  </a:cubicBezTo>
                  <a:cubicBezTo>
                    <a:pt x="32038" y="7754"/>
                    <a:pt x="32029" y="7751"/>
                    <a:pt x="32026" y="7744"/>
                  </a:cubicBezTo>
                  <a:cubicBezTo>
                    <a:pt x="32023" y="7733"/>
                    <a:pt x="32012" y="7729"/>
                    <a:pt x="32000" y="7729"/>
                  </a:cubicBezTo>
                  <a:cubicBezTo>
                    <a:pt x="31996" y="7729"/>
                    <a:pt x="31992" y="7729"/>
                    <a:pt x="31988" y="7730"/>
                  </a:cubicBezTo>
                  <a:cubicBezTo>
                    <a:pt x="31982" y="7731"/>
                    <a:pt x="31975" y="7731"/>
                    <a:pt x="31966" y="7731"/>
                  </a:cubicBezTo>
                  <a:cubicBezTo>
                    <a:pt x="31943" y="7731"/>
                    <a:pt x="31913" y="7728"/>
                    <a:pt x="31888" y="7723"/>
                  </a:cubicBezTo>
                  <a:cubicBezTo>
                    <a:pt x="31821" y="7702"/>
                    <a:pt x="31794" y="7675"/>
                    <a:pt x="31832" y="7664"/>
                  </a:cubicBezTo>
                  <a:cubicBezTo>
                    <a:pt x="31842" y="7661"/>
                    <a:pt x="31846" y="7647"/>
                    <a:pt x="31835" y="7637"/>
                  </a:cubicBezTo>
                  <a:cubicBezTo>
                    <a:pt x="31821" y="7619"/>
                    <a:pt x="31839" y="7608"/>
                    <a:pt x="31883" y="7598"/>
                  </a:cubicBezTo>
                  <a:cubicBezTo>
                    <a:pt x="31904" y="7594"/>
                    <a:pt x="31922" y="7592"/>
                    <a:pt x="31939" y="7592"/>
                  </a:cubicBezTo>
                  <a:close/>
                  <a:moveTo>
                    <a:pt x="35336" y="7654"/>
                  </a:moveTo>
                  <a:lnTo>
                    <a:pt x="35412" y="7696"/>
                  </a:lnTo>
                  <a:cubicBezTo>
                    <a:pt x="35485" y="7737"/>
                    <a:pt x="35513" y="7772"/>
                    <a:pt x="35478" y="7779"/>
                  </a:cubicBezTo>
                  <a:cubicBezTo>
                    <a:pt x="35477" y="7779"/>
                    <a:pt x="35477" y="7779"/>
                    <a:pt x="35476" y="7779"/>
                  </a:cubicBezTo>
                  <a:cubicBezTo>
                    <a:pt x="35464" y="7779"/>
                    <a:pt x="35431" y="7752"/>
                    <a:pt x="35398" y="7720"/>
                  </a:cubicBezTo>
                  <a:lnTo>
                    <a:pt x="35336" y="7654"/>
                  </a:lnTo>
                  <a:close/>
                  <a:moveTo>
                    <a:pt x="27465" y="7731"/>
                  </a:moveTo>
                  <a:cubicBezTo>
                    <a:pt x="27484" y="7731"/>
                    <a:pt x="27500" y="7741"/>
                    <a:pt x="27505" y="7754"/>
                  </a:cubicBezTo>
                  <a:cubicBezTo>
                    <a:pt x="27509" y="7772"/>
                    <a:pt x="27509" y="7786"/>
                    <a:pt x="27502" y="7786"/>
                  </a:cubicBezTo>
                  <a:cubicBezTo>
                    <a:pt x="27501" y="7786"/>
                    <a:pt x="27500" y="7786"/>
                    <a:pt x="27498" y="7786"/>
                  </a:cubicBezTo>
                  <a:cubicBezTo>
                    <a:pt x="27489" y="7786"/>
                    <a:pt x="27467" y="7778"/>
                    <a:pt x="27446" y="7768"/>
                  </a:cubicBezTo>
                  <a:cubicBezTo>
                    <a:pt x="27408" y="7747"/>
                    <a:pt x="27408" y="7744"/>
                    <a:pt x="27450" y="7733"/>
                  </a:cubicBezTo>
                  <a:cubicBezTo>
                    <a:pt x="27455" y="7732"/>
                    <a:pt x="27460" y="7731"/>
                    <a:pt x="27465" y="7731"/>
                  </a:cubicBezTo>
                  <a:close/>
                  <a:moveTo>
                    <a:pt x="32777" y="7718"/>
                  </a:moveTo>
                  <a:cubicBezTo>
                    <a:pt x="32841" y="7718"/>
                    <a:pt x="32896" y="7735"/>
                    <a:pt x="32903" y="7765"/>
                  </a:cubicBezTo>
                  <a:cubicBezTo>
                    <a:pt x="32911" y="7784"/>
                    <a:pt x="32889" y="7795"/>
                    <a:pt x="32854" y="7795"/>
                  </a:cubicBezTo>
                  <a:cubicBezTo>
                    <a:pt x="32826" y="7795"/>
                    <a:pt x="32791" y="7789"/>
                    <a:pt x="32758" y="7775"/>
                  </a:cubicBezTo>
                  <a:cubicBezTo>
                    <a:pt x="32744" y="7770"/>
                    <a:pt x="32730" y="7767"/>
                    <a:pt x="32719" y="7767"/>
                  </a:cubicBezTo>
                  <a:cubicBezTo>
                    <a:pt x="32707" y="7767"/>
                    <a:pt x="32697" y="7770"/>
                    <a:pt x="32692" y="7775"/>
                  </a:cubicBezTo>
                  <a:cubicBezTo>
                    <a:pt x="32689" y="7779"/>
                    <a:pt x="32685" y="7780"/>
                    <a:pt x="32681" y="7780"/>
                  </a:cubicBezTo>
                  <a:cubicBezTo>
                    <a:pt x="32674" y="7780"/>
                    <a:pt x="32667" y="7774"/>
                    <a:pt x="32664" y="7765"/>
                  </a:cubicBezTo>
                  <a:cubicBezTo>
                    <a:pt x="32658" y="7747"/>
                    <a:pt x="32674" y="7733"/>
                    <a:pt x="32716" y="7723"/>
                  </a:cubicBezTo>
                  <a:cubicBezTo>
                    <a:pt x="32736" y="7720"/>
                    <a:pt x="32757" y="7718"/>
                    <a:pt x="32777" y="7718"/>
                  </a:cubicBezTo>
                  <a:close/>
                  <a:moveTo>
                    <a:pt x="1999" y="7764"/>
                  </a:moveTo>
                  <a:cubicBezTo>
                    <a:pt x="2001" y="7764"/>
                    <a:pt x="2003" y="7764"/>
                    <a:pt x="2006" y="7765"/>
                  </a:cubicBezTo>
                  <a:cubicBezTo>
                    <a:pt x="2020" y="7768"/>
                    <a:pt x="2030" y="7775"/>
                    <a:pt x="2033" y="7782"/>
                  </a:cubicBezTo>
                  <a:cubicBezTo>
                    <a:pt x="2033" y="7786"/>
                    <a:pt x="2026" y="7792"/>
                    <a:pt x="2012" y="7796"/>
                  </a:cubicBezTo>
                  <a:cubicBezTo>
                    <a:pt x="2010" y="7796"/>
                    <a:pt x="2008" y="7797"/>
                    <a:pt x="2006" y="7797"/>
                  </a:cubicBezTo>
                  <a:cubicBezTo>
                    <a:pt x="1997" y="7797"/>
                    <a:pt x="1987" y="7790"/>
                    <a:pt x="1985" y="7782"/>
                  </a:cubicBezTo>
                  <a:cubicBezTo>
                    <a:pt x="1982" y="7771"/>
                    <a:pt x="1988" y="7764"/>
                    <a:pt x="1999" y="7764"/>
                  </a:cubicBezTo>
                  <a:close/>
                  <a:moveTo>
                    <a:pt x="35737" y="7768"/>
                  </a:moveTo>
                  <a:cubicBezTo>
                    <a:pt x="35738" y="7768"/>
                    <a:pt x="35740" y="7768"/>
                    <a:pt x="35742" y="7768"/>
                  </a:cubicBezTo>
                  <a:cubicBezTo>
                    <a:pt x="35759" y="7772"/>
                    <a:pt x="35763" y="7813"/>
                    <a:pt x="35742" y="7821"/>
                  </a:cubicBezTo>
                  <a:cubicBezTo>
                    <a:pt x="35739" y="7821"/>
                    <a:pt x="35731" y="7810"/>
                    <a:pt x="35728" y="7792"/>
                  </a:cubicBezTo>
                  <a:cubicBezTo>
                    <a:pt x="35722" y="7777"/>
                    <a:pt x="35726" y="7768"/>
                    <a:pt x="35737" y="7768"/>
                  </a:cubicBezTo>
                  <a:close/>
                  <a:moveTo>
                    <a:pt x="35663" y="7799"/>
                  </a:moveTo>
                  <a:cubicBezTo>
                    <a:pt x="35686" y="7799"/>
                    <a:pt x="35683" y="7829"/>
                    <a:pt x="35655" y="7848"/>
                  </a:cubicBezTo>
                  <a:cubicBezTo>
                    <a:pt x="35638" y="7858"/>
                    <a:pt x="35624" y="7866"/>
                    <a:pt x="35624" y="7866"/>
                  </a:cubicBezTo>
                  <a:cubicBezTo>
                    <a:pt x="35627" y="7821"/>
                    <a:pt x="35638" y="7803"/>
                    <a:pt x="35655" y="7800"/>
                  </a:cubicBezTo>
                  <a:cubicBezTo>
                    <a:pt x="35658" y="7799"/>
                    <a:pt x="35661" y="7799"/>
                    <a:pt x="35663" y="7799"/>
                  </a:cubicBezTo>
                  <a:close/>
                  <a:moveTo>
                    <a:pt x="35780" y="7872"/>
                  </a:moveTo>
                  <a:cubicBezTo>
                    <a:pt x="35788" y="7872"/>
                    <a:pt x="35803" y="7879"/>
                    <a:pt x="35825" y="7893"/>
                  </a:cubicBezTo>
                  <a:cubicBezTo>
                    <a:pt x="35859" y="7914"/>
                    <a:pt x="35856" y="7914"/>
                    <a:pt x="35822" y="7914"/>
                  </a:cubicBezTo>
                  <a:cubicBezTo>
                    <a:pt x="35801" y="7911"/>
                    <a:pt x="35780" y="7904"/>
                    <a:pt x="35776" y="7893"/>
                  </a:cubicBezTo>
                  <a:cubicBezTo>
                    <a:pt x="35771" y="7879"/>
                    <a:pt x="35772" y="7872"/>
                    <a:pt x="35780" y="7872"/>
                  </a:cubicBezTo>
                  <a:close/>
                  <a:moveTo>
                    <a:pt x="35760" y="7931"/>
                  </a:moveTo>
                  <a:cubicBezTo>
                    <a:pt x="35762" y="7931"/>
                    <a:pt x="35764" y="7931"/>
                    <a:pt x="35766" y="7931"/>
                  </a:cubicBezTo>
                  <a:cubicBezTo>
                    <a:pt x="35790" y="7938"/>
                    <a:pt x="35790" y="7976"/>
                    <a:pt x="35766" y="7983"/>
                  </a:cubicBezTo>
                  <a:cubicBezTo>
                    <a:pt x="35763" y="7983"/>
                    <a:pt x="35752" y="7973"/>
                    <a:pt x="35749" y="7956"/>
                  </a:cubicBezTo>
                  <a:cubicBezTo>
                    <a:pt x="35743" y="7940"/>
                    <a:pt x="35747" y="7931"/>
                    <a:pt x="35760" y="7931"/>
                  </a:cubicBezTo>
                  <a:close/>
                  <a:moveTo>
                    <a:pt x="35362" y="8118"/>
                  </a:moveTo>
                  <a:lnTo>
                    <a:pt x="35362" y="8118"/>
                  </a:lnTo>
                  <a:cubicBezTo>
                    <a:pt x="35362" y="8118"/>
                    <a:pt x="35363" y="8118"/>
                    <a:pt x="35364" y="8119"/>
                  </a:cubicBezTo>
                  <a:cubicBezTo>
                    <a:pt x="35374" y="8119"/>
                    <a:pt x="35395" y="8143"/>
                    <a:pt x="35409" y="8167"/>
                  </a:cubicBezTo>
                  <a:cubicBezTo>
                    <a:pt x="35421" y="8189"/>
                    <a:pt x="35426" y="8209"/>
                    <a:pt x="35418" y="8209"/>
                  </a:cubicBezTo>
                  <a:cubicBezTo>
                    <a:pt x="35417" y="8209"/>
                    <a:pt x="35416" y="8209"/>
                    <a:pt x="35416" y="8209"/>
                  </a:cubicBezTo>
                  <a:cubicBezTo>
                    <a:pt x="35406" y="8205"/>
                    <a:pt x="35385" y="8184"/>
                    <a:pt x="35371" y="8160"/>
                  </a:cubicBezTo>
                  <a:cubicBezTo>
                    <a:pt x="35358" y="8135"/>
                    <a:pt x="35354" y="8118"/>
                    <a:pt x="35362" y="8118"/>
                  </a:cubicBezTo>
                  <a:close/>
                  <a:moveTo>
                    <a:pt x="27787" y="8043"/>
                  </a:moveTo>
                  <a:cubicBezTo>
                    <a:pt x="27793" y="8043"/>
                    <a:pt x="27800" y="8044"/>
                    <a:pt x="27808" y="8045"/>
                  </a:cubicBezTo>
                  <a:cubicBezTo>
                    <a:pt x="27832" y="8050"/>
                    <a:pt x="27849" y="8060"/>
                    <a:pt x="27838" y="8063"/>
                  </a:cubicBezTo>
                  <a:cubicBezTo>
                    <a:pt x="27832" y="8066"/>
                    <a:pt x="27814" y="8077"/>
                    <a:pt x="27803" y="8080"/>
                  </a:cubicBezTo>
                  <a:cubicBezTo>
                    <a:pt x="27790" y="8087"/>
                    <a:pt x="27776" y="8095"/>
                    <a:pt x="27769" y="8098"/>
                  </a:cubicBezTo>
                  <a:cubicBezTo>
                    <a:pt x="27762" y="8101"/>
                    <a:pt x="27773" y="8115"/>
                    <a:pt x="27793" y="8125"/>
                  </a:cubicBezTo>
                  <a:cubicBezTo>
                    <a:pt x="27821" y="8143"/>
                    <a:pt x="27824" y="8157"/>
                    <a:pt x="27811" y="8184"/>
                  </a:cubicBezTo>
                  <a:cubicBezTo>
                    <a:pt x="27801" y="8205"/>
                    <a:pt x="27778" y="8215"/>
                    <a:pt x="27753" y="8215"/>
                  </a:cubicBezTo>
                  <a:cubicBezTo>
                    <a:pt x="27724" y="8215"/>
                    <a:pt x="27693" y="8201"/>
                    <a:pt x="27686" y="8175"/>
                  </a:cubicBezTo>
                  <a:cubicBezTo>
                    <a:pt x="27682" y="8163"/>
                    <a:pt x="27671" y="8157"/>
                    <a:pt x="27659" y="8157"/>
                  </a:cubicBezTo>
                  <a:cubicBezTo>
                    <a:pt x="27643" y="8157"/>
                    <a:pt x="27624" y="8168"/>
                    <a:pt x="27616" y="8188"/>
                  </a:cubicBezTo>
                  <a:cubicBezTo>
                    <a:pt x="27615" y="8190"/>
                    <a:pt x="27614" y="8191"/>
                    <a:pt x="27613" y="8191"/>
                  </a:cubicBezTo>
                  <a:cubicBezTo>
                    <a:pt x="27608" y="8191"/>
                    <a:pt x="27597" y="8174"/>
                    <a:pt x="27589" y="8146"/>
                  </a:cubicBezTo>
                  <a:cubicBezTo>
                    <a:pt x="27575" y="8115"/>
                    <a:pt x="27575" y="8087"/>
                    <a:pt x="27585" y="8084"/>
                  </a:cubicBezTo>
                  <a:cubicBezTo>
                    <a:pt x="27586" y="8084"/>
                    <a:pt x="27587" y="8083"/>
                    <a:pt x="27589" y="8083"/>
                  </a:cubicBezTo>
                  <a:cubicBezTo>
                    <a:pt x="27622" y="8083"/>
                    <a:pt x="27734" y="8164"/>
                    <a:pt x="27720" y="8184"/>
                  </a:cubicBezTo>
                  <a:cubicBezTo>
                    <a:pt x="27718" y="8189"/>
                    <a:pt x="27725" y="8193"/>
                    <a:pt x="27736" y="8193"/>
                  </a:cubicBezTo>
                  <a:cubicBezTo>
                    <a:pt x="27741" y="8193"/>
                    <a:pt x="27746" y="8192"/>
                    <a:pt x="27752" y="8191"/>
                  </a:cubicBezTo>
                  <a:cubicBezTo>
                    <a:pt x="27783" y="8184"/>
                    <a:pt x="27783" y="8170"/>
                    <a:pt x="27766" y="8140"/>
                  </a:cubicBezTo>
                  <a:cubicBezTo>
                    <a:pt x="27729" y="8085"/>
                    <a:pt x="27741" y="8043"/>
                    <a:pt x="27787" y="8043"/>
                  </a:cubicBezTo>
                  <a:close/>
                  <a:moveTo>
                    <a:pt x="35521" y="8182"/>
                  </a:moveTo>
                  <a:cubicBezTo>
                    <a:pt x="35527" y="8182"/>
                    <a:pt x="35533" y="8191"/>
                    <a:pt x="35544" y="8209"/>
                  </a:cubicBezTo>
                  <a:cubicBezTo>
                    <a:pt x="35557" y="8227"/>
                    <a:pt x="35558" y="8241"/>
                    <a:pt x="35548" y="8241"/>
                  </a:cubicBezTo>
                  <a:cubicBezTo>
                    <a:pt x="35546" y="8241"/>
                    <a:pt x="35545" y="8241"/>
                    <a:pt x="35544" y="8240"/>
                  </a:cubicBezTo>
                  <a:cubicBezTo>
                    <a:pt x="35542" y="8240"/>
                    <a:pt x="35540" y="8240"/>
                    <a:pt x="35538" y="8240"/>
                  </a:cubicBezTo>
                  <a:cubicBezTo>
                    <a:pt x="35525" y="8240"/>
                    <a:pt x="35508" y="8249"/>
                    <a:pt x="35495" y="8264"/>
                  </a:cubicBezTo>
                  <a:cubicBezTo>
                    <a:pt x="35484" y="8278"/>
                    <a:pt x="35475" y="8284"/>
                    <a:pt x="35470" y="8284"/>
                  </a:cubicBezTo>
                  <a:cubicBezTo>
                    <a:pt x="35459" y="8284"/>
                    <a:pt x="35466" y="8254"/>
                    <a:pt x="35492" y="8216"/>
                  </a:cubicBezTo>
                  <a:cubicBezTo>
                    <a:pt x="35507" y="8194"/>
                    <a:pt x="35514" y="8182"/>
                    <a:pt x="35521" y="8182"/>
                  </a:cubicBezTo>
                  <a:close/>
                  <a:moveTo>
                    <a:pt x="35396" y="8236"/>
                  </a:moveTo>
                  <a:cubicBezTo>
                    <a:pt x="35398" y="8236"/>
                    <a:pt x="35399" y="8236"/>
                    <a:pt x="35401" y="8237"/>
                  </a:cubicBezTo>
                  <a:cubicBezTo>
                    <a:pt x="35426" y="8240"/>
                    <a:pt x="35430" y="8282"/>
                    <a:pt x="35406" y="8289"/>
                  </a:cubicBezTo>
                  <a:cubicBezTo>
                    <a:pt x="35398" y="8289"/>
                    <a:pt x="35391" y="8274"/>
                    <a:pt x="35385" y="8261"/>
                  </a:cubicBezTo>
                  <a:cubicBezTo>
                    <a:pt x="35381" y="8246"/>
                    <a:pt x="35386" y="8236"/>
                    <a:pt x="35396" y="8236"/>
                  </a:cubicBezTo>
                  <a:close/>
                  <a:moveTo>
                    <a:pt x="21713" y="8391"/>
                  </a:moveTo>
                  <a:cubicBezTo>
                    <a:pt x="21721" y="8391"/>
                    <a:pt x="21723" y="8394"/>
                    <a:pt x="21715" y="8399"/>
                  </a:cubicBezTo>
                  <a:cubicBezTo>
                    <a:pt x="21701" y="8407"/>
                    <a:pt x="21674" y="8413"/>
                    <a:pt x="21659" y="8413"/>
                  </a:cubicBezTo>
                  <a:cubicBezTo>
                    <a:pt x="21642" y="8410"/>
                    <a:pt x="21653" y="8403"/>
                    <a:pt x="21684" y="8396"/>
                  </a:cubicBezTo>
                  <a:cubicBezTo>
                    <a:pt x="21696" y="8393"/>
                    <a:pt x="21707" y="8391"/>
                    <a:pt x="21713" y="8391"/>
                  </a:cubicBezTo>
                  <a:close/>
                  <a:moveTo>
                    <a:pt x="16637" y="8383"/>
                  </a:moveTo>
                  <a:cubicBezTo>
                    <a:pt x="16658" y="8383"/>
                    <a:pt x="16675" y="8385"/>
                    <a:pt x="16681" y="8389"/>
                  </a:cubicBezTo>
                  <a:cubicBezTo>
                    <a:pt x="16705" y="8399"/>
                    <a:pt x="16684" y="8407"/>
                    <a:pt x="16612" y="8417"/>
                  </a:cubicBezTo>
                  <a:cubicBezTo>
                    <a:pt x="16575" y="8421"/>
                    <a:pt x="16543" y="8423"/>
                    <a:pt x="16518" y="8423"/>
                  </a:cubicBezTo>
                  <a:cubicBezTo>
                    <a:pt x="16439" y="8423"/>
                    <a:pt x="16428" y="8405"/>
                    <a:pt x="16539" y="8389"/>
                  </a:cubicBezTo>
                  <a:cubicBezTo>
                    <a:pt x="16573" y="8386"/>
                    <a:pt x="16609" y="8383"/>
                    <a:pt x="16637" y="8383"/>
                  </a:cubicBezTo>
                  <a:close/>
                  <a:moveTo>
                    <a:pt x="21071" y="8377"/>
                  </a:moveTo>
                  <a:cubicBezTo>
                    <a:pt x="21104" y="8377"/>
                    <a:pt x="21138" y="8398"/>
                    <a:pt x="21129" y="8417"/>
                  </a:cubicBezTo>
                  <a:cubicBezTo>
                    <a:pt x="21126" y="8424"/>
                    <a:pt x="21101" y="8428"/>
                    <a:pt x="21080" y="8428"/>
                  </a:cubicBezTo>
                  <a:cubicBezTo>
                    <a:pt x="21032" y="8424"/>
                    <a:pt x="21017" y="8389"/>
                    <a:pt x="21059" y="8379"/>
                  </a:cubicBezTo>
                  <a:cubicBezTo>
                    <a:pt x="21063" y="8378"/>
                    <a:pt x="21067" y="8377"/>
                    <a:pt x="21071" y="8377"/>
                  </a:cubicBezTo>
                  <a:close/>
                  <a:moveTo>
                    <a:pt x="20931" y="8374"/>
                  </a:moveTo>
                  <a:cubicBezTo>
                    <a:pt x="20943" y="8374"/>
                    <a:pt x="20952" y="8377"/>
                    <a:pt x="20952" y="8383"/>
                  </a:cubicBezTo>
                  <a:cubicBezTo>
                    <a:pt x="20955" y="8393"/>
                    <a:pt x="20910" y="8410"/>
                    <a:pt x="20851" y="8420"/>
                  </a:cubicBezTo>
                  <a:cubicBezTo>
                    <a:pt x="20818" y="8426"/>
                    <a:pt x="20784" y="8429"/>
                    <a:pt x="20758" y="8429"/>
                  </a:cubicBezTo>
                  <a:cubicBezTo>
                    <a:pt x="20737" y="8429"/>
                    <a:pt x="20720" y="8427"/>
                    <a:pt x="20713" y="8424"/>
                  </a:cubicBezTo>
                  <a:cubicBezTo>
                    <a:pt x="20692" y="8410"/>
                    <a:pt x="20702" y="8407"/>
                    <a:pt x="20761" y="8399"/>
                  </a:cubicBezTo>
                  <a:cubicBezTo>
                    <a:pt x="20806" y="8396"/>
                    <a:pt x="20865" y="8386"/>
                    <a:pt x="20897" y="8379"/>
                  </a:cubicBezTo>
                  <a:cubicBezTo>
                    <a:pt x="20909" y="8376"/>
                    <a:pt x="20921" y="8374"/>
                    <a:pt x="20931" y="8374"/>
                  </a:cubicBezTo>
                  <a:close/>
                  <a:moveTo>
                    <a:pt x="23551" y="8409"/>
                  </a:moveTo>
                  <a:cubicBezTo>
                    <a:pt x="23565" y="8409"/>
                    <a:pt x="23575" y="8413"/>
                    <a:pt x="23578" y="8420"/>
                  </a:cubicBezTo>
                  <a:cubicBezTo>
                    <a:pt x="23582" y="8434"/>
                    <a:pt x="23574" y="8445"/>
                    <a:pt x="23564" y="8448"/>
                  </a:cubicBezTo>
                  <a:cubicBezTo>
                    <a:pt x="23550" y="8448"/>
                    <a:pt x="23533" y="8445"/>
                    <a:pt x="23523" y="8434"/>
                  </a:cubicBezTo>
                  <a:cubicBezTo>
                    <a:pt x="23512" y="8428"/>
                    <a:pt x="23520" y="8417"/>
                    <a:pt x="23536" y="8410"/>
                  </a:cubicBezTo>
                  <a:cubicBezTo>
                    <a:pt x="23541" y="8409"/>
                    <a:pt x="23546" y="8409"/>
                    <a:pt x="23551" y="8409"/>
                  </a:cubicBezTo>
                  <a:close/>
                  <a:moveTo>
                    <a:pt x="17885" y="8390"/>
                  </a:moveTo>
                  <a:cubicBezTo>
                    <a:pt x="17928" y="8390"/>
                    <a:pt x="18009" y="8415"/>
                    <a:pt x="18017" y="8434"/>
                  </a:cubicBezTo>
                  <a:cubicBezTo>
                    <a:pt x="18021" y="8446"/>
                    <a:pt x="18020" y="8451"/>
                    <a:pt x="18004" y="8451"/>
                  </a:cubicBezTo>
                  <a:cubicBezTo>
                    <a:pt x="17991" y="8451"/>
                    <a:pt x="17967" y="8447"/>
                    <a:pt x="17927" y="8441"/>
                  </a:cubicBezTo>
                  <a:cubicBezTo>
                    <a:pt x="17840" y="8428"/>
                    <a:pt x="17833" y="8420"/>
                    <a:pt x="17861" y="8396"/>
                  </a:cubicBezTo>
                  <a:cubicBezTo>
                    <a:pt x="17865" y="8392"/>
                    <a:pt x="17873" y="8390"/>
                    <a:pt x="17885" y="8390"/>
                  </a:cubicBezTo>
                  <a:close/>
                  <a:moveTo>
                    <a:pt x="22047" y="8391"/>
                  </a:moveTo>
                  <a:cubicBezTo>
                    <a:pt x="22054" y="8391"/>
                    <a:pt x="22066" y="8395"/>
                    <a:pt x="22083" y="8403"/>
                  </a:cubicBezTo>
                  <a:cubicBezTo>
                    <a:pt x="22121" y="8420"/>
                    <a:pt x="22121" y="8424"/>
                    <a:pt x="22083" y="8445"/>
                  </a:cubicBezTo>
                  <a:cubicBezTo>
                    <a:pt x="22068" y="8453"/>
                    <a:pt x="22056" y="8457"/>
                    <a:pt x="22046" y="8457"/>
                  </a:cubicBezTo>
                  <a:cubicBezTo>
                    <a:pt x="22026" y="8457"/>
                    <a:pt x="22018" y="8440"/>
                    <a:pt x="22027" y="8410"/>
                  </a:cubicBezTo>
                  <a:cubicBezTo>
                    <a:pt x="22033" y="8397"/>
                    <a:pt x="22037" y="8391"/>
                    <a:pt x="22047" y="8391"/>
                  </a:cubicBezTo>
                  <a:close/>
                  <a:moveTo>
                    <a:pt x="21990" y="8408"/>
                  </a:moveTo>
                  <a:cubicBezTo>
                    <a:pt x="21995" y="8408"/>
                    <a:pt x="21997" y="8413"/>
                    <a:pt x="21992" y="8420"/>
                  </a:cubicBezTo>
                  <a:cubicBezTo>
                    <a:pt x="21989" y="8431"/>
                    <a:pt x="21954" y="8448"/>
                    <a:pt x="21917" y="8458"/>
                  </a:cubicBezTo>
                  <a:cubicBezTo>
                    <a:pt x="21870" y="8470"/>
                    <a:pt x="21824" y="8475"/>
                    <a:pt x="21790" y="8475"/>
                  </a:cubicBezTo>
                  <a:cubicBezTo>
                    <a:pt x="21752" y="8475"/>
                    <a:pt x="21730" y="8468"/>
                    <a:pt x="21743" y="8455"/>
                  </a:cubicBezTo>
                  <a:cubicBezTo>
                    <a:pt x="21753" y="8445"/>
                    <a:pt x="21802" y="8438"/>
                    <a:pt x="21850" y="8434"/>
                  </a:cubicBezTo>
                  <a:cubicBezTo>
                    <a:pt x="21903" y="8434"/>
                    <a:pt x="21954" y="8428"/>
                    <a:pt x="21972" y="8417"/>
                  </a:cubicBezTo>
                  <a:cubicBezTo>
                    <a:pt x="21979" y="8411"/>
                    <a:pt x="21986" y="8408"/>
                    <a:pt x="21990" y="8408"/>
                  </a:cubicBezTo>
                  <a:close/>
                  <a:moveTo>
                    <a:pt x="21432" y="8418"/>
                  </a:moveTo>
                  <a:cubicBezTo>
                    <a:pt x="21489" y="8418"/>
                    <a:pt x="21601" y="8443"/>
                    <a:pt x="21608" y="8458"/>
                  </a:cubicBezTo>
                  <a:cubicBezTo>
                    <a:pt x="21612" y="8471"/>
                    <a:pt x="21598" y="8479"/>
                    <a:pt x="21581" y="8479"/>
                  </a:cubicBezTo>
                  <a:cubicBezTo>
                    <a:pt x="21570" y="8479"/>
                    <a:pt x="21558" y="8476"/>
                    <a:pt x="21549" y="8469"/>
                  </a:cubicBezTo>
                  <a:cubicBezTo>
                    <a:pt x="21544" y="8465"/>
                    <a:pt x="21538" y="8463"/>
                    <a:pt x="21531" y="8463"/>
                  </a:cubicBezTo>
                  <a:cubicBezTo>
                    <a:pt x="21521" y="8463"/>
                    <a:pt x="21510" y="8466"/>
                    <a:pt x="21500" y="8473"/>
                  </a:cubicBezTo>
                  <a:cubicBezTo>
                    <a:pt x="21492" y="8477"/>
                    <a:pt x="21485" y="8480"/>
                    <a:pt x="21479" y="8480"/>
                  </a:cubicBezTo>
                  <a:cubicBezTo>
                    <a:pt x="21472" y="8480"/>
                    <a:pt x="21467" y="8476"/>
                    <a:pt x="21465" y="8469"/>
                  </a:cubicBezTo>
                  <a:cubicBezTo>
                    <a:pt x="21463" y="8461"/>
                    <a:pt x="21453" y="8456"/>
                    <a:pt x="21440" y="8456"/>
                  </a:cubicBezTo>
                  <a:cubicBezTo>
                    <a:pt x="21435" y="8456"/>
                    <a:pt x="21429" y="8457"/>
                    <a:pt x="21424" y="8458"/>
                  </a:cubicBezTo>
                  <a:cubicBezTo>
                    <a:pt x="21419" y="8459"/>
                    <a:pt x="21415" y="8460"/>
                    <a:pt x="21410" y="8460"/>
                  </a:cubicBezTo>
                  <a:cubicBezTo>
                    <a:pt x="21397" y="8460"/>
                    <a:pt x="21385" y="8456"/>
                    <a:pt x="21382" y="8448"/>
                  </a:cubicBezTo>
                  <a:cubicBezTo>
                    <a:pt x="21382" y="8434"/>
                    <a:pt x="21392" y="8424"/>
                    <a:pt x="21410" y="8420"/>
                  </a:cubicBezTo>
                  <a:cubicBezTo>
                    <a:pt x="21415" y="8419"/>
                    <a:pt x="21423" y="8418"/>
                    <a:pt x="21432" y="8418"/>
                  </a:cubicBezTo>
                  <a:close/>
                  <a:moveTo>
                    <a:pt x="20924" y="8455"/>
                  </a:moveTo>
                  <a:cubicBezTo>
                    <a:pt x="20938" y="8455"/>
                    <a:pt x="20955" y="8458"/>
                    <a:pt x="20966" y="8466"/>
                  </a:cubicBezTo>
                  <a:cubicBezTo>
                    <a:pt x="20980" y="8476"/>
                    <a:pt x="20980" y="8487"/>
                    <a:pt x="20966" y="8490"/>
                  </a:cubicBezTo>
                  <a:cubicBezTo>
                    <a:pt x="20963" y="8491"/>
                    <a:pt x="20961" y="8491"/>
                    <a:pt x="20958" y="8491"/>
                  </a:cubicBezTo>
                  <a:cubicBezTo>
                    <a:pt x="20946" y="8491"/>
                    <a:pt x="20932" y="8485"/>
                    <a:pt x="20924" y="8479"/>
                  </a:cubicBezTo>
                  <a:cubicBezTo>
                    <a:pt x="20910" y="8469"/>
                    <a:pt x="20913" y="8458"/>
                    <a:pt x="20924" y="8455"/>
                  </a:cubicBezTo>
                  <a:close/>
                  <a:moveTo>
                    <a:pt x="17764" y="8372"/>
                  </a:moveTo>
                  <a:cubicBezTo>
                    <a:pt x="17797" y="8372"/>
                    <a:pt x="17803" y="8382"/>
                    <a:pt x="17805" y="8407"/>
                  </a:cubicBezTo>
                  <a:cubicBezTo>
                    <a:pt x="17808" y="8431"/>
                    <a:pt x="17798" y="8452"/>
                    <a:pt x="17778" y="8452"/>
                  </a:cubicBezTo>
                  <a:cubicBezTo>
                    <a:pt x="17760" y="8452"/>
                    <a:pt x="17691" y="8462"/>
                    <a:pt x="17618" y="8476"/>
                  </a:cubicBezTo>
                  <a:cubicBezTo>
                    <a:pt x="17549" y="8490"/>
                    <a:pt x="17458" y="8503"/>
                    <a:pt x="17410" y="8511"/>
                  </a:cubicBezTo>
                  <a:cubicBezTo>
                    <a:pt x="17395" y="8512"/>
                    <a:pt x="17382" y="8513"/>
                    <a:pt x="17372" y="8513"/>
                  </a:cubicBezTo>
                  <a:cubicBezTo>
                    <a:pt x="17331" y="8513"/>
                    <a:pt x="17319" y="8501"/>
                    <a:pt x="17305" y="8462"/>
                  </a:cubicBezTo>
                  <a:cubicBezTo>
                    <a:pt x="17291" y="8431"/>
                    <a:pt x="17288" y="8403"/>
                    <a:pt x="17291" y="8403"/>
                  </a:cubicBezTo>
                  <a:cubicBezTo>
                    <a:pt x="17293" y="8402"/>
                    <a:pt x="17298" y="8402"/>
                    <a:pt x="17306" y="8402"/>
                  </a:cubicBezTo>
                  <a:cubicBezTo>
                    <a:pt x="17324" y="8402"/>
                    <a:pt x="17358" y="8404"/>
                    <a:pt x="17392" y="8407"/>
                  </a:cubicBezTo>
                  <a:cubicBezTo>
                    <a:pt x="17448" y="8407"/>
                    <a:pt x="17559" y="8399"/>
                    <a:pt x="17645" y="8386"/>
                  </a:cubicBezTo>
                  <a:cubicBezTo>
                    <a:pt x="17704" y="8377"/>
                    <a:pt x="17741" y="8372"/>
                    <a:pt x="17764" y="8372"/>
                  </a:cubicBezTo>
                  <a:close/>
                  <a:moveTo>
                    <a:pt x="16445" y="8477"/>
                  </a:moveTo>
                  <a:cubicBezTo>
                    <a:pt x="16467" y="8477"/>
                    <a:pt x="16484" y="8482"/>
                    <a:pt x="16484" y="8490"/>
                  </a:cubicBezTo>
                  <a:cubicBezTo>
                    <a:pt x="16484" y="8503"/>
                    <a:pt x="16466" y="8514"/>
                    <a:pt x="16445" y="8514"/>
                  </a:cubicBezTo>
                  <a:cubicBezTo>
                    <a:pt x="16441" y="8514"/>
                    <a:pt x="16437" y="8515"/>
                    <a:pt x="16433" y="8515"/>
                  </a:cubicBezTo>
                  <a:cubicBezTo>
                    <a:pt x="16370" y="8515"/>
                    <a:pt x="16355" y="8489"/>
                    <a:pt x="16417" y="8479"/>
                  </a:cubicBezTo>
                  <a:cubicBezTo>
                    <a:pt x="16427" y="8477"/>
                    <a:pt x="16436" y="8477"/>
                    <a:pt x="16445" y="8477"/>
                  </a:cubicBezTo>
                  <a:close/>
                  <a:moveTo>
                    <a:pt x="17016" y="8436"/>
                  </a:moveTo>
                  <a:cubicBezTo>
                    <a:pt x="17080" y="8436"/>
                    <a:pt x="17203" y="8481"/>
                    <a:pt x="17187" y="8500"/>
                  </a:cubicBezTo>
                  <a:cubicBezTo>
                    <a:pt x="17181" y="8513"/>
                    <a:pt x="17047" y="8521"/>
                    <a:pt x="16930" y="8521"/>
                  </a:cubicBezTo>
                  <a:cubicBezTo>
                    <a:pt x="16856" y="8521"/>
                    <a:pt x="16790" y="8518"/>
                    <a:pt x="16764" y="8511"/>
                  </a:cubicBezTo>
                  <a:cubicBezTo>
                    <a:pt x="16729" y="8503"/>
                    <a:pt x="16702" y="8490"/>
                    <a:pt x="16702" y="8483"/>
                  </a:cubicBezTo>
                  <a:cubicBezTo>
                    <a:pt x="16696" y="8469"/>
                    <a:pt x="16781" y="8442"/>
                    <a:pt x="16824" y="8442"/>
                  </a:cubicBezTo>
                  <a:cubicBezTo>
                    <a:pt x="16833" y="8442"/>
                    <a:pt x="16840" y="8443"/>
                    <a:pt x="16844" y="8445"/>
                  </a:cubicBezTo>
                  <a:cubicBezTo>
                    <a:pt x="16852" y="8449"/>
                    <a:pt x="16863" y="8451"/>
                    <a:pt x="16879" y="8451"/>
                  </a:cubicBezTo>
                  <a:cubicBezTo>
                    <a:pt x="16904" y="8451"/>
                    <a:pt x="16941" y="8446"/>
                    <a:pt x="17000" y="8438"/>
                  </a:cubicBezTo>
                  <a:cubicBezTo>
                    <a:pt x="17005" y="8437"/>
                    <a:pt x="17010" y="8436"/>
                    <a:pt x="17016" y="8436"/>
                  </a:cubicBezTo>
                  <a:close/>
                  <a:moveTo>
                    <a:pt x="22450" y="8500"/>
                  </a:moveTo>
                  <a:cubicBezTo>
                    <a:pt x="22465" y="8500"/>
                    <a:pt x="22489" y="8518"/>
                    <a:pt x="22500" y="8538"/>
                  </a:cubicBezTo>
                  <a:cubicBezTo>
                    <a:pt x="22510" y="8556"/>
                    <a:pt x="22513" y="8564"/>
                    <a:pt x="22503" y="8564"/>
                  </a:cubicBezTo>
                  <a:cubicBezTo>
                    <a:pt x="22498" y="8564"/>
                    <a:pt x="22489" y="8561"/>
                    <a:pt x="22475" y="8556"/>
                  </a:cubicBezTo>
                  <a:cubicBezTo>
                    <a:pt x="22420" y="8535"/>
                    <a:pt x="22405" y="8500"/>
                    <a:pt x="22450" y="8500"/>
                  </a:cubicBezTo>
                  <a:close/>
                  <a:moveTo>
                    <a:pt x="22552" y="8523"/>
                  </a:moveTo>
                  <a:cubicBezTo>
                    <a:pt x="22555" y="8523"/>
                    <a:pt x="22558" y="8524"/>
                    <a:pt x="22562" y="8524"/>
                  </a:cubicBezTo>
                  <a:cubicBezTo>
                    <a:pt x="22599" y="8528"/>
                    <a:pt x="22620" y="8559"/>
                    <a:pt x="22586" y="8566"/>
                  </a:cubicBezTo>
                  <a:cubicBezTo>
                    <a:pt x="22584" y="8567"/>
                    <a:pt x="22582" y="8567"/>
                    <a:pt x="22580" y="8567"/>
                  </a:cubicBezTo>
                  <a:cubicBezTo>
                    <a:pt x="22569" y="8567"/>
                    <a:pt x="22555" y="8559"/>
                    <a:pt x="22544" y="8545"/>
                  </a:cubicBezTo>
                  <a:cubicBezTo>
                    <a:pt x="22535" y="8531"/>
                    <a:pt x="22536" y="8523"/>
                    <a:pt x="22552" y="8523"/>
                  </a:cubicBezTo>
                  <a:close/>
                  <a:moveTo>
                    <a:pt x="20108" y="8442"/>
                  </a:moveTo>
                  <a:cubicBezTo>
                    <a:pt x="20120" y="8442"/>
                    <a:pt x="20126" y="8451"/>
                    <a:pt x="20133" y="8469"/>
                  </a:cubicBezTo>
                  <a:cubicBezTo>
                    <a:pt x="20143" y="8503"/>
                    <a:pt x="20133" y="8511"/>
                    <a:pt x="20074" y="8514"/>
                  </a:cubicBezTo>
                  <a:cubicBezTo>
                    <a:pt x="20015" y="8518"/>
                    <a:pt x="20008" y="8521"/>
                    <a:pt x="20029" y="8549"/>
                  </a:cubicBezTo>
                  <a:cubicBezTo>
                    <a:pt x="20048" y="8568"/>
                    <a:pt x="20050" y="8574"/>
                    <a:pt x="20029" y="8574"/>
                  </a:cubicBezTo>
                  <a:cubicBezTo>
                    <a:pt x="20024" y="8574"/>
                    <a:pt x="20017" y="8574"/>
                    <a:pt x="20008" y="8573"/>
                  </a:cubicBezTo>
                  <a:cubicBezTo>
                    <a:pt x="19981" y="8573"/>
                    <a:pt x="19863" y="8570"/>
                    <a:pt x="19741" y="8566"/>
                  </a:cubicBezTo>
                  <a:cubicBezTo>
                    <a:pt x="19619" y="8563"/>
                    <a:pt x="19474" y="8559"/>
                    <a:pt x="19419" y="8556"/>
                  </a:cubicBezTo>
                  <a:cubicBezTo>
                    <a:pt x="19401" y="8555"/>
                    <a:pt x="19385" y="8554"/>
                    <a:pt x="19371" y="8554"/>
                  </a:cubicBezTo>
                  <a:cubicBezTo>
                    <a:pt x="19337" y="8554"/>
                    <a:pt x="19315" y="8557"/>
                    <a:pt x="19315" y="8559"/>
                  </a:cubicBezTo>
                  <a:cubicBezTo>
                    <a:pt x="19316" y="8563"/>
                    <a:pt x="19314" y="8564"/>
                    <a:pt x="19308" y="8564"/>
                  </a:cubicBezTo>
                  <a:cubicBezTo>
                    <a:pt x="19302" y="8564"/>
                    <a:pt x="19293" y="8563"/>
                    <a:pt x="19283" y="8559"/>
                  </a:cubicBezTo>
                  <a:cubicBezTo>
                    <a:pt x="19273" y="8554"/>
                    <a:pt x="19262" y="8552"/>
                    <a:pt x="19254" y="8552"/>
                  </a:cubicBezTo>
                  <a:cubicBezTo>
                    <a:pt x="19245" y="8552"/>
                    <a:pt x="19238" y="8554"/>
                    <a:pt x="19235" y="8559"/>
                  </a:cubicBezTo>
                  <a:cubicBezTo>
                    <a:pt x="19232" y="8563"/>
                    <a:pt x="19229" y="8565"/>
                    <a:pt x="19226" y="8565"/>
                  </a:cubicBezTo>
                  <a:cubicBezTo>
                    <a:pt x="19223" y="8565"/>
                    <a:pt x="19219" y="8561"/>
                    <a:pt x="19217" y="8553"/>
                  </a:cubicBezTo>
                  <a:cubicBezTo>
                    <a:pt x="19215" y="8543"/>
                    <a:pt x="19209" y="8538"/>
                    <a:pt x="19204" y="8538"/>
                  </a:cubicBezTo>
                  <a:cubicBezTo>
                    <a:pt x="19201" y="8538"/>
                    <a:pt x="19199" y="8540"/>
                    <a:pt x="19196" y="8542"/>
                  </a:cubicBezTo>
                  <a:cubicBezTo>
                    <a:pt x="19193" y="8544"/>
                    <a:pt x="19187" y="8546"/>
                    <a:pt x="19181" y="8546"/>
                  </a:cubicBezTo>
                  <a:cubicBezTo>
                    <a:pt x="19169" y="8546"/>
                    <a:pt x="19154" y="8542"/>
                    <a:pt x="19141" y="8535"/>
                  </a:cubicBezTo>
                  <a:cubicBezTo>
                    <a:pt x="19106" y="8514"/>
                    <a:pt x="19110" y="8511"/>
                    <a:pt x="19179" y="8503"/>
                  </a:cubicBezTo>
                  <a:cubicBezTo>
                    <a:pt x="19205" y="8500"/>
                    <a:pt x="19239" y="8498"/>
                    <a:pt x="19270" y="8498"/>
                  </a:cubicBezTo>
                  <a:cubicBezTo>
                    <a:pt x="19292" y="8498"/>
                    <a:pt x="19312" y="8499"/>
                    <a:pt x="19328" y="8500"/>
                  </a:cubicBezTo>
                  <a:cubicBezTo>
                    <a:pt x="19335" y="8501"/>
                    <a:pt x="19343" y="8501"/>
                    <a:pt x="19351" y="8501"/>
                  </a:cubicBezTo>
                  <a:cubicBezTo>
                    <a:pt x="19386" y="8501"/>
                    <a:pt x="19422" y="8495"/>
                    <a:pt x="19435" y="8487"/>
                  </a:cubicBezTo>
                  <a:cubicBezTo>
                    <a:pt x="19457" y="8473"/>
                    <a:pt x="19481" y="8467"/>
                    <a:pt x="19503" y="8467"/>
                  </a:cubicBezTo>
                  <a:cubicBezTo>
                    <a:pt x="19532" y="8467"/>
                    <a:pt x="19556" y="8479"/>
                    <a:pt x="19564" y="8503"/>
                  </a:cubicBezTo>
                  <a:cubicBezTo>
                    <a:pt x="19569" y="8517"/>
                    <a:pt x="19573" y="8524"/>
                    <a:pt x="19576" y="8524"/>
                  </a:cubicBezTo>
                  <a:cubicBezTo>
                    <a:pt x="19579" y="8524"/>
                    <a:pt x="19583" y="8516"/>
                    <a:pt x="19589" y="8500"/>
                  </a:cubicBezTo>
                  <a:cubicBezTo>
                    <a:pt x="19593" y="8488"/>
                    <a:pt x="19598" y="8482"/>
                    <a:pt x="19603" y="8482"/>
                  </a:cubicBezTo>
                  <a:cubicBezTo>
                    <a:pt x="19610" y="8482"/>
                    <a:pt x="19617" y="8495"/>
                    <a:pt x="19619" y="8518"/>
                  </a:cubicBezTo>
                  <a:cubicBezTo>
                    <a:pt x="19619" y="8521"/>
                    <a:pt x="19621" y="8523"/>
                    <a:pt x="19624" y="8523"/>
                  </a:cubicBezTo>
                  <a:cubicBezTo>
                    <a:pt x="19631" y="8523"/>
                    <a:pt x="19642" y="8516"/>
                    <a:pt x="19651" y="8508"/>
                  </a:cubicBezTo>
                  <a:cubicBezTo>
                    <a:pt x="19676" y="8487"/>
                    <a:pt x="19827" y="8465"/>
                    <a:pt x="19931" y="8465"/>
                  </a:cubicBezTo>
                  <a:cubicBezTo>
                    <a:pt x="19955" y="8465"/>
                    <a:pt x="19977" y="8467"/>
                    <a:pt x="19994" y="8469"/>
                  </a:cubicBezTo>
                  <a:cubicBezTo>
                    <a:pt x="20018" y="8469"/>
                    <a:pt x="20057" y="8462"/>
                    <a:pt x="20081" y="8452"/>
                  </a:cubicBezTo>
                  <a:cubicBezTo>
                    <a:pt x="20092" y="8445"/>
                    <a:pt x="20101" y="8442"/>
                    <a:pt x="20108" y="8442"/>
                  </a:cubicBezTo>
                  <a:close/>
                  <a:moveTo>
                    <a:pt x="24126" y="8588"/>
                  </a:moveTo>
                  <a:cubicBezTo>
                    <a:pt x="24134" y="8588"/>
                    <a:pt x="24141" y="8590"/>
                    <a:pt x="24147" y="8594"/>
                  </a:cubicBezTo>
                  <a:cubicBezTo>
                    <a:pt x="24171" y="8604"/>
                    <a:pt x="24168" y="8612"/>
                    <a:pt x="24130" y="8622"/>
                  </a:cubicBezTo>
                  <a:cubicBezTo>
                    <a:pt x="24114" y="8626"/>
                    <a:pt x="24102" y="8628"/>
                    <a:pt x="24094" y="8628"/>
                  </a:cubicBezTo>
                  <a:cubicBezTo>
                    <a:pt x="24075" y="8628"/>
                    <a:pt x="24077" y="8617"/>
                    <a:pt x="24098" y="8597"/>
                  </a:cubicBezTo>
                  <a:cubicBezTo>
                    <a:pt x="24104" y="8591"/>
                    <a:pt x="24115" y="8588"/>
                    <a:pt x="24126" y="8588"/>
                  </a:cubicBezTo>
                  <a:close/>
                  <a:moveTo>
                    <a:pt x="16124" y="8610"/>
                  </a:moveTo>
                  <a:cubicBezTo>
                    <a:pt x="16146" y="8610"/>
                    <a:pt x="16169" y="8614"/>
                    <a:pt x="16178" y="8622"/>
                  </a:cubicBezTo>
                  <a:cubicBezTo>
                    <a:pt x="16196" y="8637"/>
                    <a:pt x="16178" y="8646"/>
                    <a:pt x="16133" y="8646"/>
                  </a:cubicBezTo>
                  <a:cubicBezTo>
                    <a:pt x="16127" y="8646"/>
                    <a:pt x="16120" y="8646"/>
                    <a:pt x="16112" y="8646"/>
                  </a:cubicBezTo>
                  <a:cubicBezTo>
                    <a:pt x="16091" y="8642"/>
                    <a:pt x="16071" y="8636"/>
                    <a:pt x="16071" y="8628"/>
                  </a:cubicBezTo>
                  <a:cubicBezTo>
                    <a:pt x="16066" y="8617"/>
                    <a:pt x="16095" y="8610"/>
                    <a:pt x="16124" y="8610"/>
                  </a:cubicBezTo>
                  <a:close/>
                  <a:moveTo>
                    <a:pt x="18507" y="8642"/>
                  </a:moveTo>
                  <a:cubicBezTo>
                    <a:pt x="18588" y="8642"/>
                    <a:pt x="18667" y="8648"/>
                    <a:pt x="18669" y="8657"/>
                  </a:cubicBezTo>
                  <a:cubicBezTo>
                    <a:pt x="18676" y="8676"/>
                    <a:pt x="18583" y="8702"/>
                    <a:pt x="18526" y="8702"/>
                  </a:cubicBezTo>
                  <a:cubicBezTo>
                    <a:pt x="18523" y="8702"/>
                    <a:pt x="18519" y="8702"/>
                    <a:pt x="18516" y="8702"/>
                  </a:cubicBezTo>
                  <a:cubicBezTo>
                    <a:pt x="18492" y="8702"/>
                    <a:pt x="18436" y="8702"/>
                    <a:pt x="18385" y="8705"/>
                  </a:cubicBezTo>
                  <a:cubicBezTo>
                    <a:pt x="18373" y="8706"/>
                    <a:pt x="18363" y="8706"/>
                    <a:pt x="18353" y="8706"/>
                  </a:cubicBezTo>
                  <a:cubicBezTo>
                    <a:pt x="18284" y="8706"/>
                    <a:pt x="18252" y="8686"/>
                    <a:pt x="18274" y="8657"/>
                  </a:cubicBezTo>
                  <a:cubicBezTo>
                    <a:pt x="18277" y="8650"/>
                    <a:pt x="18291" y="8645"/>
                    <a:pt x="18303" y="8645"/>
                  </a:cubicBezTo>
                  <a:cubicBezTo>
                    <a:pt x="18306" y="8645"/>
                    <a:pt x="18309" y="8645"/>
                    <a:pt x="18311" y="8646"/>
                  </a:cubicBezTo>
                  <a:cubicBezTo>
                    <a:pt x="18324" y="8648"/>
                    <a:pt x="18341" y="8651"/>
                    <a:pt x="18356" y="8651"/>
                  </a:cubicBezTo>
                  <a:cubicBezTo>
                    <a:pt x="18363" y="8651"/>
                    <a:pt x="18369" y="8650"/>
                    <a:pt x="18374" y="8649"/>
                  </a:cubicBezTo>
                  <a:cubicBezTo>
                    <a:pt x="18408" y="8644"/>
                    <a:pt x="18458" y="8642"/>
                    <a:pt x="18507" y="8642"/>
                  </a:cubicBezTo>
                  <a:close/>
                  <a:moveTo>
                    <a:pt x="17243" y="8694"/>
                  </a:moveTo>
                  <a:cubicBezTo>
                    <a:pt x="17286" y="8694"/>
                    <a:pt x="17326" y="8701"/>
                    <a:pt x="17330" y="8716"/>
                  </a:cubicBezTo>
                  <a:cubicBezTo>
                    <a:pt x="17337" y="8726"/>
                    <a:pt x="17309" y="8737"/>
                    <a:pt x="17260" y="8740"/>
                  </a:cubicBezTo>
                  <a:cubicBezTo>
                    <a:pt x="17239" y="8741"/>
                    <a:pt x="17220" y="8742"/>
                    <a:pt x="17203" y="8742"/>
                  </a:cubicBezTo>
                  <a:cubicBezTo>
                    <a:pt x="17138" y="8742"/>
                    <a:pt x="17115" y="8732"/>
                    <a:pt x="17142" y="8712"/>
                  </a:cubicBezTo>
                  <a:cubicBezTo>
                    <a:pt x="17161" y="8700"/>
                    <a:pt x="17203" y="8694"/>
                    <a:pt x="17243" y="8694"/>
                  </a:cubicBezTo>
                  <a:close/>
                  <a:moveTo>
                    <a:pt x="18191" y="8652"/>
                  </a:moveTo>
                  <a:cubicBezTo>
                    <a:pt x="18207" y="8652"/>
                    <a:pt x="18226" y="8662"/>
                    <a:pt x="18236" y="8677"/>
                  </a:cubicBezTo>
                  <a:cubicBezTo>
                    <a:pt x="18253" y="8708"/>
                    <a:pt x="18249" y="8712"/>
                    <a:pt x="18079" y="8722"/>
                  </a:cubicBezTo>
                  <a:cubicBezTo>
                    <a:pt x="18041" y="8722"/>
                    <a:pt x="18010" y="8716"/>
                    <a:pt x="18003" y="8702"/>
                  </a:cubicBezTo>
                  <a:cubicBezTo>
                    <a:pt x="18002" y="8699"/>
                    <a:pt x="18001" y="8697"/>
                    <a:pt x="17999" y="8697"/>
                  </a:cubicBezTo>
                  <a:cubicBezTo>
                    <a:pt x="17994" y="8697"/>
                    <a:pt x="17986" y="8707"/>
                    <a:pt x="17978" y="8722"/>
                  </a:cubicBezTo>
                  <a:cubicBezTo>
                    <a:pt x="17968" y="8747"/>
                    <a:pt x="17944" y="8767"/>
                    <a:pt x="17927" y="8774"/>
                  </a:cubicBezTo>
                  <a:cubicBezTo>
                    <a:pt x="17922" y="8775"/>
                    <a:pt x="17916" y="8776"/>
                    <a:pt x="17910" y="8776"/>
                  </a:cubicBezTo>
                  <a:cubicBezTo>
                    <a:pt x="17892" y="8776"/>
                    <a:pt x="17868" y="8771"/>
                    <a:pt x="17850" y="8764"/>
                  </a:cubicBezTo>
                  <a:cubicBezTo>
                    <a:pt x="17812" y="8750"/>
                    <a:pt x="17808" y="8747"/>
                    <a:pt x="17833" y="8712"/>
                  </a:cubicBezTo>
                  <a:cubicBezTo>
                    <a:pt x="17844" y="8694"/>
                    <a:pt x="17852" y="8686"/>
                    <a:pt x="17861" y="8686"/>
                  </a:cubicBezTo>
                  <a:cubicBezTo>
                    <a:pt x="17868" y="8686"/>
                    <a:pt x="17877" y="8691"/>
                    <a:pt x="17888" y="8698"/>
                  </a:cubicBezTo>
                  <a:cubicBezTo>
                    <a:pt x="17898" y="8706"/>
                    <a:pt x="17905" y="8710"/>
                    <a:pt x="17910" y="8710"/>
                  </a:cubicBezTo>
                  <a:cubicBezTo>
                    <a:pt x="17917" y="8710"/>
                    <a:pt x="17921" y="8704"/>
                    <a:pt x="17923" y="8695"/>
                  </a:cubicBezTo>
                  <a:cubicBezTo>
                    <a:pt x="17923" y="8670"/>
                    <a:pt x="17957" y="8663"/>
                    <a:pt x="18086" y="8657"/>
                  </a:cubicBezTo>
                  <a:lnTo>
                    <a:pt x="18135" y="8657"/>
                  </a:lnTo>
                  <a:cubicBezTo>
                    <a:pt x="18141" y="8657"/>
                    <a:pt x="18162" y="8657"/>
                    <a:pt x="18183" y="8653"/>
                  </a:cubicBezTo>
                  <a:cubicBezTo>
                    <a:pt x="18186" y="8653"/>
                    <a:pt x="18188" y="8652"/>
                    <a:pt x="18191" y="8652"/>
                  </a:cubicBezTo>
                  <a:close/>
                  <a:moveTo>
                    <a:pt x="17737" y="8784"/>
                  </a:moveTo>
                  <a:cubicBezTo>
                    <a:pt x="17798" y="8784"/>
                    <a:pt x="17814" y="8821"/>
                    <a:pt x="17746" y="8841"/>
                  </a:cubicBezTo>
                  <a:cubicBezTo>
                    <a:pt x="17734" y="8843"/>
                    <a:pt x="17725" y="8844"/>
                    <a:pt x="17716" y="8844"/>
                  </a:cubicBezTo>
                  <a:cubicBezTo>
                    <a:pt x="17696" y="8844"/>
                    <a:pt x="17685" y="8838"/>
                    <a:pt x="17680" y="8823"/>
                  </a:cubicBezTo>
                  <a:cubicBezTo>
                    <a:pt x="17673" y="8802"/>
                    <a:pt x="17687" y="8788"/>
                    <a:pt x="17722" y="8785"/>
                  </a:cubicBezTo>
                  <a:cubicBezTo>
                    <a:pt x="17727" y="8784"/>
                    <a:pt x="17732" y="8784"/>
                    <a:pt x="17737" y="8784"/>
                  </a:cubicBezTo>
                  <a:close/>
                  <a:moveTo>
                    <a:pt x="17522" y="8891"/>
                  </a:moveTo>
                  <a:cubicBezTo>
                    <a:pt x="17576" y="8891"/>
                    <a:pt x="17573" y="8918"/>
                    <a:pt x="17510" y="8937"/>
                  </a:cubicBezTo>
                  <a:cubicBezTo>
                    <a:pt x="17499" y="8940"/>
                    <a:pt x="17489" y="8941"/>
                    <a:pt x="17479" y="8941"/>
                  </a:cubicBezTo>
                  <a:cubicBezTo>
                    <a:pt x="17462" y="8941"/>
                    <a:pt x="17450" y="8937"/>
                    <a:pt x="17448" y="8931"/>
                  </a:cubicBezTo>
                  <a:cubicBezTo>
                    <a:pt x="17447" y="8928"/>
                    <a:pt x="17444" y="8927"/>
                    <a:pt x="17441" y="8927"/>
                  </a:cubicBezTo>
                  <a:cubicBezTo>
                    <a:pt x="17434" y="8927"/>
                    <a:pt x="17422" y="8933"/>
                    <a:pt x="17410" y="8945"/>
                  </a:cubicBezTo>
                  <a:cubicBezTo>
                    <a:pt x="17391" y="8959"/>
                    <a:pt x="17370" y="8969"/>
                    <a:pt x="17361" y="8969"/>
                  </a:cubicBezTo>
                  <a:cubicBezTo>
                    <a:pt x="17360" y="8969"/>
                    <a:pt x="17359" y="8969"/>
                    <a:pt x="17358" y="8969"/>
                  </a:cubicBezTo>
                  <a:cubicBezTo>
                    <a:pt x="17354" y="8968"/>
                    <a:pt x="17345" y="8967"/>
                    <a:pt x="17334" y="8967"/>
                  </a:cubicBezTo>
                  <a:cubicBezTo>
                    <a:pt x="17315" y="8967"/>
                    <a:pt x="17287" y="8969"/>
                    <a:pt x="17260" y="8976"/>
                  </a:cubicBezTo>
                  <a:cubicBezTo>
                    <a:pt x="17216" y="8982"/>
                    <a:pt x="17156" y="8986"/>
                    <a:pt x="17129" y="8986"/>
                  </a:cubicBezTo>
                  <a:cubicBezTo>
                    <a:pt x="17038" y="8982"/>
                    <a:pt x="17062" y="8945"/>
                    <a:pt x="17166" y="8931"/>
                  </a:cubicBezTo>
                  <a:cubicBezTo>
                    <a:pt x="17281" y="8913"/>
                    <a:pt x="17430" y="8896"/>
                    <a:pt x="17504" y="8892"/>
                  </a:cubicBezTo>
                  <a:cubicBezTo>
                    <a:pt x="17510" y="8892"/>
                    <a:pt x="17517" y="8891"/>
                    <a:pt x="17522" y="8891"/>
                  </a:cubicBezTo>
                  <a:close/>
                  <a:moveTo>
                    <a:pt x="13502" y="9131"/>
                  </a:moveTo>
                  <a:cubicBezTo>
                    <a:pt x="13512" y="9131"/>
                    <a:pt x="13516" y="9140"/>
                    <a:pt x="13514" y="9149"/>
                  </a:cubicBezTo>
                  <a:cubicBezTo>
                    <a:pt x="13510" y="9163"/>
                    <a:pt x="13503" y="9174"/>
                    <a:pt x="13496" y="9177"/>
                  </a:cubicBezTo>
                  <a:cubicBezTo>
                    <a:pt x="13489" y="9177"/>
                    <a:pt x="13482" y="9170"/>
                    <a:pt x="13479" y="9160"/>
                  </a:cubicBezTo>
                  <a:cubicBezTo>
                    <a:pt x="13475" y="9149"/>
                    <a:pt x="13486" y="9135"/>
                    <a:pt x="13496" y="9132"/>
                  </a:cubicBezTo>
                  <a:cubicBezTo>
                    <a:pt x="13498" y="9131"/>
                    <a:pt x="13500" y="9131"/>
                    <a:pt x="13502" y="9131"/>
                  </a:cubicBezTo>
                  <a:close/>
                  <a:moveTo>
                    <a:pt x="13564" y="9123"/>
                  </a:moveTo>
                  <a:cubicBezTo>
                    <a:pt x="13567" y="9123"/>
                    <a:pt x="13572" y="9125"/>
                    <a:pt x="13576" y="9128"/>
                  </a:cubicBezTo>
                  <a:cubicBezTo>
                    <a:pt x="13586" y="9139"/>
                    <a:pt x="13586" y="9156"/>
                    <a:pt x="13576" y="9166"/>
                  </a:cubicBezTo>
                  <a:cubicBezTo>
                    <a:pt x="13567" y="9175"/>
                    <a:pt x="13559" y="9179"/>
                    <a:pt x="13553" y="9179"/>
                  </a:cubicBezTo>
                  <a:cubicBezTo>
                    <a:pt x="13543" y="9179"/>
                    <a:pt x="13538" y="9166"/>
                    <a:pt x="13544" y="9142"/>
                  </a:cubicBezTo>
                  <a:cubicBezTo>
                    <a:pt x="13550" y="9130"/>
                    <a:pt x="13556" y="9123"/>
                    <a:pt x="13564" y="9123"/>
                  </a:cubicBezTo>
                  <a:close/>
                  <a:moveTo>
                    <a:pt x="13642" y="9182"/>
                  </a:moveTo>
                  <a:cubicBezTo>
                    <a:pt x="13653" y="9182"/>
                    <a:pt x="13665" y="9186"/>
                    <a:pt x="13673" y="9195"/>
                  </a:cubicBezTo>
                  <a:cubicBezTo>
                    <a:pt x="13683" y="9201"/>
                    <a:pt x="13677" y="9208"/>
                    <a:pt x="13653" y="9208"/>
                  </a:cubicBezTo>
                  <a:cubicBezTo>
                    <a:pt x="13611" y="9204"/>
                    <a:pt x="13600" y="9190"/>
                    <a:pt x="13632" y="9184"/>
                  </a:cubicBezTo>
                  <a:cubicBezTo>
                    <a:pt x="13635" y="9183"/>
                    <a:pt x="13639" y="9182"/>
                    <a:pt x="13642" y="9182"/>
                  </a:cubicBezTo>
                  <a:close/>
                  <a:moveTo>
                    <a:pt x="13746" y="9183"/>
                  </a:moveTo>
                  <a:cubicBezTo>
                    <a:pt x="13748" y="9183"/>
                    <a:pt x="13750" y="9183"/>
                    <a:pt x="13753" y="9184"/>
                  </a:cubicBezTo>
                  <a:cubicBezTo>
                    <a:pt x="13767" y="9187"/>
                    <a:pt x="13781" y="9195"/>
                    <a:pt x="13781" y="9201"/>
                  </a:cubicBezTo>
                  <a:cubicBezTo>
                    <a:pt x="13784" y="9204"/>
                    <a:pt x="13773" y="9211"/>
                    <a:pt x="13763" y="9215"/>
                  </a:cubicBezTo>
                  <a:cubicBezTo>
                    <a:pt x="13761" y="9216"/>
                    <a:pt x="13759" y="9216"/>
                    <a:pt x="13757" y="9216"/>
                  </a:cubicBezTo>
                  <a:cubicBezTo>
                    <a:pt x="13745" y="9216"/>
                    <a:pt x="13735" y="9209"/>
                    <a:pt x="13732" y="9198"/>
                  </a:cubicBezTo>
                  <a:cubicBezTo>
                    <a:pt x="13729" y="9189"/>
                    <a:pt x="13736" y="9183"/>
                    <a:pt x="13746" y="9183"/>
                  </a:cubicBezTo>
                  <a:close/>
                  <a:moveTo>
                    <a:pt x="5339" y="9846"/>
                  </a:moveTo>
                  <a:cubicBezTo>
                    <a:pt x="5348" y="9846"/>
                    <a:pt x="5348" y="9853"/>
                    <a:pt x="5336" y="9871"/>
                  </a:cubicBezTo>
                  <a:cubicBezTo>
                    <a:pt x="5327" y="9883"/>
                    <a:pt x="5316" y="9892"/>
                    <a:pt x="5308" y="9892"/>
                  </a:cubicBezTo>
                  <a:cubicBezTo>
                    <a:pt x="5307" y="9892"/>
                    <a:pt x="5306" y="9892"/>
                    <a:pt x="5305" y="9891"/>
                  </a:cubicBezTo>
                  <a:cubicBezTo>
                    <a:pt x="5285" y="9885"/>
                    <a:pt x="5301" y="9853"/>
                    <a:pt x="5333" y="9846"/>
                  </a:cubicBezTo>
                  <a:cubicBezTo>
                    <a:pt x="5335" y="9846"/>
                    <a:pt x="5337" y="9846"/>
                    <a:pt x="5339" y="9846"/>
                  </a:cubicBezTo>
                  <a:close/>
                  <a:moveTo>
                    <a:pt x="5411" y="9919"/>
                  </a:moveTo>
                  <a:cubicBezTo>
                    <a:pt x="5420" y="9919"/>
                    <a:pt x="5430" y="9920"/>
                    <a:pt x="5440" y="9923"/>
                  </a:cubicBezTo>
                  <a:cubicBezTo>
                    <a:pt x="5479" y="9933"/>
                    <a:pt x="5475" y="9936"/>
                    <a:pt x="5423" y="9951"/>
                  </a:cubicBezTo>
                  <a:cubicBezTo>
                    <a:pt x="5401" y="9957"/>
                    <a:pt x="5384" y="9960"/>
                    <a:pt x="5373" y="9960"/>
                  </a:cubicBezTo>
                  <a:cubicBezTo>
                    <a:pt x="5354" y="9960"/>
                    <a:pt x="5354" y="9950"/>
                    <a:pt x="5374" y="9930"/>
                  </a:cubicBezTo>
                  <a:cubicBezTo>
                    <a:pt x="5381" y="9923"/>
                    <a:pt x="5394" y="9919"/>
                    <a:pt x="5411" y="9919"/>
                  </a:cubicBezTo>
                  <a:close/>
                  <a:moveTo>
                    <a:pt x="24136" y="0"/>
                  </a:moveTo>
                  <a:cubicBezTo>
                    <a:pt x="24110" y="0"/>
                    <a:pt x="24082" y="1"/>
                    <a:pt x="24053" y="4"/>
                  </a:cubicBezTo>
                  <a:cubicBezTo>
                    <a:pt x="24006" y="8"/>
                    <a:pt x="23955" y="9"/>
                    <a:pt x="23915" y="9"/>
                  </a:cubicBezTo>
                  <a:cubicBezTo>
                    <a:pt x="23887" y="9"/>
                    <a:pt x="23864" y="8"/>
                    <a:pt x="23853" y="7"/>
                  </a:cubicBezTo>
                  <a:cubicBezTo>
                    <a:pt x="23844" y="6"/>
                    <a:pt x="23836" y="6"/>
                    <a:pt x="23827" y="6"/>
                  </a:cubicBezTo>
                  <a:cubicBezTo>
                    <a:pt x="23799" y="6"/>
                    <a:pt x="23770" y="10"/>
                    <a:pt x="23752" y="21"/>
                  </a:cubicBezTo>
                  <a:cubicBezTo>
                    <a:pt x="23737" y="30"/>
                    <a:pt x="23724" y="34"/>
                    <a:pt x="23715" y="34"/>
                  </a:cubicBezTo>
                  <a:cubicBezTo>
                    <a:pt x="23709" y="34"/>
                    <a:pt x="23704" y="32"/>
                    <a:pt x="23703" y="28"/>
                  </a:cubicBezTo>
                  <a:cubicBezTo>
                    <a:pt x="23700" y="20"/>
                    <a:pt x="23667" y="17"/>
                    <a:pt x="23625" y="17"/>
                  </a:cubicBezTo>
                  <a:cubicBezTo>
                    <a:pt x="23554" y="17"/>
                    <a:pt x="23456" y="27"/>
                    <a:pt x="23443" y="42"/>
                  </a:cubicBezTo>
                  <a:cubicBezTo>
                    <a:pt x="23437" y="46"/>
                    <a:pt x="23432" y="48"/>
                    <a:pt x="23426" y="48"/>
                  </a:cubicBezTo>
                  <a:cubicBezTo>
                    <a:pt x="23418" y="48"/>
                    <a:pt x="23410" y="43"/>
                    <a:pt x="23401" y="35"/>
                  </a:cubicBezTo>
                  <a:cubicBezTo>
                    <a:pt x="23393" y="25"/>
                    <a:pt x="23374" y="20"/>
                    <a:pt x="23354" y="20"/>
                  </a:cubicBezTo>
                  <a:cubicBezTo>
                    <a:pt x="23325" y="20"/>
                    <a:pt x="23293" y="30"/>
                    <a:pt x="23286" y="49"/>
                  </a:cubicBezTo>
                  <a:cubicBezTo>
                    <a:pt x="23285" y="56"/>
                    <a:pt x="23287" y="60"/>
                    <a:pt x="23291" y="60"/>
                  </a:cubicBezTo>
                  <a:cubicBezTo>
                    <a:pt x="23295" y="60"/>
                    <a:pt x="23301" y="57"/>
                    <a:pt x="23307" y="52"/>
                  </a:cubicBezTo>
                  <a:cubicBezTo>
                    <a:pt x="23314" y="47"/>
                    <a:pt x="23327" y="45"/>
                    <a:pt x="23340" y="45"/>
                  </a:cubicBezTo>
                  <a:cubicBezTo>
                    <a:pt x="23353" y="45"/>
                    <a:pt x="23367" y="47"/>
                    <a:pt x="23377" y="52"/>
                  </a:cubicBezTo>
                  <a:cubicBezTo>
                    <a:pt x="23404" y="67"/>
                    <a:pt x="23434" y="73"/>
                    <a:pt x="23479" y="73"/>
                  </a:cubicBezTo>
                  <a:cubicBezTo>
                    <a:pt x="23509" y="73"/>
                    <a:pt x="23545" y="70"/>
                    <a:pt x="23592" y="66"/>
                  </a:cubicBezTo>
                  <a:cubicBezTo>
                    <a:pt x="23624" y="64"/>
                    <a:pt x="23683" y="61"/>
                    <a:pt x="23743" y="61"/>
                  </a:cubicBezTo>
                  <a:cubicBezTo>
                    <a:pt x="23767" y="61"/>
                    <a:pt x="23792" y="62"/>
                    <a:pt x="23814" y="63"/>
                  </a:cubicBezTo>
                  <a:cubicBezTo>
                    <a:pt x="23847" y="64"/>
                    <a:pt x="23880" y="65"/>
                    <a:pt x="23909" y="65"/>
                  </a:cubicBezTo>
                  <a:cubicBezTo>
                    <a:pt x="23949" y="65"/>
                    <a:pt x="23981" y="63"/>
                    <a:pt x="23991" y="59"/>
                  </a:cubicBezTo>
                  <a:cubicBezTo>
                    <a:pt x="24000" y="58"/>
                    <a:pt x="24015" y="57"/>
                    <a:pt x="24033" y="57"/>
                  </a:cubicBezTo>
                  <a:cubicBezTo>
                    <a:pt x="24052" y="57"/>
                    <a:pt x="24072" y="58"/>
                    <a:pt x="24092" y="59"/>
                  </a:cubicBezTo>
                  <a:cubicBezTo>
                    <a:pt x="24135" y="63"/>
                    <a:pt x="24159" y="64"/>
                    <a:pt x="24178" y="64"/>
                  </a:cubicBezTo>
                  <a:cubicBezTo>
                    <a:pt x="24197" y="64"/>
                    <a:pt x="24211" y="63"/>
                    <a:pt x="24234" y="59"/>
                  </a:cubicBezTo>
                  <a:cubicBezTo>
                    <a:pt x="24237" y="59"/>
                    <a:pt x="24239" y="59"/>
                    <a:pt x="24242" y="59"/>
                  </a:cubicBezTo>
                  <a:cubicBezTo>
                    <a:pt x="24259" y="59"/>
                    <a:pt x="24273" y="68"/>
                    <a:pt x="24279" y="84"/>
                  </a:cubicBezTo>
                  <a:cubicBezTo>
                    <a:pt x="24282" y="99"/>
                    <a:pt x="24293" y="108"/>
                    <a:pt x="24305" y="108"/>
                  </a:cubicBezTo>
                  <a:cubicBezTo>
                    <a:pt x="24307" y="108"/>
                    <a:pt x="24309" y="108"/>
                    <a:pt x="24311" y="108"/>
                  </a:cubicBezTo>
                  <a:cubicBezTo>
                    <a:pt x="24312" y="107"/>
                    <a:pt x="24313" y="107"/>
                    <a:pt x="24315" y="107"/>
                  </a:cubicBezTo>
                  <a:cubicBezTo>
                    <a:pt x="24325" y="107"/>
                    <a:pt x="24338" y="117"/>
                    <a:pt x="24341" y="132"/>
                  </a:cubicBezTo>
                  <a:cubicBezTo>
                    <a:pt x="24348" y="149"/>
                    <a:pt x="24338" y="164"/>
                    <a:pt x="24321" y="164"/>
                  </a:cubicBezTo>
                  <a:cubicBezTo>
                    <a:pt x="24303" y="164"/>
                    <a:pt x="24282" y="177"/>
                    <a:pt x="24269" y="198"/>
                  </a:cubicBezTo>
                  <a:cubicBezTo>
                    <a:pt x="24257" y="216"/>
                    <a:pt x="24249" y="224"/>
                    <a:pt x="24236" y="224"/>
                  </a:cubicBezTo>
                  <a:cubicBezTo>
                    <a:pt x="24226" y="224"/>
                    <a:pt x="24214" y="219"/>
                    <a:pt x="24196" y="209"/>
                  </a:cubicBezTo>
                  <a:cubicBezTo>
                    <a:pt x="24143" y="175"/>
                    <a:pt x="24036" y="152"/>
                    <a:pt x="23959" y="152"/>
                  </a:cubicBezTo>
                  <a:cubicBezTo>
                    <a:pt x="23949" y="152"/>
                    <a:pt x="23940" y="152"/>
                    <a:pt x="23932" y="153"/>
                  </a:cubicBezTo>
                  <a:cubicBezTo>
                    <a:pt x="23922" y="154"/>
                    <a:pt x="23910" y="154"/>
                    <a:pt x="23899" y="154"/>
                  </a:cubicBezTo>
                  <a:cubicBezTo>
                    <a:pt x="23871" y="154"/>
                    <a:pt x="23841" y="152"/>
                    <a:pt x="23824" y="149"/>
                  </a:cubicBezTo>
                  <a:cubicBezTo>
                    <a:pt x="23819" y="149"/>
                    <a:pt x="23813" y="148"/>
                    <a:pt x="23806" y="148"/>
                  </a:cubicBezTo>
                  <a:cubicBezTo>
                    <a:pt x="23786" y="148"/>
                    <a:pt x="23760" y="152"/>
                    <a:pt x="23744" y="160"/>
                  </a:cubicBezTo>
                  <a:cubicBezTo>
                    <a:pt x="23731" y="167"/>
                    <a:pt x="23709" y="170"/>
                    <a:pt x="23686" y="170"/>
                  </a:cubicBezTo>
                  <a:cubicBezTo>
                    <a:pt x="23673" y="170"/>
                    <a:pt x="23660" y="169"/>
                    <a:pt x="23648" y="167"/>
                  </a:cubicBezTo>
                  <a:cubicBezTo>
                    <a:pt x="23638" y="165"/>
                    <a:pt x="23626" y="164"/>
                    <a:pt x="23612" y="164"/>
                  </a:cubicBezTo>
                  <a:cubicBezTo>
                    <a:pt x="23573" y="164"/>
                    <a:pt x="23520" y="171"/>
                    <a:pt x="23474" y="181"/>
                  </a:cubicBezTo>
                  <a:lnTo>
                    <a:pt x="23360" y="202"/>
                  </a:lnTo>
                  <a:lnTo>
                    <a:pt x="23495" y="209"/>
                  </a:lnTo>
                  <a:cubicBezTo>
                    <a:pt x="23603" y="212"/>
                    <a:pt x="23624" y="215"/>
                    <a:pt x="23592" y="236"/>
                  </a:cubicBezTo>
                  <a:cubicBezTo>
                    <a:pt x="23577" y="246"/>
                    <a:pt x="23552" y="253"/>
                    <a:pt x="23529" y="253"/>
                  </a:cubicBezTo>
                  <a:cubicBezTo>
                    <a:pt x="23521" y="253"/>
                    <a:pt x="23513" y="252"/>
                    <a:pt x="23505" y="250"/>
                  </a:cubicBezTo>
                  <a:cubicBezTo>
                    <a:pt x="23495" y="248"/>
                    <a:pt x="23487" y="247"/>
                    <a:pt x="23481" y="247"/>
                  </a:cubicBezTo>
                  <a:cubicBezTo>
                    <a:pt x="23465" y="247"/>
                    <a:pt x="23460" y="254"/>
                    <a:pt x="23460" y="271"/>
                  </a:cubicBezTo>
                  <a:cubicBezTo>
                    <a:pt x="23463" y="287"/>
                    <a:pt x="23460" y="294"/>
                    <a:pt x="23440" y="294"/>
                  </a:cubicBezTo>
                  <a:cubicBezTo>
                    <a:pt x="23429" y="294"/>
                    <a:pt x="23413" y="292"/>
                    <a:pt x="23390" y="288"/>
                  </a:cubicBezTo>
                  <a:cubicBezTo>
                    <a:pt x="23363" y="283"/>
                    <a:pt x="23316" y="280"/>
                    <a:pt x="23274" y="280"/>
                  </a:cubicBezTo>
                  <a:cubicBezTo>
                    <a:pt x="23259" y="280"/>
                    <a:pt x="23244" y="280"/>
                    <a:pt x="23231" y="281"/>
                  </a:cubicBezTo>
                  <a:cubicBezTo>
                    <a:pt x="23221" y="283"/>
                    <a:pt x="23208" y="283"/>
                    <a:pt x="23195" y="283"/>
                  </a:cubicBezTo>
                  <a:cubicBezTo>
                    <a:pt x="23150" y="283"/>
                    <a:pt x="23092" y="275"/>
                    <a:pt x="23054" y="268"/>
                  </a:cubicBezTo>
                  <a:cubicBezTo>
                    <a:pt x="23002" y="253"/>
                    <a:pt x="22912" y="239"/>
                    <a:pt x="22849" y="239"/>
                  </a:cubicBezTo>
                  <a:cubicBezTo>
                    <a:pt x="22791" y="236"/>
                    <a:pt x="22738" y="226"/>
                    <a:pt x="22738" y="212"/>
                  </a:cubicBezTo>
                  <a:cubicBezTo>
                    <a:pt x="22738" y="202"/>
                    <a:pt x="22718" y="191"/>
                    <a:pt x="22690" y="191"/>
                  </a:cubicBezTo>
                  <a:lnTo>
                    <a:pt x="22593" y="191"/>
                  </a:lnTo>
                  <a:cubicBezTo>
                    <a:pt x="22565" y="191"/>
                    <a:pt x="22548" y="202"/>
                    <a:pt x="22551" y="212"/>
                  </a:cubicBezTo>
                  <a:cubicBezTo>
                    <a:pt x="22553" y="220"/>
                    <a:pt x="22564" y="225"/>
                    <a:pt x="22579" y="225"/>
                  </a:cubicBezTo>
                  <a:cubicBezTo>
                    <a:pt x="22589" y="225"/>
                    <a:pt x="22601" y="223"/>
                    <a:pt x="22614" y="219"/>
                  </a:cubicBezTo>
                  <a:cubicBezTo>
                    <a:pt x="22628" y="216"/>
                    <a:pt x="22642" y="214"/>
                    <a:pt x="22655" y="214"/>
                  </a:cubicBezTo>
                  <a:cubicBezTo>
                    <a:pt x="22671" y="214"/>
                    <a:pt x="22684" y="217"/>
                    <a:pt x="22690" y="223"/>
                  </a:cubicBezTo>
                  <a:cubicBezTo>
                    <a:pt x="22705" y="234"/>
                    <a:pt x="22603" y="256"/>
                    <a:pt x="22546" y="256"/>
                  </a:cubicBezTo>
                  <a:cubicBezTo>
                    <a:pt x="22536" y="256"/>
                    <a:pt x="22527" y="255"/>
                    <a:pt x="22520" y="253"/>
                  </a:cubicBezTo>
                  <a:cubicBezTo>
                    <a:pt x="22518" y="253"/>
                    <a:pt x="22514" y="253"/>
                    <a:pt x="22509" y="253"/>
                  </a:cubicBezTo>
                  <a:cubicBezTo>
                    <a:pt x="22483" y="253"/>
                    <a:pt x="22425" y="259"/>
                    <a:pt x="22364" y="271"/>
                  </a:cubicBezTo>
                  <a:cubicBezTo>
                    <a:pt x="22312" y="278"/>
                    <a:pt x="22251" y="284"/>
                    <a:pt x="22207" y="284"/>
                  </a:cubicBezTo>
                  <a:cubicBezTo>
                    <a:pt x="22190" y="284"/>
                    <a:pt x="22176" y="283"/>
                    <a:pt x="22166" y="281"/>
                  </a:cubicBezTo>
                  <a:cubicBezTo>
                    <a:pt x="22150" y="278"/>
                    <a:pt x="22124" y="276"/>
                    <a:pt x="22095" y="276"/>
                  </a:cubicBezTo>
                  <a:cubicBezTo>
                    <a:pt x="22059" y="276"/>
                    <a:pt x="22017" y="279"/>
                    <a:pt x="21982" y="285"/>
                  </a:cubicBezTo>
                  <a:cubicBezTo>
                    <a:pt x="21852" y="303"/>
                    <a:pt x="21772" y="313"/>
                    <a:pt x="21754" y="313"/>
                  </a:cubicBezTo>
                  <a:cubicBezTo>
                    <a:pt x="21751" y="313"/>
                    <a:pt x="21750" y="313"/>
                    <a:pt x="21750" y="313"/>
                  </a:cubicBezTo>
                  <a:cubicBezTo>
                    <a:pt x="21749" y="312"/>
                    <a:pt x="21746" y="311"/>
                    <a:pt x="21742" y="311"/>
                  </a:cubicBezTo>
                  <a:cubicBezTo>
                    <a:pt x="21734" y="311"/>
                    <a:pt x="21720" y="313"/>
                    <a:pt x="21701" y="313"/>
                  </a:cubicBezTo>
                  <a:cubicBezTo>
                    <a:pt x="21614" y="323"/>
                    <a:pt x="21432" y="331"/>
                    <a:pt x="21322" y="331"/>
                  </a:cubicBezTo>
                  <a:cubicBezTo>
                    <a:pt x="21279" y="331"/>
                    <a:pt x="21247" y="330"/>
                    <a:pt x="21236" y="327"/>
                  </a:cubicBezTo>
                  <a:cubicBezTo>
                    <a:pt x="21234" y="326"/>
                    <a:pt x="21231" y="326"/>
                    <a:pt x="21228" y="326"/>
                  </a:cubicBezTo>
                  <a:cubicBezTo>
                    <a:pt x="21216" y="326"/>
                    <a:pt x="21204" y="332"/>
                    <a:pt x="21201" y="340"/>
                  </a:cubicBezTo>
                  <a:cubicBezTo>
                    <a:pt x="21195" y="361"/>
                    <a:pt x="21105" y="378"/>
                    <a:pt x="20955" y="385"/>
                  </a:cubicBezTo>
                  <a:cubicBezTo>
                    <a:pt x="20897" y="389"/>
                    <a:pt x="20830" y="403"/>
                    <a:pt x="20809" y="417"/>
                  </a:cubicBezTo>
                  <a:cubicBezTo>
                    <a:pt x="20799" y="423"/>
                    <a:pt x="20792" y="427"/>
                    <a:pt x="20788" y="427"/>
                  </a:cubicBezTo>
                  <a:cubicBezTo>
                    <a:pt x="20783" y="427"/>
                    <a:pt x="20782" y="423"/>
                    <a:pt x="20785" y="413"/>
                  </a:cubicBezTo>
                  <a:cubicBezTo>
                    <a:pt x="20787" y="401"/>
                    <a:pt x="20772" y="396"/>
                    <a:pt x="20738" y="396"/>
                  </a:cubicBezTo>
                  <a:cubicBezTo>
                    <a:pt x="20723" y="396"/>
                    <a:pt x="20704" y="397"/>
                    <a:pt x="20681" y="399"/>
                  </a:cubicBezTo>
                  <a:cubicBezTo>
                    <a:pt x="20622" y="406"/>
                    <a:pt x="20501" y="413"/>
                    <a:pt x="20418" y="413"/>
                  </a:cubicBezTo>
                  <a:cubicBezTo>
                    <a:pt x="20335" y="413"/>
                    <a:pt x="20251" y="423"/>
                    <a:pt x="20234" y="434"/>
                  </a:cubicBezTo>
                  <a:cubicBezTo>
                    <a:pt x="20227" y="441"/>
                    <a:pt x="20216" y="444"/>
                    <a:pt x="20206" y="444"/>
                  </a:cubicBezTo>
                  <a:cubicBezTo>
                    <a:pt x="20196" y="444"/>
                    <a:pt x="20185" y="441"/>
                    <a:pt x="20178" y="434"/>
                  </a:cubicBezTo>
                  <a:cubicBezTo>
                    <a:pt x="20171" y="429"/>
                    <a:pt x="20158" y="426"/>
                    <a:pt x="20139" y="426"/>
                  </a:cubicBezTo>
                  <a:cubicBezTo>
                    <a:pt x="20109" y="426"/>
                    <a:pt x="20065" y="433"/>
                    <a:pt x="20008" y="448"/>
                  </a:cubicBezTo>
                  <a:cubicBezTo>
                    <a:pt x="19938" y="463"/>
                    <a:pt x="19870" y="473"/>
                    <a:pt x="19844" y="473"/>
                  </a:cubicBezTo>
                  <a:cubicBezTo>
                    <a:pt x="19840" y="473"/>
                    <a:pt x="19837" y="473"/>
                    <a:pt x="19835" y="472"/>
                  </a:cubicBezTo>
                  <a:cubicBezTo>
                    <a:pt x="19833" y="472"/>
                    <a:pt x="19831" y="472"/>
                    <a:pt x="19829" y="472"/>
                  </a:cubicBezTo>
                  <a:cubicBezTo>
                    <a:pt x="19816" y="472"/>
                    <a:pt x="19803" y="481"/>
                    <a:pt x="19800" y="493"/>
                  </a:cubicBezTo>
                  <a:cubicBezTo>
                    <a:pt x="19800" y="505"/>
                    <a:pt x="19798" y="511"/>
                    <a:pt x="19792" y="511"/>
                  </a:cubicBezTo>
                  <a:cubicBezTo>
                    <a:pt x="19787" y="511"/>
                    <a:pt x="19779" y="508"/>
                    <a:pt x="19768" y="500"/>
                  </a:cubicBezTo>
                  <a:cubicBezTo>
                    <a:pt x="19758" y="493"/>
                    <a:pt x="19741" y="489"/>
                    <a:pt x="19725" y="489"/>
                  </a:cubicBezTo>
                  <a:cubicBezTo>
                    <a:pt x="19716" y="489"/>
                    <a:pt x="19707" y="491"/>
                    <a:pt x="19699" y="493"/>
                  </a:cubicBezTo>
                  <a:cubicBezTo>
                    <a:pt x="19679" y="503"/>
                    <a:pt x="19619" y="510"/>
                    <a:pt x="19574" y="514"/>
                  </a:cubicBezTo>
                  <a:cubicBezTo>
                    <a:pt x="19529" y="514"/>
                    <a:pt x="19485" y="521"/>
                    <a:pt x="19474" y="524"/>
                  </a:cubicBezTo>
                  <a:cubicBezTo>
                    <a:pt x="19471" y="525"/>
                    <a:pt x="19469" y="525"/>
                    <a:pt x="19467" y="525"/>
                  </a:cubicBezTo>
                  <a:cubicBezTo>
                    <a:pt x="19460" y="525"/>
                    <a:pt x="19455" y="522"/>
                    <a:pt x="19453" y="514"/>
                  </a:cubicBezTo>
                  <a:cubicBezTo>
                    <a:pt x="19450" y="503"/>
                    <a:pt x="19419" y="500"/>
                    <a:pt x="19387" y="500"/>
                  </a:cubicBezTo>
                  <a:cubicBezTo>
                    <a:pt x="19356" y="503"/>
                    <a:pt x="19331" y="514"/>
                    <a:pt x="19335" y="524"/>
                  </a:cubicBezTo>
                  <a:cubicBezTo>
                    <a:pt x="19338" y="533"/>
                    <a:pt x="19334" y="539"/>
                    <a:pt x="19323" y="539"/>
                  </a:cubicBezTo>
                  <a:cubicBezTo>
                    <a:pt x="19320" y="539"/>
                    <a:pt x="19318" y="539"/>
                    <a:pt x="19315" y="538"/>
                  </a:cubicBezTo>
                  <a:cubicBezTo>
                    <a:pt x="19305" y="536"/>
                    <a:pt x="19285" y="533"/>
                    <a:pt x="19264" y="533"/>
                  </a:cubicBezTo>
                  <a:cubicBezTo>
                    <a:pt x="19255" y="533"/>
                    <a:pt x="19246" y="534"/>
                    <a:pt x="19238" y="535"/>
                  </a:cubicBezTo>
                  <a:cubicBezTo>
                    <a:pt x="19234" y="535"/>
                    <a:pt x="19229" y="536"/>
                    <a:pt x="19224" y="536"/>
                  </a:cubicBezTo>
                  <a:cubicBezTo>
                    <a:pt x="19200" y="536"/>
                    <a:pt x="19174" y="529"/>
                    <a:pt x="19165" y="521"/>
                  </a:cubicBezTo>
                  <a:cubicBezTo>
                    <a:pt x="19161" y="518"/>
                    <a:pt x="19153" y="516"/>
                    <a:pt x="19145" y="516"/>
                  </a:cubicBezTo>
                  <a:cubicBezTo>
                    <a:pt x="19134" y="516"/>
                    <a:pt x="19120" y="520"/>
                    <a:pt x="19110" y="527"/>
                  </a:cubicBezTo>
                  <a:cubicBezTo>
                    <a:pt x="19099" y="535"/>
                    <a:pt x="19087" y="538"/>
                    <a:pt x="19075" y="538"/>
                  </a:cubicBezTo>
                  <a:cubicBezTo>
                    <a:pt x="19064" y="538"/>
                    <a:pt x="19052" y="535"/>
                    <a:pt x="19044" y="527"/>
                  </a:cubicBezTo>
                  <a:cubicBezTo>
                    <a:pt x="19034" y="520"/>
                    <a:pt x="19027" y="517"/>
                    <a:pt x="19022" y="517"/>
                  </a:cubicBezTo>
                  <a:cubicBezTo>
                    <a:pt x="19013" y="517"/>
                    <a:pt x="19008" y="525"/>
                    <a:pt x="19002" y="542"/>
                  </a:cubicBezTo>
                  <a:cubicBezTo>
                    <a:pt x="18994" y="558"/>
                    <a:pt x="18988" y="566"/>
                    <a:pt x="18982" y="566"/>
                  </a:cubicBezTo>
                  <a:cubicBezTo>
                    <a:pt x="18978" y="566"/>
                    <a:pt x="18973" y="562"/>
                    <a:pt x="18967" y="556"/>
                  </a:cubicBezTo>
                  <a:cubicBezTo>
                    <a:pt x="18958" y="546"/>
                    <a:pt x="18944" y="541"/>
                    <a:pt x="18928" y="541"/>
                  </a:cubicBezTo>
                  <a:cubicBezTo>
                    <a:pt x="18889" y="541"/>
                    <a:pt x="18842" y="568"/>
                    <a:pt x="18849" y="597"/>
                  </a:cubicBezTo>
                  <a:cubicBezTo>
                    <a:pt x="18853" y="613"/>
                    <a:pt x="18854" y="621"/>
                    <a:pt x="18850" y="621"/>
                  </a:cubicBezTo>
                  <a:cubicBezTo>
                    <a:pt x="18847" y="621"/>
                    <a:pt x="18841" y="616"/>
                    <a:pt x="18832" y="607"/>
                  </a:cubicBezTo>
                  <a:cubicBezTo>
                    <a:pt x="18822" y="596"/>
                    <a:pt x="18802" y="592"/>
                    <a:pt x="18779" y="592"/>
                  </a:cubicBezTo>
                  <a:cubicBezTo>
                    <a:pt x="18729" y="592"/>
                    <a:pt x="18667" y="614"/>
                    <a:pt x="18686" y="635"/>
                  </a:cubicBezTo>
                  <a:cubicBezTo>
                    <a:pt x="18714" y="665"/>
                    <a:pt x="18575" y="707"/>
                    <a:pt x="18482" y="707"/>
                  </a:cubicBezTo>
                  <a:cubicBezTo>
                    <a:pt x="18458" y="707"/>
                    <a:pt x="18437" y="704"/>
                    <a:pt x="18423" y="697"/>
                  </a:cubicBezTo>
                  <a:cubicBezTo>
                    <a:pt x="18410" y="692"/>
                    <a:pt x="18396" y="689"/>
                    <a:pt x="18385" y="689"/>
                  </a:cubicBezTo>
                  <a:cubicBezTo>
                    <a:pt x="18377" y="689"/>
                    <a:pt x="18370" y="691"/>
                    <a:pt x="18367" y="694"/>
                  </a:cubicBezTo>
                  <a:cubicBezTo>
                    <a:pt x="18364" y="699"/>
                    <a:pt x="18360" y="702"/>
                    <a:pt x="18357" y="702"/>
                  </a:cubicBezTo>
                  <a:cubicBezTo>
                    <a:pt x="18354" y="702"/>
                    <a:pt x="18351" y="699"/>
                    <a:pt x="18350" y="694"/>
                  </a:cubicBezTo>
                  <a:cubicBezTo>
                    <a:pt x="18346" y="681"/>
                    <a:pt x="18325" y="670"/>
                    <a:pt x="18305" y="670"/>
                  </a:cubicBezTo>
                  <a:cubicBezTo>
                    <a:pt x="18301" y="669"/>
                    <a:pt x="18297" y="669"/>
                    <a:pt x="18295" y="669"/>
                  </a:cubicBezTo>
                  <a:cubicBezTo>
                    <a:pt x="18280" y="669"/>
                    <a:pt x="18280" y="677"/>
                    <a:pt x="18295" y="694"/>
                  </a:cubicBezTo>
                  <a:cubicBezTo>
                    <a:pt x="18315" y="718"/>
                    <a:pt x="18298" y="726"/>
                    <a:pt x="18173" y="746"/>
                  </a:cubicBezTo>
                  <a:cubicBezTo>
                    <a:pt x="18124" y="755"/>
                    <a:pt x="18085" y="760"/>
                    <a:pt x="18056" y="760"/>
                  </a:cubicBezTo>
                  <a:cubicBezTo>
                    <a:pt x="18027" y="760"/>
                    <a:pt x="18008" y="755"/>
                    <a:pt x="17999" y="746"/>
                  </a:cubicBezTo>
                  <a:cubicBezTo>
                    <a:pt x="17984" y="734"/>
                    <a:pt x="17956" y="727"/>
                    <a:pt x="17915" y="727"/>
                  </a:cubicBezTo>
                  <a:cubicBezTo>
                    <a:pt x="17867" y="727"/>
                    <a:pt x="17800" y="736"/>
                    <a:pt x="17715" y="753"/>
                  </a:cubicBezTo>
                  <a:cubicBezTo>
                    <a:pt x="17670" y="761"/>
                    <a:pt x="17621" y="767"/>
                    <a:pt x="17587" y="767"/>
                  </a:cubicBezTo>
                  <a:cubicBezTo>
                    <a:pt x="17574" y="767"/>
                    <a:pt x="17563" y="766"/>
                    <a:pt x="17555" y="764"/>
                  </a:cubicBezTo>
                  <a:cubicBezTo>
                    <a:pt x="17543" y="761"/>
                    <a:pt x="17532" y="760"/>
                    <a:pt x="17522" y="760"/>
                  </a:cubicBezTo>
                  <a:cubicBezTo>
                    <a:pt x="17508" y="760"/>
                    <a:pt x="17497" y="763"/>
                    <a:pt x="17493" y="767"/>
                  </a:cubicBezTo>
                  <a:cubicBezTo>
                    <a:pt x="17480" y="787"/>
                    <a:pt x="17343" y="806"/>
                    <a:pt x="17255" y="806"/>
                  </a:cubicBezTo>
                  <a:cubicBezTo>
                    <a:pt x="17223" y="806"/>
                    <a:pt x="17198" y="804"/>
                    <a:pt x="17187" y="798"/>
                  </a:cubicBezTo>
                  <a:cubicBezTo>
                    <a:pt x="17170" y="790"/>
                    <a:pt x="17153" y="785"/>
                    <a:pt x="17137" y="785"/>
                  </a:cubicBezTo>
                  <a:cubicBezTo>
                    <a:pt x="17107" y="785"/>
                    <a:pt x="17081" y="799"/>
                    <a:pt x="17062" y="826"/>
                  </a:cubicBezTo>
                  <a:cubicBezTo>
                    <a:pt x="17053" y="840"/>
                    <a:pt x="17045" y="847"/>
                    <a:pt x="17037" y="847"/>
                  </a:cubicBezTo>
                  <a:cubicBezTo>
                    <a:pt x="17032" y="847"/>
                    <a:pt x="17027" y="844"/>
                    <a:pt x="17021" y="836"/>
                  </a:cubicBezTo>
                  <a:cubicBezTo>
                    <a:pt x="17014" y="830"/>
                    <a:pt x="16999" y="826"/>
                    <a:pt x="16980" y="826"/>
                  </a:cubicBezTo>
                  <a:cubicBezTo>
                    <a:pt x="16970" y="826"/>
                    <a:pt x="16959" y="827"/>
                    <a:pt x="16948" y="830"/>
                  </a:cubicBezTo>
                  <a:cubicBezTo>
                    <a:pt x="16936" y="833"/>
                    <a:pt x="16923" y="834"/>
                    <a:pt x="16913" y="834"/>
                  </a:cubicBezTo>
                  <a:cubicBezTo>
                    <a:pt x="16900" y="834"/>
                    <a:pt x="16891" y="832"/>
                    <a:pt x="16889" y="826"/>
                  </a:cubicBezTo>
                  <a:cubicBezTo>
                    <a:pt x="16886" y="816"/>
                    <a:pt x="16862" y="809"/>
                    <a:pt x="16838" y="809"/>
                  </a:cubicBezTo>
                  <a:cubicBezTo>
                    <a:pt x="16809" y="809"/>
                    <a:pt x="16792" y="819"/>
                    <a:pt x="16796" y="833"/>
                  </a:cubicBezTo>
                  <a:cubicBezTo>
                    <a:pt x="16803" y="857"/>
                    <a:pt x="16688" y="889"/>
                    <a:pt x="16518" y="905"/>
                  </a:cubicBezTo>
                  <a:cubicBezTo>
                    <a:pt x="16466" y="913"/>
                    <a:pt x="16407" y="920"/>
                    <a:pt x="16390" y="926"/>
                  </a:cubicBezTo>
                  <a:cubicBezTo>
                    <a:pt x="16385" y="927"/>
                    <a:pt x="16381" y="927"/>
                    <a:pt x="16377" y="927"/>
                  </a:cubicBezTo>
                  <a:cubicBezTo>
                    <a:pt x="16361" y="927"/>
                    <a:pt x="16345" y="922"/>
                    <a:pt x="16334" y="916"/>
                  </a:cubicBezTo>
                  <a:cubicBezTo>
                    <a:pt x="16331" y="913"/>
                    <a:pt x="16323" y="912"/>
                    <a:pt x="16311" y="912"/>
                  </a:cubicBezTo>
                  <a:cubicBezTo>
                    <a:pt x="16281" y="912"/>
                    <a:pt x="16224" y="921"/>
                    <a:pt x="16164" y="934"/>
                  </a:cubicBezTo>
                  <a:cubicBezTo>
                    <a:pt x="16091" y="949"/>
                    <a:pt x="16027" y="959"/>
                    <a:pt x="16004" y="959"/>
                  </a:cubicBezTo>
                  <a:cubicBezTo>
                    <a:pt x="16001" y="959"/>
                    <a:pt x="15999" y="958"/>
                    <a:pt x="15997" y="958"/>
                  </a:cubicBezTo>
                  <a:cubicBezTo>
                    <a:pt x="15996" y="958"/>
                    <a:pt x="15995" y="957"/>
                    <a:pt x="15994" y="957"/>
                  </a:cubicBezTo>
                  <a:cubicBezTo>
                    <a:pt x="15983" y="957"/>
                    <a:pt x="15961" y="970"/>
                    <a:pt x="15942" y="993"/>
                  </a:cubicBezTo>
                  <a:cubicBezTo>
                    <a:pt x="15914" y="1023"/>
                    <a:pt x="15884" y="1039"/>
                    <a:pt x="15865" y="1039"/>
                  </a:cubicBezTo>
                  <a:cubicBezTo>
                    <a:pt x="15852" y="1039"/>
                    <a:pt x="15844" y="1031"/>
                    <a:pt x="15845" y="1014"/>
                  </a:cubicBezTo>
                  <a:cubicBezTo>
                    <a:pt x="15847" y="998"/>
                    <a:pt x="15841" y="991"/>
                    <a:pt x="15825" y="991"/>
                  </a:cubicBezTo>
                  <a:cubicBezTo>
                    <a:pt x="15815" y="991"/>
                    <a:pt x="15801" y="994"/>
                    <a:pt x="15783" y="1000"/>
                  </a:cubicBezTo>
                  <a:cubicBezTo>
                    <a:pt x="15748" y="1006"/>
                    <a:pt x="15720" y="1024"/>
                    <a:pt x="15723" y="1035"/>
                  </a:cubicBezTo>
                  <a:cubicBezTo>
                    <a:pt x="15725" y="1043"/>
                    <a:pt x="15715" y="1047"/>
                    <a:pt x="15696" y="1047"/>
                  </a:cubicBezTo>
                  <a:cubicBezTo>
                    <a:pt x="15684" y="1047"/>
                    <a:pt x="15669" y="1045"/>
                    <a:pt x="15651" y="1041"/>
                  </a:cubicBezTo>
                  <a:cubicBezTo>
                    <a:pt x="15632" y="1038"/>
                    <a:pt x="15614" y="1037"/>
                    <a:pt x="15598" y="1037"/>
                  </a:cubicBezTo>
                  <a:cubicBezTo>
                    <a:pt x="15578" y="1037"/>
                    <a:pt x="15563" y="1039"/>
                    <a:pt x="15557" y="1045"/>
                  </a:cubicBezTo>
                  <a:cubicBezTo>
                    <a:pt x="15529" y="1072"/>
                    <a:pt x="15439" y="1105"/>
                    <a:pt x="15404" y="1105"/>
                  </a:cubicBezTo>
                  <a:cubicBezTo>
                    <a:pt x="15394" y="1105"/>
                    <a:pt x="15389" y="1103"/>
                    <a:pt x="15390" y="1097"/>
                  </a:cubicBezTo>
                  <a:cubicBezTo>
                    <a:pt x="15393" y="1092"/>
                    <a:pt x="15388" y="1090"/>
                    <a:pt x="15376" y="1090"/>
                  </a:cubicBezTo>
                  <a:cubicBezTo>
                    <a:pt x="15351" y="1090"/>
                    <a:pt x="15298" y="1100"/>
                    <a:pt x="15214" y="1121"/>
                  </a:cubicBezTo>
                  <a:cubicBezTo>
                    <a:pt x="15110" y="1145"/>
                    <a:pt x="14981" y="1169"/>
                    <a:pt x="14922" y="1173"/>
                  </a:cubicBezTo>
                  <a:cubicBezTo>
                    <a:pt x="14641" y="1194"/>
                    <a:pt x="14537" y="1211"/>
                    <a:pt x="14301" y="1259"/>
                  </a:cubicBezTo>
                  <a:cubicBezTo>
                    <a:pt x="14172" y="1289"/>
                    <a:pt x="14049" y="1309"/>
                    <a:pt x="14019" y="1309"/>
                  </a:cubicBezTo>
                  <a:cubicBezTo>
                    <a:pt x="14016" y="1309"/>
                    <a:pt x="14014" y="1309"/>
                    <a:pt x="14013" y="1308"/>
                  </a:cubicBezTo>
                  <a:cubicBezTo>
                    <a:pt x="14006" y="1307"/>
                    <a:pt x="13996" y="1306"/>
                    <a:pt x="13984" y="1306"/>
                  </a:cubicBezTo>
                  <a:cubicBezTo>
                    <a:pt x="13877" y="1306"/>
                    <a:pt x="13598" y="1369"/>
                    <a:pt x="13520" y="1416"/>
                  </a:cubicBezTo>
                  <a:cubicBezTo>
                    <a:pt x="13500" y="1427"/>
                    <a:pt x="13488" y="1433"/>
                    <a:pt x="13483" y="1433"/>
                  </a:cubicBezTo>
                  <a:cubicBezTo>
                    <a:pt x="13477" y="1433"/>
                    <a:pt x="13480" y="1424"/>
                    <a:pt x="13489" y="1405"/>
                  </a:cubicBezTo>
                  <a:cubicBezTo>
                    <a:pt x="13498" y="1387"/>
                    <a:pt x="13500" y="1377"/>
                    <a:pt x="13483" y="1377"/>
                  </a:cubicBezTo>
                  <a:cubicBezTo>
                    <a:pt x="13464" y="1377"/>
                    <a:pt x="13425" y="1388"/>
                    <a:pt x="13350" y="1409"/>
                  </a:cubicBezTo>
                  <a:cubicBezTo>
                    <a:pt x="13275" y="1430"/>
                    <a:pt x="13229" y="1440"/>
                    <a:pt x="13199" y="1440"/>
                  </a:cubicBezTo>
                  <a:cubicBezTo>
                    <a:pt x="13181" y="1440"/>
                    <a:pt x="13169" y="1436"/>
                    <a:pt x="13160" y="1430"/>
                  </a:cubicBezTo>
                  <a:cubicBezTo>
                    <a:pt x="13150" y="1423"/>
                    <a:pt x="13144" y="1419"/>
                    <a:pt x="13140" y="1419"/>
                  </a:cubicBezTo>
                  <a:lnTo>
                    <a:pt x="13140" y="1419"/>
                  </a:lnTo>
                  <a:cubicBezTo>
                    <a:pt x="13135" y="1419"/>
                    <a:pt x="13136" y="1428"/>
                    <a:pt x="13142" y="1447"/>
                  </a:cubicBezTo>
                  <a:cubicBezTo>
                    <a:pt x="13147" y="1464"/>
                    <a:pt x="13147" y="1473"/>
                    <a:pt x="13142" y="1473"/>
                  </a:cubicBezTo>
                  <a:cubicBezTo>
                    <a:pt x="13139" y="1473"/>
                    <a:pt x="13136" y="1471"/>
                    <a:pt x="13132" y="1468"/>
                  </a:cubicBezTo>
                  <a:cubicBezTo>
                    <a:pt x="13122" y="1459"/>
                    <a:pt x="13096" y="1456"/>
                    <a:pt x="13066" y="1456"/>
                  </a:cubicBezTo>
                  <a:cubicBezTo>
                    <a:pt x="12991" y="1456"/>
                    <a:pt x="12885" y="1476"/>
                    <a:pt x="12892" y="1496"/>
                  </a:cubicBezTo>
                  <a:cubicBezTo>
                    <a:pt x="12896" y="1509"/>
                    <a:pt x="12862" y="1527"/>
                    <a:pt x="12820" y="1537"/>
                  </a:cubicBezTo>
                  <a:cubicBezTo>
                    <a:pt x="12798" y="1543"/>
                    <a:pt x="12781" y="1546"/>
                    <a:pt x="12769" y="1546"/>
                  </a:cubicBezTo>
                  <a:cubicBezTo>
                    <a:pt x="12753" y="1546"/>
                    <a:pt x="12745" y="1542"/>
                    <a:pt x="12747" y="1534"/>
                  </a:cubicBezTo>
                  <a:cubicBezTo>
                    <a:pt x="12751" y="1527"/>
                    <a:pt x="12744" y="1523"/>
                    <a:pt x="12729" y="1523"/>
                  </a:cubicBezTo>
                  <a:cubicBezTo>
                    <a:pt x="12721" y="1523"/>
                    <a:pt x="12710" y="1524"/>
                    <a:pt x="12698" y="1527"/>
                  </a:cubicBezTo>
                  <a:cubicBezTo>
                    <a:pt x="12657" y="1537"/>
                    <a:pt x="12646" y="1547"/>
                    <a:pt x="12663" y="1562"/>
                  </a:cubicBezTo>
                  <a:cubicBezTo>
                    <a:pt x="12670" y="1568"/>
                    <a:pt x="12670" y="1571"/>
                    <a:pt x="12666" y="1571"/>
                  </a:cubicBezTo>
                  <a:cubicBezTo>
                    <a:pt x="12660" y="1571"/>
                    <a:pt x="12647" y="1567"/>
                    <a:pt x="12628" y="1562"/>
                  </a:cubicBezTo>
                  <a:cubicBezTo>
                    <a:pt x="12603" y="1550"/>
                    <a:pt x="12574" y="1543"/>
                    <a:pt x="12558" y="1543"/>
                  </a:cubicBezTo>
                  <a:cubicBezTo>
                    <a:pt x="12555" y="1543"/>
                    <a:pt x="12552" y="1544"/>
                    <a:pt x="12549" y="1544"/>
                  </a:cubicBezTo>
                  <a:cubicBezTo>
                    <a:pt x="12535" y="1547"/>
                    <a:pt x="12535" y="1565"/>
                    <a:pt x="12545" y="1582"/>
                  </a:cubicBezTo>
                  <a:cubicBezTo>
                    <a:pt x="12558" y="1597"/>
                    <a:pt x="12563" y="1603"/>
                    <a:pt x="12559" y="1603"/>
                  </a:cubicBezTo>
                  <a:cubicBezTo>
                    <a:pt x="12556" y="1603"/>
                    <a:pt x="12545" y="1597"/>
                    <a:pt x="12524" y="1586"/>
                  </a:cubicBezTo>
                  <a:cubicBezTo>
                    <a:pt x="12506" y="1575"/>
                    <a:pt x="12494" y="1569"/>
                    <a:pt x="12484" y="1569"/>
                  </a:cubicBezTo>
                  <a:cubicBezTo>
                    <a:pt x="12471" y="1569"/>
                    <a:pt x="12459" y="1579"/>
                    <a:pt x="12438" y="1600"/>
                  </a:cubicBezTo>
                  <a:cubicBezTo>
                    <a:pt x="12399" y="1638"/>
                    <a:pt x="12313" y="1676"/>
                    <a:pt x="12237" y="1690"/>
                  </a:cubicBezTo>
                  <a:cubicBezTo>
                    <a:pt x="12236" y="1690"/>
                    <a:pt x="12234" y="1690"/>
                    <a:pt x="12233" y="1690"/>
                  </a:cubicBezTo>
                  <a:cubicBezTo>
                    <a:pt x="12218" y="1690"/>
                    <a:pt x="12209" y="1674"/>
                    <a:pt x="12209" y="1652"/>
                  </a:cubicBezTo>
                  <a:cubicBezTo>
                    <a:pt x="12209" y="1628"/>
                    <a:pt x="12201" y="1618"/>
                    <a:pt x="12182" y="1618"/>
                  </a:cubicBezTo>
                  <a:cubicBezTo>
                    <a:pt x="12176" y="1618"/>
                    <a:pt x="12169" y="1619"/>
                    <a:pt x="12161" y="1621"/>
                  </a:cubicBezTo>
                  <a:cubicBezTo>
                    <a:pt x="12133" y="1627"/>
                    <a:pt x="12116" y="1642"/>
                    <a:pt x="12119" y="1652"/>
                  </a:cubicBezTo>
                  <a:cubicBezTo>
                    <a:pt x="12122" y="1666"/>
                    <a:pt x="12112" y="1676"/>
                    <a:pt x="12091" y="1680"/>
                  </a:cubicBezTo>
                  <a:cubicBezTo>
                    <a:pt x="12088" y="1681"/>
                    <a:pt x="12084" y="1682"/>
                    <a:pt x="12080" y="1682"/>
                  </a:cubicBezTo>
                  <a:cubicBezTo>
                    <a:pt x="12066" y="1682"/>
                    <a:pt x="12052" y="1673"/>
                    <a:pt x="12050" y="1662"/>
                  </a:cubicBezTo>
                  <a:cubicBezTo>
                    <a:pt x="12044" y="1649"/>
                    <a:pt x="12030" y="1639"/>
                    <a:pt x="12016" y="1639"/>
                  </a:cubicBezTo>
                  <a:cubicBezTo>
                    <a:pt x="12012" y="1639"/>
                    <a:pt x="12008" y="1640"/>
                    <a:pt x="12004" y="1642"/>
                  </a:cubicBezTo>
                  <a:cubicBezTo>
                    <a:pt x="11980" y="1648"/>
                    <a:pt x="11977" y="1659"/>
                    <a:pt x="11991" y="1676"/>
                  </a:cubicBezTo>
                  <a:cubicBezTo>
                    <a:pt x="12011" y="1699"/>
                    <a:pt x="11985" y="1716"/>
                    <a:pt x="11950" y="1716"/>
                  </a:cubicBezTo>
                  <a:cubicBezTo>
                    <a:pt x="11932" y="1716"/>
                    <a:pt x="11911" y="1711"/>
                    <a:pt x="11893" y="1701"/>
                  </a:cubicBezTo>
                  <a:cubicBezTo>
                    <a:pt x="11881" y="1692"/>
                    <a:pt x="11867" y="1689"/>
                    <a:pt x="11856" y="1689"/>
                  </a:cubicBezTo>
                  <a:cubicBezTo>
                    <a:pt x="11848" y="1689"/>
                    <a:pt x="11842" y="1690"/>
                    <a:pt x="11837" y="1693"/>
                  </a:cubicBezTo>
                  <a:cubicBezTo>
                    <a:pt x="11831" y="1700"/>
                    <a:pt x="11820" y="1704"/>
                    <a:pt x="11807" y="1704"/>
                  </a:cubicBezTo>
                  <a:cubicBezTo>
                    <a:pt x="11800" y="1704"/>
                    <a:pt x="11793" y="1703"/>
                    <a:pt x="11786" y="1701"/>
                  </a:cubicBezTo>
                  <a:cubicBezTo>
                    <a:pt x="11783" y="1700"/>
                    <a:pt x="11778" y="1699"/>
                    <a:pt x="11770" y="1699"/>
                  </a:cubicBezTo>
                  <a:cubicBezTo>
                    <a:pt x="11669" y="1699"/>
                    <a:pt x="11141" y="1782"/>
                    <a:pt x="10780" y="1853"/>
                  </a:cubicBezTo>
                  <a:cubicBezTo>
                    <a:pt x="10645" y="1882"/>
                    <a:pt x="10530" y="1902"/>
                    <a:pt x="10508" y="1902"/>
                  </a:cubicBezTo>
                  <a:cubicBezTo>
                    <a:pt x="10507" y="1902"/>
                    <a:pt x="10506" y="1902"/>
                    <a:pt x="10505" y="1901"/>
                  </a:cubicBezTo>
                  <a:cubicBezTo>
                    <a:pt x="10499" y="1901"/>
                    <a:pt x="10322" y="1936"/>
                    <a:pt x="10117" y="1981"/>
                  </a:cubicBezTo>
                  <a:cubicBezTo>
                    <a:pt x="9912" y="2026"/>
                    <a:pt x="9708" y="2068"/>
                    <a:pt x="9663" y="2075"/>
                  </a:cubicBezTo>
                  <a:cubicBezTo>
                    <a:pt x="9555" y="2089"/>
                    <a:pt x="9041" y="2200"/>
                    <a:pt x="8556" y="2311"/>
                  </a:cubicBezTo>
                  <a:cubicBezTo>
                    <a:pt x="8337" y="2363"/>
                    <a:pt x="8087" y="2418"/>
                    <a:pt x="8001" y="2436"/>
                  </a:cubicBezTo>
                  <a:cubicBezTo>
                    <a:pt x="7778" y="2478"/>
                    <a:pt x="5690" y="3008"/>
                    <a:pt x="5301" y="3119"/>
                  </a:cubicBezTo>
                  <a:cubicBezTo>
                    <a:pt x="4185" y="3438"/>
                    <a:pt x="3682" y="3591"/>
                    <a:pt x="3081" y="3789"/>
                  </a:cubicBezTo>
                  <a:cubicBezTo>
                    <a:pt x="3008" y="3813"/>
                    <a:pt x="2880" y="3858"/>
                    <a:pt x="2797" y="3886"/>
                  </a:cubicBezTo>
                  <a:cubicBezTo>
                    <a:pt x="2519" y="3976"/>
                    <a:pt x="2089" y="4132"/>
                    <a:pt x="1895" y="4209"/>
                  </a:cubicBezTo>
                  <a:cubicBezTo>
                    <a:pt x="1746" y="4268"/>
                    <a:pt x="1409" y="4396"/>
                    <a:pt x="1354" y="4413"/>
                  </a:cubicBezTo>
                  <a:cubicBezTo>
                    <a:pt x="1312" y="4423"/>
                    <a:pt x="958" y="4569"/>
                    <a:pt x="795" y="4639"/>
                  </a:cubicBezTo>
                  <a:cubicBezTo>
                    <a:pt x="729" y="4667"/>
                    <a:pt x="614" y="4715"/>
                    <a:pt x="538" y="4746"/>
                  </a:cubicBezTo>
                  <a:cubicBezTo>
                    <a:pt x="462" y="4777"/>
                    <a:pt x="344" y="4819"/>
                    <a:pt x="271" y="4840"/>
                  </a:cubicBezTo>
                  <a:cubicBezTo>
                    <a:pt x="156" y="4871"/>
                    <a:pt x="146" y="4878"/>
                    <a:pt x="174" y="4913"/>
                  </a:cubicBezTo>
                  <a:cubicBezTo>
                    <a:pt x="189" y="4932"/>
                    <a:pt x="193" y="4941"/>
                    <a:pt x="185" y="4941"/>
                  </a:cubicBezTo>
                  <a:cubicBezTo>
                    <a:pt x="181" y="4941"/>
                    <a:pt x="171" y="4937"/>
                    <a:pt x="156" y="4930"/>
                  </a:cubicBezTo>
                  <a:cubicBezTo>
                    <a:pt x="144" y="4926"/>
                    <a:pt x="136" y="4923"/>
                    <a:pt x="129" y="4923"/>
                  </a:cubicBezTo>
                  <a:cubicBezTo>
                    <a:pt x="117" y="4923"/>
                    <a:pt x="113" y="4933"/>
                    <a:pt x="111" y="4958"/>
                  </a:cubicBezTo>
                  <a:cubicBezTo>
                    <a:pt x="111" y="4982"/>
                    <a:pt x="87" y="5014"/>
                    <a:pt x="60" y="5027"/>
                  </a:cubicBezTo>
                  <a:cubicBezTo>
                    <a:pt x="1" y="5059"/>
                    <a:pt x="1" y="5086"/>
                    <a:pt x="52" y="5090"/>
                  </a:cubicBezTo>
                  <a:cubicBezTo>
                    <a:pt x="76" y="5090"/>
                    <a:pt x="90" y="5086"/>
                    <a:pt x="87" y="5076"/>
                  </a:cubicBezTo>
                  <a:cubicBezTo>
                    <a:pt x="84" y="5065"/>
                    <a:pt x="118" y="5052"/>
                    <a:pt x="167" y="5041"/>
                  </a:cubicBezTo>
                  <a:cubicBezTo>
                    <a:pt x="188" y="5038"/>
                    <a:pt x="206" y="5036"/>
                    <a:pt x="220" y="5036"/>
                  </a:cubicBezTo>
                  <a:cubicBezTo>
                    <a:pt x="246" y="5036"/>
                    <a:pt x="262" y="5042"/>
                    <a:pt x="271" y="5055"/>
                  </a:cubicBezTo>
                  <a:cubicBezTo>
                    <a:pt x="284" y="5083"/>
                    <a:pt x="271" y="5094"/>
                    <a:pt x="174" y="5110"/>
                  </a:cubicBezTo>
                  <a:cubicBezTo>
                    <a:pt x="136" y="5119"/>
                    <a:pt x="103" y="5124"/>
                    <a:pt x="84" y="5124"/>
                  </a:cubicBezTo>
                  <a:cubicBezTo>
                    <a:pt x="72" y="5124"/>
                    <a:pt x="65" y="5122"/>
                    <a:pt x="66" y="5118"/>
                  </a:cubicBezTo>
                  <a:cubicBezTo>
                    <a:pt x="69" y="5109"/>
                    <a:pt x="65" y="5103"/>
                    <a:pt x="56" y="5103"/>
                  </a:cubicBezTo>
                  <a:cubicBezTo>
                    <a:pt x="54" y="5103"/>
                    <a:pt x="51" y="5103"/>
                    <a:pt x="49" y="5104"/>
                  </a:cubicBezTo>
                  <a:cubicBezTo>
                    <a:pt x="18" y="5115"/>
                    <a:pt x="1" y="5198"/>
                    <a:pt x="28" y="5219"/>
                  </a:cubicBezTo>
                  <a:cubicBezTo>
                    <a:pt x="34" y="5224"/>
                    <a:pt x="38" y="5227"/>
                    <a:pt x="42" y="5227"/>
                  </a:cubicBezTo>
                  <a:cubicBezTo>
                    <a:pt x="47" y="5227"/>
                    <a:pt x="51" y="5220"/>
                    <a:pt x="55" y="5208"/>
                  </a:cubicBezTo>
                  <a:cubicBezTo>
                    <a:pt x="60" y="5194"/>
                    <a:pt x="115" y="5166"/>
                    <a:pt x="174" y="5149"/>
                  </a:cubicBezTo>
                  <a:cubicBezTo>
                    <a:pt x="216" y="5133"/>
                    <a:pt x="248" y="5125"/>
                    <a:pt x="256" y="5125"/>
                  </a:cubicBezTo>
                  <a:cubicBezTo>
                    <a:pt x="259" y="5125"/>
                    <a:pt x="260" y="5126"/>
                    <a:pt x="257" y="5128"/>
                  </a:cubicBezTo>
                  <a:cubicBezTo>
                    <a:pt x="243" y="5139"/>
                    <a:pt x="240" y="5152"/>
                    <a:pt x="250" y="5163"/>
                  </a:cubicBezTo>
                  <a:cubicBezTo>
                    <a:pt x="260" y="5169"/>
                    <a:pt x="233" y="5187"/>
                    <a:pt x="191" y="5198"/>
                  </a:cubicBezTo>
                  <a:cubicBezTo>
                    <a:pt x="150" y="5208"/>
                    <a:pt x="108" y="5232"/>
                    <a:pt x="97" y="5249"/>
                  </a:cubicBezTo>
                  <a:cubicBezTo>
                    <a:pt x="71" y="5300"/>
                    <a:pt x="95" y="5402"/>
                    <a:pt x="132" y="5402"/>
                  </a:cubicBezTo>
                  <a:cubicBezTo>
                    <a:pt x="133" y="5402"/>
                    <a:pt x="134" y="5402"/>
                    <a:pt x="135" y="5402"/>
                  </a:cubicBezTo>
                  <a:cubicBezTo>
                    <a:pt x="140" y="5399"/>
                    <a:pt x="146" y="5398"/>
                    <a:pt x="151" y="5398"/>
                  </a:cubicBezTo>
                  <a:cubicBezTo>
                    <a:pt x="160" y="5398"/>
                    <a:pt x="168" y="5402"/>
                    <a:pt x="170" y="5409"/>
                  </a:cubicBezTo>
                  <a:cubicBezTo>
                    <a:pt x="174" y="5416"/>
                    <a:pt x="188" y="5440"/>
                    <a:pt x="198" y="5461"/>
                  </a:cubicBezTo>
                  <a:cubicBezTo>
                    <a:pt x="219" y="5496"/>
                    <a:pt x="212" y="5503"/>
                    <a:pt x="160" y="5506"/>
                  </a:cubicBezTo>
                  <a:cubicBezTo>
                    <a:pt x="125" y="5510"/>
                    <a:pt x="94" y="5523"/>
                    <a:pt x="87" y="5544"/>
                  </a:cubicBezTo>
                  <a:cubicBezTo>
                    <a:pt x="80" y="5562"/>
                    <a:pt x="80" y="5586"/>
                    <a:pt x="84" y="5597"/>
                  </a:cubicBezTo>
                  <a:cubicBezTo>
                    <a:pt x="86" y="5599"/>
                    <a:pt x="88" y="5600"/>
                    <a:pt x="89" y="5600"/>
                  </a:cubicBezTo>
                  <a:cubicBezTo>
                    <a:pt x="93" y="5600"/>
                    <a:pt x="95" y="5595"/>
                    <a:pt x="97" y="5586"/>
                  </a:cubicBezTo>
                  <a:cubicBezTo>
                    <a:pt x="97" y="5574"/>
                    <a:pt x="108" y="5564"/>
                    <a:pt x="122" y="5564"/>
                  </a:cubicBezTo>
                  <a:cubicBezTo>
                    <a:pt x="124" y="5564"/>
                    <a:pt x="127" y="5565"/>
                    <a:pt x="129" y="5565"/>
                  </a:cubicBezTo>
                  <a:cubicBezTo>
                    <a:pt x="132" y="5566"/>
                    <a:pt x="134" y="5566"/>
                    <a:pt x="136" y="5566"/>
                  </a:cubicBezTo>
                  <a:cubicBezTo>
                    <a:pt x="146" y="5566"/>
                    <a:pt x="143" y="5559"/>
                    <a:pt x="129" y="5547"/>
                  </a:cubicBezTo>
                  <a:cubicBezTo>
                    <a:pt x="121" y="5543"/>
                    <a:pt x="119" y="5540"/>
                    <a:pt x="123" y="5540"/>
                  </a:cubicBezTo>
                  <a:cubicBezTo>
                    <a:pt x="128" y="5540"/>
                    <a:pt x="140" y="5544"/>
                    <a:pt x="156" y="5552"/>
                  </a:cubicBezTo>
                  <a:cubicBezTo>
                    <a:pt x="182" y="5562"/>
                    <a:pt x="209" y="5569"/>
                    <a:pt x="224" y="5569"/>
                  </a:cubicBezTo>
                  <a:cubicBezTo>
                    <a:pt x="228" y="5569"/>
                    <a:pt x="231" y="5569"/>
                    <a:pt x="233" y="5568"/>
                  </a:cubicBezTo>
                  <a:cubicBezTo>
                    <a:pt x="234" y="5568"/>
                    <a:pt x="236" y="5568"/>
                    <a:pt x="238" y="5568"/>
                  </a:cubicBezTo>
                  <a:cubicBezTo>
                    <a:pt x="256" y="5568"/>
                    <a:pt x="300" y="5581"/>
                    <a:pt x="344" y="5603"/>
                  </a:cubicBezTo>
                  <a:cubicBezTo>
                    <a:pt x="383" y="5619"/>
                    <a:pt x="414" y="5627"/>
                    <a:pt x="426" y="5627"/>
                  </a:cubicBezTo>
                  <a:cubicBezTo>
                    <a:pt x="430" y="5627"/>
                    <a:pt x="431" y="5626"/>
                    <a:pt x="430" y="5624"/>
                  </a:cubicBezTo>
                  <a:cubicBezTo>
                    <a:pt x="427" y="5614"/>
                    <a:pt x="434" y="5603"/>
                    <a:pt x="448" y="5600"/>
                  </a:cubicBezTo>
                  <a:cubicBezTo>
                    <a:pt x="449" y="5600"/>
                    <a:pt x="450" y="5599"/>
                    <a:pt x="452" y="5599"/>
                  </a:cubicBezTo>
                  <a:cubicBezTo>
                    <a:pt x="461" y="5599"/>
                    <a:pt x="469" y="5608"/>
                    <a:pt x="472" y="5621"/>
                  </a:cubicBezTo>
                  <a:cubicBezTo>
                    <a:pt x="472" y="5629"/>
                    <a:pt x="482" y="5634"/>
                    <a:pt x="498" y="5634"/>
                  </a:cubicBezTo>
                  <a:cubicBezTo>
                    <a:pt x="509" y="5634"/>
                    <a:pt x="523" y="5632"/>
                    <a:pt x="538" y="5627"/>
                  </a:cubicBezTo>
                  <a:cubicBezTo>
                    <a:pt x="556" y="5623"/>
                    <a:pt x="569" y="5620"/>
                    <a:pt x="578" y="5620"/>
                  </a:cubicBezTo>
                  <a:cubicBezTo>
                    <a:pt x="596" y="5620"/>
                    <a:pt x="601" y="5630"/>
                    <a:pt x="601" y="5656"/>
                  </a:cubicBezTo>
                  <a:cubicBezTo>
                    <a:pt x="601" y="5680"/>
                    <a:pt x="604" y="5711"/>
                    <a:pt x="608" y="5725"/>
                  </a:cubicBezTo>
                  <a:cubicBezTo>
                    <a:pt x="611" y="5739"/>
                    <a:pt x="601" y="5749"/>
                    <a:pt x="580" y="5749"/>
                  </a:cubicBezTo>
                  <a:cubicBezTo>
                    <a:pt x="563" y="5749"/>
                    <a:pt x="545" y="5760"/>
                    <a:pt x="542" y="5773"/>
                  </a:cubicBezTo>
                  <a:cubicBezTo>
                    <a:pt x="542" y="5780"/>
                    <a:pt x="548" y="5784"/>
                    <a:pt x="561" y="5784"/>
                  </a:cubicBezTo>
                  <a:cubicBezTo>
                    <a:pt x="580" y="5784"/>
                    <a:pt x="613" y="5777"/>
                    <a:pt x="663" y="5763"/>
                  </a:cubicBezTo>
                  <a:cubicBezTo>
                    <a:pt x="709" y="5751"/>
                    <a:pt x="739" y="5745"/>
                    <a:pt x="754" y="5745"/>
                  </a:cubicBezTo>
                  <a:cubicBezTo>
                    <a:pt x="782" y="5745"/>
                    <a:pt x="760" y="5766"/>
                    <a:pt x="691" y="5808"/>
                  </a:cubicBezTo>
                  <a:cubicBezTo>
                    <a:pt x="659" y="5828"/>
                    <a:pt x="635" y="5837"/>
                    <a:pt x="620" y="5837"/>
                  </a:cubicBezTo>
                  <a:cubicBezTo>
                    <a:pt x="613" y="5837"/>
                    <a:pt x="608" y="5835"/>
                    <a:pt x="604" y="5832"/>
                  </a:cubicBezTo>
                  <a:cubicBezTo>
                    <a:pt x="601" y="5830"/>
                    <a:pt x="597" y="5829"/>
                    <a:pt x="593" y="5829"/>
                  </a:cubicBezTo>
                  <a:cubicBezTo>
                    <a:pt x="580" y="5829"/>
                    <a:pt x="564" y="5840"/>
                    <a:pt x="548" y="5864"/>
                  </a:cubicBezTo>
                  <a:cubicBezTo>
                    <a:pt x="531" y="5891"/>
                    <a:pt x="510" y="5909"/>
                    <a:pt x="500" y="5912"/>
                  </a:cubicBezTo>
                  <a:cubicBezTo>
                    <a:pt x="493" y="5912"/>
                    <a:pt x="472" y="5922"/>
                    <a:pt x="458" y="5936"/>
                  </a:cubicBezTo>
                  <a:cubicBezTo>
                    <a:pt x="443" y="5950"/>
                    <a:pt x="440" y="5956"/>
                    <a:pt x="450" y="5956"/>
                  </a:cubicBezTo>
                  <a:cubicBezTo>
                    <a:pt x="456" y="5956"/>
                    <a:pt x="466" y="5954"/>
                    <a:pt x="479" y="5950"/>
                  </a:cubicBezTo>
                  <a:cubicBezTo>
                    <a:pt x="493" y="5947"/>
                    <a:pt x="507" y="5945"/>
                    <a:pt x="518" y="5945"/>
                  </a:cubicBezTo>
                  <a:cubicBezTo>
                    <a:pt x="529" y="5945"/>
                    <a:pt x="538" y="5947"/>
                    <a:pt x="542" y="5950"/>
                  </a:cubicBezTo>
                  <a:cubicBezTo>
                    <a:pt x="566" y="5971"/>
                    <a:pt x="545" y="6010"/>
                    <a:pt x="510" y="6020"/>
                  </a:cubicBezTo>
                  <a:cubicBezTo>
                    <a:pt x="497" y="6023"/>
                    <a:pt x="486" y="6034"/>
                    <a:pt x="489" y="6044"/>
                  </a:cubicBezTo>
                  <a:cubicBezTo>
                    <a:pt x="493" y="6058"/>
                    <a:pt x="486" y="6079"/>
                    <a:pt x="479" y="6100"/>
                  </a:cubicBezTo>
                  <a:cubicBezTo>
                    <a:pt x="462" y="6130"/>
                    <a:pt x="488" y="6260"/>
                    <a:pt x="509" y="6260"/>
                  </a:cubicBezTo>
                  <a:cubicBezTo>
                    <a:pt x="509" y="6260"/>
                    <a:pt x="510" y="6260"/>
                    <a:pt x="510" y="6259"/>
                  </a:cubicBezTo>
                  <a:cubicBezTo>
                    <a:pt x="526" y="6254"/>
                    <a:pt x="539" y="6251"/>
                    <a:pt x="549" y="6251"/>
                  </a:cubicBezTo>
                  <a:cubicBezTo>
                    <a:pt x="572" y="6251"/>
                    <a:pt x="583" y="6263"/>
                    <a:pt x="590" y="6287"/>
                  </a:cubicBezTo>
                  <a:cubicBezTo>
                    <a:pt x="599" y="6303"/>
                    <a:pt x="609" y="6313"/>
                    <a:pt x="621" y="6313"/>
                  </a:cubicBezTo>
                  <a:cubicBezTo>
                    <a:pt x="625" y="6313"/>
                    <a:pt x="628" y="6312"/>
                    <a:pt x="632" y="6311"/>
                  </a:cubicBezTo>
                  <a:cubicBezTo>
                    <a:pt x="634" y="6310"/>
                    <a:pt x="637" y="6310"/>
                    <a:pt x="640" y="6310"/>
                  </a:cubicBezTo>
                  <a:cubicBezTo>
                    <a:pt x="648" y="6310"/>
                    <a:pt x="657" y="6314"/>
                    <a:pt x="659" y="6325"/>
                  </a:cubicBezTo>
                  <a:cubicBezTo>
                    <a:pt x="659" y="6337"/>
                    <a:pt x="670" y="6347"/>
                    <a:pt x="680" y="6347"/>
                  </a:cubicBezTo>
                  <a:cubicBezTo>
                    <a:pt x="681" y="6347"/>
                    <a:pt x="683" y="6346"/>
                    <a:pt x="684" y="6346"/>
                  </a:cubicBezTo>
                  <a:cubicBezTo>
                    <a:pt x="694" y="6346"/>
                    <a:pt x="708" y="6353"/>
                    <a:pt x="712" y="6363"/>
                  </a:cubicBezTo>
                  <a:cubicBezTo>
                    <a:pt x="718" y="6377"/>
                    <a:pt x="691" y="6391"/>
                    <a:pt x="643" y="6398"/>
                  </a:cubicBezTo>
                  <a:cubicBezTo>
                    <a:pt x="576" y="6408"/>
                    <a:pt x="569" y="6412"/>
                    <a:pt x="590" y="6443"/>
                  </a:cubicBezTo>
                  <a:cubicBezTo>
                    <a:pt x="599" y="6455"/>
                    <a:pt x="606" y="6463"/>
                    <a:pt x="610" y="6463"/>
                  </a:cubicBezTo>
                  <a:cubicBezTo>
                    <a:pt x="613" y="6463"/>
                    <a:pt x="614" y="6460"/>
                    <a:pt x="614" y="6453"/>
                  </a:cubicBezTo>
                  <a:cubicBezTo>
                    <a:pt x="614" y="6439"/>
                    <a:pt x="628" y="6426"/>
                    <a:pt x="649" y="6418"/>
                  </a:cubicBezTo>
                  <a:cubicBezTo>
                    <a:pt x="652" y="6418"/>
                    <a:pt x="655" y="6418"/>
                    <a:pt x="658" y="6418"/>
                  </a:cubicBezTo>
                  <a:cubicBezTo>
                    <a:pt x="671" y="6418"/>
                    <a:pt x="679" y="6424"/>
                    <a:pt x="673" y="6436"/>
                  </a:cubicBezTo>
                  <a:cubicBezTo>
                    <a:pt x="671" y="6444"/>
                    <a:pt x="674" y="6452"/>
                    <a:pt x="679" y="6452"/>
                  </a:cubicBezTo>
                  <a:cubicBezTo>
                    <a:pt x="681" y="6452"/>
                    <a:pt x="682" y="6452"/>
                    <a:pt x="684" y="6450"/>
                  </a:cubicBezTo>
                  <a:cubicBezTo>
                    <a:pt x="704" y="6442"/>
                    <a:pt x="719" y="6438"/>
                    <a:pt x="731" y="6438"/>
                  </a:cubicBezTo>
                  <a:cubicBezTo>
                    <a:pt x="751" y="6438"/>
                    <a:pt x="760" y="6449"/>
                    <a:pt x="760" y="6471"/>
                  </a:cubicBezTo>
                  <a:cubicBezTo>
                    <a:pt x="760" y="6506"/>
                    <a:pt x="794" y="6532"/>
                    <a:pt x="829" y="6532"/>
                  </a:cubicBezTo>
                  <a:cubicBezTo>
                    <a:pt x="842" y="6532"/>
                    <a:pt x="856" y="6528"/>
                    <a:pt x="867" y="6519"/>
                  </a:cubicBezTo>
                  <a:cubicBezTo>
                    <a:pt x="875" y="6515"/>
                    <a:pt x="884" y="6512"/>
                    <a:pt x="892" y="6512"/>
                  </a:cubicBezTo>
                  <a:cubicBezTo>
                    <a:pt x="900" y="6512"/>
                    <a:pt x="907" y="6515"/>
                    <a:pt x="909" y="6523"/>
                  </a:cubicBezTo>
                  <a:cubicBezTo>
                    <a:pt x="913" y="6533"/>
                    <a:pt x="888" y="6551"/>
                    <a:pt x="861" y="6557"/>
                  </a:cubicBezTo>
                  <a:cubicBezTo>
                    <a:pt x="795" y="6575"/>
                    <a:pt x="795" y="6592"/>
                    <a:pt x="861" y="6613"/>
                  </a:cubicBezTo>
                  <a:cubicBezTo>
                    <a:pt x="885" y="6623"/>
                    <a:pt x="896" y="6634"/>
                    <a:pt x="878" y="6637"/>
                  </a:cubicBezTo>
                  <a:cubicBezTo>
                    <a:pt x="864" y="6641"/>
                    <a:pt x="826" y="6662"/>
                    <a:pt x="798" y="6682"/>
                  </a:cubicBezTo>
                  <a:cubicBezTo>
                    <a:pt x="747" y="6717"/>
                    <a:pt x="747" y="6721"/>
                    <a:pt x="792" y="6724"/>
                  </a:cubicBezTo>
                  <a:cubicBezTo>
                    <a:pt x="794" y="6724"/>
                    <a:pt x="797" y="6724"/>
                    <a:pt x="800" y="6724"/>
                  </a:cubicBezTo>
                  <a:cubicBezTo>
                    <a:pt x="849" y="6724"/>
                    <a:pt x="898" y="6699"/>
                    <a:pt x="875" y="6682"/>
                  </a:cubicBezTo>
                  <a:cubicBezTo>
                    <a:pt x="855" y="6666"/>
                    <a:pt x="936" y="6599"/>
                    <a:pt x="974" y="6599"/>
                  </a:cubicBezTo>
                  <a:cubicBezTo>
                    <a:pt x="976" y="6599"/>
                    <a:pt x="977" y="6599"/>
                    <a:pt x="979" y="6599"/>
                  </a:cubicBezTo>
                  <a:cubicBezTo>
                    <a:pt x="996" y="6602"/>
                    <a:pt x="1006" y="6617"/>
                    <a:pt x="1003" y="6627"/>
                  </a:cubicBezTo>
                  <a:cubicBezTo>
                    <a:pt x="1000" y="6637"/>
                    <a:pt x="1010" y="6651"/>
                    <a:pt x="1024" y="6655"/>
                  </a:cubicBezTo>
                  <a:cubicBezTo>
                    <a:pt x="1069" y="6665"/>
                    <a:pt x="1062" y="6697"/>
                    <a:pt x="1017" y="6697"/>
                  </a:cubicBezTo>
                  <a:cubicBezTo>
                    <a:pt x="989" y="6697"/>
                    <a:pt x="1000" y="6703"/>
                    <a:pt x="1045" y="6721"/>
                  </a:cubicBezTo>
                  <a:cubicBezTo>
                    <a:pt x="1083" y="6734"/>
                    <a:pt x="1121" y="6745"/>
                    <a:pt x="1131" y="6745"/>
                  </a:cubicBezTo>
                  <a:cubicBezTo>
                    <a:pt x="1132" y="6744"/>
                    <a:pt x="1133" y="6744"/>
                    <a:pt x="1134" y="6744"/>
                  </a:cubicBezTo>
                  <a:cubicBezTo>
                    <a:pt x="1141" y="6744"/>
                    <a:pt x="1152" y="6757"/>
                    <a:pt x="1155" y="6772"/>
                  </a:cubicBezTo>
                  <a:cubicBezTo>
                    <a:pt x="1162" y="6785"/>
                    <a:pt x="1183" y="6801"/>
                    <a:pt x="1203" y="6801"/>
                  </a:cubicBezTo>
                  <a:cubicBezTo>
                    <a:pt x="1204" y="6801"/>
                    <a:pt x="1206" y="6801"/>
                    <a:pt x="1208" y="6801"/>
                  </a:cubicBezTo>
                  <a:cubicBezTo>
                    <a:pt x="1256" y="6801"/>
                    <a:pt x="1284" y="6863"/>
                    <a:pt x="1267" y="6921"/>
                  </a:cubicBezTo>
                  <a:cubicBezTo>
                    <a:pt x="1261" y="6936"/>
                    <a:pt x="1260" y="6943"/>
                    <a:pt x="1266" y="6943"/>
                  </a:cubicBezTo>
                  <a:cubicBezTo>
                    <a:pt x="1270" y="6943"/>
                    <a:pt x="1277" y="6939"/>
                    <a:pt x="1288" y="6932"/>
                  </a:cubicBezTo>
                  <a:cubicBezTo>
                    <a:pt x="1300" y="6924"/>
                    <a:pt x="1310" y="6919"/>
                    <a:pt x="1317" y="6919"/>
                  </a:cubicBezTo>
                  <a:cubicBezTo>
                    <a:pt x="1321" y="6919"/>
                    <a:pt x="1324" y="6921"/>
                    <a:pt x="1325" y="6926"/>
                  </a:cubicBezTo>
                  <a:cubicBezTo>
                    <a:pt x="1334" y="6948"/>
                    <a:pt x="1289" y="6976"/>
                    <a:pt x="1264" y="6976"/>
                  </a:cubicBezTo>
                  <a:cubicBezTo>
                    <a:pt x="1257" y="6976"/>
                    <a:pt x="1252" y="6975"/>
                    <a:pt x="1250" y="6970"/>
                  </a:cubicBezTo>
                  <a:cubicBezTo>
                    <a:pt x="1246" y="6967"/>
                    <a:pt x="1240" y="6966"/>
                    <a:pt x="1231" y="6966"/>
                  </a:cubicBezTo>
                  <a:cubicBezTo>
                    <a:pt x="1212" y="6966"/>
                    <a:pt x="1181" y="6974"/>
                    <a:pt x="1145" y="6988"/>
                  </a:cubicBezTo>
                  <a:cubicBezTo>
                    <a:pt x="1058" y="7023"/>
                    <a:pt x="1024" y="7049"/>
                    <a:pt x="1050" y="7049"/>
                  </a:cubicBezTo>
                  <a:cubicBezTo>
                    <a:pt x="1062" y="7049"/>
                    <a:pt x="1088" y="7043"/>
                    <a:pt x="1128" y="7030"/>
                  </a:cubicBezTo>
                  <a:cubicBezTo>
                    <a:pt x="1184" y="7011"/>
                    <a:pt x="1222" y="7001"/>
                    <a:pt x="1245" y="7001"/>
                  </a:cubicBezTo>
                  <a:cubicBezTo>
                    <a:pt x="1273" y="7001"/>
                    <a:pt x="1277" y="7016"/>
                    <a:pt x="1260" y="7046"/>
                  </a:cubicBezTo>
                  <a:cubicBezTo>
                    <a:pt x="1239" y="7085"/>
                    <a:pt x="1246" y="7092"/>
                    <a:pt x="1315" y="7123"/>
                  </a:cubicBezTo>
                  <a:cubicBezTo>
                    <a:pt x="1345" y="7139"/>
                    <a:pt x="1384" y="7149"/>
                    <a:pt x="1409" y="7149"/>
                  </a:cubicBezTo>
                  <a:cubicBezTo>
                    <a:pt x="1416" y="7149"/>
                    <a:pt x="1422" y="7149"/>
                    <a:pt x="1426" y="7147"/>
                  </a:cubicBezTo>
                  <a:cubicBezTo>
                    <a:pt x="1434" y="7143"/>
                    <a:pt x="1446" y="7141"/>
                    <a:pt x="1459" y="7141"/>
                  </a:cubicBezTo>
                  <a:cubicBezTo>
                    <a:pt x="1480" y="7141"/>
                    <a:pt x="1505" y="7146"/>
                    <a:pt x="1527" y="7155"/>
                  </a:cubicBezTo>
                  <a:cubicBezTo>
                    <a:pt x="1560" y="7169"/>
                    <a:pt x="1572" y="7179"/>
                    <a:pt x="1558" y="7179"/>
                  </a:cubicBezTo>
                  <a:cubicBezTo>
                    <a:pt x="1556" y="7179"/>
                    <a:pt x="1554" y="7179"/>
                    <a:pt x="1551" y="7179"/>
                  </a:cubicBezTo>
                  <a:cubicBezTo>
                    <a:pt x="1523" y="7179"/>
                    <a:pt x="1509" y="7192"/>
                    <a:pt x="1509" y="7224"/>
                  </a:cubicBezTo>
                  <a:cubicBezTo>
                    <a:pt x="1509" y="7246"/>
                    <a:pt x="1501" y="7262"/>
                    <a:pt x="1486" y="7262"/>
                  </a:cubicBezTo>
                  <a:cubicBezTo>
                    <a:pt x="1485" y="7262"/>
                    <a:pt x="1483" y="7262"/>
                    <a:pt x="1482" y="7262"/>
                  </a:cubicBezTo>
                  <a:cubicBezTo>
                    <a:pt x="1479" y="7261"/>
                    <a:pt x="1477" y="7261"/>
                    <a:pt x="1475" y="7261"/>
                  </a:cubicBezTo>
                  <a:cubicBezTo>
                    <a:pt x="1464" y="7261"/>
                    <a:pt x="1458" y="7266"/>
                    <a:pt x="1461" y="7272"/>
                  </a:cubicBezTo>
                  <a:cubicBezTo>
                    <a:pt x="1464" y="7286"/>
                    <a:pt x="1464" y="7307"/>
                    <a:pt x="1461" y="7324"/>
                  </a:cubicBezTo>
                  <a:cubicBezTo>
                    <a:pt x="1461" y="7340"/>
                    <a:pt x="1463" y="7347"/>
                    <a:pt x="1471" y="7347"/>
                  </a:cubicBezTo>
                  <a:cubicBezTo>
                    <a:pt x="1477" y="7347"/>
                    <a:pt x="1486" y="7344"/>
                    <a:pt x="1499" y="7338"/>
                  </a:cubicBezTo>
                  <a:cubicBezTo>
                    <a:pt x="1505" y="7335"/>
                    <a:pt x="1513" y="7333"/>
                    <a:pt x="1523" y="7333"/>
                  </a:cubicBezTo>
                  <a:cubicBezTo>
                    <a:pt x="1602" y="7333"/>
                    <a:pt x="1793" y="7422"/>
                    <a:pt x="1762" y="7453"/>
                  </a:cubicBezTo>
                  <a:cubicBezTo>
                    <a:pt x="1735" y="7481"/>
                    <a:pt x="1769" y="7518"/>
                    <a:pt x="1806" y="7518"/>
                  </a:cubicBezTo>
                  <a:cubicBezTo>
                    <a:pt x="1815" y="7518"/>
                    <a:pt x="1824" y="7516"/>
                    <a:pt x="1832" y="7512"/>
                  </a:cubicBezTo>
                  <a:cubicBezTo>
                    <a:pt x="1846" y="7503"/>
                    <a:pt x="1856" y="7499"/>
                    <a:pt x="1861" y="7499"/>
                  </a:cubicBezTo>
                  <a:cubicBezTo>
                    <a:pt x="1866" y="7499"/>
                    <a:pt x="1867" y="7503"/>
                    <a:pt x="1863" y="7512"/>
                  </a:cubicBezTo>
                  <a:cubicBezTo>
                    <a:pt x="1860" y="7525"/>
                    <a:pt x="1871" y="7550"/>
                    <a:pt x="1887" y="7560"/>
                  </a:cubicBezTo>
                  <a:cubicBezTo>
                    <a:pt x="1905" y="7571"/>
                    <a:pt x="1922" y="7602"/>
                    <a:pt x="1926" y="7633"/>
                  </a:cubicBezTo>
                  <a:cubicBezTo>
                    <a:pt x="1929" y="7662"/>
                    <a:pt x="1938" y="7685"/>
                    <a:pt x="1951" y="7685"/>
                  </a:cubicBezTo>
                  <a:cubicBezTo>
                    <a:pt x="1952" y="7685"/>
                    <a:pt x="1953" y="7685"/>
                    <a:pt x="1954" y="7685"/>
                  </a:cubicBezTo>
                  <a:cubicBezTo>
                    <a:pt x="1956" y="7684"/>
                    <a:pt x="1957" y="7684"/>
                    <a:pt x="1959" y="7684"/>
                  </a:cubicBezTo>
                  <a:cubicBezTo>
                    <a:pt x="1970" y="7684"/>
                    <a:pt x="1979" y="7694"/>
                    <a:pt x="1985" y="7709"/>
                  </a:cubicBezTo>
                  <a:cubicBezTo>
                    <a:pt x="1988" y="7723"/>
                    <a:pt x="1985" y="7741"/>
                    <a:pt x="1971" y="7744"/>
                  </a:cubicBezTo>
                  <a:cubicBezTo>
                    <a:pt x="1961" y="7747"/>
                    <a:pt x="1954" y="7765"/>
                    <a:pt x="1961" y="7782"/>
                  </a:cubicBezTo>
                  <a:cubicBezTo>
                    <a:pt x="1974" y="7833"/>
                    <a:pt x="2120" y="7973"/>
                    <a:pt x="2156" y="7973"/>
                  </a:cubicBezTo>
                  <a:cubicBezTo>
                    <a:pt x="2156" y="7973"/>
                    <a:pt x="2157" y="7973"/>
                    <a:pt x="2158" y="7973"/>
                  </a:cubicBezTo>
                  <a:cubicBezTo>
                    <a:pt x="2159" y="7973"/>
                    <a:pt x="2160" y="7973"/>
                    <a:pt x="2162" y="7973"/>
                  </a:cubicBezTo>
                  <a:cubicBezTo>
                    <a:pt x="2176" y="7973"/>
                    <a:pt x="2197" y="7989"/>
                    <a:pt x="2210" y="8011"/>
                  </a:cubicBezTo>
                  <a:cubicBezTo>
                    <a:pt x="2224" y="8031"/>
                    <a:pt x="2236" y="8041"/>
                    <a:pt x="2252" y="8041"/>
                  </a:cubicBezTo>
                  <a:cubicBezTo>
                    <a:pt x="2261" y="8041"/>
                    <a:pt x="2271" y="8038"/>
                    <a:pt x="2283" y="8032"/>
                  </a:cubicBezTo>
                  <a:cubicBezTo>
                    <a:pt x="2296" y="8025"/>
                    <a:pt x="2305" y="8021"/>
                    <a:pt x="2311" y="8021"/>
                  </a:cubicBezTo>
                  <a:cubicBezTo>
                    <a:pt x="2320" y="8021"/>
                    <a:pt x="2323" y="8029"/>
                    <a:pt x="2321" y="8045"/>
                  </a:cubicBezTo>
                  <a:cubicBezTo>
                    <a:pt x="2318" y="8064"/>
                    <a:pt x="2325" y="8073"/>
                    <a:pt x="2336" y="8073"/>
                  </a:cubicBezTo>
                  <a:cubicBezTo>
                    <a:pt x="2352" y="8073"/>
                    <a:pt x="2376" y="8054"/>
                    <a:pt x="2391" y="8021"/>
                  </a:cubicBezTo>
                  <a:cubicBezTo>
                    <a:pt x="2400" y="8001"/>
                    <a:pt x="2405" y="7991"/>
                    <a:pt x="2414" y="7991"/>
                  </a:cubicBezTo>
                  <a:cubicBezTo>
                    <a:pt x="2422" y="7991"/>
                    <a:pt x="2432" y="7998"/>
                    <a:pt x="2449" y="8011"/>
                  </a:cubicBezTo>
                  <a:cubicBezTo>
                    <a:pt x="2466" y="8023"/>
                    <a:pt x="2482" y="8029"/>
                    <a:pt x="2502" y="8029"/>
                  </a:cubicBezTo>
                  <a:cubicBezTo>
                    <a:pt x="2524" y="8029"/>
                    <a:pt x="2549" y="8022"/>
                    <a:pt x="2585" y="8008"/>
                  </a:cubicBezTo>
                  <a:cubicBezTo>
                    <a:pt x="2621" y="7995"/>
                    <a:pt x="2655" y="7988"/>
                    <a:pt x="2670" y="7988"/>
                  </a:cubicBezTo>
                  <a:cubicBezTo>
                    <a:pt x="2675" y="7988"/>
                    <a:pt x="2678" y="7989"/>
                    <a:pt x="2678" y="7990"/>
                  </a:cubicBezTo>
                  <a:cubicBezTo>
                    <a:pt x="2679" y="7992"/>
                    <a:pt x="2684" y="7993"/>
                    <a:pt x="2691" y="7993"/>
                  </a:cubicBezTo>
                  <a:cubicBezTo>
                    <a:pt x="2713" y="7993"/>
                    <a:pt x="2759" y="7986"/>
                    <a:pt x="2811" y="7973"/>
                  </a:cubicBezTo>
                  <a:cubicBezTo>
                    <a:pt x="2865" y="7960"/>
                    <a:pt x="2917" y="7953"/>
                    <a:pt x="2947" y="7953"/>
                  </a:cubicBezTo>
                  <a:cubicBezTo>
                    <a:pt x="2958" y="7953"/>
                    <a:pt x="2965" y="7954"/>
                    <a:pt x="2970" y="7956"/>
                  </a:cubicBezTo>
                  <a:cubicBezTo>
                    <a:pt x="2976" y="7960"/>
                    <a:pt x="2988" y="7962"/>
                    <a:pt x="3003" y="7962"/>
                  </a:cubicBezTo>
                  <a:cubicBezTo>
                    <a:pt x="3025" y="7962"/>
                    <a:pt x="3054" y="7958"/>
                    <a:pt x="3078" y="7952"/>
                  </a:cubicBezTo>
                  <a:cubicBezTo>
                    <a:pt x="3123" y="7941"/>
                    <a:pt x="3237" y="7925"/>
                    <a:pt x="3334" y="7917"/>
                  </a:cubicBezTo>
                  <a:cubicBezTo>
                    <a:pt x="3432" y="7907"/>
                    <a:pt x="3557" y="7890"/>
                    <a:pt x="3612" y="7876"/>
                  </a:cubicBezTo>
                  <a:cubicBezTo>
                    <a:pt x="3684" y="7859"/>
                    <a:pt x="3808" y="7848"/>
                    <a:pt x="3904" y="7848"/>
                  </a:cubicBezTo>
                  <a:cubicBezTo>
                    <a:pt x="3966" y="7848"/>
                    <a:pt x="4016" y="7853"/>
                    <a:pt x="4036" y="7862"/>
                  </a:cubicBezTo>
                  <a:cubicBezTo>
                    <a:pt x="4052" y="7872"/>
                    <a:pt x="4084" y="7907"/>
                    <a:pt x="4105" y="7941"/>
                  </a:cubicBezTo>
                  <a:cubicBezTo>
                    <a:pt x="4125" y="7980"/>
                    <a:pt x="4146" y="8011"/>
                    <a:pt x="4156" y="8021"/>
                  </a:cubicBezTo>
                  <a:cubicBezTo>
                    <a:pt x="4167" y="8029"/>
                    <a:pt x="4164" y="8035"/>
                    <a:pt x="4146" y="8039"/>
                  </a:cubicBezTo>
                  <a:cubicBezTo>
                    <a:pt x="4111" y="8050"/>
                    <a:pt x="4170" y="8143"/>
                    <a:pt x="4233" y="8167"/>
                  </a:cubicBezTo>
                  <a:cubicBezTo>
                    <a:pt x="4268" y="8181"/>
                    <a:pt x="4285" y="8212"/>
                    <a:pt x="4299" y="8274"/>
                  </a:cubicBezTo>
                  <a:cubicBezTo>
                    <a:pt x="4312" y="8318"/>
                    <a:pt x="4329" y="8355"/>
                    <a:pt x="4339" y="8355"/>
                  </a:cubicBezTo>
                  <a:cubicBezTo>
                    <a:pt x="4339" y="8355"/>
                    <a:pt x="4340" y="8354"/>
                    <a:pt x="4340" y="8354"/>
                  </a:cubicBezTo>
                  <a:cubicBezTo>
                    <a:pt x="4341" y="8354"/>
                    <a:pt x="4342" y="8354"/>
                    <a:pt x="4342" y="8354"/>
                  </a:cubicBezTo>
                  <a:cubicBezTo>
                    <a:pt x="4353" y="8354"/>
                    <a:pt x="4365" y="8377"/>
                    <a:pt x="4369" y="8407"/>
                  </a:cubicBezTo>
                  <a:cubicBezTo>
                    <a:pt x="4382" y="8493"/>
                    <a:pt x="4438" y="8732"/>
                    <a:pt x="4469" y="8847"/>
                  </a:cubicBezTo>
                  <a:cubicBezTo>
                    <a:pt x="4489" y="8916"/>
                    <a:pt x="4489" y="8955"/>
                    <a:pt x="4473" y="8958"/>
                  </a:cubicBezTo>
                  <a:cubicBezTo>
                    <a:pt x="4424" y="8972"/>
                    <a:pt x="4427" y="9014"/>
                    <a:pt x="4479" y="9041"/>
                  </a:cubicBezTo>
                  <a:cubicBezTo>
                    <a:pt x="4503" y="9055"/>
                    <a:pt x="4524" y="9083"/>
                    <a:pt x="4524" y="9097"/>
                  </a:cubicBezTo>
                  <a:cubicBezTo>
                    <a:pt x="4524" y="9115"/>
                    <a:pt x="4559" y="9177"/>
                    <a:pt x="4601" y="9239"/>
                  </a:cubicBezTo>
                  <a:cubicBezTo>
                    <a:pt x="4646" y="9302"/>
                    <a:pt x="4673" y="9354"/>
                    <a:pt x="4667" y="9357"/>
                  </a:cubicBezTo>
                  <a:cubicBezTo>
                    <a:pt x="4660" y="9361"/>
                    <a:pt x="4677" y="9364"/>
                    <a:pt x="4708" y="9368"/>
                  </a:cubicBezTo>
                  <a:cubicBezTo>
                    <a:pt x="4771" y="9371"/>
                    <a:pt x="4812" y="9454"/>
                    <a:pt x="4767" y="9486"/>
                  </a:cubicBezTo>
                  <a:cubicBezTo>
                    <a:pt x="4753" y="9493"/>
                    <a:pt x="4774" y="9503"/>
                    <a:pt x="4812" y="9507"/>
                  </a:cubicBezTo>
                  <a:cubicBezTo>
                    <a:pt x="4851" y="9510"/>
                    <a:pt x="4882" y="9520"/>
                    <a:pt x="4885" y="9534"/>
                  </a:cubicBezTo>
                  <a:cubicBezTo>
                    <a:pt x="4889" y="9544"/>
                    <a:pt x="4937" y="9576"/>
                    <a:pt x="4993" y="9600"/>
                  </a:cubicBezTo>
                  <a:cubicBezTo>
                    <a:pt x="5048" y="9627"/>
                    <a:pt x="5097" y="9659"/>
                    <a:pt x="5101" y="9669"/>
                  </a:cubicBezTo>
                  <a:cubicBezTo>
                    <a:pt x="5103" y="9678"/>
                    <a:pt x="5111" y="9687"/>
                    <a:pt x="5120" y="9687"/>
                  </a:cubicBezTo>
                  <a:cubicBezTo>
                    <a:pt x="5122" y="9687"/>
                    <a:pt x="5123" y="9687"/>
                    <a:pt x="5125" y="9687"/>
                  </a:cubicBezTo>
                  <a:cubicBezTo>
                    <a:pt x="5125" y="9686"/>
                    <a:pt x="5126" y="9686"/>
                    <a:pt x="5127" y="9686"/>
                  </a:cubicBezTo>
                  <a:cubicBezTo>
                    <a:pt x="5139" y="9686"/>
                    <a:pt x="5184" y="9702"/>
                    <a:pt x="5229" y="9722"/>
                  </a:cubicBezTo>
                  <a:cubicBezTo>
                    <a:pt x="5277" y="9739"/>
                    <a:pt x="5336" y="9760"/>
                    <a:pt x="5357" y="9760"/>
                  </a:cubicBezTo>
                  <a:cubicBezTo>
                    <a:pt x="5419" y="9767"/>
                    <a:pt x="5413" y="9805"/>
                    <a:pt x="5347" y="9822"/>
                  </a:cubicBezTo>
                  <a:cubicBezTo>
                    <a:pt x="5280" y="9840"/>
                    <a:pt x="5197" y="9909"/>
                    <a:pt x="5208" y="9944"/>
                  </a:cubicBezTo>
                  <a:cubicBezTo>
                    <a:pt x="5210" y="9950"/>
                    <a:pt x="5222" y="9954"/>
                    <a:pt x="5237" y="9954"/>
                  </a:cubicBezTo>
                  <a:cubicBezTo>
                    <a:pt x="5246" y="9954"/>
                    <a:pt x="5255" y="9953"/>
                    <a:pt x="5264" y="9951"/>
                  </a:cubicBezTo>
                  <a:cubicBezTo>
                    <a:pt x="5270" y="9949"/>
                    <a:pt x="5278" y="9948"/>
                    <a:pt x="5286" y="9948"/>
                  </a:cubicBezTo>
                  <a:cubicBezTo>
                    <a:pt x="5308" y="9948"/>
                    <a:pt x="5335" y="9954"/>
                    <a:pt x="5350" y="9965"/>
                  </a:cubicBezTo>
                  <a:cubicBezTo>
                    <a:pt x="5369" y="9976"/>
                    <a:pt x="5392" y="9986"/>
                    <a:pt x="5405" y="9986"/>
                  </a:cubicBezTo>
                  <a:cubicBezTo>
                    <a:pt x="5406" y="9986"/>
                    <a:pt x="5408" y="9986"/>
                    <a:pt x="5409" y="9986"/>
                  </a:cubicBezTo>
                  <a:cubicBezTo>
                    <a:pt x="5419" y="9986"/>
                    <a:pt x="5451" y="9986"/>
                    <a:pt x="5482" y="9992"/>
                  </a:cubicBezTo>
                  <a:cubicBezTo>
                    <a:pt x="5489" y="9994"/>
                    <a:pt x="5501" y="9995"/>
                    <a:pt x="5516" y="9995"/>
                  </a:cubicBezTo>
                  <a:cubicBezTo>
                    <a:pt x="5555" y="9995"/>
                    <a:pt x="5614" y="9989"/>
                    <a:pt x="5669" y="9981"/>
                  </a:cubicBezTo>
                  <a:cubicBezTo>
                    <a:pt x="5794" y="9963"/>
                    <a:pt x="5918" y="9952"/>
                    <a:pt x="5999" y="9952"/>
                  </a:cubicBezTo>
                  <a:cubicBezTo>
                    <a:pt x="6039" y="9952"/>
                    <a:pt x="6068" y="9955"/>
                    <a:pt x="6082" y="9961"/>
                  </a:cubicBezTo>
                  <a:cubicBezTo>
                    <a:pt x="6088" y="9963"/>
                    <a:pt x="6096" y="9963"/>
                    <a:pt x="6106" y="9963"/>
                  </a:cubicBezTo>
                  <a:cubicBezTo>
                    <a:pt x="6135" y="9963"/>
                    <a:pt x="6179" y="9956"/>
                    <a:pt x="6217" y="9944"/>
                  </a:cubicBezTo>
                  <a:cubicBezTo>
                    <a:pt x="6254" y="9933"/>
                    <a:pt x="6279" y="9928"/>
                    <a:pt x="6295" y="9928"/>
                  </a:cubicBezTo>
                  <a:cubicBezTo>
                    <a:pt x="6308" y="9928"/>
                    <a:pt x="6315" y="9932"/>
                    <a:pt x="6315" y="9940"/>
                  </a:cubicBezTo>
                  <a:cubicBezTo>
                    <a:pt x="6315" y="9950"/>
                    <a:pt x="6316" y="9956"/>
                    <a:pt x="6317" y="9956"/>
                  </a:cubicBezTo>
                  <a:cubicBezTo>
                    <a:pt x="6318" y="9956"/>
                    <a:pt x="6318" y="9956"/>
                    <a:pt x="6318" y="9954"/>
                  </a:cubicBezTo>
                  <a:cubicBezTo>
                    <a:pt x="6325" y="9930"/>
                    <a:pt x="6488" y="9909"/>
                    <a:pt x="6644" y="9909"/>
                  </a:cubicBezTo>
                  <a:cubicBezTo>
                    <a:pt x="6713" y="9906"/>
                    <a:pt x="6793" y="9895"/>
                    <a:pt x="6825" y="9881"/>
                  </a:cubicBezTo>
                  <a:cubicBezTo>
                    <a:pt x="6841" y="9872"/>
                    <a:pt x="6855" y="9868"/>
                    <a:pt x="6865" y="9868"/>
                  </a:cubicBezTo>
                  <a:cubicBezTo>
                    <a:pt x="6873" y="9868"/>
                    <a:pt x="6878" y="9871"/>
                    <a:pt x="6880" y="9877"/>
                  </a:cubicBezTo>
                  <a:cubicBezTo>
                    <a:pt x="6883" y="9883"/>
                    <a:pt x="6887" y="9886"/>
                    <a:pt x="6892" y="9886"/>
                  </a:cubicBezTo>
                  <a:cubicBezTo>
                    <a:pt x="6900" y="9886"/>
                    <a:pt x="6912" y="9879"/>
                    <a:pt x="6929" y="9864"/>
                  </a:cubicBezTo>
                  <a:cubicBezTo>
                    <a:pt x="6946" y="9849"/>
                    <a:pt x="6958" y="9842"/>
                    <a:pt x="6972" y="9842"/>
                  </a:cubicBezTo>
                  <a:cubicBezTo>
                    <a:pt x="6984" y="9842"/>
                    <a:pt x="6996" y="9847"/>
                    <a:pt x="7012" y="9856"/>
                  </a:cubicBezTo>
                  <a:cubicBezTo>
                    <a:pt x="7027" y="9867"/>
                    <a:pt x="7039" y="9873"/>
                    <a:pt x="7049" y="9873"/>
                  </a:cubicBezTo>
                  <a:cubicBezTo>
                    <a:pt x="7058" y="9873"/>
                    <a:pt x="7064" y="9868"/>
                    <a:pt x="7067" y="9861"/>
                  </a:cubicBezTo>
                  <a:cubicBezTo>
                    <a:pt x="7071" y="9850"/>
                    <a:pt x="7088" y="9836"/>
                    <a:pt x="7099" y="9832"/>
                  </a:cubicBezTo>
                  <a:cubicBezTo>
                    <a:pt x="7112" y="9832"/>
                    <a:pt x="7220" y="9812"/>
                    <a:pt x="7335" y="9794"/>
                  </a:cubicBezTo>
                  <a:cubicBezTo>
                    <a:pt x="7435" y="9776"/>
                    <a:pt x="7527" y="9766"/>
                    <a:pt x="7555" y="9766"/>
                  </a:cubicBezTo>
                  <a:cubicBezTo>
                    <a:pt x="7559" y="9766"/>
                    <a:pt x="7562" y="9766"/>
                    <a:pt x="7563" y="9767"/>
                  </a:cubicBezTo>
                  <a:cubicBezTo>
                    <a:pt x="7566" y="9769"/>
                    <a:pt x="7574" y="9770"/>
                    <a:pt x="7587" y="9770"/>
                  </a:cubicBezTo>
                  <a:cubicBezTo>
                    <a:pt x="7610" y="9770"/>
                    <a:pt x="7647" y="9766"/>
                    <a:pt x="7685" y="9760"/>
                  </a:cubicBezTo>
                  <a:cubicBezTo>
                    <a:pt x="7822" y="9730"/>
                    <a:pt x="7871" y="9720"/>
                    <a:pt x="7889" y="9720"/>
                  </a:cubicBezTo>
                  <a:cubicBezTo>
                    <a:pt x="7897" y="9720"/>
                    <a:pt x="7899" y="9722"/>
                    <a:pt x="7900" y="9725"/>
                  </a:cubicBezTo>
                  <a:cubicBezTo>
                    <a:pt x="7900" y="9729"/>
                    <a:pt x="7907" y="9730"/>
                    <a:pt x="7917" y="9730"/>
                  </a:cubicBezTo>
                  <a:cubicBezTo>
                    <a:pt x="7924" y="9730"/>
                    <a:pt x="7933" y="9730"/>
                    <a:pt x="7942" y="9728"/>
                  </a:cubicBezTo>
                  <a:cubicBezTo>
                    <a:pt x="7966" y="9725"/>
                    <a:pt x="8039" y="9711"/>
                    <a:pt x="8111" y="9697"/>
                  </a:cubicBezTo>
                  <a:cubicBezTo>
                    <a:pt x="8169" y="9686"/>
                    <a:pt x="8225" y="9679"/>
                    <a:pt x="8250" y="9679"/>
                  </a:cubicBezTo>
                  <a:cubicBezTo>
                    <a:pt x="8255" y="9679"/>
                    <a:pt x="8259" y="9679"/>
                    <a:pt x="8261" y="9680"/>
                  </a:cubicBezTo>
                  <a:cubicBezTo>
                    <a:pt x="8263" y="9680"/>
                    <a:pt x="8265" y="9680"/>
                    <a:pt x="8268" y="9680"/>
                  </a:cubicBezTo>
                  <a:cubicBezTo>
                    <a:pt x="8295" y="9680"/>
                    <a:pt x="8390" y="9667"/>
                    <a:pt x="8490" y="9648"/>
                  </a:cubicBezTo>
                  <a:cubicBezTo>
                    <a:pt x="8591" y="9629"/>
                    <a:pt x="8684" y="9614"/>
                    <a:pt x="8707" y="9614"/>
                  </a:cubicBezTo>
                  <a:cubicBezTo>
                    <a:pt x="8709" y="9614"/>
                    <a:pt x="8711" y="9614"/>
                    <a:pt x="8712" y="9614"/>
                  </a:cubicBezTo>
                  <a:cubicBezTo>
                    <a:pt x="8712" y="9614"/>
                    <a:pt x="8713" y="9614"/>
                    <a:pt x="8715" y="9614"/>
                  </a:cubicBezTo>
                  <a:cubicBezTo>
                    <a:pt x="8738" y="9614"/>
                    <a:pt x="8870" y="9588"/>
                    <a:pt x="9021" y="9558"/>
                  </a:cubicBezTo>
                  <a:cubicBezTo>
                    <a:pt x="9171" y="9526"/>
                    <a:pt x="9305" y="9502"/>
                    <a:pt x="9330" y="9502"/>
                  </a:cubicBezTo>
                  <a:cubicBezTo>
                    <a:pt x="9331" y="9502"/>
                    <a:pt x="9332" y="9502"/>
                    <a:pt x="9333" y="9503"/>
                  </a:cubicBezTo>
                  <a:cubicBezTo>
                    <a:pt x="9344" y="9503"/>
                    <a:pt x="9440" y="9489"/>
                    <a:pt x="9552" y="9465"/>
                  </a:cubicBezTo>
                  <a:cubicBezTo>
                    <a:pt x="9663" y="9444"/>
                    <a:pt x="9832" y="9416"/>
                    <a:pt x="9927" y="9403"/>
                  </a:cubicBezTo>
                  <a:cubicBezTo>
                    <a:pt x="10023" y="9392"/>
                    <a:pt x="10190" y="9361"/>
                    <a:pt x="10294" y="9340"/>
                  </a:cubicBezTo>
                  <a:cubicBezTo>
                    <a:pt x="10398" y="9315"/>
                    <a:pt x="10505" y="9299"/>
                    <a:pt x="10526" y="9299"/>
                  </a:cubicBezTo>
                  <a:cubicBezTo>
                    <a:pt x="10527" y="9299"/>
                    <a:pt x="10528" y="9299"/>
                    <a:pt x="10530" y="9299"/>
                  </a:cubicBezTo>
                  <a:cubicBezTo>
                    <a:pt x="10563" y="9299"/>
                    <a:pt x="10719" y="9268"/>
                    <a:pt x="10891" y="9229"/>
                  </a:cubicBezTo>
                  <a:cubicBezTo>
                    <a:pt x="11080" y="9183"/>
                    <a:pt x="11207" y="9162"/>
                    <a:pt x="11268" y="9162"/>
                  </a:cubicBezTo>
                  <a:cubicBezTo>
                    <a:pt x="11277" y="9162"/>
                    <a:pt x="11284" y="9162"/>
                    <a:pt x="11290" y="9163"/>
                  </a:cubicBezTo>
                  <a:cubicBezTo>
                    <a:pt x="11319" y="9165"/>
                    <a:pt x="11354" y="9168"/>
                    <a:pt x="11378" y="9168"/>
                  </a:cubicBezTo>
                  <a:cubicBezTo>
                    <a:pt x="11387" y="9168"/>
                    <a:pt x="11395" y="9167"/>
                    <a:pt x="11400" y="9166"/>
                  </a:cubicBezTo>
                  <a:cubicBezTo>
                    <a:pt x="11403" y="9165"/>
                    <a:pt x="11406" y="9165"/>
                    <a:pt x="11409" y="9165"/>
                  </a:cubicBezTo>
                  <a:cubicBezTo>
                    <a:pt x="11443" y="9165"/>
                    <a:pt x="11471" y="9219"/>
                    <a:pt x="11435" y="9229"/>
                  </a:cubicBezTo>
                  <a:cubicBezTo>
                    <a:pt x="11432" y="9229"/>
                    <a:pt x="11427" y="9230"/>
                    <a:pt x="11422" y="9230"/>
                  </a:cubicBezTo>
                  <a:cubicBezTo>
                    <a:pt x="11408" y="9230"/>
                    <a:pt x="11388" y="9226"/>
                    <a:pt x="11373" y="9219"/>
                  </a:cubicBezTo>
                  <a:cubicBezTo>
                    <a:pt x="11364" y="9215"/>
                    <a:pt x="11356" y="9213"/>
                    <a:pt x="11351" y="9213"/>
                  </a:cubicBezTo>
                  <a:cubicBezTo>
                    <a:pt x="11346" y="9213"/>
                    <a:pt x="11344" y="9215"/>
                    <a:pt x="11345" y="9219"/>
                  </a:cubicBezTo>
                  <a:cubicBezTo>
                    <a:pt x="11349" y="9229"/>
                    <a:pt x="11366" y="9243"/>
                    <a:pt x="11387" y="9253"/>
                  </a:cubicBezTo>
                  <a:cubicBezTo>
                    <a:pt x="11397" y="9258"/>
                    <a:pt x="11409" y="9261"/>
                    <a:pt x="11428" y="9261"/>
                  </a:cubicBezTo>
                  <a:cubicBezTo>
                    <a:pt x="11471" y="9261"/>
                    <a:pt x="11548" y="9245"/>
                    <a:pt x="11720" y="9201"/>
                  </a:cubicBezTo>
                  <a:cubicBezTo>
                    <a:pt x="11775" y="9189"/>
                    <a:pt x="11823" y="9182"/>
                    <a:pt x="11849" y="9182"/>
                  </a:cubicBezTo>
                  <a:cubicBezTo>
                    <a:pt x="11861" y="9182"/>
                    <a:pt x="11868" y="9184"/>
                    <a:pt x="11869" y="9187"/>
                  </a:cubicBezTo>
                  <a:cubicBezTo>
                    <a:pt x="11871" y="9194"/>
                    <a:pt x="11879" y="9198"/>
                    <a:pt x="11891" y="9198"/>
                  </a:cubicBezTo>
                  <a:cubicBezTo>
                    <a:pt x="11897" y="9198"/>
                    <a:pt x="11903" y="9197"/>
                    <a:pt x="11911" y="9195"/>
                  </a:cubicBezTo>
                  <a:cubicBezTo>
                    <a:pt x="11932" y="9184"/>
                    <a:pt x="12001" y="9174"/>
                    <a:pt x="12066" y="9166"/>
                  </a:cubicBezTo>
                  <a:cubicBezTo>
                    <a:pt x="12133" y="9160"/>
                    <a:pt x="12191" y="9149"/>
                    <a:pt x="12205" y="9142"/>
                  </a:cubicBezTo>
                  <a:cubicBezTo>
                    <a:pt x="12216" y="9139"/>
                    <a:pt x="12247" y="9125"/>
                    <a:pt x="12279" y="9111"/>
                  </a:cubicBezTo>
                  <a:cubicBezTo>
                    <a:pt x="12351" y="9086"/>
                    <a:pt x="12351" y="9086"/>
                    <a:pt x="12313" y="9062"/>
                  </a:cubicBezTo>
                  <a:cubicBezTo>
                    <a:pt x="12289" y="9045"/>
                    <a:pt x="12289" y="9035"/>
                    <a:pt x="12313" y="9020"/>
                  </a:cubicBezTo>
                  <a:cubicBezTo>
                    <a:pt x="12338" y="9003"/>
                    <a:pt x="12425" y="8989"/>
                    <a:pt x="12475" y="8989"/>
                  </a:cubicBezTo>
                  <a:cubicBezTo>
                    <a:pt x="12495" y="8989"/>
                    <a:pt x="12509" y="8991"/>
                    <a:pt x="12511" y="8996"/>
                  </a:cubicBezTo>
                  <a:cubicBezTo>
                    <a:pt x="12511" y="8997"/>
                    <a:pt x="12513" y="8998"/>
                    <a:pt x="12517" y="8998"/>
                  </a:cubicBezTo>
                  <a:cubicBezTo>
                    <a:pt x="12541" y="8998"/>
                    <a:pt x="12630" y="8982"/>
                    <a:pt x="12733" y="8958"/>
                  </a:cubicBezTo>
                  <a:cubicBezTo>
                    <a:pt x="13014" y="8896"/>
                    <a:pt x="13177" y="8865"/>
                    <a:pt x="13299" y="8854"/>
                  </a:cubicBezTo>
                  <a:cubicBezTo>
                    <a:pt x="13350" y="8851"/>
                    <a:pt x="13413" y="8844"/>
                    <a:pt x="13434" y="8841"/>
                  </a:cubicBezTo>
                  <a:cubicBezTo>
                    <a:pt x="13458" y="8841"/>
                    <a:pt x="13486" y="8841"/>
                    <a:pt x="13499" y="8844"/>
                  </a:cubicBezTo>
                  <a:cubicBezTo>
                    <a:pt x="13500" y="8844"/>
                    <a:pt x="13501" y="8844"/>
                    <a:pt x="13503" y="8844"/>
                  </a:cubicBezTo>
                  <a:cubicBezTo>
                    <a:pt x="13529" y="8844"/>
                    <a:pt x="13686" y="8814"/>
                    <a:pt x="13861" y="8774"/>
                  </a:cubicBezTo>
                  <a:cubicBezTo>
                    <a:pt x="14055" y="8732"/>
                    <a:pt x="14252" y="8698"/>
                    <a:pt x="14335" y="8698"/>
                  </a:cubicBezTo>
                  <a:cubicBezTo>
                    <a:pt x="14415" y="8695"/>
                    <a:pt x="14506" y="8691"/>
                    <a:pt x="14537" y="8691"/>
                  </a:cubicBezTo>
                  <a:cubicBezTo>
                    <a:pt x="14564" y="8691"/>
                    <a:pt x="14603" y="8702"/>
                    <a:pt x="14614" y="8712"/>
                  </a:cubicBezTo>
                  <a:cubicBezTo>
                    <a:pt x="14621" y="8722"/>
                    <a:pt x="14640" y="8728"/>
                    <a:pt x="14658" y="8728"/>
                  </a:cubicBezTo>
                  <a:cubicBezTo>
                    <a:pt x="14664" y="8728"/>
                    <a:pt x="14670" y="8727"/>
                    <a:pt x="14676" y="8726"/>
                  </a:cubicBezTo>
                  <a:cubicBezTo>
                    <a:pt x="14703" y="8719"/>
                    <a:pt x="14710" y="8708"/>
                    <a:pt x="14700" y="8698"/>
                  </a:cubicBezTo>
                  <a:cubicBezTo>
                    <a:pt x="14665" y="8670"/>
                    <a:pt x="14998" y="8625"/>
                    <a:pt x="15352" y="8607"/>
                  </a:cubicBezTo>
                  <a:cubicBezTo>
                    <a:pt x="15443" y="8604"/>
                    <a:pt x="15536" y="8597"/>
                    <a:pt x="15564" y="8594"/>
                  </a:cubicBezTo>
                  <a:cubicBezTo>
                    <a:pt x="15567" y="8594"/>
                    <a:pt x="15570" y="8594"/>
                    <a:pt x="15573" y="8594"/>
                  </a:cubicBezTo>
                  <a:cubicBezTo>
                    <a:pt x="15595" y="8594"/>
                    <a:pt x="15617" y="8603"/>
                    <a:pt x="15626" y="8618"/>
                  </a:cubicBezTo>
                  <a:cubicBezTo>
                    <a:pt x="15636" y="8634"/>
                    <a:pt x="15648" y="8646"/>
                    <a:pt x="15658" y="8646"/>
                  </a:cubicBezTo>
                  <a:cubicBezTo>
                    <a:pt x="15659" y="8646"/>
                    <a:pt x="15660" y="8646"/>
                    <a:pt x="15661" y="8646"/>
                  </a:cubicBezTo>
                  <a:cubicBezTo>
                    <a:pt x="15693" y="8642"/>
                    <a:pt x="15752" y="8640"/>
                    <a:pt x="15812" y="8640"/>
                  </a:cubicBezTo>
                  <a:cubicBezTo>
                    <a:pt x="15906" y="8640"/>
                    <a:pt x="16002" y="8645"/>
                    <a:pt x="16005" y="8653"/>
                  </a:cubicBezTo>
                  <a:cubicBezTo>
                    <a:pt x="16008" y="8660"/>
                    <a:pt x="16001" y="8667"/>
                    <a:pt x="15994" y="8670"/>
                  </a:cubicBezTo>
                  <a:cubicBezTo>
                    <a:pt x="15974" y="8678"/>
                    <a:pt x="15860" y="8683"/>
                    <a:pt x="15764" y="8683"/>
                  </a:cubicBezTo>
                  <a:cubicBezTo>
                    <a:pt x="15690" y="8683"/>
                    <a:pt x="15628" y="8680"/>
                    <a:pt x="15626" y="8674"/>
                  </a:cubicBezTo>
                  <a:cubicBezTo>
                    <a:pt x="15624" y="8670"/>
                    <a:pt x="15617" y="8668"/>
                    <a:pt x="15608" y="8668"/>
                  </a:cubicBezTo>
                  <a:cubicBezTo>
                    <a:pt x="15598" y="8668"/>
                    <a:pt x="15585" y="8670"/>
                    <a:pt x="15571" y="8674"/>
                  </a:cubicBezTo>
                  <a:cubicBezTo>
                    <a:pt x="15464" y="8704"/>
                    <a:pt x="15174" y="8753"/>
                    <a:pt x="15116" y="8753"/>
                  </a:cubicBezTo>
                  <a:cubicBezTo>
                    <a:pt x="15113" y="8753"/>
                    <a:pt x="15111" y="8753"/>
                    <a:pt x="15110" y="8753"/>
                  </a:cubicBezTo>
                  <a:cubicBezTo>
                    <a:pt x="15104" y="8753"/>
                    <a:pt x="15099" y="8752"/>
                    <a:pt x="15095" y="8752"/>
                  </a:cubicBezTo>
                  <a:cubicBezTo>
                    <a:pt x="15073" y="8752"/>
                    <a:pt x="15070" y="8759"/>
                    <a:pt x="15078" y="8771"/>
                  </a:cubicBezTo>
                  <a:cubicBezTo>
                    <a:pt x="15087" y="8782"/>
                    <a:pt x="15108" y="8789"/>
                    <a:pt x="15128" y="8789"/>
                  </a:cubicBezTo>
                  <a:cubicBezTo>
                    <a:pt x="15132" y="8789"/>
                    <a:pt x="15136" y="8789"/>
                    <a:pt x="15141" y="8788"/>
                  </a:cubicBezTo>
                  <a:cubicBezTo>
                    <a:pt x="15168" y="8788"/>
                    <a:pt x="15231" y="8778"/>
                    <a:pt x="15280" y="8774"/>
                  </a:cubicBezTo>
                  <a:cubicBezTo>
                    <a:pt x="15331" y="8767"/>
                    <a:pt x="15432" y="8761"/>
                    <a:pt x="15509" y="8761"/>
                  </a:cubicBezTo>
                  <a:cubicBezTo>
                    <a:pt x="15581" y="8757"/>
                    <a:pt x="15672" y="8750"/>
                    <a:pt x="15713" y="8740"/>
                  </a:cubicBezTo>
                  <a:cubicBezTo>
                    <a:pt x="15731" y="8736"/>
                    <a:pt x="15748" y="8733"/>
                    <a:pt x="15763" y="8733"/>
                  </a:cubicBezTo>
                  <a:cubicBezTo>
                    <a:pt x="15785" y="8733"/>
                    <a:pt x="15802" y="8738"/>
                    <a:pt x="15810" y="8747"/>
                  </a:cubicBezTo>
                  <a:cubicBezTo>
                    <a:pt x="15817" y="8758"/>
                    <a:pt x="15829" y="8763"/>
                    <a:pt x="15840" y="8763"/>
                  </a:cubicBezTo>
                  <a:cubicBezTo>
                    <a:pt x="15847" y="8763"/>
                    <a:pt x="15854" y="8761"/>
                    <a:pt x="15859" y="8757"/>
                  </a:cubicBezTo>
                  <a:cubicBezTo>
                    <a:pt x="15876" y="8746"/>
                    <a:pt x="15925" y="8741"/>
                    <a:pt x="15979" y="8741"/>
                  </a:cubicBezTo>
                  <a:cubicBezTo>
                    <a:pt x="16056" y="8741"/>
                    <a:pt x="16143" y="8751"/>
                    <a:pt x="16157" y="8767"/>
                  </a:cubicBezTo>
                  <a:cubicBezTo>
                    <a:pt x="16167" y="8778"/>
                    <a:pt x="16173" y="8784"/>
                    <a:pt x="16177" y="8784"/>
                  </a:cubicBezTo>
                  <a:cubicBezTo>
                    <a:pt x="16182" y="8784"/>
                    <a:pt x="16184" y="8776"/>
                    <a:pt x="16188" y="8757"/>
                  </a:cubicBezTo>
                  <a:cubicBezTo>
                    <a:pt x="16196" y="8740"/>
                    <a:pt x="16213" y="8726"/>
                    <a:pt x="16226" y="8726"/>
                  </a:cubicBezTo>
                  <a:cubicBezTo>
                    <a:pt x="16233" y="8727"/>
                    <a:pt x="16247" y="8728"/>
                    <a:pt x="16262" y="8728"/>
                  </a:cubicBezTo>
                  <a:cubicBezTo>
                    <a:pt x="16277" y="8728"/>
                    <a:pt x="16294" y="8727"/>
                    <a:pt x="16310" y="8726"/>
                  </a:cubicBezTo>
                  <a:cubicBezTo>
                    <a:pt x="16316" y="8724"/>
                    <a:pt x="16324" y="8724"/>
                    <a:pt x="16331" y="8724"/>
                  </a:cubicBezTo>
                  <a:cubicBezTo>
                    <a:pt x="16359" y="8724"/>
                    <a:pt x="16391" y="8733"/>
                    <a:pt x="16410" y="8747"/>
                  </a:cubicBezTo>
                  <a:cubicBezTo>
                    <a:pt x="16461" y="8782"/>
                    <a:pt x="16448" y="8817"/>
                    <a:pt x="16406" y="8817"/>
                  </a:cubicBezTo>
                  <a:cubicBezTo>
                    <a:pt x="16391" y="8817"/>
                    <a:pt x="16372" y="8812"/>
                    <a:pt x="16351" y="8802"/>
                  </a:cubicBezTo>
                  <a:cubicBezTo>
                    <a:pt x="16331" y="8792"/>
                    <a:pt x="16308" y="8787"/>
                    <a:pt x="16289" y="8787"/>
                  </a:cubicBezTo>
                  <a:cubicBezTo>
                    <a:pt x="16263" y="8787"/>
                    <a:pt x="16245" y="8796"/>
                    <a:pt x="16250" y="8812"/>
                  </a:cubicBezTo>
                  <a:cubicBezTo>
                    <a:pt x="16253" y="8819"/>
                    <a:pt x="16258" y="8822"/>
                    <a:pt x="16266" y="8822"/>
                  </a:cubicBezTo>
                  <a:cubicBezTo>
                    <a:pt x="16271" y="8822"/>
                    <a:pt x="16278" y="8820"/>
                    <a:pt x="16285" y="8816"/>
                  </a:cubicBezTo>
                  <a:cubicBezTo>
                    <a:pt x="16294" y="8810"/>
                    <a:pt x="16304" y="8806"/>
                    <a:pt x="16313" y="8806"/>
                  </a:cubicBezTo>
                  <a:cubicBezTo>
                    <a:pt x="16320" y="8806"/>
                    <a:pt x="16326" y="8808"/>
                    <a:pt x="16330" y="8812"/>
                  </a:cubicBezTo>
                  <a:cubicBezTo>
                    <a:pt x="16348" y="8827"/>
                    <a:pt x="16245" y="8849"/>
                    <a:pt x="16184" y="8849"/>
                  </a:cubicBezTo>
                  <a:cubicBezTo>
                    <a:pt x="16174" y="8849"/>
                    <a:pt x="16164" y="8849"/>
                    <a:pt x="16157" y="8847"/>
                  </a:cubicBezTo>
                  <a:cubicBezTo>
                    <a:pt x="16155" y="8847"/>
                    <a:pt x="16153" y="8846"/>
                    <a:pt x="16151" y="8846"/>
                  </a:cubicBezTo>
                  <a:cubicBezTo>
                    <a:pt x="16142" y="8846"/>
                    <a:pt x="16142" y="8853"/>
                    <a:pt x="16151" y="8865"/>
                  </a:cubicBezTo>
                  <a:cubicBezTo>
                    <a:pt x="16157" y="8873"/>
                    <a:pt x="16194" y="8877"/>
                    <a:pt x="16241" y="8877"/>
                  </a:cubicBezTo>
                  <a:cubicBezTo>
                    <a:pt x="16327" y="8877"/>
                    <a:pt x="16446" y="8865"/>
                    <a:pt x="16473" y="8847"/>
                  </a:cubicBezTo>
                  <a:cubicBezTo>
                    <a:pt x="16487" y="8841"/>
                    <a:pt x="16487" y="8823"/>
                    <a:pt x="16476" y="8816"/>
                  </a:cubicBezTo>
                  <a:cubicBezTo>
                    <a:pt x="16468" y="8809"/>
                    <a:pt x="16466" y="8806"/>
                    <a:pt x="16473" y="8806"/>
                  </a:cubicBezTo>
                  <a:cubicBezTo>
                    <a:pt x="16477" y="8806"/>
                    <a:pt x="16484" y="8807"/>
                    <a:pt x="16494" y="8809"/>
                  </a:cubicBezTo>
                  <a:cubicBezTo>
                    <a:pt x="16498" y="8810"/>
                    <a:pt x="16504" y="8810"/>
                    <a:pt x="16511" y="8810"/>
                  </a:cubicBezTo>
                  <a:cubicBezTo>
                    <a:pt x="16531" y="8810"/>
                    <a:pt x="16559" y="8806"/>
                    <a:pt x="16577" y="8799"/>
                  </a:cubicBezTo>
                  <a:cubicBezTo>
                    <a:pt x="16589" y="8795"/>
                    <a:pt x="16603" y="8793"/>
                    <a:pt x="16615" y="8793"/>
                  </a:cubicBezTo>
                  <a:cubicBezTo>
                    <a:pt x="16627" y="8793"/>
                    <a:pt x="16638" y="8795"/>
                    <a:pt x="16643" y="8799"/>
                  </a:cubicBezTo>
                  <a:cubicBezTo>
                    <a:pt x="16650" y="8804"/>
                    <a:pt x="16663" y="8807"/>
                    <a:pt x="16678" y="8807"/>
                  </a:cubicBezTo>
                  <a:cubicBezTo>
                    <a:pt x="16690" y="8807"/>
                    <a:pt x="16703" y="8805"/>
                    <a:pt x="16716" y="8802"/>
                  </a:cubicBezTo>
                  <a:cubicBezTo>
                    <a:pt x="16730" y="8799"/>
                    <a:pt x="16745" y="8797"/>
                    <a:pt x="16759" y="8797"/>
                  </a:cubicBezTo>
                  <a:cubicBezTo>
                    <a:pt x="16773" y="8797"/>
                    <a:pt x="16785" y="8799"/>
                    <a:pt x="16792" y="8802"/>
                  </a:cubicBezTo>
                  <a:cubicBezTo>
                    <a:pt x="16809" y="8809"/>
                    <a:pt x="16841" y="8812"/>
                    <a:pt x="16868" y="8812"/>
                  </a:cubicBezTo>
                  <a:cubicBezTo>
                    <a:pt x="16874" y="8812"/>
                    <a:pt x="16878" y="8812"/>
                    <a:pt x="16882" y="8812"/>
                  </a:cubicBezTo>
                  <a:cubicBezTo>
                    <a:pt x="16906" y="8812"/>
                    <a:pt x="16899" y="8822"/>
                    <a:pt x="16851" y="8861"/>
                  </a:cubicBezTo>
                  <a:cubicBezTo>
                    <a:pt x="16817" y="8889"/>
                    <a:pt x="16768" y="8910"/>
                    <a:pt x="16750" y="8910"/>
                  </a:cubicBezTo>
                  <a:cubicBezTo>
                    <a:pt x="16747" y="8909"/>
                    <a:pt x="16745" y="8909"/>
                    <a:pt x="16742" y="8909"/>
                  </a:cubicBezTo>
                  <a:cubicBezTo>
                    <a:pt x="16727" y="8909"/>
                    <a:pt x="16720" y="8918"/>
                    <a:pt x="16723" y="8927"/>
                  </a:cubicBezTo>
                  <a:cubicBezTo>
                    <a:pt x="16726" y="8941"/>
                    <a:pt x="16719" y="8951"/>
                    <a:pt x="16708" y="8955"/>
                  </a:cubicBezTo>
                  <a:cubicBezTo>
                    <a:pt x="16707" y="8955"/>
                    <a:pt x="16706" y="8955"/>
                    <a:pt x="16704" y="8955"/>
                  </a:cubicBezTo>
                  <a:cubicBezTo>
                    <a:pt x="16694" y="8955"/>
                    <a:pt x="16688" y="8943"/>
                    <a:pt x="16688" y="8927"/>
                  </a:cubicBezTo>
                  <a:cubicBezTo>
                    <a:pt x="16690" y="8912"/>
                    <a:pt x="16687" y="8905"/>
                    <a:pt x="16676" y="8905"/>
                  </a:cubicBezTo>
                  <a:cubicBezTo>
                    <a:pt x="16664" y="8905"/>
                    <a:pt x="16640" y="8914"/>
                    <a:pt x="16598" y="8931"/>
                  </a:cubicBezTo>
                  <a:cubicBezTo>
                    <a:pt x="16546" y="8951"/>
                    <a:pt x="16479" y="8976"/>
                    <a:pt x="16449" y="8979"/>
                  </a:cubicBezTo>
                  <a:cubicBezTo>
                    <a:pt x="16427" y="8984"/>
                    <a:pt x="16402" y="8986"/>
                    <a:pt x="16378" y="8986"/>
                  </a:cubicBezTo>
                  <a:cubicBezTo>
                    <a:pt x="16314" y="8986"/>
                    <a:pt x="16252" y="8970"/>
                    <a:pt x="16244" y="8948"/>
                  </a:cubicBezTo>
                  <a:cubicBezTo>
                    <a:pt x="16241" y="8940"/>
                    <a:pt x="16237" y="8936"/>
                    <a:pt x="16231" y="8936"/>
                  </a:cubicBezTo>
                  <a:cubicBezTo>
                    <a:pt x="16224" y="8936"/>
                    <a:pt x="16215" y="8942"/>
                    <a:pt x="16202" y="8955"/>
                  </a:cubicBezTo>
                  <a:cubicBezTo>
                    <a:pt x="16185" y="8969"/>
                    <a:pt x="16165" y="8976"/>
                    <a:pt x="16155" y="8976"/>
                  </a:cubicBezTo>
                  <a:cubicBezTo>
                    <a:pt x="16153" y="8976"/>
                    <a:pt x="16152" y="8976"/>
                    <a:pt x="16151" y="8976"/>
                  </a:cubicBezTo>
                  <a:cubicBezTo>
                    <a:pt x="16147" y="8974"/>
                    <a:pt x="16142" y="8973"/>
                    <a:pt x="16134" y="8973"/>
                  </a:cubicBezTo>
                  <a:cubicBezTo>
                    <a:pt x="16072" y="8973"/>
                    <a:pt x="15879" y="9019"/>
                    <a:pt x="15872" y="9038"/>
                  </a:cubicBezTo>
                  <a:cubicBezTo>
                    <a:pt x="15869" y="9049"/>
                    <a:pt x="15838" y="9059"/>
                    <a:pt x="15800" y="9059"/>
                  </a:cubicBezTo>
                  <a:cubicBezTo>
                    <a:pt x="15765" y="9059"/>
                    <a:pt x="15723" y="9065"/>
                    <a:pt x="15709" y="9073"/>
                  </a:cubicBezTo>
                  <a:cubicBezTo>
                    <a:pt x="15704" y="9078"/>
                    <a:pt x="15687" y="9081"/>
                    <a:pt x="15665" y="9081"/>
                  </a:cubicBezTo>
                  <a:cubicBezTo>
                    <a:pt x="15648" y="9081"/>
                    <a:pt x="15628" y="9079"/>
                    <a:pt x="15609" y="9076"/>
                  </a:cubicBezTo>
                  <a:cubicBezTo>
                    <a:pt x="15583" y="9072"/>
                    <a:pt x="15553" y="9069"/>
                    <a:pt x="15528" y="9069"/>
                  </a:cubicBezTo>
                  <a:cubicBezTo>
                    <a:pt x="15513" y="9069"/>
                    <a:pt x="15500" y="9070"/>
                    <a:pt x="15491" y="9073"/>
                  </a:cubicBezTo>
                  <a:cubicBezTo>
                    <a:pt x="15467" y="9080"/>
                    <a:pt x="15297" y="9083"/>
                    <a:pt x="15113" y="9083"/>
                  </a:cubicBezTo>
                  <a:cubicBezTo>
                    <a:pt x="14763" y="9083"/>
                    <a:pt x="14724" y="9083"/>
                    <a:pt x="14564" y="9107"/>
                  </a:cubicBezTo>
                  <a:cubicBezTo>
                    <a:pt x="14513" y="9115"/>
                    <a:pt x="14402" y="9128"/>
                    <a:pt x="14319" y="9139"/>
                  </a:cubicBezTo>
                  <a:cubicBezTo>
                    <a:pt x="14239" y="9149"/>
                    <a:pt x="14156" y="9166"/>
                    <a:pt x="14141" y="9177"/>
                  </a:cubicBezTo>
                  <a:cubicBezTo>
                    <a:pt x="14133" y="9183"/>
                    <a:pt x="14127" y="9185"/>
                    <a:pt x="14123" y="9185"/>
                  </a:cubicBezTo>
                  <a:cubicBezTo>
                    <a:pt x="14117" y="9185"/>
                    <a:pt x="14117" y="9180"/>
                    <a:pt x="14121" y="9170"/>
                  </a:cubicBezTo>
                  <a:cubicBezTo>
                    <a:pt x="14126" y="9155"/>
                    <a:pt x="14122" y="9148"/>
                    <a:pt x="14112" y="9148"/>
                  </a:cubicBezTo>
                  <a:cubicBezTo>
                    <a:pt x="14111" y="9148"/>
                    <a:pt x="14109" y="9148"/>
                    <a:pt x="14106" y="9149"/>
                  </a:cubicBezTo>
                  <a:cubicBezTo>
                    <a:pt x="14104" y="9149"/>
                    <a:pt x="14103" y="9150"/>
                    <a:pt x="14101" y="9150"/>
                  </a:cubicBezTo>
                  <a:cubicBezTo>
                    <a:pt x="14091" y="9150"/>
                    <a:pt x="14086" y="9141"/>
                    <a:pt x="14090" y="9132"/>
                  </a:cubicBezTo>
                  <a:cubicBezTo>
                    <a:pt x="14093" y="9120"/>
                    <a:pt x="14105" y="9114"/>
                    <a:pt x="14119" y="9114"/>
                  </a:cubicBezTo>
                  <a:cubicBezTo>
                    <a:pt x="14122" y="9114"/>
                    <a:pt x="14124" y="9114"/>
                    <a:pt x="14127" y="9115"/>
                  </a:cubicBezTo>
                  <a:cubicBezTo>
                    <a:pt x="14132" y="9115"/>
                    <a:pt x="14135" y="9116"/>
                    <a:pt x="14138" y="9116"/>
                  </a:cubicBezTo>
                  <a:cubicBezTo>
                    <a:pt x="14145" y="9116"/>
                    <a:pt x="14145" y="9113"/>
                    <a:pt x="14135" y="9107"/>
                  </a:cubicBezTo>
                  <a:cubicBezTo>
                    <a:pt x="14126" y="9102"/>
                    <a:pt x="14110" y="9099"/>
                    <a:pt x="14088" y="9099"/>
                  </a:cubicBezTo>
                  <a:cubicBezTo>
                    <a:pt x="14043" y="9099"/>
                    <a:pt x="13973" y="9111"/>
                    <a:pt x="13888" y="9132"/>
                  </a:cubicBezTo>
                  <a:cubicBezTo>
                    <a:pt x="13861" y="9138"/>
                    <a:pt x="13838" y="9142"/>
                    <a:pt x="13820" y="9142"/>
                  </a:cubicBezTo>
                  <a:cubicBezTo>
                    <a:pt x="13800" y="9142"/>
                    <a:pt x="13788" y="9137"/>
                    <a:pt x="13784" y="9128"/>
                  </a:cubicBezTo>
                  <a:cubicBezTo>
                    <a:pt x="13783" y="9121"/>
                    <a:pt x="13779" y="9117"/>
                    <a:pt x="13772" y="9117"/>
                  </a:cubicBezTo>
                  <a:cubicBezTo>
                    <a:pt x="13763" y="9117"/>
                    <a:pt x="13750" y="9123"/>
                    <a:pt x="13732" y="9135"/>
                  </a:cubicBezTo>
                  <a:cubicBezTo>
                    <a:pt x="13704" y="9152"/>
                    <a:pt x="13675" y="9161"/>
                    <a:pt x="13654" y="9161"/>
                  </a:cubicBezTo>
                  <a:cubicBezTo>
                    <a:pt x="13636" y="9161"/>
                    <a:pt x="13622" y="9155"/>
                    <a:pt x="13618" y="9142"/>
                  </a:cubicBezTo>
                  <a:cubicBezTo>
                    <a:pt x="13614" y="9132"/>
                    <a:pt x="13628" y="9118"/>
                    <a:pt x="13653" y="9115"/>
                  </a:cubicBezTo>
                  <a:cubicBezTo>
                    <a:pt x="13711" y="9097"/>
                    <a:pt x="13739" y="9062"/>
                    <a:pt x="13711" y="9038"/>
                  </a:cubicBezTo>
                  <a:cubicBezTo>
                    <a:pt x="13705" y="9034"/>
                    <a:pt x="13697" y="9031"/>
                    <a:pt x="13688" y="9031"/>
                  </a:cubicBezTo>
                  <a:cubicBezTo>
                    <a:pt x="13667" y="9031"/>
                    <a:pt x="13633" y="9044"/>
                    <a:pt x="13573" y="9073"/>
                  </a:cubicBezTo>
                  <a:cubicBezTo>
                    <a:pt x="13496" y="9110"/>
                    <a:pt x="13451" y="9122"/>
                    <a:pt x="13402" y="9122"/>
                  </a:cubicBezTo>
                  <a:cubicBezTo>
                    <a:pt x="13395" y="9122"/>
                    <a:pt x="13389" y="9122"/>
                    <a:pt x="13382" y="9121"/>
                  </a:cubicBezTo>
                  <a:cubicBezTo>
                    <a:pt x="13377" y="9121"/>
                    <a:pt x="13372" y="9121"/>
                    <a:pt x="13367" y="9121"/>
                  </a:cubicBezTo>
                  <a:cubicBezTo>
                    <a:pt x="13248" y="9121"/>
                    <a:pt x="12931" y="9188"/>
                    <a:pt x="12941" y="9211"/>
                  </a:cubicBezTo>
                  <a:cubicBezTo>
                    <a:pt x="12945" y="9222"/>
                    <a:pt x="12934" y="9232"/>
                    <a:pt x="12924" y="9236"/>
                  </a:cubicBezTo>
                  <a:cubicBezTo>
                    <a:pt x="12922" y="9237"/>
                    <a:pt x="12920" y="9237"/>
                    <a:pt x="12918" y="9237"/>
                  </a:cubicBezTo>
                  <a:cubicBezTo>
                    <a:pt x="12908" y="9237"/>
                    <a:pt x="12904" y="9230"/>
                    <a:pt x="12907" y="9222"/>
                  </a:cubicBezTo>
                  <a:cubicBezTo>
                    <a:pt x="12910" y="9208"/>
                    <a:pt x="12899" y="9195"/>
                    <a:pt x="12886" y="9190"/>
                  </a:cubicBezTo>
                  <a:cubicBezTo>
                    <a:pt x="12882" y="9190"/>
                    <a:pt x="12879" y="9189"/>
                    <a:pt x="12876" y="9189"/>
                  </a:cubicBezTo>
                  <a:cubicBezTo>
                    <a:pt x="12867" y="9189"/>
                    <a:pt x="12862" y="9193"/>
                    <a:pt x="12865" y="9201"/>
                  </a:cubicBezTo>
                  <a:cubicBezTo>
                    <a:pt x="12879" y="9227"/>
                    <a:pt x="12877" y="9239"/>
                    <a:pt x="12856" y="9239"/>
                  </a:cubicBezTo>
                  <a:cubicBezTo>
                    <a:pt x="12847" y="9239"/>
                    <a:pt x="12833" y="9236"/>
                    <a:pt x="12816" y="9232"/>
                  </a:cubicBezTo>
                  <a:cubicBezTo>
                    <a:pt x="12792" y="9225"/>
                    <a:pt x="12777" y="9221"/>
                    <a:pt x="12768" y="9221"/>
                  </a:cubicBezTo>
                  <a:cubicBezTo>
                    <a:pt x="12754" y="9221"/>
                    <a:pt x="12752" y="9229"/>
                    <a:pt x="12750" y="9249"/>
                  </a:cubicBezTo>
                  <a:cubicBezTo>
                    <a:pt x="12748" y="9264"/>
                    <a:pt x="12750" y="9272"/>
                    <a:pt x="12756" y="9272"/>
                  </a:cubicBezTo>
                  <a:cubicBezTo>
                    <a:pt x="12758" y="9272"/>
                    <a:pt x="12761" y="9270"/>
                    <a:pt x="12764" y="9267"/>
                  </a:cubicBezTo>
                  <a:cubicBezTo>
                    <a:pt x="12769" y="9262"/>
                    <a:pt x="12774" y="9259"/>
                    <a:pt x="12779" y="9259"/>
                  </a:cubicBezTo>
                  <a:cubicBezTo>
                    <a:pt x="12783" y="9259"/>
                    <a:pt x="12787" y="9262"/>
                    <a:pt x="12788" y="9267"/>
                  </a:cubicBezTo>
                  <a:cubicBezTo>
                    <a:pt x="12790" y="9272"/>
                    <a:pt x="12811" y="9274"/>
                    <a:pt x="12845" y="9274"/>
                  </a:cubicBezTo>
                  <a:cubicBezTo>
                    <a:pt x="12961" y="9274"/>
                    <a:pt x="13219" y="9250"/>
                    <a:pt x="13315" y="9225"/>
                  </a:cubicBezTo>
                  <a:cubicBezTo>
                    <a:pt x="13361" y="9211"/>
                    <a:pt x="13413" y="9187"/>
                    <a:pt x="13427" y="9170"/>
                  </a:cubicBezTo>
                  <a:cubicBezTo>
                    <a:pt x="13437" y="9155"/>
                    <a:pt x="13443" y="9148"/>
                    <a:pt x="13448" y="9148"/>
                  </a:cubicBezTo>
                  <a:cubicBezTo>
                    <a:pt x="13453" y="9148"/>
                    <a:pt x="13456" y="9157"/>
                    <a:pt x="13458" y="9174"/>
                  </a:cubicBezTo>
                  <a:cubicBezTo>
                    <a:pt x="13461" y="9200"/>
                    <a:pt x="13474" y="9209"/>
                    <a:pt x="13499" y="9209"/>
                  </a:cubicBezTo>
                  <a:cubicBezTo>
                    <a:pt x="13503" y="9209"/>
                    <a:pt x="13508" y="9208"/>
                    <a:pt x="13514" y="9208"/>
                  </a:cubicBezTo>
                  <a:cubicBezTo>
                    <a:pt x="13523" y="9207"/>
                    <a:pt x="13531" y="9206"/>
                    <a:pt x="13538" y="9206"/>
                  </a:cubicBezTo>
                  <a:cubicBezTo>
                    <a:pt x="13592" y="9206"/>
                    <a:pt x="13581" y="9238"/>
                    <a:pt x="13510" y="9249"/>
                  </a:cubicBezTo>
                  <a:cubicBezTo>
                    <a:pt x="13469" y="9253"/>
                    <a:pt x="13437" y="9267"/>
                    <a:pt x="13434" y="9274"/>
                  </a:cubicBezTo>
                  <a:cubicBezTo>
                    <a:pt x="13433" y="9277"/>
                    <a:pt x="13444" y="9279"/>
                    <a:pt x="13466" y="9279"/>
                  </a:cubicBezTo>
                  <a:cubicBezTo>
                    <a:pt x="13509" y="9279"/>
                    <a:pt x="13593" y="9272"/>
                    <a:pt x="13690" y="9260"/>
                  </a:cubicBezTo>
                  <a:cubicBezTo>
                    <a:pt x="13814" y="9248"/>
                    <a:pt x="13938" y="9239"/>
                    <a:pt x="13986" y="9239"/>
                  </a:cubicBezTo>
                  <a:cubicBezTo>
                    <a:pt x="13993" y="9239"/>
                    <a:pt x="13999" y="9239"/>
                    <a:pt x="14002" y="9239"/>
                  </a:cubicBezTo>
                  <a:cubicBezTo>
                    <a:pt x="14031" y="9239"/>
                    <a:pt x="14093" y="9236"/>
                    <a:pt x="14145" y="9229"/>
                  </a:cubicBezTo>
                  <a:cubicBezTo>
                    <a:pt x="14194" y="9222"/>
                    <a:pt x="14298" y="9211"/>
                    <a:pt x="14374" y="9204"/>
                  </a:cubicBezTo>
                  <a:cubicBezTo>
                    <a:pt x="14450" y="9201"/>
                    <a:pt x="14537" y="9184"/>
                    <a:pt x="14569" y="9170"/>
                  </a:cubicBezTo>
                  <a:cubicBezTo>
                    <a:pt x="14585" y="9161"/>
                    <a:pt x="14596" y="9157"/>
                    <a:pt x="14602" y="9157"/>
                  </a:cubicBezTo>
                  <a:cubicBezTo>
                    <a:pt x="14606" y="9157"/>
                    <a:pt x="14606" y="9160"/>
                    <a:pt x="14599" y="9166"/>
                  </a:cubicBezTo>
                  <a:cubicBezTo>
                    <a:pt x="14583" y="9184"/>
                    <a:pt x="14612" y="9193"/>
                    <a:pt x="14672" y="9193"/>
                  </a:cubicBezTo>
                  <a:cubicBezTo>
                    <a:pt x="14762" y="9193"/>
                    <a:pt x="14922" y="9174"/>
                    <a:pt x="15106" y="9139"/>
                  </a:cubicBezTo>
                  <a:cubicBezTo>
                    <a:pt x="15118" y="9135"/>
                    <a:pt x="15135" y="9134"/>
                    <a:pt x="15152" y="9134"/>
                  </a:cubicBezTo>
                  <a:cubicBezTo>
                    <a:pt x="15170" y="9134"/>
                    <a:pt x="15188" y="9135"/>
                    <a:pt x="15203" y="9139"/>
                  </a:cubicBezTo>
                  <a:cubicBezTo>
                    <a:pt x="15214" y="9141"/>
                    <a:pt x="15235" y="9142"/>
                    <a:pt x="15261" y="9142"/>
                  </a:cubicBezTo>
                  <a:cubicBezTo>
                    <a:pt x="15356" y="9142"/>
                    <a:pt x="15524" y="9129"/>
                    <a:pt x="15543" y="9118"/>
                  </a:cubicBezTo>
                  <a:cubicBezTo>
                    <a:pt x="15548" y="9116"/>
                    <a:pt x="15570" y="9113"/>
                    <a:pt x="15598" y="9113"/>
                  </a:cubicBezTo>
                  <a:cubicBezTo>
                    <a:pt x="15609" y="9113"/>
                    <a:pt x="15621" y="9114"/>
                    <a:pt x="15634" y="9115"/>
                  </a:cubicBezTo>
                  <a:cubicBezTo>
                    <a:pt x="15672" y="9118"/>
                    <a:pt x="15730" y="9121"/>
                    <a:pt x="15755" y="9125"/>
                  </a:cubicBezTo>
                  <a:cubicBezTo>
                    <a:pt x="15783" y="9125"/>
                    <a:pt x="15810" y="9121"/>
                    <a:pt x="15821" y="9118"/>
                  </a:cubicBezTo>
                  <a:cubicBezTo>
                    <a:pt x="15824" y="9117"/>
                    <a:pt x="15834" y="9116"/>
                    <a:pt x="15848" y="9116"/>
                  </a:cubicBezTo>
                  <a:cubicBezTo>
                    <a:pt x="15868" y="9116"/>
                    <a:pt x="15898" y="9117"/>
                    <a:pt x="15928" y="9121"/>
                  </a:cubicBezTo>
                  <a:cubicBezTo>
                    <a:pt x="15942" y="9122"/>
                    <a:pt x="15958" y="9123"/>
                    <a:pt x="15975" y="9123"/>
                  </a:cubicBezTo>
                  <a:cubicBezTo>
                    <a:pt x="16022" y="9123"/>
                    <a:pt x="16077" y="9119"/>
                    <a:pt x="16116" y="9115"/>
                  </a:cubicBezTo>
                  <a:cubicBezTo>
                    <a:pt x="16209" y="9100"/>
                    <a:pt x="16404" y="9094"/>
                    <a:pt x="16663" y="9086"/>
                  </a:cubicBezTo>
                  <a:cubicBezTo>
                    <a:pt x="16896" y="9080"/>
                    <a:pt x="16997" y="9070"/>
                    <a:pt x="17014" y="9045"/>
                  </a:cubicBezTo>
                  <a:cubicBezTo>
                    <a:pt x="17023" y="9036"/>
                    <a:pt x="17048" y="9030"/>
                    <a:pt x="17076" y="9030"/>
                  </a:cubicBezTo>
                  <a:cubicBezTo>
                    <a:pt x="17082" y="9030"/>
                    <a:pt x="17088" y="9031"/>
                    <a:pt x="17094" y="9031"/>
                  </a:cubicBezTo>
                  <a:cubicBezTo>
                    <a:pt x="17102" y="9032"/>
                    <a:pt x="17113" y="9033"/>
                    <a:pt x="17125" y="9033"/>
                  </a:cubicBezTo>
                  <a:cubicBezTo>
                    <a:pt x="17160" y="9033"/>
                    <a:pt x="17207" y="9029"/>
                    <a:pt x="17243" y="9024"/>
                  </a:cubicBezTo>
                  <a:cubicBezTo>
                    <a:pt x="17274" y="9017"/>
                    <a:pt x="17312" y="9015"/>
                    <a:pt x="17342" y="9015"/>
                  </a:cubicBezTo>
                  <a:cubicBezTo>
                    <a:pt x="17360" y="9015"/>
                    <a:pt x="17375" y="9016"/>
                    <a:pt x="17385" y="9017"/>
                  </a:cubicBezTo>
                  <a:cubicBezTo>
                    <a:pt x="17396" y="9019"/>
                    <a:pt x="17405" y="9020"/>
                    <a:pt x="17413" y="9020"/>
                  </a:cubicBezTo>
                  <a:cubicBezTo>
                    <a:pt x="17432" y="9020"/>
                    <a:pt x="17445" y="9014"/>
                    <a:pt x="17455" y="9000"/>
                  </a:cubicBezTo>
                  <a:cubicBezTo>
                    <a:pt x="17467" y="8979"/>
                    <a:pt x="17481" y="8969"/>
                    <a:pt x="17493" y="8969"/>
                  </a:cubicBezTo>
                  <a:cubicBezTo>
                    <a:pt x="17504" y="8969"/>
                    <a:pt x="17512" y="8977"/>
                    <a:pt x="17517" y="8993"/>
                  </a:cubicBezTo>
                  <a:cubicBezTo>
                    <a:pt x="17521" y="9003"/>
                    <a:pt x="17529" y="9009"/>
                    <a:pt x="17546" y="9009"/>
                  </a:cubicBezTo>
                  <a:cubicBezTo>
                    <a:pt x="17562" y="9009"/>
                    <a:pt x="17586" y="9003"/>
                    <a:pt x="17621" y="8993"/>
                  </a:cubicBezTo>
                  <a:cubicBezTo>
                    <a:pt x="17670" y="8979"/>
                    <a:pt x="17722" y="8955"/>
                    <a:pt x="17733" y="8945"/>
                  </a:cubicBezTo>
                  <a:cubicBezTo>
                    <a:pt x="17746" y="8931"/>
                    <a:pt x="17802" y="8916"/>
                    <a:pt x="17861" y="8913"/>
                  </a:cubicBezTo>
                  <a:cubicBezTo>
                    <a:pt x="17916" y="8913"/>
                    <a:pt x="18045" y="8896"/>
                    <a:pt x="18145" y="8875"/>
                  </a:cubicBezTo>
                  <a:cubicBezTo>
                    <a:pt x="18230" y="8860"/>
                    <a:pt x="18312" y="8850"/>
                    <a:pt x="18343" y="8850"/>
                  </a:cubicBezTo>
                  <a:cubicBezTo>
                    <a:pt x="18347" y="8850"/>
                    <a:pt x="18351" y="8850"/>
                    <a:pt x="18353" y="8851"/>
                  </a:cubicBezTo>
                  <a:cubicBezTo>
                    <a:pt x="18357" y="8852"/>
                    <a:pt x="18363" y="8852"/>
                    <a:pt x="18370" y="8852"/>
                  </a:cubicBezTo>
                  <a:cubicBezTo>
                    <a:pt x="18391" y="8852"/>
                    <a:pt x="18422" y="8849"/>
                    <a:pt x="18450" y="8844"/>
                  </a:cubicBezTo>
                  <a:cubicBezTo>
                    <a:pt x="18542" y="8827"/>
                    <a:pt x="18627" y="8817"/>
                    <a:pt x="18679" y="8817"/>
                  </a:cubicBezTo>
                  <a:cubicBezTo>
                    <a:pt x="18702" y="8817"/>
                    <a:pt x="18719" y="8819"/>
                    <a:pt x="18728" y="8823"/>
                  </a:cubicBezTo>
                  <a:cubicBezTo>
                    <a:pt x="18733" y="8825"/>
                    <a:pt x="18739" y="8827"/>
                    <a:pt x="18746" y="8827"/>
                  </a:cubicBezTo>
                  <a:cubicBezTo>
                    <a:pt x="18759" y="8827"/>
                    <a:pt x="18774" y="8823"/>
                    <a:pt x="18783" y="8816"/>
                  </a:cubicBezTo>
                  <a:cubicBezTo>
                    <a:pt x="18797" y="8808"/>
                    <a:pt x="18819" y="8804"/>
                    <a:pt x="18843" y="8804"/>
                  </a:cubicBezTo>
                  <a:cubicBezTo>
                    <a:pt x="18851" y="8804"/>
                    <a:pt x="18859" y="8805"/>
                    <a:pt x="18867" y="8806"/>
                  </a:cubicBezTo>
                  <a:cubicBezTo>
                    <a:pt x="18926" y="8814"/>
                    <a:pt x="19002" y="8817"/>
                    <a:pt x="19084" y="8817"/>
                  </a:cubicBezTo>
                  <a:cubicBezTo>
                    <a:pt x="19248" y="8817"/>
                    <a:pt x="19432" y="8802"/>
                    <a:pt x="19544" y="8774"/>
                  </a:cubicBezTo>
                  <a:cubicBezTo>
                    <a:pt x="19563" y="8769"/>
                    <a:pt x="19582" y="8767"/>
                    <a:pt x="19598" y="8767"/>
                  </a:cubicBezTo>
                  <a:cubicBezTo>
                    <a:pt x="19617" y="8767"/>
                    <a:pt x="19631" y="8770"/>
                    <a:pt x="19637" y="8778"/>
                  </a:cubicBezTo>
                  <a:cubicBezTo>
                    <a:pt x="19641" y="8783"/>
                    <a:pt x="19649" y="8785"/>
                    <a:pt x="19662" y="8785"/>
                  </a:cubicBezTo>
                  <a:cubicBezTo>
                    <a:pt x="19685" y="8785"/>
                    <a:pt x="19723" y="8778"/>
                    <a:pt x="19773" y="8764"/>
                  </a:cubicBezTo>
                  <a:cubicBezTo>
                    <a:pt x="19824" y="8750"/>
                    <a:pt x="19885" y="8741"/>
                    <a:pt x="19923" y="8741"/>
                  </a:cubicBezTo>
                  <a:cubicBezTo>
                    <a:pt x="19934" y="8741"/>
                    <a:pt x="19943" y="8742"/>
                    <a:pt x="19949" y="8743"/>
                  </a:cubicBezTo>
                  <a:cubicBezTo>
                    <a:pt x="19982" y="8750"/>
                    <a:pt x="20017" y="8754"/>
                    <a:pt x="20052" y="8754"/>
                  </a:cubicBezTo>
                  <a:cubicBezTo>
                    <a:pt x="20088" y="8754"/>
                    <a:pt x="20124" y="8750"/>
                    <a:pt x="20161" y="8743"/>
                  </a:cubicBezTo>
                  <a:cubicBezTo>
                    <a:pt x="20165" y="8743"/>
                    <a:pt x="20169" y="8742"/>
                    <a:pt x="20174" y="8742"/>
                  </a:cubicBezTo>
                  <a:cubicBezTo>
                    <a:pt x="20197" y="8742"/>
                    <a:pt x="20223" y="8748"/>
                    <a:pt x="20241" y="8757"/>
                  </a:cubicBezTo>
                  <a:cubicBezTo>
                    <a:pt x="20256" y="8767"/>
                    <a:pt x="20282" y="8774"/>
                    <a:pt x="20306" y="8774"/>
                  </a:cubicBezTo>
                  <a:cubicBezTo>
                    <a:pt x="20314" y="8774"/>
                    <a:pt x="20323" y="8773"/>
                    <a:pt x="20330" y="8771"/>
                  </a:cubicBezTo>
                  <a:cubicBezTo>
                    <a:pt x="20438" y="8754"/>
                    <a:pt x="20510" y="8745"/>
                    <a:pt x="20552" y="8745"/>
                  </a:cubicBezTo>
                  <a:cubicBezTo>
                    <a:pt x="20570" y="8745"/>
                    <a:pt x="20583" y="8747"/>
                    <a:pt x="20591" y="8750"/>
                  </a:cubicBezTo>
                  <a:cubicBezTo>
                    <a:pt x="20600" y="8753"/>
                    <a:pt x="20616" y="8755"/>
                    <a:pt x="20635" y="8755"/>
                  </a:cubicBezTo>
                  <a:cubicBezTo>
                    <a:pt x="20699" y="8755"/>
                    <a:pt x="20798" y="8739"/>
                    <a:pt x="20796" y="8726"/>
                  </a:cubicBezTo>
                  <a:cubicBezTo>
                    <a:pt x="20793" y="8719"/>
                    <a:pt x="20681" y="8716"/>
                    <a:pt x="20549" y="8716"/>
                  </a:cubicBezTo>
                  <a:cubicBezTo>
                    <a:pt x="20414" y="8716"/>
                    <a:pt x="20306" y="8708"/>
                    <a:pt x="20303" y="8698"/>
                  </a:cubicBezTo>
                  <a:cubicBezTo>
                    <a:pt x="20298" y="8681"/>
                    <a:pt x="20412" y="8651"/>
                    <a:pt x="20469" y="8651"/>
                  </a:cubicBezTo>
                  <a:cubicBezTo>
                    <a:pt x="20482" y="8651"/>
                    <a:pt x="20492" y="8653"/>
                    <a:pt x="20497" y="8657"/>
                  </a:cubicBezTo>
                  <a:cubicBezTo>
                    <a:pt x="20503" y="8660"/>
                    <a:pt x="20512" y="8662"/>
                    <a:pt x="20522" y="8662"/>
                  </a:cubicBezTo>
                  <a:cubicBezTo>
                    <a:pt x="20547" y="8662"/>
                    <a:pt x="20578" y="8651"/>
                    <a:pt x="20574" y="8636"/>
                  </a:cubicBezTo>
                  <a:cubicBezTo>
                    <a:pt x="20568" y="8619"/>
                    <a:pt x="20460" y="8605"/>
                    <a:pt x="20363" y="8605"/>
                  </a:cubicBezTo>
                  <a:cubicBezTo>
                    <a:pt x="20338" y="8605"/>
                    <a:pt x="20314" y="8605"/>
                    <a:pt x="20293" y="8607"/>
                  </a:cubicBezTo>
                  <a:cubicBezTo>
                    <a:pt x="20278" y="8609"/>
                    <a:pt x="20265" y="8610"/>
                    <a:pt x="20253" y="8610"/>
                  </a:cubicBezTo>
                  <a:cubicBezTo>
                    <a:pt x="20221" y="8610"/>
                    <a:pt x="20202" y="8603"/>
                    <a:pt x="20202" y="8591"/>
                  </a:cubicBezTo>
                  <a:cubicBezTo>
                    <a:pt x="20204" y="8568"/>
                    <a:pt x="20258" y="8554"/>
                    <a:pt x="20312" y="8554"/>
                  </a:cubicBezTo>
                  <a:cubicBezTo>
                    <a:pt x="20340" y="8554"/>
                    <a:pt x="20368" y="8558"/>
                    <a:pt x="20390" y="8566"/>
                  </a:cubicBezTo>
                  <a:cubicBezTo>
                    <a:pt x="20406" y="8572"/>
                    <a:pt x="20419" y="8576"/>
                    <a:pt x="20426" y="8576"/>
                  </a:cubicBezTo>
                  <a:cubicBezTo>
                    <a:pt x="20431" y="8576"/>
                    <a:pt x="20433" y="8574"/>
                    <a:pt x="20431" y="8570"/>
                  </a:cubicBezTo>
                  <a:cubicBezTo>
                    <a:pt x="20428" y="8559"/>
                    <a:pt x="20445" y="8545"/>
                    <a:pt x="20470" y="8538"/>
                  </a:cubicBezTo>
                  <a:cubicBezTo>
                    <a:pt x="20477" y="8536"/>
                    <a:pt x="20484" y="8535"/>
                    <a:pt x="20490" y="8535"/>
                  </a:cubicBezTo>
                  <a:cubicBezTo>
                    <a:pt x="20500" y="8535"/>
                    <a:pt x="20507" y="8539"/>
                    <a:pt x="20504" y="8545"/>
                  </a:cubicBezTo>
                  <a:cubicBezTo>
                    <a:pt x="20501" y="8556"/>
                    <a:pt x="20522" y="8566"/>
                    <a:pt x="20543" y="8566"/>
                  </a:cubicBezTo>
                  <a:cubicBezTo>
                    <a:pt x="20567" y="8566"/>
                    <a:pt x="20633" y="8573"/>
                    <a:pt x="20689" y="8583"/>
                  </a:cubicBezTo>
                  <a:cubicBezTo>
                    <a:pt x="20726" y="8590"/>
                    <a:pt x="20762" y="8593"/>
                    <a:pt x="20787" y="8593"/>
                  </a:cubicBezTo>
                  <a:cubicBezTo>
                    <a:pt x="20800" y="8593"/>
                    <a:pt x="20810" y="8592"/>
                    <a:pt x="20813" y="8591"/>
                  </a:cubicBezTo>
                  <a:cubicBezTo>
                    <a:pt x="20821" y="8585"/>
                    <a:pt x="20838" y="8582"/>
                    <a:pt x="20854" y="8582"/>
                  </a:cubicBezTo>
                  <a:cubicBezTo>
                    <a:pt x="20860" y="8582"/>
                    <a:pt x="20866" y="8582"/>
                    <a:pt x="20872" y="8583"/>
                  </a:cubicBezTo>
                  <a:cubicBezTo>
                    <a:pt x="20901" y="8586"/>
                    <a:pt x="20936" y="8588"/>
                    <a:pt x="20974" y="8588"/>
                  </a:cubicBezTo>
                  <a:cubicBezTo>
                    <a:pt x="21076" y="8588"/>
                    <a:pt x="21198" y="8578"/>
                    <a:pt x="21271" y="8563"/>
                  </a:cubicBezTo>
                  <a:cubicBezTo>
                    <a:pt x="21279" y="8561"/>
                    <a:pt x="21286" y="8560"/>
                    <a:pt x="21292" y="8560"/>
                  </a:cubicBezTo>
                  <a:cubicBezTo>
                    <a:pt x="21307" y="8560"/>
                    <a:pt x="21315" y="8566"/>
                    <a:pt x="21313" y="8573"/>
                  </a:cubicBezTo>
                  <a:cubicBezTo>
                    <a:pt x="21311" y="8580"/>
                    <a:pt x="21316" y="8584"/>
                    <a:pt x="21325" y="8584"/>
                  </a:cubicBezTo>
                  <a:cubicBezTo>
                    <a:pt x="21333" y="8584"/>
                    <a:pt x="21345" y="8581"/>
                    <a:pt x="21358" y="8577"/>
                  </a:cubicBezTo>
                  <a:cubicBezTo>
                    <a:pt x="21372" y="8571"/>
                    <a:pt x="21382" y="8568"/>
                    <a:pt x="21390" y="8568"/>
                  </a:cubicBezTo>
                  <a:cubicBezTo>
                    <a:pt x="21402" y="8568"/>
                    <a:pt x="21408" y="8574"/>
                    <a:pt x="21410" y="8587"/>
                  </a:cubicBezTo>
                  <a:cubicBezTo>
                    <a:pt x="21411" y="8597"/>
                    <a:pt x="21413" y="8602"/>
                    <a:pt x="21417" y="8602"/>
                  </a:cubicBezTo>
                  <a:cubicBezTo>
                    <a:pt x="21420" y="8602"/>
                    <a:pt x="21425" y="8597"/>
                    <a:pt x="21434" y="8587"/>
                  </a:cubicBezTo>
                  <a:cubicBezTo>
                    <a:pt x="21445" y="8573"/>
                    <a:pt x="21459" y="8567"/>
                    <a:pt x="21479" y="8567"/>
                  </a:cubicBezTo>
                  <a:cubicBezTo>
                    <a:pt x="21490" y="8567"/>
                    <a:pt x="21504" y="8569"/>
                    <a:pt x="21521" y="8573"/>
                  </a:cubicBezTo>
                  <a:cubicBezTo>
                    <a:pt x="21540" y="8577"/>
                    <a:pt x="21562" y="8578"/>
                    <a:pt x="21582" y="8578"/>
                  </a:cubicBezTo>
                  <a:cubicBezTo>
                    <a:pt x="21602" y="8578"/>
                    <a:pt x="21620" y="8577"/>
                    <a:pt x="21632" y="8573"/>
                  </a:cubicBezTo>
                  <a:cubicBezTo>
                    <a:pt x="21638" y="8572"/>
                    <a:pt x="21647" y="8572"/>
                    <a:pt x="21656" y="8572"/>
                  </a:cubicBezTo>
                  <a:cubicBezTo>
                    <a:pt x="21680" y="8572"/>
                    <a:pt x="21712" y="8575"/>
                    <a:pt x="21733" y="8580"/>
                  </a:cubicBezTo>
                  <a:cubicBezTo>
                    <a:pt x="21750" y="8585"/>
                    <a:pt x="21763" y="8587"/>
                    <a:pt x="21773" y="8587"/>
                  </a:cubicBezTo>
                  <a:cubicBezTo>
                    <a:pt x="21785" y="8587"/>
                    <a:pt x="21792" y="8583"/>
                    <a:pt x="21792" y="8573"/>
                  </a:cubicBezTo>
                  <a:cubicBezTo>
                    <a:pt x="21794" y="8547"/>
                    <a:pt x="21985" y="8513"/>
                    <a:pt x="22081" y="8513"/>
                  </a:cubicBezTo>
                  <a:cubicBezTo>
                    <a:pt x="22111" y="8513"/>
                    <a:pt x="22132" y="8516"/>
                    <a:pt x="22135" y="8524"/>
                  </a:cubicBezTo>
                  <a:cubicBezTo>
                    <a:pt x="22140" y="8539"/>
                    <a:pt x="22143" y="8547"/>
                    <a:pt x="22151" y="8547"/>
                  </a:cubicBezTo>
                  <a:cubicBezTo>
                    <a:pt x="22161" y="8547"/>
                    <a:pt x="22178" y="8536"/>
                    <a:pt x="22215" y="8514"/>
                  </a:cubicBezTo>
                  <a:cubicBezTo>
                    <a:pt x="22235" y="8498"/>
                    <a:pt x="22254" y="8491"/>
                    <a:pt x="22268" y="8491"/>
                  </a:cubicBezTo>
                  <a:cubicBezTo>
                    <a:pt x="22275" y="8491"/>
                    <a:pt x="22280" y="8493"/>
                    <a:pt x="22284" y="8497"/>
                  </a:cubicBezTo>
                  <a:cubicBezTo>
                    <a:pt x="22289" y="8500"/>
                    <a:pt x="22295" y="8501"/>
                    <a:pt x="22301" y="8501"/>
                  </a:cubicBezTo>
                  <a:cubicBezTo>
                    <a:pt x="22309" y="8501"/>
                    <a:pt x="22317" y="8499"/>
                    <a:pt x="22322" y="8493"/>
                  </a:cubicBezTo>
                  <a:cubicBezTo>
                    <a:pt x="22327" y="8488"/>
                    <a:pt x="22331" y="8486"/>
                    <a:pt x="22334" y="8486"/>
                  </a:cubicBezTo>
                  <a:cubicBezTo>
                    <a:pt x="22337" y="8486"/>
                    <a:pt x="22338" y="8489"/>
                    <a:pt x="22336" y="8497"/>
                  </a:cubicBezTo>
                  <a:cubicBezTo>
                    <a:pt x="22333" y="8511"/>
                    <a:pt x="22346" y="8524"/>
                    <a:pt x="22370" y="8524"/>
                  </a:cubicBezTo>
                  <a:cubicBezTo>
                    <a:pt x="22405" y="8528"/>
                    <a:pt x="22409" y="8532"/>
                    <a:pt x="22388" y="8553"/>
                  </a:cubicBezTo>
                  <a:cubicBezTo>
                    <a:pt x="22364" y="8573"/>
                    <a:pt x="22375" y="8580"/>
                    <a:pt x="22430" y="8583"/>
                  </a:cubicBezTo>
                  <a:cubicBezTo>
                    <a:pt x="22449" y="8585"/>
                    <a:pt x="22469" y="8586"/>
                    <a:pt x="22486" y="8586"/>
                  </a:cubicBezTo>
                  <a:cubicBezTo>
                    <a:pt x="22503" y="8586"/>
                    <a:pt x="22517" y="8585"/>
                    <a:pt x="22524" y="8583"/>
                  </a:cubicBezTo>
                  <a:cubicBezTo>
                    <a:pt x="22529" y="8582"/>
                    <a:pt x="22536" y="8581"/>
                    <a:pt x="22546" y="8581"/>
                  </a:cubicBezTo>
                  <a:cubicBezTo>
                    <a:pt x="22603" y="8581"/>
                    <a:pt x="22728" y="8604"/>
                    <a:pt x="22770" y="8622"/>
                  </a:cubicBezTo>
                  <a:cubicBezTo>
                    <a:pt x="22783" y="8628"/>
                    <a:pt x="22793" y="8631"/>
                    <a:pt x="22800" y="8631"/>
                  </a:cubicBezTo>
                  <a:cubicBezTo>
                    <a:pt x="22810" y="8631"/>
                    <a:pt x="22815" y="8625"/>
                    <a:pt x="22818" y="8612"/>
                  </a:cubicBezTo>
                  <a:cubicBezTo>
                    <a:pt x="22823" y="8596"/>
                    <a:pt x="22828" y="8589"/>
                    <a:pt x="22838" y="8589"/>
                  </a:cubicBezTo>
                  <a:cubicBezTo>
                    <a:pt x="22845" y="8589"/>
                    <a:pt x="22853" y="8592"/>
                    <a:pt x="22863" y="8597"/>
                  </a:cubicBezTo>
                  <a:cubicBezTo>
                    <a:pt x="22873" y="8602"/>
                    <a:pt x="22882" y="8604"/>
                    <a:pt x="22890" y="8604"/>
                  </a:cubicBezTo>
                  <a:cubicBezTo>
                    <a:pt x="22901" y="8604"/>
                    <a:pt x="22911" y="8599"/>
                    <a:pt x="22919" y="8587"/>
                  </a:cubicBezTo>
                  <a:cubicBezTo>
                    <a:pt x="22934" y="8567"/>
                    <a:pt x="23049" y="8548"/>
                    <a:pt x="23122" y="8548"/>
                  </a:cubicBezTo>
                  <a:cubicBezTo>
                    <a:pt x="23153" y="8548"/>
                    <a:pt x="23176" y="8551"/>
                    <a:pt x="23182" y="8559"/>
                  </a:cubicBezTo>
                  <a:cubicBezTo>
                    <a:pt x="23185" y="8561"/>
                    <a:pt x="23190" y="8563"/>
                    <a:pt x="23198" y="8563"/>
                  </a:cubicBezTo>
                  <a:cubicBezTo>
                    <a:pt x="23213" y="8563"/>
                    <a:pt x="23236" y="8558"/>
                    <a:pt x="23259" y="8549"/>
                  </a:cubicBezTo>
                  <a:cubicBezTo>
                    <a:pt x="23282" y="8540"/>
                    <a:pt x="23310" y="8535"/>
                    <a:pt x="23331" y="8535"/>
                  </a:cubicBezTo>
                  <a:cubicBezTo>
                    <a:pt x="23342" y="8535"/>
                    <a:pt x="23351" y="8536"/>
                    <a:pt x="23356" y="8538"/>
                  </a:cubicBezTo>
                  <a:cubicBezTo>
                    <a:pt x="23367" y="8542"/>
                    <a:pt x="23380" y="8543"/>
                    <a:pt x="23395" y="8543"/>
                  </a:cubicBezTo>
                  <a:cubicBezTo>
                    <a:pt x="23409" y="8543"/>
                    <a:pt x="23424" y="8542"/>
                    <a:pt x="23436" y="8538"/>
                  </a:cubicBezTo>
                  <a:cubicBezTo>
                    <a:pt x="23450" y="8534"/>
                    <a:pt x="23478" y="8533"/>
                    <a:pt x="23509" y="8533"/>
                  </a:cubicBezTo>
                  <a:cubicBezTo>
                    <a:pt x="23531" y="8533"/>
                    <a:pt x="23555" y="8534"/>
                    <a:pt x="23578" y="8535"/>
                  </a:cubicBezTo>
                  <a:lnTo>
                    <a:pt x="23679" y="8542"/>
                  </a:lnTo>
                  <a:lnTo>
                    <a:pt x="23599" y="8563"/>
                  </a:lnTo>
                  <a:cubicBezTo>
                    <a:pt x="23544" y="8580"/>
                    <a:pt x="23533" y="8587"/>
                    <a:pt x="23557" y="8594"/>
                  </a:cubicBezTo>
                  <a:cubicBezTo>
                    <a:pt x="23564" y="8596"/>
                    <a:pt x="23573" y="8598"/>
                    <a:pt x="23581" y="8598"/>
                  </a:cubicBezTo>
                  <a:cubicBezTo>
                    <a:pt x="23598" y="8598"/>
                    <a:pt x="23614" y="8594"/>
                    <a:pt x="23624" y="8587"/>
                  </a:cubicBezTo>
                  <a:cubicBezTo>
                    <a:pt x="23631" y="8582"/>
                    <a:pt x="23636" y="8580"/>
                    <a:pt x="23640" y="8580"/>
                  </a:cubicBezTo>
                  <a:cubicBezTo>
                    <a:pt x="23648" y="8580"/>
                    <a:pt x="23650" y="8588"/>
                    <a:pt x="23648" y="8604"/>
                  </a:cubicBezTo>
                  <a:cubicBezTo>
                    <a:pt x="23645" y="8622"/>
                    <a:pt x="23652" y="8633"/>
                    <a:pt x="23670" y="8633"/>
                  </a:cubicBezTo>
                  <a:cubicBezTo>
                    <a:pt x="23673" y="8633"/>
                    <a:pt x="23676" y="8633"/>
                    <a:pt x="23679" y="8632"/>
                  </a:cubicBezTo>
                  <a:cubicBezTo>
                    <a:pt x="23689" y="8628"/>
                    <a:pt x="23711" y="8626"/>
                    <a:pt x="23734" y="8626"/>
                  </a:cubicBezTo>
                  <a:cubicBezTo>
                    <a:pt x="23750" y="8626"/>
                    <a:pt x="23767" y="8627"/>
                    <a:pt x="23783" y="8628"/>
                  </a:cubicBezTo>
                  <a:cubicBezTo>
                    <a:pt x="23793" y="8630"/>
                    <a:pt x="23806" y="8630"/>
                    <a:pt x="23819" y="8630"/>
                  </a:cubicBezTo>
                  <a:cubicBezTo>
                    <a:pt x="23850" y="8630"/>
                    <a:pt x="23886" y="8627"/>
                    <a:pt x="23908" y="8625"/>
                  </a:cubicBezTo>
                  <a:cubicBezTo>
                    <a:pt x="23913" y="8624"/>
                    <a:pt x="23919" y="8624"/>
                    <a:pt x="23925" y="8624"/>
                  </a:cubicBezTo>
                  <a:cubicBezTo>
                    <a:pt x="23953" y="8624"/>
                    <a:pt x="23986" y="8630"/>
                    <a:pt x="24008" y="8639"/>
                  </a:cubicBezTo>
                  <a:cubicBezTo>
                    <a:pt x="24042" y="8652"/>
                    <a:pt x="24106" y="8659"/>
                    <a:pt x="24155" y="8659"/>
                  </a:cubicBezTo>
                  <a:cubicBezTo>
                    <a:pt x="24186" y="8659"/>
                    <a:pt x="24211" y="8656"/>
                    <a:pt x="24216" y="8649"/>
                  </a:cubicBezTo>
                  <a:cubicBezTo>
                    <a:pt x="24219" y="8642"/>
                    <a:pt x="24235" y="8638"/>
                    <a:pt x="24252" y="8638"/>
                  </a:cubicBezTo>
                  <a:cubicBezTo>
                    <a:pt x="24258" y="8638"/>
                    <a:pt x="24264" y="8638"/>
                    <a:pt x="24269" y="8639"/>
                  </a:cubicBezTo>
                  <a:cubicBezTo>
                    <a:pt x="24276" y="8640"/>
                    <a:pt x="24285" y="8640"/>
                    <a:pt x="24294" y="8640"/>
                  </a:cubicBezTo>
                  <a:cubicBezTo>
                    <a:pt x="24320" y="8640"/>
                    <a:pt x="24350" y="8637"/>
                    <a:pt x="24373" y="8632"/>
                  </a:cubicBezTo>
                  <a:cubicBezTo>
                    <a:pt x="24388" y="8630"/>
                    <a:pt x="24409" y="8629"/>
                    <a:pt x="24430" y="8629"/>
                  </a:cubicBezTo>
                  <a:cubicBezTo>
                    <a:pt x="24450" y="8629"/>
                    <a:pt x="24470" y="8630"/>
                    <a:pt x="24484" y="8632"/>
                  </a:cubicBezTo>
                  <a:cubicBezTo>
                    <a:pt x="24501" y="8636"/>
                    <a:pt x="24520" y="8637"/>
                    <a:pt x="24539" y="8637"/>
                  </a:cubicBezTo>
                  <a:cubicBezTo>
                    <a:pt x="24557" y="8637"/>
                    <a:pt x="24574" y="8636"/>
                    <a:pt x="24588" y="8632"/>
                  </a:cubicBezTo>
                  <a:cubicBezTo>
                    <a:pt x="24597" y="8630"/>
                    <a:pt x="24606" y="8628"/>
                    <a:pt x="24613" y="8628"/>
                  </a:cubicBezTo>
                  <a:cubicBezTo>
                    <a:pt x="24627" y="8628"/>
                    <a:pt x="24637" y="8632"/>
                    <a:pt x="24639" y="8639"/>
                  </a:cubicBezTo>
                  <a:cubicBezTo>
                    <a:pt x="24642" y="8647"/>
                    <a:pt x="24651" y="8650"/>
                    <a:pt x="24666" y="8650"/>
                  </a:cubicBezTo>
                  <a:cubicBezTo>
                    <a:pt x="24679" y="8650"/>
                    <a:pt x="24695" y="8648"/>
                    <a:pt x="24713" y="8642"/>
                  </a:cubicBezTo>
                  <a:cubicBezTo>
                    <a:pt x="24740" y="8636"/>
                    <a:pt x="24766" y="8633"/>
                    <a:pt x="24790" y="8633"/>
                  </a:cubicBezTo>
                  <a:cubicBezTo>
                    <a:pt x="24843" y="8633"/>
                    <a:pt x="24884" y="8648"/>
                    <a:pt x="24893" y="8674"/>
                  </a:cubicBezTo>
                  <a:cubicBezTo>
                    <a:pt x="24896" y="8684"/>
                    <a:pt x="24911" y="8693"/>
                    <a:pt x="24929" y="8693"/>
                  </a:cubicBezTo>
                  <a:cubicBezTo>
                    <a:pt x="24934" y="8693"/>
                    <a:pt x="24940" y="8692"/>
                    <a:pt x="24945" y="8691"/>
                  </a:cubicBezTo>
                  <a:cubicBezTo>
                    <a:pt x="24954" y="8688"/>
                    <a:pt x="24964" y="8687"/>
                    <a:pt x="24973" y="8687"/>
                  </a:cubicBezTo>
                  <a:cubicBezTo>
                    <a:pt x="24988" y="8687"/>
                    <a:pt x="25002" y="8690"/>
                    <a:pt x="25011" y="8695"/>
                  </a:cubicBezTo>
                  <a:cubicBezTo>
                    <a:pt x="25015" y="8699"/>
                    <a:pt x="25022" y="8701"/>
                    <a:pt x="25030" y="8701"/>
                  </a:cubicBezTo>
                  <a:cubicBezTo>
                    <a:pt x="25042" y="8701"/>
                    <a:pt x="25058" y="8696"/>
                    <a:pt x="25073" y="8687"/>
                  </a:cubicBezTo>
                  <a:cubicBezTo>
                    <a:pt x="25089" y="8679"/>
                    <a:pt x="25106" y="8674"/>
                    <a:pt x="25118" y="8674"/>
                  </a:cubicBezTo>
                  <a:cubicBezTo>
                    <a:pt x="25124" y="8674"/>
                    <a:pt x="25129" y="8675"/>
                    <a:pt x="25132" y="8677"/>
                  </a:cubicBezTo>
                  <a:cubicBezTo>
                    <a:pt x="25188" y="8717"/>
                    <a:pt x="25756" y="8800"/>
                    <a:pt x="25948" y="8800"/>
                  </a:cubicBezTo>
                  <a:cubicBezTo>
                    <a:pt x="25958" y="8800"/>
                    <a:pt x="25968" y="8800"/>
                    <a:pt x="25976" y="8799"/>
                  </a:cubicBezTo>
                  <a:cubicBezTo>
                    <a:pt x="25978" y="8799"/>
                    <a:pt x="25980" y="8799"/>
                    <a:pt x="25982" y="8799"/>
                  </a:cubicBezTo>
                  <a:cubicBezTo>
                    <a:pt x="26052" y="8799"/>
                    <a:pt x="26106" y="8863"/>
                    <a:pt x="26069" y="8906"/>
                  </a:cubicBezTo>
                  <a:cubicBezTo>
                    <a:pt x="26038" y="8940"/>
                    <a:pt x="26038" y="8952"/>
                    <a:pt x="26081" y="8952"/>
                  </a:cubicBezTo>
                  <a:cubicBezTo>
                    <a:pt x="26096" y="8952"/>
                    <a:pt x="26116" y="8951"/>
                    <a:pt x="26142" y="8948"/>
                  </a:cubicBezTo>
                  <a:cubicBezTo>
                    <a:pt x="26154" y="8946"/>
                    <a:pt x="26166" y="8946"/>
                    <a:pt x="26179" y="8946"/>
                  </a:cubicBezTo>
                  <a:cubicBezTo>
                    <a:pt x="26222" y="8946"/>
                    <a:pt x="26266" y="8955"/>
                    <a:pt x="26288" y="8966"/>
                  </a:cubicBezTo>
                  <a:cubicBezTo>
                    <a:pt x="26310" y="8979"/>
                    <a:pt x="26339" y="8988"/>
                    <a:pt x="26360" y="8988"/>
                  </a:cubicBezTo>
                  <a:cubicBezTo>
                    <a:pt x="26365" y="8988"/>
                    <a:pt x="26370" y="8988"/>
                    <a:pt x="26375" y="8986"/>
                  </a:cubicBezTo>
                  <a:cubicBezTo>
                    <a:pt x="26386" y="8983"/>
                    <a:pt x="26395" y="8982"/>
                    <a:pt x="26403" y="8982"/>
                  </a:cubicBezTo>
                  <a:cubicBezTo>
                    <a:pt x="26434" y="8982"/>
                    <a:pt x="26444" y="9002"/>
                    <a:pt x="26434" y="9035"/>
                  </a:cubicBezTo>
                  <a:cubicBezTo>
                    <a:pt x="26430" y="9048"/>
                    <a:pt x="26427" y="9055"/>
                    <a:pt x="26423" y="9055"/>
                  </a:cubicBezTo>
                  <a:cubicBezTo>
                    <a:pt x="26419" y="9055"/>
                    <a:pt x="26414" y="9047"/>
                    <a:pt x="26409" y="9031"/>
                  </a:cubicBezTo>
                  <a:cubicBezTo>
                    <a:pt x="26403" y="9017"/>
                    <a:pt x="26398" y="9010"/>
                    <a:pt x="26395" y="9010"/>
                  </a:cubicBezTo>
                  <a:cubicBezTo>
                    <a:pt x="26393" y="9010"/>
                    <a:pt x="26392" y="9013"/>
                    <a:pt x="26392" y="9020"/>
                  </a:cubicBezTo>
                  <a:cubicBezTo>
                    <a:pt x="26386" y="9051"/>
                    <a:pt x="26426" y="9079"/>
                    <a:pt x="26461" y="9079"/>
                  </a:cubicBezTo>
                  <a:cubicBezTo>
                    <a:pt x="26470" y="9079"/>
                    <a:pt x="26478" y="9077"/>
                    <a:pt x="26485" y="9073"/>
                  </a:cubicBezTo>
                  <a:cubicBezTo>
                    <a:pt x="26492" y="9068"/>
                    <a:pt x="26500" y="9065"/>
                    <a:pt x="26510" y="9065"/>
                  </a:cubicBezTo>
                  <a:cubicBezTo>
                    <a:pt x="26527" y="9065"/>
                    <a:pt x="26547" y="9073"/>
                    <a:pt x="26562" y="9086"/>
                  </a:cubicBezTo>
                  <a:cubicBezTo>
                    <a:pt x="26580" y="9099"/>
                    <a:pt x="26601" y="9107"/>
                    <a:pt x="26614" y="9107"/>
                  </a:cubicBezTo>
                  <a:cubicBezTo>
                    <a:pt x="26619" y="9107"/>
                    <a:pt x="26623" y="9106"/>
                    <a:pt x="26624" y="9104"/>
                  </a:cubicBezTo>
                  <a:cubicBezTo>
                    <a:pt x="26628" y="9101"/>
                    <a:pt x="26633" y="9100"/>
                    <a:pt x="26639" y="9100"/>
                  </a:cubicBezTo>
                  <a:cubicBezTo>
                    <a:pt x="26651" y="9100"/>
                    <a:pt x="26666" y="9104"/>
                    <a:pt x="26679" y="9111"/>
                  </a:cubicBezTo>
                  <a:cubicBezTo>
                    <a:pt x="26699" y="9123"/>
                    <a:pt x="26716" y="9128"/>
                    <a:pt x="26727" y="9128"/>
                  </a:cubicBezTo>
                  <a:cubicBezTo>
                    <a:pt x="26743" y="9128"/>
                    <a:pt x="26748" y="9117"/>
                    <a:pt x="26732" y="9097"/>
                  </a:cubicBezTo>
                  <a:cubicBezTo>
                    <a:pt x="26714" y="9080"/>
                    <a:pt x="26721" y="9070"/>
                    <a:pt x="26767" y="9059"/>
                  </a:cubicBezTo>
                  <a:cubicBezTo>
                    <a:pt x="26798" y="9049"/>
                    <a:pt x="26825" y="9031"/>
                    <a:pt x="26829" y="9017"/>
                  </a:cubicBezTo>
                  <a:cubicBezTo>
                    <a:pt x="26836" y="8998"/>
                    <a:pt x="26852" y="8988"/>
                    <a:pt x="26872" y="8988"/>
                  </a:cubicBezTo>
                  <a:cubicBezTo>
                    <a:pt x="26894" y="8988"/>
                    <a:pt x="26921" y="9000"/>
                    <a:pt x="26943" y="9024"/>
                  </a:cubicBezTo>
                  <a:cubicBezTo>
                    <a:pt x="26964" y="9044"/>
                    <a:pt x="26975" y="9054"/>
                    <a:pt x="26983" y="9054"/>
                  </a:cubicBezTo>
                  <a:cubicBezTo>
                    <a:pt x="26991" y="9054"/>
                    <a:pt x="26996" y="9046"/>
                    <a:pt x="27002" y="9031"/>
                  </a:cubicBezTo>
                  <a:cubicBezTo>
                    <a:pt x="27019" y="8996"/>
                    <a:pt x="27085" y="8960"/>
                    <a:pt x="27125" y="8960"/>
                  </a:cubicBezTo>
                  <a:cubicBezTo>
                    <a:pt x="27136" y="8960"/>
                    <a:pt x="27146" y="8963"/>
                    <a:pt x="27152" y="8969"/>
                  </a:cubicBezTo>
                  <a:cubicBezTo>
                    <a:pt x="27156" y="8973"/>
                    <a:pt x="27159" y="8974"/>
                    <a:pt x="27160" y="8974"/>
                  </a:cubicBezTo>
                  <a:cubicBezTo>
                    <a:pt x="27163" y="8974"/>
                    <a:pt x="27163" y="8969"/>
                    <a:pt x="27158" y="8958"/>
                  </a:cubicBezTo>
                  <a:cubicBezTo>
                    <a:pt x="27124" y="8868"/>
                    <a:pt x="27127" y="8854"/>
                    <a:pt x="27196" y="8847"/>
                  </a:cubicBezTo>
                  <a:cubicBezTo>
                    <a:pt x="27256" y="8844"/>
                    <a:pt x="27262" y="8841"/>
                    <a:pt x="27238" y="8802"/>
                  </a:cubicBezTo>
                  <a:cubicBezTo>
                    <a:pt x="27225" y="8782"/>
                    <a:pt x="27200" y="8757"/>
                    <a:pt x="27186" y="8747"/>
                  </a:cubicBezTo>
                  <a:cubicBezTo>
                    <a:pt x="27155" y="8726"/>
                    <a:pt x="27169" y="8698"/>
                    <a:pt x="27225" y="8684"/>
                  </a:cubicBezTo>
                  <a:cubicBezTo>
                    <a:pt x="27230" y="8683"/>
                    <a:pt x="27235" y="8682"/>
                    <a:pt x="27239" y="8682"/>
                  </a:cubicBezTo>
                  <a:cubicBezTo>
                    <a:pt x="27256" y="8682"/>
                    <a:pt x="27262" y="8692"/>
                    <a:pt x="27262" y="8712"/>
                  </a:cubicBezTo>
                  <a:cubicBezTo>
                    <a:pt x="27261" y="8728"/>
                    <a:pt x="27261" y="8736"/>
                    <a:pt x="27263" y="8736"/>
                  </a:cubicBezTo>
                  <a:cubicBezTo>
                    <a:pt x="27264" y="8736"/>
                    <a:pt x="27268" y="8729"/>
                    <a:pt x="27273" y="8716"/>
                  </a:cubicBezTo>
                  <a:cubicBezTo>
                    <a:pt x="27280" y="8695"/>
                    <a:pt x="27291" y="8688"/>
                    <a:pt x="27317" y="8688"/>
                  </a:cubicBezTo>
                  <a:cubicBezTo>
                    <a:pt x="27327" y="8688"/>
                    <a:pt x="27339" y="8689"/>
                    <a:pt x="27353" y="8691"/>
                  </a:cubicBezTo>
                  <a:cubicBezTo>
                    <a:pt x="27387" y="8695"/>
                    <a:pt x="27422" y="8708"/>
                    <a:pt x="27425" y="8722"/>
                  </a:cubicBezTo>
                  <a:cubicBezTo>
                    <a:pt x="27426" y="8727"/>
                    <a:pt x="27428" y="8729"/>
                    <a:pt x="27430" y="8729"/>
                  </a:cubicBezTo>
                  <a:cubicBezTo>
                    <a:pt x="27436" y="8729"/>
                    <a:pt x="27444" y="8718"/>
                    <a:pt x="27454" y="8702"/>
                  </a:cubicBezTo>
                  <a:cubicBezTo>
                    <a:pt x="27464" y="8675"/>
                    <a:pt x="27469" y="8664"/>
                    <a:pt x="27483" y="8664"/>
                  </a:cubicBezTo>
                  <a:cubicBezTo>
                    <a:pt x="27492" y="8664"/>
                    <a:pt x="27505" y="8669"/>
                    <a:pt x="27526" y="8677"/>
                  </a:cubicBezTo>
                  <a:cubicBezTo>
                    <a:pt x="27550" y="8689"/>
                    <a:pt x="27578" y="8699"/>
                    <a:pt x="27591" y="8699"/>
                  </a:cubicBezTo>
                  <a:cubicBezTo>
                    <a:pt x="27593" y="8699"/>
                    <a:pt x="27594" y="8699"/>
                    <a:pt x="27595" y="8698"/>
                  </a:cubicBezTo>
                  <a:cubicBezTo>
                    <a:pt x="27598" y="8698"/>
                    <a:pt x="27601" y="8698"/>
                    <a:pt x="27606" y="8698"/>
                  </a:cubicBezTo>
                  <a:cubicBezTo>
                    <a:pt x="27641" y="8698"/>
                    <a:pt x="27745" y="8708"/>
                    <a:pt x="27887" y="8729"/>
                  </a:cubicBezTo>
                  <a:cubicBezTo>
                    <a:pt x="27936" y="8737"/>
                    <a:pt x="27991" y="8747"/>
                    <a:pt x="28012" y="8757"/>
                  </a:cubicBezTo>
                  <a:cubicBezTo>
                    <a:pt x="28024" y="8763"/>
                    <a:pt x="28043" y="8765"/>
                    <a:pt x="28064" y="8765"/>
                  </a:cubicBezTo>
                  <a:cubicBezTo>
                    <a:pt x="28097" y="8765"/>
                    <a:pt x="28135" y="8759"/>
                    <a:pt x="28165" y="8747"/>
                  </a:cubicBezTo>
                  <a:cubicBezTo>
                    <a:pt x="28166" y="8746"/>
                    <a:pt x="28167" y="8746"/>
                    <a:pt x="28167" y="8746"/>
                  </a:cubicBezTo>
                  <a:cubicBezTo>
                    <a:pt x="28173" y="8746"/>
                    <a:pt x="28178" y="8755"/>
                    <a:pt x="28175" y="8771"/>
                  </a:cubicBezTo>
                  <a:cubicBezTo>
                    <a:pt x="28175" y="8788"/>
                    <a:pt x="28189" y="8802"/>
                    <a:pt x="28210" y="8802"/>
                  </a:cubicBezTo>
                  <a:cubicBezTo>
                    <a:pt x="28213" y="8803"/>
                    <a:pt x="28216" y="8803"/>
                    <a:pt x="28218" y="8803"/>
                  </a:cubicBezTo>
                  <a:cubicBezTo>
                    <a:pt x="28237" y="8803"/>
                    <a:pt x="28247" y="8793"/>
                    <a:pt x="28241" y="8778"/>
                  </a:cubicBezTo>
                  <a:cubicBezTo>
                    <a:pt x="28237" y="8761"/>
                    <a:pt x="28251" y="8750"/>
                    <a:pt x="28279" y="8747"/>
                  </a:cubicBezTo>
                  <a:cubicBezTo>
                    <a:pt x="28307" y="8747"/>
                    <a:pt x="28331" y="8737"/>
                    <a:pt x="28335" y="8722"/>
                  </a:cubicBezTo>
                  <a:cubicBezTo>
                    <a:pt x="28338" y="8713"/>
                    <a:pt x="28351" y="8704"/>
                    <a:pt x="28368" y="8704"/>
                  </a:cubicBezTo>
                  <a:cubicBezTo>
                    <a:pt x="28371" y="8704"/>
                    <a:pt x="28374" y="8704"/>
                    <a:pt x="28376" y="8705"/>
                  </a:cubicBezTo>
                  <a:cubicBezTo>
                    <a:pt x="28397" y="8705"/>
                    <a:pt x="28407" y="8698"/>
                    <a:pt x="28404" y="8677"/>
                  </a:cubicBezTo>
                  <a:cubicBezTo>
                    <a:pt x="28397" y="8660"/>
                    <a:pt x="28370" y="8649"/>
                    <a:pt x="28338" y="8649"/>
                  </a:cubicBezTo>
                  <a:cubicBezTo>
                    <a:pt x="28311" y="8649"/>
                    <a:pt x="28258" y="8628"/>
                    <a:pt x="28224" y="8604"/>
                  </a:cubicBezTo>
                  <a:cubicBezTo>
                    <a:pt x="28192" y="8579"/>
                    <a:pt x="28151" y="8562"/>
                    <a:pt x="28131" y="8562"/>
                  </a:cubicBezTo>
                  <a:cubicBezTo>
                    <a:pt x="28130" y="8562"/>
                    <a:pt x="28128" y="8562"/>
                    <a:pt x="28127" y="8563"/>
                  </a:cubicBezTo>
                  <a:cubicBezTo>
                    <a:pt x="28121" y="8564"/>
                    <a:pt x="28117" y="8565"/>
                    <a:pt x="28114" y="8565"/>
                  </a:cubicBezTo>
                  <a:cubicBezTo>
                    <a:pt x="28104" y="8565"/>
                    <a:pt x="28108" y="8555"/>
                    <a:pt x="28127" y="8532"/>
                  </a:cubicBezTo>
                  <a:cubicBezTo>
                    <a:pt x="28147" y="8511"/>
                    <a:pt x="28151" y="8490"/>
                    <a:pt x="28141" y="8483"/>
                  </a:cubicBezTo>
                  <a:cubicBezTo>
                    <a:pt x="28120" y="8473"/>
                    <a:pt x="28187" y="8386"/>
                    <a:pt x="28215" y="8386"/>
                  </a:cubicBezTo>
                  <a:cubicBezTo>
                    <a:pt x="28215" y="8386"/>
                    <a:pt x="28216" y="8386"/>
                    <a:pt x="28216" y="8386"/>
                  </a:cubicBezTo>
                  <a:cubicBezTo>
                    <a:pt x="28224" y="8386"/>
                    <a:pt x="28224" y="8365"/>
                    <a:pt x="28213" y="8337"/>
                  </a:cubicBezTo>
                  <a:cubicBezTo>
                    <a:pt x="28205" y="8314"/>
                    <a:pt x="28189" y="8301"/>
                    <a:pt x="28175" y="8301"/>
                  </a:cubicBezTo>
                  <a:cubicBezTo>
                    <a:pt x="28171" y="8301"/>
                    <a:pt x="28168" y="8301"/>
                    <a:pt x="28165" y="8303"/>
                  </a:cubicBezTo>
                  <a:cubicBezTo>
                    <a:pt x="28160" y="8305"/>
                    <a:pt x="28155" y="8306"/>
                    <a:pt x="28151" y="8306"/>
                  </a:cubicBezTo>
                  <a:cubicBezTo>
                    <a:pt x="28135" y="8306"/>
                    <a:pt x="28120" y="8294"/>
                    <a:pt x="28109" y="8274"/>
                  </a:cubicBezTo>
                  <a:cubicBezTo>
                    <a:pt x="28098" y="8250"/>
                    <a:pt x="28083" y="8237"/>
                    <a:pt x="28070" y="8237"/>
                  </a:cubicBezTo>
                  <a:cubicBezTo>
                    <a:pt x="28059" y="8237"/>
                    <a:pt x="28050" y="8246"/>
                    <a:pt x="28043" y="8264"/>
                  </a:cubicBezTo>
                  <a:cubicBezTo>
                    <a:pt x="28038" y="8275"/>
                    <a:pt x="28024" y="8281"/>
                    <a:pt x="28001" y="8281"/>
                  </a:cubicBezTo>
                  <a:cubicBezTo>
                    <a:pt x="27993" y="8281"/>
                    <a:pt x="27984" y="8280"/>
                    <a:pt x="27974" y="8279"/>
                  </a:cubicBezTo>
                  <a:cubicBezTo>
                    <a:pt x="27922" y="8271"/>
                    <a:pt x="27912" y="8261"/>
                    <a:pt x="27912" y="8216"/>
                  </a:cubicBezTo>
                  <a:cubicBezTo>
                    <a:pt x="27905" y="8112"/>
                    <a:pt x="27917" y="8066"/>
                    <a:pt x="27941" y="8066"/>
                  </a:cubicBezTo>
                  <a:cubicBezTo>
                    <a:pt x="27942" y="8066"/>
                    <a:pt x="27944" y="8066"/>
                    <a:pt x="27946" y="8066"/>
                  </a:cubicBezTo>
                  <a:cubicBezTo>
                    <a:pt x="27952" y="8068"/>
                    <a:pt x="27956" y="8069"/>
                    <a:pt x="27959" y="8069"/>
                  </a:cubicBezTo>
                  <a:cubicBezTo>
                    <a:pt x="27966" y="8069"/>
                    <a:pt x="27963" y="8063"/>
                    <a:pt x="27953" y="8056"/>
                  </a:cubicBezTo>
                  <a:cubicBezTo>
                    <a:pt x="27946" y="8050"/>
                    <a:pt x="27935" y="8048"/>
                    <a:pt x="27925" y="8048"/>
                  </a:cubicBezTo>
                  <a:cubicBezTo>
                    <a:pt x="27916" y="8048"/>
                    <a:pt x="27907" y="8050"/>
                    <a:pt x="27901" y="8053"/>
                  </a:cubicBezTo>
                  <a:cubicBezTo>
                    <a:pt x="27896" y="8056"/>
                    <a:pt x="27892" y="8057"/>
                    <a:pt x="27889" y="8057"/>
                  </a:cubicBezTo>
                  <a:cubicBezTo>
                    <a:pt x="27880" y="8057"/>
                    <a:pt x="27877" y="8047"/>
                    <a:pt x="27877" y="8025"/>
                  </a:cubicBezTo>
                  <a:cubicBezTo>
                    <a:pt x="27877" y="8002"/>
                    <a:pt x="27874" y="7993"/>
                    <a:pt x="27864" y="7993"/>
                  </a:cubicBezTo>
                  <a:cubicBezTo>
                    <a:pt x="27859" y="7993"/>
                    <a:pt x="27852" y="7996"/>
                    <a:pt x="27842" y="8000"/>
                  </a:cubicBezTo>
                  <a:cubicBezTo>
                    <a:pt x="27831" y="8009"/>
                    <a:pt x="27819" y="8012"/>
                    <a:pt x="27807" y="8012"/>
                  </a:cubicBezTo>
                  <a:cubicBezTo>
                    <a:pt x="27799" y="8012"/>
                    <a:pt x="27792" y="8011"/>
                    <a:pt x="27787" y="8008"/>
                  </a:cubicBezTo>
                  <a:cubicBezTo>
                    <a:pt x="27779" y="8000"/>
                    <a:pt x="27779" y="7994"/>
                    <a:pt x="27786" y="7994"/>
                  </a:cubicBezTo>
                  <a:cubicBezTo>
                    <a:pt x="27788" y="7994"/>
                    <a:pt x="27792" y="7995"/>
                    <a:pt x="27797" y="7997"/>
                  </a:cubicBezTo>
                  <a:cubicBezTo>
                    <a:pt x="27799" y="7998"/>
                    <a:pt x="27802" y="7998"/>
                    <a:pt x="27804" y="7998"/>
                  </a:cubicBezTo>
                  <a:cubicBezTo>
                    <a:pt x="27814" y="7998"/>
                    <a:pt x="27820" y="7991"/>
                    <a:pt x="27818" y="7980"/>
                  </a:cubicBezTo>
                  <a:cubicBezTo>
                    <a:pt x="27814" y="7966"/>
                    <a:pt x="27835" y="7956"/>
                    <a:pt x="27863" y="7956"/>
                  </a:cubicBezTo>
                  <a:cubicBezTo>
                    <a:pt x="27915" y="7956"/>
                    <a:pt x="28008" y="7893"/>
                    <a:pt x="28002" y="7869"/>
                  </a:cubicBezTo>
                  <a:cubicBezTo>
                    <a:pt x="27999" y="7861"/>
                    <a:pt x="27989" y="7857"/>
                    <a:pt x="27976" y="7857"/>
                  </a:cubicBezTo>
                  <a:cubicBezTo>
                    <a:pt x="27972" y="7857"/>
                    <a:pt x="27968" y="7857"/>
                    <a:pt x="27963" y="7858"/>
                  </a:cubicBezTo>
                  <a:cubicBezTo>
                    <a:pt x="27957" y="7860"/>
                    <a:pt x="27952" y="7861"/>
                    <a:pt x="27947" y="7861"/>
                  </a:cubicBezTo>
                  <a:cubicBezTo>
                    <a:pt x="27934" y="7861"/>
                    <a:pt x="27924" y="7855"/>
                    <a:pt x="27922" y="7848"/>
                  </a:cubicBezTo>
                  <a:cubicBezTo>
                    <a:pt x="27919" y="7840"/>
                    <a:pt x="27909" y="7836"/>
                    <a:pt x="27896" y="7836"/>
                  </a:cubicBezTo>
                  <a:cubicBezTo>
                    <a:pt x="27892" y="7836"/>
                    <a:pt x="27888" y="7836"/>
                    <a:pt x="27883" y="7837"/>
                  </a:cubicBezTo>
                  <a:cubicBezTo>
                    <a:pt x="27881" y="7838"/>
                    <a:pt x="27879" y="7838"/>
                    <a:pt x="27876" y="7838"/>
                  </a:cubicBezTo>
                  <a:cubicBezTo>
                    <a:pt x="27858" y="7838"/>
                    <a:pt x="27841" y="7824"/>
                    <a:pt x="27832" y="7796"/>
                  </a:cubicBezTo>
                  <a:lnTo>
                    <a:pt x="27818" y="7744"/>
                  </a:lnTo>
                  <a:lnTo>
                    <a:pt x="27995" y="7712"/>
                  </a:lnTo>
                  <a:cubicBezTo>
                    <a:pt x="28083" y="7701"/>
                    <a:pt x="28171" y="7691"/>
                    <a:pt x="28207" y="7691"/>
                  </a:cubicBezTo>
                  <a:cubicBezTo>
                    <a:pt x="28213" y="7691"/>
                    <a:pt x="28217" y="7691"/>
                    <a:pt x="28220" y="7692"/>
                  </a:cubicBezTo>
                  <a:cubicBezTo>
                    <a:pt x="28229" y="7693"/>
                    <a:pt x="28236" y="7694"/>
                    <a:pt x="28243" y="7694"/>
                  </a:cubicBezTo>
                  <a:cubicBezTo>
                    <a:pt x="28263" y="7694"/>
                    <a:pt x="28274" y="7686"/>
                    <a:pt x="28279" y="7671"/>
                  </a:cubicBezTo>
                  <a:cubicBezTo>
                    <a:pt x="28283" y="7658"/>
                    <a:pt x="28288" y="7652"/>
                    <a:pt x="28291" y="7652"/>
                  </a:cubicBezTo>
                  <a:cubicBezTo>
                    <a:pt x="28293" y="7652"/>
                    <a:pt x="28295" y="7655"/>
                    <a:pt x="28296" y="7661"/>
                  </a:cubicBezTo>
                  <a:cubicBezTo>
                    <a:pt x="28299" y="7667"/>
                    <a:pt x="28309" y="7671"/>
                    <a:pt x="28324" y="7671"/>
                  </a:cubicBezTo>
                  <a:cubicBezTo>
                    <a:pt x="28331" y="7671"/>
                    <a:pt x="28340" y="7670"/>
                    <a:pt x="28349" y="7667"/>
                  </a:cubicBezTo>
                  <a:cubicBezTo>
                    <a:pt x="28373" y="7661"/>
                    <a:pt x="28391" y="7650"/>
                    <a:pt x="28386" y="7640"/>
                  </a:cubicBezTo>
                  <a:cubicBezTo>
                    <a:pt x="28386" y="7634"/>
                    <a:pt x="28379" y="7628"/>
                    <a:pt x="28369" y="7628"/>
                  </a:cubicBezTo>
                  <a:cubicBezTo>
                    <a:pt x="28367" y="7628"/>
                    <a:pt x="28365" y="7629"/>
                    <a:pt x="28362" y="7629"/>
                  </a:cubicBezTo>
                  <a:cubicBezTo>
                    <a:pt x="28361" y="7629"/>
                    <a:pt x="28360" y="7630"/>
                    <a:pt x="28359" y="7630"/>
                  </a:cubicBezTo>
                  <a:cubicBezTo>
                    <a:pt x="28331" y="7630"/>
                    <a:pt x="28287" y="7535"/>
                    <a:pt x="28300" y="7504"/>
                  </a:cubicBezTo>
                  <a:cubicBezTo>
                    <a:pt x="28311" y="7483"/>
                    <a:pt x="28300" y="7477"/>
                    <a:pt x="28272" y="7477"/>
                  </a:cubicBezTo>
                  <a:cubicBezTo>
                    <a:pt x="28237" y="7477"/>
                    <a:pt x="28237" y="7477"/>
                    <a:pt x="28279" y="7463"/>
                  </a:cubicBezTo>
                  <a:cubicBezTo>
                    <a:pt x="28289" y="7460"/>
                    <a:pt x="28299" y="7458"/>
                    <a:pt x="28309" y="7458"/>
                  </a:cubicBezTo>
                  <a:cubicBezTo>
                    <a:pt x="28322" y="7458"/>
                    <a:pt x="28333" y="7462"/>
                    <a:pt x="28335" y="7470"/>
                  </a:cubicBezTo>
                  <a:cubicBezTo>
                    <a:pt x="28337" y="7478"/>
                    <a:pt x="28345" y="7485"/>
                    <a:pt x="28355" y="7485"/>
                  </a:cubicBezTo>
                  <a:cubicBezTo>
                    <a:pt x="28357" y="7485"/>
                    <a:pt x="28360" y="7484"/>
                    <a:pt x="28362" y="7483"/>
                  </a:cubicBezTo>
                  <a:cubicBezTo>
                    <a:pt x="28373" y="7480"/>
                    <a:pt x="28380" y="7463"/>
                    <a:pt x="28376" y="7449"/>
                  </a:cubicBezTo>
                  <a:cubicBezTo>
                    <a:pt x="28370" y="7435"/>
                    <a:pt x="28380" y="7418"/>
                    <a:pt x="28397" y="7414"/>
                  </a:cubicBezTo>
                  <a:cubicBezTo>
                    <a:pt x="28411" y="7411"/>
                    <a:pt x="28442" y="7400"/>
                    <a:pt x="28470" y="7393"/>
                  </a:cubicBezTo>
                  <a:cubicBezTo>
                    <a:pt x="28508" y="7379"/>
                    <a:pt x="28508" y="7376"/>
                    <a:pt x="28466" y="7369"/>
                  </a:cubicBezTo>
                  <a:cubicBezTo>
                    <a:pt x="28442" y="7363"/>
                    <a:pt x="28418" y="7352"/>
                    <a:pt x="28415" y="7342"/>
                  </a:cubicBezTo>
                  <a:cubicBezTo>
                    <a:pt x="28409" y="7326"/>
                    <a:pt x="28503" y="7305"/>
                    <a:pt x="28566" y="7305"/>
                  </a:cubicBezTo>
                  <a:cubicBezTo>
                    <a:pt x="28584" y="7305"/>
                    <a:pt x="28599" y="7306"/>
                    <a:pt x="28609" y="7310"/>
                  </a:cubicBezTo>
                  <a:cubicBezTo>
                    <a:pt x="28620" y="7316"/>
                    <a:pt x="28638" y="7319"/>
                    <a:pt x="28656" y="7319"/>
                  </a:cubicBezTo>
                  <a:cubicBezTo>
                    <a:pt x="28672" y="7319"/>
                    <a:pt x="28688" y="7317"/>
                    <a:pt x="28703" y="7314"/>
                  </a:cubicBezTo>
                  <a:cubicBezTo>
                    <a:pt x="28716" y="7312"/>
                    <a:pt x="28733" y="7311"/>
                    <a:pt x="28748" y="7311"/>
                  </a:cubicBezTo>
                  <a:cubicBezTo>
                    <a:pt x="28763" y="7311"/>
                    <a:pt x="28777" y="7312"/>
                    <a:pt x="28786" y="7314"/>
                  </a:cubicBezTo>
                  <a:cubicBezTo>
                    <a:pt x="28793" y="7316"/>
                    <a:pt x="28800" y="7317"/>
                    <a:pt x="28807" y="7317"/>
                  </a:cubicBezTo>
                  <a:cubicBezTo>
                    <a:pt x="28821" y="7317"/>
                    <a:pt x="28834" y="7312"/>
                    <a:pt x="28841" y="7304"/>
                  </a:cubicBezTo>
                  <a:cubicBezTo>
                    <a:pt x="28848" y="7298"/>
                    <a:pt x="28853" y="7295"/>
                    <a:pt x="28856" y="7295"/>
                  </a:cubicBezTo>
                  <a:lnTo>
                    <a:pt x="28856" y="7295"/>
                  </a:lnTo>
                  <a:cubicBezTo>
                    <a:pt x="28859" y="7295"/>
                    <a:pt x="28859" y="7300"/>
                    <a:pt x="28855" y="7310"/>
                  </a:cubicBezTo>
                  <a:cubicBezTo>
                    <a:pt x="28852" y="7322"/>
                    <a:pt x="28871" y="7329"/>
                    <a:pt x="28907" y="7329"/>
                  </a:cubicBezTo>
                  <a:cubicBezTo>
                    <a:pt x="28915" y="7329"/>
                    <a:pt x="28923" y="7328"/>
                    <a:pt x="28932" y="7328"/>
                  </a:cubicBezTo>
                  <a:cubicBezTo>
                    <a:pt x="28944" y="7327"/>
                    <a:pt x="28956" y="7326"/>
                    <a:pt x="28967" y="7326"/>
                  </a:cubicBezTo>
                  <a:cubicBezTo>
                    <a:pt x="28998" y="7326"/>
                    <a:pt x="29024" y="7329"/>
                    <a:pt x="29032" y="7334"/>
                  </a:cubicBezTo>
                  <a:cubicBezTo>
                    <a:pt x="29035" y="7337"/>
                    <a:pt x="29042" y="7338"/>
                    <a:pt x="29049" y="7338"/>
                  </a:cubicBezTo>
                  <a:cubicBezTo>
                    <a:pt x="29063" y="7338"/>
                    <a:pt x="29082" y="7334"/>
                    <a:pt x="29098" y="7328"/>
                  </a:cubicBezTo>
                  <a:cubicBezTo>
                    <a:pt x="29114" y="7319"/>
                    <a:pt x="29122" y="7315"/>
                    <a:pt x="29125" y="7315"/>
                  </a:cubicBezTo>
                  <a:lnTo>
                    <a:pt x="29125" y="7315"/>
                  </a:lnTo>
                  <a:cubicBezTo>
                    <a:pt x="29127" y="7315"/>
                    <a:pt x="29124" y="7319"/>
                    <a:pt x="29115" y="7328"/>
                  </a:cubicBezTo>
                  <a:cubicBezTo>
                    <a:pt x="29094" y="7352"/>
                    <a:pt x="29105" y="7359"/>
                    <a:pt x="29167" y="7376"/>
                  </a:cubicBezTo>
                  <a:cubicBezTo>
                    <a:pt x="29183" y="7380"/>
                    <a:pt x="29204" y="7382"/>
                    <a:pt x="29227" y="7382"/>
                  </a:cubicBezTo>
                  <a:cubicBezTo>
                    <a:pt x="29322" y="7382"/>
                    <a:pt x="29457" y="7352"/>
                    <a:pt x="29452" y="7324"/>
                  </a:cubicBezTo>
                  <a:cubicBezTo>
                    <a:pt x="29452" y="7320"/>
                    <a:pt x="29453" y="7318"/>
                    <a:pt x="29455" y="7318"/>
                  </a:cubicBezTo>
                  <a:cubicBezTo>
                    <a:pt x="29459" y="7318"/>
                    <a:pt x="29467" y="7328"/>
                    <a:pt x="29480" y="7345"/>
                  </a:cubicBezTo>
                  <a:cubicBezTo>
                    <a:pt x="29504" y="7376"/>
                    <a:pt x="29504" y="7400"/>
                    <a:pt x="29486" y="7428"/>
                  </a:cubicBezTo>
                  <a:cubicBezTo>
                    <a:pt x="29472" y="7446"/>
                    <a:pt x="29467" y="7454"/>
                    <a:pt x="29470" y="7454"/>
                  </a:cubicBezTo>
                  <a:cubicBezTo>
                    <a:pt x="29472" y="7454"/>
                    <a:pt x="29480" y="7449"/>
                    <a:pt x="29494" y="7442"/>
                  </a:cubicBezTo>
                  <a:cubicBezTo>
                    <a:pt x="29509" y="7432"/>
                    <a:pt x="29539" y="7427"/>
                    <a:pt x="29569" y="7427"/>
                  </a:cubicBezTo>
                  <a:cubicBezTo>
                    <a:pt x="29612" y="7427"/>
                    <a:pt x="29656" y="7436"/>
                    <a:pt x="29660" y="7453"/>
                  </a:cubicBezTo>
                  <a:cubicBezTo>
                    <a:pt x="29664" y="7459"/>
                    <a:pt x="29639" y="7477"/>
                    <a:pt x="29608" y="7488"/>
                  </a:cubicBezTo>
                  <a:lnTo>
                    <a:pt x="29549" y="7508"/>
                  </a:lnTo>
                  <a:lnTo>
                    <a:pt x="29619" y="7522"/>
                  </a:lnTo>
                  <a:cubicBezTo>
                    <a:pt x="29637" y="7526"/>
                    <a:pt x="29652" y="7528"/>
                    <a:pt x="29664" y="7528"/>
                  </a:cubicBezTo>
                  <a:cubicBezTo>
                    <a:pt x="29683" y="7528"/>
                    <a:pt x="29694" y="7523"/>
                    <a:pt x="29698" y="7512"/>
                  </a:cubicBezTo>
                  <a:cubicBezTo>
                    <a:pt x="29704" y="7497"/>
                    <a:pt x="29720" y="7490"/>
                    <a:pt x="29742" y="7490"/>
                  </a:cubicBezTo>
                  <a:cubicBezTo>
                    <a:pt x="29747" y="7490"/>
                    <a:pt x="29752" y="7490"/>
                    <a:pt x="29757" y="7491"/>
                  </a:cubicBezTo>
                  <a:cubicBezTo>
                    <a:pt x="29806" y="7494"/>
                    <a:pt x="29806" y="7494"/>
                    <a:pt x="29764" y="7508"/>
                  </a:cubicBezTo>
                  <a:cubicBezTo>
                    <a:pt x="29736" y="7515"/>
                    <a:pt x="29754" y="7525"/>
                    <a:pt x="29819" y="7536"/>
                  </a:cubicBezTo>
                  <a:cubicBezTo>
                    <a:pt x="29872" y="7545"/>
                    <a:pt x="29902" y="7550"/>
                    <a:pt x="29915" y="7550"/>
                  </a:cubicBezTo>
                  <a:cubicBezTo>
                    <a:pt x="29933" y="7550"/>
                    <a:pt x="29927" y="7543"/>
                    <a:pt x="29913" y="7525"/>
                  </a:cubicBezTo>
                  <a:cubicBezTo>
                    <a:pt x="29896" y="7508"/>
                    <a:pt x="29910" y="7498"/>
                    <a:pt x="29965" y="7488"/>
                  </a:cubicBezTo>
                  <a:cubicBezTo>
                    <a:pt x="30007" y="7480"/>
                    <a:pt x="30045" y="7477"/>
                    <a:pt x="30048" y="7477"/>
                  </a:cubicBezTo>
                  <a:cubicBezTo>
                    <a:pt x="30050" y="7478"/>
                    <a:pt x="30055" y="7479"/>
                    <a:pt x="30061" y="7479"/>
                  </a:cubicBezTo>
                  <a:cubicBezTo>
                    <a:pt x="30067" y="7479"/>
                    <a:pt x="30075" y="7478"/>
                    <a:pt x="30080" y="7477"/>
                  </a:cubicBezTo>
                  <a:cubicBezTo>
                    <a:pt x="30083" y="7476"/>
                    <a:pt x="30087" y="7476"/>
                    <a:pt x="30089" y="7476"/>
                  </a:cubicBezTo>
                  <a:cubicBezTo>
                    <a:pt x="30128" y="7476"/>
                    <a:pt x="30104" y="7516"/>
                    <a:pt x="30056" y="7525"/>
                  </a:cubicBezTo>
                  <a:cubicBezTo>
                    <a:pt x="30027" y="7529"/>
                    <a:pt x="30007" y="7543"/>
                    <a:pt x="30018" y="7550"/>
                  </a:cubicBezTo>
                  <a:cubicBezTo>
                    <a:pt x="30024" y="7555"/>
                    <a:pt x="30035" y="7557"/>
                    <a:pt x="30049" y="7557"/>
                  </a:cubicBezTo>
                  <a:cubicBezTo>
                    <a:pt x="30066" y="7557"/>
                    <a:pt x="30088" y="7554"/>
                    <a:pt x="30111" y="7546"/>
                  </a:cubicBezTo>
                  <a:cubicBezTo>
                    <a:pt x="30130" y="7541"/>
                    <a:pt x="30154" y="7538"/>
                    <a:pt x="30178" y="7538"/>
                  </a:cubicBezTo>
                  <a:cubicBezTo>
                    <a:pt x="30201" y="7538"/>
                    <a:pt x="30224" y="7541"/>
                    <a:pt x="30239" y="7546"/>
                  </a:cubicBezTo>
                  <a:cubicBezTo>
                    <a:pt x="30259" y="7553"/>
                    <a:pt x="30272" y="7556"/>
                    <a:pt x="30281" y="7556"/>
                  </a:cubicBezTo>
                  <a:cubicBezTo>
                    <a:pt x="30296" y="7556"/>
                    <a:pt x="30298" y="7547"/>
                    <a:pt x="30298" y="7525"/>
                  </a:cubicBezTo>
                  <a:cubicBezTo>
                    <a:pt x="30298" y="7510"/>
                    <a:pt x="30299" y="7502"/>
                    <a:pt x="30303" y="7502"/>
                  </a:cubicBezTo>
                  <a:cubicBezTo>
                    <a:pt x="30306" y="7502"/>
                    <a:pt x="30314" y="7511"/>
                    <a:pt x="30326" y="7529"/>
                  </a:cubicBezTo>
                  <a:cubicBezTo>
                    <a:pt x="30346" y="7555"/>
                    <a:pt x="30383" y="7570"/>
                    <a:pt x="30416" y="7570"/>
                  </a:cubicBezTo>
                  <a:cubicBezTo>
                    <a:pt x="30436" y="7570"/>
                    <a:pt x="30455" y="7565"/>
                    <a:pt x="30468" y="7553"/>
                  </a:cubicBezTo>
                  <a:cubicBezTo>
                    <a:pt x="30474" y="7547"/>
                    <a:pt x="30488" y="7545"/>
                    <a:pt x="30505" y="7545"/>
                  </a:cubicBezTo>
                  <a:cubicBezTo>
                    <a:pt x="30519" y="7545"/>
                    <a:pt x="30536" y="7547"/>
                    <a:pt x="30551" y="7550"/>
                  </a:cubicBezTo>
                  <a:cubicBezTo>
                    <a:pt x="30570" y="7556"/>
                    <a:pt x="30587" y="7558"/>
                    <a:pt x="30598" y="7558"/>
                  </a:cubicBezTo>
                  <a:cubicBezTo>
                    <a:pt x="30607" y="7558"/>
                    <a:pt x="30612" y="7556"/>
                    <a:pt x="30610" y="7553"/>
                  </a:cubicBezTo>
                  <a:cubicBezTo>
                    <a:pt x="30610" y="7549"/>
                    <a:pt x="30612" y="7547"/>
                    <a:pt x="30614" y="7547"/>
                  </a:cubicBezTo>
                  <a:cubicBezTo>
                    <a:pt x="30618" y="7547"/>
                    <a:pt x="30623" y="7550"/>
                    <a:pt x="30631" y="7557"/>
                  </a:cubicBezTo>
                  <a:cubicBezTo>
                    <a:pt x="30645" y="7567"/>
                    <a:pt x="30697" y="7577"/>
                    <a:pt x="30749" y="7584"/>
                  </a:cubicBezTo>
                  <a:cubicBezTo>
                    <a:pt x="30778" y="7587"/>
                    <a:pt x="30798" y="7588"/>
                    <a:pt x="30811" y="7588"/>
                  </a:cubicBezTo>
                  <a:cubicBezTo>
                    <a:pt x="30837" y="7588"/>
                    <a:pt x="30839" y="7582"/>
                    <a:pt x="30833" y="7563"/>
                  </a:cubicBezTo>
                  <a:cubicBezTo>
                    <a:pt x="30828" y="7550"/>
                    <a:pt x="30819" y="7543"/>
                    <a:pt x="30808" y="7543"/>
                  </a:cubicBezTo>
                  <a:cubicBezTo>
                    <a:pt x="30805" y="7543"/>
                    <a:pt x="30801" y="7544"/>
                    <a:pt x="30798" y="7546"/>
                  </a:cubicBezTo>
                  <a:cubicBezTo>
                    <a:pt x="30773" y="7554"/>
                    <a:pt x="30754" y="7559"/>
                    <a:pt x="30740" y="7559"/>
                  </a:cubicBezTo>
                  <a:cubicBezTo>
                    <a:pt x="30718" y="7559"/>
                    <a:pt x="30707" y="7548"/>
                    <a:pt x="30701" y="7525"/>
                  </a:cubicBezTo>
                  <a:cubicBezTo>
                    <a:pt x="30691" y="7494"/>
                    <a:pt x="30722" y="7470"/>
                    <a:pt x="30753" y="7470"/>
                  </a:cubicBezTo>
                  <a:cubicBezTo>
                    <a:pt x="30767" y="7470"/>
                    <a:pt x="30781" y="7475"/>
                    <a:pt x="30791" y="7488"/>
                  </a:cubicBezTo>
                  <a:cubicBezTo>
                    <a:pt x="30799" y="7496"/>
                    <a:pt x="30809" y="7501"/>
                    <a:pt x="30821" y="7501"/>
                  </a:cubicBezTo>
                  <a:cubicBezTo>
                    <a:pt x="30832" y="7501"/>
                    <a:pt x="30844" y="7497"/>
                    <a:pt x="30857" y="7491"/>
                  </a:cubicBezTo>
                  <a:cubicBezTo>
                    <a:pt x="30871" y="7484"/>
                    <a:pt x="30887" y="7480"/>
                    <a:pt x="30904" y="7480"/>
                  </a:cubicBezTo>
                  <a:cubicBezTo>
                    <a:pt x="30920" y="7480"/>
                    <a:pt x="30937" y="7484"/>
                    <a:pt x="30951" y="7491"/>
                  </a:cubicBezTo>
                  <a:cubicBezTo>
                    <a:pt x="30967" y="7497"/>
                    <a:pt x="30983" y="7500"/>
                    <a:pt x="30995" y="7500"/>
                  </a:cubicBezTo>
                  <a:cubicBezTo>
                    <a:pt x="31004" y="7500"/>
                    <a:pt x="31010" y="7498"/>
                    <a:pt x="31013" y="7494"/>
                  </a:cubicBezTo>
                  <a:cubicBezTo>
                    <a:pt x="31016" y="7491"/>
                    <a:pt x="31019" y="7490"/>
                    <a:pt x="31021" y="7490"/>
                  </a:cubicBezTo>
                  <a:cubicBezTo>
                    <a:pt x="31025" y="7490"/>
                    <a:pt x="31028" y="7493"/>
                    <a:pt x="31030" y="7501"/>
                  </a:cubicBezTo>
                  <a:cubicBezTo>
                    <a:pt x="31033" y="7510"/>
                    <a:pt x="31046" y="7515"/>
                    <a:pt x="31063" y="7515"/>
                  </a:cubicBezTo>
                  <a:cubicBezTo>
                    <a:pt x="31071" y="7515"/>
                    <a:pt x="31080" y="7514"/>
                    <a:pt x="31089" y="7512"/>
                  </a:cubicBezTo>
                  <a:cubicBezTo>
                    <a:pt x="31107" y="7508"/>
                    <a:pt x="31122" y="7506"/>
                    <a:pt x="31136" y="7506"/>
                  </a:cubicBezTo>
                  <a:cubicBezTo>
                    <a:pt x="31171" y="7506"/>
                    <a:pt x="31196" y="7519"/>
                    <a:pt x="31222" y="7546"/>
                  </a:cubicBezTo>
                  <a:cubicBezTo>
                    <a:pt x="31233" y="7562"/>
                    <a:pt x="31255" y="7570"/>
                    <a:pt x="31282" y="7570"/>
                  </a:cubicBezTo>
                  <a:cubicBezTo>
                    <a:pt x="31302" y="7570"/>
                    <a:pt x="31324" y="7566"/>
                    <a:pt x="31346" y="7557"/>
                  </a:cubicBezTo>
                  <a:cubicBezTo>
                    <a:pt x="31347" y="7556"/>
                    <a:pt x="31348" y="7556"/>
                    <a:pt x="31349" y="7556"/>
                  </a:cubicBezTo>
                  <a:cubicBezTo>
                    <a:pt x="31357" y="7556"/>
                    <a:pt x="31368" y="7565"/>
                    <a:pt x="31371" y="7577"/>
                  </a:cubicBezTo>
                  <a:cubicBezTo>
                    <a:pt x="31374" y="7595"/>
                    <a:pt x="31409" y="7612"/>
                    <a:pt x="31446" y="7616"/>
                  </a:cubicBezTo>
                  <a:cubicBezTo>
                    <a:pt x="31485" y="7616"/>
                    <a:pt x="31526" y="7626"/>
                    <a:pt x="31540" y="7640"/>
                  </a:cubicBezTo>
                  <a:cubicBezTo>
                    <a:pt x="31548" y="7646"/>
                    <a:pt x="31552" y="7649"/>
                    <a:pt x="31555" y="7649"/>
                  </a:cubicBezTo>
                  <a:cubicBezTo>
                    <a:pt x="31560" y="7649"/>
                    <a:pt x="31560" y="7643"/>
                    <a:pt x="31558" y="7633"/>
                  </a:cubicBezTo>
                  <a:cubicBezTo>
                    <a:pt x="31550" y="7611"/>
                    <a:pt x="31561" y="7600"/>
                    <a:pt x="31577" y="7600"/>
                  </a:cubicBezTo>
                  <a:cubicBezTo>
                    <a:pt x="31597" y="7600"/>
                    <a:pt x="31624" y="7615"/>
                    <a:pt x="31638" y="7643"/>
                  </a:cubicBezTo>
                  <a:cubicBezTo>
                    <a:pt x="31651" y="7675"/>
                    <a:pt x="31679" y="7692"/>
                    <a:pt x="31710" y="7692"/>
                  </a:cubicBezTo>
                  <a:cubicBezTo>
                    <a:pt x="31738" y="7692"/>
                    <a:pt x="31763" y="7709"/>
                    <a:pt x="31773" y="7737"/>
                  </a:cubicBezTo>
                  <a:cubicBezTo>
                    <a:pt x="31785" y="7769"/>
                    <a:pt x="31790" y="7781"/>
                    <a:pt x="31765" y="7781"/>
                  </a:cubicBezTo>
                  <a:cubicBezTo>
                    <a:pt x="31749" y="7781"/>
                    <a:pt x="31721" y="7776"/>
                    <a:pt x="31675" y="7768"/>
                  </a:cubicBezTo>
                  <a:cubicBezTo>
                    <a:pt x="31624" y="7758"/>
                    <a:pt x="31550" y="7754"/>
                    <a:pt x="31516" y="7754"/>
                  </a:cubicBezTo>
                  <a:cubicBezTo>
                    <a:pt x="31508" y="7755"/>
                    <a:pt x="31500" y="7755"/>
                    <a:pt x="31493" y="7755"/>
                  </a:cubicBezTo>
                  <a:cubicBezTo>
                    <a:pt x="31466" y="7755"/>
                    <a:pt x="31452" y="7749"/>
                    <a:pt x="31457" y="7744"/>
                  </a:cubicBezTo>
                  <a:cubicBezTo>
                    <a:pt x="31474" y="7713"/>
                    <a:pt x="31372" y="7692"/>
                    <a:pt x="31247" y="7692"/>
                  </a:cubicBezTo>
                  <a:cubicBezTo>
                    <a:pt x="31216" y="7692"/>
                    <a:pt x="31184" y="7693"/>
                    <a:pt x="31152" y="7696"/>
                  </a:cubicBezTo>
                  <a:cubicBezTo>
                    <a:pt x="31103" y="7702"/>
                    <a:pt x="31092" y="7706"/>
                    <a:pt x="31113" y="7717"/>
                  </a:cubicBezTo>
                  <a:cubicBezTo>
                    <a:pt x="31123" y="7722"/>
                    <a:pt x="31140" y="7725"/>
                    <a:pt x="31159" y="7725"/>
                  </a:cubicBezTo>
                  <a:cubicBezTo>
                    <a:pt x="31175" y="7725"/>
                    <a:pt x="31192" y="7723"/>
                    <a:pt x="31207" y="7720"/>
                  </a:cubicBezTo>
                  <a:cubicBezTo>
                    <a:pt x="31214" y="7718"/>
                    <a:pt x="31222" y="7718"/>
                    <a:pt x="31230" y="7718"/>
                  </a:cubicBezTo>
                  <a:cubicBezTo>
                    <a:pt x="31266" y="7718"/>
                    <a:pt x="31315" y="7730"/>
                    <a:pt x="31346" y="7744"/>
                  </a:cubicBezTo>
                  <a:cubicBezTo>
                    <a:pt x="31418" y="7776"/>
                    <a:pt x="31516" y="7799"/>
                    <a:pt x="31564" y="7799"/>
                  </a:cubicBezTo>
                  <a:cubicBezTo>
                    <a:pt x="31579" y="7799"/>
                    <a:pt x="31589" y="7797"/>
                    <a:pt x="31592" y="7792"/>
                  </a:cubicBezTo>
                  <a:cubicBezTo>
                    <a:pt x="31594" y="7790"/>
                    <a:pt x="31598" y="7788"/>
                    <a:pt x="31603" y="7788"/>
                  </a:cubicBezTo>
                  <a:cubicBezTo>
                    <a:pt x="31623" y="7788"/>
                    <a:pt x="31668" y="7811"/>
                    <a:pt x="31738" y="7858"/>
                  </a:cubicBezTo>
                  <a:cubicBezTo>
                    <a:pt x="31756" y="7870"/>
                    <a:pt x="31768" y="7877"/>
                    <a:pt x="31773" y="7877"/>
                  </a:cubicBezTo>
                  <a:cubicBezTo>
                    <a:pt x="31776" y="7877"/>
                    <a:pt x="31775" y="7873"/>
                    <a:pt x="31769" y="7866"/>
                  </a:cubicBezTo>
                  <a:cubicBezTo>
                    <a:pt x="31755" y="7848"/>
                    <a:pt x="31752" y="7831"/>
                    <a:pt x="31766" y="7831"/>
                  </a:cubicBezTo>
                  <a:cubicBezTo>
                    <a:pt x="31768" y="7830"/>
                    <a:pt x="31770" y="7830"/>
                    <a:pt x="31771" y="7830"/>
                  </a:cubicBezTo>
                  <a:cubicBezTo>
                    <a:pt x="31781" y="7830"/>
                    <a:pt x="31791" y="7836"/>
                    <a:pt x="31794" y="7848"/>
                  </a:cubicBezTo>
                  <a:cubicBezTo>
                    <a:pt x="31797" y="7857"/>
                    <a:pt x="31800" y="7861"/>
                    <a:pt x="31803" y="7861"/>
                  </a:cubicBezTo>
                  <a:cubicBezTo>
                    <a:pt x="31806" y="7861"/>
                    <a:pt x="31808" y="7857"/>
                    <a:pt x="31808" y="7848"/>
                  </a:cubicBezTo>
                  <a:cubicBezTo>
                    <a:pt x="31810" y="7834"/>
                    <a:pt x="31823" y="7828"/>
                    <a:pt x="31851" y="7828"/>
                  </a:cubicBezTo>
                  <a:cubicBezTo>
                    <a:pt x="31864" y="7828"/>
                    <a:pt x="31879" y="7829"/>
                    <a:pt x="31898" y="7831"/>
                  </a:cubicBezTo>
                  <a:cubicBezTo>
                    <a:pt x="31932" y="7833"/>
                    <a:pt x="31957" y="7834"/>
                    <a:pt x="31973" y="7834"/>
                  </a:cubicBezTo>
                  <a:cubicBezTo>
                    <a:pt x="32006" y="7834"/>
                    <a:pt x="32007" y="7828"/>
                    <a:pt x="31988" y="7810"/>
                  </a:cubicBezTo>
                  <a:cubicBezTo>
                    <a:pt x="31981" y="7805"/>
                    <a:pt x="31980" y="7803"/>
                    <a:pt x="31983" y="7803"/>
                  </a:cubicBezTo>
                  <a:lnTo>
                    <a:pt x="31983" y="7803"/>
                  </a:lnTo>
                  <a:cubicBezTo>
                    <a:pt x="31987" y="7803"/>
                    <a:pt x="31995" y="7806"/>
                    <a:pt x="32008" y="7813"/>
                  </a:cubicBezTo>
                  <a:cubicBezTo>
                    <a:pt x="32024" y="7823"/>
                    <a:pt x="32039" y="7828"/>
                    <a:pt x="32054" y="7828"/>
                  </a:cubicBezTo>
                  <a:cubicBezTo>
                    <a:pt x="32066" y="7828"/>
                    <a:pt x="32077" y="7824"/>
                    <a:pt x="32088" y="7816"/>
                  </a:cubicBezTo>
                  <a:cubicBezTo>
                    <a:pt x="32099" y="7811"/>
                    <a:pt x="32106" y="7807"/>
                    <a:pt x="32111" y="7807"/>
                  </a:cubicBezTo>
                  <a:cubicBezTo>
                    <a:pt x="32117" y="7807"/>
                    <a:pt x="32118" y="7812"/>
                    <a:pt x="32117" y="7824"/>
                  </a:cubicBezTo>
                  <a:cubicBezTo>
                    <a:pt x="32109" y="7837"/>
                    <a:pt x="32127" y="7851"/>
                    <a:pt x="32151" y="7851"/>
                  </a:cubicBezTo>
                  <a:cubicBezTo>
                    <a:pt x="32153" y="7852"/>
                    <a:pt x="32156" y="7852"/>
                    <a:pt x="32159" y="7852"/>
                  </a:cubicBezTo>
                  <a:cubicBezTo>
                    <a:pt x="32177" y="7852"/>
                    <a:pt x="32192" y="7843"/>
                    <a:pt x="32192" y="7831"/>
                  </a:cubicBezTo>
                  <a:cubicBezTo>
                    <a:pt x="32195" y="7812"/>
                    <a:pt x="32224" y="7796"/>
                    <a:pt x="32245" y="7796"/>
                  </a:cubicBezTo>
                  <a:cubicBezTo>
                    <a:pt x="32254" y="7796"/>
                    <a:pt x="32262" y="7799"/>
                    <a:pt x="32266" y="7806"/>
                  </a:cubicBezTo>
                  <a:cubicBezTo>
                    <a:pt x="32266" y="7810"/>
                    <a:pt x="32282" y="7813"/>
                    <a:pt x="32308" y="7813"/>
                  </a:cubicBezTo>
                  <a:cubicBezTo>
                    <a:pt x="32329" y="7813"/>
                    <a:pt x="32357" y="7811"/>
                    <a:pt x="32387" y="7806"/>
                  </a:cubicBezTo>
                  <a:cubicBezTo>
                    <a:pt x="32415" y="7803"/>
                    <a:pt x="32445" y="7802"/>
                    <a:pt x="32470" y="7802"/>
                  </a:cubicBezTo>
                  <a:cubicBezTo>
                    <a:pt x="32502" y="7802"/>
                    <a:pt x="32528" y="7804"/>
                    <a:pt x="32540" y="7810"/>
                  </a:cubicBezTo>
                  <a:cubicBezTo>
                    <a:pt x="32554" y="7819"/>
                    <a:pt x="32589" y="7825"/>
                    <a:pt x="32625" y="7825"/>
                  </a:cubicBezTo>
                  <a:cubicBezTo>
                    <a:pt x="32632" y="7825"/>
                    <a:pt x="32640" y="7825"/>
                    <a:pt x="32647" y="7824"/>
                  </a:cubicBezTo>
                  <a:cubicBezTo>
                    <a:pt x="32652" y="7824"/>
                    <a:pt x="32657" y="7824"/>
                    <a:pt x="32663" y="7824"/>
                  </a:cubicBezTo>
                  <a:cubicBezTo>
                    <a:pt x="32766" y="7824"/>
                    <a:pt x="32933" y="7853"/>
                    <a:pt x="32959" y="7876"/>
                  </a:cubicBezTo>
                  <a:cubicBezTo>
                    <a:pt x="32973" y="7886"/>
                    <a:pt x="33028" y="7904"/>
                    <a:pt x="33084" y="7911"/>
                  </a:cubicBezTo>
                  <a:cubicBezTo>
                    <a:pt x="33185" y="7925"/>
                    <a:pt x="33244" y="7941"/>
                    <a:pt x="33341" y="7987"/>
                  </a:cubicBezTo>
                  <a:cubicBezTo>
                    <a:pt x="33365" y="7999"/>
                    <a:pt x="33392" y="8009"/>
                    <a:pt x="33403" y="8009"/>
                  </a:cubicBezTo>
                  <a:cubicBezTo>
                    <a:pt x="33405" y="8009"/>
                    <a:pt x="33406" y="8008"/>
                    <a:pt x="33407" y="8008"/>
                  </a:cubicBezTo>
                  <a:cubicBezTo>
                    <a:pt x="33414" y="8008"/>
                    <a:pt x="33452" y="8015"/>
                    <a:pt x="33494" y="8029"/>
                  </a:cubicBezTo>
                  <a:cubicBezTo>
                    <a:pt x="33519" y="8037"/>
                    <a:pt x="33554" y="8041"/>
                    <a:pt x="33589" y="8041"/>
                  </a:cubicBezTo>
                  <a:cubicBezTo>
                    <a:pt x="33612" y="8041"/>
                    <a:pt x="33634" y="8039"/>
                    <a:pt x="33653" y="8035"/>
                  </a:cubicBezTo>
                  <a:cubicBezTo>
                    <a:pt x="33676" y="8032"/>
                    <a:pt x="33697" y="8030"/>
                    <a:pt x="33712" y="8030"/>
                  </a:cubicBezTo>
                  <a:cubicBezTo>
                    <a:pt x="33728" y="8030"/>
                    <a:pt x="33738" y="8032"/>
                    <a:pt x="33740" y="8035"/>
                  </a:cubicBezTo>
                  <a:cubicBezTo>
                    <a:pt x="33742" y="8040"/>
                    <a:pt x="33746" y="8041"/>
                    <a:pt x="33753" y="8041"/>
                  </a:cubicBezTo>
                  <a:cubicBezTo>
                    <a:pt x="33762" y="8041"/>
                    <a:pt x="33775" y="8038"/>
                    <a:pt x="33789" y="8032"/>
                  </a:cubicBezTo>
                  <a:cubicBezTo>
                    <a:pt x="33801" y="8025"/>
                    <a:pt x="33811" y="8021"/>
                    <a:pt x="33818" y="8021"/>
                  </a:cubicBezTo>
                  <a:cubicBezTo>
                    <a:pt x="33824" y="8021"/>
                    <a:pt x="33827" y="8024"/>
                    <a:pt x="33827" y="8029"/>
                  </a:cubicBezTo>
                  <a:cubicBezTo>
                    <a:pt x="33821" y="8040"/>
                    <a:pt x="33922" y="8056"/>
                    <a:pt x="33984" y="8056"/>
                  </a:cubicBezTo>
                  <a:cubicBezTo>
                    <a:pt x="33997" y="8056"/>
                    <a:pt x="34009" y="8055"/>
                    <a:pt x="34018" y="8053"/>
                  </a:cubicBezTo>
                  <a:cubicBezTo>
                    <a:pt x="34028" y="8053"/>
                    <a:pt x="34042" y="8056"/>
                    <a:pt x="34056" y="8063"/>
                  </a:cubicBezTo>
                  <a:cubicBezTo>
                    <a:pt x="34060" y="8064"/>
                    <a:pt x="34067" y="8065"/>
                    <a:pt x="34077" y="8065"/>
                  </a:cubicBezTo>
                  <a:cubicBezTo>
                    <a:pt x="34093" y="8065"/>
                    <a:pt x="34117" y="8063"/>
                    <a:pt x="34139" y="8056"/>
                  </a:cubicBezTo>
                  <a:cubicBezTo>
                    <a:pt x="34154" y="8053"/>
                    <a:pt x="34169" y="8052"/>
                    <a:pt x="34181" y="8052"/>
                  </a:cubicBezTo>
                  <a:cubicBezTo>
                    <a:pt x="34196" y="8052"/>
                    <a:pt x="34206" y="8054"/>
                    <a:pt x="34208" y="8060"/>
                  </a:cubicBezTo>
                  <a:cubicBezTo>
                    <a:pt x="34211" y="8068"/>
                    <a:pt x="34225" y="8072"/>
                    <a:pt x="34243" y="8072"/>
                  </a:cubicBezTo>
                  <a:cubicBezTo>
                    <a:pt x="34248" y="8072"/>
                    <a:pt x="34255" y="8071"/>
                    <a:pt x="34261" y="8070"/>
                  </a:cubicBezTo>
                  <a:cubicBezTo>
                    <a:pt x="34269" y="8067"/>
                    <a:pt x="34279" y="8066"/>
                    <a:pt x="34288" y="8066"/>
                  </a:cubicBezTo>
                  <a:cubicBezTo>
                    <a:pt x="34303" y="8066"/>
                    <a:pt x="34317" y="8069"/>
                    <a:pt x="34323" y="8074"/>
                  </a:cubicBezTo>
                  <a:cubicBezTo>
                    <a:pt x="34328" y="8079"/>
                    <a:pt x="34335" y="8081"/>
                    <a:pt x="34342" y="8081"/>
                  </a:cubicBezTo>
                  <a:cubicBezTo>
                    <a:pt x="34349" y="8081"/>
                    <a:pt x="34356" y="8079"/>
                    <a:pt x="34361" y="8074"/>
                  </a:cubicBezTo>
                  <a:cubicBezTo>
                    <a:pt x="34364" y="8068"/>
                    <a:pt x="34369" y="8066"/>
                    <a:pt x="34373" y="8066"/>
                  </a:cubicBezTo>
                  <a:cubicBezTo>
                    <a:pt x="34376" y="8066"/>
                    <a:pt x="34380" y="8068"/>
                    <a:pt x="34381" y="8074"/>
                  </a:cubicBezTo>
                  <a:cubicBezTo>
                    <a:pt x="34386" y="8084"/>
                    <a:pt x="34423" y="8091"/>
                    <a:pt x="34465" y="8091"/>
                  </a:cubicBezTo>
                  <a:cubicBezTo>
                    <a:pt x="34520" y="8091"/>
                    <a:pt x="34552" y="8105"/>
                    <a:pt x="34569" y="8136"/>
                  </a:cubicBezTo>
                  <a:cubicBezTo>
                    <a:pt x="34580" y="8159"/>
                    <a:pt x="34580" y="8172"/>
                    <a:pt x="34570" y="8172"/>
                  </a:cubicBezTo>
                  <a:cubicBezTo>
                    <a:pt x="34568" y="8172"/>
                    <a:pt x="34565" y="8172"/>
                    <a:pt x="34562" y="8170"/>
                  </a:cubicBezTo>
                  <a:cubicBezTo>
                    <a:pt x="34559" y="8170"/>
                    <a:pt x="34557" y="8170"/>
                    <a:pt x="34554" y="8170"/>
                  </a:cubicBezTo>
                  <a:cubicBezTo>
                    <a:pt x="34542" y="8170"/>
                    <a:pt x="34535" y="8176"/>
                    <a:pt x="34538" y="8184"/>
                  </a:cubicBezTo>
                  <a:cubicBezTo>
                    <a:pt x="34541" y="8195"/>
                    <a:pt x="34555" y="8209"/>
                    <a:pt x="34573" y="8212"/>
                  </a:cubicBezTo>
                  <a:cubicBezTo>
                    <a:pt x="34575" y="8213"/>
                    <a:pt x="34578" y="8213"/>
                    <a:pt x="34580" y="8213"/>
                  </a:cubicBezTo>
                  <a:cubicBezTo>
                    <a:pt x="34589" y="8213"/>
                    <a:pt x="34593" y="8207"/>
                    <a:pt x="34590" y="8199"/>
                  </a:cubicBezTo>
                  <a:cubicBezTo>
                    <a:pt x="34586" y="8184"/>
                    <a:pt x="34597" y="8175"/>
                    <a:pt x="34618" y="8167"/>
                  </a:cubicBezTo>
                  <a:cubicBezTo>
                    <a:pt x="34620" y="8167"/>
                    <a:pt x="34621" y="8167"/>
                    <a:pt x="34623" y="8167"/>
                  </a:cubicBezTo>
                  <a:cubicBezTo>
                    <a:pt x="34639" y="8167"/>
                    <a:pt x="34657" y="8180"/>
                    <a:pt x="34663" y="8199"/>
                  </a:cubicBezTo>
                  <a:cubicBezTo>
                    <a:pt x="34670" y="8223"/>
                    <a:pt x="34694" y="8240"/>
                    <a:pt x="34714" y="8244"/>
                  </a:cubicBezTo>
                  <a:cubicBezTo>
                    <a:pt x="34777" y="8247"/>
                    <a:pt x="34777" y="8299"/>
                    <a:pt x="34711" y="8309"/>
                  </a:cubicBezTo>
                  <a:cubicBezTo>
                    <a:pt x="34698" y="8311"/>
                    <a:pt x="34685" y="8312"/>
                    <a:pt x="34673" y="8312"/>
                  </a:cubicBezTo>
                  <a:cubicBezTo>
                    <a:pt x="34656" y="8312"/>
                    <a:pt x="34641" y="8310"/>
                    <a:pt x="34635" y="8306"/>
                  </a:cubicBezTo>
                  <a:cubicBezTo>
                    <a:pt x="34628" y="8303"/>
                    <a:pt x="34618" y="8301"/>
                    <a:pt x="34609" y="8301"/>
                  </a:cubicBezTo>
                  <a:cubicBezTo>
                    <a:pt x="34582" y="8301"/>
                    <a:pt x="34555" y="8315"/>
                    <a:pt x="34562" y="8334"/>
                  </a:cubicBezTo>
                  <a:cubicBezTo>
                    <a:pt x="34564" y="8339"/>
                    <a:pt x="34570" y="8342"/>
                    <a:pt x="34577" y="8342"/>
                  </a:cubicBezTo>
                  <a:cubicBezTo>
                    <a:pt x="34584" y="8342"/>
                    <a:pt x="34591" y="8340"/>
                    <a:pt x="34597" y="8337"/>
                  </a:cubicBezTo>
                  <a:cubicBezTo>
                    <a:pt x="34605" y="8332"/>
                    <a:pt x="34611" y="8329"/>
                    <a:pt x="34615" y="8329"/>
                  </a:cubicBezTo>
                  <a:cubicBezTo>
                    <a:pt x="34622" y="8329"/>
                    <a:pt x="34623" y="8335"/>
                    <a:pt x="34621" y="8348"/>
                  </a:cubicBezTo>
                  <a:cubicBezTo>
                    <a:pt x="34621" y="8362"/>
                    <a:pt x="34623" y="8369"/>
                    <a:pt x="34630" y="8369"/>
                  </a:cubicBezTo>
                  <a:cubicBezTo>
                    <a:pt x="34635" y="8369"/>
                    <a:pt x="34642" y="8365"/>
                    <a:pt x="34652" y="8358"/>
                  </a:cubicBezTo>
                  <a:cubicBezTo>
                    <a:pt x="34661" y="8353"/>
                    <a:pt x="34668" y="8350"/>
                    <a:pt x="34674" y="8350"/>
                  </a:cubicBezTo>
                  <a:cubicBezTo>
                    <a:pt x="34688" y="8350"/>
                    <a:pt x="34694" y="8367"/>
                    <a:pt x="34704" y="8413"/>
                  </a:cubicBezTo>
                  <a:cubicBezTo>
                    <a:pt x="34717" y="8474"/>
                    <a:pt x="34726" y="8487"/>
                    <a:pt x="34759" y="8487"/>
                  </a:cubicBezTo>
                  <a:cubicBezTo>
                    <a:pt x="34763" y="8487"/>
                    <a:pt x="34768" y="8487"/>
                    <a:pt x="34774" y="8487"/>
                  </a:cubicBezTo>
                  <a:cubicBezTo>
                    <a:pt x="34802" y="8483"/>
                    <a:pt x="34823" y="8469"/>
                    <a:pt x="34819" y="8458"/>
                  </a:cubicBezTo>
                  <a:cubicBezTo>
                    <a:pt x="34815" y="8448"/>
                    <a:pt x="34829" y="8434"/>
                    <a:pt x="34847" y="8431"/>
                  </a:cubicBezTo>
                  <a:cubicBezTo>
                    <a:pt x="34868" y="8424"/>
                    <a:pt x="34874" y="8413"/>
                    <a:pt x="34864" y="8403"/>
                  </a:cubicBezTo>
                  <a:cubicBezTo>
                    <a:pt x="34850" y="8396"/>
                    <a:pt x="34860" y="8383"/>
                    <a:pt x="34888" y="8375"/>
                  </a:cubicBezTo>
                  <a:cubicBezTo>
                    <a:pt x="34916" y="8369"/>
                    <a:pt x="34927" y="8358"/>
                    <a:pt x="34909" y="8337"/>
                  </a:cubicBezTo>
                  <a:cubicBezTo>
                    <a:pt x="34901" y="8327"/>
                    <a:pt x="34890" y="8321"/>
                    <a:pt x="34882" y="8321"/>
                  </a:cubicBezTo>
                  <a:cubicBezTo>
                    <a:pt x="34879" y="8321"/>
                    <a:pt x="34876" y="8322"/>
                    <a:pt x="34874" y="8324"/>
                  </a:cubicBezTo>
                  <a:cubicBezTo>
                    <a:pt x="34873" y="8325"/>
                    <a:pt x="34870" y="8326"/>
                    <a:pt x="34867" y="8326"/>
                  </a:cubicBezTo>
                  <a:cubicBezTo>
                    <a:pt x="34857" y="8326"/>
                    <a:pt x="34842" y="8319"/>
                    <a:pt x="34826" y="8306"/>
                  </a:cubicBezTo>
                  <a:cubicBezTo>
                    <a:pt x="34798" y="8285"/>
                    <a:pt x="34791" y="8268"/>
                    <a:pt x="34805" y="8258"/>
                  </a:cubicBezTo>
                  <a:cubicBezTo>
                    <a:pt x="34809" y="8253"/>
                    <a:pt x="34813" y="8251"/>
                    <a:pt x="34817" y="8251"/>
                  </a:cubicBezTo>
                  <a:cubicBezTo>
                    <a:pt x="34823" y="8251"/>
                    <a:pt x="34827" y="8256"/>
                    <a:pt x="34829" y="8264"/>
                  </a:cubicBezTo>
                  <a:cubicBezTo>
                    <a:pt x="34831" y="8271"/>
                    <a:pt x="34837" y="8274"/>
                    <a:pt x="34846" y="8274"/>
                  </a:cubicBezTo>
                  <a:cubicBezTo>
                    <a:pt x="34857" y="8274"/>
                    <a:pt x="34874" y="8269"/>
                    <a:pt x="34895" y="8258"/>
                  </a:cubicBezTo>
                  <a:cubicBezTo>
                    <a:pt x="34918" y="8246"/>
                    <a:pt x="34931" y="8240"/>
                    <a:pt x="34935" y="8240"/>
                  </a:cubicBezTo>
                  <a:lnTo>
                    <a:pt x="34935" y="8240"/>
                  </a:lnTo>
                  <a:cubicBezTo>
                    <a:pt x="34940" y="8240"/>
                    <a:pt x="34934" y="8248"/>
                    <a:pt x="34919" y="8264"/>
                  </a:cubicBezTo>
                  <a:cubicBezTo>
                    <a:pt x="34888" y="8306"/>
                    <a:pt x="34906" y="8327"/>
                    <a:pt x="34989" y="8344"/>
                  </a:cubicBezTo>
                  <a:cubicBezTo>
                    <a:pt x="35003" y="8347"/>
                    <a:pt x="35015" y="8348"/>
                    <a:pt x="35024" y="8348"/>
                  </a:cubicBezTo>
                  <a:cubicBezTo>
                    <a:pt x="35064" y="8348"/>
                    <a:pt x="35065" y="8326"/>
                    <a:pt x="35034" y="8279"/>
                  </a:cubicBezTo>
                  <a:cubicBezTo>
                    <a:pt x="35016" y="8252"/>
                    <a:pt x="35011" y="8241"/>
                    <a:pt x="35020" y="8241"/>
                  </a:cubicBezTo>
                  <a:cubicBezTo>
                    <a:pt x="35025" y="8241"/>
                    <a:pt x="35034" y="8244"/>
                    <a:pt x="35048" y="8250"/>
                  </a:cubicBezTo>
                  <a:cubicBezTo>
                    <a:pt x="35068" y="8261"/>
                    <a:pt x="35097" y="8299"/>
                    <a:pt x="35107" y="8330"/>
                  </a:cubicBezTo>
                  <a:cubicBezTo>
                    <a:pt x="35118" y="8372"/>
                    <a:pt x="35129" y="8385"/>
                    <a:pt x="35160" y="8385"/>
                  </a:cubicBezTo>
                  <a:cubicBezTo>
                    <a:pt x="35167" y="8385"/>
                    <a:pt x="35176" y="8384"/>
                    <a:pt x="35187" y="8383"/>
                  </a:cubicBezTo>
                  <a:cubicBezTo>
                    <a:pt x="35199" y="8380"/>
                    <a:pt x="35212" y="8379"/>
                    <a:pt x="35222" y="8379"/>
                  </a:cubicBezTo>
                  <a:cubicBezTo>
                    <a:pt x="35240" y="8379"/>
                    <a:pt x="35254" y="8382"/>
                    <a:pt x="35256" y="8389"/>
                  </a:cubicBezTo>
                  <a:cubicBezTo>
                    <a:pt x="35258" y="8399"/>
                    <a:pt x="35295" y="8404"/>
                    <a:pt x="35335" y="8404"/>
                  </a:cubicBezTo>
                  <a:cubicBezTo>
                    <a:pt x="35367" y="8404"/>
                    <a:pt x="35402" y="8401"/>
                    <a:pt x="35419" y="8393"/>
                  </a:cubicBezTo>
                  <a:cubicBezTo>
                    <a:pt x="35423" y="8391"/>
                    <a:pt x="35428" y="8390"/>
                    <a:pt x="35432" y="8390"/>
                  </a:cubicBezTo>
                  <a:cubicBezTo>
                    <a:pt x="35443" y="8390"/>
                    <a:pt x="35452" y="8397"/>
                    <a:pt x="35457" y="8410"/>
                  </a:cubicBezTo>
                  <a:cubicBezTo>
                    <a:pt x="35463" y="8428"/>
                    <a:pt x="35472" y="8436"/>
                    <a:pt x="35482" y="8436"/>
                  </a:cubicBezTo>
                  <a:cubicBezTo>
                    <a:pt x="35497" y="8436"/>
                    <a:pt x="35514" y="8416"/>
                    <a:pt x="35520" y="8383"/>
                  </a:cubicBezTo>
                  <a:cubicBezTo>
                    <a:pt x="35523" y="8358"/>
                    <a:pt x="35525" y="8339"/>
                    <a:pt x="35529" y="8339"/>
                  </a:cubicBezTo>
                  <a:cubicBezTo>
                    <a:pt x="35529" y="8339"/>
                    <a:pt x="35530" y="8340"/>
                    <a:pt x="35530" y="8341"/>
                  </a:cubicBezTo>
                  <a:cubicBezTo>
                    <a:pt x="35564" y="8384"/>
                    <a:pt x="35571" y="8408"/>
                    <a:pt x="35552" y="8408"/>
                  </a:cubicBezTo>
                  <a:cubicBezTo>
                    <a:pt x="35550" y="8408"/>
                    <a:pt x="35547" y="8408"/>
                    <a:pt x="35544" y="8407"/>
                  </a:cubicBezTo>
                  <a:cubicBezTo>
                    <a:pt x="35542" y="8406"/>
                    <a:pt x="35541" y="8406"/>
                    <a:pt x="35539" y="8406"/>
                  </a:cubicBezTo>
                  <a:cubicBezTo>
                    <a:pt x="35532" y="8406"/>
                    <a:pt x="35537" y="8415"/>
                    <a:pt x="35558" y="8428"/>
                  </a:cubicBezTo>
                  <a:cubicBezTo>
                    <a:pt x="35575" y="8439"/>
                    <a:pt x="35586" y="8445"/>
                    <a:pt x="35593" y="8445"/>
                  </a:cubicBezTo>
                  <a:cubicBezTo>
                    <a:pt x="35601" y="8445"/>
                    <a:pt x="35603" y="8436"/>
                    <a:pt x="35603" y="8417"/>
                  </a:cubicBezTo>
                  <a:cubicBezTo>
                    <a:pt x="35606" y="8396"/>
                    <a:pt x="35614" y="8383"/>
                    <a:pt x="35620" y="8383"/>
                  </a:cubicBezTo>
                  <a:cubicBezTo>
                    <a:pt x="35621" y="8383"/>
                    <a:pt x="35622" y="8383"/>
                    <a:pt x="35623" y="8383"/>
                  </a:cubicBezTo>
                  <a:cubicBezTo>
                    <a:pt x="35631" y="8383"/>
                    <a:pt x="35655" y="8374"/>
                    <a:pt x="35680" y="8362"/>
                  </a:cubicBezTo>
                  <a:cubicBezTo>
                    <a:pt x="35731" y="8334"/>
                    <a:pt x="35721" y="8261"/>
                    <a:pt x="35662" y="8258"/>
                  </a:cubicBezTo>
                  <a:cubicBezTo>
                    <a:pt x="35641" y="8254"/>
                    <a:pt x="35624" y="8247"/>
                    <a:pt x="35624" y="8240"/>
                  </a:cubicBezTo>
                  <a:cubicBezTo>
                    <a:pt x="35617" y="8185"/>
                    <a:pt x="35587" y="8142"/>
                    <a:pt x="35560" y="8142"/>
                  </a:cubicBezTo>
                  <a:cubicBezTo>
                    <a:pt x="35558" y="8142"/>
                    <a:pt x="35556" y="8142"/>
                    <a:pt x="35555" y="8143"/>
                  </a:cubicBezTo>
                  <a:cubicBezTo>
                    <a:pt x="35544" y="8146"/>
                    <a:pt x="35536" y="8148"/>
                    <a:pt x="35530" y="8148"/>
                  </a:cubicBezTo>
                  <a:cubicBezTo>
                    <a:pt x="35515" y="8148"/>
                    <a:pt x="35515" y="8135"/>
                    <a:pt x="35520" y="8098"/>
                  </a:cubicBezTo>
                  <a:cubicBezTo>
                    <a:pt x="35521" y="8085"/>
                    <a:pt x="35524" y="8078"/>
                    <a:pt x="35529" y="8078"/>
                  </a:cubicBezTo>
                  <a:cubicBezTo>
                    <a:pt x="35536" y="8078"/>
                    <a:pt x="35548" y="8088"/>
                    <a:pt x="35568" y="8108"/>
                  </a:cubicBezTo>
                  <a:cubicBezTo>
                    <a:pt x="35596" y="8133"/>
                    <a:pt x="35620" y="8160"/>
                    <a:pt x="35624" y="8170"/>
                  </a:cubicBezTo>
                  <a:cubicBezTo>
                    <a:pt x="35629" y="8196"/>
                    <a:pt x="35673" y="8218"/>
                    <a:pt x="35699" y="8218"/>
                  </a:cubicBezTo>
                  <a:cubicBezTo>
                    <a:pt x="35709" y="8218"/>
                    <a:pt x="35716" y="8215"/>
                    <a:pt x="35718" y="8209"/>
                  </a:cubicBezTo>
                  <a:cubicBezTo>
                    <a:pt x="35722" y="8199"/>
                    <a:pt x="35731" y="8195"/>
                    <a:pt x="35745" y="8195"/>
                  </a:cubicBezTo>
                  <a:cubicBezTo>
                    <a:pt x="35756" y="8195"/>
                    <a:pt x="35770" y="8197"/>
                    <a:pt x="35787" y="8202"/>
                  </a:cubicBezTo>
                  <a:cubicBezTo>
                    <a:pt x="35797" y="8204"/>
                    <a:pt x="35809" y="8205"/>
                    <a:pt x="35821" y="8205"/>
                  </a:cubicBezTo>
                  <a:cubicBezTo>
                    <a:pt x="35846" y="8205"/>
                    <a:pt x="35873" y="8201"/>
                    <a:pt x="35891" y="8191"/>
                  </a:cubicBezTo>
                  <a:cubicBezTo>
                    <a:pt x="35929" y="8175"/>
                    <a:pt x="35933" y="8154"/>
                    <a:pt x="35912" y="8087"/>
                  </a:cubicBezTo>
                  <a:cubicBezTo>
                    <a:pt x="35888" y="8013"/>
                    <a:pt x="35890" y="7957"/>
                    <a:pt x="35908" y="7957"/>
                  </a:cubicBezTo>
                  <a:lnTo>
                    <a:pt x="35908" y="7957"/>
                  </a:lnTo>
                  <a:cubicBezTo>
                    <a:pt x="35914" y="7957"/>
                    <a:pt x="35923" y="7964"/>
                    <a:pt x="35933" y="7980"/>
                  </a:cubicBezTo>
                  <a:cubicBezTo>
                    <a:pt x="35944" y="7998"/>
                    <a:pt x="35952" y="8008"/>
                    <a:pt x="35963" y="8008"/>
                  </a:cubicBezTo>
                  <a:cubicBezTo>
                    <a:pt x="35974" y="8008"/>
                    <a:pt x="35989" y="7998"/>
                    <a:pt x="36016" y="7976"/>
                  </a:cubicBezTo>
                  <a:cubicBezTo>
                    <a:pt x="36044" y="7950"/>
                    <a:pt x="36063" y="7939"/>
                    <a:pt x="36080" y="7939"/>
                  </a:cubicBezTo>
                  <a:cubicBezTo>
                    <a:pt x="36088" y="7939"/>
                    <a:pt x="36095" y="7941"/>
                    <a:pt x="36102" y="7946"/>
                  </a:cubicBezTo>
                  <a:cubicBezTo>
                    <a:pt x="36112" y="7950"/>
                    <a:pt x="36120" y="7953"/>
                    <a:pt x="36124" y="7953"/>
                  </a:cubicBezTo>
                  <a:cubicBezTo>
                    <a:pt x="36142" y="7953"/>
                    <a:pt x="36120" y="7918"/>
                    <a:pt x="36068" y="7866"/>
                  </a:cubicBezTo>
                  <a:cubicBezTo>
                    <a:pt x="36039" y="7840"/>
                    <a:pt x="36008" y="7820"/>
                    <a:pt x="35995" y="7820"/>
                  </a:cubicBezTo>
                  <a:cubicBezTo>
                    <a:pt x="35994" y="7820"/>
                    <a:pt x="35993" y="7820"/>
                    <a:pt x="35992" y="7821"/>
                  </a:cubicBezTo>
                  <a:cubicBezTo>
                    <a:pt x="35991" y="7821"/>
                    <a:pt x="35991" y="7821"/>
                    <a:pt x="35990" y="7821"/>
                  </a:cubicBezTo>
                  <a:cubicBezTo>
                    <a:pt x="35967" y="7821"/>
                    <a:pt x="35859" y="7774"/>
                    <a:pt x="35856" y="7762"/>
                  </a:cubicBezTo>
                  <a:cubicBezTo>
                    <a:pt x="35854" y="7752"/>
                    <a:pt x="35901" y="7748"/>
                    <a:pt x="35951" y="7748"/>
                  </a:cubicBezTo>
                  <a:cubicBezTo>
                    <a:pt x="35995" y="7748"/>
                    <a:pt x="36041" y="7751"/>
                    <a:pt x="36054" y="7758"/>
                  </a:cubicBezTo>
                  <a:cubicBezTo>
                    <a:pt x="36070" y="7766"/>
                    <a:pt x="36082" y="7770"/>
                    <a:pt x="36091" y="7770"/>
                  </a:cubicBezTo>
                  <a:cubicBezTo>
                    <a:pt x="36110" y="7770"/>
                    <a:pt x="36117" y="7751"/>
                    <a:pt x="36117" y="7709"/>
                  </a:cubicBezTo>
                  <a:cubicBezTo>
                    <a:pt x="36117" y="7661"/>
                    <a:pt x="36123" y="7654"/>
                    <a:pt x="36189" y="7650"/>
                  </a:cubicBezTo>
                  <a:cubicBezTo>
                    <a:pt x="36210" y="7648"/>
                    <a:pt x="36230" y="7647"/>
                    <a:pt x="36245" y="7647"/>
                  </a:cubicBezTo>
                  <a:cubicBezTo>
                    <a:pt x="36261" y="7647"/>
                    <a:pt x="36272" y="7648"/>
                    <a:pt x="36276" y="7650"/>
                  </a:cubicBezTo>
                  <a:cubicBezTo>
                    <a:pt x="36293" y="7657"/>
                    <a:pt x="36248" y="7796"/>
                    <a:pt x="36227" y="7803"/>
                  </a:cubicBezTo>
                  <a:cubicBezTo>
                    <a:pt x="36213" y="7803"/>
                    <a:pt x="36213" y="7813"/>
                    <a:pt x="36224" y="7821"/>
                  </a:cubicBezTo>
                  <a:cubicBezTo>
                    <a:pt x="36229" y="7825"/>
                    <a:pt x="36237" y="7826"/>
                    <a:pt x="36248" y="7826"/>
                  </a:cubicBezTo>
                  <a:cubicBezTo>
                    <a:pt x="36292" y="7826"/>
                    <a:pt x="36374" y="7796"/>
                    <a:pt x="36363" y="7779"/>
                  </a:cubicBezTo>
                  <a:cubicBezTo>
                    <a:pt x="36358" y="7771"/>
                    <a:pt x="36351" y="7766"/>
                    <a:pt x="36345" y="7766"/>
                  </a:cubicBezTo>
                  <a:cubicBezTo>
                    <a:pt x="36342" y="7766"/>
                    <a:pt x="36340" y="7766"/>
                    <a:pt x="36338" y="7768"/>
                  </a:cubicBezTo>
                  <a:cubicBezTo>
                    <a:pt x="36335" y="7770"/>
                    <a:pt x="36332" y="7771"/>
                    <a:pt x="36330" y="7771"/>
                  </a:cubicBezTo>
                  <a:cubicBezTo>
                    <a:pt x="36309" y="7771"/>
                    <a:pt x="36332" y="7685"/>
                    <a:pt x="36366" y="7650"/>
                  </a:cubicBezTo>
                  <a:cubicBezTo>
                    <a:pt x="36390" y="7626"/>
                    <a:pt x="36402" y="7616"/>
                    <a:pt x="36413" y="7616"/>
                  </a:cubicBezTo>
                  <a:cubicBezTo>
                    <a:pt x="36421" y="7616"/>
                    <a:pt x="36428" y="7622"/>
                    <a:pt x="36439" y="7633"/>
                  </a:cubicBezTo>
                  <a:cubicBezTo>
                    <a:pt x="36454" y="7646"/>
                    <a:pt x="36482" y="7652"/>
                    <a:pt x="36509" y="7652"/>
                  </a:cubicBezTo>
                  <a:cubicBezTo>
                    <a:pt x="36535" y="7652"/>
                    <a:pt x="36559" y="7647"/>
                    <a:pt x="36571" y="7637"/>
                  </a:cubicBezTo>
                  <a:cubicBezTo>
                    <a:pt x="36578" y="7629"/>
                    <a:pt x="36567" y="7605"/>
                    <a:pt x="36550" y="7581"/>
                  </a:cubicBezTo>
                  <a:cubicBezTo>
                    <a:pt x="36530" y="7557"/>
                    <a:pt x="36522" y="7533"/>
                    <a:pt x="36533" y="7515"/>
                  </a:cubicBezTo>
                  <a:cubicBezTo>
                    <a:pt x="36552" y="7486"/>
                    <a:pt x="36521" y="7437"/>
                    <a:pt x="36489" y="7437"/>
                  </a:cubicBezTo>
                  <a:cubicBezTo>
                    <a:pt x="36486" y="7437"/>
                    <a:pt x="36483" y="7438"/>
                    <a:pt x="36481" y="7438"/>
                  </a:cubicBezTo>
                  <a:cubicBezTo>
                    <a:pt x="36467" y="7442"/>
                    <a:pt x="36463" y="7453"/>
                    <a:pt x="36471" y="7459"/>
                  </a:cubicBezTo>
                  <a:cubicBezTo>
                    <a:pt x="36493" y="7476"/>
                    <a:pt x="36461" y="7555"/>
                    <a:pt x="36437" y="7555"/>
                  </a:cubicBezTo>
                  <a:cubicBezTo>
                    <a:pt x="36436" y="7555"/>
                    <a:pt x="36434" y="7554"/>
                    <a:pt x="36432" y="7553"/>
                  </a:cubicBezTo>
                  <a:cubicBezTo>
                    <a:pt x="36418" y="7550"/>
                    <a:pt x="36401" y="7525"/>
                    <a:pt x="36391" y="7501"/>
                  </a:cubicBezTo>
                  <a:cubicBezTo>
                    <a:pt x="36366" y="7450"/>
                    <a:pt x="36359" y="7434"/>
                    <a:pt x="36351" y="7434"/>
                  </a:cubicBezTo>
                  <a:cubicBezTo>
                    <a:pt x="36347" y="7434"/>
                    <a:pt x="36343" y="7437"/>
                    <a:pt x="36338" y="7442"/>
                  </a:cubicBezTo>
                  <a:cubicBezTo>
                    <a:pt x="36336" y="7444"/>
                    <a:pt x="36334" y="7445"/>
                    <a:pt x="36332" y="7445"/>
                  </a:cubicBezTo>
                  <a:cubicBezTo>
                    <a:pt x="36325" y="7445"/>
                    <a:pt x="36321" y="7433"/>
                    <a:pt x="36321" y="7414"/>
                  </a:cubicBezTo>
                  <a:cubicBezTo>
                    <a:pt x="36321" y="7392"/>
                    <a:pt x="36325" y="7381"/>
                    <a:pt x="36334" y="7381"/>
                  </a:cubicBezTo>
                  <a:cubicBezTo>
                    <a:pt x="36338" y="7381"/>
                    <a:pt x="36343" y="7383"/>
                    <a:pt x="36349" y="7387"/>
                  </a:cubicBezTo>
                  <a:cubicBezTo>
                    <a:pt x="36364" y="7394"/>
                    <a:pt x="36377" y="7397"/>
                    <a:pt x="36387" y="7397"/>
                  </a:cubicBezTo>
                  <a:cubicBezTo>
                    <a:pt x="36406" y="7397"/>
                    <a:pt x="36415" y="7384"/>
                    <a:pt x="36408" y="7359"/>
                  </a:cubicBezTo>
                  <a:cubicBezTo>
                    <a:pt x="36399" y="7337"/>
                    <a:pt x="36414" y="7325"/>
                    <a:pt x="36445" y="7325"/>
                  </a:cubicBezTo>
                  <a:cubicBezTo>
                    <a:pt x="36463" y="7325"/>
                    <a:pt x="36487" y="7329"/>
                    <a:pt x="36515" y="7338"/>
                  </a:cubicBezTo>
                  <a:cubicBezTo>
                    <a:pt x="36531" y="7343"/>
                    <a:pt x="36545" y="7346"/>
                    <a:pt x="36554" y="7346"/>
                  </a:cubicBezTo>
                  <a:cubicBezTo>
                    <a:pt x="36564" y="7346"/>
                    <a:pt x="36569" y="7343"/>
                    <a:pt x="36567" y="7338"/>
                  </a:cubicBezTo>
                  <a:cubicBezTo>
                    <a:pt x="36566" y="7336"/>
                    <a:pt x="36567" y="7335"/>
                    <a:pt x="36569" y="7335"/>
                  </a:cubicBezTo>
                  <a:cubicBezTo>
                    <a:pt x="36575" y="7335"/>
                    <a:pt x="36592" y="7343"/>
                    <a:pt x="36613" y="7359"/>
                  </a:cubicBezTo>
                  <a:cubicBezTo>
                    <a:pt x="36638" y="7374"/>
                    <a:pt x="36668" y="7387"/>
                    <a:pt x="36687" y="7387"/>
                  </a:cubicBezTo>
                  <a:cubicBezTo>
                    <a:pt x="36689" y="7387"/>
                    <a:pt x="36690" y="7387"/>
                    <a:pt x="36692" y="7387"/>
                  </a:cubicBezTo>
                  <a:cubicBezTo>
                    <a:pt x="36738" y="7373"/>
                    <a:pt x="36727" y="7355"/>
                    <a:pt x="36671" y="7331"/>
                  </a:cubicBezTo>
                  <a:cubicBezTo>
                    <a:pt x="36651" y="7324"/>
                    <a:pt x="36642" y="7319"/>
                    <a:pt x="36646" y="7319"/>
                  </a:cubicBezTo>
                  <a:lnTo>
                    <a:pt x="36646" y="7319"/>
                  </a:lnTo>
                  <a:cubicBezTo>
                    <a:pt x="36647" y="7319"/>
                    <a:pt x="36650" y="7320"/>
                    <a:pt x="36655" y="7321"/>
                  </a:cubicBezTo>
                  <a:cubicBezTo>
                    <a:pt x="36657" y="7322"/>
                    <a:pt x="36660" y="7322"/>
                    <a:pt x="36662" y="7322"/>
                  </a:cubicBezTo>
                  <a:cubicBezTo>
                    <a:pt x="36674" y="7322"/>
                    <a:pt x="36682" y="7315"/>
                    <a:pt x="36682" y="7307"/>
                  </a:cubicBezTo>
                  <a:cubicBezTo>
                    <a:pt x="36678" y="7292"/>
                    <a:pt x="36692" y="7286"/>
                    <a:pt x="36711" y="7286"/>
                  </a:cubicBezTo>
                  <a:cubicBezTo>
                    <a:pt x="36739" y="7286"/>
                    <a:pt x="36776" y="7299"/>
                    <a:pt x="36783" y="7317"/>
                  </a:cubicBezTo>
                  <a:cubicBezTo>
                    <a:pt x="36786" y="7327"/>
                    <a:pt x="36788" y="7333"/>
                    <a:pt x="36791" y="7333"/>
                  </a:cubicBezTo>
                  <a:cubicBezTo>
                    <a:pt x="36796" y="7333"/>
                    <a:pt x="36801" y="7322"/>
                    <a:pt x="36807" y="7300"/>
                  </a:cubicBezTo>
                  <a:cubicBezTo>
                    <a:pt x="36815" y="7269"/>
                    <a:pt x="36824" y="7256"/>
                    <a:pt x="36847" y="7256"/>
                  </a:cubicBezTo>
                  <a:cubicBezTo>
                    <a:pt x="36852" y="7256"/>
                    <a:pt x="36859" y="7257"/>
                    <a:pt x="36866" y="7259"/>
                  </a:cubicBezTo>
                  <a:cubicBezTo>
                    <a:pt x="36894" y="7265"/>
                    <a:pt x="36918" y="7286"/>
                    <a:pt x="36921" y="7314"/>
                  </a:cubicBezTo>
                  <a:cubicBezTo>
                    <a:pt x="36931" y="7355"/>
                    <a:pt x="36938" y="7375"/>
                    <a:pt x="36949" y="7375"/>
                  </a:cubicBezTo>
                  <a:cubicBezTo>
                    <a:pt x="36958" y="7375"/>
                    <a:pt x="36970" y="7361"/>
                    <a:pt x="36988" y="7334"/>
                  </a:cubicBezTo>
                  <a:cubicBezTo>
                    <a:pt x="37015" y="7295"/>
                    <a:pt x="37034" y="7282"/>
                    <a:pt x="37075" y="7282"/>
                  </a:cubicBezTo>
                  <a:cubicBezTo>
                    <a:pt x="37080" y="7282"/>
                    <a:pt x="37086" y="7282"/>
                    <a:pt x="37092" y="7283"/>
                  </a:cubicBezTo>
                  <a:cubicBezTo>
                    <a:pt x="37126" y="7286"/>
                    <a:pt x="37161" y="7296"/>
                    <a:pt x="37164" y="7307"/>
                  </a:cubicBezTo>
                  <a:cubicBezTo>
                    <a:pt x="37167" y="7318"/>
                    <a:pt x="37178" y="7322"/>
                    <a:pt x="37192" y="7322"/>
                  </a:cubicBezTo>
                  <a:cubicBezTo>
                    <a:pt x="37196" y="7322"/>
                    <a:pt x="37201" y="7322"/>
                    <a:pt x="37206" y="7321"/>
                  </a:cubicBezTo>
                  <a:cubicBezTo>
                    <a:pt x="37223" y="7314"/>
                    <a:pt x="37233" y="7304"/>
                    <a:pt x="37230" y="7289"/>
                  </a:cubicBezTo>
                  <a:cubicBezTo>
                    <a:pt x="37226" y="7280"/>
                    <a:pt x="37228" y="7275"/>
                    <a:pt x="37235" y="7275"/>
                  </a:cubicBezTo>
                  <a:cubicBezTo>
                    <a:pt x="37240" y="7275"/>
                    <a:pt x="37249" y="7278"/>
                    <a:pt x="37262" y="7283"/>
                  </a:cubicBezTo>
                  <a:cubicBezTo>
                    <a:pt x="37268" y="7285"/>
                    <a:pt x="37276" y="7285"/>
                    <a:pt x="37285" y="7285"/>
                  </a:cubicBezTo>
                  <a:cubicBezTo>
                    <a:pt x="37311" y="7285"/>
                    <a:pt x="37346" y="7279"/>
                    <a:pt x="37379" y="7269"/>
                  </a:cubicBezTo>
                  <a:cubicBezTo>
                    <a:pt x="37406" y="7258"/>
                    <a:pt x="37424" y="7252"/>
                    <a:pt x="37439" y="7252"/>
                  </a:cubicBezTo>
                  <a:cubicBezTo>
                    <a:pt x="37463" y="7252"/>
                    <a:pt x="37476" y="7269"/>
                    <a:pt x="37504" y="7310"/>
                  </a:cubicBezTo>
                  <a:cubicBezTo>
                    <a:pt x="37530" y="7350"/>
                    <a:pt x="37564" y="7374"/>
                    <a:pt x="37581" y="7374"/>
                  </a:cubicBezTo>
                  <a:cubicBezTo>
                    <a:pt x="37591" y="7374"/>
                    <a:pt x="37596" y="7366"/>
                    <a:pt x="37591" y="7349"/>
                  </a:cubicBezTo>
                  <a:cubicBezTo>
                    <a:pt x="37587" y="7342"/>
                    <a:pt x="37619" y="7321"/>
                    <a:pt x="37660" y="7307"/>
                  </a:cubicBezTo>
                  <a:cubicBezTo>
                    <a:pt x="37687" y="7296"/>
                    <a:pt x="37708" y="7291"/>
                    <a:pt x="37722" y="7291"/>
                  </a:cubicBezTo>
                  <a:cubicBezTo>
                    <a:pt x="37735" y="7291"/>
                    <a:pt x="37742" y="7295"/>
                    <a:pt x="37744" y="7304"/>
                  </a:cubicBezTo>
                  <a:cubicBezTo>
                    <a:pt x="37746" y="7312"/>
                    <a:pt x="37762" y="7317"/>
                    <a:pt x="37786" y="7317"/>
                  </a:cubicBezTo>
                  <a:cubicBezTo>
                    <a:pt x="37798" y="7317"/>
                    <a:pt x="37812" y="7316"/>
                    <a:pt x="37827" y="7314"/>
                  </a:cubicBezTo>
                  <a:cubicBezTo>
                    <a:pt x="37889" y="7301"/>
                    <a:pt x="37919" y="7295"/>
                    <a:pt x="37941" y="7295"/>
                  </a:cubicBezTo>
                  <a:cubicBezTo>
                    <a:pt x="37960" y="7295"/>
                    <a:pt x="37973" y="7299"/>
                    <a:pt x="37993" y="7307"/>
                  </a:cubicBezTo>
                  <a:cubicBezTo>
                    <a:pt x="38005" y="7310"/>
                    <a:pt x="38013" y="7312"/>
                    <a:pt x="38020" y="7312"/>
                  </a:cubicBezTo>
                  <a:cubicBezTo>
                    <a:pt x="38032" y="7312"/>
                    <a:pt x="38036" y="7304"/>
                    <a:pt x="38038" y="7286"/>
                  </a:cubicBezTo>
                  <a:cubicBezTo>
                    <a:pt x="38038" y="7273"/>
                    <a:pt x="38037" y="7266"/>
                    <a:pt x="38031" y="7266"/>
                  </a:cubicBezTo>
                  <a:cubicBezTo>
                    <a:pt x="38029" y="7266"/>
                    <a:pt x="38027" y="7267"/>
                    <a:pt x="38024" y="7269"/>
                  </a:cubicBezTo>
                  <a:cubicBezTo>
                    <a:pt x="38021" y="7272"/>
                    <a:pt x="38016" y="7273"/>
                    <a:pt x="38010" y="7273"/>
                  </a:cubicBezTo>
                  <a:cubicBezTo>
                    <a:pt x="37984" y="7273"/>
                    <a:pt x="37940" y="7247"/>
                    <a:pt x="37952" y="7230"/>
                  </a:cubicBezTo>
                  <a:cubicBezTo>
                    <a:pt x="37955" y="7224"/>
                    <a:pt x="37945" y="7217"/>
                    <a:pt x="37920" y="7213"/>
                  </a:cubicBezTo>
                  <a:cubicBezTo>
                    <a:pt x="37893" y="7213"/>
                    <a:pt x="37886" y="7220"/>
                    <a:pt x="37899" y="7238"/>
                  </a:cubicBezTo>
                  <a:cubicBezTo>
                    <a:pt x="37912" y="7249"/>
                    <a:pt x="37911" y="7259"/>
                    <a:pt x="37896" y="7259"/>
                  </a:cubicBezTo>
                  <a:cubicBezTo>
                    <a:pt x="37894" y="7259"/>
                    <a:pt x="37892" y="7259"/>
                    <a:pt x="37889" y="7259"/>
                  </a:cubicBezTo>
                  <a:cubicBezTo>
                    <a:pt x="37865" y="7259"/>
                    <a:pt x="37862" y="7238"/>
                    <a:pt x="37879" y="7168"/>
                  </a:cubicBezTo>
                  <a:cubicBezTo>
                    <a:pt x="37891" y="7124"/>
                    <a:pt x="37907" y="7094"/>
                    <a:pt x="37915" y="7094"/>
                  </a:cubicBezTo>
                  <a:cubicBezTo>
                    <a:pt x="37915" y="7094"/>
                    <a:pt x="37916" y="7095"/>
                    <a:pt x="37917" y="7095"/>
                  </a:cubicBezTo>
                  <a:cubicBezTo>
                    <a:pt x="37922" y="7103"/>
                    <a:pt x="37933" y="7107"/>
                    <a:pt x="37944" y="7107"/>
                  </a:cubicBezTo>
                  <a:cubicBezTo>
                    <a:pt x="37948" y="7107"/>
                    <a:pt x="37952" y="7106"/>
                    <a:pt x="37955" y="7105"/>
                  </a:cubicBezTo>
                  <a:cubicBezTo>
                    <a:pt x="37966" y="7105"/>
                    <a:pt x="37958" y="7088"/>
                    <a:pt x="37934" y="7075"/>
                  </a:cubicBezTo>
                  <a:cubicBezTo>
                    <a:pt x="37910" y="7060"/>
                    <a:pt x="37875" y="7033"/>
                    <a:pt x="37862" y="7015"/>
                  </a:cubicBezTo>
                  <a:cubicBezTo>
                    <a:pt x="37852" y="7005"/>
                    <a:pt x="37840" y="6997"/>
                    <a:pt x="37830" y="6997"/>
                  </a:cubicBezTo>
                  <a:cubicBezTo>
                    <a:pt x="37826" y="6997"/>
                    <a:pt x="37823" y="6998"/>
                    <a:pt x="37820" y="7001"/>
                  </a:cubicBezTo>
                  <a:cubicBezTo>
                    <a:pt x="37816" y="7005"/>
                    <a:pt x="37808" y="7007"/>
                    <a:pt x="37797" y="7007"/>
                  </a:cubicBezTo>
                  <a:cubicBezTo>
                    <a:pt x="37786" y="7007"/>
                    <a:pt x="37773" y="7005"/>
                    <a:pt x="37761" y="7001"/>
                  </a:cubicBezTo>
                  <a:cubicBezTo>
                    <a:pt x="37723" y="6988"/>
                    <a:pt x="37719" y="6980"/>
                    <a:pt x="37740" y="6939"/>
                  </a:cubicBezTo>
                  <a:cubicBezTo>
                    <a:pt x="37754" y="6909"/>
                    <a:pt x="37763" y="6898"/>
                    <a:pt x="37793" y="6898"/>
                  </a:cubicBezTo>
                  <a:cubicBezTo>
                    <a:pt x="37801" y="6898"/>
                    <a:pt x="37811" y="6899"/>
                    <a:pt x="37824" y="6901"/>
                  </a:cubicBezTo>
                  <a:cubicBezTo>
                    <a:pt x="37838" y="6903"/>
                    <a:pt x="37851" y="6905"/>
                    <a:pt x="37863" y="6905"/>
                  </a:cubicBezTo>
                  <a:cubicBezTo>
                    <a:pt x="37884" y="6905"/>
                    <a:pt x="37900" y="6901"/>
                    <a:pt x="37907" y="6894"/>
                  </a:cubicBezTo>
                  <a:cubicBezTo>
                    <a:pt x="37912" y="6889"/>
                    <a:pt x="37918" y="6887"/>
                    <a:pt x="37923" y="6887"/>
                  </a:cubicBezTo>
                  <a:cubicBezTo>
                    <a:pt x="37945" y="6887"/>
                    <a:pt x="37962" y="6923"/>
                    <a:pt x="37945" y="6956"/>
                  </a:cubicBezTo>
                  <a:cubicBezTo>
                    <a:pt x="37936" y="6974"/>
                    <a:pt x="37932" y="6983"/>
                    <a:pt x="37934" y="6983"/>
                  </a:cubicBezTo>
                  <a:cubicBezTo>
                    <a:pt x="37935" y="6983"/>
                    <a:pt x="37943" y="6974"/>
                    <a:pt x="37958" y="6956"/>
                  </a:cubicBezTo>
                  <a:cubicBezTo>
                    <a:pt x="37973" y="6939"/>
                    <a:pt x="37981" y="6929"/>
                    <a:pt x="37987" y="6929"/>
                  </a:cubicBezTo>
                  <a:cubicBezTo>
                    <a:pt x="37993" y="6929"/>
                    <a:pt x="37995" y="6943"/>
                    <a:pt x="37997" y="6974"/>
                  </a:cubicBezTo>
                  <a:cubicBezTo>
                    <a:pt x="38000" y="7002"/>
                    <a:pt x="38009" y="7026"/>
                    <a:pt x="38019" y="7026"/>
                  </a:cubicBezTo>
                  <a:cubicBezTo>
                    <a:pt x="38019" y="7026"/>
                    <a:pt x="38020" y="7026"/>
                    <a:pt x="38021" y="7025"/>
                  </a:cubicBezTo>
                  <a:cubicBezTo>
                    <a:pt x="38032" y="7025"/>
                    <a:pt x="38038" y="7040"/>
                    <a:pt x="38038" y="7064"/>
                  </a:cubicBezTo>
                  <a:cubicBezTo>
                    <a:pt x="38038" y="7086"/>
                    <a:pt x="38048" y="7102"/>
                    <a:pt x="38059" y="7102"/>
                  </a:cubicBezTo>
                  <a:cubicBezTo>
                    <a:pt x="38060" y="7102"/>
                    <a:pt x="38061" y="7102"/>
                    <a:pt x="38063" y="7102"/>
                  </a:cubicBezTo>
                  <a:cubicBezTo>
                    <a:pt x="38077" y="7099"/>
                    <a:pt x="38087" y="7085"/>
                    <a:pt x="38083" y="7075"/>
                  </a:cubicBezTo>
                  <a:cubicBezTo>
                    <a:pt x="38080" y="7064"/>
                    <a:pt x="38087" y="7054"/>
                    <a:pt x="38098" y="7050"/>
                  </a:cubicBezTo>
                  <a:cubicBezTo>
                    <a:pt x="38100" y="7050"/>
                    <a:pt x="38102" y="7050"/>
                    <a:pt x="38104" y="7050"/>
                  </a:cubicBezTo>
                  <a:cubicBezTo>
                    <a:pt x="38115" y="7050"/>
                    <a:pt x="38125" y="7060"/>
                    <a:pt x="38128" y="7075"/>
                  </a:cubicBezTo>
                  <a:cubicBezTo>
                    <a:pt x="38133" y="7086"/>
                    <a:pt x="38141" y="7093"/>
                    <a:pt x="38149" y="7093"/>
                  </a:cubicBezTo>
                  <a:cubicBezTo>
                    <a:pt x="38153" y="7093"/>
                    <a:pt x="38156" y="7091"/>
                    <a:pt x="38160" y="7088"/>
                  </a:cubicBezTo>
                  <a:cubicBezTo>
                    <a:pt x="38170" y="7078"/>
                    <a:pt x="38160" y="7054"/>
                    <a:pt x="38136" y="7025"/>
                  </a:cubicBezTo>
                  <a:cubicBezTo>
                    <a:pt x="38101" y="6991"/>
                    <a:pt x="38098" y="6977"/>
                    <a:pt x="38118" y="6956"/>
                  </a:cubicBezTo>
                  <a:cubicBezTo>
                    <a:pt x="38128" y="6948"/>
                    <a:pt x="38139" y="6944"/>
                    <a:pt x="38149" y="6944"/>
                  </a:cubicBezTo>
                  <a:cubicBezTo>
                    <a:pt x="38157" y="6944"/>
                    <a:pt x="38164" y="6947"/>
                    <a:pt x="38170" y="6953"/>
                  </a:cubicBezTo>
                  <a:cubicBezTo>
                    <a:pt x="38178" y="6959"/>
                    <a:pt x="38183" y="6963"/>
                    <a:pt x="38186" y="6963"/>
                  </a:cubicBezTo>
                  <a:cubicBezTo>
                    <a:pt x="38189" y="6963"/>
                    <a:pt x="38189" y="6958"/>
                    <a:pt x="38187" y="6946"/>
                  </a:cubicBezTo>
                  <a:cubicBezTo>
                    <a:pt x="38185" y="6937"/>
                    <a:pt x="38195" y="6928"/>
                    <a:pt x="38211" y="6928"/>
                  </a:cubicBezTo>
                  <a:cubicBezTo>
                    <a:pt x="38214" y="6928"/>
                    <a:pt x="38216" y="6928"/>
                    <a:pt x="38219" y="6929"/>
                  </a:cubicBezTo>
                  <a:cubicBezTo>
                    <a:pt x="38253" y="6929"/>
                    <a:pt x="38253" y="6936"/>
                    <a:pt x="38219" y="6956"/>
                  </a:cubicBezTo>
                  <a:cubicBezTo>
                    <a:pt x="38195" y="6974"/>
                    <a:pt x="38177" y="6995"/>
                    <a:pt x="38181" y="7005"/>
                  </a:cubicBezTo>
                  <a:cubicBezTo>
                    <a:pt x="38184" y="7014"/>
                    <a:pt x="38193" y="7018"/>
                    <a:pt x="38206" y="7018"/>
                  </a:cubicBezTo>
                  <a:cubicBezTo>
                    <a:pt x="38236" y="7018"/>
                    <a:pt x="38282" y="6995"/>
                    <a:pt x="38285" y="6970"/>
                  </a:cubicBezTo>
                  <a:cubicBezTo>
                    <a:pt x="38287" y="6955"/>
                    <a:pt x="38289" y="6948"/>
                    <a:pt x="38297" y="6948"/>
                  </a:cubicBezTo>
                  <a:cubicBezTo>
                    <a:pt x="38303" y="6948"/>
                    <a:pt x="38313" y="6952"/>
                    <a:pt x="38330" y="6960"/>
                  </a:cubicBezTo>
                  <a:cubicBezTo>
                    <a:pt x="38351" y="6970"/>
                    <a:pt x="38368" y="6988"/>
                    <a:pt x="38365" y="6998"/>
                  </a:cubicBezTo>
                  <a:cubicBezTo>
                    <a:pt x="38362" y="7004"/>
                    <a:pt x="38367" y="7006"/>
                    <a:pt x="38376" y="7006"/>
                  </a:cubicBezTo>
                  <a:cubicBezTo>
                    <a:pt x="38406" y="7006"/>
                    <a:pt x="38479" y="6981"/>
                    <a:pt x="38490" y="6960"/>
                  </a:cubicBezTo>
                  <a:cubicBezTo>
                    <a:pt x="38492" y="6955"/>
                    <a:pt x="38494" y="6953"/>
                    <a:pt x="38496" y="6953"/>
                  </a:cubicBezTo>
                  <a:cubicBezTo>
                    <a:pt x="38500" y="6953"/>
                    <a:pt x="38503" y="6960"/>
                    <a:pt x="38503" y="6974"/>
                  </a:cubicBezTo>
                  <a:cubicBezTo>
                    <a:pt x="38500" y="6998"/>
                    <a:pt x="38517" y="7022"/>
                    <a:pt x="38535" y="7030"/>
                  </a:cubicBezTo>
                  <a:cubicBezTo>
                    <a:pt x="38546" y="7035"/>
                    <a:pt x="38561" y="7038"/>
                    <a:pt x="38578" y="7038"/>
                  </a:cubicBezTo>
                  <a:cubicBezTo>
                    <a:pt x="38633" y="7038"/>
                    <a:pt x="38704" y="7012"/>
                    <a:pt x="38690" y="6988"/>
                  </a:cubicBezTo>
                  <a:cubicBezTo>
                    <a:pt x="38682" y="6976"/>
                    <a:pt x="38685" y="6970"/>
                    <a:pt x="38695" y="6970"/>
                  </a:cubicBezTo>
                  <a:cubicBezTo>
                    <a:pt x="38697" y="6970"/>
                    <a:pt x="38699" y="6970"/>
                    <a:pt x="38701" y="6970"/>
                  </a:cubicBezTo>
                  <a:cubicBezTo>
                    <a:pt x="38715" y="6974"/>
                    <a:pt x="38725" y="6995"/>
                    <a:pt x="38725" y="7019"/>
                  </a:cubicBezTo>
                  <a:cubicBezTo>
                    <a:pt x="38725" y="7043"/>
                    <a:pt x="38730" y="7053"/>
                    <a:pt x="38740" y="7053"/>
                  </a:cubicBezTo>
                  <a:cubicBezTo>
                    <a:pt x="38745" y="7053"/>
                    <a:pt x="38750" y="7051"/>
                    <a:pt x="38757" y="7046"/>
                  </a:cubicBezTo>
                  <a:cubicBezTo>
                    <a:pt x="38763" y="7043"/>
                    <a:pt x="38771" y="7041"/>
                    <a:pt x="38781" y="7041"/>
                  </a:cubicBezTo>
                  <a:cubicBezTo>
                    <a:pt x="38812" y="7041"/>
                    <a:pt x="38854" y="7061"/>
                    <a:pt x="38857" y="7085"/>
                  </a:cubicBezTo>
                  <a:cubicBezTo>
                    <a:pt x="38864" y="7121"/>
                    <a:pt x="38880" y="7144"/>
                    <a:pt x="38899" y="7144"/>
                  </a:cubicBezTo>
                  <a:cubicBezTo>
                    <a:pt x="38900" y="7144"/>
                    <a:pt x="38901" y="7144"/>
                    <a:pt x="38903" y="7144"/>
                  </a:cubicBezTo>
                  <a:cubicBezTo>
                    <a:pt x="38916" y="7140"/>
                    <a:pt x="38924" y="7126"/>
                    <a:pt x="38916" y="7113"/>
                  </a:cubicBezTo>
                  <a:cubicBezTo>
                    <a:pt x="38888" y="7060"/>
                    <a:pt x="38888" y="7024"/>
                    <a:pt x="38910" y="7024"/>
                  </a:cubicBezTo>
                  <a:cubicBezTo>
                    <a:pt x="38913" y="7024"/>
                    <a:pt x="38916" y="7024"/>
                    <a:pt x="38919" y="7025"/>
                  </a:cubicBezTo>
                  <a:cubicBezTo>
                    <a:pt x="38925" y="7027"/>
                    <a:pt x="38932" y="7027"/>
                    <a:pt x="38939" y="7027"/>
                  </a:cubicBezTo>
                  <a:cubicBezTo>
                    <a:pt x="38997" y="7027"/>
                    <a:pt x="39108" y="6995"/>
                    <a:pt x="39118" y="6974"/>
                  </a:cubicBezTo>
                  <a:cubicBezTo>
                    <a:pt x="39121" y="6965"/>
                    <a:pt x="39131" y="6961"/>
                    <a:pt x="39144" y="6961"/>
                  </a:cubicBezTo>
                  <a:cubicBezTo>
                    <a:pt x="39180" y="6961"/>
                    <a:pt x="39239" y="6989"/>
                    <a:pt x="39277" y="7030"/>
                  </a:cubicBezTo>
                  <a:cubicBezTo>
                    <a:pt x="39299" y="7051"/>
                    <a:pt x="39319" y="7067"/>
                    <a:pt x="39329" y="7067"/>
                  </a:cubicBezTo>
                  <a:cubicBezTo>
                    <a:pt x="39332" y="7067"/>
                    <a:pt x="39334" y="7066"/>
                    <a:pt x="39336" y="7064"/>
                  </a:cubicBezTo>
                  <a:cubicBezTo>
                    <a:pt x="39339" y="7061"/>
                    <a:pt x="39345" y="7060"/>
                    <a:pt x="39352" y="7060"/>
                  </a:cubicBezTo>
                  <a:cubicBezTo>
                    <a:pt x="39366" y="7060"/>
                    <a:pt x="39384" y="7064"/>
                    <a:pt x="39402" y="7071"/>
                  </a:cubicBezTo>
                  <a:cubicBezTo>
                    <a:pt x="39427" y="7080"/>
                    <a:pt x="39446" y="7084"/>
                    <a:pt x="39460" y="7084"/>
                  </a:cubicBezTo>
                  <a:cubicBezTo>
                    <a:pt x="39478" y="7084"/>
                    <a:pt x="39486" y="7076"/>
                    <a:pt x="39481" y="7060"/>
                  </a:cubicBezTo>
                  <a:cubicBezTo>
                    <a:pt x="39479" y="7053"/>
                    <a:pt x="39469" y="7047"/>
                    <a:pt x="39458" y="7047"/>
                  </a:cubicBezTo>
                  <a:cubicBezTo>
                    <a:pt x="39453" y="7047"/>
                    <a:pt x="39449" y="7048"/>
                    <a:pt x="39444" y="7050"/>
                  </a:cubicBezTo>
                  <a:cubicBezTo>
                    <a:pt x="39441" y="7051"/>
                    <a:pt x="39438" y="7051"/>
                    <a:pt x="39435" y="7051"/>
                  </a:cubicBezTo>
                  <a:cubicBezTo>
                    <a:pt x="39418" y="7051"/>
                    <a:pt x="39395" y="7044"/>
                    <a:pt x="39377" y="7033"/>
                  </a:cubicBezTo>
                  <a:cubicBezTo>
                    <a:pt x="39365" y="7024"/>
                    <a:pt x="39351" y="7020"/>
                    <a:pt x="39340" y="7020"/>
                  </a:cubicBezTo>
                  <a:cubicBezTo>
                    <a:pt x="39334" y="7020"/>
                    <a:pt x="39328" y="7022"/>
                    <a:pt x="39326" y="7025"/>
                  </a:cubicBezTo>
                  <a:cubicBezTo>
                    <a:pt x="39317" y="7033"/>
                    <a:pt x="39312" y="7036"/>
                    <a:pt x="39308" y="7036"/>
                  </a:cubicBezTo>
                  <a:cubicBezTo>
                    <a:pt x="39295" y="7036"/>
                    <a:pt x="39310" y="6992"/>
                    <a:pt x="39340" y="6946"/>
                  </a:cubicBezTo>
                  <a:cubicBezTo>
                    <a:pt x="39358" y="6921"/>
                    <a:pt x="39372" y="6905"/>
                    <a:pt x="39376" y="6905"/>
                  </a:cubicBezTo>
                  <a:cubicBezTo>
                    <a:pt x="39378" y="6905"/>
                    <a:pt x="39378" y="6907"/>
                    <a:pt x="39377" y="6911"/>
                  </a:cubicBezTo>
                  <a:cubicBezTo>
                    <a:pt x="39372" y="6922"/>
                    <a:pt x="39378" y="6931"/>
                    <a:pt x="39388" y="6931"/>
                  </a:cubicBezTo>
                  <a:cubicBezTo>
                    <a:pt x="39391" y="6931"/>
                    <a:pt x="39394" y="6930"/>
                    <a:pt x="39398" y="6929"/>
                  </a:cubicBezTo>
                  <a:cubicBezTo>
                    <a:pt x="39438" y="6918"/>
                    <a:pt x="39489" y="6769"/>
                    <a:pt x="39451" y="6769"/>
                  </a:cubicBezTo>
                  <a:cubicBezTo>
                    <a:pt x="39450" y="6769"/>
                    <a:pt x="39449" y="6769"/>
                    <a:pt x="39447" y="6769"/>
                  </a:cubicBezTo>
                  <a:cubicBezTo>
                    <a:pt x="39444" y="6770"/>
                    <a:pt x="39440" y="6770"/>
                    <a:pt x="39436" y="6770"/>
                  </a:cubicBezTo>
                  <a:cubicBezTo>
                    <a:pt x="39424" y="6770"/>
                    <a:pt x="39411" y="6766"/>
                    <a:pt x="39409" y="6759"/>
                  </a:cubicBezTo>
                  <a:cubicBezTo>
                    <a:pt x="39407" y="6752"/>
                    <a:pt x="39394" y="6748"/>
                    <a:pt x="39377" y="6748"/>
                  </a:cubicBezTo>
                  <a:cubicBezTo>
                    <a:pt x="39368" y="6748"/>
                    <a:pt x="39357" y="6749"/>
                    <a:pt x="39346" y="6752"/>
                  </a:cubicBezTo>
                  <a:cubicBezTo>
                    <a:pt x="39333" y="6756"/>
                    <a:pt x="39322" y="6757"/>
                    <a:pt x="39314" y="6757"/>
                  </a:cubicBezTo>
                  <a:cubicBezTo>
                    <a:pt x="39283" y="6757"/>
                    <a:pt x="39298" y="6728"/>
                    <a:pt x="39356" y="6703"/>
                  </a:cubicBezTo>
                  <a:cubicBezTo>
                    <a:pt x="39372" y="6695"/>
                    <a:pt x="39385" y="6692"/>
                    <a:pt x="39395" y="6692"/>
                  </a:cubicBezTo>
                  <a:cubicBezTo>
                    <a:pt x="39407" y="6692"/>
                    <a:pt x="39414" y="6697"/>
                    <a:pt x="39416" y="6707"/>
                  </a:cubicBezTo>
                  <a:cubicBezTo>
                    <a:pt x="39421" y="6717"/>
                    <a:pt x="39436" y="6723"/>
                    <a:pt x="39451" y="6723"/>
                  </a:cubicBezTo>
                  <a:cubicBezTo>
                    <a:pt x="39457" y="6723"/>
                    <a:pt x="39463" y="6722"/>
                    <a:pt x="39468" y="6721"/>
                  </a:cubicBezTo>
                  <a:cubicBezTo>
                    <a:pt x="39477" y="6719"/>
                    <a:pt x="39484" y="6718"/>
                    <a:pt x="39490" y="6718"/>
                  </a:cubicBezTo>
                  <a:cubicBezTo>
                    <a:pt x="39511" y="6718"/>
                    <a:pt x="39512" y="6732"/>
                    <a:pt x="39510" y="6786"/>
                  </a:cubicBezTo>
                  <a:cubicBezTo>
                    <a:pt x="39510" y="6828"/>
                    <a:pt x="39492" y="6870"/>
                    <a:pt x="39475" y="6876"/>
                  </a:cubicBezTo>
                  <a:cubicBezTo>
                    <a:pt x="39461" y="6883"/>
                    <a:pt x="39459" y="6887"/>
                    <a:pt x="39469" y="6887"/>
                  </a:cubicBezTo>
                  <a:cubicBezTo>
                    <a:pt x="39475" y="6887"/>
                    <a:pt x="39483" y="6886"/>
                    <a:pt x="39496" y="6884"/>
                  </a:cubicBezTo>
                  <a:cubicBezTo>
                    <a:pt x="39582" y="6866"/>
                    <a:pt x="39617" y="6776"/>
                    <a:pt x="39565" y="6703"/>
                  </a:cubicBezTo>
                  <a:cubicBezTo>
                    <a:pt x="39561" y="6700"/>
                    <a:pt x="39558" y="6692"/>
                    <a:pt x="39558" y="6686"/>
                  </a:cubicBezTo>
                  <a:cubicBezTo>
                    <a:pt x="39558" y="6679"/>
                    <a:pt x="39540" y="6668"/>
                    <a:pt x="39520" y="6662"/>
                  </a:cubicBezTo>
                  <a:cubicBezTo>
                    <a:pt x="39499" y="6655"/>
                    <a:pt x="39513" y="6647"/>
                    <a:pt x="39561" y="6644"/>
                  </a:cubicBezTo>
                  <a:cubicBezTo>
                    <a:pt x="39641" y="6641"/>
                    <a:pt x="39662" y="6599"/>
                    <a:pt x="39590" y="6592"/>
                  </a:cubicBezTo>
                  <a:cubicBezTo>
                    <a:pt x="39569" y="6592"/>
                    <a:pt x="39544" y="6575"/>
                    <a:pt x="39540" y="6554"/>
                  </a:cubicBezTo>
                  <a:cubicBezTo>
                    <a:pt x="39534" y="6533"/>
                    <a:pt x="39502" y="6523"/>
                    <a:pt x="39461" y="6523"/>
                  </a:cubicBezTo>
                  <a:lnTo>
                    <a:pt x="39395" y="6523"/>
                  </a:lnTo>
                  <a:lnTo>
                    <a:pt x="39457" y="6474"/>
                  </a:lnTo>
                  <a:cubicBezTo>
                    <a:pt x="39496" y="6447"/>
                    <a:pt x="39523" y="6408"/>
                    <a:pt x="39523" y="6391"/>
                  </a:cubicBezTo>
                  <a:cubicBezTo>
                    <a:pt x="39525" y="6377"/>
                    <a:pt x="39525" y="6370"/>
                    <a:pt x="39522" y="6370"/>
                  </a:cubicBezTo>
                  <a:cubicBezTo>
                    <a:pt x="39520" y="6370"/>
                    <a:pt x="39514" y="6376"/>
                    <a:pt x="39506" y="6388"/>
                  </a:cubicBezTo>
                  <a:cubicBezTo>
                    <a:pt x="39493" y="6412"/>
                    <a:pt x="39478" y="6425"/>
                    <a:pt x="39466" y="6425"/>
                  </a:cubicBezTo>
                  <a:cubicBezTo>
                    <a:pt x="39456" y="6425"/>
                    <a:pt x="39448" y="6417"/>
                    <a:pt x="39444" y="6401"/>
                  </a:cubicBezTo>
                  <a:cubicBezTo>
                    <a:pt x="39437" y="6386"/>
                    <a:pt x="39426" y="6376"/>
                    <a:pt x="39414" y="6376"/>
                  </a:cubicBezTo>
                  <a:cubicBezTo>
                    <a:pt x="39412" y="6376"/>
                    <a:pt x="39411" y="6376"/>
                    <a:pt x="39409" y="6377"/>
                  </a:cubicBezTo>
                  <a:cubicBezTo>
                    <a:pt x="39395" y="6380"/>
                    <a:pt x="39395" y="6391"/>
                    <a:pt x="39419" y="6412"/>
                  </a:cubicBezTo>
                  <a:cubicBezTo>
                    <a:pt x="39454" y="6443"/>
                    <a:pt x="39451" y="6471"/>
                    <a:pt x="39412" y="6481"/>
                  </a:cubicBezTo>
                  <a:cubicBezTo>
                    <a:pt x="39411" y="6481"/>
                    <a:pt x="39410" y="6482"/>
                    <a:pt x="39409" y="6482"/>
                  </a:cubicBezTo>
                  <a:cubicBezTo>
                    <a:pt x="39401" y="6482"/>
                    <a:pt x="39399" y="6472"/>
                    <a:pt x="39402" y="6460"/>
                  </a:cubicBezTo>
                  <a:cubicBezTo>
                    <a:pt x="39406" y="6451"/>
                    <a:pt x="39403" y="6445"/>
                    <a:pt x="39396" y="6445"/>
                  </a:cubicBezTo>
                  <a:cubicBezTo>
                    <a:pt x="39389" y="6445"/>
                    <a:pt x="39380" y="6449"/>
                    <a:pt x="39367" y="6457"/>
                  </a:cubicBezTo>
                  <a:cubicBezTo>
                    <a:pt x="39354" y="6464"/>
                    <a:pt x="39343" y="6468"/>
                    <a:pt x="39335" y="6468"/>
                  </a:cubicBezTo>
                  <a:cubicBezTo>
                    <a:pt x="39323" y="6468"/>
                    <a:pt x="39314" y="6461"/>
                    <a:pt x="39308" y="6447"/>
                  </a:cubicBezTo>
                  <a:cubicBezTo>
                    <a:pt x="39303" y="6433"/>
                    <a:pt x="39301" y="6426"/>
                    <a:pt x="39300" y="6426"/>
                  </a:cubicBezTo>
                  <a:cubicBezTo>
                    <a:pt x="39298" y="6426"/>
                    <a:pt x="39298" y="6434"/>
                    <a:pt x="39298" y="6450"/>
                  </a:cubicBezTo>
                  <a:cubicBezTo>
                    <a:pt x="39298" y="6484"/>
                    <a:pt x="39270" y="6510"/>
                    <a:pt x="39241" y="6510"/>
                  </a:cubicBezTo>
                  <a:cubicBezTo>
                    <a:pt x="39232" y="6510"/>
                    <a:pt x="39223" y="6508"/>
                    <a:pt x="39215" y="6502"/>
                  </a:cubicBezTo>
                  <a:cubicBezTo>
                    <a:pt x="39169" y="6474"/>
                    <a:pt x="39159" y="6418"/>
                    <a:pt x="39197" y="6408"/>
                  </a:cubicBezTo>
                  <a:cubicBezTo>
                    <a:pt x="39215" y="6405"/>
                    <a:pt x="39218" y="6391"/>
                    <a:pt x="39207" y="6384"/>
                  </a:cubicBezTo>
                  <a:cubicBezTo>
                    <a:pt x="39201" y="6379"/>
                    <a:pt x="39192" y="6377"/>
                    <a:pt x="39181" y="6377"/>
                  </a:cubicBezTo>
                  <a:cubicBezTo>
                    <a:pt x="39169" y="6377"/>
                    <a:pt x="39155" y="6380"/>
                    <a:pt x="39142" y="6388"/>
                  </a:cubicBezTo>
                  <a:cubicBezTo>
                    <a:pt x="39127" y="6394"/>
                    <a:pt x="39118" y="6397"/>
                    <a:pt x="39113" y="6397"/>
                  </a:cubicBezTo>
                  <a:cubicBezTo>
                    <a:pt x="39109" y="6397"/>
                    <a:pt x="39110" y="6393"/>
                    <a:pt x="39118" y="6384"/>
                  </a:cubicBezTo>
                  <a:cubicBezTo>
                    <a:pt x="39126" y="6368"/>
                    <a:pt x="39138" y="6361"/>
                    <a:pt x="39160" y="6361"/>
                  </a:cubicBezTo>
                  <a:cubicBezTo>
                    <a:pt x="39182" y="6361"/>
                    <a:pt x="39215" y="6368"/>
                    <a:pt x="39263" y="6384"/>
                  </a:cubicBezTo>
                  <a:cubicBezTo>
                    <a:pt x="39280" y="6390"/>
                    <a:pt x="39292" y="6393"/>
                    <a:pt x="39301" y="6393"/>
                  </a:cubicBezTo>
                  <a:cubicBezTo>
                    <a:pt x="39313" y="6393"/>
                    <a:pt x="39317" y="6388"/>
                    <a:pt x="39315" y="6380"/>
                  </a:cubicBezTo>
                  <a:cubicBezTo>
                    <a:pt x="39312" y="6367"/>
                    <a:pt x="39246" y="6343"/>
                    <a:pt x="39177" y="6325"/>
                  </a:cubicBezTo>
                  <a:cubicBezTo>
                    <a:pt x="39058" y="6294"/>
                    <a:pt x="39044" y="6287"/>
                    <a:pt x="39069" y="6255"/>
                  </a:cubicBezTo>
                  <a:cubicBezTo>
                    <a:pt x="39088" y="6236"/>
                    <a:pt x="39129" y="6223"/>
                    <a:pt x="39160" y="6223"/>
                  </a:cubicBezTo>
                  <a:cubicBezTo>
                    <a:pt x="39179" y="6223"/>
                    <a:pt x="39193" y="6228"/>
                    <a:pt x="39197" y="6239"/>
                  </a:cubicBezTo>
                  <a:cubicBezTo>
                    <a:pt x="39199" y="6244"/>
                    <a:pt x="39206" y="6247"/>
                    <a:pt x="39216" y="6247"/>
                  </a:cubicBezTo>
                  <a:cubicBezTo>
                    <a:pt x="39225" y="6247"/>
                    <a:pt x="39235" y="6245"/>
                    <a:pt x="39246" y="6242"/>
                  </a:cubicBezTo>
                  <a:cubicBezTo>
                    <a:pt x="39270" y="6234"/>
                    <a:pt x="39281" y="6221"/>
                    <a:pt x="39270" y="6214"/>
                  </a:cubicBezTo>
                  <a:cubicBezTo>
                    <a:pt x="39265" y="6209"/>
                    <a:pt x="39267" y="6206"/>
                    <a:pt x="39277" y="6206"/>
                  </a:cubicBezTo>
                  <a:cubicBezTo>
                    <a:pt x="39281" y="6206"/>
                    <a:pt x="39285" y="6206"/>
                    <a:pt x="39291" y="6207"/>
                  </a:cubicBezTo>
                  <a:cubicBezTo>
                    <a:pt x="39308" y="6207"/>
                    <a:pt x="39329" y="6228"/>
                    <a:pt x="39336" y="6252"/>
                  </a:cubicBezTo>
                  <a:cubicBezTo>
                    <a:pt x="39342" y="6277"/>
                    <a:pt x="39360" y="6291"/>
                    <a:pt x="39386" y="6291"/>
                  </a:cubicBezTo>
                  <a:cubicBezTo>
                    <a:pt x="39389" y="6291"/>
                    <a:pt x="39392" y="6291"/>
                    <a:pt x="39395" y="6290"/>
                  </a:cubicBezTo>
                  <a:cubicBezTo>
                    <a:pt x="39400" y="6290"/>
                    <a:pt x="39405" y="6289"/>
                    <a:pt x="39410" y="6289"/>
                  </a:cubicBezTo>
                  <a:cubicBezTo>
                    <a:pt x="39433" y="6289"/>
                    <a:pt x="39456" y="6295"/>
                    <a:pt x="39465" y="6304"/>
                  </a:cubicBezTo>
                  <a:cubicBezTo>
                    <a:pt x="39469" y="6309"/>
                    <a:pt x="39474" y="6310"/>
                    <a:pt x="39480" y="6310"/>
                  </a:cubicBezTo>
                  <a:cubicBezTo>
                    <a:pt x="39487" y="6310"/>
                    <a:pt x="39495" y="6307"/>
                    <a:pt x="39499" y="6301"/>
                  </a:cubicBezTo>
                  <a:cubicBezTo>
                    <a:pt x="39506" y="6290"/>
                    <a:pt x="39499" y="6280"/>
                    <a:pt x="39486" y="6280"/>
                  </a:cubicBezTo>
                  <a:cubicBezTo>
                    <a:pt x="39471" y="6276"/>
                    <a:pt x="39436" y="6269"/>
                    <a:pt x="39406" y="6259"/>
                  </a:cubicBezTo>
                  <a:cubicBezTo>
                    <a:pt x="39374" y="6249"/>
                    <a:pt x="39372" y="6244"/>
                    <a:pt x="39414" y="6244"/>
                  </a:cubicBezTo>
                  <a:cubicBezTo>
                    <a:pt x="39427" y="6244"/>
                    <a:pt x="39444" y="6244"/>
                    <a:pt x="39465" y="6245"/>
                  </a:cubicBezTo>
                  <a:cubicBezTo>
                    <a:pt x="39527" y="6249"/>
                    <a:pt x="39600" y="6252"/>
                    <a:pt x="39624" y="6259"/>
                  </a:cubicBezTo>
                  <a:cubicBezTo>
                    <a:pt x="39632" y="6261"/>
                    <a:pt x="39640" y="6262"/>
                    <a:pt x="39647" y="6262"/>
                  </a:cubicBezTo>
                  <a:cubicBezTo>
                    <a:pt x="39670" y="6262"/>
                    <a:pt x="39684" y="6252"/>
                    <a:pt x="39700" y="6228"/>
                  </a:cubicBezTo>
                  <a:cubicBezTo>
                    <a:pt x="39722" y="6199"/>
                    <a:pt x="39740" y="6184"/>
                    <a:pt x="39749" y="6184"/>
                  </a:cubicBezTo>
                  <a:lnTo>
                    <a:pt x="39749" y="6184"/>
                  </a:lnTo>
                  <a:cubicBezTo>
                    <a:pt x="39757" y="6184"/>
                    <a:pt x="39757" y="6197"/>
                    <a:pt x="39742" y="6224"/>
                  </a:cubicBezTo>
                  <a:cubicBezTo>
                    <a:pt x="39725" y="6251"/>
                    <a:pt x="39722" y="6261"/>
                    <a:pt x="39738" y="6261"/>
                  </a:cubicBezTo>
                  <a:cubicBezTo>
                    <a:pt x="39745" y="6261"/>
                    <a:pt x="39757" y="6259"/>
                    <a:pt x="39773" y="6255"/>
                  </a:cubicBezTo>
                  <a:cubicBezTo>
                    <a:pt x="39804" y="6249"/>
                    <a:pt x="39825" y="6234"/>
                    <a:pt x="39822" y="6221"/>
                  </a:cubicBezTo>
                  <a:cubicBezTo>
                    <a:pt x="39820" y="6214"/>
                    <a:pt x="39821" y="6210"/>
                    <a:pt x="39825" y="6210"/>
                  </a:cubicBezTo>
                  <a:cubicBezTo>
                    <a:pt x="39828" y="6210"/>
                    <a:pt x="39834" y="6214"/>
                    <a:pt x="39843" y="6221"/>
                  </a:cubicBezTo>
                  <a:cubicBezTo>
                    <a:pt x="39851" y="6228"/>
                    <a:pt x="39857" y="6232"/>
                    <a:pt x="39862" y="6232"/>
                  </a:cubicBezTo>
                  <a:cubicBezTo>
                    <a:pt x="39868" y="6232"/>
                    <a:pt x="39872" y="6224"/>
                    <a:pt x="39874" y="6207"/>
                  </a:cubicBezTo>
                  <a:cubicBezTo>
                    <a:pt x="39876" y="6187"/>
                    <a:pt x="39872" y="6178"/>
                    <a:pt x="39857" y="6178"/>
                  </a:cubicBezTo>
                  <a:cubicBezTo>
                    <a:pt x="39848" y="6178"/>
                    <a:pt x="39836" y="6181"/>
                    <a:pt x="39819" y="6186"/>
                  </a:cubicBezTo>
                  <a:cubicBezTo>
                    <a:pt x="39818" y="6187"/>
                    <a:pt x="39817" y="6187"/>
                    <a:pt x="39816" y="6187"/>
                  </a:cubicBezTo>
                  <a:cubicBezTo>
                    <a:pt x="39808" y="6187"/>
                    <a:pt x="39788" y="6178"/>
                    <a:pt x="39769" y="6169"/>
                  </a:cubicBezTo>
                  <a:cubicBezTo>
                    <a:pt x="39752" y="6157"/>
                    <a:pt x="39722" y="6150"/>
                    <a:pt x="39697" y="6150"/>
                  </a:cubicBezTo>
                  <a:cubicBezTo>
                    <a:pt x="39692" y="6150"/>
                    <a:pt x="39687" y="6151"/>
                    <a:pt x="39683" y="6151"/>
                  </a:cubicBezTo>
                  <a:cubicBezTo>
                    <a:pt x="39673" y="6154"/>
                    <a:pt x="39663" y="6155"/>
                    <a:pt x="39655" y="6155"/>
                  </a:cubicBezTo>
                  <a:cubicBezTo>
                    <a:pt x="39640" y="6155"/>
                    <a:pt x="39630" y="6151"/>
                    <a:pt x="39627" y="6145"/>
                  </a:cubicBezTo>
                  <a:cubicBezTo>
                    <a:pt x="39626" y="6141"/>
                    <a:pt x="39621" y="6139"/>
                    <a:pt x="39615" y="6139"/>
                  </a:cubicBezTo>
                  <a:cubicBezTo>
                    <a:pt x="39605" y="6139"/>
                    <a:pt x="39590" y="6143"/>
                    <a:pt x="39575" y="6151"/>
                  </a:cubicBezTo>
                  <a:cubicBezTo>
                    <a:pt x="39559" y="6161"/>
                    <a:pt x="39549" y="6166"/>
                    <a:pt x="39546" y="6166"/>
                  </a:cubicBezTo>
                  <a:cubicBezTo>
                    <a:pt x="39542" y="6166"/>
                    <a:pt x="39546" y="6160"/>
                    <a:pt x="39555" y="6151"/>
                  </a:cubicBezTo>
                  <a:cubicBezTo>
                    <a:pt x="39576" y="6127"/>
                    <a:pt x="39557" y="6094"/>
                    <a:pt x="39526" y="6094"/>
                  </a:cubicBezTo>
                  <a:cubicBezTo>
                    <a:pt x="39522" y="6094"/>
                    <a:pt x="39518" y="6095"/>
                    <a:pt x="39513" y="6096"/>
                  </a:cubicBezTo>
                  <a:cubicBezTo>
                    <a:pt x="39499" y="6100"/>
                    <a:pt x="39496" y="6106"/>
                    <a:pt x="39506" y="6114"/>
                  </a:cubicBezTo>
                  <a:cubicBezTo>
                    <a:pt x="39516" y="6120"/>
                    <a:pt x="39506" y="6130"/>
                    <a:pt x="39489" y="6135"/>
                  </a:cubicBezTo>
                  <a:cubicBezTo>
                    <a:pt x="39487" y="6135"/>
                    <a:pt x="39485" y="6135"/>
                    <a:pt x="39483" y="6135"/>
                  </a:cubicBezTo>
                  <a:cubicBezTo>
                    <a:pt x="39436" y="6135"/>
                    <a:pt x="39290" y="6074"/>
                    <a:pt x="39284" y="6051"/>
                  </a:cubicBezTo>
                  <a:cubicBezTo>
                    <a:pt x="39281" y="6044"/>
                    <a:pt x="39236" y="6026"/>
                    <a:pt x="39187" y="6013"/>
                  </a:cubicBezTo>
                  <a:cubicBezTo>
                    <a:pt x="39135" y="5999"/>
                    <a:pt x="39090" y="5978"/>
                    <a:pt x="39086" y="5971"/>
                  </a:cubicBezTo>
                  <a:cubicBezTo>
                    <a:pt x="39081" y="5955"/>
                    <a:pt x="39113" y="5945"/>
                    <a:pt x="39149" y="5945"/>
                  </a:cubicBezTo>
                  <a:cubicBezTo>
                    <a:pt x="39167" y="5945"/>
                    <a:pt x="39186" y="5948"/>
                    <a:pt x="39201" y="5954"/>
                  </a:cubicBezTo>
                  <a:cubicBezTo>
                    <a:pt x="39216" y="5961"/>
                    <a:pt x="39237" y="5965"/>
                    <a:pt x="39254" y="5965"/>
                  </a:cubicBezTo>
                  <a:cubicBezTo>
                    <a:pt x="39260" y="5965"/>
                    <a:pt x="39265" y="5965"/>
                    <a:pt x="39270" y="5964"/>
                  </a:cubicBezTo>
                  <a:cubicBezTo>
                    <a:pt x="39274" y="5963"/>
                    <a:pt x="39278" y="5963"/>
                    <a:pt x="39283" y="5963"/>
                  </a:cubicBezTo>
                  <a:cubicBezTo>
                    <a:pt x="39295" y="5963"/>
                    <a:pt x="39306" y="5966"/>
                    <a:pt x="39308" y="5975"/>
                  </a:cubicBezTo>
                  <a:cubicBezTo>
                    <a:pt x="39311" y="5983"/>
                    <a:pt x="39324" y="5990"/>
                    <a:pt x="39338" y="5990"/>
                  </a:cubicBezTo>
                  <a:cubicBezTo>
                    <a:pt x="39341" y="5990"/>
                    <a:pt x="39344" y="5989"/>
                    <a:pt x="39346" y="5989"/>
                  </a:cubicBezTo>
                  <a:cubicBezTo>
                    <a:pt x="39349" y="5988"/>
                    <a:pt x="39352" y="5988"/>
                    <a:pt x="39356" y="5988"/>
                  </a:cubicBezTo>
                  <a:cubicBezTo>
                    <a:pt x="39377" y="5988"/>
                    <a:pt x="39414" y="5998"/>
                    <a:pt x="39447" y="6016"/>
                  </a:cubicBezTo>
                  <a:cubicBezTo>
                    <a:pt x="39482" y="6033"/>
                    <a:pt x="39500" y="6042"/>
                    <a:pt x="39506" y="6042"/>
                  </a:cubicBezTo>
                  <a:cubicBezTo>
                    <a:pt x="39513" y="6042"/>
                    <a:pt x="39507" y="6031"/>
                    <a:pt x="39492" y="6010"/>
                  </a:cubicBezTo>
                  <a:cubicBezTo>
                    <a:pt x="39477" y="5985"/>
                    <a:pt x="39473" y="5975"/>
                    <a:pt x="39482" y="5975"/>
                  </a:cubicBezTo>
                  <a:cubicBezTo>
                    <a:pt x="39488" y="5975"/>
                    <a:pt x="39498" y="5979"/>
                    <a:pt x="39513" y="5985"/>
                  </a:cubicBezTo>
                  <a:cubicBezTo>
                    <a:pt x="39530" y="5992"/>
                    <a:pt x="39542" y="5995"/>
                    <a:pt x="39551" y="5995"/>
                  </a:cubicBezTo>
                  <a:cubicBezTo>
                    <a:pt x="39563" y="5995"/>
                    <a:pt x="39570" y="5988"/>
                    <a:pt x="39579" y="5971"/>
                  </a:cubicBezTo>
                  <a:cubicBezTo>
                    <a:pt x="39587" y="5955"/>
                    <a:pt x="39591" y="5948"/>
                    <a:pt x="39588" y="5948"/>
                  </a:cubicBezTo>
                  <a:lnTo>
                    <a:pt x="39588" y="5948"/>
                  </a:lnTo>
                  <a:cubicBezTo>
                    <a:pt x="39587" y="5948"/>
                    <a:pt x="39583" y="5951"/>
                    <a:pt x="39575" y="5957"/>
                  </a:cubicBezTo>
                  <a:cubicBezTo>
                    <a:pt x="39571" y="5962"/>
                    <a:pt x="39567" y="5964"/>
                    <a:pt x="39563" y="5964"/>
                  </a:cubicBezTo>
                  <a:cubicBezTo>
                    <a:pt x="39553" y="5964"/>
                    <a:pt x="39546" y="5947"/>
                    <a:pt x="39540" y="5909"/>
                  </a:cubicBezTo>
                  <a:cubicBezTo>
                    <a:pt x="39534" y="5839"/>
                    <a:pt x="39527" y="5836"/>
                    <a:pt x="39419" y="5822"/>
                  </a:cubicBezTo>
                  <a:cubicBezTo>
                    <a:pt x="39305" y="5808"/>
                    <a:pt x="39257" y="5776"/>
                    <a:pt x="39322" y="5760"/>
                  </a:cubicBezTo>
                  <a:cubicBezTo>
                    <a:pt x="39340" y="5756"/>
                    <a:pt x="39356" y="5739"/>
                    <a:pt x="39364" y="5725"/>
                  </a:cubicBezTo>
                  <a:cubicBezTo>
                    <a:pt x="39366" y="5713"/>
                    <a:pt x="39365" y="5708"/>
                    <a:pt x="39360" y="5708"/>
                  </a:cubicBezTo>
                  <a:cubicBezTo>
                    <a:pt x="39356" y="5708"/>
                    <a:pt x="39349" y="5712"/>
                    <a:pt x="39340" y="5718"/>
                  </a:cubicBezTo>
                  <a:cubicBezTo>
                    <a:pt x="39327" y="5726"/>
                    <a:pt x="39316" y="5731"/>
                    <a:pt x="39309" y="5731"/>
                  </a:cubicBezTo>
                  <a:cubicBezTo>
                    <a:pt x="39304" y="5731"/>
                    <a:pt x="39302" y="5729"/>
                    <a:pt x="39302" y="5725"/>
                  </a:cubicBezTo>
                  <a:cubicBezTo>
                    <a:pt x="39298" y="5714"/>
                    <a:pt x="39263" y="5704"/>
                    <a:pt x="39225" y="5701"/>
                  </a:cubicBezTo>
                  <a:cubicBezTo>
                    <a:pt x="39166" y="5693"/>
                    <a:pt x="39162" y="5687"/>
                    <a:pt x="39190" y="5662"/>
                  </a:cubicBezTo>
                  <a:cubicBezTo>
                    <a:pt x="39205" y="5649"/>
                    <a:pt x="39227" y="5642"/>
                    <a:pt x="39251" y="5642"/>
                  </a:cubicBezTo>
                  <a:cubicBezTo>
                    <a:pt x="39260" y="5642"/>
                    <a:pt x="39268" y="5643"/>
                    <a:pt x="39277" y="5645"/>
                  </a:cubicBezTo>
                  <a:cubicBezTo>
                    <a:pt x="39285" y="5646"/>
                    <a:pt x="39293" y="5646"/>
                    <a:pt x="39301" y="5646"/>
                  </a:cubicBezTo>
                  <a:cubicBezTo>
                    <a:pt x="39322" y="5646"/>
                    <a:pt x="39343" y="5643"/>
                    <a:pt x="39353" y="5638"/>
                  </a:cubicBezTo>
                  <a:cubicBezTo>
                    <a:pt x="39367" y="5631"/>
                    <a:pt x="39406" y="5627"/>
                    <a:pt x="39436" y="5627"/>
                  </a:cubicBezTo>
                  <a:cubicBezTo>
                    <a:pt x="39440" y="5628"/>
                    <a:pt x="39443" y="5628"/>
                    <a:pt x="39446" y="5628"/>
                  </a:cubicBezTo>
                  <a:cubicBezTo>
                    <a:pt x="39505" y="5628"/>
                    <a:pt x="39526" y="5597"/>
                    <a:pt x="39506" y="5538"/>
                  </a:cubicBezTo>
                  <a:cubicBezTo>
                    <a:pt x="39503" y="5521"/>
                    <a:pt x="39496" y="5513"/>
                    <a:pt x="39482" y="5513"/>
                  </a:cubicBezTo>
                  <a:cubicBezTo>
                    <a:pt x="39468" y="5513"/>
                    <a:pt x="39448" y="5520"/>
                    <a:pt x="39416" y="5534"/>
                  </a:cubicBezTo>
                  <a:cubicBezTo>
                    <a:pt x="39389" y="5544"/>
                    <a:pt x="39372" y="5549"/>
                    <a:pt x="39365" y="5549"/>
                  </a:cubicBezTo>
                  <a:cubicBezTo>
                    <a:pt x="39360" y="5549"/>
                    <a:pt x="39361" y="5545"/>
                    <a:pt x="39371" y="5538"/>
                  </a:cubicBezTo>
                  <a:cubicBezTo>
                    <a:pt x="39406" y="5513"/>
                    <a:pt x="39402" y="5510"/>
                    <a:pt x="39346" y="5503"/>
                  </a:cubicBezTo>
                  <a:cubicBezTo>
                    <a:pt x="39287" y="5496"/>
                    <a:pt x="39267" y="5472"/>
                    <a:pt x="39273" y="5409"/>
                  </a:cubicBezTo>
                  <a:cubicBezTo>
                    <a:pt x="39277" y="5388"/>
                    <a:pt x="39273" y="5357"/>
                    <a:pt x="39267" y="5323"/>
                  </a:cubicBezTo>
                  <a:cubicBezTo>
                    <a:pt x="39260" y="5295"/>
                    <a:pt x="39282" y="5276"/>
                    <a:pt x="39304" y="5276"/>
                  </a:cubicBezTo>
                  <a:cubicBezTo>
                    <a:pt x="39317" y="5276"/>
                    <a:pt x="39330" y="5284"/>
                    <a:pt x="39336" y="5302"/>
                  </a:cubicBezTo>
                  <a:cubicBezTo>
                    <a:pt x="39342" y="5316"/>
                    <a:pt x="39335" y="5327"/>
                    <a:pt x="39324" y="5327"/>
                  </a:cubicBezTo>
                  <a:cubicBezTo>
                    <a:pt x="39322" y="5327"/>
                    <a:pt x="39321" y="5326"/>
                    <a:pt x="39319" y="5326"/>
                  </a:cubicBezTo>
                  <a:cubicBezTo>
                    <a:pt x="39316" y="5325"/>
                    <a:pt x="39313" y="5325"/>
                    <a:pt x="39310" y="5325"/>
                  </a:cubicBezTo>
                  <a:cubicBezTo>
                    <a:pt x="39301" y="5325"/>
                    <a:pt x="39296" y="5329"/>
                    <a:pt x="39302" y="5339"/>
                  </a:cubicBezTo>
                  <a:cubicBezTo>
                    <a:pt x="39303" y="5346"/>
                    <a:pt x="39308" y="5349"/>
                    <a:pt x="39318" y="5349"/>
                  </a:cubicBezTo>
                  <a:cubicBezTo>
                    <a:pt x="39333" y="5349"/>
                    <a:pt x="39360" y="5341"/>
                    <a:pt x="39398" y="5326"/>
                  </a:cubicBezTo>
                  <a:cubicBezTo>
                    <a:pt x="39469" y="5299"/>
                    <a:pt x="39517" y="5271"/>
                    <a:pt x="39494" y="5271"/>
                  </a:cubicBezTo>
                  <a:cubicBezTo>
                    <a:pt x="39490" y="5271"/>
                    <a:pt x="39484" y="5272"/>
                    <a:pt x="39475" y="5274"/>
                  </a:cubicBezTo>
                  <a:cubicBezTo>
                    <a:pt x="39472" y="5274"/>
                    <a:pt x="39469" y="5275"/>
                    <a:pt x="39466" y="5275"/>
                  </a:cubicBezTo>
                  <a:cubicBezTo>
                    <a:pt x="39438" y="5275"/>
                    <a:pt x="39429" y="5227"/>
                    <a:pt x="39457" y="5208"/>
                  </a:cubicBezTo>
                  <a:cubicBezTo>
                    <a:pt x="39478" y="5198"/>
                    <a:pt x="39468" y="5184"/>
                    <a:pt x="39430" y="5163"/>
                  </a:cubicBezTo>
                  <a:cubicBezTo>
                    <a:pt x="39385" y="5139"/>
                    <a:pt x="39381" y="5131"/>
                    <a:pt x="39409" y="5115"/>
                  </a:cubicBezTo>
                  <a:cubicBezTo>
                    <a:pt x="39426" y="5100"/>
                    <a:pt x="39430" y="5069"/>
                    <a:pt x="39419" y="5027"/>
                  </a:cubicBezTo>
                  <a:cubicBezTo>
                    <a:pt x="39410" y="4998"/>
                    <a:pt x="39402" y="4983"/>
                    <a:pt x="39396" y="4983"/>
                  </a:cubicBezTo>
                  <a:cubicBezTo>
                    <a:pt x="39393" y="4983"/>
                    <a:pt x="39390" y="4986"/>
                    <a:pt x="39388" y="4993"/>
                  </a:cubicBezTo>
                  <a:cubicBezTo>
                    <a:pt x="39384" y="5008"/>
                    <a:pt x="39379" y="5015"/>
                    <a:pt x="39369" y="5015"/>
                  </a:cubicBezTo>
                  <a:cubicBezTo>
                    <a:pt x="39361" y="5015"/>
                    <a:pt x="39349" y="5011"/>
                    <a:pt x="39332" y="5003"/>
                  </a:cubicBezTo>
                  <a:cubicBezTo>
                    <a:pt x="39270" y="4972"/>
                    <a:pt x="39270" y="4965"/>
                    <a:pt x="39329" y="4955"/>
                  </a:cubicBezTo>
                  <a:cubicBezTo>
                    <a:pt x="39332" y="4954"/>
                    <a:pt x="39336" y="4954"/>
                    <a:pt x="39339" y="4954"/>
                  </a:cubicBezTo>
                  <a:cubicBezTo>
                    <a:pt x="39364" y="4954"/>
                    <a:pt x="39397" y="4964"/>
                    <a:pt x="39416" y="4979"/>
                  </a:cubicBezTo>
                  <a:cubicBezTo>
                    <a:pt x="39430" y="4988"/>
                    <a:pt x="39440" y="4992"/>
                    <a:pt x="39448" y="4992"/>
                  </a:cubicBezTo>
                  <a:cubicBezTo>
                    <a:pt x="39456" y="4992"/>
                    <a:pt x="39461" y="4988"/>
                    <a:pt x="39465" y="4979"/>
                  </a:cubicBezTo>
                  <a:cubicBezTo>
                    <a:pt x="39468" y="4965"/>
                    <a:pt x="39489" y="4955"/>
                    <a:pt x="39510" y="4955"/>
                  </a:cubicBezTo>
                  <a:cubicBezTo>
                    <a:pt x="39513" y="4955"/>
                    <a:pt x="39516" y="4955"/>
                    <a:pt x="39519" y="4955"/>
                  </a:cubicBezTo>
                  <a:cubicBezTo>
                    <a:pt x="39540" y="4955"/>
                    <a:pt x="39538" y="4943"/>
                    <a:pt x="39516" y="4902"/>
                  </a:cubicBezTo>
                  <a:cubicBezTo>
                    <a:pt x="39496" y="4865"/>
                    <a:pt x="39492" y="4844"/>
                    <a:pt x="39510" y="4836"/>
                  </a:cubicBezTo>
                  <a:cubicBezTo>
                    <a:pt x="39531" y="4830"/>
                    <a:pt x="39527" y="4826"/>
                    <a:pt x="39506" y="4826"/>
                  </a:cubicBezTo>
                  <a:cubicBezTo>
                    <a:pt x="39492" y="4823"/>
                    <a:pt x="39478" y="4809"/>
                    <a:pt x="39481" y="4791"/>
                  </a:cubicBezTo>
                  <a:cubicBezTo>
                    <a:pt x="39484" y="4777"/>
                    <a:pt x="39490" y="4770"/>
                    <a:pt x="39513" y="4770"/>
                  </a:cubicBezTo>
                  <a:cubicBezTo>
                    <a:pt x="39530" y="4770"/>
                    <a:pt x="39555" y="4774"/>
                    <a:pt x="39593" y="4781"/>
                  </a:cubicBezTo>
                  <a:cubicBezTo>
                    <a:pt x="39652" y="4791"/>
                    <a:pt x="39707" y="4806"/>
                    <a:pt x="39721" y="4816"/>
                  </a:cubicBezTo>
                  <a:cubicBezTo>
                    <a:pt x="39727" y="4820"/>
                    <a:pt x="39734" y="4823"/>
                    <a:pt x="39737" y="4823"/>
                  </a:cubicBezTo>
                  <a:cubicBezTo>
                    <a:pt x="39739" y="4823"/>
                    <a:pt x="39740" y="4822"/>
                    <a:pt x="39739" y="4819"/>
                  </a:cubicBezTo>
                  <a:cubicBezTo>
                    <a:pt x="39735" y="4809"/>
                    <a:pt x="39710" y="4785"/>
                    <a:pt x="39683" y="4764"/>
                  </a:cubicBezTo>
                  <a:cubicBezTo>
                    <a:pt x="39655" y="4743"/>
                    <a:pt x="39641" y="4722"/>
                    <a:pt x="39652" y="4719"/>
                  </a:cubicBezTo>
                  <a:cubicBezTo>
                    <a:pt x="39662" y="4715"/>
                    <a:pt x="39648" y="4705"/>
                    <a:pt x="39620" y="4694"/>
                  </a:cubicBezTo>
                  <a:cubicBezTo>
                    <a:pt x="39590" y="4684"/>
                    <a:pt x="39579" y="4673"/>
                    <a:pt x="39593" y="4660"/>
                  </a:cubicBezTo>
                  <a:cubicBezTo>
                    <a:pt x="39599" y="4654"/>
                    <a:pt x="39612" y="4650"/>
                    <a:pt x="39626" y="4650"/>
                  </a:cubicBezTo>
                  <a:cubicBezTo>
                    <a:pt x="39637" y="4650"/>
                    <a:pt x="39648" y="4652"/>
                    <a:pt x="39659" y="4657"/>
                  </a:cubicBezTo>
                  <a:cubicBezTo>
                    <a:pt x="39674" y="4662"/>
                    <a:pt x="39683" y="4665"/>
                    <a:pt x="39687" y="4665"/>
                  </a:cubicBezTo>
                  <a:cubicBezTo>
                    <a:pt x="39694" y="4665"/>
                    <a:pt x="39689" y="4658"/>
                    <a:pt x="39676" y="4639"/>
                  </a:cubicBezTo>
                  <a:cubicBezTo>
                    <a:pt x="39662" y="4622"/>
                    <a:pt x="39655" y="4594"/>
                    <a:pt x="39665" y="4573"/>
                  </a:cubicBezTo>
                  <a:cubicBezTo>
                    <a:pt x="39673" y="4556"/>
                    <a:pt x="39673" y="4532"/>
                    <a:pt x="39659" y="4514"/>
                  </a:cubicBezTo>
                  <a:cubicBezTo>
                    <a:pt x="39645" y="4500"/>
                    <a:pt x="39645" y="4486"/>
                    <a:pt x="39659" y="4483"/>
                  </a:cubicBezTo>
                  <a:cubicBezTo>
                    <a:pt x="39690" y="4476"/>
                    <a:pt x="39652" y="4372"/>
                    <a:pt x="39610" y="4351"/>
                  </a:cubicBezTo>
                  <a:cubicBezTo>
                    <a:pt x="39585" y="4337"/>
                    <a:pt x="39582" y="4333"/>
                    <a:pt x="39603" y="4327"/>
                  </a:cubicBezTo>
                  <a:cubicBezTo>
                    <a:pt x="39617" y="4323"/>
                    <a:pt x="39624" y="4306"/>
                    <a:pt x="39620" y="4289"/>
                  </a:cubicBezTo>
                  <a:cubicBezTo>
                    <a:pt x="39616" y="4278"/>
                    <a:pt x="39610" y="4272"/>
                    <a:pt x="39604" y="4272"/>
                  </a:cubicBezTo>
                  <a:cubicBezTo>
                    <a:pt x="39600" y="4272"/>
                    <a:pt x="39597" y="4274"/>
                    <a:pt x="39593" y="4278"/>
                  </a:cubicBezTo>
                  <a:cubicBezTo>
                    <a:pt x="39591" y="4280"/>
                    <a:pt x="39588" y="4281"/>
                    <a:pt x="39585" y="4281"/>
                  </a:cubicBezTo>
                  <a:cubicBezTo>
                    <a:pt x="39575" y="4281"/>
                    <a:pt x="39563" y="4267"/>
                    <a:pt x="39558" y="4244"/>
                  </a:cubicBezTo>
                  <a:cubicBezTo>
                    <a:pt x="39549" y="4215"/>
                    <a:pt x="39551" y="4198"/>
                    <a:pt x="39564" y="4198"/>
                  </a:cubicBezTo>
                  <a:cubicBezTo>
                    <a:pt x="39566" y="4198"/>
                    <a:pt x="39567" y="4198"/>
                    <a:pt x="39569" y="4199"/>
                  </a:cubicBezTo>
                  <a:cubicBezTo>
                    <a:pt x="39572" y="4199"/>
                    <a:pt x="39575" y="4199"/>
                    <a:pt x="39578" y="4199"/>
                  </a:cubicBezTo>
                  <a:cubicBezTo>
                    <a:pt x="39591" y="4199"/>
                    <a:pt x="39585" y="4191"/>
                    <a:pt x="39561" y="4170"/>
                  </a:cubicBezTo>
                  <a:cubicBezTo>
                    <a:pt x="39531" y="4139"/>
                    <a:pt x="39531" y="4136"/>
                    <a:pt x="39582" y="4132"/>
                  </a:cubicBezTo>
                  <a:cubicBezTo>
                    <a:pt x="39631" y="4125"/>
                    <a:pt x="39638" y="4119"/>
                    <a:pt x="39617" y="4066"/>
                  </a:cubicBezTo>
                  <a:cubicBezTo>
                    <a:pt x="39603" y="4028"/>
                    <a:pt x="39579" y="4004"/>
                    <a:pt x="39544" y="3997"/>
                  </a:cubicBezTo>
                  <a:cubicBezTo>
                    <a:pt x="39533" y="3995"/>
                    <a:pt x="39525" y="3994"/>
                    <a:pt x="39519" y="3994"/>
                  </a:cubicBezTo>
                  <a:cubicBezTo>
                    <a:pt x="39508" y="3994"/>
                    <a:pt x="39507" y="3997"/>
                    <a:pt x="39516" y="4004"/>
                  </a:cubicBezTo>
                  <a:cubicBezTo>
                    <a:pt x="39539" y="4024"/>
                    <a:pt x="39522" y="4045"/>
                    <a:pt x="39491" y="4045"/>
                  </a:cubicBezTo>
                  <a:cubicBezTo>
                    <a:pt x="39485" y="4045"/>
                    <a:pt x="39478" y="4044"/>
                    <a:pt x="39471" y="4042"/>
                  </a:cubicBezTo>
                  <a:cubicBezTo>
                    <a:pt x="39444" y="4035"/>
                    <a:pt x="39419" y="4004"/>
                    <a:pt x="39395" y="3949"/>
                  </a:cubicBezTo>
                  <a:cubicBezTo>
                    <a:pt x="39392" y="3943"/>
                    <a:pt x="39380" y="3940"/>
                    <a:pt x="39367" y="3940"/>
                  </a:cubicBezTo>
                  <a:cubicBezTo>
                    <a:pt x="39363" y="3940"/>
                    <a:pt x="39358" y="3940"/>
                    <a:pt x="39353" y="3941"/>
                  </a:cubicBezTo>
                  <a:cubicBezTo>
                    <a:pt x="39348" y="3943"/>
                    <a:pt x="39343" y="3944"/>
                    <a:pt x="39338" y="3944"/>
                  </a:cubicBezTo>
                  <a:cubicBezTo>
                    <a:pt x="39301" y="3944"/>
                    <a:pt x="39303" y="3893"/>
                    <a:pt x="39346" y="3841"/>
                  </a:cubicBezTo>
                  <a:cubicBezTo>
                    <a:pt x="39378" y="3804"/>
                    <a:pt x="39397" y="3790"/>
                    <a:pt x="39425" y="3790"/>
                  </a:cubicBezTo>
                  <a:cubicBezTo>
                    <a:pt x="39431" y="3790"/>
                    <a:pt x="39437" y="3791"/>
                    <a:pt x="39444" y="3792"/>
                  </a:cubicBezTo>
                  <a:cubicBezTo>
                    <a:pt x="39454" y="3794"/>
                    <a:pt x="39463" y="3796"/>
                    <a:pt x="39469" y="3796"/>
                  </a:cubicBezTo>
                  <a:cubicBezTo>
                    <a:pt x="39482" y="3796"/>
                    <a:pt x="39488" y="3791"/>
                    <a:pt x="39486" y="3782"/>
                  </a:cubicBezTo>
                  <a:cubicBezTo>
                    <a:pt x="39482" y="3773"/>
                    <a:pt x="39487" y="3764"/>
                    <a:pt x="39495" y="3764"/>
                  </a:cubicBezTo>
                  <a:cubicBezTo>
                    <a:pt x="39496" y="3764"/>
                    <a:pt x="39498" y="3764"/>
                    <a:pt x="39499" y="3765"/>
                  </a:cubicBezTo>
                  <a:cubicBezTo>
                    <a:pt x="39500" y="3765"/>
                    <a:pt x="39500" y="3765"/>
                    <a:pt x="39501" y="3765"/>
                  </a:cubicBezTo>
                  <a:cubicBezTo>
                    <a:pt x="39510" y="3765"/>
                    <a:pt x="39513" y="3742"/>
                    <a:pt x="39506" y="3709"/>
                  </a:cubicBezTo>
                  <a:cubicBezTo>
                    <a:pt x="39496" y="3674"/>
                    <a:pt x="39502" y="3632"/>
                    <a:pt x="39513" y="3612"/>
                  </a:cubicBezTo>
                  <a:cubicBezTo>
                    <a:pt x="39527" y="3591"/>
                    <a:pt x="39534" y="3563"/>
                    <a:pt x="39531" y="3549"/>
                  </a:cubicBezTo>
                  <a:cubicBezTo>
                    <a:pt x="39529" y="3544"/>
                    <a:pt x="39527" y="3541"/>
                    <a:pt x="39525" y="3541"/>
                  </a:cubicBezTo>
                  <a:cubicBezTo>
                    <a:pt x="39521" y="3541"/>
                    <a:pt x="39516" y="3548"/>
                    <a:pt x="39510" y="3563"/>
                  </a:cubicBezTo>
                  <a:cubicBezTo>
                    <a:pt x="39505" y="3575"/>
                    <a:pt x="39502" y="3581"/>
                    <a:pt x="39500" y="3581"/>
                  </a:cubicBezTo>
                  <a:cubicBezTo>
                    <a:pt x="39496" y="3581"/>
                    <a:pt x="39494" y="3569"/>
                    <a:pt x="39492" y="3542"/>
                  </a:cubicBezTo>
                  <a:cubicBezTo>
                    <a:pt x="39489" y="3501"/>
                    <a:pt x="39478" y="3487"/>
                    <a:pt x="39440" y="3487"/>
                  </a:cubicBezTo>
                  <a:cubicBezTo>
                    <a:pt x="39437" y="3487"/>
                    <a:pt x="39434" y="3487"/>
                    <a:pt x="39432" y="3487"/>
                  </a:cubicBezTo>
                  <a:cubicBezTo>
                    <a:pt x="39408" y="3487"/>
                    <a:pt x="39387" y="3471"/>
                    <a:pt x="39377" y="3449"/>
                  </a:cubicBezTo>
                  <a:cubicBezTo>
                    <a:pt x="39371" y="3428"/>
                    <a:pt x="39340" y="3397"/>
                    <a:pt x="39308" y="3379"/>
                  </a:cubicBezTo>
                  <a:cubicBezTo>
                    <a:pt x="39277" y="3366"/>
                    <a:pt x="39242" y="3328"/>
                    <a:pt x="39236" y="3299"/>
                  </a:cubicBezTo>
                  <a:cubicBezTo>
                    <a:pt x="39201" y="3192"/>
                    <a:pt x="39135" y="3147"/>
                    <a:pt x="38951" y="3116"/>
                  </a:cubicBezTo>
                  <a:cubicBezTo>
                    <a:pt x="38857" y="3102"/>
                    <a:pt x="38736" y="3067"/>
                    <a:pt x="38684" y="3040"/>
                  </a:cubicBezTo>
                  <a:cubicBezTo>
                    <a:pt x="38594" y="2995"/>
                    <a:pt x="38486" y="2977"/>
                    <a:pt x="38299" y="2977"/>
                  </a:cubicBezTo>
                  <a:cubicBezTo>
                    <a:pt x="38247" y="2977"/>
                    <a:pt x="38104" y="2963"/>
                    <a:pt x="37987" y="2945"/>
                  </a:cubicBezTo>
                  <a:cubicBezTo>
                    <a:pt x="37869" y="2929"/>
                    <a:pt x="37719" y="2908"/>
                    <a:pt x="37657" y="2900"/>
                  </a:cubicBezTo>
                  <a:cubicBezTo>
                    <a:pt x="37595" y="2894"/>
                    <a:pt x="37476" y="2880"/>
                    <a:pt x="37393" y="2866"/>
                  </a:cubicBezTo>
                  <a:cubicBezTo>
                    <a:pt x="37272" y="2849"/>
                    <a:pt x="36727" y="2783"/>
                    <a:pt x="36488" y="2758"/>
                  </a:cubicBezTo>
                  <a:cubicBezTo>
                    <a:pt x="36460" y="2755"/>
                    <a:pt x="36311" y="2745"/>
                    <a:pt x="36155" y="2734"/>
                  </a:cubicBezTo>
                  <a:cubicBezTo>
                    <a:pt x="35968" y="2721"/>
                    <a:pt x="35864" y="2703"/>
                    <a:pt x="35849" y="2682"/>
                  </a:cubicBezTo>
                  <a:cubicBezTo>
                    <a:pt x="35841" y="2669"/>
                    <a:pt x="35828" y="2662"/>
                    <a:pt x="35816" y="2662"/>
                  </a:cubicBezTo>
                  <a:cubicBezTo>
                    <a:pt x="35812" y="2662"/>
                    <a:pt x="35808" y="2663"/>
                    <a:pt x="35804" y="2665"/>
                  </a:cubicBezTo>
                  <a:cubicBezTo>
                    <a:pt x="35799" y="2669"/>
                    <a:pt x="35793" y="2670"/>
                    <a:pt x="35788" y="2670"/>
                  </a:cubicBezTo>
                  <a:cubicBezTo>
                    <a:pt x="35757" y="2670"/>
                    <a:pt x="35729" y="2622"/>
                    <a:pt x="35755" y="2599"/>
                  </a:cubicBezTo>
                  <a:cubicBezTo>
                    <a:pt x="35773" y="2585"/>
                    <a:pt x="35773" y="2561"/>
                    <a:pt x="35755" y="2537"/>
                  </a:cubicBezTo>
                  <a:cubicBezTo>
                    <a:pt x="35743" y="2518"/>
                    <a:pt x="35737" y="2508"/>
                    <a:pt x="35732" y="2508"/>
                  </a:cubicBezTo>
                  <a:cubicBezTo>
                    <a:pt x="35726" y="2508"/>
                    <a:pt x="35721" y="2519"/>
                    <a:pt x="35710" y="2540"/>
                  </a:cubicBezTo>
                  <a:cubicBezTo>
                    <a:pt x="35703" y="2557"/>
                    <a:pt x="35696" y="2567"/>
                    <a:pt x="35691" y="2567"/>
                  </a:cubicBezTo>
                  <a:cubicBezTo>
                    <a:pt x="35689" y="2567"/>
                    <a:pt x="35687" y="2565"/>
                    <a:pt x="35686" y="2561"/>
                  </a:cubicBezTo>
                  <a:cubicBezTo>
                    <a:pt x="35683" y="2550"/>
                    <a:pt x="35669" y="2526"/>
                    <a:pt x="35655" y="2512"/>
                  </a:cubicBezTo>
                  <a:cubicBezTo>
                    <a:pt x="35641" y="2495"/>
                    <a:pt x="35643" y="2487"/>
                    <a:pt x="35661" y="2487"/>
                  </a:cubicBezTo>
                  <a:cubicBezTo>
                    <a:pt x="35664" y="2487"/>
                    <a:pt x="35668" y="2487"/>
                    <a:pt x="35672" y="2488"/>
                  </a:cubicBezTo>
                  <a:cubicBezTo>
                    <a:pt x="35697" y="2488"/>
                    <a:pt x="35707" y="2481"/>
                    <a:pt x="35700" y="2460"/>
                  </a:cubicBezTo>
                  <a:cubicBezTo>
                    <a:pt x="35697" y="2445"/>
                    <a:pt x="35681" y="2435"/>
                    <a:pt x="35666" y="2435"/>
                  </a:cubicBezTo>
                  <a:cubicBezTo>
                    <a:pt x="35663" y="2435"/>
                    <a:pt x="35661" y="2435"/>
                    <a:pt x="35659" y="2436"/>
                  </a:cubicBezTo>
                  <a:cubicBezTo>
                    <a:pt x="35651" y="2438"/>
                    <a:pt x="35645" y="2439"/>
                    <a:pt x="35639" y="2439"/>
                  </a:cubicBezTo>
                  <a:cubicBezTo>
                    <a:pt x="35602" y="2439"/>
                    <a:pt x="35614" y="2399"/>
                    <a:pt x="35669" y="2367"/>
                  </a:cubicBezTo>
                  <a:cubicBezTo>
                    <a:pt x="35728" y="2332"/>
                    <a:pt x="35728" y="2276"/>
                    <a:pt x="35672" y="2255"/>
                  </a:cubicBezTo>
                  <a:cubicBezTo>
                    <a:pt x="35659" y="2252"/>
                    <a:pt x="35659" y="2245"/>
                    <a:pt x="35680" y="2238"/>
                  </a:cubicBezTo>
                  <a:cubicBezTo>
                    <a:pt x="35697" y="2234"/>
                    <a:pt x="35672" y="2214"/>
                    <a:pt x="35617" y="2193"/>
                  </a:cubicBezTo>
                  <a:cubicBezTo>
                    <a:pt x="35530" y="2154"/>
                    <a:pt x="35526" y="2148"/>
                    <a:pt x="35544" y="2096"/>
                  </a:cubicBezTo>
                  <a:cubicBezTo>
                    <a:pt x="35568" y="2034"/>
                    <a:pt x="35551" y="1930"/>
                    <a:pt x="35520" y="1901"/>
                  </a:cubicBezTo>
                  <a:cubicBezTo>
                    <a:pt x="35505" y="1891"/>
                    <a:pt x="35516" y="1850"/>
                    <a:pt x="35544" y="1801"/>
                  </a:cubicBezTo>
                  <a:cubicBezTo>
                    <a:pt x="35585" y="1728"/>
                    <a:pt x="35592" y="1675"/>
                    <a:pt x="35563" y="1675"/>
                  </a:cubicBezTo>
                  <a:cubicBezTo>
                    <a:pt x="35560" y="1675"/>
                    <a:pt x="35558" y="1675"/>
                    <a:pt x="35555" y="1676"/>
                  </a:cubicBezTo>
                  <a:cubicBezTo>
                    <a:pt x="35544" y="1676"/>
                    <a:pt x="35520" y="1701"/>
                    <a:pt x="35505" y="1721"/>
                  </a:cubicBezTo>
                  <a:cubicBezTo>
                    <a:pt x="35493" y="1740"/>
                    <a:pt x="35487" y="1750"/>
                    <a:pt x="35481" y="1750"/>
                  </a:cubicBezTo>
                  <a:cubicBezTo>
                    <a:pt x="35476" y="1750"/>
                    <a:pt x="35473" y="1740"/>
                    <a:pt x="35468" y="1721"/>
                  </a:cubicBezTo>
                  <a:cubicBezTo>
                    <a:pt x="35461" y="1696"/>
                    <a:pt x="35468" y="1676"/>
                    <a:pt x="35489" y="1672"/>
                  </a:cubicBezTo>
                  <a:cubicBezTo>
                    <a:pt x="35505" y="1666"/>
                    <a:pt x="35520" y="1655"/>
                    <a:pt x="35516" y="1642"/>
                  </a:cubicBezTo>
                  <a:cubicBezTo>
                    <a:pt x="35514" y="1635"/>
                    <a:pt x="35508" y="1632"/>
                    <a:pt x="35499" y="1632"/>
                  </a:cubicBezTo>
                  <a:cubicBezTo>
                    <a:pt x="35492" y="1632"/>
                    <a:pt x="35484" y="1634"/>
                    <a:pt x="35475" y="1638"/>
                  </a:cubicBezTo>
                  <a:cubicBezTo>
                    <a:pt x="35468" y="1640"/>
                    <a:pt x="35461" y="1641"/>
                    <a:pt x="35454" y="1641"/>
                  </a:cubicBezTo>
                  <a:cubicBezTo>
                    <a:pt x="35439" y="1641"/>
                    <a:pt x="35426" y="1637"/>
                    <a:pt x="35419" y="1627"/>
                  </a:cubicBezTo>
                  <a:cubicBezTo>
                    <a:pt x="35406" y="1607"/>
                    <a:pt x="35412" y="1600"/>
                    <a:pt x="35447" y="1600"/>
                  </a:cubicBezTo>
                  <a:cubicBezTo>
                    <a:pt x="35513" y="1600"/>
                    <a:pt x="35544" y="1502"/>
                    <a:pt x="35492" y="1472"/>
                  </a:cubicBezTo>
                  <a:cubicBezTo>
                    <a:pt x="35471" y="1461"/>
                    <a:pt x="35457" y="1437"/>
                    <a:pt x="35457" y="1416"/>
                  </a:cubicBezTo>
                  <a:cubicBezTo>
                    <a:pt x="35461" y="1398"/>
                    <a:pt x="35451" y="1381"/>
                    <a:pt x="35433" y="1378"/>
                  </a:cubicBezTo>
                  <a:cubicBezTo>
                    <a:pt x="35419" y="1374"/>
                    <a:pt x="35398" y="1350"/>
                    <a:pt x="35391" y="1326"/>
                  </a:cubicBezTo>
                  <a:cubicBezTo>
                    <a:pt x="35380" y="1289"/>
                    <a:pt x="35365" y="1272"/>
                    <a:pt x="35346" y="1272"/>
                  </a:cubicBezTo>
                  <a:cubicBezTo>
                    <a:pt x="35337" y="1272"/>
                    <a:pt x="35327" y="1276"/>
                    <a:pt x="35315" y="1284"/>
                  </a:cubicBezTo>
                  <a:cubicBezTo>
                    <a:pt x="35291" y="1298"/>
                    <a:pt x="35294" y="1305"/>
                    <a:pt x="35318" y="1322"/>
                  </a:cubicBezTo>
                  <a:cubicBezTo>
                    <a:pt x="35343" y="1335"/>
                    <a:pt x="35346" y="1340"/>
                    <a:pt x="35332" y="1340"/>
                  </a:cubicBezTo>
                  <a:cubicBezTo>
                    <a:pt x="35327" y="1340"/>
                    <a:pt x="35322" y="1340"/>
                    <a:pt x="35315" y="1339"/>
                  </a:cubicBezTo>
                  <a:cubicBezTo>
                    <a:pt x="35252" y="1336"/>
                    <a:pt x="35193" y="1277"/>
                    <a:pt x="35218" y="1243"/>
                  </a:cubicBezTo>
                  <a:cubicBezTo>
                    <a:pt x="35239" y="1208"/>
                    <a:pt x="35214" y="1128"/>
                    <a:pt x="35177" y="1121"/>
                  </a:cubicBezTo>
                  <a:cubicBezTo>
                    <a:pt x="35159" y="1114"/>
                    <a:pt x="35145" y="1079"/>
                    <a:pt x="35138" y="1027"/>
                  </a:cubicBezTo>
                  <a:cubicBezTo>
                    <a:pt x="35127" y="958"/>
                    <a:pt x="35114" y="937"/>
                    <a:pt x="35068" y="910"/>
                  </a:cubicBezTo>
                  <a:cubicBezTo>
                    <a:pt x="35006" y="878"/>
                    <a:pt x="34985" y="857"/>
                    <a:pt x="35020" y="857"/>
                  </a:cubicBezTo>
                  <a:cubicBezTo>
                    <a:pt x="35022" y="858"/>
                    <a:pt x="35024" y="858"/>
                    <a:pt x="35025" y="858"/>
                  </a:cubicBezTo>
                  <a:cubicBezTo>
                    <a:pt x="35033" y="858"/>
                    <a:pt x="35038" y="852"/>
                    <a:pt x="35038" y="843"/>
                  </a:cubicBezTo>
                  <a:cubicBezTo>
                    <a:pt x="35038" y="836"/>
                    <a:pt x="35038" y="832"/>
                    <a:pt x="35036" y="832"/>
                  </a:cubicBezTo>
                  <a:cubicBezTo>
                    <a:pt x="35036" y="832"/>
                    <a:pt x="35035" y="832"/>
                    <a:pt x="35034" y="833"/>
                  </a:cubicBezTo>
                  <a:cubicBezTo>
                    <a:pt x="35034" y="834"/>
                    <a:pt x="35033" y="834"/>
                    <a:pt x="35031" y="834"/>
                  </a:cubicBezTo>
                  <a:cubicBezTo>
                    <a:pt x="35022" y="834"/>
                    <a:pt x="34993" y="828"/>
                    <a:pt x="34964" y="819"/>
                  </a:cubicBezTo>
                  <a:cubicBezTo>
                    <a:pt x="34940" y="812"/>
                    <a:pt x="34906" y="806"/>
                    <a:pt x="34880" y="806"/>
                  </a:cubicBezTo>
                  <a:cubicBezTo>
                    <a:pt x="34869" y="806"/>
                    <a:pt x="34860" y="807"/>
                    <a:pt x="34854" y="809"/>
                  </a:cubicBezTo>
                  <a:cubicBezTo>
                    <a:pt x="34850" y="810"/>
                    <a:pt x="34845" y="810"/>
                    <a:pt x="34840" y="810"/>
                  </a:cubicBezTo>
                  <a:cubicBezTo>
                    <a:pt x="34808" y="810"/>
                    <a:pt x="34748" y="795"/>
                    <a:pt x="34698" y="774"/>
                  </a:cubicBezTo>
                  <a:cubicBezTo>
                    <a:pt x="34635" y="750"/>
                    <a:pt x="34538" y="722"/>
                    <a:pt x="34475" y="715"/>
                  </a:cubicBezTo>
                  <a:cubicBezTo>
                    <a:pt x="34416" y="705"/>
                    <a:pt x="34357" y="687"/>
                    <a:pt x="34347" y="670"/>
                  </a:cubicBezTo>
                  <a:cubicBezTo>
                    <a:pt x="34329" y="643"/>
                    <a:pt x="34260" y="622"/>
                    <a:pt x="34200" y="622"/>
                  </a:cubicBezTo>
                  <a:cubicBezTo>
                    <a:pt x="34182" y="622"/>
                    <a:pt x="34164" y="624"/>
                    <a:pt x="34149" y="628"/>
                  </a:cubicBezTo>
                  <a:cubicBezTo>
                    <a:pt x="34144" y="629"/>
                    <a:pt x="34138" y="629"/>
                    <a:pt x="34133" y="629"/>
                  </a:cubicBezTo>
                  <a:cubicBezTo>
                    <a:pt x="34116" y="629"/>
                    <a:pt x="34098" y="626"/>
                    <a:pt x="34090" y="618"/>
                  </a:cubicBezTo>
                  <a:cubicBezTo>
                    <a:pt x="34067" y="601"/>
                    <a:pt x="33955" y="584"/>
                    <a:pt x="33888" y="584"/>
                  </a:cubicBezTo>
                  <a:cubicBezTo>
                    <a:pt x="33873" y="584"/>
                    <a:pt x="33860" y="585"/>
                    <a:pt x="33851" y="587"/>
                  </a:cubicBezTo>
                  <a:cubicBezTo>
                    <a:pt x="33849" y="587"/>
                    <a:pt x="33846" y="587"/>
                    <a:pt x="33842" y="587"/>
                  </a:cubicBezTo>
                  <a:cubicBezTo>
                    <a:pt x="33775" y="587"/>
                    <a:pt x="33394" y="535"/>
                    <a:pt x="33057" y="476"/>
                  </a:cubicBezTo>
                  <a:cubicBezTo>
                    <a:pt x="33006" y="467"/>
                    <a:pt x="32956" y="463"/>
                    <a:pt x="32922" y="463"/>
                  </a:cubicBezTo>
                  <a:cubicBezTo>
                    <a:pt x="32900" y="463"/>
                    <a:pt x="32885" y="464"/>
                    <a:pt x="32879" y="468"/>
                  </a:cubicBezTo>
                  <a:cubicBezTo>
                    <a:pt x="32871" y="474"/>
                    <a:pt x="32863" y="476"/>
                    <a:pt x="32857" y="476"/>
                  </a:cubicBezTo>
                  <a:cubicBezTo>
                    <a:pt x="32851" y="476"/>
                    <a:pt x="32847" y="474"/>
                    <a:pt x="32845" y="468"/>
                  </a:cubicBezTo>
                  <a:cubicBezTo>
                    <a:pt x="32842" y="461"/>
                    <a:pt x="32834" y="456"/>
                    <a:pt x="32825" y="456"/>
                  </a:cubicBezTo>
                  <a:cubicBezTo>
                    <a:pt x="32821" y="456"/>
                    <a:pt x="32817" y="456"/>
                    <a:pt x="32814" y="458"/>
                  </a:cubicBezTo>
                  <a:cubicBezTo>
                    <a:pt x="32811" y="459"/>
                    <a:pt x="32808" y="459"/>
                    <a:pt x="32805" y="459"/>
                  </a:cubicBezTo>
                  <a:cubicBezTo>
                    <a:pt x="32789" y="459"/>
                    <a:pt x="32764" y="453"/>
                    <a:pt x="32744" y="444"/>
                  </a:cubicBezTo>
                  <a:cubicBezTo>
                    <a:pt x="32720" y="438"/>
                    <a:pt x="32637" y="423"/>
                    <a:pt x="32564" y="417"/>
                  </a:cubicBezTo>
                  <a:cubicBezTo>
                    <a:pt x="32484" y="406"/>
                    <a:pt x="32341" y="389"/>
                    <a:pt x="32242" y="375"/>
                  </a:cubicBezTo>
                  <a:cubicBezTo>
                    <a:pt x="32158" y="363"/>
                    <a:pt x="32081" y="357"/>
                    <a:pt x="32050" y="357"/>
                  </a:cubicBezTo>
                  <a:cubicBezTo>
                    <a:pt x="32043" y="357"/>
                    <a:pt x="32039" y="357"/>
                    <a:pt x="32037" y="358"/>
                  </a:cubicBezTo>
                  <a:cubicBezTo>
                    <a:pt x="32023" y="358"/>
                    <a:pt x="32008" y="351"/>
                    <a:pt x="32005" y="340"/>
                  </a:cubicBezTo>
                  <a:cubicBezTo>
                    <a:pt x="32003" y="334"/>
                    <a:pt x="31997" y="331"/>
                    <a:pt x="31988" y="331"/>
                  </a:cubicBezTo>
                  <a:cubicBezTo>
                    <a:pt x="31978" y="331"/>
                    <a:pt x="31963" y="335"/>
                    <a:pt x="31946" y="340"/>
                  </a:cubicBezTo>
                  <a:cubicBezTo>
                    <a:pt x="31929" y="349"/>
                    <a:pt x="31915" y="353"/>
                    <a:pt x="31906" y="353"/>
                  </a:cubicBezTo>
                  <a:cubicBezTo>
                    <a:pt x="31901" y="353"/>
                    <a:pt x="31898" y="351"/>
                    <a:pt x="31898" y="348"/>
                  </a:cubicBezTo>
                  <a:cubicBezTo>
                    <a:pt x="31901" y="340"/>
                    <a:pt x="31846" y="327"/>
                    <a:pt x="31773" y="316"/>
                  </a:cubicBezTo>
                  <a:cubicBezTo>
                    <a:pt x="31704" y="309"/>
                    <a:pt x="31589" y="292"/>
                    <a:pt x="31520" y="281"/>
                  </a:cubicBezTo>
                  <a:cubicBezTo>
                    <a:pt x="31463" y="273"/>
                    <a:pt x="31403" y="267"/>
                    <a:pt x="31372" y="267"/>
                  </a:cubicBezTo>
                  <a:cubicBezTo>
                    <a:pt x="31365" y="267"/>
                    <a:pt x="31360" y="267"/>
                    <a:pt x="31356" y="268"/>
                  </a:cubicBezTo>
                  <a:cubicBezTo>
                    <a:pt x="31351" y="269"/>
                    <a:pt x="31344" y="269"/>
                    <a:pt x="31336" y="269"/>
                  </a:cubicBezTo>
                  <a:cubicBezTo>
                    <a:pt x="31314" y="269"/>
                    <a:pt x="31286" y="266"/>
                    <a:pt x="31263" y="260"/>
                  </a:cubicBezTo>
                  <a:cubicBezTo>
                    <a:pt x="31238" y="255"/>
                    <a:pt x="31212" y="252"/>
                    <a:pt x="31193" y="252"/>
                  </a:cubicBezTo>
                  <a:cubicBezTo>
                    <a:pt x="31186" y="252"/>
                    <a:pt x="31180" y="253"/>
                    <a:pt x="31176" y="253"/>
                  </a:cubicBezTo>
                  <a:cubicBezTo>
                    <a:pt x="31172" y="254"/>
                    <a:pt x="31167" y="255"/>
                    <a:pt x="31162" y="255"/>
                  </a:cubicBezTo>
                  <a:cubicBezTo>
                    <a:pt x="31146" y="255"/>
                    <a:pt x="31124" y="252"/>
                    <a:pt x="31107" y="247"/>
                  </a:cubicBezTo>
                  <a:cubicBezTo>
                    <a:pt x="31071" y="233"/>
                    <a:pt x="31005" y="226"/>
                    <a:pt x="30950" y="226"/>
                  </a:cubicBezTo>
                  <a:cubicBezTo>
                    <a:pt x="30907" y="226"/>
                    <a:pt x="30871" y="230"/>
                    <a:pt x="30860" y="239"/>
                  </a:cubicBezTo>
                  <a:cubicBezTo>
                    <a:pt x="30836" y="264"/>
                    <a:pt x="30846" y="290"/>
                    <a:pt x="30872" y="290"/>
                  </a:cubicBezTo>
                  <a:cubicBezTo>
                    <a:pt x="30876" y="290"/>
                    <a:pt x="30880" y="290"/>
                    <a:pt x="30884" y="288"/>
                  </a:cubicBezTo>
                  <a:cubicBezTo>
                    <a:pt x="30887" y="288"/>
                    <a:pt x="30891" y="288"/>
                    <a:pt x="30895" y="288"/>
                  </a:cubicBezTo>
                  <a:cubicBezTo>
                    <a:pt x="30913" y="288"/>
                    <a:pt x="30937" y="294"/>
                    <a:pt x="30954" y="302"/>
                  </a:cubicBezTo>
                  <a:cubicBezTo>
                    <a:pt x="30968" y="311"/>
                    <a:pt x="30982" y="316"/>
                    <a:pt x="30991" y="316"/>
                  </a:cubicBezTo>
                  <a:cubicBezTo>
                    <a:pt x="30995" y="316"/>
                    <a:pt x="30998" y="315"/>
                    <a:pt x="30999" y="313"/>
                  </a:cubicBezTo>
                  <a:cubicBezTo>
                    <a:pt x="31001" y="311"/>
                    <a:pt x="31004" y="310"/>
                    <a:pt x="31007" y="310"/>
                  </a:cubicBezTo>
                  <a:cubicBezTo>
                    <a:pt x="31018" y="310"/>
                    <a:pt x="31035" y="317"/>
                    <a:pt x="31051" y="330"/>
                  </a:cubicBezTo>
                  <a:cubicBezTo>
                    <a:pt x="31072" y="345"/>
                    <a:pt x="31101" y="352"/>
                    <a:pt x="31125" y="352"/>
                  </a:cubicBezTo>
                  <a:cubicBezTo>
                    <a:pt x="31130" y="352"/>
                    <a:pt x="31134" y="351"/>
                    <a:pt x="31138" y="351"/>
                  </a:cubicBezTo>
                  <a:cubicBezTo>
                    <a:pt x="31161" y="344"/>
                    <a:pt x="31184" y="341"/>
                    <a:pt x="31204" y="341"/>
                  </a:cubicBezTo>
                  <a:cubicBezTo>
                    <a:pt x="31235" y="341"/>
                    <a:pt x="31259" y="348"/>
                    <a:pt x="31263" y="361"/>
                  </a:cubicBezTo>
                  <a:cubicBezTo>
                    <a:pt x="31267" y="378"/>
                    <a:pt x="31256" y="386"/>
                    <a:pt x="31212" y="386"/>
                  </a:cubicBezTo>
                  <a:cubicBezTo>
                    <a:pt x="31154" y="386"/>
                    <a:pt x="31040" y="372"/>
                    <a:pt x="30833" y="340"/>
                  </a:cubicBezTo>
                  <a:cubicBezTo>
                    <a:pt x="30763" y="332"/>
                    <a:pt x="30693" y="326"/>
                    <a:pt x="30659" y="326"/>
                  </a:cubicBezTo>
                  <a:cubicBezTo>
                    <a:pt x="30651" y="326"/>
                    <a:pt x="30645" y="326"/>
                    <a:pt x="30642" y="327"/>
                  </a:cubicBezTo>
                  <a:cubicBezTo>
                    <a:pt x="30634" y="329"/>
                    <a:pt x="30626" y="330"/>
                    <a:pt x="30618" y="330"/>
                  </a:cubicBezTo>
                  <a:cubicBezTo>
                    <a:pt x="30605" y="330"/>
                    <a:pt x="30593" y="327"/>
                    <a:pt x="30586" y="323"/>
                  </a:cubicBezTo>
                  <a:cubicBezTo>
                    <a:pt x="30576" y="316"/>
                    <a:pt x="30503" y="306"/>
                    <a:pt x="30420" y="302"/>
                  </a:cubicBezTo>
                  <a:cubicBezTo>
                    <a:pt x="30316" y="295"/>
                    <a:pt x="30267" y="281"/>
                    <a:pt x="30264" y="257"/>
                  </a:cubicBezTo>
                  <a:cubicBezTo>
                    <a:pt x="30258" y="243"/>
                    <a:pt x="30257" y="236"/>
                    <a:pt x="30262" y="236"/>
                  </a:cubicBezTo>
                  <a:lnTo>
                    <a:pt x="30262" y="236"/>
                  </a:lnTo>
                  <a:cubicBezTo>
                    <a:pt x="30266" y="236"/>
                    <a:pt x="30272" y="239"/>
                    <a:pt x="30281" y="247"/>
                  </a:cubicBezTo>
                  <a:cubicBezTo>
                    <a:pt x="30289" y="253"/>
                    <a:pt x="30296" y="256"/>
                    <a:pt x="30302" y="256"/>
                  </a:cubicBezTo>
                  <a:cubicBezTo>
                    <a:pt x="30309" y="256"/>
                    <a:pt x="30314" y="252"/>
                    <a:pt x="30316" y="244"/>
                  </a:cubicBezTo>
                  <a:cubicBezTo>
                    <a:pt x="30321" y="228"/>
                    <a:pt x="30308" y="220"/>
                    <a:pt x="30289" y="220"/>
                  </a:cubicBezTo>
                  <a:cubicBezTo>
                    <a:pt x="30271" y="220"/>
                    <a:pt x="30246" y="228"/>
                    <a:pt x="30229" y="244"/>
                  </a:cubicBezTo>
                  <a:cubicBezTo>
                    <a:pt x="30202" y="270"/>
                    <a:pt x="30152" y="285"/>
                    <a:pt x="30100" y="285"/>
                  </a:cubicBezTo>
                  <a:cubicBezTo>
                    <a:pt x="30079" y="285"/>
                    <a:pt x="30058" y="283"/>
                    <a:pt x="30038" y="278"/>
                  </a:cubicBezTo>
                  <a:cubicBezTo>
                    <a:pt x="30024" y="273"/>
                    <a:pt x="30008" y="272"/>
                    <a:pt x="29994" y="272"/>
                  </a:cubicBezTo>
                  <a:cubicBezTo>
                    <a:pt x="29974" y="272"/>
                    <a:pt x="29958" y="275"/>
                    <a:pt x="29952" y="281"/>
                  </a:cubicBezTo>
                  <a:cubicBezTo>
                    <a:pt x="29945" y="286"/>
                    <a:pt x="29941" y="289"/>
                    <a:pt x="29939" y="289"/>
                  </a:cubicBezTo>
                  <a:cubicBezTo>
                    <a:pt x="29936" y="289"/>
                    <a:pt x="29936" y="285"/>
                    <a:pt x="29938" y="278"/>
                  </a:cubicBezTo>
                  <a:cubicBezTo>
                    <a:pt x="29943" y="260"/>
                    <a:pt x="29875" y="241"/>
                    <a:pt x="29824" y="241"/>
                  </a:cubicBezTo>
                  <a:cubicBezTo>
                    <a:pt x="29813" y="241"/>
                    <a:pt x="29803" y="242"/>
                    <a:pt x="29795" y="244"/>
                  </a:cubicBezTo>
                  <a:cubicBezTo>
                    <a:pt x="29793" y="244"/>
                    <a:pt x="29787" y="245"/>
                    <a:pt x="29780" y="245"/>
                  </a:cubicBezTo>
                  <a:cubicBezTo>
                    <a:pt x="29756" y="245"/>
                    <a:pt x="29711" y="241"/>
                    <a:pt x="29664" y="233"/>
                  </a:cubicBezTo>
                  <a:cubicBezTo>
                    <a:pt x="29636" y="230"/>
                    <a:pt x="29608" y="228"/>
                    <a:pt x="29586" y="228"/>
                  </a:cubicBezTo>
                  <a:cubicBezTo>
                    <a:pt x="29558" y="228"/>
                    <a:pt x="29537" y="231"/>
                    <a:pt x="29531" y="236"/>
                  </a:cubicBezTo>
                  <a:cubicBezTo>
                    <a:pt x="29529" y="238"/>
                    <a:pt x="29525" y="239"/>
                    <a:pt x="29522" y="239"/>
                  </a:cubicBezTo>
                  <a:cubicBezTo>
                    <a:pt x="29513" y="239"/>
                    <a:pt x="29501" y="231"/>
                    <a:pt x="29494" y="219"/>
                  </a:cubicBezTo>
                  <a:cubicBezTo>
                    <a:pt x="29481" y="202"/>
                    <a:pt x="29459" y="193"/>
                    <a:pt x="29423" y="193"/>
                  </a:cubicBezTo>
                  <a:cubicBezTo>
                    <a:pt x="29407" y="193"/>
                    <a:pt x="29389" y="195"/>
                    <a:pt x="29369" y="198"/>
                  </a:cubicBezTo>
                  <a:cubicBezTo>
                    <a:pt x="29355" y="199"/>
                    <a:pt x="29338" y="199"/>
                    <a:pt x="29318" y="199"/>
                  </a:cubicBezTo>
                  <a:cubicBezTo>
                    <a:pt x="29257" y="199"/>
                    <a:pt x="29173" y="194"/>
                    <a:pt x="29108" y="184"/>
                  </a:cubicBezTo>
                  <a:cubicBezTo>
                    <a:pt x="29025" y="174"/>
                    <a:pt x="28924" y="164"/>
                    <a:pt x="28890" y="164"/>
                  </a:cubicBezTo>
                  <a:cubicBezTo>
                    <a:pt x="28884" y="164"/>
                    <a:pt x="28878" y="164"/>
                    <a:pt x="28872" y="164"/>
                  </a:cubicBezTo>
                  <a:cubicBezTo>
                    <a:pt x="28845" y="164"/>
                    <a:pt x="28818" y="159"/>
                    <a:pt x="28810" y="153"/>
                  </a:cubicBezTo>
                  <a:cubicBezTo>
                    <a:pt x="28806" y="149"/>
                    <a:pt x="28793" y="146"/>
                    <a:pt x="28779" y="146"/>
                  </a:cubicBezTo>
                  <a:cubicBezTo>
                    <a:pt x="28770" y="146"/>
                    <a:pt x="28760" y="147"/>
                    <a:pt x="28751" y="149"/>
                  </a:cubicBezTo>
                  <a:cubicBezTo>
                    <a:pt x="28739" y="152"/>
                    <a:pt x="28723" y="154"/>
                    <a:pt x="28706" y="154"/>
                  </a:cubicBezTo>
                  <a:cubicBezTo>
                    <a:pt x="28685" y="154"/>
                    <a:pt x="28664" y="152"/>
                    <a:pt x="28647" y="146"/>
                  </a:cubicBezTo>
                  <a:cubicBezTo>
                    <a:pt x="28633" y="141"/>
                    <a:pt x="28612" y="139"/>
                    <a:pt x="28588" y="139"/>
                  </a:cubicBezTo>
                  <a:cubicBezTo>
                    <a:pt x="28558" y="139"/>
                    <a:pt x="28525" y="142"/>
                    <a:pt x="28498" y="146"/>
                  </a:cubicBezTo>
                  <a:cubicBezTo>
                    <a:pt x="28472" y="151"/>
                    <a:pt x="28444" y="154"/>
                    <a:pt x="28420" y="154"/>
                  </a:cubicBezTo>
                  <a:cubicBezTo>
                    <a:pt x="28396" y="154"/>
                    <a:pt x="28376" y="151"/>
                    <a:pt x="28366" y="146"/>
                  </a:cubicBezTo>
                  <a:cubicBezTo>
                    <a:pt x="28349" y="139"/>
                    <a:pt x="28332" y="135"/>
                    <a:pt x="28316" y="135"/>
                  </a:cubicBezTo>
                  <a:cubicBezTo>
                    <a:pt x="28287" y="135"/>
                    <a:pt x="28265" y="147"/>
                    <a:pt x="28272" y="167"/>
                  </a:cubicBezTo>
                  <a:cubicBezTo>
                    <a:pt x="28275" y="175"/>
                    <a:pt x="28271" y="182"/>
                    <a:pt x="28259" y="182"/>
                  </a:cubicBezTo>
                  <a:cubicBezTo>
                    <a:pt x="28257" y="182"/>
                    <a:pt x="28254" y="182"/>
                    <a:pt x="28251" y="181"/>
                  </a:cubicBezTo>
                  <a:cubicBezTo>
                    <a:pt x="28237" y="177"/>
                    <a:pt x="28231" y="164"/>
                    <a:pt x="28234" y="153"/>
                  </a:cubicBezTo>
                  <a:cubicBezTo>
                    <a:pt x="28237" y="142"/>
                    <a:pt x="28230" y="134"/>
                    <a:pt x="28222" y="134"/>
                  </a:cubicBezTo>
                  <a:cubicBezTo>
                    <a:pt x="28220" y="134"/>
                    <a:pt x="28218" y="135"/>
                    <a:pt x="28216" y="135"/>
                  </a:cubicBezTo>
                  <a:cubicBezTo>
                    <a:pt x="28203" y="139"/>
                    <a:pt x="28196" y="149"/>
                    <a:pt x="28196" y="160"/>
                  </a:cubicBezTo>
                  <a:cubicBezTo>
                    <a:pt x="28199" y="174"/>
                    <a:pt x="28175" y="177"/>
                    <a:pt x="28130" y="177"/>
                  </a:cubicBezTo>
                  <a:cubicBezTo>
                    <a:pt x="28088" y="174"/>
                    <a:pt x="28053" y="160"/>
                    <a:pt x="28047" y="146"/>
                  </a:cubicBezTo>
                  <a:cubicBezTo>
                    <a:pt x="28041" y="129"/>
                    <a:pt x="28016" y="119"/>
                    <a:pt x="27996" y="119"/>
                  </a:cubicBezTo>
                  <a:cubicBezTo>
                    <a:pt x="27980" y="119"/>
                    <a:pt x="27967" y="125"/>
                    <a:pt x="27970" y="139"/>
                  </a:cubicBezTo>
                  <a:cubicBezTo>
                    <a:pt x="27972" y="148"/>
                    <a:pt x="27972" y="152"/>
                    <a:pt x="27970" y="152"/>
                  </a:cubicBezTo>
                  <a:cubicBezTo>
                    <a:pt x="27968" y="152"/>
                    <a:pt x="27963" y="148"/>
                    <a:pt x="27957" y="139"/>
                  </a:cubicBezTo>
                  <a:cubicBezTo>
                    <a:pt x="27950" y="133"/>
                    <a:pt x="27945" y="129"/>
                    <a:pt x="27941" y="129"/>
                  </a:cubicBezTo>
                  <a:cubicBezTo>
                    <a:pt x="27936" y="129"/>
                    <a:pt x="27932" y="134"/>
                    <a:pt x="27928" y="143"/>
                  </a:cubicBezTo>
                  <a:cubicBezTo>
                    <a:pt x="27925" y="152"/>
                    <a:pt x="27919" y="156"/>
                    <a:pt x="27909" y="156"/>
                  </a:cubicBezTo>
                  <a:cubicBezTo>
                    <a:pt x="27896" y="156"/>
                    <a:pt x="27878" y="149"/>
                    <a:pt x="27853" y="135"/>
                  </a:cubicBezTo>
                  <a:cubicBezTo>
                    <a:pt x="27814" y="117"/>
                    <a:pt x="27783" y="108"/>
                    <a:pt x="27762" y="108"/>
                  </a:cubicBezTo>
                  <a:cubicBezTo>
                    <a:pt x="27739" y="108"/>
                    <a:pt x="27726" y="118"/>
                    <a:pt x="27724" y="139"/>
                  </a:cubicBezTo>
                  <a:cubicBezTo>
                    <a:pt x="27723" y="145"/>
                    <a:pt x="27721" y="147"/>
                    <a:pt x="27718" y="147"/>
                  </a:cubicBezTo>
                  <a:cubicBezTo>
                    <a:pt x="27715" y="147"/>
                    <a:pt x="27711" y="141"/>
                    <a:pt x="27707" y="129"/>
                  </a:cubicBezTo>
                  <a:cubicBezTo>
                    <a:pt x="27701" y="114"/>
                    <a:pt x="27695" y="106"/>
                    <a:pt x="27688" y="106"/>
                  </a:cubicBezTo>
                  <a:cubicBezTo>
                    <a:pt x="27683" y="106"/>
                    <a:pt x="27676" y="111"/>
                    <a:pt x="27669" y="122"/>
                  </a:cubicBezTo>
                  <a:cubicBezTo>
                    <a:pt x="27656" y="140"/>
                    <a:pt x="27625" y="150"/>
                    <a:pt x="27602" y="150"/>
                  </a:cubicBezTo>
                  <a:cubicBezTo>
                    <a:pt x="27582" y="150"/>
                    <a:pt x="27567" y="143"/>
                    <a:pt x="27571" y="129"/>
                  </a:cubicBezTo>
                  <a:cubicBezTo>
                    <a:pt x="27574" y="120"/>
                    <a:pt x="27565" y="114"/>
                    <a:pt x="27552" y="114"/>
                  </a:cubicBezTo>
                  <a:cubicBezTo>
                    <a:pt x="27549" y="114"/>
                    <a:pt x="27547" y="114"/>
                    <a:pt x="27544" y="114"/>
                  </a:cubicBezTo>
                  <a:cubicBezTo>
                    <a:pt x="27538" y="117"/>
                    <a:pt x="27532" y="117"/>
                    <a:pt x="27528" y="117"/>
                  </a:cubicBezTo>
                  <a:cubicBezTo>
                    <a:pt x="27516" y="117"/>
                    <a:pt x="27510" y="112"/>
                    <a:pt x="27512" y="104"/>
                  </a:cubicBezTo>
                  <a:cubicBezTo>
                    <a:pt x="27516" y="94"/>
                    <a:pt x="27467" y="84"/>
                    <a:pt x="27398" y="80"/>
                  </a:cubicBezTo>
                  <a:cubicBezTo>
                    <a:pt x="27360" y="79"/>
                    <a:pt x="27332" y="79"/>
                    <a:pt x="27312" y="79"/>
                  </a:cubicBezTo>
                  <a:cubicBezTo>
                    <a:pt x="27256" y="79"/>
                    <a:pt x="27254" y="84"/>
                    <a:pt x="27259" y="101"/>
                  </a:cubicBezTo>
                  <a:cubicBezTo>
                    <a:pt x="27260" y="105"/>
                    <a:pt x="27265" y="107"/>
                    <a:pt x="27271" y="107"/>
                  </a:cubicBezTo>
                  <a:cubicBezTo>
                    <a:pt x="27279" y="107"/>
                    <a:pt x="27290" y="104"/>
                    <a:pt x="27301" y="98"/>
                  </a:cubicBezTo>
                  <a:cubicBezTo>
                    <a:pt x="27314" y="89"/>
                    <a:pt x="27323" y="84"/>
                    <a:pt x="27326" y="84"/>
                  </a:cubicBezTo>
                  <a:lnTo>
                    <a:pt x="27326" y="84"/>
                  </a:lnTo>
                  <a:cubicBezTo>
                    <a:pt x="27332" y="84"/>
                    <a:pt x="27320" y="100"/>
                    <a:pt x="27287" y="139"/>
                  </a:cubicBezTo>
                  <a:cubicBezTo>
                    <a:pt x="27275" y="153"/>
                    <a:pt x="27266" y="160"/>
                    <a:pt x="27262" y="160"/>
                  </a:cubicBezTo>
                  <a:cubicBezTo>
                    <a:pt x="27259" y="160"/>
                    <a:pt x="27258" y="157"/>
                    <a:pt x="27259" y="149"/>
                  </a:cubicBezTo>
                  <a:cubicBezTo>
                    <a:pt x="27266" y="137"/>
                    <a:pt x="27260" y="125"/>
                    <a:pt x="27250" y="125"/>
                  </a:cubicBezTo>
                  <a:cubicBezTo>
                    <a:pt x="27248" y="125"/>
                    <a:pt x="27247" y="125"/>
                    <a:pt x="27246" y="125"/>
                  </a:cubicBezTo>
                  <a:cubicBezTo>
                    <a:pt x="27221" y="128"/>
                    <a:pt x="27196" y="130"/>
                    <a:pt x="27172" y="130"/>
                  </a:cubicBezTo>
                  <a:cubicBezTo>
                    <a:pt x="27118" y="130"/>
                    <a:pt x="27073" y="122"/>
                    <a:pt x="27068" y="108"/>
                  </a:cubicBezTo>
                  <a:cubicBezTo>
                    <a:pt x="27065" y="99"/>
                    <a:pt x="27055" y="93"/>
                    <a:pt x="27044" y="93"/>
                  </a:cubicBezTo>
                  <a:cubicBezTo>
                    <a:pt x="27042" y="93"/>
                    <a:pt x="27040" y="93"/>
                    <a:pt x="27037" y="94"/>
                  </a:cubicBezTo>
                  <a:cubicBezTo>
                    <a:pt x="27003" y="104"/>
                    <a:pt x="27084" y="160"/>
                    <a:pt x="27133" y="160"/>
                  </a:cubicBezTo>
                  <a:cubicBezTo>
                    <a:pt x="27135" y="160"/>
                    <a:pt x="27136" y="160"/>
                    <a:pt x="27137" y="160"/>
                  </a:cubicBezTo>
                  <a:cubicBezTo>
                    <a:pt x="27217" y="160"/>
                    <a:pt x="27204" y="209"/>
                    <a:pt x="27121" y="215"/>
                  </a:cubicBezTo>
                  <a:cubicBezTo>
                    <a:pt x="27079" y="219"/>
                    <a:pt x="27023" y="223"/>
                    <a:pt x="26996" y="226"/>
                  </a:cubicBezTo>
                  <a:cubicBezTo>
                    <a:pt x="26988" y="227"/>
                    <a:pt x="26978" y="227"/>
                    <a:pt x="26969" y="227"/>
                  </a:cubicBezTo>
                  <a:cubicBezTo>
                    <a:pt x="26947" y="227"/>
                    <a:pt x="26923" y="225"/>
                    <a:pt x="26908" y="223"/>
                  </a:cubicBezTo>
                  <a:cubicBezTo>
                    <a:pt x="26893" y="217"/>
                    <a:pt x="26878" y="214"/>
                    <a:pt x="26868" y="214"/>
                  </a:cubicBezTo>
                  <a:cubicBezTo>
                    <a:pt x="26865" y="214"/>
                    <a:pt x="26862" y="214"/>
                    <a:pt x="26860" y="215"/>
                  </a:cubicBezTo>
                  <a:cubicBezTo>
                    <a:pt x="26853" y="215"/>
                    <a:pt x="26812" y="215"/>
                    <a:pt x="26763" y="219"/>
                  </a:cubicBezTo>
                  <a:cubicBezTo>
                    <a:pt x="26718" y="219"/>
                    <a:pt x="26669" y="223"/>
                    <a:pt x="26659" y="226"/>
                  </a:cubicBezTo>
                  <a:cubicBezTo>
                    <a:pt x="26645" y="226"/>
                    <a:pt x="26579" y="226"/>
                    <a:pt x="26510" y="223"/>
                  </a:cubicBezTo>
                  <a:cubicBezTo>
                    <a:pt x="26399" y="215"/>
                    <a:pt x="26351" y="212"/>
                    <a:pt x="26173" y="191"/>
                  </a:cubicBezTo>
                  <a:cubicBezTo>
                    <a:pt x="26151" y="189"/>
                    <a:pt x="26117" y="186"/>
                    <a:pt x="26087" y="186"/>
                  </a:cubicBezTo>
                  <a:cubicBezTo>
                    <a:pt x="26074" y="186"/>
                    <a:pt x="26062" y="187"/>
                    <a:pt x="26052" y="188"/>
                  </a:cubicBezTo>
                  <a:cubicBezTo>
                    <a:pt x="26003" y="188"/>
                    <a:pt x="26000" y="191"/>
                    <a:pt x="26038" y="202"/>
                  </a:cubicBezTo>
                  <a:cubicBezTo>
                    <a:pt x="26062" y="205"/>
                    <a:pt x="26087" y="226"/>
                    <a:pt x="26093" y="239"/>
                  </a:cubicBezTo>
                  <a:cubicBezTo>
                    <a:pt x="26101" y="262"/>
                    <a:pt x="26091" y="275"/>
                    <a:pt x="26071" y="275"/>
                  </a:cubicBezTo>
                  <a:cubicBezTo>
                    <a:pt x="26063" y="275"/>
                    <a:pt x="26053" y="273"/>
                    <a:pt x="26042" y="268"/>
                  </a:cubicBezTo>
                  <a:cubicBezTo>
                    <a:pt x="26027" y="260"/>
                    <a:pt x="25965" y="257"/>
                    <a:pt x="25903" y="257"/>
                  </a:cubicBezTo>
                  <a:cubicBezTo>
                    <a:pt x="25823" y="257"/>
                    <a:pt x="25792" y="250"/>
                    <a:pt x="25792" y="229"/>
                  </a:cubicBezTo>
                  <a:cubicBezTo>
                    <a:pt x="25795" y="214"/>
                    <a:pt x="25787" y="205"/>
                    <a:pt x="25778" y="205"/>
                  </a:cubicBezTo>
                  <a:cubicBezTo>
                    <a:pt x="25777" y="205"/>
                    <a:pt x="25776" y="205"/>
                    <a:pt x="25774" y="205"/>
                  </a:cubicBezTo>
                  <a:cubicBezTo>
                    <a:pt x="25760" y="209"/>
                    <a:pt x="25747" y="223"/>
                    <a:pt x="25747" y="236"/>
                  </a:cubicBezTo>
                  <a:cubicBezTo>
                    <a:pt x="25745" y="244"/>
                    <a:pt x="25743" y="247"/>
                    <a:pt x="25740" y="247"/>
                  </a:cubicBezTo>
                  <a:cubicBezTo>
                    <a:pt x="25737" y="247"/>
                    <a:pt x="25733" y="241"/>
                    <a:pt x="25729" y="229"/>
                  </a:cubicBezTo>
                  <a:cubicBezTo>
                    <a:pt x="25724" y="215"/>
                    <a:pt x="25717" y="207"/>
                    <a:pt x="25704" y="207"/>
                  </a:cubicBezTo>
                  <a:cubicBezTo>
                    <a:pt x="25693" y="207"/>
                    <a:pt x="25677" y="213"/>
                    <a:pt x="25653" y="226"/>
                  </a:cubicBezTo>
                  <a:cubicBezTo>
                    <a:pt x="25629" y="237"/>
                    <a:pt x="25603" y="242"/>
                    <a:pt x="25581" y="242"/>
                  </a:cubicBezTo>
                  <a:cubicBezTo>
                    <a:pt x="25539" y="242"/>
                    <a:pt x="25509" y="225"/>
                    <a:pt x="25518" y="198"/>
                  </a:cubicBezTo>
                  <a:cubicBezTo>
                    <a:pt x="25520" y="191"/>
                    <a:pt x="25518" y="188"/>
                    <a:pt x="25512" y="188"/>
                  </a:cubicBezTo>
                  <a:cubicBezTo>
                    <a:pt x="25507" y="188"/>
                    <a:pt x="25498" y="191"/>
                    <a:pt x="25486" y="198"/>
                  </a:cubicBezTo>
                  <a:cubicBezTo>
                    <a:pt x="25474" y="206"/>
                    <a:pt x="25462" y="210"/>
                    <a:pt x="25449" y="210"/>
                  </a:cubicBezTo>
                  <a:cubicBezTo>
                    <a:pt x="25440" y="210"/>
                    <a:pt x="25431" y="208"/>
                    <a:pt x="25424" y="202"/>
                  </a:cubicBezTo>
                  <a:cubicBezTo>
                    <a:pt x="25414" y="194"/>
                    <a:pt x="25408" y="189"/>
                    <a:pt x="25405" y="189"/>
                  </a:cubicBezTo>
                  <a:lnTo>
                    <a:pt x="25405" y="189"/>
                  </a:lnTo>
                  <a:cubicBezTo>
                    <a:pt x="25402" y="189"/>
                    <a:pt x="25403" y="194"/>
                    <a:pt x="25406" y="205"/>
                  </a:cubicBezTo>
                  <a:cubicBezTo>
                    <a:pt x="25410" y="219"/>
                    <a:pt x="25403" y="236"/>
                    <a:pt x="25389" y="236"/>
                  </a:cubicBezTo>
                  <a:cubicBezTo>
                    <a:pt x="25388" y="236"/>
                    <a:pt x="25387" y="236"/>
                    <a:pt x="25386" y="236"/>
                  </a:cubicBezTo>
                  <a:cubicBezTo>
                    <a:pt x="25376" y="236"/>
                    <a:pt x="25361" y="221"/>
                    <a:pt x="25355" y="202"/>
                  </a:cubicBezTo>
                  <a:cubicBezTo>
                    <a:pt x="25348" y="181"/>
                    <a:pt x="25341" y="171"/>
                    <a:pt x="25327" y="171"/>
                  </a:cubicBezTo>
                  <a:cubicBezTo>
                    <a:pt x="25318" y="171"/>
                    <a:pt x="25306" y="176"/>
                    <a:pt x="25289" y="184"/>
                  </a:cubicBezTo>
                  <a:cubicBezTo>
                    <a:pt x="25272" y="190"/>
                    <a:pt x="25256" y="194"/>
                    <a:pt x="25245" y="194"/>
                  </a:cubicBezTo>
                  <a:cubicBezTo>
                    <a:pt x="25237" y="194"/>
                    <a:pt x="25231" y="192"/>
                    <a:pt x="25230" y="188"/>
                  </a:cubicBezTo>
                  <a:cubicBezTo>
                    <a:pt x="25228" y="183"/>
                    <a:pt x="25223" y="181"/>
                    <a:pt x="25216" y="181"/>
                  </a:cubicBezTo>
                  <a:cubicBezTo>
                    <a:pt x="25205" y="181"/>
                    <a:pt x="25189" y="185"/>
                    <a:pt x="25171" y="191"/>
                  </a:cubicBezTo>
                  <a:cubicBezTo>
                    <a:pt x="25152" y="200"/>
                    <a:pt x="25138" y="204"/>
                    <a:pt x="25129" y="204"/>
                  </a:cubicBezTo>
                  <a:cubicBezTo>
                    <a:pt x="25120" y="204"/>
                    <a:pt x="25117" y="200"/>
                    <a:pt x="25118" y="191"/>
                  </a:cubicBezTo>
                  <a:cubicBezTo>
                    <a:pt x="25118" y="175"/>
                    <a:pt x="25093" y="168"/>
                    <a:pt x="25045" y="168"/>
                  </a:cubicBezTo>
                  <a:cubicBezTo>
                    <a:pt x="25029" y="168"/>
                    <a:pt x="25011" y="169"/>
                    <a:pt x="24990" y="170"/>
                  </a:cubicBezTo>
                  <a:cubicBezTo>
                    <a:pt x="24971" y="171"/>
                    <a:pt x="24948" y="172"/>
                    <a:pt x="24925" y="172"/>
                  </a:cubicBezTo>
                  <a:cubicBezTo>
                    <a:pt x="24861" y="172"/>
                    <a:pt x="24789" y="168"/>
                    <a:pt x="24744" y="164"/>
                  </a:cubicBezTo>
                  <a:cubicBezTo>
                    <a:pt x="24712" y="160"/>
                    <a:pt x="24680" y="158"/>
                    <a:pt x="24653" y="158"/>
                  </a:cubicBezTo>
                  <a:cubicBezTo>
                    <a:pt x="24626" y="158"/>
                    <a:pt x="24603" y="160"/>
                    <a:pt x="24591" y="164"/>
                  </a:cubicBezTo>
                  <a:cubicBezTo>
                    <a:pt x="24583" y="166"/>
                    <a:pt x="24575" y="167"/>
                    <a:pt x="24568" y="167"/>
                  </a:cubicBezTo>
                  <a:cubicBezTo>
                    <a:pt x="24555" y="167"/>
                    <a:pt x="24545" y="163"/>
                    <a:pt x="24543" y="156"/>
                  </a:cubicBezTo>
                  <a:cubicBezTo>
                    <a:pt x="24540" y="146"/>
                    <a:pt x="24511" y="139"/>
                    <a:pt x="24477" y="139"/>
                  </a:cubicBezTo>
                  <a:cubicBezTo>
                    <a:pt x="24475" y="140"/>
                    <a:pt x="24473" y="140"/>
                    <a:pt x="24471" y="140"/>
                  </a:cubicBezTo>
                  <a:cubicBezTo>
                    <a:pt x="24406" y="140"/>
                    <a:pt x="24385" y="89"/>
                    <a:pt x="24439" y="59"/>
                  </a:cubicBezTo>
                  <a:cubicBezTo>
                    <a:pt x="24463" y="45"/>
                    <a:pt x="24477" y="31"/>
                    <a:pt x="24477" y="21"/>
                  </a:cubicBezTo>
                  <a:cubicBezTo>
                    <a:pt x="24473" y="11"/>
                    <a:pt x="24429" y="6"/>
                    <a:pt x="24383" y="6"/>
                  </a:cubicBezTo>
                  <a:cubicBezTo>
                    <a:pt x="24338" y="6"/>
                    <a:pt x="24291" y="11"/>
                    <a:pt x="24282" y="21"/>
                  </a:cubicBezTo>
                  <a:cubicBezTo>
                    <a:pt x="24279" y="23"/>
                    <a:pt x="24274" y="24"/>
                    <a:pt x="24269" y="24"/>
                  </a:cubicBezTo>
                  <a:cubicBezTo>
                    <a:pt x="24259" y="24"/>
                    <a:pt x="24246" y="20"/>
                    <a:pt x="24234" y="10"/>
                  </a:cubicBezTo>
                  <a:cubicBezTo>
                    <a:pt x="24223" y="4"/>
                    <a:pt x="24184" y="0"/>
                    <a:pt x="24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0" name="Google Shape;4780;p35"/>
            <p:cNvSpPr/>
            <p:nvPr/>
          </p:nvSpPr>
          <p:spPr>
            <a:xfrm>
              <a:off x="5025425" y="1234350"/>
              <a:ext cx="1150" cy="1000"/>
            </a:xfrm>
            <a:custGeom>
              <a:avLst/>
              <a:gdLst/>
              <a:ahLst/>
              <a:cxnLst/>
              <a:rect l="l" t="t" r="r" b="b"/>
              <a:pathLst>
                <a:path w="46" h="40" extrusionOk="0">
                  <a:moveTo>
                    <a:pt x="31" y="1"/>
                  </a:moveTo>
                  <a:cubicBezTo>
                    <a:pt x="27" y="1"/>
                    <a:pt x="23" y="3"/>
                    <a:pt x="18" y="8"/>
                  </a:cubicBezTo>
                  <a:cubicBezTo>
                    <a:pt x="8" y="18"/>
                    <a:pt x="1" y="28"/>
                    <a:pt x="1" y="35"/>
                  </a:cubicBezTo>
                  <a:cubicBezTo>
                    <a:pt x="3" y="37"/>
                    <a:pt x="9" y="40"/>
                    <a:pt x="17" y="40"/>
                  </a:cubicBezTo>
                  <a:cubicBezTo>
                    <a:pt x="21" y="40"/>
                    <a:pt x="24" y="39"/>
                    <a:pt x="28" y="38"/>
                  </a:cubicBezTo>
                  <a:cubicBezTo>
                    <a:pt x="39" y="35"/>
                    <a:pt x="46" y="21"/>
                    <a:pt x="43" y="11"/>
                  </a:cubicBezTo>
                  <a:cubicBezTo>
                    <a:pt x="41" y="5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1" name="Google Shape;4781;p35"/>
            <p:cNvSpPr/>
            <p:nvPr/>
          </p:nvSpPr>
          <p:spPr>
            <a:xfrm>
              <a:off x="5025400" y="1231575"/>
              <a:ext cx="3450" cy="1075"/>
            </a:xfrm>
            <a:custGeom>
              <a:avLst/>
              <a:gdLst/>
              <a:ahLst/>
              <a:cxnLst/>
              <a:rect l="l" t="t" r="r" b="b"/>
              <a:pathLst>
                <a:path w="138" h="43" extrusionOk="0">
                  <a:moveTo>
                    <a:pt x="106" y="0"/>
                  </a:moveTo>
                  <a:cubicBezTo>
                    <a:pt x="96" y="4"/>
                    <a:pt x="64" y="4"/>
                    <a:pt x="40" y="4"/>
                  </a:cubicBezTo>
                  <a:cubicBezTo>
                    <a:pt x="31" y="3"/>
                    <a:pt x="24" y="2"/>
                    <a:pt x="19" y="2"/>
                  </a:cubicBezTo>
                  <a:cubicBezTo>
                    <a:pt x="0" y="2"/>
                    <a:pt x="7" y="8"/>
                    <a:pt x="37" y="24"/>
                  </a:cubicBezTo>
                  <a:cubicBezTo>
                    <a:pt x="56" y="37"/>
                    <a:pt x="78" y="42"/>
                    <a:pt x="96" y="42"/>
                  </a:cubicBezTo>
                  <a:cubicBezTo>
                    <a:pt x="120" y="42"/>
                    <a:pt x="138" y="32"/>
                    <a:pt x="133" y="14"/>
                  </a:cubicBezTo>
                  <a:cubicBezTo>
                    <a:pt x="130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2" name="Google Shape;4782;p35"/>
            <p:cNvSpPr/>
            <p:nvPr/>
          </p:nvSpPr>
          <p:spPr>
            <a:xfrm>
              <a:off x="5027950" y="1239650"/>
              <a:ext cx="1950" cy="575"/>
            </a:xfrm>
            <a:custGeom>
              <a:avLst/>
              <a:gdLst/>
              <a:ahLst/>
              <a:cxnLst/>
              <a:rect l="l" t="t" r="r" b="b"/>
              <a:pathLst>
                <a:path w="78" h="23" extrusionOk="0">
                  <a:moveTo>
                    <a:pt x="39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1" y="22"/>
                    <a:pt x="59" y="22"/>
                  </a:cubicBezTo>
                  <a:cubicBezTo>
                    <a:pt x="66" y="22"/>
                    <a:pt x="72" y="20"/>
                    <a:pt x="73" y="17"/>
                  </a:cubicBezTo>
                  <a:cubicBezTo>
                    <a:pt x="77" y="10"/>
                    <a:pt x="63" y="4"/>
                    <a:pt x="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3" name="Google Shape;4783;p35"/>
            <p:cNvSpPr/>
            <p:nvPr/>
          </p:nvSpPr>
          <p:spPr>
            <a:xfrm>
              <a:off x="5028600" y="1236375"/>
              <a:ext cx="4850" cy="3950"/>
            </a:xfrm>
            <a:custGeom>
              <a:avLst/>
              <a:gdLst/>
              <a:ahLst/>
              <a:cxnLst/>
              <a:rect l="l" t="t" r="r" b="b"/>
              <a:pathLst>
                <a:path w="194" h="158" extrusionOk="0">
                  <a:moveTo>
                    <a:pt x="131" y="1"/>
                  </a:moveTo>
                  <a:cubicBezTo>
                    <a:pt x="119" y="1"/>
                    <a:pt x="101" y="6"/>
                    <a:pt x="75" y="16"/>
                  </a:cubicBezTo>
                  <a:cubicBezTo>
                    <a:pt x="11" y="39"/>
                    <a:pt x="1" y="54"/>
                    <a:pt x="43" y="54"/>
                  </a:cubicBezTo>
                  <a:cubicBezTo>
                    <a:pt x="53" y="54"/>
                    <a:pt x="66" y="53"/>
                    <a:pt x="82" y="51"/>
                  </a:cubicBezTo>
                  <a:cubicBezTo>
                    <a:pt x="110" y="44"/>
                    <a:pt x="138" y="41"/>
                    <a:pt x="145" y="41"/>
                  </a:cubicBezTo>
                  <a:cubicBezTo>
                    <a:pt x="148" y="41"/>
                    <a:pt x="135" y="65"/>
                    <a:pt x="114" y="93"/>
                  </a:cubicBezTo>
                  <a:cubicBezTo>
                    <a:pt x="93" y="121"/>
                    <a:pt x="85" y="152"/>
                    <a:pt x="96" y="155"/>
                  </a:cubicBezTo>
                  <a:cubicBezTo>
                    <a:pt x="98" y="157"/>
                    <a:pt x="101" y="158"/>
                    <a:pt x="103" y="158"/>
                  </a:cubicBezTo>
                  <a:cubicBezTo>
                    <a:pt x="112" y="158"/>
                    <a:pt x="122" y="148"/>
                    <a:pt x="127" y="135"/>
                  </a:cubicBezTo>
                  <a:cubicBezTo>
                    <a:pt x="133" y="120"/>
                    <a:pt x="147" y="110"/>
                    <a:pt x="163" y="110"/>
                  </a:cubicBezTo>
                  <a:cubicBezTo>
                    <a:pt x="166" y="110"/>
                    <a:pt x="169" y="110"/>
                    <a:pt x="172" y="111"/>
                  </a:cubicBezTo>
                  <a:cubicBezTo>
                    <a:pt x="180" y="113"/>
                    <a:pt x="185" y="114"/>
                    <a:pt x="188" y="114"/>
                  </a:cubicBezTo>
                  <a:cubicBezTo>
                    <a:pt x="194" y="114"/>
                    <a:pt x="193" y="111"/>
                    <a:pt x="186" y="106"/>
                  </a:cubicBezTo>
                  <a:cubicBezTo>
                    <a:pt x="172" y="100"/>
                    <a:pt x="172" y="82"/>
                    <a:pt x="179" y="61"/>
                  </a:cubicBezTo>
                  <a:cubicBezTo>
                    <a:pt x="190" y="45"/>
                    <a:pt x="190" y="35"/>
                    <a:pt x="179" y="35"/>
                  </a:cubicBezTo>
                  <a:cubicBezTo>
                    <a:pt x="177" y="35"/>
                    <a:pt x="173" y="36"/>
                    <a:pt x="169" y="37"/>
                  </a:cubicBezTo>
                  <a:cubicBezTo>
                    <a:pt x="167" y="38"/>
                    <a:pt x="165" y="38"/>
                    <a:pt x="164" y="38"/>
                  </a:cubicBezTo>
                  <a:cubicBezTo>
                    <a:pt x="153" y="38"/>
                    <a:pt x="145" y="29"/>
                    <a:pt x="145" y="16"/>
                  </a:cubicBezTo>
                  <a:cubicBezTo>
                    <a:pt x="146" y="6"/>
                    <a:pt x="142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4" name="Google Shape;4784;p35"/>
            <p:cNvSpPr/>
            <p:nvPr/>
          </p:nvSpPr>
          <p:spPr>
            <a:xfrm>
              <a:off x="5033150" y="1251175"/>
              <a:ext cx="1150" cy="1350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24" y="1"/>
                  </a:moveTo>
                  <a:cubicBezTo>
                    <a:pt x="21" y="1"/>
                    <a:pt x="18" y="2"/>
                    <a:pt x="15" y="4"/>
                  </a:cubicBezTo>
                  <a:cubicBezTo>
                    <a:pt x="4" y="14"/>
                    <a:pt x="1" y="28"/>
                    <a:pt x="4" y="39"/>
                  </a:cubicBezTo>
                  <a:cubicBezTo>
                    <a:pt x="7" y="47"/>
                    <a:pt x="15" y="53"/>
                    <a:pt x="23" y="53"/>
                  </a:cubicBezTo>
                  <a:cubicBezTo>
                    <a:pt x="25" y="53"/>
                    <a:pt x="27" y="53"/>
                    <a:pt x="28" y="52"/>
                  </a:cubicBezTo>
                  <a:cubicBezTo>
                    <a:pt x="42" y="49"/>
                    <a:pt x="46" y="35"/>
                    <a:pt x="39" y="18"/>
                  </a:cubicBezTo>
                  <a:cubicBezTo>
                    <a:pt x="37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5" name="Google Shape;4785;p35"/>
            <p:cNvSpPr/>
            <p:nvPr/>
          </p:nvSpPr>
          <p:spPr>
            <a:xfrm>
              <a:off x="5028325" y="123432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14" y="0"/>
                  </a:moveTo>
                  <a:cubicBezTo>
                    <a:pt x="5" y="0"/>
                    <a:pt x="0" y="7"/>
                    <a:pt x="3" y="15"/>
                  </a:cubicBezTo>
                  <a:cubicBezTo>
                    <a:pt x="6" y="24"/>
                    <a:pt x="13" y="30"/>
                    <a:pt x="24" y="30"/>
                  </a:cubicBezTo>
                  <a:cubicBezTo>
                    <a:pt x="26" y="30"/>
                    <a:pt x="28" y="30"/>
                    <a:pt x="31" y="29"/>
                  </a:cubicBezTo>
                  <a:cubicBezTo>
                    <a:pt x="45" y="26"/>
                    <a:pt x="51" y="19"/>
                    <a:pt x="51" y="15"/>
                  </a:cubicBezTo>
                  <a:cubicBezTo>
                    <a:pt x="48" y="12"/>
                    <a:pt x="37" y="5"/>
                    <a:pt x="21" y="1"/>
                  </a:cubicBezTo>
                  <a:cubicBezTo>
                    <a:pt x="18" y="0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6" name="Google Shape;4786;p35"/>
            <p:cNvSpPr/>
            <p:nvPr/>
          </p:nvSpPr>
          <p:spPr>
            <a:xfrm>
              <a:off x="5034600" y="1250100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38" y="1"/>
                  </a:moveTo>
                  <a:cubicBezTo>
                    <a:pt x="32" y="1"/>
                    <a:pt x="25" y="3"/>
                    <a:pt x="19" y="9"/>
                  </a:cubicBezTo>
                  <a:cubicBezTo>
                    <a:pt x="3" y="25"/>
                    <a:pt x="1" y="31"/>
                    <a:pt x="12" y="31"/>
                  </a:cubicBezTo>
                  <a:cubicBezTo>
                    <a:pt x="18" y="31"/>
                    <a:pt x="27" y="30"/>
                    <a:pt x="40" y="26"/>
                  </a:cubicBezTo>
                  <a:cubicBezTo>
                    <a:pt x="57" y="23"/>
                    <a:pt x="64" y="12"/>
                    <a:pt x="54" y="5"/>
                  </a:cubicBezTo>
                  <a:cubicBezTo>
                    <a:pt x="49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7" name="Google Shape;4787;p35"/>
            <p:cNvSpPr/>
            <p:nvPr/>
          </p:nvSpPr>
          <p:spPr>
            <a:xfrm>
              <a:off x="5034125" y="1233525"/>
              <a:ext cx="1650" cy="600"/>
            </a:xfrm>
            <a:custGeom>
              <a:avLst/>
              <a:gdLst/>
              <a:ahLst/>
              <a:cxnLst/>
              <a:rect l="l" t="t" r="r" b="b"/>
              <a:pathLst>
                <a:path w="66" h="24" extrusionOk="0">
                  <a:moveTo>
                    <a:pt x="51" y="1"/>
                  </a:moveTo>
                  <a:cubicBezTo>
                    <a:pt x="47" y="1"/>
                    <a:pt x="41" y="1"/>
                    <a:pt x="34" y="2"/>
                  </a:cubicBezTo>
                  <a:cubicBezTo>
                    <a:pt x="13" y="9"/>
                    <a:pt x="0" y="16"/>
                    <a:pt x="10" y="20"/>
                  </a:cubicBezTo>
                  <a:cubicBezTo>
                    <a:pt x="14" y="22"/>
                    <a:pt x="18" y="23"/>
                    <a:pt x="24" y="23"/>
                  </a:cubicBezTo>
                  <a:cubicBezTo>
                    <a:pt x="33" y="23"/>
                    <a:pt x="44" y="19"/>
                    <a:pt x="55" y="12"/>
                  </a:cubicBezTo>
                  <a:cubicBezTo>
                    <a:pt x="66" y="5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8" name="Google Shape;4788;p35"/>
            <p:cNvSpPr/>
            <p:nvPr/>
          </p:nvSpPr>
          <p:spPr>
            <a:xfrm>
              <a:off x="5045475" y="1268500"/>
              <a:ext cx="2275" cy="1250"/>
            </a:xfrm>
            <a:custGeom>
              <a:avLst/>
              <a:gdLst/>
              <a:ahLst/>
              <a:cxnLst/>
              <a:rect l="l" t="t" r="r" b="b"/>
              <a:pathLst>
                <a:path w="91" h="50" extrusionOk="0">
                  <a:moveTo>
                    <a:pt x="34" y="1"/>
                  </a:moveTo>
                  <a:cubicBezTo>
                    <a:pt x="32" y="1"/>
                    <a:pt x="30" y="1"/>
                    <a:pt x="28" y="1"/>
                  </a:cubicBezTo>
                  <a:cubicBezTo>
                    <a:pt x="1" y="8"/>
                    <a:pt x="32" y="46"/>
                    <a:pt x="70" y="50"/>
                  </a:cubicBezTo>
                  <a:cubicBezTo>
                    <a:pt x="87" y="50"/>
                    <a:pt x="91" y="40"/>
                    <a:pt x="73" y="22"/>
                  </a:cubicBezTo>
                  <a:cubicBezTo>
                    <a:pt x="65" y="10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9" name="Google Shape;4789;p35"/>
            <p:cNvSpPr/>
            <p:nvPr/>
          </p:nvSpPr>
          <p:spPr>
            <a:xfrm>
              <a:off x="5046700" y="127112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82" y="0"/>
                  </a:moveTo>
                  <a:cubicBezTo>
                    <a:pt x="74" y="0"/>
                    <a:pt x="60" y="3"/>
                    <a:pt x="45" y="7"/>
                  </a:cubicBezTo>
                  <a:cubicBezTo>
                    <a:pt x="18" y="14"/>
                    <a:pt x="0" y="24"/>
                    <a:pt x="3" y="35"/>
                  </a:cubicBezTo>
                  <a:cubicBezTo>
                    <a:pt x="5" y="40"/>
                    <a:pt x="10" y="42"/>
                    <a:pt x="18" y="42"/>
                  </a:cubicBezTo>
                  <a:cubicBezTo>
                    <a:pt x="27" y="42"/>
                    <a:pt x="39" y="39"/>
                    <a:pt x="52" y="32"/>
                  </a:cubicBezTo>
                  <a:cubicBezTo>
                    <a:pt x="77" y="18"/>
                    <a:pt x="93" y="7"/>
                    <a:pt x="90" y="4"/>
                  </a:cubicBezTo>
                  <a:cubicBezTo>
                    <a:pt x="90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0" name="Google Shape;4790;p35"/>
            <p:cNvSpPr/>
            <p:nvPr/>
          </p:nvSpPr>
          <p:spPr>
            <a:xfrm>
              <a:off x="5044325" y="1260675"/>
              <a:ext cx="2775" cy="775"/>
            </a:xfrm>
            <a:custGeom>
              <a:avLst/>
              <a:gdLst/>
              <a:ahLst/>
              <a:cxnLst/>
              <a:rect l="l" t="t" r="r" b="b"/>
              <a:pathLst>
                <a:path w="111" h="31" extrusionOk="0">
                  <a:moveTo>
                    <a:pt x="54" y="1"/>
                  </a:moveTo>
                  <a:cubicBezTo>
                    <a:pt x="48" y="1"/>
                    <a:pt x="42" y="1"/>
                    <a:pt x="36" y="2"/>
                  </a:cubicBezTo>
                  <a:cubicBezTo>
                    <a:pt x="1" y="13"/>
                    <a:pt x="1" y="13"/>
                    <a:pt x="36" y="23"/>
                  </a:cubicBezTo>
                  <a:cubicBezTo>
                    <a:pt x="55" y="28"/>
                    <a:pt x="72" y="30"/>
                    <a:pt x="83" y="30"/>
                  </a:cubicBezTo>
                  <a:cubicBezTo>
                    <a:pt x="105" y="30"/>
                    <a:pt x="111" y="22"/>
                    <a:pt x="95" y="9"/>
                  </a:cubicBezTo>
                  <a:cubicBezTo>
                    <a:pt x="87" y="4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1" name="Google Shape;4791;p35"/>
            <p:cNvSpPr/>
            <p:nvPr/>
          </p:nvSpPr>
          <p:spPr>
            <a:xfrm>
              <a:off x="5061050" y="1280275"/>
              <a:ext cx="750" cy="1200"/>
            </a:xfrm>
            <a:custGeom>
              <a:avLst/>
              <a:gdLst/>
              <a:ahLst/>
              <a:cxnLst/>
              <a:rect l="l" t="t" r="r" b="b"/>
              <a:pathLst>
                <a:path w="30" h="48" extrusionOk="0">
                  <a:moveTo>
                    <a:pt x="7" y="0"/>
                  </a:moveTo>
                  <a:cubicBezTo>
                    <a:pt x="2" y="0"/>
                    <a:pt x="1" y="7"/>
                    <a:pt x="6" y="23"/>
                  </a:cubicBezTo>
                  <a:cubicBezTo>
                    <a:pt x="10" y="38"/>
                    <a:pt x="15" y="48"/>
                    <a:pt x="21" y="48"/>
                  </a:cubicBezTo>
                  <a:cubicBezTo>
                    <a:pt x="22" y="48"/>
                    <a:pt x="24" y="47"/>
                    <a:pt x="26" y="44"/>
                  </a:cubicBezTo>
                  <a:cubicBezTo>
                    <a:pt x="30" y="36"/>
                    <a:pt x="26" y="20"/>
                    <a:pt x="16" y="6"/>
                  </a:cubicBezTo>
                  <a:cubicBezTo>
                    <a:pt x="12" y="2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2" name="Google Shape;4792;p35"/>
            <p:cNvSpPr/>
            <p:nvPr/>
          </p:nvSpPr>
          <p:spPr>
            <a:xfrm>
              <a:off x="5060300" y="1275875"/>
              <a:ext cx="1050" cy="1150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25" y="0"/>
                  </a:moveTo>
                  <a:cubicBezTo>
                    <a:pt x="24" y="0"/>
                    <a:pt x="23" y="1"/>
                    <a:pt x="21" y="1"/>
                  </a:cubicBezTo>
                  <a:cubicBezTo>
                    <a:pt x="7" y="4"/>
                    <a:pt x="1" y="18"/>
                    <a:pt x="1" y="29"/>
                  </a:cubicBezTo>
                  <a:cubicBezTo>
                    <a:pt x="7" y="39"/>
                    <a:pt x="15" y="46"/>
                    <a:pt x="18" y="46"/>
                  </a:cubicBezTo>
                  <a:cubicBezTo>
                    <a:pt x="25" y="43"/>
                    <a:pt x="32" y="33"/>
                    <a:pt x="39" y="18"/>
                  </a:cubicBezTo>
                  <a:cubicBezTo>
                    <a:pt x="42" y="10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3" name="Google Shape;4793;p35"/>
            <p:cNvSpPr/>
            <p:nvPr/>
          </p:nvSpPr>
          <p:spPr>
            <a:xfrm>
              <a:off x="5061000" y="1276425"/>
              <a:ext cx="3700" cy="2200"/>
            </a:xfrm>
            <a:custGeom>
              <a:avLst/>
              <a:gdLst/>
              <a:ahLst/>
              <a:cxnLst/>
              <a:rect l="l" t="t" r="r" b="b"/>
              <a:pathLst>
                <a:path w="148" h="88" extrusionOk="0">
                  <a:moveTo>
                    <a:pt x="88" y="1"/>
                  </a:moveTo>
                  <a:cubicBezTo>
                    <a:pt x="80" y="1"/>
                    <a:pt x="66" y="9"/>
                    <a:pt x="42" y="24"/>
                  </a:cubicBezTo>
                  <a:cubicBezTo>
                    <a:pt x="0" y="52"/>
                    <a:pt x="25" y="80"/>
                    <a:pt x="97" y="86"/>
                  </a:cubicBezTo>
                  <a:cubicBezTo>
                    <a:pt x="109" y="87"/>
                    <a:pt x="119" y="88"/>
                    <a:pt x="126" y="88"/>
                  </a:cubicBezTo>
                  <a:cubicBezTo>
                    <a:pt x="147" y="88"/>
                    <a:pt x="146" y="83"/>
                    <a:pt x="125" y="73"/>
                  </a:cubicBezTo>
                  <a:cubicBezTo>
                    <a:pt x="108" y="62"/>
                    <a:pt x="94" y="41"/>
                    <a:pt x="94" y="24"/>
                  </a:cubicBezTo>
                  <a:cubicBezTo>
                    <a:pt x="96" y="9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4" name="Google Shape;4794;p35"/>
            <p:cNvSpPr/>
            <p:nvPr/>
          </p:nvSpPr>
          <p:spPr>
            <a:xfrm>
              <a:off x="5071150" y="1288825"/>
              <a:ext cx="800" cy="1875"/>
            </a:xfrm>
            <a:custGeom>
              <a:avLst/>
              <a:gdLst/>
              <a:ahLst/>
              <a:cxnLst/>
              <a:rect l="l" t="t" r="r" b="b"/>
              <a:pathLst>
                <a:path w="32" h="75" extrusionOk="0">
                  <a:moveTo>
                    <a:pt x="21" y="0"/>
                  </a:moveTo>
                  <a:cubicBezTo>
                    <a:pt x="19" y="0"/>
                    <a:pt x="17" y="1"/>
                    <a:pt x="15" y="3"/>
                  </a:cubicBezTo>
                  <a:cubicBezTo>
                    <a:pt x="4" y="14"/>
                    <a:pt x="0" y="35"/>
                    <a:pt x="7" y="48"/>
                  </a:cubicBezTo>
                  <a:cubicBezTo>
                    <a:pt x="12" y="66"/>
                    <a:pt x="17" y="74"/>
                    <a:pt x="21" y="74"/>
                  </a:cubicBezTo>
                  <a:cubicBezTo>
                    <a:pt x="27" y="74"/>
                    <a:pt x="31" y="59"/>
                    <a:pt x="31" y="32"/>
                  </a:cubicBezTo>
                  <a:cubicBezTo>
                    <a:pt x="31" y="12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5" name="Google Shape;4795;p35"/>
            <p:cNvSpPr/>
            <p:nvPr/>
          </p:nvSpPr>
          <p:spPr>
            <a:xfrm>
              <a:off x="5073725" y="1291875"/>
              <a:ext cx="2650" cy="975"/>
            </a:xfrm>
            <a:custGeom>
              <a:avLst/>
              <a:gdLst/>
              <a:ahLst/>
              <a:cxnLst/>
              <a:rect l="l" t="t" r="r" b="b"/>
              <a:pathLst>
                <a:path w="106" h="39" extrusionOk="0">
                  <a:moveTo>
                    <a:pt x="4" y="1"/>
                  </a:moveTo>
                  <a:cubicBezTo>
                    <a:pt x="1" y="1"/>
                    <a:pt x="2" y="6"/>
                    <a:pt x="8" y="17"/>
                  </a:cubicBezTo>
                  <a:cubicBezTo>
                    <a:pt x="18" y="29"/>
                    <a:pt x="42" y="39"/>
                    <a:pt x="65" y="39"/>
                  </a:cubicBezTo>
                  <a:cubicBezTo>
                    <a:pt x="68" y="39"/>
                    <a:pt x="71" y="38"/>
                    <a:pt x="74" y="38"/>
                  </a:cubicBezTo>
                  <a:cubicBezTo>
                    <a:pt x="102" y="30"/>
                    <a:pt x="106" y="27"/>
                    <a:pt x="81" y="27"/>
                  </a:cubicBezTo>
                  <a:cubicBezTo>
                    <a:pt x="57" y="24"/>
                    <a:pt x="32" y="17"/>
                    <a:pt x="16" y="6"/>
                  </a:cubicBezTo>
                  <a:cubicBezTo>
                    <a:pt x="10" y="3"/>
                    <a:pt x="7" y="1"/>
                    <a:pt x="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6" name="Google Shape;4796;p35"/>
            <p:cNvSpPr/>
            <p:nvPr/>
          </p:nvSpPr>
          <p:spPr>
            <a:xfrm>
              <a:off x="5129525" y="1347600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7" y="0"/>
                    <a:pt x="42" y="0"/>
                    <a:pt x="35" y="1"/>
                  </a:cubicBezTo>
                  <a:cubicBezTo>
                    <a:pt x="11" y="8"/>
                    <a:pt x="0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3" y="19"/>
                    <a:pt x="53" y="12"/>
                  </a:cubicBezTo>
                  <a:cubicBezTo>
                    <a:pt x="65" y="4"/>
                    <a:pt x="64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7" name="Google Shape;4797;p35"/>
            <p:cNvSpPr/>
            <p:nvPr/>
          </p:nvSpPr>
          <p:spPr>
            <a:xfrm>
              <a:off x="5136625" y="1346825"/>
              <a:ext cx="19850" cy="6475"/>
            </a:xfrm>
            <a:custGeom>
              <a:avLst/>
              <a:gdLst/>
              <a:ahLst/>
              <a:cxnLst/>
              <a:rect l="l" t="t" r="r" b="b"/>
              <a:pathLst>
                <a:path w="794" h="259" extrusionOk="0">
                  <a:moveTo>
                    <a:pt x="775" y="0"/>
                  </a:moveTo>
                  <a:cubicBezTo>
                    <a:pt x="708" y="0"/>
                    <a:pt x="209" y="127"/>
                    <a:pt x="216" y="147"/>
                  </a:cubicBezTo>
                  <a:cubicBezTo>
                    <a:pt x="216" y="154"/>
                    <a:pt x="222" y="171"/>
                    <a:pt x="227" y="189"/>
                  </a:cubicBezTo>
                  <a:cubicBezTo>
                    <a:pt x="228" y="202"/>
                    <a:pt x="228" y="208"/>
                    <a:pt x="223" y="208"/>
                  </a:cubicBezTo>
                  <a:cubicBezTo>
                    <a:pt x="218" y="208"/>
                    <a:pt x="209" y="204"/>
                    <a:pt x="195" y="196"/>
                  </a:cubicBezTo>
                  <a:cubicBezTo>
                    <a:pt x="180" y="185"/>
                    <a:pt x="151" y="181"/>
                    <a:pt x="123" y="181"/>
                  </a:cubicBezTo>
                  <a:cubicBezTo>
                    <a:pt x="74" y="181"/>
                    <a:pt x="26" y="194"/>
                    <a:pt x="46" y="210"/>
                  </a:cubicBezTo>
                  <a:cubicBezTo>
                    <a:pt x="60" y="220"/>
                    <a:pt x="53" y="234"/>
                    <a:pt x="32" y="237"/>
                  </a:cubicBezTo>
                  <a:cubicBezTo>
                    <a:pt x="14" y="240"/>
                    <a:pt x="1" y="251"/>
                    <a:pt x="1" y="258"/>
                  </a:cubicBezTo>
                  <a:cubicBezTo>
                    <a:pt x="1" y="258"/>
                    <a:pt x="2" y="259"/>
                    <a:pt x="4" y="259"/>
                  </a:cubicBezTo>
                  <a:cubicBezTo>
                    <a:pt x="13" y="259"/>
                    <a:pt x="45" y="249"/>
                    <a:pt x="81" y="234"/>
                  </a:cubicBezTo>
                  <a:cubicBezTo>
                    <a:pt x="109" y="221"/>
                    <a:pt x="137" y="214"/>
                    <a:pt x="151" y="214"/>
                  </a:cubicBezTo>
                  <a:cubicBezTo>
                    <a:pt x="156" y="214"/>
                    <a:pt x="159" y="215"/>
                    <a:pt x="160" y="216"/>
                  </a:cubicBezTo>
                  <a:cubicBezTo>
                    <a:pt x="161" y="220"/>
                    <a:pt x="166" y="221"/>
                    <a:pt x="176" y="221"/>
                  </a:cubicBezTo>
                  <a:cubicBezTo>
                    <a:pt x="258" y="221"/>
                    <a:pt x="623" y="114"/>
                    <a:pt x="670" y="74"/>
                  </a:cubicBezTo>
                  <a:cubicBezTo>
                    <a:pt x="696" y="55"/>
                    <a:pt x="719" y="35"/>
                    <a:pt x="725" y="35"/>
                  </a:cubicBezTo>
                  <a:cubicBezTo>
                    <a:pt x="725" y="35"/>
                    <a:pt x="726" y="35"/>
                    <a:pt x="726" y="36"/>
                  </a:cubicBezTo>
                  <a:cubicBezTo>
                    <a:pt x="729" y="36"/>
                    <a:pt x="732" y="37"/>
                    <a:pt x="735" y="37"/>
                  </a:cubicBezTo>
                  <a:cubicBezTo>
                    <a:pt x="760" y="37"/>
                    <a:pt x="794" y="13"/>
                    <a:pt x="781" y="2"/>
                  </a:cubicBezTo>
                  <a:cubicBezTo>
                    <a:pt x="780" y="1"/>
                    <a:pt x="778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8" name="Google Shape;4798;p35"/>
            <p:cNvSpPr/>
            <p:nvPr/>
          </p:nvSpPr>
          <p:spPr>
            <a:xfrm>
              <a:off x="5137925" y="1356325"/>
              <a:ext cx="1850" cy="1425"/>
            </a:xfrm>
            <a:custGeom>
              <a:avLst/>
              <a:gdLst/>
              <a:ahLst/>
              <a:cxnLst/>
              <a:rect l="l" t="t" r="r" b="b"/>
              <a:pathLst>
                <a:path w="74" h="57" extrusionOk="0">
                  <a:moveTo>
                    <a:pt x="47" y="1"/>
                  </a:moveTo>
                  <a:cubicBezTo>
                    <a:pt x="41" y="1"/>
                    <a:pt x="35" y="2"/>
                    <a:pt x="29" y="6"/>
                  </a:cubicBezTo>
                  <a:cubicBezTo>
                    <a:pt x="11" y="20"/>
                    <a:pt x="1" y="34"/>
                    <a:pt x="4" y="44"/>
                  </a:cubicBezTo>
                  <a:cubicBezTo>
                    <a:pt x="4" y="52"/>
                    <a:pt x="15" y="56"/>
                    <a:pt x="28" y="56"/>
                  </a:cubicBezTo>
                  <a:cubicBezTo>
                    <a:pt x="33" y="56"/>
                    <a:pt x="38" y="56"/>
                    <a:pt x="42" y="54"/>
                  </a:cubicBezTo>
                  <a:cubicBezTo>
                    <a:pt x="63" y="48"/>
                    <a:pt x="74" y="34"/>
                    <a:pt x="66" y="17"/>
                  </a:cubicBezTo>
                  <a:cubicBezTo>
                    <a:pt x="64" y="6"/>
                    <a:pt x="57" y="1"/>
                    <a:pt x="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9" name="Google Shape;4799;p35"/>
            <p:cNvSpPr/>
            <p:nvPr/>
          </p:nvSpPr>
          <p:spPr>
            <a:xfrm>
              <a:off x="5125750" y="1317300"/>
              <a:ext cx="5250" cy="900"/>
            </a:xfrm>
            <a:custGeom>
              <a:avLst/>
              <a:gdLst/>
              <a:ahLst/>
              <a:cxnLst/>
              <a:rect l="l" t="t" r="r" b="b"/>
              <a:pathLst>
                <a:path w="210" h="36" extrusionOk="0">
                  <a:moveTo>
                    <a:pt x="146" y="0"/>
                  </a:moveTo>
                  <a:cubicBezTo>
                    <a:pt x="130" y="0"/>
                    <a:pt x="111" y="2"/>
                    <a:pt x="92" y="6"/>
                  </a:cubicBezTo>
                  <a:cubicBezTo>
                    <a:pt x="18" y="18"/>
                    <a:pt x="1" y="31"/>
                    <a:pt x="33" y="31"/>
                  </a:cubicBezTo>
                  <a:cubicBezTo>
                    <a:pt x="47" y="31"/>
                    <a:pt x="69" y="29"/>
                    <a:pt x="100" y="23"/>
                  </a:cubicBezTo>
                  <a:cubicBezTo>
                    <a:pt x="110" y="23"/>
                    <a:pt x="120" y="22"/>
                    <a:pt x="130" y="22"/>
                  </a:cubicBezTo>
                  <a:cubicBezTo>
                    <a:pt x="157" y="22"/>
                    <a:pt x="182" y="25"/>
                    <a:pt x="193" y="30"/>
                  </a:cubicBezTo>
                  <a:cubicBezTo>
                    <a:pt x="198" y="34"/>
                    <a:pt x="202" y="35"/>
                    <a:pt x="204" y="35"/>
                  </a:cubicBezTo>
                  <a:cubicBezTo>
                    <a:pt x="209" y="35"/>
                    <a:pt x="207" y="28"/>
                    <a:pt x="199" y="17"/>
                  </a:cubicBezTo>
                  <a:cubicBezTo>
                    <a:pt x="193" y="6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0" name="Google Shape;4800;p35"/>
            <p:cNvSpPr/>
            <p:nvPr/>
          </p:nvSpPr>
          <p:spPr>
            <a:xfrm>
              <a:off x="5142875" y="1368575"/>
              <a:ext cx="2125" cy="575"/>
            </a:xfrm>
            <a:custGeom>
              <a:avLst/>
              <a:gdLst/>
              <a:ahLst/>
              <a:cxnLst/>
              <a:rect l="l" t="t" r="r" b="b"/>
              <a:pathLst>
                <a:path w="85" h="23" extrusionOk="0">
                  <a:moveTo>
                    <a:pt x="76" y="1"/>
                  </a:moveTo>
                  <a:cubicBezTo>
                    <a:pt x="70" y="1"/>
                    <a:pt x="60" y="2"/>
                    <a:pt x="46" y="6"/>
                  </a:cubicBezTo>
                  <a:cubicBezTo>
                    <a:pt x="14" y="12"/>
                    <a:pt x="1" y="19"/>
                    <a:pt x="18" y="22"/>
                  </a:cubicBezTo>
                  <a:cubicBezTo>
                    <a:pt x="35" y="22"/>
                    <a:pt x="63" y="16"/>
                    <a:pt x="76" y="9"/>
                  </a:cubicBezTo>
                  <a:cubicBezTo>
                    <a:pt x="84" y="3"/>
                    <a:pt x="84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1" name="Google Shape;4801;p35"/>
            <p:cNvSpPr/>
            <p:nvPr/>
          </p:nvSpPr>
          <p:spPr>
            <a:xfrm>
              <a:off x="5136300" y="1341375"/>
              <a:ext cx="15375" cy="5125"/>
            </a:xfrm>
            <a:custGeom>
              <a:avLst/>
              <a:gdLst/>
              <a:ahLst/>
              <a:cxnLst/>
              <a:rect l="l" t="t" r="r" b="b"/>
              <a:pathLst>
                <a:path w="615" h="205" extrusionOk="0">
                  <a:moveTo>
                    <a:pt x="524" y="1"/>
                  </a:moveTo>
                  <a:cubicBezTo>
                    <a:pt x="515" y="1"/>
                    <a:pt x="502" y="4"/>
                    <a:pt x="485" y="11"/>
                  </a:cubicBezTo>
                  <a:cubicBezTo>
                    <a:pt x="470" y="18"/>
                    <a:pt x="456" y="21"/>
                    <a:pt x="445" y="21"/>
                  </a:cubicBezTo>
                  <a:cubicBezTo>
                    <a:pt x="434" y="21"/>
                    <a:pt x="426" y="18"/>
                    <a:pt x="423" y="11"/>
                  </a:cubicBezTo>
                  <a:cubicBezTo>
                    <a:pt x="422" y="8"/>
                    <a:pt x="420" y="6"/>
                    <a:pt x="417" y="6"/>
                  </a:cubicBezTo>
                  <a:cubicBezTo>
                    <a:pt x="410" y="6"/>
                    <a:pt x="398" y="19"/>
                    <a:pt x="389" y="42"/>
                  </a:cubicBezTo>
                  <a:cubicBezTo>
                    <a:pt x="374" y="71"/>
                    <a:pt x="366" y="84"/>
                    <a:pt x="356" y="84"/>
                  </a:cubicBezTo>
                  <a:cubicBezTo>
                    <a:pt x="350" y="84"/>
                    <a:pt x="343" y="78"/>
                    <a:pt x="333" y="66"/>
                  </a:cubicBezTo>
                  <a:cubicBezTo>
                    <a:pt x="324" y="55"/>
                    <a:pt x="317" y="50"/>
                    <a:pt x="312" y="50"/>
                  </a:cubicBezTo>
                  <a:cubicBezTo>
                    <a:pt x="308" y="50"/>
                    <a:pt x="305" y="55"/>
                    <a:pt x="305" y="63"/>
                  </a:cubicBezTo>
                  <a:cubicBezTo>
                    <a:pt x="303" y="78"/>
                    <a:pt x="295" y="84"/>
                    <a:pt x="279" y="84"/>
                  </a:cubicBezTo>
                  <a:cubicBezTo>
                    <a:pt x="272" y="84"/>
                    <a:pt x="263" y="82"/>
                    <a:pt x="253" y="80"/>
                  </a:cubicBezTo>
                  <a:cubicBezTo>
                    <a:pt x="242" y="79"/>
                    <a:pt x="231" y="78"/>
                    <a:pt x="223" y="78"/>
                  </a:cubicBezTo>
                  <a:cubicBezTo>
                    <a:pt x="212" y="78"/>
                    <a:pt x="206" y="80"/>
                    <a:pt x="208" y="84"/>
                  </a:cubicBezTo>
                  <a:cubicBezTo>
                    <a:pt x="208" y="88"/>
                    <a:pt x="203" y="89"/>
                    <a:pt x="196" y="89"/>
                  </a:cubicBezTo>
                  <a:cubicBezTo>
                    <a:pt x="190" y="89"/>
                    <a:pt x="184" y="88"/>
                    <a:pt x="177" y="87"/>
                  </a:cubicBezTo>
                  <a:cubicBezTo>
                    <a:pt x="169" y="85"/>
                    <a:pt x="161" y="84"/>
                    <a:pt x="153" y="84"/>
                  </a:cubicBezTo>
                  <a:cubicBezTo>
                    <a:pt x="108" y="84"/>
                    <a:pt x="57" y="113"/>
                    <a:pt x="31" y="157"/>
                  </a:cubicBezTo>
                  <a:cubicBezTo>
                    <a:pt x="9" y="192"/>
                    <a:pt x="1" y="205"/>
                    <a:pt x="14" y="205"/>
                  </a:cubicBezTo>
                  <a:cubicBezTo>
                    <a:pt x="22" y="205"/>
                    <a:pt x="36" y="201"/>
                    <a:pt x="59" y="195"/>
                  </a:cubicBezTo>
                  <a:cubicBezTo>
                    <a:pt x="97" y="188"/>
                    <a:pt x="111" y="170"/>
                    <a:pt x="104" y="146"/>
                  </a:cubicBezTo>
                  <a:cubicBezTo>
                    <a:pt x="99" y="132"/>
                    <a:pt x="98" y="126"/>
                    <a:pt x="103" y="126"/>
                  </a:cubicBezTo>
                  <a:lnTo>
                    <a:pt x="103" y="126"/>
                  </a:lnTo>
                  <a:cubicBezTo>
                    <a:pt x="108" y="126"/>
                    <a:pt x="120" y="132"/>
                    <a:pt x="139" y="146"/>
                  </a:cubicBezTo>
                  <a:cubicBezTo>
                    <a:pt x="159" y="159"/>
                    <a:pt x="177" y="165"/>
                    <a:pt x="204" y="165"/>
                  </a:cubicBezTo>
                  <a:cubicBezTo>
                    <a:pt x="229" y="165"/>
                    <a:pt x="260" y="160"/>
                    <a:pt x="305" y="150"/>
                  </a:cubicBezTo>
                  <a:cubicBezTo>
                    <a:pt x="371" y="132"/>
                    <a:pt x="444" y="105"/>
                    <a:pt x="469" y="90"/>
                  </a:cubicBezTo>
                  <a:cubicBezTo>
                    <a:pt x="487" y="79"/>
                    <a:pt x="504" y="72"/>
                    <a:pt x="517" y="72"/>
                  </a:cubicBezTo>
                  <a:cubicBezTo>
                    <a:pt x="523" y="72"/>
                    <a:pt x="528" y="74"/>
                    <a:pt x="531" y="77"/>
                  </a:cubicBezTo>
                  <a:cubicBezTo>
                    <a:pt x="537" y="81"/>
                    <a:pt x="549" y="84"/>
                    <a:pt x="562" y="84"/>
                  </a:cubicBezTo>
                  <a:cubicBezTo>
                    <a:pt x="570" y="84"/>
                    <a:pt x="578" y="83"/>
                    <a:pt x="586" y="80"/>
                  </a:cubicBezTo>
                  <a:cubicBezTo>
                    <a:pt x="610" y="74"/>
                    <a:pt x="614" y="66"/>
                    <a:pt x="593" y="66"/>
                  </a:cubicBezTo>
                  <a:cubicBezTo>
                    <a:pt x="576" y="66"/>
                    <a:pt x="555" y="45"/>
                    <a:pt x="552" y="25"/>
                  </a:cubicBezTo>
                  <a:cubicBezTo>
                    <a:pt x="545" y="8"/>
                    <a:pt x="538" y="1"/>
                    <a:pt x="5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2" name="Google Shape;4802;p35"/>
            <p:cNvSpPr/>
            <p:nvPr/>
          </p:nvSpPr>
          <p:spPr>
            <a:xfrm>
              <a:off x="5139675" y="1354375"/>
              <a:ext cx="2275" cy="1100"/>
            </a:xfrm>
            <a:custGeom>
              <a:avLst/>
              <a:gdLst/>
              <a:ahLst/>
              <a:cxnLst/>
              <a:rect l="l" t="t" r="r" b="b"/>
              <a:pathLst>
                <a:path w="91" h="44" extrusionOk="0">
                  <a:moveTo>
                    <a:pt x="79" y="1"/>
                  </a:moveTo>
                  <a:cubicBezTo>
                    <a:pt x="71" y="1"/>
                    <a:pt x="57" y="3"/>
                    <a:pt x="42" y="8"/>
                  </a:cubicBezTo>
                  <a:cubicBezTo>
                    <a:pt x="14" y="15"/>
                    <a:pt x="0" y="25"/>
                    <a:pt x="4" y="36"/>
                  </a:cubicBezTo>
                  <a:cubicBezTo>
                    <a:pt x="5" y="41"/>
                    <a:pt x="10" y="43"/>
                    <a:pt x="17" y="43"/>
                  </a:cubicBezTo>
                  <a:cubicBezTo>
                    <a:pt x="25" y="43"/>
                    <a:pt x="36" y="40"/>
                    <a:pt x="49" y="33"/>
                  </a:cubicBezTo>
                  <a:cubicBezTo>
                    <a:pt x="73" y="22"/>
                    <a:pt x="90" y="8"/>
                    <a:pt x="87" y="4"/>
                  </a:cubicBezTo>
                  <a:cubicBezTo>
                    <a:pt x="87" y="2"/>
                    <a:pt x="84" y="1"/>
                    <a:pt x="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3" name="Google Shape;4803;p35"/>
            <p:cNvSpPr/>
            <p:nvPr/>
          </p:nvSpPr>
          <p:spPr>
            <a:xfrm>
              <a:off x="5140100" y="1326200"/>
              <a:ext cx="208450" cy="31875"/>
            </a:xfrm>
            <a:custGeom>
              <a:avLst/>
              <a:gdLst/>
              <a:ahLst/>
              <a:cxnLst/>
              <a:rect l="l" t="t" r="r" b="b"/>
              <a:pathLst>
                <a:path w="8338" h="1275" extrusionOk="0">
                  <a:moveTo>
                    <a:pt x="6634" y="33"/>
                  </a:moveTo>
                  <a:cubicBezTo>
                    <a:pt x="6653" y="33"/>
                    <a:pt x="6649" y="44"/>
                    <a:pt x="6620" y="63"/>
                  </a:cubicBezTo>
                  <a:cubicBezTo>
                    <a:pt x="6611" y="68"/>
                    <a:pt x="6600" y="71"/>
                    <a:pt x="6591" y="71"/>
                  </a:cubicBezTo>
                  <a:cubicBezTo>
                    <a:pt x="6583" y="71"/>
                    <a:pt x="6576" y="69"/>
                    <a:pt x="6571" y="66"/>
                  </a:cubicBezTo>
                  <a:cubicBezTo>
                    <a:pt x="6561" y="56"/>
                    <a:pt x="6571" y="45"/>
                    <a:pt x="6599" y="39"/>
                  </a:cubicBezTo>
                  <a:cubicBezTo>
                    <a:pt x="6615" y="35"/>
                    <a:pt x="6626" y="33"/>
                    <a:pt x="6634" y="33"/>
                  </a:cubicBezTo>
                  <a:close/>
                  <a:moveTo>
                    <a:pt x="6197" y="219"/>
                  </a:moveTo>
                  <a:cubicBezTo>
                    <a:pt x="6228" y="219"/>
                    <a:pt x="6242" y="226"/>
                    <a:pt x="6232" y="244"/>
                  </a:cubicBezTo>
                  <a:cubicBezTo>
                    <a:pt x="6226" y="254"/>
                    <a:pt x="6211" y="261"/>
                    <a:pt x="6198" y="261"/>
                  </a:cubicBezTo>
                  <a:cubicBezTo>
                    <a:pt x="6195" y="261"/>
                    <a:pt x="6193" y="261"/>
                    <a:pt x="6190" y="260"/>
                  </a:cubicBezTo>
                  <a:cubicBezTo>
                    <a:pt x="6138" y="247"/>
                    <a:pt x="6145" y="219"/>
                    <a:pt x="6197" y="219"/>
                  </a:cubicBezTo>
                  <a:close/>
                  <a:moveTo>
                    <a:pt x="6587" y="363"/>
                  </a:moveTo>
                  <a:cubicBezTo>
                    <a:pt x="6599" y="363"/>
                    <a:pt x="6602" y="367"/>
                    <a:pt x="6589" y="375"/>
                  </a:cubicBezTo>
                  <a:cubicBezTo>
                    <a:pt x="6580" y="382"/>
                    <a:pt x="6568" y="386"/>
                    <a:pt x="6558" y="386"/>
                  </a:cubicBezTo>
                  <a:cubicBezTo>
                    <a:pt x="6552" y="386"/>
                    <a:pt x="6547" y="385"/>
                    <a:pt x="6544" y="382"/>
                  </a:cubicBezTo>
                  <a:cubicBezTo>
                    <a:pt x="6536" y="379"/>
                    <a:pt x="6547" y="372"/>
                    <a:pt x="6571" y="364"/>
                  </a:cubicBezTo>
                  <a:cubicBezTo>
                    <a:pt x="6577" y="364"/>
                    <a:pt x="6582" y="363"/>
                    <a:pt x="6587" y="363"/>
                  </a:cubicBezTo>
                  <a:close/>
                  <a:moveTo>
                    <a:pt x="6325" y="413"/>
                  </a:moveTo>
                  <a:cubicBezTo>
                    <a:pt x="6328" y="413"/>
                    <a:pt x="6330" y="413"/>
                    <a:pt x="6332" y="414"/>
                  </a:cubicBezTo>
                  <a:cubicBezTo>
                    <a:pt x="6346" y="417"/>
                    <a:pt x="6360" y="424"/>
                    <a:pt x="6360" y="431"/>
                  </a:cubicBezTo>
                  <a:cubicBezTo>
                    <a:pt x="6363" y="434"/>
                    <a:pt x="6353" y="441"/>
                    <a:pt x="6339" y="444"/>
                  </a:cubicBezTo>
                  <a:cubicBezTo>
                    <a:pt x="6337" y="445"/>
                    <a:pt x="6335" y="445"/>
                    <a:pt x="6333" y="445"/>
                  </a:cubicBezTo>
                  <a:cubicBezTo>
                    <a:pt x="6324" y="445"/>
                    <a:pt x="6314" y="439"/>
                    <a:pt x="6312" y="427"/>
                  </a:cubicBezTo>
                  <a:cubicBezTo>
                    <a:pt x="6308" y="419"/>
                    <a:pt x="6315" y="413"/>
                    <a:pt x="6325" y="413"/>
                  </a:cubicBezTo>
                  <a:close/>
                  <a:moveTo>
                    <a:pt x="6456" y="277"/>
                  </a:moveTo>
                  <a:cubicBezTo>
                    <a:pt x="6457" y="277"/>
                    <a:pt x="6459" y="277"/>
                    <a:pt x="6461" y="278"/>
                  </a:cubicBezTo>
                  <a:cubicBezTo>
                    <a:pt x="6502" y="285"/>
                    <a:pt x="6502" y="337"/>
                    <a:pt x="6461" y="379"/>
                  </a:cubicBezTo>
                  <a:cubicBezTo>
                    <a:pt x="6438" y="403"/>
                    <a:pt x="6426" y="414"/>
                    <a:pt x="6413" y="414"/>
                  </a:cubicBezTo>
                  <a:cubicBezTo>
                    <a:pt x="6404" y="414"/>
                    <a:pt x="6395" y="409"/>
                    <a:pt x="6381" y="399"/>
                  </a:cubicBezTo>
                  <a:cubicBezTo>
                    <a:pt x="6370" y="391"/>
                    <a:pt x="6356" y="387"/>
                    <a:pt x="6339" y="387"/>
                  </a:cubicBezTo>
                  <a:cubicBezTo>
                    <a:pt x="6318" y="387"/>
                    <a:pt x="6291" y="393"/>
                    <a:pt x="6256" y="406"/>
                  </a:cubicBezTo>
                  <a:cubicBezTo>
                    <a:pt x="6226" y="415"/>
                    <a:pt x="6196" y="422"/>
                    <a:pt x="6178" y="422"/>
                  </a:cubicBezTo>
                  <a:cubicBezTo>
                    <a:pt x="6169" y="422"/>
                    <a:pt x="6163" y="420"/>
                    <a:pt x="6162" y="417"/>
                  </a:cubicBezTo>
                  <a:cubicBezTo>
                    <a:pt x="6160" y="412"/>
                    <a:pt x="6157" y="410"/>
                    <a:pt x="6153" y="410"/>
                  </a:cubicBezTo>
                  <a:cubicBezTo>
                    <a:pt x="6147" y="410"/>
                    <a:pt x="6138" y="414"/>
                    <a:pt x="6128" y="420"/>
                  </a:cubicBezTo>
                  <a:cubicBezTo>
                    <a:pt x="6118" y="426"/>
                    <a:pt x="6108" y="429"/>
                    <a:pt x="6098" y="429"/>
                  </a:cubicBezTo>
                  <a:cubicBezTo>
                    <a:pt x="6089" y="429"/>
                    <a:pt x="6082" y="427"/>
                    <a:pt x="6075" y="424"/>
                  </a:cubicBezTo>
                  <a:cubicBezTo>
                    <a:pt x="6071" y="420"/>
                    <a:pt x="6063" y="418"/>
                    <a:pt x="6053" y="418"/>
                  </a:cubicBezTo>
                  <a:cubicBezTo>
                    <a:pt x="6035" y="418"/>
                    <a:pt x="6009" y="423"/>
                    <a:pt x="5985" y="434"/>
                  </a:cubicBezTo>
                  <a:cubicBezTo>
                    <a:pt x="5959" y="445"/>
                    <a:pt x="5930" y="452"/>
                    <a:pt x="5904" y="452"/>
                  </a:cubicBezTo>
                  <a:cubicBezTo>
                    <a:pt x="5888" y="452"/>
                    <a:pt x="5873" y="450"/>
                    <a:pt x="5860" y="444"/>
                  </a:cubicBezTo>
                  <a:cubicBezTo>
                    <a:pt x="5840" y="439"/>
                    <a:pt x="5827" y="436"/>
                    <a:pt x="5821" y="436"/>
                  </a:cubicBezTo>
                  <a:cubicBezTo>
                    <a:pt x="5811" y="436"/>
                    <a:pt x="5816" y="443"/>
                    <a:pt x="5829" y="462"/>
                  </a:cubicBezTo>
                  <a:cubicBezTo>
                    <a:pt x="5842" y="479"/>
                    <a:pt x="5848" y="486"/>
                    <a:pt x="5845" y="486"/>
                  </a:cubicBezTo>
                  <a:cubicBezTo>
                    <a:pt x="5842" y="486"/>
                    <a:pt x="5832" y="480"/>
                    <a:pt x="5812" y="468"/>
                  </a:cubicBezTo>
                  <a:cubicBezTo>
                    <a:pt x="5794" y="454"/>
                    <a:pt x="5759" y="447"/>
                    <a:pt x="5730" y="447"/>
                  </a:cubicBezTo>
                  <a:cubicBezTo>
                    <a:pt x="5725" y="447"/>
                    <a:pt x="5719" y="447"/>
                    <a:pt x="5715" y="448"/>
                  </a:cubicBezTo>
                  <a:lnTo>
                    <a:pt x="5655" y="458"/>
                  </a:lnTo>
                  <a:lnTo>
                    <a:pt x="5655" y="458"/>
                  </a:lnTo>
                  <a:lnTo>
                    <a:pt x="5704" y="431"/>
                  </a:lnTo>
                  <a:cubicBezTo>
                    <a:pt x="5756" y="401"/>
                    <a:pt x="6022" y="360"/>
                    <a:pt x="6134" y="360"/>
                  </a:cubicBezTo>
                  <a:cubicBezTo>
                    <a:pt x="6142" y="360"/>
                    <a:pt x="6149" y="361"/>
                    <a:pt x="6155" y="361"/>
                  </a:cubicBezTo>
                  <a:cubicBezTo>
                    <a:pt x="6160" y="361"/>
                    <a:pt x="6165" y="362"/>
                    <a:pt x="6169" y="362"/>
                  </a:cubicBezTo>
                  <a:cubicBezTo>
                    <a:pt x="6199" y="362"/>
                    <a:pt x="6219" y="352"/>
                    <a:pt x="6232" y="337"/>
                  </a:cubicBezTo>
                  <a:cubicBezTo>
                    <a:pt x="6239" y="324"/>
                    <a:pt x="6245" y="318"/>
                    <a:pt x="6254" y="318"/>
                  </a:cubicBezTo>
                  <a:cubicBezTo>
                    <a:pt x="6261" y="318"/>
                    <a:pt x="6269" y="322"/>
                    <a:pt x="6280" y="330"/>
                  </a:cubicBezTo>
                  <a:cubicBezTo>
                    <a:pt x="6292" y="339"/>
                    <a:pt x="6300" y="344"/>
                    <a:pt x="6304" y="344"/>
                  </a:cubicBezTo>
                  <a:cubicBezTo>
                    <a:pt x="6306" y="344"/>
                    <a:pt x="6307" y="343"/>
                    <a:pt x="6307" y="340"/>
                  </a:cubicBezTo>
                  <a:cubicBezTo>
                    <a:pt x="6305" y="334"/>
                    <a:pt x="6320" y="332"/>
                    <a:pt x="6343" y="332"/>
                  </a:cubicBezTo>
                  <a:cubicBezTo>
                    <a:pt x="6357" y="332"/>
                    <a:pt x="6373" y="332"/>
                    <a:pt x="6391" y="334"/>
                  </a:cubicBezTo>
                  <a:cubicBezTo>
                    <a:pt x="6422" y="337"/>
                    <a:pt x="6442" y="339"/>
                    <a:pt x="6454" y="339"/>
                  </a:cubicBezTo>
                  <a:cubicBezTo>
                    <a:pt x="6479" y="339"/>
                    <a:pt x="6473" y="331"/>
                    <a:pt x="6457" y="306"/>
                  </a:cubicBezTo>
                  <a:cubicBezTo>
                    <a:pt x="6445" y="288"/>
                    <a:pt x="6446" y="277"/>
                    <a:pt x="6456" y="277"/>
                  </a:cubicBezTo>
                  <a:close/>
                  <a:moveTo>
                    <a:pt x="4498" y="467"/>
                  </a:moveTo>
                  <a:cubicBezTo>
                    <a:pt x="4504" y="467"/>
                    <a:pt x="4507" y="469"/>
                    <a:pt x="4507" y="473"/>
                  </a:cubicBezTo>
                  <a:cubicBezTo>
                    <a:pt x="4511" y="476"/>
                    <a:pt x="4501" y="486"/>
                    <a:pt x="4483" y="497"/>
                  </a:cubicBezTo>
                  <a:cubicBezTo>
                    <a:pt x="4474" y="504"/>
                    <a:pt x="4464" y="507"/>
                    <a:pt x="4457" y="507"/>
                  </a:cubicBezTo>
                  <a:cubicBezTo>
                    <a:pt x="4451" y="507"/>
                    <a:pt x="4446" y="505"/>
                    <a:pt x="4445" y="500"/>
                  </a:cubicBezTo>
                  <a:cubicBezTo>
                    <a:pt x="4441" y="486"/>
                    <a:pt x="4455" y="476"/>
                    <a:pt x="4472" y="473"/>
                  </a:cubicBezTo>
                  <a:cubicBezTo>
                    <a:pt x="4483" y="469"/>
                    <a:pt x="4491" y="467"/>
                    <a:pt x="4498" y="467"/>
                  </a:cubicBezTo>
                  <a:close/>
                  <a:moveTo>
                    <a:pt x="3900" y="542"/>
                  </a:moveTo>
                  <a:cubicBezTo>
                    <a:pt x="3907" y="542"/>
                    <a:pt x="3913" y="544"/>
                    <a:pt x="3918" y="548"/>
                  </a:cubicBezTo>
                  <a:cubicBezTo>
                    <a:pt x="3928" y="559"/>
                    <a:pt x="3921" y="569"/>
                    <a:pt x="3904" y="573"/>
                  </a:cubicBezTo>
                  <a:cubicBezTo>
                    <a:pt x="3894" y="575"/>
                    <a:pt x="3885" y="577"/>
                    <a:pt x="3879" y="577"/>
                  </a:cubicBezTo>
                  <a:cubicBezTo>
                    <a:pt x="3862" y="577"/>
                    <a:pt x="3862" y="566"/>
                    <a:pt x="3879" y="548"/>
                  </a:cubicBezTo>
                  <a:cubicBezTo>
                    <a:pt x="3885" y="545"/>
                    <a:pt x="3893" y="542"/>
                    <a:pt x="3900" y="542"/>
                  </a:cubicBezTo>
                  <a:close/>
                  <a:moveTo>
                    <a:pt x="4135" y="542"/>
                  </a:moveTo>
                  <a:cubicBezTo>
                    <a:pt x="4140" y="542"/>
                    <a:pt x="4144" y="546"/>
                    <a:pt x="4147" y="552"/>
                  </a:cubicBezTo>
                  <a:cubicBezTo>
                    <a:pt x="4150" y="563"/>
                    <a:pt x="4147" y="580"/>
                    <a:pt x="4136" y="590"/>
                  </a:cubicBezTo>
                  <a:cubicBezTo>
                    <a:pt x="4132" y="595"/>
                    <a:pt x="4127" y="597"/>
                    <a:pt x="4123" y="597"/>
                  </a:cubicBezTo>
                  <a:cubicBezTo>
                    <a:pt x="4118" y="597"/>
                    <a:pt x="4114" y="593"/>
                    <a:pt x="4112" y="587"/>
                  </a:cubicBezTo>
                  <a:cubicBezTo>
                    <a:pt x="4105" y="577"/>
                    <a:pt x="4112" y="559"/>
                    <a:pt x="4122" y="548"/>
                  </a:cubicBezTo>
                  <a:cubicBezTo>
                    <a:pt x="4126" y="544"/>
                    <a:pt x="4131" y="542"/>
                    <a:pt x="4135" y="542"/>
                  </a:cubicBezTo>
                  <a:close/>
                  <a:moveTo>
                    <a:pt x="4497" y="638"/>
                  </a:moveTo>
                  <a:cubicBezTo>
                    <a:pt x="4506" y="638"/>
                    <a:pt x="4510" y="644"/>
                    <a:pt x="4507" y="652"/>
                  </a:cubicBezTo>
                  <a:cubicBezTo>
                    <a:pt x="4504" y="667"/>
                    <a:pt x="4496" y="677"/>
                    <a:pt x="4490" y="681"/>
                  </a:cubicBezTo>
                  <a:cubicBezTo>
                    <a:pt x="4483" y="681"/>
                    <a:pt x="4476" y="673"/>
                    <a:pt x="4472" y="663"/>
                  </a:cubicBezTo>
                  <a:cubicBezTo>
                    <a:pt x="4469" y="652"/>
                    <a:pt x="4480" y="639"/>
                    <a:pt x="4490" y="639"/>
                  </a:cubicBezTo>
                  <a:cubicBezTo>
                    <a:pt x="4493" y="638"/>
                    <a:pt x="4495" y="638"/>
                    <a:pt x="4497" y="638"/>
                  </a:cubicBezTo>
                  <a:close/>
                  <a:moveTo>
                    <a:pt x="4580" y="642"/>
                  </a:moveTo>
                  <a:cubicBezTo>
                    <a:pt x="4585" y="642"/>
                    <a:pt x="4589" y="645"/>
                    <a:pt x="4591" y="652"/>
                  </a:cubicBezTo>
                  <a:cubicBezTo>
                    <a:pt x="4594" y="663"/>
                    <a:pt x="4618" y="670"/>
                    <a:pt x="4639" y="670"/>
                  </a:cubicBezTo>
                  <a:cubicBezTo>
                    <a:pt x="4674" y="670"/>
                    <a:pt x="4670" y="673"/>
                    <a:pt x="4635" y="684"/>
                  </a:cubicBezTo>
                  <a:cubicBezTo>
                    <a:pt x="4621" y="689"/>
                    <a:pt x="4608" y="690"/>
                    <a:pt x="4597" y="690"/>
                  </a:cubicBezTo>
                  <a:cubicBezTo>
                    <a:pt x="4562" y="690"/>
                    <a:pt x="4543" y="673"/>
                    <a:pt x="4566" y="649"/>
                  </a:cubicBezTo>
                  <a:cubicBezTo>
                    <a:pt x="4571" y="645"/>
                    <a:pt x="4576" y="642"/>
                    <a:pt x="4580" y="642"/>
                  </a:cubicBezTo>
                  <a:close/>
                  <a:moveTo>
                    <a:pt x="3466" y="736"/>
                  </a:moveTo>
                  <a:lnTo>
                    <a:pt x="3466" y="736"/>
                  </a:lnTo>
                  <a:cubicBezTo>
                    <a:pt x="3468" y="736"/>
                    <a:pt x="3472" y="738"/>
                    <a:pt x="3476" y="743"/>
                  </a:cubicBezTo>
                  <a:cubicBezTo>
                    <a:pt x="3487" y="753"/>
                    <a:pt x="3491" y="771"/>
                    <a:pt x="3487" y="781"/>
                  </a:cubicBezTo>
                  <a:cubicBezTo>
                    <a:pt x="3486" y="782"/>
                    <a:pt x="3484" y="783"/>
                    <a:pt x="3483" y="783"/>
                  </a:cubicBezTo>
                  <a:cubicBezTo>
                    <a:pt x="3476" y="783"/>
                    <a:pt x="3469" y="773"/>
                    <a:pt x="3466" y="757"/>
                  </a:cubicBezTo>
                  <a:cubicBezTo>
                    <a:pt x="3462" y="743"/>
                    <a:pt x="3462" y="736"/>
                    <a:pt x="3466" y="736"/>
                  </a:cubicBezTo>
                  <a:close/>
                  <a:moveTo>
                    <a:pt x="6703" y="1"/>
                  </a:moveTo>
                  <a:cubicBezTo>
                    <a:pt x="6677" y="1"/>
                    <a:pt x="6643" y="5"/>
                    <a:pt x="6613" y="15"/>
                  </a:cubicBezTo>
                  <a:cubicBezTo>
                    <a:pt x="6579" y="22"/>
                    <a:pt x="6546" y="26"/>
                    <a:pt x="6526" y="26"/>
                  </a:cubicBezTo>
                  <a:cubicBezTo>
                    <a:pt x="6520" y="26"/>
                    <a:pt x="6515" y="25"/>
                    <a:pt x="6512" y="25"/>
                  </a:cubicBezTo>
                  <a:cubicBezTo>
                    <a:pt x="6509" y="21"/>
                    <a:pt x="6497" y="20"/>
                    <a:pt x="6480" y="20"/>
                  </a:cubicBezTo>
                  <a:cubicBezTo>
                    <a:pt x="6464" y="20"/>
                    <a:pt x="6443" y="21"/>
                    <a:pt x="6422" y="25"/>
                  </a:cubicBezTo>
                  <a:cubicBezTo>
                    <a:pt x="6347" y="36"/>
                    <a:pt x="6352" y="51"/>
                    <a:pt x="6416" y="51"/>
                  </a:cubicBezTo>
                  <a:cubicBezTo>
                    <a:pt x="6428" y="51"/>
                    <a:pt x="6443" y="50"/>
                    <a:pt x="6461" y="49"/>
                  </a:cubicBezTo>
                  <a:lnTo>
                    <a:pt x="6536" y="45"/>
                  </a:lnTo>
                  <a:lnTo>
                    <a:pt x="6491" y="90"/>
                  </a:lnTo>
                  <a:cubicBezTo>
                    <a:pt x="6432" y="150"/>
                    <a:pt x="6363" y="174"/>
                    <a:pt x="6176" y="191"/>
                  </a:cubicBezTo>
                  <a:cubicBezTo>
                    <a:pt x="6096" y="198"/>
                    <a:pt x="5979" y="215"/>
                    <a:pt x="5909" y="226"/>
                  </a:cubicBezTo>
                  <a:cubicBezTo>
                    <a:pt x="5839" y="239"/>
                    <a:pt x="5745" y="247"/>
                    <a:pt x="5697" y="247"/>
                  </a:cubicBezTo>
                  <a:cubicBezTo>
                    <a:pt x="5652" y="247"/>
                    <a:pt x="5611" y="250"/>
                    <a:pt x="5607" y="257"/>
                  </a:cubicBezTo>
                  <a:cubicBezTo>
                    <a:pt x="5605" y="262"/>
                    <a:pt x="5608" y="266"/>
                    <a:pt x="5615" y="266"/>
                  </a:cubicBezTo>
                  <a:cubicBezTo>
                    <a:pt x="5618" y="266"/>
                    <a:pt x="5621" y="265"/>
                    <a:pt x="5625" y="264"/>
                  </a:cubicBezTo>
                  <a:cubicBezTo>
                    <a:pt x="5629" y="263"/>
                    <a:pt x="5633" y="263"/>
                    <a:pt x="5636" y="263"/>
                  </a:cubicBezTo>
                  <a:cubicBezTo>
                    <a:pt x="5646" y="263"/>
                    <a:pt x="5653" y="267"/>
                    <a:pt x="5655" y="274"/>
                  </a:cubicBezTo>
                  <a:cubicBezTo>
                    <a:pt x="5662" y="295"/>
                    <a:pt x="5451" y="340"/>
                    <a:pt x="5287" y="351"/>
                  </a:cubicBezTo>
                  <a:cubicBezTo>
                    <a:pt x="5236" y="354"/>
                    <a:pt x="5194" y="364"/>
                    <a:pt x="5191" y="379"/>
                  </a:cubicBezTo>
                  <a:cubicBezTo>
                    <a:pt x="5190" y="383"/>
                    <a:pt x="5185" y="385"/>
                    <a:pt x="5178" y="385"/>
                  </a:cubicBezTo>
                  <a:cubicBezTo>
                    <a:pt x="5166" y="385"/>
                    <a:pt x="5148" y="379"/>
                    <a:pt x="5128" y="369"/>
                  </a:cubicBezTo>
                  <a:cubicBezTo>
                    <a:pt x="5109" y="356"/>
                    <a:pt x="5094" y="349"/>
                    <a:pt x="5086" y="349"/>
                  </a:cubicBezTo>
                  <a:cubicBezTo>
                    <a:pt x="5080" y="349"/>
                    <a:pt x="5078" y="352"/>
                    <a:pt x="5079" y="358"/>
                  </a:cubicBezTo>
                  <a:cubicBezTo>
                    <a:pt x="5087" y="375"/>
                    <a:pt x="5066" y="385"/>
                    <a:pt x="5021" y="385"/>
                  </a:cubicBezTo>
                  <a:cubicBezTo>
                    <a:pt x="4986" y="385"/>
                    <a:pt x="4896" y="403"/>
                    <a:pt x="4820" y="420"/>
                  </a:cubicBezTo>
                  <a:cubicBezTo>
                    <a:pt x="4756" y="435"/>
                    <a:pt x="4695" y="442"/>
                    <a:pt x="4664" y="442"/>
                  </a:cubicBezTo>
                  <a:cubicBezTo>
                    <a:pt x="4658" y="442"/>
                    <a:pt x="4653" y="442"/>
                    <a:pt x="4650" y="441"/>
                  </a:cubicBezTo>
                  <a:cubicBezTo>
                    <a:pt x="4645" y="440"/>
                    <a:pt x="4641" y="439"/>
                    <a:pt x="4636" y="439"/>
                  </a:cubicBezTo>
                  <a:cubicBezTo>
                    <a:pt x="4620" y="439"/>
                    <a:pt x="4604" y="448"/>
                    <a:pt x="4591" y="462"/>
                  </a:cubicBezTo>
                  <a:cubicBezTo>
                    <a:pt x="4582" y="475"/>
                    <a:pt x="4573" y="482"/>
                    <a:pt x="4567" y="482"/>
                  </a:cubicBezTo>
                  <a:cubicBezTo>
                    <a:pt x="4557" y="482"/>
                    <a:pt x="4551" y="470"/>
                    <a:pt x="4549" y="448"/>
                  </a:cubicBezTo>
                  <a:cubicBezTo>
                    <a:pt x="4549" y="445"/>
                    <a:pt x="4542" y="443"/>
                    <a:pt x="4530" y="443"/>
                  </a:cubicBezTo>
                  <a:cubicBezTo>
                    <a:pt x="4513" y="443"/>
                    <a:pt x="4486" y="447"/>
                    <a:pt x="4455" y="455"/>
                  </a:cubicBezTo>
                  <a:cubicBezTo>
                    <a:pt x="4392" y="473"/>
                    <a:pt x="4372" y="486"/>
                    <a:pt x="4386" y="497"/>
                  </a:cubicBezTo>
                  <a:cubicBezTo>
                    <a:pt x="4400" y="507"/>
                    <a:pt x="4397" y="514"/>
                    <a:pt x="4376" y="514"/>
                  </a:cubicBezTo>
                  <a:cubicBezTo>
                    <a:pt x="4358" y="510"/>
                    <a:pt x="4341" y="500"/>
                    <a:pt x="4341" y="486"/>
                  </a:cubicBezTo>
                  <a:cubicBezTo>
                    <a:pt x="4339" y="479"/>
                    <a:pt x="4329" y="475"/>
                    <a:pt x="4313" y="475"/>
                  </a:cubicBezTo>
                  <a:cubicBezTo>
                    <a:pt x="4300" y="475"/>
                    <a:pt x="4282" y="478"/>
                    <a:pt x="4261" y="483"/>
                  </a:cubicBezTo>
                  <a:cubicBezTo>
                    <a:pt x="4237" y="489"/>
                    <a:pt x="4212" y="493"/>
                    <a:pt x="4193" y="493"/>
                  </a:cubicBezTo>
                  <a:cubicBezTo>
                    <a:pt x="4179" y="493"/>
                    <a:pt x="4168" y="491"/>
                    <a:pt x="4163" y="486"/>
                  </a:cubicBezTo>
                  <a:cubicBezTo>
                    <a:pt x="4156" y="478"/>
                    <a:pt x="4144" y="475"/>
                    <a:pt x="4133" y="475"/>
                  </a:cubicBezTo>
                  <a:cubicBezTo>
                    <a:pt x="4129" y="475"/>
                    <a:pt x="4125" y="475"/>
                    <a:pt x="4122" y="476"/>
                  </a:cubicBezTo>
                  <a:cubicBezTo>
                    <a:pt x="4108" y="479"/>
                    <a:pt x="4112" y="489"/>
                    <a:pt x="4126" y="500"/>
                  </a:cubicBezTo>
                  <a:cubicBezTo>
                    <a:pt x="4133" y="508"/>
                    <a:pt x="4133" y="511"/>
                    <a:pt x="4126" y="511"/>
                  </a:cubicBezTo>
                  <a:cubicBezTo>
                    <a:pt x="4121" y="511"/>
                    <a:pt x="4111" y="508"/>
                    <a:pt x="4098" y="503"/>
                  </a:cubicBezTo>
                  <a:cubicBezTo>
                    <a:pt x="4081" y="497"/>
                    <a:pt x="4069" y="494"/>
                    <a:pt x="4061" y="494"/>
                  </a:cubicBezTo>
                  <a:cubicBezTo>
                    <a:pt x="4050" y="494"/>
                    <a:pt x="4046" y="500"/>
                    <a:pt x="4046" y="514"/>
                  </a:cubicBezTo>
                  <a:cubicBezTo>
                    <a:pt x="4044" y="526"/>
                    <a:pt x="4039" y="531"/>
                    <a:pt x="4026" y="531"/>
                  </a:cubicBezTo>
                  <a:cubicBezTo>
                    <a:pt x="4016" y="531"/>
                    <a:pt x="4000" y="527"/>
                    <a:pt x="3976" y="521"/>
                  </a:cubicBezTo>
                  <a:cubicBezTo>
                    <a:pt x="3966" y="519"/>
                    <a:pt x="3955" y="517"/>
                    <a:pt x="3942" y="517"/>
                  </a:cubicBezTo>
                  <a:cubicBezTo>
                    <a:pt x="3864" y="517"/>
                    <a:pt x="3752" y="560"/>
                    <a:pt x="3785" y="587"/>
                  </a:cubicBezTo>
                  <a:cubicBezTo>
                    <a:pt x="3791" y="590"/>
                    <a:pt x="3790" y="593"/>
                    <a:pt x="3782" y="593"/>
                  </a:cubicBezTo>
                  <a:cubicBezTo>
                    <a:pt x="3775" y="593"/>
                    <a:pt x="3765" y="591"/>
                    <a:pt x="3751" y="587"/>
                  </a:cubicBezTo>
                  <a:cubicBezTo>
                    <a:pt x="3713" y="577"/>
                    <a:pt x="3705" y="566"/>
                    <a:pt x="3720" y="552"/>
                  </a:cubicBezTo>
                  <a:cubicBezTo>
                    <a:pt x="3733" y="539"/>
                    <a:pt x="3734" y="534"/>
                    <a:pt x="3726" y="534"/>
                  </a:cubicBezTo>
                  <a:cubicBezTo>
                    <a:pt x="3724" y="534"/>
                    <a:pt x="3720" y="534"/>
                    <a:pt x="3716" y="535"/>
                  </a:cubicBezTo>
                  <a:cubicBezTo>
                    <a:pt x="3702" y="542"/>
                    <a:pt x="3678" y="563"/>
                    <a:pt x="3660" y="587"/>
                  </a:cubicBezTo>
                  <a:cubicBezTo>
                    <a:pt x="3647" y="608"/>
                    <a:pt x="3640" y="617"/>
                    <a:pt x="3631" y="617"/>
                  </a:cubicBezTo>
                  <a:cubicBezTo>
                    <a:pt x="3624" y="617"/>
                    <a:pt x="3615" y="612"/>
                    <a:pt x="3601" y="601"/>
                  </a:cubicBezTo>
                  <a:cubicBezTo>
                    <a:pt x="3590" y="591"/>
                    <a:pt x="3568" y="585"/>
                    <a:pt x="3544" y="585"/>
                  </a:cubicBezTo>
                  <a:cubicBezTo>
                    <a:pt x="3532" y="585"/>
                    <a:pt x="3520" y="587"/>
                    <a:pt x="3508" y="590"/>
                  </a:cubicBezTo>
                  <a:cubicBezTo>
                    <a:pt x="3489" y="594"/>
                    <a:pt x="3471" y="596"/>
                    <a:pt x="3455" y="596"/>
                  </a:cubicBezTo>
                  <a:cubicBezTo>
                    <a:pt x="3440" y="596"/>
                    <a:pt x="3428" y="594"/>
                    <a:pt x="3421" y="590"/>
                  </a:cubicBezTo>
                  <a:cubicBezTo>
                    <a:pt x="3417" y="586"/>
                    <a:pt x="3407" y="584"/>
                    <a:pt x="3394" y="584"/>
                  </a:cubicBezTo>
                  <a:cubicBezTo>
                    <a:pt x="3376" y="584"/>
                    <a:pt x="3352" y="588"/>
                    <a:pt x="3327" y="593"/>
                  </a:cubicBezTo>
                  <a:cubicBezTo>
                    <a:pt x="3310" y="598"/>
                    <a:pt x="3291" y="600"/>
                    <a:pt x="3273" y="600"/>
                  </a:cubicBezTo>
                  <a:cubicBezTo>
                    <a:pt x="3250" y="600"/>
                    <a:pt x="3229" y="596"/>
                    <a:pt x="3217" y="590"/>
                  </a:cubicBezTo>
                  <a:cubicBezTo>
                    <a:pt x="3207" y="583"/>
                    <a:pt x="3197" y="579"/>
                    <a:pt x="3186" y="579"/>
                  </a:cubicBezTo>
                  <a:cubicBezTo>
                    <a:pt x="3171" y="579"/>
                    <a:pt x="3154" y="587"/>
                    <a:pt x="3133" y="601"/>
                  </a:cubicBezTo>
                  <a:cubicBezTo>
                    <a:pt x="3100" y="624"/>
                    <a:pt x="2784" y="702"/>
                    <a:pt x="2732" y="702"/>
                  </a:cubicBezTo>
                  <a:cubicBezTo>
                    <a:pt x="2730" y="702"/>
                    <a:pt x="2728" y="702"/>
                    <a:pt x="2727" y="702"/>
                  </a:cubicBezTo>
                  <a:cubicBezTo>
                    <a:pt x="2725" y="700"/>
                    <a:pt x="2722" y="700"/>
                    <a:pt x="2718" y="700"/>
                  </a:cubicBezTo>
                  <a:cubicBezTo>
                    <a:pt x="2708" y="700"/>
                    <a:pt x="2693" y="703"/>
                    <a:pt x="2679" y="705"/>
                  </a:cubicBezTo>
                  <a:cubicBezTo>
                    <a:pt x="2655" y="708"/>
                    <a:pt x="2599" y="715"/>
                    <a:pt x="2557" y="718"/>
                  </a:cubicBezTo>
                  <a:cubicBezTo>
                    <a:pt x="2509" y="722"/>
                    <a:pt x="2401" y="739"/>
                    <a:pt x="2311" y="753"/>
                  </a:cubicBezTo>
                  <a:cubicBezTo>
                    <a:pt x="2065" y="795"/>
                    <a:pt x="2003" y="806"/>
                    <a:pt x="1839" y="830"/>
                  </a:cubicBezTo>
                  <a:cubicBezTo>
                    <a:pt x="1760" y="843"/>
                    <a:pt x="1662" y="857"/>
                    <a:pt x="1628" y="868"/>
                  </a:cubicBezTo>
                  <a:cubicBezTo>
                    <a:pt x="1615" y="871"/>
                    <a:pt x="1603" y="872"/>
                    <a:pt x="1593" y="872"/>
                  </a:cubicBezTo>
                  <a:cubicBezTo>
                    <a:pt x="1576" y="872"/>
                    <a:pt x="1564" y="869"/>
                    <a:pt x="1561" y="864"/>
                  </a:cubicBezTo>
                  <a:cubicBezTo>
                    <a:pt x="1560" y="860"/>
                    <a:pt x="1556" y="858"/>
                    <a:pt x="1549" y="858"/>
                  </a:cubicBezTo>
                  <a:cubicBezTo>
                    <a:pt x="1538" y="858"/>
                    <a:pt x="1522" y="863"/>
                    <a:pt x="1503" y="871"/>
                  </a:cubicBezTo>
                  <a:cubicBezTo>
                    <a:pt x="1482" y="880"/>
                    <a:pt x="1464" y="885"/>
                    <a:pt x="1454" y="885"/>
                  </a:cubicBezTo>
                  <a:cubicBezTo>
                    <a:pt x="1448" y="885"/>
                    <a:pt x="1445" y="884"/>
                    <a:pt x="1444" y="881"/>
                  </a:cubicBezTo>
                  <a:cubicBezTo>
                    <a:pt x="1444" y="878"/>
                    <a:pt x="1435" y="876"/>
                    <a:pt x="1421" y="876"/>
                  </a:cubicBezTo>
                  <a:cubicBezTo>
                    <a:pt x="1407" y="876"/>
                    <a:pt x="1388" y="878"/>
                    <a:pt x="1367" y="881"/>
                  </a:cubicBezTo>
                  <a:cubicBezTo>
                    <a:pt x="1326" y="892"/>
                    <a:pt x="1212" y="913"/>
                    <a:pt x="1114" y="931"/>
                  </a:cubicBezTo>
                  <a:cubicBezTo>
                    <a:pt x="1029" y="949"/>
                    <a:pt x="939" y="959"/>
                    <a:pt x="901" y="959"/>
                  </a:cubicBezTo>
                  <a:cubicBezTo>
                    <a:pt x="896" y="959"/>
                    <a:pt x="892" y="958"/>
                    <a:pt x="889" y="958"/>
                  </a:cubicBezTo>
                  <a:cubicBezTo>
                    <a:pt x="874" y="955"/>
                    <a:pt x="859" y="954"/>
                    <a:pt x="845" y="954"/>
                  </a:cubicBezTo>
                  <a:cubicBezTo>
                    <a:pt x="801" y="954"/>
                    <a:pt x="766" y="966"/>
                    <a:pt x="784" y="979"/>
                  </a:cubicBezTo>
                  <a:cubicBezTo>
                    <a:pt x="791" y="986"/>
                    <a:pt x="743" y="1003"/>
                    <a:pt x="670" y="1021"/>
                  </a:cubicBezTo>
                  <a:cubicBezTo>
                    <a:pt x="627" y="1031"/>
                    <a:pt x="587" y="1037"/>
                    <a:pt x="560" y="1037"/>
                  </a:cubicBezTo>
                  <a:cubicBezTo>
                    <a:pt x="543" y="1037"/>
                    <a:pt x="532" y="1035"/>
                    <a:pt x="528" y="1031"/>
                  </a:cubicBezTo>
                  <a:cubicBezTo>
                    <a:pt x="520" y="1020"/>
                    <a:pt x="509" y="1015"/>
                    <a:pt x="500" y="1015"/>
                  </a:cubicBezTo>
                  <a:cubicBezTo>
                    <a:pt x="485" y="1015"/>
                    <a:pt x="473" y="1027"/>
                    <a:pt x="479" y="1048"/>
                  </a:cubicBezTo>
                  <a:cubicBezTo>
                    <a:pt x="488" y="1078"/>
                    <a:pt x="465" y="1098"/>
                    <a:pt x="435" y="1098"/>
                  </a:cubicBezTo>
                  <a:cubicBezTo>
                    <a:pt x="420" y="1098"/>
                    <a:pt x="404" y="1093"/>
                    <a:pt x="389" y="1083"/>
                  </a:cubicBezTo>
                  <a:cubicBezTo>
                    <a:pt x="375" y="1073"/>
                    <a:pt x="359" y="1069"/>
                    <a:pt x="343" y="1069"/>
                  </a:cubicBezTo>
                  <a:cubicBezTo>
                    <a:pt x="306" y="1069"/>
                    <a:pt x="274" y="1094"/>
                    <a:pt x="299" y="1121"/>
                  </a:cubicBezTo>
                  <a:cubicBezTo>
                    <a:pt x="309" y="1135"/>
                    <a:pt x="309" y="1149"/>
                    <a:pt x="296" y="1149"/>
                  </a:cubicBezTo>
                  <a:cubicBezTo>
                    <a:pt x="294" y="1149"/>
                    <a:pt x="293" y="1149"/>
                    <a:pt x="291" y="1149"/>
                  </a:cubicBezTo>
                  <a:cubicBezTo>
                    <a:pt x="281" y="1149"/>
                    <a:pt x="267" y="1140"/>
                    <a:pt x="264" y="1125"/>
                  </a:cubicBezTo>
                  <a:cubicBezTo>
                    <a:pt x="260" y="1111"/>
                    <a:pt x="252" y="1105"/>
                    <a:pt x="242" y="1105"/>
                  </a:cubicBezTo>
                  <a:cubicBezTo>
                    <a:pt x="236" y="1105"/>
                    <a:pt x="230" y="1107"/>
                    <a:pt x="222" y="1110"/>
                  </a:cubicBezTo>
                  <a:cubicBezTo>
                    <a:pt x="213" y="1118"/>
                    <a:pt x="205" y="1122"/>
                    <a:pt x="199" y="1122"/>
                  </a:cubicBezTo>
                  <a:cubicBezTo>
                    <a:pt x="193" y="1122"/>
                    <a:pt x="189" y="1119"/>
                    <a:pt x="187" y="1114"/>
                  </a:cubicBezTo>
                  <a:cubicBezTo>
                    <a:pt x="185" y="1104"/>
                    <a:pt x="177" y="1099"/>
                    <a:pt x="167" y="1099"/>
                  </a:cubicBezTo>
                  <a:cubicBezTo>
                    <a:pt x="144" y="1099"/>
                    <a:pt x="106" y="1126"/>
                    <a:pt x="83" y="1163"/>
                  </a:cubicBezTo>
                  <a:cubicBezTo>
                    <a:pt x="64" y="1191"/>
                    <a:pt x="42" y="1208"/>
                    <a:pt x="29" y="1208"/>
                  </a:cubicBezTo>
                  <a:cubicBezTo>
                    <a:pt x="27" y="1208"/>
                    <a:pt x="26" y="1208"/>
                    <a:pt x="25" y="1208"/>
                  </a:cubicBezTo>
                  <a:cubicBezTo>
                    <a:pt x="23" y="1207"/>
                    <a:pt x="20" y="1207"/>
                    <a:pt x="18" y="1207"/>
                  </a:cubicBezTo>
                  <a:cubicBezTo>
                    <a:pt x="8" y="1207"/>
                    <a:pt x="1" y="1213"/>
                    <a:pt x="4" y="1222"/>
                  </a:cubicBezTo>
                  <a:cubicBezTo>
                    <a:pt x="7" y="1232"/>
                    <a:pt x="14" y="1237"/>
                    <a:pt x="24" y="1237"/>
                  </a:cubicBezTo>
                  <a:cubicBezTo>
                    <a:pt x="41" y="1237"/>
                    <a:pt x="66" y="1224"/>
                    <a:pt x="94" y="1201"/>
                  </a:cubicBezTo>
                  <a:cubicBezTo>
                    <a:pt x="109" y="1188"/>
                    <a:pt x="120" y="1182"/>
                    <a:pt x="132" y="1182"/>
                  </a:cubicBezTo>
                  <a:cubicBezTo>
                    <a:pt x="142" y="1182"/>
                    <a:pt x="152" y="1187"/>
                    <a:pt x="163" y="1197"/>
                  </a:cubicBezTo>
                  <a:cubicBezTo>
                    <a:pt x="178" y="1209"/>
                    <a:pt x="189" y="1214"/>
                    <a:pt x="193" y="1214"/>
                  </a:cubicBezTo>
                  <a:cubicBezTo>
                    <a:pt x="195" y="1214"/>
                    <a:pt x="196" y="1213"/>
                    <a:pt x="195" y="1211"/>
                  </a:cubicBezTo>
                  <a:cubicBezTo>
                    <a:pt x="193" y="1206"/>
                    <a:pt x="196" y="1204"/>
                    <a:pt x="202" y="1204"/>
                  </a:cubicBezTo>
                  <a:cubicBezTo>
                    <a:pt x="208" y="1204"/>
                    <a:pt x="217" y="1206"/>
                    <a:pt x="229" y="1211"/>
                  </a:cubicBezTo>
                  <a:cubicBezTo>
                    <a:pt x="254" y="1218"/>
                    <a:pt x="267" y="1232"/>
                    <a:pt x="264" y="1243"/>
                  </a:cubicBezTo>
                  <a:cubicBezTo>
                    <a:pt x="263" y="1246"/>
                    <a:pt x="265" y="1247"/>
                    <a:pt x="269" y="1247"/>
                  </a:cubicBezTo>
                  <a:cubicBezTo>
                    <a:pt x="279" y="1247"/>
                    <a:pt x="298" y="1241"/>
                    <a:pt x="320" y="1229"/>
                  </a:cubicBezTo>
                  <a:cubicBezTo>
                    <a:pt x="346" y="1214"/>
                    <a:pt x="369" y="1207"/>
                    <a:pt x="385" y="1207"/>
                  </a:cubicBezTo>
                  <a:cubicBezTo>
                    <a:pt x="391" y="1207"/>
                    <a:pt x="396" y="1208"/>
                    <a:pt x="400" y="1211"/>
                  </a:cubicBezTo>
                  <a:cubicBezTo>
                    <a:pt x="410" y="1218"/>
                    <a:pt x="403" y="1229"/>
                    <a:pt x="386" y="1235"/>
                  </a:cubicBezTo>
                  <a:cubicBezTo>
                    <a:pt x="365" y="1239"/>
                    <a:pt x="351" y="1253"/>
                    <a:pt x="358" y="1267"/>
                  </a:cubicBezTo>
                  <a:cubicBezTo>
                    <a:pt x="360" y="1272"/>
                    <a:pt x="365" y="1274"/>
                    <a:pt x="372" y="1274"/>
                  </a:cubicBezTo>
                  <a:cubicBezTo>
                    <a:pt x="379" y="1274"/>
                    <a:pt x="387" y="1272"/>
                    <a:pt x="396" y="1267"/>
                  </a:cubicBezTo>
                  <a:cubicBezTo>
                    <a:pt x="413" y="1253"/>
                    <a:pt x="437" y="1243"/>
                    <a:pt x="448" y="1239"/>
                  </a:cubicBezTo>
                  <a:cubicBezTo>
                    <a:pt x="462" y="1235"/>
                    <a:pt x="462" y="1229"/>
                    <a:pt x="451" y="1218"/>
                  </a:cubicBezTo>
                  <a:cubicBezTo>
                    <a:pt x="445" y="1211"/>
                    <a:pt x="451" y="1194"/>
                    <a:pt x="469" y="1184"/>
                  </a:cubicBezTo>
                  <a:cubicBezTo>
                    <a:pt x="478" y="1177"/>
                    <a:pt x="485" y="1173"/>
                    <a:pt x="490" y="1173"/>
                  </a:cubicBezTo>
                  <a:cubicBezTo>
                    <a:pt x="497" y="1173"/>
                    <a:pt x="500" y="1183"/>
                    <a:pt x="500" y="1205"/>
                  </a:cubicBezTo>
                  <a:cubicBezTo>
                    <a:pt x="502" y="1229"/>
                    <a:pt x="510" y="1241"/>
                    <a:pt x="519" y="1241"/>
                  </a:cubicBezTo>
                  <a:cubicBezTo>
                    <a:pt x="530" y="1241"/>
                    <a:pt x="543" y="1226"/>
                    <a:pt x="552" y="1197"/>
                  </a:cubicBezTo>
                  <a:cubicBezTo>
                    <a:pt x="559" y="1178"/>
                    <a:pt x="563" y="1169"/>
                    <a:pt x="565" y="1169"/>
                  </a:cubicBezTo>
                  <a:cubicBezTo>
                    <a:pt x="568" y="1169"/>
                    <a:pt x="570" y="1178"/>
                    <a:pt x="573" y="1197"/>
                  </a:cubicBezTo>
                  <a:cubicBezTo>
                    <a:pt x="576" y="1219"/>
                    <a:pt x="586" y="1228"/>
                    <a:pt x="613" y="1228"/>
                  </a:cubicBezTo>
                  <a:cubicBezTo>
                    <a:pt x="621" y="1228"/>
                    <a:pt x="631" y="1227"/>
                    <a:pt x="642" y="1225"/>
                  </a:cubicBezTo>
                  <a:cubicBezTo>
                    <a:pt x="680" y="1222"/>
                    <a:pt x="701" y="1211"/>
                    <a:pt x="695" y="1205"/>
                  </a:cubicBezTo>
                  <a:cubicBezTo>
                    <a:pt x="684" y="1197"/>
                    <a:pt x="757" y="1184"/>
                    <a:pt x="858" y="1173"/>
                  </a:cubicBezTo>
                  <a:cubicBezTo>
                    <a:pt x="1038" y="1155"/>
                    <a:pt x="1149" y="1139"/>
                    <a:pt x="1402" y="1090"/>
                  </a:cubicBezTo>
                  <a:cubicBezTo>
                    <a:pt x="1469" y="1078"/>
                    <a:pt x="1536" y="1068"/>
                    <a:pt x="1565" y="1068"/>
                  </a:cubicBezTo>
                  <a:cubicBezTo>
                    <a:pt x="1569" y="1068"/>
                    <a:pt x="1573" y="1068"/>
                    <a:pt x="1576" y="1069"/>
                  </a:cubicBezTo>
                  <a:cubicBezTo>
                    <a:pt x="1596" y="1069"/>
                    <a:pt x="1670" y="1059"/>
                    <a:pt x="1735" y="1048"/>
                  </a:cubicBezTo>
                  <a:cubicBezTo>
                    <a:pt x="1776" y="1040"/>
                    <a:pt x="1812" y="1036"/>
                    <a:pt x="1842" y="1036"/>
                  </a:cubicBezTo>
                  <a:cubicBezTo>
                    <a:pt x="1905" y="1036"/>
                    <a:pt x="1941" y="1053"/>
                    <a:pt x="1936" y="1083"/>
                  </a:cubicBezTo>
                  <a:cubicBezTo>
                    <a:pt x="1934" y="1094"/>
                    <a:pt x="1936" y="1100"/>
                    <a:pt x="1953" y="1100"/>
                  </a:cubicBezTo>
                  <a:cubicBezTo>
                    <a:pt x="1972" y="1100"/>
                    <a:pt x="2010" y="1093"/>
                    <a:pt x="2086" y="1076"/>
                  </a:cubicBezTo>
                  <a:cubicBezTo>
                    <a:pt x="2179" y="1059"/>
                    <a:pt x="2221" y="1041"/>
                    <a:pt x="2256" y="1006"/>
                  </a:cubicBezTo>
                  <a:cubicBezTo>
                    <a:pt x="2262" y="1000"/>
                    <a:pt x="2268" y="996"/>
                    <a:pt x="2273" y="996"/>
                  </a:cubicBezTo>
                  <a:cubicBezTo>
                    <a:pt x="2278" y="996"/>
                    <a:pt x="2282" y="1000"/>
                    <a:pt x="2283" y="1006"/>
                  </a:cubicBezTo>
                  <a:cubicBezTo>
                    <a:pt x="2285" y="1013"/>
                    <a:pt x="2290" y="1015"/>
                    <a:pt x="2298" y="1015"/>
                  </a:cubicBezTo>
                  <a:cubicBezTo>
                    <a:pt x="2308" y="1015"/>
                    <a:pt x="2322" y="1011"/>
                    <a:pt x="2336" y="1003"/>
                  </a:cubicBezTo>
                  <a:cubicBezTo>
                    <a:pt x="2353" y="994"/>
                    <a:pt x="2363" y="990"/>
                    <a:pt x="2367" y="990"/>
                  </a:cubicBezTo>
                  <a:lnTo>
                    <a:pt x="2367" y="990"/>
                  </a:lnTo>
                  <a:cubicBezTo>
                    <a:pt x="2371" y="990"/>
                    <a:pt x="2369" y="994"/>
                    <a:pt x="2360" y="1003"/>
                  </a:cubicBezTo>
                  <a:cubicBezTo>
                    <a:pt x="2341" y="1023"/>
                    <a:pt x="2344" y="1034"/>
                    <a:pt x="2373" y="1034"/>
                  </a:cubicBezTo>
                  <a:cubicBezTo>
                    <a:pt x="2394" y="1034"/>
                    <a:pt x="2428" y="1029"/>
                    <a:pt x="2477" y="1017"/>
                  </a:cubicBezTo>
                  <a:cubicBezTo>
                    <a:pt x="2526" y="1008"/>
                    <a:pt x="2572" y="1002"/>
                    <a:pt x="2595" y="1002"/>
                  </a:cubicBezTo>
                  <a:cubicBezTo>
                    <a:pt x="2600" y="1002"/>
                    <a:pt x="2604" y="1002"/>
                    <a:pt x="2606" y="1003"/>
                  </a:cubicBezTo>
                  <a:cubicBezTo>
                    <a:pt x="2608" y="1003"/>
                    <a:pt x="2609" y="1004"/>
                    <a:pt x="2610" y="1004"/>
                  </a:cubicBezTo>
                  <a:cubicBezTo>
                    <a:pt x="2621" y="1004"/>
                    <a:pt x="2635" y="994"/>
                    <a:pt x="2640" y="976"/>
                  </a:cubicBezTo>
                  <a:cubicBezTo>
                    <a:pt x="2645" y="964"/>
                    <a:pt x="2649" y="957"/>
                    <a:pt x="2652" y="957"/>
                  </a:cubicBezTo>
                  <a:cubicBezTo>
                    <a:pt x="2654" y="957"/>
                    <a:pt x="2657" y="961"/>
                    <a:pt x="2658" y="968"/>
                  </a:cubicBezTo>
                  <a:cubicBezTo>
                    <a:pt x="2661" y="975"/>
                    <a:pt x="2681" y="978"/>
                    <a:pt x="2710" y="978"/>
                  </a:cubicBezTo>
                  <a:cubicBezTo>
                    <a:pt x="2789" y="978"/>
                    <a:pt x="2936" y="957"/>
                    <a:pt x="3029" y="926"/>
                  </a:cubicBezTo>
                  <a:cubicBezTo>
                    <a:pt x="3057" y="918"/>
                    <a:pt x="3085" y="914"/>
                    <a:pt x="3108" y="914"/>
                  </a:cubicBezTo>
                  <a:cubicBezTo>
                    <a:pt x="3123" y="914"/>
                    <a:pt x="3135" y="916"/>
                    <a:pt x="3143" y="920"/>
                  </a:cubicBezTo>
                  <a:cubicBezTo>
                    <a:pt x="3149" y="922"/>
                    <a:pt x="3156" y="923"/>
                    <a:pt x="3163" y="923"/>
                  </a:cubicBezTo>
                  <a:cubicBezTo>
                    <a:pt x="3178" y="923"/>
                    <a:pt x="3193" y="919"/>
                    <a:pt x="3199" y="910"/>
                  </a:cubicBezTo>
                  <a:cubicBezTo>
                    <a:pt x="3230" y="882"/>
                    <a:pt x="3401" y="837"/>
                    <a:pt x="3457" y="837"/>
                  </a:cubicBezTo>
                  <a:cubicBezTo>
                    <a:pt x="3465" y="837"/>
                    <a:pt x="3471" y="838"/>
                    <a:pt x="3473" y="840"/>
                  </a:cubicBezTo>
                  <a:cubicBezTo>
                    <a:pt x="3477" y="845"/>
                    <a:pt x="3482" y="847"/>
                    <a:pt x="3488" y="847"/>
                  </a:cubicBezTo>
                  <a:cubicBezTo>
                    <a:pt x="3499" y="847"/>
                    <a:pt x="3513" y="839"/>
                    <a:pt x="3529" y="822"/>
                  </a:cubicBezTo>
                  <a:cubicBezTo>
                    <a:pt x="3557" y="796"/>
                    <a:pt x="3575" y="783"/>
                    <a:pt x="3585" y="783"/>
                  </a:cubicBezTo>
                  <a:cubicBezTo>
                    <a:pt x="3593" y="783"/>
                    <a:pt x="3596" y="793"/>
                    <a:pt x="3595" y="812"/>
                  </a:cubicBezTo>
                  <a:cubicBezTo>
                    <a:pt x="3593" y="827"/>
                    <a:pt x="3598" y="834"/>
                    <a:pt x="3615" y="834"/>
                  </a:cubicBezTo>
                  <a:cubicBezTo>
                    <a:pt x="3631" y="834"/>
                    <a:pt x="3655" y="829"/>
                    <a:pt x="3692" y="819"/>
                  </a:cubicBezTo>
                  <a:cubicBezTo>
                    <a:pt x="3747" y="806"/>
                    <a:pt x="3810" y="781"/>
                    <a:pt x="3830" y="764"/>
                  </a:cubicBezTo>
                  <a:cubicBezTo>
                    <a:pt x="3845" y="749"/>
                    <a:pt x="3855" y="742"/>
                    <a:pt x="3862" y="742"/>
                  </a:cubicBezTo>
                  <a:cubicBezTo>
                    <a:pt x="3868" y="742"/>
                    <a:pt x="3873" y="748"/>
                    <a:pt x="3876" y="760"/>
                  </a:cubicBezTo>
                  <a:cubicBezTo>
                    <a:pt x="3880" y="771"/>
                    <a:pt x="3890" y="777"/>
                    <a:pt x="3908" y="777"/>
                  </a:cubicBezTo>
                  <a:cubicBezTo>
                    <a:pt x="3923" y="777"/>
                    <a:pt x="3943" y="773"/>
                    <a:pt x="3969" y="767"/>
                  </a:cubicBezTo>
                  <a:cubicBezTo>
                    <a:pt x="4049" y="743"/>
                    <a:pt x="4205" y="718"/>
                    <a:pt x="4376" y="702"/>
                  </a:cubicBezTo>
                  <a:cubicBezTo>
                    <a:pt x="4386" y="700"/>
                    <a:pt x="4397" y="700"/>
                    <a:pt x="4406" y="700"/>
                  </a:cubicBezTo>
                  <a:cubicBezTo>
                    <a:pt x="4432" y="700"/>
                    <a:pt x="4454" y="703"/>
                    <a:pt x="4462" y="708"/>
                  </a:cubicBezTo>
                  <a:cubicBezTo>
                    <a:pt x="4471" y="715"/>
                    <a:pt x="4490" y="717"/>
                    <a:pt x="4514" y="717"/>
                  </a:cubicBezTo>
                  <a:cubicBezTo>
                    <a:pt x="4581" y="717"/>
                    <a:pt x="4684" y="696"/>
                    <a:pt x="4705" y="670"/>
                  </a:cubicBezTo>
                  <a:cubicBezTo>
                    <a:pt x="4719" y="649"/>
                    <a:pt x="4722" y="628"/>
                    <a:pt x="4712" y="622"/>
                  </a:cubicBezTo>
                  <a:cubicBezTo>
                    <a:pt x="4701" y="614"/>
                    <a:pt x="4712" y="604"/>
                    <a:pt x="4730" y="598"/>
                  </a:cubicBezTo>
                  <a:cubicBezTo>
                    <a:pt x="4735" y="596"/>
                    <a:pt x="4740" y="596"/>
                    <a:pt x="4744" y="596"/>
                  </a:cubicBezTo>
                  <a:cubicBezTo>
                    <a:pt x="4758" y="596"/>
                    <a:pt x="4768" y="601"/>
                    <a:pt x="4771" y="611"/>
                  </a:cubicBezTo>
                  <a:cubicBezTo>
                    <a:pt x="4775" y="622"/>
                    <a:pt x="4767" y="632"/>
                    <a:pt x="4757" y="635"/>
                  </a:cubicBezTo>
                  <a:cubicBezTo>
                    <a:pt x="4746" y="635"/>
                    <a:pt x="4736" y="652"/>
                    <a:pt x="4733" y="667"/>
                  </a:cubicBezTo>
                  <a:cubicBezTo>
                    <a:pt x="4733" y="679"/>
                    <a:pt x="4744" y="684"/>
                    <a:pt x="4768" y="684"/>
                  </a:cubicBezTo>
                  <a:cubicBezTo>
                    <a:pt x="4779" y="684"/>
                    <a:pt x="4793" y="683"/>
                    <a:pt x="4809" y="681"/>
                  </a:cubicBezTo>
                  <a:cubicBezTo>
                    <a:pt x="4850" y="670"/>
                    <a:pt x="4882" y="656"/>
                    <a:pt x="4879" y="646"/>
                  </a:cubicBezTo>
                  <a:cubicBezTo>
                    <a:pt x="4875" y="635"/>
                    <a:pt x="4889" y="628"/>
                    <a:pt x="4909" y="628"/>
                  </a:cubicBezTo>
                  <a:cubicBezTo>
                    <a:pt x="4912" y="629"/>
                    <a:pt x="4915" y="629"/>
                    <a:pt x="4918" y="629"/>
                  </a:cubicBezTo>
                  <a:cubicBezTo>
                    <a:pt x="4936" y="629"/>
                    <a:pt x="4944" y="619"/>
                    <a:pt x="4938" y="598"/>
                  </a:cubicBezTo>
                  <a:cubicBezTo>
                    <a:pt x="4931" y="579"/>
                    <a:pt x="4930" y="570"/>
                    <a:pt x="4935" y="570"/>
                  </a:cubicBezTo>
                  <a:lnTo>
                    <a:pt x="4935" y="570"/>
                  </a:lnTo>
                  <a:cubicBezTo>
                    <a:pt x="4938" y="570"/>
                    <a:pt x="4944" y="575"/>
                    <a:pt x="4954" y="583"/>
                  </a:cubicBezTo>
                  <a:cubicBezTo>
                    <a:pt x="4972" y="593"/>
                    <a:pt x="4983" y="614"/>
                    <a:pt x="4979" y="625"/>
                  </a:cubicBezTo>
                  <a:cubicBezTo>
                    <a:pt x="4976" y="632"/>
                    <a:pt x="4980" y="637"/>
                    <a:pt x="4987" y="637"/>
                  </a:cubicBezTo>
                  <a:cubicBezTo>
                    <a:pt x="4989" y="637"/>
                    <a:pt x="4993" y="636"/>
                    <a:pt x="4996" y="635"/>
                  </a:cubicBezTo>
                  <a:cubicBezTo>
                    <a:pt x="5010" y="632"/>
                    <a:pt x="5017" y="618"/>
                    <a:pt x="5014" y="608"/>
                  </a:cubicBezTo>
                  <a:cubicBezTo>
                    <a:pt x="5010" y="596"/>
                    <a:pt x="5009" y="591"/>
                    <a:pt x="5013" y="591"/>
                  </a:cubicBezTo>
                  <a:lnTo>
                    <a:pt x="5013" y="591"/>
                  </a:lnTo>
                  <a:cubicBezTo>
                    <a:pt x="5016" y="591"/>
                    <a:pt x="5022" y="594"/>
                    <a:pt x="5031" y="601"/>
                  </a:cubicBezTo>
                  <a:cubicBezTo>
                    <a:pt x="5044" y="611"/>
                    <a:pt x="5073" y="616"/>
                    <a:pt x="5103" y="616"/>
                  </a:cubicBezTo>
                  <a:cubicBezTo>
                    <a:pt x="5112" y="616"/>
                    <a:pt x="5122" y="615"/>
                    <a:pt x="5132" y="614"/>
                  </a:cubicBezTo>
                  <a:cubicBezTo>
                    <a:pt x="5194" y="608"/>
                    <a:pt x="5204" y="601"/>
                    <a:pt x="5194" y="573"/>
                  </a:cubicBezTo>
                  <a:cubicBezTo>
                    <a:pt x="5190" y="556"/>
                    <a:pt x="5190" y="548"/>
                    <a:pt x="5194" y="548"/>
                  </a:cubicBezTo>
                  <a:cubicBezTo>
                    <a:pt x="5198" y="548"/>
                    <a:pt x="5203" y="552"/>
                    <a:pt x="5212" y="559"/>
                  </a:cubicBezTo>
                  <a:cubicBezTo>
                    <a:pt x="5223" y="568"/>
                    <a:pt x="5231" y="572"/>
                    <a:pt x="5238" y="572"/>
                  </a:cubicBezTo>
                  <a:cubicBezTo>
                    <a:pt x="5248" y="572"/>
                    <a:pt x="5256" y="564"/>
                    <a:pt x="5271" y="545"/>
                  </a:cubicBezTo>
                  <a:cubicBezTo>
                    <a:pt x="5280" y="531"/>
                    <a:pt x="5288" y="524"/>
                    <a:pt x="5294" y="524"/>
                  </a:cubicBezTo>
                  <a:cubicBezTo>
                    <a:pt x="5299" y="524"/>
                    <a:pt x="5302" y="528"/>
                    <a:pt x="5305" y="535"/>
                  </a:cubicBezTo>
                  <a:cubicBezTo>
                    <a:pt x="5307" y="542"/>
                    <a:pt x="5312" y="545"/>
                    <a:pt x="5320" y="545"/>
                  </a:cubicBezTo>
                  <a:cubicBezTo>
                    <a:pt x="5328" y="545"/>
                    <a:pt x="5340" y="542"/>
                    <a:pt x="5354" y="535"/>
                  </a:cubicBezTo>
                  <a:cubicBezTo>
                    <a:pt x="5368" y="526"/>
                    <a:pt x="5383" y="523"/>
                    <a:pt x="5397" y="523"/>
                  </a:cubicBezTo>
                  <a:cubicBezTo>
                    <a:pt x="5432" y="523"/>
                    <a:pt x="5458" y="548"/>
                    <a:pt x="5430" y="573"/>
                  </a:cubicBezTo>
                  <a:cubicBezTo>
                    <a:pt x="5412" y="590"/>
                    <a:pt x="5420" y="601"/>
                    <a:pt x="5447" y="608"/>
                  </a:cubicBezTo>
                  <a:cubicBezTo>
                    <a:pt x="5464" y="612"/>
                    <a:pt x="5479" y="614"/>
                    <a:pt x="5490" y="614"/>
                  </a:cubicBezTo>
                  <a:cubicBezTo>
                    <a:pt x="5514" y="614"/>
                    <a:pt x="5522" y="605"/>
                    <a:pt x="5503" y="593"/>
                  </a:cubicBezTo>
                  <a:cubicBezTo>
                    <a:pt x="5487" y="579"/>
                    <a:pt x="5488" y="572"/>
                    <a:pt x="5506" y="572"/>
                  </a:cubicBezTo>
                  <a:cubicBezTo>
                    <a:pt x="5519" y="572"/>
                    <a:pt x="5540" y="576"/>
                    <a:pt x="5569" y="583"/>
                  </a:cubicBezTo>
                  <a:cubicBezTo>
                    <a:pt x="5600" y="591"/>
                    <a:pt x="5643" y="595"/>
                    <a:pt x="5678" y="595"/>
                  </a:cubicBezTo>
                  <a:cubicBezTo>
                    <a:pt x="5724" y="595"/>
                    <a:pt x="5760" y="588"/>
                    <a:pt x="5745" y="577"/>
                  </a:cubicBezTo>
                  <a:cubicBezTo>
                    <a:pt x="5735" y="569"/>
                    <a:pt x="5756" y="559"/>
                    <a:pt x="5787" y="552"/>
                  </a:cubicBezTo>
                  <a:cubicBezTo>
                    <a:pt x="6072" y="503"/>
                    <a:pt x="6183" y="486"/>
                    <a:pt x="6232" y="486"/>
                  </a:cubicBezTo>
                  <a:cubicBezTo>
                    <a:pt x="6283" y="483"/>
                    <a:pt x="6453" y="455"/>
                    <a:pt x="6606" y="420"/>
                  </a:cubicBezTo>
                  <a:cubicBezTo>
                    <a:pt x="6611" y="419"/>
                    <a:pt x="6616" y="419"/>
                    <a:pt x="6621" y="419"/>
                  </a:cubicBezTo>
                  <a:cubicBezTo>
                    <a:pt x="6636" y="419"/>
                    <a:pt x="6649" y="423"/>
                    <a:pt x="6651" y="434"/>
                  </a:cubicBezTo>
                  <a:cubicBezTo>
                    <a:pt x="6653" y="439"/>
                    <a:pt x="6657" y="442"/>
                    <a:pt x="6664" y="442"/>
                  </a:cubicBezTo>
                  <a:cubicBezTo>
                    <a:pt x="6670" y="442"/>
                    <a:pt x="6678" y="439"/>
                    <a:pt x="6686" y="434"/>
                  </a:cubicBezTo>
                  <a:cubicBezTo>
                    <a:pt x="6697" y="427"/>
                    <a:pt x="6710" y="423"/>
                    <a:pt x="6720" y="423"/>
                  </a:cubicBezTo>
                  <a:cubicBezTo>
                    <a:pt x="6726" y="423"/>
                    <a:pt x="6731" y="425"/>
                    <a:pt x="6735" y="427"/>
                  </a:cubicBezTo>
                  <a:cubicBezTo>
                    <a:pt x="6739" y="431"/>
                    <a:pt x="6747" y="433"/>
                    <a:pt x="6758" y="433"/>
                  </a:cubicBezTo>
                  <a:cubicBezTo>
                    <a:pt x="6775" y="433"/>
                    <a:pt x="6797" y="429"/>
                    <a:pt x="6818" y="420"/>
                  </a:cubicBezTo>
                  <a:cubicBezTo>
                    <a:pt x="6841" y="411"/>
                    <a:pt x="6862" y="406"/>
                    <a:pt x="6875" y="406"/>
                  </a:cubicBezTo>
                  <a:cubicBezTo>
                    <a:pt x="6881" y="406"/>
                    <a:pt x="6886" y="408"/>
                    <a:pt x="6887" y="410"/>
                  </a:cubicBezTo>
                  <a:cubicBezTo>
                    <a:pt x="6888" y="414"/>
                    <a:pt x="6905" y="416"/>
                    <a:pt x="6932" y="416"/>
                  </a:cubicBezTo>
                  <a:cubicBezTo>
                    <a:pt x="7018" y="416"/>
                    <a:pt x="7202" y="398"/>
                    <a:pt x="7210" y="382"/>
                  </a:cubicBezTo>
                  <a:cubicBezTo>
                    <a:pt x="7212" y="379"/>
                    <a:pt x="7219" y="377"/>
                    <a:pt x="7227" y="377"/>
                  </a:cubicBezTo>
                  <a:cubicBezTo>
                    <a:pt x="7236" y="377"/>
                    <a:pt x="7246" y="379"/>
                    <a:pt x="7255" y="382"/>
                  </a:cubicBezTo>
                  <a:cubicBezTo>
                    <a:pt x="7262" y="385"/>
                    <a:pt x="7270" y="387"/>
                    <a:pt x="7277" y="387"/>
                  </a:cubicBezTo>
                  <a:cubicBezTo>
                    <a:pt x="7293" y="387"/>
                    <a:pt x="7308" y="379"/>
                    <a:pt x="7327" y="364"/>
                  </a:cubicBezTo>
                  <a:cubicBezTo>
                    <a:pt x="7356" y="342"/>
                    <a:pt x="7376" y="331"/>
                    <a:pt x="7384" y="331"/>
                  </a:cubicBezTo>
                  <a:cubicBezTo>
                    <a:pt x="7390" y="331"/>
                    <a:pt x="7391" y="336"/>
                    <a:pt x="7387" y="348"/>
                  </a:cubicBezTo>
                  <a:cubicBezTo>
                    <a:pt x="7384" y="357"/>
                    <a:pt x="7391" y="361"/>
                    <a:pt x="7405" y="361"/>
                  </a:cubicBezTo>
                  <a:cubicBezTo>
                    <a:pt x="7412" y="361"/>
                    <a:pt x="7421" y="360"/>
                    <a:pt x="7432" y="358"/>
                  </a:cubicBezTo>
                  <a:cubicBezTo>
                    <a:pt x="7460" y="351"/>
                    <a:pt x="7556" y="330"/>
                    <a:pt x="7644" y="316"/>
                  </a:cubicBezTo>
                  <a:cubicBezTo>
                    <a:pt x="7730" y="302"/>
                    <a:pt x="7796" y="285"/>
                    <a:pt x="7790" y="281"/>
                  </a:cubicBezTo>
                  <a:cubicBezTo>
                    <a:pt x="7788" y="280"/>
                    <a:pt x="7783" y="280"/>
                    <a:pt x="7774" y="280"/>
                  </a:cubicBezTo>
                  <a:cubicBezTo>
                    <a:pt x="7695" y="280"/>
                    <a:pt x="7344" y="319"/>
                    <a:pt x="7168" y="348"/>
                  </a:cubicBezTo>
                  <a:cubicBezTo>
                    <a:pt x="7092" y="361"/>
                    <a:pt x="7005" y="375"/>
                    <a:pt x="6970" y="382"/>
                  </a:cubicBezTo>
                  <a:cubicBezTo>
                    <a:pt x="6955" y="384"/>
                    <a:pt x="6937" y="384"/>
                    <a:pt x="6920" y="384"/>
                  </a:cubicBezTo>
                  <a:cubicBezTo>
                    <a:pt x="6904" y="384"/>
                    <a:pt x="6889" y="384"/>
                    <a:pt x="6880" y="382"/>
                  </a:cubicBezTo>
                  <a:cubicBezTo>
                    <a:pt x="6876" y="381"/>
                    <a:pt x="6871" y="381"/>
                    <a:pt x="6867" y="381"/>
                  </a:cubicBezTo>
                  <a:cubicBezTo>
                    <a:pt x="6854" y="381"/>
                    <a:pt x="6843" y="384"/>
                    <a:pt x="6835" y="389"/>
                  </a:cubicBezTo>
                  <a:cubicBezTo>
                    <a:pt x="6833" y="391"/>
                    <a:pt x="6829" y="393"/>
                    <a:pt x="6825" y="393"/>
                  </a:cubicBezTo>
                  <a:cubicBezTo>
                    <a:pt x="6815" y="393"/>
                    <a:pt x="6801" y="387"/>
                    <a:pt x="6786" y="375"/>
                  </a:cubicBezTo>
                  <a:cubicBezTo>
                    <a:pt x="6759" y="354"/>
                    <a:pt x="6762" y="348"/>
                    <a:pt x="6804" y="334"/>
                  </a:cubicBezTo>
                  <a:cubicBezTo>
                    <a:pt x="6817" y="330"/>
                    <a:pt x="6827" y="328"/>
                    <a:pt x="6834" y="328"/>
                  </a:cubicBezTo>
                  <a:cubicBezTo>
                    <a:pt x="6847" y="328"/>
                    <a:pt x="6851" y="333"/>
                    <a:pt x="6849" y="344"/>
                  </a:cubicBezTo>
                  <a:cubicBezTo>
                    <a:pt x="6846" y="349"/>
                    <a:pt x="6846" y="351"/>
                    <a:pt x="6848" y="351"/>
                  </a:cubicBezTo>
                  <a:cubicBezTo>
                    <a:pt x="6851" y="351"/>
                    <a:pt x="6860" y="344"/>
                    <a:pt x="6874" y="330"/>
                  </a:cubicBezTo>
                  <a:cubicBezTo>
                    <a:pt x="6883" y="316"/>
                    <a:pt x="6891" y="309"/>
                    <a:pt x="6895" y="309"/>
                  </a:cubicBezTo>
                  <a:cubicBezTo>
                    <a:pt x="6898" y="309"/>
                    <a:pt x="6899" y="312"/>
                    <a:pt x="6898" y="319"/>
                  </a:cubicBezTo>
                  <a:cubicBezTo>
                    <a:pt x="6894" y="331"/>
                    <a:pt x="6900" y="338"/>
                    <a:pt x="6920" y="338"/>
                  </a:cubicBezTo>
                  <a:cubicBezTo>
                    <a:pt x="6934" y="338"/>
                    <a:pt x="6957" y="334"/>
                    <a:pt x="6988" y="327"/>
                  </a:cubicBezTo>
                  <a:cubicBezTo>
                    <a:pt x="7088" y="302"/>
                    <a:pt x="7158" y="292"/>
                    <a:pt x="7258" y="281"/>
                  </a:cubicBezTo>
                  <a:cubicBezTo>
                    <a:pt x="7290" y="278"/>
                    <a:pt x="7377" y="268"/>
                    <a:pt x="7457" y="257"/>
                  </a:cubicBezTo>
                  <a:cubicBezTo>
                    <a:pt x="7518" y="249"/>
                    <a:pt x="7595" y="242"/>
                    <a:pt x="7648" y="242"/>
                  </a:cubicBezTo>
                  <a:cubicBezTo>
                    <a:pt x="7661" y="242"/>
                    <a:pt x="7672" y="243"/>
                    <a:pt x="7681" y="244"/>
                  </a:cubicBezTo>
                  <a:cubicBezTo>
                    <a:pt x="7687" y="244"/>
                    <a:pt x="7693" y="244"/>
                    <a:pt x="7701" y="244"/>
                  </a:cubicBezTo>
                  <a:cubicBezTo>
                    <a:pt x="7754" y="244"/>
                    <a:pt x="7848" y="234"/>
                    <a:pt x="7924" y="219"/>
                  </a:cubicBezTo>
                  <a:cubicBezTo>
                    <a:pt x="8011" y="205"/>
                    <a:pt x="8108" y="191"/>
                    <a:pt x="8143" y="191"/>
                  </a:cubicBezTo>
                  <a:cubicBezTo>
                    <a:pt x="8188" y="191"/>
                    <a:pt x="8198" y="185"/>
                    <a:pt x="8181" y="170"/>
                  </a:cubicBezTo>
                  <a:cubicBezTo>
                    <a:pt x="8168" y="160"/>
                    <a:pt x="8168" y="150"/>
                    <a:pt x="8181" y="146"/>
                  </a:cubicBezTo>
                  <a:cubicBezTo>
                    <a:pt x="8183" y="146"/>
                    <a:pt x="8186" y="145"/>
                    <a:pt x="8188" y="145"/>
                  </a:cubicBezTo>
                  <a:cubicBezTo>
                    <a:pt x="8200" y="145"/>
                    <a:pt x="8210" y="151"/>
                    <a:pt x="8213" y="160"/>
                  </a:cubicBezTo>
                  <a:cubicBezTo>
                    <a:pt x="8214" y="166"/>
                    <a:pt x="8225" y="170"/>
                    <a:pt x="8240" y="170"/>
                  </a:cubicBezTo>
                  <a:cubicBezTo>
                    <a:pt x="8250" y="170"/>
                    <a:pt x="8264" y="168"/>
                    <a:pt x="8278" y="164"/>
                  </a:cubicBezTo>
                  <a:cubicBezTo>
                    <a:pt x="8337" y="146"/>
                    <a:pt x="8337" y="146"/>
                    <a:pt x="8282" y="135"/>
                  </a:cubicBezTo>
                  <a:cubicBezTo>
                    <a:pt x="8251" y="129"/>
                    <a:pt x="8223" y="115"/>
                    <a:pt x="8219" y="105"/>
                  </a:cubicBezTo>
                  <a:cubicBezTo>
                    <a:pt x="8217" y="98"/>
                    <a:pt x="8182" y="95"/>
                    <a:pt x="8137" y="95"/>
                  </a:cubicBezTo>
                  <a:cubicBezTo>
                    <a:pt x="8049" y="95"/>
                    <a:pt x="7920" y="106"/>
                    <a:pt x="7910" y="122"/>
                  </a:cubicBezTo>
                  <a:cubicBezTo>
                    <a:pt x="7908" y="126"/>
                    <a:pt x="7911" y="128"/>
                    <a:pt x="7918" y="128"/>
                  </a:cubicBezTo>
                  <a:cubicBezTo>
                    <a:pt x="7922" y="128"/>
                    <a:pt x="7928" y="127"/>
                    <a:pt x="7935" y="125"/>
                  </a:cubicBezTo>
                  <a:cubicBezTo>
                    <a:pt x="7941" y="124"/>
                    <a:pt x="7946" y="123"/>
                    <a:pt x="7950" y="123"/>
                  </a:cubicBezTo>
                  <a:cubicBezTo>
                    <a:pt x="7964" y="123"/>
                    <a:pt x="7975" y="130"/>
                    <a:pt x="7980" y="143"/>
                  </a:cubicBezTo>
                  <a:cubicBezTo>
                    <a:pt x="7987" y="167"/>
                    <a:pt x="7956" y="174"/>
                    <a:pt x="7814" y="185"/>
                  </a:cubicBezTo>
                  <a:cubicBezTo>
                    <a:pt x="7808" y="185"/>
                    <a:pt x="7803" y="185"/>
                    <a:pt x="7798" y="185"/>
                  </a:cubicBezTo>
                  <a:cubicBezTo>
                    <a:pt x="7731" y="185"/>
                    <a:pt x="7739" y="145"/>
                    <a:pt x="7817" y="135"/>
                  </a:cubicBezTo>
                  <a:cubicBezTo>
                    <a:pt x="7907" y="126"/>
                    <a:pt x="7897" y="104"/>
                    <a:pt x="7820" y="104"/>
                  </a:cubicBezTo>
                  <a:cubicBezTo>
                    <a:pt x="7811" y="104"/>
                    <a:pt x="7801" y="104"/>
                    <a:pt x="7790" y="105"/>
                  </a:cubicBezTo>
                  <a:cubicBezTo>
                    <a:pt x="7730" y="111"/>
                    <a:pt x="7702" y="122"/>
                    <a:pt x="7702" y="135"/>
                  </a:cubicBezTo>
                  <a:cubicBezTo>
                    <a:pt x="7699" y="153"/>
                    <a:pt x="7689" y="164"/>
                    <a:pt x="7678" y="167"/>
                  </a:cubicBezTo>
                  <a:cubicBezTo>
                    <a:pt x="7675" y="168"/>
                    <a:pt x="7672" y="168"/>
                    <a:pt x="7669" y="168"/>
                  </a:cubicBezTo>
                  <a:cubicBezTo>
                    <a:pt x="7662" y="168"/>
                    <a:pt x="7658" y="164"/>
                    <a:pt x="7660" y="156"/>
                  </a:cubicBezTo>
                  <a:cubicBezTo>
                    <a:pt x="7662" y="153"/>
                    <a:pt x="7658" y="152"/>
                    <a:pt x="7650" y="152"/>
                  </a:cubicBezTo>
                  <a:cubicBezTo>
                    <a:pt x="7629" y="152"/>
                    <a:pt x="7580" y="161"/>
                    <a:pt x="7522" y="174"/>
                  </a:cubicBezTo>
                  <a:cubicBezTo>
                    <a:pt x="7466" y="189"/>
                    <a:pt x="7414" y="199"/>
                    <a:pt x="7389" y="199"/>
                  </a:cubicBezTo>
                  <a:cubicBezTo>
                    <a:pt x="7380" y="199"/>
                    <a:pt x="7374" y="197"/>
                    <a:pt x="7373" y="195"/>
                  </a:cubicBezTo>
                  <a:cubicBezTo>
                    <a:pt x="7372" y="192"/>
                    <a:pt x="7370" y="191"/>
                    <a:pt x="7367" y="191"/>
                  </a:cubicBezTo>
                  <a:cubicBezTo>
                    <a:pt x="7362" y="191"/>
                    <a:pt x="7354" y="195"/>
                    <a:pt x="7345" y="202"/>
                  </a:cubicBezTo>
                  <a:cubicBezTo>
                    <a:pt x="7320" y="227"/>
                    <a:pt x="7251" y="244"/>
                    <a:pt x="7209" y="244"/>
                  </a:cubicBezTo>
                  <a:cubicBezTo>
                    <a:pt x="7192" y="244"/>
                    <a:pt x="7180" y="242"/>
                    <a:pt x="7175" y="236"/>
                  </a:cubicBezTo>
                  <a:cubicBezTo>
                    <a:pt x="7165" y="223"/>
                    <a:pt x="7182" y="209"/>
                    <a:pt x="7220" y="198"/>
                  </a:cubicBezTo>
                  <a:cubicBezTo>
                    <a:pt x="7255" y="191"/>
                    <a:pt x="7272" y="177"/>
                    <a:pt x="7262" y="174"/>
                  </a:cubicBezTo>
                  <a:cubicBezTo>
                    <a:pt x="7260" y="173"/>
                    <a:pt x="7257" y="172"/>
                    <a:pt x="7253" y="172"/>
                  </a:cubicBezTo>
                  <a:cubicBezTo>
                    <a:pt x="7232" y="172"/>
                    <a:pt x="7185" y="184"/>
                    <a:pt x="7133" y="198"/>
                  </a:cubicBezTo>
                  <a:cubicBezTo>
                    <a:pt x="7088" y="212"/>
                    <a:pt x="7061" y="219"/>
                    <a:pt x="7043" y="219"/>
                  </a:cubicBezTo>
                  <a:cubicBezTo>
                    <a:pt x="7025" y="219"/>
                    <a:pt x="7017" y="211"/>
                    <a:pt x="7012" y="195"/>
                  </a:cubicBezTo>
                  <a:cubicBezTo>
                    <a:pt x="7008" y="182"/>
                    <a:pt x="7005" y="175"/>
                    <a:pt x="7001" y="175"/>
                  </a:cubicBezTo>
                  <a:cubicBezTo>
                    <a:pt x="6998" y="175"/>
                    <a:pt x="6995" y="180"/>
                    <a:pt x="6991" y="191"/>
                  </a:cubicBezTo>
                  <a:cubicBezTo>
                    <a:pt x="6986" y="204"/>
                    <a:pt x="6981" y="210"/>
                    <a:pt x="6976" y="210"/>
                  </a:cubicBezTo>
                  <a:cubicBezTo>
                    <a:pt x="6971" y="210"/>
                    <a:pt x="6965" y="205"/>
                    <a:pt x="6957" y="195"/>
                  </a:cubicBezTo>
                  <a:cubicBezTo>
                    <a:pt x="6949" y="185"/>
                    <a:pt x="6941" y="181"/>
                    <a:pt x="6930" y="181"/>
                  </a:cubicBezTo>
                  <a:cubicBezTo>
                    <a:pt x="6916" y="181"/>
                    <a:pt x="6897" y="188"/>
                    <a:pt x="6869" y="202"/>
                  </a:cubicBezTo>
                  <a:cubicBezTo>
                    <a:pt x="6844" y="218"/>
                    <a:pt x="6820" y="225"/>
                    <a:pt x="6808" y="225"/>
                  </a:cubicBezTo>
                  <a:cubicBezTo>
                    <a:pt x="6804" y="225"/>
                    <a:pt x="6801" y="224"/>
                    <a:pt x="6800" y="223"/>
                  </a:cubicBezTo>
                  <a:cubicBezTo>
                    <a:pt x="6797" y="212"/>
                    <a:pt x="6776" y="205"/>
                    <a:pt x="6749" y="205"/>
                  </a:cubicBezTo>
                  <a:cubicBezTo>
                    <a:pt x="6720" y="209"/>
                    <a:pt x="6703" y="215"/>
                    <a:pt x="6707" y="226"/>
                  </a:cubicBezTo>
                  <a:cubicBezTo>
                    <a:pt x="6707" y="233"/>
                    <a:pt x="6696" y="239"/>
                    <a:pt x="6675" y="239"/>
                  </a:cubicBezTo>
                  <a:cubicBezTo>
                    <a:pt x="6651" y="236"/>
                    <a:pt x="6634" y="223"/>
                    <a:pt x="6627" y="209"/>
                  </a:cubicBezTo>
                  <a:cubicBezTo>
                    <a:pt x="6620" y="185"/>
                    <a:pt x="6641" y="177"/>
                    <a:pt x="6720" y="167"/>
                  </a:cubicBezTo>
                  <a:cubicBezTo>
                    <a:pt x="6856" y="153"/>
                    <a:pt x="6887" y="143"/>
                    <a:pt x="6936" y="90"/>
                  </a:cubicBezTo>
                  <a:cubicBezTo>
                    <a:pt x="6959" y="65"/>
                    <a:pt x="6959" y="52"/>
                    <a:pt x="6942" y="52"/>
                  </a:cubicBezTo>
                  <a:cubicBezTo>
                    <a:pt x="6930" y="52"/>
                    <a:pt x="6912" y="57"/>
                    <a:pt x="6887" y="70"/>
                  </a:cubicBezTo>
                  <a:cubicBezTo>
                    <a:pt x="6847" y="90"/>
                    <a:pt x="6718" y="115"/>
                    <a:pt x="6660" y="115"/>
                  </a:cubicBezTo>
                  <a:cubicBezTo>
                    <a:pt x="6648" y="115"/>
                    <a:pt x="6639" y="114"/>
                    <a:pt x="6634" y="111"/>
                  </a:cubicBezTo>
                  <a:cubicBezTo>
                    <a:pt x="6596" y="94"/>
                    <a:pt x="6661" y="25"/>
                    <a:pt x="6724" y="21"/>
                  </a:cubicBezTo>
                  <a:cubicBezTo>
                    <a:pt x="6765" y="18"/>
                    <a:pt x="6765" y="15"/>
                    <a:pt x="6735" y="4"/>
                  </a:cubicBezTo>
                  <a:cubicBezTo>
                    <a:pt x="6727" y="2"/>
                    <a:pt x="6716" y="1"/>
                    <a:pt x="67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4" name="Google Shape;4804;p35"/>
            <p:cNvSpPr/>
            <p:nvPr/>
          </p:nvSpPr>
          <p:spPr>
            <a:xfrm>
              <a:off x="5142175" y="1363000"/>
              <a:ext cx="4225" cy="1275"/>
            </a:xfrm>
            <a:custGeom>
              <a:avLst/>
              <a:gdLst/>
              <a:ahLst/>
              <a:cxnLst/>
              <a:rect l="l" t="t" r="r" b="b"/>
              <a:pathLst>
                <a:path w="169" h="51" extrusionOk="0">
                  <a:moveTo>
                    <a:pt x="49" y="0"/>
                  </a:moveTo>
                  <a:cubicBezTo>
                    <a:pt x="41" y="0"/>
                    <a:pt x="34" y="1"/>
                    <a:pt x="29" y="3"/>
                  </a:cubicBezTo>
                  <a:cubicBezTo>
                    <a:pt x="0" y="13"/>
                    <a:pt x="0" y="13"/>
                    <a:pt x="32" y="16"/>
                  </a:cubicBezTo>
                  <a:cubicBezTo>
                    <a:pt x="53" y="16"/>
                    <a:pt x="91" y="27"/>
                    <a:pt x="115" y="37"/>
                  </a:cubicBezTo>
                  <a:cubicBezTo>
                    <a:pt x="136" y="47"/>
                    <a:pt x="150" y="51"/>
                    <a:pt x="156" y="51"/>
                  </a:cubicBezTo>
                  <a:cubicBezTo>
                    <a:pt x="169" y="51"/>
                    <a:pt x="153" y="35"/>
                    <a:pt x="112" y="16"/>
                  </a:cubicBezTo>
                  <a:cubicBezTo>
                    <a:pt x="94" y="7"/>
                    <a:pt x="69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5" name="Google Shape;4805;p35"/>
            <p:cNvSpPr/>
            <p:nvPr/>
          </p:nvSpPr>
          <p:spPr>
            <a:xfrm>
              <a:off x="5142450" y="1356625"/>
              <a:ext cx="1650" cy="1575"/>
            </a:xfrm>
            <a:custGeom>
              <a:avLst/>
              <a:gdLst/>
              <a:ahLst/>
              <a:cxnLst/>
              <a:rect l="l" t="t" r="r" b="b"/>
              <a:pathLst>
                <a:path w="66" h="63" extrusionOk="0">
                  <a:moveTo>
                    <a:pt x="34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14" y="5"/>
                    <a:pt x="14" y="12"/>
                    <a:pt x="24" y="22"/>
                  </a:cubicBezTo>
                  <a:cubicBezTo>
                    <a:pt x="35" y="32"/>
                    <a:pt x="35" y="39"/>
                    <a:pt x="21" y="42"/>
                  </a:cubicBezTo>
                  <a:cubicBezTo>
                    <a:pt x="7" y="47"/>
                    <a:pt x="0" y="53"/>
                    <a:pt x="0" y="60"/>
                  </a:cubicBezTo>
                  <a:cubicBezTo>
                    <a:pt x="2" y="62"/>
                    <a:pt x="6" y="62"/>
                    <a:pt x="13" y="62"/>
                  </a:cubicBezTo>
                  <a:cubicBezTo>
                    <a:pt x="19" y="62"/>
                    <a:pt x="28" y="62"/>
                    <a:pt x="39" y="60"/>
                  </a:cubicBezTo>
                  <a:cubicBezTo>
                    <a:pt x="56" y="57"/>
                    <a:pt x="66" y="39"/>
                    <a:pt x="59" y="22"/>
                  </a:cubicBezTo>
                  <a:cubicBezTo>
                    <a:pt x="57" y="8"/>
                    <a:pt x="46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6" name="Google Shape;4806;p35"/>
            <p:cNvSpPr/>
            <p:nvPr/>
          </p:nvSpPr>
          <p:spPr>
            <a:xfrm>
              <a:off x="5140825" y="134075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85" y="1"/>
                  </a:moveTo>
                  <a:cubicBezTo>
                    <a:pt x="79" y="1"/>
                    <a:pt x="73" y="2"/>
                    <a:pt x="65" y="5"/>
                  </a:cubicBezTo>
                  <a:cubicBezTo>
                    <a:pt x="44" y="8"/>
                    <a:pt x="24" y="22"/>
                    <a:pt x="17" y="29"/>
                  </a:cubicBezTo>
                  <a:cubicBezTo>
                    <a:pt x="0" y="56"/>
                    <a:pt x="27" y="82"/>
                    <a:pt x="62" y="82"/>
                  </a:cubicBezTo>
                  <a:cubicBezTo>
                    <a:pt x="64" y="82"/>
                    <a:pt x="66" y="81"/>
                    <a:pt x="69" y="81"/>
                  </a:cubicBezTo>
                  <a:cubicBezTo>
                    <a:pt x="89" y="81"/>
                    <a:pt x="107" y="60"/>
                    <a:pt x="107" y="36"/>
                  </a:cubicBezTo>
                  <a:cubicBezTo>
                    <a:pt x="107" y="13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7" name="Google Shape;4807;p35"/>
            <p:cNvSpPr/>
            <p:nvPr/>
          </p:nvSpPr>
          <p:spPr>
            <a:xfrm>
              <a:off x="5148850" y="1362350"/>
              <a:ext cx="2100" cy="1075"/>
            </a:xfrm>
            <a:custGeom>
              <a:avLst/>
              <a:gdLst/>
              <a:ahLst/>
              <a:cxnLst/>
              <a:rect l="l" t="t" r="r" b="b"/>
              <a:pathLst>
                <a:path w="84" h="43" extrusionOk="0">
                  <a:moveTo>
                    <a:pt x="52" y="0"/>
                  </a:moveTo>
                  <a:cubicBezTo>
                    <a:pt x="43" y="0"/>
                    <a:pt x="27" y="7"/>
                    <a:pt x="18" y="18"/>
                  </a:cubicBezTo>
                  <a:cubicBezTo>
                    <a:pt x="1" y="36"/>
                    <a:pt x="1" y="39"/>
                    <a:pt x="25" y="42"/>
                  </a:cubicBezTo>
                  <a:cubicBezTo>
                    <a:pt x="60" y="42"/>
                    <a:pt x="84" y="15"/>
                    <a:pt x="56" y="1"/>
                  </a:cubicBezTo>
                  <a:cubicBezTo>
                    <a:pt x="55" y="0"/>
                    <a:pt x="54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8" name="Google Shape;4808;p35"/>
            <p:cNvSpPr/>
            <p:nvPr/>
          </p:nvSpPr>
          <p:spPr>
            <a:xfrm>
              <a:off x="5149950" y="1362200"/>
              <a:ext cx="5700" cy="3150"/>
            </a:xfrm>
            <a:custGeom>
              <a:avLst/>
              <a:gdLst/>
              <a:ahLst/>
              <a:cxnLst/>
              <a:rect l="l" t="t" r="r" b="b"/>
              <a:pathLst>
                <a:path w="228" h="126" extrusionOk="0">
                  <a:moveTo>
                    <a:pt x="198" y="0"/>
                  </a:moveTo>
                  <a:cubicBezTo>
                    <a:pt x="193" y="0"/>
                    <a:pt x="187" y="2"/>
                    <a:pt x="179" y="3"/>
                  </a:cubicBezTo>
                  <a:cubicBezTo>
                    <a:pt x="162" y="7"/>
                    <a:pt x="147" y="21"/>
                    <a:pt x="152" y="32"/>
                  </a:cubicBezTo>
                  <a:cubicBezTo>
                    <a:pt x="154" y="41"/>
                    <a:pt x="148" y="45"/>
                    <a:pt x="134" y="45"/>
                  </a:cubicBezTo>
                  <a:cubicBezTo>
                    <a:pt x="127" y="45"/>
                    <a:pt x="117" y="44"/>
                    <a:pt x="106" y="42"/>
                  </a:cubicBezTo>
                  <a:cubicBezTo>
                    <a:pt x="99" y="41"/>
                    <a:pt x="92" y="41"/>
                    <a:pt x="85" y="41"/>
                  </a:cubicBezTo>
                  <a:cubicBezTo>
                    <a:pt x="62" y="41"/>
                    <a:pt x="40" y="44"/>
                    <a:pt x="30" y="53"/>
                  </a:cubicBezTo>
                  <a:cubicBezTo>
                    <a:pt x="0" y="72"/>
                    <a:pt x="5" y="126"/>
                    <a:pt x="32" y="126"/>
                  </a:cubicBezTo>
                  <a:cubicBezTo>
                    <a:pt x="33" y="126"/>
                    <a:pt x="35" y="125"/>
                    <a:pt x="37" y="125"/>
                  </a:cubicBezTo>
                  <a:cubicBezTo>
                    <a:pt x="47" y="122"/>
                    <a:pt x="51" y="111"/>
                    <a:pt x="47" y="98"/>
                  </a:cubicBezTo>
                  <a:cubicBezTo>
                    <a:pt x="42" y="82"/>
                    <a:pt x="51" y="74"/>
                    <a:pt x="69" y="74"/>
                  </a:cubicBezTo>
                  <a:cubicBezTo>
                    <a:pt x="87" y="74"/>
                    <a:pt x="113" y="82"/>
                    <a:pt x="141" y="98"/>
                  </a:cubicBezTo>
                  <a:cubicBezTo>
                    <a:pt x="165" y="113"/>
                    <a:pt x="192" y="122"/>
                    <a:pt x="208" y="122"/>
                  </a:cubicBezTo>
                  <a:cubicBezTo>
                    <a:pt x="210" y="122"/>
                    <a:pt x="212" y="122"/>
                    <a:pt x="214" y="122"/>
                  </a:cubicBezTo>
                  <a:cubicBezTo>
                    <a:pt x="227" y="118"/>
                    <a:pt x="221" y="108"/>
                    <a:pt x="196" y="104"/>
                  </a:cubicBezTo>
                  <a:cubicBezTo>
                    <a:pt x="165" y="94"/>
                    <a:pt x="162" y="90"/>
                    <a:pt x="189" y="83"/>
                  </a:cubicBezTo>
                  <a:cubicBezTo>
                    <a:pt x="206" y="80"/>
                    <a:pt x="210" y="73"/>
                    <a:pt x="200" y="66"/>
                  </a:cubicBezTo>
                  <a:cubicBezTo>
                    <a:pt x="193" y="63"/>
                    <a:pt x="189" y="45"/>
                    <a:pt x="200" y="24"/>
                  </a:cubicBezTo>
                  <a:cubicBezTo>
                    <a:pt x="210" y="7"/>
                    <a:pt x="209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9" name="Google Shape;4809;p35"/>
            <p:cNvSpPr/>
            <p:nvPr/>
          </p:nvSpPr>
          <p:spPr>
            <a:xfrm>
              <a:off x="5154575" y="13656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1"/>
                    <a:pt x="39" y="4"/>
                  </a:cubicBezTo>
                  <a:cubicBezTo>
                    <a:pt x="15" y="7"/>
                    <a:pt x="1" y="18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0" y="22"/>
                    <a:pt x="43" y="18"/>
                    <a:pt x="56" y="10"/>
                  </a:cubicBezTo>
                  <a:cubicBezTo>
                    <a:pt x="66" y="4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0" name="Google Shape;4810;p35"/>
            <p:cNvSpPr/>
            <p:nvPr/>
          </p:nvSpPr>
          <p:spPr>
            <a:xfrm>
              <a:off x="5146325" y="1335175"/>
              <a:ext cx="2425" cy="675"/>
            </a:xfrm>
            <a:custGeom>
              <a:avLst/>
              <a:gdLst/>
              <a:ahLst/>
              <a:cxnLst/>
              <a:rect l="l" t="t" r="r" b="b"/>
              <a:pathLst>
                <a:path w="97" h="27" extrusionOk="0">
                  <a:moveTo>
                    <a:pt x="89" y="1"/>
                  </a:moveTo>
                  <a:cubicBezTo>
                    <a:pt x="82" y="1"/>
                    <a:pt x="70" y="2"/>
                    <a:pt x="53" y="5"/>
                  </a:cubicBezTo>
                  <a:cubicBezTo>
                    <a:pt x="18" y="16"/>
                    <a:pt x="1" y="23"/>
                    <a:pt x="18" y="26"/>
                  </a:cubicBezTo>
                  <a:cubicBezTo>
                    <a:pt x="33" y="26"/>
                    <a:pt x="63" y="20"/>
                    <a:pt x="84" y="10"/>
                  </a:cubicBezTo>
                  <a:cubicBezTo>
                    <a:pt x="96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1" name="Google Shape;4811;p35"/>
            <p:cNvSpPr/>
            <p:nvPr/>
          </p:nvSpPr>
          <p:spPr>
            <a:xfrm>
              <a:off x="5155700" y="1350650"/>
              <a:ext cx="67800" cy="16050"/>
            </a:xfrm>
            <a:custGeom>
              <a:avLst/>
              <a:gdLst/>
              <a:ahLst/>
              <a:cxnLst/>
              <a:rect l="l" t="t" r="r" b="b"/>
              <a:pathLst>
                <a:path w="2712" h="642" extrusionOk="0">
                  <a:moveTo>
                    <a:pt x="2369" y="104"/>
                  </a:moveTo>
                  <a:cubicBezTo>
                    <a:pt x="2379" y="104"/>
                    <a:pt x="2389" y="107"/>
                    <a:pt x="2399" y="115"/>
                  </a:cubicBezTo>
                  <a:cubicBezTo>
                    <a:pt x="2409" y="122"/>
                    <a:pt x="2415" y="153"/>
                    <a:pt x="2412" y="182"/>
                  </a:cubicBezTo>
                  <a:cubicBezTo>
                    <a:pt x="2410" y="202"/>
                    <a:pt x="2405" y="215"/>
                    <a:pt x="2400" y="215"/>
                  </a:cubicBezTo>
                  <a:cubicBezTo>
                    <a:pt x="2398" y="215"/>
                    <a:pt x="2397" y="213"/>
                    <a:pt x="2394" y="209"/>
                  </a:cubicBezTo>
                  <a:cubicBezTo>
                    <a:pt x="2392" y="197"/>
                    <a:pt x="2382" y="191"/>
                    <a:pt x="2371" y="191"/>
                  </a:cubicBezTo>
                  <a:cubicBezTo>
                    <a:pt x="2368" y="191"/>
                    <a:pt x="2366" y="191"/>
                    <a:pt x="2364" y="192"/>
                  </a:cubicBezTo>
                  <a:cubicBezTo>
                    <a:pt x="2350" y="195"/>
                    <a:pt x="2346" y="209"/>
                    <a:pt x="2360" y="223"/>
                  </a:cubicBezTo>
                  <a:cubicBezTo>
                    <a:pt x="2372" y="237"/>
                    <a:pt x="2371" y="245"/>
                    <a:pt x="2362" y="245"/>
                  </a:cubicBezTo>
                  <a:cubicBezTo>
                    <a:pt x="2361" y="245"/>
                    <a:pt x="2359" y="245"/>
                    <a:pt x="2357" y="244"/>
                  </a:cubicBezTo>
                  <a:cubicBezTo>
                    <a:pt x="2343" y="240"/>
                    <a:pt x="2329" y="233"/>
                    <a:pt x="2329" y="223"/>
                  </a:cubicBezTo>
                  <a:cubicBezTo>
                    <a:pt x="2329" y="216"/>
                    <a:pt x="2325" y="188"/>
                    <a:pt x="2325" y="164"/>
                  </a:cubicBezTo>
                  <a:cubicBezTo>
                    <a:pt x="2321" y="128"/>
                    <a:pt x="2343" y="104"/>
                    <a:pt x="2369" y="104"/>
                  </a:cubicBezTo>
                  <a:close/>
                  <a:moveTo>
                    <a:pt x="1731" y="314"/>
                  </a:moveTo>
                  <a:cubicBezTo>
                    <a:pt x="1739" y="314"/>
                    <a:pt x="1747" y="319"/>
                    <a:pt x="1757" y="327"/>
                  </a:cubicBezTo>
                  <a:cubicBezTo>
                    <a:pt x="1774" y="341"/>
                    <a:pt x="1774" y="355"/>
                    <a:pt x="1753" y="365"/>
                  </a:cubicBezTo>
                  <a:cubicBezTo>
                    <a:pt x="1733" y="374"/>
                    <a:pt x="1716" y="378"/>
                    <a:pt x="1704" y="378"/>
                  </a:cubicBezTo>
                  <a:cubicBezTo>
                    <a:pt x="1683" y="378"/>
                    <a:pt x="1677" y="365"/>
                    <a:pt x="1698" y="341"/>
                  </a:cubicBezTo>
                  <a:cubicBezTo>
                    <a:pt x="1712" y="323"/>
                    <a:pt x="1721" y="314"/>
                    <a:pt x="1731" y="314"/>
                  </a:cubicBezTo>
                  <a:close/>
                  <a:moveTo>
                    <a:pt x="2675" y="0"/>
                  </a:moveTo>
                  <a:cubicBezTo>
                    <a:pt x="2646" y="0"/>
                    <a:pt x="2590" y="10"/>
                    <a:pt x="2506" y="28"/>
                  </a:cubicBezTo>
                  <a:cubicBezTo>
                    <a:pt x="2427" y="47"/>
                    <a:pt x="2350" y="64"/>
                    <a:pt x="2327" y="64"/>
                  </a:cubicBezTo>
                  <a:cubicBezTo>
                    <a:pt x="2325" y="64"/>
                    <a:pt x="2323" y="64"/>
                    <a:pt x="2322" y="63"/>
                  </a:cubicBezTo>
                  <a:cubicBezTo>
                    <a:pt x="2320" y="63"/>
                    <a:pt x="2317" y="62"/>
                    <a:pt x="2315" y="62"/>
                  </a:cubicBezTo>
                  <a:cubicBezTo>
                    <a:pt x="2306" y="62"/>
                    <a:pt x="2302" y="69"/>
                    <a:pt x="2305" y="81"/>
                  </a:cubicBezTo>
                  <a:cubicBezTo>
                    <a:pt x="2306" y="92"/>
                    <a:pt x="2306" y="97"/>
                    <a:pt x="2303" y="97"/>
                  </a:cubicBezTo>
                  <a:cubicBezTo>
                    <a:pt x="2301" y="97"/>
                    <a:pt x="2297" y="94"/>
                    <a:pt x="2290" y="87"/>
                  </a:cubicBezTo>
                  <a:cubicBezTo>
                    <a:pt x="2286" y="82"/>
                    <a:pt x="2279" y="79"/>
                    <a:pt x="2269" y="79"/>
                  </a:cubicBezTo>
                  <a:cubicBezTo>
                    <a:pt x="2255" y="79"/>
                    <a:pt x="2236" y="84"/>
                    <a:pt x="2211" y="94"/>
                  </a:cubicBezTo>
                  <a:cubicBezTo>
                    <a:pt x="2188" y="104"/>
                    <a:pt x="2166" y="110"/>
                    <a:pt x="2153" y="110"/>
                  </a:cubicBezTo>
                  <a:cubicBezTo>
                    <a:pt x="2147" y="110"/>
                    <a:pt x="2142" y="108"/>
                    <a:pt x="2141" y="105"/>
                  </a:cubicBezTo>
                  <a:cubicBezTo>
                    <a:pt x="2140" y="100"/>
                    <a:pt x="2131" y="99"/>
                    <a:pt x="2118" y="99"/>
                  </a:cubicBezTo>
                  <a:cubicBezTo>
                    <a:pt x="2100" y="99"/>
                    <a:pt x="2071" y="102"/>
                    <a:pt x="2041" y="108"/>
                  </a:cubicBezTo>
                  <a:cubicBezTo>
                    <a:pt x="1989" y="119"/>
                    <a:pt x="1941" y="129"/>
                    <a:pt x="1933" y="129"/>
                  </a:cubicBezTo>
                  <a:cubicBezTo>
                    <a:pt x="1927" y="129"/>
                    <a:pt x="1829" y="147"/>
                    <a:pt x="1718" y="174"/>
                  </a:cubicBezTo>
                  <a:cubicBezTo>
                    <a:pt x="1608" y="198"/>
                    <a:pt x="1424" y="237"/>
                    <a:pt x="1309" y="257"/>
                  </a:cubicBezTo>
                  <a:cubicBezTo>
                    <a:pt x="1198" y="278"/>
                    <a:pt x="972" y="327"/>
                    <a:pt x="809" y="361"/>
                  </a:cubicBezTo>
                  <a:cubicBezTo>
                    <a:pt x="454" y="439"/>
                    <a:pt x="295" y="470"/>
                    <a:pt x="241" y="470"/>
                  </a:cubicBezTo>
                  <a:cubicBezTo>
                    <a:pt x="235" y="470"/>
                    <a:pt x="230" y="470"/>
                    <a:pt x="226" y="469"/>
                  </a:cubicBezTo>
                  <a:cubicBezTo>
                    <a:pt x="223" y="468"/>
                    <a:pt x="219" y="468"/>
                    <a:pt x="215" y="468"/>
                  </a:cubicBezTo>
                  <a:cubicBezTo>
                    <a:pt x="203" y="468"/>
                    <a:pt x="189" y="471"/>
                    <a:pt x="181" y="476"/>
                  </a:cubicBezTo>
                  <a:cubicBezTo>
                    <a:pt x="179" y="479"/>
                    <a:pt x="176" y="481"/>
                    <a:pt x="171" y="481"/>
                  </a:cubicBezTo>
                  <a:cubicBezTo>
                    <a:pt x="162" y="481"/>
                    <a:pt x="149" y="474"/>
                    <a:pt x="140" y="462"/>
                  </a:cubicBezTo>
                  <a:cubicBezTo>
                    <a:pt x="130" y="450"/>
                    <a:pt x="123" y="444"/>
                    <a:pt x="118" y="444"/>
                  </a:cubicBezTo>
                  <a:cubicBezTo>
                    <a:pt x="112" y="444"/>
                    <a:pt x="109" y="451"/>
                    <a:pt x="105" y="465"/>
                  </a:cubicBezTo>
                  <a:cubicBezTo>
                    <a:pt x="100" y="482"/>
                    <a:pt x="96" y="490"/>
                    <a:pt x="93" y="490"/>
                  </a:cubicBezTo>
                  <a:cubicBezTo>
                    <a:pt x="89" y="490"/>
                    <a:pt x="86" y="483"/>
                    <a:pt x="81" y="469"/>
                  </a:cubicBezTo>
                  <a:cubicBezTo>
                    <a:pt x="75" y="451"/>
                    <a:pt x="61" y="441"/>
                    <a:pt x="43" y="441"/>
                  </a:cubicBezTo>
                  <a:cubicBezTo>
                    <a:pt x="41" y="441"/>
                    <a:pt x="38" y="441"/>
                    <a:pt x="36" y="441"/>
                  </a:cubicBezTo>
                  <a:cubicBezTo>
                    <a:pt x="18" y="448"/>
                    <a:pt x="15" y="462"/>
                    <a:pt x="29" y="476"/>
                  </a:cubicBezTo>
                  <a:cubicBezTo>
                    <a:pt x="39" y="490"/>
                    <a:pt x="39" y="504"/>
                    <a:pt x="21" y="507"/>
                  </a:cubicBezTo>
                  <a:cubicBezTo>
                    <a:pt x="8" y="510"/>
                    <a:pt x="1" y="525"/>
                    <a:pt x="5" y="535"/>
                  </a:cubicBezTo>
                  <a:cubicBezTo>
                    <a:pt x="8" y="544"/>
                    <a:pt x="15" y="550"/>
                    <a:pt x="25" y="550"/>
                  </a:cubicBezTo>
                  <a:cubicBezTo>
                    <a:pt x="27" y="550"/>
                    <a:pt x="30" y="549"/>
                    <a:pt x="32" y="549"/>
                  </a:cubicBezTo>
                  <a:cubicBezTo>
                    <a:pt x="33" y="548"/>
                    <a:pt x="34" y="548"/>
                    <a:pt x="35" y="548"/>
                  </a:cubicBezTo>
                  <a:cubicBezTo>
                    <a:pt x="46" y="548"/>
                    <a:pt x="64" y="565"/>
                    <a:pt x="74" y="587"/>
                  </a:cubicBezTo>
                  <a:cubicBezTo>
                    <a:pt x="86" y="607"/>
                    <a:pt x="99" y="616"/>
                    <a:pt x="117" y="616"/>
                  </a:cubicBezTo>
                  <a:cubicBezTo>
                    <a:pt x="125" y="616"/>
                    <a:pt x="133" y="614"/>
                    <a:pt x="143" y="611"/>
                  </a:cubicBezTo>
                  <a:cubicBezTo>
                    <a:pt x="157" y="606"/>
                    <a:pt x="170" y="604"/>
                    <a:pt x="180" y="604"/>
                  </a:cubicBezTo>
                  <a:cubicBezTo>
                    <a:pt x="190" y="604"/>
                    <a:pt x="197" y="606"/>
                    <a:pt x="199" y="611"/>
                  </a:cubicBezTo>
                  <a:cubicBezTo>
                    <a:pt x="202" y="622"/>
                    <a:pt x="212" y="627"/>
                    <a:pt x="223" y="627"/>
                  </a:cubicBezTo>
                  <a:cubicBezTo>
                    <a:pt x="243" y="627"/>
                    <a:pt x="269" y="611"/>
                    <a:pt x="271" y="590"/>
                  </a:cubicBezTo>
                  <a:cubicBezTo>
                    <a:pt x="273" y="580"/>
                    <a:pt x="275" y="575"/>
                    <a:pt x="277" y="575"/>
                  </a:cubicBezTo>
                  <a:cubicBezTo>
                    <a:pt x="280" y="575"/>
                    <a:pt x="282" y="580"/>
                    <a:pt x="285" y="590"/>
                  </a:cubicBezTo>
                  <a:cubicBezTo>
                    <a:pt x="292" y="605"/>
                    <a:pt x="324" y="625"/>
                    <a:pt x="354" y="632"/>
                  </a:cubicBezTo>
                  <a:cubicBezTo>
                    <a:pt x="376" y="638"/>
                    <a:pt x="389" y="642"/>
                    <a:pt x="395" y="642"/>
                  </a:cubicBezTo>
                  <a:cubicBezTo>
                    <a:pt x="404" y="642"/>
                    <a:pt x="400" y="636"/>
                    <a:pt x="386" y="622"/>
                  </a:cubicBezTo>
                  <a:cubicBezTo>
                    <a:pt x="368" y="601"/>
                    <a:pt x="374" y="589"/>
                    <a:pt x="389" y="589"/>
                  </a:cubicBezTo>
                  <a:cubicBezTo>
                    <a:pt x="401" y="589"/>
                    <a:pt x="419" y="596"/>
                    <a:pt x="438" y="611"/>
                  </a:cubicBezTo>
                  <a:cubicBezTo>
                    <a:pt x="449" y="619"/>
                    <a:pt x="458" y="624"/>
                    <a:pt x="463" y="624"/>
                  </a:cubicBezTo>
                  <a:cubicBezTo>
                    <a:pt x="466" y="624"/>
                    <a:pt x="468" y="621"/>
                    <a:pt x="466" y="615"/>
                  </a:cubicBezTo>
                  <a:cubicBezTo>
                    <a:pt x="460" y="594"/>
                    <a:pt x="491" y="582"/>
                    <a:pt x="523" y="582"/>
                  </a:cubicBezTo>
                  <a:cubicBezTo>
                    <a:pt x="546" y="582"/>
                    <a:pt x="569" y="588"/>
                    <a:pt x="580" y="601"/>
                  </a:cubicBezTo>
                  <a:cubicBezTo>
                    <a:pt x="593" y="616"/>
                    <a:pt x="616" y="624"/>
                    <a:pt x="633" y="624"/>
                  </a:cubicBezTo>
                  <a:cubicBezTo>
                    <a:pt x="648" y="624"/>
                    <a:pt x="660" y="617"/>
                    <a:pt x="657" y="605"/>
                  </a:cubicBezTo>
                  <a:cubicBezTo>
                    <a:pt x="648" y="585"/>
                    <a:pt x="745" y="554"/>
                    <a:pt x="796" y="554"/>
                  </a:cubicBezTo>
                  <a:cubicBezTo>
                    <a:pt x="808" y="554"/>
                    <a:pt x="818" y="556"/>
                    <a:pt x="823" y="560"/>
                  </a:cubicBezTo>
                  <a:cubicBezTo>
                    <a:pt x="826" y="562"/>
                    <a:pt x="833" y="563"/>
                    <a:pt x="844" y="563"/>
                  </a:cubicBezTo>
                  <a:cubicBezTo>
                    <a:pt x="864" y="563"/>
                    <a:pt x="896" y="559"/>
                    <a:pt x="927" y="552"/>
                  </a:cubicBezTo>
                  <a:cubicBezTo>
                    <a:pt x="969" y="541"/>
                    <a:pt x="1012" y="534"/>
                    <a:pt x="1036" y="534"/>
                  </a:cubicBezTo>
                  <a:cubicBezTo>
                    <a:pt x="1041" y="534"/>
                    <a:pt x="1046" y="535"/>
                    <a:pt x="1049" y="535"/>
                  </a:cubicBezTo>
                  <a:cubicBezTo>
                    <a:pt x="1056" y="538"/>
                    <a:pt x="1061" y="539"/>
                    <a:pt x="1064" y="539"/>
                  </a:cubicBezTo>
                  <a:cubicBezTo>
                    <a:pt x="1070" y="539"/>
                    <a:pt x="1068" y="534"/>
                    <a:pt x="1059" y="525"/>
                  </a:cubicBezTo>
                  <a:cubicBezTo>
                    <a:pt x="1046" y="515"/>
                    <a:pt x="1046" y="504"/>
                    <a:pt x="1059" y="500"/>
                  </a:cubicBezTo>
                  <a:cubicBezTo>
                    <a:pt x="1062" y="500"/>
                    <a:pt x="1064" y="499"/>
                    <a:pt x="1067" y="499"/>
                  </a:cubicBezTo>
                  <a:cubicBezTo>
                    <a:pt x="1076" y="499"/>
                    <a:pt x="1084" y="503"/>
                    <a:pt x="1087" y="510"/>
                  </a:cubicBezTo>
                  <a:cubicBezTo>
                    <a:pt x="1089" y="518"/>
                    <a:pt x="1114" y="522"/>
                    <a:pt x="1147" y="522"/>
                  </a:cubicBezTo>
                  <a:cubicBezTo>
                    <a:pt x="1219" y="522"/>
                    <a:pt x="1332" y="506"/>
                    <a:pt x="1344" y="486"/>
                  </a:cubicBezTo>
                  <a:cubicBezTo>
                    <a:pt x="1354" y="465"/>
                    <a:pt x="1392" y="459"/>
                    <a:pt x="1454" y="456"/>
                  </a:cubicBezTo>
                  <a:cubicBezTo>
                    <a:pt x="1524" y="456"/>
                    <a:pt x="1555" y="448"/>
                    <a:pt x="1569" y="427"/>
                  </a:cubicBezTo>
                  <a:cubicBezTo>
                    <a:pt x="1577" y="416"/>
                    <a:pt x="1581" y="411"/>
                    <a:pt x="1583" y="411"/>
                  </a:cubicBezTo>
                  <a:lnTo>
                    <a:pt x="1583" y="411"/>
                  </a:lnTo>
                  <a:cubicBezTo>
                    <a:pt x="1585" y="411"/>
                    <a:pt x="1585" y="414"/>
                    <a:pt x="1583" y="421"/>
                  </a:cubicBezTo>
                  <a:cubicBezTo>
                    <a:pt x="1581" y="427"/>
                    <a:pt x="1588" y="430"/>
                    <a:pt x="1603" y="430"/>
                  </a:cubicBezTo>
                  <a:cubicBezTo>
                    <a:pt x="1628" y="430"/>
                    <a:pt x="1677" y="421"/>
                    <a:pt x="1749" y="403"/>
                  </a:cubicBezTo>
                  <a:cubicBezTo>
                    <a:pt x="1843" y="382"/>
                    <a:pt x="1962" y="358"/>
                    <a:pt x="2010" y="351"/>
                  </a:cubicBezTo>
                  <a:cubicBezTo>
                    <a:pt x="2058" y="344"/>
                    <a:pt x="2093" y="331"/>
                    <a:pt x="2093" y="323"/>
                  </a:cubicBezTo>
                  <a:cubicBezTo>
                    <a:pt x="2086" y="308"/>
                    <a:pt x="2132" y="298"/>
                    <a:pt x="2175" y="298"/>
                  </a:cubicBezTo>
                  <a:cubicBezTo>
                    <a:pt x="2200" y="298"/>
                    <a:pt x="2225" y="302"/>
                    <a:pt x="2235" y="310"/>
                  </a:cubicBezTo>
                  <a:cubicBezTo>
                    <a:pt x="2244" y="316"/>
                    <a:pt x="2250" y="320"/>
                    <a:pt x="2254" y="320"/>
                  </a:cubicBezTo>
                  <a:cubicBezTo>
                    <a:pt x="2257" y="320"/>
                    <a:pt x="2258" y="316"/>
                    <a:pt x="2256" y="310"/>
                  </a:cubicBezTo>
                  <a:cubicBezTo>
                    <a:pt x="2253" y="296"/>
                    <a:pt x="2287" y="281"/>
                    <a:pt x="2346" y="271"/>
                  </a:cubicBezTo>
                  <a:cubicBezTo>
                    <a:pt x="2419" y="257"/>
                    <a:pt x="2450" y="244"/>
                    <a:pt x="2464" y="212"/>
                  </a:cubicBezTo>
                  <a:cubicBezTo>
                    <a:pt x="2471" y="196"/>
                    <a:pt x="2475" y="187"/>
                    <a:pt x="2480" y="187"/>
                  </a:cubicBezTo>
                  <a:cubicBezTo>
                    <a:pt x="2485" y="187"/>
                    <a:pt x="2490" y="197"/>
                    <a:pt x="2499" y="219"/>
                  </a:cubicBezTo>
                  <a:cubicBezTo>
                    <a:pt x="2505" y="238"/>
                    <a:pt x="2510" y="248"/>
                    <a:pt x="2514" y="248"/>
                  </a:cubicBezTo>
                  <a:cubicBezTo>
                    <a:pt x="2516" y="248"/>
                    <a:pt x="2518" y="245"/>
                    <a:pt x="2519" y="237"/>
                  </a:cubicBezTo>
                  <a:cubicBezTo>
                    <a:pt x="2519" y="216"/>
                    <a:pt x="2530" y="195"/>
                    <a:pt x="2540" y="185"/>
                  </a:cubicBezTo>
                  <a:cubicBezTo>
                    <a:pt x="2557" y="169"/>
                    <a:pt x="2534" y="139"/>
                    <a:pt x="2512" y="139"/>
                  </a:cubicBezTo>
                  <a:cubicBezTo>
                    <a:pt x="2506" y="139"/>
                    <a:pt x="2500" y="141"/>
                    <a:pt x="2495" y="147"/>
                  </a:cubicBezTo>
                  <a:cubicBezTo>
                    <a:pt x="2494" y="148"/>
                    <a:pt x="2493" y="149"/>
                    <a:pt x="2491" y="149"/>
                  </a:cubicBezTo>
                  <a:cubicBezTo>
                    <a:pt x="2486" y="149"/>
                    <a:pt x="2482" y="138"/>
                    <a:pt x="2482" y="119"/>
                  </a:cubicBezTo>
                  <a:cubicBezTo>
                    <a:pt x="2482" y="93"/>
                    <a:pt x="2486" y="85"/>
                    <a:pt x="2508" y="85"/>
                  </a:cubicBezTo>
                  <a:cubicBezTo>
                    <a:pt x="2516" y="85"/>
                    <a:pt x="2527" y="86"/>
                    <a:pt x="2540" y="87"/>
                  </a:cubicBezTo>
                  <a:cubicBezTo>
                    <a:pt x="2545" y="88"/>
                    <a:pt x="2550" y="88"/>
                    <a:pt x="2555" y="88"/>
                  </a:cubicBezTo>
                  <a:cubicBezTo>
                    <a:pt x="2590" y="88"/>
                    <a:pt x="2619" y="77"/>
                    <a:pt x="2658" y="49"/>
                  </a:cubicBezTo>
                  <a:cubicBezTo>
                    <a:pt x="2705" y="16"/>
                    <a:pt x="2711" y="0"/>
                    <a:pt x="26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2" name="Google Shape;4812;p35"/>
            <p:cNvSpPr/>
            <p:nvPr/>
          </p:nvSpPr>
          <p:spPr>
            <a:xfrm>
              <a:off x="5153025" y="134117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2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4" y="5"/>
                    <a:pt x="0" y="15"/>
                    <a:pt x="14" y="26"/>
                  </a:cubicBezTo>
                  <a:cubicBezTo>
                    <a:pt x="22" y="31"/>
                    <a:pt x="35" y="37"/>
                    <a:pt x="47" y="37"/>
                  </a:cubicBezTo>
                  <a:cubicBezTo>
                    <a:pt x="50" y="37"/>
                    <a:pt x="53" y="37"/>
                    <a:pt x="56" y="36"/>
                  </a:cubicBezTo>
                  <a:cubicBezTo>
                    <a:pt x="70" y="33"/>
                    <a:pt x="70" y="23"/>
                    <a:pt x="56" y="12"/>
                  </a:cubicBezTo>
                  <a:cubicBezTo>
                    <a:pt x="47" y="6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3" name="Google Shape;4813;p35"/>
            <p:cNvSpPr/>
            <p:nvPr/>
          </p:nvSpPr>
          <p:spPr>
            <a:xfrm>
              <a:off x="5156225" y="1344175"/>
              <a:ext cx="18850" cy="4475"/>
            </a:xfrm>
            <a:custGeom>
              <a:avLst/>
              <a:gdLst/>
              <a:ahLst/>
              <a:cxnLst/>
              <a:rect l="l" t="t" r="r" b="b"/>
              <a:pathLst>
                <a:path w="754" h="179" extrusionOk="0">
                  <a:moveTo>
                    <a:pt x="710" y="1"/>
                  </a:moveTo>
                  <a:cubicBezTo>
                    <a:pt x="662" y="1"/>
                    <a:pt x="532" y="25"/>
                    <a:pt x="348" y="69"/>
                  </a:cubicBezTo>
                  <a:cubicBezTo>
                    <a:pt x="130" y="124"/>
                    <a:pt x="0" y="162"/>
                    <a:pt x="5" y="173"/>
                  </a:cubicBezTo>
                  <a:cubicBezTo>
                    <a:pt x="6" y="177"/>
                    <a:pt x="14" y="179"/>
                    <a:pt x="28" y="179"/>
                  </a:cubicBezTo>
                  <a:cubicBezTo>
                    <a:pt x="53" y="179"/>
                    <a:pt x="95" y="173"/>
                    <a:pt x="139" y="159"/>
                  </a:cubicBezTo>
                  <a:cubicBezTo>
                    <a:pt x="213" y="142"/>
                    <a:pt x="379" y="103"/>
                    <a:pt x="514" y="73"/>
                  </a:cubicBezTo>
                  <a:cubicBezTo>
                    <a:pt x="698" y="34"/>
                    <a:pt x="754" y="13"/>
                    <a:pt x="729" y="3"/>
                  </a:cubicBezTo>
                  <a:cubicBezTo>
                    <a:pt x="726" y="2"/>
                    <a:pt x="719" y="1"/>
                    <a:pt x="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4" name="Google Shape;4814;p35"/>
            <p:cNvSpPr/>
            <p:nvPr/>
          </p:nvSpPr>
          <p:spPr>
            <a:xfrm>
              <a:off x="5156575" y="1344650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0"/>
                  </a:moveTo>
                  <a:cubicBezTo>
                    <a:pt x="27" y="0"/>
                    <a:pt x="22" y="2"/>
                    <a:pt x="18" y="5"/>
                  </a:cubicBezTo>
                  <a:cubicBezTo>
                    <a:pt x="7" y="15"/>
                    <a:pt x="1" y="29"/>
                    <a:pt x="1" y="33"/>
                  </a:cubicBezTo>
                  <a:cubicBezTo>
                    <a:pt x="3" y="37"/>
                    <a:pt x="7" y="38"/>
                    <a:pt x="13" y="38"/>
                  </a:cubicBezTo>
                  <a:cubicBezTo>
                    <a:pt x="17" y="38"/>
                    <a:pt x="23" y="37"/>
                    <a:pt x="28" y="36"/>
                  </a:cubicBezTo>
                  <a:cubicBezTo>
                    <a:pt x="39" y="36"/>
                    <a:pt x="46" y="22"/>
                    <a:pt x="42" y="12"/>
                  </a:cubicBezTo>
                  <a:cubicBezTo>
                    <a:pt x="40" y="4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5" name="Google Shape;4815;p35"/>
            <p:cNvSpPr/>
            <p:nvPr/>
          </p:nvSpPr>
          <p:spPr>
            <a:xfrm>
              <a:off x="5158050" y="1344300"/>
              <a:ext cx="3275" cy="825"/>
            </a:xfrm>
            <a:custGeom>
              <a:avLst/>
              <a:gdLst/>
              <a:ahLst/>
              <a:cxnLst/>
              <a:rect l="l" t="t" r="r" b="b"/>
              <a:pathLst>
                <a:path w="131" h="33" extrusionOk="0">
                  <a:moveTo>
                    <a:pt x="103" y="1"/>
                  </a:moveTo>
                  <a:cubicBezTo>
                    <a:pt x="90" y="1"/>
                    <a:pt x="74" y="3"/>
                    <a:pt x="57" y="8"/>
                  </a:cubicBezTo>
                  <a:cubicBezTo>
                    <a:pt x="1" y="23"/>
                    <a:pt x="1" y="26"/>
                    <a:pt x="46" y="29"/>
                  </a:cubicBezTo>
                  <a:cubicBezTo>
                    <a:pt x="66" y="31"/>
                    <a:pt x="81" y="32"/>
                    <a:pt x="93" y="32"/>
                  </a:cubicBezTo>
                  <a:cubicBezTo>
                    <a:pt x="123" y="32"/>
                    <a:pt x="130" y="26"/>
                    <a:pt x="126" y="8"/>
                  </a:cubicBezTo>
                  <a:cubicBezTo>
                    <a:pt x="124" y="3"/>
                    <a:pt x="115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6" name="Google Shape;4816;p35"/>
            <p:cNvSpPr/>
            <p:nvPr/>
          </p:nvSpPr>
          <p:spPr>
            <a:xfrm>
              <a:off x="5162300" y="1344025"/>
              <a:ext cx="1600" cy="575"/>
            </a:xfrm>
            <a:custGeom>
              <a:avLst/>
              <a:gdLst/>
              <a:ahLst/>
              <a:cxnLst/>
              <a:rect l="l" t="t" r="r" b="b"/>
              <a:pathLst>
                <a:path w="64" h="23" extrusionOk="0">
                  <a:moveTo>
                    <a:pt x="50" y="1"/>
                  </a:moveTo>
                  <a:cubicBezTo>
                    <a:pt x="46" y="1"/>
                    <a:pt x="41" y="1"/>
                    <a:pt x="36" y="2"/>
                  </a:cubicBezTo>
                  <a:cubicBezTo>
                    <a:pt x="11" y="9"/>
                    <a:pt x="1" y="16"/>
                    <a:pt x="7" y="19"/>
                  </a:cubicBezTo>
                  <a:cubicBezTo>
                    <a:pt x="11" y="22"/>
                    <a:pt x="16" y="23"/>
                    <a:pt x="22" y="23"/>
                  </a:cubicBezTo>
                  <a:cubicBezTo>
                    <a:pt x="32" y="23"/>
                    <a:pt x="44" y="19"/>
                    <a:pt x="53" y="13"/>
                  </a:cubicBezTo>
                  <a:cubicBezTo>
                    <a:pt x="63" y="5"/>
                    <a:pt x="62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7" name="Google Shape;4817;p35"/>
            <p:cNvSpPr/>
            <p:nvPr/>
          </p:nvSpPr>
          <p:spPr>
            <a:xfrm>
              <a:off x="5165700" y="1342875"/>
              <a:ext cx="1150" cy="950"/>
            </a:xfrm>
            <a:custGeom>
              <a:avLst/>
              <a:gdLst/>
              <a:ahLst/>
              <a:cxnLst/>
              <a:rect l="l" t="t" r="r" b="b"/>
              <a:pathLst>
                <a:path w="46" h="38" extrusionOk="0">
                  <a:moveTo>
                    <a:pt x="30" y="0"/>
                  </a:moveTo>
                  <a:cubicBezTo>
                    <a:pt x="26" y="0"/>
                    <a:pt x="21" y="2"/>
                    <a:pt x="17" y="6"/>
                  </a:cubicBezTo>
                  <a:cubicBezTo>
                    <a:pt x="7" y="17"/>
                    <a:pt x="0" y="27"/>
                    <a:pt x="0" y="35"/>
                  </a:cubicBezTo>
                  <a:cubicBezTo>
                    <a:pt x="4" y="38"/>
                    <a:pt x="14" y="38"/>
                    <a:pt x="28" y="38"/>
                  </a:cubicBezTo>
                  <a:cubicBezTo>
                    <a:pt x="38" y="35"/>
                    <a:pt x="45" y="20"/>
                    <a:pt x="42" y="10"/>
                  </a:cubicBezTo>
                  <a:cubicBezTo>
                    <a:pt x="40" y="4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8" name="Google Shape;4818;p35"/>
            <p:cNvSpPr/>
            <p:nvPr/>
          </p:nvSpPr>
          <p:spPr>
            <a:xfrm>
              <a:off x="5168450" y="13422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36" y="1"/>
                  </a:moveTo>
                  <a:cubicBezTo>
                    <a:pt x="30" y="1"/>
                    <a:pt x="24" y="2"/>
                    <a:pt x="19" y="6"/>
                  </a:cubicBezTo>
                  <a:cubicBezTo>
                    <a:pt x="1" y="24"/>
                    <a:pt x="1" y="34"/>
                    <a:pt x="18" y="34"/>
                  </a:cubicBezTo>
                  <a:cubicBezTo>
                    <a:pt x="24" y="34"/>
                    <a:pt x="33" y="33"/>
                    <a:pt x="43" y="30"/>
                  </a:cubicBezTo>
                  <a:cubicBezTo>
                    <a:pt x="60" y="27"/>
                    <a:pt x="67" y="16"/>
                    <a:pt x="57" y="6"/>
                  </a:cubicBezTo>
                  <a:cubicBezTo>
                    <a:pt x="50" y="2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9" name="Google Shape;4819;p35"/>
            <p:cNvSpPr/>
            <p:nvPr/>
          </p:nvSpPr>
          <p:spPr>
            <a:xfrm>
              <a:off x="5178275" y="1343400"/>
              <a:ext cx="2700" cy="875"/>
            </a:xfrm>
            <a:custGeom>
              <a:avLst/>
              <a:gdLst/>
              <a:ahLst/>
              <a:cxnLst/>
              <a:rect l="l" t="t" r="r" b="b"/>
              <a:pathLst>
                <a:path w="108" h="35" extrusionOk="0">
                  <a:moveTo>
                    <a:pt x="44" y="0"/>
                  </a:moveTo>
                  <a:cubicBezTo>
                    <a:pt x="36" y="0"/>
                    <a:pt x="30" y="2"/>
                    <a:pt x="28" y="6"/>
                  </a:cubicBezTo>
                  <a:cubicBezTo>
                    <a:pt x="0" y="30"/>
                    <a:pt x="7" y="34"/>
                    <a:pt x="63" y="34"/>
                  </a:cubicBezTo>
                  <a:cubicBezTo>
                    <a:pt x="104" y="30"/>
                    <a:pt x="108" y="27"/>
                    <a:pt x="76" y="9"/>
                  </a:cubicBezTo>
                  <a:cubicBezTo>
                    <a:pt x="66" y="4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0" name="Google Shape;4820;p35"/>
            <p:cNvSpPr/>
            <p:nvPr/>
          </p:nvSpPr>
          <p:spPr>
            <a:xfrm>
              <a:off x="5181375" y="1342825"/>
              <a:ext cx="3075" cy="1125"/>
            </a:xfrm>
            <a:custGeom>
              <a:avLst/>
              <a:gdLst/>
              <a:ahLst/>
              <a:cxnLst/>
              <a:rect l="l" t="t" r="r" b="b"/>
              <a:pathLst>
                <a:path w="123" h="45" extrusionOk="0">
                  <a:moveTo>
                    <a:pt x="73" y="1"/>
                  </a:moveTo>
                  <a:cubicBezTo>
                    <a:pt x="59" y="1"/>
                    <a:pt x="45" y="4"/>
                    <a:pt x="35" y="12"/>
                  </a:cubicBezTo>
                  <a:cubicBezTo>
                    <a:pt x="3" y="33"/>
                    <a:pt x="0" y="45"/>
                    <a:pt x="22" y="45"/>
                  </a:cubicBezTo>
                  <a:cubicBezTo>
                    <a:pt x="33" y="45"/>
                    <a:pt x="49" y="42"/>
                    <a:pt x="70" y="37"/>
                  </a:cubicBezTo>
                  <a:cubicBezTo>
                    <a:pt x="115" y="26"/>
                    <a:pt x="123" y="19"/>
                    <a:pt x="98" y="5"/>
                  </a:cubicBezTo>
                  <a:cubicBezTo>
                    <a:pt x="91" y="2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1" name="Google Shape;4821;p35"/>
            <p:cNvSpPr/>
            <p:nvPr/>
          </p:nvSpPr>
          <p:spPr>
            <a:xfrm>
              <a:off x="5193700" y="1370600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2" y="0"/>
                    <a:pt x="45" y="2"/>
                    <a:pt x="35" y="4"/>
                  </a:cubicBezTo>
                  <a:cubicBezTo>
                    <a:pt x="11" y="8"/>
                    <a:pt x="0" y="18"/>
                    <a:pt x="8" y="21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19"/>
                    <a:pt x="53" y="11"/>
                  </a:cubicBezTo>
                  <a:cubicBezTo>
                    <a:pt x="64" y="4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2" name="Google Shape;4822;p35"/>
            <p:cNvSpPr/>
            <p:nvPr/>
          </p:nvSpPr>
          <p:spPr>
            <a:xfrm>
              <a:off x="5187325" y="1340750"/>
              <a:ext cx="5050" cy="1625"/>
            </a:xfrm>
            <a:custGeom>
              <a:avLst/>
              <a:gdLst/>
              <a:ahLst/>
              <a:cxnLst/>
              <a:rect l="l" t="t" r="r" b="b"/>
              <a:pathLst>
                <a:path w="202" h="65" extrusionOk="0">
                  <a:moveTo>
                    <a:pt x="187" y="1"/>
                  </a:moveTo>
                  <a:cubicBezTo>
                    <a:pt x="170" y="1"/>
                    <a:pt x="130" y="13"/>
                    <a:pt x="44" y="43"/>
                  </a:cubicBezTo>
                  <a:cubicBezTo>
                    <a:pt x="1" y="56"/>
                    <a:pt x="6" y="64"/>
                    <a:pt x="49" y="64"/>
                  </a:cubicBezTo>
                  <a:cubicBezTo>
                    <a:pt x="65" y="64"/>
                    <a:pt x="87" y="63"/>
                    <a:pt x="114" y="60"/>
                  </a:cubicBezTo>
                  <a:cubicBezTo>
                    <a:pt x="172" y="53"/>
                    <a:pt x="200" y="43"/>
                    <a:pt x="200" y="22"/>
                  </a:cubicBezTo>
                  <a:cubicBezTo>
                    <a:pt x="202" y="8"/>
                    <a:pt x="201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3" name="Google Shape;4823;p35"/>
            <p:cNvSpPr/>
            <p:nvPr/>
          </p:nvSpPr>
          <p:spPr>
            <a:xfrm>
              <a:off x="5219375" y="135442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61" y="0"/>
                  </a:moveTo>
                  <a:cubicBezTo>
                    <a:pt x="46" y="0"/>
                    <a:pt x="30" y="11"/>
                    <a:pt x="14" y="34"/>
                  </a:cubicBezTo>
                  <a:cubicBezTo>
                    <a:pt x="1" y="58"/>
                    <a:pt x="4" y="68"/>
                    <a:pt x="28" y="76"/>
                  </a:cubicBezTo>
                  <a:cubicBezTo>
                    <a:pt x="41" y="79"/>
                    <a:pt x="52" y="80"/>
                    <a:pt x="62" y="80"/>
                  </a:cubicBezTo>
                  <a:cubicBezTo>
                    <a:pt x="93" y="80"/>
                    <a:pt x="105" y="63"/>
                    <a:pt x="94" y="34"/>
                  </a:cubicBezTo>
                  <a:cubicBezTo>
                    <a:pt x="87" y="11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4" name="Google Shape;4824;p35"/>
            <p:cNvSpPr/>
            <p:nvPr/>
          </p:nvSpPr>
          <p:spPr>
            <a:xfrm>
              <a:off x="5222875" y="1350650"/>
              <a:ext cx="10225" cy="5075"/>
            </a:xfrm>
            <a:custGeom>
              <a:avLst/>
              <a:gdLst/>
              <a:ahLst/>
              <a:cxnLst/>
              <a:rect l="l" t="t" r="r" b="b"/>
              <a:pathLst>
                <a:path w="409" h="203" extrusionOk="0">
                  <a:moveTo>
                    <a:pt x="370" y="0"/>
                  </a:moveTo>
                  <a:cubicBezTo>
                    <a:pt x="348" y="0"/>
                    <a:pt x="312" y="4"/>
                    <a:pt x="270" y="11"/>
                  </a:cubicBezTo>
                  <a:cubicBezTo>
                    <a:pt x="183" y="22"/>
                    <a:pt x="120" y="43"/>
                    <a:pt x="107" y="60"/>
                  </a:cubicBezTo>
                  <a:cubicBezTo>
                    <a:pt x="98" y="73"/>
                    <a:pt x="89" y="79"/>
                    <a:pt x="80" y="79"/>
                  </a:cubicBezTo>
                  <a:cubicBezTo>
                    <a:pt x="75" y="79"/>
                    <a:pt x="70" y="77"/>
                    <a:pt x="66" y="73"/>
                  </a:cubicBezTo>
                  <a:cubicBezTo>
                    <a:pt x="61" y="69"/>
                    <a:pt x="56" y="66"/>
                    <a:pt x="50" y="66"/>
                  </a:cubicBezTo>
                  <a:cubicBezTo>
                    <a:pt x="41" y="66"/>
                    <a:pt x="31" y="74"/>
                    <a:pt x="20" y="87"/>
                  </a:cubicBezTo>
                  <a:cubicBezTo>
                    <a:pt x="1" y="117"/>
                    <a:pt x="3" y="128"/>
                    <a:pt x="35" y="128"/>
                  </a:cubicBezTo>
                  <a:cubicBezTo>
                    <a:pt x="44" y="128"/>
                    <a:pt x="55" y="127"/>
                    <a:pt x="69" y="126"/>
                  </a:cubicBezTo>
                  <a:cubicBezTo>
                    <a:pt x="93" y="122"/>
                    <a:pt x="128" y="119"/>
                    <a:pt x="145" y="119"/>
                  </a:cubicBezTo>
                  <a:cubicBezTo>
                    <a:pt x="162" y="119"/>
                    <a:pt x="170" y="105"/>
                    <a:pt x="162" y="84"/>
                  </a:cubicBezTo>
                  <a:cubicBezTo>
                    <a:pt x="152" y="63"/>
                    <a:pt x="162" y="53"/>
                    <a:pt x="197" y="49"/>
                  </a:cubicBezTo>
                  <a:cubicBezTo>
                    <a:pt x="205" y="49"/>
                    <a:pt x="211" y="49"/>
                    <a:pt x="218" y="49"/>
                  </a:cubicBezTo>
                  <a:cubicBezTo>
                    <a:pt x="266" y="49"/>
                    <a:pt x="275" y="61"/>
                    <a:pt x="256" y="91"/>
                  </a:cubicBezTo>
                  <a:cubicBezTo>
                    <a:pt x="246" y="103"/>
                    <a:pt x="240" y="109"/>
                    <a:pt x="235" y="109"/>
                  </a:cubicBezTo>
                  <a:cubicBezTo>
                    <a:pt x="232" y="109"/>
                    <a:pt x="230" y="105"/>
                    <a:pt x="228" y="98"/>
                  </a:cubicBezTo>
                  <a:cubicBezTo>
                    <a:pt x="227" y="94"/>
                    <a:pt x="225" y="93"/>
                    <a:pt x="222" y="93"/>
                  </a:cubicBezTo>
                  <a:cubicBezTo>
                    <a:pt x="215" y="93"/>
                    <a:pt x="201" y="106"/>
                    <a:pt x="186" y="126"/>
                  </a:cubicBezTo>
                  <a:cubicBezTo>
                    <a:pt x="172" y="150"/>
                    <a:pt x="148" y="169"/>
                    <a:pt x="131" y="169"/>
                  </a:cubicBezTo>
                  <a:cubicBezTo>
                    <a:pt x="128" y="169"/>
                    <a:pt x="126" y="168"/>
                    <a:pt x="124" y="167"/>
                  </a:cubicBezTo>
                  <a:cubicBezTo>
                    <a:pt x="120" y="167"/>
                    <a:pt x="118" y="167"/>
                    <a:pt x="116" y="167"/>
                  </a:cubicBezTo>
                  <a:cubicBezTo>
                    <a:pt x="105" y="167"/>
                    <a:pt x="112" y="174"/>
                    <a:pt x="135" y="188"/>
                  </a:cubicBezTo>
                  <a:cubicBezTo>
                    <a:pt x="149" y="198"/>
                    <a:pt x="159" y="202"/>
                    <a:pt x="167" y="202"/>
                  </a:cubicBezTo>
                  <a:cubicBezTo>
                    <a:pt x="177" y="202"/>
                    <a:pt x="183" y="196"/>
                    <a:pt x="186" y="185"/>
                  </a:cubicBezTo>
                  <a:cubicBezTo>
                    <a:pt x="197" y="153"/>
                    <a:pt x="232" y="136"/>
                    <a:pt x="343" y="102"/>
                  </a:cubicBezTo>
                  <a:cubicBezTo>
                    <a:pt x="394" y="87"/>
                    <a:pt x="409" y="73"/>
                    <a:pt x="391" y="57"/>
                  </a:cubicBezTo>
                  <a:cubicBezTo>
                    <a:pt x="381" y="43"/>
                    <a:pt x="381" y="22"/>
                    <a:pt x="391" y="8"/>
                  </a:cubicBezTo>
                  <a:cubicBezTo>
                    <a:pt x="398" y="3"/>
                    <a:pt x="389" y="0"/>
                    <a:pt x="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5" name="Google Shape;4825;p35"/>
            <p:cNvSpPr/>
            <p:nvPr/>
          </p:nvSpPr>
          <p:spPr>
            <a:xfrm>
              <a:off x="5223450" y="1354050"/>
              <a:ext cx="1675" cy="2200"/>
            </a:xfrm>
            <a:custGeom>
              <a:avLst/>
              <a:gdLst/>
              <a:ahLst/>
              <a:cxnLst/>
              <a:rect l="l" t="t" r="r" b="b"/>
              <a:pathLst>
                <a:path w="67" h="88" extrusionOk="0">
                  <a:moveTo>
                    <a:pt x="42" y="1"/>
                  </a:moveTo>
                  <a:cubicBezTo>
                    <a:pt x="38" y="1"/>
                    <a:pt x="32" y="12"/>
                    <a:pt x="22" y="35"/>
                  </a:cubicBezTo>
                  <a:cubicBezTo>
                    <a:pt x="4" y="75"/>
                    <a:pt x="1" y="88"/>
                    <a:pt x="15" y="88"/>
                  </a:cubicBezTo>
                  <a:cubicBezTo>
                    <a:pt x="20" y="88"/>
                    <a:pt x="28" y="86"/>
                    <a:pt x="38" y="83"/>
                  </a:cubicBezTo>
                  <a:cubicBezTo>
                    <a:pt x="59" y="80"/>
                    <a:pt x="67" y="59"/>
                    <a:pt x="56" y="31"/>
                  </a:cubicBezTo>
                  <a:cubicBezTo>
                    <a:pt x="49" y="1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6" name="Google Shape;4826;p35"/>
            <p:cNvSpPr/>
            <p:nvPr/>
          </p:nvSpPr>
          <p:spPr>
            <a:xfrm>
              <a:off x="5225950" y="1339000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54" y="1"/>
                  </a:moveTo>
                  <a:cubicBezTo>
                    <a:pt x="51" y="1"/>
                    <a:pt x="45" y="1"/>
                    <a:pt x="39" y="2"/>
                  </a:cubicBezTo>
                  <a:cubicBezTo>
                    <a:pt x="15" y="9"/>
                    <a:pt x="1" y="16"/>
                    <a:pt x="12" y="19"/>
                  </a:cubicBezTo>
                  <a:cubicBezTo>
                    <a:pt x="15" y="22"/>
                    <a:pt x="20" y="23"/>
                    <a:pt x="26" y="23"/>
                  </a:cubicBezTo>
                  <a:cubicBezTo>
                    <a:pt x="36" y="23"/>
                    <a:pt x="48" y="19"/>
                    <a:pt x="57" y="12"/>
                  </a:cubicBezTo>
                  <a:cubicBezTo>
                    <a:pt x="67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7" name="Google Shape;4827;p35"/>
            <p:cNvSpPr/>
            <p:nvPr/>
          </p:nvSpPr>
          <p:spPr>
            <a:xfrm>
              <a:off x="5234275" y="1350050"/>
              <a:ext cx="8350" cy="2200"/>
            </a:xfrm>
            <a:custGeom>
              <a:avLst/>
              <a:gdLst/>
              <a:ahLst/>
              <a:cxnLst/>
              <a:rect l="l" t="t" r="r" b="b"/>
              <a:pathLst>
                <a:path w="334" h="88" extrusionOk="0">
                  <a:moveTo>
                    <a:pt x="294" y="1"/>
                  </a:moveTo>
                  <a:cubicBezTo>
                    <a:pt x="226" y="1"/>
                    <a:pt x="75" y="33"/>
                    <a:pt x="33" y="63"/>
                  </a:cubicBezTo>
                  <a:cubicBezTo>
                    <a:pt x="18" y="73"/>
                    <a:pt x="1" y="84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18" y="88"/>
                    <a:pt x="89" y="71"/>
                    <a:pt x="178" y="49"/>
                  </a:cubicBezTo>
                  <a:cubicBezTo>
                    <a:pt x="286" y="22"/>
                    <a:pt x="334" y="4"/>
                    <a:pt x="303" y="1"/>
                  </a:cubicBezTo>
                  <a:cubicBezTo>
                    <a:pt x="300" y="1"/>
                    <a:pt x="297" y="1"/>
                    <a:pt x="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8" name="Google Shape;4828;p35"/>
            <p:cNvSpPr/>
            <p:nvPr/>
          </p:nvSpPr>
          <p:spPr>
            <a:xfrm>
              <a:off x="5245225" y="1347950"/>
              <a:ext cx="1925" cy="725"/>
            </a:xfrm>
            <a:custGeom>
              <a:avLst/>
              <a:gdLst/>
              <a:ahLst/>
              <a:cxnLst/>
              <a:rect l="l" t="t" r="r" b="b"/>
              <a:pathLst>
                <a:path w="77" h="29" extrusionOk="0">
                  <a:moveTo>
                    <a:pt x="46" y="0"/>
                  </a:moveTo>
                  <a:cubicBezTo>
                    <a:pt x="42" y="0"/>
                    <a:pt x="37" y="1"/>
                    <a:pt x="32" y="1"/>
                  </a:cubicBezTo>
                  <a:cubicBezTo>
                    <a:pt x="14" y="8"/>
                    <a:pt x="0" y="15"/>
                    <a:pt x="0" y="19"/>
                  </a:cubicBezTo>
                  <a:cubicBezTo>
                    <a:pt x="0" y="22"/>
                    <a:pt x="17" y="26"/>
                    <a:pt x="42" y="29"/>
                  </a:cubicBezTo>
                  <a:cubicBezTo>
                    <a:pt x="62" y="29"/>
                    <a:pt x="77" y="22"/>
                    <a:pt x="73" y="11"/>
                  </a:cubicBezTo>
                  <a:cubicBezTo>
                    <a:pt x="71" y="4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9" name="Google Shape;4829;p35"/>
            <p:cNvSpPr/>
            <p:nvPr/>
          </p:nvSpPr>
          <p:spPr>
            <a:xfrm>
              <a:off x="5268625" y="1334000"/>
              <a:ext cx="1575" cy="575"/>
            </a:xfrm>
            <a:custGeom>
              <a:avLst/>
              <a:gdLst/>
              <a:ahLst/>
              <a:cxnLst/>
              <a:rect l="l" t="t" r="r" b="b"/>
              <a:pathLst>
                <a:path w="63" h="23" extrusionOk="0">
                  <a:moveTo>
                    <a:pt x="55" y="1"/>
                  </a:moveTo>
                  <a:cubicBezTo>
                    <a:pt x="51" y="1"/>
                    <a:pt x="44" y="2"/>
                    <a:pt x="36" y="4"/>
                  </a:cubicBezTo>
                  <a:cubicBezTo>
                    <a:pt x="12" y="11"/>
                    <a:pt x="1" y="18"/>
                    <a:pt x="12" y="22"/>
                  </a:cubicBezTo>
                  <a:cubicBezTo>
                    <a:pt x="13" y="22"/>
                    <a:pt x="16" y="23"/>
                    <a:pt x="19" y="23"/>
                  </a:cubicBezTo>
                  <a:cubicBezTo>
                    <a:pt x="28" y="23"/>
                    <a:pt x="43" y="19"/>
                    <a:pt x="53" y="11"/>
                  </a:cubicBezTo>
                  <a:cubicBezTo>
                    <a:pt x="62" y="4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0" name="Google Shape;4830;p35"/>
            <p:cNvSpPr/>
            <p:nvPr/>
          </p:nvSpPr>
          <p:spPr>
            <a:xfrm>
              <a:off x="5271175" y="1333200"/>
              <a:ext cx="2700" cy="675"/>
            </a:xfrm>
            <a:custGeom>
              <a:avLst/>
              <a:gdLst/>
              <a:ahLst/>
              <a:cxnLst/>
              <a:rect l="l" t="t" r="r" b="b"/>
              <a:pathLst>
                <a:path w="108" h="27" extrusionOk="0">
                  <a:moveTo>
                    <a:pt x="100" y="0"/>
                  </a:moveTo>
                  <a:cubicBezTo>
                    <a:pt x="92" y="0"/>
                    <a:pt x="76" y="3"/>
                    <a:pt x="55" y="9"/>
                  </a:cubicBezTo>
                  <a:cubicBezTo>
                    <a:pt x="19" y="17"/>
                    <a:pt x="1" y="27"/>
                    <a:pt x="13" y="27"/>
                  </a:cubicBezTo>
                  <a:cubicBezTo>
                    <a:pt x="15" y="27"/>
                    <a:pt x="17" y="27"/>
                    <a:pt x="20" y="26"/>
                  </a:cubicBezTo>
                  <a:cubicBezTo>
                    <a:pt x="41" y="26"/>
                    <a:pt x="79" y="19"/>
                    <a:pt x="97" y="9"/>
                  </a:cubicBezTo>
                  <a:cubicBezTo>
                    <a:pt x="107" y="3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1" name="Google Shape;4831;p35"/>
            <p:cNvSpPr/>
            <p:nvPr/>
          </p:nvSpPr>
          <p:spPr>
            <a:xfrm>
              <a:off x="5283125" y="1325300"/>
              <a:ext cx="2800" cy="750"/>
            </a:xfrm>
            <a:custGeom>
              <a:avLst/>
              <a:gdLst/>
              <a:ahLst/>
              <a:cxnLst/>
              <a:rect l="l" t="t" r="r" b="b"/>
              <a:pathLst>
                <a:path w="112" h="30" extrusionOk="0">
                  <a:moveTo>
                    <a:pt x="104" y="1"/>
                  </a:moveTo>
                  <a:cubicBezTo>
                    <a:pt x="96" y="1"/>
                    <a:pt x="80" y="4"/>
                    <a:pt x="59" y="9"/>
                  </a:cubicBezTo>
                  <a:cubicBezTo>
                    <a:pt x="18" y="19"/>
                    <a:pt x="0" y="30"/>
                    <a:pt x="21" y="30"/>
                  </a:cubicBezTo>
                  <a:cubicBezTo>
                    <a:pt x="45" y="30"/>
                    <a:pt x="80" y="19"/>
                    <a:pt x="101" y="9"/>
                  </a:cubicBezTo>
                  <a:cubicBezTo>
                    <a:pt x="111" y="4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2" name="Google Shape;4832;p35"/>
            <p:cNvSpPr/>
            <p:nvPr/>
          </p:nvSpPr>
          <p:spPr>
            <a:xfrm>
              <a:off x="5284875" y="1329900"/>
              <a:ext cx="1625" cy="600"/>
            </a:xfrm>
            <a:custGeom>
              <a:avLst/>
              <a:gdLst/>
              <a:ahLst/>
              <a:cxnLst/>
              <a:rect l="l" t="t" r="r" b="b"/>
              <a:pathLst>
                <a:path w="65" h="24" extrusionOk="0">
                  <a:moveTo>
                    <a:pt x="51" y="0"/>
                  </a:moveTo>
                  <a:cubicBezTo>
                    <a:pt x="47" y="0"/>
                    <a:pt x="41" y="1"/>
                    <a:pt x="34" y="2"/>
                  </a:cubicBezTo>
                  <a:cubicBezTo>
                    <a:pt x="10" y="8"/>
                    <a:pt x="0" y="16"/>
                    <a:pt x="7" y="22"/>
                  </a:cubicBezTo>
                  <a:cubicBezTo>
                    <a:pt x="9" y="23"/>
                    <a:pt x="13" y="24"/>
                    <a:pt x="16" y="24"/>
                  </a:cubicBezTo>
                  <a:cubicBezTo>
                    <a:pt x="27" y="24"/>
                    <a:pt x="41" y="20"/>
                    <a:pt x="52" y="12"/>
                  </a:cubicBezTo>
                  <a:cubicBezTo>
                    <a:pt x="65" y="4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3" name="Google Shape;4833;p35"/>
            <p:cNvSpPr/>
            <p:nvPr/>
          </p:nvSpPr>
          <p:spPr>
            <a:xfrm>
              <a:off x="5288250" y="1329125"/>
              <a:ext cx="1325" cy="1100"/>
            </a:xfrm>
            <a:custGeom>
              <a:avLst/>
              <a:gdLst/>
              <a:ahLst/>
              <a:cxnLst/>
              <a:rect l="l" t="t" r="r" b="b"/>
              <a:pathLst>
                <a:path w="53" h="44" extrusionOk="0">
                  <a:moveTo>
                    <a:pt x="29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7" y="5"/>
                    <a:pt x="0" y="15"/>
                    <a:pt x="3" y="29"/>
                  </a:cubicBezTo>
                  <a:cubicBezTo>
                    <a:pt x="7" y="39"/>
                    <a:pt x="21" y="43"/>
                    <a:pt x="35" y="43"/>
                  </a:cubicBezTo>
                  <a:cubicBezTo>
                    <a:pt x="45" y="39"/>
                    <a:pt x="53" y="26"/>
                    <a:pt x="48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4" name="Google Shape;4834;p35"/>
            <p:cNvSpPr/>
            <p:nvPr/>
          </p:nvSpPr>
          <p:spPr>
            <a:xfrm>
              <a:off x="5293100" y="1329025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22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0" y="6"/>
                    <a:pt x="4" y="12"/>
                    <a:pt x="14" y="22"/>
                  </a:cubicBezTo>
                  <a:cubicBezTo>
                    <a:pt x="21" y="29"/>
                    <a:pt x="34" y="32"/>
                    <a:pt x="47" y="32"/>
                  </a:cubicBezTo>
                  <a:cubicBezTo>
                    <a:pt x="55" y="32"/>
                    <a:pt x="63" y="31"/>
                    <a:pt x="70" y="30"/>
                  </a:cubicBezTo>
                  <a:cubicBezTo>
                    <a:pt x="104" y="19"/>
                    <a:pt x="104" y="16"/>
                    <a:pt x="70" y="9"/>
                  </a:cubicBezTo>
                  <a:cubicBezTo>
                    <a:pt x="52" y="4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5" name="Google Shape;4835;p35"/>
            <p:cNvSpPr/>
            <p:nvPr/>
          </p:nvSpPr>
          <p:spPr>
            <a:xfrm>
              <a:off x="5294125" y="1325400"/>
              <a:ext cx="3500" cy="700"/>
            </a:xfrm>
            <a:custGeom>
              <a:avLst/>
              <a:gdLst/>
              <a:ahLst/>
              <a:cxnLst/>
              <a:rect l="l" t="t" r="r" b="b"/>
              <a:pathLst>
                <a:path w="140" h="28" extrusionOk="0">
                  <a:moveTo>
                    <a:pt x="60" y="1"/>
                  </a:moveTo>
                  <a:cubicBezTo>
                    <a:pt x="49" y="1"/>
                    <a:pt x="38" y="2"/>
                    <a:pt x="29" y="5"/>
                  </a:cubicBezTo>
                  <a:cubicBezTo>
                    <a:pt x="1" y="12"/>
                    <a:pt x="1" y="15"/>
                    <a:pt x="36" y="22"/>
                  </a:cubicBezTo>
                  <a:cubicBezTo>
                    <a:pt x="48" y="26"/>
                    <a:pt x="66" y="28"/>
                    <a:pt x="82" y="28"/>
                  </a:cubicBezTo>
                  <a:cubicBezTo>
                    <a:pt x="92" y="28"/>
                    <a:pt x="102" y="27"/>
                    <a:pt x="109" y="26"/>
                  </a:cubicBezTo>
                  <a:cubicBezTo>
                    <a:pt x="140" y="18"/>
                    <a:pt x="140" y="15"/>
                    <a:pt x="101" y="5"/>
                  </a:cubicBezTo>
                  <a:cubicBezTo>
                    <a:pt x="90" y="3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6" name="Google Shape;4836;p35"/>
            <p:cNvSpPr/>
            <p:nvPr/>
          </p:nvSpPr>
          <p:spPr>
            <a:xfrm>
              <a:off x="5294925" y="1322925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76" y="0"/>
                  </a:moveTo>
                  <a:cubicBezTo>
                    <a:pt x="69" y="0"/>
                    <a:pt x="57" y="2"/>
                    <a:pt x="42" y="7"/>
                  </a:cubicBezTo>
                  <a:cubicBezTo>
                    <a:pt x="15" y="13"/>
                    <a:pt x="0" y="27"/>
                    <a:pt x="10" y="34"/>
                  </a:cubicBezTo>
                  <a:cubicBezTo>
                    <a:pt x="15" y="39"/>
                    <a:pt x="22" y="41"/>
                    <a:pt x="30" y="41"/>
                  </a:cubicBezTo>
                  <a:cubicBezTo>
                    <a:pt x="41" y="41"/>
                    <a:pt x="53" y="37"/>
                    <a:pt x="63" y="31"/>
                  </a:cubicBezTo>
                  <a:cubicBezTo>
                    <a:pt x="90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7" name="Google Shape;4837;p35"/>
            <p:cNvSpPr/>
            <p:nvPr/>
          </p:nvSpPr>
          <p:spPr>
            <a:xfrm>
              <a:off x="5297775" y="1324550"/>
              <a:ext cx="2375" cy="1075"/>
            </a:xfrm>
            <a:custGeom>
              <a:avLst/>
              <a:gdLst/>
              <a:ahLst/>
              <a:cxnLst/>
              <a:rect l="l" t="t" r="r" b="b"/>
              <a:pathLst>
                <a:path w="95" h="43" extrusionOk="0">
                  <a:moveTo>
                    <a:pt x="67" y="1"/>
                  </a:moveTo>
                  <a:cubicBezTo>
                    <a:pt x="60" y="1"/>
                    <a:pt x="51" y="2"/>
                    <a:pt x="42" y="4"/>
                  </a:cubicBezTo>
                  <a:cubicBezTo>
                    <a:pt x="15" y="7"/>
                    <a:pt x="0" y="18"/>
                    <a:pt x="0" y="32"/>
                  </a:cubicBezTo>
                  <a:cubicBezTo>
                    <a:pt x="3" y="39"/>
                    <a:pt x="14" y="42"/>
                    <a:pt x="29" y="42"/>
                  </a:cubicBezTo>
                  <a:cubicBezTo>
                    <a:pt x="36" y="42"/>
                    <a:pt x="44" y="41"/>
                    <a:pt x="53" y="39"/>
                  </a:cubicBezTo>
                  <a:cubicBezTo>
                    <a:pt x="77" y="32"/>
                    <a:pt x="95" y="18"/>
                    <a:pt x="95" y="11"/>
                  </a:cubicBezTo>
                  <a:cubicBezTo>
                    <a:pt x="92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8" name="Google Shape;4838;p35"/>
            <p:cNvSpPr/>
            <p:nvPr/>
          </p:nvSpPr>
          <p:spPr>
            <a:xfrm>
              <a:off x="5298475" y="1322775"/>
              <a:ext cx="4875" cy="2550"/>
            </a:xfrm>
            <a:custGeom>
              <a:avLst/>
              <a:gdLst/>
              <a:ahLst/>
              <a:cxnLst/>
              <a:rect l="l" t="t" r="r" b="b"/>
              <a:pathLst>
                <a:path w="195" h="102" extrusionOk="0">
                  <a:moveTo>
                    <a:pt x="101" y="1"/>
                  </a:moveTo>
                  <a:cubicBezTo>
                    <a:pt x="92" y="1"/>
                    <a:pt x="81" y="1"/>
                    <a:pt x="70" y="2"/>
                  </a:cubicBezTo>
                  <a:cubicBezTo>
                    <a:pt x="22" y="9"/>
                    <a:pt x="1" y="16"/>
                    <a:pt x="11" y="27"/>
                  </a:cubicBezTo>
                  <a:cubicBezTo>
                    <a:pt x="19" y="32"/>
                    <a:pt x="34" y="35"/>
                    <a:pt x="48" y="35"/>
                  </a:cubicBezTo>
                  <a:cubicBezTo>
                    <a:pt x="53" y="35"/>
                    <a:pt x="59" y="34"/>
                    <a:pt x="63" y="33"/>
                  </a:cubicBezTo>
                  <a:cubicBezTo>
                    <a:pt x="65" y="33"/>
                    <a:pt x="67" y="33"/>
                    <a:pt x="70" y="33"/>
                  </a:cubicBezTo>
                  <a:cubicBezTo>
                    <a:pt x="88" y="33"/>
                    <a:pt x="102" y="46"/>
                    <a:pt x="108" y="64"/>
                  </a:cubicBezTo>
                  <a:cubicBezTo>
                    <a:pt x="115" y="89"/>
                    <a:pt x="123" y="101"/>
                    <a:pt x="132" y="101"/>
                  </a:cubicBezTo>
                  <a:cubicBezTo>
                    <a:pt x="142" y="101"/>
                    <a:pt x="153" y="89"/>
                    <a:pt x="167" y="64"/>
                  </a:cubicBezTo>
                  <a:cubicBezTo>
                    <a:pt x="194" y="22"/>
                    <a:pt x="171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9" name="Google Shape;4839;p35"/>
            <p:cNvSpPr/>
            <p:nvPr/>
          </p:nvSpPr>
          <p:spPr>
            <a:xfrm>
              <a:off x="5309575" y="1325400"/>
              <a:ext cx="3500" cy="900"/>
            </a:xfrm>
            <a:custGeom>
              <a:avLst/>
              <a:gdLst/>
              <a:ahLst/>
              <a:cxnLst/>
              <a:rect l="l" t="t" r="r" b="b"/>
              <a:pathLst>
                <a:path w="140" h="36" extrusionOk="0">
                  <a:moveTo>
                    <a:pt x="115" y="0"/>
                  </a:moveTo>
                  <a:cubicBezTo>
                    <a:pt x="101" y="0"/>
                    <a:pt x="84" y="3"/>
                    <a:pt x="66" y="8"/>
                  </a:cubicBezTo>
                  <a:cubicBezTo>
                    <a:pt x="28" y="18"/>
                    <a:pt x="1" y="29"/>
                    <a:pt x="1" y="33"/>
                  </a:cubicBezTo>
                  <a:cubicBezTo>
                    <a:pt x="1" y="34"/>
                    <a:pt x="9" y="35"/>
                    <a:pt x="23" y="35"/>
                  </a:cubicBezTo>
                  <a:cubicBezTo>
                    <a:pt x="36" y="35"/>
                    <a:pt x="55" y="34"/>
                    <a:pt x="74" y="33"/>
                  </a:cubicBezTo>
                  <a:cubicBezTo>
                    <a:pt x="111" y="26"/>
                    <a:pt x="140" y="15"/>
                    <a:pt x="140" y="8"/>
                  </a:cubicBezTo>
                  <a:cubicBezTo>
                    <a:pt x="138" y="3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0" name="Google Shape;4840;p35"/>
            <p:cNvSpPr/>
            <p:nvPr/>
          </p:nvSpPr>
          <p:spPr>
            <a:xfrm>
              <a:off x="5313300" y="1327825"/>
              <a:ext cx="10975" cy="1800"/>
            </a:xfrm>
            <a:custGeom>
              <a:avLst/>
              <a:gdLst/>
              <a:ahLst/>
              <a:cxnLst/>
              <a:rect l="l" t="t" r="r" b="b"/>
              <a:pathLst>
                <a:path w="439" h="72" extrusionOk="0">
                  <a:moveTo>
                    <a:pt x="420" y="0"/>
                  </a:moveTo>
                  <a:cubicBezTo>
                    <a:pt x="402" y="0"/>
                    <a:pt x="366" y="5"/>
                    <a:pt x="306" y="15"/>
                  </a:cubicBezTo>
                  <a:cubicBezTo>
                    <a:pt x="220" y="29"/>
                    <a:pt x="116" y="40"/>
                    <a:pt x="74" y="40"/>
                  </a:cubicBezTo>
                  <a:cubicBezTo>
                    <a:pt x="4" y="40"/>
                    <a:pt x="1" y="40"/>
                    <a:pt x="42" y="60"/>
                  </a:cubicBezTo>
                  <a:cubicBezTo>
                    <a:pt x="56" y="67"/>
                    <a:pt x="79" y="71"/>
                    <a:pt x="107" y="71"/>
                  </a:cubicBezTo>
                  <a:cubicBezTo>
                    <a:pt x="135" y="71"/>
                    <a:pt x="168" y="67"/>
                    <a:pt x="202" y="60"/>
                  </a:cubicBezTo>
                  <a:cubicBezTo>
                    <a:pt x="254" y="49"/>
                    <a:pt x="306" y="42"/>
                    <a:pt x="330" y="42"/>
                  </a:cubicBezTo>
                  <a:cubicBezTo>
                    <a:pt x="335" y="42"/>
                    <a:pt x="339" y="42"/>
                    <a:pt x="341" y="43"/>
                  </a:cubicBezTo>
                  <a:cubicBezTo>
                    <a:pt x="343" y="43"/>
                    <a:pt x="346" y="44"/>
                    <a:pt x="348" y="44"/>
                  </a:cubicBezTo>
                  <a:cubicBezTo>
                    <a:pt x="366" y="44"/>
                    <a:pt x="393" y="34"/>
                    <a:pt x="417" y="19"/>
                  </a:cubicBezTo>
                  <a:cubicBezTo>
                    <a:pt x="435" y="6"/>
                    <a:pt x="438" y="0"/>
                    <a:pt x="4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1" name="Google Shape;4841;p35"/>
            <p:cNvSpPr/>
            <p:nvPr/>
          </p:nvSpPr>
          <p:spPr>
            <a:xfrm>
              <a:off x="5313375" y="13263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4" y="1"/>
                    <a:pt x="36" y="4"/>
                  </a:cubicBezTo>
                  <a:cubicBezTo>
                    <a:pt x="12" y="8"/>
                    <a:pt x="1" y="14"/>
                    <a:pt x="12" y="21"/>
                  </a:cubicBezTo>
                  <a:cubicBezTo>
                    <a:pt x="13" y="22"/>
                    <a:pt x="16" y="22"/>
                    <a:pt x="19" y="22"/>
                  </a:cubicBezTo>
                  <a:cubicBezTo>
                    <a:pt x="28" y="22"/>
                    <a:pt x="43" y="18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2" name="Google Shape;4842;p35"/>
            <p:cNvSpPr/>
            <p:nvPr/>
          </p:nvSpPr>
          <p:spPr>
            <a:xfrm>
              <a:off x="5325700" y="1326575"/>
              <a:ext cx="3300" cy="1450"/>
            </a:xfrm>
            <a:custGeom>
              <a:avLst/>
              <a:gdLst/>
              <a:ahLst/>
              <a:cxnLst/>
              <a:rect l="l" t="t" r="r" b="b"/>
              <a:pathLst>
                <a:path w="132" h="58" extrusionOk="0">
                  <a:moveTo>
                    <a:pt x="121" y="0"/>
                  </a:moveTo>
                  <a:cubicBezTo>
                    <a:pt x="113" y="0"/>
                    <a:pt x="97" y="4"/>
                    <a:pt x="70" y="10"/>
                  </a:cubicBezTo>
                  <a:cubicBezTo>
                    <a:pt x="33" y="20"/>
                    <a:pt x="1" y="34"/>
                    <a:pt x="4" y="45"/>
                  </a:cubicBezTo>
                  <a:cubicBezTo>
                    <a:pt x="7" y="53"/>
                    <a:pt x="14" y="58"/>
                    <a:pt x="24" y="58"/>
                  </a:cubicBezTo>
                  <a:cubicBezTo>
                    <a:pt x="43" y="58"/>
                    <a:pt x="72" y="44"/>
                    <a:pt x="105" y="20"/>
                  </a:cubicBezTo>
                  <a:cubicBezTo>
                    <a:pt x="125" y="6"/>
                    <a:pt x="131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3" name="Google Shape;4843;p35"/>
            <p:cNvSpPr/>
            <p:nvPr/>
          </p:nvSpPr>
          <p:spPr>
            <a:xfrm>
              <a:off x="5330675" y="1317850"/>
              <a:ext cx="1300" cy="1025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1"/>
                    <a:pt x="0" y="16"/>
                    <a:pt x="3" y="26"/>
                  </a:cubicBezTo>
                  <a:cubicBezTo>
                    <a:pt x="6" y="35"/>
                    <a:pt x="16" y="41"/>
                    <a:pt x="25" y="41"/>
                  </a:cubicBezTo>
                  <a:cubicBezTo>
                    <a:pt x="27" y="41"/>
                    <a:pt x="29" y="40"/>
                    <a:pt x="31" y="40"/>
                  </a:cubicBezTo>
                  <a:cubicBezTo>
                    <a:pt x="45" y="36"/>
                    <a:pt x="52" y="26"/>
                    <a:pt x="48" y="16"/>
                  </a:cubicBezTo>
                  <a:cubicBezTo>
                    <a:pt x="46" y="5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4" name="Google Shape;4844;p35"/>
            <p:cNvSpPr/>
            <p:nvPr/>
          </p:nvSpPr>
          <p:spPr>
            <a:xfrm>
              <a:off x="5333150" y="1321850"/>
              <a:ext cx="6725" cy="2750"/>
            </a:xfrm>
            <a:custGeom>
              <a:avLst/>
              <a:gdLst/>
              <a:ahLst/>
              <a:cxnLst/>
              <a:rect l="l" t="t" r="r" b="b"/>
              <a:pathLst>
                <a:path w="269" h="110" extrusionOk="0">
                  <a:moveTo>
                    <a:pt x="190" y="0"/>
                  </a:moveTo>
                  <a:cubicBezTo>
                    <a:pt x="170" y="0"/>
                    <a:pt x="152" y="10"/>
                    <a:pt x="123" y="35"/>
                  </a:cubicBezTo>
                  <a:cubicBezTo>
                    <a:pt x="95" y="60"/>
                    <a:pt x="57" y="85"/>
                    <a:pt x="36" y="88"/>
                  </a:cubicBezTo>
                  <a:cubicBezTo>
                    <a:pt x="18" y="95"/>
                    <a:pt x="1" y="101"/>
                    <a:pt x="5" y="109"/>
                  </a:cubicBezTo>
                  <a:cubicBezTo>
                    <a:pt x="5" y="109"/>
                    <a:pt x="6" y="110"/>
                    <a:pt x="9" y="110"/>
                  </a:cubicBezTo>
                  <a:cubicBezTo>
                    <a:pt x="19" y="110"/>
                    <a:pt x="55" y="103"/>
                    <a:pt x="95" y="91"/>
                  </a:cubicBezTo>
                  <a:cubicBezTo>
                    <a:pt x="143" y="74"/>
                    <a:pt x="175" y="56"/>
                    <a:pt x="164" y="50"/>
                  </a:cubicBezTo>
                  <a:cubicBezTo>
                    <a:pt x="157" y="43"/>
                    <a:pt x="164" y="32"/>
                    <a:pt x="185" y="29"/>
                  </a:cubicBezTo>
                  <a:cubicBezTo>
                    <a:pt x="189" y="27"/>
                    <a:pt x="193" y="27"/>
                    <a:pt x="197" y="27"/>
                  </a:cubicBezTo>
                  <a:cubicBezTo>
                    <a:pt x="210" y="27"/>
                    <a:pt x="217" y="36"/>
                    <a:pt x="217" y="53"/>
                  </a:cubicBezTo>
                  <a:cubicBezTo>
                    <a:pt x="214" y="68"/>
                    <a:pt x="221" y="81"/>
                    <a:pt x="233" y="81"/>
                  </a:cubicBezTo>
                  <a:cubicBezTo>
                    <a:pt x="234" y="81"/>
                    <a:pt x="236" y="81"/>
                    <a:pt x="237" y="80"/>
                  </a:cubicBezTo>
                  <a:cubicBezTo>
                    <a:pt x="251" y="77"/>
                    <a:pt x="255" y="67"/>
                    <a:pt x="244" y="56"/>
                  </a:cubicBezTo>
                  <a:cubicBezTo>
                    <a:pt x="234" y="50"/>
                    <a:pt x="237" y="35"/>
                    <a:pt x="251" y="32"/>
                  </a:cubicBezTo>
                  <a:cubicBezTo>
                    <a:pt x="268" y="29"/>
                    <a:pt x="255" y="18"/>
                    <a:pt x="227" y="8"/>
                  </a:cubicBezTo>
                  <a:cubicBezTo>
                    <a:pt x="212" y="3"/>
                    <a:pt x="20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5" name="Google Shape;4845;p35"/>
            <p:cNvSpPr/>
            <p:nvPr/>
          </p:nvSpPr>
          <p:spPr>
            <a:xfrm>
              <a:off x="5334125" y="1326950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8" y="0"/>
                    <a:pt x="42" y="1"/>
                    <a:pt x="35" y="1"/>
                  </a:cubicBezTo>
                  <a:cubicBezTo>
                    <a:pt x="11" y="9"/>
                    <a:pt x="0" y="15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6" name="Google Shape;4846;p35"/>
            <p:cNvSpPr/>
            <p:nvPr/>
          </p:nvSpPr>
          <p:spPr>
            <a:xfrm>
              <a:off x="5332550" y="1317250"/>
              <a:ext cx="2300" cy="1250"/>
            </a:xfrm>
            <a:custGeom>
              <a:avLst/>
              <a:gdLst/>
              <a:ahLst/>
              <a:cxnLst/>
              <a:rect l="l" t="t" r="r" b="b"/>
              <a:pathLst>
                <a:path w="92" h="50" extrusionOk="0">
                  <a:moveTo>
                    <a:pt x="37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1" y="8"/>
                    <a:pt x="32" y="50"/>
                    <a:pt x="71" y="50"/>
                  </a:cubicBezTo>
                  <a:cubicBezTo>
                    <a:pt x="87" y="50"/>
                    <a:pt x="92" y="40"/>
                    <a:pt x="77" y="25"/>
                  </a:cubicBezTo>
                  <a:cubicBezTo>
                    <a:pt x="65" y="10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7" name="Google Shape;4847;p35"/>
            <p:cNvSpPr/>
            <p:nvPr/>
          </p:nvSpPr>
          <p:spPr>
            <a:xfrm>
              <a:off x="5334400" y="131995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3" y="1"/>
                  </a:moveTo>
                  <a:cubicBezTo>
                    <a:pt x="49" y="1"/>
                    <a:pt x="42" y="2"/>
                    <a:pt x="34" y="4"/>
                  </a:cubicBezTo>
                  <a:cubicBezTo>
                    <a:pt x="10" y="7"/>
                    <a:pt x="0" y="18"/>
                    <a:pt x="7" y="22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20"/>
                    <a:pt x="52" y="15"/>
                  </a:cubicBezTo>
                  <a:cubicBezTo>
                    <a:pt x="61" y="5"/>
                    <a:pt x="61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8" name="Google Shape;4848;p35"/>
            <p:cNvSpPr/>
            <p:nvPr/>
          </p:nvSpPr>
          <p:spPr>
            <a:xfrm>
              <a:off x="5335750" y="1317750"/>
              <a:ext cx="2900" cy="1400"/>
            </a:xfrm>
            <a:custGeom>
              <a:avLst/>
              <a:gdLst/>
              <a:ahLst/>
              <a:cxnLst/>
              <a:rect l="l" t="t" r="r" b="b"/>
              <a:pathLst>
                <a:path w="116" h="56" extrusionOk="0">
                  <a:moveTo>
                    <a:pt x="95" y="1"/>
                  </a:moveTo>
                  <a:cubicBezTo>
                    <a:pt x="89" y="1"/>
                    <a:pt x="80" y="2"/>
                    <a:pt x="68" y="5"/>
                  </a:cubicBezTo>
                  <a:cubicBezTo>
                    <a:pt x="43" y="12"/>
                    <a:pt x="19" y="23"/>
                    <a:pt x="12" y="33"/>
                  </a:cubicBezTo>
                  <a:cubicBezTo>
                    <a:pt x="2" y="48"/>
                    <a:pt x="0" y="55"/>
                    <a:pt x="7" y="55"/>
                  </a:cubicBezTo>
                  <a:cubicBezTo>
                    <a:pt x="14" y="55"/>
                    <a:pt x="27" y="50"/>
                    <a:pt x="50" y="40"/>
                  </a:cubicBezTo>
                  <a:cubicBezTo>
                    <a:pt x="99" y="18"/>
                    <a:pt x="116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9" name="Google Shape;4849;p35"/>
            <p:cNvSpPr/>
            <p:nvPr/>
          </p:nvSpPr>
          <p:spPr>
            <a:xfrm>
              <a:off x="5337850" y="1316050"/>
              <a:ext cx="8025" cy="4250"/>
            </a:xfrm>
            <a:custGeom>
              <a:avLst/>
              <a:gdLst/>
              <a:ahLst/>
              <a:cxnLst/>
              <a:rect l="l" t="t" r="r" b="b"/>
              <a:pathLst>
                <a:path w="321" h="170" extrusionOk="0">
                  <a:moveTo>
                    <a:pt x="282" y="0"/>
                  </a:moveTo>
                  <a:cubicBezTo>
                    <a:pt x="255" y="0"/>
                    <a:pt x="211" y="21"/>
                    <a:pt x="143" y="63"/>
                  </a:cubicBezTo>
                  <a:cubicBezTo>
                    <a:pt x="102" y="88"/>
                    <a:pt x="67" y="105"/>
                    <a:pt x="58" y="105"/>
                  </a:cubicBezTo>
                  <a:cubicBezTo>
                    <a:pt x="57" y="105"/>
                    <a:pt x="56" y="105"/>
                    <a:pt x="56" y="104"/>
                  </a:cubicBezTo>
                  <a:cubicBezTo>
                    <a:pt x="56" y="103"/>
                    <a:pt x="55" y="102"/>
                    <a:pt x="54" y="102"/>
                  </a:cubicBezTo>
                  <a:cubicBezTo>
                    <a:pt x="49" y="102"/>
                    <a:pt x="39" y="109"/>
                    <a:pt x="29" y="125"/>
                  </a:cubicBezTo>
                  <a:cubicBezTo>
                    <a:pt x="7" y="151"/>
                    <a:pt x="0" y="169"/>
                    <a:pt x="7" y="169"/>
                  </a:cubicBezTo>
                  <a:cubicBezTo>
                    <a:pt x="10" y="169"/>
                    <a:pt x="16" y="165"/>
                    <a:pt x="25" y="157"/>
                  </a:cubicBezTo>
                  <a:cubicBezTo>
                    <a:pt x="29" y="152"/>
                    <a:pt x="34" y="150"/>
                    <a:pt x="38" y="150"/>
                  </a:cubicBezTo>
                  <a:cubicBezTo>
                    <a:pt x="43" y="150"/>
                    <a:pt x="47" y="154"/>
                    <a:pt x="49" y="160"/>
                  </a:cubicBezTo>
                  <a:cubicBezTo>
                    <a:pt x="51" y="165"/>
                    <a:pt x="59" y="168"/>
                    <a:pt x="71" y="168"/>
                  </a:cubicBezTo>
                  <a:cubicBezTo>
                    <a:pt x="85" y="168"/>
                    <a:pt x="104" y="164"/>
                    <a:pt x="122" y="157"/>
                  </a:cubicBezTo>
                  <a:cubicBezTo>
                    <a:pt x="157" y="146"/>
                    <a:pt x="184" y="129"/>
                    <a:pt x="184" y="122"/>
                  </a:cubicBezTo>
                  <a:cubicBezTo>
                    <a:pt x="181" y="115"/>
                    <a:pt x="184" y="108"/>
                    <a:pt x="198" y="108"/>
                  </a:cubicBezTo>
                  <a:cubicBezTo>
                    <a:pt x="243" y="104"/>
                    <a:pt x="320" y="46"/>
                    <a:pt x="313" y="21"/>
                  </a:cubicBezTo>
                  <a:cubicBezTo>
                    <a:pt x="308" y="7"/>
                    <a:pt x="298" y="0"/>
                    <a:pt x="2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0" name="Google Shape;4850;p35"/>
            <p:cNvSpPr/>
            <p:nvPr/>
          </p:nvSpPr>
          <p:spPr>
            <a:xfrm>
              <a:off x="5346575" y="1326200"/>
              <a:ext cx="9000" cy="3700"/>
            </a:xfrm>
            <a:custGeom>
              <a:avLst/>
              <a:gdLst/>
              <a:ahLst/>
              <a:cxnLst/>
              <a:rect l="l" t="t" r="r" b="b"/>
              <a:pathLst>
                <a:path w="360" h="148" extrusionOk="0">
                  <a:moveTo>
                    <a:pt x="261" y="1"/>
                  </a:moveTo>
                  <a:cubicBezTo>
                    <a:pt x="234" y="1"/>
                    <a:pt x="195" y="18"/>
                    <a:pt x="113" y="56"/>
                  </a:cubicBezTo>
                  <a:cubicBezTo>
                    <a:pt x="31" y="95"/>
                    <a:pt x="0" y="118"/>
                    <a:pt x="21" y="118"/>
                  </a:cubicBezTo>
                  <a:cubicBezTo>
                    <a:pt x="33" y="118"/>
                    <a:pt x="65" y="109"/>
                    <a:pt x="117" y="90"/>
                  </a:cubicBezTo>
                  <a:cubicBezTo>
                    <a:pt x="155" y="77"/>
                    <a:pt x="179" y="70"/>
                    <a:pt x="188" y="70"/>
                  </a:cubicBezTo>
                  <a:cubicBezTo>
                    <a:pt x="196" y="70"/>
                    <a:pt x="195" y="75"/>
                    <a:pt x="186" y="84"/>
                  </a:cubicBezTo>
                  <a:cubicBezTo>
                    <a:pt x="151" y="112"/>
                    <a:pt x="152" y="137"/>
                    <a:pt x="176" y="137"/>
                  </a:cubicBezTo>
                  <a:cubicBezTo>
                    <a:pt x="184" y="137"/>
                    <a:pt x="196" y="134"/>
                    <a:pt x="210" y="125"/>
                  </a:cubicBezTo>
                  <a:cubicBezTo>
                    <a:pt x="224" y="117"/>
                    <a:pt x="235" y="112"/>
                    <a:pt x="241" y="112"/>
                  </a:cubicBezTo>
                  <a:cubicBezTo>
                    <a:pt x="247" y="112"/>
                    <a:pt x="248" y="117"/>
                    <a:pt x="245" y="125"/>
                  </a:cubicBezTo>
                  <a:cubicBezTo>
                    <a:pt x="242" y="140"/>
                    <a:pt x="246" y="147"/>
                    <a:pt x="256" y="147"/>
                  </a:cubicBezTo>
                  <a:cubicBezTo>
                    <a:pt x="258" y="147"/>
                    <a:pt x="260" y="147"/>
                    <a:pt x="262" y="146"/>
                  </a:cubicBezTo>
                  <a:cubicBezTo>
                    <a:pt x="272" y="143"/>
                    <a:pt x="280" y="125"/>
                    <a:pt x="272" y="108"/>
                  </a:cubicBezTo>
                  <a:cubicBezTo>
                    <a:pt x="267" y="90"/>
                    <a:pt x="277" y="80"/>
                    <a:pt x="302" y="80"/>
                  </a:cubicBezTo>
                  <a:cubicBezTo>
                    <a:pt x="306" y="80"/>
                    <a:pt x="310" y="80"/>
                    <a:pt x="314" y="80"/>
                  </a:cubicBezTo>
                  <a:cubicBezTo>
                    <a:pt x="359" y="80"/>
                    <a:pt x="359" y="77"/>
                    <a:pt x="317" y="35"/>
                  </a:cubicBezTo>
                  <a:cubicBezTo>
                    <a:pt x="297" y="1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1" name="Google Shape;4851;p35"/>
            <p:cNvSpPr/>
            <p:nvPr/>
          </p:nvSpPr>
          <p:spPr>
            <a:xfrm>
              <a:off x="5349825" y="1323300"/>
              <a:ext cx="1925" cy="800"/>
            </a:xfrm>
            <a:custGeom>
              <a:avLst/>
              <a:gdLst/>
              <a:ahLst/>
              <a:cxnLst/>
              <a:rect l="l" t="t" r="r" b="b"/>
              <a:pathLst>
                <a:path w="77" h="32" extrusionOk="0">
                  <a:moveTo>
                    <a:pt x="25" y="1"/>
                  </a:moveTo>
                  <a:cubicBezTo>
                    <a:pt x="10" y="1"/>
                    <a:pt x="1" y="7"/>
                    <a:pt x="4" y="16"/>
                  </a:cubicBezTo>
                  <a:cubicBezTo>
                    <a:pt x="7" y="27"/>
                    <a:pt x="18" y="31"/>
                    <a:pt x="32" y="31"/>
                  </a:cubicBezTo>
                  <a:cubicBezTo>
                    <a:pt x="36" y="31"/>
                    <a:pt x="41" y="31"/>
                    <a:pt x="46" y="30"/>
                  </a:cubicBezTo>
                  <a:cubicBezTo>
                    <a:pt x="63" y="22"/>
                    <a:pt x="77" y="16"/>
                    <a:pt x="77" y="12"/>
                  </a:cubicBezTo>
                  <a:cubicBezTo>
                    <a:pt x="77" y="6"/>
                    <a:pt x="56" y="2"/>
                    <a:pt x="35" y="2"/>
                  </a:cubicBezTo>
                  <a:cubicBezTo>
                    <a:pt x="32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2" name="Google Shape;4852;p35"/>
            <p:cNvSpPr/>
            <p:nvPr/>
          </p:nvSpPr>
          <p:spPr>
            <a:xfrm>
              <a:off x="5348450" y="1315175"/>
              <a:ext cx="1400" cy="750"/>
            </a:xfrm>
            <a:custGeom>
              <a:avLst/>
              <a:gdLst/>
              <a:ahLst/>
              <a:cxnLst/>
              <a:rect l="l" t="t" r="r" b="b"/>
              <a:pathLst>
                <a:path w="56" h="30" extrusionOk="0">
                  <a:moveTo>
                    <a:pt x="17" y="0"/>
                  </a:moveTo>
                  <a:cubicBezTo>
                    <a:pt x="7" y="0"/>
                    <a:pt x="1" y="6"/>
                    <a:pt x="3" y="14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30" y="29"/>
                    <a:pt x="32" y="29"/>
                    <a:pt x="34" y="29"/>
                  </a:cubicBezTo>
                  <a:cubicBezTo>
                    <a:pt x="45" y="25"/>
                    <a:pt x="55" y="22"/>
                    <a:pt x="52" y="14"/>
                  </a:cubicBezTo>
                  <a:cubicBezTo>
                    <a:pt x="52" y="11"/>
                    <a:pt x="38" y="4"/>
                    <a:pt x="24" y="1"/>
                  </a:cubicBezTo>
                  <a:cubicBezTo>
                    <a:pt x="22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3" name="Google Shape;4853;p35"/>
            <p:cNvSpPr/>
            <p:nvPr/>
          </p:nvSpPr>
          <p:spPr>
            <a:xfrm>
              <a:off x="5355525" y="1328525"/>
              <a:ext cx="5925" cy="925"/>
            </a:xfrm>
            <a:custGeom>
              <a:avLst/>
              <a:gdLst/>
              <a:ahLst/>
              <a:cxnLst/>
              <a:rect l="l" t="t" r="r" b="b"/>
              <a:pathLst>
                <a:path w="237" h="37" extrusionOk="0">
                  <a:moveTo>
                    <a:pt x="147" y="0"/>
                  </a:moveTo>
                  <a:cubicBezTo>
                    <a:pt x="142" y="0"/>
                    <a:pt x="136" y="1"/>
                    <a:pt x="130" y="1"/>
                  </a:cubicBezTo>
                  <a:cubicBezTo>
                    <a:pt x="84" y="1"/>
                    <a:pt x="33" y="12"/>
                    <a:pt x="15" y="22"/>
                  </a:cubicBezTo>
                  <a:cubicBezTo>
                    <a:pt x="1" y="31"/>
                    <a:pt x="15" y="37"/>
                    <a:pt x="51" y="37"/>
                  </a:cubicBezTo>
                  <a:cubicBezTo>
                    <a:pt x="59" y="37"/>
                    <a:pt x="68" y="36"/>
                    <a:pt x="78" y="36"/>
                  </a:cubicBezTo>
                  <a:cubicBezTo>
                    <a:pt x="193" y="26"/>
                    <a:pt x="23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4" name="Google Shape;4854;p35"/>
            <p:cNvSpPr/>
            <p:nvPr/>
          </p:nvSpPr>
          <p:spPr>
            <a:xfrm>
              <a:off x="5355550" y="13163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8" y="0"/>
                  </a:moveTo>
                  <a:cubicBezTo>
                    <a:pt x="26" y="0"/>
                    <a:pt x="23" y="0"/>
                    <a:pt x="21" y="1"/>
                  </a:cubicBezTo>
                  <a:cubicBezTo>
                    <a:pt x="8" y="4"/>
                    <a:pt x="0" y="15"/>
                    <a:pt x="8" y="25"/>
                  </a:cubicBezTo>
                  <a:cubicBezTo>
                    <a:pt x="10" y="36"/>
                    <a:pt x="17" y="40"/>
                    <a:pt x="26" y="40"/>
                  </a:cubicBezTo>
                  <a:cubicBezTo>
                    <a:pt x="29" y="40"/>
                    <a:pt x="32" y="40"/>
                    <a:pt x="35" y="39"/>
                  </a:cubicBezTo>
                  <a:cubicBezTo>
                    <a:pt x="46" y="36"/>
                    <a:pt x="53" y="25"/>
                    <a:pt x="49" y="15"/>
                  </a:cubicBezTo>
                  <a:cubicBezTo>
                    <a:pt x="46" y="6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5" name="Google Shape;4855;p35"/>
            <p:cNvSpPr/>
            <p:nvPr/>
          </p:nvSpPr>
          <p:spPr>
            <a:xfrm>
              <a:off x="5358025" y="1315325"/>
              <a:ext cx="4350" cy="2250"/>
            </a:xfrm>
            <a:custGeom>
              <a:avLst/>
              <a:gdLst/>
              <a:ahLst/>
              <a:cxnLst/>
              <a:rect l="l" t="t" r="r" b="b"/>
              <a:pathLst>
                <a:path w="174" h="90" extrusionOk="0">
                  <a:moveTo>
                    <a:pt x="141" y="1"/>
                  </a:moveTo>
                  <a:cubicBezTo>
                    <a:pt x="133" y="1"/>
                    <a:pt x="122" y="1"/>
                    <a:pt x="109" y="2"/>
                  </a:cubicBezTo>
                  <a:cubicBezTo>
                    <a:pt x="68" y="5"/>
                    <a:pt x="26" y="16"/>
                    <a:pt x="19" y="23"/>
                  </a:cubicBezTo>
                  <a:cubicBezTo>
                    <a:pt x="0" y="42"/>
                    <a:pt x="28" y="90"/>
                    <a:pt x="54" y="90"/>
                  </a:cubicBezTo>
                  <a:cubicBezTo>
                    <a:pt x="56" y="90"/>
                    <a:pt x="59" y="89"/>
                    <a:pt x="61" y="88"/>
                  </a:cubicBezTo>
                  <a:cubicBezTo>
                    <a:pt x="72" y="88"/>
                    <a:pt x="78" y="75"/>
                    <a:pt x="75" y="64"/>
                  </a:cubicBezTo>
                  <a:cubicBezTo>
                    <a:pt x="72" y="52"/>
                    <a:pt x="76" y="46"/>
                    <a:pt x="86" y="46"/>
                  </a:cubicBezTo>
                  <a:cubicBezTo>
                    <a:pt x="88" y="46"/>
                    <a:pt x="90" y="46"/>
                    <a:pt x="93" y="47"/>
                  </a:cubicBezTo>
                  <a:cubicBezTo>
                    <a:pt x="95" y="47"/>
                    <a:pt x="98" y="47"/>
                    <a:pt x="101" y="47"/>
                  </a:cubicBezTo>
                  <a:cubicBezTo>
                    <a:pt x="117" y="47"/>
                    <a:pt x="137" y="40"/>
                    <a:pt x="151" y="26"/>
                  </a:cubicBezTo>
                  <a:cubicBezTo>
                    <a:pt x="173" y="7"/>
                    <a:pt x="173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6" name="Google Shape;4856;p35"/>
            <p:cNvSpPr/>
            <p:nvPr/>
          </p:nvSpPr>
          <p:spPr>
            <a:xfrm>
              <a:off x="5365350" y="1314025"/>
              <a:ext cx="25600" cy="3675"/>
            </a:xfrm>
            <a:custGeom>
              <a:avLst/>
              <a:gdLst/>
              <a:ahLst/>
              <a:cxnLst/>
              <a:rect l="l" t="t" r="r" b="b"/>
              <a:pathLst>
                <a:path w="1024" h="147" extrusionOk="0">
                  <a:moveTo>
                    <a:pt x="1019" y="1"/>
                  </a:moveTo>
                  <a:cubicBezTo>
                    <a:pt x="1007" y="1"/>
                    <a:pt x="970" y="19"/>
                    <a:pt x="948" y="40"/>
                  </a:cubicBezTo>
                  <a:cubicBezTo>
                    <a:pt x="942" y="47"/>
                    <a:pt x="935" y="51"/>
                    <a:pt x="930" y="51"/>
                  </a:cubicBezTo>
                  <a:cubicBezTo>
                    <a:pt x="925" y="51"/>
                    <a:pt x="921" y="48"/>
                    <a:pt x="919" y="44"/>
                  </a:cubicBezTo>
                  <a:cubicBezTo>
                    <a:pt x="918" y="36"/>
                    <a:pt x="906" y="33"/>
                    <a:pt x="888" y="33"/>
                  </a:cubicBezTo>
                  <a:cubicBezTo>
                    <a:pt x="874" y="33"/>
                    <a:pt x="855" y="35"/>
                    <a:pt x="836" y="40"/>
                  </a:cubicBezTo>
                  <a:cubicBezTo>
                    <a:pt x="821" y="44"/>
                    <a:pt x="801" y="46"/>
                    <a:pt x="781" y="46"/>
                  </a:cubicBezTo>
                  <a:cubicBezTo>
                    <a:pt x="750" y="46"/>
                    <a:pt x="717" y="41"/>
                    <a:pt x="695" y="33"/>
                  </a:cubicBezTo>
                  <a:cubicBezTo>
                    <a:pt x="673" y="26"/>
                    <a:pt x="640" y="22"/>
                    <a:pt x="599" y="22"/>
                  </a:cubicBezTo>
                  <a:cubicBezTo>
                    <a:pt x="468" y="22"/>
                    <a:pt x="269" y="57"/>
                    <a:pt x="205" y="99"/>
                  </a:cubicBezTo>
                  <a:cubicBezTo>
                    <a:pt x="194" y="107"/>
                    <a:pt x="185" y="111"/>
                    <a:pt x="180" y="111"/>
                  </a:cubicBezTo>
                  <a:cubicBezTo>
                    <a:pt x="175" y="111"/>
                    <a:pt x="174" y="106"/>
                    <a:pt x="178" y="95"/>
                  </a:cubicBezTo>
                  <a:cubicBezTo>
                    <a:pt x="181" y="87"/>
                    <a:pt x="178" y="82"/>
                    <a:pt x="170" y="82"/>
                  </a:cubicBezTo>
                  <a:cubicBezTo>
                    <a:pt x="162" y="82"/>
                    <a:pt x="148" y="87"/>
                    <a:pt x="128" y="95"/>
                  </a:cubicBezTo>
                  <a:cubicBezTo>
                    <a:pt x="110" y="105"/>
                    <a:pt x="88" y="111"/>
                    <a:pt x="73" y="111"/>
                  </a:cubicBezTo>
                  <a:cubicBezTo>
                    <a:pt x="65" y="111"/>
                    <a:pt x="59" y="109"/>
                    <a:pt x="56" y="106"/>
                  </a:cubicBezTo>
                  <a:cubicBezTo>
                    <a:pt x="48" y="101"/>
                    <a:pt x="39" y="97"/>
                    <a:pt x="29" y="97"/>
                  </a:cubicBezTo>
                  <a:cubicBezTo>
                    <a:pt x="25" y="97"/>
                    <a:pt x="21" y="98"/>
                    <a:pt x="18" y="99"/>
                  </a:cubicBezTo>
                  <a:cubicBezTo>
                    <a:pt x="8" y="102"/>
                    <a:pt x="0" y="116"/>
                    <a:pt x="4" y="130"/>
                  </a:cubicBezTo>
                  <a:cubicBezTo>
                    <a:pt x="8" y="141"/>
                    <a:pt x="45" y="146"/>
                    <a:pt x="94" y="146"/>
                  </a:cubicBezTo>
                  <a:cubicBezTo>
                    <a:pt x="158" y="146"/>
                    <a:pt x="240" y="137"/>
                    <a:pt x="299" y="119"/>
                  </a:cubicBezTo>
                  <a:cubicBezTo>
                    <a:pt x="308" y="118"/>
                    <a:pt x="316" y="117"/>
                    <a:pt x="324" y="117"/>
                  </a:cubicBezTo>
                  <a:cubicBezTo>
                    <a:pt x="334" y="117"/>
                    <a:pt x="341" y="119"/>
                    <a:pt x="341" y="123"/>
                  </a:cubicBezTo>
                  <a:cubicBezTo>
                    <a:pt x="341" y="124"/>
                    <a:pt x="344" y="125"/>
                    <a:pt x="348" y="125"/>
                  </a:cubicBezTo>
                  <a:cubicBezTo>
                    <a:pt x="362" y="125"/>
                    <a:pt x="395" y="115"/>
                    <a:pt x="431" y="99"/>
                  </a:cubicBezTo>
                  <a:cubicBezTo>
                    <a:pt x="465" y="84"/>
                    <a:pt x="493" y="77"/>
                    <a:pt x="509" y="77"/>
                  </a:cubicBezTo>
                  <a:cubicBezTo>
                    <a:pt x="531" y="77"/>
                    <a:pt x="532" y="89"/>
                    <a:pt x="500" y="113"/>
                  </a:cubicBezTo>
                  <a:cubicBezTo>
                    <a:pt x="496" y="115"/>
                    <a:pt x="496" y="115"/>
                    <a:pt x="498" y="115"/>
                  </a:cubicBezTo>
                  <a:cubicBezTo>
                    <a:pt x="503" y="115"/>
                    <a:pt x="530" y="108"/>
                    <a:pt x="566" y="95"/>
                  </a:cubicBezTo>
                  <a:cubicBezTo>
                    <a:pt x="604" y="82"/>
                    <a:pt x="631" y="75"/>
                    <a:pt x="653" y="75"/>
                  </a:cubicBezTo>
                  <a:cubicBezTo>
                    <a:pt x="670" y="75"/>
                    <a:pt x="684" y="79"/>
                    <a:pt x="698" y="89"/>
                  </a:cubicBezTo>
                  <a:cubicBezTo>
                    <a:pt x="712" y="99"/>
                    <a:pt x="729" y="104"/>
                    <a:pt x="752" y="104"/>
                  </a:cubicBezTo>
                  <a:cubicBezTo>
                    <a:pt x="775" y="104"/>
                    <a:pt x="804" y="99"/>
                    <a:pt x="840" y="89"/>
                  </a:cubicBezTo>
                  <a:cubicBezTo>
                    <a:pt x="895" y="75"/>
                    <a:pt x="948" y="57"/>
                    <a:pt x="954" y="54"/>
                  </a:cubicBezTo>
                  <a:cubicBezTo>
                    <a:pt x="961" y="47"/>
                    <a:pt x="975" y="40"/>
                    <a:pt x="989" y="36"/>
                  </a:cubicBezTo>
                  <a:cubicBezTo>
                    <a:pt x="999" y="30"/>
                    <a:pt x="1014" y="19"/>
                    <a:pt x="1020" y="9"/>
                  </a:cubicBezTo>
                  <a:cubicBezTo>
                    <a:pt x="1024" y="3"/>
                    <a:pt x="1023" y="1"/>
                    <a:pt x="10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7" name="Google Shape;4857;p35"/>
            <p:cNvSpPr/>
            <p:nvPr/>
          </p:nvSpPr>
          <p:spPr>
            <a:xfrm>
              <a:off x="5369775" y="1311250"/>
              <a:ext cx="5050" cy="800"/>
            </a:xfrm>
            <a:custGeom>
              <a:avLst/>
              <a:gdLst/>
              <a:ahLst/>
              <a:cxnLst/>
              <a:rect l="l" t="t" r="r" b="b"/>
              <a:pathLst>
                <a:path w="202" h="32" extrusionOk="0">
                  <a:moveTo>
                    <a:pt x="163" y="0"/>
                  </a:moveTo>
                  <a:cubicBezTo>
                    <a:pt x="143" y="0"/>
                    <a:pt x="109" y="3"/>
                    <a:pt x="73" y="9"/>
                  </a:cubicBezTo>
                  <a:cubicBezTo>
                    <a:pt x="11" y="19"/>
                    <a:pt x="1" y="26"/>
                    <a:pt x="39" y="30"/>
                  </a:cubicBezTo>
                  <a:cubicBezTo>
                    <a:pt x="47" y="31"/>
                    <a:pt x="56" y="31"/>
                    <a:pt x="65" y="31"/>
                  </a:cubicBezTo>
                  <a:cubicBezTo>
                    <a:pt x="127" y="31"/>
                    <a:pt x="202" y="14"/>
                    <a:pt x="177" y="2"/>
                  </a:cubicBezTo>
                  <a:cubicBezTo>
                    <a:pt x="174" y="1"/>
                    <a:pt x="169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8" name="Google Shape;4858;p35"/>
            <p:cNvSpPr/>
            <p:nvPr/>
          </p:nvSpPr>
          <p:spPr>
            <a:xfrm>
              <a:off x="5375675" y="1310325"/>
              <a:ext cx="2650" cy="1200"/>
            </a:xfrm>
            <a:custGeom>
              <a:avLst/>
              <a:gdLst/>
              <a:ahLst/>
              <a:cxnLst/>
              <a:rect l="l" t="t" r="r" b="b"/>
              <a:pathLst>
                <a:path w="106" h="48" extrusionOk="0">
                  <a:moveTo>
                    <a:pt x="81" y="0"/>
                  </a:moveTo>
                  <a:cubicBezTo>
                    <a:pt x="73" y="0"/>
                    <a:pt x="63" y="2"/>
                    <a:pt x="53" y="4"/>
                  </a:cubicBezTo>
                  <a:cubicBezTo>
                    <a:pt x="18" y="14"/>
                    <a:pt x="0" y="29"/>
                    <a:pt x="11" y="35"/>
                  </a:cubicBezTo>
                  <a:cubicBezTo>
                    <a:pt x="21" y="43"/>
                    <a:pt x="35" y="47"/>
                    <a:pt x="49" y="47"/>
                  </a:cubicBezTo>
                  <a:cubicBezTo>
                    <a:pt x="54" y="47"/>
                    <a:pt x="58" y="47"/>
                    <a:pt x="63" y="46"/>
                  </a:cubicBezTo>
                  <a:cubicBezTo>
                    <a:pt x="80" y="42"/>
                    <a:pt x="98" y="29"/>
                    <a:pt x="101" y="14"/>
                  </a:cubicBezTo>
                  <a:cubicBezTo>
                    <a:pt x="105" y="5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9" name="Google Shape;4859;p35"/>
            <p:cNvSpPr/>
            <p:nvPr/>
          </p:nvSpPr>
          <p:spPr>
            <a:xfrm>
              <a:off x="5387000" y="1339300"/>
              <a:ext cx="1350" cy="2825"/>
            </a:xfrm>
            <a:custGeom>
              <a:avLst/>
              <a:gdLst/>
              <a:ahLst/>
              <a:cxnLst/>
              <a:rect l="l" t="t" r="r" b="b"/>
              <a:pathLst>
                <a:path w="54" h="113" extrusionOk="0">
                  <a:moveTo>
                    <a:pt x="14" y="0"/>
                  </a:moveTo>
                  <a:cubicBezTo>
                    <a:pt x="10" y="0"/>
                    <a:pt x="9" y="11"/>
                    <a:pt x="5" y="32"/>
                  </a:cubicBezTo>
                  <a:cubicBezTo>
                    <a:pt x="0" y="83"/>
                    <a:pt x="6" y="112"/>
                    <a:pt x="20" y="112"/>
                  </a:cubicBezTo>
                  <a:cubicBezTo>
                    <a:pt x="25" y="112"/>
                    <a:pt x="32" y="108"/>
                    <a:pt x="40" y="98"/>
                  </a:cubicBezTo>
                  <a:cubicBezTo>
                    <a:pt x="53" y="80"/>
                    <a:pt x="53" y="49"/>
                    <a:pt x="37" y="28"/>
                  </a:cubicBezTo>
                  <a:cubicBezTo>
                    <a:pt x="25" y="9"/>
                    <a:pt x="18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0" name="Google Shape;4860;p35"/>
            <p:cNvSpPr/>
            <p:nvPr/>
          </p:nvSpPr>
          <p:spPr>
            <a:xfrm>
              <a:off x="5379925" y="1316875"/>
              <a:ext cx="1675" cy="625"/>
            </a:xfrm>
            <a:custGeom>
              <a:avLst/>
              <a:gdLst/>
              <a:ahLst/>
              <a:cxnLst/>
              <a:rect l="l" t="t" r="r" b="b"/>
              <a:pathLst>
                <a:path w="67" h="25" extrusionOk="0">
                  <a:moveTo>
                    <a:pt x="53" y="1"/>
                  </a:moveTo>
                  <a:cubicBezTo>
                    <a:pt x="49" y="1"/>
                    <a:pt x="44" y="1"/>
                    <a:pt x="38" y="2"/>
                  </a:cubicBezTo>
                  <a:cubicBezTo>
                    <a:pt x="14" y="9"/>
                    <a:pt x="0" y="16"/>
                    <a:pt x="11" y="23"/>
                  </a:cubicBezTo>
                  <a:cubicBezTo>
                    <a:pt x="13" y="24"/>
                    <a:pt x="16" y="24"/>
                    <a:pt x="20" y="24"/>
                  </a:cubicBezTo>
                  <a:cubicBezTo>
                    <a:pt x="30" y="24"/>
                    <a:pt x="43" y="20"/>
                    <a:pt x="56" y="13"/>
                  </a:cubicBezTo>
                  <a:cubicBezTo>
                    <a:pt x="6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1" name="Google Shape;4861;p35"/>
            <p:cNvSpPr/>
            <p:nvPr/>
          </p:nvSpPr>
          <p:spPr>
            <a:xfrm>
              <a:off x="5378950" y="1309750"/>
              <a:ext cx="10625" cy="2500"/>
            </a:xfrm>
            <a:custGeom>
              <a:avLst/>
              <a:gdLst/>
              <a:ahLst/>
              <a:cxnLst/>
              <a:rect l="l" t="t" r="r" b="b"/>
              <a:pathLst>
                <a:path w="425" h="100" extrusionOk="0">
                  <a:moveTo>
                    <a:pt x="202" y="22"/>
                  </a:moveTo>
                  <a:cubicBezTo>
                    <a:pt x="211" y="22"/>
                    <a:pt x="216" y="29"/>
                    <a:pt x="213" y="41"/>
                  </a:cubicBezTo>
                  <a:cubicBezTo>
                    <a:pt x="209" y="55"/>
                    <a:pt x="202" y="65"/>
                    <a:pt x="196" y="65"/>
                  </a:cubicBezTo>
                  <a:cubicBezTo>
                    <a:pt x="194" y="66"/>
                    <a:pt x="193" y="66"/>
                    <a:pt x="192" y="66"/>
                  </a:cubicBezTo>
                  <a:cubicBezTo>
                    <a:pt x="186" y="66"/>
                    <a:pt x="181" y="59"/>
                    <a:pt x="178" y="48"/>
                  </a:cubicBezTo>
                  <a:cubicBezTo>
                    <a:pt x="175" y="37"/>
                    <a:pt x="185" y="27"/>
                    <a:pt x="196" y="23"/>
                  </a:cubicBezTo>
                  <a:cubicBezTo>
                    <a:pt x="198" y="23"/>
                    <a:pt x="200" y="22"/>
                    <a:pt x="202" y="22"/>
                  </a:cubicBezTo>
                  <a:close/>
                  <a:moveTo>
                    <a:pt x="277" y="0"/>
                  </a:moveTo>
                  <a:cubicBezTo>
                    <a:pt x="259" y="0"/>
                    <a:pt x="234" y="2"/>
                    <a:pt x="209" y="7"/>
                  </a:cubicBezTo>
                  <a:cubicBezTo>
                    <a:pt x="167" y="13"/>
                    <a:pt x="102" y="20"/>
                    <a:pt x="63" y="23"/>
                  </a:cubicBezTo>
                  <a:cubicBezTo>
                    <a:pt x="8" y="27"/>
                    <a:pt x="1" y="31"/>
                    <a:pt x="32" y="41"/>
                  </a:cubicBezTo>
                  <a:cubicBezTo>
                    <a:pt x="60" y="48"/>
                    <a:pt x="63" y="55"/>
                    <a:pt x="42" y="62"/>
                  </a:cubicBezTo>
                  <a:cubicBezTo>
                    <a:pt x="29" y="65"/>
                    <a:pt x="18" y="79"/>
                    <a:pt x="22" y="90"/>
                  </a:cubicBezTo>
                  <a:cubicBezTo>
                    <a:pt x="24" y="96"/>
                    <a:pt x="28" y="99"/>
                    <a:pt x="34" y="99"/>
                  </a:cubicBezTo>
                  <a:cubicBezTo>
                    <a:pt x="38" y="99"/>
                    <a:pt x="42" y="97"/>
                    <a:pt x="47" y="93"/>
                  </a:cubicBezTo>
                  <a:cubicBezTo>
                    <a:pt x="57" y="86"/>
                    <a:pt x="133" y="79"/>
                    <a:pt x="216" y="79"/>
                  </a:cubicBezTo>
                  <a:cubicBezTo>
                    <a:pt x="240" y="80"/>
                    <a:pt x="263" y="80"/>
                    <a:pt x="284" y="80"/>
                  </a:cubicBezTo>
                  <a:cubicBezTo>
                    <a:pt x="343" y="80"/>
                    <a:pt x="391" y="77"/>
                    <a:pt x="404" y="72"/>
                  </a:cubicBezTo>
                  <a:cubicBezTo>
                    <a:pt x="425" y="69"/>
                    <a:pt x="396" y="62"/>
                    <a:pt x="345" y="62"/>
                  </a:cubicBezTo>
                  <a:cubicBezTo>
                    <a:pt x="261" y="58"/>
                    <a:pt x="213" y="20"/>
                    <a:pt x="289" y="17"/>
                  </a:cubicBezTo>
                  <a:cubicBezTo>
                    <a:pt x="310" y="17"/>
                    <a:pt x="317" y="10"/>
                    <a:pt x="303" y="2"/>
                  </a:cubicBezTo>
                  <a:cubicBezTo>
                    <a:pt x="299" y="1"/>
                    <a:pt x="289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2" name="Google Shape;4862;p35"/>
            <p:cNvSpPr/>
            <p:nvPr/>
          </p:nvSpPr>
          <p:spPr>
            <a:xfrm>
              <a:off x="5391025" y="1340975"/>
              <a:ext cx="3650" cy="3725"/>
            </a:xfrm>
            <a:custGeom>
              <a:avLst/>
              <a:gdLst/>
              <a:ahLst/>
              <a:cxnLst/>
              <a:rect l="l" t="t" r="r" b="b"/>
              <a:pathLst>
                <a:path w="146" h="149" extrusionOk="0">
                  <a:moveTo>
                    <a:pt x="96" y="0"/>
                  </a:moveTo>
                  <a:cubicBezTo>
                    <a:pt x="88" y="0"/>
                    <a:pt x="79" y="3"/>
                    <a:pt x="66" y="7"/>
                  </a:cubicBezTo>
                  <a:cubicBezTo>
                    <a:pt x="42" y="17"/>
                    <a:pt x="25" y="31"/>
                    <a:pt x="32" y="37"/>
                  </a:cubicBezTo>
                  <a:cubicBezTo>
                    <a:pt x="38" y="44"/>
                    <a:pt x="35" y="55"/>
                    <a:pt x="25" y="58"/>
                  </a:cubicBezTo>
                  <a:cubicBezTo>
                    <a:pt x="11" y="61"/>
                    <a:pt x="1" y="72"/>
                    <a:pt x="4" y="82"/>
                  </a:cubicBezTo>
                  <a:cubicBezTo>
                    <a:pt x="6" y="88"/>
                    <a:pt x="11" y="90"/>
                    <a:pt x="17" y="90"/>
                  </a:cubicBezTo>
                  <a:cubicBezTo>
                    <a:pt x="24" y="90"/>
                    <a:pt x="32" y="88"/>
                    <a:pt x="38" y="82"/>
                  </a:cubicBezTo>
                  <a:cubicBezTo>
                    <a:pt x="43" y="80"/>
                    <a:pt x="47" y="79"/>
                    <a:pt x="52" y="79"/>
                  </a:cubicBezTo>
                  <a:cubicBezTo>
                    <a:pt x="66" y="79"/>
                    <a:pt x="82" y="90"/>
                    <a:pt x="97" y="114"/>
                  </a:cubicBezTo>
                  <a:cubicBezTo>
                    <a:pt x="113" y="137"/>
                    <a:pt x="125" y="148"/>
                    <a:pt x="133" y="148"/>
                  </a:cubicBezTo>
                  <a:cubicBezTo>
                    <a:pt x="145" y="148"/>
                    <a:pt x="145" y="119"/>
                    <a:pt x="132" y="61"/>
                  </a:cubicBezTo>
                  <a:cubicBezTo>
                    <a:pt x="122" y="16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3" name="Google Shape;4863;p35"/>
            <p:cNvSpPr/>
            <p:nvPr/>
          </p:nvSpPr>
          <p:spPr>
            <a:xfrm>
              <a:off x="5391550" y="1310500"/>
              <a:ext cx="2775" cy="725"/>
            </a:xfrm>
            <a:custGeom>
              <a:avLst/>
              <a:gdLst/>
              <a:ahLst/>
              <a:cxnLst/>
              <a:rect l="l" t="t" r="r" b="b"/>
              <a:pathLst>
                <a:path w="111" h="29" extrusionOk="0">
                  <a:moveTo>
                    <a:pt x="105" y="0"/>
                  </a:moveTo>
                  <a:cubicBezTo>
                    <a:pt x="97" y="0"/>
                    <a:pt x="81" y="4"/>
                    <a:pt x="59" y="11"/>
                  </a:cubicBezTo>
                  <a:cubicBezTo>
                    <a:pt x="17" y="22"/>
                    <a:pt x="1" y="28"/>
                    <a:pt x="25" y="28"/>
                  </a:cubicBezTo>
                  <a:cubicBezTo>
                    <a:pt x="45" y="28"/>
                    <a:pt x="80" y="18"/>
                    <a:pt x="100" y="7"/>
                  </a:cubicBezTo>
                  <a:cubicBezTo>
                    <a:pt x="110" y="3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4" name="Google Shape;4864;p35"/>
            <p:cNvSpPr/>
            <p:nvPr/>
          </p:nvSpPr>
          <p:spPr>
            <a:xfrm>
              <a:off x="5395725" y="1310875"/>
              <a:ext cx="2425" cy="1025"/>
            </a:xfrm>
            <a:custGeom>
              <a:avLst/>
              <a:gdLst/>
              <a:ahLst/>
              <a:cxnLst/>
              <a:rect l="l" t="t" r="r" b="b"/>
              <a:pathLst>
                <a:path w="97" h="41" extrusionOk="0">
                  <a:moveTo>
                    <a:pt x="72" y="1"/>
                  </a:moveTo>
                  <a:cubicBezTo>
                    <a:pt x="64" y="1"/>
                    <a:pt x="54" y="4"/>
                    <a:pt x="42" y="10"/>
                  </a:cubicBezTo>
                  <a:cubicBezTo>
                    <a:pt x="17" y="24"/>
                    <a:pt x="0" y="34"/>
                    <a:pt x="3" y="37"/>
                  </a:cubicBezTo>
                  <a:cubicBezTo>
                    <a:pt x="3" y="41"/>
                    <a:pt x="24" y="41"/>
                    <a:pt x="52" y="41"/>
                  </a:cubicBezTo>
                  <a:cubicBezTo>
                    <a:pt x="83" y="41"/>
                    <a:pt x="97" y="31"/>
                    <a:pt x="90" y="13"/>
                  </a:cubicBezTo>
                  <a:cubicBezTo>
                    <a:pt x="88" y="5"/>
                    <a:pt x="82" y="1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5" name="Google Shape;4865;p35"/>
            <p:cNvSpPr/>
            <p:nvPr/>
          </p:nvSpPr>
          <p:spPr>
            <a:xfrm>
              <a:off x="5340975" y="1128000"/>
              <a:ext cx="1250" cy="1500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5" y="0"/>
                  </a:moveTo>
                  <a:cubicBezTo>
                    <a:pt x="14" y="0"/>
                    <a:pt x="12" y="1"/>
                    <a:pt x="11" y="1"/>
                  </a:cubicBezTo>
                  <a:cubicBezTo>
                    <a:pt x="0" y="4"/>
                    <a:pt x="0" y="18"/>
                    <a:pt x="14" y="36"/>
                  </a:cubicBezTo>
                  <a:cubicBezTo>
                    <a:pt x="25" y="49"/>
                    <a:pt x="38" y="60"/>
                    <a:pt x="42" y="60"/>
                  </a:cubicBezTo>
                  <a:cubicBezTo>
                    <a:pt x="49" y="57"/>
                    <a:pt x="49" y="42"/>
                    <a:pt x="42" y="25"/>
                  </a:cubicBezTo>
                  <a:cubicBezTo>
                    <a:pt x="39" y="13"/>
                    <a:pt x="28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6" name="Google Shape;4866;p35"/>
            <p:cNvSpPr/>
            <p:nvPr/>
          </p:nvSpPr>
          <p:spPr>
            <a:xfrm>
              <a:off x="5357100" y="1124225"/>
              <a:ext cx="2150" cy="600"/>
            </a:xfrm>
            <a:custGeom>
              <a:avLst/>
              <a:gdLst/>
              <a:ahLst/>
              <a:cxnLst/>
              <a:rect l="l" t="t" r="r" b="b"/>
              <a:pathLst>
                <a:path w="86" h="24" extrusionOk="0">
                  <a:moveTo>
                    <a:pt x="75" y="0"/>
                  </a:moveTo>
                  <a:cubicBezTo>
                    <a:pt x="69" y="0"/>
                    <a:pt x="59" y="2"/>
                    <a:pt x="46" y="6"/>
                  </a:cubicBezTo>
                  <a:cubicBezTo>
                    <a:pt x="11" y="13"/>
                    <a:pt x="0" y="20"/>
                    <a:pt x="18" y="24"/>
                  </a:cubicBezTo>
                  <a:cubicBezTo>
                    <a:pt x="35" y="24"/>
                    <a:pt x="63" y="17"/>
                    <a:pt x="77" y="9"/>
                  </a:cubicBezTo>
                  <a:cubicBezTo>
                    <a:pt x="85" y="4"/>
                    <a:pt x="84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7" name="Google Shape;4867;p35"/>
            <p:cNvSpPr/>
            <p:nvPr/>
          </p:nvSpPr>
          <p:spPr>
            <a:xfrm>
              <a:off x="5421475" y="1321800"/>
              <a:ext cx="2175" cy="825"/>
            </a:xfrm>
            <a:custGeom>
              <a:avLst/>
              <a:gdLst/>
              <a:ahLst/>
              <a:cxnLst/>
              <a:rect l="l" t="t" r="r" b="b"/>
              <a:pathLst>
                <a:path w="87" h="33" extrusionOk="0">
                  <a:moveTo>
                    <a:pt x="54" y="1"/>
                  </a:moveTo>
                  <a:cubicBezTo>
                    <a:pt x="47" y="1"/>
                    <a:pt x="39" y="2"/>
                    <a:pt x="32" y="3"/>
                  </a:cubicBezTo>
                  <a:cubicBezTo>
                    <a:pt x="14" y="7"/>
                    <a:pt x="0" y="17"/>
                    <a:pt x="3" y="24"/>
                  </a:cubicBezTo>
                  <a:cubicBezTo>
                    <a:pt x="5" y="30"/>
                    <a:pt x="15" y="33"/>
                    <a:pt x="26" y="33"/>
                  </a:cubicBezTo>
                  <a:cubicBezTo>
                    <a:pt x="33" y="33"/>
                    <a:pt x="41" y="32"/>
                    <a:pt x="48" y="31"/>
                  </a:cubicBezTo>
                  <a:cubicBezTo>
                    <a:pt x="73" y="24"/>
                    <a:pt x="87" y="13"/>
                    <a:pt x="77" y="7"/>
                  </a:cubicBezTo>
                  <a:cubicBezTo>
                    <a:pt x="72" y="2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8" name="Google Shape;4868;p35"/>
            <p:cNvSpPr/>
            <p:nvPr/>
          </p:nvSpPr>
          <p:spPr>
            <a:xfrm>
              <a:off x="5362825" y="112337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2" y="1"/>
                  </a:moveTo>
                  <a:cubicBezTo>
                    <a:pt x="48" y="1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30" y="22"/>
                    <a:pt x="43" y="17"/>
                    <a:pt x="53" y="13"/>
                  </a:cubicBezTo>
                  <a:cubicBezTo>
                    <a:pt x="66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9" name="Google Shape;4869;p35"/>
            <p:cNvSpPr/>
            <p:nvPr/>
          </p:nvSpPr>
          <p:spPr>
            <a:xfrm>
              <a:off x="5426225" y="1322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36" y="1"/>
                  </a:moveTo>
                  <a:cubicBezTo>
                    <a:pt x="34" y="1"/>
                    <a:pt x="33" y="1"/>
                    <a:pt x="32" y="1"/>
                  </a:cubicBezTo>
                  <a:cubicBezTo>
                    <a:pt x="1" y="9"/>
                    <a:pt x="8" y="19"/>
                    <a:pt x="60" y="40"/>
                  </a:cubicBezTo>
                  <a:cubicBezTo>
                    <a:pt x="74" y="44"/>
                    <a:pt x="83" y="47"/>
                    <a:pt x="87" y="47"/>
                  </a:cubicBezTo>
                  <a:cubicBezTo>
                    <a:pt x="94" y="47"/>
                    <a:pt x="90" y="41"/>
                    <a:pt x="77" y="26"/>
                  </a:cubicBezTo>
                  <a:cubicBezTo>
                    <a:pt x="65" y="14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0" name="Google Shape;4870;p35"/>
            <p:cNvSpPr/>
            <p:nvPr/>
          </p:nvSpPr>
          <p:spPr>
            <a:xfrm>
              <a:off x="5428550" y="1321750"/>
              <a:ext cx="18000" cy="4150"/>
            </a:xfrm>
            <a:custGeom>
              <a:avLst/>
              <a:gdLst/>
              <a:ahLst/>
              <a:cxnLst/>
              <a:rect l="l" t="t" r="r" b="b"/>
              <a:pathLst>
                <a:path w="720" h="166" extrusionOk="0">
                  <a:moveTo>
                    <a:pt x="7" y="0"/>
                  </a:moveTo>
                  <a:cubicBezTo>
                    <a:pt x="0" y="0"/>
                    <a:pt x="10" y="19"/>
                    <a:pt x="33" y="47"/>
                  </a:cubicBezTo>
                  <a:cubicBezTo>
                    <a:pt x="42" y="59"/>
                    <a:pt x="64" y="68"/>
                    <a:pt x="79" y="68"/>
                  </a:cubicBezTo>
                  <a:cubicBezTo>
                    <a:pt x="81" y="68"/>
                    <a:pt x="83" y="68"/>
                    <a:pt x="85" y="68"/>
                  </a:cubicBezTo>
                  <a:cubicBezTo>
                    <a:pt x="90" y="66"/>
                    <a:pt x="95" y="65"/>
                    <a:pt x="100" y="65"/>
                  </a:cubicBezTo>
                  <a:cubicBezTo>
                    <a:pt x="111" y="65"/>
                    <a:pt x="120" y="70"/>
                    <a:pt x="123" y="74"/>
                  </a:cubicBezTo>
                  <a:cubicBezTo>
                    <a:pt x="127" y="84"/>
                    <a:pt x="148" y="92"/>
                    <a:pt x="175" y="92"/>
                  </a:cubicBezTo>
                  <a:cubicBezTo>
                    <a:pt x="227" y="92"/>
                    <a:pt x="255" y="130"/>
                    <a:pt x="210" y="140"/>
                  </a:cubicBezTo>
                  <a:cubicBezTo>
                    <a:pt x="192" y="147"/>
                    <a:pt x="196" y="151"/>
                    <a:pt x="223" y="158"/>
                  </a:cubicBezTo>
                  <a:cubicBezTo>
                    <a:pt x="240" y="163"/>
                    <a:pt x="253" y="165"/>
                    <a:pt x="262" y="165"/>
                  </a:cubicBezTo>
                  <a:cubicBezTo>
                    <a:pt x="284" y="165"/>
                    <a:pt x="282" y="149"/>
                    <a:pt x="262" y="113"/>
                  </a:cubicBezTo>
                  <a:cubicBezTo>
                    <a:pt x="250" y="89"/>
                    <a:pt x="246" y="73"/>
                    <a:pt x="253" y="73"/>
                  </a:cubicBezTo>
                  <a:lnTo>
                    <a:pt x="253" y="73"/>
                  </a:lnTo>
                  <a:cubicBezTo>
                    <a:pt x="254" y="73"/>
                    <a:pt x="256" y="73"/>
                    <a:pt x="258" y="74"/>
                  </a:cubicBezTo>
                  <a:cubicBezTo>
                    <a:pt x="266" y="79"/>
                    <a:pt x="280" y="82"/>
                    <a:pt x="298" y="82"/>
                  </a:cubicBezTo>
                  <a:cubicBezTo>
                    <a:pt x="334" y="82"/>
                    <a:pt x="390" y="73"/>
                    <a:pt x="470" y="57"/>
                  </a:cubicBezTo>
                  <a:cubicBezTo>
                    <a:pt x="480" y="55"/>
                    <a:pt x="489" y="53"/>
                    <a:pt x="496" y="53"/>
                  </a:cubicBezTo>
                  <a:cubicBezTo>
                    <a:pt x="510" y="53"/>
                    <a:pt x="517" y="57"/>
                    <a:pt x="515" y="64"/>
                  </a:cubicBezTo>
                  <a:cubicBezTo>
                    <a:pt x="513" y="71"/>
                    <a:pt x="520" y="75"/>
                    <a:pt x="534" y="75"/>
                  </a:cubicBezTo>
                  <a:cubicBezTo>
                    <a:pt x="545" y="75"/>
                    <a:pt x="560" y="72"/>
                    <a:pt x="577" y="68"/>
                  </a:cubicBezTo>
                  <a:cubicBezTo>
                    <a:pt x="612" y="60"/>
                    <a:pt x="660" y="54"/>
                    <a:pt x="685" y="54"/>
                  </a:cubicBezTo>
                  <a:cubicBezTo>
                    <a:pt x="691" y="54"/>
                    <a:pt x="695" y="54"/>
                    <a:pt x="699" y="54"/>
                  </a:cubicBezTo>
                  <a:cubicBezTo>
                    <a:pt x="718" y="54"/>
                    <a:pt x="720" y="48"/>
                    <a:pt x="706" y="39"/>
                  </a:cubicBezTo>
                  <a:cubicBezTo>
                    <a:pt x="695" y="29"/>
                    <a:pt x="640" y="22"/>
                    <a:pt x="588" y="19"/>
                  </a:cubicBezTo>
                  <a:cubicBezTo>
                    <a:pt x="536" y="19"/>
                    <a:pt x="491" y="15"/>
                    <a:pt x="487" y="9"/>
                  </a:cubicBezTo>
                  <a:cubicBezTo>
                    <a:pt x="487" y="6"/>
                    <a:pt x="482" y="5"/>
                    <a:pt x="472" y="5"/>
                  </a:cubicBezTo>
                  <a:cubicBezTo>
                    <a:pt x="457" y="5"/>
                    <a:pt x="431" y="8"/>
                    <a:pt x="401" y="12"/>
                  </a:cubicBezTo>
                  <a:cubicBezTo>
                    <a:pt x="347" y="22"/>
                    <a:pt x="264" y="27"/>
                    <a:pt x="189" y="27"/>
                  </a:cubicBezTo>
                  <a:cubicBezTo>
                    <a:pt x="108" y="27"/>
                    <a:pt x="37" y="21"/>
                    <a:pt x="23" y="9"/>
                  </a:cubicBezTo>
                  <a:cubicBezTo>
                    <a:pt x="15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1" name="Google Shape;4871;p35"/>
            <p:cNvSpPr/>
            <p:nvPr/>
          </p:nvSpPr>
          <p:spPr>
            <a:xfrm>
              <a:off x="5429425" y="1314325"/>
              <a:ext cx="2075" cy="625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73" y="1"/>
                  </a:moveTo>
                  <a:cubicBezTo>
                    <a:pt x="67" y="1"/>
                    <a:pt x="57" y="3"/>
                    <a:pt x="43" y="7"/>
                  </a:cubicBezTo>
                  <a:cubicBezTo>
                    <a:pt x="12" y="14"/>
                    <a:pt x="1" y="21"/>
                    <a:pt x="18" y="24"/>
                  </a:cubicBezTo>
                  <a:cubicBezTo>
                    <a:pt x="36" y="24"/>
                    <a:pt x="60" y="18"/>
                    <a:pt x="74" y="11"/>
                  </a:cubicBezTo>
                  <a:cubicBezTo>
                    <a:pt x="83" y="5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2" name="Google Shape;4872;p35"/>
            <p:cNvSpPr/>
            <p:nvPr/>
          </p:nvSpPr>
          <p:spPr>
            <a:xfrm>
              <a:off x="5437525" y="1325200"/>
              <a:ext cx="6250" cy="900"/>
            </a:xfrm>
            <a:custGeom>
              <a:avLst/>
              <a:gdLst/>
              <a:ahLst/>
              <a:cxnLst/>
              <a:rect l="l" t="t" r="r" b="b"/>
              <a:pathLst>
                <a:path w="250" h="36" extrusionOk="0">
                  <a:moveTo>
                    <a:pt x="194" y="1"/>
                  </a:moveTo>
                  <a:cubicBezTo>
                    <a:pt x="185" y="1"/>
                    <a:pt x="174" y="1"/>
                    <a:pt x="163" y="2"/>
                  </a:cubicBezTo>
                  <a:cubicBezTo>
                    <a:pt x="134" y="5"/>
                    <a:pt x="97" y="7"/>
                    <a:pt x="69" y="7"/>
                  </a:cubicBezTo>
                  <a:cubicBezTo>
                    <a:pt x="57" y="7"/>
                    <a:pt x="46" y="7"/>
                    <a:pt x="38" y="6"/>
                  </a:cubicBezTo>
                  <a:cubicBezTo>
                    <a:pt x="10" y="6"/>
                    <a:pt x="0" y="9"/>
                    <a:pt x="14" y="16"/>
                  </a:cubicBezTo>
                  <a:cubicBezTo>
                    <a:pt x="31" y="25"/>
                    <a:pt x="146" y="36"/>
                    <a:pt x="204" y="36"/>
                  </a:cubicBezTo>
                  <a:cubicBezTo>
                    <a:pt x="217" y="36"/>
                    <a:pt x="227" y="35"/>
                    <a:pt x="232" y="34"/>
                  </a:cubicBezTo>
                  <a:cubicBezTo>
                    <a:pt x="243" y="30"/>
                    <a:pt x="250" y="23"/>
                    <a:pt x="246" y="13"/>
                  </a:cubicBezTo>
                  <a:cubicBezTo>
                    <a:pt x="244" y="5"/>
                    <a:pt x="223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3" name="Google Shape;4873;p35"/>
            <p:cNvSpPr/>
            <p:nvPr/>
          </p:nvSpPr>
          <p:spPr>
            <a:xfrm>
              <a:off x="5444275" y="1324900"/>
              <a:ext cx="2475" cy="1000"/>
            </a:xfrm>
            <a:custGeom>
              <a:avLst/>
              <a:gdLst/>
              <a:ahLst/>
              <a:cxnLst/>
              <a:rect l="l" t="t" r="r" b="b"/>
              <a:pathLst>
                <a:path w="99" h="40" extrusionOk="0">
                  <a:moveTo>
                    <a:pt x="69" y="0"/>
                  </a:moveTo>
                  <a:cubicBezTo>
                    <a:pt x="62" y="0"/>
                    <a:pt x="52" y="1"/>
                    <a:pt x="42" y="4"/>
                  </a:cubicBezTo>
                  <a:cubicBezTo>
                    <a:pt x="18" y="11"/>
                    <a:pt x="1" y="21"/>
                    <a:pt x="4" y="32"/>
                  </a:cubicBezTo>
                  <a:cubicBezTo>
                    <a:pt x="6" y="37"/>
                    <a:pt x="18" y="40"/>
                    <a:pt x="34" y="40"/>
                  </a:cubicBezTo>
                  <a:cubicBezTo>
                    <a:pt x="40" y="40"/>
                    <a:pt x="46" y="39"/>
                    <a:pt x="52" y="38"/>
                  </a:cubicBezTo>
                  <a:cubicBezTo>
                    <a:pt x="81" y="35"/>
                    <a:pt x="98" y="21"/>
                    <a:pt x="94" y="11"/>
                  </a:cubicBezTo>
                  <a:cubicBezTo>
                    <a:pt x="92" y="4"/>
                    <a:pt x="83" y="0"/>
                    <a:pt x="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4" name="Google Shape;4874;p35"/>
            <p:cNvSpPr/>
            <p:nvPr/>
          </p:nvSpPr>
          <p:spPr>
            <a:xfrm>
              <a:off x="5382000" y="1119025"/>
              <a:ext cx="1625" cy="550"/>
            </a:xfrm>
            <a:custGeom>
              <a:avLst/>
              <a:gdLst/>
              <a:ahLst/>
              <a:cxnLst/>
              <a:rect l="l" t="t" r="r" b="b"/>
              <a:pathLst>
                <a:path w="65" h="22" extrusionOk="0">
                  <a:moveTo>
                    <a:pt x="57" y="1"/>
                  </a:moveTo>
                  <a:cubicBezTo>
                    <a:pt x="53" y="1"/>
                    <a:pt x="45" y="1"/>
                    <a:pt x="35" y="3"/>
                  </a:cubicBezTo>
                  <a:cubicBezTo>
                    <a:pt x="14" y="9"/>
                    <a:pt x="0" y="17"/>
                    <a:pt x="11" y="20"/>
                  </a:cubicBezTo>
                  <a:cubicBezTo>
                    <a:pt x="14" y="21"/>
                    <a:pt x="17" y="21"/>
                    <a:pt x="20" y="21"/>
                  </a:cubicBezTo>
                  <a:cubicBezTo>
                    <a:pt x="31" y="21"/>
                    <a:pt x="45" y="17"/>
                    <a:pt x="53" y="9"/>
                  </a:cubicBezTo>
                  <a:cubicBezTo>
                    <a:pt x="64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5" name="Google Shape;4875;p35"/>
            <p:cNvSpPr/>
            <p:nvPr/>
          </p:nvSpPr>
          <p:spPr>
            <a:xfrm>
              <a:off x="5447400" y="1321575"/>
              <a:ext cx="3150" cy="1025"/>
            </a:xfrm>
            <a:custGeom>
              <a:avLst/>
              <a:gdLst/>
              <a:ahLst/>
              <a:cxnLst/>
              <a:rect l="l" t="t" r="r" b="b"/>
              <a:pathLst>
                <a:path w="126" h="41" extrusionOk="0">
                  <a:moveTo>
                    <a:pt x="53" y="1"/>
                  </a:moveTo>
                  <a:cubicBezTo>
                    <a:pt x="43" y="1"/>
                    <a:pt x="34" y="2"/>
                    <a:pt x="28" y="5"/>
                  </a:cubicBezTo>
                  <a:cubicBezTo>
                    <a:pt x="11" y="8"/>
                    <a:pt x="1" y="19"/>
                    <a:pt x="4" y="29"/>
                  </a:cubicBezTo>
                  <a:cubicBezTo>
                    <a:pt x="6" y="37"/>
                    <a:pt x="16" y="40"/>
                    <a:pt x="30" y="40"/>
                  </a:cubicBezTo>
                  <a:cubicBezTo>
                    <a:pt x="42" y="40"/>
                    <a:pt x="57" y="38"/>
                    <a:pt x="73" y="33"/>
                  </a:cubicBezTo>
                  <a:cubicBezTo>
                    <a:pt x="122" y="19"/>
                    <a:pt x="125" y="16"/>
                    <a:pt x="94" y="5"/>
                  </a:cubicBezTo>
                  <a:cubicBezTo>
                    <a:pt x="82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6" name="Google Shape;4876;p35"/>
            <p:cNvSpPr/>
            <p:nvPr/>
          </p:nvSpPr>
          <p:spPr>
            <a:xfrm>
              <a:off x="5384950" y="1118225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69" y="1"/>
                  </a:moveTo>
                  <a:cubicBezTo>
                    <a:pt x="63" y="1"/>
                    <a:pt x="54" y="3"/>
                    <a:pt x="42" y="7"/>
                  </a:cubicBezTo>
                  <a:cubicBezTo>
                    <a:pt x="11" y="14"/>
                    <a:pt x="1" y="20"/>
                    <a:pt x="18" y="24"/>
                  </a:cubicBezTo>
                  <a:cubicBezTo>
                    <a:pt x="31" y="24"/>
                    <a:pt x="60" y="17"/>
                    <a:pt x="73" y="10"/>
                  </a:cubicBezTo>
                  <a:cubicBezTo>
                    <a:pt x="79" y="4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7" name="Google Shape;4877;p35"/>
            <p:cNvSpPr/>
            <p:nvPr/>
          </p:nvSpPr>
          <p:spPr>
            <a:xfrm>
              <a:off x="5450600" y="1321850"/>
              <a:ext cx="2075" cy="1000"/>
            </a:xfrm>
            <a:custGeom>
              <a:avLst/>
              <a:gdLst/>
              <a:ahLst/>
              <a:cxnLst/>
              <a:rect l="l" t="t" r="r" b="b"/>
              <a:pathLst>
                <a:path w="83" h="40" extrusionOk="0">
                  <a:moveTo>
                    <a:pt x="51" y="0"/>
                  </a:moveTo>
                  <a:cubicBezTo>
                    <a:pt x="41" y="0"/>
                    <a:pt x="26" y="7"/>
                    <a:pt x="18" y="15"/>
                  </a:cubicBezTo>
                  <a:cubicBezTo>
                    <a:pt x="1" y="32"/>
                    <a:pt x="1" y="39"/>
                    <a:pt x="25" y="39"/>
                  </a:cubicBezTo>
                  <a:cubicBezTo>
                    <a:pt x="27" y="39"/>
                    <a:pt x="30" y="39"/>
                    <a:pt x="32" y="39"/>
                  </a:cubicBezTo>
                  <a:cubicBezTo>
                    <a:pt x="63" y="39"/>
                    <a:pt x="82" y="14"/>
                    <a:pt x="57" y="1"/>
                  </a:cubicBezTo>
                  <a:cubicBezTo>
                    <a:pt x="55" y="1"/>
                    <a:pt x="53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8" name="Google Shape;4878;p35"/>
            <p:cNvSpPr/>
            <p:nvPr/>
          </p:nvSpPr>
          <p:spPr>
            <a:xfrm>
              <a:off x="5452775" y="1321400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8" y="5"/>
                    <a:pt x="0" y="19"/>
                    <a:pt x="8" y="36"/>
                  </a:cubicBezTo>
                  <a:cubicBezTo>
                    <a:pt x="12" y="47"/>
                    <a:pt x="18" y="52"/>
                    <a:pt x="24" y="52"/>
                  </a:cubicBezTo>
                  <a:cubicBezTo>
                    <a:pt x="27" y="52"/>
                    <a:pt x="31" y="51"/>
                    <a:pt x="35" y="47"/>
                  </a:cubicBezTo>
                  <a:cubicBezTo>
                    <a:pt x="45" y="36"/>
                    <a:pt x="53" y="23"/>
                    <a:pt x="49" y="12"/>
                  </a:cubicBez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9" name="Google Shape;4879;p35"/>
            <p:cNvSpPr/>
            <p:nvPr/>
          </p:nvSpPr>
          <p:spPr>
            <a:xfrm>
              <a:off x="5454600" y="1321400"/>
              <a:ext cx="1750" cy="1050"/>
            </a:xfrm>
            <a:custGeom>
              <a:avLst/>
              <a:gdLst/>
              <a:ahLst/>
              <a:cxnLst/>
              <a:rect l="l" t="t" r="r" b="b"/>
              <a:pathLst>
                <a:path w="70" h="42" extrusionOk="0">
                  <a:moveTo>
                    <a:pt x="26" y="1"/>
                  </a:moveTo>
                  <a:cubicBezTo>
                    <a:pt x="23" y="1"/>
                    <a:pt x="21" y="1"/>
                    <a:pt x="18" y="2"/>
                  </a:cubicBezTo>
                  <a:cubicBezTo>
                    <a:pt x="7" y="5"/>
                    <a:pt x="1" y="15"/>
                    <a:pt x="4" y="26"/>
                  </a:cubicBezTo>
                  <a:cubicBezTo>
                    <a:pt x="7" y="37"/>
                    <a:pt x="17" y="41"/>
                    <a:pt x="32" y="41"/>
                  </a:cubicBezTo>
                  <a:cubicBezTo>
                    <a:pt x="36" y="41"/>
                    <a:pt x="41" y="41"/>
                    <a:pt x="46" y="40"/>
                  </a:cubicBezTo>
                  <a:cubicBezTo>
                    <a:pt x="63" y="33"/>
                    <a:pt x="70" y="23"/>
                    <a:pt x="60" y="12"/>
                  </a:cubicBezTo>
                  <a:cubicBezTo>
                    <a:pt x="51" y="6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0" name="Google Shape;4880;p35"/>
            <p:cNvSpPr/>
            <p:nvPr/>
          </p:nvSpPr>
          <p:spPr>
            <a:xfrm>
              <a:off x="5403675" y="11167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1"/>
                  </a:moveTo>
                  <a:cubicBezTo>
                    <a:pt x="53" y="1"/>
                    <a:pt x="46" y="2"/>
                    <a:pt x="36" y="5"/>
                  </a:cubicBezTo>
                  <a:cubicBezTo>
                    <a:pt x="11" y="8"/>
                    <a:pt x="1" y="18"/>
                    <a:pt x="8" y="21"/>
                  </a:cubicBezTo>
                  <a:cubicBezTo>
                    <a:pt x="10" y="22"/>
                    <a:pt x="14" y="23"/>
                    <a:pt x="18" y="23"/>
                  </a:cubicBezTo>
                  <a:cubicBezTo>
                    <a:pt x="29" y="23"/>
                    <a:pt x="43" y="19"/>
                    <a:pt x="53" y="11"/>
                  </a:cubicBezTo>
                  <a:cubicBezTo>
                    <a:pt x="64" y="5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1" name="Google Shape;4881;p35"/>
            <p:cNvSpPr/>
            <p:nvPr/>
          </p:nvSpPr>
          <p:spPr>
            <a:xfrm>
              <a:off x="5406800" y="11132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7" y="0"/>
                  </a:moveTo>
                  <a:cubicBezTo>
                    <a:pt x="53" y="0"/>
                    <a:pt x="46" y="1"/>
                    <a:pt x="36" y="4"/>
                  </a:cubicBezTo>
                  <a:cubicBezTo>
                    <a:pt x="11" y="7"/>
                    <a:pt x="1" y="14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1" y="22"/>
                    <a:pt x="45" y="18"/>
                    <a:pt x="52" y="10"/>
                  </a:cubicBezTo>
                  <a:cubicBezTo>
                    <a:pt x="64" y="4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2" name="Google Shape;4882;p35"/>
            <p:cNvSpPr/>
            <p:nvPr/>
          </p:nvSpPr>
          <p:spPr>
            <a:xfrm>
              <a:off x="5414250" y="1111875"/>
              <a:ext cx="1625" cy="625"/>
            </a:xfrm>
            <a:custGeom>
              <a:avLst/>
              <a:gdLst/>
              <a:ahLst/>
              <a:cxnLst/>
              <a:rect l="l" t="t" r="r" b="b"/>
              <a:pathLst>
                <a:path w="65" h="25" extrusionOk="0">
                  <a:moveTo>
                    <a:pt x="56" y="0"/>
                  </a:moveTo>
                  <a:cubicBezTo>
                    <a:pt x="51" y="0"/>
                    <a:pt x="44" y="2"/>
                    <a:pt x="36" y="4"/>
                  </a:cubicBezTo>
                  <a:cubicBezTo>
                    <a:pt x="12" y="11"/>
                    <a:pt x="1" y="18"/>
                    <a:pt x="8" y="21"/>
                  </a:cubicBezTo>
                  <a:cubicBezTo>
                    <a:pt x="11" y="23"/>
                    <a:pt x="15" y="24"/>
                    <a:pt x="19" y="24"/>
                  </a:cubicBezTo>
                  <a:cubicBezTo>
                    <a:pt x="30" y="24"/>
                    <a:pt x="43" y="19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3" name="Google Shape;4883;p35"/>
            <p:cNvSpPr/>
            <p:nvPr/>
          </p:nvSpPr>
          <p:spPr>
            <a:xfrm>
              <a:off x="5419300" y="111062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5" y="1"/>
                    <a:pt x="35" y="2"/>
                  </a:cubicBezTo>
                  <a:cubicBezTo>
                    <a:pt x="10" y="9"/>
                    <a:pt x="0" y="16"/>
                    <a:pt x="10" y="20"/>
                  </a:cubicBezTo>
                  <a:cubicBezTo>
                    <a:pt x="13" y="22"/>
                    <a:pt x="16" y="22"/>
                    <a:pt x="20" y="22"/>
                  </a:cubicBezTo>
                  <a:cubicBezTo>
                    <a:pt x="29" y="22"/>
                    <a:pt x="43" y="18"/>
                    <a:pt x="52" y="12"/>
                  </a:cubicBezTo>
                  <a:cubicBezTo>
                    <a:pt x="64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4" name="Google Shape;4884;p35"/>
            <p:cNvSpPr/>
            <p:nvPr/>
          </p:nvSpPr>
          <p:spPr>
            <a:xfrm>
              <a:off x="5426750" y="1109325"/>
              <a:ext cx="1325" cy="1050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7"/>
                    <a:pt x="16" y="41"/>
                    <a:pt x="26" y="41"/>
                  </a:cubicBezTo>
                  <a:cubicBezTo>
                    <a:pt x="29" y="41"/>
                    <a:pt x="32" y="41"/>
                    <a:pt x="36" y="40"/>
                  </a:cubicBezTo>
                  <a:cubicBezTo>
                    <a:pt x="45" y="37"/>
                    <a:pt x="53" y="26"/>
                    <a:pt x="50" y="16"/>
                  </a:cubicBezTo>
                  <a:cubicBezTo>
                    <a:pt x="46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5" name="Google Shape;4885;p35"/>
            <p:cNvSpPr/>
            <p:nvPr/>
          </p:nvSpPr>
          <p:spPr>
            <a:xfrm>
              <a:off x="5435600" y="110285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27" y="0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8" y="4"/>
                    <a:pt x="0" y="11"/>
                    <a:pt x="0" y="14"/>
                  </a:cubicBezTo>
                  <a:cubicBezTo>
                    <a:pt x="4" y="22"/>
                    <a:pt x="15" y="25"/>
                    <a:pt x="29" y="28"/>
                  </a:cubicBezTo>
                  <a:cubicBezTo>
                    <a:pt x="33" y="30"/>
                    <a:pt x="37" y="31"/>
                    <a:pt x="40" y="31"/>
                  </a:cubicBezTo>
                  <a:cubicBezTo>
                    <a:pt x="49" y="31"/>
                    <a:pt x="52" y="25"/>
                    <a:pt x="50" y="14"/>
                  </a:cubicBezTo>
                  <a:cubicBezTo>
                    <a:pt x="46" y="6"/>
                    <a:pt x="36" y="0"/>
                    <a:pt x="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6" name="Google Shape;4886;p35"/>
            <p:cNvSpPr/>
            <p:nvPr/>
          </p:nvSpPr>
          <p:spPr>
            <a:xfrm>
              <a:off x="5530150" y="1327275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34" y="0"/>
                  </a:moveTo>
                  <a:cubicBezTo>
                    <a:pt x="26" y="0"/>
                    <a:pt x="19" y="1"/>
                    <a:pt x="14" y="2"/>
                  </a:cubicBezTo>
                  <a:cubicBezTo>
                    <a:pt x="0" y="6"/>
                    <a:pt x="7" y="13"/>
                    <a:pt x="31" y="17"/>
                  </a:cubicBezTo>
                  <a:cubicBezTo>
                    <a:pt x="46" y="22"/>
                    <a:pt x="66" y="25"/>
                    <a:pt x="80" y="25"/>
                  </a:cubicBezTo>
                  <a:cubicBezTo>
                    <a:pt x="85" y="25"/>
                    <a:pt x="90" y="24"/>
                    <a:pt x="94" y="23"/>
                  </a:cubicBezTo>
                  <a:cubicBezTo>
                    <a:pt x="104" y="20"/>
                    <a:pt x="98" y="13"/>
                    <a:pt x="77" y="6"/>
                  </a:cubicBezTo>
                  <a:cubicBezTo>
                    <a:pt x="62" y="2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7" name="Google Shape;4887;p35"/>
            <p:cNvSpPr/>
            <p:nvPr/>
          </p:nvSpPr>
          <p:spPr>
            <a:xfrm>
              <a:off x="5542475" y="1312200"/>
              <a:ext cx="2100" cy="600"/>
            </a:xfrm>
            <a:custGeom>
              <a:avLst/>
              <a:gdLst/>
              <a:ahLst/>
              <a:cxnLst/>
              <a:rect l="l" t="t" r="r" b="b"/>
              <a:pathLst>
                <a:path w="84" h="24" extrusionOk="0">
                  <a:moveTo>
                    <a:pt x="76" y="0"/>
                  </a:moveTo>
                  <a:cubicBezTo>
                    <a:pt x="70" y="0"/>
                    <a:pt x="59" y="2"/>
                    <a:pt x="45" y="5"/>
                  </a:cubicBezTo>
                  <a:cubicBezTo>
                    <a:pt x="14" y="13"/>
                    <a:pt x="0" y="23"/>
                    <a:pt x="17" y="23"/>
                  </a:cubicBezTo>
                  <a:cubicBezTo>
                    <a:pt x="20" y="23"/>
                    <a:pt x="23" y="23"/>
                    <a:pt x="27" y="23"/>
                  </a:cubicBezTo>
                  <a:cubicBezTo>
                    <a:pt x="44" y="23"/>
                    <a:pt x="65" y="17"/>
                    <a:pt x="76" y="8"/>
                  </a:cubicBezTo>
                  <a:cubicBezTo>
                    <a:pt x="84" y="3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8" name="Google Shape;4888;p35"/>
            <p:cNvSpPr/>
            <p:nvPr/>
          </p:nvSpPr>
          <p:spPr>
            <a:xfrm>
              <a:off x="5551400" y="1310925"/>
              <a:ext cx="2025" cy="1325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42" y="0"/>
                  </a:moveTo>
                  <a:cubicBezTo>
                    <a:pt x="28" y="0"/>
                    <a:pt x="13" y="8"/>
                    <a:pt x="7" y="22"/>
                  </a:cubicBezTo>
                  <a:cubicBezTo>
                    <a:pt x="4" y="35"/>
                    <a:pt x="0" y="49"/>
                    <a:pt x="0" y="53"/>
                  </a:cubicBezTo>
                  <a:cubicBezTo>
                    <a:pt x="0" y="53"/>
                    <a:pt x="21" y="46"/>
                    <a:pt x="45" y="32"/>
                  </a:cubicBezTo>
                  <a:cubicBezTo>
                    <a:pt x="76" y="15"/>
                    <a:pt x="80" y="8"/>
                    <a:pt x="52" y="1"/>
                  </a:cubicBezTo>
                  <a:cubicBezTo>
                    <a:pt x="49" y="0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9" name="Google Shape;4889;p35"/>
            <p:cNvSpPr/>
            <p:nvPr/>
          </p:nvSpPr>
          <p:spPr>
            <a:xfrm>
              <a:off x="5556000" y="1308550"/>
              <a:ext cx="22575" cy="2950"/>
            </a:xfrm>
            <a:custGeom>
              <a:avLst/>
              <a:gdLst/>
              <a:ahLst/>
              <a:cxnLst/>
              <a:rect l="l" t="t" r="r" b="b"/>
              <a:pathLst>
                <a:path w="903" h="118" extrusionOk="0">
                  <a:moveTo>
                    <a:pt x="859" y="0"/>
                  </a:moveTo>
                  <a:cubicBezTo>
                    <a:pt x="851" y="0"/>
                    <a:pt x="840" y="5"/>
                    <a:pt x="826" y="13"/>
                  </a:cubicBezTo>
                  <a:cubicBezTo>
                    <a:pt x="803" y="24"/>
                    <a:pt x="744" y="31"/>
                    <a:pt x="678" y="31"/>
                  </a:cubicBezTo>
                  <a:cubicBezTo>
                    <a:pt x="663" y="31"/>
                    <a:pt x="647" y="30"/>
                    <a:pt x="632" y="30"/>
                  </a:cubicBezTo>
                  <a:cubicBezTo>
                    <a:pt x="552" y="30"/>
                    <a:pt x="430" y="37"/>
                    <a:pt x="364" y="50"/>
                  </a:cubicBezTo>
                  <a:cubicBezTo>
                    <a:pt x="295" y="61"/>
                    <a:pt x="201" y="71"/>
                    <a:pt x="156" y="71"/>
                  </a:cubicBezTo>
                  <a:cubicBezTo>
                    <a:pt x="143" y="70"/>
                    <a:pt x="130" y="70"/>
                    <a:pt x="117" y="70"/>
                  </a:cubicBezTo>
                  <a:cubicBezTo>
                    <a:pt x="81" y="70"/>
                    <a:pt x="47" y="73"/>
                    <a:pt x="31" y="79"/>
                  </a:cubicBezTo>
                  <a:cubicBezTo>
                    <a:pt x="7" y="85"/>
                    <a:pt x="0" y="96"/>
                    <a:pt x="10" y="106"/>
                  </a:cubicBezTo>
                  <a:cubicBezTo>
                    <a:pt x="18" y="111"/>
                    <a:pt x="33" y="115"/>
                    <a:pt x="49" y="115"/>
                  </a:cubicBezTo>
                  <a:cubicBezTo>
                    <a:pt x="54" y="115"/>
                    <a:pt x="60" y="114"/>
                    <a:pt x="66" y="113"/>
                  </a:cubicBezTo>
                  <a:cubicBezTo>
                    <a:pt x="78" y="109"/>
                    <a:pt x="105" y="107"/>
                    <a:pt x="135" y="107"/>
                  </a:cubicBezTo>
                  <a:cubicBezTo>
                    <a:pt x="156" y="107"/>
                    <a:pt x="180" y="108"/>
                    <a:pt x="201" y="110"/>
                  </a:cubicBezTo>
                  <a:cubicBezTo>
                    <a:pt x="208" y="110"/>
                    <a:pt x="216" y="110"/>
                    <a:pt x="225" y="110"/>
                  </a:cubicBezTo>
                  <a:cubicBezTo>
                    <a:pt x="281" y="110"/>
                    <a:pt x="363" y="101"/>
                    <a:pt x="420" y="85"/>
                  </a:cubicBezTo>
                  <a:cubicBezTo>
                    <a:pt x="462" y="75"/>
                    <a:pt x="495" y="70"/>
                    <a:pt x="514" y="70"/>
                  </a:cubicBezTo>
                  <a:cubicBezTo>
                    <a:pt x="528" y="70"/>
                    <a:pt x="536" y="73"/>
                    <a:pt x="534" y="79"/>
                  </a:cubicBezTo>
                  <a:cubicBezTo>
                    <a:pt x="528" y="87"/>
                    <a:pt x="549" y="97"/>
                    <a:pt x="579" y="97"/>
                  </a:cubicBezTo>
                  <a:cubicBezTo>
                    <a:pt x="584" y="97"/>
                    <a:pt x="588" y="97"/>
                    <a:pt x="593" y="96"/>
                  </a:cubicBezTo>
                  <a:cubicBezTo>
                    <a:pt x="628" y="96"/>
                    <a:pt x="670" y="103"/>
                    <a:pt x="680" y="113"/>
                  </a:cubicBezTo>
                  <a:cubicBezTo>
                    <a:pt x="686" y="116"/>
                    <a:pt x="698" y="118"/>
                    <a:pt x="715" y="118"/>
                  </a:cubicBezTo>
                  <a:cubicBezTo>
                    <a:pt x="738" y="118"/>
                    <a:pt x="769" y="114"/>
                    <a:pt x="801" y="106"/>
                  </a:cubicBezTo>
                  <a:cubicBezTo>
                    <a:pt x="896" y="89"/>
                    <a:pt x="902" y="82"/>
                    <a:pt x="888" y="37"/>
                  </a:cubicBezTo>
                  <a:cubicBezTo>
                    <a:pt x="880" y="12"/>
                    <a:pt x="873" y="0"/>
                    <a:pt x="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0" name="Google Shape;4890;p35"/>
            <p:cNvSpPr/>
            <p:nvPr/>
          </p:nvSpPr>
          <p:spPr>
            <a:xfrm>
              <a:off x="5566050" y="1315925"/>
              <a:ext cx="36175" cy="2650"/>
            </a:xfrm>
            <a:custGeom>
              <a:avLst/>
              <a:gdLst/>
              <a:ahLst/>
              <a:cxnLst/>
              <a:rect l="l" t="t" r="r" b="b"/>
              <a:pathLst>
                <a:path w="1447" h="106" extrusionOk="0">
                  <a:moveTo>
                    <a:pt x="310" y="1"/>
                  </a:moveTo>
                  <a:cubicBezTo>
                    <a:pt x="278" y="1"/>
                    <a:pt x="248" y="2"/>
                    <a:pt x="223" y="5"/>
                  </a:cubicBezTo>
                  <a:cubicBezTo>
                    <a:pt x="185" y="9"/>
                    <a:pt x="153" y="13"/>
                    <a:pt x="153" y="13"/>
                  </a:cubicBezTo>
                  <a:cubicBezTo>
                    <a:pt x="153" y="11"/>
                    <a:pt x="147" y="10"/>
                    <a:pt x="137" y="10"/>
                  </a:cubicBezTo>
                  <a:cubicBezTo>
                    <a:pt x="127" y="10"/>
                    <a:pt x="113" y="11"/>
                    <a:pt x="98" y="13"/>
                  </a:cubicBezTo>
                  <a:cubicBezTo>
                    <a:pt x="1" y="23"/>
                    <a:pt x="56" y="51"/>
                    <a:pt x="215" y="75"/>
                  </a:cubicBezTo>
                  <a:cubicBezTo>
                    <a:pt x="278" y="85"/>
                    <a:pt x="389" y="91"/>
                    <a:pt x="495" y="91"/>
                  </a:cubicBezTo>
                  <a:cubicBezTo>
                    <a:pt x="534" y="91"/>
                    <a:pt x="573" y="90"/>
                    <a:pt x="608" y="88"/>
                  </a:cubicBezTo>
                  <a:cubicBezTo>
                    <a:pt x="659" y="87"/>
                    <a:pt x="707" y="86"/>
                    <a:pt x="746" y="86"/>
                  </a:cubicBezTo>
                  <a:cubicBezTo>
                    <a:pt x="805" y="86"/>
                    <a:pt x="845" y="88"/>
                    <a:pt x="847" y="93"/>
                  </a:cubicBezTo>
                  <a:cubicBezTo>
                    <a:pt x="847" y="100"/>
                    <a:pt x="865" y="104"/>
                    <a:pt x="890" y="104"/>
                  </a:cubicBezTo>
                  <a:cubicBezTo>
                    <a:pt x="898" y="104"/>
                    <a:pt x="907" y="103"/>
                    <a:pt x="917" y="103"/>
                  </a:cubicBezTo>
                  <a:cubicBezTo>
                    <a:pt x="951" y="103"/>
                    <a:pt x="1003" y="99"/>
                    <a:pt x="1027" y="96"/>
                  </a:cubicBezTo>
                  <a:cubicBezTo>
                    <a:pt x="1056" y="96"/>
                    <a:pt x="1149" y="99"/>
                    <a:pt x="1239" y="103"/>
                  </a:cubicBezTo>
                  <a:cubicBezTo>
                    <a:pt x="1271" y="105"/>
                    <a:pt x="1301" y="106"/>
                    <a:pt x="1328" y="106"/>
                  </a:cubicBezTo>
                  <a:cubicBezTo>
                    <a:pt x="1380" y="106"/>
                    <a:pt x="1417" y="101"/>
                    <a:pt x="1426" y="93"/>
                  </a:cubicBezTo>
                  <a:cubicBezTo>
                    <a:pt x="1444" y="78"/>
                    <a:pt x="1447" y="64"/>
                    <a:pt x="1440" y="61"/>
                  </a:cubicBezTo>
                  <a:cubicBezTo>
                    <a:pt x="1434" y="58"/>
                    <a:pt x="1256" y="51"/>
                    <a:pt x="1048" y="43"/>
                  </a:cubicBezTo>
                  <a:cubicBezTo>
                    <a:pt x="981" y="42"/>
                    <a:pt x="923" y="41"/>
                    <a:pt x="874" y="41"/>
                  </a:cubicBezTo>
                  <a:cubicBezTo>
                    <a:pt x="732" y="41"/>
                    <a:pt x="665" y="48"/>
                    <a:pt x="660" y="61"/>
                  </a:cubicBezTo>
                  <a:cubicBezTo>
                    <a:pt x="657" y="69"/>
                    <a:pt x="654" y="72"/>
                    <a:pt x="651" y="72"/>
                  </a:cubicBezTo>
                  <a:cubicBezTo>
                    <a:pt x="647" y="72"/>
                    <a:pt x="643" y="66"/>
                    <a:pt x="639" y="54"/>
                  </a:cubicBezTo>
                  <a:cubicBezTo>
                    <a:pt x="631" y="26"/>
                    <a:pt x="448" y="1"/>
                    <a:pt x="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1" name="Google Shape;4891;p35"/>
            <p:cNvSpPr/>
            <p:nvPr/>
          </p:nvSpPr>
          <p:spPr>
            <a:xfrm>
              <a:off x="5581400" y="1307300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67" y="1"/>
                  </a:moveTo>
                  <a:cubicBezTo>
                    <a:pt x="57" y="1"/>
                    <a:pt x="46" y="5"/>
                    <a:pt x="35" y="10"/>
                  </a:cubicBezTo>
                  <a:cubicBezTo>
                    <a:pt x="6" y="30"/>
                    <a:pt x="1" y="41"/>
                    <a:pt x="19" y="41"/>
                  </a:cubicBezTo>
                  <a:cubicBezTo>
                    <a:pt x="27" y="41"/>
                    <a:pt x="39" y="39"/>
                    <a:pt x="56" y="35"/>
                  </a:cubicBezTo>
                  <a:cubicBezTo>
                    <a:pt x="80" y="28"/>
                    <a:pt x="94" y="14"/>
                    <a:pt x="84" y="7"/>
                  </a:cubicBezTo>
                  <a:cubicBezTo>
                    <a:pt x="79" y="3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2" name="Google Shape;4892;p35"/>
            <p:cNvSpPr/>
            <p:nvPr/>
          </p:nvSpPr>
          <p:spPr>
            <a:xfrm>
              <a:off x="5520000" y="1100025"/>
              <a:ext cx="3750" cy="1200"/>
            </a:xfrm>
            <a:custGeom>
              <a:avLst/>
              <a:gdLst/>
              <a:ahLst/>
              <a:cxnLst/>
              <a:rect l="l" t="t" r="r" b="b"/>
              <a:pathLst>
                <a:path w="150" h="48" extrusionOk="0">
                  <a:moveTo>
                    <a:pt x="88" y="1"/>
                  </a:moveTo>
                  <a:cubicBezTo>
                    <a:pt x="73" y="1"/>
                    <a:pt x="59" y="4"/>
                    <a:pt x="46" y="10"/>
                  </a:cubicBezTo>
                  <a:cubicBezTo>
                    <a:pt x="3" y="32"/>
                    <a:pt x="0" y="48"/>
                    <a:pt x="33" y="48"/>
                  </a:cubicBezTo>
                  <a:cubicBezTo>
                    <a:pt x="45" y="48"/>
                    <a:pt x="62" y="46"/>
                    <a:pt x="83" y="41"/>
                  </a:cubicBezTo>
                  <a:cubicBezTo>
                    <a:pt x="142" y="31"/>
                    <a:pt x="150" y="23"/>
                    <a:pt x="122" y="10"/>
                  </a:cubicBezTo>
                  <a:cubicBezTo>
                    <a:pt x="112" y="3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3" name="Google Shape;4893;p35"/>
            <p:cNvSpPr/>
            <p:nvPr/>
          </p:nvSpPr>
          <p:spPr>
            <a:xfrm>
              <a:off x="5597975" y="133860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4" y="1"/>
                  </a:moveTo>
                  <a:cubicBezTo>
                    <a:pt x="50" y="1"/>
                    <a:pt x="44" y="2"/>
                    <a:pt x="35" y="4"/>
                  </a:cubicBezTo>
                  <a:cubicBezTo>
                    <a:pt x="11" y="7"/>
                    <a:pt x="0" y="18"/>
                    <a:pt x="11" y="22"/>
                  </a:cubicBezTo>
                  <a:cubicBezTo>
                    <a:pt x="13" y="22"/>
                    <a:pt x="15" y="23"/>
                    <a:pt x="18" y="23"/>
                  </a:cubicBezTo>
                  <a:cubicBezTo>
                    <a:pt x="27" y="23"/>
                    <a:pt x="42" y="19"/>
                    <a:pt x="53" y="11"/>
                  </a:cubicBezTo>
                  <a:cubicBezTo>
                    <a:pt x="61" y="4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4" name="Google Shape;4894;p35"/>
            <p:cNvSpPr/>
            <p:nvPr/>
          </p:nvSpPr>
          <p:spPr>
            <a:xfrm>
              <a:off x="5600325" y="1338200"/>
              <a:ext cx="5300" cy="2275"/>
            </a:xfrm>
            <a:custGeom>
              <a:avLst/>
              <a:gdLst/>
              <a:ahLst/>
              <a:cxnLst/>
              <a:rect l="l" t="t" r="r" b="b"/>
              <a:pathLst>
                <a:path w="212" h="91" extrusionOk="0">
                  <a:moveTo>
                    <a:pt x="37" y="1"/>
                  </a:moveTo>
                  <a:cubicBezTo>
                    <a:pt x="33" y="1"/>
                    <a:pt x="27" y="4"/>
                    <a:pt x="21" y="9"/>
                  </a:cubicBezTo>
                  <a:cubicBezTo>
                    <a:pt x="0" y="31"/>
                    <a:pt x="44" y="65"/>
                    <a:pt x="83" y="65"/>
                  </a:cubicBezTo>
                  <a:cubicBezTo>
                    <a:pt x="89" y="65"/>
                    <a:pt x="95" y="64"/>
                    <a:pt x="101" y="62"/>
                  </a:cubicBezTo>
                  <a:cubicBezTo>
                    <a:pt x="104" y="61"/>
                    <a:pt x="107" y="61"/>
                    <a:pt x="110" y="61"/>
                  </a:cubicBezTo>
                  <a:cubicBezTo>
                    <a:pt x="123" y="61"/>
                    <a:pt x="136" y="67"/>
                    <a:pt x="138" y="76"/>
                  </a:cubicBezTo>
                  <a:cubicBezTo>
                    <a:pt x="142" y="84"/>
                    <a:pt x="149" y="90"/>
                    <a:pt x="160" y="90"/>
                  </a:cubicBezTo>
                  <a:cubicBezTo>
                    <a:pt x="162" y="90"/>
                    <a:pt x="164" y="90"/>
                    <a:pt x="167" y="89"/>
                  </a:cubicBezTo>
                  <a:cubicBezTo>
                    <a:pt x="212" y="79"/>
                    <a:pt x="173" y="44"/>
                    <a:pt x="118" y="44"/>
                  </a:cubicBezTo>
                  <a:cubicBezTo>
                    <a:pt x="112" y="45"/>
                    <a:pt x="106" y="45"/>
                    <a:pt x="101" y="45"/>
                  </a:cubicBezTo>
                  <a:cubicBezTo>
                    <a:pt x="77" y="45"/>
                    <a:pt x="59" y="40"/>
                    <a:pt x="55" y="34"/>
                  </a:cubicBezTo>
                  <a:cubicBezTo>
                    <a:pt x="53" y="11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5" name="Google Shape;4895;p35"/>
            <p:cNvSpPr/>
            <p:nvPr/>
          </p:nvSpPr>
          <p:spPr>
            <a:xfrm>
              <a:off x="5591325" y="1308000"/>
              <a:ext cx="3100" cy="950"/>
            </a:xfrm>
            <a:custGeom>
              <a:avLst/>
              <a:gdLst/>
              <a:ahLst/>
              <a:cxnLst/>
              <a:rect l="l" t="t" r="r" b="b"/>
              <a:pathLst>
                <a:path w="124" h="38" extrusionOk="0">
                  <a:moveTo>
                    <a:pt x="76" y="1"/>
                  </a:moveTo>
                  <a:cubicBezTo>
                    <a:pt x="59" y="1"/>
                    <a:pt x="40" y="5"/>
                    <a:pt x="30" y="10"/>
                  </a:cubicBezTo>
                  <a:cubicBezTo>
                    <a:pt x="4" y="28"/>
                    <a:pt x="0" y="37"/>
                    <a:pt x="18" y="37"/>
                  </a:cubicBezTo>
                  <a:cubicBezTo>
                    <a:pt x="29" y="37"/>
                    <a:pt x="47" y="34"/>
                    <a:pt x="72" y="27"/>
                  </a:cubicBezTo>
                  <a:cubicBezTo>
                    <a:pt x="117" y="17"/>
                    <a:pt x="124" y="10"/>
                    <a:pt x="96" y="3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6" name="Google Shape;4896;p35"/>
            <p:cNvSpPr/>
            <p:nvPr/>
          </p:nvSpPr>
          <p:spPr>
            <a:xfrm>
              <a:off x="5525700" y="1099100"/>
              <a:ext cx="1350" cy="1025"/>
            </a:xfrm>
            <a:custGeom>
              <a:avLst/>
              <a:gdLst/>
              <a:ahLst/>
              <a:cxnLst/>
              <a:rect l="l" t="t" r="r" b="b"/>
              <a:pathLst>
                <a:path w="54" h="41" extrusionOk="0">
                  <a:moveTo>
                    <a:pt x="30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8" y="5"/>
                    <a:pt x="1" y="15"/>
                    <a:pt x="5" y="26"/>
                  </a:cubicBezTo>
                  <a:cubicBezTo>
                    <a:pt x="8" y="34"/>
                    <a:pt x="17" y="41"/>
                    <a:pt x="28" y="41"/>
                  </a:cubicBezTo>
                  <a:cubicBezTo>
                    <a:pt x="30" y="41"/>
                    <a:pt x="33" y="40"/>
                    <a:pt x="36" y="39"/>
                  </a:cubicBezTo>
                  <a:cubicBezTo>
                    <a:pt x="47" y="36"/>
                    <a:pt x="53" y="26"/>
                    <a:pt x="50" y="15"/>
                  </a:cubicBezTo>
                  <a:cubicBezTo>
                    <a:pt x="47" y="7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7" name="Google Shape;4897;p35"/>
            <p:cNvSpPr/>
            <p:nvPr/>
          </p:nvSpPr>
          <p:spPr>
            <a:xfrm>
              <a:off x="5606375" y="1339725"/>
              <a:ext cx="8050" cy="1800"/>
            </a:xfrm>
            <a:custGeom>
              <a:avLst/>
              <a:gdLst/>
              <a:ahLst/>
              <a:cxnLst/>
              <a:rect l="l" t="t" r="r" b="b"/>
              <a:pathLst>
                <a:path w="322" h="72" extrusionOk="0">
                  <a:moveTo>
                    <a:pt x="60" y="1"/>
                  </a:moveTo>
                  <a:cubicBezTo>
                    <a:pt x="0" y="1"/>
                    <a:pt x="0" y="1"/>
                    <a:pt x="56" y="32"/>
                  </a:cubicBezTo>
                  <a:cubicBezTo>
                    <a:pt x="82" y="46"/>
                    <a:pt x="113" y="58"/>
                    <a:pt x="128" y="58"/>
                  </a:cubicBezTo>
                  <a:cubicBezTo>
                    <a:pt x="132" y="58"/>
                    <a:pt x="134" y="58"/>
                    <a:pt x="136" y="57"/>
                  </a:cubicBezTo>
                  <a:cubicBezTo>
                    <a:pt x="150" y="52"/>
                    <a:pt x="143" y="46"/>
                    <a:pt x="122" y="39"/>
                  </a:cubicBezTo>
                  <a:cubicBezTo>
                    <a:pt x="82" y="29"/>
                    <a:pt x="105" y="18"/>
                    <a:pt x="156" y="18"/>
                  </a:cubicBezTo>
                  <a:cubicBezTo>
                    <a:pt x="161" y="18"/>
                    <a:pt x="168" y="18"/>
                    <a:pt x="174" y="18"/>
                  </a:cubicBezTo>
                  <a:cubicBezTo>
                    <a:pt x="195" y="22"/>
                    <a:pt x="209" y="32"/>
                    <a:pt x="205" y="46"/>
                  </a:cubicBezTo>
                  <a:cubicBezTo>
                    <a:pt x="204" y="53"/>
                    <a:pt x="204" y="57"/>
                    <a:pt x="206" y="57"/>
                  </a:cubicBezTo>
                  <a:cubicBezTo>
                    <a:pt x="209" y="57"/>
                    <a:pt x="213" y="54"/>
                    <a:pt x="219" y="49"/>
                  </a:cubicBezTo>
                  <a:cubicBezTo>
                    <a:pt x="224" y="44"/>
                    <a:pt x="230" y="42"/>
                    <a:pt x="235" y="42"/>
                  </a:cubicBezTo>
                  <a:cubicBezTo>
                    <a:pt x="240" y="42"/>
                    <a:pt x="245" y="45"/>
                    <a:pt x="247" y="52"/>
                  </a:cubicBezTo>
                  <a:cubicBezTo>
                    <a:pt x="249" y="59"/>
                    <a:pt x="253" y="62"/>
                    <a:pt x="259" y="62"/>
                  </a:cubicBezTo>
                  <a:cubicBezTo>
                    <a:pt x="263" y="62"/>
                    <a:pt x="267" y="61"/>
                    <a:pt x="271" y="57"/>
                  </a:cubicBezTo>
                  <a:cubicBezTo>
                    <a:pt x="274" y="53"/>
                    <a:pt x="279" y="52"/>
                    <a:pt x="285" y="52"/>
                  </a:cubicBezTo>
                  <a:cubicBezTo>
                    <a:pt x="292" y="52"/>
                    <a:pt x="300" y="55"/>
                    <a:pt x="306" y="63"/>
                  </a:cubicBezTo>
                  <a:cubicBezTo>
                    <a:pt x="312" y="69"/>
                    <a:pt x="315" y="71"/>
                    <a:pt x="318" y="71"/>
                  </a:cubicBezTo>
                  <a:cubicBezTo>
                    <a:pt x="321" y="71"/>
                    <a:pt x="321" y="65"/>
                    <a:pt x="317" y="52"/>
                  </a:cubicBezTo>
                  <a:cubicBezTo>
                    <a:pt x="309" y="22"/>
                    <a:pt x="199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8" name="Google Shape;4898;p35"/>
            <p:cNvSpPr/>
            <p:nvPr/>
          </p:nvSpPr>
          <p:spPr>
            <a:xfrm>
              <a:off x="5597525" y="1308150"/>
              <a:ext cx="5675" cy="925"/>
            </a:xfrm>
            <a:custGeom>
              <a:avLst/>
              <a:gdLst/>
              <a:ahLst/>
              <a:cxnLst/>
              <a:rect l="l" t="t" r="r" b="b"/>
              <a:pathLst>
                <a:path w="227" h="37" extrusionOk="0">
                  <a:moveTo>
                    <a:pt x="107" y="0"/>
                  </a:moveTo>
                  <a:cubicBezTo>
                    <a:pt x="93" y="0"/>
                    <a:pt x="79" y="1"/>
                    <a:pt x="67" y="4"/>
                  </a:cubicBezTo>
                  <a:cubicBezTo>
                    <a:pt x="1" y="19"/>
                    <a:pt x="31" y="37"/>
                    <a:pt x="108" y="37"/>
                  </a:cubicBezTo>
                  <a:cubicBezTo>
                    <a:pt x="120" y="37"/>
                    <a:pt x="133" y="36"/>
                    <a:pt x="146" y="36"/>
                  </a:cubicBezTo>
                  <a:cubicBezTo>
                    <a:pt x="223" y="29"/>
                    <a:pt x="226" y="25"/>
                    <a:pt x="175" y="8"/>
                  </a:cubicBezTo>
                  <a:cubicBezTo>
                    <a:pt x="157" y="3"/>
                    <a:pt x="131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9" name="Google Shape;4899;p35"/>
            <p:cNvSpPr/>
            <p:nvPr/>
          </p:nvSpPr>
          <p:spPr>
            <a:xfrm>
              <a:off x="5534475" y="109622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4" y="1"/>
                  </a:moveTo>
                  <a:cubicBezTo>
                    <a:pt x="50" y="1"/>
                    <a:pt x="45" y="1"/>
                    <a:pt x="39" y="2"/>
                  </a:cubicBezTo>
                  <a:cubicBezTo>
                    <a:pt x="15" y="9"/>
                    <a:pt x="0" y="16"/>
                    <a:pt x="11" y="20"/>
                  </a:cubicBezTo>
                  <a:cubicBezTo>
                    <a:pt x="14" y="21"/>
                    <a:pt x="18" y="22"/>
                    <a:pt x="22" y="22"/>
                  </a:cubicBezTo>
                  <a:cubicBezTo>
                    <a:pt x="33" y="22"/>
                    <a:pt x="46" y="18"/>
                    <a:pt x="56" y="13"/>
                  </a:cubicBezTo>
                  <a:cubicBezTo>
                    <a:pt x="67" y="5"/>
                    <a:pt x="65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0" name="Google Shape;4900;p35"/>
            <p:cNvSpPr/>
            <p:nvPr/>
          </p:nvSpPr>
          <p:spPr>
            <a:xfrm>
              <a:off x="5604300" y="1307875"/>
              <a:ext cx="2175" cy="1625"/>
            </a:xfrm>
            <a:custGeom>
              <a:avLst/>
              <a:gdLst/>
              <a:ahLst/>
              <a:cxnLst/>
              <a:rect l="l" t="t" r="r" b="b"/>
              <a:pathLst>
                <a:path w="87" h="65" extrusionOk="0">
                  <a:moveTo>
                    <a:pt x="52" y="1"/>
                  </a:moveTo>
                  <a:cubicBezTo>
                    <a:pt x="43" y="1"/>
                    <a:pt x="35" y="8"/>
                    <a:pt x="25" y="22"/>
                  </a:cubicBezTo>
                  <a:cubicBezTo>
                    <a:pt x="11" y="40"/>
                    <a:pt x="0" y="57"/>
                    <a:pt x="0" y="64"/>
                  </a:cubicBezTo>
                  <a:cubicBezTo>
                    <a:pt x="1" y="65"/>
                    <a:pt x="2" y="65"/>
                    <a:pt x="3" y="65"/>
                  </a:cubicBezTo>
                  <a:cubicBezTo>
                    <a:pt x="8" y="65"/>
                    <a:pt x="17" y="58"/>
                    <a:pt x="28" y="43"/>
                  </a:cubicBezTo>
                  <a:cubicBezTo>
                    <a:pt x="40" y="29"/>
                    <a:pt x="56" y="22"/>
                    <a:pt x="69" y="22"/>
                  </a:cubicBezTo>
                  <a:cubicBezTo>
                    <a:pt x="72" y="22"/>
                    <a:pt x="74" y="22"/>
                    <a:pt x="77" y="22"/>
                  </a:cubicBezTo>
                  <a:cubicBezTo>
                    <a:pt x="80" y="24"/>
                    <a:pt x="82" y="25"/>
                    <a:pt x="83" y="25"/>
                  </a:cubicBezTo>
                  <a:cubicBezTo>
                    <a:pt x="87" y="25"/>
                    <a:pt x="84" y="19"/>
                    <a:pt x="73" y="12"/>
                  </a:cubicBezTo>
                  <a:cubicBezTo>
                    <a:pt x="65" y="4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1" name="Google Shape;4901;p35"/>
            <p:cNvSpPr/>
            <p:nvPr/>
          </p:nvSpPr>
          <p:spPr>
            <a:xfrm>
              <a:off x="5615625" y="1340800"/>
              <a:ext cx="2400" cy="700"/>
            </a:xfrm>
            <a:custGeom>
              <a:avLst/>
              <a:gdLst/>
              <a:ahLst/>
              <a:cxnLst/>
              <a:rect l="l" t="t" r="r" b="b"/>
              <a:pathLst>
                <a:path w="96" h="28" extrusionOk="0">
                  <a:moveTo>
                    <a:pt x="42" y="1"/>
                  </a:moveTo>
                  <a:cubicBezTo>
                    <a:pt x="31" y="1"/>
                    <a:pt x="22" y="2"/>
                    <a:pt x="16" y="6"/>
                  </a:cubicBezTo>
                  <a:cubicBezTo>
                    <a:pt x="2" y="22"/>
                    <a:pt x="0" y="27"/>
                    <a:pt x="17" y="27"/>
                  </a:cubicBezTo>
                  <a:cubicBezTo>
                    <a:pt x="25" y="27"/>
                    <a:pt x="38" y="26"/>
                    <a:pt x="58" y="24"/>
                  </a:cubicBezTo>
                  <a:cubicBezTo>
                    <a:pt x="93" y="17"/>
                    <a:pt x="96" y="9"/>
                    <a:pt x="68" y="3"/>
                  </a:cubicBezTo>
                  <a:cubicBezTo>
                    <a:pt x="59" y="1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2" name="Google Shape;4902;p35"/>
            <p:cNvSpPr/>
            <p:nvPr/>
          </p:nvSpPr>
          <p:spPr>
            <a:xfrm>
              <a:off x="5606825" y="1307900"/>
              <a:ext cx="2625" cy="925"/>
            </a:xfrm>
            <a:custGeom>
              <a:avLst/>
              <a:gdLst/>
              <a:ahLst/>
              <a:cxnLst/>
              <a:rect l="l" t="t" r="r" b="b"/>
              <a:pathLst>
                <a:path w="105" h="37" extrusionOk="0">
                  <a:moveTo>
                    <a:pt x="9" y="1"/>
                  </a:moveTo>
                  <a:cubicBezTo>
                    <a:pt x="1" y="1"/>
                    <a:pt x="12" y="7"/>
                    <a:pt x="42" y="21"/>
                  </a:cubicBezTo>
                  <a:cubicBezTo>
                    <a:pt x="58" y="30"/>
                    <a:pt x="76" y="37"/>
                    <a:pt x="88" y="37"/>
                  </a:cubicBezTo>
                  <a:cubicBezTo>
                    <a:pt x="94" y="37"/>
                    <a:pt x="98" y="35"/>
                    <a:pt x="101" y="31"/>
                  </a:cubicBezTo>
                  <a:cubicBezTo>
                    <a:pt x="104" y="25"/>
                    <a:pt x="83" y="11"/>
                    <a:pt x="49" y="7"/>
                  </a:cubicBezTo>
                  <a:cubicBezTo>
                    <a:pt x="27" y="3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3" name="Google Shape;4903;p35"/>
            <p:cNvSpPr/>
            <p:nvPr/>
          </p:nvSpPr>
          <p:spPr>
            <a:xfrm>
              <a:off x="5541075" y="1094925"/>
              <a:ext cx="4175" cy="725"/>
            </a:xfrm>
            <a:custGeom>
              <a:avLst/>
              <a:gdLst/>
              <a:ahLst/>
              <a:cxnLst/>
              <a:rect l="l" t="t" r="r" b="b"/>
              <a:pathLst>
                <a:path w="167" h="29" extrusionOk="0">
                  <a:moveTo>
                    <a:pt x="89" y="0"/>
                  </a:moveTo>
                  <a:cubicBezTo>
                    <a:pt x="73" y="0"/>
                    <a:pt x="57" y="2"/>
                    <a:pt x="45" y="6"/>
                  </a:cubicBezTo>
                  <a:lnTo>
                    <a:pt x="0" y="19"/>
                  </a:lnTo>
                  <a:lnTo>
                    <a:pt x="52" y="27"/>
                  </a:lnTo>
                  <a:cubicBezTo>
                    <a:pt x="64" y="28"/>
                    <a:pt x="77" y="29"/>
                    <a:pt x="90" y="29"/>
                  </a:cubicBezTo>
                  <a:cubicBezTo>
                    <a:pt x="108" y="29"/>
                    <a:pt x="126" y="27"/>
                    <a:pt x="135" y="23"/>
                  </a:cubicBezTo>
                  <a:cubicBezTo>
                    <a:pt x="167" y="16"/>
                    <a:pt x="167" y="16"/>
                    <a:pt x="132" y="6"/>
                  </a:cubicBezTo>
                  <a:cubicBezTo>
                    <a:pt x="120" y="2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4" name="Google Shape;4904;p35"/>
            <p:cNvSpPr/>
            <p:nvPr/>
          </p:nvSpPr>
          <p:spPr>
            <a:xfrm>
              <a:off x="5621425" y="1342125"/>
              <a:ext cx="8975" cy="1875"/>
            </a:xfrm>
            <a:custGeom>
              <a:avLst/>
              <a:gdLst/>
              <a:ahLst/>
              <a:cxnLst/>
              <a:rect l="l" t="t" r="r" b="b"/>
              <a:pathLst>
                <a:path w="359" h="75" extrusionOk="0">
                  <a:moveTo>
                    <a:pt x="9" y="1"/>
                  </a:moveTo>
                  <a:cubicBezTo>
                    <a:pt x="1" y="1"/>
                    <a:pt x="0" y="7"/>
                    <a:pt x="6" y="19"/>
                  </a:cubicBezTo>
                  <a:cubicBezTo>
                    <a:pt x="11" y="38"/>
                    <a:pt x="93" y="50"/>
                    <a:pt x="163" y="50"/>
                  </a:cubicBezTo>
                  <a:cubicBezTo>
                    <a:pt x="199" y="50"/>
                    <a:pt x="231" y="47"/>
                    <a:pt x="249" y="40"/>
                  </a:cubicBezTo>
                  <a:cubicBezTo>
                    <a:pt x="252" y="38"/>
                    <a:pt x="257" y="37"/>
                    <a:pt x="261" y="37"/>
                  </a:cubicBezTo>
                  <a:cubicBezTo>
                    <a:pt x="273" y="37"/>
                    <a:pt x="287" y="43"/>
                    <a:pt x="298" y="54"/>
                  </a:cubicBezTo>
                  <a:cubicBezTo>
                    <a:pt x="310" y="68"/>
                    <a:pt x="326" y="74"/>
                    <a:pt x="338" y="74"/>
                  </a:cubicBezTo>
                  <a:cubicBezTo>
                    <a:pt x="350" y="74"/>
                    <a:pt x="358" y="68"/>
                    <a:pt x="353" y="54"/>
                  </a:cubicBezTo>
                  <a:cubicBezTo>
                    <a:pt x="348" y="35"/>
                    <a:pt x="214" y="12"/>
                    <a:pt x="144" y="12"/>
                  </a:cubicBezTo>
                  <a:cubicBezTo>
                    <a:pt x="123" y="12"/>
                    <a:pt x="108" y="14"/>
                    <a:pt x="103" y="19"/>
                  </a:cubicBezTo>
                  <a:cubicBezTo>
                    <a:pt x="99" y="23"/>
                    <a:pt x="92" y="25"/>
                    <a:pt x="83" y="25"/>
                  </a:cubicBezTo>
                  <a:cubicBezTo>
                    <a:pt x="71" y="25"/>
                    <a:pt x="55" y="21"/>
                    <a:pt x="40" y="12"/>
                  </a:cubicBezTo>
                  <a:cubicBezTo>
                    <a:pt x="26" y="5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5" name="Google Shape;4905;p35"/>
            <p:cNvSpPr/>
            <p:nvPr/>
          </p:nvSpPr>
          <p:spPr>
            <a:xfrm>
              <a:off x="5549125" y="10947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9" y="0"/>
                  </a:moveTo>
                  <a:cubicBezTo>
                    <a:pt x="26" y="0"/>
                    <a:pt x="24" y="0"/>
                    <a:pt x="21" y="1"/>
                  </a:cubicBezTo>
                  <a:cubicBezTo>
                    <a:pt x="11" y="4"/>
                    <a:pt x="1" y="8"/>
                    <a:pt x="5" y="15"/>
                  </a:cubicBezTo>
                  <a:cubicBezTo>
                    <a:pt x="5" y="18"/>
                    <a:pt x="18" y="25"/>
                    <a:pt x="32" y="29"/>
                  </a:cubicBezTo>
                  <a:cubicBezTo>
                    <a:pt x="35" y="30"/>
                    <a:pt x="37" y="30"/>
                    <a:pt x="39" y="30"/>
                  </a:cubicBezTo>
                  <a:cubicBezTo>
                    <a:pt x="49" y="30"/>
                    <a:pt x="56" y="23"/>
                    <a:pt x="53" y="15"/>
                  </a:cubicBezTo>
                  <a:cubicBezTo>
                    <a:pt x="50" y="6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6" name="Google Shape;4906;p35"/>
            <p:cNvSpPr/>
            <p:nvPr/>
          </p:nvSpPr>
          <p:spPr>
            <a:xfrm>
              <a:off x="5631550" y="1343100"/>
              <a:ext cx="1900" cy="1200"/>
            </a:xfrm>
            <a:custGeom>
              <a:avLst/>
              <a:gdLst/>
              <a:ahLst/>
              <a:cxnLst/>
              <a:rect l="l" t="t" r="r" b="b"/>
              <a:pathLst>
                <a:path w="76" h="48" extrusionOk="0">
                  <a:moveTo>
                    <a:pt x="5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1"/>
                    <a:pt x="3" y="11"/>
                    <a:pt x="18" y="29"/>
                  </a:cubicBezTo>
                  <a:cubicBezTo>
                    <a:pt x="29" y="40"/>
                    <a:pt x="43" y="47"/>
                    <a:pt x="56" y="47"/>
                  </a:cubicBezTo>
                  <a:cubicBezTo>
                    <a:pt x="58" y="47"/>
                    <a:pt x="60" y="47"/>
                    <a:pt x="63" y="46"/>
                  </a:cubicBezTo>
                  <a:cubicBezTo>
                    <a:pt x="76" y="46"/>
                    <a:pt x="69" y="32"/>
                    <a:pt x="48" y="18"/>
                  </a:cubicBezTo>
                  <a:cubicBezTo>
                    <a:pt x="27" y="9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7" name="Google Shape;4907;p35"/>
            <p:cNvSpPr/>
            <p:nvPr/>
          </p:nvSpPr>
          <p:spPr>
            <a:xfrm>
              <a:off x="5553300" y="1094225"/>
              <a:ext cx="1775" cy="875"/>
            </a:xfrm>
            <a:custGeom>
              <a:avLst/>
              <a:gdLst/>
              <a:ahLst/>
              <a:cxnLst/>
              <a:rect l="l" t="t" r="r" b="b"/>
              <a:pathLst>
                <a:path w="71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4" y="5"/>
                    <a:pt x="0" y="16"/>
                    <a:pt x="14" y="23"/>
                  </a:cubicBezTo>
                  <a:cubicBezTo>
                    <a:pt x="23" y="31"/>
                    <a:pt x="34" y="35"/>
                    <a:pt x="45" y="35"/>
                  </a:cubicBezTo>
                  <a:cubicBezTo>
                    <a:pt x="49" y="35"/>
                    <a:pt x="53" y="35"/>
                    <a:pt x="56" y="34"/>
                  </a:cubicBezTo>
                  <a:cubicBezTo>
                    <a:pt x="70" y="30"/>
                    <a:pt x="70" y="23"/>
                    <a:pt x="59" y="13"/>
                  </a:cubicBezTo>
                  <a:cubicBezTo>
                    <a:pt x="49" y="5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8" name="Google Shape;4908;p35"/>
            <p:cNvSpPr/>
            <p:nvPr/>
          </p:nvSpPr>
          <p:spPr>
            <a:xfrm>
              <a:off x="5636150" y="1344250"/>
              <a:ext cx="2025" cy="625"/>
            </a:xfrm>
            <a:custGeom>
              <a:avLst/>
              <a:gdLst/>
              <a:ahLst/>
              <a:cxnLst/>
              <a:rect l="l" t="t" r="r" b="b"/>
              <a:pathLst>
                <a:path w="81" h="25" extrusionOk="0">
                  <a:moveTo>
                    <a:pt x="73" y="0"/>
                  </a:moveTo>
                  <a:cubicBezTo>
                    <a:pt x="67" y="0"/>
                    <a:pt x="57" y="2"/>
                    <a:pt x="42" y="7"/>
                  </a:cubicBezTo>
                  <a:cubicBezTo>
                    <a:pt x="10" y="14"/>
                    <a:pt x="0" y="21"/>
                    <a:pt x="17" y="25"/>
                  </a:cubicBezTo>
                  <a:cubicBezTo>
                    <a:pt x="34" y="25"/>
                    <a:pt x="58" y="17"/>
                    <a:pt x="73" y="7"/>
                  </a:cubicBezTo>
                  <a:cubicBezTo>
                    <a:pt x="80" y="3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9" name="Google Shape;4909;p35"/>
            <p:cNvSpPr/>
            <p:nvPr/>
          </p:nvSpPr>
          <p:spPr>
            <a:xfrm>
              <a:off x="5557375" y="1089825"/>
              <a:ext cx="2025" cy="575"/>
            </a:xfrm>
            <a:custGeom>
              <a:avLst/>
              <a:gdLst/>
              <a:ahLst/>
              <a:cxnLst/>
              <a:rect l="l" t="t" r="r" b="b"/>
              <a:pathLst>
                <a:path w="81" h="23" extrusionOk="0">
                  <a:moveTo>
                    <a:pt x="73" y="0"/>
                  </a:moveTo>
                  <a:cubicBezTo>
                    <a:pt x="67" y="0"/>
                    <a:pt x="56" y="2"/>
                    <a:pt x="42" y="5"/>
                  </a:cubicBezTo>
                  <a:cubicBezTo>
                    <a:pt x="15" y="12"/>
                    <a:pt x="0" y="22"/>
                    <a:pt x="18" y="22"/>
                  </a:cubicBezTo>
                  <a:cubicBezTo>
                    <a:pt x="35" y="22"/>
                    <a:pt x="60" y="15"/>
                    <a:pt x="74" y="8"/>
                  </a:cubicBezTo>
                  <a:cubicBezTo>
                    <a:pt x="81" y="3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0" name="Google Shape;4910;p35"/>
            <p:cNvSpPr/>
            <p:nvPr/>
          </p:nvSpPr>
          <p:spPr>
            <a:xfrm>
              <a:off x="5643075" y="13378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8" y="1"/>
                  </a:moveTo>
                  <a:cubicBezTo>
                    <a:pt x="26" y="1"/>
                    <a:pt x="24" y="1"/>
                    <a:pt x="21" y="1"/>
                  </a:cubicBezTo>
                  <a:cubicBezTo>
                    <a:pt x="10" y="6"/>
                    <a:pt x="0" y="12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5" y="31"/>
                    <a:pt x="38" y="31"/>
                    <a:pt x="40" y="31"/>
                  </a:cubicBezTo>
                  <a:cubicBezTo>
                    <a:pt x="50" y="31"/>
                    <a:pt x="55" y="26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1" name="Google Shape;4911;p35"/>
            <p:cNvSpPr/>
            <p:nvPr/>
          </p:nvSpPr>
          <p:spPr>
            <a:xfrm>
              <a:off x="5646725" y="1338050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26" y="1"/>
                  </a:moveTo>
                  <a:cubicBezTo>
                    <a:pt x="21" y="1"/>
                    <a:pt x="17" y="1"/>
                    <a:pt x="14" y="2"/>
                  </a:cubicBezTo>
                  <a:cubicBezTo>
                    <a:pt x="0" y="5"/>
                    <a:pt x="7" y="12"/>
                    <a:pt x="28" y="19"/>
                  </a:cubicBezTo>
                  <a:cubicBezTo>
                    <a:pt x="42" y="23"/>
                    <a:pt x="56" y="25"/>
                    <a:pt x="68" y="25"/>
                  </a:cubicBezTo>
                  <a:cubicBezTo>
                    <a:pt x="77" y="25"/>
                    <a:pt x="85" y="24"/>
                    <a:pt x="90" y="23"/>
                  </a:cubicBezTo>
                  <a:cubicBezTo>
                    <a:pt x="104" y="19"/>
                    <a:pt x="98" y="12"/>
                    <a:pt x="73" y="9"/>
                  </a:cubicBezTo>
                  <a:cubicBezTo>
                    <a:pt x="57" y="4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2" name="Google Shape;4912;p35"/>
            <p:cNvSpPr/>
            <p:nvPr/>
          </p:nvSpPr>
          <p:spPr>
            <a:xfrm>
              <a:off x="5572900" y="10931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42" y="0"/>
                  </a:moveTo>
                  <a:cubicBezTo>
                    <a:pt x="15" y="3"/>
                    <a:pt x="1" y="14"/>
                    <a:pt x="4" y="32"/>
                  </a:cubicBezTo>
                  <a:cubicBezTo>
                    <a:pt x="10" y="43"/>
                    <a:pt x="21" y="53"/>
                    <a:pt x="31" y="53"/>
                  </a:cubicBezTo>
                  <a:cubicBezTo>
                    <a:pt x="33" y="53"/>
                    <a:pt x="34" y="53"/>
                    <a:pt x="36" y="53"/>
                  </a:cubicBezTo>
                  <a:cubicBezTo>
                    <a:pt x="42" y="53"/>
                    <a:pt x="57" y="51"/>
                    <a:pt x="72" y="51"/>
                  </a:cubicBezTo>
                  <a:cubicBezTo>
                    <a:pt x="80" y="51"/>
                    <a:pt x="88" y="51"/>
                    <a:pt x="95" y="53"/>
                  </a:cubicBezTo>
                  <a:cubicBezTo>
                    <a:pt x="122" y="53"/>
                    <a:pt x="129" y="45"/>
                    <a:pt x="111" y="28"/>
                  </a:cubicBezTo>
                  <a:cubicBezTo>
                    <a:pt x="101" y="14"/>
                    <a:pt x="66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3" name="Google Shape;4913;p35"/>
            <p:cNvSpPr/>
            <p:nvPr/>
          </p:nvSpPr>
          <p:spPr>
            <a:xfrm>
              <a:off x="5580125" y="1093050"/>
              <a:ext cx="1925" cy="1175"/>
            </a:xfrm>
            <a:custGeom>
              <a:avLst/>
              <a:gdLst/>
              <a:ahLst/>
              <a:cxnLst/>
              <a:rect l="l" t="t" r="r" b="b"/>
              <a:pathLst>
                <a:path w="77" h="47" extrusionOk="0">
                  <a:moveTo>
                    <a:pt x="23" y="0"/>
                  </a:moveTo>
                  <a:cubicBezTo>
                    <a:pt x="7" y="0"/>
                    <a:pt x="0" y="10"/>
                    <a:pt x="3" y="25"/>
                  </a:cubicBezTo>
                  <a:cubicBezTo>
                    <a:pt x="9" y="40"/>
                    <a:pt x="22" y="47"/>
                    <a:pt x="36" y="47"/>
                  </a:cubicBezTo>
                  <a:cubicBezTo>
                    <a:pt x="39" y="47"/>
                    <a:pt x="42" y="46"/>
                    <a:pt x="45" y="46"/>
                  </a:cubicBezTo>
                  <a:cubicBezTo>
                    <a:pt x="65" y="42"/>
                    <a:pt x="76" y="28"/>
                    <a:pt x="72" y="22"/>
                  </a:cubicBezTo>
                  <a:cubicBezTo>
                    <a:pt x="69" y="11"/>
                    <a:pt x="51" y="1"/>
                    <a:pt x="30" y="1"/>
                  </a:cubicBezTo>
                  <a:cubicBezTo>
                    <a:pt x="28" y="0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4" name="Google Shape;4914;p35"/>
            <p:cNvSpPr/>
            <p:nvPr/>
          </p:nvSpPr>
          <p:spPr>
            <a:xfrm>
              <a:off x="5665700" y="13139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7" y="0"/>
                  </a:moveTo>
                  <a:cubicBezTo>
                    <a:pt x="53" y="0"/>
                    <a:pt x="47" y="1"/>
                    <a:pt x="39" y="2"/>
                  </a:cubicBezTo>
                  <a:cubicBezTo>
                    <a:pt x="15" y="9"/>
                    <a:pt x="1" y="16"/>
                    <a:pt x="11" y="19"/>
                  </a:cubicBezTo>
                  <a:cubicBezTo>
                    <a:pt x="14" y="22"/>
                    <a:pt x="18" y="23"/>
                    <a:pt x="22" y="23"/>
                  </a:cubicBezTo>
                  <a:cubicBezTo>
                    <a:pt x="32" y="23"/>
                    <a:pt x="44" y="17"/>
                    <a:pt x="56" y="13"/>
                  </a:cubicBezTo>
                  <a:cubicBezTo>
                    <a:pt x="66" y="3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5" name="Google Shape;4915;p35"/>
            <p:cNvSpPr/>
            <p:nvPr/>
          </p:nvSpPr>
          <p:spPr>
            <a:xfrm>
              <a:off x="5669625" y="1314650"/>
              <a:ext cx="1300" cy="750"/>
            </a:xfrm>
            <a:custGeom>
              <a:avLst/>
              <a:gdLst/>
              <a:ahLst/>
              <a:cxnLst/>
              <a:rect l="l" t="t" r="r" b="b"/>
              <a:pathLst>
                <a:path w="52" h="30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5"/>
                    <a:pt x="0" y="11"/>
                    <a:pt x="0" y="15"/>
                  </a:cubicBezTo>
                  <a:cubicBezTo>
                    <a:pt x="3" y="19"/>
                    <a:pt x="14" y="25"/>
                    <a:pt x="31" y="29"/>
                  </a:cubicBezTo>
                  <a:cubicBezTo>
                    <a:pt x="33" y="29"/>
                    <a:pt x="36" y="30"/>
                    <a:pt x="38" y="30"/>
                  </a:cubicBezTo>
                  <a:cubicBezTo>
                    <a:pt x="47" y="30"/>
                    <a:pt x="51" y="23"/>
                    <a:pt x="48" y="15"/>
                  </a:cubicBezTo>
                  <a:cubicBezTo>
                    <a:pt x="46" y="6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6" name="Google Shape;4916;p35"/>
            <p:cNvSpPr/>
            <p:nvPr/>
          </p:nvSpPr>
          <p:spPr>
            <a:xfrm>
              <a:off x="5607850" y="1087675"/>
              <a:ext cx="2750" cy="800"/>
            </a:xfrm>
            <a:custGeom>
              <a:avLst/>
              <a:gdLst/>
              <a:ahLst/>
              <a:cxnLst/>
              <a:rect l="l" t="t" r="r" b="b"/>
              <a:pathLst>
                <a:path w="110" h="32" extrusionOk="0">
                  <a:moveTo>
                    <a:pt x="57" y="0"/>
                  </a:moveTo>
                  <a:cubicBezTo>
                    <a:pt x="49" y="0"/>
                    <a:pt x="41" y="2"/>
                    <a:pt x="32" y="4"/>
                  </a:cubicBezTo>
                  <a:cubicBezTo>
                    <a:pt x="1" y="11"/>
                    <a:pt x="1" y="14"/>
                    <a:pt x="36" y="22"/>
                  </a:cubicBezTo>
                  <a:cubicBezTo>
                    <a:pt x="55" y="28"/>
                    <a:pt x="72" y="31"/>
                    <a:pt x="84" y="31"/>
                  </a:cubicBezTo>
                  <a:cubicBezTo>
                    <a:pt x="103" y="31"/>
                    <a:pt x="109" y="24"/>
                    <a:pt x="95" y="11"/>
                  </a:cubicBezTo>
                  <a:cubicBezTo>
                    <a:pt x="85" y="5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7" name="Google Shape;4917;p35"/>
            <p:cNvSpPr/>
            <p:nvPr/>
          </p:nvSpPr>
          <p:spPr>
            <a:xfrm>
              <a:off x="5615875" y="1087550"/>
              <a:ext cx="3275" cy="800"/>
            </a:xfrm>
            <a:custGeom>
              <a:avLst/>
              <a:gdLst/>
              <a:ahLst/>
              <a:cxnLst/>
              <a:rect l="l" t="t" r="r" b="b"/>
              <a:pathLst>
                <a:path w="131" h="32" extrusionOk="0">
                  <a:moveTo>
                    <a:pt x="45" y="0"/>
                  </a:moveTo>
                  <a:cubicBezTo>
                    <a:pt x="33" y="0"/>
                    <a:pt x="23" y="2"/>
                    <a:pt x="20" y="6"/>
                  </a:cubicBezTo>
                  <a:cubicBezTo>
                    <a:pt x="0" y="25"/>
                    <a:pt x="3" y="31"/>
                    <a:pt x="38" y="31"/>
                  </a:cubicBezTo>
                  <a:cubicBezTo>
                    <a:pt x="47" y="31"/>
                    <a:pt x="58" y="31"/>
                    <a:pt x="72" y="30"/>
                  </a:cubicBezTo>
                  <a:cubicBezTo>
                    <a:pt x="131" y="23"/>
                    <a:pt x="131" y="23"/>
                    <a:pt x="86" y="6"/>
                  </a:cubicBezTo>
                  <a:cubicBezTo>
                    <a:pt x="72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8" name="Google Shape;4918;p35"/>
            <p:cNvSpPr/>
            <p:nvPr/>
          </p:nvSpPr>
          <p:spPr>
            <a:xfrm>
              <a:off x="5633900" y="1091725"/>
              <a:ext cx="5700" cy="1825"/>
            </a:xfrm>
            <a:custGeom>
              <a:avLst/>
              <a:gdLst/>
              <a:ahLst/>
              <a:cxnLst/>
              <a:rect l="l" t="t" r="r" b="b"/>
              <a:pathLst>
                <a:path w="228" h="73" extrusionOk="0">
                  <a:moveTo>
                    <a:pt x="199" y="1"/>
                  </a:moveTo>
                  <a:cubicBezTo>
                    <a:pt x="197" y="1"/>
                    <a:pt x="196" y="1"/>
                    <a:pt x="194" y="1"/>
                  </a:cubicBezTo>
                  <a:cubicBezTo>
                    <a:pt x="165" y="6"/>
                    <a:pt x="143" y="8"/>
                    <a:pt x="121" y="8"/>
                  </a:cubicBezTo>
                  <a:cubicBezTo>
                    <a:pt x="106" y="8"/>
                    <a:pt x="91" y="7"/>
                    <a:pt x="73" y="6"/>
                  </a:cubicBezTo>
                  <a:cubicBezTo>
                    <a:pt x="66" y="4"/>
                    <a:pt x="60" y="3"/>
                    <a:pt x="54" y="3"/>
                  </a:cubicBezTo>
                  <a:cubicBezTo>
                    <a:pt x="33" y="3"/>
                    <a:pt x="19" y="13"/>
                    <a:pt x="14" y="30"/>
                  </a:cubicBezTo>
                  <a:cubicBezTo>
                    <a:pt x="4" y="57"/>
                    <a:pt x="0" y="69"/>
                    <a:pt x="10" y="69"/>
                  </a:cubicBezTo>
                  <a:cubicBezTo>
                    <a:pt x="17" y="69"/>
                    <a:pt x="31" y="62"/>
                    <a:pt x="55" y="50"/>
                  </a:cubicBezTo>
                  <a:cubicBezTo>
                    <a:pt x="72" y="42"/>
                    <a:pt x="86" y="38"/>
                    <a:pt x="98" y="38"/>
                  </a:cubicBezTo>
                  <a:cubicBezTo>
                    <a:pt x="111" y="38"/>
                    <a:pt x="121" y="43"/>
                    <a:pt x="128" y="54"/>
                  </a:cubicBezTo>
                  <a:cubicBezTo>
                    <a:pt x="139" y="66"/>
                    <a:pt x="156" y="72"/>
                    <a:pt x="173" y="72"/>
                  </a:cubicBezTo>
                  <a:cubicBezTo>
                    <a:pt x="176" y="72"/>
                    <a:pt x="180" y="72"/>
                    <a:pt x="183" y="71"/>
                  </a:cubicBezTo>
                  <a:cubicBezTo>
                    <a:pt x="220" y="61"/>
                    <a:pt x="228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9" name="Google Shape;4919;p35"/>
            <p:cNvSpPr/>
            <p:nvPr/>
          </p:nvSpPr>
          <p:spPr>
            <a:xfrm>
              <a:off x="5640200" y="1091600"/>
              <a:ext cx="14775" cy="1575"/>
            </a:xfrm>
            <a:custGeom>
              <a:avLst/>
              <a:gdLst/>
              <a:ahLst/>
              <a:cxnLst/>
              <a:rect l="l" t="t" r="r" b="b"/>
              <a:pathLst>
                <a:path w="591" h="63" extrusionOk="0">
                  <a:moveTo>
                    <a:pt x="162" y="1"/>
                  </a:moveTo>
                  <a:cubicBezTo>
                    <a:pt x="135" y="1"/>
                    <a:pt x="105" y="1"/>
                    <a:pt x="80" y="3"/>
                  </a:cubicBezTo>
                  <a:cubicBezTo>
                    <a:pt x="35" y="6"/>
                    <a:pt x="1" y="17"/>
                    <a:pt x="1" y="24"/>
                  </a:cubicBezTo>
                  <a:cubicBezTo>
                    <a:pt x="8" y="47"/>
                    <a:pt x="60" y="62"/>
                    <a:pt x="114" y="62"/>
                  </a:cubicBezTo>
                  <a:cubicBezTo>
                    <a:pt x="135" y="62"/>
                    <a:pt x="156" y="60"/>
                    <a:pt x="175" y="55"/>
                  </a:cubicBezTo>
                  <a:cubicBezTo>
                    <a:pt x="197" y="50"/>
                    <a:pt x="218" y="47"/>
                    <a:pt x="232" y="47"/>
                  </a:cubicBezTo>
                  <a:cubicBezTo>
                    <a:pt x="245" y="47"/>
                    <a:pt x="253" y="49"/>
                    <a:pt x="254" y="52"/>
                  </a:cubicBezTo>
                  <a:cubicBezTo>
                    <a:pt x="256" y="58"/>
                    <a:pt x="304" y="62"/>
                    <a:pt x="362" y="62"/>
                  </a:cubicBezTo>
                  <a:cubicBezTo>
                    <a:pt x="427" y="62"/>
                    <a:pt x="505" y="57"/>
                    <a:pt x="538" y="48"/>
                  </a:cubicBezTo>
                  <a:cubicBezTo>
                    <a:pt x="590" y="36"/>
                    <a:pt x="555" y="10"/>
                    <a:pt x="488" y="10"/>
                  </a:cubicBezTo>
                  <a:cubicBezTo>
                    <a:pt x="483" y="10"/>
                    <a:pt x="478" y="10"/>
                    <a:pt x="473" y="11"/>
                  </a:cubicBezTo>
                  <a:cubicBezTo>
                    <a:pt x="452" y="12"/>
                    <a:pt x="430" y="13"/>
                    <a:pt x="412" y="13"/>
                  </a:cubicBezTo>
                  <a:cubicBezTo>
                    <a:pt x="394" y="13"/>
                    <a:pt x="379" y="12"/>
                    <a:pt x="372" y="11"/>
                  </a:cubicBezTo>
                  <a:cubicBezTo>
                    <a:pt x="359" y="8"/>
                    <a:pt x="345" y="5"/>
                    <a:pt x="334" y="5"/>
                  </a:cubicBezTo>
                  <a:cubicBezTo>
                    <a:pt x="330" y="5"/>
                    <a:pt x="326" y="5"/>
                    <a:pt x="324" y="6"/>
                  </a:cubicBezTo>
                  <a:cubicBezTo>
                    <a:pt x="319" y="8"/>
                    <a:pt x="313" y="8"/>
                    <a:pt x="304" y="8"/>
                  </a:cubicBezTo>
                  <a:cubicBezTo>
                    <a:pt x="285" y="8"/>
                    <a:pt x="258" y="5"/>
                    <a:pt x="234" y="3"/>
                  </a:cubicBezTo>
                  <a:cubicBezTo>
                    <a:pt x="216" y="1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0" name="Google Shape;4920;p35"/>
            <p:cNvSpPr/>
            <p:nvPr/>
          </p:nvSpPr>
          <p:spPr>
            <a:xfrm>
              <a:off x="5709250" y="130987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29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7" y="5"/>
                    <a:pt x="0" y="12"/>
                    <a:pt x="0" y="15"/>
                  </a:cubicBezTo>
                  <a:cubicBezTo>
                    <a:pt x="4" y="22"/>
                    <a:pt x="15" y="26"/>
                    <a:pt x="32" y="29"/>
                  </a:cubicBezTo>
                  <a:cubicBezTo>
                    <a:pt x="35" y="30"/>
                    <a:pt x="38" y="30"/>
                    <a:pt x="40" y="30"/>
                  </a:cubicBezTo>
                  <a:cubicBezTo>
                    <a:pt x="48" y="30"/>
                    <a:pt x="52" y="26"/>
                    <a:pt x="49" y="15"/>
                  </a:cubicBezTo>
                  <a:cubicBezTo>
                    <a:pt x="46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1" name="Google Shape;4921;p35"/>
            <p:cNvSpPr/>
            <p:nvPr/>
          </p:nvSpPr>
          <p:spPr>
            <a:xfrm>
              <a:off x="5729475" y="1341250"/>
              <a:ext cx="4975" cy="1825"/>
            </a:xfrm>
            <a:custGeom>
              <a:avLst/>
              <a:gdLst/>
              <a:ahLst/>
              <a:cxnLst/>
              <a:rect l="l" t="t" r="r" b="b"/>
              <a:pathLst>
                <a:path w="199" h="73" extrusionOk="0">
                  <a:moveTo>
                    <a:pt x="19" y="1"/>
                  </a:moveTo>
                  <a:cubicBezTo>
                    <a:pt x="1" y="1"/>
                    <a:pt x="8" y="10"/>
                    <a:pt x="27" y="33"/>
                  </a:cubicBezTo>
                  <a:cubicBezTo>
                    <a:pt x="48" y="58"/>
                    <a:pt x="78" y="73"/>
                    <a:pt x="95" y="73"/>
                  </a:cubicBezTo>
                  <a:cubicBezTo>
                    <a:pt x="107" y="73"/>
                    <a:pt x="113" y="66"/>
                    <a:pt x="107" y="50"/>
                  </a:cubicBezTo>
                  <a:cubicBezTo>
                    <a:pt x="104" y="40"/>
                    <a:pt x="121" y="33"/>
                    <a:pt x="146" y="33"/>
                  </a:cubicBezTo>
                  <a:cubicBezTo>
                    <a:pt x="153" y="33"/>
                    <a:pt x="159" y="34"/>
                    <a:pt x="164" y="34"/>
                  </a:cubicBezTo>
                  <a:cubicBezTo>
                    <a:pt x="199" y="34"/>
                    <a:pt x="162" y="21"/>
                    <a:pt x="80" y="9"/>
                  </a:cubicBezTo>
                  <a:cubicBezTo>
                    <a:pt x="49" y="4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2" name="Google Shape;4922;p35"/>
            <p:cNvSpPr/>
            <p:nvPr/>
          </p:nvSpPr>
          <p:spPr>
            <a:xfrm>
              <a:off x="5654625" y="1091700"/>
              <a:ext cx="5775" cy="1750"/>
            </a:xfrm>
            <a:custGeom>
              <a:avLst/>
              <a:gdLst/>
              <a:ahLst/>
              <a:cxnLst/>
              <a:rect l="l" t="t" r="r" b="b"/>
              <a:pathLst>
                <a:path w="231" h="70" extrusionOk="0">
                  <a:moveTo>
                    <a:pt x="166" y="1"/>
                  </a:moveTo>
                  <a:cubicBezTo>
                    <a:pt x="148" y="1"/>
                    <a:pt x="128" y="5"/>
                    <a:pt x="107" y="13"/>
                  </a:cubicBezTo>
                  <a:cubicBezTo>
                    <a:pt x="91" y="19"/>
                    <a:pt x="76" y="23"/>
                    <a:pt x="66" y="23"/>
                  </a:cubicBezTo>
                  <a:cubicBezTo>
                    <a:pt x="58" y="23"/>
                    <a:pt x="54" y="21"/>
                    <a:pt x="52" y="17"/>
                  </a:cubicBezTo>
                  <a:cubicBezTo>
                    <a:pt x="50" y="12"/>
                    <a:pt x="47" y="9"/>
                    <a:pt x="42" y="9"/>
                  </a:cubicBezTo>
                  <a:cubicBezTo>
                    <a:pt x="38" y="9"/>
                    <a:pt x="33" y="12"/>
                    <a:pt x="27" y="17"/>
                  </a:cubicBezTo>
                  <a:cubicBezTo>
                    <a:pt x="0" y="44"/>
                    <a:pt x="12" y="63"/>
                    <a:pt x="43" y="63"/>
                  </a:cubicBezTo>
                  <a:cubicBezTo>
                    <a:pt x="51" y="63"/>
                    <a:pt x="62" y="61"/>
                    <a:pt x="73" y="58"/>
                  </a:cubicBezTo>
                  <a:cubicBezTo>
                    <a:pt x="83" y="56"/>
                    <a:pt x="96" y="55"/>
                    <a:pt x="108" y="55"/>
                  </a:cubicBezTo>
                  <a:cubicBezTo>
                    <a:pt x="127" y="55"/>
                    <a:pt x="147" y="57"/>
                    <a:pt x="160" y="61"/>
                  </a:cubicBezTo>
                  <a:cubicBezTo>
                    <a:pt x="169" y="67"/>
                    <a:pt x="177" y="70"/>
                    <a:pt x="184" y="70"/>
                  </a:cubicBezTo>
                  <a:cubicBezTo>
                    <a:pt x="195" y="70"/>
                    <a:pt x="203" y="63"/>
                    <a:pt x="211" y="48"/>
                  </a:cubicBezTo>
                  <a:cubicBezTo>
                    <a:pt x="231" y="20"/>
                    <a:pt x="205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3" name="Google Shape;4923;p35"/>
            <p:cNvSpPr/>
            <p:nvPr/>
          </p:nvSpPr>
          <p:spPr>
            <a:xfrm>
              <a:off x="5735625" y="134360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1"/>
                  </a:cubicBezTo>
                  <a:cubicBezTo>
                    <a:pt x="10" y="6"/>
                    <a:pt x="0" y="9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4" y="30"/>
                    <a:pt x="36" y="31"/>
                    <a:pt x="38" y="31"/>
                  </a:cubicBezTo>
                  <a:cubicBezTo>
                    <a:pt x="48" y="31"/>
                    <a:pt x="55" y="25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4" name="Google Shape;4924;p35"/>
            <p:cNvSpPr/>
            <p:nvPr/>
          </p:nvSpPr>
          <p:spPr>
            <a:xfrm>
              <a:off x="5737175" y="13484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8" y="0"/>
                    <a:pt x="42" y="0"/>
                    <a:pt x="35" y="1"/>
                  </a:cubicBezTo>
                  <a:cubicBezTo>
                    <a:pt x="11" y="8"/>
                    <a:pt x="1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4" y="18"/>
                    <a:pt x="52" y="11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5" name="Google Shape;4925;p35"/>
            <p:cNvSpPr/>
            <p:nvPr/>
          </p:nvSpPr>
          <p:spPr>
            <a:xfrm>
              <a:off x="5739000" y="13423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0" y="5"/>
                    <a:pt x="0" y="12"/>
                    <a:pt x="11" y="23"/>
                  </a:cubicBezTo>
                  <a:cubicBezTo>
                    <a:pt x="18" y="30"/>
                    <a:pt x="32" y="34"/>
                    <a:pt x="43" y="34"/>
                  </a:cubicBezTo>
                  <a:cubicBezTo>
                    <a:pt x="46" y="34"/>
                    <a:pt x="50" y="34"/>
                    <a:pt x="53" y="33"/>
                  </a:cubicBezTo>
                  <a:cubicBezTo>
                    <a:pt x="66" y="29"/>
                    <a:pt x="66" y="19"/>
                    <a:pt x="56" y="12"/>
                  </a:cubicBezTo>
                  <a:cubicBezTo>
                    <a:pt x="48" y="4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6" name="Google Shape;4926;p35"/>
            <p:cNvSpPr/>
            <p:nvPr/>
          </p:nvSpPr>
          <p:spPr>
            <a:xfrm>
              <a:off x="5740300" y="1344175"/>
              <a:ext cx="4600" cy="1925"/>
            </a:xfrm>
            <a:custGeom>
              <a:avLst/>
              <a:gdLst/>
              <a:ahLst/>
              <a:cxnLst/>
              <a:rect l="l" t="t" r="r" b="b"/>
              <a:pathLst>
                <a:path w="184" h="77" extrusionOk="0">
                  <a:moveTo>
                    <a:pt x="26" y="0"/>
                  </a:moveTo>
                  <a:cubicBezTo>
                    <a:pt x="22" y="0"/>
                    <a:pt x="17" y="2"/>
                    <a:pt x="11" y="7"/>
                  </a:cubicBezTo>
                  <a:cubicBezTo>
                    <a:pt x="1" y="20"/>
                    <a:pt x="28" y="38"/>
                    <a:pt x="81" y="55"/>
                  </a:cubicBezTo>
                  <a:cubicBezTo>
                    <a:pt x="121" y="70"/>
                    <a:pt x="157" y="77"/>
                    <a:pt x="169" y="77"/>
                  </a:cubicBezTo>
                  <a:cubicBezTo>
                    <a:pt x="172" y="77"/>
                    <a:pt x="173" y="76"/>
                    <a:pt x="174" y="76"/>
                  </a:cubicBezTo>
                  <a:cubicBezTo>
                    <a:pt x="184" y="57"/>
                    <a:pt x="99" y="15"/>
                    <a:pt x="71" y="15"/>
                  </a:cubicBezTo>
                  <a:cubicBezTo>
                    <a:pt x="67" y="15"/>
                    <a:pt x="65" y="15"/>
                    <a:pt x="63" y="17"/>
                  </a:cubicBezTo>
                  <a:cubicBezTo>
                    <a:pt x="59" y="21"/>
                    <a:pt x="55" y="23"/>
                    <a:pt x="51" y="23"/>
                  </a:cubicBezTo>
                  <a:cubicBezTo>
                    <a:pt x="45" y="23"/>
                    <a:pt x="41" y="19"/>
                    <a:pt x="39" y="10"/>
                  </a:cubicBezTo>
                  <a:cubicBezTo>
                    <a:pt x="37" y="4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7" name="Google Shape;4927;p35"/>
            <p:cNvSpPr/>
            <p:nvPr/>
          </p:nvSpPr>
          <p:spPr>
            <a:xfrm>
              <a:off x="5661125" y="1091725"/>
              <a:ext cx="1375" cy="120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6"/>
                    <a:pt x="10" y="16"/>
                    <a:pt x="4" y="22"/>
                  </a:cubicBezTo>
                  <a:cubicBezTo>
                    <a:pt x="0" y="33"/>
                    <a:pt x="0" y="43"/>
                    <a:pt x="10" y="47"/>
                  </a:cubicBezTo>
                  <a:cubicBezTo>
                    <a:pt x="11" y="48"/>
                    <a:pt x="12" y="48"/>
                    <a:pt x="13" y="48"/>
                  </a:cubicBezTo>
                  <a:cubicBezTo>
                    <a:pt x="20" y="48"/>
                    <a:pt x="32" y="38"/>
                    <a:pt x="42" y="22"/>
                  </a:cubicBezTo>
                  <a:cubicBezTo>
                    <a:pt x="53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8" name="Google Shape;4928;p35"/>
            <p:cNvSpPr/>
            <p:nvPr/>
          </p:nvSpPr>
          <p:spPr>
            <a:xfrm>
              <a:off x="5742200" y="13489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8" y="5"/>
                    <a:pt x="0" y="15"/>
                    <a:pt x="5" y="26"/>
                  </a:cubicBezTo>
                  <a:cubicBezTo>
                    <a:pt x="7" y="34"/>
                    <a:pt x="14" y="40"/>
                    <a:pt x="24" y="40"/>
                  </a:cubicBezTo>
                  <a:cubicBezTo>
                    <a:pt x="27" y="40"/>
                    <a:pt x="29" y="40"/>
                    <a:pt x="32" y="39"/>
                  </a:cubicBezTo>
                  <a:cubicBezTo>
                    <a:pt x="46" y="36"/>
                    <a:pt x="53" y="26"/>
                    <a:pt x="50" y="15"/>
                  </a:cubicBezTo>
                  <a:cubicBezTo>
                    <a:pt x="47" y="5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9" name="Google Shape;4929;p35"/>
            <p:cNvSpPr/>
            <p:nvPr/>
          </p:nvSpPr>
          <p:spPr>
            <a:xfrm>
              <a:off x="5728325" y="1300050"/>
              <a:ext cx="1975" cy="1750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68" y="0"/>
                  </a:moveTo>
                  <a:cubicBezTo>
                    <a:pt x="64" y="0"/>
                    <a:pt x="57" y="2"/>
                    <a:pt x="46" y="6"/>
                  </a:cubicBezTo>
                  <a:cubicBezTo>
                    <a:pt x="25" y="9"/>
                    <a:pt x="14" y="23"/>
                    <a:pt x="25" y="30"/>
                  </a:cubicBezTo>
                  <a:cubicBezTo>
                    <a:pt x="35" y="41"/>
                    <a:pt x="32" y="51"/>
                    <a:pt x="18" y="54"/>
                  </a:cubicBezTo>
                  <a:cubicBezTo>
                    <a:pt x="4" y="57"/>
                    <a:pt x="1" y="65"/>
                    <a:pt x="11" y="68"/>
                  </a:cubicBezTo>
                  <a:cubicBezTo>
                    <a:pt x="13" y="69"/>
                    <a:pt x="15" y="70"/>
                    <a:pt x="17" y="70"/>
                  </a:cubicBezTo>
                  <a:cubicBezTo>
                    <a:pt x="29" y="70"/>
                    <a:pt x="45" y="57"/>
                    <a:pt x="56" y="37"/>
                  </a:cubicBezTo>
                  <a:cubicBezTo>
                    <a:pt x="73" y="10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0" name="Google Shape;4930;p35"/>
            <p:cNvSpPr/>
            <p:nvPr/>
          </p:nvSpPr>
          <p:spPr>
            <a:xfrm>
              <a:off x="5663275" y="1092025"/>
              <a:ext cx="3875" cy="1275"/>
            </a:xfrm>
            <a:custGeom>
              <a:avLst/>
              <a:gdLst/>
              <a:ahLst/>
              <a:cxnLst/>
              <a:rect l="l" t="t" r="r" b="b"/>
              <a:pathLst>
                <a:path w="155" h="51" extrusionOk="0">
                  <a:moveTo>
                    <a:pt x="102" y="0"/>
                  </a:moveTo>
                  <a:cubicBezTo>
                    <a:pt x="79" y="0"/>
                    <a:pt x="53" y="7"/>
                    <a:pt x="32" y="21"/>
                  </a:cubicBezTo>
                  <a:cubicBezTo>
                    <a:pt x="1" y="42"/>
                    <a:pt x="4" y="45"/>
                    <a:pt x="49" y="48"/>
                  </a:cubicBezTo>
                  <a:cubicBezTo>
                    <a:pt x="64" y="50"/>
                    <a:pt x="77" y="51"/>
                    <a:pt x="89" y="51"/>
                  </a:cubicBezTo>
                  <a:cubicBezTo>
                    <a:pt x="132" y="51"/>
                    <a:pt x="155" y="40"/>
                    <a:pt x="147" y="21"/>
                  </a:cubicBezTo>
                  <a:cubicBezTo>
                    <a:pt x="143" y="7"/>
                    <a:pt x="125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1" name="Google Shape;4931;p35"/>
            <p:cNvSpPr/>
            <p:nvPr/>
          </p:nvSpPr>
          <p:spPr>
            <a:xfrm>
              <a:off x="5741000" y="13288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38" y="0"/>
                  </a:moveTo>
                  <a:cubicBezTo>
                    <a:pt x="36" y="0"/>
                    <a:pt x="34" y="0"/>
                    <a:pt x="32" y="1"/>
                  </a:cubicBezTo>
                  <a:cubicBezTo>
                    <a:pt x="0" y="12"/>
                    <a:pt x="11" y="22"/>
                    <a:pt x="53" y="25"/>
                  </a:cubicBezTo>
                  <a:cubicBezTo>
                    <a:pt x="77" y="25"/>
                    <a:pt x="83" y="22"/>
                    <a:pt x="73" y="12"/>
                  </a:cubicBezTo>
                  <a:cubicBezTo>
                    <a:pt x="62" y="6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2" name="Google Shape;4932;p35"/>
            <p:cNvSpPr/>
            <p:nvPr/>
          </p:nvSpPr>
          <p:spPr>
            <a:xfrm>
              <a:off x="5667700" y="1092075"/>
              <a:ext cx="3750" cy="150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3" y="0"/>
                  </a:moveTo>
                  <a:cubicBezTo>
                    <a:pt x="0" y="0"/>
                    <a:pt x="1" y="8"/>
                    <a:pt x="18" y="33"/>
                  </a:cubicBezTo>
                  <a:cubicBezTo>
                    <a:pt x="26" y="50"/>
                    <a:pt x="46" y="59"/>
                    <a:pt x="65" y="59"/>
                  </a:cubicBezTo>
                  <a:cubicBezTo>
                    <a:pt x="70" y="59"/>
                    <a:pt x="75" y="59"/>
                    <a:pt x="80" y="57"/>
                  </a:cubicBezTo>
                  <a:cubicBezTo>
                    <a:pt x="149" y="40"/>
                    <a:pt x="139" y="5"/>
                    <a:pt x="63" y="2"/>
                  </a:cubicBezTo>
                  <a:cubicBezTo>
                    <a:pt x="51" y="1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3" name="Google Shape;4933;p35"/>
            <p:cNvSpPr/>
            <p:nvPr/>
          </p:nvSpPr>
          <p:spPr>
            <a:xfrm>
              <a:off x="5748300" y="13433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8"/>
                    <a:pt x="16" y="47"/>
                    <a:pt x="21" y="47"/>
                  </a:cubicBezTo>
                  <a:cubicBezTo>
                    <a:pt x="22" y="47"/>
                    <a:pt x="23" y="47"/>
                    <a:pt x="24" y="45"/>
                  </a:cubicBezTo>
                  <a:cubicBezTo>
                    <a:pt x="31" y="35"/>
                    <a:pt x="27" y="21"/>
                    <a:pt x="14" y="7"/>
                  </a:cubicBezTo>
                  <a:cubicBezTo>
                    <a:pt x="10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4" name="Google Shape;4934;p35"/>
            <p:cNvSpPr/>
            <p:nvPr/>
          </p:nvSpPr>
          <p:spPr>
            <a:xfrm>
              <a:off x="5751825" y="1346050"/>
              <a:ext cx="2675" cy="1750"/>
            </a:xfrm>
            <a:custGeom>
              <a:avLst/>
              <a:gdLst/>
              <a:ahLst/>
              <a:cxnLst/>
              <a:rect l="l" t="t" r="r" b="b"/>
              <a:pathLst>
                <a:path w="107" h="70" extrusionOk="0">
                  <a:moveTo>
                    <a:pt x="32" y="0"/>
                  </a:moveTo>
                  <a:cubicBezTo>
                    <a:pt x="30" y="0"/>
                    <a:pt x="27" y="0"/>
                    <a:pt x="25" y="1"/>
                  </a:cubicBezTo>
                  <a:cubicBezTo>
                    <a:pt x="1" y="8"/>
                    <a:pt x="4" y="18"/>
                    <a:pt x="43" y="42"/>
                  </a:cubicBezTo>
                  <a:cubicBezTo>
                    <a:pt x="69" y="61"/>
                    <a:pt x="87" y="70"/>
                    <a:pt x="95" y="70"/>
                  </a:cubicBezTo>
                  <a:cubicBezTo>
                    <a:pt x="106" y="70"/>
                    <a:pt x="102" y="56"/>
                    <a:pt x="81" y="28"/>
                  </a:cubicBezTo>
                  <a:cubicBezTo>
                    <a:pt x="69" y="10"/>
                    <a:pt x="49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5" name="Google Shape;4935;p35"/>
            <p:cNvSpPr/>
            <p:nvPr/>
          </p:nvSpPr>
          <p:spPr>
            <a:xfrm>
              <a:off x="5671850" y="1092325"/>
              <a:ext cx="17450" cy="2925"/>
            </a:xfrm>
            <a:custGeom>
              <a:avLst/>
              <a:gdLst/>
              <a:ahLst/>
              <a:cxnLst/>
              <a:rect l="l" t="t" r="r" b="b"/>
              <a:pathLst>
                <a:path w="698" h="117" extrusionOk="0">
                  <a:moveTo>
                    <a:pt x="129" y="1"/>
                  </a:moveTo>
                  <a:cubicBezTo>
                    <a:pt x="105" y="1"/>
                    <a:pt x="86" y="1"/>
                    <a:pt x="74" y="2"/>
                  </a:cubicBezTo>
                  <a:cubicBezTo>
                    <a:pt x="25" y="6"/>
                    <a:pt x="1" y="12"/>
                    <a:pt x="4" y="26"/>
                  </a:cubicBezTo>
                  <a:cubicBezTo>
                    <a:pt x="7" y="32"/>
                    <a:pt x="11" y="36"/>
                    <a:pt x="16" y="36"/>
                  </a:cubicBezTo>
                  <a:cubicBezTo>
                    <a:pt x="20" y="36"/>
                    <a:pt x="25" y="34"/>
                    <a:pt x="29" y="30"/>
                  </a:cubicBezTo>
                  <a:cubicBezTo>
                    <a:pt x="33" y="26"/>
                    <a:pt x="38" y="24"/>
                    <a:pt x="44" y="24"/>
                  </a:cubicBezTo>
                  <a:cubicBezTo>
                    <a:pt x="52" y="24"/>
                    <a:pt x="62" y="28"/>
                    <a:pt x="71" y="36"/>
                  </a:cubicBezTo>
                  <a:cubicBezTo>
                    <a:pt x="87" y="49"/>
                    <a:pt x="126" y="57"/>
                    <a:pt x="157" y="57"/>
                  </a:cubicBezTo>
                  <a:cubicBezTo>
                    <a:pt x="184" y="57"/>
                    <a:pt x="206" y="51"/>
                    <a:pt x="202" y="40"/>
                  </a:cubicBezTo>
                  <a:cubicBezTo>
                    <a:pt x="199" y="30"/>
                    <a:pt x="223" y="23"/>
                    <a:pt x="254" y="19"/>
                  </a:cubicBezTo>
                  <a:cubicBezTo>
                    <a:pt x="258" y="19"/>
                    <a:pt x="263" y="18"/>
                    <a:pt x="266" y="18"/>
                  </a:cubicBezTo>
                  <a:cubicBezTo>
                    <a:pt x="294" y="18"/>
                    <a:pt x="309" y="28"/>
                    <a:pt x="307" y="40"/>
                  </a:cubicBezTo>
                  <a:cubicBezTo>
                    <a:pt x="305" y="46"/>
                    <a:pt x="305" y="50"/>
                    <a:pt x="308" y="50"/>
                  </a:cubicBezTo>
                  <a:cubicBezTo>
                    <a:pt x="309" y="50"/>
                    <a:pt x="312" y="48"/>
                    <a:pt x="317" y="44"/>
                  </a:cubicBezTo>
                  <a:cubicBezTo>
                    <a:pt x="322" y="39"/>
                    <a:pt x="330" y="36"/>
                    <a:pt x="340" y="36"/>
                  </a:cubicBezTo>
                  <a:cubicBezTo>
                    <a:pt x="352" y="36"/>
                    <a:pt x="365" y="40"/>
                    <a:pt x="376" y="47"/>
                  </a:cubicBezTo>
                  <a:cubicBezTo>
                    <a:pt x="389" y="57"/>
                    <a:pt x="414" y="62"/>
                    <a:pt x="434" y="62"/>
                  </a:cubicBezTo>
                  <a:cubicBezTo>
                    <a:pt x="441" y="62"/>
                    <a:pt x="447" y="62"/>
                    <a:pt x="452" y="61"/>
                  </a:cubicBezTo>
                  <a:cubicBezTo>
                    <a:pt x="460" y="58"/>
                    <a:pt x="468" y="57"/>
                    <a:pt x="476" y="57"/>
                  </a:cubicBezTo>
                  <a:cubicBezTo>
                    <a:pt x="492" y="57"/>
                    <a:pt x="508" y="61"/>
                    <a:pt x="515" y="68"/>
                  </a:cubicBezTo>
                  <a:cubicBezTo>
                    <a:pt x="519" y="71"/>
                    <a:pt x="527" y="73"/>
                    <a:pt x="535" y="73"/>
                  </a:cubicBezTo>
                  <a:cubicBezTo>
                    <a:pt x="545" y="73"/>
                    <a:pt x="556" y="70"/>
                    <a:pt x="563" y="65"/>
                  </a:cubicBezTo>
                  <a:cubicBezTo>
                    <a:pt x="569" y="60"/>
                    <a:pt x="575" y="57"/>
                    <a:pt x="580" y="57"/>
                  </a:cubicBezTo>
                  <a:cubicBezTo>
                    <a:pt x="589" y="57"/>
                    <a:pt x="596" y="65"/>
                    <a:pt x="598" y="78"/>
                  </a:cubicBezTo>
                  <a:cubicBezTo>
                    <a:pt x="598" y="99"/>
                    <a:pt x="615" y="113"/>
                    <a:pt x="636" y="116"/>
                  </a:cubicBezTo>
                  <a:cubicBezTo>
                    <a:pt x="657" y="116"/>
                    <a:pt x="660" y="110"/>
                    <a:pt x="646" y="99"/>
                  </a:cubicBezTo>
                  <a:cubicBezTo>
                    <a:pt x="633" y="89"/>
                    <a:pt x="633" y="78"/>
                    <a:pt x="646" y="75"/>
                  </a:cubicBezTo>
                  <a:cubicBezTo>
                    <a:pt x="664" y="71"/>
                    <a:pt x="667" y="61"/>
                    <a:pt x="654" y="54"/>
                  </a:cubicBezTo>
                  <a:cubicBezTo>
                    <a:pt x="646" y="44"/>
                    <a:pt x="654" y="30"/>
                    <a:pt x="675" y="19"/>
                  </a:cubicBezTo>
                  <a:cubicBezTo>
                    <a:pt x="691" y="9"/>
                    <a:pt x="698" y="5"/>
                    <a:pt x="691" y="5"/>
                  </a:cubicBezTo>
                  <a:cubicBezTo>
                    <a:pt x="686" y="5"/>
                    <a:pt x="677" y="6"/>
                    <a:pt x="660" y="9"/>
                  </a:cubicBezTo>
                  <a:cubicBezTo>
                    <a:pt x="650" y="12"/>
                    <a:pt x="621" y="13"/>
                    <a:pt x="582" y="13"/>
                  </a:cubicBezTo>
                  <a:cubicBezTo>
                    <a:pt x="528" y="13"/>
                    <a:pt x="455" y="11"/>
                    <a:pt x="383" y="9"/>
                  </a:cubicBezTo>
                  <a:cubicBezTo>
                    <a:pt x="290" y="4"/>
                    <a:pt x="192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6" name="Google Shape;4936;p35"/>
            <p:cNvSpPr/>
            <p:nvPr/>
          </p:nvSpPr>
          <p:spPr>
            <a:xfrm>
              <a:off x="5751575" y="1343875"/>
              <a:ext cx="1775" cy="850"/>
            </a:xfrm>
            <a:custGeom>
              <a:avLst/>
              <a:gdLst/>
              <a:ahLst/>
              <a:cxnLst/>
              <a:rect l="l" t="t" r="r" b="b"/>
              <a:pathLst>
                <a:path w="71" h="34" extrusionOk="0">
                  <a:moveTo>
                    <a:pt x="25" y="0"/>
                  </a:moveTo>
                  <a:cubicBezTo>
                    <a:pt x="22" y="0"/>
                    <a:pt x="18" y="0"/>
                    <a:pt x="14" y="1"/>
                  </a:cubicBezTo>
                  <a:cubicBezTo>
                    <a:pt x="0" y="5"/>
                    <a:pt x="0" y="11"/>
                    <a:pt x="11" y="22"/>
                  </a:cubicBezTo>
                  <a:cubicBezTo>
                    <a:pt x="21" y="29"/>
                    <a:pt x="33" y="34"/>
                    <a:pt x="44" y="34"/>
                  </a:cubicBezTo>
                  <a:cubicBezTo>
                    <a:pt x="48" y="34"/>
                    <a:pt x="52" y="33"/>
                    <a:pt x="56" y="32"/>
                  </a:cubicBezTo>
                  <a:cubicBezTo>
                    <a:pt x="67" y="29"/>
                    <a:pt x="70" y="19"/>
                    <a:pt x="56" y="11"/>
                  </a:cubicBezTo>
                  <a:cubicBezTo>
                    <a:pt x="48" y="4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7" name="Google Shape;4937;p35"/>
            <p:cNvSpPr/>
            <p:nvPr/>
          </p:nvSpPr>
          <p:spPr>
            <a:xfrm>
              <a:off x="5750450" y="1333900"/>
              <a:ext cx="1400" cy="1200"/>
            </a:xfrm>
            <a:custGeom>
              <a:avLst/>
              <a:gdLst/>
              <a:ahLst/>
              <a:cxnLst/>
              <a:rect l="l" t="t" r="r" b="b"/>
              <a:pathLst>
                <a:path w="56" h="48" extrusionOk="0">
                  <a:moveTo>
                    <a:pt x="48" y="1"/>
                  </a:moveTo>
                  <a:cubicBezTo>
                    <a:pt x="46" y="1"/>
                    <a:pt x="44" y="1"/>
                    <a:pt x="42" y="1"/>
                  </a:cubicBezTo>
                  <a:cubicBezTo>
                    <a:pt x="29" y="5"/>
                    <a:pt x="11" y="15"/>
                    <a:pt x="8" y="22"/>
                  </a:cubicBezTo>
                  <a:cubicBezTo>
                    <a:pt x="0" y="32"/>
                    <a:pt x="0" y="43"/>
                    <a:pt x="11" y="46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22" y="47"/>
                    <a:pt x="36" y="38"/>
                    <a:pt x="45" y="26"/>
                  </a:cubicBezTo>
                  <a:cubicBezTo>
                    <a:pt x="54" y="8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8" name="Google Shape;4938;p35"/>
            <p:cNvSpPr/>
            <p:nvPr/>
          </p:nvSpPr>
          <p:spPr>
            <a:xfrm>
              <a:off x="5755150" y="1346900"/>
              <a:ext cx="2125" cy="1300"/>
            </a:xfrm>
            <a:custGeom>
              <a:avLst/>
              <a:gdLst/>
              <a:ahLst/>
              <a:cxnLst/>
              <a:rect l="l" t="t" r="r" b="b"/>
              <a:pathLst>
                <a:path w="85" h="52" extrusionOk="0">
                  <a:moveTo>
                    <a:pt x="70" y="1"/>
                  </a:moveTo>
                  <a:cubicBezTo>
                    <a:pt x="67" y="1"/>
                    <a:pt x="62" y="1"/>
                    <a:pt x="55" y="2"/>
                  </a:cubicBezTo>
                  <a:cubicBezTo>
                    <a:pt x="38" y="8"/>
                    <a:pt x="17" y="19"/>
                    <a:pt x="10" y="29"/>
                  </a:cubicBezTo>
                  <a:cubicBezTo>
                    <a:pt x="1" y="44"/>
                    <a:pt x="2" y="51"/>
                    <a:pt x="11" y="51"/>
                  </a:cubicBezTo>
                  <a:cubicBezTo>
                    <a:pt x="20" y="51"/>
                    <a:pt x="38" y="42"/>
                    <a:pt x="59" y="26"/>
                  </a:cubicBezTo>
                  <a:cubicBezTo>
                    <a:pt x="81" y="7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9" name="Google Shape;4939;p35"/>
            <p:cNvSpPr/>
            <p:nvPr/>
          </p:nvSpPr>
          <p:spPr>
            <a:xfrm>
              <a:off x="5755575" y="1344875"/>
              <a:ext cx="1750" cy="975"/>
            </a:xfrm>
            <a:custGeom>
              <a:avLst/>
              <a:gdLst/>
              <a:ahLst/>
              <a:cxnLst/>
              <a:rect l="l" t="t" r="r" b="b"/>
              <a:pathLst>
                <a:path w="70" h="39" extrusionOk="0">
                  <a:moveTo>
                    <a:pt x="41" y="0"/>
                  </a:moveTo>
                  <a:cubicBezTo>
                    <a:pt x="36" y="0"/>
                    <a:pt x="30" y="1"/>
                    <a:pt x="24" y="3"/>
                  </a:cubicBezTo>
                  <a:cubicBezTo>
                    <a:pt x="7" y="6"/>
                    <a:pt x="0" y="17"/>
                    <a:pt x="11" y="27"/>
                  </a:cubicBezTo>
                  <a:cubicBezTo>
                    <a:pt x="22" y="33"/>
                    <a:pt x="36" y="39"/>
                    <a:pt x="46" y="39"/>
                  </a:cubicBezTo>
                  <a:cubicBezTo>
                    <a:pt x="49" y="39"/>
                    <a:pt x="51" y="38"/>
                    <a:pt x="52" y="38"/>
                  </a:cubicBezTo>
                  <a:cubicBezTo>
                    <a:pt x="62" y="34"/>
                    <a:pt x="69" y="24"/>
                    <a:pt x="66" y="13"/>
                  </a:cubicBezTo>
                  <a:cubicBezTo>
                    <a:pt x="63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0" name="Google Shape;4940;p35"/>
            <p:cNvSpPr/>
            <p:nvPr/>
          </p:nvSpPr>
          <p:spPr>
            <a:xfrm>
              <a:off x="5735550" y="1276150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10" y="1"/>
                  </a:moveTo>
                  <a:cubicBezTo>
                    <a:pt x="0" y="4"/>
                    <a:pt x="0" y="14"/>
                    <a:pt x="13" y="22"/>
                  </a:cubicBezTo>
                  <a:cubicBezTo>
                    <a:pt x="20" y="28"/>
                    <a:pt x="33" y="32"/>
                    <a:pt x="47" y="32"/>
                  </a:cubicBezTo>
                  <a:cubicBezTo>
                    <a:pt x="54" y="32"/>
                    <a:pt x="62" y="31"/>
                    <a:pt x="69" y="28"/>
                  </a:cubicBezTo>
                  <a:cubicBezTo>
                    <a:pt x="104" y="18"/>
                    <a:pt x="104" y="14"/>
                    <a:pt x="69" y="7"/>
                  </a:cubicBezTo>
                  <a:cubicBezTo>
                    <a:pt x="45" y="1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1" name="Google Shape;4941;p35"/>
            <p:cNvSpPr/>
            <p:nvPr/>
          </p:nvSpPr>
          <p:spPr>
            <a:xfrm>
              <a:off x="5737950" y="128402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9" y="0"/>
                  </a:moveTo>
                  <a:cubicBezTo>
                    <a:pt x="25" y="0"/>
                    <a:pt x="22" y="1"/>
                    <a:pt x="18" y="1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4"/>
                    <a:pt x="17" y="38"/>
                    <a:pt x="31" y="38"/>
                  </a:cubicBezTo>
                  <a:cubicBezTo>
                    <a:pt x="36" y="38"/>
                    <a:pt x="40" y="37"/>
                    <a:pt x="46" y="36"/>
                  </a:cubicBezTo>
                  <a:cubicBezTo>
                    <a:pt x="63" y="32"/>
                    <a:pt x="71" y="19"/>
                    <a:pt x="60" y="11"/>
                  </a:cubicBezTo>
                  <a:cubicBezTo>
                    <a:pt x="52" y="4"/>
                    <a:pt x="41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2" name="Google Shape;4942;p35"/>
            <p:cNvSpPr/>
            <p:nvPr/>
          </p:nvSpPr>
          <p:spPr>
            <a:xfrm>
              <a:off x="5758050" y="1346025"/>
              <a:ext cx="1925" cy="2450"/>
            </a:xfrm>
            <a:custGeom>
              <a:avLst/>
              <a:gdLst/>
              <a:ahLst/>
              <a:cxnLst/>
              <a:rect l="l" t="t" r="r" b="b"/>
              <a:pathLst>
                <a:path w="77" h="98" extrusionOk="0">
                  <a:moveTo>
                    <a:pt x="43" y="0"/>
                  </a:moveTo>
                  <a:cubicBezTo>
                    <a:pt x="37" y="0"/>
                    <a:pt x="30" y="6"/>
                    <a:pt x="23" y="16"/>
                  </a:cubicBezTo>
                  <a:cubicBezTo>
                    <a:pt x="0" y="44"/>
                    <a:pt x="7" y="97"/>
                    <a:pt x="33" y="97"/>
                  </a:cubicBezTo>
                  <a:cubicBezTo>
                    <a:pt x="35" y="97"/>
                    <a:pt x="38" y="97"/>
                    <a:pt x="40" y="96"/>
                  </a:cubicBezTo>
                  <a:cubicBezTo>
                    <a:pt x="50" y="96"/>
                    <a:pt x="50" y="78"/>
                    <a:pt x="37" y="64"/>
                  </a:cubicBezTo>
                  <a:cubicBezTo>
                    <a:pt x="23" y="43"/>
                    <a:pt x="23" y="37"/>
                    <a:pt x="50" y="37"/>
                  </a:cubicBezTo>
                  <a:cubicBezTo>
                    <a:pt x="54" y="37"/>
                    <a:pt x="57" y="38"/>
                    <a:pt x="59" y="38"/>
                  </a:cubicBezTo>
                  <a:cubicBezTo>
                    <a:pt x="73" y="38"/>
                    <a:pt x="76" y="31"/>
                    <a:pt x="64" y="16"/>
                  </a:cubicBezTo>
                  <a:cubicBezTo>
                    <a:pt x="57" y="6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3" name="Google Shape;4943;p35"/>
            <p:cNvSpPr/>
            <p:nvPr/>
          </p:nvSpPr>
          <p:spPr>
            <a:xfrm>
              <a:off x="5760850" y="1346600"/>
              <a:ext cx="1775" cy="975"/>
            </a:xfrm>
            <a:custGeom>
              <a:avLst/>
              <a:gdLst/>
              <a:ahLst/>
              <a:cxnLst/>
              <a:rect l="l" t="t" r="r" b="b"/>
              <a:pathLst>
                <a:path w="71" h="39" extrusionOk="0">
                  <a:moveTo>
                    <a:pt x="57" y="1"/>
                  </a:moveTo>
                  <a:cubicBezTo>
                    <a:pt x="51" y="1"/>
                    <a:pt x="43" y="1"/>
                    <a:pt x="32" y="3"/>
                  </a:cubicBezTo>
                  <a:cubicBezTo>
                    <a:pt x="15" y="11"/>
                    <a:pt x="1" y="20"/>
                    <a:pt x="4" y="31"/>
                  </a:cubicBezTo>
                  <a:cubicBezTo>
                    <a:pt x="6" y="36"/>
                    <a:pt x="11" y="39"/>
                    <a:pt x="18" y="39"/>
                  </a:cubicBezTo>
                  <a:cubicBezTo>
                    <a:pt x="24" y="39"/>
                    <a:pt x="32" y="36"/>
                    <a:pt x="39" y="31"/>
                  </a:cubicBezTo>
                  <a:cubicBezTo>
                    <a:pt x="56" y="20"/>
                    <a:pt x="70" y="6"/>
                    <a:pt x="66" y="3"/>
                  </a:cubicBezTo>
                  <a:cubicBezTo>
                    <a:pt x="66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4" name="Google Shape;4944;p35"/>
            <p:cNvSpPr/>
            <p:nvPr/>
          </p:nvSpPr>
          <p:spPr>
            <a:xfrm>
              <a:off x="5739600" y="12759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2"/>
                    <a:pt x="39" y="4"/>
                  </a:cubicBezTo>
                  <a:cubicBezTo>
                    <a:pt x="15" y="11"/>
                    <a:pt x="0" y="18"/>
                    <a:pt x="11" y="21"/>
                  </a:cubicBezTo>
                  <a:cubicBezTo>
                    <a:pt x="14" y="22"/>
                    <a:pt x="17" y="23"/>
                    <a:pt x="20" y="23"/>
                  </a:cubicBezTo>
                  <a:cubicBezTo>
                    <a:pt x="30" y="23"/>
                    <a:pt x="43" y="19"/>
                    <a:pt x="56" y="11"/>
                  </a:cubicBezTo>
                  <a:cubicBezTo>
                    <a:pt x="65" y="4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5" name="Google Shape;4945;p35"/>
            <p:cNvSpPr/>
            <p:nvPr/>
          </p:nvSpPr>
          <p:spPr>
            <a:xfrm>
              <a:off x="5762775" y="1346700"/>
              <a:ext cx="4350" cy="2875"/>
            </a:xfrm>
            <a:custGeom>
              <a:avLst/>
              <a:gdLst/>
              <a:ahLst/>
              <a:cxnLst/>
              <a:rect l="l" t="t" r="r" b="b"/>
              <a:pathLst>
                <a:path w="174" h="115" extrusionOk="0">
                  <a:moveTo>
                    <a:pt x="52" y="0"/>
                  </a:moveTo>
                  <a:cubicBezTo>
                    <a:pt x="46" y="0"/>
                    <a:pt x="41" y="1"/>
                    <a:pt x="35" y="2"/>
                  </a:cubicBezTo>
                  <a:cubicBezTo>
                    <a:pt x="0" y="10"/>
                    <a:pt x="31" y="44"/>
                    <a:pt x="83" y="55"/>
                  </a:cubicBezTo>
                  <a:cubicBezTo>
                    <a:pt x="114" y="61"/>
                    <a:pt x="132" y="72"/>
                    <a:pt x="128" y="86"/>
                  </a:cubicBezTo>
                  <a:cubicBezTo>
                    <a:pt x="125" y="96"/>
                    <a:pt x="135" y="106"/>
                    <a:pt x="153" y="114"/>
                  </a:cubicBezTo>
                  <a:cubicBezTo>
                    <a:pt x="155" y="114"/>
                    <a:pt x="157" y="114"/>
                    <a:pt x="159" y="114"/>
                  </a:cubicBezTo>
                  <a:cubicBezTo>
                    <a:pt x="173" y="114"/>
                    <a:pt x="171" y="102"/>
                    <a:pt x="149" y="69"/>
                  </a:cubicBezTo>
                  <a:cubicBezTo>
                    <a:pt x="119" y="24"/>
                    <a:pt x="8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6" name="Google Shape;4946;p35"/>
            <p:cNvSpPr/>
            <p:nvPr/>
          </p:nvSpPr>
          <p:spPr>
            <a:xfrm>
              <a:off x="5742125" y="1276150"/>
              <a:ext cx="5975" cy="1225"/>
            </a:xfrm>
            <a:custGeom>
              <a:avLst/>
              <a:gdLst/>
              <a:ahLst/>
              <a:cxnLst/>
              <a:rect l="l" t="t" r="r" b="b"/>
              <a:pathLst>
                <a:path w="239" h="49" extrusionOk="0">
                  <a:moveTo>
                    <a:pt x="106" y="0"/>
                  </a:moveTo>
                  <a:cubicBezTo>
                    <a:pt x="99" y="0"/>
                    <a:pt x="91" y="1"/>
                    <a:pt x="83" y="1"/>
                  </a:cubicBezTo>
                  <a:cubicBezTo>
                    <a:pt x="38" y="4"/>
                    <a:pt x="0" y="11"/>
                    <a:pt x="3" y="18"/>
                  </a:cubicBezTo>
                  <a:cubicBezTo>
                    <a:pt x="7" y="34"/>
                    <a:pt x="116" y="49"/>
                    <a:pt x="180" y="49"/>
                  </a:cubicBezTo>
                  <a:cubicBezTo>
                    <a:pt x="202" y="49"/>
                    <a:pt x="219" y="47"/>
                    <a:pt x="222" y="42"/>
                  </a:cubicBezTo>
                  <a:cubicBezTo>
                    <a:pt x="238" y="17"/>
                    <a:pt x="185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7" name="Google Shape;4947;p35"/>
            <p:cNvSpPr/>
            <p:nvPr/>
          </p:nvSpPr>
          <p:spPr>
            <a:xfrm>
              <a:off x="5745425" y="1285450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38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2" y="23"/>
                    <a:pt x="61" y="23"/>
                  </a:cubicBezTo>
                  <a:cubicBezTo>
                    <a:pt x="67" y="23"/>
                    <a:pt x="72" y="21"/>
                    <a:pt x="73" y="17"/>
                  </a:cubicBezTo>
                  <a:cubicBezTo>
                    <a:pt x="80" y="10"/>
                    <a:pt x="63" y="4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8" name="Google Shape;4948;p35"/>
            <p:cNvSpPr/>
            <p:nvPr/>
          </p:nvSpPr>
          <p:spPr>
            <a:xfrm>
              <a:off x="5759725" y="1326525"/>
              <a:ext cx="1950" cy="600"/>
            </a:xfrm>
            <a:custGeom>
              <a:avLst/>
              <a:gdLst/>
              <a:ahLst/>
              <a:cxnLst/>
              <a:rect l="l" t="t" r="r" b="b"/>
              <a:pathLst>
                <a:path w="78" h="24" extrusionOk="0">
                  <a:moveTo>
                    <a:pt x="15" y="0"/>
                  </a:moveTo>
                  <a:cubicBezTo>
                    <a:pt x="1" y="0"/>
                    <a:pt x="4" y="5"/>
                    <a:pt x="25" y="15"/>
                  </a:cubicBezTo>
                  <a:cubicBezTo>
                    <a:pt x="36" y="21"/>
                    <a:pt x="47" y="24"/>
                    <a:pt x="56" y="24"/>
                  </a:cubicBezTo>
                  <a:cubicBezTo>
                    <a:pt x="63" y="24"/>
                    <a:pt x="68" y="22"/>
                    <a:pt x="70" y="18"/>
                  </a:cubicBezTo>
                  <a:cubicBezTo>
                    <a:pt x="77" y="12"/>
                    <a:pt x="60" y="2"/>
                    <a:pt x="36" y="2"/>
                  </a:cubicBezTo>
                  <a:cubicBezTo>
                    <a:pt x="27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9" name="Google Shape;4949;p35"/>
            <p:cNvSpPr/>
            <p:nvPr/>
          </p:nvSpPr>
          <p:spPr>
            <a:xfrm>
              <a:off x="5745425" y="1279000"/>
              <a:ext cx="2525" cy="1100"/>
            </a:xfrm>
            <a:custGeom>
              <a:avLst/>
              <a:gdLst/>
              <a:ahLst/>
              <a:cxnLst/>
              <a:rect l="l" t="t" r="r" b="b"/>
              <a:pathLst>
                <a:path w="101" h="44" extrusionOk="0">
                  <a:moveTo>
                    <a:pt x="14" y="0"/>
                  </a:moveTo>
                  <a:cubicBezTo>
                    <a:pt x="11" y="0"/>
                    <a:pt x="9" y="0"/>
                    <a:pt x="7" y="1"/>
                  </a:cubicBezTo>
                  <a:cubicBezTo>
                    <a:pt x="1" y="4"/>
                    <a:pt x="7" y="15"/>
                    <a:pt x="31" y="25"/>
                  </a:cubicBezTo>
                  <a:cubicBezTo>
                    <a:pt x="49" y="37"/>
                    <a:pt x="68" y="43"/>
                    <a:pt x="81" y="43"/>
                  </a:cubicBezTo>
                  <a:cubicBezTo>
                    <a:pt x="83" y="43"/>
                    <a:pt x="85" y="43"/>
                    <a:pt x="87" y="43"/>
                  </a:cubicBezTo>
                  <a:cubicBezTo>
                    <a:pt x="100" y="39"/>
                    <a:pt x="90" y="29"/>
                    <a:pt x="66" y="18"/>
                  </a:cubicBezTo>
                  <a:cubicBezTo>
                    <a:pt x="46" y="7"/>
                    <a:pt x="26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0" name="Google Shape;4950;p35"/>
            <p:cNvSpPr/>
            <p:nvPr/>
          </p:nvSpPr>
          <p:spPr>
            <a:xfrm>
              <a:off x="5767375" y="1347475"/>
              <a:ext cx="15950" cy="3775"/>
            </a:xfrm>
            <a:custGeom>
              <a:avLst/>
              <a:gdLst/>
              <a:ahLst/>
              <a:cxnLst/>
              <a:rect l="l" t="t" r="r" b="b"/>
              <a:pathLst>
                <a:path w="638" h="151" extrusionOk="0">
                  <a:moveTo>
                    <a:pt x="86" y="1"/>
                  </a:moveTo>
                  <a:cubicBezTo>
                    <a:pt x="77" y="1"/>
                    <a:pt x="68" y="2"/>
                    <a:pt x="59" y="3"/>
                  </a:cubicBezTo>
                  <a:cubicBezTo>
                    <a:pt x="0" y="19"/>
                    <a:pt x="27" y="76"/>
                    <a:pt x="86" y="76"/>
                  </a:cubicBezTo>
                  <a:cubicBezTo>
                    <a:pt x="89" y="76"/>
                    <a:pt x="93" y="76"/>
                    <a:pt x="97" y="75"/>
                  </a:cubicBezTo>
                  <a:cubicBezTo>
                    <a:pt x="102" y="75"/>
                    <a:pt x="107" y="75"/>
                    <a:pt x="113" y="75"/>
                  </a:cubicBezTo>
                  <a:cubicBezTo>
                    <a:pt x="139" y="75"/>
                    <a:pt x="167" y="81"/>
                    <a:pt x="184" y="90"/>
                  </a:cubicBezTo>
                  <a:cubicBezTo>
                    <a:pt x="204" y="101"/>
                    <a:pt x="225" y="106"/>
                    <a:pt x="239" y="106"/>
                  </a:cubicBezTo>
                  <a:cubicBezTo>
                    <a:pt x="256" y="106"/>
                    <a:pt x="263" y="99"/>
                    <a:pt x="247" y="86"/>
                  </a:cubicBezTo>
                  <a:cubicBezTo>
                    <a:pt x="227" y="71"/>
                    <a:pt x="233" y="63"/>
                    <a:pt x="250" y="63"/>
                  </a:cubicBezTo>
                  <a:cubicBezTo>
                    <a:pt x="264" y="63"/>
                    <a:pt x="285" y="68"/>
                    <a:pt x="305" y="80"/>
                  </a:cubicBezTo>
                  <a:cubicBezTo>
                    <a:pt x="318" y="87"/>
                    <a:pt x="335" y="91"/>
                    <a:pt x="353" y="91"/>
                  </a:cubicBezTo>
                  <a:cubicBezTo>
                    <a:pt x="370" y="91"/>
                    <a:pt x="388" y="87"/>
                    <a:pt x="406" y="80"/>
                  </a:cubicBezTo>
                  <a:cubicBezTo>
                    <a:pt x="423" y="73"/>
                    <a:pt x="437" y="70"/>
                    <a:pt x="447" y="70"/>
                  </a:cubicBezTo>
                  <a:cubicBezTo>
                    <a:pt x="460" y="70"/>
                    <a:pt x="468" y="75"/>
                    <a:pt x="471" y="86"/>
                  </a:cubicBezTo>
                  <a:cubicBezTo>
                    <a:pt x="478" y="98"/>
                    <a:pt x="471" y="105"/>
                    <a:pt x="459" y="105"/>
                  </a:cubicBezTo>
                  <a:cubicBezTo>
                    <a:pt x="456" y="105"/>
                    <a:pt x="454" y="104"/>
                    <a:pt x="451" y="104"/>
                  </a:cubicBezTo>
                  <a:cubicBezTo>
                    <a:pt x="445" y="103"/>
                    <a:pt x="442" y="102"/>
                    <a:pt x="439" y="102"/>
                  </a:cubicBezTo>
                  <a:cubicBezTo>
                    <a:pt x="431" y="102"/>
                    <a:pt x="433" y="106"/>
                    <a:pt x="444" y="114"/>
                  </a:cubicBezTo>
                  <a:cubicBezTo>
                    <a:pt x="452" y="122"/>
                    <a:pt x="462" y="126"/>
                    <a:pt x="469" y="126"/>
                  </a:cubicBezTo>
                  <a:cubicBezTo>
                    <a:pt x="474" y="126"/>
                    <a:pt x="478" y="124"/>
                    <a:pt x="479" y="121"/>
                  </a:cubicBezTo>
                  <a:cubicBezTo>
                    <a:pt x="480" y="119"/>
                    <a:pt x="483" y="118"/>
                    <a:pt x="489" y="118"/>
                  </a:cubicBezTo>
                  <a:cubicBezTo>
                    <a:pt x="503" y="118"/>
                    <a:pt x="530" y="125"/>
                    <a:pt x="555" y="135"/>
                  </a:cubicBezTo>
                  <a:cubicBezTo>
                    <a:pt x="577" y="146"/>
                    <a:pt x="599" y="151"/>
                    <a:pt x="614" y="151"/>
                  </a:cubicBezTo>
                  <a:cubicBezTo>
                    <a:pt x="622" y="151"/>
                    <a:pt x="629" y="149"/>
                    <a:pt x="631" y="145"/>
                  </a:cubicBezTo>
                  <a:cubicBezTo>
                    <a:pt x="638" y="135"/>
                    <a:pt x="631" y="125"/>
                    <a:pt x="617" y="125"/>
                  </a:cubicBezTo>
                  <a:cubicBezTo>
                    <a:pt x="559" y="117"/>
                    <a:pt x="524" y="100"/>
                    <a:pt x="506" y="69"/>
                  </a:cubicBezTo>
                  <a:cubicBezTo>
                    <a:pt x="494" y="48"/>
                    <a:pt x="467" y="37"/>
                    <a:pt x="422" y="37"/>
                  </a:cubicBezTo>
                  <a:cubicBezTo>
                    <a:pt x="415" y="37"/>
                    <a:pt x="407" y="37"/>
                    <a:pt x="399" y="38"/>
                  </a:cubicBezTo>
                  <a:cubicBezTo>
                    <a:pt x="388" y="39"/>
                    <a:pt x="376" y="39"/>
                    <a:pt x="363" y="39"/>
                  </a:cubicBezTo>
                  <a:cubicBezTo>
                    <a:pt x="324" y="39"/>
                    <a:pt x="280" y="35"/>
                    <a:pt x="257" y="27"/>
                  </a:cubicBezTo>
                  <a:cubicBezTo>
                    <a:pt x="229" y="20"/>
                    <a:pt x="206" y="16"/>
                    <a:pt x="190" y="16"/>
                  </a:cubicBezTo>
                  <a:cubicBezTo>
                    <a:pt x="169" y="16"/>
                    <a:pt x="162" y="23"/>
                    <a:pt x="180" y="38"/>
                  </a:cubicBezTo>
                  <a:cubicBezTo>
                    <a:pt x="197" y="49"/>
                    <a:pt x="189" y="58"/>
                    <a:pt x="167" y="58"/>
                  </a:cubicBezTo>
                  <a:cubicBezTo>
                    <a:pt x="156" y="58"/>
                    <a:pt x="142" y="56"/>
                    <a:pt x="125" y="51"/>
                  </a:cubicBezTo>
                  <a:cubicBezTo>
                    <a:pt x="93" y="41"/>
                    <a:pt x="93" y="38"/>
                    <a:pt x="114" y="34"/>
                  </a:cubicBezTo>
                  <a:cubicBezTo>
                    <a:pt x="128" y="30"/>
                    <a:pt x="132" y="17"/>
                    <a:pt x="122" y="10"/>
                  </a:cubicBezTo>
                  <a:cubicBezTo>
                    <a:pt x="115" y="3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1" name="Google Shape;4951;p35"/>
            <p:cNvSpPr/>
            <p:nvPr/>
          </p:nvSpPr>
          <p:spPr>
            <a:xfrm>
              <a:off x="5749225" y="128530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46" y="0"/>
                  </a:moveTo>
                  <a:cubicBezTo>
                    <a:pt x="43" y="0"/>
                    <a:pt x="39" y="1"/>
                    <a:pt x="36" y="2"/>
                  </a:cubicBezTo>
                  <a:cubicBezTo>
                    <a:pt x="15" y="6"/>
                    <a:pt x="1" y="13"/>
                    <a:pt x="1" y="16"/>
                  </a:cubicBezTo>
                  <a:cubicBezTo>
                    <a:pt x="4" y="20"/>
                    <a:pt x="22" y="30"/>
                    <a:pt x="46" y="40"/>
                  </a:cubicBezTo>
                  <a:cubicBezTo>
                    <a:pt x="59" y="46"/>
                    <a:pt x="68" y="48"/>
                    <a:pt x="74" y="48"/>
                  </a:cubicBezTo>
                  <a:cubicBezTo>
                    <a:pt x="84" y="48"/>
                    <a:pt x="84" y="41"/>
                    <a:pt x="78" y="23"/>
                  </a:cubicBezTo>
                  <a:cubicBezTo>
                    <a:pt x="74" y="10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2" name="Google Shape;4952;p35"/>
            <p:cNvSpPr/>
            <p:nvPr/>
          </p:nvSpPr>
          <p:spPr>
            <a:xfrm>
              <a:off x="5749325" y="1279525"/>
              <a:ext cx="2625" cy="825"/>
            </a:xfrm>
            <a:custGeom>
              <a:avLst/>
              <a:gdLst/>
              <a:ahLst/>
              <a:cxnLst/>
              <a:rect l="l" t="t" r="r" b="b"/>
              <a:pathLst>
                <a:path w="105" h="33" extrusionOk="0">
                  <a:moveTo>
                    <a:pt x="11" y="1"/>
                  </a:moveTo>
                  <a:cubicBezTo>
                    <a:pt x="0" y="4"/>
                    <a:pt x="0" y="15"/>
                    <a:pt x="14" y="22"/>
                  </a:cubicBezTo>
                  <a:cubicBezTo>
                    <a:pt x="21" y="29"/>
                    <a:pt x="33" y="32"/>
                    <a:pt x="47" y="32"/>
                  </a:cubicBezTo>
                  <a:cubicBezTo>
                    <a:pt x="54" y="32"/>
                    <a:pt x="62" y="31"/>
                    <a:pt x="69" y="29"/>
                  </a:cubicBezTo>
                  <a:cubicBezTo>
                    <a:pt x="104" y="22"/>
                    <a:pt x="101" y="18"/>
                    <a:pt x="69" y="8"/>
                  </a:cubicBezTo>
                  <a:cubicBezTo>
                    <a:pt x="45" y="1"/>
                    <a:pt x="21" y="1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3" name="Google Shape;4953;p35"/>
            <p:cNvSpPr/>
            <p:nvPr/>
          </p:nvSpPr>
          <p:spPr>
            <a:xfrm>
              <a:off x="5765550" y="1327725"/>
              <a:ext cx="1850" cy="600"/>
            </a:xfrm>
            <a:custGeom>
              <a:avLst/>
              <a:gdLst/>
              <a:ahLst/>
              <a:cxnLst/>
              <a:rect l="l" t="t" r="r" b="b"/>
              <a:pathLst>
                <a:path w="74" h="24" extrusionOk="0">
                  <a:moveTo>
                    <a:pt x="16" y="1"/>
                  </a:moveTo>
                  <a:cubicBezTo>
                    <a:pt x="0" y="1"/>
                    <a:pt x="4" y="5"/>
                    <a:pt x="28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4" y="23"/>
                    <a:pt x="68" y="22"/>
                    <a:pt x="70" y="19"/>
                  </a:cubicBezTo>
                  <a:cubicBezTo>
                    <a:pt x="73" y="9"/>
                    <a:pt x="59" y="2"/>
                    <a:pt x="35" y="2"/>
                  </a:cubicBezTo>
                  <a:cubicBezTo>
                    <a:pt x="27" y="1"/>
                    <a:pt x="20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4" name="Google Shape;4954;p35"/>
            <p:cNvSpPr/>
            <p:nvPr/>
          </p:nvSpPr>
          <p:spPr>
            <a:xfrm>
              <a:off x="5690600" y="1088600"/>
              <a:ext cx="1325" cy="775"/>
            </a:xfrm>
            <a:custGeom>
              <a:avLst/>
              <a:gdLst/>
              <a:ahLst/>
              <a:cxnLst/>
              <a:rect l="l" t="t" r="r" b="b"/>
              <a:pathLst>
                <a:path w="53" h="31" extrusionOk="0">
                  <a:moveTo>
                    <a:pt x="27" y="1"/>
                  </a:moveTo>
                  <a:cubicBezTo>
                    <a:pt x="25" y="1"/>
                    <a:pt x="23" y="1"/>
                    <a:pt x="21" y="1"/>
                  </a:cubicBezTo>
                  <a:cubicBezTo>
                    <a:pt x="8" y="6"/>
                    <a:pt x="0" y="9"/>
                    <a:pt x="0" y="16"/>
                  </a:cubicBezTo>
                  <a:cubicBezTo>
                    <a:pt x="0" y="19"/>
                    <a:pt x="15" y="26"/>
                    <a:pt x="29" y="30"/>
                  </a:cubicBezTo>
                  <a:cubicBezTo>
                    <a:pt x="31" y="30"/>
                    <a:pt x="33" y="31"/>
                    <a:pt x="35" y="31"/>
                  </a:cubicBezTo>
                  <a:cubicBezTo>
                    <a:pt x="45" y="31"/>
                    <a:pt x="52" y="25"/>
                    <a:pt x="49" y="16"/>
                  </a:cubicBezTo>
                  <a:cubicBezTo>
                    <a:pt x="46" y="7"/>
                    <a:pt x="36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5" name="Google Shape;4955;p35"/>
            <p:cNvSpPr/>
            <p:nvPr/>
          </p:nvSpPr>
          <p:spPr>
            <a:xfrm>
              <a:off x="5692000" y="1092675"/>
              <a:ext cx="4350" cy="1275"/>
            </a:xfrm>
            <a:custGeom>
              <a:avLst/>
              <a:gdLst/>
              <a:ahLst/>
              <a:cxnLst/>
              <a:rect l="l" t="t" r="r" b="b"/>
              <a:pathLst>
                <a:path w="174" h="51" extrusionOk="0">
                  <a:moveTo>
                    <a:pt x="103" y="0"/>
                  </a:moveTo>
                  <a:cubicBezTo>
                    <a:pt x="85" y="0"/>
                    <a:pt x="64" y="3"/>
                    <a:pt x="42" y="9"/>
                  </a:cubicBezTo>
                  <a:cubicBezTo>
                    <a:pt x="18" y="16"/>
                    <a:pt x="0" y="30"/>
                    <a:pt x="3" y="40"/>
                  </a:cubicBezTo>
                  <a:cubicBezTo>
                    <a:pt x="5" y="46"/>
                    <a:pt x="11" y="50"/>
                    <a:pt x="17" y="50"/>
                  </a:cubicBezTo>
                  <a:cubicBezTo>
                    <a:pt x="22" y="50"/>
                    <a:pt x="27" y="48"/>
                    <a:pt x="31" y="43"/>
                  </a:cubicBezTo>
                  <a:cubicBezTo>
                    <a:pt x="36" y="38"/>
                    <a:pt x="49" y="36"/>
                    <a:pt x="64" y="36"/>
                  </a:cubicBezTo>
                  <a:cubicBezTo>
                    <a:pt x="79" y="36"/>
                    <a:pt x="97" y="38"/>
                    <a:pt x="114" y="43"/>
                  </a:cubicBezTo>
                  <a:cubicBezTo>
                    <a:pt x="135" y="48"/>
                    <a:pt x="149" y="50"/>
                    <a:pt x="158" y="50"/>
                  </a:cubicBezTo>
                  <a:cubicBezTo>
                    <a:pt x="172" y="50"/>
                    <a:pt x="174" y="44"/>
                    <a:pt x="170" y="30"/>
                  </a:cubicBezTo>
                  <a:cubicBezTo>
                    <a:pt x="166" y="11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6" name="Google Shape;4956;p35"/>
            <p:cNvSpPr/>
            <p:nvPr/>
          </p:nvSpPr>
          <p:spPr>
            <a:xfrm>
              <a:off x="5753225" y="1279425"/>
              <a:ext cx="1400" cy="1275"/>
            </a:xfrm>
            <a:custGeom>
              <a:avLst/>
              <a:gdLst/>
              <a:ahLst/>
              <a:cxnLst/>
              <a:rect l="l" t="t" r="r" b="b"/>
              <a:pathLst>
                <a:path w="56" h="51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5"/>
                    <a:pt x="11" y="16"/>
                    <a:pt x="4" y="26"/>
                  </a:cubicBezTo>
                  <a:cubicBezTo>
                    <a:pt x="1" y="36"/>
                    <a:pt x="1" y="43"/>
                    <a:pt x="11" y="50"/>
                  </a:cubicBezTo>
                  <a:cubicBezTo>
                    <a:pt x="12" y="50"/>
                    <a:pt x="13" y="51"/>
                    <a:pt x="14" y="51"/>
                  </a:cubicBezTo>
                  <a:cubicBezTo>
                    <a:pt x="21" y="51"/>
                    <a:pt x="33" y="40"/>
                    <a:pt x="42" y="26"/>
                  </a:cubicBezTo>
                  <a:cubicBezTo>
                    <a:pt x="54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7" name="Google Shape;4957;p35"/>
            <p:cNvSpPr/>
            <p:nvPr/>
          </p:nvSpPr>
          <p:spPr>
            <a:xfrm>
              <a:off x="5754950" y="1285950"/>
              <a:ext cx="1825" cy="750"/>
            </a:xfrm>
            <a:custGeom>
              <a:avLst/>
              <a:gdLst/>
              <a:ahLst/>
              <a:cxnLst/>
              <a:rect l="l" t="t" r="r" b="b"/>
              <a:pathLst>
                <a:path w="73" h="30" extrusionOk="0">
                  <a:moveTo>
                    <a:pt x="49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1" y="8"/>
                    <a:pt x="1" y="14"/>
                    <a:pt x="1" y="18"/>
                  </a:cubicBezTo>
                  <a:cubicBezTo>
                    <a:pt x="1" y="22"/>
                    <a:pt x="18" y="28"/>
                    <a:pt x="39" y="28"/>
                  </a:cubicBezTo>
                  <a:cubicBezTo>
                    <a:pt x="43" y="29"/>
                    <a:pt x="46" y="29"/>
                    <a:pt x="49" y="29"/>
                  </a:cubicBezTo>
                  <a:cubicBezTo>
                    <a:pt x="64" y="29"/>
                    <a:pt x="73" y="23"/>
                    <a:pt x="70" y="14"/>
                  </a:cubicBezTo>
                  <a:cubicBezTo>
                    <a:pt x="68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8" name="Google Shape;4958;p35"/>
            <p:cNvSpPr/>
            <p:nvPr/>
          </p:nvSpPr>
          <p:spPr>
            <a:xfrm>
              <a:off x="5768125" y="1327900"/>
              <a:ext cx="1425" cy="775"/>
            </a:xfrm>
            <a:custGeom>
              <a:avLst/>
              <a:gdLst/>
              <a:ahLst/>
              <a:cxnLst/>
              <a:rect l="l" t="t" r="r" b="b"/>
              <a:pathLst>
                <a:path w="57" h="31" extrusionOk="0">
                  <a:moveTo>
                    <a:pt x="29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12" y="2"/>
                    <a:pt x="1" y="9"/>
                    <a:pt x="4" y="16"/>
                  </a:cubicBezTo>
                  <a:cubicBezTo>
                    <a:pt x="4" y="19"/>
                    <a:pt x="18" y="26"/>
                    <a:pt x="33" y="30"/>
                  </a:cubicBezTo>
                  <a:cubicBezTo>
                    <a:pt x="35" y="30"/>
                    <a:pt x="37" y="31"/>
                    <a:pt x="39" y="31"/>
                  </a:cubicBezTo>
                  <a:cubicBezTo>
                    <a:pt x="49" y="31"/>
                    <a:pt x="56" y="24"/>
                    <a:pt x="53" y="16"/>
                  </a:cubicBezTo>
                  <a:cubicBezTo>
                    <a:pt x="51" y="7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9" name="Google Shape;4959;p35"/>
            <p:cNvSpPr/>
            <p:nvPr/>
          </p:nvSpPr>
          <p:spPr>
            <a:xfrm>
              <a:off x="5754275" y="1276150"/>
              <a:ext cx="1325" cy="2025"/>
            </a:xfrm>
            <a:custGeom>
              <a:avLst/>
              <a:gdLst/>
              <a:ahLst/>
              <a:cxnLst/>
              <a:rect l="l" t="t" r="r" b="b"/>
              <a:pathLst>
                <a:path w="53" h="81" extrusionOk="0">
                  <a:moveTo>
                    <a:pt x="17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4" y="4"/>
                    <a:pt x="0" y="22"/>
                    <a:pt x="10" y="46"/>
                  </a:cubicBezTo>
                  <a:cubicBezTo>
                    <a:pt x="17" y="67"/>
                    <a:pt x="28" y="81"/>
                    <a:pt x="38" y="81"/>
                  </a:cubicBezTo>
                  <a:cubicBezTo>
                    <a:pt x="49" y="77"/>
                    <a:pt x="52" y="60"/>
                    <a:pt x="45" y="35"/>
                  </a:cubicBezTo>
                  <a:cubicBezTo>
                    <a:pt x="39" y="16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0" name="Google Shape;4960;p35"/>
            <p:cNvSpPr/>
            <p:nvPr/>
          </p:nvSpPr>
          <p:spPr>
            <a:xfrm>
              <a:off x="5756100" y="1279700"/>
              <a:ext cx="975" cy="1225"/>
            </a:xfrm>
            <a:custGeom>
              <a:avLst/>
              <a:gdLst/>
              <a:ahLst/>
              <a:cxnLst/>
              <a:rect l="l" t="t" r="r" b="b"/>
              <a:pathLst>
                <a:path w="39" h="49" extrusionOk="0">
                  <a:moveTo>
                    <a:pt x="15" y="0"/>
                  </a:moveTo>
                  <a:cubicBezTo>
                    <a:pt x="5" y="0"/>
                    <a:pt x="1" y="10"/>
                    <a:pt x="7" y="22"/>
                  </a:cubicBezTo>
                  <a:cubicBezTo>
                    <a:pt x="12" y="40"/>
                    <a:pt x="17" y="49"/>
                    <a:pt x="21" y="49"/>
                  </a:cubicBezTo>
                  <a:cubicBezTo>
                    <a:pt x="26" y="49"/>
                    <a:pt x="30" y="42"/>
                    <a:pt x="35" y="29"/>
                  </a:cubicBezTo>
                  <a:cubicBezTo>
                    <a:pt x="38" y="15"/>
                    <a:pt x="35" y="5"/>
                    <a:pt x="21" y="1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1" name="Google Shape;4961;p35"/>
            <p:cNvSpPr/>
            <p:nvPr/>
          </p:nvSpPr>
          <p:spPr>
            <a:xfrm>
              <a:off x="5772825" y="1329050"/>
              <a:ext cx="19275" cy="2925"/>
            </a:xfrm>
            <a:custGeom>
              <a:avLst/>
              <a:gdLst/>
              <a:ahLst/>
              <a:cxnLst/>
              <a:rect l="l" t="t" r="r" b="b"/>
              <a:pathLst>
                <a:path w="771" h="117" extrusionOk="0">
                  <a:moveTo>
                    <a:pt x="82" y="1"/>
                  </a:moveTo>
                  <a:cubicBezTo>
                    <a:pt x="56" y="1"/>
                    <a:pt x="36" y="3"/>
                    <a:pt x="29" y="8"/>
                  </a:cubicBezTo>
                  <a:cubicBezTo>
                    <a:pt x="0" y="26"/>
                    <a:pt x="4" y="29"/>
                    <a:pt x="39" y="36"/>
                  </a:cubicBezTo>
                  <a:cubicBezTo>
                    <a:pt x="45" y="36"/>
                    <a:pt x="51" y="37"/>
                    <a:pt x="57" y="37"/>
                  </a:cubicBezTo>
                  <a:cubicBezTo>
                    <a:pt x="76" y="37"/>
                    <a:pt x="94" y="33"/>
                    <a:pt x="101" y="26"/>
                  </a:cubicBezTo>
                  <a:cubicBezTo>
                    <a:pt x="106" y="21"/>
                    <a:pt x="110" y="19"/>
                    <a:pt x="114" y="19"/>
                  </a:cubicBezTo>
                  <a:cubicBezTo>
                    <a:pt x="119" y="19"/>
                    <a:pt x="123" y="23"/>
                    <a:pt x="125" y="29"/>
                  </a:cubicBezTo>
                  <a:cubicBezTo>
                    <a:pt x="128" y="36"/>
                    <a:pt x="137" y="42"/>
                    <a:pt x="150" y="42"/>
                  </a:cubicBezTo>
                  <a:cubicBezTo>
                    <a:pt x="155" y="42"/>
                    <a:pt x="161" y="41"/>
                    <a:pt x="167" y="39"/>
                  </a:cubicBezTo>
                  <a:cubicBezTo>
                    <a:pt x="170" y="38"/>
                    <a:pt x="175" y="38"/>
                    <a:pt x="181" y="38"/>
                  </a:cubicBezTo>
                  <a:cubicBezTo>
                    <a:pt x="210" y="38"/>
                    <a:pt x="264" y="45"/>
                    <a:pt x="316" y="56"/>
                  </a:cubicBezTo>
                  <a:cubicBezTo>
                    <a:pt x="361" y="66"/>
                    <a:pt x="397" y="72"/>
                    <a:pt x="415" y="72"/>
                  </a:cubicBezTo>
                  <a:cubicBezTo>
                    <a:pt x="424" y="72"/>
                    <a:pt x="429" y="70"/>
                    <a:pt x="427" y="67"/>
                  </a:cubicBezTo>
                  <a:cubicBezTo>
                    <a:pt x="427" y="65"/>
                    <a:pt x="430" y="63"/>
                    <a:pt x="434" y="63"/>
                  </a:cubicBezTo>
                  <a:cubicBezTo>
                    <a:pt x="443" y="63"/>
                    <a:pt x="459" y="68"/>
                    <a:pt x="479" y="77"/>
                  </a:cubicBezTo>
                  <a:cubicBezTo>
                    <a:pt x="494" y="85"/>
                    <a:pt x="511" y="88"/>
                    <a:pt x="525" y="88"/>
                  </a:cubicBezTo>
                  <a:cubicBezTo>
                    <a:pt x="537" y="88"/>
                    <a:pt x="547" y="86"/>
                    <a:pt x="552" y="81"/>
                  </a:cubicBezTo>
                  <a:cubicBezTo>
                    <a:pt x="557" y="78"/>
                    <a:pt x="562" y="76"/>
                    <a:pt x="567" y="76"/>
                  </a:cubicBezTo>
                  <a:cubicBezTo>
                    <a:pt x="573" y="76"/>
                    <a:pt x="578" y="78"/>
                    <a:pt x="580" y="84"/>
                  </a:cubicBezTo>
                  <a:cubicBezTo>
                    <a:pt x="582" y="90"/>
                    <a:pt x="586" y="94"/>
                    <a:pt x="592" y="94"/>
                  </a:cubicBezTo>
                  <a:cubicBezTo>
                    <a:pt x="596" y="94"/>
                    <a:pt x="600" y="92"/>
                    <a:pt x="604" y="88"/>
                  </a:cubicBezTo>
                  <a:cubicBezTo>
                    <a:pt x="608" y="84"/>
                    <a:pt x="613" y="83"/>
                    <a:pt x="621" y="83"/>
                  </a:cubicBezTo>
                  <a:cubicBezTo>
                    <a:pt x="635" y="83"/>
                    <a:pt x="656" y="90"/>
                    <a:pt x="677" y="101"/>
                  </a:cubicBezTo>
                  <a:cubicBezTo>
                    <a:pt x="694" y="111"/>
                    <a:pt x="710" y="116"/>
                    <a:pt x="724" y="116"/>
                  </a:cubicBezTo>
                  <a:cubicBezTo>
                    <a:pt x="735" y="116"/>
                    <a:pt x="744" y="113"/>
                    <a:pt x="750" y="105"/>
                  </a:cubicBezTo>
                  <a:cubicBezTo>
                    <a:pt x="771" y="88"/>
                    <a:pt x="729" y="74"/>
                    <a:pt x="607" y="56"/>
                  </a:cubicBezTo>
                  <a:cubicBezTo>
                    <a:pt x="547" y="50"/>
                    <a:pt x="491" y="46"/>
                    <a:pt x="457" y="46"/>
                  </a:cubicBezTo>
                  <a:cubicBezTo>
                    <a:pt x="438" y="46"/>
                    <a:pt x="426" y="47"/>
                    <a:pt x="424" y="50"/>
                  </a:cubicBezTo>
                  <a:cubicBezTo>
                    <a:pt x="419" y="53"/>
                    <a:pt x="412" y="54"/>
                    <a:pt x="403" y="54"/>
                  </a:cubicBezTo>
                  <a:cubicBezTo>
                    <a:pt x="392" y="54"/>
                    <a:pt x="380" y="52"/>
                    <a:pt x="368" y="46"/>
                  </a:cubicBezTo>
                  <a:cubicBezTo>
                    <a:pt x="316" y="22"/>
                    <a:pt x="166" y="1"/>
                    <a:pt x="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2" name="Google Shape;4962;p35"/>
            <p:cNvSpPr/>
            <p:nvPr/>
          </p:nvSpPr>
          <p:spPr>
            <a:xfrm>
              <a:off x="5780925" y="134187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0"/>
                  </a:moveTo>
                  <a:cubicBezTo>
                    <a:pt x="1" y="0"/>
                    <a:pt x="6" y="5"/>
                    <a:pt x="27" y="15"/>
                  </a:cubicBezTo>
                  <a:cubicBezTo>
                    <a:pt x="36" y="21"/>
                    <a:pt x="47" y="23"/>
                    <a:pt x="55" y="23"/>
                  </a:cubicBezTo>
                  <a:cubicBezTo>
                    <a:pt x="62" y="23"/>
                    <a:pt x="67" y="22"/>
                    <a:pt x="68" y="19"/>
                  </a:cubicBezTo>
                  <a:cubicBezTo>
                    <a:pt x="75" y="12"/>
                    <a:pt x="58" y="1"/>
                    <a:pt x="34" y="1"/>
                  </a:cubicBezTo>
                  <a:cubicBezTo>
                    <a:pt x="26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3" name="Google Shape;4963;p35"/>
            <p:cNvSpPr/>
            <p:nvPr/>
          </p:nvSpPr>
          <p:spPr>
            <a:xfrm>
              <a:off x="5783875" y="135122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1"/>
                  </a:moveTo>
                  <a:cubicBezTo>
                    <a:pt x="0" y="1"/>
                    <a:pt x="5" y="5"/>
                    <a:pt x="27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5" y="23"/>
                    <a:pt x="70" y="22"/>
                    <a:pt x="72" y="20"/>
                  </a:cubicBezTo>
                  <a:cubicBezTo>
                    <a:pt x="75" y="13"/>
                    <a:pt x="58" y="2"/>
                    <a:pt x="34" y="2"/>
                  </a:cubicBezTo>
                  <a:cubicBezTo>
                    <a:pt x="26" y="1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4" name="Google Shape;4964;p35"/>
            <p:cNvSpPr/>
            <p:nvPr/>
          </p:nvSpPr>
          <p:spPr>
            <a:xfrm>
              <a:off x="5702825" y="1089200"/>
              <a:ext cx="2850" cy="875"/>
            </a:xfrm>
            <a:custGeom>
              <a:avLst/>
              <a:gdLst/>
              <a:ahLst/>
              <a:cxnLst/>
              <a:rect l="l" t="t" r="r" b="b"/>
              <a:pathLst>
                <a:path w="114" h="35" extrusionOk="0">
                  <a:moveTo>
                    <a:pt x="32" y="1"/>
                  </a:moveTo>
                  <a:cubicBezTo>
                    <a:pt x="26" y="1"/>
                    <a:pt x="19" y="1"/>
                    <a:pt x="14" y="2"/>
                  </a:cubicBezTo>
                  <a:cubicBezTo>
                    <a:pt x="1" y="6"/>
                    <a:pt x="14" y="19"/>
                    <a:pt x="43" y="27"/>
                  </a:cubicBezTo>
                  <a:cubicBezTo>
                    <a:pt x="58" y="32"/>
                    <a:pt x="73" y="35"/>
                    <a:pt x="85" y="35"/>
                  </a:cubicBezTo>
                  <a:cubicBezTo>
                    <a:pt x="94" y="35"/>
                    <a:pt x="102" y="33"/>
                    <a:pt x="105" y="30"/>
                  </a:cubicBezTo>
                  <a:cubicBezTo>
                    <a:pt x="113" y="15"/>
                    <a:pt x="66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5" name="Google Shape;4965;p35"/>
            <p:cNvSpPr/>
            <p:nvPr/>
          </p:nvSpPr>
          <p:spPr>
            <a:xfrm>
              <a:off x="5784275" y="1342650"/>
              <a:ext cx="1325" cy="850"/>
            </a:xfrm>
            <a:custGeom>
              <a:avLst/>
              <a:gdLst/>
              <a:ahLst/>
              <a:cxnLst/>
              <a:rect l="l" t="t" r="r" b="b"/>
              <a:pathLst>
                <a:path w="53" h="34" extrusionOk="0">
                  <a:moveTo>
                    <a:pt x="17" y="1"/>
                  </a:moveTo>
                  <a:cubicBezTo>
                    <a:pt x="7" y="1"/>
                    <a:pt x="1" y="7"/>
                    <a:pt x="4" y="15"/>
                  </a:cubicBezTo>
                  <a:cubicBezTo>
                    <a:pt x="7" y="25"/>
                    <a:pt x="18" y="33"/>
                    <a:pt x="27" y="33"/>
                  </a:cubicBezTo>
                  <a:cubicBezTo>
                    <a:pt x="29" y="33"/>
                    <a:pt x="30" y="33"/>
                    <a:pt x="32" y="33"/>
                  </a:cubicBezTo>
                  <a:cubicBezTo>
                    <a:pt x="45" y="29"/>
                    <a:pt x="53" y="23"/>
                    <a:pt x="53" y="15"/>
                  </a:cubicBezTo>
                  <a:cubicBezTo>
                    <a:pt x="53" y="12"/>
                    <a:pt x="39" y="5"/>
                    <a:pt x="24" y="2"/>
                  </a:cubicBezTo>
                  <a:cubicBezTo>
                    <a:pt x="22" y="1"/>
                    <a:pt x="19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6" name="Google Shape;4966;p35"/>
            <p:cNvSpPr/>
            <p:nvPr/>
          </p:nvSpPr>
          <p:spPr>
            <a:xfrm>
              <a:off x="5770500" y="1289450"/>
              <a:ext cx="1650" cy="1325"/>
            </a:xfrm>
            <a:custGeom>
              <a:avLst/>
              <a:gdLst/>
              <a:ahLst/>
              <a:cxnLst/>
              <a:rect l="l" t="t" r="r" b="b"/>
              <a:pathLst>
                <a:path w="66" h="53" extrusionOk="0">
                  <a:moveTo>
                    <a:pt x="45" y="1"/>
                  </a:moveTo>
                  <a:cubicBezTo>
                    <a:pt x="42" y="1"/>
                    <a:pt x="38" y="1"/>
                    <a:pt x="34" y="3"/>
                  </a:cubicBezTo>
                  <a:cubicBezTo>
                    <a:pt x="0" y="10"/>
                    <a:pt x="0" y="44"/>
                    <a:pt x="38" y="52"/>
                  </a:cubicBezTo>
                  <a:cubicBezTo>
                    <a:pt x="40" y="52"/>
                    <a:pt x="42" y="52"/>
                    <a:pt x="43" y="52"/>
                  </a:cubicBezTo>
                  <a:cubicBezTo>
                    <a:pt x="54" y="52"/>
                    <a:pt x="63" y="42"/>
                    <a:pt x="63" y="28"/>
                  </a:cubicBezTo>
                  <a:cubicBezTo>
                    <a:pt x="65" y="11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7" name="Google Shape;4967;p35"/>
            <p:cNvSpPr/>
            <p:nvPr/>
          </p:nvSpPr>
          <p:spPr>
            <a:xfrm>
              <a:off x="5707650" y="1089300"/>
              <a:ext cx="3700" cy="1300"/>
            </a:xfrm>
            <a:custGeom>
              <a:avLst/>
              <a:gdLst/>
              <a:ahLst/>
              <a:cxnLst/>
              <a:rect l="l" t="t" r="r" b="b"/>
              <a:pathLst>
                <a:path w="148" h="52" extrusionOk="0">
                  <a:moveTo>
                    <a:pt x="27" y="1"/>
                  </a:moveTo>
                  <a:cubicBezTo>
                    <a:pt x="9" y="1"/>
                    <a:pt x="0" y="5"/>
                    <a:pt x="5" y="15"/>
                  </a:cubicBezTo>
                  <a:cubicBezTo>
                    <a:pt x="8" y="31"/>
                    <a:pt x="74" y="51"/>
                    <a:pt x="111" y="51"/>
                  </a:cubicBezTo>
                  <a:cubicBezTo>
                    <a:pt x="115" y="51"/>
                    <a:pt x="120" y="51"/>
                    <a:pt x="124" y="50"/>
                  </a:cubicBezTo>
                  <a:cubicBezTo>
                    <a:pt x="148" y="43"/>
                    <a:pt x="99" y="12"/>
                    <a:pt x="47" y="2"/>
                  </a:cubicBezTo>
                  <a:cubicBezTo>
                    <a:pt x="40" y="1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8" name="Google Shape;4968;p35"/>
            <p:cNvSpPr/>
            <p:nvPr/>
          </p:nvSpPr>
          <p:spPr>
            <a:xfrm>
              <a:off x="5790575" y="1350300"/>
              <a:ext cx="3275" cy="1600"/>
            </a:xfrm>
            <a:custGeom>
              <a:avLst/>
              <a:gdLst/>
              <a:ahLst/>
              <a:cxnLst/>
              <a:rect l="l" t="t" r="r" b="b"/>
              <a:pathLst>
                <a:path w="131" h="64" extrusionOk="0">
                  <a:moveTo>
                    <a:pt x="44" y="1"/>
                  </a:moveTo>
                  <a:cubicBezTo>
                    <a:pt x="32" y="1"/>
                    <a:pt x="22" y="8"/>
                    <a:pt x="12" y="22"/>
                  </a:cubicBezTo>
                  <a:cubicBezTo>
                    <a:pt x="3" y="37"/>
                    <a:pt x="0" y="45"/>
                    <a:pt x="6" y="45"/>
                  </a:cubicBezTo>
                  <a:cubicBezTo>
                    <a:pt x="11" y="45"/>
                    <a:pt x="21" y="40"/>
                    <a:pt x="36" y="29"/>
                  </a:cubicBezTo>
                  <a:cubicBezTo>
                    <a:pt x="45" y="23"/>
                    <a:pt x="52" y="20"/>
                    <a:pt x="57" y="20"/>
                  </a:cubicBezTo>
                  <a:cubicBezTo>
                    <a:pt x="64" y="20"/>
                    <a:pt x="68" y="26"/>
                    <a:pt x="68" y="36"/>
                  </a:cubicBezTo>
                  <a:cubicBezTo>
                    <a:pt x="71" y="50"/>
                    <a:pt x="85" y="63"/>
                    <a:pt x="102" y="63"/>
                  </a:cubicBezTo>
                  <a:cubicBezTo>
                    <a:pt x="130" y="63"/>
                    <a:pt x="130" y="60"/>
                    <a:pt x="99" y="32"/>
                  </a:cubicBezTo>
                  <a:cubicBezTo>
                    <a:pt x="76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9" name="Google Shape;4969;p35"/>
            <p:cNvSpPr/>
            <p:nvPr/>
          </p:nvSpPr>
          <p:spPr>
            <a:xfrm>
              <a:off x="5772475" y="1289125"/>
              <a:ext cx="1325" cy="1725"/>
            </a:xfrm>
            <a:custGeom>
              <a:avLst/>
              <a:gdLst/>
              <a:ahLst/>
              <a:cxnLst/>
              <a:rect l="l" t="t" r="r" b="b"/>
              <a:pathLst>
                <a:path w="53" h="69" extrusionOk="0">
                  <a:moveTo>
                    <a:pt x="46" y="1"/>
                  </a:moveTo>
                  <a:cubicBezTo>
                    <a:pt x="42" y="1"/>
                    <a:pt x="36" y="7"/>
                    <a:pt x="28" y="20"/>
                  </a:cubicBezTo>
                  <a:cubicBezTo>
                    <a:pt x="1" y="54"/>
                    <a:pt x="1" y="61"/>
                    <a:pt x="32" y="68"/>
                  </a:cubicBezTo>
                  <a:cubicBezTo>
                    <a:pt x="33" y="68"/>
                    <a:pt x="34" y="68"/>
                    <a:pt x="34" y="68"/>
                  </a:cubicBezTo>
                  <a:cubicBezTo>
                    <a:pt x="44" y="68"/>
                    <a:pt x="53" y="52"/>
                    <a:pt x="53" y="30"/>
                  </a:cubicBezTo>
                  <a:cubicBezTo>
                    <a:pt x="53" y="10"/>
                    <a:pt x="51" y="1"/>
                    <a:pt x="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0" name="Google Shape;4970;p35"/>
            <p:cNvSpPr/>
            <p:nvPr/>
          </p:nvSpPr>
          <p:spPr>
            <a:xfrm>
              <a:off x="5774500" y="1289675"/>
              <a:ext cx="4375" cy="1450"/>
            </a:xfrm>
            <a:custGeom>
              <a:avLst/>
              <a:gdLst/>
              <a:ahLst/>
              <a:cxnLst/>
              <a:rect l="l" t="t" r="r" b="b"/>
              <a:pathLst>
                <a:path w="175" h="58" extrusionOk="0">
                  <a:moveTo>
                    <a:pt x="62" y="0"/>
                  </a:moveTo>
                  <a:cubicBezTo>
                    <a:pt x="49" y="0"/>
                    <a:pt x="40" y="7"/>
                    <a:pt x="31" y="22"/>
                  </a:cubicBezTo>
                  <a:cubicBezTo>
                    <a:pt x="9" y="48"/>
                    <a:pt x="1" y="58"/>
                    <a:pt x="10" y="58"/>
                  </a:cubicBezTo>
                  <a:cubicBezTo>
                    <a:pt x="15" y="58"/>
                    <a:pt x="27" y="55"/>
                    <a:pt x="45" y="49"/>
                  </a:cubicBezTo>
                  <a:cubicBezTo>
                    <a:pt x="66" y="43"/>
                    <a:pt x="103" y="43"/>
                    <a:pt x="135" y="43"/>
                  </a:cubicBezTo>
                  <a:cubicBezTo>
                    <a:pt x="146" y="44"/>
                    <a:pt x="155" y="44"/>
                    <a:pt x="160" y="44"/>
                  </a:cubicBezTo>
                  <a:cubicBezTo>
                    <a:pt x="174" y="44"/>
                    <a:pt x="161" y="39"/>
                    <a:pt x="117" y="19"/>
                  </a:cubicBezTo>
                  <a:cubicBezTo>
                    <a:pt x="92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1" name="Google Shape;4971;p35"/>
            <p:cNvSpPr/>
            <p:nvPr/>
          </p:nvSpPr>
          <p:spPr>
            <a:xfrm>
              <a:off x="5712375" y="1089750"/>
              <a:ext cx="2275" cy="1125"/>
            </a:xfrm>
            <a:custGeom>
              <a:avLst/>
              <a:gdLst/>
              <a:ahLst/>
              <a:cxnLst/>
              <a:rect l="l" t="t" r="r" b="b"/>
              <a:pathLst>
                <a:path w="91" h="45" extrusionOk="0">
                  <a:moveTo>
                    <a:pt x="60" y="1"/>
                  </a:moveTo>
                  <a:cubicBezTo>
                    <a:pt x="53" y="1"/>
                    <a:pt x="44" y="2"/>
                    <a:pt x="35" y="5"/>
                  </a:cubicBezTo>
                  <a:cubicBezTo>
                    <a:pt x="11" y="11"/>
                    <a:pt x="0" y="25"/>
                    <a:pt x="11" y="32"/>
                  </a:cubicBezTo>
                  <a:cubicBezTo>
                    <a:pt x="19" y="40"/>
                    <a:pt x="34" y="44"/>
                    <a:pt x="49" y="44"/>
                  </a:cubicBezTo>
                  <a:cubicBezTo>
                    <a:pt x="54" y="44"/>
                    <a:pt x="58" y="44"/>
                    <a:pt x="63" y="43"/>
                  </a:cubicBezTo>
                  <a:cubicBezTo>
                    <a:pt x="80" y="35"/>
                    <a:pt x="90" y="25"/>
                    <a:pt x="87" y="15"/>
                  </a:cubicBezTo>
                  <a:cubicBezTo>
                    <a:pt x="85" y="6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2" name="Google Shape;4972;p35"/>
            <p:cNvSpPr/>
            <p:nvPr/>
          </p:nvSpPr>
          <p:spPr>
            <a:xfrm>
              <a:off x="5797975" y="1351425"/>
              <a:ext cx="4450" cy="925"/>
            </a:xfrm>
            <a:custGeom>
              <a:avLst/>
              <a:gdLst/>
              <a:ahLst/>
              <a:cxnLst/>
              <a:rect l="l" t="t" r="r" b="b"/>
              <a:pathLst>
                <a:path w="178" h="37" extrusionOk="0">
                  <a:moveTo>
                    <a:pt x="73" y="1"/>
                  </a:moveTo>
                  <a:cubicBezTo>
                    <a:pt x="28" y="1"/>
                    <a:pt x="1" y="5"/>
                    <a:pt x="4" y="15"/>
                  </a:cubicBezTo>
                  <a:cubicBezTo>
                    <a:pt x="4" y="26"/>
                    <a:pt x="28" y="32"/>
                    <a:pt x="49" y="32"/>
                  </a:cubicBezTo>
                  <a:cubicBezTo>
                    <a:pt x="73" y="32"/>
                    <a:pt x="115" y="32"/>
                    <a:pt x="139" y="36"/>
                  </a:cubicBezTo>
                  <a:cubicBezTo>
                    <a:pt x="147" y="36"/>
                    <a:pt x="153" y="37"/>
                    <a:pt x="158" y="37"/>
                  </a:cubicBezTo>
                  <a:cubicBezTo>
                    <a:pt x="174" y="37"/>
                    <a:pt x="178" y="32"/>
                    <a:pt x="168" y="22"/>
                  </a:cubicBezTo>
                  <a:cubicBezTo>
                    <a:pt x="157" y="12"/>
                    <a:pt x="115" y="5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3" name="Google Shape;4973;p35"/>
            <p:cNvSpPr/>
            <p:nvPr/>
          </p:nvSpPr>
          <p:spPr>
            <a:xfrm>
              <a:off x="5779300" y="1289850"/>
              <a:ext cx="7775" cy="1925"/>
            </a:xfrm>
            <a:custGeom>
              <a:avLst/>
              <a:gdLst/>
              <a:ahLst/>
              <a:cxnLst/>
              <a:rect l="l" t="t" r="r" b="b"/>
              <a:pathLst>
                <a:path w="311" h="77" extrusionOk="0">
                  <a:moveTo>
                    <a:pt x="31" y="1"/>
                  </a:moveTo>
                  <a:cubicBezTo>
                    <a:pt x="2" y="1"/>
                    <a:pt x="1" y="7"/>
                    <a:pt x="15" y="22"/>
                  </a:cubicBezTo>
                  <a:cubicBezTo>
                    <a:pt x="26" y="36"/>
                    <a:pt x="64" y="42"/>
                    <a:pt x="103" y="42"/>
                  </a:cubicBezTo>
                  <a:cubicBezTo>
                    <a:pt x="107" y="42"/>
                    <a:pt x="112" y="42"/>
                    <a:pt x="116" y="42"/>
                  </a:cubicBezTo>
                  <a:cubicBezTo>
                    <a:pt x="147" y="42"/>
                    <a:pt x="177" y="50"/>
                    <a:pt x="189" y="60"/>
                  </a:cubicBezTo>
                  <a:cubicBezTo>
                    <a:pt x="197" y="70"/>
                    <a:pt x="216" y="77"/>
                    <a:pt x="236" y="77"/>
                  </a:cubicBezTo>
                  <a:cubicBezTo>
                    <a:pt x="244" y="77"/>
                    <a:pt x="251" y="76"/>
                    <a:pt x="258" y="74"/>
                  </a:cubicBezTo>
                  <a:lnTo>
                    <a:pt x="311" y="60"/>
                  </a:lnTo>
                  <a:lnTo>
                    <a:pt x="244" y="36"/>
                  </a:lnTo>
                  <a:cubicBezTo>
                    <a:pt x="207" y="22"/>
                    <a:pt x="133" y="7"/>
                    <a:pt x="85" y="4"/>
                  </a:cubicBezTo>
                  <a:cubicBezTo>
                    <a:pt x="61" y="2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4" name="Google Shape;4974;p35"/>
            <p:cNvSpPr/>
            <p:nvPr/>
          </p:nvSpPr>
          <p:spPr>
            <a:xfrm>
              <a:off x="5792350" y="1331925"/>
              <a:ext cx="4275" cy="1225"/>
            </a:xfrm>
            <a:custGeom>
              <a:avLst/>
              <a:gdLst/>
              <a:ahLst/>
              <a:cxnLst/>
              <a:rect l="l" t="t" r="r" b="b"/>
              <a:pathLst>
                <a:path w="171" h="49" extrusionOk="0">
                  <a:moveTo>
                    <a:pt x="49" y="0"/>
                  </a:moveTo>
                  <a:cubicBezTo>
                    <a:pt x="39" y="0"/>
                    <a:pt x="32" y="2"/>
                    <a:pt x="28" y="7"/>
                  </a:cubicBezTo>
                  <a:cubicBezTo>
                    <a:pt x="0" y="31"/>
                    <a:pt x="31" y="49"/>
                    <a:pt x="111" y="49"/>
                  </a:cubicBezTo>
                  <a:lnTo>
                    <a:pt x="170" y="49"/>
                  </a:lnTo>
                  <a:lnTo>
                    <a:pt x="108" y="18"/>
                  </a:lnTo>
                  <a:cubicBezTo>
                    <a:pt x="88" y="7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5" name="Google Shape;4975;p35"/>
            <p:cNvSpPr/>
            <p:nvPr/>
          </p:nvSpPr>
          <p:spPr>
            <a:xfrm>
              <a:off x="5716975" y="1090275"/>
              <a:ext cx="2650" cy="725"/>
            </a:xfrm>
            <a:custGeom>
              <a:avLst/>
              <a:gdLst/>
              <a:ahLst/>
              <a:cxnLst/>
              <a:rect l="l" t="t" r="r" b="b"/>
              <a:pathLst>
                <a:path w="106" h="29" extrusionOk="0">
                  <a:moveTo>
                    <a:pt x="58" y="0"/>
                  </a:moveTo>
                  <a:cubicBezTo>
                    <a:pt x="50" y="0"/>
                    <a:pt x="41" y="2"/>
                    <a:pt x="31" y="4"/>
                  </a:cubicBezTo>
                  <a:cubicBezTo>
                    <a:pt x="0" y="11"/>
                    <a:pt x="0" y="14"/>
                    <a:pt x="35" y="22"/>
                  </a:cubicBezTo>
                  <a:cubicBezTo>
                    <a:pt x="53" y="27"/>
                    <a:pt x="69" y="29"/>
                    <a:pt x="80" y="29"/>
                  </a:cubicBezTo>
                  <a:cubicBezTo>
                    <a:pt x="100" y="29"/>
                    <a:pt x="106" y="21"/>
                    <a:pt x="90" y="8"/>
                  </a:cubicBezTo>
                  <a:cubicBezTo>
                    <a:pt x="84" y="4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6" name="Google Shape;4976;p35"/>
            <p:cNvSpPr/>
            <p:nvPr/>
          </p:nvSpPr>
          <p:spPr>
            <a:xfrm>
              <a:off x="5803700" y="1351750"/>
              <a:ext cx="3850" cy="2075"/>
            </a:xfrm>
            <a:custGeom>
              <a:avLst/>
              <a:gdLst/>
              <a:ahLst/>
              <a:cxnLst/>
              <a:rect l="l" t="t" r="r" b="b"/>
              <a:pathLst>
                <a:path w="154" h="83" extrusionOk="0">
                  <a:moveTo>
                    <a:pt x="49" y="0"/>
                  </a:moveTo>
                  <a:cubicBezTo>
                    <a:pt x="44" y="0"/>
                    <a:pt x="39" y="1"/>
                    <a:pt x="35" y="2"/>
                  </a:cubicBezTo>
                  <a:cubicBezTo>
                    <a:pt x="11" y="5"/>
                    <a:pt x="1" y="19"/>
                    <a:pt x="14" y="26"/>
                  </a:cubicBezTo>
                  <a:cubicBezTo>
                    <a:pt x="22" y="34"/>
                    <a:pt x="38" y="38"/>
                    <a:pt x="53" y="38"/>
                  </a:cubicBezTo>
                  <a:cubicBezTo>
                    <a:pt x="58" y="38"/>
                    <a:pt x="62" y="38"/>
                    <a:pt x="67" y="37"/>
                  </a:cubicBezTo>
                  <a:cubicBezTo>
                    <a:pt x="71" y="35"/>
                    <a:pt x="74" y="34"/>
                    <a:pt x="78" y="34"/>
                  </a:cubicBezTo>
                  <a:cubicBezTo>
                    <a:pt x="91" y="34"/>
                    <a:pt x="103" y="44"/>
                    <a:pt x="108" y="58"/>
                  </a:cubicBezTo>
                  <a:cubicBezTo>
                    <a:pt x="111" y="73"/>
                    <a:pt x="122" y="82"/>
                    <a:pt x="134" y="82"/>
                  </a:cubicBezTo>
                  <a:cubicBezTo>
                    <a:pt x="136" y="82"/>
                    <a:pt x="137" y="82"/>
                    <a:pt x="139" y="82"/>
                  </a:cubicBezTo>
                  <a:cubicBezTo>
                    <a:pt x="153" y="78"/>
                    <a:pt x="143" y="58"/>
                    <a:pt x="118" y="33"/>
                  </a:cubicBezTo>
                  <a:cubicBezTo>
                    <a:pt x="101" y="13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7" name="Google Shape;4977;p35"/>
            <p:cNvSpPr/>
            <p:nvPr/>
          </p:nvSpPr>
          <p:spPr>
            <a:xfrm>
              <a:off x="5798075" y="1332250"/>
              <a:ext cx="3175" cy="800"/>
            </a:xfrm>
            <a:custGeom>
              <a:avLst/>
              <a:gdLst/>
              <a:ahLst/>
              <a:cxnLst/>
              <a:rect l="l" t="t" r="r" b="b"/>
              <a:pathLst>
                <a:path w="127" h="32" extrusionOk="0">
                  <a:moveTo>
                    <a:pt x="41" y="0"/>
                  </a:moveTo>
                  <a:cubicBezTo>
                    <a:pt x="28" y="0"/>
                    <a:pt x="17" y="3"/>
                    <a:pt x="14" y="8"/>
                  </a:cubicBezTo>
                  <a:cubicBezTo>
                    <a:pt x="0" y="18"/>
                    <a:pt x="14" y="26"/>
                    <a:pt x="42" y="29"/>
                  </a:cubicBezTo>
                  <a:cubicBezTo>
                    <a:pt x="58" y="31"/>
                    <a:pt x="72" y="31"/>
                    <a:pt x="83" y="31"/>
                  </a:cubicBezTo>
                  <a:cubicBezTo>
                    <a:pt x="123" y="31"/>
                    <a:pt x="127" y="22"/>
                    <a:pt x="84" y="8"/>
                  </a:cubicBezTo>
                  <a:cubicBezTo>
                    <a:pt x="69" y="3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8" name="Google Shape;4978;p35"/>
            <p:cNvSpPr/>
            <p:nvPr/>
          </p:nvSpPr>
          <p:spPr>
            <a:xfrm>
              <a:off x="5786800" y="1290900"/>
              <a:ext cx="10175" cy="1675"/>
            </a:xfrm>
            <a:custGeom>
              <a:avLst/>
              <a:gdLst/>
              <a:ahLst/>
              <a:cxnLst/>
              <a:rect l="l" t="t" r="r" b="b"/>
              <a:pathLst>
                <a:path w="407" h="67" extrusionOk="0">
                  <a:moveTo>
                    <a:pt x="90" y="0"/>
                  </a:moveTo>
                  <a:cubicBezTo>
                    <a:pt x="83" y="0"/>
                    <a:pt x="74" y="1"/>
                    <a:pt x="66" y="4"/>
                  </a:cubicBezTo>
                  <a:cubicBezTo>
                    <a:pt x="0" y="21"/>
                    <a:pt x="18" y="28"/>
                    <a:pt x="136" y="45"/>
                  </a:cubicBezTo>
                  <a:cubicBezTo>
                    <a:pt x="244" y="60"/>
                    <a:pt x="311" y="67"/>
                    <a:pt x="350" y="67"/>
                  </a:cubicBezTo>
                  <a:cubicBezTo>
                    <a:pt x="378" y="67"/>
                    <a:pt x="391" y="63"/>
                    <a:pt x="396" y="56"/>
                  </a:cubicBezTo>
                  <a:cubicBezTo>
                    <a:pt x="407" y="40"/>
                    <a:pt x="343" y="16"/>
                    <a:pt x="308" y="16"/>
                  </a:cubicBezTo>
                  <a:cubicBezTo>
                    <a:pt x="299" y="16"/>
                    <a:pt x="292" y="18"/>
                    <a:pt x="288" y="21"/>
                  </a:cubicBezTo>
                  <a:cubicBezTo>
                    <a:pt x="284" y="26"/>
                    <a:pt x="279" y="28"/>
                    <a:pt x="276" y="28"/>
                  </a:cubicBezTo>
                  <a:cubicBezTo>
                    <a:pt x="270" y="28"/>
                    <a:pt x="266" y="24"/>
                    <a:pt x="264" y="18"/>
                  </a:cubicBezTo>
                  <a:cubicBezTo>
                    <a:pt x="262" y="12"/>
                    <a:pt x="250" y="8"/>
                    <a:pt x="233" y="8"/>
                  </a:cubicBezTo>
                  <a:cubicBezTo>
                    <a:pt x="220" y="8"/>
                    <a:pt x="206" y="10"/>
                    <a:pt x="191" y="14"/>
                  </a:cubicBezTo>
                  <a:cubicBezTo>
                    <a:pt x="175" y="19"/>
                    <a:pt x="160" y="21"/>
                    <a:pt x="148" y="21"/>
                  </a:cubicBezTo>
                  <a:cubicBezTo>
                    <a:pt x="131" y="21"/>
                    <a:pt x="120" y="17"/>
                    <a:pt x="118" y="11"/>
                  </a:cubicBezTo>
                  <a:cubicBezTo>
                    <a:pt x="116" y="4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9" name="Google Shape;4979;p35"/>
            <p:cNvSpPr/>
            <p:nvPr/>
          </p:nvSpPr>
          <p:spPr>
            <a:xfrm>
              <a:off x="5725225" y="1090550"/>
              <a:ext cx="1125" cy="1000"/>
            </a:xfrm>
            <a:custGeom>
              <a:avLst/>
              <a:gdLst/>
              <a:ahLst/>
              <a:cxnLst/>
              <a:rect l="l" t="t" r="r" b="b"/>
              <a:pathLst>
                <a:path w="45" h="40" extrusionOk="0">
                  <a:moveTo>
                    <a:pt x="30" y="1"/>
                  </a:moveTo>
                  <a:cubicBezTo>
                    <a:pt x="26" y="1"/>
                    <a:pt x="22" y="3"/>
                    <a:pt x="18" y="7"/>
                  </a:cubicBezTo>
                  <a:cubicBezTo>
                    <a:pt x="7" y="18"/>
                    <a:pt x="0" y="28"/>
                    <a:pt x="0" y="35"/>
                  </a:cubicBezTo>
                  <a:cubicBezTo>
                    <a:pt x="2" y="37"/>
                    <a:pt x="8" y="40"/>
                    <a:pt x="16" y="40"/>
                  </a:cubicBezTo>
                  <a:cubicBezTo>
                    <a:pt x="20" y="40"/>
                    <a:pt x="23" y="39"/>
                    <a:pt x="28" y="38"/>
                  </a:cubicBezTo>
                  <a:cubicBezTo>
                    <a:pt x="38" y="35"/>
                    <a:pt x="45" y="21"/>
                    <a:pt x="42" y="11"/>
                  </a:cubicBezTo>
                  <a:cubicBezTo>
                    <a:pt x="40" y="5"/>
                    <a:pt x="35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0" name="Google Shape;4980;p35"/>
            <p:cNvSpPr/>
            <p:nvPr/>
          </p:nvSpPr>
          <p:spPr>
            <a:xfrm>
              <a:off x="5804175" y="1332850"/>
              <a:ext cx="1975" cy="1100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13" y="1"/>
                  </a:moveTo>
                  <a:cubicBezTo>
                    <a:pt x="4" y="1"/>
                    <a:pt x="0" y="4"/>
                    <a:pt x="3" y="12"/>
                  </a:cubicBezTo>
                  <a:cubicBezTo>
                    <a:pt x="8" y="29"/>
                    <a:pt x="35" y="43"/>
                    <a:pt x="56" y="43"/>
                  </a:cubicBezTo>
                  <a:cubicBezTo>
                    <a:pt x="64" y="43"/>
                    <a:pt x="71" y="41"/>
                    <a:pt x="75" y="36"/>
                  </a:cubicBezTo>
                  <a:cubicBezTo>
                    <a:pt x="79" y="29"/>
                    <a:pt x="61" y="15"/>
                    <a:pt x="37" y="5"/>
                  </a:cubicBezTo>
                  <a:cubicBezTo>
                    <a:pt x="27" y="2"/>
                    <a:pt x="19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1" name="Google Shape;4981;p35"/>
            <p:cNvSpPr/>
            <p:nvPr/>
          </p:nvSpPr>
          <p:spPr>
            <a:xfrm>
              <a:off x="5806825" y="1332950"/>
              <a:ext cx="3575" cy="1400"/>
            </a:xfrm>
            <a:custGeom>
              <a:avLst/>
              <a:gdLst/>
              <a:ahLst/>
              <a:cxnLst/>
              <a:rect l="l" t="t" r="r" b="b"/>
              <a:pathLst>
                <a:path w="143" h="56" extrusionOk="0">
                  <a:moveTo>
                    <a:pt x="33" y="0"/>
                  </a:moveTo>
                  <a:cubicBezTo>
                    <a:pt x="28" y="0"/>
                    <a:pt x="25" y="1"/>
                    <a:pt x="22" y="1"/>
                  </a:cubicBezTo>
                  <a:cubicBezTo>
                    <a:pt x="4" y="4"/>
                    <a:pt x="1" y="15"/>
                    <a:pt x="11" y="25"/>
                  </a:cubicBezTo>
                  <a:cubicBezTo>
                    <a:pt x="16" y="31"/>
                    <a:pt x="23" y="33"/>
                    <a:pt x="30" y="33"/>
                  </a:cubicBezTo>
                  <a:cubicBezTo>
                    <a:pt x="37" y="33"/>
                    <a:pt x="44" y="31"/>
                    <a:pt x="49" y="25"/>
                  </a:cubicBezTo>
                  <a:cubicBezTo>
                    <a:pt x="52" y="22"/>
                    <a:pt x="56" y="21"/>
                    <a:pt x="59" y="21"/>
                  </a:cubicBezTo>
                  <a:cubicBezTo>
                    <a:pt x="66" y="21"/>
                    <a:pt x="72" y="27"/>
                    <a:pt x="77" y="39"/>
                  </a:cubicBezTo>
                  <a:cubicBezTo>
                    <a:pt x="79" y="50"/>
                    <a:pt x="86" y="56"/>
                    <a:pt x="96" y="56"/>
                  </a:cubicBezTo>
                  <a:cubicBezTo>
                    <a:pt x="102" y="56"/>
                    <a:pt x="108" y="54"/>
                    <a:pt x="115" y="49"/>
                  </a:cubicBezTo>
                  <a:cubicBezTo>
                    <a:pt x="142" y="32"/>
                    <a:pt x="139" y="25"/>
                    <a:pt x="97" y="11"/>
                  </a:cubicBezTo>
                  <a:cubicBezTo>
                    <a:pt x="78" y="6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2" name="Google Shape;4982;p35"/>
            <p:cNvSpPr/>
            <p:nvPr/>
          </p:nvSpPr>
          <p:spPr>
            <a:xfrm>
              <a:off x="5730575" y="1091050"/>
              <a:ext cx="2675" cy="800"/>
            </a:xfrm>
            <a:custGeom>
              <a:avLst/>
              <a:gdLst/>
              <a:ahLst/>
              <a:cxnLst/>
              <a:rect l="l" t="t" r="r" b="b"/>
              <a:pathLst>
                <a:path w="107" h="32" extrusionOk="0">
                  <a:moveTo>
                    <a:pt x="55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1" y="12"/>
                    <a:pt x="1" y="15"/>
                    <a:pt x="36" y="25"/>
                  </a:cubicBezTo>
                  <a:cubicBezTo>
                    <a:pt x="51" y="30"/>
                    <a:pt x="65" y="32"/>
                    <a:pt x="76" y="32"/>
                  </a:cubicBezTo>
                  <a:cubicBezTo>
                    <a:pt x="98" y="32"/>
                    <a:pt x="107" y="23"/>
                    <a:pt x="87" y="12"/>
                  </a:cubicBezTo>
                  <a:cubicBezTo>
                    <a:pt x="81" y="5"/>
                    <a:pt x="68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3" name="Google Shape;4983;p35"/>
            <p:cNvSpPr/>
            <p:nvPr/>
          </p:nvSpPr>
          <p:spPr>
            <a:xfrm>
              <a:off x="5792950" y="128385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9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5"/>
                    <a:pt x="0" y="15"/>
                    <a:pt x="4" y="26"/>
                  </a:cubicBezTo>
                  <a:cubicBezTo>
                    <a:pt x="6" y="34"/>
                    <a:pt x="16" y="40"/>
                    <a:pt x="27" y="40"/>
                  </a:cubicBezTo>
                  <a:cubicBezTo>
                    <a:pt x="30" y="40"/>
                    <a:pt x="33" y="40"/>
                    <a:pt x="35" y="39"/>
                  </a:cubicBezTo>
                  <a:cubicBezTo>
                    <a:pt x="45" y="36"/>
                    <a:pt x="52" y="26"/>
                    <a:pt x="49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4" name="Google Shape;4984;p35"/>
            <p:cNvSpPr/>
            <p:nvPr/>
          </p:nvSpPr>
          <p:spPr>
            <a:xfrm>
              <a:off x="5793375" y="1280575"/>
              <a:ext cx="6450" cy="1250"/>
            </a:xfrm>
            <a:custGeom>
              <a:avLst/>
              <a:gdLst/>
              <a:ahLst/>
              <a:cxnLst/>
              <a:rect l="l" t="t" r="r" b="b"/>
              <a:pathLst>
                <a:path w="258" h="50" extrusionOk="0">
                  <a:moveTo>
                    <a:pt x="28" y="1"/>
                  </a:moveTo>
                  <a:cubicBezTo>
                    <a:pt x="6" y="1"/>
                    <a:pt x="0" y="5"/>
                    <a:pt x="8" y="14"/>
                  </a:cubicBezTo>
                  <a:cubicBezTo>
                    <a:pt x="23" y="32"/>
                    <a:pt x="141" y="50"/>
                    <a:pt x="208" y="50"/>
                  </a:cubicBezTo>
                  <a:cubicBezTo>
                    <a:pt x="232" y="50"/>
                    <a:pt x="250" y="48"/>
                    <a:pt x="254" y="42"/>
                  </a:cubicBezTo>
                  <a:cubicBezTo>
                    <a:pt x="257" y="39"/>
                    <a:pt x="198" y="21"/>
                    <a:pt x="126" y="11"/>
                  </a:cubicBezTo>
                  <a:cubicBezTo>
                    <a:pt x="80" y="4"/>
                    <a:pt x="48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5" name="Google Shape;4985;p35"/>
            <p:cNvSpPr/>
            <p:nvPr/>
          </p:nvSpPr>
          <p:spPr>
            <a:xfrm>
              <a:off x="5733800" y="1091475"/>
              <a:ext cx="6350" cy="1125"/>
            </a:xfrm>
            <a:custGeom>
              <a:avLst/>
              <a:gdLst/>
              <a:ahLst/>
              <a:cxnLst/>
              <a:rect l="l" t="t" r="r" b="b"/>
              <a:pathLst>
                <a:path w="254" h="45" extrusionOk="0">
                  <a:moveTo>
                    <a:pt x="35" y="0"/>
                  </a:moveTo>
                  <a:cubicBezTo>
                    <a:pt x="25" y="0"/>
                    <a:pt x="18" y="0"/>
                    <a:pt x="14" y="1"/>
                  </a:cubicBezTo>
                  <a:cubicBezTo>
                    <a:pt x="0" y="8"/>
                    <a:pt x="3" y="11"/>
                    <a:pt x="24" y="11"/>
                  </a:cubicBezTo>
                  <a:cubicBezTo>
                    <a:pt x="49" y="16"/>
                    <a:pt x="80" y="22"/>
                    <a:pt x="101" y="36"/>
                  </a:cubicBezTo>
                  <a:cubicBezTo>
                    <a:pt x="112" y="42"/>
                    <a:pt x="131" y="44"/>
                    <a:pt x="151" y="44"/>
                  </a:cubicBezTo>
                  <a:cubicBezTo>
                    <a:pt x="168" y="44"/>
                    <a:pt x="186" y="43"/>
                    <a:pt x="202" y="40"/>
                  </a:cubicBezTo>
                  <a:cubicBezTo>
                    <a:pt x="253" y="26"/>
                    <a:pt x="247" y="19"/>
                    <a:pt x="149" y="8"/>
                  </a:cubicBezTo>
                  <a:cubicBezTo>
                    <a:pt x="106" y="3"/>
                    <a:pt x="62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6" name="Google Shape;4986;p35"/>
            <p:cNvSpPr/>
            <p:nvPr/>
          </p:nvSpPr>
          <p:spPr>
            <a:xfrm>
              <a:off x="5796975" y="1292050"/>
              <a:ext cx="3650" cy="1175"/>
            </a:xfrm>
            <a:custGeom>
              <a:avLst/>
              <a:gdLst/>
              <a:ahLst/>
              <a:cxnLst/>
              <a:rect l="l" t="t" r="r" b="b"/>
              <a:pathLst>
                <a:path w="146" h="47" extrusionOk="0">
                  <a:moveTo>
                    <a:pt x="51" y="1"/>
                  </a:moveTo>
                  <a:cubicBezTo>
                    <a:pt x="0" y="1"/>
                    <a:pt x="8" y="29"/>
                    <a:pt x="72" y="41"/>
                  </a:cubicBezTo>
                  <a:cubicBezTo>
                    <a:pt x="93" y="45"/>
                    <a:pt x="110" y="47"/>
                    <a:pt x="121" y="47"/>
                  </a:cubicBezTo>
                  <a:cubicBezTo>
                    <a:pt x="140" y="47"/>
                    <a:pt x="146" y="41"/>
                    <a:pt x="141" y="28"/>
                  </a:cubicBezTo>
                  <a:cubicBezTo>
                    <a:pt x="141" y="20"/>
                    <a:pt x="110" y="7"/>
                    <a:pt x="75" y="3"/>
                  </a:cubicBezTo>
                  <a:cubicBezTo>
                    <a:pt x="66" y="1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7" name="Google Shape;4987;p35"/>
            <p:cNvSpPr/>
            <p:nvPr/>
          </p:nvSpPr>
          <p:spPr>
            <a:xfrm>
              <a:off x="5811775" y="1332675"/>
              <a:ext cx="2100" cy="675"/>
            </a:xfrm>
            <a:custGeom>
              <a:avLst/>
              <a:gdLst/>
              <a:ahLst/>
              <a:cxnLst/>
              <a:rect l="l" t="t" r="r" b="b"/>
              <a:pathLst>
                <a:path w="84" h="27" extrusionOk="0">
                  <a:moveTo>
                    <a:pt x="41" y="0"/>
                  </a:moveTo>
                  <a:cubicBezTo>
                    <a:pt x="37" y="0"/>
                    <a:pt x="34" y="0"/>
                    <a:pt x="32" y="1"/>
                  </a:cubicBezTo>
                  <a:cubicBezTo>
                    <a:pt x="0" y="9"/>
                    <a:pt x="11" y="22"/>
                    <a:pt x="53" y="26"/>
                  </a:cubicBezTo>
                  <a:cubicBezTo>
                    <a:pt x="77" y="26"/>
                    <a:pt x="83" y="22"/>
                    <a:pt x="73" y="12"/>
                  </a:cubicBezTo>
                  <a:cubicBezTo>
                    <a:pt x="65" y="4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8" name="Google Shape;4988;p35"/>
            <p:cNvSpPr/>
            <p:nvPr/>
          </p:nvSpPr>
          <p:spPr>
            <a:xfrm>
              <a:off x="5813775" y="1333625"/>
              <a:ext cx="8075" cy="3375"/>
            </a:xfrm>
            <a:custGeom>
              <a:avLst/>
              <a:gdLst/>
              <a:ahLst/>
              <a:cxnLst/>
              <a:rect l="l" t="t" r="r" b="b"/>
              <a:pathLst>
                <a:path w="323" h="135" extrusionOk="0">
                  <a:moveTo>
                    <a:pt x="57" y="1"/>
                  </a:moveTo>
                  <a:cubicBezTo>
                    <a:pt x="47" y="1"/>
                    <a:pt x="41" y="9"/>
                    <a:pt x="45" y="26"/>
                  </a:cubicBezTo>
                  <a:cubicBezTo>
                    <a:pt x="48" y="35"/>
                    <a:pt x="42" y="41"/>
                    <a:pt x="29" y="41"/>
                  </a:cubicBezTo>
                  <a:cubicBezTo>
                    <a:pt x="27" y="41"/>
                    <a:pt x="24" y="40"/>
                    <a:pt x="21" y="40"/>
                  </a:cubicBezTo>
                  <a:cubicBezTo>
                    <a:pt x="15" y="38"/>
                    <a:pt x="10" y="37"/>
                    <a:pt x="8" y="37"/>
                  </a:cubicBezTo>
                  <a:cubicBezTo>
                    <a:pt x="0" y="37"/>
                    <a:pt x="7" y="44"/>
                    <a:pt x="28" y="57"/>
                  </a:cubicBezTo>
                  <a:cubicBezTo>
                    <a:pt x="41" y="67"/>
                    <a:pt x="56" y="71"/>
                    <a:pt x="68" y="71"/>
                  </a:cubicBezTo>
                  <a:cubicBezTo>
                    <a:pt x="74" y="71"/>
                    <a:pt x="80" y="70"/>
                    <a:pt x="83" y="67"/>
                  </a:cubicBezTo>
                  <a:cubicBezTo>
                    <a:pt x="85" y="65"/>
                    <a:pt x="89" y="64"/>
                    <a:pt x="92" y="64"/>
                  </a:cubicBezTo>
                  <a:cubicBezTo>
                    <a:pt x="101" y="64"/>
                    <a:pt x="112" y="70"/>
                    <a:pt x="122" y="82"/>
                  </a:cubicBezTo>
                  <a:cubicBezTo>
                    <a:pt x="130" y="94"/>
                    <a:pt x="145" y="103"/>
                    <a:pt x="155" y="103"/>
                  </a:cubicBezTo>
                  <a:cubicBezTo>
                    <a:pt x="157" y="103"/>
                    <a:pt x="159" y="103"/>
                    <a:pt x="160" y="102"/>
                  </a:cubicBezTo>
                  <a:cubicBezTo>
                    <a:pt x="177" y="94"/>
                    <a:pt x="192" y="90"/>
                    <a:pt x="204" y="90"/>
                  </a:cubicBezTo>
                  <a:cubicBezTo>
                    <a:pt x="224" y="90"/>
                    <a:pt x="238" y="100"/>
                    <a:pt x="247" y="120"/>
                  </a:cubicBezTo>
                  <a:cubicBezTo>
                    <a:pt x="250" y="129"/>
                    <a:pt x="254" y="135"/>
                    <a:pt x="256" y="135"/>
                  </a:cubicBezTo>
                  <a:cubicBezTo>
                    <a:pt x="259" y="135"/>
                    <a:pt x="260" y="131"/>
                    <a:pt x="260" y="123"/>
                  </a:cubicBezTo>
                  <a:cubicBezTo>
                    <a:pt x="264" y="109"/>
                    <a:pt x="281" y="92"/>
                    <a:pt x="302" y="85"/>
                  </a:cubicBezTo>
                  <a:cubicBezTo>
                    <a:pt x="322" y="82"/>
                    <a:pt x="302" y="67"/>
                    <a:pt x="250" y="61"/>
                  </a:cubicBezTo>
                  <a:cubicBezTo>
                    <a:pt x="223" y="55"/>
                    <a:pt x="196" y="53"/>
                    <a:pt x="176" y="53"/>
                  </a:cubicBezTo>
                  <a:cubicBezTo>
                    <a:pt x="159" y="53"/>
                    <a:pt x="147" y="54"/>
                    <a:pt x="143" y="57"/>
                  </a:cubicBezTo>
                  <a:cubicBezTo>
                    <a:pt x="141" y="59"/>
                    <a:pt x="139" y="59"/>
                    <a:pt x="137" y="59"/>
                  </a:cubicBezTo>
                  <a:cubicBezTo>
                    <a:pt x="128" y="59"/>
                    <a:pt x="115" y="50"/>
                    <a:pt x="104" y="33"/>
                  </a:cubicBezTo>
                  <a:cubicBezTo>
                    <a:pt x="89" y="12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9" name="Google Shape;4989;p35"/>
            <p:cNvSpPr/>
            <p:nvPr/>
          </p:nvSpPr>
          <p:spPr>
            <a:xfrm>
              <a:off x="5801000" y="1292175"/>
              <a:ext cx="3950" cy="1475"/>
            </a:xfrm>
            <a:custGeom>
              <a:avLst/>
              <a:gdLst/>
              <a:ahLst/>
              <a:cxnLst/>
              <a:rect l="l" t="t" r="r" b="b"/>
              <a:pathLst>
                <a:path w="158" h="59" extrusionOk="0">
                  <a:moveTo>
                    <a:pt x="22" y="0"/>
                  </a:moveTo>
                  <a:cubicBezTo>
                    <a:pt x="3" y="0"/>
                    <a:pt x="0" y="7"/>
                    <a:pt x="5" y="23"/>
                  </a:cubicBezTo>
                  <a:cubicBezTo>
                    <a:pt x="11" y="46"/>
                    <a:pt x="35" y="59"/>
                    <a:pt x="65" y="59"/>
                  </a:cubicBezTo>
                  <a:cubicBezTo>
                    <a:pt x="84" y="59"/>
                    <a:pt x="105" y="54"/>
                    <a:pt x="126" y="43"/>
                  </a:cubicBezTo>
                  <a:cubicBezTo>
                    <a:pt x="157" y="29"/>
                    <a:pt x="146" y="23"/>
                    <a:pt x="81" y="8"/>
                  </a:cubicBezTo>
                  <a:cubicBezTo>
                    <a:pt x="53" y="3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0" name="Google Shape;4990;p35"/>
            <p:cNvSpPr/>
            <p:nvPr/>
          </p:nvSpPr>
          <p:spPr>
            <a:xfrm>
              <a:off x="5818975" y="1346400"/>
              <a:ext cx="1675" cy="925"/>
            </a:xfrm>
            <a:custGeom>
              <a:avLst/>
              <a:gdLst/>
              <a:ahLst/>
              <a:cxnLst/>
              <a:rect l="l" t="t" r="r" b="b"/>
              <a:pathLst>
                <a:path w="67" h="37" extrusionOk="0">
                  <a:moveTo>
                    <a:pt x="21" y="0"/>
                  </a:moveTo>
                  <a:cubicBezTo>
                    <a:pt x="18" y="0"/>
                    <a:pt x="16" y="0"/>
                    <a:pt x="14" y="1"/>
                  </a:cubicBezTo>
                  <a:cubicBezTo>
                    <a:pt x="0" y="4"/>
                    <a:pt x="0" y="14"/>
                    <a:pt x="10" y="25"/>
                  </a:cubicBezTo>
                  <a:cubicBezTo>
                    <a:pt x="19" y="30"/>
                    <a:pt x="34" y="36"/>
                    <a:pt x="45" y="36"/>
                  </a:cubicBezTo>
                  <a:cubicBezTo>
                    <a:pt x="47" y="36"/>
                    <a:pt x="50" y="36"/>
                    <a:pt x="52" y="35"/>
                  </a:cubicBezTo>
                  <a:cubicBezTo>
                    <a:pt x="66" y="32"/>
                    <a:pt x="66" y="22"/>
                    <a:pt x="56" y="11"/>
                  </a:cubicBezTo>
                  <a:cubicBezTo>
                    <a:pt x="47" y="6"/>
                    <a:pt x="32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1" name="Google Shape;4991;p35"/>
            <p:cNvSpPr/>
            <p:nvPr/>
          </p:nvSpPr>
          <p:spPr>
            <a:xfrm>
              <a:off x="5740400" y="1091925"/>
              <a:ext cx="4625" cy="900"/>
            </a:xfrm>
            <a:custGeom>
              <a:avLst/>
              <a:gdLst/>
              <a:ahLst/>
              <a:cxnLst/>
              <a:rect l="l" t="t" r="r" b="b"/>
              <a:pathLst>
                <a:path w="185" h="36" extrusionOk="0">
                  <a:moveTo>
                    <a:pt x="56" y="1"/>
                  </a:moveTo>
                  <a:cubicBezTo>
                    <a:pt x="0" y="1"/>
                    <a:pt x="0" y="1"/>
                    <a:pt x="45" y="22"/>
                  </a:cubicBezTo>
                  <a:cubicBezTo>
                    <a:pt x="61" y="31"/>
                    <a:pt x="86" y="35"/>
                    <a:pt x="110" y="35"/>
                  </a:cubicBezTo>
                  <a:cubicBezTo>
                    <a:pt x="122" y="35"/>
                    <a:pt x="133" y="34"/>
                    <a:pt x="142" y="32"/>
                  </a:cubicBezTo>
                  <a:cubicBezTo>
                    <a:pt x="184" y="18"/>
                    <a:pt x="184" y="14"/>
                    <a:pt x="156" y="8"/>
                  </a:cubicBezTo>
                  <a:cubicBezTo>
                    <a:pt x="132" y="4"/>
                    <a:pt x="90" y="1"/>
                    <a:pt x="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2" name="Google Shape;4992;p35"/>
            <p:cNvSpPr/>
            <p:nvPr/>
          </p:nvSpPr>
          <p:spPr>
            <a:xfrm>
              <a:off x="5800525" y="1281225"/>
              <a:ext cx="4325" cy="825"/>
            </a:xfrm>
            <a:custGeom>
              <a:avLst/>
              <a:gdLst/>
              <a:ahLst/>
              <a:cxnLst/>
              <a:rect l="l" t="t" r="r" b="b"/>
              <a:pathLst>
                <a:path w="173" h="33" extrusionOk="0">
                  <a:moveTo>
                    <a:pt x="29" y="1"/>
                  </a:moveTo>
                  <a:cubicBezTo>
                    <a:pt x="11" y="1"/>
                    <a:pt x="1" y="3"/>
                    <a:pt x="3" y="9"/>
                  </a:cubicBezTo>
                  <a:cubicBezTo>
                    <a:pt x="8" y="22"/>
                    <a:pt x="86" y="32"/>
                    <a:pt x="133" y="32"/>
                  </a:cubicBezTo>
                  <a:cubicBezTo>
                    <a:pt x="152" y="32"/>
                    <a:pt x="167" y="31"/>
                    <a:pt x="170" y="27"/>
                  </a:cubicBezTo>
                  <a:cubicBezTo>
                    <a:pt x="173" y="23"/>
                    <a:pt x="135" y="13"/>
                    <a:pt x="86" y="6"/>
                  </a:cubicBezTo>
                  <a:cubicBezTo>
                    <a:pt x="64" y="3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3" name="Google Shape;4993;p35"/>
            <p:cNvSpPr/>
            <p:nvPr/>
          </p:nvSpPr>
          <p:spPr>
            <a:xfrm>
              <a:off x="5806200" y="1293125"/>
              <a:ext cx="1950" cy="1125"/>
            </a:xfrm>
            <a:custGeom>
              <a:avLst/>
              <a:gdLst/>
              <a:ahLst/>
              <a:cxnLst/>
              <a:rect l="l" t="t" r="r" b="b"/>
              <a:pathLst>
                <a:path w="78" h="45" extrusionOk="0">
                  <a:moveTo>
                    <a:pt x="46" y="0"/>
                  </a:moveTo>
                  <a:cubicBezTo>
                    <a:pt x="42" y="0"/>
                    <a:pt x="37" y="0"/>
                    <a:pt x="33" y="1"/>
                  </a:cubicBezTo>
                  <a:cubicBezTo>
                    <a:pt x="15" y="9"/>
                    <a:pt x="1" y="19"/>
                    <a:pt x="5" y="33"/>
                  </a:cubicBezTo>
                  <a:cubicBezTo>
                    <a:pt x="8" y="40"/>
                    <a:pt x="18" y="44"/>
                    <a:pt x="31" y="44"/>
                  </a:cubicBezTo>
                  <a:cubicBezTo>
                    <a:pt x="36" y="44"/>
                    <a:pt x="41" y="44"/>
                    <a:pt x="47" y="43"/>
                  </a:cubicBezTo>
                  <a:cubicBezTo>
                    <a:pt x="63" y="36"/>
                    <a:pt x="77" y="26"/>
                    <a:pt x="74" y="15"/>
                  </a:cubicBezTo>
                  <a:cubicBezTo>
                    <a:pt x="72" y="5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4" name="Google Shape;4994;p35"/>
            <p:cNvSpPr/>
            <p:nvPr/>
          </p:nvSpPr>
          <p:spPr>
            <a:xfrm>
              <a:off x="5745450" y="1092300"/>
              <a:ext cx="4850" cy="1475"/>
            </a:xfrm>
            <a:custGeom>
              <a:avLst/>
              <a:gdLst/>
              <a:ahLst/>
              <a:cxnLst/>
              <a:rect l="l" t="t" r="r" b="b"/>
              <a:pathLst>
                <a:path w="194" h="59" extrusionOk="0">
                  <a:moveTo>
                    <a:pt x="10" y="1"/>
                  </a:moveTo>
                  <a:cubicBezTo>
                    <a:pt x="1" y="1"/>
                    <a:pt x="10" y="4"/>
                    <a:pt x="37" y="13"/>
                  </a:cubicBezTo>
                  <a:cubicBezTo>
                    <a:pt x="62" y="20"/>
                    <a:pt x="83" y="34"/>
                    <a:pt x="79" y="48"/>
                  </a:cubicBezTo>
                  <a:cubicBezTo>
                    <a:pt x="76" y="55"/>
                    <a:pt x="84" y="58"/>
                    <a:pt x="99" y="58"/>
                  </a:cubicBezTo>
                  <a:cubicBezTo>
                    <a:pt x="107" y="58"/>
                    <a:pt x="117" y="57"/>
                    <a:pt x="128" y="55"/>
                  </a:cubicBezTo>
                  <a:cubicBezTo>
                    <a:pt x="194" y="37"/>
                    <a:pt x="194" y="7"/>
                    <a:pt x="131" y="7"/>
                  </a:cubicBezTo>
                  <a:cubicBezTo>
                    <a:pt x="107" y="7"/>
                    <a:pt x="69" y="3"/>
                    <a:pt x="41" y="3"/>
                  </a:cubicBezTo>
                  <a:cubicBezTo>
                    <a:pt x="25" y="2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5" name="Google Shape;4995;p35"/>
            <p:cNvSpPr/>
            <p:nvPr/>
          </p:nvSpPr>
          <p:spPr>
            <a:xfrm>
              <a:off x="5820900" y="1330175"/>
              <a:ext cx="1375" cy="825"/>
            </a:xfrm>
            <a:custGeom>
              <a:avLst/>
              <a:gdLst/>
              <a:ahLst/>
              <a:cxnLst/>
              <a:rect l="l" t="t" r="r" b="b"/>
              <a:pathLst>
                <a:path w="55" h="33" extrusionOk="0">
                  <a:moveTo>
                    <a:pt x="16" y="0"/>
                  </a:moveTo>
                  <a:cubicBezTo>
                    <a:pt x="7" y="0"/>
                    <a:pt x="1" y="7"/>
                    <a:pt x="3" y="15"/>
                  </a:cubicBezTo>
                  <a:cubicBezTo>
                    <a:pt x="6" y="24"/>
                    <a:pt x="17" y="33"/>
                    <a:pt x="27" y="33"/>
                  </a:cubicBezTo>
                  <a:cubicBezTo>
                    <a:pt x="28" y="33"/>
                    <a:pt x="29" y="33"/>
                    <a:pt x="31" y="32"/>
                  </a:cubicBezTo>
                  <a:cubicBezTo>
                    <a:pt x="45" y="29"/>
                    <a:pt x="55" y="22"/>
                    <a:pt x="52" y="15"/>
                  </a:cubicBezTo>
                  <a:cubicBezTo>
                    <a:pt x="52" y="11"/>
                    <a:pt x="37" y="5"/>
                    <a:pt x="24" y="1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6" name="Google Shape;4996;p35"/>
            <p:cNvSpPr/>
            <p:nvPr/>
          </p:nvSpPr>
          <p:spPr>
            <a:xfrm>
              <a:off x="5823900" y="1335200"/>
              <a:ext cx="5425" cy="1875"/>
            </a:xfrm>
            <a:custGeom>
              <a:avLst/>
              <a:gdLst/>
              <a:ahLst/>
              <a:cxnLst/>
              <a:rect l="l" t="t" r="r" b="b"/>
              <a:pathLst>
                <a:path w="217" h="75" extrusionOk="0">
                  <a:moveTo>
                    <a:pt x="114" y="1"/>
                  </a:moveTo>
                  <a:cubicBezTo>
                    <a:pt x="91" y="1"/>
                    <a:pt x="64" y="4"/>
                    <a:pt x="36" y="12"/>
                  </a:cubicBezTo>
                  <a:cubicBezTo>
                    <a:pt x="15" y="19"/>
                    <a:pt x="1" y="33"/>
                    <a:pt x="5" y="43"/>
                  </a:cubicBezTo>
                  <a:cubicBezTo>
                    <a:pt x="6" y="49"/>
                    <a:pt x="12" y="52"/>
                    <a:pt x="22" y="52"/>
                  </a:cubicBezTo>
                  <a:cubicBezTo>
                    <a:pt x="32" y="52"/>
                    <a:pt x="47" y="48"/>
                    <a:pt x="63" y="43"/>
                  </a:cubicBezTo>
                  <a:cubicBezTo>
                    <a:pt x="84" y="33"/>
                    <a:pt x="102" y="26"/>
                    <a:pt x="111" y="26"/>
                  </a:cubicBezTo>
                  <a:cubicBezTo>
                    <a:pt x="114" y="26"/>
                    <a:pt x="116" y="27"/>
                    <a:pt x="116" y="29"/>
                  </a:cubicBezTo>
                  <a:cubicBezTo>
                    <a:pt x="120" y="52"/>
                    <a:pt x="127" y="65"/>
                    <a:pt x="135" y="65"/>
                  </a:cubicBezTo>
                  <a:cubicBezTo>
                    <a:pt x="141" y="65"/>
                    <a:pt x="146" y="59"/>
                    <a:pt x="151" y="46"/>
                  </a:cubicBezTo>
                  <a:cubicBezTo>
                    <a:pt x="156" y="30"/>
                    <a:pt x="159" y="22"/>
                    <a:pt x="162" y="22"/>
                  </a:cubicBezTo>
                  <a:cubicBezTo>
                    <a:pt x="165" y="22"/>
                    <a:pt x="168" y="29"/>
                    <a:pt x="171" y="43"/>
                  </a:cubicBezTo>
                  <a:cubicBezTo>
                    <a:pt x="177" y="61"/>
                    <a:pt x="189" y="75"/>
                    <a:pt x="202" y="75"/>
                  </a:cubicBezTo>
                  <a:cubicBezTo>
                    <a:pt x="203" y="75"/>
                    <a:pt x="204" y="75"/>
                    <a:pt x="205" y="74"/>
                  </a:cubicBezTo>
                  <a:cubicBezTo>
                    <a:pt x="216" y="71"/>
                    <a:pt x="216" y="54"/>
                    <a:pt x="202" y="33"/>
                  </a:cubicBezTo>
                  <a:cubicBezTo>
                    <a:pt x="189" y="12"/>
                    <a:pt x="15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7" name="Google Shape;4997;p35"/>
            <p:cNvSpPr/>
            <p:nvPr/>
          </p:nvSpPr>
          <p:spPr>
            <a:xfrm>
              <a:off x="5811075" y="1293650"/>
              <a:ext cx="5050" cy="1575"/>
            </a:xfrm>
            <a:custGeom>
              <a:avLst/>
              <a:gdLst/>
              <a:ahLst/>
              <a:cxnLst/>
              <a:rect l="l" t="t" r="r" b="b"/>
              <a:pathLst>
                <a:path w="202" h="63" extrusionOk="0">
                  <a:moveTo>
                    <a:pt x="188" y="1"/>
                  </a:moveTo>
                  <a:cubicBezTo>
                    <a:pt x="180" y="1"/>
                    <a:pt x="167" y="4"/>
                    <a:pt x="146" y="9"/>
                  </a:cubicBezTo>
                  <a:cubicBezTo>
                    <a:pt x="115" y="19"/>
                    <a:pt x="66" y="22"/>
                    <a:pt x="42" y="22"/>
                  </a:cubicBezTo>
                  <a:cubicBezTo>
                    <a:pt x="1" y="22"/>
                    <a:pt x="4" y="26"/>
                    <a:pt x="49" y="36"/>
                  </a:cubicBezTo>
                  <a:cubicBezTo>
                    <a:pt x="76" y="43"/>
                    <a:pt x="108" y="54"/>
                    <a:pt x="118" y="60"/>
                  </a:cubicBezTo>
                  <a:cubicBezTo>
                    <a:pt x="120" y="62"/>
                    <a:pt x="123" y="63"/>
                    <a:pt x="127" y="63"/>
                  </a:cubicBezTo>
                  <a:cubicBezTo>
                    <a:pt x="139" y="63"/>
                    <a:pt x="157" y="52"/>
                    <a:pt x="171" y="36"/>
                  </a:cubicBezTo>
                  <a:cubicBezTo>
                    <a:pt x="193" y="11"/>
                    <a:pt x="201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8" name="Google Shape;4998;p35"/>
            <p:cNvSpPr/>
            <p:nvPr/>
          </p:nvSpPr>
          <p:spPr>
            <a:xfrm>
              <a:off x="5810200" y="1288025"/>
              <a:ext cx="4125" cy="675"/>
            </a:xfrm>
            <a:custGeom>
              <a:avLst/>
              <a:gdLst/>
              <a:ahLst/>
              <a:cxnLst/>
              <a:rect l="l" t="t" r="r" b="b"/>
              <a:pathLst>
                <a:path w="165" h="27" extrusionOk="0">
                  <a:moveTo>
                    <a:pt x="93" y="0"/>
                  </a:moveTo>
                  <a:cubicBezTo>
                    <a:pt x="87" y="0"/>
                    <a:pt x="80" y="0"/>
                    <a:pt x="74" y="1"/>
                  </a:cubicBezTo>
                  <a:cubicBezTo>
                    <a:pt x="1" y="8"/>
                    <a:pt x="32" y="25"/>
                    <a:pt x="116" y="25"/>
                  </a:cubicBezTo>
                  <a:cubicBezTo>
                    <a:pt x="122" y="26"/>
                    <a:pt x="128" y="26"/>
                    <a:pt x="133" y="26"/>
                  </a:cubicBezTo>
                  <a:cubicBezTo>
                    <a:pt x="157" y="26"/>
                    <a:pt x="165" y="20"/>
                    <a:pt x="153" y="11"/>
                  </a:cubicBezTo>
                  <a:cubicBezTo>
                    <a:pt x="145" y="6"/>
                    <a:pt x="119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9" name="Google Shape;4999;p35"/>
            <p:cNvSpPr/>
            <p:nvPr/>
          </p:nvSpPr>
          <p:spPr>
            <a:xfrm>
              <a:off x="5823575" y="1327125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2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9"/>
                    <a:pt x="18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0" name="Google Shape;5000;p35"/>
            <p:cNvSpPr/>
            <p:nvPr/>
          </p:nvSpPr>
          <p:spPr>
            <a:xfrm>
              <a:off x="5750450" y="1092425"/>
              <a:ext cx="6375" cy="1450"/>
            </a:xfrm>
            <a:custGeom>
              <a:avLst/>
              <a:gdLst/>
              <a:ahLst/>
              <a:cxnLst/>
              <a:rect l="l" t="t" r="r" b="b"/>
              <a:pathLst>
                <a:path w="255" h="58" extrusionOk="0">
                  <a:moveTo>
                    <a:pt x="46" y="0"/>
                  </a:moveTo>
                  <a:cubicBezTo>
                    <a:pt x="40" y="0"/>
                    <a:pt x="34" y="1"/>
                    <a:pt x="29" y="2"/>
                  </a:cubicBezTo>
                  <a:cubicBezTo>
                    <a:pt x="0" y="12"/>
                    <a:pt x="0" y="15"/>
                    <a:pt x="45" y="29"/>
                  </a:cubicBezTo>
                  <a:cubicBezTo>
                    <a:pt x="63" y="36"/>
                    <a:pt x="86" y="40"/>
                    <a:pt x="106" y="40"/>
                  </a:cubicBezTo>
                  <a:cubicBezTo>
                    <a:pt x="118" y="40"/>
                    <a:pt x="128" y="39"/>
                    <a:pt x="136" y="36"/>
                  </a:cubicBezTo>
                  <a:cubicBezTo>
                    <a:pt x="141" y="35"/>
                    <a:pt x="147" y="35"/>
                    <a:pt x="152" y="35"/>
                  </a:cubicBezTo>
                  <a:cubicBezTo>
                    <a:pt x="169" y="35"/>
                    <a:pt x="187" y="38"/>
                    <a:pt x="195" y="47"/>
                  </a:cubicBezTo>
                  <a:cubicBezTo>
                    <a:pt x="205" y="54"/>
                    <a:pt x="216" y="58"/>
                    <a:pt x="225" y="58"/>
                  </a:cubicBezTo>
                  <a:cubicBezTo>
                    <a:pt x="242" y="58"/>
                    <a:pt x="255" y="47"/>
                    <a:pt x="250" y="29"/>
                  </a:cubicBezTo>
                  <a:cubicBezTo>
                    <a:pt x="247" y="21"/>
                    <a:pt x="222" y="14"/>
                    <a:pt x="192" y="14"/>
                  </a:cubicBezTo>
                  <a:cubicBezTo>
                    <a:pt x="186" y="14"/>
                    <a:pt x="180" y="14"/>
                    <a:pt x="174" y="15"/>
                  </a:cubicBezTo>
                  <a:cubicBezTo>
                    <a:pt x="164" y="16"/>
                    <a:pt x="153" y="17"/>
                    <a:pt x="142" y="17"/>
                  </a:cubicBezTo>
                  <a:cubicBezTo>
                    <a:pt x="115" y="17"/>
                    <a:pt x="91" y="13"/>
                    <a:pt x="83" y="8"/>
                  </a:cubicBezTo>
                  <a:cubicBezTo>
                    <a:pt x="76" y="3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1" name="Google Shape;5001;p35"/>
            <p:cNvSpPr/>
            <p:nvPr/>
          </p:nvSpPr>
          <p:spPr>
            <a:xfrm>
              <a:off x="5826700" y="1331025"/>
              <a:ext cx="1575" cy="550"/>
            </a:xfrm>
            <a:custGeom>
              <a:avLst/>
              <a:gdLst/>
              <a:ahLst/>
              <a:cxnLst/>
              <a:rect l="l" t="t" r="r" b="b"/>
              <a:pathLst>
                <a:path w="63" h="22" extrusionOk="0">
                  <a:moveTo>
                    <a:pt x="49" y="0"/>
                  </a:moveTo>
                  <a:cubicBezTo>
                    <a:pt x="46" y="0"/>
                    <a:pt x="40" y="1"/>
                    <a:pt x="34" y="2"/>
                  </a:cubicBezTo>
                  <a:cubicBezTo>
                    <a:pt x="10" y="9"/>
                    <a:pt x="0" y="16"/>
                    <a:pt x="7" y="19"/>
                  </a:cubicBezTo>
                  <a:cubicBezTo>
                    <a:pt x="10" y="21"/>
                    <a:pt x="14" y="22"/>
                    <a:pt x="19" y="22"/>
                  </a:cubicBezTo>
                  <a:cubicBezTo>
                    <a:pt x="29" y="22"/>
                    <a:pt x="42" y="17"/>
                    <a:pt x="52" y="12"/>
                  </a:cubicBezTo>
                  <a:cubicBezTo>
                    <a:pt x="62" y="4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2" name="Google Shape;5002;p35"/>
            <p:cNvSpPr/>
            <p:nvPr/>
          </p:nvSpPr>
          <p:spPr>
            <a:xfrm>
              <a:off x="5816275" y="1294375"/>
              <a:ext cx="1325" cy="1075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18" y="0"/>
                  </a:moveTo>
                  <a:cubicBezTo>
                    <a:pt x="8" y="4"/>
                    <a:pt x="1" y="18"/>
                    <a:pt x="4" y="28"/>
                  </a:cubicBezTo>
                  <a:cubicBezTo>
                    <a:pt x="7" y="37"/>
                    <a:pt x="15" y="43"/>
                    <a:pt x="25" y="43"/>
                  </a:cubicBezTo>
                  <a:cubicBezTo>
                    <a:pt x="27" y="43"/>
                    <a:pt x="29" y="43"/>
                    <a:pt x="32" y="42"/>
                  </a:cubicBezTo>
                  <a:cubicBezTo>
                    <a:pt x="46" y="39"/>
                    <a:pt x="53" y="28"/>
                    <a:pt x="49" y="14"/>
                  </a:cubicBezTo>
                  <a:cubicBezTo>
                    <a:pt x="46" y="4"/>
                    <a:pt x="32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3" name="Google Shape;5003;p35"/>
            <p:cNvSpPr/>
            <p:nvPr/>
          </p:nvSpPr>
          <p:spPr>
            <a:xfrm>
              <a:off x="5829850" y="133497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0"/>
                  </a:moveTo>
                  <a:cubicBezTo>
                    <a:pt x="32" y="0"/>
                    <a:pt x="23" y="6"/>
                    <a:pt x="17" y="18"/>
                  </a:cubicBezTo>
                  <a:cubicBezTo>
                    <a:pt x="0" y="43"/>
                    <a:pt x="26" y="84"/>
                    <a:pt x="52" y="84"/>
                  </a:cubicBezTo>
                  <a:cubicBezTo>
                    <a:pt x="54" y="84"/>
                    <a:pt x="56" y="84"/>
                    <a:pt x="58" y="83"/>
                  </a:cubicBezTo>
                  <a:cubicBezTo>
                    <a:pt x="75" y="80"/>
                    <a:pt x="82" y="59"/>
                    <a:pt x="75" y="34"/>
                  </a:cubicBezTo>
                  <a:cubicBezTo>
                    <a:pt x="67" y="12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4" name="Google Shape;5004;p35"/>
            <p:cNvSpPr/>
            <p:nvPr/>
          </p:nvSpPr>
          <p:spPr>
            <a:xfrm>
              <a:off x="5817050" y="1293175"/>
              <a:ext cx="15825" cy="2900"/>
            </a:xfrm>
            <a:custGeom>
              <a:avLst/>
              <a:gdLst/>
              <a:ahLst/>
              <a:cxnLst/>
              <a:rect l="l" t="t" r="r" b="b"/>
              <a:pathLst>
                <a:path w="633" h="116" extrusionOk="0">
                  <a:moveTo>
                    <a:pt x="60" y="0"/>
                  </a:moveTo>
                  <a:cubicBezTo>
                    <a:pt x="38" y="0"/>
                    <a:pt x="22" y="1"/>
                    <a:pt x="15" y="3"/>
                  </a:cubicBezTo>
                  <a:cubicBezTo>
                    <a:pt x="1" y="7"/>
                    <a:pt x="22" y="13"/>
                    <a:pt x="60" y="17"/>
                  </a:cubicBezTo>
                  <a:cubicBezTo>
                    <a:pt x="108" y="24"/>
                    <a:pt x="129" y="34"/>
                    <a:pt x="129" y="62"/>
                  </a:cubicBezTo>
                  <a:cubicBezTo>
                    <a:pt x="129" y="80"/>
                    <a:pt x="138" y="94"/>
                    <a:pt x="147" y="94"/>
                  </a:cubicBezTo>
                  <a:cubicBezTo>
                    <a:pt x="148" y="94"/>
                    <a:pt x="149" y="94"/>
                    <a:pt x="150" y="93"/>
                  </a:cubicBezTo>
                  <a:cubicBezTo>
                    <a:pt x="161" y="90"/>
                    <a:pt x="167" y="79"/>
                    <a:pt x="164" y="69"/>
                  </a:cubicBezTo>
                  <a:cubicBezTo>
                    <a:pt x="161" y="58"/>
                    <a:pt x="167" y="48"/>
                    <a:pt x="181" y="45"/>
                  </a:cubicBezTo>
                  <a:cubicBezTo>
                    <a:pt x="189" y="43"/>
                    <a:pt x="201" y="42"/>
                    <a:pt x="215" y="42"/>
                  </a:cubicBezTo>
                  <a:cubicBezTo>
                    <a:pt x="289" y="42"/>
                    <a:pt x="432" y="69"/>
                    <a:pt x="438" y="87"/>
                  </a:cubicBezTo>
                  <a:cubicBezTo>
                    <a:pt x="439" y="94"/>
                    <a:pt x="442" y="97"/>
                    <a:pt x="446" y="97"/>
                  </a:cubicBezTo>
                  <a:cubicBezTo>
                    <a:pt x="452" y="97"/>
                    <a:pt x="459" y="91"/>
                    <a:pt x="469" y="79"/>
                  </a:cubicBezTo>
                  <a:cubicBezTo>
                    <a:pt x="481" y="64"/>
                    <a:pt x="489" y="57"/>
                    <a:pt x="498" y="57"/>
                  </a:cubicBezTo>
                  <a:cubicBezTo>
                    <a:pt x="505" y="57"/>
                    <a:pt x="512" y="61"/>
                    <a:pt x="521" y="69"/>
                  </a:cubicBezTo>
                  <a:cubicBezTo>
                    <a:pt x="532" y="79"/>
                    <a:pt x="549" y="97"/>
                    <a:pt x="549" y="103"/>
                  </a:cubicBezTo>
                  <a:cubicBezTo>
                    <a:pt x="552" y="112"/>
                    <a:pt x="558" y="115"/>
                    <a:pt x="566" y="115"/>
                  </a:cubicBezTo>
                  <a:cubicBezTo>
                    <a:pt x="568" y="115"/>
                    <a:pt x="571" y="115"/>
                    <a:pt x="574" y="114"/>
                  </a:cubicBezTo>
                  <a:cubicBezTo>
                    <a:pt x="584" y="111"/>
                    <a:pt x="598" y="108"/>
                    <a:pt x="612" y="103"/>
                  </a:cubicBezTo>
                  <a:cubicBezTo>
                    <a:pt x="625" y="100"/>
                    <a:pt x="633" y="90"/>
                    <a:pt x="629" y="79"/>
                  </a:cubicBezTo>
                  <a:cubicBezTo>
                    <a:pt x="624" y="62"/>
                    <a:pt x="544" y="44"/>
                    <a:pt x="498" y="44"/>
                  </a:cubicBezTo>
                  <a:cubicBezTo>
                    <a:pt x="481" y="44"/>
                    <a:pt x="469" y="46"/>
                    <a:pt x="466" y="52"/>
                  </a:cubicBezTo>
                  <a:cubicBezTo>
                    <a:pt x="464" y="54"/>
                    <a:pt x="461" y="55"/>
                    <a:pt x="459" y="55"/>
                  </a:cubicBezTo>
                  <a:cubicBezTo>
                    <a:pt x="454" y="55"/>
                    <a:pt x="450" y="50"/>
                    <a:pt x="445" y="41"/>
                  </a:cubicBezTo>
                  <a:cubicBezTo>
                    <a:pt x="439" y="22"/>
                    <a:pt x="366" y="10"/>
                    <a:pt x="290" y="10"/>
                  </a:cubicBezTo>
                  <a:cubicBezTo>
                    <a:pt x="282" y="10"/>
                    <a:pt x="273" y="10"/>
                    <a:pt x="265" y="10"/>
                  </a:cubicBezTo>
                  <a:cubicBezTo>
                    <a:pt x="260" y="11"/>
                    <a:pt x="252" y="11"/>
                    <a:pt x="242" y="11"/>
                  </a:cubicBezTo>
                  <a:cubicBezTo>
                    <a:pt x="214" y="11"/>
                    <a:pt x="171" y="8"/>
                    <a:pt x="133" y="3"/>
                  </a:cubicBezTo>
                  <a:cubicBezTo>
                    <a:pt x="107" y="1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5" name="Google Shape;5005;p35"/>
            <p:cNvSpPr/>
            <p:nvPr/>
          </p:nvSpPr>
          <p:spPr>
            <a:xfrm>
              <a:off x="5829300" y="1331025"/>
              <a:ext cx="2000" cy="1050"/>
            </a:xfrm>
            <a:custGeom>
              <a:avLst/>
              <a:gdLst/>
              <a:ahLst/>
              <a:cxnLst/>
              <a:rect l="l" t="t" r="r" b="b"/>
              <a:pathLst>
                <a:path w="80" h="42" extrusionOk="0">
                  <a:moveTo>
                    <a:pt x="18" y="1"/>
                  </a:moveTo>
                  <a:cubicBezTo>
                    <a:pt x="16" y="1"/>
                    <a:pt x="13" y="1"/>
                    <a:pt x="10" y="2"/>
                  </a:cubicBezTo>
                  <a:cubicBezTo>
                    <a:pt x="0" y="5"/>
                    <a:pt x="7" y="16"/>
                    <a:pt x="28" y="26"/>
                  </a:cubicBezTo>
                  <a:cubicBezTo>
                    <a:pt x="44" y="37"/>
                    <a:pt x="58" y="41"/>
                    <a:pt x="65" y="41"/>
                  </a:cubicBezTo>
                  <a:cubicBezTo>
                    <a:pt x="67" y="41"/>
                    <a:pt x="69" y="41"/>
                    <a:pt x="69" y="40"/>
                  </a:cubicBezTo>
                  <a:cubicBezTo>
                    <a:pt x="79" y="24"/>
                    <a:pt x="43" y="1"/>
                    <a:pt x="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6" name="Google Shape;5006;p35"/>
            <p:cNvSpPr/>
            <p:nvPr/>
          </p:nvSpPr>
          <p:spPr>
            <a:xfrm>
              <a:off x="5816725" y="128845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8"/>
                    <a:pt x="17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7" name="Google Shape;5007;p35"/>
            <p:cNvSpPr/>
            <p:nvPr/>
          </p:nvSpPr>
          <p:spPr>
            <a:xfrm>
              <a:off x="5833550" y="1341600"/>
              <a:ext cx="2825" cy="1125"/>
            </a:xfrm>
            <a:custGeom>
              <a:avLst/>
              <a:gdLst/>
              <a:ahLst/>
              <a:cxnLst/>
              <a:rect l="l" t="t" r="r" b="b"/>
              <a:pathLst>
                <a:path w="113" h="45" extrusionOk="0">
                  <a:moveTo>
                    <a:pt x="32" y="1"/>
                  </a:moveTo>
                  <a:cubicBezTo>
                    <a:pt x="25" y="1"/>
                    <a:pt x="20" y="1"/>
                    <a:pt x="14" y="2"/>
                  </a:cubicBezTo>
                  <a:cubicBezTo>
                    <a:pt x="0" y="6"/>
                    <a:pt x="14" y="19"/>
                    <a:pt x="42" y="33"/>
                  </a:cubicBezTo>
                  <a:cubicBezTo>
                    <a:pt x="55" y="41"/>
                    <a:pt x="68" y="44"/>
                    <a:pt x="80" y="44"/>
                  </a:cubicBezTo>
                  <a:cubicBezTo>
                    <a:pt x="90" y="44"/>
                    <a:pt x="97" y="42"/>
                    <a:pt x="101" y="36"/>
                  </a:cubicBezTo>
                  <a:cubicBezTo>
                    <a:pt x="112" y="19"/>
                    <a:pt x="68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8" name="Google Shape;5008;p35"/>
            <p:cNvSpPr/>
            <p:nvPr/>
          </p:nvSpPr>
          <p:spPr>
            <a:xfrm>
              <a:off x="5832450" y="1336100"/>
              <a:ext cx="2850" cy="1525"/>
            </a:xfrm>
            <a:custGeom>
              <a:avLst/>
              <a:gdLst/>
              <a:ahLst/>
              <a:cxnLst/>
              <a:rect l="l" t="t" r="r" b="b"/>
              <a:pathLst>
                <a:path w="114" h="61" extrusionOk="0">
                  <a:moveTo>
                    <a:pt x="54" y="0"/>
                  </a:moveTo>
                  <a:cubicBezTo>
                    <a:pt x="33" y="0"/>
                    <a:pt x="27" y="7"/>
                    <a:pt x="37" y="14"/>
                  </a:cubicBezTo>
                  <a:cubicBezTo>
                    <a:pt x="51" y="24"/>
                    <a:pt x="47" y="35"/>
                    <a:pt x="30" y="38"/>
                  </a:cubicBezTo>
                  <a:cubicBezTo>
                    <a:pt x="0" y="44"/>
                    <a:pt x="25" y="60"/>
                    <a:pt x="58" y="60"/>
                  </a:cubicBezTo>
                  <a:cubicBezTo>
                    <a:pt x="64" y="60"/>
                    <a:pt x="69" y="60"/>
                    <a:pt x="75" y="59"/>
                  </a:cubicBezTo>
                  <a:cubicBezTo>
                    <a:pt x="113" y="56"/>
                    <a:pt x="96" y="3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9" name="Google Shape;5009;p35"/>
            <p:cNvSpPr/>
            <p:nvPr/>
          </p:nvSpPr>
          <p:spPr>
            <a:xfrm>
              <a:off x="5832225" y="1331300"/>
              <a:ext cx="975" cy="1100"/>
            </a:xfrm>
            <a:custGeom>
              <a:avLst/>
              <a:gdLst/>
              <a:ahLst/>
              <a:cxnLst/>
              <a:rect l="l" t="t" r="r" b="b"/>
              <a:pathLst>
                <a:path w="39" h="44" extrusionOk="0">
                  <a:moveTo>
                    <a:pt x="27" y="1"/>
                  </a:moveTo>
                  <a:cubicBezTo>
                    <a:pt x="25" y="1"/>
                    <a:pt x="23" y="1"/>
                    <a:pt x="22" y="1"/>
                  </a:cubicBezTo>
                  <a:cubicBezTo>
                    <a:pt x="8" y="5"/>
                    <a:pt x="1" y="15"/>
                    <a:pt x="5" y="25"/>
                  </a:cubicBezTo>
                  <a:cubicBezTo>
                    <a:pt x="8" y="37"/>
                    <a:pt x="13" y="44"/>
                    <a:pt x="16" y="44"/>
                  </a:cubicBezTo>
                  <a:cubicBezTo>
                    <a:pt x="17" y="44"/>
                    <a:pt x="18" y="44"/>
                    <a:pt x="18" y="43"/>
                  </a:cubicBezTo>
                  <a:cubicBezTo>
                    <a:pt x="26" y="43"/>
                    <a:pt x="32" y="32"/>
                    <a:pt x="36" y="19"/>
                  </a:cubicBezTo>
                  <a:cubicBezTo>
                    <a:pt x="38" y="7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0" name="Google Shape;5010;p35"/>
            <p:cNvSpPr/>
            <p:nvPr/>
          </p:nvSpPr>
          <p:spPr>
            <a:xfrm>
              <a:off x="5757300" y="1092950"/>
              <a:ext cx="3250" cy="1100"/>
            </a:xfrm>
            <a:custGeom>
              <a:avLst/>
              <a:gdLst/>
              <a:ahLst/>
              <a:cxnLst/>
              <a:rect l="l" t="t" r="r" b="b"/>
              <a:pathLst>
                <a:path w="130" h="44" extrusionOk="0">
                  <a:moveTo>
                    <a:pt x="22" y="1"/>
                  </a:moveTo>
                  <a:cubicBezTo>
                    <a:pt x="19" y="1"/>
                    <a:pt x="16" y="1"/>
                    <a:pt x="14" y="1"/>
                  </a:cubicBezTo>
                  <a:cubicBezTo>
                    <a:pt x="0" y="5"/>
                    <a:pt x="8" y="15"/>
                    <a:pt x="32" y="29"/>
                  </a:cubicBezTo>
                  <a:cubicBezTo>
                    <a:pt x="46" y="38"/>
                    <a:pt x="72" y="44"/>
                    <a:pt x="90" y="44"/>
                  </a:cubicBezTo>
                  <a:cubicBezTo>
                    <a:pt x="94" y="44"/>
                    <a:pt x="98" y="44"/>
                    <a:pt x="101" y="43"/>
                  </a:cubicBezTo>
                  <a:cubicBezTo>
                    <a:pt x="129" y="36"/>
                    <a:pt x="125" y="29"/>
                    <a:pt x="83" y="15"/>
                  </a:cubicBezTo>
                  <a:cubicBezTo>
                    <a:pt x="61" y="7"/>
                    <a:pt x="36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1" name="Google Shape;5011;p35"/>
            <p:cNvSpPr/>
            <p:nvPr/>
          </p:nvSpPr>
          <p:spPr>
            <a:xfrm>
              <a:off x="5835550" y="1336500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7" y="1"/>
                  </a:moveTo>
                  <a:cubicBezTo>
                    <a:pt x="7" y="1"/>
                    <a:pt x="1" y="7"/>
                    <a:pt x="3" y="19"/>
                  </a:cubicBezTo>
                  <a:cubicBezTo>
                    <a:pt x="6" y="27"/>
                    <a:pt x="16" y="33"/>
                    <a:pt x="27" y="33"/>
                  </a:cubicBezTo>
                  <a:cubicBezTo>
                    <a:pt x="29" y="33"/>
                    <a:pt x="32" y="33"/>
                    <a:pt x="34" y="32"/>
                  </a:cubicBezTo>
                  <a:cubicBezTo>
                    <a:pt x="45" y="29"/>
                    <a:pt x="55" y="22"/>
                    <a:pt x="52" y="19"/>
                  </a:cubicBezTo>
                  <a:cubicBezTo>
                    <a:pt x="52" y="12"/>
                    <a:pt x="38" y="8"/>
                    <a:pt x="24" y="2"/>
                  </a:cubicBezTo>
                  <a:cubicBezTo>
                    <a:pt x="22" y="1"/>
                    <a:pt x="20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2" name="Google Shape;5012;p35"/>
            <p:cNvSpPr/>
            <p:nvPr/>
          </p:nvSpPr>
          <p:spPr>
            <a:xfrm>
              <a:off x="5760250" y="1093225"/>
              <a:ext cx="2775" cy="1975"/>
            </a:xfrm>
            <a:custGeom>
              <a:avLst/>
              <a:gdLst/>
              <a:ahLst/>
              <a:cxnLst/>
              <a:rect l="l" t="t" r="r" b="b"/>
              <a:pathLst>
                <a:path w="111" h="79" extrusionOk="0">
                  <a:moveTo>
                    <a:pt x="63" y="0"/>
                  </a:moveTo>
                  <a:cubicBezTo>
                    <a:pt x="42" y="0"/>
                    <a:pt x="32" y="11"/>
                    <a:pt x="35" y="29"/>
                  </a:cubicBezTo>
                  <a:cubicBezTo>
                    <a:pt x="42" y="45"/>
                    <a:pt x="35" y="60"/>
                    <a:pt x="18" y="63"/>
                  </a:cubicBezTo>
                  <a:cubicBezTo>
                    <a:pt x="4" y="66"/>
                    <a:pt x="0" y="74"/>
                    <a:pt x="7" y="77"/>
                  </a:cubicBezTo>
                  <a:cubicBezTo>
                    <a:pt x="9" y="78"/>
                    <a:pt x="11" y="78"/>
                    <a:pt x="13" y="78"/>
                  </a:cubicBezTo>
                  <a:cubicBezTo>
                    <a:pt x="39" y="78"/>
                    <a:pt x="111" y="34"/>
                    <a:pt x="108" y="21"/>
                  </a:cubicBezTo>
                  <a:cubicBezTo>
                    <a:pt x="104" y="11"/>
                    <a:pt x="87" y="4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3" name="Google Shape;5013;p35"/>
            <p:cNvSpPr/>
            <p:nvPr/>
          </p:nvSpPr>
          <p:spPr>
            <a:xfrm>
              <a:off x="5763375" y="1093975"/>
              <a:ext cx="5300" cy="2100"/>
            </a:xfrm>
            <a:custGeom>
              <a:avLst/>
              <a:gdLst/>
              <a:ahLst/>
              <a:cxnLst/>
              <a:rect l="l" t="t" r="r" b="b"/>
              <a:pathLst>
                <a:path w="212" h="84" extrusionOk="0">
                  <a:moveTo>
                    <a:pt x="43" y="1"/>
                  </a:moveTo>
                  <a:cubicBezTo>
                    <a:pt x="36" y="1"/>
                    <a:pt x="31" y="1"/>
                    <a:pt x="28" y="2"/>
                  </a:cubicBezTo>
                  <a:cubicBezTo>
                    <a:pt x="0" y="9"/>
                    <a:pt x="11" y="15"/>
                    <a:pt x="84" y="57"/>
                  </a:cubicBezTo>
                  <a:cubicBezTo>
                    <a:pt x="113" y="75"/>
                    <a:pt x="130" y="83"/>
                    <a:pt x="144" y="83"/>
                  </a:cubicBezTo>
                  <a:cubicBezTo>
                    <a:pt x="157" y="83"/>
                    <a:pt x="167" y="75"/>
                    <a:pt x="181" y="57"/>
                  </a:cubicBezTo>
                  <a:cubicBezTo>
                    <a:pt x="212" y="23"/>
                    <a:pt x="208" y="23"/>
                    <a:pt x="132" y="9"/>
                  </a:cubicBezTo>
                  <a:cubicBezTo>
                    <a:pt x="96" y="4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4" name="Google Shape;5014;p35"/>
            <p:cNvSpPr/>
            <p:nvPr/>
          </p:nvSpPr>
          <p:spPr>
            <a:xfrm>
              <a:off x="5834675" y="1295225"/>
              <a:ext cx="3500" cy="1275"/>
            </a:xfrm>
            <a:custGeom>
              <a:avLst/>
              <a:gdLst/>
              <a:ahLst/>
              <a:cxnLst/>
              <a:rect l="l" t="t" r="r" b="b"/>
              <a:pathLst>
                <a:path w="140" h="51" extrusionOk="0">
                  <a:moveTo>
                    <a:pt x="42" y="1"/>
                  </a:moveTo>
                  <a:cubicBezTo>
                    <a:pt x="14" y="5"/>
                    <a:pt x="0" y="15"/>
                    <a:pt x="3" y="29"/>
                  </a:cubicBezTo>
                  <a:cubicBezTo>
                    <a:pt x="10" y="41"/>
                    <a:pt x="32" y="50"/>
                    <a:pt x="58" y="50"/>
                  </a:cubicBezTo>
                  <a:cubicBezTo>
                    <a:pt x="62" y="50"/>
                    <a:pt x="65" y="50"/>
                    <a:pt x="69" y="50"/>
                  </a:cubicBezTo>
                  <a:cubicBezTo>
                    <a:pt x="139" y="42"/>
                    <a:pt x="115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5" name="Google Shape;5015;p35"/>
            <p:cNvSpPr/>
            <p:nvPr/>
          </p:nvSpPr>
          <p:spPr>
            <a:xfrm>
              <a:off x="5774725" y="1095225"/>
              <a:ext cx="2825" cy="825"/>
            </a:xfrm>
            <a:custGeom>
              <a:avLst/>
              <a:gdLst/>
              <a:ahLst/>
              <a:cxnLst/>
              <a:rect l="l" t="t" r="r" b="b"/>
              <a:pathLst>
                <a:path w="113" h="33" extrusionOk="0">
                  <a:moveTo>
                    <a:pt x="59" y="0"/>
                  </a:moveTo>
                  <a:cubicBezTo>
                    <a:pt x="51" y="0"/>
                    <a:pt x="43" y="1"/>
                    <a:pt x="36" y="4"/>
                  </a:cubicBezTo>
                  <a:cubicBezTo>
                    <a:pt x="1" y="11"/>
                    <a:pt x="1" y="15"/>
                    <a:pt x="39" y="25"/>
                  </a:cubicBezTo>
                  <a:cubicBezTo>
                    <a:pt x="58" y="30"/>
                    <a:pt x="74" y="32"/>
                    <a:pt x="85" y="32"/>
                  </a:cubicBezTo>
                  <a:cubicBezTo>
                    <a:pt x="106" y="32"/>
                    <a:pt x="112" y="25"/>
                    <a:pt x="94" y="11"/>
                  </a:cubicBezTo>
                  <a:cubicBezTo>
                    <a:pt x="88" y="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6" name="Google Shape;5016;p35"/>
            <p:cNvSpPr/>
            <p:nvPr/>
          </p:nvSpPr>
          <p:spPr>
            <a:xfrm>
              <a:off x="5841000" y="1296175"/>
              <a:ext cx="14075" cy="3125"/>
            </a:xfrm>
            <a:custGeom>
              <a:avLst/>
              <a:gdLst/>
              <a:ahLst/>
              <a:cxnLst/>
              <a:rect l="l" t="t" r="r" b="b"/>
              <a:pathLst>
                <a:path w="563" h="125" extrusionOk="0">
                  <a:moveTo>
                    <a:pt x="19" y="0"/>
                  </a:moveTo>
                  <a:cubicBezTo>
                    <a:pt x="17" y="0"/>
                    <a:pt x="15" y="1"/>
                    <a:pt x="14" y="1"/>
                  </a:cubicBezTo>
                  <a:cubicBezTo>
                    <a:pt x="4" y="1"/>
                    <a:pt x="0" y="12"/>
                    <a:pt x="4" y="25"/>
                  </a:cubicBezTo>
                  <a:cubicBezTo>
                    <a:pt x="7" y="33"/>
                    <a:pt x="17" y="37"/>
                    <a:pt x="31" y="37"/>
                  </a:cubicBezTo>
                  <a:cubicBezTo>
                    <a:pt x="35" y="37"/>
                    <a:pt x="40" y="37"/>
                    <a:pt x="45" y="36"/>
                  </a:cubicBezTo>
                  <a:cubicBezTo>
                    <a:pt x="48" y="35"/>
                    <a:pt x="53" y="34"/>
                    <a:pt x="58" y="34"/>
                  </a:cubicBezTo>
                  <a:cubicBezTo>
                    <a:pt x="81" y="34"/>
                    <a:pt x="122" y="46"/>
                    <a:pt x="153" y="60"/>
                  </a:cubicBezTo>
                  <a:cubicBezTo>
                    <a:pt x="191" y="77"/>
                    <a:pt x="233" y="92"/>
                    <a:pt x="243" y="92"/>
                  </a:cubicBezTo>
                  <a:cubicBezTo>
                    <a:pt x="245" y="91"/>
                    <a:pt x="247" y="91"/>
                    <a:pt x="250" y="91"/>
                  </a:cubicBezTo>
                  <a:cubicBezTo>
                    <a:pt x="265" y="91"/>
                    <a:pt x="298" y="100"/>
                    <a:pt x="333" y="112"/>
                  </a:cubicBezTo>
                  <a:cubicBezTo>
                    <a:pt x="356" y="120"/>
                    <a:pt x="377" y="125"/>
                    <a:pt x="389" y="125"/>
                  </a:cubicBezTo>
                  <a:cubicBezTo>
                    <a:pt x="397" y="125"/>
                    <a:pt x="401" y="123"/>
                    <a:pt x="399" y="119"/>
                  </a:cubicBezTo>
                  <a:cubicBezTo>
                    <a:pt x="396" y="108"/>
                    <a:pt x="378" y="98"/>
                    <a:pt x="362" y="95"/>
                  </a:cubicBezTo>
                  <a:cubicBezTo>
                    <a:pt x="344" y="95"/>
                    <a:pt x="333" y="87"/>
                    <a:pt x="341" y="77"/>
                  </a:cubicBezTo>
                  <a:cubicBezTo>
                    <a:pt x="342" y="74"/>
                    <a:pt x="355" y="72"/>
                    <a:pt x="375" y="72"/>
                  </a:cubicBezTo>
                  <a:cubicBezTo>
                    <a:pt x="394" y="72"/>
                    <a:pt x="420" y="74"/>
                    <a:pt x="448" y="77"/>
                  </a:cubicBezTo>
                  <a:cubicBezTo>
                    <a:pt x="483" y="84"/>
                    <a:pt x="514" y="86"/>
                    <a:pt x="533" y="86"/>
                  </a:cubicBezTo>
                  <a:cubicBezTo>
                    <a:pt x="544" y="86"/>
                    <a:pt x="551" y="85"/>
                    <a:pt x="552" y="84"/>
                  </a:cubicBezTo>
                  <a:cubicBezTo>
                    <a:pt x="562" y="71"/>
                    <a:pt x="562" y="71"/>
                    <a:pt x="424" y="50"/>
                  </a:cubicBezTo>
                  <a:cubicBezTo>
                    <a:pt x="395" y="45"/>
                    <a:pt x="368" y="42"/>
                    <a:pt x="347" y="42"/>
                  </a:cubicBezTo>
                  <a:cubicBezTo>
                    <a:pt x="324" y="42"/>
                    <a:pt x="309" y="46"/>
                    <a:pt x="309" y="53"/>
                  </a:cubicBezTo>
                  <a:cubicBezTo>
                    <a:pt x="309" y="56"/>
                    <a:pt x="305" y="57"/>
                    <a:pt x="297" y="57"/>
                  </a:cubicBezTo>
                  <a:cubicBezTo>
                    <a:pt x="275" y="57"/>
                    <a:pt x="226" y="48"/>
                    <a:pt x="170" y="32"/>
                  </a:cubicBezTo>
                  <a:cubicBezTo>
                    <a:pt x="102" y="14"/>
                    <a:pt x="38" y="0"/>
                    <a:pt x="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7" name="Google Shape;5017;p35"/>
            <p:cNvSpPr/>
            <p:nvPr/>
          </p:nvSpPr>
          <p:spPr>
            <a:xfrm>
              <a:off x="5778975" y="1095650"/>
              <a:ext cx="14075" cy="2825"/>
            </a:xfrm>
            <a:custGeom>
              <a:avLst/>
              <a:gdLst/>
              <a:ahLst/>
              <a:cxnLst/>
              <a:rect l="l" t="t" r="r" b="b"/>
              <a:pathLst>
                <a:path w="563" h="113" extrusionOk="0">
                  <a:moveTo>
                    <a:pt x="81" y="1"/>
                  </a:moveTo>
                  <a:lnTo>
                    <a:pt x="1" y="8"/>
                  </a:lnTo>
                  <a:lnTo>
                    <a:pt x="102" y="53"/>
                  </a:lnTo>
                  <a:cubicBezTo>
                    <a:pt x="153" y="73"/>
                    <a:pt x="206" y="91"/>
                    <a:pt x="212" y="91"/>
                  </a:cubicBezTo>
                  <a:cubicBezTo>
                    <a:pt x="223" y="87"/>
                    <a:pt x="247" y="87"/>
                    <a:pt x="271" y="87"/>
                  </a:cubicBezTo>
                  <a:cubicBezTo>
                    <a:pt x="310" y="87"/>
                    <a:pt x="310" y="87"/>
                    <a:pt x="278" y="78"/>
                  </a:cubicBezTo>
                  <a:cubicBezTo>
                    <a:pt x="254" y="70"/>
                    <a:pt x="244" y="57"/>
                    <a:pt x="251" y="46"/>
                  </a:cubicBezTo>
                  <a:cubicBezTo>
                    <a:pt x="253" y="42"/>
                    <a:pt x="263" y="39"/>
                    <a:pt x="275" y="39"/>
                  </a:cubicBezTo>
                  <a:cubicBezTo>
                    <a:pt x="282" y="39"/>
                    <a:pt x="291" y="40"/>
                    <a:pt x="299" y="43"/>
                  </a:cubicBezTo>
                  <a:cubicBezTo>
                    <a:pt x="309" y="46"/>
                    <a:pt x="320" y="48"/>
                    <a:pt x="328" y="48"/>
                  </a:cubicBezTo>
                  <a:cubicBezTo>
                    <a:pt x="337" y="48"/>
                    <a:pt x="344" y="46"/>
                    <a:pt x="348" y="43"/>
                  </a:cubicBezTo>
                  <a:cubicBezTo>
                    <a:pt x="349" y="38"/>
                    <a:pt x="352" y="36"/>
                    <a:pt x="355" y="36"/>
                  </a:cubicBezTo>
                  <a:cubicBezTo>
                    <a:pt x="359" y="36"/>
                    <a:pt x="363" y="40"/>
                    <a:pt x="365" y="46"/>
                  </a:cubicBezTo>
                  <a:cubicBezTo>
                    <a:pt x="369" y="60"/>
                    <a:pt x="361" y="78"/>
                    <a:pt x="351" y="87"/>
                  </a:cubicBezTo>
                  <a:cubicBezTo>
                    <a:pt x="337" y="98"/>
                    <a:pt x="369" y="108"/>
                    <a:pt x="424" y="112"/>
                  </a:cubicBezTo>
                  <a:cubicBezTo>
                    <a:pt x="440" y="112"/>
                    <a:pt x="453" y="113"/>
                    <a:pt x="465" y="113"/>
                  </a:cubicBezTo>
                  <a:cubicBezTo>
                    <a:pt x="514" y="113"/>
                    <a:pt x="528" y="106"/>
                    <a:pt x="542" y="81"/>
                  </a:cubicBezTo>
                  <a:cubicBezTo>
                    <a:pt x="563" y="46"/>
                    <a:pt x="559" y="43"/>
                    <a:pt x="518" y="43"/>
                  </a:cubicBezTo>
                  <a:cubicBezTo>
                    <a:pt x="494" y="39"/>
                    <a:pt x="400" y="28"/>
                    <a:pt x="316" y="18"/>
                  </a:cubicBezTo>
                  <a:cubicBezTo>
                    <a:pt x="230" y="8"/>
                    <a:pt x="126" y="1"/>
                    <a:pt x="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8" name="Google Shape;5018;p35"/>
            <p:cNvSpPr/>
            <p:nvPr/>
          </p:nvSpPr>
          <p:spPr>
            <a:xfrm>
              <a:off x="5855475" y="1297725"/>
              <a:ext cx="1350" cy="1075"/>
            </a:xfrm>
            <a:custGeom>
              <a:avLst/>
              <a:gdLst/>
              <a:ahLst/>
              <a:cxnLst/>
              <a:rect l="l" t="t" r="r" b="b"/>
              <a:pathLst>
                <a:path w="54" h="43" extrusionOk="0">
                  <a:moveTo>
                    <a:pt x="26" y="0"/>
                  </a:moveTo>
                  <a:cubicBezTo>
                    <a:pt x="23" y="0"/>
                    <a:pt x="21" y="1"/>
                    <a:pt x="18" y="1"/>
                  </a:cubicBezTo>
                  <a:cubicBezTo>
                    <a:pt x="7" y="5"/>
                    <a:pt x="1" y="15"/>
                    <a:pt x="4" y="25"/>
                  </a:cubicBezTo>
                  <a:cubicBezTo>
                    <a:pt x="7" y="40"/>
                    <a:pt x="18" y="43"/>
                    <a:pt x="32" y="43"/>
                  </a:cubicBezTo>
                  <a:cubicBezTo>
                    <a:pt x="46" y="40"/>
                    <a:pt x="53" y="25"/>
                    <a:pt x="49" y="15"/>
                  </a:cubicBezTo>
                  <a:cubicBezTo>
                    <a:pt x="46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9" name="Google Shape;5019;p35"/>
            <p:cNvSpPr/>
            <p:nvPr/>
          </p:nvSpPr>
          <p:spPr>
            <a:xfrm>
              <a:off x="5858375" y="1297725"/>
              <a:ext cx="1450" cy="1100"/>
            </a:xfrm>
            <a:custGeom>
              <a:avLst/>
              <a:gdLst/>
              <a:ahLst/>
              <a:cxnLst/>
              <a:rect l="l" t="t" r="r" b="b"/>
              <a:pathLst>
                <a:path w="58" h="44" extrusionOk="0">
                  <a:moveTo>
                    <a:pt x="17" y="0"/>
                  </a:moveTo>
                  <a:cubicBezTo>
                    <a:pt x="7" y="0"/>
                    <a:pt x="0" y="7"/>
                    <a:pt x="3" y="15"/>
                  </a:cubicBezTo>
                  <a:cubicBezTo>
                    <a:pt x="6" y="25"/>
                    <a:pt x="20" y="40"/>
                    <a:pt x="37" y="43"/>
                  </a:cubicBezTo>
                  <a:cubicBezTo>
                    <a:pt x="40" y="44"/>
                    <a:pt x="42" y="44"/>
                    <a:pt x="44" y="44"/>
                  </a:cubicBezTo>
                  <a:cubicBezTo>
                    <a:pt x="53" y="44"/>
                    <a:pt x="57" y="38"/>
                    <a:pt x="55" y="30"/>
                  </a:cubicBezTo>
                  <a:cubicBezTo>
                    <a:pt x="51" y="19"/>
                    <a:pt x="37" y="5"/>
                    <a:pt x="24" y="1"/>
                  </a:cubicBezTo>
                  <a:cubicBezTo>
                    <a:pt x="21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0" name="Google Shape;5020;p35"/>
            <p:cNvSpPr/>
            <p:nvPr/>
          </p:nvSpPr>
          <p:spPr>
            <a:xfrm>
              <a:off x="5861300" y="1300575"/>
              <a:ext cx="1650" cy="875"/>
            </a:xfrm>
            <a:custGeom>
              <a:avLst/>
              <a:gdLst/>
              <a:ahLst/>
              <a:cxnLst/>
              <a:rect l="l" t="t" r="r" b="b"/>
              <a:pathLst>
                <a:path w="66" h="35" extrusionOk="0">
                  <a:moveTo>
                    <a:pt x="25" y="1"/>
                  </a:moveTo>
                  <a:cubicBezTo>
                    <a:pt x="21" y="1"/>
                    <a:pt x="18" y="1"/>
                    <a:pt x="14" y="2"/>
                  </a:cubicBezTo>
                  <a:cubicBezTo>
                    <a:pt x="0" y="6"/>
                    <a:pt x="0" y="12"/>
                    <a:pt x="11" y="23"/>
                  </a:cubicBezTo>
                  <a:cubicBezTo>
                    <a:pt x="21" y="30"/>
                    <a:pt x="33" y="34"/>
                    <a:pt x="43" y="34"/>
                  </a:cubicBezTo>
                  <a:cubicBezTo>
                    <a:pt x="47" y="34"/>
                    <a:pt x="50" y="34"/>
                    <a:pt x="53" y="33"/>
                  </a:cubicBezTo>
                  <a:cubicBezTo>
                    <a:pt x="66" y="30"/>
                    <a:pt x="66" y="20"/>
                    <a:pt x="56" y="12"/>
                  </a:cubicBezTo>
                  <a:cubicBezTo>
                    <a:pt x="48" y="5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1" name="Google Shape;5021;p35"/>
            <p:cNvSpPr/>
            <p:nvPr/>
          </p:nvSpPr>
          <p:spPr>
            <a:xfrm>
              <a:off x="5860775" y="12973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43" y="1"/>
                  </a:moveTo>
                  <a:cubicBezTo>
                    <a:pt x="39" y="1"/>
                    <a:pt x="36" y="2"/>
                    <a:pt x="32" y="3"/>
                  </a:cubicBezTo>
                  <a:cubicBezTo>
                    <a:pt x="14" y="6"/>
                    <a:pt x="0" y="20"/>
                    <a:pt x="4" y="27"/>
                  </a:cubicBezTo>
                  <a:cubicBezTo>
                    <a:pt x="8" y="37"/>
                    <a:pt x="29" y="51"/>
                    <a:pt x="53" y="61"/>
                  </a:cubicBezTo>
                  <a:cubicBezTo>
                    <a:pt x="63" y="65"/>
                    <a:pt x="70" y="67"/>
                    <a:pt x="75" y="67"/>
                  </a:cubicBezTo>
                  <a:cubicBezTo>
                    <a:pt x="86" y="67"/>
                    <a:pt x="88" y="58"/>
                    <a:pt x="80" y="34"/>
                  </a:cubicBezTo>
                  <a:cubicBezTo>
                    <a:pt x="75" y="14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2" name="Google Shape;5022;p35"/>
            <p:cNvSpPr/>
            <p:nvPr/>
          </p:nvSpPr>
          <p:spPr>
            <a:xfrm>
              <a:off x="5863275" y="1297600"/>
              <a:ext cx="2650" cy="1400"/>
            </a:xfrm>
            <a:custGeom>
              <a:avLst/>
              <a:gdLst/>
              <a:ahLst/>
              <a:cxnLst/>
              <a:rect l="l" t="t" r="r" b="b"/>
              <a:pathLst>
                <a:path w="106" h="56" extrusionOk="0">
                  <a:moveTo>
                    <a:pt x="6" y="1"/>
                  </a:moveTo>
                  <a:cubicBezTo>
                    <a:pt x="1" y="1"/>
                    <a:pt x="0" y="7"/>
                    <a:pt x="4" y="20"/>
                  </a:cubicBezTo>
                  <a:cubicBezTo>
                    <a:pt x="8" y="41"/>
                    <a:pt x="18" y="55"/>
                    <a:pt x="22" y="55"/>
                  </a:cubicBezTo>
                  <a:cubicBezTo>
                    <a:pt x="26" y="55"/>
                    <a:pt x="37" y="54"/>
                    <a:pt x="50" y="54"/>
                  </a:cubicBezTo>
                  <a:cubicBezTo>
                    <a:pt x="56" y="54"/>
                    <a:pt x="63" y="54"/>
                    <a:pt x="70" y="55"/>
                  </a:cubicBezTo>
                  <a:cubicBezTo>
                    <a:pt x="91" y="55"/>
                    <a:pt x="105" y="48"/>
                    <a:pt x="102" y="35"/>
                  </a:cubicBezTo>
                  <a:cubicBezTo>
                    <a:pt x="99" y="26"/>
                    <a:pt x="87" y="20"/>
                    <a:pt x="73" y="20"/>
                  </a:cubicBezTo>
                  <a:cubicBezTo>
                    <a:pt x="70" y="20"/>
                    <a:pt x="67" y="20"/>
                    <a:pt x="63" y="20"/>
                  </a:cubicBezTo>
                  <a:cubicBezTo>
                    <a:pt x="60" y="22"/>
                    <a:pt x="55" y="23"/>
                    <a:pt x="51" y="23"/>
                  </a:cubicBezTo>
                  <a:cubicBezTo>
                    <a:pt x="37" y="23"/>
                    <a:pt x="22" y="17"/>
                    <a:pt x="15" y="6"/>
                  </a:cubicBezTo>
                  <a:cubicBezTo>
                    <a:pt x="11" y="3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3" name="Google Shape;5023;p35"/>
            <p:cNvSpPr/>
            <p:nvPr/>
          </p:nvSpPr>
          <p:spPr>
            <a:xfrm>
              <a:off x="5865775" y="1298050"/>
              <a:ext cx="6650" cy="1300"/>
            </a:xfrm>
            <a:custGeom>
              <a:avLst/>
              <a:gdLst/>
              <a:ahLst/>
              <a:cxnLst/>
              <a:rect l="l" t="t" r="r" b="b"/>
              <a:pathLst>
                <a:path w="266" h="52" extrusionOk="0">
                  <a:moveTo>
                    <a:pt x="75" y="0"/>
                  </a:moveTo>
                  <a:cubicBezTo>
                    <a:pt x="69" y="0"/>
                    <a:pt x="61" y="1"/>
                    <a:pt x="53" y="2"/>
                  </a:cubicBezTo>
                  <a:cubicBezTo>
                    <a:pt x="1" y="17"/>
                    <a:pt x="99" y="51"/>
                    <a:pt x="170" y="51"/>
                  </a:cubicBezTo>
                  <a:cubicBezTo>
                    <a:pt x="184" y="51"/>
                    <a:pt x="196" y="50"/>
                    <a:pt x="207" y="47"/>
                  </a:cubicBezTo>
                  <a:cubicBezTo>
                    <a:pt x="266" y="32"/>
                    <a:pt x="239" y="10"/>
                    <a:pt x="182" y="10"/>
                  </a:cubicBezTo>
                  <a:cubicBezTo>
                    <a:pt x="173" y="10"/>
                    <a:pt x="162" y="11"/>
                    <a:pt x="151" y="12"/>
                  </a:cubicBezTo>
                  <a:cubicBezTo>
                    <a:pt x="140" y="15"/>
                    <a:pt x="130" y="17"/>
                    <a:pt x="121" y="17"/>
                  </a:cubicBezTo>
                  <a:cubicBezTo>
                    <a:pt x="107" y="17"/>
                    <a:pt x="98" y="14"/>
                    <a:pt x="95" y="9"/>
                  </a:cubicBezTo>
                  <a:cubicBezTo>
                    <a:pt x="95" y="3"/>
                    <a:pt x="87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4" name="Google Shape;5024;p35"/>
            <p:cNvSpPr/>
            <p:nvPr/>
          </p:nvSpPr>
          <p:spPr>
            <a:xfrm>
              <a:off x="5872825" y="1298150"/>
              <a:ext cx="12450" cy="3800"/>
            </a:xfrm>
            <a:custGeom>
              <a:avLst/>
              <a:gdLst/>
              <a:ahLst/>
              <a:cxnLst/>
              <a:rect l="l" t="t" r="r" b="b"/>
              <a:pathLst>
                <a:path w="498" h="152" extrusionOk="0">
                  <a:moveTo>
                    <a:pt x="36" y="0"/>
                  </a:moveTo>
                  <a:cubicBezTo>
                    <a:pt x="28" y="0"/>
                    <a:pt x="20" y="3"/>
                    <a:pt x="15" y="8"/>
                  </a:cubicBezTo>
                  <a:cubicBezTo>
                    <a:pt x="0" y="23"/>
                    <a:pt x="5" y="37"/>
                    <a:pt x="35" y="50"/>
                  </a:cubicBezTo>
                  <a:cubicBezTo>
                    <a:pt x="47" y="57"/>
                    <a:pt x="61" y="61"/>
                    <a:pt x="72" y="61"/>
                  </a:cubicBezTo>
                  <a:cubicBezTo>
                    <a:pt x="84" y="61"/>
                    <a:pt x="94" y="57"/>
                    <a:pt x="101" y="50"/>
                  </a:cubicBezTo>
                  <a:cubicBezTo>
                    <a:pt x="107" y="45"/>
                    <a:pt x="111" y="42"/>
                    <a:pt x="113" y="42"/>
                  </a:cubicBezTo>
                  <a:lnTo>
                    <a:pt x="113" y="42"/>
                  </a:lnTo>
                  <a:cubicBezTo>
                    <a:pt x="116" y="42"/>
                    <a:pt x="116" y="48"/>
                    <a:pt x="112" y="61"/>
                  </a:cubicBezTo>
                  <a:cubicBezTo>
                    <a:pt x="107" y="73"/>
                    <a:pt x="108" y="79"/>
                    <a:pt x="115" y="79"/>
                  </a:cubicBezTo>
                  <a:cubicBezTo>
                    <a:pt x="119" y="79"/>
                    <a:pt x="126" y="77"/>
                    <a:pt x="136" y="71"/>
                  </a:cubicBezTo>
                  <a:cubicBezTo>
                    <a:pt x="145" y="64"/>
                    <a:pt x="155" y="60"/>
                    <a:pt x="162" y="60"/>
                  </a:cubicBezTo>
                  <a:cubicBezTo>
                    <a:pt x="168" y="60"/>
                    <a:pt x="173" y="63"/>
                    <a:pt x="174" y="68"/>
                  </a:cubicBezTo>
                  <a:cubicBezTo>
                    <a:pt x="177" y="76"/>
                    <a:pt x="187" y="80"/>
                    <a:pt x="200" y="80"/>
                  </a:cubicBezTo>
                  <a:cubicBezTo>
                    <a:pt x="204" y="80"/>
                    <a:pt x="208" y="79"/>
                    <a:pt x="213" y="78"/>
                  </a:cubicBezTo>
                  <a:cubicBezTo>
                    <a:pt x="219" y="76"/>
                    <a:pt x="224" y="75"/>
                    <a:pt x="230" y="75"/>
                  </a:cubicBezTo>
                  <a:cubicBezTo>
                    <a:pt x="245" y="75"/>
                    <a:pt x="258" y="81"/>
                    <a:pt x="268" y="88"/>
                  </a:cubicBezTo>
                  <a:cubicBezTo>
                    <a:pt x="278" y="97"/>
                    <a:pt x="281" y="100"/>
                    <a:pt x="273" y="100"/>
                  </a:cubicBezTo>
                  <a:cubicBezTo>
                    <a:pt x="270" y="100"/>
                    <a:pt x="266" y="100"/>
                    <a:pt x="261" y="99"/>
                  </a:cubicBezTo>
                  <a:cubicBezTo>
                    <a:pt x="258" y="99"/>
                    <a:pt x="255" y="98"/>
                    <a:pt x="252" y="98"/>
                  </a:cubicBezTo>
                  <a:cubicBezTo>
                    <a:pt x="240" y="98"/>
                    <a:pt x="234" y="104"/>
                    <a:pt x="237" y="113"/>
                  </a:cubicBezTo>
                  <a:cubicBezTo>
                    <a:pt x="239" y="123"/>
                    <a:pt x="250" y="128"/>
                    <a:pt x="265" y="128"/>
                  </a:cubicBezTo>
                  <a:cubicBezTo>
                    <a:pt x="269" y="128"/>
                    <a:pt x="274" y="127"/>
                    <a:pt x="278" y="127"/>
                  </a:cubicBezTo>
                  <a:cubicBezTo>
                    <a:pt x="283" y="125"/>
                    <a:pt x="288" y="124"/>
                    <a:pt x="293" y="124"/>
                  </a:cubicBezTo>
                  <a:cubicBezTo>
                    <a:pt x="304" y="124"/>
                    <a:pt x="314" y="130"/>
                    <a:pt x="317" y="137"/>
                  </a:cubicBezTo>
                  <a:cubicBezTo>
                    <a:pt x="320" y="147"/>
                    <a:pt x="327" y="151"/>
                    <a:pt x="335" y="151"/>
                  </a:cubicBezTo>
                  <a:cubicBezTo>
                    <a:pt x="348" y="151"/>
                    <a:pt x="364" y="137"/>
                    <a:pt x="362" y="117"/>
                  </a:cubicBezTo>
                  <a:cubicBezTo>
                    <a:pt x="362" y="98"/>
                    <a:pt x="365" y="90"/>
                    <a:pt x="385" y="90"/>
                  </a:cubicBezTo>
                  <a:cubicBezTo>
                    <a:pt x="395" y="90"/>
                    <a:pt x="410" y="92"/>
                    <a:pt x="431" y="96"/>
                  </a:cubicBezTo>
                  <a:cubicBezTo>
                    <a:pt x="454" y="99"/>
                    <a:pt x="469" y="102"/>
                    <a:pt x="479" y="102"/>
                  </a:cubicBezTo>
                  <a:cubicBezTo>
                    <a:pt x="497" y="102"/>
                    <a:pt x="496" y="94"/>
                    <a:pt x="490" y="71"/>
                  </a:cubicBezTo>
                  <a:cubicBezTo>
                    <a:pt x="483" y="46"/>
                    <a:pt x="458" y="33"/>
                    <a:pt x="417" y="33"/>
                  </a:cubicBezTo>
                  <a:cubicBezTo>
                    <a:pt x="397" y="33"/>
                    <a:pt x="372" y="36"/>
                    <a:pt x="344" y="43"/>
                  </a:cubicBezTo>
                  <a:cubicBezTo>
                    <a:pt x="332" y="46"/>
                    <a:pt x="319" y="48"/>
                    <a:pt x="309" y="48"/>
                  </a:cubicBezTo>
                  <a:cubicBezTo>
                    <a:pt x="297" y="48"/>
                    <a:pt x="288" y="46"/>
                    <a:pt x="288" y="40"/>
                  </a:cubicBezTo>
                  <a:cubicBezTo>
                    <a:pt x="285" y="33"/>
                    <a:pt x="233" y="23"/>
                    <a:pt x="178" y="23"/>
                  </a:cubicBezTo>
                  <a:cubicBezTo>
                    <a:pt x="122" y="19"/>
                    <a:pt x="67" y="13"/>
                    <a:pt x="53" y="5"/>
                  </a:cubicBezTo>
                  <a:cubicBezTo>
                    <a:pt x="48" y="2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5" name="Google Shape;5025;p35"/>
            <p:cNvSpPr/>
            <p:nvPr/>
          </p:nvSpPr>
          <p:spPr>
            <a:xfrm>
              <a:off x="5875350" y="1294875"/>
              <a:ext cx="3500" cy="1150"/>
            </a:xfrm>
            <a:custGeom>
              <a:avLst/>
              <a:gdLst/>
              <a:ahLst/>
              <a:cxnLst/>
              <a:rect l="l" t="t" r="r" b="b"/>
              <a:pathLst>
                <a:path w="140" h="46" extrusionOk="0">
                  <a:moveTo>
                    <a:pt x="112" y="0"/>
                  </a:moveTo>
                  <a:cubicBezTo>
                    <a:pt x="98" y="0"/>
                    <a:pt x="80" y="3"/>
                    <a:pt x="59" y="8"/>
                  </a:cubicBezTo>
                  <a:cubicBezTo>
                    <a:pt x="21" y="19"/>
                    <a:pt x="0" y="32"/>
                    <a:pt x="11" y="40"/>
                  </a:cubicBezTo>
                  <a:cubicBezTo>
                    <a:pt x="14" y="44"/>
                    <a:pt x="23" y="46"/>
                    <a:pt x="34" y="46"/>
                  </a:cubicBezTo>
                  <a:cubicBezTo>
                    <a:pt x="48" y="46"/>
                    <a:pt x="66" y="43"/>
                    <a:pt x="83" y="40"/>
                  </a:cubicBezTo>
                  <a:cubicBezTo>
                    <a:pt x="115" y="32"/>
                    <a:pt x="139" y="19"/>
                    <a:pt x="136" y="8"/>
                  </a:cubicBezTo>
                  <a:cubicBezTo>
                    <a:pt x="134" y="3"/>
                    <a:pt x="12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6" name="Google Shape;5026;p35"/>
            <p:cNvSpPr/>
            <p:nvPr/>
          </p:nvSpPr>
          <p:spPr>
            <a:xfrm>
              <a:off x="5881200" y="1295175"/>
              <a:ext cx="1875" cy="1100"/>
            </a:xfrm>
            <a:custGeom>
              <a:avLst/>
              <a:gdLst/>
              <a:ahLst/>
              <a:cxnLst/>
              <a:rect l="l" t="t" r="r" b="b"/>
              <a:pathLst>
                <a:path w="75" h="44" extrusionOk="0">
                  <a:moveTo>
                    <a:pt x="12" y="0"/>
                  </a:moveTo>
                  <a:cubicBezTo>
                    <a:pt x="4" y="0"/>
                    <a:pt x="0" y="4"/>
                    <a:pt x="3" y="10"/>
                  </a:cubicBezTo>
                  <a:cubicBezTo>
                    <a:pt x="8" y="28"/>
                    <a:pt x="37" y="44"/>
                    <a:pt x="57" y="44"/>
                  </a:cubicBezTo>
                  <a:cubicBezTo>
                    <a:pt x="63" y="44"/>
                    <a:pt x="69" y="42"/>
                    <a:pt x="72" y="37"/>
                  </a:cubicBezTo>
                  <a:cubicBezTo>
                    <a:pt x="75" y="31"/>
                    <a:pt x="61" y="17"/>
                    <a:pt x="37" y="7"/>
                  </a:cubicBezTo>
                  <a:cubicBezTo>
                    <a:pt x="26" y="2"/>
                    <a:pt x="18" y="0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7" name="Google Shape;5027;p35"/>
            <p:cNvSpPr/>
            <p:nvPr/>
          </p:nvSpPr>
          <p:spPr>
            <a:xfrm>
              <a:off x="5894600" y="1300975"/>
              <a:ext cx="3325" cy="1525"/>
            </a:xfrm>
            <a:custGeom>
              <a:avLst/>
              <a:gdLst/>
              <a:ahLst/>
              <a:cxnLst/>
              <a:rect l="l" t="t" r="r" b="b"/>
              <a:pathLst>
                <a:path w="133" h="61" extrusionOk="0">
                  <a:moveTo>
                    <a:pt x="48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4" y="7"/>
                    <a:pt x="0" y="17"/>
                    <a:pt x="4" y="24"/>
                  </a:cubicBezTo>
                  <a:cubicBezTo>
                    <a:pt x="7" y="41"/>
                    <a:pt x="72" y="61"/>
                    <a:pt x="106" y="61"/>
                  </a:cubicBezTo>
                  <a:cubicBezTo>
                    <a:pt x="116" y="61"/>
                    <a:pt x="123" y="59"/>
                    <a:pt x="125" y="55"/>
                  </a:cubicBezTo>
                  <a:cubicBezTo>
                    <a:pt x="133" y="49"/>
                    <a:pt x="119" y="38"/>
                    <a:pt x="98" y="38"/>
                  </a:cubicBezTo>
                  <a:cubicBezTo>
                    <a:pt x="74" y="34"/>
                    <a:pt x="59" y="24"/>
                    <a:pt x="63" y="14"/>
                  </a:cubicBezTo>
                  <a:cubicBezTo>
                    <a:pt x="65" y="7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8" name="Google Shape;5028;p35"/>
            <p:cNvSpPr/>
            <p:nvPr/>
          </p:nvSpPr>
          <p:spPr>
            <a:xfrm>
              <a:off x="5896250" y="1302750"/>
              <a:ext cx="6375" cy="1675"/>
            </a:xfrm>
            <a:custGeom>
              <a:avLst/>
              <a:gdLst/>
              <a:ahLst/>
              <a:cxnLst/>
              <a:rect l="l" t="t" r="r" b="b"/>
              <a:pathLst>
                <a:path w="255" h="67" extrusionOk="0">
                  <a:moveTo>
                    <a:pt x="161" y="1"/>
                  </a:moveTo>
                  <a:cubicBezTo>
                    <a:pt x="134" y="1"/>
                    <a:pt x="103" y="4"/>
                    <a:pt x="77" y="12"/>
                  </a:cubicBezTo>
                  <a:cubicBezTo>
                    <a:pt x="0" y="33"/>
                    <a:pt x="0" y="33"/>
                    <a:pt x="63" y="40"/>
                  </a:cubicBezTo>
                  <a:cubicBezTo>
                    <a:pt x="97" y="43"/>
                    <a:pt x="132" y="53"/>
                    <a:pt x="146" y="64"/>
                  </a:cubicBezTo>
                  <a:cubicBezTo>
                    <a:pt x="149" y="66"/>
                    <a:pt x="153" y="67"/>
                    <a:pt x="158" y="67"/>
                  </a:cubicBezTo>
                  <a:cubicBezTo>
                    <a:pt x="171" y="67"/>
                    <a:pt x="192" y="60"/>
                    <a:pt x="212" y="50"/>
                  </a:cubicBezTo>
                  <a:cubicBezTo>
                    <a:pt x="254" y="23"/>
                    <a:pt x="254" y="19"/>
                    <a:pt x="208" y="5"/>
                  </a:cubicBezTo>
                  <a:cubicBezTo>
                    <a:pt x="197" y="2"/>
                    <a:pt x="180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9" name="Google Shape;5029;p35"/>
            <p:cNvSpPr/>
            <p:nvPr/>
          </p:nvSpPr>
          <p:spPr>
            <a:xfrm>
              <a:off x="5908050" y="1303550"/>
              <a:ext cx="1450" cy="975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21" y="1"/>
                  </a:moveTo>
                  <a:cubicBezTo>
                    <a:pt x="7" y="1"/>
                    <a:pt x="0" y="11"/>
                    <a:pt x="7" y="21"/>
                  </a:cubicBezTo>
                  <a:cubicBezTo>
                    <a:pt x="16" y="33"/>
                    <a:pt x="28" y="38"/>
                    <a:pt x="38" y="38"/>
                  </a:cubicBezTo>
                  <a:cubicBezTo>
                    <a:pt x="49" y="38"/>
                    <a:pt x="58" y="31"/>
                    <a:pt x="56" y="18"/>
                  </a:cubicBezTo>
                  <a:cubicBezTo>
                    <a:pt x="53" y="8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0" name="Google Shape;5030;p35"/>
            <p:cNvSpPr/>
            <p:nvPr/>
          </p:nvSpPr>
          <p:spPr>
            <a:xfrm>
              <a:off x="5912375" y="1301875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1"/>
                  </a:moveTo>
                  <a:cubicBezTo>
                    <a:pt x="28" y="1"/>
                    <a:pt x="24" y="1"/>
                    <a:pt x="21" y="2"/>
                  </a:cubicBezTo>
                  <a:cubicBezTo>
                    <a:pt x="8" y="5"/>
                    <a:pt x="0" y="16"/>
                    <a:pt x="8" y="26"/>
                  </a:cubicBezTo>
                  <a:cubicBezTo>
                    <a:pt x="11" y="35"/>
                    <a:pt x="18" y="41"/>
                    <a:pt x="28" y="41"/>
                  </a:cubicBezTo>
                  <a:cubicBezTo>
                    <a:pt x="31" y="41"/>
                    <a:pt x="33" y="41"/>
                    <a:pt x="35" y="40"/>
                  </a:cubicBezTo>
                  <a:cubicBezTo>
                    <a:pt x="46" y="37"/>
                    <a:pt x="53" y="26"/>
                    <a:pt x="50" y="16"/>
                  </a:cubicBezTo>
                  <a:cubicBezTo>
                    <a:pt x="47" y="5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1" name="Google Shape;5031;p35"/>
            <p:cNvSpPr/>
            <p:nvPr/>
          </p:nvSpPr>
          <p:spPr>
            <a:xfrm>
              <a:off x="5914525" y="1298250"/>
              <a:ext cx="6500" cy="2975"/>
            </a:xfrm>
            <a:custGeom>
              <a:avLst/>
              <a:gdLst/>
              <a:ahLst/>
              <a:cxnLst/>
              <a:rect l="l" t="t" r="r" b="b"/>
              <a:pathLst>
                <a:path w="260" h="119" extrusionOk="0">
                  <a:moveTo>
                    <a:pt x="97" y="0"/>
                  </a:moveTo>
                  <a:cubicBezTo>
                    <a:pt x="86" y="0"/>
                    <a:pt x="68" y="15"/>
                    <a:pt x="36" y="46"/>
                  </a:cubicBezTo>
                  <a:cubicBezTo>
                    <a:pt x="1" y="84"/>
                    <a:pt x="2" y="115"/>
                    <a:pt x="29" y="115"/>
                  </a:cubicBezTo>
                  <a:cubicBezTo>
                    <a:pt x="39" y="115"/>
                    <a:pt x="52" y="111"/>
                    <a:pt x="68" y="102"/>
                  </a:cubicBezTo>
                  <a:cubicBezTo>
                    <a:pt x="80" y="94"/>
                    <a:pt x="90" y="90"/>
                    <a:pt x="97" y="90"/>
                  </a:cubicBezTo>
                  <a:cubicBezTo>
                    <a:pt x="106" y="90"/>
                    <a:pt x="112" y="96"/>
                    <a:pt x="116" y="105"/>
                  </a:cubicBezTo>
                  <a:cubicBezTo>
                    <a:pt x="119" y="114"/>
                    <a:pt x="121" y="119"/>
                    <a:pt x="124" y="119"/>
                  </a:cubicBezTo>
                  <a:cubicBezTo>
                    <a:pt x="127" y="119"/>
                    <a:pt x="131" y="112"/>
                    <a:pt x="137" y="99"/>
                  </a:cubicBezTo>
                  <a:cubicBezTo>
                    <a:pt x="140" y="84"/>
                    <a:pt x="145" y="77"/>
                    <a:pt x="152" y="77"/>
                  </a:cubicBezTo>
                  <a:cubicBezTo>
                    <a:pt x="159" y="77"/>
                    <a:pt x="168" y="84"/>
                    <a:pt x="182" y="95"/>
                  </a:cubicBezTo>
                  <a:cubicBezTo>
                    <a:pt x="192" y="105"/>
                    <a:pt x="204" y="111"/>
                    <a:pt x="215" y="111"/>
                  </a:cubicBezTo>
                  <a:cubicBezTo>
                    <a:pt x="223" y="111"/>
                    <a:pt x="230" y="108"/>
                    <a:pt x="234" y="102"/>
                  </a:cubicBezTo>
                  <a:cubicBezTo>
                    <a:pt x="259" y="80"/>
                    <a:pt x="241" y="45"/>
                    <a:pt x="208" y="45"/>
                  </a:cubicBezTo>
                  <a:cubicBezTo>
                    <a:pt x="205" y="45"/>
                    <a:pt x="202" y="46"/>
                    <a:pt x="199" y="46"/>
                  </a:cubicBezTo>
                  <a:cubicBezTo>
                    <a:pt x="182" y="46"/>
                    <a:pt x="161" y="50"/>
                    <a:pt x="148" y="54"/>
                  </a:cubicBezTo>
                  <a:cubicBezTo>
                    <a:pt x="137" y="54"/>
                    <a:pt x="119" y="43"/>
                    <a:pt x="116" y="25"/>
                  </a:cubicBezTo>
                  <a:cubicBezTo>
                    <a:pt x="112" y="9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2" name="Google Shape;5032;p35"/>
            <p:cNvSpPr/>
            <p:nvPr/>
          </p:nvSpPr>
          <p:spPr>
            <a:xfrm>
              <a:off x="5918100" y="1302675"/>
              <a:ext cx="1250" cy="1450"/>
            </a:xfrm>
            <a:custGeom>
              <a:avLst/>
              <a:gdLst/>
              <a:ahLst/>
              <a:cxnLst/>
              <a:rect l="l" t="t" r="r" b="b"/>
              <a:pathLst>
                <a:path w="50" h="58" extrusionOk="0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0" y="1"/>
                    <a:pt x="0" y="15"/>
                    <a:pt x="5" y="32"/>
                  </a:cubicBezTo>
                  <a:cubicBezTo>
                    <a:pt x="10" y="47"/>
                    <a:pt x="21" y="57"/>
                    <a:pt x="33" y="57"/>
                  </a:cubicBezTo>
                  <a:cubicBezTo>
                    <a:pt x="35" y="57"/>
                    <a:pt x="37" y="57"/>
                    <a:pt x="39" y="56"/>
                  </a:cubicBezTo>
                  <a:cubicBezTo>
                    <a:pt x="49" y="53"/>
                    <a:pt x="49" y="40"/>
                    <a:pt x="39" y="26"/>
                  </a:cubicBezTo>
                  <a:cubicBezTo>
                    <a:pt x="27" y="10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3" name="Google Shape;5033;p35"/>
            <p:cNvSpPr/>
            <p:nvPr/>
          </p:nvSpPr>
          <p:spPr>
            <a:xfrm>
              <a:off x="5920050" y="1301125"/>
              <a:ext cx="2675" cy="1775"/>
            </a:xfrm>
            <a:custGeom>
              <a:avLst/>
              <a:gdLst/>
              <a:ahLst/>
              <a:cxnLst/>
              <a:rect l="l" t="t" r="r" b="b"/>
              <a:pathLst>
                <a:path w="107" h="71" extrusionOk="0">
                  <a:moveTo>
                    <a:pt x="45" y="1"/>
                  </a:moveTo>
                  <a:cubicBezTo>
                    <a:pt x="33" y="1"/>
                    <a:pt x="24" y="4"/>
                    <a:pt x="20" y="8"/>
                  </a:cubicBezTo>
                  <a:cubicBezTo>
                    <a:pt x="0" y="27"/>
                    <a:pt x="27" y="71"/>
                    <a:pt x="53" y="71"/>
                  </a:cubicBezTo>
                  <a:cubicBezTo>
                    <a:pt x="55" y="71"/>
                    <a:pt x="56" y="71"/>
                    <a:pt x="58" y="70"/>
                  </a:cubicBezTo>
                  <a:cubicBezTo>
                    <a:pt x="100" y="60"/>
                    <a:pt x="106" y="14"/>
                    <a:pt x="68" y="4"/>
                  </a:cubicBezTo>
                  <a:cubicBezTo>
                    <a:pt x="60" y="2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4" name="Google Shape;5034;p35"/>
            <p:cNvSpPr/>
            <p:nvPr/>
          </p:nvSpPr>
          <p:spPr>
            <a:xfrm>
              <a:off x="5920375" y="1293425"/>
              <a:ext cx="7975" cy="4225"/>
            </a:xfrm>
            <a:custGeom>
              <a:avLst/>
              <a:gdLst/>
              <a:ahLst/>
              <a:cxnLst/>
              <a:rect l="l" t="t" r="r" b="b"/>
              <a:pathLst>
                <a:path w="319" h="169" extrusionOk="0">
                  <a:moveTo>
                    <a:pt x="0" y="0"/>
                  </a:moveTo>
                  <a:lnTo>
                    <a:pt x="38" y="63"/>
                  </a:lnTo>
                  <a:cubicBezTo>
                    <a:pt x="58" y="97"/>
                    <a:pt x="64" y="112"/>
                    <a:pt x="57" y="112"/>
                  </a:cubicBezTo>
                  <a:cubicBezTo>
                    <a:pt x="54" y="112"/>
                    <a:pt x="49" y="109"/>
                    <a:pt x="42" y="104"/>
                  </a:cubicBezTo>
                  <a:cubicBezTo>
                    <a:pt x="30" y="95"/>
                    <a:pt x="22" y="91"/>
                    <a:pt x="18" y="91"/>
                  </a:cubicBezTo>
                  <a:cubicBezTo>
                    <a:pt x="13" y="91"/>
                    <a:pt x="13" y="99"/>
                    <a:pt x="18" y="114"/>
                  </a:cubicBezTo>
                  <a:cubicBezTo>
                    <a:pt x="23" y="132"/>
                    <a:pt x="38" y="143"/>
                    <a:pt x="53" y="143"/>
                  </a:cubicBezTo>
                  <a:cubicBezTo>
                    <a:pt x="55" y="143"/>
                    <a:pt x="57" y="143"/>
                    <a:pt x="59" y="142"/>
                  </a:cubicBezTo>
                  <a:cubicBezTo>
                    <a:pt x="63" y="142"/>
                    <a:pt x="69" y="141"/>
                    <a:pt x="76" y="141"/>
                  </a:cubicBezTo>
                  <a:cubicBezTo>
                    <a:pt x="96" y="141"/>
                    <a:pt x="128" y="144"/>
                    <a:pt x="156" y="149"/>
                  </a:cubicBezTo>
                  <a:cubicBezTo>
                    <a:pt x="171" y="151"/>
                    <a:pt x="183" y="152"/>
                    <a:pt x="193" y="152"/>
                  </a:cubicBezTo>
                  <a:cubicBezTo>
                    <a:pt x="214" y="152"/>
                    <a:pt x="223" y="147"/>
                    <a:pt x="226" y="135"/>
                  </a:cubicBezTo>
                  <a:cubicBezTo>
                    <a:pt x="227" y="129"/>
                    <a:pt x="229" y="127"/>
                    <a:pt x="231" y="127"/>
                  </a:cubicBezTo>
                  <a:cubicBezTo>
                    <a:pt x="235" y="127"/>
                    <a:pt x="239" y="132"/>
                    <a:pt x="242" y="142"/>
                  </a:cubicBezTo>
                  <a:cubicBezTo>
                    <a:pt x="250" y="161"/>
                    <a:pt x="265" y="169"/>
                    <a:pt x="279" y="169"/>
                  </a:cubicBezTo>
                  <a:cubicBezTo>
                    <a:pt x="300" y="169"/>
                    <a:pt x="319" y="152"/>
                    <a:pt x="309" y="125"/>
                  </a:cubicBezTo>
                  <a:cubicBezTo>
                    <a:pt x="302" y="98"/>
                    <a:pt x="277" y="87"/>
                    <a:pt x="232" y="87"/>
                  </a:cubicBezTo>
                  <a:cubicBezTo>
                    <a:pt x="197" y="87"/>
                    <a:pt x="132" y="69"/>
                    <a:pt x="8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5" name="Google Shape;5035;p35"/>
            <p:cNvSpPr/>
            <p:nvPr/>
          </p:nvSpPr>
          <p:spPr>
            <a:xfrm>
              <a:off x="5922550" y="1299550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15" y="1"/>
                  </a:moveTo>
                  <a:cubicBezTo>
                    <a:pt x="5" y="1"/>
                    <a:pt x="1" y="10"/>
                    <a:pt x="6" y="26"/>
                  </a:cubicBezTo>
                  <a:cubicBezTo>
                    <a:pt x="9" y="41"/>
                    <a:pt x="20" y="50"/>
                    <a:pt x="33" y="50"/>
                  </a:cubicBezTo>
                  <a:cubicBezTo>
                    <a:pt x="34" y="50"/>
                    <a:pt x="36" y="50"/>
                    <a:pt x="38" y="50"/>
                  </a:cubicBezTo>
                  <a:cubicBezTo>
                    <a:pt x="51" y="47"/>
                    <a:pt x="59" y="36"/>
                    <a:pt x="56" y="26"/>
                  </a:cubicBezTo>
                  <a:cubicBezTo>
                    <a:pt x="51" y="15"/>
                    <a:pt x="38" y="5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6" name="Google Shape;5036;p35"/>
            <p:cNvSpPr/>
            <p:nvPr/>
          </p:nvSpPr>
          <p:spPr>
            <a:xfrm>
              <a:off x="5923750" y="1301375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16" y="1"/>
                  </a:moveTo>
                  <a:cubicBezTo>
                    <a:pt x="3" y="1"/>
                    <a:pt x="1" y="14"/>
                    <a:pt x="8" y="36"/>
                  </a:cubicBezTo>
                  <a:cubicBezTo>
                    <a:pt x="14" y="55"/>
                    <a:pt x="26" y="71"/>
                    <a:pt x="38" y="71"/>
                  </a:cubicBezTo>
                  <a:cubicBezTo>
                    <a:pt x="39" y="71"/>
                    <a:pt x="41" y="71"/>
                    <a:pt x="42" y="71"/>
                  </a:cubicBezTo>
                  <a:cubicBezTo>
                    <a:pt x="52" y="67"/>
                    <a:pt x="59" y="50"/>
                    <a:pt x="56" y="36"/>
                  </a:cubicBezTo>
                  <a:cubicBezTo>
                    <a:pt x="49" y="22"/>
                    <a:pt x="35" y="4"/>
                    <a:pt x="21" y="1"/>
                  </a:cubicBez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7" name="Google Shape;5037;p35"/>
            <p:cNvSpPr/>
            <p:nvPr/>
          </p:nvSpPr>
          <p:spPr>
            <a:xfrm>
              <a:off x="5925700" y="1300725"/>
              <a:ext cx="1175" cy="2025"/>
            </a:xfrm>
            <a:custGeom>
              <a:avLst/>
              <a:gdLst/>
              <a:ahLst/>
              <a:cxnLst/>
              <a:rect l="l" t="t" r="r" b="b"/>
              <a:pathLst>
                <a:path w="47" h="81" extrusionOk="0">
                  <a:moveTo>
                    <a:pt x="25" y="1"/>
                  </a:moveTo>
                  <a:cubicBezTo>
                    <a:pt x="21" y="1"/>
                    <a:pt x="17" y="8"/>
                    <a:pt x="13" y="20"/>
                  </a:cubicBezTo>
                  <a:cubicBezTo>
                    <a:pt x="0" y="60"/>
                    <a:pt x="1" y="81"/>
                    <a:pt x="20" y="81"/>
                  </a:cubicBezTo>
                  <a:cubicBezTo>
                    <a:pt x="23" y="81"/>
                    <a:pt x="26" y="80"/>
                    <a:pt x="29" y="79"/>
                  </a:cubicBezTo>
                  <a:cubicBezTo>
                    <a:pt x="44" y="76"/>
                    <a:pt x="47" y="55"/>
                    <a:pt x="40" y="30"/>
                  </a:cubicBezTo>
                  <a:cubicBezTo>
                    <a:pt x="34" y="10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8" name="Google Shape;5038;p35"/>
            <p:cNvSpPr/>
            <p:nvPr/>
          </p:nvSpPr>
          <p:spPr>
            <a:xfrm>
              <a:off x="5929400" y="1296275"/>
              <a:ext cx="800" cy="1250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7"/>
                    <a:pt x="16" y="49"/>
                    <a:pt x="21" y="49"/>
                  </a:cubicBezTo>
                  <a:cubicBezTo>
                    <a:pt x="22" y="49"/>
                    <a:pt x="23" y="48"/>
                    <a:pt x="24" y="46"/>
                  </a:cubicBezTo>
                  <a:cubicBezTo>
                    <a:pt x="31" y="35"/>
                    <a:pt x="24" y="21"/>
                    <a:pt x="14" y="8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9" name="Google Shape;5039;p35"/>
            <p:cNvSpPr/>
            <p:nvPr/>
          </p:nvSpPr>
          <p:spPr>
            <a:xfrm>
              <a:off x="5932250" y="1295375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1"/>
                  </a:moveTo>
                  <a:cubicBezTo>
                    <a:pt x="27" y="1"/>
                    <a:pt x="22" y="2"/>
                    <a:pt x="17" y="5"/>
                  </a:cubicBezTo>
                  <a:cubicBezTo>
                    <a:pt x="7" y="15"/>
                    <a:pt x="1" y="29"/>
                    <a:pt x="4" y="33"/>
                  </a:cubicBezTo>
                  <a:cubicBezTo>
                    <a:pt x="4" y="37"/>
                    <a:pt x="7" y="39"/>
                    <a:pt x="13" y="39"/>
                  </a:cubicBezTo>
                  <a:cubicBezTo>
                    <a:pt x="17" y="39"/>
                    <a:pt x="22" y="38"/>
                    <a:pt x="28" y="36"/>
                  </a:cubicBezTo>
                  <a:cubicBezTo>
                    <a:pt x="38" y="33"/>
                    <a:pt x="46" y="20"/>
                    <a:pt x="42" y="9"/>
                  </a:cubicBezTo>
                  <a:cubicBezTo>
                    <a:pt x="40" y="3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0" name="Google Shape;5040;p35"/>
            <p:cNvSpPr/>
            <p:nvPr/>
          </p:nvSpPr>
          <p:spPr>
            <a:xfrm>
              <a:off x="5933025" y="1290150"/>
              <a:ext cx="2525" cy="1575"/>
            </a:xfrm>
            <a:custGeom>
              <a:avLst/>
              <a:gdLst/>
              <a:ahLst/>
              <a:cxnLst/>
              <a:rect l="l" t="t" r="r" b="b"/>
              <a:pathLst>
                <a:path w="101" h="63" extrusionOk="0">
                  <a:moveTo>
                    <a:pt x="50" y="1"/>
                  </a:moveTo>
                  <a:cubicBezTo>
                    <a:pt x="45" y="1"/>
                    <a:pt x="40" y="1"/>
                    <a:pt x="35" y="3"/>
                  </a:cubicBezTo>
                  <a:cubicBezTo>
                    <a:pt x="15" y="6"/>
                    <a:pt x="0" y="27"/>
                    <a:pt x="4" y="44"/>
                  </a:cubicBezTo>
                  <a:cubicBezTo>
                    <a:pt x="8" y="55"/>
                    <a:pt x="17" y="62"/>
                    <a:pt x="26" y="62"/>
                  </a:cubicBezTo>
                  <a:cubicBezTo>
                    <a:pt x="31" y="62"/>
                    <a:pt x="37" y="60"/>
                    <a:pt x="42" y="54"/>
                  </a:cubicBezTo>
                  <a:cubicBezTo>
                    <a:pt x="50" y="50"/>
                    <a:pt x="59" y="47"/>
                    <a:pt x="67" y="47"/>
                  </a:cubicBezTo>
                  <a:cubicBezTo>
                    <a:pt x="76" y="47"/>
                    <a:pt x="85" y="51"/>
                    <a:pt x="90" y="58"/>
                  </a:cubicBezTo>
                  <a:cubicBezTo>
                    <a:pt x="93" y="61"/>
                    <a:pt x="95" y="62"/>
                    <a:pt x="97" y="62"/>
                  </a:cubicBezTo>
                  <a:cubicBezTo>
                    <a:pt x="100" y="62"/>
                    <a:pt x="98" y="51"/>
                    <a:pt x="90" y="34"/>
                  </a:cubicBezTo>
                  <a:cubicBezTo>
                    <a:pt x="82" y="12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1" name="Google Shape;5041;p35"/>
            <p:cNvSpPr/>
            <p:nvPr/>
          </p:nvSpPr>
          <p:spPr>
            <a:xfrm>
              <a:off x="5937025" y="1282025"/>
              <a:ext cx="3300" cy="2450"/>
            </a:xfrm>
            <a:custGeom>
              <a:avLst/>
              <a:gdLst/>
              <a:ahLst/>
              <a:cxnLst/>
              <a:rect l="l" t="t" r="r" b="b"/>
              <a:pathLst>
                <a:path w="132" h="98" extrusionOk="0">
                  <a:moveTo>
                    <a:pt x="48" y="1"/>
                  </a:moveTo>
                  <a:cubicBezTo>
                    <a:pt x="31" y="1"/>
                    <a:pt x="23" y="10"/>
                    <a:pt x="14" y="33"/>
                  </a:cubicBezTo>
                  <a:cubicBezTo>
                    <a:pt x="4" y="57"/>
                    <a:pt x="0" y="81"/>
                    <a:pt x="4" y="91"/>
                  </a:cubicBezTo>
                  <a:cubicBezTo>
                    <a:pt x="5" y="96"/>
                    <a:pt x="6" y="98"/>
                    <a:pt x="8" y="98"/>
                  </a:cubicBezTo>
                  <a:cubicBezTo>
                    <a:pt x="10" y="98"/>
                    <a:pt x="12" y="93"/>
                    <a:pt x="14" y="85"/>
                  </a:cubicBezTo>
                  <a:cubicBezTo>
                    <a:pt x="14" y="71"/>
                    <a:pt x="42" y="50"/>
                    <a:pt x="76" y="43"/>
                  </a:cubicBezTo>
                  <a:cubicBezTo>
                    <a:pt x="128" y="29"/>
                    <a:pt x="132" y="26"/>
                    <a:pt x="84" y="8"/>
                  </a:cubicBezTo>
                  <a:cubicBezTo>
                    <a:pt x="68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2" name="Google Shape;5042;p35"/>
            <p:cNvSpPr/>
            <p:nvPr/>
          </p:nvSpPr>
          <p:spPr>
            <a:xfrm>
              <a:off x="5935625" y="1277875"/>
              <a:ext cx="1125" cy="1100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1" y="4"/>
                    <a:pt x="0" y="15"/>
                    <a:pt x="4" y="25"/>
                  </a:cubicBezTo>
                  <a:cubicBezTo>
                    <a:pt x="7" y="37"/>
                    <a:pt x="12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8" y="43"/>
                    <a:pt x="35" y="33"/>
                    <a:pt x="39" y="18"/>
                  </a:cubicBezTo>
                  <a:cubicBezTo>
                    <a:pt x="44" y="7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3" name="Google Shape;5043;p35"/>
            <p:cNvSpPr/>
            <p:nvPr/>
          </p:nvSpPr>
          <p:spPr>
            <a:xfrm>
              <a:off x="5954075" y="127875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1"/>
                    <a:pt x="2" y="10"/>
                    <a:pt x="9" y="32"/>
                  </a:cubicBezTo>
                  <a:cubicBezTo>
                    <a:pt x="15" y="54"/>
                    <a:pt x="27" y="70"/>
                    <a:pt x="40" y="70"/>
                  </a:cubicBezTo>
                  <a:cubicBezTo>
                    <a:pt x="41" y="70"/>
                    <a:pt x="42" y="70"/>
                    <a:pt x="43" y="70"/>
                  </a:cubicBezTo>
                  <a:cubicBezTo>
                    <a:pt x="71" y="63"/>
                    <a:pt x="64" y="43"/>
                    <a:pt x="26" y="11"/>
                  </a:cubicBezTo>
                  <a:cubicBezTo>
                    <a:pt x="17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4" name="Google Shape;5044;p35"/>
            <p:cNvSpPr/>
            <p:nvPr/>
          </p:nvSpPr>
          <p:spPr>
            <a:xfrm>
              <a:off x="5911175" y="1140825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83" y="0"/>
                  </a:moveTo>
                  <a:cubicBezTo>
                    <a:pt x="75" y="0"/>
                    <a:pt x="59" y="3"/>
                    <a:pt x="42" y="8"/>
                  </a:cubicBezTo>
                  <a:cubicBezTo>
                    <a:pt x="18" y="19"/>
                    <a:pt x="0" y="36"/>
                    <a:pt x="7" y="50"/>
                  </a:cubicBezTo>
                  <a:cubicBezTo>
                    <a:pt x="9" y="59"/>
                    <a:pt x="12" y="64"/>
                    <a:pt x="18" y="64"/>
                  </a:cubicBezTo>
                  <a:cubicBezTo>
                    <a:pt x="26" y="64"/>
                    <a:pt x="37" y="57"/>
                    <a:pt x="53" y="43"/>
                  </a:cubicBezTo>
                  <a:cubicBezTo>
                    <a:pt x="73" y="26"/>
                    <a:pt x="90" y="8"/>
                    <a:pt x="87" y="2"/>
                  </a:cubicBezTo>
                  <a:cubicBezTo>
                    <a:pt x="87" y="1"/>
                    <a:pt x="85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5" name="Google Shape;5045;p35"/>
            <p:cNvSpPr/>
            <p:nvPr/>
          </p:nvSpPr>
          <p:spPr>
            <a:xfrm>
              <a:off x="5907100" y="1124775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14" y="1"/>
                  </a:moveTo>
                  <a:cubicBezTo>
                    <a:pt x="5" y="1"/>
                    <a:pt x="0" y="7"/>
                    <a:pt x="3" y="16"/>
                  </a:cubicBezTo>
                  <a:cubicBezTo>
                    <a:pt x="7" y="24"/>
                    <a:pt x="16" y="30"/>
                    <a:pt x="26" y="30"/>
                  </a:cubicBezTo>
                  <a:cubicBezTo>
                    <a:pt x="28" y="30"/>
                    <a:pt x="30" y="30"/>
                    <a:pt x="32" y="29"/>
                  </a:cubicBezTo>
                  <a:cubicBezTo>
                    <a:pt x="45" y="26"/>
                    <a:pt x="52" y="19"/>
                    <a:pt x="52" y="16"/>
                  </a:cubicBezTo>
                  <a:cubicBezTo>
                    <a:pt x="49" y="12"/>
                    <a:pt x="38" y="5"/>
                    <a:pt x="21" y="2"/>
                  </a:cubicBezTo>
                  <a:cubicBezTo>
                    <a:pt x="18" y="1"/>
                    <a:pt x="16" y="1"/>
                    <a:pt x="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6" name="Google Shape;5046;p35"/>
            <p:cNvSpPr/>
            <p:nvPr/>
          </p:nvSpPr>
          <p:spPr>
            <a:xfrm>
              <a:off x="5916900" y="1155375"/>
              <a:ext cx="1750" cy="1025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55" y="1"/>
                  </a:moveTo>
                  <a:cubicBezTo>
                    <a:pt x="49" y="1"/>
                    <a:pt x="40" y="2"/>
                    <a:pt x="32" y="6"/>
                  </a:cubicBezTo>
                  <a:cubicBezTo>
                    <a:pt x="11" y="9"/>
                    <a:pt x="0" y="20"/>
                    <a:pt x="3" y="33"/>
                  </a:cubicBezTo>
                  <a:cubicBezTo>
                    <a:pt x="5" y="38"/>
                    <a:pt x="9" y="41"/>
                    <a:pt x="14" y="41"/>
                  </a:cubicBezTo>
                  <a:cubicBezTo>
                    <a:pt x="21" y="41"/>
                    <a:pt x="29" y="37"/>
                    <a:pt x="38" y="30"/>
                  </a:cubicBezTo>
                  <a:cubicBezTo>
                    <a:pt x="56" y="20"/>
                    <a:pt x="69" y="9"/>
                    <a:pt x="66" y="6"/>
                  </a:cubicBezTo>
                  <a:cubicBezTo>
                    <a:pt x="66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7" name="Google Shape;5047;p35"/>
            <p:cNvSpPr/>
            <p:nvPr/>
          </p:nvSpPr>
          <p:spPr>
            <a:xfrm>
              <a:off x="5957050" y="1276775"/>
              <a:ext cx="8925" cy="3325"/>
            </a:xfrm>
            <a:custGeom>
              <a:avLst/>
              <a:gdLst/>
              <a:ahLst/>
              <a:cxnLst/>
              <a:rect l="l" t="t" r="r" b="b"/>
              <a:pathLst>
                <a:path w="357" h="133" extrusionOk="0">
                  <a:moveTo>
                    <a:pt x="142" y="1"/>
                  </a:moveTo>
                  <a:cubicBezTo>
                    <a:pt x="115" y="1"/>
                    <a:pt x="85" y="46"/>
                    <a:pt x="94" y="83"/>
                  </a:cubicBezTo>
                  <a:cubicBezTo>
                    <a:pt x="99" y="97"/>
                    <a:pt x="101" y="104"/>
                    <a:pt x="97" y="104"/>
                  </a:cubicBezTo>
                  <a:cubicBezTo>
                    <a:pt x="94" y="104"/>
                    <a:pt x="85" y="98"/>
                    <a:pt x="70" y="87"/>
                  </a:cubicBezTo>
                  <a:cubicBezTo>
                    <a:pt x="55" y="71"/>
                    <a:pt x="35" y="62"/>
                    <a:pt x="23" y="62"/>
                  </a:cubicBezTo>
                  <a:cubicBezTo>
                    <a:pt x="21" y="62"/>
                    <a:pt x="19" y="62"/>
                    <a:pt x="18" y="62"/>
                  </a:cubicBezTo>
                  <a:cubicBezTo>
                    <a:pt x="4" y="66"/>
                    <a:pt x="0" y="83"/>
                    <a:pt x="4" y="97"/>
                  </a:cubicBezTo>
                  <a:cubicBezTo>
                    <a:pt x="10" y="119"/>
                    <a:pt x="83" y="133"/>
                    <a:pt x="154" y="133"/>
                  </a:cubicBezTo>
                  <a:cubicBezTo>
                    <a:pt x="194" y="133"/>
                    <a:pt x="234" y="128"/>
                    <a:pt x="261" y="118"/>
                  </a:cubicBezTo>
                  <a:cubicBezTo>
                    <a:pt x="276" y="113"/>
                    <a:pt x="292" y="110"/>
                    <a:pt x="304" y="110"/>
                  </a:cubicBezTo>
                  <a:cubicBezTo>
                    <a:pt x="316" y="110"/>
                    <a:pt x="325" y="113"/>
                    <a:pt x="327" y="118"/>
                  </a:cubicBezTo>
                  <a:cubicBezTo>
                    <a:pt x="329" y="127"/>
                    <a:pt x="331" y="132"/>
                    <a:pt x="335" y="132"/>
                  </a:cubicBezTo>
                  <a:cubicBezTo>
                    <a:pt x="336" y="132"/>
                    <a:pt x="338" y="130"/>
                    <a:pt x="341" y="128"/>
                  </a:cubicBezTo>
                  <a:cubicBezTo>
                    <a:pt x="357" y="102"/>
                    <a:pt x="261" y="13"/>
                    <a:pt x="222" y="13"/>
                  </a:cubicBezTo>
                  <a:cubicBezTo>
                    <a:pt x="220" y="13"/>
                    <a:pt x="218" y="14"/>
                    <a:pt x="216" y="14"/>
                  </a:cubicBezTo>
                  <a:cubicBezTo>
                    <a:pt x="210" y="15"/>
                    <a:pt x="204" y="15"/>
                    <a:pt x="198" y="15"/>
                  </a:cubicBezTo>
                  <a:cubicBezTo>
                    <a:pt x="181" y="15"/>
                    <a:pt x="164" y="12"/>
                    <a:pt x="157" y="7"/>
                  </a:cubicBezTo>
                  <a:cubicBezTo>
                    <a:pt x="152" y="3"/>
                    <a:pt x="147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8" name="Google Shape;5048;p35"/>
            <p:cNvSpPr/>
            <p:nvPr/>
          </p:nvSpPr>
          <p:spPr>
            <a:xfrm>
              <a:off x="5912075" y="1130850"/>
              <a:ext cx="1475" cy="1075"/>
            </a:xfrm>
            <a:custGeom>
              <a:avLst/>
              <a:gdLst/>
              <a:ahLst/>
              <a:cxnLst/>
              <a:rect l="l" t="t" r="r" b="b"/>
              <a:pathLst>
                <a:path w="59" h="43" extrusionOk="0">
                  <a:moveTo>
                    <a:pt x="6" y="0"/>
                  </a:moveTo>
                  <a:cubicBezTo>
                    <a:pt x="1" y="0"/>
                    <a:pt x="5" y="7"/>
                    <a:pt x="20" y="23"/>
                  </a:cubicBezTo>
                  <a:cubicBezTo>
                    <a:pt x="30" y="35"/>
                    <a:pt x="40" y="42"/>
                    <a:pt x="47" y="42"/>
                  </a:cubicBezTo>
                  <a:cubicBezTo>
                    <a:pt x="50" y="42"/>
                    <a:pt x="52" y="41"/>
                    <a:pt x="54" y="39"/>
                  </a:cubicBezTo>
                  <a:cubicBezTo>
                    <a:pt x="58" y="33"/>
                    <a:pt x="44" y="18"/>
                    <a:pt x="27" y="8"/>
                  </a:cubicBezTo>
                  <a:cubicBezTo>
                    <a:pt x="16" y="3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9" name="Google Shape;5049;p35"/>
            <p:cNvSpPr/>
            <p:nvPr/>
          </p:nvSpPr>
          <p:spPr>
            <a:xfrm>
              <a:off x="5969275" y="127890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8" y="1"/>
                  </a:moveTo>
                  <a:cubicBezTo>
                    <a:pt x="26" y="1"/>
                    <a:pt x="24" y="1"/>
                    <a:pt x="22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5"/>
                    <a:pt x="12" y="44"/>
                    <a:pt x="19" y="44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5" y="43"/>
                    <a:pt x="32" y="33"/>
                    <a:pt x="39" y="19"/>
                  </a:cubicBezTo>
                  <a:cubicBezTo>
                    <a:pt x="42" y="7"/>
                    <a:pt x="37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0" name="Google Shape;5050;p35"/>
            <p:cNvSpPr/>
            <p:nvPr/>
          </p:nvSpPr>
          <p:spPr>
            <a:xfrm>
              <a:off x="5970800" y="1278525"/>
              <a:ext cx="1350" cy="1625"/>
            </a:xfrm>
            <a:custGeom>
              <a:avLst/>
              <a:gdLst/>
              <a:ahLst/>
              <a:cxnLst/>
              <a:rect l="l" t="t" r="r" b="b"/>
              <a:pathLst>
                <a:path w="54" h="65" extrusionOk="0">
                  <a:moveTo>
                    <a:pt x="35" y="0"/>
                  </a:moveTo>
                  <a:cubicBezTo>
                    <a:pt x="24" y="0"/>
                    <a:pt x="14" y="10"/>
                    <a:pt x="9" y="23"/>
                  </a:cubicBezTo>
                  <a:cubicBezTo>
                    <a:pt x="1" y="50"/>
                    <a:pt x="6" y="64"/>
                    <a:pt x="16" y="64"/>
                  </a:cubicBezTo>
                  <a:cubicBezTo>
                    <a:pt x="24" y="64"/>
                    <a:pt x="34" y="57"/>
                    <a:pt x="44" y="41"/>
                  </a:cubicBezTo>
                  <a:cubicBezTo>
                    <a:pt x="54" y="23"/>
                    <a:pt x="54" y="7"/>
                    <a:pt x="44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1" name="Google Shape;5051;p35"/>
            <p:cNvSpPr/>
            <p:nvPr/>
          </p:nvSpPr>
          <p:spPr>
            <a:xfrm>
              <a:off x="5976525" y="1267250"/>
              <a:ext cx="3700" cy="4350"/>
            </a:xfrm>
            <a:custGeom>
              <a:avLst/>
              <a:gdLst/>
              <a:ahLst/>
              <a:cxnLst/>
              <a:rect l="l" t="t" r="r" b="b"/>
              <a:pathLst>
                <a:path w="148" h="174" extrusionOk="0">
                  <a:moveTo>
                    <a:pt x="103" y="1"/>
                  </a:moveTo>
                  <a:cubicBezTo>
                    <a:pt x="101" y="1"/>
                    <a:pt x="100" y="3"/>
                    <a:pt x="99" y="6"/>
                  </a:cubicBezTo>
                  <a:cubicBezTo>
                    <a:pt x="99" y="20"/>
                    <a:pt x="86" y="37"/>
                    <a:pt x="71" y="41"/>
                  </a:cubicBezTo>
                  <a:cubicBezTo>
                    <a:pt x="54" y="45"/>
                    <a:pt x="33" y="62"/>
                    <a:pt x="23" y="79"/>
                  </a:cubicBezTo>
                  <a:cubicBezTo>
                    <a:pt x="0" y="112"/>
                    <a:pt x="18" y="173"/>
                    <a:pt x="46" y="173"/>
                  </a:cubicBezTo>
                  <a:cubicBezTo>
                    <a:pt x="48" y="173"/>
                    <a:pt x="49" y="173"/>
                    <a:pt x="51" y="173"/>
                  </a:cubicBezTo>
                  <a:cubicBezTo>
                    <a:pt x="116" y="155"/>
                    <a:pt x="148" y="104"/>
                    <a:pt x="127" y="41"/>
                  </a:cubicBezTo>
                  <a:cubicBezTo>
                    <a:pt x="117" y="15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2" name="Google Shape;5052;p35"/>
            <p:cNvSpPr/>
            <p:nvPr/>
          </p:nvSpPr>
          <p:spPr>
            <a:xfrm>
              <a:off x="5982100" y="1268675"/>
              <a:ext cx="2200" cy="1150"/>
            </a:xfrm>
            <a:custGeom>
              <a:avLst/>
              <a:gdLst/>
              <a:ahLst/>
              <a:cxnLst/>
              <a:rect l="l" t="t" r="r" b="b"/>
              <a:pathLst>
                <a:path w="88" h="46" extrusionOk="0">
                  <a:moveTo>
                    <a:pt x="32" y="0"/>
                  </a:moveTo>
                  <a:cubicBezTo>
                    <a:pt x="31" y="0"/>
                    <a:pt x="30" y="1"/>
                    <a:pt x="29" y="1"/>
                  </a:cubicBezTo>
                  <a:cubicBezTo>
                    <a:pt x="1" y="8"/>
                    <a:pt x="8" y="18"/>
                    <a:pt x="53" y="36"/>
                  </a:cubicBezTo>
                  <a:cubicBezTo>
                    <a:pt x="68" y="42"/>
                    <a:pt x="78" y="45"/>
                    <a:pt x="82" y="45"/>
                  </a:cubicBezTo>
                  <a:cubicBezTo>
                    <a:pt x="87" y="45"/>
                    <a:pt x="84" y="40"/>
                    <a:pt x="74" y="26"/>
                  </a:cubicBezTo>
                  <a:cubicBezTo>
                    <a:pt x="61" y="1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3" name="Google Shape;5053;p35"/>
            <p:cNvSpPr/>
            <p:nvPr/>
          </p:nvSpPr>
          <p:spPr>
            <a:xfrm>
              <a:off x="5947075" y="1143000"/>
              <a:ext cx="2050" cy="1800"/>
            </a:xfrm>
            <a:custGeom>
              <a:avLst/>
              <a:gdLst/>
              <a:ahLst/>
              <a:cxnLst/>
              <a:rect l="l" t="t" r="r" b="b"/>
              <a:pathLst>
                <a:path w="82" h="72" extrusionOk="0">
                  <a:moveTo>
                    <a:pt x="31" y="1"/>
                  </a:moveTo>
                  <a:cubicBezTo>
                    <a:pt x="29" y="1"/>
                    <a:pt x="27" y="1"/>
                    <a:pt x="25" y="1"/>
                  </a:cubicBezTo>
                  <a:cubicBezTo>
                    <a:pt x="4" y="8"/>
                    <a:pt x="0" y="22"/>
                    <a:pt x="18" y="46"/>
                  </a:cubicBezTo>
                  <a:cubicBezTo>
                    <a:pt x="28" y="61"/>
                    <a:pt x="40" y="71"/>
                    <a:pt x="48" y="71"/>
                  </a:cubicBezTo>
                  <a:cubicBezTo>
                    <a:pt x="51" y="71"/>
                    <a:pt x="54" y="70"/>
                    <a:pt x="56" y="67"/>
                  </a:cubicBezTo>
                  <a:cubicBezTo>
                    <a:pt x="82" y="44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4" name="Google Shape;5054;p35"/>
            <p:cNvSpPr/>
            <p:nvPr/>
          </p:nvSpPr>
          <p:spPr>
            <a:xfrm>
              <a:off x="5996000" y="1269450"/>
              <a:ext cx="1225" cy="1425"/>
            </a:xfrm>
            <a:custGeom>
              <a:avLst/>
              <a:gdLst/>
              <a:ahLst/>
              <a:cxnLst/>
              <a:rect l="l" t="t" r="r" b="b"/>
              <a:pathLst>
                <a:path w="49" h="57" extrusionOk="0">
                  <a:moveTo>
                    <a:pt x="23" y="1"/>
                  </a:moveTo>
                  <a:cubicBezTo>
                    <a:pt x="21" y="1"/>
                    <a:pt x="19" y="1"/>
                    <a:pt x="18" y="2"/>
                  </a:cubicBezTo>
                  <a:cubicBezTo>
                    <a:pt x="3" y="5"/>
                    <a:pt x="0" y="22"/>
                    <a:pt x="3" y="40"/>
                  </a:cubicBezTo>
                  <a:cubicBezTo>
                    <a:pt x="8" y="51"/>
                    <a:pt x="14" y="56"/>
                    <a:pt x="20" y="56"/>
                  </a:cubicBezTo>
                  <a:cubicBezTo>
                    <a:pt x="24" y="56"/>
                    <a:pt x="28" y="54"/>
                    <a:pt x="32" y="50"/>
                  </a:cubicBezTo>
                  <a:cubicBezTo>
                    <a:pt x="42" y="40"/>
                    <a:pt x="48" y="26"/>
                    <a:pt x="45" y="16"/>
                  </a:cubicBezTo>
                  <a:cubicBezTo>
                    <a:pt x="42" y="7"/>
                    <a:pt x="32" y="1"/>
                    <a:pt x="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5" name="Google Shape;5055;p35"/>
            <p:cNvSpPr/>
            <p:nvPr/>
          </p:nvSpPr>
          <p:spPr>
            <a:xfrm>
              <a:off x="6002075" y="1267900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6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10" y="4"/>
                    <a:pt x="0" y="19"/>
                    <a:pt x="4" y="29"/>
                  </a:cubicBezTo>
                  <a:cubicBezTo>
                    <a:pt x="7" y="39"/>
                    <a:pt x="14" y="46"/>
                    <a:pt x="21" y="46"/>
                  </a:cubicBezTo>
                  <a:cubicBezTo>
                    <a:pt x="28" y="43"/>
                    <a:pt x="34" y="32"/>
                    <a:pt x="39" y="19"/>
                  </a:cubicBezTo>
                  <a:cubicBezTo>
                    <a:pt x="41" y="9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6" name="Google Shape;5056;p35"/>
            <p:cNvSpPr/>
            <p:nvPr/>
          </p:nvSpPr>
          <p:spPr>
            <a:xfrm>
              <a:off x="6013775" y="1268575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7" y="0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7" name="Google Shape;5057;p35"/>
            <p:cNvSpPr/>
            <p:nvPr/>
          </p:nvSpPr>
          <p:spPr>
            <a:xfrm>
              <a:off x="6010050" y="1253325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8" y="0"/>
                  </a:moveTo>
                  <a:cubicBezTo>
                    <a:pt x="8" y="0"/>
                    <a:pt x="1" y="6"/>
                    <a:pt x="3" y="15"/>
                  </a:cubicBezTo>
                  <a:cubicBezTo>
                    <a:pt x="6" y="26"/>
                    <a:pt x="16" y="33"/>
                    <a:pt x="27" y="33"/>
                  </a:cubicBezTo>
                  <a:cubicBezTo>
                    <a:pt x="30" y="33"/>
                    <a:pt x="32" y="33"/>
                    <a:pt x="35" y="32"/>
                  </a:cubicBezTo>
                  <a:cubicBezTo>
                    <a:pt x="45" y="29"/>
                    <a:pt x="56" y="22"/>
                    <a:pt x="53" y="19"/>
                  </a:cubicBezTo>
                  <a:cubicBezTo>
                    <a:pt x="53" y="11"/>
                    <a:pt x="38" y="5"/>
                    <a:pt x="24" y="1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8" name="Google Shape;5058;p35"/>
            <p:cNvSpPr/>
            <p:nvPr/>
          </p:nvSpPr>
          <p:spPr>
            <a:xfrm>
              <a:off x="6011175" y="1249600"/>
              <a:ext cx="2150" cy="1125"/>
            </a:xfrm>
            <a:custGeom>
              <a:avLst/>
              <a:gdLst/>
              <a:ahLst/>
              <a:cxnLst/>
              <a:rect l="l" t="t" r="r" b="b"/>
              <a:pathLst>
                <a:path w="86" h="45" extrusionOk="0">
                  <a:moveTo>
                    <a:pt x="32" y="1"/>
                  </a:moveTo>
                  <a:cubicBezTo>
                    <a:pt x="31" y="1"/>
                    <a:pt x="29" y="1"/>
                    <a:pt x="28" y="1"/>
                  </a:cubicBezTo>
                  <a:cubicBezTo>
                    <a:pt x="0" y="8"/>
                    <a:pt x="8" y="19"/>
                    <a:pt x="53" y="35"/>
                  </a:cubicBezTo>
                  <a:cubicBezTo>
                    <a:pt x="67" y="41"/>
                    <a:pt x="77" y="45"/>
                    <a:pt x="80" y="45"/>
                  </a:cubicBezTo>
                  <a:cubicBezTo>
                    <a:pt x="86" y="45"/>
                    <a:pt x="82" y="39"/>
                    <a:pt x="70" y="25"/>
                  </a:cubicBezTo>
                  <a:cubicBezTo>
                    <a:pt x="60" y="13"/>
                    <a:pt x="43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9" name="Google Shape;5059;p35"/>
            <p:cNvSpPr/>
            <p:nvPr/>
          </p:nvSpPr>
          <p:spPr>
            <a:xfrm>
              <a:off x="6004825" y="1225875"/>
              <a:ext cx="2650" cy="1325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98" y="0"/>
                  </a:moveTo>
                  <a:cubicBezTo>
                    <a:pt x="93" y="0"/>
                    <a:pt x="83" y="2"/>
                    <a:pt x="67" y="6"/>
                  </a:cubicBezTo>
                  <a:cubicBezTo>
                    <a:pt x="43" y="10"/>
                    <a:pt x="15" y="23"/>
                    <a:pt x="8" y="34"/>
                  </a:cubicBezTo>
                  <a:cubicBezTo>
                    <a:pt x="0" y="47"/>
                    <a:pt x="2" y="53"/>
                    <a:pt x="10" y="53"/>
                  </a:cubicBezTo>
                  <a:cubicBezTo>
                    <a:pt x="20" y="53"/>
                    <a:pt x="40" y="44"/>
                    <a:pt x="67" y="27"/>
                  </a:cubicBezTo>
                  <a:cubicBezTo>
                    <a:pt x="9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0" name="Google Shape;5060;p35"/>
            <p:cNvSpPr/>
            <p:nvPr/>
          </p:nvSpPr>
          <p:spPr>
            <a:xfrm>
              <a:off x="6010300" y="1241725"/>
              <a:ext cx="3075" cy="1250"/>
            </a:xfrm>
            <a:custGeom>
              <a:avLst/>
              <a:gdLst/>
              <a:ahLst/>
              <a:cxnLst/>
              <a:rect l="l" t="t" r="r" b="b"/>
              <a:pathLst>
                <a:path w="123" h="50" extrusionOk="0">
                  <a:moveTo>
                    <a:pt x="70" y="1"/>
                  </a:moveTo>
                  <a:cubicBezTo>
                    <a:pt x="56" y="1"/>
                    <a:pt x="42" y="5"/>
                    <a:pt x="28" y="14"/>
                  </a:cubicBezTo>
                  <a:cubicBezTo>
                    <a:pt x="11" y="25"/>
                    <a:pt x="1" y="38"/>
                    <a:pt x="1" y="46"/>
                  </a:cubicBezTo>
                  <a:cubicBezTo>
                    <a:pt x="2" y="48"/>
                    <a:pt x="5" y="49"/>
                    <a:pt x="8" y="49"/>
                  </a:cubicBezTo>
                  <a:cubicBezTo>
                    <a:pt x="14" y="49"/>
                    <a:pt x="24" y="45"/>
                    <a:pt x="35" y="38"/>
                  </a:cubicBezTo>
                  <a:cubicBezTo>
                    <a:pt x="42" y="33"/>
                    <a:pt x="53" y="31"/>
                    <a:pt x="63" y="31"/>
                  </a:cubicBezTo>
                  <a:cubicBezTo>
                    <a:pt x="74" y="31"/>
                    <a:pt x="86" y="33"/>
                    <a:pt x="94" y="38"/>
                  </a:cubicBezTo>
                  <a:cubicBezTo>
                    <a:pt x="105" y="43"/>
                    <a:pt x="112" y="46"/>
                    <a:pt x="117" y="46"/>
                  </a:cubicBezTo>
                  <a:cubicBezTo>
                    <a:pt x="122" y="46"/>
                    <a:pt x="123" y="41"/>
                    <a:pt x="118" y="31"/>
                  </a:cubicBezTo>
                  <a:cubicBezTo>
                    <a:pt x="112" y="12"/>
                    <a:pt x="92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1" name="Google Shape;5061;p35"/>
            <p:cNvSpPr/>
            <p:nvPr/>
          </p:nvSpPr>
          <p:spPr>
            <a:xfrm>
              <a:off x="6014500" y="1253850"/>
              <a:ext cx="1375" cy="750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17" y="0"/>
                  </a:moveTo>
                  <a:cubicBezTo>
                    <a:pt x="6" y="0"/>
                    <a:pt x="0" y="6"/>
                    <a:pt x="3" y="15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29" y="29"/>
                    <a:pt x="31" y="29"/>
                    <a:pt x="34" y="29"/>
                  </a:cubicBezTo>
                  <a:cubicBezTo>
                    <a:pt x="44" y="25"/>
                    <a:pt x="54" y="22"/>
                    <a:pt x="51" y="15"/>
                  </a:cubicBezTo>
                  <a:cubicBezTo>
                    <a:pt x="51" y="11"/>
                    <a:pt x="37" y="4"/>
                    <a:pt x="24" y="1"/>
                  </a:cubicBezTo>
                  <a:cubicBezTo>
                    <a:pt x="21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2" name="Google Shape;5062;p35"/>
            <p:cNvSpPr/>
            <p:nvPr/>
          </p:nvSpPr>
          <p:spPr>
            <a:xfrm>
              <a:off x="6013950" y="1241950"/>
              <a:ext cx="2275" cy="950"/>
            </a:xfrm>
            <a:custGeom>
              <a:avLst/>
              <a:gdLst/>
              <a:ahLst/>
              <a:cxnLst/>
              <a:rect l="l" t="t" r="r" b="b"/>
              <a:pathLst>
                <a:path w="91" h="38" extrusionOk="0">
                  <a:moveTo>
                    <a:pt x="42" y="0"/>
                  </a:moveTo>
                  <a:cubicBezTo>
                    <a:pt x="36" y="0"/>
                    <a:pt x="30" y="1"/>
                    <a:pt x="25" y="2"/>
                  </a:cubicBezTo>
                  <a:cubicBezTo>
                    <a:pt x="7" y="8"/>
                    <a:pt x="1" y="19"/>
                    <a:pt x="11" y="26"/>
                  </a:cubicBezTo>
                  <a:cubicBezTo>
                    <a:pt x="19" y="34"/>
                    <a:pt x="35" y="38"/>
                    <a:pt x="51" y="38"/>
                  </a:cubicBezTo>
                  <a:cubicBezTo>
                    <a:pt x="56" y="38"/>
                    <a:pt x="61" y="37"/>
                    <a:pt x="66" y="37"/>
                  </a:cubicBezTo>
                  <a:cubicBezTo>
                    <a:pt x="84" y="29"/>
                    <a:pt x="91" y="19"/>
                    <a:pt x="80" y="8"/>
                  </a:cubicBezTo>
                  <a:cubicBezTo>
                    <a:pt x="72" y="3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3" name="Google Shape;5063;p35"/>
            <p:cNvSpPr/>
            <p:nvPr/>
          </p:nvSpPr>
          <p:spPr>
            <a:xfrm>
              <a:off x="6008050" y="1219300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41" y="0"/>
                  </a:moveTo>
                  <a:cubicBezTo>
                    <a:pt x="24" y="0"/>
                    <a:pt x="9" y="4"/>
                    <a:pt x="4" y="13"/>
                  </a:cubicBezTo>
                  <a:cubicBezTo>
                    <a:pt x="0" y="19"/>
                    <a:pt x="8" y="30"/>
                    <a:pt x="21" y="30"/>
                  </a:cubicBezTo>
                  <a:cubicBezTo>
                    <a:pt x="35" y="30"/>
                    <a:pt x="45" y="40"/>
                    <a:pt x="42" y="51"/>
                  </a:cubicBezTo>
                  <a:cubicBezTo>
                    <a:pt x="36" y="63"/>
                    <a:pt x="40" y="69"/>
                    <a:pt x="49" y="69"/>
                  </a:cubicBezTo>
                  <a:cubicBezTo>
                    <a:pt x="51" y="69"/>
                    <a:pt x="54" y="69"/>
                    <a:pt x="56" y="68"/>
                  </a:cubicBezTo>
                  <a:cubicBezTo>
                    <a:pt x="66" y="65"/>
                    <a:pt x="94" y="65"/>
                    <a:pt x="115" y="65"/>
                  </a:cubicBezTo>
                  <a:cubicBezTo>
                    <a:pt x="118" y="65"/>
                    <a:pt x="121" y="66"/>
                    <a:pt x="123" y="66"/>
                  </a:cubicBezTo>
                  <a:cubicBezTo>
                    <a:pt x="142" y="66"/>
                    <a:pt x="149" y="55"/>
                    <a:pt x="146" y="40"/>
                  </a:cubicBezTo>
                  <a:cubicBezTo>
                    <a:pt x="139" y="19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4" name="Google Shape;5064;p35"/>
            <p:cNvSpPr/>
            <p:nvPr/>
          </p:nvSpPr>
          <p:spPr>
            <a:xfrm>
              <a:off x="6012700" y="1217575"/>
              <a:ext cx="750" cy="2450"/>
            </a:xfrm>
            <a:custGeom>
              <a:avLst/>
              <a:gdLst/>
              <a:ahLst/>
              <a:cxnLst/>
              <a:rect l="l" t="t" r="r" b="b"/>
              <a:pathLst>
                <a:path w="30" h="98" extrusionOk="0">
                  <a:moveTo>
                    <a:pt x="16" y="0"/>
                  </a:moveTo>
                  <a:cubicBezTo>
                    <a:pt x="12" y="0"/>
                    <a:pt x="9" y="9"/>
                    <a:pt x="5" y="26"/>
                  </a:cubicBezTo>
                  <a:cubicBezTo>
                    <a:pt x="0" y="69"/>
                    <a:pt x="4" y="97"/>
                    <a:pt x="11" y="97"/>
                  </a:cubicBezTo>
                  <a:cubicBezTo>
                    <a:pt x="14" y="97"/>
                    <a:pt x="18" y="91"/>
                    <a:pt x="22" y="78"/>
                  </a:cubicBezTo>
                  <a:cubicBezTo>
                    <a:pt x="30" y="57"/>
                    <a:pt x="30" y="30"/>
                    <a:pt x="22" y="12"/>
                  </a:cubicBezTo>
                  <a:cubicBezTo>
                    <a:pt x="20" y="4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5" name="Google Shape;5065;p35"/>
            <p:cNvSpPr/>
            <p:nvPr/>
          </p:nvSpPr>
          <p:spPr>
            <a:xfrm>
              <a:off x="6011325" y="1213075"/>
              <a:ext cx="1425" cy="1075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6" y="7"/>
                    <a:pt x="18" y="23"/>
                  </a:cubicBezTo>
                  <a:cubicBezTo>
                    <a:pt x="29" y="35"/>
                    <a:pt x="39" y="42"/>
                    <a:pt x="47" y="42"/>
                  </a:cubicBezTo>
                  <a:cubicBezTo>
                    <a:pt x="49" y="42"/>
                    <a:pt x="51" y="41"/>
                    <a:pt x="53" y="39"/>
                  </a:cubicBezTo>
                  <a:cubicBezTo>
                    <a:pt x="57" y="33"/>
                    <a:pt x="47" y="18"/>
                    <a:pt x="26" y="8"/>
                  </a:cubicBezTo>
                  <a:cubicBezTo>
                    <a:pt x="15" y="3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6" name="Google Shape;5066;p35"/>
            <p:cNvSpPr/>
            <p:nvPr/>
          </p:nvSpPr>
          <p:spPr>
            <a:xfrm>
              <a:off x="6013250" y="1209150"/>
              <a:ext cx="2300" cy="950"/>
            </a:xfrm>
            <a:custGeom>
              <a:avLst/>
              <a:gdLst/>
              <a:ahLst/>
              <a:cxnLst/>
              <a:rect l="l" t="t" r="r" b="b"/>
              <a:pathLst>
                <a:path w="92" h="38" extrusionOk="0">
                  <a:moveTo>
                    <a:pt x="41" y="1"/>
                  </a:moveTo>
                  <a:cubicBezTo>
                    <a:pt x="36" y="1"/>
                    <a:pt x="30" y="1"/>
                    <a:pt x="25" y="2"/>
                  </a:cubicBezTo>
                  <a:cubicBezTo>
                    <a:pt x="8" y="6"/>
                    <a:pt x="0" y="20"/>
                    <a:pt x="11" y="26"/>
                  </a:cubicBezTo>
                  <a:cubicBezTo>
                    <a:pt x="18" y="33"/>
                    <a:pt x="30" y="37"/>
                    <a:pt x="44" y="37"/>
                  </a:cubicBezTo>
                  <a:cubicBezTo>
                    <a:pt x="51" y="37"/>
                    <a:pt x="59" y="36"/>
                    <a:pt x="66" y="34"/>
                  </a:cubicBezTo>
                  <a:cubicBezTo>
                    <a:pt x="84" y="30"/>
                    <a:pt x="91" y="20"/>
                    <a:pt x="80" y="9"/>
                  </a:cubicBezTo>
                  <a:cubicBezTo>
                    <a:pt x="70" y="4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7" name="Google Shape;5067;p35"/>
            <p:cNvSpPr/>
            <p:nvPr/>
          </p:nvSpPr>
          <p:spPr>
            <a:xfrm>
              <a:off x="6007800" y="1188350"/>
              <a:ext cx="2725" cy="1075"/>
            </a:xfrm>
            <a:custGeom>
              <a:avLst/>
              <a:gdLst/>
              <a:ahLst/>
              <a:cxnLst/>
              <a:rect l="l" t="t" r="r" b="b"/>
              <a:pathLst>
                <a:path w="109" h="43" extrusionOk="0">
                  <a:moveTo>
                    <a:pt x="62" y="1"/>
                  </a:moveTo>
                  <a:cubicBezTo>
                    <a:pt x="51" y="1"/>
                    <a:pt x="38" y="4"/>
                    <a:pt x="28" y="12"/>
                  </a:cubicBezTo>
                  <a:cubicBezTo>
                    <a:pt x="0" y="29"/>
                    <a:pt x="4" y="33"/>
                    <a:pt x="42" y="40"/>
                  </a:cubicBezTo>
                  <a:cubicBezTo>
                    <a:pt x="51" y="42"/>
                    <a:pt x="60" y="43"/>
                    <a:pt x="68" y="43"/>
                  </a:cubicBezTo>
                  <a:cubicBezTo>
                    <a:pt x="98" y="43"/>
                    <a:pt x="108" y="28"/>
                    <a:pt x="84" y="5"/>
                  </a:cubicBezTo>
                  <a:cubicBezTo>
                    <a:pt x="78" y="2"/>
                    <a:pt x="70" y="1"/>
                    <a:pt x="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8" name="Google Shape;5068;p35"/>
            <p:cNvSpPr/>
            <p:nvPr/>
          </p:nvSpPr>
          <p:spPr>
            <a:xfrm>
              <a:off x="6014050" y="1204225"/>
              <a:ext cx="1225" cy="1400"/>
            </a:xfrm>
            <a:custGeom>
              <a:avLst/>
              <a:gdLst/>
              <a:ahLst/>
              <a:cxnLst/>
              <a:rect l="l" t="t" r="r" b="b"/>
              <a:pathLst>
                <a:path w="49" h="56" extrusionOk="0">
                  <a:moveTo>
                    <a:pt x="25" y="1"/>
                  </a:moveTo>
                  <a:cubicBezTo>
                    <a:pt x="23" y="1"/>
                    <a:pt x="20" y="1"/>
                    <a:pt x="18" y="2"/>
                  </a:cubicBezTo>
                  <a:cubicBezTo>
                    <a:pt x="3" y="5"/>
                    <a:pt x="0" y="23"/>
                    <a:pt x="3" y="39"/>
                  </a:cubicBezTo>
                  <a:cubicBezTo>
                    <a:pt x="8" y="50"/>
                    <a:pt x="13" y="56"/>
                    <a:pt x="20" y="56"/>
                  </a:cubicBezTo>
                  <a:cubicBezTo>
                    <a:pt x="23" y="56"/>
                    <a:pt x="27" y="54"/>
                    <a:pt x="31" y="50"/>
                  </a:cubicBezTo>
                  <a:cubicBezTo>
                    <a:pt x="42" y="39"/>
                    <a:pt x="48" y="26"/>
                    <a:pt x="45" y="15"/>
                  </a:cubicBezTo>
                  <a:cubicBezTo>
                    <a:pt x="42" y="7"/>
                    <a:pt x="35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9" name="Google Shape;5069;p35"/>
            <p:cNvSpPr/>
            <p:nvPr/>
          </p:nvSpPr>
          <p:spPr>
            <a:xfrm>
              <a:off x="6014250" y="1199525"/>
              <a:ext cx="850" cy="2025"/>
            </a:xfrm>
            <a:custGeom>
              <a:avLst/>
              <a:gdLst/>
              <a:ahLst/>
              <a:cxnLst/>
              <a:rect l="l" t="t" r="r" b="b"/>
              <a:pathLst>
                <a:path w="34" h="81" extrusionOk="0">
                  <a:moveTo>
                    <a:pt x="16" y="1"/>
                  </a:moveTo>
                  <a:cubicBezTo>
                    <a:pt x="13" y="1"/>
                    <a:pt x="11" y="11"/>
                    <a:pt x="10" y="30"/>
                  </a:cubicBezTo>
                  <a:cubicBezTo>
                    <a:pt x="3" y="67"/>
                    <a:pt x="0" y="81"/>
                    <a:pt x="4" y="81"/>
                  </a:cubicBezTo>
                  <a:cubicBezTo>
                    <a:pt x="7" y="81"/>
                    <a:pt x="12" y="76"/>
                    <a:pt x="20" y="68"/>
                  </a:cubicBezTo>
                  <a:cubicBezTo>
                    <a:pt x="30" y="57"/>
                    <a:pt x="34" y="37"/>
                    <a:pt x="26" y="19"/>
                  </a:cubicBezTo>
                  <a:cubicBezTo>
                    <a:pt x="22" y="7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0" name="Google Shape;5070;p35"/>
            <p:cNvSpPr/>
            <p:nvPr/>
          </p:nvSpPr>
          <p:spPr>
            <a:xfrm>
              <a:off x="6012925" y="1192375"/>
              <a:ext cx="3225" cy="3225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5" y="0"/>
                  </a:moveTo>
                  <a:cubicBezTo>
                    <a:pt x="12" y="0"/>
                    <a:pt x="15" y="5"/>
                    <a:pt x="24" y="14"/>
                  </a:cubicBezTo>
                  <a:cubicBezTo>
                    <a:pt x="38" y="25"/>
                    <a:pt x="34" y="35"/>
                    <a:pt x="17" y="42"/>
                  </a:cubicBezTo>
                  <a:cubicBezTo>
                    <a:pt x="0" y="45"/>
                    <a:pt x="0" y="52"/>
                    <a:pt x="17" y="55"/>
                  </a:cubicBezTo>
                  <a:cubicBezTo>
                    <a:pt x="34" y="63"/>
                    <a:pt x="63" y="80"/>
                    <a:pt x="87" y="97"/>
                  </a:cubicBezTo>
                  <a:lnTo>
                    <a:pt x="128" y="129"/>
                  </a:lnTo>
                  <a:lnTo>
                    <a:pt x="100" y="94"/>
                  </a:lnTo>
                  <a:cubicBezTo>
                    <a:pt x="83" y="73"/>
                    <a:pt x="66" y="49"/>
                    <a:pt x="58" y="35"/>
                  </a:cubicBezTo>
                  <a:cubicBezTo>
                    <a:pt x="52" y="25"/>
                    <a:pt x="38" y="7"/>
                    <a:pt x="24" y="4"/>
                  </a:cubicBezTo>
                  <a:cubicBezTo>
                    <a:pt x="19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71" name="Google Shape;5071;p35"/>
          <p:cNvGrpSpPr/>
          <p:nvPr/>
        </p:nvGrpSpPr>
        <p:grpSpPr>
          <a:xfrm>
            <a:off x="-443780" y="-71947"/>
            <a:ext cx="1028674" cy="871690"/>
            <a:chOff x="5124150" y="3418675"/>
            <a:chExt cx="584175" cy="495025"/>
          </a:xfrm>
        </p:grpSpPr>
        <p:sp>
          <p:nvSpPr>
            <p:cNvPr id="5072" name="Google Shape;5072;p35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3" name="Google Shape;5073;p35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4" name="Google Shape;5074;p35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5" name="Google Shape;5075;p35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6" name="Google Shape;5076;p35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7" name="Google Shape;5077;p35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8" name="Google Shape;5078;p35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9" name="Google Shape;5079;p35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0" name="Google Shape;5080;p35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1" name="Google Shape;5081;p35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2" name="Google Shape;5082;p35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3" name="Google Shape;5083;p35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4" name="Google Shape;5084;p35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5" name="Google Shape;5085;p35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6" name="Google Shape;5086;p35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7" name="Google Shape;5087;p35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8" name="Google Shape;5088;p35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89" name="Google Shape;5089;p35"/>
          <p:cNvSpPr/>
          <p:nvPr/>
        </p:nvSpPr>
        <p:spPr>
          <a:xfrm rot="1230999">
            <a:off x="7247663" y="4306892"/>
            <a:ext cx="2765419" cy="1585257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090" name="Google Shape;5090;p35"/>
          <p:cNvGrpSpPr/>
          <p:nvPr/>
        </p:nvGrpSpPr>
        <p:grpSpPr>
          <a:xfrm flipH="1">
            <a:off x="295534" y="4056219"/>
            <a:ext cx="419556" cy="413909"/>
            <a:chOff x="4129135" y="4735732"/>
            <a:chExt cx="419556" cy="413909"/>
          </a:xfrm>
        </p:grpSpPr>
        <p:sp>
          <p:nvSpPr>
            <p:cNvPr id="5091" name="Google Shape;5091;p35"/>
            <p:cNvSpPr/>
            <p:nvPr/>
          </p:nvSpPr>
          <p:spPr>
            <a:xfrm>
              <a:off x="4144471" y="5002093"/>
              <a:ext cx="124350" cy="107187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2" name="Google Shape;5092;p35"/>
            <p:cNvSpPr/>
            <p:nvPr/>
          </p:nvSpPr>
          <p:spPr>
            <a:xfrm>
              <a:off x="4129135" y="4845908"/>
              <a:ext cx="151368" cy="123464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3" name="Google Shape;5093;p35"/>
            <p:cNvSpPr/>
            <p:nvPr/>
          </p:nvSpPr>
          <p:spPr>
            <a:xfrm>
              <a:off x="4263949" y="4903045"/>
              <a:ext cx="284742" cy="246596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4" name="Google Shape;5094;p35"/>
            <p:cNvSpPr/>
            <p:nvPr/>
          </p:nvSpPr>
          <p:spPr>
            <a:xfrm>
              <a:off x="4207144" y="4735732"/>
              <a:ext cx="148710" cy="133208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5" name="Google Shape;5095;p35"/>
            <p:cNvSpPr/>
            <p:nvPr/>
          </p:nvSpPr>
          <p:spPr>
            <a:xfrm>
              <a:off x="4368035" y="4776204"/>
              <a:ext cx="145887" cy="101041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96" name="Google Shape;5096;p35"/>
          <p:cNvGrpSpPr/>
          <p:nvPr/>
        </p:nvGrpSpPr>
        <p:grpSpPr>
          <a:xfrm flipH="1">
            <a:off x="1072318" y="4510981"/>
            <a:ext cx="309323" cy="305228"/>
            <a:chOff x="4583184" y="5084531"/>
            <a:chExt cx="309323" cy="305228"/>
          </a:xfrm>
        </p:grpSpPr>
        <p:sp>
          <p:nvSpPr>
            <p:cNvPr id="5097" name="Google Shape;5097;p35"/>
            <p:cNvSpPr/>
            <p:nvPr/>
          </p:nvSpPr>
          <p:spPr>
            <a:xfrm>
              <a:off x="4594533" y="5281022"/>
              <a:ext cx="91684" cy="7889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8" name="Google Shape;5098;p35"/>
            <p:cNvSpPr/>
            <p:nvPr/>
          </p:nvSpPr>
          <p:spPr>
            <a:xfrm>
              <a:off x="4583184" y="5165863"/>
              <a:ext cx="111671" cy="91131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9" name="Google Shape;5099;p35"/>
            <p:cNvSpPr/>
            <p:nvPr/>
          </p:nvSpPr>
          <p:spPr>
            <a:xfrm>
              <a:off x="4682508" y="5207940"/>
              <a:ext cx="209999" cy="181819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0" name="Google Shape;5100;p35"/>
            <p:cNvSpPr/>
            <p:nvPr/>
          </p:nvSpPr>
          <p:spPr>
            <a:xfrm>
              <a:off x="4640652" y="5084531"/>
              <a:ext cx="109733" cy="98328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1" name="Google Shape;5101;p35"/>
            <p:cNvSpPr/>
            <p:nvPr/>
          </p:nvSpPr>
          <p:spPr>
            <a:xfrm>
              <a:off x="4759355" y="5114318"/>
              <a:ext cx="107630" cy="74687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02" name="Google Shape;5102;p35"/>
          <p:cNvGrpSpPr/>
          <p:nvPr/>
        </p:nvGrpSpPr>
        <p:grpSpPr>
          <a:xfrm flipH="1">
            <a:off x="824248" y="4081803"/>
            <a:ext cx="366572" cy="362752"/>
            <a:chOff x="4648293" y="4608503"/>
            <a:chExt cx="366572" cy="362752"/>
          </a:xfrm>
        </p:grpSpPr>
        <p:sp>
          <p:nvSpPr>
            <p:cNvPr id="5103" name="Google Shape;5103;p35"/>
            <p:cNvSpPr/>
            <p:nvPr/>
          </p:nvSpPr>
          <p:spPr>
            <a:xfrm>
              <a:off x="4652445" y="4816122"/>
              <a:ext cx="106190" cy="90300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4" name="Google Shape;5104;p35"/>
            <p:cNvSpPr/>
            <p:nvPr/>
          </p:nvSpPr>
          <p:spPr>
            <a:xfrm>
              <a:off x="4648293" y="4666913"/>
              <a:ext cx="128945" cy="120142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5" name="Google Shape;5105;p35"/>
            <p:cNvSpPr/>
            <p:nvPr/>
          </p:nvSpPr>
          <p:spPr>
            <a:xfrm>
              <a:off x="4749943" y="4754667"/>
              <a:ext cx="264922" cy="216588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6" name="Google Shape;5106;p35"/>
            <p:cNvSpPr/>
            <p:nvPr/>
          </p:nvSpPr>
          <p:spPr>
            <a:xfrm>
              <a:off x="4740476" y="4608503"/>
              <a:ext cx="132599" cy="111173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7" name="Google Shape;5107;p35"/>
            <p:cNvSpPr/>
            <p:nvPr/>
          </p:nvSpPr>
          <p:spPr>
            <a:xfrm>
              <a:off x="4870528" y="4639784"/>
              <a:ext cx="116100" cy="97332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08" name="Google Shape;5108;p35"/>
          <p:cNvSpPr/>
          <p:nvPr/>
        </p:nvSpPr>
        <p:spPr>
          <a:xfrm>
            <a:off x="8147774" y="4318841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9" name="Google Shape;5109;p35"/>
          <p:cNvSpPr/>
          <p:nvPr/>
        </p:nvSpPr>
        <p:spPr>
          <a:xfrm rot="8100000">
            <a:off x="7635704" y="-820880"/>
            <a:ext cx="2765404" cy="1585248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0" name="Google Shape;5110;p35"/>
          <p:cNvSpPr/>
          <p:nvPr/>
        </p:nvSpPr>
        <p:spPr>
          <a:xfrm rot="-9899947">
            <a:off x="8621047" y="386634"/>
            <a:ext cx="1600984" cy="689492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111" name="Google Shape;5111;p35"/>
          <p:cNvGrpSpPr/>
          <p:nvPr/>
        </p:nvGrpSpPr>
        <p:grpSpPr>
          <a:xfrm>
            <a:off x="8423996" y="1112971"/>
            <a:ext cx="664358" cy="1118645"/>
            <a:chOff x="5885054" y="4561989"/>
            <a:chExt cx="302091" cy="508636"/>
          </a:xfrm>
        </p:grpSpPr>
        <p:sp>
          <p:nvSpPr>
            <p:cNvPr id="5112" name="Google Shape;5112;p35"/>
            <p:cNvSpPr/>
            <p:nvPr/>
          </p:nvSpPr>
          <p:spPr>
            <a:xfrm rot="2700000">
              <a:off x="5913313" y="4622210"/>
              <a:ext cx="245573" cy="181648"/>
            </a:xfrm>
            <a:custGeom>
              <a:avLst/>
              <a:gdLst/>
              <a:ahLst/>
              <a:cxnLst/>
              <a:rect l="l" t="t" r="r" b="b"/>
              <a:pathLst>
                <a:path w="9823" h="7266" extrusionOk="0">
                  <a:moveTo>
                    <a:pt x="1886" y="1"/>
                  </a:moveTo>
                  <a:cubicBezTo>
                    <a:pt x="1683" y="1"/>
                    <a:pt x="1478" y="46"/>
                    <a:pt x="1291" y="136"/>
                  </a:cubicBezTo>
                  <a:cubicBezTo>
                    <a:pt x="874" y="338"/>
                    <a:pt x="989" y="921"/>
                    <a:pt x="1048" y="1371"/>
                  </a:cubicBezTo>
                  <a:cubicBezTo>
                    <a:pt x="990" y="1356"/>
                    <a:pt x="934" y="1349"/>
                    <a:pt x="880" y="1349"/>
                  </a:cubicBezTo>
                  <a:cubicBezTo>
                    <a:pt x="503" y="1349"/>
                    <a:pt x="236" y="1686"/>
                    <a:pt x="139" y="2061"/>
                  </a:cubicBezTo>
                  <a:cubicBezTo>
                    <a:pt x="0" y="2610"/>
                    <a:pt x="240" y="3164"/>
                    <a:pt x="778" y="3356"/>
                  </a:cubicBezTo>
                  <a:cubicBezTo>
                    <a:pt x="874" y="3390"/>
                    <a:pt x="972" y="3404"/>
                    <a:pt x="1072" y="3404"/>
                  </a:cubicBezTo>
                  <a:cubicBezTo>
                    <a:pt x="1352" y="3404"/>
                    <a:pt x="1637" y="3292"/>
                    <a:pt x="1888" y="3189"/>
                  </a:cubicBezTo>
                  <a:cubicBezTo>
                    <a:pt x="2097" y="3106"/>
                    <a:pt x="2296" y="3034"/>
                    <a:pt x="2506" y="3034"/>
                  </a:cubicBezTo>
                  <a:cubicBezTo>
                    <a:pt x="2595" y="3034"/>
                    <a:pt x="2685" y="3047"/>
                    <a:pt x="2780" y="3078"/>
                  </a:cubicBezTo>
                  <a:cubicBezTo>
                    <a:pt x="3084" y="3179"/>
                    <a:pt x="3359" y="3414"/>
                    <a:pt x="3622" y="3585"/>
                  </a:cubicBezTo>
                  <a:cubicBezTo>
                    <a:pt x="4625" y="4237"/>
                    <a:pt x="5711" y="4751"/>
                    <a:pt x="6700" y="5423"/>
                  </a:cubicBezTo>
                  <a:cubicBezTo>
                    <a:pt x="6706" y="5427"/>
                    <a:pt x="6717" y="5433"/>
                    <a:pt x="6727" y="5433"/>
                  </a:cubicBezTo>
                  <a:cubicBezTo>
                    <a:pt x="6644" y="5912"/>
                    <a:pt x="6533" y="6277"/>
                    <a:pt x="6845" y="6700"/>
                  </a:cubicBezTo>
                  <a:cubicBezTo>
                    <a:pt x="7088" y="7031"/>
                    <a:pt x="7544" y="7266"/>
                    <a:pt x="7955" y="7266"/>
                  </a:cubicBezTo>
                  <a:cubicBezTo>
                    <a:pt x="7967" y="7266"/>
                    <a:pt x="7978" y="7266"/>
                    <a:pt x="7990" y="7265"/>
                  </a:cubicBezTo>
                  <a:cubicBezTo>
                    <a:pt x="8792" y="7238"/>
                    <a:pt x="8840" y="6364"/>
                    <a:pt x="8715" y="5739"/>
                  </a:cubicBezTo>
                  <a:lnTo>
                    <a:pt x="8715" y="5739"/>
                  </a:lnTo>
                  <a:cubicBezTo>
                    <a:pt x="8726" y="5739"/>
                    <a:pt x="8737" y="5739"/>
                    <a:pt x="8747" y="5739"/>
                  </a:cubicBezTo>
                  <a:cubicBezTo>
                    <a:pt x="9254" y="5739"/>
                    <a:pt x="9822" y="5412"/>
                    <a:pt x="9673" y="4847"/>
                  </a:cubicBezTo>
                  <a:cubicBezTo>
                    <a:pt x="9572" y="4473"/>
                    <a:pt x="9218" y="4140"/>
                    <a:pt x="8837" y="4056"/>
                  </a:cubicBezTo>
                  <a:cubicBezTo>
                    <a:pt x="8715" y="4031"/>
                    <a:pt x="8596" y="4019"/>
                    <a:pt x="8478" y="4019"/>
                  </a:cubicBezTo>
                  <a:cubicBezTo>
                    <a:pt x="8343" y="4019"/>
                    <a:pt x="8208" y="4034"/>
                    <a:pt x="8070" y="4060"/>
                  </a:cubicBezTo>
                  <a:cubicBezTo>
                    <a:pt x="7825" y="4104"/>
                    <a:pt x="7547" y="4293"/>
                    <a:pt x="7297" y="4293"/>
                  </a:cubicBezTo>
                  <a:cubicBezTo>
                    <a:pt x="7289" y="4293"/>
                    <a:pt x="7281" y="4293"/>
                    <a:pt x="7273" y="4293"/>
                  </a:cubicBezTo>
                  <a:cubicBezTo>
                    <a:pt x="6786" y="4032"/>
                    <a:pt x="6315" y="3755"/>
                    <a:pt x="5840" y="3470"/>
                  </a:cubicBezTo>
                  <a:cubicBezTo>
                    <a:pt x="5319" y="3158"/>
                    <a:pt x="4754" y="2922"/>
                    <a:pt x="4205" y="2665"/>
                  </a:cubicBezTo>
                  <a:cubicBezTo>
                    <a:pt x="3830" y="2492"/>
                    <a:pt x="3432" y="2336"/>
                    <a:pt x="3119" y="2061"/>
                  </a:cubicBezTo>
                  <a:cubicBezTo>
                    <a:pt x="2738" y="1728"/>
                    <a:pt x="3119" y="1170"/>
                    <a:pt x="2984" y="746"/>
                  </a:cubicBezTo>
                  <a:cubicBezTo>
                    <a:pt x="2828" y="254"/>
                    <a:pt x="2366" y="1"/>
                    <a:pt x="18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3" name="Google Shape;5113;p35"/>
            <p:cNvSpPr/>
            <p:nvPr/>
          </p:nvSpPr>
          <p:spPr>
            <a:xfrm>
              <a:off x="5897275" y="4884225"/>
              <a:ext cx="173000" cy="186400"/>
            </a:xfrm>
            <a:custGeom>
              <a:avLst/>
              <a:gdLst/>
              <a:ahLst/>
              <a:cxnLst/>
              <a:rect l="l" t="t" r="r" b="b"/>
              <a:pathLst>
                <a:path w="6920" h="7456" extrusionOk="0">
                  <a:moveTo>
                    <a:pt x="1809" y="1"/>
                  </a:moveTo>
                  <a:cubicBezTo>
                    <a:pt x="1770" y="1"/>
                    <a:pt x="1730" y="3"/>
                    <a:pt x="1691" y="7"/>
                  </a:cubicBezTo>
                  <a:cubicBezTo>
                    <a:pt x="1309" y="45"/>
                    <a:pt x="1236" y="531"/>
                    <a:pt x="1156" y="899"/>
                  </a:cubicBezTo>
                  <a:cubicBezTo>
                    <a:pt x="1060" y="833"/>
                    <a:pt x="960" y="804"/>
                    <a:pt x="862" y="804"/>
                  </a:cubicBezTo>
                  <a:cubicBezTo>
                    <a:pt x="629" y="804"/>
                    <a:pt x="406" y="967"/>
                    <a:pt x="261" y="1180"/>
                  </a:cubicBezTo>
                  <a:cubicBezTo>
                    <a:pt x="1" y="1568"/>
                    <a:pt x="29" y="2068"/>
                    <a:pt x="393" y="2363"/>
                  </a:cubicBezTo>
                  <a:cubicBezTo>
                    <a:pt x="587" y="2522"/>
                    <a:pt x="847" y="2551"/>
                    <a:pt x="1097" y="2551"/>
                  </a:cubicBezTo>
                  <a:cubicBezTo>
                    <a:pt x="1168" y="2551"/>
                    <a:pt x="1238" y="2549"/>
                    <a:pt x="1305" y="2547"/>
                  </a:cubicBezTo>
                  <a:cubicBezTo>
                    <a:pt x="1353" y="2545"/>
                    <a:pt x="1400" y="2543"/>
                    <a:pt x="1447" y="2543"/>
                  </a:cubicBezTo>
                  <a:cubicBezTo>
                    <a:pt x="1654" y="2543"/>
                    <a:pt x="1848" y="2571"/>
                    <a:pt x="2027" y="2710"/>
                  </a:cubicBezTo>
                  <a:cubicBezTo>
                    <a:pt x="2236" y="2873"/>
                    <a:pt x="2385" y="3130"/>
                    <a:pt x="2540" y="3338"/>
                  </a:cubicBezTo>
                  <a:cubicBezTo>
                    <a:pt x="3137" y="4125"/>
                    <a:pt x="3838" y="4826"/>
                    <a:pt x="4418" y="5624"/>
                  </a:cubicBezTo>
                  <a:cubicBezTo>
                    <a:pt x="4425" y="5631"/>
                    <a:pt x="4431" y="5638"/>
                    <a:pt x="4439" y="5642"/>
                  </a:cubicBezTo>
                  <a:cubicBezTo>
                    <a:pt x="4241" y="5989"/>
                    <a:pt x="4053" y="6242"/>
                    <a:pt x="4178" y="6662"/>
                  </a:cubicBezTo>
                  <a:cubicBezTo>
                    <a:pt x="4276" y="6995"/>
                    <a:pt x="4577" y="7314"/>
                    <a:pt x="4910" y="7418"/>
                  </a:cubicBezTo>
                  <a:cubicBezTo>
                    <a:pt x="4990" y="7444"/>
                    <a:pt x="5064" y="7456"/>
                    <a:pt x="5133" y="7456"/>
                  </a:cubicBezTo>
                  <a:cubicBezTo>
                    <a:pt x="5607" y="7456"/>
                    <a:pt x="5832" y="6890"/>
                    <a:pt x="5899" y="6436"/>
                  </a:cubicBezTo>
                  <a:cubicBezTo>
                    <a:pt x="6013" y="6480"/>
                    <a:pt x="6140" y="6504"/>
                    <a:pt x="6264" y="6504"/>
                  </a:cubicBezTo>
                  <a:cubicBezTo>
                    <a:pt x="6571" y="6504"/>
                    <a:pt x="6861" y="6358"/>
                    <a:pt x="6891" y="6010"/>
                  </a:cubicBezTo>
                  <a:cubicBezTo>
                    <a:pt x="6919" y="5690"/>
                    <a:pt x="6735" y="5333"/>
                    <a:pt x="6465" y="5160"/>
                  </a:cubicBezTo>
                  <a:cubicBezTo>
                    <a:pt x="6277" y="5045"/>
                    <a:pt x="6083" y="4982"/>
                    <a:pt x="5864" y="4948"/>
                  </a:cubicBezTo>
                  <a:cubicBezTo>
                    <a:pt x="5820" y="4941"/>
                    <a:pt x="5773" y="4938"/>
                    <a:pt x="5724" y="4938"/>
                  </a:cubicBezTo>
                  <a:cubicBezTo>
                    <a:pt x="5632" y="4938"/>
                    <a:pt x="5533" y="4947"/>
                    <a:pt x="5437" y="4947"/>
                  </a:cubicBezTo>
                  <a:cubicBezTo>
                    <a:pt x="5345" y="4947"/>
                    <a:pt x="5256" y="4939"/>
                    <a:pt x="5181" y="4906"/>
                  </a:cubicBezTo>
                  <a:cubicBezTo>
                    <a:pt x="4876" y="4569"/>
                    <a:pt x="4588" y="4223"/>
                    <a:pt x="4296" y="3869"/>
                  </a:cubicBezTo>
                  <a:cubicBezTo>
                    <a:pt x="3981" y="3480"/>
                    <a:pt x="3602" y="3140"/>
                    <a:pt x="3248" y="2786"/>
                  </a:cubicBezTo>
                  <a:cubicBezTo>
                    <a:pt x="3009" y="2547"/>
                    <a:pt x="2742" y="2314"/>
                    <a:pt x="2575" y="2013"/>
                  </a:cubicBezTo>
                  <a:cubicBezTo>
                    <a:pt x="2370" y="1648"/>
                    <a:pt x="2825" y="1319"/>
                    <a:pt x="2839" y="955"/>
                  </a:cubicBezTo>
                  <a:cubicBezTo>
                    <a:pt x="2859" y="389"/>
                    <a:pt x="2345" y="1"/>
                    <a:pt x="18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bg>
      <p:bgPr>
        <a:solidFill>
          <a:schemeClr val="accent4"/>
        </a:solidFill>
        <a:effectLst/>
      </p:bgPr>
    </p:bg>
    <p:spTree>
      <p:nvGrpSpPr>
        <p:cNvPr id="1" name="Shape 5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5" name="Google Shape;5115;p36"/>
          <p:cNvSpPr txBox="1">
            <a:spLocks noGrp="1"/>
          </p:cNvSpPr>
          <p:nvPr>
            <p:ph type="title"/>
          </p:nvPr>
        </p:nvSpPr>
        <p:spPr>
          <a:xfrm>
            <a:off x="1024800" y="1276076"/>
            <a:ext cx="1794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116" name="Google Shape;5116;p36"/>
          <p:cNvSpPr txBox="1">
            <a:spLocks noGrp="1"/>
          </p:cNvSpPr>
          <p:nvPr>
            <p:ph type="subTitle" idx="1"/>
          </p:nvPr>
        </p:nvSpPr>
        <p:spPr>
          <a:xfrm>
            <a:off x="1024800" y="1716979"/>
            <a:ext cx="1794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17" name="Google Shape;5117;p36"/>
          <p:cNvSpPr txBox="1">
            <a:spLocks noGrp="1"/>
          </p:cNvSpPr>
          <p:nvPr>
            <p:ph type="title" idx="2"/>
          </p:nvPr>
        </p:nvSpPr>
        <p:spPr>
          <a:xfrm>
            <a:off x="1024800" y="2361925"/>
            <a:ext cx="1794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1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118" name="Google Shape;5118;p36"/>
          <p:cNvSpPr txBox="1">
            <a:spLocks noGrp="1"/>
          </p:cNvSpPr>
          <p:nvPr>
            <p:ph type="subTitle" idx="3"/>
          </p:nvPr>
        </p:nvSpPr>
        <p:spPr>
          <a:xfrm>
            <a:off x="1024800" y="2802828"/>
            <a:ext cx="1794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19" name="Google Shape;5119;p36"/>
          <p:cNvSpPr txBox="1">
            <a:spLocks noGrp="1"/>
          </p:cNvSpPr>
          <p:nvPr>
            <p:ph type="title" idx="4"/>
          </p:nvPr>
        </p:nvSpPr>
        <p:spPr>
          <a:xfrm>
            <a:off x="1024800" y="3447774"/>
            <a:ext cx="1794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1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120" name="Google Shape;5120;p36"/>
          <p:cNvSpPr txBox="1">
            <a:spLocks noGrp="1"/>
          </p:cNvSpPr>
          <p:nvPr>
            <p:ph type="subTitle" idx="5"/>
          </p:nvPr>
        </p:nvSpPr>
        <p:spPr>
          <a:xfrm>
            <a:off x="1024800" y="3888677"/>
            <a:ext cx="1794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21" name="Google Shape;5121;p36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122" name="Google Shape;5122;p36"/>
          <p:cNvSpPr/>
          <p:nvPr/>
        </p:nvSpPr>
        <p:spPr>
          <a:xfrm rot="742693">
            <a:off x="-2434820" y="3893107"/>
            <a:ext cx="3963900" cy="2272277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3" name="Google Shape;5123;p36"/>
          <p:cNvSpPr/>
          <p:nvPr/>
        </p:nvSpPr>
        <p:spPr>
          <a:xfrm rot="2700000">
            <a:off x="7937901" y="4565398"/>
            <a:ext cx="2533693" cy="1452422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124" name="Google Shape;5124;p36"/>
          <p:cNvGrpSpPr/>
          <p:nvPr/>
        </p:nvGrpSpPr>
        <p:grpSpPr>
          <a:xfrm rot="10800000">
            <a:off x="-5181546" y="-357861"/>
            <a:ext cx="6076983" cy="1106526"/>
            <a:chOff x="5385025" y="663550"/>
            <a:chExt cx="894450" cy="205850"/>
          </a:xfrm>
        </p:grpSpPr>
        <p:sp>
          <p:nvSpPr>
            <p:cNvPr id="5125" name="Google Shape;5125;p36"/>
            <p:cNvSpPr/>
            <p:nvPr/>
          </p:nvSpPr>
          <p:spPr>
            <a:xfrm>
              <a:off x="5851675" y="857100"/>
              <a:ext cx="47200" cy="4325"/>
            </a:xfrm>
            <a:custGeom>
              <a:avLst/>
              <a:gdLst/>
              <a:ahLst/>
              <a:cxnLst/>
              <a:rect l="l" t="t" r="r" b="b"/>
              <a:pathLst>
                <a:path w="1888" h="173" extrusionOk="0">
                  <a:moveTo>
                    <a:pt x="1388" y="1"/>
                  </a:moveTo>
                  <a:cubicBezTo>
                    <a:pt x="1372" y="1"/>
                    <a:pt x="1360" y="4"/>
                    <a:pt x="1343" y="9"/>
                  </a:cubicBezTo>
                  <a:cubicBezTo>
                    <a:pt x="1273" y="33"/>
                    <a:pt x="1214" y="65"/>
                    <a:pt x="1124" y="68"/>
                  </a:cubicBezTo>
                  <a:cubicBezTo>
                    <a:pt x="1112" y="68"/>
                    <a:pt x="1101" y="69"/>
                    <a:pt x="1090" y="69"/>
                  </a:cubicBezTo>
                  <a:cubicBezTo>
                    <a:pt x="1072" y="69"/>
                    <a:pt x="1056" y="67"/>
                    <a:pt x="1041" y="61"/>
                  </a:cubicBezTo>
                  <a:cubicBezTo>
                    <a:pt x="1008" y="48"/>
                    <a:pt x="976" y="42"/>
                    <a:pt x="945" y="42"/>
                  </a:cubicBezTo>
                  <a:cubicBezTo>
                    <a:pt x="907" y="42"/>
                    <a:pt x="871" y="51"/>
                    <a:pt x="833" y="68"/>
                  </a:cubicBezTo>
                  <a:cubicBezTo>
                    <a:pt x="789" y="89"/>
                    <a:pt x="747" y="100"/>
                    <a:pt x="705" y="100"/>
                  </a:cubicBezTo>
                  <a:cubicBezTo>
                    <a:pt x="670" y="100"/>
                    <a:pt x="634" y="92"/>
                    <a:pt x="597" y="78"/>
                  </a:cubicBezTo>
                  <a:cubicBezTo>
                    <a:pt x="542" y="54"/>
                    <a:pt x="484" y="44"/>
                    <a:pt x="422" y="44"/>
                  </a:cubicBezTo>
                  <a:cubicBezTo>
                    <a:pt x="386" y="44"/>
                    <a:pt x="348" y="47"/>
                    <a:pt x="309" y="54"/>
                  </a:cubicBezTo>
                  <a:cubicBezTo>
                    <a:pt x="278" y="57"/>
                    <a:pt x="236" y="54"/>
                    <a:pt x="229" y="78"/>
                  </a:cubicBezTo>
                  <a:cubicBezTo>
                    <a:pt x="211" y="84"/>
                    <a:pt x="207" y="101"/>
                    <a:pt x="187" y="101"/>
                  </a:cubicBezTo>
                  <a:cubicBezTo>
                    <a:pt x="181" y="101"/>
                    <a:pt x="173" y="100"/>
                    <a:pt x="164" y="96"/>
                  </a:cubicBezTo>
                  <a:cubicBezTo>
                    <a:pt x="156" y="71"/>
                    <a:pt x="87" y="89"/>
                    <a:pt x="76" y="65"/>
                  </a:cubicBezTo>
                  <a:cubicBezTo>
                    <a:pt x="74" y="60"/>
                    <a:pt x="64" y="55"/>
                    <a:pt x="55" y="55"/>
                  </a:cubicBezTo>
                  <a:cubicBezTo>
                    <a:pt x="52" y="55"/>
                    <a:pt x="48" y="55"/>
                    <a:pt x="45" y="57"/>
                  </a:cubicBezTo>
                  <a:cubicBezTo>
                    <a:pt x="28" y="65"/>
                    <a:pt x="35" y="75"/>
                    <a:pt x="45" y="78"/>
                  </a:cubicBezTo>
                  <a:cubicBezTo>
                    <a:pt x="87" y="89"/>
                    <a:pt x="97" y="110"/>
                    <a:pt x="129" y="123"/>
                  </a:cubicBezTo>
                  <a:cubicBezTo>
                    <a:pt x="135" y="127"/>
                    <a:pt x="146" y="137"/>
                    <a:pt x="139" y="141"/>
                  </a:cubicBezTo>
                  <a:cubicBezTo>
                    <a:pt x="129" y="148"/>
                    <a:pt x="108" y="148"/>
                    <a:pt x="94" y="148"/>
                  </a:cubicBezTo>
                  <a:cubicBezTo>
                    <a:pt x="73" y="148"/>
                    <a:pt x="69" y="137"/>
                    <a:pt x="55" y="134"/>
                  </a:cubicBezTo>
                  <a:cubicBezTo>
                    <a:pt x="49" y="130"/>
                    <a:pt x="41" y="127"/>
                    <a:pt x="32" y="127"/>
                  </a:cubicBezTo>
                  <a:cubicBezTo>
                    <a:pt x="26" y="127"/>
                    <a:pt x="20" y="128"/>
                    <a:pt x="14" y="131"/>
                  </a:cubicBezTo>
                  <a:cubicBezTo>
                    <a:pt x="0" y="137"/>
                    <a:pt x="4" y="144"/>
                    <a:pt x="7" y="155"/>
                  </a:cubicBezTo>
                  <a:cubicBezTo>
                    <a:pt x="21" y="172"/>
                    <a:pt x="49" y="172"/>
                    <a:pt x="80" y="172"/>
                  </a:cubicBezTo>
                  <a:cubicBezTo>
                    <a:pt x="84" y="172"/>
                    <a:pt x="88" y="173"/>
                    <a:pt x="91" y="173"/>
                  </a:cubicBezTo>
                  <a:cubicBezTo>
                    <a:pt x="144" y="173"/>
                    <a:pt x="180" y="151"/>
                    <a:pt x="233" y="148"/>
                  </a:cubicBezTo>
                  <a:cubicBezTo>
                    <a:pt x="240" y="148"/>
                    <a:pt x="246" y="148"/>
                    <a:pt x="253" y="148"/>
                  </a:cubicBezTo>
                  <a:cubicBezTo>
                    <a:pt x="320" y="148"/>
                    <a:pt x="385" y="161"/>
                    <a:pt x="451" y="161"/>
                  </a:cubicBezTo>
                  <a:cubicBezTo>
                    <a:pt x="474" y="161"/>
                    <a:pt x="497" y="159"/>
                    <a:pt x="521" y="155"/>
                  </a:cubicBezTo>
                  <a:cubicBezTo>
                    <a:pt x="547" y="156"/>
                    <a:pt x="573" y="157"/>
                    <a:pt x="599" y="157"/>
                  </a:cubicBezTo>
                  <a:cubicBezTo>
                    <a:pt x="644" y="157"/>
                    <a:pt x="688" y="154"/>
                    <a:pt x="732" y="148"/>
                  </a:cubicBezTo>
                  <a:cubicBezTo>
                    <a:pt x="833" y="134"/>
                    <a:pt x="947" y="148"/>
                    <a:pt x="1038" y="113"/>
                  </a:cubicBezTo>
                  <a:lnTo>
                    <a:pt x="1048" y="113"/>
                  </a:lnTo>
                  <a:cubicBezTo>
                    <a:pt x="1092" y="114"/>
                    <a:pt x="1137" y="116"/>
                    <a:pt x="1182" y="116"/>
                  </a:cubicBezTo>
                  <a:cubicBezTo>
                    <a:pt x="1250" y="116"/>
                    <a:pt x="1318" y="113"/>
                    <a:pt x="1384" y="102"/>
                  </a:cubicBezTo>
                  <a:cubicBezTo>
                    <a:pt x="1424" y="96"/>
                    <a:pt x="1456" y="77"/>
                    <a:pt x="1501" y="77"/>
                  </a:cubicBezTo>
                  <a:cubicBezTo>
                    <a:pt x="1507" y="77"/>
                    <a:pt x="1513" y="77"/>
                    <a:pt x="1520" y="78"/>
                  </a:cubicBezTo>
                  <a:cubicBezTo>
                    <a:pt x="1531" y="80"/>
                    <a:pt x="1540" y="81"/>
                    <a:pt x="1549" y="81"/>
                  </a:cubicBezTo>
                  <a:cubicBezTo>
                    <a:pt x="1574" y="81"/>
                    <a:pt x="1592" y="73"/>
                    <a:pt x="1610" y="57"/>
                  </a:cubicBezTo>
                  <a:cubicBezTo>
                    <a:pt x="1622" y="47"/>
                    <a:pt x="1635" y="41"/>
                    <a:pt x="1646" y="41"/>
                  </a:cubicBezTo>
                  <a:cubicBezTo>
                    <a:pt x="1661" y="41"/>
                    <a:pt x="1674" y="49"/>
                    <a:pt x="1683" y="65"/>
                  </a:cubicBezTo>
                  <a:cubicBezTo>
                    <a:pt x="1686" y="70"/>
                    <a:pt x="1693" y="73"/>
                    <a:pt x="1703" y="73"/>
                  </a:cubicBezTo>
                  <a:cubicBezTo>
                    <a:pt x="1706" y="73"/>
                    <a:pt x="1710" y="72"/>
                    <a:pt x="1714" y="71"/>
                  </a:cubicBezTo>
                  <a:cubicBezTo>
                    <a:pt x="1752" y="71"/>
                    <a:pt x="1794" y="71"/>
                    <a:pt x="1832" y="68"/>
                  </a:cubicBezTo>
                  <a:cubicBezTo>
                    <a:pt x="1837" y="68"/>
                    <a:pt x="1843" y="68"/>
                    <a:pt x="1849" y="68"/>
                  </a:cubicBezTo>
                  <a:cubicBezTo>
                    <a:pt x="1868" y="68"/>
                    <a:pt x="1887" y="66"/>
                    <a:pt x="1887" y="51"/>
                  </a:cubicBezTo>
                  <a:cubicBezTo>
                    <a:pt x="1884" y="37"/>
                    <a:pt x="1887" y="16"/>
                    <a:pt x="1846" y="9"/>
                  </a:cubicBezTo>
                  <a:cubicBezTo>
                    <a:pt x="1818" y="4"/>
                    <a:pt x="1791" y="1"/>
                    <a:pt x="1762" y="1"/>
                  </a:cubicBezTo>
                  <a:cubicBezTo>
                    <a:pt x="1751" y="1"/>
                    <a:pt x="1740" y="1"/>
                    <a:pt x="1728" y="2"/>
                  </a:cubicBezTo>
                  <a:cubicBezTo>
                    <a:pt x="1678" y="9"/>
                    <a:pt x="1628" y="11"/>
                    <a:pt x="1578" y="11"/>
                  </a:cubicBezTo>
                  <a:cubicBezTo>
                    <a:pt x="1521" y="11"/>
                    <a:pt x="1464" y="8"/>
                    <a:pt x="1408" y="2"/>
                  </a:cubicBezTo>
                  <a:cubicBezTo>
                    <a:pt x="1401" y="1"/>
                    <a:pt x="1394" y="1"/>
                    <a:pt x="1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6" name="Google Shape;5126;p36"/>
            <p:cNvSpPr/>
            <p:nvPr/>
          </p:nvSpPr>
          <p:spPr>
            <a:xfrm>
              <a:off x="5912550" y="855550"/>
              <a:ext cx="20575" cy="2475"/>
            </a:xfrm>
            <a:custGeom>
              <a:avLst/>
              <a:gdLst/>
              <a:ahLst/>
              <a:cxnLst/>
              <a:rect l="l" t="t" r="r" b="b"/>
              <a:pathLst>
                <a:path w="823" h="99" extrusionOk="0">
                  <a:moveTo>
                    <a:pt x="463" y="0"/>
                  </a:moveTo>
                  <a:cubicBezTo>
                    <a:pt x="423" y="0"/>
                    <a:pt x="382" y="2"/>
                    <a:pt x="341" y="9"/>
                  </a:cubicBezTo>
                  <a:cubicBezTo>
                    <a:pt x="312" y="13"/>
                    <a:pt x="283" y="14"/>
                    <a:pt x="254" y="14"/>
                  </a:cubicBezTo>
                  <a:cubicBezTo>
                    <a:pt x="240" y="14"/>
                    <a:pt x="226" y="14"/>
                    <a:pt x="213" y="14"/>
                  </a:cubicBezTo>
                  <a:cubicBezTo>
                    <a:pt x="171" y="14"/>
                    <a:pt x="131" y="16"/>
                    <a:pt x="97" y="29"/>
                  </a:cubicBezTo>
                  <a:cubicBezTo>
                    <a:pt x="79" y="29"/>
                    <a:pt x="63" y="28"/>
                    <a:pt x="49" y="28"/>
                  </a:cubicBezTo>
                  <a:cubicBezTo>
                    <a:pt x="31" y="28"/>
                    <a:pt x="17" y="30"/>
                    <a:pt x="8" y="39"/>
                  </a:cubicBezTo>
                  <a:cubicBezTo>
                    <a:pt x="1" y="47"/>
                    <a:pt x="11" y="50"/>
                    <a:pt x="22" y="57"/>
                  </a:cubicBezTo>
                  <a:cubicBezTo>
                    <a:pt x="72" y="79"/>
                    <a:pt x="121" y="99"/>
                    <a:pt x="178" y="99"/>
                  </a:cubicBezTo>
                  <a:cubicBezTo>
                    <a:pt x="204" y="99"/>
                    <a:pt x="231" y="95"/>
                    <a:pt x="261" y="85"/>
                  </a:cubicBezTo>
                  <a:cubicBezTo>
                    <a:pt x="268" y="81"/>
                    <a:pt x="278" y="80"/>
                    <a:pt x="289" y="80"/>
                  </a:cubicBezTo>
                  <a:cubicBezTo>
                    <a:pt x="299" y="80"/>
                    <a:pt x="308" y="81"/>
                    <a:pt x="316" y="81"/>
                  </a:cubicBezTo>
                  <a:cubicBezTo>
                    <a:pt x="330" y="81"/>
                    <a:pt x="343" y="82"/>
                    <a:pt x="357" y="82"/>
                  </a:cubicBezTo>
                  <a:cubicBezTo>
                    <a:pt x="491" y="82"/>
                    <a:pt x="621" y="64"/>
                    <a:pt x="754" y="64"/>
                  </a:cubicBezTo>
                  <a:cubicBezTo>
                    <a:pt x="759" y="65"/>
                    <a:pt x="765" y="66"/>
                    <a:pt x="771" y="66"/>
                  </a:cubicBezTo>
                  <a:cubicBezTo>
                    <a:pt x="795" y="66"/>
                    <a:pt x="823" y="60"/>
                    <a:pt x="823" y="44"/>
                  </a:cubicBezTo>
                  <a:cubicBezTo>
                    <a:pt x="823" y="26"/>
                    <a:pt x="781" y="15"/>
                    <a:pt x="754" y="15"/>
                  </a:cubicBezTo>
                  <a:cubicBezTo>
                    <a:pt x="658" y="13"/>
                    <a:pt x="561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7" name="Google Shape;5127;p36"/>
            <p:cNvSpPr/>
            <p:nvPr/>
          </p:nvSpPr>
          <p:spPr>
            <a:xfrm>
              <a:off x="5440025" y="867550"/>
              <a:ext cx="13550" cy="1850"/>
            </a:xfrm>
            <a:custGeom>
              <a:avLst/>
              <a:gdLst/>
              <a:ahLst/>
              <a:cxnLst/>
              <a:rect l="l" t="t" r="r" b="b"/>
              <a:pathLst>
                <a:path w="542" h="74" extrusionOk="0">
                  <a:moveTo>
                    <a:pt x="455" y="3"/>
                  </a:moveTo>
                  <a:cubicBezTo>
                    <a:pt x="451" y="3"/>
                    <a:pt x="448" y="3"/>
                    <a:pt x="445" y="4"/>
                  </a:cubicBezTo>
                  <a:cubicBezTo>
                    <a:pt x="316" y="7"/>
                    <a:pt x="181" y="1"/>
                    <a:pt x="56" y="28"/>
                  </a:cubicBezTo>
                  <a:cubicBezTo>
                    <a:pt x="35" y="32"/>
                    <a:pt x="1" y="32"/>
                    <a:pt x="14" y="49"/>
                  </a:cubicBezTo>
                  <a:cubicBezTo>
                    <a:pt x="20" y="60"/>
                    <a:pt x="36" y="69"/>
                    <a:pt x="57" y="69"/>
                  </a:cubicBezTo>
                  <a:cubicBezTo>
                    <a:pt x="63" y="69"/>
                    <a:pt x="70" y="68"/>
                    <a:pt x="77" y="66"/>
                  </a:cubicBezTo>
                  <a:cubicBezTo>
                    <a:pt x="109" y="61"/>
                    <a:pt x="141" y="56"/>
                    <a:pt x="173" y="56"/>
                  </a:cubicBezTo>
                  <a:cubicBezTo>
                    <a:pt x="202" y="56"/>
                    <a:pt x="231" y="60"/>
                    <a:pt x="261" y="70"/>
                  </a:cubicBezTo>
                  <a:cubicBezTo>
                    <a:pt x="269" y="72"/>
                    <a:pt x="280" y="73"/>
                    <a:pt x="292" y="73"/>
                  </a:cubicBezTo>
                  <a:cubicBezTo>
                    <a:pt x="314" y="73"/>
                    <a:pt x="339" y="70"/>
                    <a:pt x="355" y="63"/>
                  </a:cubicBezTo>
                  <a:cubicBezTo>
                    <a:pt x="385" y="52"/>
                    <a:pt x="414" y="52"/>
                    <a:pt x="445" y="52"/>
                  </a:cubicBezTo>
                  <a:lnTo>
                    <a:pt x="486" y="52"/>
                  </a:lnTo>
                  <a:cubicBezTo>
                    <a:pt x="514" y="52"/>
                    <a:pt x="534" y="49"/>
                    <a:pt x="539" y="32"/>
                  </a:cubicBezTo>
                  <a:cubicBezTo>
                    <a:pt x="542" y="22"/>
                    <a:pt x="521" y="14"/>
                    <a:pt x="500" y="11"/>
                  </a:cubicBezTo>
                  <a:cubicBezTo>
                    <a:pt x="486" y="8"/>
                    <a:pt x="470" y="3"/>
                    <a:pt x="45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8" name="Google Shape;5128;p36"/>
            <p:cNvSpPr/>
            <p:nvPr/>
          </p:nvSpPr>
          <p:spPr>
            <a:xfrm>
              <a:off x="5582875" y="682000"/>
              <a:ext cx="16500" cy="4200"/>
            </a:xfrm>
            <a:custGeom>
              <a:avLst/>
              <a:gdLst/>
              <a:ahLst/>
              <a:cxnLst/>
              <a:rect l="l" t="t" r="r" b="b"/>
              <a:pathLst>
                <a:path w="660" h="168" extrusionOk="0">
                  <a:moveTo>
                    <a:pt x="604" y="0"/>
                  </a:moveTo>
                  <a:cubicBezTo>
                    <a:pt x="591" y="0"/>
                    <a:pt x="581" y="4"/>
                    <a:pt x="573" y="12"/>
                  </a:cubicBezTo>
                  <a:cubicBezTo>
                    <a:pt x="566" y="19"/>
                    <a:pt x="587" y="29"/>
                    <a:pt x="559" y="33"/>
                  </a:cubicBezTo>
                  <a:cubicBezTo>
                    <a:pt x="540" y="14"/>
                    <a:pt x="517" y="7"/>
                    <a:pt x="491" y="7"/>
                  </a:cubicBezTo>
                  <a:cubicBezTo>
                    <a:pt x="464" y="7"/>
                    <a:pt x="435" y="15"/>
                    <a:pt x="407" y="25"/>
                  </a:cubicBezTo>
                  <a:cubicBezTo>
                    <a:pt x="351" y="44"/>
                    <a:pt x="283" y="63"/>
                    <a:pt x="218" y="63"/>
                  </a:cubicBezTo>
                  <a:cubicBezTo>
                    <a:pt x="198" y="63"/>
                    <a:pt x="179" y="61"/>
                    <a:pt x="160" y="57"/>
                  </a:cubicBezTo>
                  <a:cubicBezTo>
                    <a:pt x="147" y="54"/>
                    <a:pt x="135" y="53"/>
                    <a:pt x="124" y="53"/>
                  </a:cubicBezTo>
                  <a:cubicBezTo>
                    <a:pt x="75" y="53"/>
                    <a:pt x="46" y="75"/>
                    <a:pt x="0" y="75"/>
                  </a:cubicBezTo>
                  <a:cubicBezTo>
                    <a:pt x="63" y="78"/>
                    <a:pt x="129" y="78"/>
                    <a:pt x="149" y="120"/>
                  </a:cubicBezTo>
                  <a:lnTo>
                    <a:pt x="164" y="120"/>
                  </a:lnTo>
                  <a:cubicBezTo>
                    <a:pt x="181" y="101"/>
                    <a:pt x="200" y="95"/>
                    <a:pt x="219" y="95"/>
                  </a:cubicBezTo>
                  <a:cubicBezTo>
                    <a:pt x="245" y="95"/>
                    <a:pt x="273" y="106"/>
                    <a:pt x="299" y="112"/>
                  </a:cubicBezTo>
                  <a:cubicBezTo>
                    <a:pt x="307" y="114"/>
                    <a:pt x="316" y="115"/>
                    <a:pt x="324" y="115"/>
                  </a:cubicBezTo>
                  <a:cubicBezTo>
                    <a:pt x="338" y="115"/>
                    <a:pt x="351" y="112"/>
                    <a:pt x="362" y="105"/>
                  </a:cubicBezTo>
                  <a:cubicBezTo>
                    <a:pt x="387" y="105"/>
                    <a:pt x="411" y="92"/>
                    <a:pt x="443" y="92"/>
                  </a:cubicBezTo>
                  <a:cubicBezTo>
                    <a:pt x="455" y="92"/>
                    <a:pt x="468" y="94"/>
                    <a:pt x="482" y="99"/>
                  </a:cubicBezTo>
                  <a:cubicBezTo>
                    <a:pt x="434" y="105"/>
                    <a:pt x="410" y="112"/>
                    <a:pt x="386" y="126"/>
                  </a:cubicBezTo>
                  <a:cubicBezTo>
                    <a:pt x="365" y="137"/>
                    <a:pt x="358" y="147"/>
                    <a:pt x="396" y="158"/>
                  </a:cubicBezTo>
                  <a:cubicBezTo>
                    <a:pt x="419" y="163"/>
                    <a:pt x="442" y="167"/>
                    <a:pt x="463" y="167"/>
                  </a:cubicBezTo>
                  <a:cubicBezTo>
                    <a:pt x="483" y="167"/>
                    <a:pt x="502" y="164"/>
                    <a:pt x="521" y="154"/>
                  </a:cubicBezTo>
                  <a:cubicBezTo>
                    <a:pt x="538" y="144"/>
                    <a:pt x="552" y="137"/>
                    <a:pt x="570" y="130"/>
                  </a:cubicBezTo>
                  <a:cubicBezTo>
                    <a:pt x="636" y="112"/>
                    <a:pt x="646" y="91"/>
                    <a:pt x="604" y="54"/>
                  </a:cubicBezTo>
                  <a:cubicBezTo>
                    <a:pt x="597" y="40"/>
                    <a:pt x="607" y="36"/>
                    <a:pt x="628" y="33"/>
                  </a:cubicBezTo>
                  <a:cubicBezTo>
                    <a:pt x="646" y="29"/>
                    <a:pt x="660" y="22"/>
                    <a:pt x="657" y="12"/>
                  </a:cubicBezTo>
                  <a:cubicBezTo>
                    <a:pt x="653" y="5"/>
                    <a:pt x="636" y="5"/>
                    <a:pt x="618" y="1"/>
                  </a:cubicBezTo>
                  <a:cubicBezTo>
                    <a:pt x="613" y="0"/>
                    <a:pt x="608" y="0"/>
                    <a:pt x="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9" name="Google Shape;5129;p36"/>
            <p:cNvSpPr/>
            <p:nvPr/>
          </p:nvSpPr>
          <p:spPr>
            <a:xfrm>
              <a:off x="5456600" y="859425"/>
              <a:ext cx="12775" cy="4000"/>
            </a:xfrm>
            <a:custGeom>
              <a:avLst/>
              <a:gdLst/>
              <a:ahLst/>
              <a:cxnLst/>
              <a:rect l="l" t="t" r="r" b="b"/>
              <a:pathLst>
                <a:path w="511" h="160" extrusionOk="0">
                  <a:moveTo>
                    <a:pt x="299" y="121"/>
                  </a:moveTo>
                  <a:lnTo>
                    <a:pt x="299" y="124"/>
                  </a:lnTo>
                  <a:lnTo>
                    <a:pt x="295" y="124"/>
                  </a:lnTo>
                  <a:lnTo>
                    <a:pt x="299" y="121"/>
                  </a:lnTo>
                  <a:close/>
                  <a:moveTo>
                    <a:pt x="233" y="1"/>
                  </a:moveTo>
                  <a:cubicBezTo>
                    <a:pt x="215" y="1"/>
                    <a:pt x="207" y="12"/>
                    <a:pt x="198" y="23"/>
                  </a:cubicBezTo>
                  <a:cubicBezTo>
                    <a:pt x="174" y="48"/>
                    <a:pt x="153" y="72"/>
                    <a:pt x="80" y="76"/>
                  </a:cubicBezTo>
                  <a:cubicBezTo>
                    <a:pt x="46" y="79"/>
                    <a:pt x="1" y="103"/>
                    <a:pt x="70" y="124"/>
                  </a:cubicBezTo>
                  <a:lnTo>
                    <a:pt x="76" y="124"/>
                  </a:lnTo>
                  <a:cubicBezTo>
                    <a:pt x="105" y="134"/>
                    <a:pt x="111" y="159"/>
                    <a:pt x="146" y="159"/>
                  </a:cubicBezTo>
                  <a:cubicBezTo>
                    <a:pt x="212" y="155"/>
                    <a:pt x="278" y="148"/>
                    <a:pt x="334" y="124"/>
                  </a:cubicBezTo>
                  <a:lnTo>
                    <a:pt x="468" y="124"/>
                  </a:lnTo>
                  <a:cubicBezTo>
                    <a:pt x="489" y="124"/>
                    <a:pt x="510" y="121"/>
                    <a:pt x="507" y="107"/>
                  </a:cubicBezTo>
                  <a:cubicBezTo>
                    <a:pt x="507" y="98"/>
                    <a:pt x="493" y="89"/>
                    <a:pt x="478" y="89"/>
                  </a:cubicBezTo>
                  <a:cubicBezTo>
                    <a:pt x="476" y="89"/>
                    <a:pt x="474" y="89"/>
                    <a:pt x="472" y="89"/>
                  </a:cubicBezTo>
                  <a:cubicBezTo>
                    <a:pt x="464" y="91"/>
                    <a:pt x="455" y="92"/>
                    <a:pt x="447" y="92"/>
                  </a:cubicBezTo>
                  <a:cubicBezTo>
                    <a:pt x="430" y="92"/>
                    <a:pt x="412" y="89"/>
                    <a:pt x="393" y="89"/>
                  </a:cubicBezTo>
                  <a:cubicBezTo>
                    <a:pt x="388" y="89"/>
                    <a:pt x="383" y="89"/>
                    <a:pt x="379" y="89"/>
                  </a:cubicBezTo>
                  <a:cubicBezTo>
                    <a:pt x="373" y="90"/>
                    <a:pt x="368" y="90"/>
                    <a:pt x="363" y="90"/>
                  </a:cubicBezTo>
                  <a:cubicBezTo>
                    <a:pt x="312" y="90"/>
                    <a:pt x="264" y="59"/>
                    <a:pt x="264" y="30"/>
                  </a:cubicBezTo>
                  <a:cubicBezTo>
                    <a:pt x="267" y="20"/>
                    <a:pt x="271" y="6"/>
                    <a:pt x="246" y="3"/>
                  </a:cubicBezTo>
                  <a:cubicBezTo>
                    <a:pt x="241" y="1"/>
                    <a:pt x="237" y="1"/>
                    <a:pt x="2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0" name="Google Shape;5130;p36"/>
            <p:cNvSpPr/>
            <p:nvPr/>
          </p:nvSpPr>
          <p:spPr>
            <a:xfrm>
              <a:off x="5641600" y="678200"/>
              <a:ext cx="7300" cy="3675"/>
            </a:xfrm>
            <a:custGeom>
              <a:avLst/>
              <a:gdLst/>
              <a:ahLst/>
              <a:cxnLst/>
              <a:rect l="l" t="t" r="r" b="b"/>
              <a:pathLst>
                <a:path w="292" h="147" extrusionOk="0">
                  <a:moveTo>
                    <a:pt x="205" y="1"/>
                  </a:moveTo>
                  <a:cubicBezTo>
                    <a:pt x="163" y="8"/>
                    <a:pt x="111" y="1"/>
                    <a:pt x="87" y="28"/>
                  </a:cubicBezTo>
                  <a:cubicBezTo>
                    <a:pt x="80" y="32"/>
                    <a:pt x="74" y="32"/>
                    <a:pt x="69" y="35"/>
                  </a:cubicBezTo>
                  <a:lnTo>
                    <a:pt x="35" y="35"/>
                  </a:lnTo>
                  <a:cubicBezTo>
                    <a:pt x="18" y="56"/>
                    <a:pt x="45" y="73"/>
                    <a:pt x="39" y="94"/>
                  </a:cubicBezTo>
                  <a:cubicBezTo>
                    <a:pt x="0" y="122"/>
                    <a:pt x="14" y="136"/>
                    <a:pt x="69" y="147"/>
                  </a:cubicBezTo>
                  <a:cubicBezTo>
                    <a:pt x="143" y="143"/>
                    <a:pt x="139" y="126"/>
                    <a:pt x="98" y="102"/>
                  </a:cubicBezTo>
                  <a:cubicBezTo>
                    <a:pt x="77" y="91"/>
                    <a:pt x="87" y="81"/>
                    <a:pt x="104" y="73"/>
                  </a:cubicBezTo>
                  <a:cubicBezTo>
                    <a:pt x="114" y="67"/>
                    <a:pt x="130" y="60"/>
                    <a:pt x="142" y="60"/>
                  </a:cubicBezTo>
                  <a:cubicBezTo>
                    <a:pt x="149" y="60"/>
                    <a:pt x="154" y="62"/>
                    <a:pt x="157" y="67"/>
                  </a:cubicBezTo>
                  <a:cubicBezTo>
                    <a:pt x="165" y="81"/>
                    <a:pt x="178" y="85"/>
                    <a:pt x="193" y="85"/>
                  </a:cubicBezTo>
                  <a:cubicBezTo>
                    <a:pt x="209" y="85"/>
                    <a:pt x="228" y="80"/>
                    <a:pt x="244" y="80"/>
                  </a:cubicBezTo>
                  <a:cubicBezTo>
                    <a:pt x="249" y="80"/>
                    <a:pt x="253" y="80"/>
                    <a:pt x="257" y="81"/>
                  </a:cubicBezTo>
                  <a:cubicBezTo>
                    <a:pt x="261" y="83"/>
                    <a:pt x="265" y="84"/>
                    <a:pt x="269" y="84"/>
                  </a:cubicBezTo>
                  <a:cubicBezTo>
                    <a:pt x="279" y="84"/>
                    <a:pt x="288" y="78"/>
                    <a:pt x="288" y="70"/>
                  </a:cubicBezTo>
                  <a:cubicBezTo>
                    <a:pt x="291" y="62"/>
                    <a:pt x="282" y="55"/>
                    <a:pt x="266" y="55"/>
                  </a:cubicBezTo>
                  <a:cubicBezTo>
                    <a:pt x="263" y="55"/>
                    <a:pt x="260" y="55"/>
                    <a:pt x="257" y="56"/>
                  </a:cubicBezTo>
                  <a:cubicBezTo>
                    <a:pt x="246" y="57"/>
                    <a:pt x="238" y="58"/>
                    <a:pt x="231" y="58"/>
                  </a:cubicBezTo>
                  <a:cubicBezTo>
                    <a:pt x="199" y="58"/>
                    <a:pt x="218" y="43"/>
                    <a:pt x="233" y="28"/>
                  </a:cubicBezTo>
                  <a:cubicBezTo>
                    <a:pt x="247" y="14"/>
                    <a:pt x="229" y="1"/>
                    <a:pt x="2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1" name="Google Shape;5131;p36"/>
            <p:cNvSpPr/>
            <p:nvPr/>
          </p:nvSpPr>
          <p:spPr>
            <a:xfrm>
              <a:off x="5412625" y="777775"/>
              <a:ext cx="9375" cy="1350"/>
            </a:xfrm>
            <a:custGeom>
              <a:avLst/>
              <a:gdLst/>
              <a:ahLst/>
              <a:cxnLst/>
              <a:rect l="l" t="t" r="r" b="b"/>
              <a:pathLst>
                <a:path w="375" h="54" extrusionOk="0">
                  <a:moveTo>
                    <a:pt x="375" y="0"/>
                  </a:moveTo>
                  <a:lnTo>
                    <a:pt x="375" y="0"/>
                  </a:lnTo>
                  <a:cubicBezTo>
                    <a:pt x="250" y="7"/>
                    <a:pt x="139" y="15"/>
                    <a:pt x="28" y="21"/>
                  </a:cubicBezTo>
                  <a:cubicBezTo>
                    <a:pt x="11" y="21"/>
                    <a:pt x="0" y="28"/>
                    <a:pt x="0" y="39"/>
                  </a:cubicBezTo>
                  <a:cubicBezTo>
                    <a:pt x="0" y="49"/>
                    <a:pt x="18" y="49"/>
                    <a:pt x="35" y="53"/>
                  </a:cubicBezTo>
                  <a:cubicBezTo>
                    <a:pt x="47" y="54"/>
                    <a:pt x="60" y="54"/>
                    <a:pt x="72" y="54"/>
                  </a:cubicBezTo>
                  <a:cubicBezTo>
                    <a:pt x="131" y="54"/>
                    <a:pt x="190" y="48"/>
                    <a:pt x="250" y="42"/>
                  </a:cubicBezTo>
                  <a:cubicBezTo>
                    <a:pt x="292" y="39"/>
                    <a:pt x="337" y="35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2" name="Google Shape;5132;p36"/>
            <p:cNvSpPr/>
            <p:nvPr/>
          </p:nvSpPr>
          <p:spPr>
            <a:xfrm>
              <a:off x="5437675" y="791075"/>
              <a:ext cx="8200" cy="1250"/>
            </a:xfrm>
            <a:custGeom>
              <a:avLst/>
              <a:gdLst/>
              <a:ahLst/>
              <a:cxnLst/>
              <a:rect l="l" t="t" r="r" b="b"/>
              <a:pathLst>
                <a:path w="328" h="50" extrusionOk="0">
                  <a:moveTo>
                    <a:pt x="165" y="0"/>
                  </a:moveTo>
                  <a:cubicBezTo>
                    <a:pt x="153" y="0"/>
                    <a:pt x="141" y="1"/>
                    <a:pt x="129" y="3"/>
                  </a:cubicBezTo>
                  <a:lnTo>
                    <a:pt x="84" y="3"/>
                  </a:lnTo>
                  <a:cubicBezTo>
                    <a:pt x="75" y="3"/>
                    <a:pt x="64" y="3"/>
                    <a:pt x="54" y="3"/>
                  </a:cubicBezTo>
                  <a:cubicBezTo>
                    <a:pt x="33" y="3"/>
                    <a:pt x="13" y="4"/>
                    <a:pt x="8" y="13"/>
                  </a:cubicBezTo>
                  <a:cubicBezTo>
                    <a:pt x="1" y="37"/>
                    <a:pt x="50" y="34"/>
                    <a:pt x="77" y="41"/>
                  </a:cubicBezTo>
                  <a:cubicBezTo>
                    <a:pt x="87" y="44"/>
                    <a:pt x="101" y="46"/>
                    <a:pt x="111" y="46"/>
                  </a:cubicBezTo>
                  <a:cubicBezTo>
                    <a:pt x="115" y="46"/>
                    <a:pt x="119" y="46"/>
                    <a:pt x="122" y="45"/>
                  </a:cubicBezTo>
                  <a:cubicBezTo>
                    <a:pt x="145" y="38"/>
                    <a:pt x="167" y="35"/>
                    <a:pt x="189" y="35"/>
                  </a:cubicBezTo>
                  <a:cubicBezTo>
                    <a:pt x="214" y="35"/>
                    <a:pt x="239" y="39"/>
                    <a:pt x="265" y="45"/>
                  </a:cubicBezTo>
                  <a:cubicBezTo>
                    <a:pt x="274" y="46"/>
                    <a:pt x="287" y="49"/>
                    <a:pt x="297" y="49"/>
                  </a:cubicBezTo>
                  <a:cubicBezTo>
                    <a:pt x="306" y="49"/>
                    <a:pt x="313" y="47"/>
                    <a:pt x="316" y="41"/>
                  </a:cubicBezTo>
                  <a:cubicBezTo>
                    <a:pt x="327" y="24"/>
                    <a:pt x="310" y="13"/>
                    <a:pt x="275" y="10"/>
                  </a:cubicBezTo>
                  <a:cubicBezTo>
                    <a:pt x="238" y="7"/>
                    <a:pt x="202" y="0"/>
                    <a:pt x="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3" name="Google Shape;5133;p36"/>
            <p:cNvSpPr/>
            <p:nvPr/>
          </p:nvSpPr>
          <p:spPr>
            <a:xfrm>
              <a:off x="5451825" y="783325"/>
              <a:ext cx="11725" cy="4325"/>
            </a:xfrm>
            <a:custGeom>
              <a:avLst/>
              <a:gdLst/>
              <a:ahLst/>
              <a:cxnLst/>
              <a:rect l="l" t="t" r="r" b="b"/>
              <a:pathLst>
                <a:path w="469" h="173" extrusionOk="0">
                  <a:moveTo>
                    <a:pt x="220" y="1"/>
                  </a:moveTo>
                  <a:cubicBezTo>
                    <a:pt x="212" y="1"/>
                    <a:pt x="206" y="4"/>
                    <a:pt x="202" y="11"/>
                  </a:cubicBezTo>
                  <a:cubicBezTo>
                    <a:pt x="171" y="52"/>
                    <a:pt x="118" y="81"/>
                    <a:pt x="28" y="84"/>
                  </a:cubicBezTo>
                  <a:cubicBezTo>
                    <a:pt x="11" y="84"/>
                    <a:pt x="0" y="97"/>
                    <a:pt x="4" y="108"/>
                  </a:cubicBezTo>
                  <a:cubicBezTo>
                    <a:pt x="8" y="108"/>
                    <a:pt x="8" y="112"/>
                    <a:pt x="4" y="112"/>
                  </a:cubicBezTo>
                  <a:cubicBezTo>
                    <a:pt x="43" y="152"/>
                    <a:pt x="94" y="173"/>
                    <a:pt x="152" y="173"/>
                  </a:cubicBezTo>
                  <a:cubicBezTo>
                    <a:pt x="192" y="173"/>
                    <a:pt x="236" y="163"/>
                    <a:pt x="281" y="143"/>
                  </a:cubicBezTo>
                  <a:cubicBezTo>
                    <a:pt x="287" y="143"/>
                    <a:pt x="293" y="142"/>
                    <a:pt x="298" y="142"/>
                  </a:cubicBezTo>
                  <a:cubicBezTo>
                    <a:pt x="337" y="142"/>
                    <a:pt x="374" y="154"/>
                    <a:pt x="413" y="157"/>
                  </a:cubicBezTo>
                  <a:cubicBezTo>
                    <a:pt x="419" y="157"/>
                    <a:pt x="425" y="158"/>
                    <a:pt x="431" y="158"/>
                  </a:cubicBezTo>
                  <a:cubicBezTo>
                    <a:pt x="451" y="158"/>
                    <a:pt x="466" y="153"/>
                    <a:pt x="469" y="139"/>
                  </a:cubicBezTo>
                  <a:cubicBezTo>
                    <a:pt x="469" y="126"/>
                    <a:pt x="445" y="122"/>
                    <a:pt x="424" y="122"/>
                  </a:cubicBezTo>
                  <a:cubicBezTo>
                    <a:pt x="414" y="123"/>
                    <a:pt x="405" y="123"/>
                    <a:pt x="395" y="123"/>
                  </a:cubicBezTo>
                  <a:cubicBezTo>
                    <a:pt x="348" y="123"/>
                    <a:pt x="304" y="117"/>
                    <a:pt x="261" y="108"/>
                  </a:cubicBezTo>
                  <a:lnTo>
                    <a:pt x="264" y="105"/>
                  </a:lnTo>
                  <a:cubicBezTo>
                    <a:pt x="247" y="81"/>
                    <a:pt x="208" y="60"/>
                    <a:pt x="261" y="32"/>
                  </a:cubicBezTo>
                  <a:cubicBezTo>
                    <a:pt x="275" y="25"/>
                    <a:pt x="254" y="11"/>
                    <a:pt x="237" y="4"/>
                  </a:cubicBezTo>
                  <a:cubicBezTo>
                    <a:pt x="230" y="2"/>
                    <a:pt x="225" y="1"/>
                    <a:pt x="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4" name="Google Shape;5134;p36"/>
            <p:cNvSpPr/>
            <p:nvPr/>
          </p:nvSpPr>
          <p:spPr>
            <a:xfrm>
              <a:off x="5713450" y="677875"/>
              <a:ext cx="4500" cy="2100"/>
            </a:xfrm>
            <a:custGeom>
              <a:avLst/>
              <a:gdLst/>
              <a:ahLst/>
              <a:cxnLst/>
              <a:rect l="l" t="t" r="r" b="b"/>
              <a:pathLst>
                <a:path w="180" h="84" extrusionOk="0">
                  <a:moveTo>
                    <a:pt x="13" y="1"/>
                  </a:moveTo>
                  <a:cubicBezTo>
                    <a:pt x="6" y="1"/>
                    <a:pt x="1" y="4"/>
                    <a:pt x="2" y="14"/>
                  </a:cubicBezTo>
                  <a:cubicBezTo>
                    <a:pt x="5" y="33"/>
                    <a:pt x="0" y="60"/>
                    <a:pt x="56" y="60"/>
                  </a:cubicBezTo>
                  <a:cubicBezTo>
                    <a:pt x="62" y="60"/>
                    <a:pt x="68" y="60"/>
                    <a:pt x="76" y="59"/>
                  </a:cubicBezTo>
                  <a:cubicBezTo>
                    <a:pt x="79" y="59"/>
                    <a:pt x="83" y="58"/>
                    <a:pt x="86" y="58"/>
                  </a:cubicBezTo>
                  <a:cubicBezTo>
                    <a:pt x="112" y="58"/>
                    <a:pt x="122" y="70"/>
                    <a:pt x="138" y="80"/>
                  </a:cubicBezTo>
                  <a:cubicBezTo>
                    <a:pt x="145" y="83"/>
                    <a:pt x="159" y="83"/>
                    <a:pt x="169" y="83"/>
                  </a:cubicBezTo>
                  <a:cubicBezTo>
                    <a:pt x="180" y="80"/>
                    <a:pt x="180" y="73"/>
                    <a:pt x="180" y="69"/>
                  </a:cubicBezTo>
                  <a:cubicBezTo>
                    <a:pt x="176" y="35"/>
                    <a:pt x="117" y="6"/>
                    <a:pt x="51" y="3"/>
                  </a:cubicBezTo>
                  <a:cubicBezTo>
                    <a:pt x="49" y="5"/>
                    <a:pt x="47" y="6"/>
                    <a:pt x="43" y="6"/>
                  </a:cubicBezTo>
                  <a:cubicBezTo>
                    <a:pt x="34" y="6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5" name="Google Shape;5135;p36"/>
            <p:cNvSpPr/>
            <p:nvPr/>
          </p:nvSpPr>
          <p:spPr>
            <a:xfrm>
              <a:off x="5481400" y="695975"/>
              <a:ext cx="7750" cy="1600"/>
            </a:xfrm>
            <a:custGeom>
              <a:avLst/>
              <a:gdLst/>
              <a:ahLst/>
              <a:cxnLst/>
              <a:rect l="l" t="t" r="r" b="b"/>
              <a:pathLst>
                <a:path w="310" h="64" extrusionOk="0">
                  <a:moveTo>
                    <a:pt x="165" y="0"/>
                  </a:moveTo>
                  <a:cubicBezTo>
                    <a:pt x="117" y="0"/>
                    <a:pt x="77" y="26"/>
                    <a:pt x="28" y="26"/>
                  </a:cubicBezTo>
                  <a:cubicBezTo>
                    <a:pt x="24" y="26"/>
                    <a:pt x="19" y="26"/>
                    <a:pt x="14" y="25"/>
                  </a:cubicBezTo>
                  <a:cubicBezTo>
                    <a:pt x="4" y="25"/>
                    <a:pt x="0" y="49"/>
                    <a:pt x="14" y="49"/>
                  </a:cubicBezTo>
                  <a:cubicBezTo>
                    <a:pt x="47" y="51"/>
                    <a:pt x="79" y="63"/>
                    <a:pt x="111" y="63"/>
                  </a:cubicBezTo>
                  <a:cubicBezTo>
                    <a:pt x="130" y="63"/>
                    <a:pt x="149" y="59"/>
                    <a:pt x="167" y="46"/>
                  </a:cubicBezTo>
                  <a:cubicBezTo>
                    <a:pt x="176" y="42"/>
                    <a:pt x="185" y="41"/>
                    <a:pt x="194" y="41"/>
                  </a:cubicBezTo>
                  <a:cubicBezTo>
                    <a:pt x="219" y="41"/>
                    <a:pt x="244" y="51"/>
                    <a:pt x="271" y="51"/>
                  </a:cubicBezTo>
                  <a:cubicBezTo>
                    <a:pt x="283" y="51"/>
                    <a:pt x="296" y="49"/>
                    <a:pt x="309" y="43"/>
                  </a:cubicBezTo>
                  <a:lnTo>
                    <a:pt x="309" y="43"/>
                  </a:lnTo>
                  <a:cubicBezTo>
                    <a:pt x="306" y="43"/>
                    <a:pt x="303" y="43"/>
                    <a:pt x="300" y="43"/>
                  </a:cubicBezTo>
                  <a:cubicBezTo>
                    <a:pt x="246" y="43"/>
                    <a:pt x="238" y="15"/>
                    <a:pt x="198" y="4"/>
                  </a:cubicBezTo>
                  <a:cubicBezTo>
                    <a:pt x="187" y="1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6" name="Google Shape;5136;p36"/>
            <p:cNvSpPr/>
            <p:nvPr/>
          </p:nvSpPr>
          <p:spPr>
            <a:xfrm>
              <a:off x="5546200" y="862850"/>
              <a:ext cx="12000" cy="3725"/>
            </a:xfrm>
            <a:custGeom>
              <a:avLst/>
              <a:gdLst/>
              <a:ahLst/>
              <a:cxnLst/>
              <a:rect l="l" t="t" r="r" b="b"/>
              <a:pathLst>
                <a:path w="480" h="149" extrusionOk="0">
                  <a:moveTo>
                    <a:pt x="404" y="1"/>
                  </a:moveTo>
                  <a:cubicBezTo>
                    <a:pt x="402" y="1"/>
                    <a:pt x="400" y="1"/>
                    <a:pt x="399" y="1"/>
                  </a:cubicBezTo>
                  <a:cubicBezTo>
                    <a:pt x="377" y="13"/>
                    <a:pt x="356" y="16"/>
                    <a:pt x="334" y="16"/>
                  </a:cubicBezTo>
                  <a:cubicBezTo>
                    <a:pt x="300" y="16"/>
                    <a:pt x="266" y="8"/>
                    <a:pt x="232" y="8"/>
                  </a:cubicBezTo>
                  <a:cubicBezTo>
                    <a:pt x="229" y="8"/>
                    <a:pt x="225" y="8"/>
                    <a:pt x="222" y="8"/>
                  </a:cubicBezTo>
                  <a:cubicBezTo>
                    <a:pt x="204" y="5"/>
                    <a:pt x="184" y="1"/>
                    <a:pt x="166" y="1"/>
                  </a:cubicBezTo>
                  <a:cubicBezTo>
                    <a:pt x="149" y="1"/>
                    <a:pt x="134" y="4"/>
                    <a:pt x="125" y="15"/>
                  </a:cubicBezTo>
                  <a:cubicBezTo>
                    <a:pt x="101" y="50"/>
                    <a:pt x="0" y="64"/>
                    <a:pt x="28" y="112"/>
                  </a:cubicBezTo>
                  <a:cubicBezTo>
                    <a:pt x="31" y="115"/>
                    <a:pt x="14" y="122"/>
                    <a:pt x="4" y="126"/>
                  </a:cubicBezTo>
                  <a:cubicBezTo>
                    <a:pt x="42" y="136"/>
                    <a:pt x="80" y="136"/>
                    <a:pt x="114" y="143"/>
                  </a:cubicBezTo>
                  <a:cubicBezTo>
                    <a:pt x="132" y="145"/>
                    <a:pt x="152" y="148"/>
                    <a:pt x="170" y="148"/>
                  </a:cubicBezTo>
                  <a:cubicBezTo>
                    <a:pt x="189" y="148"/>
                    <a:pt x="206" y="144"/>
                    <a:pt x="215" y="130"/>
                  </a:cubicBezTo>
                  <a:cubicBezTo>
                    <a:pt x="226" y="109"/>
                    <a:pt x="250" y="80"/>
                    <a:pt x="170" y="74"/>
                  </a:cubicBezTo>
                  <a:cubicBezTo>
                    <a:pt x="159" y="74"/>
                    <a:pt x="128" y="67"/>
                    <a:pt x="135" y="53"/>
                  </a:cubicBezTo>
                  <a:cubicBezTo>
                    <a:pt x="218" y="53"/>
                    <a:pt x="222" y="53"/>
                    <a:pt x="250" y="80"/>
                  </a:cubicBezTo>
                  <a:cubicBezTo>
                    <a:pt x="256" y="89"/>
                    <a:pt x="264" y="95"/>
                    <a:pt x="276" y="95"/>
                  </a:cubicBezTo>
                  <a:cubicBezTo>
                    <a:pt x="279" y="95"/>
                    <a:pt x="281" y="95"/>
                    <a:pt x="284" y="95"/>
                  </a:cubicBezTo>
                  <a:cubicBezTo>
                    <a:pt x="302" y="91"/>
                    <a:pt x="319" y="85"/>
                    <a:pt x="323" y="74"/>
                  </a:cubicBezTo>
                  <a:cubicBezTo>
                    <a:pt x="323" y="67"/>
                    <a:pt x="316" y="60"/>
                    <a:pt x="298" y="56"/>
                  </a:cubicBezTo>
                  <a:cubicBezTo>
                    <a:pt x="278" y="50"/>
                    <a:pt x="253" y="56"/>
                    <a:pt x="239" y="46"/>
                  </a:cubicBezTo>
                  <a:lnTo>
                    <a:pt x="239" y="46"/>
                  </a:lnTo>
                  <a:cubicBezTo>
                    <a:pt x="244" y="47"/>
                    <a:pt x="249" y="47"/>
                    <a:pt x="253" y="47"/>
                  </a:cubicBezTo>
                  <a:cubicBezTo>
                    <a:pt x="285" y="47"/>
                    <a:pt x="317" y="41"/>
                    <a:pt x="348" y="41"/>
                  </a:cubicBezTo>
                  <a:cubicBezTo>
                    <a:pt x="363" y="41"/>
                    <a:pt x="378" y="42"/>
                    <a:pt x="392" y="46"/>
                  </a:cubicBezTo>
                  <a:cubicBezTo>
                    <a:pt x="404" y="50"/>
                    <a:pt x="414" y="51"/>
                    <a:pt x="423" y="51"/>
                  </a:cubicBezTo>
                  <a:cubicBezTo>
                    <a:pt x="439" y="51"/>
                    <a:pt x="453" y="47"/>
                    <a:pt x="468" y="43"/>
                  </a:cubicBezTo>
                  <a:cubicBezTo>
                    <a:pt x="479" y="39"/>
                    <a:pt x="479" y="29"/>
                    <a:pt x="472" y="22"/>
                  </a:cubicBezTo>
                  <a:cubicBezTo>
                    <a:pt x="457" y="13"/>
                    <a:pt x="420" y="1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7" name="Google Shape;5137;p36"/>
            <p:cNvSpPr/>
            <p:nvPr/>
          </p:nvSpPr>
          <p:spPr>
            <a:xfrm>
              <a:off x="6001800" y="852950"/>
              <a:ext cx="6425" cy="2050"/>
            </a:xfrm>
            <a:custGeom>
              <a:avLst/>
              <a:gdLst/>
              <a:ahLst/>
              <a:cxnLst/>
              <a:rect l="l" t="t" r="r" b="b"/>
              <a:pathLst>
                <a:path w="257" h="82" extrusionOk="0">
                  <a:moveTo>
                    <a:pt x="18" y="0"/>
                  </a:moveTo>
                  <a:cubicBezTo>
                    <a:pt x="16" y="0"/>
                    <a:pt x="13" y="1"/>
                    <a:pt x="11" y="2"/>
                  </a:cubicBezTo>
                  <a:cubicBezTo>
                    <a:pt x="0" y="2"/>
                    <a:pt x="0" y="9"/>
                    <a:pt x="0" y="15"/>
                  </a:cubicBezTo>
                  <a:cubicBezTo>
                    <a:pt x="4" y="47"/>
                    <a:pt x="56" y="78"/>
                    <a:pt x="108" y="78"/>
                  </a:cubicBezTo>
                  <a:cubicBezTo>
                    <a:pt x="109" y="77"/>
                    <a:pt x="111" y="76"/>
                    <a:pt x="113" y="76"/>
                  </a:cubicBezTo>
                  <a:cubicBezTo>
                    <a:pt x="121" y="76"/>
                    <a:pt x="133" y="81"/>
                    <a:pt x="141" y="81"/>
                  </a:cubicBezTo>
                  <a:cubicBezTo>
                    <a:pt x="147" y="81"/>
                    <a:pt x="151" y="78"/>
                    <a:pt x="149" y="68"/>
                  </a:cubicBezTo>
                  <a:cubicBezTo>
                    <a:pt x="146" y="60"/>
                    <a:pt x="146" y="50"/>
                    <a:pt x="146" y="43"/>
                  </a:cubicBezTo>
                  <a:lnTo>
                    <a:pt x="146" y="43"/>
                  </a:lnTo>
                  <a:cubicBezTo>
                    <a:pt x="160" y="50"/>
                    <a:pt x="181" y="53"/>
                    <a:pt x="202" y="53"/>
                  </a:cubicBezTo>
                  <a:cubicBezTo>
                    <a:pt x="205" y="54"/>
                    <a:pt x="209" y="54"/>
                    <a:pt x="213" y="54"/>
                  </a:cubicBezTo>
                  <a:cubicBezTo>
                    <a:pt x="236" y="54"/>
                    <a:pt x="257" y="45"/>
                    <a:pt x="250" y="29"/>
                  </a:cubicBezTo>
                  <a:cubicBezTo>
                    <a:pt x="247" y="17"/>
                    <a:pt x="242" y="1"/>
                    <a:pt x="198" y="1"/>
                  </a:cubicBezTo>
                  <a:cubicBezTo>
                    <a:pt x="193" y="1"/>
                    <a:pt x="187" y="1"/>
                    <a:pt x="181" y="2"/>
                  </a:cubicBezTo>
                  <a:cubicBezTo>
                    <a:pt x="164" y="2"/>
                    <a:pt x="115" y="2"/>
                    <a:pt x="115" y="19"/>
                  </a:cubicBezTo>
                  <a:cubicBezTo>
                    <a:pt x="115" y="19"/>
                    <a:pt x="115" y="23"/>
                    <a:pt x="119" y="23"/>
                  </a:cubicBezTo>
                  <a:lnTo>
                    <a:pt x="91" y="23"/>
                  </a:lnTo>
                  <a:cubicBezTo>
                    <a:pt x="87" y="23"/>
                    <a:pt x="84" y="23"/>
                    <a:pt x="80" y="23"/>
                  </a:cubicBezTo>
                  <a:cubicBezTo>
                    <a:pt x="57" y="23"/>
                    <a:pt x="48" y="14"/>
                    <a:pt x="35" y="5"/>
                  </a:cubicBezTo>
                  <a:cubicBezTo>
                    <a:pt x="31" y="3"/>
                    <a:pt x="24" y="0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8" name="Google Shape;5138;p36"/>
            <p:cNvSpPr/>
            <p:nvPr/>
          </p:nvSpPr>
          <p:spPr>
            <a:xfrm>
              <a:off x="5507600" y="726400"/>
              <a:ext cx="5200" cy="1625"/>
            </a:xfrm>
            <a:custGeom>
              <a:avLst/>
              <a:gdLst/>
              <a:ahLst/>
              <a:cxnLst/>
              <a:rect l="l" t="t" r="r" b="b"/>
              <a:pathLst>
                <a:path w="208" h="65" extrusionOk="0">
                  <a:moveTo>
                    <a:pt x="46" y="1"/>
                  </a:moveTo>
                  <a:cubicBezTo>
                    <a:pt x="32" y="1"/>
                    <a:pt x="19" y="4"/>
                    <a:pt x="11" y="12"/>
                  </a:cubicBezTo>
                  <a:cubicBezTo>
                    <a:pt x="1" y="30"/>
                    <a:pt x="21" y="33"/>
                    <a:pt x="49" y="36"/>
                  </a:cubicBezTo>
                  <a:cubicBezTo>
                    <a:pt x="52" y="36"/>
                    <a:pt x="55" y="40"/>
                    <a:pt x="59" y="43"/>
                  </a:cubicBezTo>
                  <a:cubicBezTo>
                    <a:pt x="68" y="60"/>
                    <a:pt x="84" y="65"/>
                    <a:pt x="103" y="65"/>
                  </a:cubicBezTo>
                  <a:cubicBezTo>
                    <a:pt x="122" y="65"/>
                    <a:pt x="143" y="60"/>
                    <a:pt x="160" y="60"/>
                  </a:cubicBezTo>
                  <a:cubicBezTo>
                    <a:pt x="163" y="61"/>
                    <a:pt x="167" y="61"/>
                    <a:pt x="169" y="61"/>
                  </a:cubicBezTo>
                  <a:cubicBezTo>
                    <a:pt x="193" y="61"/>
                    <a:pt x="187" y="49"/>
                    <a:pt x="184" y="40"/>
                  </a:cubicBezTo>
                  <a:cubicBezTo>
                    <a:pt x="184" y="29"/>
                    <a:pt x="207" y="5"/>
                    <a:pt x="179" y="5"/>
                  </a:cubicBezTo>
                  <a:cubicBezTo>
                    <a:pt x="173" y="5"/>
                    <a:pt x="165" y="6"/>
                    <a:pt x="153" y="9"/>
                  </a:cubicBezTo>
                  <a:cubicBezTo>
                    <a:pt x="138" y="11"/>
                    <a:pt x="127" y="12"/>
                    <a:pt x="118" y="12"/>
                  </a:cubicBezTo>
                  <a:cubicBezTo>
                    <a:pt x="102" y="12"/>
                    <a:pt x="90" y="10"/>
                    <a:pt x="73" y="5"/>
                  </a:cubicBezTo>
                  <a:cubicBezTo>
                    <a:pt x="66" y="2"/>
                    <a:pt x="56" y="1"/>
                    <a:pt x="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9" name="Google Shape;5139;p36"/>
            <p:cNvSpPr/>
            <p:nvPr/>
          </p:nvSpPr>
          <p:spPr>
            <a:xfrm>
              <a:off x="5400725" y="717350"/>
              <a:ext cx="7825" cy="375"/>
            </a:xfrm>
            <a:custGeom>
              <a:avLst/>
              <a:gdLst/>
              <a:ahLst/>
              <a:cxnLst/>
              <a:rect l="l" t="t" r="r" b="b"/>
              <a:pathLst>
                <a:path w="313" h="15" extrusionOk="0">
                  <a:moveTo>
                    <a:pt x="132" y="0"/>
                  </a:moveTo>
                  <a:cubicBezTo>
                    <a:pt x="88" y="0"/>
                    <a:pt x="44" y="2"/>
                    <a:pt x="1" y="6"/>
                  </a:cubicBezTo>
                  <a:cubicBezTo>
                    <a:pt x="48" y="13"/>
                    <a:pt x="96" y="15"/>
                    <a:pt x="143" y="15"/>
                  </a:cubicBezTo>
                  <a:cubicBezTo>
                    <a:pt x="200" y="15"/>
                    <a:pt x="256" y="12"/>
                    <a:pt x="313" y="9"/>
                  </a:cubicBezTo>
                  <a:cubicBezTo>
                    <a:pt x="252" y="4"/>
                    <a:pt x="192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0" name="Google Shape;5140;p36"/>
            <p:cNvSpPr/>
            <p:nvPr/>
          </p:nvSpPr>
          <p:spPr>
            <a:xfrm>
              <a:off x="5447225" y="734275"/>
              <a:ext cx="5050" cy="1125"/>
            </a:xfrm>
            <a:custGeom>
              <a:avLst/>
              <a:gdLst/>
              <a:ahLst/>
              <a:cxnLst/>
              <a:rect l="l" t="t" r="r" b="b"/>
              <a:pathLst>
                <a:path w="202" h="45" extrusionOk="0">
                  <a:moveTo>
                    <a:pt x="160" y="1"/>
                  </a:moveTo>
                  <a:cubicBezTo>
                    <a:pt x="146" y="1"/>
                    <a:pt x="129" y="6"/>
                    <a:pt x="115" y="9"/>
                  </a:cubicBezTo>
                  <a:cubicBezTo>
                    <a:pt x="100" y="12"/>
                    <a:pt x="83" y="20"/>
                    <a:pt x="72" y="20"/>
                  </a:cubicBezTo>
                  <a:cubicBezTo>
                    <a:pt x="70" y="20"/>
                    <a:pt x="68" y="20"/>
                    <a:pt x="67" y="19"/>
                  </a:cubicBezTo>
                  <a:cubicBezTo>
                    <a:pt x="53" y="17"/>
                    <a:pt x="36" y="12"/>
                    <a:pt x="23" y="12"/>
                  </a:cubicBezTo>
                  <a:cubicBezTo>
                    <a:pt x="14" y="12"/>
                    <a:pt x="7" y="15"/>
                    <a:pt x="4" y="24"/>
                  </a:cubicBezTo>
                  <a:cubicBezTo>
                    <a:pt x="1" y="35"/>
                    <a:pt x="11" y="37"/>
                    <a:pt x="25" y="37"/>
                  </a:cubicBezTo>
                  <a:cubicBezTo>
                    <a:pt x="32" y="37"/>
                    <a:pt x="40" y="37"/>
                    <a:pt x="47" y="37"/>
                  </a:cubicBezTo>
                  <a:cubicBezTo>
                    <a:pt x="56" y="37"/>
                    <a:pt x="64" y="37"/>
                    <a:pt x="70" y="40"/>
                  </a:cubicBezTo>
                  <a:cubicBezTo>
                    <a:pt x="80" y="40"/>
                    <a:pt x="91" y="40"/>
                    <a:pt x="105" y="44"/>
                  </a:cubicBezTo>
                  <a:cubicBezTo>
                    <a:pt x="115" y="44"/>
                    <a:pt x="129" y="40"/>
                    <a:pt x="139" y="37"/>
                  </a:cubicBezTo>
                  <a:cubicBezTo>
                    <a:pt x="157" y="30"/>
                    <a:pt x="202" y="30"/>
                    <a:pt x="188" y="13"/>
                  </a:cubicBezTo>
                  <a:cubicBezTo>
                    <a:pt x="182" y="4"/>
                    <a:pt x="172" y="1"/>
                    <a:pt x="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1" name="Google Shape;5141;p36"/>
            <p:cNvSpPr/>
            <p:nvPr/>
          </p:nvSpPr>
          <p:spPr>
            <a:xfrm>
              <a:off x="5558175" y="864125"/>
              <a:ext cx="5225" cy="875"/>
            </a:xfrm>
            <a:custGeom>
              <a:avLst/>
              <a:gdLst/>
              <a:ahLst/>
              <a:cxnLst/>
              <a:rect l="l" t="t" r="r" b="b"/>
              <a:pathLst>
                <a:path w="209" h="35" extrusionOk="0">
                  <a:moveTo>
                    <a:pt x="173" y="0"/>
                  </a:moveTo>
                  <a:cubicBezTo>
                    <a:pt x="164" y="0"/>
                    <a:pt x="154" y="2"/>
                    <a:pt x="146" y="5"/>
                  </a:cubicBezTo>
                  <a:cubicBezTo>
                    <a:pt x="107" y="13"/>
                    <a:pt x="69" y="13"/>
                    <a:pt x="34" y="13"/>
                  </a:cubicBezTo>
                  <a:cubicBezTo>
                    <a:pt x="18" y="13"/>
                    <a:pt x="0" y="16"/>
                    <a:pt x="3" y="26"/>
                  </a:cubicBezTo>
                  <a:cubicBezTo>
                    <a:pt x="5" y="33"/>
                    <a:pt x="12" y="34"/>
                    <a:pt x="19" y="34"/>
                  </a:cubicBezTo>
                  <a:cubicBezTo>
                    <a:pt x="24" y="34"/>
                    <a:pt x="29" y="34"/>
                    <a:pt x="34" y="34"/>
                  </a:cubicBezTo>
                  <a:cubicBezTo>
                    <a:pt x="54" y="30"/>
                    <a:pt x="75" y="29"/>
                    <a:pt x="95" y="29"/>
                  </a:cubicBezTo>
                  <a:cubicBezTo>
                    <a:pt x="113" y="29"/>
                    <a:pt x="131" y="29"/>
                    <a:pt x="149" y="29"/>
                  </a:cubicBezTo>
                  <a:cubicBezTo>
                    <a:pt x="154" y="32"/>
                    <a:pt x="159" y="33"/>
                    <a:pt x="164" y="33"/>
                  </a:cubicBezTo>
                  <a:cubicBezTo>
                    <a:pt x="176" y="33"/>
                    <a:pt x="187" y="27"/>
                    <a:pt x="194" y="23"/>
                  </a:cubicBezTo>
                  <a:cubicBezTo>
                    <a:pt x="205" y="16"/>
                    <a:pt x="208" y="9"/>
                    <a:pt x="197" y="5"/>
                  </a:cubicBezTo>
                  <a:cubicBezTo>
                    <a:pt x="191" y="2"/>
                    <a:pt x="182" y="0"/>
                    <a:pt x="1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2" name="Google Shape;5142;p36"/>
            <p:cNvSpPr/>
            <p:nvPr/>
          </p:nvSpPr>
          <p:spPr>
            <a:xfrm>
              <a:off x="5573075" y="683475"/>
              <a:ext cx="3200" cy="1125"/>
            </a:xfrm>
            <a:custGeom>
              <a:avLst/>
              <a:gdLst/>
              <a:ahLst/>
              <a:cxnLst/>
              <a:rect l="l" t="t" r="r" b="b"/>
              <a:pathLst>
                <a:path w="128" h="45" extrusionOk="0">
                  <a:moveTo>
                    <a:pt x="93" y="1"/>
                  </a:moveTo>
                  <a:cubicBezTo>
                    <a:pt x="90" y="1"/>
                    <a:pt x="87" y="1"/>
                    <a:pt x="83" y="1"/>
                  </a:cubicBezTo>
                  <a:cubicBezTo>
                    <a:pt x="53" y="5"/>
                    <a:pt x="8" y="1"/>
                    <a:pt x="4" y="22"/>
                  </a:cubicBezTo>
                  <a:cubicBezTo>
                    <a:pt x="0" y="43"/>
                    <a:pt x="53" y="40"/>
                    <a:pt x="77" y="43"/>
                  </a:cubicBezTo>
                  <a:cubicBezTo>
                    <a:pt x="81" y="44"/>
                    <a:pt x="85" y="44"/>
                    <a:pt x="90" y="44"/>
                  </a:cubicBezTo>
                  <a:cubicBezTo>
                    <a:pt x="108" y="44"/>
                    <a:pt x="128" y="39"/>
                    <a:pt x="122" y="26"/>
                  </a:cubicBezTo>
                  <a:cubicBezTo>
                    <a:pt x="116" y="13"/>
                    <a:pt x="118" y="1"/>
                    <a:pt x="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3" name="Google Shape;5143;p36"/>
            <p:cNvSpPr/>
            <p:nvPr/>
          </p:nvSpPr>
          <p:spPr>
            <a:xfrm>
              <a:off x="5905875" y="856700"/>
              <a:ext cx="3500" cy="1000"/>
            </a:xfrm>
            <a:custGeom>
              <a:avLst/>
              <a:gdLst/>
              <a:ahLst/>
              <a:cxnLst/>
              <a:rect l="l" t="t" r="r" b="b"/>
              <a:pathLst>
                <a:path w="140" h="40" extrusionOk="0">
                  <a:moveTo>
                    <a:pt x="56" y="1"/>
                  </a:moveTo>
                  <a:cubicBezTo>
                    <a:pt x="31" y="1"/>
                    <a:pt x="1" y="8"/>
                    <a:pt x="1" y="25"/>
                  </a:cubicBezTo>
                  <a:cubicBezTo>
                    <a:pt x="2" y="37"/>
                    <a:pt x="15" y="38"/>
                    <a:pt x="30" y="38"/>
                  </a:cubicBezTo>
                  <a:cubicBezTo>
                    <a:pt x="37" y="38"/>
                    <a:pt x="44" y="38"/>
                    <a:pt x="50" y="38"/>
                  </a:cubicBezTo>
                  <a:cubicBezTo>
                    <a:pt x="56" y="38"/>
                    <a:pt x="61" y="38"/>
                    <a:pt x="66" y="39"/>
                  </a:cubicBezTo>
                  <a:cubicBezTo>
                    <a:pt x="71" y="38"/>
                    <a:pt x="76" y="37"/>
                    <a:pt x="82" y="37"/>
                  </a:cubicBezTo>
                  <a:cubicBezTo>
                    <a:pt x="92" y="37"/>
                    <a:pt x="103" y="38"/>
                    <a:pt x="112" y="38"/>
                  </a:cubicBezTo>
                  <a:cubicBezTo>
                    <a:pt x="125" y="38"/>
                    <a:pt x="135" y="36"/>
                    <a:pt x="135" y="25"/>
                  </a:cubicBezTo>
                  <a:cubicBezTo>
                    <a:pt x="140" y="1"/>
                    <a:pt x="87" y="4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4" name="Google Shape;5144;p36"/>
            <p:cNvSpPr/>
            <p:nvPr/>
          </p:nvSpPr>
          <p:spPr>
            <a:xfrm>
              <a:off x="5608050" y="680725"/>
              <a:ext cx="2475" cy="1350"/>
            </a:xfrm>
            <a:custGeom>
              <a:avLst/>
              <a:gdLst/>
              <a:ahLst/>
              <a:cxnLst/>
              <a:rect l="l" t="t" r="r" b="b"/>
              <a:pathLst>
                <a:path w="99" h="54" extrusionOk="0">
                  <a:moveTo>
                    <a:pt x="38" y="1"/>
                  </a:moveTo>
                  <a:cubicBezTo>
                    <a:pt x="17" y="1"/>
                    <a:pt x="0" y="4"/>
                    <a:pt x="7" y="14"/>
                  </a:cubicBezTo>
                  <a:cubicBezTo>
                    <a:pt x="21" y="31"/>
                    <a:pt x="13" y="52"/>
                    <a:pt x="58" y="52"/>
                  </a:cubicBezTo>
                  <a:cubicBezTo>
                    <a:pt x="61" y="53"/>
                    <a:pt x="64" y="53"/>
                    <a:pt x="68" y="53"/>
                  </a:cubicBezTo>
                  <a:cubicBezTo>
                    <a:pt x="83" y="53"/>
                    <a:pt x="98" y="47"/>
                    <a:pt x="90" y="35"/>
                  </a:cubicBezTo>
                  <a:cubicBezTo>
                    <a:pt x="79" y="21"/>
                    <a:pt x="69" y="4"/>
                    <a:pt x="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5" name="Google Shape;5145;p36"/>
            <p:cNvSpPr/>
            <p:nvPr/>
          </p:nvSpPr>
          <p:spPr>
            <a:xfrm>
              <a:off x="5650350" y="678900"/>
              <a:ext cx="2875" cy="1175"/>
            </a:xfrm>
            <a:custGeom>
              <a:avLst/>
              <a:gdLst/>
              <a:ahLst/>
              <a:cxnLst/>
              <a:rect l="l" t="t" r="r" b="b"/>
              <a:pathLst>
                <a:path w="115" h="47" extrusionOk="0">
                  <a:moveTo>
                    <a:pt x="108" y="0"/>
                  </a:moveTo>
                  <a:lnTo>
                    <a:pt x="108" y="0"/>
                  </a:lnTo>
                  <a:cubicBezTo>
                    <a:pt x="73" y="7"/>
                    <a:pt x="49" y="11"/>
                    <a:pt x="25" y="15"/>
                  </a:cubicBezTo>
                  <a:cubicBezTo>
                    <a:pt x="8" y="18"/>
                    <a:pt x="1" y="25"/>
                    <a:pt x="1" y="32"/>
                  </a:cubicBezTo>
                  <a:cubicBezTo>
                    <a:pt x="1" y="40"/>
                    <a:pt x="8" y="46"/>
                    <a:pt x="18" y="46"/>
                  </a:cubicBezTo>
                  <a:cubicBezTo>
                    <a:pt x="20" y="46"/>
                    <a:pt x="22" y="46"/>
                    <a:pt x="25" y="45"/>
                  </a:cubicBezTo>
                  <a:cubicBezTo>
                    <a:pt x="63" y="39"/>
                    <a:pt x="115" y="39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6" name="Google Shape;5146;p36"/>
            <p:cNvSpPr/>
            <p:nvPr/>
          </p:nvSpPr>
          <p:spPr>
            <a:xfrm>
              <a:off x="5439950" y="780900"/>
              <a:ext cx="1925" cy="1675"/>
            </a:xfrm>
            <a:custGeom>
              <a:avLst/>
              <a:gdLst/>
              <a:ahLst/>
              <a:cxnLst/>
              <a:rect l="l" t="t" r="r" b="b"/>
              <a:pathLst>
                <a:path w="77" h="67" extrusionOk="0">
                  <a:moveTo>
                    <a:pt x="73" y="0"/>
                  </a:moveTo>
                  <a:lnTo>
                    <a:pt x="73" y="0"/>
                  </a:lnTo>
                  <a:cubicBezTo>
                    <a:pt x="7" y="7"/>
                    <a:pt x="0" y="21"/>
                    <a:pt x="49" y="66"/>
                  </a:cubicBezTo>
                  <a:cubicBezTo>
                    <a:pt x="55" y="42"/>
                    <a:pt x="76" y="21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7" name="Google Shape;5147;p36"/>
            <p:cNvSpPr/>
            <p:nvPr/>
          </p:nvSpPr>
          <p:spPr>
            <a:xfrm>
              <a:off x="5441750" y="780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8" name="Google Shape;5148;p36"/>
            <p:cNvSpPr/>
            <p:nvPr/>
          </p:nvSpPr>
          <p:spPr>
            <a:xfrm>
              <a:off x="5545925" y="683675"/>
              <a:ext cx="2550" cy="925"/>
            </a:xfrm>
            <a:custGeom>
              <a:avLst/>
              <a:gdLst/>
              <a:ahLst/>
              <a:cxnLst/>
              <a:rect l="l" t="t" r="r" b="b"/>
              <a:pathLst>
                <a:path w="102" h="37" extrusionOk="0">
                  <a:moveTo>
                    <a:pt x="53" y="0"/>
                  </a:moveTo>
                  <a:cubicBezTo>
                    <a:pt x="29" y="3"/>
                    <a:pt x="0" y="3"/>
                    <a:pt x="4" y="21"/>
                  </a:cubicBezTo>
                  <a:cubicBezTo>
                    <a:pt x="4" y="32"/>
                    <a:pt x="16" y="36"/>
                    <a:pt x="30" y="36"/>
                  </a:cubicBezTo>
                  <a:cubicBezTo>
                    <a:pt x="34" y="36"/>
                    <a:pt x="38" y="36"/>
                    <a:pt x="42" y="35"/>
                  </a:cubicBezTo>
                  <a:cubicBezTo>
                    <a:pt x="70" y="35"/>
                    <a:pt x="95" y="32"/>
                    <a:pt x="98" y="18"/>
                  </a:cubicBezTo>
                  <a:cubicBezTo>
                    <a:pt x="101" y="3"/>
                    <a:pt x="70" y="3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9" name="Google Shape;5149;p36"/>
            <p:cNvSpPr/>
            <p:nvPr/>
          </p:nvSpPr>
          <p:spPr>
            <a:xfrm>
              <a:off x="5503775" y="784450"/>
              <a:ext cx="2375" cy="900"/>
            </a:xfrm>
            <a:custGeom>
              <a:avLst/>
              <a:gdLst/>
              <a:ahLst/>
              <a:cxnLst/>
              <a:rect l="l" t="t" r="r" b="b"/>
              <a:pathLst>
                <a:path w="95" h="36" extrusionOk="0">
                  <a:moveTo>
                    <a:pt x="42" y="1"/>
                  </a:moveTo>
                  <a:cubicBezTo>
                    <a:pt x="24" y="1"/>
                    <a:pt x="0" y="4"/>
                    <a:pt x="4" y="15"/>
                  </a:cubicBezTo>
                  <a:cubicBezTo>
                    <a:pt x="4" y="32"/>
                    <a:pt x="29" y="36"/>
                    <a:pt x="56" y="36"/>
                  </a:cubicBezTo>
                  <a:cubicBezTo>
                    <a:pt x="74" y="36"/>
                    <a:pt x="91" y="28"/>
                    <a:pt x="94" y="18"/>
                  </a:cubicBezTo>
                  <a:cubicBezTo>
                    <a:pt x="87" y="4"/>
                    <a:pt x="66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0" name="Google Shape;5150;p36"/>
            <p:cNvSpPr/>
            <p:nvPr/>
          </p:nvSpPr>
          <p:spPr>
            <a:xfrm>
              <a:off x="5508975" y="724450"/>
              <a:ext cx="2300" cy="875"/>
            </a:xfrm>
            <a:custGeom>
              <a:avLst/>
              <a:gdLst/>
              <a:ahLst/>
              <a:cxnLst/>
              <a:rect l="l" t="t" r="r" b="b"/>
              <a:pathLst>
                <a:path w="92" h="35" extrusionOk="0">
                  <a:moveTo>
                    <a:pt x="45" y="0"/>
                  </a:moveTo>
                  <a:cubicBezTo>
                    <a:pt x="25" y="0"/>
                    <a:pt x="0" y="4"/>
                    <a:pt x="0" y="17"/>
                  </a:cubicBezTo>
                  <a:cubicBezTo>
                    <a:pt x="0" y="28"/>
                    <a:pt x="25" y="31"/>
                    <a:pt x="45" y="34"/>
                  </a:cubicBezTo>
                  <a:cubicBezTo>
                    <a:pt x="66" y="31"/>
                    <a:pt x="91" y="31"/>
                    <a:pt x="91" y="14"/>
                  </a:cubicBezTo>
                  <a:cubicBezTo>
                    <a:pt x="87" y="4"/>
                    <a:pt x="63" y="4"/>
                    <a:pt x="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1" name="Google Shape;5151;p36"/>
            <p:cNvSpPr/>
            <p:nvPr/>
          </p:nvSpPr>
          <p:spPr>
            <a:xfrm>
              <a:off x="5508725" y="856625"/>
              <a:ext cx="2350" cy="800"/>
            </a:xfrm>
            <a:custGeom>
              <a:avLst/>
              <a:gdLst/>
              <a:ahLst/>
              <a:cxnLst/>
              <a:rect l="l" t="t" r="r" b="b"/>
              <a:pathLst>
                <a:path w="94" h="32" extrusionOk="0">
                  <a:moveTo>
                    <a:pt x="60" y="1"/>
                  </a:moveTo>
                  <a:cubicBezTo>
                    <a:pt x="35" y="4"/>
                    <a:pt x="7" y="11"/>
                    <a:pt x="4" y="21"/>
                  </a:cubicBezTo>
                  <a:cubicBezTo>
                    <a:pt x="1" y="31"/>
                    <a:pt x="28" y="31"/>
                    <a:pt x="45" y="31"/>
                  </a:cubicBezTo>
                  <a:cubicBezTo>
                    <a:pt x="66" y="31"/>
                    <a:pt x="90" y="31"/>
                    <a:pt x="94" y="17"/>
                  </a:cubicBezTo>
                  <a:cubicBezTo>
                    <a:pt x="94" y="7"/>
                    <a:pt x="73" y="1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2" name="Google Shape;5152;p36"/>
            <p:cNvSpPr/>
            <p:nvPr/>
          </p:nvSpPr>
          <p:spPr>
            <a:xfrm>
              <a:off x="5434125" y="704575"/>
              <a:ext cx="2375" cy="650"/>
            </a:xfrm>
            <a:custGeom>
              <a:avLst/>
              <a:gdLst/>
              <a:ahLst/>
              <a:cxnLst/>
              <a:rect l="l" t="t" r="r" b="b"/>
              <a:pathLst>
                <a:path w="95" h="26" extrusionOk="0">
                  <a:moveTo>
                    <a:pt x="78" y="0"/>
                  </a:moveTo>
                  <a:cubicBezTo>
                    <a:pt x="65" y="0"/>
                    <a:pt x="43" y="6"/>
                    <a:pt x="0" y="18"/>
                  </a:cubicBezTo>
                  <a:cubicBezTo>
                    <a:pt x="20" y="24"/>
                    <a:pt x="41" y="26"/>
                    <a:pt x="60" y="26"/>
                  </a:cubicBezTo>
                  <a:cubicBezTo>
                    <a:pt x="72" y="26"/>
                    <a:pt x="84" y="25"/>
                    <a:pt x="94" y="25"/>
                  </a:cubicBezTo>
                  <a:cubicBezTo>
                    <a:pt x="93" y="8"/>
                    <a:pt x="92" y="0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3" name="Google Shape;5153;p36"/>
            <p:cNvSpPr/>
            <p:nvPr/>
          </p:nvSpPr>
          <p:spPr>
            <a:xfrm>
              <a:off x="5436475" y="705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4" name="Google Shape;5154;p36"/>
            <p:cNvSpPr/>
            <p:nvPr/>
          </p:nvSpPr>
          <p:spPr>
            <a:xfrm>
              <a:off x="5527675" y="724950"/>
              <a:ext cx="2925" cy="1325"/>
            </a:xfrm>
            <a:custGeom>
              <a:avLst/>
              <a:gdLst/>
              <a:ahLst/>
              <a:cxnLst/>
              <a:rect l="l" t="t" r="r" b="b"/>
              <a:pathLst>
                <a:path w="117" h="53" extrusionOk="0">
                  <a:moveTo>
                    <a:pt x="40" y="0"/>
                  </a:moveTo>
                  <a:cubicBezTo>
                    <a:pt x="24" y="0"/>
                    <a:pt x="11" y="3"/>
                    <a:pt x="5" y="14"/>
                  </a:cubicBezTo>
                  <a:cubicBezTo>
                    <a:pt x="1" y="24"/>
                    <a:pt x="14" y="27"/>
                    <a:pt x="29" y="27"/>
                  </a:cubicBezTo>
                  <a:cubicBezTo>
                    <a:pt x="36" y="27"/>
                    <a:pt x="44" y="26"/>
                    <a:pt x="51" y="25"/>
                  </a:cubicBezTo>
                  <a:lnTo>
                    <a:pt x="51" y="25"/>
                  </a:lnTo>
                  <a:cubicBezTo>
                    <a:pt x="72" y="32"/>
                    <a:pt x="40" y="53"/>
                    <a:pt x="75" y="53"/>
                  </a:cubicBezTo>
                  <a:cubicBezTo>
                    <a:pt x="106" y="53"/>
                    <a:pt x="109" y="35"/>
                    <a:pt x="113" y="25"/>
                  </a:cubicBezTo>
                  <a:cubicBezTo>
                    <a:pt x="117" y="11"/>
                    <a:pt x="103" y="4"/>
                    <a:pt x="82" y="4"/>
                  </a:cubicBezTo>
                  <a:cubicBezTo>
                    <a:pt x="69" y="3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5" name="Google Shape;5155;p36"/>
            <p:cNvSpPr/>
            <p:nvPr/>
          </p:nvSpPr>
          <p:spPr>
            <a:xfrm>
              <a:off x="5413750" y="746925"/>
              <a:ext cx="2450" cy="650"/>
            </a:xfrm>
            <a:custGeom>
              <a:avLst/>
              <a:gdLst/>
              <a:ahLst/>
              <a:cxnLst/>
              <a:rect l="l" t="t" r="r" b="b"/>
              <a:pathLst>
                <a:path w="98" h="26" extrusionOk="0">
                  <a:moveTo>
                    <a:pt x="38" y="0"/>
                  </a:moveTo>
                  <a:cubicBezTo>
                    <a:pt x="30" y="0"/>
                    <a:pt x="22" y="1"/>
                    <a:pt x="14" y="3"/>
                  </a:cubicBezTo>
                  <a:cubicBezTo>
                    <a:pt x="3" y="6"/>
                    <a:pt x="0" y="13"/>
                    <a:pt x="8" y="17"/>
                  </a:cubicBezTo>
                  <a:cubicBezTo>
                    <a:pt x="20" y="23"/>
                    <a:pt x="33" y="26"/>
                    <a:pt x="47" y="26"/>
                  </a:cubicBezTo>
                  <a:cubicBezTo>
                    <a:pt x="62" y="26"/>
                    <a:pt x="79" y="22"/>
                    <a:pt x="98" y="17"/>
                  </a:cubicBezTo>
                  <a:cubicBezTo>
                    <a:pt x="77" y="7"/>
                    <a:pt x="59" y="0"/>
                    <a:pt x="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6" name="Google Shape;5156;p36"/>
            <p:cNvSpPr/>
            <p:nvPr/>
          </p:nvSpPr>
          <p:spPr>
            <a:xfrm>
              <a:off x="5461800" y="724475"/>
              <a:ext cx="3400" cy="550"/>
            </a:xfrm>
            <a:custGeom>
              <a:avLst/>
              <a:gdLst/>
              <a:ahLst/>
              <a:cxnLst/>
              <a:rect l="l" t="t" r="r" b="b"/>
              <a:pathLst>
                <a:path w="136" h="22" extrusionOk="0">
                  <a:moveTo>
                    <a:pt x="84" y="0"/>
                  </a:moveTo>
                  <a:cubicBezTo>
                    <a:pt x="57" y="0"/>
                    <a:pt x="30" y="4"/>
                    <a:pt x="1" y="6"/>
                  </a:cubicBezTo>
                  <a:cubicBezTo>
                    <a:pt x="27" y="15"/>
                    <a:pt x="50" y="22"/>
                    <a:pt x="73" y="22"/>
                  </a:cubicBezTo>
                  <a:cubicBezTo>
                    <a:pt x="93" y="22"/>
                    <a:pt x="113" y="17"/>
                    <a:pt x="136" y="6"/>
                  </a:cubicBezTo>
                  <a:cubicBezTo>
                    <a:pt x="118" y="2"/>
                    <a:pt x="101" y="0"/>
                    <a:pt x="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7" name="Google Shape;5157;p36"/>
            <p:cNvSpPr/>
            <p:nvPr/>
          </p:nvSpPr>
          <p:spPr>
            <a:xfrm>
              <a:off x="5525625" y="726100"/>
              <a:ext cx="2200" cy="800"/>
            </a:xfrm>
            <a:custGeom>
              <a:avLst/>
              <a:gdLst/>
              <a:ahLst/>
              <a:cxnLst/>
              <a:rect l="l" t="t" r="r" b="b"/>
              <a:pathLst>
                <a:path w="88" h="32" extrusionOk="0">
                  <a:moveTo>
                    <a:pt x="60" y="0"/>
                  </a:moveTo>
                  <a:cubicBezTo>
                    <a:pt x="32" y="0"/>
                    <a:pt x="1" y="0"/>
                    <a:pt x="18" y="24"/>
                  </a:cubicBezTo>
                  <a:cubicBezTo>
                    <a:pt x="32" y="26"/>
                    <a:pt x="47" y="32"/>
                    <a:pt x="60" y="32"/>
                  </a:cubicBezTo>
                  <a:cubicBezTo>
                    <a:pt x="69" y="32"/>
                    <a:pt x="77" y="29"/>
                    <a:pt x="84" y="21"/>
                  </a:cubicBezTo>
                  <a:cubicBezTo>
                    <a:pt x="87" y="10"/>
                    <a:pt x="74" y="3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8" name="Google Shape;5158;p36"/>
            <p:cNvSpPr/>
            <p:nvPr/>
          </p:nvSpPr>
          <p:spPr>
            <a:xfrm>
              <a:off x="5526075" y="726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9" name="Google Shape;5159;p36"/>
            <p:cNvSpPr/>
            <p:nvPr/>
          </p:nvSpPr>
          <p:spPr>
            <a:xfrm>
              <a:off x="5508125" y="786800"/>
              <a:ext cx="2800" cy="525"/>
            </a:xfrm>
            <a:custGeom>
              <a:avLst/>
              <a:gdLst/>
              <a:ahLst/>
              <a:cxnLst/>
              <a:rect l="l" t="t" r="r" b="b"/>
              <a:pathLst>
                <a:path w="112" h="21" extrusionOk="0">
                  <a:moveTo>
                    <a:pt x="43" y="0"/>
                  </a:moveTo>
                  <a:cubicBezTo>
                    <a:pt x="29" y="0"/>
                    <a:pt x="14" y="2"/>
                    <a:pt x="0" y="4"/>
                  </a:cubicBezTo>
                  <a:lnTo>
                    <a:pt x="0" y="18"/>
                  </a:lnTo>
                  <a:cubicBezTo>
                    <a:pt x="31" y="18"/>
                    <a:pt x="63" y="21"/>
                    <a:pt x="111" y="21"/>
                  </a:cubicBezTo>
                  <a:cubicBezTo>
                    <a:pt x="87" y="5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0" name="Google Shape;5160;p36"/>
            <p:cNvSpPr/>
            <p:nvPr/>
          </p:nvSpPr>
          <p:spPr>
            <a:xfrm>
              <a:off x="5419475" y="758500"/>
              <a:ext cx="2375" cy="850"/>
            </a:xfrm>
            <a:custGeom>
              <a:avLst/>
              <a:gdLst/>
              <a:ahLst/>
              <a:cxnLst/>
              <a:rect l="l" t="t" r="r" b="b"/>
              <a:pathLst>
                <a:path w="95" h="34" extrusionOk="0">
                  <a:moveTo>
                    <a:pt x="42" y="1"/>
                  </a:moveTo>
                  <a:cubicBezTo>
                    <a:pt x="28" y="1"/>
                    <a:pt x="16" y="3"/>
                    <a:pt x="8" y="12"/>
                  </a:cubicBezTo>
                  <a:cubicBezTo>
                    <a:pt x="0" y="22"/>
                    <a:pt x="8" y="33"/>
                    <a:pt x="21" y="33"/>
                  </a:cubicBezTo>
                  <a:cubicBezTo>
                    <a:pt x="24" y="33"/>
                    <a:pt x="26" y="33"/>
                    <a:pt x="28" y="33"/>
                  </a:cubicBezTo>
                  <a:cubicBezTo>
                    <a:pt x="54" y="33"/>
                    <a:pt x="62" y="18"/>
                    <a:pt x="94" y="5"/>
                  </a:cubicBezTo>
                  <a:cubicBezTo>
                    <a:pt x="74" y="3"/>
                    <a:pt x="57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1" name="Google Shape;5161;p36"/>
            <p:cNvSpPr/>
            <p:nvPr/>
          </p:nvSpPr>
          <p:spPr>
            <a:xfrm>
              <a:off x="5658175" y="865300"/>
              <a:ext cx="3875" cy="875"/>
            </a:xfrm>
            <a:custGeom>
              <a:avLst/>
              <a:gdLst/>
              <a:ahLst/>
              <a:cxnLst/>
              <a:rect l="l" t="t" r="r" b="b"/>
              <a:pathLst>
                <a:path w="155" h="35" extrusionOk="0">
                  <a:moveTo>
                    <a:pt x="138" y="1"/>
                  </a:moveTo>
                  <a:cubicBezTo>
                    <a:pt x="123" y="1"/>
                    <a:pt x="101" y="9"/>
                    <a:pt x="83" y="9"/>
                  </a:cubicBezTo>
                  <a:cubicBezTo>
                    <a:pt x="79" y="9"/>
                    <a:pt x="76" y="8"/>
                    <a:pt x="73" y="7"/>
                  </a:cubicBezTo>
                  <a:lnTo>
                    <a:pt x="56" y="7"/>
                  </a:lnTo>
                  <a:cubicBezTo>
                    <a:pt x="48" y="4"/>
                    <a:pt x="40" y="2"/>
                    <a:pt x="32" y="2"/>
                  </a:cubicBezTo>
                  <a:cubicBezTo>
                    <a:pt x="23" y="2"/>
                    <a:pt x="14" y="5"/>
                    <a:pt x="7" y="11"/>
                  </a:cubicBezTo>
                  <a:cubicBezTo>
                    <a:pt x="0" y="17"/>
                    <a:pt x="3" y="24"/>
                    <a:pt x="14" y="28"/>
                  </a:cubicBezTo>
                  <a:cubicBezTo>
                    <a:pt x="22" y="32"/>
                    <a:pt x="28" y="34"/>
                    <a:pt x="34" y="34"/>
                  </a:cubicBezTo>
                  <a:cubicBezTo>
                    <a:pt x="47" y="34"/>
                    <a:pt x="56" y="27"/>
                    <a:pt x="66" y="24"/>
                  </a:cubicBezTo>
                  <a:cubicBezTo>
                    <a:pt x="70" y="24"/>
                    <a:pt x="74" y="24"/>
                    <a:pt x="79" y="24"/>
                  </a:cubicBezTo>
                  <a:cubicBezTo>
                    <a:pt x="94" y="24"/>
                    <a:pt x="111" y="25"/>
                    <a:pt x="125" y="25"/>
                  </a:cubicBezTo>
                  <a:cubicBezTo>
                    <a:pt x="142" y="25"/>
                    <a:pt x="154" y="23"/>
                    <a:pt x="152" y="11"/>
                  </a:cubicBezTo>
                  <a:cubicBezTo>
                    <a:pt x="151" y="3"/>
                    <a:pt x="146" y="1"/>
                    <a:pt x="1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2" name="Google Shape;5162;p36"/>
            <p:cNvSpPr/>
            <p:nvPr/>
          </p:nvSpPr>
          <p:spPr>
            <a:xfrm>
              <a:off x="5696950" y="865200"/>
              <a:ext cx="2000" cy="725"/>
            </a:xfrm>
            <a:custGeom>
              <a:avLst/>
              <a:gdLst/>
              <a:ahLst/>
              <a:cxnLst/>
              <a:rect l="l" t="t" r="r" b="b"/>
              <a:pathLst>
                <a:path w="80" h="29" extrusionOk="0">
                  <a:moveTo>
                    <a:pt x="38" y="1"/>
                  </a:moveTo>
                  <a:cubicBezTo>
                    <a:pt x="20" y="1"/>
                    <a:pt x="4" y="7"/>
                    <a:pt x="4" y="15"/>
                  </a:cubicBezTo>
                  <a:cubicBezTo>
                    <a:pt x="1" y="27"/>
                    <a:pt x="11" y="29"/>
                    <a:pt x="25" y="29"/>
                  </a:cubicBezTo>
                  <a:cubicBezTo>
                    <a:pt x="31" y="29"/>
                    <a:pt x="39" y="28"/>
                    <a:pt x="45" y="28"/>
                  </a:cubicBezTo>
                  <a:cubicBezTo>
                    <a:pt x="55" y="28"/>
                    <a:pt x="79" y="28"/>
                    <a:pt x="73" y="18"/>
                  </a:cubicBezTo>
                  <a:cubicBezTo>
                    <a:pt x="69" y="7"/>
                    <a:pt x="55" y="1"/>
                    <a:pt x="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3" name="Google Shape;5163;p36"/>
            <p:cNvSpPr/>
            <p:nvPr/>
          </p:nvSpPr>
          <p:spPr>
            <a:xfrm>
              <a:off x="5651475" y="680900"/>
              <a:ext cx="1425" cy="975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18" y="0"/>
                  </a:moveTo>
                  <a:cubicBezTo>
                    <a:pt x="4" y="0"/>
                    <a:pt x="1" y="10"/>
                    <a:pt x="4" y="18"/>
                  </a:cubicBezTo>
                  <a:cubicBezTo>
                    <a:pt x="4" y="28"/>
                    <a:pt x="7" y="35"/>
                    <a:pt x="32" y="39"/>
                  </a:cubicBezTo>
                  <a:cubicBezTo>
                    <a:pt x="46" y="35"/>
                    <a:pt x="57" y="31"/>
                    <a:pt x="53" y="24"/>
                  </a:cubicBezTo>
                  <a:cubicBezTo>
                    <a:pt x="49" y="14"/>
                    <a:pt x="46" y="0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4" name="Google Shape;5164;p36"/>
            <p:cNvSpPr/>
            <p:nvPr/>
          </p:nvSpPr>
          <p:spPr>
            <a:xfrm>
              <a:off x="5512825" y="856450"/>
              <a:ext cx="1450" cy="825"/>
            </a:xfrm>
            <a:custGeom>
              <a:avLst/>
              <a:gdLst/>
              <a:ahLst/>
              <a:cxnLst/>
              <a:rect l="l" t="t" r="r" b="b"/>
              <a:pathLst>
                <a:path w="58" h="33" extrusionOk="0">
                  <a:moveTo>
                    <a:pt x="37" y="0"/>
                  </a:moveTo>
                  <a:cubicBezTo>
                    <a:pt x="16" y="0"/>
                    <a:pt x="6" y="11"/>
                    <a:pt x="3" y="18"/>
                  </a:cubicBezTo>
                  <a:cubicBezTo>
                    <a:pt x="0" y="26"/>
                    <a:pt x="7" y="33"/>
                    <a:pt x="17" y="33"/>
                  </a:cubicBezTo>
                  <a:cubicBezTo>
                    <a:pt x="19" y="33"/>
                    <a:pt x="21" y="32"/>
                    <a:pt x="24" y="32"/>
                  </a:cubicBezTo>
                  <a:cubicBezTo>
                    <a:pt x="41" y="32"/>
                    <a:pt x="55" y="24"/>
                    <a:pt x="58" y="11"/>
                  </a:cubicBezTo>
                  <a:cubicBezTo>
                    <a:pt x="51" y="8"/>
                    <a:pt x="45" y="0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5" name="Google Shape;5165;p36"/>
            <p:cNvSpPr/>
            <p:nvPr/>
          </p:nvSpPr>
          <p:spPr>
            <a:xfrm>
              <a:off x="5507425" y="728425"/>
              <a:ext cx="1575" cy="750"/>
            </a:xfrm>
            <a:custGeom>
              <a:avLst/>
              <a:gdLst/>
              <a:ahLst/>
              <a:cxnLst/>
              <a:rect l="l" t="t" r="r" b="b"/>
              <a:pathLst>
                <a:path w="63" h="30" extrusionOk="0">
                  <a:moveTo>
                    <a:pt x="28" y="0"/>
                  </a:moveTo>
                  <a:cubicBezTo>
                    <a:pt x="11" y="4"/>
                    <a:pt x="0" y="11"/>
                    <a:pt x="3" y="18"/>
                  </a:cubicBezTo>
                  <a:cubicBezTo>
                    <a:pt x="7" y="23"/>
                    <a:pt x="17" y="29"/>
                    <a:pt x="28" y="29"/>
                  </a:cubicBezTo>
                  <a:cubicBezTo>
                    <a:pt x="30" y="29"/>
                    <a:pt x="33" y="29"/>
                    <a:pt x="35" y="29"/>
                  </a:cubicBezTo>
                  <a:cubicBezTo>
                    <a:pt x="53" y="29"/>
                    <a:pt x="62" y="24"/>
                    <a:pt x="62" y="11"/>
                  </a:cubicBezTo>
                  <a:cubicBezTo>
                    <a:pt x="56" y="4"/>
                    <a:pt x="45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6" name="Google Shape;5166;p36"/>
            <p:cNvSpPr/>
            <p:nvPr/>
          </p:nvSpPr>
          <p:spPr>
            <a:xfrm>
              <a:off x="5404125" y="850900"/>
              <a:ext cx="1400" cy="550"/>
            </a:xfrm>
            <a:custGeom>
              <a:avLst/>
              <a:gdLst/>
              <a:ahLst/>
              <a:cxnLst/>
              <a:rect l="l" t="t" r="r" b="b"/>
              <a:pathLst>
                <a:path w="56" h="22" extrusionOk="0">
                  <a:moveTo>
                    <a:pt x="25" y="1"/>
                  </a:moveTo>
                  <a:cubicBezTo>
                    <a:pt x="14" y="1"/>
                    <a:pt x="0" y="7"/>
                    <a:pt x="4" y="14"/>
                  </a:cubicBezTo>
                  <a:cubicBezTo>
                    <a:pt x="7" y="21"/>
                    <a:pt x="25" y="21"/>
                    <a:pt x="39" y="21"/>
                  </a:cubicBezTo>
                  <a:cubicBezTo>
                    <a:pt x="49" y="21"/>
                    <a:pt x="55" y="17"/>
                    <a:pt x="55" y="11"/>
                  </a:cubicBezTo>
                  <a:cubicBezTo>
                    <a:pt x="52" y="4"/>
                    <a:pt x="42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7" name="Google Shape;5167;p36"/>
            <p:cNvSpPr/>
            <p:nvPr/>
          </p:nvSpPr>
          <p:spPr>
            <a:xfrm>
              <a:off x="5640625" y="679500"/>
              <a:ext cx="1600" cy="775"/>
            </a:xfrm>
            <a:custGeom>
              <a:avLst/>
              <a:gdLst/>
              <a:ahLst/>
              <a:cxnLst/>
              <a:rect l="l" t="t" r="r" b="b"/>
              <a:pathLst>
                <a:path w="64" h="31" extrusionOk="0">
                  <a:moveTo>
                    <a:pt x="12" y="1"/>
                  </a:moveTo>
                  <a:cubicBezTo>
                    <a:pt x="12" y="11"/>
                    <a:pt x="1" y="21"/>
                    <a:pt x="22" y="29"/>
                  </a:cubicBezTo>
                  <a:cubicBezTo>
                    <a:pt x="25" y="30"/>
                    <a:pt x="28" y="30"/>
                    <a:pt x="31" y="30"/>
                  </a:cubicBezTo>
                  <a:cubicBezTo>
                    <a:pt x="38" y="30"/>
                    <a:pt x="45" y="28"/>
                    <a:pt x="50" y="25"/>
                  </a:cubicBezTo>
                  <a:cubicBezTo>
                    <a:pt x="63" y="11"/>
                    <a:pt x="46" y="4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8" name="Google Shape;5168;p36"/>
            <p:cNvSpPr/>
            <p:nvPr/>
          </p:nvSpPr>
          <p:spPr>
            <a:xfrm>
              <a:off x="5553200" y="682375"/>
              <a:ext cx="1425" cy="700"/>
            </a:xfrm>
            <a:custGeom>
              <a:avLst/>
              <a:gdLst/>
              <a:ahLst/>
              <a:cxnLst/>
              <a:rect l="l" t="t" r="r" b="b"/>
              <a:pathLst>
                <a:path w="57" h="28" extrusionOk="0">
                  <a:moveTo>
                    <a:pt x="33" y="0"/>
                  </a:moveTo>
                  <a:cubicBezTo>
                    <a:pt x="15" y="0"/>
                    <a:pt x="1" y="4"/>
                    <a:pt x="1" y="14"/>
                  </a:cubicBezTo>
                  <a:cubicBezTo>
                    <a:pt x="1" y="25"/>
                    <a:pt x="15" y="28"/>
                    <a:pt x="29" y="28"/>
                  </a:cubicBezTo>
                  <a:cubicBezTo>
                    <a:pt x="46" y="28"/>
                    <a:pt x="57" y="21"/>
                    <a:pt x="57" y="18"/>
                  </a:cubicBezTo>
                  <a:cubicBezTo>
                    <a:pt x="57" y="4"/>
                    <a:pt x="46" y="0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9" name="Google Shape;5169;p36"/>
            <p:cNvSpPr/>
            <p:nvPr/>
          </p:nvSpPr>
          <p:spPr>
            <a:xfrm>
              <a:off x="5592425" y="686875"/>
              <a:ext cx="1600" cy="675"/>
            </a:xfrm>
            <a:custGeom>
              <a:avLst/>
              <a:gdLst/>
              <a:ahLst/>
              <a:cxnLst/>
              <a:rect l="l" t="t" r="r" b="b"/>
              <a:pathLst>
                <a:path w="64" h="27" extrusionOk="0">
                  <a:moveTo>
                    <a:pt x="35" y="0"/>
                  </a:moveTo>
                  <a:cubicBezTo>
                    <a:pt x="21" y="0"/>
                    <a:pt x="4" y="4"/>
                    <a:pt x="4" y="14"/>
                  </a:cubicBezTo>
                  <a:cubicBezTo>
                    <a:pt x="1" y="21"/>
                    <a:pt x="17" y="25"/>
                    <a:pt x="31" y="25"/>
                  </a:cubicBezTo>
                  <a:cubicBezTo>
                    <a:pt x="35" y="26"/>
                    <a:pt x="38" y="26"/>
                    <a:pt x="41" y="26"/>
                  </a:cubicBezTo>
                  <a:cubicBezTo>
                    <a:pt x="55" y="26"/>
                    <a:pt x="63" y="19"/>
                    <a:pt x="63" y="11"/>
                  </a:cubicBezTo>
                  <a:cubicBezTo>
                    <a:pt x="63" y="4"/>
                    <a:pt x="56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0" name="Google Shape;5170;p36"/>
            <p:cNvSpPr/>
            <p:nvPr/>
          </p:nvSpPr>
          <p:spPr>
            <a:xfrm>
              <a:off x="5601600" y="861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1" name="Google Shape;5171;p36"/>
            <p:cNvSpPr/>
            <p:nvPr/>
          </p:nvSpPr>
          <p:spPr>
            <a:xfrm>
              <a:off x="5477825" y="862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2" name="Google Shape;5172;p36"/>
            <p:cNvSpPr/>
            <p:nvPr/>
          </p:nvSpPr>
          <p:spPr>
            <a:xfrm>
              <a:off x="5606725" y="685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3" name="Google Shape;5173;p36"/>
            <p:cNvSpPr/>
            <p:nvPr/>
          </p:nvSpPr>
          <p:spPr>
            <a:xfrm>
              <a:off x="5740650" y="858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4" name="Google Shape;5174;p36"/>
            <p:cNvSpPr/>
            <p:nvPr/>
          </p:nvSpPr>
          <p:spPr>
            <a:xfrm>
              <a:off x="5584950" y="853975"/>
              <a:ext cx="3350" cy="925"/>
            </a:xfrm>
            <a:custGeom>
              <a:avLst/>
              <a:gdLst/>
              <a:ahLst/>
              <a:cxnLst/>
              <a:rect l="l" t="t" r="r" b="b"/>
              <a:pathLst>
                <a:path w="134" h="37" extrusionOk="0">
                  <a:moveTo>
                    <a:pt x="68" y="1"/>
                  </a:moveTo>
                  <a:cubicBezTo>
                    <a:pt x="43" y="1"/>
                    <a:pt x="20" y="9"/>
                    <a:pt x="1" y="27"/>
                  </a:cubicBezTo>
                  <a:cubicBezTo>
                    <a:pt x="28" y="31"/>
                    <a:pt x="52" y="36"/>
                    <a:pt x="76" y="36"/>
                  </a:cubicBezTo>
                  <a:cubicBezTo>
                    <a:pt x="92" y="36"/>
                    <a:pt x="107" y="34"/>
                    <a:pt x="122" y="27"/>
                  </a:cubicBezTo>
                  <a:cubicBezTo>
                    <a:pt x="133" y="19"/>
                    <a:pt x="126" y="12"/>
                    <a:pt x="116" y="9"/>
                  </a:cubicBezTo>
                  <a:cubicBezTo>
                    <a:pt x="99" y="4"/>
                    <a:pt x="83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5" name="Google Shape;5175;p36"/>
            <p:cNvSpPr/>
            <p:nvPr/>
          </p:nvSpPr>
          <p:spPr>
            <a:xfrm>
              <a:off x="5619375" y="861200"/>
              <a:ext cx="1425" cy="825"/>
            </a:xfrm>
            <a:custGeom>
              <a:avLst/>
              <a:gdLst/>
              <a:ahLst/>
              <a:cxnLst/>
              <a:rect l="l" t="t" r="r" b="b"/>
              <a:pathLst>
                <a:path w="57" h="33" extrusionOk="0">
                  <a:moveTo>
                    <a:pt x="32" y="1"/>
                  </a:moveTo>
                  <a:cubicBezTo>
                    <a:pt x="15" y="1"/>
                    <a:pt x="1" y="5"/>
                    <a:pt x="1" y="15"/>
                  </a:cubicBezTo>
                  <a:cubicBezTo>
                    <a:pt x="5" y="26"/>
                    <a:pt x="12" y="32"/>
                    <a:pt x="32" y="32"/>
                  </a:cubicBezTo>
                  <a:cubicBezTo>
                    <a:pt x="47" y="32"/>
                    <a:pt x="53" y="29"/>
                    <a:pt x="57" y="22"/>
                  </a:cubicBezTo>
                  <a:cubicBezTo>
                    <a:pt x="53" y="12"/>
                    <a:pt x="53" y="5"/>
                    <a:pt x="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6" name="Google Shape;5176;p36"/>
            <p:cNvSpPr/>
            <p:nvPr/>
          </p:nvSpPr>
          <p:spPr>
            <a:xfrm>
              <a:off x="5816975" y="856525"/>
              <a:ext cx="2175" cy="725"/>
            </a:xfrm>
            <a:custGeom>
              <a:avLst/>
              <a:gdLst/>
              <a:ahLst/>
              <a:cxnLst/>
              <a:rect l="l" t="t" r="r" b="b"/>
              <a:pathLst>
                <a:path w="87" h="29" extrusionOk="0">
                  <a:moveTo>
                    <a:pt x="35" y="0"/>
                  </a:moveTo>
                  <a:cubicBezTo>
                    <a:pt x="18" y="5"/>
                    <a:pt x="0" y="8"/>
                    <a:pt x="4" y="15"/>
                  </a:cubicBezTo>
                  <a:cubicBezTo>
                    <a:pt x="6" y="27"/>
                    <a:pt x="22" y="29"/>
                    <a:pt x="38" y="29"/>
                  </a:cubicBezTo>
                  <a:cubicBezTo>
                    <a:pt x="44" y="29"/>
                    <a:pt x="50" y="29"/>
                    <a:pt x="56" y="29"/>
                  </a:cubicBezTo>
                  <a:cubicBezTo>
                    <a:pt x="69" y="25"/>
                    <a:pt x="87" y="25"/>
                    <a:pt x="87" y="15"/>
                  </a:cubicBezTo>
                  <a:cubicBezTo>
                    <a:pt x="77" y="0"/>
                    <a:pt x="56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7" name="Google Shape;5177;p36"/>
            <p:cNvSpPr/>
            <p:nvPr/>
          </p:nvSpPr>
          <p:spPr>
            <a:xfrm>
              <a:off x="5474100" y="738125"/>
              <a:ext cx="1950" cy="925"/>
            </a:xfrm>
            <a:custGeom>
              <a:avLst/>
              <a:gdLst/>
              <a:ahLst/>
              <a:cxnLst/>
              <a:rect l="l" t="t" r="r" b="b"/>
              <a:pathLst>
                <a:path w="78" h="37" extrusionOk="0">
                  <a:moveTo>
                    <a:pt x="45" y="0"/>
                  </a:moveTo>
                  <a:cubicBezTo>
                    <a:pt x="42" y="0"/>
                    <a:pt x="39" y="1"/>
                    <a:pt x="36" y="1"/>
                  </a:cubicBezTo>
                  <a:cubicBezTo>
                    <a:pt x="15" y="1"/>
                    <a:pt x="1" y="8"/>
                    <a:pt x="4" y="22"/>
                  </a:cubicBezTo>
                  <a:cubicBezTo>
                    <a:pt x="8" y="28"/>
                    <a:pt x="18" y="37"/>
                    <a:pt x="37" y="37"/>
                  </a:cubicBezTo>
                  <a:cubicBezTo>
                    <a:pt x="40" y="37"/>
                    <a:pt x="43" y="37"/>
                    <a:pt x="46" y="36"/>
                  </a:cubicBezTo>
                  <a:cubicBezTo>
                    <a:pt x="63" y="36"/>
                    <a:pt x="77" y="32"/>
                    <a:pt x="77" y="22"/>
                  </a:cubicBezTo>
                  <a:cubicBezTo>
                    <a:pt x="75" y="10"/>
                    <a:pt x="63" y="0"/>
                    <a:pt x="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8" name="Google Shape;5178;p36"/>
            <p:cNvSpPr/>
            <p:nvPr/>
          </p:nvSpPr>
          <p:spPr>
            <a:xfrm>
              <a:off x="5553650" y="855300"/>
              <a:ext cx="1925" cy="650"/>
            </a:xfrm>
            <a:custGeom>
              <a:avLst/>
              <a:gdLst/>
              <a:ahLst/>
              <a:cxnLst/>
              <a:rect l="l" t="t" r="r" b="b"/>
              <a:pathLst>
                <a:path w="77" h="26" extrusionOk="0">
                  <a:moveTo>
                    <a:pt x="37" y="1"/>
                  </a:moveTo>
                  <a:cubicBezTo>
                    <a:pt x="19" y="1"/>
                    <a:pt x="14" y="7"/>
                    <a:pt x="0" y="25"/>
                  </a:cubicBezTo>
                  <a:cubicBezTo>
                    <a:pt x="32" y="25"/>
                    <a:pt x="59" y="22"/>
                    <a:pt x="77" y="4"/>
                  </a:cubicBezTo>
                  <a:cubicBezTo>
                    <a:pt x="59" y="2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9" name="Google Shape;5179;p36"/>
            <p:cNvSpPr/>
            <p:nvPr/>
          </p:nvSpPr>
          <p:spPr>
            <a:xfrm>
              <a:off x="5850875" y="671450"/>
              <a:ext cx="39425" cy="4375"/>
            </a:xfrm>
            <a:custGeom>
              <a:avLst/>
              <a:gdLst/>
              <a:ahLst/>
              <a:cxnLst/>
              <a:rect l="l" t="t" r="r" b="b"/>
              <a:pathLst>
                <a:path w="1577" h="175" extrusionOk="0">
                  <a:moveTo>
                    <a:pt x="1502" y="0"/>
                  </a:moveTo>
                  <a:cubicBezTo>
                    <a:pt x="1458" y="0"/>
                    <a:pt x="1428" y="25"/>
                    <a:pt x="1385" y="28"/>
                  </a:cubicBezTo>
                  <a:cubicBezTo>
                    <a:pt x="1381" y="28"/>
                    <a:pt x="1377" y="28"/>
                    <a:pt x="1372" y="28"/>
                  </a:cubicBezTo>
                  <a:cubicBezTo>
                    <a:pt x="1313" y="28"/>
                    <a:pt x="1256" y="12"/>
                    <a:pt x="1197" y="12"/>
                  </a:cubicBezTo>
                  <a:cubicBezTo>
                    <a:pt x="1179" y="12"/>
                    <a:pt x="1161" y="14"/>
                    <a:pt x="1142" y="18"/>
                  </a:cubicBezTo>
                  <a:cubicBezTo>
                    <a:pt x="1083" y="18"/>
                    <a:pt x="1024" y="18"/>
                    <a:pt x="969" y="28"/>
                  </a:cubicBezTo>
                  <a:cubicBezTo>
                    <a:pt x="883" y="42"/>
                    <a:pt x="788" y="24"/>
                    <a:pt x="712" y="63"/>
                  </a:cubicBezTo>
                  <a:lnTo>
                    <a:pt x="705" y="63"/>
                  </a:lnTo>
                  <a:cubicBezTo>
                    <a:pt x="664" y="61"/>
                    <a:pt x="623" y="60"/>
                    <a:pt x="583" y="60"/>
                  </a:cubicBezTo>
                  <a:cubicBezTo>
                    <a:pt x="529" y="60"/>
                    <a:pt x="475" y="63"/>
                    <a:pt x="420" y="73"/>
                  </a:cubicBezTo>
                  <a:cubicBezTo>
                    <a:pt x="388" y="79"/>
                    <a:pt x="362" y="98"/>
                    <a:pt x="327" y="98"/>
                  </a:cubicBezTo>
                  <a:cubicBezTo>
                    <a:pt x="321" y="98"/>
                    <a:pt x="316" y="98"/>
                    <a:pt x="310" y="97"/>
                  </a:cubicBezTo>
                  <a:cubicBezTo>
                    <a:pt x="301" y="95"/>
                    <a:pt x="293" y="94"/>
                    <a:pt x="286" y="94"/>
                  </a:cubicBezTo>
                  <a:cubicBezTo>
                    <a:pt x="264" y="94"/>
                    <a:pt x="249" y="102"/>
                    <a:pt x="233" y="118"/>
                  </a:cubicBezTo>
                  <a:cubicBezTo>
                    <a:pt x="224" y="128"/>
                    <a:pt x="215" y="133"/>
                    <a:pt x="205" y="133"/>
                  </a:cubicBezTo>
                  <a:cubicBezTo>
                    <a:pt x="193" y="133"/>
                    <a:pt x="182" y="125"/>
                    <a:pt x="175" y="111"/>
                  </a:cubicBezTo>
                  <a:cubicBezTo>
                    <a:pt x="171" y="101"/>
                    <a:pt x="161" y="101"/>
                    <a:pt x="150" y="101"/>
                  </a:cubicBezTo>
                  <a:cubicBezTo>
                    <a:pt x="116" y="101"/>
                    <a:pt x="81" y="101"/>
                    <a:pt x="50" y="104"/>
                  </a:cubicBezTo>
                  <a:cubicBezTo>
                    <a:pt x="32" y="108"/>
                    <a:pt x="1" y="104"/>
                    <a:pt x="4" y="122"/>
                  </a:cubicBezTo>
                  <a:cubicBezTo>
                    <a:pt x="4" y="139"/>
                    <a:pt x="4" y="156"/>
                    <a:pt x="36" y="164"/>
                  </a:cubicBezTo>
                  <a:cubicBezTo>
                    <a:pt x="58" y="170"/>
                    <a:pt x="79" y="174"/>
                    <a:pt x="100" y="174"/>
                  </a:cubicBezTo>
                  <a:cubicBezTo>
                    <a:pt x="112" y="174"/>
                    <a:pt x="124" y="173"/>
                    <a:pt x="136" y="170"/>
                  </a:cubicBezTo>
                  <a:cubicBezTo>
                    <a:pt x="174" y="166"/>
                    <a:pt x="210" y="164"/>
                    <a:pt x="247" y="164"/>
                  </a:cubicBezTo>
                  <a:cubicBezTo>
                    <a:pt x="299" y="164"/>
                    <a:pt x="350" y="168"/>
                    <a:pt x="404" y="173"/>
                  </a:cubicBezTo>
                  <a:cubicBezTo>
                    <a:pt x="409" y="174"/>
                    <a:pt x="414" y="175"/>
                    <a:pt x="419" y="175"/>
                  </a:cubicBezTo>
                  <a:cubicBezTo>
                    <a:pt x="432" y="175"/>
                    <a:pt x="443" y="172"/>
                    <a:pt x="455" y="167"/>
                  </a:cubicBezTo>
                  <a:cubicBezTo>
                    <a:pt x="514" y="143"/>
                    <a:pt x="566" y="111"/>
                    <a:pt x="639" y="104"/>
                  </a:cubicBezTo>
                  <a:cubicBezTo>
                    <a:pt x="649" y="104"/>
                    <a:pt x="659" y="104"/>
                    <a:pt x="668" y="104"/>
                  </a:cubicBezTo>
                  <a:cubicBezTo>
                    <a:pt x="682" y="104"/>
                    <a:pt x="696" y="105"/>
                    <a:pt x="708" y="111"/>
                  </a:cubicBezTo>
                  <a:cubicBezTo>
                    <a:pt x="738" y="124"/>
                    <a:pt x="765" y="131"/>
                    <a:pt x="792" y="131"/>
                  </a:cubicBezTo>
                  <a:cubicBezTo>
                    <a:pt x="822" y="131"/>
                    <a:pt x="851" y="122"/>
                    <a:pt x="883" y="104"/>
                  </a:cubicBezTo>
                  <a:cubicBezTo>
                    <a:pt x="920" y="84"/>
                    <a:pt x="954" y="73"/>
                    <a:pt x="988" y="73"/>
                  </a:cubicBezTo>
                  <a:cubicBezTo>
                    <a:pt x="1018" y="73"/>
                    <a:pt x="1048" y="81"/>
                    <a:pt x="1080" y="97"/>
                  </a:cubicBezTo>
                  <a:cubicBezTo>
                    <a:pt x="1128" y="120"/>
                    <a:pt x="1178" y="129"/>
                    <a:pt x="1232" y="129"/>
                  </a:cubicBezTo>
                  <a:cubicBezTo>
                    <a:pt x="1260" y="129"/>
                    <a:pt x="1289" y="126"/>
                    <a:pt x="1320" y="122"/>
                  </a:cubicBezTo>
                  <a:cubicBezTo>
                    <a:pt x="1347" y="118"/>
                    <a:pt x="1382" y="122"/>
                    <a:pt x="1385" y="94"/>
                  </a:cubicBezTo>
                  <a:cubicBezTo>
                    <a:pt x="1402" y="91"/>
                    <a:pt x="1405" y="72"/>
                    <a:pt x="1424" y="72"/>
                  </a:cubicBezTo>
                  <a:cubicBezTo>
                    <a:pt x="1428" y="72"/>
                    <a:pt x="1434" y="74"/>
                    <a:pt x="1440" y="76"/>
                  </a:cubicBezTo>
                  <a:cubicBezTo>
                    <a:pt x="1448" y="104"/>
                    <a:pt x="1507" y="84"/>
                    <a:pt x="1514" y="111"/>
                  </a:cubicBezTo>
                  <a:cubicBezTo>
                    <a:pt x="1516" y="116"/>
                    <a:pt x="1524" y="119"/>
                    <a:pt x="1532" y="119"/>
                  </a:cubicBezTo>
                  <a:cubicBezTo>
                    <a:pt x="1535" y="119"/>
                    <a:pt x="1538" y="119"/>
                    <a:pt x="1541" y="118"/>
                  </a:cubicBezTo>
                  <a:cubicBezTo>
                    <a:pt x="1555" y="111"/>
                    <a:pt x="1549" y="97"/>
                    <a:pt x="1538" y="97"/>
                  </a:cubicBezTo>
                  <a:cubicBezTo>
                    <a:pt x="1503" y="87"/>
                    <a:pt x="1496" y="63"/>
                    <a:pt x="1472" y="52"/>
                  </a:cubicBezTo>
                  <a:cubicBezTo>
                    <a:pt x="1461" y="45"/>
                    <a:pt x="1455" y="39"/>
                    <a:pt x="1461" y="31"/>
                  </a:cubicBezTo>
                  <a:cubicBezTo>
                    <a:pt x="1472" y="28"/>
                    <a:pt x="1486" y="28"/>
                    <a:pt x="1500" y="28"/>
                  </a:cubicBezTo>
                  <a:cubicBezTo>
                    <a:pt x="1501" y="27"/>
                    <a:pt x="1503" y="27"/>
                    <a:pt x="1505" y="27"/>
                  </a:cubicBezTo>
                  <a:cubicBezTo>
                    <a:pt x="1516" y="27"/>
                    <a:pt x="1522" y="35"/>
                    <a:pt x="1531" y="42"/>
                  </a:cubicBezTo>
                  <a:cubicBezTo>
                    <a:pt x="1538" y="44"/>
                    <a:pt x="1545" y="48"/>
                    <a:pt x="1554" y="48"/>
                  </a:cubicBezTo>
                  <a:cubicBezTo>
                    <a:pt x="1557" y="48"/>
                    <a:pt x="1561" y="47"/>
                    <a:pt x="1565" y="45"/>
                  </a:cubicBezTo>
                  <a:cubicBezTo>
                    <a:pt x="1576" y="39"/>
                    <a:pt x="1576" y="28"/>
                    <a:pt x="1569" y="21"/>
                  </a:cubicBezTo>
                  <a:cubicBezTo>
                    <a:pt x="1559" y="4"/>
                    <a:pt x="1534" y="4"/>
                    <a:pt x="1510" y="0"/>
                  </a:cubicBezTo>
                  <a:cubicBezTo>
                    <a:pt x="1508" y="0"/>
                    <a:pt x="1505" y="0"/>
                    <a:pt x="15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0" name="Google Shape;5180;p36"/>
            <p:cNvSpPr/>
            <p:nvPr/>
          </p:nvSpPr>
          <p:spPr>
            <a:xfrm>
              <a:off x="5822350" y="674875"/>
              <a:ext cx="17200" cy="2475"/>
            </a:xfrm>
            <a:custGeom>
              <a:avLst/>
              <a:gdLst/>
              <a:ahLst/>
              <a:cxnLst/>
              <a:rect l="l" t="t" r="r" b="b"/>
              <a:pathLst>
                <a:path w="688" h="99" extrusionOk="0">
                  <a:moveTo>
                    <a:pt x="541" y="0"/>
                  </a:moveTo>
                  <a:cubicBezTo>
                    <a:pt x="519" y="0"/>
                    <a:pt x="495" y="5"/>
                    <a:pt x="469" y="16"/>
                  </a:cubicBezTo>
                  <a:cubicBezTo>
                    <a:pt x="465" y="17"/>
                    <a:pt x="461" y="17"/>
                    <a:pt x="455" y="17"/>
                  </a:cubicBezTo>
                  <a:cubicBezTo>
                    <a:pt x="445" y="17"/>
                    <a:pt x="433" y="16"/>
                    <a:pt x="424" y="16"/>
                  </a:cubicBezTo>
                  <a:cubicBezTo>
                    <a:pt x="416" y="15"/>
                    <a:pt x="408" y="15"/>
                    <a:pt x="400" y="15"/>
                  </a:cubicBezTo>
                  <a:cubicBezTo>
                    <a:pt x="292" y="15"/>
                    <a:pt x="188" y="33"/>
                    <a:pt x="83" y="33"/>
                  </a:cubicBezTo>
                  <a:cubicBezTo>
                    <a:pt x="75" y="33"/>
                    <a:pt x="67" y="33"/>
                    <a:pt x="59" y="33"/>
                  </a:cubicBezTo>
                  <a:cubicBezTo>
                    <a:pt x="38" y="33"/>
                    <a:pt x="0" y="33"/>
                    <a:pt x="0" y="54"/>
                  </a:cubicBezTo>
                  <a:cubicBezTo>
                    <a:pt x="4" y="71"/>
                    <a:pt x="35" y="85"/>
                    <a:pt x="59" y="85"/>
                  </a:cubicBezTo>
                  <a:cubicBezTo>
                    <a:pt x="140" y="85"/>
                    <a:pt x="218" y="99"/>
                    <a:pt x="299" y="99"/>
                  </a:cubicBezTo>
                  <a:cubicBezTo>
                    <a:pt x="333" y="99"/>
                    <a:pt x="368" y="96"/>
                    <a:pt x="403" y="89"/>
                  </a:cubicBezTo>
                  <a:cubicBezTo>
                    <a:pt x="423" y="85"/>
                    <a:pt x="443" y="84"/>
                    <a:pt x="463" y="84"/>
                  </a:cubicBezTo>
                  <a:cubicBezTo>
                    <a:pt x="482" y="84"/>
                    <a:pt x="501" y="85"/>
                    <a:pt x="519" y="85"/>
                  </a:cubicBezTo>
                  <a:cubicBezTo>
                    <a:pt x="550" y="85"/>
                    <a:pt x="580" y="82"/>
                    <a:pt x="604" y="68"/>
                  </a:cubicBezTo>
                  <a:cubicBezTo>
                    <a:pt x="621" y="70"/>
                    <a:pt x="635" y="71"/>
                    <a:pt x="646" y="71"/>
                  </a:cubicBezTo>
                  <a:cubicBezTo>
                    <a:pt x="661" y="71"/>
                    <a:pt x="672" y="69"/>
                    <a:pt x="680" y="61"/>
                  </a:cubicBezTo>
                  <a:cubicBezTo>
                    <a:pt x="687" y="54"/>
                    <a:pt x="680" y="47"/>
                    <a:pt x="670" y="43"/>
                  </a:cubicBezTo>
                  <a:cubicBezTo>
                    <a:pt x="630" y="22"/>
                    <a:pt x="589" y="0"/>
                    <a:pt x="5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1" name="Google Shape;5181;p36"/>
            <p:cNvSpPr/>
            <p:nvPr/>
          </p:nvSpPr>
          <p:spPr>
            <a:xfrm>
              <a:off x="5385025" y="666200"/>
              <a:ext cx="894450" cy="200450"/>
            </a:xfrm>
            <a:custGeom>
              <a:avLst/>
              <a:gdLst/>
              <a:ahLst/>
              <a:cxnLst/>
              <a:rect l="l" t="t" r="r" b="b"/>
              <a:pathLst>
                <a:path w="35778" h="8018" extrusionOk="0">
                  <a:moveTo>
                    <a:pt x="28109" y="85"/>
                  </a:moveTo>
                  <a:cubicBezTo>
                    <a:pt x="28109" y="85"/>
                    <a:pt x="28109" y="89"/>
                    <a:pt x="28114" y="89"/>
                  </a:cubicBezTo>
                  <a:lnTo>
                    <a:pt x="28106" y="89"/>
                  </a:lnTo>
                  <a:lnTo>
                    <a:pt x="28109" y="85"/>
                  </a:lnTo>
                  <a:close/>
                  <a:moveTo>
                    <a:pt x="26625" y="169"/>
                  </a:moveTo>
                  <a:lnTo>
                    <a:pt x="26625" y="172"/>
                  </a:lnTo>
                  <a:cubicBezTo>
                    <a:pt x="26621" y="172"/>
                    <a:pt x="26621" y="172"/>
                    <a:pt x="26621" y="169"/>
                  </a:cubicBezTo>
                  <a:close/>
                  <a:moveTo>
                    <a:pt x="20370" y="238"/>
                  </a:moveTo>
                  <a:lnTo>
                    <a:pt x="20373" y="241"/>
                  </a:lnTo>
                  <a:lnTo>
                    <a:pt x="20370" y="241"/>
                  </a:lnTo>
                  <a:lnTo>
                    <a:pt x="20370" y="238"/>
                  </a:lnTo>
                  <a:close/>
                  <a:moveTo>
                    <a:pt x="21983" y="241"/>
                  </a:moveTo>
                  <a:cubicBezTo>
                    <a:pt x="21986" y="241"/>
                    <a:pt x="21986" y="244"/>
                    <a:pt x="21989" y="244"/>
                  </a:cubicBezTo>
                  <a:lnTo>
                    <a:pt x="21979" y="244"/>
                  </a:lnTo>
                  <a:lnTo>
                    <a:pt x="21983" y="241"/>
                  </a:lnTo>
                  <a:close/>
                  <a:moveTo>
                    <a:pt x="21855" y="214"/>
                  </a:moveTo>
                  <a:cubicBezTo>
                    <a:pt x="21837" y="234"/>
                    <a:pt x="21823" y="252"/>
                    <a:pt x="21827" y="276"/>
                  </a:cubicBezTo>
                  <a:lnTo>
                    <a:pt x="21726" y="276"/>
                  </a:lnTo>
                  <a:cubicBezTo>
                    <a:pt x="21723" y="279"/>
                    <a:pt x="21719" y="279"/>
                    <a:pt x="21716" y="279"/>
                  </a:cubicBezTo>
                  <a:cubicBezTo>
                    <a:pt x="21728" y="264"/>
                    <a:pt x="21724" y="255"/>
                    <a:pt x="21696" y="255"/>
                  </a:cubicBezTo>
                  <a:cubicBezTo>
                    <a:pt x="21692" y="255"/>
                    <a:pt x="21687" y="255"/>
                    <a:pt x="21681" y="255"/>
                  </a:cubicBezTo>
                  <a:cubicBezTo>
                    <a:pt x="21681" y="252"/>
                    <a:pt x="21677" y="252"/>
                    <a:pt x="21674" y="252"/>
                  </a:cubicBezTo>
                  <a:cubicBezTo>
                    <a:pt x="21677" y="249"/>
                    <a:pt x="21681" y="249"/>
                    <a:pt x="21685" y="249"/>
                  </a:cubicBezTo>
                  <a:cubicBezTo>
                    <a:pt x="21685" y="237"/>
                    <a:pt x="21679" y="230"/>
                    <a:pt x="21672" y="226"/>
                  </a:cubicBezTo>
                  <a:lnTo>
                    <a:pt x="21672" y="226"/>
                  </a:lnTo>
                  <a:cubicBezTo>
                    <a:pt x="21677" y="228"/>
                    <a:pt x="21684" y="228"/>
                    <a:pt x="21691" y="228"/>
                  </a:cubicBezTo>
                  <a:cubicBezTo>
                    <a:pt x="21715" y="228"/>
                    <a:pt x="21741" y="231"/>
                    <a:pt x="21766" y="231"/>
                  </a:cubicBezTo>
                  <a:cubicBezTo>
                    <a:pt x="21791" y="231"/>
                    <a:pt x="21816" y="228"/>
                    <a:pt x="21837" y="214"/>
                  </a:cubicBezTo>
                  <a:close/>
                  <a:moveTo>
                    <a:pt x="31507" y="283"/>
                  </a:moveTo>
                  <a:cubicBezTo>
                    <a:pt x="31510" y="283"/>
                    <a:pt x="31513" y="286"/>
                    <a:pt x="31513" y="286"/>
                  </a:cubicBezTo>
                  <a:cubicBezTo>
                    <a:pt x="31510" y="290"/>
                    <a:pt x="31507" y="294"/>
                    <a:pt x="31496" y="294"/>
                  </a:cubicBezTo>
                  <a:cubicBezTo>
                    <a:pt x="31499" y="290"/>
                    <a:pt x="31507" y="286"/>
                    <a:pt x="31507" y="283"/>
                  </a:cubicBezTo>
                  <a:close/>
                  <a:moveTo>
                    <a:pt x="20925" y="238"/>
                  </a:moveTo>
                  <a:cubicBezTo>
                    <a:pt x="20932" y="238"/>
                    <a:pt x="20935" y="241"/>
                    <a:pt x="20932" y="249"/>
                  </a:cubicBezTo>
                  <a:cubicBezTo>
                    <a:pt x="20921" y="265"/>
                    <a:pt x="20921" y="283"/>
                    <a:pt x="20921" y="300"/>
                  </a:cubicBezTo>
                  <a:lnTo>
                    <a:pt x="20921" y="304"/>
                  </a:lnTo>
                  <a:cubicBezTo>
                    <a:pt x="20911" y="311"/>
                    <a:pt x="20900" y="314"/>
                    <a:pt x="20890" y="314"/>
                  </a:cubicBezTo>
                  <a:cubicBezTo>
                    <a:pt x="20880" y="318"/>
                    <a:pt x="20870" y="318"/>
                    <a:pt x="20859" y="321"/>
                  </a:cubicBezTo>
                  <a:cubicBezTo>
                    <a:pt x="20841" y="321"/>
                    <a:pt x="20820" y="321"/>
                    <a:pt x="20803" y="324"/>
                  </a:cubicBezTo>
                  <a:cubicBezTo>
                    <a:pt x="20794" y="324"/>
                    <a:pt x="20785" y="326"/>
                    <a:pt x="20777" y="326"/>
                  </a:cubicBezTo>
                  <a:cubicBezTo>
                    <a:pt x="20773" y="326"/>
                    <a:pt x="20769" y="325"/>
                    <a:pt x="20765" y="324"/>
                  </a:cubicBezTo>
                  <a:cubicBezTo>
                    <a:pt x="20755" y="324"/>
                    <a:pt x="20745" y="324"/>
                    <a:pt x="20734" y="328"/>
                  </a:cubicBezTo>
                  <a:lnTo>
                    <a:pt x="20727" y="328"/>
                  </a:lnTo>
                  <a:cubicBezTo>
                    <a:pt x="20724" y="318"/>
                    <a:pt x="20727" y="307"/>
                    <a:pt x="20716" y="300"/>
                  </a:cubicBezTo>
                  <a:cubicBezTo>
                    <a:pt x="20692" y="279"/>
                    <a:pt x="20703" y="265"/>
                    <a:pt x="20734" y="262"/>
                  </a:cubicBezTo>
                  <a:cubicBezTo>
                    <a:pt x="20750" y="264"/>
                    <a:pt x="20764" y="264"/>
                    <a:pt x="20779" y="264"/>
                  </a:cubicBezTo>
                  <a:cubicBezTo>
                    <a:pt x="20794" y="264"/>
                    <a:pt x="20808" y="264"/>
                    <a:pt x="20824" y="262"/>
                  </a:cubicBezTo>
                  <a:cubicBezTo>
                    <a:pt x="20859" y="262"/>
                    <a:pt x="20886" y="252"/>
                    <a:pt x="20915" y="241"/>
                  </a:cubicBezTo>
                  <a:cubicBezTo>
                    <a:pt x="20918" y="241"/>
                    <a:pt x="20921" y="241"/>
                    <a:pt x="20925" y="238"/>
                  </a:cubicBezTo>
                  <a:close/>
                  <a:moveTo>
                    <a:pt x="23925" y="335"/>
                  </a:moveTo>
                  <a:lnTo>
                    <a:pt x="23925" y="335"/>
                  </a:lnTo>
                  <a:cubicBezTo>
                    <a:pt x="23938" y="338"/>
                    <a:pt x="23952" y="340"/>
                    <a:pt x="23967" y="340"/>
                  </a:cubicBezTo>
                  <a:cubicBezTo>
                    <a:pt x="23974" y="340"/>
                    <a:pt x="23981" y="340"/>
                    <a:pt x="23988" y="339"/>
                  </a:cubicBezTo>
                  <a:lnTo>
                    <a:pt x="23988" y="339"/>
                  </a:lnTo>
                  <a:cubicBezTo>
                    <a:pt x="23985" y="345"/>
                    <a:pt x="23988" y="353"/>
                    <a:pt x="23995" y="356"/>
                  </a:cubicBezTo>
                  <a:cubicBezTo>
                    <a:pt x="23967" y="356"/>
                    <a:pt x="23946" y="345"/>
                    <a:pt x="23925" y="335"/>
                  </a:cubicBezTo>
                  <a:close/>
                  <a:moveTo>
                    <a:pt x="21601" y="356"/>
                  </a:moveTo>
                  <a:cubicBezTo>
                    <a:pt x="21608" y="356"/>
                    <a:pt x="21608" y="359"/>
                    <a:pt x="21605" y="359"/>
                  </a:cubicBezTo>
                  <a:cubicBezTo>
                    <a:pt x="21601" y="359"/>
                    <a:pt x="21594" y="356"/>
                    <a:pt x="21591" y="356"/>
                  </a:cubicBezTo>
                  <a:close/>
                  <a:moveTo>
                    <a:pt x="20287" y="473"/>
                  </a:moveTo>
                  <a:lnTo>
                    <a:pt x="20287" y="473"/>
                  </a:lnTo>
                  <a:cubicBezTo>
                    <a:pt x="20290" y="478"/>
                    <a:pt x="20290" y="484"/>
                    <a:pt x="20293" y="488"/>
                  </a:cubicBezTo>
                  <a:cubicBezTo>
                    <a:pt x="20287" y="481"/>
                    <a:pt x="20283" y="478"/>
                    <a:pt x="20287" y="473"/>
                  </a:cubicBezTo>
                  <a:close/>
                  <a:moveTo>
                    <a:pt x="30531" y="376"/>
                  </a:moveTo>
                  <a:cubicBezTo>
                    <a:pt x="30550" y="376"/>
                    <a:pt x="30563" y="381"/>
                    <a:pt x="30566" y="398"/>
                  </a:cubicBezTo>
                  <a:cubicBezTo>
                    <a:pt x="30532" y="401"/>
                    <a:pt x="30507" y="408"/>
                    <a:pt x="30507" y="436"/>
                  </a:cubicBezTo>
                  <a:cubicBezTo>
                    <a:pt x="30507" y="450"/>
                    <a:pt x="30497" y="458"/>
                    <a:pt x="30478" y="458"/>
                  </a:cubicBezTo>
                  <a:cubicBezTo>
                    <a:pt x="30474" y="458"/>
                    <a:pt x="30470" y="457"/>
                    <a:pt x="30466" y="457"/>
                  </a:cubicBezTo>
                  <a:cubicBezTo>
                    <a:pt x="30452" y="457"/>
                    <a:pt x="30436" y="458"/>
                    <a:pt x="30421" y="458"/>
                  </a:cubicBezTo>
                  <a:cubicBezTo>
                    <a:pt x="30414" y="458"/>
                    <a:pt x="30406" y="458"/>
                    <a:pt x="30399" y="457"/>
                  </a:cubicBezTo>
                  <a:cubicBezTo>
                    <a:pt x="30391" y="457"/>
                    <a:pt x="30383" y="457"/>
                    <a:pt x="30375" y="457"/>
                  </a:cubicBezTo>
                  <a:cubicBezTo>
                    <a:pt x="30356" y="457"/>
                    <a:pt x="30342" y="454"/>
                    <a:pt x="30344" y="432"/>
                  </a:cubicBezTo>
                  <a:cubicBezTo>
                    <a:pt x="30348" y="415"/>
                    <a:pt x="30320" y="411"/>
                    <a:pt x="30295" y="411"/>
                  </a:cubicBezTo>
                  <a:cubicBezTo>
                    <a:pt x="30268" y="411"/>
                    <a:pt x="30244" y="418"/>
                    <a:pt x="30216" y="422"/>
                  </a:cubicBezTo>
                  <a:cubicBezTo>
                    <a:pt x="30195" y="425"/>
                    <a:pt x="30178" y="428"/>
                    <a:pt x="30174" y="446"/>
                  </a:cubicBezTo>
                  <a:cubicBezTo>
                    <a:pt x="30170" y="463"/>
                    <a:pt x="30195" y="463"/>
                    <a:pt x="30212" y="470"/>
                  </a:cubicBezTo>
                  <a:cubicBezTo>
                    <a:pt x="30191" y="478"/>
                    <a:pt x="30164" y="478"/>
                    <a:pt x="30146" y="488"/>
                  </a:cubicBezTo>
                  <a:cubicBezTo>
                    <a:pt x="30143" y="488"/>
                    <a:pt x="30139" y="488"/>
                    <a:pt x="30139" y="484"/>
                  </a:cubicBezTo>
                  <a:cubicBezTo>
                    <a:pt x="30136" y="478"/>
                    <a:pt x="30115" y="478"/>
                    <a:pt x="30104" y="470"/>
                  </a:cubicBezTo>
                  <a:cubicBezTo>
                    <a:pt x="30080" y="460"/>
                    <a:pt x="30077" y="432"/>
                    <a:pt x="30101" y="428"/>
                  </a:cubicBezTo>
                  <a:cubicBezTo>
                    <a:pt x="30146" y="425"/>
                    <a:pt x="30181" y="401"/>
                    <a:pt x="30226" y="401"/>
                  </a:cubicBezTo>
                  <a:cubicBezTo>
                    <a:pt x="30323" y="401"/>
                    <a:pt x="30420" y="390"/>
                    <a:pt x="30514" y="377"/>
                  </a:cubicBezTo>
                  <a:cubicBezTo>
                    <a:pt x="30520" y="376"/>
                    <a:pt x="30526" y="376"/>
                    <a:pt x="30531" y="376"/>
                  </a:cubicBezTo>
                  <a:close/>
                  <a:moveTo>
                    <a:pt x="23501" y="267"/>
                  </a:moveTo>
                  <a:cubicBezTo>
                    <a:pt x="23541" y="267"/>
                    <a:pt x="23577" y="278"/>
                    <a:pt x="23603" y="300"/>
                  </a:cubicBezTo>
                  <a:cubicBezTo>
                    <a:pt x="23606" y="307"/>
                    <a:pt x="23613" y="311"/>
                    <a:pt x="23617" y="314"/>
                  </a:cubicBezTo>
                  <a:cubicBezTo>
                    <a:pt x="23617" y="324"/>
                    <a:pt x="23627" y="335"/>
                    <a:pt x="23648" y="335"/>
                  </a:cubicBezTo>
                  <a:cubicBezTo>
                    <a:pt x="23654" y="336"/>
                    <a:pt x="23660" y="337"/>
                    <a:pt x="23666" y="337"/>
                  </a:cubicBezTo>
                  <a:cubicBezTo>
                    <a:pt x="23694" y="337"/>
                    <a:pt x="23720" y="325"/>
                    <a:pt x="23731" y="311"/>
                  </a:cubicBezTo>
                  <a:cubicBezTo>
                    <a:pt x="23743" y="295"/>
                    <a:pt x="23758" y="290"/>
                    <a:pt x="23773" y="290"/>
                  </a:cubicBezTo>
                  <a:cubicBezTo>
                    <a:pt x="23788" y="290"/>
                    <a:pt x="23803" y="295"/>
                    <a:pt x="23815" y="300"/>
                  </a:cubicBezTo>
                  <a:cubicBezTo>
                    <a:pt x="23829" y="307"/>
                    <a:pt x="23842" y="307"/>
                    <a:pt x="23856" y="311"/>
                  </a:cubicBezTo>
                  <a:cubicBezTo>
                    <a:pt x="23863" y="314"/>
                    <a:pt x="23874" y="314"/>
                    <a:pt x="23884" y="314"/>
                  </a:cubicBezTo>
                  <a:cubicBezTo>
                    <a:pt x="23891" y="314"/>
                    <a:pt x="23898" y="318"/>
                    <a:pt x="23905" y="318"/>
                  </a:cubicBezTo>
                  <a:cubicBezTo>
                    <a:pt x="23909" y="318"/>
                    <a:pt x="23912" y="318"/>
                    <a:pt x="23915" y="321"/>
                  </a:cubicBezTo>
                  <a:lnTo>
                    <a:pt x="23915" y="328"/>
                  </a:lnTo>
                  <a:cubicBezTo>
                    <a:pt x="23877" y="335"/>
                    <a:pt x="23842" y="342"/>
                    <a:pt x="23805" y="345"/>
                  </a:cubicBezTo>
                  <a:cubicBezTo>
                    <a:pt x="23784" y="349"/>
                    <a:pt x="23773" y="359"/>
                    <a:pt x="23773" y="369"/>
                  </a:cubicBezTo>
                  <a:cubicBezTo>
                    <a:pt x="23773" y="379"/>
                    <a:pt x="23783" y="381"/>
                    <a:pt x="23793" y="381"/>
                  </a:cubicBezTo>
                  <a:cubicBezTo>
                    <a:pt x="23798" y="381"/>
                    <a:pt x="23803" y="380"/>
                    <a:pt x="23808" y="380"/>
                  </a:cubicBezTo>
                  <a:cubicBezTo>
                    <a:pt x="23808" y="374"/>
                    <a:pt x="23805" y="366"/>
                    <a:pt x="23818" y="363"/>
                  </a:cubicBezTo>
                  <a:lnTo>
                    <a:pt x="23818" y="363"/>
                  </a:lnTo>
                  <a:cubicBezTo>
                    <a:pt x="23815" y="369"/>
                    <a:pt x="23808" y="374"/>
                    <a:pt x="23808" y="380"/>
                  </a:cubicBezTo>
                  <a:cubicBezTo>
                    <a:pt x="23835" y="390"/>
                    <a:pt x="23860" y="401"/>
                    <a:pt x="23891" y="401"/>
                  </a:cubicBezTo>
                  <a:cubicBezTo>
                    <a:pt x="23901" y="401"/>
                    <a:pt x="23909" y="401"/>
                    <a:pt x="23895" y="411"/>
                  </a:cubicBezTo>
                  <a:cubicBezTo>
                    <a:pt x="23861" y="430"/>
                    <a:pt x="23826" y="439"/>
                    <a:pt x="23787" y="439"/>
                  </a:cubicBezTo>
                  <a:cubicBezTo>
                    <a:pt x="23762" y="439"/>
                    <a:pt x="23736" y="435"/>
                    <a:pt x="23707" y="428"/>
                  </a:cubicBezTo>
                  <a:cubicBezTo>
                    <a:pt x="23680" y="421"/>
                    <a:pt x="23650" y="416"/>
                    <a:pt x="23619" y="416"/>
                  </a:cubicBezTo>
                  <a:cubicBezTo>
                    <a:pt x="23580" y="416"/>
                    <a:pt x="23541" y="423"/>
                    <a:pt x="23506" y="439"/>
                  </a:cubicBezTo>
                  <a:cubicBezTo>
                    <a:pt x="23495" y="445"/>
                    <a:pt x="23483" y="448"/>
                    <a:pt x="23472" y="448"/>
                  </a:cubicBezTo>
                  <a:cubicBezTo>
                    <a:pt x="23459" y="448"/>
                    <a:pt x="23446" y="445"/>
                    <a:pt x="23433" y="439"/>
                  </a:cubicBezTo>
                  <a:cubicBezTo>
                    <a:pt x="23412" y="428"/>
                    <a:pt x="23389" y="423"/>
                    <a:pt x="23366" y="423"/>
                  </a:cubicBezTo>
                  <a:cubicBezTo>
                    <a:pt x="23345" y="423"/>
                    <a:pt x="23323" y="428"/>
                    <a:pt x="23301" y="436"/>
                  </a:cubicBezTo>
                  <a:cubicBezTo>
                    <a:pt x="23287" y="442"/>
                    <a:pt x="23273" y="445"/>
                    <a:pt x="23258" y="445"/>
                  </a:cubicBezTo>
                  <a:cubicBezTo>
                    <a:pt x="23248" y="445"/>
                    <a:pt x="23237" y="443"/>
                    <a:pt x="23225" y="439"/>
                  </a:cubicBezTo>
                  <a:cubicBezTo>
                    <a:pt x="23204" y="434"/>
                    <a:pt x="23184" y="430"/>
                    <a:pt x="23162" y="430"/>
                  </a:cubicBezTo>
                  <a:cubicBezTo>
                    <a:pt x="23155" y="430"/>
                    <a:pt x="23147" y="431"/>
                    <a:pt x="23139" y="432"/>
                  </a:cubicBezTo>
                  <a:cubicBezTo>
                    <a:pt x="23128" y="435"/>
                    <a:pt x="23118" y="436"/>
                    <a:pt x="23109" y="436"/>
                  </a:cubicBezTo>
                  <a:cubicBezTo>
                    <a:pt x="23093" y="436"/>
                    <a:pt x="23077" y="432"/>
                    <a:pt x="23062" y="425"/>
                  </a:cubicBezTo>
                  <a:cubicBezTo>
                    <a:pt x="23031" y="411"/>
                    <a:pt x="23000" y="400"/>
                    <a:pt x="22967" y="400"/>
                  </a:cubicBezTo>
                  <a:cubicBezTo>
                    <a:pt x="22952" y="400"/>
                    <a:pt x="22936" y="402"/>
                    <a:pt x="22920" y="408"/>
                  </a:cubicBezTo>
                  <a:cubicBezTo>
                    <a:pt x="22916" y="409"/>
                    <a:pt x="22913" y="409"/>
                    <a:pt x="22910" y="409"/>
                  </a:cubicBezTo>
                  <a:cubicBezTo>
                    <a:pt x="22904" y="409"/>
                    <a:pt x="22899" y="408"/>
                    <a:pt x="22892" y="408"/>
                  </a:cubicBezTo>
                  <a:cubicBezTo>
                    <a:pt x="22860" y="398"/>
                    <a:pt x="22840" y="392"/>
                    <a:pt x="22826" y="392"/>
                  </a:cubicBezTo>
                  <a:cubicBezTo>
                    <a:pt x="22806" y="392"/>
                    <a:pt x="22799" y="405"/>
                    <a:pt x="22785" y="436"/>
                  </a:cubicBezTo>
                  <a:cubicBezTo>
                    <a:pt x="22777" y="436"/>
                    <a:pt x="22774" y="439"/>
                    <a:pt x="22767" y="439"/>
                  </a:cubicBezTo>
                  <a:cubicBezTo>
                    <a:pt x="22764" y="436"/>
                    <a:pt x="22764" y="425"/>
                    <a:pt x="22767" y="418"/>
                  </a:cubicBezTo>
                  <a:cubicBezTo>
                    <a:pt x="22767" y="408"/>
                    <a:pt x="22777" y="390"/>
                    <a:pt x="22756" y="383"/>
                  </a:cubicBezTo>
                  <a:cubicBezTo>
                    <a:pt x="22754" y="383"/>
                    <a:pt x="22752" y="383"/>
                    <a:pt x="22750" y="383"/>
                  </a:cubicBezTo>
                  <a:cubicBezTo>
                    <a:pt x="22724" y="383"/>
                    <a:pt x="22711" y="402"/>
                    <a:pt x="22708" y="415"/>
                  </a:cubicBezTo>
                  <a:cubicBezTo>
                    <a:pt x="22705" y="428"/>
                    <a:pt x="22697" y="439"/>
                    <a:pt x="22691" y="443"/>
                  </a:cubicBezTo>
                  <a:cubicBezTo>
                    <a:pt x="22681" y="443"/>
                    <a:pt x="22673" y="439"/>
                    <a:pt x="22663" y="436"/>
                  </a:cubicBezTo>
                  <a:cubicBezTo>
                    <a:pt x="22656" y="432"/>
                    <a:pt x="22652" y="425"/>
                    <a:pt x="22646" y="418"/>
                  </a:cubicBezTo>
                  <a:cubicBezTo>
                    <a:pt x="22637" y="410"/>
                    <a:pt x="22624" y="403"/>
                    <a:pt x="22606" y="403"/>
                  </a:cubicBezTo>
                  <a:cubicBezTo>
                    <a:pt x="22602" y="403"/>
                    <a:pt x="22598" y="404"/>
                    <a:pt x="22593" y="404"/>
                  </a:cubicBezTo>
                  <a:cubicBezTo>
                    <a:pt x="22576" y="408"/>
                    <a:pt x="22572" y="415"/>
                    <a:pt x="22572" y="425"/>
                  </a:cubicBezTo>
                  <a:cubicBezTo>
                    <a:pt x="22569" y="436"/>
                    <a:pt x="22566" y="443"/>
                    <a:pt x="22562" y="449"/>
                  </a:cubicBezTo>
                  <a:cubicBezTo>
                    <a:pt x="22558" y="452"/>
                    <a:pt x="22553" y="454"/>
                    <a:pt x="22547" y="454"/>
                  </a:cubicBezTo>
                  <a:cubicBezTo>
                    <a:pt x="22544" y="454"/>
                    <a:pt x="22541" y="454"/>
                    <a:pt x="22538" y="453"/>
                  </a:cubicBezTo>
                  <a:cubicBezTo>
                    <a:pt x="22527" y="449"/>
                    <a:pt x="22517" y="446"/>
                    <a:pt x="22510" y="446"/>
                  </a:cubicBezTo>
                  <a:cubicBezTo>
                    <a:pt x="22507" y="443"/>
                    <a:pt x="22503" y="443"/>
                    <a:pt x="22503" y="443"/>
                  </a:cubicBezTo>
                  <a:cubicBezTo>
                    <a:pt x="22489" y="433"/>
                    <a:pt x="22479" y="428"/>
                    <a:pt x="22472" y="428"/>
                  </a:cubicBezTo>
                  <a:cubicBezTo>
                    <a:pt x="22463" y="428"/>
                    <a:pt x="22458" y="435"/>
                    <a:pt x="22455" y="449"/>
                  </a:cubicBezTo>
                  <a:cubicBezTo>
                    <a:pt x="22452" y="453"/>
                    <a:pt x="22447" y="457"/>
                    <a:pt x="22447" y="460"/>
                  </a:cubicBezTo>
                  <a:cubicBezTo>
                    <a:pt x="22437" y="467"/>
                    <a:pt x="22427" y="473"/>
                    <a:pt x="22417" y="481"/>
                  </a:cubicBezTo>
                  <a:cubicBezTo>
                    <a:pt x="22402" y="485"/>
                    <a:pt x="22387" y="486"/>
                    <a:pt x="22371" y="486"/>
                  </a:cubicBezTo>
                  <a:cubicBezTo>
                    <a:pt x="22360" y="486"/>
                    <a:pt x="22348" y="486"/>
                    <a:pt x="22337" y="484"/>
                  </a:cubicBezTo>
                  <a:cubicBezTo>
                    <a:pt x="22281" y="470"/>
                    <a:pt x="22229" y="453"/>
                    <a:pt x="22177" y="432"/>
                  </a:cubicBezTo>
                  <a:cubicBezTo>
                    <a:pt x="22173" y="428"/>
                    <a:pt x="22170" y="428"/>
                    <a:pt x="22167" y="428"/>
                  </a:cubicBezTo>
                  <a:cubicBezTo>
                    <a:pt x="22156" y="418"/>
                    <a:pt x="22139" y="418"/>
                    <a:pt x="22122" y="415"/>
                  </a:cubicBezTo>
                  <a:lnTo>
                    <a:pt x="22080" y="415"/>
                  </a:lnTo>
                  <a:cubicBezTo>
                    <a:pt x="22071" y="414"/>
                    <a:pt x="22061" y="413"/>
                    <a:pt x="22051" y="413"/>
                  </a:cubicBezTo>
                  <a:cubicBezTo>
                    <a:pt x="22031" y="413"/>
                    <a:pt x="22011" y="415"/>
                    <a:pt x="21989" y="415"/>
                  </a:cubicBezTo>
                  <a:lnTo>
                    <a:pt x="21910" y="415"/>
                  </a:lnTo>
                  <a:cubicBezTo>
                    <a:pt x="21875" y="415"/>
                    <a:pt x="21840" y="415"/>
                    <a:pt x="21806" y="404"/>
                  </a:cubicBezTo>
                  <a:cubicBezTo>
                    <a:pt x="21795" y="415"/>
                    <a:pt x="21778" y="411"/>
                    <a:pt x="21765" y="415"/>
                  </a:cubicBezTo>
                  <a:lnTo>
                    <a:pt x="21754" y="415"/>
                  </a:lnTo>
                  <a:cubicBezTo>
                    <a:pt x="21706" y="432"/>
                    <a:pt x="21706" y="457"/>
                    <a:pt x="21730" y="491"/>
                  </a:cubicBezTo>
                  <a:cubicBezTo>
                    <a:pt x="21694" y="486"/>
                    <a:pt x="21659" y="486"/>
                    <a:pt x="21625" y="486"/>
                  </a:cubicBezTo>
                  <a:cubicBezTo>
                    <a:pt x="21618" y="486"/>
                    <a:pt x="21610" y="486"/>
                    <a:pt x="21602" y="486"/>
                  </a:cubicBezTo>
                  <a:cubicBezTo>
                    <a:pt x="21548" y="486"/>
                    <a:pt x="21496" y="485"/>
                    <a:pt x="21445" y="467"/>
                  </a:cubicBezTo>
                  <a:cubicBezTo>
                    <a:pt x="21419" y="460"/>
                    <a:pt x="21389" y="458"/>
                    <a:pt x="21360" y="458"/>
                  </a:cubicBezTo>
                  <a:cubicBezTo>
                    <a:pt x="21343" y="458"/>
                    <a:pt x="21326" y="459"/>
                    <a:pt x="21310" y="460"/>
                  </a:cubicBezTo>
                  <a:cubicBezTo>
                    <a:pt x="21264" y="468"/>
                    <a:pt x="21219" y="472"/>
                    <a:pt x="21174" y="472"/>
                  </a:cubicBezTo>
                  <a:cubicBezTo>
                    <a:pt x="21113" y="472"/>
                    <a:pt x="21051" y="464"/>
                    <a:pt x="20987" y="446"/>
                  </a:cubicBezTo>
                  <a:lnTo>
                    <a:pt x="20987" y="446"/>
                  </a:lnTo>
                  <a:cubicBezTo>
                    <a:pt x="21004" y="448"/>
                    <a:pt x="21021" y="449"/>
                    <a:pt x="21037" y="449"/>
                  </a:cubicBezTo>
                  <a:cubicBezTo>
                    <a:pt x="21052" y="449"/>
                    <a:pt x="21067" y="448"/>
                    <a:pt x="21081" y="443"/>
                  </a:cubicBezTo>
                  <a:cubicBezTo>
                    <a:pt x="21091" y="439"/>
                    <a:pt x="21099" y="432"/>
                    <a:pt x="21112" y="432"/>
                  </a:cubicBezTo>
                  <a:cubicBezTo>
                    <a:pt x="21125" y="432"/>
                    <a:pt x="21136" y="433"/>
                    <a:pt x="21148" y="433"/>
                  </a:cubicBezTo>
                  <a:cubicBezTo>
                    <a:pt x="21159" y="433"/>
                    <a:pt x="21170" y="432"/>
                    <a:pt x="21182" y="428"/>
                  </a:cubicBezTo>
                  <a:cubicBezTo>
                    <a:pt x="21195" y="422"/>
                    <a:pt x="21219" y="418"/>
                    <a:pt x="21219" y="408"/>
                  </a:cubicBezTo>
                  <a:cubicBezTo>
                    <a:pt x="21217" y="398"/>
                    <a:pt x="21210" y="396"/>
                    <a:pt x="21200" y="396"/>
                  </a:cubicBezTo>
                  <a:cubicBezTo>
                    <a:pt x="21192" y="396"/>
                    <a:pt x="21182" y="398"/>
                    <a:pt x="21174" y="398"/>
                  </a:cubicBezTo>
                  <a:lnTo>
                    <a:pt x="21126" y="398"/>
                  </a:lnTo>
                  <a:cubicBezTo>
                    <a:pt x="21123" y="398"/>
                    <a:pt x="21123" y="398"/>
                    <a:pt x="21119" y="394"/>
                  </a:cubicBezTo>
                  <a:cubicBezTo>
                    <a:pt x="21112" y="394"/>
                    <a:pt x="21105" y="390"/>
                    <a:pt x="21102" y="390"/>
                  </a:cubicBezTo>
                  <a:cubicBezTo>
                    <a:pt x="21074" y="377"/>
                    <a:pt x="21032" y="380"/>
                    <a:pt x="21022" y="353"/>
                  </a:cubicBezTo>
                  <a:cubicBezTo>
                    <a:pt x="21046" y="350"/>
                    <a:pt x="21070" y="346"/>
                    <a:pt x="21094" y="346"/>
                  </a:cubicBezTo>
                  <a:cubicBezTo>
                    <a:pt x="21105" y="346"/>
                    <a:pt x="21115" y="346"/>
                    <a:pt x="21126" y="349"/>
                  </a:cubicBezTo>
                  <a:cubicBezTo>
                    <a:pt x="21171" y="357"/>
                    <a:pt x="21213" y="368"/>
                    <a:pt x="21259" y="368"/>
                  </a:cubicBezTo>
                  <a:cubicBezTo>
                    <a:pt x="21270" y="368"/>
                    <a:pt x="21281" y="367"/>
                    <a:pt x="21293" y="366"/>
                  </a:cubicBezTo>
                  <a:lnTo>
                    <a:pt x="21293" y="363"/>
                  </a:lnTo>
                  <a:cubicBezTo>
                    <a:pt x="21294" y="364"/>
                    <a:pt x="21297" y="365"/>
                    <a:pt x="21300" y="365"/>
                  </a:cubicBezTo>
                  <a:cubicBezTo>
                    <a:pt x="21303" y="365"/>
                    <a:pt x="21306" y="364"/>
                    <a:pt x="21310" y="363"/>
                  </a:cubicBezTo>
                  <a:cubicBezTo>
                    <a:pt x="21376" y="363"/>
                    <a:pt x="21438" y="349"/>
                    <a:pt x="21501" y="349"/>
                  </a:cubicBezTo>
                  <a:lnTo>
                    <a:pt x="21501" y="353"/>
                  </a:lnTo>
                  <a:cubicBezTo>
                    <a:pt x="21519" y="385"/>
                    <a:pt x="21538" y="400"/>
                    <a:pt x="21568" y="400"/>
                  </a:cubicBezTo>
                  <a:cubicBezTo>
                    <a:pt x="21582" y="400"/>
                    <a:pt x="21599" y="397"/>
                    <a:pt x="21619" y="390"/>
                  </a:cubicBezTo>
                  <a:lnTo>
                    <a:pt x="21640" y="390"/>
                  </a:lnTo>
                  <a:cubicBezTo>
                    <a:pt x="21661" y="405"/>
                    <a:pt x="21684" y="409"/>
                    <a:pt x="21709" y="409"/>
                  </a:cubicBezTo>
                  <a:cubicBezTo>
                    <a:pt x="21737" y="409"/>
                    <a:pt x="21767" y="404"/>
                    <a:pt x="21795" y="404"/>
                  </a:cubicBezTo>
                  <a:cubicBezTo>
                    <a:pt x="21799" y="404"/>
                    <a:pt x="21803" y="404"/>
                    <a:pt x="21806" y="404"/>
                  </a:cubicBezTo>
                  <a:cubicBezTo>
                    <a:pt x="21810" y="401"/>
                    <a:pt x="21816" y="394"/>
                    <a:pt x="21820" y="390"/>
                  </a:cubicBezTo>
                  <a:cubicBezTo>
                    <a:pt x="21809" y="368"/>
                    <a:pt x="21793" y="362"/>
                    <a:pt x="21772" y="362"/>
                  </a:cubicBezTo>
                  <a:cubicBezTo>
                    <a:pt x="21757" y="362"/>
                    <a:pt x="21741" y="365"/>
                    <a:pt x="21723" y="369"/>
                  </a:cubicBezTo>
                  <a:cubicBezTo>
                    <a:pt x="21709" y="369"/>
                    <a:pt x="21691" y="374"/>
                    <a:pt x="21677" y="374"/>
                  </a:cubicBezTo>
                  <a:cubicBezTo>
                    <a:pt x="21707" y="358"/>
                    <a:pt x="21736" y="349"/>
                    <a:pt x="21767" y="349"/>
                  </a:cubicBezTo>
                  <a:cubicBezTo>
                    <a:pt x="21787" y="349"/>
                    <a:pt x="21808" y="353"/>
                    <a:pt x="21830" y="363"/>
                  </a:cubicBezTo>
                  <a:cubicBezTo>
                    <a:pt x="21830" y="327"/>
                    <a:pt x="21860" y="320"/>
                    <a:pt x="21899" y="320"/>
                  </a:cubicBezTo>
                  <a:cubicBezTo>
                    <a:pt x="21909" y="320"/>
                    <a:pt x="21920" y="320"/>
                    <a:pt x="21931" y="321"/>
                  </a:cubicBezTo>
                  <a:cubicBezTo>
                    <a:pt x="21945" y="321"/>
                    <a:pt x="21959" y="321"/>
                    <a:pt x="21965" y="311"/>
                  </a:cubicBezTo>
                  <a:cubicBezTo>
                    <a:pt x="21972" y="307"/>
                    <a:pt x="21979" y="305"/>
                    <a:pt x="21988" y="305"/>
                  </a:cubicBezTo>
                  <a:cubicBezTo>
                    <a:pt x="21994" y="305"/>
                    <a:pt x="22000" y="306"/>
                    <a:pt x="22007" y="307"/>
                  </a:cubicBezTo>
                  <a:cubicBezTo>
                    <a:pt x="21997" y="328"/>
                    <a:pt x="22035" y="328"/>
                    <a:pt x="22049" y="339"/>
                  </a:cubicBezTo>
                  <a:cubicBezTo>
                    <a:pt x="22036" y="355"/>
                    <a:pt x="22017" y="374"/>
                    <a:pt x="22061" y="374"/>
                  </a:cubicBezTo>
                  <a:cubicBezTo>
                    <a:pt x="22065" y="374"/>
                    <a:pt x="22069" y="374"/>
                    <a:pt x="22073" y="374"/>
                  </a:cubicBezTo>
                  <a:cubicBezTo>
                    <a:pt x="22103" y="363"/>
                    <a:pt x="22132" y="359"/>
                    <a:pt x="22161" y="359"/>
                  </a:cubicBezTo>
                  <a:cubicBezTo>
                    <a:pt x="22179" y="359"/>
                    <a:pt x="22197" y="360"/>
                    <a:pt x="22215" y="363"/>
                  </a:cubicBezTo>
                  <a:cubicBezTo>
                    <a:pt x="22226" y="366"/>
                    <a:pt x="22233" y="369"/>
                    <a:pt x="22243" y="369"/>
                  </a:cubicBezTo>
                  <a:cubicBezTo>
                    <a:pt x="22247" y="369"/>
                    <a:pt x="22247" y="374"/>
                    <a:pt x="22250" y="374"/>
                  </a:cubicBezTo>
                  <a:cubicBezTo>
                    <a:pt x="22256" y="375"/>
                    <a:pt x="22262" y="376"/>
                    <a:pt x="22269" y="376"/>
                  </a:cubicBezTo>
                  <a:cubicBezTo>
                    <a:pt x="22291" y="376"/>
                    <a:pt x="22315" y="368"/>
                    <a:pt x="22333" y="363"/>
                  </a:cubicBezTo>
                  <a:cubicBezTo>
                    <a:pt x="22340" y="363"/>
                    <a:pt x="22343" y="359"/>
                    <a:pt x="22351" y="359"/>
                  </a:cubicBezTo>
                  <a:cubicBezTo>
                    <a:pt x="22361" y="356"/>
                    <a:pt x="22372" y="356"/>
                    <a:pt x="22385" y="356"/>
                  </a:cubicBezTo>
                  <a:lnTo>
                    <a:pt x="22392" y="356"/>
                  </a:lnTo>
                  <a:cubicBezTo>
                    <a:pt x="22406" y="361"/>
                    <a:pt x="22419" y="363"/>
                    <a:pt x="22431" y="363"/>
                  </a:cubicBezTo>
                  <a:cubicBezTo>
                    <a:pt x="22449" y="363"/>
                    <a:pt x="22465" y="359"/>
                    <a:pt x="22479" y="353"/>
                  </a:cubicBezTo>
                  <a:lnTo>
                    <a:pt x="22493" y="353"/>
                  </a:lnTo>
                  <a:cubicBezTo>
                    <a:pt x="22514" y="366"/>
                    <a:pt x="22535" y="369"/>
                    <a:pt x="22566" y="369"/>
                  </a:cubicBezTo>
                  <a:cubicBezTo>
                    <a:pt x="22580" y="370"/>
                    <a:pt x="22594" y="370"/>
                    <a:pt x="22608" y="370"/>
                  </a:cubicBezTo>
                  <a:cubicBezTo>
                    <a:pt x="22693" y="370"/>
                    <a:pt x="22773" y="357"/>
                    <a:pt x="22830" y="304"/>
                  </a:cubicBezTo>
                  <a:cubicBezTo>
                    <a:pt x="22843" y="342"/>
                    <a:pt x="22885" y="353"/>
                    <a:pt x="22923" y="363"/>
                  </a:cubicBezTo>
                  <a:cubicBezTo>
                    <a:pt x="22930" y="364"/>
                    <a:pt x="22939" y="364"/>
                    <a:pt x="22948" y="364"/>
                  </a:cubicBezTo>
                  <a:cubicBezTo>
                    <a:pt x="22989" y="364"/>
                    <a:pt x="23038" y="353"/>
                    <a:pt x="23041" y="342"/>
                  </a:cubicBezTo>
                  <a:cubicBezTo>
                    <a:pt x="23044" y="314"/>
                    <a:pt x="23009" y="300"/>
                    <a:pt x="22975" y="290"/>
                  </a:cubicBezTo>
                  <a:cubicBezTo>
                    <a:pt x="22969" y="287"/>
                    <a:pt x="22966" y="286"/>
                    <a:pt x="22965" y="286"/>
                  </a:cubicBezTo>
                  <a:lnTo>
                    <a:pt x="22965" y="286"/>
                  </a:lnTo>
                  <a:cubicBezTo>
                    <a:pt x="23006" y="288"/>
                    <a:pt x="23046" y="291"/>
                    <a:pt x="23087" y="291"/>
                  </a:cubicBezTo>
                  <a:cubicBezTo>
                    <a:pt x="23118" y="291"/>
                    <a:pt x="23148" y="289"/>
                    <a:pt x="23180" y="286"/>
                  </a:cubicBezTo>
                  <a:cubicBezTo>
                    <a:pt x="23197" y="283"/>
                    <a:pt x="23215" y="280"/>
                    <a:pt x="23232" y="280"/>
                  </a:cubicBezTo>
                  <a:cubicBezTo>
                    <a:pt x="23250" y="280"/>
                    <a:pt x="23268" y="283"/>
                    <a:pt x="23284" y="290"/>
                  </a:cubicBezTo>
                  <a:cubicBezTo>
                    <a:pt x="23304" y="298"/>
                    <a:pt x="23322" y="301"/>
                    <a:pt x="23340" y="301"/>
                  </a:cubicBezTo>
                  <a:cubicBezTo>
                    <a:pt x="23362" y="301"/>
                    <a:pt x="23384" y="296"/>
                    <a:pt x="23409" y="286"/>
                  </a:cubicBezTo>
                  <a:cubicBezTo>
                    <a:pt x="23440" y="273"/>
                    <a:pt x="23471" y="267"/>
                    <a:pt x="23501" y="267"/>
                  </a:cubicBezTo>
                  <a:close/>
                  <a:moveTo>
                    <a:pt x="16843" y="539"/>
                  </a:moveTo>
                  <a:cubicBezTo>
                    <a:pt x="16861" y="539"/>
                    <a:pt x="16879" y="540"/>
                    <a:pt x="16897" y="543"/>
                  </a:cubicBezTo>
                  <a:cubicBezTo>
                    <a:pt x="16894" y="547"/>
                    <a:pt x="16890" y="547"/>
                    <a:pt x="16890" y="547"/>
                  </a:cubicBezTo>
                  <a:cubicBezTo>
                    <a:pt x="16877" y="550"/>
                    <a:pt x="16865" y="552"/>
                    <a:pt x="16853" y="552"/>
                  </a:cubicBezTo>
                  <a:cubicBezTo>
                    <a:pt x="16841" y="552"/>
                    <a:pt x="16829" y="550"/>
                    <a:pt x="16817" y="547"/>
                  </a:cubicBezTo>
                  <a:cubicBezTo>
                    <a:pt x="16806" y="543"/>
                    <a:pt x="16793" y="543"/>
                    <a:pt x="16782" y="540"/>
                  </a:cubicBezTo>
                  <a:cubicBezTo>
                    <a:pt x="16802" y="540"/>
                    <a:pt x="16822" y="539"/>
                    <a:pt x="16843" y="539"/>
                  </a:cubicBezTo>
                  <a:close/>
                  <a:moveTo>
                    <a:pt x="32343" y="553"/>
                  </a:moveTo>
                  <a:cubicBezTo>
                    <a:pt x="32339" y="553"/>
                    <a:pt x="32339" y="553"/>
                    <a:pt x="32339" y="557"/>
                  </a:cubicBezTo>
                  <a:lnTo>
                    <a:pt x="32339" y="553"/>
                  </a:lnTo>
                  <a:close/>
                  <a:moveTo>
                    <a:pt x="29852" y="403"/>
                  </a:moveTo>
                  <a:cubicBezTo>
                    <a:pt x="29890" y="403"/>
                    <a:pt x="29929" y="409"/>
                    <a:pt x="29966" y="415"/>
                  </a:cubicBezTo>
                  <a:cubicBezTo>
                    <a:pt x="29994" y="422"/>
                    <a:pt x="30000" y="436"/>
                    <a:pt x="29997" y="453"/>
                  </a:cubicBezTo>
                  <a:cubicBezTo>
                    <a:pt x="29997" y="467"/>
                    <a:pt x="29987" y="478"/>
                    <a:pt x="29962" y="478"/>
                  </a:cubicBezTo>
                  <a:cubicBezTo>
                    <a:pt x="29951" y="477"/>
                    <a:pt x="29941" y="477"/>
                    <a:pt x="29930" y="477"/>
                  </a:cubicBezTo>
                  <a:cubicBezTo>
                    <a:pt x="29841" y="477"/>
                    <a:pt x="29755" y="499"/>
                    <a:pt x="29666" y="499"/>
                  </a:cubicBezTo>
                  <a:cubicBezTo>
                    <a:pt x="29656" y="499"/>
                    <a:pt x="29646" y="499"/>
                    <a:pt x="29637" y="498"/>
                  </a:cubicBezTo>
                  <a:cubicBezTo>
                    <a:pt x="29612" y="498"/>
                    <a:pt x="29592" y="498"/>
                    <a:pt x="29571" y="505"/>
                  </a:cubicBezTo>
                  <a:lnTo>
                    <a:pt x="29567" y="508"/>
                  </a:lnTo>
                  <a:cubicBezTo>
                    <a:pt x="29553" y="508"/>
                    <a:pt x="29536" y="508"/>
                    <a:pt x="29522" y="512"/>
                  </a:cubicBezTo>
                  <a:lnTo>
                    <a:pt x="29432" y="512"/>
                  </a:lnTo>
                  <a:cubicBezTo>
                    <a:pt x="29411" y="512"/>
                    <a:pt x="29393" y="505"/>
                    <a:pt x="29379" y="491"/>
                  </a:cubicBezTo>
                  <a:cubicBezTo>
                    <a:pt x="29383" y="481"/>
                    <a:pt x="29397" y="473"/>
                    <a:pt x="29383" y="463"/>
                  </a:cubicBezTo>
                  <a:cubicBezTo>
                    <a:pt x="29376" y="459"/>
                    <a:pt x="29369" y="458"/>
                    <a:pt x="29362" y="458"/>
                  </a:cubicBezTo>
                  <a:cubicBezTo>
                    <a:pt x="29350" y="458"/>
                    <a:pt x="29339" y="463"/>
                    <a:pt x="29328" y="467"/>
                  </a:cubicBezTo>
                  <a:lnTo>
                    <a:pt x="29254" y="467"/>
                  </a:lnTo>
                  <a:cubicBezTo>
                    <a:pt x="29250" y="467"/>
                    <a:pt x="29245" y="466"/>
                    <a:pt x="29240" y="466"/>
                  </a:cubicBezTo>
                  <a:cubicBezTo>
                    <a:pt x="29230" y="466"/>
                    <a:pt x="29220" y="468"/>
                    <a:pt x="29220" y="478"/>
                  </a:cubicBezTo>
                  <a:cubicBezTo>
                    <a:pt x="29224" y="491"/>
                    <a:pt x="29241" y="491"/>
                    <a:pt x="29258" y="491"/>
                  </a:cubicBezTo>
                  <a:cubicBezTo>
                    <a:pt x="29263" y="491"/>
                    <a:pt x="29267" y="492"/>
                    <a:pt x="29271" y="492"/>
                  </a:cubicBezTo>
                  <a:cubicBezTo>
                    <a:pt x="29279" y="492"/>
                    <a:pt x="29287" y="491"/>
                    <a:pt x="29295" y="491"/>
                  </a:cubicBezTo>
                  <a:cubicBezTo>
                    <a:pt x="29308" y="491"/>
                    <a:pt x="29320" y="493"/>
                    <a:pt x="29331" y="502"/>
                  </a:cubicBezTo>
                  <a:cubicBezTo>
                    <a:pt x="29317" y="508"/>
                    <a:pt x="29300" y="508"/>
                    <a:pt x="29286" y="512"/>
                  </a:cubicBezTo>
                  <a:cubicBezTo>
                    <a:pt x="29283" y="512"/>
                    <a:pt x="29279" y="512"/>
                    <a:pt x="29279" y="515"/>
                  </a:cubicBezTo>
                  <a:cubicBezTo>
                    <a:pt x="29224" y="519"/>
                    <a:pt x="29168" y="530"/>
                    <a:pt x="29112" y="530"/>
                  </a:cubicBezTo>
                  <a:cubicBezTo>
                    <a:pt x="29106" y="530"/>
                    <a:pt x="29099" y="530"/>
                    <a:pt x="29092" y="529"/>
                  </a:cubicBezTo>
                  <a:cubicBezTo>
                    <a:pt x="29062" y="528"/>
                    <a:pt x="29031" y="527"/>
                    <a:pt x="29002" y="527"/>
                  </a:cubicBezTo>
                  <a:cubicBezTo>
                    <a:pt x="28936" y="527"/>
                    <a:pt x="28872" y="532"/>
                    <a:pt x="28811" y="553"/>
                  </a:cubicBezTo>
                  <a:cubicBezTo>
                    <a:pt x="28804" y="557"/>
                    <a:pt x="28796" y="558"/>
                    <a:pt x="28787" y="558"/>
                  </a:cubicBezTo>
                  <a:cubicBezTo>
                    <a:pt x="28778" y="558"/>
                    <a:pt x="28768" y="557"/>
                    <a:pt x="28759" y="557"/>
                  </a:cubicBezTo>
                  <a:cubicBezTo>
                    <a:pt x="28745" y="553"/>
                    <a:pt x="28727" y="553"/>
                    <a:pt x="28710" y="550"/>
                  </a:cubicBezTo>
                  <a:cubicBezTo>
                    <a:pt x="28686" y="543"/>
                    <a:pt x="28658" y="540"/>
                    <a:pt x="28630" y="540"/>
                  </a:cubicBezTo>
                  <a:cubicBezTo>
                    <a:pt x="28609" y="540"/>
                    <a:pt x="28585" y="540"/>
                    <a:pt x="28561" y="543"/>
                  </a:cubicBezTo>
                  <a:cubicBezTo>
                    <a:pt x="28557" y="547"/>
                    <a:pt x="28551" y="547"/>
                    <a:pt x="28543" y="550"/>
                  </a:cubicBezTo>
                  <a:cubicBezTo>
                    <a:pt x="28533" y="553"/>
                    <a:pt x="28522" y="557"/>
                    <a:pt x="28512" y="557"/>
                  </a:cubicBezTo>
                  <a:cubicBezTo>
                    <a:pt x="28502" y="561"/>
                    <a:pt x="28488" y="561"/>
                    <a:pt x="28474" y="561"/>
                  </a:cubicBezTo>
                  <a:cubicBezTo>
                    <a:pt x="28477" y="553"/>
                    <a:pt x="28481" y="550"/>
                    <a:pt x="28484" y="543"/>
                  </a:cubicBezTo>
                  <a:lnTo>
                    <a:pt x="28488" y="543"/>
                  </a:lnTo>
                  <a:cubicBezTo>
                    <a:pt x="28554" y="512"/>
                    <a:pt x="28634" y="512"/>
                    <a:pt x="28713" y="502"/>
                  </a:cubicBezTo>
                  <a:lnTo>
                    <a:pt x="28713" y="502"/>
                  </a:lnTo>
                  <a:cubicBezTo>
                    <a:pt x="28705" y="503"/>
                    <a:pt x="28698" y="503"/>
                    <a:pt x="28690" y="503"/>
                  </a:cubicBezTo>
                  <a:cubicBezTo>
                    <a:pt x="28644" y="503"/>
                    <a:pt x="28600" y="490"/>
                    <a:pt x="28557" y="490"/>
                  </a:cubicBezTo>
                  <a:cubicBezTo>
                    <a:pt x="28550" y="490"/>
                    <a:pt x="28543" y="490"/>
                    <a:pt x="28537" y="491"/>
                  </a:cubicBezTo>
                  <a:cubicBezTo>
                    <a:pt x="28522" y="492"/>
                    <a:pt x="28509" y="492"/>
                    <a:pt x="28495" y="492"/>
                  </a:cubicBezTo>
                  <a:cubicBezTo>
                    <a:pt x="28462" y="492"/>
                    <a:pt x="28429" y="490"/>
                    <a:pt x="28398" y="488"/>
                  </a:cubicBezTo>
                  <a:cubicBezTo>
                    <a:pt x="28388" y="484"/>
                    <a:pt x="28373" y="481"/>
                    <a:pt x="28356" y="481"/>
                  </a:cubicBezTo>
                  <a:lnTo>
                    <a:pt x="28287" y="481"/>
                  </a:lnTo>
                  <a:cubicBezTo>
                    <a:pt x="28293" y="460"/>
                    <a:pt x="28335" y="470"/>
                    <a:pt x="28353" y="457"/>
                  </a:cubicBezTo>
                  <a:cubicBezTo>
                    <a:pt x="28377" y="467"/>
                    <a:pt x="28408" y="467"/>
                    <a:pt x="28439" y="470"/>
                  </a:cubicBezTo>
                  <a:cubicBezTo>
                    <a:pt x="28547" y="470"/>
                    <a:pt x="28647" y="457"/>
                    <a:pt x="28751" y="439"/>
                  </a:cubicBezTo>
                  <a:cubicBezTo>
                    <a:pt x="28824" y="426"/>
                    <a:pt x="28900" y="419"/>
                    <a:pt x="28974" y="419"/>
                  </a:cubicBezTo>
                  <a:cubicBezTo>
                    <a:pt x="29000" y="419"/>
                    <a:pt x="29025" y="420"/>
                    <a:pt x="29050" y="422"/>
                  </a:cubicBezTo>
                  <a:cubicBezTo>
                    <a:pt x="29068" y="423"/>
                    <a:pt x="29086" y="424"/>
                    <a:pt x="29102" y="424"/>
                  </a:cubicBezTo>
                  <a:cubicBezTo>
                    <a:pt x="29163" y="424"/>
                    <a:pt x="29215" y="415"/>
                    <a:pt x="29272" y="404"/>
                  </a:cubicBezTo>
                  <a:lnTo>
                    <a:pt x="29279" y="404"/>
                  </a:lnTo>
                  <a:cubicBezTo>
                    <a:pt x="29282" y="423"/>
                    <a:pt x="29287" y="430"/>
                    <a:pt x="29309" y="430"/>
                  </a:cubicBezTo>
                  <a:cubicBezTo>
                    <a:pt x="29315" y="430"/>
                    <a:pt x="29322" y="429"/>
                    <a:pt x="29331" y="428"/>
                  </a:cubicBezTo>
                  <a:cubicBezTo>
                    <a:pt x="29379" y="422"/>
                    <a:pt x="29425" y="422"/>
                    <a:pt x="29473" y="418"/>
                  </a:cubicBezTo>
                  <a:cubicBezTo>
                    <a:pt x="29592" y="408"/>
                    <a:pt x="29709" y="418"/>
                    <a:pt x="29827" y="404"/>
                  </a:cubicBezTo>
                  <a:cubicBezTo>
                    <a:pt x="29835" y="404"/>
                    <a:pt x="29844" y="403"/>
                    <a:pt x="29852" y="403"/>
                  </a:cubicBezTo>
                  <a:close/>
                  <a:moveTo>
                    <a:pt x="15686" y="488"/>
                  </a:moveTo>
                  <a:cubicBezTo>
                    <a:pt x="15697" y="498"/>
                    <a:pt x="15709" y="503"/>
                    <a:pt x="15722" y="503"/>
                  </a:cubicBezTo>
                  <a:cubicBezTo>
                    <a:pt x="15726" y="503"/>
                    <a:pt x="15731" y="503"/>
                    <a:pt x="15735" y="502"/>
                  </a:cubicBezTo>
                  <a:lnTo>
                    <a:pt x="15735" y="502"/>
                  </a:lnTo>
                  <a:cubicBezTo>
                    <a:pt x="15731" y="512"/>
                    <a:pt x="15745" y="523"/>
                    <a:pt x="15762" y="529"/>
                  </a:cubicBezTo>
                  <a:cubicBezTo>
                    <a:pt x="15804" y="547"/>
                    <a:pt x="15811" y="568"/>
                    <a:pt x="15780" y="578"/>
                  </a:cubicBezTo>
                  <a:lnTo>
                    <a:pt x="15780" y="574"/>
                  </a:lnTo>
                  <a:lnTo>
                    <a:pt x="15773" y="574"/>
                  </a:lnTo>
                  <a:cubicBezTo>
                    <a:pt x="15738" y="563"/>
                    <a:pt x="15710" y="534"/>
                    <a:pt x="15674" y="534"/>
                  </a:cubicBezTo>
                  <a:cubicBezTo>
                    <a:pt x="15655" y="534"/>
                    <a:pt x="15635" y="542"/>
                    <a:pt x="15610" y="564"/>
                  </a:cubicBezTo>
                  <a:lnTo>
                    <a:pt x="15603" y="564"/>
                  </a:lnTo>
                  <a:cubicBezTo>
                    <a:pt x="15599" y="541"/>
                    <a:pt x="15589" y="527"/>
                    <a:pt x="15569" y="519"/>
                  </a:cubicBezTo>
                  <a:lnTo>
                    <a:pt x="15569" y="519"/>
                  </a:lnTo>
                  <a:cubicBezTo>
                    <a:pt x="15574" y="520"/>
                    <a:pt x="15578" y="520"/>
                    <a:pt x="15582" y="520"/>
                  </a:cubicBezTo>
                  <a:cubicBezTo>
                    <a:pt x="15607" y="520"/>
                    <a:pt x="15626" y="513"/>
                    <a:pt x="15637" y="502"/>
                  </a:cubicBezTo>
                  <a:cubicBezTo>
                    <a:pt x="15655" y="498"/>
                    <a:pt x="15669" y="494"/>
                    <a:pt x="15686" y="488"/>
                  </a:cubicBezTo>
                  <a:close/>
                  <a:moveTo>
                    <a:pt x="11810" y="543"/>
                  </a:moveTo>
                  <a:cubicBezTo>
                    <a:pt x="11828" y="557"/>
                    <a:pt x="11831" y="571"/>
                    <a:pt x="11821" y="582"/>
                  </a:cubicBezTo>
                  <a:lnTo>
                    <a:pt x="11821" y="585"/>
                  </a:lnTo>
                  <a:lnTo>
                    <a:pt x="11818" y="585"/>
                  </a:lnTo>
                  <a:cubicBezTo>
                    <a:pt x="11821" y="585"/>
                    <a:pt x="11821" y="582"/>
                    <a:pt x="11821" y="582"/>
                  </a:cubicBezTo>
                  <a:cubicBezTo>
                    <a:pt x="11831" y="571"/>
                    <a:pt x="11818" y="557"/>
                    <a:pt x="11810" y="543"/>
                  </a:cubicBezTo>
                  <a:close/>
                  <a:moveTo>
                    <a:pt x="14503" y="574"/>
                  </a:moveTo>
                  <a:cubicBezTo>
                    <a:pt x="14516" y="582"/>
                    <a:pt x="14534" y="592"/>
                    <a:pt x="14545" y="598"/>
                  </a:cubicBezTo>
                  <a:cubicBezTo>
                    <a:pt x="14541" y="602"/>
                    <a:pt x="14537" y="602"/>
                    <a:pt x="14534" y="602"/>
                  </a:cubicBezTo>
                  <a:cubicBezTo>
                    <a:pt x="14510" y="602"/>
                    <a:pt x="14506" y="585"/>
                    <a:pt x="14503" y="574"/>
                  </a:cubicBezTo>
                  <a:close/>
                  <a:moveTo>
                    <a:pt x="12501" y="651"/>
                  </a:moveTo>
                  <a:cubicBezTo>
                    <a:pt x="12491" y="654"/>
                    <a:pt x="12487" y="654"/>
                    <a:pt x="12481" y="657"/>
                  </a:cubicBezTo>
                  <a:cubicBezTo>
                    <a:pt x="12484" y="654"/>
                    <a:pt x="12491" y="651"/>
                    <a:pt x="12501" y="651"/>
                  </a:cubicBezTo>
                  <a:close/>
                  <a:moveTo>
                    <a:pt x="11048" y="657"/>
                  </a:moveTo>
                  <a:cubicBezTo>
                    <a:pt x="11058" y="661"/>
                    <a:pt x="11058" y="665"/>
                    <a:pt x="11051" y="672"/>
                  </a:cubicBezTo>
                  <a:cubicBezTo>
                    <a:pt x="11048" y="668"/>
                    <a:pt x="11048" y="661"/>
                    <a:pt x="11048" y="657"/>
                  </a:cubicBezTo>
                  <a:close/>
                  <a:moveTo>
                    <a:pt x="10541" y="717"/>
                  </a:moveTo>
                  <a:lnTo>
                    <a:pt x="10541" y="720"/>
                  </a:lnTo>
                  <a:cubicBezTo>
                    <a:pt x="10537" y="720"/>
                    <a:pt x="10537" y="717"/>
                    <a:pt x="10534" y="717"/>
                  </a:cubicBezTo>
                  <a:close/>
                  <a:moveTo>
                    <a:pt x="9018" y="741"/>
                  </a:moveTo>
                  <a:cubicBezTo>
                    <a:pt x="9014" y="755"/>
                    <a:pt x="8979" y="769"/>
                    <a:pt x="9021" y="779"/>
                  </a:cubicBezTo>
                  <a:cubicBezTo>
                    <a:pt x="9023" y="781"/>
                    <a:pt x="9026" y="781"/>
                    <a:pt x="9028" y="781"/>
                  </a:cubicBezTo>
                  <a:cubicBezTo>
                    <a:pt x="9031" y="781"/>
                    <a:pt x="9033" y="781"/>
                    <a:pt x="9035" y="782"/>
                  </a:cubicBezTo>
                  <a:lnTo>
                    <a:pt x="9004" y="782"/>
                  </a:lnTo>
                  <a:lnTo>
                    <a:pt x="9000" y="786"/>
                  </a:lnTo>
                  <a:lnTo>
                    <a:pt x="8851" y="786"/>
                  </a:lnTo>
                  <a:cubicBezTo>
                    <a:pt x="8830" y="772"/>
                    <a:pt x="8872" y="776"/>
                    <a:pt x="8872" y="765"/>
                  </a:cubicBezTo>
                  <a:lnTo>
                    <a:pt x="8872" y="762"/>
                  </a:lnTo>
                  <a:cubicBezTo>
                    <a:pt x="8875" y="762"/>
                    <a:pt x="8878" y="762"/>
                    <a:pt x="8881" y="762"/>
                  </a:cubicBezTo>
                  <a:cubicBezTo>
                    <a:pt x="8898" y="762"/>
                    <a:pt x="8904" y="754"/>
                    <a:pt x="8907" y="748"/>
                  </a:cubicBezTo>
                  <a:cubicBezTo>
                    <a:pt x="8917" y="756"/>
                    <a:pt x="8927" y="759"/>
                    <a:pt x="8940" y="759"/>
                  </a:cubicBezTo>
                  <a:cubicBezTo>
                    <a:pt x="8948" y="759"/>
                    <a:pt x="8958" y="758"/>
                    <a:pt x="8969" y="755"/>
                  </a:cubicBezTo>
                  <a:cubicBezTo>
                    <a:pt x="8972" y="755"/>
                    <a:pt x="8974" y="755"/>
                    <a:pt x="8975" y="755"/>
                  </a:cubicBezTo>
                  <a:cubicBezTo>
                    <a:pt x="8992" y="755"/>
                    <a:pt x="8999" y="744"/>
                    <a:pt x="9018" y="741"/>
                  </a:cubicBezTo>
                  <a:close/>
                  <a:moveTo>
                    <a:pt x="10237" y="796"/>
                  </a:moveTo>
                  <a:cubicBezTo>
                    <a:pt x="10240" y="796"/>
                    <a:pt x="10243" y="796"/>
                    <a:pt x="10246" y="796"/>
                  </a:cubicBezTo>
                  <a:cubicBezTo>
                    <a:pt x="10239" y="800"/>
                    <a:pt x="10232" y="800"/>
                    <a:pt x="10232" y="803"/>
                  </a:cubicBezTo>
                  <a:cubicBezTo>
                    <a:pt x="10228" y="803"/>
                    <a:pt x="10225" y="806"/>
                    <a:pt x="10222" y="806"/>
                  </a:cubicBezTo>
                  <a:cubicBezTo>
                    <a:pt x="10222" y="801"/>
                    <a:pt x="10226" y="796"/>
                    <a:pt x="10237" y="796"/>
                  </a:cubicBezTo>
                  <a:close/>
                  <a:moveTo>
                    <a:pt x="4508" y="862"/>
                  </a:moveTo>
                  <a:cubicBezTo>
                    <a:pt x="4509" y="862"/>
                    <a:pt x="4510" y="862"/>
                    <a:pt x="4511" y="862"/>
                  </a:cubicBezTo>
                  <a:lnTo>
                    <a:pt x="4505" y="862"/>
                  </a:lnTo>
                  <a:cubicBezTo>
                    <a:pt x="4506" y="862"/>
                    <a:pt x="4507" y="862"/>
                    <a:pt x="4508" y="862"/>
                  </a:cubicBezTo>
                  <a:close/>
                  <a:moveTo>
                    <a:pt x="4503" y="863"/>
                  </a:moveTo>
                  <a:cubicBezTo>
                    <a:pt x="4502" y="864"/>
                    <a:pt x="4501" y="865"/>
                    <a:pt x="4501" y="865"/>
                  </a:cubicBezTo>
                  <a:cubicBezTo>
                    <a:pt x="4501" y="865"/>
                    <a:pt x="4502" y="864"/>
                    <a:pt x="4503" y="863"/>
                  </a:cubicBezTo>
                  <a:close/>
                  <a:moveTo>
                    <a:pt x="10402" y="869"/>
                  </a:moveTo>
                  <a:lnTo>
                    <a:pt x="10402" y="873"/>
                  </a:lnTo>
                  <a:lnTo>
                    <a:pt x="10399" y="873"/>
                  </a:lnTo>
                  <a:cubicBezTo>
                    <a:pt x="10399" y="869"/>
                    <a:pt x="10402" y="869"/>
                    <a:pt x="10402" y="869"/>
                  </a:cubicBezTo>
                  <a:close/>
                  <a:moveTo>
                    <a:pt x="10468" y="869"/>
                  </a:moveTo>
                  <a:lnTo>
                    <a:pt x="10468" y="869"/>
                  </a:lnTo>
                  <a:cubicBezTo>
                    <a:pt x="10471" y="873"/>
                    <a:pt x="10471" y="873"/>
                    <a:pt x="10475" y="873"/>
                  </a:cubicBezTo>
                  <a:lnTo>
                    <a:pt x="10471" y="873"/>
                  </a:lnTo>
                  <a:cubicBezTo>
                    <a:pt x="10471" y="873"/>
                    <a:pt x="10468" y="873"/>
                    <a:pt x="10468" y="869"/>
                  </a:cubicBezTo>
                  <a:close/>
                  <a:moveTo>
                    <a:pt x="8942" y="876"/>
                  </a:moveTo>
                  <a:cubicBezTo>
                    <a:pt x="8942" y="880"/>
                    <a:pt x="8938" y="880"/>
                    <a:pt x="8938" y="880"/>
                  </a:cubicBezTo>
                  <a:lnTo>
                    <a:pt x="8938" y="876"/>
                  </a:lnTo>
                  <a:close/>
                  <a:moveTo>
                    <a:pt x="4848" y="859"/>
                  </a:moveTo>
                  <a:cubicBezTo>
                    <a:pt x="4854" y="876"/>
                    <a:pt x="4854" y="890"/>
                    <a:pt x="4813" y="890"/>
                  </a:cubicBezTo>
                  <a:cubicBezTo>
                    <a:pt x="4830" y="880"/>
                    <a:pt x="4830" y="866"/>
                    <a:pt x="4848" y="859"/>
                  </a:cubicBezTo>
                  <a:close/>
                  <a:moveTo>
                    <a:pt x="7821" y="824"/>
                  </a:moveTo>
                  <a:cubicBezTo>
                    <a:pt x="7836" y="831"/>
                    <a:pt x="7851" y="832"/>
                    <a:pt x="7867" y="832"/>
                  </a:cubicBezTo>
                  <a:cubicBezTo>
                    <a:pt x="7876" y="832"/>
                    <a:pt x="7886" y="831"/>
                    <a:pt x="7897" y="831"/>
                  </a:cubicBezTo>
                  <a:cubicBezTo>
                    <a:pt x="7908" y="835"/>
                    <a:pt x="7918" y="838"/>
                    <a:pt x="7929" y="841"/>
                  </a:cubicBezTo>
                  <a:lnTo>
                    <a:pt x="7943" y="841"/>
                  </a:lnTo>
                  <a:cubicBezTo>
                    <a:pt x="7939" y="841"/>
                    <a:pt x="7939" y="845"/>
                    <a:pt x="7939" y="848"/>
                  </a:cubicBezTo>
                  <a:lnTo>
                    <a:pt x="7943" y="848"/>
                  </a:lnTo>
                  <a:cubicBezTo>
                    <a:pt x="7939" y="848"/>
                    <a:pt x="7935" y="852"/>
                    <a:pt x="7932" y="856"/>
                  </a:cubicBezTo>
                  <a:cubicBezTo>
                    <a:pt x="7929" y="855"/>
                    <a:pt x="7926" y="855"/>
                    <a:pt x="7924" y="855"/>
                  </a:cubicBezTo>
                  <a:cubicBezTo>
                    <a:pt x="7886" y="855"/>
                    <a:pt x="7882" y="877"/>
                    <a:pt x="7866" y="886"/>
                  </a:cubicBezTo>
                  <a:cubicBezTo>
                    <a:pt x="7865" y="886"/>
                    <a:pt x="7865" y="886"/>
                    <a:pt x="7864" y="886"/>
                  </a:cubicBezTo>
                  <a:cubicBezTo>
                    <a:pt x="7848" y="886"/>
                    <a:pt x="7834" y="908"/>
                    <a:pt x="7821" y="908"/>
                  </a:cubicBezTo>
                  <a:cubicBezTo>
                    <a:pt x="7814" y="908"/>
                    <a:pt x="7807" y="902"/>
                    <a:pt x="7800" y="886"/>
                  </a:cubicBezTo>
                  <a:cubicBezTo>
                    <a:pt x="7800" y="883"/>
                    <a:pt x="7800" y="880"/>
                    <a:pt x="7797" y="876"/>
                  </a:cubicBezTo>
                  <a:cubicBezTo>
                    <a:pt x="7821" y="859"/>
                    <a:pt x="7807" y="838"/>
                    <a:pt x="7821" y="824"/>
                  </a:cubicBezTo>
                  <a:close/>
                  <a:moveTo>
                    <a:pt x="8536" y="960"/>
                  </a:moveTo>
                  <a:cubicBezTo>
                    <a:pt x="8536" y="963"/>
                    <a:pt x="8532" y="963"/>
                    <a:pt x="8521" y="966"/>
                  </a:cubicBezTo>
                  <a:cubicBezTo>
                    <a:pt x="8529" y="963"/>
                    <a:pt x="8532" y="960"/>
                    <a:pt x="8536" y="960"/>
                  </a:cubicBezTo>
                  <a:close/>
                  <a:moveTo>
                    <a:pt x="5819" y="1001"/>
                  </a:moveTo>
                  <a:cubicBezTo>
                    <a:pt x="5836" y="1001"/>
                    <a:pt x="5857" y="1005"/>
                    <a:pt x="5874" y="1008"/>
                  </a:cubicBezTo>
                  <a:cubicBezTo>
                    <a:pt x="5854" y="1008"/>
                    <a:pt x="5836" y="1005"/>
                    <a:pt x="5819" y="1001"/>
                  </a:cubicBezTo>
                  <a:close/>
                  <a:moveTo>
                    <a:pt x="4513" y="863"/>
                  </a:moveTo>
                  <a:cubicBezTo>
                    <a:pt x="4540" y="874"/>
                    <a:pt x="4564" y="883"/>
                    <a:pt x="4591" y="894"/>
                  </a:cubicBezTo>
                  <a:cubicBezTo>
                    <a:pt x="4574" y="931"/>
                    <a:pt x="4580" y="939"/>
                    <a:pt x="4636" y="939"/>
                  </a:cubicBezTo>
                  <a:lnTo>
                    <a:pt x="4640" y="942"/>
                  </a:lnTo>
                  <a:cubicBezTo>
                    <a:pt x="4657" y="944"/>
                    <a:pt x="4674" y="944"/>
                    <a:pt x="4692" y="944"/>
                  </a:cubicBezTo>
                  <a:cubicBezTo>
                    <a:pt x="4709" y="944"/>
                    <a:pt x="4726" y="944"/>
                    <a:pt x="4744" y="946"/>
                  </a:cubicBezTo>
                  <a:cubicBezTo>
                    <a:pt x="4750" y="946"/>
                    <a:pt x="4758" y="949"/>
                    <a:pt x="4768" y="949"/>
                  </a:cubicBezTo>
                  <a:cubicBezTo>
                    <a:pt x="4774" y="952"/>
                    <a:pt x="4782" y="952"/>
                    <a:pt x="4789" y="952"/>
                  </a:cubicBezTo>
                  <a:cubicBezTo>
                    <a:pt x="4806" y="966"/>
                    <a:pt x="4806" y="977"/>
                    <a:pt x="4754" y="981"/>
                  </a:cubicBezTo>
                  <a:cubicBezTo>
                    <a:pt x="4712" y="984"/>
                    <a:pt x="4695" y="998"/>
                    <a:pt x="4685" y="1015"/>
                  </a:cubicBezTo>
                  <a:cubicBezTo>
                    <a:pt x="4681" y="1015"/>
                    <a:pt x="4678" y="1015"/>
                    <a:pt x="4675" y="1019"/>
                  </a:cubicBezTo>
                  <a:cubicBezTo>
                    <a:pt x="4675" y="1015"/>
                    <a:pt x="4675" y="1015"/>
                    <a:pt x="4670" y="1015"/>
                  </a:cubicBezTo>
                  <a:cubicBezTo>
                    <a:pt x="4615" y="1015"/>
                    <a:pt x="4587" y="975"/>
                    <a:pt x="4531" y="975"/>
                  </a:cubicBezTo>
                  <a:cubicBezTo>
                    <a:pt x="4517" y="975"/>
                    <a:pt x="4501" y="977"/>
                    <a:pt x="4483" y="984"/>
                  </a:cubicBezTo>
                  <a:cubicBezTo>
                    <a:pt x="4504" y="966"/>
                    <a:pt x="4518" y="956"/>
                    <a:pt x="4476" y="946"/>
                  </a:cubicBezTo>
                  <a:lnTo>
                    <a:pt x="4473" y="946"/>
                  </a:lnTo>
                  <a:cubicBezTo>
                    <a:pt x="4466" y="939"/>
                    <a:pt x="4462" y="928"/>
                    <a:pt x="4480" y="928"/>
                  </a:cubicBezTo>
                  <a:cubicBezTo>
                    <a:pt x="4484" y="928"/>
                    <a:pt x="4488" y="928"/>
                    <a:pt x="4492" y="928"/>
                  </a:cubicBezTo>
                  <a:cubicBezTo>
                    <a:pt x="4530" y="928"/>
                    <a:pt x="4521" y="913"/>
                    <a:pt x="4521" y="901"/>
                  </a:cubicBezTo>
                  <a:lnTo>
                    <a:pt x="4525" y="901"/>
                  </a:lnTo>
                  <a:cubicBezTo>
                    <a:pt x="4529" y="897"/>
                    <a:pt x="4529" y="894"/>
                    <a:pt x="4525" y="890"/>
                  </a:cubicBezTo>
                  <a:cubicBezTo>
                    <a:pt x="4538" y="880"/>
                    <a:pt x="4529" y="870"/>
                    <a:pt x="4513" y="863"/>
                  </a:cubicBezTo>
                  <a:close/>
                  <a:moveTo>
                    <a:pt x="6246" y="1015"/>
                  </a:moveTo>
                  <a:lnTo>
                    <a:pt x="6246" y="1019"/>
                  </a:lnTo>
                  <a:cubicBezTo>
                    <a:pt x="6246" y="1015"/>
                    <a:pt x="6246" y="1015"/>
                    <a:pt x="6242" y="1015"/>
                  </a:cubicBezTo>
                  <a:close/>
                  <a:moveTo>
                    <a:pt x="7016" y="1026"/>
                  </a:moveTo>
                  <a:cubicBezTo>
                    <a:pt x="7017" y="1026"/>
                    <a:pt x="7018" y="1027"/>
                    <a:pt x="7019" y="1029"/>
                  </a:cubicBezTo>
                  <a:lnTo>
                    <a:pt x="7016" y="1029"/>
                  </a:lnTo>
                  <a:cubicBezTo>
                    <a:pt x="7016" y="1027"/>
                    <a:pt x="7016" y="1026"/>
                    <a:pt x="7016" y="1026"/>
                  </a:cubicBezTo>
                  <a:close/>
                  <a:moveTo>
                    <a:pt x="5455" y="1081"/>
                  </a:moveTo>
                  <a:cubicBezTo>
                    <a:pt x="5461" y="1085"/>
                    <a:pt x="5466" y="1085"/>
                    <a:pt x="5469" y="1088"/>
                  </a:cubicBezTo>
                  <a:cubicBezTo>
                    <a:pt x="5461" y="1085"/>
                    <a:pt x="5458" y="1085"/>
                    <a:pt x="5455" y="1081"/>
                  </a:cubicBezTo>
                  <a:close/>
                  <a:moveTo>
                    <a:pt x="7106" y="727"/>
                  </a:moveTo>
                  <a:cubicBezTo>
                    <a:pt x="7110" y="731"/>
                    <a:pt x="7117" y="731"/>
                    <a:pt x="7127" y="731"/>
                  </a:cubicBezTo>
                  <a:cubicBezTo>
                    <a:pt x="7176" y="744"/>
                    <a:pt x="7235" y="741"/>
                    <a:pt x="7280" y="758"/>
                  </a:cubicBezTo>
                  <a:lnTo>
                    <a:pt x="7287" y="758"/>
                  </a:lnTo>
                  <a:cubicBezTo>
                    <a:pt x="7256" y="769"/>
                    <a:pt x="7235" y="779"/>
                    <a:pt x="7277" y="796"/>
                  </a:cubicBezTo>
                  <a:cubicBezTo>
                    <a:pt x="7280" y="796"/>
                    <a:pt x="7283" y="793"/>
                    <a:pt x="7283" y="793"/>
                  </a:cubicBezTo>
                  <a:cubicBezTo>
                    <a:pt x="7277" y="806"/>
                    <a:pt x="7311" y="811"/>
                    <a:pt x="7307" y="824"/>
                  </a:cubicBezTo>
                  <a:cubicBezTo>
                    <a:pt x="7304" y="831"/>
                    <a:pt x="7290" y="841"/>
                    <a:pt x="7314" y="845"/>
                  </a:cubicBezTo>
                  <a:cubicBezTo>
                    <a:pt x="7317" y="845"/>
                    <a:pt x="7320" y="846"/>
                    <a:pt x="7323" y="846"/>
                  </a:cubicBezTo>
                  <a:cubicBezTo>
                    <a:pt x="7335" y="846"/>
                    <a:pt x="7344" y="840"/>
                    <a:pt x="7352" y="835"/>
                  </a:cubicBezTo>
                  <a:cubicBezTo>
                    <a:pt x="7367" y="824"/>
                    <a:pt x="7381" y="814"/>
                    <a:pt x="7397" y="803"/>
                  </a:cubicBezTo>
                  <a:cubicBezTo>
                    <a:pt x="7401" y="800"/>
                    <a:pt x="7408" y="796"/>
                    <a:pt x="7415" y="790"/>
                  </a:cubicBezTo>
                  <a:lnTo>
                    <a:pt x="7418" y="793"/>
                  </a:lnTo>
                  <a:cubicBezTo>
                    <a:pt x="7454" y="814"/>
                    <a:pt x="7497" y="819"/>
                    <a:pt x="7541" y="819"/>
                  </a:cubicBezTo>
                  <a:cubicBezTo>
                    <a:pt x="7561" y="819"/>
                    <a:pt x="7582" y="818"/>
                    <a:pt x="7602" y="817"/>
                  </a:cubicBezTo>
                  <a:cubicBezTo>
                    <a:pt x="7605" y="814"/>
                    <a:pt x="7605" y="811"/>
                    <a:pt x="7605" y="811"/>
                  </a:cubicBezTo>
                  <a:lnTo>
                    <a:pt x="7610" y="811"/>
                  </a:lnTo>
                  <a:cubicBezTo>
                    <a:pt x="7613" y="811"/>
                    <a:pt x="7617" y="811"/>
                    <a:pt x="7620" y="811"/>
                  </a:cubicBezTo>
                  <a:cubicBezTo>
                    <a:pt x="7651" y="811"/>
                    <a:pt x="7669" y="798"/>
                    <a:pt x="7679" y="786"/>
                  </a:cubicBezTo>
                  <a:cubicBezTo>
                    <a:pt x="7700" y="784"/>
                    <a:pt x="7725" y="772"/>
                    <a:pt x="7746" y="772"/>
                  </a:cubicBezTo>
                  <a:cubicBezTo>
                    <a:pt x="7761" y="772"/>
                    <a:pt x="7773" y="777"/>
                    <a:pt x="7783" y="793"/>
                  </a:cubicBezTo>
                  <a:cubicBezTo>
                    <a:pt x="7783" y="793"/>
                    <a:pt x="7786" y="796"/>
                    <a:pt x="7786" y="800"/>
                  </a:cubicBezTo>
                  <a:cubicBezTo>
                    <a:pt x="7772" y="814"/>
                    <a:pt x="7755" y="827"/>
                    <a:pt x="7720" y="831"/>
                  </a:cubicBezTo>
                  <a:cubicBezTo>
                    <a:pt x="7696" y="848"/>
                    <a:pt x="7710" y="880"/>
                    <a:pt x="7655" y="890"/>
                  </a:cubicBezTo>
                  <a:cubicBezTo>
                    <a:pt x="7626" y="901"/>
                    <a:pt x="7605" y="915"/>
                    <a:pt x="7589" y="931"/>
                  </a:cubicBezTo>
                  <a:cubicBezTo>
                    <a:pt x="7578" y="936"/>
                    <a:pt x="7564" y="939"/>
                    <a:pt x="7554" y="939"/>
                  </a:cubicBezTo>
                  <a:cubicBezTo>
                    <a:pt x="7477" y="946"/>
                    <a:pt x="7464" y="956"/>
                    <a:pt x="7491" y="1001"/>
                  </a:cubicBezTo>
                  <a:cubicBezTo>
                    <a:pt x="7512" y="1011"/>
                    <a:pt x="7536" y="1015"/>
                    <a:pt x="7568" y="1015"/>
                  </a:cubicBezTo>
                  <a:cubicBezTo>
                    <a:pt x="7596" y="1015"/>
                    <a:pt x="7622" y="1010"/>
                    <a:pt x="7648" y="1010"/>
                  </a:cubicBezTo>
                  <a:cubicBezTo>
                    <a:pt x="7661" y="1010"/>
                    <a:pt x="7675" y="1011"/>
                    <a:pt x="7689" y="1015"/>
                  </a:cubicBezTo>
                  <a:cubicBezTo>
                    <a:pt x="7693" y="1025"/>
                    <a:pt x="7735" y="1032"/>
                    <a:pt x="7710" y="1046"/>
                  </a:cubicBezTo>
                  <a:cubicBezTo>
                    <a:pt x="7706" y="1048"/>
                    <a:pt x="7702" y="1049"/>
                    <a:pt x="7699" y="1049"/>
                  </a:cubicBezTo>
                  <a:cubicBezTo>
                    <a:pt x="7684" y="1049"/>
                    <a:pt x="7675" y="1035"/>
                    <a:pt x="7658" y="1035"/>
                  </a:cubicBezTo>
                  <a:lnTo>
                    <a:pt x="7637" y="1035"/>
                  </a:lnTo>
                  <a:cubicBezTo>
                    <a:pt x="7613" y="1032"/>
                    <a:pt x="7589" y="1032"/>
                    <a:pt x="7564" y="1032"/>
                  </a:cubicBezTo>
                  <a:cubicBezTo>
                    <a:pt x="7540" y="1035"/>
                    <a:pt x="7501" y="1040"/>
                    <a:pt x="7506" y="1053"/>
                  </a:cubicBezTo>
                  <a:cubicBezTo>
                    <a:pt x="7507" y="1062"/>
                    <a:pt x="7513" y="1065"/>
                    <a:pt x="7521" y="1065"/>
                  </a:cubicBezTo>
                  <a:cubicBezTo>
                    <a:pt x="7532" y="1065"/>
                    <a:pt x="7547" y="1060"/>
                    <a:pt x="7561" y="1060"/>
                  </a:cubicBezTo>
                  <a:cubicBezTo>
                    <a:pt x="7563" y="1060"/>
                    <a:pt x="7566" y="1060"/>
                    <a:pt x="7568" y="1060"/>
                  </a:cubicBezTo>
                  <a:cubicBezTo>
                    <a:pt x="7578" y="1060"/>
                    <a:pt x="7592" y="1056"/>
                    <a:pt x="7605" y="1056"/>
                  </a:cubicBezTo>
                  <a:cubicBezTo>
                    <a:pt x="7620" y="1070"/>
                    <a:pt x="7644" y="1060"/>
                    <a:pt x="7665" y="1070"/>
                  </a:cubicBezTo>
                  <a:cubicBezTo>
                    <a:pt x="7677" y="1077"/>
                    <a:pt x="7689" y="1079"/>
                    <a:pt x="7701" y="1079"/>
                  </a:cubicBezTo>
                  <a:cubicBezTo>
                    <a:pt x="7722" y="1079"/>
                    <a:pt x="7742" y="1070"/>
                    <a:pt x="7755" y="1056"/>
                  </a:cubicBezTo>
                  <a:lnTo>
                    <a:pt x="7783" y="1056"/>
                  </a:lnTo>
                  <a:cubicBezTo>
                    <a:pt x="7783" y="1077"/>
                    <a:pt x="7780" y="1095"/>
                    <a:pt x="7762" y="1109"/>
                  </a:cubicBezTo>
                  <a:lnTo>
                    <a:pt x="7720" y="1109"/>
                  </a:lnTo>
                  <a:cubicBezTo>
                    <a:pt x="7666" y="1100"/>
                    <a:pt x="7611" y="1096"/>
                    <a:pt x="7557" y="1096"/>
                  </a:cubicBezTo>
                  <a:cubicBezTo>
                    <a:pt x="7487" y="1096"/>
                    <a:pt x="7418" y="1102"/>
                    <a:pt x="7349" y="1112"/>
                  </a:cubicBezTo>
                  <a:cubicBezTo>
                    <a:pt x="7328" y="1123"/>
                    <a:pt x="7304" y="1123"/>
                    <a:pt x="7280" y="1126"/>
                  </a:cubicBezTo>
                  <a:cubicBezTo>
                    <a:pt x="7269" y="1126"/>
                    <a:pt x="7262" y="1123"/>
                    <a:pt x="7256" y="1115"/>
                  </a:cubicBezTo>
                  <a:cubicBezTo>
                    <a:pt x="7247" y="1103"/>
                    <a:pt x="7237" y="1099"/>
                    <a:pt x="7225" y="1099"/>
                  </a:cubicBezTo>
                  <a:cubicBezTo>
                    <a:pt x="7214" y="1099"/>
                    <a:pt x="7202" y="1103"/>
                    <a:pt x="7189" y="1109"/>
                  </a:cubicBezTo>
                  <a:cubicBezTo>
                    <a:pt x="7173" y="1115"/>
                    <a:pt x="7162" y="1126"/>
                    <a:pt x="7138" y="1130"/>
                  </a:cubicBezTo>
                  <a:cubicBezTo>
                    <a:pt x="7099" y="1102"/>
                    <a:pt x="7123" y="1070"/>
                    <a:pt x="7123" y="1040"/>
                  </a:cubicBezTo>
                  <a:cubicBezTo>
                    <a:pt x="7123" y="1040"/>
                    <a:pt x="7123" y="1035"/>
                    <a:pt x="7127" y="1035"/>
                  </a:cubicBezTo>
                  <a:lnTo>
                    <a:pt x="7134" y="1035"/>
                  </a:lnTo>
                  <a:cubicBezTo>
                    <a:pt x="7153" y="1047"/>
                    <a:pt x="7169" y="1051"/>
                    <a:pt x="7183" y="1051"/>
                  </a:cubicBezTo>
                  <a:cubicBezTo>
                    <a:pt x="7222" y="1051"/>
                    <a:pt x="7249" y="1020"/>
                    <a:pt x="7287" y="1015"/>
                  </a:cubicBezTo>
                  <a:cubicBezTo>
                    <a:pt x="7304" y="1015"/>
                    <a:pt x="7332" y="1005"/>
                    <a:pt x="7318" y="990"/>
                  </a:cubicBezTo>
                  <a:cubicBezTo>
                    <a:pt x="7312" y="982"/>
                    <a:pt x="7292" y="972"/>
                    <a:pt x="7272" y="972"/>
                  </a:cubicBezTo>
                  <a:cubicBezTo>
                    <a:pt x="7269" y="972"/>
                    <a:pt x="7265" y="973"/>
                    <a:pt x="7262" y="973"/>
                  </a:cubicBezTo>
                  <a:cubicBezTo>
                    <a:pt x="7246" y="977"/>
                    <a:pt x="7230" y="979"/>
                    <a:pt x="7213" y="979"/>
                  </a:cubicBezTo>
                  <a:cubicBezTo>
                    <a:pt x="7189" y="979"/>
                    <a:pt x="7166" y="976"/>
                    <a:pt x="7141" y="973"/>
                  </a:cubicBezTo>
                  <a:cubicBezTo>
                    <a:pt x="7147" y="961"/>
                    <a:pt x="7166" y="944"/>
                    <a:pt x="7131" y="944"/>
                  </a:cubicBezTo>
                  <a:cubicBezTo>
                    <a:pt x="7125" y="944"/>
                    <a:pt x="7118" y="945"/>
                    <a:pt x="7110" y="946"/>
                  </a:cubicBezTo>
                  <a:lnTo>
                    <a:pt x="7106" y="946"/>
                  </a:lnTo>
                  <a:cubicBezTo>
                    <a:pt x="7110" y="939"/>
                    <a:pt x="7117" y="928"/>
                    <a:pt x="7123" y="925"/>
                  </a:cubicBezTo>
                  <a:cubicBezTo>
                    <a:pt x="7129" y="923"/>
                    <a:pt x="7134" y="922"/>
                    <a:pt x="7140" y="922"/>
                  </a:cubicBezTo>
                  <a:cubicBezTo>
                    <a:pt x="7147" y="922"/>
                    <a:pt x="7155" y="923"/>
                    <a:pt x="7165" y="925"/>
                  </a:cubicBezTo>
                  <a:cubicBezTo>
                    <a:pt x="7214" y="931"/>
                    <a:pt x="7189" y="963"/>
                    <a:pt x="7224" y="963"/>
                  </a:cubicBezTo>
                  <a:cubicBezTo>
                    <a:pt x="7226" y="963"/>
                    <a:pt x="7228" y="963"/>
                    <a:pt x="7229" y="963"/>
                  </a:cubicBezTo>
                  <a:cubicBezTo>
                    <a:pt x="7275" y="963"/>
                    <a:pt x="7233" y="921"/>
                    <a:pt x="7284" y="921"/>
                  </a:cubicBezTo>
                  <a:cubicBezTo>
                    <a:pt x="7286" y="921"/>
                    <a:pt x="7288" y="921"/>
                    <a:pt x="7290" y="921"/>
                  </a:cubicBezTo>
                  <a:cubicBezTo>
                    <a:pt x="7297" y="921"/>
                    <a:pt x="7304" y="918"/>
                    <a:pt x="7311" y="915"/>
                  </a:cubicBezTo>
                  <a:cubicBezTo>
                    <a:pt x="7328" y="901"/>
                    <a:pt x="7318" y="886"/>
                    <a:pt x="7314" y="873"/>
                  </a:cubicBezTo>
                  <a:cubicBezTo>
                    <a:pt x="7310" y="868"/>
                    <a:pt x="7305" y="866"/>
                    <a:pt x="7298" y="866"/>
                  </a:cubicBezTo>
                  <a:cubicBezTo>
                    <a:pt x="7289" y="866"/>
                    <a:pt x="7277" y="871"/>
                    <a:pt x="7266" y="873"/>
                  </a:cubicBezTo>
                  <a:cubicBezTo>
                    <a:pt x="7253" y="875"/>
                    <a:pt x="7242" y="876"/>
                    <a:pt x="7230" y="876"/>
                  </a:cubicBezTo>
                  <a:cubicBezTo>
                    <a:pt x="7195" y="876"/>
                    <a:pt x="7164" y="867"/>
                    <a:pt x="7138" y="848"/>
                  </a:cubicBezTo>
                  <a:cubicBezTo>
                    <a:pt x="7110" y="827"/>
                    <a:pt x="7158" y="821"/>
                    <a:pt x="7165" y="806"/>
                  </a:cubicBezTo>
                  <a:cubicBezTo>
                    <a:pt x="7168" y="806"/>
                    <a:pt x="7173" y="803"/>
                    <a:pt x="7173" y="800"/>
                  </a:cubicBezTo>
                  <a:lnTo>
                    <a:pt x="7173" y="796"/>
                  </a:lnTo>
                  <a:cubicBezTo>
                    <a:pt x="7189" y="790"/>
                    <a:pt x="7227" y="796"/>
                    <a:pt x="7231" y="779"/>
                  </a:cubicBezTo>
                  <a:lnTo>
                    <a:pt x="7227" y="776"/>
                  </a:lnTo>
                  <a:cubicBezTo>
                    <a:pt x="7217" y="771"/>
                    <a:pt x="7241" y="747"/>
                    <a:pt x="7220" y="747"/>
                  </a:cubicBezTo>
                  <a:cubicBezTo>
                    <a:pt x="7214" y="747"/>
                    <a:pt x="7203" y="749"/>
                    <a:pt x="7186" y="755"/>
                  </a:cubicBezTo>
                  <a:cubicBezTo>
                    <a:pt x="7172" y="745"/>
                    <a:pt x="7156" y="743"/>
                    <a:pt x="7139" y="743"/>
                  </a:cubicBezTo>
                  <a:cubicBezTo>
                    <a:pt x="7126" y="743"/>
                    <a:pt x="7113" y="744"/>
                    <a:pt x="7099" y="744"/>
                  </a:cubicBezTo>
                  <a:cubicBezTo>
                    <a:pt x="7099" y="744"/>
                    <a:pt x="7096" y="744"/>
                    <a:pt x="7096" y="741"/>
                  </a:cubicBezTo>
                  <a:cubicBezTo>
                    <a:pt x="7103" y="737"/>
                    <a:pt x="7110" y="734"/>
                    <a:pt x="7106" y="727"/>
                  </a:cubicBezTo>
                  <a:close/>
                  <a:moveTo>
                    <a:pt x="6457" y="1199"/>
                  </a:moveTo>
                  <a:cubicBezTo>
                    <a:pt x="6461" y="1199"/>
                    <a:pt x="6461" y="1202"/>
                    <a:pt x="6465" y="1202"/>
                  </a:cubicBezTo>
                  <a:cubicBezTo>
                    <a:pt x="6461" y="1202"/>
                    <a:pt x="6457" y="1199"/>
                    <a:pt x="6454" y="1199"/>
                  </a:cubicBezTo>
                  <a:close/>
                  <a:moveTo>
                    <a:pt x="5410" y="1209"/>
                  </a:moveTo>
                  <a:lnTo>
                    <a:pt x="5410" y="1213"/>
                  </a:lnTo>
                  <a:cubicBezTo>
                    <a:pt x="5406" y="1213"/>
                    <a:pt x="5403" y="1209"/>
                    <a:pt x="5399" y="1209"/>
                  </a:cubicBezTo>
                  <a:close/>
                  <a:moveTo>
                    <a:pt x="6992" y="1244"/>
                  </a:moveTo>
                  <a:cubicBezTo>
                    <a:pt x="6992" y="1248"/>
                    <a:pt x="6988" y="1248"/>
                    <a:pt x="6988" y="1248"/>
                  </a:cubicBezTo>
                  <a:cubicBezTo>
                    <a:pt x="6988" y="1248"/>
                    <a:pt x="6988" y="1244"/>
                    <a:pt x="6992" y="1244"/>
                  </a:cubicBezTo>
                  <a:close/>
                  <a:moveTo>
                    <a:pt x="4497" y="1424"/>
                  </a:moveTo>
                  <a:cubicBezTo>
                    <a:pt x="4494" y="1424"/>
                    <a:pt x="4494" y="1424"/>
                    <a:pt x="4494" y="1428"/>
                  </a:cubicBezTo>
                  <a:lnTo>
                    <a:pt x="4494" y="1424"/>
                  </a:lnTo>
                  <a:close/>
                  <a:moveTo>
                    <a:pt x="3471" y="1486"/>
                  </a:moveTo>
                  <a:cubicBezTo>
                    <a:pt x="3481" y="1486"/>
                    <a:pt x="3491" y="1487"/>
                    <a:pt x="3501" y="1490"/>
                  </a:cubicBezTo>
                  <a:cubicBezTo>
                    <a:pt x="3484" y="1511"/>
                    <a:pt x="3446" y="1504"/>
                    <a:pt x="3418" y="1511"/>
                  </a:cubicBezTo>
                  <a:cubicBezTo>
                    <a:pt x="3415" y="1508"/>
                    <a:pt x="3411" y="1504"/>
                    <a:pt x="3405" y="1504"/>
                  </a:cubicBezTo>
                  <a:lnTo>
                    <a:pt x="3408" y="1504"/>
                  </a:lnTo>
                  <a:cubicBezTo>
                    <a:pt x="3428" y="1494"/>
                    <a:pt x="3448" y="1486"/>
                    <a:pt x="3471" y="1486"/>
                  </a:cubicBezTo>
                  <a:close/>
                  <a:moveTo>
                    <a:pt x="4723" y="1549"/>
                  </a:moveTo>
                  <a:cubicBezTo>
                    <a:pt x="4723" y="1553"/>
                    <a:pt x="4723" y="1553"/>
                    <a:pt x="4720" y="1553"/>
                  </a:cubicBezTo>
                  <a:cubicBezTo>
                    <a:pt x="4720" y="1549"/>
                    <a:pt x="4723" y="1549"/>
                    <a:pt x="4723" y="1549"/>
                  </a:cubicBezTo>
                  <a:close/>
                  <a:moveTo>
                    <a:pt x="2336" y="1806"/>
                  </a:moveTo>
                  <a:cubicBezTo>
                    <a:pt x="2308" y="1810"/>
                    <a:pt x="2277" y="1810"/>
                    <a:pt x="2246" y="1810"/>
                  </a:cubicBezTo>
                  <a:cubicBezTo>
                    <a:pt x="2273" y="1806"/>
                    <a:pt x="2305" y="1806"/>
                    <a:pt x="2336" y="1806"/>
                  </a:cubicBezTo>
                  <a:close/>
                  <a:moveTo>
                    <a:pt x="1034" y="1874"/>
                  </a:moveTo>
                  <a:cubicBezTo>
                    <a:pt x="1035" y="1874"/>
                    <a:pt x="1037" y="1877"/>
                    <a:pt x="1035" y="1879"/>
                  </a:cubicBezTo>
                  <a:lnTo>
                    <a:pt x="1024" y="1879"/>
                  </a:lnTo>
                  <a:cubicBezTo>
                    <a:pt x="1028" y="1876"/>
                    <a:pt x="1032" y="1876"/>
                    <a:pt x="1035" y="1876"/>
                  </a:cubicBezTo>
                  <a:cubicBezTo>
                    <a:pt x="1034" y="1875"/>
                    <a:pt x="1034" y="1874"/>
                    <a:pt x="1034" y="1874"/>
                  </a:cubicBezTo>
                  <a:close/>
                  <a:moveTo>
                    <a:pt x="5600" y="2191"/>
                  </a:moveTo>
                  <a:cubicBezTo>
                    <a:pt x="5597" y="2195"/>
                    <a:pt x="5594" y="2198"/>
                    <a:pt x="5590" y="2201"/>
                  </a:cubicBezTo>
                  <a:cubicBezTo>
                    <a:pt x="5586" y="2198"/>
                    <a:pt x="5586" y="2195"/>
                    <a:pt x="5594" y="2191"/>
                  </a:cubicBezTo>
                  <a:close/>
                  <a:moveTo>
                    <a:pt x="6492" y="2260"/>
                  </a:moveTo>
                  <a:cubicBezTo>
                    <a:pt x="6499" y="2260"/>
                    <a:pt x="6502" y="2260"/>
                    <a:pt x="6510" y="2264"/>
                  </a:cubicBezTo>
                  <a:cubicBezTo>
                    <a:pt x="6502" y="2264"/>
                    <a:pt x="6499" y="2260"/>
                    <a:pt x="6492" y="2260"/>
                  </a:cubicBezTo>
                  <a:close/>
                  <a:moveTo>
                    <a:pt x="6103" y="2281"/>
                  </a:moveTo>
                  <a:lnTo>
                    <a:pt x="6107" y="2284"/>
                  </a:lnTo>
                  <a:cubicBezTo>
                    <a:pt x="6108" y="2286"/>
                    <a:pt x="6108" y="2286"/>
                    <a:pt x="6107" y="2286"/>
                  </a:cubicBezTo>
                  <a:cubicBezTo>
                    <a:pt x="6106" y="2286"/>
                    <a:pt x="6101" y="2283"/>
                    <a:pt x="6103" y="2281"/>
                  </a:cubicBezTo>
                  <a:close/>
                  <a:moveTo>
                    <a:pt x="5573" y="2393"/>
                  </a:moveTo>
                  <a:cubicBezTo>
                    <a:pt x="5576" y="2393"/>
                    <a:pt x="5576" y="2396"/>
                    <a:pt x="5576" y="2396"/>
                  </a:cubicBezTo>
                  <a:lnTo>
                    <a:pt x="5573" y="2396"/>
                  </a:lnTo>
                  <a:lnTo>
                    <a:pt x="5573" y="2393"/>
                  </a:lnTo>
                  <a:close/>
                  <a:moveTo>
                    <a:pt x="4473" y="2632"/>
                  </a:moveTo>
                  <a:cubicBezTo>
                    <a:pt x="4470" y="2638"/>
                    <a:pt x="4459" y="2642"/>
                    <a:pt x="4449" y="2646"/>
                  </a:cubicBezTo>
                  <a:cubicBezTo>
                    <a:pt x="4456" y="2638"/>
                    <a:pt x="4466" y="2635"/>
                    <a:pt x="4473" y="2632"/>
                  </a:cubicBezTo>
                  <a:close/>
                  <a:moveTo>
                    <a:pt x="4670" y="2652"/>
                  </a:moveTo>
                  <a:cubicBezTo>
                    <a:pt x="4670" y="2656"/>
                    <a:pt x="4670" y="2656"/>
                    <a:pt x="4675" y="2656"/>
                  </a:cubicBezTo>
                  <a:lnTo>
                    <a:pt x="4670" y="2656"/>
                  </a:lnTo>
                  <a:lnTo>
                    <a:pt x="4670" y="2652"/>
                  </a:lnTo>
                  <a:close/>
                  <a:moveTo>
                    <a:pt x="2943" y="2635"/>
                  </a:moveTo>
                  <a:cubicBezTo>
                    <a:pt x="2960" y="2638"/>
                    <a:pt x="2974" y="2646"/>
                    <a:pt x="2984" y="2649"/>
                  </a:cubicBezTo>
                  <a:cubicBezTo>
                    <a:pt x="2978" y="2656"/>
                    <a:pt x="2974" y="2659"/>
                    <a:pt x="2981" y="2663"/>
                  </a:cubicBezTo>
                  <a:cubicBezTo>
                    <a:pt x="2976" y="2664"/>
                    <a:pt x="2972" y="2665"/>
                    <a:pt x="2968" y="2665"/>
                  </a:cubicBezTo>
                  <a:cubicBezTo>
                    <a:pt x="2960" y="2665"/>
                    <a:pt x="2954" y="2663"/>
                    <a:pt x="2950" y="2656"/>
                  </a:cubicBezTo>
                  <a:cubicBezTo>
                    <a:pt x="2957" y="2649"/>
                    <a:pt x="2953" y="2642"/>
                    <a:pt x="2943" y="2635"/>
                  </a:cubicBezTo>
                  <a:close/>
                  <a:moveTo>
                    <a:pt x="2926" y="2667"/>
                  </a:moveTo>
                  <a:lnTo>
                    <a:pt x="2926" y="2680"/>
                  </a:lnTo>
                  <a:cubicBezTo>
                    <a:pt x="2922" y="2677"/>
                    <a:pt x="2915" y="2670"/>
                    <a:pt x="2909" y="2667"/>
                  </a:cubicBezTo>
                  <a:lnTo>
                    <a:pt x="2909" y="2667"/>
                  </a:lnTo>
                  <a:cubicBezTo>
                    <a:pt x="2911" y="2667"/>
                    <a:pt x="2914" y="2668"/>
                    <a:pt x="2919" y="2668"/>
                  </a:cubicBezTo>
                  <a:cubicBezTo>
                    <a:pt x="2921" y="2668"/>
                    <a:pt x="2924" y="2668"/>
                    <a:pt x="2926" y="2667"/>
                  </a:cubicBezTo>
                  <a:close/>
                  <a:moveTo>
                    <a:pt x="3026" y="2677"/>
                  </a:moveTo>
                  <a:cubicBezTo>
                    <a:pt x="3031" y="2678"/>
                    <a:pt x="3036" y="2679"/>
                    <a:pt x="3040" y="2679"/>
                  </a:cubicBezTo>
                  <a:cubicBezTo>
                    <a:pt x="3044" y="2679"/>
                    <a:pt x="3047" y="2678"/>
                    <a:pt x="3051" y="2677"/>
                  </a:cubicBezTo>
                  <a:lnTo>
                    <a:pt x="3051" y="2677"/>
                  </a:lnTo>
                  <a:cubicBezTo>
                    <a:pt x="3043" y="2687"/>
                    <a:pt x="3037" y="2697"/>
                    <a:pt x="3033" y="2708"/>
                  </a:cubicBezTo>
                  <a:cubicBezTo>
                    <a:pt x="3037" y="2697"/>
                    <a:pt x="3037" y="2687"/>
                    <a:pt x="3026" y="2677"/>
                  </a:cubicBezTo>
                  <a:close/>
                  <a:moveTo>
                    <a:pt x="4428" y="2792"/>
                  </a:moveTo>
                  <a:lnTo>
                    <a:pt x="4425" y="2795"/>
                  </a:lnTo>
                  <a:cubicBezTo>
                    <a:pt x="4425" y="2792"/>
                    <a:pt x="4425" y="2792"/>
                    <a:pt x="4421" y="2792"/>
                  </a:cubicBezTo>
                  <a:close/>
                  <a:moveTo>
                    <a:pt x="33526" y="2951"/>
                  </a:moveTo>
                  <a:cubicBezTo>
                    <a:pt x="33522" y="2955"/>
                    <a:pt x="33522" y="2955"/>
                    <a:pt x="33518" y="2955"/>
                  </a:cubicBezTo>
                  <a:cubicBezTo>
                    <a:pt x="33522" y="2955"/>
                    <a:pt x="33522" y="2951"/>
                    <a:pt x="33522" y="2951"/>
                  </a:cubicBezTo>
                  <a:close/>
                  <a:moveTo>
                    <a:pt x="3727" y="2816"/>
                  </a:moveTo>
                  <a:cubicBezTo>
                    <a:pt x="3727" y="2819"/>
                    <a:pt x="3730" y="2822"/>
                    <a:pt x="3734" y="2822"/>
                  </a:cubicBezTo>
                  <a:cubicBezTo>
                    <a:pt x="3765" y="2833"/>
                    <a:pt x="3800" y="2826"/>
                    <a:pt x="3828" y="2836"/>
                  </a:cubicBezTo>
                  <a:cubicBezTo>
                    <a:pt x="3863" y="2848"/>
                    <a:pt x="3900" y="2855"/>
                    <a:pt x="3940" y="2855"/>
                  </a:cubicBezTo>
                  <a:cubicBezTo>
                    <a:pt x="3959" y="2855"/>
                    <a:pt x="3978" y="2854"/>
                    <a:pt x="3998" y="2851"/>
                  </a:cubicBezTo>
                  <a:cubicBezTo>
                    <a:pt x="4003" y="2850"/>
                    <a:pt x="4008" y="2849"/>
                    <a:pt x="4013" y="2849"/>
                  </a:cubicBezTo>
                  <a:cubicBezTo>
                    <a:pt x="4027" y="2849"/>
                    <a:pt x="4038" y="2853"/>
                    <a:pt x="4043" y="2861"/>
                  </a:cubicBezTo>
                  <a:lnTo>
                    <a:pt x="4036" y="2861"/>
                  </a:lnTo>
                  <a:cubicBezTo>
                    <a:pt x="4025" y="2864"/>
                    <a:pt x="4015" y="2867"/>
                    <a:pt x="4008" y="2875"/>
                  </a:cubicBezTo>
                  <a:lnTo>
                    <a:pt x="3998" y="2875"/>
                  </a:lnTo>
                  <a:cubicBezTo>
                    <a:pt x="3953" y="2878"/>
                    <a:pt x="3900" y="2871"/>
                    <a:pt x="3876" y="2896"/>
                  </a:cubicBezTo>
                  <a:cubicBezTo>
                    <a:pt x="3855" y="2920"/>
                    <a:pt x="3821" y="2923"/>
                    <a:pt x="3783" y="2926"/>
                  </a:cubicBezTo>
                  <a:lnTo>
                    <a:pt x="3786" y="2923"/>
                  </a:lnTo>
                  <a:cubicBezTo>
                    <a:pt x="3807" y="2913"/>
                    <a:pt x="3814" y="2902"/>
                    <a:pt x="3796" y="2892"/>
                  </a:cubicBezTo>
                  <a:cubicBezTo>
                    <a:pt x="3790" y="2888"/>
                    <a:pt x="3781" y="2886"/>
                    <a:pt x="3773" y="2886"/>
                  </a:cubicBezTo>
                  <a:cubicBezTo>
                    <a:pt x="3768" y="2886"/>
                    <a:pt x="3763" y="2887"/>
                    <a:pt x="3759" y="2888"/>
                  </a:cubicBezTo>
                  <a:cubicBezTo>
                    <a:pt x="3741" y="2899"/>
                    <a:pt x="3717" y="2906"/>
                    <a:pt x="3738" y="2920"/>
                  </a:cubicBezTo>
                  <a:cubicBezTo>
                    <a:pt x="3744" y="2926"/>
                    <a:pt x="3748" y="2930"/>
                    <a:pt x="3744" y="2934"/>
                  </a:cubicBezTo>
                  <a:lnTo>
                    <a:pt x="3717" y="2934"/>
                  </a:lnTo>
                  <a:cubicBezTo>
                    <a:pt x="3679" y="2941"/>
                    <a:pt x="3623" y="2937"/>
                    <a:pt x="3655" y="2976"/>
                  </a:cubicBezTo>
                  <a:lnTo>
                    <a:pt x="3658" y="2976"/>
                  </a:lnTo>
                  <a:cubicBezTo>
                    <a:pt x="3644" y="2982"/>
                    <a:pt x="3616" y="2982"/>
                    <a:pt x="3616" y="2996"/>
                  </a:cubicBezTo>
                  <a:lnTo>
                    <a:pt x="3613" y="2996"/>
                  </a:lnTo>
                  <a:cubicBezTo>
                    <a:pt x="3588" y="2996"/>
                    <a:pt x="3567" y="2996"/>
                    <a:pt x="3550" y="2989"/>
                  </a:cubicBezTo>
                  <a:cubicBezTo>
                    <a:pt x="3592" y="2955"/>
                    <a:pt x="3554" y="2944"/>
                    <a:pt x="3498" y="2937"/>
                  </a:cubicBezTo>
                  <a:cubicBezTo>
                    <a:pt x="3462" y="2932"/>
                    <a:pt x="3427" y="2926"/>
                    <a:pt x="3391" y="2926"/>
                  </a:cubicBezTo>
                  <a:cubicBezTo>
                    <a:pt x="3375" y="2926"/>
                    <a:pt x="3359" y="2927"/>
                    <a:pt x="3342" y="2930"/>
                  </a:cubicBezTo>
                  <a:cubicBezTo>
                    <a:pt x="3332" y="2927"/>
                    <a:pt x="3324" y="2926"/>
                    <a:pt x="3317" y="2926"/>
                  </a:cubicBezTo>
                  <a:cubicBezTo>
                    <a:pt x="3296" y="2926"/>
                    <a:pt x="3295" y="2938"/>
                    <a:pt x="3290" y="2951"/>
                  </a:cubicBezTo>
                  <a:cubicBezTo>
                    <a:pt x="3278" y="2971"/>
                    <a:pt x="3265" y="2992"/>
                    <a:pt x="3225" y="2992"/>
                  </a:cubicBezTo>
                  <a:cubicBezTo>
                    <a:pt x="3216" y="2992"/>
                    <a:pt x="3207" y="2991"/>
                    <a:pt x="3197" y="2989"/>
                  </a:cubicBezTo>
                  <a:cubicBezTo>
                    <a:pt x="3179" y="2986"/>
                    <a:pt x="3158" y="2989"/>
                    <a:pt x="3144" y="2982"/>
                  </a:cubicBezTo>
                  <a:lnTo>
                    <a:pt x="3144" y="2955"/>
                  </a:lnTo>
                  <a:cubicBezTo>
                    <a:pt x="3172" y="2937"/>
                    <a:pt x="3141" y="2913"/>
                    <a:pt x="3162" y="2896"/>
                  </a:cubicBezTo>
                  <a:cubicBezTo>
                    <a:pt x="3176" y="2888"/>
                    <a:pt x="3192" y="2885"/>
                    <a:pt x="3207" y="2878"/>
                  </a:cubicBezTo>
                  <a:cubicBezTo>
                    <a:pt x="3210" y="2878"/>
                    <a:pt x="3210" y="2881"/>
                    <a:pt x="3213" y="2881"/>
                  </a:cubicBezTo>
                  <a:cubicBezTo>
                    <a:pt x="3238" y="2874"/>
                    <a:pt x="3265" y="2868"/>
                    <a:pt x="3294" y="2868"/>
                  </a:cubicBezTo>
                  <a:cubicBezTo>
                    <a:pt x="3305" y="2868"/>
                    <a:pt x="3316" y="2869"/>
                    <a:pt x="3328" y="2871"/>
                  </a:cubicBezTo>
                  <a:cubicBezTo>
                    <a:pt x="3337" y="2874"/>
                    <a:pt x="3346" y="2875"/>
                    <a:pt x="3355" y="2875"/>
                  </a:cubicBezTo>
                  <a:cubicBezTo>
                    <a:pt x="3374" y="2875"/>
                    <a:pt x="3392" y="2870"/>
                    <a:pt x="3408" y="2861"/>
                  </a:cubicBezTo>
                  <a:cubicBezTo>
                    <a:pt x="3417" y="2862"/>
                    <a:pt x="3426" y="2862"/>
                    <a:pt x="3434" y="2862"/>
                  </a:cubicBezTo>
                  <a:cubicBezTo>
                    <a:pt x="3499" y="2862"/>
                    <a:pt x="3545" y="2829"/>
                    <a:pt x="3609" y="2826"/>
                  </a:cubicBezTo>
                  <a:cubicBezTo>
                    <a:pt x="3624" y="2832"/>
                    <a:pt x="3638" y="2834"/>
                    <a:pt x="3652" y="2834"/>
                  </a:cubicBezTo>
                  <a:cubicBezTo>
                    <a:pt x="3671" y="2834"/>
                    <a:pt x="3689" y="2830"/>
                    <a:pt x="3706" y="2826"/>
                  </a:cubicBezTo>
                  <a:cubicBezTo>
                    <a:pt x="3713" y="2822"/>
                    <a:pt x="3717" y="2819"/>
                    <a:pt x="3713" y="2816"/>
                  </a:cubicBezTo>
                  <a:cubicBezTo>
                    <a:pt x="3717" y="2816"/>
                    <a:pt x="3717" y="2816"/>
                    <a:pt x="3717" y="2819"/>
                  </a:cubicBezTo>
                  <a:lnTo>
                    <a:pt x="3720" y="2816"/>
                  </a:lnTo>
                  <a:lnTo>
                    <a:pt x="3724" y="2819"/>
                  </a:lnTo>
                  <a:cubicBezTo>
                    <a:pt x="3724" y="2819"/>
                    <a:pt x="3724" y="2816"/>
                    <a:pt x="3727" y="2816"/>
                  </a:cubicBezTo>
                  <a:close/>
                  <a:moveTo>
                    <a:pt x="2859" y="2867"/>
                  </a:moveTo>
                  <a:cubicBezTo>
                    <a:pt x="2867" y="2875"/>
                    <a:pt x="2870" y="2885"/>
                    <a:pt x="2888" y="2888"/>
                  </a:cubicBezTo>
                  <a:cubicBezTo>
                    <a:pt x="2880" y="2913"/>
                    <a:pt x="2839" y="2906"/>
                    <a:pt x="2811" y="2909"/>
                  </a:cubicBezTo>
                  <a:cubicBezTo>
                    <a:pt x="2776" y="2913"/>
                    <a:pt x="2755" y="2930"/>
                    <a:pt x="2780" y="2937"/>
                  </a:cubicBezTo>
                  <a:cubicBezTo>
                    <a:pt x="2829" y="2951"/>
                    <a:pt x="2801" y="2976"/>
                    <a:pt x="2822" y="2989"/>
                  </a:cubicBezTo>
                  <a:cubicBezTo>
                    <a:pt x="2856" y="3024"/>
                    <a:pt x="2929" y="3017"/>
                    <a:pt x="2981" y="3034"/>
                  </a:cubicBezTo>
                  <a:cubicBezTo>
                    <a:pt x="2969" y="3056"/>
                    <a:pt x="2944" y="3062"/>
                    <a:pt x="2914" y="3062"/>
                  </a:cubicBezTo>
                  <a:cubicBezTo>
                    <a:pt x="2900" y="3062"/>
                    <a:pt x="2885" y="3061"/>
                    <a:pt x="2870" y="3059"/>
                  </a:cubicBezTo>
                  <a:cubicBezTo>
                    <a:pt x="2854" y="3056"/>
                    <a:pt x="2840" y="3050"/>
                    <a:pt x="2826" y="3050"/>
                  </a:cubicBezTo>
                  <a:cubicBezTo>
                    <a:pt x="2819" y="3050"/>
                    <a:pt x="2812" y="3052"/>
                    <a:pt x="2804" y="3055"/>
                  </a:cubicBezTo>
                  <a:cubicBezTo>
                    <a:pt x="2800" y="3055"/>
                    <a:pt x="2795" y="3055"/>
                    <a:pt x="2791" y="3055"/>
                  </a:cubicBezTo>
                  <a:cubicBezTo>
                    <a:pt x="2754" y="3055"/>
                    <a:pt x="2727" y="3040"/>
                    <a:pt x="2693" y="3027"/>
                  </a:cubicBezTo>
                  <a:cubicBezTo>
                    <a:pt x="2620" y="3000"/>
                    <a:pt x="2659" y="2992"/>
                    <a:pt x="2704" y="2979"/>
                  </a:cubicBezTo>
                  <a:cubicBezTo>
                    <a:pt x="2714" y="2976"/>
                    <a:pt x="2724" y="2971"/>
                    <a:pt x="2739" y="2965"/>
                  </a:cubicBezTo>
                  <a:cubicBezTo>
                    <a:pt x="2718" y="2955"/>
                    <a:pt x="2697" y="2947"/>
                    <a:pt x="2680" y="2937"/>
                  </a:cubicBezTo>
                  <a:lnTo>
                    <a:pt x="2676" y="2937"/>
                  </a:lnTo>
                  <a:cubicBezTo>
                    <a:pt x="2679" y="2932"/>
                    <a:pt x="2684" y="2931"/>
                    <a:pt x="2691" y="2931"/>
                  </a:cubicBezTo>
                  <a:cubicBezTo>
                    <a:pt x="2701" y="2931"/>
                    <a:pt x="2713" y="2934"/>
                    <a:pt x="2723" y="2934"/>
                  </a:cubicBezTo>
                  <a:cubicBezTo>
                    <a:pt x="2728" y="2934"/>
                    <a:pt x="2732" y="2933"/>
                    <a:pt x="2734" y="2930"/>
                  </a:cubicBezTo>
                  <a:lnTo>
                    <a:pt x="2734" y="2926"/>
                  </a:lnTo>
                  <a:cubicBezTo>
                    <a:pt x="2739" y="2930"/>
                    <a:pt x="2739" y="2930"/>
                    <a:pt x="2742" y="2930"/>
                  </a:cubicBezTo>
                  <a:cubicBezTo>
                    <a:pt x="2755" y="2930"/>
                    <a:pt x="2766" y="2926"/>
                    <a:pt x="2769" y="2920"/>
                  </a:cubicBezTo>
                  <a:cubicBezTo>
                    <a:pt x="2769" y="2885"/>
                    <a:pt x="2811" y="2875"/>
                    <a:pt x="2859" y="2867"/>
                  </a:cubicBezTo>
                  <a:close/>
                  <a:moveTo>
                    <a:pt x="29904" y="3138"/>
                  </a:moveTo>
                  <a:cubicBezTo>
                    <a:pt x="29969" y="3138"/>
                    <a:pt x="30033" y="3139"/>
                    <a:pt x="30098" y="3142"/>
                  </a:cubicBezTo>
                  <a:cubicBezTo>
                    <a:pt x="30104" y="3155"/>
                    <a:pt x="30129" y="3155"/>
                    <a:pt x="30143" y="3163"/>
                  </a:cubicBezTo>
                  <a:cubicBezTo>
                    <a:pt x="30157" y="3166"/>
                    <a:pt x="30178" y="3166"/>
                    <a:pt x="30164" y="3180"/>
                  </a:cubicBezTo>
                  <a:cubicBezTo>
                    <a:pt x="30149" y="3200"/>
                    <a:pt x="30167" y="3218"/>
                    <a:pt x="30184" y="3232"/>
                  </a:cubicBezTo>
                  <a:cubicBezTo>
                    <a:pt x="30181" y="3235"/>
                    <a:pt x="30174" y="3235"/>
                    <a:pt x="30170" y="3235"/>
                  </a:cubicBezTo>
                  <a:cubicBezTo>
                    <a:pt x="30143" y="3232"/>
                    <a:pt x="30119" y="3229"/>
                    <a:pt x="30094" y="3225"/>
                  </a:cubicBezTo>
                  <a:cubicBezTo>
                    <a:pt x="30080" y="3221"/>
                    <a:pt x="30063" y="3221"/>
                    <a:pt x="30050" y="3221"/>
                  </a:cubicBezTo>
                  <a:cubicBezTo>
                    <a:pt x="30018" y="3223"/>
                    <a:pt x="29987" y="3224"/>
                    <a:pt x="29956" y="3224"/>
                  </a:cubicBezTo>
                  <a:cubicBezTo>
                    <a:pt x="29830" y="3224"/>
                    <a:pt x="29707" y="3209"/>
                    <a:pt x="29581" y="3200"/>
                  </a:cubicBezTo>
                  <a:lnTo>
                    <a:pt x="29553" y="3200"/>
                  </a:lnTo>
                  <a:cubicBezTo>
                    <a:pt x="29553" y="3197"/>
                    <a:pt x="29553" y="3197"/>
                    <a:pt x="29557" y="3190"/>
                  </a:cubicBezTo>
                  <a:cubicBezTo>
                    <a:pt x="29563" y="3184"/>
                    <a:pt x="29571" y="3180"/>
                    <a:pt x="29581" y="3180"/>
                  </a:cubicBezTo>
                  <a:cubicBezTo>
                    <a:pt x="29587" y="3180"/>
                    <a:pt x="29594" y="3181"/>
                    <a:pt x="29602" y="3184"/>
                  </a:cubicBezTo>
                  <a:cubicBezTo>
                    <a:pt x="29608" y="3185"/>
                    <a:pt x="29618" y="3188"/>
                    <a:pt x="29626" y="3188"/>
                  </a:cubicBezTo>
                  <a:cubicBezTo>
                    <a:pt x="29634" y="3188"/>
                    <a:pt x="29641" y="3185"/>
                    <a:pt x="29643" y="3176"/>
                  </a:cubicBezTo>
                  <a:cubicBezTo>
                    <a:pt x="29647" y="3163"/>
                    <a:pt x="29629" y="3155"/>
                    <a:pt x="29605" y="3155"/>
                  </a:cubicBezTo>
                  <a:cubicBezTo>
                    <a:pt x="29601" y="3155"/>
                    <a:pt x="29597" y="3156"/>
                    <a:pt x="29593" y="3156"/>
                  </a:cubicBezTo>
                  <a:cubicBezTo>
                    <a:pt x="29586" y="3156"/>
                    <a:pt x="29580" y="3155"/>
                    <a:pt x="29574" y="3149"/>
                  </a:cubicBezTo>
                  <a:cubicBezTo>
                    <a:pt x="29595" y="3145"/>
                    <a:pt x="29612" y="3145"/>
                    <a:pt x="29629" y="3142"/>
                  </a:cubicBezTo>
                  <a:lnTo>
                    <a:pt x="29647" y="3142"/>
                  </a:lnTo>
                  <a:cubicBezTo>
                    <a:pt x="29733" y="3140"/>
                    <a:pt x="29819" y="3138"/>
                    <a:pt x="29904" y="3138"/>
                  </a:cubicBezTo>
                  <a:close/>
                  <a:moveTo>
                    <a:pt x="30895" y="3246"/>
                  </a:moveTo>
                  <a:cubicBezTo>
                    <a:pt x="30902" y="3250"/>
                    <a:pt x="30907" y="3252"/>
                    <a:pt x="30912" y="3252"/>
                  </a:cubicBezTo>
                  <a:cubicBezTo>
                    <a:pt x="30916" y="3252"/>
                    <a:pt x="30919" y="3251"/>
                    <a:pt x="30924" y="3249"/>
                  </a:cubicBezTo>
                  <a:lnTo>
                    <a:pt x="30924" y="3249"/>
                  </a:lnTo>
                  <a:cubicBezTo>
                    <a:pt x="30915" y="3254"/>
                    <a:pt x="30906" y="3258"/>
                    <a:pt x="30898" y="3258"/>
                  </a:cubicBezTo>
                  <a:cubicBezTo>
                    <a:pt x="30893" y="3258"/>
                    <a:pt x="30889" y="3256"/>
                    <a:pt x="30885" y="3253"/>
                  </a:cubicBezTo>
                  <a:cubicBezTo>
                    <a:pt x="30889" y="3249"/>
                    <a:pt x="30892" y="3249"/>
                    <a:pt x="30895" y="3249"/>
                  </a:cubicBezTo>
                  <a:lnTo>
                    <a:pt x="30895" y="3246"/>
                  </a:lnTo>
                  <a:close/>
                  <a:moveTo>
                    <a:pt x="29218" y="3283"/>
                  </a:moveTo>
                  <a:cubicBezTo>
                    <a:pt x="29229" y="3283"/>
                    <a:pt x="29240" y="3284"/>
                    <a:pt x="29251" y="3284"/>
                  </a:cubicBezTo>
                  <a:cubicBezTo>
                    <a:pt x="29345" y="3291"/>
                    <a:pt x="29435" y="3304"/>
                    <a:pt x="29532" y="3309"/>
                  </a:cubicBezTo>
                  <a:cubicBezTo>
                    <a:pt x="29624" y="3309"/>
                    <a:pt x="29715" y="3326"/>
                    <a:pt x="29804" y="3326"/>
                  </a:cubicBezTo>
                  <a:cubicBezTo>
                    <a:pt x="29813" y="3326"/>
                    <a:pt x="29822" y="3326"/>
                    <a:pt x="29831" y="3325"/>
                  </a:cubicBezTo>
                  <a:cubicBezTo>
                    <a:pt x="29848" y="3325"/>
                    <a:pt x="29866" y="3324"/>
                    <a:pt x="29883" y="3324"/>
                  </a:cubicBezTo>
                  <a:cubicBezTo>
                    <a:pt x="29965" y="3324"/>
                    <a:pt x="30046" y="3330"/>
                    <a:pt x="30125" y="3333"/>
                  </a:cubicBezTo>
                  <a:cubicBezTo>
                    <a:pt x="30389" y="3343"/>
                    <a:pt x="30649" y="3364"/>
                    <a:pt x="30910" y="3374"/>
                  </a:cubicBezTo>
                  <a:cubicBezTo>
                    <a:pt x="30941" y="3372"/>
                    <a:pt x="30973" y="3369"/>
                    <a:pt x="31005" y="3369"/>
                  </a:cubicBezTo>
                  <a:cubicBezTo>
                    <a:pt x="31025" y="3369"/>
                    <a:pt x="31045" y="3370"/>
                    <a:pt x="31065" y="3374"/>
                  </a:cubicBezTo>
                  <a:cubicBezTo>
                    <a:pt x="31076" y="3374"/>
                    <a:pt x="31083" y="3374"/>
                    <a:pt x="31094" y="3378"/>
                  </a:cubicBezTo>
                  <a:cubicBezTo>
                    <a:pt x="31104" y="3378"/>
                    <a:pt x="31114" y="3378"/>
                    <a:pt x="31124" y="3381"/>
                  </a:cubicBezTo>
                  <a:lnTo>
                    <a:pt x="31166" y="3381"/>
                  </a:lnTo>
                  <a:cubicBezTo>
                    <a:pt x="31184" y="3384"/>
                    <a:pt x="31204" y="3384"/>
                    <a:pt x="31222" y="3384"/>
                  </a:cubicBezTo>
                  <a:cubicBezTo>
                    <a:pt x="31229" y="3388"/>
                    <a:pt x="31232" y="3388"/>
                    <a:pt x="31236" y="3388"/>
                  </a:cubicBezTo>
                  <a:cubicBezTo>
                    <a:pt x="31253" y="3399"/>
                    <a:pt x="31272" y="3404"/>
                    <a:pt x="31291" y="3404"/>
                  </a:cubicBezTo>
                  <a:cubicBezTo>
                    <a:pt x="31303" y="3404"/>
                    <a:pt x="31314" y="3402"/>
                    <a:pt x="31326" y="3399"/>
                  </a:cubicBezTo>
                  <a:cubicBezTo>
                    <a:pt x="31333" y="3395"/>
                    <a:pt x="31340" y="3395"/>
                    <a:pt x="31350" y="3392"/>
                  </a:cubicBezTo>
                  <a:cubicBezTo>
                    <a:pt x="31368" y="3395"/>
                    <a:pt x="31388" y="3395"/>
                    <a:pt x="31406" y="3395"/>
                  </a:cubicBezTo>
                  <a:cubicBezTo>
                    <a:pt x="31413" y="3395"/>
                    <a:pt x="31416" y="3399"/>
                    <a:pt x="31423" y="3399"/>
                  </a:cubicBezTo>
                  <a:cubicBezTo>
                    <a:pt x="31486" y="3413"/>
                    <a:pt x="31552" y="3409"/>
                    <a:pt x="31614" y="3413"/>
                  </a:cubicBezTo>
                  <a:cubicBezTo>
                    <a:pt x="31690" y="3413"/>
                    <a:pt x="31763" y="3413"/>
                    <a:pt x="31832" y="3429"/>
                  </a:cubicBezTo>
                  <a:cubicBezTo>
                    <a:pt x="31862" y="3437"/>
                    <a:pt x="31889" y="3443"/>
                    <a:pt x="31917" y="3443"/>
                  </a:cubicBezTo>
                  <a:cubicBezTo>
                    <a:pt x="31928" y="3443"/>
                    <a:pt x="31939" y="3442"/>
                    <a:pt x="31950" y="3440"/>
                  </a:cubicBezTo>
                  <a:cubicBezTo>
                    <a:pt x="31971" y="3437"/>
                    <a:pt x="31991" y="3436"/>
                    <a:pt x="32012" y="3436"/>
                  </a:cubicBezTo>
                  <a:cubicBezTo>
                    <a:pt x="32040" y="3436"/>
                    <a:pt x="32068" y="3438"/>
                    <a:pt x="32096" y="3440"/>
                  </a:cubicBezTo>
                  <a:cubicBezTo>
                    <a:pt x="32184" y="3452"/>
                    <a:pt x="32272" y="3466"/>
                    <a:pt x="32360" y="3466"/>
                  </a:cubicBezTo>
                  <a:cubicBezTo>
                    <a:pt x="32398" y="3466"/>
                    <a:pt x="32436" y="3464"/>
                    <a:pt x="32474" y="3458"/>
                  </a:cubicBezTo>
                  <a:cubicBezTo>
                    <a:pt x="32477" y="3457"/>
                    <a:pt x="32480" y="3456"/>
                    <a:pt x="32484" y="3456"/>
                  </a:cubicBezTo>
                  <a:cubicBezTo>
                    <a:pt x="32491" y="3456"/>
                    <a:pt x="32498" y="3459"/>
                    <a:pt x="32506" y="3461"/>
                  </a:cubicBezTo>
                  <a:cubicBezTo>
                    <a:pt x="32519" y="3464"/>
                    <a:pt x="32533" y="3468"/>
                    <a:pt x="32547" y="3471"/>
                  </a:cubicBezTo>
                  <a:lnTo>
                    <a:pt x="32522" y="3471"/>
                  </a:lnTo>
                  <a:cubicBezTo>
                    <a:pt x="32516" y="3468"/>
                    <a:pt x="32509" y="3468"/>
                    <a:pt x="32502" y="3468"/>
                  </a:cubicBezTo>
                  <a:cubicBezTo>
                    <a:pt x="32499" y="3468"/>
                    <a:pt x="32497" y="3467"/>
                    <a:pt x="32495" y="3467"/>
                  </a:cubicBezTo>
                  <a:cubicBezTo>
                    <a:pt x="32437" y="3467"/>
                    <a:pt x="32449" y="3513"/>
                    <a:pt x="32408" y="3523"/>
                  </a:cubicBezTo>
                  <a:cubicBezTo>
                    <a:pt x="32368" y="3488"/>
                    <a:pt x="32326" y="3471"/>
                    <a:pt x="32276" y="3471"/>
                  </a:cubicBezTo>
                  <a:cubicBezTo>
                    <a:pt x="32258" y="3471"/>
                    <a:pt x="32238" y="3474"/>
                    <a:pt x="32218" y="3478"/>
                  </a:cubicBezTo>
                  <a:cubicBezTo>
                    <a:pt x="32210" y="3478"/>
                    <a:pt x="32207" y="3478"/>
                    <a:pt x="32200" y="3475"/>
                  </a:cubicBezTo>
                  <a:cubicBezTo>
                    <a:pt x="32174" y="3468"/>
                    <a:pt x="32133" y="3464"/>
                    <a:pt x="32090" y="3464"/>
                  </a:cubicBezTo>
                  <a:cubicBezTo>
                    <a:pt x="32029" y="3464"/>
                    <a:pt x="31964" y="3471"/>
                    <a:pt x="31926" y="3485"/>
                  </a:cubicBezTo>
                  <a:cubicBezTo>
                    <a:pt x="31919" y="3486"/>
                    <a:pt x="31912" y="3486"/>
                    <a:pt x="31905" y="3486"/>
                  </a:cubicBezTo>
                  <a:cubicBezTo>
                    <a:pt x="31873" y="3486"/>
                    <a:pt x="31840" y="3479"/>
                    <a:pt x="31807" y="3479"/>
                  </a:cubicBezTo>
                  <a:cubicBezTo>
                    <a:pt x="31795" y="3479"/>
                    <a:pt x="31784" y="3479"/>
                    <a:pt x="31773" y="3482"/>
                  </a:cubicBezTo>
                  <a:lnTo>
                    <a:pt x="31770" y="3482"/>
                  </a:lnTo>
                  <a:cubicBezTo>
                    <a:pt x="31760" y="3482"/>
                    <a:pt x="31752" y="3478"/>
                    <a:pt x="31742" y="3475"/>
                  </a:cubicBezTo>
                  <a:cubicBezTo>
                    <a:pt x="31683" y="3461"/>
                    <a:pt x="31611" y="3478"/>
                    <a:pt x="31555" y="3454"/>
                  </a:cubicBezTo>
                  <a:cubicBezTo>
                    <a:pt x="31513" y="3435"/>
                    <a:pt x="31470" y="3430"/>
                    <a:pt x="31426" y="3430"/>
                  </a:cubicBezTo>
                  <a:cubicBezTo>
                    <a:pt x="31399" y="3430"/>
                    <a:pt x="31371" y="3432"/>
                    <a:pt x="31343" y="3433"/>
                  </a:cubicBezTo>
                  <a:cubicBezTo>
                    <a:pt x="31318" y="3436"/>
                    <a:pt x="31293" y="3439"/>
                    <a:pt x="31269" y="3439"/>
                  </a:cubicBezTo>
                  <a:cubicBezTo>
                    <a:pt x="31237" y="3439"/>
                    <a:pt x="31205" y="3435"/>
                    <a:pt x="31174" y="3423"/>
                  </a:cubicBezTo>
                  <a:cubicBezTo>
                    <a:pt x="31162" y="3418"/>
                    <a:pt x="31150" y="3416"/>
                    <a:pt x="31137" y="3416"/>
                  </a:cubicBezTo>
                  <a:cubicBezTo>
                    <a:pt x="31121" y="3416"/>
                    <a:pt x="31105" y="3419"/>
                    <a:pt x="31090" y="3423"/>
                  </a:cubicBezTo>
                  <a:cubicBezTo>
                    <a:pt x="31041" y="3433"/>
                    <a:pt x="31010" y="3454"/>
                    <a:pt x="30986" y="3482"/>
                  </a:cubicBezTo>
                  <a:cubicBezTo>
                    <a:pt x="30976" y="3483"/>
                    <a:pt x="30966" y="3484"/>
                    <a:pt x="30956" y="3484"/>
                  </a:cubicBezTo>
                  <a:cubicBezTo>
                    <a:pt x="30929" y="3484"/>
                    <a:pt x="30908" y="3477"/>
                    <a:pt x="30892" y="3464"/>
                  </a:cubicBezTo>
                  <a:lnTo>
                    <a:pt x="30892" y="3461"/>
                  </a:lnTo>
                  <a:cubicBezTo>
                    <a:pt x="30882" y="3437"/>
                    <a:pt x="30854" y="3423"/>
                    <a:pt x="30841" y="3402"/>
                  </a:cubicBezTo>
                  <a:cubicBezTo>
                    <a:pt x="30802" y="3397"/>
                    <a:pt x="30765" y="3386"/>
                    <a:pt x="30726" y="3386"/>
                  </a:cubicBezTo>
                  <a:cubicBezTo>
                    <a:pt x="30711" y="3386"/>
                    <a:pt x="30696" y="3388"/>
                    <a:pt x="30681" y="3392"/>
                  </a:cubicBezTo>
                  <a:cubicBezTo>
                    <a:pt x="30664" y="3386"/>
                    <a:pt x="30649" y="3384"/>
                    <a:pt x="30635" y="3384"/>
                  </a:cubicBezTo>
                  <a:cubicBezTo>
                    <a:pt x="30612" y="3384"/>
                    <a:pt x="30591" y="3390"/>
                    <a:pt x="30570" y="3399"/>
                  </a:cubicBezTo>
                  <a:lnTo>
                    <a:pt x="30559" y="3399"/>
                  </a:lnTo>
                  <a:cubicBezTo>
                    <a:pt x="30556" y="3395"/>
                    <a:pt x="30552" y="3395"/>
                    <a:pt x="30549" y="3392"/>
                  </a:cubicBezTo>
                  <a:cubicBezTo>
                    <a:pt x="30511" y="3371"/>
                    <a:pt x="30458" y="3374"/>
                    <a:pt x="30413" y="3364"/>
                  </a:cubicBezTo>
                  <a:cubicBezTo>
                    <a:pt x="30407" y="3364"/>
                    <a:pt x="30399" y="3360"/>
                    <a:pt x="30393" y="3360"/>
                  </a:cubicBezTo>
                  <a:cubicBezTo>
                    <a:pt x="30368" y="3355"/>
                    <a:pt x="30343" y="3353"/>
                    <a:pt x="30318" y="3353"/>
                  </a:cubicBezTo>
                  <a:cubicBezTo>
                    <a:pt x="30293" y="3353"/>
                    <a:pt x="30268" y="3355"/>
                    <a:pt x="30244" y="3360"/>
                  </a:cubicBezTo>
                  <a:cubicBezTo>
                    <a:pt x="30224" y="3366"/>
                    <a:pt x="30205" y="3368"/>
                    <a:pt x="30187" y="3368"/>
                  </a:cubicBezTo>
                  <a:cubicBezTo>
                    <a:pt x="30172" y="3368"/>
                    <a:pt x="30158" y="3367"/>
                    <a:pt x="30143" y="3367"/>
                  </a:cubicBezTo>
                  <a:cubicBezTo>
                    <a:pt x="30071" y="3362"/>
                    <a:pt x="29996" y="3351"/>
                    <a:pt x="29923" y="3351"/>
                  </a:cubicBezTo>
                  <a:cubicBezTo>
                    <a:pt x="29905" y="3351"/>
                    <a:pt x="29887" y="3352"/>
                    <a:pt x="29869" y="3354"/>
                  </a:cubicBezTo>
                  <a:cubicBezTo>
                    <a:pt x="29837" y="3357"/>
                    <a:pt x="29813" y="3360"/>
                    <a:pt x="29786" y="3364"/>
                  </a:cubicBezTo>
                  <a:cubicBezTo>
                    <a:pt x="29761" y="3360"/>
                    <a:pt x="29737" y="3357"/>
                    <a:pt x="29716" y="3354"/>
                  </a:cubicBezTo>
                  <a:cubicBezTo>
                    <a:pt x="29706" y="3346"/>
                    <a:pt x="29699" y="3346"/>
                    <a:pt x="29688" y="3339"/>
                  </a:cubicBezTo>
                  <a:lnTo>
                    <a:pt x="29640" y="3339"/>
                  </a:lnTo>
                  <a:cubicBezTo>
                    <a:pt x="29563" y="3325"/>
                    <a:pt x="29483" y="3315"/>
                    <a:pt x="29400" y="3312"/>
                  </a:cubicBezTo>
                  <a:cubicBezTo>
                    <a:pt x="29321" y="3309"/>
                    <a:pt x="29238" y="3301"/>
                    <a:pt x="29154" y="3298"/>
                  </a:cubicBezTo>
                  <a:cubicBezTo>
                    <a:pt x="29154" y="3298"/>
                    <a:pt x="29150" y="3298"/>
                    <a:pt x="29147" y="3294"/>
                  </a:cubicBezTo>
                  <a:cubicBezTo>
                    <a:pt x="29171" y="3285"/>
                    <a:pt x="29194" y="3283"/>
                    <a:pt x="29218" y="3283"/>
                  </a:cubicBezTo>
                  <a:close/>
                  <a:moveTo>
                    <a:pt x="2680" y="3523"/>
                  </a:moveTo>
                  <a:cubicBezTo>
                    <a:pt x="2676" y="3523"/>
                    <a:pt x="2672" y="3527"/>
                    <a:pt x="2672" y="3527"/>
                  </a:cubicBezTo>
                  <a:cubicBezTo>
                    <a:pt x="2669" y="3527"/>
                    <a:pt x="2669" y="3523"/>
                    <a:pt x="2669" y="3523"/>
                  </a:cubicBezTo>
                  <a:close/>
                  <a:moveTo>
                    <a:pt x="32655" y="3461"/>
                  </a:moveTo>
                  <a:cubicBezTo>
                    <a:pt x="32668" y="3461"/>
                    <a:pt x="32682" y="3463"/>
                    <a:pt x="32696" y="3464"/>
                  </a:cubicBezTo>
                  <a:cubicBezTo>
                    <a:pt x="32703" y="3468"/>
                    <a:pt x="32710" y="3468"/>
                    <a:pt x="32717" y="3468"/>
                  </a:cubicBezTo>
                  <a:cubicBezTo>
                    <a:pt x="32825" y="3488"/>
                    <a:pt x="32935" y="3485"/>
                    <a:pt x="33050" y="3492"/>
                  </a:cubicBezTo>
                  <a:cubicBezTo>
                    <a:pt x="33075" y="3492"/>
                    <a:pt x="33099" y="3488"/>
                    <a:pt x="33113" y="3475"/>
                  </a:cubicBezTo>
                  <a:lnTo>
                    <a:pt x="33113" y="3471"/>
                  </a:lnTo>
                  <a:cubicBezTo>
                    <a:pt x="33113" y="3475"/>
                    <a:pt x="33116" y="3475"/>
                    <a:pt x="33116" y="3475"/>
                  </a:cubicBezTo>
                  <a:cubicBezTo>
                    <a:pt x="33119" y="3475"/>
                    <a:pt x="33119" y="3478"/>
                    <a:pt x="33123" y="3478"/>
                  </a:cubicBezTo>
                  <a:cubicBezTo>
                    <a:pt x="33130" y="3482"/>
                    <a:pt x="33137" y="3482"/>
                    <a:pt x="33144" y="3485"/>
                  </a:cubicBezTo>
                  <a:cubicBezTo>
                    <a:pt x="33163" y="3494"/>
                    <a:pt x="33178" y="3509"/>
                    <a:pt x="33200" y="3509"/>
                  </a:cubicBezTo>
                  <a:cubicBezTo>
                    <a:pt x="33205" y="3509"/>
                    <a:pt x="33211" y="3508"/>
                    <a:pt x="33217" y="3506"/>
                  </a:cubicBezTo>
                  <a:cubicBezTo>
                    <a:pt x="33241" y="3496"/>
                    <a:pt x="33265" y="3492"/>
                    <a:pt x="33289" y="3485"/>
                  </a:cubicBezTo>
                  <a:cubicBezTo>
                    <a:pt x="33300" y="3485"/>
                    <a:pt x="33313" y="3485"/>
                    <a:pt x="33328" y="3488"/>
                  </a:cubicBezTo>
                  <a:cubicBezTo>
                    <a:pt x="33343" y="3488"/>
                    <a:pt x="33360" y="3488"/>
                    <a:pt x="33376" y="3488"/>
                  </a:cubicBezTo>
                  <a:cubicBezTo>
                    <a:pt x="33393" y="3488"/>
                    <a:pt x="33409" y="3488"/>
                    <a:pt x="33425" y="3492"/>
                  </a:cubicBezTo>
                  <a:cubicBezTo>
                    <a:pt x="33446" y="3496"/>
                    <a:pt x="33466" y="3499"/>
                    <a:pt x="33485" y="3499"/>
                  </a:cubicBezTo>
                  <a:cubicBezTo>
                    <a:pt x="33524" y="3499"/>
                    <a:pt x="33560" y="3490"/>
                    <a:pt x="33595" y="3478"/>
                  </a:cubicBezTo>
                  <a:lnTo>
                    <a:pt x="33609" y="3478"/>
                  </a:lnTo>
                  <a:cubicBezTo>
                    <a:pt x="33616" y="3499"/>
                    <a:pt x="33626" y="3503"/>
                    <a:pt x="33675" y="3506"/>
                  </a:cubicBezTo>
                  <a:cubicBezTo>
                    <a:pt x="33687" y="3506"/>
                    <a:pt x="33699" y="3506"/>
                    <a:pt x="33711" y="3506"/>
                  </a:cubicBezTo>
                  <a:cubicBezTo>
                    <a:pt x="33755" y="3506"/>
                    <a:pt x="33800" y="3508"/>
                    <a:pt x="33838" y="3527"/>
                  </a:cubicBezTo>
                  <a:cubicBezTo>
                    <a:pt x="33813" y="3538"/>
                    <a:pt x="33786" y="3538"/>
                    <a:pt x="33761" y="3541"/>
                  </a:cubicBezTo>
                  <a:cubicBezTo>
                    <a:pt x="33741" y="3541"/>
                    <a:pt x="33713" y="3541"/>
                    <a:pt x="33709" y="3558"/>
                  </a:cubicBezTo>
                  <a:lnTo>
                    <a:pt x="33706" y="3558"/>
                  </a:lnTo>
                  <a:cubicBezTo>
                    <a:pt x="33699" y="3554"/>
                    <a:pt x="33688" y="3551"/>
                    <a:pt x="33678" y="3551"/>
                  </a:cubicBezTo>
                  <a:cubicBezTo>
                    <a:pt x="33660" y="3538"/>
                    <a:pt x="33644" y="3532"/>
                    <a:pt x="33626" y="3532"/>
                  </a:cubicBezTo>
                  <a:cubicBezTo>
                    <a:pt x="33609" y="3532"/>
                    <a:pt x="33591" y="3538"/>
                    <a:pt x="33567" y="3548"/>
                  </a:cubicBezTo>
                  <a:cubicBezTo>
                    <a:pt x="33541" y="3560"/>
                    <a:pt x="33515" y="3569"/>
                    <a:pt x="33489" y="3569"/>
                  </a:cubicBezTo>
                  <a:cubicBezTo>
                    <a:pt x="33470" y="3569"/>
                    <a:pt x="33451" y="3564"/>
                    <a:pt x="33432" y="3551"/>
                  </a:cubicBezTo>
                  <a:cubicBezTo>
                    <a:pt x="33422" y="3544"/>
                    <a:pt x="33411" y="3544"/>
                    <a:pt x="33397" y="3544"/>
                  </a:cubicBezTo>
                  <a:cubicBezTo>
                    <a:pt x="33382" y="3545"/>
                    <a:pt x="33368" y="3545"/>
                    <a:pt x="33354" y="3545"/>
                  </a:cubicBezTo>
                  <a:cubicBezTo>
                    <a:pt x="33305" y="3545"/>
                    <a:pt x="33256" y="3542"/>
                    <a:pt x="33206" y="3542"/>
                  </a:cubicBezTo>
                  <a:cubicBezTo>
                    <a:pt x="33160" y="3542"/>
                    <a:pt x="33113" y="3545"/>
                    <a:pt x="33068" y="3558"/>
                  </a:cubicBezTo>
                  <a:cubicBezTo>
                    <a:pt x="33038" y="3529"/>
                    <a:pt x="32999" y="3512"/>
                    <a:pt x="32955" y="3512"/>
                  </a:cubicBezTo>
                  <a:cubicBezTo>
                    <a:pt x="32942" y="3512"/>
                    <a:pt x="32928" y="3513"/>
                    <a:pt x="32915" y="3517"/>
                  </a:cubicBezTo>
                  <a:cubicBezTo>
                    <a:pt x="32908" y="3513"/>
                    <a:pt x="32905" y="3513"/>
                    <a:pt x="32897" y="3513"/>
                  </a:cubicBezTo>
                  <a:cubicBezTo>
                    <a:pt x="32881" y="3513"/>
                    <a:pt x="32863" y="3513"/>
                    <a:pt x="32860" y="3527"/>
                  </a:cubicBezTo>
                  <a:cubicBezTo>
                    <a:pt x="32852" y="3530"/>
                    <a:pt x="32849" y="3533"/>
                    <a:pt x="32849" y="3533"/>
                  </a:cubicBezTo>
                  <a:cubicBezTo>
                    <a:pt x="32849" y="3530"/>
                    <a:pt x="32849" y="3527"/>
                    <a:pt x="32856" y="3523"/>
                  </a:cubicBezTo>
                  <a:cubicBezTo>
                    <a:pt x="32850" y="3522"/>
                    <a:pt x="32845" y="3522"/>
                    <a:pt x="32841" y="3522"/>
                  </a:cubicBezTo>
                  <a:cubicBezTo>
                    <a:pt x="32821" y="3522"/>
                    <a:pt x="32812" y="3533"/>
                    <a:pt x="32804" y="3544"/>
                  </a:cubicBezTo>
                  <a:cubicBezTo>
                    <a:pt x="32791" y="3557"/>
                    <a:pt x="32775" y="3564"/>
                    <a:pt x="32755" y="3564"/>
                  </a:cubicBezTo>
                  <a:cubicBezTo>
                    <a:pt x="32743" y="3564"/>
                    <a:pt x="32729" y="3561"/>
                    <a:pt x="32714" y="3554"/>
                  </a:cubicBezTo>
                  <a:cubicBezTo>
                    <a:pt x="32714" y="3554"/>
                    <a:pt x="32710" y="3554"/>
                    <a:pt x="32706" y="3551"/>
                  </a:cubicBezTo>
                  <a:cubicBezTo>
                    <a:pt x="32738" y="3551"/>
                    <a:pt x="32741" y="3527"/>
                    <a:pt x="32772" y="3527"/>
                  </a:cubicBezTo>
                  <a:cubicBezTo>
                    <a:pt x="32786" y="3523"/>
                    <a:pt x="32790" y="3517"/>
                    <a:pt x="32780" y="3509"/>
                  </a:cubicBezTo>
                  <a:cubicBezTo>
                    <a:pt x="32775" y="3505"/>
                    <a:pt x="32771" y="3502"/>
                    <a:pt x="32765" y="3502"/>
                  </a:cubicBezTo>
                  <a:cubicBezTo>
                    <a:pt x="32761" y="3502"/>
                    <a:pt x="32757" y="3503"/>
                    <a:pt x="32751" y="3506"/>
                  </a:cubicBezTo>
                  <a:cubicBezTo>
                    <a:pt x="32744" y="3508"/>
                    <a:pt x="32740" y="3521"/>
                    <a:pt x="32731" y="3521"/>
                  </a:cubicBezTo>
                  <a:cubicBezTo>
                    <a:pt x="32728" y="3521"/>
                    <a:pt x="32725" y="3520"/>
                    <a:pt x="32721" y="3517"/>
                  </a:cubicBezTo>
                  <a:cubicBezTo>
                    <a:pt x="32709" y="3510"/>
                    <a:pt x="32700" y="3507"/>
                    <a:pt x="32692" y="3507"/>
                  </a:cubicBezTo>
                  <a:cubicBezTo>
                    <a:pt x="32677" y="3507"/>
                    <a:pt x="32668" y="3518"/>
                    <a:pt x="32658" y="3530"/>
                  </a:cubicBezTo>
                  <a:cubicBezTo>
                    <a:pt x="32658" y="3530"/>
                    <a:pt x="32655" y="3533"/>
                    <a:pt x="32652" y="3533"/>
                  </a:cubicBezTo>
                  <a:cubicBezTo>
                    <a:pt x="32655" y="3538"/>
                    <a:pt x="32655" y="3541"/>
                    <a:pt x="32655" y="3541"/>
                  </a:cubicBezTo>
                  <a:cubicBezTo>
                    <a:pt x="32637" y="3548"/>
                    <a:pt x="32623" y="3554"/>
                    <a:pt x="32610" y="3562"/>
                  </a:cubicBezTo>
                  <a:lnTo>
                    <a:pt x="32599" y="3562"/>
                  </a:lnTo>
                  <a:cubicBezTo>
                    <a:pt x="32592" y="3548"/>
                    <a:pt x="32564" y="3548"/>
                    <a:pt x="32540" y="3548"/>
                  </a:cubicBezTo>
                  <a:cubicBezTo>
                    <a:pt x="32522" y="3544"/>
                    <a:pt x="32509" y="3538"/>
                    <a:pt x="32506" y="3523"/>
                  </a:cubicBezTo>
                  <a:cubicBezTo>
                    <a:pt x="32506" y="3513"/>
                    <a:pt x="32519" y="3509"/>
                    <a:pt x="32537" y="3506"/>
                  </a:cubicBezTo>
                  <a:cubicBezTo>
                    <a:pt x="32554" y="3499"/>
                    <a:pt x="32582" y="3499"/>
                    <a:pt x="32578" y="3482"/>
                  </a:cubicBezTo>
                  <a:cubicBezTo>
                    <a:pt x="32575" y="3478"/>
                    <a:pt x="32575" y="3475"/>
                    <a:pt x="32572" y="3475"/>
                  </a:cubicBezTo>
                  <a:cubicBezTo>
                    <a:pt x="32585" y="3475"/>
                    <a:pt x="32599" y="3471"/>
                    <a:pt x="32613" y="3468"/>
                  </a:cubicBezTo>
                  <a:cubicBezTo>
                    <a:pt x="32627" y="3463"/>
                    <a:pt x="32641" y="3461"/>
                    <a:pt x="32655" y="3461"/>
                  </a:cubicBezTo>
                  <a:close/>
                  <a:moveTo>
                    <a:pt x="1860" y="3568"/>
                  </a:moveTo>
                  <a:lnTo>
                    <a:pt x="1860" y="3572"/>
                  </a:lnTo>
                  <a:cubicBezTo>
                    <a:pt x="1857" y="3572"/>
                    <a:pt x="1857" y="3572"/>
                    <a:pt x="1854" y="3568"/>
                  </a:cubicBezTo>
                  <a:close/>
                  <a:moveTo>
                    <a:pt x="2027" y="3583"/>
                  </a:moveTo>
                  <a:lnTo>
                    <a:pt x="2027" y="3586"/>
                  </a:lnTo>
                  <a:cubicBezTo>
                    <a:pt x="2027" y="3586"/>
                    <a:pt x="2023" y="3586"/>
                    <a:pt x="2023" y="3583"/>
                  </a:cubicBezTo>
                  <a:close/>
                  <a:moveTo>
                    <a:pt x="32971" y="3636"/>
                  </a:moveTo>
                  <a:cubicBezTo>
                    <a:pt x="32972" y="3636"/>
                    <a:pt x="32974" y="3637"/>
                    <a:pt x="32974" y="3637"/>
                  </a:cubicBezTo>
                  <a:lnTo>
                    <a:pt x="32970" y="3637"/>
                  </a:lnTo>
                  <a:cubicBezTo>
                    <a:pt x="32970" y="3636"/>
                    <a:pt x="32971" y="3636"/>
                    <a:pt x="32971" y="3636"/>
                  </a:cubicBezTo>
                  <a:close/>
                  <a:moveTo>
                    <a:pt x="3366" y="4380"/>
                  </a:moveTo>
                  <a:cubicBezTo>
                    <a:pt x="3368" y="4382"/>
                    <a:pt x="3367" y="4383"/>
                    <a:pt x="3366" y="4383"/>
                  </a:cubicBezTo>
                  <a:cubicBezTo>
                    <a:pt x="3365" y="4383"/>
                    <a:pt x="3363" y="4382"/>
                    <a:pt x="3363" y="4380"/>
                  </a:cubicBezTo>
                  <a:close/>
                  <a:moveTo>
                    <a:pt x="33435" y="4478"/>
                  </a:moveTo>
                  <a:lnTo>
                    <a:pt x="33435" y="4481"/>
                  </a:lnTo>
                  <a:lnTo>
                    <a:pt x="33428" y="4481"/>
                  </a:lnTo>
                  <a:cubicBezTo>
                    <a:pt x="33428" y="4478"/>
                    <a:pt x="33432" y="4478"/>
                    <a:pt x="33435" y="4478"/>
                  </a:cubicBezTo>
                  <a:close/>
                  <a:moveTo>
                    <a:pt x="2744" y="4452"/>
                  </a:moveTo>
                  <a:cubicBezTo>
                    <a:pt x="2768" y="4452"/>
                    <a:pt x="2791" y="4457"/>
                    <a:pt x="2814" y="4470"/>
                  </a:cubicBezTo>
                  <a:cubicBezTo>
                    <a:pt x="2825" y="4474"/>
                    <a:pt x="2839" y="4474"/>
                    <a:pt x="2853" y="4474"/>
                  </a:cubicBezTo>
                  <a:cubicBezTo>
                    <a:pt x="2872" y="4473"/>
                    <a:pt x="2892" y="4473"/>
                    <a:pt x="2912" y="4473"/>
                  </a:cubicBezTo>
                  <a:cubicBezTo>
                    <a:pt x="2969" y="4473"/>
                    <a:pt x="3027" y="4476"/>
                    <a:pt x="3084" y="4476"/>
                  </a:cubicBezTo>
                  <a:cubicBezTo>
                    <a:pt x="3140" y="4476"/>
                    <a:pt x="3195" y="4473"/>
                    <a:pt x="3248" y="4460"/>
                  </a:cubicBezTo>
                  <a:lnTo>
                    <a:pt x="3252" y="4460"/>
                  </a:lnTo>
                  <a:cubicBezTo>
                    <a:pt x="3284" y="4493"/>
                    <a:pt x="3334" y="4509"/>
                    <a:pt x="3390" y="4509"/>
                  </a:cubicBezTo>
                  <a:cubicBezTo>
                    <a:pt x="3405" y="4509"/>
                    <a:pt x="3420" y="4507"/>
                    <a:pt x="3436" y="4505"/>
                  </a:cubicBezTo>
                  <a:cubicBezTo>
                    <a:pt x="3439" y="4505"/>
                    <a:pt x="3446" y="4505"/>
                    <a:pt x="3453" y="4508"/>
                  </a:cubicBezTo>
                  <a:cubicBezTo>
                    <a:pt x="3474" y="4508"/>
                    <a:pt x="3495" y="4505"/>
                    <a:pt x="3501" y="4491"/>
                  </a:cubicBezTo>
                  <a:cubicBezTo>
                    <a:pt x="3505" y="4491"/>
                    <a:pt x="3509" y="4488"/>
                    <a:pt x="3512" y="4484"/>
                  </a:cubicBezTo>
                  <a:lnTo>
                    <a:pt x="3512" y="4484"/>
                  </a:lnTo>
                  <a:cubicBezTo>
                    <a:pt x="3512" y="4488"/>
                    <a:pt x="3512" y="4491"/>
                    <a:pt x="3505" y="4495"/>
                  </a:cubicBezTo>
                  <a:cubicBezTo>
                    <a:pt x="3511" y="4496"/>
                    <a:pt x="3517" y="4497"/>
                    <a:pt x="3522" y="4497"/>
                  </a:cubicBezTo>
                  <a:cubicBezTo>
                    <a:pt x="3545" y="4497"/>
                    <a:pt x="3556" y="4486"/>
                    <a:pt x="3567" y="4478"/>
                  </a:cubicBezTo>
                  <a:cubicBezTo>
                    <a:pt x="3583" y="4463"/>
                    <a:pt x="3602" y="4454"/>
                    <a:pt x="3625" y="4454"/>
                  </a:cubicBezTo>
                  <a:cubicBezTo>
                    <a:pt x="3639" y="4454"/>
                    <a:pt x="3654" y="4457"/>
                    <a:pt x="3671" y="4463"/>
                  </a:cubicBezTo>
                  <a:cubicBezTo>
                    <a:pt x="3675" y="4467"/>
                    <a:pt x="3679" y="4467"/>
                    <a:pt x="3682" y="4467"/>
                  </a:cubicBezTo>
                  <a:cubicBezTo>
                    <a:pt x="3644" y="4467"/>
                    <a:pt x="3640" y="4495"/>
                    <a:pt x="3602" y="4495"/>
                  </a:cubicBezTo>
                  <a:cubicBezTo>
                    <a:pt x="3585" y="4495"/>
                    <a:pt x="3585" y="4502"/>
                    <a:pt x="3592" y="4508"/>
                  </a:cubicBezTo>
                  <a:cubicBezTo>
                    <a:pt x="3599" y="4514"/>
                    <a:pt x="3607" y="4517"/>
                    <a:pt x="3616" y="4517"/>
                  </a:cubicBezTo>
                  <a:cubicBezTo>
                    <a:pt x="3619" y="4517"/>
                    <a:pt x="3623" y="4517"/>
                    <a:pt x="3626" y="4516"/>
                  </a:cubicBezTo>
                  <a:cubicBezTo>
                    <a:pt x="3637" y="4510"/>
                    <a:pt x="3642" y="4498"/>
                    <a:pt x="3654" y="4498"/>
                  </a:cubicBezTo>
                  <a:cubicBezTo>
                    <a:pt x="3658" y="4498"/>
                    <a:pt x="3662" y="4499"/>
                    <a:pt x="3668" y="4502"/>
                  </a:cubicBezTo>
                  <a:cubicBezTo>
                    <a:pt x="3682" y="4510"/>
                    <a:pt x="3692" y="4513"/>
                    <a:pt x="3701" y="4513"/>
                  </a:cubicBezTo>
                  <a:cubicBezTo>
                    <a:pt x="3719" y="4513"/>
                    <a:pt x="3729" y="4500"/>
                    <a:pt x="3741" y="4491"/>
                  </a:cubicBezTo>
                  <a:cubicBezTo>
                    <a:pt x="3741" y="4488"/>
                    <a:pt x="3744" y="4488"/>
                    <a:pt x="3748" y="4484"/>
                  </a:cubicBezTo>
                  <a:cubicBezTo>
                    <a:pt x="3748" y="4484"/>
                    <a:pt x="3744" y="4481"/>
                    <a:pt x="3744" y="4478"/>
                  </a:cubicBezTo>
                  <a:cubicBezTo>
                    <a:pt x="3765" y="4470"/>
                    <a:pt x="3783" y="4463"/>
                    <a:pt x="3800" y="4457"/>
                  </a:cubicBezTo>
                  <a:lnTo>
                    <a:pt x="3810" y="4457"/>
                  </a:lnTo>
                  <a:cubicBezTo>
                    <a:pt x="3821" y="4474"/>
                    <a:pt x="3855" y="4470"/>
                    <a:pt x="3879" y="4474"/>
                  </a:cubicBezTo>
                  <a:cubicBezTo>
                    <a:pt x="3904" y="4478"/>
                    <a:pt x="3921" y="4481"/>
                    <a:pt x="3921" y="4495"/>
                  </a:cubicBezTo>
                  <a:cubicBezTo>
                    <a:pt x="3925" y="4508"/>
                    <a:pt x="3908" y="4512"/>
                    <a:pt x="3890" y="4516"/>
                  </a:cubicBezTo>
                  <a:cubicBezTo>
                    <a:pt x="3866" y="4519"/>
                    <a:pt x="3834" y="4523"/>
                    <a:pt x="3838" y="4537"/>
                  </a:cubicBezTo>
                  <a:cubicBezTo>
                    <a:pt x="3838" y="4543"/>
                    <a:pt x="3842" y="4543"/>
                    <a:pt x="3845" y="4547"/>
                  </a:cubicBezTo>
                  <a:cubicBezTo>
                    <a:pt x="3831" y="4547"/>
                    <a:pt x="3814" y="4547"/>
                    <a:pt x="3796" y="4553"/>
                  </a:cubicBezTo>
                  <a:cubicBezTo>
                    <a:pt x="3779" y="4557"/>
                    <a:pt x="3762" y="4559"/>
                    <a:pt x="3745" y="4559"/>
                  </a:cubicBezTo>
                  <a:cubicBezTo>
                    <a:pt x="3728" y="4559"/>
                    <a:pt x="3712" y="4557"/>
                    <a:pt x="3696" y="4553"/>
                  </a:cubicBezTo>
                  <a:cubicBezTo>
                    <a:pt x="3689" y="4553"/>
                    <a:pt x="3679" y="4550"/>
                    <a:pt x="3671" y="4550"/>
                  </a:cubicBezTo>
                  <a:cubicBezTo>
                    <a:pt x="3540" y="4529"/>
                    <a:pt x="3405" y="4533"/>
                    <a:pt x="3272" y="4529"/>
                  </a:cubicBezTo>
                  <a:cubicBezTo>
                    <a:pt x="3267" y="4529"/>
                    <a:pt x="3262" y="4528"/>
                    <a:pt x="3257" y="4528"/>
                  </a:cubicBezTo>
                  <a:cubicBezTo>
                    <a:pt x="3232" y="4528"/>
                    <a:pt x="3210" y="4535"/>
                    <a:pt x="3192" y="4547"/>
                  </a:cubicBezTo>
                  <a:cubicBezTo>
                    <a:pt x="3189" y="4543"/>
                    <a:pt x="3186" y="4543"/>
                    <a:pt x="3182" y="4540"/>
                  </a:cubicBezTo>
                  <a:cubicBezTo>
                    <a:pt x="3176" y="4540"/>
                    <a:pt x="3165" y="4537"/>
                    <a:pt x="3158" y="4537"/>
                  </a:cubicBezTo>
                  <a:cubicBezTo>
                    <a:pt x="3137" y="4526"/>
                    <a:pt x="3119" y="4511"/>
                    <a:pt x="3096" y="4511"/>
                  </a:cubicBezTo>
                  <a:cubicBezTo>
                    <a:pt x="3088" y="4511"/>
                    <a:pt x="3081" y="4513"/>
                    <a:pt x="3072" y="4516"/>
                  </a:cubicBezTo>
                  <a:cubicBezTo>
                    <a:pt x="3043" y="4526"/>
                    <a:pt x="3013" y="4529"/>
                    <a:pt x="2984" y="4533"/>
                  </a:cubicBezTo>
                  <a:lnTo>
                    <a:pt x="2939" y="4533"/>
                  </a:lnTo>
                  <a:cubicBezTo>
                    <a:pt x="2919" y="4533"/>
                    <a:pt x="2898" y="4534"/>
                    <a:pt x="2877" y="4534"/>
                  </a:cubicBezTo>
                  <a:cubicBezTo>
                    <a:pt x="2858" y="4534"/>
                    <a:pt x="2840" y="4533"/>
                    <a:pt x="2822" y="4529"/>
                  </a:cubicBezTo>
                  <a:cubicBezTo>
                    <a:pt x="2795" y="4523"/>
                    <a:pt x="2770" y="4521"/>
                    <a:pt x="2746" y="4521"/>
                  </a:cubicBezTo>
                  <a:cubicBezTo>
                    <a:pt x="2701" y="4521"/>
                    <a:pt x="2660" y="4530"/>
                    <a:pt x="2617" y="4543"/>
                  </a:cubicBezTo>
                  <a:lnTo>
                    <a:pt x="2603" y="4543"/>
                  </a:lnTo>
                  <a:cubicBezTo>
                    <a:pt x="2593" y="4519"/>
                    <a:pt x="2582" y="4519"/>
                    <a:pt x="2523" y="4516"/>
                  </a:cubicBezTo>
                  <a:cubicBezTo>
                    <a:pt x="2457" y="4512"/>
                    <a:pt x="2385" y="4519"/>
                    <a:pt x="2326" y="4495"/>
                  </a:cubicBezTo>
                  <a:cubicBezTo>
                    <a:pt x="2356" y="4484"/>
                    <a:pt x="2388" y="4481"/>
                    <a:pt x="2419" y="4481"/>
                  </a:cubicBezTo>
                  <a:cubicBezTo>
                    <a:pt x="2443" y="4478"/>
                    <a:pt x="2478" y="4481"/>
                    <a:pt x="2481" y="4460"/>
                  </a:cubicBezTo>
                  <a:lnTo>
                    <a:pt x="2485" y="4463"/>
                  </a:lnTo>
                  <a:cubicBezTo>
                    <a:pt x="2492" y="4467"/>
                    <a:pt x="2502" y="4467"/>
                    <a:pt x="2516" y="4467"/>
                  </a:cubicBezTo>
                  <a:cubicBezTo>
                    <a:pt x="2540" y="4479"/>
                    <a:pt x="2559" y="4485"/>
                    <a:pt x="2581" y="4485"/>
                  </a:cubicBezTo>
                  <a:cubicBezTo>
                    <a:pt x="2601" y="4485"/>
                    <a:pt x="2623" y="4480"/>
                    <a:pt x="2651" y="4470"/>
                  </a:cubicBezTo>
                  <a:cubicBezTo>
                    <a:pt x="2683" y="4461"/>
                    <a:pt x="2714" y="4452"/>
                    <a:pt x="2744" y="4452"/>
                  </a:cubicBezTo>
                  <a:close/>
                  <a:moveTo>
                    <a:pt x="4043" y="4495"/>
                  </a:moveTo>
                  <a:cubicBezTo>
                    <a:pt x="4088" y="4533"/>
                    <a:pt x="4140" y="4551"/>
                    <a:pt x="4199" y="4551"/>
                  </a:cubicBezTo>
                  <a:cubicBezTo>
                    <a:pt x="4221" y="4551"/>
                    <a:pt x="4244" y="4548"/>
                    <a:pt x="4268" y="4543"/>
                  </a:cubicBezTo>
                  <a:lnTo>
                    <a:pt x="4292" y="4543"/>
                  </a:lnTo>
                  <a:cubicBezTo>
                    <a:pt x="4324" y="4551"/>
                    <a:pt x="4375" y="4555"/>
                    <a:pt x="4429" y="4555"/>
                  </a:cubicBezTo>
                  <a:cubicBezTo>
                    <a:pt x="4498" y="4555"/>
                    <a:pt x="4572" y="4549"/>
                    <a:pt x="4615" y="4537"/>
                  </a:cubicBezTo>
                  <a:cubicBezTo>
                    <a:pt x="4625" y="4536"/>
                    <a:pt x="4636" y="4535"/>
                    <a:pt x="4646" y="4535"/>
                  </a:cubicBezTo>
                  <a:cubicBezTo>
                    <a:pt x="4682" y="4535"/>
                    <a:pt x="4718" y="4541"/>
                    <a:pt x="4754" y="4541"/>
                  </a:cubicBezTo>
                  <a:cubicBezTo>
                    <a:pt x="4769" y="4541"/>
                    <a:pt x="4784" y="4540"/>
                    <a:pt x="4799" y="4537"/>
                  </a:cubicBezTo>
                  <a:lnTo>
                    <a:pt x="4806" y="4537"/>
                  </a:lnTo>
                  <a:cubicBezTo>
                    <a:pt x="4816" y="4540"/>
                    <a:pt x="4827" y="4543"/>
                    <a:pt x="4837" y="4543"/>
                  </a:cubicBezTo>
                  <a:cubicBezTo>
                    <a:pt x="4910" y="4561"/>
                    <a:pt x="5000" y="4543"/>
                    <a:pt x="5063" y="4568"/>
                  </a:cubicBezTo>
                  <a:cubicBezTo>
                    <a:pt x="5110" y="4586"/>
                    <a:pt x="5159" y="4591"/>
                    <a:pt x="5208" y="4591"/>
                  </a:cubicBezTo>
                  <a:cubicBezTo>
                    <a:pt x="5245" y="4591"/>
                    <a:pt x="5282" y="4588"/>
                    <a:pt x="5320" y="4585"/>
                  </a:cubicBezTo>
                  <a:cubicBezTo>
                    <a:pt x="5346" y="4584"/>
                    <a:pt x="5371" y="4583"/>
                    <a:pt x="5396" y="4583"/>
                  </a:cubicBezTo>
                  <a:cubicBezTo>
                    <a:pt x="5438" y="4583"/>
                    <a:pt x="5479" y="4586"/>
                    <a:pt x="5521" y="4599"/>
                  </a:cubicBezTo>
                  <a:cubicBezTo>
                    <a:pt x="5535" y="4604"/>
                    <a:pt x="5550" y="4606"/>
                    <a:pt x="5565" y="4606"/>
                  </a:cubicBezTo>
                  <a:cubicBezTo>
                    <a:pt x="5583" y="4606"/>
                    <a:pt x="5602" y="4603"/>
                    <a:pt x="5621" y="4599"/>
                  </a:cubicBezTo>
                  <a:cubicBezTo>
                    <a:pt x="5680" y="4588"/>
                    <a:pt x="5715" y="4564"/>
                    <a:pt x="5746" y="4540"/>
                  </a:cubicBezTo>
                  <a:cubicBezTo>
                    <a:pt x="5760" y="4538"/>
                    <a:pt x="5772" y="4537"/>
                    <a:pt x="5784" y="4537"/>
                  </a:cubicBezTo>
                  <a:cubicBezTo>
                    <a:pt x="5816" y="4537"/>
                    <a:pt x="5839" y="4545"/>
                    <a:pt x="5857" y="4558"/>
                  </a:cubicBezTo>
                  <a:cubicBezTo>
                    <a:pt x="5857" y="4558"/>
                    <a:pt x="5857" y="4561"/>
                    <a:pt x="5861" y="4561"/>
                  </a:cubicBezTo>
                  <a:cubicBezTo>
                    <a:pt x="5871" y="4582"/>
                    <a:pt x="5903" y="4599"/>
                    <a:pt x="5919" y="4620"/>
                  </a:cubicBezTo>
                  <a:cubicBezTo>
                    <a:pt x="5968" y="4625"/>
                    <a:pt x="6012" y="4635"/>
                    <a:pt x="6059" y="4635"/>
                  </a:cubicBezTo>
                  <a:cubicBezTo>
                    <a:pt x="6077" y="4635"/>
                    <a:pt x="6095" y="4634"/>
                    <a:pt x="6114" y="4630"/>
                  </a:cubicBezTo>
                  <a:cubicBezTo>
                    <a:pt x="6133" y="4635"/>
                    <a:pt x="6150" y="4638"/>
                    <a:pt x="6167" y="4638"/>
                  </a:cubicBezTo>
                  <a:cubicBezTo>
                    <a:pt x="6194" y="4638"/>
                    <a:pt x="6219" y="4632"/>
                    <a:pt x="6242" y="4623"/>
                  </a:cubicBezTo>
                  <a:lnTo>
                    <a:pt x="6260" y="4623"/>
                  </a:lnTo>
                  <a:cubicBezTo>
                    <a:pt x="6263" y="4623"/>
                    <a:pt x="6267" y="4627"/>
                    <a:pt x="6270" y="4627"/>
                  </a:cubicBezTo>
                  <a:cubicBezTo>
                    <a:pt x="6315" y="4647"/>
                    <a:pt x="6377" y="4644"/>
                    <a:pt x="6433" y="4654"/>
                  </a:cubicBezTo>
                  <a:cubicBezTo>
                    <a:pt x="6440" y="4657"/>
                    <a:pt x="6447" y="4657"/>
                    <a:pt x="6454" y="4657"/>
                  </a:cubicBezTo>
                  <a:cubicBezTo>
                    <a:pt x="6483" y="4664"/>
                    <a:pt x="6512" y="4667"/>
                    <a:pt x="6541" y="4667"/>
                  </a:cubicBezTo>
                  <a:cubicBezTo>
                    <a:pt x="6574" y="4667"/>
                    <a:pt x="6606" y="4663"/>
                    <a:pt x="6638" y="4657"/>
                  </a:cubicBezTo>
                  <a:cubicBezTo>
                    <a:pt x="6660" y="4654"/>
                    <a:pt x="6683" y="4652"/>
                    <a:pt x="6706" y="4652"/>
                  </a:cubicBezTo>
                  <a:cubicBezTo>
                    <a:pt x="6722" y="4652"/>
                    <a:pt x="6739" y="4653"/>
                    <a:pt x="6756" y="4654"/>
                  </a:cubicBezTo>
                  <a:cubicBezTo>
                    <a:pt x="6839" y="4660"/>
                    <a:pt x="6921" y="4669"/>
                    <a:pt x="7002" y="4669"/>
                  </a:cubicBezTo>
                  <a:cubicBezTo>
                    <a:pt x="7030" y="4669"/>
                    <a:pt x="7058" y="4668"/>
                    <a:pt x="7085" y="4665"/>
                  </a:cubicBezTo>
                  <a:cubicBezTo>
                    <a:pt x="7128" y="4663"/>
                    <a:pt x="7170" y="4656"/>
                    <a:pt x="7209" y="4656"/>
                  </a:cubicBezTo>
                  <a:cubicBezTo>
                    <a:pt x="7241" y="4656"/>
                    <a:pt x="7272" y="4661"/>
                    <a:pt x="7301" y="4678"/>
                  </a:cubicBezTo>
                  <a:cubicBezTo>
                    <a:pt x="7301" y="4678"/>
                    <a:pt x="7304" y="4682"/>
                    <a:pt x="7307" y="4682"/>
                  </a:cubicBezTo>
                  <a:cubicBezTo>
                    <a:pt x="7325" y="4681"/>
                    <a:pt x="7341" y="4680"/>
                    <a:pt x="7358" y="4680"/>
                  </a:cubicBezTo>
                  <a:cubicBezTo>
                    <a:pt x="7444" y="4680"/>
                    <a:pt x="7525" y="4699"/>
                    <a:pt x="7610" y="4699"/>
                  </a:cubicBezTo>
                  <a:cubicBezTo>
                    <a:pt x="7696" y="4699"/>
                    <a:pt x="7783" y="4710"/>
                    <a:pt x="7870" y="4710"/>
                  </a:cubicBezTo>
                  <a:cubicBezTo>
                    <a:pt x="7881" y="4710"/>
                    <a:pt x="7891" y="4710"/>
                    <a:pt x="7901" y="4710"/>
                  </a:cubicBezTo>
                  <a:cubicBezTo>
                    <a:pt x="7918" y="4710"/>
                    <a:pt x="7939" y="4710"/>
                    <a:pt x="7949" y="4724"/>
                  </a:cubicBezTo>
                  <a:cubicBezTo>
                    <a:pt x="7924" y="4733"/>
                    <a:pt x="7897" y="4736"/>
                    <a:pt x="7869" y="4736"/>
                  </a:cubicBezTo>
                  <a:cubicBezTo>
                    <a:pt x="7856" y="4736"/>
                    <a:pt x="7842" y="4735"/>
                    <a:pt x="7828" y="4734"/>
                  </a:cubicBezTo>
                  <a:cubicBezTo>
                    <a:pt x="7714" y="4727"/>
                    <a:pt x="7605" y="4713"/>
                    <a:pt x="7491" y="4713"/>
                  </a:cubicBezTo>
                  <a:cubicBezTo>
                    <a:pt x="7385" y="4713"/>
                    <a:pt x="7278" y="4695"/>
                    <a:pt x="7174" y="4695"/>
                  </a:cubicBezTo>
                  <a:cubicBezTo>
                    <a:pt x="7159" y="4695"/>
                    <a:pt x="7145" y="4695"/>
                    <a:pt x="7131" y="4696"/>
                  </a:cubicBezTo>
                  <a:cubicBezTo>
                    <a:pt x="7108" y="4696"/>
                    <a:pt x="7085" y="4697"/>
                    <a:pt x="7062" y="4697"/>
                  </a:cubicBezTo>
                  <a:cubicBezTo>
                    <a:pt x="6965" y="4697"/>
                    <a:pt x="6872" y="4692"/>
                    <a:pt x="6777" y="4689"/>
                  </a:cubicBezTo>
                  <a:cubicBezTo>
                    <a:pt x="6465" y="4675"/>
                    <a:pt x="6153" y="4654"/>
                    <a:pt x="5836" y="4644"/>
                  </a:cubicBezTo>
                  <a:cubicBezTo>
                    <a:pt x="5797" y="4646"/>
                    <a:pt x="5758" y="4651"/>
                    <a:pt x="5719" y="4651"/>
                  </a:cubicBezTo>
                  <a:cubicBezTo>
                    <a:pt x="5696" y="4651"/>
                    <a:pt x="5672" y="4649"/>
                    <a:pt x="5649" y="4644"/>
                  </a:cubicBezTo>
                  <a:lnTo>
                    <a:pt x="5618" y="4644"/>
                  </a:lnTo>
                  <a:cubicBezTo>
                    <a:pt x="5607" y="4641"/>
                    <a:pt x="5594" y="4641"/>
                    <a:pt x="5580" y="4641"/>
                  </a:cubicBezTo>
                  <a:cubicBezTo>
                    <a:pt x="5562" y="4637"/>
                    <a:pt x="5549" y="4637"/>
                    <a:pt x="5531" y="4637"/>
                  </a:cubicBezTo>
                  <a:cubicBezTo>
                    <a:pt x="5507" y="4637"/>
                    <a:pt x="5486" y="4637"/>
                    <a:pt x="5461" y="4633"/>
                  </a:cubicBezTo>
                  <a:cubicBezTo>
                    <a:pt x="5455" y="4633"/>
                    <a:pt x="5451" y="4633"/>
                    <a:pt x="5448" y="4630"/>
                  </a:cubicBezTo>
                  <a:cubicBezTo>
                    <a:pt x="5427" y="4621"/>
                    <a:pt x="5405" y="4615"/>
                    <a:pt x="5382" y="4615"/>
                  </a:cubicBezTo>
                  <a:cubicBezTo>
                    <a:pt x="5368" y="4615"/>
                    <a:pt x="5353" y="4618"/>
                    <a:pt x="5337" y="4623"/>
                  </a:cubicBezTo>
                  <a:cubicBezTo>
                    <a:pt x="5327" y="4623"/>
                    <a:pt x="5320" y="4627"/>
                    <a:pt x="5312" y="4627"/>
                  </a:cubicBezTo>
                  <a:lnTo>
                    <a:pt x="5243" y="4627"/>
                  </a:lnTo>
                  <a:cubicBezTo>
                    <a:pt x="5237" y="4623"/>
                    <a:pt x="5229" y="4623"/>
                    <a:pt x="5222" y="4623"/>
                  </a:cubicBezTo>
                  <a:cubicBezTo>
                    <a:pt x="5146" y="4606"/>
                    <a:pt x="5070" y="4613"/>
                    <a:pt x="4990" y="4609"/>
                  </a:cubicBezTo>
                  <a:cubicBezTo>
                    <a:pt x="4904" y="4606"/>
                    <a:pt x="4813" y="4609"/>
                    <a:pt x="4730" y="4592"/>
                  </a:cubicBezTo>
                  <a:cubicBezTo>
                    <a:pt x="4691" y="4584"/>
                    <a:pt x="4656" y="4577"/>
                    <a:pt x="4619" y="4577"/>
                  </a:cubicBezTo>
                  <a:cubicBezTo>
                    <a:pt x="4610" y="4577"/>
                    <a:pt x="4601" y="4578"/>
                    <a:pt x="4591" y="4578"/>
                  </a:cubicBezTo>
                  <a:cubicBezTo>
                    <a:pt x="4562" y="4582"/>
                    <a:pt x="4532" y="4583"/>
                    <a:pt x="4503" y="4583"/>
                  </a:cubicBezTo>
                  <a:cubicBezTo>
                    <a:pt x="4473" y="4583"/>
                    <a:pt x="4444" y="4582"/>
                    <a:pt x="4414" y="4578"/>
                  </a:cubicBezTo>
                  <a:cubicBezTo>
                    <a:pt x="4311" y="4569"/>
                    <a:pt x="4207" y="4554"/>
                    <a:pt x="4103" y="4554"/>
                  </a:cubicBezTo>
                  <a:cubicBezTo>
                    <a:pt x="4056" y="4554"/>
                    <a:pt x="4010" y="4557"/>
                    <a:pt x="3963" y="4564"/>
                  </a:cubicBezTo>
                  <a:cubicBezTo>
                    <a:pt x="3949" y="4564"/>
                    <a:pt x="3935" y="4561"/>
                    <a:pt x="3925" y="4561"/>
                  </a:cubicBezTo>
                  <a:cubicBezTo>
                    <a:pt x="3908" y="4558"/>
                    <a:pt x="3890" y="4550"/>
                    <a:pt x="3873" y="4550"/>
                  </a:cubicBezTo>
                  <a:cubicBezTo>
                    <a:pt x="3878" y="4548"/>
                    <a:pt x="3883" y="4548"/>
                    <a:pt x="3889" y="4548"/>
                  </a:cubicBezTo>
                  <a:cubicBezTo>
                    <a:pt x="3894" y="4548"/>
                    <a:pt x="3899" y="4548"/>
                    <a:pt x="3904" y="4550"/>
                  </a:cubicBezTo>
                  <a:lnTo>
                    <a:pt x="3929" y="4550"/>
                  </a:lnTo>
                  <a:cubicBezTo>
                    <a:pt x="3934" y="4551"/>
                    <a:pt x="3938" y="4551"/>
                    <a:pt x="3942" y="4551"/>
                  </a:cubicBezTo>
                  <a:cubicBezTo>
                    <a:pt x="4003" y="4551"/>
                    <a:pt x="3994" y="4504"/>
                    <a:pt x="4043" y="4495"/>
                  </a:cubicBezTo>
                  <a:close/>
                  <a:moveTo>
                    <a:pt x="5850" y="4763"/>
                  </a:moveTo>
                  <a:cubicBezTo>
                    <a:pt x="5856" y="4763"/>
                    <a:pt x="5862" y="4765"/>
                    <a:pt x="5868" y="4769"/>
                  </a:cubicBezTo>
                  <a:cubicBezTo>
                    <a:pt x="5861" y="4769"/>
                    <a:pt x="5857" y="4769"/>
                    <a:pt x="5854" y="4772"/>
                  </a:cubicBezTo>
                  <a:cubicBezTo>
                    <a:pt x="5844" y="4769"/>
                    <a:pt x="5833" y="4769"/>
                    <a:pt x="5823" y="4769"/>
                  </a:cubicBezTo>
                  <a:cubicBezTo>
                    <a:pt x="5831" y="4767"/>
                    <a:pt x="5841" y="4763"/>
                    <a:pt x="5850" y="4763"/>
                  </a:cubicBezTo>
                  <a:close/>
                  <a:moveTo>
                    <a:pt x="4483" y="4849"/>
                  </a:moveTo>
                  <a:cubicBezTo>
                    <a:pt x="4473" y="4852"/>
                    <a:pt x="4459" y="4852"/>
                    <a:pt x="4446" y="4859"/>
                  </a:cubicBezTo>
                  <a:cubicBezTo>
                    <a:pt x="4459" y="4852"/>
                    <a:pt x="4470" y="4852"/>
                    <a:pt x="4483" y="4849"/>
                  </a:cubicBezTo>
                  <a:close/>
                  <a:moveTo>
                    <a:pt x="6725" y="4782"/>
                  </a:moveTo>
                  <a:cubicBezTo>
                    <a:pt x="6756" y="4787"/>
                    <a:pt x="6784" y="4790"/>
                    <a:pt x="6814" y="4793"/>
                  </a:cubicBezTo>
                  <a:cubicBezTo>
                    <a:pt x="6832" y="4797"/>
                    <a:pt x="6853" y="4800"/>
                    <a:pt x="6870" y="4800"/>
                  </a:cubicBezTo>
                  <a:cubicBezTo>
                    <a:pt x="6906" y="4798"/>
                    <a:pt x="6942" y="4797"/>
                    <a:pt x="6977" y="4797"/>
                  </a:cubicBezTo>
                  <a:cubicBezTo>
                    <a:pt x="7130" y="4797"/>
                    <a:pt x="7280" y="4812"/>
                    <a:pt x="7432" y="4817"/>
                  </a:cubicBezTo>
                  <a:cubicBezTo>
                    <a:pt x="7443" y="4821"/>
                    <a:pt x="7453" y="4821"/>
                    <a:pt x="7464" y="4821"/>
                  </a:cubicBezTo>
                  <a:cubicBezTo>
                    <a:pt x="7464" y="4821"/>
                    <a:pt x="7464" y="4824"/>
                    <a:pt x="7460" y="4828"/>
                  </a:cubicBezTo>
                  <a:cubicBezTo>
                    <a:pt x="7453" y="4835"/>
                    <a:pt x="7441" y="4841"/>
                    <a:pt x="7427" y="4841"/>
                  </a:cubicBezTo>
                  <a:cubicBezTo>
                    <a:pt x="7421" y="4841"/>
                    <a:pt x="7415" y="4840"/>
                    <a:pt x="7408" y="4838"/>
                  </a:cubicBezTo>
                  <a:cubicBezTo>
                    <a:pt x="7398" y="4835"/>
                    <a:pt x="7386" y="4832"/>
                    <a:pt x="7376" y="4832"/>
                  </a:cubicBezTo>
                  <a:cubicBezTo>
                    <a:pt x="7366" y="4832"/>
                    <a:pt x="7358" y="4835"/>
                    <a:pt x="7356" y="4842"/>
                  </a:cubicBezTo>
                  <a:cubicBezTo>
                    <a:pt x="7349" y="4856"/>
                    <a:pt x="7373" y="4866"/>
                    <a:pt x="7401" y="4866"/>
                  </a:cubicBezTo>
                  <a:cubicBezTo>
                    <a:pt x="7409" y="4866"/>
                    <a:pt x="7416" y="4864"/>
                    <a:pt x="7423" y="4864"/>
                  </a:cubicBezTo>
                  <a:cubicBezTo>
                    <a:pt x="7429" y="4864"/>
                    <a:pt x="7434" y="4865"/>
                    <a:pt x="7439" y="4870"/>
                  </a:cubicBezTo>
                  <a:cubicBezTo>
                    <a:pt x="7415" y="4873"/>
                    <a:pt x="7394" y="4876"/>
                    <a:pt x="7370" y="4876"/>
                  </a:cubicBezTo>
                  <a:lnTo>
                    <a:pt x="7352" y="4876"/>
                  </a:lnTo>
                  <a:cubicBezTo>
                    <a:pt x="7254" y="4880"/>
                    <a:pt x="7154" y="4883"/>
                    <a:pt x="7054" y="4883"/>
                  </a:cubicBezTo>
                  <a:cubicBezTo>
                    <a:pt x="6972" y="4883"/>
                    <a:pt x="6889" y="4881"/>
                    <a:pt x="6808" y="4876"/>
                  </a:cubicBezTo>
                  <a:cubicBezTo>
                    <a:pt x="6801" y="4866"/>
                    <a:pt x="6773" y="4866"/>
                    <a:pt x="6756" y="4859"/>
                  </a:cubicBezTo>
                  <a:cubicBezTo>
                    <a:pt x="6742" y="4856"/>
                    <a:pt x="6718" y="4856"/>
                    <a:pt x="6731" y="4838"/>
                  </a:cubicBezTo>
                  <a:cubicBezTo>
                    <a:pt x="6749" y="4817"/>
                    <a:pt x="6728" y="4803"/>
                    <a:pt x="6704" y="4790"/>
                  </a:cubicBezTo>
                  <a:cubicBezTo>
                    <a:pt x="6710" y="4787"/>
                    <a:pt x="6718" y="4787"/>
                    <a:pt x="6725" y="4782"/>
                  </a:cubicBezTo>
                  <a:close/>
                  <a:moveTo>
                    <a:pt x="3991" y="4901"/>
                  </a:moveTo>
                  <a:cubicBezTo>
                    <a:pt x="3991" y="4904"/>
                    <a:pt x="3988" y="4904"/>
                    <a:pt x="3988" y="4904"/>
                  </a:cubicBezTo>
                  <a:cubicBezTo>
                    <a:pt x="3988" y="4904"/>
                    <a:pt x="3988" y="4901"/>
                    <a:pt x="3991" y="4901"/>
                  </a:cubicBezTo>
                  <a:close/>
                  <a:moveTo>
                    <a:pt x="2540" y="4998"/>
                  </a:moveTo>
                  <a:lnTo>
                    <a:pt x="2540" y="5001"/>
                  </a:lnTo>
                  <a:cubicBezTo>
                    <a:pt x="2537" y="5001"/>
                    <a:pt x="2537" y="5001"/>
                    <a:pt x="2534" y="4998"/>
                  </a:cubicBezTo>
                  <a:close/>
                  <a:moveTo>
                    <a:pt x="2707" y="5067"/>
                  </a:moveTo>
                  <a:lnTo>
                    <a:pt x="2704" y="5070"/>
                  </a:lnTo>
                  <a:lnTo>
                    <a:pt x="2704" y="5067"/>
                  </a:lnTo>
                  <a:close/>
                  <a:moveTo>
                    <a:pt x="33349" y="4956"/>
                  </a:moveTo>
                  <a:cubicBezTo>
                    <a:pt x="33360" y="4956"/>
                    <a:pt x="33372" y="4958"/>
                    <a:pt x="33383" y="4960"/>
                  </a:cubicBezTo>
                  <a:cubicBezTo>
                    <a:pt x="33398" y="4962"/>
                    <a:pt x="33408" y="4969"/>
                    <a:pt x="33420" y="4969"/>
                  </a:cubicBezTo>
                  <a:cubicBezTo>
                    <a:pt x="33426" y="4969"/>
                    <a:pt x="33432" y="4968"/>
                    <a:pt x="33438" y="4963"/>
                  </a:cubicBezTo>
                  <a:cubicBezTo>
                    <a:pt x="33477" y="4963"/>
                    <a:pt x="33501" y="4977"/>
                    <a:pt x="33532" y="4991"/>
                  </a:cubicBezTo>
                  <a:cubicBezTo>
                    <a:pt x="33592" y="5019"/>
                    <a:pt x="33560" y="5026"/>
                    <a:pt x="33522" y="5043"/>
                  </a:cubicBezTo>
                  <a:cubicBezTo>
                    <a:pt x="33515" y="5046"/>
                    <a:pt x="33505" y="5050"/>
                    <a:pt x="33494" y="5053"/>
                  </a:cubicBezTo>
                  <a:cubicBezTo>
                    <a:pt x="33512" y="5064"/>
                    <a:pt x="33529" y="5074"/>
                    <a:pt x="33542" y="5085"/>
                  </a:cubicBezTo>
                  <a:lnTo>
                    <a:pt x="33547" y="5085"/>
                  </a:lnTo>
                  <a:cubicBezTo>
                    <a:pt x="33544" y="5088"/>
                    <a:pt x="33540" y="5089"/>
                    <a:pt x="33536" y="5089"/>
                  </a:cubicBezTo>
                  <a:cubicBezTo>
                    <a:pt x="33527" y="5089"/>
                    <a:pt x="33517" y="5085"/>
                    <a:pt x="33508" y="5085"/>
                  </a:cubicBezTo>
                  <a:cubicBezTo>
                    <a:pt x="33504" y="5085"/>
                    <a:pt x="33500" y="5086"/>
                    <a:pt x="33498" y="5091"/>
                  </a:cubicBezTo>
                  <a:lnTo>
                    <a:pt x="33494" y="5091"/>
                  </a:lnTo>
                  <a:lnTo>
                    <a:pt x="33491" y="5088"/>
                  </a:lnTo>
                  <a:cubicBezTo>
                    <a:pt x="33477" y="5088"/>
                    <a:pt x="33470" y="5095"/>
                    <a:pt x="33470" y="5102"/>
                  </a:cubicBezTo>
                  <a:cubicBezTo>
                    <a:pt x="33467" y="5133"/>
                    <a:pt x="33432" y="5144"/>
                    <a:pt x="33393" y="5150"/>
                  </a:cubicBezTo>
                  <a:cubicBezTo>
                    <a:pt x="33387" y="5144"/>
                    <a:pt x="33383" y="5136"/>
                    <a:pt x="33373" y="5133"/>
                  </a:cubicBezTo>
                  <a:cubicBezTo>
                    <a:pt x="33376" y="5109"/>
                    <a:pt x="33411" y="5112"/>
                    <a:pt x="33432" y="5109"/>
                  </a:cubicBezTo>
                  <a:cubicBezTo>
                    <a:pt x="33463" y="5105"/>
                    <a:pt x="33480" y="5088"/>
                    <a:pt x="33459" y="5081"/>
                  </a:cubicBezTo>
                  <a:cubicBezTo>
                    <a:pt x="33418" y="5067"/>
                    <a:pt x="33443" y="5046"/>
                    <a:pt x="33425" y="5029"/>
                  </a:cubicBezTo>
                  <a:cubicBezTo>
                    <a:pt x="33397" y="4998"/>
                    <a:pt x="33334" y="5001"/>
                    <a:pt x="33293" y="4987"/>
                  </a:cubicBezTo>
                  <a:cubicBezTo>
                    <a:pt x="33302" y="4964"/>
                    <a:pt x="33324" y="4956"/>
                    <a:pt x="33349" y="4956"/>
                  </a:cubicBezTo>
                  <a:close/>
                  <a:moveTo>
                    <a:pt x="32766" y="5022"/>
                  </a:moveTo>
                  <a:cubicBezTo>
                    <a:pt x="32783" y="5022"/>
                    <a:pt x="32801" y="5026"/>
                    <a:pt x="32818" y="5029"/>
                  </a:cubicBezTo>
                  <a:cubicBezTo>
                    <a:pt x="32783" y="5064"/>
                    <a:pt x="32814" y="5074"/>
                    <a:pt x="32860" y="5085"/>
                  </a:cubicBezTo>
                  <a:cubicBezTo>
                    <a:pt x="32891" y="5089"/>
                    <a:pt x="32921" y="5096"/>
                    <a:pt x="32951" y="5096"/>
                  </a:cubicBezTo>
                  <a:cubicBezTo>
                    <a:pt x="32964" y="5096"/>
                    <a:pt x="32978" y="5095"/>
                    <a:pt x="32991" y="5091"/>
                  </a:cubicBezTo>
                  <a:cubicBezTo>
                    <a:pt x="32999" y="5094"/>
                    <a:pt x="33005" y="5095"/>
                    <a:pt x="33010" y="5095"/>
                  </a:cubicBezTo>
                  <a:cubicBezTo>
                    <a:pt x="33027" y="5095"/>
                    <a:pt x="33028" y="5082"/>
                    <a:pt x="33036" y="5070"/>
                  </a:cubicBezTo>
                  <a:cubicBezTo>
                    <a:pt x="33045" y="5050"/>
                    <a:pt x="33056" y="5030"/>
                    <a:pt x="33091" y="5030"/>
                  </a:cubicBezTo>
                  <a:cubicBezTo>
                    <a:pt x="33097" y="5030"/>
                    <a:pt x="33104" y="5031"/>
                    <a:pt x="33113" y="5032"/>
                  </a:cubicBezTo>
                  <a:cubicBezTo>
                    <a:pt x="33117" y="5033"/>
                    <a:pt x="33121" y="5034"/>
                    <a:pt x="33125" y="5034"/>
                  </a:cubicBezTo>
                  <a:cubicBezTo>
                    <a:pt x="33128" y="5034"/>
                    <a:pt x="33132" y="5033"/>
                    <a:pt x="33135" y="5033"/>
                  </a:cubicBezTo>
                  <a:cubicBezTo>
                    <a:pt x="33143" y="5033"/>
                    <a:pt x="33151" y="5034"/>
                    <a:pt x="33158" y="5040"/>
                  </a:cubicBezTo>
                  <a:cubicBezTo>
                    <a:pt x="33154" y="5046"/>
                    <a:pt x="33154" y="5057"/>
                    <a:pt x="33154" y="5064"/>
                  </a:cubicBezTo>
                  <a:cubicBezTo>
                    <a:pt x="33134" y="5085"/>
                    <a:pt x="33161" y="5105"/>
                    <a:pt x="33144" y="5126"/>
                  </a:cubicBezTo>
                  <a:cubicBezTo>
                    <a:pt x="33130" y="5130"/>
                    <a:pt x="33116" y="5136"/>
                    <a:pt x="33102" y="5140"/>
                  </a:cubicBezTo>
                  <a:lnTo>
                    <a:pt x="33099" y="5140"/>
                  </a:lnTo>
                  <a:cubicBezTo>
                    <a:pt x="33077" y="5145"/>
                    <a:pt x="33057" y="5151"/>
                    <a:pt x="33034" y="5151"/>
                  </a:cubicBezTo>
                  <a:cubicBezTo>
                    <a:pt x="33024" y="5151"/>
                    <a:pt x="33013" y="5150"/>
                    <a:pt x="33001" y="5147"/>
                  </a:cubicBezTo>
                  <a:cubicBezTo>
                    <a:pt x="32995" y="5145"/>
                    <a:pt x="32988" y="5144"/>
                    <a:pt x="32982" y="5144"/>
                  </a:cubicBezTo>
                  <a:cubicBezTo>
                    <a:pt x="32965" y="5144"/>
                    <a:pt x="32950" y="5150"/>
                    <a:pt x="32935" y="5157"/>
                  </a:cubicBezTo>
                  <a:lnTo>
                    <a:pt x="32935" y="5161"/>
                  </a:lnTo>
                  <a:cubicBezTo>
                    <a:pt x="32927" y="5159"/>
                    <a:pt x="32918" y="5158"/>
                    <a:pt x="32910" y="5158"/>
                  </a:cubicBezTo>
                  <a:cubicBezTo>
                    <a:pt x="32858" y="5158"/>
                    <a:pt x="32820" y="5192"/>
                    <a:pt x="32769" y="5192"/>
                  </a:cubicBezTo>
                  <a:cubicBezTo>
                    <a:pt x="32758" y="5186"/>
                    <a:pt x="32747" y="5184"/>
                    <a:pt x="32736" y="5184"/>
                  </a:cubicBezTo>
                  <a:cubicBezTo>
                    <a:pt x="32720" y="5184"/>
                    <a:pt x="32704" y="5189"/>
                    <a:pt x="32689" y="5195"/>
                  </a:cubicBezTo>
                  <a:cubicBezTo>
                    <a:pt x="32679" y="5199"/>
                    <a:pt x="32679" y="5199"/>
                    <a:pt x="32679" y="5203"/>
                  </a:cubicBezTo>
                  <a:lnTo>
                    <a:pt x="32672" y="5203"/>
                  </a:lnTo>
                  <a:cubicBezTo>
                    <a:pt x="32668" y="5199"/>
                    <a:pt x="32668" y="5199"/>
                    <a:pt x="32662" y="5195"/>
                  </a:cubicBezTo>
                  <a:cubicBezTo>
                    <a:pt x="32641" y="5189"/>
                    <a:pt x="32610" y="5195"/>
                    <a:pt x="32585" y="5185"/>
                  </a:cubicBezTo>
                  <a:cubicBezTo>
                    <a:pt x="32553" y="5171"/>
                    <a:pt x="32522" y="5165"/>
                    <a:pt x="32488" y="5165"/>
                  </a:cubicBezTo>
                  <a:cubicBezTo>
                    <a:pt x="32474" y="5165"/>
                    <a:pt x="32459" y="5166"/>
                    <a:pt x="32443" y="5168"/>
                  </a:cubicBezTo>
                  <a:cubicBezTo>
                    <a:pt x="32438" y="5169"/>
                    <a:pt x="32433" y="5170"/>
                    <a:pt x="32427" y="5170"/>
                  </a:cubicBezTo>
                  <a:cubicBezTo>
                    <a:pt x="32418" y="5170"/>
                    <a:pt x="32411" y="5168"/>
                    <a:pt x="32408" y="5161"/>
                  </a:cubicBezTo>
                  <a:lnTo>
                    <a:pt x="32412" y="5157"/>
                  </a:lnTo>
                  <a:cubicBezTo>
                    <a:pt x="32423" y="5154"/>
                    <a:pt x="32429" y="5150"/>
                    <a:pt x="32433" y="5147"/>
                  </a:cubicBezTo>
                  <a:cubicBezTo>
                    <a:pt x="32436" y="5144"/>
                    <a:pt x="32439" y="5144"/>
                    <a:pt x="32443" y="5144"/>
                  </a:cubicBezTo>
                  <a:cubicBezTo>
                    <a:pt x="32451" y="5144"/>
                    <a:pt x="32460" y="5144"/>
                    <a:pt x="32468" y="5144"/>
                  </a:cubicBezTo>
                  <a:cubicBezTo>
                    <a:pt x="32499" y="5144"/>
                    <a:pt x="32530" y="5142"/>
                    <a:pt x="32543" y="5123"/>
                  </a:cubicBezTo>
                  <a:cubicBezTo>
                    <a:pt x="32564" y="5102"/>
                    <a:pt x="32592" y="5095"/>
                    <a:pt x="32623" y="5091"/>
                  </a:cubicBezTo>
                  <a:lnTo>
                    <a:pt x="32623" y="5091"/>
                  </a:lnTo>
                  <a:cubicBezTo>
                    <a:pt x="32623" y="5095"/>
                    <a:pt x="32620" y="5095"/>
                    <a:pt x="32620" y="5095"/>
                  </a:cubicBezTo>
                  <a:cubicBezTo>
                    <a:pt x="32602" y="5105"/>
                    <a:pt x="32596" y="5115"/>
                    <a:pt x="32613" y="5130"/>
                  </a:cubicBezTo>
                  <a:cubicBezTo>
                    <a:pt x="32617" y="5133"/>
                    <a:pt x="32622" y="5135"/>
                    <a:pt x="32627" y="5135"/>
                  </a:cubicBezTo>
                  <a:cubicBezTo>
                    <a:pt x="32633" y="5135"/>
                    <a:pt x="32639" y="5133"/>
                    <a:pt x="32644" y="5130"/>
                  </a:cubicBezTo>
                  <a:cubicBezTo>
                    <a:pt x="32658" y="5123"/>
                    <a:pt x="32676" y="5112"/>
                    <a:pt x="32658" y="5099"/>
                  </a:cubicBezTo>
                  <a:cubicBezTo>
                    <a:pt x="32655" y="5095"/>
                    <a:pt x="32655" y="5091"/>
                    <a:pt x="32655" y="5088"/>
                  </a:cubicBezTo>
                  <a:cubicBezTo>
                    <a:pt x="32662" y="5085"/>
                    <a:pt x="32668" y="5085"/>
                    <a:pt x="32679" y="5085"/>
                  </a:cubicBezTo>
                  <a:cubicBezTo>
                    <a:pt x="32710" y="5078"/>
                    <a:pt x="32759" y="5081"/>
                    <a:pt x="32731" y="5046"/>
                  </a:cubicBezTo>
                  <a:cubicBezTo>
                    <a:pt x="32731" y="5043"/>
                    <a:pt x="32727" y="5043"/>
                    <a:pt x="32727" y="5043"/>
                  </a:cubicBezTo>
                  <a:cubicBezTo>
                    <a:pt x="32738" y="5036"/>
                    <a:pt x="32762" y="5040"/>
                    <a:pt x="32762" y="5026"/>
                  </a:cubicBezTo>
                  <a:cubicBezTo>
                    <a:pt x="32766" y="5026"/>
                    <a:pt x="32766" y="5022"/>
                    <a:pt x="32766" y="5022"/>
                  </a:cubicBezTo>
                  <a:close/>
                  <a:moveTo>
                    <a:pt x="32085" y="5227"/>
                  </a:moveTo>
                  <a:cubicBezTo>
                    <a:pt x="32089" y="5227"/>
                    <a:pt x="32089" y="5227"/>
                    <a:pt x="32089" y="5230"/>
                  </a:cubicBezTo>
                  <a:lnTo>
                    <a:pt x="32085" y="5227"/>
                  </a:lnTo>
                  <a:close/>
                  <a:moveTo>
                    <a:pt x="33248" y="5310"/>
                  </a:moveTo>
                  <a:cubicBezTo>
                    <a:pt x="33248" y="5320"/>
                    <a:pt x="33244" y="5331"/>
                    <a:pt x="33255" y="5341"/>
                  </a:cubicBezTo>
                  <a:lnTo>
                    <a:pt x="33234" y="5341"/>
                  </a:lnTo>
                  <a:cubicBezTo>
                    <a:pt x="33238" y="5331"/>
                    <a:pt x="33244" y="5320"/>
                    <a:pt x="33248" y="5310"/>
                  </a:cubicBezTo>
                  <a:close/>
                  <a:moveTo>
                    <a:pt x="33338" y="5341"/>
                  </a:moveTo>
                  <a:cubicBezTo>
                    <a:pt x="33338" y="5344"/>
                    <a:pt x="33345" y="5349"/>
                    <a:pt x="33355" y="5352"/>
                  </a:cubicBezTo>
                  <a:lnTo>
                    <a:pt x="33338" y="5352"/>
                  </a:lnTo>
                  <a:lnTo>
                    <a:pt x="33338" y="5341"/>
                  </a:lnTo>
                  <a:close/>
                  <a:moveTo>
                    <a:pt x="31885" y="5362"/>
                  </a:moveTo>
                  <a:lnTo>
                    <a:pt x="31885" y="5365"/>
                  </a:lnTo>
                  <a:cubicBezTo>
                    <a:pt x="31881" y="5365"/>
                    <a:pt x="31881" y="5365"/>
                    <a:pt x="31881" y="5362"/>
                  </a:cubicBezTo>
                  <a:close/>
                  <a:moveTo>
                    <a:pt x="33301" y="5354"/>
                  </a:moveTo>
                  <a:cubicBezTo>
                    <a:pt x="33308" y="5354"/>
                    <a:pt x="33315" y="5357"/>
                    <a:pt x="33318" y="5362"/>
                  </a:cubicBezTo>
                  <a:cubicBezTo>
                    <a:pt x="33310" y="5373"/>
                    <a:pt x="33313" y="5379"/>
                    <a:pt x="33324" y="5383"/>
                  </a:cubicBezTo>
                  <a:cubicBezTo>
                    <a:pt x="33310" y="5383"/>
                    <a:pt x="33300" y="5376"/>
                    <a:pt x="33286" y="5369"/>
                  </a:cubicBezTo>
                  <a:cubicBezTo>
                    <a:pt x="33297" y="5365"/>
                    <a:pt x="33297" y="5362"/>
                    <a:pt x="33293" y="5355"/>
                  </a:cubicBezTo>
                  <a:cubicBezTo>
                    <a:pt x="33296" y="5354"/>
                    <a:pt x="33298" y="5354"/>
                    <a:pt x="33301" y="5354"/>
                  </a:cubicBezTo>
                  <a:close/>
                  <a:moveTo>
                    <a:pt x="32069" y="5376"/>
                  </a:moveTo>
                  <a:cubicBezTo>
                    <a:pt x="32061" y="5379"/>
                    <a:pt x="32055" y="5383"/>
                    <a:pt x="32048" y="5386"/>
                  </a:cubicBezTo>
                  <a:cubicBezTo>
                    <a:pt x="32051" y="5379"/>
                    <a:pt x="32058" y="5376"/>
                    <a:pt x="32069" y="5376"/>
                  </a:cubicBezTo>
                  <a:close/>
                  <a:moveTo>
                    <a:pt x="30830" y="5588"/>
                  </a:moveTo>
                  <a:lnTo>
                    <a:pt x="30833" y="5591"/>
                  </a:lnTo>
                  <a:lnTo>
                    <a:pt x="30830" y="5591"/>
                  </a:lnTo>
                  <a:lnTo>
                    <a:pt x="30830" y="5588"/>
                  </a:lnTo>
                  <a:close/>
                  <a:moveTo>
                    <a:pt x="31382" y="5602"/>
                  </a:moveTo>
                  <a:lnTo>
                    <a:pt x="31382" y="5602"/>
                  </a:lnTo>
                  <a:cubicBezTo>
                    <a:pt x="31368" y="5612"/>
                    <a:pt x="31350" y="5615"/>
                    <a:pt x="31333" y="5619"/>
                  </a:cubicBezTo>
                  <a:cubicBezTo>
                    <a:pt x="31350" y="5615"/>
                    <a:pt x="31368" y="5608"/>
                    <a:pt x="31382" y="5602"/>
                  </a:cubicBezTo>
                  <a:close/>
                  <a:moveTo>
                    <a:pt x="30684" y="5734"/>
                  </a:moveTo>
                  <a:cubicBezTo>
                    <a:pt x="30686" y="5734"/>
                    <a:pt x="30690" y="5737"/>
                    <a:pt x="30687" y="5737"/>
                  </a:cubicBezTo>
                  <a:lnTo>
                    <a:pt x="30684" y="5737"/>
                  </a:lnTo>
                  <a:cubicBezTo>
                    <a:pt x="30683" y="5734"/>
                    <a:pt x="30683" y="5734"/>
                    <a:pt x="30684" y="5734"/>
                  </a:cubicBezTo>
                  <a:close/>
                  <a:moveTo>
                    <a:pt x="30517" y="5817"/>
                  </a:moveTo>
                  <a:cubicBezTo>
                    <a:pt x="30514" y="5817"/>
                    <a:pt x="30514" y="5817"/>
                    <a:pt x="30514" y="5820"/>
                  </a:cubicBezTo>
                  <a:lnTo>
                    <a:pt x="30514" y="5817"/>
                  </a:lnTo>
                  <a:close/>
                  <a:moveTo>
                    <a:pt x="31114" y="5817"/>
                  </a:moveTo>
                  <a:cubicBezTo>
                    <a:pt x="31118" y="5820"/>
                    <a:pt x="31118" y="5823"/>
                    <a:pt x="31114" y="5831"/>
                  </a:cubicBezTo>
                  <a:lnTo>
                    <a:pt x="31107" y="5831"/>
                  </a:lnTo>
                  <a:cubicBezTo>
                    <a:pt x="31107" y="5827"/>
                    <a:pt x="31111" y="5820"/>
                    <a:pt x="31114" y="5817"/>
                  </a:cubicBezTo>
                  <a:close/>
                  <a:moveTo>
                    <a:pt x="34916" y="6143"/>
                  </a:moveTo>
                  <a:cubicBezTo>
                    <a:pt x="34916" y="6144"/>
                    <a:pt x="34916" y="6144"/>
                    <a:pt x="34915" y="6144"/>
                  </a:cubicBezTo>
                  <a:cubicBezTo>
                    <a:pt x="34914" y="6144"/>
                    <a:pt x="34913" y="6143"/>
                    <a:pt x="34913" y="6143"/>
                  </a:cubicBezTo>
                  <a:close/>
                  <a:moveTo>
                    <a:pt x="33907" y="6209"/>
                  </a:moveTo>
                  <a:cubicBezTo>
                    <a:pt x="33891" y="6213"/>
                    <a:pt x="33876" y="6214"/>
                    <a:pt x="33860" y="6214"/>
                  </a:cubicBezTo>
                  <a:cubicBezTo>
                    <a:pt x="33850" y="6214"/>
                    <a:pt x="33839" y="6213"/>
                    <a:pt x="33827" y="6212"/>
                  </a:cubicBezTo>
                  <a:cubicBezTo>
                    <a:pt x="33855" y="6212"/>
                    <a:pt x="33880" y="6209"/>
                    <a:pt x="33907" y="6209"/>
                  </a:cubicBezTo>
                  <a:close/>
                  <a:moveTo>
                    <a:pt x="32925" y="6510"/>
                  </a:moveTo>
                  <a:cubicBezTo>
                    <a:pt x="32929" y="6514"/>
                    <a:pt x="32932" y="6518"/>
                    <a:pt x="32939" y="6518"/>
                  </a:cubicBezTo>
                  <a:lnTo>
                    <a:pt x="32935" y="6518"/>
                  </a:lnTo>
                  <a:cubicBezTo>
                    <a:pt x="32919" y="6525"/>
                    <a:pt x="32903" y="6534"/>
                    <a:pt x="32885" y="6534"/>
                  </a:cubicBezTo>
                  <a:cubicBezTo>
                    <a:pt x="32877" y="6534"/>
                    <a:pt x="32869" y="6532"/>
                    <a:pt x="32860" y="6528"/>
                  </a:cubicBezTo>
                  <a:cubicBezTo>
                    <a:pt x="32870" y="6507"/>
                    <a:pt x="32905" y="6518"/>
                    <a:pt x="32925" y="6510"/>
                  </a:cubicBezTo>
                  <a:close/>
                  <a:moveTo>
                    <a:pt x="29771" y="6694"/>
                  </a:moveTo>
                  <a:cubicBezTo>
                    <a:pt x="29768" y="6694"/>
                    <a:pt x="29768" y="6697"/>
                    <a:pt x="29765" y="6697"/>
                  </a:cubicBezTo>
                  <a:lnTo>
                    <a:pt x="29765" y="6694"/>
                  </a:lnTo>
                  <a:close/>
                  <a:moveTo>
                    <a:pt x="30570" y="6760"/>
                  </a:moveTo>
                  <a:lnTo>
                    <a:pt x="30570" y="6764"/>
                  </a:lnTo>
                  <a:lnTo>
                    <a:pt x="30566" y="6764"/>
                  </a:lnTo>
                  <a:cubicBezTo>
                    <a:pt x="30570" y="6764"/>
                    <a:pt x="30570" y="6760"/>
                    <a:pt x="30570" y="6760"/>
                  </a:cubicBezTo>
                  <a:close/>
                  <a:moveTo>
                    <a:pt x="31267" y="6806"/>
                  </a:moveTo>
                  <a:cubicBezTo>
                    <a:pt x="31270" y="6809"/>
                    <a:pt x="31270" y="6809"/>
                    <a:pt x="31274" y="6812"/>
                  </a:cubicBezTo>
                  <a:lnTo>
                    <a:pt x="31267" y="6812"/>
                  </a:lnTo>
                  <a:lnTo>
                    <a:pt x="31267" y="6806"/>
                  </a:lnTo>
                  <a:close/>
                  <a:moveTo>
                    <a:pt x="30386" y="6819"/>
                  </a:moveTo>
                  <a:lnTo>
                    <a:pt x="30386" y="6819"/>
                  </a:lnTo>
                  <a:cubicBezTo>
                    <a:pt x="30389" y="6819"/>
                    <a:pt x="30393" y="6819"/>
                    <a:pt x="30396" y="6822"/>
                  </a:cubicBezTo>
                  <a:lnTo>
                    <a:pt x="30393" y="6822"/>
                  </a:lnTo>
                  <a:cubicBezTo>
                    <a:pt x="30393" y="6819"/>
                    <a:pt x="30389" y="6819"/>
                    <a:pt x="30386" y="6819"/>
                  </a:cubicBezTo>
                  <a:close/>
                  <a:moveTo>
                    <a:pt x="31219" y="6934"/>
                  </a:moveTo>
                  <a:cubicBezTo>
                    <a:pt x="31222" y="6934"/>
                    <a:pt x="31225" y="6937"/>
                    <a:pt x="31229" y="6937"/>
                  </a:cubicBezTo>
                  <a:cubicBezTo>
                    <a:pt x="31222" y="6937"/>
                    <a:pt x="31219" y="6937"/>
                    <a:pt x="31219" y="6934"/>
                  </a:cubicBezTo>
                  <a:close/>
                  <a:moveTo>
                    <a:pt x="29925" y="6989"/>
                  </a:moveTo>
                  <a:lnTo>
                    <a:pt x="29928" y="6993"/>
                  </a:lnTo>
                  <a:lnTo>
                    <a:pt x="29925" y="6993"/>
                  </a:lnTo>
                  <a:lnTo>
                    <a:pt x="29925" y="6989"/>
                  </a:lnTo>
                  <a:close/>
                  <a:moveTo>
                    <a:pt x="30878" y="7014"/>
                  </a:moveTo>
                  <a:cubicBezTo>
                    <a:pt x="30895" y="7014"/>
                    <a:pt x="30913" y="7014"/>
                    <a:pt x="30924" y="7021"/>
                  </a:cubicBezTo>
                  <a:cubicBezTo>
                    <a:pt x="30910" y="7017"/>
                    <a:pt x="30892" y="7014"/>
                    <a:pt x="30878" y="7014"/>
                  </a:cubicBezTo>
                  <a:close/>
                  <a:moveTo>
                    <a:pt x="30597" y="7038"/>
                  </a:moveTo>
                  <a:cubicBezTo>
                    <a:pt x="30594" y="7038"/>
                    <a:pt x="30594" y="7041"/>
                    <a:pt x="30591" y="7041"/>
                  </a:cubicBezTo>
                  <a:cubicBezTo>
                    <a:pt x="30594" y="7038"/>
                    <a:pt x="30594" y="7038"/>
                    <a:pt x="30597" y="7038"/>
                  </a:cubicBezTo>
                  <a:close/>
                  <a:moveTo>
                    <a:pt x="31763" y="7128"/>
                  </a:moveTo>
                  <a:lnTo>
                    <a:pt x="31763" y="7131"/>
                  </a:lnTo>
                  <a:cubicBezTo>
                    <a:pt x="31749" y="7139"/>
                    <a:pt x="31752" y="7152"/>
                    <a:pt x="31736" y="7160"/>
                  </a:cubicBezTo>
                  <a:cubicBezTo>
                    <a:pt x="31728" y="7145"/>
                    <a:pt x="31731" y="7131"/>
                    <a:pt x="31763" y="7128"/>
                  </a:cubicBezTo>
                  <a:close/>
                  <a:moveTo>
                    <a:pt x="31881" y="7003"/>
                  </a:moveTo>
                  <a:lnTo>
                    <a:pt x="31881" y="7006"/>
                  </a:lnTo>
                  <a:cubicBezTo>
                    <a:pt x="31929" y="7006"/>
                    <a:pt x="31954" y="7045"/>
                    <a:pt x="32001" y="7045"/>
                  </a:cubicBezTo>
                  <a:cubicBezTo>
                    <a:pt x="32011" y="7045"/>
                    <a:pt x="32023" y="7043"/>
                    <a:pt x="32037" y="7038"/>
                  </a:cubicBezTo>
                  <a:lnTo>
                    <a:pt x="32037" y="7038"/>
                  </a:lnTo>
                  <a:cubicBezTo>
                    <a:pt x="32023" y="7051"/>
                    <a:pt x="32010" y="7066"/>
                    <a:pt x="32044" y="7072"/>
                  </a:cubicBezTo>
                  <a:lnTo>
                    <a:pt x="32048" y="7072"/>
                  </a:lnTo>
                  <a:cubicBezTo>
                    <a:pt x="32051" y="7082"/>
                    <a:pt x="32056" y="7090"/>
                    <a:pt x="32046" y="7090"/>
                  </a:cubicBezTo>
                  <a:cubicBezTo>
                    <a:pt x="32045" y="7090"/>
                    <a:pt x="32043" y="7090"/>
                    <a:pt x="32040" y="7090"/>
                  </a:cubicBezTo>
                  <a:cubicBezTo>
                    <a:pt x="32037" y="7089"/>
                    <a:pt x="32034" y="7089"/>
                    <a:pt x="32031" y="7089"/>
                  </a:cubicBezTo>
                  <a:cubicBezTo>
                    <a:pt x="31997" y="7089"/>
                    <a:pt x="32006" y="7108"/>
                    <a:pt x="32006" y="7121"/>
                  </a:cubicBezTo>
                  <a:lnTo>
                    <a:pt x="32002" y="7121"/>
                  </a:lnTo>
                  <a:lnTo>
                    <a:pt x="32002" y="7131"/>
                  </a:lnTo>
                  <a:cubicBezTo>
                    <a:pt x="31992" y="7142"/>
                    <a:pt x="31999" y="7149"/>
                    <a:pt x="32016" y="7155"/>
                  </a:cubicBezTo>
                  <a:lnTo>
                    <a:pt x="32020" y="7155"/>
                  </a:lnTo>
                  <a:cubicBezTo>
                    <a:pt x="32021" y="7155"/>
                    <a:pt x="32021" y="7155"/>
                    <a:pt x="32022" y="7155"/>
                  </a:cubicBezTo>
                  <a:lnTo>
                    <a:pt x="32022" y="7155"/>
                  </a:lnTo>
                  <a:cubicBezTo>
                    <a:pt x="32025" y="7155"/>
                    <a:pt x="32021" y="7160"/>
                    <a:pt x="32018" y="7160"/>
                  </a:cubicBezTo>
                  <a:cubicBezTo>
                    <a:pt x="32017" y="7160"/>
                    <a:pt x="32017" y="7160"/>
                    <a:pt x="32016" y="7160"/>
                  </a:cubicBezTo>
                  <a:cubicBezTo>
                    <a:pt x="31992" y="7149"/>
                    <a:pt x="31975" y="7135"/>
                    <a:pt x="31950" y="7128"/>
                  </a:cubicBezTo>
                  <a:cubicBezTo>
                    <a:pt x="31965" y="7090"/>
                    <a:pt x="31957" y="7080"/>
                    <a:pt x="31912" y="7080"/>
                  </a:cubicBezTo>
                  <a:lnTo>
                    <a:pt x="31909" y="7080"/>
                  </a:lnTo>
                  <a:cubicBezTo>
                    <a:pt x="31895" y="7078"/>
                    <a:pt x="31880" y="7078"/>
                    <a:pt x="31866" y="7078"/>
                  </a:cubicBezTo>
                  <a:cubicBezTo>
                    <a:pt x="31851" y="7078"/>
                    <a:pt x="31836" y="7078"/>
                    <a:pt x="31822" y="7076"/>
                  </a:cubicBezTo>
                  <a:cubicBezTo>
                    <a:pt x="31815" y="7072"/>
                    <a:pt x="31808" y="7072"/>
                    <a:pt x="31801" y="7069"/>
                  </a:cubicBezTo>
                  <a:cubicBezTo>
                    <a:pt x="31798" y="7069"/>
                    <a:pt x="31791" y="7069"/>
                    <a:pt x="31784" y="7066"/>
                  </a:cubicBezTo>
                  <a:cubicBezTo>
                    <a:pt x="31770" y="7056"/>
                    <a:pt x="31770" y="7045"/>
                    <a:pt x="31811" y="7038"/>
                  </a:cubicBezTo>
                  <a:cubicBezTo>
                    <a:pt x="31846" y="7035"/>
                    <a:pt x="31861" y="7021"/>
                    <a:pt x="31871" y="7003"/>
                  </a:cubicBezTo>
                  <a:close/>
                  <a:moveTo>
                    <a:pt x="29255" y="7111"/>
                  </a:moveTo>
                  <a:cubicBezTo>
                    <a:pt x="29261" y="7111"/>
                    <a:pt x="29266" y="7116"/>
                    <a:pt x="29272" y="7131"/>
                  </a:cubicBezTo>
                  <a:cubicBezTo>
                    <a:pt x="29275" y="7135"/>
                    <a:pt x="29275" y="7142"/>
                    <a:pt x="29275" y="7145"/>
                  </a:cubicBezTo>
                  <a:cubicBezTo>
                    <a:pt x="29258" y="7160"/>
                    <a:pt x="29268" y="7180"/>
                    <a:pt x="29254" y="7197"/>
                  </a:cubicBezTo>
                  <a:cubicBezTo>
                    <a:pt x="29238" y="7187"/>
                    <a:pt x="29213" y="7190"/>
                    <a:pt x="29192" y="7187"/>
                  </a:cubicBezTo>
                  <a:cubicBezTo>
                    <a:pt x="29182" y="7187"/>
                    <a:pt x="29171" y="7184"/>
                    <a:pt x="29164" y="7180"/>
                  </a:cubicBezTo>
                  <a:lnTo>
                    <a:pt x="29154" y="7180"/>
                  </a:lnTo>
                  <a:cubicBezTo>
                    <a:pt x="29158" y="7176"/>
                    <a:pt x="29158" y="7173"/>
                    <a:pt x="29158" y="7173"/>
                  </a:cubicBezTo>
                  <a:lnTo>
                    <a:pt x="29154" y="7173"/>
                  </a:lnTo>
                  <a:cubicBezTo>
                    <a:pt x="29158" y="7170"/>
                    <a:pt x="29161" y="7170"/>
                    <a:pt x="29161" y="7166"/>
                  </a:cubicBezTo>
                  <a:cubicBezTo>
                    <a:pt x="29164" y="7166"/>
                    <a:pt x="29166" y="7167"/>
                    <a:pt x="29168" y="7167"/>
                  </a:cubicBezTo>
                  <a:cubicBezTo>
                    <a:pt x="29200" y="7167"/>
                    <a:pt x="29204" y="7145"/>
                    <a:pt x="29220" y="7131"/>
                  </a:cubicBezTo>
                  <a:cubicBezTo>
                    <a:pt x="29221" y="7131"/>
                    <a:pt x="29221" y="7131"/>
                    <a:pt x="29222" y="7131"/>
                  </a:cubicBezTo>
                  <a:cubicBezTo>
                    <a:pt x="29233" y="7131"/>
                    <a:pt x="29244" y="7111"/>
                    <a:pt x="29255" y="7111"/>
                  </a:cubicBezTo>
                  <a:close/>
                  <a:moveTo>
                    <a:pt x="28273" y="7232"/>
                  </a:moveTo>
                  <a:cubicBezTo>
                    <a:pt x="28311" y="7232"/>
                    <a:pt x="28353" y="7235"/>
                    <a:pt x="28391" y="7235"/>
                  </a:cubicBezTo>
                  <a:lnTo>
                    <a:pt x="28398" y="7235"/>
                  </a:lnTo>
                  <a:cubicBezTo>
                    <a:pt x="28412" y="7246"/>
                    <a:pt x="28377" y="7246"/>
                    <a:pt x="28377" y="7253"/>
                  </a:cubicBezTo>
                  <a:lnTo>
                    <a:pt x="28377" y="7256"/>
                  </a:lnTo>
                  <a:cubicBezTo>
                    <a:pt x="28380" y="7260"/>
                    <a:pt x="28380" y="7260"/>
                    <a:pt x="28384" y="7260"/>
                  </a:cubicBezTo>
                  <a:lnTo>
                    <a:pt x="28377" y="7260"/>
                  </a:lnTo>
                  <a:cubicBezTo>
                    <a:pt x="28374" y="7259"/>
                    <a:pt x="28371" y="7259"/>
                    <a:pt x="28369" y="7259"/>
                  </a:cubicBezTo>
                  <a:cubicBezTo>
                    <a:pt x="28357" y="7259"/>
                    <a:pt x="28352" y="7265"/>
                    <a:pt x="28349" y="7274"/>
                  </a:cubicBezTo>
                  <a:cubicBezTo>
                    <a:pt x="28341" y="7265"/>
                    <a:pt x="28333" y="7261"/>
                    <a:pt x="28322" y="7261"/>
                  </a:cubicBezTo>
                  <a:cubicBezTo>
                    <a:pt x="28315" y="7261"/>
                    <a:pt x="28307" y="7263"/>
                    <a:pt x="28297" y="7267"/>
                  </a:cubicBezTo>
                  <a:cubicBezTo>
                    <a:pt x="28295" y="7267"/>
                    <a:pt x="28293" y="7266"/>
                    <a:pt x="28292" y="7266"/>
                  </a:cubicBezTo>
                  <a:cubicBezTo>
                    <a:pt x="28278" y="7266"/>
                    <a:pt x="28271" y="7277"/>
                    <a:pt x="28259" y="7277"/>
                  </a:cubicBezTo>
                  <a:cubicBezTo>
                    <a:pt x="28259" y="7264"/>
                    <a:pt x="28290" y="7250"/>
                    <a:pt x="28255" y="7239"/>
                  </a:cubicBezTo>
                  <a:lnTo>
                    <a:pt x="28242" y="7239"/>
                  </a:lnTo>
                  <a:cubicBezTo>
                    <a:pt x="28252" y="7239"/>
                    <a:pt x="28259" y="7239"/>
                    <a:pt x="28269" y="7235"/>
                  </a:cubicBezTo>
                  <a:lnTo>
                    <a:pt x="28273" y="7232"/>
                  </a:lnTo>
                  <a:close/>
                  <a:moveTo>
                    <a:pt x="29827" y="6892"/>
                  </a:moveTo>
                  <a:cubicBezTo>
                    <a:pt x="29858" y="6920"/>
                    <a:pt x="29837" y="6951"/>
                    <a:pt x="29837" y="6979"/>
                  </a:cubicBezTo>
                  <a:cubicBezTo>
                    <a:pt x="29837" y="6982"/>
                    <a:pt x="29837" y="6982"/>
                    <a:pt x="29834" y="6986"/>
                  </a:cubicBezTo>
                  <a:lnTo>
                    <a:pt x="29827" y="6986"/>
                  </a:lnTo>
                  <a:cubicBezTo>
                    <a:pt x="29812" y="6974"/>
                    <a:pt x="29798" y="6970"/>
                    <a:pt x="29786" y="6970"/>
                  </a:cubicBezTo>
                  <a:cubicBezTo>
                    <a:pt x="29755" y="6970"/>
                    <a:pt x="29732" y="6998"/>
                    <a:pt x="29702" y="7003"/>
                  </a:cubicBezTo>
                  <a:cubicBezTo>
                    <a:pt x="29688" y="7006"/>
                    <a:pt x="29664" y="7014"/>
                    <a:pt x="29675" y="7027"/>
                  </a:cubicBezTo>
                  <a:cubicBezTo>
                    <a:pt x="29680" y="7039"/>
                    <a:pt x="29696" y="7046"/>
                    <a:pt x="29713" y="7046"/>
                  </a:cubicBezTo>
                  <a:cubicBezTo>
                    <a:pt x="29716" y="7046"/>
                    <a:pt x="29720" y="7045"/>
                    <a:pt x="29723" y="7045"/>
                  </a:cubicBezTo>
                  <a:cubicBezTo>
                    <a:pt x="29735" y="7042"/>
                    <a:pt x="29746" y="7042"/>
                    <a:pt x="29757" y="7042"/>
                  </a:cubicBezTo>
                  <a:cubicBezTo>
                    <a:pt x="29779" y="7042"/>
                    <a:pt x="29799" y="7045"/>
                    <a:pt x="29821" y="7045"/>
                  </a:cubicBezTo>
                  <a:cubicBezTo>
                    <a:pt x="29817" y="7060"/>
                    <a:pt x="29801" y="7078"/>
                    <a:pt x="29833" y="7078"/>
                  </a:cubicBezTo>
                  <a:cubicBezTo>
                    <a:pt x="29838" y="7078"/>
                    <a:pt x="29844" y="7077"/>
                    <a:pt x="29851" y="7076"/>
                  </a:cubicBezTo>
                  <a:lnTo>
                    <a:pt x="29851" y="7076"/>
                  </a:lnTo>
                  <a:cubicBezTo>
                    <a:pt x="29848" y="7083"/>
                    <a:pt x="29845" y="7090"/>
                    <a:pt x="29837" y="7097"/>
                  </a:cubicBezTo>
                  <a:cubicBezTo>
                    <a:pt x="29831" y="7097"/>
                    <a:pt x="29821" y="7097"/>
                    <a:pt x="29803" y="7093"/>
                  </a:cubicBezTo>
                  <a:cubicBezTo>
                    <a:pt x="29761" y="7086"/>
                    <a:pt x="29782" y="7059"/>
                    <a:pt x="29751" y="7059"/>
                  </a:cubicBezTo>
                  <a:cubicBezTo>
                    <a:pt x="29749" y="7059"/>
                    <a:pt x="29747" y="7059"/>
                    <a:pt x="29746" y="7059"/>
                  </a:cubicBezTo>
                  <a:cubicBezTo>
                    <a:pt x="29709" y="7059"/>
                    <a:pt x="29749" y="7100"/>
                    <a:pt x="29699" y="7100"/>
                  </a:cubicBezTo>
                  <a:cubicBezTo>
                    <a:pt x="29696" y="7100"/>
                    <a:pt x="29685" y="7104"/>
                    <a:pt x="29681" y="7107"/>
                  </a:cubicBezTo>
                  <a:cubicBezTo>
                    <a:pt x="29664" y="7118"/>
                    <a:pt x="29675" y="7131"/>
                    <a:pt x="29678" y="7145"/>
                  </a:cubicBezTo>
                  <a:cubicBezTo>
                    <a:pt x="29681" y="7152"/>
                    <a:pt x="29685" y="7154"/>
                    <a:pt x="29690" y="7154"/>
                  </a:cubicBezTo>
                  <a:cubicBezTo>
                    <a:pt x="29698" y="7154"/>
                    <a:pt x="29708" y="7149"/>
                    <a:pt x="29716" y="7149"/>
                  </a:cubicBezTo>
                  <a:cubicBezTo>
                    <a:pt x="29727" y="7147"/>
                    <a:pt x="29737" y="7146"/>
                    <a:pt x="29747" y="7146"/>
                  </a:cubicBezTo>
                  <a:cubicBezTo>
                    <a:pt x="29778" y="7146"/>
                    <a:pt x="29802" y="7155"/>
                    <a:pt x="29824" y="7173"/>
                  </a:cubicBezTo>
                  <a:cubicBezTo>
                    <a:pt x="29848" y="7194"/>
                    <a:pt x="29810" y="7197"/>
                    <a:pt x="29803" y="7211"/>
                  </a:cubicBezTo>
                  <a:cubicBezTo>
                    <a:pt x="29800" y="7215"/>
                    <a:pt x="29796" y="7218"/>
                    <a:pt x="29796" y="7222"/>
                  </a:cubicBezTo>
                  <a:cubicBezTo>
                    <a:pt x="29782" y="7229"/>
                    <a:pt x="29751" y="7222"/>
                    <a:pt x="29747" y="7243"/>
                  </a:cubicBezTo>
                  <a:lnTo>
                    <a:pt x="29751" y="7243"/>
                  </a:lnTo>
                  <a:cubicBezTo>
                    <a:pt x="29759" y="7251"/>
                    <a:pt x="29738" y="7274"/>
                    <a:pt x="29757" y="7274"/>
                  </a:cubicBezTo>
                  <a:cubicBezTo>
                    <a:pt x="29763" y="7274"/>
                    <a:pt x="29772" y="7272"/>
                    <a:pt x="29786" y="7267"/>
                  </a:cubicBezTo>
                  <a:cubicBezTo>
                    <a:pt x="29795" y="7275"/>
                    <a:pt x="29805" y="7277"/>
                    <a:pt x="29815" y="7277"/>
                  </a:cubicBezTo>
                  <a:cubicBezTo>
                    <a:pt x="29828" y="7277"/>
                    <a:pt x="29841" y="7274"/>
                    <a:pt x="29855" y="7274"/>
                  </a:cubicBezTo>
                  <a:cubicBezTo>
                    <a:pt x="29858" y="7277"/>
                    <a:pt x="29858" y="7277"/>
                    <a:pt x="29862" y="7277"/>
                  </a:cubicBezTo>
                  <a:cubicBezTo>
                    <a:pt x="29851" y="7280"/>
                    <a:pt x="29848" y="7285"/>
                    <a:pt x="29851" y="7291"/>
                  </a:cubicBezTo>
                  <a:cubicBezTo>
                    <a:pt x="29849" y="7291"/>
                    <a:pt x="29845" y="7290"/>
                    <a:pt x="29841" y="7290"/>
                  </a:cubicBezTo>
                  <a:cubicBezTo>
                    <a:pt x="29839" y="7290"/>
                    <a:pt x="29836" y="7290"/>
                    <a:pt x="29834" y="7291"/>
                  </a:cubicBezTo>
                  <a:cubicBezTo>
                    <a:pt x="29792" y="7277"/>
                    <a:pt x="29744" y="7280"/>
                    <a:pt x="29706" y="7264"/>
                  </a:cubicBezTo>
                  <a:lnTo>
                    <a:pt x="29702" y="7264"/>
                  </a:lnTo>
                  <a:cubicBezTo>
                    <a:pt x="29726" y="7253"/>
                    <a:pt x="29744" y="7243"/>
                    <a:pt x="29709" y="7225"/>
                  </a:cubicBezTo>
                  <a:lnTo>
                    <a:pt x="29709" y="7225"/>
                  </a:lnTo>
                  <a:cubicBezTo>
                    <a:pt x="29709" y="7225"/>
                    <a:pt x="29706" y="7225"/>
                    <a:pt x="29702" y="7229"/>
                  </a:cubicBezTo>
                  <a:cubicBezTo>
                    <a:pt x="29702" y="7225"/>
                    <a:pt x="29702" y="7225"/>
                    <a:pt x="29706" y="7225"/>
                  </a:cubicBezTo>
                  <a:lnTo>
                    <a:pt x="29702" y="7225"/>
                  </a:lnTo>
                  <a:cubicBezTo>
                    <a:pt x="29709" y="7211"/>
                    <a:pt x="29681" y="7208"/>
                    <a:pt x="29685" y="7197"/>
                  </a:cubicBezTo>
                  <a:cubicBezTo>
                    <a:pt x="29685" y="7190"/>
                    <a:pt x="29699" y="7180"/>
                    <a:pt x="29678" y="7176"/>
                  </a:cubicBezTo>
                  <a:cubicBezTo>
                    <a:pt x="29676" y="7176"/>
                    <a:pt x="29673" y="7175"/>
                    <a:pt x="29671" y="7175"/>
                  </a:cubicBezTo>
                  <a:cubicBezTo>
                    <a:pt x="29661" y="7175"/>
                    <a:pt x="29653" y="7182"/>
                    <a:pt x="29647" y="7187"/>
                  </a:cubicBezTo>
                  <a:cubicBezTo>
                    <a:pt x="29637" y="7197"/>
                    <a:pt x="29622" y="7205"/>
                    <a:pt x="29608" y="7215"/>
                  </a:cubicBezTo>
                  <a:cubicBezTo>
                    <a:pt x="29605" y="7218"/>
                    <a:pt x="29598" y="7225"/>
                    <a:pt x="29595" y="7229"/>
                  </a:cubicBezTo>
                  <a:cubicBezTo>
                    <a:pt x="29592" y="7229"/>
                    <a:pt x="29592" y="7229"/>
                    <a:pt x="29592" y="7225"/>
                  </a:cubicBezTo>
                  <a:cubicBezTo>
                    <a:pt x="29561" y="7207"/>
                    <a:pt x="29527" y="7202"/>
                    <a:pt x="29492" y="7202"/>
                  </a:cubicBezTo>
                  <a:cubicBezTo>
                    <a:pt x="29473" y="7202"/>
                    <a:pt x="29454" y="7203"/>
                    <a:pt x="29435" y="7205"/>
                  </a:cubicBezTo>
                  <a:lnTo>
                    <a:pt x="29435" y="7211"/>
                  </a:lnTo>
                  <a:cubicBezTo>
                    <a:pt x="29435" y="7211"/>
                    <a:pt x="29432" y="7211"/>
                    <a:pt x="29432" y="7208"/>
                  </a:cubicBezTo>
                  <a:cubicBezTo>
                    <a:pt x="29400" y="7208"/>
                    <a:pt x="29383" y="7218"/>
                    <a:pt x="29373" y="7235"/>
                  </a:cubicBezTo>
                  <a:cubicBezTo>
                    <a:pt x="29355" y="7235"/>
                    <a:pt x="29334" y="7249"/>
                    <a:pt x="29315" y="7249"/>
                  </a:cubicBezTo>
                  <a:cubicBezTo>
                    <a:pt x="29304" y="7249"/>
                    <a:pt x="29294" y="7244"/>
                    <a:pt x="29286" y="7229"/>
                  </a:cubicBezTo>
                  <a:cubicBezTo>
                    <a:pt x="29286" y="7225"/>
                    <a:pt x="29286" y="7222"/>
                    <a:pt x="29283" y="7218"/>
                  </a:cubicBezTo>
                  <a:cubicBezTo>
                    <a:pt x="29296" y="7205"/>
                    <a:pt x="29310" y="7194"/>
                    <a:pt x="29338" y="7190"/>
                  </a:cubicBezTo>
                  <a:cubicBezTo>
                    <a:pt x="29358" y="7170"/>
                    <a:pt x="29348" y="7142"/>
                    <a:pt x="29393" y="7131"/>
                  </a:cubicBezTo>
                  <a:cubicBezTo>
                    <a:pt x="29418" y="7118"/>
                    <a:pt x="29435" y="7107"/>
                    <a:pt x="29449" y="7090"/>
                  </a:cubicBezTo>
                  <a:cubicBezTo>
                    <a:pt x="29459" y="7086"/>
                    <a:pt x="29470" y="7083"/>
                    <a:pt x="29480" y="7083"/>
                  </a:cubicBezTo>
                  <a:cubicBezTo>
                    <a:pt x="29542" y="7076"/>
                    <a:pt x="29553" y="7062"/>
                    <a:pt x="29529" y="7021"/>
                  </a:cubicBezTo>
                  <a:cubicBezTo>
                    <a:pt x="29515" y="7006"/>
                    <a:pt x="29491" y="7003"/>
                    <a:pt x="29467" y="7003"/>
                  </a:cubicBezTo>
                  <a:cubicBezTo>
                    <a:pt x="29443" y="7003"/>
                    <a:pt x="29422" y="7008"/>
                    <a:pt x="29399" y="7008"/>
                  </a:cubicBezTo>
                  <a:cubicBezTo>
                    <a:pt x="29388" y="7008"/>
                    <a:pt x="29377" y="7007"/>
                    <a:pt x="29366" y="7003"/>
                  </a:cubicBezTo>
                  <a:cubicBezTo>
                    <a:pt x="29363" y="6993"/>
                    <a:pt x="29328" y="6989"/>
                    <a:pt x="29348" y="6976"/>
                  </a:cubicBezTo>
                  <a:cubicBezTo>
                    <a:pt x="29352" y="6973"/>
                    <a:pt x="29356" y="6972"/>
                    <a:pt x="29359" y="6972"/>
                  </a:cubicBezTo>
                  <a:cubicBezTo>
                    <a:pt x="29371" y="6972"/>
                    <a:pt x="29379" y="6983"/>
                    <a:pt x="29390" y="6986"/>
                  </a:cubicBezTo>
                  <a:lnTo>
                    <a:pt x="29411" y="6986"/>
                  </a:lnTo>
                  <a:cubicBezTo>
                    <a:pt x="29432" y="6986"/>
                    <a:pt x="29449" y="6989"/>
                    <a:pt x="29470" y="6989"/>
                  </a:cubicBezTo>
                  <a:cubicBezTo>
                    <a:pt x="29491" y="6986"/>
                    <a:pt x="29522" y="6982"/>
                    <a:pt x="29518" y="6968"/>
                  </a:cubicBezTo>
                  <a:cubicBezTo>
                    <a:pt x="29517" y="6958"/>
                    <a:pt x="29512" y="6955"/>
                    <a:pt x="29506" y="6955"/>
                  </a:cubicBezTo>
                  <a:cubicBezTo>
                    <a:pt x="29497" y="6955"/>
                    <a:pt x="29483" y="6962"/>
                    <a:pt x="29471" y="6962"/>
                  </a:cubicBezTo>
                  <a:cubicBezTo>
                    <a:pt x="29469" y="6962"/>
                    <a:pt x="29468" y="6962"/>
                    <a:pt x="29467" y="6961"/>
                  </a:cubicBezTo>
                  <a:lnTo>
                    <a:pt x="29435" y="6961"/>
                  </a:lnTo>
                  <a:cubicBezTo>
                    <a:pt x="29425" y="6951"/>
                    <a:pt x="29400" y="6958"/>
                    <a:pt x="29387" y="6947"/>
                  </a:cubicBezTo>
                  <a:cubicBezTo>
                    <a:pt x="29377" y="6941"/>
                    <a:pt x="29367" y="6939"/>
                    <a:pt x="29357" y="6939"/>
                  </a:cubicBezTo>
                  <a:cubicBezTo>
                    <a:pt x="29339" y="6939"/>
                    <a:pt x="29322" y="6948"/>
                    <a:pt x="29310" y="6961"/>
                  </a:cubicBezTo>
                  <a:lnTo>
                    <a:pt x="29289" y="6961"/>
                  </a:lnTo>
                  <a:cubicBezTo>
                    <a:pt x="29286" y="6947"/>
                    <a:pt x="29289" y="6937"/>
                    <a:pt x="29296" y="6923"/>
                  </a:cubicBezTo>
                  <a:cubicBezTo>
                    <a:pt x="29303" y="6920"/>
                    <a:pt x="29313" y="6916"/>
                    <a:pt x="29324" y="6913"/>
                  </a:cubicBezTo>
                  <a:cubicBezTo>
                    <a:pt x="29326" y="6913"/>
                    <a:pt x="29330" y="6912"/>
                    <a:pt x="29333" y="6912"/>
                  </a:cubicBezTo>
                  <a:cubicBezTo>
                    <a:pt x="29335" y="6912"/>
                    <a:pt x="29336" y="6912"/>
                    <a:pt x="29338" y="6913"/>
                  </a:cubicBezTo>
                  <a:cubicBezTo>
                    <a:pt x="29381" y="6922"/>
                    <a:pt x="29424" y="6926"/>
                    <a:pt x="29466" y="6926"/>
                  </a:cubicBezTo>
                  <a:cubicBezTo>
                    <a:pt x="29528" y="6926"/>
                    <a:pt x="29589" y="6918"/>
                    <a:pt x="29650" y="6906"/>
                  </a:cubicBezTo>
                  <a:cubicBezTo>
                    <a:pt x="29667" y="6899"/>
                    <a:pt x="29685" y="6896"/>
                    <a:pt x="29706" y="6892"/>
                  </a:cubicBezTo>
                  <a:lnTo>
                    <a:pt x="29709" y="6892"/>
                  </a:lnTo>
                  <a:cubicBezTo>
                    <a:pt x="29716" y="6896"/>
                    <a:pt x="29723" y="6899"/>
                    <a:pt x="29726" y="6906"/>
                  </a:cubicBezTo>
                  <a:cubicBezTo>
                    <a:pt x="29735" y="6918"/>
                    <a:pt x="29743" y="6922"/>
                    <a:pt x="29752" y="6922"/>
                  </a:cubicBezTo>
                  <a:cubicBezTo>
                    <a:pt x="29761" y="6922"/>
                    <a:pt x="29771" y="6917"/>
                    <a:pt x="29782" y="6910"/>
                  </a:cubicBezTo>
                  <a:cubicBezTo>
                    <a:pt x="29796" y="6902"/>
                    <a:pt x="29806" y="6892"/>
                    <a:pt x="29827" y="6892"/>
                  </a:cubicBezTo>
                  <a:close/>
                  <a:moveTo>
                    <a:pt x="27603" y="7368"/>
                  </a:moveTo>
                  <a:lnTo>
                    <a:pt x="27603" y="7371"/>
                  </a:lnTo>
                  <a:cubicBezTo>
                    <a:pt x="27607" y="7389"/>
                    <a:pt x="27593" y="7395"/>
                    <a:pt x="27565" y="7395"/>
                  </a:cubicBezTo>
                  <a:cubicBezTo>
                    <a:pt x="27562" y="7389"/>
                    <a:pt x="27558" y="7381"/>
                    <a:pt x="27555" y="7374"/>
                  </a:cubicBezTo>
                  <a:cubicBezTo>
                    <a:pt x="27568" y="7374"/>
                    <a:pt x="27586" y="7371"/>
                    <a:pt x="27603" y="7368"/>
                  </a:cubicBezTo>
                  <a:close/>
                  <a:moveTo>
                    <a:pt x="25917" y="7451"/>
                  </a:moveTo>
                  <a:cubicBezTo>
                    <a:pt x="25917" y="7458"/>
                    <a:pt x="25924" y="7468"/>
                    <a:pt x="25928" y="7475"/>
                  </a:cubicBezTo>
                  <a:cubicBezTo>
                    <a:pt x="25920" y="7468"/>
                    <a:pt x="25917" y="7458"/>
                    <a:pt x="25917" y="7451"/>
                  </a:cubicBezTo>
                  <a:close/>
                  <a:moveTo>
                    <a:pt x="24279" y="7506"/>
                  </a:moveTo>
                  <a:lnTo>
                    <a:pt x="24279" y="7509"/>
                  </a:lnTo>
                  <a:lnTo>
                    <a:pt x="24276" y="7509"/>
                  </a:lnTo>
                  <a:cubicBezTo>
                    <a:pt x="24276" y="7509"/>
                    <a:pt x="24276" y="7506"/>
                    <a:pt x="24279" y="7506"/>
                  </a:cubicBezTo>
                  <a:close/>
                  <a:moveTo>
                    <a:pt x="8483" y="7516"/>
                  </a:moveTo>
                  <a:cubicBezTo>
                    <a:pt x="8478" y="7516"/>
                    <a:pt x="8474" y="7516"/>
                    <a:pt x="8470" y="7517"/>
                  </a:cubicBezTo>
                  <a:cubicBezTo>
                    <a:pt x="8474" y="7516"/>
                    <a:pt x="8478" y="7516"/>
                    <a:pt x="8483" y="7516"/>
                  </a:cubicBezTo>
                  <a:close/>
                  <a:moveTo>
                    <a:pt x="23482" y="7468"/>
                  </a:moveTo>
                  <a:cubicBezTo>
                    <a:pt x="23492" y="7475"/>
                    <a:pt x="23502" y="7485"/>
                    <a:pt x="23506" y="7496"/>
                  </a:cubicBezTo>
                  <a:cubicBezTo>
                    <a:pt x="23506" y="7506"/>
                    <a:pt x="23523" y="7513"/>
                    <a:pt x="23513" y="7520"/>
                  </a:cubicBezTo>
                  <a:cubicBezTo>
                    <a:pt x="23509" y="7523"/>
                    <a:pt x="23504" y="7524"/>
                    <a:pt x="23500" y="7524"/>
                  </a:cubicBezTo>
                  <a:cubicBezTo>
                    <a:pt x="23492" y="7524"/>
                    <a:pt x="23483" y="7521"/>
                    <a:pt x="23475" y="7517"/>
                  </a:cubicBezTo>
                  <a:cubicBezTo>
                    <a:pt x="23469" y="7515"/>
                    <a:pt x="23463" y="7514"/>
                    <a:pt x="23457" y="7514"/>
                  </a:cubicBezTo>
                  <a:cubicBezTo>
                    <a:pt x="23444" y="7514"/>
                    <a:pt x="23431" y="7519"/>
                    <a:pt x="23419" y="7523"/>
                  </a:cubicBezTo>
                  <a:cubicBezTo>
                    <a:pt x="23416" y="7517"/>
                    <a:pt x="23409" y="7513"/>
                    <a:pt x="23402" y="7506"/>
                  </a:cubicBezTo>
                  <a:cubicBezTo>
                    <a:pt x="23374" y="7482"/>
                    <a:pt x="23392" y="7475"/>
                    <a:pt x="23437" y="7472"/>
                  </a:cubicBezTo>
                  <a:cubicBezTo>
                    <a:pt x="23451" y="7468"/>
                    <a:pt x="23464" y="7468"/>
                    <a:pt x="23482" y="7468"/>
                  </a:cubicBezTo>
                  <a:close/>
                  <a:moveTo>
                    <a:pt x="23721" y="7472"/>
                  </a:moveTo>
                  <a:cubicBezTo>
                    <a:pt x="23746" y="7472"/>
                    <a:pt x="23770" y="7472"/>
                    <a:pt x="23794" y="7475"/>
                  </a:cubicBezTo>
                  <a:cubicBezTo>
                    <a:pt x="23842" y="7475"/>
                    <a:pt x="23811" y="7489"/>
                    <a:pt x="23794" y="7499"/>
                  </a:cubicBezTo>
                  <a:cubicBezTo>
                    <a:pt x="23773" y="7509"/>
                    <a:pt x="23766" y="7520"/>
                    <a:pt x="23770" y="7527"/>
                  </a:cubicBezTo>
                  <a:cubicBezTo>
                    <a:pt x="23766" y="7523"/>
                    <a:pt x="23759" y="7517"/>
                    <a:pt x="23752" y="7513"/>
                  </a:cubicBezTo>
                  <a:cubicBezTo>
                    <a:pt x="23752" y="7499"/>
                    <a:pt x="23735" y="7493"/>
                    <a:pt x="23725" y="7482"/>
                  </a:cubicBezTo>
                  <a:cubicBezTo>
                    <a:pt x="23725" y="7475"/>
                    <a:pt x="23725" y="7472"/>
                    <a:pt x="23721" y="7472"/>
                  </a:cubicBezTo>
                  <a:close/>
                  <a:moveTo>
                    <a:pt x="18569" y="7534"/>
                  </a:moveTo>
                  <a:lnTo>
                    <a:pt x="18569" y="7534"/>
                  </a:lnTo>
                  <a:cubicBezTo>
                    <a:pt x="18576" y="7538"/>
                    <a:pt x="18580" y="7541"/>
                    <a:pt x="18576" y="7544"/>
                  </a:cubicBezTo>
                  <a:cubicBezTo>
                    <a:pt x="18572" y="7541"/>
                    <a:pt x="18572" y="7538"/>
                    <a:pt x="18569" y="7534"/>
                  </a:cubicBezTo>
                  <a:close/>
                  <a:moveTo>
                    <a:pt x="8758" y="7461"/>
                  </a:moveTo>
                  <a:cubicBezTo>
                    <a:pt x="8755" y="7464"/>
                    <a:pt x="8747" y="7472"/>
                    <a:pt x="8744" y="7475"/>
                  </a:cubicBezTo>
                  <a:lnTo>
                    <a:pt x="8740" y="7479"/>
                  </a:lnTo>
                  <a:cubicBezTo>
                    <a:pt x="8664" y="7505"/>
                    <a:pt x="8575" y="7509"/>
                    <a:pt x="8483" y="7516"/>
                  </a:cubicBezTo>
                  <a:lnTo>
                    <a:pt x="8483" y="7516"/>
                  </a:lnTo>
                  <a:cubicBezTo>
                    <a:pt x="8488" y="7516"/>
                    <a:pt x="8494" y="7515"/>
                    <a:pt x="8500" y="7515"/>
                  </a:cubicBezTo>
                  <a:cubicBezTo>
                    <a:pt x="8559" y="7515"/>
                    <a:pt x="8614" y="7531"/>
                    <a:pt x="8668" y="7531"/>
                  </a:cubicBezTo>
                  <a:cubicBezTo>
                    <a:pt x="8674" y="7531"/>
                    <a:pt x="8679" y="7530"/>
                    <a:pt x="8685" y="7530"/>
                  </a:cubicBezTo>
                  <a:cubicBezTo>
                    <a:pt x="8705" y="7528"/>
                    <a:pt x="8726" y="7527"/>
                    <a:pt x="8747" y="7527"/>
                  </a:cubicBezTo>
                  <a:cubicBezTo>
                    <a:pt x="8782" y="7527"/>
                    <a:pt x="8815" y="7530"/>
                    <a:pt x="8848" y="7534"/>
                  </a:cubicBezTo>
                  <a:cubicBezTo>
                    <a:pt x="8862" y="7538"/>
                    <a:pt x="8875" y="7541"/>
                    <a:pt x="8900" y="7541"/>
                  </a:cubicBezTo>
                  <a:cubicBezTo>
                    <a:pt x="8907" y="7541"/>
                    <a:pt x="8914" y="7538"/>
                    <a:pt x="8924" y="7538"/>
                  </a:cubicBezTo>
                  <a:cubicBezTo>
                    <a:pt x="8945" y="7541"/>
                    <a:pt x="8963" y="7541"/>
                    <a:pt x="8984" y="7541"/>
                  </a:cubicBezTo>
                  <a:cubicBezTo>
                    <a:pt x="8973" y="7562"/>
                    <a:pt x="8928" y="7551"/>
                    <a:pt x="8904" y="7562"/>
                  </a:cubicBezTo>
                  <a:cubicBezTo>
                    <a:pt x="8872" y="7551"/>
                    <a:pt x="8838" y="7551"/>
                    <a:pt x="8799" y="7551"/>
                  </a:cubicBezTo>
                  <a:cubicBezTo>
                    <a:pt x="8789" y="7551"/>
                    <a:pt x="8778" y="7551"/>
                    <a:pt x="8768" y="7551"/>
                  </a:cubicBezTo>
                  <a:cubicBezTo>
                    <a:pt x="8651" y="7551"/>
                    <a:pt x="8539" y="7567"/>
                    <a:pt x="8425" y="7583"/>
                  </a:cubicBezTo>
                  <a:cubicBezTo>
                    <a:pt x="8338" y="7593"/>
                    <a:pt x="8249" y="7599"/>
                    <a:pt x="8162" y="7599"/>
                  </a:cubicBezTo>
                  <a:cubicBezTo>
                    <a:pt x="8130" y="7599"/>
                    <a:pt x="8099" y="7599"/>
                    <a:pt x="8068" y="7597"/>
                  </a:cubicBezTo>
                  <a:cubicBezTo>
                    <a:pt x="8049" y="7595"/>
                    <a:pt x="8030" y="7595"/>
                    <a:pt x="8012" y="7595"/>
                  </a:cubicBezTo>
                  <a:cubicBezTo>
                    <a:pt x="7937" y="7595"/>
                    <a:pt x="7870" y="7605"/>
                    <a:pt x="7800" y="7613"/>
                  </a:cubicBezTo>
                  <a:lnTo>
                    <a:pt x="7793" y="7613"/>
                  </a:lnTo>
                  <a:cubicBezTo>
                    <a:pt x="7790" y="7596"/>
                    <a:pt x="7785" y="7590"/>
                    <a:pt x="7764" y="7590"/>
                  </a:cubicBezTo>
                  <a:cubicBezTo>
                    <a:pt x="7755" y="7590"/>
                    <a:pt x="7745" y="7591"/>
                    <a:pt x="7730" y="7593"/>
                  </a:cubicBezTo>
                  <a:cubicBezTo>
                    <a:pt x="7675" y="7600"/>
                    <a:pt x="7616" y="7600"/>
                    <a:pt x="7561" y="7603"/>
                  </a:cubicBezTo>
                  <a:cubicBezTo>
                    <a:pt x="7514" y="7607"/>
                    <a:pt x="7468" y="7607"/>
                    <a:pt x="7420" y="7607"/>
                  </a:cubicBezTo>
                  <a:cubicBezTo>
                    <a:pt x="7383" y="7607"/>
                    <a:pt x="7345" y="7607"/>
                    <a:pt x="7307" y="7607"/>
                  </a:cubicBezTo>
                  <a:cubicBezTo>
                    <a:pt x="7250" y="7607"/>
                    <a:pt x="7193" y="7608"/>
                    <a:pt x="7138" y="7613"/>
                  </a:cubicBezTo>
                  <a:cubicBezTo>
                    <a:pt x="7124" y="7615"/>
                    <a:pt x="7111" y="7616"/>
                    <a:pt x="7097" y="7616"/>
                  </a:cubicBezTo>
                  <a:cubicBezTo>
                    <a:pt x="7054" y="7616"/>
                    <a:pt x="7010" y="7608"/>
                    <a:pt x="6971" y="7603"/>
                  </a:cubicBezTo>
                  <a:cubicBezTo>
                    <a:pt x="6933" y="7600"/>
                    <a:pt x="6929" y="7583"/>
                    <a:pt x="6929" y="7568"/>
                  </a:cubicBezTo>
                  <a:cubicBezTo>
                    <a:pt x="6929" y="7551"/>
                    <a:pt x="6947" y="7544"/>
                    <a:pt x="6974" y="7544"/>
                  </a:cubicBezTo>
                  <a:cubicBezTo>
                    <a:pt x="6980" y="7544"/>
                    <a:pt x="6987" y="7545"/>
                    <a:pt x="6993" y="7545"/>
                  </a:cubicBezTo>
                  <a:cubicBezTo>
                    <a:pt x="7101" y="7545"/>
                    <a:pt x="7205" y="7522"/>
                    <a:pt x="7315" y="7522"/>
                  </a:cubicBezTo>
                  <a:cubicBezTo>
                    <a:pt x="7332" y="7522"/>
                    <a:pt x="7349" y="7522"/>
                    <a:pt x="7367" y="7523"/>
                  </a:cubicBezTo>
                  <a:cubicBezTo>
                    <a:pt x="7391" y="7523"/>
                    <a:pt x="7418" y="7520"/>
                    <a:pt x="7443" y="7513"/>
                  </a:cubicBezTo>
                  <a:lnTo>
                    <a:pt x="7446" y="7513"/>
                  </a:lnTo>
                  <a:cubicBezTo>
                    <a:pt x="7467" y="7513"/>
                    <a:pt x="7485" y="7509"/>
                    <a:pt x="7501" y="7509"/>
                  </a:cubicBezTo>
                  <a:cubicBezTo>
                    <a:pt x="7536" y="7506"/>
                    <a:pt x="7575" y="7506"/>
                    <a:pt x="7610" y="7506"/>
                  </a:cubicBezTo>
                  <a:cubicBezTo>
                    <a:pt x="7634" y="7509"/>
                    <a:pt x="7655" y="7517"/>
                    <a:pt x="7672" y="7530"/>
                  </a:cubicBezTo>
                  <a:cubicBezTo>
                    <a:pt x="7665" y="7538"/>
                    <a:pt x="7651" y="7548"/>
                    <a:pt x="7668" y="7555"/>
                  </a:cubicBezTo>
                  <a:cubicBezTo>
                    <a:pt x="7678" y="7559"/>
                    <a:pt x="7687" y="7560"/>
                    <a:pt x="7696" y="7560"/>
                  </a:cubicBezTo>
                  <a:cubicBezTo>
                    <a:pt x="7709" y="7560"/>
                    <a:pt x="7722" y="7557"/>
                    <a:pt x="7735" y="7555"/>
                  </a:cubicBezTo>
                  <a:lnTo>
                    <a:pt x="7821" y="7555"/>
                  </a:lnTo>
                  <a:cubicBezTo>
                    <a:pt x="7839" y="7555"/>
                    <a:pt x="7863" y="7555"/>
                    <a:pt x="7863" y="7541"/>
                  </a:cubicBezTo>
                  <a:cubicBezTo>
                    <a:pt x="7863" y="7531"/>
                    <a:pt x="7852" y="7530"/>
                    <a:pt x="7838" y="7530"/>
                  </a:cubicBezTo>
                  <a:cubicBezTo>
                    <a:pt x="7831" y="7530"/>
                    <a:pt x="7824" y="7530"/>
                    <a:pt x="7818" y="7530"/>
                  </a:cubicBezTo>
                  <a:cubicBezTo>
                    <a:pt x="7813" y="7530"/>
                    <a:pt x="7809" y="7529"/>
                    <a:pt x="7804" y="7529"/>
                  </a:cubicBezTo>
                  <a:cubicBezTo>
                    <a:pt x="7795" y="7529"/>
                    <a:pt x="7786" y="7530"/>
                    <a:pt x="7776" y="7530"/>
                  </a:cubicBezTo>
                  <a:cubicBezTo>
                    <a:pt x="7760" y="7530"/>
                    <a:pt x="7744" y="7528"/>
                    <a:pt x="7730" y="7517"/>
                  </a:cubicBezTo>
                  <a:cubicBezTo>
                    <a:pt x="7745" y="7509"/>
                    <a:pt x="7769" y="7513"/>
                    <a:pt x="7786" y="7506"/>
                  </a:cubicBezTo>
                  <a:lnTo>
                    <a:pt x="7793" y="7506"/>
                  </a:lnTo>
                  <a:cubicBezTo>
                    <a:pt x="7860" y="7503"/>
                    <a:pt x="7924" y="7492"/>
                    <a:pt x="7990" y="7492"/>
                  </a:cubicBezTo>
                  <a:cubicBezTo>
                    <a:pt x="7999" y="7492"/>
                    <a:pt x="8009" y="7492"/>
                    <a:pt x="8018" y="7493"/>
                  </a:cubicBezTo>
                  <a:cubicBezTo>
                    <a:pt x="8052" y="7494"/>
                    <a:pt x="8086" y="7495"/>
                    <a:pt x="8120" y="7495"/>
                  </a:cubicBezTo>
                  <a:cubicBezTo>
                    <a:pt x="8200" y="7495"/>
                    <a:pt x="8278" y="7489"/>
                    <a:pt x="8352" y="7464"/>
                  </a:cubicBezTo>
                  <a:cubicBezTo>
                    <a:pt x="8362" y="7463"/>
                    <a:pt x="8372" y="7462"/>
                    <a:pt x="8383" y="7462"/>
                  </a:cubicBezTo>
                  <a:cubicBezTo>
                    <a:pt x="8393" y="7462"/>
                    <a:pt x="8404" y="7463"/>
                    <a:pt x="8414" y="7464"/>
                  </a:cubicBezTo>
                  <a:cubicBezTo>
                    <a:pt x="8435" y="7464"/>
                    <a:pt x="8456" y="7468"/>
                    <a:pt x="8473" y="7472"/>
                  </a:cubicBezTo>
                  <a:cubicBezTo>
                    <a:pt x="8505" y="7479"/>
                    <a:pt x="8536" y="7482"/>
                    <a:pt x="8571" y="7482"/>
                  </a:cubicBezTo>
                  <a:cubicBezTo>
                    <a:pt x="8595" y="7482"/>
                    <a:pt x="8622" y="7482"/>
                    <a:pt x="8654" y="7475"/>
                  </a:cubicBezTo>
                  <a:cubicBezTo>
                    <a:pt x="8660" y="7475"/>
                    <a:pt x="8667" y="7472"/>
                    <a:pt x="8675" y="7468"/>
                  </a:cubicBezTo>
                  <a:cubicBezTo>
                    <a:pt x="8688" y="7464"/>
                    <a:pt x="8699" y="7464"/>
                    <a:pt x="8709" y="7461"/>
                  </a:cubicBezTo>
                  <a:close/>
                  <a:moveTo>
                    <a:pt x="6763" y="7534"/>
                  </a:moveTo>
                  <a:cubicBezTo>
                    <a:pt x="6766" y="7544"/>
                    <a:pt x="6790" y="7544"/>
                    <a:pt x="6801" y="7548"/>
                  </a:cubicBezTo>
                  <a:cubicBezTo>
                    <a:pt x="6832" y="7562"/>
                    <a:pt x="6835" y="7589"/>
                    <a:pt x="6808" y="7593"/>
                  </a:cubicBezTo>
                  <a:cubicBezTo>
                    <a:pt x="6752" y="7597"/>
                    <a:pt x="6710" y="7618"/>
                    <a:pt x="6655" y="7618"/>
                  </a:cubicBezTo>
                  <a:cubicBezTo>
                    <a:pt x="6541" y="7621"/>
                    <a:pt x="6426" y="7631"/>
                    <a:pt x="6312" y="7642"/>
                  </a:cubicBezTo>
                  <a:cubicBezTo>
                    <a:pt x="6304" y="7642"/>
                    <a:pt x="6298" y="7643"/>
                    <a:pt x="6292" y="7643"/>
                  </a:cubicBezTo>
                  <a:cubicBezTo>
                    <a:pt x="6269" y="7643"/>
                    <a:pt x="6255" y="7637"/>
                    <a:pt x="6249" y="7621"/>
                  </a:cubicBezTo>
                  <a:cubicBezTo>
                    <a:pt x="6291" y="7621"/>
                    <a:pt x="6319" y="7610"/>
                    <a:pt x="6319" y="7586"/>
                  </a:cubicBezTo>
                  <a:cubicBezTo>
                    <a:pt x="6319" y="7565"/>
                    <a:pt x="6336" y="7562"/>
                    <a:pt x="6371" y="7562"/>
                  </a:cubicBezTo>
                  <a:cubicBezTo>
                    <a:pt x="6379" y="7563"/>
                    <a:pt x="6387" y="7563"/>
                    <a:pt x="6396" y="7563"/>
                  </a:cubicBezTo>
                  <a:cubicBezTo>
                    <a:pt x="6414" y="7563"/>
                    <a:pt x="6432" y="7562"/>
                    <a:pt x="6451" y="7562"/>
                  </a:cubicBezTo>
                  <a:cubicBezTo>
                    <a:pt x="6456" y="7562"/>
                    <a:pt x="6462" y="7562"/>
                    <a:pt x="6467" y="7562"/>
                  </a:cubicBezTo>
                  <a:cubicBezTo>
                    <a:pt x="6494" y="7562"/>
                    <a:pt x="6519" y="7564"/>
                    <a:pt x="6516" y="7589"/>
                  </a:cubicBezTo>
                  <a:cubicBezTo>
                    <a:pt x="6514" y="7601"/>
                    <a:pt x="6534" y="7608"/>
                    <a:pt x="6560" y="7608"/>
                  </a:cubicBezTo>
                  <a:cubicBezTo>
                    <a:pt x="6565" y="7608"/>
                    <a:pt x="6570" y="7607"/>
                    <a:pt x="6575" y="7607"/>
                  </a:cubicBezTo>
                  <a:cubicBezTo>
                    <a:pt x="6606" y="7607"/>
                    <a:pt x="6638" y="7600"/>
                    <a:pt x="6669" y="7597"/>
                  </a:cubicBezTo>
                  <a:cubicBezTo>
                    <a:pt x="6694" y="7597"/>
                    <a:pt x="6718" y="7589"/>
                    <a:pt x="6721" y="7576"/>
                  </a:cubicBezTo>
                  <a:cubicBezTo>
                    <a:pt x="6725" y="7558"/>
                    <a:pt x="6694" y="7558"/>
                    <a:pt x="6673" y="7551"/>
                  </a:cubicBezTo>
                  <a:cubicBezTo>
                    <a:pt x="6700" y="7544"/>
                    <a:pt x="6731" y="7544"/>
                    <a:pt x="6756" y="7534"/>
                  </a:cubicBezTo>
                  <a:close/>
                  <a:moveTo>
                    <a:pt x="14354" y="7638"/>
                  </a:moveTo>
                  <a:lnTo>
                    <a:pt x="14354" y="7638"/>
                  </a:lnTo>
                  <a:cubicBezTo>
                    <a:pt x="14350" y="7645"/>
                    <a:pt x="14357" y="7652"/>
                    <a:pt x="14340" y="7655"/>
                  </a:cubicBezTo>
                  <a:cubicBezTo>
                    <a:pt x="14347" y="7652"/>
                    <a:pt x="14350" y="7645"/>
                    <a:pt x="14354" y="7638"/>
                  </a:cubicBezTo>
                  <a:close/>
                  <a:moveTo>
                    <a:pt x="16994" y="7659"/>
                  </a:moveTo>
                  <a:cubicBezTo>
                    <a:pt x="17001" y="7663"/>
                    <a:pt x="17004" y="7663"/>
                    <a:pt x="17011" y="7666"/>
                  </a:cubicBezTo>
                  <a:lnTo>
                    <a:pt x="16998" y="7666"/>
                  </a:lnTo>
                  <a:cubicBezTo>
                    <a:pt x="16990" y="7663"/>
                    <a:pt x="16994" y="7663"/>
                    <a:pt x="16994" y="7659"/>
                  </a:cubicBezTo>
                  <a:close/>
                  <a:moveTo>
                    <a:pt x="14128" y="7663"/>
                  </a:moveTo>
                  <a:cubicBezTo>
                    <a:pt x="14163" y="7666"/>
                    <a:pt x="14188" y="7673"/>
                    <a:pt x="14215" y="7687"/>
                  </a:cubicBezTo>
                  <a:cubicBezTo>
                    <a:pt x="14198" y="7682"/>
                    <a:pt x="14178" y="7678"/>
                    <a:pt x="14159" y="7678"/>
                  </a:cubicBezTo>
                  <a:cubicBezTo>
                    <a:pt x="14152" y="7678"/>
                    <a:pt x="14145" y="7679"/>
                    <a:pt x="14138" y="7680"/>
                  </a:cubicBezTo>
                  <a:cubicBezTo>
                    <a:pt x="14138" y="7673"/>
                    <a:pt x="14135" y="7669"/>
                    <a:pt x="14128" y="7663"/>
                  </a:cubicBezTo>
                  <a:close/>
                  <a:moveTo>
                    <a:pt x="6877" y="7704"/>
                  </a:moveTo>
                  <a:lnTo>
                    <a:pt x="6877" y="7707"/>
                  </a:lnTo>
                  <a:lnTo>
                    <a:pt x="6874" y="7707"/>
                  </a:lnTo>
                  <a:lnTo>
                    <a:pt x="6877" y="7704"/>
                  </a:lnTo>
                  <a:close/>
                  <a:moveTo>
                    <a:pt x="5130" y="7727"/>
                  </a:moveTo>
                  <a:cubicBezTo>
                    <a:pt x="5132" y="7727"/>
                    <a:pt x="5134" y="7728"/>
                    <a:pt x="5136" y="7728"/>
                  </a:cubicBezTo>
                  <a:cubicBezTo>
                    <a:pt x="5128" y="7732"/>
                    <a:pt x="5122" y="7732"/>
                    <a:pt x="5122" y="7738"/>
                  </a:cubicBezTo>
                  <a:cubicBezTo>
                    <a:pt x="5118" y="7735"/>
                    <a:pt x="5115" y="7735"/>
                    <a:pt x="5112" y="7735"/>
                  </a:cubicBezTo>
                  <a:cubicBezTo>
                    <a:pt x="5117" y="7732"/>
                    <a:pt x="5122" y="7727"/>
                    <a:pt x="5130" y="7727"/>
                  </a:cubicBezTo>
                  <a:close/>
                  <a:moveTo>
                    <a:pt x="16845" y="7527"/>
                  </a:moveTo>
                  <a:lnTo>
                    <a:pt x="16845" y="7527"/>
                  </a:lnTo>
                  <a:cubicBezTo>
                    <a:pt x="16966" y="7544"/>
                    <a:pt x="17081" y="7523"/>
                    <a:pt x="17188" y="7551"/>
                  </a:cubicBezTo>
                  <a:cubicBezTo>
                    <a:pt x="17215" y="7559"/>
                    <a:pt x="17248" y="7563"/>
                    <a:pt x="17281" y="7563"/>
                  </a:cubicBezTo>
                  <a:cubicBezTo>
                    <a:pt x="17304" y="7563"/>
                    <a:pt x="17326" y="7561"/>
                    <a:pt x="17347" y="7558"/>
                  </a:cubicBezTo>
                  <a:cubicBezTo>
                    <a:pt x="17401" y="7553"/>
                    <a:pt x="17455" y="7549"/>
                    <a:pt x="17509" y="7549"/>
                  </a:cubicBezTo>
                  <a:cubicBezTo>
                    <a:pt x="17584" y="7549"/>
                    <a:pt x="17660" y="7556"/>
                    <a:pt x="17736" y="7572"/>
                  </a:cubicBezTo>
                  <a:cubicBezTo>
                    <a:pt x="17719" y="7572"/>
                    <a:pt x="17704" y="7571"/>
                    <a:pt x="17689" y="7571"/>
                  </a:cubicBezTo>
                  <a:cubicBezTo>
                    <a:pt x="17665" y="7571"/>
                    <a:pt x="17645" y="7573"/>
                    <a:pt x="17626" y="7579"/>
                  </a:cubicBezTo>
                  <a:cubicBezTo>
                    <a:pt x="17611" y="7583"/>
                    <a:pt x="17601" y="7586"/>
                    <a:pt x="17584" y="7589"/>
                  </a:cubicBezTo>
                  <a:cubicBezTo>
                    <a:pt x="17572" y="7588"/>
                    <a:pt x="17561" y="7587"/>
                    <a:pt x="17549" y="7587"/>
                  </a:cubicBezTo>
                  <a:cubicBezTo>
                    <a:pt x="17533" y="7587"/>
                    <a:pt x="17518" y="7589"/>
                    <a:pt x="17504" y="7593"/>
                  </a:cubicBezTo>
                  <a:cubicBezTo>
                    <a:pt x="17487" y="7597"/>
                    <a:pt x="17456" y="7600"/>
                    <a:pt x="17459" y="7613"/>
                  </a:cubicBezTo>
                  <a:cubicBezTo>
                    <a:pt x="17461" y="7622"/>
                    <a:pt x="17467" y="7624"/>
                    <a:pt x="17476" y="7624"/>
                  </a:cubicBezTo>
                  <a:cubicBezTo>
                    <a:pt x="17487" y="7624"/>
                    <a:pt x="17500" y="7621"/>
                    <a:pt x="17511" y="7621"/>
                  </a:cubicBezTo>
                  <a:cubicBezTo>
                    <a:pt x="17528" y="7621"/>
                    <a:pt x="17549" y="7624"/>
                    <a:pt x="17570" y="7624"/>
                  </a:cubicBezTo>
                  <a:lnTo>
                    <a:pt x="17576" y="7624"/>
                  </a:lnTo>
                  <a:cubicBezTo>
                    <a:pt x="17584" y="7628"/>
                    <a:pt x="17594" y="7628"/>
                    <a:pt x="17597" y="7631"/>
                  </a:cubicBezTo>
                  <a:cubicBezTo>
                    <a:pt x="17632" y="7642"/>
                    <a:pt x="17681" y="7642"/>
                    <a:pt x="17691" y="7666"/>
                  </a:cubicBezTo>
                  <a:cubicBezTo>
                    <a:pt x="17661" y="7671"/>
                    <a:pt x="17632" y="7674"/>
                    <a:pt x="17601" y="7674"/>
                  </a:cubicBezTo>
                  <a:cubicBezTo>
                    <a:pt x="17590" y="7674"/>
                    <a:pt x="17578" y="7673"/>
                    <a:pt x="17566" y="7673"/>
                  </a:cubicBezTo>
                  <a:cubicBezTo>
                    <a:pt x="17517" y="7665"/>
                    <a:pt x="17468" y="7652"/>
                    <a:pt x="17413" y="7652"/>
                  </a:cubicBezTo>
                  <a:cubicBezTo>
                    <a:pt x="17399" y="7652"/>
                    <a:pt x="17384" y="7653"/>
                    <a:pt x="17368" y="7655"/>
                  </a:cubicBezTo>
                  <a:lnTo>
                    <a:pt x="17352" y="7655"/>
                  </a:lnTo>
                  <a:cubicBezTo>
                    <a:pt x="17347" y="7655"/>
                    <a:pt x="17347" y="7655"/>
                    <a:pt x="17347" y="7659"/>
                  </a:cubicBezTo>
                  <a:cubicBezTo>
                    <a:pt x="17272" y="7659"/>
                    <a:pt x="17195" y="7669"/>
                    <a:pt x="17118" y="7673"/>
                  </a:cubicBezTo>
                  <a:cubicBezTo>
                    <a:pt x="17118" y="7669"/>
                    <a:pt x="17123" y="7669"/>
                    <a:pt x="17123" y="7669"/>
                  </a:cubicBezTo>
                  <a:cubicBezTo>
                    <a:pt x="17099" y="7634"/>
                    <a:pt x="17075" y="7618"/>
                    <a:pt x="17038" y="7618"/>
                  </a:cubicBezTo>
                  <a:cubicBezTo>
                    <a:pt x="17021" y="7618"/>
                    <a:pt x="17001" y="7621"/>
                    <a:pt x="16977" y="7628"/>
                  </a:cubicBezTo>
                  <a:lnTo>
                    <a:pt x="16977" y="7631"/>
                  </a:lnTo>
                  <a:cubicBezTo>
                    <a:pt x="16969" y="7631"/>
                    <a:pt x="16963" y="7631"/>
                    <a:pt x="16952" y="7628"/>
                  </a:cubicBezTo>
                  <a:cubicBezTo>
                    <a:pt x="16929" y="7615"/>
                    <a:pt x="16902" y="7611"/>
                    <a:pt x="16874" y="7611"/>
                  </a:cubicBezTo>
                  <a:cubicBezTo>
                    <a:pt x="16845" y="7611"/>
                    <a:pt x="16814" y="7615"/>
                    <a:pt x="16785" y="7615"/>
                  </a:cubicBezTo>
                  <a:cubicBezTo>
                    <a:pt x="16774" y="7615"/>
                    <a:pt x="16764" y="7615"/>
                    <a:pt x="16755" y="7613"/>
                  </a:cubicBezTo>
                  <a:cubicBezTo>
                    <a:pt x="16748" y="7621"/>
                    <a:pt x="16740" y="7624"/>
                    <a:pt x="16734" y="7631"/>
                  </a:cubicBezTo>
                  <a:cubicBezTo>
                    <a:pt x="16748" y="7651"/>
                    <a:pt x="16768" y="7658"/>
                    <a:pt x="16793" y="7658"/>
                  </a:cubicBezTo>
                  <a:cubicBezTo>
                    <a:pt x="16811" y="7658"/>
                    <a:pt x="16831" y="7654"/>
                    <a:pt x="16852" y="7648"/>
                  </a:cubicBezTo>
                  <a:lnTo>
                    <a:pt x="16907" y="7648"/>
                  </a:lnTo>
                  <a:cubicBezTo>
                    <a:pt x="16875" y="7662"/>
                    <a:pt x="16841" y="7672"/>
                    <a:pt x="16804" y="7672"/>
                  </a:cubicBezTo>
                  <a:cubicBezTo>
                    <a:pt x="16778" y="7672"/>
                    <a:pt x="16751" y="7667"/>
                    <a:pt x="16723" y="7655"/>
                  </a:cubicBezTo>
                  <a:lnTo>
                    <a:pt x="16723" y="7655"/>
                  </a:lnTo>
                  <a:cubicBezTo>
                    <a:pt x="16726" y="7694"/>
                    <a:pt x="16690" y="7702"/>
                    <a:pt x="16642" y="7702"/>
                  </a:cubicBezTo>
                  <a:cubicBezTo>
                    <a:pt x="16629" y="7702"/>
                    <a:pt x="16616" y="7702"/>
                    <a:pt x="16602" y="7701"/>
                  </a:cubicBezTo>
                  <a:cubicBezTo>
                    <a:pt x="16588" y="7701"/>
                    <a:pt x="16571" y="7701"/>
                    <a:pt x="16561" y="7707"/>
                  </a:cubicBezTo>
                  <a:cubicBezTo>
                    <a:pt x="16552" y="7714"/>
                    <a:pt x="16543" y="7716"/>
                    <a:pt x="16533" y="7716"/>
                  </a:cubicBezTo>
                  <a:cubicBezTo>
                    <a:pt x="16527" y="7716"/>
                    <a:pt x="16521" y="7715"/>
                    <a:pt x="16515" y="7714"/>
                  </a:cubicBezTo>
                  <a:cubicBezTo>
                    <a:pt x="16522" y="7690"/>
                    <a:pt x="16477" y="7693"/>
                    <a:pt x="16463" y="7680"/>
                  </a:cubicBezTo>
                  <a:cubicBezTo>
                    <a:pt x="16479" y="7664"/>
                    <a:pt x="16501" y="7648"/>
                    <a:pt x="16448" y="7648"/>
                  </a:cubicBezTo>
                  <a:cubicBezTo>
                    <a:pt x="16443" y="7648"/>
                    <a:pt x="16438" y="7648"/>
                    <a:pt x="16432" y="7648"/>
                  </a:cubicBezTo>
                  <a:cubicBezTo>
                    <a:pt x="16401" y="7658"/>
                    <a:pt x="16370" y="7662"/>
                    <a:pt x="16338" y="7662"/>
                  </a:cubicBezTo>
                  <a:cubicBezTo>
                    <a:pt x="16313" y="7662"/>
                    <a:pt x="16288" y="7660"/>
                    <a:pt x="16262" y="7655"/>
                  </a:cubicBezTo>
                  <a:cubicBezTo>
                    <a:pt x="16252" y="7652"/>
                    <a:pt x="16241" y="7648"/>
                    <a:pt x="16228" y="7648"/>
                  </a:cubicBezTo>
                  <a:lnTo>
                    <a:pt x="16220" y="7648"/>
                  </a:lnTo>
                  <a:cubicBezTo>
                    <a:pt x="16211" y="7646"/>
                    <a:pt x="16201" y="7646"/>
                    <a:pt x="16191" y="7646"/>
                  </a:cubicBezTo>
                  <a:cubicBezTo>
                    <a:pt x="16167" y="7646"/>
                    <a:pt x="16142" y="7650"/>
                    <a:pt x="16119" y="7655"/>
                  </a:cubicBezTo>
                  <a:cubicBezTo>
                    <a:pt x="16113" y="7659"/>
                    <a:pt x="16109" y="7659"/>
                    <a:pt x="16103" y="7663"/>
                  </a:cubicBezTo>
                  <a:cubicBezTo>
                    <a:pt x="16089" y="7663"/>
                    <a:pt x="16074" y="7666"/>
                    <a:pt x="16061" y="7666"/>
                  </a:cubicBezTo>
                  <a:cubicBezTo>
                    <a:pt x="16057" y="7666"/>
                    <a:pt x="16054" y="7663"/>
                    <a:pt x="16050" y="7663"/>
                  </a:cubicBezTo>
                  <a:cubicBezTo>
                    <a:pt x="16036" y="7659"/>
                    <a:pt x="16023" y="7657"/>
                    <a:pt x="16010" y="7657"/>
                  </a:cubicBezTo>
                  <a:cubicBezTo>
                    <a:pt x="15987" y="7657"/>
                    <a:pt x="15967" y="7663"/>
                    <a:pt x="15946" y="7669"/>
                  </a:cubicBezTo>
                  <a:lnTo>
                    <a:pt x="15929" y="7669"/>
                  </a:lnTo>
                  <a:cubicBezTo>
                    <a:pt x="15904" y="7652"/>
                    <a:pt x="15877" y="7648"/>
                    <a:pt x="15842" y="7648"/>
                  </a:cubicBezTo>
                  <a:cubicBezTo>
                    <a:pt x="15827" y="7648"/>
                    <a:pt x="15811" y="7648"/>
                    <a:pt x="15796" y="7648"/>
                  </a:cubicBezTo>
                  <a:cubicBezTo>
                    <a:pt x="15692" y="7648"/>
                    <a:pt x="15596" y="7660"/>
                    <a:pt x="15526" y="7717"/>
                  </a:cubicBezTo>
                  <a:cubicBezTo>
                    <a:pt x="15509" y="7676"/>
                    <a:pt x="15461" y="7666"/>
                    <a:pt x="15412" y="7659"/>
                  </a:cubicBezTo>
                  <a:cubicBezTo>
                    <a:pt x="15400" y="7657"/>
                    <a:pt x="15386" y="7655"/>
                    <a:pt x="15371" y="7655"/>
                  </a:cubicBezTo>
                  <a:cubicBezTo>
                    <a:pt x="15326" y="7655"/>
                    <a:pt x="15276" y="7667"/>
                    <a:pt x="15273" y="7680"/>
                  </a:cubicBezTo>
                  <a:cubicBezTo>
                    <a:pt x="15270" y="7707"/>
                    <a:pt x="15312" y="7722"/>
                    <a:pt x="15353" y="7732"/>
                  </a:cubicBezTo>
                  <a:cubicBezTo>
                    <a:pt x="15360" y="7732"/>
                    <a:pt x="15363" y="7732"/>
                    <a:pt x="15363" y="7735"/>
                  </a:cubicBezTo>
                  <a:cubicBezTo>
                    <a:pt x="15320" y="7732"/>
                    <a:pt x="15278" y="7730"/>
                    <a:pt x="15235" y="7730"/>
                  </a:cubicBezTo>
                  <a:cubicBezTo>
                    <a:pt x="15193" y="7730"/>
                    <a:pt x="15150" y="7732"/>
                    <a:pt x="15107" y="7735"/>
                  </a:cubicBezTo>
                  <a:cubicBezTo>
                    <a:pt x="15085" y="7737"/>
                    <a:pt x="15063" y="7739"/>
                    <a:pt x="15041" y="7739"/>
                  </a:cubicBezTo>
                  <a:cubicBezTo>
                    <a:pt x="15020" y="7739"/>
                    <a:pt x="14999" y="7737"/>
                    <a:pt x="14979" y="7732"/>
                  </a:cubicBezTo>
                  <a:cubicBezTo>
                    <a:pt x="14955" y="7724"/>
                    <a:pt x="14933" y="7720"/>
                    <a:pt x="14912" y="7720"/>
                  </a:cubicBezTo>
                  <a:cubicBezTo>
                    <a:pt x="14886" y="7720"/>
                    <a:pt x="14861" y="7725"/>
                    <a:pt x="14833" y="7735"/>
                  </a:cubicBezTo>
                  <a:cubicBezTo>
                    <a:pt x="14798" y="7748"/>
                    <a:pt x="14762" y="7754"/>
                    <a:pt x="14728" y="7754"/>
                  </a:cubicBezTo>
                  <a:cubicBezTo>
                    <a:pt x="14677" y="7754"/>
                    <a:pt x="14630" y="7740"/>
                    <a:pt x="14596" y="7717"/>
                  </a:cubicBezTo>
                  <a:cubicBezTo>
                    <a:pt x="14593" y="7714"/>
                    <a:pt x="14586" y="7711"/>
                    <a:pt x="14583" y="7704"/>
                  </a:cubicBezTo>
                  <a:cubicBezTo>
                    <a:pt x="14583" y="7693"/>
                    <a:pt x="14569" y="7687"/>
                    <a:pt x="14545" y="7683"/>
                  </a:cubicBezTo>
                  <a:cubicBezTo>
                    <a:pt x="14540" y="7683"/>
                    <a:pt x="14536" y="7683"/>
                    <a:pt x="14532" y="7683"/>
                  </a:cubicBezTo>
                  <a:cubicBezTo>
                    <a:pt x="14495" y="7683"/>
                    <a:pt x="14460" y="7695"/>
                    <a:pt x="14444" y="7711"/>
                  </a:cubicBezTo>
                  <a:cubicBezTo>
                    <a:pt x="14430" y="7725"/>
                    <a:pt x="14410" y="7730"/>
                    <a:pt x="14391" y="7730"/>
                  </a:cubicBezTo>
                  <a:cubicBezTo>
                    <a:pt x="14373" y="7730"/>
                    <a:pt x="14356" y="7726"/>
                    <a:pt x="14343" y="7722"/>
                  </a:cubicBezTo>
                  <a:cubicBezTo>
                    <a:pt x="14326" y="7714"/>
                    <a:pt x="14312" y="7711"/>
                    <a:pt x="14295" y="7711"/>
                  </a:cubicBezTo>
                  <a:cubicBezTo>
                    <a:pt x="14284" y="7707"/>
                    <a:pt x="14274" y="7704"/>
                    <a:pt x="14263" y="7704"/>
                  </a:cubicBezTo>
                  <a:lnTo>
                    <a:pt x="14239" y="7704"/>
                  </a:lnTo>
                  <a:cubicBezTo>
                    <a:pt x="14233" y="7701"/>
                    <a:pt x="14229" y="7701"/>
                    <a:pt x="14225" y="7701"/>
                  </a:cubicBezTo>
                  <a:lnTo>
                    <a:pt x="14225" y="7690"/>
                  </a:lnTo>
                  <a:cubicBezTo>
                    <a:pt x="14267" y="7683"/>
                    <a:pt x="14312" y="7680"/>
                    <a:pt x="14357" y="7673"/>
                  </a:cubicBezTo>
                  <a:cubicBezTo>
                    <a:pt x="14382" y="7669"/>
                    <a:pt x="14396" y="7663"/>
                    <a:pt x="14396" y="7652"/>
                  </a:cubicBezTo>
                  <a:cubicBezTo>
                    <a:pt x="14396" y="7634"/>
                    <a:pt x="14371" y="7642"/>
                    <a:pt x="14354" y="7638"/>
                  </a:cubicBezTo>
                  <a:lnTo>
                    <a:pt x="14354" y="7638"/>
                  </a:lnTo>
                  <a:cubicBezTo>
                    <a:pt x="14354" y="7638"/>
                    <a:pt x="14354" y="7638"/>
                    <a:pt x="14354" y="7638"/>
                  </a:cubicBezTo>
                  <a:cubicBezTo>
                    <a:pt x="14326" y="7632"/>
                    <a:pt x="14298" y="7620"/>
                    <a:pt x="14265" y="7620"/>
                  </a:cubicBezTo>
                  <a:cubicBezTo>
                    <a:pt x="14262" y="7620"/>
                    <a:pt x="14257" y="7621"/>
                    <a:pt x="14253" y="7621"/>
                  </a:cubicBezTo>
                  <a:cubicBezTo>
                    <a:pt x="14243" y="7621"/>
                    <a:pt x="14236" y="7618"/>
                    <a:pt x="14250" y="7607"/>
                  </a:cubicBezTo>
                  <a:cubicBezTo>
                    <a:pt x="14292" y="7590"/>
                    <a:pt x="14333" y="7581"/>
                    <a:pt x="14379" y="7581"/>
                  </a:cubicBezTo>
                  <a:cubicBezTo>
                    <a:pt x="14408" y="7581"/>
                    <a:pt x="14440" y="7584"/>
                    <a:pt x="14475" y="7593"/>
                  </a:cubicBezTo>
                  <a:cubicBezTo>
                    <a:pt x="14509" y="7599"/>
                    <a:pt x="14545" y="7603"/>
                    <a:pt x="14581" y="7603"/>
                  </a:cubicBezTo>
                  <a:cubicBezTo>
                    <a:pt x="14626" y="7603"/>
                    <a:pt x="14672" y="7596"/>
                    <a:pt x="14715" y="7579"/>
                  </a:cubicBezTo>
                  <a:cubicBezTo>
                    <a:pt x="14726" y="7575"/>
                    <a:pt x="14739" y="7573"/>
                    <a:pt x="14752" y="7573"/>
                  </a:cubicBezTo>
                  <a:cubicBezTo>
                    <a:pt x="14769" y="7573"/>
                    <a:pt x="14787" y="7576"/>
                    <a:pt x="14805" y="7583"/>
                  </a:cubicBezTo>
                  <a:cubicBezTo>
                    <a:pt x="14830" y="7592"/>
                    <a:pt x="14857" y="7597"/>
                    <a:pt x="14885" y="7597"/>
                  </a:cubicBezTo>
                  <a:cubicBezTo>
                    <a:pt x="14910" y="7597"/>
                    <a:pt x="14936" y="7593"/>
                    <a:pt x="14961" y="7583"/>
                  </a:cubicBezTo>
                  <a:cubicBezTo>
                    <a:pt x="14978" y="7577"/>
                    <a:pt x="14994" y="7574"/>
                    <a:pt x="15011" y="7574"/>
                  </a:cubicBezTo>
                  <a:cubicBezTo>
                    <a:pt x="15025" y="7574"/>
                    <a:pt x="15039" y="7576"/>
                    <a:pt x="15054" y="7579"/>
                  </a:cubicBezTo>
                  <a:cubicBezTo>
                    <a:pt x="15074" y="7586"/>
                    <a:pt x="15095" y="7588"/>
                    <a:pt x="15117" y="7588"/>
                  </a:cubicBezTo>
                  <a:cubicBezTo>
                    <a:pt x="15130" y="7588"/>
                    <a:pt x="15142" y="7587"/>
                    <a:pt x="15155" y="7586"/>
                  </a:cubicBezTo>
                  <a:cubicBezTo>
                    <a:pt x="15164" y="7585"/>
                    <a:pt x="15172" y="7585"/>
                    <a:pt x="15180" y="7585"/>
                  </a:cubicBezTo>
                  <a:cubicBezTo>
                    <a:pt x="15204" y="7585"/>
                    <a:pt x="15225" y="7589"/>
                    <a:pt x="15249" y="7597"/>
                  </a:cubicBezTo>
                  <a:cubicBezTo>
                    <a:pt x="15283" y="7610"/>
                    <a:pt x="15316" y="7621"/>
                    <a:pt x="15354" y="7621"/>
                  </a:cubicBezTo>
                  <a:cubicBezTo>
                    <a:pt x="15374" y="7621"/>
                    <a:pt x="15396" y="7617"/>
                    <a:pt x="15419" y="7610"/>
                  </a:cubicBezTo>
                  <a:cubicBezTo>
                    <a:pt x="15429" y="7610"/>
                    <a:pt x="15440" y="7610"/>
                    <a:pt x="15450" y="7613"/>
                  </a:cubicBezTo>
                  <a:cubicBezTo>
                    <a:pt x="15487" y="7623"/>
                    <a:pt x="15511" y="7628"/>
                    <a:pt x="15527" y="7628"/>
                  </a:cubicBezTo>
                  <a:cubicBezTo>
                    <a:pt x="15554" y="7628"/>
                    <a:pt x="15563" y="7614"/>
                    <a:pt x="15582" y="7583"/>
                  </a:cubicBezTo>
                  <a:cubicBezTo>
                    <a:pt x="15589" y="7583"/>
                    <a:pt x="15596" y="7583"/>
                    <a:pt x="15603" y="7579"/>
                  </a:cubicBezTo>
                  <a:cubicBezTo>
                    <a:pt x="15606" y="7586"/>
                    <a:pt x="15606" y="7593"/>
                    <a:pt x="15603" y="7603"/>
                  </a:cubicBezTo>
                  <a:cubicBezTo>
                    <a:pt x="15599" y="7613"/>
                    <a:pt x="15589" y="7631"/>
                    <a:pt x="15616" y="7634"/>
                  </a:cubicBezTo>
                  <a:cubicBezTo>
                    <a:pt x="15620" y="7635"/>
                    <a:pt x="15623" y="7635"/>
                    <a:pt x="15627" y="7635"/>
                  </a:cubicBezTo>
                  <a:cubicBezTo>
                    <a:pt x="15655" y="7635"/>
                    <a:pt x="15669" y="7619"/>
                    <a:pt x="15672" y="7607"/>
                  </a:cubicBezTo>
                  <a:cubicBezTo>
                    <a:pt x="15679" y="7589"/>
                    <a:pt x="15686" y="7583"/>
                    <a:pt x="15693" y="7576"/>
                  </a:cubicBezTo>
                  <a:cubicBezTo>
                    <a:pt x="15703" y="7579"/>
                    <a:pt x="15717" y="7583"/>
                    <a:pt x="15728" y="7586"/>
                  </a:cubicBezTo>
                  <a:cubicBezTo>
                    <a:pt x="15731" y="7589"/>
                    <a:pt x="15738" y="7593"/>
                    <a:pt x="15745" y="7600"/>
                  </a:cubicBezTo>
                  <a:cubicBezTo>
                    <a:pt x="15759" y="7610"/>
                    <a:pt x="15780" y="7618"/>
                    <a:pt x="15807" y="7618"/>
                  </a:cubicBezTo>
                  <a:cubicBezTo>
                    <a:pt x="15828" y="7613"/>
                    <a:pt x="15835" y="7603"/>
                    <a:pt x="15835" y="7593"/>
                  </a:cubicBezTo>
                  <a:cubicBezTo>
                    <a:pt x="15835" y="7583"/>
                    <a:pt x="15842" y="7576"/>
                    <a:pt x="15845" y="7572"/>
                  </a:cubicBezTo>
                  <a:cubicBezTo>
                    <a:pt x="15851" y="7569"/>
                    <a:pt x="15857" y="7567"/>
                    <a:pt x="15864" y="7567"/>
                  </a:cubicBezTo>
                  <a:cubicBezTo>
                    <a:pt x="15867" y="7567"/>
                    <a:pt x="15871" y="7567"/>
                    <a:pt x="15874" y="7568"/>
                  </a:cubicBezTo>
                  <a:cubicBezTo>
                    <a:pt x="15887" y="7572"/>
                    <a:pt x="15901" y="7572"/>
                    <a:pt x="15911" y="7576"/>
                  </a:cubicBezTo>
                  <a:cubicBezTo>
                    <a:pt x="15915" y="7576"/>
                    <a:pt x="15915" y="7579"/>
                    <a:pt x="15919" y="7579"/>
                  </a:cubicBezTo>
                  <a:cubicBezTo>
                    <a:pt x="15936" y="7588"/>
                    <a:pt x="15947" y="7593"/>
                    <a:pt x="15955" y="7593"/>
                  </a:cubicBezTo>
                  <a:cubicBezTo>
                    <a:pt x="15966" y="7593"/>
                    <a:pt x="15972" y="7586"/>
                    <a:pt x="15978" y="7572"/>
                  </a:cubicBezTo>
                  <a:cubicBezTo>
                    <a:pt x="15981" y="7568"/>
                    <a:pt x="15981" y="7565"/>
                    <a:pt x="15984" y="7558"/>
                  </a:cubicBezTo>
                  <a:cubicBezTo>
                    <a:pt x="15999" y="7555"/>
                    <a:pt x="16009" y="7548"/>
                    <a:pt x="16023" y="7541"/>
                  </a:cubicBezTo>
                  <a:cubicBezTo>
                    <a:pt x="16040" y="7535"/>
                    <a:pt x="16057" y="7532"/>
                    <a:pt x="16074" y="7532"/>
                  </a:cubicBezTo>
                  <a:cubicBezTo>
                    <a:pt x="16088" y="7532"/>
                    <a:pt x="16102" y="7534"/>
                    <a:pt x="16116" y="7538"/>
                  </a:cubicBezTo>
                  <a:cubicBezTo>
                    <a:pt x="16186" y="7548"/>
                    <a:pt x="16248" y="7568"/>
                    <a:pt x="16307" y="7589"/>
                  </a:cubicBezTo>
                  <a:cubicBezTo>
                    <a:pt x="16311" y="7589"/>
                    <a:pt x="16317" y="7593"/>
                    <a:pt x="16321" y="7593"/>
                  </a:cubicBezTo>
                  <a:cubicBezTo>
                    <a:pt x="16335" y="7600"/>
                    <a:pt x="16352" y="7603"/>
                    <a:pt x="16373" y="7603"/>
                  </a:cubicBezTo>
                  <a:cubicBezTo>
                    <a:pt x="16383" y="7607"/>
                    <a:pt x="16394" y="7607"/>
                    <a:pt x="16404" y="7607"/>
                  </a:cubicBezTo>
                  <a:lnTo>
                    <a:pt x="16425" y="7607"/>
                  </a:lnTo>
                  <a:cubicBezTo>
                    <a:pt x="16460" y="7607"/>
                    <a:pt x="16494" y="7607"/>
                    <a:pt x="16532" y="7603"/>
                  </a:cubicBezTo>
                  <a:lnTo>
                    <a:pt x="16630" y="7603"/>
                  </a:lnTo>
                  <a:cubicBezTo>
                    <a:pt x="16671" y="7603"/>
                    <a:pt x="16713" y="7607"/>
                    <a:pt x="16755" y="7613"/>
                  </a:cubicBezTo>
                  <a:cubicBezTo>
                    <a:pt x="16765" y="7603"/>
                    <a:pt x="16785" y="7607"/>
                    <a:pt x="16803" y="7603"/>
                  </a:cubicBezTo>
                  <a:lnTo>
                    <a:pt x="16814" y="7603"/>
                  </a:lnTo>
                  <a:cubicBezTo>
                    <a:pt x="16876" y="7589"/>
                    <a:pt x="16876" y="7562"/>
                    <a:pt x="16845" y="7527"/>
                  </a:cubicBezTo>
                  <a:close/>
                  <a:moveTo>
                    <a:pt x="18045" y="7693"/>
                  </a:moveTo>
                  <a:cubicBezTo>
                    <a:pt x="18049" y="7704"/>
                    <a:pt x="18049" y="7711"/>
                    <a:pt x="18059" y="7722"/>
                  </a:cubicBezTo>
                  <a:cubicBezTo>
                    <a:pt x="18087" y="7742"/>
                    <a:pt x="18076" y="7756"/>
                    <a:pt x="18039" y="7759"/>
                  </a:cubicBezTo>
                  <a:cubicBezTo>
                    <a:pt x="18014" y="7757"/>
                    <a:pt x="17987" y="7754"/>
                    <a:pt x="17962" y="7754"/>
                  </a:cubicBezTo>
                  <a:cubicBezTo>
                    <a:pt x="17951" y="7754"/>
                    <a:pt x="17941" y="7755"/>
                    <a:pt x="17930" y="7756"/>
                  </a:cubicBezTo>
                  <a:cubicBezTo>
                    <a:pt x="17889" y="7759"/>
                    <a:pt x="17858" y="7767"/>
                    <a:pt x="17823" y="7777"/>
                  </a:cubicBezTo>
                  <a:cubicBezTo>
                    <a:pt x="17820" y="7777"/>
                    <a:pt x="17813" y="7780"/>
                    <a:pt x="17810" y="7780"/>
                  </a:cubicBezTo>
                  <a:cubicBezTo>
                    <a:pt x="17802" y="7780"/>
                    <a:pt x="17799" y="7780"/>
                    <a:pt x="17802" y="7773"/>
                  </a:cubicBezTo>
                  <a:cubicBezTo>
                    <a:pt x="17816" y="7756"/>
                    <a:pt x="17816" y="7738"/>
                    <a:pt x="17816" y="7722"/>
                  </a:cubicBezTo>
                  <a:cubicBezTo>
                    <a:pt x="17816" y="7717"/>
                    <a:pt x="17816" y="7717"/>
                    <a:pt x="17813" y="7714"/>
                  </a:cubicBezTo>
                  <a:cubicBezTo>
                    <a:pt x="17826" y="7711"/>
                    <a:pt x="17837" y="7707"/>
                    <a:pt x="17851" y="7704"/>
                  </a:cubicBezTo>
                  <a:cubicBezTo>
                    <a:pt x="17865" y="7704"/>
                    <a:pt x="17875" y="7701"/>
                    <a:pt x="17889" y="7701"/>
                  </a:cubicBezTo>
                  <a:cubicBezTo>
                    <a:pt x="17910" y="7697"/>
                    <a:pt x="17934" y="7697"/>
                    <a:pt x="17955" y="7693"/>
                  </a:cubicBezTo>
                  <a:close/>
                  <a:moveTo>
                    <a:pt x="10239" y="7782"/>
                  </a:moveTo>
                  <a:cubicBezTo>
                    <a:pt x="10238" y="7782"/>
                    <a:pt x="10239" y="7782"/>
                    <a:pt x="10239" y="7783"/>
                  </a:cubicBezTo>
                  <a:lnTo>
                    <a:pt x="10239" y="7783"/>
                  </a:lnTo>
                  <a:cubicBezTo>
                    <a:pt x="10239" y="7782"/>
                    <a:pt x="10239" y="7782"/>
                    <a:pt x="10239" y="7782"/>
                  </a:cubicBezTo>
                  <a:close/>
                  <a:moveTo>
                    <a:pt x="18479" y="7777"/>
                  </a:moveTo>
                  <a:lnTo>
                    <a:pt x="18479" y="7784"/>
                  </a:lnTo>
                  <a:cubicBezTo>
                    <a:pt x="18476" y="7780"/>
                    <a:pt x="18476" y="7780"/>
                    <a:pt x="18472" y="7780"/>
                  </a:cubicBezTo>
                  <a:cubicBezTo>
                    <a:pt x="18476" y="7780"/>
                    <a:pt x="18476" y="7780"/>
                    <a:pt x="18479" y="7777"/>
                  </a:cubicBezTo>
                  <a:close/>
                  <a:moveTo>
                    <a:pt x="16862" y="7742"/>
                  </a:moveTo>
                  <a:cubicBezTo>
                    <a:pt x="16849" y="7754"/>
                    <a:pt x="16854" y="7767"/>
                    <a:pt x="16890" y="7767"/>
                  </a:cubicBezTo>
                  <a:cubicBezTo>
                    <a:pt x="16894" y="7767"/>
                    <a:pt x="16899" y="7767"/>
                    <a:pt x="16904" y="7767"/>
                  </a:cubicBezTo>
                  <a:cubicBezTo>
                    <a:pt x="16904" y="7767"/>
                    <a:pt x="16907" y="7770"/>
                    <a:pt x="16910" y="7770"/>
                  </a:cubicBezTo>
                  <a:cubicBezTo>
                    <a:pt x="16907" y="7770"/>
                    <a:pt x="16900" y="7770"/>
                    <a:pt x="16897" y="7773"/>
                  </a:cubicBezTo>
                  <a:cubicBezTo>
                    <a:pt x="16897" y="7784"/>
                    <a:pt x="16907" y="7791"/>
                    <a:pt x="16921" y="7794"/>
                  </a:cubicBezTo>
                  <a:cubicBezTo>
                    <a:pt x="16910" y="7794"/>
                    <a:pt x="16900" y="7791"/>
                    <a:pt x="16890" y="7791"/>
                  </a:cubicBezTo>
                  <a:cubicBezTo>
                    <a:pt x="16864" y="7791"/>
                    <a:pt x="16837" y="7789"/>
                    <a:pt x="16811" y="7789"/>
                  </a:cubicBezTo>
                  <a:cubicBezTo>
                    <a:pt x="16777" y="7789"/>
                    <a:pt x="16744" y="7792"/>
                    <a:pt x="16716" y="7808"/>
                  </a:cubicBezTo>
                  <a:lnTo>
                    <a:pt x="16699" y="7808"/>
                  </a:lnTo>
                  <a:cubicBezTo>
                    <a:pt x="16716" y="7787"/>
                    <a:pt x="16734" y="7767"/>
                    <a:pt x="16727" y="7746"/>
                  </a:cubicBezTo>
                  <a:lnTo>
                    <a:pt x="16730" y="7746"/>
                  </a:lnTo>
                  <a:cubicBezTo>
                    <a:pt x="16769" y="7746"/>
                    <a:pt x="16810" y="7746"/>
                    <a:pt x="16848" y="7742"/>
                  </a:cubicBezTo>
                  <a:close/>
                  <a:moveTo>
                    <a:pt x="3717" y="7832"/>
                  </a:moveTo>
                  <a:lnTo>
                    <a:pt x="3717" y="7836"/>
                  </a:lnTo>
                  <a:lnTo>
                    <a:pt x="3713" y="7836"/>
                  </a:lnTo>
                  <a:cubicBezTo>
                    <a:pt x="3713" y="7836"/>
                    <a:pt x="3717" y="7836"/>
                    <a:pt x="3717" y="7832"/>
                  </a:cubicBezTo>
                  <a:close/>
                  <a:moveTo>
                    <a:pt x="11373" y="7874"/>
                  </a:moveTo>
                  <a:lnTo>
                    <a:pt x="11373" y="7877"/>
                  </a:lnTo>
                  <a:lnTo>
                    <a:pt x="11370" y="7877"/>
                  </a:lnTo>
                  <a:lnTo>
                    <a:pt x="11373" y="7874"/>
                  </a:lnTo>
                  <a:close/>
                  <a:moveTo>
                    <a:pt x="16591" y="7898"/>
                  </a:moveTo>
                  <a:lnTo>
                    <a:pt x="16591" y="7902"/>
                  </a:lnTo>
                  <a:lnTo>
                    <a:pt x="16588" y="7902"/>
                  </a:lnTo>
                  <a:cubicBezTo>
                    <a:pt x="16588" y="7898"/>
                    <a:pt x="16591" y="7898"/>
                    <a:pt x="16591" y="7898"/>
                  </a:cubicBezTo>
                  <a:close/>
                  <a:moveTo>
                    <a:pt x="9372" y="7916"/>
                  </a:moveTo>
                  <a:cubicBezTo>
                    <a:pt x="9372" y="7919"/>
                    <a:pt x="9372" y="7919"/>
                    <a:pt x="9375" y="7919"/>
                  </a:cubicBezTo>
                  <a:lnTo>
                    <a:pt x="9368" y="7919"/>
                  </a:lnTo>
                  <a:cubicBezTo>
                    <a:pt x="9372" y="7919"/>
                    <a:pt x="9372" y="7919"/>
                    <a:pt x="9372" y="7916"/>
                  </a:cubicBezTo>
                  <a:close/>
                  <a:moveTo>
                    <a:pt x="7988" y="7930"/>
                  </a:moveTo>
                  <a:lnTo>
                    <a:pt x="7991" y="7933"/>
                  </a:lnTo>
                  <a:cubicBezTo>
                    <a:pt x="7984" y="7930"/>
                    <a:pt x="7980" y="7930"/>
                    <a:pt x="7977" y="7930"/>
                  </a:cubicBezTo>
                  <a:close/>
                  <a:moveTo>
                    <a:pt x="25968" y="1"/>
                  </a:moveTo>
                  <a:cubicBezTo>
                    <a:pt x="25965" y="1"/>
                    <a:pt x="25962" y="1"/>
                    <a:pt x="25959" y="2"/>
                  </a:cubicBezTo>
                  <a:cubicBezTo>
                    <a:pt x="25924" y="12"/>
                    <a:pt x="25952" y="36"/>
                    <a:pt x="25952" y="50"/>
                  </a:cubicBezTo>
                  <a:cubicBezTo>
                    <a:pt x="25952" y="61"/>
                    <a:pt x="25955" y="71"/>
                    <a:pt x="25955" y="82"/>
                  </a:cubicBezTo>
                  <a:cubicBezTo>
                    <a:pt x="25955" y="113"/>
                    <a:pt x="25924" y="120"/>
                    <a:pt x="25882" y="120"/>
                  </a:cubicBezTo>
                  <a:cubicBezTo>
                    <a:pt x="25827" y="120"/>
                    <a:pt x="25775" y="120"/>
                    <a:pt x="25720" y="124"/>
                  </a:cubicBezTo>
                  <a:cubicBezTo>
                    <a:pt x="25714" y="124"/>
                    <a:pt x="25707" y="124"/>
                    <a:pt x="25701" y="124"/>
                  </a:cubicBezTo>
                  <a:cubicBezTo>
                    <a:pt x="25635" y="124"/>
                    <a:pt x="25574" y="108"/>
                    <a:pt x="25497" y="95"/>
                  </a:cubicBezTo>
                  <a:cubicBezTo>
                    <a:pt x="25557" y="89"/>
                    <a:pt x="25570" y="82"/>
                    <a:pt x="25553" y="68"/>
                  </a:cubicBezTo>
                  <a:cubicBezTo>
                    <a:pt x="25544" y="62"/>
                    <a:pt x="25533" y="60"/>
                    <a:pt x="25522" y="60"/>
                  </a:cubicBezTo>
                  <a:cubicBezTo>
                    <a:pt x="25508" y="60"/>
                    <a:pt x="25493" y="63"/>
                    <a:pt x="25480" y="65"/>
                  </a:cubicBezTo>
                  <a:cubicBezTo>
                    <a:pt x="25449" y="71"/>
                    <a:pt x="25452" y="85"/>
                    <a:pt x="25470" y="99"/>
                  </a:cubicBezTo>
                  <a:cubicBezTo>
                    <a:pt x="25461" y="100"/>
                    <a:pt x="25452" y="100"/>
                    <a:pt x="25444" y="100"/>
                  </a:cubicBezTo>
                  <a:cubicBezTo>
                    <a:pt x="25378" y="100"/>
                    <a:pt x="25319" y="78"/>
                    <a:pt x="25254" y="75"/>
                  </a:cubicBezTo>
                  <a:cubicBezTo>
                    <a:pt x="25225" y="75"/>
                    <a:pt x="25196" y="79"/>
                    <a:pt x="25167" y="79"/>
                  </a:cubicBezTo>
                  <a:cubicBezTo>
                    <a:pt x="25147" y="79"/>
                    <a:pt x="25128" y="77"/>
                    <a:pt x="25109" y="71"/>
                  </a:cubicBezTo>
                  <a:cubicBezTo>
                    <a:pt x="25067" y="61"/>
                    <a:pt x="25046" y="54"/>
                    <a:pt x="25105" y="33"/>
                  </a:cubicBezTo>
                  <a:cubicBezTo>
                    <a:pt x="25091" y="31"/>
                    <a:pt x="25081" y="29"/>
                    <a:pt x="25071" y="29"/>
                  </a:cubicBezTo>
                  <a:cubicBezTo>
                    <a:pt x="25064" y="29"/>
                    <a:pt x="25057" y="30"/>
                    <a:pt x="25049" y="33"/>
                  </a:cubicBezTo>
                  <a:cubicBezTo>
                    <a:pt x="25039" y="36"/>
                    <a:pt x="25028" y="36"/>
                    <a:pt x="25017" y="36"/>
                  </a:cubicBezTo>
                  <a:cubicBezTo>
                    <a:pt x="24982" y="36"/>
                    <a:pt x="24946" y="26"/>
                    <a:pt x="24911" y="26"/>
                  </a:cubicBezTo>
                  <a:cubicBezTo>
                    <a:pt x="24887" y="29"/>
                    <a:pt x="24869" y="52"/>
                    <a:pt x="24846" y="52"/>
                  </a:cubicBezTo>
                  <a:cubicBezTo>
                    <a:pt x="24837" y="52"/>
                    <a:pt x="24826" y="48"/>
                    <a:pt x="24814" y="36"/>
                  </a:cubicBezTo>
                  <a:cubicBezTo>
                    <a:pt x="24807" y="40"/>
                    <a:pt x="24800" y="40"/>
                    <a:pt x="24796" y="44"/>
                  </a:cubicBezTo>
                  <a:cubicBezTo>
                    <a:pt x="24786" y="55"/>
                    <a:pt x="24776" y="60"/>
                    <a:pt x="24769" y="60"/>
                  </a:cubicBezTo>
                  <a:cubicBezTo>
                    <a:pt x="24759" y="60"/>
                    <a:pt x="24753" y="52"/>
                    <a:pt x="24751" y="36"/>
                  </a:cubicBezTo>
                  <a:cubicBezTo>
                    <a:pt x="24748" y="26"/>
                    <a:pt x="24741" y="26"/>
                    <a:pt x="24727" y="26"/>
                  </a:cubicBezTo>
                  <a:cubicBezTo>
                    <a:pt x="24708" y="30"/>
                    <a:pt x="24688" y="31"/>
                    <a:pt x="24669" y="31"/>
                  </a:cubicBezTo>
                  <a:cubicBezTo>
                    <a:pt x="24633" y="31"/>
                    <a:pt x="24598" y="26"/>
                    <a:pt x="24564" y="20"/>
                  </a:cubicBezTo>
                  <a:cubicBezTo>
                    <a:pt x="24557" y="17"/>
                    <a:pt x="24549" y="16"/>
                    <a:pt x="24543" y="16"/>
                  </a:cubicBezTo>
                  <a:cubicBezTo>
                    <a:pt x="24529" y="16"/>
                    <a:pt x="24520" y="21"/>
                    <a:pt x="24537" y="33"/>
                  </a:cubicBezTo>
                  <a:cubicBezTo>
                    <a:pt x="24567" y="57"/>
                    <a:pt x="24564" y="92"/>
                    <a:pt x="24606" y="110"/>
                  </a:cubicBezTo>
                  <a:cubicBezTo>
                    <a:pt x="24606" y="113"/>
                    <a:pt x="24609" y="116"/>
                    <a:pt x="24606" y="116"/>
                  </a:cubicBezTo>
                  <a:cubicBezTo>
                    <a:pt x="24586" y="124"/>
                    <a:pt x="24560" y="128"/>
                    <a:pt x="24534" y="128"/>
                  </a:cubicBezTo>
                  <a:cubicBezTo>
                    <a:pt x="24491" y="128"/>
                    <a:pt x="24447" y="118"/>
                    <a:pt x="24422" y="99"/>
                  </a:cubicBezTo>
                  <a:cubicBezTo>
                    <a:pt x="24391" y="80"/>
                    <a:pt x="24359" y="65"/>
                    <a:pt x="24318" y="65"/>
                  </a:cubicBezTo>
                  <a:cubicBezTo>
                    <a:pt x="24307" y="65"/>
                    <a:pt x="24296" y="66"/>
                    <a:pt x="24283" y="68"/>
                  </a:cubicBezTo>
                  <a:cubicBezTo>
                    <a:pt x="24278" y="69"/>
                    <a:pt x="24272" y="69"/>
                    <a:pt x="24266" y="69"/>
                  </a:cubicBezTo>
                  <a:cubicBezTo>
                    <a:pt x="24251" y="69"/>
                    <a:pt x="24236" y="67"/>
                    <a:pt x="24231" y="65"/>
                  </a:cubicBezTo>
                  <a:cubicBezTo>
                    <a:pt x="24208" y="44"/>
                    <a:pt x="24182" y="38"/>
                    <a:pt x="24156" y="38"/>
                  </a:cubicBezTo>
                  <a:cubicBezTo>
                    <a:pt x="24128" y="38"/>
                    <a:pt x="24098" y="45"/>
                    <a:pt x="24068" y="50"/>
                  </a:cubicBezTo>
                  <a:cubicBezTo>
                    <a:pt x="24055" y="54"/>
                    <a:pt x="24040" y="60"/>
                    <a:pt x="24027" y="60"/>
                  </a:cubicBezTo>
                  <a:cubicBezTo>
                    <a:pt x="24015" y="60"/>
                    <a:pt x="24004" y="55"/>
                    <a:pt x="23995" y="40"/>
                  </a:cubicBezTo>
                  <a:cubicBezTo>
                    <a:pt x="23990" y="32"/>
                    <a:pt x="23980" y="28"/>
                    <a:pt x="23969" y="28"/>
                  </a:cubicBezTo>
                  <a:cubicBezTo>
                    <a:pt x="23959" y="28"/>
                    <a:pt x="23948" y="31"/>
                    <a:pt x="23940" y="36"/>
                  </a:cubicBezTo>
                  <a:cubicBezTo>
                    <a:pt x="23889" y="61"/>
                    <a:pt x="23833" y="68"/>
                    <a:pt x="23776" y="68"/>
                  </a:cubicBezTo>
                  <a:cubicBezTo>
                    <a:pt x="23751" y="68"/>
                    <a:pt x="23726" y="67"/>
                    <a:pt x="23701" y="65"/>
                  </a:cubicBezTo>
                  <a:cubicBezTo>
                    <a:pt x="23691" y="56"/>
                    <a:pt x="23680" y="53"/>
                    <a:pt x="23669" y="53"/>
                  </a:cubicBezTo>
                  <a:cubicBezTo>
                    <a:pt x="23658" y="53"/>
                    <a:pt x="23647" y="57"/>
                    <a:pt x="23638" y="65"/>
                  </a:cubicBezTo>
                  <a:cubicBezTo>
                    <a:pt x="23617" y="78"/>
                    <a:pt x="23631" y="92"/>
                    <a:pt x="23645" y="110"/>
                  </a:cubicBezTo>
                  <a:cubicBezTo>
                    <a:pt x="23641" y="127"/>
                    <a:pt x="23666" y="127"/>
                    <a:pt x="23686" y="127"/>
                  </a:cubicBezTo>
                  <a:cubicBezTo>
                    <a:pt x="23717" y="127"/>
                    <a:pt x="23746" y="130"/>
                    <a:pt x="23780" y="145"/>
                  </a:cubicBezTo>
                  <a:cubicBezTo>
                    <a:pt x="23735" y="151"/>
                    <a:pt x="23690" y="155"/>
                    <a:pt x="23725" y="193"/>
                  </a:cubicBezTo>
                  <a:cubicBezTo>
                    <a:pt x="23735" y="203"/>
                    <a:pt x="23714" y="217"/>
                    <a:pt x="23686" y="217"/>
                  </a:cubicBezTo>
                  <a:cubicBezTo>
                    <a:pt x="23659" y="217"/>
                    <a:pt x="23631" y="220"/>
                    <a:pt x="23603" y="220"/>
                  </a:cubicBezTo>
                  <a:cubicBezTo>
                    <a:pt x="23565" y="217"/>
                    <a:pt x="23523" y="224"/>
                    <a:pt x="23485" y="210"/>
                  </a:cubicBezTo>
                  <a:cubicBezTo>
                    <a:pt x="23502" y="203"/>
                    <a:pt x="23530" y="196"/>
                    <a:pt x="23506" y="175"/>
                  </a:cubicBezTo>
                  <a:cubicBezTo>
                    <a:pt x="23478" y="153"/>
                    <a:pt x="23495" y="151"/>
                    <a:pt x="23517" y="151"/>
                  </a:cubicBezTo>
                  <a:cubicBezTo>
                    <a:pt x="23523" y="151"/>
                    <a:pt x="23529" y="151"/>
                    <a:pt x="23534" y="151"/>
                  </a:cubicBezTo>
                  <a:cubicBezTo>
                    <a:pt x="23547" y="158"/>
                    <a:pt x="23562" y="165"/>
                    <a:pt x="23572" y="175"/>
                  </a:cubicBezTo>
                  <a:cubicBezTo>
                    <a:pt x="23581" y="181"/>
                    <a:pt x="23585" y="190"/>
                    <a:pt x="23597" y="190"/>
                  </a:cubicBezTo>
                  <a:cubicBezTo>
                    <a:pt x="23599" y="190"/>
                    <a:pt x="23601" y="190"/>
                    <a:pt x="23603" y="189"/>
                  </a:cubicBezTo>
                  <a:cubicBezTo>
                    <a:pt x="23617" y="182"/>
                    <a:pt x="23610" y="172"/>
                    <a:pt x="23610" y="165"/>
                  </a:cubicBezTo>
                  <a:cubicBezTo>
                    <a:pt x="23631" y="124"/>
                    <a:pt x="23592" y="92"/>
                    <a:pt x="23568" y="57"/>
                  </a:cubicBezTo>
                  <a:cubicBezTo>
                    <a:pt x="23562" y="48"/>
                    <a:pt x="23549" y="42"/>
                    <a:pt x="23533" y="42"/>
                  </a:cubicBezTo>
                  <a:cubicBezTo>
                    <a:pt x="23526" y="42"/>
                    <a:pt x="23517" y="43"/>
                    <a:pt x="23509" y="47"/>
                  </a:cubicBezTo>
                  <a:cubicBezTo>
                    <a:pt x="23488" y="56"/>
                    <a:pt x="23466" y="58"/>
                    <a:pt x="23444" y="58"/>
                  </a:cubicBezTo>
                  <a:cubicBezTo>
                    <a:pt x="23431" y="58"/>
                    <a:pt x="23418" y="57"/>
                    <a:pt x="23405" y="57"/>
                  </a:cubicBezTo>
                  <a:cubicBezTo>
                    <a:pt x="23401" y="57"/>
                    <a:pt x="23398" y="58"/>
                    <a:pt x="23394" y="58"/>
                  </a:cubicBezTo>
                  <a:cubicBezTo>
                    <a:pt x="23359" y="58"/>
                    <a:pt x="23325" y="45"/>
                    <a:pt x="23290" y="45"/>
                  </a:cubicBezTo>
                  <a:cubicBezTo>
                    <a:pt x="23278" y="45"/>
                    <a:pt x="23265" y="46"/>
                    <a:pt x="23253" y="50"/>
                  </a:cubicBezTo>
                  <a:cubicBezTo>
                    <a:pt x="23228" y="57"/>
                    <a:pt x="23204" y="61"/>
                    <a:pt x="23176" y="65"/>
                  </a:cubicBezTo>
                  <a:cubicBezTo>
                    <a:pt x="23171" y="65"/>
                    <a:pt x="23166" y="65"/>
                    <a:pt x="23160" y="65"/>
                  </a:cubicBezTo>
                  <a:cubicBezTo>
                    <a:pt x="23128" y="65"/>
                    <a:pt x="23095" y="59"/>
                    <a:pt x="23064" y="59"/>
                  </a:cubicBezTo>
                  <a:cubicBezTo>
                    <a:pt x="23054" y="59"/>
                    <a:pt x="23044" y="60"/>
                    <a:pt x="23034" y="61"/>
                  </a:cubicBezTo>
                  <a:cubicBezTo>
                    <a:pt x="22934" y="78"/>
                    <a:pt x="22830" y="89"/>
                    <a:pt x="22726" y="92"/>
                  </a:cubicBezTo>
                  <a:cubicBezTo>
                    <a:pt x="22642" y="89"/>
                    <a:pt x="22559" y="92"/>
                    <a:pt x="22472" y="85"/>
                  </a:cubicBezTo>
                  <a:cubicBezTo>
                    <a:pt x="22443" y="83"/>
                    <a:pt x="22412" y="82"/>
                    <a:pt x="22381" y="82"/>
                  </a:cubicBezTo>
                  <a:cubicBezTo>
                    <a:pt x="22315" y="82"/>
                    <a:pt x="22248" y="87"/>
                    <a:pt x="22184" y="99"/>
                  </a:cubicBezTo>
                  <a:cubicBezTo>
                    <a:pt x="22121" y="102"/>
                    <a:pt x="22056" y="110"/>
                    <a:pt x="21995" y="110"/>
                  </a:cubicBezTo>
                  <a:cubicBezTo>
                    <a:pt x="21985" y="110"/>
                    <a:pt x="21975" y="110"/>
                    <a:pt x="21965" y="110"/>
                  </a:cubicBezTo>
                  <a:cubicBezTo>
                    <a:pt x="21958" y="109"/>
                    <a:pt x="21951" y="109"/>
                    <a:pt x="21944" y="109"/>
                  </a:cubicBezTo>
                  <a:cubicBezTo>
                    <a:pt x="21885" y="109"/>
                    <a:pt x="21839" y="133"/>
                    <a:pt x="21823" y="155"/>
                  </a:cubicBezTo>
                  <a:cubicBezTo>
                    <a:pt x="21807" y="174"/>
                    <a:pt x="21795" y="181"/>
                    <a:pt x="21784" y="181"/>
                  </a:cubicBezTo>
                  <a:cubicBezTo>
                    <a:pt x="21767" y="181"/>
                    <a:pt x="21754" y="163"/>
                    <a:pt x="21736" y="155"/>
                  </a:cubicBezTo>
                  <a:cubicBezTo>
                    <a:pt x="21721" y="142"/>
                    <a:pt x="21708" y="119"/>
                    <a:pt x="21691" y="119"/>
                  </a:cubicBezTo>
                  <a:cubicBezTo>
                    <a:pt x="21689" y="119"/>
                    <a:pt x="21687" y="119"/>
                    <a:pt x="21685" y="120"/>
                  </a:cubicBezTo>
                  <a:cubicBezTo>
                    <a:pt x="21662" y="128"/>
                    <a:pt x="21640" y="130"/>
                    <a:pt x="21618" y="130"/>
                  </a:cubicBezTo>
                  <a:cubicBezTo>
                    <a:pt x="21590" y="130"/>
                    <a:pt x="21563" y="127"/>
                    <a:pt x="21537" y="127"/>
                  </a:cubicBezTo>
                  <a:cubicBezTo>
                    <a:pt x="21532" y="127"/>
                    <a:pt x="21527" y="127"/>
                    <a:pt x="21522" y="127"/>
                  </a:cubicBezTo>
                  <a:cubicBezTo>
                    <a:pt x="21488" y="129"/>
                    <a:pt x="21451" y="135"/>
                    <a:pt x="21416" y="135"/>
                  </a:cubicBezTo>
                  <a:cubicBezTo>
                    <a:pt x="21390" y="135"/>
                    <a:pt x="21365" y="132"/>
                    <a:pt x="21344" y="120"/>
                  </a:cubicBezTo>
                  <a:cubicBezTo>
                    <a:pt x="21331" y="113"/>
                    <a:pt x="21320" y="110"/>
                    <a:pt x="21312" y="110"/>
                  </a:cubicBezTo>
                  <a:cubicBezTo>
                    <a:pt x="21290" y="110"/>
                    <a:pt x="21281" y="127"/>
                    <a:pt x="21268" y="137"/>
                  </a:cubicBezTo>
                  <a:cubicBezTo>
                    <a:pt x="21237" y="158"/>
                    <a:pt x="21258" y="169"/>
                    <a:pt x="21289" y="179"/>
                  </a:cubicBezTo>
                  <a:cubicBezTo>
                    <a:pt x="21296" y="182"/>
                    <a:pt x="21317" y="182"/>
                    <a:pt x="21310" y="196"/>
                  </a:cubicBezTo>
                  <a:cubicBezTo>
                    <a:pt x="21296" y="199"/>
                    <a:pt x="21282" y="199"/>
                    <a:pt x="21268" y="203"/>
                  </a:cubicBezTo>
                  <a:cubicBezTo>
                    <a:pt x="21258" y="207"/>
                    <a:pt x="21248" y="214"/>
                    <a:pt x="21254" y="220"/>
                  </a:cubicBezTo>
                  <a:cubicBezTo>
                    <a:pt x="21257" y="226"/>
                    <a:pt x="21267" y="229"/>
                    <a:pt x="21275" y="229"/>
                  </a:cubicBezTo>
                  <a:cubicBezTo>
                    <a:pt x="21277" y="229"/>
                    <a:pt x="21280" y="229"/>
                    <a:pt x="21282" y="228"/>
                  </a:cubicBezTo>
                  <a:cubicBezTo>
                    <a:pt x="21298" y="219"/>
                    <a:pt x="21313" y="216"/>
                    <a:pt x="21328" y="216"/>
                  </a:cubicBezTo>
                  <a:cubicBezTo>
                    <a:pt x="21362" y="216"/>
                    <a:pt x="21393" y="232"/>
                    <a:pt x="21424" y="234"/>
                  </a:cubicBezTo>
                  <a:cubicBezTo>
                    <a:pt x="21437" y="232"/>
                    <a:pt x="21450" y="231"/>
                    <a:pt x="21464" y="231"/>
                  </a:cubicBezTo>
                  <a:cubicBezTo>
                    <a:pt x="21479" y="231"/>
                    <a:pt x="21493" y="232"/>
                    <a:pt x="21508" y="232"/>
                  </a:cubicBezTo>
                  <a:cubicBezTo>
                    <a:pt x="21516" y="232"/>
                    <a:pt x="21524" y="232"/>
                    <a:pt x="21532" y="231"/>
                  </a:cubicBezTo>
                  <a:cubicBezTo>
                    <a:pt x="21539" y="230"/>
                    <a:pt x="21544" y="229"/>
                    <a:pt x="21548" y="229"/>
                  </a:cubicBezTo>
                  <a:cubicBezTo>
                    <a:pt x="21565" y="229"/>
                    <a:pt x="21554" y="240"/>
                    <a:pt x="21542" y="252"/>
                  </a:cubicBezTo>
                  <a:cubicBezTo>
                    <a:pt x="21477" y="259"/>
                    <a:pt x="21477" y="259"/>
                    <a:pt x="21522" y="297"/>
                  </a:cubicBezTo>
                  <a:cubicBezTo>
                    <a:pt x="21522" y="297"/>
                    <a:pt x="21518" y="300"/>
                    <a:pt x="21518" y="304"/>
                  </a:cubicBezTo>
                  <a:lnTo>
                    <a:pt x="21507" y="304"/>
                  </a:lnTo>
                  <a:cubicBezTo>
                    <a:pt x="21503" y="302"/>
                    <a:pt x="21499" y="301"/>
                    <a:pt x="21495" y="301"/>
                  </a:cubicBezTo>
                  <a:cubicBezTo>
                    <a:pt x="21486" y="301"/>
                    <a:pt x="21479" y="304"/>
                    <a:pt x="21470" y="304"/>
                  </a:cubicBezTo>
                  <a:cubicBezTo>
                    <a:pt x="21468" y="304"/>
                    <a:pt x="21465" y="304"/>
                    <a:pt x="21462" y="304"/>
                  </a:cubicBezTo>
                  <a:cubicBezTo>
                    <a:pt x="21456" y="301"/>
                    <a:pt x="21449" y="300"/>
                    <a:pt x="21442" y="300"/>
                  </a:cubicBezTo>
                  <a:cubicBezTo>
                    <a:pt x="21427" y="300"/>
                    <a:pt x="21412" y="304"/>
                    <a:pt x="21396" y="304"/>
                  </a:cubicBezTo>
                  <a:cubicBezTo>
                    <a:pt x="21392" y="304"/>
                    <a:pt x="21389" y="304"/>
                    <a:pt x="21386" y="304"/>
                  </a:cubicBezTo>
                  <a:lnTo>
                    <a:pt x="21272" y="304"/>
                  </a:lnTo>
                  <a:cubicBezTo>
                    <a:pt x="21265" y="304"/>
                    <a:pt x="21257" y="304"/>
                    <a:pt x="21249" y="304"/>
                  </a:cubicBezTo>
                  <a:cubicBezTo>
                    <a:pt x="21233" y="304"/>
                    <a:pt x="21217" y="302"/>
                    <a:pt x="21213" y="294"/>
                  </a:cubicBezTo>
                  <a:cubicBezTo>
                    <a:pt x="21206" y="269"/>
                    <a:pt x="21178" y="273"/>
                    <a:pt x="21153" y="269"/>
                  </a:cubicBezTo>
                  <a:cubicBezTo>
                    <a:pt x="21126" y="269"/>
                    <a:pt x="21102" y="265"/>
                    <a:pt x="21074" y="265"/>
                  </a:cubicBezTo>
                  <a:cubicBezTo>
                    <a:pt x="21099" y="244"/>
                    <a:pt x="21164" y="234"/>
                    <a:pt x="21102" y="214"/>
                  </a:cubicBezTo>
                  <a:cubicBezTo>
                    <a:pt x="21067" y="203"/>
                    <a:pt x="21029" y="193"/>
                    <a:pt x="20994" y="186"/>
                  </a:cubicBezTo>
                  <a:cubicBezTo>
                    <a:pt x="20991" y="186"/>
                    <a:pt x="20987" y="186"/>
                    <a:pt x="20984" y="186"/>
                  </a:cubicBezTo>
                  <a:cubicBezTo>
                    <a:pt x="20938" y="186"/>
                    <a:pt x="20891" y="171"/>
                    <a:pt x="20847" y="171"/>
                  </a:cubicBezTo>
                  <a:cubicBezTo>
                    <a:pt x="20835" y="171"/>
                    <a:pt x="20822" y="172"/>
                    <a:pt x="20810" y="175"/>
                  </a:cubicBezTo>
                  <a:cubicBezTo>
                    <a:pt x="20789" y="180"/>
                    <a:pt x="20767" y="182"/>
                    <a:pt x="20747" y="182"/>
                  </a:cubicBezTo>
                  <a:cubicBezTo>
                    <a:pt x="20705" y="182"/>
                    <a:pt x="20665" y="175"/>
                    <a:pt x="20623" y="175"/>
                  </a:cubicBezTo>
                  <a:cubicBezTo>
                    <a:pt x="20612" y="175"/>
                    <a:pt x="20602" y="175"/>
                    <a:pt x="20588" y="179"/>
                  </a:cubicBezTo>
                  <a:cubicBezTo>
                    <a:pt x="20544" y="179"/>
                    <a:pt x="20502" y="191"/>
                    <a:pt x="20458" y="191"/>
                  </a:cubicBezTo>
                  <a:cubicBezTo>
                    <a:pt x="20436" y="191"/>
                    <a:pt x="20414" y="188"/>
                    <a:pt x="20391" y="179"/>
                  </a:cubicBezTo>
                  <a:cubicBezTo>
                    <a:pt x="20383" y="175"/>
                    <a:pt x="20372" y="173"/>
                    <a:pt x="20361" y="173"/>
                  </a:cubicBezTo>
                  <a:cubicBezTo>
                    <a:pt x="20341" y="173"/>
                    <a:pt x="20319" y="178"/>
                    <a:pt x="20303" y="189"/>
                  </a:cubicBezTo>
                  <a:cubicBezTo>
                    <a:pt x="20276" y="210"/>
                    <a:pt x="20311" y="220"/>
                    <a:pt x="20324" y="231"/>
                  </a:cubicBezTo>
                  <a:cubicBezTo>
                    <a:pt x="20345" y="252"/>
                    <a:pt x="20300" y="249"/>
                    <a:pt x="20300" y="259"/>
                  </a:cubicBezTo>
                  <a:cubicBezTo>
                    <a:pt x="20238" y="262"/>
                    <a:pt x="20269" y="304"/>
                    <a:pt x="20238" y="321"/>
                  </a:cubicBezTo>
                  <a:cubicBezTo>
                    <a:pt x="20238" y="328"/>
                    <a:pt x="20234" y="332"/>
                    <a:pt x="20234" y="339"/>
                  </a:cubicBezTo>
                  <a:cubicBezTo>
                    <a:pt x="20210" y="356"/>
                    <a:pt x="20172" y="359"/>
                    <a:pt x="20141" y="369"/>
                  </a:cubicBezTo>
                  <a:cubicBezTo>
                    <a:pt x="20117" y="369"/>
                    <a:pt x="20092" y="368"/>
                    <a:pt x="20068" y="368"/>
                  </a:cubicBezTo>
                  <a:cubicBezTo>
                    <a:pt x="19987" y="368"/>
                    <a:pt x="19906" y="373"/>
                    <a:pt x="19832" y="383"/>
                  </a:cubicBezTo>
                  <a:cubicBezTo>
                    <a:pt x="19634" y="411"/>
                    <a:pt x="19429" y="404"/>
                    <a:pt x="19228" y="428"/>
                  </a:cubicBezTo>
                  <a:cubicBezTo>
                    <a:pt x="19128" y="439"/>
                    <a:pt x="19020" y="443"/>
                    <a:pt x="18916" y="453"/>
                  </a:cubicBezTo>
                  <a:cubicBezTo>
                    <a:pt x="18888" y="457"/>
                    <a:pt x="18860" y="460"/>
                    <a:pt x="18830" y="460"/>
                  </a:cubicBezTo>
                  <a:cubicBezTo>
                    <a:pt x="18823" y="460"/>
                    <a:pt x="18817" y="460"/>
                    <a:pt x="18810" y="460"/>
                  </a:cubicBezTo>
                  <a:cubicBezTo>
                    <a:pt x="18762" y="460"/>
                    <a:pt x="18712" y="466"/>
                    <a:pt x="18662" y="466"/>
                  </a:cubicBezTo>
                  <a:cubicBezTo>
                    <a:pt x="18633" y="466"/>
                    <a:pt x="18604" y="464"/>
                    <a:pt x="18576" y="457"/>
                  </a:cubicBezTo>
                  <a:lnTo>
                    <a:pt x="18569" y="457"/>
                  </a:lnTo>
                  <a:cubicBezTo>
                    <a:pt x="18502" y="481"/>
                    <a:pt x="18429" y="484"/>
                    <a:pt x="18355" y="484"/>
                  </a:cubicBezTo>
                  <a:cubicBezTo>
                    <a:pt x="18330" y="484"/>
                    <a:pt x="18305" y="484"/>
                    <a:pt x="18280" y="484"/>
                  </a:cubicBezTo>
                  <a:cubicBezTo>
                    <a:pt x="18264" y="484"/>
                    <a:pt x="18248" y="484"/>
                    <a:pt x="18233" y="484"/>
                  </a:cubicBezTo>
                  <a:cubicBezTo>
                    <a:pt x="18208" y="481"/>
                    <a:pt x="18184" y="473"/>
                    <a:pt x="18163" y="463"/>
                  </a:cubicBezTo>
                  <a:cubicBezTo>
                    <a:pt x="18148" y="457"/>
                    <a:pt x="18135" y="455"/>
                    <a:pt x="18122" y="455"/>
                  </a:cubicBezTo>
                  <a:cubicBezTo>
                    <a:pt x="18107" y="455"/>
                    <a:pt x="18091" y="458"/>
                    <a:pt x="18069" y="460"/>
                  </a:cubicBezTo>
                  <a:cubicBezTo>
                    <a:pt x="18009" y="463"/>
                    <a:pt x="17958" y="478"/>
                    <a:pt x="17894" y="478"/>
                  </a:cubicBezTo>
                  <a:cubicBezTo>
                    <a:pt x="17888" y="478"/>
                    <a:pt x="17882" y="478"/>
                    <a:pt x="17875" y="478"/>
                  </a:cubicBezTo>
                  <a:cubicBezTo>
                    <a:pt x="17830" y="478"/>
                    <a:pt x="17783" y="478"/>
                    <a:pt x="17736" y="478"/>
                  </a:cubicBezTo>
                  <a:cubicBezTo>
                    <a:pt x="17683" y="478"/>
                    <a:pt x="17630" y="477"/>
                    <a:pt x="17576" y="473"/>
                  </a:cubicBezTo>
                  <a:cubicBezTo>
                    <a:pt x="17574" y="473"/>
                    <a:pt x="17571" y="473"/>
                    <a:pt x="17568" y="473"/>
                  </a:cubicBezTo>
                  <a:cubicBezTo>
                    <a:pt x="17548" y="473"/>
                    <a:pt x="17525" y="479"/>
                    <a:pt x="17503" y="479"/>
                  </a:cubicBezTo>
                  <a:cubicBezTo>
                    <a:pt x="17490" y="479"/>
                    <a:pt x="17478" y="477"/>
                    <a:pt x="17466" y="470"/>
                  </a:cubicBezTo>
                  <a:cubicBezTo>
                    <a:pt x="17431" y="449"/>
                    <a:pt x="17382" y="446"/>
                    <a:pt x="17341" y="446"/>
                  </a:cubicBezTo>
                  <a:cubicBezTo>
                    <a:pt x="17327" y="449"/>
                    <a:pt x="17310" y="449"/>
                    <a:pt x="17296" y="449"/>
                  </a:cubicBezTo>
                  <a:cubicBezTo>
                    <a:pt x="17303" y="446"/>
                    <a:pt x="17303" y="443"/>
                    <a:pt x="17303" y="432"/>
                  </a:cubicBezTo>
                  <a:cubicBezTo>
                    <a:pt x="17300" y="424"/>
                    <a:pt x="17291" y="416"/>
                    <a:pt x="17278" y="416"/>
                  </a:cubicBezTo>
                  <a:cubicBezTo>
                    <a:pt x="17274" y="416"/>
                    <a:pt x="17269" y="417"/>
                    <a:pt x="17264" y="418"/>
                  </a:cubicBezTo>
                  <a:cubicBezTo>
                    <a:pt x="17259" y="421"/>
                    <a:pt x="17254" y="421"/>
                    <a:pt x="17249" y="421"/>
                  </a:cubicBezTo>
                  <a:cubicBezTo>
                    <a:pt x="17239" y="421"/>
                    <a:pt x="17229" y="417"/>
                    <a:pt x="17219" y="415"/>
                  </a:cubicBezTo>
                  <a:cubicBezTo>
                    <a:pt x="17198" y="411"/>
                    <a:pt x="17181" y="411"/>
                    <a:pt x="17160" y="408"/>
                  </a:cubicBezTo>
                  <a:cubicBezTo>
                    <a:pt x="17147" y="408"/>
                    <a:pt x="17126" y="408"/>
                    <a:pt x="17118" y="418"/>
                  </a:cubicBezTo>
                  <a:cubicBezTo>
                    <a:pt x="17115" y="428"/>
                    <a:pt x="17133" y="439"/>
                    <a:pt x="17150" y="439"/>
                  </a:cubicBezTo>
                  <a:cubicBezTo>
                    <a:pt x="17157" y="449"/>
                    <a:pt x="17168" y="453"/>
                    <a:pt x="17178" y="457"/>
                  </a:cubicBezTo>
                  <a:cubicBezTo>
                    <a:pt x="17126" y="460"/>
                    <a:pt x="17077" y="460"/>
                    <a:pt x="17029" y="467"/>
                  </a:cubicBezTo>
                  <a:cubicBezTo>
                    <a:pt x="17019" y="467"/>
                    <a:pt x="17009" y="468"/>
                    <a:pt x="16998" y="468"/>
                  </a:cubicBezTo>
                  <a:cubicBezTo>
                    <a:pt x="16959" y="468"/>
                    <a:pt x="16918" y="464"/>
                    <a:pt x="16879" y="464"/>
                  </a:cubicBezTo>
                  <a:cubicBezTo>
                    <a:pt x="16826" y="464"/>
                    <a:pt x="16777" y="471"/>
                    <a:pt x="16740" y="505"/>
                  </a:cubicBezTo>
                  <a:cubicBezTo>
                    <a:pt x="16739" y="506"/>
                    <a:pt x="16737" y="507"/>
                    <a:pt x="16734" y="507"/>
                  </a:cubicBezTo>
                  <a:cubicBezTo>
                    <a:pt x="16729" y="507"/>
                    <a:pt x="16721" y="505"/>
                    <a:pt x="16716" y="505"/>
                  </a:cubicBezTo>
                  <a:cubicBezTo>
                    <a:pt x="16699" y="505"/>
                    <a:pt x="16671" y="505"/>
                    <a:pt x="16671" y="519"/>
                  </a:cubicBezTo>
                  <a:cubicBezTo>
                    <a:pt x="16671" y="523"/>
                    <a:pt x="16675" y="526"/>
                    <a:pt x="16678" y="529"/>
                  </a:cubicBezTo>
                  <a:cubicBezTo>
                    <a:pt x="16659" y="528"/>
                    <a:pt x="16639" y="528"/>
                    <a:pt x="16620" y="528"/>
                  </a:cubicBezTo>
                  <a:cubicBezTo>
                    <a:pt x="16566" y="528"/>
                    <a:pt x="16512" y="531"/>
                    <a:pt x="16457" y="536"/>
                  </a:cubicBezTo>
                  <a:cubicBezTo>
                    <a:pt x="16431" y="538"/>
                    <a:pt x="16410" y="540"/>
                    <a:pt x="16394" y="540"/>
                  </a:cubicBezTo>
                  <a:cubicBezTo>
                    <a:pt x="16340" y="540"/>
                    <a:pt x="16333" y="523"/>
                    <a:pt x="16338" y="467"/>
                  </a:cubicBezTo>
                  <a:cubicBezTo>
                    <a:pt x="16338" y="457"/>
                    <a:pt x="16348" y="443"/>
                    <a:pt x="16321" y="439"/>
                  </a:cubicBezTo>
                  <a:cubicBezTo>
                    <a:pt x="16314" y="438"/>
                    <a:pt x="16307" y="437"/>
                    <a:pt x="16300" y="437"/>
                  </a:cubicBezTo>
                  <a:cubicBezTo>
                    <a:pt x="16293" y="437"/>
                    <a:pt x="16286" y="438"/>
                    <a:pt x="16279" y="439"/>
                  </a:cubicBezTo>
                  <a:cubicBezTo>
                    <a:pt x="16272" y="427"/>
                    <a:pt x="16256" y="424"/>
                    <a:pt x="16237" y="424"/>
                  </a:cubicBezTo>
                  <a:cubicBezTo>
                    <a:pt x="16219" y="424"/>
                    <a:pt x="16197" y="427"/>
                    <a:pt x="16178" y="428"/>
                  </a:cubicBezTo>
                  <a:cubicBezTo>
                    <a:pt x="16170" y="428"/>
                    <a:pt x="16162" y="428"/>
                    <a:pt x="16153" y="428"/>
                  </a:cubicBezTo>
                  <a:cubicBezTo>
                    <a:pt x="16139" y="428"/>
                    <a:pt x="16125" y="429"/>
                    <a:pt x="16116" y="436"/>
                  </a:cubicBezTo>
                  <a:cubicBezTo>
                    <a:pt x="16119" y="453"/>
                    <a:pt x="16158" y="449"/>
                    <a:pt x="16161" y="463"/>
                  </a:cubicBezTo>
                  <a:cubicBezTo>
                    <a:pt x="16151" y="470"/>
                    <a:pt x="16137" y="473"/>
                    <a:pt x="16119" y="473"/>
                  </a:cubicBezTo>
                  <a:cubicBezTo>
                    <a:pt x="16109" y="460"/>
                    <a:pt x="16068" y="425"/>
                    <a:pt x="16061" y="425"/>
                  </a:cubicBezTo>
                  <a:cubicBezTo>
                    <a:pt x="16036" y="428"/>
                    <a:pt x="16033" y="439"/>
                    <a:pt x="16033" y="453"/>
                  </a:cubicBezTo>
                  <a:cubicBezTo>
                    <a:pt x="16033" y="463"/>
                    <a:pt x="16040" y="470"/>
                    <a:pt x="16050" y="473"/>
                  </a:cubicBezTo>
                  <a:cubicBezTo>
                    <a:pt x="16033" y="473"/>
                    <a:pt x="16026" y="481"/>
                    <a:pt x="16026" y="491"/>
                  </a:cubicBezTo>
                  <a:cubicBezTo>
                    <a:pt x="16026" y="508"/>
                    <a:pt x="16047" y="508"/>
                    <a:pt x="16064" y="508"/>
                  </a:cubicBezTo>
                  <a:lnTo>
                    <a:pt x="16186" y="508"/>
                  </a:lnTo>
                  <a:cubicBezTo>
                    <a:pt x="16213" y="508"/>
                    <a:pt x="16234" y="505"/>
                    <a:pt x="16248" y="498"/>
                  </a:cubicBezTo>
                  <a:cubicBezTo>
                    <a:pt x="16252" y="505"/>
                    <a:pt x="16255" y="508"/>
                    <a:pt x="16258" y="512"/>
                  </a:cubicBezTo>
                  <a:cubicBezTo>
                    <a:pt x="16276" y="526"/>
                    <a:pt x="16276" y="536"/>
                    <a:pt x="16265" y="540"/>
                  </a:cubicBezTo>
                  <a:cubicBezTo>
                    <a:pt x="16255" y="540"/>
                    <a:pt x="16241" y="543"/>
                    <a:pt x="16231" y="550"/>
                  </a:cubicBezTo>
                  <a:cubicBezTo>
                    <a:pt x="16201" y="553"/>
                    <a:pt x="16173" y="554"/>
                    <a:pt x="16144" y="554"/>
                  </a:cubicBezTo>
                  <a:cubicBezTo>
                    <a:pt x="16105" y="554"/>
                    <a:pt x="16066" y="552"/>
                    <a:pt x="16026" y="550"/>
                  </a:cubicBezTo>
                  <a:cubicBezTo>
                    <a:pt x="16011" y="541"/>
                    <a:pt x="15993" y="537"/>
                    <a:pt x="15973" y="537"/>
                  </a:cubicBezTo>
                  <a:cubicBezTo>
                    <a:pt x="15955" y="537"/>
                    <a:pt x="15936" y="540"/>
                    <a:pt x="15919" y="543"/>
                  </a:cubicBezTo>
                  <a:cubicBezTo>
                    <a:pt x="15904" y="540"/>
                    <a:pt x="15925" y="529"/>
                    <a:pt x="15936" y="523"/>
                  </a:cubicBezTo>
                  <a:cubicBezTo>
                    <a:pt x="15970" y="498"/>
                    <a:pt x="15964" y="481"/>
                    <a:pt x="15911" y="470"/>
                  </a:cubicBezTo>
                  <a:cubicBezTo>
                    <a:pt x="15890" y="467"/>
                    <a:pt x="15866" y="467"/>
                    <a:pt x="15845" y="457"/>
                  </a:cubicBezTo>
                  <a:cubicBezTo>
                    <a:pt x="15830" y="447"/>
                    <a:pt x="15818" y="443"/>
                    <a:pt x="15808" y="443"/>
                  </a:cubicBezTo>
                  <a:cubicBezTo>
                    <a:pt x="15790" y="443"/>
                    <a:pt x="15780" y="457"/>
                    <a:pt x="15770" y="470"/>
                  </a:cubicBezTo>
                  <a:cubicBezTo>
                    <a:pt x="15761" y="464"/>
                    <a:pt x="15748" y="461"/>
                    <a:pt x="15733" y="461"/>
                  </a:cubicBezTo>
                  <a:cubicBezTo>
                    <a:pt x="15725" y="461"/>
                    <a:pt x="15716" y="462"/>
                    <a:pt x="15707" y="463"/>
                  </a:cubicBezTo>
                  <a:cubicBezTo>
                    <a:pt x="15682" y="463"/>
                    <a:pt x="15655" y="467"/>
                    <a:pt x="15627" y="470"/>
                  </a:cubicBezTo>
                  <a:cubicBezTo>
                    <a:pt x="15616" y="467"/>
                    <a:pt x="15606" y="467"/>
                    <a:pt x="15599" y="463"/>
                  </a:cubicBezTo>
                  <a:cubicBezTo>
                    <a:pt x="15591" y="457"/>
                    <a:pt x="15581" y="456"/>
                    <a:pt x="15570" y="456"/>
                  </a:cubicBezTo>
                  <a:cubicBezTo>
                    <a:pt x="15561" y="456"/>
                    <a:pt x="15551" y="457"/>
                    <a:pt x="15541" y="457"/>
                  </a:cubicBezTo>
                  <a:lnTo>
                    <a:pt x="15516" y="457"/>
                  </a:lnTo>
                  <a:cubicBezTo>
                    <a:pt x="15482" y="457"/>
                    <a:pt x="15464" y="467"/>
                    <a:pt x="15461" y="484"/>
                  </a:cubicBezTo>
                  <a:cubicBezTo>
                    <a:pt x="15453" y="508"/>
                    <a:pt x="15488" y="498"/>
                    <a:pt x="15506" y="505"/>
                  </a:cubicBezTo>
                  <a:cubicBezTo>
                    <a:pt x="15520" y="507"/>
                    <a:pt x="15533" y="511"/>
                    <a:pt x="15547" y="514"/>
                  </a:cubicBezTo>
                  <a:lnTo>
                    <a:pt x="15547" y="514"/>
                  </a:lnTo>
                  <a:cubicBezTo>
                    <a:pt x="15540" y="514"/>
                    <a:pt x="15533" y="513"/>
                    <a:pt x="15524" y="513"/>
                  </a:cubicBezTo>
                  <a:cubicBezTo>
                    <a:pt x="15514" y="513"/>
                    <a:pt x="15502" y="514"/>
                    <a:pt x="15488" y="515"/>
                  </a:cubicBezTo>
                  <a:lnTo>
                    <a:pt x="15474" y="515"/>
                  </a:lnTo>
                  <a:cubicBezTo>
                    <a:pt x="15443" y="512"/>
                    <a:pt x="15412" y="512"/>
                    <a:pt x="15384" y="512"/>
                  </a:cubicBezTo>
                  <a:cubicBezTo>
                    <a:pt x="15367" y="494"/>
                    <a:pt x="15332" y="481"/>
                    <a:pt x="15294" y="481"/>
                  </a:cubicBezTo>
                  <a:cubicBezTo>
                    <a:pt x="15277" y="484"/>
                    <a:pt x="15245" y="484"/>
                    <a:pt x="15256" y="502"/>
                  </a:cubicBezTo>
                  <a:cubicBezTo>
                    <a:pt x="15263" y="512"/>
                    <a:pt x="15270" y="519"/>
                    <a:pt x="15277" y="529"/>
                  </a:cubicBezTo>
                  <a:lnTo>
                    <a:pt x="15273" y="529"/>
                  </a:lnTo>
                  <a:cubicBezTo>
                    <a:pt x="15266" y="529"/>
                    <a:pt x="15256" y="529"/>
                    <a:pt x="15249" y="533"/>
                  </a:cubicBezTo>
                  <a:cubicBezTo>
                    <a:pt x="15245" y="541"/>
                    <a:pt x="15239" y="544"/>
                    <a:pt x="15231" y="544"/>
                  </a:cubicBezTo>
                  <a:cubicBezTo>
                    <a:pt x="15226" y="544"/>
                    <a:pt x="15219" y="543"/>
                    <a:pt x="15211" y="540"/>
                  </a:cubicBezTo>
                  <a:cubicBezTo>
                    <a:pt x="15197" y="536"/>
                    <a:pt x="15179" y="532"/>
                    <a:pt x="15164" y="532"/>
                  </a:cubicBezTo>
                  <a:cubicBezTo>
                    <a:pt x="15153" y="532"/>
                    <a:pt x="15144" y="534"/>
                    <a:pt x="15141" y="540"/>
                  </a:cubicBezTo>
                  <a:cubicBezTo>
                    <a:pt x="15134" y="553"/>
                    <a:pt x="15120" y="568"/>
                    <a:pt x="15113" y="582"/>
                  </a:cubicBezTo>
                  <a:cubicBezTo>
                    <a:pt x="15093" y="578"/>
                    <a:pt x="15075" y="578"/>
                    <a:pt x="15054" y="574"/>
                  </a:cubicBezTo>
                  <a:lnTo>
                    <a:pt x="15009" y="574"/>
                  </a:lnTo>
                  <a:cubicBezTo>
                    <a:pt x="14926" y="571"/>
                    <a:pt x="14843" y="561"/>
                    <a:pt x="14770" y="529"/>
                  </a:cubicBezTo>
                  <a:cubicBezTo>
                    <a:pt x="14764" y="527"/>
                    <a:pt x="14750" y="522"/>
                    <a:pt x="14738" y="522"/>
                  </a:cubicBezTo>
                  <a:cubicBezTo>
                    <a:pt x="14730" y="522"/>
                    <a:pt x="14723" y="524"/>
                    <a:pt x="14718" y="529"/>
                  </a:cubicBezTo>
                  <a:cubicBezTo>
                    <a:pt x="14718" y="529"/>
                    <a:pt x="14718" y="526"/>
                    <a:pt x="14715" y="523"/>
                  </a:cubicBezTo>
                  <a:cubicBezTo>
                    <a:pt x="14715" y="515"/>
                    <a:pt x="14694" y="508"/>
                    <a:pt x="14708" y="502"/>
                  </a:cubicBezTo>
                  <a:cubicBezTo>
                    <a:pt x="14713" y="499"/>
                    <a:pt x="14719" y="498"/>
                    <a:pt x="14725" y="498"/>
                  </a:cubicBezTo>
                  <a:cubicBezTo>
                    <a:pt x="14733" y="498"/>
                    <a:pt x="14741" y="500"/>
                    <a:pt x="14750" y="502"/>
                  </a:cubicBezTo>
                  <a:cubicBezTo>
                    <a:pt x="14757" y="504"/>
                    <a:pt x="14764" y="504"/>
                    <a:pt x="14770" y="504"/>
                  </a:cubicBezTo>
                  <a:cubicBezTo>
                    <a:pt x="14798" y="504"/>
                    <a:pt x="14822" y="491"/>
                    <a:pt x="14850" y="491"/>
                  </a:cubicBezTo>
                  <a:cubicBezTo>
                    <a:pt x="14836" y="478"/>
                    <a:pt x="14833" y="453"/>
                    <a:pt x="14812" y="449"/>
                  </a:cubicBezTo>
                  <a:cubicBezTo>
                    <a:pt x="14787" y="445"/>
                    <a:pt x="14760" y="439"/>
                    <a:pt x="14732" y="439"/>
                  </a:cubicBezTo>
                  <a:cubicBezTo>
                    <a:pt x="14716" y="439"/>
                    <a:pt x="14699" y="441"/>
                    <a:pt x="14683" y="446"/>
                  </a:cubicBezTo>
                  <a:cubicBezTo>
                    <a:pt x="14660" y="454"/>
                    <a:pt x="14641" y="461"/>
                    <a:pt x="14620" y="461"/>
                  </a:cubicBezTo>
                  <a:cubicBezTo>
                    <a:pt x="14604" y="461"/>
                    <a:pt x="14587" y="457"/>
                    <a:pt x="14566" y="446"/>
                  </a:cubicBezTo>
                  <a:cubicBezTo>
                    <a:pt x="14548" y="436"/>
                    <a:pt x="14528" y="432"/>
                    <a:pt x="14506" y="432"/>
                  </a:cubicBezTo>
                  <a:cubicBezTo>
                    <a:pt x="14476" y="432"/>
                    <a:pt x="14443" y="440"/>
                    <a:pt x="14417" y="453"/>
                  </a:cubicBezTo>
                  <a:cubicBezTo>
                    <a:pt x="14375" y="470"/>
                    <a:pt x="14385" y="488"/>
                    <a:pt x="14420" y="505"/>
                  </a:cubicBezTo>
                  <a:cubicBezTo>
                    <a:pt x="14420" y="519"/>
                    <a:pt x="14444" y="529"/>
                    <a:pt x="14451" y="540"/>
                  </a:cubicBezTo>
                  <a:lnTo>
                    <a:pt x="14454" y="543"/>
                  </a:lnTo>
                  <a:cubicBezTo>
                    <a:pt x="14447" y="547"/>
                    <a:pt x="14444" y="553"/>
                    <a:pt x="14433" y="561"/>
                  </a:cubicBezTo>
                  <a:cubicBezTo>
                    <a:pt x="14431" y="565"/>
                    <a:pt x="14425" y="568"/>
                    <a:pt x="14419" y="568"/>
                  </a:cubicBezTo>
                  <a:cubicBezTo>
                    <a:pt x="14414" y="568"/>
                    <a:pt x="14410" y="567"/>
                    <a:pt x="14406" y="564"/>
                  </a:cubicBezTo>
                  <a:cubicBezTo>
                    <a:pt x="14383" y="556"/>
                    <a:pt x="14361" y="553"/>
                    <a:pt x="14340" y="553"/>
                  </a:cubicBezTo>
                  <a:cubicBezTo>
                    <a:pt x="14315" y="553"/>
                    <a:pt x="14291" y="557"/>
                    <a:pt x="14267" y="561"/>
                  </a:cubicBezTo>
                  <a:cubicBezTo>
                    <a:pt x="14263" y="550"/>
                    <a:pt x="14257" y="543"/>
                    <a:pt x="14239" y="533"/>
                  </a:cubicBezTo>
                  <a:cubicBezTo>
                    <a:pt x="14257" y="515"/>
                    <a:pt x="14257" y="494"/>
                    <a:pt x="14222" y="491"/>
                  </a:cubicBezTo>
                  <a:cubicBezTo>
                    <a:pt x="14217" y="490"/>
                    <a:pt x="14213" y="490"/>
                    <a:pt x="14209" y="490"/>
                  </a:cubicBezTo>
                  <a:cubicBezTo>
                    <a:pt x="14185" y="490"/>
                    <a:pt x="14177" y="507"/>
                    <a:pt x="14180" y="523"/>
                  </a:cubicBezTo>
                  <a:cubicBezTo>
                    <a:pt x="14183" y="529"/>
                    <a:pt x="14188" y="540"/>
                    <a:pt x="14191" y="547"/>
                  </a:cubicBezTo>
                  <a:cubicBezTo>
                    <a:pt x="14175" y="548"/>
                    <a:pt x="14159" y="549"/>
                    <a:pt x="14144" y="549"/>
                  </a:cubicBezTo>
                  <a:cubicBezTo>
                    <a:pt x="14098" y="549"/>
                    <a:pt x="14061" y="540"/>
                    <a:pt x="14045" y="508"/>
                  </a:cubicBezTo>
                  <a:cubicBezTo>
                    <a:pt x="14039" y="496"/>
                    <a:pt x="14023" y="487"/>
                    <a:pt x="14004" y="487"/>
                  </a:cubicBezTo>
                  <a:cubicBezTo>
                    <a:pt x="13992" y="487"/>
                    <a:pt x="13979" y="490"/>
                    <a:pt x="13965" y="498"/>
                  </a:cubicBezTo>
                  <a:cubicBezTo>
                    <a:pt x="13965" y="502"/>
                    <a:pt x="13965" y="505"/>
                    <a:pt x="13962" y="505"/>
                  </a:cubicBezTo>
                  <a:cubicBezTo>
                    <a:pt x="13935" y="489"/>
                    <a:pt x="13915" y="463"/>
                    <a:pt x="13860" y="463"/>
                  </a:cubicBezTo>
                  <a:cubicBezTo>
                    <a:pt x="13857" y="463"/>
                    <a:pt x="13854" y="463"/>
                    <a:pt x="13850" y="463"/>
                  </a:cubicBezTo>
                  <a:cubicBezTo>
                    <a:pt x="13802" y="467"/>
                    <a:pt x="13813" y="491"/>
                    <a:pt x="13788" y="512"/>
                  </a:cubicBezTo>
                  <a:cubicBezTo>
                    <a:pt x="13788" y="492"/>
                    <a:pt x="13783" y="479"/>
                    <a:pt x="13761" y="479"/>
                  </a:cubicBezTo>
                  <a:cubicBezTo>
                    <a:pt x="13753" y="479"/>
                    <a:pt x="13743" y="480"/>
                    <a:pt x="13730" y="484"/>
                  </a:cubicBezTo>
                  <a:cubicBezTo>
                    <a:pt x="13721" y="488"/>
                    <a:pt x="13710" y="491"/>
                    <a:pt x="13697" y="491"/>
                  </a:cubicBezTo>
                  <a:cubicBezTo>
                    <a:pt x="13688" y="491"/>
                    <a:pt x="13680" y="490"/>
                    <a:pt x="13670" y="488"/>
                  </a:cubicBezTo>
                  <a:cubicBezTo>
                    <a:pt x="13658" y="483"/>
                    <a:pt x="13646" y="481"/>
                    <a:pt x="13635" y="481"/>
                  </a:cubicBezTo>
                  <a:cubicBezTo>
                    <a:pt x="13609" y="481"/>
                    <a:pt x="13589" y="492"/>
                    <a:pt x="13576" y="508"/>
                  </a:cubicBezTo>
                  <a:cubicBezTo>
                    <a:pt x="13538" y="508"/>
                    <a:pt x="13501" y="505"/>
                    <a:pt x="13462" y="505"/>
                  </a:cubicBezTo>
                  <a:cubicBezTo>
                    <a:pt x="13436" y="502"/>
                    <a:pt x="13434" y="478"/>
                    <a:pt x="13402" y="478"/>
                  </a:cubicBezTo>
                  <a:cubicBezTo>
                    <a:pt x="13396" y="478"/>
                    <a:pt x="13388" y="479"/>
                    <a:pt x="13379" y="481"/>
                  </a:cubicBezTo>
                  <a:cubicBezTo>
                    <a:pt x="13362" y="488"/>
                    <a:pt x="13337" y="491"/>
                    <a:pt x="13341" y="505"/>
                  </a:cubicBezTo>
                  <a:cubicBezTo>
                    <a:pt x="13344" y="519"/>
                    <a:pt x="13351" y="533"/>
                    <a:pt x="13372" y="533"/>
                  </a:cubicBezTo>
                  <a:cubicBezTo>
                    <a:pt x="13395" y="533"/>
                    <a:pt x="13420" y="545"/>
                    <a:pt x="13443" y="545"/>
                  </a:cubicBezTo>
                  <a:cubicBezTo>
                    <a:pt x="13454" y="545"/>
                    <a:pt x="13465" y="542"/>
                    <a:pt x="13476" y="533"/>
                  </a:cubicBezTo>
                  <a:cubicBezTo>
                    <a:pt x="13494" y="530"/>
                    <a:pt x="13513" y="520"/>
                    <a:pt x="13528" y="520"/>
                  </a:cubicBezTo>
                  <a:cubicBezTo>
                    <a:pt x="13533" y="520"/>
                    <a:pt x="13538" y="522"/>
                    <a:pt x="13542" y="526"/>
                  </a:cubicBezTo>
                  <a:cubicBezTo>
                    <a:pt x="13573" y="557"/>
                    <a:pt x="13650" y="564"/>
                    <a:pt x="13691" y="598"/>
                  </a:cubicBezTo>
                  <a:cubicBezTo>
                    <a:pt x="13670" y="598"/>
                    <a:pt x="13653" y="598"/>
                    <a:pt x="13632" y="602"/>
                  </a:cubicBezTo>
                  <a:lnTo>
                    <a:pt x="13507" y="602"/>
                  </a:lnTo>
                  <a:cubicBezTo>
                    <a:pt x="13505" y="603"/>
                    <a:pt x="13502" y="603"/>
                    <a:pt x="13499" y="603"/>
                  </a:cubicBezTo>
                  <a:cubicBezTo>
                    <a:pt x="13490" y="603"/>
                    <a:pt x="13481" y="602"/>
                    <a:pt x="13471" y="602"/>
                  </a:cubicBezTo>
                  <a:cubicBezTo>
                    <a:pt x="13461" y="602"/>
                    <a:pt x="13452" y="603"/>
                    <a:pt x="13445" y="609"/>
                  </a:cubicBezTo>
                  <a:cubicBezTo>
                    <a:pt x="13434" y="609"/>
                    <a:pt x="13424" y="612"/>
                    <a:pt x="13410" y="616"/>
                  </a:cubicBezTo>
                  <a:lnTo>
                    <a:pt x="13392" y="616"/>
                  </a:lnTo>
                  <a:cubicBezTo>
                    <a:pt x="13350" y="592"/>
                    <a:pt x="13303" y="580"/>
                    <a:pt x="13255" y="580"/>
                  </a:cubicBezTo>
                  <a:cubicBezTo>
                    <a:pt x="13217" y="580"/>
                    <a:pt x="13179" y="587"/>
                    <a:pt x="13139" y="602"/>
                  </a:cubicBezTo>
                  <a:cubicBezTo>
                    <a:pt x="13134" y="601"/>
                    <a:pt x="13129" y="600"/>
                    <a:pt x="13125" y="600"/>
                  </a:cubicBezTo>
                  <a:cubicBezTo>
                    <a:pt x="13112" y="600"/>
                    <a:pt x="13102" y="607"/>
                    <a:pt x="13091" y="609"/>
                  </a:cubicBezTo>
                  <a:cubicBezTo>
                    <a:pt x="13088" y="602"/>
                    <a:pt x="13088" y="595"/>
                    <a:pt x="13088" y="592"/>
                  </a:cubicBezTo>
                  <a:cubicBezTo>
                    <a:pt x="13082" y="575"/>
                    <a:pt x="13060" y="562"/>
                    <a:pt x="13041" y="562"/>
                  </a:cubicBezTo>
                  <a:cubicBezTo>
                    <a:pt x="13033" y="562"/>
                    <a:pt x="13026" y="564"/>
                    <a:pt x="13022" y="571"/>
                  </a:cubicBezTo>
                  <a:cubicBezTo>
                    <a:pt x="13010" y="587"/>
                    <a:pt x="13000" y="592"/>
                    <a:pt x="12989" y="592"/>
                  </a:cubicBezTo>
                  <a:cubicBezTo>
                    <a:pt x="12974" y="592"/>
                    <a:pt x="12960" y="582"/>
                    <a:pt x="12942" y="578"/>
                  </a:cubicBezTo>
                  <a:cubicBezTo>
                    <a:pt x="12925" y="572"/>
                    <a:pt x="12898" y="567"/>
                    <a:pt x="12880" y="567"/>
                  </a:cubicBezTo>
                  <a:cubicBezTo>
                    <a:pt x="12876" y="567"/>
                    <a:pt x="12872" y="567"/>
                    <a:pt x="12869" y="568"/>
                  </a:cubicBezTo>
                  <a:cubicBezTo>
                    <a:pt x="12851" y="572"/>
                    <a:pt x="12837" y="573"/>
                    <a:pt x="12824" y="573"/>
                  </a:cubicBezTo>
                  <a:cubicBezTo>
                    <a:pt x="12784" y="573"/>
                    <a:pt x="12765" y="555"/>
                    <a:pt x="12740" y="536"/>
                  </a:cubicBezTo>
                  <a:cubicBezTo>
                    <a:pt x="12724" y="524"/>
                    <a:pt x="12715" y="508"/>
                    <a:pt x="12681" y="508"/>
                  </a:cubicBezTo>
                  <a:cubicBezTo>
                    <a:pt x="12678" y="508"/>
                    <a:pt x="12675" y="508"/>
                    <a:pt x="12671" y="508"/>
                  </a:cubicBezTo>
                  <a:cubicBezTo>
                    <a:pt x="12668" y="508"/>
                    <a:pt x="12665" y="508"/>
                    <a:pt x="12662" y="508"/>
                  </a:cubicBezTo>
                  <a:cubicBezTo>
                    <a:pt x="12624" y="508"/>
                    <a:pt x="12636" y="527"/>
                    <a:pt x="12636" y="540"/>
                  </a:cubicBezTo>
                  <a:cubicBezTo>
                    <a:pt x="12636" y="553"/>
                    <a:pt x="12647" y="568"/>
                    <a:pt x="12650" y="585"/>
                  </a:cubicBezTo>
                  <a:lnTo>
                    <a:pt x="12539" y="585"/>
                  </a:lnTo>
                  <a:cubicBezTo>
                    <a:pt x="12519" y="578"/>
                    <a:pt x="12500" y="575"/>
                    <a:pt x="12482" y="575"/>
                  </a:cubicBezTo>
                  <a:cubicBezTo>
                    <a:pt x="12447" y="575"/>
                    <a:pt x="12414" y="585"/>
                    <a:pt x="12380" y="592"/>
                  </a:cubicBezTo>
                  <a:cubicBezTo>
                    <a:pt x="12365" y="592"/>
                    <a:pt x="12359" y="605"/>
                    <a:pt x="12346" y="605"/>
                  </a:cubicBezTo>
                  <a:cubicBezTo>
                    <a:pt x="12341" y="605"/>
                    <a:pt x="12335" y="603"/>
                    <a:pt x="12327" y="598"/>
                  </a:cubicBezTo>
                  <a:cubicBezTo>
                    <a:pt x="12331" y="588"/>
                    <a:pt x="12324" y="578"/>
                    <a:pt x="12303" y="578"/>
                  </a:cubicBezTo>
                  <a:cubicBezTo>
                    <a:pt x="12238" y="574"/>
                    <a:pt x="12199" y="547"/>
                    <a:pt x="12148" y="533"/>
                  </a:cubicBezTo>
                  <a:cubicBezTo>
                    <a:pt x="12141" y="526"/>
                    <a:pt x="12133" y="524"/>
                    <a:pt x="12124" y="524"/>
                  </a:cubicBezTo>
                  <a:cubicBezTo>
                    <a:pt x="12119" y="524"/>
                    <a:pt x="12114" y="525"/>
                    <a:pt x="12109" y="526"/>
                  </a:cubicBezTo>
                  <a:cubicBezTo>
                    <a:pt x="12093" y="530"/>
                    <a:pt x="12079" y="532"/>
                    <a:pt x="12066" y="532"/>
                  </a:cubicBezTo>
                  <a:cubicBezTo>
                    <a:pt x="12038" y="532"/>
                    <a:pt x="12018" y="523"/>
                    <a:pt x="12002" y="508"/>
                  </a:cubicBezTo>
                  <a:cubicBezTo>
                    <a:pt x="11977" y="502"/>
                    <a:pt x="11956" y="494"/>
                    <a:pt x="11935" y="491"/>
                  </a:cubicBezTo>
                  <a:cubicBezTo>
                    <a:pt x="11926" y="481"/>
                    <a:pt x="11913" y="479"/>
                    <a:pt x="11899" y="479"/>
                  </a:cubicBezTo>
                  <a:cubicBezTo>
                    <a:pt x="11887" y="479"/>
                    <a:pt x="11874" y="481"/>
                    <a:pt x="11863" y="481"/>
                  </a:cubicBezTo>
                  <a:cubicBezTo>
                    <a:pt x="11797" y="481"/>
                    <a:pt x="11735" y="488"/>
                    <a:pt x="11669" y="494"/>
                  </a:cubicBezTo>
                  <a:cubicBezTo>
                    <a:pt x="11627" y="498"/>
                    <a:pt x="11616" y="498"/>
                    <a:pt x="11637" y="519"/>
                  </a:cubicBezTo>
                  <a:cubicBezTo>
                    <a:pt x="11655" y="540"/>
                    <a:pt x="11644" y="553"/>
                    <a:pt x="11586" y="561"/>
                  </a:cubicBezTo>
                  <a:cubicBezTo>
                    <a:pt x="11627" y="536"/>
                    <a:pt x="11634" y="523"/>
                    <a:pt x="11575" y="523"/>
                  </a:cubicBezTo>
                  <a:lnTo>
                    <a:pt x="11502" y="523"/>
                  </a:lnTo>
                  <a:cubicBezTo>
                    <a:pt x="11499" y="503"/>
                    <a:pt x="11481" y="491"/>
                    <a:pt x="11458" y="491"/>
                  </a:cubicBezTo>
                  <a:cubicBezTo>
                    <a:pt x="11447" y="491"/>
                    <a:pt x="11436" y="493"/>
                    <a:pt x="11426" y="498"/>
                  </a:cubicBezTo>
                  <a:cubicBezTo>
                    <a:pt x="11402" y="508"/>
                    <a:pt x="11377" y="512"/>
                    <a:pt x="11349" y="519"/>
                  </a:cubicBezTo>
                  <a:cubicBezTo>
                    <a:pt x="11332" y="523"/>
                    <a:pt x="11315" y="529"/>
                    <a:pt x="11325" y="540"/>
                  </a:cubicBezTo>
                  <a:cubicBezTo>
                    <a:pt x="11330" y="547"/>
                    <a:pt x="11338" y="549"/>
                    <a:pt x="11346" y="549"/>
                  </a:cubicBezTo>
                  <a:cubicBezTo>
                    <a:pt x="11355" y="549"/>
                    <a:pt x="11363" y="547"/>
                    <a:pt x="11370" y="543"/>
                  </a:cubicBezTo>
                  <a:cubicBezTo>
                    <a:pt x="11383" y="535"/>
                    <a:pt x="11396" y="533"/>
                    <a:pt x="11409" y="533"/>
                  </a:cubicBezTo>
                  <a:cubicBezTo>
                    <a:pt x="11431" y="533"/>
                    <a:pt x="11453" y="540"/>
                    <a:pt x="11474" y="540"/>
                  </a:cubicBezTo>
                  <a:cubicBezTo>
                    <a:pt x="11477" y="540"/>
                    <a:pt x="11479" y="540"/>
                    <a:pt x="11481" y="540"/>
                  </a:cubicBezTo>
                  <a:cubicBezTo>
                    <a:pt x="11484" y="540"/>
                    <a:pt x="11487" y="541"/>
                    <a:pt x="11490" y="541"/>
                  </a:cubicBezTo>
                  <a:cubicBezTo>
                    <a:pt x="11499" y="541"/>
                    <a:pt x="11509" y="539"/>
                    <a:pt x="11518" y="539"/>
                  </a:cubicBezTo>
                  <a:cubicBezTo>
                    <a:pt x="11532" y="539"/>
                    <a:pt x="11541" y="542"/>
                    <a:pt x="11533" y="557"/>
                  </a:cubicBezTo>
                  <a:cubicBezTo>
                    <a:pt x="11512" y="564"/>
                    <a:pt x="11491" y="571"/>
                    <a:pt x="11471" y="574"/>
                  </a:cubicBezTo>
                  <a:lnTo>
                    <a:pt x="11387" y="574"/>
                  </a:lnTo>
                  <a:cubicBezTo>
                    <a:pt x="11383" y="575"/>
                    <a:pt x="11379" y="575"/>
                    <a:pt x="11375" y="575"/>
                  </a:cubicBezTo>
                  <a:cubicBezTo>
                    <a:pt x="11363" y="575"/>
                    <a:pt x="11351" y="574"/>
                    <a:pt x="11340" y="574"/>
                  </a:cubicBezTo>
                  <a:cubicBezTo>
                    <a:pt x="11315" y="574"/>
                    <a:pt x="11298" y="578"/>
                    <a:pt x="11311" y="606"/>
                  </a:cubicBezTo>
                  <a:cubicBezTo>
                    <a:pt x="11316" y="615"/>
                    <a:pt x="11302" y="615"/>
                    <a:pt x="11288" y="615"/>
                  </a:cubicBezTo>
                  <a:lnTo>
                    <a:pt x="11288" y="615"/>
                  </a:lnTo>
                  <a:cubicBezTo>
                    <a:pt x="11281" y="615"/>
                    <a:pt x="11274" y="615"/>
                    <a:pt x="11269" y="616"/>
                  </a:cubicBezTo>
                  <a:cubicBezTo>
                    <a:pt x="11260" y="617"/>
                    <a:pt x="11251" y="618"/>
                    <a:pt x="11242" y="618"/>
                  </a:cubicBezTo>
                  <a:cubicBezTo>
                    <a:pt x="11224" y="618"/>
                    <a:pt x="11207" y="615"/>
                    <a:pt x="11193" y="606"/>
                  </a:cubicBezTo>
                  <a:cubicBezTo>
                    <a:pt x="11169" y="578"/>
                    <a:pt x="11211" y="536"/>
                    <a:pt x="11138" y="515"/>
                  </a:cubicBezTo>
                  <a:lnTo>
                    <a:pt x="11128" y="515"/>
                  </a:lnTo>
                  <a:cubicBezTo>
                    <a:pt x="11079" y="510"/>
                    <a:pt x="11032" y="491"/>
                    <a:pt x="10983" y="491"/>
                  </a:cubicBezTo>
                  <a:cubicBezTo>
                    <a:pt x="10961" y="491"/>
                    <a:pt x="10939" y="494"/>
                    <a:pt x="10915" y="505"/>
                  </a:cubicBezTo>
                  <a:cubicBezTo>
                    <a:pt x="10905" y="505"/>
                    <a:pt x="10894" y="508"/>
                    <a:pt x="10884" y="508"/>
                  </a:cubicBezTo>
                  <a:cubicBezTo>
                    <a:pt x="10877" y="508"/>
                    <a:pt x="10870" y="507"/>
                    <a:pt x="10866" y="507"/>
                  </a:cubicBezTo>
                  <a:cubicBezTo>
                    <a:pt x="10863" y="507"/>
                    <a:pt x="10861" y="507"/>
                    <a:pt x="10860" y="508"/>
                  </a:cubicBezTo>
                  <a:cubicBezTo>
                    <a:pt x="10832" y="533"/>
                    <a:pt x="10798" y="561"/>
                    <a:pt x="10784" y="588"/>
                  </a:cubicBezTo>
                  <a:cubicBezTo>
                    <a:pt x="10770" y="619"/>
                    <a:pt x="10739" y="644"/>
                    <a:pt x="10673" y="651"/>
                  </a:cubicBezTo>
                  <a:cubicBezTo>
                    <a:pt x="10659" y="652"/>
                    <a:pt x="10645" y="653"/>
                    <a:pt x="10631" y="653"/>
                  </a:cubicBezTo>
                  <a:cubicBezTo>
                    <a:pt x="10585" y="653"/>
                    <a:pt x="10542" y="646"/>
                    <a:pt x="10499" y="640"/>
                  </a:cubicBezTo>
                  <a:cubicBezTo>
                    <a:pt x="10503" y="630"/>
                    <a:pt x="10513" y="627"/>
                    <a:pt x="10531" y="627"/>
                  </a:cubicBezTo>
                  <a:cubicBezTo>
                    <a:pt x="10548" y="623"/>
                    <a:pt x="10576" y="623"/>
                    <a:pt x="10561" y="609"/>
                  </a:cubicBezTo>
                  <a:cubicBezTo>
                    <a:pt x="10555" y="598"/>
                    <a:pt x="10561" y="582"/>
                    <a:pt x="10531" y="578"/>
                  </a:cubicBezTo>
                  <a:cubicBezTo>
                    <a:pt x="10528" y="577"/>
                    <a:pt x="10526" y="577"/>
                    <a:pt x="10525" y="577"/>
                  </a:cubicBezTo>
                  <a:cubicBezTo>
                    <a:pt x="10508" y="577"/>
                    <a:pt x="10502" y="589"/>
                    <a:pt x="10492" y="595"/>
                  </a:cubicBezTo>
                  <a:cubicBezTo>
                    <a:pt x="10486" y="602"/>
                    <a:pt x="10471" y="606"/>
                    <a:pt x="10461" y="609"/>
                  </a:cubicBezTo>
                  <a:cubicBezTo>
                    <a:pt x="10416" y="612"/>
                    <a:pt x="10399" y="627"/>
                    <a:pt x="10412" y="651"/>
                  </a:cubicBezTo>
                  <a:lnTo>
                    <a:pt x="10399" y="651"/>
                  </a:lnTo>
                  <a:cubicBezTo>
                    <a:pt x="10394" y="650"/>
                    <a:pt x="10389" y="650"/>
                    <a:pt x="10385" y="650"/>
                  </a:cubicBezTo>
                  <a:cubicBezTo>
                    <a:pt x="10351" y="650"/>
                    <a:pt x="10355" y="672"/>
                    <a:pt x="10332" y="678"/>
                  </a:cubicBezTo>
                  <a:cubicBezTo>
                    <a:pt x="10332" y="682"/>
                    <a:pt x="10329" y="686"/>
                    <a:pt x="10326" y="692"/>
                  </a:cubicBezTo>
                  <a:cubicBezTo>
                    <a:pt x="10277" y="678"/>
                    <a:pt x="10228" y="665"/>
                    <a:pt x="10187" y="644"/>
                  </a:cubicBezTo>
                  <a:cubicBezTo>
                    <a:pt x="10228" y="640"/>
                    <a:pt x="10228" y="616"/>
                    <a:pt x="10249" y="602"/>
                  </a:cubicBezTo>
                  <a:cubicBezTo>
                    <a:pt x="10257" y="597"/>
                    <a:pt x="10248" y="594"/>
                    <a:pt x="10236" y="594"/>
                  </a:cubicBezTo>
                  <a:cubicBezTo>
                    <a:pt x="10231" y="594"/>
                    <a:pt x="10226" y="594"/>
                    <a:pt x="10222" y="595"/>
                  </a:cubicBezTo>
                  <a:cubicBezTo>
                    <a:pt x="10212" y="595"/>
                    <a:pt x="10208" y="595"/>
                    <a:pt x="10204" y="602"/>
                  </a:cubicBezTo>
                  <a:cubicBezTo>
                    <a:pt x="10199" y="606"/>
                    <a:pt x="10192" y="607"/>
                    <a:pt x="10185" y="607"/>
                  </a:cubicBezTo>
                  <a:cubicBezTo>
                    <a:pt x="10178" y="607"/>
                    <a:pt x="10170" y="606"/>
                    <a:pt x="10163" y="606"/>
                  </a:cubicBezTo>
                  <a:cubicBezTo>
                    <a:pt x="10157" y="606"/>
                    <a:pt x="10150" y="605"/>
                    <a:pt x="10143" y="605"/>
                  </a:cubicBezTo>
                  <a:cubicBezTo>
                    <a:pt x="10129" y="605"/>
                    <a:pt x="10116" y="607"/>
                    <a:pt x="10114" y="616"/>
                  </a:cubicBezTo>
                  <a:cubicBezTo>
                    <a:pt x="10111" y="630"/>
                    <a:pt x="10138" y="627"/>
                    <a:pt x="10153" y="633"/>
                  </a:cubicBezTo>
                  <a:cubicBezTo>
                    <a:pt x="10156" y="647"/>
                    <a:pt x="10153" y="657"/>
                    <a:pt x="10121" y="661"/>
                  </a:cubicBezTo>
                  <a:cubicBezTo>
                    <a:pt x="10100" y="655"/>
                    <a:pt x="10080" y="652"/>
                    <a:pt x="10060" y="652"/>
                  </a:cubicBezTo>
                  <a:cubicBezTo>
                    <a:pt x="10037" y="652"/>
                    <a:pt x="10015" y="655"/>
                    <a:pt x="9993" y="661"/>
                  </a:cubicBezTo>
                  <a:cubicBezTo>
                    <a:pt x="9983" y="654"/>
                    <a:pt x="9958" y="651"/>
                    <a:pt x="9969" y="644"/>
                  </a:cubicBezTo>
                  <a:cubicBezTo>
                    <a:pt x="9993" y="623"/>
                    <a:pt x="9986" y="602"/>
                    <a:pt x="10007" y="582"/>
                  </a:cubicBezTo>
                  <a:cubicBezTo>
                    <a:pt x="9996" y="577"/>
                    <a:pt x="9982" y="576"/>
                    <a:pt x="9967" y="576"/>
                  </a:cubicBezTo>
                  <a:cubicBezTo>
                    <a:pt x="9956" y="576"/>
                    <a:pt x="9945" y="576"/>
                    <a:pt x="9934" y="576"/>
                  </a:cubicBezTo>
                  <a:cubicBezTo>
                    <a:pt x="9907" y="576"/>
                    <a:pt x="9882" y="573"/>
                    <a:pt x="9871" y="550"/>
                  </a:cubicBezTo>
                  <a:cubicBezTo>
                    <a:pt x="9833" y="595"/>
                    <a:pt x="9770" y="606"/>
                    <a:pt x="9680" y="609"/>
                  </a:cubicBezTo>
                  <a:cubicBezTo>
                    <a:pt x="9767" y="578"/>
                    <a:pt x="9767" y="574"/>
                    <a:pt x="9698" y="540"/>
                  </a:cubicBezTo>
                  <a:cubicBezTo>
                    <a:pt x="9687" y="536"/>
                    <a:pt x="9677" y="534"/>
                    <a:pt x="9668" y="534"/>
                  </a:cubicBezTo>
                  <a:cubicBezTo>
                    <a:pt x="9640" y="534"/>
                    <a:pt x="9618" y="548"/>
                    <a:pt x="9597" y="553"/>
                  </a:cubicBezTo>
                  <a:cubicBezTo>
                    <a:pt x="9580" y="557"/>
                    <a:pt x="9608" y="571"/>
                    <a:pt x="9632" y="574"/>
                  </a:cubicBezTo>
                  <a:cubicBezTo>
                    <a:pt x="9632" y="583"/>
                    <a:pt x="9638" y="590"/>
                    <a:pt x="9623" y="590"/>
                  </a:cubicBezTo>
                  <a:cubicBezTo>
                    <a:pt x="9619" y="590"/>
                    <a:pt x="9612" y="590"/>
                    <a:pt x="9604" y="588"/>
                  </a:cubicBezTo>
                  <a:cubicBezTo>
                    <a:pt x="9597" y="587"/>
                    <a:pt x="9591" y="586"/>
                    <a:pt x="9585" y="586"/>
                  </a:cubicBezTo>
                  <a:cubicBezTo>
                    <a:pt x="9556" y="586"/>
                    <a:pt x="9548" y="608"/>
                    <a:pt x="9541" y="619"/>
                  </a:cubicBezTo>
                  <a:cubicBezTo>
                    <a:pt x="9535" y="633"/>
                    <a:pt x="9556" y="633"/>
                    <a:pt x="9573" y="633"/>
                  </a:cubicBezTo>
                  <a:cubicBezTo>
                    <a:pt x="9588" y="631"/>
                    <a:pt x="9601" y="630"/>
                    <a:pt x="9610" y="630"/>
                  </a:cubicBezTo>
                  <a:cubicBezTo>
                    <a:pt x="9654" y="630"/>
                    <a:pt x="9650" y="652"/>
                    <a:pt x="9650" y="675"/>
                  </a:cubicBezTo>
                  <a:cubicBezTo>
                    <a:pt x="9636" y="670"/>
                    <a:pt x="9623" y="669"/>
                    <a:pt x="9610" y="669"/>
                  </a:cubicBezTo>
                  <a:cubicBezTo>
                    <a:pt x="9583" y="669"/>
                    <a:pt x="9557" y="676"/>
                    <a:pt x="9531" y="678"/>
                  </a:cubicBezTo>
                  <a:cubicBezTo>
                    <a:pt x="9514" y="682"/>
                    <a:pt x="9504" y="689"/>
                    <a:pt x="9507" y="699"/>
                  </a:cubicBezTo>
                  <a:cubicBezTo>
                    <a:pt x="9507" y="705"/>
                    <a:pt x="9519" y="711"/>
                    <a:pt x="9529" y="711"/>
                  </a:cubicBezTo>
                  <a:cubicBezTo>
                    <a:pt x="9531" y="711"/>
                    <a:pt x="9533" y="710"/>
                    <a:pt x="9535" y="710"/>
                  </a:cubicBezTo>
                  <a:cubicBezTo>
                    <a:pt x="9552" y="705"/>
                    <a:pt x="9572" y="704"/>
                    <a:pt x="9592" y="704"/>
                  </a:cubicBezTo>
                  <a:cubicBezTo>
                    <a:pt x="9607" y="704"/>
                    <a:pt x="9622" y="705"/>
                    <a:pt x="9637" y="705"/>
                  </a:cubicBezTo>
                  <a:cubicBezTo>
                    <a:pt x="9665" y="705"/>
                    <a:pt x="9692" y="703"/>
                    <a:pt x="9715" y="692"/>
                  </a:cubicBezTo>
                  <a:cubicBezTo>
                    <a:pt x="9726" y="694"/>
                    <a:pt x="9735" y="694"/>
                    <a:pt x="9744" y="694"/>
                  </a:cubicBezTo>
                  <a:cubicBezTo>
                    <a:pt x="9788" y="694"/>
                    <a:pt x="9810" y="680"/>
                    <a:pt x="9802" y="651"/>
                  </a:cubicBezTo>
                  <a:cubicBezTo>
                    <a:pt x="9799" y="630"/>
                    <a:pt x="9816" y="627"/>
                    <a:pt x="9847" y="623"/>
                  </a:cubicBezTo>
                  <a:cubicBezTo>
                    <a:pt x="9870" y="649"/>
                    <a:pt x="9869" y="687"/>
                    <a:pt x="9932" y="687"/>
                  </a:cubicBezTo>
                  <a:cubicBezTo>
                    <a:pt x="9945" y="687"/>
                    <a:pt x="9960" y="685"/>
                    <a:pt x="9979" y="682"/>
                  </a:cubicBezTo>
                  <a:cubicBezTo>
                    <a:pt x="9983" y="686"/>
                    <a:pt x="9986" y="686"/>
                    <a:pt x="9993" y="689"/>
                  </a:cubicBezTo>
                  <a:cubicBezTo>
                    <a:pt x="9986" y="702"/>
                    <a:pt x="10048" y="702"/>
                    <a:pt x="10020" y="723"/>
                  </a:cubicBezTo>
                  <a:cubicBezTo>
                    <a:pt x="9986" y="755"/>
                    <a:pt x="10028" y="758"/>
                    <a:pt x="10073" y="762"/>
                  </a:cubicBezTo>
                  <a:cubicBezTo>
                    <a:pt x="10076" y="769"/>
                    <a:pt x="10087" y="772"/>
                    <a:pt x="10103" y="772"/>
                  </a:cubicBezTo>
                  <a:cubicBezTo>
                    <a:pt x="10108" y="776"/>
                    <a:pt x="10114" y="782"/>
                    <a:pt x="10121" y="786"/>
                  </a:cubicBezTo>
                  <a:cubicBezTo>
                    <a:pt x="10137" y="786"/>
                    <a:pt x="10109" y="812"/>
                    <a:pt x="10127" y="812"/>
                  </a:cubicBezTo>
                  <a:cubicBezTo>
                    <a:pt x="10132" y="812"/>
                    <a:pt x="10142" y="810"/>
                    <a:pt x="10159" y="803"/>
                  </a:cubicBezTo>
                  <a:cubicBezTo>
                    <a:pt x="10162" y="802"/>
                    <a:pt x="10165" y="802"/>
                    <a:pt x="10168" y="802"/>
                  </a:cubicBezTo>
                  <a:cubicBezTo>
                    <a:pt x="10180" y="802"/>
                    <a:pt x="10181" y="815"/>
                    <a:pt x="10187" y="821"/>
                  </a:cubicBezTo>
                  <a:cubicBezTo>
                    <a:pt x="10173" y="835"/>
                    <a:pt x="10191" y="838"/>
                    <a:pt x="10201" y="845"/>
                  </a:cubicBezTo>
                  <a:cubicBezTo>
                    <a:pt x="10182" y="849"/>
                    <a:pt x="10160" y="857"/>
                    <a:pt x="10145" y="857"/>
                  </a:cubicBezTo>
                  <a:cubicBezTo>
                    <a:pt x="10132" y="857"/>
                    <a:pt x="10123" y="851"/>
                    <a:pt x="10124" y="831"/>
                  </a:cubicBezTo>
                  <a:cubicBezTo>
                    <a:pt x="10124" y="824"/>
                    <a:pt x="10100" y="821"/>
                    <a:pt x="10083" y="821"/>
                  </a:cubicBezTo>
                  <a:cubicBezTo>
                    <a:pt x="10077" y="821"/>
                    <a:pt x="10071" y="821"/>
                    <a:pt x="10066" y="821"/>
                  </a:cubicBezTo>
                  <a:cubicBezTo>
                    <a:pt x="10011" y="821"/>
                    <a:pt x="9968" y="796"/>
                    <a:pt x="9912" y="796"/>
                  </a:cubicBezTo>
                  <a:cubicBezTo>
                    <a:pt x="9907" y="796"/>
                    <a:pt x="9901" y="796"/>
                    <a:pt x="9895" y="796"/>
                  </a:cubicBezTo>
                  <a:lnTo>
                    <a:pt x="9895" y="814"/>
                  </a:lnTo>
                  <a:cubicBezTo>
                    <a:pt x="9892" y="806"/>
                    <a:pt x="9892" y="803"/>
                    <a:pt x="9895" y="796"/>
                  </a:cubicBezTo>
                  <a:lnTo>
                    <a:pt x="9895" y="796"/>
                  </a:lnTo>
                  <a:cubicBezTo>
                    <a:pt x="9865" y="802"/>
                    <a:pt x="9842" y="814"/>
                    <a:pt x="9810" y="814"/>
                  </a:cubicBezTo>
                  <a:cubicBezTo>
                    <a:pt x="9806" y="814"/>
                    <a:pt x="9803" y="814"/>
                    <a:pt x="9799" y="814"/>
                  </a:cubicBezTo>
                  <a:cubicBezTo>
                    <a:pt x="9760" y="827"/>
                    <a:pt x="9701" y="817"/>
                    <a:pt x="9684" y="848"/>
                  </a:cubicBezTo>
                  <a:cubicBezTo>
                    <a:pt x="9684" y="852"/>
                    <a:pt x="9684" y="859"/>
                    <a:pt x="9687" y="862"/>
                  </a:cubicBezTo>
                  <a:cubicBezTo>
                    <a:pt x="9684" y="866"/>
                    <a:pt x="9684" y="869"/>
                    <a:pt x="9684" y="873"/>
                  </a:cubicBezTo>
                  <a:cubicBezTo>
                    <a:pt x="9642" y="873"/>
                    <a:pt x="9615" y="886"/>
                    <a:pt x="9583" y="894"/>
                  </a:cubicBezTo>
                  <a:cubicBezTo>
                    <a:pt x="9575" y="897"/>
                    <a:pt x="9565" y="899"/>
                    <a:pt x="9555" y="899"/>
                  </a:cubicBezTo>
                  <a:cubicBezTo>
                    <a:pt x="9546" y="899"/>
                    <a:pt x="9535" y="897"/>
                    <a:pt x="9525" y="894"/>
                  </a:cubicBezTo>
                  <a:cubicBezTo>
                    <a:pt x="9513" y="888"/>
                    <a:pt x="9500" y="885"/>
                    <a:pt x="9487" y="885"/>
                  </a:cubicBezTo>
                  <a:cubicBezTo>
                    <a:pt x="9477" y="885"/>
                    <a:pt x="9467" y="887"/>
                    <a:pt x="9458" y="890"/>
                  </a:cubicBezTo>
                  <a:cubicBezTo>
                    <a:pt x="9446" y="895"/>
                    <a:pt x="9436" y="896"/>
                    <a:pt x="9429" y="896"/>
                  </a:cubicBezTo>
                  <a:cubicBezTo>
                    <a:pt x="9409" y="896"/>
                    <a:pt x="9402" y="883"/>
                    <a:pt x="9389" y="873"/>
                  </a:cubicBezTo>
                  <a:cubicBezTo>
                    <a:pt x="9376" y="864"/>
                    <a:pt x="9365" y="861"/>
                    <a:pt x="9354" y="861"/>
                  </a:cubicBezTo>
                  <a:cubicBezTo>
                    <a:pt x="9328" y="861"/>
                    <a:pt x="9305" y="877"/>
                    <a:pt x="9278" y="880"/>
                  </a:cubicBezTo>
                  <a:cubicBezTo>
                    <a:pt x="9298" y="857"/>
                    <a:pt x="9293" y="851"/>
                    <a:pt x="9280" y="851"/>
                  </a:cubicBezTo>
                  <a:cubicBezTo>
                    <a:pt x="9267" y="851"/>
                    <a:pt x="9244" y="857"/>
                    <a:pt x="9230" y="857"/>
                  </a:cubicBezTo>
                  <a:cubicBezTo>
                    <a:pt x="9225" y="857"/>
                    <a:pt x="9222" y="857"/>
                    <a:pt x="9219" y="856"/>
                  </a:cubicBezTo>
                  <a:lnTo>
                    <a:pt x="9219" y="856"/>
                  </a:lnTo>
                  <a:cubicBezTo>
                    <a:pt x="9292" y="911"/>
                    <a:pt x="9157" y="897"/>
                    <a:pt x="9139" y="921"/>
                  </a:cubicBezTo>
                  <a:cubicBezTo>
                    <a:pt x="9137" y="926"/>
                    <a:pt x="9134" y="928"/>
                    <a:pt x="9131" y="928"/>
                  </a:cubicBezTo>
                  <a:cubicBezTo>
                    <a:pt x="9123" y="928"/>
                    <a:pt x="9114" y="915"/>
                    <a:pt x="9101" y="915"/>
                  </a:cubicBezTo>
                  <a:cubicBezTo>
                    <a:pt x="9092" y="912"/>
                    <a:pt x="9083" y="911"/>
                    <a:pt x="9073" y="911"/>
                  </a:cubicBezTo>
                  <a:cubicBezTo>
                    <a:pt x="9055" y="911"/>
                    <a:pt x="9037" y="915"/>
                    <a:pt x="9018" y="915"/>
                  </a:cubicBezTo>
                  <a:cubicBezTo>
                    <a:pt x="8989" y="896"/>
                    <a:pt x="9013" y="894"/>
                    <a:pt x="9032" y="894"/>
                  </a:cubicBezTo>
                  <a:cubicBezTo>
                    <a:pt x="9038" y="894"/>
                    <a:pt x="9043" y="894"/>
                    <a:pt x="9046" y="894"/>
                  </a:cubicBezTo>
                  <a:cubicBezTo>
                    <a:pt x="9077" y="890"/>
                    <a:pt x="9108" y="886"/>
                    <a:pt x="9098" y="866"/>
                  </a:cubicBezTo>
                  <a:cubicBezTo>
                    <a:pt x="9098" y="852"/>
                    <a:pt x="9059" y="838"/>
                    <a:pt x="9083" y="821"/>
                  </a:cubicBezTo>
                  <a:lnTo>
                    <a:pt x="9083" y="821"/>
                  </a:lnTo>
                  <a:cubicBezTo>
                    <a:pt x="9097" y="823"/>
                    <a:pt x="9102" y="835"/>
                    <a:pt x="9116" y="835"/>
                  </a:cubicBezTo>
                  <a:cubicBezTo>
                    <a:pt x="9119" y="835"/>
                    <a:pt x="9124" y="834"/>
                    <a:pt x="9129" y="831"/>
                  </a:cubicBezTo>
                  <a:cubicBezTo>
                    <a:pt x="9146" y="827"/>
                    <a:pt x="9139" y="821"/>
                    <a:pt x="9139" y="811"/>
                  </a:cubicBezTo>
                  <a:cubicBezTo>
                    <a:pt x="9143" y="782"/>
                    <a:pt x="9083" y="765"/>
                    <a:pt x="9098" y="737"/>
                  </a:cubicBezTo>
                  <a:lnTo>
                    <a:pt x="9098" y="737"/>
                  </a:lnTo>
                  <a:cubicBezTo>
                    <a:pt x="9122" y="748"/>
                    <a:pt x="9146" y="748"/>
                    <a:pt x="9184" y="748"/>
                  </a:cubicBezTo>
                  <a:cubicBezTo>
                    <a:pt x="9250" y="741"/>
                    <a:pt x="9257" y="710"/>
                    <a:pt x="9292" y="692"/>
                  </a:cubicBezTo>
                  <a:cubicBezTo>
                    <a:pt x="9302" y="696"/>
                    <a:pt x="9317" y="699"/>
                    <a:pt x="9327" y="702"/>
                  </a:cubicBezTo>
                  <a:cubicBezTo>
                    <a:pt x="9337" y="706"/>
                    <a:pt x="9347" y="707"/>
                    <a:pt x="9356" y="707"/>
                  </a:cubicBezTo>
                  <a:cubicBezTo>
                    <a:pt x="9379" y="707"/>
                    <a:pt x="9398" y="699"/>
                    <a:pt x="9413" y="692"/>
                  </a:cubicBezTo>
                  <a:cubicBezTo>
                    <a:pt x="9431" y="682"/>
                    <a:pt x="9424" y="665"/>
                    <a:pt x="9389" y="661"/>
                  </a:cubicBezTo>
                  <a:cubicBezTo>
                    <a:pt x="9375" y="657"/>
                    <a:pt x="9362" y="651"/>
                    <a:pt x="9362" y="644"/>
                  </a:cubicBezTo>
                  <a:cubicBezTo>
                    <a:pt x="9384" y="640"/>
                    <a:pt x="9364" y="619"/>
                    <a:pt x="9396" y="619"/>
                  </a:cubicBezTo>
                  <a:cubicBezTo>
                    <a:pt x="9398" y="619"/>
                    <a:pt x="9400" y="619"/>
                    <a:pt x="9403" y="619"/>
                  </a:cubicBezTo>
                  <a:cubicBezTo>
                    <a:pt x="9424" y="625"/>
                    <a:pt x="9442" y="627"/>
                    <a:pt x="9457" y="627"/>
                  </a:cubicBezTo>
                  <a:cubicBezTo>
                    <a:pt x="9497" y="627"/>
                    <a:pt x="9520" y="610"/>
                    <a:pt x="9535" y="585"/>
                  </a:cubicBezTo>
                  <a:cubicBezTo>
                    <a:pt x="9512" y="585"/>
                    <a:pt x="9490" y="582"/>
                    <a:pt x="9468" y="582"/>
                  </a:cubicBezTo>
                  <a:cubicBezTo>
                    <a:pt x="9452" y="582"/>
                    <a:pt x="9436" y="584"/>
                    <a:pt x="9421" y="588"/>
                  </a:cubicBezTo>
                  <a:cubicBezTo>
                    <a:pt x="9377" y="594"/>
                    <a:pt x="9345" y="620"/>
                    <a:pt x="9294" y="620"/>
                  </a:cubicBezTo>
                  <a:cubicBezTo>
                    <a:pt x="9288" y="620"/>
                    <a:pt x="9281" y="620"/>
                    <a:pt x="9275" y="619"/>
                  </a:cubicBezTo>
                  <a:cubicBezTo>
                    <a:pt x="9264" y="612"/>
                    <a:pt x="9264" y="606"/>
                    <a:pt x="9264" y="602"/>
                  </a:cubicBezTo>
                  <a:cubicBezTo>
                    <a:pt x="9275" y="598"/>
                    <a:pt x="9288" y="592"/>
                    <a:pt x="9285" y="585"/>
                  </a:cubicBezTo>
                  <a:cubicBezTo>
                    <a:pt x="9285" y="582"/>
                    <a:pt x="9275" y="577"/>
                    <a:pt x="9263" y="577"/>
                  </a:cubicBezTo>
                  <a:cubicBezTo>
                    <a:pt x="9260" y="577"/>
                    <a:pt x="9257" y="577"/>
                    <a:pt x="9254" y="578"/>
                  </a:cubicBezTo>
                  <a:cubicBezTo>
                    <a:pt x="9237" y="582"/>
                    <a:pt x="9216" y="588"/>
                    <a:pt x="9198" y="588"/>
                  </a:cubicBezTo>
                  <a:cubicBezTo>
                    <a:pt x="9181" y="587"/>
                    <a:pt x="9167" y="586"/>
                    <a:pt x="9157" y="586"/>
                  </a:cubicBezTo>
                  <a:cubicBezTo>
                    <a:pt x="9105" y="586"/>
                    <a:pt x="9140" y="606"/>
                    <a:pt x="9160" y="627"/>
                  </a:cubicBezTo>
                  <a:cubicBezTo>
                    <a:pt x="9163" y="640"/>
                    <a:pt x="9233" y="627"/>
                    <a:pt x="9208" y="654"/>
                  </a:cubicBezTo>
                  <a:cubicBezTo>
                    <a:pt x="9192" y="654"/>
                    <a:pt x="9182" y="641"/>
                    <a:pt x="9165" y="641"/>
                  </a:cubicBezTo>
                  <a:cubicBezTo>
                    <a:pt x="9161" y="641"/>
                    <a:pt x="9156" y="642"/>
                    <a:pt x="9150" y="644"/>
                  </a:cubicBezTo>
                  <a:cubicBezTo>
                    <a:pt x="9139" y="644"/>
                    <a:pt x="9133" y="647"/>
                    <a:pt x="9125" y="647"/>
                  </a:cubicBezTo>
                  <a:cubicBezTo>
                    <a:pt x="9106" y="643"/>
                    <a:pt x="9088" y="641"/>
                    <a:pt x="9072" y="641"/>
                  </a:cubicBezTo>
                  <a:cubicBezTo>
                    <a:pt x="9021" y="641"/>
                    <a:pt x="8985" y="660"/>
                    <a:pt x="8959" y="689"/>
                  </a:cubicBezTo>
                  <a:cubicBezTo>
                    <a:pt x="8954" y="694"/>
                    <a:pt x="8948" y="696"/>
                    <a:pt x="8941" y="696"/>
                  </a:cubicBezTo>
                  <a:cubicBezTo>
                    <a:pt x="8935" y="696"/>
                    <a:pt x="8928" y="694"/>
                    <a:pt x="8921" y="692"/>
                  </a:cubicBezTo>
                  <a:lnTo>
                    <a:pt x="8907" y="692"/>
                  </a:lnTo>
                  <a:cubicBezTo>
                    <a:pt x="8900" y="689"/>
                    <a:pt x="8893" y="682"/>
                    <a:pt x="8886" y="678"/>
                  </a:cubicBezTo>
                  <a:cubicBezTo>
                    <a:pt x="8883" y="668"/>
                    <a:pt x="8883" y="657"/>
                    <a:pt x="8879" y="647"/>
                  </a:cubicBezTo>
                  <a:cubicBezTo>
                    <a:pt x="8879" y="647"/>
                    <a:pt x="8878" y="647"/>
                    <a:pt x="8877" y="647"/>
                  </a:cubicBezTo>
                  <a:cubicBezTo>
                    <a:pt x="8860" y="647"/>
                    <a:pt x="8846" y="666"/>
                    <a:pt x="8832" y="666"/>
                  </a:cubicBezTo>
                  <a:cubicBezTo>
                    <a:pt x="8825" y="666"/>
                    <a:pt x="8819" y="662"/>
                    <a:pt x="8813" y="651"/>
                  </a:cubicBezTo>
                  <a:cubicBezTo>
                    <a:pt x="8806" y="633"/>
                    <a:pt x="8830" y="619"/>
                    <a:pt x="8771" y="616"/>
                  </a:cubicBezTo>
                  <a:cubicBezTo>
                    <a:pt x="8759" y="615"/>
                    <a:pt x="8748" y="614"/>
                    <a:pt x="8737" y="614"/>
                  </a:cubicBezTo>
                  <a:cubicBezTo>
                    <a:pt x="8709" y="614"/>
                    <a:pt x="8686" y="619"/>
                    <a:pt x="8671" y="637"/>
                  </a:cubicBezTo>
                  <a:cubicBezTo>
                    <a:pt x="8755" y="644"/>
                    <a:pt x="8782" y="682"/>
                    <a:pt x="8820" y="710"/>
                  </a:cubicBezTo>
                  <a:cubicBezTo>
                    <a:pt x="8785" y="748"/>
                    <a:pt x="8709" y="765"/>
                    <a:pt x="8671" y="800"/>
                  </a:cubicBezTo>
                  <a:cubicBezTo>
                    <a:pt x="8664" y="806"/>
                    <a:pt x="8643" y="811"/>
                    <a:pt x="8654" y="821"/>
                  </a:cubicBezTo>
                  <a:cubicBezTo>
                    <a:pt x="8658" y="824"/>
                    <a:pt x="8664" y="825"/>
                    <a:pt x="8669" y="825"/>
                  </a:cubicBezTo>
                  <a:cubicBezTo>
                    <a:pt x="8681" y="825"/>
                    <a:pt x="8694" y="821"/>
                    <a:pt x="8705" y="821"/>
                  </a:cubicBezTo>
                  <a:cubicBezTo>
                    <a:pt x="8709" y="824"/>
                    <a:pt x="8709" y="827"/>
                    <a:pt x="8713" y="831"/>
                  </a:cubicBezTo>
                  <a:cubicBezTo>
                    <a:pt x="8713" y="835"/>
                    <a:pt x="8709" y="835"/>
                    <a:pt x="8709" y="838"/>
                  </a:cubicBezTo>
                  <a:cubicBezTo>
                    <a:pt x="8705" y="838"/>
                    <a:pt x="8700" y="838"/>
                    <a:pt x="8696" y="838"/>
                  </a:cubicBezTo>
                  <a:cubicBezTo>
                    <a:pt x="8613" y="838"/>
                    <a:pt x="8553" y="869"/>
                    <a:pt x="8480" y="880"/>
                  </a:cubicBezTo>
                  <a:cubicBezTo>
                    <a:pt x="8472" y="881"/>
                    <a:pt x="8464" y="882"/>
                    <a:pt x="8456" y="882"/>
                  </a:cubicBezTo>
                  <a:cubicBezTo>
                    <a:pt x="8415" y="882"/>
                    <a:pt x="8381" y="865"/>
                    <a:pt x="8340" y="865"/>
                  </a:cubicBezTo>
                  <a:cubicBezTo>
                    <a:pt x="8335" y="865"/>
                    <a:pt x="8330" y="865"/>
                    <a:pt x="8324" y="866"/>
                  </a:cubicBezTo>
                  <a:cubicBezTo>
                    <a:pt x="8322" y="865"/>
                    <a:pt x="8321" y="865"/>
                    <a:pt x="8320" y="865"/>
                  </a:cubicBezTo>
                  <a:cubicBezTo>
                    <a:pt x="8303" y="865"/>
                    <a:pt x="8310" y="883"/>
                    <a:pt x="8288" y="883"/>
                  </a:cubicBezTo>
                  <a:cubicBezTo>
                    <a:pt x="8286" y="883"/>
                    <a:pt x="8284" y="883"/>
                    <a:pt x="8282" y="883"/>
                  </a:cubicBezTo>
                  <a:cubicBezTo>
                    <a:pt x="8274" y="882"/>
                    <a:pt x="8267" y="882"/>
                    <a:pt x="8261" y="882"/>
                  </a:cubicBezTo>
                  <a:cubicBezTo>
                    <a:pt x="8223" y="882"/>
                    <a:pt x="8242" y="900"/>
                    <a:pt x="8251" y="915"/>
                  </a:cubicBezTo>
                  <a:cubicBezTo>
                    <a:pt x="8243" y="919"/>
                    <a:pt x="8236" y="921"/>
                    <a:pt x="8227" y="921"/>
                  </a:cubicBezTo>
                  <a:cubicBezTo>
                    <a:pt x="8209" y="921"/>
                    <a:pt x="8190" y="913"/>
                    <a:pt x="8171" y="913"/>
                  </a:cubicBezTo>
                  <a:cubicBezTo>
                    <a:pt x="8166" y="913"/>
                    <a:pt x="8162" y="914"/>
                    <a:pt x="8158" y="915"/>
                  </a:cubicBezTo>
                  <a:cubicBezTo>
                    <a:pt x="8105" y="911"/>
                    <a:pt x="8119" y="890"/>
                    <a:pt x="8105" y="873"/>
                  </a:cubicBezTo>
                  <a:cubicBezTo>
                    <a:pt x="8091" y="854"/>
                    <a:pt x="8069" y="848"/>
                    <a:pt x="8042" y="848"/>
                  </a:cubicBezTo>
                  <a:cubicBezTo>
                    <a:pt x="8028" y="848"/>
                    <a:pt x="8013" y="850"/>
                    <a:pt x="7998" y="852"/>
                  </a:cubicBezTo>
                  <a:cubicBezTo>
                    <a:pt x="7974" y="838"/>
                    <a:pt x="7984" y="821"/>
                    <a:pt x="7977" y="803"/>
                  </a:cubicBezTo>
                  <a:cubicBezTo>
                    <a:pt x="7984" y="796"/>
                    <a:pt x="8005" y="786"/>
                    <a:pt x="7980" y="779"/>
                  </a:cubicBezTo>
                  <a:cubicBezTo>
                    <a:pt x="7963" y="762"/>
                    <a:pt x="7948" y="742"/>
                    <a:pt x="7917" y="742"/>
                  </a:cubicBezTo>
                  <a:cubicBezTo>
                    <a:pt x="7903" y="742"/>
                    <a:pt x="7887" y="745"/>
                    <a:pt x="7866" y="755"/>
                  </a:cubicBezTo>
                  <a:cubicBezTo>
                    <a:pt x="7824" y="744"/>
                    <a:pt x="7842" y="737"/>
                    <a:pt x="7866" y="727"/>
                  </a:cubicBezTo>
                  <a:cubicBezTo>
                    <a:pt x="7918" y="707"/>
                    <a:pt x="7887" y="696"/>
                    <a:pt x="7845" y="686"/>
                  </a:cubicBezTo>
                  <a:cubicBezTo>
                    <a:pt x="7833" y="685"/>
                    <a:pt x="7820" y="684"/>
                    <a:pt x="7808" y="684"/>
                  </a:cubicBezTo>
                  <a:cubicBezTo>
                    <a:pt x="7744" y="684"/>
                    <a:pt x="7696" y="701"/>
                    <a:pt x="7675" y="731"/>
                  </a:cubicBezTo>
                  <a:cubicBezTo>
                    <a:pt x="7666" y="743"/>
                    <a:pt x="7662" y="759"/>
                    <a:pt x="7634" y="759"/>
                  </a:cubicBezTo>
                  <a:cubicBezTo>
                    <a:pt x="7632" y="759"/>
                    <a:pt x="7629" y="758"/>
                    <a:pt x="7626" y="758"/>
                  </a:cubicBezTo>
                  <a:cubicBezTo>
                    <a:pt x="7605" y="756"/>
                    <a:pt x="7585" y="756"/>
                    <a:pt x="7565" y="756"/>
                  </a:cubicBezTo>
                  <a:cubicBezTo>
                    <a:pt x="7512" y="756"/>
                    <a:pt x="7461" y="761"/>
                    <a:pt x="7411" y="769"/>
                  </a:cubicBezTo>
                  <a:cubicBezTo>
                    <a:pt x="7418" y="748"/>
                    <a:pt x="7401" y="746"/>
                    <a:pt x="7382" y="746"/>
                  </a:cubicBezTo>
                  <a:cubicBezTo>
                    <a:pt x="7376" y="746"/>
                    <a:pt x="7370" y="746"/>
                    <a:pt x="7365" y="746"/>
                  </a:cubicBezTo>
                  <a:cubicBezTo>
                    <a:pt x="7358" y="746"/>
                    <a:pt x="7351" y="746"/>
                    <a:pt x="7346" y="744"/>
                  </a:cubicBezTo>
                  <a:cubicBezTo>
                    <a:pt x="7338" y="710"/>
                    <a:pt x="7325" y="696"/>
                    <a:pt x="7291" y="696"/>
                  </a:cubicBezTo>
                  <a:cubicBezTo>
                    <a:pt x="7277" y="696"/>
                    <a:pt x="7260" y="699"/>
                    <a:pt x="7238" y="702"/>
                  </a:cubicBezTo>
                  <a:cubicBezTo>
                    <a:pt x="7210" y="686"/>
                    <a:pt x="7173" y="686"/>
                    <a:pt x="7134" y="678"/>
                  </a:cubicBezTo>
                  <a:cubicBezTo>
                    <a:pt x="7108" y="675"/>
                    <a:pt x="7082" y="670"/>
                    <a:pt x="7056" y="670"/>
                  </a:cubicBezTo>
                  <a:cubicBezTo>
                    <a:pt x="7034" y="670"/>
                    <a:pt x="7012" y="674"/>
                    <a:pt x="6992" y="686"/>
                  </a:cubicBezTo>
                  <a:cubicBezTo>
                    <a:pt x="6981" y="689"/>
                    <a:pt x="6971" y="692"/>
                    <a:pt x="6960" y="696"/>
                  </a:cubicBezTo>
                  <a:cubicBezTo>
                    <a:pt x="6958" y="696"/>
                    <a:pt x="6956" y="696"/>
                    <a:pt x="6955" y="696"/>
                  </a:cubicBezTo>
                  <a:cubicBezTo>
                    <a:pt x="6918" y="696"/>
                    <a:pt x="6889" y="719"/>
                    <a:pt x="6851" y="719"/>
                  </a:cubicBezTo>
                  <a:cubicBezTo>
                    <a:pt x="6839" y="719"/>
                    <a:pt x="6826" y="716"/>
                    <a:pt x="6811" y="710"/>
                  </a:cubicBezTo>
                  <a:cubicBezTo>
                    <a:pt x="6782" y="702"/>
                    <a:pt x="6753" y="699"/>
                    <a:pt x="6725" y="699"/>
                  </a:cubicBezTo>
                  <a:cubicBezTo>
                    <a:pt x="6681" y="699"/>
                    <a:pt x="6637" y="705"/>
                    <a:pt x="6593" y="710"/>
                  </a:cubicBezTo>
                  <a:cubicBezTo>
                    <a:pt x="6579" y="710"/>
                    <a:pt x="6579" y="717"/>
                    <a:pt x="6582" y="723"/>
                  </a:cubicBezTo>
                  <a:cubicBezTo>
                    <a:pt x="6585" y="727"/>
                    <a:pt x="6596" y="734"/>
                    <a:pt x="6603" y="734"/>
                  </a:cubicBezTo>
                  <a:cubicBezTo>
                    <a:pt x="6616" y="724"/>
                    <a:pt x="6628" y="721"/>
                    <a:pt x="6640" y="721"/>
                  </a:cubicBezTo>
                  <a:cubicBezTo>
                    <a:pt x="6664" y="721"/>
                    <a:pt x="6685" y="734"/>
                    <a:pt x="6709" y="734"/>
                  </a:cubicBezTo>
                  <a:cubicBezTo>
                    <a:pt x="6711" y="734"/>
                    <a:pt x="6713" y="734"/>
                    <a:pt x="6715" y="734"/>
                  </a:cubicBezTo>
                  <a:cubicBezTo>
                    <a:pt x="6731" y="748"/>
                    <a:pt x="6787" y="762"/>
                    <a:pt x="6756" y="776"/>
                  </a:cubicBezTo>
                  <a:cubicBezTo>
                    <a:pt x="6676" y="817"/>
                    <a:pt x="6763" y="811"/>
                    <a:pt x="6794" y="821"/>
                  </a:cubicBezTo>
                  <a:cubicBezTo>
                    <a:pt x="6798" y="827"/>
                    <a:pt x="6804" y="835"/>
                    <a:pt x="6801" y="838"/>
                  </a:cubicBezTo>
                  <a:cubicBezTo>
                    <a:pt x="6790" y="848"/>
                    <a:pt x="6777" y="859"/>
                    <a:pt x="6811" y="862"/>
                  </a:cubicBezTo>
                  <a:cubicBezTo>
                    <a:pt x="6816" y="863"/>
                    <a:pt x="6820" y="863"/>
                    <a:pt x="6824" y="863"/>
                  </a:cubicBezTo>
                  <a:cubicBezTo>
                    <a:pt x="6845" y="863"/>
                    <a:pt x="6856" y="856"/>
                    <a:pt x="6856" y="841"/>
                  </a:cubicBezTo>
                  <a:cubicBezTo>
                    <a:pt x="6856" y="835"/>
                    <a:pt x="6860" y="827"/>
                    <a:pt x="6860" y="821"/>
                  </a:cubicBezTo>
                  <a:cubicBezTo>
                    <a:pt x="6891" y="821"/>
                    <a:pt x="6919" y="821"/>
                    <a:pt x="6947" y="824"/>
                  </a:cubicBezTo>
                  <a:cubicBezTo>
                    <a:pt x="7009" y="831"/>
                    <a:pt x="7016" y="848"/>
                    <a:pt x="6971" y="869"/>
                  </a:cubicBezTo>
                  <a:cubicBezTo>
                    <a:pt x="6912" y="897"/>
                    <a:pt x="6936" y="928"/>
                    <a:pt x="6957" y="956"/>
                  </a:cubicBezTo>
                  <a:cubicBezTo>
                    <a:pt x="6974" y="970"/>
                    <a:pt x="7016" y="970"/>
                    <a:pt x="7006" y="990"/>
                  </a:cubicBezTo>
                  <a:cubicBezTo>
                    <a:pt x="6998" y="998"/>
                    <a:pt x="7006" y="1011"/>
                    <a:pt x="6978" y="1011"/>
                  </a:cubicBezTo>
                  <a:cubicBezTo>
                    <a:pt x="6973" y="1011"/>
                    <a:pt x="6968" y="1011"/>
                    <a:pt x="6963" y="1011"/>
                  </a:cubicBezTo>
                  <a:cubicBezTo>
                    <a:pt x="6913" y="1011"/>
                    <a:pt x="6904" y="1027"/>
                    <a:pt x="6933" y="1050"/>
                  </a:cubicBezTo>
                  <a:cubicBezTo>
                    <a:pt x="6953" y="1067"/>
                    <a:pt x="6935" y="1075"/>
                    <a:pt x="6914" y="1075"/>
                  </a:cubicBezTo>
                  <a:cubicBezTo>
                    <a:pt x="6910" y="1075"/>
                    <a:pt x="6906" y="1074"/>
                    <a:pt x="6902" y="1074"/>
                  </a:cubicBezTo>
                  <a:cubicBezTo>
                    <a:pt x="6886" y="1069"/>
                    <a:pt x="6871" y="1068"/>
                    <a:pt x="6857" y="1068"/>
                  </a:cubicBezTo>
                  <a:cubicBezTo>
                    <a:pt x="6826" y="1068"/>
                    <a:pt x="6797" y="1075"/>
                    <a:pt x="6766" y="1077"/>
                  </a:cubicBezTo>
                  <a:cubicBezTo>
                    <a:pt x="6763" y="1077"/>
                    <a:pt x="6763" y="1074"/>
                    <a:pt x="6763" y="1074"/>
                  </a:cubicBezTo>
                  <a:cubicBezTo>
                    <a:pt x="6742" y="1050"/>
                    <a:pt x="6731" y="1029"/>
                    <a:pt x="6773" y="1005"/>
                  </a:cubicBezTo>
                  <a:cubicBezTo>
                    <a:pt x="6784" y="1001"/>
                    <a:pt x="6787" y="990"/>
                    <a:pt x="6780" y="984"/>
                  </a:cubicBezTo>
                  <a:cubicBezTo>
                    <a:pt x="6766" y="973"/>
                    <a:pt x="6749" y="973"/>
                    <a:pt x="6728" y="973"/>
                  </a:cubicBezTo>
                  <a:cubicBezTo>
                    <a:pt x="6715" y="973"/>
                    <a:pt x="6706" y="981"/>
                    <a:pt x="6694" y="981"/>
                  </a:cubicBezTo>
                  <a:cubicBezTo>
                    <a:pt x="6690" y="981"/>
                    <a:pt x="6685" y="980"/>
                    <a:pt x="6680" y="977"/>
                  </a:cubicBezTo>
                  <a:cubicBezTo>
                    <a:pt x="6686" y="963"/>
                    <a:pt x="6742" y="966"/>
                    <a:pt x="6731" y="949"/>
                  </a:cubicBezTo>
                  <a:cubicBezTo>
                    <a:pt x="6725" y="936"/>
                    <a:pt x="6704" y="921"/>
                    <a:pt x="6676" y="921"/>
                  </a:cubicBezTo>
                  <a:cubicBezTo>
                    <a:pt x="6672" y="922"/>
                    <a:pt x="6668" y="922"/>
                    <a:pt x="6665" y="922"/>
                  </a:cubicBezTo>
                  <a:cubicBezTo>
                    <a:pt x="6612" y="922"/>
                    <a:pt x="6620" y="899"/>
                    <a:pt x="6617" y="880"/>
                  </a:cubicBezTo>
                  <a:lnTo>
                    <a:pt x="6617" y="856"/>
                  </a:lnTo>
                  <a:cubicBezTo>
                    <a:pt x="6631" y="831"/>
                    <a:pt x="6585" y="814"/>
                    <a:pt x="6596" y="790"/>
                  </a:cubicBezTo>
                  <a:cubicBezTo>
                    <a:pt x="6600" y="783"/>
                    <a:pt x="6591" y="780"/>
                    <a:pt x="6582" y="780"/>
                  </a:cubicBezTo>
                  <a:cubicBezTo>
                    <a:pt x="6572" y="780"/>
                    <a:pt x="6561" y="782"/>
                    <a:pt x="6558" y="786"/>
                  </a:cubicBezTo>
                  <a:cubicBezTo>
                    <a:pt x="6543" y="797"/>
                    <a:pt x="6530" y="805"/>
                    <a:pt x="6516" y="805"/>
                  </a:cubicBezTo>
                  <a:cubicBezTo>
                    <a:pt x="6504" y="805"/>
                    <a:pt x="6491" y="800"/>
                    <a:pt x="6475" y="790"/>
                  </a:cubicBezTo>
                  <a:cubicBezTo>
                    <a:pt x="6468" y="786"/>
                    <a:pt x="6453" y="784"/>
                    <a:pt x="6438" y="784"/>
                  </a:cubicBezTo>
                  <a:cubicBezTo>
                    <a:pt x="6420" y="784"/>
                    <a:pt x="6401" y="787"/>
                    <a:pt x="6391" y="796"/>
                  </a:cubicBezTo>
                  <a:cubicBezTo>
                    <a:pt x="6377" y="817"/>
                    <a:pt x="6416" y="817"/>
                    <a:pt x="6440" y="824"/>
                  </a:cubicBezTo>
                  <a:cubicBezTo>
                    <a:pt x="6444" y="824"/>
                    <a:pt x="6451" y="827"/>
                    <a:pt x="6454" y="827"/>
                  </a:cubicBezTo>
                  <a:cubicBezTo>
                    <a:pt x="6423" y="838"/>
                    <a:pt x="6451" y="845"/>
                    <a:pt x="6457" y="852"/>
                  </a:cubicBezTo>
                  <a:cubicBezTo>
                    <a:pt x="6419" y="873"/>
                    <a:pt x="6361" y="876"/>
                    <a:pt x="6357" y="904"/>
                  </a:cubicBezTo>
                  <a:cubicBezTo>
                    <a:pt x="6294" y="901"/>
                    <a:pt x="6326" y="869"/>
                    <a:pt x="6305" y="852"/>
                  </a:cubicBezTo>
                  <a:lnTo>
                    <a:pt x="6305" y="852"/>
                  </a:lnTo>
                  <a:cubicBezTo>
                    <a:pt x="6282" y="859"/>
                    <a:pt x="6299" y="880"/>
                    <a:pt x="6264" y="880"/>
                  </a:cubicBezTo>
                  <a:cubicBezTo>
                    <a:pt x="6262" y="880"/>
                    <a:pt x="6259" y="880"/>
                    <a:pt x="6257" y="880"/>
                  </a:cubicBezTo>
                  <a:cubicBezTo>
                    <a:pt x="6284" y="848"/>
                    <a:pt x="6246" y="845"/>
                    <a:pt x="6201" y="845"/>
                  </a:cubicBezTo>
                  <a:cubicBezTo>
                    <a:pt x="6142" y="845"/>
                    <a:pt x="6090" y="856"/>
                    <a:pt x="6058" y="880"/>
                  </a:cubicBezTo>
                  <a:cubicBezTo>
                    <a:pt x="6045" y="892"/>
                    <a:pt x="6029" y="898"/>
                    <a:pt x="6013" y="898"/>
                  </a:cubicBezTo>
                  <a:cubicBezTo>
                    <a:pt x="6001" y="898"/>
                    <a:pt x="5989" y="894"/>
                    <a:pt x="5978" y="886"/>
                  </a:cubicBezTo>
                  <a:cubicBezTo>
                    <a:pt x="5960" y="875"/>
                    <a:pt x="5940" y="869"/>
                    <a:pt x="5916" y="869"/>
                  </a:cubicBezTo>
                  <a:cubicBezTo>
                    <a:pt x="5904" y="869"/>
                    <a:pt x="5891" y="871"/>
                    <a:pt x="5878" y="873"/>
                  </a:cubicBezTo>
                  <a:cubicBezTo>
                    <a:pt x="5873" y="874"/>
                    <a:pt x="5868" y="874"/>
                    <a:pt x="5864" y="874"/>
                  </a:cubicBezTo>
                  <a:cubicBezTo>
                    <a:pt x="5823" y="874"/>
                    <a:pt x="5824" y="847"/>
                    <a:pt x="5802" y="841"/>
                  </a:cubicBezTo>
                  <a:cubicBezTo>
                    <a:pt x="5784" y="835"/>
                    <a:pt x="5805" y="817"/>
                    <a:pt x="5829" y="814"/>
                  </a:cubicBezTo>
                  <a:cubicBezTo>
                    <a:pt x="5854" y="806"/>
                    <a:pt x="5882" y="800"/>
                    <a:pt x="5857" y="786"/>
                  </a:cubicBezTo>
                  <a:cubicBezTo>
                    <a:pt x="5847" y="781"/>
                    <a:pt x="5835" y="778"/>
                    <a:pt x="5824" y="778"/>
                  </a:cubicBezTo>
                  <a:cubicBezTo>
                    <a:pt x="5813" y="778"/>
                    <a:pt x="5802" y="781"/>
                    <a:pt x="5791" y="786"/>
                  </a:cubicBezTo>
                  <a:cubicBezTo>
                    <a:pt x="5757" y="803"/>
                    <a:pt x="5698" y="814"/>
                    <a:pt x="5715" y="848"/>
                  </a:cubicBezTo>
                  <a:cubicBezTo>
                    <a:pt x="5719" y="852"/>
                    <a:pt x="5719" y="862"/>
                    <a:pt x="5705" y="862"/>
                  </a:cubicBezTo>
                  <a:cubicBezTo>
                    <a:pt x="5695" y="862"/>
                    <a:pt x="5677" y="859"/>
                    <a:pt x="5680" y="856"/>
                  </a:cubicBezTo>
                  <a:cubicBezTo>
                    <a:pt x="5687" y="838"/>
                    <a:pt x="5645" y="821"/>
                    <a:pt x="5684" y="803"/>
                  </a:cubicBezTo>
                  <a:cubicBezTo>
                    <a:pt x="5695" y="800"/>
                    <a:pt x="5701" y="796"/>
                    <a:pt x="5690" y="793"/>
                  </a:cubicBezTo>
                  <a:cubicBezTo>
                    <a:pt x="5673" y="788"/>
                    <a:pt x="5654" y="786"/>
                    <a:pt x="5635" y="786"/>
                  </a:cubicBezTo>
                  <a:cubicBezTo>
                    <a:pt x="5616" y="786"/>
                    <a:pt x="5597" y="788"/>
                    <a:pt x="5580" y="790"/>
                  </a:cubicBezTo>
                  <a:cubicBezTo>
                    <a:pt x="5549" y="793"/>
                    <a:pt x="5552" y="806"/>
                    <a:pt x="5559" y="821"/>
                  </a:cubicBezTo>
                  <a:cubicBezTo>
                    <a:pt x="5562" y="835"/>
                    <a:pt x="5576" y="859"/>
                    <a:pt x="5541" y="859"/>
                  </a:cubicBezTo>
                  <a:cubicBezTo>
                    <a:pt x="5490" y="859"/>
                    <a:pt x="5455" y="876"/>
                    <a:pt x="5406" y="876"/>
                  </a:cubicBezTo>
                  <a:cubicBezTo>
                    <a:pt x="5402" y="877"/>
                    <a:pt x="5397" y="877"/>
                    <a:pt x="5392" y="877"/>
                  </a:cubicBezTo>
                  <a:cubicBezTo>
                    <a:pt x="5349" y="877"/>
                    <a:pt x="5310" y="863"/>
                    <a:pt x="5323" y="838"/>
                  </a:cubicBezTo>
                  <a:cubicBezTo>
                    <a:pt x="5344" y="786"/>
                    <a:pt x="5282" y="776"/>
                    <a:pt x="5222" y="762"/>
                  </a:cubicBezTo>
                  <a:cubicBezTo>
                    <a:pt x="5205" y="762"/>
                    <a:pt x="5202" y="750"/>
                    <a:pt x="5184" y="750"/>
                  </a:cubicBezTo>
                  <a:cubicBezTo>
                    <a:pt x="5180" y="750"/>
                    <a:pt x="5176" y="750"/>
                    <a:pt x="5170" y="752"/>
                  </a:cubicBezTo>
                  <a:cubicBezTo>
                    <a:pt x="5195" y="772"/>
                    <a:pt x="5163" y="782"/>
                    <a:pt x="5143" y="796"/>
                  </a:cubicBezTo>
                  <a:cubicBezTo>
                    <a:pt x="5098" y="787"/>
                    <a:pt x="5053" y="777"/>
                    <a:pt x="5010" y="777"/>
                  </a:cubicBezTo>
                  <a:cubicBezTo>
                    <a:pt x="4975" y="777"/>
                    <a:pt x="4942" y="783"/>
                    <a:pt x="4910" y="800"/>
                  </a:cubicBezTo>
                  <a:cubicBezTo>
                    <a:pt x="4904" y="803"/>
                    <a:pt x="4895" y="804"/>
                    <a:pt x="4888" y="804"/>
                  </a:cubicBezTo>
                  <a:cubicBezTo>
                    <a:pt x="4878" y="804"/>
                    <a:pt x="4869" y="802"/>
                    <a:pt x="4865" y="796"/>
                  </a:cubicBezTo>
                  <a:cubicBezTo>
                    <a:pt x="4827" y="752"/>
                    <a:pt x="4726" y="752"/>
                    <a:pt x="4657" y="717"/>
                  </a:cubicBezTo>
                  <a:lnTo>
                    <a:pt x="4657" y="717"/>
                  </a:lnTo>
                  <a:cubicBezTo>
                    <a:pt x="4667" y="752"/>
                    <a:pt x="4737" y="765"/>
                    <a:pt x="4695" y="796"/>
                  </a:cubicBezTo>
                  <a:cubicBezTo>
                    <a:pt x="4683" y="794"/>
                    <a:pt x="4686" y="774"/>
                    <a:pt x="4672" y="774"/>
                  </a:cubicBezTo>
                  <a:cubicBezTo>
                    <a:pt x="4665" y="774"/>
                    <a:pt x="4656" y="778"/>
                    <a:pt x="4640" y="790"/>
                  </a:cubicBezTo>
                  <a:cubicBezTo>
                    <a:pt x="4601" y="817"/>
                    <a:pt x="4525" y="838"/>
                    <a:pt x="4459" y="845"/>
                  </a:cubicBezTo>
                  <a:cubicBezTo>
                    <a:pt x="4379" y="848"/>
                    <a:pt x="4386" y="862"/>
                    <a:pt x="4411" y="890"/>
                  </a:cubicBezTo>
                  <a:cubicBezTo>
                    <a:pt x="4405" y="889"/>
                    <a:pt x="4400" y="889"/>
                    <a:pt x="4396" y="889"/>
                  </a:cubicBezTo>
                  <a:cubicBezTo>
                    <a:pt x="4344" y="889"/>
                    <a:pt x="4335" y="906"/>
                    <a:pt x="4313" y="936"/>
                  </a:cubicBezTo>
                  <a:cubicBezTo>
                    <a:pt x="4286" y="970"/>
                    <a:pt x="4345" y="977"/>
                    <a:pt x="4362" y="994"/>
                  </a:cubicBezTo>
                  <a:cubicBezTo>
                    <a:pt x="4372" y="1008"/>
                    <a:pt x="4398" y="1016"/>
                    <a:pt x="4427" y="1016"/>
                  </a:cubicBezTo>
                  <a:cubicBezTo>
                    <a:pt x="4440" y="1016"/>
                    <a:pt x="4454" y="1015"/>
                    <a:pt x="4466" y="1011"/>
                  </a:cubicBezTo>
                  <a:cubicBezTo>
                    <a:pt x="4482" y="1009"/>
                    <a:pt x="4495" y="1007"/>
                    <a:pt x="4505" y="1007"/>
                  </a:cubicBezTo>
                  <a:cubicBezTo>
                    <a:pt x="4545" y="1007"/>
                    <a:pt x="4556" y="1025"/>
                    <a:pt x="4556" y="1050"/>
                  </a:cubicBezTo>
                  <a:cubicBezTo>
                    <a:pt x="4544" y="1062"/>
                    <a:pt x="4529" y="1066"/>
                    <a:pt x="4513" y="1066"/>
                  </a:cubicBezTo>
                  <a:cubicBezTo>
                    <a:pt x="4497" y="1066"/>
                    <a:pt x="4482" y="1062"/>
                    <a:pt x="4470" y="1056"/>
                  </a:cubicBezTo>
                  <a:cubicBezTo>
                    <a:pt x="4436" y="1041"/>
                    <a:pt x="4404" y="1029"/>
                    <a:pt x="4370" y="1029"/>
                  </a:cubicBezTo>
                  <a:cubicBezTo>
                    <a:pt x="4348" y="1029"/>
                    <a:pt x="4325" y="1034"/>
                    <a:pt x="4300" y="1046"/>
                  </a:cubicBezTo>
                  <a:cubicBezTo>
                    <a:pt x="4298" y="1047"/>
                    <a:pt x="4296" y="1048"/>
                    <a:pt x="4294" y="1048"/>
                  </a:cubicBezTo>
                  <a:cubicBezTo>
                    <a:pt x="4289" y="1048"/>
                    <a:pt x="4283" y="1046"/>
                    <a:pt x="4279" y="1046"/>
                  </a:cubicBezTo>
                  <a:cubicBezTo>
                    <a:pt x="4273" y="1045"/>
                    <a:pt x="4261" y="1044"/>
                    <a:pt x="4245" y="1044"/>
                  </a:cubicBezTo>
                  <a:cubicBezTo>
                    <a:pt x="4176" y="1044"/>
                    <a:pt x="4035" y="1054"/>
                    <a:pt x="4004" y="1060"/>
                  </a:cubicBezTo>
                  <a:cubicBezTo>
                    <a:pt x="4001" y="1064"/>
                    <a:pt x="3998" y="1067"/>
                    <a:pt x="3994" y="1067"/>
                  </a:cubicBezTo>
                  <a:cubicBezTo>
                    <a:pt x="4050" y="1074"/>
                    <a:pt x="4046" y="1095"/>
                    <a:pt x="4046" y="1115"/>
                  </a:cubicBezTo>
                  <a:cubicBezTo>
                    <a:pt x="4050" y="1123"/>
                    <a:pt x="4057" y="1126"/>
                    <a:pt x="4071" y="1126"/>
                  </a:cubicBezTo>
                  <a:lnTo>
                    <a:pt x="4119" y="1126"/>
                  </a:lnTo>
                  <a:cubicBezTo>
                    <a:pt x="4146" y="1132"/>
                    <a:pt x="4173" y="1134"/>
                    <a:pt x="4200" y="1134"/>
                  </a:cubicBezTo>
                  <a:cubicBezTo>
                    <a:pt x="4239" y="1134"/>
                    <a:pt x="4277" y="1129"/>
                    <a:pt x="4313" y="1119"/>
                  </a:cubicBezTo>
                  <a:cubicBezTo>
                    <a:pt x="4324" y="1115"/>
                    <a:pt x="4342" y="1119"/>
                    <a:pt x="4337" y="1109"/>
                  </a:cubicBezTo>
                  <a:cubicBezTo>
                    <a:pt x="4337" y="1101"/>
                    <a:pt x="4330" y="1095"/>
                    <a:pt x="4320" y="1095"/>
                  </a:cubicBezTo>
                  <a:cubicBezTo>
                    <a:pt x="4316" y="1095"/>
                    <a:pt x="4311" y="1096"/>
                    <a:pt x="4307" y="1098"/>
                  </a:cubicBezTo>
                  <a:cubicBezTo>
                    <a:pt x="4294" y="1102"/>
                    <a:pt x="4285" y="1103"/>
                    <a:pt x="4280" y="1103"/>
                  </a:cubicBezTo>
                  <a:cubicBezTo>
                    <a:pt x="4267" y="1103"/>
                    <a:pt x="4277" y="1092"/>
                    <a:pt x="4282" y="1085"/>
                  </a:cubicBezTo>
                  <a:cubicBezTo>
                    <a:pt x="4292" y="1081"/>
                    <a:pt x="4303" y="1077"/>
                    <a:pt x="4313" y="1074"/>
                  </a:cubicBezTo>
                  <a:cubicBezTo>
                    <a:pt x="4319" y="1073"/>
                    <a:pt x="4325" y="1072"/>
                    <a:pt x="4330" y="1072"/>
                  </a:cubicBezTo>
                  <a:cubicBezTo>
                    <a:pt x="4354" y="1072"/>
                    <a:pt x="4373" y="1082"/>
                    <a:pt x="4393" y="1085"/>
                  </a:cubicBezTo>
                  <a:cubicBezTo>
                    <a:pt x="4390" y="1109"/>
                    <a:pt x="4342" y="1140"/>
                    <a:pt x="4441" y="1140"/>
                  </a:cubicBezTo>
                  <a:cubicBezTo>
                    <a:pt x="4466" y="1140"/>
                    <a:pt x="4462" y="1165"/>
                    <a:pt x="4446" y="1165"/>
                  </a:cubicBezTo>
                  <a:cubicBezTo>
                    <a:pt x="4358" y="1171"/>
                    <a:pt x="4383" y="1202"/>
                    <a:pt x="4393" y="1227"/>
                  </a:cubicBezTo>
                  <a:cubicBezTo>
                    <a:pt x="4381" y="1231"/>
                    <a:pt x="4370" y="1233"/>
                    <a:pt x="4360" y="1233"/>
                  </a:cubicBezTo>
                  <a:cubicBezTo>
                    <a:pt x="4344" y="1233"/>
                    <a:pt x="4329" y="1228"/>
                    <a:pt x="4317" y="1219"/>
                  </a:cubicBezTo>
                  <a:cubicBezTo>
                    <a:pt x="4304" y="1211"/>
                    <a:pt x="4292" y="1206"/>
                    <a:pt x="4279" y="1206"/>
                  </a:cubicBezTo>
                  <a:cubicBezTo>
                    <a:pt x="4267" y="1206"/>
                    <a:pt x="4254" y="1211"/>
                    <a:pt x="4244" y="1219"/>
                  </a:cubicBezTo>
                  <a:cubicBezTo>
                    <a:pt x="4220" y="1237"/>
                    <a:pt x="4244" y="1244"/>
                    <a:pt x="4272" y="1248"/>
                  </a:cubicBezTo>
                  <a:cubicBezTo>
                    <a:pt x="4289" y="1251"/>
                    <a:pt x="4321" y="1258"/>
                    <a:pt x="4303" y="1269"/>
                  </a:cubicBezTo>
                  <a:cubicBezTo>
                    <a:pt x="4262" y="1289"/>
                    <a:pt x="4331" y="1296"/>
                    <a:pt x="4317" y="1317"/>
                  </a:cubicBezTo>
                  <a:cubicBezTo>
                    <a:pt x="4303" y="1314"/>
                    <a:pt x="4293" y="1312"/>
                    <a:pt x="4285" y="1312"/>
                  </a:cubicBezTo>
                  <a:cubicBezTo>
                    <a:pt x="4259" y="1312"/>
                    <a:pt x="4261" y="1328"/>
                    <a:pt x="4258" y="1344"/>
                  </a:cubicBezTo>
                  <a:cubicBezTo>
                    <a:pt x="4258" y="1362"/>
                    <a:pt x="4282" y="1369"/>
                    <a:pt x="4310" y="1376"/>
                  </a:cubicBezTo>
                  <a:cubicBezTo>
                    <a:pt x="4337" y="1386"/>
                    <a:pt x="4337" y="1400"/>
                    <a:pt x="4331" y="1418"/>
                  </a:cubicBezTo>
                  <a:cubicBezTo>
                    <a:pt x="4329" y="1418"/>
                    <a:pt x="4328" y="1418"/>
                    <a:pt x="4326" y="1418"/>
                  </a:cubicBezTo>
                  <a:cubicBezTo>
                    <a:pt x="4301" y="1418"/>
                    <a:pt x="4291" y="1397"/>
                    <a:pt x="4268" y="1397"/>
                  </a:cubicBezTo>
                  <a:cubicBezTo>
                    <a:pt x="4263" y="1397"/>
                    <a:pt x="4257" y="1398"/>
                    <a:pt x="4251" y="1400"/>
                  </a:cubicBezTo>
                  <a:cubicBezTo>
                    <a:pt x="4242" y="1399"/>
                    <a:pt x="4232" y="1398"/>
                    <a:pt x="4223" y="1398"/>
                  </a:cubicBezTo>
                  <a:cubicBezTo>
                    <a:pt x="4211" y="1398"/>
                    <a:pt x="4199" y="1399"/>
                    <a:pt x="4187" y="1399"/>
                  </a:cubicBezTo>
                  <a:cubicBezTo>
                    <a:pt x="4169" y="1399"/>
                    <a:pt x="4152" y="1397"/>
                    <a:pt x="4137" y="1389"/>
                  </a:cubicBezTo>
                  <a:cubicBezTo>
                    <a:pt x="4103" y="1385"/>
                    <a:pt x="4070" y="1379"/>
                    <a:pt x="4036" y="1379"/>
                  </a:cubicBezTo>
                  <a:cubicBezTo>
                    <a:pt x="4018" y="1379"/>
                    <a:pt x="3999" y="1381"/>
                    <a:pt x="3980" y="1386"/>
                  </a:cubicBezTo>
                  <a:cubicBezTo>
                    <a:pt x="3977" y="1386"/>
                    <a:pt x="3973" y="1386"/>
                    <a:pt x="3973" y="1389"/>
                  </a:cubicBezTo>
                  <a:lnTo>
                    <a:pt x="3956" y="1389"/>
                  </a:lnTo>
                  <a:cubicBezTo>
                    <a:pt x="3952" y="1361"/>
                    <a:pt x="3940" y="1352"/>
                    <a:pt x="3924" y="1352"/>
                  </a:cubicBezTo>
                  <a:cubicBezTo>
                    <a:pt x="3897" y="1352"/>
                    <a:pt x="3859" y="1376"/>
                    <a:pt x="3831" y="1376"/>
                  </a:cubicBezTo>
                  <a:cubicBezTo>
                    <a:pt x="3829" y="1376"/>
                    <a:pt x="3826" y="1376"/>
                    <a:pt x="3824" y="1376"/>
                  </a:cubicBezTo>
                  <a:cubicBezTo>
                    <a:pt x="3822" y="1376"/>
                    <a:pt x="3819" y="1375"/>
                    <a:pt x="3817" y="1375"/>
                  </a:cubicBezTo>
                  <a:cubicBezTo>
                    <a:pt x="3797" y="1375"/>
                    <a:pt x="3786" y="1387"/>
                    <a:pt x="3783" y="1400"/>
                  </a:cubicBezTo>
                  <a:cubicBezTo>
                    <a:pt x="3775" y="1418"/>
                    <a:pt x="3804" y="1421"/>
                    <a:pt x="3824" y="1424"/>
                  </a:cubicBezTo>
                  <a:cubicBezTo>
                    <a:pt x="3842" y="1431"/>
                    <a:pt x="3879" y="1421"/>
                    <a:pt x="3887" y="1445"/>
                  </a:cubicBezTo>
                  <a:cubicBezTo>
                    <a:pt x="3852" y="1442"/>
                    <a:pt x="3818" y="1439"/>
                    <a:pt x="3785" y="1439"/>
                  </a:cubicBezTo>
                  <a:cubicBezTo>
                    <a:pt x="3752" y="1439"/>
                    <a:pt x="3720" y="1442"/>
                    <a:pt x="3689" y="1448"/>
                  </a:cubicBezTo>
                  <a:cubicBezTo>
                    <a:pt x="3677" y="1450"/>
                    <a:pt x="3667" y="1451"/>
                    <a:pt x="3656" y="1451"/>
                  </a:cubicBezTo>
                  <a:cubicBezTo>
                    <a:pt x="3628" y="1451"/>
                    <a:pt x="3603" y="1445"/>
                    <a:pt x="3578" y="1435"/>
                  </a:cubicBezTo>
                  <a:cubicBezTo>
                    <a:pt x="3564" y="1431"/>
                    <a:pt x="3550" y="1428"/>
                    <a:pt x="3536" y="1424"/>
                  </a:cubicBezTo>
                  <a:cubicBezTo>
                    <a:pt x="3460" y="1445"/>
                    <a:pt x="3384" y="1463"/>
                    <a:pt x="3307" y="1483"/>
                  </a:cubicBezTo>
                  <a:cubicBezTo>
                    <a:pt x="3287" y="1490"/>
                    <a:pt x="3280" y="1501"/>
                    <a:pt x="3307" y="1511"/>
                  </a:cubicBezTo>
                  <a:cubicBezTo>
                    <a:pt x="3325" y="1518"/>
                    <a:pt x="3346" y="1525"/>
                    <a:pt x="3349" y="1539"/>
                  </a:cubicBezTo>
                  <a:cubicBezTo>
                    <a:pt x="3333" y="1546"/>
                    <a:pt x="3321" y="1549"/>
                    <a:pt x="3311" y="1549"/>
                  </a:cubicBezTo>
                  <a:cubicBezTo>
                    <a:pt x="3289" y="1549"/>
                    <a:pt x="3278" y="1537"/>
                    <a:pt x="3266" y="1525"/>
                  </a:cubicBezTo>
                  <a:cubicBezTo>
                    <a:pt x="3266" y="1522"/>
                    <a:pt x="3262" y="1522"/>
                    <a:pt x="3259" y="1518"/>
                  </a:cubicBezTo>
                  <a:cubicBezTo>
                    <a:pt x="3221" y="1498"/>
                    <a:pt x="3224" y="1480"/>
                    <a:pt x="3272" y="1466"/>
                  </a:cubicBezTo>
                  <a:cubicBezTo>
                    <a:pt x="3293" y="1463"/>
                    <a:pt x="3307" y="1452"/>
                    <a:pt x="3297" y="1438"/>
                  </a:cubicBezTo>
                  <a:cubicBezTo>
                    <a:pt x="3290" y="1431"/>
                    <a:pt x="3272" y="1428"/>
                    <a:pt x="3255" y="1428"/>
                  </a:cubicBezTo>
                  <a:cubicBezTo>
                    <a:pt x="3186" y="1435"/>
                    <a:pt x="3117" y="1438"/>
                    <a:pt x="3051" y="1448"/>
                  </a:cubicBezTo>
                  <a:cubicBezTo>
                    <a:pt x="3019" y="1452"/>
                    <a:pt x="3019" y="1466"/>
                    <a:pt x="3009" y="1477"/>
                  </a:cubicBezTo>
                  <a:cubicBezTo>
                    <a:pt x="2995" y="1493"/>
                    <a:pt x="3030" y="1487"/>
                    <a:pt x="3040" y="1490"/>
                  </a:cubicBezTo>
                  <a:cubicBezTo>
                    <a:pt x="3061" y="1501"/>
                    <a:pt x="3061" y="1501"/>
                    <a:pt x="3019" y="1511"/>
                  </a:cubicBezTo>
                  <a:cubicBezTo>
                    <a:pt x="2995" y="1514"/>
                    <a:pt x="2995" y="1536"/>
                    <a:pt x="2966" y="1536"/>
                  </a:cubicBezTo>
                  <a:cubicBezTo>
                    <a:pt x="2963" y="1536"/>
                    <a:pt x="2958" y="1536"/>
                    <a:pt x="2953" y="1535"/>
                  </a:cubicBezTo>
                  <a:lnTo>
                    <a:pt x="2950" y="1535"/>
                  </a:lnTo>
                  <a:cubicBezTo>
                    <a:pt x="2950" y="1506"/>
                    <a:pt x="2926" y="1486"/>
                    <a:pt x="2869" y="1486"/>
                  </a:cubicBezTo>
                  <a:cubicBezTo>
                    <a:pt x="2865" y="1486"/>
                    <a:pt x="2861" y="1487"/>
                    <a:pt x="2856" y="1487"/>
                  </a:cubicBezTo>
                  <a:cubicBezTo>
                    <a:pt x="2838" y="1492"/>
                    <a:pt x="2820" y="1493"/>
                    <a:pt x="2802" y="1493"/>
                  </a:cubicBezTo>
                  <a:cubicBezTo>
                    <a:pt x="2781" y="1493"/>
                    <a:pt x="2759" y="1492"/>
                    <a:pt x="2739" y="1492"/>
                  </a:cubicBezTo>
                  <a:cubicBezTo>
                    <a:pt x="2728" y="1492"/>
                    <a:pt x="2717" y="1492"/>
                    <a:pt x="2707" y="1493"/>
                  </a:cubicBezTo>
                  <a:lnTo>
                    <a:pt x="2707" y="1487"/>
                  </a:lnTo>
                  <a:cubicBezTo>
                    <a:pt x="2755" y="1477"/>
                    <a:pt x="2787" y="1459"/>
                    <a:pt x="2797" y="1431"/>
                  </a:cubicBezTo>
                  <a:lnTo>
                    <a:pt x="2797" y="1431"/>
                  </a:lnTo>
                  <a:cubicBezTo>
                    <a:pt x="2755" y="1442"/>
                    <a:pt x="2718" y="1442"/>
                    <a:pt x="2676" y="1442"/>
                  </a:cubicBezTo>
                  <a:cubicBezTo>
                    <a:pt x="2657" y="1432"/>
                    <a:pt x="2636" y="1425"/>
                    <a:pt x="2614" y="1425"/>
                  </a:cubicBezTo>
                  <a:cubicBezTo>
                    <a:pt x="2603" y="1425"/>
                    <a:pt x="2593" y="1427"/>
                    <a:pt x="2582" y="1431"/>
                  </a:cubicBezTo>
                  <a:cubicBezTo>
                    <a:pt x="2550" y="1445"/>
                    <a:pt x="2517" y="1450"/>
                    <a:pt x="2482" y="1450"/>
                  </a:cubicBezTo>
                  <a:cubicBezTo>
                    <a:pt x="2472" y="1450"/>
                    <a:pt x="2461" y="1449"/>
                    <a:pt x="2451" y="1448"/>
                  </a:cubicBezTo>
                  <a:cubicBezTo>
                    <a:pt x="2412" y="1448"/>
                    <a:pt x="2401" y="1459"/>
                    <a:pt x="2419" y="1477"/>
                  </a:cubicBezTo>
                  <a:cubicBezTo>
                    <a:pt x="2395" y="1483"/>
                    <a:pt x="2360" y="1483"/>
                    <a:pt x="2350" y="1501"/>
                  </a:cubicBezTo>
                  <a:cubicBezTo>
                    <a:pt x="2339" y="1500"/>
                    <a:pt x="2328" y="1499"/>
                    <a:pt x="2318" y="1499"/>
                  </a:cubicBezTo>
                  <a:cubicBezTo>
                    <a:pt x="2239" y="1499"/>
                    <a:pt x="2184" y="1534"/>
                    <a:pt x="2114" y="1549"/>
                  </a:cubicBezTo>
                  <a:cubicBezTo>
                    <a:pt x="2097" y="1553"/>
                    <a:pt x="2083" y="1560"/>
                    <a:pt x="2058" y="1560"/>
                  </a:cubicBezTo>
                  <a:cubicBezTo>
                    <a:pt x="2046" y="1584"/>
                    <a:pt x="2024" y="1607"/>
                    <a:pt x="1985" y="1607"/>
                  </a:cubicBezTo>
                  <a:cubicBezTo>
                    <a:pt x="1979" y="1607"/>
                    <a:pt x="1972" y="1606"/>
                    <a:pt x="1964" y="1605"/>
                  </a:cubicBezTo>
                  <a:cubicBezTo>
                    <a:pt x="1951" y="1603"/>
                    <a:pt x="1941" y="1602"/>
                    <a:pt x="1933" y="1602"/>
                  </a:cubicBezTo>
                  <a:cubicBezTo>
                    <a:pt x="1897" y="1602"/>
                    <a:pt x="1901" y="1619"/>
                    <a:pt x="1895" y="1636"/>
                  </a:cubicBezTo>
                  <a:cubicBezTo>
                    <a:pt x="1892" y="1643"/>
                    <a:pt x="1892" y="1650"/>
                    <a:pt x="1885" y="1657"/>
                  </a:cubicBezTo>
                  <a:cubicBezTo>
                    <a:pt x="1881" y="1664"/>
                    <a:pt x="1847" y="1664"/>
                    <a:pt x="1868" y="1674"/>
                  </a:cubicBezTo>
                  <a:cubicBezTo>
                    <a:pt x="1879" y="1680"/>
                    <a:pt x="1899" y="1693"/>
                    <a:pt x="1910" y="1693"/>
                  </a:cubicBezTo>
                  <a:cubicBezTo>
                    <a:pt x="1913" y="1693"/>
                    <a:pt x="1914" y="1693"/>
                    <a:pt x="1916" y="1692"/>
                  </a:cubicBezTo>
                  <a:cubicBezTo>
                    <a:pt x="1938" y="1681"/>
                    <a:pt x="1960" y="1678"/>
                    <a:pt x="1982" y="1678"/>
                  </a:cubicBezTo>
                  <a:cubicBezTo>
                    <a:pt x="2009" y="1678"/>
                    <a:pt x="2036" y="1682"/>
                    <a:pt x="2063" y="1682"/>
                  </a:cubicBezTo>
                  <a:cubicBezTo>
                    <a:pt x="2072" y="1682"/>
                    <a:pt x="2081" y="1682"/>
                    <a:pt x="2089" y="1681"/>
                  </a:cubicBezTo>
                  <a:cubicBezTo>
                    <a:pt x="2106" y="1679"/>
                    <a:pt x="2123" y="1679"/>
                    <a:pt x="2140" y="1679"/>
                  </a:cubicBezTo>
                  <a:cubicBezTo>
                    <a:pt x="2239" y="1679"/>
                    <a:pt x="2338" y="1699"/>
                    <a:pt x="2441" y="1699"/>
                  </a:cubicBezTo>
                  <a:cubicBezTo>
                    <a:pt x="2447" y="1699"/>
                    <a:pt x="2454" y="1698"/>
                    <a:pt x="2461" y="1698"/>
                  </a:cubicBezTo>
                  <a:cubicBezTo>
                    <a:pt x="2481" y="1698"/>
                    <a:pt x="2526" y="1709"/>
                    <a:pt x="2513" y="1722"/>
                  </a:cubicBezTo>
                  <a:cubicBezTo>
                    <a:pt x="2494" y="1744"/>
                    <a:pt x="2515" y="1751"/>
                    <a:pt x="2533" y="1751"/>
                  </a:cubicBezTo>
                  <a:cubicBezTo>
                    <a:pt x="2541" y="1751"/>
                    <a:pt x="2549" y="1749"/>
                    <a:pt x="2551" y="1747"/>
                  </a:cubicBezTo>
                  <a:cubicBezTo>
                    <a:pt x="2558" y="1742"/>
                    <a:pt x="2564" y="1740"/>
                    <a:pt x="2569" y="1740"/>
                  </a:cubicBezTo>
                  <a:cubicBezTo>
                    <a:pt x="2585" y="1740"/>
                    <a:pt x="2596" y="1761"/>
                    <a:pt x="2612" y="1761"/>
                  </a:cubicBezTo>
                  <a:cubicBezTo>
                    <a:pt x="2616" y="1761"/>
                    <a:pt x="2621" y="1759"/>
                    <a:pt x="2627" y="1754"/>
                  </a:cubicBezTo>
                  <a:cubicBezTo>
                    <a:pt x="2632" y="1748"/>
                    <a:pt x="2637" y="1746"/>
                    <a:pt x="2642" y="1746"/>
                  </a:cubicBezTo>
                  <a:cubicBezTo>
                    <a:pt x="2653" y="1746"/>
                    <a:pt x="2664" y="1757"/>
                    <a:pt x="2676" y="1757"/>
                  </a:cubicBezTo>
                  <a:lnTo>
                    <a:pt x="2676" y="1799"/>
                  </a:lnTo>
                  <a:cubicBezTo>
                    <a:pt x="2661" y="1804"/>
                    <a:pt x="2646" y="1806"/>
                    <a:pt x="2632" y="1806"/>
                  </a:cubicBezTo>
                  <a:cubicBezTo>
                    <a:pt x="2597" y="1806"/>
                    <a:pt x="2563" y="1796"/>
                    <a:pt x="2528" y="1796"/>
                  </a:cubicBezTo>
                  <a:cubicBezTo>
                    <a:pt x="2518" y="1796"/>
                    <a:pt x="2507" y="1796"/>
                    <a:pt x="2496" y="1799"/>
                  </a:cubicBezTo>
                  <a:cubicBezTo>
                    <a:pt x="2448" y="1798"/>
                    <a:pt x="2400" y="1797"/>
                    <a:pt x="2352" y="1797"/>
                  </a:cubicBezTo>
                  <a:cubicBezTo>
                    <a:pt x="2065" y="1797"/>
                    <a:pt x="1782" y="1821"/>
                    <a:pt x="1496" y="1847"/>
                  </a:cubicBezTo>
                  <a:cubicBezTo>
                    <a:pt x="1413" y="1855"/>
                    <a:pt x="1326" y="1855"/>
                    <a:pt x="1247" y="1876"/>
                  </a:cubicBezTo>
                  <a:cubicBezTo>
                    <a:pt x="1181" y="1872"/>
                    <a:pt x="1111" y="1876"/>
                    <a:pt x="1048" y="1865"/>
                  </a:cubicBezTo>
                  <a:cubicBezTo>
                    <a:pt x="1017" y="1858"/>
                    <a:pt x="987" y="1851"/>
                    <a:pt x="956" y="1851"/>
                  </a:cubicBezTo>
                  <a:cubicBezTo>
                    <a:pt x="940" y="1851"/>
                    <a:pt x="923" y="1853"/>
                    <a:pt x="907" y="1858"/>
                  </a:cubicBezTo>
                  <a:cubicBezTo>
                    <a:pt x="872" y="1861"/>
                    <a:pt x="869" y="1865"/>
                    <a:pt x="872" y="1876"/>
                  </a:cubicBezTo>
                  <a:cubicBezTo>
                    <a:pt x="899" y="1900"/>
                    <a:pt x="910" y="1924"/>
                    <a:pt x="889" y="1951"/>
                  </a:cubicBezTo>
                  <a:cubicBezTo>
                    <a:pt x="861" y="1956"/>
                    <a:pt x="824" y="1956"/>
                    <a:pt x="799" y="1976"/>
                  </a:cubicBezTo>
                  <a:cubicBezTo>
                    <a:pt x="901" y="1989"/>
                    <a:pt x="980" y="2022"/>
                    <a:pt x="1084" y="2022"/>
                  </a:cubicBezTo>
                  <a:cubicBezTo>
                    <a:pt x="1093" y="2022"/>
                    <a:pt x="1102" y="2022"/>
                    <a:pt x="1111" y="2021"/>
                  </a:cubicBezTo>
                  <a:cubicBezTo>
                    <a:pt x="1121" y="2021"/>
                    <a:pt x="1132" y="2021"/>
                    <a:pt x="1142" y="2021"/>
                  </a:cubicBezTo>
                  <a:cubicBezTo>
                    <a:pt x="1210" y="2021"/>
                    <a:pt x="1278" y="2032"/>
                    <a:pt x="1306" y="2076"/>
                  </a:cubicBezTo>
                  <a:cubicBezTo>
                    <a:pt x="1312" y="2090"/>
                    <a:pt x="1336" y="2090"/>
                    <a:pt x="1357" y="2090"/>
                  </a:cubicBezTo>
                  <a:cubicBezTo>
                    <a:pt x="1388" y="2096"/>
                    <a:pt x="1417" y="2097"/>
                    <a:pt x="1447" y="2097"/>
                  </a:cubicBezTo>
                  <a:cubicBezTo>
                    <a:pt x="1478" y="2097"/>
                    <a:pt x="1509" y="2095"/>
                    <a:pt x="1541" y="2094"/>
                  </a:cubicBezTo>
                  <a:cubicBezTo>
                    <a:pt x="1684" y="2080"/>
                    <a:pt x="1826" y="2084"/>
                    <a:pt x="1968" y="2080"/>
                  </a:cubicBezTo>
                  <a:cubicBezTo>
                    <a:pt x="1982" y="2080"/>
                    <a:pt x="1997" y="2080"/>
                    <a:pt x="2013" y="2080"/>
                  </a:cubicBezTo>
                  <a:cubicBezTo>
                    <a:pt x="2039" y="2080"/>
                    <a:pt x="2066" y="2082"/>
                    <a:pt x="2089" y="2090"/>
                  </a:cubicBezTo>
                  <a:cubicBezTo>
                    <a:pt x="2058" y="2111"/>
                    <a:pt x="1999" y="2111"/>
                    <a:pt x="1964" y="2132"/>
                  </a:cubicBezTo>
                  <a:cubicBezTo>
                    <a:pt x="2010" y="2146"/>
                    <a:pt x="2055" y="2146"/>
                    <a:pt x="2100" y="2146"/>
                  </a:cubicBezTo>
                  <a:cubicBezTo>
                    <a:pt x="2162" y="2146"/>
                    <a:pt x="2225" y="2141"/>
                    <a:pt x="2287" y="2141"/>
                  </a:cubicBezTo>
                  <a:cubicBezTo>
                    <a:pt x="2318" y="2141"/>
                    <a:pt x="2350" y="2143"/>
                    <a:pt x="2381" y="2146"/>
                  </a:cubicBezTo>
                  <a:cubicBezTo>
                    <a:pt x="2433" y="2164"/>
                    <a:pt x="2492" y="2156"/>
                    <a:pt x="2544" y="2164"/>
                  </a:cubicBezTo>
                  <a:cubicBezTo>
                    <a:pt x="2558" y="2173"/>
                    <a:pt x="2576" y="2174"/>
                    <a:pt x="2594" y="2174"/>
                  </a:cubicBezTo>
                  <a:cubicBezTo>
                    <a:pt x="2603" y="2174"/>
                    <a:pt x="2612" y="2174"/>
                    <a:pt x="2620" y="2174"/>
                  </a:cubicBezTo>
                  <a:cubicBezTo>
                    <a:pt x="2648" y="2174"/>
                    <a:pt x="2651" y="2177"/>
                    <a:pt x="2645" y="2191"/>
                  </a:cubicBezTo>
                  <a:cubicBezTo>
                    <a:pt x="2614" y="2188"/>
                    <a:pt x="2579" y="2191"/>
                    <a:pt x="2551" y="2185"/>
                  </a:cubicBezTo>
                  <a:cubicBezTo>
                    <a:pt x="2543" y="2183"/>
                    <a:pt x="2535" y="2182"/>
                    <a:pt x="2529" y="2182"/>
                  </a:cubicBezTo>
                  <a:cubicBezTo>
                    <a:pt x="2502" y="2182"/>
                    <a:pt x="2493" y="2194"/>
                    <a:pt x="2481" y="2205"/>
                  </a:cubicBezTo>
                  <a:cubicBezTo>
                    <a:pt x="2479" y="2205"/>
                    <a:pt x="2477" y="2205"/>
                    <a:pt x="2475" y="2205"/>
                  </a:cubicBezTo>
                  <a:cubicBezTo>
                    <a:pt x="2441" y="2205"/>
                    <a:pt x="2424" y="2230"/>
                    <a:pt x="2394" y="2230"/>
                  </a:cubicBezTo>
                  <a:cubicBezTo>
                    <a:pt x="2391" y="2230"/>
                    <a:pt x="2388" y="2230"/>
                    <a:pt x="2385" y="2229"/>
                  </a:cubicBezTo>
                  <a:cubicBezTo>
                    <a:pt x="2372" y="2227"/>
                    <a:pt x="2361" y="2226"/>
                    <a:pt x="2352" y="2226"/>
                  </a:cubicBezTo>
                  <a:cubicBezTo>
                    <a:pt x="2322" y="2226"/>
                    <a:pt x="2306" y="2237"/>
                    <a:pt x="2287" y="2250"/>
                  </a:cubicBezTo>
                  <a:cubicBezTo>
                    <a:pt x="2281" y="2247"/>
                    <a:pt x="2273" y="2243"/>
                    <a:pt x="2267" y="2243"/>
                  </a:cubicBezTo>
                  <a:cubicBezTo>
                    <a:pt x="2193" y="2247"/>
                    <a:pt x="2124" y="2260"/>
                    <a:pt x="2048" y="2260"/>
                  </a:cubicBezTo>
                  <a:cubicBezTo>
                    <a:pt x="2020" y="2260"/>
                    <a:pt x="2038" y="2274"/>
                    <a:pt x="2041" y="2281"/>
                  </a:cubicBezTo>
                  <a:cubicBezTo>
                    <a:pt x="1987" y="2281"/>
                    <a:pt x="1932" y="2278"/>
                    <a:pt x="1877" y="2278"/>
                  </a:cubicBezTo>
                  <a:cubicBezTo>
                    <a:pt x="1791" y="2278"/>
                    <a:pt x="1707" y="2286"/>
                    <a:pt x="1635" y="2326"/>
                  </a:cubicBezTo>
                  <a:cubicBezTo>
                    <a:pt x="1559" y="2330"/>
                    <a:pt x="1476" y="2337"/>
                    <a:pt x="1416" y="2368"/>
                  </a:cubicBezTo>
                  <a:cubicBezTo>
                    <a:pt x="1404" y="2374"/>
                    <a:pt x="1389" y="2376"/>
                    <a:pt x="1375" y="2376"/>
                  </a:cubicBezTo>
                  <a:cubicBezTo>
                    <a:pt x="1366" y="2376"/>
                    <a:pt x="1356" y="2375"/>
                    <a:pt x="1347" y="2375"/>
                  </a:cubicBezTo>
                  <a:lnTo>
                    <a:pt x="1336" y="2375"/>
                  </a:lnTo>
                  <a:cubicBezTo>
                    <a:pt x="1330" y="2374"/>
                    <a:pt x="1323" y="2374"/>
                    <a:pt x="1316" y="2374"/>
                  </a:cubicBezTo>
                  <a:cubicBezTo>
                    <a:pt x="1302" y="2374"/>
                    <a:pt x="1289" y="2375"/>
                    <a:pt x="1277" y="2375"/>
                  </a:cubicBezTo>
                  <a:cubicBezTo>
                    <a:pt x="1177" y="2385"/>
                    <a:pt x="1018" y="2413"/>
                    <a:pt x="990" y="2434"/>
                  </a:cubicBezTo>
                  <a:cubicBezTo>
                    <a:pt x="986" y="2434"/>
                    <a:pt x="990" y="2441"/>
                    <a:pt x="990" y="2444"/>
                  </a:cubicBezTo>
                  <a:cubicBezTo>
                    <a:pt x="976" y="2450"/>
                    <a:pt x="961" y="2452"/>
                    <a:pt x="946" y="2452"/>
                  </a:cubicBezTo>
                  <a:cubicBezTo>
                    <a:pt x="934" y="2452"/>
                    <a:pt x="922" y="2451"/>
                    <a:pt x="910" y="2451"/>
                  </a:cubicBezTo>
                  <a:cubicBezTo>
                    <a:pt x="799" y="2462"/>
                    <a:pt x="688" y="2479"/>
                    <a:pt x="587" y="2510"/>
                  </a:cubicBezTo>
                  <a:cubicBezTo>
                    <a:pt x="574" y="2513"/>
                    <a:pt x="556" y="2518"/>
                    <a:pt x="566" y="2531"/>
                  </a:cubicBezTo>
                  <a:cubicBezTo>
                    <a:pt x="592" y="2533"/>
                    <a:pt x="617" y="2533"/>
                    <a:pt x="643" y="2533"/>
                  </a:cubicBezTo>
                  <a:cubicBezTo>
                    <a:pt x="736" y="2533"/>
                    <a:pt x="828" y="2523"/>
                    <a:pt x="910" y="2507"/>
                  </a:cubicBezTo>
                  <a:cubicBezTo>
                    <a:pt x="1194" y="2451"/>
                    <a:pt x="1496" y="2438"/>
                    <a:pt x="1784" y="2389"/>
                  </a:cubicBezTo>
                  <a:cubicBezTo>
                    <a:pt x="1906" y="2372"/>
                    <a:pt x="2034" y="2361"/>
                    <a:pt x="2162" y="2351"/>
                  </a:cubicBezTo>
                  <a:cubicBezTo>
                    <a:pt x="2314" y="2341"/>
                    <a:pt x="2456" y="2312"/>
                    <a:pt x="2610" y="2312"/>
                  </a:cubicBezTo>
                  <a:cubicBezTo>
                    <a:pt x="2618" y="2312"/>
                    <a:pt x="2626" y="2313"/>
                    <a:pt x="2635" y="2313"/>
                  </a:cubicBezTo>
                  <a:cubicBezTo>
                    <a:pt x="2640" y="2313"/>
                    <a:pt x="2646" y="2313"/>
                    <a:pt x="2651" y="2313"/>
                  </a:cubicBezTo>
                  <a:cubicBezTo>
                    <a:pt x="2746" y="2313"/>
                    <a:pt x="2841" y="2288"/>
                    <a:pt x="2936" y="2274"/>
                  </a:cubicBezTo>
                  <a:cubicBezTo>
                    <a:pt x="3033" y="2264"/>
                    <a:pt x="3130" y="2264"/>
                    <a:pt x="3231" y="2254"/>
                  </a:cubicBezTo>
                  <a:cubicBezTo>
                    <a:pt x="3310" y="2244"/>
                    <a:pt x="3392" y="2233"/>
                    <a:pt x="3475" y="2233"/>
                  </a:cubicBezTo>
                  <a:cubicBezTo>
                    <a:pt x="3537" y="2233"/>
                    <a:pt x="3600" y="2239"/>
                    <a:pt x="3661" y="2257"/>
                  </a:cubicBezTo>
                  <a:cubicBezTo>
                    <a:pt x="3743" y="2280"/>
                    <a:pt x="3826" y="2294"/>
                    <a:pt x="3914" y="2294"/>
                  </a:cubicBezTo>
                  <a:cubicBezTo>
                    <a:pt x="3931" y="2294"/>
                    <a:pt x="3949" y="2293"/>
                    <a:pt x="3967" y="2292"/>
                  </a:cubicBezTo>
                  <a:cubicBezTo>
                    <a:pt x="3998" y="2305"/>
                    <a:pt x="4033" y="2305"/>
                    <a:pt x="4063" y="2309"/>
                  </a:cubicBezTo>
                  <a:cubicBezTo>
                    <a:pt x="4095" y="2314"/>
                    <a:pt x="4126" y="2316"/>
                    <a:pt x="4157" y="2316"/>
                  </a:cubicBezTo>
                  <a:cubicBezTo>
                    <a:pt x="4257" y="2316"/>
                    <a:pt x="4353" y="2298"/>
                    <a:pt x="4452" y="2298"/>
                  </a:cubicBezTo>
                  <a:cubicBezTo>
                    <a:pt x="4464" y="2298"/>
                    <a:pt x="4476" y="2298"/>
                    <a:pt x="4487" y="2299"/>
                  </a:cubicBezTo>
                  <a:cubicBezTo>
                    <a:pt x="4503" y="2299"/>
                    <a:pt x="4518" y="2299"/>
                    <a:pt x="4534" y="2299"/>
                  </a:cubicBezTo>
                  <a:cubicBezTo>
                    <a:pt x="4640" y="2299"/>
                    <a:pt x="4748" y="2290"/>
                    <a:pt x="4851" y="2274"/>
                  </a:cubicBezTo>
                  <a:lnTo>
                    <a:pt x="4883" y="2274"/>
                  </a:lnTo>
                  <a:cubicBezTo>
                    <a:pt x="4905" y="2277"/>
                    <a:pt x="4929" y="2282"/>
                    <a:pt x="4951" y="2282"/>
                  </a:cubicBezTo>
                  <a:cubicBezTo>
                    <a:pt x="4956" y="2282"/>
                    <a:pt x="4961" y="2282"/>
                    <a:pt x="4966" y="2281"/>
                  </a:cubicBezTo>
                  <a:cubicBezTo>
                    <a:pt x="5070" y="2274"/>
                    <a:pt x="5170" y="2260"/>
                    <a:pt x="5271" y="2250"/>
                  </a:cubicBezTo>
                  <a:cubicBezTo>
                    <a:pt x="5284" y="2250"/>
                    <a:pt x="5296" y="2250"/>
                    <a:pt x="5309" y="2250"/>
                  </a:cubicBezTo>
                  <a:cubicBezTo>
                    <a:pt x="5431" y="2250"/>
                    <a:pt x="5553" y="2260"/>
                    <a:pt x="5674" y="2260"/>
                  </a:cubicBezTo>
                  <a:cubicBezTo>
                    <a:pt x="5710" y="2260"/>
                    <a:pt x="5745" y="2259"/>
                    <a:pt x="5781" y="2257"/>
                  </a:cubicBezTo>
                  <a:lnTo>
                    <a:pt x="5781" y="2257"/>
                  </a:lnTo>
                  <a:cubicBezTo>
                    <a:pt x="5746" y="2271"/>
                    <a:pt x="5711" y="2260"/>
                    <a:pt x="5670" y="2274"/>
                  </a:cubicBezTo>
                  <a:cubicBezTo>
                    <a:pt x="5697" y="2273"/>
                    <a:pt x="5724" y="2272"/>
                    <a:pt x="5751" y="2272"/>
                  </a:cubicBezTo>
                  <a:cubicBezTo>
                    <a:pt x="5827" y="2272"/>
                    <a:pt x="5898" y="2279"/>
                    <a:pt x="5965" y="2292"/>
                  </a:cubicBezTo>
                  <a:cubicBezTo>
                    <a:pt x="6038" y="2305"/>
                    <a:pt x="6103" y="2309"/>
                    <a:pt x="6177" y="2309"/>
                  </a:cubicBezTo>
                  <a:cubicBezTo>
                    <a:pt x="6177" y="2313"/>
                    <a:pt x="6180" y="2316"/>
                    <a:pt x="6180" y="2316"/>
                  </a:cubicBezTo>
                  <a:cubicBezTo>
                    <a:pt x="6177" y="2326"/>
                    <a:pt x="6215" y="2334"/>
                    <a:pt x="6194" y="2340"/>
                  </a:cubicBezTo>
                  <a:cubicBezTo>
                    <a:pt x="6170" y="2348"/>
                    <a:pt x="6146" y="2360"/>
                    <a:pt x="6118" y="2360"/>
                  </a:cubicBezTo>
                  <a:cubicBezTo>
                    <a:pt x="6106" y="2360"/>
                    <a:pt x="6093" y="2357"/>
                    <a:pt x="6079" y="2351"/>
                  </a:cubicBezTo>
                  <a:cubicBezTo>
                    <a:pt x="6044" y="2351"/>
                    <a:pt x="6010" y="2351"/>
                    <a:pt x="5989" y="2368"/>
                  </a:cubicBezTo>
                  <a:cubicBezTo>
                    <a:pt x="5978" y="2375"/>
                    <a:pt x="5993" y="2382"/>
                    <a:pt x="6010" y="2389"/>
                  </a:cubicBezTo>
                  <a:cubicBezTo>
                    <a:pt x="6022" y="2391"/>
                    <a:pt x="6033" y="2393"/>
                    <a:pt x="6044" y="2393"/>
                  </a:cubicBezTo>
                  <a:cubicBezTo>
                    <a:pt x="6059" y="2393"/>
                    <a:pt x="6072" y="2389"/>
                    <a:pt x="6083" y="2379"/>
                  </a:cubicBezTo>
                  <a:cubicBezTo>
                    <a:pt x="6090" y="2376"/>
                    <a:pt x="6097" y="2372"/>
                    <a:pt x="6105" y="2372"/>
                  </a:cubicBezTo>
                  <a:cubicBezTo>
                    <a:pt x="6109" y="2372"/>
                    <a:pt x="6113" y="2373"/>
                    <a:pt x="6118" y="2375"/>
                  </a:cubicBezTo>
                  <a:cubicBezTo>
                    <a:pt x="6128" y="2382"/>
                    <a:pt x="6118" y="2389"/>
                    <a:pt x="6114" y="2393"/>
                  </a:cubicBezTo>
                  <a:cubicBezTo>
                    <a:pt x="6107" y="2402"/>
                    <a:pt x="6113" y="2417"/>
                    <a:pt x="6096" y="2417"/>
                  </a:cubicBezTo>
                  <a:cubicBezTo>
                    <a:pt x="6094" y="2417"/>
                    <a:pt x="6092" y="2417"/>
                    <a:pt x="6090" y="2417"/>
                  </a:cubicBezTo>
                  <a:cubicBezTo>
                    <a:pt x="6067" y="2413"/>
                    <a:pt x="6044" y="2411"/>
                    <a:pt x="6022" y="2411"/>
                  </a:cubicBezTo>
                  <a:cubicBezTo>
                    <a:pt x="5966" y="2411"/>
                    <a:pt x="5910" y="2420"/>
                    <a:pt x="5854" y="2420"/>
                  </a:cubicBezTo>
                  <a:lnTo>
                    <a:pt x="5760" y="2420"/>
                  </a:lnTo>
                  <a:cubicBezTo>
                    <a:pt x="5732" y="2451"/>
                    <a:pt x="5781" y="2476"/>
                    <a:pt x="5788" y="2503"/>
                  </a:cubicBezTo>
                  <a:cubicBezTo>
                    <a:pt x="5767" y="2507"/>
                    <a:pt x="5746" y="2507"/>
                    <a:pt x="5725" y="2518"/>
                  </a:cubicBezTo>
                  <a:cubicBezTo>
                    <a:pt x="5712" y="2521"/>
                    <a:pt x="5696" y="2526"/>
                    <a:pt x="5679" y="2526"/>
                  </a:cubicBezTo>
                  <a:cubicBezTo>
                    <a:pt x="5666" y="2526"/>
                    <a:pt x="5653" y="2523"/>
                    <a:pt x="5642" y="2513"/>
                  </a:cubicBezTo>
                  <a:cubicBezTo>
                    <a:pt x="5621" y="2493"/>
                    <a:pt x="5552" y="2472"/>
                    <a:pt x="5639" y="2448"/>
                  </a:cubicBezTo>
                  <a:cubicBezTo>
                    <a:pt x="5653" y="2441"/>
                    <a:pt x="5645" y="2430"/>
                    <a:pt x="5642" y="2420"/>
                  </a:cubicBezTo>
                  <a:cubicBezTo>
                    <a:pt x="5583" y="2417"/>
                    <a:pt x="5639" y="2385"/>
                    <a:pt x="5607" y="2375"/>
                  </a:cubicBezTo>
                  <a:cubicBezTo>
                    <a:pt x="5611" y="2375"/>
                    <a:pt x="5611" y="2372"/>
                    <a:pt x="5611" y="2368"/>
                  </a:cubicBezTo>
                  <a:cubicBezTo>
                    <a:pt x="5632" y="2372"/>
                    <a:pt x="5653" y="2375"/>
                    <a:pt x="5677" y="2379"/>
                  </a:cubicBezTo>
                  <a:cubicBezTo>
                    <a:pt x="5677" y="2358"/>
                    <a:pt x="5674" y="2344"/>
                    <a:pt x="5628" y="2344"/>
                  </a:cubicBezTo>
                  <a:cubicBezTo>
                    <a:pt x="5610" y="2344"/>
                    <a:pt x="5591" y="2336"/>
                    <a:pt x="5574" y="2336"/>
                  </a:cubicBezTo>
                  <a:cubicBezTo>
                    <a:pt x="5565" y="2336"/>
                    <a:pt x="5557" y="2338"/>
                    <a:pt x="5549" y="2344"/>
                  </a:cubicBezTo>
                  <a:cubicBezTo>
                    <a:pt x="5521" y="2337"/>
                    <a:pt x="5492" y="2333"/>
                    <a:pt x="5464" y="2333"/>
                  </a:cubicBezTo>
                  <a:cubicBezTo>
                    <a:pt x="5434" y="2333"/>
                    <a:pt x="5404" y="2338"/>
                    <a:pt x="5375" y="2351"/>
                  </a:cubicBezTo>
                  <a:cubicBezTo>
                    <a:pt x="5366" y="2356"/>
                    <a:pt x="5358" y="2359"/>
                    <a:pt x="5349" y="2359"/>
                  </a:cubicBezTo>
                  <a:cubicBezTo>
                    <a:pt x="5340" y="2359"/>
                    <a:pt x="5330" y="2356"/>
                    <a:pt x="5320" y="2351"/>
                  </a:cubicBezTo>
                  <a:cubicBezTo>
                    <a:pt x="5292" y="2336"/>
                    <a:pt x="5260" y="2332"/>
                    <a:pt x="5226" y="2332"/>
                  </a:cubicBezTo>
                  <a:cubicBezTo>
                    <a:pt x="5196" y="2332"/>
                    <a:pt x="5165" y="2335"/>
                    <a:pt x="5136" y="2337"/>
                  </a:cubicBezTo>
                  <a:cubicBezTo>
                    <a:pt x="5115" y="2337"/>
                    <a:pt x="5091" y="2340"/>
                    <a:pt x="5094" y="2354"/>
                  </a:cubicBezTo>
                  <a:cubicBezTo>
                    <a:pt x="5096" y="2364"/>
                    <a:pt x="5101" y="2366"/>
                    <a:pt x="5109" y="2366"/>
                  </a:cubicBezTo>
                  <a:cubicBezTo>
                    <a:pt x="5117" y="2366"/>
                    <a:pt x="5126" y="2364"/>
                    <a:pt x="5135" y="2364"/>
                  </a:cubicBezTo>
                  <a:cubicBezTo>
                    <a:pt x="5138" y="2364"/>
                    <a:pt x="5140" y="2364"/>
                    <a:pt x="5143" y="2364"/>
                  </a:cubicBezTo>
                  <a:cubicBezTo>
                    <a:pt x="5202" y="2368"/>
                    <a:pt x="5267" y="2375"/>
                    <a:pt x="5271" y="2420"/>
                  </a:cubicBezTo>
                  <a:cubicBezTo>
                    <a:pt x="5288" y="2409"/>
                    <a:pt x="5309" y="2403"/>
                    <a:pt x="5330" y="2399"/>
                  </a:cubicBezTo>
                  <a:lnTo>
                    <a:pt x="5330" y="2399"/>
                  </a:lnTo>
                  <a:cubicBezTo>
                    <a:pt x="5309" y="2406"/>
                    <a:pt x="5288" y="2409"/>
                    <a:pt x="5271" y="2420"/>
                  </a:cubicBezTo>
                  <a:cubicBezTo>
                    <a:pt x="5271" y="2437"/>
                    <a:pt x="5284" y="2446"/>
                    <a:pt x="5312" y="2446"/>
                  </a:cubicBezTo>
                  <a:cubicBezTo>
                    <a:pt x="5319" y="2446"/>
                    <a:pt x="5327" y="2446"/>
                    <a:pt x="5337" y="2444"/>
                  </a:cubicBezTo>
                  <a:cubicBezTo>
                    <a:pt x="5343" y="2443"/>
                    <a:pt x="5350" y="2442"/>
                    <a:pt x="5357" y="2442"/>
                  </a:cubicBezTo>
                  <a:cubicBezTo>
                    <a:pt x="5384" y="2442"/>
                    <a:pt x="5409" y="2452"/>
                    <a:pt x="5434" y="2455"/>
                  </a:cubicBezTo>
                  <a:cubicBezTo>
                    <a:pt x="5493" y="2458"/>
                    <a:pt x="5500" y="2479"/>
                    <a:pt x="5458" y="2500"/>
                  </a:cubicBezTo>
                  <a:cubicBezTo>
                    <a:pt x="5441" y="2510"/>
                    <a:pt x="5413" y="2513"/>
                    <a:pt x="5424" y="2531"/>
                  </a:cubicBezTo>
                  <a:cubicBezTo>
                    <a:pt x="5437" y="2559"/>
                    <a:pt x="5406" y="2576"/>
                    <a:pt x="5365" y="2576"/>
                  </a:cubicBezTo>
                  <a:cubicBezTo>
                    <a:pt x="5362" y="2576"/>
                    <a:pt x="5360" y="2576"/>
                    <a:pt x="5357" y="2576"/>
                  </a:cubicBezTo>
                  <a:cubicBezTo>
                    <a:pt x="5302" y="2576"/>
                    <a:pt x="5249" y="2598"/>
                    <a:pt x="5196" y="2598"/>
                  </a:cubicBezTo>
                  <a:cubicBezTo>
                    <a:pt x="5173" y="2598"/>
                    <a:pt x="5151" y="2594"/>
                    <a:pt x="5128" y="2583"/>
                  </a:cubicBezTo>
                  <a:cubicBezTo>
                    <a:pt x="5139" y="2566"/>
                    <a:pt x="5198" y="2583"/>
                    <a:pt x="5184" y="2559"/>
                  </a:cubicBezTo>
                  <a:cubicBezTo>
                    <a:pt x="5181" y="2548"/>
                    <a:pt x="5168" y="2547"/>
                    <a:pt x="5153" y="2547"/>
                  </a:cubicBezTo>
                  <a:cubicBezTo>
                    <a:pt x="5147" y="2547"/>
                    <a:pt x="5139" y="2547"/>
                    <a:pt x="5133" y="2547"/>
                  </a:cubicBezTo>
                  <a:cubicBezTo>
                    <a:pt x="5125" y="2547"/>
                    <a:pt x="5118" y="2547"/>
                    <a:pt x="5112" y="2545"/>
                  </a:cubicBezTo>
                  <a:cubicBezTo>
                    <a:pt x="5094" y="2538"/>
                    <a:pt x="5115" y="2528"/>
                    <a:pt x="5112" y="2518"/>
                  </a:cubicBezTo>
                  <a:cubicBezTo>
                    <a:pt x="5105" y="2509"/>
                    <a:pt x="5092" y="2503"/>
                    <a:pt x="5079" y="2503"/>
                  </a:cubicBezTo>
                  <a:cubicBezTo>
                    <a:pt x="5072" y="2503"/>
                    <a:pt x="5065" y="2505"/>
                    <a:pt x="5059" y="2510"/>
                  </a:cubicBezTo>
                  <a:cubicBezTo>
                    <a:pt x="5045" y="2524"/>
                    <a:pt x="5021" y="2538"/>
                    <a:pt x="5042" y="2555"/>
                  </a:cubicBezTo>
                  <a:cubicBezTo>
                    <a:pt x="5063" y="2566"/>
                    <a:pt x="5083" y="2573"/>
                    <a:pt x="5104" y="2580"/>
                  </a:cubicBezTo>
                  <a:cubicBezTo>
                    <a:pt x="5073" y="2597"/>
                    <a:pt x="5073" y="2597"/>
                    <a:pt x="5157" y="2628"/>
                  </a:cubicBezTo>
                  <a:cubicBezTo>
                    <a:pt x="5143" y="2638"/>
                    <a:pt x="5112" y="2646"/>
                    <a:pt x="5125" y="2667"/>
                  </a:cubicBezTo>
                  <a:cubicBezTo>
                    <a:pt x="5116" y="2671"/>
                    <a:pt x="5110" y="2672"/>
                    <a:pt x="5106" y="2672"/>
                  </a:cubicBezTo>
                  <a:cubicBezTo>
                    <a:pt x="5089" y="2672"/>
                    <a:pt x="5097" y="2648"/>
                    <a:pt x="5079" y="2648"/>
                  </a:cubicBezTo>
                  <a:cubicBezTo>
                    <a:pt x="5077" y="2648"/>
                    <a:pt x="5076" y="2649"/>
                    <a:pt x="5073" y="2649"/>
                  </a:cubicBezTo>
                  <a:cubicBezTo>
                    <a:pt x="5066" y="2619"/>
                    <a:pt x="5033" y="2611"/>
                    <a:pt x="4994" y="2611"/>
                  </a:cubicBezTo>
                  <a:cubicBezTo>
                    <a:pt x="4979" y="2611"/>
                    <a:pt x="4962" y="2612"/>
                    <a:pt x="4945" y="2614"/>
                  </a:cubicBezTo>
                  <a:cubicBezTo>
                    <a:pt x="4958" y="2597"/>
                    <a:pt x="4945" y="2587"/>
                    <a:pt x="4914" y="2587"/>
                  </a:cubicBezTo>
                  <a:cubicBezTo>
                    <a:pt x="4865" y="2583"/>
                    <a:pt x="4851" y="2566"/>
                    <a:pt x="4830" y="2548"/>
                  </a:cubicBezTo>
                  <a:cubicBezTo>
                    <a:pt x="4830" y="2538"/>
                    <a:pt x="4875" y="2531"/>
                    <a:pt x="4841" y="2521"/>
                  </a:cubicBezTo>
                  <a:cubicBezTo>
                    <a:pt x="4799" y="2510"/>
                    <a:pt x="4779" y="2489"/>
                    <a:pt x="4754" y="2468"/>
                  </a:cubicBezTo>
                  <a:cubicBezTo>
                    <a:pt x="4749" y="2463"/>
                    <a:pt x="4742" y="2456"/>
                    <a:pt x="4735" y="2456"/>
                  </a:cubicBezTo>
                  <a:cubicBezTo>
                    <a:pt x="4733" y="2456"/>
                    <a:pt x="4731" y="2457"/>
                    <a:pt x="4730" y="2458"/>
                  </a:cubicBezTo>
                  <a:cubicBezTo>
                    <a:pt x="4691" y="2483"/>
                    <a:pt x="4622" y="2472"/>
                    <a:pt x="4587" y="2489"/>
                  </a:cubicBezTo>
                  <a:cubicBezTo>
                    <a:pt x="4564" y="2498"/>
                    <a:pt x="4546" y="2503"/>
                    <a:pt x="4528" y="2503"/>
                  </a:cubicBezTo>
                  <a:cubicBezTo>
                    <a:pt x="4516" y="2503"/>
                    <a:pt x="4504" y="2501"/>
                    <a:pt x="4491" y="2497"/>
                  </a:cubicBezTo>
                  <a:cubicBezTo>
                    <a:pt x="4473" y="2489"/>
                    <a:pt x="4459" y="2479"/>
                    <a:pt x="4431" y="2479"/>
                  </a:cubicBezTo>
                  <a:cubicBezTo>
                    <a:pt x="4383" y="2476"/>
                    <a:pt x="4313" y="2483"/>
                    <a:pt x="4327" y="2438"/>
                  </a:cubicBezTo>
                  <a:cubicBezTo>
                    <a:pt x="4327" y="2430"/>
                    <a:pt x="4321" y="2423"/>
                    <a:pt x="4307" y="2423"/>
                  </a:cubicBezTo>
                  <a:cubicBezTo>
                    <a:pt x="4289" y="2423"/>
                    <a:pt x="4282" y="2430"/>
                    <a:pt x="4282" y="2438"/>
                  </a:cubicBezTo>
                  <a:cubicBezTo>
                    <a:pt x="4282" y="2458"/>
                    <a:pt x="4247" y="2451"/>
                    <a:pt x="4230" y="2458"/>
                  </a:cubicBezTo>
                  <a:cubicBezTo>
                    <a:pt x="4193" y="2471"/>
                    <a:pt x="4157" y="2476"/>
                    <a:pt x="4121" y="2476"/>
                  </a:cubicBezTo>
                  <a:cubicBezTo>
                    <a:pt x="4080" y="2476"/>
                    <a:pt x="4039" y="2469"/>
                    <a:pt x="3998" y="2462"/>
                  </a:cubicBezTo>
                  <a:cubicBezTo>
                    <a:pt x="3991" y="2462"/>
                    <a:pt x="3980" y="2468"/>
                    <a:pt x="3973" y="2468"/>
                  </a:cubicBezTo>
                  <a:cubicBezTo>
                    <a:pt x="3963" y="2472"/>
                    <a:pt x="3954" y="2473"/>
                    <a:pt x="3945" y="2473"/>
                  </a:cubicBezTo>
                  <a:cubicBezTo>
                    <a:pt x="3916" y="2473"/>
                    <a:pt x="3891" y="2460"/>
                    <a:pt x="3861" y="2460"/>
                  </a:cubicBezTo>
                  <a:cubicBezTo>
                    <a:pt x="3855" y="2460"/>
                    <a:pt x="3849" y="2460"/>
                    <a:pt x="3842" y="2462"/>
                  </a:cubicBezTo>
                  <a:cubicBezTo>
                    <a:pt x="3837" y="2461"/>
                    <a:pt x="3833" y="2460"/>
                    <a:pt x="3828" y="2460"/>
                  </a:cubicBezTo>
                  <a:cubicBezTo>
                    <a:pt x="3806" y="2460"/>
                    <a:pt x="3787" y="2472"/>
                    <a:pt x="3759" y="2472"/>
                  </a:cubicBezTo>
                  <a:cubicBezTo>
                    <a:pt x="3769" y="2448"/>
                    <a:pt x="3831" y="2438"/>
                    <a:pt x="3810" y="2409"/>
                  </a:cubicBezTo>
                  <a:lnTo>
                    <a:pt x="3824" y="2409"/>
                  </a:lnTo>
                  <a:cubicBezTo>
                    <a:pt x="3834" y="2409"/>
                    <a:pt x="3847" y="2413"/>
                    <a:pt x="3858" y="2413"/>
                  </a:cubicBezTo>
                  <a:cubicBezTo>
                    <a:pt x="3867" y="2413"/>
                    <a:pt x="3875" y="2410"/>
                    <a:pt x="3876" y="2399"/>
                  </a:cubicBezTo>
                  <a:cubicBezTo>
                    <a:pt x="3879" y="2375"/>
                    <a:pt x="3817" y="2337"/>
                    <a:pt x="3769" y="2334"/>
                  </a:cubicBezTo>
                  <a:cubicBezTo>
                    <a:pt x="3730" y="2334"/>
                    <a:pt x="3720" y="2340"/>
                    <a:pt x="3720" y="2358"/>
                  </a:cubicBezTo>
                  <a:cubicBezTo>
                    <a:pt x="3724" y="2393"/>
                    <a:pt x="3783" y="2430"/>
                    <a:pt x="3692" y="2455"/>
                  </a:cubicBezTo>
                  <a:cubicBezTo>
                    <a:pt x="3679" y="2458"/>
                    <a:pt x="3713" y="2468"/>
                    <a:pt x="3696" y="2476"/>
                  </a:cubicBezTo>
                  <a:cubicBezTo>
                    <a:pt x="3653" y="2452"/>
                    <a:pt x="3629" y="2441"/>
                    <a:pt x="3595" y="2441"/>
                  </a:cubicBezTo>
                  <a:cubicBezTo>
                    <a:pt x="3570" y="2441"/>
                    <a:pt x="3541" y="2447"/>
                    <a:pt x="3495" y="2455"/>
                  </a:cubicBezTo>
                  <a:cubicBezTo>
                    <a:pt x="3480" y="2458"/>
                    <a:pt x="3466" y="2459"/>
                    <a:pt x="3453" y="2459"/>
                  </a:cubicBezTo>
                  <a:cubicBezTo>
                    <a:pt x="3419" y="2459"/>
                    <a:pt x="3391" y="2450"/>
                    <a:pt x="3373" y="2427"/>
                  </a:cubicBezTo>
                  <a:lnTo>
                    <a:pt x="3498" y="2427"/>
                  </a:lnTo>
                  <a:cubicBezTo>
                    <a:pt x="3463" y="2417"/>
                    <a:pt x="3432" y="2413"/>
                    <a:pt x="3439" y="2396"/>
                  </a:cubicBezTo>
                  <a:cubicBezTo>
                    <a:pt x="3471" y="2340"/>
                    <a:pt x="3376" y="2344"/>
                    <a:pt x="3328" y="2323"/>
                  </a:cubicBezTo>
                  <a:lnTo>
                    <a:pt x="3328" y="2323"/>
                  </a:lnTo>
                  <a:cubicBezTo>
                    <a:pt x="3342" y="2344"/>
                    <a:pt x="3317" y="2361"/>
                    <a:pt x="3325" y="2379"/>
                  </a:cubicBezTo>
                  <a:lnTo>
                    <a:pt x="3325" y="2399"/>
                  </a:lnTo>
                  <a:cubicBezTo>
                    <a:pt x="3338" y="2427"/>
                    <a:pt x="3311" y="2434"/>
                    <a:pt x="3269" y="2434"/>
                  </a:cubicBezTo>
                  <a:cubicBezTo>
                    <a:pt x="3259" y="2417"/>
                    <a:pt x="3304" y="2417"/>
                    <a:pt x="3293" y="2403"/>
                  </a:cubicBezTo>
                  <a:lnTo>
                    <a:pt x="3293" y="2403"/>
                  </a:lnTo>
                  <a:cubicBezTo>
                    <a:pt x="3134" y="2417"/>
                    <a:pt x="3134" y="2417"/>
                    <a:pt x="3127" y="2434"/>
                  </a:cubicBezTo>
                  <a:cubicBezTo>
                    <a:pt x="3131" y="2435"/>
                    <a:pt x="3135" y="2435"/>
                    <a:pt x="3139" y="2435"/>
                  </a:cubicBezTo>
                  <a:cubicBezTo>
                    <a:pt x="3163" y="2435"/>
                    <a:pt x="3181" y="2422"/>
                    <a:pt x="3207" y="2422"/>
                  </a:cubicBezTo>
                  <a:cubicBezTo>
                    <a:pt x="3212" y="2422"/>
                    <a:pt x="3216" y="2423"/>
                    <a:pt x="3221" y="2423"/>
                  </a:cubicBezTo>
                  <a:cubicBezTo>
                    <a:pt x="3200" y="2441"/>
                    <a:pt x="3179" y="2458"/>
                    <a:pt x="3158" y="2476"/>
                  </a:cubicBezTo>
                  <a:cubicBezTo>
                    <a:pt x="3141" y="2455"/>
                    <a:pt x="3098" y="2439"/>
                    <a:pt x="3076" y="2439"/>
                  </a:cubicBezTo>
                  <a:cubicBezTo>
                    <a:pt x="3073" y="2439"/>
                    <a:pt x="3070" y="2440"/>
                    <a:pt x="3068" y="2441"/>
                  </a:cubicBezTo>
                  <a:cubicBezTo>
                    <a:pt x="3026" y="2465"/>
                    <a:pt x="2929" y="2444"/>
                    <a:pt x="2936" y="2497"/>
                  </a:cubicBezTo>
                  <a:cubicBezTo>
                    <a:pt x="2922" y="2521"/>
                    <a:pt x="2978" y="2528"/>
                    <a:pt x="2984" y="2545"/>
                  </a:cubicBezTo>
                  <a:cubicBezTo>
                    <a:pt x="2988" y="2548"/>
                    <a:pt x="3009" y="2555"/>
                    <a:pt x="2998" y="2555"/>
                  </a:cubicBezTo>
                  <a:cubicBezTo>
                    <a:pt x="2956" y="2555"/>
                    <a:pt x="2941" y="2584"/>
                    <a:pt x="2889" y="2584"/>
                  </a:cubicBezTo>
                  <a:cubicBezTo>
                    <a:pt x="2886" y="2584"/>
                    <a:pt x="2883" y="2584"/>
                    <a:pt x="2880" y="2583"/>
                  </a:cubicBezTo>
                  <a:cubicBezTo>
                    <a:pt x="2846" y="2579"/>
                    <a:pt x="2807" y="2571"/>
                    <a:pt x="2768" y="2571"/>
                  </a:cubicBezTo>
                  <a:cubicBezTo>
                    <a:pt x="2741" y="2571"/>
                    <a:pt x="2714" y="2575"/>
                    <a:pt x="2690" y="2587"/>
                  </a:cubicBezTo>
                  <a:cubicBezTo>
                    <a:pt x="2672" y="2590"/>
                    <a:pt x="2655" y="2593"/>
                    <a:pt x="2638" y="2593"/>
                  </a:cubicBezTo>
                  <a:cubicBezTo>
                    <a:pt x="2624" y="2597"/>
                    <a:pt x="2610" y="2604"/>
                    <a:pt x="2617" y="2611"/>
                  </a:cubicBezTo>
                  <a:cubicBezTo>
                    <a:pt x="2620" y="2614"/>
                    <a:pt x="2627" y="2615"/>
                    <a:pt x="2635" y="2615"/>
                  </a:cubicBezTo>
                  <a:cubicBezTo>
                    <a:pt x="2643" y="2615"/>
                    <a:pt x="2652" y="2614"/>
                    <a:pt x="2659" y="2614"/>
                  </a:cubicBezTo>
                  <a:cubicBezTo>
                    <a:pt x="2645" y="2652"/>
                    <a:pt x="2645" y="2652"/>
                    <a:pt x="2690" y="2656"/>
                  </a:cubicBezTo>
                  <a:cubicBezTo>
                    <a:pt x="2704" y="2666"/>
                    <a:pt x="2724" y="2668"/>
                    <a:pt x="2744" y="2668"/>
                  </a:cubicBezTo>
                  <a:cubicBezTo>
                    <a:pt x="2754" y="2668"/>
                    <a:pt x="2763" y="2667"/>
                    <a:pt x="2772" y="2667"/>
                  </a:cubicBezTo>
                  <a:cubicBezTo>
                    <a:pt x="2791" y="2667"/>
                    <a:pt x="2808" y="2669"/>
                    <a:pt x="2822" y="2677"/>
                  </a:cubicBezTo>
                  <a:cubicBezTo>
                    <a:pt x="2839" y="2708"/>
                    <a:pt x="2898" y="2708"/>
                    <a:pt x="2939" y="2722"/>
                  </a:cubicBezTo>
                  <a:cubicBezTo>
                    <a:pt x="2988" y="2736"/>
                    <a:pt x="2992" y="2747"/>
                    <a:pt x="2936" y="2760"/>
                  </a:cubicBezTo>
                  <a:cubicBezTo>
                    <a:pt x="2933" y="2739"/>
                    <a:pt x="2901" y="2732"/>
                    <a:pt x="2870" y="2729"/>
                  </a:cubicBezTo>
                  <a:cubicBezTo>
                    <a:pt x="2865" y="2728"/>
                    <a:pt x="2859" y="2728"/>
                    <a:pt x="2853" y="2728"/>
                  </a:cubicBezTo>
                  <a:cubicBezTo>
                    <a:pt x="2834" y="2728"/>
                    <a:pt x="2816" y="2732"/>
                    <a:pt x="2811" y="2742"/>
                  </a:cubicBezTo>
                  <a:cubicBezTo>
                    <a:pt x="2804" y="2753"/>
                    <a:pt x="2801" y="2767"/>
                    <a:pt x="2811" y="2774"/>
                  </a:cubicBezTo>
                  <a:cubicBezTo>
                    <a:pt x="2818" y="2778"/>
                    <a:pt x="2830" y="2784"/>
                    <a:pt x="2843" y="2784"/>
                  </a:cubicBezTo>
                  <a:cubicBezTo>
                    <a:pt x="2852" y="2784"/>
                    <a:pt x="2862" y="2781"/>
                    <a:pt x="2870" y="2774"/>
                  </a:cubicBezTo>
                  <a:cubicBezTo>
                    <a:pt x="2874" y="2777"/>
                    <a:pt x="2880" y="2777"/>
                    <a:pt x="2888" y="2777"/>
                  </a:cubicBezTo>
                  <a:cubicBezTo>
                    <a:pt x="2881" y="2787"/>
                    <a:pt x="2878" y="2799"/>
                    <a:pt x="2853" y="2799"/>
                  </a:cubicBezTo>
                  <a:cubicBezTo>
                    <a:pt x="2850" y="2799"/>
                    <a:pt x="2846" y="2799"/>
                    <a:pt x="2843" y="2798"/>
                  </a:cubicBezTo>
                  <a:cubicBezTo>
                    <a:pt x="2837" y="2798"/>
                    <a:pt x="2829" y="2797"/>
                    <a:pt x="2822" y="2797"/>
                  </a:cubicBezTo>
                  <a:cubicBezTo>
                    <a:pt x="2816" y="2797"/>
                    <a:pt x="2813" y="2798"/>
                    <a:pt x="2818" y="2805"/>
                  </a:cubicBezTo>
                  <a:cubicBezTo>
                    <a:pt x="2849" y="2840"/>
                    <a:pt x="2797" y="2836"/>
                    <a:pt x="2763" y="2846"/>
                  </a:cubicBezTo>
                  <a:cubicBezTo>
                    <a:pt x="2721" y="2861"/>
                    <a:pt x="2669" y="2875"/>
                    <a:pt x="2659" y="2902"/>
                  </a:cubicBezTo>
                  <a:lnTo>
                    <a:pt x="2627" y="2902"/>
                  </a:lnTo>
                  <a:cubicBezTo>
                    <a:pt x="2620" y="2896"/>
                    <a:pt x="2609" y="2895"/>
                    <a:pt x="2598" y="2895"/>
                  </a:cubicBezTo>
                  <a:cubicBezTo>
                    <a:pt x="2589" y="2895"/>
                    <a:pt x="2579" y="2896"/>
                    <a:pt x="2570" y="2896"/>
                  </a:cubicBezTo>
                  <a:cubicBezTo>
                    <a:pt x="2560" y="2896"/>
                    <a:pt x="2550" y="2894"/>
                    <a:pt x="2544" y="2888"/>
                  </a:cubicBezTo>
                  <a:cubicBezTo>
                    <a:pt x="2550" y="2872"/>
                    <a:pt x="2541" y="2861"/>
                    <a:pt x="2519" y="2861"/>
                  </a:cubicBezTo>
                  <a:cubicBezTo>
                    <a:pt x="2512" y="2861"/>
                    <a:pt x="2504" y="2862"/>
                    <a:pt x="2496" y="2864"/>
                  </a:cubicBezTo>
                  <a:cubicBezTo>
                    <a:pt x="2471" y="2871"/>
                    <a:pt x="2433" y="2871"/>
                    <a:pt x="2416" y="2888"/>
                  </a:cubicBezTo>
                  <a:cubicBezTo>
                    <a:pt x="2409" y="2899"/>
                    <a:pt x="2406" y="2909"/>
                    <a:pt x="2419" y="2920"/>
                  </a:cubicBezTo>
                  <a:cubicBezTo>
                    <a:pt x="2422" y="2930"/>
                    <a:pt x="2422" y="2937"/>
                    <a:pt x="2395" y="2937"/>
                  </a:cubicBezTo>
                  <a:lnTo>
                    <a:pt x="2318" y="2937"/>
                  </a:lnTo>
                  <a:cubicBezTo>
                    <a:pt x="2308" y="2937"/>
                    <a:pt x="2297" y="2934"/>
                    <a:pt x="2287" y="2934"/>
                  </a:cubicBezTo>
                  <a:cubicBezTo>
                    <a:pt x="2242" y="2931"/>
                    <a:pt x="2202" y="2908"/>
                    <a:pt x="2161" y="2908"/>
                  </a:cubicBezTo>
                  <a:cubicBezTo>
                    <a:pt x="2147" y="2908"/>
                    <a:pt x="2134" y="2911"/>
                    <a:pt x="2121" y="2916"/>
                  </a:cubicBezTo>
                  <a:cubicBezTo>
                    <a:pt x="2073" y="2937"/>
                    <a:pt x="2017" y="2947"/>
                    <a:pt x="1961" y="2958"/>
                  </a:cubicBezTo>
                  <a:cubicBezTo>
                    <a:pt x="1928" y="2964"/>
                    <a:pt x="1944" y="2988"/>
                    <a:pt x="1917" y="2988"/>
                  </a:cubicBezTo>
                  <a:cubicBezTo>
                    <a:pt x="1912" y="2988"/>
                    <a:pt x="1906" y="2987"/>
                    <a:pt x="1899" y="2986"/>
                  </a:cubicBezTo>
                  <a:cubicBezTo>
                    <a:pt x="1874" y="2968"/>
                    <a:pt x="1937" y="2961"/>
                    <a:pt x="1927" y="2944"/>
                  </a:cubicBezTo>
                  <a:cubicBezTo>
                    <a:pt x="1975" y="2920"/>
                    <a:pt x="1909" y="2923"/>
                    <a:pt x="1899" y="2913"/>
                  </a:cubicBezTo>
                  <a:cubicBezTo>
                    <a:pt x="1868" y="2913"/>
                    <a:pt x="1839" y="2913"/>
                    <a:pt x="1812" y="2909"/>
                  </a:cubicBezTo>
                  <a:cubicBezTo>
                    <a:pt x="1805" y="2909"/>
                    <a:pt x="1799" y="2908"/>
                    <a:pt x="1793" y="2908"/>
                  </a:cubicBezTo>
                  <a:cubicBezTo>
                    <a:pt x="1750" y="2908"/>
                    <a:pt x="1713" y="2918"/>
                    <a:pt x="1673" y="2926"/>
                  </a:cubicBezTo>
                  <a:cubicBezTo>
                    <a:pt x="1604" y="2937"/>
                    <a:pt x="1652" y="2965"/>
                    <a:pt x="1652" y="2986"/>
                  </a:cubicBezTo>
                  <a:cubicBezTo>
                    <a:pt x="1652" y="2989"/>
                    <a:pt x="1656" y="3000"/>
                    <a:pt x="1639" y="3000"/>
                  </a:cubicBezTo>
                  <a:cubicBezTo>
                    <a:pt x="1619" y="2986"/>
                    <a:pt x="1618" y="2964"/>
                    <a:pt x="1578" y="2964"/>
                  </a:cubicBezTo>
                  <a:cubicBezTo>
                    <a:pt x="1575" y="2964"/>
                    <a:pt x="1572" y="2965"/>
                    <a:pt x="1569" y="2965"/>
                  </a:cubicBezTo>
                  <a:cubicBezTo>
                    <a:pt x="1556" y="2963"/>
                    <a:pt x="1542" y="2956"/>
                    <a:pt x="1529" y="2956"/>
                  </a:cubicBezTo>
                  <a:cubicBezTo>
                    <a:pt x="1522" y="2956"/>
                    <a:pt x="1514" y="2958"/>
                    <a:pt x="1506" y="2965"/>
                  </a:cubicBezTo>
                  <a:cubicBezTo>
                    <a:pt x="1469" y="2961"/>
                    <a:pt x="1431" y="2958"/>
                    <a:pt x="1392" y="2955"/>
                  </a:cubicBezTo>
                  <a:cubicBezTo>
                    <a:pt x="1389" y="2937"/>
                    <a:pt x="1413" y="2913"/>
                    <a:pt x="1347" y="2913"/>
                  </a:cubicBezTo>
                  <a:cubicBezTo>
                    <a:pt x="1342" y="2908"/>
                    <a:pt x="1333" y="2904"/>
                    <a:pt x="1323" y="2904"/>
                  </a:cubicBezTo>
                  <a:cubicBezTo>
                    <a:pt x="1320" y="2904"/>
                    <a:pt x="1316" y="2905"/>
                    <a:pt x="1312" y="2906"/>
                  </a:cubicBezTo>
                  <a:cubicBezTo>
                    <a:pt x="1290" y="2896"/>
                    <a:pt x="1271" y="2891"/>
                    <a:pt x="1255" y="2891"/>
                  </a:cubicBezTo>
                  <a:cubicBezTo>
                    <a:pt x="1223" y="2891"/>
                    <a:pt x="1201" y="2909"/>
                    <a:pt x="1181" y="2930"/>
                  </a:cubicBezTo>
                  <a:cubicBezTo>
                    <a:pt x="1160" y="2934"/>
                    <a:pt x="1139" y="2934"/>
                    <a:pt x="1118" y="2937"/>
                  </a:cubicBezTo>
                  <a:cubicBezTo>
                    <a:pt x="983" y="2941"/>
                    <a:pt x="882" y="2971"/>
                    <a:pt x="854" y="3020"/>
                  </a:cubicBezTo>
                  <a:cubicBezTo>
                    <a:pt x="809" y="3010"/>
                    <a:pt x="774" y="2992"/>
                    <a:pt x="747" y="2976"/>
                  </a:cubicBezTo>
                  <a:cubicBezTo>
                    <a:pt x="719" y="2989"/>
                    <a:pt x="733" y="3000"/>
                    <a:pt x="744" y="3010"/>
                  </a:cubicBezTo>
                  <a:cubicBezTo>
                    <a:pt x="754" y="3024"/>
                    <a:pt x="740" y="3030"/>
                    <a:pt x="709" y="3030"/>
                  </a:cubicBezTo>
                  <a:cubicBezTo>
                    <a:pt x="702" y="3030"/>
                    <a:pt x="695" y="3030"/>
                    <a:pt x="688" y="3030"/>
                  </a:cubicBezTo>
                  <a:cubicBezTo>
                    <a:pt x="640" y="3030"/>
                    <a:pt x="588" y="3033"/>
                    <a:pt x="598" y="3072"/>
                  </a:cubicBezTo>
                  <a:cubicBezTo>
                    <a:pt x="601" y="3093"/>
                    <a:pt x="556" y="3086"/>
                    <a:pt x="542" y="3100"/>
                  </a:cubicBezTo>
                  <a:cubicBezTo>
                    <a:pt x="564" y="3110"/>
                    <a:pt x="583" y="3121"/>
                    <a:pt x="608" y="3121"/>
                  </a:cubicBezTo>
                  <a:cubicBezTo>
                    <a:pt x="619" y="3121"/>
                    <a:pt x="632" y="3119"/>
                    <a:pt x="646" y="3114"/>
                  </a:cubicBezTo>
                  <a:cubicBezTo>
                    <a:pt x="655" y="3111"/>
                    <a:pt x="663" y="3109"/>
                    <a:pt x="670" y="3109"/>
                  </a:cubicBezTo>
                  <a:cubicBezTo>
                    <a:pt x="681" y="3109"/>
                    <a:pt x="690" y="3113"/>
                    <a:pt x="699" y="3121"/>
                  </a:cubicBezTo>
                  <a:cubicBezTo>
                    <a:pt x="701" y="3125"/>
                    <a:pt x="707" y="3130"/>
                    <a:pt x="713" y="3130"/>
                  </a:cubicBezTo>
                  <a:cubicBezTo>
                    <a:pt x="717" y="3130"/>
                    <a:pt x="720" y="3128"/>
                    <a:pt x="723" y="3125"/>
                  </a:cubicBezTo>
                  <a:cubicBezTo>
                    <a:pt x="736" y="3110"/>
                    <a:pt x="754" y="3106"/>
                    <a:pt x="773" y="3106"/>
                  </a:cubicBezTo>
                  <a:cubicBezTo>
                    <a:pt x="791" y="3106"/>
                    <a:pt x="809" y="3109"/>
                    <a:pt x="824" y="3110"/>
                  </a:cubicBezTo>
                  <a:cubicBezTo>
                    <a:pt x="928" y="3125"/>
                    <a:pt x="1028" y="3138"/>
                    <a:pt x="1136" y="3149"/>
                  </a:cubicBezTo>
                  <a:cubicBezTo>
                    <a:pt x="1149" y="3149"/>
                    <a:pt x="1173" y="3149"/>
                    <a:pt x="1177" y="3163"/>
                  </a:cubicBezTo>
                  <a:cubicBezTo>
                    <a:pt x="1179" y="3182"/>
                    <a:pt x="1181" y="3190"/>
                    <a:pt x="1194" y="3190"/>
                  </a:cubicBezTo>
                  <a:cubicBezTo>
                    <a:pt x="1203" y="3190"/>
                    <a:pt x="1219" y="3185"/>
                    <a:pt x="1247" y="3176"/>
                  </a:cubicBezTo>
                  <a:lnTo>
                    <a:pt x="1285" y="3176"/>
                  </a:lnTo>
                  <a:cubicBezTo>
                    <a:pt x="1309" y="3186"/>
                    <a:pt x="1329" y="3201"/>
                    <a:pt x="1358" y="3201"/>
                  </a:cubicBezTo>
                  <a:cubicBezTo>
                    <a:pt x="1361" y="3201"/>
                    <a:pt x="1365" y="3201"/>
                    <a:pt x="1368" y="3200"/>
                  </a:cubicBezTo>
                  <a:lnTo>
                    <a:pt x="1423" y="3200"/>
                  </a:lnTo>
                  <a:cubicBezTo>
                    <a:pt x="1437" y="3205"/>
                    <a:pt x="1451" y="3208"/>
                    <a:pt x="1465" y="3211"/>
                  </a:cubicBezTo>
                  <a:cubicBezTo>
                    <a:pt x="1490" y="3218"/>
                    <a:pt x="1510" y="3229"/>
                    <a:pt x="1520" y="3235"/>
                  </a:cubicBezTo>
                  <a:cubicBezTo>
                    <a:pt x="1586" y="3267"/>
                    <a:pt x="1663" y="3263"/>
                    <a:pt x="1735" y="3277"/>
                  </a:cubicBezTo>
                  <a:cubicBezTo>
                    <a:pt x="1781" y="3280"/>
                    <a:pt x="1823" y="3288"/>
                    <a:pt x="1860" y="3298"/>
                  </a:cubicBezTo>
                  <a:cubicBezTo>
                    <a:pt x="1891" y="3308"/>
                    <a:pt x="1923" y="3313"/>
                    <a:pt x="1956" y="3313"/>
                  </a:cubicBezTo>
                  <a:cubicBezTo>
                    <a:pt x="1980" y="3313"/>
                    <a:pt x="2004" y="3310"/>
                    <a:pt x="2027" y="3304"/>
                  </a:cubicBezTo>
                  <a:cubicBezTo>
                    <a:pt x="2048" y="3301"/>
                    <a:pt x="2073" y="3298"/>
                    <a:pt x="2093" y="3294"/>
                  </a:cubicBezTo>
                  <a:cubicBezTo>
                    <a:pt x="2156" y="3301"/>
                    <a:pt x="2222" y="3304"/>
                    <a:pt x="2284" y="3312"/>
                  </a:cubicBezTo>
                  <a:cubicBezTo>
                    <a:pt x="2242" y="3346"/>
                    <a:pt x="2305" y="3346"/>
                    <a:pt x="2332" y="3357"/>
                  </a:cubicBezTo>
                  <a:cubicBezTo>
                    <a:pt x="2336" y="3374"/>
                    <a:pt x="2294" y="3367"/>
                    <a:pt x="2284" y="3381"/>
                  </a:cubicBezTo>
                  <a:cubicBezTo>
                    <a:pt x="2270" y="3384"/>
                    <a:pt x="2252" y="3392"/>
                    <a:pt x="2235" y="3395"/>
                  </a:cubicBezTo>
                  <a:cubicBezTo>
                    <a:pt x="2187" y="3395"/>
                    <a:pt x="2156" y="3416"/>
                    <a:pt x="2124" y="3429"/>
                  </a:cubicBezTo>
                  <a:cubicBezTo>
                    <a:pt x="2031" y="3429"/>
                    <a:pt x="1982" y="3454"/>
                    <a:pt x="1961" y="3499"/>
                  </a:cubicBezTo>
                  <a:cubicBezTo>
                    <a:pt x="1902" y="3513"/>
                    <a:pt x="1906" y="3554"/>
                    <a:pt x="1844" y="3568"/>
                  </a:cubicBezTo>
                  <a:cubicBezTo>
                    <a:pt x="1833" y="3572"/>
                    <a:pt x="1847" y="3586"/>
                    <a:pt x="1857" y="3586"/>
                  </a:cubicBezTo>
                  <a:cubicBezTo>
                    <a:pt x="1920" y="3589"/>
                    <a:pt x="1955" y="3624"/>
                    <a:pt x="2018" y="3624"/>
                  </a:cubicBezTo>
                  <a:cubicBezTo>
                    <a:pt x="2021" y="3624"/>
                    <a:pt x="2024" y="3624"/>
                    <a:pt x="2027" y="3624"/>
                  </a:cubicBezTo>
                  <a:cubicBezTo>
                    <a:pt x="2034" y="3631"/>
                    <a:pt x="2058" y="3631"/>
                    <a:pt x="2052" y="3637"/>
                  </a:cubicBezTo>
                  <a:cubicBezTo>
                    <a:pt x="2023" y="3669"/>
                    <a:pt x="2048" y="3683"/>
                    <a:pt x="2100" y="3693"/>
                  </a:cubicBezTo>
                  <a:cubicBezTo>
                    <a:pt x="2114" y="3697"/>
                    <a:pt x="2124" y="3704"/>
                    <a:pt x="2135" y="3711"/>
                  </a:cubicBezTo>
                  <a:cubicBezTo>
                    <a:pt x="2097" y="3721"/>
                    <a:pt x="2062" y="3732"/>
                    <a:pt x="2027" y="3738"/>
                  </a:cubicBezTo>
                  <a:cubicBezTo>
                    <a:pt x="1989" y="3746"/>
                    <a:pt x="1933" y="3746"/>
                    <a:pt x="1919" y="3770"/>
                  </a:cubicBezTo>
                  <a:cubicBezTo>
                    <a:pt x="1909" y="3783"/>
                    <a:pt x="1895" y="3787"/>
                    <a:pt x="1880" y="3787"/>
                  </a:cubicBezTo>
                  <a:cubicBezTo>
                    <a:pt x="1868" y="3787"/>
                    <a:pt x="1856" y="3785"/>
                    <a:pt x="1844" y="3783"/>
                  </a:cubicBezTo>
                  <a:cubicBezTo>
                    <a:pt x="1826" y="3783"/>
                    <a:pt x="1812" y="3777"/>
                    <a:pt x="1791" y="3777"/>
                  </a:cubicBezTo>
                  <a:cubicBezTo>
                    <a:pt x="1660" y="3787"/>
                    <a:pt x="1524" y="3780"/>
                    <a:pt x="1396" y="3804"/>
                  </a:cubicBezTo>
                  <a:cubicBezTo>
                    <a:pt x="1389" y="3791"/>
                    <a:pt x="1431" y="3787"/>
                    <a:pt x="1431" y="3767"/>
                  </a:cubicBezTo>
                  <a:lnTo>
                    <a:pt x="1431" y="3767"/>
                  </a:lnTo>
                  <a:cubicBezTo>
                    <a:pt x="1426" y="3771"/>
                    <a:pt x="1420" y="3772"/>
                    <a:pt x="1413" y="3772"/>
                  </a:cubicBezTo>
                  <a:cubicBezTo>
                    <a:pt x="1405" y="3772"/>
                    <a:pt x="1396" y="3770"/>
                    <a:pt x="1389" y="3770"/>
                  </a:cubicBezTo>
                  <a:cubicBezTo>
                    <a:pt x="1381" y="3770"/>
                    <a:pt x="1374" y="3773"/>
                    <a:pt x="1371" y="3783"/>
                  </a:cubicBezTo>
                  <a:cubicBezTo>
                    <a:pt x="1369" y="3791"/>
                    <a:pt x="1355" y="3795"/>
                    <a:pt x="1339" y="3795"/>
                  </a:cubicBezTo>
                  <a:cubicBezTo>
                    <a:pt x="1334" y="3795"/>
                    <a:pt x="1328" y="3795"/>
                    <a:pt x="1323" y="3794"/>
                  </a:cubicBezTo>
                  <a:cubicBezTo>
                    <a:pt x="1250" y="3794"/>
                    <a:pt x="1177" y="3797"/>
                    <a:pt x="1111" y="3818"/>
                  </a:cubicBezTo>
                  <a:cubicBezTo>
                    <a:pt x="1088" y="3826"/>
                    <a:pt x="1050" y="3837"/>
                    <a:pt x="1025" y="3837"/>
                  </a:cubicBezTo>
                  <a:cubicBezTo>
                    <a:pt x="1016" y="3837"/>
                    <a:pt x="1008" y="3836"/>
                    <a:pt x="1003" y="3832"/>
                  </a:cubicBezTo>
                  <a:cubicBezTo>
                    <a:pt x="984" y="3819"/>
                    <a:pt x="967" y="3814"/>
                    <a:pt x="950" y="3814"/>
                  </a:cubicBezTo>
                  <a:cubicBezTo>
                    <a:pt x="928" y="3814"/>
                    <a:pt x="906" y="3823"/>
                    <a:pt x="882" y="3829"/>
                  </a:cubicBezTo>
                  <a:cubicBezTo>
                    <a:pt x="872" y="3831"/>
                    <a:pt x="863" y="3832"/>
                    <a:pt x="856" y="3832"/>
                  </a:cubicBezTo>
                  <a:cubicBezTo>
                    <a:pt x="848" y="3832"/>
                    <a:pt x="841" y="3830"/>
                    <a:pt x="834" y="3825"/>
                  </a:cubicBezTo>
                  <a:cubicBezTo>
                    <a:pt x="830" y="3821"/>
                    <a:pt x="824" y="3819"/>
                    <a:pt x="818" y="3819"/>
                  </a:cubicBezTo>
                  <a:cubicBezTo>
                    <a:pt x="813" y="3819"/>
                    <a:pt x="807" y="3820"/>
                    <a:pt x="803" y="3825"/>
                  </a:cubicBezTo>
                  <a:cubicBezTo>
                    <a:pt x="795" y="3832"/>
                    <a:pt x="803" y="3839"/>
                    <a:pt x="816" y="3839"/>
                  </a:cubicBezTo>
                  <a:cubicBezTo>
                    <a:pt x="854" y="3846"/>
                    <a:pt x="861" y="3863"/>
                    <a:pt x="858" y="3881"/>
                  </a:cubicBezTo>
                  <a:cubicBezTo>
                    <a:pt x="827" y="3884"/>
                    <a:pt x="806" y="3898"/>
                    <a:pt x="778" y="3908"/>
                  </a:cubicBezTo>
                  <a:cubicBezTo>
                    <a:pt x="729" y="3916"/>
                    <a:pt x="674" y="3912"/>
                    <a:pt x="632" y="3933"/>
                  </a:cubicBezTo>
                  <a:cubicBezTo>
                    <a:pt x="625" y="3936"/>
                    <a:pt x="622" y="3940"/>
                    <a:pt x="615" y="3943"/>
                  </a:cubicBezTo>
                  <a:cubicBezTo>
                    <a:pt x="614" y="3943"/>
                    <a:pt x="612" y="3943"/>
                    <a:pt x="611" y="3943"/>
                  </a:cubicBezTo>
                  <a:cubicBezTo>
                    <a:pt x="586" y="3943"/>
                    <a:pt x="569" y="3962"/>
                    <a:pt x="542" y="3962"/>
                  </a:cubicBezTo>
                  <a:cubicBezTo>
                    <a:pt x="535" y="3962"/>
                    <a:pt x="527" y="3961"/>
                    <a:pt x="518" y="3957"/>
                  </a:cubicBezTo>
                  <a:cubicBezTo>
                    <a:pt x="487" y="3962"/>
                    <a:pt x="456" y="3979"/>
                    <a:pt x="425" y="3979"/>
                  </a:cubicBezTo>
                  <a:cubicBezTo>
                    <a:pt x="407" y="3979"/>
                    <a:pt x="390" y="3973"/>
                    <a:pt x="372" y="3957"/>
                  </a:cubicBezTo>
                  <a:cubicBezTo>
                    <a:pt x="372" y="3957"/>
                    <a:pt x="366" y="3957"/>
                    <a:pt x="366" y="3961"/>
                  </a:cubicBezTo>
                  <a:cubicBezTo>
                    <a:pt x="354" y="3966"/>
                    <a:pt x="344" y="3968"/>
                    <a:pt x="335" y="3968"/>
                  </a:cubicBezTo>
                  <a:cubicBezTo>
                    <a:pt x="314" y="3968"/>
                    <a:pt x="298" y="3957"/>
                    <a:pt x="278" y="3950"/>
                  </a:cubicBezTo>
                  <a:cubicBezTo>
                    <a:pt x="257" y="3941"/>
                    <a:pt x="235" y="3937"/>
                    <a:pt x="213" y="3937"/>
                  </a:cubicBezTo>
                  <a:cubicBezTo>
                    <a:pt x="165" y="3937"/>
                    <a:pt x="123" y="3957"/>
                    <a:pt x="108" y="3988"/>
                  </a:cubicBezTo>
                  <a:cubicBezTo>
                    <a:pt x="102" y="4006"/>
                    <a:pt x="105" y="4026"/>
                    <a:pt x="81" y="4044"/>
                  </a:cubicBezTo>
                  <a:cubicBezTo>
                    <a:pt x="12" y="4071"/>
                    <a:pt x="1" y="4095"/>
                    <a:pt x="57" y="4106"/>
                  </a:cubicBezTo>
                  <a:cubicBezTo>
                    <a:pt x="93" y="4113"/>
                    <a:pt x="133" y="4126"/>
                    <a:pt x="174" y="4126"/>
                  </a:cubicBezTo>
                  <a:cubicBezTo>
                    <a:pt x="196" y="4126"/>
                    <a:pt x="218" y="4123"/>
                    <a:pt x="241" y="4113"/>
                  </a:cubicBezTo>
                  <a:cubicBezTo>
                    <a:pt x="351" y="4148"/>
                    <a:pt x="361" y="4137"/>
                    <a:pt x="379" y="4141"/>
                  </a:cubicBezTo>
                  <a:cubicBezTo>
                    <a:pt x="412" y="4148"/>
                    <a:pt x="443" y="4161"/>
                    <a:pt x="475" y="4161"/>
                  </a:cubicBezTo>
                  <a:cubicBezTo>
                    <a:pt x="493" y="4161"/>
                    <a:pt x="512" y="4157"/>
                    <a:pt x="532" y="4145"/>
                  </a:cubicBezTo>
                  <a:cubicBezTo>
                    <a:pt x="537" y="4170"/>
                    <a:pt x="538" y="4179"/>
                    <a:pt x="558" y="4179"/>
                  </a:cubicBezTo>
                  <a:cubicBezTo>
                    <a:pt x="565" y="4179"/>
                    <a:pt x="574" y="4177"/>
                    <a:pt x="587" y="4175"/>
                  </a:cubicBezTo>
                  <a:cubicBezTo>
                    <a:pt x="602" y="4173"/>
                    <a:pt x="616" y="4171"/>
                    <a:pt x="627" y="4171"/>
                  </a:cubicBezTo>
                  <a:cubicBezTo>
                    <a:pt x="645" y="4171"/>
                    <a:pt x="654" y="4177"/>
                    <a:pt x="650" y="4196"/>
                  </a:cubicBezTo>
                  <a:cubicBezTo>
                    <a:pt x="646" y="4207"/>
                    <a:pt x="660" y="4210"/>
                    <a:pt x="674" y="4217"/>
                  </a:cubicBezTo>
                  <a:cubicBezTo>
                    <a:pt x="715" y="4241"/>
                    <a:pt x="768" y="4245"/>
                    <a:pt x="827" y="4245"/>
                  </a:cubicBezTo>
                  <a:lnTo>
                    <a:pt x="844" y="4245"/>
                  </a:lnTo>
                  <a:cubicBezTo>
                    <a:pt x="882" y="4245"/>
                    <a:pt x="893" y="4266"/>
                    <a:pt x="920" y="4273"/>
                  </a:cubicBezTo>
                  <a:cubicBezTo>
                    <a:pt x="965" y="4290"/>
                    <a:pt x="1011" y="4308"/>
                    <a:pt x="1053" y="4324"/>
                  </a:cubicBezTo>
                  <a:cubicBezTo>
                    <a:pt x="1090" y="4335"/>
                    <a:pt x="1077" y="4342"/>
                    <a:pt x="1048" y="4353"/>
                  </a:cubicBezTo>
                  <a:cubicBezTo>
                    <a:pt x="1014" y="4363"/>
                    <a:pt x="962" y="4349"/>
                    <a:pt x="923" y="4377"/>
                  </a:cubicBezTo>
                  <a:cubicBezTo>
                    <a:pt x="1014" y="4384"/>
                    <a:pt x="1098" y="4401"/>
                    <a:pt x="1177" y="4401"/>
                  </a:cubicBezTo>
                  <a:cubicBezTo>
                    <a:pt x="1252" y="4403"/>
                    <a:pt x="1328" y="4404"/>
                    <a:pt x="1405" y="4404"/>
                  </a:cubicBezTo>
                  <a:cubicBezTo>
                    <a:pt x="1482" y="4404"/>
                    <a:pt x="1559" y="4403"/>
                    <a:pt x="1635" y="4398"/>
                  </a:cubicBezTo>
                  <a:cubicBezTo>
                    <a:pt x="1649" y="4397"/>
                    <a:pt x="1664" y="4396"/>
                    <a:pt x="1678" y="4396"/>
                  </a:cubicBezTo>
                  <a:cubicBezTo>
                    <a:pt x="1707" y="4396"/>
                    <a:pt x="1736" y="4398"/>
                    <a:pt x="1764" y="4398"/>
                  </a:cubicBezTo>
                  <a:cubicBezTo>
                    <a:pt x="1791" y="4398"/>
                    <a:pt x="1798" y="4404"/>
                    <a:pt x="1777" y="4415"/>
                  </a:cubicBezTo>
                  <a:cubicBezTo>
                    <a:pt x="1760" y="4417"/>
                    <a:pt x="1745" y="4421"/>
                    <a:pt x="1728" y="4421"/>
                  </a:cubicBezTo>
                  <a:cubicBezTo>
                    <a:pt x="1721" y="4421"/>
                    <a:pt x="1713" y="4421"/>
                    <a:pt x="1705" y="4419"/>
                  </a:cubicBezTo>
                  <a:cubicBezTo>
                    <a:pt x="1700" y="4418"/>
                    <a:pt x="1696" y="4418"/>
                    <a:pt x="1692" y="4418"/>
                  </a:cubicBezTo>
                  <a:cubicBezTo>
                    <a:pt x="1668" y="4418"/>
                    <a:pt x="1664" y="4427"/>
                    <a:pt x="1670" y="4443"/>
                  </a:cubicBezTo>
                  <a:cubicBezTo>
                    <a:pt x="1645" y="4481"/>
                    <a:pt x="1802" y="4460"/>
                    <a:pt x="1746" y="4508"/>
                  </a:cubicBezTo>
                  <a:lnTo>
                    <a:pt x="1770" y="4508"/>
                  </a:lnTo>
                  <a:cubicBezTo>
                    <a:pt x="1775" y="4509"/>
                    <a:pt x="1780" y="4509"/>
                    <a:pt x="1784" y="4509"/>
                  </a:cubicBezTo>
                  <a:cubicBezTo>
                    <a:pt x="1803" y="4509"/>
                    <a:pt x="1820" y="4505"/>
                    <a:pt x="1839" y="4505"/>
                  </a:cubicBezTo>
                  <a:cubicBezTo>
                    <a:pt x="1858" y="4503"/>
                    <a:pt x="1878" y="4501"/>
                    <a:pt x="1897" y="4501"/>
                  </a:cubicBezTo>
                  <a:cubicBezTo>
                    <a:pt x="1931" y="4501"/>
                    <a:pt x="1964" y="4506"/>
                    <a:pt x="1993" y="4519"/>
                  </a:cubicBezTo>
                  <a:lnTo>
                    <a:pt x="1978" y="4519"/>
                  </a:lnTo>
                  <a:cubicBezTo>
                    <a:pt x="1948" y="4519"/>
                    <a:pt x="1919" y="4523"/>
                    <a:pt x="1899" y="4540"/>
                  </a:cubicBezTo>
                  <a:cubicBezTo>
                    <a:pt x="1933" y="4543"/>
                    <a:pt x="1962" y="4558"/>
                    <a:pt x="1996" y="4558"/>
                  </a:cubicBezTo>
                  <a:cubicBezTo>
                    <a:pt x="2006" y="4558"/>
                    <a:pt x="2016" y="4557"/>
                    <a:pt x="2027" y="4553"/>
                  </a:cubicBezTo>
                  <a:lnTo>
                    <a:pt x="2156" y="4553"/>
                  </a:lnTo>
                  <a:cubicBezTo>
                    <a:pt x="2166" y="4558"/>
                    <a:pt x="2177" y="4558"/>
                    <a:pt x="2190" y="4561"/>
                  </a:cubicBezTo>
                  <a:cubicBezTo>
                    <a:pt x="2207" y="4578"/>
                    <a:pt x="2260" y="4564"/>
                    <a:pt x="2270" y="4588"/>
                  </a:cubicBezTo>
                  <a:cubicBezTo>
                    <a:pt x="2283" y="4586"/>
                    <a:pt x="2296" y="4579"/>
                    <a:pt x="2309" y="4579"/>
                  </a:cubicBezTo>
                  <a:cubicBezTo>
                    <a:pt x="2314" y="4579"/>
                    <a:pt x="2318" y="4580"/>
                    <a:pt x="2322" y="4582"/>
                  </a:cubicBezTo>
                  <a:cubicBezTo>
                    <a:pt x="2352" y="4593"/>
                    <a:pt x="2383" y="4598"/>
                    <a:pt x="2414" y="4598"/>
                  </a:cubicBezTo>
                  <a:cubicBezTo>
                    <a:pt x="2448" y="4598"/>
                    <a:pt x="2482" y="4592"/>
                    <a:pt x="2516" y="4585"/>
                  </a:cubicBezTo>
                  <a:cubicBezTo>
                    <a:pt x="2680" y="4588"/>
                    <a:pt x="2843" y="4603"/>
                    <a:pt x="3009" y="4606"/>
                  </a:cubicBezTo>
                  <a:cubicBezTo>
                    <a:pt x="3113" y="4606"/>
                    <a:pt x="3221" y="4609"/>
                    <a:pt x="3322" y="4620"/>
                  </a:cubicBezTo>
                  <a:cubicBezTo>
                    <a:pt x="3536" y="4644"/>
                    <a:pt x="3754" y="4654"/>
                    <a:pt x="3973" y="4654"/>
                  </a:cubicBezTo>
                  <a:cubicBezTo>
                    <a:pt x="4033" y="4654"/>
                    <a:pt x="4092" y="4657"/>
                    <a:pt x="4150" y="4657"/>
                  </a:cubicBezTo>
                  <a:cubicBezTo>
                    <a:pt x="4158" y="4657"/>
                    <a:pt x="4166" y="4657"/>
                    <a:pt x="4173" y="4657"/>
                  </a:cubicBezTo>
                  <a:cubicBezTo>
                    <a:pt x="4181" y="4657"/>
                    <a:pt x="4188" y="4658"/>
                    <a:pt x="4196" y="4662"/>
                  </a:cubicBezTo>
                  <a:cubicBezTo>
                    <a:pt x="4248" y="4688"/>
                    <a:pt x="4308" y="4694"/>
                    <a:pt x="4372" y="4694"/>
                  </a:cubicBezTo>
                  <a:cubicBezTo>
                    <a:pt x="4397" y="4694"/>
                    <a:pt x="4423" y="4693"/>
                    <a:pt x="4449" y="4692"/>
                  </a:cubicBezTo>
                  <a:cubicBezTo>
                    <a:pt x="4490" y="4692"/>
                    <a:pt x="4534" y="4688"/>
                    <a:pt x="4577" y="4688"/>
                  </a:cubicBezTo>
                  <a:cubicBezTo>
                    <a:pt x="4587" y="4688"/>
                    <a:pt x="4598" y="4688"/>
                    <a:pt x="4608" y="4689"/>
                  </a:cubicBezTo>
                  <a:cubicBezTo>
                    <a:pt x="4771" y="4710"/>
                    <a:pt x="4938" y="4703"/>
                    <a:pt x="5101" y="4713"/>
                  </a:cubicBezTo>
                  <a:cubicBezTo>
                    <a:pt x="5138" y="4716"/>
                    <a:pt x="5175" y="4718"/>
                    <a:pt x="5210" y="4718"/>
                  </a:cubicBezTo>
                  <a:cubicBezTo>
                    <a:pt x="5225" y="4718"/>
                    <a:pt x="5239" y="4718"/>
                    <a:pt x="5253" y="4717"/>
                  </a:cubicBezTo>
                  <a:cubicBezTo>
                    <a:pt x="5271" y="4716"/>
                    <a:pt x="5289" y="4716"/>
                    <a:pt x="5306" y="4716"/>
                  </a:cubicBezTo>
                  <a:cubicBezTo>
                    <a:pt x="5388" y="4716"/>
                    <a:pt x="5469" y="4722"/>
                    <a:pt x="5549" y="4731"/>
                  </a:cubicBezTo>
                  <a:cubicBezTo>
                    <a:pt x="5556" y="4734"/>
                    <a:pt x="5562" y="4737"/>
                    <a:pt x="5573" y="4741"/>
                  </a:cubicBezTo>
                  <a:cubicBezTo>
                    <a:pt x="5621" y="4748"/>
                    <a:pt x="5680" y="4745"/>
                    <a:pt x="5684" y="4787"/>
                  </a:cubicBezTo>
                  <a:cubicBezTo>
                    <a:pt x="5686" y="4798"/>
                    <a:pt x="5701" y="4809"/>
                    <a:pt x="5722" y="4809"/>
                  </a:cubicBezTo>
                  <a:cubicBezTo>
                    <a:pt x="5733" y="4809"/>
                    <a:pt x="5745" y="4807"/>
                    <a:pt x="5757" y="4800"/>
                  </a:cubicBezTo>
                  <a:cubicBezTo>
                    <a:pt x="5784" y="4787"/>
                    <a:pt x="5819" y="4782"/>
                    <a:pt x="5854" y="4782"/>
                  </a:cubicBezTo>
                  <a:cubicBezTo>
                    <a:pt x="5854" y="4790"/>
                    <a:pt x="5854" y="4793"/>
                    <a:pt x="5857" y="4800"/>
                  </a:cubicBezTo>
                  <a:cubicBezTo>
                    <a:pt x="5832" y="4828"/>
                    <a:pt x="5766" y="4846"/>
                    <a:pt x="5706" y="4846"/>
                  </a:cubicBezTo>
                  <a:cubicBezTo>
                    <a:pt x="5677" y="4846"/>
                    <a:pt x="5649" y="4842"/>
                    <a:pt x="5628" y="4832"/>
                  </a:cubicBezTo>
                  <a:cubicBezTo>
                    <a:pt x="5600" y="4817"/>
                    <a:pt x="5573" y="4817"/>
                    <a:pt x="5538" y="4814"/>
                  </a:cubicBezTo>
                  <a:cubicBezTo>
                    <a:pt x="5559" y="4811"/>
                    <a:pt x="5559" y="4793"/>
                    <a:pt x="5586" y="4793"/>
                  </a:cubicBezTo>
                  <a:cubicBezTo>
                    <a:pt x="5593" y="4793"/>
                    <a:pt x="5602" y="4797"/>
                    <a:pt x="5608" y="4797"/>
                  </a:cubicBezTo>
                  <a:cubicBezTo>
                    <a:pt x="5612" y="4797"/>
                    <a:pt x="5615" y="4795"/>
                    <a:pt x="5615" y="4790"/>
                  </a:cubicBezTo>
                  <a:cubicBezTo>
                    <a:pt x="5615" y="4787"/>
                    <a:pt x="5597" y="4776"/>
                    <a:pt x="5590" y="4776"/>
                  </a:cubicBezTo>
                  <a:cubicBezTo>
                    <a:pt x="5531" y="4779"/>
                    <a:pt x="5461" y="4772"/>
                    <a:pt x="5424" y="4803"/>
                  </a:cubicBezTo>
                  <a:cubicBezTo>
                    <a:pt x="5411" y="4816"/>
                    <a:pt x="5402" y="4824"/>
                    <a:pt x="5382" y="4824"/>
                  </a:cubicBezTo>
                  <a:cubicBezTo>
                    <a:pt x="5375" y="4824"/>
                    <a:pt x="5367" y="4823"/>
                    <a:pt x="5357" y="4821"/>
                  </a:cubicBezTo>
                  <a:cubicBezTo>
                    <a:pt x="5354" y="4820"/>
                    <a:pt x="5350" y="4820"/>
                    <a:pt x="5346" y="4820"/>
                  </a:cubicBezTo>
                  <a:cubicBezTo>
                    <a:pt x="5329" y="4820"/>
                    <a:pt x="5313" y="4826"/>
                    <a:pt x="5302" y="4835"/>
                  </a:cubicBezTo>
                  <a:cubicBezTo>
                    <a:pt x="5293" y="4837"/>
                    <a:pt x="5284" y="4838"/>
                    <a:pt x="5275" y="4838"/>
                  </a:cubicBezTo>
                  <a:cubicBezTo>
                    <a:pt x="5244" y="4838"/>
                    <a:pt x="5215" y="4827"/>
                    <a:pt x="5187" y="4821"/>
                  </a:cubicBezTo>
                  <a:cubicBezTo>
                    <a:pt x="5178" y="4819"/>
                    <a:pt x="5170" y="4818"/>
                    <a:pt x="5162" y="4818"/>
                  </a:cubicBezTo>
                  <a:cubicBezTo>
                    <a:pt x="5122" y="4818"/>
                    <a:pt x="5097" y="4837"/>
                    <a:pt x="5080" y="4845"/>
                  </a:cubicBezTo>
                  <a:cubicBezTo>
                    <a:pt x="5049" y="4862"/>
                    <a:pt x="5118" y="4866"/>
                    <a:pt x="5133" y="4883"/>
                  </a:cubicBezTo>
                  <a:cubicBezTo>
                    <a:pt x="5053" y="4883"/>
                    <a:pt x="4987" y="4859"/>
                    <a:pt x="4914" y="4859"/>
                  </a:cubicBezTo>
                  <a:cubicBezTo>
                    <a:pt x="4893" y="4849"/>
                    <a:pt x="4875" y="4835"/>
                    <a:pt x="4851" y="4828"/>
                  </a:cubicBezTo>
                  <a:cubicBezTo>
                    <a:pt x="4828" y="4819"/>
                    <a:pt x="4800" y="4801"/>
                    <a:pt x="4777" y="4801"/>
                  </a:cubicBezTo>
                  <a:cubicBezTo>
                    <a:pt x="4773" y="4801"/>
                    <a:pt x="4768" y="4802"/>
                    <a:pt x="4764" y="4803"/>
                  </a:cubicBezTo>
                  <a:cubicBezTo>
                    <a:pt x="4743" y="4813"/>
                    <a:pt x="4722" y="4816"/>
                    <a:pt x="4701" y="4816"/>
                  </a:cubicBezTo>
                  <a:cubicBezTo>
                    <a:pt x="4673" y="4816"/>
                    <a:pt x="4645" y="4810"/>
                    <a:pt x="4617" y="4810"/>
                  </a:cubicBezTo>
                  <a:cubicBezTo>
                    <a:pt x="4613" y="4810"/>
                    <a:pt x="4609" y="4810"/>
                    <a:pt x="4605" y="4811"/>
                  </a:cubicBezTo>
                  <a:lnTo>
                    <a:pt x="4574" y="4811"/>
                  </a:lnTo>
                  <a:cubicBezTo>
                    <a:pt x="4558" y="4803"/>
                    <a:pt x="4541" y="4800"/>
                    <a:pt x="4523" y="4800"/>
                  </a:cubicBezTo>
                  <a:cubicBezTo>
                    <a:pt x="4491" y="4800"/>
                    <a:pt x="4457" y="4809"/>
                    <a:pt x="4422" y="4809"/>
                  </a:cubicBezTo>
                  <a:cubicBezTo>
                    <a:pt x="4408" y="4809"/>
                    <a:pt x="4393" y="4808"/>
                    <a:pt x="4379" y="4803"/>
                  </a:cubicBezTo>
                  <a:cubicBezTo>
                    <a:pt x="4378" y="4803"/>
                    <a:pt x="4377" y="4803"/>
                    <a:pt x="4376" y="4803"/>
                  </a:cubicBezTo>
                  <a:cubicBezTo>
                    <a:pt x="4365" y="4803"/>
                    <a:pt x="4359" y="4821"/>
                    <a:pt x="4369" y="4832"/>
                  </a:cubicBezTo>
                  <a:cubicBezTo>
                    <a:pt x="4390" y="4842"/>
                    <a:pt x="4407" y="4859"/>
                    <a:pt x="4441" y="4859"/>
                  </a:cubicBezTo>
                  <a:cubicBezTo>
                    <a:pt x="4441" y="4866"/>
                    <a:pt x="4441" y="4870"/>
                    <a:pt x="4446" y="4876"/>
                  </a:cubicBezTo>
                  <a:cubicBezTo>
                    <a:pt x="4420" y="4888"/>
                    <a:pt x="4385" y="4894"/>
                    <a:pt x="4357" y="4894"/>
                  </a:cubicBezTo>
                  <a:cubicBezTo>
                    <a:pt x="4335" y="4894"/>
                    <a:pt x="4317" y="4891"/>
                    <a:pt x="4310" y="4883"/>
                  </a:cubicBezTo>
                  <a:cubicBezTo>
                    <a:pt x="4282" y="4862"/>
                    <a:pt x="4247" y="4862"/>
                    <a:pt x="4217" y="4852"/>
                  </a:cubicBezTo>
                  <a:cubicBezTo>
                    <a:pt x="4192" y="4845"/>
                    <a:pt x="4164" y="4842"/>
                    <a:pt x="4140" y="4838"/>
                  </a:cubicBezTo>
                  <a:cubicBezTo>
                    <a:pt x="4154" y="4814"/>
                    <a:pt x="4202" y="4821"/>
                    <a:pt x="4223" y="4800"/>
                  </a:cubicBezTo>
                  <a:cubicBezTo>
                    <a:pt x="4207" y="4792"/>
                    <a:pt x="4192" y="4788"/>
                    <a:pt x="4178" y="4788"/>
                  </a:cubicBezTo>
                  <a:cubicBezTo>
                    <a:pt x="4155" y="4788"/>
                    <a:pt x="4135" y="4797"/>
                    <a:pt x="4116" y="4807"/>
                  </a:cubicBezTo>
                  <a:cubicBezTo>
                    <a:pt x="4097" y="4820"/>
                    <a:pt x="4086" y="4835"/>
                    <a:pt x="4052" y="4835"/>
                  </a:cubicBezTo>
                  <a:cubicBezTo>
                    <a:pt x="4049" y="4835"/>
                    <a:pt x="4046" y="4835"/>
                    <a:pt x="4043" y="4835"/>
                  </a:cubicBezTo>
                  <a:cubicBezTo>
                    <a:pt x="4043" y="4811"/>
                    <a:pt x="4063" y="4787"/>
                    <a:pt x="4004" y="4776"/>
                  </a:cubicBezTo>
                  <a:cubicBezTo>
                    <a:pt x="3983" y="4773"/>
                    <a:pt x="3960" y="4771"/>
                    <a:pt x="3940" y="4771"/>
                  </a:cubicBezTo>
                  <a:cubicBezTo>
                    <a:pt x="3900" y="4771"/>
                    <a:pt x="3867" y="4780"/>
                    <a:pt x="3855" y="4814"/>
                  </a:cubicBezTo>
                  <a:cubicBezTo>
                    <a:pt x="3843" y="4804"/>
                    <a:pt x="3833" y="4791"/>
                    <a:pt x="3818" y="4791"/>
                  </a:cubicBezTo>
                  <a:cubicBezTo>
                    <a:pt x="3812" y="4791"/>
                    <a:pt x="3805" y="4794"/>
                    <a:pt x="3796" y="4800"/>
                  </a:cubicBezTo>
                  <a:cubicBezTo>
                    <a:pt x="3781" y="4810"/>
                    <a:pt x="3768" y="4815"/>
                    <a:pt x="3756" y="4815"/>
                  </a:cubicBezTo>
                  <a:cubicBezTo>
                    <a:pt x="3743" y="4815"/>
                    <a:pt x="3731" y="4809"/>
                    <a:pt x="3720" y="4797"/>
                  </a:cubicBezTo>
                  <a:cubicBezTo>
                    <a:pt x="3719" y="4794"/>
                    <a:pt x="3713" y="4793"/>
                    <a:pt x="3707" y="4793"/>
                  </a:cubicBezTo>
                  <a:cubicBezTo>
                    <a:pt x="3699" y="4793"/>
                    <a:pt x="3690" y="4795"/>
                    <a:pt x="3692" y="4797"/>
                  </a:cubicBezTo>
                  <a:cubicBezTo>
                    <a:pt x="3698" y="4814"/>
                    <a:pt x="3689" y="4818"/>
                    <a:pt x="3676" y="4818"/>
                  </a:cubicBezTo>
                  <a:cubicBezTo>
                    <a:pt x="3665" y="4818"/>
                    <a:pt x="3651" y="4815"/>
                    <a:pt x="3641" y="4815"/>
                  </a:cubicBezTo>
                  <a:cubicBezTo>
                    <a:pt x="3636" y="4815"/>
                    <a:pt x="3632" y="4816"/>
                    <a:pt x="3630" y="4817"/>
                  </a:cubicBezTo>
                  <a:cubicBezTo>
                    <a:pt x="3616" y="4817"/>
                    <a:pt x="3599" y="4814"/>
                    <a:pt x="3585" y="4814"/>
                  </a:cubicBezTo>
                  <a:cubicBezTo>
                    <a:pt x="3579" y="4801"/>
                    <a:pt x="3566" y="4798"/>
                    <a:pt x="3551" y="4798"/>
                  </a:cubicBezTo>
                  <a:cubicBezTo>
                    <a:pt x="3539" y="4798"/>
                    <a:pt x="3525" y="4800"/>
                    <a:pt x="3512" y="4800"/>
                  </a:cubicBezTo>
                  <a:cubicBezTo>
                    <a:pt x="3456" y="4797"/>
                    <a:pt x="3397" y="4797"/>
                    <a:pt x="3338" y="4793"/>
                  </a:cubicBezTo>
                  <a:cubicBezTo>
                    <a:pt x="3290" y="4793"/>
                    <a:pt x="3245" y="4797"/>
                    <a:pt x="3248" y="4824"/>
                  </a:cubicBezTo>
                  <a:cubicBezTo>
                    <a:pt x="3248" y="4846"/>
                    <a:pt x="3275" y="4855"/>
                    <a:pt x="3307" y="4855"/>
                  </a:cubicBezTo>
                  <a:cubicBezTo>
                    <a:pt x="3317" y="4855"/>
                    <a:pt x="3328" y="4854"/>
                    <a:pt x="3338" y="4852"/>
                  </a:cubicBezTo>
                  <a:lnTo>
                    <a:pt x="3356" y="4852"/>
                  </a:lnTo>
                  <a:cubicBezTo>
                    <a:pt x="3363" y="4880"/>
                    <a:pt x="3429" y="4870"/>
                    <a:pt x="3446" y="4886"/>
                  </a:cubicBezTo>
                  <a:cubicBezTo>
                    <a:pt x="3460" y="4905"/>
                    <a:pt x="3475" y="4911"/>
                    <a:pt x="3491" y="4911"/>
                  </a:cubicBezTo>
                  <a:cubicBezTo>
                    <a:pt x="3512" y="4911"/>
                    <a:pt x="3534" y="4900"/>
                    <a:pt x="3554" y="4891"/>
                  </a:cubicBezTo>
                  <a:cubicBezTo>
                    <a:pt x="3571" y="4880"/>
                    <a:pt x="3588" y="4876"/>
                    <a:pt x="3607" y="4876"/>
                  </a:cubicBezTo>
                  <a:cubicBezTo>
                    <a:pt x="3619" y="4876"/>
                    <a:pt x="3632" y="4877"/>
                    <a:pt x="3647" y="4880"/>
                  </a:cubicBezTo>
                  <a:cubicBezTo>
                    <a:pt x="3679" y="4883"/>
                    <a:pt x="3717" y="4883"/>
                    <a:pt x="3744" y="4886"/>
                  </a:cubicBezTo>
                  <a:cubicBezTo>
                    <a:pt x="3824" y="4904"/>
                    <a:pt x="3921" y="4891"/>
                    <a:pt x="3988" y="4925"/>
                  </a:cubicBezTo>
                  <a:cubicBezTo>
                    <a:pt x="3970" y="4928"/>
                    <a:pt x="3953" y="4932"/>
                    <a:pt x="3935" y="4936"/>
                  </a:cubicBezTo>
                  <a:cubicBezTo>
                    <a:pt x="3734" y="4939"/>
                    <a:pt x="3530" y="4942"/>
                    <a:pt x="3325" y="4946"/>
                  </a:cubicBezTo>
                  <a:cubicBezTo>
                    <a:pt x="3304" y="4944"/>
                    <a:pt x="3284" y="4944"/>
                    <a:pt x="3263" y="4944"/>
                  </a:cubicBezTo>
                  <a:cubicBezTo>
                    <a:pt x="3176" y="4944"/>
                    <a:pt x="3089" y="4953"/>
                    <a:pt x="3002" y="4953"/>
                  </a:cubicBezTo>
                  <a:lnTo>
                    <a:pt x="2960" y="4953"/>
                  </a:lnTo>
                  <a:cubicBezTo>
                    <a:pt x="2938" y="4951"/>
                    <a:pt x="2917" y="4950"/>
                    <a:pt x="2895" y="4950"/>
                  </a:cubicBezTo>
                  <a:cubicBezTo>
                    <a:pt x="2781" y="4950"/>
                    <a:pt x="2672" y="4975"/>
                    <a:pt x="2559" y="4975"/>
                  </a:cubicBezTo>
                  <a:cubicBezTo>
                    <a:pt x="2548" y="4975"/>
                    <a:pt x="2537" y="4974"/>
                    <a:pt x="2526" y="4974"/>
                  </a:cubicBezTo>
                  <a:cubicBezTo>
                    <a:pt x="2510" y="4974"/>
                    <a:pt x="2481" y="4984"/>
                    <a:pt x="2496" y="4991"/>
                  </a:cubicBezTo>
                  <a:cubicBezTo>
                    <a:pt x="2555" y="5019"/>
                    <a:pt x="2520" y="5036"/>
                    <a:pt x="2485" y="5060"/>
                  </a:cubicBezTo>
                  <a:cubicBezTo>
                    <a:pt x="2471" y="5074"/>
                    <a:pt x="2475" y="5091"/>
                    <a:pt x="2492" y="5105"/>
                  </a:cubicBezTo>
                  <a:cubicBezTo>
                    <a:pt x="2508" y="5119"/>
                    <a:pt x="2529" y="5122"/>
                    <a:pt x="2553" y="5122"/>
                  </a:cubicBezTo>
                  <a:cubicBezTo>
                    <a:pt x="2566" y="5122"/>
                    <a:pt x="2580" y="5121"/>
                    <a:pt x="2594" y="5121"/>
                  </a:cubicBezTo>
                  <a:cubicBezTo>
                    <a:pt x="2604" y="5121"/>
                    <a:pt x="2614" y="5121"/>
                    <a:pt x="2624" y="5123"/>
                  </a:cubicBezTo>
                  <a:cubicBezTo>
                    <a:pt x="2624" y="5126"/>
                    <a:pt x="2627" y="5126"/>
                    <a:pt x="2627" y="5130"/>
                  </a:cubicBezTo>
                  <a:cubicBezTo>
                    <a:pt x="2593" y="5161"/>
                    <a:pt x="2680" y="5154"/>
                    <a:pt x="2672" y="5171"/>
                  </a:cubicBezTo>
                  <a:cubicBezTo>
                    <a:pt x="2651" y="5175"/>
                    <a:pt x="2630" y="5175"/>
                    <a:pt x="2614" y="5185"/>
                  </a:cubicBezTo>
                  <a:cubicBezTo>
                    <a:pt x="2600" y="5185"/>
                    <a:pt x="2593" y="5189"/>
                    <a:pt x="2589" y="5195"/>
                  </a:cubicBezTo>
                  <a:cubicBezTo>
                    <a:pt x="2544" y="5213"/>
                    <a:pt x="2496" y="5230"/>
                    <a:pt x="2496" y="5265"/>
                  </a:cubicBezTo>
                  <a:cubicBezTo>
                    <a:pt x="2398" y="5296"/>
                    <a:pt x="2287" y="5310"/>
                    <a:pt x="2201" y="5352"/>
                  </a:cubicBezTo>
                  <a:cubicBezTo>
                    <a:pt x="2180" y="5362"/>
                    <a:pt x="2145" y="5362"/>
                    <a:pt x="2110" y="5362"/>
                  </a:cubicBezTo>
                  <a:cubicBezTo>
                    <a:pt x="1975" y="5362"/>
                    <a:pt x="1975" y="5362"/>
                    <a:pt x="1864" y="5407"/>
                  </a:cubicBezTo>
                  <a:cubicBezTo>
                    <a:pt x="1844" y="5414"/>
                    <a:pt x="1823" y="5418"/>
                    <a:pt x="1802" y="5424"/>
                  </a:cubicBezTo>
                  <a:cubicBezTo>
                    <a:pt x="1680" y="5466"/>
                    <a:pt x="1548" y="5498"/>
                    <a:pt x="1441" y="5549"/>
                  </a:cubicBezTo>
                  <a:cubicBezTo>
                    <a:pt x="1413" y="5563"/>
                    <a:pt x="1389" y="5581"/>
                    <a:pt x="1357" y="5588"/>
                  </a:cubicBezTo>
                  <a:cubicBezTo>
                    <a:pt x="1309" y="5602"/>
                    <a:pt x="1292" y="5612"/>
                    <a:pt x="1326" y="5640"/>
                  </a:cubicBezTo>
                  <a:cubicBezTo>
                    <a:pt x="1357" y="5664"/>
                    <a:pt x="1351" y="5682"/>
                    <a:pt x="1282" y="5685"/>
                  </a:cubicBezTo>
                  <a:cubicBezTo>
                    <a:pt x="1253" y="5685"/>
                    <a:pt x="1222" y="5685"/>
                    <a:pt x="1226" y="5712"/>
                  </a:cubicBezTo>
                  <a:cubicBezTo>
                    <a:pt x="1232" y="5741"/>
                    <a:pt x="1238" y="5754"/>
                    <a:pt x="1259" y="5754"/>
                  </a:cubicBezTo>
                  <a:cubicBezTo>
                    <a:pt x="1273" y="5754"/>
                    <a:pt x="1294" y="5748"/>
                    <a:pt x="1326" y="5737"/>
                  </a:cubicBezTo>
                  <a:lnTo>
                    <a:pt x="1326" y="5737"/>
                  </a:lnTo>
                  <a:cubicBezTo>
                    <a:pt x="1326" y="5768"/>
                    <a:pt x="1282" y="5792"/>
                    <a:pt x="1285" y="5823"/>
                  </a:cubicBezTo>
                  <a:cubicBezTo>
                    <a:pt x="1298" y="5893"/>
                    <a:pt x="1202" y="5945"/>
                    <a:pt x="1191" y="6015"/>
                  </a:cubicBezTo>
                  <a:cubicBezTo>
                    <a:pt x="1185" y="6039"/>
                    <a:pt x="1187" y="6053"/>
                    <a:pt x="1224" y="6053"/>
                  </a:cubicBezTo>
                  <a:cubicBezTo>
                    <a:pt x="1228" y="6053"/>
                    <a:pt x="1234" y="6053"/>
                    <a:pt x="1240" y="6052"/>
                  </a:cubicBezTo>
                  <a:cubicBezTo>
                    <a:pt x="1274" y="6052"/>
                    <a:pt x="1282" y="6060"/>
                    <a:pt x="1292" y="6070"/>
                  </a:cubicBezTo>
                  <a:cubicBezTo>
                    <a:pt x="1306" y="6084"/>
                    <a:pt x="1277" y="6087"/>
                    <a:pt x="1264" y="6090"/>
                  </a:cubicBezTo>
                  <a:cubicBezTo>
                    <a:pt x="1194" y="6105"/>
                    <a:pt x="1170" y="6122"/>
                    <a:pt x="1222" y="6160"/>
                  </a:cubicBezTo>
                  <a:cubicBezTo>
                    <a:pt x="1240" y="6170"/>
                    <a:pt x="1232" y="6198"/>
                    <a:pt x="1219" y="6215"/>
                  </a:cubicBezTo>
                  <a:cubicBezTo>
                    <a:pt x="1194" y="6236"/>
                    <a:pt x="1215" y="6244"/>
                    <a:pt x="1250" y="6244"/>
                  </a:cubicBezTo>
                  <a:cubicBezTo>
                    <a:pt x="1271" y="6244"/>
                    <a:pt x="1292" y="6245"/>
                    <a:pt x="1314" y="6245"/>
                  </a:cubicBezTo>
                  <a:cubicBezTo>
                    <a:pt x="1324" y="6245"/>
                    <a:pt x="1336" y="6245"/>
                    <a:pt x="1347" y="6244"/>
                  </a:cubicBezTo>
                  <a:cubicBezTo>
                    <a:pt x="1360" y="6243"/>
                    <a:pt x="1374" y="6242"/>
                    <a:pt x="1387" y="6242"/>
                  </a:cubicBezTo>
                  <a:cubicBezTo>
                    <a:pt x="1440" y="6242"/>
                    <a:pt x="1495" y="6248"/>
                    <a:pt x="1545" y="6254"/>
                  </a:cubicBezTo>
                  <a:cubicBezTo>
                    <a:pt x="1618" y="6265"/>
                    <a:pt x="1687" y="6271"/>
                    <a:pt x="1760" y="6271"/>
                  </a:cubicBezTo>
                  <a:cubicBezTo>
                    <a:pt x="1834" y="6271"/>
                    <a:pt x="1908" y="6262"/>
                    <a:pt x="1982" y="6262"/>
                  </a:cubicBezTo>
                  <a:cubicBezTo>
                    <a:pt x="2019" y="6262"/>
                    <a:pt x="2056" y="6264"/>
                    <a:pt x="2093" y="6271"/>
                  </a:cubicBezTo>
                  <a:cubicBezTo>
                    <a:pt x="2083" y="6278"/>
                    <a:pt x="2159" y="6275"/>
                    <a:pt x="2103" y="6289"/>
                  </a:cubicBezTo>
                  <a:cubicBezTo>
                    <a:pt x="2083" y="6295"/>
                    <a:pt x="2073" y="6302"/>
                    <a:pt x="2055" y="6309"/>
                  </a:cubicBezTo>
                  <a:cubicBezTo>
                    <a:pt x="2014" y="6334"/>
                    <a:pt x="1968" y="6348"/>
                    <a:pt x="1903" y="6348"/>
                  </a:cubicBezTo>
                  <a:cubicBezTo>
                    <a:pt x="1896" y="6348"/>
                    <a:pt x="1888" y="6348"/>
                    <a:pt x="1881" y="6348"/>
                  </a:cubicBezTo>
                  <a:cubicBezTo>
                    <a:pt x="1760" y="6340"/>
                    <a:pt x="1635" y="6340"/>
                    <a:pt x="1510" y="6340"/>
                  </a:cubicBezTo>
                  <a:cubicBezTo>
                    <a:pt x="1437" y="6340"/>
                    <a:pt x="1333" y="6403"/>
                    <a:pt x="1371" y="6427"/>
                  </a:cubicBezTo>
                  <a:cubicBezTo>
                    <a:pt x="1413" y="6459"/>
                    <a:pt x="1386" y="6473"/>
                    <a:pt x="1361" y="6493"/>
                  </a:cubicBezTo>
                  <a:cubicBezTo>
                    <a:pt x="1336" y="6500"/>
                    <a:pt x="1309" y="6510"/>
                    <a:pt x="1309" y="6528"/>
                  </a:cubicBezTo>
                  <a:cubicBezTo>
                    <a:pt x="1319" y="6577"/>
                    <a:pt x="1257" y="6580"/>
                    <a:pt x="1191" y="6587"/>
                  </a:cubicBezTo>
                  <a:cubicBezTo>
                    <a:pt x="1157" y="6590"/>
                    <a:pt x="1128" y="6593"/>
                    <a:pt x="1136" y="6618"/>
                  </a:cubicBezTo>
                  <a:cubicBezTo>
                    <a:pt x="1115" y="6663"/>
                    <a:pt x="1152" y="6694"/>
                    <a:pt x="1247" y="6712"/>
                  </a:cubicBezTo>
                  <a:cubicBezTo>
                    <a:pt x="1101" y="6729"/>
                    <a:pt x="1083" y="6785"/>
                    <a:pt x="1083" y="6843"/>
                  </a:cubicBezTo>
                  <a:cubicBezTo>
                    <a:pt x="1083" y="6866"/>
                    <a:pt x="1075" y="6893"/>
                    <a:pt x="1132" y="6893"/>
                  </a:cubicBezTo>
                  <a:cubicBezTo>
                    <a:pt x="1138" y="6893"/>
                    <a:pt x="1145" y="6893"/>
                    <a:pt x="1152" y="6892"/>
                  </a:cubicBezTo>
                  <a:cubicBezTo>
                    <a:pt x="1184" y="6892"/>
                    <a:pt x="1205" y="6910"/>
                    <a:pt x="1202" y="6920"/>
                  </a:cubicBezTo>
                  <a:cubicBezTo>
                    <a:pt x="1200" y="6930"/>
                    <a:pt x="1192" y="6933"/>
                    <a:pt x="1182" y="6933"/>
                  </a:cubicBezTo>
                  <a:cubicBezTo>
                    <a:pt x="1170" y="6933"/>
                    <a:pt x="1155" y="6929"/>
                    <a:pt x="1142" y="6926"/>
                  </a:cubicBezTo>
                  <a:cubicBezTo>
                    <a:pt x="1130" y="6926"/>
                    <a:pt x="1116" y="6924"/>
                    <a:pt x="1103" y="6924"/>
                  </a:cubicBezTo>
                  <a:cubicBezTo>
                    <a:pt x="1086" y="6924"/>
                    <a:pt x="1073" y="6928"/>
                    <a:pt x="1073" y="6947"/>
                  </a:cubicBezTo>
                  <a:cubicBezTo>
                    <a:pt x="1073" y="6965"/>
                    <a:pt x="1038" y="6968"/>
                    <a:pt x="1014" y="6972"/>
                  </a:cubicBezTo>
                  <a:cubicBezTo>
                    <a:pt x="979" y="6979"/>
                    <a:pt x="948" y="6982"/>
                    <a:pt x="955" y="7006"/>
                  </a:cubicBezTo>
                  <a:cubicBezTo>
                    <a:pt x="963" y="7025"/>
                    <a:pt x="988" y="7027"/>
                    <a:pt x="1016" y="7027"/>
                  </a:cubicBezTo>
                  <a:cubicBezTo>
                    <a:pt x="1023" y="7027"/>
                    <a:pt x="1031" y="7027"/>
                    <a:pt x="1038" y="7027"/>
                  </a:cubicBezTo>
                  <a:cubicBezTo>
                    <a:pt x="1063" y="7031"/>
                    <a:pt x="1087" y="7038"/>
                    <a:pt x="1115" y="7038"/>
                  </a:cubicBezTo>
                  <a:cubicBezTo>
                    <a:pt x="1115" y="7051"/>
                    <a:pt x="1142" y="7056"/>
                    <a:pt x="1149" y="7062"/>
                  </a:cubicBezTo>
                  <a:cubicBezTo>
                    <a:pt x="1184" y="7100"/>
                    <a:pt x="1247" y="7128"/>
                    <a:pt x="1247" y="7173"/>
                  </a:cubicBezTo>
                  <a:lnTo>
                    <a:pt x="1232" y="7173"/>
                  </a:lnTo>
                  <a:cubicBezTo>
                    <a:pt x="1170" y="7173"/>
                    <a:pt x="1112" y="7152"/>
                    <a:pt x="1049" y="7152"/>
                  </a:cubicBezTo>
                  <a:cubicBezTo>
                    <a:pt x="1035" y="7152"/>
                    <a:pt x="1021" y="7153"/>
                    <a:pt x="1007" y="7155"/>
                  </a:cubicBezTo>
                  <a:cubicBezTo>
                    <a:pt x="944" y="7170"/>
                    <a:pt x="865" y="7155"/>
                    <a:pt x="809" y="7184"/>
                  </a:cubicBezTo>
                  <a:cubicBezTo>
                    <a:pt x="805" y="7186"/>
                    <a:pt x="801" y="7187"/>
                    <a:pt x="796" y="7187"/>
                  </a:cubicBezTo>
                  <a:cubicBezTo>
                    <a:pt x="787" y="7187"/>
                    <a:pt x="778" y="7183"/>
                    <a:pt x="768" y="7180"/>
                  </a:cubicBezTo>
                  <a:cubicBezTo>
                    <a:pt x="752" y="7175"/>
                    <a:pt x="734" y="7169"/>
                    <a:pt x="724" y="7169"/>
                  </a:cubicBezTo>
                  <a:cubicBezTo>
                    <a:pt x="713" y="7169"/>
                    <a:pt x="709" y="7175"/>
                    <a:pt x="719" y="7194"/>
                  </a:cubicBezTo>
                  <a:cubicBezTo>
                    <a:pt x="719" y="7197"/>
                    <a:pt x="702" y="7208"/>
                    <a:pt x="688" y="7211"/>
                  </a:cubicBezTo>
                  <a:cubicBezTo>
                    <a:pt x="682" y="7212"/>
                    <a:pt x="676" y="7213"/>
                    <a:pt x="670" y="7213"/>
                  </a:cubicBezTo>
                  <a:cubicBezTo>
                    <a:pt x="644" y="7213"/>
                    <a:pt x="620" y="7205"/>
                    <a:pt x="592" y="7205"/>
                  </a:cubicBezTo>
                  <a:cubicBezTo>
                    <a:pt x="583" y="7205"/>
                    <a:pt x="573" y="7206"/>
                    <a:pt x="563" y="7208"/>
                  </a:cubicBezTo>
                  <a:cubicBezTo>
                    <a:pt x="562" y="7208"/>
                    <a:pt x="561" y="7208"/>
                    <a:pt x="561" y="7208"/>
                  </a:cubicBezTo>
                  <a:cubicBezTo>
                    <a:pt x="547" y="7208"/>
                    <a:pt x="564" y="7180"/>
                    <a:pt x="528" y="7173"/>
                  </a:cubicBezTo>
                  <a:cubicBezTo>
                    <a:pt x="510" y="7193"/>
                    <a:pt x="482" y="7196"/>
                    <a:pt x="452" y="7196"/>
                  </a:cubicBezTo>
                  <a:cubicBezTo>
                    <a:pt x="440" y="7196"/>
                    <a:pt x="427" y="7195"/>
                    <a:pt x="415" y="7195"/>
                  </a:cubicBezTo>
                  <a:cubicBezTo>
                    <a:pt x="404" y="7195"/>
                    <a:pt x="393" y="7196"/>
                    <a:pt x="382" y="7197"/>
                  </a:cubicBezTo>
                  <a:cubicBezTo>
                    <a:pt x="369" y="7199"/>
                    <a:pt x="356" y="7200"/>
                    <a:pt x="345" y="7200"/>
                  </a:cubicBezTo>
                  <a:cubicBezTo>
                    <a:pt x="309" y="7200"/>
                    <a:pt x="282" y="7191"/>
                    <a:pt x="262" y="7173"/>
                  </a:cubicBezTo>
                  <a:cubicBezTo>
                    <a:pt x="249" y="7171"/>
                    <a:pt x="238" y="7170"/>
                    <a:pt x="228" y="7170"/>
                  </a:cubicBezTo>
                  <a:cubicBezTo>
                    <a:pt x="177" y="7170"/>
                    <a:pt x="140" y="7192"/>
                    <a:pt x="95" y="7201"/>
                  </a:cubicBezTo>
                  <a:cubicBezTo>
                    <a:pt x="70" y="7208"/>
                    <a:pt x="78" y="7225"/>
                    <a:pt x="84" y="7235"/>
                  </a:cubicBezTo>
                  <a:cubicBezTo>
                    <a:pt x="88" y="7250"/>
                    <a:pt x="108" y="7246"/>
                    <a:pt x="126" y="7250"/>
                  </a:cubicBezTo>
                  <a:cubicBezTo>
                    <a:pt x="129" y="7250"/>
                    <a:pt x="133" y="7250"/>
                    <a:pt x="136" y="7250"/>
                  </a:cubicBezTo>
                  <a:cubicBezTo>
                    <a:pt x="166" y="7250"/>
                    <a:pt x="190" y="7238"/>
                    <a:pt x="233" y="7235"/>
                  </a:cubicBezTo>
                  <a:lnTo>
                    <a:pt x="233" y="7235"/>
                  </a:lnTo>
                  <a:cubicBezTo>
                    <a:pt x="192" y="7255"/>
                    <a:pt x="156" y="7264"/>
                    <a:pt x="117" y="7264"/>
                  </a:cubicBezTo>
                  <a:cubicBezTo>
                    <a:pt x="101" y="7264"/>
                    <a:pt x="84" y="7263"/>
                    <a:pt x="67" y="7260"/>
                  </a:cubicBezTo>
                  <a:cubicBezTo>
                    <a:pt x="60" y="7258"/>
                    <a:pt x="53" y="7258"/>
                    <a:pt x="46" y="7258"/>
                  </a:cubicBezTo>
                  <a:cubicBezTo>
                    <a:pt x="32" y="7258"/>
                    <a:pt x="21" y="7261"/>
                    <a:pt x="18" y="7270"/>
                  </a:cubicBezTo>
                  <a:cubicBezTo>
                    <a:pt x="15" y="7288"/>
                    <a:pt x="33" y="7291"/>
                    <a:pt x="57" y="7291"/>
                  </a:cubicBezTo>
                  <a:cubicBezTo>
                    <a:pt x="64" y="7290"/>
                    <a:pt x="72" y="7288"/>
                    <a:pt x="78" y="7288"/>
                  </a:cubicBezTo>
                  <a:cubicBezTo>
                    <a:pt x="88" y="7288"/>
                    <a:pt x="96" y="7291"/>
                    <a:pt x="98" y="7301"/>
                  </a:cubicBezTo>
                  <a:cubicBezTo>
                    <a:pt x="98" y="7301"/>
                    <a:pt x="95" y="7305"/>
                    <a:pt x="95" y="7309"/>
                  </a:cubicBezTo>
                  <a:cubicBezTo>
                    <a:pt x="91" y="7309"/>
                    <a:pt x="87" y="7309"/>
                    <a:pt x="83" y="7309"/>
                  </a:cubicBezTo>
                  <a:cubicBezTo>
                    <a:pt x="71" y="7309"/>
                    <a:pt x="58" y="7308"/>
                    <a:pt x="48" y="7308"/>
                  </a:cubicBezTo>
                  <a:cubicBezTo>
                    <a:pt x="37" y="7308"/>
                    <a:pt x="28" y="7309"/>
                    <a:pt x="25" y="7315"/>
                  </a:cubicBezTo>
                  <a:cubicBezTo>
                    <a:pt x="18" y="7333"/>
                    <a:pt x="49" y="7336"/>
                    <a:pt x="78" y="7343"/>
                  </a:cubicBezTo>
                  <a:cubicBezTo>
                    <a:pt x="91" y="7347"/>
                    <a:pt x="102" y="7354"/>
                    <a:pt x="112" y="7357"/>
                  </a:cubicBezTo>
                  <a:cubicBezTo>
                    <a:pt x="126" y="7352"/>
                    <a:pt x="140" y="7350"/>
                    <a:pt x="154" y="7350"/>
                  </a:cubicBezTo>
                  <a:cubicBezTo>
                    <a:pt x="181" y="7350"/>
                    <a:pt x="208" y="7356"/>
                    <a:pt x="234" y="7356"/>
                  </a:cubicBezTo>
                  <a:cubicBezTo>
                    <a:pt x="243" y="7356"/>
                    <a:pt x="252" y="7355"/>
                    <a:pt x="262" y="7354"/>
                  </a:cubicBezTo>
                  <a:cubicBezTo>
                    <a:pt x="282" y="7348"/>
                    <a:pt x="302" y="7346"/>
                    <a:pt x="322" y="7346"/>
                  </a:cubicBezTo>
                  <a:cubicBezTo>
                    <a:pt x="381" y="7346"/>
                    <a:pt x="437" y="7365"/>
                    <a:pt x="497" y="7368"/>
                  </a:cubicBezTo>
                  <a:cubicBezTo>
                    <a:pt x="502" y="7368"/>
                    <a:pt x="508" y="7368"/>
                    <a:pt x="514" y="7368"/>
                  </a:cubicBezTo>
                  <a:cubicBezTo>
                    <a:pt x="527" y="7368"/>
                    <a:pt x="542" y="7368"/>
                    <a:pt x="557" y="7368"/>
                  </a:cubicBezTo>
                  <a:cubicBezTo>
                    <a:pt x="590" y="7368"/>
                    <a:pt x="624" y="7371"/>
                    <a:pt x="643" y="7392"/>
                  </a:cubicBezTo>
                  <a:cubicBezTo>
                    <a:pt x="643" y="7393"/>
                    <a:pt x="645" y="7393"/>
                    <a:pt x="648" y="7393"/>
                  </a:cubicBezTo>
                  <a:cubicBezTo>
                    <a:pt x="655" y="7393"/>
                    <a:pt x="668" y="7391"/>
                    <a:pt x="670" y="7389"/>
                  </a:cubicBezTo>
                  <a:cubicBezTo>
                    <a:pt x="705" y="7360"/>
                    <a:pt x="785" y="7371"/>
                    <a:pt x="816" y="7343"/>
                  </a:cubicBezTo>
                  <a:cubicBezTo>
                    <a:pt x="822" y="7339"/>
                    <a:pt x="833" y="7336"/>
                    <a:pt x="842" y="7336"/>
                  </a:cubicBezTo>
                  <a:cubicBezTo>
                    <a:pt x="850" y="7336"/>
                    <a:pt x="856" y="7339"/>
                    <a:pt x="854" y="7347"/>
                  </a:cubicBezTo>
                  <a:cubicBezTo>
                    <a:pt x="854" y="7381"/>
                    <a:pt x="903" y="7371"/>
                    <a:pt x="938" y="7378"/>
                  </a:cubicBezTo>
                  <a:cubicBezTo>
                    <a:pt x="941" y="7378"/>
                    <a:pt x="944" y="7378"/>
                    <a:pt x="947" y="7378"/>
                  </a:cubicBezTo>
                  <a:cubicBezTo>
                    <a:pt x="961" y="7378"/>
                    <a:pt x="979" y="7376"/>
                    <a:pt x="995" y="7376"/>
                  </a:cubicBezTo>
                  <a:cubicBezTo>
                    <a:pt x="1021" y="7376"/>
                    <a:pt x="1041" y="7381"/>
                    <a:pt x="1032" y="7409"/>
                  </a:cubicBezTo>
                  <a:cubicBezTo>
                    <a:pt x="1029" y="7413"/>
                    <a:pt x="1034" y="7415"/>
                    <a:pt x="1041" y="7415"/>
                  </a:cubicBezTo>
                  <a:cubicBezTo>
                    <a:pt x="1046" y="7415"/>
                    <a:pt x="1051" y="7414"/>
                    <a:pt x="1056" y="7413"/>
                  </a:cubicBezTo>
                  <a:cubicBezTo>
                    <a:pt x="1058" y="7412"/>
                    <a:pt x="1061" y="7412"/>
                    <a:pt x="1063" y="7412"/>
                  </a:cubicBezTo>
                  <a:cubicBezTo>
                    <a:pt x="1092" y="7412"/>
                    <a:pt x="1102" y="7430"/>
                    <a:pt x="1122" y="7434"/>
                  </a:cubicBezTo>
                  <a:cubicBezTo>
                    <a:pt x="1144" y="7441"/>
                    <a:pt x="1150" y="7474"/>
                    <a:pt x="1180" y="7474"/>
                  </a:cubicBezTo>
                  <a:cubicBezTo>
                    <a:pt x="1192" y="7474"/>
                    <a:pt x="1206" y="7470"/>
                    <a:pt x="1226" y="7458"/>
                  </a:cubicBezTo>
                  <a:cubicBezTo>
                    <a:pt x="1230" y="7455"/>
                    <a:pt x="1236" y="7454"/>
                    <a:pt x="1241" y="7454"/>
                  </a:cubicBezTo>
                  <a:cubicBezTo>
                    <a:pt x="1249" y="7454"/>
                    <a:pt x="1258" y="7456"/>
                    <a:pt x="1264" y="7458"/>
                  </a:cubicBezTo>
                  <a:cubicBezTo>
                    <a:pt x="1302" y="7479"/>
                    <a:pt x="1347" y="7479"/>
                    <a:pt x="1396" y="7489"/>
                  </a:cubicBezTo>
                  <a:cubicBezTo>
                    <a:pt x="1497" y="7504"/>
                    <a:pt x="1598" y="7514"/>
                    <a:pt x="1701" y="7514"/>
                  </a:cubicBezTo>
                  <a:cubicBezTo>
                    <a:pt x="1739" y="7514"/>
                    <a:pt x="1777" y="7512"/>
                    <a:pt x="1815" y="7509"/>
                  </a:cubicBezTo>
                  <a:cubicBezTo>
                    <a:pt x="1874" y="7530"/>
                    <a:pt x="1943" y="7527"/>
                    <a:pt x="2006" y="7530"/>
                  </a:cubicBezTo>
                  <a:cubicBezTo>
                    <a:pt x="2013" y="7534"/>
                    <a:pt x="2020" y="7534"/>
                    <a:pt x="2027" y="7538"/>
                  </a:cubicBezTo>
                  <a:cubicBezTo>
                    <a:pt x="2111" y="7552"/>
                    <a:pt x="2195" y="7560"/>
                    <a:pt x="2282" y="7560"/>
                  </a:cubicBezTo>
                  <a:cubicBezTo>
                    <a:pt x="2320" y="7560"/>
                    <a:pt x="2359" y="7558"/>
                    <a:pt x="2398" y="7555"/>
                  </a:cubicBezTo>
                  <a:lnTo>
                    <a:pt x="2398" y="7555"/>
                  </a:lnTo>
                  <a:cubicBezTo>
                    <a:pt x="2364" y="7565"/>
                    <a:pt x="2315" y="7565"/>
                    <a:pt x="2315" y="7597"/>
                  </a:cubicBezTo>
                  <a:lnTo>
                    <a:pt x="2322" y="7597"/>
                  </a:lnTo>
                  <a:lnTo>
                    <a:pt x="2322" y="7600"/>
                  </a:lnTo>
                  <a:cubicBezTo>
                    <a:pt x="2322" y="7597"/>
                    <a:pt x="2315" y="7597"/>
                    <a:pt x="2315" y="7597"/>
                  </a:cubicBezTo>
                  <a:cubicBezTo>
                    <a:pt x="2310" y="7597"/>
                    <a:pt x="2306" y="7598"/>
                    <a:pt x="2301" y="7598"/>
                  </a:cubicBezTo>
                  <a:cubicBezTo>
                    <a:pt x="2274" y="7598"/>
                    <a:pt x="2244" y="7588"/>
                    <a:pt x="2216" y="7588"/>
                  </a:cubicBezTo>
                  <a:cubicBezTo>
                    <a:pt x="2196" y="7588"/>
                    <a:pt x="2177" y="7593"/>
                    <a:pt x="2159" y="7607"/>
                  </a:cubicBezTo>
                  <a:cubicBezTo>
                    <a:pt x="2157" y="7609"/>
                    <a:pt x="2155" y="7610"/>
                    <a:pt x="2153" y="7610"/>
                  </a:cubicBezTo>
                  <a:cubicBezTo>
                    <a:pt x="2145" y="7610"/>
                    <a:pt x="2141" y="7592"/>
                    <a:pt x="2124" y="7592"/>
                  </a:cubicBezTo>
                  <a:cubicBezTo>
                    <a:pt x="2122" y="7592"/>
                    <a:pt x="2120" y="7592"/>
                    <a:pt x="2117" y="7593"/>
                  </a:cubicBezTo>
                  <a:cubicBezTo>
                    <a:pt x="2097" y="7648"/>
                    <a:pt x="2097" y="7648"/>
                    <a:pt x="2207" y="7648"/>
                  </a:cubicBezTo>
                  <a:cubicBezTo>
                    <a:pt x="2246" y="7648"/>
                    <a:pt x="2284" y="7645"/>
                    <a:pt x="2318" y="7638"/>
                  </a:cubicBezTo>
                  <a:cubicBezTo>
                    <a:pt x="2401" y="7659"/>
                    <a:pt x="2496" y="7642"/>
                    <a:pt x="2579" y="7663"/>
                  </a:cubicBezTo>
                  <a:cubicBezTo>
                    <a:pt x="2580" y="7663"/>
                    <a:pt x="2582" y="7663"/>
                    <a:pt x="2584" y="7663"/>
                  </a:cubicBezTo>
                  <a:cubicBezTo>
                    <a:pt x="2592" y="7663"/>
                    <a:pt x="2604" y="7658"/>
                    <a:pt x="2610" y="7655"/>
                  </a:cubicBezTo>
                  <a:cubicBezTo>
                    <a:pt x="2635" y="7645"/>
                    <a:pt x="2662" y="7642"/>
                    <a:pt x="2693" y="7638"/>
                  </a:cubicBezTo>
                  <a:cubicBezTo>
                    <a:pt x="2711" y="7638"/>
                    <a:pt x="2729" y="7638"/>
                    <a:pt x="2747" y="7638"/>
                  </a:cubicBezTo>
                  <a:cubicBezTo>
                    <a:pt x="2790" y="7638"/>
                    <a:pt x="2834" y="7639"/>
                    <a:pt x="2879" y="7639"/>
                  </a:cubicBezTo>
                  <a:cubicBezTo>
                    <a:pt x="2941" y="7639"/>
                    <a:pt x="3003" y="7636"/>
                    <a:pt x="3064" y="7624"/>
                  </a:cubicBezTo>
                  <a:cubicBezTo>
                    <a:pt x="3067" y="7624"/>
                    <a:pt x="3070" y="7628"/>
                    <a:pt x="3073" y="7628"/>
                  </a:cubicBezTo>
                  <a:cubicBezTo>
                    <a:pt x="3074" y="7628"/>
                    <a:pt x="3074" y="7628"/>
                    <a:pt x="3075" y="7628"/>
                  </a:cubicBezTo>
                  <a:cubicBezTo>
                    <a:pt x="3276" y="7610"/>
                    <a:pt x="3481" y="7618"/>
                    <a:pt x="3682" y="7613"/>
                  </a:cubicBezTo>
                  <a:cubicBezTo>
                    <a:pt x="3884" y="7610"/>
                    <a:pt x="4084" y="7603"/>
                    <a:pt x="4286" y="7593"/>
                  </a:cubicBezTo>
                  <a:cubicBezTo>
                    <a:pt x="4302" y="7591"/>
                    <a:pt x="4320" y="7590"/>
                    <a:pt x="4337" y="7590"/>
                  </a:cubicBezTo>
                  <a:cubicBezTo>
                    <a:pt x="4360" y="7590"/>
                    <a:pt x="4382" y="7592"/>
                    <a:pt x="4404" y="7600"/>
                  </a:cubicBezTo>
                  <a:cubicBezTo>
                    <a:pt x="4439" y="7612"/>
                    <a:pt x="4481" y="7616"/>
                    <a:pt x="4520" y="7616"/>
                  </a:cubicBezTo>
                  <a:cubicBezTo>
                    <a:pt x="4551" y="7616"/>
                    <a:pt x="4581" y="7613"/>
                    <a:pt x="4605" y="7610"/>
                  </a:cubicBezTo>
                  <a:cubicBezTo>
                    <a:pt x="4686" y="7600"/>
                    <a:pt x="4765" y="7595"/>
                    <a:pt x="4846" y="7595"/>
                  </a:cubicBezTo>
                  <a:cubicBezTo>
                    <a:pt x="4873" y="7595"/>
                    <a:pt x="4900" y="7596"/>
                    <a:pt x="4928" y="7597"/>
                  </a:cubicBezTo>
                  <a:cubicBezTo>
                    <a:pt x="4951" y="7600"/>
                    <a:pt x="4975" y="7601"/>
                    <a:pt x="4999" y="7601"/>
                  </a:cubicBezTo>
                  <a:cubicBezTo>
                    <a:pt x="5054" y="7601"/>
                    <a:pt x="5109" y="7595"/>
                    <a:pt x="5163" y="7595"/>
                  </a:cubicBezTo>
                  <a:cubicBezTo>
                    <a:pt x="5178" y="7595"/>
                    <a:pt x="5193" y="7596"/>
                    <a:pt x="5208" y="7597"/>
                  </a:cubicBezTo>
                  <a:cubicBezTo>
                    <a:pt x="5229" y="7597"/>
                    <a:pt x="5237" y="7589"/>
                    <a:pt x="5240" y="7579"/>
                  </a:cubicBezTo>
                  <a:lnTo>
                    <a:pt x="5347" y="7579"/>
                  </a:lnTo>
                  <a:cubicBezTo>
                    <a:pt x="5604" y="7572"/>
                    <a:pt x="5861" y="7568"/>
                    <a:pt x="6114" y="7558"/>
                  </a:cubicBezTo>
                  <a:lnTo>
                    <a:pt x="6114" y="7558"/>
                  </a:lnTo>
                  <a:cubicBezTo>
                    <a:pt x="6128" y="7583"/>
                    <a:pt x="6010" y="7579"/>
                    <a:pt x="6073" y="7618"/>
                  </a:cubicBezTo>
                  <a:cubicBezTo>
                    <a:pt x="6090" y="7626"/>
                    <a:pt x="6103" y="7632"/>
                    <a:pt x="6117" y="7632"/>
                  </a:cubicBezTo>
                  <a:cubicBezTo>
                    <a:pt x="6126" y="7632"/>
                    <a:pt x="6135" y="7630"/>
                    <a:pt x="6145" y="7624"/>
                  </a:cubicBezTo>
                  <a:cubicBezTo>
                    <a:pt x="6180" y="7628"/>
                    <a:pt x="6148" y="7655"/>
                    <a:pt x="6187" y="7659"/>
                  </a:cubicBezTo>
                  <a:cubicBezTo>
                    <a:pt x="6176" y="7664"/>
                    <a:pt x="6164" y="7666"/>
                    <a:pt x="6152" y="7666"/>
                  </a:cubicBezTo>
                  <a:cubicBezTo>
                    <a:pt x="6140" y="7666"/>
                    <a:pt x="6128" y="7664"/>
                    <a:pt x="6118" y="7663"/>
                  </a:cubicBezTo>
                  <a:cubicBezTo>
                    <a:pt x="6101" y="7662"/>
                    <a:pt x="6085" y="7661"/>
                    <a:pt x="6069" y="7661"/>
                  </a:cubicBezTo>
                  <a:cubicBezTo>
                    <a:pt x="6020" y="7661"/>
                    <a:pt x="5973" y="7665"/>
                    <a:pt x="5924" y="7673"/>
                  </a:cubicBezTo>
                  <a:cubicBezTo>
                    <a:pt x="5907" y="7674"/>
                    <a:pt x="5882" y="7677"/>
                    <a:pt x="5861" y="7677"/>
                  </a:cubicBezTo>
                  <a:cubicBezTo>
                    <a:pt x="5841" y="7677"/>
                    <a:pt x="5824" y="7674"/>
                    <a:pt x="5823" y="7666"/>
                  </a:cubicBezTo>
                  <a:cubicBezTo>
                    <a:pt x="5821" y="7649"/>
                    <a:pt x="5813" y="7644"/>
                    <a:pt x="5803" y="7644"/>
                  </a:cubicBezTo>
                  <a:cubicBezTo>
                    <a:pt x="5792" y="7644"/>
                    <a:pt x="5778" y="7650"/>
                    <a:pt x="5767" y="7652"/>
                  </a:cubicBezTo>
                  <a:cubicBezTo>
                    <a:pt x="5670" y="7667"/>
                    <a:pt x="5571" y="7681"/>
                    <a:pt x="5468" y="7681"/>
                  </a:cubicBezTo>
                  <a:cubicBezTo>
                    <a:pt x="5457" y="7681"/>
                    <a:pt x="5445" y="7680"/>
                    <a:pt x="5434" y="7680"/>
                  </a:cubicBezTo>
                  <a:cubicBezTo>
                    <a:pt x="5403" y="7673"/>
                    <a:pt x="5365" y="7669"/>
                    <a:pt x="5344" y="7648"/>
                  </a:cubicBezTo>
                  <a:lnTo>
                    <a:pt x="5344" y="7648"/>
                  </a:lnTo>
                  <a:cubicBezTo>
                    <a:pt x="5354" y="7678"/>
                    <a:pt x="5344" y="7690"/>
                    <a:pt x="5312" y="7690"/>
                  </a:cubicBezTo>
                  <a:cubicBezTo>
                    <a:pt x="5301" y="7690"/>
                    <a:pt x="5289" y="7689"/>
                    <a:pt x="5274" y="7687"/>
                  </a:cubicBezTo>
                  <a:cubicBezTo>
                    <a:pt x="5267" y="7686"/>
                    <a:pt x="5261" y="7686"/>
                    <a:pt x="5255" y="7686"/>
                  </a:cubicBezTo>
                  <a:cubicBezTo>
                    <a:pt x="5198" y="7686"/>
                    <a:pt x="5145" y="7705"/>
                    <a:pt x="5087" y="7705"/>
                  </a:cubicBezTo>
                  <a:cubicBezTo>
                    <a:pt x="5072" y="7705"/>
                    <a:pt x="5057" y="7704"/>
                    <a:pt x="5042" y="7701"/>
                  </a:cubicBezTo>
                  <a:cubicBezTo>
                    <a:pt x="5029" y="7697"/>
                    <a:pt x="5018" y="7696"/>
                    <a:pt x="5007" y="7696"/>
                  </a:cubicBezTo>
                  <a:cubicBezTo>
                    <a:pt x="4993" y="7696"/>
                    <a:pt x="4979" y="7698"/>
                    <a:pt x="4962" y="7704"/>
                  </a:cubicBezTo>
                  <a:cubicBezTo>
                    <a:pt x="4929" y="7715"/>
                    <a:pt x="4894" y="7717"/>
                    <a:pt x="4857" y="7717"/>
                  </a:cubicBezTo>
                  <a:cubicBezTo>
                    <a:pt x="4827" y="7717"/>
                    <a:pt x="4797" y="7716"/>
                    <a:pt x="4767" y="7716"/>
                  </a:cubicBezTo>
                  <a:cubicBezTo>
                    <a:pt x="4726" y="7716"/>
                    <a:pt x="4686" y="7718"/>
                    <a:pt x="4650" y="7732"/>
                  </a:cubicBezTo>
                  <a:cubicBezTo>
                    <a:pt x="4650" y="7732"/>
                    <a:pt x="4643" y="7728"/>
                    <a:pt x="4640" y="7725"/>
                  </a:cubicBezTo>
                  <a:cubicBezTo>
                    <a:pt x="4630" y="7721"/>
                    <a:pt x="4621" y="7718"/>
                    <a:pt x="4612" y="7718"/>
                  </a:cubicBezTo>
                  <a:cubicBezTo>
                    <a:pt x="4605" y="7718"/>
                    <a:pt x="4599" y="7720"/>
                    <a:pt x="4595" y="7725"/>
                  </a:cubicBezTo>
                  <a:cubicBezTo>
                    <a:pt x="4584" y="7735"/>
                    <a:pt x="4595" y="7746"/>
                    <a:pt x="4612" y="7752"/>
                  </a:cubicBezTo>
                  <a:cubicBezTo>
                    <a:pt x="4628" y="7758"/>
                    <a:pt x="4643" y="7760"/>
                    <a:pt x="4657" y="7760"/>
                  </a:cubicBezTo>
                  <a:cubicBezTo>
                    <a:pt x="4688" y="7760"/>
                    <a:pt x="4713" y="7749"/>
                    <a:pt x="4737" y="7735"/>
                  </a:cubicBezTo>
                  <a:lnTo>
                    <a:pt x="4737" y="7735"/>
                  </a:lnTo>
                  <a:cubicBezTo>
                    <a:pt x="4761" y="7752"/>
                    <a:pt x="4785" y="7767"/>
                    <a:pt x="4723" y="7770"/>
                  </a:cubicBezTo>
                  <a:cubicBezTo>
                    <a:pt x="4712" y="7770"/>
                    <a:pt x="4705" y="7777"/>
                    <a:pt x="4699" y="7780"/>
                  </a:cubicBezTo>
                  <a:cubicBezTo>
                    <a:pt x="4674" y="7789"/>
                    <a:pt x="4651" y="7798"/>
                    <a:pt x="4625" y="7798"/>
                  </a:cubicBezTo>
                  <a:cubicBezTo>
                    <a:pt x="4611" y="7798"/>
                    <a:pt x="4595" y="7795"/>
                    <a:pt x="4577" y="7787"/>
                  </a:cubicBezTo>
                  <a:cubicBezTo>
                    <a:pt x="4567" y="7784"/>
                    <a:pt x="4553" y="7783"/>
                    <a:pt x="4539" y="7783"/>
                  </a:cubicBezTo>
                  <a:cubicBezTo>
                    <a:pt x="4522" y="7783"/>
                    <a:pt x="4505" y="7784"/>
                    <a:pt x="4491" y="7784"/>
                  </a:cubicBezTo>
                  <a:lnTo>
                    <a:pt x="4428" y="7784"/>
                  </a:lnTo>
                  <a:cubicBezTo>
                    <a:pt x="4414" y="7770"/>
                    <a:pt x="4366" y="7784"/>
                    <a:pt x="4369" y="7763"/>
                  </a:cubicBezTo>
                  <a:cubicBezTo>
                    <a:pt x="4372" y="7742"/>
                    <a:pt x="4414" y="7752"/>
                    <a:pt x="4435" y="7746"/>
                  </a:cubicBezTo>
                  <a:cubicBezTo>
                    <a:pt x="4449" y="7738"/>
                    <a:pt x="4473" y="7746"/>
                    <a:pt x="4483" y="7732"/>
                  </a:cubicBezTo>
                  <a:cubicBezTo>
                    <a:pt x="4439" y="7723"/>
                    <a:pt x="4413" y="7717"/>
                    <a:pt x="4394" y="7717"/>
                  </a:cubicBezTo>
                  <a:cubicBezTo>
                    <a:pt x="4367" y="7717"/>
                    <a:pt x="4352" y="7728"/>
                    <a:pt x="4321" y="7756"/>
                  </a:cubicBezTo>
                  <a:cubicBezTo>
                    <a:pt x="4307" y="7767"/>
                    <a:pt x="4296" y="7773"/>
                    <a:pt x="4287" y="7773"/>
                  </a:cubicBezTo>
                  <a:cubicBezTo>
                    <a:pt x="4278" y="7773"/>
                    <a:pt x="4272" y="7767"/>
                    <a:pt x="4268" y="7756"/>
                  </a:cubicBezTo>
                  <a:cubicBezTo>
                    <a:pt x="4257" y="7728"/>
                    <a:pt x="4227" y="7720"/>
                    <a:pt x="4194" y="7720"/>
                  </a:cubicBezTo>
                  <a:cubicBezTo>
                    <a:pt x="4177" y="7720"/>
                    <a:pt x="4160" y="7722"/>
                    <a:pt x="4143" y="7725"/>
                  </a:cubicBezTo>
                  <a:cubicBezTo>
                    <a:pt x="4083" y="7731"/>
                    <a:pt x="4038" y="7766"/>
                    <a:pt x="3972" y="7766"/>
                  </a:cubicBezTo>
                  <a:cubicBezTo>
                    <a:pt x="3963" y="7766"/>
                    <a:pt x="3952" y="7765"/>
                    <a:pt x="3942" y="7763"/>
                  </a:cubicBezTo>
                  <a:cubicBezTo>
                    <a:pt x="3938" y="7763"/>
                    <a:pt x="3935" y="7763"/>
                    <a:pt x="3935" y="7767"/>
                  </a:cubicBezTo>
                  <a:cubicBezTo>
                    <a:pt x="3911" y="7784"/>
                    <a:pt x="3876" y="7784"/>
                    <a:pt x="3842" y="7784"/>
                  </a:cubicBezTo>
                  <a:cubicBezTo>
                    <a:pt x="3807" y="7778"/>
                    <a:pt x="3772" y="7775"/>
                    <a:pt x="3738" y="7775"/>
                  </a:cubicBezTo>
                  <a:cubicBezTo>
                    <a:pt x="3660" y="7775"/>
                    <a:pt x="3584" y="7788"/>
                    <a:pt x="3509" y="7797"/>
                  </a:cubicBezTo>
                  <a:cubicBezTo>
                    <a:pt x="3463" y="7801"/>
                    <a:pt x="3463" y="7826"/>
                    <a:pt x="3505" y="7839"/>
                  </a:cubicBezTo>
                  <a:cubicBezTo>
                    <a:pt x="3530" y="7850"/>
                    <a:pt x="3557" y="7850"/>
                    <a:pt x="3581" y="7853"/>
                  </a:cubicBezTo>
                  <a:cubicBezTo>
                    <a:pt x="3623" y="7857"/>
                    <a:pt x="3675" y="7853"/>
                    <a:pt x="3703" y="7874"/>
                  </a:cubicBezTo>
                  <a:cubicBezTo>
                    <a:pt x="3722" y="7889"/>
                    <a:pt x="3738" y="7895"/>
                    <a:pt x="3753" y="7895"/>
                  </a:cubicBezTo>
                  <a:cubicBezTo>
                    <a:pt x="3774" y="7895"/>
                    <a:pt x="3792" y="7882"/>
                    <a:pt x="3810" y="7867"/>
                  </a:cubicBezTo>
                  <a:cubicBezTo>
                    <a:pt x="3821" y="7856"/>
                    <a:pt x="3830" y="7843"/>
                    <a:pt x="3851" y="7843"/>
                  </a:cubicBezTo>
                  <a:cubicBezTo>
                    <a:pt x="3857" y="7843"/>
                    <a:pt x="3864" y="7844"/>
                    <a:pt x="3873" y="7847"/>
                  </a:cubicBezTo>
                  <a:cubicBezTo>
                    <a:pt x="3895" y="7852"/>
                    <a:pt x="3917" y="7854"/>
                    <a:pt x="3939" y="7854"/>
                  </a:cubicBezTo>
                  <a:cubicBezTo>
                    <a:pt x="3972" y="7854"/>
                    <a:pt x="4006" y="7849"/>
                    <a:pt x="4039" y="7842"/>
                  </a:cubicBezTo>
                  <a:cubicBezTo>
                    <a:pt x="4050" y="7842"/>
                    <a:pt x="4061" y="7842"/>
                    <a:pt x="4072" y="7842"/>
                  </a:cubicBezTo>
                  <a:cubicBezTo>
                    <a:pt x="4126" y="7842"/>
                    <a:pt x="4178" y="7848"/>
                    <a:pt x="4230" y="7853"/>
                  </a:cubicBezTo>
                  <a:cubicBezTo>
                    <a:pt x="4240" y="7871"/>
                    <a:pt x="4254" y="7877"/>
                    <a:pt x="4269" y="7877"/>
                  </a:cubicBezTo>
                  <a:cubicBezTo>
                    <a:pt x="4294" y="7877"/>
                    <a:pt x="4324" y="7860"/>
                    <a:pt x="4348" y="7860"/>
                  </a:cubicBezTo>
                  <a:cubicBezTo>
                    <a:pt x="4350" y="7860"/>
                    <a:pt x="4351" y="7860"/>
                    <a:pt x="4352" y="7860"/>
                  </a:cubicBezTo>
                  <a:cubicBezTo>
                    <a:pt x="4374" y="7860"/>
                    <a:pt x="4388" y="7836"/>
                    <a:pt x="4407" y="7832"/>
                  </a:cubicBezTo>
                  <a:cubicBezTo>
                    <a:pt x="4415" y="7831"/>
                    <a:pt x="4421" y="7830"/>
                    <a:pt x="4425" y="7830"/>
                  </a:cubicBezTo>
                  <a:cubicBezTo>
                    <a:pt x="4453" y="7830"/>
                    <a:pt x="4416" y="7857"/>
                    <a:pt x="4449" y="7863"/>
                  </a:cubicBezTo>
                  <a:cubicBezTo>
                    <a:pt x="4470" y="7868"/>
                    <a:pt x="4501" y="7870"/>
                    <a:pt x="4535" y="7870"/>
                  </a:cubicBezTo>
                  <a:cubicBezTo>
                    <a:pt x="4601" y="7870"/>
                    <a:pt x="4679" y="7861"/>
                    <a:pt x="4716" y="7842"/>
                  </a:cubicBezTo>
                  <a:cubicBezTo>
                    <a:pt x="4720" y="7839"/>
                    <a:pt x="4720" y="7839"/>
                    <a:pt x="4720" y="7836"/>
                  </a:cubicBezTo>
                  <a:cubicBezTo>
                    <a:pt x="4730" y="7832"/>
                    <a:pt x="4737" y="7829"/>
                    <a:pt x="4747" y="7826"/>
                  </a:cubicBezTo>
                  <a:cubicBezTo>
                    <a:pt x="4754" y="7829"/>
                    <a:pt x="4761" y="7832"/>
                    <a:pt x="4768" y="7836"/>
                  </a:cubicBezTo>
                  <a:cubicBezTo>
                    <a:pt x="4774" y="7847"/>
                    <a:pt x="4737" y="7860"/>
                    <a:pt x="4768" y="7867"/>
                  </a:cubicBezTo>
                  <a:cubicBezTo>
                    <a:pt x="4773" y="7869"/>
                    <a:pt x="4777" y="7869"/>
                    <a:pt x="4782" y="7869"/>
                  </a:cubicBezTo>
                  <a:cubicBezTo>
                    <a:pt x="4802" y="7869"/>
                    <a:pt x="4816" y="7858"/>
                    <a:pt x="4830" y="7850"/>
                  </a:cubicBezTo>
                  <a:cubicBezTo>
                    <a:pt x="4846" y="7840"/>
                    <a:pt x="4856" y="7825"/>
                    <a:pt x="4885" y="7825"/>
                  </a:cubicBezTo>
                  <a:cubicBezTo>
                    <a:pt x="4888" y="7825"/>
                    <a:pt x="4892" y="7825"/>
                    <a:pt x="4896" y="7826"/>
                  </a:cubicBezTo>
                  <a:cubicBezTo>
                    <a:pt x="4908" y="7834"/>
                    <a:pt x="4915" y="7851"/>
                    <a:pt x="4935" y="7851"/>
                  </a:cubicBezTo>
                  <a:cubicBezTo>
                    <a:pt x="4938" y="7851"/>
                    <a:pt x="4941" y="7851"/>
                    <a:pt x="4945" y="7850"/>
                  </a:cubicBezTo>
                  <a:cubicBezTo>
                    <a:pt x="5024" y="7832"/>
                    <a:pt x="5136" y="7853"/>
                    <a:pt x="5187" y="7801"/>
                  </a:cubicBezTo>
                  <a:lnTo>
                    <a:pt x="5187" y="7801"/>
                  </a:lnTo>
                  <a:cubicBezTo>
                    <a:pt x="5191" y="7808"/>
                    <a:pt x="5184" y="7822"/>
                    <a:pt x="5205" y="7826"/>
                  </a:cubicBezTo>
                  <a:cubicBezTo>
                    <a:pt x="5208" y="7825"/>
                    <a:pt x="5211" y="7825"/>
                    <a:pt x="5215" y="7825"/>
                  </a:cubicBezTo>
                  <a:cubicBezTo>
                    <a:pt x="5233" y="7825"/>
                    <a:pt x="5253" y="7829"/>
                    <a:pt x="5271" y="7829"/>
                  </a:cubicBezTo>
                  <a:cubicBezTo>
                    <a:pt x="5289" y="7829"/>
                    <a:pt x="5304" y="7825"/>
                    <a:pt x="5309" y="7805"/>
                  </a:cubicBezTo>
                  <a:cubicBezTo>
                    <a:pt x="5311" y="7800"/>
                    <a:pt x="5316" y="7799"/>
                    <a:pt x="5321" y="7799"/>
                  </a:cubicBezTo>
                  <a:cubicBezTo>
                    <a:pt x="5328" y="7799"/>
                    <a:pt x="5337" y="7801"/>
                    <a:pt x="5341" y="7801"/>
                  </a:cubicBezTo>
                  <a:cubicBezTo>
                    <a:pt x="5361" y="7808"/>
                    <a:pt x="5378" y="7815"/>
                    <a:pt x="5396" y="7818"/>
                  </a:cubicBezTo>
                  <a:cubicBezTo>
                    <a:pt x="5482" y="7829"/>
                    <a:pt x="5580" y="7818"/>
                    <a:pt x="5660" y="7850"/>
                  </a:cubicBezTo>
                  <a:cubicBezTo>
                    <a:pt x="5662" y="7850"/>
                    <a:pt x="5664" y="7850"/>
                    <a:pt x="5666" y="7850"/>
                  </a:cubicBezTo>
                  <a:cubicBezTo>
                    <a:pt x="5680" y="7850"/>
                    <a:pt x="5696" y="7853"/>
                    <a:pt x="5709" y="7853"/>
                  </a:cubicBezTo>
                  <a:cubicBezTo>
                    <a:pt x="5723" y="7853"/>
                    <a:pt x="5734" y="7849"/>
                    <a:pt x="5736" y="7832"/>
                  </a:cubicBezTo>
                  <a:cubicBezTo>
                    <a:pt x="5740" y="7806"/>
                    <a:pt x="5761" y="7792"/>
                    <a:pt x="5792" y="7792"/>
                  </a:cubicBezTo>
                  <a:cubicBezTo>
                    <a:pt x="5809" y="7792"/>
                    <a:pt x="5830" y="7796"/>
                    <a:pt x="5854" y="7805"/>
                  </a:cubicBezTo>
                  <a:cubicBezTo>
                    <a:pt x="5871" y="7810"/>
                    <a:pt x="5888" y="7814"/>
                    <a:pt x="5908" y="7814"/>
                  </a:cubicBezTo>
                  <a:cubicBezTo>
                    <a:pt x="5916" y="7814"/>
                    <a:pt x="5925" y="7814"/>
                    <a:pt x="5934" y="7812"/>
                  </a:cubicBezTo>
                  <a:cubicBezTo>
                    <a:pt x="5968" y="7818"/>
                    <a:pt x="6002" y="7836"/>
                    <a:pt x="6035" y="7836"/>
                  </a:cubicBezTo>
                  <a:cubicBezTo>
                    <a:pt x="6055" y="7836"/>
                    <a:pt x="6075" y="7829"/>
                    <a:pt x="6093" y="7808"/>
                  </a:cubicBezTo>
                  <a:cubicBezTo>
                    <a:pt x="6097" y="7808"/>
                    <a:pt x="6100" y="7805"/>
                    <a:pt x="6103" y="7805"/>
                  </a:cubicBezTo>
                  <a:cubicBezTo>
                    <a:pt x="6173" y="7812"/>
                    <a:pt x="6246" y="7812"/>
                    <a:pt x="6315" y="7822"/>
                  </a:cubicBezTo>
                  <a:cubicBezTo>
                    <a:pt x="6331" y="7825"/>
                    <a:pt x="6337" y="7840"/>
                    <a:pt x="6354" y="7840"/>
                  </a:cubicBezTo>
                  <a:cubicBezTo>
                    <a:pt x="6358" y="7840"/>
                    <a:pt x="6364" y="7839"/>
                    <a:pt x="6371" y="7836"/>
                  </a:cubicBezTo>
                  <a:cubicBezTo>
                    <a:pt x="6398" y="7822"/>
                    <a:pt x="6364" y="7812"/>
                    <a:pt x="6364" y="7797"/>
                  </a:cubicBezTo>
                  <a:lnTo>
                    <a:pt x="6364" y="7797"/>
                  </a:lnTo>
                  <a:cubicBezTo>
                    <a:pt x="6385" y="7801"/>
                    <a:pt x="6412" y="7797"/>
                    <a:pt x="6423" y="7805"/>
                  </a:cubicBezTo>
                  <a:cubicBezTo>
                    <a:pt x="6441" y="7814"/>
                    <a:pt x="6451" y="7819"/>
                    <a:pt x="6457" y="7819"/>
                  </a:cubicBezTo>
                  <a:cubicBezTo>
                    <a:pt x="6462" y="7819"/>
                    <a:pt x="6465" y="7815"/>
                    <a:pt x="6468" y="7805"/>
                  </a:cubicBezTo>
                  <a:cubicBezTo>
                    <a:pt x="6478" y="7777"/>
                    <a:pt x="6516" y="7763"/>
                    <a:pt x="6551" y="7746"/>
                  </a:cubicBezTo>
                  <a:lnTo>
                    <a:pt x="6551" y="7746"/>
                  </a:lnTo>
                  <a:cubicBezTo>
                    <a:pt x="6579" y="7759"/>
                    <a:pt x="6544" y="7773"/>
                    <a:pt x="6558" y="7784"/>
                  </a:cubicBezTo>
                  <a:cubicBezTo>
                    <a:pt x="6572" y="7794"/>
                    <a:pt x="6558" y="7812"/>
                    <a:pt x="6590" y="7815"/>
                  </a:cubicBezTo>
                  <a:cubicBezTo>
                    <a:pt x="6593" y="7815"/>
                    <a:pt x="6597" y="7816"/>
                    <a:pt x="6600" y="7816"/>
                  </a:cubicBezTo>
                  <a:cubicBezTo>
                    <a:pt x="6619" y="7816"/>
                    <a:pt x="6625" y="7807"/>
                    <a:pt x="6635" y="7797"/>
                  </a:cubicBezTo>
                  <a:cubicBezTo>
                    <a:pt x="6644" y="7788"/>
                    <a:pt x="6653" y="7784"/>
                    <a:pt x="6663" y="7784"/>
                  </a:cubicBezTo>
                  <a:cubicBezTo>
                    <a:pt x="6675" y="7784"/>
                    <a:pt x="6689" y="7790"/>
                    <a:pt x="6704" y="7797"/>
                  </a:cubicBezTo>
                  <a:cubicBezTo>
                    <a:pt x="6734" y="7815"/>
                    <a:pt x="6759" y="7824"/>
                    <a:pt x="6782" y="7824"/>
                  </a:cubicBezTo>
                  <a:cubicBezTo>
                    <a:pt x="6809" y="7824"/>
                    <a:pt x="6834" y="7812"/>
                    <a:pt x="6860" y="7787"/>
                  </a:cubicBezTo>
                  <a:cubicBezTo>
                    <a:pt x="6860" y="7787"/>
                    <a:pt x="6860" y="7784"/>
                    <a:pt x="6856" y="7784"/>
                  </a:cubicBezTo>
                  <a:lnTo>
                    <a:pt x="6860" y="7784"/>
                  </a:lnTo>
                  <a:lnTo>
                    <a:pt x="6860" y="7787"/>
                  </a:lnTo>
                  <a:cubicBezTo>
                    <a:pt x="6905" y="7780"/>
                    <a:pt x="6929" y="7759"/>
                    <a:pt x="6891" y="7749"/>
                  </a:cubicBezTo>
                  <a:cubicBezTo>
                    <a:pt x="6811" y="7725"/>
                    <a:pt x="6870" y="7722"/>
                    <a:pt x="6898" y="7707"/>
                  </a:cubicBezTo>
                  <a:cubicBezTo>
                    <a:pt x="6936" y="7722"/>
                    <a:pt x="6964" y="7732"/>
                    <a:pt x="6947" y="7759"/>
                  </a:cubicBezTo>
                  <a:cubicBezTo>
                    <a:pt x="6929" y="7780"/>
                    <a:pt x="6944" y="7801"/>
                    <a:pt x="6981" y="7818"/>
                  </a:cubicBezTo>
                  <a:cubicBezTo>
                    <a:pt x="6992" y="7821"/>
                    <a:pt x="7003" y="7823"/>
                    <a:pt x="7013" y="7823"/>
                  </a:cubicBezTo>
                  <a:cubicBezTo>
                    <a:pt x="7026" y="7823"/>
                    <a:pt x="7035" y="7820"/>
                    <a:pt x="7033" y="7812"/>
                  </a:cubicBezTo>
                  <a:cubicBezTo>
                    <a:pt x="7023" y="7780"/>
                    <a:pt x="7072" y="7787"/>
                    <a:pt x="7089" y="7777"/>
                  </a:cubicBezTo>
                  <a:cubicBezTo>
                    <a:pt x="7176" y="7784"/>
                    <a:pt x="7262" y="7784"/>
                    <a:pt x="7346" y="7801"/>
                  </a:cubicBezTo>
                  <a:cubicBezTo>
                    <a:pt x="7356" y="7812"/>
                    <a:pt x="7370" y="7818"/>
                    <a:pt x="7394" y="7818"/>
                  </a:cubicBezTo>
                  <a:cubicBezTo>
                    <a:pt x="7397" y="7818"/>
                    <a:pt x="7401" y="7818"/>
                    <a:pt x="7405" y="7818"/>
                  </a:cubicBezTo>
                  <a:cubicBezTo>
                    <a:pt x="7418" y="7818"/>
                    <a:pt x="7433" y="7819"/>
                    <a:pt x="7445" y="7819"/>
                  </a:cubicBezTo>
                  <a:cubicBezTo>
                    <a:pt x="7461" y="7819"/>
                    <a:pt x="7472" y="7817"/>
                    <a:pt x="7471" y="7805"/>
                  </a:cubicBezTo>
                  <a:cubicBezTo>
                    <a:pt x="7466" y="7783"/>
                    <a:pt x="7474" y="7777"/>
                    <a:pt x="7488" y="7777"/>
                  </a:cubicBezTo>
                  <a:cubicBezTo>
                    <a:pt x="7503" y="7777"/>
                    <a:pt x="7523" y="7784"/>
                    <a:pt x="7539" y="7784"/>
                  </a:cubicBezTo>
                  <a:cubicBezTo>
                    <a:pt x="7540" y="7784"/>
                    <a:pt x="7542" y="7784"/>
                    <a:pt x="7543" y="7784"/>
                  </a:cubicBezTo>
                  <a:cubicBezTo>
                    <a:pt x="7568" y="7787"/>
                    <a:pt x="7592" y="7787"/>
                    <a:pt x="7613" y="7797"/>
                  </a:cubicBezTo>
                  <a:cubicBezTo>
                    <a:pt x="7635" y="7813"/>
                    <a:pt x="7661" y="7818"/>
                    <a:pt x="7687" y="7818"/>
                  </a:cubicBezTo>
                  <a:cubicBezTo>
                    <a:pt x="7714" y="7818"/>
                    <a:pt x="7741" y="7813"/>
                    <a:pt x="7769" y="7808"/>
                  </a:cubicBezTo>
                  <a:cubicBezTo>
                    <a:pt x="7822" y="7790"/>
                    <a:pt x="7873" y="7771"/>
                    <a:pt x="7935" y="7771"/>
                  </a:cubicBezTo>
                  <a:cubicBezTo>
                    <a:pt x="7954" y="7771"/>
                    <a:pt x="7973" y="7773"/>
                    <a:pt x="7994" y="7777"/>
                  </a:cubicBezTo>
                  <a:cubicBezTo>
                    <a:pt x="8018" y="7763"/>
                    <a:pt x="8022" y="7746"/>
                    <a:pt x="7988" y="7742"/>
                  </a:cubicBezTo>
                  <a:cubicBezTo>
                    <a:pt x="7887" y="7735"/>
                    <a:pt x="7922" y="7697"/>
                    <a:pt x="7914" y="7666"/>
                  </a:cubicBezTo>
                  <a:cubicBezTo>
                    <a:pt x="7935" y="7664"/>
                    <a:pt x="7964" y="7663"/>
                    <a:pt x="7987" y="7663"/>
                  </a:cubicBezTo>
                  <a:cubicBezTo>
                    <a:pt x="8011" y="7663"/>
                    <a:pt x="8029" y="7664"/>
                    <a:pt x="8029" y="7669"/>
                  </a:cubicBezTo>
                  <a:cubicBezTo>
                    <a:pt x="8029" y="7711"/>
                    <a:pt x="8130" y="7714"/>
                    <a:pt x="8126" y="7756"/>
                  </a:cubicBezTo>
                  <a:cubicBezTo>
                    <a:pt x="8126" y="7776"/>
                    <a:pt x="8146" y="7793"/>
                    <a:pt x="8180" y="7793"/>
                  </a:cubicBezTo>
                  <a:cubicBezTo>
                    <a:pt x="8193" y="7793"/>
                    <a:pt x="8209" y="7790"/>
                    <a:pt x="8227" y="7784"/>
                  </a:cubicBezTo>
                  <a:cubicBezTo>
                    <a:pt x="8250" y="7776"/>
                    <a:pt x="8276" y="7774"/>
                    <a:pt x="8302" y="7774"/>
                  </a:cubicBezTo>
                  <a:cubicBezTo>
                    <a:pt x="8322" y="7774"/>
                    <a:pt x="8343" y="7775"/>
                    <a:pt x="8362" y="7777"/>
                  </a:cubicBezTo>
                  <a:cubicBezTo>
                    <a:pt x="8392" y="7780"/>
                    <a:pt x="8422" y="7781"/>
                    <a:pt x="8451" y="7781"/>
                  </a:cubicBezTo>
                  <a:cubicBezTo>
                    <a:pt x="8485" y="7781"/>
                    <a:pt x="8519" y="7780"/>
                    <a:pt x="8553" y="7780"/>
                  </a:cubicBezTo>
                  <a:cubicBezTo>
                    <a:pt x="8582" y="7780"/>
                    <a:pt x="8611" y="7781"/>
                    <a:pt x="8640" y="7784"/>
                  </a:cubicBezTo>
                  <a:cubicBezTo>
                    <a:pt x="8646" y="7791"/>
                    <a:pt x="8657" y="7794"/>
                    <a:pt x="8664" y="7801"/>
                  </a:cubicBezTo>
                  <a:cubicBezTo>
                    <a:pt x="8688" y="7797"/>
                    <a:pt x="8716" y="7794"/>
                    <a:pt x="8740" y="7791"/>
                  </a:cubicBezTo>
                  <a:cubicBezTo>
                    <a:pt x="8753" y="7787"/>
                    <a:pt x="8766" y="7786"/>
                    <a:pt x="8779" y="7786"/>
                  </a:cubicBezTo>
                  <a:cubicBezTo>
                    <a:pt x="8795" y="7786"/>
                    <a:pt x="8811" y="7787"/>
                    <a:pt x="8827" y="7787"/>
                  </a:cubicBezTo>
                  <a:cubicBezTo>
                    <a:pt x="8848" y="7787"/>
                    <a:pt x="8869" y="7785"/>
                    <a:pt x="8886" y="7773"/>
                  </a:cubicBezTo>
                  <a:cubicBezTo>
                    <a:pt x="8895" y="7764"/>
                    <a:pt x="8907" y="7761"/>
                    <a:pt x="8920" y="7761"/>
                  </a:cubicBezTo>
                  <a:cubicBezTo>
                    <a:pt x="8931" y="7761"/>
                    <a:pt x="8944" y="7763"/>
                    <a:pt x="8959" y="7767"/>
                  </a:cubicBezTo>
                  <a:cubicBezTo>
                    <a:pt x="8989" y="7771"/>
                    <a:pt x="9022" y="7786"/>
                    <a:pt x="9054" y="7786"/>
                  </a:cubicBezTo>
                  <a:cubicBezTo>
                    <a:pt x="9074" y="7786"/>
                    <a:pt x="9093" y="7780"/>
                    <a:pt x="9112" y="7763"/>
                  </a:cubicBezTo>
                  <a:cubicBezTo>
                    <a:pt x="9129" y="7763"/>
                    <a:pt x="9146" y="7759"/>
                    <a:pt x="9163" y="7756"/>
                  </a:cubicBezTo>
                  <a:cubicBezTo>
                    <a:pt x="9261" y="7749"/>
                    <a:pt x="9271" y="7742"/>
                    <a:pt x="9222" y="7704"/>
                  </a:cubicBezTo>
                  <a:cubicBezTo>
                    <a:pt x="9226" y="7697"/>
                    <a:pt x="9237" y="7690"/>
                    <a:pt x="9250" y="7687"/>
                  </a:cubicBezTo>
                  <a:lnTo>
                    <a:pt x="9267" y="7687"/>
                  </a:lnTo>
                  <a:cubicBezTo>
                    <a:pt x="9278" y="7693"/>
                    <a:pt x="9278" y="7711"/>
                    <a:pt x="9292" y="7717"/>
                  </a:cubicBezTo>
                  <a:cubicBezTo>
                    <a:pt x="9317" y="7735"/>
                    <a:pt x="9351" y="7742"/>
                    <a:pt x="9389" y="7742"/>
                  </a:cubicBezTo>
                  <a:lnTo>
                    <a:pt x="9604" y="7742"/>
                  </a:lnTo>
                  <a:cubicBezTo>
                    <a:pt x="9625" y="7746"/>
                    <a:pt x="9650" y="7746"/>
                    <a:pt x="9670" y="7746"/>
                  </a:cubicBezTo>
                  <a:cubicBezTo>
                    <a:pt x="9684" y="7746"/>
                    <a:pt x="9697" y="7747"/>
                    <a:pt x="9710" y="7747"/>
                  </a:cubicBezTo>
                  <a:cubicBezTo>
                    <a:pt x="9722" y="7747"/>
                    <a:pt x="9734" y="7746"/>
                    <a:pt x="9746" y="7742"/>
                  </a:cubicBezTo>
                  <a:lnTo>
                    <a:pt x="9781" y="7742"/>
                  </a:lnTo>
                  <a:cubicBezTo>
                    <a:pt x="9832" y="7745"/>
                    <a:pt x="9880" y="7753"/>
                    <a:pt x="9932" y="7753"/>
                  </a:cubicBezTo>
                  <a:cubicBezTo>
                    <a:pt x="9940" y="7753"/>
                    <a:pt x="9949" y="7753"/>
                    <a:pt x="9958" y="7752"/>
                  </a:cubicBezTo>
                  <a:cubicBezTo>
                    <a:pt x="9971" y="7752"/>
                    <a:pt x="9984" y="7752"/>
                    <a:pt x="9998" y="7752"/>
                  </a:cubicBezTo>
                  <a:cubicBezTo>
                    <a:pt x="10124" y="7752"/>
                    <a:pt x="10252" y="7761"/>
                    <a:pt x="10380" y="7761"/>
                  </a:cubicBezTo>
                  <a:cubicBezTo>
                    <a:pt x="10443" y="7761"/>
                    <a:pt x="10506" y="7759"/>
                    <a:pt x="10569" y="7752"/>
                  </a:cubicBezTo>
                  <a:cubicBezTo>
                    <a:pt x="10577" y="7752"/>
                    <a:pt x="10585" y="7752"/>
                    <a:pt x="10593" y="7752"/>
                  </a:cubicBezTo>
                  <a:cubicBezTo>
                    <a:pt x="10634" y="7752"/>
                    <a:pt x="10670" y="7760"/>
                    <a:pt x="10697" y="7780"/>
                  </a:cubicBezTo>
                  <a:cubicBezTo>
                    <a:pt x="10700" y="7784"/>
                    <a:pt x="10700" y="7787"/>
                    <a:pt x="10704" y="7787"/>
                  </a:cubicBezTo>
                  <a:cubicBezTo>
                    <a:pt x="10697" y="7794"/>
                    <a:pt x="10700" y="7801"/>
                    <a:pt x="10711" y="7805"/>
                  </a:cubicBezTo>
                  <a:cubicBezTo>
                    <a:pt x="10774" y="7829"/>
                    <a:pt x="10721" y="7829"/>
                    <a:pt x="10690" y="7836"/>
                  </a:cubicBezTo>
                  <a:lnTo>
                    <a:pt x="10670" y="7836"/>
                  </a:lnTo>
                  <a:cubicBezTo>
                    <a:pt x="10649" y="7836"/>
                    <a:pt x="10628" y="7836"/>
                    <a:pt x="10603" y="7832"/>
                  </a:cubicBezTo>
                  <a:lnTo>
                    <a:pt x="10503" y="7832"/>
                  </a:lnTo>
                  <a:cubicBezTo>
                    <a:pt x="10468" y="7829"/>
                    <a:pt x="10433" y="7829"/>
                    <a:pt x="10399" y="7829"/>
                  </a:cubicBezTo>
                  <a:cubicBezTo>
                    <a:pt x="10364" y="7822"/>
                    <a:pt x="10332" y="7812"/>
                    <a:pt x="10305" y="7791"/>
                  </a:cubicBezTo>
                  <a:cubicBezTo>
                    <a:pt x="10298" y="7786"/>
                    <a:pt x="10287" y="7782"/>
                    <a:pt x="10273" y="7782"/>
                  </a:cubicBezTo>
                  <a:cubicBezTo>
                    <a:pt x="10268" y="7782"/>
                    <a:pt x="10262" y="7783"/>
                    <a:pt x="10257" y="7784"/>
                  </a:cubicBezTo>
                  <a:lnTo>
                    <a:pt x="10242" y="7784"/>
                  </a:lnTo>
                  <a:cubicBezTo>
                    <a:pt x="10241" y="7784"/>
                    <a:pt x="10240" y="7783"/>
                    <a:pt x="10239" y="7783"/>
                  </a:cubicBezTo>
                  <a:lnTo>
                    <a:pt x="10239" y="7783"/>
                  </a:lnTo>
                  <a:cubicBezTo>
                    <a:pt x="10240" y="7783"/>
                    <a:pt x="10240" y="7784"/>
                    <a:pt x="10236" y="7784"/>
                  </a:cubicBezTo>
                  <a:cubicBezTo>
                    <a:pt x="10197" y="7781"/>
                    <a:pt x="10163" y="7773"/>
                    <a:pt x="10126" y="7773"/>
                  </a:cubicBezTo>
                  <a:cubicBezTo>
                    <a:pt x="10120" y="7773"/>
                    <a:pt x="10114" y="7773"/>
                    <a:pt x="10108" y="7773"/>
                  </a:cubicBezTo>
                  <a:cubicBezTo>
                    <a:pt x="9993" y="7791"/>
                    <a:pt x="9874" y="7787"/>
                    <a:pt x="9760" y="7791"/>
                  </a:cubicBezTo>
                  <a:lnTo>
                    <a:pt x="9754" y="7791"/>
                  </a:lnTo>
                  <a:cubicBezTo>
                    <a:pt x="9747" y="7787"/>
                    <a:pt x="9740" y="7785"/>
                    <a:pt x="9733" y="7785"/>
                  </a:cubicBezTo>
                  <a:cubicBezTo>
                    <a:pt x="9715" y="7785"/>
                    <a:pt x="9697" y="7795"/>
                    <a:pt x="9677" y="7797"/>
                  </a:cubicBezTo>
                  <a:cubicBezTo>
                    <a:pt x="9660" y="7801"/>
                    <a:pt x="9645" y="7805"/>
                    <a:pt x="9629" y="7808"/>
                  </a:cubicBezTo>
                  <a:cubicBezTo>
                    <a:pt x="9594" y="7808"/>
                    <a:pt x="9559" y="7808"/>
                    <a:pt x="9528" y="7818"/>
                  </a:cubicBezTo>
                  <a:cubicBezTo>
                    <a:pt x="9469" y="7839"/>
                    <a:pt x="9406" y="7842"/>
                    <a:pt x="9344" y="7842"/>
                  </a:cubicBezTo>
                  <a:cubicBezTo>
                    <a:pt x="9333" y="7839"/>
                    <a:pt x="9320" y="7839"/>
                    <a:pt x="9306" y="7832"/>
                  </a:cubicBezTo>
                  <a:cubicBezTo>
                    <a:pt x="9292" y="7816"/>
                    <a:pt x="9268" y="7810"/>
                    <a:pt x="9240" y="7810"/>
                  </a:cubicBezTo>
                  <a:cubicBezTo>
                    <a:pt x="9232" y="7810"/>
                    <a:pt x="9224" y="7811"/>
                    <a:pt x="9216" y="7812"/>
                  </a:cubicBezTo>
                  <a:cubicBezTo>
                    <a:pt x="9200" y="7812"/>
                    <a:pt x="9182" y="7815"/>
                    <a:pt x="9165" y="7815"/>
                  </a:cubicBezTo>
                  <a:cubicBezTo>
                    <a:pt x="9157" y="7815"/>
                    <a:pt x="9149" y="7814"/>
                    <a:pt x="9143" y="7812"/>
                  </a:cubicBezTo>
                  <a:cubicBezTo>
                    <a:pt x="9119" y="7804"/>
                    <a:pt x="9098" y="7800"/>
                    <a:pt x="9080" y="7800"/>
                  </a:cubicBezTo>
                  <a:cubicBezTo>
                    <a:pt x="9044" y="7800"/>
                    <a:pt x="9018" y="7814"/>
                    <a:pt x="8997" y="7832"/>
                  </a:cubicBezTo>
                  <a:lnTo>
                    <a:pt x="8994" y="7832"/>
                  </a:lnTo>
                  <a:cubicBezTo>
                    <a:pt x="8987" y="7829"/>
                    <a:pt x="8979" y="7829"/>
                    <a:pt x="8973" y="7826"/>
                  </a:cubicBezTo>
                  <a:cubicBezTo>
                    <a:pt x="8915" y="7817"/>
                    <a:pt x="8858" y="7807"/>
                    <a:pt x="8802" y="7807"/>
                  </a:cubicBezTo>
                  <a:cubicBezTo>
                    <a:pt x="8763" y="7807"/>
                    <a:pt x="8724" y="7812"/>
                    <a:pt x="8685" y="7826"/>
                  </a:cubicBezTo>
                  <a:lnTo>
                    <a:pt x="8671" y="7826"/>
                  </a:lnTo>
                  <a:cubicBezTo>
                    <a:pt x="8629" y="7817"/>
                    <a:pt x="8587" y="7813"/>
                    <a:pt x="8545" y="7813"/>
                  </a:cubicBezTo>
                  <a:cubicBezTo>
                    <a:pt x="8471" y="7813"/>
                    <a:pt x="8397" y="7825"/>
                    <a:pt x="8324" y="7836"/>
                  </a:cubicBezTo>
                  <a:cubicBezTo>
                    <a:pt x="8303" y="7839"/>
                    <a:pt x="8282" y="7839"/>
                    <a:pt x="8258" y="7839"/>
                  </a:cubicBezTo>
                  <a:lnTo>
                    <a:pt x="8202" y="7839"/>
                  </a:lnTo>
                  <a:cubicBezTo>
                    <a:pt x="8175" y="7841"/>
                    <a:pt x="8146" y="7845"/>
                    <a:pt x="8119" y="7845"/>
                  </a:cubicBezTo>
                  <a:cubicBezTo>
                    <a:pt x="8099" y="7845"/>
                    <a:pt x="8079" y="7843"/>
                    <a:pt x="8060" y="7836"/>
                  </a:cubicBezTo>
                  <a:cubicBezTo>
                    <a:pt x="8053" y="7836"/>
                    <a:pt x="8046" y="7835"/>
                    <a:pt x="8039" y="7835"/>
                  </a:cubicBezTo>
                  <a:cubicBezTo>
                    <a:pt x="8021" y="7835"/>
                    <a:pt x="8003" y="7837"/>
                    <a:pt x="7998" y="7850"/>
                  </a:cubicBezTo>
                  <a:cubicBezTo>
                    <a:pt x="7991" y="7867"/>
                    <a:pt x="8029" y="7860"/>
                    <a:pt x="8043" y="7867"/>
                  </a:cubicBezTo>
                  <a:cubicBezTo>
                    <a:pt x="8057" y="7877"/>
                    <a:pt x="8078" y="7888"/>
                    <a:pt x="8060" y="7902"/>
                  </a:cubicBezTo>
                  <a:cubicBezTo>
                    <a:pt x="8001" y="7905"/>
                    <a:pt x="7943" y="7905"/>
                    <a:pt x="7884" y="7909"/>
                  </a:cubicBezTo>
                  <a:cubicBezTo>
                    <a:pt x="7866" y="7898"/>
                    <a:pt x="7849" y="7892"/>
                    <a:pt x="7831" y="7884"/>
                  </a:cubicBezTo>
                  <a:cubicBezTo>
                    <a:pt x="7838" y="7857"/>
                    <a:pt x="7811" y="7853"/>
                    <a:pt x="7781" y="7853"/>
                  </a:cubicBezTo>
                  <a:cubicBezTo>
                    <a:pt x="7772" y="7853"/>
                    <a:pt x="7762" y="7854"/>
                    <a:pt x="7753" y="7854"/>
                  </a:cubicBezTo>
                  <a:cubicBezTo>
                    <a:pt x="7747" y="7854"/>
                    <a:pt x="7742" y="7854"/>
                    <a:pt x="7738" y="7853"/>
                  </a:cubicBezTo>
                  <a:cubicBezTo>
                    <a:pt x="7727" y="7853"/>
                    <a:pt x="7717" y="7853"/>
                    <a:pt x="7706" y="7853"/>
                  </a:cubicBezTo>
                  <a:cubicBezTo>
                    <a:pt x="7651" y="7853"/>
                    <a:pt x="7596" y="7857"/>
                    <a:pt x="7539" y="7857"/>
                  </a:cubicBezTo>
                  <a:cubicBezTo>
                    <a:pt x="7513" y="7857"/>
                    <a:pt x="7486" y="7856"/>
                    <a:pt x="7460" y="7853"/>
                  </a:cubicBezTo>
                  <a:cubicBezTo>
                    <a:pt x="7455" y="7852"/>
                    <a:pt x="7448" y="7851"/>
                    <a:pt x="7441" y="7851"/>
                  </a:cubicBezTo>
                  <a:cubicBezTo>
                    <a:pt x="7430" y="7851"/>
                    <a:pt x="7418" y="7854"/>
                    <a:pt x="7418" y="7860"/>
                  </a:cubicBezTo>
                  <a:cubicBezTo>
                    <a:pt x="7418" y="7877"/>
                    <a:pt x="7450" y="7888"/>
                    <a:pt x="7477" y="7895"/>
                  </a:cubicBezTo>
                  <a:cubicBezTo>
                    <a:pt x="7479" y="7896"/>
                    <a:pt x="7482" y="7896"/>
                    <a:pt x="7484" y="7896"/>
                  </a:cubicBezTo>
                  <a:cubicBezTo>
                    <a:pt x="7487" y="7896"/>
                    <a:pt x="7490" y="7896"/>
                    <a:pt x="7493" y="7896"/>
                  </a:cubicBezTo>
                  <a:cubicBezTo>
                    <a:pt x="7498" y="7896"/>
                    <a:pt x="7503" y="7897"/>
                    <a:pt x="7506" y="7902"/>
                  </a:cubicBezTo>
                  <a:cubicBezTo>
                    <a:pt x="7498" y="7902"/>
                    <a:pt x="7488" y="7902"/>
                    <a:pt x="7481" y="7905"/>
                  </a:cubicBezTo>
                  <a:cubicBezTo>
                    <a:pt x="7460" y="7912"/>
                    <a:pt x="7418" y="7916"/>
                    <a:pt x="7418" y="7933"/>
                  </a:cubicBezTo>
                  <a:cubicBezTo>
                    <a:pt x="7418" y="7941"/>
                    <a:pt x="7436" y="7944"/>
                    <a:pt x="7454" y="7944"/>
                  </a:cubicBezTo>
                  <a:cubicBezTo>
                    <a:pt x="7460" y="7944"/>
                    <a:pt x="7465" y="7944"/>
                    <a:pt x="7471" y="7943"/>
                  </a:cubicBezTo>
                  <a:cubicBezTo>
                    <a:pt x="7504" y="7939"/>
                    <a:pt x="7538" y="7938"/>
                    <a:pt x="7573" y="7938"/>
                  </a:cubicBezTo>
                  <a:cubicBezTo>
                    <a:pt x="7600" y="7938"/>
                    <a:pt x="7628" y="7939"/>
                    <a:pt x="7656" y="7939"/>
                  </a:cubicBezTo>
                  <a:cubicBezTo>
                    <a:pt x="7682" y="7939"/>
                    <a:pt x="7709" y="7938"/>
                    <a:pt x="7735" y="7936"/>
                  </a:cubicBezTo>
                  <a:cubicBezTo>
                    <a:pt x="7755" y="7940"/>
                    <a:pt x="7783" y="7936"/>
                    <a:pt x="7783" y="7954"/>
                  </a:cubicBezTo>
                  <a:cubicBezTo>
                    <a:pt x="7773" y="7957"/>
                    <a:pt x="7765" y="7959"/>
                    <a:pt x="7757" y="7959"/>
                  </a:cubicBezTo>
                  <a:cubicBezTo>
                    <a:pt x="7743" y="7959"/>
                    <a:pt x="7730" y="7954"/>
                    <a:pt x="7714" y="7946"/>
                  </a:cubicBezTo>
                  <a:cubicBezTo>
                    <a:pt x="7709" y="7945"/>
                    <a:pt x="7704" y="7944"/>
                    <a:pt x="7699" y="7944"/>
                  </a:cubicBezTo>
                  <a:cubicBezTo>
                    <a:pt x="7686" y="7944"/>
                    <a:pt x="7675" y="7949"/>
                    <a:pt x="7665" y="7954"/>
                  </a:cubicBezTo>
                  <a:cubicBezTo>
                    <a:pt x="7655" y="7961"/>
                    <a:pt x="7640" y="7964"/>
                    <a:pt x="7651" y="7971"/>
                  </a:cubicBezTo>
                  <a:cubicBezTo>
                    <a:pt x="7659" y="7980"/>
                    <a:pt x="7671" y="7986"/>
                    <a:pt x="7686" y="7986"/>
                  </a:cubicBezTo>
                  <a:cubicBezTo>
                    <a:pt x="7689" y="7986"/>
                    <a:pt x="7693" y="7985"/>
                    <a:pt x="7696" y="7985"/>
                  </a:cubicBezTo>
                  <a:cubicBezTo>
                    <a:pt x="7769" y="7985"/>
                    <a:pt x="7844" y="7987"/>
                    <a:pt x="7918" y="7987"/>
                  </a:cubicBezTo>
                  <a:cubicBezTo>
                    <a:pt x="7987" y="7987"/>
                    <a:pt x="8057" y="7985"/>
                    <a:pt x="8126" y="7978"/>
                  </a:cubicBezTo>
                  <a:cubicBezTo>
                    <a:pt x="8147" y="7978"/>
                    <a:pt x="8168" y="7983"/>
                    <a:pt x="8190" y="7983"/>
                  </a:cubicBezTo>
                  <a:cubicBezTo>
                    <a:pt x="8200" y="7983"/>
                    <a:pt x="8212" y="7981"/>
                    <a:pt x="8223" y="7978"/>
                  </a:cubicBezTo>
                  <a:cubicBezTo>
                    <a:pt x="8244" y="7978"/>
                    <a:pt x="8265" y="7981"/>
                    <a:pt x="8286" y="7981"/>
                  </a:cubicBezTo>
                  <a:cubicBezTo>
                    <a:pt x="8300" y="7980"/>
                    <a:pt x="8315" y="7980"/>
                    <a:pt x="8329" y="7980"/>
                  </a:cubicBezTo>
                  <a:cubicBezTo>
                    <a:pt x="8363" y="7980"/>
                    <a:pt x="8398" y="7982"/>
                    <a:pt x="8432" y="7982"/>
                  </a:cubicBezTo>
                  <a:cubicBezTo>
                    <a:pt x="8465" y="7982"/>
                    <a:pt x="8498" y="7980"/>
                    <a:pt x="8529" y="7971"/>
                  </a:cubicBezTo>
                  <a:cubicBezTo>
                    <a:pt x="8558" y="7974"/>
                    <a:pt x="8586" y="7976"/>
                    <a:pt x="8613" y="7976"/>
                  </a:cubicBezTo>
                  <a:cubicBezTo>
                    <a:pt x="8624" y="7976"/>
                    <a:pt x="8635" y="7976"/>
                    <a:pt x="8646" y="7975"/>
                  </a:cubicBezTo>
                  <a:cubicBezTo>
                    <a:pt x="8679" y="7973"/>
                    <a:pt x="8715" y="7970"/>
                    <a:pt x="8750" y="7970"/>
                  </a:cubicBezTo>
                  <a:cubicBezTo>
                    <a:pt x="8777" y="7970"/>
                    <a:pt x="8804" y="7972"/>
                    <a:pt x="8827" y="7978"/>
                  </a:cubicBezTo>
                  <a:cubicBezTo>
                    <a:pt x="8845" y="7981"/>
                    <a:pt x="8862" y="7982"/>
                    <a:pt x="8880" y="7982"/>
                  </a:cubicBezTo>
                  <a:cubicBezTo>
                    <a:pt x="8903" y="7982"/>
                    <a:pt x="8926" y="7980"/>
                    <a:pt x="8949" y="7978"/>
                  </a:cubicBezTo>
                  <a:cubicBezTo>
                    <a:pt x="8966" y="7978"/>
                    <a:pt x="8979" y="7975"/>
                    <a:pt x="8997" y="7975"/>
                  </a:cubicBezTo>
                  <a:cubicBezTo>
                    <a:pt x="9011" y="7975"/>
                    <a:pt x="9021" y="7978"/>
                    <a:pt x="9035" y="7978"/>
                  </a:cubicBezTo>
                  <a:cubicBezTo>
                    <a:pt x="9037" y="7979"/>
                    <a:pt x="9038" y="7979"/>
                    <a:pt x="9040" y="7979"/>
                  </a:cubicBezTo>
                  <a:cubicBezTo>
                    <a:pt x="9050" y="7979"/>
                    <a:pt x="9063" y="7970"/>
                    <a:pt x="9067" y="7964"/>
                  </a:cubicBezTo>
                  <a:cubicBezTo>
                    <a:pt x="9077" y="7961"/>
                    <a:pt x="9088" y="7957"/>
                    <a:pt x="9101" y="7954"/>
                  </a:cubicBezTo>
                  <a:cubicBezTo>
                    <a:pt x="9103" y="7954"/>
                    <a:pt x="9106" y="7954"/>
                    <a:pt x="9108" y="7954"/>
                  </a:cubicBezTo>
                  <a:cubicBezTo>
                    <a:pt x="9127" y="7954"/>
                    <a:pt x="9152" y="7959"/>
                    <a:pt x="9172" y="7959"/>
                  </a:cubicBezTo>
                  <a:cubicBezTo>
                    <a:pt x="9193" y="7959"/>
                    <a:pt x="9210" y="7953"/>
                    <a:pt x="9212" y="7930"/>
                  </a:cubicBezTo>
                  <a:cubicBezTo>
                    <a:pt x="9219" y="7909"/>
                    <a:pt x="9174" y="7916"/>
                    <a:pt x="9163" y="7902"/>
                  </a:cubicBezTo>
                  <a:cubicBezTo>
                    <a:pt x="9171" y="7902"/>
                    <a:pt x="9174" y="7898"/>
                    <a:pt x="9181" y="7895"/>
                  </a:cubicBezTo>
                  <a:cubicBezTo>
                    <a:pt x="9205" y="7895"/>
                    <a:pt x="9226" y="7898"/>
                    <a:pt x="9243" y="7905"/>
                  </a:cubicBezTo>
                  <a:cubicBezTo>
                    <a:pt x="9257" y="7926"/>
                    <a:pt x="9257" y="7961"/>
                    <a:pt x="9320" y="7961"/>
                  </a:cubicBezTo>
                  <a:cubicBezTo>
                    <a:pt x="9410" y="7961"/>
                    <a:pt x="9500" y="7967"/>
                    <a:pt x="9587" y="7971"/>
                  </a:cubicBezTo>
                  <a:cubicBezTo>
                    <a:pt x="9597" y="7971"/>
                    <a:pt x="9607" y="7972"/>
                    <a:pt x="9617" y="7972"/>
                  </a:cubicBezTo>
                  <a:cubicBezTo>
                    <a:pt x="9637" y="7972"/>
                    <a:pt x="9656" y="7970"/>
                    <a:pt x="9670" y="7961"/>
                  </a:cubicBezTo>
                  <a:cubicBezTo>
                    <a:pt x="9675" y="7957"/>
                    <a:pt x="9681" y="7956"/>
                    <a:pt x="9688" y="7956"/>
                  </a:cubicBezTo>
                  <a:cubicBezTo>
                    <a:pt x="9694" y="7956"/>
                    <a:pt x="9700" y="7957"/>
                    <a:pt x="9705" y="7961"/>
                  </a:cubicBezTo>
                  <a:cubicBezTo>
                    <a:pt x="9730" y="7973"/>
                    <a:pt x="9748" y="7981"/>
                    <a:pt x="9770" y="7981"/>
                  </a:cubicBezTo>
                  <a:cubicBezTo>
                    <a:pt x="9784" y="7981"/>
                    <a:pt x="9799" y="7978"/>
                    <a:pt x="9819" y="7971"/>
                  </a:cubicBezTo>
                  <a:cubicBezTo>
                    <a:pt x="9930" y="7940"/>
                    <a:pt x="10048" y="7954"/>
                    <a:pt x="10163" y="7946"/>
                  </a:cubicBezTo>
                  <a:cubicBezTo>
                    <a:pt x="10165" y="7946"/>
                    <a:pt x="10166" y="7946"/>
                    <a:pt x="10168" y="7946"/>
                  </a:cubicBezTo>
                  <a:cubicBezTo>
                    <a:pt x="10193" y="7946"/>
                    <a:pt x="10209" y="7961"/>
                    <a:pt x="10234" y="7961"/>
                  </a:cubicBezTo>
                  <a:cubicBezTo>
                    <a:pt x="10241" y="7961"/>
                    <a:pt x="10248" y="7960"/>
                    <a:pt x="10257" y="7957"/>
                  </a:cubicBezTo>
                  <a:cubicBezTo>
                    <a:pt x="10271" y="7952"/>
                    <a:pt x="10281" y="7950"/>
                    <a:pt x="10288" y="7950"/>
                  </a:cubicBezTo>
                  <a:cubicBezTo>
                    <a:pt x="10306" y="7950"/>
                    <a:pt x="10305" y="7963"/>
                    <a:pt x="10298" y="7978"/>
                  </a:cubicBezTo>
                  <a:cubicBezTo>
                    <a:pt x="10295" y="7988"/>
                    <a:pt x="10277" y="7999"/>
                    <a:pt x="10302" y="8009"/>
                  </a:cubicBezTo>
                  <a:lnTo>
                    <a:pt x="10322" y="8009"/>
                  </a:lnTo>
                  <a:cubicBezTo>
                    <a:pt x="10322" y="7996"/>
                    <a:pt x="10361" y="7992"/>
                    <a:pt x="10347" y="7975"/>
                  </a:cubicBezTo>
                  <a:cubicBezTo>
                    <a:pt x="10337" y="7964"/>
                    <a:pt x="10332" y="7957"/>
                    <a:pt x="10361" y="7954"/>
                  </a:cubicBezTo>
                  <a:cubicBezTo>
                    <a:pt x="10432" y="7954"/>
                    <a:pt x="10502" y="7945"/>
                    <a:pt x="10573" y="7945"/>
                  </a:cubicBezTo>
                  <a:cubicBezTo>
                    <a:pt x="10601" y="7945"/>
                    <a:pt x="10630" y="7947"/>
                    <a:pt x="10659" y="7951"/>
                  </a:cubicBezTo>
                  <a:cubicBezTo>
                    <a:pt x="10697" y="7954"/>
                    <a:pt x="10735" y="7954"/>
                    <a:pt x="10732" y="7985"/>
                  </a:cubicBezTo>
                  <a:cubicBezTo>
                    <a:pt x="10730" y="7995"/>
                    <a:pt x="10737" y="7997"/>
                    <a:pt x="10746" y="7997"/>
                  </a:cubicBezTo>
                  <a:cubicBezTo>
                    <a:pt x="10754" y="7997"/>
                    <a:pt x="10762" y="7996"/>
                    <a:pt x="10770" y="7996"/>
                  </a:cubicBezTo>
                  <a:cubicBezTo>
                    <a:pt x="10783" y="7996"/>
                    <a:pt x="10799" y="7997"/>
                    <a:pt x="10813" y="7997"/>
                  </a:cubicBezTo>
                  <a:cubicBezTo>
                    <a:pt x="10833" y="7997"/>
                    <a:pt x="10850" y="7995"/>
                    <a:pt x="10860" y="7985"/>
                  </a:cubicBezTo>
                  <a:cubicBezTo>
                    <a:pt x="10870" y="7971"/>
                    <a:pt x="10832" y="7971"/>
                    <a:pt x="10819" y="7964"/>
                  </a:cubicBezTo>
                  <a:cubicBezTo>
                    <a:pt x="10815" y="7951"/>
                    <a:pt x="10763" y="7957"/>
                    <a:pt x="10787" y="7936"/>
                  </a:cubicBezTo>
                  <a:cubicBezTo>
                    <a:pt x="10798" y="7933"/>
                    <a:pt x="10809" y="7931"/>
                    <a:pt x="10821" y="7931"/>
                  </a:cubicBezTo>
                  <a:cubicBezTo>
                    <a:pt x="10840" y="7931"/>
                    <a:pt x="10861" y="7934"/>
                    <a:pt x="10881" y="7934"/>
                  </a:cubicBezTo>
                  <a:cubicBezTo>
                    <a:pt x="10892" y="7934"/>
                    <a:pt x="10904" y="7933"/>
                    <a:pt x="10915" y="7930"/>
                  </a:cubicBezTo>
                  <a:cubicBezTo>
                    <a:pt x="10995" y="7926"/>
                    <a:pt x="11075" y="7922"/>
                    <a:pt x="11155" y="7919"/>
                  </a:cubicBezTo>
                  <a:cubicBezTo>
                    <a:pt x="11259" y="7933"/>
                    <a:pt x="11277" y="7946"/>
                    <a:pt x="11248" y="7999"/>
                  </a:cubicBezTo>
                  <a:cubicBezTo>
                    <a:pt x="11245" y="8009"/>
                    <a:pt x="11256" y="8013"/>
                    <a:pt x="11273" y="8013"/>
                  </a:cubicBezTo>
                  <a:cubicBezTo>
                    <a:pt x="11297" y="8013"/>
                    <a:pt x="11322" y="8009"/>
                    <a:pt x="11346" y="8009"/>
                  </a:cubicBezTo>
                  <a:cubicBezTo>
                    <a:pt x="11384" y="8009"/>
                    <a:pt x="11422" y="8013"/>
                    <a:pt x="11464" y="8013"/>
                  </a:cubicBezTo>
                  <a:cubicBezTo>
                    <a:pt x="11502" y="7999"/>
                    <a:pt x="11506" y="7985"/>
                    <a:pt x="11461" y="7975"/>
                  </a:cubicBezTo>
                  <a:cubicBezTo>
                    <a:pt x="11426" y="7964"/>
                    <a:pt x="11387" y="7961"/>
                    <a:pt x="11336" y="7951"/>
                  </a:cubicBezTo>
                  <a:cubicBezTo>
                    <a:pt x="11358" y="7944"/>
                    <a:pt x="11379" y="7943"/>
                    <a:pt x="11400" y="7943"/>
                  </a:cubicBezTo>
                  <a:cubicBezTo>
                    <a:pt x="11417" y="7943"/>
                    <a:pt x="11434" y="7944"/>
                    <a:pt x="11450" y="7944"/>
                  </a:cubicBezTo>
                  <a:cubicBezTo>
                    <a:pt x="11468" y="7944"/>
                    <a:pt x="11486" y="7943"/>
                    <a:pt x="11502" y="7936"/>
                  </a:cubicBezTo>
                  <a:cubicBezTo>
                    <a:pt x="11513" y="7939"/>
                    <a:pt x="11523" y="7940"/>
                    <a:pt x="11532" y="7940"/>
                  </a:cubicBezTo>
                  <a:cubicBezTo>
                    <a:pt x="11579" y="7940"/>
                    <a:pt x="11606" y="7914"/>
                    <a:pt x="11644" y="7905"/>
                  </a:cubicBezTo>
                  <a:cubicBezTo>
                    <a:pt x="11658" y="7905"/>
                    <a:pt x="11672" y="7905"/>
                    <a:pt x="11679" y="7912"/>
                  </a:cubicBezTo>
                  <a:cubicBezTo>
                    <a:pt x="11714" y="7933"/>
                    <a:pt x="11675" y="7964"/>
                    <a:pt x="11710" y="7985"/>
                  </a:cubicBezTo>
                  <a:cubicBezTo>
                    <a:pt x="11735" y="7994"/>
                    <a:pt x="11738" y="8017"/>
                    <a:pt x="11763" y="8017"/>
                  </a:cubicBezTo>
                  <a:cubicBezTo>
                    <a:pt x="11766" y="8017"/>
                    <a:pt x="11769" y="8017"/>
                    <a:pt x="11773" y="8016"/>
                  </a:cubicBezTo>
                  <a:cubicBezTo>
                    <a:pt x="11818" y="8006"/>
                    <a:pt x="11783" y="7985"/>
                    <a:pt x="11783" y="7967"/>
                  </a:cubicBezTo>
                  <a:cubicBezTo>
                    <a:pt x="11783" y="7957"/>
                    <a:pt x="11780" y="7951"/>
                    <a:pt x="11776" y="7940"/>
                  </a:cubicBezTo>
                  <a:cubicBezTo>
                    <a:pt x="11780" y="7909"/>
                    <a:pt x="11818" y="7902"/>
                    <a:pt x="11866" y="7898"/>
                  </a:cubicBezTo>
                  <a:cubicBezTo>
                    <a:pt x="11932" y="7898"/>
                    <a:pt x="11994" y="7898"/>
                    <a:pt x="12060" y="7895"/>
                  </a:cubicBezTo>
                  <a:cubicBezTo>
                    <a:pt x="12068" y="7895"/>
                    <a:pt x="12075" y="7894"/>
                    <a:pt x="12083" y="7894"/>
                  </a:cubicBezTo>
                  <a:cubicBezTo>
                    <a:pt x="12164" y="7894"/>
                    <a:pt x="12239" y="7910"/>
                    <a:pt x="12327" y="7922"/>
                  </a:cubicBezTo>
                  <a:cubicBezTo>
                    <a:pt x="12255" y="7930"/>
                    <a:pt x="12238" y="7940"/>
                    <a:pt x="12258" y="7951"/>
                  </a:cubicBezTo>
                  <a:cubicBezTo>
                    <a:pt x="12271" y="7958"/>
                    <a:pt x="12286" y="7961"/>
                    <a:pt x="12300" y="7961"/>
                  </a:cubicBezTo>
                  <a:cubicBezTo>
                    <a:pt x="12317" y="7961"/>
                    <a:pt x="12334" y="7958"/>
                    <a:pt x="12348" y="7954"/>
                  </a:cubicBezTo>
                  <a:cubicBezTo>
                    <a:pt x="12387" y="7946"/>
                    <a:pt x="12380" y="7936"/>
                    <a:pt x="12362" y="7922"/>
                  </a:cubicBezTo>
                  <a:cubicBezTo>
                    <a:pt x="12373" y="7922"/>
                    <a:pt x="12384" y="7921"/>
                    <a:pt x="12394" y="7921"/>
                  </a:cubicBezTo>
                  <a:cubicBezTo>
                    <a:pt x="12471" y="7921"/>
                    <a:pt x="12543" y="7941"/>
                    <a:pt x="12619" y="7946"/>
                  </a:cubicBezTo>
                  <a:cubicBezTo>
                    <a:pt x="12658" y="7946"/>
                    <a:pt x="12696" y="7942"/>
                    <a:pt x="12735" y="7942"/>
                  </a:cubicBezTo>
                  <a:cubicBezTo>
                    <a:pt x="12754" y="7942"/>
                    <a:pt x="12773" y="7943"/>
                    <a:pt x="12793" y="7946"/>
                  </a:cubicBezTo>
                  <a:cubicBezTo>
                    <a:pt x="12845" y="7957"/>
                    <a:pt x="12869" y="7967"/>
                    <a:pt x="12800" y="7988"/>
                  </a:cubicBezTo>
                  <a:cubicBezTo>
                    <a:pt x="12818" y="7988"/>
                    <a:pt x="12832" y="7991"/>
                    <a:pt x="12844" y="7991"/>
                  </a:cubicBezTo>
                  <a:cubicBezTo>
                    <a:pt x="12850" y="7991"/>
                    <a:pt x="12856" y="7991"/>
                    <a:pt x="12862" y="7988"/>
                  </a:cubicBezTo>
                  <a:cubicBezTo>
                    <a:pt x="12877" y="7985"/>
                    <a:pt x="12891" y="7984"/>
                    <a:pt x="12905" y="7984"/>
                  </a:cubicBezTo>
                  <a:cubicBezTo>
                    <a:pt x="12944" y="7984"/>
                    <a:pt x="12981" y="7993"/>
                    <a:pt x="13019" y="7993"/>
                  </a:cubicBezTo>
                  <a:cubicBezTo>
                    <a:pt x="13023" y="7993"/>
                    <a:pt x="13028" y="7993"/>
                    <a:pt x="13032" y="7992"/>
                  </a:cubicBezTo>
                  <a:cubicBezTo>
                    <a:pt x="13059" y="7992"/>
                    <a:pt x="13080" y="7968"/>
                    <a:pt x="13109" y="7968"/>
                  </a:cubicBezTo>
                  <a:cubicBezTo>
                    <a:pt x="13121" y="7968"/>
                    <a:pt x="13134" y="7972"/>
                    <a:pt x="13150" y="7985"/>
                  </a:cubicBezTo>
                  <a:cubicBezTo>
                    <a:pt x="13153" y="7981"/>
                    <a:pt x="13160" y="7978"/>
                    <a:pt x="13168" y="7975"/>
                  </a:cubicBezTo>
                  <a:cubicBezTo>
                    <a:pt x="13181" y="7966"/>
                    <a:pt x="13192" y="7961"/>
                    <a:pt x="13200" y="7961"/>
                  </a:cubicBezTo>
                  <a:cubicBezTo>
                    <a:pt x="13211" y="7961"/>
                    <a:pt x="13219" y="7969"/>
                    <a:pt x="13223" y="7985"/>
                  </a:cubicBezTo>
                  <a:cubicBezTo>
                    <a:pt x="13225" y="7990"/>
                    <a:pt x="13230" y="7994"/>
                    <a:pt x="13239" y="7994"/>
                  </a:cubicBezTo>
                  <a:cubicBezTo>
                    <a:pt x="13242" y="7994"/>
                    <a:pt x="13246" y="7993"/>
                    <a:pt x="13251" y="7992"/>
                  </a:cubicBezTo>
                  <a:cubicBezTo>
                    <a:pt x="13275" y="7989"/>
                    <a:pt x="13297" y="7987"/>
                    <a:pt x="13320" y="7987"/>
                  </a:cubicBezTo>
                  <a:cubicBezTo>
                    <a:pt x="13363" y="7987"/>
                    <a:pt x="13405" y="7993"/>
                    <a:pt x="13448" y="8002"/>
                  </a:cubicBezTo>
                  <a:cubicBezTo>
                    <a:pt x="13454" y="8003"/>
                    <a:pt x="13459" y="8003"/>
                    <a:pt x="13465" y="8003"/>
                  </a:cubicBezTo>
                  <a:cubicBezTo>
                    <a:pt x="13485" y="8003"/>
                    <a:pt x="13501" y="7998"/>
                    <a:pt x="13480" y="7985"/>
                  </a:cubicBezTo>
                  <a:cubicBezTo>
                    <a:pt x="13445" y="7964"/>
                    <a:pt x="13448" y="7930"/>
                    <a:pt x="13400" y="7912"/>
                  </a:cubicBezTo>
                  <a:cubicBezTo>
                    <a:pt x="13397" y="7909"/>
                    <a:pt x="13392" y="7905"/>
                    <a:pt x="13397" y="7902"/>
                  </a:cubicBezTo>
                  <a:cubicBezTo>
                    <a:pt x="13419" y="7895"/>
                    <a:pt x="13448" y="7892"/>
                    <a:pt x="13477" y="7892"/>
                  </a:cubicBezTo>
                  <a:cubicBezTo>
                    <a:pt x="13529" y="7892"/>
                    <a:pt x="13584" y="7901"/>
                    <a:pt x="13615" y="7919"/>
                  </a:cubicBezTo>
                  <a:cubicBezTo>
                    <a:pt x="13654" y="7941"/>
                    <a:pt x="13693" y="7957"/>
                    <a:pt x="13745" y="7957"/>
                  </a:cubicBezTo>
                  <a:cubicBezTo>
                    <a:pt x="13757" y="7957"/>
                    <a:pt x="13771" y="7956"/>
                    <a:pt x="13785" y="7954"/>
                  </a:cubicBezTo>
                  <a:cubicBezTo>
                    <a:pt x="13792" y="7953"/>
                    <a:pt x="13802" y="7952"/>
                    <a:pt x="13812" y="7952"/>
                  </a:cubicBezTo>
                  <a:cubicBezTo>
                    <a:pt x="13827" y="7952"/>
                    <a:pt x="13841" y="7953"/>
                    <a:pt x="13847" y="7957"/>
                  </a:cubicBezTo>
                  <a:cubicBezTo>
                    <a:pt x="13874" y="7976"/>
                    <a:pt x="13902" y="7982"/>
                    <a:pt x="13931" y="7982"/>
                  </a:cubicBezTo>
                  <a:cubicBezTo>
                    <a:pt x="13966" y="7982"/>
                    <a:pt x="14003" y="7973"/>
                    <a:pt x="14042" y="7967"/>
                  </a:cubicBezTo>
                  <a:cubicBezTo>
                    <a:pt x="14057" y="7965"/>
                    <a:pt x="14075" y="7959"/>
                    <a:pt x="14092" y="7959"/>
                  </a:cubicBezTo>
                  <a:cubicBezTo>
                    <a:pt x="14106" y="7959"/>
                    <a:pt x="14119" y="7964"/>
                    <a:pt x="14128" y="7978"/>
                  </a:cubicBezTo>
                  <a:cubicBezTo>
                    <a:pt x="14134" y="7987"/>
                    <a:pt x="14146" y="7991"/>
                    <a:pt x="14160" y="7991"/>
                  </a:cubicBezTo>
                  <a:cubicBezTo>
                    <a:pt x="14173" y="7991"/>
                    <a:pt x="14186" y="7988"/>
                    <a:pt x="14198" y="7985"/>
                  </a:cubicBezTo>
                  <a:cubicBezTo>
                    <a:pt x="14258" y="7961"/>
                    <a:pt x="14323" y="7954"/>
                    <a:pt x="14391" y="7954"/>
                  </a:cubicBezTo>
                  <a:cubicBezTo>
                    <a:pt x="14421" y="7954"/>
                    <a:pt x="14451" y="7955"/>
                    <a:pt x="14482" y="7957"/>
                  </a:cubicBezTo>
                  <a:cubicBezTo>
                    <a:pt x="14493" y="7964"/>
                    <a:pt x="14506" y="7966"/>
                    <a:pt x="14518" y="7966"/>
                  </a:cubicBezTo>
                  <a:cubicBezTo>
                    <a:pt x="14532" y="7966"/>
                    <a:pt x="14545" y="7963"/>
                    <a:pt x="14555" y="7957"/>
                  </a:cubicBezTo>
                  <a:cubicBezTo>
                    <a:pt x="14583" y="7943"/>
                    <a:pt x="14566" y="7926"/>
                    <a:pt x="14548" y="7912"/>
                  </a:cubicBezTo>
                  <a:cubicBezTo>
                    <a:pt x="14551" y="7892"/>
                    <a:pt x="14524" y="7892"/>
                    <a:pt x="14500" y="7892"/>
                  </a:cubicBezTo>
                  <a:cubicBezTo>
                    <a:pt x="14462" y="7892"/>
                    <a:pt x="14427" y="7892"/>
                    <a:pt x="14385" y="7874"/>
                  </a:cubicBezTo>
                  <a:cubicBezTo>
                    <a:pt x="14441" y="7867"/>
                    <a:pt x="14496" y="7867"/>
                    <a:pt x="14454" y="7829"/>
                  </a:cubicBezTo>
                  <a:cubicBezTo>
                    <a:pt x="14441" y="7815"/>
                    <a:pt x="14465" y="7805"/>
                    <a:pt x="14500" y="7805"/>
                  </a:cubicBezTo>
                  <a:cubicBezTo>
                    <a:pt x="14534" y="7801"/>
                    <a:pt x="14566" y="7801"/>
                    <a:pt x="14596" y="7801"/>
                  </a:cubicBezTo>
                  <a:cubicBezTo>
                    <a:pt x="14605" y="7802"/>
                    <a:pt x="14615" y="7802"/>
                    <a:pt x="14624" y="7802"/>
                  </a:cubicBezTo>
                  <a:cubicBezTo>
                    <a:pt x="14643" y="7802"/>
                    <a:pt x="14662" y="7801"/>
                    <a:pt x="14681" y="7801"/>
                  </a:cubicBezTo>
                  <a:cubicBezTo>
                    <a:pt x="14702" y="7801"/>
                    <a:pt x="14723" y="7802"/>
                    <a:pt x="14742" y="7808"/>
                  </a:cubicBezTo>
                  <a:cubicBezTo>
                    <a:pt x="14718" y="7818"/>
                    <a:pt x="14687" y="7822"/>
                    <a:pt x="14718" y="7842"/>
                  </a:cubicBezTo>
                  <a:cubicBezTo>
                    <a:pt x="14746" y="7863"/>
                    <a:pt x="14731" y="7869"/>
                    <a:pt x="14706" y="7869"/>
                  </a:cubicBezTo>
                  <a:cubicBezTo>
                    <a:pt x="14698" y="7869"/>
                    <a:pt x="14689" y="7868"/>
                    <a:pt x="14680" y="7867"/>
                  </a:cubicBezTo>
                  <a:cubicBezTo>
                    <a:pt x="14666" y="7860"/>
                    <a:pt x="14649" y="7853"/>
                    <a:pt x="14635" y="7847"/>
                  </a:cubicBezTo>
                  <a:cubicBezTo>
                    <a:pt x="14626" y="7840"/>
                    <a:pt x="14622" y="7832"/>
                    <a:pt x="14607" y="7832"/>
                  </a:cubicBezTo>
                  <a:cubicBezTo>
                    <a:pt x="14605" y="7832"/>
                    <a:pt x="14603" y="7832"/>
                    <a:pt x="14600" y="7832"/>
                  </a:cubicBezTo>
                  <a:cubicBezTo>
                    <a:pt x="14579" y="7836"/>
                    <a:pt x="14593" y="7847"/>
                    <a:pt x="14590" y="7853"/>
                  </a:cubicBezTo>
                  <a:cubicBezTo>
                    <a:pt x="14566" y="7895"/>
                    <a:pt x="14611" y="7926"/>
                    <a:pt x="14638" y="7961"/>
                  </a:cubicBezTo>
                  <a:cubicBezTo>
                    <a:pt x="14649" y="7972"/>
                    <a:pt x="14663" y="7977"/>
                    <a:pt x="14680" y="7977"/>
                  </a:cubicBezTo>
                  <a:cubicBezTo>
                    <a:pt x="14690" y="7977"/>
                    <a:pt x="14702" y="7975"/>
                    <a:pt x="14715" y="7971"/>
                  </a:cubicBezTo>
                  <a:cubicBezTo>
                    <a:pt x="14738" y="7962"/>
                    <a:pt x="14765" y="7960"/>
                    <a:pt x="14794" y="7960"/>
                  </a:cubicBezTo>
                  <a:cubicBezTo>
                    <a:pt x="14808" y="7960"/>
                    <a:pt x="14822" y="7961"/>
                    <a:pt x="14836" y="7961"/>
                  </a:cubicBezTo>
                  <a:cubicBezTo>
                    <a:pt x="14885" y="7961"/>
                    <a:pt x="14929" y="7975"/>
                    <a:pt x="14978" y="7975"/>
                  </a:cubicBezTo>
                  <a:cubicBezTo>
                    <a:pt x="14992" y="7975"/>
                    <a:pt x="15006" y="7974"/>
                    <a:pt x="15020" y="7971"/>
                  </a:cubicBezTo>
                  <a:cubicBezTo>
                    <a:pt x="15048" y="7961"/>
                    <a:pt x="15075" y="7957"/>
                    <a:pt x="15110" y="7957"/>
                  </a:cubicBezTo>
                  <a:cubicBezTo>
                    <a:pt x="15119" y="7957"/>
                    <a:pt x="15128" y="7957"/>
                    <a:pt x="15137" y="7957"/>
                  </a:cubicBezTo>
                  <a:cubicBezTo>
                    <a:pt x="15172" y="7957"/>
                    <a:pt x="15206" y="7960"/>
                    <a:pt x="15239" y="7960"/>
                  </a:cubicBezTo>
                  <a:cubicBezTo>
                    <a:pt x="15254" y="7960"/>
                    <a:pt x="15269" y="7959"/>
                    <a:pt x="15283" y="7957"/>
                  </a:cubicBezTo>
                  <a:cubicBezTo>
                    <a:pt x="15405" y="7943"/>
                    <a:pt x="15523" y="7930"/>
                    <a:pt x="15648" y="7930"/>
                  </a:cubicBezTo>
                  <a:cubicBezTo>
                    <a:pt x="15752" y="7933"/>
                    <a:pt x="15853" y="7930"/>
                    <a:pt x="15953" y="7936"/>
                  </a:cubicBezTo>
                  <a:cubicBezTo>
                    <a:pt x="15987" y="7938"/>
                    <a:pt x="16022" y="7940"/>
                    <a:pt x="16057" y="7940"/>
                  </a:cubicBezTo>
                  <a:cubicBezTo>
                    <a:pt x="16140" y="7940"/>
                    <a:pt x="16222" y="7934"/>
                    <a:pt x="16300" y="7919"/>
                  </a:cubicBezTo>
                  <a:cubicBezTo>
                    <a:pt x="16373" y="7916"/>
                    <a:pt x="16444" y="7911"/>
                    <a:pt x="16514" y="7911"/>
                  </a:cubicBezTo>
                  <a:cubicBezTo>
                    <a:pt x="16531" y="7911"/>
                    <a:pt x="16547" y="7912"/>
                    <a:pt x="16564" y="7912"/>
                  </a:cubicBezTo>
                  <a:cubicBezTo>
                    <a:pt x="16569" y="7913"/>
                    <a:pt x="16573" y="7913"/>
                    <a:pt x="16578" y="7913"/>
                  </a:cubicBezTo>
                  <a:cubicBezTo>
                    <a:pt x="16654" y="7913"/>
                    <a:pt x="16714" y="7887"/>
                    <a:pt x="16734" y="7867"/>
                  </a:cubicBezTo>
                  <a:cubicBezTo>
                    <a:pt x="16754" y="7846"/>
                    <a:pt x="16769" y="7838"/>
                    <a:pt x="16782" y="7838"/>
                  </a:cubicBezTo>
                  <a:cubicBezTo>
                    <a:pt x="16802" y="7838"/>
                    <a:pt x="16817" y="7857"/>
                    <a:pt x="16838" y="7867"/>
                  </a:cubicBezTo>
                  <a:cubicBezTo>
                    <a:pt x="16857" y="7876"/>
                    <a:pt x="16873" y="7903"/>
                    <a:pt x="16893" y="7903"/>
                  </a:cubicBezTo>
                  <a:cubicBezTo>
                    <a:pt x="16895" y="7903"/>
                    <a:pt x="16898" y="7902"/>
                    <a:pt x="16900" y="7902"/>
                  </a:cubicBezTo>
                  <a:cubicBezTo>
                    <a:pt x="16927" y="7892"/>
                    <a:pt x="16954" y="7889"/>
                    <a:pt x="16981" y="7889"/>
                  </a:cubicBezTo>
                  <a:cubicBezTo>
                    <a:pt x="17019" y="7889"/>
                    <a:pt x="17057" y="7895"/>
                    <a:pt x="17094" y="7895"/>
                  </a:cubicBezTo>
                  <a:cubicBezTo>
                    <a:pt x="17137" y="7893"/>
                    <a:pt x="17184" y="7886"/>
                    <a:pt x="17228" y="7886"/>
                  </a:cubicBezTo>
                  <a:cubicBezTo>
                    <a:pt x="17256" y="7886"/>
                    <a:pt x="17283" y="7889"/>
                    <a:pt x="17306" y="7898"/>
                  </a:cubicBezTo>
                  <a:cubicBezTo>
                    <a:pt x="17323" y="7905"/>
                    <a:pt x="17336" y="7908"/>
                    <a:pt x="17346" y="7908"/>
                  </a:cubicBezTo>
                  <a:cubicBezTo>
                    <a:pt x="17372" y="7908"/>
                    <a:pt x="17383" y="7892"/>
                    <a:pt x="17400" y="7884"/>
                  </a:cubicBezTo>
                  <a:cubicBezTo>
                    <a:pt x="17438" y="7863"/>
                    <a:pt x="17410" y="7850"/>
                    <a:pt x="17376" y="7839"/>
                  </a:cubicBezTo>
                  <a:cubicBezTo>
                    <a:pt x="17365" y="7836"/>
                    <a:pt x="17341" y="7839"/>
                    <a:pt x="17347" y="7826"/>
                  </a:cubicBezTo>
                  <a:cubicBezTo>
                    <a:pt x="17365" y="7822"/>
                    <a:pt x="17382" y="7818"/>
                    <a:pt x="17400" y="7815"/>
                  </a:cubicBezTo>
                  <a:cubicBezTo>
                    <a:pt x="17410" y="7815"/>
                    <a:pt x="17421" y="7808"/>
                    <a:pt x="17417" y="7801"/>
                  </a:cubicBezTo>
                  <a:cubicBezTo>
                    <a:pt x="17412" y="7793"/>
                    <a:pt x="17401" y="7790"/>
                    <a:pt x="17391" y="7790"/>
                  </a:cubicBezTo>
                  <a:cubicBezTo>
                    <a:pt x="17388" y="7790"/>
                    <a:pt x="17385" y="7790"/>
                    <a:pt x="17382" y="7791"/>
                  </a:cubicBezTo>
                  <a:cubicBezTo>
                    <a:pt x="17363" y="7799"/>
                    <a:pt x="17346" y="7802"/>
                    <a:pt x="17328" y="7802"/>
                  </a:cubicBezTo>
                  <a:cubicBezTo>
                    <a:pt x="17288" y="7802"/>
                    <a:pt x="17250" y="7786"/>
                    <a:pt x="17209" y="7784"/>
                  </a:cubicBezTo>
                  <a:cubicBezTo>
                    <a:pt x="17188" y="7787"/>
                    <a:pt x="17168" y="7787"/>
                    <a:pt x="17146" y="7787"/>
                  </a:cubicBezTo>
                  <a:cubicBezTo>
                    <a:pt x="17125" y="7787"/>
                    <a:pt x="17103" y="7787"/>
                    <a:pt x="17081" y="7791"/>
                  </a:cubicBezTo>
                  <a:cubicBezTo>
                    <a:pt x="17074" y="7792"/>
                    <a:pt x="17068" y="7792"/>
                    <a:pt x="17064" y="7792"/>
                  </a:cubicBezTo>
                  <a:cubicBezTo>
                    <a:pt x="17041" y="7792"/>
                    <a:pt x="17055" y="7778"/>
                    <a:pt x="17070" y="7770"/>
                  </a:cubicBezTo>
                  <a:cubicBezTo>
                    <a:pt x="17150" y="7759"/>
                    <a:pt x="17150" y="7759"/>
                    <a:pt x="17094" y="7725"/>
                  </a:cubicBezTo>
                  <a:cubicBezTo>
                    <a:pt x="17094" y="7722"/>
                    <a:pt x="17098" y="7717"/>
                    <a:pt x="17098" y="7717"/>
                  </a:cubicBezTo>
                  <a:lnTo>
                    <a:pt x="17112" y="7717"/>
                  </a:lnTo>
                  <a:cubicBezTo>
                    <a:pt x="17116" y="7719"/>
                    <a:pt x="17121" y="7720"/>
                    <a:pt x="17125" y="7720"/>
                  </a:cubicBezTo>
                  <a:cubicBezTo>
                    <a:pt x="17138" y="7720"/>
                    <a:pt x="17151" y="7714"/>
                    <a:pt x="17164" y="7714"/>
                  </a:cubicBezTo>
                  <a:cubicBezTo>
                    <a:pt x="17175" y="7718"/>
                    <a:pt x="17185" y="7719"/>
                    <a:pt x="17195" y="7719"/>
                  </a:cubicBezTo>
                  <a:cubicBezTo>
                    <a:pt x="17216" y="7719"/>
                    <a:pt x="17237" y="7714"/>
                    <a:pt x="17258" y="7714"/>
                  </a:cubicBezTo>
                  <a:cubicBezTo>
                    <a:pt x="17303" y="7714"/>
                    <a:pt x="17347" y="7714"/>
                    <a:pt x="17393" y="7717"/>
                  </a:cubicBezTo>
                  <a:cubicBezTo>
                    <a:pt x="17404" y="7717"/>
                    <a:pt x="17417" y="7716"/>
                    <a:pt x="17429" y="7716"/>
                  </a:cubicBezTo>
                  <a:cubicBezTo>
                    <a:pt x="17445" y="7716"/>
                    <a:pt x="17459" y="7718"/>
                    <a:pt x="17462" y="7728"/>
                  </a:cubicBezTo>
                  <a:cubicBezTo>
                    <a:pt x="17473" y="7747"/>
                    <a:pt x="17495" y="7749"/>
                    <a:pt x="17519" y="7749"/>
                  </a:cubicBezTo>
                  <a:cubicBezTo>
                    <a:pt x="17525" y="7749"/>
                    <a:pt x="17532" y="7749"/>
                    <a:pt x="17539" y="7749"/>
                  </a:cubicBezTo>
                  <a:cubicBezTo>
                    <a:pt x="17566" y="7752"/>
                    <a:pt x="17597" y="7752"/>
                    <a:pt x="17632" y="7756"/>
                  </a:cubicBezTo>
                  <a:cubicBezTo>
                    <a:pt x="17605" y="7777"/>
                    <a:pt x="17521" y="7787"/>
                    <a:pt x="17601" y="7805"/>
                  </a:cubicBezTo>
                  <a:cubicBezTo>
                    <a:pt x="17639" y="7815"/>
                    <a:pt x="17685" y="7826"/>
                    <a:pt x="17730" y="7836"/>
                  </a:cubicBezTo>
                  <a:cubicBezTo>
                    <a:pt x="17734" y="7836"/>
                    <a:pt x="17739" y="7835"/>
                    <a:pt x="17744" y="7835"/>
                  </a:cubicBezTo>
                  <a:cubicBezTo>
                    <a:pt x="17799" y="7835"/>
                    <a:pt x="17855" y="7849"/>
                    <a:pt x="17910" y="7849"/>
                  </a:cubicBezTo>
                  <a:cubicBezTo>
                    <a:pt x="17923" y="7849"/>
                    <a:pt x="17935" y="7848"/>
                    <a:pt x="17948" y="7847"/>
                  </a:cubicBezTo>
                  <a:cubicBezTo>
                    <a:pt x="17979" y="7841"/>
                    <a:pt x="18008" y="7839"/>
                    <a:pt x="18036" y="7839"/>
                  </a:cubicBezTo>
                  <a:cubicBezTo>
                    <a:pt x="18082" y="7839"/>
                    <a:pt x="18126" y="7844"/>
                    <a:pt x="18173" y="7847"/>
                  </a:cubicBezTo>
                  <a:cubicBezTo>
                    <a:pt x="18184" y="7847"/>
                    <a:pt x="18198" y="7842"/>
                    <a:pt x="18212" y="7842"/>
                  </a:cubicBezTo>
                  <a:cubicBezTo>
                    <a:pt x="18263" y="7840"/>
                    <a:pt x="18313" y="7829"/>
                    <a:pt x="18365" y="7829"/>
                  </a:cubicBezTo>
                  <a:cubicBezTo>
                    <a:pt x="18393" y="7829"/>
                    <a:pt x="18421" y="7833"/>
                    <a:pt x="18451" y="7842"/>
                  </a:cubicBezTo>
                  <a:cubicBezTo>
                    <a:pt x="18461" y="7845"/>
                    <a:pt x="18475" y="7847"/>
                    <a:pt x="18490" y="7847"/>
                  </a:cubicBezTo>
                  <a:cubicBezTo>
                    <a:pt x="18513" y="7847"/>
                    <a:pt x="18538" y="7843"/>
                    <a:pt x="18555" y="7832"/>
                  </a:cubicBezTo>
                  <a:cubicBezTo>
                    <a:pt x="18586" y="7812"/>
                    <a:pt x="18548" y="7801"/>
                    <a:pt x="18531" y="7787"/>
                  </a:cubicBezTo>
                  <a:cubicBezTo>
                    <a:pt x="18503" y="7767"/>
                    <a:pt x="18559" y="7773"/>
                    <a:pt x="18559" y="7763"/>
                  </a:cubicBezTo>
                  <a:cubicBezTo>
                    <a:pt x="18635" y="7756"/>
                    <a:pt x="18596" y="7714"/>
                    <a:pt x="18635" y="7697"/>
                  </a:cubicBezTo>
                  <a:cubicBezTo>
                    <a:pt x="18635" y="7693"/>
                    <a:pt x="18635" y="7687"/>
                    <a:pt x="18638" y="7683"/>
                  </a:cubicBezTo>
                  <a:cubicBezTo>
                    <a:pt x="18670" y="7666"/>
                    <a:pt x="18715" y="7663"/>
                    <a:pt x="18753" y="7648"/>
                  </a:cubicBezTo>
                  <a:cubicBezTo>
                    <a:pt x="18785" y="7650"/>
                    <a:pt x="18818" y="7651"/>
                    <a:pt x="18851" y="7651"/>
                  </a:cubicBezTo>
                  <a:cubicBezTo>
                    <a:pt x="18942" y="7651"/>
                    <a:pt x="19034" y="7645"/>
                    <a:pt x="19121" y="7634"/>
                  </a:cubicBezTo>
                  <a:cubicBezTo>
                    <a:pt x="19360" y="7610"/>
                    <a:pt x="19603" y="7618"/>
                    <a:pt x="19842" y="7593"/>
                  </a:cubicBezTo>
                  <a:cubicBezTo>
                    <a:pt x="19967" y="7579"/>
                    <a:pt x="20095" y="7579"/>
                    <a:pt x="20217" y="7565"/>
                  </a:cubicBezTo>
                  <a:cubicBezTo>
                    <a:pt x="20241" y="7563"/>
                    <a:pt x="20266" y="7560"/>
                    <a:pt x="20291" y="7560"/>
                  </a:cubicBezTo>
                  <a:cubicBezTo>
                    <a:pt x="20301" y="7560"/>
                    <a:pt x="20311" y="7561"/>
                    <a:pt x="20321" y="7562"/>
                  </a:cubicBezTo>
                  <a:cubicBezTo>
                    <a:pt x="20328" y="7562"/>
                    <a:pt x="20334" y="7562"/>
                    <a:pt x="20341" y="7562"/>
                  </a:cubicBezTo>
                  <a:cubicBezTo>
                    <a:pt x="20401" y="7562"/>
                    <a:pt x="20462" y="7554"/>
                    <a:pt x="20522" y="7554"/>
                  </a:cubicBezTo>
                  <a:cubicBezTo>
                    <a:pt x="20557" y="7554"/>
                    <a:pt x="20592" y="7557"/>
                    <a:pt x="20626" y="7565"/>
                  </a:cubicBezTo>
                  <a:cubicBezTo>
                    <a:pt x="20630" y="7565"/>
                    <a:pt x="20633" y="7565"/>
                    <a:pt x="20633" y="7562"/>
                  </a:cubicBezTo>
                  <a:lnTo>
                    <a:pt x="20644" y="7562"/>
                  </a:lnTo>
                  <a:cubicBezTo>
                    <a:pt x="20653" y="7565"/>
                    <a:pt x="20662" y="7566"/>
                    <a:pt x="20671" y="7566"/>
                  </a:cubicBezTo>
                  <a:cubicBezTo>
                    <a:pt x="20683" y="7566"/>
                    <a:pt x="20696" y="7564"/>
                    <a:pt x="20710" y="7562"/>
                  </a:cubicBezTo>
                  <a:cubicBezTo>
                    <a:pt x="20761" y="7558"/>
                    <a:pt x="20810" y="7541"/>
                    <a:pt x="20870" y="7541"/>
                  </a:cubicBezTo>
                  <a:cubicBezTo>
                    <a:pt x="20888" y="7542"/>
                    <a:pt x="20907" y="7542"/>
                    <a:pt x="20926" y="7542"/>
                  </a:cubicBezTo>
                  <a:cubicBezTo>
                    <a:pt x="20960" y="7542"/>
                    <a:pt x="20993" y="7541"/>
                    <a:pt x="21027" y="7541"/>
                  </a:cubicBezTo>
                  <a:cubicBezTo>
                    <a:pt x="21058" y="7541"/>
                    <a:pt x="21089" y="7542"/>
                    <a:pt x="21119" y="7544"/>
                  </a:cubicBezTo>
                  <a:cubicBezTo>
                    <a:pt x="21122" y="7545"/>
                    <a:pt x="21125" y="7545"/>
                    <a:pt x="21128" y="7545"/>
                  </a:cubicBezTo>
                  <a:cubicBezTo>
                    <a:pt x="21144" y="7545"/>
                    <a:pt x="21162" y="7541"/>
                    <a:pt x="21178" y="7541"/>
                  </a:cubicBezTo>
                  <a:cubicBezTo>
                    <a:pt x="21190" y="7541"/>
                    <a:pt x="21202" y="7543"/>
                    <a:pt x="21213" y="7551"/>
                  </a:cubicBezTo>
                  <a:cubicBezTo>
                    <a:pt x="21240" y="7572"/>
                    <a:pt x="21282" y="7572"/>
                    <a:pt x="21317" y="7572"/>
                  </a:cubicBezTo>
                  <a:cubicBezTo>
                    <a:pt x="21403" y="7568"/>
                    <a:pt x="21490" y="7565"/>
                    <a:pt x="21577" y="7555"/>
                  </a:cubicBezTo>
                  <a:cubicBezTo>
                    <a:pt x="21590" y="7553"/>
                    <a:pt x="21604" y="7553"/>
                    <a:pt x="21617" y="7553"/>
                  </a:cubicBezTo>
                  <a:cubicBezTo>
                    <a:pt x="21646" y="7553"/>
                    <a:pt x="21675" y="7555"/>
                    <a:pt x="21703" y="7555"/>
                  </a:cubicBezTo>
                  <a:cubicBezTo>
                    <a:pt x="21747" y="7555"/>
                    <a:pt x="21787" y="7549"/>
                    <a:pt x="21816" y="7517"/>
                  </a:cubicBezTo>
                  <a:cubicBezTo>
                    <a:pt x="21820" y="7513"/>
                    <a:pt x="21830" y="7513"/>
                    <a:pt x="21837" y="7513"/>
                  </a:cubicBezTo>
                  <a:cubicBezTo>
                    <a:pt x="21848" y="7513"/>
                    <a:pt x="21865" y="7513"/>
                    <a:pt x="21872" y="7509"/>
                  </a:cubicBezTo>
                  <a:cubicBezTo>
                    <a:pt x="21948" y="7503"/>
                    <a:pt x="22028" y="7499"/>
                    <a:pt x="22104" y="7493"/>
                  </a:cubicBezTo>
                  <a:cubicBezTo>
                    <a:pt x="22109" y="7492"/>
                    <a:pt x="22113" y="7492"/>
                    <a:pt x="22118" y="7492"/>
                  </a:cubicBezTo>
                  <a:cubicBezTo>
                    <a:pt x="22137" y="7492"/>
                    <a:pt x="22155" y="7498"/>
                    <a:pt x="22167" y="7509"/>
                  </a:cubicBezTo>
                  <a:cubicBezTo>
                    <a:pt x="22176" y="7517"/>
                    <a:pt x="22185" y="7520"/>
                    <a:pt x="22195" y="7520"/>
                  </a:cubicBezTo>
                  <a:cubicBezTo>
                    <a:pt x="22207" y="7520"/>
                    <a:pt x="22221" y="7515"/>
                    <a:pt x="22236" y="7509"/>
                  </a:cubicBezTo>
                  <a:cubicBezTo>
                    <a:pt x="22286" y="7488"/>
                    <a:pt x="22339" y="7471"/>
                    <a:pt x="22397" y="7471"/>
                  </a:cubicBezTo>
                  <a:cubicBezTo>
                    <a:pt x="22404" y="7471"/>
                    <a:pt x="22410" y="7471"/>
                    <a:pt x="22417" y="7472"/>
                  </a:cubicBezTo>
                  <a:cubicBezTo>
                    <a:pt x="22430" y="7479"/>
                    <a:pt x="22445" y="7483"/>
                    <a:pt x="22462" y="7483"/>
                  </a:cubicBezTo>
                  <a:cubicBezTo>
                    <a:pt x="22467" y="7483"/>
                    <a:pt x="22473" y="7483"/>
                    <a:pt x="22479" y="7482"/>
                  </a:cubicBezTo>
                  <a:cubicBezTo>
                    <a:pt x="22482" y="7482"/>
                    <a:pt x="22486" y="7482"/>
                    <a:pt x="22493" y="7485"/>
                  </a:cubicBezTo>
                  <a:cubicBezTo>
                    <a:pt x="22504" y="7488"/>
                    <a:pt x="22515" y="7489"/>
                    <a:pt x="22527" y="7489"/>
                  </a:cubicBezTo>
                  <a:cubicBezTo>
                    <a:pt x="22547" y="7489"/>
                    <a:pt x="22567" y="7486"/>
                    <a:pt x="22586" y="7482"/>
                  </a:cubicBezTo>
                  <a:cubicBezTo>
                    <a:pt x="22611" y="7479"/>
                    <a:pt x="22639" y="7475"/>
                    <a:pt x="22666" y="7472"/>
                  </a:cubicBezTo>
                  <a:cubicBezTo>
                    <a:pt x="22679" y="7480"/>
                    <a:pt x="22692" y="7487"/>
                    <a:pt x="22707" y="7487"/>
                  </a:cubicBezTo>
                  <a:cubicBezTo>
                    <a:pt x="22717" y="7487"/>
                    <a:pt x="22728" y="7484"/>
                    <a:pt x="22739" y="7475"/>
                  </a:cubicBezTo>
                  <a:cubicBezTo>
                    <a:pt x="22750" y="7475"/>
                    <a:pt x="22760" y="7475"/>
                    <a:pt x="22771" y="7479"/>
                  </a:cubicBezTo>
                  <a:cubicBezTo>
                    <a:pt x="22781" y="7497"/>
                    <a:pt x="22798" y="7505"/>
                    <a:pt x="22828" y="7505"/>
                  </a:cubicBezTo>
                  <a:cubicBezTo>
                    <a:pt x="22837" y="7505"/>
                    <a:pt x="22848" y="7504"/>
                    <a:pt x="22860" y="7503"/>
                  </a:cubicBezTo>
                  <a:cubicBezTo>
                    <a:pt x="22868" y="7503"/>
                    <a:pt x="22871" y="7503"/>
                    <a:pt x="22875" y="7506"/>
                  </a:cubicBezTo>
                  <a:cubicBezTo>
                    <a:pt x="22889" y="7509"/>
                    <a:pt x="22903" y="7510"/>
                    <a:pt x="22917" y="7510"/>
                  </a:cubicBezTo>
                  <a:cubicBezTo>
                    <a:pt x="22958" y="7510"/>
                    <a:pt x="22999" y="7500"/>
                    <a:pt x="23038" y="7493"/>
                  </a:cubicBezTo>
                  <a:cubicBezTo>
                    <a:pt x="23062" y="7489"/>
                    <a:pt x="23089" y="7489"/>
                    <a:pt x="23118" y="7485"/>
                  </a:cubicBezTo>
                  <a:cubicBezTo>
                    <a:pt x="23123" y="7487"/>
                    <a:pt x="23128" y="7488"/>
                    <a:pt x="23133" y="7488"/>
                  </a:cubicBezTo>
                  <a:cubicBezTo>
                    <a:pt x="23137" y="7488"/>
                    <a:pt x="23142" y="7487"/>
                    <a:pt x="23145" y="7485"/>
                  </a:cubicBezTo>
                  <a:cubicBezTo>
                    <a:pt x="23152" y="7485"/>
                    <a:pt x="23159" y="7485"/>
                    <a:pt x="23166" y="7482"/>
                  </a:cubicBezTo>
                  <a:cubicBezTo>
                    <a:pt x="23191" y="7481"/>
                    <a:pt x="23211" y="7480"/>
                    <a:pt x="23229" y="7480"/>
                  </a:cubicBezTo>
                  <a:cubicBezTo>
                    <a:pt x="23306" y="7480"/>
                    <a:pt x="23317" y="7495"/>
                    <a:pt x="23312" y="7555"/>
                  </a:cubicBezTo>
                  <a:cubicBezTo>
                    <a:pt x="23312" y="7565"/>
                    <a:pt x="23298" y="7579"/>
                    <a:pt x="23333" y="7583"/>
                  </a:cubicBezTo>
                  <a:cubicBezTo>
                    <a:pt x="23340" y="7584"/>
                    <a:pt x="23348" y="7584"/>
                    <a:pt x="23356" y="7584"/>
                  </a:cubicBezTo>
                  <a:cubicBezTo>
                    <a:pt x="23372" y="7584"/>
                    <a:pt x="23388" y="7581"/>
                    <a:pt x="23402" y="7572"/>
                  </a:cubicBezTo>
                  <a:cubicBezTo>
                    <a:pt x="23405" y="7568"/>
                    <a:pt x="23409" y="7565"/>
                    <a:pt x="23412" y="7562"/>
                  </a:cubicBezTo>
                  <a:cubicBezTo>
                    <a:pt x="23416" y="7565"/>
                    <a:pt x="23419" y="7568"/>
                    <a:pt x="23422" y="7568"/>
                  </a:cubicBezTo>
                  <a:cubicBezTo>
                    <a:pt x="23445" y="7573"/>
                    <a:pt x="23468" y="7580"/>
                    <a:pt x="23493" y="7580"/>
                  </a:cubicBezTo>
                  <a:cubicBezTo>
                    <a:pt x="23506" y="7580"/>
                    <a:pt x="23520" y="7578"/>
                    <a:pt x="23534" y="7572"/>
                  </a:cubicBezTo>
                  <a:cubicBezTo>
                    <a:pt x="23548" y="7566"/>
                    <a:pt x="23562" y="7561"/>
                    <a:pt x="23576" y="7561"/>
                  </a:cubicBezTo>
                  <a:cubicBezTo>
                    <a:pt x="23579" y="7561"/>
                    <a:pt x="23582" y="7561"/>
                    <a:pt x="23586" y="7562"/>
                  </a:cubicBezTo>
                  <a:cubicBezTo>
                    <a:pt x="23606" y="7576"/>
                    <a:pt x="23638" y="7593"/>
                    <a:pt x="23645" y="7593"/>
                  </a:cubicBezTo>
                  <a:cubicBezTo>
                    <a:pt x="23655" y="7593"/>
                    <a:pt x="23662" y="7589"/>
                    <a:pt x="23666" y="7586"/>
                  </a:cubicBezTo>
                  <a:cubicBezTo>
                    <a:pt x="23671" y="7586"/>
                    <a:pt x="23676" y="7587"/>
                    <a:pt x="23681" y="7587"/>
                  </a:cubicBezTo>
                  <a:cubicBezTo>
                    <a:pt x="23707" y="7587"/>
                    <a:pt x="23733" y="7580"/>
                    <a:pt x="23756" y="7568"/>
                  </a:cubicBezTo>
                  <a:cubicBezTo>
                    <a:pt x="23780" y="7555"/>
                    <a:pt x="23780" y="7544"/>
                    <a:pt x="23773" y="7530"/>
                  </a:cubicBezTo>
                  <a:lnTo>
                    <a:pt x="23773" y="7530"/>
                  </a:lnTo>
                  <a:cubicBezTo>
                    <a:pt x="23780" y="7538"/>
                    <a:pt x="23794" y="7544"/>
                    <a:pt x="23821" y="7551"/>
                  </a:cubicBezTo>
                  <a:cubicBezTo>
                    <a:pt x="23846" y="7555"/>
                    <a:pt x="23874" y="7551"/>
                    <a:pt x="23901" y="7565"/>
                  </a:cubicBezTo>
                  <a:cubicBezTo>
                    <a:pt x="23920" y="7574"/>
                    <a:pt x="23934" y="7577"/>
                    <a:pt x="23946" y="7577"/>
                  </a:cubicBezTo>
                  <a:cubicBezTo>
                    <a:pt x="23981" y="7577"/>
                    <a:pt x="23990" y="7544"/>
                    <a:pt x="24016" y="7534"/>
                  </a:cubicBezTo>
                  <a:cubicBezTo>
                    <a:pt x="24054" y="7520"/>
                    <a:pt x="24034" y="7503"/>
                    <a:pt x="23999" y="7489"/>
                  </a:cubicBezTo>
                  <a:cubicBezTo>
                    <a:pt x="23981" y="7485"/>
                    <a:pt x="23971" y="7479"/>
                    <a:pt x="23964" y="7472"/>
                  </a:cubicBezTo>
                  <a:cubicBezTo>
                    <a:pt x="23971" y="7471"/>
                    <a:pt x="23978" y="7471"/>
                    <a:pt x="23985" y="7471"/>
                  </a:cubicBezTo>
                  <a:cubicBezTo>
                    <a:pt x="24021" y="7471"/>
                    <a:pt x="24053" y="7481"/>
                    <a:pt x="24064" y="7513"/>
                  </a:cubicBezTo>
                  <a:cubicBezTo>
                    <a:pt x="24068" y="7524"/>
                    <a:pt x="24082" y="7532"/>
                    <a:pt x="24098" y="7532"/>
                  </a:cubicBezTo>
                  <a:cubicBezTo>
                    <a:pt x="24108" y="7532"/>
                    <a:pt x="24119" y="7528"/>
                    <a:pt x="24130" y="7520"/>
                  </a:cubicBezTo>
                  <a:cubicBezTo>
                    <a:pt x="24130" y="7520"/>
                    <a:pt x="24130" y="7517"/>
                    <a:pt x="24134" y="7513"/>
                  </a:cubicBezTo>
                  <a:cubicBezTo>
                    <a:pt x="24138" y="7517"/>
                    <a:pt x="24141" y="7520"/>
                    <a:pt x="24144" y="7523"/>
                  </a:cubicBezTo>
                  <a:cubicBezTo>
                    <a:pt x="24144" y="7523"/>
                    <a:pt x="24141" y="7523"/>
                    <a:pt x="24141" y="7527"/>
                  </a:cubicBezTo>
                  <a:cubicBezTo>
                    <a:pt x="24124" y="7551"/>
                    <a:pt x="24175" y="7548"/>
                    <a:pt x="24196" y="7558"/>
                  </a:cubicBezTo>
                  <a:cubicBezTo>
                    <a:pt x="24213" y="7565"/>
                    <a:pt x="24238" y="7565"/>
                    <a:pt x="24266" y="7565"/>
                  </a:cubicBezTo>
                  <a:cubicBezTo>
                    <a:pt x="24273" y="7565"/>
                    <a:pt x="24283" y="7562"/>
                    <a:pt x="24297" y="7562"/>
                  </a:cubicBezTo>
                  <a:cubicBezTo>
                    <a:pt x="24302" y="7562"/>
                    <a:pt x="24307" y="7562"/>
                    <a:pt x="24312" y="7562"/>
                  </a:cubicBezTo>
                  <a:cubicBezTo>
                    <a:pt x="24343" y="7562"/>
                    <a:pt x="24360" y="7552"/>
                    <a:pt x="24363" y="7534"/>
                  </a:cubicBezTo>
                  <a:lnTo>
                    <a:pt x="24363" y="7530"/>
                  </a:lnTo>
                  <a:cubicBezTo>
                    <a:pt x="24365" y="7532"/>
                    <a:pt x="24367" y="7532"/>
                    <a:pt x="24370" y="7532"/>
                  </a:cubicBezTo>
                  <a:cubicBezTo>
                    <a:pt x="24373" y="7532"/>
                    <a:pt x="24375" y="7532"/>
                    <a:pt x="24377" y="7534"/>
                  </a:cubicBezTo>
                  <a:cubicBezTo>
                    <a:pt x="24387" y="7538"/>
                    <a:pt x="24397" y="7540"/>
                    <a:pt x="24406" y="7540"/>
                  </a:cubicBezTo>
                  <a:cubicBezTo>
                    <a:pt x="24427" y="7540"/>
                    <a:pt x="24443" y="7530"/>
                    <a:pt x="24453" y="7513"/>
                  </a:cubicBezTo>
                  <a:lnTo>
                    <a:pt x="24463" y="7513"/>
                  </a:lnTo>
                  <a:cubicBezTo>
                    <a:pt x="24484" y="7527"/>
                    <a:pt x="24522" y="7538"/>
                    <a:pt x="24561" y="7538"/>
                  </a:cubicBezTo>
                  <a:lnTo>
                    <a:pt x="24585" y="7538"/>
                  </a:lnTo>
                  <a:cubicBezTo>
                    <a:pt x="24589" y="7540"/>
                    <a:pt x="24594" y="7541"/>
                    <a:pt x="24601" y="7541"/>
                  </a:cubicBezTo>
                  <a:cubicBezTo>
                    <a:pt x="24606" y="7541"/>
                    <a:pt x="24612" y="7540"/>
                    <a:pt x="24620" y="7538"/>
                  </a:cubicBezTo>
                  <a:cubicBezTo>
                    <a:pt x="24637" y="7534"/>
                    <a:pt x="24654" y="7527"/>
                    <a:pt x="24651" y="7513"/>
                  </a:cubicBezTo>
                  <a:cubicBezTo>
                    <a:pt x="24651" y="7504"/>
                    <a:pt x="24645" y="7488"/>
                    <a:pt x="24631" y="7488"/>
                  </a:cubicBezTo>
                  <a:cubicBezTo>
                    <a:pt x="24629" y="7488"/>
                    <a:pt x="24628" y="7488"/>
                    <a:pt x="24626" y="7489"/>
                  </a:cubicBezTo>
                  <a:cubicBezTo>
                    <a:pt x="24608" y="7489"/>
                    <a:pt x="24586" y="7475"/>
                    <a:pt x="24566" y="7475"/>
                  </a:cubicBezTo>
                  <a:cubicBezTo>
                    <a:pt x="24565" y="7475"/>
                    <a:pt x="24563" y="7475"/>
                    <a:pt x="24561" y="7475"/>
                  </a:cubicBezTo>
                  <a:cubicBezTo>
                    <a:pt x="24543" y="7468"/>
                    <a:pt x="24522" y="7461"/>
                    <a:pt x="24495" y="7458"/>
                  </a:cubicBezTo>
                  <a:cubicBezTo>
                    <a:pt x="24471" y="7458"/>
                    <a:pt x="24457" y="7461"/>
                    <a:pt x="24446" y="7468"/>
                  </a:cubicBezTo>
                  <a:cubicBezTo>
                    <a:pt x="24418" y="7454"/>
                    <a:pt x="24380" y="7444"/>
                    <a:pt x="24359" y="7419"/>
                  </a:cubicBezTo>
                  <a:lnTo>
                    <a:pt x="24512" y="7419"/>
                  </a:lnTo>
                  <a:cubicBezTo>
                    <a:pt x="24515" y="7419"/>
                    <a:pt x="24518" y="7419"/>
                    <a:pt x="24521" y="7419"/>
                  </a:cubicBezTo>
                  <a:cubicBezTo>
                    <a:pt x="24528" y="7419"/>
                    <a:pt x="24535" y="7420"/>
                    <a:pt x="24543" y="7420"/>
                  </a:cubicBezTo>
                  <a:cubicBezTo>
                    <a:pt x="24551" y="7420"/>
                    <a:pt x="24558" y="7419"/>
                    <a:pt x="24564" y="7413"/>
                  </a:cubicBezTo>
                  <a:cubicBezTo>
                    <a:pt x="24578" y="7409"/>
                    <a:pt x="24592" y="7405"/>
                    <a:pt x="24606" y="7402"/>
                  </a:cubicBezTo>
                  <a:cubicBezTo>
                    <a:pt x="24642" y="7428"/>
                    <a:pt x="24683" y="7441"/>
                    <a:pt x="24725" y="7441"/>
                  </a:cubicBezTo>
                  <a:cubicBezTo>
                    <a:pt x="24738" y="7441"/>
                    <a:pt x="24752" y="7439"/>
                    <a:pt x="24766" y="7437"/>
                  </a:cubicBezTo>
                  <a:cubicBezTo>
                    <a:pt x="24793" y="7440"/>
                    <a:pt x="24817" y="7444"/>
                    <a:pt x="24852" y="7444"/>
                  </a:cubicBezTo>
                  <a:lnTo>
                    <a:pt x="24876" y="7444"/>
                  </a:lnTo>
                  <a:cubicBezTo>
                    <a:pt x="24883" y="7452"/>
                    <a:pt x="24894" y="7458"/>
                    <a:pt x="24903" y="7458"/>
                  </a:cubicBezTo>
                  <a:cubicBezTo>
                    <a:pt x="24909" y="7458"/>
                    <a:pt x="24914" y="7456"/>
                    <a:pt x="24918" y="7451"/>
                  </a:cubicBezTo>
                  <a:cubicBezTo>
                    <a:pt x="24918" y="7447"/>
                    <a:pt x="24918" y="7447"/>
                    <a:pt x="24921" y="7447"/>
                  </a:cubicBezTo>
                  <a:cubicBezTo>
                    <a:pt x="24998" y="7451"/>
                    <a:pt x="25074" y="7458"/>
                    <a:pt x="25147" y="7479"/>
                  </a:cubicBezTo>
                  <a:lnTo>
                    <a:pt x="25150" y="7482"/>
                  </a:lnTo>
                  <a:cubicBezTo>
                    <a:pt x="25168" y="7496"/>
                    <a:pt x="25174" y="7513"/>
                    <a:pt x="25209" y="7513"/>
                  </a:cubicBezTo>
                  <a:cubicBezTo>
                    <a:pt x="25237" y="7513"/>
                    <a:pt x="25241" y="7506"/>
                    <a:pt x="25241" y="7496"/>
                  </a:cubicBezTo>
                  <a:cubicBezTo>
                    <a:pt x="25251" y="7493"/>
                    <a:pt x="25258" y="7485"/>
                    <a:pt x="25258" y="7472"/>
                  </a:cubicBezTo>
                  <a:cubicBezTo>
                    <a:pt x="25256" y="7463"/>
                    <a:pt x="25270" y="7459"/>
                    <a:pt x="25289" y="7459"/>
                  </a:cubicBezTo>
                  <a:cubicBezTo>
                    <a:pt x="25300" y="7459"/>
                    <a:pt x="25313" y="7460"/>
                    <a:pt x="25324" y="7464"/>
                  </a:cubicBezTo>
                  <a:cubicBezTo>
                    <a:pt x="25358" y="7476"/>
                    <a:pt x="25377" y="7482"/>
                    <a:pt x="25391" y="7482"/>
                  </a:cubicBezTo>
                  <a:cubicBezTo>
                    <a:pt x="25410" y="7482"/>
                    <a:pt x="25418" y="7471"/>
                    <a:pt x="25438" y="7447"/>
                  </a:cubicBezTo>
                  <a:cubicBezTo>
                    <a:pt x="25442" y="7440"/>
                    <a:pt x="25442" y="7434"/>
                    <a:pt x="25445" y="7430"/>
                  </a:cubicBezTo>
                  <a:cubicBezTo>
                    <a:pt x="25449" y="7430"/>
                    <a:pt x="25452" y="7426"/>
                    <a:pt x="25452" y="7426"/>
                  </a:cubicBezTo>
                  <a:cubicBezTo>
                    <a:pt x="25455" y="7427"/>
                    <a:pt x="25456" y="7427"/>
                    <a:pt x="25458" y="7427"/>
                  </a:cubicBezTo>
                  <a:cubicBezTo>
                    <a:pt x="25464" y="7427"/>
                    <a:pt x="25467" y="7422"/>
                    <a:pt x="25473" y="7419"/>
                  </a:cubicBezTo>
                  <a:cubicBezTo>
                    <a:pt x="25487" y="7419"/>
                    <a:pt x="25494" y="7423"/>
                    <a:pt x="25497" y="7426"/>
                  </a:cubicBezTo>
                  <a:cubicBezTo>
                    <a:pt x="25501" y="7434"/>
                    <a:pt x="25504" y="7437"/>
                    <a:pt x="25507" y="7440"/>
                  </a:cubicBezTo>
                  <a:cubicBezTo>
                    <a:pt x="25512" y="7440"/>
                    <a:pt x="25512" y="7444"/>
                    <a:pt x="25512" y="7447"/>
                  </a:cubicBezTo>
                  <a:cubicBezTo>
                    <a:pt x="25520" y="7463"/>
                    <a:pt x="25526" y="7484"/>
                    <a:pt x="25545" y="7484"/>
                  </a:cubicBezTo>
                  <a:cubicBezTo>
                    <a:pt x="25554" y="7484"/>
                    <a:pt x="25568" y="7478"/>
                    <a:pt x="25587" y="7461"/>
                  </a:cubicBezTo>
                  <a:cubicBezTo>
                    <a:pt x="25608" y="7472"/>
                    <a:pt x="25626" y="7482"/>
                    <a:pt x="25646" y="7489"/>
                  </a:cubicBezTo>
                  <a:cubicBezTo>
                    <a:pt x="25651" y="7494"/>
                    <a:pt x="25660" y="7497"/>
                    <a:pt x="25670" y="7497"/>
                  </a:cubicBezTo>
                  <a:cubicBezTo>
                    <a:pt x="25674" y="7497"/>
                    <a:pt x="25678" y="7497"/>
                    <a:pt x="25681" y="7496"/>
                  </a:cubicBezTo>
                  <a:cubicBezTo>
                    <a:pt x="25695" y="7490"/>
                    <a:pt x="25706" y="7488"/>
                    <a:pt x="25716" y="7488"/>
                  </a:cubicBezTo>
                  <a:cubicBezTo>
                    <a:pt x="25738" y="7488"/>
                    <a:pt x="25755" y="7499"/>
                    <a:pt x="25771" y="7513"/>
                  </a:cubicBezTo>
                  <a:cubicBezTo>
                    <a:pt x="25789" y="7520"/>
                    <a:pt x="25806" y="7523"/>
                    <a:pt x="25824" y="7530"/>
                  </a:cubicBezTo>
                  <a:cubicBezTo>
                    <a:pt x="25837" y="7544"/>
                    <a:pt x="25861" y="7538"/>
                    <a:pt x="25886" y="7541"/>
                  </a:cubicBezTo>
                  <a:cubicBezTo>
                    <a:pt x="25938" y="7541"/>
                    <a:pt x="25994" y="7530"/>
                    <a:pt x="26045" y="7527"/>
                  </a:cubicBezTo>
                  <a:cubicBezTo>
                    <a:pt x="26080" y="7523"/>
                    <a:pt x="26090" y="7523"/>
                    <a:pt x="26074" y="7503"/>
                  </a:cubicBezTo>
                  <a:cubicBezTo>
                    <a:pt x="26059" y="7482"/>
                    <a:pt x="26069" y="7468"/>
                    <a:pt x="26115" y="7461"/>
                  </a:cubicBezTo>
                  <a:lnTo>
                    <a:pt x="26115" y="7461"/>
                  </a:lnTo>
                  <a:cubicBezTo>
                    <a:pt x="26084" y="7482"/>
                    <a:pt x="26077" y="7496"/>
                    <a:pt x="26125" y="7496"/>
                  </a:cubicBezTo>
                  <a:lnTo>
                    <a:pt x="26184" y="7496"/>
                  </a:lnTo>
                  <a:cubicBezTo>
                    <a:pt x="26187" y="7516"/>
                    <a:pt x="26204" y="7530"/>
                    <a:pt x="26225" y="7530"/>
                  </a:cubicBezTo>
                  <a:cubicBezTo>
                    <a:pt x="26233" y="7530"/>
                    <a:pt x="26242" y="7528"/>
                    <a:pt x="26250" y="7523"/>
                  </a:cubicBezTo>
                  <a:cubicBezTo>
                    <a:pt x="26271" y="7513"/>
                    <a:pt x="26288" y="7506"/>
                    <a:pt x="26313" y="7503"/>
                  </a:cubicBezTo>
                  <a:cubicBezTo>
                    <a:pt x="26327" y="7499"/>
                    <a:pt x="26340" y="7493"/>
                    <a:pt x="26333" y="7482"/>
                  </a:cubicBezTo>
                  <a:cubicBezTo>
                    <a:pt x="26328" y="7474"/>
                    <a:pt x="26321" y="7471"/>
                    <a:pt x="26313" y="7471"/>
                  </a:cubicBezTo>
                  <a:cubicBezTo>
                    <a:pt x="26307" y="7471"/>
                    <a:pt x="26300" y="7473"/>
                    <a:pt x="26295" y="7479"/>
                  </a:cubicBezTo>
                  <a:cubicBezTo>
                    <a:pt x="26286" y="7485"/>
                    <a:pt x="26276" y="7487"/>
                    <a:pt x="26266" y="7487"/>
                  </a:cubicBezTo>
                  <a:cubicBezTo>
                    <a:pt x="26247" y="7487"/>
                    <a:pt x="26227" y="7478"/>
                    <a:pt x="26208" y="7478"/>
                  </a:cubicBezTo>
                  <a:cubicBezTo>
                    <a:pt x="26206" y="7478"/>
                    <a:pt x="26204" y="7478"/>
                    <a:pt x="26202" y="7479"/>
                  </a:cubicBezTo>
                  <a:cubicBezTo>
                    <a:pt x="26200" y="7478"/>
                    <a:pt x="26199" y="7478"/>
                    <a:pt x="26197" y="7478"/>
                  </a:cubicBezTo>
                  <a:cubicBezTo>
                    <a:pt x="26190" y="7478"/>
                    <a:pt x="26179" y="7480"/>
                    <a:pt x="26170" y="7480"/>
                  </a:cubicBezTo>
                  <a:cubicBezTo>
                    <a:pt x="26160" y="7480"/>
                    <a:pt x="26153" y="7477"/>
                    <a:pt x="26160" y="7461"/>
                  </a:cubicBezTo>
                  <a:cubicBezTo>
                    <a:pt x="26178" y="7454"/>
                    <a:pt x="26194" y="7451"/>
                    <a:pt x="26212" y="7444"/>
                  </a:cubicBezTo>
                  <a:lnTo>
                    <a:pt x="26282" y="7444"/>
                  </a:lnTo>
                  <a:cubicBezTo>
                    <a:pt x="26293" y="7444"/>
                    <a:pt x="26307" y="7445"/>
                    <a:pt x="26319" y="7445"/>
                  </a:cubicBezTo>
                  <a:cubicBezTo>
                    <a:pt x="26337" y="7445"/>
                    <a:pt x="26352" y="7442"/>
                    <a:pt x="26348" y="7423"/>
                  </a:cubicBezTo>
                  <a:lnTo>
                    <a:pt x="26448" y="7423"/>
                  </a:lnTo>
                  <a:cubicBezTo>
                    <a:pt x="26458" y="7451"/>
                    <a:pt x="26434" y="7485"/>
                    <a:pt x="26490" y="7503"/>
                  </a:cubicBezTo>
                  <a:cubicBezTo>
                    <a:pt x="26493" y="7503"/>
                    <a:pt x="26497" y="7503"/>
                    <a:pt x="26500" y="7506"/>
                  </a:cubicBezTo>
                  <a:cubicBezTo>
                    <a:pt x="26539" y="7508"/>
                    <a:pt x="26577" y="7529"/>
                    <a:pt x="26618" y="7529"/>
                  </a:cubicBezTo>
                  <a:cubicBezTo>
                    <a:pt x="26636" y="7529"/>
                    <a:pt x="26654" y="7525"/>
                    <a:pt x="26673" y="7513"/>
                  </a:cubicBezTo>
                  <a:lnTo>
                    <a:pt x="26722" y="7513"/>
                  </a:lnTo>
                  <a:cubicBezTo>
                    <a:pt x="26743" y="7485"/>
                    <a:pt x="26771" y="7461"/>
                    <a:pt x="26785" y="7430"/>
                  </a:cubicBezTo>
                  <a:cubicBezTo>
                    <a:pt x="26788" y="7423"/>
                    <a:pt x="26791" y="7413"/>
                    <a:pt x="26798" y="7405"/>
                  </a:cubicBezTo>
                  <a:lnTo>
                    <a:pt x="26847" y="7405"/>
                  </a:lnTo>
                  <a:cubicBezTo>
                    <a:pt x="26847" y="7405"/>
                    <a:pt x="26844" y="7405"/>
                    <a:pt x="26844" y="7409"/>
                  </a:cubicBezTo>
                  <a:cubicBezTo>
                    <a:pt x="26850" y="7419"/>
                    <a:pt x="26850" y="7434"/>
                    <a:pt x="26875" y="7434"/>
                  </a:cubicBezTo>
                  <a:cubicBezTo>
                    <a:pt x="26885" y="7430"/>
                    <a:pt x="26889" y="7423"/>
                    <a:pt x="26885" y="7416"/>
                  </a:cubicBezTo>
                  <a:lnTo>
                    <a:pt x="26885" y="7405"/>
                  </a:lnTo>
                  <a:lnTo>
                    <a:pt x="26969" y="7405"/>
                  </a:lnTo>
                  <a:lnTo>
                    <a:pt x="26969" y="7409"/>
                  </a:lnTo>
                  <a:cubicBezTo>
                    <a:pt x="26975" y="7419"/>
                    <a:pt x="26972" y="7437"/>
                    <a:pt x="26996" y="7440"/>
                  </a:cubicBezTo>
                  <a:cubicBezTo>
                    <a:pt x="26999" y="7441"/>
                    <a:pt x="27001" y="7441"/>
                    <a:pt x="27003" y="7441"/>
                  </a:cubicBezTo>
                  <a:cubicBezTo>
                    <a:pt x="27015" y="7441"/>
                    <a:pt x="27021" y="7432"/>
                    <a:pt x="27027" y="7423"/>
                  </a:cubicBezTo>
                  <a:cubicBezTo>
                    <a:pt x="27034" y="7419"/>
                    <a:pt x="27044" y="7416"/>
                    <a:pt x="27052" y="7413"/>
                  </a:cubicBezTo>
                  <a:cubicBezTo>
                    <a:pt x="27065" y="7409"/>
                    <a:pt x="27073" y="7409"/>
                    <a:pt x="27079" y="7405"/>
                  </a:cubicBezTo>
                  <a:cubicBezTo>
                    <a:pt x="27094" y="7405"/>
                    <a:pt x="27104" y="7405"/>
                    <a:pt x="27118" y="7402"/>
                  </a:cubicBezTo>
                  <a:lnTo>
                    <a:pt x="27118" y="7402"/>
                  </a:lnTo>
                  <a:cubicBezTo>
                    <a:pt x="27107" y="7413"/>
                    <a:pt x="27118" y="7426"/>
                    <a:pt x="27139" y="7440"/>
                  </a:cubicBezTo>
                  <a:cubicBezTo>
                    <a:pt x="27156" y="7451"/>
                    <a:pt x="27145" y="7461"/>
                    <a:pt x="27131" y="7468"/>
                  </a:cubicBezTo>
                  <a:cubicBezTo>
                    <a:pt x="27124" y="7473"/>
                    <a:pt x="27110" y="7479"/>
                    <a:pt x="27100" y="7479"/>
                  </a:cubicBezTo>
                  <a:cubicBezTo>
                    <a:pt x="27095" y="7479"/>
                    <a:pt x="27092" y="7478"/>
                    <a:pt x="27089" y="7475"/>
                  </a:cubicBezTo>
                  <a:cubicBezTo>
                    <a:pt x="27082" y="7460"/>
                    <a:pt x="27071" y="7457"/>
                    <a:pt x="27058" y="7457"/>
                  </a:cubicBezTo>
                  <a:cubicBezTo>
                    <a:pt x="27046" y="7457"/>
                    <a:pt x="27032" y="7460"/>
                    <a:pt x="27020" y="7460"/>
                  </a:cubicBezTo>
                  <a:cubicBezTo>
                    <a:pt x="27015" y="7460"/>
                    <a:pt x="27011" y="7459"/>
                    <a:pt x="27006" y="7458"/>
                  </a:cubicBezTo>
                  <a:cubicBezTo>
                    <a:pt x="27004" y="7457"/>
                    <a:pt x="27001" y="7457"/>
                    <a:pt x="26999" y="7457"/>
                  </a:cubicBezTo>
                  <a:cubicBezTo>
                    <a:pt x="26988" y="7457"/>
                    <a:pt x="26979" y="7463"/>
                    <a:pt x="26979" y="7472"/>
                  </a:cubicBezTo>
                  <a:cubicBezTo>
                    <a:pt x="26975" y="7482"/>
                    <a:pt x="26990" y="7485"/>
                    <a:pt x="27003" y="7485"/>
                  </a:cubicBezTo>
                  <a:cubicBezTo>
                    <a:pt x="27011" y="7484"/>
                    <a:pt x="27018" y="7484"/>
                    <a:pt x="27023" y="7484"/>
                  </a:cubicBezTo>
                  <a:cubicBezTo>
                    <a:pt x="27053" y="7484"/>
                    <a:pt x="27039" y="7498"/>
                    <a:pt x="27027" y="7509"/>
                  </a:cubicBezTo>
                  <a:cubicBezTo>
                    <a:pt x="27015" y="7525"/>
                    <a:pt x="27025" y="7538"/>
                    <a:pt x="27042" y="7538"/>
                  </a:cubicBezTo>
                  <a:cubicBezTo>
                    <a:pt x="27044" y="7538"/>
                    <a:pt x="27046" y="7538"/>
                    <a:pt x="27048" y="7538"/>
                  </a:cubicBezTo>
                  <a:cubicBezTo>
                    <a:pt x="27083" y="7534"/>
                    <a:pt x="27128" y="7541"/>
                    <a:pt x="27145" y="7513"/>
                  </a:cubicBezTo>
                  <a:cubicBezTo>
                    <a:pt x="27152" y="7509"/>
                    <a:pt x="27156" y="7506"/>
                    <a:pt x="27163" y="7506"/>
                  </a:cubicBezTo>
                  <a:lnTo>
                    <a:pt x="27187" y="7506"/>
                  </a:lnTo>
                  <a:cubicBezTo>
                    <a:pt x="27204" y="7485"/>
                    <a:pt x="27180" y="7464"/>
                    <a:pt x="27187" y="7444"/>
                  </a:cubicBezTo>
                  <a:cubicBezTo>
                    <a:pt x="27211" y="7426"/>
                    <a:pt x="27211" y="7413"/>
                    <a:pt x="27190" y="7402"/>
                  </a:cubicBezTo>
                  <a:cubicBezTo>
                    <a:pt x="27208" y="7402"/>
                    <a:pt x="27228" y="7402"/>
                    <a:pt x="27246" y="7399"/>
                  </a:cubicBezTo>
                  <a:lnTo>
                    <a:pt x="27246" y="7399"/>
                  </a:lnTo>
                  <a:cubicBezTo>
                    <a:pt x="27243" y="7405"/>
                    <a:pt x="27239" y="7413"/>
                    <a:pt x="27232" y="7416"/>
                  </a:cubicBezTo>
                  <a:cubicBezTo>
                    <a:pt x="27224" y="7421"/>
                    <a:pt x="27233" y="7427"/>
                    <a:pt x="27244" y="7427"/>
                  </a:cubicBezTo>
                  <a:cubicBezTo>
                    <a:pt x="27247" y="7427"/>
                    <a:pt x="27250" y="7427"/>
                    <a:pt x="27253" y="7426"/>
                  </a:cubicBezTo>
                  <a:cubicBezTo>
                    <a:pt x="27260" y="7426"/>
                    <a:pt x="27267" y="7423"/>
                    <a:pt x="27267" y="7419"/>
                  </a:cubicBezTo>
                  <a:cubicBezTo>
                    <a:pt x="27273" y="7413"/>
                    <a:pt x="27280" y="7412"/>
                    <a:pt x="27288" y="7412"/>
                  </a:cubicBezTo>
                  <a:cubicBezTo>
                    <a:pt x="27293" y="7412"/>
                    <a:pt x="27297" y="7413"/>
                    <a:pt x="27302" y="7413"/>
                  </a:cubicBezTo>
                  <a:cubicBezTo>
                    <a:pt x="27308" y="7413"/>
                    <a:pt x="27315" y="7413"/>
                    <a:pt x="27321" y="7413"/>
                  </a:cubicBezTo>
                  <a:cubicBezTo>
                    <a:pt x="27332" y="7413"/>
                    <a:pt x="27341" y="7412"/>
                    <a:pt x="27343" y="7405"/>
                  </a:cubicBezTo>
                  <a:cubicBezTo>
                    <a:pt x="27343" y="7399"/>
                    <a:pt x="27339" y="7399"/>
                    <a:pt x="27336" y="7395"/>
                  </a:cubicBezTo>
                  <a:cubicBezTo>
                    <a:pt x="27378" y="7392"/>
                    <a:pt x="27416" y="7389"/>
                    <a:pt x="27457" y="7384"/>
                  </a:cubicBezTo>
                  <a:lnTo>
                    <a:pt x="27457" y="7384"/>
                  </a:lnTo>
                  <a:cubicBezTo>
                    <a:pt x="27447" y="7402"/>
                    <a:pt x="27447" y="7423"/>
                    <a:pt x="27433" y="7437"/>
                  </a:cubicBezTo>
                  <a:cubicBezTo>
                    <a:pt x="27443" y="7444"/>
                    <a:pt x="27457" y="7445"/>
                    <a:pt x="27471" y="7445"/>
                  </a:cubicBezTo>
                  <a:cubicBezTo>
                    <a:pt x="27479" y="7445"/>
                    <a:pt x="27487" y="7444"/>
                    <a:pt x="27495" y="7444"/>
                  </a:cubicBezTo>
                  <a:cubicBezTo>
                    <a:pt x="27516" y="7444"/>
                    <a:pt x="27535" y="7447"/>
                    <a:pt x="27544" y="7468"/>
                  </a:cubicBezTo>
                  <a:cubicBezTo>
                    <a:pt x="27579" y="7426"/>
                    <a:pt x="27631" y="7413"/>
                    <a:pt x="27707" y="7413"/>
                  </a:cubicBezTo>
                  <a:cubicBezTo>
                    <a:pt x="27631" y="7444"/>
                    <a:pt x="27631" y="7444"/>
                    <a:pt x="27690" y="7479"/>
                  </a:cubicBezTo>
                  <a:cubicBezTo>
                    <a:pt x="27700" y="7483"/>
                    <a:pt x="27709" y="7485"/>
                    <a:pt x="27718" y="7485"/>
                  </a:cubicBezTo>
                  <a:cubicBezTo>
                    <a:pt x="27740" y="7485"/>
                    <a:pt x="27759" y="7473"/>
                    <a:pt x="27776" y="7468"/>
                  </a:cubicBezTo>
                  <a:cubicBezTo>
                    <a:pt x="27787" y="7464"/>
                    <a:pt x="27763" y="7447"/>
                    <a:pt x="27746" y="7444"/>
                  </a:cubicBezTo>
                  <a:cubicBezTo>
                    <a:pt x="27746" y="7438"/>
                    <a:pt x="27739" y="7431"/>
                    <a:pt x="27752" y="7431"/>
                  </a:cubicBezTo>
                  <a:cubicBezTo>
                    <a:pt x="27756" y="7431"/>
                    <a:pt x="27761" y="7432"/>
                    <a:pt x="27770" y="7434"/>
                  </a:cubicBezTo>
                  <a:cubicBezTo>
                    <a:pt x="27774" y="7434"/>
                    <a:pt x="27778" y="7435"/>
                    <a:pt x="27781" y="7435"/>
                  </a:cubicBezTo>
                  <a:cubicBezTo>
                    <a:pt x="27807" y="7435"/>
                    <a:pt x="27816" y="7414"/>
                    <a:pt x="27822" y="7399"/>
                  </a:cubicBezTo>
                  <a:cubicBezTo>
                    <a:pt x="27825" y="7391"/>
                    <a:pt x="27816" y="7387"/>
                    <a:pt x="27805" y="7387"/>
                  </a:cubicBezTo>
                  <a:cubicBezTo>
                    <a:pt x="27801" y="7387"/>
                    <a:pt x="27798" y="7388"/>
                    <a:pt x="27794" y="7389"/>
                  </a:cubicBezTo>
                  <a:cubicBezTo>
                    <a:pt x="27782" y="7391"/>
                    <a:pt x="27772" y="7392"/>
                    <a:pt x="27764" y="7392"/>
                  </a:cubicBezTo>
                  <a:cubicBezTo>
                    <a:pt x="27728" y="7392"/>
                    <a:pt x="27729" y="7370"/>
                    <a:pt x="27731" y="7350"/>
                  </a:cubicBezTo>
                  <a:cubicBezTo>
                    <a:pt x="27739" y="7350"/>
                    <a:pt x="27742" y="7350"/>
                    <a:pt x="27749" y="7347"/>
                  </a:cubicBezTo>
                  <a:cubicBezTo>
                    <a:pt x="27755" y="7348"/>
                    <a:pt x="27761" y="7349"/>
                    <a:pt x="27768" y="7349"/>
                  </a:cubicBezTo>
                  <a:cubicBezTo>
                    <a:pt x="27789" y="7349"/>
                    <a:pt x="27810" y="7342"/>
                    <a:pt x="27829" y="7339"/>
                  </a:cubicBezTo>
                  <a:cubicBezTo>
                    <a:pt x="27839" y="7339"/>
                    <a:pt x="27846" y="7336"/>
                    <a:pt x="27850" y="7329"/>
                  </a:cubicBezTo>
                  <a:cubicBezTo>
                    <a:pt x="27870" y="7322"/>
                    <a:pt x="27891" y="7315"/>
                    <a:pt x="27915" y="7309"/>
                  </a:cubicBezTo>
                  <a:cubicBezTo>
                    <a:pt x="27985" y="7294"/>
                    <a:pt x="28051" y="7277"/>
                    <a:pt x="28103" y="7253"/>
                  </a:cubicBezTo>
                  <a:cubicBezTo>
                    <a:pt x="28124" y="7243"/>
                    <a:pt x="28144" y="7235"/>
                    <a:pt x="28162" y="7229"/>
                  </a:cubicBezTo>
                  <a:cubicBezTo>
                    <a:pt x="28176" y="7246"/>
                    <a:pt x="28200" y="7264"/>
                    <a:pt x="28193" y="7285"/>
                  </a:cubicBezTo>
                  <a:cubicBezTo>
                    <a:pt x="28176" y="7275"/>
                    <a:pt x="28163" y="7272"/>
                    <a:pt x="28146" y="7272"/>
                  </a:cubicBezTo>
                  <a:cubicBezTo>
                    <a:pt x="28137" y="7272"/>
                    <a:pt x="28128" y="7273"/>
                    <a:pt x="28117" y="7274"/>
                  </a:cubicBezTo>
                  <a:cubicBezTo>
                    <a:pt x="28061" y="7280"/>
                    <a:pt x="28058" y="7312"/>
                    <a:pt x="28030" y="7329"/>
                  </a:cubicBezTo>
                  <a:cubicBezTo>
                    <a:pt x="28020" y="7326"/>
                    <a:pt x="28010" y="7322"/>
                    <a:pt x="27999" y="7319"/>
                  </a:cubicBezTo>
                  <a:cubicBezTo>
                    <a:pt x="27989" y="7315"/>
                    <a:pt x="27980" y="7314"/>
                    <a:pt x="27971" y="7314"/>
                  </a:cubicBezTo>
                  <a:cubicBezTo>
                    <a:pt x="27953" y="7314"/>
                    <a:pt x="27938" y="7319"/>
                    <a:pt x="27930" y="7326"/>
                  </a:cubicBezTo>
                  <a:cubicBezTo>
                    <a:pt x="27912" y="7336"/>
                    <a:pt x="27919" y="7354"/>
                    <a:pt x="27950" y="7360"/>
                  </a:cubicBezTo>
                  <a:cubicBezTo>
                    <a:pt x="27957" y="7364"/>
                    <a:pt x="27971" y="7368"/>
                    <a:pt x="27971" y="7378"/>
                  </a:cubicBezTo>
                  <a:cubicBezTo>
                    <a:pt x="27953" y="7381"/>
                    <a:pt x="27967" y="7400"/>
                    <a:pt x="27947" y="7400"/>
                  </a:cubicBezTo>
                  <a:cubicBezTo>
                    <a:pt x="27944" y="7400"/>
                    <a:pt x="27940" y="7399"/>
                    <a:pt x="27936" y="7399"/>
                  </a:cubicBezTo>
                  <a:cubicBezTo>
                    <a:pt x="27921" y="7394"/>
                    <a:pt x="27907" y="7392"/>
                    <a:pt x="27895" y="7392"/>
                  </a:cubicBezTo>
                  <a:cubicBezTo>
                    <a:pt x="27859" y="7392"/>
                    <a:pt x="27839" y="7411"/>
                    <a:pt x="27826" y="7437"/>
                  </a:cubicBezTo>
                  <a:cubicBezTo>
                    <a:pt x="27838" y="7437"/>
                    <a:pt x="27851" y="7437"/>
                    <a:pt x="27864" y="7437"/>
                  </a:cubicBezTo>
                  <a:cubicBezTo>
                    <a:pt x="27884" y="7437"/>
                    <a:pt x="27904" y="7436"/>
                    <a:pt x="27922" y="7430"/>
                  </a:cubicBezTo>
                  <a:cubicBezTo>
                    <a:pt x="27959" y="7424"/>
                    <a:pt x="27986" y="7401"/>
                    <a:pt x="28026" y="7401"/>
                  </a:cubicBezTo>
                  <a:cubicBezTo>
                    <a:pt x="28030" y="7401"/>
                    <a:pt x="28035" y="7401"/>
                    <a:pt x="28040" y="7402"/>
                  </a:cubicBezTo>
                  <a:cubicBezTo>
                    <a:pt x="28051" y="7405"/>
                    <a:pt x="28054" y="7413"/>
                    <a:pt x="28054" y="7419"/>
                  </a:cubicBezTo>
                  <a:cubicBezTo>
                    <a:pt x="28044" y="7423"/>
                    <a:pt x="28030" y="7426"/>
                    <a:pt x="28034" y="7434"/>
                  </a:cubicBezTo>
                  <a:cubicBezTo>
                    <a:pt x="28036" y="7439"/>
                    <a:pt x="28044" y="7444"/>
                    <a:pt x="28054" y="7444"/>
                  </a:cubicBezTo>
                  <a:cubicBezTo>
                    <a:pt x="28056" y="7444"/>
                    <a:pt x="28059" y="7444"/>
                    <a:pt x="28061" y="7444"/>
                  </a:cubicBezTo>
                  <a:cubicBezTo>
                    <a:pt x="28073" y="7441"/>
                    <a:pt x="28088" y="7433"/>
                    <a:pt x="28100" y="7433"/>
                  </a:cubicBezTo>
                  <a:cubicBezTo>
                    <a:pt x="28102" y="7433"/>
                    <a:pt x="28104" y="7433"/>
                    <a:pt x="28106" y="7434"/>
                  </a:cubicBezTo>
                  <a:cubicBezTo>
                    <a:pt x="28119" y="7435"/>
                    <a:pt x="28130" y="7436"/>
                    <a:pt x="28138" y="7436"/>
                  </a:cubicBezTo>
                  <a:cubicBezTo>
                    <a:pt x="28187" y="7436"/>
                    <a:pt x="28158" y="7413"/>
                    <a:pt x="28138" y="7395"/>
                  </a:cubicBezTo>
                  <a:cubicBezTo>
                    <a:pt x="28138" y="7378"/>
                    <a:pt x="28079" y="7395"/>
                    <a:pt x="28099" y="7364"/>
                  </a:cubicBezTo>
                  <a:lnTo>
                    <a:pt x="28099" y="7364"/>
                  </a:lnTo>
                  <a:cubicBezTo>
                    <a:pt x="28114" y="7367"/>
                    <a:pt x="28123" y="7379"/>
                    <a:pt x="28138" y="7379"/>
                  </a:cubicBezTo>
                  <a:cubicBezTo>
                    <a:pt x="28141" y="7379"/>
                    <a:pt x="28144" y="7379"/>
                    <a:pt x="28148" y="7378"/>
                  </a:cubicBezTo>
                  <a:cubicBezTo>
                    <a:pt x="28153" y="7375"/>
                    <a:pt x="28158" y="7373"/>
                    <a:pt x="28162" y="7373"/>
                  </a:cubicBezTo>
                  <a:cubicBezTo>
                    <a:pt x="28163" y="7373"/>
                    <a:pt x="28164" y="7373"/>
                    <a:pt x="28165" y="7374"/>
                  </a:cubicBezTo>
                  <a:cubicBezTo>
                    <a:pt x="28181" y="7378"/>
                    <a:pt x="28196" y="7379"/>
                    <a:pt x="28210" y="7379"/>
                  </a:cubicBezTo>
                  <a:cubicBezTo>
                    <a:pt x="28255" y="7379"/>
                    <a:pt x="28287" y="7362"/>
                    <a:pt x="28308" y="7333"/>
                  </a:cubicBezTo>
                  <a:cubicBezTo>
                    <a:pt x="28312" y="7326"/>
                    <a:pt x="28317" y="7324"/>
                    <a:pt x="28324" y="7324"/>
                  </a:cubicBezTo>
                  <a:cubicBezTo>
                    <a:pt x="28329" y="7324"/>
                    <a:pt x="28333" y="7325"/>
                    <a:pt x="28338" y="7326"/>
                  </a:cubicBezTo>
                  <a:cubicBezTo>
                    <a:pt x="28343" y="7329"/>
                    <a:pt x="28346" y="7329"/>
                    <a:pt x="28349" y="7329"/>
                  </a:cubicBezTo>
                  <a:cubicBezTo>
                    <a:pt x="28356" y="7333"/>
                    <a:pt x="28363" y="7336"/>
                    <a:pt x="28367" y="7339"/>
                  </a:cubicBezTo>
                  <a:cubicBezTo>
                    <a:pt x="28370" y="7354"/>
                    <a:pt x="28370" y="7364"/>
                    <a:pt x="28373" y="7374"/>
                  </a:cubicBezTo>
                  <a:cubicBezTo>
                    <a:pt x="28374" y="7375"/>
                    <a:pt x="28375" y="7375"/>
                    <a:pt x="28376" y="7375"/>
                  </a:cubicBezTo>
                  <a:cubicBezTo>
                    <a:pt x="28389" y="7375"/>
                    <a:pt x="28400" y="7354"/>
                    <a:pt x="28412" y="7354"/>
                  </a:cubicBezTo>
                  <a:cubicBezTo>
                    <a:pt x="28416" y="7354"/>
                    <a:pt x="28421" y="7358"/>
                    <a:pt x="28426" y="7368"/>
                  </a:cubicBezTo>
                  <a:cubicBezTo>
                    <a:pt x="28433" y="7384"/>
                    <a:pt x="28415" y="7402"/>
                    <a:pt x="28460" y="7405"/>
                  </a:cubicBezTo>
                  <a:cubicBezTo>
                    <a:pt x="28472" y="7406"/>
                    <a:pt x="28482" y="7407"/>
                    <a:pt x="28492" y="7407"/>
                  </a:cubicBezTo>
                  <a:cubicBezTo>
                    <a:pt x="28516" y="7407"/>
                    <a:pt x="28535" y="7402"/>
                    <a:pt x="28547" y="7381"/>
                  </a:cubicBezTo>
                  <a:cubicBezTo>
                    <a:pt x="28474" y="7378"/>
                    <a:pt x="28453" y="7339"/>
                    <a:pt x="28422" y="7312"/>
                  </a:cubicBezTo>
                  <a:cubicBezTo>
                    <a:pt x="28450" y="7274"/>
                    <a:pt x="28516" y="7256"/>
                    <a:pt x="28547" y="7222"/>
                  </a:cubicBezTo>
                  <a:cubicBezTo>
                    <a:pt x="28554" y="7215"/>
                    <a:pt x="28572" y="7211"/>
                    <a:pt x="28561" y="7201"/>
                  </a:cubicBezTo>
                  <a:cubicBezTo>
                    <a:pt x="28578" y="7194"/>
                    <a:pt x="28599" y="7187"/>
                    <a:pt x="28613" y="7173"/>
                  </a:cubicBezTo>
                  <a:cubicBezTo>
                    <a:pt x="28620" y="7170"/>
                    <a:pt x="28627" y="7163"/>
                    <a:pt x="28637" y="7160"/>
                  </a:cubicBezTo>
                  <a:cubicBezTo>
                    <a:pt x="28658" y="7152"/>
                    <a:pt x="28682" y="7142"/>
                    <a:pt x="28706" y="7139"/>
                  </a:cubicBezTo>
                  <a:cubicBezTo>
                    <a:pt x="28712" y="7138"/>
                    <a:pt x="28718" y="7138"/>
                    <a:pt x="28723" y="7138"/>
                  </a:cubicBezTo>
                  <a:cubicBezTo>
                    <a:pt x="28760" y="7138"/>
                    <a:pt x="28790" y="7156"/>
                    <a:pt x="28825" y="7156"/>
                  </a:cubicBezTo>
                  <a:cubicBezTo>
                    <a:pt x="28829" y="7156"/>
                    <a:pt x="28832" y="7156"/>
                    <a:pt x="28835" y="7155"/>
                  </a:cubicBezTo>
                  <a:cubicBezTo>
                    <a:pt x="28854" y="7155"/>
                    <a:pt x="28847" y="7138"/>
                    <a:pt x="28866" y="7138"/>
                  </a:cubicBezTo>
                  <a:cubicBezTo>
                    <a:pt x="28868" y="7138"/>
                    <a:pt x="28870" y="7138"/>
                    <a:pt x="28873" y="7139"/>
                  </a:cubicBezTo>
                  <a:cubicBezTo>
                    <a:pt x="28877" y="7139"/>
                    <a:pt x="28881" y="7139"/>
                    <a:pt x="28884" y="7139"/>
                  </a:cubicBezTo>
                  <a:cubicBezTo>
                    <a:pt x="28925" y="7139"/>
                    <a:pt x="28904" y="7120"/>
                    <a:pt x="28894" y="7107"/>
                  </a:cubicBezTo>
                  <a:cubicBezTo>
                    <a:pt x="28902" y="7102"/>
                    <a:pt x="28909" y="7101"/>
                    <a:pt x="28917" y="7101"/>
                  </a:cubicBezTo>
                  <a:cubicBezTo>
                    <a:pt x="28932" y="7101"/>
                    <a:pt x="28946" y="7106"/>
                    <a:pt x="28960" y="7106"/>
                  </a:cubicBezTo>
                  <a:cubicBezTo>
                    <a:pt x="28965" y="7106"/>
                    <a:pt x="28969" y="7106"/>
                    <a:pt x="28974" y="7104"/>
                  </a:cubicBezTo>
                  <a:cubicBezTo>
                    <a:pt x="29019" y="7107"/>
                    <a:pt x="29009" y="7131"/>
                    <a:pt x="29019" y="7145"/>
                  </a:cubicBezTo>
                  <a:cubicBezTo>
                    <a:pt x="29030" y="7165"/>
                    <a:pt x="29048" y="7171"/>
                    <a:pt x="29069" y="7171"/>
                  </a:cubicBezTo>
                  <a:cubicBezTo>
                    <a:pt x="29081" y="7171"/>
                    <a:pt x="29095" y="7169"/>
                    <a:pt x="29109" y="7166"/>
                  </a:cubicBezTo>
                  <a:cubicBezTo>
                    <a:pt x="29129" y="7184"/>
                    <a:pt x="29119" y="7201"/>
                    <a:pt x="29126" y="7218"/>
                  </a:cubicBezTo>
                  <a:cubicBezTo>
                    <a:pt x="29119" y="7225"/>
                    <a:pt x="29102" y="7232"/>
                    <a:pt x="29123" y="7243"/>
                  </a:cubicBezTo>
                  <a:cubicBezTo>
                    <a:pt x="29137" y="7260"/>
                    <a:pt x="29150" y="7278"/>
                    <a:pt x="29176" y="7278"/>
                  </a:cubicBezTo>
                  <a:cubicBezTo>
                    <a:pt x="29187" y="7278"/>
                    <a:pt x="29200" y="7275"/>
                    <a:pt x="29217" y="7267"/>
                  </a:cubicBezTo>
                  <a:cubicBezTo>
                    <a:pt x="29251" y="7277"/>
                    <a:pt x="29238" y="7285"/>
                    <a:pt x="29217" y="7291"/>
                  </a:cubicBezTo>
                  <a:cubicBezTo>
                    <a:pt x="29175" y="7312"/>
                    <a:pt x="29203" y="7322"/>
                    <a:pt x="29234" y="7333"/>
                  </a:cubicBezTo>
                  <a:cubicBezTo>
                    <a:pt x="29245" y="7334"/>
                    <a:pt x="29257" y="7334"/>
                    <a:pt x="29267" y="7334"/>
                  </a:cubicBezTo>
                  <a:cubicBezTo>
                    <a:pt x="29322" y="7334"/>
                    <a:pt x="29359" y="7320"/>
                    <a:pt x="29379" y="7288"/>
                  </a:cubicBezTo>
                  <a:cubicBezTo>
                    <a:pt x="29386" y="7278"/>
                    <a:pt x="29390" y="7259"/>
                    <a:pt x="29412" y="7259"/>
                  </a:cubicBezTo>
                  <a:cubicBezTo>
                    <a:pt x="29414" y="7259"/>
                    <a:pt x="29416" y="7259"/>
                    <a:pt x="29418" y="7260"/>
                  </a:cubicBezTo>
                  <a:cubicBezTo>
                    <a:pt x="29436" y="7262"/>
                    <a:pt x="29454" y="7263"/>
                    <a:pt x="29472" y="7263"/>
                  </a:cubicBezTo>
                  <a:cubicBezTo>
                    <a:pt x="29515" y="7263"/>
                    <a:pt x="29556" y="7258"/>
                    <a:pt x="29595" y="7253"/>
                  </a:cubicBezTo>
                  <a:lnTo>
                    <a:pt x="29595" y="7253"/>
                  </a:lnTo>
                  <a:cubicBezTo>
                    <a:pt x="29587" y="7285"/>
                    <a:pt x="29637" y="7267"/>
                    <a:pt x="29654" y="7277"/>
                  </a:cubicBezTo>
                  <a:cubicBezTo>
                    <a:pt x="29659" y="7310"/>
                    <a:pt x="29668" y="7324"/>
                    <a:pt x="29693" y="7324"/>
                  </a:cubicBezTo>
                  <a:cubicBezTo>
                    <a:pt x="29705" y="7324"/>
                    <a:pt x="29720" y="7321"/>
                    <a:pt x="29741" y="7315"/>
                  </a:cubicBezTo>
                  <a:cubicBezTo>
                    <a:pt x="29765" y="7333"/>
                    <a:pt x="29796" y="7336"/>
                    <a:pt x="29827" y="7343"/>
                  </a:cubicBezTo>
                  <a:cubicBezTo>
                    <a:pt x="29849" y="7345"/>
                    <a:pt x="29871" y="7349"/>
                    <a:pt x="29893" y="7349"/>
                  </a:cubicBezTo>
                  <a:cubicBezTo>
                    <a:pt x="29912" y="7349"/>
                    <a:pt x="29931" y="7346"/>
                    <a:pt x="29949" y="7336"/>
                  </a:cubicBezTo>
                  <a:cubicBezTo>
                    <a:pt x="29955" y="7333"/>
                    <a:pt x="29966" y="7329"/>
                    <a:pt x="29973" y="7326"/>
                  </a:cubicBezTo>
                  <a:cubicBezTo>
                    <a:pt x="29975" y="7326"/>
                    <a:pt x="29976" y="7326"/>
                    <a:pt x="29978" y="7326"/>
                  </a:cubicBezTo>
                  <a:cubicBezTo>
                    <a:pt x="30011" y="7326"/>
                    <a:pt x="30034" y="7301"/>
                    <a:pt x="30067" y="7301"/>
                  </a:cubicBezTo>
                  <a:cubicBezTo>
                    <a:pt x="30077" y="7301"/>
                    <a:pt x="30087" y="7304"/>
                    <a:pt x="30098" y="7309"/>
                  </a:cubicBezTo>
                  <a:cubicBezTo>
                    <a:pt x="30123" y="7319"/>
                    <a:pt x="30148" y="7322"/>
                    <a:pt x="30174" y="7322"/>
                  </a:cubicBezTo>
                  <a:cubicBezTo>
                    <a:pt x="30209" y="7322"/>
                    <a:pt x="30244" y="7316"/>
                    <a:pt x="30278" y="7312"/>
                  </a:cubicBezTo>
                  <a:cubicBezTo>
                    <a:pt x="30292" y="7309"/>
                    <a:pt x="30292" y="7305"/>
                    <a:pt x="30288" y="7298"/>
                  </a:cubicBezTo>
                  <a:cubicBezTo>
                    <a:pt x="30286" y="7292"/>
                    <a:pt x="30278" y="7287"/>
                    <a:pt x="30273" y="7287"/>
                  </a:cubicBezTo>
                  <a:cubicBezTo>
                    <a:pt x="30272" y="7287"/>
                    <a:pt x="30272" y="7287"/>
                    <a:pt x="30271" y="7288"/>
                  </a:cubicBezTo>
                  <a:cubicBezTo>
                    <a:pt x="30261" y="7296"/>
                    <a:pt x="30252" y="7298"/>
                    <a:pt x="30243" y="7298"/>
                  </a:cubicBezTo>
                  <a:cubicBezTo>
                    <a:pt x="30222" y="7298"/>
                    <a:pt x="30203" y="7284"/>
                    <a:pt x="30183" y="7284"/>
                  </a:cubicBezTo>
                  <a:cubicBezTo>
                    <a:pt x="30181" y="7284"/>
                    <a:pt x="30180" y="7284"/>
                    <a:pt x="30178" y="7285"/>
                  </a:cubicBezTo>
                  <a:cubicBezTo>
                    <a:pt x="30164" y="7270"/>
                    <a:pt x="30119" y="7256"/>
                    <a:pt x="30143" y="7243"/>
                  </a:cubicBezTo>
                  <a:cubicBezTo>
                    <a:pt x="30209" y="7205"/>
                    <a:pt x="30136" y="7208"/>
                    <a:pt x="30112" y="7197"/>
                  </a:cubicBezTo>
                  <a:cubicBezTo>
                    <a:pt x="30108" y="7194"/>
                    <a:pt x="30101" y="7187"/>
                    <a:pt x="30104" y="7184"/>
                  </a:cubicBezTo>
                  <a:cubicBezTo>
                    <a:pt x="30115" y="7173"/>
                    <a:pt x="30125" y="7163"/>
                    <a:pt x="30098" y="7160"/>
                  </a:cubicBezTo>
                  <a:cubicBezTo>
                    <a:pt x="30093" y="7159"/>
                    <a:pt x="30089" y="7158"/>
                    <a:pt x="30086" y="7158"/>
                  </a:cubicBezTo>
                  <a:cubicBezTo>
                    <a:pt x="30069" y="7158"/>
                    <a:pt x="30060" y="7166"/>
                    <a:pt x="30060" y="7180"/>
                  </a:cubicBezTo>
                  <a:cubicBezTo>
                    <a:pt x="30060" y="7184"/>
                    <a:pt x="30056" y="7190"/>
                    <a:pt x="30056" y="7197"/>
                  </a:cubicBezTo>
                  <a:cubicBezTo>
                    <a:pt x="30040" y="7197"/>
                    <a:pt x="30024" y="7199"/>
                    <a:pt x="30008" y="7199"/>
                  </a:cubicBezTo>
                  <a:cubicBezTo>
                    <a:pt x="29999" y="7199"/>
                    <a:pt x="29991" y="7198"/>
                    <a:pt x="29983" y="7197"/>
                  </a:cubicBezTo>
                  <a:cubicBezTo>
                    <a:pt x="29931" y="7190"/>
                    <a:pt x="29928" y="7173"/>
                    <a:pt x="29966" y="7149"/>
                  </a:cubicBezTo>
                  <a:cubicBezTo>
                    <a:pt x="30015" y="7125"/>
                    <a:pt x="29994" y="7093"/>
                    <a:pt x="29976" y="7062"/>
                  </a:cubicBezTo>
                  <a:cubicBezTo>
                    <a:pt x="29962" y="7051"/>
                    <a:pt x="29928" y="7051"/>
                    <a:pt x="29935" y="7027"/>
                  </a:cubicBezTo>
                  <a:cubicBezTo>
                    <a:pt x="29941" y="7021"/>
                    <a:pt x="29936" y="7009"/>
                    <a:pt x="29952" y="7009"/>
                  </a:cubicBezTo>
                  <a:cubicBezTo>
                    <a:pt x="29954" y="7009"/>
                    <a:pt x="29956" y="7009"/>
                    <a:pt x="29959" y="7010"/>
                  </a:cubicBezTo>
                  <a:cubicBezTo>
                    <a:pt x="30011" y="7010"/>
                    <a:pt x="30021" y="6996"/>
                    <a:pt x="29997" y="6972"/>
                  </a:cubicBezTo>
                  <a:cubicBezTo>
                    <a:pt x="29981" y="6953"/>
                    <a:pt x="29991" y="6945"/>
                    <a:pt x="30006" y="6945"/>
                  </a:cubicBezTo>
                  <a:cubicBezTo>
                    <a:pt x="30011" y="6945"/>
                    <a:pt x="30016" y="6946"/>
                    <a:pt x="30021" y="6947"/>
                  </a:cubicBezTo>
                  <a:cubicBezTo>
                    <a:pt x="30034" y="6951"/>
                    <a:pt x="30047" y="6952"/>
                    <a:pt x="30059" y="6952"/>
                  </a:cubicBezTo>
                  <a:cubicBezTo>
                    <a:pt x="30085" y="6952"/>
                    <a:pt x="30110" y="6946"/>
                    <a:pt x="30136" y="6944"/>
                  </a:cubicBezTo>
                  <a:lnTo>
                    <a:pt x="30139" y="6944"/>
                  </a:lnTo>
                  <a:cubicBezTo>
                    <a:pt x="30154" y="6968"/>
                    <a:pt x="30164" y="6993"/>
                    <a:pt x="30129" y="7014"/>
                  </a:cubicBezTo>
                  <a:cubicBezTo>
                    <a:pt x="30119" y="7021"/>
                    <a:pt x="30119" y="7027"/>
                    <a:pt x="30125" y="7038"/>
                  </a:cubicBezTo>
                  <a:cubicBezTo>
                    <a:pt x="30132" y="7044"/>
                    <a:pt x="30140" y="7047"/>
                    <a:pt x="30149" y="7047"/>
                  </a:cubicBezTo>
                  <a:cubicBezTo>
                    <a:pt x="30155" y="7047"/>
                    <a:pt x="30161" y="7046"/>
                    <a:pt x="30167" y="7045"/>
                  </a:cubicBezTo>
                  <a:cubicBezTo>
                    <a:pt x="30177" y="7045"/>
                    <a:pt x="30185" y="7037"/>
                    <a:pt x="30196" y="7037"/>
                  </a:cubicBezTo>
                  <a:cubicBezTo>
                    <a:pt x="30199" y="7037"/>
                    <a:pt x="30204" y="7038"/>
                    <a:pt x="30209" y="7041"/>
                  </a:cubicBezTo>
                  <a:cubicBezTo>
                    <a:pt x="30202" y="7059"/>
                    <a:pt x="30157" y="7051"/>
                    <a:pt x="30164" y="7072"/>
                  </a:cubicBezTo>
                  <a:cubicBezTo>
                    <a:pt x="30170" y="7086"/>
                    <a:pt x="30188" y="7100"/>
                    <a:pt x="30209" y="7100"/>
                  </a:cubicBezTo>
                  <a:cubicBezTo>
                    <a:pt x="30212" y="7100"/>
                    <a:pt x="30215" y="7100"/>
                    <a:pt x="30218" y="7100"/>
                  </a:cubicBezTo>
                  <a:cubicBezTo>
                    <a:pt x="30264" y="7100"/>
                    <a:pt x="30258" y="7122"/>
                    <a:pt x="30261" y="7139"/>
                  </a:cubicBezTo>
                  <a:lnTo>
                    <a:pt x="30261" y="7166"/>
                  </a:lnTo>
                  <a:cubicBezTo>
                    <a:pt x="30247" y="7187"/>
                    <a:pt x="30285" y="7205"/>
                    <a:pt x="30278" y="7229"/>
                  </a:cubicBezTo>
                  <a:cubicBezTo>
                    <a:pt x="30275" y="7236"/>
                    <a:pt x="30281" y="7238"/>
                    <a:pt x="30288" y="7238"/>
                  </a:cubicBezTo>
                  <a:cubicBezTo>
                    <a:pt x="30296" y="7238"/>
                    <a:pt x="30306" y="7235"/>
                    <a:pt x="30309" y="7232"/>
                  </a:cubicBezTo>
                  <a:cubicBezTo>
                    <a:pt x="30321" y="7221"/>
                    <a:pt x="30330" y="7215"/>
                    <a:pt x="30341" y="7215"/>
                  </a:cubicBezTo>
                  <a:cubicBezTo>
                    <a:pt x="30351" y="7215"/>
                    <a:pt x="30363" y="7219"/>
                    <a:pt x="30378" y="7229"/>
                  </a:cubicBezTo>
                  <a:cubicBezTo>
                    <a:pt x="30384" y="7234"/>
                    <a:pt x="30397" y="7237"/>
                    <a:pt x="30410" y="7237"/>
                  </a:cubicBezTo>
                  <a:cubicBezTo>
                    <a:pt x="30425" y="7237"/>
                    <a:pt x="30441" y="7233"/>
                    <a:pt x="30448" y="7222"/>
                  </a:cubicBezTo>
                  <a:cubicBezTo>
                    <a:pt x="30458" y="7205"/>
                    <a:pt x="30428" y="7201"/>
                    <a:pt x="30407" y="7197"/>
                  </a:cubicBezTo>
                  <a:cubicBezTo>
                    <a:pt x="30403" y="7197"/>
                    <a:pt x="30399" y="7194"/>
                    <a:pt x="30396" y="7190"/>
                  </a:cubicBezTo>
                  <a:cubicBezTo>
                    <a:pt x="30420" y="7184"/>
                    <a:pt x="30399" y="7176"/>
                    <a:pt x="30393" y="7166"/>
                  </a:cubicBezTo>
                  <a:cubicBezTo>
                    <a:pt x="30424" y="7149"/>
                    <a:pt x="30476" y="7145"/>
                    <a:pt x="30476" y="7114"/>
                  </a:cubicBezTo>
                  <a:cubicBezTo>
                    <a:pt x="30528" y="7121"/>
                    <a:pt x="30503" y="7149"/>
                    <a:pt x="30521" y="7166"/>
                  </a:cubicBezTo>
                  <a:cubicBezTo>
                    <a:pt x="30537" y="7163"/>
                    <a:pt x="30523" y="7142"/>
                    <a:pt x="30552" y="7142"/>
                  </a:cubicBezTo>
                  <a:cubicBezTo>
                    <a:pt x="30554" y="7142"/>
                    <a:pt x="30557" y="7142"/>
                    <a:pt x="30559" y="7142"/>
                  </a:cubicBezTo>
                  <a:cubicBezTo>
                    <a:pt x="30538" y="7173"/>
                    <a:pt x="30570" y="7173"/>
                    <a:pt x="30604" y="7173"/>
                  </a:cubicBezTo>
                  <a:cubicBezTo>
                    <a:pt x="30610" y="7173"/>
                    <a:pt x="30617" y="7174"/>
                    <a:pt x="30623" y="7174"/>
                  </a:cubicBezTo>
                  <a:cubicBezTo>
                    <a:pt x="30667" y="7174"/>
                    <a:pt x="30702" y="7163"/>
                    <a:pt x="30726" y="7139"/>
                  </a:cubicBezTo>
                  <a:cubicBezTo>
                    <a:pt x="30738" y="7128"/>
                    <a:pt x="30752" y="7121"/>
                    <a:pt x="30765" y="7121"/>
                  </a:cubicBezTo>
                  <a:cubicBezTo>
                    <a:pt x="30774" y="7121"/>
                    <a:pt x="30783" y="7124"/>
                    <a:pt x="30791" y="7131"/>
                  </a:cubicBezTo>
                  <a:cubicBezTo>
                    <a:pt x="30808" y="7146"/>
                    <a:pt x="30827" y="7152"/>
                    <a:pt x="30848" y="7152"/>
                  </a:cubicBezTo>
                  <a:cubicBezTo>
                    <a:pt x="30856" y="7152"/>
                    <a:pt x="30865" y="7151"/>
                    <a:pt x="30875" y="7149"/>
                  </a:cubicBezTo>
                  <a:cubicBezTo>
                    <a:pt x="30881" y="7147"/>
                    <a:pt x="30886" y="7147"/>
                    <a:pt x="30891" y="7147"/>
                  </a:cubicBezTo>
                  <a:cubicBezTo>
                    <a:pt x="30919" y="7147"/>
                    <a:pt x="30920" y="7171"/>
                    <a:pt x="30940" y="7180"/>
                  </a:cubicBezTo>
                  <a:cubicBezTo>
                    <a:pt x="30955" y="7187"/>
                    <a:pt x="30937" y="7201"/>
                    <a:pt x="30916" y="7208"/>
                  </a:cubicBezTo>
                  <a:cubicBezTo>
                    <a:pt x="30895" y="7211"/>
                    <a:pt x="30875" y="7218"/>
                    <a:pt x="30895" y="7235"/>
                  </a:cubicBezTo>
                  <a:cubicBezTo>
                    <a:pt x="30903" y="7241"/>
                    <a:pt x="30911" y="7243"/>
                    <a:pt x="30920" y="7243"/>
                  </a:cubicBezTo>
                  <a:cubicBezTo>
                    <a:pt x="30930" y="7243"/>
                    <a:pt x="30939" y="7241"/>
                    <a:pt x="30948" y="7235"/>
                  </a:cubicBezTo>
                  <a:cubicBezTo>
                    <a:pt x="30975" y="7215"/>
                    <a:pt x="31024" y="7208"/>
                    <a:pt x="31010" y="7173"/>
                  </a:cubicBezTo>
                  <a:cubicBezTo>
                    <a:pt x="31010" y="7166"/>
                    <a:pt x="31007" y="7160"/>
                    <a:pt x="31020" y="7160"/>
                  </a:cubicBezTo>
                  <a:cubicBezTo>
                    <a:pt x="31023" y="7158"/>
                    <a:pt x="31026" y="7158"/>
                    <a:pt x="31029" y="7158"/>
                  </a:cubicBezTo>
                  <a:cubicBezTo>
                    <a:pt x="31036" y="7158"/>
                    <a:pt x="31041" y="7161"/>
                    <a:pt x="31041" y="7166"/>
                  </a:cubicBezTo>
                  <a:cubicBezTo>
                    <a:pt x="31035" y="7184"/>
                    <a:pt x="31070" y="7201"/>
                    <a:pt x="31038" y="7215"/>
                  </a:cubicBezTo>
                  <a:cubicBezTo>
                    <a:pt x="31031" y="7218"/>
                    <a:pt x="31024" y="7225"/>
                    <a:pt x="31035" y="7229"/>
                  </a:cubicBezTo>
                  <a:cubicBezTo>
                    <a:pt x="31048" y="7234"/>
                    <a:pt x="31063" y="7235"/>
                    <a:pt x="31078" y="7235"/>
                  </a:cubicBezTo>
                  <a:cubicBezTo>
                    <a:pt x="31093" y="7235"/>
                    <a:pt x="31109" y="7234"/>
                    <a:pt x="31124" y="7232"/>
                  </a:cubicBezTo>
                  <a:cubicBezTo>
                    <a:pt x="31153" y="7229"/>
                    <a:pt x="31149" y="7215"/>
                    <a:pt x="31142" y="7201"/>
                  </a:cubicBezTo>
                  <a:cubicBezTo>
                    <a:pt x="31139" y="7187"/>
                    <a:pt x="31128" y="7160"/>
                    <a:pt x="31156" y="7160"/>
                  </a:cubicBezTo>
                  <a:cubicBezTo>
                    <a:pt x="31159" y="7160"/>
                    <a:pt x="31162" y="7160"/>
                    <a:pt x="31165" y="7160"/>
                  </a:cubicBezTo>
                  <a:cubicBezTo>
                    <a:pt x="31202" y="7160"/>
                    <a:pt x="31231" y="7142"/>
                    <a:pt x="31267" y="7142"/>
                  </a:cubicBezTo>
                  <a:cubicBezTo>
                    <a:pt x="31312" y="7142"/>
                    <a:pt x="31350" y="7152"/>
                    <a:pt x="31340" y="7184"/>
                  </a:cubicBezTo>
                  <a:cubicBezTo>
                    <a:pt x="31323" y="7232"/>
                    <a:pt x="31374" y="7243"/>
                    <a:pt x="31423" y="7260"/>
                  </a:cubicBezTo>
                  <a:cubicBezTo>
                    <a:pt x="31425" y="7259"/>
                    <a:pt x="31426" y="7259"/>
                    <a:pt x="31427" y="7259"/>
                  </a:cubicBezTo>
                  <a:cubicBezTo>
                    <a:pt x="31439" y="7259"/>
                    <a:pt x="31442" y="7271"/>
                    <a:pt x="31459" y="7271"/>
                  </a:cubicBezTo>
                  <a:cubicBezTo>
                    <a:pt x="31461" y="7271"/>
                    <a:pt x="31463" y="7271"/>
                    <a:pt x="31465" y="7270"/>
                  </a:cubicBezTo>
                  <a:cubicBezTo>
                    <a:pt x="31448" y="7250"/>
                    <a:pt x="31472" y="7239"/>
                    <a:pt x="31489" y="7225"/>
                  </a:cubicBezTo>
                  <a:cubicBezTo>
                    <a:pt x="31527" y="7233"/>
                    <a:pt x="31565" y="7243"/>
                    <a:pt x="31603" y="7243"/>
                  </a:cubicBezTo>
                  <a:cubicBezTo>
                    <a:pt x="31630" y="7243"/>
                    <a:pt x="31657" y="7238"/>
                    <a:pt x="31683" y="7222"/>
                  </a:cubicBezTo>
                  <a:cubicBezTo>
                    <a:pt x="31689" y="7218"/>
                    <a:pt x="31696" y="7216"/>
                    <a:pt x="31704" y="7216"/>
                  </a:cubicBezTo>
                  <a:cubicBezTo>
                    <a:pt x="31711" y="7216"/>
                    <a:pt x="31718" y="7218"/>
                    <a:pt x="31721" y="7222"/>
                  </a:cubicBezTo>
                  <a:cubicBezTo>
                    <a:pt x="31752" y="7270"/>
                    <a:pt x="31836" y="7267"/>
                    <a:pt x="31895" y="7301"/>
                  </a:cubicBezTo>
                  <a:cubicBezTo>
                    <a:pt x="31888" y="7270"/>
                    <a:pt x="31826" y="7253"/>
                    <a:pt x="31864" y="7222"/>
                  </a:cubicBezTo>
                  <a:lnTo>
                    <a:pt x="31864" y="7222"/>
                  </a:lnTo>
                  <a:cubicBezTo>
                    <a:pt x="31873" y="7227"/>
                    <a:pt x="31870" y="7246"/>
                    <a:pt x="31881" y="7246"/>
                  </a:cubicBezTo>
                  <a:cubicBezTo>
                    <a:pt x="31886" y="7246"/>
                    <a:pt x="31894" y="7241"/>
                    <a:pt x="31909" y="7229"/>
                  </a:cubicBezTo>
                  <a:cubicBezTo>
                    <a:pt x="31940" y="7205"/>
                    <a:pt x="32006" y="7180"/>
                    <a:pt x="32058" y="7176"/>
                  </a:cubicBezTo>
                  <a:cubicBezTo>
                    <a:pt x="32124" y="7170"/>
                    <a:pt x="32120" y="7160"/>
                    <a:pt x="32099" y="7131"/>
                  </a:cubicBezTo>
                  <a:lnTo>
                    <a:pt x="32099" y="7131"/>
                  </a:lnTo>
                  <a:cubicBezTo>
                    <a:pt x="32103" y="7132"/>
                    <a:pt x="32107" y="7132"/>
                    <a:pt x="32111" y="7132"/>
                  </a:cubicBezTo>
                  <a:cubicBezTo>
                    <a:pt x="32156" y="7132"/>
                    <a:pt x="32163" y="7112"/>
                    <a:pt x="32179" y="7086"/>
                  </a:cubicBezTo>
                  <a:cubicBezTo>
                    <a:pt x="32204" y="7048"/>
                    <a:pt x="32155" y="7045"/>
                    <a:pt x="32141" y="7024"/>
                  </a:cubicBezTo>
                  <a:cubicBezTo>
                    <a:pt x="32131" y="7011"/>
                    <a:pt x="32107" y="7004"/>
                    <a:pt x="32081" y="7004"/>
                  </a:cubicBezTo>
                  <a:cubicBezTo>
                    <a:pt x="32073" y="7004"/>
                    <a:pt x="32063" y="7005"/>
                    <a:pt x="32055" y="7006"/>
                  </a:cubicBezTo>
                  <a:cubicBezTo>
                    <a:pt x="32040" y="7010"/>
                    <a:pt x="32028" y="7011"/>
                    <a:pt x="32018" y="7011"/>
                  </a:cubicBezTo>
                  <a:cubicBezTo>
                    <a:pt x="31986" y="7011"/>
                    <a:pt x="31978" y="6995"/>
                    <a:pt x="31978" y="6968"/>
                  </a:cubicBezTo>
                  <a:cubicBezTo>
                    <a:pt x="31986" y="6957"/>
                    <a:pt x="31998" y="6953"/>
                    <a:pt x="32011" y="6953"/>
                  </a:cubicBezTo>
                  <a:cubicBezTo>
                    <a:pt x="32025" y="6953"/>
                    <a:pt x="32040" y="6958"/>
                    <a:pt x="32051" y="6961"/>
                  </a:cubicBezTo>
                  <a:cubicBezTo>
                    <a:pt x="32079" y="6976"/>
                    <a:pt x="32106" y="6990"/>
                    <a:pt x="32134" y="6990"/>
                  </a:cubicBezTo>
                  <a:cubicBezTo>
                    <a:pt x="32152" y="6990"/>
                    <a:pt x="32170" y="6985"/>
                    <a:pt x="32189" y="6972"/>
                  </a:cubicBezTo>
                  <a:cubicBezTo>
                    <a:pt x="32194" y="6972"/>
                    <a:pt x="32204" y="6976"/>
                    <a:pt x="32210" y="6976"/>
                  </a:cubicBezTo>
                  <a:cubicBezTo>
                    <a:pt x="32213" y="6976"/>
                    <a:pt x="32219" y="6976"/>
                    <a:pt x="32226" y="6976"/>
                  </a:cubicBezTo>
                  <a:cubicBezTo>
                    <a:pt x="32277" y="6976"/>
                    <a:pt x="32409" y="6967"/>
                    <a:pt x="32436" y="6961"/>
                  </a:cubicBezTo>
                  <a:cubicBezTo>
                    <a:pt x="32439" y="6958"/>
                    <a:pt x="32443" y="6955"/>
                    <a:pt x="32447" y="6951"/>
                  </a:cubicBezTo>
                  <a:cubicBezTo>
                    <a:pt x="32402" y="6947"/>
                    <a:pt x="32405" y="6923"/>
                    <a:pt x="32402" y="6902"/>
                  </a:cubicBezTo>
                  <a:cubicBezTo>
                    <a:pt x="32402" y="6899"/>
                    <a:pt x="32394" y="6892"/>
                    <a:pt x="32384" y="6892"/>
                  </a:cubicBezTo>
                  <a:lnTo>
                    <a:pt x="32343" y="6892"/>
                  </a:lnTo>
                  <a:cubicBezTo>
                    <a:pt x="32321" y="6887"/>
                    <a:pt x="32300" y="6884"/>
                    <a:pt x="32279" y="6884"/>
                  </a:cubicBezTo>
                  <a:cubicBezTo>
                    <a:pt x="32247" y="6884"/>
                    <a:pt x="32215" y="6890"/>
                    <a:pt x="32183" y="6899"/>
                  </a:cubicBezTo>
                  <a:cubicBezTo>
                    <a:pt x="32173" y="6902"/>
                    <a:pt x="32155" y="6902"/>
                    <a:pt x="32159" y="6913"/>
                  </a:cubicBezTo>
                  <a:cubicBezTo>
                    <a:pt x="32161" y="6921"/>
                    <a:pt x="32168" y="6924"/>
                    <a:pt x="32177" y="6924"/>
                  </a:cubicBezTo>
                  <a:cubicBezTo>
                    <a:pt x="32180" y="6924"/>
                    <a:pt x="32183" y="6924"/>
                    <a:pt x="32186" y="6923"/>
                  </a:cubicBezTo>
                  <a:cubicBezTo>
                    <a:pt x="32198" y="6919"/>
                    <a:pt x="32205" y="6918"/>
                    <a:pt x="32209" y="6918"/>
                  </a:cubicBezTo>
                  <a:cubicBezTo>
                    <a:pt x="32219" y="6918"/>
                    <a:pt x="32212" y="6926"/>
                    <a:pt x="32207" y="6934"/>
                  </a:cubicBezTo>
                  <a:cubicBezTo>
                    <a:pt x="32200" y="6937"/>
                    <a:pt x="32189" y="6941"/>
                    <a:pt x="32179" y="6944"/>
                  </a:cubicBezTo>
                  <a:cubicBezTo>
                    <a:pt x="32173" y="6947"/>
                    <a:pt x="32167" y="6948"/>
                    <a:pt x="32161" y="6948"/>
                  </a:cubicBezTo>
                  <a:cubicBezTo>
                    <a:pt x="32144" y="6948"/>
                    <a:pt x="32129" y="6940"/>
                    <a:pt x="32114" y="6937"/>
                  </a:cubicBezTo>
                  <a:cubicBezTo>
                    <a:pt x="32117" y="6913"/>
                    <a:pt x="32159" y="6882"/>
                    <a:pt x="32072" y="6882"/>
                  </a:cubicBezTo>
                  <a:cubicBezTo>
                    <a:pt x="32055" y="6882"/>
                    <a:pt x="32055" y="6857"/>
                    <a:pt x="32072" y="6854"/>
                  </a:cubicBezTo>
                  <a:cubicBezTo>
                    <a:pt x="32144" y="6847"/>
                    <a:pt x="32120" y="6819"/>
                    <a:pt x="32114" y="6792"/>
                  </a:cubicBezTo>
                  <a:cubicBezTo>
                    <a:pt x="32123" y="6789"/>
                    <a:pt x="32131" y="6788"/>
                    <a:pt x="32138" y="6788"/>
                  </a:cubicBezTo>
                  <a:cubicBezTo>
                    <a:pt x="32153" y="6788"/>
                    <a:pt x="32166" y="6793"/>
                    <a:pt x="32179" y="6802"/>
                  </a:cubicBezTo>
                  <a:cubicBezTo>
                    <a:pt x="32189" y="6809"/>
                    <a:pt x="32200" y="6813"/>
                    <a:pt x="32211" y="6813"/>
                  </a:cubicBezTo>
                  <a:cubicBezTo>
                    <a:pt x="32220" y="6813"/>
                    <a:pt x="32230" y="6810"/>
                    <a:pt x="32239" y="6802"/>
                  </a:cubicBezTo>
                  <a:cubicBezTo>
                    <a:pt x="32259" y="6781"/>
                    <a:pt x="32239" y="6777"/>
                    <a:pt x="32214" y="6771"/>
                  </a:cubicBezTo>
                  <a:cubicBezTo>
                    <a:pt x="32204" y="6771"/>
                    <a:pt x="32176" y="6764"/>
                    <a:pt x="32189" y="6753"/>
                  </a:cubicBezTo>
                  <a:cubicBezTo>
                    <a:pt x="32224" y="6729"/>
                    <a:pt x="32169" y="6722"/>
                    <a:pt x="32179" y="6702"/>
                  </a:cubicBezTo>
                  <a:lnTo>
                    <a:pt x="32179" y="6702"/>
                  </a:lnTo>
                  <a:cubicBezTo>
                    <a:pt x="32192" y="6706"/>
                    <a:pt x="32201" y="6708"/>
                    <a:pt x="32207" y="6708"/>
                  </a:cubicBezTo>
                  <a:cubicBezTo>
                    <a:pt x="32226" y="6708"/>
                    <a:pt x="32224" y="6692"/>
                    <a:pt x="32224" y="6677"/>
                  </a:cubicBezTo>
                  <a:cubicBezTo>
                    <a:pt x="32228" y="6656"/>
                    <a:pt x="32207" y="6649"/>
                    <a:pt x="32183" y="6643"/>
                  </a:cubicBezTo>
                  <a:cubicBezTo>
                    <a:pt x="32162" y="6632"/>
                    <a:pt x="32159" y="6618"/>
                    <a:pt x="32169" y="6604"/>
                  </a:cubicBezTo>
                  <a:cubicBezTo>
                    <a:pt x="32171" y="6604"/>
                    <a:pt x="32173" y="6603"/>
                    <a:pt x="32175" y="6603"/>
                  </a:cubicBezTo>
                  <a:cubicBezTo>
                    <a:pt x="32193" y="6603"/>
                    <a:pt x="32200" y="6623"/>
                    <a:pt x="32219" y="6623"/>
                  </a:cubicBezTo>
                  <a:cubicBezTo>
                    <a:pt x="32223" y="6623"/>
                    <a:pt x="32229" y="6621"/>
                    <a:pt x="32235" y="6618"/>
                  </a:cubicBezTo>
                  <a:cubicBezTo>
                    <a:pt x="32242" y="6620"/>
                    <a:pt x="32249" y="6620"/>
                    <a:pt x="32256" y="6620"/>
                  </a:cubicBezTo>
                  <a:cubicBezTo>
                    <a:pt x="32265" y="6620"/>
                    <a:pt x="32274" y="6620"/>
                    <a:pt x="32283" y="6620"/>
                  </a:cubicBezTo>
                  <a:cubicBezTo>
                    <a:pt x="32299" y="6620"/>
                    <a:pt x="32315" y="6622"/>
                    <a:pt x="32328" y="6632"/>
                  </a:cubicBezTo>
                  <a:cubicBezTo>
                    <a:pt x="32357" y="6634"/>
                    <a:pt x="32387" y="6641"/>
                    <a:pt x="32416" y="6641"/>
                  </a:cubicBezTo>
                  <a:cubicBezTo>
                    <a:pt x="32430" y="6641"/>
                    <a:pt x="32443" y="6640"/>
                    <a:pt x="32457" y="6635"/>
                  </a:cubicBezTo>
                  <a:cubicBezTo>
                    <a:pt x="32460" y="6632"/>
                    <a:pt x="32464" y="6632"/>
                    <a:pt x="32464" y="6632"/>
                  </a:cubicBezTo>
                  <a:cubicBezTo>
                    <a:pt x="32471" y="6632"/>
                    <a:pt x="32474" y="6628"/>
                    <a:pt x="32478" y="6628"/>
                  </a:cubicBezTo>
                  <a:cubicBezTo>
                    <a:pt x="32481" y="6657"/>
                    <a:pt x="32492" y="6666"/>
                    <a:pt x="32506" y="6666"/>
                  </a:cubicBezTo>
                  <a:cubicBezTo>
                    <a:pt x="32528" y="6666"/>
                    <a:pt x="32559" y="6642"/>
                    <a:pt x="32583" y="6642"/>
                  </a:cubicBezTo>
                  <a:cubicBezTo>
                    <a:pt x="32585" y="6642"/>
                    <a:pt x="32587" y="6642"/>
                    <a:pt x="32589" y="6643"/>
                  </a:cubicBezTo>
                  <a:cubicBezTo>
                    <a:pt x="32592" y="6644"/>
                    <a:pt x="32595" y="6644"/>
                    <a:pt x="32598" y="6644"/>
                  </a:cubicBezTo>
                  <a:cubicBezTo>
                    <a:pt x="32613" y="6644"/>
                    <a:pt x="32620" y="6630"/>
                    <a:pt x="32623" y="6618"/>
                  </a:cubicBezTo>
                  <a:cubicBezTo>
                    <a:pt x="32627" y="6601"/>
                    <a:pt x="32606" y="6601"/>
                    <a:pt x="32589" y="6593"/>
                  </a:cubicBezTo>
                  <a:cubicBezTo>
                    <a:pt x="32572" y="6587"/>
                    <a:pt x="32543" y="6598"/>
                    <a:pt x="32537" y="6577"/>
                  </a:cubicBezTo>
                  <a:lnTo>
                    <a:pt x="32537" y="6577"/>
                  </a:lnTo>
                  <a:cubicBezTo>
                    <a:pt x="32565" y="6578"/>
                    <a:pt x="32592" y="6580"/>
                    <a:pt x="32619" y="6580"/>
                  </a:cubicBezTo>
                  <a:cubicBezTo>
                    <a:pt x="32647" y="6580"/>
                    <a:pt x="32674" y="6578"/>
                    <a:pt x="32703" y="6573"/>
                  </a:cubicBezTo>
                  <a:cubicBezTo>
                    <a:pt x="32712" y="6571"/>
                    <a:pt x="32721" y="6570"/>
                    <a:pt x="32729" y="6570"/>
                  </a:cubicBezTo>
                  <a:cubicBezTo>
                    <a:pt x="32752" y="6570"/>
                    <a:pt x="32773" y="6576"/>
                    <a:pt x="32793" y="6583"/>
                  </a:cubicBezTo>
                  <a:cubicBezTo>
                    <a:pt x="32804" y="6587"/>
                    <a:pt x="32818" y="6590"/>
                    <a:pt x="32828" y="6593"/>
                  </a:cubicBezTo>
                  <a:cubicBezTo>
                    <a:pt x="32891" y="6577"/>
                    <a:pt x="32956" y="6556"/>
                    <a:pt x="33019" y="6535"/>
                  </a:cubicBezTo>
                  <a:cubicBezTo>
                    <a:pt x="33040" y="6531"/>
                    <a:pt x="33043" y="6521"/>
                    <a:pt x="33022" y="6510"/>
                  </a:cubicBezTo>
                  <a:cubicBezTo>
                    <a:pt x="33005" y="6503"/>
                    <a:pt x="32988" y="6493"/>
                    <a:pt x="32985" y="6483"/>
                  </a:cubicBezTo>
                  <a:cubicBezTo>
                    <a:pt x="32998" y="6476"/>
                    <a:pt x="33009" y="6473"/>
                    <a:pt x="33017" y="6473"/>
                  </a:cubicBezTo>
                  <a:cubicBezTo>
                    <a:pt x="33035" y="6473"/>
                    <a:pt x="33045" y="6485"/>
                    <a:pt x="33057" y="6497"/>
                  </a:cubicBezTo>
                  <a:cubicBezTo>
                    <a:pt x="33057" y="6497"/>
                    <a:pt x="33057" y="6500"/>
                    <a:pt x="33060" y="6500"/>
                  </a:cubicBezTo>
                  <a:cubicBezTo>
                    <a:pt x="33092" y="6521"/>
                    <a:pt x="33089" y="6538"/>
                    <a:pt x="33050" y="6552"/>
                  </a:cubicBezTo>
                  <a:cubicBezTo>
                    <a:pt x="33033" y="6559"/>
                    <a:pt x="33022" y="6566"/>
                    <a:pt x="33030" y="6580"/>
                  </a:cubicBezTo>
                  <a:cubicBezTo>
                    <a:pt x="33036" y="6590"/>
                    <a:pt x="33050" y="6590"/>
                    <a:pt x="33064" y="6590"/>
                  </a:cubicBezTo>
                  <a:cubicBezTo>
                    <a:pt x="33119" y="6583"/>
                    <a:pt x="33179" y="6580"/>
                    <a:pt x="33234" y="6569"/>
                  </a:cubicBezTo>
                  <a:cubicBezTo>
                    <a:pt x="33259" y="6566"/>
                    <a:pt x="33262" y="6556"/>
                    <a:pt x="33269" y="6545"/>
                  </a:cubicBezTo>
                  <a:cubicBezTo>
                    <a:pt x="33279" y="6524"/>
                    <a:pt x="33251" y="6531"/>
                    <a:pt x="33244" y="6528"/>
                  </a:cubicBezTo>
                  <a:cubicBezTo>
                    <a:pt x="33227" y="6521"/>
                    <a:pt x="33227" y="6521"/>
                    <a:pt x="33259" y="6510"/>
                  </a:cubicBezTo>
                  <a:cubicBezTo>
                    <a:pt x="33280" y="6507"/>
                    <a:pt x="33280" y="6485"/>
                    <a:pt x="33304" y="6485"/>
                  </a:cubicBezTo>
                  <a:cubicBezTo>
                    <a:pt x="33307" y="6485"/>
                    <a:pt x="33310" y="6485"/>
                    <a:pt x="33313" y="6486"/>
                  </a:cubicBezTo>
                  <a:lnTo>
                    <a:pt x="33318" y="6486"/>
                  </a:lnTo>
                  <a:cubicBezTo>
                    <a:pt x="33318" y="6518"/>
                    <a:pt x="33342" y="6535"/>
                    <a:pt x="33397" y="6535"/>
                  </a:cubicBezTo>
                  <a:cubicBezTo>
                    <a:pt x="33414" y="6529"/>
                    <a:pt x="33433" y="6527"/>
                    <a:pt x="33451" y="6527"/>
                  </a:cubicBezTo>
                  <a:cubicBezTo>
                    <a:pt x="33468" y="6527"/>
                    <a:pt x="33484" y="6528"/>
                    <a:pt x="33499" y="6528"/>
                  </a:cubicBezTo>
                  <a:cubicBezTo>
                    <a:pt x="33506" y="6528"/>
                    <a:pt x="33512" y="6528"/>
                    <a:pt x="33518" y="6528"/>
                  </a:cubicBezTo>
                  <a:lnTo>
                    <a:pt x="33518" y="6535"/>
                  </a:lnTo>
                  <a:cubicBezTo>
                    <a:pt x="33480" y="6545"/>
                    <a:pt x="33456" y="6559"/>
                    <a:pt x="33443" y="6590"/>
                  </a:cubicBezTo>
                  <a:cubicBezTo>
                    <a:pt x="33468" y="6583"/>
                    <a:pt x="33494" y="6579"/>
                    <a:pt x="33520" y="6579"/>
                  </a:cubicBezTo>
                  <a:cubicBezTo>
                    <a:pt x="33529" y="6579"/>
                    <a:pt x="33538" y="6579"/>
                    <a:pt x="33547" y="6580"/>
                  </a:cubicBezTo>
                  <a:cubicBezTo>
                    <a:pt x="33561" y="6589"/>
                    <a:pt x="33579" y="6597"/>
                    <a:pt x="33597" y="6597"/>
                  </a:cubicBezTo>
                  <a:cubicBezTo>
                    <a:pt x="33606" y="6597"/>
                    <a:pt x="33614" y="6595"/>
                    <a:pt x="33622" y="6590"/>
                  </a:cubicBezTo>
                  <a:cubicBezTo>
                    <a:pt x="33657" y="6573"/>
                    <a:pt x="33696" y="6569"/>
                    <a:pt x="33734" y="6569"/>
                  </a:cubicBezTo>
                  <a:cubicBezTo>
                    <a:pt x="33765" y="6569"/>
                    <a:pt x="33776" y="6559"/>
                    <a:pt x="33761" y="6542"/>
                  </a:cubicBezTo>
                  <a:cubicBezTo>
                    <a:pt x="33782" y="6535"/>
                    <a:pt x="33810" y="6538"/>
                    <a:pt x="33817" y="6518"/>
                  </a:cubicBezTo>
                  <a:cubicBezTo>
                    <a:pt x="33828" y="6519"/>
                    <a:pt x="33839" y="6520"/>
                    <a:pt x="33849" y="6520"/>
                  </a:cubicBezTo>
                  <a:cubicBezTo>
                    <a:pt x="33914" y="6520"/>
                    <a:pt x="33958" y="6487"/>
                    <a:pt x="34015" y="6473"/>
                  </a:cubicBezTo>
                  <a:cubicBezTo>
                    <a:pt x="34029" y="6465"/>
                    <a:pt x="34042" y="6459"/>
                    <a:pt x="34060" y="6459"/>
                  </a:cubicBezTo>
                  <a:cubicBezTo>
                    <a:pt x="34072" y="6438"/>
                    <a:pt x="34091" y="6411"/>
                    <a:pt x="34123" y="6411"/>
                  </a:cubicBezTo>
                  <a:cubicBezTo>
                    <a:pt x="34128" y="6411"/>
                    <a:pt x="34134" y="6412"/>
                    <a:pt x="34139" y="6414"/>
                  </a:cubicBezTo>
                  <a:cubicBezTo>
                    <a:pt x="34152" y="6416"/>
                    <a:pt x="34162" y="6418"/>
                    <a:pt x="34170" y="6418"/>
                  </a:cubicBezTo>
                  <a:cubicBezTo>
                    <a:pt x="34196" y="6418"/>
                    <a:pt x="34193" y="6401"/>
                    <a:pt x="34199" y="6385"/>
                  </a:cubicBezTo>
                  <a:cubicBezTo>
                    <a:pt x="34199" y="6379"/>
                    <a:pt x="34202" y="6369"/>
                    <a:pt x="34205" y="6361"/>
                  </a:cubicBezTo>
                  <a:cubicBezTo>
                    <a:pt x="34209" y="6354"/>
                    <a:pt x="34237" y="6358"/>
                    <a:pt x="34219" y="6344"/>
                  </a:cubicBezTo>
                  <a:cubicBezTo>
                    <a:pt x="34210" y="6338"/>
                    <a:pt x="34195" y="6325"/>
                    <a:pt x="34184" y="6325"/>
                  </a:cubicBezTo>
                  <a:cubicBezTo>
                    <a:pt x="34182" y="6325"/>
                    <a:pt x="34179" y="6326"/>
                    <a:pt x="34178" y="6327"/>
                  </a:cubicBezTo>
                  <a:cubicBezTo>
                    <a:pt x="34161" y="6338"/>
                    <a:pt x="34142" y="6341"/>
                    <a:pt x="34122" y="6341"/>
                  </a:cubicBezTo>
                  <a:cubicBezTo>
                    <a:pt x="34097" y="6341"/>
                    <a:pt x="34072" y="6337"/>
                    <a:pt x="34047" y="6337"/>
                  </a:cubicBezTo>
                  <a:cubicBezTo>
                    <a:pt x="34043" y="6337"/>
                    <a:pt x="34039" y="6337"/>
                    <a:pt x="34035" y="6337"/>
                  </a:cubicBezTo>
                  <a:cubicBezTo>
                    <a:pt x="34016" y="6340"/>
                    <a:pt x="33997" y="6341"/>
                    <a:pt x="33979" y="6341"/>
                  </a:cubicBezTo>
                  <a:cubicBezTo>
                    <a:pt x="33894" y="6341"/>
                    <a:pt x="33812" y="6319"/>
                    <a:pt x="33726" y="6319"/>
                  </a:cubicBezTo>
                  <a:cubicBezTo>
                    <a:pt x="33725" y="6320"/>
                    <a:pt x="33723" y="6320"/>
                    <a:pt x="33720" y="6320"/>
                  </a:cubicBezTo>
                  <a:cubicBezTo>
                    <a:pt x="33702" y="6320"/>
                    <a:pt x="33673" y="6308"/>
                    <a:pt x="33682" y="6299"/>
                  </a:cubicBezTo>
                  <a:cubicBezTo>
                    <a:pt x="33699" y="6276"/>
                    <a:pt x="33678" y="6268"/>
                    <a:pt x="33663" y="6268"/>
                  </a:cubicBezTo>
                  <a:cubicBezTo>
                    <a:pt x="33657" y="6268"/>
                    <a:pt x="33653" y="6269"/>
                    <a:pt x="33651" y="6271"/>
                  </a:cubicBezTo>
                  <a:cubicBezTo>
                    <a:pt x="33644" y="6278"/>
                    <a:pt x="33639" y="6280"/>
                    <a:pt x="33634" y="6280"/>
                  </a:cubicBezTo>
                  <a:cubicBezTo>
                    <a:pt x="33620" y="6280"/>
                    <a:pt x="33612" y="6260"/>
                    <a:pt x="33601" y="6260"/>
                  </a:cubicBezTo>
                  <a:cubicBezTo>
                    <a:pt x="33597" y="6260"/>
                    <a:pt x="33593" y="6262"/>
                    <a:pt x="33588" y="6268"/>
                  </a:cubicBezTo>
                  <a:cubicBezTo>
                    <a:pt x="33583" y="6273"/>
                    <a:pt x="33579" y="6275"/>
                    <a:pt x="33574" y="6275"/>
                  </a:cubicBezTo>
                  <a:cubicBezTo>
                    <a:pt x="33564" y="6275"/>
                    <a:pt x="33556" y="6265"/>
                    <a:pt x="33547" y="6265"/>
                  </a:cubicBezTo>
                  <a:lnTo>
                    <a:pt x="33547" y="6219"/>
                  </a:lnTo>
                  <a:cubicBezTo>
                    <a:pt x="33559" y="6214"/>
                    <a:pt x="33571" y="6212"/>
                    <a:pt x="33583" y="6212"/>
                  </a:cubicBezTo>
                  <a:cubicBezTo>
                    <a:pt x="33615" y="6212"/>
                    <a:pt x="33646" y="6225"/>
                    <a:pt x="33677" y="6225"/>
                  </a:cubicBezTo>
                  <a:cubicBezTo>
                    <a:pt x="33683" y="6225"/>
                    <a:pt x="33689" y="6224"/>
                    <a:pt x="33696" y="6223"/>
                  </a:cubicBezTo>
                  <a:cubicBezTo>
                    <a:pt x="33727" y="6224"/>
                    <a:pt x="33759" y="6224"/>
                    <a:pt x="33791" y="6224"/>
                  </a:cubicBezTo>
                  <a:cubicBezTo>
                    <a:pt x="34039" y="6224"/>
                    <a:pt x="34285" y="6202"/>
                    <a:pt x="34528" y="6174"/>
                  </a:cubicBezTo>
                  <a:cubicBezTo>
                    <a:pt x="34597" y="6167"/>
                    <a:pt x="34671" y="6164"/>
                    <a:pt x="34736" y="6146"/>
                  </a:cubicBezTo>
                  <a:cubicBezTo>
                    <a:pt x="34791" y="6150"/>
                    <a:pt x="34851" y="6146"/>
                    <a:pt x="34903" y="6156"/>
                  </a:cubicBezTo>
                  <a:cubicBezTo>
                    <a:pt x="34932" y="6161"/>
                    <a:pt x="34957" y="6169"/>
                    <a:pt x="34985" y="6169"/>
                  </a:cubicBezTo>
                  <a:cubicBezTo>
                    <a:pt x="34998" y="6169"/>
                    <a:pt x="35010" y="6168"/>
                    <a:pt x="35025" y="6164"/>
                  </a:cubicBezTo>
                  <a:cubicBezTo>
                    <a:pt x="35052" y="6156"/>
                    <a:pt x="35055" y="6156"/>
                    <a:pt x="35049" y="6143"/>
                  </a:cubicBezTo>
                  <a:cubicBezTo>
                    <a:pt x="35028" y="6119"/>
                    <a:pt x="35017" y="6094"/>
                    <a:pt x="35035" y="6070"/>
                  </a:cubicBezTo>
                  <a:cubicBezTo>
                    <a:pt x="35062" y="6063"/>
                    <a:pt x="35090" y="6063"/>
                    <a:pt x="35111" y="6042"/>
                  </a:cubicBezTo>
                  <a:cubicBezTo>
                    <a:pt x="35028" y="6032"/>
                    <a:pt x="34963" y="5996"/>
                    <a:pt x="34875" y="5996"/>
                  </a:cubicBezTo>
                  <a:cubicBezTo>
                    <a:pt x="34867" y="5996"/>
                    <a:pt x="34859" y="5997"/>
                    <a:pt x="34851" y="5997"/>
                  </a:cubicBezTo>
                  <a:cubicBezTo>
                    <a:pt x="34838" y="5999"/>
                    <a:pt x="34825" y="5999"/>
                    <a:pt x="34812" y="5999"/>
                  </a:cubicBezTo>
                  <a:cubicBezTo>
                    <a:pt x="34761" y="5999"/>
                    <a:pt x="34710" y="5987"/>
                    <a:pt x="34687" y="5945"/>
                  </a:cubicBezTo>
                  <a:cubicBezTo>
                    <a:pt x="34681" y="5931"/>
                    <a:pt x="34663" y="5931"/>
                    <a:pt x="34646" y="5927"/>
                  </a:cubicBezTo>
                  <a:cubicBezTo>
                    <a:pt x="34620" y="5924"/>
                    <a:pt x="34594" y="5922"/>
                    <a:pt x="34568" y="5922"/>
                  </a:cubicBezTo>
                  <a:cubicBezTo>
                    <a:pt x="34543" y="5922"/>
                    <a:pt x="34518" y="5924"/>
                    <a:pt x="34493" y="5927"/>
                  </a:cubicBezTo>
                  <a:cubicBezTo>
                    <a:pt x="34375" y="5941"/>
                    <a:pt x="34254" y="5938"/>
                    <a:pt x="34136" y="5941"/>
                  </a:cubicBezTo>
                  <a:cubicBezTo>
                    <a:pt x="34126" y="5941"/>
                    <a:pt x="34114" y="5942"/>
                    <a:pt x="34103" y="5942"/>
                  </a:cubicBezTo>
                  <a:cubicBezTo>
                    <a:pt x="34080" y="5942"/>
                    <a:pt x="34056" y="5940"/>
                    <a:pt x="34035" y="5931"/>
                  </a:cubicBezTo>
                  <a:cubicBezTo>
                    <a:pt x="34063" y="5906"/>
                    <a:pt x="34112" y="5911"/>
                    <a:pt x="34139" y="5890"/>
                  </a:cubicBezTo>
                  <a:cubicBezTo>
                    <a:pt x="34101" y="5876"/>
                    <a:pt x="34063" y="5872"/>
                    <a:pt x="34029" y="5872"/>
                  </a:cubicBezTo>
                  <a:cubicBezTo>
                    <a:pt x="33975" y="5872"/>
                    <a:pt x="33922" y="5878"/>
                    <a:pt x="33870" y="5878"/>
                  </a:cubicBezTo>
                  <a:cubicBezTo>
                    <a:pt x="33844" y="5878"/>
                    <a:pt x="33818" y="5877"/>
                    <a:pt x="33792" y="5872"/>
                  </a:cubicBezTo>
                  <a:cubicBezTo>
                    <a:pt x="33747" y="5858"/>
                    <a:pt x="33699" y="5862"/>
                    <a:pt x="33654" y="5855"/>
                  </a:cubicBezTo>
                  <a:cubicBezTo>
                    <a:pt x="33646" y="5848"/>
                    <a:pt x="33636" y="5846"/>
                    <a:pt x="33626" y="5846"/>
                  </a:cubicBezTo>
                  <a:cubicBezTo>
                    <a:pt x="33616" y="5846"/>
                    <a:pt x="33604" y="5848"/>
                    <a:pt x="33592" y="5848"/>
                  </a:cubicBezTo>
                  <a:cubicBezTo>
                    <a:pt x="33571" y="5848"/>
                    <a:pt x="33567" y="5841"/>
                    <a:pt x="33574" y="5831"/>
                  </a:cubicBezTo>
                  <a:cubicBezTo>
                    <a:pt x="33598" y="5831"/>
                    <a:pt x="33626" y="5831"/>
                    <a:pt x="33651" y="5834"/>
                  </a:cubicBezTo>
                  <a:cubicBezTo>
                    <a:pt x="33659" y="5836"/>
                    <a:pt x="33665" y="5837"/>
                    <a:pt x="33671" y="5837"/>
                  </a:cubicBezTo>
                  <a:cubicBezTo>
                    <a:pt x="33693" y="5837"/>
                    <a:pt x="33701" y="5824"/>
                    <a:pt x="33709" y="5813"/>
                  </a:cubicBezTo>
                  <a:cubicBezTo>
                    <a:pt x="33711" y="5813"/>
                    <a:pt x="33713" y="5813"/>
                    <a:pt x="33714" y="5813"/>
                  </a:cubicBezTo>
                  <a:cubicBezTo>
                    <a:pt x="33742" y="5813"/>
                    <a:pt x="33757" y="5791"/>
                    <a:pt x="33780" y="5791"/>
                  </a:cubicBezTo>
                  <a:cubicBezTo>
                    <a:pt x="33783" y="5791"/>
                    <a:pt x="33786" y="5792"/>
                    <a:pt x="33789" y="5792"/>
                  </a:cubicBezTo>
                  <a:cubicBezTo>
                    <a:pt x="33799" y="5795"/>
                    <a:pt x="33808" y="5796"/>
                    <a:pt x="33815" y="5796"/>
                  </a:cubicBezTo>
                  <a:cubicBezTo>
                    <a:pt x="33840" y="5796"/>
                    <a:pt x="33856" y="5785"/>
                    <a:pt x="33872" y="5772"/>
                  </a:cubicBezTo>
                  <a:cubicBezTo>
                    <a:pt x="33876" y="5775"/>
                    <a:pt x="33883" y="5778"/>
                    <a:pt x="33886" y="5778"/>
                  </a:cubicBezTo>
                  <a:cubicBezTo>
                    <a:pt x="33943" y="5775"/>
                    <a:pt x="33998" y="5760"/>
                    <a:pt x="34054" y="5760"/>
                  </a:cubicBezTo>
                  <a:cubicBezTo>
                    <a:pt x="34060" y="5760"/>
                    <a:pt x="34065" y="5760"/>
                    <a:pt x="34070" y="5761"/>
                  </a:cubicBezTo>
                  <a:cubicBezTo>
                    <a:pt x="34095" y="5761"/>
                    <a:pt x="34077" y="5747"/>
                    <a:pt x="34074" y="5737"/>
                  </a:cubicBezTo>
                  <a:lnTo>
                    <a:pt x="34074" y="5737"/>
                  </a:lnTo>
                  <a:cubicBezTo>
                    <a:pt x="34120" y="5738"/>
                    <a:pt x="34167" y="5741"/>
                    <a:pt x="34213" y="5741"/>
                  </a:cubicBezTo>
                  <a:cubicBezTo>
                    <a:pt x="34285" y="5741"/>
                    <a:pt x="34355" y="5733"/>
                    <a:pt x="34413" y="5695"/>
                  </a:cubicBezTo>
                  <a:cubicBezTo>
                    <a:pt x="34479" y="5688"/>
                    <a:pt x="34546" y="5685"/>
                    <a:pt x="34597" y="5653"/>
                  </a:cubicBezTo>
                  <a:cubicBezTo>
                    <a:pt x="34615" y="5643"/>
                    <a:pt x="34636" y="5643"/>
                    <a:pt x="34653" y="5643"/>
                  </a:cubicBezTo>
                  <a:cubicBezTo>
                    <a:pt x="34657" y="5647"/>
                    <a:pt x="34660" y="5647"/>
                    <a:pt x="34663" y="5647"/>
                  </a:cubicBezTo>
                  <a:cubicBezTo>
                    <a:pt x="34681" y="5647"/>
                    <a:pt x="34698" y="5647"/>
                    <a:pt x="34712" y="5643"/>
                  </a:cubicBezTo>
                  <a:cubicBezTo>
                    <a:pt x="34796" y="5636"/>
                    <a:pt x="34930" y="5605"/>
                    <a:pt x="34951" y="5588"/>
                  </a:cubicBezTo>
                  <a:cubicBezTo>
                    <a:pt x="34955" y="5584"/>
                    <a:pt x="34955" y="5581"/>
                    <a:pt x="34955" y="5573"/>
                  </a:cubicBezTo>
                  <a:cubicBezTo>
                    <a:pt x="34963" y="5568"/>
                    <a:pt x="34974" y="5568"/>
                    <a:pt x="34985" y="5568"/>
                  </a:cubicBezTo>
                  <a:cubicBezTo>
                    <a:pt x="34990" y="5568"/>
                    <a:pt x="34996" y="5568"/>
                    <a:pt x="35001" y="5568"/>
                  </a:cubicBezTo>
                  <a:cubicBezTo>
                    <a:pt x="35006" y="5568"/>
                    <a:pt x="35012" y="5568"/>
                    <a:pt x="35017" y="5567"/>
                  </a:cubicBezTo>
                  <a:cubicBezTo>
                    <a:pt x="35115" y="5557"/>
                    <a:pt x="35204" y="5539"/>
                    <a:pt x="35288" y="5511"/>
                  </a:cubicBezTo>
                  <a:cubicBezTo>
                    <a:pt x="35299" y="5504"/>
                    <a:pt x="35316" y="5504"/>
                    <a:pt x="35305" y="5487"/>
                  </a:cubicBezTo>
                  <a:cubicBezTo>
                    <a:pt x="35289" y="5486"/>
                    <a:pt x="35274" y="5486"/>
                    <a:pt x="35258" y="5486"/>
                  </a:cubicBezTo>
                  <a:cubicBezTo>
                    <a:pt x="35175" y="5486"/>
                    <a:pt x="35090" y="5493"/>
                    <a:pt x="35017" y="5511"/>
                  </a:cubicBezTo>
                  <a:cubicBezTo>
                    <a:pt x="34781" y="5567"/>
                    <a:pt x="34528" y="5584"/>
                    <a:pt x="34289" y="5629"/>
                  </a:cubicBezTo>
                  <a:cubicBezTo>
                    <a:pt x="34188" y="5650"/>
                    <a:pt x="34080" y="5661"/>
                    <a:pt x="33976" y="5667"/>
                  </a:cubicBezTo>
                  <a:cubicBezTo>
                    <a:pt x="33853" y="5677"/>
                    <a:pt x="33741" y="5707"/>
                    <a:pt x="33616" y="5707"/>
                  </a:cubicBezTo>
                  <a:cubicBezTo>
                    <a:pt x="33605" y="5707"/>
                    <a:pt x="33593" y="5706"/>
                    <a:pt x="33581" y="5706"/>
                  </a:cubicBezTo>
                  <a:cubicBezTo>
                    <a:pt x="33498" y="5706"/>
                    <a:pt x="33414" y="5730"/>
                    <a:pt x="33328" y="5744"/>
                  </a:cubicBezTo>
                  <a:cubicBezTo>
                    <a:pt x="33248" y="5757"/>
                    <a:pt x="33164" y="5757"/>
                    <a:pt x="33085" y="5768"/>
                  </a:cubicBezTo>
                  <a:cubicBezTo>
                    <a:pt x="33017" y="5776"/>
                    <a:pt x="32946" y="5786"/>
                    <a:pt x="32876" y="5786"/>
                  </a:cubicBezTo>
                  <a:cubicBezTo>
                    <a:pt x="32825" y="5786"/>
                    <a:pt x="32774" y="5781"/>
                    <a:pt x="32724" y="5765"/>
                  </a:cubicBezTo>
                  <a:cubicBezTo>
                    <a:pt x="32654" y="5737"/>
                    <a:pt x="32581" y="5726"/>
                    <a:pt x="32501" y="5726"/>
                  </a:cubicBezTo>
                  <a:cubicBezTo>
                    <a:pt x="32490" y="5726"/>
                    <a:pt x="32479" y="5726"/>
                    <a:pt x="32468" y="5727"/>
                  </a:cubicBezTo>
                  <a:cubicBezTo>
                    <a:pt x="32447" y="5716"/>
                    <a:pt x="32415" y="5716"/>
                    <a:pt x="32388" y="5709"/>
                  </a:cubicBezTo>
                  <a:cubicBezTo>
                    <a:pt x="32364" y="5706"/>
                    <a:pt x="32340" y="5704"/>
                    <a:pt x="32316" y="5704"/>
                  </a:cubicBezTo>
                  <a:cubicBezTo>
                    <a:pt x="32228" y="5704"/>
                    <a:pt x="32142" y="5724"/>
                    <a:pt x="32053" y="5724"/>
                  </a:cubicBezTo>
                  <a:cubicBezTo>
                    <a:pt x="32048" y="5724"/>
                    <a:pt x="32042" y="5723"/>
                    <a:pt x="32037" y="5723"/>
                  </a:cubicBezTo>
                  <a:cubicBezTo>
                    <a:pt x="32014" y="5722"/>
                    <a:pt x="31991" y="5721"/>
                    <a:pt x="31969" y="5721"/>
                  </a:cubicBezTo>
                  <a:cubicBezTo>
                    <a:pt x="31889" y="5721"/>
                    <a:pt x="31810" y="5730"/>
                    <a:pt x="31731" y="5744"/>
                  </a:cubicBezTo>
                  <a:lnTo>
                    <a:pt x="31707" y="5744"/>
                  </a:lnTo>
                  <a:cubicBezTo>
                    <a:pt x="31683" y="5744"/>
                    <a:pt x="31659" y="5737"/>
                    <a:pt x="31635" y="5737"/>
                  </a:cubicBezTo>
                  <a:cubicBezTo>
                    <a:pt x="31552" y="5747"/>
                    <a:pt x="31465" y="5757"/>
                    <a:pt x="31382" y="5768"/>
                  </a:cubicBezTo>
                  <a:cubicBezTo>
                    <a:pt x="31371" y="5768"/>
                    <a:pt x="31360" y="5769"/>
                    <a:pt x="31350" y="5769"/>
                  </a:cubicBezTo>
                  <a:cubicBezTo>
                    <a:pt x="31246" y="5769"/>
                    <a:pt x="31144" y="5758"/>
                    <a:pt x="31042" y="5758"/>
                  </a:cubicBezTo>
                  <a:cubicBezTo>
                    <a:pt x="31014" y="5758"/>
                    <a:pt x="30986" y="5759"/>
                    <a:pt x="30958" y="5761"/>
                  </a:cubicBezTo>
                  <a:cubicBezTo>
                    <a:pt x="30986" y="5751"/>
                    <a:pt x="31014" y="5761"/>
                    <a:pt x="31049" y="5744"/>
                  </a:cubicBezTo>
                  <a:lnTo>
                    <a:pt x="31049" y="5744"/>
                  </a:lnTo>
                  <a:cubicBezTo>
                    <a:pt x="31025" y="5746"/>
                    <a:pt x="31001" y="5747"/>
                    <a:pt x="30979" y="5747"/>
                  </a:cubicBezTo>
                  <a:cubicBezTo>
                    <a:pt x="30916" y="5747"/>
                    <a:pt x="30858" y="5740"/>
                    <a:pt x="30802" y="5730"/>
                  </a:cubicBezTo>
                  <a:cubicBezTo>
                    <a:pt x="30743" y="5716"/>
                    <a:pt x="30687" y="5709"/>
                    <a:pt x="30625" y="5709"/>
                  </a:cubicBezTo>
                  <a:lnTo>
                    <a:pt x="30625" y="5702"/>
                  </a:lnTo>
                  <a:cubicBezTo>
                    <a:pt x="30625" y="5695"/>
                    <a:pt x="30594" y="5685"/>
                    <a:pt x="30612" y="5682"/>
                  </a:cubicBezTo>
                  <a:cubicBezTo>
                    <a:pt x="30631" y="5674"/>
                    <a:pt x="30653" y="5661"/>
                    <a:pt x="30678" y="5661"/>
                  </a:cubicBezTo>
                  <a:cubicBezTo>
                    <a:pt x="30688" y="5661"/>
                    <a:pt x="30698" y="5663"/>
                    <a:pt x="30708" y="5667"/>
                  </a:cubicBezTo>
                  <a:cubicBezTo>
                    <a:pt x="30717" y="5669"/>
                    <a:pt x="30726" y="5669"/>
                    <a:pt x="30734" y="5669"/>
                  </a:cubicBezTo>
                  <a:cubicBezTo>
                    <a:pt x="30754" y="5669"/>
                    <a:pt x="30773" y="5666"/>
                    <a:pt x="30785" y="5653"/>
                  </a:cubicBezTo>
                  <a:cubicBezTo>
                    <a:pt x="30791" y="5643"/>
                    <a:pt x="30778" y="5636"/>
                    <a:pt x="30767" y="5633"/>
                  </a:cubicBezTo>
                  <a:cubicBezTo>
                    <a:pt x="30757" y="5629"/>
                    <a:pt x="30748" y="5627"/>
                    <a:pt x="30739" y="5627"/>
                  </a:cubicBezTo>
                  <a:cubicBezTo>
                    <a:pt x="30725" y="5627"/>
                    <a:pt x="30714" y="5632"/>
                    <a:pt x="30705" y="5643"/>
                  </a:cubicBezTo>
                  <a:cubicBezTo>
                    <a:pt x="30700" y="5646"/>
                    <a:pt x="30693" y="5648"/>
                    <a:pt x="30686" y="5648"/>
                  </a:cubicBezTo>
                  <a:cubicBezTo>
                    <a:pt x="30683" y="5648"/>
                    <a:pt x="30680" y="5648"/>
                    <a:pt x="30677" y="5647"/>
                  </a:cubicBezTo>
                  <a:cubicBezTo>
                    <a:pt x="30667" y="5640"/>
                    <a:pt x="30677" y="5633"/>
                    <a:pt x="30681" y="5626"/>
                  </a:cubicBezTo>
                  <a:cubicBezTo>
                    <a:pt x="30684" y="5620"/>
                    <a:pt x="30681" y="5605"/>
                    <a:pt x="30694" y="5605"/>
                  </a:cubicBezTo>
                  <a:cubicBezTo>
                    <a:pt x="30695" y="5605"/>
                    <a:pt x="30697" y="5605"/>
                    <a:pt x="30698" y="5605"/>
                  </a:cubicBezTo>
                  <a:cubicBezTo>
                    <a:pt x="30714" y="5607"/>
                    <a:pt x="30730" y="5608"/>
                    <a:pt x="30746" y="5608"/>
                  </a:cubicBezTo>
                  <a:cubicBezTo>
                    <a:pt x="30791" y="5608"/>
                    <a:pt x="30833" y="5601"/>
                    <a:pt x="30877" y="5601"/>
                  </a:cubicBezTo>
                  <a:cubicBezTo>
                    <a:pt x="30883" y="5601"/>
                    <a:pt x="30889" y="5601"/>
                    <a:pt x="30895" y="5602"/>
                  </a:cubicBezTo>
                  <a:cubicBezTo>
                    <a:pt x="30924" y="5598"/>
                    <a:pt x="30948" y="5598"/>
                    <a:pt x="30975" y="5598"/>
                  </a:cubicBezTo>
                  <a:cubicBezTo>
                    <a:pt x="30996" y="5567"/>
                    <a:pt x="30958" y="5543"/>
                    <a:pt x="30951" y="5515"/>
                  </a:cubicBezTo>
                  <a:cubicBezTo>
                    <a:pt x="30969" y="5515"/>
                    <a:pt x="30986" y="5511"/>
                    <a:pt x="31003" y="5504"/>
                  </a:cubicBezTo>
                  <a:cubicBezTo>
                    <a:pt x="31015" y="5498"/>
                    <a:pt x="31030" y="5492"/>
                    <a:pt x="31044" y="5492"/>
                  </a:cubicBezTo>
                  <a:cubicBezTo>
                    <a:pt x="31054" y="5492"/>
                    <a:pt x="31064" y="5496"/>
                    <a:pt x="31073" y="5504"/>
                  </a:cubicBezTo>
                  <a:cubicBezTo>
                    <a:pt x="31090" y="5528"/>
                    <a:pt x="31149" y="5549"/>
                    <a:pt x="31076" y="5573"/>
                  </a:cubicBezTo>
                  <a:cubicBezTo>
                    <a:pt x="31062" y="5578"/>
                    <a:pt x="31073" y="5591"/>
                    <a:pt x="31073" y="5602"/>
                  </a:cubicBezTo>
                  <a:cubicBezTo>
                    <a:pt x="31121" y="5605"/>
                    <a:pt x="31076" y="5633"/>
                    <a:pt x="31100" y="5643"/>
                  </a:cubicBezTo>
                  <a:lnTo>
                    <a:pt x="31100" y="5653"/>
                  </a:lnTo>
                  <a:lnTo>
                    <a:pt x="31097" y="5650"/>
                  </a:lnTo>
                  <a:cubicBezTo>
                    <a:pt x="31083" y="5647"/>
                    <a:pt x="31065" y="5643"/>
                    <a:pt x="31045" y="5640"/>
                  </a:cubicBezTo>
                  <a:lnTo>
                    <a:pt x="31045" y="5640"/>
                  </a:lnTo>
                  <a:cubicBezTo>
                    <a:pt x="31045" y="5661"/>
                    <a:pt x="31045" y="5677"/>
                    <a:pt x="31086" y="5677"/>
                  </a:cubicBezTo>
                  <a:cubicBezTo>
                    <a:pt x="31100" y="5677"/>
                    <a:pt x="31114" y="5684"/>
                    <a:pt x="31128" y="5684"/>
                  </a:cubicBezTo>
                  <a:cubicBezTo>
                    <a:pt x="31135" y="5684"/>
                    <a:pt x="31142" y="5682"/>
                    <a:pt x="31149" y="5677"/>
                  </a:cubicBezTo>
                  <a:cubicBezTo>
                    <a:pt x="31174" y="5683"/>
                    <a:pt x="31198" y="5687"/>
                    <a:pt x="31221" y="5687"/>
                  </a:cubicBezTo>
                  <a:cubicBezTo>
                    <a:pt x="31246" y="5687"/>
                    <a:pt x="31271" y="5682"/>
                    <a:pt x="31294" y="5667"/>
                  </a:cubicBezTo>
                  <a:cubicBezTo>
                    <a:pt x="31302" y="5664"/>
                    <a:pt x="31310" y="5661"/>
                    <a:pt x="31319" y="5661"/>
                  </a:cubicBezTo>
                  <a:cubicBezTo>
                    <a:pt x="31325" y="5661"/>
                    <a:pt x="31332" y="5663"/>
                    <a:pt x="31340" y="5667"/>
                  </a:cubicBezTo>
                  <a:cubicBezTo>
                    <a:pt x="31366" y="5683"/>
                    <a:pt x="31396" y="5687"/>
                    <a:pt x="31426" y="5687"/>
                  </a:cubicBezTo>
                  <a:cubicBezTo>
                    <a:pt x="31448" y="5687"/>
                    <a:pt x="31470" y="5685"/>
                    <a:pt x="31492" y="5685"/>
                  </a:cubicBezTo>
                  <a:cubicBezTo>
                    <a:pt x="31513" y="5685"/>
                    <a:pt x="31534" y="5677"/>
                    <a:pt x="31531" y="5664"/>
                  </a:cubicBezTo>
                  <a:cubicBezTo>
                    <a:pt x="31529" y="5656"/>
                    <a:pt x="31524" y="5654"/>
                    <a:pt x="31517" y="5654"/>
                  </a:cubicBezTo>
                  <a:cubicBezTo>
                    <a:pt x="31509" y="5654"/>
                    <a:pt x="31498" y="5657"/>
                    <a:pt x="31489" y="5657"/>
                  </a:cubicBezTo>
                  <a:cubicBezTo>
                    <a:pt x="31440" y="5650"/>
                    <a:pt x="31385" y="5647"/>
                    <a:pt x="31382" y="5602"/>
                  </a:cubicBezTo>
                  <a:cubicBezTo>
                    <a:pt x="31382" y="5584"/>
                    <a:pt x="31370" y="5572"/>
                    <a:pt x="31346" y="5572"/>
                  </a:cubicBezTo>
                  <a:cubicBezTo>
                    <a:pt x="31341" y="5572"/>
                    <a:pt x="31335" y="5572"/>
                    <a:pt x="31329" y="5573"/>
                  </a:cubicBezTo>
                  <a:cubicBezTo>
                    <a:pt x="31321" y="5576"/>
                    <a:pt x="31313" y="5577"/>
                    <a:pt x="31306" y="5577"/>
                  </a:cubicBezTo>
                  <a:cubicBezTo>
                    <a:pt x="31285" y="5577"/>
                    <a:pt x="31266" y="5569"/>
                    <a:pt x="31246" y="5567"/>
                  </a:cubicBezTo>
                  <a:cubicBezTo>
                    <a:pt x="31198" y="5560"/>
                    <a:pt x="31190" y="5539"/>
                    <a:pt x="31225" y="5518"/>
                  </a:cubicBezTo>
                  <a:cubicBezTo>
                    <a:pt x="31239" y="5511"/>
                    <a:pt x="31264" y="5504"/>
                    <a:pt x="31257" y="5490"/>
                  </a:cubicBezTo>
                  <a:cubicBezTo>
                    <a:pt x="31243" y="5463"/>
                    <a:pt x="31270" y="5445"/>
                    <a:pt x="31305" y="5445"/>
                  </a:cubicBezTo>
                  <a:cubicBezTo>
                    <a:pt x="31351" y="5445"/>
                    <a:pt x="31396" y="5423"/>
                    <a:pt x="31442" y="5423"/>
                  </a:cubicBezTo>
                  <a:cubicBezTo>
                    <a:pt x="31462" y="5423"/>
                    <a:pt x="31482" y="5427"/>
                    <a:pt x="31502" y="5439"/>
                  </a:cubicBezTo>
                  <a:cubicBezTo>
                    <a:pt x="31492" y="5453"/>
                    <a:pt x="31444" y="5439"/>
                    <a:pt x="31454" y="5463"/>
                  </a:cubicBezTo>
                  <a:cubicBezTo>
                    <a:pt x="31457" y="5472"/>
                    <a:pt x="31466" y="5474"/>
                    <a:pt x="31477" y="5474"/>
                  </a:cubicBezTo>
                  <a:cubicBezTo>
                    <a:pt x="31486" y="5474"/>
                    <a:pt x="31497" y="5473"/>
                    <a:pt x="31507" y="5473"/>
                  </a:cubicBezTo>
                  <a:cubicBezTo>
                    <a:pt x="31510" y="5473"/>
                    <a:pt x="31514" y="5473"/>
                    <a:pt x="31517" y="5473"/>
                  </a:cubicBezTo>
                  <a:cubicBezTo>
                    <a:pt x="31527" y="5483"/>
                    <a:pt x="31513" y="5494"/>
                    <a:pt x="31517" y="5501"/>
                  </a:cubicBezTo>
                  <a:cubicBezTo>
                    <a:pt x="31520" y="5511"/>
                    <a:pt x="31530" y="5516"/>
                    <a:pt x="31540" y="5516"/>
                  </a:cubicBezTo>
                  <a:cubicBezTo>
                    <a:pt x="31547" y="5516"/>
                    <a:pt x="31554" y="5514"/>
                    <a:pt x="31558" y="5508"/>
                  </a:cubicBezTo>
                  <a:cubicBezTo>
                    <a:pt x="31569" y="5498"/>
                    <a:pt x="31590" y="5480"/>
                    <a:pt x="31572" y="5463"/>
                  </a:cubicBezTo>
                  <a:cubicBezTo>
                    <a:pt x="31555" y="5456"/>
                    <a:pt x="31537" y="5449"/>
                    <a:pt x="31520" y="5439"/>
                  </a:cubicBezTo>
                  <a:cubicBezTo>
                    <a:pt x="31544" y="5421"/>
                    <a:pt x="31544" y="5421"/>
                    <a:pt x="31475" y="5394"/>
                  </a:cubicBezTo>
                  <a:cubicBezTo>
                    <a:pt x="31489" y="5379"/>
                    <a:pt x="31517" y="5373"/>
                    <a:pt x="31502" y="5355"/>
                  </a:cubicBezTo>
                  <a:cubicBezTo>
                    <a:pt x="31510" y="5351"/>
                    <a:pt x="31516" y="5349"/>
                    <a:pt x="31519" y="5349"/>
                  </a:cubicBezTo>
                  <a:cubicBezTo>
                    <a:pt x="31533" y="5349"/>
                    <a:pt x="31527" y="5370"/>
                    <a:pt x="31543" y="5370"/>
                  </a:cubicBezTo>
                  <a:cubicBezTo>
                    <a:pt x="31544" y="5370"/>
                    <a:pt x="31546" y="5370"/>
                    <a:pt x="31548" y="5369"/>
                  </a:cubicBezTo>
                  <a:cubicBezTo>
                    <a:pt x="31553" y="5402"/>
                    <a:pt x="31580" y="5409"/>
                    <a:pt x="31614" y="5409"/>
                  </a:cubicBezTo>
                  <a:cubicBezTo>
                    <a:pt x="31627" y="5409"/>
                    <a:pt x="31641" y="5408"/>
                    <a:pt x="31656" y="5407"/>
                  </a:cubicBezTo>
                  <a:lnTo>
                    <a:pt x="31656" y="5407"/>
                  </a:lnTo>
                  <a:cubicBezTo>
                    <a:pt x="31642" y="5424"/>
                    <a:pt x="31652" y="5435"/>
                    <a:pt x="31680" y="5435"/>
                  </a:cubicBezTo>
                  <a:cubicBezTo>
                    <a:pt x="31721" y="5435"/>
                    <a:pt x="31731" y="5456"/>
                    <a:pt x="31749" y="5473"/>
                  </a:cubicBezTo>
                  <a:cubicBezTo>
                    <a:pt x="31749" y="5480"/>
                    <a:pt x="31711" y="5487"/>
                    <a:pt x="31742" y="5498"/>
                  </a:cubicBezTo>
                  <a:cubicBezTo>
                    <a:pt x="31777" y="5511"/>
                    <a:pt x="31794" y="5532"/>
                    <a:pt x="31811" y="5553"/>
                  </a:cubicBezTo>
                  <a:cubicBezTo>
                    <a:pt x="31818" y="5556"/>
                    <a:pt x="31826" y="5564"/>
                    <a:pt x="31830" y="5564"/>
                  </a:cubicBezTo>
                  <a:cubicBezTo>
                    <a:pt x="31831" y="5564"/>
                    <a:pt x="31832" y="5564"/>
                    <a:pt x="31832" y="5563"/>
                  </a:cubicBezTo>
                  <a:cubicBezTo>
                    <a:pt x="31867" y="5539"/>
                    <a:pt x="31923" y="5546"/>
                    <a:pt x="31954" y="5532"/>
                  </a:cubicBezTo>
                  <a:cubicBezTo>
                    <a:pt x="31972" y="5522"/>
                    <a:pt x="31986" y="5517"/>
                    <a:pt x="32000" y="5517"/>
                  </a:cubicBezTo>
                  <a:cubicBezTo>
                    <a:pt x="32010" y="5517"/>
                    <a:pt x="32021" y="5519"/>
                    <a:pt x="32034" y="5525"/>
                  </a:cubicBezTo>
                  <a:cubicBezTo>
                    <a:pt x="32046" y="5531"/>
                    <a:pt x="32058" y="5540"/>
                    <a:pt x="32074" y="5540"/>
                  </a:cubicBezTo>
                  <a:cubicBezTo>
                    <a:pt x="32077" y="5540"/>
                    <a:pt x="32079" y="5540"/>
                    <a:pt x="32082" y="5539"/>
                  </a:cubicBezTo>
                  <a:cubicBezTo>
                    <a:pt x="32124" y="5546"/>
                    <a:pt x="32179" y="5539"/>
                    <a:pt x="32169" y="5584"/>
                  </a:cubicBezTo>
                  <a:cubicBezTo>
                    <a:pt x="32169" y="5591"/>
                    <a:pt x="32176" y="5594"/>
                    <a:pt x="32186" y="5594"/>
                  </a:cubicBezTo>
                  <a:cubicBezTo>
                    <a:pt x="32189" y="5595"/>
                    <a:pt x="32191" y="5595"/>
                    <a:pt x="32194" y="5595"/>
                  </a:cubicBezTo>
                  <a:cubicBezTo>
                    <a:pt x="32203" y="5595"/>
                    <a:pt x="32207" y="5590"/>
                    <a:pt x="32207" y="5584"/>
                  </a:cubicBezTo>
                  <a:cubicBezTo>
                    <a:pt x="32207" y="5560"/>
                    <a:pt x="32235" y="5567"/>
                    <a:pt x="32252" y="5560"/>
                  </a:cubicBezTo>
                  <a:cubicBezTo>
                    <a:pt x="32282" y="5549"/>
                    <a:pt x="32312" y="5545"/>
                    <a:pt x="32340" y="5545"/>
                  </a:cubicBezTo>
                  <a:cubicBezTo>
                    <a:pt x="32375" y="5545"/>
                    <a:pt x="32409" y="5551"/>
                    <a:pt x="32443" y="5557"/>
                  </a:cubicBezTo>
                  <a:cubicBezTo>
                    <a:pt x="32445" y="5557"/>
                    <a:pt x="32446" y="5558"/>
                    <a:pt x="32447" y="5558"/>
                  </a:cubicBezTo>
                  <a:cubicBezTo>
                    <a:pt x="32452" y="5558"/>
                    <a:pt x="32458" y="5552"/>
                    <a:pt x="32464" y="5549"/>
                  </a:cubicBezTo>
                  <a:cubicBezTo>
                    <a:pt x="32472" y="5547"/>
                    <a:pt x="32479" y="5546"/>
                    <a:pt x="32486" y="5546"/>
                  </a:cubicBezTo>
                  <a:cubicBezTo>
                    <a:pt x="32513" y="5546"/>
                    <a:pt x="32535" y="5561"/>
                    <a:pt x="32563" y="5561"/>
                  </a:cubicBezTo>
                  <a:cubicBezTo>
                    <a:pt x="32567" y="5561"/>
                    <a:pt x="32571" y="5561"/>
                    <a:pt x="32575" y="5560"/>
                  </a:cubicBezTo>
                  <a:cubicBezTo>
                    <a:pt x="32577" y="5560"/>
                    <a:pt x="32579" y="5561"/>
                    <a:pt x="32582" y="5561"/>
                  </a:cubicBezTo>
                  <a:cubicBezTo>
                    <a:pt x="32600" y="5561"/>
                    <a:pt x="32619" y="5549"/>
                    <a:pt x="32644" y="5549"/>
                  </a:cubicBezTo>
                  <a:lnTo>
                    <a:pt x="32644" y="5549"/>
                  </a:lnTo>
                  <a:cubicBezTo>
                    <a:pt x="32634" y="5573"/>
                    <a:pt x="32582" y="5581"/>
                    <a:pt x="32599" y="5608"/>
                  </a:cubicBezTo>
                  <a:lnTo>
                    <a:pt x="32596" y="5612"/>
                  </a:lnTo>
                  <a:lnTo>
                    <a:pt x="32589" y="5612"/>
                  </a:lnTo>
                  <a:cubicBezTo>
                    <a:pt x="32581" y="5612"/>
                    <a:pt x="32569" y="5606"/>
                    <a:pt x="32560" y="5606"/>
                  </a:cubicBezTo>
                  <a:cubicBezTo>
                    <a:pt x="32554" y="5606"/>
                    <a:pt x="32549" y="5609"/>
                    <a:pt x="32547" y="5619"/>
                  </a:cubicBezTo>
                  <a:cubicBezTo>
                    <a:pt x="32543" y="5647"/>
                    <a:pt x="32596" y="5685"/>
                    <a:pt x="32637" y="5685"/>
                  </a:cubicBezTo>
                  <a:cubicBezTo>
                    <a:pt x="32642" y="5686"/>
                    <a:pt x="32646" y="5686"/>
                    <a:pt x="32650" y="5686"/>
                  </a:cubicBezTo>
                  <a:cubicBezTo>
                    <a:pt x="32668" y="5686"/>
                    <a:pt x="32676" y="5679"/>
                    <a:pt x="32676" y="5664"/>
                  </a:cubicBezTo>
                  <a:cubicBezTo>
                    <a:pt x="32672" y="5629"/>
                    <a:pt x="32623" y="5591"/>
                    <a:pt x="32700" y="5563"/>
                  </a:cubicBezTo>
                  <a:cubicBezTo>
                    <a:pt x="32710" y="5560"/>
                    <a:pt x="32682" y="5553"/>
                    <a:pt x="32696" y="5543"/>
                  </a:cubicBezTo>
                  <a:lnTo>
                    <a:pt x="32696" y="5543"/>
                  </a:lnTo>
                  <a:cubicBezTo>
                    <a:pt x="32731" y="5569"/>
                    <a:pt x="32749" y="5580"/>
                    <a:pt x="32777" y="5580"/>
                  </a:cubicBezTo>
                  <a:cubicBezTo>
                    <a:pt x="32798" y="5580"/>
                    <a:pt x="32823" y="5574"/>
                    <a:pt x="32863" y="5563"/>
                  </a:cubicBezTo>
                  <a:cubicBezTo>
                    <a:pt x="32876" y="5560"/>
                    <a:pt x="32888" y="5559"/>
                    <a:pt x="32899" y="5559"/>
                  </a:cubicBezTo>
                  <a:cubicBezTo>
                    <a:pt x="32928" y="5559"/>
                    <a:pt x="32951" y="5570"/>
                    <a:pt x="32964" y="5594"/>
                  </a:cubicBezTo>
                  <a:lnTo>
                    <a:pt x="32863" y="5594"/>
                  </a:lnTo>
                  <a:cubicBezTo>
                    <a:pt x="32887" y="5605"/>
                    <a:pt x="32915" y="5608"/>
                    <a:pt x="32908" y="5626"/>
                  </a:cubicBezTo>
                  <a:cubicBezTo>
                    <a:pt x="32884" y="5677"/>
                    <a:pt x="32964" y="5674"/>
                    <a:pt x="33005" y="5695"/>
                  </a:cubicBezTo>
                  <a:cubicBezTo>
                    <a:pt x="32991" y="5677"/>
                    <a:pt x="33012" y="5661"/>
                    <a:pt x="33005" y="5643"/>
                  </a:cubicBezTo>
                  <a:lnTo>
                    <a:pt x="33005" y="5619"/>
                  </a:lnTo>
                  <a:cubicBezTo>
                    <a:pt x="32995" y="5591"/>
                    <a:pt x="33019" y="5588"/>
                    <a:pt x="33050" y="5588"/>
                  </a:cubicBezTo>
                  <a:cubicBezTo>
                    <a:pt x="33060" y="5602"/>
                    <a:pt x="33022" y="5602"/>
                    <a:pt x="33033" y="5615"/>
                  </a:cubicBezTo>
                  <a:cubicBezTo>
                    <a:pt x="33164" y="5605"/>
                    <a:pt x="33164" y="5605"/>
                    <a:pt x="33168" y="5588"/>
                  </a:cubicBezTo>
                  <a:cubicBezTo>
                    <a:pt x="33163" y="5586"/>
                    <a:pt x="33158" y="5585"/>
                    <a:pt x="33154" y="5585"/>
                  </a:cubicBezTo>
                  <a:cubicBezTo>
                    <a:pt x="33137" y="5585"/>
                    <a:pt x="33123" y="5596"/>
                    <a:pt x="33104" y="5596"/>
                  </a:cubicBezTo>
                  <a:cubicBezTo>
                    <a:pt x="33100" y="5596"/>
                    <a:pt x="33096" y="5595"/>
                    <a:pt x="33092" y="5594"/>
                  </a:cubicBezTo>
                  <a:cubicBezTo>
                    <a:pt x="33109" y="5578"/>
                    <a:pt x="33126" y="5563"/>
                    <a:pt x="33144" y="5543"/>
                  </a:cubicBezTo>
                  <a:cubicBezTo>
                    <a:pt x="33158" y="5562"/>
                    <a:pt x="33191" y="5580"/>
                    <a:pt x="33210" y="5580"/>
                  </a:cubicBezTo>
                  <a:cubicBezTo>
                    <a:pt x="33214" y="5580"/>
                    <a:pt x="33218" y="5579"/>
                    <a:pt x="33220" y="5578"/>
                  </a:cubicBezTo>
                  <a:cubicBezTo>
                    <a:pt x="33255" y="5557"/>
                    <a:pt x="33334" y="5573"/>
                    <a:pt x="33331" y="5525"/>
                  </a:cubicBezTo>
                  <a:cubicBezTo>
                    <a:pt x="33342" y="5501"/>
                    <a:pt x="33293" y="5494"/>
                    <a:pt x="33289" y="5473"/>
                  </a:cubicBezTo>
                  <a:cubicBezTo>
                    <a:pt x="33286" y="5469"/>
                    <a:pt x="33269" y="5466"/>
                    <a:pt x="33276" y="5466"/>
                  </a:cubicBezTo>
                  <a:cubicBezTo>
                    <a:pt x="33310" y="5463"/>
                    <a:pt x="33325" y="5438"/>
                    <a:pt x="33363" y="5438"/>
                  </a:cubicBezTo>
                  <a:cubicBezTo>
                    <a:pt x="33367" y="5438"/>
                    <a:pt x="33371" y="5438"/>
                    <a:pt x="33376" y="5439"/>
                  </a:cubicBezTo>
                  <a:cubicBezTo>
                    <a:pt x="33404" y="5442"/>
                    <a:pt x="33435" y="5450"/>
                    <a:pt x="33465" y="5450"/>
                  </a:cubicBezTo>
                  <a:cubicBezTo>
                    <a:pt x="33488" y="5450"/>
                    <a:pt x="33511" y="5445"/>
                    <a:pt x="33532" y="5432"/>
                  </a:cubicBezTo>
                  <a:cubicBezTo>
                    <a:pt x="33550" y="5428"/>
                    <a:pt x="33563" y="5428"/>
                    <a:pt x="33577" y="5424"/>
                  </a:cubicBezTo>
                  <a:cubicBezTo>
                    <a:pt x="33588" y="5421"/>
                    <a:pt x="33602" y="5418"/>
                    <a:pt x="33595" y="5411"/>
                  </a:cubicBezTo>
                  <a:cubicBezTo>
                    <a:pt x="33593" y="5405"/>
                    <a:pt x="33588" y="5404"/>
                    <a:pt x="33581" y="5404"/>
                  </a:cubicBezTo>
                  <a:cubicBezTo>
                    <a:pt x="33574" y="5404"/>
                    <a:pt x="33567" y="5405"/>
                    <a:pt x="33560" y="5407"/>
                  </a:cubicBezTo>
                  <a:cubicBezTo>
                    <a:pt x="33571" y="5365"/>
                    <a:pt x="33571" y="5365"/>
                    <a:pt x="33532" y="5362"/>
                  </a:cubicBezTo>
                  <a:cubicBezTo>
                    <a:pt x="33522" y="5353"/>
                    <a:pt x="33509" y="5351"/>
                    <a:pt x="33495" y="5351"/>
                  </a:cubicBezTo>
                  <a:cubicBezTo>
                    <a:pt x="33485" y="5351"/>
                    <a:pt x="33475" y="5352"/>
                    <a:pt x="33465" y="5352"/>
                  </a:cubicBezTo>
                  <a:cubicBezTo>
                    <a:pt x="33451" y="5352"/>
                    <a:pt x="33437" y="5350"/>
                    <a:pt x="33425" y="5341"/>
                  </a:cubicBezTo>
                  <a:cubicBezTo>
                    <a:pt x="33411" y="5314"/>
                    <a:pt x="33363" y="5314"/>
                    <a:pt x="33328" y="5299"/>
                  </a:cubicBezTo>
                  <a:cubicBezTo>
                    <a:pt x="33286" y="5282"/>
                    <a:pt x="33283" y="5272"/>
                    <a:pt x="33328" y="5261"/>
                  </a:cubicBezTo>
                  <a:cubicBezTo>
                    <a:pt x="33331" y="5282"/>
                    <a:pt x="33359" y="5289"/>
                    <a:pt x="33383" y="5293"/>
                  </a:cubicBezTo>
                  <a:cubicBezTo>
                    <a:pt x="33387" y="5293"/>
                    <a:pt x="33391" y="5294"/>
                    <a:pt x="33394" y="5294"/>
                  </a:cubicBezTo>
                  <a:cubicBezTo>
                    <a:pt x="33411" y="5294"/>
                    <a:pt x="33427" y="5288"/>
                    <a:pt x="33435" y="5279"/>
                  </a:cubicBezTo>
                  <a:cubicBezTo>
                    <a:pt x="33438" y="5269"/>
                    <a:pt x="33443" y="5251"/>
                    <a:pt x="33435" y="5245"/>
                  </a:cubicBezTo>
                  <a:cubicBezTo>
                    <a:pt x="33429" y="5240"/>
                    <a:pt x="33419" y="5236"/>
                    <a:pt x="33408" y="5236"/>
                  </a:cubicBezTo>
                  <a:cubicBezTo>
                    <a:pt x="33400" y="5236"/>
                    <a:pt x="33391" y="5238"/>
                    <a:pt x="33383" y="5245"/>
                  </a:cubicBezTo>
                  <a:lnTo>
                    <a:pt x="33369" y="5245"/>
                  </a:lnTo>
                  <a:cubicBezTo>
                    <a:pt x="33372" y="5232"/>
                    <a:pt x="33379" y="5219"/>
                    <a:pt x="33400" y="5219"/>
                  </a:cubicBezTo>
                  <a:cubicBezTo>
                    <a:pt x="33402" y="5219"/>
                    <a:pt x="33405" y="5219"/>
                    <a:pt x="33408" y="5220"/>
                  </a:cubicBezTo>
                  <a:cubicBezTo>
                    <a:pt x="33413" y="5222"/>
                    <a:pt x="33419" y="5223"/>
                    <a:pt x="33424" y="5223"/>
                  </a:cubicBezTo>
                  <a:cubicBezTo>
                    <a:pt x="33429" y="5223"/>
                    <a:pt x="33432" y="5222"/>
                    <a:pt x="33428" y="5216"/>
                  </a:cubicBezTo>
                  <a:cubicBezTo>
                    <a:pt x="33401" y="5182"/>
                    <a:pt x="33446" y="5185"/>
                    <a:pt x="33473" y="5175"/>
                  </a:cubicBezTo>
                  <a:cubicBezTo>
                    <a:pt x="33508" y="5161"/>
                    <a:pt x="33550" y="5147"/>
                    <a:pt x="33560" y="5115"/>
                  </a:cubicBezTo>
                  <a:lnTo>
                    <a:pt x="33588" y="5115"/>
                  </a:lnTo>
                  <a:cubicBezTo>
                    <a:pt x="33593" y="5122"/>
                    <a:pt x="33602" y="5123"/>
                    <a:pt x="33611" y="5123"/>
                  </a:cubicBezTo>
                  <a:cubicBezTo>
                    <a:pt x="33617" y="5123"/>
                    <a:pt x="33622" y="5123"/>
                    <a:pt x="33628" y="5123"/>
                  </a:cubicBezTo>
                  <a:cubicBezTo>
                    <a:pt x="33639" y="5123"/>
                    <a:pt x="33650" y="5124"/>
                    <a:pt x="33657" y="5133"/>
                  </a:cubicBezTo>
                  <a:cubicBezTo>
                    <a:pt x="33652" y="5147"/>
                    <a:pt x="33659" y="5160"/>
                    <a:pt x="33678" y="5160"/>
                  </a:cubicBezTo>
                  <a:cubicBezTo>
                    <a:pt x="33683" y="5160"/>
                    <a:pt x="33689" y="5159"/>
                    <a:pt x="33696" y="5157"/>
                  </a:cubicBezTo>
                  <a:cubicBezTo>
                    <a:pt x="33716" y="5147"/>
                    <a:pt x="33747" y="5147"/>
                    <a:pt x="33761" y="5133"/>
                  </a:cubicBezTo>
                  <a:cubicBezTo>
                    <a:pt x="33768" y="5123"/>
                    <a:pt x="33771" y="5112"/>
                    <a:pt x="33761" y="5102"/>
                  </a:cubicBezTo>
                  <a:cubicBezTo>
                    <a:pt x="33759" y="5093"/>
                    <a:pt x="33758" y="5084"/>
                    <a:pt x="33774" y="5084"/>
                  </a:cubicBezTo>
                  <a:cubicBezTo>
                    <a:pt x="33776" y="5084"/>
                    <a:pt x="33779" y="5084"/>
                    <a:pt x="33782" y="5085"/>
                  </a:cubicBezTo>
                  <a:cubicBezTo>
                    <a:pt x="33803" y="5085"/>
                    <a:pt x="33824" y="5081"/>
                    <a:pt x="33845" y="5081"/>
                  </a:cubicBezTo>
                  <a:cubicBezTo>
                    <a:pt x="33851" y="5085"/>
                    <a:pt x="33862" y="5085"/>
                    <a:pt x="33869" y="5088"/>
                  </a:cubicBezTo>
                  <a:cubicBezTo>
                    <a:pt x="33907" y="5088"/>
                    <a:pt x="33943" y="5112"/>
                    <a:pt x="33979" y="5112"/>
                  </a:cubicBezTo>
                  <a:cubicBezTo>
                    <a:pt x="33989" y="5112"/>
                    <a:pt x="33998" y="5110"/>
                    <a:pt x="34008" y="5105"/>
                  </a:cubicBezTo>
                  <a:cubicBezTo>
                    <a:pt x="34050" y="5085"/>
                    <a:pt x="34098" y="5070"/>
                    <a:pt x="34139" y="5064"/>
                  </a:cubicBezTo>
                  <a:cubicBezTo>
                    <a:pt x="34170" y="5058"/>
                    <a:pt x="34155" y="5030"/>
                    <a:pt x="34179" y="5030"/>
                  </a:cubicBezTo>
                  <a:cubicBezTo>
                    <a:pt x="34183" y="5030"/>
                    <a:pt x="34187" y="5031"/>
                    <a:pt x="34192" y="5032"/>
                  </a:cubicBezTo>
                  <a:cubicBezTo>
                    <a:pt x="34216" y="5053"/>
                    <a:pt x="34164" y="5060"/>
                    <a:pt x="34171" y="5078"/>
                  </a:cubicBezTo>
                  <a:cubicBezTo>
                    <a:pt x="34129" y="5102"/>
                    <a:pt x="34184" y="5099"/>
                    <a:pt x="34195" y="5105"/>
                  </a:cubicBezTo>
                  <a:cubicBezTo>
                    <a:pt x="34207" y="5107"/>
                    <a:pt x="34219" y="5107"/>
                    <a:pt x="34231" y="5107"/>
                  </a:cubicBezTo>
                  <a:cubicBezTo>
                    <a:pt x="34244" y="5107"/>
                    <a:pt x="34256" y="5107"/>
                    <a:pt x="34268" y="5109"/>
                  </a:cubicBezTo>
                  <a:cubicBezTo>
                    <a:pt x="34276" y="5110"/>
                    <a:pt x="34283" y="5111"/>
                    <a:pt x="34291" y="5111"/>
                  </a:cubicBezTo>
                  <a:cubicBezTo>
                    <a:pt x="34324" y="5111"/>
                    <a:pt x="34354" y="5101"/>
                    <a:pt x="34383" y="5095"/>
                  </a:cubicBezTo>
                  <a:cubicBezTo>
                    <a:pt x="34442" y="5081"/>
                    <a:pt x="34400" y="5053"/>
                    <a:pt x="34400" y="5032"/>
                  </a:cubicBezTo>
                  <a:cubicBezTo>
                    <a:pt x="34400" y="5029"/>
                    <a:pt x="34396" y="5022"/>
                    <a:pt x="34410" y="5019"/>
                  </a:cubicBezTo>
                  <a:cubicBezTo>
                    <a:pt x="34428" y="5032"/>
                    <a:pt x="34428" y="5057"/>
                    <a:pt x="34469" y="5057"/>
                  </a:cubicBezTo>
                  <a:cubicBezTo>
                    <a:pt x="34480" y="5059"/>
                    <a:pt x="34491" y="5064"/>
                    <a:pt x="34502" y="5064"/>
                  </a:cubicBezTo>
                  <a:cubicBezTo>
                    <a:pt x="34508" y="5064"/>
                    <a:pt x="34515" y="5062"/>
                    <a:pt x="34521" y="5057"/>
                  </a:cubicBezTo>
                  <a:cubicBezTo>
                    <a:pt x="34552" y="5060"/>
                    <a:pt x="34583" y="5064"/>
                    <a:pt x="34615" y="5067"/>
                  </a:cubicBezTo>
                  <a:cubicBezTo>
                    <a:pt x="34618" y="5085"/>
                    <a:pt x="34601" y="5109"/>
                    <a:pt x="34653" y="5109"/>
                  </a:cubicBezTo>
                  <a:cubicBezTo>
                    <a:pt x="34660" y="5115"/>
                    <a:pt x="34671" y="5115"/>
                    <a:pt x="34684" y="5115"/>
                  </a:cubicBezTo>
                  <a:cubicBezTo>
                    <a:pt x="34702" y="5126"/>
                    <a:pt x="34718" y="5130"/>
                    <a:pt x="34731" y="5130"/>
                  </a:cubicBezTo>
                  <a:cubicBezTo>
                    <a:pt x="34758" y="5130"/>
                    <a:pt x="34775" y="5112"/>
                    <a:pt x="34791" y="5091"/>
                  </a:cubicBezTo>
                  <a:cubicBezTo>
                    <a:pt x="34809" y="5088"/>
                    <a:pt x="34826" y="5085"/>
                    <a:pt x="34844" y="5081"/>
                  </a:cubicBezTo>
                  <a:cubicBezTo>
                    <a:pt x="34958" y="5078"/>
                    <a:pt x="35041" y="5046"/>
                    <a:pt x="35062" y="5001"/>
                  </a:cubicBezTo>
                  <a:cubicBezTo>
                    <a:pt x="35100" y="5008"/>
                    <a:pt x="35132" y="5026"/>
                    <a:pt x="35156" y="5046"/>
                  </a:cubicBezTo>
                  <a:cubicBezTo>
                    <a:pt x="35177" y="5032"/>
                    <a:pt x="35166" y="5022"/>
                    <a:pt x="35159" y="5008"/>
                  </a:cubicBezTo>
                  <a:cubicBezTo>
                    <a:pt x="35149" y="4995"/>
                    <a:pt x="35159" y="4991"/>
                    <a:pt x="35187" y="4991"/>
                  </a:cubicBezTo>
                  <a:cubicBezTo>
                    <a:pt x="35194" y="4991"/>
                    <a:pt x="35200" y="4991"/>
                    <a:pt x="35207" y="4991"/>
                  </a:cubicBezTo>
                  <a:cubicBezTo>
                    <a:pt x="35247" y="4991"/>
                    <a:pt x="35287" y="4988"/>
                    <a:pt x="35281" y="4946"/>
                  </a:cubicBezTo>
                  <a:cubicBezTo>
                    <a:pt x="35278" y="4925"/>
                    <a:pt x="35312" y="4936"/>
                    <a:pt x="35323" y="4921"/>
                  </a:cubicBezTo>
                  <a:cubicBezTo>
                    <a:pt x="35306" y="4912"/>
                    <a:pt x="35291" y="4898"/>
                    <a:pt x="35270" y="4898"/>
                  </a:cubicBezTo>
                  <a:cubicBezTo>
                    <a:pt x="35261" y="4898"/>
                    <a:pt x="35251" y="4901"/>
                    <a:pt x="35239" y="4907"/>
                  </a:cubicBezTo>
                  <a:cubicBezTo>
                    <a:pt x="35232" y="4910"/>
                    <a:pt x="35225" y="4912"/>
                    <a:pt x="35218" y="4912"/>
                  </a:cubicBezTo>
                  <a:cubicBezTo>
                    <a:pt x="35209" y="4912"/>
                    <a:pt x="35202" y="4909"/>
                    <a:pt x="35198" y="4901"/>
                  </a:cubicBezTo>
                  <a:cubicBezTo>
                    <a:pt x="35193" y="4894"/>
                    <a:pt x="35187" y="4890"/>
                    <a:pt x="35182" y="4890"/>
                  </a:cubicBezTo>
                  <a:cubicBezTo>
                    <a:pt x="35179" y="4890"/>
                    <a:pt x="35176" y="4891"/>
                    <a:pt x="35174" y="4894"/>
                  </a:cubicBezTo>
                  <a:cubicBezTo>
                    <a:pt x="35163" y="4910"/>
                    <a:pt x="35145" y="4915"/>
                    <a:pt x="35127" y="4915"/>
                  </a:cubicBezTo>
                  <a:cubicBezTo>
                    <a:pt x="35115" y="4915"/>
                    <a:pt x="35103" y="4913"/>
                    <a:pt x="35094" y="4911"/>
                  </a:cubicBezTo>
                  <a:cubicBezTo>
                    <a:pt x="35007" y="4894"/>
                    <a:pt x="34921" y="4883"/>
                    <a:pt x="34830" y="4873"/>
                  </a:cubicBezTo>
                  <a:cubicBezTo>
                    <a:pt x="34820" y="4873"/>
                    <a:pt x="34799" y="4873"/>
                    <a:pt x="34799" y="4859"/>
                  </a:cubicBezTo>
                  <a:cubicBezTo>
                    <a:pt x="34795" y="4838"/>
                    <a:pt x="34793" y="4828"/>
                    <a:pt x="34783" y="4828"/>
                  </a:cubicBezTo>
                  <a:cubicBezTo>
                    <a:pt x="34774" y="4828"/>
                    <a:pt x="34761" y="4834"/>
                    <a:pt x="34736" y="4845"/>
                  </a:cubicBezTo>
                  <a:lnTo>
                    <a:pt x="34722" y="4845"/>
                  </a:lnTo>
                  <a:cubicBezTo>
                    <a:pt x="34716" y="4845"/>
                    <a:pt x="34712" y="4842"/>
                    <a:pt x="34708" y="4842"/>
                  </a:cubicBezTo>
                  <a:cubicBezTo>
                    <a:pt x="34686" y="4835"/>
                    <a:pt x="34669" y="4817"/>
                    <a:pt x="34642" y="4817"/>
                  </a:cubicBezTo>
                  <a:cubicBezTo>
                    <a:pt x="34640" y="4817"/>
                    <a:pt x="34638" y="4817"/>
                    <a:pt x="34636" y="4817"/>
                  </a:cubicBezTo>
                  <a:cubicBezTo>
                    <a:pt x="34627" y="4819"/>
                    <a:pt x="34619" y="4820"/>
                    <a:pt x="34612" y="4820"/>
                  </a:cubicBezTo>
                  <a:cubicBezTo>
                    <a:pt x="34604" y="4820"/>
                    <a:pt x="34597" y="4819"/>
                    <a:pt x="34591" y="4817"/>
                  </a:cubicBezTo>
                  <a:cubicBezTo>
                    <a:pt x="34580" y="4814"/>
                    <a:pt x="34567" y="4814"/>
                    <a:pt x="34556" y="4811"/>
                  </a:cubicBezTo>
                  <a:cubicBezTo>
                    <a:pt x="34535" y="4803"/>
                    <a:pt x="34521" y="4793"/>
                    <a:pt x="34508" y="4787"/>
                  </a:cubicBezTo>
                  <a:cubicBezTo>
                    <a:pt x="34455" y="4752"/>
                    <a:pt x="34389" y="4755"/>
                    <a:pt x="34330" y="4741"/>
                  </a:cubicBezTo>
                  <a:cubicBezTo>
                    <a:pt x="34292" y="4741"/>
                    <a:pt x="34258" y="4734"/>
                    <a:pt x="34226" y="4720"/>
                  </a:cubicBezTo>
                  <a:cubicBezTo>
                    <a:pt x="34201" y="4712"/>
                    <a:pt x="34176" y="4708"/>
                    <a:pt x="34150" y="4708"/>
                  </a:cubicBezTo>
                  <a:cubicBezTo>
                    <a:pt x="34130" y="4708"/>
                    <a:pt x="34109" y="4711"/>
                    <a:pt x="34088" y="4717"/>
                  </a:cubicBezTo>
                  <a:cubicBezTo>
                    <a:pt x="34070" y="4720"/>
                    <a:pt x="34050" y="4724"/>
                    <a:pt x="34032" y="4727"/>
                  </a:cubicBezTo>
                  <a:cubicBezTo>
                    <a:pt x="33980" y="4720"/>
                    <a:pt x="33928" y="4713"/>
                    <a:pt x="33872" y="4707"/>
                  </a:cubicBezTo>
                  <a:cubicBezTo>
                    <a:pt x="33907" y="4675"/>
                    <a:pt x="33855" y="4675"/>
                    <a:pt x="33831" y="4665"/>
                  </a:cubicBezTo>
                  <a:cubicBezTo>
                    <a:pt x="33827" y="4644"/>
                    <a:pt x="33862" y="4651"/>
                    <a:pt x="33872" y="4641"/>
                  </a:cubicBezTo>
                  <a:cubicBezTo>
                    <a:pt x="33886" y="4633"/>
                    <a:pt x="33901" y="4630"/>
                    <a:pt x="33914" y="4623"/>
                  </a:cubicBezTo>
                  <a:cubicBezTo>
                    <a:pt x="33955" y="4623"/>
                    <a:pt x="33980" y="4606"/>
                    <a:pt x="34008" y="4588"/>
                  </a:cubicBezTo>
                  <a:cubicBezTo>
                    <a:pt x="34012" y="4589"/>
                    <a:pt x="34016" y="4589"/>
                    <a:pt x="34020" y="4589"/>
                  </a:cubicBezTo>
                  <a:cubicBezTo>
                    <a:pt x="34088" y="4589"/>
                    <a:pt x="34123" y="4562"/>
                    <a:pt x="34143" y="4523"/>
                  </a:cubicBezTo>
                  <a:cubicBezTo>
                    <a:pt x="34192" y="4508"/>
                    <a:pt x="34188" y="4463"/>
                    <a:pt x="34240" y="4453"/>
                  </a:cubicBezTo>
                  <a:cubicBezTo>
                    <a:pt x="34247" y="4449"/>
                    <a:pt x="34237" y="4436"/>
                    <a:pt x="34229" y="4436"/>
                  </a:cubicBezTo>
                  <a:cubicBezTo>
                    <a:pt x="34177" y="4433"/>
                    <a:pt x="34148" y="4394"/>
                    <a:pt x="34094" y="4394"/>
                  </a:cubicBezTo>
                  <a:cubicBezTo>
                    <a:pt x="34092" y="4394"/>
                    <a:pt x="34090" y="4394"/>
                    <a:pt x="34088" y="4394"/>
                  </a:cubicBezTo>
                  <a:cubicBezTo>
                    <a:pt x="34080" y="4391"/>
                    <a:pt x="34060" y="4391"/>
                    <a:pt x="34067" y="4380"/>
                  </a:cubicBezTo>
                  <a:cubicBezTo>
                    <a:pt x="34091" y="4353"/>
                    <a:pt x="34070" y="4335"/>
                    <a:pt x="34025" y="4324"/>
                  </a:cubicBezTo>
                  <a:cubicBezTo>
                    <a:pt x="34015" y="4324"/>
                    <a:pt x="34008" y="4314"/>
                    <a:pt x="33997" y="4308"/>
                  </a:cubicBezTo>
                  <a:cubicBezTo>
                    <a:pt x="34029" y="4300"/>
                    <a:pt x="34056" y="4290"/>
                    <a:pt x="34088" y="4279"/>
                  </a:cubicBezTo>
                  <a:cubicBezTo>
                    <a:pt x="34122" y="4273"/>
                    <a:pt x="34167" y="4273"/>
                    <a:pt x="34178" y="4252"/>
                  </a:cubicBezTo>
                  <a:cubicBezTo>
                    <a:pt x="34186" y="4236"/>
                    <a:pt x="34198" y="4233"/>
                    <a:pt x="34210" y="4233"/>
                  </a:cubicBezTo>
                  <a:cubicBezTo>
                    <a:pt x="34220" y="4233"/>
                    <a:pt x="34230" y="4235"/>
                    <a:pt x="34240" y="4235"/>
                  </a:cubicBezTo>
                  <a:cubicBezTo>
                    <a:pt x="34251" y="4237"/>
                    <a:pt x="34260" y="4242"/>
                    <a:pt x="34273" y="4242"/>
                  </a:cubicBezTo>
                  <a:cubicBezTo>
                    <a:pt x="34277" y="4242"/>
                    <a:pt x="34281" y="4242"/>
                    <a:pt x="34285" y="4241"/>
                  </a:cubicBezTo>
                  <a:cubicBezTo>
                    <a:pt x="34393" y="4235"/>
                    <a:pt x="34508" y="4241"/>
                    <a:pt x="34615" y="4217"/>
                  </a:cubicBezTo>
                  <a:lnTo>
                    <a:pt x="34615" y="4217"/>
                  </a:lnTo>
                  <a:cubicBezTo>
                    <a:pt x="34618" y="4231"/>
                    <a:pt x="34587" y="4231"/>
                    <a:pt x="34583" y="4255"/>
                  </a:cubicBezTo>
                  <a:cubicBezTo>
                    <a:pt x="34589" y="4248"/>
                    <a:pt x="34596" y="4247"/>
                    <a:pt x="34603" y="4247"/>
                  </a:cubicBezTo>
                  <a:cubicBezTo>
                    <a:pt x="34609" y="4247"/>
                    <a:pt x="34614" y="4248"/>
                    <a:pt x="34619" y="4248"/>
                  </a:cubicBezTo>
                  <a:cubicBezTo>
                    <a:pt x="34627" y="4248"/>
                    <a:pt x="34633" y="4246"/>
                    <a:pt x="34636" y="4235"/>
                  </a:cubicBezTo>
                  <a:cubicBezTo>
                    <a:pt x="34639" y="4228"/>
                    <a:pt x="34657" y="4225"/>
                    <a:pt x="34674" y="4225"/>
                  </a:cubicBezTo>
                  <a:cubicBezTo>
                    <a:pt x="34687" y="4225"/>
                    <a:pt x="34699" y="4226"/>
                    <a:pt x="34712" y="4226"/>
                  </a:cubicBezTo>
                  <a:cubicBezTo>
                    <a:pt x="34760" y="4226"/>
                    <a:pt x="34807" y="4219"/>
                    <a:pt x="34851" y="4200"/>
                  </a:cubicBezTo>
                  <a:cubicBezTo>
                    <a:pt x="34871" y="4192"/>
                    <a:pt x="34903" y="4181"/>
                    <a:pt x="34924" y="4181"/>
                  </a:cubicBezTo>
                  <a:cubicBezTo>
                    <a:pt x="34931" y="4181"/>
                    <a:pt x="34938" y="4182"/>
                    <a:pt x="34941" y="4186"/>
                  </a:cubicBezTo>
                  <a:cubicBezTo>
                    <a:pt x="34957" y="4200"/>
                    <a:pt x="34971" y="4205"/>
                    <a:pt x="34984" y="4205"/>
                  </a:cubicBezTo>
                  <a:cubicBezTo>
                    <a:pt x="35003" y="4205"/>
                    <a:pt x="35021" y="4195"/>
                    <a:pt x="35041" y="4190"/>
                  </a:cubicBezTo>
                  <a:cubicBezTo>
                    <a:pt x="35049" y="4188"/>
                    <a:pt x="35056" y="4187"/>
                    <a:pt x="35062" y="4187"/>
                  </a:cubicBezTo>
                  <a:cubicBezTo>
                    <a:pt x="35069" y="4187"/>
                    <a:pt x="35076" y="4189"/>
                    <a:pt x="35083" y="4196"/>
                  </a:cubicBezTo>
                  <a:cubicBezTo>
                    <a:pt x="35085" y="4200"/>
                    <a:pt x="35089" y="4202"/>
                    <a:pt x="35094" y="4202"/>
                  </a:cubicBezTo>
                  <a:cubicBezTo>
                    <a:pt x="35099" y="4202"/>
                    <a:pt x="35104" y="4200"/>
                    <a:pt x="35108" y="4196"/>
                  </a:cubicBezTo>
                  <a:cubicBezTo>
                    <a:pt x="35115" y="4190"/>
                    <a:pt x="35111" y="4183"/>
                    <a:pt x="35097" y="4179"/>
                  </a:cubicBezTo>
                  <a:cubicBezTo>
                    <a:pt x="35066" y="4172"/>
                    <a:pt x="35059" y="4158"/>
                    <a:pt x="35062" y="4141"/>
                  </a:cubicBezTo>
                  <a:cubicBezTo>
                    <a:pt x="35090" y="4134"/>
                    <a:pt x="35104" y="4120"/>
                    <a:pt x="35129" y="4113"/>
                  </a:cubicBezTo>
                  <a:cubicBezTo>
                    <a:pt x="35170" y="4106"/>
                    <a:pt x="35215" y="4106"/>
                    <a:pt x="35249" y="4085"/>
                  </a:cubicBezTo>
                  <a:cubicBezTo>
                    <a:pt x="35257" y="4082"/>
                    <a:pt x="35260" y="4082"/>
                    <a:pt x="35264" y="4079"/>
                  </a:cubicBezTo>
                  <a:cubicBezTo>
                    <a:pt x="35289" y="4079"/>
                    <a:pt x="35303" y="4058"/>
                    <a:pt x="35328" y="4058"/>
                  </a:cubicBezTo>
                  <a:cubicBezTo>
                    <a:pt x="35334" y="4058"/>
                    <a:pt x="35340" y="4059"/>
                    <a:pt x="35347" y="4061"/>
                  </a:cubicBezTo>
                  <a:cubicBezTo>
                    <a:pt x="35372" y="4059"/>
                    <a:pt x="35398" y="4042"/>
                    <a:pt x="35425" y="4042"/>
                  </a:cubicBezTo>
                  <a:cubicBezTo>
                    <a:pt x="35439" y="4042"/>
                    <a:pt x="35454" y="4047"/>
                    <a:pt x="35468" y="4061"/>
                  </a:cubicBezTo>
                  <a:lnTo>
                    <a:pt x="35475" y="4061"/>
                  </a:lnTo>
                  <a:cubicBezTo>
                    <a:pt x="35484" y="4056"/>
                    <a:pt x="35491" y="4054"/>
                    <a:pt x="35498" y="4054"/>
                  </a:cubicBezTo>
                  <a:cubicBezTo>
                    <a:pt x="35514" y="4054"/>
                    <a:pt x="35528" y="4064"/>
                    <a:pt x="35545" y="4071"/>
                  </a:cubicBezTo>
                  <a:cubicBezTo>
                    <a:pt x="35562" y="4078"/>
                    <a:pt x="35580" y="4082"/>
                    <a:pt x="35597" y="4082"/>
                  </a:cubicBezTo>
                  <a:cubicBezTo>
                    <a:pt x="35638" y="4082"/>
                    <a:pt x="35675" y="4063"/>
                    <a:pt x="35687" y="4033"/>
                  </a:cubicBezTo>
                  <a:cubicBezTo>
                    <a:pt x="35694" y="4012"/>
                    <a:pt x="35691" y="3991"/>
                    <a:pt x="35712" y="3978"/>
                  </a:cubicBezTo>
                  <a:cubicBezTo>
                    <a:pt x="35766" y="3946"/>
                    <a:pt x="35777" y="3926"/>
                    <a:pt x="35728" y="3916"/>
                  </a:cubicBezTo>
                  <a:cubicBezTo>
                    <a:pt x="35697" y="3908"/>
                    <a:pt x="35663" y="3893"/>
                    <a:pt x="35628" y="3893"/>
                  </a:cubicBezTo>
                  <a:cubicBezTo>
                    <a:pt x="35612" y="3893"/>
                    <a:pt x="35596" y="3896"/>
                    <a:pt x="35579" y="3905"/>
                  </a:cubicBezTo>
                  <a:cubicBezTo>
                    <a:pt x="35486" y="3874"/>
                    <a:pt x="35478" y="3881"/>
                    <a:pt x="35462" y="3877"/>
                  </a:cubicBezTo>
                  <a:cubicBezTo>
                    <a:pt x="35433" y="3873"/>
                    <a:pt x="35408" y="3859"/>
                    <a:pt x="35382" y="3859"/>
                  </a:cubicBezTo>
                  <a:cubicBezTo>
                    <a:pt x="35366" y="3859"/>
                    <a:pt x="35351" y="3863"/>
                    <a:pt x="35333" y="3877"/>
                  </a:cubicBezTo>
                  <a:cubicBezTo>
                    <a:pt x="35330" y="3850"/>
                    <a:pt x="35330" y="3842"/>
                    <a:pt x="35315" y="3842"/>
                  </a:cubicBezTo>
                  <a:cubicBezTo>
                    <a:pt x="35309" y="3842"/>
                    <a:pt x="35300" y="3844"/>
                    <a:pt x="35288" y="3846"/>
                  </a:cubicBezTo>
                  <a:cubicBezTo>
                    <a:pt x="35275" y="3848"/>
                    <a:pt x="35263" y="3851"/>
                    <a:pt x="35254" y="3851"/>
                  </a:cubicBezTo>
                  <a:cubicBezTo>
                    <a:pt x="35239" y="3851"/>
                    <a:pt x="35231" y="3845"/>
                    <a:pt x="35236" y="3825"/>
                  </a:cubicBezTo>
                  <a:cubicBezTo>
                    <a:pt x="35239" y="3815"/>
                    <a:pt x="35225" y="3812"/>
                    <a:pt x="35219" y="3804"/>
                  </a:cubicBezTo>
                  <a:cubicBezTo>
                    <a:pt x="35180" y="3780"/>
                    <a:pt x="35135" y="3773"/>
                    <a:pt x="35087" y="3773"/>
                  </a:cubicBezTo>
                  <a:lnTo>
                    <a:pt x="35073" y="3773"/>
                  </a:lnTo>
                  <a:cubicBezTo>
                    <a:pt x="35071" y="3773"/>
                    <a:pt x="35069" y="3774"/>
                    <a:pt x="35067" y="3774"/>
                  </a:cubicBezTo>
                  <a:cubicBezTo>
                    <a:pt x="35040" y="3774"/>
                    <a:pt x="35033" y="3752"/>
                    <a:pt x="35010" y="3746"/>
                  </a:cubicBezTo>
                  <a:cubicBezTo>
                    <a:pt x="34972" y="3732"/>
                    <a:pt x="34937" y="3714"/>
                    <a:pt x="34900" y="3697"/>
                  </a:cubicBezTo>
                  <a:cubicBezTo>
                    <a:pt x="34868" y="3687"/>
                    <a:pt x="34879" y="3679"/>
                    <a:pt x="34903" y="3669"/>
                  </a:cubicBezTo>
                  <a:cubicBezTo>
                    <a:pt x="34934" y="3655"/>
                    <a:pt x="34975" y="3672"/>
                    <a:pt x="35007" y="3645"/>
                  </a:cubicBezTo>
                  <a:cubicBezTo>
                    <a:pt x="34930" y="3634"/>
                    <a:pt x="34861" y="3621"/>
                    <a:pt x="34799" y="3617"/>
                  </a:cubicBezTo>
                  <a:cubicBezTo>
                    <a:pt x="34748" y="3615"/>
                    <a:pt x="34696" y="3615"/>
                    <a:pt x="34645" y="3615"/>
                  </a:cubicBezTo>
                  <a:cubicBezTo>
                    <a:pt x="34568" y="3615"/>
                    <a:pt x="34490" y="3616"/>
                    <a:pt x="34413" y="3621"/>
                  </a:cubicBezTo>
                  <a:cubicBezTo>
                    <a:pt x="34396" y="3623"/>
                    <a:pt x="34378" y="3623"/>
                    <a:pt x="34360" y="3623"/>
                  </a:cubicBezTo>
                  <a:cubicBezTo>
                    <a:pt x="34342" y="3623"/>
                    <a:pt x="34323" y="3623"/>
                    <a:pt x="34306" y="3621"/>
                  </a:cubicBezTo>
                  <a:cubicBezTo>
                    <a:pt x="34285" y="3621"/>
                    <a:pt x="34279" y="3617"/>
                    <a:pt x="34296" y="3603"/>
                  </a:cubicBezTo>
                  <a:cubicBezTo>
                    <a:pt x="34311" y="3601"/>
                    <a:pt x="34323" y="3598"/>
                    <a:pt x="34338" y="3598"/>
                  </a:cubicBezTo>
                  <a:cubicBezTo>
                    <a:pt x="34344" y="3598"/>
                    <a:pt x="34351" y="3599"/>
                    <a:pt x="34358" y="3600"/>
                  </a:cubicBezTo>
                  <a:cubicBezTo>
                    <a:pt x="34361" y="3600"/>
                    <a:pt x="34364" y="3601"/>
                    <a:pt x="34367" y="3601"/>
                  </a:cubicBezTo>
                  <a:cubicBezTo>
                    <a:pt x="34384" y="3601"/>
                    <a:pt x="34389" y="3591"/>
                    <a:pt x="34386" y="3579"/>
                  </a:cubicBezTo>
                  <a:cubicBezTo>
                    <a:pt x="34407" y="3541"/>
                    <a:pt x="34275" y="3562"/>
                    <a:pt x="34320" y="3513"/>
                  </a:cubicBezTo>
                  <a:cubicBezTo>
                    <a:pt x="34313" y="3513"/>
                    <a:pt x="34309" y="3509"/>
                    <a:pt x="34303" y="3509"/>
                  </a:cubicBezTo>
                  <a:cubicBezTo>
                    <a:pt x="34282" y="3509"/>
                    <a:pt x="34264" y="3513"/>
                    <a:pt x="34244" y="3517"/>
                  </a:cubicBezTo>
                  <a:cubicBezTo>
                    <a:pt x="34227" y="3519"/>
                    <a:pt x="34211" y="3521"/>
                    <a:pt x="34195" y="3521"/>
                  </a:cubicBezTo>
                  <a:cubicBezTo>
                    <a:pt x="34167" y="3521"/>
                    <a:pt x="34140" y="3516"/>
                    <a:pt x="34115" y="3503"/>
                  </a:cubicBezTo>
                  <a:cubicBezTo>
                    <a:pt x="34119" y="3499"/>
                    <a:pt x="34122" y="3499"/>
                    <a:pt x="34129" y="3499"/>
                  </a:cubicBezTo>
                  <a:cubicBezTo>
                    <a:pt x="34135" y="3500"/>
                    <a:pt x="34141" y="3500"/>
                    <a:pt x="34146" y="3500"/>
                  </a:cubicBezTo>
                  <a:cubicBezTo>
                    <a:pt x="34166" y="3500"/>
                    <a:pt x="34182" y="3495"/>
                    <a:pt x="34195" y="3478"/>
                  </a:cubicBezTo>
                  <a:cubicBezTo>
                    <a:pt x="34166" y="3476"/>
                    <a:pt x="34143" y="3463"/>
                    <a:pt x="34116" y="3463"/>
                  </a:cubicBezTo>
                  <a:cubicBezTo>
                    <a:pt x="34107" y="3463"/>
                    <a:pt x="34098" y="3464"/>
                    <a:pt x="34088" y="3468"/>
                  </a:cubicBezTo>
                  <a:lnTo>
                    <a:pt x="33980" y="3468"/>
                  </a:lnTo>
                  <a:cubicBezTo>
                    <a:pt x="33970" y="3464"/>
                    <a:pt x="33963" y="3461"/>
                    <a:pt x="33952" y="3458"/>
                  </a:cubicBezTo>
                  <a:cubicBezTo>
                    <a:pt x="33938" y="3443"/>
                    <a:pt x="33893" y="3454"/>
                    <a:pt x="33886" y="3433"/>
                  </a:cubicBezTo>
                  <a:cubicBezTo>
                    <a:pt x="33875" y="3436"/>
                    <a:pt x="33861" y="3441"/>
                    <a:pt x="33849" y="3441"/>
                  </a:cubicBezTo>
                  <a:cubicBezTo>
                    <a:pt x="33847" y="3441"/>
                    <a:pt x="33844" y="3441"/>
                    <a:pt x="33841" y="3440"/>
                  </a:cubicBezTo>
                  <a:cubicBezTo>
                    <a:pt x="33814" y="3428"/>
                    <a:pt x="33787" y="3422"/>
                    <a:pt x="33759" y="3422"/>
                  </a:cubicBezTo>
                  <a:cubicBezTo>
                    <a:pt x="33734" y="3422"/>
                    <a:pt x="33708" y="3427"/>
                    <a:pt x="33682" y="3433"/>
                  </a:cubicBezTo>
                  <a:cubicBezTo>
                    <a:pt x="33542" y="3433"/>
                    <a:pt x="33408" y="3416"/>
                    <a:pt x="33269" y="3416"/>
                  </a:cubicBezTo>
                  <a:cubicBezTo>
                    <a:pt x="33182" y="3416"/>
                    <a:pt x="33092" y="3413"/>
                    <a:pt x="33009" y="3402"/>
                  </a:cubicBezTo>
                  <a:cubicBezTo>
                    <a:pt x="32828" y="3378"/>
                    <a:pt x="32647" y="3367"/>
                    <a:pt x="32464" y="3367"/>
                  </a:cubicBezTo>
                  <a:cubicBezTo>
                    <a:pt x="32415" y="3364"/>
                    <a:pt x="32363" y="3364"/>
                    <a:pt x="32314" y="3364"/>
                  </a:cubicBezTo>
                  <a:cubicBezTo>
                    <a:pt x="32304" y="3360"/>
                    <a:pt x="32290" y="3364"/>
                    <a:pt x="32277" y="3357"/>
                  </a:cubicBezTo>
                  <a:cubicBezTo>
                    <a:pt x="32227" y="3328"/>
                    <a:pt x="32165" y="3325"/>
                    <a:pt x="32104" y="3325"/>
                  </a:cubicBezTo>
                  <a:cubicBezTo>
                    <a:pt x="32092" y="3325"/>
                    <a:pt x="32080" y="3325"/>
                    <a:pt x="32069" y="3325"/>
                  </a:cubicBezTo>
                  <a:cubicBezTo>
                    <a:pt x="32037" y="3328"/>
                    <a:pt x="32005" y="3332"/>
                    <a:pt x="31975" y="3332"/>
                  </a:cubicBezTo>
                  <a:cubicBezTo>
                    <a:pt x="31962" y="3332"/>
                    <a:pt x="31949" y="3331"/>
                    <a:pt x="31936" y="3329"/>
                  </a:cubicBezTo>
                  <a:cubicBezTo>
                    <a:pt x="31801" y="3312"/>
                    <a:pt x="31659" y="3319"/>
                    <a:pt x="31523" y="3304"/>
                  </a:cubicBezTo>
                  <a:cubicBezTo>
                    <a:pt x="31482" y="3301"/>
                    <a:pt x="31437" y="3301"/>
                    <a:pt x="31395" y="3301"/>
                  </a:cubicBezTo>
                  <a:cubicBezTo>
                    <a:pt x="31375" y="3303"/>
                    <a:pt x="31355" y="3304"/>
                    <a:pt x="31336" y="3304"/>
                  </a:cubicBezTo>
                  <a:cubicBezTo>
                    <a:pt x="31274" y="3304"/>
                    <a:pt x="31213" y="3296"/>
                    <a:pt x="31153" y="3291"/>
                  </a:cubicBezTo>
                  <a:cubicBezTo>
                    <a:pt x="31145" y="3288"/>
                    <a:pt x="31139" y="3280"/>
                    <a:pt x="31132" y="3280"/>
                  </a:cubicBezTo>
                  <a:cubicBezTo>
                    <a:pt x="31090" y="3274"/>
                    <a:pt x="31041" y="3277"/>
                    <a:pt x="31038" y="3235"/>
                  </a:cubicBezTo>
                  <a:cubicBezTo>
                    <a:pt x="31036" y="3222"/>
                    <a:pt x="31025" y="3211"/>
                    <a:pt x="31007" y="3211"/>
                  </a:cubicBezTo>
                  <a:cubicBezTo>
                    <a:pt x="30998" y="3211"/>
                    <a:pt x="30988" y="3214"/>
                    <a:pt x="30975" y="3221"/>
                  </a:cubicBezTo>
                  <a:cubicBezTo>
                    <a:pt x="30959" y="3232"/>
                    <a:pt x="30940" y="3237"/>
                    <a:pt x="30917" y="3237"/>
                  </a:cubicBezTo>
                  <a:cubicBezTo>
                    <a:pt x="30910" y="3237"/>
                    <a:pt x="30903" y="3236"/>
                    <a:pt x="30895" y="3235"/>
                  </a:cubicBezTo>
                  <a:lnTo>
                    <a:pt x="30895" y="3221"/>
                  </a:lnTo>
                  <a:cubicBezTo>
                    <a:pt x="30914" y="3194"/>
                    <a:pt x="30968" y="3175"/>
                    <a:pt x="31017" y="3175"/>
                  </a:cubicBezTo>
                  <a:cubicBezTo>
                    <a:pt x="31042" y="3175"/>
                    <a:pt x="31066" y="3180"/>
                    <a:pt x="31083" y="3190"/>
                  </a:cubicBezTo>
                  <a:cubicBezTo>
                    <a:pt x="31107" y="3200"/>
                    <a:pt x="31132" y="3200"/>
                    <a:pt x="31159" y="3205"/>
                  </a:cubicBezTo>
                  <a:cubicBezTo>
                    <a:pt x="31142" y="3211"/>
                    <a:pt x="31142" y="3225"/>
                    <a:pt x="31118" y="3225"/>
                  </a:cubicBezTo>
                  <a:cubicBezTo>
                    <a:pt x="31114" y="3225"/>
                    <a:pt x="31108" y="3223"/>
                    <a:pt x="31103" y="3223"/>
                  </a:cubicBezTo>
                  <a:cubicBezTo>
                    <a:pt x="31099" y="3223"/>
                    <a:pt x="31097" y="3224"/>
                    <a:pt x="31097" y="3229"/>
                  </a:cubicBezTo>
                  <a:cubicBezTo>
                    <a:pt x="31097" y="3234"/>
                    <a:pt x="31104" y="3243"/>
                    <a:pt x="31111" y="3243"/>
                  </a:cubicBezTo>
                  <a:cubicBezTo>
                    <a:pt x="31112" y="3243"/>
                    <a:pt x="31113" y="3243"/>
                    <a:pt x="31114" y="3242"/>
                  </a:cubicBezTo>
                  <a:cubicBezTo>
                    <a:pt x="31130" y="3242"/>
                    <a:pt x="31146" y="3243"/>
                    <a:pt x="31161" y="3243"/>
                  </a:cubicBezTo>
                  <a:cubicBezTo>
                    <a:pt x="31197" y="3243"/>
                    <a:pt x="31231" y="3239"/>
                    <a:pt x="31253" y="3215"/>
                  </a:cubicBezTo>
                  <a:cubicBezTo>
                    <a:pt x="31266" y="3204"/>
                    <a:pt x="31273" y="3198"/>
                    <a:pt x="31288" y="3198"/>
                  </a:cubicBezTo>
                  <a:cubicBezTo>
                    <a:pt x="31294" y="3198"/>
                    <a:pt x="31300" y="3199"/>
                    <a:pt x="31308" y="3200"/>
                  </a:cubicBezTo>
                  <a:cubicBezTo>
                    <a:pt x="31312" y="3201"/>
                    <a:pt x="31315" y="3202"/>
                    <a:pt x="31319" y="3202"/>
                  </a:cubicBezTo>
                  <a:cubicBezTo>
                    <a:pt x="31332" y="3202"/>
                    <a:pt x="31345" y="3195"/>
                    <a:pt x="31353" y="3187"/>
                  </a:cubicBezTo>
                  <a:cubicBezTo>
                    <a:pt x="31363" y="3184"/>
                    <a:pt x="31373" y="3183"/>
                    <a:pt x="31382" y="3183"/>
                  </a:cubicBezTo>
                  <a:cubicBezTo>
                    <a:pt x="31408" y="3183"/>
                    <a:pt x="31431" y="3192"/>
                    <a:pt x="31451" y="3197"/>
                  </a:cubicBezTo>
                  <a:cubicBezTo>
                    <a:pt x="31459" y="3199"/>
                    <a:pt x="31466" y="3200"/>
                    <a:pt x="31473" y="3200"/>
                  </a:cubicBezTo>
                  <a:cubicBezTo>
                    <a:pt x="31505" y="3200"/>
                    <a:pt x="31526" y="3182"/>
                    <a:pt x="31541" y="3173"/>
                  </a:cubicBezTo>
                  <a:cubicBezTo>
                    <a:pt x="31565" y="3159"/>
                    <a:pt x="31510" y="3155"/>
                    <a:pt x="31499" y="3138"/>
                  </a:cubicBezTo>
                  <a:cubicBezTo>
                    <a:pt x="31503" y="3138"/>
                    <a:pt x="31508" y="3138"/>
                    <a:pt x="31512" y="3138"/>
                  </a:cubicBezTo>
                  <a:cubicBezTo>
                    <a:pt x="31572" y="3138"/>
                    <a:pt x="31621" y="3159"/>
                    <a:pt x="31680" y="3163"/>
                  </a:cubicBezTo>
                  <a:cubicBezTo>
                    <a:pt x="31697" y="3173"/>
                    <a:pt x="31711" y="3184"/>
                    <a:pt x="31731" y="3194"/>
                  </a:cubicBezTo>
                  <a:cubicBezTo>
                    <a:pt x="31752" y="3202"/>
                    <a:pt x="31775" y="3218"/>
                    <a:pt x="31793" y="3218"/>
                  </a:cubicBezTo>
                  <a:cubicBezTo>
                    <a:pt x="31797" y="3218"/>
                    <a:pt x="31801" y="3217"/>
                    <a:pt x="31805" y="3215"/>
                  </a:cubicBezTo>
                  <a:cubicBezTo>
                    <a:pt x="31821" y="3206"/>
                    <a:pt x="31837" y="3204"/>
                    <a:pt x="31852" y="3204"/>
                  </a:cubicBezTo>
                  <a:cubicBezTo>
                    <a:pt x="31878" y="3204"/>
                    <a:pt x="31903" y="3211"/>
                    <a:pt x="31928" y="3211"/>
                  </a:cubicBezTo>
                  <a:cubicBezTo>
                    <a:pt x="31931" y="3211"/>
                    <a:pt x="31934" y="3211"/>
                    <a:pt x="31936" y="3211"/>
                  </a:cubicBezTo>
                  <a:lnTo>
                    <a:pt x="31960" y="3211"/>
                  </a:lnTo>
                  <a:cubicBezTo>
                    <a:pt x="31973" y="3217"/>
                    <a:pt x="31986" y="3219"/>
                    <a:pt x="31999" y="3219"/>
                  </a:cubicBezTo>
                  <a:cubicBezTo>
                    <a:pt x="32029" y="3219"/>
                    <a:pt x="32061" y="3208"/>
                    <a:pt x="32091" y="3208"/>
                  </a:cubicBezTo>
                  <a:cubicBezTo>
                    <a:pt x="32103" y="3208"/>
                    <a:pt x="32115" y="3210"/>
                    <a:pt x="32127" y="3215"/>
                  </a:cubicBezTo>
                  <a:cubicBezTo>
                    <a:pt x="32128" y="3215"/>
                    <a:pt x="32129" y="3216"/>
                    <a:pt x="32131" y="3216"/>
                  </a:cubicBezTo>
                  <a:cubicBezTo>
                    <a:pt x="32139" y="3216"/>
                    <a:pt x="32143" y="3196"/>
                    <a:pt x="32134" y="3190"/>
                  </a:cubicBezTo>
                  <a:cubicBezTo>
                    <a:pt x="32117" y="3176"/>
                    <a:pt x="32103" y="3163"/>
                    <a:pt x="32072" y="3159"/>
                  </a:cubicBezTo>
                  <a:lnTo>
                    <a:pt x="32072" y="3142"/>
                  </a:lnTo>
                  <a:cubicBezTo>
                    <a:pt x="32091" y="3131"/>
                    <a:pt x="32119" y="3125"/>
                    <a:pt x="32142" y="3125"/>
                  </a:cubicBezTo>
                  <a:cubicBezTo>
                    <a:pt x="32161" y="3125"/>
                    <a:pt x="32176" y="3129"/>
                    <a:pt x="32183" y="3135"/>
                  </a:cubicBezTo>
                  <a:cubicBezTo>
                    <a:pt x="32207" y="3159"/>
                    <a:pt x="32235" y="3159"/>
                    <a:pt x="32263" y="3170"/>
                  </a:cubicBezTo>
                  <a:cubicBezTo>
                    <a:pt x="32284" y="3173"/>
                    <a:pt x="32304" y="3180"/>
                    <a:pt x="32325" y="3184"/>
                  </a:cubicBezTo>
                  <a:cubicBezTo>
                    <a:pt x="32314" y="3205"/>
                    <a:pt x="32273" y="3200"/>
                    <a:pt x="32256" y="3218"/>
                  </a:cubicBezTo>
                  <a:cubicBezTo>
                    <a:pt x="32269" y="3227"/>
                    <a:pt x="32282" y="3231"/>
                    <a:pt x="32294" y="3231"/>
                  </a:cubicBezTo>
                  <a:cubicBezTo>
                    <a:pt x="32312" y="3231"/>
                    <a:pt x="32329" y="3222"/>
                    <a:pt x="32346" y="3211"/>
                  </a:cubicBezTo>
                  <a:cubicBezTo>
                    <a:pt x="32361" y="3202"/>
                    <a:pt x="32370" y="3185"/>
                    <a:pt x="32394" y="3185"/>
                  </a:cubicBezTo>
                  <a:cubicBezTo>
                    <a:pt x="32399" y="3185"/>
                    <a:pt x="32403" y="3186"/>
                    <a:pt x="32408" y="3187"/>
                  </a:cubicBezTo>
                  <a:cubicBezTo>
                    <a:pt x="32408" y="3208"/>
                    <a:pt x="32388" y="3235"/>
                    <a:pt x="32439" y="3242"/>
                  </a:cubicBezTo>
                  <a:cubicBezTo>
                    <a:pt x="32457" y="3246"/>
                    <a:pt x="32476" y="3249"/>
                    <a:pt x="32493" y="3249"/>
                  </a:cubicBezTo>
                  <a:cubicBezTo>
                    <a:pt x="32525" y="3249"/>
                    <a:pt x="32552" y="3238"/>
                    <a:pt x="32561" y="3205"/>
                  </a:cubicBezTo>
                  <a:cubicBezTo>
                    <a:pt x="32573" y="3216"/>
                    <a:pt x="32581" y="3227"/>
                    <a:pt x="32593" y="3227"/>
                  </a:cubicBezTo>
                  <a:cubicBezTo>
                    <a:pt x="32599" y="3227"/>
                    <a:pt x="32605" y="3225"/>
                    <a:pt x="32613" y="3218"/>
                  </a:cubicBezTo>
                  <a:cubicBezTo>
                    <a:pt x="32625" y="3209"/>
                    <a:pt x="32636" y="3204"/>
                    <a:pt x="32646" y="3204"/>
                  </a:cubicBezTo>
                  <a:cubicBezTo>
                    <a:pt x="32656" y="3204"/>
                    <a:pt x="32667" y="3211"/>
                    <a:pt x="32676" y="3225"/>
                  </a:cubicBezTo>
                  <a:cubicBezTo>
                    <a:pt x="32677" y="3227"/>
                    <a:pt x="32682" y="3227"/>
                    <a:pt x="32687" y="3227"/>
                  </a:cubicBezTo>
                  <a:cubicBezTo>
                    <a:pt x="32694" y="3227"/>
                    <a:pt x="32702" y="3226"/>
                    <a:pt x="32700" y="3221"/>
                  </a:cubicBezTo>
                  <a:cubicBezTo>
                    <a:pt x="32694" y="3206"/>
                    <a:pt x="32699" y="3202"/>
                    <a:pt x="32708" y="3202"/>
                  </a:cubicBezTo>
                  <a:cubicBezTo>
                    <a:pt x="32718" y="3202"/>
                    <a:pt x="32732" y="3207"/>
                    <a:pt x="32741" y="3207"/>
                  </a:cubicBezTo>
                  <a:cubicBezTo>
                    <a:pt x="32744" y="3207"/>
                    <a:pt x="32747" y="3206"/>
                    <a:pt x="32748" y="3205"/>
                  </a:cubicBezTo>
                  <a:lnTo>
                    <a:pt x="32790" y="3205"/>
                  </a:lnTo>
                  <a:cubicBezTo>
                    <a:pt x="32794" y="3219"/>
                    <a:pt x="32808" y="3222"/>
                    <a:pt x="32822" y="3222"/>
                  </a:cubicBezTo>
                  <a:cubicBezTo>
                    <a:pt x="32831" y="3222"/>
                    <a:pt x="32841" y="3221"/>
                    <a:pt x="32849" y="3221"/>
                  </a:cubicBezTo>
                  <a:cubicBezTo>
                    <a:pt x="32873" y="3223"/>
                    <a:pt x="32897" y="3223"/>
                    <a:pt x="32922" y="3223"/>
                  </a:cubicBezTo>
                  <a:cubicBezTo>
                    <a:pt x="32946" y="3223"/>
                    <a:pt x="32970" y="3223"/>
                    <a:pt x="32995" y="3225"/>
                  </a:cubicBezTo>
                  <a:cubicBezTo>
                    <a:pt x="33000" y="3226"/>
                    <a:pt x="33006" y="3226"/>
                    <a:pt x="33011" y="3226"/>
                  </a:cubicBezTo>
                  <a:cubicBezTo>
                    <a:pt x="33043" y="3226"/>
                    <a:pt x="33071" y="3217"/>
                    <a:pt x="33071" y="3194"/>
                  </a:cubicBezTo>
                  <a:cubicBezTo>
                    <a:pt x="33071" y="3172"/>
                    <a:pt x="33047" y="3165"/>
                    <a:pt x="33015" y="3165"/>
                  </a:cubicBezTo>
                  <a:cubicBezTo>
                    <a:pt x="33008" y="3165"/>
                    <a:pt x="33000" y="3166"/>
                    <a:pt x="32991" y="3166"/>
                  </a:cubicBezTo>
                  <a:cubicBezTo>
                    <a:pt x="32988" y="3170"/>
                    <a:pt x="32985" y="3170"/>
                    <a:pt x="32980" y="3170"/>
                  </a:cubicBezTo>
                  <a:cubicBezTo>
                    <a:pt x="32974" y="3142"/>
                    <a:pt x="32918" y="3152"/>
                    <a:pt x="32905" y="3131"/>
                  </a:cubicBezTo>
                  <a:cubicBezTo>
                    <a:pt x="32892" y="3114"/>
                    <a:pt x="32879" y="3108"/>
                    <a:pt x="32865" y="3108"/>
                  </a:cubicBezTo>
                  <a:cubicBezTo>
                    <a:pt x="32847" y="3108"/>
                    <a:pt x="32830" y="3118"/>
                    <a:pt x="32814" y="3128"/>
                  </a:cubicBezTo>
                  <a:cubicBezTo>
                    <a:pt x="32797" y="3140"/>
                    <a:pt x="32780" y="3144"/>
                    <a:pt x="32762" y="3144"/>
                  </a:cubicBezTo>
                  <a:cubicBezTo>
                    <a:pt x="32755" y="3144"/>
                    <a:pt x="32746" y="3143"/>
                    <a:pt x="32738" y="3142"/>
                  </a:cubicBezTo>
                  <a:cubicBezTo>
                    <a:pt x="32710" y="3135"/>
                    <a:pt x="32679" y="3138"/>
                    <a:pt x="32655" y="3131"/>
                  </a:cubicBezTo>
                  <a:cubicBezTo>
                    <a:pt x="32589" y="3117"/>
                    <a:pt x="32509" y="3128"/>
                    <a:pt x="32453" y="3093"/>
                  </a:cubicBezTo>
                  <a:cubicBezTo>
                    <a:pt x="32468" y="3090"/>
                    <a:pt x="32481" y="3090"/>
                    <a:pt x="32495" y="3086"/>
                  </a:cubicBezTo>
                  <a:cubicBezTo>
                    <a:pt x="32665" y="3083"/>
                    <a:pt x="32835" y="3080"/>
                    <a:pt x="33005" y="3075"/>
                  </a:cubicBezTo>
                  <a:cubicBezTo>
                    <a:pt x="33021" y="3077"/>
                    <a:pt x="33037" y="3077"/>
                    <a:pt x="33053" y="3077"/>
                  </a:cubicBezTo>
                  <a:cubicBezTo>
                    <a:pt x="33127" y="3077"/>
                    <a:pt x="33201" y="3065"/>
                    <a:pt x="33276" y="3065"/>
                  </a:cubicBezTo>
                  <a:cubicBezTo>
                    <a:pt x="33286" y="3065"/>
                    <a:pt x="33297" y="3065"/>
                    <a:pt x="33307" y="3069"/>
                  </a:cubicBezTo>
                  <a:cubicBezTo>
                    <a:pt x="33324" y="3071"/>
                    <a:pt x="33341" y="3072"/>
                    <a:pt x="33358" y="3072"/>
                  </a:cubicBezTo>
                  <a:cubicBezTo>
                    <a:pt x="33452" y="3072"/>
                    <a:pt x="33543" y="3047"/>
                    <a:pt x="33635" y="3047"/>
                  </a:cubicBezTo>
                  <a:cubicBezTo>
                    <a:pt x="33647" y="3047"/>
                    <a:pt x="33659" y="3047"/>
                    <a:pt x="33672" y="3048"/>
                  </a:cubicBezTo>
                  <a:cubicBezTo>
                    <a:pt x="33685" y="3048"/>
                    <a:pt x="33709" y="3034"/>
                    <a:pt x="33696" y="3027"/>
                  </a:cubicBezTo>
                  <a:cubicBezTo>
                    <a:pt x="33647" y="3000"/>
                    <a:pt x="33678" y="2982"/>
                    <a:pt x="33702" y="2958"/>
                  </a:cubicBezTo>
                  <a:cubicBezTo>
                    <a:pt x="33716" y="2947"/>
                    <a:pt x="33713" y="2930"/>
                    <a:pt x="33702" y="2913"/>
                  </a:cubicBezTo>
                  <a:cubicBezTo>
                    <a:pt x="33689" y="2899"/>
                    <a:pt x="33669" y="2896"/>
                    <a:pt x="33649" y="2896"/>
                  </a:cubicBezTo>
                  <a:cubicBezTo>
                    <a:pt x="33637" y="2896"/>
                    <a:pt x="33624" y="2897"/>
                    <a:pt x="33612" y="2897"/>
                  </a:cubicBezTo>
                  <a:cubicBezTo>
                    <a:pt x="33605" y="2897"/>
                    <a:pt x="33598" y="2897"/>
                    <a:pt x="33592" y="2896"/>
                  </a:cubicBezTo>
                  <a:cubicBezTo>
                    <a:pt x="33588" y="2896"/>
                    <a:pt x="33588" y="2892"/>
                    <a:pt x="33584" y="2888"/>
                  </a:cubicBezTo>
                  <a:cubicBezTo>
                    <a:pt x="33616" y="2861"/>
                    <a:pt x="33542" y="2867"/>
                    <a:pt x="33547" y="2846"/>
                  </a:cubicBezTo>
                  <a:cubicBezTo>
                    <a:pt x="33567" y="2846"/>
                    <a:pt x="33584" y="2843"/>
                    <a:pt x="33598" y="2836"/>
                  </a:cubicBezTo>
                  <a:cubicBezTo>
                    <a:pt x="33609" y="2833"/>
                    <a:pt x="33616" y="2830"/>
                    <a:pt x="33619" y="2826"/>
                  </a:cubicBezTo>
                  <a:cubicBezTo>
                    <a:pt x="33657" y="2805"/>
                    <a:pt x="33696" y="2788"/>
                    <a:pt x="33696" y="2753"/>
                  </a:cubicBezTo>
                  <a:cubicBezTo>
                    <a:pt x="33776" y="2726"/>
                    <a:pt x="33869" y="2712"/>
                    <a:pt x="33942" y="2670"/>
                  </a:cubicBezTo>
                  <a:cubicBezTo>
                    <a:pt x="33959" y="2659"/>
                    <a:pt x="33990" y="2659"/>
                    <a:pt x="34018" y="2659"/>
                  </a:cubicBezTo>
                  <a:cubicBezTo>
                    <a:pt x="34133" y="2659"/>
                    <a:pt x="34133" y="2656"/>
                    <a:pt x="34223" y="2614"/>
                  </a:cubicBezTo>
                  <a:cubicBezTo>
                    <a:pt x="34240" y="2608"/>
                    <a:pt x="34258" y="2601"/>
                    <a:pt x="34275" y="2593"/>
                  </a:cubicBezTo>
                  <a:cubicBezTo>
                    <a:pt x="34379" y="2555"/>
                    <a:pt x="34487" y="2521"/>
                    <a:pt x="34577" y="2468"/>
                  </a:cubicBezTo>
                  <a:cubicBezTo>
                    <a:pt x="34597" y="2455"/>
                    <a:pt x="34618" y="2441"/>
                    <a:pt x="34646" y="2430"/>
                  </a:cubicBezTo>
                  <a:cubicBezTo>
                    <a:pt x="34687" y="2420"/>
                    <a:pt x="34702" y="2409"/>
                    <a:pt x="34674" y="2382"/>
                  </a:cubicBezTo>
                  <a:cubicBezTo>
                    <a:pt x="34646" y="2358"/>
                    <a:pt x="34650" y="2337"/>
                    <a:pt x="34708" y="2334"/>
                  </a:cubicBezTo>
                  <a:cubicBezTo>
                    <a:pt x="34733" y="2334"/>
                    <a:pt x="34757" y="2334"/>
                    <a:pt x="34754" y="2309"/>
                  </a:cubicBezTo>
                  <a:cubicBezTo>
                    <a:pt x="34749" y="2279"/>
                    <a:pt x="34745" y="2266"/>
                    <a:pt x="34727" y="2266"/>
                  </a:cubicBezTo>
                  <a:cubicBezTo>
                    <a:pt x="34716" y="2266"/>
                    <a:pt x="34700" y="2272"/>
                    <a:pt x="34674" y="2281"/>
                  </a:cubicBezTo>
                  <a:cubicBezTo>
                    <a:pt x="34671" y="2250"/>
                    <a:pt x="34712" y="2226"/>
                    <a:pt x="34705" y="2198"/>
                  </a:cubicBezTo>
                  <a:cubicBezTo>
                    <a:pt x="34695" y="2129"/>
                    <a:pt x="34775" y="2073"/>
                    <a:pt x="34785" y="2007"/>
                  </a:cubicBezTo>
                  <a:cubicBezTo>
                    <a:pt x="34788" y="1980"/>
                    <a:pt x="34788" y="1966"/>
                    <a:pt x="34743" y="1966"/>
                  </a:cubicBezTo>
                  <a:cubicBezTo>
                    <a:pt x="34739" y="1966"/>
                    <a:pt x="34736" y="1966"/>
                    <a:pt x="34733" y="1966"/>
                  </a:cubicBezTo>
                  <a:cubicBezTo>
                    <a:pt x="34714" y="1966"/>
                    <a:pt x="34707" y="1957"/>
                    <a:pt x="34702" y="1948"/>
                  </a:cubicBezTo>
                  <a:cubicBezTo>
                    <a:pt x="34692" y="1935"/>
                    <a:pt x="34712" y="1931"/>
                    <a:pt x="34726" y="1927"/>
                  </a:cubicBezTo>
                  <a:cubicBezTo>
                    <a:pt x="34781" y="1914"/>
                    <a:pt x="34802" y="1896"/>
                    <a:pt x="34761" y="1861"/>
                  </a:cubicBezTo>
                  <a:cubicBezTo>
                    <a:pt x="34746" y="1847"/>
                    <a:pt x="34750" y="1820"/>
                    <a:pt x="34761" y="1806"/>
                  </a:cubicBezTo>
                  <a:cubicBezTo>
                    <a:pt x="34781" y="1782"/>
                    <a:pt x="34764" y="1778"/>
                    <a:pt x="34736" y="1778"/>
                  </a:cubicBezTo>
                  <a:cubicBezTo>
                    <a:pt x="34708" y="1775"/>
                    <a:pt x="34681" y="1775"/>
                    <a:pt x="34657" y="1775"/>
                  </a:cubicBezTo>
                  <a:cubicBezTo>
                    <a:pt x="34640" y="1777"/>
                    <a:pt x="34624" y="1778"/>
                    <a:pt x="34608" y="1778"/>
                  </a:cubicBezTo>
                  <a:cubicBezTo>
                    <a:pt x="34567" y="1778"/>
                    <a:pt x="34527" y="1772"/>
                    <a:pt x="34490" y="1764"/>
                  </a:cubicBezTo>
                  <a:cubicBezTo>
                    <a:pt x="34431" y="1754"/>
                    <a:pt x="34372" y="1751"/>
                    <a:pt x="34309" y="1751"/>
                  </a:cubicBezTo>
                  <a:cubicBezTo>
                    <a:pt x="34249" y="1751"/>
                    <a:pt x="34188" y="1760"/>
                    <a:pt x="34125" y="1760"/>
                  </a:cubicBezTo>
                  <a:cubicBezTo>
                    <a:pt x="34094" y="1760"/>
                    <a:pt x="34063" y="1758"/>
                    <a:pt x="34032" y="1751"/>
                  </a:cubicBezTo>
                  <a:cubicBezTo>
                    <a:pt x="34042" y="1740"/>
                    <a:pt x="33976" y="1743"/>
                    <a:pt x="34025" y="1730"/>
                  </a:cubicBezTo>
                  <a:cubicBezTo>
                    <a:pt x="34042" y="1727"/>
                    <a:pt x="34053" y="1719"/>
                    <a:pt x="34063" y="1709"/>
                  </a:cubicBezTo>
                  <a:cubicBezTo>
                    <a:pt x="34095" y="1686"/>
                    <a:pt x="34129" y="1672"/>
                    <a:pt x="34177" y="1672"/>
                  </a:cubicBezTo>
                  <a:cubicBezTo>
                    <a:pt x="34187" y="1672"/>
                    <a:pt x="34197" y="1673"/>
                    <a:pt x="34209" y="1674"/>
                  </a:cubicBezTo>
                  <a:cubicBezTo>
                    <a:pt x="34309" y="1681"/>
                    <a:pt x="34417" y="1677"/>
                    <a:pt x="34518" y="1681"/>
                  </a:cubicBezTo>
                  <a:cubicBezTo>
                    <a:pt x="34580" y="1681"/>
                    <a:pt x="34663" y="1615"/>
                    <a:pt x="34636" y="1591"/>
                  </a:cubicBezTo>
                  <a:cubicBezTo>
                    <a:pt x="34597" y="1563"/>
                    <a:pt x="34622" y="1549"/>
                    <a:pt x="34642" y="1528"/>
                  </a:cubicBezTo>
                  <a:cubicBezTo>
                    <a:pt x="34660" y="1518"/>
                    <a:pt x="34687" y="1511"/>
                    <a:pt x="34684" y="1493"/>
                  </a:cubicBezTo>
                  <a:cubicBezTo>
                    <a:pt x="34677" y="1445"/>
                    <a:pt x="34729" y="1438"/>
                    <a:pt x="34785" y="1435"/>
                  </a:cubicBezTo>
                  <a:cubicBezTo>
                    <a:pt x="34816" y="1431"/>
                    <a:pt x="34837" y="1424"/>
                    <a:pt x="34830" y="1403"/>
                  </a:cubicBezTo>
                  <a:cubicBezTo>
                    <a:pt x="34847" y="1355"/>
                    <a:pt x="34816" y="1324"/>
                    <a:pt x="34736" y="1310"/>
                  </a:cubicBezTo>
                  <a:cubicBezTo>
                    <a:pt x="34861" y="1289"/>
                    <a:pt x="34875" y="1234"/>
                    <a:pt x="34875" y="1175"/>
                  </a:cubicBezTo>
                  <a:cubicBezTo>
                    <a:pt x="34875" y="1152"/>
                    <a:pt x="34881" y="1126"/>
                    <a:pt x="34827" y="1126"/>
                  </a:cubicBezTo>
                  <a:cubicBezTo>
                    <a:pt x="34824" y="1126"/>
                    <a:pt x="34820" y="1126"/>
                    <a:pt x="34816" y="1126"/>
                  </a:cubicBezTo>
                  <a:cubicBezTo>
                    <a:pt x="34814" y="1126"/>
                    <a:pt x="34812" y="1127"/>
                    <a:pt x="34810" y="1127"/>
                  </a:cubicBezTo>
                  <a:cubicBezTo>
                    <a:pt x="34786" y="1127"/>
                    <a:pt x="34775" y="1108"/>
                    <a:pt x="34775" y="1098"/>
                  </a:cubicBezTo>
                  <a:cubicBezTo>
                    <a:pt x="34776" y="1090"/>
                    <a:pt x="34784" y="1087"/>
                    <a:pt x="34794" y="1087"/>
                  </a:cubicBezTo>
                  <a:cubicBezTo>
                    <a:pt x="34803" y="1087"/>
                    <a:pt x="34814" y="1090"/>
                    <a:pt x="34823" y="1091"/>
                  </a:cubicBezTo>
                  <a:cubicBezTo>
                    <a:pt x="34835" y="1093"/>
                    <a:pt x="34847" y="1095"/>
                    <a:pt x="34858" y="1095"/>
                  </a:cubicBezTo>
                  <a:cubicBezTo>
                    <a:pt x="34872" y="1095"/>
                    <a:pt x="34882" y="1090"/>
                    <a:pt x="34882" y="1070"/>
                  </a:cubicBezTo>
                  <a:cubicBezTo>
                    <a:pt x="34882" y="1056"/>
                    <a:pt x="34910" y="1050"/>
                    <a:pt x="34934" y="1046"/>
                  </a:cubicBezTo>
                  <a:cubicBezTo>
                    <a:pt x="34958" y="1043"/>
                    <a:pt x="34986" y="1035"/>
                    <a:pt x="34979" y="1015"/>
                  </a:cubicBezTo>
                  <a:cubicBezTo>
                    <a:pt x="34974" y="996"/>
                    <a:pt x="34959" y="992"/>
                    <a:pt x="34940" y="992"/>
                  </a:cubicBezTo>
                  <a:cubicBezTo>
                    <a:pt x="34930" y="992"/>
                    <a:pt x="34920" y="993"/>
                    <a:pt x="34910" y="994"/>
                  </a:cubicBezTo>
                  <a:cubicBezTo>
                    <a:pt x="34895" y="988"/>
                    <a:pt x="34879" y="983"/>
                    <a:pt x="34860" y="983"/>
                  </a:cubicBezTo>
                  <a:cubicBezTo>
                    <a:pt x="34856" y="983"/>
                    <a:pt x="34852" y="983"/>
                    <a:pt x="34847" y="984"/>
                  </a:cubicBezTo>
                  <a:cubicBezTo>
                    <a:pt x="34847" y="970"/>
                    <a:pt x="34826" y="966"/>
                    <a:pt x="34820" y="956"/>
                  </a:cubicBezTo>
                  <a:cubicBezTo>
                    <a:pt x="34791" y="921"/>
                    <a:pt x="34740" y="894"/>
                    <a:pt x="34736" y="848"/>
                  </a:cubicBezTo>
                  <a:lnTo>
                    <a:pt x="34750" y="848"/>
                  </a:lnTo>
                  <a:cubicBezTo>
                    <a:pt x="34753" y="848"/>
                    <a:pt x="34756" y="848"/>
                    <a:pt x="34758" y="848"/>
                  </a:cubicBezTo>
                  <a:cubicBezTo>
                    <a:pt x="34805" y="848"/>
                    <a:pt x="34850" y="867"/>
                    <a:pt x="34898" y="867"/>
                  </a:cubicBezTo>
                  <a:cubicBezTo>
                    <a:pt x="34911" y="867"/>
                    <a:pt x="34924" y="866"/>
                    <a:pt x="34937" y="862"/>
                  </a:cubicBezTo>
                  <a:cubicBezTo>
                    <a:pt x="34993" y="852"/>
                    <a:pt x="35055" y="866"/>
                    <a:pt x="35104" y="835"/>
                  </a:cubicBezTo>
                  <a:cubicBezTo>
                    <a:pt x="35107" y="833"/>
                    <a:pt x="35110" y="832"/>
                    <a:pt x="35113" y="832"/>
                  </a:cubicBezTo>
                  <a:cubicBezTo>
                    <a:pt x="35121" y="832"/>
                    <a:pt x="35129" y="837"/>
                    <a:pt x="35139" y="841"/>
                  </a:cubicBezTo>
                  <a:cubicBezTo>
                    <a:pt x="35151" y="845"/>
                    <a:pt x="35166" y="851"/>
                    <a:pt x="35175" y="851"/>
                  </a:cubicBezTo>
                  <a:cubicBezTo>
                    <a:pt x="35185" y="851"/>
                    <a:pt x="35189" y="845"/>
                    <a:pt x="35180" y="824"/>
                  </a:cubicBezTo>
                  <a:cubicBezTo>
                    <a:pt x="35177" y="821"/>
                    <a:pt x="35194" y="811"/>
                    <a:pt x="35204" y="806"/>
                  </a:cubicBezTo>
                  <a:cubicBezTo>
                    <a:pt x="35209" y="806"/>
                    <a:pt x="35213" y="805"/>
                    <a:pt x="35217" y="805"/>
                  </a:cubicBezTo>
                  <a:cubicBezTo>
                    <a:pt x="35241" y="805"/>
                    <a:pt x="35261" y="816"/>
                    <a:pt x="35286" y="816"/>
                  </a:cubicBezTo>
                  <a:cubicBezTo>
                    <a:pt x="35292" y="816"/>
                    <a:pt x="35298" y="816"/>
                    <a:pt x="35305" y="814"/>
                  </a:cubicBezTo>
                  <a:cubicBezTo>
                    <a:pt x="35307" y="813"/>
                    <a:pt x="35308" y="813"/>
                    <a:pt x="35310" y="813"/>
                  </a:cubicBezTo>
                  <a:lnTo>
                    <a:pt x="35310" y="813"/>
                  </a:lnTo>
                  <a:cubicBezTo>
                    <a:pt x="35320" y="813"/>
                    <a:pt x="35308" y="839"/>
                    <a:pt x="35337" y="845"/>
                  </a:cubicBezTo>
                  <a:cubicBezTo>
                    <a:pt x="35351" y="828"/>
                    <a:pt x="35370" y="824"/>
                    <a:pt x="35392" y="824"/>
                  </a:cubicBezTo>
                  <a:cubicBezTo>
                    <a:pt x="35406" y="824"/>
                    <a:pt x="35420" y="826"/>
                    <a:pt x="35434" y="826"/>
                  </a:cubicBezTo>
                  <a:cubicBezTo>
                    <a:pt x="35442" y="826"/>
                    <a:pt x="35450" y="825"/>
                    <a:pt x="35458" y="824"/>
                  </a:cubicBezTo>
                  <a:cubicBezTo>
                    <a:pt x="35469" y="822"/>
                    <a:pt x="35480" y="822"/>
                    <a:pt x="35490" y="822"/>
                  </a:cubicBezTo>
                  <a:cubicBezTo>
                    <a:pt x="35521" y="822"/>
                    <a:pt x="35543" y="830"/>
                    <a:pt x="35562" y="848"/>
                  </a:cubicBezTo>
                  <a:cubicBezTo>
                    <a:pt x="35570" y="850"/>
                    <a:pt x="35577" y="850"/>
                    <a:pt x="35584" y="850"/>
                  </a:cubicBezTo>
                  <a:cubicBezTo>
                    <a:pt x="35628" y="850"/>
                    <a:pt x="35659" y="826"/>
                    <a:pt x="35697" y="817"/>
                  </a:cubicBezTo>
                  <a:cubicBezTo>
                    <a:pt x="35722" y="814"/>
                    <a:pt x="35712" y="796"/>
                    <a:pt x="35707" y="782"/>
                  </a:cubicBezTo>
                  <a:cubicBezTo>
                    <a:pt x="35704" y="772"/>
                    <a:pt x="35687" y="772"/>
                    <a:pt x="35673" y="772"/>
                  </a:cubicBezTo>
                  <a:cubicBezTo>
                    <a:pt x="35670" y="772"/>
                    <a:pt x="35667" y="772"/>
                    <a:pt x="35664" y="772"/>
                  </a:cubicBezTo>
                  <a:cubicBezTo>
                    <a:pt x="35640" y="772"/>
                    <a:pt x="35619" y="782"/>
                    <a:pt x="35582" y="782"/>
                  </a:cubicBezTo>
                  <a:cubicBezTo>
                    <a:pt x="35615" y="764"/>
                    <a:pt x="35645" y="755"/>
                    <a:pt x="35675" y="755"/>
                  </a:cubicBezTo>
                  <a:cubicBezTo>
                    <a:pt x="35690" y="755"/>
                    <a:pt x="35706" y="757"/>
                    <a:pt x="35722" y="762"/>
                  </a:cubicBezTo>
                  <a:cubicBezTo>
                    <a:pt x="35727" y="763"/>
                    <a:pt x="35733" y="763"/>
                    <a:pt x="35738" y="763"/>
                  </a:cubicBezTo>
                  <a:cubicBezTo>
                    <a:pt x="35750" y="763"/>
                    <a:pt x="35761" y="760"/>
                    <a:pt x="35763" y="748"/>
                  </a:cubicBezTo>
                  <a:cubicBezTo>
                    <a:pt x="35766" y="736"/>
                    <a:pt x="35757" y="730"/>
                    <a:pt x="35742" y="730"/>
                  </a:cubicBezTo>
                  <a:cubicBezTo>
                    <a:pt x="35739" y="730"/>
                    <a:pt x="35736" y="730"/>
                    <a:pt x="35732" y="731"/>
                  </a:cubicBezTo>
                  <a:cubicBezTo>
                    <a:pt x="35725" y="731"/>
                    <a:pt x="35717" y="732"/>
                    <a:pt x="35711" y="732"/>
                  </a:cubicBezTo>
                  <a:cubicBezTo>
                    <a:pt x="35703" y="732"/>
                    <a:pt x="35697" y="730"/>
                    <a:pt x="35697" y="720"/>
                  </a:cubicBezTo>
                  <a:cubicBezTo>
                    <a:pt x="35697" y="717"/>
                    <a:pt x="35697" y="717"/>
                    <a:pt x="35701" y="713"/>
                  </a:cubicBezTo>
                  <a:cubicBezTo>
                    <a:pt x="35704" y="713"/>
                    <a:pt x="35707" y="712"/>
                    <a:pt x="35711" y="712"/>
                  </a:cubicBezTo>
                  <a:cubicBezTo>
                    <a:pt x="35718" y="712"/>
                    <a:pt x="35726" y="713"/>
                    <a:pt x="35733" y="713"/>
                  </a:cubicBezTo>
                  <a:cubicBezTo>
                    <a:pt x="35745" y="713"/>
                    <a:pt x="35755" y="711"/>
                    <a:pt x="35756" y="702"/>
                  </a:cubicBezTo>
                  <a:cubicBezTo>
                    <a:pt x="35763" y="689"/>
                    <a:pt x="35736" y="682"/>
                    <a:pt x="35715" y="678"/>
                  </a:cubicBezTo>
                  <a:cubicBezTo>
                    <a:pt x="35701" y="675"/>
                    <a:pt x="35694" y="668"/>
                    <a:pt x="35683" y="661"/>
                  </a:cubicBezTo>
                  <a:cubicBezTo>
                    <a:pt x="35672" y="666"/>
                    <a:pt x="35661" y="667"/>
                    <a:pt x="35649" y="667"/>
                  </a:cubicBezTo>
                  <a:cubicBezTo>
                    <a:pt x="35628" y="667"/>
                    <a:pt x="35606" y="662"/>
                    <a:pt x="35585" y="662"/>
                  </a:cubicBezTo>
                  <a:cubicBezTo>
                    <a:pt x="35577" y="662"/>
                    <a:pt x="35569" y="663"/>
                    <a:pt x="35562" y="665"/>
                  </a:cubicBezTo>
                  <a:cubicBezTo>
                    <a:pt x="35543" y="670"/>
                    <a:pt x="35525" y="672"/>
                    <a:pt x="35507" y="672"/>
                  </a:cubicBezTo>
                  <a:cubicBezTo>
                    <a:pt x="35458" y="672"/>
                    <a:pt x="35413" y="656"/>
                    <a:pt x="35364" y="651"/>
                  </a:cubicBezTo>
                  <a:cubicBezTo>
                    <a:pt x="35349" y="651"/>
                    <a:pt x="35330" y="653"/>
                    <a:pt x="35310" y="653"/>
                  </a:cubicBezTo>
                  <a:cubicBezTo>
                    <a:pt x="35283" y="653"/>
                    <a:pt x="35257" y="649"/>
                    <a:pt x="35243" y="627"/>
                  </a:cubicBezTo>
                  <a:cubicBezTo>
                    <a:pt x="35243" y="627"/>
                    <a:pt x="35222" y="627"/>
                    <a:pt x="35219" y="630"/>
                  </a:cubicBezTo>
                  <a:cubicBezTo>
                    <a:pt x="35191" y="661"/>
                    <a:pt x="35125" y="647"/>
                    <a:pt x="35097" y="678"/>
                  </a:cubicBezTo>
                  <a:cubicBezTo>
                    <a:pt x="35092" y="682"/>
                    <a:pt x="35084" y="684"/>
                    <a:pt x="35077" y="684"/>
                  </a:cubicBezTo>
                  <a:cubicBezTo>
                    <a:pt x="35069" y="684"/>
                    <a:pt x="35062" y="681"/>
                    <a:pt x="35062" y="672"/>
                  </a:cubicBezTo>
                  <a:cubicBezTo>
                    <a:pt x="35065" y="645"/>
                    <a:pt x="35044" y="645"/>
                    <a:pt x="35020" y="645"/>
                  </a:cubicBezTo>
                  <a:cubicBezTo>
                    <a:pt x="35020" y="645"/>
                    <a:pt x="35019" y="645"/>
                    <a:pt x="35018" y="645"/>
                  </a:cubicBezTo>
                  <a:cubicBezTo>
                    <a:pt x="35011" y="645"/>
                    <a:pt x="35003" y="645"/>
                    <a:pt x="34996" y="644"/>
                  </a:cubicBezTo>
                  <a:cubicBezTo>
                    <a:pt x="34990" y="643"/>
                    <a:pt x="34982" y="642"/>
                    <a:pt x="34974" y="642"/>
                  </a:cubicBezTo>
                  <a:cubicBezTo>
                    <a:pt x="34968" y="642"/>
                    <a:pt x="34961" y="642"/>
                    <a:pt x="34954" y="642"/>
                  </a:cubicBezTo>
                  <a:cubicBezTo>
                    <a:pt x="34930" y="642"/>
                    <a:pt x="34910" y="639"/>
                    <a:pt x="34921" y="609"/>
                  </a:cubicBezTo>
                  <a:cubicBezTo>
                    <a:pt x="34921" y="606"/>
                    <a:pt x="34917" y="605"/>
                    <a:pt x="34913" y="605"/>
                  </a:cubicBezTo>
                  <a:cubicBezTo>
                    <a:pt x="34908" y="605"/>
                    <a:pt x="34903" y="606"/>
                    <a:pt x="34900" y="606"/>
                  </a:cubicBezTo>
                  <a:cubicBezTo>
                    <a:pt x="34897" y="606"/>
                    <a:pt x="34894" y="606"/>
                    <a:pt x="34892" y="606"/>
                  </a:cubicBezTo>
                  <a:cubicBezTo>
                    <a:pt x="34867" y="606"/>
                    <a:pt x="34860" y="591"/>
                    <a:pt x="34844" y="585"/>
                  </a:cubicBezTo>
                  <a:cubicBezTo>
                    <a:pt x="34824" y="580"/>
                    <a:pt x="34818" y="547"/>
                    <a:pt x="34794" y="547"/>
                  </a:cubicBezTo>
                  <a:cubicBezTo>
                    <a:pt x="34785" y="547"/>
                    <a:pt x="34773" y="552"/>
                    <a:pt x="34757" y="564"/>
                  </a:cubicBezTo>
                  <a:cubicBezTo>
                    <a:pt x="34753" y="566"/>
                    <a:pt x="34748" y="566"/>
                    <a:pt x="34743" y="566"/>
                  </a:cubicBezTo>
                  <a:cubicBezTo>
                    <a:pt x="34736" y="566"/>
                    <a:pt x="34730" y="565"/>
                    <a:pt x="34726" y="561"/>
                  </a:cubicBezTo>
                  <a:cubicBezTo>
                    <a:pt x="34695" y="543"/>
                    <a:pt x="34653" y="540"/>
                    <a:pt x="34615" y="533"/>
                  </a:cubicBezTo>
                  <a:cubicBezTo>
                    <a:pt x="34525" y="514"/>
                    <a:pt x="34438" y="506"/>
                    <a:pt x="34348" y="506"/>
                  </a:cubicBezTo>
                  <a:cubicBezTo>
                    <a:pt x="34319" y="506"/>
                    <a:pt x="34290" y="507"/>
                    <a:pt x="34261" y="508"/>
                  </a:cubicBezTo>
                  <a:cubicBezTo>
                    <a:pt x="34213" y="491"/>
                    <a:pt x="34157" y="494"/>
                    <a:pt x="34105" y="491"/>
                  </a:cubicBezTo>
                  <a:cubicBezTo>
                    <a:pt x="34098" y="488"/>
                    <a:pt x="34095" y="484"/>
                    <a:pt x="34088" y="484"/>
                  </a:cubicBezTo>
                  <a:cubicBezTo>
                    <a:pt x="34017" y="467"/>
                    <a:pt x="33945" y="459"/>
                    <a:pt x="33872" y="459"/>
                  </a:cubicBezTo>
                  <a:cubicBezTo>
                    <a:pt x="33841" y="459"/>
                    <a:pt x="33810" y="460"/>
                    <a:pt x="33779" y="463"/>
                  </a:cubicBezTo>
                  <a:cubicBezTo>
                    <a:pt x="33806" y="453"/>
                    <a:pt x="33848" y="453"/>
                    <a:pt x="33848" y="425"/>
                  </a:cubicBezTo>
                  <a:cubicBezTo>
                    <a:pt x="33846" y="425"/>
                    <a:pt x="33846" y="424"/>
                    <a:pt x="33845" y="423"/>
                  </a:cubicBezTo>
                  <a:lnTo>
                    <a:pt x="33845" y="423"/>
                  </a:lnTo>
                  <a:lnTo>
                    <a:pt x="33848" y="425"/>
                  </a:lnTo>
                  <a:cubicBezTo>
                    <a:pt x="33852" y="425"/>
                    <a:pt x="33856" y="424"/>
                    <a:pt x="33860" y="424"/>
                  </a:cubicBezTo>
                  <a:cubicBezTo>
                    <a:pt x="33883" y="424"/>
                    <a:pt x="33907" y="433"/>
                    <a:pt x="33931" y="433"/>
                  </a:cubicBezTo>
                  <a:cubicBezTo>
                    <a:pt x="33947" y="433"/>
                    <a:pt x="33962" y="429"/>
                    <a:pt x="33976" y="415"/>
                  </a:cubicBezTo>
                  <a:cubicBezTo>
                    <a:pt x="33979" y="413"/>
                    <a:pt x="33981" y="412"/>
                    <a:pt x="33982" y="412"/>
                  </a:cubicBezTo>
                  <a:cubicBezTo>
                    <a:pt x="33989" y="412"/>
                    <a:pt x="33991" y="427"/>
                    <a:pt x="34003" y="427"/>
                  </a:cubicBezTo>
                  <a:cubicBezTo>
                    <a:pt x="34005" y="427"/>
                    <a:pt x="34008" y="427"/>
                    <a:pt x="34011" y="425"/>
                  </a:cubicBezTo>
                  <a:cubicBezTo>
                    <a:pt x="34029" y="369"/>
                    <a:pt x="34029" y="369"/>
                    <a:pt x="33935" y="369"/>
                  </a:cubicBezTo>
                  <a:cubicBezTo>
                    <a:pt x="33904" y="369"/>
                    <a:pt x="33872" y="374"/>
                    <a:pt x="33845" y="380"/>
                  </a:cubicBezTo>
                  <a:cubicBezTo>
                    <a:pt x="33776" y="363"/>
                    <a:pt x="33696" y="380"/>
                    <a:pt x="33630" y="356"/>
                  </a:cubicBezTo>
                  <a:cubicBezTo>
                    <a:pt x="33622" y="356"/>
                    <a:pt x="33609" y="359"/>
                    <a:pt x="33602" y="366"/>
                  </a:cubicBezTo>
                  <a:cubicBezTo>
                    <a:pt x="33581" y="377"/>
                    <a:pt x="33557" y="380"/>
                    <a:pt x="33532" y="380"/>
                  </a:cubicBezTo>
                  <a:cubicBezTo>
                    <a:pt x="33513" y="381"/>
                    <a:pt x="33493" y="382"/>
                    <a:pt x="33473" y="382"/>
                  </a:cubicBezTo>
                  <a:cubicBezTo>
                    <a:pt x="33441" y="382"/>
                    <a:pt x="33409" y="381"/>
                    <a:pt x="33377" y="381"/>
                  </a:cubicBezTo>
                  <a:cubicBezTo>
                    <a:pt x="33325" y="381"/>
                    <a:pt x="33274" y="383"/>
                    <a:pt x="33224" y="398"/>
                  </a:cubicBezTo>
                  <a:cubicBezTo>
                    <a:pt x="33220" y="394"/>
                    <a:pt x="33217" y="390"/>
                    <a:pt x="33214" y="390"/>
                  </a:cubicBezTo>
                  <a:cubicBezTo>
                    <a:pt x="33047" y="408"/>
                    <a:pt x="32876" y="404"/>
                    <a:pt x="32706" y="408"/>
                  </a:cubicBezTo>
                  <a:cubicBezTo>
                    <a:pt x="32540" y="411"/>
                    <a:pt x="32370" y="418"/>
                    <a:pt x="32204" y="428"/>
                  </a:cubicBezTo>
                  <a:cubicBezTo>
                    <a:pt x="32191" y="428"/>
                    <a:pt x="32178" y="429"/>
                    <a:pt x="32165" y="429"/>
                  </a:cubicBezTo>
                  <a:cubicBezTo>
                    <a:pt x="32145" y="429"/>
                    <a:pt x="32125" y="428"/>
                    <a:pt x="32106" y="422"/>
                  </a:cubicBezTo>
                  <a:cubicBezTo>
                    <a:pt x="32075" y="407"/>
                    <a:pt x="32039" y="403"/>
                    <a:pt x="32004" y="403"/>
                  </a:cubicBezTo>
                  <a:cubicBezTo>
                    <a:pt x="31981" y="403"/>
                    <a:pt x="31958" y="405"/>
                    <a:pt x="31940" y="408"/>
                  </a:cubicBezTo>
                  <a:cubicBezTo>
                    <a:pt x="31850" y="422"/>
                    <a:pt x="31760" y="425"/>
                    <a:pt x="31669" y="425"/>
                  </a:cubicBezTo>
                  <a:cubicBezTo>
                    <a:pt x="31648" y="421"/>
                    <a:pt x="31627" y="420"/>
                    <a:pt x="31607" y="420"/>
                  </a:cubicBezTo>
                  <a:cubicBezTo>
                    <a:pt x="31560" y="420"/>
                    <a:pt x="31515" y="426"/>
                    <a:pt x="31468" y="426"/>
                  </a:cubicBezTo>
                  <a:cubicBezTo>
                    <a:pt x="31457" y="426"/>
                    <a:pt x="31445" y="426"/>
                    <a:pt x="31433" y="425"/>
                  </a:cubicBezTo>
                  <a:cubicBezTo>
                    <a:pt x="31430" y="425"/>
                    <a:pt x="31428" y="424"/>
                    <a:pt x="31425" y="424"/>
                  </a:cubicBezTo>
                  <a:cubicBezTo>
                    <a:pt x="31414" y="424"/>
                    <a:pt x="31409" y="430"/>
                    <a:pt x="31409" y="439"/>
                  </a:cubicBezTo>
                  <a:cubicBezTo>
                    <a:pt x="31378" y="439"/>
                    <a:pt x="31347" y="439"/>
                    <a:pt x="31315" y="443"/>
                  </a:cubicBezTo>
                  <a:cubicBezTo>
                    <a:pt x="31104" y="446"/>
                    <a:pt x="30889" y="449"/>
                    <a:pt x="30677" y="463"/>
                  </a:cubicBezTo>
                  <a:cubicBezTo>
                    <a:pt x="30667" y="436"/>
                    <a:pt x="30767" y="439"/>
                    <a:pt x="30711" y="404"/>
                  </a:cubicBezTo>
                  <a:cubicBezTo>
                    <a:pt x="30699" y="396"/>
                    <a:pt x="30689" y="390"/>
                    <a:pt x="30677" y="390"/>
                  </a:cubicBezTo>
                  <a:cubicBezTo>
                    <a:pt x="30670" y="390"/>
                    <a:pt x="30663" y="392"/>
                    <a:pt x="30653" y="398"/>
                  </a:cubicBezTo>
                  <a:cubicBezTo>
                    <a:pt x="30622" y="390"/>
                    <a:pt x="30649" y="366"/>
                    <a:pt x="30618" y="363"/>
                  </a:cubicBezTo>
                  <a:cubicBezTo>
                    <a:pt x="30629" y="357"/>
                    <a:pt x="30640" y="355"/>
                    <a:pt x="30653" y="355"/>
                  </a:cubicBezTo>
                  <a:cubicBezTo>
                    <a:pt x="30661" y="355"/>
                    <a:pt x="30669" y="356"/>
                    <a:pt x="30677" y="356"/>
                  </a:cubicBezTo>
                  <a:cubicBezTo>
                    <a:pt x="30697" y="357"/>
                    <a:pt x="30716" y="358"/>
                    <a:pt x="30735" y="358"/>
                  </a:cubicBezTo>
                  <a:cubicBezTo>
                    <a:pt x="30770" y="358"/>
                    <a:pt x="30805" y="355"/>
                    <a:pt x="30841" y="349"/>
                  </a:cubicBezTo>
                  <a:cubicBezTo>
                    <a:pt x="30852" y="347"/>
                    <a:pt x="30872" y="344"/>
                    <a:pt x="30888" y="344"/>
                  </a:cubicBezTo>
                  <a:cubicBezTo>
                    <a:pt x="30905" y="344"/>
                    <a:pt x="30920" y="347"/>
                    <a:pt x="30920" y="356"/>
                  </a:cubicBezTo>
                  <a:cubicBezTo>
                    <a:pt x="30922" y="370"/>
                    <a:pt x="30929" y="374"/>
                    <a:pt x="30937" y="374"/>
                  </a:cubicBezTo>
                  <a:cubicBezTo>
                    <a:pt x="30947" y="374"/>
                    <a:pt x="30959" y="369"/>
                    <a:pt x="30969" y="369"/>
                  </a:cubicBezTo>
                  <a:cubicBezTo>
                    <a:pt x="31051" y="354"/>
                    <a:pt x="31134" y="338"/>
                    <a:pt x="31222" y="338"/>
                  </a:cubicBezTo>
                  <a:cubicBezTo>
                    <a:pt x="31230" y="338"/>
                    <a:pt x="31238" y="338"/>
                    <a:pt x="31246" y="339"/>
                  </a:cubicBezTo>
                  <a:cubicBezTo>
                    <a:pt x="31270" y="349"/>
                    <a:pt x="31305" y="349"/>
                    <a:pt x="31323" y="374"/>
                  </a:cubicBezTo>
                  <a:cubicBezTo>
                    <a:pt x="31314" y="343"/>
                    <a:pt x="31321" y="330"/>
                    <a:pt x="31354" y="330"/>
                  </a:cubicBezTo>
                  <a:cubicBezTo>
                    <a:pt x="31362" y="330"/>
                    <a:pt x="31371" y="330"/>
                    <a:pt x="31382" y="332"/>
                  </a:cubicBezTo>
                  <a:cubicBezTo>
                    <a:pt x="31389" y="333"/>
                    <a:pt x="31397" y="334"/>
                    <a:pt x="31404" y="334"/>
                  </a:cubicBezTo>
                  <a:cubicBezTo>
                    <a:pt x="31447" y="334"/>
                    <a:pt x="31491" y="316"/>
                    <a:pt x="31535" y="316"/>
                  </a:cubicBezTo>
                  <a:cubicBezTo>
                    <a:pt x="31547" y="316"/>
                    <a:pt x="31560" y="318"/>
                    <a:pt x="31572" y="321"/>
                  </a:cubicBezTo>
                  <a:cubicBezTo>
                    <a:pt x="31583" y="324"/>
                    <a:pt x="31593" y="326"/>
                    <a:pt x="31602" y="326"/>
                  </a:cubicBezTo>
                  <a:cubicBezTo>
                    <a:pt x="31614" y="326"/>
                    <a:pt x="31625" y="323"/>
                    <a:pt x="31638" y="318"/>
                  </a:cubicBezTo>
                  <a:cubicBezTo>
                    <a:pt x="31668" y="305"/>
                    <a:pt x="31701" y="302"/>
                    <a:pt x="31735" y="302"/>
                  </a:cubicBezTo>
                  <a:cubicBezTo>
                    <a:pt x="31760" y="302"/>
                    <a:pt x="31785" y="303"/>
                    <a:pt x="31810" y="303"/>
                  </a:cubicBezTo>
                  <a:cubicBezTo>
                    <a:pt x="31841" y="303"/>
                    <a:pt x="31871" y="301"/>
                    <a:pt x="31898" y="290"/>
                  </a:cubicBezTo>
                  <a:cubicBezTo>
                    <a:pt x="31902" y="290"/>
                    <a:pt x="31905" y="294"/>
                    <a:pt x="31909" y="294"/>
                  </a:cubicBezTo>
                  <a:cubicBezTo>
                    <a:pt x="31916" y="299"/>
                    <a:pt x="31924" y="302"/>
                    <a:pt x="31931" y="302"/>
                  </a:cubicBezTo>
                  <a:cubicBezTo>
                    <a:pt x="31937" y="302"/>
                    <a:pt x="31942" y="300"/>
                    <a:pt x="31947" y="294"/>
                  </a:cubicBezTo>
                  <a:cubicBezTo>
                    <a:pt x="31954" y="283"/>
                    <a:pt x="31947" y="276"/>
                    <a:pt x="31933" y="269"/>
                  </a:cubicBezTo>
                  <a:cubicBezTo>
                    <a:pt x="31918" y="264"/>
                    <a:pt x="31905" y="261"/>
                    <a:pt x="31893" y="261"/>
                  </a:cubicBezTo>
                  <a:cubicBezTo>
                    <a:pt x="31868" y="261"/>
                    <a:pt x="31846" y="272"/>
                    <a:pt x="31826" y="286"/>
                  </a:cubicBezTo>
                  <a:cubicBezTo>
                    <a:pt x="31808" y="269"/>
                    <a:pt x="31787" y="255"/>
                    <a:pt x="31840" y="249"/>
                  </a:cubicBezTo>
                  <a:cubicBezTo>
                    <a:pt x="31846" y="249"/>
                    <a:pt x="31853" y="241"/>
                    <a:pt x="31861" y="238"/>
                  </a:cubicBezTo>
                  <a:cubicBezTo>
                    <a:pt x="31880" y="232"/>
                    <a:pt x="31898" y="224"/>
                    <a:pt x="31918" y="224"/>
                  </a:cubicBezTo>
                  <a:cubicBezTo>
                    <a:pt x="31931" y="224"/>
                    <a:pt x="31945" y="227"/>
                    <a:pt x="31960" y="234"/>
                  </a:cubicBezTo>
                  <a:cubicBezTo>
                    <a:pt x="31966" y="237"/>
                    <a:pt x="31974" y="237"/>
                    <a:pt x="31982" y="237"/>
                  </a:cubicBezTo>
                  <a:cubicBezTo>
                    <a:pt x="31998" y="237"/>
                    <a:pt x="32018" y="234"/>
                    <a:pt x="32034" y="234"/>
                  </a:cubicBezTo>
                  <a:cubicBezTo>
                    <a:pt x="32051" y="234"/>
                    <a:pt x="32069" y="234"/>
                    <a:pt x="32085" y="238"/>
                  </a:cubicBezTo>
                  <a:cubicBezTo>
                    <a:pt x="32096" y="249"/>
                    <a:pt x="32138" y="238"/>
                    <a:pt x="32134" y="259"/>
                  </a:cubicBezTo>
                  <a:cubicBezTo>
                    <a:pt x="32131" y="276"/>
                    <a:pt x="32096" y="265"/>
                    <a:pt x="32079" y="276"/>
                  </a:cubicBezTo>
                  <a:cubicBezTo>
                    <a:pt x="32069" y="283"/>
                    <a:pt x="32048" y="276"/>
                    <a:pt x="32040" y="286"/>
                  </a:cubicBezTo>
                  <a:cubicBezTo>
                    <a:pt x="32076" y="296"/>
                    <a:pt x="32098" y="303"/>
                    <a:pt x="32115" y="303"/>
                  </a:cubicBezTo>
                  <a:cubicBezTo>
                    <a:pt x="32138" y="303"/>
                    <a:pt x="32150" y="291"/>
                    <a:pt x="32176" y="262"/>
                  </a:cubicBezTo>
                  <a:cubicBezTo>
                    <a:pt x="32187" y="251"/>
                    <a:pt x="32195" y="247"/>
                    <a:pt x="32201" y="247"/>
                  </a:cubicBezTo>
                  <a:cubicBezTo>
                    <a:pt x="32209" y="247"/>
                    <a:pt x="32214" y="254"/>
                    <a:pt x="32218" y="265"/>
                  </a:cubicBezTo>
                  <a:cubicBezTo>
                    <a:pt x="32227" y="293"/>
                    <a:pt x="32252" y="299"/>
                    <a:pt x="32280" y="299"/>
                  </a:cubicBezTo>
                  <a:cubicBezTo>
                    <a:pt x="32294" y="299"/>
                    <a:pt x="32308" y="298"/>
                    <a:pt x="32322" y="297"/>
                  </a:cubicBezTo>
                  <a:cubicBezTo>
                    <a:pt x="32373" y="291"/>
                    <a:pt x="32408" y="256"/>
                    <a:pt x="32464" y="256"/>
                  </a:cubicBezTo>
                  <a:cubicBezTo>
                    <a:pt x="32473" y="256"/>
                    <a:pt x="32482" y="257"/>
                    <a:pt x="32492" y="259"/>
                  </a:cubicBezTo>
                  <a:lnTo>
                    <a:pt x="32495" y="255"/>
                  </a:lnTo>
                  <a:cubicBezTo>
                    <a:pt x="32516" y="238"/>
                    <a:pt x="32547" y="238"/>
                    <a:pt x="32575" y="234"/>
                  </a:cubicBezTo>
                  <a:cubicBezTo>
                    <a:pt x="32606" y="242"/>
                    <a:pt x="32637" y="246"/>
                    <a:pt x="32668" y="246"/>
                  </a:cubicBezTo>
                  <a:cubicBezTo>
                    <a:pt x="32730" y="246"/>
                    <a:pt x="32792" y="233"/>
                    <a:pt x="32852" y="224"/>
                  </a:cubicBezTo>
                  <a:cubicBezTo>
                    <a:pt x="32891" y="217"/>
                    <a:pt x="32891" y="196"/>
                    <a:pt x="32852" y="179"/>
                  </a:cubicBezTo>
                  <a:cubicBezTo>
                    <a:pt x="32835" y="172"/>
                    <a:pt x="32814" y="169"/>
                    <a:pt x="32790" y="169"/>
                  </a:cubicBezTo>
                  <a:cubicBezTo>
                    <a:pt x="32756" y="161"/>
                    <a:pt x="32714" y="165"/>
                    <a:pt x="32689" y="148"/>
                  </a:cubicBezTo>
                  <a:cubicBezTo>
                    <a:pt x="32672" y="131"/>
                    <a:pt x="32659" y="124"/>
                    <a:pt x="32647" y="124"/>
                  </a:cubicBezTo>
                  <a:cubicBezTo>
                    <a:pt x="32629" y="124"/>
                    <a:pt x="32615" y="138"/>
                    <a:pt x="32599" y="155"/>
                  </a:cubicBezTo>
                  <a:cubicBezTo>
                    <a:pt x="32591" y="164"/>
                    <a:pt x="32584" y="177"/>
                    <a:pt x="32562" y="177"/>
                  </a:cubicBezTo>
                  <a:cubicBezTo>
                    <a:pt x="32558" y="177"/>
                    <a:pt x="32553" y="176"/>
                    <a:pt x="32547" y="175"/>
                  </a:cubicBezTo>
                  <a:cubicBezTo>
                    <a:pt x="32528" y="169"/>
                    <a:pt x="32509" y="167"/>
                    <a:pt x="32490" y="167"/>
                  </a:cubicBezTo>
                  <a:cubicBezTo>
                    <a:pt x="32464" y="167"/>
                    <a:pt x="32438" y="171"/>
                    <a:pt x="32412" y="175"/>
                  </a:cubicBezTo>
                  <a:cubicBezTo>
                    <a:pt x="32395" y="177"/>
                    <a:pt x="32379" y="178"/>
                    <a:pt x="32363" y="178"/>
                  </a:cubicBezTo>
                  <a:cubicBezTo>
                    <a:pt x="32324" y="178"/>
                    <a:pt x="32286" y="173"/>
                    <a:pt x="32249" y="169"/>
                  </a:cubicBezTo>
                  <a:cubicBezTo>
                    <a:pt x="32241" y="150"/>
                    <a:pt x="32229" y="145"/>
                    <a:pt x="32217" y="145"/>
                  </a:cubicBezTo>
                  <a:cubicBezTo>
                    <a:pt x="32197" y="145"/>
                    <a:pt x="32174" y="158"/>
                    <a:pt x="32156" y="158"/>
                  </a:cubicBezTo>
                  <a:cubicBezTo>
                    <a:pt x="32154" y="158"/>
                    <a:pt x="32153" y="158"/>
                    <a:pt x="32152" y="158"/>
                  </a:cubicBezTo>
                  <a:cubicBezTo>
                    <a:pt x="32131" y="158"/>
                    <a:pt x="32120" y="186"/>
                    <a:pt x="32103" y="189"/>
                  </a:cubicBezTo>
                  <a:cubicBezTo>
                    <a:pt x="32097" y="191"/>
                    <a:pt x="32092" y="191"/>
                    <a:pt x="32089" y="191"/>
                  </a:cubicBezTo>
                  <a:cubicBezTo>
                    <a:pt x="32065" y="191"/>
                    <a:pt x="32096" y="164"/>
                    <a:pt x="32069" y="158"/>
                  </a:cubicBezTo>
                  <a:cubicBezTo>
                    <a:pt x="32051" y="153"/>
                    <a:pt x="32026" y="151"/>
                    <a:pt x="31998" y="151"/>
                  </a:cubicBezTo>
                  <a:cubicBezTo>
                    <a:pt x="31942" y="151"/>
                    <a:pt x="31876" y="160"/>
                    <a:pt x="31846" y="179"/>
                  </a:cubicBezTo>
                  <a:cubicBezTo>
                    <a:pt x="31843" y="179"/>
                    <a:pt x="31843" y="182"/>
                    <a:pt x="31843" y="186"/>
                  </a:cubicBezTo>
                  <a:cubicBezTo>
                    <a:pt x="31832" y="189"/>
                    <a:pt x="31826" y="193"/>
                    <a:pt x="31819" y="196"/>
                  </a:cubicBezTo>
                  <a:cubicBezTo>
                    <a:pt x="31811" y="193"/>
                    <a:pt x="31808" y="186"/>
                    <a:pt x="31805" y="182"/>
                  </a:cubicBezTo>
                  <a:cubicBezTo>
                    <a:pt x="31798" y="172"/>
                    <a:pt x="31826" y="161"/>
                    <a:pt x="31801" y="155"/>
                  </a:cubicBezTo>
                  <a:cubicBezTo>
                    <a:pt x="31797" y="153"/>
                    <a:pt x="31793" y="153"/>
                    <a:pt x="31789" y="153"/>
                  </a:cubicBezTo>
                  <a:cubicBezTo>
                    <a:pt x="31772" y="153"/>
                    <a:pt x="31761" y="163"/>
                    <a:pt x="31752" y="169"/>
                  </a:cubicBezTo>
                  <a:cubicBezTo>
                    <a:pt x="31737" y="181"/>
                    <a:pt x="31727" y="193"/>
                    <a:pt x="31703" y="193"/>
                  </a:cubicBezTo>
                  <a:cubicBezTo>
                    <a:pt x="31700" y="193"/>
                    <a:pt x="31697" y="193"/>
                    <a:pt x="31694" y="193"/>
                  </a:cubicBezTo>
                  <a:cubicBezTo>
                    <a:pt x="31684" y="183"/>
                    <a:pt x="31680" y="168"/>
                    <a:pt x="31662" y="168"/>
                  </a:cubicBezTo>
                  <a:cubicBezTo>
                    <a:pt x="31660" y="168"/>
                    <a:pt x="31658" y="168"/>
                    <a:pt x="31656" y="169"/>
                  </a:cubicBezTo>
                  <a:cubicBezTo>
                    <a:pt x="31586" y="186"/>
                    <a:pt x="31496" y="165"/>
                    <a:pt x="31451" y="217"/>
                  </a:cubicBezTo>
                  <a:cubicBezTo>
                    <a:pt x="31448" y="210"/>
                    <a:pt x="31454" y="199"/>
                    <a:pt x="31437" y="196"/>
                  </a:cubicBezTo>
                  <a:cubicBezTo>
                    <a:pt x="31435" y="196"/>
                    <a:pt x="31432" y="196"/>
                    <a:pt x="31430" y="196"/>
                  </a:cubicBezTo>
                  <a:cubicBezTo>
                    <a:pt x="31415" y="196"/>
                    <a:pt x="31397" y="192"/>
                    <a:pt x="31382" y="192"/>
                  </a:cubicBezTo>
                  <a:cubicBezTo>
                    <a:pt x="31366" y="192"/>
                    <a:pt x="31353" y="197"/>
                    <a:pt x="31350" y="217"/>
                  </a:cubicBezTo>
                  <a:cubicBezTo>
                    <a:pt x="31349" y="221"/>
                    <a:pt x="31346" y="223"/>
                    <a:pt x="31342" y="223"/>
                  </a:cubicBezTo>
                  <a:cubicBezTo>
                    <a:pt x="31336" y="223"/>
                    <a:pt x="31329" y="219"/>
                    <a:pt x="31323" y="217"/>
                  </a:cubicBezTo>
                  <a:cubicBezTo>
                    <a:pt x="31308" y="214"/>
                    <a:pt x="31291" y="207"/>
                    <a:pt x="31278" y="199"/>
                  </a:cubicBezTo>
                  <a:cubicBezTo>
                    <a:pt x="31204" y="189"/>
                    <a:pt x="31124" y="199"/>
                    <a:pt x="31059" y="169"/>
                  </a:cubicBezTo>
                  <a:cubicBezTo>
                    <a:pt x="31056" y="169"/>
                    <a:pt x="31054" y="169"/>
                    <a:pt x="31051" y="169"/>
                  </a:cubicBezTo>
                  <a:cubicBezTo>
                    <a:pt x="31041" y="169"/>
                    <a:pt x="31029" y="167"/>
                    <a:pt x="31018" y="167"/>
                  </a:cubicBezTo>
                  <a:cubicBezTo>
                    <a:pt x="31005" y="167"/>
                    <a:pt x="30995" y="170"/>
                    <a:pt x="30993" y="186"/>
                  </a:cubicBezTo>
                  <a:cubicBezTo>
                    <a:pt x="30991" y="214"/>
                    <a:pt x="30973" y="229"/>
                    <a:pt x="30945" y="229"/>
                  </a:cubicBezTo>
                  <a:cubicBezTo>
                    <a:pt x="30931" y="229"/>
                    <a:pt x="30914" y="225"/>
                    <a:pt x="30895" y="217"/>
                  </a:cubicBezTo>
                  <a:cubicBezTo>
                    <a:pt x="30882" y="210"/>
                    <a:pt x="30868" y="205"/>
                    <a:pt x="30854" y="205"/>
                  </a:cubicBezTo>
                  <a:cubicBezTo>
                    <a:pt x="30846" y="205"/>
                    <a:pt x="30838" y="207"/>
                    <a:pt x="30830" y="210"/>
                  </a:cubicBezTo>
                  <a:cubicBezTo>
                    <a:pt x="30802" y="204"/>
                    <a:pt x="30773" y="184"/>
                    <a:pt x="30745" y="184"/>
                  </a:cubicBezTo>
                  <a:cubicBezTo>
                    <a:pt x="30727" y="184"/>
                    <a:pt x="30711" y="191"/>
                    <a:pt x="30695" y="214"/>
                  </a:cubicBezTo>
                  <a:lnTo>
                    <a:pt x="30687" y="214"/>
                  </a:lnTo>
                  <a:cubicBezTo>
                    <a:pt x="30628" y="210"/>
                    <a:pt x="30570" y="210"/>
                    <a:pt x="30511" y="196"/>
                  </a:cubicBezTo>
                  <a:cubicBezTo>
                    <a:pt x="30500" y="194"/>
                    <a:pt x="30494" y="181"/>
                    <a:pt x="30481" y="181"/>
                  </a:cubicBezTo>
                  <a:cubicBezTo>
                    <a:pt x="30477" y="181"/>
                    <a:pt x="30472" y="183"/>
                    <a:pt x="30466" y="186"/>
                  </a:cubicBezTo>
                  <a:cubicBezTo>
                    <a:pt x="30441" y="196"/>
                    <a:pt x="30472" y="207"/>
                    <a:pt x="30472" y="224"/>
                  </a:cubicBezTo>
                  <a:cubicBezTo>
                    <a:pt x="30455" y="220"/>
                    <a:pt x="30431" y="220"/>
                    <a:pt x="30420" y="214"/>
                  </a:cubicBezTo>
                  <a:cubicBezTo>
                    <a:pt x="30407" y="205"/>
                    <a:pt x="30399" y="201"/>
                    <a:pt x="30394" y="201"/>
                  </a:cubicBezTo>
                  <a:cubicBezTo>
                    <a:pt x="30389" y="201"/>
                    <a:pt x="30386" y="206"/>
                    <a:pt x="30383" y="217"/>
                  </a:cubicBezTo>
                  <a:cubicBezTo>
                    <a:pt x="30375" y="244"/>
                    <a:pt x="30344" y="259"/>
                    <a:pt x="30316" y="273"/>
                  </a:cubicBezTo>
                  <a:cubicBezTo>
                    <a:pt x="30292" y="262"/>
                    <a:pt x="30320" y="249"/>
                    <a:pt x="30306" y="234"/>
                  </a:cubicBezTo>
                  <a:cubicBezTo>
                    <a:pt x="30295" y="228"/>
                    <a:pt x="30309" y="207"/>
                    <a:pt x="30282" y="203"/>
                  </a:cubicBezTo>
                  <a:cubicBezTo>
                    <a:pt x="30280" y="202"/>
                    <a:pt x="30278" y="202"/>
                    <a:pt x="30276" y="202"/>
                  </a:cubicBezTo>
                  <a:cubicBezTo>
                    <a:pt x="30259" y="202"/>
                    <a:pt x="30252" y="215"/>
                    <a:pt x="30244" y="224"/>
                  </a:cubicBezTo>
                  <a:cubicBezTo>
                    <a:pt x="30235" y="232"/>
                    <a:pt x="30227" y="236"/>
                    <a:pt x="30218" y="236"/>
                  </a:cubicBezTo>
                  <a:cubicBezTo>
                    <a:pt x="30209" y="236"/>
                    <a:pt x="30199" y="231"/>
                    <a:pt x="30188" y="224"/>
                  </a:cubicBezTo>
                  <a:cubicBezTo>
                    <a:pt x="30163" y="206"/>
                    <a:pt x="30142" y="198"/>
                    <a:pt x="30122" y="198"/>
                  </a:cubicBezTo>
                  <a:cubicBezTo>
                    <a:pt x="30099" y="198"/>
                    <a:pt x="30079" y="210"/>
                    <a:pt x="30056" y="234"/>
                  </a:cubicBezTo>
                  <a:lnTo>
                    <a:pt x="30060" y="238"/>
                  </a:lnTo>
                  <a:lnTo>
                    <a:pt x="30056" y="238"/>
                  </a:lnTo>
                  <a:lnTo>
                    <a:pt x="30056" y="234"/>
                  </a:lnTo>
                  <a:cubicBezTo>
                    <a:pt x="30021" y="241"/>
                    <a:pt x="30000" y="262"/>
                    <a:pt x="30032" y="273"/>
                  </a:cubicBezTo>
                  <a:cubicBezTo>
                    <a:pt x="30098" y="294"/>
                    <a:pt x="30050" y="300"/>
                    <a:pt x="30025" y="311"/>
                  </a:cubicBezTo>
                  <a:cubicBezTo>
                    <a:pt x="29990" y="300"/>
                    <a:pt x="29970" y="286"/>
                    <a:pt x="29987" y="259"/>
                  </a:cubicBezTo>
                  <a:cubicBezTo>
                    <a:pt x="29997" y="238"/>
                    <a:pt x="29987" y="217"/>
                    <a:pt x="29955" y="203"/>
                  </a:cubicBezTo>
                  <a:cubicBezTo>
                    <a:pt x="29947" y="199"/>
                    <a:pt x="29938" y="197"/>
                    <a:pt x="29930" y="197"/>
                  </a:cubicBezTo>
                  <a:cubicBezTo>
                    <a:pt x="29918" y="197"/>
                    <a:pt x="29910" y="202"/>
                    <a:pt x="29914" y="210"/>
                  </a:cubicBezTo>
                  <a:cubicBezTo>
                    <a:pt x="29920" y="238"/>
                    <a:pt x="29879" y="231"/>
                    <a:pt x="29865" y="244"/>
                  </a:cubicBezTo>
                  <a:cubicBezTo>
                    <a:pt x="29796" y="234"/>
                    <a:pt x="29720" y="238"/>
                    <a:pt x="29654" y="217"/>
                  </a:cubicBezTo>
                  <a:cubicBezTo>
                    <a:pt x="29645" y="211"/>
                    <a:pt x="29636" y="202"/>
                    <a:pt x="29620" y="202"/>
                  </a:cubicBezTo>
                  <a:cubicBezTo>
                    <a:pt x="29618" y="202"/>
                    <a:pt x="29615" y="202"/>
                    <a:pt x="29612" y="203"/>
                  </a:cubicBezTo>
                  <a:cubicBezTo>
                    <a:pt x="29609" y="203"/>
                    <a:pt x="29605" y="204"/>
                    <a:pt x="29600" y="204"/>
                  </a:cubicBezTo>
                  <a:cubicBezTo>
                    <a:pt x="29590" y="204"/>
                    <a:pt x="29578" y="202"/>
                    <a:pt x="29569" y="202"/>
                  </a:cubicBezTo>
                  <a:cubicBezTo>
                    <a:pt x="29556" y="202"/>
                    <a:pt x="29546" y="205"/>
                    <a:pt x="29550" y="217"/>
                  </a:cubicBezTo>
                  <a:cubicBezTo>
                    <a:pt x="29553" y="236"/>
                    <a:pt x="29545" y="242"/>
                    <a:pt x="29534" y="242"/>
                  </a:cubicBezTo>
                  <a:cubicBezTo>
                    <a:pt x="29521" y="242"/>
                    <a:pt x="29503" y="234"/>
                    <a:pt x="29491" y="234"/>
                  </a:cubicBezTo>
                  <a:cubicBezTo>
                    <a:pt x="29490" y="234"/>
                    <a:pt x="29489" y="234"/>
                    <a:pt x="29487" y="234"/>
                  </a:cubicBezTo>
                  <a:cubicBezTo>
                    <a:pt x="29467" y="234"/>
                    <a:pt x="29446" y="234"/>
                    <a:pt x="29428" y="220"/>
                  </a:cubicBezTo>
                  <a:cubicBezTo>
                    <a:pt x="29412" y="206"/>
                    <a:pt x="29392" y="201"/>
                    <a:pt x="29371" y="201"/>
                  </a:cubicBezTo>
                  <a:cubicBezTo>
                    <a:pt x="29348" y="201"/>
                    <a:pt x="29324" y="206"/>
                    <a:pt x="29300" y="210"/>
                  </a:cubicBezTo>
                  <a:cubicBezTo>
                    <a:pt x="29254" y="229"/>
                    <a:pt x="29210" y="250"/>
                    <a:pt x="29157" y="250"/>
                  </a:cubicBezTo>
                  <a:cubicBezTo>
                    <a:pt x="29141" y="250"/>
                    <a:pt x="29126" y="248"/>
                    <a:pt x="29109" y="244"/>
                  </a:cubicBezTo>
                  <a:lnTo>
                    <a:pt x="29109" y="244"/>
                  </a:lnTo>
                  <a:cubicBezTo>
                    <a:pt x="29092" y="255"/>
                    <a:pt x="29088" y="273"/>
                    <a:pt x="29116" y="276"/>
                  </a:cubicBezTo>
                  <a:cubicBezTo>
                    <a:pt x="29199" y="286"/>
                    <a:pt x="29171" y="324"/>
                    <a:pt x="29179" y="356"/>
                  </a:cubicBezTo>
                  <a:cubicBezTo>
                    <a:pt x="29161" y="358"/>
                    <a:pt x="29138" y="359"/>
                    <a:pt x="29118" y="359"/>
                  </a:cubicBezTo>
                  <a:cubicBezTo>
                    <a:pt x="29098" y="359"/>
                    <a:pt x="29083" y="358"/>
                    <a:pt x="29081" y="353"/>
                  </a:cubicBezTo>
                  <a:cubicBezTo>
                    <a:pt x="29081" y="311"/>
                    <a:pt x="28998" y="304"/>
                    <a:pt x="29001" y="262"/>
                  </a:cubicBezTo>
                  <a:cubicBezTo>
                    <a:pt x="29001" y="243"/>
                    <a:pt x="28987" y="227"/>
                    <a:pt x="28960" y="227"/>
                  </a:cubicBezTo>
                  <a:cubicBezTo>
                    <a:pt x="28948" y="227"/>
                    <a:pt x="28934" y="230"/>
                    <a:pt x="28918" y="238"/>
                  </a:cubicBezTo>
                  <a:cubicBezTo>
                    <a:pt x="28901" y="245"/>
                    <a:pt x="28882" y="248"/>
                    <a:pt x="28862" y="248"/>
                  </a:cubicBezTo>
                  <a:cubicBezTo>
                    <a:pt x="28843" y="248"/>
                    <a:pt x="28823" y="245"/>
                    <a:pt x="28804" y="241"/>
                  </a:cubicBezTo>
                  <a:cubicBezTo>
                    <a:pt x="28781" y="239"/>
                    <a:pt x="28758" y="239"/>
                    <a:pt x="28735" y="239"/>
                  </a:cubicBezTo>
                  <a:cubicBezTo>
                    <a:pt x="28710" y="239"/>
                    <a:pt x="28686" y="239"/>
                    <a:pt x="28661" y="239"/>
                  </a:cubicBezTo>
                  <a:cubicBezTo>
                    <a:pt x="28631" y="239"/>
                    <a:pt x="28601" y="238"/>
                    <a:pt x="28572" y="234"/>
                  </a:cubicBezTo>
                  <a:cubicBezTo>
                    <a:pt x="28564" y="231"/>
                    <a:pt x="28561" y="224"/>
                    <a:pt x="28554" y="220"/>
                  </a:cubicBezTo>
                  <a:cubicBezTo>
                    <a:pt x="28533" y="224"/>
                    <a:pt x="28509" y="228"/>
                    <a:pt x="28488" y="228"/>
                  </a:cubicBezTo>
                  <a:cubicBezTo>
                    <a:pt x="28478" y="233"/>
                    <a:pt x="28465" y="234"/>
                    <a:pt x="28452" y="234"/>
                  </a:cubicBezTo>
                  <a:cubicBezTo>
                    <a:pt x="28439" y="234"/>
                    <a:pt x="28426" y="233"/>
                    <a:pt x="28413" y="233"/>
                  </a:cubicBezTo>
                  <a:cubicBezTo>
                    <a:pt x="28396" y="233"/>
                    <a:pt x="28380" y="235"/>
                    <a:pt x="28367" y="244"/>
                  </a:cubicBezTo>
                  <a:cubicBezTo>
                    <a:pt x="28359" y="256"/>
                    <a:pt x="28349" y="259"/>
                    <a:pt x="28338" y="259"/>
                  </a:cubicBezTo>
                  <a:cubicBezTo>
                    <a:pt x="28328" y="259"/>
                    <a:pt x="28317" y="257"/>
                    <a:pt x="28304" y="255"/>
                  </a:cubicBezTo>
                  <a:cubicBezTo>
                    <a:pt x="28280" y="249"/>
                    <a:pt x="28253" y="233"/>
                    <a:pt x="28226" y="233"/>
                  </a:cubicBezTo>
                  <a:cubicBezTo>
                    <a:pt x="28210" y="233"/>
                    <a:pt x="28194" y="238"/>
                    <a:pt x="28179" y="255"/>
                  </a:cubicBezTo>
                  <a:cubicBezTo>
                    <a:pt x="28165" y="259"/>
                    <a:pt x="28151" y="262"/>
                    <a:pt x="28134" y="265"/>
                  </a:cubicBezTo>
                  <a:cubicBezTo>
                    <a:pt x="28054" y="269"/>
                    <a:pt x="28047" y="276"/>
                    <a:pt x="28085" y="318"/>
                  </a:cubicBezTo>
                  <a:cubicBezTo>
                    <a:pt x="28085" y="324"/>
                    <a:pt x="28075" y="328"/>
                    <a:pt x="28064" y="332"/>
                  </a:cubicBezTo>
                  <a:lnTo>
                    <a:pt x="28051" y="332"/>
                  </a:lnTo>
                  <a:cubicBezTo>
                    <a:pt x="28040" y="324"/>
                    <a:pt x="28040" y="311"/>
                    <a:pt x="28026" y="304"/>
                  </a:cubicBezTo>
                  <a:cubicBezTo>
                    <a:pt x="28010" y="283"/>
                    <a:pt x="27981" y="279"/>
                    <a:pt x="27947" y="279"/>
                  </a:cubicBezTo>
                  <a:lnTo>
                    <a:pt x="27787" y="279"/>
                  </a:lnTo>
                  <a:cubicBezTo>
                    <a:pt x="27781" y="276"/>
                    <a:pt x="27773" y="276"/>
                    <a:pt x="27770" y="276"/>
                  </a:cubicBezTo>
                  <a:lnTo>
                    <a:pt x="27711" y="276"/>
                  </a:lnTo>
                  <a:cubicBezTo>
                    <a:pt x="27700" y="274"/>
                    <a:pt x="27690" y="274"/>
                    <a:pt x="27679" y="274"/>
                  </a:cubicBezTo>
                  <a:cubicBezTo>
                    <a:pt x="27669" y="274"/>
                    <a:pt x="27659" y="274"/>
                    <a:pt x="27648" y="276"/>
                  </a:cubicBezTo>
                  <a:lnTo>
                    <a:pt x="27621" y="276"/>
                  </a:lnTo>
                  <a:cubicBezTo>
                    <a:pt x="27572" y="276"/>
                    <a:pt x="27523" y="265"/>
                    <a:pt x="27475" y="265"/>
                  </a:cubicBezTo>
                  <a:cubicBezTo>
                    <a:pt x="27451" y="266"/>
                    <a:pt x="27427" y="267"/>
                    <a:pt x="27403" y="267"/>
                  </a:cubicBezTo>
                  <a:cubicBezTo>
                    <a:pt x="27303" y="267"/>
                    <a:pt x="27202" y="259"/>
                    <a:pt x="27100" y="259"/>
                  </a:cubicBezTo>
                  <a:cubicBezTo>
                    <a:pt x="27054" y="259"/>
                    <a:pt x="27008" y="261"/>
                    <a:pt x="26961" y="265"/>
                  </a:cubicBezTo>
                  <a:cubicBezTo>
                    <a:pt x="26951" y="267"/>
                    <a:pt x="26941" y="268"/>
                    <a:pt x="26932" y="268"/>
                  </a:cubicBezTo>
                  <a:cubicBezTo>
                    <a:pt x="26902" y="268"/>
                    <a:pt x="26875" y="259"/>
                    <a:pt x="26857" y="238"/>
                  </a:cubicBezTo>
                  <a:cubicBezTo>
                    <a:pt x="26854" y="238"/>
                    <a:pt x="26854" y="234"/>
                    <a:pt x="26850" y="231"/>
                  </a:cubicBezTo>
                  <a:cubicBezTo>
                    <a:pt x="26857" y="228"/>
                    <a:pt x="26854" y="220"/>
                    <a:pt x="26844" y="214"/>
                  </a:cubicBezTo>
                  <a:cubicBezTo>
                    <a:pt x="26795" y="193"/>
                    <a:pt x="26836" y="189"/>
                    <a:pt x="26860" y="186"/>
                  </a:cubicBezTo>
                  <a:cubicBezTo>
                    <a:pt x="26868" y="186"/>
                    <a:pt x="26875" y="182"/>
                    <a:pt x="26881" y="182"/>
                  </a:cubicBezTo>
                  <a:cubicBezTo>
                    <a:pt x="26899" y="186"/>
                    <a:pt x="26916" y="186"/>
                    <a:pt x="26934" y="186"/>
                  </a:cubicBezTo>
                  <a:cubicBezTo>
                    <a:pt x="26942" y="187"/>
                    <a:pt x="26950" y="188"/>
                    <a:pt x="26958" y="188"/>
                  </a:cubicBezTo>
                  <a:cubicBezTo>
                    <a:pt x="26974" y="188"/>
                    <a:pt x="26990" y="186"/>
                    <a:pt x="27006" y="186"/>
                  </a:cubicBezTo>
                  <a:cubicBezTo>
                    <a:pt x="27010" y="186"/>
                    <a:pt x="27014" y="186"/>
                    <a:pt x="27017" y="189"/>
                  </a:cubicBezTo>
                  <a:cubicBezTo>
                    <a:pt x="27048" y="189"/>
                    <a:pt x="27076" y="193"/>
                    <a:pt x="27107" y="193"/>
                  </a:cubicBezTo>
                  <a:cubicBezTo>
                    <a:pt x="27135" y="199"/>
                    <a:pt x="27163" y="210"/>
                    <a:pt x="27184" y="228"/>
                  </a:cubicBezTo>
                  <a:cubicBezTo>
                    <a:pt x="27191" y="233"/>
                    <a:pt x="27200" y="236"/>
                    <a:pt x="27212" y="236"/>
                  </a:cubicBezTo>
                  <a:cubicBezTo>
                    <a:pt x="27216" y="236"/>
                    <a:pt x="27220" y="235"/>
                    <a:pt x="27225" y="234"/>
                  </a:cubicBezTo>
                  <a:cubicBezTo>
                    <a:pt x="27228" y="238"/>
                    <a:pt x="27232" y="238"/>
                    <a:pt x="27235" y="238"/>
                  </a:cubicBezTo>
                  <a:lnTo>
                    <a:pt x="27243" y="238"/>
                  </a:lnTo>
                  <a:cubicBezTo>
                    <a:pt x="27268" y="240"/>
                    <a:pt x="27294" y="247"/>
                    <a:pt x="27321" y="247"/>
                  </a:cubicBezTo>
                  <a:cubicBezTo>
                    <a:pt x="27329" y="247"/>
                    <a:pt x="27338" y="246"/>
                    <a:pt x="27347" y="244"/>
                  </a:cubicBezTo>
                  <a:cubicBezTo>
                    <a:pt x="27443" y="231"/>
                    <a:pt x="27541" y="231"/>
                    <a:pt x="27638" y="228"/>
                  </a:cubicBezTo>
                  <a:lnTo>
                    <a:pt x="27641" y="228"/>
                  </a:lnTo>
                  <a:cubicBezTo>
                    <a:pt x="27648" y="232"/>
                    <a:pt x="27655" y="233"/>
                    <a:pt x="27661" y="233"/>
                  </a:cubicBezTo>
                  <a:cubicBezTo>
                    <a:pt x="27677" y="233"/>
                    <a:pt x="27693" y="225"/>
                    <a:pt x="27707" y="220"/>
                  </a:cubicBezTo>
                  <a:cubicBezTo>
                    <a:pt x="27721" y="217"/>
                    <a:pt x="27735" y="217"/>
                    <a:pt x="27749" y="214"/>
                  </a:cubicBezTo>
                  <a:cubicBezTo>
                    <a:pt x="27776" y="214"/>
                    <a:pt x="27808" y="210"/>
                    <a:pt x="27832" y="199"/>
                  </a:cubicBezTo>
                  <a:cubicBezTo>
                    <a:pt x="27880" y="182"/>
                    <a:pt x="27933" y="179"/>
                    <a:pt x="27985" y="175"/>
                  </a:cubicBezTo>
                  <a:cubicBezTo>
                    <a:pt x="27995" y="179"/>
                    <a:pt x="28005" y="182"/>
                    <a:pt x="28016" y="186"/>
                  </a:cubicBezTo>
                  <a:cubicBezTo>
                    <a:pt x="28027" y="205"/>
                    <a:pt x="28047" y="211"/>
                    <a:pt x="28072" y="211"/>
                  </a:cubicBezTo>
                  <a:cubicBezTo>
                    <a:pt x="28079" y="211"/>
                    <a:pt x="28086" y="211"/>
                    <a:pt x="28093" y="210"/>
                  </a:cubicBezTo>
                  <a:cubicBezTo>
                    <a:pt x="28105" y="208"/>
                    <a:pt x="28117" y="206"/>
                    <a:pt x="28129" y="206"/>
                  </a:cubicBezTo>
                  <a:cubicBezTo>
                    <a:pt x="28137" y="206"/>
                    <a:pt x="28144" y="207"/>
                    <a:pt x="28151" y="210"/>
                  </a:cubicBezTo>
                  <a:cubicBezTo>
                    <a:pt x="28171" y="217"/>
                    <a:pt x="28189" y="220"/>
                    <a:pt x="28204" y="220"/>
                  </a:cubicBezTo>
                  <a:cubicBezTo>
                    <a:pt x="28235" y="220"/>
                    <a:pt x="28257" y="207"/>
                    <a:pt x="28276" y="186"/>
                  </a:cubicBezTo>
                  <a:lnTo>
                    <a:pt x="28276" y="189"/>
                  </a:lnTo>
                  <a:cubicBezTo>
                    <a:pt x="28283" y="189"/>
                    <a:pt x="28290" y="193"/>
                    <a:pt x="28297" y="193"/>
                  </a:cubicBezTo>
                  <a:cubicBezTo>
                    <a:pt x="28342" y="203"/>
                    <a:pt x="28389" y="214"/>
                    <a:pt x="28437" y="214"/>
                  </a:cubicBezTo>
                  <a:cubicBezTo>
                    <a:pt x="28469" y="214"/>
                    <a:pt x="28501" y="209"/>
                    <a:pt x="28533" y="196"/>
                  </a:cubicBezTo>
                  <a:cubicBezTo>
                    <a:pt x="28535" y="194"/>
                    <a:pt x="28537" y="194"/>
                    <a:pt x="28540" y="194"/>
                  </a:cubicBezTo>
                  <a:cubicBezTo>
                    <a:pt x="28542" y="194"/>
                    <a:pt x="28545" y="194"/>
                    <a:pt x="28547" y="196"/>
                  </a:cubicBezTo>
                  <a:cubicBezTo>
                    <a:pt x="28580" y="203"/>
                    <a:pt x="28613" y="206"/>
                    <a:pt x="28645" y="206"/>
                  </a:cubicBezTo>
                  <a:cubicBezTo>
                    <a:pt x="28710" y="206"/>
                    <a:pt x="28774" y="195"/>
                    <a:pt x="28838" y="186"/>
                  </a:cubicBezTo>
                  <a:cubicBezTo>
                    <a:pt x="28855" y="182"/>
                    <a:pt x="28873" y="179"/>
                    <a:pt x="28890" y="179"/>
                  </a:cubicBezTo>
                  <a:cubicBezTo>
                    <a:pt x="28900" y="179"/>
                    <a:pt x="28910" y="180"/>
                    <a:pt x="28921" y="180"/>
                  </a:cubicBezTo>
                  <a:cubicBezTo>
                    <a:pt x="28926" y="180"/>
                    <a:pt x="28931" y="180"/>
                    <a:pt x="28935" y="179"/>
                  </a:cubicBezTo>
                  <a:cubicBezTo>
                    <a:pt x="28956" y="177"/>
                    <a:pt x="28976" y="175"/>
                    <a:pt x="28996" y="175"/>
                  </a:cubicBezTo>
                  <a:cubicBezTo>
                    <a:pt x="29017" y="175"/>
                    <a:pt x="29037" y="177"/>
                    <a:pt x="29057" y="186"/>
                  </a:cubicBezTo>
                  <a:cubicBezTo>
                    <a:pt x="29074" y="186"/>
                    <a:pt x="29102" y="186"/>
                    <a:pt x="29109" y="172"/>
                  </a:cubicBezTo>
                  <a:cubicBezTo>
                    <a:pt x="29116" y="155"/>
                    <a:pt x="29081" y="161"/>
                    <a:pt x="29071" y="155"/>
                  </a:cubicBezTo>
                  <a:cubicBezTo>
                    <a:pt x="29057" y="145"/>
                    <a:pt x="29040" y="134"/>
                    <a:pt x="29057" y="116"/>
                  </a:cubicBezTo>
                  <a:cubicBezTo>
                    <a:pt x="29105" y="116"/>
                    <a:pt x="29154" y="113"/>
                    <a:pt x="29203" y="113"/>
                  </a:cubicBezTo>
                  <a:cubicBezTo>
                    <a:pt x="29217" y="120"/>
                    <a:pt x="29230" y="127"/>
                    <a:pt x="29248" y="134"/>
                  </a:cubicBezTo>
                  <a:cubicBezTo>
                    <a:pt x="29241" y="162"/>
                    <a:pt x="29265" y="166"/>
                    <a:pt x="29291" y="166"/>
                  </a:cubicBezTo>
                  <a:cubicBezTo>
                    <a:pt x="29303" y="166"/>
                    <a:pt x="29315" y="165"/>
                    <a:pt x="29324" y="165"/>
                  </a:cubicBezTo>
                  <a:cubicBezTo>
                    <a:pt x="29340" y="167"/>
                    <a:pt x="29356" y="167"/>
                    <a:pt x="29372" y="167"/>
                  </a:cubicBezTo>
                  <a:cubicBezTo>
                    <a:pt x="29410" y="167"/>
                    <a:pt x="29449" y="164"/>
                    <a:pt x="29487" y="164"/>
                  </a:cubicBezTo>
                  <a:cubicBezTo>
                    <a:pt x="29511" y="164"/>
                    <a:pt x="29534" y="165"/>
                    <a:pt x="29557" y="169"/>
                  </a:cubicBezTo>
                  <a:cubicBezTo>
                    <a:pt x="29571" y="169"/>
                    <a:pt x="29592" y="169"/>
                    <a:pt x="29592" y="161"/>
                  </a:cubicBezTo>
                  <a:cubicBezTo>
                    <a:pt x="29592" y="145"/>
                    <a:pt x="29567" y="134"/>
                    <a:pt x="29542" y="127"/>
                  </a:cubicBezTo>
                  <a:cubicBezTo>
                    <a:pt x="29539" y="123"/>
                    <a:pt x="29534" y="123"/>
                    <a:pt x="29529" y="123"/>
                  </a:cubicBezTo>
                  <a:cubicBezTo>
                    <a:pt x="29524" y="123"/>
                    <a:pt x="29520" y="123"/>
                    <a:pt x="29518" y="120"/>
                  </a:cubicBezTo>
                  <a:cubicBezTo>
                    <a:pt x="29522" y="118"/>
                    <a:pt x="29525" y="118"/>
                    <a:pt x="29529" y="118"/>
                  </a:cubicBezTo>
                  <a:cubicBezTo>
                    <a:pt x="29532" y="118"/>
                    <a:pt x="29536" y="118"/>
                    <a:pt x="29539" y="116"/>
                  </a:cubicBezTo>
                  <a:cubicBezTo>
                    <a:pt x="29557" y="106"/>
                    <a:pt x="29592" y="106"/>
                    <a:pt x="29592" y="89"/>
                  </a:cubicBezTo>
                  <a:cubicBezTo>
                    <a:pt x="29592" y="78"/>
                    <a:pt x="29577" y="73"/>
                    <a:pt x="29562" y="73"/>
                  </a:cubicBezTo>
                  <a:cubicBezTo>
                    <a:pt x="29558" y="73"/>
                    <a:pt x="29554" y="74"/>
                    <a:pt x="29550" y="75"/>
                  </a:cubicBezTo>
                  <a:cubicBezTo>
                    <a:pt x="29477" y="85"/>
                    <a:pt x="29400" y="78"/>
                    <a:pt x="29328" y="85"/>
                  </a:cubicBezTo>
                  <a:cubicBezTo>
                    <a:pt x="29310" y="82"/>
                    <a:pt x="29286" y="85"/>
                    <a:pt x="29286" y="68"/>
                  </a:cubicBezTo>
                  <a:cubicBezTo>
                    <a:pt x="29296" y="62"/>
                    <a:pt x="29304" y="60"/>
                    <a:pt x="29312" y="60"/>
                  </a:cubicBezTo>
                  <a:cubicBezTo>
                    <a:pt x="29324" y="60"/>
                    <a:pt x="29335" y="65"/>
                    <a:pt x="29345" y="71"/>
                  </a:cubicBezTo>
                  <a:cubicBezTo>
                    <a:pt x="29349" y="73"/>
                    <a:pt x="29353" y="74"/>
                    <a:pt x="29358" y="74"/>
                  </a:cubicBezTo>
                  <a:cubicBezTo>
                    <a:pt x="29368" y="74"/>
                    <a:pt x="29379" y="69"/>
                    <a:pt x="29387" y="65"/>
                  </a:cubicBezTo>
                  <a:cubicBezTo>
                    <a:pt x="29393" y="61"/>
                    <a:pt x="29408" y="57"/>
                    <a:pt x="29397" y="47"/>
                  </a:cubicBezTo>
                  <a:cubicBezTo>
                    <a:pt x="29390" y="40"/>
                    <a:pt x="29379" y="33"/>
                    <a:pt x="29358" y="33"/>
                  </a:cubicBezTo>
                  <a:cubicBezTo>
                    <a:pt x="29328" y="34"/>
                    <a:pt x="29297" y="34"/>
                    <a:pt x="29267" y="34"/>
                  </a:cubicBezTo>
                  <a:cubicBezTo>
                    <a:pt x="29242" y="34"/>
                    <a:pt x="29217" y="34"/>
                    <a:pt x="29191" y="34"/>
                  </a:cubicBezTo>
                  <a:cubicBezTo>
                    <a:pt x="29128" y="34"/>
                    <a:pt x="29064" y="35"/>
                    <a:pt x="29001" y="40"/>
                  </a:cubicBezTo>
                  <a:cubicBezTo>
                    <a:pt x="28997" y="41"/>
                    <a:pt x="28994" y="41"/>
                    <a:pt x="28990" y="41"/>
                  </a:cubicBezTo>
                  <a:cubicBezTo>
                    <a:pt x="28974" y="41"/>
                    <a:pt x="28959" y="38"/>
                    <a:pt x="28943" y="38"/>
                  </a:cubicBezTo>
                  <a:cubicBezTo>
                    <a:pt x="28936" y="38"/>
                    <a:pt x="28929" y="38"/>
                    <a:pt x="28921" y="40"/>
                  </a:cubicBezTo>
                  <a:cubicBezTo>
                    <a:pt x="28910" y="40"/>
                    <a:pt x="28897" y="39"/>
                    <a:pt x="28885" y="39"/>
                  </a:cubicBezTo>
                  <a:cubicBezTo>
                    <a:pt x="28878" y="39"/>
                    <a:pt x="28872" y="39"/>
                    <a:pt x="28866" y="40"/>
                  </a:cubicBezTo>
                  <a:cubicBezTo>
                    <a:pt x="28860" y="41"/>
                    <a:pt x="28854" y="41"/>
                    <a:pt x="28848" y="41"/>
                  </a:cubicBezTo>
                  <a:cubicBezTo>
                    <a:pt x="28816" y="41"/>
                    <a:pt x="28783" y="37"/>
                    <a:pt x="28751" y="37"/>
                  </a:cubicBezTo>
                  <a:cubicBezTo>
                    <a:pt x="28722" y="37"/>
                    <a:pt x="28693" y="40"/>
                    <a:pt x="28665" y="50"/>
                  </a:cubicBezTo>
                  <a:cubicBezTo>
                    <a:pt x="28630" y="47"/>
                    <a:pt x="28599" y="44"/>
                    <a:pt x="28564" y="44"/>
                  </a:cubicBezTo>
                  <a:cubicBezTo>
                    <a:pt x="28535" y="46"/>
                    <a:pt x="28503" y="49"/>
                    <a:pt x="28473" y="49"/>
                  </a:cubicBezTo>
                  <a:cubicBezTo>
                    <a:pt x="28453" y="49"/>
                    <a:pt x="28435" y="48"/>
                    <a:pt x="28418" y="44"/>
                  </a:cubicBezTo>
                  <a:cubicBezTo>
                    <a:pt x="28404" y="40"/>
                    <a:pt x="28390" y="38"/>
                    <a:pt x="28377" y="38"/>
                  </a:cubicBezTo>
                  <a:cubicBezTo>
                    <a:pt x="28356" y="38"/>
                    <a:pt x="28336" y="42"/>
                    <a:pt x="28314" y="44"/>
                  </a:cubicBezTo>
                  <a:lnTo>
                    <a:pt x="28276" y="44"/>
                  </a:lnTo>
                  <a:cubicBezTo>
                    <a:pt x="28266" y="44"/>
                    <a:pt x="28255" y="44"/>
                    <a:pt x="28245" y="40"/>
                  </a:cubicBezTo>
                  <a:cubicBezTo>
                    <a:pt x="28234" y="40"/>
                    <a:pt x="28221" y="47"/>
                    <a:pt x="28218" y="57"/>
                  </a:cubicBezTo>
                  <a:cubicBezTo>
                    <a:pt x="28207" y="57"/>
                    <a:pt x="28197" y="61"/>
                    <a:pt x="28189" y="65"/>
                  </a:cubicBezTo>
                  <a:cubicBezTo>
                    <a:pt x="28185" y="65"/>
                    <a:pt x="28181" y="66"/>
                    <a:pt x="28176" y="66"/>
                  </a:cubicBezTo>
                  <a:cubicBezTo>
                    <a:pt x="28162" y="66"/>
                    <a:pt x="28145" y="63"/>
                    <a:pt x="28131" y="63"/>
                  </a:cubicBezTo>
                  <a:cubicBezTo>
                    <a:pt x="28113" y="63"/>
                    <a:pt x="28098" y="68"/>
                    <a:pt x="28096" y="92"/>
                  </a:cubicBezTo>
                  <a:cubicBezTo>
                    <a:pt x="28093" y="110"/>
                    <a:pt x="28127" y="106"/>
                    <a:pt x="28138" y="116"/>
                  </a:cubicBezTo>
                  <a:cubicBezTo>
                    <a:pt x="28130" y="120"/>
                    <a:pt x="28127" y="124"/>
                    <a:pt x="28120" y="124"/>
                  </a:cubicBezTo>
                  <a:cubicBezTo>
                    <a:pt x="28116" y="125"/>
                    <a:pt x="28111" y="125"/>
                    <a:pt x="28106" y="125"/>
                  </a:cubicBezTo>
                  <a:cubicBezTo>
                    <a:pt x="28094" y="125"/>
                    <a:pt x="28081" y="122"/>
                    <a:pt x="28068" y="116"/>
                  </a:cubicBezTo>
                  <a:cubicBezTo>
                    <a:pt x="28058" y="92"/>
                    <a:pt x="28058" y="61"/>
                    <a:pt x="28005" y="57"/>
                  </a:cubicBezTo>
                  <a:cubicBezTo>
                    <a:pt x="27930" y="57"/>
                    <a:pt x="27856" y="50"/>
                    <a:pt x="27781" y="50"/>
                  </a:cubicBezTo>
                  <a:cubicBezTo>
                    <a:pt x="27772" y="49"/>
                    <a:pt x="27763" y="48"/>
                    <a:pt x="27753" y="48"/>
                  </a:cubicBezTo>
                  <a:cubicBezTo>
                    <a:pt x="27738" y="48"/>
                    <a:pt x="27723" y="51"/>
                    <a:pt x="27711" y="61"/>
                  </a:cubicBezTo>
                  <a:cubicBezTo>
                    <a:pt x="27707" y="63"/>
                    <a:pt x="27702" y="65"/>
                    <a:pt x="27696" y="65"/>
                  </a:cubicBezTo>
                  <a:cubicBezTo>
                    <a:pt x="27692" y="65"/>
                    <a:pt x="27687" y="64"/>
                    <a:pt x="27683" y="61"/>
                  </a:cubicBezTo>
                  <a:cubicBezTo>
                    <a:pt x="27662" y="46"/>
                    <a:pt x="27647" y="39"/>
                    <a:pt x="27629" y="39"/>
                  </a:cubicBezTo>
                  <a:cubicBezTo>
                    <a:pt x="27618" y="39"/>
                    <a:pt x="27605" y="42"/>
                    <a:pt x="27589" y="47"/>
                  </a:cubicBezTo>
                  <a:cubicBezTo>
                    <a:pt x="27499" y="82"/>
                    <a:pt x="27398" y="65"/>
                    <a:pt x="27305" y="75"/>
                  </a:cubicBezTo>
                  <a:cubicBezTo>
                    <a:pt x="27281" y="75"/>
                    <a:pt x="27267" y="60"/>
                    <a:pt x="27246" y="60"/>
                  </a:cubicBezTo>
                  <a:cubicBezTo>
                    <a:pt x="27240" y="60"/>
                    <a:pt x="27233" y="61"/>
                    <a:pt x="27225" y="65"/>
                  </a:cubicBezTo>
                  <a:cubicBezTo>
                    <a:pt x="27214" y="69"/>
                    <a:pt x="27206" y="71"/>
                    <a:pt x="27200" y="71"/>
                  </a:cubicBezTo>
                  <a:cubicBezTo>
                    <a:pt x="27182" y="71"/>
                    <a:pt x="27182" y="56"/>
                    <a:pt x="27187" y="40"/>
                  </a:cubicBezTo>
                  <a:cubicBezTo>
                    <a:pt x="27194" y="30"/>
                    <a:pt x="27208" y="20"/>
                    <a:pt x="27187" y="12"/>
                  </a:cubicBezTo>
                  <a:cubicBezTo>
                    <a:pt x="27186" y="11"/>
                    <a:pt x="27183" y="11"/>
                    <a:pt x="27181" y="11"/>
                  </a:cubicBezTo>
                  <a:cubicBezTo>
                    <a:pt x="27176" y="11"/>
                    <a:pt x="27169" y="12"/>
                    <a:pt x="27169" y="12"/>
                  </a:cubicBezTo>
                  <a:cubicBezTo>
                    <a:pt x="27169" y="23"/>
                    <a:pt x="27135" y="30"/>
                    <a:pt x="27149" y="44"/>
                  </a:cubicBezTo>
                  <a:cubicBezTo>
                    <a:pt x="27159" y="54"/>
                    <a:pt x="27163" y="65"/>
                    <a:pt x="27135" y="65"/>
                  </a:cubicBezTo>
                  <a:cubicBezTo>
                    <a:pt x="27076" y="65"/>
                    <a:pt x="27014" y="76"/>
                    <a:pt x="26952" y="76"/>
                  </a:cubicBezTo>
                  <a:cubicBezTo>
                    <a:pt x="26931" y="76"/>
                    <a:pt x="26910" y="75"/>
                    <a:pt x="26889" y="71"/>
                  </a:cubicBezTo>
                  <a:cubicBezTo>
                    <a:pt x="26857" y="65"/>
                    <a:pt x="26823" y="65"/>
                    <a:pt x="26830" y="33"/>
                  </a:cubicBezTo>
                  <a:cubicBezTo>
                    <a:pt x="26832" y="24"/>
                    <a:pt x="26822" y="23"/>
                    <a:pt x="26811" y="23"/>
                  </a:cubicBezTo>
                  <a:cubicBezTo>
                    <a:pt x="26805" y="23"/>
                    <a:pt x="26799" y="23"/>
                    <a:pt x="26795" y="23"/>
                  </a:cubicBezTo>
                  <a:cubicBezTo>
                    <a:pt x="26791" y="23"/>
                    <a:pt x="26787" y="24"/>
                    <a:pt x="26783" y="24"/>
                  </a:cubicBezTo>
                  <a:cubicBezTo>
                    <a:pt x="26774" y="24"/>
                    <a:pt x="26766" y="23"/>
                    <a:pt x="26758" y="23"/>
                  </a:cubicBezTo>
                  <a:cubicBezTo>
                    <a:pt x="26743" y="23"/>
                    <a:pt x="26729" y="25"/>
                    <a:pt x="26722" y="36"/>
                  </a:cubicBezTo>
                  <a:cubicBezTo>
                    <a:pt x="26711" y="47"/>
                    <a:pt x="26743" y="50"/>
                    <a:pt x="26756" y="57"/>
                  </a:cubicBezTo>
                  <a:cubicBezTo>
                    <a:pt x="26756" y="68"/>
                    <a:pt x="26802" y="65"/>
                    <a:pt x="26785" y="82"/>
                  </a:cubicBezTo>
                  <a:cubicBezTo>
                    <a:pt x="26774" y="86"/>
                    <a:pt x="26762" y="87"/>
                    <a:pt x="26750" y="87"/>
                  </a:cubicBezTo>
                  <a:cubicBezTo>
                    <a:pt x="26736" y="87"/>
                    <a:pt x="26723" y="86"/>
                    <a:pt x="26710" y="86"/>
                  </a:cubicBezTo>
                  <a:cubicBezTo>
                    <a:pt x="26697" y="86"/>
                    <a:pt x="26685" y="87"/>
                    <a:pt x="26673" y="92"/>
                  </a:cubicBezTo>
                  <a:cubicBezTo>
                    <a:pt x="26607" y="95"/>
                    <a:pt x="26542" y="99"/>
                    <a:pt x="26476" y="103"/>
                  </a:cubicBezTo>
                  <a:cubicBezTo>
                    <a:pt x="26389" y="85"/>
                    <a:pt x="26375" y="71"/>
                    <a:pt x="26396" y="23"/>
                  </a:cubicBezTo>
                  <a:cubicBezTo>
                    <a:pt x="26399" y="9"/>
                    <a:pt x="26389" y="5"/>
                    <a:pt x="26375" y="5"/>
                  </a:cubicBezTo>
                  <a:cubicBezTo>
                    <a:pt x="26358" y="9"/>
                    <a:pt x="26337" y="9"/>
                    <a:pt x="26316" y="9"/>
                  </a:cubicBezTo>
                  <a:lnTo>
                    <a:pt x="26219" y="9"/>
                  </a:lnTo>
                  <a:cubicBezTo>
                    <a:pt x="26184" y="23"/>
                    <a:pt x="26184" y="33"/>
                    <a:pt x="26219" y="44"/>
                  </a:cubicBezTo>
                  <a:cubicBezTo>
                    <a:pt x="26250" y="54"/>
                    <a:pt x="26282" y="61"/>
                    <a:pt x="26323" y="71"/>
                  </a:cubicBezTo>
                  <a:cubicBezTo>
                    <a:pt x="26305" y="76"/>
                    <a:pt x="26286" y="77"/>
                    <a:pt x="26269" y="77"/>
                  </a:cubicBezTo>
                  <a:cubicBezTo>
                    <a:pt x="26257" y="77"/>
                    <a:pt x="26247" y="77"/>
                    <a:pt x="26236" y="77"/>
                  </a:cubicBezTo>
                  <a:cubicBezTo>
                    <a:pt x="26217" y="77"/>
                    <a:pt x="26200" y="78"/>
                    <a:pt x="26184" y="85"/>
                  </a:cubicBezTo>
                  <a:cubicBezTo>
                    <a:pt x="26174" y="83"/>
                    <a:pt x="26166" y="82"/>
                    <a:pt x="26157" y="82"/>
                  </a:cubicBezTo>
                  <a:cubicBezTo>
                    <a:pt x="26120" y="82"/>
                    <a:pt x="26098" y="105"/>
                    <a:pt x="26066" y="113"/>
                  </a:cubicBezTo>
                  <a:cubicBezTo>
                    <a:pt x="26062" y="114"/>
                    <a:pt x="26058" y="115"/>
                    <a:pt x="26053" y="115"/>
                  </a:cubicBezTo>
                  <a:cubicBezTo>
                    <a:pt x="26047" y="115"/>
                    <a:pt x="26041" y="113"/>
                    <a:pt x="26035" y="110"/>
                  </a:cubicBezTo>
                  <a:cubicBezTo>
                    <a:pt x="26011" y="85"/>
                    <a:pt x="26039" y="57"/>
                    <a:pt x="26011" y="33"/>
                  </a:cubicBezTo>
                  <a:cubicBezTo>
                    <a:pt x="25993" y="27"/>
                    <a:pt x="25991" y="1"/>
                    <a:pt x="25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2" name="Google Shape;5182;p36"/>
            <p:cNvSpPr/>
            <p:nvPr/>
          </p:nvSpPr>
          <p:spPr>
            <a:xfrm>
              <a:off x="6222275" y="663550"/>
              <a:ext cx="11325" cy="1850"/>
            </a:xfrm>
            <a:custGeom>
              <a:avLst/>
              <a:gdLst/>
              <a:ahLst/>
              <a:cxnLst/>
              <a:rect l="l" t="t" r="r" b="b"/>
              <a:pathLst>
                <a:path w="453" h="74" extrusionOk="0">
                  <a:moveTo>
                    <a:pt x="207" y="0"/>
                  </a:moveTo>
                  <a:cubicBezTo>
                    <a:pt x="189" y="0"/>
                    <a:pt x="170" y="3"/>
                    <a:pt x="157" y="7"/>
                  </a:cubicBezTo>
                  <a:cubicBezTo>
                    <a:pt x="141" y="16"/>
                    <a:pt x="126" y="18"/>
                    <a:pt x="110" y="18"/>
                  </a:cubicBezTo>
                  <a:cubicBezTo>
                    <a:pt x="101" y="18"/>
                    <a:pt x="91" y="17"/>
                    <a:pt x="81" y="17"/>
                  </a:cubicBezTo>
                  <a:lnTo>
                    <a:pt x="49" y="17"/>
                  </a:lnTo>
                  <a:cubicBezTo>
                    <a:pt x="25" y="17"/>
                    <a:pt x="8" y="25"/>
                    <a:pt x="4" y="38"/>
                  </a:cubicBezTo>
                  <a:cubicBezTo>
                    <a:pt x="1" y="52"/>
                    <a:pt x="18" y="59"/>
                    <a:pt x="36" y="63"/>
                  </a:cubicBezTo>
                  <a:cubicBezTo>
                    <a:pt x="52" y="67"/>
                    <a:pt x="67" y="70"/>
                    <a:pt x="81" y="70"/>
                  </a:cubicBezTo>
                  <a:cubicBezTo>
                    <a:pt x="192" y="63"/>
                    <a:pt x="302" y="73"/>
                    <a:pt x="406" y="46"/>
                  </a:cubicBezTo>
                  <a:cubicBezTo>
                    <a:pt x="424" y="38"/>
                    <a:pt x="452" y="42"/>
                    <a:pt x="441" y="22"/>
                  </a:cubicBezTo>
                  <a:cubicBezTo>
                    <a:pt x="436" y="11"/>
                    <a:pt x="423" y="2"/>
                    <a:pt x="405" y="2"/>
                  </a:cubicBezTo>
                  <a:cubicBezTo>
                    <a:pt x="400" y="2"/>
                    <a:pt x="395" y="2"/>
                    <a:pt x="390" y="4"/>
                  </a:cubicBezTo>
                  <a:cubicBezTo>
                    <a:pt x="362" y="11"/>
                    <a:pt x="335" y="16"/>
                    <a:pt x="308" y="16"/>
                  </a:cubicBezTo>
                  <a:cubicBezTo>
                    <a:pt x="285" y="16"/>
                    <a:pt x="261" y="12"/>
                    <a:pt x="236" y="4"/>
                  </a:cubicBezTo>
                  <a:cubicBezTo>
                    <a:pt x="229" y="1"/>
                    <a:pt x="218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3" name="Google Shape;5183;p36"/>
            <p:cNvSpPr/>
            <p:nvPr/>
          </p:nvSpPr>
          <p:spPr>
            <a:xfrm>
              <a:off x="6100675" y="846750"/>
              <a:ext cx="13825" cy="4200"/>
            </a:xfrm>
            <a:custGeom>
              <a:avLst/>
              <a:gdLst/>
              <a:ahLst/>
              <a:cxnLst/>
              <a:rect l="l" t="t" r="r" b="b"/>
              <a:pathLst>
                <a:path w="553" h="168" extrusionOk="0">
                  <a:moveTo>
                    <a:pt x="164" y="0"/>
                  </a:moveTo>
                  <a:cubicBezTo>
                    <a:pt x="147" y="0"/>
                    <a:pt x="131" y="4"/>
                    <a:pt x="115" y="13"/>
                  </a:cubicBezTo>
                  <a:cubicBezTo>
                    <a:pt x="105" y="21"/>
                    <a:pt x="91" y="31"/>
                    <a:pt x="77" y="34"/>
                  </a:cubicBezTo>
                  <a:cubicBezTo>
                    <a:pt x="21" y="52"/>
                    <a:pt x="15" y="72"/>
                    <a:pt x="50" y="114"/>
                  </a:cubicBezTo>
                  <a:cubicBezTo>
                    <a:pt x="53" y="125"/>
                    <a:pt x="45" y="132"/>
                    <a:pt x="29" y="135"/>
                  </a:cubicBezTo>
                  <a:cubicBezTo>
                    <a:pt x="15" y="138"/>
                    <a:pt x="1" y="142"/>
                    <a:pt x="4" y="152"/>
                  </a:cubicBezTo>
                  <a:cubicBezTo>
                    <a:pt x="8" y="162"/>
                    <a:pt x="21" y="162"/>
                    <a:pt x="35" y="167"/>
                  </a:cubicBezTo>
                  <a:cubicBezTo>
                    <a:pt x="40" y="167"/>
                    <a:pt x="44" y="168"/>
                    <a:pt x="47" y="168"/>
                  </a:cubicBezTo>
                  <a:cubicBezTo>
                    <a:pt x="58" y="168"/>
                    <a:pt x="66" y="164"/>
                    <a:pt x="74" y="156"/>
                  </a:cubicBezTo>
                  <a:cubicBezTo>
                    <a:pt x="80" y="149"/>
                    <a:pt x="60" y="138"/>
                    <a:pt x="87" y="132"/>
                  </a:cubicBezTo>
                  <a:cubicBezTo>
                    <a:pt x="103" y="152"/>
                    <a:pt x="122" y="160"/>
                    <a:pt x="143" y="160"/>
                  </a:cubicBezTo>
                  <a:cubicBezTo>
                    <a:pt x="164" y="160"/>
                    <a:pt x="188" y="152"/>
                    <a:pt x="212" y="142"/>
                  </a:cubicBezTo>
                  <a:cubicBezTo>
                    <a:pt x="261" y="120"/>
                    <a:pt x="318" y="103"/>
                    <a:pt x="372" y="103"/>
                  </a:cubicBezTo>
                  <a:cubicBezTo>
                    <a:pt x="387" y="103"/>
                    <a:pt x="402" y="104"/>
                    <a:pt x="417" y="107"/>
                  </a:cubicBezTo>
                  <a:cubicBezTo>
                    <a:pt x="429" y="110"/>
                    <a:pt x="440" y="111"/>
                    <a:pt x="449" y="111"/>
                  </a:cubicBezTo>
                  <a:cubicBezTo>
                    <a:pt x="490" y="111"/>
                    <a:pt x="513" y="93"/>
                    <a:pt x="553" y="93"/>
                  </a:cubicBezTo>
                  <a:cubicBezTo>
                    <a:pt x="500" y="87"/>
                    <a:pt x="445" y="90"/>
                    <a:pt x="428" y="48"/>
                  </a:cubicBezTo>
                  <a:lnTo>
                    <a:pt x="414" y="48"/>
                  </a:lnTo>
                  <a:cubicBezTo>
                    <a:pt x="401" y="66"/>
                    <a:pt x="387" y="72"/>
                    <a:pt x="372" y="72"/>
                  </a:cubicBezTo>
                  <a:cubicBezTo>
                    <a:pt x="350" y="72"/>
                    <a:pt x="326" y="59"/>
                    <a:pt x="303" y="55"/>
                  </a:cubicBezTo>
                  <a:cubicBezTo>
                    <a:pt x="297" y="53"/>
                    <a:pt x="290" y="52"/>
                    <a:pt x="284" y="52"/>
                  </a:cubicBezTo>
                  <a:cubicBezTo>
                    <a:pt x="272" y="52"/>
                    <a:pt x="260" y="55"/>
                    <a:pt x="250" y="63"/>
                  </a:cubicBezTo>
                  <a:cubicBezTo>
                    <a:pt x="248" y="62"/>
                    <a:pt x="246" y="62"/>
                    <a:pt x="244" y="62"/>
                  </a:cubicBezTo>
                  <a:cubicBezTo>
                    <a:pt x="225" y="62"/>
                    <a:pt x="205" y="74"/>
                    <a:pt x="178" y="74"/>
                  </a:cubicBezTo>
                  <a:cubicBezTo>
                    <a:pt x="169" y="74"/>
                    <a:pt x="160" y="72"/>
                    <a:pt x="150" y="69"/>
                  </a:cubicBezTo>
                  <a:cubicBezTo>
                    <a:pt x="188" y="63"/>
                    <a:pt x="212" y="55"/>
                    <a:pt x="229" y="42"/>
                  </a:cubicBezTo>
                  <a:cubicBezTo>
                    <a:pt x="247" y="28"/>
                    <a:pt x="254" y="17"/>
                    <a:pt x="220" y="10"/>
                  </a:cubicBezTo>
                  <a:cubicBezTo>
                    <a:pt x="201" y="5"/>
                    <a:pt x="182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4" name="Google Shape;5184;p36"/>
            <p:cNvSpPr/>
            <p:nvPr/>
          </p:nvSpPr>
          <p:spPr>
            <a:xfrm>
              <a:off x="6209200" y="669525"/>
              <a:ext cx="10600" cy="3950"/>
            </a:xfrm>
            <a:custGeom>
              <a:avLst/>
              <a:gdLst/>
              <a:ahLst/>
              <a:cxnLst/>
              <a:rect l="l" t="t" r="r" b="b"/>
              <a:pathLst>
                <a:path w="424" h="158" extrusionOk="0">
                  <a:moveTo>
                    <a:pt x="302" y="1"/>
                  </a:moveTo>
                  <a:cubicBezTo>
                    <a:pt x="247" y="1"/>
                    <a:pt x="191" y="7"/>
                    <a:pt x="146" y="36"/>
                  </a:cubicBezTo>
                  <a:lnTo>
                    <a:pt x="31" y="36"/>
                  </a:lnTo>
                  <a:cubicBezTo>
                    <a:pt x="13" y="36"/>
                    <a:pt x="0" y="36"/>
                    <a:pt x="0" y="49"/>
                  </a:cubicBezTo>
                  <a:cubicBezTo>
                    <a:pt x="0" y="61"/>
                    <a:pt x="12" y="67"/>
                    <a:pt x="24" y="67"/>
                  </a:cubicBezTo>
                  <a:cubicBezTo>
                    <a:pt x="26" y="67"/>
                    <a:pt x="29" y="67"/>
                    <a:pt x="31" y="66"/>
                  </a:cubicBezTo>
                  <a:cubicBezTo>
                    <a:pt x="34" y="66"/>
                    <a:pt x="38" y="66"/>
                    <a:pt x="41" y="66"/>
                  </a:cubicBezTo>
                  <a:cubicBezTo>
                    <a:pt x="56" y="66"/>
                    <a:pt x="70" y="69"/>
                    <a:pt x="86" y="69"/>
                  </a:cubicBezTo>
                  <a:cubicBezTo>
                    <a:pt x="93" y="69"/>
                    <a:pt x="100" y="68"/>
                    <a:pt x="108" y="66"/>
                  </a:cubicBezTo>
                  <a:cubicBezTo>
                    <a:pt x="111" y="66"/>
                    <a:pt x="115" y="66"/>
                    <a:pt x="119" y="66"/>
                  </a:cubicBezTo>
                  <a:cubicBezTo>
                    <a:pt x="161" y="66"/>
                    <a:pt x="205" y="97"/>
                    <a:pt x="201" y="126"/>
                  </a:cubicBezTo>
                  <a:cubicBezTo>
                    <a:pt x="201" y="136"/>
                    <a:pt x="197" y="153"/>
                    <a:pt x="218" y="157"/>
                  </a:cubicBezTo>
                  <a:cubicBezTo>
                    <a:pt x="221" y="158"/>
                    <a:pt x="223" y="158"/>
                    <a:pt x="225" y="158"/>
                  </a:cubicBezTo>
                  <a:cubicBezTo>
                    <a:pt x="244" y="158"/>
                    <a:pt x="251" y="145"/>
                    <a:pt x="260" y="136"/>
                  </a:cubicBezTo>
                  <a:cubicBezTo>
                    <a:pt x="277" y="108"/>
                    <a:pt x="295" y="84"/>
                    <a:pt x="354" y="81"/>
                  </a:cubicBezTo>
                  <a:cubicBezTo>
                    <a:pt x="385" y="81"/>
                    <a:pt x="423" y="56"/>
                    <a:pt x="364" y="36"/>
                  </a:cubicBezTo>
                  <a:cubicBezTo>
                    <a:pt x="364" y="32"/>
                    <a:pt x="361" y="32"/>
                    <a:pt x="361" y="32"/>
                  </a:cubicBezTo>
                  <a:cubicBezTo>
                    <a:pt x="336" y="25"/>
                    <a:pt x="330" y="1"/>
                    <a:pt x="3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5" name="Google Shape;5185;p36"/>
            <p:cNvSpPr/>
            <p:nvPr/>
          </p:nvSpPr>
          <p:spPr>
            <a:xfrm>
              <a:off x="5938750" y="854025"/>
              <a:ext cx="6625" cy="2450"/>
            </a:xfrm>
            <a:custGeom>
              <a:avLst/>
              <a:gdLst/>
              <a:ahLst/>
              <a:cxnLst/>
              <a:rect l="l" t="t" r="r" b="b"/>
              <a:pathLst>
                <a:path w="265" h="98" extrusionOk="0">
                  <a:moveTo>
                    <a:pt x="132" y="0"/>
                  </a:moveTo>
                  <a:cubicBezTo>
                    <a:pt x="69" y="0"/>
                    <a:pt x="42" y="14"/>
                    <a:pt x="45" y="52"/>
                  </a:cubicBezTo>
                  <a:lnTo>
                    <a:pt x="39" y="52"/>
                  </a:lnTo>
                  <a:cubicBezTo>
                    <a:pt x="15" y="52"/>
                    <a:pt x="0" y="59"/>
                    <a:pt x="4" y="73"/>
                  </a:cubicBezTo>
                  <a:cubicBezTo>
                    <a:pt x="10" y="84"/>
                    <a:pt x="19" y="93"/>
                    <a:pt x="34" y="93"/>
                  </a:cubicBezTo>
                  <a:cubicBezTo>
                    <a:pt x="39" y="93"/>
                    <a:pt x="43" y="92"/>
                    <a:pt x="49" y="90"/>
                  </a:cubicBezTo>
                  <a:cubicBezTo>
                    <a:pt x="58" y="88"/>
                    <a:pt x="66" y="87"/>
                    <a:pt x="73" y="87"/>
                  </a:cubicBezTo>
                  <a:cubicBezTo>
                    <a:pt x="84" y="87"/>
                    <a:pt x="94" y="90"/>
                    <a:pt x="104" y="94"/>
                  </a:cubicBezTo>
                  <a:cubicBezTo>
                    <a:pt x="129" y="94"/>
                    <a:pt x="149" y="97"/>
                    <a:pt x="174" y="97"/>
                  </a:cubicBezTo>
                  <a:cubicBezTo>
                    <a:pt x="191" y="97"/>
                    <a:pt x="219" y="97"/>
                    <a:pt x="223" y="90"/>
                  </a:cubicBezTo>
                  <a:cubicBezTo>
                    <a:pt x="229" y="76"/>
                    <a:pt x="209" y="70"/>
                    <a:pt x="188" y="66"/>
                  </a:cubicBezTo>
                  <a:cubicBezTo>
                    <a:pt x="181" y="59"/>
                    <a:pt x="170" y="55"/>
                    <a:pt x="160" y="52"/>
                  </a:cubicBezTo>
                  <a:lnTo>
                    <a:pt x="157" y="52"/>
                  </a:lnTo>
                  <a:cubicBezTo>
                    <a:pt x="153" y="49"/>
                    <a:pt x="149" y="45"/>
                    <a:pt x="149" y="45"/>
                  </a:cubicBezTo>
                  <a:cubicBezTo>
                    <a:pt x="163" y="36"/>
                    <a:pt x="178" y="33"/>
                    <a:pt x="194" y="33"/>
                  </a:cubicBezTo>
                  <a:cubicBezTo>
                    <a:pt x="206" y="33"/>
                    <a:pt x="219" y="35"/>
                    <a:pt x="233" y="35"/>
                  </a:cubicBezTo>
                  <a:cubicBezTo>
                    <a:pt x="253" y="35"/>
                    <a:pt x="264" y="28"/>
                    <a:pt x="264" y="14"/>
                  </a:cubicBezTo>
                  <a:cubicBezTo>
                    <a:pt x="264" y="0"/>
                    <a:pt x="247" y="0"/>
                    <a:pt x="2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6" name="Google Shape;5186;p36"/>
            <p:cNvSpPr/>
            <p:nvPr/>
          </p:nvSpPr>
          <p:spPr>
            <a:xfrm>
              <a:off x="6248650" y="753775"/>
              <a:ext cx="7850" cy="1300"/>
            </a:xfrm>
            <a:custGeom>
              <a:avLst/>
              <a:gdLst/>
              <a:ahLst/>
              <a:cxnLst/>
              <a:rect l="l" t="t" r="r" b="b"/>
              <a:pathLst>
                <a:path w="314" h="52" extrusionOk="0">
                  <a:moveTo>
                    <a:pt x="231" y="0"/>
                  </a:moveTo>
                  <a:cubicBezTo>
                    <a:pt x="188" y="0"/>
                    <a:pt x="146" y="5"/>
                    <a:pt x="105" y="10"/>
                  </a:cubicBezTo>
                  <a:cubicBezTo>
                    <a:pt x="70" y="17"/>
                    <a:pt x="32" y="20"/>
                    <a:pt x="1" y="51"/>
                  </a:cubicBezTo>
                  <a:cubicBezTo>
                    <a:pt x="105" y="45"/>
                    <a:pt x="195" y="38"/>
                    <a:pt x="288" y="35"/>
                  </a:cubicBezTo>
                  <a:cubicBezTo>
                    <a:pt x="302" y="30"/>
                    <a:pt x="313" y="24"/>
                    <a:pt x="313" y="17"/>
                  </a:cubicBezTo>
                  <a:cubicBezTo>
                    <a:pt x="313" y="6"/>
                    <a:pt x="299" y="3"/>
                    <a:pt x="285" y="3"/>
                  </a:cubicBezTo>
                  <a:cubicBezTo>
                    <a:pt x="266" y="1"/>
                    <a:pt x="248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7" name="Google Shape;5187;p36"/>
            <p:cNvSpPr/>
            <p:nvPr/>
          </p:nvSpPr>
          <p:spPr>
            <a:xfrm>
              <a:off x="6228700" y="740575"/>
              <a:ext cx="6875" cy="1250"/>
            </a:xfrm>
            <a:custGeom>
              <a:avLst/>
              <a:gdLst/>
              <a:ahLst/>
              <a:cxnLst/>
              <a:rect l="l" t="t" r="r" b="b"/>
              <a:pathLst>
                <a:path w="275" h="50" extrusionOk="0">
                  <a:moveTo>
                    <a:pt x="31" y="1"/>
                  </a:moveTo>
                  <a:cubicBezTo>
                    <a:pt x="22" y="1"/>
                    <a:pt x="15" y="3"/>
                    <a:pt x="11" y="11"/>
                  </a:cubicBezTo>
                  <a:cubicBezTo>
                    <a:pt x="0" y="28"/>
                    <a:pt x="18" y="35"/>
                    <a:pt x="42" y="38"/>
                  </a:cubicBezTo>
                  <a:cubicBezTo>
                    <a:pt x="72" y="43"/>
                    <a:pt x="101" y="48"/>
                    <a:pt x="131" y="48"/>
                  </a:cubicBezTo>
                  <a:cubicBezTo>
                    <a:pt x="143" y="48"/>
                    <a:pt x="155" y="47"/>
                    <a:pt x="167" y="45"/>
                  </a:cubicBezTo>
                  <a:cubicBezTo>
                    <a:pt x="181" y="45"/>
                    <a:pt x="191" y="45"/>
                    <a:pt x="202" y="49"/>
                  </a:cubicBezTo>
                  <a:cubicBezTo>
                    <a:pt x="209" y="49"/>
                    <a:pt x="218" y="49"/>
                    <a:pt x="225" y="49"/>
                  </a:cubicBezTo>
                  <a:cubicBezTo>
                    <a:pt x="246" y="49"/>
                    <a:pt x="265" y="47"/>
                    <a:pt x="268" y="35"/>
                  </a:cubicBezTo>
                  <a:cubicBezTo>
                    <a:pt x="274" y="14"/>
                    <a:pt x="233" y="14"/>
                    <a:pt x="212" y="7"/>
                  </a:cubicBezTo>
                  <a:cubicBezTo>
                    <a:pt x="203" y="7"/>
                    <a:pt x="192" y="6"/>
                    <a:pt x="183" y="6"/>
                  </a:cubicBezTo>
                  <a:cubicBezTo>
                    <a:pt x="178" y="6"/>
                    <a:pt x="174" y="6"/>
                    <a:pt x="170" y="7"/>
                  </a:cubicBezTo>
                  <a:cubicBezTo>
                    <a:pt x="154" y="11"/>
                    <a:pt x="139" y="13"/>
                    <a:pt x="123" y="13"/>
                  </a:cubicBezTo>
                  <a:cubicBezTo>
                    <a:pt x="101" y="13"/>
                    <a:pt x="78" y="10"/>
                    <a:pt x="56" y="4"/>
                  </a:cubicBezTo>
                  <a:cubicBezTo>
                    <a:pt x="48" y="2"/>
                    <a:pt x="39" y="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8" name="Google Shape;5188;p36"/>
            <p:cNvSpPr/>
            <p:nvPr/>
          </p:nvSpPr>
          <p:spPr>
            <a:xfrm>
              <a:off x="6213950" y="745225"/>
              <a:ext cx="9825" cy="4350"/>
            </a:xfrm>
            <a:custGeom>
              <a:avLst/>
              <a:gdLst/>
              <a:ahLst/>
              <a:cxnLst/>
              <a:rect l="l" t="t" r="r" b="b"/>
              <a:pathLst>
                <a:path w="393" h="174" extrusionOk="0">
                  <a:moveTo>
                    <a:pt x="269" y="0"/>
                  </a:moveTo>
                  <a:cubicBezTo>
                    <a:pt x="234" y="0"/>
                    <a:pt x="196" y="11"/>
                    <a:pt x="156" y="33"/>
                  </a:cubicBezTo>
                  <a:cubicBezTo>
                    <a:pt x="119" y="33"/>
                    <a:pt x="84" y="23"/>
                    <a:pt x="49" y="15"/>
                  </a:cubicBezTo>
                  <a:cubicBezTo>
                    <a:pt x="25" y="15"/>
                    <a:pt x="4" y="15"/>
                    <a:pt x="4" y="33"/>
                  </a:cubicBezTo>
                  <a:cubicBezTo>
                    <a:pt x="1" y="47"/>
                    <a:pt x="22" y="50"/>
                    <a:pt x="39" y="50"/>
                  </a:cubicBezTo>
                  <a:cubicBezTo>
                    <a:pt x="87" y="50"/>
                    <a:pt x="132" y="57"/>
                    <a:pt x="174" y="68"/>
                  </a:cubicBezTo>
                  <a:cubicBezTo>
                    <a:pt x="185" y="92"/>
                    <a:pt x="216" y="116"/>
                    <a:pt x="174" y="143"/>
                  </a:cubicBezTo>
                  <a:cubicBezTo>
                    <a:pt x="164" y="151"/>
                    <a:pt x="181" y="164"/>
                    <a:pt x="198" y="172"/>
                  </a:cubicBezTo>
                  <a:cubicBezTo>
                    <a:pt x="201" y="173"/>
                    <a:pt x="204" y="173"/>
                    <a:pt x="206" y="173"/>
                  </a:cubicBezTo>
                  <a:cubicBezTo>
                    <a:pt x="214" y="173"/>
                    <a:pt x="220" y="170"/>
                    <a:pt x="223" y="164"/>
                  </a:cubicBezTo>
                  <a:cubicBezTo>
                    <a:pt x="251" y="123"/>
                    <a:pt x="292" y="95"/>
                    <a:pt x="369" y="92"/>
                  </a:cubicBezTo>
                  <a:cubicBezTo>
                    <a:pt x="385" y="88"/>
                    <a:pt x="393" y="78"/>
                    <a:pt x="390" y="68"/>
                  </a:cubicBezTo>
                  <a:cubicBezTo>
                    <a:pt x="390" y="64"/>
                    <a:pt x="385" y="64"/>
                    <a:pt x="390" y="60"/>
                  </a:cubicBezTo>
                  <a:cubicBezTo>
                    <a:pt x="357" y="20"/>
                    <a:pt x="316" y="0"/>
                    <a:pt x="2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9" name="Google Shape;5189;p36"/>
            <p:cNvSpPr/>
            <p:nvPr/>
          </p:nvSpPr>
          <p:spPr>
            <a:xfrm>
              <a:off x="6192625" y="835300"/>
              <a:ext cx="6525" cy="1650"/>
            </a:xfrm>
            <a:custGeom>
              <a:avLst/>
              <a:gdLst/>
              <a:ahLst/>
              <a:cxnLst/>
              <a:rect l="l" t="t" r="r" b="b"/>
              <a:pathLst>
                <a:path w="261" h="66" extrusionOk="0">
                  <a:moveTo>
                    <a:pt x="171" y="1"/>
                  </a:moveTo>
                  <a:cubicBezTo>
                    <a:pt x="154" y="1"/>
                    <a:pt x="137" y="6"/>
                    <a:pt x="122" y="21"/>
                  </a:cubicBezTo>
                  <a:cubicBezTo>
                    <a:pt x="116" y="23"/>
                    <a:pt x="110" y="24"/>
                    <a:pt x="104" y="24"/>
                  </a:cubicBezTo>
                  <a:cubicBezTo>
                    <a:pt x="82" y="24"/>
                    <a:pt x="60" y="14"/>
                    <a:pt x="37" y="14"/>
                  </a:cubicBezTo>
                  <a:cubicBezTo>
                    <a:pt x="25" y="14"/>
                    <a:pt x="13" y="16"/>
                    <a:pt x="0" y="24"/>
                  </a:cubicBezTo>
                  <a:cubicBezTo>
                    <a:pt x="6" y="24"/>
                    <a:pt x="10" y="23"/>
                    <a:pt x="15" y="23"/>
                  </a:cubicBezTo>
                  <a:cubicBezTo>
                    <a:pt x="57" y="23"/>
                    <a:pt x="63" y="53"/>
                    <a:pt x="94" y="63"/>
                  </a:cubicBezTo>
                  <a:cubicBezTo>
                    <a:pt x="102" y="64"/>
                    <a:pt x="110" y="65"/>
                    <a:pt x="117" y="65"/>
                  </a:cubicBezTo>
                  <a:cubicBezTo>
                    <a:pt x="162" y="65"/>
                    <a:pt x="196" y="37"/>
                    <a:pt x="240" y="37"/>
                  </a:cubicBezTo>
                  <a:cubicBezTo>
                    <a:pt x="242" y="37"/>
                    <a:pt x="245" y="37"/>
                    <a:pt x="247" y="38"/>
                  </a:cubicBezTo>
                  <a:cubicBezTo>
                    <a:pt x="257" y="38"/>
                    <a:pt x="260" y="13"/>
                    <a:pt x="247" y="13"/>
                  </a:cubicBezTo>
                  <a:cubicBezTo>
                    <a:pt x="222" y="11"/>
                    <a:pt x="196" y="1"/>
                    <a:pt x="1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0" name="Google Shape;5190;p36"/>
            <p:cNvSpPr/>
            <p:nvPr/>
          </p:nvSpPr>
          <p:spPr>
            <a:xfrm>
              <a:off x="6135025" y="666300"/>
              <a:ext cx="10100" cy="3725"/>
            </a:xfrm>
            <a:custGeom>
              <a:avLst/>
              <a:gdLst/>
              <a:ahLst/>
              <a:cxnLst/>
              <a:rect l="l" t="t" r="r" b="b"/>
              <a:pathLst>
                <a:path w="404" h="149" extrusionOk="0">
                  <a:moveTo>
                    <a:pt x="259" y="1"/>
                  </a:moveTo>
                  <a:cubicBezTo>
                    <a:pt x="243" y="1"/>
                    <a:pt x="230" y="6"/>
                    <a:pt x="223" y="22"/>
                  </a:cubicBezTo>
                  <a:cubicBezTo>
                    <a:pt x="212" y="43"/>
                    <a:pt x="195" y="71"/>
                    <a:pt x="258" y="78"/>
                  </a:cubicBezTo>
                  <a:cubicBezTo>
                    <a:pt x="268" y="78"/>
                    <a:pt x="295" y="81"/>
                    <a:pt x="288" y="99"/>
                  </a:cubicBezTo>
                  <a:cubicBezTo>
                    <a:pt x="219" y="95"/>
                    <a:pt x="216" y="95"/>
                    <a:pt x="195" y="67"/>
                  </a:cubicBezTo>
                  <a:cubicBezTo>
                    <a:pt x="184" y="61"/>
                    <a:pt x="181" y="53"/>
                    <a:pt x="164" y="53"/>
                  </a:cubicBezTo>
                  <a:cubicBezTo>
                    <a:pt x="149" y="57"/>
                    <a:pt x="136" y="64"/>
                    <a:pt x="133" y="74"/>
                  </a:cubicBezTo>
                  <a:cubicBezTo>
                    <a:pt x="133" y="81"/>
                    <a:pt x="139" y="91"/>
                    <a:pt x="154" y="95"/>
                  </a:cubicBezTo>
                  <a:cubicBezTo>
                    <a:pt x="157" y="96"/>
                    <a:pt x="162" y="96"/>
                    <a:pt x="166" y="96"/>
                  </a:cubicBezTo>
                  <a:cubicBezTo>
                    <a:pt x="170" y="96"/>
                    <a:pt x="174" y="96"/>
                    <a:pt x="177" y="96"/>
                  </a:cubicBezTo>
                  <a:cubicBezTo>
                    <a:pt x="186" y="96"/>
                    <a:pt x="195" y="97"/>
                    <a:pt x="202" y="102"/>
                  </a:cubicBezTo>
                  <a:cubicBezTo>
                    <a:pt x="199" y="102"/>
                    <a:pt x="195" y="102"/>
                    <a:pt x="192" y="102"/>
                  </a:cubicBezTo>
                  <a:cubicBezTo>
                    <a:pt x="166" y="102"/>
                    <a:pt x="139" y="109"/>
                    <a:pt x="112" y="109"/>
                  </a:cubicBezTo>
                  <a:cubicBezTo>
                    <a:pt x="99" y="109"/>
                    <a:pt x="86" y="108"/>
                    <a:pt x="74" y="102"/>
                  </a:cubicBezTo>
                  <a:cubicBezTo>
                    <a:pt x="65" y="98"/>
                    <a:pt x="57" y="97"/>
                    <a:pt x="50" y="97"/>
                  </a:cubicBezTo>
                  <a:cubicBezTo>
                    <a:pt x="35" y="97"/>
                    <a:pt x="23" y="102"/>
                    <a:pt x="11" y="109"/>
                  </a:cubicBezTo>
                  <a:cubicBezTo>
                    <a:pt x="0" y="112"/>
                    <a:pt x="0" y="120"/>
                    <a:pt x="8" y="126"/>
                  </a:cubicBezTo>
                  <a:cubicBezTo>
                    <a:pt x="21" y="138"/>
                    <a:pt x="47" y="149"/>
                    <a:pt x="62" y="149"/>
                  </a:cubicBezTo>
                  <a:cubicBezTo>
                    <a:pt x="66" y="149"/>
                    <a:pt x="68" y="148"/>
                    <a:pt x="70" y="147"/>
                  </a:cubicBezTo>
                  <a:cubicBezTo>
                    <a:pt x="87" y="136"/>
                    <a:pt x="104" y="133"/>
                    <a:pt x="121" y="133"/>
                  </a:cubicBezTo>
                  <a:cubicBezTo>
                    <a:pt x="147" y="133"/>
                    <a:pt x="174" y="141"/>
                    <a:pt x="201" y="141"/>
                  </a:cubicBezTo>
                  <a:cubicBezTo>
                    <a:pt x="206" y="141"/>
                    <a:pt x="211" y="141"/>
                    <a:pt x="216" y="141"/>
                  </a:cubicBezTo>
                  <a:cubicBezTo>
                    <a:pt x="232" y="144"/>
                    <a:pt x="250" y="148"/>
                    <a:pt x="266" y="148"/>
                  </a:cubicBezTo>
                  <a:cubicBezTo>
                    <a:pt x="280" y="148"/>
                    <a:pt x="293" y="145"/>
                    <a:pt x="299" y="133"/>
                  </a:cubicBezTo>
                  <a:cubicBezTo>
                    <a:pt x="320" y="99"/>
                    <a:pt x="403" y="85"/>
                    <a:pt x="375" y="36"/>
                  </a:cubicBezTo>
                  <a:cubicBezTo>
                    <a:pt x="375" y="32"/>
                    <a:pt x="389" y="29"/>
                    <a:pt x="399" y="22"/>
                  </a:cubicBezTo>
                  <a:cubicBezTo>
                    <a:pt x="368" y="11"/>
                    <a:pt x="337" y="11"/>
                    <a:pt x="306" y="8"/>
                  </a:cubicBezTo>
                  <a:cubicBezTo>
                    <a:pt x="289" y="5"/>
                    <a:pt x="273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1" name="Google Shape;5191;p36"/>
            <p:cNvSpPr/>
            <p:nvPr/>
          </p:nvSpPr>
          <p:spPr>
            <a:xfrm>
              <a:off x="5759725" y="678550"/>
              <a:ext cx="2975" cy="1375"/>
            </a:xfrm>
            <a:custGeom>
              <a:avLst/>
              <a:gdLst/>
              <a:ahLst/>
              <a:cxnLst/>
              <a:rect l="l" t="t" r="r" b="b"/>
              <a:pathLst>
                <a:path w="119" h="55" extrusionOk="0">
                  <a:moveTo>
                    <a:pt x="49" y="0"/>
                  </a:moveTo>
                  <a:cubicBezTo>
                    <a:pt x="25" y="0"/>
                    <a:pt x="1" y="8"/>
                    <a:pt x="4" y="29"/>
                  </a:cubicBezTo>
                  <a:cubicBezTo>
                    <a:pt x="7" y="40"/>
                    <a:pt x="13" y="54"/>
                    <a:pt x="44" y="54"/>
                  </a:cubicBezTo>
                  <a:cubicBezTo>
                    <a:pt x="49" y="54"/>
                    <a:pt x="56" y="54"/>
                    <a:pt x="63" y="53"/>
                  </a:cubicBezTo>
                  <a:cubicBezTo>
                    <a:pt x="67" y="53"/>
                    <a:pt x="73" y="53"/>
                    <a:pt x="80" y="53"/>
                  </a:cubicBezTo>
                  <a:cubicBezTo>
                    <a:pt x="97" y="53"/>
                    <a:pt x="119" y="51"/>
                    <a:pt x="119" y="39"/>
                  </a:cubicBezTo>
                  <a:cubicBezTo>
                    <a:pt x="119" y="18"/>
                    <a:pt x="81" y="4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2" name="Google Shape;5192;p36"/>
            <p:cNvSpPr/>
            <p:nvPr/>
          </p:nvSpPr>
          <p:spPr>
            <a:xfrm>
              <a:off x="5950275" y="854150"/>
              <a:ext cx="5950" cy="1025"/>
            </a:xfrm>
            <a:custGeom>
              <a:avLst/>
              <a:gdLst/>
              <a:ahLst/>
              <a:cxnLst/>
              <a:rect l="l" t="t" r="r" b="b"/>
              <a:pathLst>
                <a:path w="238" h="41" extrusionOk="0">
                  <a:moveTo>
                    <a:pt x="53" y="0"/>
                  </a:moveTo>
                  <a:cubicBezTo>
                    <a:pt x="41" y="0"/>
                    <a:pt x="29" y="2"/>
                    <a:pt x="18" y="5"/>
                  </a:cubicBezTo>
                  <a:cubicBezTo>
                    <a:pt x="4" y="9"/>
                    <a:pt x="1" y="20"/>
                    <a:pt x="8" y="26"/>
                  </a:cubicBezTo>
                  <a:cubicBezTo>
                    <a:pt x="18" y="39"/>
                    <a:pt x="33" y="41"/>
                    <a:pt x="49" y="41"/>
                  </a:cubicBezTo>
                  <a:cubicBezTo>
                    <a:pt x="55" y="41"/>
                    <a:pt x="61" y="40"/>
                    <a:pt x="66" y="40"/>
                  </a:cubicBezTo>
                  <a:cubicBezTo>
                    <a:pt x="107" y="38"/>
                    <a:pt x="146" y="27"/>
                    <a:pt x="194" y="27"/>
                  </a:cubicBezTo>
                  <a:cubicBezTo>
                    <a:pt x="208" y="27"/>
                    <a:pt x="222" y="27"/>
                    <a:pt x="237" y="30"/>
                  </a:cubicBezTo>
                  <a:cubicBezTo>
                    <a:pt x="200" y="11"/>
                    <a:pt x="169" y="0"/>
                    <a:pt x="140" y="0"/>
                  </a:cubicBezTo>
                  <a:cubicBezTo>
                    <a:pt x="122" y="0"/>
                    <a:pt x="105" y="4"/>
                    <a:pt x="87" y="12"/>
                  </a:cubicBezTo>
                  <a:cubicBezTo>
                    <a:pt x="78" y="3"/>
                    <a:pt x="66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3" name="Google Shape;5193;p36"/>
            <p:cNvSpPr/>
            <p:nvPr/>
          </p:nvSpPr>
          <p:spPr>
            <a:xfrm>
              <a:off x="6172900" y="804875"/>
              <a:ext cx="4375" cy="1625"/>
            </a:xfrm>
            <a:custGeom>
              <a:avLst/>
              <a:gdLst/>
              <a:ahLst/>
              <a:cxnLst/>
              <a:rect l="l" t="t" r="r" b="b"/>
              <a:pathLst>
                <a:path w="175" h="65" extrusionOk="0">
                  <a:moveTo>
                    <a:pt x="87" y="1"/>
                  </a:moveTo>
                  <a:cubicBezTo>
                    <a:pt x="75" y="1"/>
                    <a:pt x="62" y="3"/>
                    <a:pt x="49" y="3"/>
                  </a:cubicBezTo>
                  <a:cubicBezTo>
                    <a:pt x="46" y="3"/>
                    <a:pt x="43" y="3"/>
                    <a:pt x="40" y="2"/>
                  </a:cubicBezTo>
                  <a:cubicBezTo>
                    <a:pt x="12" y="2"/>
                    <a:pt x="19" y="16"/>
                    <a:pt x="19" y="26"/>
                  </a:cubicBezTo>
                  <a:cubicBezTo>
                    <a:pt x="19" y="38"/>
                    <a:pt x="0" y="62"/>
                    <a:pt x="25" y="62"/>
                  </a:cubicBezTo>
                  <a:cubicBezTo>
                    <a:pt x="30" y="62"/>
                    <a:pt x="37" y="61"/>
                    <a:pt x="47" y="58"/>
                  </a:cubicBezTo>
                  <a:cubicBezTo>
                    <a:pt x="60" y="54"/>
                    <a:pt x="69" y="52"/>
                    <a:pt x="77" y="52"/>
                  </a:cubicBezTo>
                  <a:cubicBezTo>
                    <a:pt x="89" y="52"/>
                    <a:pt x="98" y="56"/>
                    <a:pt x="112" y="61"/>
                  </a:cubicBezTo>
                  <a:cubicBezTo>
                    <a:pt x="118" y="63"/>
                    <a:pt x="126" y="64"/>
                    <a:pt x="134" y="64"/>
                  </a:cubicBezTo>
                  <a:cubicBezTo>
                    <a:pt x="146" y="64"/>
                    <a:pt x="158" y="61"/>
                    <a:pt x="165" y="51"/>
                  </a:cubicBezTo>
                  <a:cubicBezTo>
                    <a:pt x="175" y="37"/>
                    <a:pt x="158" y="31"/>
                    <a:pt x="133" y="31"/>
                  </a:cubicBezTo>
                  <a:cubicBezTo>
                    <a:pt x="130" y="31"/>
                    <a:pt x="127" y="23"/>
                    <a:pt x="123" y="20"/>
                  </a:cubicBezTo>
                  <a:cubicBezTo>
                    <a:pt x="116" y="4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4" name="Google Shape;5194;p36"/>
            <p:cNvSpPr/>
            <p:nvPr/>
          </p:nvSpPr>
          <p:spPr>
            <a:xfrm>
              <a:off x="6259825" y="815125"/>
              <a:ext cx="6550" cy="450"/>
            </a:xfrm>
            <a:custGeom>
              <a:avLst/>
              <a:gdLst/>
              <a:ahLst/>
              <a:cxnLst/>
              <a:rect l="l" t="t" r="r" b="b"/>
              <a:pathLst>
                <a:path w="262" h="18" extrusionOk="0">
                  <a:moveTo>
                    <a:pt x="151" y="1"/>
                  </a:moveTo>
                  <a:cubicBezTo>
                    <a:pt x="101" y="1"/>
                    <a:pt x="51" y="5"/>
                    <a:pt x="1" y="9"/>
                  </a:cubicBezTo>
                  <a:cubicBezTo>
                    <a:pt x="47" y="14"/>
                    <a:pt x="93" y="18"/>
                    <a:pt x="140" y="18"/>
                  </a:cubicBezTo>
                  <a:cubicBezTo>
                    <a:pt x="180" y="18"/>
                    <a:pt x="221" y="15"/>
                    <a:pt x="262" y="9"/>
                  </a:cubicBezTo>
                  <a:cubicBezTo>
                    <a:pt x="225" y="3"/>
                    <a:pt x="188" y="1"/>
                    <a:pt x="1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5" name="Google Shape;5195;p36"/>
            <p:cNvSpPr/>
            <p:nvPr/>
          </p:nvSpPr>
          <p:spPr>
            <a:xfrm>
              <a:off x="6223400" y="797475"/>
              <a:ext cx="4200" cy="1150"/>
            </a:xfrm>
            <a:custGeom>
              <a:avLst/>
              <a:gdLst/>
              <a:ahLst/>
              <a:cxnLst/>
              <a:rect l="l" t="t" r="r" b="b"/>
              <a:pathLst>
                <a:path w="168" h="46" extrusionOk="0">
                  <a:moveTo>
                    <a:pt x="81" y="0"/>
                  </a:moveTo>
                  <a:cubicBezTo>
                    <a:pt x="74" y="4"/>
                    <a:pt x="60" y="4"/>
                    <a:pt x="53" y="7"/>
                  </a:cubicBezTo>
                  <a:cubicBezTo>
                    <a:pt x="36" y="18"/>
                    <a:pt x="1" y="18"/>
                    <a:pt x="12" y="35"/>
                  </a:cubicBezTo>
                  <a:cubicBezTo>
                    <a:pt x="16" y="43"/>
                    <a:pt x="26" y="46"/>
                    <a:pt x="36" y="46"/>
                  </a:cubicBezTo>
                  <a:cubicBezTo>
                    <a:pt x="49" y="46"/>
                    <a:pt x="63" y="42"/>
                    <a:pt x="74" y="38"/>
                  </a:cubicBezTo>
                  <a:cubicBezTo>
                    <a:pt x="87" y="35"/>
                    <a:pt x="102" y="24"/>
                    <a:pt x="112" y="24"/>
                  </a:cubicBezTo>
                  <a:cubicBezTo>
                    <a:pt x="124" y="26"/>
                    <a:pt x="139" y="32"/>
                    <a:pt x="150" y="32"/>
                  </a:cubicBezTo>
                  <a:cubicBezTo>
                    <a:pt x="157" y="32"/>
                    <a:pt x="163" y="29"/>
                    <a:pt x="164" y="21"/>
                  </a:cubicBezTo>
                  <a:cubicBezTo>
                    <a:pt x="167" y="10"/>
                    <a:pt x="159" y="8"/>
                    <a:pt x="148" y="8"/>
                  </a:cubicBezTo>
                  <a:cubicBezTo>
                    <a:pt x="140" y="8"/>
                    <a:pt x="130" y="9"/>
                    <a:pt x="122" y="9"/>
                  </a:cubicBezTo>
                  <a:cubicBezTo>
                    <a:pt x="117" y="9"/>
                    <a:pt x="112" y="8"/>
                    <a:pt x="108" y="7"/>
                  </a:cubicBezTo>
                  <a:cubicBezTo>
                    <a:pt x="102" y="4"/>
                    <a:pt x="91" y="4"/>
                    <a:pt x="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6" name="Google Shape;5196;p36"/>
            <p:cNvSpPr/>
            <p:nvPr/>
          </p:nvSpPr>
          <p:spPr>
            <a:xfrm>
              <a:off x="6232175" y="752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7" name="Google Shape;5197;p36"/>
            <p:cNvSpPr/>
            <p:nvPr/>
          </p:nvSpPr>
          <p:spPr>
            <a:xfrm>
              <a:off x="6130775" y="667925"/>
              <a:ext cx="4350" cy="825"/>
            </a:xfrm>
            <a:custGeom>
              <a:avLst/>
              <a:gdLst/>
              <a:ahLst/>
              <a:cxnLst/>
              <a:rect l="l" t="t" r="r" b="b"/>
              <a:pathLst>
                <a:path w="174" h="33" extrusionOk="0">
                  <a:moveTo>
                    <a:pt x="156" y="0"/>
                  </a:moveTo>
                  <a:cubicBezTo>
                    <a:pt x="152" y="0"/>
                    <a:pt x="147" y="1"/>
                    <a:pt x="143" y="2"/>
                  </a:cubicBezTo>
                  <a:cubicBezTo>
                    <a:pt x="127" y="6"/>
                    <a:pt x="111" y="6"/>
                    <a:pt x="96" y="6"/>
                  </a:cubicBezTo>
                  <a:cubicBezTo>
                    <a:pt x="80" y="6"/>
                    <a:pt x="65" y="6"/>
                    <a:pt x="49" y="6"/>
                  </a:cubicBezTo>
                  <a:cubicBezTo>
                    <a:pt x="43" y="3"/>
                    <a:pt x="38" y="2"/>
                    <a:pt x="32" y="2"/>
                  </a:cubicBezTo>
                  <a:cubicBezTo>
                    <a:pt x="23" y="2"/>
                    <a:pt x="14" y="6"/>
                    <a:pt x="7" y="13"/>
                  </a:cubicBezTo>
                  <a:cubicBezTo>
                    <a:pt x="4" y="16"/>
                    <a:pt x="1" y="23"/>
                    <a:pt x="7" y="26"/>
                  </a:cubicBezTo>
                  <a:cubicBezTo>
                    <a:pt x="13" y="31"/>
                    <a:pt x="23" y="33"/>
                    <a:pt x="32" y="33"/>
                  </a:cubicBezTo>
                  <a:cubicBezTo>
                    <a:pt x="40" y="33"/>
                    <a:pt x="47" y="32"/>
                    <a:pt x="53" y="30"/>
                  </a:cubicBezTo>
                  <a:cubicBezTo>
                    <a:pt x="80" y="23"/>
                    <a:pt x="111" y="23"/>
                    <a:pt x="143" y="23"/>
                  </a:cubicBezTo>
                  <a:cubicBezTo>
                    <a:pt x="157" y="20"/>
                    <a:pt x="174" y="20"/>
                    <a:pt x="170" y="6"/>
                  </a:cubicBezTo>
                  <a:cubicBezTo>
                    <a:pt x="168" y="2"/>
                    <a:pt x="163" y="0"/>
                    <a:pt x="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8" name="Google Shape;5198;p36"/>
            <p:cNvSpPr/>
            <p:nvPr/>
          </p:nvSpPr>
          <p:spPr>
            <a:xfrm>
              <a:off x="6120025" y="848275"/>
              <a:ext cx="2625" cy="1175"/>
            </a:xfrm>
            <a:custGeom>
              <a:avLst/>
              <a:gdLst/>
              <a:ahLst/>
              <a:cxnLst/>
              <a:rect l="l" t="t" r="r" b="b"/>
              <a:pathLst>
                <a:path w="105" h="47" extrusionOk="0">
                  <a:moveTo>
                    <a:pt x="29" y="0"/>
                  </a:moveTo>
                  <a:cubicBezTo>
                    <a:pt x="17" y="0"/>
                    <a:pt x="1" y="6"/>
                    <a:pt x="4" y="22"/>
                  </a:cubicBezTo>
                  <a:cubicBezTo>
                    <a:pt x="7" y="31"/>
                    <a:pt x="5" y="47"/>
                    <a:pt x="28" y="47"/>
                  </a:cubicBezTo>
                  <a:cubicBezTo>
                    <a:pt x="30" y="47"/>
                    <a:pt x="32" y="47"/>
                    <a:pt x="35" y="46"/>
                  </a:cubicBezTo>
                  <a:cubicBezTo>
                    <a:pt x="59" y="43"/>
                    <a:pt x="97" y="43"/>
                    <a:pt x="101" y="26"/>
                  </a:cubicBezTo>
                  <a:cubicBezTo>
                    <a:pt x="104" y="2"/>
                    <a:pt x="62" y="8"/>
                    <a:pt x="38" y="2"/>
                  </a:cubicBezTo>
                  <a:cubicBezTo>
                    <a:pt x="36" y="1"/>
                    <a:pt x="33" y="0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9" name="Google Shape;5199;p36"/>
            <p:cNvSpPr/>
            <p:nvPr/>
          </p:nvSpPr>
          <p:spPr>
            <a:xfrm>
              <a:off x="5842225" y="675225"/>
              <a:ext cx="2875" cy="950"/>
            </a:xfrm>
            <a:custGeom>
              <a:avLst/>
              <a:gdLst/>
              <a:ahLst/>
              <a:cxnLst/>
              <a:rect l="l" t="t" r="r" b="b"/>
              <a:pathLst>
                <a:path w="115" h="38" extrusionOk="0">
                  <a:moveTo>
                    <a:pt x="92" y="1"/>
                  </a:moveTo>
                  <a:cubicBezTo>
                    <a:pt x="84" y="1"/>
                    <a:pt x="75" y="2"/>
                    <a:pt x="67" y="2"/>
                  </a:cubicBezTo>
                  <a:cubicBezTo>
                    <a:pt x="64" y="2"/>
                    <a:pt x="61" y="2"/>
                    <a:pt x="59" y="2"/>
                  </a:cubicBezTo>
                  <a:cubicBezTo>
                    <a:pt x="55" y="3"/>
                    <a:pt x="52" y="3"/>
                    <a:pt x="47" y="3"/>
                  </a:cubicBezTo>
                  <a:cubicBezTo>
                    <a:pt x="38" y="3"/>
                    <a:pt x="28" y="2"/>
                    <a:pt x="19" y="2"/>
                  </a:cubicBezTo>
                  <a:cubicBezTo>
                    <a:pt x="9" y="2"/>
                    <a:pt x="2" y="4"/>
                    <a:pt x="0" y="13"/>
                  </a:cubicBezTo>
                  <a:cubicBezTo>
                    <a:pt x="0" y="37"/>
                    <a:pt x="42" y="33"/>
                    <a:pt x="66" y="37"/>
                  </a:cubicBezTo>
                  <a:cubicBezTo>
                    <a:pt x="69" y="37"/>
                    <a:pt x="71" y="37"/>
                    <a:pt x="74" y="37"/>
                  </a:cubicBezTo>
                  <a:cubicBezTo>
                    <a:pt x="93" y="37"/>
                    <a:pt x="114" y="28"/>
                    <a:pt x="114" y="16"/>
                  </a:cubicBezTo>
                  <a:cubicBezTo>
                    <a:pt x="113" y="4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0" name="Google Shape;5200;p36"/>
            <p:cNvSpPr/>
            <p:nvPr/>
          </p:nvSpPr>
          <p:spPr>
            <a:xfrm>
              <a:off x="6091400" y="850800"/>
              <a:ext cx="2100" cy="1325"/>
            </a:xfrm>
            <a:custGeom>
              <a:avLst/>
              <a:gdLst/>
              <a:ahLst/>
              <a:cxnLst/>
              <a:rect l="l" t="t" r="r" b="b"/>
              <a:pathLst>
                <a:path w="84" h="53" extrusionOk="0">
                  <a:moveTo>
                    <a:pt x="35" y="0"/>
                  </a:moveTo>
                  <a:cubicBezTo>
                    <a:pt x="21" y="0"/>
                    <a:pt x="0" y="8"/>
                    <a:pt x="8" y="18"/>
                  </a:cubicBezTo>
                  <a:cubicBezTo>
                    <a:pt x="14" y="32"/>
                    <a:pt x="25" y="50"/>
                    <a:pt x="53" y="53"/>
                  </a:cubicBezTo>
                  <a:cubicBezTo>
                    <a:pt x="70" y="53"/>
                    <a:pt x="83" y="50"/>
                    <a:pt x="77" y="39"/>
                  </a:cubicBezTo>
                  <a:cubicBezTo>
                    <a:pt x="67" y="25"/>
                    <a:pt x="70" y="5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1" name="Google Shape;5201;p36"/>
            <p:cNvSpPr/>
            <p:nvPr/>
          </p:nvSpPr>
          <p:spPr>
            <a:xfrm>
              <a:off x="6055825" y="852800"/>
              <a:ext cx="2400" cy="1150"/>
            </a:xfrm>
            <a:custGeom>
              <a:avLst/>
              <a:gdLst/>
              <a:ahLst/>
              <a:cxnLst/>
              <a:rect l="l" t="t" r="r" b="b"/>
              <a:pathLst>
                <a:path w="96" h="46" extrusionOk="0">
                  <a:moveTo>
                    <a:pt x="74" y="0"/>
                  </a:moveTo>
                  <a:cubicBezTo>
                    <a:pt x="43" y="11"/>
                    <a:pt x="1" y="11"/>
                    <a:pt x="4" y="45"/>
                  </a:cubicBezTo>
                  <a:cubicBezTo>
                    <a:pt x="33" y="42"/>
                    <a:pt x="53" y="39"/>
                    <a:pt x="74" y="35"/>
                  </a:cubicBezTo>
                  <a:cubicBezTo>
                    <a:pt x="88" y="32"/>
                    <a:pt x="95" y="25"/>
                    <a:pt x="95" y="15"/>
                  </a:cubicBezTo>
                  <a:cubicBezTo>
                    <a:pt x="95" y="8"/>
                    <a:pt x="84" y="0"/>
                    <a:pt x="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2" name="Google Shape;5202;p36"/>
            <p:cNvSpPr/>
            <p:nvPr/>
          </p:nvSpPr>
          <p:spPr>
            <a:xfrm>
              <a:off x="6232100" y="750275"/>
              <a:ext cx="1575" cy="1775"/>
            </a:xfrm>
            <a:custGeom>
              <a:avLst/>
              <a:gdLst/>
              <a:ahLst/>
              <a:cxnLst/>
              <a:rect l="l" t="t" r="r" b="b"/>
              <a:pathLst>
                <a:path w="63" h="71" extrusionOk="0">
                  <a:moveTo>
                    <a:pt x="21" y="1"/>
                  </a:moveTo>
                  <a:cubicBezTo>
                    <a:pt x="18" y="29"/>
                    <a:pt x="0" y="46"/>
                    <a:pt x="3" y="70"/>
                  </a:cubicBezTo>
                  <a:cubicBezTo>
                    <a:pt x="55" y="63"/>
                    <a:pt x="62" y="50"/>
                    <a:pt x="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3" name="Google Shape;5203;p36"/>
            <p:cNvSpPr/>
            <p:nvPr/>
          </p:nvSpPr>
          <p:spPr>
            <a:xfrm>
              <a:off x="6232175" y="752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4" name="Google Shape;5204;p36"/>
            <p:cNvSpPr/>
            <p:nvPr/>
          </p:nvSpPr>
          <p:spPr>
            <a:xfrm>
              <a:off x="6143175" y="848300"/>
              <a:ext cx="2125" cy="950"/>
            </a:xfrm>
            <a:custGeom>
              <a:avLst/>
              <a:gdLst/>
              <a:ahLst/>
              <a:cxnLst/>
              <a:rect l="l" t="t" r="r" b="b"/>
              <a:pathLst>
                <a:path w="85" h="38" extrusionOk="0">
                  <a:moveTo>
                    <a:pt x="49" y="1"/>
                  </a:moveTo>
                  <a:cubicBezTo>
                    <a:pt x="28" y="1"/>
                    <a:pt x="4" y="7"/>
                    <a:pt x="4" y="21"/>
                  </a:cubicBezTo>
                  <a:cubicBezTo>
                    <a:pt x="1" y="35"/>
                    <a:pt x="25" y="35"/>
                    <a:pt x="42" y="38"/>
                  </a:cubicBezTo>
                  <a:cubicBezTo>
                    <a:pt x="60" y="35"/>
                    <a:pt x="84" y="31"/>
                    <a:pt x="84" y="14"/>
                  </a:cubicBezTo>
                  <a:cubicBezTo>
                    <a:pt x="81" y="4"/>
                    <a:pt x="67" y="1"/>
                    <a:pt x="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5" name="Google Shape;5205;p36"/>
            <p:cNvSpPr/>
            <p:nvPr/>
          </p:nvSpPr>
          <p:spPr>
            <a:xfrm>
              <a:off x="6178475" y="747500"/>
              <a:ext cx="1925" cy="925"/>
            </a:xfrm>
            <a:custGeom>
              <a:avLst/>
              <a:gdLst/>
              <a:ahLst/>
              <a:cxnLst/>
              <a:rect l="l" t="t" r="r" b="b"/>
              <a:pathLst>
                <a:path w="77" h="37" extrusionOk="0">
                  <a:moveTo>
                    <a:pt x="32" y="1"/>
                  </a:moveTo>
                  <a:cubicBezTo>
                    <a:pt x="14" y="4"/>
                    <a:pt x="4" y="7"/>
                    <a:pt x="1" y="22"/>
                  </a:cubicBezTo>
                  <a:cubicBezTo>
                    <a:pt x="6" y="32"/>
                    <a:pt x="16" y="37"/>
                    <a:pt x="29" y="37"/>
                  </a:cubicBezTo>
                  <a:cubicBezTo>
                    <a:pt x="33" y="37"/>
                    <a:pt x="38" y="37"/>
                    <a:pt x="43" y="36"/>
                  </a:cubicBezTo>
                  <a:cubicBezTo>
                    <a:pt x="56" y="36"/>
                    <a:pt x="77" y="36"/>
                    <a:pt x="77" y="22"/>
                  </a:cubicBezTo>
                  <a:cubicBezTo>
                    <a:pt x="73" y="4"/>
                    <a:pt x="53" y="1"/>
                    <a:pt x="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6" name="Google Shape;5206;p36"/>
            <p:cNvSpPr/>
            <p:nvPr/>
          </p:nvSpPr>
          <p:spPr>
            <a:xfrm>
              <a:off x="6174250" y="807600"/>
              <a:ext cx="1900" cy="850"/>
            </a:xfrm>
            <a:custGeom>
              <a:avLst/>
              <a:gdLst/>
              <a:ahLst/>
              <a:cxnLst/>
              <a:rect l="l" t="t" r="r" b="b"/>
              <a:pathLst>
                <a:path w="76" h="34" extrusionOk="0">
                  <a:moveTo>
                    <a:pt x="38" y="1"/>
                  </a:moveTo>
                  <a:cubicBezTo>
                    <a:pt x="21" y="1"/>
                    <a:pt x="0" y="5"/>
                    <a:pt x="0" y="18"/>
                  </a:cubicBezTo>
                  <a:cubicBezTo>
                    <a:pt x="0" y="32"/>
                    <a:pt x="24" y="32"/>
                    <a:pt x="34" y="32"/>
                  </a:cubicBezTo>
                  <a:cubicBezTo>
                    <a:pt x="38" y="33"/>
                    <a:pt x="41" y="33"/>
                    <a:pt x="45" y="33"/>
                  </a:cubicBezTo>
                  <a:cubicBezTo>
                    <a:pt x="61" y="33"/>
                    <a:pt x="75" y="27"/>
                    <a:pt x="73" y="15"/>
                  </a:cubicBezTo>
                  <a:cubicBezTo>
                    <a:pt x="73" y="5"/>
                    <a:pt x="52" y="5"/>
                    <a:pt x="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7" name="Google Shape;5207;p36"/>
            <p:cNvSpPr/>
            <p:nvPr/>
          </p:nvSpPr>
          <p:spPr>
            <a:xfrm>
              <a:off x="6174400" y="675425"/>
              <a:ext cx="1950" cy="800"/>
            </a:xfrm>
            <a:custGeom>
              <a:avLst/>
              <a:gdLst/>
              <a:ahLst/>
              <a:cxnLst/>
              <a:rect l="l" t="t" r="r" b="b"/>
              <a:pathLst>
                <a:path w="78" h="32" extrusionOk="0">
                  <a:moveTo>
                    <a:pt x="39" y="0"/>
                  </a:moveTo>
                  <a:cubicBezTo>
                    <a:pt x="22" y="0"/>
                    <a:pt x="1" y="0"/>
                    <a:pt x="1" y="18"/>
                  </a:cubicBezTo>
                  <a:cubicBezTo>
                    <a:pt x="1" y="29"/>
                    <a:pt x="15" y="32"/>
                    <a:pt x="28" y="32"/>
                  </a:cubicBezTo>
                  <a:cubicBezTo>
                    <a:pt x="46" y="32"/>
                    <a:pt x="70" y="25"/>
                    <a:pt x="73" y="14"/>
                  </a:cubicBezTo>
                  <a:cubicBezTo>
                    <a:pt x="77" y="0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8" name="Google Shape;5208;p36"/>
            <p:cNvSpPr/>
            <p:nvPr/>
          </p:nvSpPr>
          <p:spPr>
            <a:xfrm>
              <a:off x="6236500" y="827650"/>
              <a:ext cx="2025" cy="700"/>
            </a:xfrm>
            <a:custGeom>
              <a:avLst/>
              <a:gdLst/>
              <a:ahLst/>
              <a:cxnLst/>
              <a:rect l="l" t="t" r="r" b="b"/>
              <a:pathLst>
                <a:path w="81" h="28" extrusionOk="0">
                  <a:moveTo>
                    <a:pt x="1" y="1"/>
                  </a:moveTo>
                  <a:lnTo>
                    <a:pt x="1" y="1"/>
                  </a:lnTo>
                  <a:cubicBezTo>
                    <a:pt x="2" y="19"/>
                    <a:pt x="3" y="28"/>
                    <a:pt x="15" y="28"/>
                  </a:cubicBezTo>
                  <a:cubicBezTo>
                    <a:pt x="25" y="28"/>
                    <a:pt x="44" y="21"/>
                    <a:pt x="80" y="7"/>
                  </a:cubicBezTo>
                  <a:cubicBezTo>
                    <a:pt x="67" y="2"/>
                    <a:pt x="54" y="1"/>
                    <a:pt x="41" y="1"/>
                  </a:cubicBezTo>
                  <a:cubicBezTo>
                    <a:pt x="34" y="1"/>
                    <a:pt x="28" y="2"/>
                    <a:pt x="21" y="2"/>
                  </a:cubicBezTo>
                  <a:cubicBezTo>
                    <a:pt x="14" y="2"/>
                    <a:pt x="8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9" name="Google Shape;5209;p36"/>
            <p:cNvSpPr/>
            <p:nvPr/>
          </p:nvSpPr>
          <p:spPr>
            <a:xfrm>
              <a:off x="6236500" y="827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0" name="Google Shape;5210;p36"/>
            <p:cNvSpPr/>
            <p:nvPr/>
          </p:nvSpPr>
          <p:spPr>
            <a:xfrm>
              <a:off x="6158100" y="806675"/>
              <a:ext cx="2400" cy="1275"/>
            </a:xfrm>
            <a:custGeom>
              <a:avLst/>
              <a:gdLst/>
              <a:ahLst/>
              <a:cxnLst/>
              <a:rect l="l" t="t" r="r" b="b"/>
              <a:pathLst>
                <a:path w="96" h="51" extrusionOk="0">
                  <a:moveTo>
                    <a:pt x="35" y="0"/>
                  </a:moveTo>
                  <a:cubicBezTo>
                    <a:pt x="7" y="0"/>
                    <a:pt x="4" y="14"/>
                    <a:pt x="4" y="28"/>
                  </a:cubicBezTo>
                  <a:cubicBezTo>
                    <a:pt x="1" y="38"/>
                    <a:pt x="11" y="45"/>
                    <a:pt x="28" y="48"/>
                  </a:cubicBezTo>
                  <a:cubicBezTo>
                    <a:pt x="40" y="48"/>
                    <a:pt x="54" y="51"/>
                    <a:pt x="65" y="51"/>
                  </a:cubicBezTo>
                  <a:cubicBezTo>
                    <a:pt x="77" y="51"/>
                    <a:pt x="87" y="48"/>
                    <a:pt x="91" y="38"/>
                  </a:cubicBezTo>
                  <a:cubicBezTo>
                    <a:pt x="95" y="26"/>
                    <a:pt x="85" y="24"/>
                    <a:pt x="70" y="24"/>
                  </a:cubicBezTo>
                  <a:cubicBezTo>
                    <a:pt x="65" y="24"/>
                    <a:pt x="58" y="24"/>
                    <a:pt x="52" y="24"/>
                  </a:cubicBezTo>
                  <a:cubicBezTo>
                    <a:pt x="38" y="21"/>
                    <a:pt x="63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1" name="Google Shape;5211;p36"/>
            <p:cNvSpPr/>
            <p:nvPr/>
          </p:nvSpPr>
          <p:spPr>
            <a:xfrm>
              <a:off x="6253425" y="785300"/>
              <a:ext cx="2100" cy="725"/>
            </a:xfrm>
            <a:custGeom>
              <a:avLst/>
              <a:gdLst/>
              <a:ahLst/>
              <a:cxnLst/>
              <a:rect l="l" t="t" r="r" b="b"/>
              <a:pathLst>
                <a:path w="84" h="29" extrusionOk="0">
                  <a:moveTo>
                    <a:pt x="40" y="1"/>
                  </a:moveTo>
                  <a:cubicBezTo>
                    <a:pt x="28" y="1"/>
                    <a:pt x="15" y="3"/>
                    <a:pt x="0" y="8"/>
                  </a:cubicBezTo>
                  <a:cubicBezTo>
                    <a:pt x="18" y="21"/>
                    <a:pt x="35" y="28"/>
                    <a:pt x="52" y="28"/>
                  </a:cubicBezTo>
                  <a:cubicBezTo>
                    <a:pt x="57" y="28"/>
                    <a:pt x="63" y="28"/>
                    <a:pt x="70" y="26"/>
                  </a:cubicBezTo>
                  <a:cubicBezTo>
                    <a:pt x="80" y="23"/>
                    <a:pt x="84" y="15"/>
                    <a:pt x="76" y="12"/>
                  </a:cubicBezTo>
                  <a:cubicBezTo>
                    <a:pt x="65" y="4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2" name="Google Shape;5212;p36"/>
            <p:cNvSpPr/>
            <p:nvPr/>
          </p:nvSpPr>
          <p:spPr>
            <a:xfrm>
              <a:off x="6212650" y="807900"/>
              <a:ext cx="2800" cy="525"/>
            </a:xfrm>
            <a:custGeom>
              <a:avLst/>
              <a:gdLst/>
              <a:ahLst/>
              <a:cxnLst/>
              <a:rect l="l" t="t" r="r" b="b"/>
              <a:pathLst>
                <a:path w="112" h="21" extrusionOk="0">
                  <a:moveTo>
                    <a:pt x="48" y="1"/>
                  </a:moveTo>
                  <a:cubicBezTo>
                    <a:pt x="32" y="1"/>
                    <a:pt x="17" y="5"/>
                    <a:pt x="0" y="14"/>
                  </a:cubicBezTo>
                  <a:cubicBezTo>
                    <a:pt x="16" y="19"/>
                    <a:pt x="30" y="21"/>
                    <a:pt x="44" y="21"/>
                  </a:cubicBezTo>
                  <a:cubicBezTo>
                    <a:pt x="66" y="21"/>
                    <a:pt x="87" y="17"/>
                    <a:pt x="112" y="17"/>
                  </a:cubicBezTo>
                  <a:cubicBezTo>
                    <a:pt x="88" y="7"/>
                    <a:pt x="68" y="1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3" name="Google Shape;5213;p36"/>
            <p:cNvSpPr/>
            <p:nvPr/>
          </p:nvSpPr>
          <p:spPr>
            <a:xfrm>
              <a:off x="6160350" y="806000"/>
              <a:ext cx="1850" cy="775"/>
            </a:xfrm>
            <a:custGeom>
              <a:avLst/>
              <a:gdLst/>
              <a:ahLst/>
              <a:cxnLst/>
              <a:rect l="l" t="t" r="r" b="b"/>
              <a:pathLst>
                <a:path w="74" h="31" extrusionOk="0">
                  <a:moveTo>
                    <a:pt x="24" y="0"/>
                  </a:moveTo>
                  <a:cubicBezTo>
                    <a:pt x="17" y="0"/>
                    <a:pt x="12" y="4"/>
                    <a:pt x="7" y="13"/>
                  </a:cubicBezTo>
                  <a:cubicBezTo>
                    <a:pt x="1" y="20"/>
                    <a:pt x="11" y="31"/>
                    <a:pt x="25" y="31"/>
                  </a:cubicBezTo>
                  <a:cubicBezTo>
                    <a:pt x="46" y="31"/>
                    <a:pt x="73" y="31"/>
                    <a:pt x="60" y="10"/>
                  </a:cubicBezTo>
                  <a:cubicBezTo>
                    <a:pt x="47" y="8"/>
                    <a:pt x="35" y="0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4" name="Google Shape;5214;p36"/>
            <p:cNvSpPr/>
            <p:nvPr/>
          </p:nvSpPr>
          <p:spPr>
            <a:xfrm>
              <a:off x="6161825" y="806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5" name="Google Shape;5215;p36"/>
            <p:cNvSpPr/>
            <p:nvPr/>
          </p:nvSpPr>
          <p:spPr>
            <a:xfrm>
              <a:off x="6174500" y="745500"/>
              <a:ext cx="2375" cy="625"/>
            </a:xfrm>
            <a:custGeom>
              <a:avLst/>
              <a:gdLst/>
              <a:ahLst/>
              <a:cxnLst/>
              <a:rect l="l" t="t" r="r" b="b"/>
              <a:pathLst>
                <a:path w="95" h="25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19"/>
                    <a:pt x="38" y="24"/>
                    <a:pt x="54" y="24"/>
                  </a:cubicBezTo>
                  <a:cubicBezTo>
                    <a:pt x="66" y="24"/>
                    <a:pt x="78" y="21"/>
                    <a:pt x="90" y="18"/>
                  </a:cubicBezTo>
                  <a:cubicBezTo>
                    <a:pt x="90" y="15"/>
                    <a:pt x="94" y="12"/>
                    <a:pt x="94" y="8"/>
                  </a:cubicBezTo>
                  <a:cubicBezTo>
                    <a:pt x="66" y="4"/>
                    <a:pt x="38" y="4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6" name="Google Shape;5216;p36"/>
            <p:cNvSpPr/>
            <p:nvPr/>
          </p:nvSpPr>
          <p:spPr>
            <a:xfrm>
              <a:off x="6248825" y="773525"/>
              <a:ext cx="1950" cy="825"/>
            </a:xfrm>
            <a:custGeom>
              <a:avLst/>
              <a:gdLst/>
              <a:ahLst/>
              <a:cxnLst/>
              <a:rect l="l" t="t" r="r" b="b"/>
              <a:pathLst>
                <a:path w="78" h="33" extrusionOk="0">
                  <a:moveTo>
                    <a:pt x="60" y="1"/>
                  </a:moveTo>
                  <a:cubicBezTo>
                    <a:pt x="31" y="1"/>
                    <a:pt x="28" y="18"/>
                    <a:pt x="0" y="28"/>
                  </a:cubicBezTo>
                  <a:cubicBezTo>
                    <a:pt x="18" y="30"/>
                    <a:pt x="32" y="33"/>
                    <a:pt x="44" y="33"/>
                  </a:cubicBezTo>
                  <a:cubicBezTo>
                    <a:pt x="55" y="33"/>
                    <a:pt x="63" y="30"/>
                    <a:pt x="70" y="21"/>
                  </a:cubicBezTo>
                  <a:cubicBezTo>
                    <a:pt x="77" y="15"/>
                    <a:pt x="70" y="4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7" name="Google Shape;5217;p36"/>
            <p:cNvSpPr/>
            <p:nvPr/>
          </p:nvSpPr>
          <p:spPr>
            <a:xfrm>
              <a:off x="6048425" y="666725"/>
              <a:ext cx="3275" cy="875"/>
            </a:xfrm>
            <a:custGeom>
              <a:avLst/>
              <a:gdLst/>
              <a:ahLst/>
              <a:cxnLst/>
              <a:rect l="l" t="t" r="r" b="b"/>
              <a:pathLst>
                <a:path w="131" h="35" extrusionOk="0">
                  <a:moveTo>
                    <a:pt x="103" y="1"/>
                  </a:moveTo>
                  <a:cubicBezTo>
                    <a:pt x="91" y="1"/>
                    <a:pt x="82" y="7"/>
                    <a:pt x="75" y="12"/>
                  </a:cubicBezTo>
                  <a:cubicBezTo>
                    <a:pt x="62" y="12"/>
                    <a:pt x="46" y="10"/>
                    <a:pt x="31" y="10"/>
                  </a:cubicBezTo>
                  <a:cubicBezTo>
                    <a:pt x="14" y="10"/>
                    <a:pt x="0" y="13"/>
                    <a:pt x="2" y="26"/>
                  </a:cubicBezTo>
                  <a:cubicBezTo>
                    <a:pt x="3" y="32"/>
                    <a:pt x="7" y="34"/>
                    <a:pt x="13" y="34"/>
                  </a:cubicBezTo>
                  <a:cubicBezTo>
                    <a:pt x="25" y="34"/>
                    <a:pt x="42" y="27"/>
                    <a:pt x="56" y="27"/>
                  </a:cubicBezTo>
                  <a:cubicBezTo>
                    <a:pt x="61" y="27"/>
                    <a:pt x="65" y="28"/>
                    <a:pt x="68" y="29"/>
                  </a:cubicBezTo>
                  <a:lnTo>
                    <a:pt x="82" y="29"/>
                  </a:lnTo>
                  <a:cubicBezTo>
                    <a:pt x="91" y="31"/>
                    <a:pt x="99" y="33"/>
                    <a:pt x="105" y="33"/>
                  </a:cubicBezTo>
                  <a:cubicBezTo>
                    <a:pt x="112" y="33"/>
                    <a:pt x="118" y="31"/>
                    <a:pt x="124" y="26"/>
                  </a:cubicBezTo>
                  <a:cubicBezTo>
                    <a:pt x="130" y="19"/>
                    <a:pt x="127" y="12"/>
                    <a:pt x="120" y="5"/>
                  </a:cubicBezTo>
                  <a:cubicBezTo>
                    <a:pt x="114" y="2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8" name="Google Shape;5218;p36"/>
            <p:cNvSpPr/>
            <p:nvPr/>
          </p:nvSpPr>
          <p:spPr>
            <a:xfrm>
              <a:off x="6017675" y="666925"/>
              <a:ext cx="1675" cy="725"/>
            </a:xfrm>
            <a:custGeom>
              <a:avLst/>
              <a:gdLst/>
              <a:ahLst/>
              <a:cxnLst/>
              <a:rect l="l" t="t" r="r" b="b"/>
              <a:pathLst>
                <a:path w="67" h="29" extrusionOk="0">
                  <a:moveTo>
                    <a:pt x="28" y="1"/>
                  </a:moveTo>
                  <a:cubicBezTo>
                    <a:pt x="22" y="4"/>
                    <a:pt x="1" y="1"/>
                    <a:pt x="7" y="15"/>
                  </a:cubicBezTo>
                  <a:cubicBezTo>
                    <a:pt x="11" y="21"/>
                    <a:pt x="22" y="28"/>
                    <a:pt x="35" y="28"/>
                  </a:cubicBezTo>
                  <a:cubicBezTo>
                    <a:pt x="49" y="28"/>
                    <a:pt x="63" y="25"/>
                    <a:pt x="63" y="15"/>
                  </a:cubicBezTo>
                  <a:cubicBezTo>
                    <a:pt x="67" y="1"/>
                    <a:pt x="46" y="4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9" name="Google Shape;5219;p36"/>
            <p:cNvSpPr/>
            <p:nvPr/>
          </p:nvSpPr>
          <p:spPr>
            <a:xfrm>
              <a:off x="6171650" y="67560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31" y="1"/>
                  </a:moveTo>
                  <a:cubicBezTo>
                    <a:pt x="17" y="4"/>
                    <a:pt x="3" y="11"/>
                    <a:pt x="0" y="25"/>
                  </a:cubicBezTo>
                  <a:cubicBezTo>
                    <a:pt x="7" y="25"/>
                    <a:pt x="10" y="32"/>
                    <a:pt x="17" y="32"/>
                  </a:cubicBezTo>
                  <a:cubicBezTo>
                    <a:pt x="34" y="32"/>
                    <a:pt x="45" y="25"/>
                    <a:pt x="48" y="14"/>
                  </a:cubicBezTo>
                  <a:cubicBezTo>
                    <a:pt x="52" y="7"/>
                    <a:pt x="42" y="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0" name="Google Shape;5220;p36"/>
            <p:cNvSpPr/>
            <p:nvPr/>
          </p:nvSpPr>
          <p:spPr>
            <a:xfrm>
              <a:off x="6176050" y="803700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25" y="1"/>
                  </a:moveTo>
                  <a:cubicBezTo>
                    <a:pt x="11" y="4"/>
                    <a:pt x="1" y="8"/>
                    <a:pt x="1" y="18"/>
                  </a:cubicBezTo>
                  <a:cubicBezTo>
                    <a:pt x="6" y="24"/>
                    <a:pt x="12" y="29"/>
                    <a:pt x="24" y="29"/>
                  </a:cubicBezTo>
                  <a:cubicBezTo>
                    <a:pt x="26" y="29"/>
                    <a:pt x="29" y="29"/>
                    <a:pt x="32" y="28"/>
                  </a:cubicBezTo>
                  <a:cubicBezTo>
                    <a:pt x="45" y="28"/>
                    <a:pt x="53" y="22"/>
                    <a:pt x="49" y="11"/>
                  </a:cubicBezTo>
                  <a:cubicBezTo>
                    <a:pt x="45" y="4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1" name="Google Shape;5221;p36"/>
            <p:cNvSpPr/>
            <p:nvPr/>
          </p:nvSpPr>
          <p:spPr>
            <a:xfrm>
              <a:off x="6262350" y="681450"/>
              <a:ext cx="1225" cy="600"/>
            </a:xfrm>
            <a:custGeom>
              <a:avLst/>
              <a:gdLst/>
              <a:ahLst/>
              <a:cxnLst/>
              <a:rect l="l" t="t" r="r" b="b"/>
              <a:pathLst>
                <a:path w="49" h="24" extrusionOk="0">
                  <a:moveTo>
                    <a:pt x="30" y="0"/>
                  </a:moveTo>
                  <a:cubicBezTo>
                    <a:pt x="26" y="0"/>
                    <a:pt x="22" y="1"/>
                    <a:pt x="18" y="2"/>
                  </a:cubicBezTo>
                  <a:cubicBezTo>
                    <a:pt x="7" y="2"/>
                    <a:pt x="1" y="6"/>
                    <a:pt x="1" y="13"/>
                  </a:cubicBezTo>
                  <a:cubicBezTo>
                    <a:pt x="4" y="20"/>
                    <a:pt x="15" y="23"/>
                    <a:pt x="25" y="23"/>
                  </a:cubicBezTo>
                  <a:cubicBezTo>
                    <a:pt x="39" y="20"/>
                    <a:pt x="49" y="17"/>
                    <a:pt x="46" y="9"/>
                  </a:cubicBezTo>
                  <a:cubicBezTo>
                    <a:pt x="44" y="3"/>
                    <a:pt x="37" y="0"/>
                    <a:pt x="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2" name="Google Shape;5222;p36"/>
            <p:cNvSpPr/>
            <p:nvPr/>
          </p:nvSpPr>
          <p:spPr>
            <a:xfrm>
              <a:off x="6064950" y="852600"/>
              <a:ext cx="1400" cy="825"/>
            </a:xfrm>
            <a:custGeom>
              <a:avLst/>
              <a:gdLst/>
              <a:ahLst/>
              <a:cxnLst/>
              <a:rect l="l" t="t" r="r" b="b"/>
              <a:pathLst>
                <a:path w="56" h="33" extrusionOk="0">
                  <a:moveTo>
                    <a:pt x="29" y="0"/>
                  </a:moveTo>
                  <a:cubicBezTo>
                    <a:pt x="23" y="0"/>
                    <a:pt x="16" y="3"/>
                    <a:pt x="14" y="8"/>
                  </a:cubicBezTo>
                  <a:cubicBezTo>
                    <a:pt x="1" y="23"/>
                    <a:pt x="17" y="26"/>
                    <a:pt x="31" y="33"/>
                  </a:cubicBezTo>
                  <a:lnTo>
                    <a:pt x="46" y="33"/>
                  </a:lnTo>
                  <a:cubicBezTo>
                    <a:pt x="46" y="23"/>
                    <a:pt x="56" y="8"/>
                    <a:pt x="35" y="2"/>
                  </a:cubicBezTo>
                  <a:cubicBezTo>
                    <a:pt x="33" y="1"/>
                    <a:pt x="31" y="0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3" name="Google Shape;5223;p36"/>
            <p:cNvSpPr/>
            <p:nvPr/>
          </p:nvSpPr>
          <p:spPr>
            <a:xfrm>
              <a:off x="6138050" y="849850"/>
              <a:ext cx="1150" cy="725"/>
            </a:xfrm>
            <a:custGeom>
              <a:avLst/>
              <a:gdLst/>
              <a:ahLst/>
              <a:cxnLst/>
              <a:rect l="l" t="t" r="r" b="b"/>
              <a:pathLst>
                <a:path w="46" h="29" extrusionOk="0">
                  <a:moveTo>
                    <a:pt x="25" y="1"/>
                  </a:moveTo>
                  <a:cubicBezTo>
                    <a:pt x="8" y="1"/>
                    <a:pt x="1" y="4"/>
                    <a:pt x="1" y="11"/>
                  </a:cubicBezTo>
                  <a:cubicBezTo>
                    <a:pt x="1" y="22"/>
                    <a:pt x="8" y="28"/>
                    <a:pt x="22" y="28"/>
                  </a:cubicBezTo>
                  <a:cubicBezTo>
                    <a:pt x="33" y="25"/>
                    <a:pt x="46" y="22"/>
                    <a:pt x="46" y="11"/>
                  </a:cubicBezTo>
                  <a:cubicBezTo>
                    <a:pt x="46" y="4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4" name="Google Shape;5224;p36"/>
            <p:cNvSpPr/>
            <p:nvPr/>
          </p:nvSpPr>
          <p:spPr>
            <a:xfrm>
              <a:off x="6105200" y="845350"/>
              <a:ext cx="1300" cy="700"/>
            </a:xfrm>
            <a:custGeom>
              <a:avLst/>
              <a:gdLst/>
              <a:ahLst/>
              <a:cxnLst/>
              <a:rect l="l" t="t" r="r" b="b"/>
              <a:pathLst>
                <a:path w="52" h="28" extrusionOk="0">
                  <a:moveTo>
                    <a:pt x="24" y="0"/>
                  </a:moveTo>
                  <a:cubicBezTo>
                    <a:pt x="10" y="0"/>
                    <a:pt x="0" y="4"/>
                    <a:pt x="0" y="14"/>
                  </a:cubicBezTo>
                  <a:cubicBezTo>
                    <a:pt x="0" y="24"/>
                    <a:pt x="7" y="28"/>
                    <a:pt x="24" y="28"/>
                  </a:cubicBezTo>
                  <a:cubicBezTo>
                    <a:pt x="35" y="24"/>
                    <a:pt x="48" y="24"/>
                    <a:pt x="48" y="14"/>
                  </a:cubicBezTo>
                  <a:cubicBezTo>
                    <a:pt x="52" y="7"/>
                    <a:pt x="39" y="4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5" name="Google Shape;5225;p36"/>
            <p:cNvSpPr/>
            <p:nvPr/>
          </p:nvSpPr>
          <p:spPr>
            <a:xfrm>
              <a:off x="6098875" y="671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6" name="Google Shape;5226;p36"/>
            <p:cNvSpPr/>
            <p:nvPr/>
          </p:nvSpPr>
          <p:spPr>
            <a:xfrm>
              <a:off x="6202075" y="670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7" name="Google Shape;5227;p36"/>
            <p:cNvSpPr/>
            <p:nvPr/>
          </p:nvSpPr>
          <p:spPr>
            <a:xfrm>
              <a:off x="6094525" y="847675"/>
              <a:ext cx="125" cy="25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8" name="Google Shape;5228;p36"/>
            <p:cNvSpPr/>
            <p:nvPr/>
          </p:nvSpPr>
          <p:spPr>
            <a:xfrm>
              <a:off x="5982900" y="674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9" name="Google Shape;5229;p36"/>
            <p:cNvSpPr/>
            <p:nvPr/>
          </p:nvSpPr>
          <p:spPr>
            <a:xfrm>
              <a:off x="6109950" y="678025"/>
              <a:ext cx="2800" cy="875"/>
            </a:xfrm>
            <a:custGeom>
              <a:avLst/>
              <a:gdLst/>
              <a:ahLst/>
              <a:cxnLst/>
              <a:rect l="l" t="t" r="r" b="b"/>
              <a:pathLst>
                <a:path w="112" h="35" extrusionOk="0">
                  <a:moveTo>
                    <a:pt x="53" y="0"/>
                  </a:moveTo>
                  <a:cubicBezTo>
                    <a:pt x="38" y="0"/>
                    <a:pt x="23" y="3"/>
                    <a:pt x="8" y="11"/>
                  </a:cubicBezTo>
                  <a:cubicBezTo>
                    <a:pt x="1" y="15"/>
                    <a:pt x="8" y="25"/>
                    <a:pt x="18" y="29"/>
                  </a:cubicBezTo>
                  <a:cubicBezTo>
                    <a:pt x="30" y="32"/>
                    <a:pt x="42" y="34"/>
                    <a:pt x="53" y="34"/>
                  </a:cubicBezTo>
                  <a:cubicBezTo>
                    <a:pt x="74" y="34"/>
                    <a:pt x="94" y="27"/>
                    <a:pt x="112" y="11"/>
                  </a:cubicBezTo>
                  <a:cubicBezTo>
                    <a:pt x="91" y="5"/>
                    <a:pt x="72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0" name="Google Shape;5230;p36"/>
            <p:cNvSpPr/>
            <p:nvPr/>
          </p:nvSpPr>
          <p:spPr>
            <a:xfrm>
              <a:off x="6082825" y="670850"/>
              <a:ext cx="1150" cy="800"/>
            </a:xfrm>
            <a:custGeom>
              <a:avLst/>
              <a:gdLst/>
              <a:ahLst/>
              <a:cxnLst/>
              <a:rect l="l" t="t" r="r" b="b"/>
              <a:pathLst>
                <a:path w="46" h="32" extrusionOk="0">
                  <a:moveTo>
                    <a:pt x="21" y="0"/>
                  </a:moveTo>
                  <a:cubicBezTo>
                    <a:pt x="10" y="0"/>
                    <a:pt x="3" y="7"/>
                    <a:pt x="0" y="13"/>
                  </a:cubicBezTo>
                  <a:cubicBezTo>
                    <a:pt x="3" y="21"/>
                    <a:pt x="3" y="31"/>
                    <a:pt x="21" y="31"/>
                  </a:cubicBezTo>
                  <a:cubicBezTo>
                    <a:pt x="23" y="32"/>
                    <a:pt x="26" y="32"/>
                    <a:pt x="28" y="32"/>
                  </a:cubicBezTo>
                  <a:cubicBezTo>
                    <a:pt x="38" y="32"/>
                    <a:pt x="45" y="26"/>
                    <a:pt x="45" y="17"/>
                  </a:cubicBezTo>
                  <a:cubicBezTo>
                    <a:pt x="45" y="10"/>
                    <a:pt x="38" y="3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1" name="Google Shape;5231;p36"/>
            <p:cNvSpPr/>
            <p:nvPr/>
          </p:nvSpPr>
          <p:spPr>
            <a:xfrm>
              <a:off x="5917400" y="675675"/>
              <a:ext cx="1875" cy="675"/>
            </a:xfrm>
            <a:custGeom>
              <a:avLst/>
              <a:gdLst/>
              <a:ahLst/>
              <a:cxnLst/>
              <a:rect l="l" t="t" r="r" b="b"/>
              <a:pathLst>
                <a:path w="75" h="27" extrusionOk="0">
                  <a:moveTo>
                    <a:pt x="45" y="1"/>
                  </a:moveTo>
                  <a:cubicBezTo>
                    <a:pt x="39" y="1"/>
                    <a:pt x="33" y="1"/>
                    <a:pt x="28" y="1"/>
                  </a:cubicBezTo>
                  <a:cubicBezTo>
                    <a:pt x="15" y="1"/>
                    <a:pt x="1" y="1"/>
                    <a:pt x="1" y="15"/>
                  </a:cubicBezTo>
                  <a:cubicBezTo>
                    <a:pt x="6" y="23"/>
                    <a:pt x="17" y="27"/>
                    <a:pt x="31" y="27"/>
                  </a:cubicBezTo>
                  <a:cubicBezTo>
                    <a:pt x="36" y="27"/>
                    <a:pt x="41" y="26"/>
                    <a:pt x="46" y="25"/>
                  </a:cubicBezTo>
                  <a:cubicBezTo>
                    <a:pt x="57" y="25"/>
                    <a:pt x="74" y="22"/>
                    <a:pt x="70" y="11"/>
                  </a:cubicBezTo>
                  <a:cubicBezTo>
                    <a:pt x="68" y="2"/>
                    <a:pt x="56" y="1"/>
                    <a:pt x="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2" name="Google Shape;5232;p36"/>
            <p:cNvSpPr/>
            <p:nvPr/>
          </p:nvSpPr>
          <p:spPr>
            <a:xfrm>
              <a:off x="6203550" y="793825"/>
              <a:ext cx="1575" cy="975"/>
            </a:xfrm>
            <a:custGeom>
              <a:avLst/>
              <a:gdLst/>
              <a:ahLst/>
              <a:cxnLst/>
              <a:rect l="l" t="t" r="r" b="b"/>
              <a:pathLst>
                <a:path w="63" h="39" extrusionOk="0">
                  <a:moveTo>
                    <a:pt x="28" y="0"/>
                  </a:moveTo>
                  <a:cubicBezTo>
                    <a:pt x="10" y="0"/>
                    <a:pt x="0" y="7"/>
                    <a:pt x="0" y="18"/>
                  </a:cubicBezTo>
                  <a:cubicBezTo>
                    <a:pt x="4" y="28"/>
                    <a:pt x="15" y="39"/>
                    <a:pt x="35" y="39"/>
                  </a:cubicBezTo>
                  <a:cubicBezTo>
                    <a:pt x="52" y="39"/>
                    <a:pt x="63" y="28"/>
                    <a:pt x="60" y="18"/>
                  </a:cubicBezTo>
                  <a:cubicBezTo>
                    <a:pt x="60" y="7"/>
                    <a:pt x="45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3" name="Google Shape;5233;p36"/>
            <p:cNvSpPr/>
            <p:nvPr/>
          </p:nvSpPr>
          <p:spPr>
            <a:xfrm>
              <a:off x="6137175" y="676975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68" y="1"/>
                  </a:moveTo>
                  <a:cubicBezTo>
                    <a:pt x="39" y="1"/>
                    <a:pt x="15" y="1"/>
                    <a:pt x="1" y="18"/>
                  </a:cubicBezTo>
                  <a:cubicBezTo>
                    <a:pt x="17" y="21"/>
                    <a:pt x="28" y="23"/>
                    <a:pt x="35" y="23"/>
                  </a:cubicBezTo>
                  <a:cubicBezTo>
                    <a:pt x="49" y="23"/>
                    <a:pt x="54" y="17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34" name="Google Shape;5234;p36"/>
          <p:cNvGrpSpPr/>
          <p:nvPr/>
        </p:nvGrpSpPr>
        <p:grpSpPr>
          <a:xfrm rot="10800000">
            <a:off x="-419298" y="3683202"/>
            <a:ext cx="1028674" cy="871690"/>
            <a:chOff x="5124150" y="3418675"/>
            <a:chExt cx="584175" cy="495025"/>
          </a:xfrm>
        </p:grpSpPr>
        <p:sp>
          <p:nvSpPr>
            <p:cNvPr id="5235" name="Google Shape;5235;p36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6" name="Google Shape;5236;p36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7" name="Google Shape;5237;p36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8" name="Google Shape;5238;p36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9" name="Google Shape;5239;p36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0" name="Google Shape;5240;p36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1" name="Google Shape;5241;p36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2" name="Google Shape;5242;p36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3" name="Google Shape;5243;p36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4" name="Google Shape;5244;p36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5" name="Google Shape;5245;p36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6" name="Google Shape;5246;p36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7" name="Google Shape;5247;p36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8" name="Google Shape;5248;p36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9" name="Google Shape;5249;p36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0" name="Google Shape;5250;p36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1" name="Google Shape;5251;p36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52" name="Google Shape;5252;p36"/>
          <p:cNvGrpSpPr/>
          <p:nvPr/>
        </p:nvGrpSpPr>
        <p:grpSpPr>
          <a:xfrm rot="10800000">
            <a:off x="-666948" y="1126627"/>
            <a:ext cx="1028674" cy="871690"/>
            <a:chOff x="5124150" y="3418675"/>
            <a:chExt cx="584175" cy="495025"/>
          </a:xfrm>
        </p:grpSpPr>
        <p:sp>
          <p:nvSpPr>
            <p:cNvPr id="5253" name="Google Shape;5253;p36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4" name="Google Shape;5254;p36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5" name="Google Shape;5255;p36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6" name="Google Shape;5256;p36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7" name="Google Shape;5257;p36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8" name="Google Shape;5258;p36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9" name="Google Shape;5259;p36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0" name="Google Shape;5260;p36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1" name="Google Shape;5261;p36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2" name="Google Shape;5262;p36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3" name="Google Shape;5263;p36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4" name="Google Shape;5264;p36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5" name="Google Shape;5265;p36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6" name="Google Shape;5266;p36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7" name="Google Shape;5267;p36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8" name="Google Shape;5268;p36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9" name="Google Shape;5269;p36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70" name="Google Shape;5270;p36"/>
          <p:cNvSpPr/>
          <p:nvPr/>
        </p:nvSpPr>
        <p:spPr>
          <a:xfrm rot="5400000">
            <a:off x="7973150" y="-127520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71" name="Google Shape;5271;p36"/>
          <p:cNvGrpSpPr/>
          <p:nvPr/>
        </p:nvGrpSpPr>
        <p:grpSpPr>
          <a:xfrm rot="914228">
            <a:off x="8210471" y="4243949"/>
            <a:ext cx="826640" cy="729102"/>
            <a:chOff x="5639400" y="4365575"/>
            <a:chExt cx="399950" cy="352775"/>
          </a:xfrm>
        </p:grpSpPr>
        <p:sp>
          <p:nvSpPr>
            <p:cNvPr id="5272" name="Google Shape;5272;p36"/>
            <p:cNvSpPr/>
            <p:nvPr/>
          </p:nvSpPr>
          <p:spPr>
            <a:xfrm>
              <a:off x="5646325" y="4543300"/>
              <a:ext cx="56150" cy="48400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3" name="Google Shape;5273;p36"/>
            <p:cNvSpPr/>
            <p:nvPr/>
          </p:nvSpPr>
          <p:spPr>
            <a:xfrm>
              <a:off x="5639400" y="4472775"/>
              <a:ext cx="68350" cy="55750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4" name="Google Shape;5274;p36"/>
            <p:cNvSpPr/>
            <p:nvPr/>
          </p:nvSpPr>
          <p:spPr>
            <a:xfrm>
              <a:off x="5700275" y="4498575"/>
              <a:ext cx="128575" cy="111350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5" name="Google Shape;5275;p36"/>
            <p:cNvSpPr/>
            <p:nvPr/>
          </p:nvSpPr>
          <p:spPr>
            <a:xfrm>
              <a:off x="5674625" y="4423025"/>
              <a:ext cx="67150" cy="60150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6" name="Google Shape;5276;p36"/>
            <p:cNvSpPr/>
            <p:nvPr/>
          </p:nvSpPr>
          <p:spPr>
            <a:xfrm>
              <a:off x="5747275" y="4441300"/>
              <a:ext cx="65875" cy="45625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7" name="Google Shape;5277;p36"/>
            <p:cNvSpPr/>
            <p:nvPr/>
          </p:nvSpPr>
          <p:spPr>
            <a:xfrm>
              <a:off x="5849550" y="4669250"/>
              <a:ext cx="41400" cy="3562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8" name="Google Shape;5278;p36"/>
            <p:cNvSpPr/>
            <p:nvPr/>
          </p:nvSpPr>
          <p:spPr>
            <a:xfrm>
              <a:off x="5844425" y="4617250"/>
              <a:ext cx="50425" cy="41150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9" name="Google Shape;5279;p36"/>
            <p:cNvSpPr/>
            <p:nvPr/>
          </p:nvSpPr>
          <p:spPr>
            <a:xfrm>
              <a:off x="5889275" y="4636250"/>
              <a:ext cx="94825" cy="82100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0" name="Google Shape;5280;p36"/>
            <p:cNvSpPr/>
            <p:nvPr/>
          </p:nvSpPr>
          <p:spPr>
            <a:xfrm>
              <a:off x="5870375" y="4580525"/>
              <a:ext cx="49550" cy="44400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1" name="Google Shape;5281;p36"/>
            <p:cNvSpPr/>
            <p:nvPr/>
          </p:nvSpPr>
          <p:spPr>
            <a:xfrm>
              <a:off x="5923975" y="4593975"/>
              <a:ext cx="48600" cy="33725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2" name="Google Shape;5282;p36"/>
            <p:cNvSpPr/>
            <p:nvPr/>
          </p:nvSpPr>
          <p:spPr>
            <a:xfrm>
              <a:off x="5875700" y="4459325"/>
              <a:ext cx="47950" cy="40775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3" name="Google Shape;5283;p36"/>
            <p:cNvSpPr/>
            <p:nvPr/>
          </p:nvSpPr>
          <p:spPr>
            <a:xfrm>
              <a:off x="5873825" y="4391950"/>
              <a:ext cx="58225" cy="54250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4" name="Google Shape;5284;p36"/>
            <p:cNvSpPr/>
            <p:nvPr/>
          </p:nvSpPr>
          <p:spPr>
            <a:xfrm>
              <a:off x="5919725" y="4431575"/>
              <a:ext cx="119625" cy="97800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5" name="Google Shape;5285;p36"/>
            <p:cNvSpPr/>
            <p:nvPr/>
          </p:nvSpPr>
          <p:spPr>
            <a:xfrm>
              <a:off x="5915450" y="4365575"/>
              <a:ext cx="59875" cy="50200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6" name="Google Shape;5286;p36"/>
            <p:cNvSpPr/>
            <p:nvPr/>
          </p:nvSpPr>
          <p:spPr>
            <a:xfrm>
              <a:off x="5974175" y="4379700"/>
              <a:ext cx="52425" cy="43950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87" name="Google Shape;5287;p36"/>
          <p:cNvGrpSpPr/>
          <p:nvPr/>
        </p:nvGrpSpPr>
        <p:grpSpPr>
          <a:xfrm rot="10800000">
            <a:off x="8858052" y="1089277"/>
            <a:ext cx="1028674" cy="871690"/>
            <a:chOff x="5124150" y="3418675"/>
            <a:chExt cx="584175" cy="495025"/>
          </a:xfrm>
        </p:grpSpPr>
        <p:sp>
          <p:nvSpPr>
            <p:cNvPr id="5288" name="Google Shape;5288;p36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9" name="Google Shape;5289;p36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0" name="Google Shape;5290;p36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1" name="Google Shape;5291;p36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2" name="Google Shape;5292;p36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3" name="Google Shape;5293;p36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4" name="Google Shape;5294;p36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5" name="Google Shape;5295;p36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6" name="Google Shape;5296;p36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7" name="Google Shape;5297;p36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8" name="Google Shape;5298;p36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9" name="Google Shape;5299;p36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0" name="Google Shape;5300;p36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1" name="Google Shape;5301;p36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2" name="Google Shape;5302;p36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3" name="Google Shape;5303;p36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4" name="Google Shape;5304;p36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bg>
      <p:bgPr>
        <a:solidFill>
          <a:schemeClr val="accent4"/>
        </a:solidFill>
        <a:effectLst/>
      </p:bgPr>
    </p:bg>
    <p:spTree>
      <p:nvGrpSpPr>
        <p:cNvPr id="1" name="Shape 5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6" name="Google Shape;5306;p37"/>
          <p:cNvSpPr txBox="1">
            <a:spLocks noGrp="1"/>
          </p:cNvSpPr>
          <p:nvPr>
            <p:ph type="title"/>
          </p:nvPr>
        </p:nvSpPr>
        <p:spPr>
          <a:xfrm>
            <a:off x="2711463" y="3019265"/>
            <a:ext cx="1764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307" name="Google Shape;5307;p37"/>
          <p:cNvSpPr txBox="1">
            <a:spLocks noGrp="1"/>
          </p:cNvSpPr>
          <p:nvPr>
            <p:ph type="subTitle" idx="1"/>
          </p:nvPr>
        </p:nvSpPr>
        <p:spPr>
          <a:xfrm>
            <a:off x="2711463" y="3447082"/>
            <a:ext cx="1764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08" name="Google Shape;5308;p37"/>
          <p:cNvSpPr txBox="1">
            <a:spLocks noGrp="1"/>
          </p:cNvSpPr>
          <p:nvPr>
            <p:ph type="title" idx="2"/>
          </p:nvPr>
        </p:nvSpPr>
        <p:spPr>
          <a:xfrm>
            <a:off x="6553401" y="3028365"/>
            <a:ext cx="1764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309" name="Google Shape;5309;p37"/>
          <p:cNvSpPr txBox="1">
            <a:spLocks noGrp="1"/>
          </p:cNvSpPr>
          <p:nvPr>
            <p:ph type="subTitle" idx="3"/>
          </p:nvPr>
        </p:nvSpPr>
        <p:spPr>
          <a:xfrm>
            <a:off x="6553401" y="3456182"/>
            <a:ext cx="1764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10" name="Google Shape;5310;p37"/>
          <p:cNvSpPr txBox="1">
            <a:spLocks noGrp="1"/>
          </p:cNvSpPr>
          <p:nvPr>
            <p:ph type="title" idx="4"/>
          </p:nvPr>
        </p:nvSpPr>
        <p:spPr>
          <a:xfrm>
            <a:off x="826611" y="3017608"/>
            <a:ext cx="1764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311" name="Google Shape;5311;p37"/>
          <p:cNvSpPr txBox="1">
            <a:spLocks noGrp="1"/>
          </p:cNvSpPr>
          <p:nvPr>
            <p:ph type="subTitle" idx="5"/>
          </p:nvPr>
        </p:nvSpPr>
        <p:spPr>
          <a:xfrm>
            <a:off x="826611" y="3445425"/>
            <a:ext cx="1764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12" name="Google Shape;5312;p37"/>
          <p:cNvSpPr txBox="1">
            <a:spLocks noGrp="1"/>
          </p:cNvSpPr>
          <p:nvPr>
            <p:ph type="title" idx="6"/>
          </p:nvPr>
        </p:nvSpPr>
        <p:spPr>
          <a:xfrm>
            <a:off x="4594354" y="3017608"/>
            <a:ext cx="1764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313" name="Google Shape;5313;p37"/>
          <p:cNvSpPr txBox="1">
            <a:spLocks noGrp="1"/>
          </p:cNvSpPr>
          <p:nvPr>
            <p:ph type="subTitle" idx="7"/>
          </p:nvPr>
        </p:nvSpPr>
        <p:spPr>
          <a:xfrm>
            <a:off x="4594354" y="3445425"/>
            <a:ext cx="1764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14" name="Google Shape;5314;p37"/>
          <p:cNvSpPr txBox="1">
            <a:spLocks noGrp="1"/>
          </p:cNvSpPr>
          <p:nvPr>
            <p:ph type="title" idx="8"/>
          </p:nvPr>
        </p:nvSpPr>
        <p:spPr>
          <a:xfrm>
            <a:off x="2232000" y="445025"/>
            <a:ext cx="4680000" cy="11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15" name="Google Shape;5315;p37"/>
          <p:cNvSpPr/>
          <p:nvPr/>
        </p:nvSpPr>
        <p:spPr>
          <a:xfrm>
            <a:off x="7644735" y="-434713"/>
            <a:ext cx="2533737" cy="1452447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6" name="Google Shape;5316;p37"/>
          <p:cNvSpPr/>
          <p:nvPr/>
        </p:nvSpPr>
        <p:spPr>
          <a:xfrm>
            <a:off x="-1080165" y="-571513"/>
            <a:ext cx="2533737" cy="1452447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317" name="Google Shape;5317;p37"/>
          <p:cNvGrpSpPr/>
          <p:nvPr/>
        </p:nvGrpSpPr>
        <p:grpSpPr>
          <a:xfrm>
            <a:off x="5829222" y="4463629"/>
            <a:ext cx="4859368" cy="1118342"/>
            <a:chOff x="5385025" y="663550"/>
            <a:chExt cx="894450" cy="205850"/>
          </a:xfrm>
        </p:grpSpPr>
        <p:sp>
          <p:nvSpPr>
            <p:cNvPr id="5318" name="Google Shape;5318;p37"/>
            <p:cNvSpPr/>
            <p:nvPr/>
          </p:nvSpPr>
          <p:spPr>
            <a:xfrm>
              <a:off x="5851675" y="857100"/>
              <a:ext cx="47200" cy="4325"/>
            </a:xfrm>
            <a:custGeom>
              <a:avLst/>
              <a:gdLst/>
              <a:ahLst/>
              <a:cxnLst/>
              <a:rect l="l" t="t" r="r" b="b"/>
              <a:pathLst>
                <a:path w="1888" h="173" extrusionOk="0">
                  <a:moveTo>
                    <a:pt x="1388" y="1"/>
                  </a:moveTo>
                  <a:cubicBezTo>
                    <a:pt x="1372" y="1"/>
                    <a:pt x="1360" y="4"/>
                    <a:pt x="1343" y="9"/>
                  </a:cubicBezTo>
                  <a:cubicBezTo>
                    <a:pt x="1273" y="33"/>
                    <a:pt x="1214" y="65"/>
                    <a:pt x="1124" y="68"/>
                  </a:cubicBezTo>
                  <a:cubicBezTo>
                    <a:pt x="1112" y="68"/>
                    <a:pt x="1101" y="69"/>
                    <a:pt x="1090" y="69"/>
                  </a:cubicBezTo>
                  <a:cubicBezTo>
                    <a:pt x="1072" y="69"/>
                    <a:pt x="1056" y="67"/>
                    <a:pt x="1041" y="61"/>
                  </a:cubicBezTo>
                  <a:cubicBezTo>
                    <a:pt x="1008" y="48"/>
                    <a:pt x="976" y="42"/>
                    <a:pt x="945" y="42"/>
                  </a:cubicBezTo>
                  <a:cubicBezTo>
                    <a:pt x="907" y="42"/>
                    <a:pt x="871" y="51"/>
                    <a:pt x="833" y="68"/>
                  </a:cubicBezTo>
                  <a:cubicBezTo>
                    <a:pt x="789" y="89"/>
                    <a:pt x="747" y="100"/>
                    <a:pt x="705" y="100"/>
                  </a:cubicBezTo>
                  <a:cubicBezTo>
                    <a:pt x="670" y="100"/>
                    <a:pt x="634" y="92"/>
                    <a:pt x="597" y="78"/>
                  </a:cubicBezTo>
                  <a:cubicBezTo>
                    <a:pt x="542" y="54"/>
                    <a:pt x="484" y="44"/>
                    <a:pt x="422" y="44"/>
                  </a:cubicBezTo>
                  <a:cubicBezTo>
                    <a:pt x="386" y="44"/>
                    <a:pt x="348" y="47"/>
                    <a:pt x="309" y="54"/>
                  </a:cubicBezTo>
                  <a:cubicBezTo>
                    <a:pt x="278" y="57"/>
                    <a:pt x="236" y="54"/>
                    <a:pt x="229" y="78"/>
                  </a:cubicBezTo>
                  <a:cubicBezTo>
                    <a:pt x="211" y="84"/>
                    <a:pt x="207" y="101"/>
                    <a:pt x="187" y="101"/>
                  </a:cubicBezTo>
                  <a:cubicBezTo>
                    <a:pt x="181" y="101"/>
                    <a:pt x="173" y="100"/>
                    <a:pt x="164" y="96"/>
                  </a:cubicBezTo>
                  <a:cubicBezTo>
                    <a:pt x="156" y="71"/>
                    <a:pt x="87" y="89"/>
                    <a:pt x="76" y="65"/>
                  </a:cubicBezTo>
                  <a:cubicBezTo>
                    <a:pt x="74" y="60"/>
                    <a:pt x="64" y="55"/>
                    <a:pt x="55" y="55"/>
                  </a:cubicBezTo>
                  <a:cubicBezTo>
                    <a:pt x="52" y="55"/>
                    <a:pt x="48" y="55"/>
                    <a:pt x="45" y="57"/>
                  </a:cubicBezTo>
                  <a:cubicBezTo>
                    <a:pt x="28" y="65"/>
                    <a:pt x="35" y="75"/>
                    <a:pt x="45" y="78"/>
                  </a:cubicBezTo>
                  <a:cubicBezTo>
                    <a:pt x="87" y="89"/>
                    <a:pt x="97" y="110"/>
                    <a:pt x="129" y="123"/>
                  </a:cubicBezTo>
                  <a:cubicBezTo>
                    <a:pt x="135" y="127"/>
                    <a:pt x="146" y="137"/>
                    <a:pt x="139" y="141"/>
                  </a:cubicBezTo>
                  <a:cubicBezTo>
                    <a:pt x="129" y="148"/>
                    <a:pt x="108" y="148"/>
                    <a:pt x="94" y="148"/>
                  </a:cubicBezTo>
                  <a:cubicBezTo>
                    <a:pt x="73" y="148"/>
                    <a:pt x="69" y="137"/>
                    <a:pt x="55" y="134"/>
                  </a:cubicBezTo>
                  <a:cubicBezTo>
                    <a:pt x="49" y="130"/>
                    <a:pt x="41" y="127"/>
                    <a:pt x="32" y="127"/>
                  </a:cubicBezTo>
                  <a:cubicBezTo>
                    <a:pt x="26" y="127"/>
                    <a:pt x="20" y="128"/>
                    <a:pt x="14" y="131"/>
                  </a:cubicBezTo>
                  <a:cubicBezTo>
                    <a:pt x="0" y="137"/>
                    <a:pt x="4" y="144"/>
                    <a:pt x="7" y="155"/>
                  </a:cubicBezTo>
                  <a:cubicBezTo>
                    <a:pt x="21" y="172"/>
                    <a:pt x="49" y="172"/>
                    <a:pt x="80" y="172"/>
                  </a:cubicBezTo>
                  <a:cubicBezTo>
                    <a:pt x="84" y="172"/>
                    <a:pt x="88" y="173"/>
                    <a:pt x="91" y="173"/>
                  </a:cubicBezTo>
                  <a:cubicBezTo>
                    <a:pt x="144" y="173"/>
                    <a:pt x="180" y="151"/>
                    <a:pt x="233" y="148"/>
                  </a:cubicBezTo>
                  <a:cubicBezTo>
                    <a:pt x="240" y="148"/>
                    <a:pt x="246" y="148"/>
                    <a:pt x="253" y="148"/>
                  </a:cubicBezTo>
                  <a:cubicBezTo>
                    <a:pt x="320" y="148"/>
                    <a:pt x="385" y="161"/>
                    <a:pt x="451" y="161"/>
                  </a:cubicBezTo>
                  <a:cubicBezTo>
                    <a:pt x="474" y="161"/>
                    <a:pt x="497" y="159"/>
                    <a:pt x="521" y="155"/>
                  </a:cubicBezTo>
                  <a:cubicBezTo>
                    <a:pt x="547" y="156"/>
                    <a:pt x="573" y="157"/>
                    <a:pt x="599" y="157"/>
                  </a:cubicBezTo>
                  <a:cubicBezTo>
                    <a:pt x="644" y="157"/>
                    <a:pt x="688" y="154"/>
                    <a:pt x="732" y="148"/>
                  </a:cubicBezTo>
                  <a:cubicBezTo>
                    <a:pt x="833" y="134"/>
                    <a:pt x="947" y="148"/>
                    <a:pt x="1038" y="113"/>
                  </a:cubicBezTo>
                  <a:lnTo>
                    <a:pt x="1048" y="113"/>
                  </a:lnTo>
                  <a:cubicBezTo>
                    <a:pt x="1092" y="114"/>
                    <a:pt x="1137" y="116"/>
                    <a:pt x="1182" y="116"/>
                  </a:cubicBezTo>
                  <a:cubicBezTo>
                    <a:pt x="1250" y="116"/>
                    <a:pt x="1318" y="113"/>
                    <a:pt x="1384" y="102"/>
                  </a:cubicBezTo>
                  <a:cubicBezTo>
                    <a:pt x="1424" y="96"/>
                    <a:pt x="1456" y="77"/>
                    <a:pt x="1501" y="77"/>
                  </a:cubicBezTo>
                  <a:cubicBezTo>
                    <a:pt x="1507" y="77"/>
                    <a:pt x="1513" y="77"/>
                    <a:pt x="1520" y="78"/>
                  </a:cubicBezTo>
                  <a:cubicBezTo>
                    <a:pt x="1531" y="80"/>
                    <a:pt x="1540" y="81"/>
                    <a:pt x="1549" y="81"/>
                  </a:cubicBezTo>
                  <a:cubicBezTo>
                    <a:pt x="1574" y="81"/>
                    <a:pt x="1592" y="73"/>
                    <a:pt x="1610" y="57"/>
                  </a:cubicBezTo>
                  <a:cubicBezTo>
                    <a:pt x="1622" y="47"/>
                    <a:pt x="1635" y="41"/>
                    <a:pt x="1646" y="41"/>
                  </a:cubicBezTo>
                  <a:cubicBezTo>
                    <a:pt x="1661" y="41"/>
                    <a:pt x="1674" y="49"/>
                    <a:pt x="1683" y="65"/>
                  </a:cubicBezTo>
                  <a:cubicBezTo>
                    <a:pt x="1686" y="70"/>
                    <a:pt x="1693" y="73"/>
                    <a:pt x="1703" y="73"/>
                  </a:cubicBezTo>
                  <a:cubicBezTo>
                    <a:pt x="1706" y="73"/>
                    <a:pt x="1710" y="72"/>
                    <a:pt x="1714" y="71"/>
                  </a:cubicBezTo>
                  <a:cubicBezTo>
                    <a:pt x="1752" y="71"/>
                    <a:pt x="1794" y="71"/>
                    <a:pt x="1832" y="68"/>
                  </a:cubicBezTo>
                  <a:cubicBezTo>
                    <a:pt x="1837" y="68"/>
                    <a:pt x="1843" y="68"/>
                    <a:pt x="1849" y="68"/>
                  </a:cubicBezTo>
                  <a:cubicBezTo>
                    <a:pt x="1868" y="68"/>
                    <a:pt x="1887" y="66"/>
                    <a:pt x="1887" y="51"/>
                  </a:cubicBezTo>
                  <a:cubicBezTo>
                    <a:pt x="1884" y="37"/>
                    <a:pt x="1887" y="16"/>
                    <a:pt x="1846" y="9"/>
                  </a:cubicBezTo>
                  <a:cubicBezTo>
                    <a:pt x="1818" y="4"/>
                    <a:pt x="1791" y="1"/>
                    <a:pt x="1762" y="1"/>
                  </a:cubicBezTo>
                  <a:cubicBezTo>
                    <a:pt x="1751" y="1"/>
                    <a:pt x="1740" y="1"/>
                    <a:pt x="1728" y="2"/>
                  </a:cubicBezTo>
                  <a:cubicBezTo>
                    <a:pt x="1678" y="9"/>
                    <a:pt x="1628" y="11"/>
                    <a:pt x="1578" y="11"/>
                  </a:cubicBezTo>
                  <a:cubicBezTo>
                    <a:pt x="1521" y="11"/>
                    <a:pt x="1464" y="8"/>
                    <a:pt x="1408" y="2"/>
                  </a:cubicBezTo>
                  <a:cubicBezTo>
                    <a:pt x="1401" y="1"/>
                    <a:pt x="1394" y="1"/>
                    <a:pt x="1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9" name="Google Shape;5319;p37"/>
            <p:cNvSpPr/>
            <p:nvPr/>
          </p:nvSpPr>
          <p:spPr>
            <a:xfrm>
              <a:off x="5912550" y="855550"/>
              <a:ext cx="20575" cy="2475"/>
            </a:xfrm>
            <a:custGeom>
              <a:avLst/>
              <a:gdLst/>
              <a:ahLst/>
              <a:cxnLst/>
              <a:rect l="l" t="t" r="r" b="b"/>
              <a:pathLst>
                <a:path w="823" h="99" extrusionOk="0">
                  <a:moveTo>
                    <a:pt x="463" y="0"/>
                  </a:moveTo>
                  <a:cubicBezTo>
                    <a:pt x="423" y="0"/>
                    <a:pt x="382" y="2"/>
                    <a:pt x="341" y="9"/>
                  </a:cubicBezTo>
                  <a:cubicBezTo>
                    <a:pt x="312" y="13"/>
                    <a:pt x="283" y="14"/>
                    <a:pt x="254" y="14"/>
                  </a:cubicBezTo>
                  <a:cubicBezTo>
                    <a:pt x="240" y="14"/>
                    <a:pt x="226" y="14"/>
                    <a:pt x="213" y="14"/>
                  </a:cubicBezTo>
                  <a:cubicBezTo>
                    <a:pt x="171" y="14"/>
                    <a:pt x="131" y="16"/>
                    <a:pt x="97" y="29"/>
                  </a:cubicBezTo>
                  <a:cubicBezTo>
                    <a:pt x="79" y="29"/>
                    <a:pt x="63" y="28"/>
                    <a:pt x="49" y="28"/>
                  </a:cubicBezTo>
                  <a:cubicBezTo>
                    <a:pt x="31" y="28"/>
                    <a:pt x="17" y="30"/>
                    <a:pt x="8" y="39"/>
                  </a:cubicBezTo>
                  <a:cubicBezTo>
                    <a:pt x="1" y="47"/>
                    <a:pt x="11" y="50"/>
                    <a:pt x="22" y="57"/>
                  </a:cubicBezTo>
                  <a:cubicBezTo>
                    <a:pt x="72" y="79"/>
                    <a:pt x="121" y="99"/>
                    <a:pt x="178" y="99"/>
                  </a:cubicBezTo>
                  <a:cubicBezTo>
                    <a:pt x="204" y="99"/>
                    <a:pt x="231" y="95"/>
                    <a:pt x="261" y="85"/>
                  </a:cubicBezTo>
                  <a:cubicBezTo>
                    <a:pt x="268" y="81"/>
                    <a:pt x="278" y="80"/>
                    <a:pt x="289" y="80"/>
                  </a:cubicBezTo>
                  <a:cubicBezTo>
                    <a:pt x="299" y="80"/>
                    <a:pt x="308" y="81"/>
                    <a:pt x="316" y="81"/>
                  </a:cubicBezTo>
                  <a:cubicBezTo>
                    <a:pt x="330" y="81"/>
                    <a:pt x="343" y="82"/>
                    <a:pt x="357" y="82"/>
                  </a:cubicBezTo>
                  <a:cubicBezTo>
                    <a:pt x="491" y="82"/>
                    <a:pt x="621" y="64"/>
                    <a:pt x="754" y="64"/>
                  </a:cubicBezTo>
                  <a:cubicBezTo>
                    <a:pt x="759" y="65"/>
                    <a:pt x="765" y="66"/>
                    <a:pt x="771" y="66"/>
                  </a:cubicBezTo>
                  <a:cubicBezTo>
                    <a:pt x="795" y="66"/>
                    <a:pt x="823" y="60"/>
                    <a:pt x="823" y="44"/>
                  </a:cubicBezTo>
                  <a:cubicBezTo>
                    <a:pt x="823" y="26"/>
                    <a:pt x="781" y="15"/>
                    <a:pt x="754" y="15"/>
                  </a:cubicBezTo>
                  <a:cubicBezTo>
                    <a:pt x="658" y="13"/>
                    <a:pt x="561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0" name="Google Shape;5320;p37"/>
            <p:cNvSpPr/>
            <p:nvPr/>
          </p:nvSpPr>
          <p:spPr>
            <a:xfrm>
              <a:off x="5440025" y="867550"/>
              <a:ext cx="13550" cy="1850"/>
            </a:xfrm>
            <a:custGeom>
              <a:avLst/>
              <a:gdLst/>
              <a:ahLst/>
              <a:cxnLst/>
              <a:rect l="l" t="t" r="r" b="b"/>
              <a:pathLst>
                <a:path w="542" h="74" extrusionOk="0">
                  <a:moveTo>
                    <a:pt x="455" y="3"/>
                  </a:moveTo>
                  <a:cubicBezTo>
                    <a:pt x="451" y="3"/>
                    <a:pt x="448" y="3"/>
                    <a:pt x="445" y="4"/>
                  </a:cubicBezTo>
                  <a:cubicBezTo>
                    <a:pt x="316" y="7"/>
                    <a:pt x="181" y="1"/>
                    <a:pt x="56" y="28"/>
                  </a:cubicBezTo>
                  <a:cubicBezTo>
                    <a:pt x="35" y="32"/>
                    <a:pt x="1" y="32"/>
                    <a:pt x="14" y="49"/>
                  </a:cubicBezTo>
                  <a:cubicBezTo>
                    <a:pt x="20" y="60"/>
                    <a:pt x="36" y="69"/>
                    <a:pt x="57" y="69"/>
                  </a:cubicBezTo>
                  <a:cubicBezTo>
                    <a:pt x="63" y="69"/>
                    <a:pt x="70" y="68"/>
                    <a:pt x="77" y="66"/>
                  </a:cubicBezTo>
                  <a:cubicBezTo>
                    <a:pt x="109" y="61"/>
                    <a:pt x="141" y="56"/>
                    <a:pt x="173" y="56"/>
                  </a:cubicBezTo>
                  <a:cubicBezTo>
                    <a:pt x="202" y="56"/>
                    <a:pt x="231" y="60"/>
                    <a:pt x="261" y="70"/>
                  </a:cubicBezTo>
                  <a:cubicBezTo>
                    <a:pt x="269" y="72"/>
                    <a:pt x="280" y="73"/>
                    <a:pt x="292" y="73"/>
                  </a:cubicBezTo>
                  <a:cubicBezTo>
                    <a:pt x="314" y="73"/>
                    <a:pt x="339" y="70"/>
                    <a:pt x="355" y="63"/>
                  </a:cubicBezTo>
                  <a:cubicBezTo>
                    <a:pt x="385" y="52"/>
                    <a:pt x="414" y="52"/>
                    <a:pt x="445" y="52"/>
                  </a:cubicBezTo>
                  <a:lnTo>
                    <a:pt x="486" y="52"/>
                  </a:lnTo>
                  <a:cubicBezTo>
                    <a:pt x="514" y="52"/>
                    <a:pt x="534" y="49"/>
                    <a:pt x="539" y="32"/>
                  </a:cubicBezTo>
                  <a:cubicBezTo>
                    <a:pt x="542" y="22"/>
                    <a:pt x="521" y="14"/>
                    <a:pt x="500" y="11"/>
                  </a:cubicBezTo>
                  <a:cubicBezTo>
                    <a:pt x="486" y="8"/>
                    <a:pt x="470" y="3"/>
                    <a:pt x="455" y="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1" name="Google Shape;5321;p37"/>
            <p:cNvSpPr/>
            <p:nvPr/>
          </p:nvSpPr>
          <p:spPr>
            <a:xfrm>
              <a:off x="5582875" y="682000"/>
              <a:ext cx="16500" cy="4200"/>
            </a:xfrm>
            <a:custGeom>
              <a:avLst/>
              <a:gdLst/>
              <a:ahLst/>
              <a:cxnLst/>
              <a:rect l="l" t="t" r="r" b="b"/>
              <a:pathLst>
                <a:path w="660" h="168" extrusionOk="0">
                  <a:moveTo>
                    <a:pt x="604" y="0"/>
                  </a:moveTo>
                  <a:cubicBezTo>
                    <a:pt x="591" y="0"/>
                    <a:pt x="581" y="4"/>
                    <a:pt x="573" y="12"/>
                  </a:cubicBezTo>
                  <a:cubicBezTo>
                    <a:pt x="566" y="19"/>
                    <a:pt x="587" y="29"/>
                    <a:pt x="559" y="33"/>
                  </a:cubicBezTo>
                  <a:cubicBezTo>
                    <a:pt x="540" y="14"/>
                    <a:pt x="517" y="7"/>
                    <a:pt x="491" y="7"/>
                  </a:cubicBezTo>
                  <a:cubicBezTo>
                    <a:pt x="464" y="7"/>
                    <a:pt x="435" y="15"/>
                    <a:pt x="407" y="25"/>
                  </a:cubicBezTo>
                  <a:cubicBezTo>
                    <a:pt x="351" y="44"/>
                    <a:pt x="283" y="63"/>
                    <a:pt x="218" y="63"/>
                  </a:cubicBezTo>
                  <a:cubicBezTo>
                    <a:pt x="198" y="63"/>
                    <a:pt x="179" y="61"/>
                    <a:pt x="160" y="57"/>
                  </a:cubicBezTo>
                  <a:cubicBezTo>
                    <a:pt x="147" y="54"/>
                    <a:pt x="135" y="53"/>
                    <a:pt x="124" y="53"/>
                  </a:cubicBezTo>
                  <a:cubicBezTo>
                    <a:pt x="75" y="53"/>
                    <a:pt x="46" y="75"/>
                    <a:pt x="0" y="75"/>
                  </a:cubicBezTo>
                  <a:cubicBezTo>
                    <a:pt x="63" y="78"/>
                    <a:pt x="129" y="78"/>
                    <a:pt x="149" y="120"/>
                  </a:cubicBezTo>
                  <a:lnTo>
                    <a:pt x="164" y="120"/>
                  </a:lnTo>
                  <a:cubicBezTo>
                    <a:pt x="181" y="101"/>
                    <a:pt x="200" y="95"/>
                    <a:pt x="219" y="95"/>
                  </a:cubicBezTo>
                  <a:cubicBezTo>
                    <a:pt x="245" y="95"/>
                    <a:pt x="273" y="106"/>
                    <a:pt x="299" y="112"/>
                  </a:cubicBezTo>
                  <a:cubicBezTo>
                    <a:pt x="307" y="114"/>
                    <a:pt x="316" y="115"/>
                    <a:pt x="324" y="115"/>
                  </a:cubicBezTo>
                  <a:cubicBezTo>
                    <a:pt x="338" y="115"/>
                    <a:pt x="351" y="112"/>
                    <a:pt x="362" y="105"/>
                  </a:cubicBezTo>
                  <a:cubicBezTo>
                    <a:pt x="387" y="105"/>
                    <a:pt x="411" y="92"/>
                    <a:pt x="443" y="92"/>
                  </a:cubicBezTo>
                  <a:cubicBezTo>
                    <a:pt x="455" y="92"/>
                    <a:pt x="468" y="94"/>
                    <a:pt x="482" y="99"/>
                  </a:cubicBezTo>
                  <a:cubicBezTo>
                    <a:pt x="434" y="105"/>
                    <a:pt x="410" y="112"/>
                    <a:pt x="386" y="126"/>
                  </a:cubicBezTo>
                  <a:cubicBezTo>
                    <a:pt x="365" y="137"/>
                    <a:pt x="358" y="147"/>
                    <a:pt x="396" y="158"/>
                  </a:cubicBezTo>
                  <a:cubicBezTo>
                    <a:pt x="419" y="163"/>
                    <a:pt x="442" y="167"/>
                    <a:pt x="463" y="167"/>
                  </a:cubicBezTo>
                  <a:cubicBezTo>
                    <a:pt x="483" y="167"/>
                    <a:pt x="502" y="164"/>
                    <a:pt x="521" y="154"/>
                  </a:cubicBezTo>
                  <a:cubicBezTo>
                    <a:pt x="538" y="144"/>
                    <a:pt x="552" y="137"/>
                    <a:pt x="570" y="130"/>
                  </a:cubicBezTo>
                  <a:cubicBezTo>
                    <a:pt x="636" y="112"/>
                    <a:pt x="646" y="91"/>
                    <a:pt x="604" y="54"/>
                  </a:cubicBezTo>
                  <a:cubicBezTo>
                    <a:pt x="597" y="40"/>
                    <a:pt x="607" y="36"/>
                    <a:pt x="628" y="33"/>
                  </a:cubicBezTo>
                  <a:cubicBezTo>
                    <a:pt x="646" y="29"/>
                    <a:pt x="660" y="22"/>
                    <a:pt x="657" y="12"/>
                  </a:cubicBezTo>
                  <a:cubicBezTo>
                    <a:pt x="653" y="5"/>
                    <a:pt x="636" y="5"/>
                    <a:pt x="618" y="1"/>
                  </a:cubicBezTo>
                  <a:cubicBezTo>
                    <a:pt x="613" y="0"/>
                    <a:pt x="608" y="0"/>
                    <a:pt x="6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2" name="Google Shape;5322;p37"/>
            <p:cNvSpPr/>
            <p:nvPr/>
          </p:nvSpPr>
          <p:spPr>
            <a:xfrm>
              <a:off x="5456600" y="859425"/>
              <a:ext cx="12775" cy="4000"/>
            </a:xfrm>
            <a:custGeom>
              <a:avLst/>
              <a:gdLst/>
              <a:ahLst/>
              <a:cxnLst/>
              <a:rect l="l" t="t" r="r" b="b"/>
              <a:pathLst>
                <a:path w="511" h="160" extrusionOk="0">
                  <a:moveTo>
                    <a:pt x="299" y="121"/>
                  </a:moveTo>
                  <a:lnTo>
                    <a:pt x="299" y="124"/>
                  </a:lnTo>
                  <a:lnTo>
                    <a:pt x="295" y="124"/>
                  </a:lnTo>
                  <a:lnTo>
                    <a:pt x="299" y="121"/>
                  </a:lnTo>
                  <a:close/>
                  <a:moveTo>
                    <a:pt x="233" y="1"/>
                  </a:moveTo>
                  <a:cubicBezTo>
                    <a:pt x="215" y="1"/>
                    <a:pt x="207" y="12"/>
                    <a:pt x="198" y="23"/>
                  </a:cubicBezTo>
                  <a:cubicBezTo>
                    <a:pt x="174" y="48"/>
                    <a:pt x="153" y="72"/>
                    <a:pt x="80" y="76"/>
                  </a:cubicBezTo>
                  <a:cubicBezTo>
                    <a:pt x="46" y="79"/>
                    <a:pt x="1" y="103"/>
                    <a:pt x="70" y="124"/>
                  </a:cubicBezTo>
                  <a:lnTo>
                    <a:pt x="76" y="124"/>
                  </a:lnTo>
                  <a:cubicBezTo>
                    <a:pt x="105" y="134"/>
                    <a:pt x="111" y="159"/>
                    <a:pt x="146" y="159"/>
                  </a:cubicBezTo>
                  <a:cubicBezTo>
                    <a:pt x="212" y="155"/>
                    <a:pt x="278" y="148"/>
                    <a:pt x="334" y="124"/>
                  </a:cubicBezTo>
                  <a:lnTo>
                    <a:pt x="468" y="124"/>
                  </a:lnTo>
                  <a:cubicBezTo>
                    <a:pt x="489" y="124"/>
                    <a:pt x="510" y="121"/>
                    <a:pt x="507" y="107"/>
                  </a:cubicBezTo>
                  <a:cubicBezTo>
                    <a:pt x="507" y="98"/>
                    <a:pt x="493" y="89"/>
                    <a:pt x="478" y="89"/>
                  </a:cubicBezTo>
                  <a:cubicBezTo>
                    <a:pt x="476" y="89"/>
                    <a:pt x="474" y="89"/>
                    <a:pt x="472" y="89"/>
                  </a:cubicBezTo>
                  <a:cubicBezTo>
                    <a:pt x="464" y="91"/>
                    <a:pt x="455" y="92"/>
                    <a:pt x="447" y="92"/>
                  </a:cubicBezTo>
                  <a:cubicBezTo>
                    <a:pt x="430" y="92"/>
                    <a:pt x="412" y="89"/>
                    <a:pt x="393" y="89"/>
                  </a:cubicBezTo>
                  <a:cubicBezTo>
                    <a:pt x="388" y="89"/>
                    <a:pt x="383" y="89"/>
                    <a:pt x="379" y="89"/>
                  </a:cubicBezTo>
                  <a:cubicBezTo>
                    <a:pt x="373" y="90"/>
                    <a:pt x="368" y="90"/>
                    <a:pt x="363" y="90"/>
                  </a:cubicBezTo>
                  <a:cubicBezTo>
                    <a:pt x="312" y="90"/>
                    <a:pt x="264" y="59"/>
                    <a:pt x="264" y="30"/>
                  </a:cubicBezTo>
                  <a:cubicBezTo>
                    <a:pt x="267" y="20"/>
                    <a:pt x="271" y="6"/>
                    <a:pt x="246" y="3"/>
                  </a:cubicBezTo>
                  <a:cubicBezTo>
                    <a:pt x="241" y="1"/>
                    <a:pt x="237" y="1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3" name="Google Shape;5323;p37"/>
            <p:cNvSpPr/>
            <p:nvPr/>
          </p:nvSpPr>
          <p:spPr>
            <a:xfrm>
              <a:off x="5641600" y="678200"/>
              <a:ext cx="7300" cy="3675"/>
            </a:xfrm>
            <a:custGeom>
              <a:avLst/>
              <a:gdLst/>
              <a:ahLst/>
              <a:cxnLst/>
              <a:rect l="l" t="t" r="r" b="b"/>
              <a:pathLst>
                <a:path w="292" h="147" extrusionOk="0">
                  <a:moveTo>
                    <a:pt x="205" y="1"/>
                  </a:moveTo>
                  <a:cubicBezTo>
                    <a:pt x="163" y="8"/>
                    <a:pt x="111" y="1"/>
                    <a:pt x="87" y="28"/>
                  </a:cubicBezTo>
                  <a:cubicBezTo>
                    <a:pt x="80" y="32"/>
                    <a:pt x="74" y="32"/>
                    <a:pt x="69" y="35"/>
                  </a:cubicBezTo>
                  <a:lnTo>
                    <a:pt x="35" y="35"/>
                  </a:lnTo>
                  <a:cubicBezTo>
                    <a:pt x="18" y="56"/>
                    <a:pt x="45" y="73"/>
                    <a:pt x="39" y="94"/>
                  </a:cubicBezTo>
                  <a:cubicBezTo>
                    <a:pt x="0" y="122"/>
                    <a:pt x="14" y="136"/>
                    <a:pt x="69" y="147"/>
                  </a:cubicBezTo>
                  <a:cubicBezTo>
                    <a:pt x="143" y="143"/>
                    <a:pt x="139" y="126"/>
                    <a:pt x="98" y="102"/>
                  </a:cubicBezTo>
                  <a:cubicBezTo>
                    <a:pt x="77" y="91"/>
                    <a:pt x="87" y="81"/>
                    <a:pt x="104" y="73"/>
                  </a:cubicBezTo>
                  <a:cubicBezTo>
                    <a:pt x="114" y="67"/>
                    <a:pt x="130" y="60"/>
                    <a:pt x="142" y="60"/>
                  </a:cubicBezTo>
                  <a:cubicBezTo>
                    <a:pt x="149" y="60"/>
                    <a:pt x="154" y="62"/>
                    <a:pt x="157" y="67"/>
                  </a:cubicBezTo>
                  <a:cubicBezTo>
                    <a:pt x="165" y="81"/>
                    <a:pt x="178" y="85"/>
                    <a:pt x="193" y="85"/>
                  </a:cubicBezTo>
                  <a:cubicBezTo>
                    <a:pt x="209" y="85"/>
                    <a:pt x="228" y="80"/>
                    <a:pt x="244" y="80"/>
                  </a:cubicBezTo>
                  <a:cubicBezTo>
                    <a:pt x="249" y="80"/>
                    <a:pt x="253" y="80"/>
                    <a:pt x="257" y="81"/>
                  </a:cubicBezTo>
                  <a:cubicBezTo>
                    <a:pt x="261" y="83"/>
                    <a:pt x="265" y="84"/>
                    <a:pt x="269" y="84"/>
                  </a:cubicBezTo>
                  <a:cubicBezTo>
                    <a:pt x="279" y="84"/>
                    <a:pt x="288" y="78"/>
                    <a:pt x="288" y="70"/>
                  </a:cubicBezTo>
                  <a:cubicBezTo>
                    <a:pt x="291" y="62"/>
                    <a:pt x="282" y="55"/>
                    <a:pt x="266" y="55"/>
                  </a:cubicBezTo>
                  <a:cubicBezTo>
                    <a:pt x="263" y="55"/>
                    <a:pt x="260" y="55"/>
                    <a:pt x="257" y="56"/>
                  </a:cubicBezTo>
                  <a:cubicBezTo>
                    <a:pt x="246" y="57"/>
                    <a:pt x="238" y="58"/>
                    <a:pt x="231" y="58"/>
                  </a:cubicBezTo>
                  <a:cubicBezTo>
                    <a:pt x="199" y="58"/>
                    <a:pt x="218" y="43"/>
                    <a:pt x="233" y="28"/>
                  </a:cubicBezTo>
                  <a:cubicBezTo>
                    <a:pt x="247" y="14"/>
                    <a:pt x="229" y="1"/>
                    <a:pt x="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4" name="Google Shape;5324;p37"/>
            <p:cNvSpPr/>
            <p:nvPr/>
          </p:nvSpPr>
          <p:spPr>
            <a:xfrm>
              <a:off x="5412625" y="777775"/>
              <a:ext cx="9375" cy="1350"/>
            </a:xfrm>
            <a:custGeom>
              <a:avLst/>
              <a:gdLst/>
              <a:ahLst/>
              <a:cxnLst/>
              <a:rect l="l" t="t" r="r" b="b"/>
              <a:pathLst>
                <a:path w="375" h="54" extrusionOk="0">
                  <a:moveTo>
                    <a:pt x="375" y="0"/>
                  </a:moveTo>
                  <a:lnTo>
                    <a:pt x="375" y="0"/>
                  </a:lnTo>
                  <a:cubicBezTo>
                    <a:pt x="250" y="7"/>
                    <a:pt x="139" y="15"/>
                    <a:pt x="28" y="21"/>
                  </a:cubicBezTo>
                  <a:cubicBezTo>
                    <a:pt x="11" y="21"/>
                    <a:pt x="0" y="28"/>
                    <a:pt x="0" y="39"/>
                  </a:cubicBezTo>
                  <a:cubicBezTo>
                    <a:pt x="0" y="49"/>
                    <a:pt x="18" y="49"/>
                    <a:pt x="35" y="53"/>
                  </a:cubicBezTo>
                  <a:cubicBezTo>
                    <a:pt x="47" y="54"/>
                    <a:pt x="60" y="54"/>
                    <a:pt x="72" y="54"/>
                  </a:cubicBezTo>
                  <a:cubicBezTo>
                    <a:pt x="131" y="54"/>
                    <a:pt x="190" y="48"/>
                    <a:pt x="250" y="42"/>
                  </a:cubicBezTo>
                  <a:cubicBezTo>
                    <a:pt x="292" y="39"/>
                    <a:pt x="337" y="35"/>
                    <a:pt x="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5" name="Google Shape;5325;p37"/>
            <p:cNvSpPr/>
            <p:nvPr/>
          </p:nvSpPr>
          <p:spPr>
            <a:xfrm>
              <a:off x="5437675" y="791075"/>
              <a:ext cx="8200" cy="1250"/>
            </a:xfrm>
            <a:custGeom>
              <a:avLst/>
              <a:gdLst/>
              <a:ahLst/>
              <a:cxnLst/>
              <a:rect l="l" t="t" r="r" b="b"/>
              <a:pathLst>
                <a:path w="328" h="50" extrusionOk="0">
                  <a:moveTo>
                    <a:pt x="165" y="0"/>
                  </a:moveTo>
                  <a:cubicBezTo>
                    <a:pt x="153" y="0"/>
                    <a:pt x="141" y="1"/>
                    <a:pt x="129" y="3"/>
                  </a:cubicBezTo>
                  <a:lnTo>
                    <a:pt x="84" y="3"/>
                  </a:lnTo>
                  <a:cubicBezTo>
                    <a:pt x="75" y="3"/>
                    <a:pt x="64" y="3"/>
                    <a:pt x="54" y="3"/>
                  </a:cubicBezTo>
                  <a:cubicBezTo>
                    <a:pt x="33" y="3"/>
                    <a:pt x="13" y="4"/>
                    <a:pt x="8" y="13"/>
                  </a:cubicBezTo>
                  <a:cubicBezTo>
                    <a:pt x="1" y="37"/>
                    <a:pt x="50" y="34"/>
                    <a:pt x="77" y="41"/>
                  </a:cubicBezTo>
                  <a:cubicBezTo>
                    <a:pt x="87" y="44"/>
                    <a:pt x="101" y="46"/>
                    <a:pt x="111" y="46"/>
                  </a:cubicBezTo>
                  <a:cubicBezTo>
                    <a:pt x="115" y="46"/>
                    <a:pt x="119" y="46"/>
                    <a:pt x="122" y="45"/>
                  </a:cubicBezTo>
                  <a:cubicBezTo>
                    <a:pt x="145" y="38"/>
                    <a:pt x="167" y="35"/>
                    <a:pt x="189" y="35"/>
                  </a:cubicBezTo>
                  <a:cubicBezTo>
                    <a:pt x="214" y="35"/>
                    <a:pt x="239" y="39"/>
                    <a:pt x="265" y="45"/>
                  </a:cubicBezTo>
                  <a:cubicBezTo>
                    <a:pt x="274" y="46"/>
                    <a:pt x="287" y="49"/>
                    <a:pt x="297" y="49"/>
                  </a:cubicBezTo>
                  <a:cubicBezTo>
                    <a:pt x="306" y="49"/>
                    <a:pt x="313" y="47"/>
                    <a:pt x="316" y="41"/>
                  </a:cubicBezTo>
                  <a:cubicBezTo>
                    <a:pt x="327" y="24"/>
                    <a:pt x="310" y="13"/>
                    <a:pt x="275" y="10"/>
                  </a:cubicBezTo>
                  <a:cubicBezTo>
                    <a:pt x="238" y="7"/>
                    <a:pt x="202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6" name="Google Shape;5326;p37"/>
            <p:cNvSpPr/>
            <p:nvPr/>
          </p:nvSpPr>
          <p:spPr>
            <a:xfrm>
              <a:off x="5451825" y="783325"/>
              <a:ext cx="11725" cy="4325"/>
            </a:xfrm>
            <a:custGeom>
              <a:avLst/>
              <a:gdLst/>
              <a:ahLst/>
              <a:cxnLst/>
              <a:rect l="l" t="t" r="r" b="b"/>
              <a:pathLst>
                <a:path w="469" h="173" extrusionOk="0">
                  <a:moveTo>
                    <a:pt x="220" y="1"/>
                  </a:moveTo>
                  <a:cubicBezTo>
                    <a:pt x="212" y="1"/>
                    <a:pt x="206" y="4"/>
                    <a:pt x="202" y="11"/>
                  </a:cubicBezTo>
                  <a:cubicBezTo>
                    <a:pt x="171" y="52"/>
                    <a:pt x="118" y="81"/>
                    <a:pt x="28" y="84"/>
                  </a:cubicBezTo>
                  <a:cubicBezTo>
                    <a:pt x="11" y="84"/>
                    <a:pt x="0" y="97"/>
                    <a:pt x="4" y="108"/>
                  </a:cubicBezTo>
                  <a:cubicBezTo>
                    <a:pt x="8" y="108"/>
                    <a:pt x="8" y="112"/>
                    <a:pt x="4" y="112"/>
                  </a:cubicBezTo>
                  <a:cubicBezTo>
                    <a:pt x="43" y="152"/>
                    <a:pt x="94" y="173"/>
                    <a:pt x="152" y="173"/>
                  </a:cubicBezTo>
                  <a:cubicBezTo>
                    <a:pt x="192" y="173"/>
                    <a:pt x="236" y="163"/>
                    <a:pt x="281" y="143"/>
                  </a:cubicBezTo>
                  <a:cubicBezTo>
                    <a:pt x="287" y="143"/>
                    <a:pt x="293" y="142"/>
                    <a:pt x="298" y="142"/>
                  </a:cubicBezTo>
                  <a:cubicBezTo>
                    <a:pt x="337" y="142"/>
                    <a:pt x="374" y="154"/>
                    <a:pt x="413" y="157"/>
                  </a:cubicBezTo>
                  <a:cubicBezTo>
                    <a:pt x="419" y="157"/>
                    <a:pt x="425" y="158"/>
                    <a:pt x="431" y="158"/>
                  </a:cubicBezTo>
                  <a:cubicBezTo>
                    <a:pt x="451" y="158"/>
                    <a:pt x="466" y="153"/>
                    <a:pt x="469" y="139"/>
                  </a:cubicBezTo>
                  <a:cubicBezTo>
                    <a:pt x="469" y="126"/>
                    <a:pt x="445" y="122"/>
                    <a:pt x="424" y="122"/>
                  </a:cubicBezTo>
                  <a:cubicBezTo>
                    <a:pt x="414" y="123"/>
                    <a:pt x="405" y="123"/>
                    <a:pt x="395" y="123"/>
                  </a:cubicBezTo>
                  <a:cubicBezTo>
                    <a:pt x="348" y="123"/>
                    <a:pt x="304" y="117"/>
                    <a:pt x="261" y="108"/>
                  </a:cubicBezTo>
                  <a:lnTo>
                    <a:pt x="264" y="105"/>
                  </a:lnTo>
                  <a:cubicBezTo>
                    <a:pt x="247" y="81"/>
                    <a:pt x="208" y="60"/>
                    <a:pt x="261" y="32"/>
                  </a:cubicBezTo>
                  <a:cubicBezTo>
                    <a:pt x="275" y="25"/>
                    <a:pt x="254" y="11"/>
                    <a:pt x="237" y="4"/>
                  </a:cubicBezTo>
                  <a:cubicBezTo>
                    <a:pt x="230" y="2"/>
                    <a:pt x="225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7" name="Google Shape;5327;p37"/>
            <p:cNvSpPr/>
            <p:nvPr/>
          </p:nvSpPr>
          <p:spPr>
            <a:xfrm>
              <a:off x="5713450" y="677875"/>
              <a:ext cx="4500" cy="2100"/>
            </a:xfrm>
            <a:custGeom>
              <a:avLst/>
              <a:gdLst/>
              <a:ahLst/>
              <a:cxnLst/>
              <a:rect l="l" t="t" r="r" b="b"/>
              <a:pathLst>
                <a:path w="180" h="84" extrusionOk="0">
                  <a:moveTo>
                    <a:pt x="13" y="1"/>
                  </a:moveTo>
                  <a:cubicBezTo>
                    <a:pt x="6" y="1"/>
                    <a:pt x="1" y="4"/>
                    <a:pt x="2" y="14"/>
                  </a:cubicBezTo>
                  <a:cubicBezTo>
                    <a:pt x="5" y="33"/>
                    <a:pt x="0" y="60"/>
                    <a:pt x="56" y="60"/>
                  </a:cubicBezTo>
                  <a:cubicBezTo>
                    <a:pt x="62" y="60"/>
                    <a:pt x="68" y="60"/>
                    <a:pt x="76" y="59"/>
                  </a:cubicBezTo>
                  <a:cubicBezTo>
                    <a:pt x="79" y="59"/>
                    <a:pt x="83" y="58"/>
                    <a:pt x="86" y="58"/>
                  </a:cubicBezTo>
                  <a:cubicBezTo>
                    <a:pt x="112" y="58"/>
                    <a:pt x="122" y="70"/>
                    <a:pt x="138" y="80"/>
                  </a:cubicBezTo>
                  <a:cubicBezTo>
                    <a:pt x="145" y="83"/>
                    <a:pt x="159" y="83"/>
                    <a:pt x="169" y="83"/>
                  </a:cubicBezTo>
                  <a:cubicBezTo>
                    <a:pt x="180" y="80"/>
                    <a:pt x="180" y="73"/>
                    <a:pt x="180" y="69"/>
                  </a:cubicBezTo>
                  <a:cubicBezTo>
                    <a:pt x="176" y="35"/>
                    <a:pt x="117" y="6"/>
                    <a:pt x="51" y="3"/>
                  </a:cubicBezTo>
                  <a:cubicBezTo>
                    <a:pt x="49" y="5"/>
                    <a:pt x="47" y="6"/>
                    <a:pt x="43" y="6"/>
                  </a:cubicBezTo>
                  <a:cubicBezTo>
                    <a:pt x="34" y="6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8" name="Google Shape;5328;p37"/>
            <p:cNvSpPr/>
            <p:nvPr/>
          </p:nvSpPr>
          <p:spPr>
            <a:xfrm>
              <a:off x="5481400" y="695975"/>
              <a:ext cx="7750" cy="1600"/>
            </a:xfrm>
            <a:custGeom>
              <a:avLst/>
              <a:gdLst/>
              <a:ahLst/>
              <a:cxnLst/>
              <a:rect l="l" t="t" r="r" b="b"/>
              <a:pathLst>
                <a:path w="310" h="64" extrusionOk="0">
                  <a:moveTo>
                    <a:pt x="165" y="0"/>
                  </a:moveTo>
                  <a:cubicBezTo>
                    <a:pt x="117" y="0"/>
                    <a:pt x="77" y="26"/>
                    <a:pt x="28" y="26"/>
                  </a:cubicBezTo>
                  <a:cubicBezTo>
                    <a:pt x="24" y="26"/>
                    <a:pt x="19" y="26"/>
                    <a:pt x="14" y="25"/>
                  </a:cubicBezTo>
                  <a:cubicBezTo>
                    <a:pt x="4" y="25"/>
                    <a:pt x="0" y="49"/>
                    <a:pt x="14" y="49"/>
                  </a:cubicBezTo>
                  <a:cubicBezTo>
                    <a:pt x="47" y="51"/>
                    <a:pt x="79" y="63"/>
                    <a:pt x="111" y="63"/>
                  </a:cubicBezTo>
                  <a:cubicBezTo>
                    <a:pt x="130" y="63"/>
                    <a:pt x="149" y="59"/>
                    <a:pt x="167" y="46"/>
                  </a:cubicBezTo>
                  <a:cubicBezTo>
                    <a:pt x="176" y="42"/>
                    <a:pt x="185" y="41"/>
                    <a:pt x="194" y="41"/>
                  </a:cubicBezTo>
                  <a:cubicBezTo>
                    <a:pt x="219" y="41"/>
                    <a:pt x="244" y="51"/>
                    <a:pt x="271" y="51"/>
                  </a:cubicBezTo>
                  <a:cubicBezTo>
                    <a:pt x="283" y="51"/>
                    <a:pt x="296" y="49"/>
                    <a:pt x="309" y="43"/>
                  </a:cubicBezTo>
                  <a:lnTo>
                    <a:pt x="309" y="43"/>
                  </a:lnTo>
                  <a:cubicBezTo>
                    <a:pt x="306" y="43"/>
                    <a:pt x="303" y="43"/>
                    <a:pt x="300" y="43"/>
                  </a:cubicBezTo>
                  <a:cubicBezTo>
                    <a:pt x="246" y="43"/>
                    <a:pt x="238" y="15"/>
                    <a:pt x="198" y="4"/>
                  </a:cubicBezTo>
                  <a:cubicBezTo>
                    <a:pt x="187" y="1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9" name="Google Shape;5329;p37"/>
            <p:cNvSpPr/>
            <p:nvPr/>
          </p:nvSpPr>
          <p:spPr>
            <a:xfrm>
              <a:off x="5546200" y="862850"/>
              <a:ext cx="12000" cy="3725"/>
            </a:xfrm>
            <a:custGeom>
              <a:avLst/>
              <a:gdLst/>
              <a:ahLst/>
              <a:cxnLst/>
              <a:rect l="l" t="t" r="r" b="b"/>
              <a:pathLst>
                <a:path w="480" h="149" extrusionOk="0">
                  <a:moveTo>
                    <a:pt x="404" y="1"/>
                  </a:moveTo>
                  <a:cubicBezTo>
                    <a:pt x="402" y="1"/>
                    <a:pt x="400" y="1"/>
                    <a:pt x="399" y="1"/>
                  </a:cubicBezTo>
                  <a:cubicBezTo>
                    <a:pt x="377" y="13"/>
                    <a:pt x="356" y="16"/>
                    <a:pt x="334" y="16"/>
                  </a:cubicBezTo>
                  <a:cubicBezTo>
                    <a:pt x="300" y="16"/>
                    <a:pt x="266" y="8"/>
                    <a:pt x="232" y="8"/>
                  </a:cubicBezTo>
                  <a:cubicBezTo>
                    <a:pt x="229" y="8"/>
                    <a:pt x="225" y="8"/>
                    <a:pt x="222" y="8"/>
                  </a:cubicBezTo>
                  <a:cubicBezTo>
                    <a:pt x="204" y="5"/>
                    <a:pt x="184" y="1"/>
                    <a:pt x="166" y="1"/>
                  </a:cubicBezTo>
                  <a:cubicBezTo>
                    <a:pt x="149" y="1"/>
                    <a:pt x="134" y="4"/>
                    <a:pt x="125" y="15"/>
                  </a:cubicBezTo>
                  <a:cubicBezTo>
                    <a:pt x="101" y="50"/>
                    <a:pt x="0" y="64"/>
                    <a:pt x="28" y="112"/>
                  </a:cubicBezTo>
                  <a:cubicBezTo>
                    <a:pt x="31" y="115"/>
                    <a:pt x="14" y="122"/>
                    <a:pt x="4" y="126"/>
                  </a:cubicBezTo>
                  <a:cubicBezTo>
                    <a:pt x="42" y="136"/>
                    <a:pt x="80" y="136"/>
                    <a:pt x="114" y="143"/>
                  </a:cubicBezTo>
                  <a:cubicBezTo>
                    <a:pt x="132" y="145"/>
                    <a:pt x="152" y="148"/>
                    <a:pt x="170" y="148"/>
                  </a:cubicBezTo>
                  <a:cubicBezTo>
                    <a:pt x="189" y="148"/>
                    <a:pt x="206" y="144"/>
                    <a:pt x="215" y="130"/>
                  </a:cubicBezTo>
                  <a:cubicBezTo>
                    <a:pt x="226" y="109"/>
                    <a:pt x="250" y="80"/>
                    <a:pt x="170" y="74"/>
                  </a:cubicBezTo>
                  <a:cubicBezTo>
                    <a:pt x="159" y="74"/>
                    <a:pt x="128" y="67"/>
                    <a:pt x="135" y="53"/>
                  </a:cubicBezTo>
                  <a:cubicBezTo>
                    <a:pt x="218" y="53"/>
                    <a:pt x="222" y="53"/>
                    <a:pt x="250" y="80"/>
                  </a:cubicBezTo>
                  <a:cubicBezTo>
                    <a:pt x="256" y="89"/>
                    <a:pt x="264" y="95"/>
                    <a:pt x="276" y="95"/>
                  </a:cubicBezTo>
                  <a:cubicBezTo>
                    <a:pt x="279" y="95"/>
                    <a:pt x="281" y="95"/>
                    <a:pt x="284" y="95"/>
                  </a:cubicBezTo>
                  <a:cubicBezTo>
                    <a:pt x="302" y="91"/>
                    <a:pt x="319" y="85"/>
                    <a:pt x="323" y="74"/>
                  </a:cubicBezTo>
                  <a:cubicBezTo>
                    <a:pt x="323" y="67"/>
                    <a:pt x="316" y="60"/>
                    <a:pt x="298" y="56"/>
                  </a:cubicBezTo>
                  <a:cubicBezTo>
                    <a:pt x="278" y="50"/>
                    <a:pt x="253" y="56"/>
                    <a:pt x="239" y="46"/>
                  </a:cubicBezTo>
                  <a:lnTo>
                    <a:pt x="239" y="46"/>
                  </a:lnTo>
                  <a:cubicBezTo>
                    <a:pt x="244" y="47"/>
                    <a:pt x="249" y="47"/>
                    <a:pt x="253" y="47"/>
                  </a:cubicBezTo>
                  <a:cubicBezTo>
                    <a:pt x="285" y="47"/>
                    <a:pt x="317" y="41"/>
                    <a:pt x="348" y="41"/>
                  </a:cubicBezTo>
                  <a:cubicBezTo>
                    <a:pt x="363" y="41"/>
                    <a:pt x="378" y="42"/>
                    <a:pt x="392" y="46"/>
                  </a:cubicBezTo>
                  <a:cubicBezTo>
                    <a:pt x="404" y="50"/>
                    <a:pt x="414" y="51"/>
                    <a:pt x="423" y="51"/>
                  </a:cubicBezTo>
                  <a:cubicBezTo>
                    <a:pt x="439" y="51"/>
                    <a:pt x="453" y="47"/>
                    <a:pt x="468" y="43"/>
                  </a:cubicBezTo>
                  <a:cubicBezTo>
                    <a:pt x="479" y="39"/>
                    <a:pt x="479" y="29"/>
                    <a:pt x="472" y="22"/>
                  </a:cubicBezTo>
                  <a:cubicBezTo>
                    <a:pt x="457" y="13"/>
                    <a:pt x="420" y="1"/>
                    <a:pt x="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0" name="Google Shape;5330;p37"/>
            <p:cNvSpPr/>
            <p:nvPr/>
          </p:nvSpPr>
          <p:spPr>
            <a:xfrm>
              <a:off x="6001800" y="852950"/>
              <a:ext cx="6425" cy="2050"/>
            </a:xfrm>
            <a:custGeom>
              <a:avLst/>
              <a:gdLst/>
              <a:ahLst/>
              <a:cxnLst/>
              <a:rect l="l" t="t" r="r" b="b"/>
              <a:pathLst>
                <a:path w="257" h="82" extrusionOk="0">
                  <a:moveTo>
                    <a:pt x="18" y="0"/>
                  </a:moveTo>
                  <a:cubicBezTo>
                    <a:pt x="16" y="0"/>
                    <a:pt x="13" y="1"/>
                    <a:pt x="11" y="2"/>
                  </a:cubicBezTo>
                  <a:cubicBezTo>
                    <a:pt x="0" y="2"/>
                    <a:pt x="0" y="9"/>
                    <a:pt x="0" y="15"/>
                  </a:cubicBezTo>
                  <a:cubicBezTo>
                    <a:pt x="4" y="47"/>
                    <a:pt x="56" y="78"/>
                    <a:pt x="108" y="78"/>
                  </a:cubicBezTo>
                  <a:cubicBezTo>
                    <a:pt x="109" y="77"/>
                    <a:pt x="111" y="76"/>
                    <a:pt x="113" y="76"/>
                  </a:cubicBezTo>
                  <a:cubicBezTo>
                    <a:pt x="121" y="76"/>
                    <a:pt x="133" y="81"/>
                    <a:pt x="141" y="81"/>
                  </a:cubicBezTo>
                  <a:cubicBezTo>
                    <a:pt x="147" y="81"/>
                    <a:pt x="151" y="78"/>
                    <a:pt x="149" y="68"/>
                  </a:cubicBezTo>
                  <a:cubicBezTo>
                    <a:pt x="146" y="60"/>
                    <a:pt x="146" y="50"/>
                    <a:pt x="146" y="43"/>
                  </a:cubicBezTo>
                  <a:lnTo>
                    <a:pt x="146" y="43"/>
                  </a:lnTo>
                  <a:cubicBezTo>
                    <a:pt x="160" y="50"/>
                    <a:pt x="181" y="53"/>
                    <a:pt x="202" y="53"/>
                  </a:cubicBezTo>
                  <a:cubicBezTo>
                    <a:pt x="205" y="54"/>
                    <a:pt x="209" y="54"/>
                    <a:pt x="213" y="54"/>
                  </a:cubicBezTo>
                  <a:cubicBezTo>
                    <a:pt x="236" y="54"/>
                    <a:pt x="257" y="45"/>
                    <a:pt x="250" y="29"/>
                  </a:cubicBezTo>
                  <a:cubicBezTo>
                    <a:pt x="247" y="17"/>
                    <a:pt x="242" y="1"/>
                    <a:pt x="198" y="1"/>
                  </a:cubicBezTo>
                  <a:cubicBezTo>
                    <a:pt x="193" y="1"/>
                    <a:pt x="187" y="1"/>
                    <a:pt x="181" y="2"/>
                  </a:cubicBezTo>
                  <a:cubicBezTo>
                    <a:pt x="164" y="2"/>
                    <a:pt x="115" y="2"/>
                    <a:pt x="115" y="19"/>
                  </a:cubicBezTo>
                  <a:cubicBezTo>
                    <a:pt x="115" y="19"/>
                    <a:pt x="115" y="23"/>
                    <a:pt x="119" y="23"/>
                  </a:cubicBezTo>
                  <a:lnTo>
                    <a:pt x="91" y="23"/>
                  </a:lnTo>
                  <a:cubicBezTo>
                    <a:pt x="87" y="23"/>
                    <a:pt x="84" y="23"/>
                    <a:pt x="80" y="23"/>
                  </a:cubicBezTo>
                  <a:cubicBezTo>
                    <a:pt x="57" y="23"/>
                    <a:pt x="48" y="14"/>
                    <a:pt x="35" y="5"/>
                  </a:cubicBezTo>
                  <a:cubicBezTo>
                    <a:pt x="31" y="3"/>
                    <a:pt x="24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1" name="Google Shape;5331;p37"/>
            <p:cNvSpPr/>
            <p:nvPr/>
          </p:nvSpPr>
          <p:spPr>
            <a:xfrm>
              <a:off x="5507600" y="726400"/>
              <a:ext cx="5200" cy="1625"/>
            </a:xfrm>
            <a:custGeom>
              <a:avLst/>
              <a:gdLst/>
              <a:ahLst/>
              <a:cxnLst/>
              <a:rect l="l" t="t" r="r" b="b"/>
              <a:pathLst>
                <a:path w="208" h="65" extrusionOk="0">
                  <a:moveTo>
                    <a:pt x="46" y="1"/>
                  </a:moveTo>
                  <a:cubicBezTo>
                    <a:pt x="32" y="1"/>
                    <a:pt x="19" y="4"/>
                    <a:pt x="11" y="12"/>
                  </a:cubicBezTo>
                  <a:cubicBezTo>
                    <a:pt x="1" y="30"/>
                    <a:pt x="21" y="33"/>
                    <a:pt x="49" y="36"/>
                  </a:cubicBezTo>
                  <a:cubicBezTo>
                    <a:pt x="52" y="36"/>
                    <a:pt x="55" y="40"/>
                    <a:pt x="59" y="43"/>
                  </a:cubicBezTo>
                  <a:cubicBezTo>
                    <a:pt x="68" y="60"/>
                    <a:pt x="84" y="65"/>
                    <a:pt x="103" y="65"/>
                  </a:cubicBezTo>
                  <a:cubicBezTo>
                    <a:pt x="122" y="65"/>
                    <a:pt x="143" y="60"/>
                    <a:pt x="160" y="60"/>
                  </a:cubicBezTo>
                  <a:cubicBezTo>
                    <a:pt x="163" y="61"/>
                    <a:pt x="167" y="61"/>
                    <a:pt x="169" y="61"/>
                  </a:cubicBezTo>
                  <a:cubicBezTo>
                    <a:pt x="193" y="61"/>
                    <a:pt x="187" y="49"/>
                    <a:pt x="184" y="40"/>
                  </a:cubicBezTo>
                  <a:cubicBezTo>
                    <a:pt x="184" y="29"/>
                    <a:pt x="207" y="5"/>
                    <a:pt x="179" y="5"/>
                  </a:cubicBezTo>
                  <a:cubicBezTo>
                    <a:pt x="173" y="5"/>
                    <a:pt x="165" y="6"/>
                    <a:pt x="153" y="9"/>
                  </a:cubicBezTo>
                  <a:cubicBezTo>
                    <a:pt x="138" y="11"/>
                    <a:pt x="127" y="12"/>
                    <a:pt x="118" y="12"/>
                  </a:cubicBezTo>
                  <a:cubicBezTo>
                    <a:pt x="102" y="12"/>
                    <a:pt x="90" y="10"/>
                    <a:pt x="73" y="5"/>
                  </a:cubicBezTo>
                  <a:cubicBezTo>
                    <a:pt x="66" y="2"/>
                    <a:pt x="56" y="1"/>
                    <a:pt x="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2" name="Google Shape;5332;p37"/>
            <p:cNvSpPr/>
            <p:nvPr/>
          </p:nvSpPr>
          <p:spPr>
            <a:xfrm>
              <a:off x="5400725" y="717350"/>
              <a:ext cx="7825" cy="375"/>
            </a:xfrm>
            <a:custGeom>
              <a:avLst/>
              <a:gdLst/>
              <a:ahLst/>
              <a:cxnLst/>
              <a:rect l="l" t="t" r="r" b="b"/>
              <a:pathLst>
                <a:path w="313" h="15" extrusionOk="0">
                  <a:moveTo>
                    <a:pt x="132" y="0"/>
                  </a:moveTo>
                  <a:cubicBezTo>
                    <a:pt x="88" y="0"/>
                    <a:pt x="44" y="2"/>
                    <a:pt x="1" y="6"/>
                  </a:cubicBezTo>
                  <a:cubicBezTo>
                    <a:pt x="48" y="13"/>
                    <a:pt x="96" y="15"/>
                    <a:pt x="143" y="15"/>
                  </a:cubicBezTo>
                  <a:cubicBezTo>
                    <a:pt x="200" y="15"/>
                    <a:pt x="256" y="12"/>
                    <a:pt x="313" y="9"/>
                  </a:cubicBezTo>
                  <a:cubicBezTo>
                    <a:pt x="252" y="4"/>
                    <a:pt x="192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3" name="Google Shape;5333;p37"/>
            <p:cNvSpPr/>
            <p:nvPr/>
          </p:nvSpPr>
          <p:spPr>
            <a:xfrm>
              <a:off x="5447225" y="734275"/>
              <a:ext cx="5050" cy="1125"/>
            </a:xfrm>
            <a:custGeom>
              <a:avLst/>
              <a:gdLst/>
              <a:ahLst/>
              <a:cxnLst/>
              <a:rect l="l" t="t" r="r" b="b"/>
              <a:pathLst>
                <a:path w="202" h="45" extrusionOk="0">
                  <a:moveTo>
                    <a:pt x="160" y="1"/>
                  </a:moveTo>
                  <a:cubicBezTo>
                    <a:pt x="146" y="1"/>
                    <a:pt x="129" y="6"/>
                    <a:pt x="115" y="9"/>
                  </a:cubicBezTo>
                  <a:cubicBezTo>
                    <a:pt x="100" y="12"/>
                    <a:pt x="83" y="20"/>
                    <a:pt x="72" y="20"/>
                  </a:cubicBezTo>
                  <a:cubicBezTo>
                    <a:pt x="70" y="20"/>
                    <a:pt x="68" y="20"/>
                    <a:pt x="67" y="19"/>
                  </a:cubicBezTo>
                  <a:cubicBezTo>
                    <a:pt x="53" y="17"/>
                    <a:pt x="36" y="12"/>
                    <a:pt x="23" y="12"/>
                  </a:cubicBezTo>
                  <a:cubicBezTo>
                    <a:pt x="14" y="12"/>
                    <a:pt x="7" y="15"/>
                    <a:pt x="4" y="24"/>
                  </a:cubicBezTo>
                  <a:cubicBezTo>
                    <a:pt x="1" y="35"/>
                    <a:pt x="11" y="37"/>
                    <a:pt x="25" y="37"/>
                  </a:cubicBezTo>
                  <a:cubicBezTo>
                    <a:pt x="32" y="37"/>
                    <a:pt x="40" y="37"/>
                    <a:pt x="47" y="37"/>
                  </a:cubicBezTo>
                  <a:cubicBezTo>
                    <a:pt x="56" y="37"/>
                    <a:pt x="64" y="37"/>
                    <a:pt x="70" y="40"/>
                  </a:cubicBezTo>
                  <a:cubicBezTo>
                    <a:pt x="80" y="40"/>
                    <a:pt x="91" y="40"/>
                    <a:pt x="105" y="44"/>
                  </a:cubicBezTo>
                  <a:cubicBezTo>
                    <a:pt x="115" y="44"/>
                    <a:pt x="129" y="40"/>
                    <a:pt x="139" y="37"/>
                  </a:cubicBezTo>
                  <a:cubicBezTo>
                    <a:pt x="157" y="30"/>
                    <a:pt x="202" y="30"/>
                    <a:pt x="188" y="13"/>
                  </a:cubicBezTo>
                  <a:cubicBezTo>
                    <a:pt x="182" y="4"/>
                    <a:pt x="172" y="1"/>
                    <a:pt x="1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4" name="Google Shape;5334;p37"/>
            <p:cNvSpPr/>
            <p:nvPr/>
          </p:nvSpPr>
          <p:spPr>
            <a:xfrm>
              <a:off x="5558175" y="864125"/>
              <a:ext cx="5225" cy="875"/>
            </a:xfrm>
            <a:custGeom>
              <a:avLst/>
              <a:gdLst/>
              <a:ahLst/>
              <a:cxnLst/>
              <a:rect l="l" t="t" r="r" b="b"/>
              <a:pathLst>
                <a:path w="209" h="35" extrusionOk="0">
                  <a:moveTo>
                    <a:pt x="173" y="0"/>
                  </a:moveTo>
                  <a:cubicBezTo>
                    <a:pt x="164" y="0"/>
                    <a:pt x="154" y="2"/>
                    <a:pt x="146" y="5"/>
                  </a:cubicBezTo>
                  <a:cubicBezTo>
                    <a:pt x="107" y="13"/>
                    <a:pt x="69" y="13"/>
                    <a:pt x="34" y="13"/>
                  </a:cubicBezTo>
                  <a:cubicBezTo>
                    <a:pt x="18" y="13"/>
                    <a:pt x="0" y="16"/>
                    <a:pt x="3" y="26"/>
                  </a:cubicBezTo>
                  <a:cubicBezTo>
                    <a:pt x="5" y="33"/>
                    <a:pt x="12" y="34"/>
                    <a:pt x="19" y="34"/>
                  </a:cubicBezTo>
                  <a:cubicBezTo>
                    <a:pt x="24" y="34"/>
                    <a:pt x="29" y="34"/>
                    <a:pt x="34" y="34"/>
                  </a:cubicBezTo>
                  <a:cubicBezTo>
                    <a:pt x="54" y="30"/>
                    <a:pt x="75" y="29"/>
                    <a:pt x="95" y="29"/>
                  </a:cubicBezTo>
                  <a:cubicBezTo>
                    <a:pt x="113" y="29"/>
                    <a:pt x="131" y="29"/>
                    <a:pt x="149" y="29"/>
                  </a:cubicBezTo>
                  <a:cubicBezTo>
                    <a:pt x="154" y="32"/>
                    <a:pt x="159" y="33"/>
                    <a:pt x="164" y="33"/>
                  </a:cubicBezTo>
                  <a:cubicBezTo>
                    <a:pt x="176" y="33"/>
                    <a:pt x="187" y="27"/>
                    <a:pt x="194" y="23"/>
                  </a:cubicBezTo>
                  <a:cubicBezTo>
                    <a:pt x="205" y="16"/>
                    <a:pt x="208" y="9"/>
                    <a:pt x="197" y="5"/>
                  </a:cubicBezTo>
                  <a:cubicBezTo>
                    <a:pt x="191" y="2"/>
                    <a:pt x="182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5" name="Google Shape;5335;p37"/>
            <p:cNvSpPr/>
            <p:nvPr/>
          </p:nvSpPr>
          <p:spPr>
            <a:xfrm>
              <a:off x="5573075" y="683475"/>
              <a:ext cx="3200" cy="1125"/>
            </a:xfrm>
            <a:custGeom>
              <a:avLst/>
              <a:gdLst/>
              <a:ahLst/>
              <a:cxnLst/>
              <a:rect l="l" t="t" r="r" b="b"/>
              <a:pathLst>
                <a:path w="128" h="45" extrusionOk="0">
                  <a:moveTo>
                    <a:pt x="93" y="1"/>
                  </a:moveTo>
                  <a:cubicBezTo>
                    <a:pt x="90" y="1"/>
                    <a:pt x="87" y="1"/>
                    <a:pt x="83" y="1"/>
                  </a:cubicBezTo>
                  <a:cubicBezTo>
                    <a:pt x="53" y="5"/>
                    <a:pt x="8" y="1"/>
                    <a:pt x="4" y="22"/>
                  </a:cubicBezTo>
                  <a:cubicBezTo>
                    <a:pt x="0" y="43"/>
                    <a:pt x="53" y="40"/>
                    <a:pt x="77" y="43"/>
                  </a:cubicBezTo>
                  <a:cubicBezTo>
                    <a:pt x="81" y="44"/>
                    <a:pt x="85" y="44"/>
                    <a:pt x="90" y="44"/>
                  </a:cubicBezTo>
                  <a:cubicBezTo>
                    <a:pt x="108" y="44"/>
                    <a:pt x="128" y="39"/>
                    <a:pt x="122" y="26"/>
                  </a:cubicBezTo>
                  <a:cubicBezTo>
                    <a:pt x="116" y="13"/>
                    <a:pt x="118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6" name="Google Shape;5336;p37"/>
            <p:cNvSpPr/>
            <p:nvPr/>
          </p:nvSpPr>
          <p:spPr>
            <a:xfrm>
              <a:off x="5905875" y="856700"/>
              <a:ext cx="3500" cy="1000"/>
            </a:xfrm>
            <a:custGeom>
              <a:avLst/>
              <a:gdLst/>
              <a:ahLst/>
              <a:cxnLst/>
              <a:rect l="l" t="t" r="r" b="b"/>
              <a:pathLst>
                <a:path w="140" h="40" extrusionOk="0">
                  <a:moveTo>
                    <a:pt x="56" y="1"/>
                  </a:moveTo>
                  <a:cubicBezTo>
                    <a:pt x="31" y="1"/>
                    <a:pt x="1" y="8"/>
                    <a:pt x="1" y="25"/>
                  </a:cubicBezTo>
                  <a:cubicBezTo>
                    <a:pt x="2" y="37"/>
                    <a:pt x="15" y="38"/>
                    <a:pt x="30" y="38"/>
                  </a:cubicBezTo>
                  <a:cubicBezTo>
                    <a:pt x="37" y="38"/>
                    <a:pt x="44" y="38"/>
                    <a:pt x="50" y="38"/>
                  </a:cubicBezTo>
                  <a:cubicBezTo>
                    <a:pt x="56" y="38"/>
                    <a:pt x="61" y="38"/>
                    <a:pt x="66" y="39"/>
                  </a:cubicBezTo>
                  <a:cubicBezTo>
                    <a:pt x="71" y="38"/>
                    <a:pt x="76" y="37"/>
                    <a:pt x="82" y="37"/>
                  </a:cubicBezTo>
                  <a:cubicBezTo>
                    <a:pt x="92" y="37"/>
                    <a:pt x="103" y="38"/>
                    <a:pt x="112" y="38"/>
                  </a:cubicBezTo>
                  <a:cubicBezTo>
                    <a:pt x="125" y="38"/>
                    <a:pt x="135" y="36"/>
                    <a:pt x="135" y="25"/>
                  </a:cubicBezTo>
                  <a:cubicBezTo>
                    <a:pt x="140" y="1"/>
                    <a:pt x="87" y="4"/>
                    <a:pt x="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7" name="Google Shape;5337;p37"/>
            <p:cNvSpPr/>
            <p:nvPr/>
          </p:nvSpPr>
          <p:spPr>
            <a:xfrm>
              <a:off x="5608050" y="680725"/>
              <a:ext cx="2475" cy="1350"/>
            </a:xfrm>
            <a:custGeom>
              <a:avLst/>
              <a:gdLst/>
              <a:ahLst/>
              <a:cxnLst/>
              <a:rect l="l" t="t" r="r" b="b"/>
              <a:pathLst>
                <a:path w="99" h="54" extrusionOk="0">
                  <a:moveTo>
                    <a:pt x="38" y="1"/>
                  </a:moveTo>
                  <a:cubicBezTo>
                    <a:pt x="17" y="1"/>
                    <a:pt x="0" y="4"/>
                    <a:pt x="7" y="14"/>
                  </a:cubicBezTo>
                  <a:cubicBezTo>
                    <a:pt x="21" y="31"/>
                    <a:pt x="13" y="52"/>
                    <a:pt x="58" y="52"/>
                  </a:cubicBezTo>
                  <a:cubicBezTo>
                    <a:pt x="61" y="53"/>
                    <a:pt x="64" y="53"/>
                    <a:pt x="68" y="53"/>
                  </a:cubicBezTo>
                  <a:cubicBezTo>
                    <a:pt x="83" y="53"/>
                    <a:pt x="98" y="47"/>
                    <a:pt x="90" y="35"/>
                  </a:cubicBezTo>
                  <a:cubicBezTo>
                    <a:pt x="79" y="21"/>
                    <a:pt x="69" y="4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8" name="Google Shape;5338;p37"/>
            <p:cNvSpPr/>
            <p:nvPr/>
          </p:nvSpPr>
          <p:spPr>
            <a:xfrm>
              <a:off x="5650350" y="678900"/>
              <a:ext cx="2875" cy="1175"/>
            </a:xfrm>
            <a:custGeom>
              <a:avLst/>
              <a:gdLst/>
              <a:ahLst/>
              <a:cxnLst/>
              <a:rect l="l" t="t" r="r" b="b"/>
              <a:pathLst>
                <a:path w="115" h="47" extrusionOk="0">
                  <a:moveTo>
                    <a:pt x="108" y="0"/>
                  </a:moveTo>
                  <a:lnTo>
                    <a:pt x="108" y="0"/>
                  </a:lnTo>
                  <a:cubicBezTo>
                    <a:pt x="73" y="7"/>
                    <a:pt x="49" y="11"/>
                    <a:pt x="25" y="15"/>
                  </a:cubicBezTo>
                  <a:cubicBezTo>
                    <a:pt x="8" y="18"/>
                    <a:pt x="1" y="25"/>
                    <a:pt x="1" y="32"/>
                  </a:cubicBezTo>
                  <a:cubicBezTo>
                    <a:pt x="1" y="40"/>
                    <a:pt x="8" y="46"/>
                    <a:pt x="18" y="46"/>
                  </a:cubicBezTo>
                  <a:cubicBezTo>
                    <a:pt x="20" y="46"/>
                    <a:pt x="22" y="46"/>
                    <a:pt x="25" y="45"/>
                  </a:cubicBezTo>
                  <a:cubicBezTo>
                    <a:pt x="63" y="39"/>
                    <a:pt x="115" y="39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9" name="Google Shape;5339;p37"/>
            <p:cNvSpPr/>
            <p:nvPr/>
          </p:nvSpPr>
          <p:spPr>
            <a:xfrm>
              <a:off x="5439950" y="780900"/>
              <a:ext cx="1925" cy="1675"/>
            </a:xfrm>
            <a:custGeom>
              <a:avLst/>
              <a:gdLst/>
              <a:ahLst/>
              <a:cxnLst/>
              <a:rect l="l" t="t" r="r" b="b"/>
              <a:pathLst>
                <a:path w="77" h="67" extrusionOk="0">
                  <a:moveTo>
                    <a:pt x="73" y="0"/>
                  </a:moveTo>
                  <a:lnTo>
                    <a:pt x="73" y="0"/>
                  </a:lnTo>
                  <a:cubicBezTo>
                    <a:pt x="7" y="7"/>
                    <a:pt x="0" y="21"/>
                    <a:pt x="49" y="66"/>
                  </a:cubicBezTo>
                  <a:cubicBezTo>
                    <a:pt x="55" y="42"/>
                    <a:pt x="76" y="21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0" name="Google Shape;5340;p37"/>
            <p:cNvSpPr/>
            <p:nvPr/>
          </p:nvSpPr>
          <p:spPr>
            <a:xfrm>
              <a:off x="5441750" y="780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1" name="Google Shape;5341;p37"/>
            <p:cNvSpPr/>
            <p:nvPr/>
          </p:nvSpPr>
          <p:spPr>
            <a:xfrm>
              <a:off x="5545925" y="683675"/>
              <a:ext cx="2550" cy="925"/>
            </a:xfrm>
            <a:custGeom>
              <a:avLst/>
              <a:gdLst/>
              <a:ahLst/>
              <a:cxnLst/>
              <a:rect l="l" t="t" r="r" b="b"/>
              <a:pathLst>
                <a:path w="102" h="37" extrusionOk="0">
                  <a:moveTo>
                    <a:pt x="53" y="0"/>
                  </a:moveTo>
                  <a:cubicBezTo>
                    <a:pt x="29" y="3"/>
                    <a:pt x="0" y="3"/>
                    <a:pt x="4" y="21"/>
                  </a:cubicBezTo>
                  <a:cubicBezTo>
                    <a:pt x="4" y="32"/>
                    <a:pt x="16" y="36"/>
                    <a:pt x="30" y="36"/>
                  </a:cubicBezTo>
                  <a:cubicBezTo>
                    <a:pt x="34" y="36"/>
                    <a:pt x="38" y="36"/>
                    <a:pt x="42" y="35"/>
                  </a:cubicBezTo>
                  <a:cubicBezTo>
                    <a:pt x="70" y="35"/>
                    <a:pt x="95" y="32"/>
                    <a:pt x="98" y="18"/>
                  </a:cubicBezTo>
                  <a:cubicBezTo>
                    <a:pt x="101" y="3"/>
                    <a:pt x="70" y="3"/>
                    <a:pt x="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2" name="Google Shape;5342;p37"/>
            <p:cNvSpPr/>
            <p:nvPr/>
          </p:nvSpPr>
          <p:spPr>
            <a:xfrm>
              <a:off x="5503775" y="784450"/>
              <a:ext cx="2375" cy="900"/>
            </a:xfrm>
            <a:custGeom>
              <a:avLst/>
              <a:gdLst/>
              <a:ahLst/>
              <a:cxnLst/>
              <a:rect l="l" t="t" r="r" b="b"/>
              <a:pathLst>
                <a:path w="95" h="36" extrusionOk="0">
                  <a:moveTo>
                    <a:pt x="42" y="1"/>
                  </a:moveTo>
                  <a:cubicBezTo>
                    <a:pt x="24" y="1"/>
                    <a:pt x="0" y="4"/>
                    <a:pt x="4" y="15"/>
                  </a:cubicBezTo>
                  <a:cubicBezTo>
                    <a:pt x="4" y="32"/>
                    <a:pt x="29" y="36"/>
                    <a:pt x="56" y="36"/>
                  </a:cubicBezTo>
                  <a:cubicBezTo>
                    <a:pt x="74" y="36"/>
                    <a:pt x="91" y="28"/>
                    <a:pt x="94" y="18"/>
                  </a:cubicBezTo>
                  <a:cubicBezTo>
                    <a:pt x="87" y="4"/>
                    <a:pt x="66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3" name="Google Shape;5343;p37"/>
            <p:cNvSpPr/>
            <p:nvPr/>
          </p:nvSpPr>
          <p:spPr>
            <a:xfrm>
              <a:off x="5508975" y="724450"/>
              <a:ext cx="2300" cy="875"/>
            </a:xfrm>
            <a:custGeom>
              <a:avLst/>
              <a:gdLst/>
              <a:ahLst/>
              <a:cxnLst/>
              <a:rect l="l" t="t" r="r" b="b"/>
              <a:pathLst>
                <a:path w="92" h="35" extrusionOk="0">
                  <a:moveTo>
                    <a:pt x="45" y="0"/>
                  </a:moveTo>
                  <a:cubicBezTo>
                    <a:pt x="25" y="0"/>
                    <a:pt x="0" y="4"/>
                    <a:pt x="0" y="17"/>
                  </a:cubicBezTo>
                  <a:cubicBezTo>
                    <a:pt x="0" y="28"/>
                    <a:pt x="25" y="31"/>
                    <a:pt x="45" y="34"/>
                  </a:cubicBezTo>
                  <a:cubicBezTo>
                    <a:pt x="66" y="31"/>
                    <a:pt x="91" y="31"/>
                    <a:pt x="91" y="14"/>
                  </a:cubicBezTo>
                  <a:cubicBezTo>
                    <a:pt x="87" y="4"/>
                    <a:pt x="63" y="4"/>
                    <a:pt x="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4" name="Google Shape;5344;p37"/>
            <p:cNvSpPr/>
            <p:nvPr/>
          </p:nvSpPr>
          <p:spPr>
            <a:xfrm>
              <a:off x="5508725" y="856625"/>
              <a:ext cx="2350" cy="800"/>
            </a:xfrm>
            <a:custGeom>
              <a:avLst/>
              <a:gdLst/>
              <a:ahLst/>
              <a:cxnLst/>
              <a:rect l="l" t="t" r="r" b="b"/>
              <a:pathLst>
                <a:path w="94" h="32" extrusionOk="0">
                  <a:moveTo>
                    <a:pt x="60" y="1"/>
                  </a:moveTo>
                  <a:cubicBezTo>
                    <a:pt x="35" y="4"/>
                    <a:pt x="7" y="11"/>
                    <a:pt x="4" y="21"/>
                  </a:cubicBezTo>
                  <a:cubicBezTo>
                    <a:pt x="1" y="31"/>
                    <a:pt x="28" y="31"/>
                    <a:pt x="45" y="31"/>
                  </a:cubicBezTo>
                  <a:cubicBezTo>
                    <a:pt x="66" y="31"/>
                    <a:pt x="90" y="31"/>
                    <a:pt x="94" y="17"/>
                  </a:cubicBezTo>
                  <a:cubicBezTo>
                    <a:pt x="94" y="7"/>
                    <a:pt x="73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5" name="Google Shape;5345;p37"/>
            <p:cNvSpPr/>
            <p:nvPr/>
          </p:nvSpPr>
          <p:spPr>
            <a:xfrm>
              <a:off x="5434125" y="704575"/>
              <a:ext cx="2375" cy="650"/>
            </a:xfrm>
            <a:custGeom>
              <a:avLst/>
              <a:gdLst/>
              <a:ahLst/>
              <a:cxnLst/>
              <a:rect l="l" t="t" r="r" b="b"/>
              <a:pathLst>
                <a:path w="95" h="26" extrusionOk="0">
                  <a:moveTo>
                    <a:pt x="78" y="0"/>
                  </a:moveTo>
                  <a:cubicBezTo>
                    <a:pt x="65" y="0"/>
                    <a:pt x="43" y="6"/>
                    <a:pt x="0" y="18"/>
                  </a:cubicBezTo>
                  <a:cubicBezTo>
                    <a:pt x="20" y="24"/>
                    <a:pt x="41" y="26"/>
                    <a:pt x="60" y="26"/>
                  </a:cubicBezTo>
                  <a:cubicBezTo>
                    <a:pt x="72" y="26"/>
                    <a:pt x="84" y="25"/>
                    <a:pt x="94" y="25"/>
                  </a:cubicBezTo>
                  <a:cubicBezTo>
                    <a:pt x="93" y="8"/>
                    <a:pt x="92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6" name="Google Shape;5346;p37"/>
            <p:cNvSpPr/>
            <p:nvPr/>
          </p:nvSpPr>
          <p:spPr>
            <a:xfrm>
              <a:off x="5436475" y="705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7" name="Google Shape;5347;p37"/>
            <p:cNvSpPr/>
            <p:nvPr/>
          </p:nvSpPr>
          <p:spPr>
            <a:xfrm>
              <a:off x="5527675" y="724950"/>
              <a:ext cx="2925" cy="1325"/>
            </a:xfrm>
            <a:custGeom>
              <a:avLst/>
              <a:gdLst/>
              <a:ahLst/>
              <a:cxnLst/>
              <a:rect l="l" t="t" r="r" b="b"/>
              <a:pathLst>
                <a:path w="117" h="53" extrusionOk="0">
                  <a:moveTo>
                    <a:pt x="40" y="0"/>
                  </a:moveTo>
                  <a:cubicBezTo>
                    <a:pt x="24" y="0"/>
                    <a:pt x="11" y="3"/>
                    <a:pt x="5" y="14"/>
                  </a:cubicBezTo>
                  <a:cubicBezTo>
                    <a:pt x="1" y="24"/>
                    <a:pt x="14" y="27"/>
                    <a:pt x="29" y="27"/>
                  </a:cubicBezTo>
                  <a:cubicBezTo>
                    <a:pt x="36" y="27"/>
                    <a:pt x="44" y="26"/>
                    <a:pt x="51" y="25"/>
                  </a:cubicBezTo>
                  <a:lnTo>
                    <a:pt x="51" y="25"/>
                  </a:lnTo>
                  <a:cubicBezTo>
                    <a:pt x="72" y="32"/>
                    <a:pt x="40" y="53"/>
                    <a:pt x="75" y="53"/>
                  </a:cubicBezTo>
                  <a:cubicBezTo>
                    <a:pt x="106" y="53"/>
                    <a:pt x="109" y="35"/>
                    <a:pt x="113" y="25"/>
                  </a:cubicBezTo>
                  <a:cubicBezTo>
                    <a:pt x="117" y="11"/>
                    <a:pt x="103" y="4"/>
                    <a:pt x="82" y="4"/>
                  </a:cubicBezTo>
                  <a:cubicBezTo>
                    <a:pt x="69" y="3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8" name="Google Shape;5348;p37"/>
            <p:cNvSpPr/>
            <p:nvPr/>
          </p:nvSpPr>
          <p:spPr>
            <a:xfrm>
              <a:off x="5413750" y="746925"/>
              <a:ext cx="2450" cy="650"/>
            </a:xfrm>
            <a:custGeom>
              <a:avLst/>
              <a:gdLst/>
              <a:ahLst/>
              <a:cxnLst/>
              <a:rect l="l" t="t" r="r" b="b"/>
              <a:pathLst>
                <a:path w="98" h="26" extrusionOk="0">
                  <a:moveTo>
                    <a:pt x="38" y="0"/>
                  </a:moveTo>
                  <a:cubicBezTo>
                    <a:pt x="30" y="0"/>
                    <a:pt x="22" y="1"/>
                    <a:pt x="14" y="3"/>
                  </a:cubicBezTo>
                  <a:cubicBezTo>
                    <a:pt x="3" y="6"/>
                    <a:pt x="0" y="13"/>
                    <a:pt x="8" y="17"/>
                  </a:cubicBezTo>
                  <a:cubicBezTo>
                    <a:pt x="20" y="23"/>
                    <a:pt x="33" y="26"/>
                    <a:pt x="47" y="26"/>
                  </a:cubicBezTo>
                  <a:cubicBezTo>
                    <a:pt x="62" y="26"/>
                    <a:pt x="79" y="22"/>
                    <a:pt x="98" y="17"/>
                  </a:cubicBezTo>
                  <a:cubicBezTo>
                    <a:pt x="77" y="7"/>
                    <a:pt x="59" y="0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9" name="Google Shape;5349;p37"/>
            <p:cNvSpPr/>
            <p:nvPr/>
          </p:nvSpPr>
          <p:spPr>
            <a:xfrm>
              <a:off x="5461800" y="724475"/>
              <a:ext cx="3400" cy="550"/>
            </a:xfrm>
            <a:custGeom>
              <a:avLst/>
              <a:gdLst/>
              <a:ahLst/>
              <a:cxnLst/>
              <a:rect l="l" t="t" r="r" b="b"/>
              <a:pathLst>
                <a:path w="136" h="22" extrusionOk="0">
                  <a:moveTo>
                    <a:pt x="84" y="0"/>
                  </a:moveTo>
                  <a:cubicBezTo>
                    <a:pt x="57" y="0"/>
                    <a:pt x="30" y="4"/>
                    <a:pt x="1" y="6"/>
                  </a:cubicBezTo>
                  <a:cubicBezTo>
                    <a:pt x="27" y="15"/>
                    <a:pt x="50" y="22"/>
                    <a:pt x="73" y="22"/>
                  </a:cubicBezTo>
                  <a:cubicBezTo>
                    <a:pt x="93" y="22"/>
                    <a:pt x="113" y="17"/>
                    <a:pt x="136" y="6"/>
                  </a:cubicBezTo>
                  <a:cubicBezTo>
                    <a:pt x="118" y="2"/>
                    <a:pt x="101" y="0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0" name="Google Shape;5350;p37"/>
            <p:cNvSpPr/>
            <p:nvPr/>
          </p:nvSpPr>
          <p:spPr>
            <a:xfrm>
              <a:off x="5525625" y="726100"/>
              <a:ext cx="2200" cy="800"/>
            </a:xfrm>
            <a:custGeom>
              <a:avLst/>
              <a:gdLst/>
              <a:ahLst/>
              <a:cxnLst/>
              <a:rect l="l" t="t" r="r" b="b"/>
              <a:pathLst>
                <a:path w="88" h="32" extrusionOk="0">
                  <a:moveTo>
                    <a:pt x="60" y="0"/>
                  </a:moveTo>
                  <a:cubicBezTo>
                    <a:pt x="32" y="0"/>
                    <a:pt x="1" y="0"/>
                    <a:pt x="18" y="24"/>
                  </a:cubicBezTo>
                  <a:cubicBezTo>
                    <a:pt x="32" y="26"/>
                    <a:pt x="47" y="32"/>
                    <a:pt x="60" y="32"/>
                  </a:cubicBezTo>
                  <a:cubicBezTo>
                    <a:pt x="69" y="32"/>
                    <a:pt x="77" y="29"/>
                    <a:pt x="84" y="21"/>
                  </a:cubicBezTo>
                  <a:cubicBezTo>
                    <a:pt x="87" y="10"/>
                    <a:pt x="74" y="3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1" name="Google Shape;5351;p37"/>
            <p:cNvSpPr/>
            <p:nvPr/>
          </p:nvSpPr>
          <p:spPr>
            <a:xfrm>
              <a:off x="5526075" y="726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2" name="Google Shape;5352;p37"/>
            <p:cNvSpPr/>
            <p:nvPr/>
          </p:nvSpPr>
          <p:spPr>
            <a:xfrm>
              <a:off x="5508125" y="786800"/>
              <a:ext cx="2800" cy="525"/>
            </a:xfrm>
            <a:custGeom>
              <a:avLst/>
              <a:gdLst/>
              <a:ahLst/>
              <a:cxnLst/>
              <a:rect l="l" t="t" r="r" b="b"/>
              <a:pathLst>
                <a:path w="112" h="21" extrusionOk="0">
                  <a:moveTo>
                    <a:pt x="43" y="0"/>
                  </a:moveTo>
                  <a:cubicBezTo>
                    <a:pt x="29" y="0"/>
                    <a:pt x="14" y="2"/>
                    <a:pt x="0" y="4"/>
                  </a:cubicBezTo>
                  <a:lnTo>
                    <a:pt x="0" y="18"/>
                  </a:lnTo>
                  <a:cubicBezTo>
                    <a:pt x="31" y="18"/>
                    <a:pt x="63" y="21"/>
                    <a:pt x="111" y="21"/>
                  </a:cubicBezTo>
                  <a:cubicBezTo>
                    <a:pt x="87" y="5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3" name="Google Shape;5353;p37"/>
            <p:cNvSpPr/>
            <p:nvPr/>
          </p:nvSpPr>
          <p:spPr>
            <a:xfrm>
              <a:off x="5419475" y="758500"/>
              <a:ext cx="2375" cy="850"/>
            </a:xfrm>
            <a:custGeom>
              <a:avLst/>
              <a:gdLst/>
              <a:ahLst/>
              <a:cxnLst/>
              <a:rect l="l" t="t" r="r" b="b"/>
              <a:pathLst>
                <a:path w="95" h="34" extrusionOk="0">
                  <a:moveTo>
                    <a:pt x="42" y="1"/>
                  </a:moveTo>
                  <a:cubicBezTo>
                    <a:pt x="28" y="1"/>
                    <a:pt x="16" y="3"/>
                    <a:pt x="8" y="12"/>
                  </a:cubicBezTo>
                  <a:cubicBezTo>
                    <a:pt x="0" y="22"/>
                    <a:pt x="8" y="33"/>
                    <a:pt x="21" y="33"/>
                  </a:cubicBezTo>
                  <a:cubicBezTo>
                    <a:pt x="24" y="33"/>
                    <a:pt x="26" y="33"/>
                    <a:pt x="28" y="33"/>
                  </a:cubicBezTo>
                  <a:cubicBezTo>
                    <a:pt x="54" y="33"/>
                    <a:pt x="62" y="18"/>
                    <a:pt x="94" y="5"/>
                  </a:cubicBezTo>
                  <a:cubicBezTo>
                    <a:pt x="74" y="3"/>
                    <a:pt x="57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4" name="Google Shape;5354;p37"/>
            <p:cNvSpPr/>
            <p:nvPr/>
          </p:nvSpPr>
          <p:spPr>
            <a:xfrm>
              <a:off x="5658175" y="865300"/>
              <a:ext cx="3875" cy="875"/>
            </a:xfrm>
            <a:custGeom>
              <a:avLst/>
              <a:gdLst/>
              <a:ahLst/>
              <a:cxnLst/>
              <a:rect l="l" t="t" r="r" b="b"/>
              <a:pathLst>
                <a:path w="155" h="35" extrusionOk="0">
                  <a:moveTo>
                    <a:pt x="138" y="1"/>
                  </a:moveTo>
                  <a:cubicBezTo>
                    <a:pt x="123" y="1"/>
                    <a:pt x="101" y="9"/>
                    <a:pt x="83" y="9"/>
                  </a:cubicBezTo>
                  <a:cubicBezTo>
                    <a:pt x="79" y="9"/>
                    <a:pt x="76" y="8"/>
                    <a:pt x="73" y="7"/>
                  </a:cubicBezTo>
                  <a:lnTo>
                    <a:pt x="56" y="7"/>
                  </a:lnTo>
                  <a:cubicBezTo>
                    <a:pt x="48" y="4"/>
                    <a:pt x="40" y="2"/>
                    <a:pt x="32" y="2"/>
                  </a:cubicBezTo>
                  <a:cubicBezTo>
                    <a:pt x="23" y="2"/>
                    <a:pt x="14" y="5"/>
                    <a:pt x="7" y="11"/>
                  </a:cubicBezTo>
                  <a:cubicBezTo>
                    <a:pt x="0" y="17"/>
                    <a:pt x="3" y="24"/>
                    <a:pt x="14" y="28"/>
                  </a:cubicBezTo>
                  <a:cubicBezTo>
                    <a:pt x="22" y="32"/>
                    <a:pt x="28" y="34"/>
                    <a:pt x="34" y="34"/>
                  </a:cubicBezTo>
                  <a:cubicBezTo>
                    <a:pt x="47" y="34"/>
                    <a:pt x="56" y="27"/>
                    <a:pt x="66" y="24"/>
                  </a:cubicBezTo>
                  <a:cubicBezTo>
                    <a:pt x="70" y="24"/>
                    <a:pt x="74" y="24"/>
                    <a:pt x="79" y="24"/>
                  </a:cubicBezTo>
                  <a:cubicBezTo>
                    <a:pt x="94" y="24"/>
                    <a:pt x="111" y="25"/>
                    <a:pt x="125" y="25"/>
                  </a:cubicBezTo>
                  <a:cubicBezTo>
                    <a:pt x="142" y="25"/>
                    <a:pt x="154" y="23"/>
                    <a:pt x="152" y="11"/>
                  </a:cubicBezTo>
                  <a:cubicBezTo>
                    <a:pt x="151" y="3"/>
                    <a:pt x="146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5" name="Google Shape;5355;p37"/>
            <p:cNvSpPr/>
            <p:nvPr/>
          </p:nvSpPr>
          <p:spPr>
            <a:xfrm>
              <a:off x="5696950" y="865200"/>
              <a:ext cx="2000" cy="725"/>
            </a:xfrm>
            <a:custGeom>
              <a:avLst/>
              <a:gdLst/>
              <a:ahLst/>
              <a:cxnLst/>
              <a:rect l="l" t="t" r="r" b="b"/>
              <a:pathLst>
                <a:path w="80" h="29" extrusionOk="0">
                  <a:moveTo>
                    <a:pt x="38" y="1"/>
                  </a:moveTo>
                  <a:cubicBezTo>
                    <a:pt x="20" y="1"/>
                    <a:pt x="4" y="7"/>
                    <a:pt x="4" y="15"/>
                  </a:cubicBezTo>
                  <a:cubicBezTo>
                    <a:pt x="1" y="27"/>
                    <a:pt x="11" y="29"/>
                    <a:pt x="25" y="29"/>
                  </a:cubicBezTo>
                  <a:cubicBezTo>
                    <a:pt x="31" y="29"/>
                    <a:pt x="39" y="28"/>
                    <a:pt x="45" y="28"/>
                  </a:cubicBezTo>
                  <a:cubicBezTo>
                    <a:pt x="55" y="28"/>
                    <a:pt x="79" y="28"/>
                    <a:pt x="73" y="18"/>
                  </a:cubicBezTo>
                  <a:cubicBezTo>
                    <a:pt x="69" y="7"/>
                    <a:pt x="55" y="1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6" name="Google Shape;5356;p37"/>
            <p:cNvSpPr/>
            <p:nvPr/>
          </p:nvSpPr>
          <p:spPr>
            <a:xfrm>
              <a:off x="5651475" y="680900"/>
              <a:ext cx="1425" cy="975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18" y="0"/>
                  </a:moveTo>
                  <a:cubicBezTo>
                    <a:pt x="4" y="0"/>
                    <a:pt x="1" y="10"/>
                    <a:pt x="4" y="18"/>
                  </a:cubicBezTo>
                  <a:cubicBezTo>
                    <a:pt x="4" y="28"/>
                    <a:pt x="7" y="35"/>
                    <a:pt x="32" y="39"/>
                  </a:cubicBezTo>
                  <a:cubicBezTo>
                    <a:pt x="46" y="35"/>
                    <a:pt x="57" y="31"/>
                    <a:pt x="53" y="24"/>
                  </a:cubicBezTo>
                  <a:cubicBezTo>
                    <a:pt x="49" y="14"/>
                    <a:pt x="46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7" name="Google Shape;5357;p37"/>
            <p:cNvSpPr/>
            <p:nvPr/>
          </p:nvSpPr>
          <p:spPr>
            <a:xfrm>
              <a:off x="5512825" y="856450"/>
              <a:ext cx="1450" cy="825"/>
            </a:xfrm>
            <a:custGeom>
              <a:avLst/>
              <a:gdLst/>
              <a:ahLst/>
              <a:cxnLst/>
              <a:rect l="l" t="t" r="r" b="b"/>
              <a:pathLst>
                <a:path w="58" h="33" extrusionOk="0">
                  <a:moveTo>
                    <a:pt x="37" y="0"/>
                  </a:moveTo>
                  <a:cubicBezTo>
                    <a:pt x="16" y="0"/>
                    <a:pt x="6" y="11"/>
                    <a:pt x="3" y="18"/>
                  </a:cubicBezTo>
                  <a:cubicBezTo>
                    <a:pt x="0" y="26"/>
                    <a:pt x="7" y="33"/>
                    <a:pt x="17" y="33"/>
                  </a:cubicBezTo>
                  <a:cubicBezTo>
                    <a:pt x="19" y="33"/>
                    <a:pt x="21" y="32"/>
                    <a:pt x="24" y="32"/>
                  </a:cubicBezTo>
                  <a:cubicBezTo>
                    <a:pt x="41" y="32"/>
                    <a:pt x="55" y="24"/>
                    <a:pt x="58" y="11"/>
                  </a:cubicBezTo>
                  <a:cubicBezTo>
                    <a:pt x="51" y="8"/>
                    <a:pt x="45" y="0"/>
                    <a:pt x="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8" name="Google Shape;5358;p37"/>
            <p:cNvSpPr/>
            <p:nvPr/>
          </p:nvSpPr>
          <p:spPr>
            <a:xfrm>
              <a:off x="5507425" y="728425"/>
              <a:ext cx="1575" cy="750"/>
            </a:xfrm>
            <a:custGeom>
              <a:avLst/>
              <a:gdLst/>
              <a:ahLst/>
              <a:cxnLst/>
              <a:rect l="l" t="t" r="r" b="b"/>
              <a:pathLst>
                <a:path w="63" h="30" extrusionOk="0">
                  <a:moveTo>
                    <a:pt x="28" y="0"/>
                  </a:moveTo>
                  <a:cubicBezTo>
                    <a:pt x="11" y="4"/>
                    <a:pt x="0" y="11"/>
                    <a:pt x="3" y="18"/>
                  </a:cubicBezTo>
                  <a:cubicBezTo>
                    <a:pt x="7" y="23"/>
                    <a:pt x="17" y="29"/>
                    <a:pt x="28" y="29"/>
                  </a:cubicBezTo>
                  <a:cubicBezTo>
                    <a:pt x="30" y="29"/>
                    <a:pt x="33" y="29"/>
                    <a:pt x="35" y="29"/>
                  </a:cubicBezTo>
                  <a:cubicBezTo>
                    <a:pt x="53" y="29"/>
                    <a:pt x="62" y="24"/>
                    <a:pt x="62" y="11"/>
                  </a:cubicBezTo>
                  <a:cubicBezTo>
                    <a:pt x="56" y="4"/>
                    <a:pt x="45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9" name="Google Shape;5359;p37"/>
            <p:cNvSpPr/>
            <p:nvPr/>
          </p:nvSpPr>
          <p:spPr>
            <a:xfrm>
              <a:off x="5404125" y="850900"/>
              <a:ext cx="1400" cy="550"/>
            </a:xfrm>
            <a:custGeom>
              <a:avLst/>
              <a:gdLst/>
              <a:ahLst/>
              <a:cxnLst/>
              <a:rect l="l" t="t" r="r" b="b"/>
              <a:pathLst>
                <a:path w="56" h="22" extrusionOk="0">
                  <a:moveTo>
                    <a:pt x="25" y="1"/>
                  </a:moveTo>
                  <a:cubicBezTo>
                    <a:pt x="14" y="1"/>
                    <a:pt x="0" y="7"/>
                    <a:pt x="4" y="14"/>
                  </a:cubicBezTo>
                  <a:cubicBezTo>
                    <a:pt x="7" y="21"/>
                    <a:pt x="25" y="21"/>
                    <a:pt x="39" y="21"/>
                  </a:cubicBezTo>
                  <a:cubicBezTo>
                    <a:pt x="49" y="21"/>
                    <a:pt x="55" y="17"/>
                    <a:pt x="55" y="11"/>
                  </a:cubicBezTo>
                  <a:cubicBezTo>
                    <a:pt x="52" y="4"/>
                    <a:pt x="42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0" name="Google Shape;5360;p37"/>
            <p:cNvSpPr/>
            <p:nvPr/>
          </p:nvSpPr>
          <p:spPr>
            <a:xfrm>
              <a:off x="5640625" y="679500"/>
              <a:ext cx="1600" cy="775"/>
            </a:xfrm>
            <a:custGeom>
              <a:avLst/>
              <a:gdLst/>
              <a:ahLst/>
              <a:cxnLst/>
              <a:rect l="l" t="t" r="r" b="b"/>
              <a:pathLst>
                <a:path w="64" h="31" extrusionOk="0">
                  <a:moveTo>
                    <a:pt x="12" y="1"/>
                  </a:moveTo>
                  <a:cubicBezTo>
                    <a:pt x="12" y="11"/>
                    <a:pt x="1" y="21"/>
                    <a:pt x="22" y="29"/>
                  </a:cubicBezTo>
                  <a:cubicBezTo>
                    <a:pt x="25" y="30"/>
                    <a:pt x="28" y="30"/>
                    <a:pt x="31" y="30"/>
                  </a:cubicBezTo>
                  <a:cubicBezTo>
                    <a:pt x="38" y="30"/>
                    <a:pt x="45" y="28"/>
                    <a:pt x="50" y="25"/>
                  </a:cubicBezTo>
                  <a:cubicBezTo>
                    <a:pt x="63" y="11"/>
                    <a:pt x="46" y="4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1" name="Google Shape;5361;p37"/>
            <p:cNvSpPr/>
            <p:nvPr/>
          </p:nvSpPr>
          <p:spPr>
            <a:xfrm>
              <a:off x="5553200" y="682375"/>
              <a:ext cx="1425" cy="700"/>
            </a:xfrm>
            <a:custGeom>
              <a:avLst/>
              <a:gdLst/>
              <a:ahLst/>
              <a:cxnLst/>
              <a:rect l="l" t="t" r="r" b="b"/>
              <a:pathLst>
                <a:path w="57" h="28" extrusionOk="0">
                  <a:moveTo>
                    <a:pt x="33" y="0"/>
                  </a:moveTo>
                  <a:cubicBezTo>
                    <a:pt x="15" y="0"/>
                    <a:pt x="1" y="4"/>
                    <a:pt x="1" y="14"/>
                  </a:cubicBezTo>
                  <a:cubicBezTo>
                    <a:pt x="1" y="25"/>
                    <a:pt x="15" y="28"/>
                    <a:pt x="29" y="28"/>
                  </a:cubicBezTo>
                  <a:cubicBezTo>
                    <a:pt x="46" y="28"/>
                    <a:pt x="57" y="21"/>
                    <a:pt x="57" y="18"/>
                  </a:cubicBezTo>
                  <a:cubicBezTo>
                    <a:pt x="57" y="4"/>
                    <a:pt x="46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2" name="Google Shape;5362;p37"/>
            <p:cNvSpPr/>
            <p:nvPr/>
          </p:nvSpPr>
          <p:spPr>
            <a:xfrm>
              <a:off x="5592425" y="686875"/>
              <a:ext cx="1600" cy="675"/>
            </a:xfrm>
            <a:custGeom>
              <a:avLst/>
              <a:gdLst/>
              <a:ahLst/>
              <a:cxnLst/>
              <a:rect l="l" t="t" r="r" b="b"/>
              <a:pathLst>
                <a:path w="64" h="27" extrusionOk="0">
                  <a:moveTo>
                    <a:pt x="35" y="0"/>
                  </a:moveTo>
                  <a:cubicBezTo>
                    <a:pt x="21" y="0"/>
                    <a:pt x="4" y="4"/>
                    <a:pt x="4" y="14"/>
                  </a:cubicBezTo>
                  <a:cubicBezTo>
                    <a:pt x="1" y="21"/>
                    <a:pt x="17" y="25"/>
                    <a:pt x="31" y="25"/>
                  </a:cubicBezTo>
                  <a:cubicBezTo>
                    <a:pt x="35" y="26"/>
                    <a:pt x="38" y="26"/>
                    <a:pt x="41" y="26"/>
                  </a:cubicBezTo>
                  <a:cubicBezTo>
                    <a:pt x="55" y="26"/>
                    <a:pt x="63" y="19"/>
                    <a:pt x="63" y="11"/>
                  </a:cubicBezTo>
                  <a:cubicBezTo>
                    <a:pt x="63" y="4"/>
                    <a:pt x="56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3" name="Google Shape;5363;p37"/>
            <p:cNvSpPr/>
            <p:nvPr/>
          </p:nvSpPr>
          <p:spPr>
            <a:xfrm>
              <a:off x="5601600" y="861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4" name="Google Shape;5364;p37"/>
            <p:cNvSpPr/>
            <p:nvPr/>
          </p:nvSpPr>
          <p:spPr>
            <a:xfrm>
              <a:off x="5477825" y="862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5" name="Google Shape;5365;p37"/>
            <p:cNvSpPr/>
            <p:nvPr/>
          </p:nvSpPr>
          <p:spPr>
            <a:xfrm>
              <a:off x="5606725" y="685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6" name="Google Shape;5366;p37"/>
            <p:cNvSpPr/>
            <p:nvPr/>
          </p:nvSpPr>
          <p:spPr>
            <a:xfrm>
              <a:off x="5740650" y="858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7" name="Google Shape;5367;p37"/>
            <p:cNvSpPr/>
            <p:nvPr/>
          </p:nvSpPr>
          <p:spPr>
            <a:xfrm>
              <a:off x="5584950" y="853975"/>
              <a:ext cx="3350" cy="925"/>
            </a:xfrm>
            <a:custGeom>
              <a:avLst/>
              <a:gdLst/>
              <a:ahLst/>
              <a:cxnLst/>
              <a:rect l="l" t="t" r="r" b="b"/>
              <a:pathLst>
                <a:path w="134" h="37" extrusionOk="0">
                  <a:moveTo>
                    <a:pt x="68" y="1"/>
                  </a:moveTo>
                  <a:cubicBezTo>
                    <a:pt x="43" y="1"/>
                    <a:pt x="20" y="9"/>
                    <a:pt x="1" y="27"/>
                  </a:cubicBezTo>
                  <a:cubicBezTo>
                    <a:pt x="28" y="31"/>
                    <a:pt x="52" y="36"/>
                    <a:pt x="76" y="36"/>
                  </a:cubicBezTo>
                  <a:cubicBezTo>
                    <a:pt x="92" y="36"/>
                    <a:pt x="107" y="34"/>
                    <a:pt x="122" y="27"/>
                  </a:cubicBezTo>
                  <a:cubicBezTo>
                    <a:pt x="133" y="19"/>
                    <a:pt x="126" y="12"/>
                    <a:pt x="116" y="9"/>
                  </a:cubicBezTo>
                  <a:cubicBezTo>
                    <a:pt x="99" y="4"/>
                    <a:pt x="83" y="1"/>
                    <a:pt x="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8" name="Google Shape;5368;p37"/>
            <p:cNvSpPr/>
            <p:nvPr/>
          </p:nvSpPr>
          <p:spPr>
            <a:xfrm>
              <a:off x="5619375" y="861200"/>
              <a:ext cx="1425" cy="825"/>
            </a:xfrm>
            <a:custGeom>
              <a:avLst/>
              <a:gdLst/>
              <a:ahLst/>
              <a:cxnLst/>
              <a:rect l="l" t="t" r="r" b="b"/>
              <a:pathLst>
                <a:path w="57" h="33" extrusionOk="0">
                  <a:moveTo>
                    <a:pt x="32" y="1"/>
                  </a:moveTo>
                  <a:cubicBezTo>
                    <a:pt x="15" y="1"/>
                    <a:pt x="1" y="5"/>
                    <a:pt x="1" y="15"/>
                  </a:cubicBezTo>
                  <a:cubicBezTo>
                    <a:pt x="5" y="26"/>
                    <a:pt x="12" y="32"/>
                    <a:pt x="32" y="32"/>
                  </a:cubicBezTo>
                  <a:cubicBezTo>
                    <a:pt x="47" y="32"/>
                    <a:pt x="53" y="29"/>
                    <a:pt x="57" y="22"/>
                  </a:cubicBezTo>
                  <a:cubicBezTo>
                    <a:pt x="53" y="12"/>
                    <a:pt x="53" y="5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9" name="Google Shape;5369;p37"/>
            <p:cNvSpPr/>
            <p:nvPr/>
          </p:nvSpPr>
          <p:spPr>
            <a:xfrm>
              <a:off x="5816975" y="856525"/>
              <a:ext cx="2175" cy="725"/>
            </a:xfrm>
            <a:custGeom>
              <a:avLst/>
              <a:gdLst/>
              <a:ahLst/>
              <a:cxnLst/>
              <a:rect l="l" t="t" r="r" b="b"/>
              <a:pathLst>
                <a:path w="87" h="29" extrusionOk="0">
                  <a:moveTo>
                    <a:pt x="35" y="0"/>
                  </a:moveTo>
                  <a:cubicBezTo>
                    <a:pt x="18" y="5"/>
                    <a:pt x="0" y="8"/>
                    <a:pt x="4" y="15"/>
                  </a:cubicBezTo>
                  <a:cubicBezTo>
                    <a:pt x="6" y="27"/>
                    <a:pt x="22" y="29"/>
                    <a:pt x="38" y="29"/>
                  </a:cubicBezTo>
                  <a:cubicBezTo>
                    <a:pt x="44" y="29"/>
                    <a:pt x="50" y="29"/>
                    <a:pt x="56" y="29"/>
                  </a:cubicBezTo>
                  <a:cubicBezTo>
                    <a:pt x="69" y="25"/>
                    <a:pt x="87" y="25"/>
                    <a:pt x="87" y="15"/>
                  </a:cubicBezTo>
                  <a:cubicBezTo>
                    <a:pt x="77" y="0"/>
                    <a:pt x="56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0" name="Google Shape;5370;p37"/>
            <p:cNvSpPr/>
            <p:nvPr/>
          </p:nvSpPr>
          <p:spPr>
            <a:xfrm>
              <a:off x="5474100" y="738125"/>
              <a:ext cx="1950" cy="925"/>
            </a:xfrm>
            <a:custGeom>
              <a:avLst/>
              <a:gdLst/>
              <a:ahLst/>
              <a:cxnLst/>
              <a:rect l="l" t="t" r="r" b="b"/>
              <a:pathLst>
                <a:path w="78" h="37" extrusionOk="0">
                  <a:moveTo>
                    <a:pt x="45" y="0"/>
                  </a:moveTo>
                  <a:cubicBezTo>
                    <a:pt x="42" y="0"/>
                    <a:pt x="39" y="1"/>
                    <a:pt x="36" y="1"/>
                  </a:cubicBezTo>
                  <a:cubicBezTo>
                    <a:pt x="15" y="1"/>
                    <a:pt x="1" y="8"/>
                    <a:pt x="4" y="22"/>
                  </a:cubicBezTo>
                  <a:cubicBezTo>
                    <a:pt x="8" y="28"/>
                    <a:pt x="18" y="37"/>
                    <a:pt x="37" y="37"/>
                  </a:cubicBezTo>
                  <a:cubicBezTo>
                    <a:pt x="40" y="37"/>
                    <a:pt x="43" y="37"/>
                    <a:pt x="46" y="36"/>
                  </a:cubicBezTo>
                  <a:cubicBezTo>
                    <a:pt x="63" y="36"/>
                    <a:pt x="77" y="32"/>
                    <a:pt x="77" y="22"/>
                  </a:cubicBezTo>
                  <a:cubicBezTo>
                    <a:pt x="75" y="10"/>
                    <a:pt x="63" y="0"/>
                    <a:pt x="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1" name="Google Shape;5371;p37"/>
            <p:cNvSpPr/>
            <p:nvPr/>
          </p:nvSpPr>
          <p:spPr>
            <a:xfrm>
              <a:off x="5553650" y="855300"/>
              <a:ext cx="1925" cy="650"/>
            </a:xfrm>
            <a:custGeom>
              <a:avLst/>
              <a:gdLst/>
              <a:ahLst/>
              <a:cxnLst/>
              <a:rect l="l" t="t" r="r" b="b"/>
              <a:pathLst>
                <a:path w="77" h="26" extrusionOk="0">
                  <a:moveTo>
                    <a:pt x="37" y="1"/>
                  </a:moveTo>
                  <a:cubicBezTo>
                    <a:pt x="19" y="1"/>
                    <a:pt x="14" y="7"/>
                    <a:pt x="0" y="25"/>
                  </a:cubicBezTo>
                  <a:cubicBezTo>
                    <a:pt x="32" y="25"/>
                    <a:pt x="59" y="22"/>
                    <a:pt x="77" y="4"/>
                  </a:cubicBezTo>
                  <a:cubicBezTo>
                    <a:pt x="59" y="2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2" name="Google Shape;5372;p37"/>
            <p:cNvSpPr/>
            <p:nvPr/>
          </p:nvSpPr>
          <p:spPr>
            <a:xfrm>
              <a:off x="5850875" y="671450"/>
              <a:ext cx="39425" cy="4375"/>
            </a:xfrm>
            <a:custGeom>
              <a:avLst/>
              <a:gdLst/>
              <a:ahLst/>
              <a:cxnLst/>
              <a:rect l="l" t="t" r="r" b="b"/>
              <a:pathLst>
                <a:path w="1577" h="175" extrusionOk="0">
                  <a:moveTo>
                    <a:pt x="1502" y="0"/>
                  </a:moveTo>
                  <a:cubicBezTo>
                    <a:pt x="1458" y="0"/>
                    <a:pt x="1428" y="25"/>
                    <a:pt x="1385" y="28"/>
                  </a:cubicBezTo>
                  <a:cubicBezTo>
                    <a:pt x="1381" y="28"/>
                    <a:pt x="1377" y="28"/>
                    <a:pt x="1372" y="28"/>
                  </a:cubicBezTo>
                  <a:cubicBezTo>
                    <a:pt x="1313" y="28"/>
                    <a:pt x="1256" y="12"/>
                    <a:pt x="1197" y="12"/>
                  </a:cubicBezTo>
                  <a:cubicBezTo>
                    <a:pt x="1179" y="12"/>
                    <a:pt x="1161" y="14"/>
                    <a:pt x="1142" y="18"/>
                  </a:cubicBezTo>
                  <a:cubicBezTo>
                    <a:pt x="1083" y="18"/>
                    <a:pt x="1024" y="18"/>
                    <a:pt x="969" y="28"/>
                  </a:cubicBezTo>
                  <a:cubicBezTo>
                    <a:pt x="883" y="42"/>
                    <a:pt x="788" y="24"/>
                    <a:pt x="712" y="63"/>
                  </a:cubicBezTo>
                  <a:lnTo>
                    <a:pt x="705" y="63"/>
                  </a:lnTo>
                  <a:cubicBezTo>
                    <a:pt x="664" y="61"/>
                    <a:pt x="623" y="60"/>
                    <a:pt x="583" y="60"/>
                  </a:cubicBezTo>
                  <a:cubicBezTo>
                    <a:pt x="529" y="60"/>
                    <a:pt x="475" y="63"/>
                    <a:pt x="420" y="73"/>
                  </a:cubicBezTo>
                  <a:cubicBezTo>
                    <a:pt x="388" y="79"/>
                    <a:pt x="362" y="98"/>
                    <a:pt x="327" y="98"/>
                  </a:cubicBezTo>
                  <a:cubicBezTo>
                    <a:pt x="321" y="98"/>
                    <a:pt x="316" y="98"/>
                    <a:pt x="310" y="97"/>
                  </a:cubicBezTo>
                  <a:cubicBezTo>
                    <a:pt x="301" y="95"/>
                    <a:pt x="293" y="94"/>
                    <a:pt x="286" y="94"/>
                  </a:cubicBezTo>
                  <a:cubicBezTo>
                    <a:pt x="264" y="94"/>
                    <a:pt x="249" y="102"/>
                    <a:pt x="233" y="118"/>
                  </a:cubicBezTo>
                  <a:cubicBezTo>
                    <a:pt x="224" y="128"/>
                    <a:pt x="215" y="133"/>
                    <a:pt x="205" y="133"/>
                  </a:cubicBezTo>
                  <a:cubicBezTo>
                    <a:pt x="193" y="133"/>
                    <a:pt x="182" y="125"/>
                    <a:pt x="175" y="111"/>
                  </a:cubicBezTo>
                  <a:cubicBezTo>
                    <a:pt x="171" y="101"/>
                    <a:pt x="161" y="101"/>
                    <a:pt x="150" y="101"/>
                  </a:cubicBezTo>
                  <a:cubicBezTo>
                    <a:pt x="116" y="101"/>
                    <a:pt x="81" y="101"/>
                    <a:pt x="50" y="104"/>
                  </a:cubicBezTo>
                  <a:cubicBezTo>
                    <a:pt x="32" y="108"/>
                    <a:pt x="1" y="104"/>
                    <a:pt x="4" y="122"/>
                  </a:cubicBezTo>
                  <a:cubicBezTo>
                    <a:pt x="4" y="139"/>
                    <a:pt x="4" y="156"/>
                    <a:pt x="36" y="164"/>
                  </a:cubicBezTo>
                  <a:cubicBezTo>
                    <a:pt x="58" y="170"/>
                    <a:pt x="79" y="174"/>
                    <a:pt x="100" y="174"/>
                  </a:cubicBezTo>
                  <a:cubicBezTo>
                    <a:pt x="112" y="174"/>
                    <a:pt x="124" y="173"/>
                    <a:pt x="136" y="170"/>
                  </a:cubicBezTo>
                  <a:cubicBezTo>
                    <a:pt x="174" y="166"/>
                    <a:pt x="210" y="164"/>
                    <a:pt x="247" y="164"/>
                  </a:cubicBezTo>
                  <a:cubicBezTo>
                    <a:pt x="299" y="164"/>
                    <a:pt x="350" y="168"/>
                    <a:pt x="404" y="173"/>
                  </a:cubicBezTo>
                  <a:cubicBezTo>
                    <a:pt x="409" y="174"/>
                    <a:pt x="414" y="175"/>
                    <a:pt x="419" y="175"/>
                  </a:cubicBezTo>
                  <a:cubicBezTo>
                    <a:pt x="432" y="175"/>
                    <a:pt x="443" y="172"/>
                    <a:pt x="455" y="167"/>
                  </a:cubicBezTo>
                  <a:cubicBezTo>
                    <a:pt x="514" y="143"/>
                    <a:pt x="566" y="111"/>
                    <a:pt x="639" y="104"/>
                  </a:cubicBezTo>
                  <a:cubicBezTo>
                    <a:pt x="649" y="104"/>
                    <a:pt x="659" y="104"/>
                    <a:pt x="668" y="104"/>
                  </a:cubicBezTo>
                  <a:cubicBezTo>
                    <a:pt x="682" y="104"/>
                    <a:pt x="696" y="105"/>
                    <a:pt x="708" y="111"/>
                  </a:cubicBezTo>
                  <a:cubicBezTo>
                    <a:pt x="738" y="124"/>
                    <a:pt x="765" y="131"/>
                    <a:pt x="792" y="131"/>
                  </a:cubicBezTo>
                  <a:cubicBezTo>
                    <a:pt x="822" y="131"/>
                    <a:pt x="851" y="122"/>
                    <a:pt x="883" y="104"/>
                  </a:cubicBezTo>
                  <a:cubicBezTo>
                    <a:pt x="920" y="84"/>
                    <a:pt x="954" y="73"/>
                    <a:pt x="988" y="73"/>
                  </a:cubicBezTo>
                  <a:cubicBezTo>
                    <a:pt x="1018" y="73"/>
                    <a:pt x="1048" y="81"/>
                    <a:pt x="1080" y="97"/>
                  </a:cubicBezTo>
                  <a:cubicBezTo>
                    <a:pt x="1128" y="120"/>
                    <a:pt x="1178" y="129"/>
                    <a:pt x="1232" y="129"/>
                  </a:cubicBezTo>
                  <a:cubicBezTo>
                    <a:pt x="1260" y="129"/>
                    <a:pt x="1289" y="126"/>
                    <a:pt x="1320" y="122"/>
                  </a:cubicBezTo>
                  <a:cubicBezTo>
                    <a:pt x="1347" y="118"/>
                    <a:pt x="1382" y="122"/>
                    <a:pt x="1385" y="94"/>
                  </a:cubicBezTo>
                  <a:cubicBezTo>
                    <a:pt x="1402" y="91"/>
                    <a:pt x="1405" y="72"/>
                    <a:pt x="1424" y="72"/>
                  </a:cubicBezTo>
                  <a:cubicBezTo>
                    <a:pt x="1428" y="72"/>
                    <a:pt x="1434" y="74"/>
                    <a:pt x="1440" y="76"/>
                  </a:cubicBezTo>
                  <a:cubicBezTo>
                    <a:pt x="1448" y="104"/>
                    <a:pt x="1507" y="84"/>
                    <a:pt x="1514" y="111"/>
                  </a:cubicBezTo>
                  <a:cubicBezTo>
                    <a:pt x="1516" y="116"/>
                    <a:pt x="1524" y="119"/>
                    <a:pt x="1532" y="119"/>
                  </a:cubicBezTo>
                  <a:cubicBezTo>
                    <a:pt x="1535" y="119"/>
                    <a:pt x="1538" y="119"/>
                    <a:pt x="1541" y="118"/>
                  </a:cubicBezTo>
                  <a:cubicBezTo>
                    <a:pt x="1555" y="111"/>
                    <a:pt x="1549" y="97"/>
                    <a:pt x="1538" y="97"/>
                  </a:cubicBezTo>
                  <a:cubicBezTo>
                    <a:pt x="1503" y="87"/>
                    <a:pt x="1496" y="63"/>
                    <a:pt x="1472" y="52"/>
                  </a:cubicBezTo>
                  <a:cubicBezTo>
                    <a:pt x="1461" y="45"/>
                    <a:pt x="1455" y="39"/>
                    <a:pt x="1461" y="31"/>
                  </a:cubicBezTo>
                  <a:cubicBezTo>
                    <a:pt x="1472" y="28"/>
                    <a:pt x="1486" y="28"/>
                    <a:pt x="1500" y="28"/>
                  </a:cubicBezTo>
                  <a:cubicBezTo>
                    <a:pt x="1501" y="27"/>
                    <a:pt x="1503" y="27"/>
                    <a:pt x="1505" y="27"/>
                  </a:cubicBezTo>
                  <a:cubicBezTo>
                    <a:pt x="1516" y="27"/>
                    <a:pt x="1522" y="35"/>
                    <a:pt x="1531" y="42"/>
                  </a:cubicBezTo>
                  <a:cubicBezTo>
                    <a:pt x="1538" y="44"/>
                    <a:pt x="1545" y="48"/>
                    <a:pt x="1554" y="48"/>
                  </a:cubicBezTo>
                  <a:cubicBezTo>
                    <a:pt x="1557" y="48"/>
                    <a:pt x="1561" y="47"/>
                    <a:pt x="1565" y="45"/>
                  </a:cubicBezTo>
                  <a:cubicBezTo>
                    <a:pt x="1576" y="39"/>
                    <a:pt x="1576" y="28"/>
                    <a:pt x="1569" y="21"/>
                  </a:cubicBezTo>
                  <a:cubicBezTo>
                    <a:pt x="1559" y="4"/>
                    <a:pt x="1534" y="4"/>
                    <a:pt x="1510" y="0"/>
                  </a:cubicBezTo>
                  <a:cubicBezTo>
                    <a:pt x="1508" y="0"/>
                    <a:pt x="1505" y="0"/>
                    <a:pt x="15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3" name="Google Shape;5373;p37"/>
            <p:cNvSpPr/>
            <p:nvPr/>
          </p:nvSpPr>
          <p:spPr>
            <a:xfrm>
              <a:off x="5822350" y="674875"/>
              <a:ext cx="17200" cy="2475"/>
            </a:xfrm>
            <a:custGeom>
              <a:avLst/>
              <a:gdLst/>
              <a:ahLst/>
              <a:cxnLst/>
              <a:rect l="l" t="t" r="r" b="b"/>
              <a:pathLst>
                <a:path w="688" h="99" extrusionOk="0">
                  <a:moveTo>
                    <a:pt x="541" y="0"/>
                  </a:moveTo>
                  <a:cubicBezTo>
                    <a:pt x="519" y="0"/>
                    <a:pt x="495" y="5"/>
                    <a:pt x="469" y="16"/>
                  </a:cubicBezTo>
                  <a:cubicBezTo>
                    <a:pt x="465" y="17"/>
                    <a:pt x="461" y="17"/>
                    <a:pt x="455" y="17"/>
                  </a:cubicBezTo>
                  <a:cubicBezTo>
                    <a:pt x="445" y="17"/>
                    <a:pt x="433" y="16"/>
                    <a:pt x="424" y="16"/>
                  </a:cubicBezTo>
                  <a:cubicBezTo>
                    <a:pt x="416" y="15"/>
                    <a:pt x="408" y="15"/>
                    <a:pt x="400" y="15"/>
                  </a:cubicBezTo>
                  <a:cubicBezTo>
                    <a:pt x="292" y="15"/>
                    <a:pt x="188" y="33"/>
                    <a:pt x="83" y="33"/>
                  </a:cubicBezTo>
                  <a:cubicBezTo>
                    <a:pt x="75" y="33"/>
                    <a:pt x="67" y="33"/>
                    <a:pt x="59" y="33"/>
                  </a:cubicBezTo>
                  <a:cubicBezTo>
                    <a:pt x="38" y="33"/>
                    <a:pt x="0" y="33"/>
                    <a:pt x="0" y="54"/>
                  </a:cubicBezTo>
                  <a:cubicBezTo>
                    <a:pt x="4" y="71"/>
                    <a:pt x="35" y="85"/>
                    <a:pt x="59" y="85"/>
                  </a:cubicBezTo>
                  <a:cubicBezTo>
                    <a:pt x="140" y="85"/>
                    <a:pt x="218" y="99"/>
                    <a:pt x="299" y="99"/>
                  </a:cubicBezTo>
                  <a:cubicBezTo>
                    <a:pt x="333" y="99"/>
                    <a:pt x="368" y="96"/>
                    <a:pt x="403" y="89"/>
                  </a:cubicBezTo>
                  <a:cubicBezTo>
                    <a:pt x="423" y="85"/>
                    <a:pt x="443" y="84"/>
                    <a:pt x="463" y="84"/>
                  </a:cubicBezTo>
                  <a:cubicBezTo>
                    <a:pt x="482" y="84"/>
                    <a:pt x="501" y="85"/>
                    <a:pt x="519" y="85"/>
                  </a:cubicBezTo>
                  <a:cubicBezTo>
                    <a:pt x="550" y="85"/>
                    <a:pt x="580" y="82"/>
                    <a:pt x="604" y="68"/>
                  </a:cubicBezTo>
                  <a:cubicBezTo>
                    <a:pt x="621" y="70"/>
                    <a:pt x="635" y="71"/>
                    <a:pt x="646" y="71"/>
                  </a:cubicBezTo>
                  <a:cubicBezTo>
                    <a:pt x="661" y="71"/>
                    <a:pt x="672" y="69"/>
                    <a:pt x="680" y="61"/>
                  </a:cubicBezTo>
                  <a:cubicBezTo>
                    <a:pt x="687" y="54"/>
                    <a:pt x="680" y="47"/>
                    <a:pt x="670" y="43"/>
                  </a:cubicBezTo>
                  <a:cubicBezTo>
                    <a:pt x="630" y="22"/>
                    <a:pt x="589" y="0"/>
                    <a:pt x="5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4" name="Google Shape;5374;p37"/>
            <p:cNvSpPr/>
            <p:nvPr/>
          </p:nvSpPr>
          <p:spPr>
            <a:xfrm>
              <a:off x="5385025" y="666200"/>
              <a:ext cx="894450" cy="200450"/>
            </a:xfrm>
            <a:custGeom>
              <a:avLst/>
              <a:gdLst/>
              <a:ahLst/>
              <a:cxnLst/>
              <a:rect l="l" t="t" r="r" b="b"/>
              <a:pathLst>
                <a:path w="35778" h="8018" extrusionOk="0">
                  <a:moveTo>
                    <a:pt x="28109" y="85"/>
                  </a:moveTo>
                  <a:cubicBezTo>
                    <a:pt x="28109" y="85"/>
                    <a:pt x="28109" y="89"/>
                    <a:pt x="28114" y="89"/>
                  </a:cubicBezTo>
                  <a:lnTo>
                    <a:pt x="28106" y="89"/>
                  </a:lnTo>
                  <a:lnTo>
                    <a:pt x="28109" y="85"/>
                  </a:lnTo>
                  <a:close/>
                  <a:moveTo>
                    <a:pt x="26625" y="169"/>
                  </a:moveTo>
                  <a:lnTo>
                    <a:pt x="26625" y="172"/>
                  </a:lnTo>
                  <a:cubicBezTo>
                    <a:pt x="26621" y="172"/>
                    <a:pt x="26621" y="172"/>
                    <a:pt x="26621" y="169"/>
                  </a:cubicBezTo>
                  <a:close/>
                  <a:moveTo>
                    <a:pt x="20370" y="238"/>
                  </a:moveTo>
                  <a:lnTo>
                    <a:pt x="20373" y="241"/>
                  </a:lnTo>
                  <a:lnTo>
                    <a:pt x="20370" y="241"/>
                  </a:lnTo>
                  <a:lnTo>
                    <a:pt x="20370" y="238"/>
                  </a:lnTo>
                  <a:close/>
                  <a:moveTo>
                    <a:pt x="21983" y="241"/>
                  </a:moveTo>
                  <a:cubicBezTo>
                    <a:pt x="21986" y="241"/>
                    <a:pt x="21986" y="244"/>
                    <a:pt x="21989" y="244"/>
                  </a:cubicBezTo>
                  <a:lnTo>
                    <a:pt x="21979" y="244"/>
                  </a:lnTo>
                  <a:lnTo>
                    <a:pt x="21983" y="241"/>
                  </a:lnTo>
                  <a:close/>
                  <a:moveTo>
                    <a:pt x="21855" y="214"/>
                  </a:moveTo>
                  <a:cubicBezTo>
                    <a:pt x="21837" y="234"/>
                    <a:pt x="21823" y="252"/>
                    <a:pt x="21827" y="276"/>
                  </a:cubicBezTo>
                  <a:lnTo>
                    <a:pt x="21726" y="276"/>
                  </a:lnTo>
                  <a:cubicBezTo>
                    <a:pt x="21723" y="279"/>
                    <a:pt x="21719" y="279"/>
                    <a:pt x="21716" y="279"/>
                  </a:cubicBezTo>
                  <a:cubicBezTo>
                    <a:pt x="21728" y="264"/>
                    <a:pt x="21724" y="255"/>
                    <a:pt x="21696" y="255"/>
                  </a:cubicBezTo>
                  <a:cubicBezTo>
                    <a:pt x="21692" y="255"/>
                    <a:pt x="21687" y="255"/>
                    <a:pt x="21681" y="255"/>
                  </a:cubicBezTo>
                  <a:cubicBezTo>
                    <a:pt x="21681" y="252"/>
                    <a:pt x="21677" y="252"/>
                    <a:pt x="21674" y="252"/>
                  </a:cubicBezTo>
                  <a:cubicBezTo>
                    <a:pt x="21677" y="249"/>
                    <a:pt x="21681" y="249"/>
                    <a:pt x="21685" y="249"/>
                  </a:cubicBezTo>
                  <a:cubicBezTo>
                    <a:pt x="21685" y="237"/>
                    <a:pt x="21679" y="230"/>
                    <a:pt x="21672" y="226"/>
                  </a:cubicBezTo>
                  <a:lnTo>
                    <a:pt x="21672" y="226"/>
                  </a:lnTo>
                  <a:cubicBezTo>
                    <a:pt x="21677" y="228"/>
                    <a:pt x="21684" y="228"/>
                    <a:pt x="21691" y="228"/>
                  </a:cubicBezTo>
                  <a:cubicBezTo>
                    <a:pt x="21715" y="228"/>
                    <a:pt x="21741" y="231"/>
                    <a:pt x="21766" y="231"/>
                  </a:cubicBezTo>
                  <a:cubicBezTo>
                    <a:pt x="21791" y="231"/>
                    <a:pt x="21816" y="228"/>
                    <a:pt x="21837" y="214"/>
                  </a:cubicBezTo>
                  <a:close/>
                  <a:moveTo>
                    <a:pt x="31507" y="283"/>
                  </a:moveTo>
                  <a:cubicBezTo>
                    <a:pt x="31510" y="283"/>
                    <a:pt x="31513" y="286"/>
                    <a:pt x="31513" y="286"/>
                  </a:cubicBezTo>
                  <a:cubicBezTo>
                    <a:pt x="31510" y="290"/>
                    <a:pt x="31507" y="294"/>
                    <a:pt x="31496" y="294"/>
                  </a:cubicBezTo>
                  <a:cubicBezTo>
                    <a:pt x="31499" y="290"/>
                    <a:pt x="31507" y="286"/>
                    <a:pt x="31507" y="283"/>
                  </a:cubicBezTo>
                  <a:close/>
                  <a:moveTo>
                    <a:pt x="20925" y="238"/>
                  </a:moveTo>
                  <a:cubicBezTo>
                    <a:pt x="20932" y="238"/>
                    <a:pt x="20935" y="241"/>
                    <a:pt x="20932" y="249"/>
                  </a:cubicBezTo>
                  <a:cubicBezTo>
                    <a:pt x="20921" y="265"/>
                    <a:pt x="20921" y="283"/>
                    <a:pt x="20921" y="300"/>
                  </a:cubicBezTo>
                  <a:lnTo>
                    <a:pt x="20921" y="304"/>
                  </a:lnTo>
                  <a:cubicBezTo>
                    <a:pt x="20911" y="311"/>
                    <a:pt x="20900" y="314"/>
                    <a:pt x="20890" y="314"/>
                  </a:cubicBezTo>
                  <a:cubicBezTo>
                    <a:pt x="20880" y="318"/>
                    <a:pt x="20870" y="318"/>
                    <a:pt x="20859" y="321"/>
                  </a:cubicBezTo>
                  <a:cubicBezTo>
                    <a:pt x="20841" y="321"/>
                    <a:pt x="20820" y="321"/>
                    <a:pt x="20803" y="324"/>
                  </a:cubicBezTo>
                  <a:cubicBezTo>
                    <a:pt x="20794" y="324"/>
                    <a:pt x="20785" y="326"/>
                    <a:pt x="20777" y="326"/>
                  </a:cubicBezTo>
                  <a:cubicBezTo>
                    <a:pt x="20773" y="326"/>
                    <a:pt x="20769" y="325"/>
                    <a:pt x="20765" y="324"/>
                  </a:cubicBezTo>
                  <a:cubicBezTo>
                    <a:pt x="20755" y="324"/>
                    <a:pt x="20745" y="324"/>
                    <a:pt x="20734" y="328"/>
                  </a:cubicBezTo>
                  <a:lnTo>
                    <a:pt x="20727" y="328"/>
                  </a:lnTo>
                  <a:cubicBezTo>
                    <a:pt x="20724" y="318"/>
                    <a:pt x="20727" y="307"/>
                    <a:pt x="20716" y="300"/>
                  </a:cubicBezTo>
                  <a:cubicBezTo>
                    <a:pt x="20692" y="279"/>
                    <a:pt x="20703" y="265"/>
                    <a:pt x="20734" y="262"/>
                  </a:cubicBezTo>
                  <a:cubicBezTo>
                    <a:pt x="20750" y="264"/>
                    <a:pt x="20764" y="264"/>
                    <a:pt x="20779" y="264"/>
                  </a:cubicBezTo>
                  <a:cubicBezTo>
                    <a:pt x="20794" y="264"/>
                    <a:pt x="20808" y="264"/>
                    <a:pt x="20824" y="262"/>
                  </a:cubicBezTo>
                  <a:cubicBezTo>
                    <a:pt x="20859" y="262"/>
                    <a:pt x="20886" y="252"/>
                    <a:pt x="20915" y="241"/>
                  </a:cubicBezTo>
                  <a:cubicBezTo>
                    <a:pt x="20918" y="241"/>
                    <a:pt x="20921" y="241"/>
                    <a:pt x="20925" y="238"/>
                  </a:cubicBezTo>
                  <a:close/>
                  <a:moveTo>
                    <a:pt x="23925" y="335"/>
                  </a:moveTo>
                  <a:lnTo>
                    <a:pt x="23925" y="335"/>
                  </a:lnTo>
                  <a:cubicBezTo>
                    <a:pt x="23938" y="338"/>
                    <a:pt x="23952" y="340"/>
                    <a:pt x="23967" y="340"/>
                  </a:cubicBezTo>
                  <a:cubicBezTo>
                    <a:pt x="23974" y="340"/>
                    <a:pt x="23981" y="340"/>
                    <a:pt x="23988" y="339"/>
                  </a:cubicBezTo>
                  <a:lnTo>
                    <a:pt x="23988" y="339"/>
                  </a:lnTo>
                  <a:cubicBezTo>
                    <a:pt x="23985" y="345"/>
                    <a:pt x="23988" y="353"/>
                    <a:pt x="23995" y="356"/>
                  </a:cubicBezTo>
                  <a:cubicBezTo>
                    <a:pt x="23967" y="356"/>
                    <a:pt x="23946" y="345"/>
                    <a:pt x="23925" y="335"/>
                  </a:cubicBezTo>
                  <a:close/>
                  <a:moveTo>
                    <a:pt x="21601" y="356"/>
                  </a:moveTo>
                  <a:cubicBezTo>
                    <a:pt x="21608" y="356"/>
                    <a:pt x="21608" y="359"/>
                    <a:pt x="21605" y="359"/>
                  </a:cubicBezTo>
                  <a:cubicBezTo>
                    <a:pt x="21601" y="359"/>
                    <a:pt x="21594" y="356"/>
                    <a:pt x="21591" y="356"/>
                  </a:cubicBezTo>
                  <a:close/>
                  <a:moveTo>
                    <a:pt x="20287" y="473"/>
                  </a:moveTo>
                  <a:lnTo>
                    <a:pt x="20287" y="473"/>
                  </a:lnTo>
                  <a:cubicBezTo>
                    <a:pt x="20290" y="478"/>
                    <a:pt x="20290" y="484"/>
                    <a:pt x="20293" y="488"/>
                  </a:cubicBezTo>
                  <a:cubicBezTo>
                    <a:pt x="20287" y="481"/>
                    <a:pt x="20283" y="478"/>
                    <a:pt x="20287" y="473"/>
                  </a:cubicBezTo>
                  <a:close/>
                  <a:moveTo>
                    <a:pt x="30531" y="376"/>
                  </a:moveTo>
                  <a:cubicBezTo>
                    <a:pt x="30550" y="376"/>
                    <a:pt x="30563" y="381"/>
                    <a:pt x="30566" y="398"/>
                  </a:cubicBezTo>
                  <a:cubicBezTo>
                    <a:pt x="30532" y="401"/>
                    <a:pt x="30507" y="408"/>
                    <a:pt x="30507" y="436"/>
                  </a:cubicBezTo>
                  <a:cubicBezTo>
                    <a:pt x="30507" y="450"/>
                    <a:pt x="30497" y="458"/>
                    <a:pt x="30478" y="458"/>
                  </a:cubicBezTo>
                  <a:cubicBezTo>
                    <a:pt x="30474" y="458"/>
                    <a:pt x="30470" y="457"/>
                    <a:pt x="30466" y="457"/>
                  </a:cubicBezTo>
                  <a:cubicBezTo>
                    <a:pt x="30452" y="457"/>
                    <a:pt x="30436" y="458"/>
                    <a:pt x="30421" y="458"/>
                  </a:cubicBezTo>
                  <a:cubicBezTo>
                    <a:pt x="30414" y="458"/>
                    <a:pt x="30406" y="458"/>
                    <a:pt x="30399" y="457"/>
                  </a:cubicBezTo>
                  <a:cubicBezTo>
                    <a:pt x="30391" y="457"/>
                    <a:pt x="30383" y="457"/>
                    <a:pt x="30375" y="457"/>
                  </a:cubicBezTo>
                  <a:cubicBezTo>
                    <a:pt x="30356" y="457"/>
                    <a:pt x="30342" y="454"/>
                    <a:pt x="30344" y="432"/>
                  </a:cubicBezTo>
                  <a:cubicBezTo>
                    <a:pt x="30348" y="415"/>
                    <a:pt x="30320" y="411"/>
                    <a:pt x="30295" y="411"/>
                  </a:cubicBezTo>
                  <a:cubicBezTo>
                    <a:pt x="30268" y="411"/>
                    <a:pt x="30244" y="418"/>
                    <a:pt x="30216" y="422"/>
                  </a:cubicBezTo>
                  <a:cubicBezTo>
                    <a:pt x="30195" y="425"/>
                    <a:pt x="30178" y="428"/>
                    <a:pt x="30174" y="446"/>
                  </a:cubicBezTo>
                  <a:cubicBezTo>
                    <a:pt x="30170" y="463"/>
                    <a:pt x="30195" y="463"/>
                    <a:pt x="30212" y="470"/>
                  </a:cubicBezTo>
                  <a:cubicBezTo>
                    <a:pt x="30191" y="478"/>
                    <a:pt x="30164" y="478"/>
                    <a:pt x="30146" y="488"/>
                  </a:cubicBezTo>
                  <a:cubicBezTo>
                    <a:pt x="30143" y="488"/>
                    <a:pt x="30139" y="488"/>
                    <a:pt x="30139" y="484"/>
                  </a:cubicBezTo>
                  <a:cubicBezTo>
                    <a:pt x="30136" y="478"/>
                    <a:pt x="30115" y="478"/>
                    <a:pt x="30104" y="470"/>
                  </a:cubicBezTo>
                  <a:cubicBezTo>
                    <a:pt x="30080" y="460"/>
                    <a:pt x="30077" y="432"/>
                    <a:pt x="30101" y="428"/>
                  </a:cubicBezTo>
                  <a:cubicBezTo>
                    <a:pt x="30146" y="425"/>
                    <a:pt x="30181" y="401"/>
                    <a:pt x="30226" y="401"/>
                  </a:cubicBezTo>
                  <a:cubicBezTo>
                    <a:pt x="30323" y="401"/>
                    <a:pt x="30420" y="390"/>
                    <a:pt x="30514" y="377"/>
                  </a:cubicBezTo>
                  <a:cubicBezTo>
                    <a:pt x="30520" y="376"/>
                    <a:pt x="30526" y="376"/>
                    <a:pt x="30531" y="376"/>
                  </a:cubicBezTo>
                  <a:close/>
                  <a:moveTo>
                    <a:pt x="23501" y="267"/>
                  </a:moveTo>
                  <a:cubicBezTo>
                    <a:pt x="23541" y="267"/>
                    <a:pt x="23577" y="278"/>
                    <a:pt x="23603" y="300"/>
                  </a:cubicBezTo>
                  <a:cubicBezTo>
                    <a:pt x="23606" y="307"/>
                    <a:pt x="23613" y="311"/>
                    <a:pt x="23617" y="314"/>
                  </a:cubicBezTo>
                  <a:cubicBezTo>
                    <a:pt x="23617" y="324"/>
                    <a:pt x="23627" y="335"/>
                    <a:pt x="23648" y="335"/>
                  </a:cubicBezTo>
                  <a:cubicBezTo>
                    <a:pt x="23654" y="336"/>
                    <a:pt x="23660" y="337"/>
                    <a:pt x="23666" y="337"/>
                  </a:cubicBezTo>
                  <a:cubicBezTo>
                    <a:pt x="23694" y="337"/>
                    <a:pt x="23720" y="325"/>
                    <a:pt x="23731" y="311"/>
                  </a:cubicBezTo>
                  <a:cubicBezTo>
                    <a:pt x="23743" y="295"/>
                    <a:pt x="23758" y="290"/>
                    <a:pt x="23773" y="290"/>
                  </a:cubicBezTo>
                  <a:cubicBezTo>
                    <a:pt x="23788" y="290"/>
                    <a:pt x="23803" y="295"/>
                    <a:pt x="23815" y="300"/>
                  </a:cubicBezTo>
                  <a:cubicBezTo>
                    <a:pt x="23829" y="307"/>
                    <a:pt x="23842" y="307"/>
                    <a:pt x="23856" y="311"/>
                  </a:cubicBezTo>
                  <a:cubicBezTo>
                    <a:pt x="23863" y="314"/>
                    <a:pt x="23874" y="314"/>
                    <a:pt x="23884" y="314"/>
                  </a:cubicBezTo>
                  <a:cubicBezTo>
                    <a:pt x="23891" y="314"/>
                    <a:pt x="23898" y="318"/>
                    <a:pt x="23905" y="318"/>
                  </a:cubicBezTo>
                  <a:cubicBezTo>
                    <a:pt x="23909" y="318"/>
                    <a:pt x="23912" y="318"/>
                    <a:pt x="23915" y="321"/>
                  </a:cubicBezTo>
                  <a:lnTo>
                    <a:pt x="23915" y="328"/>
                  </a:lnTo>
                  <a:cubicBezTo>
                    <a:pt x="23877" y="335"/>
                    <a:pt x="23842" y="342"/>
                    <a:pt x="23805" y="345"/>
                  </a:cubicBezTo>
                  <a:cubicBezTo>
                    <a:pt x="23784" y="349"/>
                    <a:pt x="23773" y="359"/>
                    <a:pt x="23773" y="369"/>
                  </a:cubicBezTo>
                  <a:cubicBezTo>
                    <a:pt x="23773" y="379"/>
                    <a:pt x="23783" y="381"/>
                    <a:pt x="23793" y="381"/>
                  </a:cubicBezTo>
                  <a:cubicBezTo>
                    <a:pt x="23798" y="381"/>
                    <a:pt x="23803" y="380"/>
                    <a:pt x="23808" y="380"/>
                  </a:cubicBezTo>
                  <a:cubicBezTo>
                    <a:pt x="23808" y="374"/>
                    <a:pt x="23805" y="366"/>
                    <a:pt x="23818" y="363"/>
                  </a:cubicBezTo>
                  <a:lnTo>
                    <a:pt x="23818" y="363"/>
                  </a:lnTo>
                  <a:cubicBezTo>
                    <a:pt x="23815" y="369"/>
                    <a:pt x="23808" y="374"/>
                    <a:pt x="23808" y="380"/>
                  </a:cubicBezTo>
                  <a:cubicBezTo>
                    <a:pt x="23835" y="390"/>
                    <a:pt x="23860" y="401"/>
                    <a:pt x="23891" y="401"/>
                  </a:cubicBezTo>
                  <a:cubicBezTo>
                    <a:pt x="23901" y="401"/>
                    <a:pt x="23909" y="401"/>
                    <a:pt x="23895" y="411"/>
                  </a:cubicBezTo>
                  <a:cubicBezTo>
                    <a:pt x="23861" y="430"/>
                    <a:pt x="23826" y="439"/>
                    <a:pt x="23787" y="439"/>
                  </a:cubicBezTo>
                  <a:cubicBezTo>
                    <a:pt x="23762" y="439"/>
                    <a:pt x="23736" y="435"/>
                    <a:pt x="23707" y="428"/>
                  </a:cubicBezTo>
                  <a:cubicBezTo>
                    <a:pt x="23680" y="421"/>
                    <a:pt x="23650" y="416"/>
                    <a:pt x="23619" y="416"/>
                  </a:cubicBezTo>
                  <a:cubicBezTo>
                    <a:pt x="23580" y="416"/>
                    <a:pt x="23541" y="423"/>
                    <a:pt x="23506" y="439"/>
                  </a:cubicBezTo>
                  <a:cubicBezTo>
                    <a:pt x="23495" y="445"/>
                    <a:pt x="23483" y="448"/>
                    <a:pt x="23472" y="448"/>
                  </a:cubicBezTo>
                  <a:cubicBezTo>
                    <a:pt x="23459" y="448"/>
                    <a:pt x="23446" y="445"/>
                    <a:pt x="23433" y="439"/>
                  </a:cubicBezTo>
                  <a:cubicBezTo>
                    <a:pt x="23412" y="428"/>
                    <a:pt x="23389" y="423"/>
                    <a:pt x="23366" y="423"/>
                  </a:cubicBezTo>
                  <a:cubicBezTo>
                    <a:pt x="23345" y="423"/>
                    <a:pt x="23323" y="428"/>
                    <a:pt x="23301" y="436"/>
                  </a:cubicBezTo>
                  <a:cubicBezTo>
                    <a:pt x="23287" y="442"/>
                    <a:pt x="23273" y="445"/>
                    <a:pt x="23258" y="445"/>
                  </a:cubicBezTo>
                  <a:cubicBezTo>
                    <a:pt x="23248" y="445"/>
                    <a:pt x="23237" y="443"/>
                    <a:pt x="23225" y="439"/>
                  </a:cubicBezTo>
                  <a:cubicBezTo>
                    <a:pt x="23204" y="434"/>
                    <a:pt x="23184" y="430"/>
                    <a:pt x="23162" y="430"/>
                  </a:cubicBezTo>
                  <a:cubicBezTo>
                    <a:pt x="23155" y="430"/>
                    <a:pt x="23147" y="431"/>
                    <a:pt x="23139" y="432"/>
                  </a:cubicBezTo>
                  <a:cubicBezTo>
                    <a:pt x="23128" y="435"/>
                    <a:pt x="23118" y="436"/>
                    <a:pt x="23109" y="436"/>
                  </a:cubicBezTo>
                  <a:cubicBezTo>
                    <a:pt x="23093" y="436"/>
                    <a:pt x="23077" y="432"/>
                    <a:pt x="23062" y="425"/>
                  </a:cubicBezTo>
                  <a:cubicBezTo>
                    <a:pt x="23031" y="411"/>
                    <a:pt x="23000" y="400"/>
                    <a:pt x="22967" y="400"/>
                  </a:cubicBezTo>
                  <a:cubicBezTo>
                    <a:pt x="22952" y="400"/>
                    <a:pt x="22936" y="402"/>
                    <a:pt x="22920" y="408"/>
                  </a:cubicBezTo>
                  <a:cubicBezTo>
                    <a:pt x="22916" y="409"/>
                    <a:pt x="22913" y="409"/>
                    <a:pt x="22910" y="409"/>
                  </a:cubicBezTo>
                  <a:cubicBezTo>
                    <a:pt x="22904" y="409"/>
                    <a:pt x="22899" y="408"/>
                    <a:pt x="22892" y="408"/>
                  </a:cubicBezTo>
                  <a:cubicBezTo>
                    <a:pt x="22860" y="398"/>
                    <a:pt x="22840" y="392"/>
                    <a:pt x="22826" y="392"/>
                  </a:cubicBezTo>
                  <a:cubicBezTo>
                    <a:pt x="22806" y="392"/>
                    <a:pt x="22799" y="405"/>
                    <a:pt x="22785" y="436"/>
                  </a:cubicBezTo>
                  <a:cubicBezTo>
                    <a:pt x="22777" y="436"/>
                    <a:pt x="22774" y="439"/>
                    <a:pt x="22767" y="439"/>
                  </a:cubicBezTo>
                  <a:cubicBezTo>
                    <a:pt x="22764" y="436"/>
                    <a:pt x="22764" y="425"/>
                    <a:pt x="22767" y="418"/>
                  </a:cubicBezTo>
                  <a:cubicBezTo>
                    <a:pt x="22767" y="408"/>
                    <a:pt x="22777" y="390"/>
                    <a:pt x="22756" y="383"/>
                  </a:cubicBezTo>
                  <a:cubicBezTo>
                    <a:pt x="22754" y="383"/>
                    <a:pt x="22752" y="383"/>
                    <a:pt x="22750" y="383"/>
                  </a:cubicBezTo>
                  <a:cubicBezTo>
                    <a:pt x="22724" y="383"/>
                    <a:pt x="22711" y="402"/>
                    <a:pt x="22708" y="415"/>
                  </a:cubicBezTo>
                  <a:cubicBezTo>
                    <a:pt x="22705" y="428"/>
                    <a:pt x="22697" y="439"/>
                    <a:pt x="22691" y="443"/>
                  </a:cubicBezTo>
                  <a:cubicBezTo>
                    <a:pt x="22681" y="443"/>
                    <a:pt x="22673" y="439"/>
                    <a:pt x="22663" y="436"/>
                  </a:cubicBezTo>
                  <a:cubicBezTo>
                    <a:pt x="22656" y="432"/>
                    <a:pt x="22652" y="425"/>
                    <a:pt x="22646" y="418"/>
                  </a:cubicBezTo>
                  <a:cubicBezTo>
                    <a:pt x="22637" y="410"/>
                    <a:pt x="22624" y="403"/>
                    <a:pt x="22606" y="403"/>
                  </a:cubicBezTo>
                  <a:cubicBezTo>
                    <a:pt x="22602" y="403"/>
                    <a:pt x="22598" y="404"/>
                    <a:pt x="22593" y="404"/>
                  </a:cubicBezTo>
                  <a:cubicBezTo>
                    <a:pt x="22576" y="408"/>
                    <a:pt x="22572" y="415"/>
                    <a:pt x="22572" y="425"/>
                  </a:cubicBezTo>
                  <a:cubicBezTo>
                    <a:pt x="22569" y="436"/>
                    <a:pt x="22566" y="443"/>
                    <a:pt x="22562" y="449"/>
                  </a:cubicBezTo>
                  <a:cubicBezTo>
                    <a:pt x="22558" y="452"/>
                    <a:pt x="22553" y="454"/>
                    <a:pt x="22547" y="454"/>
                  </a:cubicBezTo>
                  <a:cubicBezTo>
                    <a:pt x="22544" y="454"/>
                    <a:pt x="22541" y="454"/>
                    <a:pt x="22538" y="453"/>
                  </a:cubicBezTo>
                  <a:cubicBezTo>
                    <a:pt x="22527" y="449"/>
                    <a:pt x="22517" y="446"/>
                    <a:pt x="22510" y="446"/>
                  </a:cubicBezTo>
                  <a:cubicBezTo>
                    <a:pt x="22507" y="443"/>
                    <a:pt x="22503" y="443"/>
                    <a:pt x="22503" y="443"/>
                  </a:cubicBezTo>
                  <a:cubicBezTo>
                    <a:pt x="22489" y="433"/>
                    <a:pt x="22479" y="428"/>
                    <a:pt x="22472" y="428"/>
                  </a:cubicBezTo>
                  <a:cubicBezTo>
                    <a:pt x="22463" y="428"/>
                    <a:pt x="22458" y="435"/>
                    <a:pt x="22455" y="449"/>
                  </a:cubicBezTo>
                  <a:cubicBezTo>
                    <a:pt x="22452" y="453"/>
                    <a:pt x="22447" y="457"/>
                    <a:pt x="22447" y="460"/>
                  </a:cubicBezTo>
                  <a:cubicBezTo>
                    <a:pt x="22437" y="467"/>
                    <a:pt x="22427" y="473"/>
                    <a:pt x="22417" y="481"/>
                  </a:cubicBezTo>
                  <a:cubicBezTo>
                    <a:pt x="22402" y="485"/>
                    <a:pt x="22387" y="486"/>
                    <a:pt x="22371" y="486"/>
                  </a:cubicBezTo>
                  <a:cubicBezTo>
                    <a:pt x="22360" y="486"/>
                    <a:pt x="22348" y="486"/>
                    <a:pt x="22337" y="484"/>
                  </a:cubicBezTo>
                  <a:cubicBezTo>
                    <a:pt x="22281" y="470"/>
                    <a:pt x="22229" y="453"/>
                    <a:pt x="22177" y="432"/>
                  </a:cubicBezTo>
                  <a:cubicBezTo>
                    <a:pt x="22173" y="428"/>
                    <a:pt x="22170" y="428"/>
                    <a:pt x="22167" y="428"/>
                  </a:cubicBezTo>
                  <a:cubicBezTo>
                    <a:pt x="22156" y="418"/>
                    <a:pt x="22139" y="418"/>
                    <a:pt x="22122" y="415"/>
                  </a:cubicBezTo>
                  <a:lnTo>
                    <a:pt x="22080" y="415"/>
                  </a:lnTo>
                  <a:cubicBezTo>
                    <a:pt x="22071" y="414"/>
                    <a:pt x="22061" y="413"/>
                    <a:pt x="22051" y="413"/>
                  </a:cubicBezTo>
                  <a:cubicBezTo>
                    <a:pt x="22031" y="413"/>
                    <a:pt x="22011" y="415"/>
                    <a:pt x="21989" y="415"/>
                  </a:cubicBezTo>
                  <a:lnTo>
                    <a:pt x="21910" y="415"/>
                  </a:lnTo>
                  <a:cubicBezTo>
                    <a:pt x="21875" y="415"/>
                    <a:pt x="21840" y="415"/>
                    <a:pt x="21806" y="404"/>
                  </a:cubicBezTo>
                  <a:cubicBezTo>
                    <a:pt x="21795" y="415"/>
                    <a:pt x="21778" y="411"/>
                    <a:pt x="21765" y="415"/>
                  </a:cubicBezTo>
                  <a:lnTo>
                    <a:pt x="21754" y="415"/>
                  </a:lnTo>
                  <a:cubicBezTo>
                    <a:pt x="21706" y="432"/>
                    <a:pt x="21706" y="457"/>
                    <a:pt x="21730" y="491"/>
                  </a:cubicBezTo>
                  <a:cubicBezTo>
                    <a:pt x="21694" y="486"/>
                    <a:pt x="21659" y="486"/>
                    <a:pt x="21625" y="486"/>
                  </a:cubicBezTo>
                  <a:cubicBezTo>
                    <a:pt x="21618" y="486"/>
                    <a:pt x="21610" y="486"/>
                    <a:pt x="21602" y="486"/>
                  </a:cubicBezTo>
                  <a:cubicBezTo>
                    <a:pt x="21548" y="486"/>
                    <a:pt x="21496" y="485"/>
                    <a:pt x="21445" y="467"/>
                  </a:cubicBezTo>
                  <a:cubicBezTo>
                    <a:pt x="21419" y="460"/>
                    <a:pt x="21389" y="458"/>
                    <a:pt x="21360" y="458"/>
                  </a:cubicBezTo>
                  <a:cubicBezTo>
                    <a:pt x="21343" y="458"/>
                    <a:pt x="21326" y="459"/>
                    <a:pt x="21310" y="460"/>
                  </a:cubicBezTo>
                  <a:cubicBezTo>
                    <a:pt x="21264" y="468"/>
                    <a:pt x="21219" y="472"/>
                    <a:pt x="21174" y="472"/>
                  </a:cubicBezTo>
                  <a:cubicBezTo>
                    <a:pt x="21113" y="472"/>
                    <a:pt x="21051" y="464"/>
                    <a:pt x="20987" y="446"/>
                  </a:cubicBezTo>
                  <a:lnTo>
                    <a:pt x="20987" y="446"/>
                  </a:lnTo>
                  <a:cubicBezTo>
                    <a:pt x="21004" y="448"/>
                    <a:pt x="21021" y="449"/>
                    <a:pt x="21037" y="449"/>
                  </a:cubicBezTo>
                  <a:cubicBezTo>
                    <a:pt x="21052" y="449"/>
                    <a:pt x="21067" y="448"/>
                    <a:pt x="21081" y="443"/>
                  </a:cubicBezTo>
                  <a:cubicBezTo>
                    <a:pt x="21091" y="439"/>
                    <a:pt x="21099" y="432"/>
                    <a:pt x="21112" y="432"/>
                  </a:cubicBezTo>
                  <a:cubicBezTo>
                    <a:pt x="21125" y="432"/>
                    <a:pt x="21136" y="433"/>
                    <a:pt x="21148" y="433"/>
                  </a:cubicBezTo>
                  <a:cubicBezTo>
                    <a:pt x="21159" y="433"/>
                    <a:pt x="21170" y="432"/>
                    <a:pt x="21182" y="428"/>
                  </a:cubicBezTo>
                  <a:cubicBezTo>
                    <a:pt x="21195" y="422"/>
                    <a:pt x="21219" y="418"/>
                    <a:pt x="21219" y="408"/>
                  </a:cubicBezTo>
                  <a:cubicBezTo>
                    <a:pt x="21217" y="398"/>
                    <a:pt x="21210" y="396"/>
                    <a:pt x="21200" y="396"/>
                  </a:cubicBezTo>
                  <a:cubicBezTo>
                    <a:pt x="21192" y="396"/>
                    <a:pt x="21182" y="398"/>
                    <a:pt x="21174" y="398"/>
                  </a:cubicBezTo>
                  <a:lnTo>
                    <a:pt x="21126" y="398"/>
                  </a:lnTo>
                  <a:cubicBezTo>
                    <a:pt x="21123" y="398"/>
                    <a:pt x="21123" y="398"/>
                    <a:pt x="21119" y="394"/>
                  </a:cubicBezTo>
                  <a:cubicBezTo>
                    <a:pt x="21112" y="394"/>
                    <a:pt x="21105" y="390"/>
                    <a:pt x="21102" y="390"/>
                  </a:cubicBezTo>
                  <a:cubicBezTo>
                    <a:pt x="21074" y="377"/>
                    <a:pt x="21032" y="380"/>
                    <a:pt x="21022" y="353"/>
                  </a:cubicBezTo>
                  <a:cubicBezTo>
                    <a:pt x="21046" y="350"/>
                    <a:pt x="21070" y="346"/>
                    <a:pt x="21094" y="346"/>
                  </a:cubicBezTo>
                  <a:cubicBezTo>
                    <a:pt x="21105" y="346"/>
                    <a:pt x="21115" y="346"/>
                    <a:pt x="21126" y="349"/>
                  </a:cubicBezTo>
                  <a:cubicBezTo>
                    <a:pt x="21171" y="357"/>
                    <a:pt x="21213" y="368"/>
                    <a:pt x="21259" y="368"/>
                  </a:cubicBezTo>
                  <a:cubicBezTo>
                    <a:pt x="21270" y="368"/>
                    <a:pt x="21281" y="367"/>
                    <a:pt x="21293" y="366"/>
                  </a:cubicBezTo>
                  <a:lnTo>
                    <a:pt x="21293" y="363"/>
                  </a:lnTo>
                  <a:cubicBezTo>
                    <a:pt x="21294" y="364"/>
                    <a:pt x="21297" y="365"/>
                    <a:pt x="21300" y="365"/>
                  </a:cubicBezTo>
                  <a:cubicBezTo>
                    <a:pt x="21303" y="365"/>
                    <a:pt x="21306" y="364"/>
                    <a:pt x="21310" y="363"/>
                  </a:cubicBezTo>
                  <a:cubicBezTo>
                    <a:pt x="21376" y="363"/>
                    <a:pt x="21438" y="349"/>
                    <a:pt x="21501" y="349"/>
                  </a:cubicBezTo>
                  <a:lnTo>
                    <a:pt x="21501" y="353"/>
                  </a:lnTo>
                  <a:cubicBezTo>
                    <a:pt x="21519" y="385"/>
                    <a:pt x="21538" y="400"/>
                    <a:pt x="21568" y="400"/>
                  </a:cubicBezTo>
                  <a:cubicBezTo>
                    <a:pt x="21582" y="400"/>
                    <a:pt x="21599" y="397"/>
                    <a:pt x="21619" y="390"/>
                  </a:cubicBezTo>
                  <a:lnTo>
                    <a:pt x="21640" y="390"/>
                  </a:lnTo>
                  <a:cubicBezTo>
                    <a:pt x="21661" y="405"/>
                    <a:pt x="21684" y="409"/>
                    <a:pt x="21709" y="409"/>
                  </a:cubicBezTo>
                  <a:cubicBezTo>
                    <a:pt x="21737" y="409"/>
                    <a:pt x="21767" y="404"/>
                    <a:pt x="21795" y="404"/>
                  </a:cubicBezTo>
                  <a:cubicBezTo>
                    <a:pt x="21799" y="404"/>
                    <a:pt x="21803" y="404"/>
                    <a:pt x="21806" y="404"/>
                  </a:cubicBezTo>
                  <a:cubicBezTo>
                    <a:pt x="21810" y="401"/>
                    <a:pt x="21816" y="394"/>
                    <a:pt x="21820" y="390"/>
                  </a:cubicBezTo>
                  <a:cubicBezTo>
                    <a:pt x="21809" y="368"/>
                    <a:pt x="21793" y="362"/>
                    <a:pt x="21772" y="362"/>
                  </a:cubicBezTo>
                  <a:cubicBezTo>
                    <a:pt x="21757" y="362"/>
                    <a:pt x="21741" y="365"/>
                    <a:pt x="21723" y="369"/>
                  </a:cubicBezTo>
                  <a:cubicBezTo>
                    <a:pt x="21709" y="369"/>
                    <a:pt x="21691" y="374"/>
                    <a:pt x="21677" y="374"/>
                  </a:cubicBezTo>
                  <a:cubicBezTo>
                    <a:pt x="21707" y="358"/>
                    <a:pt x="21736" y="349"/>
                    <a:pt x="21767" y="349"/>
                  </a:cubicBezTo>
                  <a:cubicBezTo>
                    <a:pt x="21787" y="349"/>
                    <a:pt x="21808" y="353"/>
                    <a:pt x="21830" y="363"/>
                  </a:cubicBezTo>
                  <a:cubicBezTo>
                    <a:pt x="21830" y="327"/>
                    <a:pt x="21860" y="320"/>
                    <a:pt x="21899" y="320"/>
                  </a:cubicBezTo>
                  <a:cubicBezTo>
                    <a:pt x="21909" y="320"/>
                    <a:pt x="21920" y="320"/>
                    <a:pt x="21931" y="321"/>
                  </a:cubicBezTo>
                  <a:cubicBezTo>
                    <a:pt x="21945" y="321"/>
                    <a:pt x="21959" y="321"/>
                    <a:pt x="21965" y="311"/>
                  </a:cubicBezTo>
                  <a:cubicBezTo>
                    <a:pt x="21972" y="307"/>
                    <a:pt x="21979" y="305"/>
                    <a:pt x="21988" y="305"/>
                  </a:cubicBezTo>
                  <a:cubicBezTo>
                    <a:pt x="21994" y="305"/>
                    <a:pt x="22000" y="306"/>
                    <a:pt x="22007" y="307"/>
                  </a:cubicBezTo>
                  <a:cubicBezTo>
                    <a:pt x="21997" y="328"/>
                    <a:pt x="22035" y="328"/>
                    <a:pt x="22049" y="339"/>
                  </a:cubicBezTo>
                  <a:cubicBezTo>
                    <a:pt x="22036" y="355"/>
                    <a:pt x="22017" y="374"/>
                    <a:pt x="22061" y="374"/>
                  </a:cubicBezTo>
                  <a:cubicBezTo>
                    <a:pt x="22065" y="374"/>
                    <a:pt x="22069" y="374"/>
                    <a:pt x="22073" y="374"/>
                  </a:cubicBezTo>
                  <a:cubicBezTo>
                    <a:pt x="22103" y="363"/>
                    <a:pt x="22132" y="359"/>
                    <a:pt x="22161" y="359"/>
                  </a:cubicBezTo>
                  <a:cubicBezTo>
                    <a:pt x="22179" y="359"/>
                    <a:pt x="22197" y="360"/>
                    <a:pt x="22215" y="363"/>
                  </a:cubicBezTo>
                  <a:cubicBezTo>
                    <a:pt x="22226" y="366"/>
                    <a:pt x="22233" y="369"/>
                    <a:pt x="22243" y="369"/>
                  </a:cubicBezTo>
                  <a:cubicBezTo>
                    <a:pt x="22247" y="369"/>
                    <a:pt x="22247" y="374"/>
                    <a:pt x="22250" y="374"/>
                  </a:cubicBezTo>
                  <a:cubicBezTo>
                    <a:pt x="22256" y="375"/>
                    <a:pt x="22262" y="376"/>
                    <a:pt x="22269" y="376"/>
                  </a:cubicBezTo>
                  <a:cubicBezTo>
                    <a:pt x="22291" y="376"/>
                    <a:pt x="22315" y="368"/>
                    <a:pt x="22333" y="363"/>
                  </a:cubicBezTo>
                  <a:cubicBezTo>
                    <a:pt x="22340" y="363"/>
                    <a:pt x="22343" y="359"/>
                    <a:pt x="22351" y="359"/>
                  </a:cubicBezTo>
                  <a:cubicBezTo>
                    <a:pt x="22361" y="356"/>
                    <a:pt x="22372" y="356"/>
                    <a:pt x="22385" y="356"/>
                  </a:cubicBezTo>
                  <a:lnTo>
                    <a:pt x="22392" y="356"/>
                  </a:lnTo>
                  <a:cubicBezTo>
                    <a:pt x="22406" y="361"/>
                    <a:pt x="22419" y="363"/>
                    <a:pt x="22431" y="363"/>
                  </a:cubicBezTo>
                  <a:cubicBezTo>
                    <a:pt x="22449" y="363"/>
                    <a:pt x="22465" y="359"/>
                    <a:pt x="22479" y="353"/>
                  </a:cubicBezTo>
                  <a:lnTo>
                    <a:pt x="22493" y="353"/>
                  </a:lnTo>
                  <a:cubicBezTo>
                    <a:pt x="22514" y="366"/>
                    <a:pt x="22535" y="369"/>
                    <a:pt x="22566" y="369"/>
                  </a:cubicBezTo>
                  <a:cubicBezTo>
                    <a:pt x="22580" y="370"/>
                    <a:pt x="22594" y="370"/>
                    <a:pt x="22608" y="370"/>
                  </a:cubicBezTo>
                  <a:cubicBezTo>
                    <a:pt x="22693" y="370"/>
                    <a:pt x="22773" y="357"/>
                    <a:pt x="22830" y="304"/>
                  </a:cubicBezTo>
                  <a:cubicBezTo>
                    <a:pt x="22843" y="342"/>
                    <a:pt x="22885" y="353"/>
                    <a:pt x="22923" y="363"/>
                  </a:cubicBezTo>
                  <a:cubicBezTo>
                    <a:pt x="22930" y="364"/>
                    <a:pt x="22939" y="364"/>
                    <a:pt x="22948" y="364"/>
                  </a:cubicBezTo>
                  <a:cubicBezTo>
                    <a:pt x="22989" y="364"/>
                    <a:pt x="23038" y="353"/>
                    <a:pt x="23041" y="342"/>
                  </a:cubicBezTo>
                  <a:cubicBezTo>
                    <a:pt x="23044" y="314"/>
                    <a:pt x="23009" y="300"/>
                    <a:pt x="22975" y="290"/>
                  </a:cubicBezTo>
                  <a:cubicBezTo>
                    <a:pt x="22969" y="287"/>
                    <a:pt x="22966" y="286"/>
                    <a:pt x="22965" y="286"/>
                  </a:cubicBezTo>
                  <a:lnTo>
                    <a:pt x="22965" y="286"/>
                  </a:lnTo>
                  <a:cubicBezTo>
                    <a:pt x="23006" y="288"/>
                    <a:pt x="23046" y="291"/>
                    <a:pt x="23087" y="291"/>
                  </a:cubicBezTo>
                  <a:cubicBezTo>
                    <a:pt x="23118" y="291"/>
                    <a:pt x="23148" y="289"/>
                    <a:pt x="23180" y="286"/>
                  </a:cubicBezTo>
                  <a:cubicBezTo>
                    <a:pt x="23197" y="283"/>
                    <a:pt x="23215" y="280"/>
                    <a:pt x="23232" y="280"/>
                  </a:cubicBezTo>
                  <a:cubicBezTo>
                    <a:pt x="23250" y="280"/>
                    <a:pt x="23268" y="283"/>
                    <a:pt x="23284" y="290"/>
                  </a:cubicBezTo>
                  <a:cubicBezTo>
                    <a:pt x="23304" y="298"/>
                    <a:pt x="23322" y="301"/>
                    <a:pt x="23340" y="301"/>
                  </a:cubicBezTo>
                  <a:cubicBezTo>
                    <a:pt x="23362" y="301"/>
                    <a:pt x="23384" y="296"/>
                    <a:pt x="23409" y="286"/>
                  </a:cubicBezTo>
                  <a:cubicBezTo>
                    <a:pt x="23440" y="273"/>
                    <a:pt x="23471" y="267"/>
                    <a:pt x="23501" y="267"/>
                  </a:cubicBezTo>
                  <a:close/>
                  <a:moveTo>
                    <a:pt x="16843" y="539"/>
                  </a:moveTo>
                  <a:cubicBezTo>
                    <a:pt x="16861" y="539"/>
                    <a:pt x="16879" y="540"/>
                    <a:pt x="16897" y="543"/>
                  </a:cubicBezTo>
                  <a:cubicBezTo>
                    <a:pt x="16894" y="547"/>
                    <a:pt x="16890" y="547"/>
                    <a:pt x="16890" y="547"/>
                  </a:cubicBezTo>
                  <a:cubicBezTo>
                    <a:pt x="16877" y="550"/>
                    <a:pt x="16865" y="552"/>
                    <a:pt x="16853" y="552"/>
                  </a:cubicBezTo>
                  <a:cubicBezTo>
                    <a:pt x="16841" y="552"/>
                    <a:pt x="16829" y="550"/>
                    <a:pt x="16817" y="547"/>
                  </a:cubicBezTo>
                  <a:cubicBezTo>
                    <a:pt x="16806" y="543"/>
                    <a:pt x="16793" y="543"/>
                    <a:pt x="16782" y="540"/>
                  </a:cubicBezTo>
                  <a:cubicBezTo>
                    <a:pt x="16802" y="540"/>
                    <a:pt x="16822" y="539"/>
                    <a:pt x="16843" y="539"/>
                  </a:cubicBezTo>
                  <a:close/>
                  <a:moveTo>
                    <a:pt x="32343" y="553"/>
                  </a:moveTo>
                  <a:cubicBezTo>
                    <a:pt x="32339" y="553"/>
                    <a:pt x="32339" y="553"/>
                    <a:pt x="32339" y="557"/>
                  </a:cubicBezTo>
                  <a:lnTo>
                    <a:pt x="32339" y="553"/>
                  </a:lnTo>
                  <a:close/>
                  <a:moveTo>
                    <a:pt x="29852" y="403"/>
                  </a:moveTo>
                  <a:cubicBezTo>
                    <a:pt x="29890" y="403"/>
                    <a:pt x="29929" y="409"/>
                    <a:pt x="29966" y="415"/>
                  </a:cubicBezTo>
                  <a:cubicBezTo>
                    <a:pt x="29994" y="422"/>
                    <a:pt x="30000" y="436"/>
                    <a:pt x="29997" y="453"/>
                  </a:cubicBezTo>
                  <a:cubicBezTo>
                    <a:pt x="29997" y="467"/>
                    <a:pt x="29987" y="478"/>
                    <a:pt x="29962" y="478"/>
                  </a:cubicBezTo>
                  <a:cubicBezTo>
                    <a:pt x="29951" y="477"/>
                    <a:pt x="29941" y="477"/>
                    <a:pt x="29930" y="477"/>
                  </a:cubicBezTo>
                  <a:cubicBezTo>
                    <a:pt x="29841" y="477"/>
                    <a:pt x="29755" y="499"/>
                    <a:pt x="29666" y="499"/>
                  </a:cubicBezTo>
                  <a:cubicBezTo>
                    <a:pt x="29656" y="499"/>
                    <a:pt x="29646" y="499"/>
                    <a:pt x="29637" y="498"/>
                  </a:cubicBezTo>
                  <a:cubicBezTo>
                    <a:pt x="29612" y="498"/>
                    <a:pt x="29592" y="498"/>
                    <a:pt x="29571" y="505"/>
                  </a:cubicBezTo>
                  <a:lnTo>
                    <a:pt x="29567" y="508"/>
                  </a:lnTo>
                  <a:cubicBezTo>
                    <a:pt x="29553" y="508"/>
                    <a:pt x="29536" y="508"/>
                    <a:pt x="29522" y="512"/>
                  </a:cubicBezTo>
                  <a:lnTo>
                    <a:pt x="29432" y="512"/>
                  </a:lnTo>
                  <a:cubicBezTo>
                    <a:pt x="29411" y="512"/>
                    <a:pt x="29393" y="505"/>
                    <a:pt x="29379" y="491"/>
                  </a:cubicBezTo>
                  <a:cubicBezTo>
                    <a:pt x="29383" y="481"/>
                    <a:pt x="29397" y="473"/>
                    <a:pt x="29383" y="463"/>
                  </a:cubicBezTo>
                  <a:cubicBezTo>
                    <a:pt x="29376" y="459"/>
                    <a:pt x="29369" y="458"/>
                    <a:pt x="29362" y="458"/>
                  </a:cubicBezTo>
                  <a:cubicBezTo>
                    <a:pt x="29350" y="458"/>
                    <a:pt x="29339" y="463"/>
                    <a:pt x="29328" y="467"/>
                  </a:cubicBezTo>
                  <a:lnTo>
                    <a:pt x="29254" y="467"/>
                  </a:lnTo>
                  <a:cubicBezTo>
                    <a:pt x="29250" y="467"/>
                    <a:pt x="29245" y="466"/>
                    <a:pt x="29240" y="466"/>
                  </a:cubicBezTo>
                  <a:cubicBezTo>
                    <a:pt x="29230" y="466"/>
                    <a:pt x="29220" y="468"/>
                    <a:pt x="29220" y="478"/>
                  </a:cubicBezTo>
                  <a:cubicBezTo>
                    <a:pt x="29224" y="491"/>
                    <a:pt x="29241" y="491"/>
                    <a:pt x="29258" y="491"/>
                  </a:cubicBezTo>
                  <a:cubicBezTo>
                    <a:pt x="29263" y="491"/>
                    <a:pt x="29267" y="492"/>
                    <a:pt x="29271" y="492"/>
                  </a:cubicBezTo>
                  <a:cubicBezTo>
                    <a:pt x="29279" y="492"/>
                    <a:pt x="29287" y="491"/>
                    <a:pt x="29295" y="491"/>
                  </a:cubicBezTo>
                  <a:cubicBezTo>
                    <a:pt x="29308" y="491"/>
                    <a:pt x="29320" y="493"/>
                    <a:pt x="29331" y="502"/>
                  </a:cubicBezTo>
                  <a:cubicBezTo>
                    <a:pt x="29317" y="508"/>
                    <a:pt x="29300" y="508"/>
                    <a:pt x="29286" y="512"/>
                  </a:cubicBezTo>
                  <a:cubicBezTo>
                    <a:pt x="29283" y="512"/>
                    <a:pt x="29279" y="512"/>
                    <a:pt x="29279" y="515"/>
                  </a:cubicBezTo>
                  <a:cubicBezTo>
                    <a:pt x="29224" y="519"/>
                    <a:pt x="29168" y="530"/>
                    <a:pt x="29112" y="530"/>
                  </a:cubicBezTo>
                  <a:cubicBezTo>
                    <a:pt x="29106" y="530"/>
                    <a:pt x="29099" y="530"/>
                    <a:pt x="29092" y="529"/>
                  </a:cubicBezTo>
                  <a:cubicBezTo>
                    <a:pt x="29062" y="528"/>
                    <a:pt x="29031" y="527"/>
                    <a:pt x="29002" y="527"/>
                  </a:cubicBezTo>
                  <a:cubicBezTo>
                    <a:pt x="28936" y="527"/>
                    <a:pt x="28872" y="532"/>
                    <a:pt x="28811" y="553"/>
                  </a:cubicBezTo>
                  <a:cubicBezTo>
                    <a:pt x="28804" y="557"/>
                    <a:pt x="28796" y="558"/>
                    <a:pt x="28787" y="558"/>
                  </a:cubicBezTo>
                  <a:cubicBezTo>
                    <a:pt x="28778" y="558"/>
                    <a:pt x="28768" y="557"/>
                    <a:pt x="28759" y="557"/>
                  </a:cubicBezTo>
                  <a:cubicBezTo>
                    <a:pt x="28745" y="553"/>
                    <a:pt x="28727" y="553"/>
                    <a:pt x="28710" y="550"/>
                  </a:cubicBezTo>
                  <a:cubicBezTo>
                    <a:pt x="28686" y="543"/>
                    <a:pt x="28658" y="540"/>
                    <a:pt x="28630" y="540"/>
                  </a:cubicBezTo>
                  <a:cubicBezTo>
                    <a:pt x="28609" y="540"/>
                    <a:pt x="28585" y="540"/>
                    <a:pt x="28561" y="543"/>
                  </a:cubicBezTo>
                  <a:cubicBezTo>
                    <a:pt x="28557" y="547"/>
                    <a:pt x="28551" y="547"/>
                    <a:pt x="28543" y="550"/>
                  </a:cubicBezTo>
                  <a:cubicBezTo>
                    <a:pt x="28533" y="553"/>
                    <a:pt x="28522" y="557"/>
                    <a:pt x="28512" y="557"/>
                  </a:cubicBezTo>
                  <a:cubicBezTo>
                    <a:pt x="28502" y="561"/>
                    <a:pt x="28488" y="561"/>
                    <a:pt x="28474" y="561"/>
                  </a:cubicBezTo>
                  <a:cubicBezTo>
                    <a:pt x="28477" y="553"/>
                    <a:pt x="28481" y="550"/>
                    <a:pt x="28484" y="543"/>
                  </a:cubicBezTo>
                  <a:lnTo>
                    <a:pt x="28488" y="543"/>
                  </a:lnTo>
                  <a:cubicBezTo>
                    <a:pt x="28554" y="512"/>
                    <a:pt x="28634" y="512"/>
                    <a:pt x="28713" y="502"/>
                  </a:cubicBezTo>
                  <a:lnTo>
                    <a:pt x="28713" y="502"/>
                  </a:lnTo>
                  <a:cubicBezTo>
                    <a:pt x="28705" y="503"/>
                    <a:pt x="28698" y="503"/>
                    <a:pt x="28690" y="503"/>
                  </a:cubicBezTo>
                  <a:cubicBezTo>
                    <a:pt x="28644" y="503"/>
                    <a:pt x="28600" y="490"/>
                    <a:pt x="28557" y="490"/>
                  </a:cubicBezTo>
                  <a:cubicBezTo>
                    <a:pt x="28550" y="490"/>
                    <a:pt x="28543" y="490"/>
                    <a:pt x="28537" y="491"/>
                  </a:cubicBezTo>
                  <a:cubicBezTo>
                    <a:pt x="28522" y="492"/>
                    <a:pt x="28509" y="492"/>
                    <a:pt x="28495" y="492"/>
                  </a:cubicBezTo>
                  <a:cubicBezTo>
                    <a:pt x="28462" y="492"/>
                    <a:pt x="28429" y="490"/>
                    <a:pt x="28398" y="488"/>
                  </a:cubicBezTo>
                  <a:cubicBezTo>
                    <a:pt x="28388" y="484"/>
                    <a:pt x="28373" y="481"/>
                    <a:pt x="28356" y="481"/>
                  </a:cubicBezTo>
                  <a:lnTo>
                    <a:pt x="28287" y="481"/>
                  </a:lnTo>
                  <a:cubicBezTo>
                    <a:pt x="28293" y="460"/>
                    <a:pt x="28335" y="470"/>
                    <a:pt x="28353" y="457"/>
                  </a:cubicBezTo>
                  <a:cubicBezTo>
                    <a:pt x="28377" y="467"/>
                    <a:pt x="28408" y="467"/>
                    <a:pt x="28439" y="470"/>
                  </a:cubicBezTo>
                  <a:cubicBezTo>
                    <a:pt x="28547" y="470"/>
                    <a:pt x="28647" y="457"/>
                    <a:pt x="28751" y="439"/>
                  </a:cubicBezTo>
                  <a:cubicBezTo>
                    <a:pt x="28824" y="426"/>
                    <a:pt x="28900" y="419"/>
                    <a:pt x="28974" y="419"/>
                  </a:cubicBezTo>
                  <a:cubicBezTo>
                    <a:pt x="29000" y="419"/>
                    <a:pt x="29025" y="420"/>
                    <a:pt x="29050" y="422"/>
                  </a:cubicBezTo>
                  <a:cubicBezTo>
                    <a:pt x="29068" y="423"/>
                    <a:pt x="29086" y="424"/>
                    <a:pt x="29102" y="424"/>
                  </a:cubicBezTo>
                  <a:cubicBezTo>
                    <a:pt x="29163" y="424"/>
                    <a:pt x="29215" y="415"/>
                    <a:pt x="29272" y="404"/>
                  </a:cubicBezTo>
                  <a:lnTo>
                    <a:pt x="29279" y="404"/>
                  </a:lnTo>
                  <a:cubicBezTo>
                    <a:pt x="29282" y="423"/>
                    <a:pt x="29287" y="430"/>
                    <a:pt x="29309" y="430"/>
                  </a:cubicBezTo>
                  <a:cubicBezTo>
                    <a:pt x="29315" y="430"/>
                    <a:pt x="29322" y="429"/>
                    <a:pt x="29331" y="428"/>
                  </a:cubicBezTo>
                  <a:cubicBezTo>
                    <a:pt x="29379" y="422"/>
                    <a:pt x="29425" y="422"/>
                    <a:pt x="29473" y="418"/>
                  </a:cubicBezTo>
                  <a:cubicBezTo>
                    <a:pt x="29592" y="408"/>
                    <a:pt x="29709" y="418"/>
                    <a:pt x="29827" y="404"/>
                  </a:cubicBezTo>
                  <a:cubicBezTo>
                    <a:pt x="29835" y="404"/>
                    <a:pt x="29844" y="403"/>
                    <a:pt x="29852" y="403"/>
                  </a:cubicBezTo>
                  <a:close/>
                  <a:moveTo>
                    <a:pt x="15686" y="488"/>
                  </a:moveTo>
                  <a:cubicBezTo>
                    <a:pt x="15697" y="498"/>
                    <a:pt x="15709" y="503"/>
                    <a:pt x="15722" y="503"/>
                  </a:cubicBezTo>
                  <a:cubicBezTo>
                    <a:pt x="15726" y="503"/>
                    <a:pt x="15731" y="503"/>
                    <a:pt x="15735" y="502"/>
                  </a:cubicBezTo>
                  <a:lnTo>
                    <a:pt x="15735" y="502"/>
                  </a:lnTo>
                  <a:cubicBezTo>
                    <a:pt x="15731" y="512"/>
                    <a:pt x="15745" y="523"/>
                    <a:pt x="15762" y="529"/>
                  </a:cubicBezTo>
                  <a:cubicBezTo>
                    <a:pt x="15804" y="547"/>
                    <a:pt x="15811" y="568"/>
                    <a:pt x="15780" y="578"/>
                  </a:cubicBezTo>
                  <a:lnTo>
                    <a:pt x="15780" y="574"/>
                  </a:lnTo>
                  <a:lnTo>
                    <a:pt x="15773" y="574"/>
                  </a:lnTo>
                  <a:cubicBezTo>
                    <a:pt x="15738" y="563"/>
                    <a:pt x="15710" y="534"/>
                    <a:pt x="15674" y="534"/>
                  </a:cubicBezTo>
                  <a:cubicBezTo>
                    <a:pt x="15655" y="534"/>
                    <a:pt x="15635" y="542"/>
                    <a:pt x="15610" y="564"/>
                  </a:cubicBezTo>
                  <a:lnTo>
                    <a:pt x="15603" y="564"/>
                  </a:lnTo>
                  <a:cubicBezTo>
                    <a:pt x="15599" y="541"/>
                    <a:pt x="15589" y="527"/>
                    <a:pt x="15569" y="519"/>
                  </a:cubicBezTo>
                  <a:lnTo>
                    <a:pt x="15569" y="519"/>
                  </a:lnTo>
                  <a:cubicBezTo>
                    <a:pt x="15574" y="520"/>
                    <a:pt x="15578" y="520"/>
                    <a:pt x="15582" y="520"/>
                  </a:cubicBezTo>
                  <a:cubicBezTo>
                    <a:pt x="15607" y="520"/>
                    <a:pt x="15626" y="513"/>
                    <a:pt x="15637" y="502"/>
                  </a:cubicBezTo>
                  <a:cubicBezTo>
                    <a:pt x="15655" y="498"/>
                    <a:pt x="15669" y="494"/>
                    <a:pt x="15686" y="488"/>
                  </a:cubicBezTo>
                  <a:close/>
                  <a:moveTo>
                    <a:pt x="11810" y="543"/>
                  </a:moveTo>
                  <a:cubicBezTo>
                    <a:pt x="11828" y="557"/>
                    <a:pt x="11831" y="571"/>
                    <a:pt x="11821" y="582"/>
                  </a:cubicBezTo>
                  <a:lnTo>
                    <a:pt x="11821" y="585"/>
                  </a:lnTo>
                  <a:lnTo>
                    <a:pt x="11818" y="585"/>
                  </a:lnTo>
                  <a:cubicBezTo>
                    <a:pt x="11821" y="585"/>
                    <a:pt x="11821" y="582"/>
                    <a:pt x="11821" y="582"/>
                  </a:cubicBezTo>
                  <a:cubicBezTo>
                    <a:pt x="11831" y="571"/>
                    <a:pt x="11818" y="557"/>
                    <a:pt x="11810" y="543"/>
                  </a:cubicBezTo>
                  <a:close/>
                  <a:moveTo>
                    <a:pt x="14503" y="574"/>
                  </a:moveTo>
                  <a:cubicBezTo>
                    <a:pt x="14516" y="582"/>
                    <a:pt x="14534" y="592"/>
                    <a:pt x="14545" y="598"/>
                  </a:cubicBezTo>
                  <a:cubicBezTo>
                    <a:pt x="14541" y="602"/>
                    <a:pt x="14537" y="602"/>
                    <a:pt x="14534" y="602"/>
                  </a:cubicBezTo>
                  <a:cubicBezTo>
                    <a:pt x="14510" y="602"/>
                    <a:pt x="14506" y="585"/>
                    <a:pt x="14503" y="574"/>
                  </a:cubicBezTo>
                  <a:close/>
                  <a:moveTo>
                    <a:pt x="12501" y="651"/>
                  </a:moveTo>
                  <a:cubicBezTo>
                    <a:pt x="12491" y="654"/>
                    <a:pt x="12487" y="654"/>
                    <a:pt x="12481" y="657"/>
                  </a:cubicBezTo>
                  <a:cubicBezTo>
                    <a:pt x="12484" y="654"/>
                    <a:pt x="12491" y="651"/>
                    <a:pt x="12501" y="651"/>
                  </a:cubicBezTo>
                  <a:close/>
                  <a:moveTo>
                    <a:pt x="11048" y="657"/>
                  </a:moveTo>
                  <a:cubicBezTo>
                    <a:pt x="11058" y="661"/>
                    <a:pt x="11058" y="665"/>
                    <a:pt x="11051" y="672"/>
                  </a:cubicBezTo>
                  <a:cubicBezTo>
                    <a:pt x="11048" y="668"/>
                    <a:pt x="11048" y="661"/>
                    <a:pt x="11048" y="657"/>
                  </a:cubicBezTo>
                  <a:close/>
                  <a:moveTo>
                    <a:pt x="10541" y="717"/>
                  </a:moveTo>
                  <a:lnTo>
                    <a:pt x="10541" y="720"/>
                  </a:lnTo>
                  <a:cubicBezTo>
                    <a:pt x="10537" y="720"/>
                    <a:pt x="10537" y="717"/>
                    <a:pt x="10534" y="717"/>
                  </a:cubicBezTo>
                  <a:close/>
                  <a:moveTo>
                    <a:pt x="9018" y="741"/>
                  </a:moveTo>
                  <a:cubicBezTo>
                    <a:pt x="9014" y="755"/>
                    <a:pt x="8979" y="769"/>
                    <a:pt x="9021" y="779"/>
                  </a:cubicBezTo>
                  <a:cubicBezTo>
                    <a:pt x="9023" y="781"/>
                    <a:pt x="9026" y="781"/>
                    <a:pt x="9028" y="781"/>
                  </a:cubicBezTo>
                  <a:cubicBezTo>
                    <a:pt x="9031" y="781"/>
                    <a:pt x="9033" y="781"/>
                    <a:pt x="9035" y="782"/>
                  </a:cubicBezTo>
                  <a:lnTo>
                    <a:pt x="9004" y="782"/>
                  </a:lnTo>
                  <a:lnTo>
                    <a:pt x="9000" y="786"/>
                  </a:lnTo>
                  <a:lnTo>
                    <a:pt x="8851" y="786"/>
                  </a:lnTo>
                  <a:cubicBezTo>
                    <a:pt x="8830" y="772"/>
                    <a:pt x="8872" y="776"/>
                    <a:pt x="8872" y="765"/>
                  </a:cubicBezTo>
                  <a:lnTo>
                    <a:pt x="8872" y="762"/>
                  </a:lnTo>
                  <a:cubicBezTo>
                    <a:pt x="8875" y="762"/>
                    <a:pt x="8878" y="762"/>
                    <a:pt x="8881" y="762"/>
                  </a:cubicBezTo>
                  <a:cubicBezTo>
                    <a:pt x="8898" y="762"/>
                    <a:pt x="8904" y="754"/>
                    <a:pt x="8907" y="748"/>
                  </a:cubicBezTo>
                  <a:cubicBezTo>
                    <a:pt x="8917" y="756"/>
                    <a:pt x="8927" y="759"/>
                    <a:pt x="8940" y="759"/>
                  </a:cubicBezTo>
                  <a:cubicBezTo>
                    <a:pt x="8948" y="759"/>
                    <a:pt x="8958" y="758"/>
                    <a:pt x="8969" y="755"/>
                  </a:cubicBezTo>
                  <a:cubicBezTo>
                    <a:pt x="8972" y="755"/>
                    <a:pt x="8974" y="755"/>
                    <a:pt x="8975" y="755"/>
                  </a:cubicBezTo>
                  <a:cubicBezTo>
                    <a:pt x="8992" y="755"/>
                    <a:pt x="8999" y="744"/>
                    <a:pt x="9018" y="741"/>
                  </a:cubicBezTo>
                  <a:close/>
                  <a:moveTo>
                    <a:pt x="10237" y="796"/>
                  </a:moveTo>
                  <a:cubicBezTo>
                    <a:pt x="10240" y="796"/>
                    <a:pt x="10243" y="796"/>
                    <a:pt x="10246" y="796"/>
                  </a:cubicBezTo>
                  <a:cubicBezTo>
                    <a:pt x="10239" y="800"/>
                    <a:pt x="10232" y="800"/>
                    <a:pt x="10232" y="803"/>
                  </a:cubicBezTo>
                  <a:cubicBezTo>
                    <a:pt x="10228" y="803"/>
                    <a:pt x="10225" y="806"/>
                    <a:pt x="10222" y="806"/>
                  </a:cubicBezTo>
                  <a:cubicBezTo>
                    <a:pt x="10222" y="801"/>
                    <a:pt x="10226" y="796"/>
                    <a:pt x="10237" y="796"/>
                  </a:cubicBezTo>
                  <a:close/>
                  <a:moveTo>
                    <a:pt x="4508" y="862"/>
                  </a:moveTo>
                  <a:cubicBezTo>
                    <a:pt x="4509" y="862"/>
                    <a:pt x="4510" y="862"/>
                    <a:pt x="4511" y="862"/>
                  </a:cubicBezTo>
                  <a:lnTo>
                    <a:pt x="4505" y="862"/>
                  </a:lnTo>
                  <a:cubicBezTo>
                    <a:pt x="4506" y="862"/>
                    <a:pt x="4507" y="862"/>
                    <a:pt x="4508" y="862"/>
                  </a:cubicBezTo>
                  <a:close/>
                  <a:moveTo>
                    <a:pt x="4503" y="863"/>
                  </a:moveTo>
                  <a:cubicBezTo>
                    <a:pt x="4502" y="864"/>
                    <a:pt x="4501" y="865"/>
                    <a:pt x="4501" y="865"/>
                  </a:cubicBezTo>
                  <a:cubicBezTo>
                    <a:pt x="4501" y="865"/>
                    <a:pt x="4502" y="864"/>
                    <a:pt x="4503" y="863"/>
                  </a:cubicBezTo>
                  <a:close/>
                  <a:moveTo>
                    <a:pt x="10402" y="869"/>
                  </a:moveTo>
                  <a:lnTo>
                    <a:pt x="10402" y="873"/>
                  </a:lnTo>
                  <a:lnTo>
                    <a:pt x="10399" y="873"/>
                  </a:lnTo>
                  <a:cubicBezTo>
                    <a:pt x="10399" y="869"/>
                    <a:pt x="10402" y="869"/>
                    <a:pt x="10402" y="869"/>
                  </a:cubicBezTo>
                  <a:close/>
                  <a:moveTo>
                    <a:pt x="10468" y="869"/>
                  </a:moveTo>
                  <a:lnTo>
                    <a:pt x="10468" y="869"/>
                  </a:lnTo>
                  <a:cubicBezTo>
                    <a:pt x="10471" y="873"/>
                    <a:pt x="10471" y="873"/>
                    <a:pt x="10475" y="873"/>
                  </a:cubicBezTo>
                  <a:lnTo>
                    <a:pt x="10471" y="873"/>
                  </a:lnTo>
                  <a:cubicBezTo>
                    <a:pt x="10471" y="873"/>
                    <a:pt x="10468" y="873"/>
                    <a:pt x="10468" y="869"/>
                  </a:cubicBezTo>
                  <a:close/>
                  <a:moveTo>
                    <a:pt x="8942" y="876"/>
                  </a:moveTo>
                  <a:cubicBezTo>
                    <a:pt x="8942" y="880"/>
                    <a:pt x="8938" y="880"/>
                    <a:pt x="8938" y="880"/>
                  </a:cubicBezTo>
                  <a:lnTo>
                    <a:pt x="8938" y="876"/>
                  </a:lnTo>
                  <a:close/>
                  <a:moveTo>
                    <a:pt x="4848" y="859"/>
                  </a:moveTo>
                  <a:cubicBezTo>
                    <a:pt x="4854" y="876"/>
                    <a:pt x="4854" y="890"/>
                    <a:pt x="4813" y="890"/>
                  </a:cubicBezTo>
                  <a:cubicBezTo>
                    <a:pt x="4830" y="880"/>
                    <a:pt x="4830" y="866"/>
                    <a:pt x="4848" y="859"/>
                  </a:cubicBezTo>
                  <a:close/>
                  <a:moveTo>
                    <a:pt x="7821" y="824"/>
                  </a:moveTo>
                  <a:cubicBezTo>
                    <a:pt x="7836" y="831"/>
                    <a:pt x="7851" y="832"/>
                    <a:pt x="7867" y="832"/>
                  </a:cubicBezTo>
                  <a:cubicBezTo>
                    <a:pt x="7876" y="832"/>
                    <a:pt x="7886" y="831"/>
                    <a:pt x="7897" y="831"/>
                  </a:cubicBezTo>
                  <a:cubicBezTo>
                    <a:pt x="7908" y="835"/>
                    <a:pt x="7918" y="838"/>
                    <a:pt x="7929" y="841"/>
                  </a:cubicBezTo>
                  <a:lnTo>
                    <a:pt x="7943" y="841"/>
                  </a:lnTo>
                  <a:cubicBezTo>
                    <a:pt x="7939" y="841"/>
                    <a:pt x="7939" y="845"/>
                    <a:pt x="7939" y="848"/>
                  </a:cubicBezTo>
                  <a:lnTo>
                    <a:pt x="7943" y="848"/>
                  </a:lnTo>
                  <a:cubicBezTo>
                    <a:pt x="7939" y="848"/>
                    <a:pt x="7935" y="852"/>
                    <a:pt x="7932" y="856"/>
                  </a:cubicBezTo>
                  <a:cubicBezTo>
                    <a:pt x="7929" y="855"/>
                    <a:pt x="7926" y="855"/>
                    <a:pt x="7924" y="855"/>
                  </a:cubicBezTo>
                  <a:cubicBezTo>
                    <a:pt x="7886" y="855"/>
                    <a:pt x="7882" y="877"/>
                    <a:pt x="7866" y="886"/>
                  </a:cubicBezTo>
                  <a:cubicBezTo>
                    <a:pt x="7865" y="886"/>
                    <a:pt x="7865" y="886"/>
                    <a:pt x="7864" y="886"/>
                  </a:cubicBezTo>
                  <a:cubicBezTo>
                    <a:pt x="7848" y="886"/>
                    <a:pt x="7834" y="908"/>
                    <a:pt x="7821" y="908"/>
                  </a:cubicBezTo>
                  <a:cubicBezTo>
                    <a:pt x="7814" y="908"/>
                    <a:pt x="7807" y="902"/>
                    <a:pt x="7800" y="886"/>
                  </a:cubicBezTo>
                  <a:cubicBezTo>
                    <a:pt x="7800" y="883"/>
                    <a:pt x="7800" y="880"/>
                    <a:pt x="7797" y="876"/>
                  </a:cubicBezTo>
                  <a:cubicBezTo>
                    <a:pt x="7821" y="859"/>
                    <a:pt x="7807" y="838"/>
                    <a:pt x="7821" y="824"/>
                  </a:cubicBezTo>
                  <a:close/>
                  <a:moveTo>
                    <a:pt x="8536" y="960"/>
                  </a:moveTo>
                  <a:cubicBezTo>
                    <a:pt x="8536" y="963"/>
                    <a:pt x="8532" y="963"/>
                    <a:pt x="8521" y="966"/>
                  </a:cubicBezTo>
                  <a:cubicBezTo>
                    <a:pt x="8529" y="963"/>
                    <a:pt x="8532" y="960"/>
                    <a:pt x="8536" y="960"/>
                  </a:cubicBezTo>
                  <a:close/>
                  <a:moveTo>
                    <a:pt x="5819" y="1001"/>
                  </a:moveTo>
                  <a:cubicBezTo>
                    <a:pt x="5836" y="1001"/>
                    <a:pt x="5857" y="1005"/>
                    <a:pt x="5874" y="1008"/>
                  </a:cubicBezTo>
                  <a:cubicBezTo>
                    <a:pt x="5854" y="1008"/>
                    <a:pt x="5836" y="1005"/>
                    <a:pt x="5819" y="1001"/>
                  </a:cubicBezTo>
                  <a:close/>
                  <a:moveTo>
                    <a:pt x="4513" y="863"/>
                  </a:moveTo>
                  <a:cubicBezTo>
                    <a:pt x="4540" y="874"/>
                    <a:pt x="4564" y="883"/>
                    <a:pt x="4591" y="894"/>
                  </a:cubicBezTo>
                  <a:cubicBezTo>
                    <a:pt x="4574" y="931"/>
                    <a:pt x="4580" y="939"/>
                    <a:pt x="4636" y="939"/>
                  </a:cubicBezTo>
                  <a:lnTo>
                    <a:pt x="4640" y="942"/>
                  </a:lnTo>
                  <a:cubicBezTo>
                    <a:pt x="4657" y="944"/>
                    <a:pt x="4674" y="944"/>
                    <a:pt x="4692" y="944"/>
                  </a:cubicBezTo>
                  <a:cubicBezTo>
                    <a:pt x="4709" y="944"/>
                    <a:pt x="4726" y="944"/>
                    <a:pt x="4744" y="946"/>
                  </a:cubicBezTo>
                  <a:cubicBezTo>
                    <a:pt x="4750" y="946"/>
                    <a:pt x="4758" y="949"/>
                    <a:pt x="4768" y="949"/>
                  </a:cubicBezTo>
                  <a:cubicBezTo>
                    <a:pt x="4774" y="952"/>
                    <a:pt x="4782" y="952"/>
                    <a:pt x="4789" y="952"/>
                  </a:cubicBezTo>
                  <a:cubicBezTo>
                    <a:pt x="4806" y="966"/>
                    <a:pt x="4806" y="977"/>
                    <a:pt x="4754" y="981"/>
                  </a:cubicBezTo>
                  <a:cubicBezTo>
                    <a:pt x="4712" y="984"/>
                    <a:pt x="4695" y="998"/>
                    <a:pt x="4685" y="1015"/>
                  </a:cubicBezTo>
                  <a:cubicBezTo>
                    <a:pt x="4681" y="1015"/>
                    <a:pt x="4678" y="1015"/>
                    <a:pt x="4675" y="1019"/>
                  </a:cubicBezTo>
                  <a:cubicBezTo>
                    <a:pt x="4675" y="1015"/>
                    <a:pt x="4675" y="1015"/>
                    <a:pt x="4670" y="1015"/>
                  </a:cubicBezTo>
                  <a:cubicBezTo>
                    <a:pt x="4615" y="1015"/>
                    <a:pt x="4587" y="975"/>
                    <a:pt x="4531" y="975"/>
                  </a:cubicBezTo>
                  <a:cubicBezTo>
                    <a:pt x="4517" y="975"/>
                    <a:pt x="4501" y="977"/>
                    <a:pt x="4483" y="984"/>
                  </a:cubicBezTo>
                  <a:cubicBezTo>
                    <a:pt x="4504" y="966"/>
                    <a:pt x="4518" y="956"/>
                    <a:pt x="4476" y="946"/>
                  </a:cubicBezTo>
                  <a:lnTo>
                    <a:pt x="4473" y="946"/>
                  </a:lnTo>
                  <a:cubicBezTo>
                    <a:pt x="4466" y="939"/>
                    <a:pt x="4462" y="928"/>
                    <a:pt x="4480" y="928"/>
                  </a:cubicBezTo>
                  <a:cubicBezTo>
                    <a:pt x="4484" y="928"/>
                    <a:pt x="4488" y="928"/>
                    <a:pt x="4492" y="928"/>
                  </a:cubicBezTo>
                  <a:cubicBezTo>
                    <a:pt x="4530" y="928"/>
                    <a:pt x="4521" y="913"/>
                    <a:pt x="4521" y="901"/>
                  </a:cubicBezTo>
                  <a:lnTo>
                    <a:pt x="4525" y="901"/>
                  </a:lnTo>
                  <a:cubicBezTo>
                    <a:pt x="4529" y="897"/>
                    <a:pt x="4529" y="894"/>
                    <a:pt x="4525" y="890"/>
                  </a:cubicBezTo>
                  <a:cubicBezTo>
                    <a:pt x="4538" y="880"/>
                    <a:pt x="4529" y="870"/>
                    <a:pt x="4513" y="863"/>
                  </a:cubicBezTo>
                  <a:close/>
                  <a:moveTo>
                    <a:pt x="6246" y="1015"/>
                  </a:moveTo>
                  <a:lnTo>
                    <a:pt x="6246" y="1019"/>
                  </a:lnTo>
                  <a:cubicBezTo>
                    <a:pt x="6246" y="1015"/>
                    <a:pt x="6246" y="1015"/>
                    <a:pt x="6242" y="1015"/>
                  </a:cubicBezTo>
                  <a:close/>
                  <a:moveTo>
                    <a:pt x="7016" y="1026"/>
                  </a:moveTo>
                  <a:cubicBezTo>
                    <a:pt x="7017" y="1026"/>
                    <a:pt x="7018" y="1027"/>
                    <a:pt x="7019" y="1029"/>
                  </a:cubicBezTo>
                  <a:lnTo>
                    <a:pt x="7016" y="1029"/>
                  </a:lnTo>
                  <a:cubicBezTo>
                    <a:pt x="7016" y="1027"/>
                    <a:pt x="7016" y="1026"/>
                    <a:pt x="7016" y="1026"/>
                  </a:cubicBezTo>
                  <a:close/>
                  <a:moveTo>
                    <a:pt x="5455" y="1081"/>
                  </a:moveTo>
                  <a:cubicBezTo>
                    <a:pt x="5461" y="1085"/>
                    <a:pt x="5466" y="1085"/>
                    <a:pt x="5469" y="1088"/>
                  </a:cubicBezTo>
                  <a:cubicBezTo>
                    <a:pt x="5461" y="1085"/>
                    <a:pt x="5458" y="1085"/>
                    <a:pt x="5455" y="1081"/>
                  </a:cubicBezTo>
                  <a:close/>
                  <a:moveTo>
                    <a:pt x="7106" y="727"/>
                  </a:moveTo>
                  <a:cubicBezTo>
                    <a:pt x="7110" y="731"/>
                    <a:pt x="7117" y="731"/>
                    <a:pt x="7127" y="731"/>
                  </a:cubicBezTo>
                  <a:cubicBezTo>
                    <a:pt x="7176" y="744"/>
                    <a:pt x="7235" y="741"/>
                    <a:pt x="7280" y="758"/>
                  </a:cubicBezTo>
                  <a:lnTo>
                    <a:pt x="7287" y="758"/>
                  </a:lnTo>
                  <a:cubicBezTo>
                    <a:pt x="7256" y="769"/>
                    <a:pt x="7235" y="779"/>
                    <a:pt x="7277" y="796"/>
                  </a:cubicBezTo>
                  <a:cubicBezTo>
                    <a:pt x="7280" y="796"/>
                    <a:pt x="7283" y="793"/>
                    <a:pt x="7283" y="793"/>
                  </a:cubicBezTo>
                  <a:cubicBezTo>
                    <a:pt x="7277" y="806"/>
                    <a:pt x="7311" y="811"/>
                    <a:pt x="7307" y="824"/>
                  </a:cubicBezTo>
                  <a:cubicBezTo>
                    <a:pt x="7304" y="831"/>
                    <a:pt x="7290" y="841"/>
                    <a:pt x="7314" y="845"/>
                  </a:cubicBezTo>
                  <a:cubicBezTo>
                    <a:pt x="7317" y="845"/>
                    <a:pt x="7320" y="846"/>
                    <a:pt x="7323" y="846"/>
                  </a:cubicBezTo>
                  <a:cubicBezTo>
                    <a:pt x="7335" y="846"/>
                    <a:pt x="7344" y="840"/>
                    <a:pt x="7352" y="835"/>
                  </a:cubicBezTo>
                  <a:cubicBezTo>
                    <a:pt x="7367" y="824"/>
                    <a:pt x="7381" y="814"/>
                    <a:pt x="7397" y="803"/>
                  </a:cubicBezTo>
                  <a:cubicBezTo>
                    <a:pt x="7401" y="800"/>
                    <a:pt x="7408" y="796"/>
                    <a:pt x="7415" y="790"/>
                  </a:cubicBezTo>
                  <a:lnTo>
                    <a:pt x="7418" y="793"/>
                  </a:lnTo>
                  <a:cubicBezTo>
                    <a:pt x="7454" y="814"/>
                    <a:pt x="7497" y="819"/>
                    <a:pt x="7541" y="819"/>
                  </a:cubicBezTo>
                  <a:cubicBezTo>
                    <a:pt x="7561" y="819"/>
                    <a:pt x="7582" y="818"/>
                    <a:pt x="7602" y="817"/>
                  </a:cubicBezTo>
                  <a:cubicBezTo>
                    <a:pt x="7605" y="814"/>
                    <a:pt x="7605" y="811"/>
                    <a:pt x="7605" y="811"/>
                  </a:cubicBezTo>
                  <a:lnTo>
                    <a:pt x="7610" y="811"/>
                  </a:lnTo>
                  <a:cubicBezTo>
                    <a:pt x="7613" y="811"/>
                    <a:pt x="7617" y="811"/>
                    <a:pt x="7620" y="811"/>
                  </a:cubicBezTo>
                  <a:cubicBezTo>
                    <a:pt x="7651" y="811"/>
                    <a:pt x="7669" y="798"/>
                    <a:pt x="7679" y="786"/>
                  </a:cubicBezTo>
                  <a:cubicBezTo>
                    <a:pt x="7700" y="784"/>
                    <a:pt x="7725" y="772"/>
                    <a:pt x="7746" y="772"/>
                  </a:cubicBezTo>
                  <a:cubicBezTo>
                    <a:pt x="7761" y="772"/>
                    <a:pt x="7773" y="777"/>
                    <a:pt x="7783" y="793"/>
                  </a:cubicBezTo>
                  <a:cubicBezTo>
                    <a:pt x="7783" y="793"/>
                    <a:pt x="7786" y="796"/>
                    <a:pt x="7786" y="800"/>
                  </a:cubicBezTo>
                  <a:cubicBezTo>
                    <a:pt x="7772" y="814"/>
                    <a:pt x="7755" y="827"/>
                    <a:pt x="7720" y="831"/>
                  </a:cubicBezTo>
                  <a:cubicBezTo>
                    <a:pt x="7696" y="848"/>
                    <a:pt x="7710" y="880"/>
                    <a:pt x="7655" y="890"/>
                  </a:cubicBezTo>
                  <a:cubicBezTo>
                    <a:pt x="7626" y="901"/>
                    <a:pt x="7605" y="915"/>
                    <a:pt x="7589" y="931"/>
                  </a:cubicBezTo>
                  <a:cubicBezTo>
                    <a:pt x="7578" y="936"/>
                    <a:pt x="7564" y="939"/>
                    <a:pt x="7554" y="939"/>
                  </a:cubicBezTo>
                  <a:cubicBezTo>
                    <a:pt x="7477" y="946"/>
                    <a:pt x="7464" y="956"/>
                    <a:pt x="7491" y="1001"/>
                  </a:cubicBezTo>
                  <a:cubicBezTo>
                    <a:pt x="7512" y="1011"/>
                    <a:pt x="7536" y="1015"/>
                    <a:pt x="7568" y="1015"/>
                  </a:cubicBezTo>
                  <a:cubicBezTo>
                    <a:pt x="7596" y="1015"/>
                    <a:pt x="7622" y="1010"/>
                    <a:pt x="7648" y="1010"/>
                  </a:cubicBezTo>
                  <a:cubicBezTo>
                    <a:pt x="7661" y="1010"/>
                    <a:pt x="7675" y="1011"/>
                    <a:pt x="7689" y="1015"/>
                  </a:cubicBezTo>
                  <a:cubicBezTo>
                    <a:pt x="7693" y="1025"/>
                    <a:pt x="7735" y="1032"/>
                    <a:pt x="7710" y="1046"/>
                  </a:cubicBezTo>
                  <a:cubicBezTo>
                    <a:pt x="7706" y="1048"/>
                    <a:pt x="7702" y="1049"/>
                    <a:pt x="7699" y="1049"/>
                  </a:cubicBezTo>
                  <a:cubicBezTo>
                    <a:pt x="7684" y="1049"/>
                    <a:pt x="7675" y="1035"/>
                    <a:pt x="7658" y="1035"/>
                  </a:cubicBezTo>
                  <a:lnTo>
                    <a:pt x="7637" y="1035"/>
                  </a:lnTo>
                  <a:cubicBezTo>
                    <a:pt x="7613" y="1032"/>
                    <a:pt x="7589" y="1032"/>
                    <a:pt x="7564" y="1032"/>
                  </a:cubicBezTo>
                  <a:cubicBezTo>
                    <a:pt x="7540" y="1035"/>
                    <a:pt x="7501" y="1040"/>
                    <a:pt x="7506" y="1053"/>
                  </a:cubicBezTo>
                  <a:cubicBezTo>
                    <a:pt x="7507" y="1062"/>
                    <a:pt x="7513" y="1065"/>
                    <a:pt x="7521" y="1065"/>
                  </a:cubicBezTo>
                  <a:cubicBezTo>
                    <a:pt x="7532" y="1065"/>
                    <a:pt x="7547" y="1060"/>
                    <a:pt x="7561" y="1060"/>
                  </a:cubicBezTo>
                  <a:cubicBezTo>
                    <a:pt x="7563" y="1060"/>
                    <a:pt x="7566" y="1060"/>
                    <a:pt x="7568" y="1060"/>
                  </a:cubicBezTo>
                  <a:cubicBezTo>
                    <a:pt x="7578" y="1060"/>
                    <a:pt x="7592" y="1056"/>
                    <a:pt x="7605" y="1056"/>
                  </a:cubicBezTo>
                  <a:cubicBezTo>
                    <a:pt x="7620" y="1070"/>
                    <a:pt x="7644" y="1060"/>
                    <a:pt x="7665" y="1070"/>
                  </a:cubicBezTo>
                  <a:cubicBezTo>
                    <a:pt x="7677" y="1077"/>
                    <a:pt x="7689" y="1079"/>
                    <a:pt x="7701" y="1079"/>
                  </a:cubicBezTo>
                  <a:cubicBezTo>
                    <a:pt x="7722" y="1079"/>
                    <a:pt x="7742" y="1070"/>
                    <a:pt x="7755" y="1056"/>
                  </a:cubicBezTo>
                  <a:lnTo>
                    <a:pt x="7783" y="1056"/>
                  </a:lnTo>
                  <a:cubicBezTo>
                    <a:pt x="7783" y="1077"/>
                    <a:pt x="7780" y="1095"/>
                    <a:pt x="7762" y="1109"/>
                  </a:cubicBezTo>
                  <a:lnTo>
                    <a:pt x="7720" y="1109"/>
                  </a:lnTo>
                  <a:cubicBezTo>
                    <a:pt x="7666" y="1100"/>
                    <a:pt x="7611" y="1096"/>
                    <a:pt x="7557" y="1096"/>
                  </a:cubicBezTo>
                  <a:cubicBezTo>
                    <a:pt x="7487" y="1096"/>
                    <a:pt x="7418" y="1102"/>
                    <a:pt x="7349" y="1112"/>
                  </a:cubicBezTo>
                  <a:cubicBezTo>
                    <a:pt x="7328" y="1123"/>
                    <a:pt x="7304" y="1123"/>
                    <a:pt x="7280" y="1126"/>
                  </a:cubicBezTo>
                  <a:cubicBezTo>
                    <a:pt x="7269" y="1126"/>
                    <a:pt x="7262" y="1123"/>
                    <a:pt x="7256" y="1115"/>
                  </a:cubicBezTo>
                  <a:cubicBezTo>
                    <a:pt x="7247" y="1103"/>
                    <a:pt x="7237" y="1099"/>
                    <a:pt x="7225" y="1099"/>
                  </a:cubicBezTo>
                  <a:cubicBezTo>
                    <a:pt x="7214" y="1099"/>
                    <a:pt x="7202" y="1103"/>
                    <a:pt x="7189" y="1109"/>
                  </a:cubicBezTo>
                  <a:cubicBezTo>
                    <a:pt x="7173" y="1115"/>
                    <a:pt x="7162" y="1126"/>
                    <a:pt x="7138" y="1130"/>
                  </a:cubicBezTo>
                  <a:cubicBezTo>
                    <a:pt x="7099" y="1102"/>
                    <a:pt x="7123" y="1070"/>
                    <a:pt x="7123" y="1040"/>
                  </a:cubicBezTo>
                  <a:cubicBezTo>
                    <a:pt x="7123" y="1040"/>
                    <a:pt x="7123" y="1035"/>
                    <a:pt x="7127" y="1035"/>
                  </a:cubicBezTo>
                  <a:lnTo>
                    <a:pt x="7134" y="1035"/>
                  </a:lnTo>
                  <a:cubicBezTo>
                    <a:pt x="7153" y="1047"/>
                    <a:pt x="7169" y="1051"/>
                    <a:pt x="7183" y="1051"/>
                  </a:cubicBezTo>
                  <a:cubicBezTo>
                    <a:pt x="7222" y="1051"/>
                    <a:pt x="7249" y="1020"/>
                    <a:pt x="7287" y="1015"/>
                  </a:cubicBezTo>
                  <a:cubicBezTo>
                    <a:pt x="7304" y="1015"/>
                    <a:pt x="7332" y="1005"/>
                    <a:pt x="7318" y="990"/>
                  </a:cubicBezTo>
                  <a:cubicBezTo>
                    <a:pt x="7312" y="982"/>
                    <a:pt x="7292" y="972"/>
                    <a:pt x="7272" y="972"/>
                  </a:cubicBezTo>
                  <a:cubicBezTo>
                    <a:pt x="7269" y="972"/>
                    <a:pt x="7265" y="973"/>
                    <a:pt x="7262" y="973"/>
                  </a:cubicBezTo>
                  <a:cubicBezTo>
                    <a:pt x="7246" y="977"/>
                    <a:pt x="7230" y="979"/>
                    <a:pt x="7213" y="979"/>
                  </a:cubicBezTo>
                  <a:cubicBezTo>
                    <a:pt x="7189" y="979"/>
                    <a:pt x="7166" y="976"/>
                    <a:pt x="7141" y="973"/>
                  </a:cubicBezTo>
                  <a:cubicBezTo>
                    <a:pt x="7147" y="961"/>
                    <a:pt x="7166" y="944"/>
                    <a:pt x="7131" y="944"/>
                  </a:cubicBezTo>
                  <a:cubicBezTo>
                    <a:pt x="7125" y="944"/>
                    <a:pt x="7118" y="945"/>
                    <a:pt x="7110" y="946"/>
                  </a:cubicBezTo>
                  <a:lnTo>
                    <a:pt x="7106" y="946"/>
                  </a:lnTo>
                  <a:cubicBezTo>
                    <a:pt x="7110" y="939"/>
                    <a:pt x="7117" y="928"/>
                    <a:pt x="7123" y="925"/>
                  </a:cubicBezTo>
                  <a:cubicBezTo>
                    <a:pt x="7129" y="923"/>
                    <a:pt x="7134" y="922"/>
                    <a:pt x="7140" y="922"/>
                  </a:cubicBezTo>
                  <a:cubicBezTo>
                    <a:pt x="7147" y="922"/>
                    <a:pt x="7155" y="923"/>
                    <a:pt x="7165" y="925"/>
                  </a:cubicBezTo>
                  <a:cubicBezTo>
                    <a:pt x="7214" y="931"/>
                    <a:pt x="7189" y="963"/>
                    <a:pt x="7224" y="963"/>
                  </a:cubicBezTo>
                  <a:cubicBezTo>
                    <a:pt x="7226" y="963"/>
                    <a:pt x="7228" y="963"/>
                    <a:pt x="7229" y="963"/>
                  </a:cubicBezTo>
                  <a:cubicBezTo>
                    <a:pt x="7275" y="963"/>
                    <a:pt x="7233" y="921"/>
                    <a:pt x="7284" y="921"/>
                  </a:cubicBezTo>
                  <a:cubicBezTo>
                    <a:pt x="7286" y="921"/>
                    <a:pt x="7288" y="921"/>
                    <a:pt x="7290" y="921"/>
                  </a:cubicBezTo>
                  <a:cubicBezTo>
                    <a:pt x="7297" y="921"/>
                    <a:pt x="7304" y="918"/>
                    <a:pt x="7311" y="915"/>
                  </a:cubicBezTo>
                  <a:cubicBezTo>
                    <a:pt x="7328" y="901"/>
                    <a:pt x="7318" y="886"/>
                    <a:pt x="7314" y="873"/>
                  </a:cubicBezTo>
                  <a:cubicBezTo>
                    <a:pt x="7310" y="868"/>
                    <a:pt x="7305" y="866"/>
                    <a:pt x="7298" y="866"/>
                  </a:cubicBezTo>
                  <a:cubicBezTo>
                    <a:pt x="7289" y="866"/>
                    <a:pt x="7277" y="871"/>
                    <a:pt x="7266" y="873"/>
                  </a:cubicBezTo>
                  <a:cubicBezTo>
                    <a:pt x="7253" y="875"/>
                    <a:pt x="7242" y="876"/>
                    <a:pt x="7230" y="876"/>
                  </a:cubicBezTo>
                  <a:cubicBezTo>
                    <a:pt x="7195" y="876"/>
                    <a:pt x="7164" y="867"/>
                    <a:pt x="7138" y="848"/>
                  </a:cubicBezTo>
                  <a:cubicBezTo>
                    <a:pt x="7110" y="827"/>
                    <a:pt x="7158" y="821"/>
                    <a:pt x="7165" y="806"/>
                  </a:cubicBezTo>
                  <a:cubicBezTo>
                    <a:pt x="7168" y="806"/>
                    <a:pt x="7173" y="803"/>
                    <a:pt x="7173" y="800"/>
                  </a:cubicBezTo>
                  <a:lnTo>
                    <a:pt x="7173" y="796"/>
                  </a:lnTo>
                  <a:cubicBezTo>
                    <a:pt x="7189" y="790"/>
                    <a:pt x="7227" y="796"/>
                    <a:pt x="7231" y="779"/>
                  </a:cubicBezTo>
                  <a:lnTo>
                    <a:pt x="7227" y="776"/>
                  </a:lnTo>
                  <a:cubicBezTo>
                    <a:pt x="7217" y="771"/>
                    <a:pt x="7241" y="747"/>
                    <a:pt x="7220" y="747"/>
                  </a:cubicBezTo>
                  <a:cubicBezTo>
                    <a:pt x="7214" y="747"/>
                    <a:pt x="7203" y="749"/>
                    <a:pt x="7186" y="755"/>
                  </a:cubicBezTo>
                  <a:cubicBezTo>
                    <a:pt x="7172" y="745"/>
                    <a:pt x="7156" y="743"/>
                    <a:pt x="7139" y="743"/>
                  </a:cubicBezTo>
                  <a:cubicBezTo>
                    <a:pt x="7126" y="743"/>
                    <a:pt x="7113" y="744"/>
                    <a:pt x="7099" y="744"/>
                  </a:cubicBezTo>
                  <a:cubicBezTo>
                    <a:pt x="7099" y="744"/>
                    <a:pt x="7096" y="744"/>
                    <a:pt x="7096" y="741"/>
                  </a:cubicBezTo>
                  <a:cubicBezTo>
                    <a:pt x="7103" y="737"/>
                    <a:pt x="7110" y="734"/>
                    <a:pt x="7106" y="727"/>
                  </a:cubicBezTo>
                  <a:close/>
                  <a:moveTo>
                    <a:pt x="6457" y="1199"/>
                  </a:moveTo>
                  <a:cubicBezTo>
                    <a:pt x="6461" y="1199"/>
                    <a:pt x="6461" y="1202"/>
                    <a:pt x="6465" y="1202"/>
                  </a:cubicBezTo>
                  <a:cubicBezTo>
                    <a:pt x="6461" y="1202"/>
                    <a:pt x="6457" y="1199"/>
                    <a:pt x="6454" y="1199"/>
                  </a:cubicBezTo>
                  <a:close/>
                  <a:moveTo>
                    <a:pt x="5410" y="1209"/>
                  </a:moveTo>
                  <a:lnTo>
                    <a:pt x="5410" y="1213"/>
                  </a:lnTo>
                  <a:cubicBezTo>
                    <a:pt x="5406" y="1213"/>
                    <a:pt x="5403" y="1209"/>
                    <a:pt x="5399" y="1209"/>
                  </a:cubicBezTo>
                  <a:close/>
                  <a:moveTo>
                    <a:pt x="6992" y="1244"/>
                  </a:moveTo>
                  <a:cubicBezTo>
                    <a:pt x="6992" y="1248"/>
                    <a:pt x="6988" y="1248"/>
                    <a:pt x="6988" y="1248"/>
                  </a:cubicBezTo>
                  <a:cubicBezTo>
                    <a:pt x="6988" y="1248"/>
                    <a:pt x="6988" y="1244"/>
                    <a:pt x="6992" y="1244"/>
                  </a:cubicBezTo>
                  <a:close/>
                  <a:moveTo>
                    <a:pt x="4497" y="1424"/>
                  </a:moveTo>
                  <a:cubicBezTo>
                    <a:pt x="4494" y="1424"/>
                    <a:pt x="4494" y="1424"/>
                    <a:pt x="4494" y="1428"/>
                  </a:cubicBezTo>
                  <a:lnTo>
                    <a:pt x="4494" y="1424"/>
                  </a:lnTo>
                  <a:close/>
                  <a:moveTo>
                    <a:pt x="3471" y="1486"/>
                  </a:moveTo>
                  <a:cubicBezTo>
                    <a:pt x="3481" y="1486"/>
                    <a:pt x="3491" y="1487"/>
                    <a:pt x="3501" y="1490"/>
                  </a:cubicBezTo>
                  <a:cubicBezTo>
                    <a:pt x="3484" y="1511"/>
                    <a:pt x="3446" y="1504"/>
                    <a:pt x="3418" y="1511"/>
                  </a:cubicBezTo>
                  <a:cubicBezTo>
                    <a:pt x="3415" y="1508"/>
                    <a:pt x="3411" y="1504"/>
                    <a:pt x="3405" y="1504"/>
                  </a:cubicBezTo>
                  <a:lnTo>
                    <a:pt x="3408" y="1504"/>
                  </a:lnTo>
                  <a:cubicBezTo>
                    <a:pt x="3428" y="1494"/>
                    <a:pt x="3448" y="1486"/>
                    <a:pt x="3471" y="1486"/>
                  </a:cubicBezTo>
                  <a:close/>
                  <a:moveTo>
                    <a:pt x="4723" y="1549"/>
                  </a:moveTo>
                  <a:cubicBezTo>
                    <a:pt x="4723" y="1553"/>
                    <a:pt x="4723" y="1553"/>
                    <a:pt x="4720" y="1553"/>
                  </a:cubicBezTo>
                  <a:cubicBezTo>
                    <a:pt x="4720" y="1549"/>
                    <a:pt x="4723" y="1549"/>
                    <a:pt x="4723" y="1549"/>
                  </a:cubicBezTo>
                  <a:close/>
                  <a:moveTo>
                    <a:pt x="2336" y="1806"/>
                  </a:moveTo>
                  <a:cubicBezTo>
                    <a:pt x="2308" y="1810"/>
                    <a:pt x="2277" y="1810"/>
                    <a:pt x="2246" y="1810"/>
                  </a:cubicBezTo>
                  <a:cubicBezTo>
                    <a:pt x="2273" y="1806"/>
                    <a:pt x="2305" y="1806"/>
                    <a:pt x="2336" y="1806"/>
                  </a:cubicBezTo>
                  <a:close/>
                  <a:moveTo>
                    <a:pt x="1034" y="1874"/>
                  </a:moveTo>
                  <a:cubicBezTo>
                    <a:pt x="1035" y="1874"/>
                    <a:pt x="1037" y="1877"/>
                    <a:pt x="1035" y="1879"/>
                  </a:cubicBezTo>
                  <a:lnTo>
                    <a:pt x="1024" y="1879"/>
                  </a:lnTo>
                  <a:cubicBezTo>
                    <a:pt x="1028" y="1876"/>
                    <a:pt x="1032" y="1876"/>
                    <a:pt x="1035" y="1876"/>
                  </a:cubicBezTo>
                  <a:cubicBezTo>
                    <a:pt x="1034" y="1875"/>
                    <a:pt x="1034" y="1874"/>
                    <a:pt x="1034" y="1874"/>
                  </a:cubicBezTo>
                  <a:close/>
                  <a:moveTo>
                    <a:pt x="5600" y="2191"/>
                  </a:moveTo>
                  <a:cubicBezTo>
                    <a:pt x="5597" y="2195"/>
                    <a:pt x="5594" y="2198"/>
                    <a:pt x="5590" y="2201"/>
                  </a:cubicBezTo>
                  <a:cubicBezTo>
                    <a:pt x="5586" y="2198"/>
                    <a:pt x="5586" y="2195"/>
                    <a:pt x="5594" y="2191"/>
                  </a:cubicBezTo>
                  <a:close/>
                  <a:moveTo>
                    <a:pt x="6492" y="2260"/>
                  </a:moveTo>
                  <a:cubicBezTo>
                    <a:pt x="6499" y="2260"/>
                    <a:pt x="6502" y="2260"/>
                    <a:pt x="6510" y="2264"/>
                  </a:cubicBezTo>
                  <a:cubicBezTo>
                    <a:pt x="6502" y="2264"/>
                    <a:pt x="6499" y="2260"/>
                    <a:pt x="6492" y="2260"/>
                  </a:cubicBezTo>
                  <a:close/>
                  <a:moveTo>
                    <a:pt x="6103" y="2281"/>
                  </a:moveTo>
                  <a:lnTo>
                    <a:pt x="6107" y="2284"/>
                  </a:lnTo>
                  <a:cubicBezTo>
                    <a:pt x="6108" y="2286"/>
                    <a:pt x="6108" y="2286"/>
                    <a:pt x="6107" y="2286"/>
                  </a:cubicBezTo>
                  <a:cubicBezTo>
                    <a:pt x="6106" y="2286"/>
                    <a:pt x="6101" y="2283"/>
                    <a:pt x="6103" y="2281"/>
                  </a:cubicBezTo>
                  <a:close/>
                  <a:moveTo>
                    <a:pt x="5573" y="2393"/>
                  </a:moveTo>
                  <a:cubicBezTo>
                    <a:pt x="5576" y="2393"/>
                    <a:pt x="5576" y="2396"/>
                    <a:pt x="5576" y="2396"/>
                  </a:cubicBezTo>
                  <a:lnTo>
                    <a:pt x="5573" y="2396"/>
                  </a:lnTo>
                  <a:lnTo>
                    <a:pt x="5573" y="2393"/>
                  </a:lnTo>
                  <a:close/>
                  <a:moveTo>
                    <a:pt x="4473" y="2632"/>
                  </a:moveTo>
                  <a:cubicBezTo>
                    <a:pt x="4470" y="2638"/>
                    <a:pt x="4459" y="2642"/>
                    <a:pt x="4449" y="2646"/>
                  </a:cubicBezTo>
                  <a:cubicBezTo>
                    <a:pt x="4456" y="2638"/>
                    <a:pt x="4466" y="2635"/>
                    <a:pt x="4473" y="2632"/>
                  </a:cubicBezTo>
                  <a:close/>
                  <a:moveTo>
                    <a:pt x="4670" y="2652"/>
                  </a:moveTo>
                  <a:cubicBezTo>
                    <a:pt x="4670" y="2656"/>
                    <a:pt x="4670" y="2656"/>
                    <a:pt x="4675" y="2656"/>
                  </a:cubicBezTo>
                  <a:lnTo>
                    <a:pt x="4670" y="2656"/>
                  </a:lnTo>
                  <a:lnTo>
                    <a:pt x="4670" y="2652"/>
                  </a:lnTo>
                  <a:close/>
                  <a:moveTo>
                    <a:pt x="2943" y="2635"/>
                  </a:moveTo>
                  <a:cubicBezTo>
                    <a:pt x="2960" y="2638"/>
                    <a:pt x="2974" y="2646"/>
                    <a:pt x="2984" y="2649"/>
                  </a:cubicBezTo>
                  <a:cubicBezTo>
                    <a:pt x="2978" y="2656"/>
                    <a:pt x="2974" y="2659"/>
                    <a:pt x="2981" y="2663"/>
                  </a:cubicBezTo>
                  <a:cubicBezTo>
                    <a:pt x="2976" y="2664"/>
                    <a:pt x="2972" y="2665"/>
                    <a:pt x="2968" y="2665"/>
                  </a:cubicBezTo>
                  <a:cubicBezTo>
                    <a:pt x="2960" y="2665"/>
                    <a:pt x="2954" y="2663"/>
                    <a:pt x="2950" y="2656"/>
                  </a:cubicBezTo>
                  <a:cubicBezTo>
                    <a:pt x="2957" y="2649"/>
                    <a:pt x="2953" y="2642"/>
                    <a:pt x="2943" y="2635"/>
                  </a:cubicBezTo>
                  <a:close/>
                  <a:moveTo>
                    <a:pt x="2926" y="2667"/>
                  </a:moveTo>
                  <a:lnTo>
                    <a:pt x="2926" y="2680"/>
                  </a:lnTo>
                  <a:cubicBezTo>
                    <a:pt x="2922" y="2677"/>
                    <a:pt x="2915" y="2670"/>
                    <a:pt x="2909" y="2667"/>
                  </a:cubicBezTo>
                  <a:lnTo>
                    <a:pt x="2909" y="2667"/>
                  </a:lnTo>
                  <a:cubicBezTo>
                    <a:pt x="2911" y="2667"/>
                    <a:pt x="2914" y="2668"/>
                    <a:pt x="2919" y="2668"/>
                  </a:cubicBezTo>
                  <a:cubicBezTo>
                    <a:pt x="2921" y="2668"/>
                    <a:pt x="2924" y="2668"/>
                    <a:pt x="2926" y="2667"/>
                  </a:cubicBezTo>
                  <a:close/>
                  <a:moveTo>
                    <a:pt x="3026" y="2677"/>
                  </a:moveTo>
                  <a:cubicBezTo>
                    <a:pt x="3031" y="2678"/>
                    <a:pt x="3036" y="2679"/>
                    <a:pt x="3040" y="2679"/>
                  </a:cubicBezTo>
                  <a:cubicBezTo>
                    <a:pt x="3044" y="2679"/>
                    <a:pt x="3047" y="2678"/>
                    <a:pt x="3051" y="2677"/>
                  </a:cubicBezTo>
                  <a:lnTo>
                    <a:pt x="3051" y="2677"/>
                  </a:lnTo>
                  <a:cubicBezTo>
                    <a:pt x="3043" y="2687"/>
                    <a:pt x="3037" y="2697"/>
                    <a:pt x="3033" y="2708"/>
                  </a:cubicBezTo>
                  <a:cubicBezTo>
                    <a:pt x="3037" y="2697"/>
                    <a:pt x="3037" y="2687"/>
                    <a:pt x="3026" y="2677"/>
                  </a:cubicBezTo>
                  <a:close/>
                  <a:moveTo>
                    <a:pt x="4428" y="2792"/>
                  </a:moveTo>
                  <a:lnTo>
                    <a:pt x="4425" y="2795"/>
                  </a:lnTo>
                  <a:cubicBezTo>
                    <a:pt x="4425" y="2792"/>
                    <a:pt x="4425" y="2792"/>
                    <a:pt x="4421" y="2792"/>
                  </a:cubicBezTo>
                  <a:close/>
                  <a:moveTo>
                    <a:pt x="33526" y="2951"/>
                  </a:moveTo>
                  <a:cubicBezTo>
                    <a:pt x="33522" y="2955"/>
                    <a:pt x="33522" y="2955"/>
                    <a:pt x="33518" y="2955"/>
                  </a:cubicBezTo>
                  <a:cubicBezTo>
                    <a:pt x="33522" y="2955"/>
                    <a:pt x="33522" y="2951"/>
                    <a:pt x="33522" y="2951"/>
                  </a:cubicBezTo>
                  <a:close/>
                  <a:moveTo>
                    <a:pt x="3727" y="2816"/>
                  </a:moveTo>
                  <a:cubicBezTo>
                    <a:pt x="3727" y="2819"/>
                    <a:pt x="3730" y="2822"/>
                    <a:pt x="3734" y="2822"/>
                  </a:cubicBezTo>
                  <a:cubicBezTo>
                    <a:pt x="3765" y="2833"/>
                    <a:pt x="3800" y="2826"/>
                    <a:pt x="3828" y="2836"/>
                  </a:cubicBezTo>
                  <a:cubicBezTo>
                    <a:pt x="3863" y="2848"/>
                    <a:pt x="3900" y="2855"/>
                    <a:pt x="3940" y="2855"/>
                  </a:cubicBezTo>
                  <a:cubicBezTo>
                    <a:pt x="3959" y="2855"/>
                    <a:pt x="3978" y="2854"/>
                    <a:pt x="3998" y="2851"/>
                  </a:cubicBezTo>
                  <a:cubicBezTo>
                    <a:pt x="4003" y="2850"/>
                    <a:pt x="4008" y="2849"/>
                    <a:pt x="4013" y="2849"/>
                  </a:cubicBezTo>
                  <a:cubicBezTo>
                    <a:pt x="4027" y="2849"/>
                    <a:pt x="4038" y="2853"/>
                    <a:pt x="4043" y="2861"/>
                  </a:cubicBezTo>
                  <a:lnTo>
                    <a:pt x="4036" y="2861"/>
                  </a:lnTo>
                  <a:cubicBezTo>
                    <a:pt x="4025" y="2864"/>
                    <a:pt x="4015" y="2867"/>
                    <a:pt x="4008" y="2875"/>
                  </a:cubicBezTo>
                  <a:lnTo>
                    <a:pt x="3998" y="2875"/>
                  </a:lnTo>
                  <a:cubicBezTo>
                    <a:pt x="3953" y="2878"/>
                    <a:pt x="3900" y="2871"/>
                    <a:pt x="3876" y="2896"/>
                  </a:cubicBezTo>
                  <a:cubicBezTo>
                    <a:pt x="3855" y="2920"/>
                    <a:pt x="3821" y="2923"/>
                    <a:pt x="3783" y="2926"/>
                  </a:cubicBezTo>
                  <a:lnTo>
                    <a:pt x="3786" y="2923"/>
                  </a:lnTo>
                  <a:cubicBezTo>
                    <a:pt x="3807" y="2913"/>
                    <a:pt x="3814" y="2902"/>
                    <a:pt x="3796" y="2892"/>
                  </a:cubicBezTo>
                  <a:cubicBezTo>
                    <a:pt x="3790" y="2888"/>
                    <a:pt x="3781" y="2886"/>
                    <a:pt x="3773" y="2886"/>
                  </a:cubicBezTo>
                  <a:cubicBezTo>
                    <a:pt x="3768" y="2886"/>
                    <a:pt x="3763" y="2887"/>
                    <a:pt x="3759" y="2888"/>
                  </a:cubicBezTo>
                  <a:cubicBezTo>
                    <a:pt x="3741" y="2899"/>
                    <a:pt x="3717" y="2906"/>
                    <a:pt x="3738" y="2920"/>
                  </a:cubicBezTo>
                  <a:cubicBezTo>
                    <a:pt x="3744" y="2926"/>
                    <a:pt x="3748" y="2930"/>
                    <a:pt x="3744" y="2934"/>
                  </a:cubicBezTo>
                  <a:lnTo>
                    <a:pt x="3717" y="2934"/>
                  </a:lnTo>
                  <a:cubicBezTo>
                    <a:pt x="3679" y="2941"/>
                    <a:pt x="3623" y="2937"/>
                    <a:pt x="3655" y="2976"/>
                  </a:cubicBezTo>
                  <a:lnTo>
                    <a:pt x="3658" y="2976"/>
                  </a:lnTo>
                  <a:cubicBezTo>
                    <a:pt x="3644" y="2982"/>
                    <a:pt x="3616" y="2982"/>
                    <a:pt x="3616" y="2996"/>
                  </a:cubicBezTo>
                  <a:lnTo>
                    <a:pt x="3613" y="2996"/>
                  </a:lnTo>
                  <a:cubicBezTo>
                    <a:pt x="3588" y="2996"/>
                    <a:pt x="3567" y="2996"/>
                    <a:pt x="3550" y="2989"/>
                  </a:cubicBezTo>
                  <a:cubicBezTo>
                    <a:pt x="3592" y="2955"/>
                    <a:pt x="3554" y="2944"/>
                    <a:pt x="3498" y="2937"/>
                  </a:cubicBezTo>
                  <a:cubicBezTo>
                    <a:pt x="3462" y="2932"/>
                    <a:pt x="3427" y="2926"/>
                    <a:pt x="3391" y="2926"/>
                  </a:cubicBezTo>
                  <a:cubicBezTo>
                    <a:pt x="3375" y="2926"/>
                    <a:pt x="3359" y="2927"/>
                    <a:pt x="3342" y="2930"/>
                  </a:cubicBezTo>
                  <a:cubicBezTo>
                    <a:pt x="3332" y="2927"/>
                    <a:pt x="3324" y="2926"/>
                    <a:pt x="3317" y="2926"/>
                  </a:cubicBezTo>
                  <a:cubicBezTo>
                    <a:pt x="3296" y="2926"/>
                    <a:pt x="3295" y="2938"/>
                    <a:pt x="3290" y="2951"/>
                  </a:cubicBezTo>
                  <a:cubicBezTo>
                    <a:pt x="3278" y="2971"/>
                    <a:pt x="3265" y="2992"/>
                    <a:pt x="3225" y="2992"/>
                  </a:cubicBezTo>
                  <a:cubicBezTo>
                    <a:pt x="3216" y="2992"/>
                    <a:pt x="3207" y="2991"/>
                    <a:pt x="3197" y="2989"/>
                  </a:cubicBezTo>
                  <a:cubicBezTo>
                    <a:pt x="3179" y="2986"/>
                    <a:pt x="3158" y="2989"/>
                    <a:pt x="3144" y="2982"/>
                  </a:cubicBezTo>
                  <a:lnTo>
                    <a:pt x="3144" y="2955"/>
                  </a:lnTo>
                  <a:cubicBezTo>
                    <a:pt x="3172" y="2937"/>
                    <a:pt x="3141" y="2913"/>
                    <a:pt x="3162" y="2896"/>
                  </a:cubicBezTo>
                  <a:cubicBezTo>
                    <a:pt x="3176" y="2888"/>
                    <a:pt x="3192" y="2885"/>
                    <a:pt x="3207" y="2878"/>
                  </a:cubicBezTo>
                  <a:cubicBezTo>
                    <a:pt x="3210" y="2878"/>
                    <a:pt x="3210" y="2881"/>
                    <a:pt x="3213" y="2881"/>
                  </a:cubicBezTo>
                  <a:cubicBezTo>
                    <a:pt x="3238" y="2874"/>
                    <a:pt x="3265" y="2868"/>
                    <a:pt x="3294" y="2868"/>
                  </a:cubicBezTo>
                  <a:cubicBezTo>
                    <a:pt x="3305" y="2868"/>
                    <a:pt x="3316" y="2869"/>
                    <a:pt x="3328" y="2871"/>
                  </a:cubicBezTo>
                  <a:cubicBezTo>
                    <a:pt x="3337" y="2874"/>
                    <a:pt x="3346" y="2875"/>
                    <a:pt x="3355" y="2875"/>
                  </a:cubicBezTo>
                  <a:cubicBezTo>
                    <a:pt x="3374" y="2875"/>
                    <a:pt x="3392" y="2870"/>
                    <a:pt x="3408" y="2861"/>
                  </a:cubicBezTo>
                  <a:cubicBezTo>
                    <a:pt x="3417" y="2862"/>
                    <a:pt x="3426" y="2862"/>
                    <a:pt x="3434" y="2862"/>
                  </a:cubicBezTo>
                  <a:cubicBezTo>
                    <a:pt x="3499" y="2862"/>
                    <a:pt x="3545" y="2829"/>
                    <a:pt x="3609" y="2826"/>
                  </a:cubicBezTo>
                  <a:cubicBezTo>
                    <a:pt x="3624" y="2832"/>
                    <a:pt x="3638" y="2834"/>
                    <a:pt x="3652" y="2834"/>
                  </a:cubicBezTo>
                  <a:cubicBezTo>
                    <a:pt x="3671" y="2834"/>
                    <a:pt x="3689" y="2830"/>
                    <a:pt x="3706" y="2826"/>
                  </a:cubicBezTo>
                  <a:cubicBezTo>
                    <a:pt x="3713" y="2822"/>
                    <a:pt x="3717" y="2819"/>
                    <a:pt x="3713" y="2816"/>
                  </a:cubicBezTo>
                  <a:cubicBezTo>
                    <a:pt x="3717" y="2816"/>
                    <a:pt x="3717" y="2816"/>
                    <a:pt x="3717" y="2819"/>
                  </a:cubicBezTo>
                  <a:lnTo>
                    <a:pt x="3720" y="2816"/>
                  </a:lnTo>
                  <a:lnTo>
                    <a:pt x="3724" y="2819"/>
                  </a:lnTo>
                  <a:cubicBezTo>
                    <a:pt x="3724" y="2819"/>
                    <a:pt x="3724" y="2816"/>
                    <a:pt x="3727" y="2816"/>
                  </a:cubicBezTo>
                  <a:close/>
                  <a:moveTo>
                    <a:pt x="2859" y="2867"/>
                  </a:moveTo>
                  <a:cubicBezTo>
                    <a:pt x="2867" y="2875"/>
                    <a:pt x="2870" y="2885"/>
                    <a:pt x="2888" y="2888"/>
                  </a:cubicBezTo>
                  <a:cubicBezTo>
                    <a:pt x="2880" y="2913"/>
                    <a:pt x="2839" y="2906"/>
                    <a:pt x="2811" y="2909"/>
                  </a:cubicBezTo>
                  <a:cubicBezTo>
                    <a:pt x="2776" y="2913"/>
                    <a:pt x="2755" y="2930"/>
                    <a:pt x="2780" y="2937"/>
                  </a:cubicBezTo>
                  <a:cubicBezTo>
                    <a:pt x="2829" y="2951"/>
                    <a:pt x="2801" y="2976"/>
                    <a:pt x="2822" y="2989"/>
                  </a:cubicBezTo>
                  <a:cubicBezTo>
                    <a:pt x="2856" y="3024"/>
                    <a:pt x="2929" y="3017"/>
                    <a:pt x="2981" y="3034"/>
                  </a:cubicBezTo>
                  <a:cubicBezTo>
                    <a:pt x="2969" y="3056"/>
                    <a:pt x="2944" y="3062"/>
                    <a:pt x="2914" y="3062"/>
                  </a:cubicBezTo>
                  <a:cubicBezTo>
                    <a:pt x="2900" y="3062"/>
                    <a:pt x="2885" y="3061"/>
                    <a:pt x="2870" y="3059"/>
                  </a:cubicBezTo>
                  <a:cubicBezTo>
                    <a:pt x="2854" y="3056"/>
                    <a:pt x="2840" y="3050"/>
                    <a:pt x="2826" y="3050"/>
                  </a:cubicBezTo>
                  <a:cubicBezTo>
                    <a:pt x="2819" y="3050"/>
                    <a:pt x="2812" y="3052"/>
                    <a:pt x="2804" y="3055"/>
                  </a:cubicBezTo>
                  <a:cubicBezTo>
                    <a:pt x="2800" y="3055"/>
                    <a:pt x="2795" y="3055"/>
                    <a:pt x="2791" y="3055"/>
                  </a:cubicBezTo>
                  <a:cubicBezTo>
                    <a:pt x="2754" y="3055"/>
                    <a:pt x="2727" y="3040"/>
                    <a:pt x="2693" y="3027"/>
                  </a:cubicBezTo>
                  <a:cubicBezTo>
                    <a:pt x="2620" y="3000"/>
                    <a:pt x="2659" y="2992"/>
                    <a:pt x="2704" y="2979"/>
                  </a:cubicBezTo>
                  <a:cubicBezTo>
                    <a:pt x="2714" y="2976"/>
                    <a:pt x="2724" y="2971"/>
                    <a:pt x="2739" y="2965"/>
                  </a:cubicBezTo>
                  <a:cubicBezTo>
                    <a:pt x="2718" y="2955"/>
                    <a:pt x="2697" y="2947"/>
                    <a:pt x="2680" y="2937"/>
                  </a:cubicBezTo>
                  <a:lnTo>
                    <a:pt x="2676" y="2937"/>
                  </a:lnTo>
                  <a:cubicBezTo>
                    <a:pt x="2679" y="2932"/>
                    <a:pt x="2684" y="2931"/>
                    <a:pt x="2691" y="2931"/>
                  </a:cubicBezTo>
                  <a:cubicBezTo>
                    <a:pt x="2701" y="2931"/>
                    <a:pt x="2713" y="2934"/>
                    <a:pt x="2723" y="2934"/>
                  </a:cubicBezTo>
                  <a:cubicBezTo>
                    <a:pt x="2728" y="2934"/>
                    <a:pt x="2732" y="2933"/>
                    <a:pt x="2734" y="2930"/>
                  </a:cubicBezTo>
                  <a:lnTo>
                    <a:pt x="2734" y="2926"/>
                  </a:lnTo>
                  <a:cubicBezTo>
                    <a:pt x="2739" y="2930"/>
                    <a:pt x="2739" y="2930"/>
                    <a:pt x="2742" y="2930"/>
                  </a:cubicBezTo>
                  <a:cubicBezTo>
                    <a:pt x="2755" y="2930"/>
                    <a:pt x="2766" y="2926"/>
                    <a:pt x="2769" y="2920"/>
                  </a:cubicBezTo>
                  <a:cubicBezTo>
                    <a:pt x="2769" y="2885"/>
                    <a:pt x="2811" y="2875"/>
                    <a:pt x="2859" y="2867"/>
                  </a:cubicBezTo>
                  <a:close/>
                  <a:moveTo>
                    <a:pt x="29904" y="3138"/>
                  </a:moveTo>
                  <a:cubicBezTo>
                    <a:pt x="29969" y="3138"/>
                    <a:pt x="30033" y="3139"/>
                    <a:pt x="30098" y="3142"/>
                  </a:cubicBezTo>
                  <a:cubicBezTo>
                    <a:pt x="30104" y="3155"/>
                    <a:pt x="30129" y="3155"/>
                    <a:pt x="30143" y="3163"/>
                  </a:cubicBezTo>
                  <a:cubicBezTo>
                    <a:pt x="30157" y="3166"/>
                    <a:pt x="30178" y="3166"/>
                    <a:pt x="30164" y="3180"/>
                  </a:cubicBezTo>
                  <a:cubicBezTo>
                    <a:pt x="30149" y="3200"/>
                    <a:pt x="30167" y="3218"/>
                    <a:pt x="30184" y="3232"/>
                  </a:cubicBezTo>
                  <a:cubicBezTo>
                    <a:pt x="30181" y="3235"/>
                    <a:pt x="30174" y="3235"/>
                    <a:pt x="30170" y="3235"/>
                  </a:cubicBezTo>
                  <a:cubicBezTo>
                    <a:pt x="30143" y="3232"/>
                    <a:pt x="30119" y="3229"/>
                    <a:pt x="30094" y="3225"/>
                  </a:cubicBezTo>
                  <a:cubicBezTo>
                    <a:pt x="30080" y="3221"/>
                    <a:pt x="30063" y="3221"/>
                    <a:pt x="30050" y="3221"/>
                  </a:cubicBezTo>
                  <a:cubicBezTo>
                    <a:pt x="30018" y="3223"/>
                    <a:pt x="29987" y="3224"/>
                    <a:pt x="29956" y="3224"/>
                  </a:cubicBezTo>
                  <a:cubicBezTo>
                    <a:pt x="29830" y="3224"/>
                    <a:pt x="29707" y="3209"/>
                    <a:pt x="29581" y="3200"/>
                  </a:cubicBezTo>
                  <a:lnTo>
                    <a:pt x="29553" y="3200"/>
                  </a:lnTo>
                  <a:cubicBezTo>
                    <a:pt x="29553" y="3197"/>
                    <a:pt x="29553" y="3197"/>
                    <a:pt x="29557" y="3190"/>
                  </a:cubicBezTo>
                  <a:cubicBezTo>
                    <a:pt x="29563" y="3184"/>
                    <a:pt x="29571" y="3180"/>
                    <a:pt x="29581" y="3180"/>
                  </a:cubicBezTo>
                  <a:cubicBezTo>
                    <a:pt x="29587" y="3180"/>
                    <a:pt x="29594" y="3181"/>
                    <a:pt x="29602" y="3184"/>
                  </a:cubicBezTo>
                  <a:cubicBezTo>
                    <a:pt x="29608" y="3185"/>
                    <a:pt x="29618" y="3188"/>
                    <a:pt x="29626" y="3188"/>
                  </a:cubicBezTo>
                  <a:cubicBezTo>
                    <a:pt x="29634" y="3188"/>
                    <a:pt x="29641" y="3185"/>
                    <a:pt x="29643" y="3176"/>
                  </a:cubicBezTo>
                  <a:cubicBezTo>
                    <a:pt x="29647" y="3163"/>
                    <a:pt x="29629" y="3155"/>
                    <a:pt x="29605" y="3155"/>
                  </a:cubicBezTo>
                  <a:cubicBezTo>
                    <a:pt x="29601" y="3155"/>
                    <a:pt x="29597" y="3156"/>
                    <a:pt x="29593" y="3156"/>
                  </a:cubicBezTo>
                  <a:cubicBezTo>
                    <a:pt x="29586" y="3156"/>
                    <a:pt x="29580" y="3155"/>
                    <a:pt x="29574" y="3149"/>
                  </a:cubicBezTo>
                  <a:cubicBezTo>
                    <a:pt x="29595" y="3145"/>
                    <a:pt x="29612" y="3145"/>
                    <a:pt x="29629" y="3142"/>
                  </a:cubicBezTo>
                  <a:lnTo>
                    <a:pt x="29647" y="3142"/>
                  </a:lnTo>
                  <a:cubicBezTo>
                    <a:pt x="29733" y="3140"/>
                    <a:pt x="29819" y="3138"/>
                    <a:pt x="29904" y="3138"/>
                  </a:cubicBezTo>
                  <a:close/>
                  <a:moveTo>
                    <a:pt x="30895" y="3246"/>
                  </a:moveTo>
                  <a:cubicBezTo>
                    <a:pt x="30902" y="3250"/>
                    <a:pt x="30907" y="3252"/>
                    <a:pt x="30912" y="3252"/>
                  </a:cubicBezTo>
                  <a:cubicBezTo>
                    <a:pt x="30916" y="3252"/>
                    <a:pt x="30919" y="3251"/>
                    <a:pt x="30924" y="3249"/>
                  </a:cubicBezTo>
                  <a:lnTo>
                    <a:pt x="30924" y="3249"/>
                  </a:lnTo>
                  <a:cubicBezTo>
                    <a:pt x="30915" y="3254"/>
                    <a:pt x="30906" y="3258"/>
                    <a:pt x="30898" y="3258"/>
                  </a:cubicBezTo>
                  <a:cubicBezTo>
                    <a:pt x="30893" y="3258"/>
                    <a:pt x="30889" y="3256"/>
                    <a:pt x="30885" y="3253"/>
                  </a:cubicBezTo>
                  <a:cubicBezTo>
                    <a:pt x="30889" y="3249"/>
                    <a:pt x="30892" y="3249"/>
                    <a:pt x="30895" y="3249"/>
                  </a:cubicBezTo>
                  <a:lnTo>
                    <a:pt x="30895" y="3246"/>
                  </a:lnTo>
                  <a:close/>
                  <a:moveTo>
                    <a:pt x="29218" y="3283"/>
                  </a:moveTo>
                  <a:cubicBezTo>
                    <a:pt x="29229" y="3283"/>
                    <a:pt x="29240" y="3284"/>
                    <a:pt x="29251" y="3284"/>
                  </a:cubicBezTo>
                  <a:cubicBezTo>
                    <a:pt x="29345" y="3291"/>
                    <a:pt x="29435" y="3304"/>
                    <a:pt x="29532" y="3309"/>
                  </a:cubicBezTo>
                  <a:cubicBezTo>
                    <a:pt x="29624" y="3309"/>
                    <a:pt x="29715" y="3326"/>
                    <a:pt x="29804" y="3326"/>
                  </a:cubicBezTo>
                  <a:cubicBezTo>
                    <a:pt x="29813" y="3326"/>
                    <a:pt x="29822" y="3326"/>
                    <a:pt x="29831" y="3325"/>
                  </a:cubicBezTo>
                  <a:cubicBezTo>
                    <a:pt x="29848" y="3325"/>
                    <a:pt x="29866" y="3324"/>
                    <a:pt x="29883" y="3324"/>
                  </a:cubicBezTo>
                  <a:cubicBezTo>
                    <a:pt x="29965" y="3324"/>
                    <a:pt x="30046" y="3330"/>
                    <a:pt x="30125" y="3333"/>
                  </a:cubicBezTo>
                  <a:cubicBezTo>
                    <a:pt x="30389" y="3343"/>
                    <a:pt x="30649" y="3364"/>
                    <a:pt x="30910" y="3374"/>
                  </a:cubicBezTo>
                  <a:cubicBezTo>
                    <a:pt x="30941" y="3372"/>
                    <a:pt x="30973" y="3369"/>
                    <a:pt x="31005" y="3369"/>
                  </a:cubicBezTo>
                  <a:cubicBezTo>
                    <a:pt x="31025" y="3369"/>
                    <a:pt x="31045" y="3370"/>
                    <a:pt x="31065" y="3374"/>
                  </a:cubicBezTo>
                  <a:cubicBezTo>
                    <a:pt x="31076" y="3374"/>
                    <a:pt x="31083" y="3374"/>
                    <a:pt x="31094" y="3378"/>
                  </a:cubicBezTo>
                  <a:cubicBezTo>
                    <a:pt x="31104" y="3378"/>
                    <a:pt x="31114" y="3378"/>
                    <a:pt x="31124" y="3381"/>
                  </a:cubicBezTo>
                  <a:lnTo>
                    <a:pt x="31166" y="3381"/>
                  </a:lnTo>
                  <a:cubicBezTo>
                    <a:pt x="31184" y="3384"/>
                    <a:pt x="31204" y="3384"/>
                    <a:pt x="31222" y="3384"/>
                  </a:cubicBezTo>
                  <a:cubicBezTo>
                    <a:pt x="31229" y="3388"/>
                    <a:pt x="31232" y="3388"/>
                    <a:pt x="31236" y="3388"/>
                  </a:cubicBezTo>
                  <a:cubicBezTo>
                    <a:pt x="31253" y="3399"/>
                    <a:pt x="31272" y="3404"/>
                    <a:pt x="31291" y="3404"/>
                  </a:cubicBezTo>
                  <a:cubicBezTo>
                    <a:pt x="31303" y="3404"/>
                    <a:pt x="31314" y="3402"/>
                    <a:pt x="31326" y="3399"/>
                  </a:cubicBezTo>
                  <a:cubicBezTo>
                    <a:pt x="31333" y="3395"/>
                    <a:pt x="31340" y="3395"/>
                    <a:pt x="31350" y="3392"/>
                  </a:cubicBezTo>
                  <a:cubicBezTo>
                    <a:pt x="31368" y="3395"/>
                    <a:pt x="31388" y="3395"/>
                    <a:pt x="31406" y="3395"/>
                  </a:cubicBezTo>
                  <a:cubicBezTo>
                    <a:pt x="31413" y="3395"/>
                    <a:pt x="31416" y="3399"/>
                    <a:pt x="31423" y="3399"/>
                  </a:cubicBezTo>
                  <a:cubicBezTo>
                    <a:pt x="31486" y="3413"/>
                    <a:pt x="31552" y="3409"/>
                    <a:pt x="31614" y="3413"/>
                  </a:cubicBezTo>
                  <a:cubicBezTo>
                    <a:pt x="31690" y="3413"/>
                    <a:pt x="31763" y="3413"/>
                    <a:pt x="31832" y="3429"/>
                  </a:cubicBezTo>
                  <a:cubicBezTo>
                    <a:pt x="31862" y="3437"/>
                    <a:pt x="31889" y="3443"/>
                    <a:pt x="31917" y="3443"/>
                  </a:cubicBezTo>
                  <a:cubicBezTo>
                    <a:pt x="31928" y="3443"/>
                    <a:pt x="31939" y="3442"/>
                    <a:pt x="31950" y="3440"/>
                  </a:cubicBezTo>
                  <a:cubicBezTo>
                    <a:pt x="31971" y="3437"/>
                    <a:pt x="31991" y="3436"/>
                    <a:pt x="32012" y="3436"/>
                  </a:cubicBezTo>
                  <a:cubicBezTo>
                    <a:pt x="32040" y="3436"/>
                    <a:pt x="32068" y="3438"/>
                    <a:pt x="32096" y="3440"/>
                  </a:cubicBezTo>
                  <a:cubicBezTo>
                    <a:pt x="32184" y="3452"/>
                    <a:pt x="32272" y="3466"/>
                    <a:pt x="32360" y="3466"/>
                  </a:cubicBezTo>
                  <a:cubicBezTo>
                    <a:pt x="32398" y="3466"/>
                    <a:pt x="32436" y="3464"/>
                    <a:pt x="32474" y="3458"/>
                  </a:cubicBezTo>
                  <a:cubicBezTo>
                    <a:pt x="32477" y="3457"/>
                    <a:pt x="32480" y="3456"/>
                    <a:pt x="32484" y="3456"/>
                  </a:cubicBezTo>
                  <a:cubicBezTo>
                    <a:pt x="32491" y="3456"/>
                    <a:pt x="32498" y="3459"/>
                    <a:pt x="32506" y="3461"/>
                  </a:cubicBezTo>
                  <a:cubicBezTo>
                    <a:pt x="32519" y="3464"/>
                    <a:pt x="32533" y="3468"/>
                    <a:pt x="32547" y="3471"/>
                  </a:cubicBezTo>
                  <a:lnTo>
                    <a:pt x="32522" y="3471"/>
                  </a:lnTo>
                  <a:cubicBezTo>
                    <a:pt x="32516" y="3468"/>
                    <a:pt x="32509" y="3468"/>
                    <a:pt x="32502" y="3468"/>
                  </a:cubicBezTo>
                  <a:cubicBezTo>
                    <a:pt x="32499" y="3468"/>
                    <a:pt x="32497" y="3467"/>
                    <a:pt x="32495" y="3467"/>
                  </a:cubicBezTo>
                  <a:cubicBezTo>
                    <a:pt x="32437" y="3467"/>
                    <a:pt x="32449" y="3513"/>
                    <a:pt x="32408" y="3523"/>
                  </a:cubicBezTo>
                  <a:cubicBezTo>
                    <a:pt x="32368" y="3488"/>
                    <a:pt x="32326" y="3471"/>
                    <a:pt x="32276" y="3471"/>
                  </a:cubicBezTo>
                  <a:cubicBezTo>
                    <a:pt x="32258" y="3471"/>
                    <a:pt x="32238" y="3474"/>
                    <a:pt x="32218" y="3478"/>
                  </a:cubicBezTo>
                  <a:cubicBezTo>
                    <a:pt x="32210" y="3478"/>
                    <a:pt x="32207" y="3478"/>
                    <a:pt x="32200" y="3475"/>
                  </a:cubicBezTo>
                  <a:cubicBezTo>
                    <a:pt x="32174" y="3468"/>
                    <a:pt x="32133" y="3464"/>
                    <a:pt x="32090" y="3464"/>
                  </a:cubicBezTo>
                  <a:cubicBezTo>
                    <a:pt x="32029" y="3464"/>
                    <a:pt x="31964" y="3471"/>
                    <a:pt x="31926" y="3485"/>
                  </a:cubicBezTo>
                  <a:cubicBezTo>
                    <a:pt x="31919" y="3486"/>
                    <a:pt x="31912" y="3486"/>
                    <a:pt x="31905" y="3486"/>
                  </a:cubicBezTo>
                  <a:cubicBezTo>
                    <a:pt x="31873" y="3486"/>
                    <a:pt x="31840" y="3479"/>
                    <a:pt x="31807" y="3479"/>
                  </a:cubicBezTo>
                  <a:cubicBezTo>
                    <a:pt x="31795" y="3479"/>
                    <a:pt x="31784" y="3479"/>
                    <a:pt x="31773" y="3482"/>
                  </a:cubicBezTo>
                  <a:lnTo>
                    <a:pt x="31770" y="3482"/>
                  </a:lnTo>
                  <a:cubicBezTo>
                    <a:pt x="31760" y="3482"/>
                    <a:pt x="31752" y="3478"/>
                    <a:pt x="31742" y="3475"/>
                  </a:cubicBezTo>
                  <a:cubicBezTo>
                    <a:pt x="31683" y="3461"/>
                    <a:pt x="31611" y="3478"/>
                    <a:pt x="31555" y="3454"/>
                  </a:cubicBezTo>
                  <a:cubicBezTo>
                    <a:pt x="31513" y="3435"/>
                    <a:pt x="31470" y="3430"/>
                    <a:pt x="31426" y="3430"/>
                  </a:cubicBezTo>
                  <a:cubicBezTo>
                    <a:pt x="31399" y="3430"/>
                    <a:pt x="31371" y="3432"/>
                    <a:pt x="31343" y="3433"/>
                  </a:cubicBezTo>
                  <a:cubicBezTo>
                    <a:pt x="31318" y="3436"/>
                    <a:pt x="31293" y="3439"/>
                    <a:pt x="31269" y="3439"/>
                  </a:cubicBezTo>
                  <a:cubicBezTo>
                    <a:pt x="31237" y="3439"/>
                    <a:pt x="31205" y="3435"/>
                    <a:pt x="31174" y="3423"/>
                  </a:cubicBezTo>
                  <a:cubicBezTo>
                    <a:pt x="31162" y="3418"/>
                    <a:pt x="31150" y="3416"/>
                    <a:pt x="31137" y="3416"/>
                  </a:cubicBezTo>
                  <a:cubicBezTo>
                    <a:pt x="31121" y="3416"/>
                    <a:pt x="31105" y="3419"/>
                    <a:pt x="31090" y="3423"/>
                  </a:cubicBezTo>
                  <a:cubicBezTo>
                    <a:pt x="31041" y="3433"/>
                    <a:pt x="31010" y="3454"/>
                    <a:pt x="30986" y="3482"/>
                  </a:cubicBezTo>
                  <a:cubicBezTo>
                    <a:pt x="30976" y="3483"/>
                    <a:pt x="30966" y="3484"/>
                    <a:pt x="30956" y="3484"/>
                  </a:cubicBezTo>
                  <a:cubicBezTo>
                    <a:pt x="30929" y="3484"/>
                    <a:pt x="30908" y="3477"/>
                    <a:pt x="30892" y="3464"/>
                  </a:cubicBezTo>
                  <a:lnTo>
                    <a:pt x="30892" y="3461"/>
                  </a:lnTo>
                  <a:cubicBezTo>
                    <a:pt x="30882" y="3437"/>
                    <a:pt x="30854" y="3423"/>
                    <a:pt x="30841" y="3402"/>
                  </a:cubicBezTo>
                  <a:cubicBezTo>
                    <a:pt x="30802" y="3397"/>
                    <a:pt x="30765" y="3386"/>
                    <a:pt x="30726" y="3386"/>
                  </a:cubicBezTo>
                  <a:cubicBezTo>
                    <a:pt x="30711" y="3386"/>
                    <a:pt x="30696" y="3388"/>
                    <a:pt x="30681" y="3392"/>
                  </a:cubicBezTo>
                  <a:cubicBezTo>
                    <a:pt x="30664" y="3386"/>
                    <a:pt x="30649" y="3384"/>
                    <a:pt x="30635" y="3384"/>
                  </a:cubicBezTo>
                  <a:cubicBezTo>
                    <a:pt x="30612" y="3384"/>
                    <a:pt x="30591" y="3390"/>
                    <a:pt x="30570" y="3399"/>
                  </a:cubicBezTo>
                  <a:lnTo>
                    <a:pt x="30559" y="3399"/>
                  </a:lnTo>
                  <a:cubicBezTo>
                    <a:pt x="30556" y="3395"/>
                    <a:pt x="30552" y="3395"/>
                    <a:pt x="30549" y="3392"/>
                  </a:cubicBezTo>
                  <a:cubicBezTo>
                    <a:pt x="30511" y="3371"/>
                    <a:pt x="30458" y="3374"/>
                    <a:pt x="30413" y="3364"/>
                  </a:cubicBezTo>
                  <a:cubicBezTo>
                    <a:pt x="30407" y="3364"/>
                    <a:pt x="30399" y="3360"/>
                    <a:pt x="30393" y="3360"/>
                  </a:cubicBezTo>
                  <a:cubicBezTo>
                    <a:pt x="30368" y="3355"/>
                    <a:pt x="30343" y="3353"/>
                    <a:pt x="30318" y="3353"/>
                  </a:cubicBezTo>
                  <a:cubicBezTo>
                    <a:pt x="30293" y="3353"/>
                    <a:pt x="30268" y="3355"/>
                    <a:pt x="30244" y="3360"/>
                  </a:cubicBezTo>
                  <a:cubicBezTo>
                    <a:pt x="30224" y="3366"/>
                    <a:pt x="30205" y="3368"/>
                    <a:pt x="30187" y="3368"/>
                  </a:cubicBezTo>
                  <a:cubicBezTo>
                    <a:pt x="30172" y="3368"/>
                    <a:pt x="30158" y="3367"/>
                    <a:pt x="30143" y="3367"/>
                  </a:cubicBezTo>
                  <a:cubicBezTo>
                    <a:pt x="30071" y="3362"/>
                    <a:pt x="29996" y="3351"/>
                    <a:pt x="29923" y="3351"/>
                  </a:cubicBezTo>
                  <a:cubicBezTo>
                    <a:pt x="29905" y="3351"/>
                    <a:pt x="29887" y="3352"/>
                    <a:pt x="29869" y="3354"/>
                  </a:cubicBezTo>
                  <a:cubicBezTo>
                    <a:pt x="29837" y="3357"/>
                    <a:pt x="29813" y="3360"/>
                    <a:pt x="29786" y="3364"/>
                  </a:cubicBezTo>
                  <a:cubicBezTo>
                    <a:pt x="29761" y="3360"/>
                    <a:pt x="29737" y="3357"/>
                    <a:pt x="29716" y="3354"/>
                  </a:cubicBezTo>
                  <a:cubicBezTo>
                    <a:pt x="29706" y="3346"/>
                    <a:pt x="29699" y="3346"/>
                    <a:pt x="29688" y="3339"/>
                  </a:cubicBezTo>
                  <a:lnTo>
                    <a:pt x="29640" y="3339"/>
                  </a:lnTo>
                  <a:cubicBezTo>
                    <a:pt x="29563" y="3325"/>
                    <a:pt x="29483" y="3315"/>
                    <a:pt x="29400" y="3312"/>
                  </a:cubicBezTo>
                  <a:cubicBezTo>
                    <a:pt x="29321" y="3309"/>
                    <a:pt x="29238" y="3301"/>
                    <a:pt x="29154" y="3298"/>
                  </a:cubicBezTo>
                  <a:cubicBezTo>
                    <a:pt x="29154" y="3298"/>
                    <a:pt x="29150" y="3298"/>
                    <a:pt x="29147" y="3294"/>
                  </a:cubicBezTo>
                  <a:cubicBezTo>
                    <a:pt x="29171" y="3285"/>
                    <a:pt x="29194" y="3283"/>
                    <a:pt x="29218" y="3283"/>
                  </a:cubicBezTo>
                  <a:close/>
                  <a:moveTo>
                    <a:pt x="2680" y="3523"/>
                  </a:moveTo>
                  <a:cubicBezTo>
                    <a:pt x="2676" y="3523"/>
                    <a:pt x="2672" y="3527"/>
                    <a:pt x="2672" y="3527"/>
                  </a:cubicBezTo>
                  <a:cubicBezTo>
                    <a:pt x="2669" y="3527"/>
                    <a:pt x="2669" y="3523"/>
                    <a:pt x="2669" y="3523"/>
                  </a:cubicBezTo>
                  <a:close/>
                  <a:moveTo>
                    <a:pt x="32655" y="3461"/>
                  </a:moveTo>
                  <a:cubicBezTo>
                    <a:pt x="32668" y="3461"/>
                    <a:pt x="32682" y="3463"/>
                    <a:pt x="32696" y="3464"/>
                  </a:cubicBezTo>
                  <a:cubicBezTo>
                    <a:pt x="32703" y="3468"/>
                    <a:pt x="32710" y="3468"/>
                    <a:pt x="32717" y="3468"/>
                  </a:cubicBezTo>
                  <a:cubicBezTo>
                    <a:pt x="32825" y="3488"/>
                    <a:pt x="32935" y="3485"/>
                    <a:pt x="33050" y="3492"/>
                  </a:cubicBezTo>
                  <a:cubicBezTo>
                    <a:pt x="33075" y="3492"/>
                    <a:pt x="33099" y="3488"/>
                    <a:pt x="33113" y="3475"/>
                  </a:cubicBezTo>
                  <a:lnTo>
                    <a:pt x="33113" y="3471"/>
                  </a:lnTo>
                  <a:cubicBezTo>
                    <a:pt x="33113" y="3475"/>
                    <a:pt x="33116" y="3475"/>
                    <a:pt x="33116" y="3475"/>
                  </a:cubicBezTo>
                  <a:cubicBezTo>
                    <a:pt x="33119" y="3475"/>
                    <a:pt x="33119" y="3478"/>
                    <a:pt x="33123" y="3478"/>
                  </a:cubicBezTo>
                  <a:cubicBezTo>
                    <a:pt x="33130" y="3482"/>
                    <a:pt x="33137" y="3482"/>
                    <a:pt x="33144" y="3485"/>
                  </a:cubicBezTo>
                  <a:cubicBezTo>
                    <a:pt x="33163" y="3494"/>
                    <a:pt x="33178" y="3509"/>
                    <a:pt x="33200" y="3509"/>
                  </a:cubicBezTo>
                  <a:cubicBezTo>
                    <a:pt x="33205" y="3509"/>
                    <a:pt x="33211" y="3508"/>
                    <a:pt x="33217" y="3506"/>
                  </a:cubicBezTo>
                  <a:cubicBezTo>
                    <a:pt x="33241" y="3496"/>
                    <a:pt x="33265" y="3492"/>
                    <a:pt x="33289" y="3485"/>
                  </a:cubicBezTo>
                  <a:cubicBezTo>
                    <a:pt x="33300" y="3485"/>
                    <a:pt x="33313" y="3485"/>
                    <a:pt x="33328" y="3488"/>
                  </a:cubicBezTo>
                  <a:cubicBezTo>
                    <a:pt x="33343" y="3488"/>
                    <a:pt x="33360" y="3488"/>
                    <a:pt x="33376" y="3488"/>
                  </a:cubicBezTo>
                  <a:cubicBezTo>
                    <a:pt x="33393" y="3488"/>
                    <a:pt x="33409" y="3488"/>
                    <a:pt x="33425" y="3492"/>
                  </a:cubicBezTo>
                  <a:cubicBezTo>
                    <a:pt x="33446" y="3496"/>
                    <a:pt x="33466" y="3499"/>
                    <a:pt x="33485" y="3499"/>
                  </a:cubicBezTo>
                  <a:cubicBezTo>
                    <a:pt x="33524" y="3499"/>
                    <a:pt x="33560" y="3490"/>
                    <a:pt x="33595" y="3478"/>
                  </a:cubicBezTo>
                  <a:lnTo>
                    <a:pt x="33609" y="3478"/>
                  </a:lnTo>
                  <a:cubicBezTo>
                    <a:pt x="33616" y="3499"/>
                    <a:pt x="33626" y="3503"/>
                    <a:pt x="33675" y="3506"/>
                  </a:cubicBezTo>
                  <a:cubicBezTo>
                    <a:pt x="33687" y="3506"/>
                    <a:pt x="33699" y="3506"/>
                    <a:pt x="33711" y="3506"/>
                  </a:cubicBezTo>
                  <a:cubicBezTo>
                    <a:pt x="33755" y="3506"/>
                    <a:pt x="33800" y="3508"/>
                    <a:pt x="33838" y="3527"/>
                  </a:cubicBezTo>
                  <a:cubicBezTo>
                    <a:pt x="33813" y="3538"/>
                    <a:pt x="33786" y="3538"/>
                    <a:pt x="33761" y="3541"/>
                  </a:cubicBezTo>
                  <a:cubicBezTo>
                    <a:pt x="33741" y="3541"/>
                    <a:pt x="33713" y="3541"/>
                    <a:pt x="33709" y="3558"/>
                  </a:cubicBezTo>
                  <a:lnTo>
                    <a:pt x="33706" y="3558"/>
                  </a:lnTo>
                  <a:cubicBezTo>
                    <a:pt x="33699" y="3554"/>
                    <a:pt x="33688" y="3551"/>
                    <a:pt x="33678" y="3551"/>
                  </a:cubicBezTo>
                  <a:cubicBezTo>
                    <a:pt x="33660" y="3538"/>
                    <a:pt x="33644" y="3532"/>
                    <a:pt x="33626" y="3532"/>
                  </a:cubicBezTo>
                  <a:cubicBezTo>
                    <a:pt x="33609" y="3532"/>
                    <a:pt x="33591" y="3538"/>
                    <a:pt x="33567" y="3548"/>
                  </a:cubicBezTo>
                  <a:cubicBezTo>
                    <a:pt x="33541" y="3560"/>
                    <a:pt x="33515" y="3569"/>
                    <a:pt x="33489" y="3569"/>
                  </a:cubicBezTo>
                  <a:cubicBezTo>
                    <a:pt x="33470" y="3569"/>
                    <a:pt x="33451" y="3564"/>
                    <a:pt x="33432" y="3551"/>
                  </a:cubicBezTo>
                  <a:cubicBezTo>
                    <a:pt x="33422" y="3544"/>
                    <a:pt x="33411" y="3544"/>
                    <a:pt x="33397" y="3544"/>
                  </a:cubicBezTo>
                  <a:cubicBezTo>
                    <a:pt x="33382" y="3545"/>
                    <a:pt x="33368" y="3545"/>
                    <a:pt x="33354" y="3545"/>
                  </a:cubicBezTo>
                  <a:cubicBezTo>
                    <a:pt x="33305" y="3545"/>
                    <a:pt x="33256" y="3542"/>
                    <a:pt x="33206" y="3542"/>
                  </a:cubicBezTo>
                  <a:cubicBezTo>
                    <a:pt x="33160" y="3542"/>
                    <a:pt x="33113" y="3545"/>
                    <a:pt x="33068" y="3558"/>
                  </a:cubicBezTo>
                  <a:cubicBezTo>
                    <a:pt x="33038" y="3529"/>
                    <a:pt x="32999" y="3512"/>
                    <a:pt x="32955" y="3512"/>
                  </a:cubicBezTo>
                  <a:cubicBezTo>
                    <a:pt x="32942" y="3512"/>
                    <a:pt x="32928" y="3513"/>
                    <a:pt x="32915" y="3517"/>
                  </a:cubicBezTo>
                  <a:cubicBezTo>
                    <a:pt x="32908" y="3513"/>
                    <a:pt x="32905" y="3513"/>
                    <a:pt x="32897" y="3513"/>
                  </a:cubicBezTo>
                  <a:cubicBezTo>
                    <a:pt x="32881" y="3513"/>
                    <a:pt x="32863" y="3513"/>
                    <a:pt x="32860" y="3527"/>
                  </a:cubicBezTo>
                  <a:cubicBezTo>
                    <a:pt x="32852" y="3530"/>
                    <a:pt x="32849" y="3533"/>
                    <a:pt x="32849" y="3533"/>
                  </a:cubicBezTo>
                  <a:cubicBezTo>
                    <a:pt x="32849" y="3530"/>
                    <a:pt x="32849" y="3527"/>
                    <a:pt x="32856" y="3523"/>
                  </a:cubicBezTo>
                  <a:cubicBezTo>
                    <a:pt x="32850" y="3522"/>
                    <a:pt x="32845" y="3522"/>
                    <a:pt x="32841" y="3522"/>
                  </a:cubicBezTo>
                  <a:cubicBezTo>
                    <a:pt x="32821" y="3522"/>
                    <a:pt x="32812" y="3533"/>
                    <a:pt x="32804" y="3544"/>
                  </a:cubicBezTo>
                  <a:cubicBezTo>
                    <a:pt x="32791" y="3557"/>
                    <a:pt x="32775" y="3564"/>
                    <a:pt x="32755" y="3564"/>
                  </a:cubicBezTo>
                  <a:cubicBezTo>
                    <a:pt x="32743" y="3564"/>
                    <a:pt x="32729" y="3561"/>
                    <a:pt x="32714" y="3554"/>
                  </a:cubicBezTo>
                  <a:cubicBezTo>
                    <a:pt x="32714" y="3554"/>
                    <a:pt x="32710" y="3554"/>
                    <a:pt x="32706" y="3551"/>
                  </a:cubicBezTo>
                  <a:cubicBezTo>
                    <a:pt x="32738" y="3551"/>
                    <a:pt x="32741" y="3527"/>
                    <a:pt x="32772" y="3527"/>
                  </a:cubicBezTo>
                  <a:cubicBezTo>
                    <a:pt x="32786" y="3523"/>
                    <a:pt x="32790" y="3517"/>
                    <a:pt x="32780" y="3509"/>
                  </a:cubicBezTo>
                  <a:cubicBezTo>
                    <a:pt x="32775" y="3505"/>
                    <a:pt x="32771" y="3502"/>
                    <a:pt x="32765" y="3502"/>
                  </a:cubicBezTo>
                  <a:cubicBezTo>
                    <a:pt x="32761" y="3502"/>
                    <a:pt x="32757" y="3503"/>
                    <a:pt x="32751" y="3506"/>
                  </a:cubicBezTo>
                  <a:cubicBezTo>
                    <a:pt x="32744" y="3508"/>
                    <a:pt x="32740" y="3521"/>
                    <a:pt x="32731" y="3521"/>
                  </a:cubicBezTo>
                  <a:cubicBezTo>
                    <a:pt x="32728" y="3521"/>
                    <a:pt x="32725" y="3520"/>
                    <a:pt x="32721" y="3517"/>
                  </a:cubicBezTo>
                  <a:cubicBezTo>
                    <a:pt x="32709" y="3510"/>
                    <a:pt x="32700" y="3507"/>
                    <a:pt x="32692" y="3507"/>
                  </a:cubicBezTo>
                  <a:cubicBezTo>
                    <a:pt x="32677" y="3507"/>
                    <a:pt x="32668" y="3518"/>
                    <a:pt x="32658" y="3530"/>
                  </a:cubicBezTo>
                  <a:cubicBezTo>
                    <a:pt x="32658" y="3530"/>
                    <a:pt x="32655" y="3533"/>
                    <a:pt x="32652" y="3533"/>
                  </a:cubicBezTo>
                  <a:cubicBezTo>
                    <a:pt x="32655" y="3538"/>
                    <a:pt x="32655" y="3541"/>
                    <a:pt x="32655" y="3541"/>
                  </a:cubicBezTo>
                  <a:cubicBezTo>
                    <a:pt x="32637" y="3548"/>
                    <a:pt x="32623" y="3554"/>
                    <a:pt x="32610" y="3562"/>
                  </a:cubicBezTo>
                  <a:lnTo>
                    <a:pt x="32599" y="3562"/>
                  </a:lnTo>
                  <a:cubicBezTo>
                    <a:pt x="32592" y="3548"/>
                    <a:pt x="32564" y="3548"/>
                    <a:pt x="32540" y="3548"/>
                  </a:cubicBezTo>
                  <a:cubicBezTo>
                    <a:pt x="32522" y="3544"/>
                    <a:pt x="32509" y="3538"/>
                    <a:pt x="32506" y="3523"/>
                  </a:cubicBezTo>
                  <a:cubicBezTo>
                    <a:pt x="32506" y="3513"/>
                    <a:pt x="32519" y="3509"/>
                    <a:pt x="32537" y="3506"/>
                  </a:cubicBezTo>
                  <a:cubicBezTo>
                    <a:pt x="32554" y="3499"/>
                    <a:pt x="32582" y="3499"/>
                    <a:pt x="32578" y="3482"/>
                  </a:cubicBezTo>
                  <a:cubicBezTo>
                    <a:pt x="32575" y="3478"/>
                    <a:pt x="32575" y="3475"/>
                    <a:pt x="32572" y="3475"/>
                  </a:cubicBezTo>
                  <a:cubicBezTo>
                    <a:pt x="32585" y="3475"/>
                    <a:pt x="32599" y="3471"/>
                    <a:pt x="32613" y="3468"/>
                  </a:cubicBezTo>
                  <a:cubicBezTo>
                    <a:pt x="32627" y="3463"/>
                    <a:pt x="32641" y="3461"/>
                    <a:pt x="32655" y="3461"/>
                  </a:cubicBezTo>
                  <a:close/>
                  <a:moveTo>
                    <a:pt x="1860" y="3568"/>
                  </a:moveTo>
                  <a:lnTo>
                    <a:pt x="1860" y="3572"/>
                  </a:lnTo>
                  <a:cubicBezTo>
                    <a:pt x="1857" y="3572"/>
                    <a:pt x="1857" y="3572"/>
                    <a:pt x="1854" y="3568"/>
                  </a:cubicBezTo>
                  <a:close/>
                  <a:moveTo>
                    <a:pt x="2027" y="3583"/>
                  </a:moveTo>
                  <a:lnTo>
                    <a:pt x="2027" y="3586"/>
                  </a:lnTo>
                  <a:cubicBezTo>
                    <a:pt x="2027" y="3586"/>
                    <a:pt x="2023" y="3586"/>
                    <a:pt x="2023" y="3583"/>
                  </a:cubicBezTo>
                  <a:close/>
                  <a:moveTo>
                    <a:pt x="32971" y="3636"/>
                  </a:moveTo>
                  <a:cubicBezTo>
                    <a:pt x="32972" y="3636"/>
                    <a:pt x="32974" y="3637"/>
                    <a:pt x="32974" y="3637"/>
                  </a:cubicBezTo>
                  <a:lnTo>
                    <a:pt x="32970" y="3637"/>
                  </a:lnTo>
                  <a:cubicBezTo>
                    <a:pt x="32970" y="3636"/>
                    <a:pt x="32971" y="3636"/>
                    <a:pt x="32971" y="3636"/>
                  </a:cubicBezTo>
                  <a:close/>
                  <a:moveTo>
                    <a:pt x="3366" y="4380"/>
                  </a:moveTo>
                  <a:cubicBezTo>
                    <a:pt x="3368" y="4382"/>
                    <a:pt x="3367" y="4383"/>
                    <a:pt x="3366" y="4383"/>
                  </a:cubicBezTo>
                  <a:cubicBezTo>
                    <a:pt x="3365" y="4383"/>
                    <a:pt x="3363" y="4382"/>
                    <a:pt x="3363" y="4380"/>
                  </a:cubicBezTo>
                  <a:close/>
                  <a:moveTo>
                    <a:pt x="33435" y="4478"/>
                  </a:moveTo>
                  <a:lnTo>
                    <a:pt x="33435" y="4481"/>
                  </a:lnTo>
                  <a:lnTo>
                    <a:pt x="33428" y="4481"/>
                  </a:lnTo>
                  <a:cubicBezTo>
                    <a:pt x="33428" y="4478"/>
                    <a:pt x="33432" y="4478"/>
                    <a:pt x="33435" y="4478"/>
                  </a:cubicBezTo>
                  <a:close/>
                  <a:moveTo>
                    <a:pt x="2744" y="4452"/>
                  </a:moveTo>
                  <a:cubicBezTo>
                    <a:pt x="2768" y="4452"/>
                    <a:pt x="2791" y="4457"/>
                    <a:pt x="2814" y="4470"/>
                  </a:cubicBezTo>
                  <a:cubicBezTo>
                    <a:pt x="2825" y="4474"/>
                    <a:pt x="2839" y="4474"/>
                    <a:pt x="2853" y="4474"/>
                  </a:cubicBezTo>
                  <a:cubicBezTo>
                    <a:pt x="2872" y="4473"/>
                    <a:pt x="2892" y="4473"/>
                    <a:pt x="2912" y="4473"/>
                  </a:cubicBezTo>
                  <a:cubicBezTo>
                    <a:pt x="2969" y="4473"/>
                    <a:pt x="3027" y="4476"/>
                    <a:pt x="3084" y="4476"/>
                  </a:cubicBezTo>
                  <a:cubicBezTo>
                    <a:pt x="3140" y="4476"/>
                    <a:pt x="3195" y="4473"/>
                    <a:pt x="3248" y="4460"/>
                  </a:cubicBezTo>
                  <a:lnTo>
                    <a:pt x="3252" y="4460"/>
                  </a:lnTo>
                  <a:cubicBezTo>
                    <a:pt x="3284" y="4493"/>
                    <a:pt x="3334" y="4509"/>
                    <a:pt x="3390" y="4509"/>
                  </a:cubicBezTo>
                  <a:cubicBezTo>
                    <a:pt x="3405" y="4509"/>
                    <a:pt x="3420" y="4507"/>
                    <a:pt x="3436" y="4505"/>
                  </a:cubicBezTo>
                  <a:cubicBezTo>
                    <a:pt x="3439" y="4505"/>
                    <a:pt x="3446" y="4505"/>
                    <a:pt x="3453" y="4508"/>
                  </a:cubicBezTo>
                  <a:cubicBezTo>
                    <a:pt x="3474" y="4508"/>
                    <a:pt x="3495" y="4505"/>
                    <a:pt x="3501" y="4491"/>
                  </a:cubicBezTo>
                  <a:cubicBezTo>
                    <a:pt x="3505" y="4491"/>
                    <a:pt x="3509" y="4488"/>
                    <a:pt x="3512" y="4484"/>
                  </a:cubicBezTo>
                  <a:lnTo>
                    <a:pt x="3512" y="4484"/>
                  </a:lnTo>
                  <a:cubicBezTo>
                    <a:pt x="3512" y="4488"/>
                    <a:pt x="3512" y="4491"/>
                    <a:pt x="3505" y="4495"/>
                  </a:cubicBezTo>
                  <a:cubicBezTo>
                    <a:pt x="3511" y="4496"/>
                    <a:pt x="3517" y="4497"/>
                    <a:pt x="3522" y="4497"/>
                  </a:cubicBezTo>
                  <a:cubicBezTo>
                    <a:pt x="3545" y="4497"/>
                    <a:pt x="3556" y="4486"/>
                    <a:pt x="3567" y="4478"/>
                  </a:cubicBezTo>
                  <a:cubicBezTo>
                    <a:pt x="3583" y="4463"/>
                    <a:pt x="3602" y="4454"/>
                    <a:pt x="3625" y="4454"/>
                  </a:cubicBezTo>
                  <a:cubicBezTo>
                    <a:pt x="3639" y="4454"/>
                    <a:pt x="3654" y="4457"/>
                    <a:pt x="3671" y="4463"/>
                  </a:cubicBezTo>
                  <a:cubicBezTo>
                    <a:pt x="3675" y="4467"/>
                    <a:pt x="3679" y="4467"/>
                    <a:pt x="3682" y="4467"/>
                  </a:cubicBezTo>
                  <a:cubicBezTo>
                    <a:pt x="3644" y="4467"/>
                    <a:pt x="3640" y="4495"/>
                    <a:pt x="3602" y="4495"/>
                  </a:cubicBezTo>
                  <a:cubicBezTo>
                    <a:pt x="3585" y="4495"/>
                    <a:pt x="3585" y="4502"/>
                    <a:pt x="3592" y="4508"/>
                  </a:cubicBezTo>
                  <a:cubicBezTo>
                    <a:pt x="3599" y="4514"/>
                    <a:pt x="3607" y="4517"/>
                    <a:pt x="3616" y="4517"/>
                  </a:cubicBezTo>
                  <a:cubicBezTo>
                    <a:pt x="3619" y="4517"/>
                    <a:pt x="3623" y="4517"/>
                    <a:pt x="3626" y="4516"/>
                  </a:cubicBezTo>
                  <a:cubicBezTo>
                    <a:pt x="3637" y="4510"/>
                    <a:pt x="3642" y="4498"/>
                    <a:pt x="3654" y="4498"/>
                  </a:cubicBezTo>
                  <a:cubicBezTo>
                    <a:pt x="3658" y="4498"/>
                    <a:pt x="3662" y="4499"/>
                    <a:pt x="3668" y="4502"/>
                  </a:cubicBezTo>
                  <a:cubicBezTo>
                    <a:pt x="3682" y="4510"/>
                    <a:pt x="3692" y="4513"/>
                    <a:pt x="3701" y="4513"/>
                  </a:cubicBezTo>
                  <a:cubicBezTo>
                    <a:pt x="3719" y="4513"/>
                    <a:pt x="3729" y="4500"/>
                    <a:pt x="3741" y="4491"/>
                  </a:cubicBezTo>
                  <a:cubicBezTo>
                    <a:pt x="3741" y="4488"/>
                    <a:pt x="3744" y="4488"/>
                    <a:pt x="3748" y="4484"/>
                  </a:cubicBezTo>
                  <a:cubicBezTo>
                    <a:pt x="3748" y="4484"/>
                    <a:pt x="3744" y="4481"/>
                    <a:pt x="3744" y="4478"/>
                  </a:cubicBezTo>
                  <a:cubicBezTo>
                    <a:pt x="3765" y="4470"/>
                    <a:pt x="3783" y="4463"/>
                    <a:pt x="3800" y="4457"/>
                  </a:cubicBezTo>
                  <a:lnTo>
                    <a:pt x="3810" y="4457"/>
                  </a:lnTo>
                  <a:cubicBezTo>
                    <a:pt x="3821" y="4474"/>
                    <a:pt x="3855" y="4470"/>
                    <a:pt x="3879" y="4474"/>
                  </a:cubicBezTo>
                  <a:cubicBezTo>
                    <a:pt x="3904" y="4478"/>
                    <a:pt x="3921" y="4481"/>
                    <a:pt x="3921" y="4495"/>
                  </a:cubicBezTo>
                  <a:cubicBezTo>
                    <a:pt x="3925" y="4508"/>
                    <a:pt x="3908" y="4512"/>
                    <a:pt x="3890" y="4516"/>
                  </a:cubicBezTo>
                  <a:cubicBezTo>
                    <a:pt x="3866" y="4519"/>
                    <a:pt x="3834" y="4523"/>
                    <a:pt x="3838" y="4537"/>
                  </a:cubicBezTo>
                  <a:cubicBezTo>
                    <a:pt x="3838" y="4543"/>
                    <a:pt x="3842" y="4543"/>
                    <a:pt x="3845" y="4547"/>
                  </a:cubicBezTo>
                  <a:cubicBezTo>
                    <a:pt x="3831" y="4547"/>
                    <a:pt x="3814" y="4547"/>
                    <a:pt x="3796" y="4553"/>
                  </a:cubicBezTo>
                  <a:cubicBezTo>
                    <a:pt x="3779" y="4557"/>
                    <a:pt x="3762" y="4559"/>
                    <a:pt x="3745" y="4559"/>
                  </a:cubicBezTo>
                  <a:cubicBezTo>
                    <a:pt x="3728" y="4559"/>
                    <a:pt x="3712" y="4557"/>
                    <a:pt x="3696" y="4553"/>
                  </a:cubicBezTo>
                  <a:cubicBezTo>
                    <a:pt x="3689" y="4553"/>
                    <a:pt x="3679" y="4550"/>
                    <a:pt x="3671" y="4550"/>
                  </a:cubicBezTo>
                  <a:cubicBezTo>
                    <a:pt x="3540" y="4529"/>
                    <a:pt x="3405" y="4533"/>
                    <a:pt x="3272" y="4529"/>
                  </a:cubicBezTo>
                  <a:cubicBezTo>
                    <a:pt x="3267" y="4529"/>
                    <a:pt x="3262" y="4528"/>
                    <a:pt x="3257" y="4528"/>
                  </a:cubicBezTo>
                  <a:cubicBezTo>
                    <a:pt x="3232" y="4528"/>
                    <a:pt x="3210" y="4535"/>
                    <a:pt x="3192" y="4547"/>
                  </a:cubicBezTo>
                  <a:cubicBezTo>
                    <a:pt x="3189" y="4543"/>
                    <a:pt x="3186" y="4543"/>
                    <a:pt x="3182" y="4540"/>
                  </a:cubicBezTo>
                  <a:cubicBezTo>
                    <a:pt x="3176" y="4540"/>
                    <a:pt x="3165" y="4537"/>
                    <a:pt x="3158" y="4537"/>
                  </a:cubicBezTo>
                  <a:cubicBezTo>
                    <a:pt x="3137" y="4526"/>
                    <a:pt x="3119" y="4511"/>
                    <a:pt x="3096" y="4511"/>
                  </a:cubicBezTo>
                  <a:cubicBezTo>
                    <a:pt x="3088" y="4511"/>
                    <a:pt x="3081" y="4513"/>
                    <a:pt x="3072" y="4516"/>
                  </a:cubicBezTo>
                  <a:cubicBezTo>
                    <a:pt x="3043" y="4526"/>
                    <a:pt x="3013" y="4529"/>
                    <a:pt x="2984" y="4533"/>
                  </a:cubicBezTo>
                  <a:lnTo>
                    <a:pt x="2939" y="4533"/>
                  </a:lnTo>
                  <a:cubicBezTo>
                    <a:pt x="2919" y="4533"/>
                    <a:pt x="2898" y="4534"/>
                    <a:pt x="2877" y="4534"/>
                  </a:cubicBezTo>
                  <a:cubicBezTo>
                    <a:pt x="2858" y="4534"/>
                    <a:pt x="2840" y="4533"/>
                    <a:pt x="2822" y="4529"/>
                  </a:cubicBezTo>
                  <a:cubicBezTo>
                    <a:pt x="2795" y="4523"/>
                    <a:pt x="2770" y="4521"/>
                    <a:pt x="2746" y="4521"/>
                  </a:cubicBezTo>
                  <a:cubicBezTo>
                    <a:pt x="2701" y="4521"/>
                    <a:pt x="2660" y="4530"/>
                    <a:pt x="2617" y="4543"/>
                  </a:cubicBezTo>
                  <a:lnTo>
                    <a:pt x="2603" y="4543"/>
                  </a:lnTo>
                  <a:cubicBezTo>
                    <a:pt x="2593" y="4519"/>
                    <a:pt x="2582" y="4519"/>
                    <a:pt x="2523" y="4516"/>
                  </a:cubicBezTo>
                  <a:cubicBezTo>
                    <a:pt x="2457" y="4512"/>
                    <a:pt x="2385" y="4519"/>
                    <a:pt x="2326" y="4495"/>
                  </a:cubicBezTo>
                  <a:cubicBezTo>
                    <a:pt x="2356" y="4484"/>
                    <a:pt x="2388" y="4481"/>
                    <a:pt x="2419" y="4481"/>
                  </a:cubicBezTo>
                  <a:cubicBezTo>
                    <a:pt x="2443" y="4478"/>
                    <a:pt x="2478" y="4481"/>
                    <a:pt x="2481" y="4460"/>
                  </a:cubicBezTo>
                  <a:lnTo>
                    <a:pt x="2485" y="4463"/>
                  </a:lnTo>
                  <a:cubicBezTo>
                    <a:pt x="2492" y="4467"/>
                    <a:pt x="2502" y="4467"/>
                    <a:pt x="2516" y="4467"/>
                  </a:cubicBezTo>
                  <a:cubicBezTo>
                    <a:pt x="2540" y="4479"/>
                    <a:pt x="2559" y="4485"/>
                    <a:pt x="2581" y="4485"/>
                  </a:cubicBezTo>
                  <a:cubicBezTo>
                    <a:pt x="2601" y="4485"/>
                    <a:pt x="2623" y="4480"/>
                    <a:pt x="2651" y="4470"/>
                  </a:cubicBezTo>
                  <a:cubicBezTo>
                    <a:pt x="2683" y="4461"/>
                    <a:pt x="2714" y="4452"/>
                    <a:pt x="2744" y="4452"/>
                  </a:cubicBezTo>
                  <a:close/>
                  <a:moveTo>
                    <a:pt x="4043" y="4495"/>
                  </a:moveTo>
                  <a:cubicBezTo>
                    <a:pt x="4088" y="4533"/>
                    <a:pt x="4140" y="4551"/>
                    <a:pt x="4199" y="4551"/>
                  </a:cubicBezTo>
                  <a:cubicBezTo>
                    <a:pt x="4221" y="4551"/>
                    <a:pt x="4244" y="4548"/>
                    <a:pt x="4268" y="4543"/>
                  </a:cubicBezTo>
                  <a:lnTo>
                    <a:pt x="4292" y="4543"/>
                  </a:lnTo>
                  <a:cubicBezTo>
                    <a:pt x="4324" y="4551"/>
                    <a:pt x="4375" y="4555"/>
                    <a:pt x="4429" y="4555"/>
                  </a:cubicBezTo>
                  <a:cubicBezTo>
                    <a:pt x="4498" y="4555"/>
                    <a:pt x="4572" y="4549"/>
                    <a:pt x="4615" y="4537"/>
                  </a:cubicBezTo>
                  <a:cubicBezTo>
                    <a:pt x="4625" y="4536"/>
                    <a:pt x="4636" y="4535"/>
                    <a:pt x="4646" y="4535"/>
                  </a:cubicBezTo>
                  <a:cubicBezTo>
                    <a:pt x="4682" y="4535"/>
                    <a:pt x="4718" y="4541"/>
                    <a:pt x="4754" y="4541"/>
                  </a:cubicBezTo>
                  <a:cubicBezTo>
                    <a:pt x="4769" y="4541"/>
                    <a:pt x="4784" y="4540"/>
                    <a:pt x="4799" y="4537"/>
                  </a:cubicBezTo>
                  <a:lnTo>
                    <a:pt x="4806" y="4537"/>
                  </a:lnTo>
                  <a:cubicBezTo>
                    <a:pt x="4816" y="4540"/>
                    <a:pt x="4827" y="4543"/>
                    <a:pt x="4837" y="4543"/>
                  </a:cubicBezTo>
                  <a:cubicBezTo>
                    <a:pt x="4910" y="4561"/>
                    <a:pt x="5000" y="4543"/>
                    <a:pt x="5063" y="4568"/>
                  </a:cubicBezTo>
                  <a:cubicBezTo>
                    <a:pt x="5110" y="4586"/>
                    <a:pt x="5159" y="4591"/>
                    <a:pt x="5208" y="4591"/>
                  </a:cubicBezTo>
                  <a:cubicBezTo>
                    <a:pt x="5245" y="4591"/>
                    <a:pt x="5282" y="4588"/>
                    <a:pt x="5320" y="4585"/>
                  </a:cubicBezTo>
                  <a:cubicBezTo>
                    <a:pt x="5346" y="4584"/>
                    <a:pt x="5371" y="4583"/>
                    <a:pt x="5396" y="4583"/>
                  </a:cubicBezTo>
                  <a:cubicBezTo>
                    <a:pt x="5438" y="4583"/>
                    <a:pt x="5479" y="4586"/>
                    <a:pt x="5521" y="4599"/>
                  </a:cubicBezTo>
                  <a:cubicBezTo>
                    <a:pt x="5535" y="4604"/>
                    <a:pt x="5550" y="4606"/>
                    <a:pt x="5565" y="4606"/>
                  </a:cubicBezTo>
                  <a:cubicBezTo>
                    <a:pt x="5583" y="4606"/>
                    <a:pt x="5602" y="4603"/>
                    <a:pt x="5621" y="4599"/>
                  </a:cubicBezTo>
                  <a:cubicBezTo>
                    <a:pt x="5680" y="4588"/>
                    <a:pt x="5715" y="4564"/>
                    <a:pt x="5746" y="4540"/>
                  </a:cubicBezTo>
                  <a:cubicBezTo>
                    <a:pt x="5760" y="4538"/>
                    <a:pt x="5772" y="4537"/>
                    <a:pt x="5784" y="4537"/>
                  </a:cubicBezTo>
                  <a:cubicBezTo>
                    <a:pt x="5816" y="4537"/>
                    <a:pt x="5839" y="4545"/>
                    <a:pt x="5857" y="4558"/>
                  </a:cubicBezTo>
                  <a:cubicBezTo>
                    <a:pt x="5857" y="4558"/>
                    <a:pt x="5857" y="4561"/>
                    <a:pt x="5861" y="4561"/>
                  </a:cubicBezTo>
                  <a:cubicBezTo>
                    <a:pt x="5871" y="4582"/>
                    <a:pt x="5903" y="4599"/>
                    <a:pt x="5919" y="4620"/>
                  </a:cubicBezTo>
                  <a:cubicBezTo>
                    <a:pt x="5968" y="4625"/>
                    <a:pt x="6012" y="4635"/>
                    <a:pt x="6059" y="4635"/>
                  </a:cubicBezTo>
                  <a:cubicBezTo>
                    <a:pt x="6077" y="4635"/>
                    <a:pt x="6095" y="4634"/>
                    <a:pt x="6114" y="4630"/>
                  </a:cubicBezTo>
                  <a:cubicBezTo>
                    <a:pt x="6133" y="4635"/>
                    <a:pt x="6150" y="4638"/>
                    <a:pt x="6167" y="4638"/>
                  </a:cubicBezTo>
                  <a:cubicBezTo>
                    <a:pt x="6194" y="4638"/>
                    <a:pt x="6219" y="4632"/>
                    <a:pt x="6242" y="4623"/>
                  </a:cubicBezTo>
                  <a:lnTo>
                    <a:pt x="6260" y="4623"/>
                  </a:lnTo>
                  <a:cubicBezTo>
                    <a:pt x="6263" y="4623"/>
                    <a:pt x="6267" y="4627"/>
                    <a:pt x="6270" y="4627"/>
                  </a:cubicBezTo>
                  <a:cubicBezTo>
                    <a:pt x="6315" y="4647"/>
                    <a:pt x="6377" y="4644"/>
                    <a:pt x="6433" y="4654"/>
                  </a:cubicBezTo>
                  <a:cubicBezTo>
                    <a:pt x="6440" y="4657"/>
                    <a:pt x="6447" y="4657"/>
                    <a:pt x="6454" y="4657"/>
                  </a:cubicBezTo>
                  <a:cubicBezTo>
                    <a:pt x="6483" y="4664"/>
                    <a:pt x="6512" y="4667"/>
                    <a:pt x="6541" y="4667"/>
                  </a:cubicBezTo>
                  <a:cubicBezTo>
                    <a:pt x="6574" y="4667"/>
                    <a:pt x="6606" y="4663"/>
                    <a:pt x="6638" y="4657"/>
                  </a:cubicBezTo>
                  <a:cubicBezTo>
                    <a:pt x="6660" y="4654"/>
                    <a:pt x="6683" y="4652"/>
                    <a:pt x="6706" y="4652"/>
                  </a:cubicBezTo>
                  <a:cubicBezTo>
                    <a:pt x="6722" y="4652"/>
                    <a:pt x="6739" y="4653"/>
                    <a:pt x="6756" y="4654"/>
                  </a:cubicBezTo>
                  <a:cubicBezTo>
                    <a:pt x="6839" y="4660"/>
                    <a:pt x="6921" y="4669"/>
                    <a:pt x="7002" y="4669"/>
                  </a:cubicBezTo>
                  <a:cubicBezTo>
                    <a:pt x="7030" y="4669"/>
                    <a:pt x="7058" y="4668"/>
                    <a:pt x="7085" y="4665"/>
                  </a:cubicBezTo>
                  <a:cubicBezTo>
                    <a:pt x="7128" y="4663"/>
                    <a:pt x="7170" y="4656"/>
                    <a:pt x="7209" y="4656"/>
                  </a:cubicBezTo>
                  <a:cubicBezTo>
                    <a:pt x="7241" y="4656"/>
                    <a:pt x="7272" y="4661"/>
                    <a:pt x="7301" y="4678"/>
                  </a:cubicBezTo>
                  <a:cubicBezTo>
                    <a:pt x="7301" y="4678"/>
                    <a:pt x="7304" y="4682"/>
                    <a:pt x="7307" y="4682"/>
                  </a:cubicBezTo>
                  <a:cubicBezTo>
                    <a:pt x="7325" y="4681"/>
                    <a:pt x="7341" y="4680"/>
                    <a:pt x="7358" y="4680"/>
                  </a:cubicBezTo>
                  <a:cubicBezTo>
                    <a:pt x="7444" y="4680"/>
                    <a:pt x="7525" y="4699"/>
                    <a:pt x="7610" y="4699"/>
                  </a:cubicBezTo>
                  <a:cubicBezTo>
                    <a:pt x="7696" y="4699"/>
                    <a:pt x="7783" y="4710"/>
                    <a:pt x="7870" y="4710"/>
                  </a:cubicBezTo>
                  <a:cubicBezTo>
                    <a:pt x="7881" y="4710"/>
                    <a:pt x="7891" y="4710"/>
                    <a:pt x="7901" y="4710"/>
                  </a:cubicBezTo>
                  <a:cubicBezTo>
                    <a:pt x="7918" y="4710"/>
                    <a:pt x="7939" y="4710"/>
                    <a:pt x="7949" y="4724"/>
                  </a:cubicBezTo>
                  <a:cubicBezTo>
                    <a:pt x="7924" y="4733"/>
                    <a:pt x="7897" y="4736"/>
                    <a:pt x="7869" y="4736"/>
                  </a:cubicBezTo>
                  <a:cubicBezTo>
                    <a:pt x="7856" y="4736"/>
                    <a:pt x="7842" y="4735"/>
                    <a:pt x="7828" y="4734"/>
                  </a:cubicBezTo>
                  <a:cubicBezTo>
                    <a:pt x="7714" y="4727"/>
                    <a:pt x="7605" y="4713"/>
                    <a:pt x="7491" y="4713"/>
                  </a:cubicBezTo>
                  <a:cubicBezTo>
                    <a:pt x="7385" y="4713"/>
                    <a:pt x="7278" y="4695"/>
                    <a:pt x="7174" y="4695"/>
                  </a:cubicBezTo>
                  <a:cubicBezTo>
                    <a:pt x="7159" y="4695"/>
                    <a:pt x="7145" y="4695"/>
                    <a:pt x="7131" y="4696"/>
                  </a:cubicBezTo>
                  <a:cubicBezTo>
                    <a:pt x="7108" y="4696"/>
                    <a:pt x="7085" y="4697"/>
                    <a:pt x="7062" y="4697"/>
                  </a:cubicBezTo>
                  <a:cubicBezTo>
                    <a:pt x="6965" y="4697"/>
                    <a:pt x="6872" y="4692"/>
                    <a:pt x="6777" y="4689"/>
                  </a:cubicBezTo>
                  <a:cubicBezTo>
                    <a:pt x="6465" y="4675"/>
                    <a:pt x="6153" y="4654"/>
                    <a:pt x="5836" y="4644"/>
                  </a:cubicBezTo>
                  <a:cubicBezTo>
                    <a:pt x="5797" y="4646"/>
                    <a:pt x="5758" y="4651"/>
                    <a:pt x="5719" y="4651"/>
                  </a:cubicBezTo>
                  <a:cubicBezTo>
                    <a:pt x="5696" y="4651"/>
                    <a:pt x="5672" y="4649"/>
                    <a:pt x="5649" y="4644"/>
                  </a:cubicBezTo>
                  <a:lnTo>
                    <a:pt x="5618" y="4644"/>
                  </a:lnTo>
                  <a:cubicBezTo>
                    <a:pt x="5607" y="4641"/>
                    <a:pt x="5594" y="4641"/>
                    <a:pt x="5580" y="4641"/>
                  </a:cubicBezTo>
                  <a:cubicBezTo>
                    <a:pt x="5562" y="4637"/>
                    <a:pt x="5549" y="4637"/>
                    <a:pt x="5531" y="4637"/>
                  </a:cubicBezTo>
                  <a:cubicBezTo>
                    <a:pt x="5507" y="4637"/>
                    <a:pt x="5486" y="4637"/>
                    <a:pt x="5461" y="4633"/>
                  </a:cubicBezTo>
                  <a:cubicBezTo>
                    <a:pt x="5455" y="4633"/>
                    <a:pt x="5451" y="4633"/>
                    <a:pt x="5448" y="4630"/>
                  </a:cubicBezTo>
                  <a:cubicBezTo>
                    <a:pt x="5427" y="4621"/>
                    <a:pt x="5405" y="4615"/>
                    <a:pt x="5382" y="4615"/>
                  </a:cubicBezTo>
                  <a:cubicBezTo>
                    <a:pt x="5368" y="4615"/>
                    <a:pt x="5353" y="4618"/>
                    <a:pt x="5337" y="4623"/>
                  </a:cubicBezTo>
                  <a:cubicBezTo>
                    <a:pt x="5327" y="4623"/>
                    <a:pt x="5320" y="4627"/>
                    <a:pt x="5312" y="4627"/>
                  </a:cubicBezTo>
                  <a:lnTo>
                    <a:pt x="5243" y="4627"/>
                  </a:lnTo>
                  <a:cubicBezTo>
                    <a:pt x="5237" y="4623"/>
                    <a:pt x="5229" y="4623"/>
                    <a:pt x="5222" y="4623"/>
                  </a:cubicBezTo>
                  <a:cubicBezTo>
                    <a:pt x="5146" y="4606"/>
                    <a:pt x="5070" y="4613"/>
                    <a:pt x="4990" y="4609"/>
                  </a:cubicBezTo>
                  <a:cubicBezTo>
                    <a:pt x="4904" y="4606"/>
                    <a:pt x="4813" y="4609"/>
                    <a:pt x="4730" y="4592"/>
                  </a:cubicBezTo>
                  <a:cubicBezTo>
                    <a:pt x="4691" y="4584"/>
                    <a:pt x="4656" y="4577"/>
                    <a:pt x="4619" y="4577"/>
                  </a:cubicBezTo>
                  <a:cubicBezTo>
                    <a:pt x="4610" y="4577"/>
                    <a:pt x="4601" y="4578"/>
                    <a:pt x="4591" y="4578"/>
                  </a:cubicBezTo>
                  <a:cubicBezTo>
                    <a:pt x="4562" y="4582"/>
                    <a:pt x="4532" y="4583"/>
                    <a:pt x="4503" y="4583"/>
                  </a:cubicBezTo>
                  <a:cubicBezTo>
                    <a:pt x="4473" y="4583"/>
                    <a:pt x="4444" y="4582"/>
                    <a:pt x="4414" y="4578"/>
                  </a:cubicBezTo>
                  <a:cubicBezTo>
                    <a:pt x="4311" y="4569"/>
                    <a:pt x="4207" y="4554"/>
                    <a:pt x="4103" y="4554"/>
                  </a:cubicBezTo>
                  <a:cubicBezTo>
                    <a:pt x="4056" y="4554"/>
                    <a:pt x="4010" y="4557"/>
                    <a:pt x="3963" y="4564"/>
                  </a:cubicBezTo>
                  <a:cubicBezTo>
                    <a:pt x="3949" y="4564"/>
                    <a:pt x="3935" y="4561"/>
                    <a:pt x="3925" y="4561"/>
                  </a:cubicBezTo>
                  <a:cubicBezTo>
                    <a:pt x="3908" y="4558"/>
                    <a:pt x="3890" y="4550"/>
                    <a:pt x="3873" y="4550"/>
                  </a:cubicBezTo>
                  <a:cubicBezTo>
                    <a:pt x="3878" y="4548"/>
                    <a:pt x="3883" y="4548"/>
                    <a:pt x="3889" y="4548"/>
                  </a:cubicBezTo>
                  <a:cubicBezTo>
                    <a:pt x="3894" y="4548"/>
                    <a:pt x="3899" y="4548"/>
                    <a:pt x="3904" y="4550"/>
                  </a:cubicBezTo>
                  <a:lnTo>
                    <a:pt x="3929" y="4550"/>
                  </a:lnTo>
                  <a:cubicBezTo>
                    <a:pt x="3934" y="4551"/>
                    <a:pt x="3938" y="4551"/>
                    <a:pt x="3942" y="4551"/>
                  </a:cubicBezTo>
                  <a:cubicBezTo>
                    <a:pt x="4003" y="4551"/>
                    <a:pt x="3994" y="4504"/>
                    <a:pt x="4043" y="4495"/>
                  </a:cubicBezTo>
                  <a:close/>
                  <a:moveTo>
                    <a:pt x="5850" y="4763"/>
                  </a:moveTo>
                  <a:cubicBezTo>
                    <a:pt x="5856" y="4763"/>
                    <a:pt x="5862" y="4765"/>
                    <a:pt x="5868" y="4769"/>
                  </a:cubicBezTo>
                  <a:cubicBezTo>
                    <a:pt x="5861" y="4769"/>
                    <a:pt x="5857" y="4769"/>
                    <a:pt x="5854" y="4772"/>
                  </a:cubicBezTo>
                  <a:cubicBezTo>
                    <a:pt x="5844" y="4769"/>
                    <a:pt x="5833" y="4769"/>
                    <a:pt x="5823" y="4769"/>
                  </a:cubicBezTo>
                  <a:cubicBezTo>
                    <a:pt x="5831" y="4767"/>
                    <a:pt x="5841" y="4763"/>
                    <a:pt x="5850" y="4763"/>
                  </a:cubicBezTo>
                  <a:close/>
                  <a:moveTo>
                    <a:pt x="4483" y="4849"/>
                  </a:moveTo>
                  <a:cubicBezTo>
                    <a:pt x="4473" y="4852"/>
                    <a:pt x="4459" y="4852"/>
                    <a:pt x="4446" y="4859"/>
                  </a:cubicBezTo>
                  <a:cubicBezTo>
                    <a:pt x="4459" y="4852"/>
                    <a:pt x="4470" y="4852"/>
                    <a:pt x="4483" y="4849"/>
                  </a:cubicBezTo>
                  <a:close/>
                  <a:moveTo>
                    <a:pt x="6725" y="4782"/>
                  </a:moveTo>
                  <a:cubicBezTo>
                    <a:pt x="6756" y="4787"/>
                    <a:pt x="6784" y="4790"/>
                    <a:pt x="6814" y="4793"/>
                  </a:cubicBezTo>
                  <a:cubicBezTo>
                    <a:pt x="6832" y="4797"/>
                    <a:pt x="6853" y="4800"/>
                    <a:pt x="6870" y="4800"/>
                  </a:cubicBezTo>
                  <a:cubicBezTo>
                    <a:pt x="6906" y="4798"/>
                    <a:pt x="6942" y="4797"/>
                    <a:pt x="6977" y="4797"/>
                  </a:cubicBezTo>
                  <a:cubicBezTo>
                    <a:pt x="7130" y="4797"/>
                    <a:pt x="7280" y="4812"/>
                    <a:pt x="7432" y="4817"/>
                  </a:cubicBezTo>
                  <a:cubicBezTo>
                    <a:pt x="7443" y="4821"/>
                    <a:pt x="7453" y="4821"/>
                    <a:pt x="7464" y="4821"/>
                  </a:cubicBezTo>
                  <a:cubicBezTo>
                    <a:pt x="7464" y="4821"/>
                    <a:pt x="7464" y="4824"/>
                    <a:pt x="7460" y="4828"/>
                  </a:cubicBezTo>
                  <a:cubicBezTo>
                    <a:pt x="7453" y="4835"/>
                    <a:pt x="7441" y="4841"/>
                    <a:pt x="7427" y="4841"/>
                  </a:cubicBezTo>
                  <a:cubicBezTo>
                    <a:pt x="7421" y="4841"/>
                    <a:pt x="7415" y="4840"/>
                    <a:pt x="7408" y="4838"/>
                  </a:cubicBezTo>
                  <a:cubicBezTo>
                    <a:pt x="7398" y="4835"/>
                    <a:pt x="7386" y="4832"/>
                    <a:pt x="7376" y="4832"/>
                  </a:cubicBezTo>
                  <a:cubicBezTo>
                    <a:pt x="7366" y="4832"/>
                    <a:pt x="7358" y="4835"/>
                    <a:pt x="7356" y="4842"/>
                  </a:cubicBezTo>
                  <a:cubicBezTo>
                    <a:pt x="7349" y="4856"/>
                    <a:pt x="7373" y="4866"/>
                    <a:pt x="7401" y="4866"/>
                  </a:cubicBezTo>
                  <a:cubicBezTo>
                    <a:pt x="7409" y="4866"/>
                    <a:pt x="7416" y="4864"/>
                    <a:pt x="7423" y="4864"/>
                  </a:cubicBezTo>
                  <a:cubicBezTo>
                    <a:pt x="7429" y="4864"/>
                    <a:pt x="7434" y="4865"/>
                    <a:pt x="7439" y="4870"/>
                  </a:cubicBezTo>
                  <a:cubicBezTo>
                    <a:pt x="7415" y="4873"/>
                    <a:pt x="7394" y="4876"/>
                    <a:pt x="7370" y="4876"/>
                  </a:cubicBezTo>
                  <a:lnTo>
                    <a:pt x="7352" y="4876"/>
                  </a:lnTo>
                  <a:cubicBezTo>
                    <a:pt x="7254" y="4880"/>
                    <a:pt x="7154" y="4883"/>
                    <a:pt x="7054" y="4883"/>
                  </a:cubicBezTo>
                  <a:cubicBezTo>
                    <a:pt x="6972" y="4883"/>
                    <a:pt x="6889" y="4881"/>
                    <a:pt x="6808" y="4876"/>
                  </a:cubicBezTo>
                  <a:cubicBezTo>
                    <a:pt x="6801" y="4866"/>
                    <a:pt x="6773" y="4866"/>
                    <a:pt x="6756" y="4859"/>
                  </a:cubicBezTo>
                  <a:cubicBezTo>
                    <a:pt x="6742" y="4856"/>
                    <a:pt x="6718" y="4856"/>
                    <a:pt x="6731" y="4838"/>
                  </a:cubicBezTo>
                  <a:cubicBezTo>
                    <a:pt x="6749" y="4817"/>
                    <a:pt x="6728" y="4803"/>
                    <a:pt x="6704" y="4790"/>
                  </a:cubicBezTo>
                  <a:cubicBezTo>
                    <a:pt x="6710" y="4787"/>
                    <a:pt x="6718" y="4787"/>
                    <a:pt x="6725" y="4782"/>
                  </a:cubicBezTo>
                  <a:close/>
                  <a:moveTo>
                    <a:pt x="3991" y="4901"/>
                  </a:moveTo>
                  <a:cubicBezTo>
                    <a:pt x="3991" y="4904"/>
                    <a:pt x="3988" y="4904"/>
                    <a:pt x="3988" y="4904"/>
                  </a:cubicBezTo>
                  <a:cubicBezTo>
                    <a:pt x="3988" y="4904"/>
                    <a:pt x="3988" y="4901"/>
                    <a:pt x="3991" y="4901"/>
                  </a:cubicBezTo>
                  <a:close/>
                  <a:moveTo>
                    <a:pt x="2540" y="4998"/>
                  </a:moveTo>
                  <a:lnTo>
                    <a:pt x="2540" y="5001"/>
                  </a:lnTo>
                  <a:cubicBezTo>
                    <a:pt x="2537" y="5001"/>
                    <a:pt x="2537" y="5001"/>
                    <a:pt x="2534" y="4998"/>
                  </a:cubicBezTo>
                  <a:close/>
                  <a:moveTo>
                    <a:pt x="2707" y="5067"/>
                  </a:moveTo>
                  <a:lnTo>
                    <a:pt x="2704" y="5070"/>
                  </a:lnTo>
                  <a:lnTo>
                    <a:pt x="2704" y="5067"/>
                  </a:lnTo>
                  <a:close/>
                  <a:moveTo>
                    <a:pt x="33349" y="4956"/>
                  </a:moveTo>
                  <a:cubicBezTo>
                    <a:pt x="33360" y="4956"/>
                    <a:pt x="33372" y="4958"/>
                    <a:pt x="33383" y="4960"/>
                  </a:cubicBezTo>
                  <a:cubicBezTo>
                    <a:pt x="33398" y="4962"/>
                    <a:pt x="33408" y="4969"/>
                    <a:pt x="33420" y="4969"/>
                  </a:cubicBezTo>
                  <a:cubicBezTo>
                    <a:pt x="33426" y="4969"/>
                    <a:pt x="33432" y="4968"/>
                    <a:pt x="33438" y="4963"/>
                  </a:cubicBezTo>
                  <a:cubicBezTo>
                    <a:pt x="33477" y="4963"/>
                    <a:pt x="33501" y="4977"/>
                    <a:pt x="33532" y="4991"/>
                  </a:cubicBezTo>
                  <a:cubicBezTo>
                    <a:pt x="33592" y="5019"/>
                    <a:pt x="33560" y="5026"/>
                    <a:pt x="33522" y="5043"/>
                  </a:cubicBezTo>
                  <a:cubicBezTo>
                    <a:pt x="33515" y="5046"/>
                    <a:pt x="33505" y="5050"/>
                    <a:pt x="33494" y="5053"/>
                  </a:cubicBezTo>
                  <a:cubicBezTo>
                    <a:pt x="33512" y="5064"/>
                    <a:pt x="33529" y="5074"/>
                    <a:pt x="33542" y="5085"/>
                  </a:cubicBezTo>
                  <a:lnTo>
                    <a:pt x="33547" y="5085"/>
                  </a:lnTo>
                  <a:cubicBezTo>
                    <a:pt x="33544" y="5088"/>
                    <a:pt x="33540" y="5089"/>
                    <a:pt x="33536" y="5089"/>
                  </a:cubicBezTo>
                  <a:cubicBezTo>
                    <a:pt x="33527" y="5089"/>
                    <a:pt x="33517" y="5085"/>
                    <a:pt x="33508" y="5085"/>
                  </a:cubicBezTo>
                  <a:cubicBezTo>
                    <a:pt x="33504" y="5085"/>
                    <a:pt x="33500" y="5086"/>
                    <a:pt x="33498" y="5091"/>
                  </a:cubicBezTo>
                  <a:lnTo>
                    <a:pt x="33494" y="5091"/>
                  </a:lnTo>
                  <a:lnTo>
                    <a:pt x="33491" y="5088"/>
                  </a:lnTo>
                  <a:cubicBezTo>
                    <a:pt x="33477" y="5088"/>
                    <a:pt x="33470" y="5095"/>
                    <a:pt x="33470" y="5102"/>
                  </a:cubicBezTo>
                  <a:cubicBezTo>
                    <a:pt x="33467" y="5133"/>
                    <a:pt x="33432" y="5144"/>
                    <a:pt x="33393" y="5150"/>
                  </a:cubicBezTo>
                  <a:cubicBezTo>
                    <a:pt x="33387" y="5144"/>
                    <a:pt x="33383" y="5136"/>
                    <a:pt x="33373" y="5133"/>
                  </a:cubicBezTo>
                  <a:cubicBezTo>
                    <a:pt x="33376" y="5109"/>
                    <a:pt x="33411" y="5112"/>
                    <a:pt x="33432" y="5109"/>
                  </a:cubicBezTo>
                  <a:cubicBezTo>
                    <a:pt x="33463" y="5105"/>
                    <a:pt x="33480" y="5088"/>
                    <a:pt x="33459" y="5081"/>
                  </a:cubicBezTo>
                  <a:cubicBezTo>
                    <a:pt x="33418" y="5067"/>
                    <a:pt x="33443" y="5046"/>
                    <a:pt x="33425" y="5029"/>
                  </a:cubicBezTo>
                  <a:cubicBezTo>
                    <a:pt x="33397" y="4998"/>
                    <a:pt x="33334" y="5001"/>
                    <a:pt x="33293" y="4987"/>
                  </a:cubicBezTo>
                  <a:cubicBezTo>
                    <a:pt x="33302" y="4964"/>
                    <a:pt x="33324" y="4956"/>
                    <a:pt x="33349" y="4956"/>
                  </a:cubicBezTo>
                  <a:close/>
                  <a:moveTo>
                    <a:pt x="32766" y="5022"/>
                  </a:moveTo>
                  <a:cubicBezTo>
                    <a:pt x="32783" y="5022"/>
                    <a:pt x="32801" y="5026"/>
                    <a:pt x="32818" y="5029"/>
                  </a:cubicBezTo>
                  <a:cubicBezTo>
                    <a:pt x="32783" y="5064"/>
                    <a:pt x="32814" y="5074"/>
                    <a:pt x="32860" y="5085"/>
                  </a:cubicBezTo>
                  <a:cubicBezTo>
                    <a:pt x="32891" y="5089"/>
                    <a:pt x="32921" y="5096"/>
                    <a:pt x="32951" y="5096"/>
                  </a:cubicBezTo>
                  <a:cubicBezTo>
                    <a:pt x="32964" y="5096"/>
                    <a:pt x="32978" y="5095"/>
                    <a:pt x="32991" y="5091"/>
                  </a:cubicBezTo>
                  <a:cubicBezTo>
                    <a:pt x="32999" y="5094"/>
                    <a:pt x="33005" y="5095"/>
                    <a:pt x="33010" y="5095"/>
                  </a:cubicBezTo>
                  <a:cubicBezTo>
                    <a:pt x="33027" y="5095"/>
                    <a:pt x="33028" y="5082"/>
                    <a:pt x="33036" y="5070"/>
                  </a:cubicBezTo>
                  <a:cubicBezTo>
                    <a:pt x="33045" y="5050"/>
                    <a:pt x="33056" y="5030"/>
                    <a:pt x="33091" y="5030"/>
                  </a:cubicBezTo>
                  <a:cubicBezTo>
                    <a:pt x="33097" y="5030"/>
                    <a:pt x="33104" y="5031"/>
                    <a:pt x="33113" y="5032"/>
                  </a:cubicBezTo>
                  <a:cubicBezTo>
                    <a:pt x="33117" y="5033"/>
                    <a:pt x="33121" y="5034"/>
                    <a:pt x="33125" y="5034"/>
                  </a:cubicBezTo>
                  <a:cubicBezTo>
                    <a:pt x="33128" y="5034"/>
                    <a:pt x="33132" y="5033"/>
                    <a:pt x="33135" y="5033"/>
                  </a:cubicBezTo>
                  <a:cubicBezTo>
                    <a:pt x="33143" y="5033"/>
                    <a:pt x="33151" y="5034"/>
                    <a:pt x="33158" y="5040"/>
                  </a:cubicBezTo>
                  <a:cubicBezTo>
                    <a:pt x="33154" y="5046"/>
                    <a:pt x="33154" y="5057"/>
                    <a:pt x="33154" y="5064"/>
                  </a:cubicBezTo>
                  <a:cubicBezTo>
                    <a:pt x="33134" y="5085"/>
                    <a:pt x="33161" y="5105"/>
                    <a:pt x="33144" y="5126"/>
                  </a:cubicBezTo>
                  <a:cubicBezTo>
                    <a:pt x="33130" y="5130"/>
                    <a:pt x="33116" y="5136"/>
                    <a:pt x="33102" y="5140"/>
                  </a:cubicBezTo>
                  <a:lnTo>
                    <a:pt x="33099" y="5140"/>
                  </a:lnTo>
                  <a:cubicBezTo>
                    <a:pt x="33077" y="5145"/>
                    <a:pt x="33057" y="5151"/>
                    <a:pt x="33034" y="5151"/>
                  </a:cubicBezTo>
                  <a:cubicBezTo>
                    <a:pt x="33024" y="5151"/>
                    <a:pt x="33013" y="5150"/>
                    <a:pt x="33001" y="5147"/>
                  </a:cubicBezTo>
                  <a:cubicBezTo>
                    <a:pt x="32995" y="5145"/>
                    <a:pt x="32988" y="5144"/>
                    <a:pt x="32982" y="5144"/>
                  </a:cubicBezTo>
                  <a:cubicBezTo>
                    <a:pt x="32965" y="5144"/>
                    <a:pt x="32950" y="5150"/>
                    <a:pt x="32935" y="5157"/>
                  </a:cubicBezTo>
                  <a:lnTo>
                    <a:pt x="32935" y="5161"/>
                  </a:lnTo>
                  <a:cubicBezTo>
                    <a:pt x="32927" y="5159"/>
                    <a:pt x="32918" y="5158"/>
                    <a:pt x="32910" y="5158"/>
                  </a:cubicBezTo>
                  <a:cubicBezTo>
                    <a:pt x="32858" y="5158"/>
                    <a:pt x="32820" y="5192"/>
                    <a:pt x="32769" y="5192"/>
                  </a:cubicBezTo>
                  <a:cubicBezTo>
                    <a:pt x="32758" y="5186"/>
                    <a:pt x="32747" y="5184"/>
                    <a:pt x="32736" y="5184"/>
                  </a:cubicBezTo>
                  <a:cubicBezTo>
                    <a:pt x="32720" y="5184"/>
                    <a:pt x="32704" y="5189"/>
                    <a:pt x="32689" y="5195"/>
                  </a:cubicBezTo>
                  <a:cubicBezTo>
                    <a:pt x="32679" y="5199"/>
                    <a:pt x="32679" y="5199"/>
                    <a:pt x="32679" y="5203"/>
                  </a:cubicBezTo>
                  <a:lnTo>
                    <a:pt x="32672" y="5203"/>
                  </a:lnTo>
                  <a:cubicBezTo>
                    <a:pt x="32668" y="5199"/>
                    <a:pt x="32668" y="5199"/>
                    <a:pt x="32662" y="5195"/>
                  </a:cubicBezTo>
                  <a:cubicBezTo>
                    <a:pt x="32641" y="5189"/>
                    <a:pt x="32610" y="5195"/>
                    <a:pt x="32585" y="5185"/>
                  </a:cubicBezTo>
                  <a:cubicBezTo>
                    <a:pt x="32553" y="5171"/>
                    <a:pt x="32522" y="5165"/>
                    <a:pt x="32488" y="5165"/>
                  </a:cubicBezTo>
                  <a:cubicBezTo>
                    <a:pt x="32474" y="5165"/>
                    <a:pt x="32459" y="5166"/>
                    <a:pt x="32443" y="5168"/>
                  </a:cubicBezTo>
                  <a:cubicBezTo>
                    <a:pt x="32438" y="5169"/>
                    <a:pt x="32433" y="5170"/>
                    <a:pt x="32427" y="5170"/>
                  </a:cubicBezTo>
                  <a:cubicBezTo>
                    <a:pt x="32418" y="5170"/>
                    <a:pt x="32411" y="5168"/>
                    <a:pt x="32408" y="5161"/>
                  </a:cubicBezTo>
                  <a:lnTo>
                    <a:pt x="32412" y="5157"/>
                  </a:lnTo>
                  <a:cubicBezTo>
                    <a:pt x="32423" y="5154"/>
                    <a:pt x="32429" y="5150"/>
                    <a:pt x="32433" y="5147"/>
                  </a:cubicBezTo>
                  <a:cubicBezTo>
                    <a:pt x="32436" y="5144"/>
                    <a:pt x="32439" y="5144"/>
                    <a:pt x="32443" y="5144"/>
                  </a:cubicBezTo>
                  <a:cubicBezTo>
                    <a:pt x="32451" y="5144"/>
                    <a:pt x="32460" y="5144"/>
                    <a:pt x="32468" y="5144"/>
                  </a:cubicBezTo>
                  <a:cubicBezTo>
                    <a:pt x="32499" y="5144"/>
                    <a:pt x="32530" y="5142"/>
                    <a:pt x="32543" y="5123"/>
                  </a:cubicBezTo>
                  <a:cubicBezTo>
                    <a:pt x="32564" y="5102"/>
                    <a:pt x="32592" y="5095"/>
                    <a:pt x="32623" y="5091"/>
                  </a:cubicBezTo>
                  <a:lnTo>
                    <a:pt x="32623" y="5091"/>
                  </a:lnTo>
                  <a:cubicBezTo>
                    <a:pt x="32623" y="5095"/>
                    <a:pt x="32620" y="5095"/>
                    <a:pt x="32620" y="5095"/>
                  </a:cubicBezTo>
                  <a:cubicBezTo>
                    <a:pt x="32602" y="5105"/>
                    <a:pt x="32596" y="5115"/>
                    <a:pt x="32613" y="5130"/>
                  </a:cubicBezTo>
                  <a:cubicBezTo>
                    <a:pt x="32617" y="5133"/>
                    <a:pt x="32622" y="5135"/>
                    <a:pt x="32627" y="5135"/>
                  </a:cubicBezTo>
                  <a:cubicBezTo>
                    <a:pt x="32633" y="5135"/>
                    <a:pt x="32639" y="5133"/>
                    <a:pt x="32644" y="5130"/>
                  </a:cubicBezTo>
                  <a:cubicBezTo>
                    <a:pt x="32658" y="5123"/>
                    <a:pt x="32676" y="5112"/>
                    <a:pt x="32658" y="5099"/>
                  </a:cubicBezTo>
                  <a:cubicBezTo>
                    <a:pt x="32655" y="5095"/>
                    <a:pt x="32655" y="5091"/>
                    <a:pt x="32655" y="5088"/>
                  </a:cubicBezTo>
                  <a:cubicBezTo>
                    <a:pt x="32662" y="5085"/>
                    <a:pt x="32668" y="5085"/>
                    <a:pt x="32679" y="5085"/>
                  </a:cubicBezTo>
                  <a:cubicBezTo>
                    <a:pt x="32710" y="5078"/>
                    <a:pt x="32759" y="5081"/>
                    <a:pt x="32731" y="5046"/>
                  </a:cubicBezTo>
                  <a:cubicBezTo>
                    <a:pt x="32731" y="5043"/>
                    <a:pt x="32727" y="5043"/>
                    <a:pt x="32727" y="5043"/>
                  </a:cubicBezTo>
                  <a:cubicBezTo>
                    <a:pt x="32738" y="5036"/>
                    <a:pt x="32762" y="5040"/>
                    <a:pt x="32762" y="5026"/>
                  </a:cubicBezTo>
                  <a:cubicBezTo>
                    <a:pt x="32766" y="5026"/>
                    <a:pt x="32766" y="5022"/>
                    <a:pt x="32766" y="5022"/>
                  </a:cubicBezTo>
                  <a:close/>
                  <a:moveTo>
                    <a:pt x="32085" y="5227"/>
                  </a:moveTo>
                  <a:cubicBezTo>
                    <a:pt x="32089" y="5227"/>
                    <a:pt x="32089" y="5227"/>
                    <a:pt x="32089" y="5230"/>
                  </a:cubicBezTo>
                  <a:lnTo>
                    <a:pt x="32085" y="5227"/>
                  </a:lnTo>
                  <a:close/>
                  <a:moveTo>
                    <a:pt x="33248" y="5310"/>
                  </a:moveTo>
                  <a:cubicBezTo>
                    <a:pt x="33248" y="5320"/>
                    <a:pt x="33244" y="5331"/>
                    <a:pt x="33255" y="5341"/>
                  </a:cubicBezTo>
                  <a:lnTo>
                    <a:pt x="33234" y="5341"/>
                  </a:lnTo>
                  <a:cubicBezTo>
                    <a:pt x="33238" y="5331"/>
                    <a:pt x="33244" y="5320"/>
                    <a:pt x="33248" y="5310"/>
                  </a:cubicBezTo>
                  <a:close/>
                  <a:moveTo>
                    <a:pt x="33338" y="5341"/>
                  </a:moveTo>
                  <a:cubicBezTo>
                    <a:pt x="33338" y="5344"/>
                    <a:pt x="33345" y="5349"/>
                    <a:pt x="33355" y="5352"/>
                  </a:cubicBezTo>
                  <a:lnTo>
                    <a:pt x="33338" y="5352"/>
                  </a:lnTo>
                  <a:lnTo>
                    <a:pt x="33338" y="5341"/>
                  </a:lnTo>
                  <a:close/>
                  <a:moveTo>
                    <a:pt x="31885" y="5362"/>
                  </a:moveTo>
                  <a:lnTo>
                    <a:pt x="31885" y="5365"/>
                  </a:lnTo>
                  <a:cubicBezTo>
                    <a:pt x="31881" y="5365"/>
                    <a:pt x="31881" y="5365"/>
                    <a:pt x="31881" y="5362"/>
                  </a:cubicBezTo>
                  <a:close/>
                  <a:moveTo>
                    <a:pt x="33301" y="5354"/>
                  </a:moveTo>
                  <a:cubicBezTo>
                    <a:pt x="33308" y="5354"/>
                    <a:pt x="33315" y="5357"/>
                    <a:pt x="33318" y="5362"/>
                  </a:cubicBezTo>
                  <a:cubicBezTo>
                    <a:pt x="33310" y="5373"/>
                    <a:pt x="33313" y="5379"/>
                    <a:pt x="33324" y="5383"/>
                  </a:cubicBezTo>
                  <a:cubicBezTo>
                    <a:pt x="33310" y="5383"/>
                    <a:pt x="33300" y="5376"/>
                    <a:pt x="33286" y="5369"/>
                  </a:cubicBezTo>
                  <a:cubicBezTo>
                    <a:pt x="33297" y="5365"/>
                    <a:pt x="33297" y="5362"/>
                    <a:pt x="33293" y="5355"/>
                  </a:cubicBezTo>
                  <a:cubicBezTo>
                    <a:pt x="33296" y="5354"/>
                    <a:pt x="33298" y="5354"/>
                    <a:pt x="33301" y="5354"/>
                  </a:cubicBezTo>
                  <a:close/>
                  <a:moveTo>
                    <a:pt x="32069" y="5376"/>
                  </a:moveTo>
                  <a:cubicBezTo>
                    <a:pt x="32061" y="5379"/>
                    <a:pt x="32055" y="5383"/>
                    <a:pt x="32048" y="5386"/>
                  </a:cubicBezTo>
                  <a:cubicBezTo>
                    <a:pt x="32051" y="5379"/>
                    <a:pt x="32058" y="5376"/>
                    <a:pt x="32069" y="5376"/>
                  </a:cubicBezTo>
                  <a:close/>
                  <a:moveTo>
                    <a:pt x="30830" y="5588"/>
                  </a:moveTo>
                  <a:lnTo>
                    <a:pt x="30833" y="5591"/>
                  </a:lnTo>
                  <a:lnTo>
                    <a:pt x="30830" y="5591"/>
                  </a:lnTo>
                  <a:lnTo>
                    <a:pt x="30830" y="5588"/>
                  </a:lnTo>
                  <a:close/>
                  <a:moveTo>
                    <a:pt x="31382" y="5602"/>
                  </a:moveTo>
                  <a:lnTo>
                    <a:pt x="31382" y="5602"/>
                  </a:lnTo>
                  <a:cubicBezTo>
                    <a:pt x="31368" y="5612"/>
                    <a:pt x="31350" y="5615"/>
                    <a:pt x="31333" y="5619"/>
                  </a:cubicBezTo>
                  <a:cubicBezTo>
                    <a:pt x="31350" y="5615"/>
                    <a:pt x="31368" y="5608"/>
                    <a:pt x="31382" y="5602"/>
                  </a:cubicBezTo>
                  <a:close/>
                  <a:moveTo>
                    <a:pt x="30684" y="5734"/>
                  </a:moveTo>
                  <a:cubicBezTo>
                    <a:pt x="30686" y="5734"/>
                    <a:pt x="30690" y="5737"/>
                    <a:pt x="30687" y="5737"/>
                  </a:cubicBezTo>
                  <a:lnTo>
                    <a:pt x="30684" y="5737"/>
                  </a:lnTo>
                  <a:cubicBezTo>
                    <a:pt x="30683" y="5734"/>
                    <a:pt x="30683" y="5734"/>
                    <a:pt x="30684" y="5734"/>
                  </a:cubicBezTo>
                  <a:close/>
                  <a:moveTo>
                    <a:pt x="30517" y="5817"/>
                  </a:moveTo>
                  <a:cubicBezTo>
                    <a:pt x="30514" y="5817"/>
                    <a:pt x="30514" y="5817"/>
                    <a:pt x="30514" y="5820"/>
                  </a:cubicBezTo>
                  <a:lnTo>
                    <a:pt x="30514" y="5817"/>
                  </a:lnTo>
                  <a:close/>
                  <a:moveTo>
                    <a:pt x="31114" y="5817"/>
                  </a:moveTo>
                  <a:cubicBezTo>
                    <a:pt x="31118" y="5820"/>
                    <a:pt x="31118" y="5823"/>
                    <a:pt x="31114" y="5831"/>
                  </a:cubicBezTo>
                  <a:lnTo>
                    <a:pt x="31107" y="5831"/>
                  </a:lnTo>
                  <a:cubicBezTo>
                    <a:pt x="31107" y="5827"/>
                    <a:pt x="31111" y="5820"/>
                    <a:pt x="31114" y="5817"/>
                  </a:cubicBezTo>
                  <a:close/>
                  <a:moveTo>
                    <a:pt x="34916" y="6143"/>
                  </a:moveTo>
                  <a:cubicBezTo>
                    <a:pt x="34916" y="6144"/>
                    <a:pt x="34916" y="6144"/>
                    <a:pt x="34915" y="6144"/>
                  </a:cubicBezTo>
                  <a:cubicBezTo>
                    <a:pt x="34914" y="6144"/>
                    <a:pt x="34913" y="6143"/>
                    <a:pt x="34913" y="6143"/>
                  </a:cubicBezTo>
                  <a:close/>
                  <a:moveTo>
                    <a:pt x="33907" y="6209"/>
                  </a:moveTo>
                  <a:cubicBezTo>
                    <a:pt x="33891" y="6213"/>
                    <a:pt x="33876" y="6214"/>
                    <a:pt x="33860" y="6214"/>
                  </a:cubicBezTo>
                  <a:cubicBezTo>
                    <a:pt x="33850" y="6214"/>
                    <a:pt x="33839" y="6213"/>
                    <a:pt x="33827" y="6212"/>
                  </a:cubicBezTo>
                  <a:cubicBezTo>
                    <a:pt x="33855" y="6212"/>
                    <a:pt x="33880" y="6209"/>
                    <a:pt x="33907" y="6209"/>
                  </a:cubicBezTo>
                  <a:close/>
                  <a:moveTo>
                    <a:pt x="32925" y="6510"/>
                  </a:moveTo>
                  <a:cubicBezTo>
                    <a:pt x="32929" y="6514"/>
                    <a:pt x="32932" y="6518"/>
                    <a:pt x="32939" y="6518"/>
                  </a:cubicBezTo>
                  <a:lnTo>
                    <a:pt x="32935" y="6518"/>
                  </a:lnTo>
                  <a:cubicBezTo>
                    <a:pt x="32919" y="6525"/>
                    <a:pt x="32903" y="6534"/>
                    <a:pt x="32885" y="6534"/>
                  </a:cubicBezTo>
                  <a:cubicBezTo>
                    <a:pt x="32877" y="6534"/>
                    <a:pt x="32869" y="6532"/>
                    <a:pt x="32860" y="6528"/>
                  </a:cubicBezTo>
                  <a:cubicBezTo>
                    <a:pt x="32870" y="6507"/>
                    <a:pt x="32905" y="6518"/>
                    <a:pt x="32925" y="6510"/>
                  </a:cubicBezTo>
                  <a:close/>
                  <a:moveTo>
                    <a:pt x="29771" y="6694"/>
                  </a:moveTo>
                  <a:cubicBezTo>
                    <a:pt x="29768" y="6694"/>
                    <a:pt x="29768" y="6697"/>
                    <a:pt x="29765" y="6697"/>
                  </a:cubicBezTo>
                  <a:lnTo>
                    <a:pt x="29765" y="6694"/>
                  </a:lnTo>
                  <a:close/>
                  <a:moveTo>
                    <a:pt x="30570" y="6760"/>
                  </a:moveTo>
                  <a:lnTo>
                    <a:pt x="30570" y="6764"/>
                  </a:lnTo>
                  <a:lnTo>
                    <a:pt x="30566" y="6764"/>
                  </a:lnTo>
                  <a:cubicBezTo>
                    <a:pt x="30570" y="6764"/>
                    <a:pt x="30570" y="6760"/>
                    <a:pt x="30570" y="6760"/>
                  </a:cubicBezTo>
                  <a:close/>
                  <a:moveTo>
                    <a:pt x="31267" y="6806"/>
                  </a:moveTo>
                  <a:cubicBezTo>
                    <a:pt x="31270" y="6809"/>
                    <a:pt x="31270" y="6809"/>
                    <a:pt x="31274" y="6812"/>
                  </a:cubicBezTo>
                  <a:lnTo>
                    <a:pt x="31267" y="6812"/>
                  </a:lnTo>
                  <a:lnTo>
                    <a:pt x="31267" y="6806"/>
                  </a:lnTo>
                  <a:close/>
                  <a:moveTo>
                    <a:pt x="30386" y="6819"/>
                  </a:moveTo>
                  <a:lnTo>
                    <a:pt x="30386" y="6819"/>
                  </a:lnTo>
                  <a:cubicBezTo>
                    <a:pt x="30389" y="6819"/>
                    <a:pt x="30393" y="6819"/>
                    <a:pt x="30396" y="6822"/>
                  </a:cubicBezTo>
                  <a:lnTo>
                    <a:pt x="30393" y="6822"/>
                  </a:lnTo>
                  <a:cubicBezTo>
                    <a:pt x="30393" y="6819"/>
                    <a:pt x="30389" y="6819"/>
                    <a:pt x="30386" y="6819"/>
                  </a:cubicBezTo>
                  <a:close/>
                  <a:moveTo>
                    <a:pt x="31219" y="6934"/>
                  </a:moveTo>
                  <a:cubicBezTo>
                    <a:pt x="31222" y="6934"/>
                    <a:pt x="31225" y="6937"/>
                    <a:pt x="31229" y="6937"/>
                  </a:cubicBezTo>
                  <a:cubicBezTo>
                    <a:pt x="31222" y="6937"/>
                    <a:pt x="31219" y="6937"/>
                    <a:pt x="31219" y="6934"/>
                  </a:cubicBezTo>
                  <a:close/>
                  <a:moveTo>
                    <a:pt x="29925" y="6989"/>
                  </a:moveTo>
                  <a:lnTo>
                    <a:pt x="29928" y="6993"/>
                  </a:lnTo>
                  <a:lnTo>
                    <a:pt x="29925" y="6993"/>
                  </a:lnTo>
                  <a:lnTo>
                    <a:pt x="29925" y="6989"/>
                  </a:lnTo>
                  <a:close/>
                  <a:moveTo>
                    <a:pt x="30878" y="7014"/>
                  </a:moveTo>
                  <a:cubicBezTo>
                    <a:pt x="30895" y="7014"/>
                    <a:pt x="30913" y="7014"/>
                    <a:pt x="30924" y="7021"/>
                  </a:cubicBezTo>
                  <a:cubicBezTo>
                    <a:pt x="30910" y="7017"/>
                    <a:pt x="30892" y="7014"/>
                    <a:pt x="30878" y="7014"/>
                  </a:cubicBezTo>
                  <a:close/>
                  <a:moveTo>
                    <a:pt x="30597" y="7038"/>
                  </a:moveTo>
                  <a:cubicBezTo>
                    <a:pt x="30594" y="7038"/>
                    <a:pt x="30594" y="7041"/>
                    <a:pt x="30591" y="7041"/>
                  </a:cubicBezTo>
                  <a:cubicBezTo>
                    <a:pt x="30594" y="7038"/>
                    <a:pt x="30594" y="7038"/>
                    <a:pt x="30597" y="7038"/>
                  </a:cubicBezTo>
                  <a:close/>
                  <a:moveTo>
                    <a:pt x="31763" y="7128"/>
                  </a:moveTo>
                  <a:lnTo>
                    <a:pt x="31763" y="7131"/>
                  </a:lnTo>
                  <a:cubicBezTo>
                    <a:pt x="31749" y="7139"/>
                    <a:pt x="31752" y="7152"/>
                    <a:pt x="31736" y="7160"/>
                  </a:cubicBezTo>
                  <a:cubicBezTo>
                    <a:pt x="31728" y="7145"/>
                    <a:pt x="31731" y="7131"/>
                    <a:pt x="31763" y="7128"/>
                  </a:cubicBezTo>
                  <a:close/>
                  <a:moveTo>
                    <a:pt x="31881" y="7003"/>
                  </a:moveTo>
                  <a:lnTo>
                    <a:pt x="31881" y="7006"/>
                  </a:lnTo>
                  <a:cubicBezTo>
                    <a:pt x="31929" y="7006"/>
                    <a:pt x="31954" y="7045"/>
                    <a:pt x="32001" y="7045"/>
                  </a:cubicBezTo>
                  <a:cubicBezTo>
                    <a:pt x="32011" y="7045"/>
                    <a:pt x="32023" y="7043"/>
                    <a:pt x="32037" y="7038"/>
                  </a:cubicBezTo>
                  <a:lnTo>
                    <a:pt x="32037" y="7038"/>
                  </a:lnTo>
                  <a:cubicBezTo>
                    <a:pt x="32023" y="7051"/>
                    <a:pt x="32010" y="7066"/>
                    <a:pt x="32044" y="7072"/>
                  </a:cubicBezTo>
                  <a:lnTo>
                    <a:pt x="32048" y="7072"/>
                  </a:lnTo>
                  <a:cubicBezTo>
                    <a:pt x="32051" y="7082"/>
                    <a:pt x="32056" y="7090"/>
                    <a:pt x="32046" y="7090"/>
                  </a:cubicBezTo>
                  <a:cubicBezTo>
                    <a:pt x="32045" y="7090"/>
                    <a:pt x="32043" y="7090"/>
                    <a:pt x="32040" y="7090"/>
                  </a:cubicBezTo>
                  <a:cubicBezTo>
                    <a:pt x="32037" y="7089"/>
                    <a:pt x="32034" y="7089"/>
                    <a:pt x="32031" y="7089"/>
                  </a:cubicBezTo>
                  <a:cubicBezTo>
                    <a:pt x="31997" y="7089"/>
                    <a:pt x="32006" y="7108"/>
                    <a:pt x="32006" y="7121"/>
                  </a:cubicBezTo>
                  <a:lnTo>
                    <a:pt x="32002" y="7121"/>
                  </a:lnTo>
                  <a:lnTo>
                    <a:pt x="32002" y="7131"/>
                  </a:lnTo>
                  <a:cubicBezTo>
                    <a:pt x="31992" y="7142"/>
                    <a:pt x="31999" y="7149"/>
                    <a:pt x="32016" y="7155"/>
                  </a:cubicBezTo>
                  <a:lnTo>
                    <a:pt x="32020" y="7155"/>
                  </a:lnTo>
                  <a:cubicBezTo>
                    <a:pt x="32021" y="7155"/>
                    <a:pt x="32021" y="7155"/>
                    <a:pt x="32022" y="7155"/>
                  </a:cubicBezTo>
                  <a:lnTo>
                    <a:pt x="32022" y="7155"/>
                  </a:lnTo>
                  <a:cubicBezTo>
                    <a:pt x="32025" y="7155"/>
                    <a:pt x="32021" y="7160"/>
                    <a:pt x="32018" y="7160"/>
                  </a:cubicBezTo>
                  <a:cubicBezTo>
                    <a:pt x="32017" y="7160"/>
                    <a:pt x="32017" y="7160"/>
                    <a:pt x="32016" y="7160"/>
                  </a:cubicBezTo>
                  <a:cubicBezTo>
                    <a:pt x="31992" y="7149"/>
                    <a:pt x="31975" y="7135"/>
                    <a:pt x="31950" y="7128"/>
                  </a:cubicBezTo>
                  <a:cubicBezTo>
                    <a:pt x="31965" y="7090"/>
                    <a:pt x="31957" y="7080"/>
                    <a:pt x="31912" y="7080"/>
                  </a:cubicBezTo>
                  <a:lnTo>
                    <a:pt x="31909" y="7080"/>
                  </a:lnTo>
                  <a:cubicBezTo>
                    <a:pt x="31895" y="7078"/>
                    <a:pt x="31880" y="7078"/>
                    <a:pt x="31866" y="7078"/>
                  </a:cubicBezTo>
                  <a:cubicBezTo>
                    <a:pt x="31851" y="7078"/>
                    <a:pt x="31836" y="7078"/>
                    <a:pt x="31822" y="7076"/>
                  </a:cubicBezTo>
                  <a:cubicBezTo>
                    <a:pt x="31815" y="7072"/>
                    <a:pt x="31808" y="7072"/>
                    <a:pt x="31801" y="7069"/>
                  </a:cubicBezTo>
                  <a:cubicBezTo>
                    <a:pt x="31798" y="7069"/>
                    <a:pt x="31791" y="7069"/>
                    <a:pt x="31784" y="7066"/>
                  </a:cubicBezTo>
                  <a:cubicBezTo>
                    <a:pt x="31770" y="7056"/>
                    <a:pt x="31770" y="7045"/>
                    <a:pt x="31811" y="7038"/>
                  </a:cubicBezTo>
                  <a:cubicBezTo>
                    <a:pt x="31846" y="7035"/>
                    <a:pt x="31861" y="7021"/>
                    <a:pt x="31871" y="7003"/>
                  </a:cubicBezTo>
                  <a:close/>
                  <a:moveTo>
                    <a:pt x="29255" y="7111"/>
                  </a:moveTo>
                  <a:cubicBezTo>
                    <a:pt x="29261" y="7111"/>
                    <a:pt x="29266" y="7116"/>
                    <a:pt x="29272" y="7131"/>
                  </a:cubicBezTo>
                  <a:cubicBezTo>
                    <a:pt x="29275" y="7135"/>
                    <a:pt x="29275" y="7142"/>
                    <a:pt x="29275" y="7145"/>
                  </a:cubicBezTo>
                  <a:cubicBezTo>
                    <a:pt x="29258" y="7160"/>
                    <a:pt x="29268" y="7180"/>
                    <a:pt x="29254" y="7197"/>
                  </a:cubicBezTo>
                  <a:cubicBezTo>
                    <a:pt x="29238" y="7187"/>
                    <a:pt x="29213" y="7190"/>
                    <a:pt x="29192" y="7187"/>
                  </a:cubicBezTo>
                  <a:cubicBezTo>
                    <a:pt x="29182" y="7187"/>
                    <a:pt x="29171" y="7184"/>
                    <a:pt x="29164" y="7180"/>
                  </a:cubicBezTo>
                  <a:lnTo>
                    <a:pt x="29154" y="7180"/>
                  </a:lnTo>
                  <a:cubicBezTo>
                    <a:pt x="29158" y="7176"/>
                    <a:pt x="29158" y="7173"/>
                    <a:pt x="29158" y="7173"/>
                  </a:cubicBezTo>
                  <a:lnTo>
                    <a:pt x="29154" y="7173"/>
                  </a:lnTo>
                  <a:cubicBezTo>
                    <a:pt x="29158" y="7170"/>
                    <a:pt x="29161" y="7170"/>
                    <a:pt x="29161" y="7166"/>
                  </a:cubicBezTo>
                  <a:cubicBezTo>
                    <a:pt x="29164" y="7166"/>
                    <a:pt x="29166" y="7167"/>
                    <a:pt x="29168" y="7167"/>
                  </a:cubicBezTo>
                  <a:cubicBezTo>
                    <a:pt x="29200" y="7167"/>
                    <a:pt x="29204" y="7145"/>
                    <a:pt x="29220" y="7131"/>
                  </a:cubicBezTo>
                  <a:cubicBezTo>
                    <a:pt x="29221" y="7131"/>
                    <a:pt x="29221" y="7131"/>
                    <a:pt x="29222" y="7131"/>
                  </a:cubicBezTo>
                  <a:cubicBezTo>
                    <a:pt x="29233" y="7131"/>
                    <a:pt x="29244" y="7111"/>
                    <a:pt x="29255" y="7111"/>
                  </a:cubicBezTo>
                  <a:close/>
                  <a:moveTo>
                    <a:pt x="28273" y="7232"/>
                  </a:moveTo>
                  <a:cubicBezTo>
                    <a:pt x="28311" y="7232"/>
                    <a:pt x="28353" y="7235"/>
                    <a:pt x="28391" y="7235"/>
                  </a:cubicBezTo>
                  <a:lnTo>
                    <a:pt x="28398" y="7235"/>
                  </a:lnTo>
                  <a:cubicBezTo>
                    <a:pt x="28412" y="7246"/>
                    <a:pt x="28377" y="7246"/>
                    <a:pt x="28377" y="7253"/>
                  </a:cubicBezTo>
                  <a:lnTo>
                    <a:pt x="28377" y="7256"/>
                  </a:lnTo>
                  <a:cubicBezTo>
                    <a:pt x="28380" y="7260"/>
                    <a:pt x="28380" y="7260"/>
                    <a:pt x="28384" y="7260"/>
                  </a:cubicBezTo>
                  <a:lnTo>
                    <a:pt x="28377" y="7260"/>
                  </a:lnTo>
                  <a:cubicBezTo>
                    <a:pt x="28374" y="7259"/>
                    <a:pt x="28371" y="7259"/>
                    <a:pt x="28369" y="7259"/>
                  </a:cubicBezTo>
                  <a:cubicBezTo>
                    <a:pt x="28357" y="7259"/>
                    <a:pt x="28352" y="7265"/>
                    <a:pt x="28349" y="7274"/>
                  </a:cubicBezTo>
                  <a:cubicBezTo>
                    <a:pt x="28341" y="7265"/>
                    <a:pt x="28333" y="7261"/>
                    <a:pt x="28322" y="7261"/>
                  </a:cubicBezTo>
                  <a:cubicBezTo>
                    <a:pt x="28315" y="7261"/>
                    <a:pt x="28307" y="7263"/>
                    <a:pt x="28297" y="7267"/>
                  </a:cubicBezTo>
                  <a:cubicBezTo>
                    <a:pt x="28295" y="7267"/>
                    <a:pt x="28293" y="7266"/>
                    <a:pt x="28292" y="7266"/>
                  </a:cubicBezTo>
                  <a:cubicBezTo>
                    <a:pt x="28278" y="7266"/>
                    <a:pt x="28271" y="7277"/>
                    <a:pt x="28259" y="7277"/>
                  </a:cubicBezTo>
                  <a:cubicBezTo>
                    <a:pt x="28259" y="7264"/>
                    <a:pt x="28290" y="7250"/>
                    <a:pt x="28255" y="7239"/>
                  </a:cubicBezTo>
                  <a:lnTo>
                    <a:pt x="28242" y="7239"/>
                  </a:lnTo>
                  <a:cubicBezTo>
                    <a:pt x="28252" y="7239"/>
                    <a:pt x="28259" y="7239"/>
                    <a:pt x="28269" y="7235"/>
                  </a:cubicBezTo>
                  <a:lnTo>
                    <a:pt x="28273" y="7232"/>
                  </a:lnTo>
                  <a:close/>
                  <a:moveTo>
                    <a:pt x="29827" y="6892"/>
                  </a:moveTo>
                  <a:cubicBezTo>
                    <a:pt x="29858" y="6920"/>
                    <a:pt x="29837" y="6951"/>
                    <a:pt x="29837" y="6979"/>
                  </a:cubicBezTo>
                  <a:cubicBezTo>
                    <a:pt x="29837" y="6982"/>
                    <a:pt x="29837" y="6982"/>
                    <a:pt x="29834" y="6986"/>
                  </a:cubicBezTo>
                  <a:lnTo>
                    <a:pt x="29827" y="6986"/>
                  </a:lnTo>
                  <a:cubicBezTo>
                    <a:pt x="29812" y="6974"/>
                    <a:pt x="29798" y="6970"/>
                    <a:pt x="29786" y="6970"/>
                  </a:cubicBezTo>
                  <a:cubicBezTo>
                    <a:pt x="29755" y="6970"/>
                    <a:pt x="29732" y="6998"/>
                    <a:pt x="29702" y="7003"/>
                  </a:cubicBezTo>
                  <a:cubicBezTo>
                    <a:pt x="29688" y="7006"/>
                    <a:pt x="29664" y="7014"/>
                    <a:pt x="29675" y="7027"/>
                  </a:cubicBezTo>
                  <a:cubicBezTo>
                    <a:pt x="29680" y="7039"/>
                    <a:pt x="29696" y="7046"/>
                    <a:pt x="29713" y="7046"/>
                  </a:cubicBezTo>
                  <a:cubicBezTo>
                    <a:pt x="29716" y="7046"/>
                    <a:pt x="29720" y="7045"/>
                    <a:pt x="29723" y="7045"/>
                  </a:cubicBezTo>
                  <a:cubicBezTo>
                    <a:pt x="29735" y="7042"/>
                    <a:pt x="29746" y="7042"/>
                    <a:pt x="29757" y="7042"/>
                  </a:cubicBezTo>
                  <a:cubicBezTo>
                    <a:pt x="29779" y="7042"/>
                    <a:pt x="29799" y="7045"/>
                    <a:pt x="29821" y="7045"/>
                  </a:cubicBezTo>
                  <a:cubicBezTo>
                    <a:pt x="29817" y="7060"/>
                    <a:pt x="29801" y="7078"/>
                    <a:pt x="29833" y="7078"/>
                  </a:cubicBezTo>
                  <a:cubicBezTo>
                    <a:pt x="29838" y="7078"/>
                    <a:pt x="29844" y="7077"/>
                    <a:pt x="29851" y="7076"/>
                  </a:cubicBezTo>
                  <a:lnTo>
                    <a:pt x="29851" y="7076"/>
                  </a:lnTo>
                  <a:cubicBezTo>
                    <a:pt x="29848" y="7083"/>
                    <a:pt x="29845" y="7090"/>
                    <a:pt x="29837" y="7097"/>
                  </a:cubicBezTo>
                  <a:cubicBezTo>
                    <a:pt x="29831" y="7097"/>
                    <a:pt x="29821" y="7097"/>
                    <a:pt x="29803" y="7093"/>
                  </a:cubicBezTo>
                  <a:cubicBezTo>
                    <a:pt x="29761" y="7086"/>
                    <a:pt x="29782" y="7059"/>
                    <a:pt x="29751" y="7059"/>
                  </a:cubicBezTo>
                  <a:cubicBezTo>
                    <a:pt x="29749" y="7059"/>
                    <a:pt x="29747" y="7059"/>
                    <a:pt x="29746" y="7059"/>
                  </a:cubicBezTo>
                  <a:cubicBezTo>
                    <a:pt x="29709" y="7059"/>
                    <a:pt x="29749" y="7100"/>
                    <a:pt x="29699" y="7100"/>
                  </a:cubicBezTo>
                  <a:cubicBezTo>
                    <a:pt x="29696" y="7100"/>
                    <a:pt x="29685" y="7104"/>
                    <a:pt x="29681" y="7107"/>
                  </a:cubicBezTo>
                  <a:cubicBezTo>
                    <a:pt x="29664" y="7118"/>
                    <a:pt x="29675" y="7131"/>
                    <a:pt x="29678" y="7145"/>
                  </a:cubicBezTo>
                  <a:cubicBezTo>
                    <a:pt x="29681" y="7152"/>
                    <a:pt x="29685" y="7154"/>
                    <a:pt x="29690" y="7154"/>
                  </a:cubicBezTo>
                  <a:cubicBezTo>
                    <a:pt x="29698" y="7154"/>
                    <a:pt x="29708" y="7149"/>
                    <a:pt x="29716" y="7149"/>
                  </a:cubicBezTo>
                  <a:cubicBezTo>
                    <a:pt x="29727" y="7147"/>
                    <a:pt x="29737" y="7146"/>
                    <a:pt x="29747" y="7146"/>
                  </a:cubicBezTo>
                  <a:cubicBezTo>
                    <a:pt x="29778" y="7146"/>
                    <a:pt x="29802" y="7155"/>
                    <a:pt x="29824" y="7173"/>
                  </a:cubicBezTo>
                  <a:cubicBezTo>
                    <a:pt x="29848" y="7194"/>
                    <a:pt x="29810" y="7197"/>
                    <a:pt x="29803" y="7211"/>
                  </a:cubicBezTo>
                  <a:cubicBezTo>
                    <a:pt x="29800" y="7215"/>
                    <a:pt x="29796" y="7218"/>
                    <a:pt x="29796" y="7222"/>
                  </a:cubicBezTo>
                  <a:cubicBezTo>
                    <a:pt x="29782" y="7229"/>
                    <a:pt x="29751" y="7222"/>
                    <a:pt x="29747" y="7243"/>
                  </a:cubicBezTo>
                  <a:lnTo>
                    <a:pt x="29751" y="7243"/>
                  </a:lnTo>
                  <a:cubicBezTo>
                    <a:pt x="29759" y="7251"/>
                    <a:pt x="29738" y="7274"/>
                    <a:pt x="29757" y="7274"/>
                  </a:cubicBezTo>
                  <a:cubicBezTo>
                    <a:pt x="29763" y="7274"/>
                    <a:pt x="29772" y="7272"/>
                    <a:pt x="29786" y="7267"/>
                  </a:cubicBezTo>
                  <a:cubicBezTo>
                    <a:pt x="29795" y="7275"/>
                    <a:pt x="29805" y="7277"/>
                    <a:pt x="29815" y="7277"/>
                  </a:cubicBezTo>
                  <a:cubicBezTo>
                    <a:pt x="29828" y="7277"/>
                    <a:pt x="29841" y="7274"/>
                    <a:pt x="29855" y="7274"/>
                  </a:cubicBezTo>
                  <a:cubicBezTo>
                    <a:pt x="29858" y="7277"/>
                    <a:pt x="29858" y="7277"/>
                    <a:pt x="29862" y="7277"/>
                  </a:cubicBezTo>
                  <a:cubicBezTo>
                    <a:pt x="29851" y="7280"/>
                    <a:pt x="29848" y="7285"/>
                    <a:pt x="29851" y="7291"/>
                  </a:cubicBezTo>
                  <a:cubicBezTo>
                    <a:pt x="29849" y="7291"/>
                    <a:pt x="29845" y="7290"/>
                    <a:pt x="29841" y="7290"/>
                  </a:cubicBezTo>
                  <a:cubicBezTo>
                    <a:pt x="29839" y="7290"/>
                    <a:pt x="29836" y="7290"/>
                    <a:pt x="29834" y="7291"/>
                  </a:cubicBezTo>
                  <a:cubicBezTo>
                    <a:pt x="29792" y="7277"/>
                    <a:pt x="29744" y="7280"/>
                    <a:pt x="29706" y="7264"/>
                  </a:cubicBezTo>
                  <a:lnTo>
                    <a:pt x="29702" y="7264"/>
                  </a:lnTo>
                  <a:cubicBezTo>
                    <a:pt x="29726" y="7253"/>
                    <a:pt x="29744" y="7243"/>
                    <a:pt x="29709" y="7225"/>
                  </a:cubicBezTo>
                  <a:lnTo>
                    <a:pt x="29709" y="7225"/>
                  </a:lnTo>
                  <a:cubicBezTo>
                    <a:pt x="29709" y="7225"/>
                    <a:pt x="29706" y="7225"/>
                    <a:pt x="29702" y="7229"/>
                  </a:cubicBezTo>
                  <a:cubicBezTo>
                    <a:pt x="29702" y="7225"/>
                    <a:pt x="29702" y="7225"/>
                    <a:pt x="29706" y="7225"/>
                  </a:cubicBezTo>
                  <a:lnTo>
                    <a:pt x="29702" y="7225"/>
                  </a:lnTo>
                  <a:cubicBezTo>
                    <a:pt x="29709" y="7211"/>
                    <a:pt x="29681" y="7208"/>
                    <a:pt x="29685" y="7197"/>
                  </a:cubicBezTo>
                  <a:cubicBezTo>
                    <a:pt x="29685" y="7190"/>
                    <a:pt x="29699" y="7180"/>
                    <a:pt x="29678" y="7176"/>
                  </a:cubicBezTo>
                  <a:cubicBezTo>
                    <a:pt x="29676" y="7176"/>
                    <a:pt x="29673" y="7175"/>
                    <a:pt x="29671" y="7175"/>
                  </a:cubicBezTo>
                  <a:cubicBezTo>
                    <a:pt x="29661" y="7175"/>
                    <a:pt x="29653" y="7182"/>
                    <a:pt x="29647" y="7187"/>
                  </a:cubicBezTo>
                  <a:cubicBezTo>
                    <a:pt x="29637" y="7197"/>
                    <a:pt x="29622" y="7205"/>
                    <a:pt x="29608" y="7215"/>
                  </a:cubicBezTo>
                  <a:cubicBezTo>
                    <a:pt x="29605" y="7218"/>
                    <a:pt x="29598" y="7225"/>
                    <a:pt x="29595" y="7229"/>
                  </a:cubicBezTo>
                  <a:cubicBezTo>
                    <a:pt x="29592" y="7229"/>
                    <a:pt x="29592" y="7229"/>
                    <a:pt x="29592" y="7225"/>
                  </a:cubicBezTo>
                  <a:cubicBezTo>
                    <a:pt x="29561" y="7207"/>
                    <a:pt x="29527" y="7202"/>
                    <a:pt x="29492" y="7202"/>
                  </a:cubicBezTo>
                  <a:cubicBezTo>
                    <a:pt x="29473" y="7202"/>
                    <a:pt x="29454" y="7203"/>
                    <a:pt x="29435" y="7205"/>
                  </a:cubicBezTo>
                  <a:lnTo>
                    <a:pt x="29435" y="7211"/>
                  </a:lnTo>
                  <a:cubicBezTo>
                    <a:pt x="29435" y="7211"/>
                    <a:pt x="29432" y="7211"/>
                    <a:pt x="29432" y="7208"/>
                  </a:cubicBezTo>
                  <a:cubicBezTo>
                    <a:pt x="29400" y="7208"/>
                    <a:pt x="29383" y="7218"/>
                    <a:pt x="29373" y="7235"/>
                  </a:cubicBezTo>
                  <a:cubicBezTo>
                    <a:pt x="29355" y="7235"/>
                    <a:pt x="29334" y="7249"/>
                    <a:pt x="29315" y="7249"/>
                  </a:cubicBezTo>
                  <a:cubicBezTo>
                    <a:pt x="29304" y="7249"/>
                    <a:pt x="29294" y="7244"/>
                    <a:pt x="29286" y="7229"/>
                  </a:cubicBezTo>
                  <a:cubicBezTo>
                    <a:pt x="29286" y="7225"/>
                    <a:pt x="29286" y="7222"/>
                    <a:pt x="29283" y="7218"/>
                  </a:cubicBezTo>
                  <a:cubicBezTo>
                    <a:pt x="29296" y="7205"/>
                    <a:pt x="29310" y="7194"/>
                    <a:pt x="29338" y="7190"/>
                  </a:cubicBezTo>
                  <a:cubicBezTo>
                    <a:pt x="29358" y="7170"/>
                    <a:pt x="29348" y="7142"/>
                    <a:pt x="29393" y="7131"/>
                  </a:cubicBezTo>
                  <a:cubicBezTo>
                    <a:pt x="29418" y="7118"/>
                    <a:pt x="29435" y="7107"/>
                    <a:pt x="29449" y="7090"/>
                  </a:cubicBezTo>
                  <a:cubicBezTo>
                    <a:pt x="29459" y="7086"/>
                    <a:pt x="29470" y="7083"/>
                    <a:pt x="29480" y="7083"/>
                  </a:cubicBezTo>
                  <a:cubicBezTo>
                    <a:pt x="29542" y="7076"/>
                    <a:pt x="29553" y="7062"/>
                    <a:pt x="29529" y="7021"/>
                  </a:cubicBezTo>
                  <a:cubicBezTo>
                    <a:pt x="29515" y="7006"/>
                    <a:pt x="29491" y="7003"/>
                    <a:pt x="29467" y="7003"/>
                  </a:cubicBezTo>
                  <a:cubicBezTo>
                    <a:pt x="29443" y="7003"/>
                    <a:pt x="29422" y="7008"/>
                    <a:pt x="29399" y="7008"/>
                  </a:cubicBezTo>
                  <a:cubicBezTo>
                    <a:pt x="29388" y="7008"/>
                    <a:pt x="29377" y="7007"/>
                    <a:pt x="29366" y="7003"/>
                  </a:cubicBezTo>
                  <a:cubicBezTo>
                    <a:pt x="29363" y="6993"/>
                    <a:pt x="29328" y="6989"/>
                    <a:pt x="29348" y="6976"/>
                  </a:cubicBezTo>
                  <a:cubicBezTo>
                    <a:pt x="29352" y="6973"/>
                    <a:pt x="29356" y="6972"/>
                    <a:pt x="29359" y="6972"/>
                  </a:cubicBezTo>
                  <a:cubicBezTo>
                    <a:pt x="29371" y="6972"/>
                    <a:pt x="29379" y="6983"/>
                    <a:pt x="29390" y="6986"/>
                  </a:cubicBezTo>
                  <a:lnTo>
                    <a:pt x="29411" y="6986"/>
                  </a:lnTo>
                  <a:cubicBezTo>
                    <a:pt x="29432" y="6986"/>
                    <a:pt x="29449" y="6989"/>
                    <a:pt x="29470" y="6989"/>
                  </a:cubicBezTo>
                  <a:cubicBezTo>
                    <a:pt x="29491" y="6986"/>
                    <a:pt x="29522" y="6982"/>
                    <a:pt x="29518" y="6968"/>
                  </a:cubicBezTo>
                  <a:cubicBezTo>
                    <a:pt x="29517" y="6958"/>
                    <a:pt x="29512" y="6955"/>
                    <a:pt x="29506" y="6955"/>
                  </a:cubicBezTo>
                  <a:cubicBezTo>
                    <a:pt x="29497" y="6955"/>
                    <a:pt x="29483" y="6962"/>
                    <a:pt x="29471" y="6962"/>
                  </a:cubicBezTo>
                  <a:cubicBezTo>
                    <a:pt x="29469" y="6962"/>
                    <a:pt x="29468" y="6962"/>
                    <a:pt x="29467" y="6961"/>
                  </a:cubicBezTo>
                  <a:lnTo>
                    <a:pt x="29435" y="6961"/>
                  </a:lnTo>
                  <a:cubicBezTo>
                    <a:pt x="29425" y="6951"/>
                    <a:pt x="29400" y="6958"/>
                    <a:pt x="29387" y="6947"/>
                  </a:cubicBezTo>
                  <a:cubicBezTo>
                    <a:pt x="29377" y="6941"/>
                    <a:pt x="29367" y="6939"/>
                    <a:pt x="29357" y="6939"/>
                  </a:cubicBezTo>
                  <a:cubicBezTo>
                    <a:pt x="29339" y="6939"/>
                    <a:pt x="29322" y="6948"/>
                    <a:pt x="29310" y="6961"/>
                  </a:cubicBezTo>
                  <a:lnTo>
                    <a:pt x="29289" y="6961"/>
                  </a:lnTo>
                  <a:cubicBezTo>
                    <a:pt x="29286" y="6947"/>
                    <a:pt x="29289" y="6937"/>
                    <a:pt x="29296" y="6923"/>
                  </a:cubicBezTo>
                  <a:cubicBezTo>
                    <a:pt x="29303" y="6920"/>
                    <a:pt x="29313" y="6916"/>
                    <a:pt x="29324" y="6913"/>
                  </a:cubicBezTo>
                  <a:cubicBezTo>
                    <a:pt x="29326" y="6913"/>
                    <a:pt x="29330" y="6912"/>
                    <a:pt x="29333" y="6912"/>
                  </a:cubicBezTo>
                  <a:cubicBezTo>
                    <a:pt x="29335" y="6912"/>
                    <a:pt x="29336" y="6912"/>
                    <a:pt x="29338" y="6913"/>
                  </a:cubicBezTo>
                  <a:cubicBezTo>
                    <a:pt x="29381" y="6922"/>
                    <a:pt x="29424" y="6926"/>
                    <a:pt x="29466" y="6926"/>
                  </a:cubicBezTo>
                  <a:cubicBezTo>
                    <a:pt x="29528" y="6926"/>
                    <a:pt x="29589" y="6918"/>
                    <a:pt x="29650" y="6906"/>
                  </a:cubicBezTo>
                  <a:cubicBezTo>
                    <a:pt x="29667" y="6899"/>
                    <a:pt x="29685" y="6896"/>
                    <a:pt x="29706" y="6892"/>
                  </a:cubicBezTo>
                  <a:lnTo>
                    <a:pt x="29709" y="6892"/>
                  </a:lnTo>
                  <a:cubicBezTo>
                    <a:pt x="29716" y="6896"/>
                    <a:pt x="29723" y="6899"/>
                    <a:pt x="29726" y="6906"/>
                  </a:cubicBezTo>
                  <a:cubicBezTo>
                    <a:pt x="29735" y="6918"/>
                    <a:pt x="29743" y="6922"/>
                    <a:pt x="29752" y="6922"/>
                  </a:cubicBezTo>
                  <a:cubicBezTo>
                    <a:pt x="29761" y="6922"/>
                    <a:pt x="29771" y="6917"/>
                    <a:pt x="29782" y="6910"/>
                  </a:cubicBezTo>
                  <a:cubicBezTo>
                    <a:pt x="29796" y="6902"/>
                    <a:pt x="29806" y="6892"/>
                    <a:pt x="29827" y="6892"/>
                  </a:cubicBezTo>
                  <a:close/>
                  <a:moveTo>
                    <a:pt x="27603" y="7368"/>
                  </a:moveTo>
                  <a:lnTo>
                    <a:pt x="27603" y="7371"/>
                  </a:lnTo>
                  <a:cubicBezTo>
                    <a:pt x="27607" y="7389"/>
                    <a:pt x="27593" y="7395"/>
                    <a:pt x="27565" y="7395"/>
                  </a:cubicBezTo>
                  <a:cubicBezTo>
                    <a:pt x="27562" y="7389"/>
                    <a:pt x="27558" y="7381"/>
                    <a:pt x="27555" y="7374"/>
                  </a:cubicBezTo>
                  <a:cubicBezTo>
                    <a:pt x="27568" y="7374"/>
                    <a:pt x="27586" y="7371"/>
                    <a:pt x="27603" y="7368"/>
                  </a:cubicBezTo>
                  <a:close/>
                  <a:moveTo>
                    <a:pt x="25917" y="7451"/>
                  </a:moveTo>
                  <a:cubicBezTo>
                    <a:pt x="25917" y="7458"/>
                    <a:pt x="25924" y="7468"/>
                    <a:pt x="25928" y="7475"/>
                  </a:cubicBezTo>
                  <a:cubicBezTo>
                    <a:pt x="25920" y="7468"/>
                    <a:pt x="25917" y="7458"/>
                    <a:pt x="25917" y="7451"/>
                  </a:cubicBezTo>
                  <a:close/>
                  <a:moveTo>
                    <a:pt x="24279" y="7506"/>
                  </a:moveTo>
                  <a:lnTo>
                    <a:pt x="24279" y="7509"/>
                  </a:lnTo>
                  <a:lnTo>
                    <a:pt x="24276" y="7509"/>
                  </a:lnTo>
                  <a:cubicBezTo>
                    <a:pt x="24276" y="7509"/>
                    <a:pt x="24276" y="7506"/>
                    <a:pt x="24279" y="7506"/>
                  </a:cubicBezTo>
                  <a:close/>
                  <a:moveTo>
                    <a:pt x="8483" y="7516"/>
                  </a:moveTo>
                  <a:cubicBezTo>
                    <a:pt x="8478" y="7516"/>
                    <a:pt x="8474" y="7516"/>
                    <a:pt x="8470" y="7517"/>
                  </a:cubicBezTo>
                  <a:cubicBezTo>
                    <a:pt x="8474" y="7516"/>
                    <a:pt x="8478" y="7516"/>
                    <a:pt x="8483" y="7516"/>
                  </a:cubicBezTo>
                  <a:close/>
                  <a:moveTo>
                    <a:pt x="23482" y="7468"/>
                  </a:moveTo>
                  <a:cubicBezTo>
                    <a:pt x="23492" y="7475"/>
                    <a:pt x="23502" y="7485"/>
                    <a:pt x="23506" y="7496"/>
                  </a:cubicBezTo>
                  <a:cubicBezTo>
                    <a:pt x="23506" y="7506"/>
                    <a:pt x="23523" y="7513"/>
                    <a:pt x="23513" y="7520"/>
                  </a:cubicBezTo>
                  <a:cubicBezTo>
                    <a:pt x="23509" y="7523"/>
                    <a:pt x="23504" y="7524"/>
                    <a:pt x="23500" y="7524"/>
                  </a:cubicBezTo>
                  <a:cubicBezTo>
                    <a:pt x="23492" y="7524"/>
                    <a:pt x="23483" y="7521"/>
                    <a:pt x="23475" y="7517"/>
                  </a:cubicBezTo>
                  <a:cubicBezTo>
                    <a:pt x="23469" y="7515"/>
                    <a:pt x="23463" y="7514"/>
                    <a:pt x="23457" y="7514"/>
                  </a:cubicBezTo>
                  <a:cubicBezTo>
                    <a:pt x="23444" y="7514"/>
                    <a:pt x="23431" y="7519"/>
                    <a:pt x="23419" y="7523"/>
                  </a:cubicBezTo>
                  <a:cubicBezTo>
                    <a:pt x="23416" y="7517"/>
                    <a:pt x="23409" y="7513"/>
                    <a:pt x="23402" y="7506"/>
                  </a:cubicBezTo>
                  <a:cubicBezTo>
                    <a:pt x="23374" y="7482"/>
                    <a:pt x="23392" y="7475"/>
                    <a:pt x="23437" y="7472"/>
                  </a:cubicBezTo>
                  <a:cubicBezTo>
                    <a:pt x="23451" y="7468"/>
                    <a:pt x="23464" y="7468"/>
                    <a:pt x="23482" y="7468"/>
                  </a:cubicBezTo>
                  <a:close/>
                  <a:moveTo>
                    <a:pt x="23721" y="7472"/>
                  </a:moveTo>
                  <a:cubicBezTo>
                    <a:pt x="23746" y="7472"/>
                    <a:pt x="23770" y="7472"/>
                    <a:pt x="23794" y="7475"/>
                  </a:cubicBezTo>
                  <a:cubicBezTo>
                    <a:pt x="23842" y="7475"/>
                    <a:pt x="23811" y="7489"/>
                    <a:pt x="23794" y="7499"/>
                  </a:cubicBezTo>
                  <a:cubicBezTo>
                    <a:pt x="23773" y="7509"/>
                    <a:pt x="23766" y="7520"/>
                    <a:pt x="23770" y="7527"/>
                  </a:cubicBezTo>
                  <a:cubicBezTo>
                    <a:pt x="23766" y="7523"/>
                    <a:pt x="23759" y="7517"/>
                    <a:pt x="23752" y="7513"/>
                  </a:cubicBezTo>
                  <a:cubicBezTo>
                    <a:pt x="23752" y="7499"/>
                    <a:pt x="23735" y="7493"/>
                    <a:pt x="23725" y="7482"/>
                  </a:cubicBezTo>
                  <a:cubicBezTo>
                    <a:pt x="23725" y="7475"/>
                    <a:pt x="23725" y="7472"/>
                    <a:pt x="23721" y="7472"/>
                  </a:cubicBezTo>
                  <a:close/>
                  <a:moveTo>
                    <a:pt x="18569" y="7534"/>
                  </a:moveTo>
                  <a:lnTo>
                    <a:pt x="18569" y="7534"/>
                  </a:lnTo>
                  <a:cubicBezTo>
                    <a:pt x="18576" y="7538"/>
                    <a:pt x="18580" y="7541"/>
                    <a:pt x="18576" y="7544"/>
                  </a:cubicBezTo>
                  <a:cubicBezTo>
                    <a:pt x="18572" y="7541"/>
                    <a:pt x="18572" y="7538"/>
                    <a:pt x="18569" y="7534"/>
                  </a:cubicBezTo>
                  <a:close/>
                  <a:moveTo>
                    <a:pt x="8758" y="7461"/>
                  </a:moveTo>
                  <a:cubicBezTo>
                    <a:pt x="8755" y="7464"/>
                    <a:pt x="8747" y="7472"/>
                    <a:pt x="8744" y="7475"/>
                  </a:cubicBezTo>
                  <a:lnTo>
                    <a:pt x="8740" y="7479"/>
                  </a:lnTo>
                  <a:cubicBezTo>
                    <a:pt x="8664" y="7505"/>
                    <a:pt x="8575" y="7509"/>
                    <a:pt x="8483" y="7516"/>
                  </a:cubicBezTo>
                  <a:lnTo>
                    <a:pt x="8483" y="7516"/>
                  </a:lnTo>
                  <a:cubicBezTo>
                    <a:pt x="8488" y="7516"/>
                    <a:pt x="8494" y="7515"/>
                    <a:pt x="8500" y="7515"/>
                  </a:cubicBezTo>
                  <a:cubicBezTo>
                    <a:pt x="8559" y="7515"/>
                    <a:pt x="8614" y="7531"/>
                    <a:pt x="8668" y="7531"/>
                  </a:cubicBezTo>
                  <a:cubicBezTo>
                    <a:pt x="8674" y="7531"/>
                    <a:pt x="8679" y="7530"/>
                    <a:pt x="8685" y="7530"/>
                  </a:cubicBezTo>
                  <a:cubicBezTo>
                    <a:pt x="8705" y="7528"/>
                    <a:pt x="8726" y="7527"/>
                    <a:pt x="8747" y="7527"/>
                  </a:cubicBezTo>
                  <a:cubicBezTo>
                    <a:pt x="8782" y="7527"/>
                    <a:pt x="8815" y="7530"/>
                    <a:pt x="8848" y="7534"/>
                  </a:cubicBezTo>
                  <a:cubicBezTo>
                    <a:pt x="8862" y="7538"/>
                    <a:pt x="8875" y="7541"/>
                    <a:pt x="8900" y="7541"/>
                  </a:cubicBezTo>
                  <a:cubicBezTo>
                    <a:pt x="8907" y="7541"/>
                    <a:pt x="8914" y="7538"/>
                    <a:pt x="8924" y="7538"/>
                  </a:cubicBezTo>
                  <a:cubicBezTo>
                    <a:pt x="8945" y="7541"/>
                    <a:pt x="8963" y="7541"/>
                    <a:pt x="8984" y="7541"/>
                  </a:cubicBezTo>
                  <a:cubicBezTo>
                    <a:pt x="8973" y="7562"/>
                    <a:pt x="8928" y="7551"/>
                    <a:pt x="8904" y="7562"/>
                  </a:cubicBezTo>
                  <a:cubicBezTo>
                    <a:pt x="8872" y="7551"/>
                    <a:pt x="8838" y="7551"/>
                    <a:pt x="8799" y="7551"/>
                  </a:cubicBezTo>
                  <a:cubicBezTo>
                    <a:pt x="8789" y="7551"/>
                    <a:pt x="8778" y="7551"/>
                    <a:pt x="8768" y="7551"/>
                  </a:cubicBezTo>
                  <a:cubicBezTo>
                    <a:pt x="8651" y="7551"/>
                    <a:pt x="8539" y="7567"/>
                    <a:pt x="8425" y="7583"/>
                  </a:cubicBezTo>
                  <a:cubicBezTo>
                    <a:pt x="8338" y="7593"/>
                    <a:pt x="8249" y="7599"/>
                    <a:pt x="8162" y="7599"/>
                  </a:cubicBezTo>
                  <a:cubicBezTo>
                    <a:pt x="8130" y="7599"/>
                    <a:pt x="8099" y="7599"/>
                    <a:pt x="8068" y="7597"/>
                  </a:cubicBezTo>
                  <a:cubicBezTo>
                    <a:pt x="8049" y="7595"/>
                    <a:pt x="8030" y="7595"/>
                    <a:pt x="8012" y="7595"/>
                  </a:cubicBezTo>
                  <a:cubicBezTo>
                    <a:pt x="7937" y="7595"/>
                    <a:pt x="7870" y="7605"/>
                    <a:pt x="7800" y="7613"/>
                  </a:cubicBezTo>
                  <a:lnTo>
                    <a:pt x="7793" y="7613"/>
                  </a:lnTo>
                  <a:cubicBezTo>
                    <a:pt x="7790" y="7596"/>
                    <a:pt x="7785" y="7590"/>
                    <a:pt x="7764" y="7590"/>
                  </a:cubicBezTo>
                  <a:cubicBezTo>
                    <a:pt x="7755" y="7590"/>
                    <a:pt x="7745" y="7591"/>
                    <a:pt x="7730" y="7593"/>
                  </a:cubicBezTo>
                  <a:cubicBezTo>
                    <a:pt x="7675" y="7600"/>
                    <a:pt x="7616" y="7600"/>
                    <a:pt x="7561" y="7603"/>
                  </a:cubicBezTo>
                  <a:cubicBezTo>
                    <a:pt x="7514" y="7607"/>
                    <a:pt x="7468" y="7607"/>
                    <a:pt x="7420" y="7607"/>
                  </a:cubicBezTo>
                  <a:cubicBezTo>
                    <a:pt x="7383" y="7607"/>
                    <a:pt x="7345" y="7607"/>
                    <a:pt x="7307" y="7607"/>
                  </a:cubicBezTo>
                  <a:cubicBezTo>
                    <a:pt x="7250" y="7607"/>
                    <a:pt x="7193" y="7608"/>
                    <a:pt x="7138" y="7613"/>
                  </a:cubicBezTo>
                  <a:cubicBezTo>
                    <a:pt x="7124" y="7615"/>
                    <a:pt x="7111" y="7616"/>
                    <a:pt x="7097" y="7616"/>
                  </a:cubicBezTo>
                  <a:cubicBezTo>
                    <a:pt x="7054" y="7616"/>
                    <a:pt x="7010" y="7608"/>
                    <a:pt x="6971" y="7603"/>
                  </a:cubicBezTo>
                  <a:cubicBezTo>
                    <a:pt x="6933" y="7600"/>
                    <a:pt x="6929" y="7583"/>
                    <a:pt x="6929" y="7568"/>
                  </a:cubicBezTo>
                  <a:cubicBezTo>
                    <a:pt x="6929" y="7551"/>
                    <a:pt x="6947" y="7544"/>
                    <a:pt x="6974" y="7544"/>
                  </a:cubicBezTo>
                  <a:cubicBezTo>
                    <a:pt x="6980" y="7544"/>
                    <a:pt x="6987" y="7545"/>
                    <a:pt x="6993" y="7545"/>
                  </a:cubicBezTo>
                  <a:cubicBezTo>
                    <a:pt x="7101" y="7545"/>
                    <a:pt x="7205" y="7522"/>
                    <a:pt x="7315" y="7522"/>
                  </a:cubicBezTo>
                  <a:cubicBezTo>
                    <a:pt x="7332" y="7522"/>
                    <a:pt x="7349" y="7522"/>
                    <a:pt x="7367" y="7523"/>
                  </a:cubicBezTo>
                  <a:cubicBezTo>
                    <a:pt x="7391" y="7523"/>
                    <a:pt x="7418" y="7520"/>
                    <a:pt x="7443" y="7513"/>
                  </a:cubicBezTo>
                  <a:lnTo>
                    <a:pt x="7446" y="7513"/>
                  </a:lnTo>
                  <a:cubicBezTo>
                    <a:pt x="7467" y="7513"/>
                    <a:pt x="7485" y="7509"/>
                    <a:pt x="7501" y="7509"/>
                  </a:cubicBezTo>
                  <a:cubicBezTo>
                    <a:pt x="7536" y="7506"/>
                    <a:pt x="7575" y="7506"/>
                    <a:pt x="7610" y="7506"/>
                  </a:cubicBezTo>
                  <a:cubicBezTo>
                    <a:pt x="7634" y="7509"/>
                    <a:pt x="7655" y="7517"/>
                    <a:pt x="7672" y="7530"/>
                  </a:cubicBezTo>
                  <a:cubicBezTo>
                    <a:pt x="7665" y="7538"/>
                    <a:pt x="7651" y="7548"/>
                    <a:pt x="7668" y="7555"/>
                  </a:cubicBezTo>
                  <a:cubicBezTo>
                    <a:pt x="7678" y="7559"/>
                    <a:pt x="7687" y="7560"/>
                    <a:pt x="7696" y="7560"/>
                  </a:cubicBezTo>
                  <a:cubicBezTo>
                    <a:pt x="7709" y="7560"/>
                    <a:pt x="7722" y="7557"/>
                    <a:pt x="7735" y="7555"/>
                  </a:cubicBezTo>
                  <a:lnTo>
                    <a:pt x="7821" y="7555"/>
                  </a:lnTo>
                  <a:cubicBezTo>
                    <a:pt x="7839" y="7555"/>
                    <a:pt x="7863" y="7555"/>
                    <a:pt x="7863" y="7541"/>
                  </a:cubicBezTo>
                  <a:cubicBezTo>
                    <a:pt x="7863" y="7531"/>
                    <a:pt x="7852" y="7530"/>
                    <a:pt x="7838" y="7530"/>
                  </a:cubicBezTo>
                  <a:cubicBezTo>
                    <a:pt x="7831" y="7530"/>
                    <a:pt x="7824" y="7530"/>
                    <a:pt x="7818" y="7530"/>
                  </a:cubicBezTo>
                  <a:cubicBezTo>
                    <a:pt x="7813" y="7530"/>
                    <a:pt x="7809" y="7529"/>
                    <a:pt x="7804" y="7529"/>
                  </a:cubicBezTo>
                  <a:cubicBezTo>
                    <a:pt x="7795" y="7529"/>
                    <a:pt x="7786" y="7530"/>
                    <a:pt x="7776" y="7530"/>
                  </a:cubicBezTo>
                  <a:cubicBezTo>
                    <a:pt x="7760" y="7530"/>
                    <a:pt x="7744" y="7528"/>
                    <a:pt x="7730" y="7517"/>
                  </a:cubicBezTo>
                  <a:cubicBezTo>
                    <a:pt x="7745" y="7509"/>
                    <a:pt x="7769" y="7513"/>
                    <a:pt x="7786" y="7506"/>
                  </a:cubicBezTo>
                  <a:lnTo>
                    <a:pt x="7793" y="7506"/>
                  </a:lnTo>
                  <a:cubicBezTo>
                    <a:pt x="7860" y="7503"/>
                    <a:pt x="7924" y="7492"/>
                    <a:pt x="7990" y="7492"/>
                  </a:cubicBezTo>
                  <a:cubicBezTo>
                    <a:pt x="7999" y="7492"/>
                    <a:pt x="8009" y="7492"/>
                    <a:pt x="8018" y="7493"/>
                  </a:cubicBezTo>
                  <a:cubicBezTo>
                    <a:pt x="8052" y="7494"/>
                    <a:pt x="8086" y="7495"/>
                    <a:pt x="8120" y="7495"/>
                  </a:cubicBezTo>
                  <a:cubicBezTo>
                    <a:pt x="8200" y="7495"/>
                    <a:pt x="8278" y="7489"/>
                    <a:pt x="8352" y="7464"/>
                  </a:cubicBezTo>
                  <a:cubicBezTo>
                    <a:pt x="8362" y="7463"/>
                    <a:pt x="8372" y="7462"/>
                    <a:pt x="8383" y="7462"/>
                  </a:cubicBezTo>
                  <a:cubicBezTo>
                    <a:pt x="8393" y="7462"/>
                    <a:pt x="8404" y="7463"/>
                    <a:pt x="8414" y="7464"/>
                  </a:cubicBezTo>
                  <a:cubicBezTo>
                    <a:pt x="8435" y="7464"/>
                    <a:pt x="8456" y="7468"/>
                    <a:pt x="8473" y="7472"/>
                  </a:cubicBezTo>
                  <a:cubicBezTo>
                    <a:pt x="8505" y="7479"/>
                    <a:pt x="8536" y="7482"/>
                    <a:pt x="8571" y="7482"/>
                  </a:cubicBezTo>
                  <a:cubicBezTo>
                    <a:pt x="8595" y="7482"/>
                    <a:pt x="8622" y="7482"/>
                    <a:pt x="8654" y="7475"/>
                  </a:cubicBezTo>
                  <a:cubicBezTo>
                    <a:pt x="8660" y="7475"/>
                    <a:pt x="8667" y="7472"/>
                    <a:pt x="8675" y="7468"/>
                  </a:cubicBezTo>
                  <a:cubicBezTo>
                    <a:pt x="8688" y="7464"/>
                    <a:pt x="8699" y="7464"/>
                    <a:pt x="8709" y="7461"/>
                  </a:cubicBezTo>
                  <a:close/>
                  <a:moveTo>
                    <a:pt x="6763" y="7534"/>
                  </a:moveTo>
                  <a:cubicBezTo>
                    <a:pt x="6766" y="7544"/>
                    <a:pt x="6790" y="7544"/>
                    <a:pt x="6801" y="7548"/>
                  </a:cubicBezTo>
                  <a:cubicBezTo>
                    <a:pt x="6832" y="7562"/>
                    <a:pt x="6835" y="7589"/>
                    <a:pt x="6808" y="7593"/>
                  </a:cubicBezTo>
                  <a:cubicBezTo>
                    <a:pt x="6752" y="7597"/>
                    <a:pt x="6710" y="7618"/>
                    <a:pt x="6655" y="7618"/>
                  </a:cubicBezTo>
                  <a:cubicBezTo>
                    <a:pt x="6541" y="7621"/>
                    <a:pt x="6426" y="7631"/>
                    <a:pt x="6312" y="7642"/>
                  </a:cubicBezTo>
                  <a:cubicBezTo>
                    <a:pt x="6304" y="7642"/>
                    <a:pt x="6298" y="7643"/>
                    <a:pt x="6292" y="7643"/>
                  </a:cubicBezTo>
                  <a:cubicBezTo>
                    <a:pt x="6269" y="7643"/>
                    <a:pt x="6255" y="7637"/>
                    <a:pt x="6249" y="7621"/>
                  </a:cubicBezTo>
                  <a:cubicBezTo>
                    <a:pt x="6291" y="7621"/>
                    <a:pt x="6319" y="7610"/>
                    <a:pt x="6319" y="7586"/>
                  </a:cubicBezTo>
                  <a:cubicBezTo>
                    <a:pt x="6319" y="7565"/>
                    <a:pt x="6336" y="7562"/>
                    <a:pt x="6371" y="7562"/>
                  </a:cubicBezTo>
                  <a:cubicBezTo>
                    <a:pt x="6379" y="7563"/>
                    <a:pt x="6387" y="7563"/>
                    <a:pt x="6396" y="7563"/>
                  </a:cubicBezTo>
                  <a:cubicBezTo>
                    <a:pt x="6414" y="7563"/>
                    <a:pt x="6432" y="7562"/>
                    <a:pt x="6451" y="7562"/>
                  </a:cubicBezTo>
                  <a:cubicBezTo>
                    <a:pt x="6456" y="7562"/>
                    <a:pt x="6462" y="7562"/>
                    <a:pt x="6467" y="7562"/>
                  </a:cubicBezTo>
                  <a:cubicBezTo>
                    <a:pt x="6494" y="7562"/>
                    <a:pt x="6519" y="7564"/>
                    <a:pt x="6516" y="7589"/>
                  </a:cubicBezTo>
                  <a:cubicBezTo>
                    <a:pt x="6514" y="7601"/>
                    <a:pt x="6534" y="7608"/>
                    <a:pt x="6560" y="7608"/>
                  </a:cubicBezTo>
                  <a:cubicBezTo>
                    <a:pt x="6565" y="7608"/>
                    <a:pt x="6570" y="7607"/>
                    <a:pt x="6575" y="7607"/>
                  </a:cubicBezTo>
                  <a:cubicBezTo>
                    <a:pt x="6606" y="7607"/>
                    <a:pt x="6638" y="7600"/>
                    <a:pt x="6669" y="7597"/>
                  </a:cubicBezTo>
                  <a:cubicBezTo>
                    <a:pt x="6694" y="7597"/>
                    <a:pt x="6718" y="7589"/>
                    <a:pt x="6721" y="7576"/>
                  </a:cubicBezTo>
                  <a:cubicBezTo>
                    <a:pt x="6725" y="7558"/>
                    <a:pt x="6694" y="7558"/>
                    <a:pt x="6673" y="7551"/>
                  </a:cubicBezTo>
                  <a:cubicBezTo>
                    <a:pt x="6700" y="7544"/>
                    <a:pt x="6731" y="7544"/>
                    <a:pt x="6756" y="7534"/>
                  </a:cubicBezTo>
                  <a:close/>
                  <a:moveTo>
                    <a:pt x="14354" y="7638"/>
                  </a:moveTo>
                  <a:lnTo>
                    <a:pt x="14354" y="7638"/>
                  </a:lnTo>
                  <a:cubicBezTo>
                    <a:pt x="14350" y="7645"/>
                    <a:pt x="14357" y="7652"/>
                    <a:pt x="14340" y="7655"/>
                  </a:cubicBezTo>
                  <a:cubicBezTo>
                    <a:pt x="14347" y="7652"/>
                    <a:pt x="14350" y="7645"/>
                    <a:pt x="14354" y="7638"/>
                  </a:cubicBezTo>
                  <a:close/>
                  <a:moveTo>
                    <a:pt x="16994" y="7659"/>
                  </a:moveTo>
                  <a:cubicBezTo>
                    <a:pt x="17001" y="7663"/>
                    <a:pt x="17004" y="7663"/>
                    <a:pt x="17011" y="7666"/>
                  </a:cubicBezTo>
                  <a:lnTo>
                    <a:pt x="16998" y="7666"/>
                  </a:lnTo>
                  <a:cubicBezTo>
                    <a:pt x="16990" y="7663"/>
                    <a:pt x="16994" y="7663"/>
                    <a:pt x="16994" y="7659"/>
                  </a:cubicBezTo>
                  <a:close/>
                  <a:moveTo>
                    <a:pt x="14128" y="7663"/>
                  </a:moveTo>
                  <a:cubicBezTo>
                    <a:pt x="14163" y="7666"/>
                    <a:pt x="14188" y="7673"/>
                    <a:pt x="14215" y="7687"/>
                  </a:cubicBezTo>
                  <a:cubicBezTo>
                    <a:pt x="14198" y="7682"/>
                    <a:pt x="14178" y="7678"/>
                    <a:pt x="14159" y="7678"/>
                  </a:cubicBezTo>
                  <a:cubicBezTo>
                    <a:pt x="14152" y="7678"/>
                    <a:pt x="14145" y="7679"/>
                    <a:pt x="14138" y="7680"/>
                  </a:cubicBezTo>
                  <a:cubicBezTo>
                    <a:pt x="14138" y="7673"/>
                    <a:pt x="14135" y="7669"/>
                    <a:pt x="14128" y="7663"/>
                  </a:cubicBezTo>
                  <a:close/>
                  <a:moveTo>
                    <a:pt x="6877" y="7704"/>
                  </a:moveTo>
                  <a:lnTo>
                    <a:pt x="6877" y="7707"/>
                  </a:lnTo>
                  <a:lnTo>
                    <a:pt x="6874" y="7707"/>
                  </a:lnTo>
                  <a:lnTo>
                    <a:pt x="6877" y="7704"/>
                  </a:lnTo>
                  <a:close/>
                  <a:moveTo>
                    <a:pt x="5130" y="7727"/>
                  </a:moveTo>
                  <a:cubicBezTo>
                    <a:pt x="5132" y="7727"/>
                    <a:pt x="5134" y="7728"/>
                    <a:pt x="5136" y="7728"/>
                  </a:cubicBezTo>
                  <a:cubicBezTo>
                    <a:pt x="5128" y="7732"/>
                    <a:pt x="5122" y="7732"/>
                    <a:pt x="5122" y="7738"/>
                  </a:cubicBezTo>
                  <a:cubicBezTo>
                    <a:pt x="5118" y="7735"/>
                    <a:pt x="5115" y="7735"/>
                    <a:pt x="5112" y="7735"/>
                  </a:cubicBezTo>
                  <a:cubicBezTo>
                    <a:pt x="5117" y="7732"/>
                    <a:pt x="5122" y="7727"/>
                    <a:pt x="5130" y="7727"/>
                  </a:cubicBezTo>
                  <a:close/>
                  <a:moveTo>
                    <a:pt x="16845" y="7527"/>
                  </a:moveTo>
                  <a:lnTo>
                    <a:pt x="16845" y="7527"/>
                  </a:lnTo>
                  <a:cubicBezTo>
                    <a:pt x="16966" y="7544"/>
                    <a:pt x="17081" y="7523"/>
                    <a:pt x="17188" y="7551"/>
                  </a:cubicBezTo>
                  <a:cubicBezTo>
                    <a:pt x="17215" y="7559"/>
                    <a:pt x="17248" y="7563"/>
                    <a:pt x="17281" y="7563"/>
                  </a:cubicBezTo>
                  <a:cubicBezTo>
                    <a:pt x="17304" y="7563"/>
                    <a:pt x="17326" y="7561"/>
                    <a:pt x="17347" y="7558"/>
                  </a:cubicBezTo>
                  <a:cubicBezTo>
                    <a:pt x="17401" y="7553"/>
                    <a:pt x="17455" y="7549"/>
                    <a:pt x="17509" y="7549"/>
                  </a:cubicBezTo>
                  <a:cubicBezTo>
                    <a:pt x="17584" y="7549"/>
                    <a:pt x="17660" y="7556"/>
                    <a:pt x="17736" y="7572"/>
                  </a:cubicBezTo>
                  <a:cubicBezTo>
                    <a:pt x="17719" y="7572"/>
                    <a:pt x="17704" y="7571"/>
                    <a:pt x="17689" y="7571"/>
                  </a:cubicBezTo>
                  <a:cubicBezTo>
                    <a:pt x="17665" y="7571"/>
                    <a:pt x="17645" y="7573"/>
                    <a:pt x="17626" y="7579"/>
                  </a:cubicBezTo>
                  <a:cubicBezTo>
                    <a:pt x="17611" y="7583"/>
                    <a:pt x="17601" y="7586"/>
                    <a:pt x="17584" y="7589"/>
                  </a:cubicBezTo>
                  <a:cubicBezTo>
                    <a:pt x="17572" y="7588"/>
                    <a:pt x="17561" y="7587"/>
                    <a:pt x="17549" y="7587"/>
                  </a:cubicBezTo>
                  <a:cubicBezTo>
                    <a:pt x="17533" y="7587"/>
                    <a:pt x="17518" y="7589"/>
                    <a:pt x="17504" y="7593"/>
                  </a:cubicBezTo>
                  <a:cubicBezTo>
                    <a:pt x="17487" y="7597"/>
                    <a:pt x="17456" y="7600"/>
                    <a:pt x="17459" y="7613"/>
                  </a:cubicBezTo>
                  <a:cubicBezTo>
                    <a:pt x="17461" y="7622"/>
                    <a:pt x="17467" y="7624"/>
                    <a:pt x="17476" y="7624"/>
                  </a:cubicBezTo>
                  <a:cubicBezTo>
                    <a:pt x="17487" y="7624"/>
                    <a:pt x="17500" y="7621"/>
                    <a:pt x="17511" y="7621"/>
                  </a:cubicBezTo>
                  <a:cubicBezTo>
                    <a:pt x="17528" y="7621"/>
                    <a:pt x="17549" y="7624"/>
                    <a:pt x="17570" y="7624"/>
                  </a:cubicBezTo>
                  <a:lnTo>
                    <a:pt x="17576" y="7624"/>
                  </a:lnTo>
                  <a:cubicBezTo>
                    <a:pt x="17584" y="7628"/>
                    <a:pt x="17594" y="7628"/>
                    <a:pt x="17597" y="7631"/>
                  </a:cubicBezTo>
                  <a:cubicBezTo>
                    <a:pt x="17632" y="7642"/>
                    <a:pt x="17681" y="7642"/>
                    <a:pt x="17691" y="7666"/>
                  </a:cubicBezTo>
                  <a:cubicBezTo>
                    <a:pt x="17661" y="7671"/>
                    <a:pt x="17632" y="7674"/>
                    <a:pt x="17601" y="7674"/>
                  </a:cubicBezTo>
                  <a:cubicBezTo>
                    <a:pt x="17590" y="7674"/>
                    <a:pt x="17578" y="7673"/>
                    <a:pt x="17566" y="7673"/>
                  </a:cubicBezTo>
                  <a:cubicBezTo>
                    <a:pt x="17517" y="7665"/>
                    <a:pt x="17468" y="7652"/>
                    <a:pt x="17413" y="7652"/>
                  </a:cubicBezTo>
                  <a:cubicBezTo>
                    <a:pt x="17399" y="7652"/>
                    <a:pt x="17384" y="7653"/>
                    <a:pt x="17368" y="7655"/>
                  </a:cubicBezTo>
                  <a:lnTo>
                    <a:pt x="17352" y="7655"/>
                  </a:lnTo>
                  <a:cubicBezTo>
                    <a:pt x="17347" y="7655"/>
                    <a:pt x="17347" y="7655"/>
                    <a:pt x="17347" y="7659"/>
                  </a:cubicBezTo>
                  <a:cubicBezTo>
                    <a:pt x="17272" y="7659"/>
                    <a:pt x="17195" y="7669"/>
                    <a:pt x="17118" y="7673"/>
                  </a:cubicBezTo>
                  <a:cubicBezTo>
                    <a:pt x="17118" y="7669"/>
                    <a:pt x="17123" y="7669"/>
                    <a:pt x="17123" y="7669"/>
                  </a:cubicBezTo>
                  <a:cubicBezTo>
                    <a:pt x="17099" y="7634"/>
                    <a:pt x="17075" y="7618"/>
                    <a:pt x="17038" y="7618"/>
                  </a:cubicBezTo>
                  <a:cubicBezTo>
                    <a:pt x="17021" y="7618"/>
                    <a:pt x="17001" y="7621"/>
                    <a:pt x="16977" y="7628"/>
                  </a:cubicBezTo>
                  <a:lnTo>
                    <a:pt x="16977" y="7631"/>
                  </a:lnTo>
                  <a:cubicBezTo>
                    <a:pt x="16969" y="7631"/>
                    <a:pt x="16963" y="7631"/>
                    <a:pt x="16952" y="7628"/>
                  </a:cubicBezTo>
                  <a:cubicBezTo>
                    <a:pt x="16929" y="7615"/>
                    <a:pt x="16902" y="7611"/>
                    <a:pt x="16874" y="7611"/>
                  </a:cubicBezTo>
                  <a:cubicBezTo>
                    <a:pt x="16845" y="7611"/>
                    <a:pt x="16814" y="7615"/>
                    <a:pt x="16785" y="7615"/>
                  </a:cubicBezTo>
                  <a:cubicBezTo>
                    <a:pt x="16774" y="7615"/>
                    <a:pt x="16764" y="7615"/>
                    <a:pt x="16755" y="7613"/>
                  </a:cubicBezTo>
                  <a:cubicBezTo>
                    <a:pt x="16748" y="7621"/>
                    <a:pt x="16740" y="7624"/>
                    <a:pt x="16734" y="7631"/>
                  </a:cubicBezTo>
                  <a:cubicBezTo>
                    <a:pt x="16748" y="7651"/>
                    <a:pt x="16768" y="7658"/>
                    <a:pt x="16793" y="7658"/>
                  </a:cubicBezTo>
                  <a:cubicBezTo>
                    <a:pt x="16811" y="7658"/>
                    <a:pt x="16831" y="7654"/>
                    <a:pt x="16852" y="7648"/>
                  </a:cubicBezTo>
                  <a:lnTo>
                    <a:pt x="16907" y="7648"/>
                  </a:lnTo>
                  <a:cubicBezTo>
                    <a:pt x="16875" y="7662"/>
                    <a:pt x="16841" y="7672"/>
                    <a:pt x="16804" y="7672"/>
                  </a:cubicBezTo>
                  <a:cubicBezTo>
                    <a:pt x="16778" y="7672"/>
                    <a:pt x="16751" y="7667"/>
                    <a:pt x="16723" y="7655"/>
                  </a:cubicBezTo>
                  <a:lnTo>
                    <a:pt x="16723" y="7655"/>
                  </a:lnTo>
                  <a:cubicBezTo>
                    <a:pt x="16726" y="7694"/>
                    <a:pt x="16690" y="7702"/>
                    <a:pt x="16642" y="7702"/>
                  </a:cubicBezTo>
                  <a:cubicBezTo>
                    <a:pt x="16629" y="7702"/>
                    <a:pt x="16616" y="7702"/>
                    <a:pt x="16602" y="7701"/>
                  </a:cubicBezTo>
                  <a:cubicBezTo>
                    <a:pt x="16588" y="7701"/>
                    <a:pt x="16571" y="7701"/>
                    <a:pt x="16561" y="7707"/>
                  </a:cubicBezTo>
                  <a:cubicBezTo>
                    <a:pt x="16552" y="7714"/>
                    <a:pt x="16543" y="7716"/>
                    <a:pt x="16533" y="7716"/>
                  </a:cubicBezTo>
                  <a:cubicBezTo>
                    <a:pt x="16527" y="7716"/>
                    <a:pt x="16521" y="7715"/>
                    <a:pt x="16515" y="7714"/>
                  </a:cubicBezTo>
                  <a:cubicBezTo>
                    <a:pt x="16522" y="7690"/>
                    <a:pt x="16477" y="7693"/>
                    <a:pt x="16463" y="7680"/>
                  </a:cubicBezTo>
                  <a:cubicBezTo>
                    <a:pt x="16479" y="7664"/>
                    <a:pt x="16501" y="7648"/>
                    <a:pt x="16448" y="7648"/>
                  </a:cubicBezTo>
                  <a:cubicBezTo>
                    <a:pt x="16443" y="7648"/>
                    <a:pt x="16438" y="7648"/>
                    <a:pt x="16432" y="7648"/>
                  </a:cubicBezTo>
                  <a:cubicBezTo>
                    <a:pt x="16401" y="7658"/>
                    <a:pt x="16370" y="7662"/>
                    <a:pt x="16338" y="7662"/>
                  </a:cubicBezTo>
                  <a:cubicBezTo>
                    <a:pt x="16313" y="7662"/>
                    <a:pt x="16288" y="7660"/>
                    <a:pt x="16262" y="7655"/>
                  </a:cubicBezTo>
                  <a:cubicBezTo>
                    <a:pt x="16252" y="7652"/>
                    <a:pt x="16241" y="7648"/>
                    <a:pt x="16228" y="7648"/>
                  </a:cubicBezTo>
                  <a:lnTo>
                    <a:pt x="16220" y="7648"/>
                  </a:lnTo>
                  <a:cubicBezTo>
                    <a:pt x="16211" y="7646"/>
                    <a:pt x="16201" y="7646"/>
                    <a:pt x="16191" y="7646"/>
                  </a:cubicBezTo>
                  <a:cubicBezTo>
                    <a:pt x="16167" y="7646"/>
                    <a:pt x="16142" y="7650"/>
                    <a:pt x="16119" y="7655"/>
                  </a:cubicBezTo>
                  <a:cubicBezTo>
                    <a:pt x="16113" y="7659"/>
                    <a:pt x="16109" y="7659"/>
                    <a:pt x="16103" y="7663"/>
                  </a:cubicBezTo>
                  <a:cubicBezTo>
                    <a:pt x="16089" y="7663"/>
                    <a:pt x="16074" y="7666"/>
                    <a:pt x="16061" y="7666"/>
                  </a:cubicBezTo>
                  <a:cubicBezTo>
                    <a:pt x="16057" y="7666"/>
                    <a:pt x="16054" y="7663"/>
                    <a:pt x="16050" y="7663"/>
                  </a:cubicBezTo>
                  <a:cubicBezTo>
                    <a:pt x="16036" y="7659"/>
                    <a:pt x="16023" y="7657"/>
                    <a:pt x="16010" y="7657"/>
                  </a:cubicBezTo>
                  <a:cubicBezTo>
                    <a:pt x="15987" y="7657"/>
                    <a:pt x="15967" y="7663"/>
                    <a:pt x="15946" y="7669"/>
                  </a:cubicBezTo>
                  <a:lnTo>
                    <a:pt x="15929" y="7669"/>
                  </a:lnTo>
                  <a:cubicBezTo>
                    <a:pt x="15904" y="7652"/>
                    <a:pt x="15877" y="7648"/>
                    <a:pt x="15842" y="7648"/>
                  </a:cubicBezTo>
                  <a:cubicBezTo>
                    <a:pt x="15827" y="7648"/>
                    <a:pt x="15811" y="7648"/>
                    <a:pt x="15796" y="7648"/>
                  </a:cubicBezTo>
                  <a:cubicBezTo>
                    <a:pt x="15692" y="7648"/>
                    <a:pt x="15596" y="7660"/>
                    <a:pt x="15526" y="7717"/>
                  </a:cubicBezTo>
                  <a:cubicBezTo>
                    <a:pt x="15509" y="7676"/>
                    <a:pt x="15461" y="7666"/>
                    <a:pt x="15412" y="7659"/>
                  </a:cubicBezTo>
                  <a:cubicBezTo>
                    <a:pt x="15400" y="7657"/>
                    <a:pt x="15386" y="7655"/>
                    <a:pt x="15371" y="7655"/>
                  </a:cubicBezTo>
                  <a:cubicBezTo>
                    <a:pt x="15326" y="7655"/>
                    <a:pt x="15276" y="7667"/>
                    <a:pt x="15273" y="7680"/>
                  </a:cubicBezTo>
                  <a:cubicBezTo>
                    <a:pt x="15270" y="7707"/>
                    <a:pt x="15312" y="7722"/>
                    <a:pt x="15353" y="7732"/>
                  </a:cubicBezTo>
                  <a:cubicBezTo>
                    <a:pt x="15360" y="7732"/>
                    <a:pt x="15363" y="7732"/>
                    <a:pt x="15363" y="7735"/>
                  </a:cubicBezTo>
                  <a:cubicBezTo>
                    <a:pt x="15320" y="7732"/>
                    <a:pt x="15278" y="7730"/>
                    <a:pt x="15235" y="7730"/>
                  </a:cubicBezTo>
                  <a:cubicBezTo>
                    <a:pt x="15193" y="7730"/>
                    <a:pt x="15150" y="7732"/>
                    <a:pt x="15107" y="7735"/>
                  </a:cubicBezTo>
                  <a:cubicBezTo>
                    <a:pt x="15085" y="7737"/>
                    <a:pt x="15063" y="7739"/>
                    <a:pt x="15041" y="7739"/>
                  </a:cubicBezTo>
                  <a:cubicBezTo>
                    <a:pt x="15020" y="7739"/>
                    <a:pt x="14999" y="7737"/>
                    <a:pt x="14979" y="7732"/>
                  </a:cubicBezTo>
                  <a:cubicBezTo>
                    <a:pt x="14955" y="7724"/>
                    <a:pt x="14933" y="7720"/>
                    <a:pt x="14912" y="7720"/>
                  </a:cubicBezTo>
                  <a:cubicBezTo>
                    <a:pt x="14886" y="7720"/>
                    <a:pt x="14861" y="7725"/>
                    <a:pt x="14833" y="7735"/>
                  </a:cubicBezTo>
                  <a:cubicBezTo>
                    <a:pt x="14798" y="7748"/>
                    <a:pt x="14762" y="7754"/>
                    <a:pt x="14728" y="7754"/>
                  </a:cubicBezTo>
                  <a:cubicBezTo>
                    <a:pt x="14677" y="7754"/>
                    <a:pt x="14630" y="7740"/>
                    <a:pt x="14596" y="7717"/>
                  </a:cubicBezTo>
                  <a:cubicBezTo>
                    <a:pt x="14593" y="7714"/>
                    <a:pt x="14586" y="7711"/>
                    <a:pt x="14583" y="7704"/>
                  </a:cubicBezTo>
                  <a:cubicBezTo>
                    <a:pt x="14583" y="7693"/>
                    <a:pt x="14569" y="7687"/>
                    <a:pt x="14545" y="7683"/>
                  </a:cubicBezTo>
                  <a:cubicBezTo>
                    <a:pt x="14540" y="7683"/>
                    <a:pt x="14536" y="7683"/>
                    <a:pt x="14532" y="7683"/>
                  </a:cubicBezTo>
                  <a:cubicBezTo>
                    <a:pt x="14495" y="7683"/>
                    <a:pt x="14460" y="7695"/>
                    <a:pt x="14444" y="7711"/>
                  </a:cubicBezTo>
                  <a:cubicBezTo>
                    <a:pt x="14430" y="7725"/>
                    <a:pt x="14410" y="7730"/>
                    <a:pt x="14391" y="7730"/>
                  </a:cubicBezTo>
                  <a:cubicBezTo>
                    <a:pt x="14373" y="7730"/>
                    <a:pt x="14356" y="7726"/>
                    <a:pt x="14343" y="7722"/>
                  </a:cubicBezTo>
                  <a:cubicBezTo>
                    <a:pt x="14326" y="7714"/>
                    <a:pt x="14312" y="7711"/>
                    <a:pt x="14295" y="7711"/>
                  </a:cubicBezTo>
                  <a:cubicBezTo>
                    <a:pt x="14284" y="7707"/>
                    <a:pt x="14274" y="7704"/>
                    <a:pt x="14263" y="7704"/>
                  </a:cubicBezTo>
                  <a:lnTo>
                    <a:pt x="14239" y="7704"/>
                  </a:lnTo>
                  <a:cubicBezTo>
                    <a:pt x="14233" y="7701"/>
                    <a:pt x="14229" y="7701"/>
                    <a:pt x="14225" y="7701"/>
                  </a:cubicBezTo>
                  <a:lnTo>
                    <a:pt x="14225" y="7690"/>
                  </a:lnTo>
                  <a:cubicBezTo>
                    <a:pt x="14267" y="7683"/>
                    <a:pt x="14312" y="7680"/>
                    <a:pt x="14357" y="7673"/>
                  </a:cubicBezTo>
                  <a:cubicBezTo>
                    <a:pt x="14382" y="7669"/>
                    <a:pt x="14396" y="7663"/>
                    <a:pt x="14396" y="7652"/>
                  </a:cubicBezTo>
                  <a:cubicBezTo>
                    <a:pt x="14396" y="7634"/>
                    <a:pt x="14371" y="7642"/>
                    <a:pt x="14354" y="7638"/>
                  </a:cubicBezTo>
                  <a:lnTo>
                    <a:pt x="14354" y="7638"/>
                  </a:lnTo>
                  <a:cubicBezTo>
                    <a:pt x="14354" y="7638"/>
                    <a:pt x="14354" y="7638"/>
                    <a:pt x="14354" y="7638"/>
                  </a:cubicBezTo>
                  <a:cubicBezTo>
                    <a:pt x="14326" y="7632"/>
                    <a:pt x="14298" y="7620"/>
                    <a:pt x="14265" y="7620"/>
                  </a:cubicBezTo>
                  <a:cubicBezTo>
                    <a:pt x="14262" y="7620"/>
                    <a:pt x="14257" y="7621"/>
                    <a:pt x="14253" y="7621"/>
                  </a:cubicBezTo>
                  <a:cubicBezTo>
                    <a:pt x="14243" y="7621"/>
                    <a:pt x="14236" y="7618"/>
                    <a:pt x="14250" y="7607"/>
                  </a:cubicBezTo>
                  <a:cubicBezTo>
                    <a:pt x="14292" y="7590"/>
                    <a:pt x="14333" y="7581"/>
                    <a:pt x="14379" y="7581"/>
                  </a:cubicBezTo>
                  <a:cubicBezTo>
                    <a:pt x="14408" y="7581"/>
                    <a:pt x="14440" y="7584"/>
                    <a:pt x="14475" y="7593"/>
                  </a:cubicBezTo>
                  <a:cubicBezTo>
                    <a:pt x="14509" y="7599"/>
                    <a:pt x="14545" y="7603"/>
                    <a:pt x="14581" y="7603"/>
                  </a:cubicBezTo>
                  <a:cubicBezTo>
                    <a:pt x="14626" y="7603"/>
                    <a:pt x="14672" y="7596"/>
                    <a:pt x="14715" y="7579"/>
                  </a:cubicBezTo>
                  <a:cubicBezTo>
                    <a:pt x="14726" y="7575"/>
                    <a:pt x="14739" y="7573"/>
                    <a:pt x="14752" y="7573"/>
                  </a:cubicBezTo>
                  <a:cubicBezTo>
                    <a:pt x="14769" y="7573"/>
                    <a:pt x="14787" y="7576"/>
                    <a:pt x="14805" y="7583"/>
                  </a:cubicBezTo>
                  <a:cubicBezTo>
                    <a:pt x="14830" y="7592"/>
                    <a:pt x="14857" y="7597"/>
                    <a:pt x="14885" y="7597"/>
                  </a:cubicBezTo>
                  <a:cubicBezTo>
                    <a:pt x="14910" y="7597"/>
                    <a:pt x="14936" y="7593"/>
                    <a:pt x="14961" y="7583"/>
                  </a:cubicBezTo>
                  <a:cubicBezTo>
                    <a:pt x="14978" y="7577"/>
                    <a:pt x="14994" y="7574"/>
                    <a:pt x="15011" y="7574"/>
                  </a:cubicBezTo>
                  <a:cubicBezTo>
                    <a:pt x="15025" y="7574"/>
                    <a:pt x="15039" y="7576"/>
                    <a:pt x="15054" y="7579"/>
                  </a:cubicBezTo>
                  <a:cubicBezTo>
                    <a:pt x="15074" y="7586"/>
                    <a:pt x="15095" y="7588"/>
                    <a:pt x="15117" y="7588"/>
                  </a:cubicBezTo>
                  <a:cubicBezTo>
                    <a:pt x="15130" y="7588"/>
                    <a:pt x="15142" y="7587"/>
                    <a:pt x="15155" y="7586"/>
                  </a:cubicBezTo>
                  <a:cubicBezTo>
                    <a:pt x="15164" y="7585"/>
                    <a:pt x="15172" y="7585"/>
                    <a:pt x="15180" y="7585"/>
                  </a:cubicBezTo>
                  <a:cubicBezTo>
                    <a:pt x="15204" y="7585"/>
                    <a:pt x="15225" y="7589"/>
                    <a:pt x="15249" y="7597"/>
                  </a:cubicBezTo>
                  <a:cubicBezTo>
                    <a:pt x="15283" y="7610"/>
                    <a:pt x="15316" y="7621"/>
                    <a:pt x="15354" y="7621"/>
                  </a:cubicBezTo>
                  <a:cubicBezTo>
                    <a:pt x="15374" y="7621"/>
                    <a:pt x="15396" y="7617"/>
                    <a:pt x="15419" y="7610"/>
                  </a:cubicBezTo>
                  <a:cubicBezTo>
                    <a:pt x="15429" y="7610"/>
                    <a:pt x="15440" y="7610"/>
                    <a:pt x="15450" y="7613"/>
                  </a:cubicBezTo>
                  <a:cubicBezTo>
                    <a:pt x="15487" y="7623"/>
                    <a:pt x="15511" y="7628"/>
                    <a:pt x="15527" y="7628"/>
                  </a:cubicBezTo>
                  <a:cubicBezTo>
                    <a:pt x="15554" y="7628"/>
                    <a:pt x="15563" y="7614"/>
                    <a:pt x="15582" y="7583"/>
                  </a:cubicBezTo>
                  <a:cubicBezTo>
                    <a:pt x="15589" y="7583"/>
                    <a:pt x="15596" y="7583"/>
                    <a:pt x="15603" y="7579"/>
                  </a:cubicBezTo>
                  <a:cubicBezTo>
                    <a:pt x="15606" y="7586"/>
                    <a:pt x="15606" y="7593"/>
                    <a:pt x="15603" y="7603"/>
                  </a:cubicBezTo>
                  <a:cubicBezTo>
                    <a:pt x="15599" y="7613"/>
                    <a:pt x="15589" y="7631"/>
                    <a:pt x="15616" y="7634"/>
                  </a:cubicBezTo>
                  <a:cubicBezTo>
                    <a:pt x="15620" y="7635"/>
                    <a:pt x="15623" y="7635"/>
                    <a:pt x="15627" y="7635"/>
                  </a:cubicBezTo>
                  <a:cubicBezTo>
                    <a:pt x="15655" y="7635"/>
                    <a:pt x="15669" y="7619"/>
                    <a:pt x="15672" y="7607"/>
                  </a:cubicBezTo>
                  <a:cubicBezTo>
                    <a:pt x="15679" y="7589"/>
                    <a:pt x="15686" y="7583"/>
                    <a:pt x="15693" y="7576"/>
                  </a:cubicBezTo>
                  <a:cubicBezTo>
                    <a:pt x="15703" y="7579"/>
                    <a:pt x="15717" y="7583"/>
                    <a:pt x="15728" y="7586"/>
                  </a:cubicBezTo>
                  <a:cubicBezTo>
                    <a:pt x="15731" y="7589"/>
                    <a:pt x="15738" y="7593"/>
                    <a:pt x="15745" y="7600"/>
                  </a:cubicBezTo>
                  <a:cubicBezTo>
                    <a:pt x="15759" y="7610"/>
                    <a:pt x="15780" y="7618"/>
                    <a:pt x="15807" y="7618"/>
                  </a:cubicBezTo>
                  <a:cubicBezTo>
                    <a:pt x="15828" y="7613"/>
                    <a:pt x="15835" y="7603"/>
                    <a:pt x="15835" y="7593"/>
                  </a:cubicBezTo>
                  <a:cubicBezTo>
                    <a:pt x="15835" y="7583"/>
                    <a:pt x="15842" y="7576"/>
                    <a:pt x="15845" y="7572"/>
                  </a:cubicBezTo>
                  <a:cubicBezTo>
                    <a:pt x="15851" y="7569"/>
                    <a:pt x="15857" y="7567"/>
                    <a:pt x="15864" y="7567"/>
                  </a:cubicBezTo>
                  <a:cubicBezTo>
                    <a:pt x="15867" y="7567"/>
                    <a:pt x="15871" y="7567"/>
                    <a:pt x="15874" y="7568"/>
                  </a:cubicBezTo>
                  <a:cubicBezTo>
                    <a:pt x="15887" y="7572"/>
                    <a:pt x="15901" y="7572"/>
                    <a:pt x="15911" y="7576"/>
                  </a:cubicBezTo>
                  <a:cubicBezTo>
                    <a:pt x="15915" y="7576"/>
                    <a:pt x="15915" y="7579"/>
                    <a:pt x="15919" y="7579"/>
                  </a:cubicBezTo>
                  <a:cubicBezTo>
                    <a:pt x="15936" y="7588"/>
                    <a:pt x="15947" y="7593"/>
                    <a:pt x="15955" y="7593"/>
                  </a:cubicBezTo>
                  <a:cubicBezTo>
                    <a:pt x="15966" y="7593"/>
                    <a:pt x="15972" y="7586"/>
                    <a:pt x="15978" y="7572"/>
                  </a:cubicBezTo>
                  <a:cubicBezTo>
                    <a:pt x="15981" y="7568"/>
                    <a:pt x="15981" y="7565"/>
                    <a:pt x="15984" y="7558"/>
                  </a:cubicBezTo>
                  <a:cubicBezTo>
                    <a:pt x="15999" y="7555"/>
                    <a:pt x="16009" y="7548"/>
                    <a:pt x="16023" y="7541"/>
                  </a:cubicBezTo>
                  <a:cubicBezTo>
                    <a:pt x="16040" y="7535"/>
                    <a:pt x="16057" y="7532"/>
                    <a:pt x="16074" y="7532"/>
                  </a:cubicBezTo>
                  <a:cubicBezTo>
                    <a:pt x="16088" y="7532"/>
                    <a:pt x="16102" y="7534"/>
                    <a:pt x="16116" y="7538"/>
                  </a:cubicBezTo>
                  <a:cubicBezTo>
                    <a:pt x="16186" y="7548"/>
                    <a:pt x="16248" y="7568"/>
                    <a:pt x="16307" y="7589"/>
                  </a:cubicBezTo>
                  <a:cubicBezTo>
                    <a:pt x="16311" y="7589"/>
                    <a:pt x="16317" y="7593"/>
                    <a:pt x="16321" y="7593"/>
                  </a:cubicBezTo>
                  <a:cubicBezTo>
                    <a:pt x="16335" y="7600"/>
                    <a:pt x="16352" y="7603"/>
                    <a:pt x="16373" y="7603"/>
                  </a:cubicBezTo>
                  <a:cubicBezTo>
                    <a:pt x="16383" y="7607"/>
                    <a:pt x="16394" y="7607"/>
                    <a:pt x="16404" y="7607"/>
                  </a:cubicBezTo>
                  <a:lnTo>
                    <a:pt x="16425" y="7607"/>
                  </a:lnTo>
                  <a:cubicBezTo>
                    <a:pt x="16460" y="7607"/>
                    <a:pt x="16494" y="7607"/>
                    <a:pt x="16532" y="7603"/>
                  </a:cubicBezTo>
                  <a:lnTo>
                    <a:pt x="16630" y="7603"/>
                  </a:lnTo>
                  <a:cubicBezTo>
                    <a:pt x="16671" y="7603"/>
                    <a:pt x="16713" y="7607"/>
                    <a:pt x="16755" y="7613"/>
                  </a:cubicBezTo>
                  <a:cubicBezTo>
                    <a:pt x="16765" y="7603"/>
                    <a:pt x="16785" y="7607"/>
                    <a:pt x="16803" y="7603"/>
                  </a:cubicBezTo>
                  <a:lnTo>
                    <a:pt x="16814" y="7603"/>
                  </a:lnTo>
                  <a:cubicBezTo>
                    <a:pt x="16876" y="7589"/>
                    <a:pt x="16876" y="7562"/>
                    <a:pt x="16845" y="7527"/>
                  </a:cubicBezTo>
                  <a:close/>
                  <a:moveTo>
                    <a:pt x="18045" y="7693"/>
                  </a:moveTo>
                  <a:cubicBezTo>
                    <a:pt x="18049" y="7704"/>
                    <a:pt x="18049" y="7711"/>
                    <a:pt x="18059" y="7722"/>
                  </a:cubicBezTo>
                  <a:cubicBezTo>
                    <a:pt x="18087" y="7742"/>
                    <a:pt x="18076" y="7756"/>
                    <a:pt x="18039" y="7759"/>
                  </a:cubicBezTo>
                  <a:cubicBezTo>
                    <a:pt x="18014" y="7757"/>
                    <a:pt x="17987" y="7754"/>
                    <a:pt x="17962" y="7754"/>
                  </a:cubicBezTo>
                  <a:cubicBezTo>
                    <a:pt x="17951" y="7754"/>
                    <a:pt x="17941" y="7755"/>
                    <a:pt x="17930" y="7756"/>
                  </a:cubicBezTo>
                  <a:cubicBezTo>
                    <a:pt x="17889" y="7759"/>
                    <a:pt x="17858" y="7767"/>
                    <a:pt x="17823" y="7777"/>
                  </a:cubicBezTo>
                  <a:cubicBezTo>
                    <a:pt x="17820" y="7777"/>
                    <a:pt x="17813" y="7780"/>
                    <a:pt x="17810" y="7780"/>
                  </a:cubicBezTo>
                  <a:cubicBezTo>
                    <a:pt x="17802" y="7780"/>
                    <a:pt x="17799" y="7780"/>
                    <a:pt x="17802" y="7773"/>
                  </a:cubicBezTo>
                  <a:cubicBezTo>
                    <a:pt x="17816" y="7756"/>
                    <a:pt x="17816" y="7738"/>
                    <a:pt x="17816" y="7722"/>
                  </a:cubicBezTo>
                  <a:cubicBezTo>
                    <a:pt x="17816" y="7717"/>
                    <a:pt x="17816" y="7717"/>
                    <a:pt x="17813" y="7714"/>
                  </a:cubicBezTo>
                  <a:cubicBezTo>
                    <a:pt x="17826" y="7711"/>
                    <a:pt x="17837" y="7707"/>
                    <a:pt x="17851" y="7704"/>
                  </a:cubicBezTo>
                  <a:cubicBezTo>
                    <a:pt x="17865" y="7704"/>
                    <a:pt x="17875" y="7701"/>
                    <a:pt x="17889" y="7701"/>
                  </a:cubicBezTo>
                  <a:cubicBezTo>
                    <a:pt x="17910" y="7697"/>
                    <a:pt x="17934" y="7697"/>
                    <a:pt x="17955" y="7693"/>
                  </a:cubicBezTo>
                  <a:close/>
                  <a:moveTo>
                    <a:pt x="10239" y="7782"/>
                  </a:moveTo>
                  <a:cubicBezTo>
                    <a:pt x="10238" y="7782"/>
                    <a:pt x="10239" y="7782"/>
                    <a:pt x="10239" y="7783"/>
                  </a:cubicBezTo>
                  <a:lnTo>
                    <a:pt x="10239" y="7783"/>
                  </a:lnTo>
                  <a:cubicBezTo>
                    <a:pt x="10239" y="7782"/>
                    <a:pt x="10239" y="7782"/>
                    <a:pt x="10239" y="7782"/>
                  </a:cubicBezTo>
                  <a:close/>
                  <a:moveTo>
                    <a:pt x="18479" y="7777"/>
                  </a:moveTo>
                  <a:lnTo>
                    <a:pt x="18479" y="7784"/>
                  </a:lnTo>
                  <a:cubicBezTo>
                    <a:pt x="18476" y="7780"/>
                    <a:pt x="18476" y="7780"/>
                    <a:pt x="18472" y="7780"/>
                  </a:cubicBezTo>
                  <a:cubicBezTo>
                    <a:pt x="18476" y="7780"/>
                    <a:pt x="18476" y="7780"/>
                    <a:pt x="18479" y="7777"/>
                  </a:cubicBezTo>
                  <a:close/>
                  <a:moveTo>
                    <a:pt x="16862" y="7742"/>
                  </a:moveTo>
                  <a:cubicBezTo>
                    <a:pt x="16849" y="7754"/>
                    <a:pt x="16854" y="7767"/>
                    <a:pt x="16890" y="7767"/>
                  </a:cubicBezTo>
                  <a:cubicBezTo>
                    <a:pt x="16894" y="7767"/>
                    <a:pt x="16899" y="7767"/>
                    <a:pt x="16904" y="7767"/>
                  </a:cubicBezTo>
                  <a:cubicBezTo>
                    <a:pt x="16904" y="7767"/>
                    <a:pt x="16907" y="7770"/>
                    <a:pt x="16910" y="7770"/>
                  </a:cubicBezTo>
                  <a:cubicBezTo>
                    <a:pt x="16907" y="7770"/>
                    <a:pt x="16900" y="7770"/>
                    <a:pt x="16897" y="7773"/>
                  </a:cubicBezTo>
                  <a:cubicBezTo>
                    <a:pt x="16897" y="7784"/>
                    <a:pt x="16907" y="7791"/>
                    <a:pt x="16921" y="7794"/>
                  </a:cubicBezTo>
                  <a:cubicBezTo>
                    <a:pt x="16910" y="7794"/>
                    <a:pt x="16900" y="7791"/>
                    <a:pt x="16890" y="7791"/>
                  </a:cubicBezTo>
                  <a:cubicBezTo>
                    <a:pt x="16864" y="7791"/>
                    <a:pt x="16837" y="7789"/>
                    <a:pt x="16811" y="7789"/>
                  </a:cubicBezTo>
                  <a:cubicBezTo>
                    <a:pt x="16777" y="7789"/>
                    <a:pt x="16744" y="7792"/>
                    <a:pt x="16716" y="7808"/>
                  </a:cubicBezTo>
                  <a:lnTo>
                    <a:pt x="16699" y="7808"/>
                  </a:lnTo>
                  <a:cubicBezTo>
                    <a:pt x="16716" y="7787"/>
                    <a:pt x="16734" y="7767"/>
                    <a:pt x="16727" y="7746"/>
                  </a:cubicBezTo>
                  <a:lnTo>
                    <a:pt x="16730" y="7746"/>
                  </a:lnTo>
                  <a:cubicBezTo>
                    <a:pt x="16769" y="7746"/>
                    <a:pt x="16810" y="7746"/>
                    <a:pt x="16848" y="7742"/>
                  </a:cubicBezTo>
                  <a:close/>
                  <a:moveTo>
                    <a:pt x="3717" y="7832"/>
                  </a:moveTo>
                  <a:lnTo>
                    <a:pt x="3717" y="7836"/>
                  </a:lnTo>
                  <a:lnTo>
                    <a:pt x="3713" y="7836"/>
                  </a:lnTo>
                  <a:cubicBezTo>
                    <a:pt x="3713" y="7836"/>
                    <a:pt x="3717" y="7836"/>
                    <a:pt x="3717" y="7832"/>
                  </a:cubicBezTo>
                  <a:close/>
                  <a:moveTo>
                    <a:pt x="11373" y="7874"/>
                  </a:moveTo>
                  <a:lnTo>
                    <a:pt x="11373" y="7877"/>
                  </a:lnTo>
                  <a:lnTo>
                    <a:pt x="11370" y="7877"/>
                  </a:lnTo>
                  <a:lnTo>
                    <a:pt x="11373" y="7874"/>
                  </a:lnTo>
                  <a:close/>
                  <a:moveTo>
                    <a:pt x="16591" y="7898"/>
                  </a:moveTo>
                  <a:lnTo>
                    <a:pt x="16591" y="7902"/>
                  </a:lnTo>
                  <a:lnTo>
                    <a:pt x="16588" y="7902"/>
                  </a:lnTo>
                  <a:cubicBezTo>
                    <a:pt x="16588" y="7898"/>
                    <a:pt x="16591" y="7898"/>
                    <a:pt x="16591" y="7898"/>
                  </a:cubicBezTo>
                  <a:close/>
                  <a:moveTo>
                    <a:pt x="9372" y="7916"/>
                  </a:moveTo>
                  <a:cubicBezTo>
                    <a:pt x="9372" y="7919"/>
                    <a:pt x="9372" y="7919"/>
                    <a:pt x="9375" y="7919"/>
                  </a:cubicBezTo>
                  <a:lnTo>
                    <a:pt x="9368" y="7919"/>
                  </a:lnTo>
                  <a:cubicBezTo>
                    <a:pt x="9372" y="7919"/>
                    <a:pt x="9372" y="7919"/>
                    <a:pt x="9372" y="7916"/>
                  </a:cubicBezTo>
                  <a:close/>
                  <a:moveTo>
                    <a:pt x="7988" y="7930"/>
                  </a:moveTo>
                  <a:lnTo>
                    <a:pt x="7991" y="7933"/>
                  </a:lnTo>
                  <a:cubicBezTo>
                    <a:pt x="7984" y="7930"/>
                    <a:pt x="7980" y="7930"/>
                    <a:pt x="7977" y="7930"/>
                  </a:cubicBezTo>
                  <a:close/>
                  <a:moveTo>
                    <a:pt x="25968" y="1"/>
                  </a:moveTo>
                  <a:cubicBezTo>
                    <a:pt x="25965" y="1"/>
                    <a:pt x="25962" y="1"/>
                    <a:pt x="25959" y="2"/>
                  </a:cubicBezTo>
                  <a:cubicBezTo>
                    <a:pt x="25924" y="12"/>
                    <a:pt x="25952" y="36"/>
                    <a:pt x="25952" y="50"/>
                  </a:cubicBezTo>
                  <a:cubicBezTo>
                    <a:pt x="25952" y="61"/>
                    <a:pt x="25955" y="71"/>
                    <a:pt x="25955" y="82"/>
                  </a:cubicBezTo>
                  <a:cubicBezTo>
                    <a:pt x="25955" y="113"/>
                    <a:pt x="25924" y="120"/>
                    <a:pt x="25882" y="120"/>
                  </a:cubicBezTo>
                  <a:cubicBezTo>
                    <a:pt x="25827" y="120"/>
                    <a:pt x="25775" y="120"/>
                    <a:pt x="25720" y="124"/>
                  </a:cubicBezTo>
                  <a:cubicBezTo>
                    <a:pt x="25714" y="124"/>
                    <a:pt x="25707" y="124"/>
                    <a:pt x="25701" y="124"/>
                  </a:cubicBezTo>
                  <a:cubicBezTo>
                    <a:pt x="25635" y="124"/>
                    <a:pt x="25574" y="108"/>
                    <a:pt x="25497" y="95"/>
                  </a:cubicBezTo>
                  <a:cubicBezTo>
                    <a:pt x="25557" y="89"/>
                    <a:pt x="25570" y="82"/>
                    <a:pt x="25553" y="68"/>
                  </a:cubicBezTo>
                  <a:cubicBezTo>
                    <a:pt x="25544" y="62"/>
                    <a:pt x="25533" y="60"/>
                    <a:pt x="25522" y="60"/>
                  </a:cubicBezTo>
                  <a:cubicBezTo>
                    <a:pt x="25508" y="60"/>
                    <a:pt x="25493" y="63"/>
                    <a:pt x="25480" y="65"/>
                  </a:cubicBezTo>
                  <a:cubicBezTo>
                    <a:pt x="25449" y="71"/>
                    <a:pt x="25452" y="85"/>
                    <a:pt x="25470" y="99"/>
                  </a:cubicBezTo>
                  <a:cubicBezTo>
                    <a:pt x="25461" y="100"/>
                    <a:pt x="25452" y="100"/>
                    <a:pt x="25444" y="100"/>
                  </a:cubicBezTo>
                  <a:cubicBezTo>
                    <a:pt x="25378" y="100"/>
                    <a:pt x="25319" y="78"/>
                    <a:pt x="25254" y="75"/>
                  </a:cubicBezTo>
                  <a:cubicBezTo>
                    <a:pt x="25225" y="75"/>
                    <a:pt x="25196" y="79"/>
                    <a:pt x="25167" y="79"/>
                  </a:cubicBezTo>
                  <a:cubicBezTo>
                    <a:pt x="25147" y="79"/>
                    <a:pt x="25128" y="77"/>
                    <a:pt x="25109" y="71"/>
                  </a:cubicBezTo>
                  <a:cubicBezTo>
                    <a:pt x="25067" y="61"/>
                    <a:pt x="25046" y="54"/>
                    <a:pt x="25105" y="33"/>
                  </a:cubicBezTo>
                  <a:cubicBezTo>
                    <a:pt x="25091" y="31"/>
                    <a:pt x="25081" y="29"/>
                    <a:pt x="25071" y="29"/>
                  </a:cubicBezTo>
                  <a:cubicBezTo>
                    <a:pt x="25064" y="29"/>
                    <a:pt x="25057" y="30"/>
                    <a:pt x="25049" y="33"/>
                  </a:cubicBezTo>
                  <a:cubicBezTo>
                    <a:pt x="25039" y="36"/>
                    <a:pt x="25028" y="36"/>
                    <a:pt x="25017" y="36"/>
                  </a:cubicBezTo>
                  <a:cubicBezTo>
                    <a:pt x="24982" y="36"/>
                    <a:pt x="24946" y="26"/>
                    <a:pt x="24911" y="26"/>
                  </a:cubicBezTo>
                  <a:cubicBezTo>
                    <a:pt x="24887" y="29"/>
                    <a:pt x="24869" y="52"/>
                    <a:pt x="24846" y="52"/>
                  </a:cubicBezTo>
                  <a:cubicBezTo>
                    <a:pt x="24837" y="52"/>
                    <a:pt x="24826" y="48"/>
                    <a:pt x="24814" y="36"/>
                  </a:cubicBezTo>
                  <a:cubicBezTo>
                    <a:pt x="24807" y="40"/>
                    <a:pt x="24800" y="40"/>
                    <a:pt x="24796" y="44"/>
                  </a:cubicBezTo>
                  <a:cubicBezTo>
                    <a:pt x="24786" y="55"/>
                    <a:pt x="24776" y="60"/>
                    <a:pt x="24769" y="60"/>
                  </a:cubicBezTo>
                  <a:cubicBezTo>
                    <a:pt x="24759" y="60"/>
                    <a:pt x="24753" y="52"/>
                    <a:pt x="24751" y="36"/>
                  </a:cubicBezTo>
                  <a:cubicBezTo>
                    <a:pt x="24748" y="26"/>
                    <a:pt x="24741" y="26"/>
                    <a:pt x="24727" y="26"/>
                  </a:cubicBezTo>
                  <a:cubicBezTo>
                    <a:pt x="24708" y="30"/>
                    <a:pt x="24688" y="31"/>
                    <a:pt x="24669" y="31"/>
                  </a:cubicBezTo>
                  <a:cubicBezTo>
                    <a:pt x="24633" y="31"/>
                    <a:pt x="24598" y="26"/>
                    <a:pt x="24564" y="20"/>
                  </a:cubicBezTo>
                  <a:cubicBezTo>
                    <a:pt x="24557" y="17"/>
                    <a:pt x="24549" y="16"/>
                    <a:pt x="24543" y="16"/>
                  </a:cubicBezTo>
                  <a:cubicBezTo>
                    <a:pt x="24529" y="16"/>
                    <a:pt x="24520" y="21"/>
                    <a:pt x="24537" y="33"/>
                  </a:cubicBezTo>
                  <a:cubicBezTo>
                    <a:pt x="24567" y="57"/>
                    <a:pt x="24564" y="92"/>
                    <a:pt x="24606" y="110"/>
                  </a:cubicBezTo>
                  <a:cubicBezTo>
                    <a:pt x="24606" y="113"/>
                    <a:pt x="24609" y="116"/>
                    <a:pt x="24606" y="116"/>
                  </a:cubicBezTo>
                  <a:cubicBezTo>
                    <a:pt x="24586" y="124"/>
                    <a:pt x="24560" y="128"/>
                    <a:pt x="24534" y="128"/>
                  </a:cubicBezTo>
                  <a:cubicBezTo>
                    <a:pt x="24491" y="128"/>
                    <a:pt x="24447" y="118"/>
                    <a:pt x="24422" y="99"/>
                  </a:cubicBezTo>
                  <a:cubicBezTo>
                    <a:pt x="24391" y="80"/>
                    <a:pt x="24359" y="65"/>
                    <a:pt x="24318" y="65"/>
                  </a:cubicBezTo>
                  <a:cubicBezTo>
                    <a:pt x="24307" y="65"/>
                    <a:pt x="24296" y="66"/>
                    <a:pt x="24283" y="68"/>
                  </a:cubicBezTo>
                  <a:cubicBezTo>
                    <a:pt x="24278" y="69"/>
                    <a:pt x="24272" y="69"/>
                    <a:pt x="24266" y="69"/>
                  </a:cubicBezTo>
                  <a:cubicBezTo>
                    <a:pt x="24251" y="69"/>
                    <a:pt x="24236" y="67"/>
                    <a:pt x="24231" y="65"/>
                  </a:cubicBezTo>
                  <a:cubicBezTo>
                    <a:pt x="24208" y="44"/>
                    <a:pt x="24182" y="38"/>
                    <a:pt x="24156" y="38"/>
                  </a:cubicBezTo>
                  <a:cubicBezTo>
                    <a:pt x="24128" y="38"/>
                    <a:pt x="24098" y="45"/>
                    <a:pt x="24068" y="50"/>
                  </a:cubicBezTo>
                  <a:cubicBezTo>
                    <a:pt x="24055" y="54"/>
                    <a:pt x="24040" y="60"/>
                    <a:pt x="24027" y="60"/>
                  </a:cubicBezTo>
                  <a:cubicBezTo>
                    <a:pt x="24015" y="60"/>
                    <a:pt x="24004" y="55"/>
                    <a:pt x="23995" y="40"/>
                  </a:cubicBezTo>
                  <a:cubicBezTo>
                    <a:pt x="23990" y="32"/>
                    <a:pt x="23980" y="28"/>
                    <a:pt x="23969" y="28"/>
                  </a:cubicBezTo>
                  <a:cubicBezTo>
                    <a:pt x="23959" y="28"/>
                    <a:pt x="23948" y="31"/>
                    <a:pt x="23940" y="36"/>
                  </a:cubicBezTo>
                  <a:cubicBezTo>
                    <a:pt x="23889" y="61"/>
                    <a:pt x="23833" y="68"/>
                    <a:pt x="23776" y="68"/>
                  </a:cubicBezTo>
                  <a:cubicBezTo>
                    <a:pt x="23751" y="68"/>
                    <a:pt x="23726" y="67"/>
                    <a:pt x="23701" y="65"/>
                  </a:cubicBezTo>
                  <a:cubicBezTo>
                    <a:pt x="23691" y="56"/>
                    <a:pt x="23680" y="53"/>
                    <a:pt x="23669" y="53"/>
                  </a:cubicBezTo>
                  <a:cubicBezTo>
                    <a:pt x="23658" y="53"/>
                    <a:pt x="23647" y="57"/>
                    <a:pt x="23638" y="65"/>
                  </a:cubicBezTo>
                  <a:cubicBezTo>
                    <a:pt x="23617" y="78"/>
                    <a:pt x="23631" y="92"/>
                    <a:pt x="23645" y="110"/>
                  </a:cubicBezTo>
                  <a:cubicBezTo>
                    <a:pt x="23641" y="127"/>
                    <a:pt x="23666" y="127"/>
                    <a:pt x="23686" y="127"/>
                  </a:cubicBezTo>
                  <a:cubicBezTo>
                    <a:pt x="23717" y="127"/>
                    <a:pt x="23746" y="130"/>
                    <a:pt x="23780" y="145"/>
                  </a:cubicBezTo>
                  <a:cubicBezTo>
                    <a:pt x="23735" y="151"/>
                    <a:pt x="23690" y="155"/>
                    <a:pt x="23725" y="193"/>
                  </a:cubicBezTo>
                  <a:cubicBezTo>
                    <a:pt x="23735" y="203"/>
                    <a:pt x="23714" y="217"/>
                    <a:pt x="23686" y="217"/>
                  </a:cubicBezTo>
                  <a:cubicBezTo>
                    <a:pt x="23659" y="217"/>
                    <a:pt x="23631" y="220"/>
                    <a:pt x="23603" y="220"/>
                  </a:cubicBezTo>
                  <a:cubicBezTo>
                    <a:pt x="23565" y="217"/>
                    <a:pt x="23523" y="224"/>
                    <a:pt x="23485" y="210"/>
                  </a:cubicBezTo>
                  <a:cubicBezTo>
                    <a:pt x="23502" y="203"/>
                    <a:pt x="23530" y="196"/>
                    <a:pt x="23506" y="175"/>
                  </a:cubicBezTo>
                  <a:cubicBezTo>
                    <a:pt x="23478" y="153"/>
                    <a:pt x="23495" y="151"/>
                    <a:pt x="23517" y="151"/>
                  </a:cubicBezTo>
                  <a:cubicBezTo>
                    <a:pt x="23523" y="151"/>
                    <a:pt x="23529" y="151"/>
                    <a:pt x="23534" y="151"/>
                  </a:cubicBezTo>
                  <a:cubicBezTo>
                    <a:pt x="23547" y="158"/>
                    <a:pt x="23562" y="165"/>
                    <a:pt x="23572" y="175"/>
                  </a:cubicBezTo>
                  <a:cubicBezTo>
                    <a:pt x="23581" y="181"/>
                    <a:pt x="23585" y="190"/>
                    <a:pt x="23597" y="190"/>
                  </a:cubicBezTo>
                  <a:cubicBezTo>
                    <a:pt x="23599" y="190"/>
                    <a:pt x="23601" y="190"/>
                    <a:pt x="23603" y="189"/>
                  </a:cubicBezTo>
                  <a:cubicBezTo>
                    <a:pt x="23617" y="182"/>
                    <a:pt x="23610" y="172"/>
                    <a:pt x="23610" y="165"/>
                  </a:cubicBezTo>
                  <a:cubicBezTo>
                    <a:pt x="23631" y="124"/>
                    <a:pt x="23592" y="92"/>
                    <a:pt x="23568" y="57"/>
                  </a:cubicBezTo>
                  <a:cubicBezTo>
                    <a:pt x="23562" y="48"/>
                    <a:pt x="23549" y="42"/>
                    <a:pt x="23533" y="42"/>
                  </a:cubicBezTo>
                  <a:cubicBezTo>
                    <a:pt x="23526" y="42"/>
                    <a:pt x="23517" y="43"/>
                    <a:pt x="23509" y="47"/>
                  </a:cubicBezTo>
                  <a:cubicBezTo>
                    <a:pt x="23488" y="56"/>
                    <a:pt x="23466" y="58"/>
                    <a:pt x="23444" y="58"/>
                  </a:cubicBezTo>
                  <a:cubicBezTo>
                    <a:pt x="23431" y="58"/>
                    <a:pt x="23418" y="57"/>
                    <a:pt x="23405" y="57"/>
                  </a:cubicBezTo>
                  <a:cubicBezTo>
                    <a:pt x="23401" y="57"/>
                    <a:pt x="23398" y="58"/>
                    <a:pt x="23394" y="58"/>
                  </a:cubicBezTo>
                  <a:cubicBezTo>
                    <a:pt x="23359" y="58"/>
                    <a:pt x="23325" y="45"/>
                    <a:pt x="23290" y="45"/>
                  </a:cubicBezTo>
                  <a:cubicBezTo>
                    <a:pt x="23278" y="45"/>
                    <a:pt x="23265" y="46"/>
                    <a:pt x="23253" y="50"/>
                  </a:cubicBezTo>
                  <a:cubicBezTo>
                    <a:pt x="23228" y="57"/>
                    <a:pt x="23204" y="61"/>
                    <a:pt x="23176" y="65"/>
                  </a:cubicBezTo>
                  <a:cubicBezTo>
                    <a:pt x="23171" y="65"/>
                    <a:pt x="23166" y="65"/>
                    <a:pt x="23160" y="65"/>
                  </a:cubicBezTo>
                  <a:cubicBezTo>
                    <a:pt x="23128" y="65"/>
                    <a:pt x="23095" y="59"/>
                    <a:pt x="23064" y="59"/>
                  </a:cubicBezTo>
                  <a:cubicBezTo>
                    <a:pt x="23054" y="59"/>
                    <a:pt x="23044" y="60"/>
                    <a:pt x="23034" y="61"/>
                  </a:cubicBezTo>
                  <a:cubicBezTo>
                    <a:pt x="22934" y="78"/>
                    <a:pt x="22830" y="89"/>
                    <a:pt x="22726" y="92"/>
                  </a:cubicBezTo>
                  <a:cubicBezTo>
                    <a:pt x="22642" y="89"/>
                    <a:pt x="22559" y="92"/>
                    <a:pt x="22472" y="85"/>
                  </a:cubicBezTo>
                  <a:cubicBezTo>
                    <a:pt x="22443" y="83"/>
                    <a:pt x="22412" y="82"/>
                    <a:pt x="22381" y="82"/>
                  </a:cubicBezTo>
                  <a:cubicBezTo>
                    <a:pt x="22315" y="82"/>
                    <a:pt x="22248" y="87"/>
                    <a:pt x="22184" y="99"/>
                  </a:cubicBezTo>
                  <a:cubicBezTo>
                    <a:pt x="22121" y="102"/>
                    <a:pt x="22056" y="110"/>
                    <a:pt x="21995" y="110"/>
                  </a:cubicBezTo>
                  <a:cubicBezTo>
                    <a:pt x="21985" y="110"/>
                    <a:pt x="21975" y="110"/>
                    <a:pt x="21965" y="110"/>
                  </a:cubicBezTo>
                  <a:cubicBezTo>
                    <a:pt x="21958" y="109"/>
                    <a:pt x="21951" y="109"/>
                    <a:pt x="21944" y="109"/>
                  </a:cubicBezTo>
                  <a:cubicBezTo>
                    <a:pt x="21885" y="109"/>
                    <a:pt x="21839" y="133"/>
                    <a:pt x="21823" y="155"/>
                  </a:cubicBezTo>
                  <a:cubicBezTo>
                    <a:pt x="21807" y="174"/>
                    <a:pt x="21795" y="181"/>
                    <a:pt x="21784" y="181"/>
                  </a:cubicBezTo>
                  <a:cubicBezTo>
                    <a:pt x="21767" y="181"/>
                    <a:pt x="21754" y="163"/>
                    <a:pt x="21736" y="155"/>
                  </a:cubicBezTo>
                  <a:cubicBezTo>
                    <a:pt x="21721" y="142"/>
                    <a:pt x="21708" y="119"/>
                    <a:pt x="21691" y="119"/>
                  </a:cubicBezTo>
                  <a:cubicBezTo>
                    <a:pt x="21689" y="119"/>
                    <a:pt x="21687" y="119"/>
                    <a:pt x="21685" y="120"/>
                  </a:cubicBezTo>
                  <a:cubicBezTo>
                    <a:pt x="21662" y="128"/>
                    <a:pt x="21640" y="130"/>
                    <a:pt x="21618" y="130"/>
                  </a:cubicBezTo>
                  <a:cubicBezTo>
                    <a:pt x="21590" y="130"/>
                    <a:pt x="21563" y="127"/>
                    <a:pt x="21537" y="127"/>
                  </a:cubicBezTo>
                  <a:cubicBezTo>
                    <a:pt x="21532" y="127"/>
                    <a:pt x="21527" y="127"/>
                    <a:pt x="21522" y="127"/>
                  </a:cubicBezTo>
                  <a:cubicBezTo>
                    <a:pt x="21488" y="129"/>
                    <a:pt x="21451" y="135"/>
                    <a:pt x="21416" y="135"/>
                  </a:cubicBezTo>
                  <a:cubicBezTo>
                    <a:pt x="21390" y="135"/>
                    <a:pt x="21365" y="132"/>
                    <a:pt x="21344" y="120"/>
                  </a:cubicBezTo>
                  <a:cubicBezTo>
                    <a:pt x="21331" y="113"/>
                    <a:pt x="21320" y="110"/>
                    <a:pt x="21312" y="110"/>
                  </a:cubicBezTo>
                  <a:cubicBezTo>
                    <a:pt x="21290" y="110"/>
                    <a:pt x="21281" y="127"/>
                    <a:pt x="21268" y="137"/>
                  </a:cubicBezTo>
                  <a:cubicBezTo>
                    <a:pt x="21237" y="158"/>
                    <a:pt x="21258" y="169"/>
                    <a:pt x="21289" y="179"/>
                  </a:cubicBezTo>
                  <a:cubicBezTo>
                    <a:pt x="21296" y="182"/>
                    <a:pt x="21317" y="182"/>
                    <a:pt x="21310" y="196"/>
                  </a:cubicBezTo>
                  <a:cubicBezTo>
                    <a:pt x="21296" y="199"/>
                    <a:pt x="21282" y="199"/>
                    <a:pt x="21268" y="203"/>
                  </a:cubicBezTo>
                  <a:cubicBezTo>
                    <a:pt x="21258" y="207"/>
                    <a:pt x="21248" y="214"/>
                    <a:pt x="21254" y="220"/>
                  </a:cubicBezTo>
                  <a:cubicBezTo>
                    <a:pt x="21257" y="226"/>
                    <a:pt x="21267" y="229"/>
                    <a:pt x="21275" y="229"/>
                  </a:cubicBezTo>
                  <a:cubicBezTo>
                    <a:pt x="21277" y="229"/>
                    <a:pt x="21280" y="229"/>
                    <a:pt x="21282" y="228"/>
                  </a:cubicBezTo>
                  <a:cubicBezTo>
                    <a:pt x="21298" y="219"/>
                    <a:pt x="21313" y="216"/>
                    <a:pt x="21328" y="216"/>
                  </a:cubicBezTo>
                  <a:cubicBezTo>
                    <a:pt x="21362" y="216"/>
                    <a:pt x="21393" y="232"/>
                    <a:pt x="21424" y="234"/>
                  </a:cubicBezTo>
                  <a:cubicBezTo>
                    <a:pt x="21437" y="232"/>
                    <a:pt x="21450" y="231"/>
                    <a:pt x="21464" y="231"/>
                  </a:cubicBezTo>
                  <a:cubicBezTo>
                    <a:pt x="21479" y="231"/>
                    <a:pt x="21493" y="232"/>
                    <a:pt x="21508" y="232"/>
                  </a:cubicBezTo>
                  <a:cubicBezTo>
                    <a:pt x="21516" y="232"/>
                    <a:pt x="21524" y="232"/>
                    <a:pt x="21532" y="231"/>
                  </a:cubicBezTo>
                  <a:cubicBezTo>
                    <a:pt x="21539" y="230"/>
                    <a:pt x="21544" y="229"/>
                    <a:pt x="21548" y="229"/>
                  </a:cubicBezTo>
                  <a:cubicBezTo>
                    <a:pt x="21565" y="229"/>
                    <a:pt x="21554" y="240"/>
                    <a:pt x="21542" y="252"/>
                  </a:cubicBezTo>
                  <a:cubicBezTo>
                    <a:pt x="21477" y="259"/>
                    <a:pt x="21477" y="259"/>
                    <a:pt x="21522" y="297"/>
                  </a:cubicBezTo>
                  <a:cubicBezTo>
                    <a:pt x="21522" y="297"/>
                    <a:pt x="21518" y="300"/>
                    <a:pt x="21518" y="304"/>
                  </a:cubicBezTo>
                  <a:lnTo>
                    <a:pt x="21507" y="304"/>
                  </a:lnTo>
                  <a:cubicBezTo>
                    <a:pt x="21503" y="302"/>
                    <a:pt x="21499" y="301"/>
                    <a:pt x="21495" y="301"/>
                  </a:cubicBezTo>
                  <a:cubicBezTo>
                    <a:pt x="21486" y="301"/>
                    <a:pt x="21479" y="304"/>
                    <a:pt x="21470" y="304"/>
                  </a:cubicBezTo>
                  <a:cubicBezTo>
                    <a:pt x="21468" y="304"/>
                    <a:pt x="21465" y="304"/>
                    <a:pt x="21462" y="304"/>
                  </a:cubicBezTo>
                  <a:cubicBezTo>
                    <a:pt x="21456" y="301"/>
                    <a:pt x="21449" y="300"/>
                    <a:pt x="21442" y="300"/>
                  </a:cubicBezTo>
                  <a:cubicBezTo>
                    <a:pt x="21427" y="300"/>
                    <a:pt x="21412" y="304"/>
                    <a:pt x="21396" y="304"/>
                  </a:cubicBezTo>
                  <a:cubicBezTo>
                    <a:pt x="21392" y="304"/>
                    <a:pt x="21389" y="304"/>
                    <a:pt x="21386" y="304"/>
                  </a:cubicBezTo>
                  <a:lnTo>
                    <a:pt x="21272" y="304"/>
                  </a:lnTo>
                  <a:cubicBezTo>
                    <a:pt x="21265" y="304"/>
                    <a:pt x="21257" y="304"/>
                    <a:pt x="21249" y="304"/>
                  </a:cubicBezTo>
                  <a:cubicBezTo>
                    <a:pt x="21233" y="304"/>
                    <a:pt x="21217" y="302"/>
                    <a:pt x="21213" y="294"/>
                  </a:cubicBezTo>
                  <a:cubicBezTo>
                    <a:pt x="21206" y="269"/>
                    <a:pt x="21178" y="273"/>
                    <a:pt x="21153" y="269"/>
                  </a:cubicBezTo>
                  <a:cubicBezTo>
                    <a:pt x="21126" y="269"/>
                    <a:pt x="21102" y="265"/>
                    <a:pt x="21074" y="265"/>
                  </a:cubicBezTo>
                  <a:cubicBezTo>
                    <a:pt x="21099" y="244"/>
                    <a:pt x="21164" y="234"/>
                    <a:pt x="21102" y="214"/>
                  </a:cubicBezTo>
                  <a:cubicBezTo>
                    <a:pt x="21067" y="203"/>
                    <a:pt x="21029" y="193"/>
                    <a:pt x="20994" y="186"/>
                  </a:cubicBezTo>
                  <a:cubicBezTo>
                    <a:pt x="20991" y="186"/>
                    <a:pt x="20987" y="186"/>
                    <a:pt x="20984" y="186"/>
                  </a:cubicBezTo>
                  <a:cubicBezTo>
                    <a:pt x="20938" y="186"/>
                    <a:pt x="20891" y="171"/>
                    <a:pt x="20847" y="171"/>
                  </a:cubicBezTo>
                  <a:cubicBezTo>
                    <a:pt x="20835" y="171"/>
                    <a:pt x="20822" y="172"/>
                    <a:pt x="20810" y="175"/>
                  </a:cubicBezTo>
                  <a:cubicBezTo>
                    <a:pt x="20789" y="180"/>
                    <a:pt x="20767" y="182"/>
                    <a:pt x="20747" y="182"/>
                  </a:cubicBezTo>
                  <a:cubicBezTo>
                    <a:pt x="20705" y="182"/>
                    <a:pt x="20665" y="175"/>
                    <a:pt x="20623" y="175"/>
                  </a:cubicBezTo>
                  <a:cubicBezTo>
                    <a:pt x="20612" y="175"/>
                    <a:pt x="20602" y="175"/>
                    <a:pt x="20588" y="179"/>
                  </a:cubicBezTo>
                  <a:cubicBezTo>
                    <a:pt x="20544" y="179"/>
                    <a:pt x="20502" y="191"/>
                    <a:pt x="20458" y="191"/>
                  </a:cubicBezTo>
                  <a:cubicBezTo>
                    <a:pt x="20436" y="191"/>
                    <a:pt x="20414" y="188"/>
                    <a:pt x="20391" y="179"/>
                  </a:cubicBezTo>
                  <a:cubicBezTo>
                    <a:pt x="20383" y="175"/>
                    <a:pt x="20372" y="173"/>
                    <a:pt x="20361" y="173"/>
                  </a:cubicBezTo>
                  <a:cubicBezTo>
                    <a:pt x="20341" y="173"/>
                    <a:pt x="20319" y="178"/>
                    <a:pt x="20303" y="189"/>
                  </a:cubicBezTo>
                  <a:cubicBezTo>
                    <a:pt x="20276" y="210"/>
                    <a:pt x="20311" y="220"/>
                    <a:pt x="20324" y="231"/>
                  </a:cubicBezTo>
                  <a:cubicBezTo>
                    <a:pt x="20345" y="252"/>
                    <a:pt x="20300" y="249"/>
                    <a:pt x="20300" y="259"/>
                  </a:cubicBezTo>
                  <a:cubicBezTo>
                    <a:pt x="20238" y="262"/>
                    <a:pt x="20269" y="304"/>
                    <a:pt x="20238" y="321"/>
                  </a:cubicBezTo>
                  <a:cubicBezTo>
                    <a:pt x="20238" y="328"/>
                    <a:pt x="20234" y="332"/>
                    <a:pt x="20234" y="339"/>
                  </a:cubicBezTo>
                  <a:cubicBezTo>
                    <a:pt x="20210" y="356"/>
                    <a:pt x="20172" y="359"/>
                    <a:pt x="20141" y="369"/>
                  </a:cubicBezTo>
                  <a:cubicBezTo>
                    <a:pt x="20117" y="369"/>
                    <a:pt x="20092" y="368"/>
                    <a:pt x="20068" y="368"/>
                  </a:cubicBezTo>
                  <a:cubicBezTo>
                    <a:pt x="19987" y="368"/>
                    <a:pt x="19906" y="373"/>
                    <a:pt x="19832" y="383"/>
                  </a:cubicBezTo>
                  <a:cubicBezTo>
                    <a:pt x="19634" y="411"/>
                    <a:pt x="19429" y="404"/>
                    <a:pt x="19228" y="428"/>
                  </a:cubicBezTo>
                  <a:cubicBezTo>
                    <a:pt x="19128" y="439"/>
                    <a:pt x="19020" y="443"/>
                    <a:pt x="18916" y="453"/>
                  </a:cubicBezTo>
                  <a:cubicBezTo>
                    <a:pt x="18888" y="457"/>
                    <a:pt x="18860" y="460"/>
                    <a:pt x="18830" y="460"/>
                  </a:cubicBezTo>
                  <a:cubicBezTo>
                    <a:pt x="18823" y="460"/>
                    <a:pt x="18817" y="460"/>
                    <a:pt x="18810" y="460"/>
                  </a:cubicBezTo>
                  <a:cubicBezTo>
                    <a:pt x="18762" y="460"/>
                    <a:pt x="18712" y="466"/>
                    <a:pt x="18662" y="466"/>
                  </a:cubicBezTo>
                  <a:cubicBezTo>
                    <a:pt x="18633" y="466"/>
                    <a:pt x="18604" y="464"/>
                    <a:pt x="18576" y="457"/>
                  </a:cubicBezTo>
                  <a:lnTo>
                    <a:pt x="18569" y="457"/>
                  </a:lnTo>
                  <a:cubicBezTo>
                    <a:pt x="18502" y="481"/>
                    <a:pt x="18429" y="484"/>
                    <a:pt x="18355" y="484"/>
                  </a:cubicBezTo>
                  <a:cubicBezTo>
                    <a:pt x="18330" y="484"/>
                    <a:pt x="18305" y="484"/>
                    <a:pt x="18280" y="484"/>
                  </a:cubicBezTo>
                  <a:cubicBezTo>
                    <a:pt x="18264" y="484"/>
                    <a:pt x="18248" y="484"/>
                    <a:pt x="18233" y="484"/>
                  </a:cubicBezTo>
                  <a:cubicBezTo>
                    <a:pt x="18208" y="481"/>
                    <a:pt x="18184" y="473"/>
                    <a:pt x="18163" y="463"/>
                  </a:cubicBezTo>
                  <a:cubicBezTo>
                    <a:pt x="18148" y="457"/>
                    <a:pt x="18135" y="455"/>
                    <a:pt x="18122" y="455"/>
                  </a:cubicBezTo>
                  <a:cubicBezTo>
                    <a:pt x="18107" y="455"/>
                    <a:pt x="18091" y="458"/>
                    <a:pt x="18069" y="460"/>
                  </a:cubicBezTo>
                  <a:cubicBezTo>
                    <a:pt x="18009" y="463"/>
                    <a:pt x="17958" y="478"/>
                    <a:pt x="17894" y="478"/>
                  </a:cubicBezTo>
                  <a:cubicBezTo>
                    <a:pt x="17888" y="478"/>
                    <a:pt x="17882" y="478"/>
                    <a:pt x="17875" y="478"/>
                  </a:cubicBezTo>
                  <a:cubicBezTo>
                    <a:pt x="17830" y="478"/>
                    <a:pt x="17783" y="478"/>
                    <a:pt x="17736" y="478"/>
                  </a:cubicBezTo>
                  <a:cubicBezTo>
                    <a:pt x="17683" y="478"/>
                    <a:pt x="17630" y="477"/>
                    <a:pt x="17576" y="473"/>
                  </a:cubicBezTo>
                  <a:cubicBezTo>
                    <a:pt x="17574" y="473"/>
                    <a:pt x="17571" y="473"/>
                    <a:pt x="17568" y="473"/>
                  </a:cubicBezTo>
                  <a:cubicBezTo>
                    <a:pt x="17548" y="473"/>
                    <a:pt x="17525" y="479"/>
                    <a:pt x="17503" y="479"/>
                  </a:cubicBezTo>
                  <a:cubicBezTo>
                    <a:pt x="17490" y="479"/>
                    <a:pt x="17478" y="477"/>
                    <a:pt x="17466" y="470"/>
                  </a:cubicBezTo>
                  <a:cubicBezTo>
                    <a:pt x="17431" y="449"/>
                    <a:pt x="17382" y="446"/>
                    <a:pt x="17341" y="446"/>
                  </a:cubicBezTo>
                  <a:cubicBezTo>
                    <a:pt x="17327" y="449"/>
                    <a:pt x="17310" y="449"/>
                    <a:pt x="17296" y="449"/>
                  </a:cubicBezTo>
                  <a:cubicBezTo>
                    <a:pt x="17303" y="446"/>
                    <a:pt x="17303" y="443"/>
                    <a:pt x="17303" y="432"/>
                  </a:cubicBezTo>
                  <a:cubicBezTo>
                    <a:pt x="17300" y="424"/>
                    <a:pt x="17291" y="416"/>
                    <a:pt x="17278" y="416"/>
                  </a:cubicBezTo>
                  <a:cubicBezTo>
                    <a:pt x="17274" y="416"/>
                    <a:pt x="17269" y="417"/>
                    <a:pt x="17264" y="418"/>
                  </a:cubicBezTo>
                  <a:cubicBezTo>
                    <a:pt x="17259" y="421"/>
                    <a:pt x="17254" y="421"/>
                    <a:pt x="17249" y="421"/>
                  </a:cubicBezTo>
                  <a:cubicBezTo>
                    <a:pt x="17239" y="421"/>
                    <a:pt x="17229" y="417"/>
                    <a:pt x="17219" y="415"/>
                  </a:cubicBezTo>
                  <a:cubicBezTo>
                    <a:pt x="17198" y="411"/>
                    <a:pt x="17181" y="411"/>
                    <a:pt x="17160" y="408"/>
                  </a:cubicBezTo>
                  <a:cubicBezTo>
                    <a:pt x="17147" y="408"/>
                    <a:pt x="17126" y="408"/>
                    <a:pt x="17118" y="418"/>
                  </a:cubicBezTo>
                  <a:cubicBezTo>
                    <a:pt x="17115" y="428"/>
                    <a:pt x="17133" y="439"/>
                    <a:pt x="17150" y="439"/>
                  </a:cubicBezTo>
                  <a:cubicBezTo>
                    <a:pt x="17157" y="449"/>
                    <a:pt x="17168" y="453"/>
                    <a:pt x="17178" y="457"/>
                  </a:cubicBezTo>
                  <a:cubicBezTo>
                    <a:pt x="17126" y="460"/>
                    <a:pt x="17077" y="460"/>
                    <a:pt x="17029" y="467"/>
                  </a:cubicBezTo>
                  <a:cubicBezTo>
                    <a:pt x="17019" y="467"/>
                    <a:pt x="17009" y="468"/>
                    <a:pt x="16998" y="468"/>
                  </a:cubicBezTo>
                  <a:cubicBezTo>
                    <a:pt x="16959" y="468"/>
                    <a:pt x="16918" y="464"/>
                    <a:pt x="16879" y="464"/>
                  </a:cubicBezTo>
                  <a:cubicBezTo>
                    <a:pt x="16826" y="464"/>
                    <a:pt x="16777" y="471"/>
                    <a:pt x="16740" y="505"/>
                  </a:cubicBezTo>
                  <a:cubicBezTo>
                    <a:pt x="16739" y="506"/>
                    <a:pt x="16737" y="507"/>
                    <a:pt x="16734" y="507"/>
                  </a:cubicBezTo>
                  <a:cubicBezTo>
                    <a:pt x="16729" y="507"/>
                    <a:pt x="16721" y="505"/>
                    <a:pt x="16716" y="505"/>
                  </a:cubicBezTo>
                  <a:cubicBezTo>
                    <a:pt x="16699" y="505"/>
                    <a:pt x="16671" y="505"/>
                    <a:pt x="16671" y="519"/>
                  </a:cubicBezTo>
                  <a:cubicBezTo>
                    <a:pt x="16671" y="523"/>
                    <a:pt x="16675" y="526"/>
                    <a:pt x="16678" y="529"/>
                  </a:cubicBezTo>
                  <a:cubicBezTo>
                    <a:pt x="16659" y="528"/>
                    <a:pt x="16639" y="528"/>
                    <a:pt x="16620" y="528"/>
                  </a:cubicBezTo>
                  <a:cubicBezTo>
                    <a:pt x="16566" y="528"/>
                    <a:pt x="16512" y="531"/>
                    <a:pt x="16457" y="536"/>
                  </a:cubicBezTo>
                  <a:cubicBezTo>
                    <a:pt x="16431" y="538"/>
                    <a:pt x="16410" y="540"/>
                    <a:pt x="16394" y="540"/>
                  </a:cubicBezTo>
                  <a:cubicBezTo>
                    <a:pt x="16340" y="540"/>
                    <a:pt x="16333" y="523"/>
                    <a:pt x="16338" y="467"/>
                  </a:cubicBezTo>
                  <a:cubicBezTo>
                    <a:pt x="16338" y="457"/>
                    <a:pt x="16348" y="443"/>
                    <a:pt x="16321" y="439"/>
                  </a:cubicBezTo>
                  <a:cubicBezTo>
                    <a:pt x="16314" y="438"/>
                    <a:pt x="16307" y="437"/>
                    <a:pt x="16300" y="437"/>
                  </a:cubicBezTo>
                  <a:cubicBezTo>
                    <a:pt x="16293" y="437"/>
                    <a:pt x="16286" y="438"/>
                    <a:pt x="16279" y="439"/>
                  </a:cubicBezTo>
                  <a:cubicBezTo>
                    <a:pt x="16272" y="427"/>
                    <a:pt x="16256" y="424"/>
                    <a:pt x="16237" y="424"/>
                  </a:cubicBezTo>
                  <a:cubicBezTo>
                    <a:pt x="16219" y="424"/>
                    <a:pt x="16197" y="427"/>
                    <a:pt x="16178" y="428"/>
                  </a:cubicBezTo>
                  <a:cubicBezTo>
                    <a:pt x="16170" y="428"/>
                    <a:pt x="16162" y="428"/>
                    <a:pt x="16153" y="428"/>
                  </a:cubicBezTo>
                  <a:cubicBezTo>
                    <a:pt x="16139" y="428"/>
                    <a:pt x="16125" y="429"/>
                    <a:pt x="16116" y="436"/>
                  </a:cubicBezTo>
                  <a:cubicBezTo>
                    <a:pt x="16119" y="453"/>
                    <a:pt x="16158" y="449"/>
                    <a:pt x="16161" y="463"/>
                  </a:cubicBezTo>
                  <a:cubicBezTo>
                    <a:pt x="16151" y="470"/>
                    <a:pt x="16137" y="473"/>
                    <a:pt x="16119" y="473"/>
                  </a:cubicBezTo>
                  <a:cubicBezTo>
                    <a:pt x="16109" y="460"/>
                    <a:pt x="16068" y="425"/>
                    <a:pt x="16061" y="425"/>
                  </a:cubicBezTo>
                  <a:cubicBezTo>
                    <a:pt x="16036" y="428"/>
                    <a:pt x="16033" y="439"/>
                    <a:pt x="16033" y="453"/>
                  </a:cubicBezTo>
                  <a:cubicBezTo>
                    <a:pt x="16033" y="463"/>
                    <a:pt x="16040" y="470"/>
                    <a:pt x="16050" y="473"/>
                  </a:cubicBezTo>
                  <a:cubicBezTo>
                    <a:pt x="16033" y="473"/>
                    <a:pt x="16026" y="481"/>
                    <a:pt x="16026" y="491"/>
                  </a:cubicBezTo>
                  <a:cubicBezTo>
                    <a:pt x="16026" y="508"/>
                    <a:pt x="16047" y="508"/>
                    <a:pt x="16064" y="508"/>
                  </a:cubicBezTo>
                  <a:lnTo>
                    <a:pt x="16186" y="508"/>
                  </a:lnTo>
                  <a:cubicBezTo>
                    <a:pt x="16213" y="508"/>
                    <a:pt x="16234" y="505"/>
                    <a:pt x="16248" y="498"/>
                  </a:cubicBezTo>
                  <a:cubicBezTo>
                    <a:pt x="16252" y="505"/>
                    <a:pt x="16255" y="508"/>
                    <a:pt x="16258" y="512"/>
                  </a:cubicBezTo>
                  <a:cubicBezTo>
                    <a:pt x="16276" y="526"/>
                    <a:pt x="16276" y="536"/>
                    <a:pt x="16265" y="540"/>
                  </a:cubicBezTo>
                  <a:cubicBezTo>
                    <a:pt x="16255" y="540"/>
                    <a:pt x="16241" y="543"/>
                    <a:pt x="16231" y="550"/>
                  </a:cubicBezTo>
                  <a:cubicBezTo>
                    <a:pt x="16201" y="553"/>
                    <a:pt x="16173" y="554"/>
                    <a:pt x="16144" y="554"/>
                  </a:cubicBezTo>
                  <a:cubicBezTo>
                    <a:pt x="16105" y="554"/>
                    <a:pt x="16066" y="552"/>
                    <a:pt x="16026" y="550"/>
                  </a:cubicBezTo>
                  <a:cubicBezTo>
                    <a:pt x="16011" y="541"/>
                    <a:pt x="15993" y="537"/>
                    <a:pt x="15973" y="537"/>
                  </a:cubicBezTo>
                  <a:cubicBezTo>
                    <a:pt x="15955" y="537"/>
                    <a:pt x="15936" y="540"/>
                    <a:pt x="15919" y="543"/>
                  </a:cubicBezTo>
                  <a:cubicBezTo>
                    <a:pt x="15904" y="540"/>
                    <a:pt x="15925" y="529"/>
                    <a:pt x="15936" y="523"/>
                  </a:cubicBezTo>
                  <a:cubicBezTo>
                    <a:pt x="15970" y="498"/>
                    <a:pt x="15964" y="481"/>
                    <a:pt x="15911" y="470"/>
                  </a:cubicBezTo>
                  <a:cubicBezTo>
                    <a:pt x="15890" y="467"/>
                    <a:pt x="15866" y="467"/>
                    <a:pt x="15845" y="457"/>
                  </a:cubicBezTo>
                  <a:cubicBezTo>
                    <a:pt x="15830" y="447"/>
                    <a:pt x="15818" y="443"/>
                    <a:pt x="15808" y="443"/>
                  </a:cubicBezTo>
                  <a:cubicBezTo>
                    <a:pt x="15790" y="443"/>
                    <a:pt x="15780" y="457"/>
                    <a:pt x="15770" y="470"/>
                  </a:cubicBezTo>
                  <a:cubicBezTo>
                    <a:pt x="15761" y="464"/>
                    <a:pt x="15748" y="461"/>
                    <a:pt x="15733" y="461"/>
                  </a:cubicBezTo>
                  <a:cubicBezTo>
                    <a:pt x="15725" y="461"/>
                    <a:pt x="15716" y="462"/>
                    <a:pt x="15707" y="463"/>
                  </a:cubicBezTo>
                  <a:cubicBezTo>
                    <a:pt x="15682" y="463"/>
                    <a:pt x="15655" y="467"/>
                    <a:pt x="15627" y="470"/>
                  </a:cubicBezTo>
                  <a:cubicBezTo>
                    <a:pt x="15616" y="467"/>
                    <a:pt x="15606" y="467"/>
                    <a:pt x="15599" y="463"/>
                  </a:cubicBezTo>
                  <a:cubicBezTo>
                    <a:pt x="15591" y="457"/>
                    <a:pt x="15581" y="456"/>
                    <a:pt x="15570" y="456"/>
                  </a:cubicBezTo>
                  <a:cubicBezTo>
                    <a:pt x="15561" y="456"/>
                    <a:pt x="15551" y="457"/>
                    <a:pt x="15541" y="457"/>
                  </a:cubicBezTo>
                  <a:lnTo>
                    <a:pt x="15516" y="457"/>
                  </a:lnTo>
                  <a:cubicBezTo>
                    <a:pt x="15482" y="457"/>
                    <a:pt x="15464" y="467"/>
                    <a:pt x="15461" y="484"/>
                  </a:cubicBezTo>
                  <a:cubicBezTo>
                    <a:pt x="15453" y="508"/>
                    <a:pt x="15488" y="498"/>
                    <a:pt x="15506" y="505"/>
                  </a:cubicBezTo>
                  <a:cubicBezTo>
                    <a:pt x="15520" y="507"/>
                    <a:pt x="15533" y="511"/>
                    <a:pt x="15547" y="514"/>
                  </a:cubicBezTo>
                  <a:lnTo>
                    <a:pt x="15547" y="514"/>
                  </a:lnTo>
                  <a:cubicBezTo>
                    <a:pt x="15540" y="514"/>
                    <a:pt x="15533" y="513"/>
                    <a:pt x="15524" y="513"/>
                  </a:cubicBezTo>
                  <a:cubicBezTo>
                    <a:pt x="15514" y="513"/>
                    <a:pt x="15502" y="514"/>
                    <a:pt x="15488" y="515"/>
                  </a:cubicBezTo>
                  <a:lnTo>
                    <a:pt x="15474" y="515"/>
                  </a:lnTo>
                  <a:cubicBezTo>
                    <a:pt x="15443" y="512"/>
                    <a:pt x="15412" y="512"/>
                    <a:pt x="15384" y="512"/>
                  </a:cubicBezTo>
                  <a:cubicBezTo>
                    <a:pt x="15367" y="494"/>
                    <a:pt x="15332" y="481"/>
                    <a:pt x="15294" y="481"/>
                  </a:cubicBezTo>
                  <a:cubicBezTo>
                    <a:pt x="15277" y="484"/>
                    <a:pt x="15245" y="484"/>
                    <a:pt x="15256" y="502"/>
                  </a:cubicBezTo>
                  <a:cubicBezTo>
                    <a:pt x="15263" y="512"/>
                    <a:pt x="15270" y="519"/>
                    <a:pt x="15277" y="529"/>
                  </a:cubicBezTo>
                  <a:lnTo>
                    <a:pt x="15273" y="529"/>
                  </a:lnTo>
                  <a:cubicBezTo>
                    <a:pt x="15266" y="529"/>
                    <a:pt x="15256" y="529"/>
                    <a:pt x="15249" y="533"/>
                  </a:cubicBezTo>
                  <a:cubicBezTo>
                    <a:pt x="15245" y="541"/>
                    <a:pt x="15239" y="544"/>
                    <a:pt x="15231" y="544"/>
                  </a:cubicBezTo>
                  <a:cubicBezTo>
                    <a:pt x="15226" y="544"/>
                    <a:pt x="15219" y="543"/>
                    <a:pt x="15211" y="540"/>
                  </a:cubicBezTo>
                  <a:cubicBezTo>
                    <a:pt x="15197" y="536"/>
                    <a:pt x="15179" y="532"/>
                    <a:pt x="15164" y="532"/>
                  </a:cubicBezTo>
                  <a:cubicBezTo>
                    <a:pt x="15153" y="532"/>
                    <a:pt x="15144" y="534"/>
                    <a:pt x="15141" y="540"/>
                  </a:cubicBezTo>
                  <a:cubicBezTo>
                    <a:pt x="15134" y="553"/>
                    <a:pt x="15120" y="568"/>
                    <a:pt x="15113" y="582"/>
                  </a:cubicBezTo>
                  <a:cubicBezTo>
                    <a:pt x="15093" y="578"/>
                    <a:pt x="15075" y="578"/>
                    <a:pt x="15054" y="574"/>
                  </a:cubicBezTo>
                  <a:lnTo>
                    <a:pt x="15009" y="574"/>
                  </a:lnTo>
                  <a:cubicBezTo>
                    <a:pt x="14926" y="571"/>
                    <a:pt x="14843" y="561"/>
                    <a:pt x="14770" y="529"/>
                  </a:cubicBezTo>
                  <a:cubicBezTo>
                    <a:pt x="14764" y="527"/>
                    <a:pt x="14750" y="522"/>
                    <a:pt x="14738" y="522"/>
                  </a:cubicBezTo>
                  <a:cubicBezTo>
                    <a:pt x="14730" y="522"/>
                    <a:pt x="14723" y="524"/>
                    <a:pt x="14718" y="529"/>
                  </a:cubicBezTo>
                  <a:cubicBezTo>
                    <a:pt x="14718" y="529"/>
                    <a:pt x="14718" y="526"/>
                    <a:pt x="14715" y="523"/>
                  </a:cubicBezTo>
                  <a:cubicBezTo>
                    <a:pt x="14715" y="515"/>
                    <a:pt x="14694" y="508"/>
                    <a:pt x="14708" y="502"/>
                  </a:cubicBezTo>
                  <a:cubicBezTo>
                    <a:pt x="14713" y="499"/>
                    <a:pt x="14719" y="498"/>
                    <a:pt x="14725" y="498"/>
                  </a:cubicBezTo>
                  <a:cubicBezTo>
                    <a:pt x="14733" y="498"/>
                    <a:pt x="14741" y="500"/>
                    <a:pt x="14750" y="502"/>
                  </a:cubicBezTo>
                  <a:cubicBezTo>
                    <a:pt x="14757" y="504"/>
                    <a:pt x="14764" y="504"/>
                    <a:pt x="14770" y="504"/>
                  </a:cubicBezTo>
                  <a:cubicBezTo>
                    <a:pt x="14798" y="504"/>
                    <a:pt x="14822" y="491"/>
                    <a:pt x="14850" y="491"/>
                  </a:cubicBezTo>
                  <a:cubicBezTo>
                    <a:pt x="14836" y="478"/>
                    <a:pt x="14833" y="453"/>
                    <a:pt x="14812" y="449"/>
                  </a:cubicBezTo>
                  <a:cubicBezTo>
                    <a:pt x="14787" y="445"/>
                    <a:pt x="14760" y="439"/>
                    <a:pt x="14732" y="439"/>
                  </a:cubicBezTo>
                  <a:cubicBezTo>
                    <a:pt x="14716" y="439"/>
                    <a:pt x="14699" y="441"/>
                    <a:pt x="14683" y="446"/>
                  </a:cubicBezTo>
                  <a:cubicBezTo>
                    <a:pt x="14660" y="454"/>
                    <a:pt x="14641" y="461"/>
                    <a:pt x="14620" y="461"/>
                  </a:cubicBezTo>
                  <a:cubicBezTo>
                    <a:pt x="14604" y="461"/>
                    <a:pt x="14587" y="457"/>
                    <a:pt x="14566" y="446"/>
                  </a:cubicBezTo>
                  <a:cubicBezTo>
                    <a:pt x="14548" y="436"/>
                    <a:pt x="14528" y="432"/>
                    <a:pt x="14506" y="432"/>
                  </a:cubicBezTo>
                  <a:cubicBezTo>
                    <a:pt x="14476" y="432"/>
                    <a:pt x="14443" y="440"/>
                    <a:pt x="14417" y="453"/>
                  </a:cubicBezTo>
                  <a:cubicBezTo>
                    <a:pt x="14375" y="470"/>
                    <a:pt x="14385" y="488"/>
                    <a:pt x="14420" y="505"/>
                  </a:cubicBezTo>
                  <a:cubicBezTo>
                    <a:pt x="14420" y="519"/>
                    <a:pt x="14444" y="529"/>
                    <a:pt x="14451" y="540"/>
                  </a:cubicBezTo>
                  <a:lnTo>
                    <a:pt x="14454" y="543"/>
                  </a:lnTo>
                  <a:cubicBezTo>
                    <a:pt x="14447" y="547"/>
                    <a:pt x="14444" y="553"/>
                    <a:pt x="14433" y="561"/>
                  </a:cubicBezTo>
                  <a:cubicBezTo>
                    <a:pt x="14431" y="565"/>
                    <a:pt x="14425" y="568"/>
                    <a:pt x="14419" y="568"/>
                  </a:cubicBezTo>
                  <a:cubicBezTo>
                    <a:pt x="14414" y="568"/>
                    <a:pt x="14410" y="567"/>
                    <a:pt x="14406" y="564"/>
                  </a:cubicBezTo>
                  <a:cubicBezTo>
                    <a:pt x="14383" y="556"/>
                    <a:pt x="14361" y="553"/>
                    <a:pt x="14340" y="553"/>
                  </a:cubicBezTo>
                  <a:cubicBezTo>
                    <a:pt x="14315" y="553"/>
                    <a:pt x="14291" y="557"/>
                    <a:pt x="14267" y="561"/>
                  </a:cubicBezTo>
                  <a:cubicBezTo>
                    <a:pt x="14263" y="550"/>
                    <a:pt x="14257" y="543"/>
                    <a:pt x="14239" y="533"/>
                  </a:cubicBezTo>
                  <a:cubicBezTo>
                    <a:pt x="14257" y="515"/>
                    <a:pt x="14257" y="494"/>
                    <a:pt x="14222" y="491"/>
                  </a:cubicBezTo>
                  <a:cubicBezTo>
                    <a:pt x="14217" y="490"/>
                    <a:pt x="14213" y="490"/>
                    <a:pt x="14209" y="490"/>
                  </a:cubicBezTo>
                  <a:cubicBezTo>
                    <a:pt x="14185" y="490"/>
                    <a:pt x="14177" y="507"/>
                    <a:pt x="14180" y="523"/>
                  </a:cubicBezTo>
                  <a:cubicBezTo>
                    <a:pt x="14183" y="529"/>
                    <a:pt x="14188" y="540"/>
                    <a:pt x="14191" y="547"/>
                  </a:cubicBezTo>
                  <a:cubicBezTo>
                    <a:pt x="14175" y="548"/>
                    <a:pt x="14159" y="549"/>
                    <a:pt x="14144" y="549"/>
                  </a:cubicBezTo>
                  <a:cubicBezTo>
                    <a:pt x="14098" y="549"/>
                    <a:pt x="14061" y="540"/>
                    <a:pt x="14045" y="508"/>
                  </a:cubicBezTo>
                  <a:cubicBezTo>
                    <a:pt x="14039" y="496"/>
                    <a:pt x="14023" y="487"/>
                    <a:pt x="14004" y="487"/>
                  </a:cubicBezTo>
                  <a:cubicBezTo>
                    <a:pt x="13992" y="487"/>
                    <a:pt x="13979" y="490"/>
                    <a:pt x="13965" y="498"/>
                  </a:cubicBezTo>
                  <a:cubicBezTo>
                    <a:pt x="13965" y="502"/>
                    <a:pt x="13965" y="505"/>
                    <a:pt x="13962" y="505"/>
                  </a:cubicBezTo>
                  <a:cubicBezTo>
                    <a:pt x="13935" y="489"/>
                    <a:pt x="13915" y="463"/>
                    <a:pt x="13860" y="463"/>
                  </a:cubicBezTo>
                  <a:cubicBezTo>
                    <a:pt x="13857" y="463"/>
                    <a:pt x="13854" y="463"/>
                    <a:pt x="13850" y="463"/>
                  </a:cubicBezTo>
                  <a:cubicBezTo>
                    <a:pt x="13802" y="467"/>
                    <a:pt x="13813" y="491"/>
                    <a:pt x="13788" y="512"/>
                  </a:cubicBezTo>
                  <a:cubicBezTo>
                    <a:pt x="13788" y="492"/>
                    <a:pt x="13783" y="479"/>
                    <a:pt x="13761" y="479"/>
                  </a:cubicBezTo>
                  <a:cubicBezTo>
                    <a:pt x="13753" y="479"/>
                    <a:pt x="13743" y="480"/>
                    <a:pt x="13730" y="484"/>
                  </a:cubicBezTo>
                  <a:cubicBezTo>
                    <a:pt x="13721" y="488"/>
                    <a:pt x="13710" y="491"/>
                    <a:pt x="13697" y="491"/>
                  </a:cubicBezTo>
                  <a:cubicBezTo>
                    <a:pt x="13688" y="491"/>
                    <a:pt x="13680" y="490"/>
                    <a:pt x="13670" y="488"/>
                  </a:cubicBezTo>
                  <a:cubicBezTo>
                    <a:pt x="13658" y="483"/>
                    <a:pt x="13646" y="481"/>
                    <a:pt x="13635" y="481"/>
                  </a:cubicBezTo>
                  <a:cubicBezTo>
                    <a:pt x="13609" y="481"/>
                    <a:pt x="13589" y="492"/>
                    <a:pt x="13576" y="508"/>
                  </a:cubicBezTo>
                  <a:cubicBezTo>
                    <a:pt x="13538" y="508"/>
                    <a:pt x="13501" y="505"/>
                    <a:pt x="13462" y="505"/>
                  </a:cubicBezTo>
                  <a:cubicBezTo>
                    <a:pt x="13436" y="502"/>
                    <a:pt x="13434" y="478"/>
                    <a:pt x="13402" y="478"/>
                  </a:cubicBezTo>
                  <a:cubicBezTo>
                    <a:pt x="13396" y="478"/>
                    <a:pt x="13388" y="479"/>
                    <a:pt x="13379" y="481"/>
                  </a:cubicBezTo>
                  <a:cubicBezTo>
                    <a:pt x="13362" y="488"/>
                    <a:pt x="13337" y="491"/>
                    <a:pt x="13341" y="505"/>
                  </a:cubicBezTo>
                  <a:cubicBezTo>
                    <a:pt x="13344" y="519"/>
                    <a:pt x="13351" y="533"/>
                    <a:pt x="13372" y="533"/>
                  </a:cubicBezTo>
                  <a:cubicBezTo>
                    <a:pt x="13395" y="533"/>
                    <a:pt x="13420" y="545"/>
                    <a:pt x="13443" y="545"/>
                  </a:cubicBezTo>
                  <a:cubicBezTo>
                    <a:pt x="13454" y="545"/>
                    <a:pt x="13465" y="542"/>
                    <a:pt x="13476" y="533"/>
                  </a:cubicBezTo>
                  <a:cubicBezTo>
                    <a:pt x="13494" y="530"/>
                    <a:pt x="13513" y="520"/>
                    <a:pt x="13528" y="520"/>
                  </a:cubicBezTo>
                  <a:cubicBezTo>
                    <a:pt x="13533" y="520"/>
                    <a:pt x="13538" y="522"/>
                    <a:pt x="13542" y="526"/>
                  </a:cubicBezTo>
                  <a:cubicBezTo>
                    <a:pt x="13573" y="557"/>
                    <a:pt x="13650" y="564"/>
                    <a:pt x="13691" y="598"/>
                  </a:cubicBezTo>
                  <a:cubicBezTo>
                    <a:pt x="13670" y="598"/>
                    <a:pt x="13653" y="598"/>
                    <a:pt x="13632" y="602"/>
                  </a:cubicBezTo>
                  <a:lnTo>
                    <a:pt x="13507" y="602"/>
                  </a:lnTo>
                  <a:cubicBezTo>
                    <a:pt x="13505" y="603"/>
                    <a:pt x="13502" y="603"/>
                    <a:pt x="13499" y="603"/>
                  </a:cubicBezTo>
                  <a:cubicBezTo>
                    <a:pt x="13490" y="603"/>
                    <a:pt x="13481" y="602"/>
                    <a:pt x="13471" y="602"/>
                  </a:cubicBezTo>
                  <a:cubicBezTo>
                    <a:pt x="13461" y="602"/>
                    <a:pt x="13452" y="603"/>
                    <a:pt x="13445" y="609"/>
                  </a:cubicBezTo>
                  <a:cubicBezTo>
                    <a:pt x="13434" y="609"/>
                    <a:pt x="13424" y="612"/>
                    <a:pt x="13410" y="616"/>
                  </a:cubicBezTo>
                  <a:lnTo>
                    <a:pt x="13392" y="616"/>
                  </a:lnTo>
                  <a:cubicBezTo>
                    <a:pt x="13350" y="592"/>
                    <a:pt x="13303" y="580"/>
                    <a:pt x="13255" y="580"/>
                  </a:cubicBezTo>
                  <a:cubicBezTo>
                    <a:pt x="13217" y="580"/>
                    <a:pt x="13179" y="587"/>
                    <a:pt x="13139" y="602"/>
                  </a:cubicBezTo>
                  <a:cubicBezTo>
                    <a:pt x="13134" y="601"/>
                    <a:pt x="13129" y="600"/>
                    <a:pt x="13125" y="600"/>
                  </a:cubicBezTo>
                  <a:cubicBezTo>
                    <a:pt x="13112" y="600"/>
                    <a:pt x="13102" y="607"/>
                    <a:pt x="13091" y="609"/>
                  </a:cubicBezTo>
                  <a:cubicBezTo>
                    <a:pt x="13088" y="602"/>
                    <a:pt x="13088" y="595"/>
                    <a:pt x="13088" y="592"/>
                  </a:cubicBezTo>
                  <a:cubicBezTo>
                    <a:pt x="13082" y="575"/>
                    <a:pt x="13060" y="562"/>
                    <a:pt x="13041" y="562"/>
                  </a:cubicBezTo>
                  <a:cubicBezTo>
                    <a:pt x="13033" y="562"/>
                    <a:pt x="13026" y="564"/>
                    <a:pt x="13022" y="571"/>
                  </a:cubicBezTo>
                  <a:cubicBezTo>
                    <a:pt x="13010" y="587"/>
                    <a:pt x="13000" y="592"/>
                    <a:pt x="12989" y="592"/>
                  </a:cubicBezTo>
                  <a:cubicBezTo>
                    <a:pt x="12974" y="592"/>
                    <a:pt x="12960" y="582"/>
                    <a:pt x="12942" y="578"/>
                  </a:cubicBezTo>
                  <a:cubicBezTo>
                    <a:pt x="12925" y="572"/>
                    <a:pt x="12898" y="567"/>
                    <a:pt x="12880" y="567"/>
                  </a:cubicBezTo>
                  <a:cubicBezTo>
                    <a:pt x="12876" y="567"/>
                    <a:pt x="12872" y="567"/>
                    <a:pt x="12869" y="568"/>
                  </a:cubicBezTo>
                  <a:cubicBezTo>
                    <a:pt x="12851" y="572"/>
                    <a:pt x="12837" y="573"/>
                    <a:pt x="12824" y="573"/>
                  </a:cubicBezTo>
                  <a:cubicBezTo>
                    <a:pt x="12784" y="573"/>
                    <a:pt x="12765" y="555"/>
                    <a:pt x="12740" y="536"/>
                  </a:cubicBezTo>
                  <a:cubicBezTo>
                    <a:pt x="12724" y="524"/>
                    <a:pt x="12715" y="508"/>
                    <a:pt x="12681" y="508"/>
                  </a:cubicBezTo>
                  <a:cubicBezTo>
                    <a:pt x="12678" y="508"/>
                    <a:pt x="12675" y="508"/>
                    <a:pt x="12671" y="508"/>
                  </a:cubicBezTo>
                  <a:cubicBezTo>
                    <a:pt x="12668" y="508"/>
                    <a:pt x="12665" y="508"/>
                    <a:pt x="12662" y="508"/>
                  </a:cubicBezTo>
                  <a:cubicBezTo>
                    <a:pt x="12624" y="508"/>
                    <a:pt x="12636" y="527"/>
                    <a:pt x="12636" y="540"/>
                  </a:cubicBezTo>
                  <a:cubicBezTo>
                    <a:pt x="12636" y="553"/>
                    <a:pt x="12647" y="568"/>
                    <a:pt x="12650" y="585"/>
                  </a:cubicBezTo>
                  <a:lnTo>
                    <a:pt x="12539" y="585"/>
                  </a:lnTo>
                  <a:cubicBezTo>
                    <a:pt x="12519" y="578"/>
                    <a:pt x="12500" y="575"/>
                    <a:pt x="12482" y="575"/>
                  </a:cubicBezTo>
                  <a:cubicBezTo>
                    <a:pt x="12447" y="575"/>
                    <a:pt x="12414" y="585"/>
                    <a:pt x="12380" y="592"/>
                  </a:cubicBezTo>
                  <a:cubicBezTo>
                    <a:pt x="12365" y="592"/>
                    <a:pt x="12359" y="605"/>
                    <a:pt x="12346" y="605"/>
                  </a:cubicBezTo>
                  <a:cubicBezTo>
                    <a:pt x="12341" y="605"/>
                    <a:pt x="12335" y="603"/>
                    <a:pt x="12327" y="598"/>
                  </a:cubicBezTo>
                  <a:cubicBezTo>
                    <a:pt x="12331" y="588"/>
                    <a:pt x="12324" y="578"/>
                    <a:pt x="12303" y="578"/>
                  </a:cubicBezTo>
                  <a:cubicBezTo>
                    <a:pt x="12238" y="574"/>
                    <a:pt x="12199" y="547"/>
                    <a:pt x="12148" y="533"/>
                  </a:cubicBezTo>
                  <a:cubicBezTo>
                    <a:pt x="12141" y="526"/>
                    <a:pt x="12133" y="524"/>
                    <a:pt x="12124" y="524"/>
                  </a:cubicBezTo>
                  <a:cubicBezTo>
                    <a:pt x="12119" y="524"/>
                    <a:pt x="12114" y="525"/>
                    <a:pt x="12109" y="526"/>
                  </a:cubicBezTo>
                  <a:cubicBezTo>
                    <a:pt x="12093" y="530"/>
                    <a:pt x="12079" y="532"/>
                    <a:pt x="12066" y="532"/>
                  </a:cubicBezTo>
                  <a:cubicBezTo>
                    <a:pt x="12038" y="532"/>
                    <a:pt x="12018" y="523"/>
                    <a:pt x="12002" y="508"/>
                  </a:cubicBezTo>
                  <a:cubicBezTo>
                    <a:pt x="11977" y="502"/>
                    <a:pt x="11956" y="494"/>
                    <a:pt x="11935" y="491"/>
                  </a:cubicBezTo>
                  <a:cubicBezTo>
                    <a:pt x="11926" y="481"/>
                    <a:pt x="11913" y="479"/>
                    <a:pt x="11899" y="479"/>
                  </a:cubicBezTo>
                  <a:cubicBezTo>
                    <a:pt x="11887" y="479"/>
                    <a:pt x="11874" y="481"/>
                    <a:pt x="11863" y="481"/>
                  </a:cubicBezTo>
                  <a:cubicBezTo>
                    <a:pt x="11797" y="481"/>
                    <a:pt x="11735" y="488"/>
                    <a:pt x="11669" y="494"/>
                  </a:cubicBezTo>
                  <a:cubicBezTo>
                    <a:pt x="11627" y="498"/>
                    <a:pt x="11616" y="498"/>
                    <a:pt x="11637" y="519"/>
                  </a:cubicBezTo>
                  <a:cubicBezTo>
                    <a:pt x="11655" y="540"/>
                    <a:pt x="11644" y="553"/>
                    <a:pt x="11586" y="561"/>
                  </a:cubicBezTo>
                  <a:cubicBezTo>
                    <a:pt x="11627" y="536"/>
                    <a:pt x="11634" y="523"/>
                    <a:pt x="11575" y="523"/>
                  </a:cubicBezTo>
                  <a:lnTo>
                    <a:pt x="11502" y="523"/>
                  </a:lnTo>
                  <a:cubicBezTo>
                    <a:pt x="11499" y="503"/>
                    <a:pt x="11481" y="491"/>
                    <a:pt x="11458" y="491"/>
                  </a:cubicBezTo>
                  <a:cubicBezTo>
                    <a:pt x="11447" y="491"/>
                    <a:pt x="11436" y="493"/>
                    <a:pt x="11426" y="498"/>
                  </a:cubicBezTo>
                  <a:cubicBezTo>
                    <a:pt x="11402" y="508"/>
                    <a:pt x="11377" y="512"/>
                    <a:pt x="11349" y="519"/>
                  </a:cubicBezTo>
                  <a:cubicBezTo>
                    <a:pt x="11332" y="523"/>
                    <a:pt x="11315" y="529"/>
                    <a:pt x="11325" y="540"/>
                  </a:cubicBezTo>
                  <a:cubicBezTo>
                    <a:pt x="11330" y="547"/>
                    <a:pt x="11338" y="549"/>
                    <a:pt x="11346" y="549"/>
                  </a:cubicBezTo>
                  <a:cubicBezTo>
                    <a:pt x="11355" y="549"/>
                    <a:pt x="11363" y="547"/>
                    <a:pt x="11370" y="543"/>
                  </a:cubicBezTo>
                  <a:cubicBezTo>
                    <a:pt x="11383" y="535"/>
                    <a:pt x="11396" y="533"/>
                    <a:pt x="11409" y="533"/>
                  </a:cubicBezTo>
                  <a:cubicBezTo>
                    <a:pt x="11431" y="533"/>
                    <a:pt x="11453" y="540"/>
                    <a:pt x="11474" y="540"/>
                  </a:cubicBezTo>
                  <a:cubicBezTo>
                    <a:pt x="11477" y="540"/>
                    <a:pt x="11479" y="540"/>
                    <a:pt x="11481" y="540"/>
                  </a:cubicBezTo>
                  <a:cubicBezTo>
                    <a:pt x="11484" y="540"/>
                    <a:pt x="11487" y="541"/>
                    <a:pt x="11490" y="541"/>
                  </a:cubicBezTo>
                  <a:cubicBezTo>
                    <a:pt x="11499" y="541"/>
                    <a:pt x="11509" y="539"/>
                    <a:pt x="11518" y="539"/>
                  </a:cubicBezTo>
                  <a:cubicBezTo>
                    <a:pt x="11532" y="539"/>
                    <a:pt x="11541" y="542"/>
                    <a:pt x="11533" y="557"/>
                  </a:cubicBezTo>
                  <a:cubicBezTo>
                    <a:pt x="11512" y="564"/>
                    <a:pt x="11491" y="571"/>
                    <a:pt x="11471" y="574"/>
                  </a:cubicBezTo>
                  <a:lnTo>
                    <a:pt x="11387" y="574"/>
                  </a:lnTo>
                  <a:cubicBezTo>
                    <a:pt x="11383" y="575"/>
                    <a:pt x="11379" y="575"/>
                    <a:pt x="11375" y="575"/>
                  </a:cubicBezTo>
                  <a:cubicBezTo>
                    <a:pt x="11363" y="575"/>
                    <a:pt x="11351" y="574"/>
                    <a:pt x="11340" y="574"/>
                  </a:cubicBezTo>
                  <a:cubicBezTo>
                    <a:pt x="11315" y="574"/>
                    <a:pt x="11298" y="578"/>
                    <a:pt x="11311" y="606"/>
                  </a:cubicBezTo>
                  <a:cubicBezTo>
                    <a:pt x="11316" y="615"/>
                    <a:pt x="11302" y="615"/>
                    <a:pt x="11288" y="615"/>
                  </a:cubicBezTo>
                  <a:lnTo>
                    <a:pt x="11288" y="615"/>
                  </a:lnTo>
                  <a:cubicBezTo>
                    <a:pt x="11281" y="615"/>
                    <a:pt x="11274" y="615"/>
                    <a:pt x="11269" y="616"/>
                  </a:cubicBezTo>
                  <a:cubicBezTo>
                    <a:pt x="11260" y="617"/>
                    <a:pt x="11251" y="618"/>
                    <a:pt x="11242" y="618"/>
                  </a:cubicBezTo>
                  <a:cubicBezTo>
                    <a:pt x="11224" y="618"/>
                    <a:pt x="11207" y="615"/>
                    <a:pt x="11193" y="606"/>
                  </a:cubicBezTo>
                  <a:cubicBezTo>
                    <a:pt x="11169" y="578"/>
                    <a:pt x="11211" y="536"/>
                    <a:pt x="11138" y="515"/>
                  </a:cubicBezTo>
                  <a:lnTo>
                    <a:pt x="11128" y="515"/>
                  </a:lnTo>
                  <a:cubicBezTo>
                    <a:pt x="11079" y="510"/>
                    <a:pt x="11032" y="491"/>
                    <a:pt x="10983" y="491"/>
                  </a:cubicBezTo>
                  <a:cubicBezTo>
                    <a:pt x="10961" y="491"/>
                    <a:pt x="10939" y="494"/>
                    <a:pt x="10915" y="505"/>
                  </a:cubicBezTo>
                  <a:cubicBezTo>
                    <a:pt x="10905" y="505"/>
                    <a:pt x="10894" y="508"/>
                    <a:pt x="10884" y="508"/>
                  </a:cubicBezTo>
                  <a:cubicBezTo>
                    <a:pt x="10877" y="508"/>
                    <a:pt x="10870" y="507"/>
                    <a:pt x="10866" y="507"/>
                  </a:cubicBezTo>
                  <a:cubicBezTo>
                    <a:pt x="10863" y="507"/>
                    <a:pt x="10861" y="507"/>
                    <a:pt x="10860" y="508"/>
                  </a:cubicBezTo>
                  <a:cubicBezTo>
                    <a:pt x="10832" y="533"/>
                    <a:pt x="10798" y="561"/>
                    <a:pt x="10784" y="588"/>
                  </a:cubicBezTo>
                  <a:cubicBezTo>
                    <a:pt x="10770" y="619"/>
                    <a:pt x="10739" y="644"/>
                    <a:pt x="10673" y="651"/>
                  </a:cubicBezTo>
                  <a:cubicBezTo>
                    <a:pt x="10659" y="652"/>
                    <a:pt x="10645" y="653"/>
                    <a:pt x="10631" y="653"/>
                  </a:cubicBezTo>
                  <a:cubicBezTo>
                    <a:pt x="10585" y="653"/>
                    <a:pt x="10542" y="646"/>
                    <a:pt x="10499" y="640"/>
                  </a:cubicBezTo>
                  <a:cubicBezTo>
                    <a:pt x="10503" y="630"/>
                    <a:pt x="10513" y="627"/>
                    <a:pt x="10531" y="627"/>
                  </a:cubicBezTo>
                  <a:cubicBezTo>
                    <a:pt x="10548" y="623"/>
                    <a:pt x="10576" y="623"/>
                    <a:pt x="10561" y="609"/>
                  </a:cubicBezTo>
                  <a:cubicBezTo>
                    <a:pt x="10555" y="598"/>
                    <a:pt x="10561" y="582"/>
                    <a:pt x="10531" y="578"/>
                  </a:cubicBezTo>
                  <a:cubicBezTo>
                    <a:pt x="10528" y="577"/>
                    <a:pt x="10526" y="577"/>
                    <a:pt x="10525" y="577"/>
                  </a:cubicBezTo>
                  <a:cubicBezTo>
                    <a:pt x="10508" y="577"/>
                    <a:pt x="10502" y="589"/>
                    <a:pt x="10492" y="595"/>
                  </a:cubicBezTo>
                  <a:cubicBezTo>
                    <a:pt x="10486" y="602"/>
                    <a:pt x="10471" y="606"/>
                    <a:pt x="10461" y="609"/>
                  </a:cubicBezTo>
                  <a:cubicBezTo>
                    <a:pt x="10416" y="612"/>
                    <a:pt x="10399" y="627"/>
                    <a:pt x="10412" y="651"/>
                  </a:cubicBezTo>
                  <a:lnTo>
                    <a:pt x="10399" y="651"/>
                  </a:lnTo>
                  <a:cubicBezTo>
                    <a:pt x="10394" y="650"/>
                    <a:pt x="10389" y="650"/>
                    <a:pt x="10385" y="650"/>
                  </a:cubicBezTo>
                  <a:cubicBezTo>
                    <a:pt x="10351" y="650"/>
                    <a:pt x="10355" y="672"/>
                    <a:pt x="10332" y="678"/>
                  </a:cubicBezTo>
                  <a:cubicBezTo>
                    <a:pt x="10332" y="682"/>
                    <a:pt x="10329" y="686"/>
                    <a:pt x="10326" y="692"/>
                  </a:cubicBezTo>
                  <a:cubicBezTo>
                    <a:pt x="10277" y="678"/>
                    <a:pt x="10228" y="665"/>
                    <a:pt x="10187" y="644"/>
                  </a:cubicBezTo>
                  <a:cubicBezTo>
                    <a:pt x="10228" y="640"/>
                    <a:pt x="10228" y="616"/>
                    <a:pt x="10249" y="602"/>
                  </a:cubicBezTo>
                  <a:cubicBezTo>
                    <a:pt x="10257" y="597"/>
                    <a:pt x="10248" y="594"/>
                    <a:pt x="10236" y="594"/>
                  </a:cubicBezTo>
                  <a:cubicBezTo>
                    <a:pt x="10231" y="594"/>
                    <a:pt x="10226" y="594"/>
                    <a:pt x="10222" y="595"/>
                  </a:cubicBezTo>
                  <a:cubicBezTo>
                    <a:pt x="10212" y="595"/>
                    <a:pt x="10208" y="595"/>
                    <a:pt x="10204" y="602"/>
                  </a:cubicBezTo>
                  <a:cubicBezTo>
                    <a:pt x="10199" y="606"/>
                    <a:pt x="10192" y="607"/>
                    <a:pt x="10185" y="607"/>
                  </a:cubicBezTo>
                  <a:cubicBezTo>
                    <a:pt x="10178" y="607"/>
                    <a:pt x="10170" y="606"/>
                    <a:pt x="10163" y="606"/>
                  </a:cubicBezTo>
                  <a:cubicBezTo>
                    <a:pt x="10157" y="606"/>
                    <a:pt x="10150" y="605"/>
                    <a:pt x="10143" y="605"/>
                  </a:cubicBezTo>
                  <a:cubicBezTo>
                    <a:pt x="10129" y="605"/>
                    <a:pt x="10116" y="607"/>
                    <a:pt x="10114" y="616"/>
                  </a:cubicBezTo>
                  <a:cubicBezTo>
                    <a:pt x="10111" y="630"/>
                    <a:pt x="10138" y="627"/>
                    <a:pt x="10153" y="633"/>
                  </a:cubicBezTo>
                  <a:cubicBezTo>
                    <a:pt x="10156" y="647"/>
                    <a:pt x="10153" y="657"/>
                    <a:pt x="10121" y="661"/>
                  </a:cubicBezTo>
                  <a:cubicBezTo>
                    <a:pt x="10100" y="655"/>
                    <a:pt x="10080" y="652"/>
                    <a:pt x="10060" y="652"/>
                  </a:cubicBezTo>
                  <a:cubicBezTo>
                    <a:pt x="10037" y="652"/>
                    <a:pt x="10015" y="655"/>
                    <a:pt x="9993" y="661"/>
                  </a:cubicBezTo>
                  <a:cubicBezTo>
                    <a:pt x="9983" y="654"/>
                    <a:pt x="9958" y="651"/>
                    <a:pt x="9969" y="644"/>
                  </a:cubicBezTo>
                  <a:cubicBezTo>
                    <a:pt x="9993" y="623"/>
                    <a:pt x="9986" y="602"/>
                    <a:pt x="10007" y="582"/>
                  </a:cubicBezTo>
                  <a:cubicBezTo>
                    <a:pt x="9996" y="577"/>
                    <a:pt x="9982" y="576"/>
                    <a:pt x="9967" y="576"/>
                  </a:cubicBezTo>
                  <a:cubicBezTo>
                    <a:pt x="9956" y="576"/>
                    <a:pt x="9945" y="576"/>
                    <a:pt x="9934" y="576"/>
                  </a:cubicBezTo>
                  <a:cubicBezTo>
                    <a:pt x="9907" y="576"/>
                    <a:pt x="9882" y="573"/>
                    <a:pt x="9871" y="550"/>
                  </a:cubicBezTo>
                  <a:cubicBezTo>
                    <a:pt x="9833" y="595"/>
                    <a:pt x="9770" y="606"/>
                    <a:pt x="9680" y="609"/>
                  </a:cubicBezTo>
                  <a:cubicBezTo>
                    <a:pt x="9767" y="578"/>
                    <a:pt x="9767" y="574"/>
                    <a:pt x="9698" y="540"/>
                  </a:cubicBezTo>
                  <a:cubicBezTo>
                    <a:pt x="9687" y="536"/>
                    <a:pt x="9677" y="534"/>
                    <a:pt x="9668" y="534"/>
                  </a:cubicBezTo>
                  <a:cubicBezTo>
                    <a:pt x="9640" y="534"/>
                    <a:pt x="9618" y="548"/>
                    <a:pt x="9597" y="553"/>
                  </a:cubicBezTo>
                  <a:cubicBezTo>
                    <a:pt x="9580" y="557"/>
                    <a:pt x="9608" y="571"/>
                    <a:pt x="9632" y="574"/>
                  </a:cubicBezTo>
                  <a:cubicBezTo>
                    <a:pt x="9632" y="583"/>
                    <a:pt x="9638" y="590"/>
                    <a:pt x="9623" y="590"/>
                  </a:cubicBezTo>
                  <a:cubicBezTo>
                    <a:pt x="9619" y="590"/>
                    <a:pt x="9612" y="590"/>
                    <a:pt x="9604" y="588"/>
                  </a:cubicBezTo>
                  <a:cubicBezTo>
                    <a:pt x="9597" y="587"/>
                    <a:pt x="9591" y="586"/>
                    <a:pt x="9585" y="586"/>
                  </a:cubicBezTo>
                  <a:cubicBezTo>
                    <a:pt x="9556" y="586"/>
                    <a:pt x="9548" y="608"/>
                    <a:pt x="9541" y="619"/>
                  </a:cubicBezTo>
                  <a:cubicBezTo>
                    <a:pt x="9535" y="633"/>
                    <a:pt x="9556" y="633"/>
                    <a:pt x="9573" y="633"/>
                  </a:cubicBezTo>
                  <a:cubicBezTo>
                    <a:pt x="9588" y="631"/>
                    <a:pt x="9601" y="630"/>
                    <a:pt x="9610" y="630"/>
                  </a:cubicBezTo>
                  <a:cubicBezTo>
                    <a:pt x="9654" y="630"/>
                    <a:pt x="9650" y="652"/>
                    <a:pt x="9650" y="675"/>
                  </a:cubicBezTo>
                  <a:cubicBezTo>
                    <a:pt x="9636" y="670"/>
                    <a:pt x="9623" y="669"/>
                    <a:pt x="9610" y="669"/>
                  </a:cubicBezTo>
                  <a:cubicBezTo>
                    <a:pt x="9583" y="669"/>
                    <a:pt x="9557" y="676"/>
                    <a:pt x="9531" y="678"/>
                  </a:cubicBezTo>
                  <a:cubicBezTo>
                    <a:pt x="9514" y="682"/>
                    <a:pt x="9504" y="689"/>
                    <a:pt x="9507" y="699"/>
                  </a:cubicBezTo>
                  <a:cubicBezTo>
                    <a:pt x="9507" y="705"/>
                    <a:pt x="9519" y="711"/>
                    <a:pt x="9529" y="711"/>
                  </a:cubicBezTo>
                  <a:cubicBezTo>
                    <a:pt x="9531" y="711"/>
                    <a:pt x="9533" y="710"/>
                    <a:pt x="9535" y="710"/>
                  </a:cubicBezTo>
                  <a:cubicBezTo>
                    <a:pt x="9552" y="705"/>
                    <a:pt x="9572" y="704"/>
                    <a:pt x="9592" y="704"/>
                  </a:cubicBezTo>
                  <a:cubicBezTo>
                    <a:pt x="9607" y="704"/>
                    <a:pt x="9622" y="705"/>
                    <a:pt x="9637" y="705"/>
                  </a:cubicBezTo>
                  <a:cubicBezTo>
                    <a:pt x="9665" y="705"/>
                    <a:pt x="9692" y="703"/>
                    <a:pt x="9715" y="692"/>
                  </a:cubicBezTo>
                  <a:cubicBezTo>
                    <a:pt x="9726" y="694"/>
                    <a:pt x="9735" y="694"/>
                    <a:pt x="9744" y="694"/>
                  </a:cubicBezTo>
                  <a:cubicBezTo>
                    <a:pt x="9788" y="694"/>
                    <a:pt x="9810" y="680"/>
                    <a:pt x="9802" y="651"/>
                  </a:cubicBezTo>
                  <a:cubicBezTo>
                    <a:pt x="9799" y="630"/>
                    <a:pt x="9816" y="627"/>
                    <a:pt x="9847" y="623"/>
                  </a:cubicBezTo>
                  <a:cubicBezTo>
                    <a:pt x="9870" y="649"/>
                    <a:pt x="9869" y="687"/>
                    <a:pt x="9932" y="687"/>
                  </a:cubicBezTo>
                  <a:cubicBezTo>
                    <a:pt x="9945" y="687"/>
                    <a:pt x="9960" y="685"/>
                    <a:pt x="9979" y="682"/>
                  </a:cubicBezTo>
                  <a:cubicBezTo>
                    <a:pt x="9983" y="686"/>
                    <a:pt x="9986" y="686"/>
                    <a:pt x="9993" y="689"/>
                  </a:cubicBezTo>
                  <a:cubicBezTo>
                    <a:pt x="9986" y="702"/>
                    <a:pt x="10048" y="702"/>
                    <a:pt x="10020" y="723"/>
                  </a:cubicBezTo>
                  <a:cubicBezTo>
                    <a:pt x="9986" y="755"/>
                    <a:pt x="10028" y="758"/>
                    <a:pt x="10073" y="762"/>
                  </a:cubicBezTo>
                  <a:cubicBezTo>
                    <a:pt x="10076" y="769"/>
                    <a:pt x="10087" y="772"/>
                    <a:pt x="10103" y="772"/>
                  </a:cubicBezTo>
                  <a:cubicBezTo>
                    <a:pt x="10108" y="776"/>
                    <a:pt x="10114" y="782"/>
                    <a:pt x="10121" y="786"/>
                  </a:cubicBezTo>
                  <a:cubicBezTo>
                    <a:pt x="10137" y="786"/>
                    <a:pt x="10109" y="812"/>
                    <a:pt x="10127" y="812"/>
                  </a:cubicBezTo>
                  <a:cubicBezTo>
                    <a:pt x="10132" y="812"/>
                    <a:pt x="10142" y="810"/>
                    <a:pt x="10159" y="803"/>
                  </a:cubicBezTo>
                  <a:cubicBezTo>
                    <a:pt x="10162" y="802"/>
                    <a:pt x="10165" y="802"/>
                    <a:pt x="10168" y="802"/>
                  </a:cubicBezTo>
                  <a:cubicBezTo>
                    <a:pt x="10180" y="802"/>
                    <a:pt x="10181" y="815"/>
                    <a:pt x="10187" y="821"/>
                  </a:cubicBezTo>
                  <a:cubicBezTo>
                    <a:pt x="10173" y="835"/>
                    <a:pt x="10191" y="838"/>
                    <a:pt x="10201" y="845"/>
                  </a:cubicBezTo>
                  <a:cubicBezTo>
                    <a:pt x="10182" y="849"/>
                    <a:pt x="10160" y="857"/>
                    <a:pt x="10145" y="857"/>
                  </a:cubicBezTo>
                  <a:cubicBezTo>
                    <a:pt x="10132" y="857"/>
                    <a:pt x="10123" y="851"/>
                    <a:pt x="10124" y="831"/>
                  </a:cubicBezTo>
                  <a:cubicBezTo>
                    <a:pt x="10124" y="824"/>
                    <a:pt x="10100" y="821"/>
                    <a:pt x="10083" y="821"/>
                  </a:cubicBezTo>
                  <a:cubicBezTo>
                    <a:pt x="10077" y="821"/>
                    <a:pt x="10071" y="821"/>
                    <a:pt x="10066" y="821"/>
                  </a:cubicBezTo>
                  <a:cubicBezTo>
                    <a:pt x="10011" y="821"/>
                    <a:pt x="9968" y="796"/>
                    <a:pt x="9912" y="796"/>
                  </a:cubicBezTo>
                  <a:cubicBezTo>
                    <a:pt x="9907" y="796"/>
                    <a:pt x="9901" y="796"/>
                    <a:pt x="9895" y="796"/>
                  </a:cubicBezTo>
                  <a:lnTo>
                    <a:pt x="9895" y="814"/>
                  </a:lnTo>
                  <a:cubicBezTo>
                    <a:pt x="9892" y="806"/>
                    <a:pt x="9892" y="803"/>
                    <a:pt x="9895" y="796"/>
                  </a:cubicBezTo>
                  <a:lnTo>
                    <a:pt x="9895" y="796"/>
                  </a:lnTo>
                  <a:cubicBezTo>
                    <a:pt x="9865" y="802"/>
                    <a:pt x="9842" y="814"/>
                    <a:pt x="9810" y="814"/>
                  </a:cubicBezTo>
                  <a:cubicBezTo>
                    <a:pt x="9806" y="814"/>
                    <a:pt x="9803" y="814"/>
                    <a:pt x="9799" y="814"/>
                  </a:cubicBezTo>
                  <a:cubicBezTo>
                    <a:pt x="9760" y="827"/>
                    <a:pt x="9701" y="817"/>
                    <a:pt x="9684" y="848"/>
                  </a:cubicBezTo>
                  <a:cubicBezTo>
                    <a:pt x="9684" y="852"/>
                    <a:pt x="9684" y="859"/>
                    <a:pt x="9687" y="862"/>
                  </a:cubicBezTo>
                  <a:cubicBezTo>
                    <a:pt x="9684" y="866"/>
                    <a:pt x="9684" y="869"/>
                    <a:pt x="9684" y="873"/>
                  </a:cubicBezTo>
                  <a:cubicBezTo>
                    <a:pt x="9642" y="873"/>
                    <a:pt x="9615" y="886"/>
                    <a:pt x="9583" y="894"/>
                  </a:cubicBezTo>
                  <a:cubicBezTo>
                    <a:pt x="9575" y="897"/>
                    <a:pt x="9565" y="899"/>
                    <a:pt x="9555" y="899"/>
                  </a:cubicBezTo>
                  <a:cubicBezTo>
                    <a:pt x="9546" y="899"/>
                    <a:pt x="9535" y="897"/>
                    <a:pt x="9525" y="894"/>
                  </a:cubicBezTo>
                  <a:cubicBezTo>
                    <a:pt x="9513" y="888"/>
                    <a:pt x="9500" y="885"/>
                    <a:pt x="9487" y="885"/>
                  </a:cubicBezTo>
                  <a:cubicBezTo>
                    <a:pt x="9477" y="885"/>
                    <a:pt x="9467" y="887"/>
                    <a:pt x="9458" y="890"/>
                  </a:cubicBezTo>
                  <a:cubicBezTo>
                    <a:pt x="9446" y="895"/>
                    <a:pt x="9436" y="896"/>
                    <a:pt x="9429" y="896"/>
                  </a:cubicBezTo>
                  <a:cubicBezTo>
                    <a:pt x="9409" y="896"/>
                    <a:pt x="9402" y="883"/>
                    <a:pt x="9389" y="873"/>
                  </a:cubicBezTo>
                  <a:cubicBezTo>
                    <a:pt x="9376" y="864"/>
                    <a:pt x="9365" y="861"/>
                    <a:pt x="9354" y="861"/>
                  </a:cubicBezTo>
                  <a:cubicBezTo>
                    <a:pt x="9328" y="861"/>
                    <a:pt x="9305" y="877"/>
                    <a:pt x="9278" y="880"/>
                  </a:cubicBezTo>
                  <a:cubicBezTo>
                    <a:pt x="9298" y="857"/>
                    <a:pt x="9293" y="851"/>
                    <a:pt x="9280" y="851"/>
                  </a:cubicBezTo>
                  <a:cubicBezTo>
                    <a:pt x="9267" y="851"/>
                    <a:pt x="9244" y="857"/>
                    <a:pt x="9230" y="857"/>
                  </a:cubicBezTo>
                  <a:cubicBezTo>
                    <a:pt x="9225" y="857"/>
                    <a:pt x="9222" y="857"/>
                    <a:pt x="9219" y="856"/>
                  </a:cubicBezTo>
                  <a:lnTo>
                    <a:pt x="9219" y="856"/>
                  </a:lnTo>
                  <a:cubicBezTo>
                    <a:pt x="9292" y="911"/>
                    <a:pt x="9157" y="897"/>
                    <a:pt x="9139" y="921"/>
                  </a:cubicBezTo>
                  <a:cubicBezTo>
                    <a:pt x="9137" y="926"/>
                    <a:pt x="9134" y="928"/>
                    <a:pt x="9131" y="928"/>
                  </a:cubicBezTo>
                  <a:cubicBezTo>
                    <a:pt x="9123" y="928"/>
                    <a:pt x="9114" y="915"/>
                    <a:pt x="9101" y="915"/>
                  </a:cubicBezTo>
                  <a:cubicBezTo>
                    <a:pt x="9092" y="912"/>
                    <a:pt x="9083" y="911"/>
                    <a:pt x="9073" y="911"/>
                  </a:cubicBezTo>
                  <a:cubicBezTo>
                    <a:pt x="9055" y="911"/>
                    <a:pt x="9037" y="915"/>
                    <a:pt x="9018" y="915"/>
                  </a:cubicBezTo>
                  <a:cubicBezTo>
                    <a:pt x="8989" y="896"/>
                    <a:pt x="9013" y="894"/>
                    <a:pt x="9032" y="894"/>
                  </a:cubicBezTo>
                  <a:cubicBezTo>
                    <a:pt x="9038" y="894"/>
                    <a:pt x="9043" y="894"/>
                    <a:pt x="9046" y="894"/>
                  </a:cubicBezTo>
                  <a:cubicBezTo>
                    <a:pt x="9077" y="890"/>
                    <a:pt x="9108" y="886"/>
                    <a:pt x="9098" y="866"/>
                  </a:cubicBezTo>
                  <a:cubicBezTo>
                    <a:pt x="9098" y="852"/>
                    <a:pt x="9059" y="838"/>
                    <a:pt x="9083" y="821"/>
                  </a:cubicBezTo>
                  <a:lnTo>
                    <a:pt x="9083" y="821"/>
                  </a:lnTo>
                  <a:cubicBezTo>
                    <a:pt x="9097" y="823"/>
                    <a:pt x="9102" y="835"/>
                    <a:pt x="9116" y="835"/>
                  </a:cubicBezTo>
                  <a:cubicBezTo>
                    <a:pt x="9119" y="835"/>
                    <a:pt x="9124" y="834"/>
                    <a:pt x="9129" y="831"/>
                  </a:cubicBezTo>
                  <a:cubicBezTo>
                    <a:pt x="9146" y="827"/>
                    <a:pt x="9139" y="821"/>
                    <a:pt x="9139" y="811"/>
                  </a:cubicBezTo>
                  <a:cubicBezTo>
                    <a:pt x="9143" y="782"/>
                    <a:pt x="9083" y="765"/>
                    <a:pt x="9098" y="737"/>
                  </a:cubicBezTo>
                  <a:lnTo>
                    <a:pt x="9098" y="737"/>
                  </a:lnTo>
                  <a:cubicBezTo>
                    <a:pt x="9122" y="748"/>
                    <a:pt x="9146" y="748"/>
                    <a:pt x="9184" y="748"/>
                  </a:cubicBezTo>
                  <a:cubicBezTo>
                    <a:pt x="9250" y="741"/>
                    <a:pt x="9257" y="710"/>
                    <a:pt x="9292" y="692"/>
                  </a:cubicBezTo>
                  <a:cubicBezTo>
                    <a:pt x="9302" y="696"/>
                    <a:pt x="9317" y="699"/>
                    <a:pt x="9327" y="702"/>
                  </a:cubicBezTo>
                  <a:cubicBezTo>
                    <a:pt x="9337" y="706"/>
                    <a:pt x="9347" y="707"/>
                    <a:pt x="9356" y="707"/>
                  </a:cubicBezTo>
                  <a:cubicBezTo>
                    <a:pt x="9379" y="707"/>
                    <a:pt x="9398" y="699"/>
                    <a:pt x="9413" y="692"/>
                  </a:cubicBezTo>
                  <a:cubicBezTo>
                    <a:pt x="9431" y="682"/>
                    <a:pt x="9424" y="665"/>
                    <a:pt x="9389" y="661"/>
                  </a:cubicBezTo>
                  <a:cubicBezTo>
                    <a:pt x="9375" y="657"/>
                    <a:pt x="9362" y="651"/>
                    <a:pt x="9362" y="644"/>
                  </a:cubicBezTo>
                  <a:cubicBezTo>
                    <a:pt x="9384" y="640"/>
                    <a:pt x="9364" y="619"/>
                    <a:pt x="9396" y="619"/>
                  </a:cubicBezTo>
                  <a:cubicBezTo>
                    <a:pt x="9398" y="619"/>
                    <a:pt x="9400" y="619"/>
                    <a:pt x="9403" y="619"/>
                  </a:cubicBezTo>
                  <a:cubicBezTo>
                    <a:pt x="9424" y="625"/>
                    <a:pt x="9442" y="627"/>
                    <a:pt x="9457" y="627"/>
                  </a:cubicBezTo>
                  <a:cubicBezTo>
                    <a:pt x="9497" y="627"/>
                    <a:pt x="9520" y="610"/>
                    <a:pt x="9535" y="585"/>
                  </a:cubicBezTo>
                  <a:cubicBezTo>
                    <a:pt x="9512" y="585"/>
                    <a:pt x="9490" y="582"/>
                    <a:pt x="9468" y="582"/>
                  </a:cubicBezTo>
                  <a:cubicBezTo>
                    <a:pt x="9452" y="582"/>
                    <a:pt x="9436" y="584"/>
                    <a:pt x="9421" y="588"/>
                  </a:cubicBezTo>
                  <a:cubicBezTo>
                    <a:pt x="9377" y="594"/>
                    <a:pt x="9345" y="620"/>
                    <a:pt x="9294" y="620"/>
                  </a:cubicBezTo>
                  <a:cubicBezTo>
                    <a:pt x="9288" y="620"/>
                    <a:pt x="9281" y="620"/>
                    <a:pt x="9275" y="619"/>
                  </a:cubicBezTo>
                  <a:cubicBezTo>
                    <a:pt x="9264" y="612"/>
                    <a:pt x="9264" y="606"/>
                    <a:pt x="9264" y="602"/>
                  </a:cubicBezTo>
                  <a:cubicBezTo>
                    <a:pt x="9275" y="598"/>
                    <a:pt x="9288" y="592"/>
                    <a:pt x="9285" y="585"/>
                  </a:cubicBezTo>
                  <a:cubicBezTo>
                    <a:pt x="9285" y="582"/>
                    <a:pt x="9275" y="577"/>
                    <a:pt x="9263" y="577"/>
                  </a:cubicBezTo>
                  <a:cubicBezTo>
                    <a:pt x="9260" y="577"/>
                    <a:pt x="9257" y="577"/>
                    <a:pt x="9254" y="578"/>
                  </a:cubicBezTo>
                  <a:cubicBezTo>
                    <a:pt x="9237" y="582"/>
                    <a:pt x="9216" y="588"/>
                    <a:pt x="9198" y="588"/>
                  </a:cubicBezTo>
                  <a:cubicBezTo>
                    <a:pt x="9181" y="587"/>
                    <a:pt x="9167" y="586"/>
                    <a:pt x="9157" y="586"/>
                  </a:cubicBezTo>
                  <a:cubicBezTo>
                    <a:pt x="9105" y="586"/>
                    <a:pt x="9140" y="606"/>
                    <a:pt x="9160" y="627"/>
                  </a:cubicBezTo>
                  <a:cubicBezTo>
                    <a:pt x="9163" y="640"/>
                    <a:pt x="9233" y="627"/>
                    <a:pt x="9208" y="654"/>
                  </a:cubicBezTo>
                  <a:cubicBezTo>
                    <a:pt x="9192" y="654"/>
                    <a:pt x="9182" y="641"/>
                    <a:pt x="9165" y="641"/>
                  </a:cubicBezTo>
                  <a:cubicBezTo>
                    <a:pt x="9161" y="641"/>
                    <a:pt x="9156" y="642"/>
                    <a:pt x="9150" y="644"/>
                  </a:cubicBezTo>
                  <a:cubicBezTo>
                    <a:pt x="9139" y="644"/>
                    <a:pt x="9133" y="647"/>
                    <a:pt x="9125" y="647"/>
                  </a:cubicBezTo>
                  <a:cubicBezTo>
                    <a:pt x="9106" y="643"/>
                    <a:pt x="9088" y="641"/>
                    <a:pt x="9072" y="641"/>
                  </a:cubicBezTo>
                  <a:cubicBezTo>
                    <a:pt x="9021" y="641"/>
                    <a:pt x="8985" y="660"/>
                    <a:pt x="8959" y="689"/>
                  </a:cubicBezTo>
                  <a:cubicBezTo>
                    <a:pt x="8954" y="694"/>
                    <a:pt x="8948" y="696"/>
                    <a:pt x="8941" y="696"/>
                  </a:cubicBezTo>
                  <a:cubicBezTo>
                    <a:pt x="8935" y="696"/>
                    <a:pt x="8928" y="694"/>
                    <a:pt x="8921" y="692"/>
                  </a:cubicBezTo>
                  <a:lnTo>
                    <a:pt x="8907" y="692"/>
                  </a:lnTo>
                  <a:cubicBezTo>
                    <a:pt x="8900" y="689"/>
                    <a:pt x="8893" y="682"/>
                    <a:pt x="8886" y="678"/>
                  </a:cubicBezTo>
                  <a:cubicBezTo>
                    <a:pt x="8883" y="668"/>
                    <a:pt x="8883" y="657"/>
                    <a:pt x="8879" y="647"/>
                  </a:cubicBezTo>
                  <a:cubicBezTo>
                    <a:pt x="8879" y="647"/>
                    <a:pt x="8878" y="647"/>
                    <a:pt x="8877" y="647"/>
                  </a:cubicBezTo>
                  <a:cubicBezTo>
                    <a:pt x="8860" y="647"/>
                    <a:pt x="8846" y="666"/>
                    <a:pt x="8832" y="666"/>
                  </a:cubicBezTo>
                  <a:cubicBezTo>
                    <a:pt x="8825" y="666"/>
                    <a:pt x="8819" y="662"/>
                    <a:pt x="8813" y="651"/>
                  </a:cubicBezTo>
                  <a:cubicBezTo>
                    <a:pt x="8806" y="633"/>
                    <a:pt x="8830" y="619"/>
                    <a:pt x="8771" y="616"/>
                  </a:cubicBezTo>
                  <a:cubicBezTo>
                    <a:pt x="8759" y="615"/>
                    <a:pt x="8748" y="614"/>
                    <a:pt x="8737" y="614"/>
                  </a:cubicBezTo>
                  <a:cubicBezTo>
                    <a:pt x="8709" y="614"/>
                    <a:pt x="8686" y="619"/>
                    <a:pt x="8671" y="637"/>
                  </a:cubicBezTo>
                  <a:cubicBezTo>
                    <a:pt x="8755" y="644"/>
                    <a:pt x="8782" y="682"/>
                    <a:pt x="8820" y="710"/>
                  </a:cubicBezTo>
                  <a:cubicBezTo>
                    <a:pt x="8785" y="748"/>
                    <a:pt x="8709" y="765"/>
                    <a:pt x="8671" y="800"/>
                  </a:cubicBezTo>
                  <a:cubicBezTo>
                    <a:pt x="8664" y="806"/>
                    <a:pt x="8643" y="811"/>
                    <a:pt x="8654" y="821"/>
                  </a:cubicBezTo>
                  <a:cubicBezTo>
                    <a:pt x="8658" y="824"/>
                    <a:pt x="8664" y="825"/>
                    <a:pt x="8669" y="825"/>
                  </a:cubicBezTo>
                  <a:cubicBezTo>
                    <a:pt x="8681" y="825"/>
                    <a:pt x="8694" y="821"/>
                    <a:pt x="8705" y="821"/>
                  </a:cubicBezTo>
                  <a:cubicBezTo>
                    <a:pt x="8709" y="824"/>
                    <a:pt x="8709" y="827"/>
                    <a:pt x="8713" y="831"/>
                  </a:cubicBezTo>
                  <a:cubicBezTo>
                    <a:pt x="8713" y="835"/>
                    <a:pt x="8709" y="835"/>
                    <a:pt x="8709" y="838"/>
                  </a:cubicBezTo>
                  <a:cubicBezTo>
                    <a:pt x="8705" y="838"/>
                    <a:pt x="8700" y="838"/>
                    <a:pt x="8696" y="838"/>
                  </a:cubicBezTo>
                  <a:cubicBezTo>
                    <a:pt x="8613" y="838"/>
                    <a:pt x="8553" y="869"/>
                    <a:pt x="8480" y="880"/>
                  </a:cubicBezTo>
                  <a:cubicBezTo>
                    <a:pt x="8472" y="881"/>
                    <a:pt x="8464" y="882"/>
                    <a:pt x="8456" y="882"/>
                  </a:cubicBezTo>
                  <a:cubicBezTo>
                    <a:pt x="8415" y="882"/>
                    <a:pt x="8381" y="865"/>
                    <a:pt x="8340" y="865"/>
                  </a:cubicBezTo>
                  <a:cubicBezTo>
                    <a:pt x="8335" y="865"/>
                    <a:pt x="8330" y="865"/>
                    <a:pt x="8324" y="866"/>
                  </a:cubicBezTo>
                  <a:cubicBezTo>
                    <a:pt x="8322" y="865"/>
                    <a:pt x="8321" y="865"/>
                    <a:pt x="8320" y="865"/>
                  </a:cubicBezTo>
                  <a:cubicBezTo>
                    <a:pt x="8303" y="865"/>
                    <a:pt x="8310" y="883"/>
                    <a:pt x="8288" y="883"/>
                  </a:cubicBezTo>
                  <a:cubicBezTo>
                    <a:pt x="8286" y="883"/>
                    <a:pt x="8284" y="883"/>
                    <a:pt x="8282" y="883"/>
                  </a:cubicBezTo>
                  <a:cubicBezTo>
                    <a:pt x="8274" y="882"/>
                    <a:pt x="8267" y="882"/>
                    <a:pt x="8261" y="882"/>
                  </a:cubicBezTo>
                  <a:cubicBezTo>
                    <a:pt x="8223" y="882"/>
                    <a:pt x="8242" y="900"/>
                    <a:pt x="8251" y="915"/>
                  </a:cubicBezTo>
                  <a:cubicBezTo>
                    <a:pt x="8243" y="919"/>
                    <a:pt x="8236" y="921"/>
                    <a:pt x="8227" y="921"/>
                  </a:cubicBezTo>
                  <a:cubicBezTo>
                    <a:pt x="8209" y="921"/>
                    <a:pt x="8190" y="913"/>
                    <a:pt x="8171" y="913"/>
                  </a:cubicBezTo>
                  <a:cubicBezTo>
                    <a:pt x="8166" y="913"/>
                    <a:pt x="8162" y="914"/>
                    <a:pt x="8158" y="915"/>
                  </a:cubicBezTo>
                  <a:cubicBezTo>
                    <a:pt x="8105" y="911"/>
                    <a:pt x="8119" y="890"/>
                    <a:pt x="8105" y="873"/>
                  </a:cubicBezTo>
                  <a:cubicBezTo>
                    <a:pt x="8091" y="854"/>
                    <a:pt x="8069" y="848"/>
                    <a:pt x="8042" y="848"/>
                  </a:cubicBezTo>
                  <a:cubicBezTo>
                    <a:pt x="8028" y="848"/>
                    <a:pt x="8013" y="850"/>
                    <a:pt x="7998" y="852"/>
                  </a:cubicBezTo>
                  <a:cubicBezTo>
                    <a:pt x="7974" y="838"/>
                    <a:pt x="7984" y="821"/>
                    <a:pt x="7977" y="803"/>
                  </a:cubicBezTo>
                  <a:cubicBezTo>
                    <a:pt x="7984" y="796"/>
                    <a:pt x="8005" y="786"/>
                    <a:pt x="7980" y="779"/>
                  </a:cubicBezTo>
                  <a:cubicBezTo>
                    <a:pt x="7963" y="762"/>
                    <a:pt x="7948" y="742"/>
                    <a:pt x="7917" y="742"/>
                  </a:cubicBezTo>
                  <a:cubicBezTo>
                    <a:pt x="7903" y="742"/>
                    <a:pt x="7887" y="745"/>
                    <a:pt x="7866" y="755"/>
                  </a:cubicBezTo>
                  <a:cubicBezTo>
                    <a:pt x="7824" y="744"/>
                    <a:pt x="7842" y="737"/>
                    <a:pt x="7866" y="727"/>
                  </a:cubicBezTo>
                  <a:cubicBezTo>
                    <a:pt x="7918" y="707"/>
                    <a:pt x="7887" y="696"/>
                    <a:pt x="7845" y="686"/>
                  </a:cubicBezTo>
                  <a:cubicBezTo>
                    <a:pt x="7833" y="685"/>
                    <a:pt x="7820" y="684"/>
                    <a:pt x="7808" y="684"/>
                  </a:cubicBezTo>
                  <a:cubicBezTo>
                    <a:pt x="7744" y="684"/>
                    <a:pt x="7696" y="701"/>
                    <a:pt x="7675" y="731"/>
                  </a:cubicBezTo>
                  <a:cubicBezTo>
                    <a:pt x="7666" y="743"/>
                    <a:pt x="7662" y="759"/>
                    <a:pt x="7634" y="759"/>
                  </a:cubicBezTo>
                  <a:cubicBezTo>
                    <a:pt x="7632" y="759"/>
                    <a:pt x="7629" y="758"/>
                    <a:pt x="7626" y="758"/>
                  </a:cubicBezTo>
                  <a:cubicBezTo>
                    <a:pt x="7605" y="756"/>
                    <a:pt x="7585" y="756"/>
                    <a:pt x="7565" y="756"/>
                  </a:cubicBezTo>
                  <a:cubicBezTo>
                    <a:pt x="7512" y="756"/>
                    <a:pt x="7461" y="761"/>
                    <a:pt x="7411" y="769"/>
                  </a:cubicBezTo>
                  <a:cubicBezTo>
                    <a:pt x="7418" y="748"/>
                    <a:pt x="7401" y="746"/>
                    <a:pt x="7382" y="746"/>
                  </a:cubicBezTo>
                  <a:cubicBezTo>
                    <a:pt x="7376" y="746"/>
                    <a:pt x="7370" y="746"/>
                    <a:pt x="7365" y="746"/>
                  </a:cubicBezTo>
                  <a:cubicBezTo>
                    <a:pt x="7358" y="746"/>
                    <a:pt x="7351" y="746"/>
                    <a:pt x="7346" y="744"/>
                  </a:cubicBezTo>
                  <a:cubicBezTo>
                    <a:pt x="7338" y="710"/>
                    <a:pt x="7325" y="696"/>
                    <a:pt x="7291" y="696"/>
                  </a:cubicBezTo>
                  <a:cubicBezTo>
                    <a:pt x="7277" y="696"/>
                    <a:pt x="7260" y="699"/>
                    <a:pt x="7238" y="702"/>
                  </a:cubicBezTo>
                  <a:cubicBezTo>
                    <a:pt x="7210" y="686"/>
                    <a:pt x="7173" y="686"/>
                    <a:pt x="7134" y="678"/>
                  </a:cubicBezTo>
                  <a:cubicBezTo>
                    <a:pt x="7108" y="675"/>
                    <a:pt x="7082" y="670"/>
                    <a:pt x="7056" y="670"/>
                  </a:cubicBezTo>
                  <a:cubicBezTo>
                    <a:pt x="7034" y="670"/>
                    <a:pt x="7012" y="674"/>
                    <a:pt x="6992" y="686"/>
                  </a:cubicBezTo>
                  <a:cubicBezTo>
                    <a:pt x="6981" y="689"/>
                    <a:pt x="6971" y="692"/>
                    <a:pt x="6960" y="696"/>
                  </a:cubicBezTo>
                  <a:cubicBezTo>
                    <a:pt x="6958" y="696"/>
                    <a:pt x="6956" y="696"/>
                    <a:pt x="6955" y="696"/>
                  </a:cubicBezTo>
                  <a:cubicBezTo>
                    <a:pt x="6918" y="696"/>
                    <a:pt x="6889" y="719"/>
                    <a:pt x="6851" y="719"/>
                  </a:cubicBezTo>
                  <a:cubicBezTo>
                    <a:pt x="6839" y="719"/>
                    <a:pt x="6826" y="716"/>
                    <a:pt x="6811" y="710"/>
                  </a:cubicBezTo>
                  <a:cubicBezTo>
                    <a:pt x="6782" y="702"/>
                    <a:pt x="6753" y="699"/>
                    <a:pt x="6725" y="699"/>
                  </a:cubicBezTo>
                  <a:cubicBezTo>
                    <a:pt x="6681" y="699"/>
                    <a:pt x="6637" y="705"/>
                    <a:pt x="6593" y="710"/>
                  </a:cubicBezTo>
                  <a:cubicBezTo>
                    <a:pt x="6579" y="710"/>
                    <a:pt x="6579" y="717"/>
                    <a:pt x="6582" y="723"/>
                  </a:cubicBezTo>
                  <a:cubicBezTo>
                    <a:pt x="6585" y="727"/>
                    <a:pt x="6596" y="734"/>
                    <a:pt x="6603" y="734"/>
                  </a:cubicBezTo>
                  <a:cubicBezTo>
                    <a:pt x="6616" y="724"/>
                    <a:pt x="6628" y="721"/>
                    <a:pt x="6640" y="721"/>
                  </a:cubicBezTo>
                  <a:cubicBezTo>
                    <a:pt x="6664" y="721"/>
                    <a:pt x="6685" y="734"/>
                    <a:pt x="6709" y="734"/>
                  </a:cubicBezTo>
                  <a:cubicBezTo>
                    <a:pt x="6711" y="734"/>
                    <a:pt x="6713" y="734"/>
                    <a:pt x="6715" y="734"/>
                  </a:cubicBezTo>
                  <a:cubicBezTo>
                    <a:pt x="6731" y="748"/>
                    <a:pt x="6787" y="762"/>
                    <a:pt x="6756" y="776"/>
                  </a:cubicBezTo>
                  <a:cubicBezTo>
                    <a:pt x="6676" y="817"/>
                    <a:pt x="6763" y="811"/>
                    <a:pt x="6794" y="821"/>
                  </a:cubicBezTo>
                  <a:cubicBezTo>
                    <a:pt x="6798" y="827"/>
                    <a:pt x="6804" y="835"/>
                    <a:pt x="6801" y="838"/>
                  </a:cubicBezTo>
                  <a:cubicBezTo>
                    <a:pt x="6790" y="848"/>
                    <a:pt x="6777" y="859"/>
                    <a:pt x="6811" y="862"/>
                  </a:cubicBezTo>
                  <a:cubicBezTo>
                    <a:pt x="6816" y="863"/>
                    <a:pt x="6820" y="863"/>
                    <a:pt x="6824" y="863"/>
                  </a:cubicBezTo>
                  <a:cubicBezTo>
                    <a:pt x="6845" y="863"/>
                    <a:pt x="6856" y="856"/>
                    <a:pt x="6856" y="841"/>
                  </a:cubicBezTo>
                  <a:cubicBezTo>
                    <a:pt x="6856" y="835"/>
                    <a:pt x="6860" y="827"/>
                    <a:pt x="6860" y="821"/>
                  </a:cubicBezTo>
                  <a:cubicBezTo>
                    <a:pt x="6891" y="821"/>
                    <a:pt x="6919" y="821"/>
                    <a:pt x="6947" y="824"/>
                  </a:cubicBezTo>
                  <a:cubicBezTo>
                    <a:pt x="7009" y="831"/>
                    <a:pt x="7016" y="848"/>
                    <a:pt x="6971" y="869"/>
                  </a:cubicBezTo>
                  <a:cubicBezTo>
                    <a:pt x="6912" y="897"/>
                    <a:pt x="6936" y="928"/>
                    <a:pt x="6957" y="956"/>
                  </a:cubicBezTo>
                  <a:cubicBezTo>
                    <a:pt x="6974" y="970"/>
                    <a:pt x="7016" y="970"/>
                    <a:pt x="7006" y="990"/>
                  </a:cubicBezTo>
                  <a:cubicBezTo>
                    <a:pt x="6998" y="998"/>
                    <a:pt x="7006" y="1011"/>
                    <a:pt x="6978" y="1011"/>
                  </a:cubicBezTo>
                  <a:cubicBezTo>
                    <a:pt x="6973" y="1011"/>
                    <a:pt x="6968" y="1011"/>
                    <a:pt x="6963" y="1011"/>
                  </a:cubicBezTo>
                  <a:cubicBezTo>
                    <a:pt x="6913" y="1011"/>
                    <a:pt x="6904" y="1027"/>
                    <a:pt x="6933" y="1050"/>
                  </a:cubicBezTo>
                  <a:cubicBezTo>
                    <a:pt x="6953" y="1067"/>
                    <a:pt x="6935" y="1075"/>
                    <a:pt x="6914" y="1075"/>
                  </a:cubicBezTo>
                  <a:cubicBezTo>
                    <a:pt x="6910" y="1075"/>
                    <a:pt x="6906" y="1074"/>
                    <a:pt x="6902" y="1074"/>
                  </a:cubicBezTo>
                  <a:cubicBezTo>
                    <a:pt x="6886" y="1069"/>
                    <a:pt x="6871" y="1068"/>
                    <a:pt x="6857" y="1068"/>
                  </a:cubicBezTo>
                  <a:cubicBezTo>
                    <a:pt x="6826" y="1068"/>
                    <a:pt x="6797" y="1075"/>
                    <a:pt x="6766" y="1077"/>
                  </a:cubicBezTo>
                  <a:cubicBezTo>
                    <a:pt x="6763" y="1077"/>
                    <a:pt x="6763" y="1074"/>
                    <a:pt x="6763" y="1074"/>
                  </a:cubicBezTo>
                  <a:cubicBezTo>
                    <a:pt x="6742" y="1050"/>
                    <a:pt x="6731" y="1029"/>
                    <a:pt x="6773" y="1005"/>
                  </a:cubicBezTo>
                  <a:cubicBezTo>
                    <a:pt x="6784" y="1001"/>
                    <a:pt x="6787" y="990"/>
                    <a:pt x="6780" y="984"/>
                  </a:cubicBezTo>
                  <a:cubicBezTo>
                    <a:pt x="6766" y="973"/>
                    <a:pt x="6749" y="973"/>
                    <a:pt x="6728" y="973"/>
                  </a:cubicBezTo>
                  <a:cubicBezTo>
                    <a:pt x="6715" y="973"/>
                    <a:pt x="6706" y="981"/>
                    <a:pt x="6694" y="981"/>
                  </a:cubicBezTo>
                  <a:cubicBezTo>
                    <a:pt x="6690" y="981"/>
                    <a:pt x="6685" y="980"/>
                    <a:pt x="6680" y="977"/>
                  </a:cubicBezTo>
                  <a:cubicBezTo>
                    <a:pt x="6686" y="963"/>
                    <a:pt x="6742" y="966"/>
                    <a:pt x="6731" y="949"/>
                  </a:cubicBezTo>
                  <a:cubicBezTo>
                    <a:pt x="6725" y="936"/>
                    <a:pt x="6704" y="921"/>
                    <a:pt x="6676" y="921"/>
                  </a:cubicBezTo>
                  <a:cubicBezTo>
                    <a:pt x="6672" y="922"/>
                    <a:pt x="6668" y="922"/>
                    <a:pt x="6665" y="922"/>
                  </a:cubicBezTo>
                  <a:cubicBezTo>
                    <a:pt x="6612" y="922"/>
                    <a:pt x="6620" y="899"/>
                    <a:pt x="6617" y="880"/>
                  </a:cubicBezTo>
                  <a:lnTo>
                    <a:pt x="6617" y="856"/>
                  </a:lnTo>
                  <a:cubicBezTo>
                    <a:pt x="6631" y="831"/>
                    <a:pt x="6585" y="814"/>
                    <a:pt x="6596" y="790"/>
                  </a:cubicBezTo>
                  <a:cubicBezTo>
                    <a:pt x="6600" y="783"/>
                    <a:pt x="6591" y="780"/>
                    <a:pt x="6582" y="780"/>
                  </a:cubicBezTo>
                  <a:cubicBezTo>
                    <a:pt x="6572" y="780"/>
                    <a:pt x="6561" y="782"/>
                    <a:pt x="6558" y="786"/>
                  </a:cubicBezTo>
                  <a:cubicBezTo>
                    <a:pt x="6543" y="797"/>
                    <a:pt x="6530" y="805"/>
                    <a:pt x="6516" y="805"/>
                  </a:cubicBezTo>
                  <a:cubicBezTo>
                    <a:pt x="6504" y="805"/>
                    <a:pt x="6491" y="800"/>
                    <a:pt x="6475" y="790"/>
                  </a:cubicBezTo>
                  <a:cubicBezTo>
                    <a:pt x="6468" y="786"/>
                    <a:pt x="6453" y="784"/>
                    <a:pt x="6438" y="784"/>
                  </a:cubicBezTo>
                  <a:cubicBezTo>
                    <a:pt x="6420" y="784"/>
                    <a:pt x="6401" y="787"/>
                    <a:pt x="6391" y="796"/>
                  </a:cubicBezTo>
                  <a:cubicBezTo>
                    <a:pt x="6377" y="817"/>
                    <a:pt x="6416" y="817"/>
                    <a:pt x="6440" y="824"/>
                  </a:cubicBezTo>
                  <a:cubicBezTo>
                    <a:pt x="6444" y="824"/>
                    <a:pt x="6451" y="827"/>
                    <a:pt x="6454" y="827"/>
                  </a:cubicBezTo>
                  <a:cubicBezTo>
                    <a:pt x="6423" y="838"/>
                    <a:pt x="6451" y="845"/>
                    <a:pt x="6457" y="852"/>
                  </a:cubicBezTo>
                  <a:cubicBezTo>
                    <a:pt x="6419" y="873"/>
                    <a:pt x="6361" y="876"/>
                    <a:pt x="6357" y="904"/>
                  </a:cubicBezTo>
                  <a:cubicBezTo>
                    <a:pt x="6294" y="901"/>
                    <a:pt x="6326" y="869"/>
                    <a:pt x="6305" y="852"/>
                  </a:cubicBezTo>
                  <a:lnTo>
                    <a:pt x="6305" y="852"/>
                  </a:lnTo>
                  <a:cubicBezTo>
                    <a:pt x="6282" y="859"/>
                    <a:pt x="6299" y="880"/>
                    <a:pt x="6264" y="880"/>
                  </a:cubicBezTo>
                  <a:cubicBezTo>
                    <a:pt x="6262" y="880"/>
                    <a:pt x="6259" y="880"/>
                    <a:pt x="6257" y="880"/>
                  </a:cubicBezTo>
                  <a:cubicBezTo>
                    <a:pt x="6284" y="848"/>
                    <a:pt x="6246" y="845"/>
                    <a:pt x="6201" y="845"/>
                  </a:cubicBezTo>
                  <a:cubicBezTo>
                    <a:pt x="6142" y="845"/>
                    <a:pt x="6090" y="856"/>
                    <a:pt x="6058" y="880"/>
                  </a:cubicBezTo>
                  <a:cubicBezTo>
                    <a:pt x="6045" y="892"/>
                    <a:pt x="6029" y="898"/>
                    <a:pt x="6013" y="898"/>
                  </a:cubicBezTo>
                  <a:cubicBezTo>
                    <a:pt x="6001" y="898"/>
                    <a:pt x="5989" y="894"/>
                    <a:pt x="5978" y="886"/>
                  </a:cubicBezTo>
                  <a:cubicBezTo>
                    <a:pt x="5960" y="875"/>
                    <a:pt x="5940" y="869"/>
                    <a:pt x="5916" y="869"/>
                  </a:cubicBezTo>
                  <a:cubicBezTo>
                    <a:pt x="5904" y="869"/>
                    <a:pt x="5891" y="871"/>
                    <a:pt x="5878" y="873"/>
                  </a:cubicBezTo>
                  <a:cubicBezTo>
                    <a:pt x="5873" y="874"/>
                    <a:pt x="5868" y="874"/>
                    <a:pt x="5864" y="874"/>
                  </a:cubicBezTo>
                  <a:cubicBezTo>
                    <a:pt x="5823" y="874"/>
                    <a:pt x="5824" y="847"/>
                    <a:pt x="5802" y="841"/>
                  </a:cubicBezTo>
                  <a:cubicBezTo>
                    <a:pt x="5784" y="835"/>
                    <a:pt x="5805" y="817"/>
                    <a:pt x="5829" y="814"/>
                  </a:cubicBezTo>
                  <a:cubicBezTo>
                    <a:pt x="5854" y="806"/>
                    <a:pt x="5882" y="800"/>
                    <a:pt x="5857" y="786"/>
                  </a:cubicBezTo>
                  <a:cubicBezTo>
                    <a:pt x="5847" y="781"/>
                    <a:pt x="5835" y="778"/>
                    <a:pt x="5824" y="778"/>
                  </a:cubicBezTo>
                  <a:cubicBezTo>
                    <a:pt x="5813" y="778"/>
                    <a:pt x="5802" y="781"/>
                    <a:pt x="5791" y="786"/>
                  </a:cubicBezTo>
                  <a:cubicBezTo>
                    <a:pt x="5757" y="803"/>
                    <a:pt x="5698" y="814"/>
                    <a:pt x="5715" y="848"/>
                  </a:cubicBezTo>
                  <a:cubicBezTo>
                    <a:pt x="5719" y="852"/>
                    <a:pt x="5719" y="862"/>
                    <a:pt x="5705" y="862"/>
                  </a:cubicBezTo>
                  <a:cubicBezTo>
                    <a:pt x="5695" y="862"/>
                    <a:pt x="5677" y="859"/>
                    <a:pt x="5680" y="856"/>
                  </a:cubicBezTo>
                  <a:cubicBezTo>
                    <a:pt x="5687" y="838"/>
                    <a:pt x="5645" y="821"/>
                    <a:pt x="5684" y="803"/>
                  </a:cubicBezTo>
                  <a:cubicBezTo>
                    <a:pt x="5695" y="800"/>
                    <a:pt x="5701" y="796"/>
                    <a:pt x="5690" y="793"/>
                  </a:cubicBezTo>
                  <a:cubicBezTo>
                    <a:pt x="5673" y="788"/>
                    <a:pt x="5654" y="786"/>
                    <a:pt x="5635" y="786"/>
                  </a:cubicBezTo>
                  <a:cubicBezTo>
                    <a:pt x="5616" y="786"/>
                    <a:pt x="5597" y="788"/>
                    <a:pt x="5580" y="790"/>
                  </a:cubicBezTo>
                  <a:cubicBezTo>
                    <a:pt x="5549" y="793"/>
                    <a:pt x="5552" y="806"/>
                    <a:pt x="5559" y="821"/>
                  </a:cubicBezTo>
                  <a:cubicBezTo>
                    <a:pt x="5562" y="835"/>
                    <a:pt x="5576" y="859"/>
                    <a:pt x="5541" y="859"/>
                  </a:cubicBezTo>
                  <a:cubicBezTo>
                    <a:pt x="5490" y="859"/>
                    <a:pt x="5455" y="876"/>
                    <a:pt x="5406" y="876"/>
                  </a:cubicBezTo>
                  <a:cubicBezTo>
                    <a:pt x="5402" y="877"/>
                    <a:pt x="5397" y="877"/>
                    <a:pt x="5392" y="877"/>
                  </a:cubicBezTo>
                  <a:cubicBezTo>
                    <a:pt x="5349" y="877"/>
                    <a:pt x="5310" y="863"/>
                    <a:pt x="5323" y="838"/>
                  </a:cubicBezTo>
                  <a:cubicBezTo>
                    <a:pt x="5344" y="786"/>
                    <a:pt x="5282" y="776"/>
                    <a:pt x="5222" y="762"/>
                  </a:cubicBezTo>
                  <a:cubicBezTo>
                    <a:pt x="5205" y="762"/>
                    <a:pt x="5202" y="750"/>
                    <a:pt x="5184" y="750"/>
                  </a:cubicBezTo>
                  <a:cubicBezTo>
                    <a:pt x="5180" y="750"/>
                    <a:pt x="5176" y="750"/>
                    <a:pt x="5170" y="752"/>
                  </a:cubicBezTo>
                  <a:cubicBezTo>
                    <a:pt x="5195" y="772"/>
                    <a:pt x="5163" y="782"/>
                    <a:pt x="5143" y="796"/>
                  </a:cubicBezTo>
                  <a:cubicBezTo>
                    <a:pt x="5098" y="787"/>
                    <a:pt x="5053" y="777"/>
                    <a:pt x="5010" y="777"/>
                  </a:cubicBezTo>
                  <a:cubicBezTo>
                    <a:pt x="4975" y="777"/>
                    <a:pt x="4942" y="783"/>
                    <a:pt x="4910" y="800"/>
                  </a:cubicBezTo>
                  <a:cubicBezTo>
                    <a:pt x="4904" y="803"/>
                    <a:pt x="4895" y="804"/>
                    <a:pt x="4888" y="804"/>
                  </a:cubicBezTo>
                  <a:cubicBezTo>
                    <a:pt x="4878" y="804"/>
                    <a:pt x="4869" y="802"/>
                    <a:pt x="4865" y="796"/>
                  </a:cubicBezTo>
                  <a:cubicBezTo>
                    <a:pt x="4827" y="752"/>
                    <a:pt x="4726" y="752"/>
                    <a:pt x="4657" y="717"/>
                  </a:cubicBezTo>
                  <a:lnTo>
                    <a:pt x="4657" y="717"/>
                  </a:lnTo>
                  <a:cubicBezTo>
                    <a:pt x="4667" y="752"/>
                    <a:pt x="4737" y="765"/>
                    <a:pt x="4695" y="796"/>
                  </a:cubicBezTo>
                  <a:cubicBezTo>
                    <a:pt x="4683" y="794"/>
                    <a:pt x="4686" y="774"/>
                    <a:pt x="4672" y="774"/>
                  </a:cubicBezTo>
                  <a:cubicBezTo>
                    <a:pt x="4665" y="774"/>
                    <a:pt x="4656" y="778"/>
                    <a:pt x="4640" y="790"/>
                  </a:cubicBezTo>
                  <a:cubicBezTo>
                    <a:pt x="4601" y="817"/>
                    <a:pt x="4525" y="838"/>
                    <a:pt x="4459" y="845"/>
                  </a:cubicBezTo>
                  <a:cubicBezTo>
                    <a:pt x="4379" y="848"/>
                    <a:pt x="4386" y="862"/>
                    <a:pt x="4411" y="890"/>
                  </a:cubicBezTo>
                  <a:cubicBezTo>
                    <a:pt x="4405" y="889"/>
                    <a:pt x="4400" y="889"/>
                    <a:pt x="4396" y="889"/>
                  </a:cubicBezTo>
                  <a:cubicBezTo>
                    <a:pt x="4344" y="889"/>
                    <a:pt x="4335" y="906"/>
                    <a:pt x="4313" y="936"/>
                  </a:cubicBezTo>
                  <a:cubicBezTo>
                    <a:pt x="4286" y="970"/>
                    <a:pt x="4345" y="977"/>
                    <a:pt x="4362" y="994"/>
                  </a:cubicBezTo>
                  <a:cubicBezTo>
                    <a:pt x="4372" y="1008"/>
                    <a:pt x="4398" y="1016"/>
                    <a:pt x="4427" y="1016"/>
                  </a:cubicBezTo>
                  <a:cubicBezTo>
                    <a:pt x="4440" y="1016"/>
                    <a:pt x="4454" y="1015"/>
                    <a:pt x="4466" y="1011"/>
                  </a:cubicBezTo>
                  <a:cubicBezTo>
                    <a:pt x="4482" y="1009"/>
                    <a:pt x="4495" y="1007"/>
                    <a:pt x="4505" y="1007"/>
                  </a:cubicBezTo>
                  <a:cubicBezTo>
                    <a:pt x="4545" y="1007"/>
                    <a:pt x="4556" y="1025"/>
                    <a:pt x="4556" y="1050"/>
                  </a:cubicBezTo>
                  <a:cubicBezTo>
                    <a:pt x="4544" y="1062"/>
                    <a:pt x="4529" y="1066"/>
                    <a:pt x="4513" y="1066"/>
                  </a:cubicBezTo>
                  <a:cubicBezTo>
                    <a:pt x="4497" y="1066"/>
                    <a:pt x="4482" y="1062"/>
                    <a:pt x="4470" y="1056"/>
                  </a:cubicBezTo>
                  <a:cubicBezTo>
                    <a:pt x="4436" y="1041"/>
                    <a:pt x="4404" y="1029"/>
                    <a:pt x="4370" y="1029"/>
                  </a:cubicBezTo>
                  <a:cubicBezTo>
                    <a:pt x="4348" y="1029"/>
                    <a:pt x="4325" y="1034"/>
                    <a:pt x="4300" y="1046"/>
                  </a:cubicBezTo>
                  <a:cubicBezTo>
                    <a:pt x="4298" y="1047"/>
                    <a:pt x="4296" y="1048"/>
                    <a:pt x="4294" y="1048"/>
                  </a:cubicBezTo>
                  <a:cubicBezTo>
                    <a:pt x="4289" y="1048"/>
                    <a:pt x="4283" y="1046"/>
                    <a:pt x="4279" y="1046"/>
                  </a:cubicBezTo>
                  <a:cubicBezTo>
                    <a:pt x="4273" y="1045"/>
                    <a:pt x="4261" y="1044"/>
                    <a:pt x="4245" y="1044"/>
                  </a:cubicBezTo>
                  <a:cubicBezTo>
                    <a:pt x="4176" y="1044"/>
                    <a:pt x="4035" y="1054"/>
                    <a:pt x="4004" y="1060"/>
                  </a:cubicBezTo>
                  <a:cubicBezTo>
                    <a:pt x="4001" y="1064"/>
                    <a:pt x="3998" y="1067"/>
                    <a:pt x="3994" y="1067"/>
                  </a:cubicBezTo>
                  <a:cubicBezTo>
                    <a:pt x="4050" y="1074"/>
                    <a:pt x="4046" y="1095"/>
                    <a:pt x="4046" y="1115"/>
                  </a:cubicBezTo>
                  <a:cubicBezTo>
                    <a:pt x="4050" y="1123"/>
                    <a:pt x="4057" y="1126"/>
                    <a:pt x="4071" y="1126"/>
                  </a:cubicBezTo>
                  <a:lnTo>
                    <a:pt x="4119" y="1126"/>
                  </a:lnTo>
                  <a:cubicBezTo>
                    <a:pt x="4146" y="1132"/>
                    <a:pt x="4173" y="1134"/>
                    <a:pt x="4200" y="1134"/>
                  </a:cubicBezTo>
                  <a:cubicBezTo>
                    <a:pt x="4239" y="1134"/>
                    <a:pt x="4277" y="1129"/>
                    <a:pt x="4313" y="1119"/>
                  </a:cubicBezTo>
                  <a:cubicBezTo>
                    <a:pt x="4324" y="1115"/>
                    <a:pt x="4342" y="1119"/>
                    <a:pt x="4337" y="1109"/>
                  </a:cubicBezTo>
                  <a:cubicBezTo>
                    <a:pt x="4337" y="1101"/>
                    <a:pt x="4330" y="1095"/>
                    <a:pt x="4320" y="1095"/>
                  </a:cubicBezTo>
                  <a:cubicBezTo>
                    <a:pt x="4316" y="1095"/>
                    <a:pt x="4311" y="1096"/>
                    <a:pt x="4307" y="1098"/>
                  </a:cubicBezTo>
                  <a:cubicBezTo>
                    <a:pt x="4294" y="1102"/>
                    <a:pt x="4285" y="1103"/>
                    <a:pt x="4280" y="1103"/>
                  </a:cubicBezTo>
                  <a:cubicBezTo>
                    <a:pt x="4267" y="1103"/>
                    <a:pt x="4277" y="1092"/>
                    <a:pt x="4282" y="1085"/>
                  </a:cubicBezTo>
                  <a:cubicBezTo>
                    <a:pt x="4292" y="1081"/>
                    <a:pt x="4303" y="1077"/>
                    <a:pt x="4313" y="1074"/>
                  </a:cubicBezTo>
                  <a:cubicBezTo>
                    <a:pt x="4319" y="1073"/>
                    <a:pt x="4325" y="1072"/>
                    <a:pt x="4330" y="1072"/>
                  </a:cubicBezTo>
                  <a:cubicBezTo>
                    <a:pt x="4354" y="1072"/>
                    <a:pt x="4373" y="1082"/>
                    <a:pt x="4393" y="1085"/>
                  </a:cubicBezTo>
                  <a:cubicBezTo>
                    <a:pt x="4390" y="1109"/>
                    <a:pt x="4342" y="1140"/>
                    <a:pt x="4441" y="1140"/>
                  </a:cubicBezTo>
                  <a:cubicBezTo>
                    <a:pt x="4466" y="1140"/>
                    <a:pt x="4462" y="1165"/>
                    <a:pt x="4446" y="1165"/>
                  </a:cubicBezTo>
                  <a:cubicBezTo>
                    <a:pt x="4358" y="1171"/>
                    <a:pt x="4383" y="1202"/>
                    <a:pt x="4393" y="1227"/>
                  </a:cubicBezTo>
                  <a:cubicBezTo>
                    <a:pt x="4381" y="1231"/>
                    <a:pt x="4370" y="1233"/>
                    <a:pt x="4360" y="1233"/>
                  </a:cubicBezTo>
                  <a:cubicBezTo>
                    <a:pt x="4344" y="1233"/>
                    <a:pt x="4329" y="1228"/>
                    <a:pt x="4317" y="1219"/>
                  </a:cubicBezTo>
                  <a:cubicBezTo>
                    <a:pt x="4304" y="1211"/>
                    <a:pt x="4292" y="1206"/>
                    <a:pt x="4279" y="1206"/>
                  </a:cubicBezTo>
                  <a:cubicBezTo>
                    <a:pt x="4267" y="1206"/>
                    <a:pt x="4254" y="1211"/>
                    <a:pt x="4244" y="1219"/>
                  </a:cubicBezTo>
                  <a:cubicBezTo>
                    <a:pt x="4220" y="1237"/>
                    <a:pt x="4244" y="1244"/>
                    <a:pt x="4272" y="1248"/>
                  </a:cubicBezTo>
                  <a:cubicBezTo>
                    <a:pt x="4289" y="1251"/>
                    <a:pt x="4321" y="1258"/>
                    <a:pt x="4303" y="1269"/>
                  </a:cubicBezTo>
                  <a:cubicBezTo>
                    <a:pt x="4262" y="1289"/>
                    <a:pt x="4331" y="1296"/>
                    <a:pt x="4317" y="1317"/>
                  </a:cubicBezTo>
                  <a:cubicBezTo>
                    <a:pt x="4303" y="1314"/>
                    <a:pt x="4293" y="1312"/>
                    <a:pt x="4285" y="1312"/>
                  </a:cubicBezTo>
                  <a:cubicBezTo>
                    <a:pt x="4259" y="1312"/>
                    <a:pt x="4261" y="1328"/>
                    <a:pt x="4258" y="1344"/>
                  </a:cubicBezTo>
                  <a:cubicBezTo>
                    <a:pt x="4258" y="1362"/>
                    <a:pt x="4282" y="1369"/>
                    <a:pt x="4310" y="1376"/>
                  </a:cubicBezTo>
                  <a:cubicBezTo>
                    <a:pt x="4337" y="1386"/>
                    <a:pt x="4337" y="1400"/>
                    <a:pt x="4331" y="1418"/>
                  </a:cubicBezTo>
                  <a:cubicBezTo>
                    <a:pt x="4329" y="1418"/>
                    <a:pt x="4328" y="1418"/>
                    <a:pt x="4326" y="1418"/>
                  </a:cubicBezTo>
                  <a:cubicBezTo>
                    <a:pt x="4301" y="1418"/>
                    <a:pt x="4291" y="1397"/>
                    <a:pt x="4268" y="1397"/>
                  </a:cubicBezTo>
                  <a:cubicBezTo>
                    <a:pt x="4263" y="1397"/>
                    <a:pt x="4257" y="1398"/>
                    <a:pt x="4251" y="1400"/>
                  </a:cubicBezTo>
                  <a:cubicBezTo>
                    <a:pt x="4242" y="1399"/>
                    <a:pt x="4232" y="1398"/>
                    <a:pt x="4223" y="1398"/>
                  </a:cubicBezTo>
                  <a:cubicBezTo>
                    <a:pt x="4211" y="1398"/>
                    <a:pt x="4199" y="1399"/>
                    <a:pt x="4187" y="1399"/>
                  </a:cubicBezTo>
                  <a:cubicBezTo>
                    <a:pt x="4169" y="1399"/>
                    <a:pt x="4152" y="1397"/>
                    <a:pt x="4137" y="1389"/>
                  </a:cubicBezTo>
                  <a:cubicBezTo>
                    <a:pt x="4103" y="1385"/>
                    <a:pt x="4070" y="1379"/>
                    <a:pt x="4036" y="1379"/>
                  </a:cubicBezTo>
                  <a:cubicBezTo>
                    <a:pt x="4018" y="1379"/>
                    <a:pt x="3999" y="1381"/>
                    <a:pt x="3980" y="1386"/>
                  </a:cubicBezTo>
                  <a:cubicBezTo>
                    <a:pt x="3977" y="1386"/>
                    <a:pt x="3973" y="1386"/>
                    <a:pt x="3973" y="1389"/>
                  </a:cubicBezTo>
                  <a:lnTo>
                    <a:pt x="3956" y="1389"/>
                  </a:lnTo>
                  <a:cubicBezTo>
                    <a:pt x="3952" y="1361"/>
                    <a:pt x="3940" y="1352"/>
                    <a:pt x="3924" y="1352"/>
                  </a:cubicBezTo>
                  <a:cubicBezTo>
                    <a:pt x="3897" y="1352"/>
                    <a:pt x="3859" y="1376"/>
                    <a:pt x="3831" y="1376"/>
                  </a:cubicBezTo>
                  <a:cubicBezTo>
                    <a:pt x="3829" y="1376"/>
                    <a:pt x="3826" y="1376"/>
                    <a:pt x="3824" y="1376"/>
                  </a:cubicBezTo>
                  <a:cubicBezTo>
                    <a:pt x="3822" y="1376"/>
                    <a:pt x="3819" y="1375"/>
                    <a:pt x="3817" y="1375"/>
                  </a:cubicBezTo>
                  <a:cubicBezTo>
                    <a:pt x="3797" y="1375"/>
                    <a:pt x="3786" y="1387"/>
                    <a:pt x="3783" y="1400"/>
                  </a:cubicBezTo>
                  <a:cubicBezTo>
                    <a:pt x="3775" y="1418"/>
                    <a:pt x="3804" y="1421"/>
                    <a:pt x="3824" y="1424"/>
                  </a:cubicBezTo>
                  <a:cubicBezTo>
                    <a:pt x="3842" y="1431"/>
                    <a:pt x="3879" y="1421"/>
                    <a:pt x="3887" y="1445"/>
                  </a:cubicBezTo>
                  <a:cubicBezTo>
                    <a:pt x="3852" y="1442"/>
                    <a:pt x="3818" y="1439"/>
                    <a:pt x="3785" y="1439"/>
                  </a:cubicBezTo>
                  <a:cubicBezTo>
                    <a:pt x="3752" y="1439"/>
                    <a:pt x="3720" y="1442"/>
                    <a:pt x="3689" y="1448"/>
                  </a:cubicBezTo>
                  <a:cubicBezTo>
                    <a:pt x="3677" y="1450"/>
                    <a:pt x="3667" y="1451"/>
                    <a:pt x="3656" y="1451"/>
                  </a:cubicBezTo>
                  <a:cubicBezTo>
                    <a:pt x="3628" y="1451"/>
                    <a:pt x="3603" y="1445"/>
                    <a:pt x="3578" y="1435"/>
                  </a:cubicBezTo>
                  <a:cubicBezTo>
                    <a:pt x="3564" y="1431"/>
                    <a:pt x="3550" y="1428"/>
                    <a:pt x="3536" y="1424"/>
                  </a:cubicBezTo>
                  <a:cubicBezTo>
                    <a:pt x="3460" y="1445"/>
                    <a:pt x="3384" y="1463"/>
                    <a:pt x="3307" y="1483"/>
                  </a:cubicBezTo>
                  <a:cubicBezTo>
                    <a:pt x="3287" y="1490"/>
                    <a:pt x="3280" y="1501"/>
                    <a:pt x="3307" y="1511"/>
                  </a:cubicBezTo>
                  <a:cubicBezTo>
                    <a:pt x="3325" y="1518"/>
                    <a:pt x="3346" y="1525"/>
                    <a:pt x="3349" y="1539"/>
                  </a:cubicBezTo>
                  <a:cubicBezTo>
                    <a:pt x="3333" y="1546"/>
                    <a:pt x="3321" y="1549"/>
                    <a:pt x="3311" y="1549"/>
                  </a:cubicBezTo>
                  <a:cubicBezTo>
                    <a:pt x="3289" y="1549"/>
                    <a:pt x="3278" y="1537"/>
                    <a:pt x="3266" y="1525"/>
                  </a:cubicBezTo>
                  <a:cubicBezTo>
                    <a:pt x="3266" y="1522"/>
                    <a:pt x="3262" y="1522"/>
                    <a:pt x="3259" y="1518"/>
                  </a:cubicBezTo>
                  <a:cubicBezTo>
                    <a:pt x="3221" y="1498"/>
                    <a:pt x="3224" y="1480"/>
                    <a:pt x="3272" y="1466"/>
                  </a:cubicBezTo>
                  <a:cubicBezTo>
                    <a:pt x="3293" y="1463"/>
                    <a:pt x="3307" y="1452"/>
                    <a:pt x="3297" y="1438"/>
                  </a:cubicBezTo>
                  <a:cubicBezTo>
                    <a:pt x="3290" y="1431"/>
                    <a:pt x="3272" y="1428"/>
                    <a:pt x="3255" y="1428"/>
                  </a:cubicBezTo>
                  <a:cubicBezTo>
                    <a:pt x="3186" y="1435"/>
                    <a:pt x="3117" y="1438"/>
                    <a:pt x="3051" y="1448"/>
                  </a:cubicBezTo>
                  <a:cubicBezTo>
                    <a:pt x="3019" y="1452"/>
                    <a:pt x="3019" y="1466"/>
                    <a:pt x="3009" y="1477"/>
                  </a:cubicBezTo>
                  <a:cubicBezTo>
                    <a:pt x="2995" y="1493"/>
                    <a:pt x="3030" y="1487"/>
                    <a:pt x="3040" y="1490"/>
                  </a:cubicBezTo>
                  <a:cubicBezTo>
                    <a:pt x="3061" y="1501"/>
                    <a:pt x="3061" y="1501"/>
                    <a:pt x="3019" y="1511"/>
                  </a:cubicBezTo>
                  <a:cubicBezTo>
                    <a:pt x="2995" y="1514"/>
                    <a:pt x="2995" y="1536"/>
                    <a:pt x="2966" y="1536"/>
                  </a:cubicBezTo>
                  <a:cubicBezTo>
                    <a:pt x="2963" y="1536"/>
                    <a:pt x="2958" y="1536"/>
                    <a:pt x="2953" y="1535"/>
                  </a:cubicBezTo>
                  <a:lnTo>
                    <a:pt x="2950" y="1535"/>
                  </a:lnTo>
                  <a:cubicBezTo>
                    <a:pt x="2950" y="1506"/>
                    <a:pt x="2926" y="1486"/>
                    <a:pt x="2869" y="1486"/>
                  </a:cubicBezTo>
                  <a:cubicBezTo>
                    <a:pt x="2865" y="1486"/>
                    <a:pt x="2861" y="1487"/>
                    <a:pt x="2856" y="1487"/>
                  </a:cubicBezTo>
                  <a:cubicBezTo>
                    <a:pt x="2838" y="1492"/>
                    <a:pt x="2820" y="1493"/>
                    <a:pt x="2802" y="1493"/>
                  </a:cubicBezTo>
                  <a:cubicBezTo>
                    <a:pt x="2781" y="1493"/>
                    <a:pt x="2759" y="1492"/>
                    <a:pt x="2739" y="1492"/>
                  </a:cubicBezTo>
                  <a:cubicBezTo>
                    <a:pt x="2728" y="1492"/>
                    <a:pt x="2717" y="1492"/>
                    <a:pt x="2707" y="1493"/>
                  </a:cubicBezTo>
                  <a:lnTo>
                    <a:pt x="2707" y="1487"/>
                  </a:lnTo>
                  <a:cubicBezTo>
                    <a:pt x="2755" y="1477"/>
                    <a:pt x="2787" y="1459"/>
                    <a:pt x="2797" y="1431"/>
                  </a:cubicBezTo>
                  <a:lnTo>
                    <a:pt x="2797" y="1431"/>
                  </a:lnTo>
                  <a:cubicBezTo>
                    <a:pt x="2755" y="1442"/>
                    <a:pt x="2718" y="1442"/>
                    <a:pt x="2676" y="1442"/>
                  </a:cubicBezTo>
                  <a:cubicBezTo>
                    <a:pt x="2657" y="1432"/>
                    <a:pt x="2636" y="1425"/>
                    <a:pt x="2614" y="1425"/>
                  </a:cubicBezTo>
                  <a:cubicBezTo>
                    <a:pt x="2603" y="1425"/>
                    <a:pt x="2593" y="1427"/>
                    <a:pt x="2582" y="1431"/>
                  </a:cubicBezTo>
                  <a:cubicBezTo>
                    <a:pt x="2550" y="1445"/>
                    <a:pt x="2517" y="1450"/>
                    <a:pt x="2482" y="1450"/>
                  </a:cubicBezTo>
                  <a:cubicBezTo>
                    <a:pt x="2472" y="1450"/>
                    <a:pt x="2461" y="1449"/>
                    <a:pt x="2451" y="1448"/>
                  </a:cubicBezTo>
                  <a:cubicBezTo>
                    <a:pt x="2412" y="1448"/>
                    <a:pt x="2401" y="1459"/>
                    <a:pt x="2419" y="1477"/>
                  </a:cubicBezTo>
                  <a:cubicBezTo>
                    <a:pt x="2395" y="1483"/>
                    <a:pt x="2360" y="1483"/>
                    <a:pt x="2350" y="1501"/>
                  </a:cubicBezTo>
                  <a:cubicBezTo>
                    <a:pt x="2339" y="1500"/>
                    <a:pt x="2328" y="1499"/>
                    <a:pt x="2318" y="1499"/>
                  </a:cubicBezTo>
                  <a:cubicBezTo>
                    <a:pt x="2239" y="1499"/>
                    <a:pt x="2184" y="1534"/>
                    <a:pt x="2114" y="1549"/>
                  </a:cubicBezTo>
                  <a:cubicBezTo>
                    <a:pt x="2097" y="1553"/>
                    <a:pt x="2083" y="1560"/>
                    <a:pt x="2058" y="1560"/>
                  </a:cubicBezTo>
                  <a:cubicBezTo>
                    <a:pt x="2046" y="1584"/>
                    <a:pt x="2024" y="1607"/>
                    <a:pt x="1985" y="1607"/>
                  </a:cubicBezTo>
                  <a:cubicBezTo>
                    <a:pt x="1979" y="1607"/>
                    <a:pt x="1972" y="1606"/>
                    <a:pt x="1964" y="1605"/>
                  </a:cubicBezTo>
                  <a:cubicBezTo>
                    <a:pt x="1951" y="1603"/>
                    <a:pt x="1941" y="1602"/>
                    <a:pt x="1933" y="1602"/>
                  </a:cubicBezTo>
                  <a:cubicBezTo>
                    <a:pt x="1897" y="1602"/>
                    <a:pt x="1901" y="1619"/>
                    <a:pt x="1895" y="1636"/>
                  </a:cubicBezTo>
                  <a:cubicBezTo>
                    <a:pt x="1892" y="1643"/>
                    <a:pt x="1892" y="1650"/>
                    <a:pt x="1885" y="1657"/>
                  </a:cubicBezTo>
                  <a:cubicBezTo>
                    <a:pt x="1881" y="1664"/>
                    <a:pt x="1847" y="1664"/>
                    <a:pt x="1868" y="1674"/>
                  </a:cubicBezTo>
                  <a:cubicBezTo>
                    <a:pt x="1879" y="1680"/>
                    <a:pt x="1899" y="1693"/>
                    <a:pt x="1910" y="1693"/>
                  </a:cubicBezTo>
                  <a:cubicBezTo>
                    <a:pt x="1913" y="1693"/>
                    <a:pt x="1914" y="1693"/>
                    <a:pt x="1916" y="1692"/>
                  </a:cubicBezTo>
                  <a:cubicBezTo>
                    <a:pt x="1938" y="1681"/>
                    <a:pt x="1960" y="1678"/>
                    <a:pt x="1982" y="1678"/>
                  </a:cubicBezTo>
                  <a:cubicBezTo>
                    <a:pt x="2009" y="1678"/>
                    <a:pt x="2036" y="1682"/>
                    <a:pt x="2063" y="1682"/>
                  </a:cubicBezTo>
                  <a:cubicBezTo>
                    <a:pt x="2072" y="1682"/>
                    <a:pt x="2081" y="1682"/>
                    <a:pt x="2089" y="1681"/>
                  </a:cubicBezTo>
                  <a:cubicBezTo>
                    <a:pt x="2106" y="1679"/>
                    <a:pt x="2123" y="1679"/>
                    <a:pt x="2140" y="1679"/>
                  </a:cubicBezTo>
                  <a:cubicBezTo>
                    <a:pt x="2239" y="1679"/>
                    <a:pt x="2338" y="1699"/>
                    <a:pt x="2441" y="1699"/>
                  </a:cubicBezTo>
                  <a:cubicBezTo>
                    <a:pt x="2447" y="1699"/>
                    <a:pt x="2454" y="1698"/>
                    <a:pt x="2461" y="1698"/>
                  </a:cubicBezTo>
                  <a:cubicBezTo>
                    <a:pt x="2481" y="1698"/>
                    <a:pt x="2526" y="1709"/>
                    <a:pt x="2513" y="1722"/>
                  </a:cubicBezTo>
                  <a:cubicBezTo>
                    <a:pt x="2494" y="1744"/>
                    <a:pt x="2515" y="1751"/>
                    <a:pt x="2533" y="1751"/>
                  </a:cubicBezTo>
                  <a:cubicBezTo>
                    <a:pt x="2541" y="1751"/>
                    <a:pt x="2549" y="1749"/>
                    <a:pt x="2551" y="1747"/>
                  </a:cubicBezTo>
                  <a:cubicBezTo>
                    <a:pt x="2558" y="1742"/>
                    <a:pt x="2564" y="1740"/>
                    <a:pt x="2569" y="1740"/>
                  </a:cubicBezTo>
                  <a:cubicBezTo>
                    <a:pt x="2585" y="1740"/>
                    <a:pt x="2596" y="1761"/>
                    <a:pt x="2612" y="1761"/>
                  </a:cubicBezTo>
                  <a:cubicBezTo>
                    <a:pt x="2616" y="1761"/>
                    <a:pt x="2621" y="1759"/>
                    <a:pt x="2627" y="1754"/>
                  </a:cubicBezTo>
                  <a:cubicBezTo>
                    <a:pt x="2632" y="1748"/>
                    <a:pt x="2637" y="1746"/>
                    <a:pt x="2642" y="1746"/>
                  </a:cubicBezTo>
                  <a:cubicBezTo>
                    <a:pt x="2653" y="1746"/>
                    <a:pt x="2664" y="1757"/>
                    <a:pt x="2676" y="1757"/>
                  </a:cubicBezTo>
                  <a:lnTo>
                    <a:pt x="2676" y="1799"/>
                  </a:lnTo>
                  <a:cubicBezTo>
                    <a:pt x="2661" y="1804"/>
                    <a:pt x="2646" y="1806"/>
                    <a:pt x="2632" y="1806"/>
                  </a:cubicBezTo>
                  <a:cubicBezTo>
                    <a:pt x="2597" y="1806"/>
                    <a:pt x="2563" y="1796"/>
                    <a:pt x="2528" y="1796"/>
                  </a:cubicBezTo>
                  <a:cubicBezTo>
                    <a:pt x="2518" y="1796"/>
                    <a:pt x="2507" y="1796"/>
                    <a:pt x="2496" y="1799"/>
                  </a:cubicBezTo>
                  <a:cubicBezTo>
                    <a:pt x="2448" y="1798"/>
                    <a:pt x="2400" y="1797"/>
                    <a:pt x="2352" y="1797"/>
                  </a:cubicBezTo>
                  <a:cubicBezTo>
                    <a:pt x="2065" y="1797"/>
                    <a:pt x="1782" y="1821"/>
                    <a:pt x="1496" y="1847"/>
                  </a:cubicBezTo>
                  <a:cubicBezTo>
                    <a:pt x="1413" y="1855"/>
                    <a:pt x="1326" y="1855"/>
                    <a:pt x="1247" y="1876"/>
                  </a:cubicBezTo>
                  <a:cubicBezTo>
                    <a:pt x="1181" y="1872"/>
                    <a:pt x="1111" y="1876"/>
                    <a:pt x="1048" y="1865"/>
                  </a:cubicBezTo>
                  <a:cubicBezTo>
                    <a:pt x="1017" y="1858"/>
                    <a:pt x="987" y="1851"/>
                    <a:pt x="956" y="1851"/>
                  </a:cubicBezTo>
                  <a:cubicBezTo>
                    <a:pt x="940" y="1851"/>
                    <a:pt x="923" y="1853"/>
                    <a:pt x="907" y="1858"/>
                  </a:cubicBezTo>
                  <a:cubicBezTo>
                    <a:pt x="872" y="1861"/>
                    <a:pt x="869" y="1865"/>
                    <a:pt x="872" y="1876"/>
                  </a:cubicBezTo>
                  <a:cubicBezTo>
                    <a:pt x="899" y="1900"/>
                    <a:pt x="910" y="1924"/>
                    <a:pt x="889" y="1951"/>
                  </a:cubicBezTo>
                  <a:cubicBezTo>
                    <a:pt x="861" y="1956"/>
                    <a:pt x="824" y="1956"/>
                    <a:pt x="799" y="1976"/>
                  </a:cubicBezTo>
                  <a:cubicBezTo>
                    <a:pt x="901" y="1989"/>
                    <a:pt x="980" y="2022"/>
                    <a:pt x="1084" y="2022"/>
                  </a:cubicBezTo>
                  <a:cubicBezTo>
                    <a:pt x="1093" y="2022"/>
                    <a:pt x="1102" y="2022"/>
                    <a:pt x="1111" y="2021"/>
                  </a:cubicBezTo>
                  <a:cubicBezTo>
                    <a:pt x="1121" y="2021"/>
                    <a:pt x="1132" y="2021"/>
                    <a:pt x="1142" y="2021"/>
                  </a:cubicBezTo>
                  <a:cubicBezTo>
                    <a:pt x="1210" y="2021"/>
                    <a:pt x="1278" y="2032"/>
                    <a:pt x="1306" y="2076"/>
                  </a:cubicBezTo>
                  <a:cubicBezTo>
                    <a:pt x="1312" y="2090"/>
                    <a:pt x="1336" y="2090"/>
                    <a:pt x="1357" y="2090"/>
                  </a:cubicBezTo>
                  <a:cubicBezTo>
                    <a:pt x="1388" y="2096"/>
                    <a:pt x="1417" y="2097"/>
                    <a:pt x="1447" y="2097"/>
                  </a:cubicBezTo>
                  <a:cubicBezTo>
                    <a:pt x="1478" y="2097"/>
                    <a:pt x="1509" y="2095"/>
                    <a:pt x="1541" y="2094"/>
                  </a:cubicBezTo>
                  <a:cubicBezTo>
                    <a:pt x="1684" y="2080"/>
                    <a:pt x="1826" y="2084"/>
                    <a:pt x="1968" y="2080"/>
                  </a:cubicBezTo>
                  <a:cubicBezTo>
                    <a:pt x="1982" y="2080"/>
                    <a:pt x="1997" y="2080"/>
                    <a:pt x="2013" y="2080"/>
                  </a:cubicBezTo>
                  <a:cubicBezTo>
                    <a:pt x="2039" y="2080"/>
                    <a:pt x="2066" y="2082"/>
                    <a:pt x="2089" y="2090"/>
                  </a:cubicBezTo>
                  <a:cubicBezTo>
                    <a:pt x="2058" y="2111"/>
                    <a:pt x="1999" y="2111"/>
                    <a:pt x="1964" y="2132"/>
                  </a:cubicBezTo>
                  <a:cubicBezTo>
                    <a:pt x="2010" y="2146"/>
                    <a:pt x="2055" y="2146"/>
                    <a:pt x="2100" y="2146"/>
                  </a:cubicBezTo>
                  <a:cubicBezTo>
                    <a:pt x="2162" y="2146"/>
                    <a:pt x="2225" y="2141"/>
                    <a:pt x="2287" y="2141"/>
                  </a:cubicBezTo>
                  <a:cubicBezTo>
                    <a:pt x="2318" y="2141"/>
                    <a:pt x="2350" y="2143"/>
                    <a:pt x="2381" y="2146"/>
                  </a:cubicBezTo>
                  <a:cubicBezTo>
                    <a:pt x="2433" y="2164"/>
                    <a:pt x="2492" y="2156"/>
                    <a:pt x="2544" y="2164"/>
                  </a:cubicBezTo>
                  <a:cubicBezTo>
                    <a:pt x="2558" y="2173"/>
                    <a:pt x="2576" y="2174"/>
                    <a:pt x="2594" y="2174"/>
                  </a:cubicBezTo>
                  <a:cubicBezTo>
                    <a:pt x="2603" y="2174"/>
                    <a:pt x="2612" y="2174"/>
                    <a:pt x="2620" y="2174"/>
                  </a:cubicBezTo>
                  <a:cubicBezTo>
                    <a:pt x="2648" y="2174"/>
                    <a:pt x="2651" y="2177"/>
                    <a:pt x="2645" y="2191"/>
                  </a:cubicBezTo>
                  <a:cubicBezTo>
                    <a:pt x="2614" y="2188"/>
                    <a:pt x="2579" y="2191"/>
                    <a:pt x="2551" y="2185"/>
                  </a:cubicBezTo>
                  <a:cubicBezTo>
                    <a:pt x="2543" y="2183"/>
                    <a:pt x="2535" y="2182"/>
                    <a:pt x="2529" y="2182"/>
                  </a:cubicBezTo>
                  <a:cubicBezTo>
                    <a:pt x="2502" y="2182"/>
                    <a:pt x="2493" y="2194"/>
                    <a:pt x="2481" y="2205"/>
                  </a:cubicBezTo>
                  <a:cubicBezTo>
                    <a:pt x="2479" y="2205"/>
                    <a:pt x="2477" y="2205"/>
                    <a:pt x="2475" y="2205"/>
                  </a:cubicBezTo>
                  <a:cubicBezTo>
                    <a:pt x="2441" y="2205"/>
                    <a:pt x="2424" y="2230"/>
                    <a:pt x="2394" y="2230"/>
                  </a:cubicBezTo>
                  <a:cubicBezTo>
                    <a:pt x="2391" y="2230"/>
                    <a:pt x="2388" y="2230"/>
                    <a:pt x="2385" y="2229"/>
                  </a:cubicBezTo>
                  <a:cubicBezTo>
                    <a:pt x="2372" y="2227"/>
                    <a:pt x="2361" y="2226"/>
                    <a:pt x="2352" y="2226"/>
                  </a:cubicBezTo>
                  <a:cubicBezTo>
                    <a:pt x="2322" y="2226"/>
                    <a:pt x="2306" y="2237"/>
                    <a:pt x="2287" y="2250"/>
                  </a:cubicBezTo>
                  <a:cubicBezTo>
                    <a:pt x="2281" y="2247"/>
                    <a:pt x="2273" y="2243"/>
                    <a:pt x="2267" y="2243"/>
                  </a:cubicBezTo>
                  <a:cubicBezTo>
                    <a:pt x="2193" y="2247"/>
                    <a:pt x="2124" y="2260"/>
                    <a:pt x="2048" y="2260"/>
                  </a:cubicBezTo>
                  <a:cubicBezTo>
                    <a:pt x="2020" y="2260"/>
                    <a:pt x="2038" y="2274"/>
                    <a:pt x="2041" y="2281"/>
                  </a:cubicBezTo>
                  <a:cubicBezTo>
                    <a:pt x="1987" y="2281"/>
                    <a:pt x="1932" y="2278"/>
                    <a:pt x="1877" y="2278"/>
                  </a:cubicBezTo>
                  <a:cubicBezTo>
                    <a:pt x="1791" y="2278"/>
                    <a:pt x="1707" y="2286"/>
                    <a:pt x="1635" y="2326"/>
                  </a:cubicBezTo>
                  <a:cubicBezTo>
                    <a:pt x="1559" y="2330"/>
                    <a:pt x="1476" y="2337"/>
                    <a:pt x="1416" y="2368"/>
                  </a:cubicBezTo>
                  <a:cubicBezTo>
                    <a:pt x="1404" y="2374"/>
                    <a:pt x="1389" y="2376"/>
                    <a:pt x="1375" y="2376"/>
                  </a:cubicBezTo>
                  <a:cubicBezTo>
                    <a:pt x="1366" y="2376"/>
                    <a:pt x="1356" y="2375"/>
                    <a:pt x="1347" y="2375"/>
                  </a:cubicBezTo>
                  <a:lnTo>
                    <a:pt x="1336" y="2375"/>
                  </a:lnTo>
                  <a:cubicBezTo>
                    <a:pt x="1330" y="2374"/>
                    <a:pt x="1323" y="2374"/>
                    <a:pt x="1316" y="2374"/>
                  </a:cubicBezTo>
                  <a:cubicBezTo>
                    <a:pt x="1302" y="2374"/>
                    <a:pt x="1289" y="2375"/>
                    <a:pt x="1277" y="2375"/>
                  </a:cubicBezTo>
                  <a:cubicBezTo>
                    <a:pt x="1177" y="2385"/>
                    <a:pt x="1018" y="2413"/>
                    <a:pt x="990" y="2434"/>
                  </a:cubicBezTo>
                  <a:cubicBezTo>
                    <a:pt x="986" y="2434"/>
                    <a:pt x="990" y="2441"/>
                    <a:pt x="990" y="2444"/>
                  </a:cubicBezTo>
                  <a:cubicBezTo>
                    <a:pt x="976" y="2450"/>
                    <a:pt x="961" y="2452"/>
                    <a:pt x="946" y="2452"/>
                  </a:cubicBezTo>
                  <a:cubicBezTo>
                    <a:pt x="934" y="2452"/>
                    <a:pt x="922" y="2451"/>
                    <a:pt x="910" y="2451"/>
                  </a:cubicBezTo>
                  <a:cubicBezTo>
                    <a:pt x="799" y="2462"/>
                    <a:pt x="688" y="2479"/>
                    <a:pt x="587" y="2510"/>
                  </a:cubicBezTo>
                  <a:cubicBezTo>
                    <a:pt x="574" y="2513"/>
                    <a:pt x="556" y="2518"/>
                    <a:pt x="566" y="2531"/>
                  </a:cubicBezTo>
                  <a:cubicBezTo>
                    <a:pt x="592" y="2533"/>
                    <a:pt x="617" y="2533"/>
                    <a:pt x="643" y="2533"/>
                  </a:cubicBezTo>
                  <a:cubicBezTo>
                    <a:pt x="736" y="2533"/>
                    <a:pt x="828" y="2523"/>
                    <a:pt x="910" y="2507"/>
                  </a:cubicBezTo>
                  <a:cubicBezTo>
                    <a:pt x="1194" y="2451"/>
                    <a:pt x="1496" y="2438"/>
                    <a:pt x="1784" y="2389"/>
                  </a:cubicBezTo>
                  <a:cubicBezTo>
                    <a:pt x="1906" y="2372"/>
                    <a:pt x="2034" y="2361"/>
                    <a:pt x="2162" y="2351"/>
                  </a:cubicBezTo>
                  <a:cubicBezTo>
                    <a:pt x="2314" y="2341"/>
                    <a:pt x="2456" y="2312"/>
                    <a:pt x="2610" y="2312"/>
                  </a:cubicBezTo>
                  <a:cubicBezTo>
                    <a:pt x="2618" y="2312"/>
                    <a:pt x="2626" y="2313"/>
                    <a:pt x="2635" y="2313"/>
                  </a:cubicBezTo>
                  <a:cubicBezTo>
                    <a:pt x="2640" y="2313"/>
                    <a:pt x="2646" y="2313"/>
                    <a:pt x="2651" y="2313"/>
                  </a:cubicBezTo>
                  <a:cubicBezTo>
                    <a:pt x="2746" y="2313"/>
                    <a:pt x="2841" y="2288"/>
                    <a:pt x="2936" y="2274"/>
                  </a:cubicBezTo>
                  <a:cubicBezTo>
                    <a:pt x="3033" y="2264"/>
                    <a:pt x="3130" y="2264"/>
                    <a:pt x="3231" y="2254"/>
                  </a:cubicBezTo>
                  <a:cubicBezTo>
                    <a:pt x="3310" y="2244"/>
                    <a:pt x="3392" y="2233"/>
                    <a:pt x="3475" y="2233"/>
                  </a:cubicBezTo>
                  <a:cubicBezTo>
                    <a:pt x="3537" y="2233"/>
                    <a:pt x="3600" y="2239"/>
                    <a:pt x="3661" y="2257"/>
                  </a:cubicBezTo>
                  <a:cubicBezTo>
                    <a:pt x="3743" y="2280"/>
                    <a:pt x="3826" y="2294"/>
                    <a:pt x="3914" y="2294"/>
                  </a:cubicBezTo>
                  <a:cubicBezTo>
                    <a:pt x="3931" y="2294"/>
                    <a:pt x="3949" y="2293"/>
                    <a:pt x="3967" y="2292"/>
                  </a:cubicBezTo>
                  <a:cubicBezTo>
                    <a:pt x="3998" y="2305"/>
                    <a:pt x="4033" y="2305"/>
                    <a:pt x="4063" y="2309"/>
                  </a:cubicBezTo>
                  <a:cubicBezTo>
                    <a:pt x="4095" y="2314"/>
                    <a:pt x="4126" y="2316"/>
                    <a:pt x="4157" y="2316"/>
                  </a:cubicBezTo>
                  <a:cubicBezTo>
                    <a:pt x="4257" y="2316"/>
                    <a:pt x="4353" y="2298"/>
                    <a:pt x="4452" y="2298"/>
                  </a:cubicBezTo>
                  <a:cubicBezTo>
                    <a:pt x="4464" y="2298"/>
                    <a:pt x="4476" y="2298"/>
                    <a:pt x="4487" y="2299"/>
                  </a:cubicBezTo>
                  <a:cubicBezTo>
                    <a:pt x="4503" y="2299"/>
                    <a:pt x="4518" y="2299"/>
                    <a:pt x="4534" y="2299"/>
                  </a:cubicBezTo>
                  <a:cubicBezTo>
                    <a:pt x="4640" y="2299"/>
                    <a:pt x="4748" y="2290"/>
                    <a:pt x="4851" y="2274"/>
                  </a:cubicBezTo>
                  <a:lnTo>
                    <a:pt x="4883" y="2274"/>
                  </a:lnTo>
                  <a:cubicBezTo>
                    <a:pt x="4905" y="2277"/>
                    <a:pt x="4929" y="2282"/>
                    <a:pt x="4951" y="2282"/>
                  </a:cubicBezTo>
                  <a:cubicBezTo>
                    <a:pt x="4956" y="2282"/>
                    <a:pt x="4961" y="2282"/>
                    <a:pt x="4966" y="2281"/>
                  </a:cubicBezTo>
                  <a:cubicBezTo>
                    <a:pt x="5070" y="2274"/>
                    <a:pt x="5170" y="2260"/>
                    <a:pt x="5271" y="2250"/>
                  </a:cubicBezTo>
                  <a:cubicBezTo>
                    <a:pt x="5284" y="2250"/>
                    <a:pt x="5296" y="2250"/>
                    <a:pt x="5309" y="2250"/>
                  </a:cubicBezTo>
                  <a:cubicBezTo>
                    <a:pt x="5431" y="2250"/>
                    <a:pt x="5553" y="2260"/>
                    <a:pt x="5674" y="2260"/>
                  </a:cubicBezTo>
                  <a:cubicBezTo>
                    <a:pt x="5710" y="2260"/>
                    <a:pt x="5745" y="2259"/>
                    <a:pt x="5781" y="2257"/>
                  </a:cubicBezTo>
                  <a:lnTo>
                    <a:pt x="5781" y="2257"/>
                  </a:lnTo>
                  <a:cubicBezTo>
                    <a:pt x="5746" y="2271"/>
                    <a:pt x="5711" y="2260"/>
                    <a:pt x="5670" y="2274"/>
                  </a:cubicBezTo>
                  <a:cubicBezTo>
                    <a:pt x="5697" y="2273"/>
                    <a:pt x="5724" y="2272"/>
                    <a:pt x="5751" y="2272"/>
                  </a:cubicBezTo>
                  <a:cubicBezTo>
                    <a:pt x="5827" y="2272"/>
                    <a:pt x="5898" y="2279"/>
                    <a:pt x="5965" y="2292"/>
                  </a:cubicBezTo>
                  <a:cubicBezTo>
                    <a:pt x="6038" y="2305"/>
                    <a:pt x="6103" y="2309"/>
                    <a:pt x="6177" y="2309"/>
                  </a:cubicBezTo>
                  <a:cubicBezTo>
                    <a:pt x="6177" y="2313"/>
                    <a:pt x="6180" y="2316"/>
                    <a:pt x="6180" y="2316"/>
                  </a:cubicBezTo>
                  <a:cubicBezTo>
                    <a:pt x="6177" y="2326"/>
                    <a:pt x="6215" y="2334"/>
                    <a:pt x="6194" y="2340"/>
                  </a:cubicBezTo>
                  <a:cubicBezTo>
                    <a:pt x="6170" y="2348"/>
                    <a:pt x="6146" y="2360"/>
                    <a:pt x="6118" y="2360"/>
                  </a:cubicBezTo>
                  <a:cubicBezTo>
                    <a:pt x="6106" y="2360"/>
                    <a:pt x="6093" y="2357"/>
                    <a:pt x="6079" y="2351"/>
                  </a:cubicBezTo>
                  <a:cubicBezTo>
                    <a:pt x="6044" y="2351"/>
                    <a:pt x="6010" y="2351"/>
                    <a:pt x="5989" y="2368"/>
                  </a:cubicBezTo>
                  <a:cubicBezTo>
                    <a:pt x="5978" y="2375"/>
                    <a:pt x="5993" y="2382"/>
                    <a:pt x="6010" y="2389"/>
                  </a:cubicBezTo>
                  <a:cubicBezTo>
                    <a:pt x="6022" y="2391"/>
                    <a:pt x="6033" y="2393"/>
                    <a:pt x="6044" y="2393"/>
                  </a:cubicBezTo>
                  <a:cubicBezTo>
                    <a:pt x="6059" y="2393"/>
                    <a:pt x="6072" y="2389"/>
                    <a:pt x="6083" y="2379"/>
                  </a:cubicBezTo>
                  <a:cubicBezTo>
                    <a:pt x="6090" y="2376"/>
                    <a:pt x="6097" y="2372"/>
                    <a:pt x="6105" y="2372"/>
                  </a:cubicBezTo>
                  <a:cubicBezTo>
                    <a:pt x="6109" y="2372"/>
                    <a:pt x="6113" y="2373"/>
                    <a:pt x="6118" y="2375"/>
                  </a:cubicBezTo>
                  <a:cubicBezTo>
                    <a:pt x="6128" y="2382"/>
                    <a:pt x="6118" y="2389"/>
                    <a:pt x="6114" y="2393"/>
                  </a:cubicBezTo>
                  <a:cubicBezTo>
                    <a:pt x="6107" y="2402"/>
                    <a:pt x="6113" y="2417"/>
                    <a:pt x="6096" y="2417"/>
                  </a:cubicBezTo>
                  <a:cubicBezTo>
                    <a:pt x="6094" y="2417"/>
                    <a:pt x="6092" y="2417"/>
                    <a:pt x="6090" y="2417"/>
                  </a:cubicBezTo>
                  <a:cubicBezTo>
                    <a:pt x="6067" y="2413"/>
                    <a:pt x="6044" y="2411"/>
                    <a:pt x="6022" y="2411"/>
                  </a:cubicBezTo>
                  <a:cubicBezTo>
                    <a:pt x="5966" y="2411"/>
                    <a:pt x="5910" y="2420"/>
                    <a:pt x="5854" y="2420"/>
                  </a:cubicBezTo>
                  <a:lnTo>
                    <a:pt x="5760" y="2420"/>
                  </a:lnTo>
                  <a:cubicBezTo>
                    <a:pt x="5732" y="2451"/>
                    <a:pt x="5781" y="2476"/>
                    <a:pt x="5788" y="2503"/>
                  </a:cubicBezTo>
                  <a:cubicBezTo>
                    <a:pt x="5767" y="2507"/>
                    <a:pt x="5746" y="2507"/>
                    <a:pt x="5725" y="2518"/>
                  </a:cubicBezTo>
                  <a:cubicBezTo>
                    <a:pt x="5712" y="2521"/>
                    <a:pt x="5696" y="2526"/>
                    <a:pt x="5679" y="2526"/>
                  </a:cubicBezTo>
                  <a:cubicBezTo>
                    <a:pt x="5666" y="2526"/>
                    <a:pt x="5653" y="2523"/>
                    <a:pt x="5642" y="2513"/>
                  </a:cubicBezTo>
                  <a:cubicBezTo>
                    <a:pt x="5621" y="2493"/>
                    <a:pt x="5552" y="2472"/>
                    <a:pt x="5639" y="2448"/>
                  </a:cubicBezTo>
                  <a:cubicBezTo>
                    <a:pt x="5653" y="2441"/>
                    <a:pt x="5645" y="2430"/>
                    <a:pt x="5642" y="2420"/>
                  </a:cubicBezTo>
                  <a:cubicBezTo>
                    <a:pt x="5583" y="2417"/>
                    <a:pt x="5639" y="2385"/>
                    <a:pt x="5607" y="2375"/>
                  </a:cubicBezTo>
                  <a:cubicBezTo>
                    <a:pt x="5611" y="2375"/>
                    <a:pt x="5611" y="2372"/>
                    <a:pt x="5611" y="2368"/>
                  </a:cubicBezTo>
                  <a:cubicBezTo>
                    <a:pt x="5632" y="2372"/>
                    <a:pt x="5653" y="2375"/>
                    <a:pt x="5677" y="2379"/>
                  </a:cubicBezTo>
                  <a:cubicBezTo>
                    <a:pt x="5677" y="2358"/>
                    <a:pt x="5674" y="2344"/>
                    <a:pt x="5628" y="2344"/>
                  </a:cubicBezTo>
                  <a:cubicBezTo>
                    <a:pt x="5610" y="2344"/>
                    <a:pt x="5591" y="2336"/>
                    <a:pt x="5574" y="2336"/>
                  </a:cubicBezTo>
                  <a:cubicBezTo>
                    <a:pt x="5565" y="2336"/>
                    <a:pt x="5557" y="2338"/>
                    <a:pt x="5549" y="2344"/>
                  </a:cubicBezTo>
                  <a:cubicBezTo>
                    <a:pt x="5521" y="2337"/>
                    <a:pt x="5492" y="2333"/>
                    <a:pt x="5464" y="2333"/>
                  </a:cubicBezTo>
                  <a:cubicBezTo>
                    <a:pt x="5434" y="2333"/>
                    <a:pt x="5404" y="2338"/>
                    <a:pt x="5375" y="2351"/>
                  </a:cubicBezTo>
                  <a:cubicBezTo>
                    <a:pt x="5366" y="2356"/>
                    <a:pt x="5358" y="2359"/>
                    <a:pt x="5349" y="2359"/>
                  </a:cubicBezTo>
                  <a:cubicBezTo>
                    <a:pt x="5340" y="2359"/>
                    <a:pt x="5330" y="2356"/>
                    <a:pt x="5320" y="2351"/>
                  </a:cubicBezTo>
                  <a:cubicBezTo>
                    <a:pt x="5292" y="2336"/>
                    <a:pt x="5260" y="2332"/>
                    <a:pt x="5226" y="2332"/>
                  </a:cubicBezTo>
                  <a:cubicBezTo>
                    <a:pt x="5196" y="2332"/>
                    <a:pt x="5165" y="2335"/>
                    <a:pt x="5136" y="2337"/>
                  </a:cubicBezTo>
                  <a:cubicBezTo>
                    <a:pt x="5115" y="2337"/>
                    <a:pt x="5091" y="2340"/>
                    <a:pt x="5094" y="2354"/>
                  </a:cubicBezTo>
                  <a:cubicBezTo>
                    <a:pt x="5096" y="2364"/>
                    <a:pt x="5101" y="2366"/>
                    <a:pt x="5109" y="2366"/>
                  </a:cubicBezTo>
                  <a:cubicBezTo>
                    <a:pt x="5117" y="2366"/>
                    <a:pt x="5126" y="2364"/>
                    <a:pt x="5135" y="2364"/>
                  </a:cubicBezTo>
                  <a:cubicBezTo>
                    <a:pt x="5138" y="2364"/>
                    <a:pt x="5140" y="2364"/>
                    <a:pt x="5143" y="2364"/>
                  </a:cubicBezTo>
                  <a:cubicBezTo>
                    <a:pt x="5202" y="2368"/>
                    <a:pt x="5267" y="2375"/>
                    <a:pt x="5271" y="2420"/>
                  </a:cubicBezTo>
                  <a:cubicBezTo>
                    <a:pt x="5288" y="2409"/>
                    <a:pt x="5309" y="2403"/>
                    <a:pt x="5330" y="2399"/>
                  </a:cubicBezTo>
                  <a:lnTo>
                    <a:pt x="5330" y="2399"/>
                  </a:lnTo>
                  <a:cubicBezTo>
                    <a:pt x="5309" y="2406"/>
                    <a:pt x="5288" y="2409"/>
                    <a:pt x="5271" y="2420"/>
                  </a:cubicBezTo>
                  <a:cubicBezTo>
                    <a:pt x="5271" y="2437"/>
                    <a:pt x="5284" y="2446"/>
                    <a:pt x="5312" y="2446"/>
                  </a:cubicBezTo>
                  <a:cubicBezTo>
                    <a:pt x="5319" y="2446"/>
                    <a:pt x="5327" y="2446"/>
                    <a:pt x="5337" y="2444"/>
                  </a:cubicBezTo>
                  <a:cubicBezTo>
                    <a:pt x="5343" y="2443"/>
                    <a:pt x="5350" y="2442"/>
                    <a:pt x="5357" y="2442"/>
                  </a:cubicBezTo>
                  <a:cubicBezTo>
                    <a:pt x="5384" y="2442"/>
                    <a:pt x="5409" y="2452"/>
                    <a:pt x="5434" y="2455"/>
                  </a:cubicBezTo>
                  <a:cubicBezTo>
                    <a:pt x="5493" y="2458"/>
                    <a:pt x="5500" y="2479"/>
                    <a:pt x="5458" y="2500"/>
                  </a:cubicBezTo>
                  <a:cubicBezTo>
                    <a:pt x="5441" y="2510"/>
                    <a:pt x="5413" y="2513"/>
                    <a:pt x="5424" y="2531"/>
                  </a:cubicBezTo>
                  <a:cubicBezTo>
                    <a:pt x="5437" y="2559"/>
                    <a:pt x="5406" y="2576"/>
                    <a:pt x="5365" y="2576"/>
                  </a:cubicBezTo>
                  <a:cubicBezTo>
                    <a:pt x="5362" y="2576"/>
                    <a:pt x="5360" y="2576"/>
                    <a:pt x="5357" y="2576"/>
                  </a:cubicBezTo>
                  <a:cubicBezTo>
                    <a:pt x="5302" y="2576"/>
                    <a:pt x="5249" y="2598"/>
                    <a:pt x="5196" y="2598"/>
                  </a:cubicBezTo>
                  <a:cubicBezTo>
                    <a:pt x="5173" y="2598"/>
                    <a:pt x="5151" y="2594"/>
                    <a:pt x="5128" y="2583"/>
                  </a:cubicBezTo>
                  <a:cubicBezTo>
                    <a:pt x="5139" y="2566"/>
                    <a:pt x="5198" y="2583"/>
                    <a:pt x="5184" y="2559"/>
                  </a:cubicBezTo>
                  <a:cubicBezTo>
                    <a:pt x="5181" y="2548"/>
                    <a:pt x="5168" y="2547"/>
                    <a:pt x="5153" y="2547"/>
                  </a:cubicBezTo>
                  <a:cubicBezTo>
                    <a:pt x="5147" y="2547"/>
                    <a:pt x="5139" y="2547"/>
                    <a:pt x="5133" y="2547"/>
                  </a:cubicBezTo>
                  <a:cubicBezTo>
                    <a:pt x="5125" y="2547"/>
                    <a:pt x="5118" y="2547"/>
                    <a:pt x="5112" y="2545"/>
                  </a:cubicBezTo>
                  <a:cubicBezTo>
                    <a:pt x="5094" y="2538"/>
                    <a:pt x="5115" y="2528"/>
                    <a:pt x="5112" y="2518"/>
                  </a:cubicBezTo>
                  <a:cubicBezTo>
                    <a:pt x="5105" y="2509"/>
                    <a:pt x="5092" y="2503"/>
                    <a:pt x="5079" y="2503"/>
                  </a:cubicBezTo>
                  <a:cubicBezTo>
                    <a:pt x="5072" y="2503"/>
                    <a:pt x="5065" y="2505"/>
                    <a:pt x="5059" y="2510"/>
                  </a:cubicBezTo>
                  <a:cubicBezTo>
                    <a:pt x="5045" y="2524"/>
                    <a:pt x="5021" y="2538"/>
                    <a:pt x="5042" y="2555"/>
                  </a:cubicBezTo>
                  <a:cubicBezTo>
                    <a:pt x="5063" y="2566"/>
                    <a:pt x="5083" y="2573"/>
                    <a:pt x="5104" y="2580"/>
                  </a:cubicBezTo>
                  <a:cubicBezTo>
                    <a:pt x="5073" y="2597"/>
                    <a:pt x="5073" y="2597"/>
                    <a:pt x="5157" y="2628"/>
                  </a:cubicBezTo>
                  <a:cubicBezTo>
                    <a:pt x="5143" y="2638"/>
                    <a:pt x="5112" y="2646"/>
                    <a:pt x="5125" y="2667"/>
                  </a:cubicBezTo>
                  <a:cubicBezTo>
                    <a:pt x="5116" y="2671"/>
                    <a:pt x="5110" y="2672"/>
                    <a:pt x="5106" y="2672"/>
                  </a:cubicBezTo>
                  <a:cubicBezTo>
                    <a:pt x="5089" y="2672"/>
                    <a:pt x="5097" y="2648"/>
                    <a:pt x="5079" y="2648"/>
                  </a:cubicBezTo>
                  <a:cubicBezTo>
                    <a:pt x="5077" y="2648"/>
                    <a:pt x="5076" y="2649"/>
                    <a:pt x="5073" y="2649"/>
                  </a:cubicBezTo>
                  <a:cubicBezTo>
                    <a:pt x="5066" y="2619"/>
                    <a:pt x="5033" y="2611"/>
                    <a:pt x="4994" y="2611"/>
                  </a:cubicBezTo>
                  <a:cubicBezTo>
                    <a:pt x="4979" y="2611"/>
                    <a:pt x="4962" y="2612"/>
                    <a:pt x="4945" y="2614"/>
                  </a:cubicBezTo>
                  <a:cubicBezTo>
                    <a:pt x="4958" y="2597"/>
                    <a:pt x="4945" y="2587"/>
                    <a:pt x="4914" y="2587"/>
                  </a:cubicBezTo>
                  <a:cubicBezTo>
                    <a:pt x="4865" y="2583"/>
                    <a:pt x="4851" y="2566"/>
                    <a:pt x="4830" y="2548"/>
                  </a:cubicBezTo>
                  <a:cubicBezTo>
                    <a:pt x="4830" y="2538"/>
                    <a:pt x="4875" y="2531"/>
                    <a:pt x="4841" y="2521"/>
                  </a:cubicBezTo>
                  <a:cubicBezTo>
                    <a:pt x="4799" y="2510"/>
                    <a:pt x="4779" y="2489"/>
                    <a:pt x="4754" y="2468"/>
                  </a:cubicBezTo>
                  <a:cubicBezTo>
                    <a:pt x="4749" y="2463"/>
                    <a:pt x="4742" y="2456"/>
                    <a:pt x="4735" y="2456"/>
                  </a:cubicBezTo>
                  <a:cubicBezTo>
                    <a:pt x="4733" y="2456"/>
                    <a:pt x="4731" y="2457"/>
                    <a:pt x="4730" y="2458"/>
                  </a:cubicBezTo>
                  <a:cubicBezTo>
                    <a:pt x="4691" y="2483"/>
                    <a:pt x="4622" y="2472"/>
                    <a:pt x="4587" y="2489"/>
                  </a:cubicBezTo>
                  <a:cubicBezTo>
                    <a:pt x="4564" y="2498"/>
                    <a:pt x="4546" y="2503"/>
                    <a:pt x="4528" y="2503"/>
                  </a:cubicBezTo>
                  <a:cubicBezTo>
                    <a:pt x="4516" y="2503"/>
                    <a:pt x="4504" y="2501"/>
                    <a:pt x="4491" y="2497"/>
                  </a:cubicBezTo>
                  <a:cubicBezTo>
                    <a:pt x="4473" y="2489"/>
                    <a:pt x="4459" y="2479"/>
                    <a:pt x="4431" y="2479"/>
                  </a:cubicBezTo>
                  <a:cubicBezTo>
                    <a:pt x="4383" y="2476"/>
                    <a:pt x="4313" y="2483"/>
                    <a:pt x="4327" y="2438"/>
                  </a:cubicBezTo>
                  <a:cubicBezTo>
                    <a:pt x="4327" y="2430"/>
                    <a:pt x="4321" y="2423"/>
                    <a:pt x="4307" y="2423"/>
                  </a:cubicBezTo>
                  <a:cubicBezTo>
                    <a:pt x="4289" y="2423"/>
                    <a:pt x="4282" y="2430"/>
                    <a:pt x="4282" y="2438"/>
                  </a:cubicBezTo>
                  <a:cubicBezTo>
                    <a:pt x="4282" y="2458"/>
                    <a:pt x="4247" y="2451"/>
                    <a:pt x="4230" y="2458"/>
                  </a:cubicBezTo>
                  <a:cubicBezTo>
                    <a:pt x="4193" y="2471"/>
                    <a:pt x="4157" y="2476"/>
                    <a:pt x="4121" y="2476"/>
                  </a:cubicBezTo>
                  <a:cubicBezTo>
                    <a:pt x="4080" y="2476"/>
                    <a:pt x="4039" y="2469"/>
                    <a:pt x="3998" y="2462"/>
                  </a:cubicBezTo>
                  <a:cubicBezTo>
                    <a:pt x="3991" y="2462"/>
                    <a:pt x="3980" y="2468"/>
                    <a:pt x="3973" y="2468"/>
                  </a:cubicBezTo>
                  <a:cubicBezTo>
                    <a:pt x="3963" y="2472"/>
                    <a:pt x="3954" y="2473"/>
                    <a:pt x="3945" y="2473"/>
                  </a:cubicBezTo>
                  <a:cubicBezTo>
                    <a:pt x="3916" y="2473"/>
                    <a:pt x="3891" y="2460"/>
                    <a:pt x="3861" y="2460"/>
                  </a:cubicBezTo>
                  <a:cubicBezTo>
                    <a:pt x="3855" y="2460"/>
                    <a:pt x="3849" y="2460"/>
                    <a:pt x="3842" y="2462"/>
                  </a:cubicBezTo>
                  <a:cubicBezTo>
                    <a:pt x="3837" y="2461"/>
                    <a:pt x="3833" y="2460"/>
                    <a:pt x="3828" y="2460"/>
                  </a:cubicBezTo>
                  <a:cubicBezTo>
                    <a:pt x="3806" y="2460"/>
                    <a:pt x="3787" y="2472"/>
                    <a:pt x="3759" y="2472"/>
                  </a:cubicBezTo>
                  <a:cubicBezTo>
                    <a:pt x="3769" y="2448"/>
                    <a:pt x="3831" y="2438"/>
                    <a:pt x="3810" y="2409"/>
                  </a:cubicBezTo>
                  <a:lnTo>
                    <a:pt x="3824" y="2409"/>
                  </a:lnTo>
                  <a:cubicBezTo>
                    <a:pt x="3834" y="2409"/>
                    <a:pt x="3847" y="2413"/>
                    <a:pt x="3858" y="2413"/>
                  </a:cubicBezTo>
                  <a:cubicBezTo>
                    <a:pt x="3867" y="2413"/>
                    <a:pt x="3875" y="2410"/>
                    <a:pt x="3876" y="2399"/>
                  </a:cubicBezTo>
                  <a:cubicBezTo>
                    <a:pt x="3879" y="2375"/>
                    <a:pt x="3817" y="2337"/>
                    <a:pt x="3769" y="2334"/>
                  </a:cubicBezTo>
                  <a:cubicBezTo>
                    <a:pt x="3730" y="2334"/>
                    <a:pt x="3720" y="2340"/>
                    <a:pt x="3720" y="2358"/>
                  </a:cubicBezTo>
                  <a:cubicBezTo>
                    <a:pt x="3724" y="2393"/>
                    <a:pt x="3783" y="2430"/>
                    <a:pt x="3692" y="2455"/>
                  </a:cubicBezTo>
                  <a:cubicBezTo>
                    <a:pt x="3679" y="2458"/>
                    <a:pt x="3713" y="2468"/>
                    <a:pt x="3696" y="2476"/>
                  </a:cubicBezTo>
                  <a:cubicBezTo>
                    <a:pt x="3653" y="2452"/>
                    <a:pt x="3629" y="2441"/>
                    <a:pt x="3595" y="2441"/>
                  </a:cubicBezTo>
                  <a:cubicBezTo>
                    <a:pt x="3570" y="2441"/>
                    <a:pt x="3541" y="2447"/>
                    <a:pt x="3495" y="2455"/>
                  </a:cubicBezTo>
                  <a:cubicBezTo>
                    <a:pt x="3480" y="2458"/>
                    <a:pt x="3466" y="2459"/>
                    <a:pt x="3453" y="2459"/>
                  </a:cubicBezTo>
                  <a:cubicBezTo>
                    <a:pt x="3419" y="2459"/>
                    <a:pt x="3391" y="2450"/>
                    <a:pt x="3373" y="2427"/>
                  </a:cubicBezTo>
                  <a:lnTo>
                    <a:pt x="3498" y="2427"/>
                  </a:lnTo>
                  <a:cubicBezTo>
                    <a:pt x="3463" y="2417"/>
                    <a:pt x="3432" y="2413"/>
                    <a:pt x="3439" y="2396"/>
                  </a:cubicBezTo>
                  <a:cubicBezTo>
                    <a:pt x="3471" y="2340"/>
                    <a:pt x="3376" y="2344"/>
                    <a:pt x="3328" y="2323"/>
                  </a:cubicBezTo>
                  <a:lnTo>
                    <a:pt x="3328" y="2323"/>
                  </a:lnTo>
                  <a:cubicBezTo>
                    <a:pt x="3342" y="2344"/>
                    <a:pt x="3317" y="2361"/>
                    <a:pt x="3325" y="2379"/>
                  </a:cubicBezTo>
                  <a:lnTo>
                    <a:pt x="3325" y="2399"/>
                  </a:lnTo>
                  <a:cubicBezTo>
                    <a:pt x="3338" y="2427"/>
                    <a:pt x="3311" y="2434"/>
                    <a:pt x="3269" y="2434"/>
                  </a:cubicBezTo>
                  <a:cubicBezTo>
                    <a:pt x="3259" y="2417"/>
                    <a:pt x="3304" y="2417"/>
                    <a:pt x="3293" y="2403"/>
                  </a:cubicBezTo>
                  <a:lnTo>
                    <a:pt x="3293" y="2403"/>
                  </a:lnTo>
                  <a:cubicBezTo>
                    <a:pt x="3134" y="2417"/>
                    <a:pt x="3134" y="2417"/>
                    <a:pt x="3127" y="2434"/>
                  </a:cubicBezTo>
                  <a:cubicBezTo>
                    <a:pt x="3131" y="2435"/>
                    <a:pt x="3135" y="2435"/>
                    <a:pt x="3139" y="2435"/>
                  </a:cubicBezTo>
                  <a:cubicBezTo>
                    <a:pt x="3163" y="2435"/>
                    <a:pt x="3181" y="2422"/>
                    <a:pt x="3207" y="2422"/>
                  </a:cubicBezTo>
                  <a:cubicBezTo>
                    <a:pt x="3212" y="2422"/>
                    <a:pt x="3216" y="2423"/>
                    <a:pt x="3221" y="2423"/>
                  </a:cubicBezTo>
                  <a:cubicBezTo>
                    <a:pt x="3200" y="2441"/>
                    <a:pt x="3179" y="2458"/>
                    <a:pt x="3158" y="2476"/>
                  </a:cubicBezTo>
                  <a:cubicBezTo>
                    <a:pt x="3141" y="2455"/>
                    <a:pt x="3098" y="2439"/>
                    <a:pt x="3076" y="2439"/>
                  </a:cubicBezTo>
                  <a:cubicBezTo>
                    <a:pt x="3073" y="2439"/>
                    <a:pt x="3070" y="2440"/>
                    <a:pt x="3068" y="2441"/>
                  </a:cubicBezTo>
                  <a:cubicBezTo>
                    <a:pt x="3026" y="2465"/>
                    <a:pt x="2929" y="2444"/>
                    <a:pt x="2936" y="2497"/>
                  </a:cubicBezTo>
                  <a:cubicBezTo>
                    <a:pt x="2922" y="2521"/>
                    <a:pt x="2978" y="2528"/>
                    <a:pt x="2984" y="2545"/>
                  </a:cubicBezTo>
                  <a:cubicBezTo>
                    <a:pt x="2988" y="2548"/>
                    <a:pt x="3009" y="2555"/>
                    <a:pt x="2998" y="2555"/>
                  </a:cubicBezTo>
                  <a:cubicBezTo>
                    <a:pt x="2956" y="2555"/>
                    <a:pt x="2941" y="2584"/>
                    <a:pt x="2889" y="2584"/>
                  </a:cubicBezTo>
                  <a:cubicBezTo>
                    <a:pt x="2886" y="2584"/>
                    <a:pt x="2883" y="2584"/>
                    <a:pt x="2880" y="2583"/>
                  </a:cubicBezTo>
                  <a:cubicBezTo>
                    <a:pt x="2846" y="2579"/>
                    <a:pt x="2807" y="2571"/>
                    <a:pt x="2768" y="2571"/>
                  </a:cubicBezTo>
                  <a:cubicBezTo>
                    <a:pt x="2741" y="2571"/>
                    <a:pt x="2714" y="2575"/>
                    <a:pt x="2690" y="2587"/>
                  </a:cubicBezTo>
                  <a:cubicBezTo>
                    <a:pt x="2672" y="2590"/>
                    <a:pt x="2655" y="2593"/>
                    <a:pt x="2638" y="2593"/>
                  </a:cubicBezTo>
                  <a:cubicBezTo>
                    <a:pt x="2624" y="2597"/>
                    <a:pt x="2610" y="2604"/>
                    <a:pt x="2617" y="2611"/>
                  </a:cubicBezTo>
                  <a:cubicBezTo>
                    <a:pt x="2620" y="2614"/>
                    <a:pt x="2627" y="2615"/>
                    <a:pt x="2635" y="2615"/>
                  </a:cubicBezTo>
                  <a:cubicBezTo>
                    <a:pt x="2643" y="2615"/>
                    <a:pt x="2652" y="2614"/>
                    <a:pt x="2659" y="2614"/>
                  </a:cubicBezTo>
                  <a:cubicBezTo>
                    <a:pt x="2645" y="2652"/>
                    <a:pt x="2645" y="2652"/>
                    <a:pt x="2690" y="2656"/>
                  </a:cubicBezTo>
                  <a:cubicBezTo>
                    <a:pt x="2704" y="2666"/>
                    <a:pt x="2724" y="2668"/>
                    <a:pt x="2744" y="2668"/>
                  </a:cubicBezTo>
                  <a:cubicBezTo>
                    <a:pt x="2754" y="2668"/>
                    <a:pt x="2763" y="2667"/>
                    <a:pt x="2772" y="2667"/>
                  </a:cubicBezTo>
                  <a:cubicBezTo>
                    <a:pt x="2791" y="2667"/>
                    <a:pt x="2808" y="2669"/>
                    <a:pt x="2822" y="2677"/>
                  </a:cubicBezTo>
                  <a:cubicBezTo>
                    <a:pt x="2839" y="2708"/>
                    <a:pt x="2898" y="2708"/>
                    <a:pt x="2939" y="2722"/>
                  </a:cubicBezTo>
                  <a:cubicBezTo>
                    <a:pt x="2988" y="2736"/>
                    <a:pt x="2992" y="2747"/>
                    <a:pt x="2936" y="2760"/>
                  </a:cubicBezTo>
                  <a:cubicBezTo>
                    <a:pt x="2933" y="2739"/>
                    <a:pt x="2901" y="2732"/>
                    <a:pt x="2870" y="2729"/>
                  </a:cubicBezTo>
                  <a:cubicBezTo>
                    <a:pt x="2865" y="2728"/>
                    <a:pt x="2859" y="2728"/>
                    <a:pt x="2853" y="2728"/>
                  </a:cubicBezTo>
                  <a:cubicBezTo>
                    <a:pt x="2834" y="2728"/>
                    <a:pt x="2816" y="2732"/>
                    <a:pt x="2811" y="2742"/>
                  </a:cubicBezTo>
                  <a:cubicBezTo>
                    <a:pt x="2804" y="2753"/>
                    <a:pt x="2801" y="2767"/>
                    <a:pt x="2811" y="2774"/>
                  </a:cubicBezTo>
                  <a:cubicBezTo>
                    <a:pt x="2818" y="2778"/>
                    <a:pt x="2830" y="2784"/>
                    <a:pt x="2843" y="2784"/>
                  </a:cubicBezTo>
                  <a:cubicBezTo>
                    <a:pt x="2852" y="2784"/>
                    <a:pt x="2862" y="2781"/>
                    <a:pt x="2870" y="2774"/>
                  </a:cubicBezTo>
                  <a:cubicBezTo>
                    <a:pt x="2874" y="2777"/>
                    <a:pt x="2880" y="2777"/>
                    <a:pt x="2888" y="2777"/>
                  </a:cubicBezTo>
                  <a:cubicBezTo>
                    <a:pt x="2881" y="2787"/>
                    <a:pt x="2878" y="2799"/>
                    <a:pt x="2853" y="2799"/>
                  </a:cubicBezTo>
                  <a:cubicBezTo>
                    <a:pt x="2850" y="2799"/>
                    <a:pt x="2846" y="2799"/>
                    <a:pt x="2843" y="2798"/>
                  </a:cubicBezTo>
                  <a:cubicBezTo>
                    <a:pt x="2837" y="2798"/>
                    <a:pt x="2829" y="2797"/>
                    <a:pt x="2822" y="2797"/>
                  </a:cubicBezTo>
                  <a:cubicBezTo>
                    <a:pt x="2816" y="2797"/>
                    <a:pt x="2813" y="2798"/>
                    <a:pt x="2818" y="2805"/>
                  </a:cubicBezTo>
                  <a:cubicBezTo>
                    <a:pt x="2849" y="2840"/>
                    <a:pt x="2797" y="2836"/>
                    <a:pt x="2763" y="2846"/>
                  </a:cubicBezTo>
                  <a:cubicBezTo>
                    <a:pt x="2721" y="2861"/>
                    <a:pt x="2669" y="2875"/>
                    <a:pt x="2659" y="2902"/>
                  </a:cubicBezTo>
                  <a:lnTo>
                    <a:pt x="2627" y="2902"/>
                  </a:lnTo>
                  <a:cubicBezTo>
                    <a:pt x="2620" y="2896"/>
                    <a:pt x="2609" y="2895"/>
                    <a:pt x="2598" y="2895"/>
                  </a:cubicBezTo>
                  <a:cubicBezTo>
                    <a:pt x="2589" y="2895"/>
                    <a:pt x="2579" y="2896"/>
                    <a:pt x="2570" y="2896"/>
                  </a:cubicBezTo>
                  <a:cubicBezTo>
                    <a:pt x="2560" y="2896"/>
                    <a:pt x="2550" y="2894"/>
                    <a:pt x="2544" y="2888"/>
                  </a:cubicBezTo>
                  <a:cubicBezTo>
                    <a:pt x="2550" y="2872"/>
                    <a:pt x="2541" y="2861"/>
                    <a:pt x="2519" y="2861"/>
                  </a:cubicBezTo>
                  <a:cubicBezTo>
                    <a:pt x="2512" y="2861"/>
                    <a:pt x="2504" y="2862"/>
                    <a:pt x="2496" y="2864"/>
                  </a:cubicBezTo>
                  <a:cubicBezTo>
                    <a:pt x="2471" y="2871"/>
                    <a:pt x="2433" y="2871"/>
                    <a:pt x="2416" y="2888"/>
                  </a:cubicBezTo>
                  <a:cubicBezTo>
                    <a:pt x="2409" y="2899"/>
                    <a:pt x="2406" y="2909"/>
                    <a:pt x="2419" y="2920"/>
                  </a:cubicBezTo>
                  <a:cubicBezTo>
                    <a:pt x="2422" y="2930"/>
                    <a:pt x="2422" y="2937"/>
                    <a:pt x="2395" y="2937"/>
                  </a:cubicBezTo>
                  <a:lnTo>
                    <a:pt x="2318" y="2937"/>
                  </a:lnTo>
                  <a:cubicBezTo>
                    <a:pt x="2308" y="2937"/>
                    <a:pt x="2297" y="2934"/>
                    <a:pt x="2287" y="2934"/>
                  </a:cubicBezTo>
                  <a:cubicBezTo>
                    <a:pt x="2242" y="2931"/>
                    <a:pt x="2202" y="2908"/>
                    <a:pt x="2161" y="2908"/>
                  </a:cubicBezTo>
                  <a:cubicBezTo>
                    <a:pt x="2147" y="2908"/>
                    <a:pt x="2134" y="2911"/>
                    <a:pt x="2121" y="2916"/>
                  </a:cubicBezTo>
                  <a:cubicBezTo>
                    <a:pt x="2073" y="2937"/>
                    <a:pt x="2017" y="2947"/>
                    <a:pt x="1961" y="2958"/>
                  </a:cubicBezTo>
                  <a:cubicBezTo>
                    <a:pt x="1928" y="2964"/>
                    <a:pt x="1944" y="2988"/>
                    <a:pt x="1917" y="2988"/>
                  </a:cubicBezTo>
                  <a:cubicBezTo>
                    <a:pt x="1912" y="2988"/>
                    <a:pt x="1906" y="2987"/>
                    <a:pt x="1899" y="2986"/>
                  </a:cubicBezTo>
                  <a:cubicBezTo>
                    <a:pt x="1874" y="2968"/>
                    <a:pt x="1937" y="2961"/>
                    <a:pt x="1927" y="2944"/>
                  </a:cubicBezTo>
                  <a:cubicBezTo>
                    <a:pt x="1975" y="2920"/>
                    <a:pt x="1909" y="2923"/>
                    <a:pt x="1899" y="2913"/>
                  </a:cubicBezTo>
                  <a:cubicBezTo>
                    <a:pt x="1868" y="2913"/>
                    <a:pt x="1839" y="2913"/>
                    <a:pt x="1812" y="2909"/>
                  </a:cubicBezTo>
                  <a:cubicBezTo>
                    <a:pt x="1805" y="2909"/>
                    <a:pt x="1799" y="2908"/>
                    <a:pt x="1793" y="2908"/>
                  </a:cubicBezTo>
                  <a:cubicBezTo>
                    <a:pt x="1750" y="2908"/>
                    <a:pt x="1713" y="2918"/>
                    <a:pt x="1673" y="2926"/>
                  </a:cubicBezTo>
                  <a:cubicBezTo>
                    <a:pt x="1604" y="2937"/>
                    <a:pt x="1652" y="2965"/>
                    <a:pt x="1652" y="2986"/>
                  </a:cubicBezTo>
                  <a:cubicBezTo>
                    <a:pt x="1652" y="2989"/>
                    <a:pt x="1656" y="3000"/>
                    <a:pt x="1639" y="3000"/>
                  </a:cubicBezTo>
                  <a:cubicBezTo>
                    <a:pt x="1619" y="2986"/>
                    <a:pt x="1618" y="2964"/>
                    <a:pt x="1578" y="2964"/>
                  </a:cubicBezTo>
                  <a:cubicBezTo>
                    <a:pt x="1575" y="2964"/>
                    <a:pt x="1572" y="2965"/>
                    <a:pt x="1569" y="2965"/>
                  </a:cubicBezTo>
                  <a:cubicBezTo>
                    <a:pt x="1556" y="2963"/>
                    <a:pt x="1542" y="2956"/>
                    <a:pt x="1529" y="2956"/>
                  </a:cubicBezTo>
                  <a:cubicBezTo>
                    <a:pt x="1522" y="2956"/>
                    <a:pt x="1514" y="2958"/>
                    <a:pt x="1506" y="2965"/>
                  </a:cubicBezTo>
                  <a:cubicBezTo>
                    <a:pt x="1469" y="2961"/>
                    <a:pt x="1431" y="2958"/>
                    <a:pt x="1392" y="2955"/>
                  </a:cubicBezTo>
                  <a:cubicBezTo>
                    <a:pt x="1389" y="2937"/>
                    <a:pt x="1413" y="2913"/>
                    <a:pt x="1347" y="2913"/>
                  </a:cubicBezTo>
                  <a:cubicBezTo>
                    <a:pt x="1342" y="2908"/>
                    <a:pt x="1333" y="2904"/>
                    <a:pt x="1323" y="2904"/>
                  </a:cubicBezTo>
                  <a:cubicBezTo>
                    <a:pt x="1320" y="2904"/>
                    <a:pt x="1316" y="2905"/>
                    <a:pt x="1312" y="2906"/>
                  </a:cubicBezTo>
                  <a:cubicBezTo>
                    <a:pt x="1290" y="2896"/>
                    <a:pt x="1271" y="2891"/>
                    <a:pt x="1255" y="2891"/>
                  </a:cubicBezTo>
                  <a:cubicBezTo>
                    <a:pt x="1223" y="2891"/>
                    <a:pt x="1201" y="2909"/>
                    <a:pt x="1181" y="2930"/>
                  </a:cubicBezTo>
                  <a:cubicBezTo>
                    <a:pt x="1160" y="2934"/>
                    <a:pt x="1139" y="2934"/>
                    <a:pt x="1118" y="2937"/>
                  </a:cubicBezTo>
                  <a:cubicBezTo>
                    <a:pt x="983" y="2941"/>
                    <a:pt x="882" y="2971"/>
                    <a:pt x="854" y="3020"/>
                  </a:cubicBezTo>
                  <a:cubicBezTo>
                    <a:pt x="809" y="3010"/>
                    <a:pt x="774" y="2992"/>
                    <a:pt x="747" y="2976"/>
                  </a:cubicBezTo>
                  <a:cubicBezTo>
                    <a:pt x="719" y="2989"/>
                    <a:pt x="733" y="3000"/>
                    <a:pt x="744" y="3010"/>
                  </a:cubicBezTo>
                  <a:cubicBezTo>
                    <a:pt x="754" y="3024"/>
                    <a:pt x="740" y="3030"/>
                    <a:pt x="709" y="3030"/>
                  </a:cubicBezTo>
                  <a:cubicBezTo>
                    <a:pt x="702" y="3030"/>
                    <a:pt x="695" y="3030"/>
                    <a:pt x="688" y="3030"/>
                  </a:cubicBezTo>
                  <a:cubicBezTo>
                    <a:pt x="640" y="3030"/>
                    <a:pt x="588" y="3033"/>
                    <a:pt x="598" y="3072"/>
                  </a:cubicBezTo>
                  <a:cubicBezTo>
                    <a:pt x="601" y="3093"/>
                    <a:pt x="556" y="3086"/>
                    <a:pt x="542" y="3100"/>
                  </a:cubicBezTo>
                  <a:cubicBezTo>
                    <a:pt x="564" y="3110"/>
                    <a:pt x="583" y="3121"/>
                    <a:pt x="608" y="3121"/>
                  </a:cubicBezTo>
                  <a:cubicBezTo>
                    <a:pt x="619" y="3121"/>
                    <a:pt x="632" y="3119"/>
                    <a:pt x="646" y="3114"/>
                  </a:cubicBezTo>
                  <a:cubicBezTo>
                    <a:pt x="655" y="3111"/>
                    <a:pt x="663" y="3109"/>
                    <a:pt x="670" y="3109"/>
                  </a:cubicBezTo>
                  <a:cubicBezTo>
                    <a:pt x="681" y="3109"/>
                    <a:pt x="690" y="3113"/>
                    <a:pt x="699" y="3121"/>
                  </a:cubicBezTo>
                  <a:cubicBezTo>
                    <a:pt x="701" y="3125"/>
                    <a:pt x="707" y="3130"/>
                    <a:pt x="713" y="3130"/>
                  </a:cubicBezTo>
                  <a:cubicBezTo>
                    <a:pt x="717" y="3130"/>
                    <a:pt x="720" y="3128"/>
                    <a:pt x="723" y="3125"/>
                  </a:cubicBezTo>
                  <a:cubicBezTo>
                    <a:pt x="736" y="3110"/>
                    <a:pt x="754" y="3106"/>
                    <a:pt x="773" y="3106"/>
                  </a:cubicBezTo>
                  <a:cubicBezTo>
                    <a:pt x="791" y="3106"/>
                    <a:pt x="809" y="3109"/>
                    <a:pt x="824" y="3110"/>
                  </a:cubicBezTo>
                  <a:cubicBezTo>
                    <a:pt x="928" y="3125"/>
                    <a:pt x="1028" y="3138"/>
                    <a:pt x="1136" y="3149"/>
                  </a:cubicBezTo>
                  <a:cubicBezTo>
                    <a:pt x="1149" y="3149"/>
                    <a:pt x="1173" y="3149"/>
                    <a:pt x="1177" y="3163"/>
                  </a:cubicBezTo>
                  <a:cubicBezTo>
                    <a:pt x="1179" y="3182"/>
                    <a:pt x="1181" y="3190"/>
                    <a:pt x="1194" y="3190"/>
                  </a:cubicBezTo>
                  <a:cubicBezTo>
                    <a:pt x="1203" y="3190"/>
                    <a:pt x="1219" y="3185"/>
                    <a:pt x="1247" y="3176"/>
                  </a:cubicBezTo>
                  <a:lnTo>
                    <a:pt x="1285" y="3176"/>
                  </a:lnTo>
                  <a:cubicBezTo>
                    <a:pt x="1309" y="3186"/>
                    <a:pt x="1329" y="3201"/>
                    <a:pt x="1358" y="3201"/>
                  </a:cubicBezTo>
                  <a:cubicBezTo>
                    <a:pt x="1361" y="3201"/>
                    <a:pt x="1365" y="3201"/>
                    <a:pt x="1368" y="3200"/>
                  </a:cubicBezTo>
                  <a:lnTo>
                    <a:pt x="1423" y="3200"/>
                  </a:lnTo>
                  <a:cubicBezTo>
                    <a:pt x="1437" y="3205"/>
                    <a:pt x="1451" y="3208"/>
                    <a:pt x="1465" y="3211"/>
                  </a:cubicBezTo>
                  <a:cubicBezTo>
                    <a:pt x="1490" y="3218"/>
                    <a:pt x="1510" y="3229"/>
                    <a:pt x="1520" y="3235"/>
                  </a:cubicBezTo>
                  <a:cubicBezTo>
                    <a:pt x="1586" y="3267"/>
                    <a:pt x="1663" y="3263"/>
                    <a:pt x="1735" y="3277"/>
                  </a:cubicBezTo>
                  <a:cubicBezTo>
                    <a:pt x="1781" y="3280"/>
                    <a:pt x="1823" y="3288"/>
                    <a:pt x="1860" y="3298"/>
                  </a:cubicBezTo>
                  <a:cubicBezTo>
                    <a:pt x="1891" y="3308"/>
                    <a:pt x="1923" y="3313"/>
                    <a:pt x="1956" y="3313"/>
                  </a:cubicBezTo>
                  <a:cubicBezTo>
                    <a:pt x="1980" y="3313"/>
                    <a:pt x="2004" y="3310"/>
                    <a:pt x="2027" y="3304"/>
                  </a:cubicBezTo>
                  <a:cubicBezTo>
                    <a:pt x="2048" y="3301"/>
                    <a:pt x="2073" y="3298"/>
                    <a:pt x="2093" y="3294"/>
                  </a:cubicBezTo>
                  <a:cubicBezTo>
                    <a:pt x="2156" y="3301"/>
                    <a:pt x="2222" y="3304"/>
                    <a:pt x="2284" y="3312"/>
                  </a:cubicBezTo>
                  <a:cubicBezTo>
                    <a:pt x="2242" y="3346"/>
                    <a:pt x="2305" y="3346"/>
                    <a:pt x="2332" y="3357"/>
                  </a:cubicBezTo>
                  <a:cubicBezTo>
                    <a:pt x="2336" y="3374"/>
                    <a:pt x="2294" y="3367"/>
                    <a:pt x="2284" y="3381"/>
                  </a:cubicBezTo>
                  <a:cubicBezTo>
                    <a:pt x="2270" y="3384"/>
                    <a:pt x="2252" y="3392"/>
                    <a:pt x="2235" y="3395"/>
                  </a:cubicBezTo>
                  <a:cubicBezTo>
                    <a:pt x="2187" y="3395"/>
                    <a:pt x="2156" y="3416"/>
                    <a:pt x="2124" y="3429"/>
                  </a:cubicBezTo>
                  <a:cubicBezTo>
                    <a:pt x="2031" y="3429"/>
                    <a:pt x="1982" y="3454"/>
                    <a:pt x="1961" y="3499"/>
                  </a:cubicBezTo>
                  <a:cubicBezTo>
                    <a:pt x="1902" y="3513"/>
                    <a:pt x="1906" y="3554"/>
                    <a:pt x="1844" y="3568"/>
                  </a:cubicBezTo>
                  <a:cubicBezTo>
                    <a:pt x="1833" y="3572"/>
                    <a:pt x="1847" y="3586"/>
                    <a:pt x="1857" y="3586"/>
                  </a:cubicBezTo>
                  <a:cubicBezTo>
                    <a:pt x="1920" y="3589"/>
                    <a:pt x="1955" y="3624"/>
                    <a:pt x="2018" y="3624"/>
                  </a:cubicBezTo>
                  <a:cubicBezTo>
                    <a:pt x="2021" y="3624"/>
                    <a:pt x="2024" y="3624"/>
                    <a:pt x="2027" y="3624"/>
                  </a:cubicBezTo>
                  <a:cubicBezTo>
                    <a:pt x="2034" y="3631"/>
                    <a:pt x="2058" y="3631"/>
                    <a:pt x="2052" y="3637"/>
                  </a:cubicBezTo>
                  <a:cubicBezTo>
                    <a:pt x="2023" y="3669"/>
                    <a:pt x="2048" y="3683"/>
                    <a:pt x="2100" y="3693"/>
                  </a:cubicBezTo>
                  <a:cubicBezTo>
                    <a:pt x="2114" y="3697"/>
                    <a:pt x="2124" y="3704"/>
                    <a:pt x="2135" y="3711"/>
                  </a:cubicBezTo>
                  <a:cubicBezTo>
                    <a:pt x="2097" y="3721"/>
                    <a:pt x="2062" y="3732"/>
                    <a:pt x="2027" y="3738"/>
                  </a:cubicBezTo>
                  <a:cubicBezTo>
                    <a:pt x="1989" y="3746"/>
                    <a:pt x="1933" y="3746"/>
                    <a:pt x="1919" y="3770"/>
                  </a:cubicBezTo>
                  <a:cubicBezTo>
                    <a:pt x="1909" y="3783"/>
                    <a:pt x="1895" y="3787"/>
                    <a:pt x="1880" y="3787"/>
                  </a:cubicBezTo>
                  <a:cubicBezTo>
                    <a:pt x="1868" y="3787"/>
                    <a:pt x="1856" y="3785"/>
                    <a:pt x="1844" y="3783"/>
                  </a:cubicBezTo>
                  <a:cubicBezTo>
                    <a:pt x="1826" y="3783"/>
                    <a:pt x="1812" y="3777"/>
                    <a:pt x="1791" y="3777"/>
                  </a:cubicBezTo>
                  <a:cubicBezTo>
                    <a:pt x="1660" y="3787"/>
                    <a:pt x="1524" y="3780"/>
                    <a:pt x="1396" y="3804"/>
                  </a:cubicBezTo>
                  <a:cubicBezTo>
                    <a:pt x="1389" y="3791"/>
                    <a:pt x="1431" y="3787"/>
                    <a:pt x="1431" y="3767"/>
                  </a:cubicBezTo>
                  <a:lnTo>
                    <a:pt x="1431" y="3767"/>
                  </a:lnTo>
                  <a:cubicBezTo>
                    <a:pt x="1426" y="3771"/>
                    <a:pt x="1420" y="3772"/>
                    <a:pt x="1413" y="3772"/>
                  </a:cubicBezTo>
                  <a:cubicBezTo>
                    <a:pt x="1405" y="3772"/>
                    <a:pt x="1396" y="3770"/>
                    <a:pt x="1389" y="3770"/>
                  </a:cubicBezTo>
                  <a:cubicBezTo>
                    <a:pt x="1381" y="3770"/>
                    <a:pt x="1374" y="3773"/>
                    <a:pt x="1371" y="3783"/>
                  </a:cubicBezTo>
                  <a:cubicBezTo>
                    <a:pt x="1369" y="3791"/>
                    <a:pt x="1355" y="3795"/>
                    <a:pt x="1339" y="3795"/>
                  </a:cubicBezTo>
                  <a:cubicBezTo>
                    <a:pt x="1334" y="3795"/>
                    <a:pt x="1328" y="3795"/>
                    <a:pt x="1323" y="3794"/>
                  </a:cubicBezTo>
                  <a:cubicBezTo>
                    <a:pt x="1250" y="3794"/>
                    <a:pt x="1177" y="3797"/>
                    <a:pt x="1111" y="3818"/>
                  </a:cubicBezTo>
                  <a:cubicBezTo>
                    <a:pt x="1088" y="3826"/>
                    <a:pt x="1050" y="3837"/>
                    <a:pt x="1025" y="3837"/>
                  </a:cubicBezTo>
                  <a:cubicBezTo>
                    <a:pt x="1016" y="3837"/>
                    <a:pt x="1008" y="3836"/>
                    <a:pt x="1003" y="3832"/>
                  </a:cubicBezTo>
                  <a:cubicBezTo>
                    <a:pt x="984" y="3819"/>
                    <a:pt x="967" y="3814"/>
                    <a:pt x="950" y="3814"/>
                  </a:cubicBezTo>
                  <a:cubicBezTo>
                    <a:pt x="928" y="3814"/>
                    <a:pt x="906" y="3823"/>
                    <a:pt x="882" y="3829"/>
                  </a:cubicBezTo>
                  <a:cubicBezTo>
                    <a:pt x="872" y="3831"/>
                    <a:pt x="863" y="3832"/>
                    <a:pt x="856" y="3832"/>
                  </a:cubicBezTo>
                  <a:cubicBezTo>
                    <a:pt x="848" y="3832"/>
                    <a:pt x="841" y="3830"/>
                    <a:pt x="834" y="3825"/>
                  </a:cubicBezTo>
                  <a:cubicBezTo>
                    <a:pt x="830" y="3821"/>
                    <a:pt x="824" y="3819"/>
                    <a:pt x="818" y="3819"/>
                  </a:cubicBezTo>
                  <a:cubicBezTo>
                    <a:pt x="813" y="3819"/>
                    <a:pt x="807" y="3820"/>
                    <a:pt x="803" y="3825"/>
                  </a:cubicBezTo>
                  <a:cubicBezTo>
                    <a:pt x="795" y="3832"/>
                    <a:pt x="803" y="3839"/>
                    <a:pt x="816" y="3839"/>
                  </a:cubicBezTo>
                  <a:cubicBezTo>
                    <a:pt x="854" y="3846"/>
                    <a:pt x="861" y="3863"/>
                    <a:pt x="858" y="3881"/>
                  </a:cubicBezTo>
                  <a:cubicBezTo>
                    <a:pt x="827" y="3884"/>
                    <a:pt x="806" y="3898"/>
                    <a:pt x="778" y="3908"/>
                  </a:cubicBezTo>
                  <a:cubicBezTo>
                    <a:pt x="729" y="3916"/>
                    <a:pt x="674" y="3912"/>
                    <a:pt x="632" y="3933"/>
                  </a:cubicBezTo>
                  <a:cubicBezTo>
                    <a:pt x="625" y="3936"/>
                    <a:pt x="622" y="3940"/>
                    <a:pt x="615" y="3943"/>
                  </a:cubicBezTo>
                  <a:cubicBezTo>
                    <a:pt x="614" y="3943"/>
                    <a:pt x="612" y="3943"/>
                    <a:pt x="611" y="3943"/>
                  </a:cubicBezTo>
                  <a:cubicBezTo>
                    <a:pt x="586" y="3943"/>
                    <a:pt x="569" y="3962"/>
                    <a:pt x="542" y="3962"/>
                  </a:cubicBezTo>
                  <a:cubicBezTo>
                    <a:pt x="535" y="3962"/>
                    <a:pt x="527" y="3961"/>
                    <a:pt x="518" y="3957"/>
                  </a:cubicBezTo>
                  <a:cubicBezTo>
                    <a:pt x="487" y="3962"/>
                    <a:pt x="456" y="3979"/>
                    <a:pt x="425" y="3979"/>
                  </a:cubicBezTo>
                  <a:cubicBezTo>
                    <a:pt x="407" y="3979"/>
                    <a:pt x="390" y="3973"/>
                    <a:pt x="372" y="3957"/>
                  </a:cubicBezTo>
                  <a:cubicBezTo>
                    <a:pt x="372" y="3957"/>
                    <a:pt x="366" y="3957"/>
                    <a:pt x="366" y="3961"/>
                  </a:cubicBezTo>
                  <a:cubicBezTo>
                    <a:pt x="354" y="3966"/>
                    <a:pt x="344" y="3968"/>
                    <a:pt x="335" y="3968"/>
                  </a:cubicBezTo>
                  <a:cubicBezTo>
                    <a:pt x="314" y="3968"/>
                    <a:pt x="298" y="3957"/>
                    <a:pt x="278" y="3950"/>
                  </a:cubicBezTo>
                  <a:cubicBezTo>
                    <a:pt x="257" y="3941"/>
                    <a:pt x="235" y="3937"/>
                    <a:pt x="213" y="3937"/>
                  </a:cubicBezTo>
                  <a:cubicBezTo>
                    <a:pt x="165" y="3937"/>
                    <a:pt x="123" y="3957"/>
                    <a:pt x="108" y="3988"/>
                  </a:cubicBezTo>
                  <a:cubicBezTo>
                    <a:pt x="102" y="4006"/>
                    <a:pt x="105" y="4026"/>
                    <a:pt x="81" y="4044"/>
                  </a:cubicBezTo>
                  <a:cubicBezTo>
                    <a:pt x="12" y="4071"/>
                    <a:pt x="1" y="4095"/>
                    <a:pt x="57" y="4106"/>
                  </a:cubicBezTo>
                  <a:cubicBezTo>
                    <a:pt x="93" y="4113"/>
                    <a:pt x="133" y="4126"/>
                    <a:pt x="174" y="4126"/>
                  </a:cubicBezTo>
                  <a:cubicBezTo>
                    <a:pt x="196" y="4126"/>
                    <a:pt x="218" y="4123"/>
                    <a:pt x="241" y="4113"/>
                  </a:cubicBezTo>
                  <a:cubicBezTo>
                    <a:pt x="351" y="4148"/>
                    <a:pt x="361" y="4137"/>
                    <a:pt x="379" y="4141"/>
                  </a:cubicBezTo>
                  <a:cubicBezTo>
                    <a:pt x="412" y="4148"/>
                    <a:pt x="443" y="4161"/>
                    <a:pt x="475" y="4161"/>
                  </a:cubicBezTo>
                  <a:cubicBezTo>
                    <a:pt x="493" y="4161"/>
                    <a:pt x="512" y="4157"/>
                    <a:pt x="532" y="4145"/>
                  </a:cubicBezTo>
                  <a:cubicBezTo>
                    <a:pt x="537" y="4170"/>
                    <a:pt x="538" y="4179"/>
                    <a:pt x="558" y="4179"/>
                  </a:cubicBezTo>
                  <a:cubicBezTo>
                    <a:pt x="565" y="4179"/>
                    <a:pt x="574" y="4177"/>
                    <a:pt x="587" y="4175"/>
                  </a:cubicBezTo>
                  <a:cubicBezTo>
                    <a:pt x="602" y="4173"/>
                    <a:pt x="616" y="4171"/>
                    <a:pt x="627" y="4171"/>
                  </a:cubicBezTo>
                  <a:cubicBezTo>
                    <a:pt x="645" y="4171"/>
                    <a:pt x="654" y="4177"/>
                    <a:pt x="650" y="4196"/>
                  </a:cubicBezTo>
                  <a:cubicBezTo>
                    <a:pt x="646" y="4207"/>
                    <a:pt x="660" y="4210"/>
                    <a:pt x="674" y="4217"/>
                  </a:cubicBezTo>
                  <a:cubicBezTo>
                    <a:pt x="715" y="4241"/>
                    <a:pt x="768" y="4245"/>
                    <a:pt x="827" y="4245"/>
                  </a:cubicBezTo>
                  <a:lnTo>
                    <a:pt x="844" y="4245"/>
                  </a:lnTo>
                  <a:cubicBezTo>
                    <a:pt x="882" y="4245"/>
                    <a:pt x="893" y="4266"/>
                    <a:pt x="920" y="4273"/>
                  </a:cubicBezTo>
                  <a:cubicBezTo>
                    <a:pt x="965" y="4290"/>
                    <a:pt x="1011" y="4308"/>
                    <a:pt x="1053" y="4324"/>
                  </a:cubicBezTo>
                  <a:cubicBezTo>
                    <a:pt x="1090" y="4335"/>
                    <a:pt x="1077" y="4342"/>
                    <a:pt x="1048" y="4353"/>
                  </a:cubicBezTo>
                  <a:cubicBezTo>
                    <a:pt x="1014" y="4363"/>
                    <a:pt x="962" y="4349"/>
                    <a:pt x="923" y="4377"/>
                  </a:cubicBezTo>
                  <a:cubicBezTo>
                    <a:pt x="1014" y="4384"/>
                    <a:pt x="1098" y="4401"/>
                    <a:pt x="1177" y="4401"/>
                  </a:cubicBezTo>
                  <a:cubicBezTo>
                    <a:pt x="1252" y="4403"/>
                    <a:pt x="1328" y="4404"/>
                    <a:pt x="1405" y="4404"/>
                  </a:cubicBezTo>
                  <a:cubicBezTo>
                    <a:pt x="1482" y="4404"/>
                    <a:pt x="1559" y="4403"/>
                    <a:pt x="1635" y="4398"/>
                  </a:cubicBezTo>
                  <a:cubicBezTo>
                    <a:pt x="1649" y="4397"/>
                    <a:pt x="1664" y="4396"/>
                    <a:pt x="1678" y="4396"/>
                  </a:cubicBezTo>
                  <a:cubicBezTo>
                    <a:pt x="1707" y="4396"/>
                    <a:pt x="1736" y="4398"/>
                    <a:pt x="1764" y="4398"/>
                  </a:cubicBezTo>
                  <a:cubicBezTo>
                    <a:pt x="1791" y="4398"/>
                    <a:pt x="1798" y="4404"/>
                    <a:pt x="1777" y="4415"/>
                  </a:cubicBezTo>
                  <a:cubicBezTo>
                    <a:pt x="1760" y="4417"/>
                    <a:pt x="1745" y="4421"/>
                    <a:pt x="1728" y="4421"/>
                  </a:cubicBezTo>
                  <a:cubicBezTo>
                    <a:pt x="1721" y="4421"/>
                    <a:pt x="1713" y="4421"/>
                    <a:pt x="1705" y="4419"/>
                  </a:cubicBezTo>
                  <a:cubicBezTo>
                    <a:pt x="1700" y="4418"/>
                    <a:pt x="1696" y="4418"/>
                    <a:pt x="1692" y="4418"/>
                  </a:cubicBezTo>
                  <a:cubicBezTo>
                    <a:pt x="1668" y="4418"/>
                    <a:pt x="1664" y="4427"/>
                    <a:pt x="1670" y="4443"/>
                  </a:cubicBezTo>
                  <a:cubicBezTo>
                    <a:pt x="1645" y="4481"/>
                    <a:pt x="1802" y="4460"/>
                    <a:pt x="1746" y="4508"/>
                  </a:cubicBezTo>
                  <a:lnTo>
                    <a:pt x="1770" y="4508"/>
                  </a:lnTo>
                  <a:cubicBezTo>
                    <a:pt x="1775" y="4509"/>
                    <a:pt x="1780" y="4509"/>
                    <a:pt x="1784" y="4509"/>
                  </a:cubicBezTo>
                  <a:cubicBezTo>
                    <a:pt x="1803" y="4509"/>
                    <a:pt x="1820" y="4505"/>
                    <a:pt x="1839" y="4505"/>
                  </a:cubicBezTo>
                  <a:cubicBezTo>
                    <a:pt x="1858" y="4503"/>
                    <a:pt x="1878" y="4501"/>
                    <a:pt x="1897" y="4501"/>
                  </a:cubicBezTo>
                  <a:cubicBezTo>
                    <a:pt x="1931" y="4501"/>
                    <a:pt x="1964" y="4506"/>
                    <a:pt x="1993" y="4519"/>
                  </a:cubicBezTo>
                  <a:lnTo>
                    <a:pt x="1978" y="4519"/>
                  </a:lnTo>
                  <a:cubicBezTo>
                    <a:pt x="1948" y="4519"/>
                    <a:pt x="1919" y="4523"/>
                    <a:pt x="1899" y="4540"/>
                  </a:cubicBezTo>
                  <a:cubicBezTo>
                    <a:pt x="1933" y="4543"/>
                    <a:pt x="1962" y="4558"/>
                    <a:pt x="1996" y="4558"/>
                  </a:cubicBezTo>
                  <a:cubicBezTo>
                    <a:pt x="2006" y="4558"/>
                    <a:pt x="2016" y="4557"/>
                    <a:pt x="2027" y="4553"/>
                  </a:cubicBezTo>
                  <a:lnTo>
                    <a:pt x="2156" y="4553"/>
                  </a:lnTo>
                  <a:cubicBezTo>
                    <a:pt x="2166" y="4558"/>
                    <a:pt x="2177" y="4558"/>
                    <a:pt x="2190" y="4561"/>
                  </a:cubicBezTo>
                  <a:cubicBezTo>
                    <a:pt x="2207" y="4578"/>
                    <a:pt x="2260" y="4564"/>
                    <a:pt x="2270" y="4588"/>
                  </a:cubicBezTo>
                  <a:cubicBezTo>
                    <a:pt x="2283" y="4586"/>
                    <a:pt x="2296" y="4579"/>
                    <a:pt x="2309" y="4579"/>
                  </a:cubicBezTo>
                  <a:cubicBezTo>
                    <a:pt x="2314" y="4579"/>
                    <a:pt x="2318" y="4580"/>
                    <a:pt x="2322" y="4582"/>
                  </a:cubicBezTo>
                  <a:cubicBezTo>
                    <a:pt x="2352" y="4593"/>
                    <a:pt x="2383" y="4598"/>
                    <a:pt x="2414" y="4598"/>
                  </a:cubicBezTo>
                  <a:cubicBezTo>
                    <a:pt x="2448" y="4598"/>
                    <a:pt x="2482" y="4592"/>
                    <a:pt x="2516" y="4585"/>
                  </a:cubicBezTo>
                  <a:cubicBezTo>
                    <a:pt x="2680" y="4588"/>
                    <a:pt x="2843" y="4603"/>
                    <a:pt x="3009" y="4606"/>
                  </a:cubicBezTo>
                  <a:cubicBezTo>
                    <a:pt x="3113" y="4606"/>
                    <a:pt x="3221" y="4609"/>
                    <a:pt x="3322" y="4620"/>
                  </a:cubicBezTo>
                  <a:cubicBezTo>
                    <a:pt x="3536" y="4644"/>
                    <a:pt x="3754" y="4654"/>
                    <a:pt x="3973" y="4654"/>
                  </a:cubicBezTo>
                  <a:cubicBezTo>
                    <a:pt x="4033" y="4654"/>
                    <a:pt x="4092" y="4657"/>
                    <a:pt x="4150" y="4657"/>
                  </a:cubicBezTo>
                  <a:cubicBezTo>
                    <a:pt x="4158" y="4657"/>
                    <a:pt x="4166" y="4657"/>
                    <a:pt x="4173" y="4657"/>
                  </a:cubicBezTo>
                  <a:cubicBezTo>
                    <a:pt x="4181" y="4657"/>
                    <a:pt x="4188" y="4658"/>
                    <a:pt x="4196" y="4662"/>
                  </a:cubicBezTo>
                  <a:cubicBezTo>
                    <a:pt x="4248" y="4688"/>
                    <a:pt x="4308" y="4694"/>
                    <a:pt x="4372" y="4694"/>
                  </a:cubicBezTo>
                  <a:cubicBezTo>
                    <a:pt x="4397" y="4694"/>
                    <a:pt x="4423" y="4693"/>
                    <a:pt x="4449" y="4692"/>
                  </a:cubicBezTo>
                  <a:cubicBezTo>
                    <a:pt x="4490" y="4692"/>
                    <a:pt x="4534" y="4688"/>
                    <a:pt x="4577" y="4688"/>
                  </a:cubicBezTo>
                  <a:cubicBezTo>
                    <a:pt x="4587" y="4688"/>
                    <a:pt x="4598" y="4688"/>
                    <a:pt x="4608" y="4689"/>
                  </a:cubicBezTo>
                  <a:cubicBezTo>
                    <a:pt x="4771" y="4710"/>
                    <a:pt x="4938" y="4703"/>
                    <a:pt x="5101" y="4713"/>
                  </a:cubicBezTo>
                  <a:cubicBezTo>
                    <a:pt x="5138" y="4716"/>
                    <a:pt x="5175" y="4718"/>
                    <a:pt x="5210" y="4718"/>
                  </a:cubicBezTo>
                  <a:cubicBezTo>
                    <a:pt x="5225" y="4718"/>
                    <a:pt x="5239" y="4718"/>
                    <a:pt x="5253" y="4717"/>
                  </a:cubicBezTo>
                  <a:cubicBezTo>
                    <a:pt x="5271" y="4716"/>
                    <a:pt x="5289" y="4716"/>
                    <a:pt x="5306" y="4716"/>
                  </a:cubicBezTo>
                  <a:cubicBezTo>
                    <a:pt x="5388" y="4716"/>
                    <a:pt x="5469" y="4722"/>
                    <a:pt x="5549" y="4731"/>
                  </a:cubicBezTo>
                  <a:cubicBezTo>
                    <a:pt x="5556" y="4734"/>
                    <a:pt x="5562" y="4737"/>
                    <a:pt x="5573" y="4741"/>
                  </a:cubicBezTo>
                  <a:cubicBezTo>
                    <a:pt x="5621" y="4748"/>
                    <a:pt x="5680" y="4745"/>
                    <a:pt x="5684" y="4787"/>
                  </a:cubicBezTo>
                  <a:cubicBezTo>
                    <a:pt x="5686" y="4798"/>
                    <a:pt x="5701" y="4809"/>
                    <a:pt x="5722" y="4809"/>
                  </a:cubicBezTo>
                  <a:cubicBezTo>
                    <a:pt x="5733" y="4809"/>
                    <a:pt x="5745" y="4807"/>
                    <a:pt x="5757" y="4800"/>
                  </a:cubicBezTo>
                  <a:cubicBezTo>
                    <a:pt x="5784" y="4787"/>
                    <a:pt x="5819" y="4782"/>
                    <a:pt x="5854" y="4782"/>
                  </a:cubicBezTo>
                  <a:cubicBezTo>
                    <a:pt x="5854" y="4790"/>
                    <a:pt x="5854" y="4793"/>
                    <a:pt x="5857" y="4800"/>
                  </a:cubicBezTo>
                  <a:cubicBezTo>
                    <a:pt x="5832" y="4828"/>
                    <a:pt x="5766" y="4846"/>
                    <a:pt x="5706" y="4846"/>
                  </a:cubicBezTo>
                  <a:cubicBezTo>
                    <a:pt x="5677" y="4846"/>
                    <a:pt x="5649" y="4842"/>
                    <a:pt x="5628" y="4832"/>
                  </a:cubicBezTo>
                  <a:cubicBezTo>
                    <a:pt x="5600" y="4817"/>
                    <a:pt x="5573" y="4817"/>
                    <a:pt x="5538" y="4814"/>
                  </a:cubicBezTo>
                  <a:cubicBezTo>
                    <a:pt x="5559" y="4811"/>
                    <a:pt x="5559" y="4793"/>
                    <a:pt x="5586" y="4793"/>
                  </a:cubicBezTo>
                  <a:cubicBezTo>
                    <a:pt x="5593" y="4793"/>
                    <a:pt x="5602" y="4797"/>
                    <a:pt x="5608" y="4797"/>
                  </a:cubicBezTo>
                  <a:cubicBezTo>
                    <a:pt x="5612" y="4797"/>
                    <a:pt x="5615" y="4795"/>
                    <a:pt x="5615" y="4790"/>
                  </a:cubicBezTo>
                  <a:cubicBezTo>
                    <a:pt x="5615" y="4787"/>
                    <a:pt x="5597" y="4776"/>
                    <a:pt x="5590" y="4776"/>
                  </a:cubicBezTo>
                  <a:cubicBezTo>
                    <a:pt x="5531" y="4779"/>
                    <a:pt x="5461" y="4772"/>
                    <a:pt x="5424" y="4803"/>
                  </a:cubicBezTo>
                  <a:cubicBezTo>
                    <a:pt x="5411" y="4816"/>
                    <a:pt x="5402" y="4824"/>
                    <a:pt x="5382" y="4824"/>
                  </a:cubicBezTo>
                  <a:cubicBezTo>
                    <a:pt x="5375" y="4824"/>
                    <a:pt x="5367" y="4823"/>
                    <a:pt x="5357" y="4821"/>
                  </a:cubicBezTo>
                  <a:cubicBezTo>
                    <a:pt x="5354" y="4820"/>
                    <a:pt x="5350" y="4820"/>
                    <a:pt x="5346" y="4820"/>
                  </a:cubicBezTo>
                  <a:cubicBezTo>
                    <a:pt x="5329" y="4820"/>
                    <a:pt x="5313" y="4826"/>
                    <a:pt x="5302" y="4835"/>
                  </a:cubicBezTo>
                  <a:cubicBezTo>
                    <a:pt x="5293" y="4837"/>
                    <a:pt x="5284" y="4838"/>
                    <a:pt x="5275" y="4838"/>
                  </a:cubicBezTo>
                  <a:cubicBezTo>
                    <a:pt x="5244" y="4838"/>
                    <a:pt x="5215" y="4827"/>
                    <a:pt x="5187" y="4821"/>
                  </a:cubicBezTo>
                  <a:cubicBezTo>
                    <a:pt x="5178" y="4819"/>
                    <a:pt x="5170" y="4818"/>
                    <a:pt x="5162" y="4818"/>
                  </a:cubicBezTo>
                  <a:cubicBezTo>
                    <a:pt x="5122" y="4818"/>
                    <a:pt x="5097" y="4837"/>
                    <a:pt x="5080" y="4845"/>
                  </a:cubicBezTo>
                  <a:cubicBezTo>
                    <a:pt x="5049" y="4862"/>
                    <a:pt x="5118" y="4866"/>
                    <a:pt x="5133" y="4883"/>
                  </a:cubicBezTo>
                  <a:cubicBezTo>
                    <a:pt x="5053" y="4883"/>
                    <a:pt x="4987" y="4859"/>
                    <a:pt x="4914" y="4859"/>
                  </a:cubicBezTo>
                  <a:cubicBezTo>
                    <a:pt x="4893" y="4849"/>
                    <a:pt x="4875" y="4835"/>
                    <a:pt x="4851" y="4828"/>
                  </a:cubicBezTo>
                  <a:cubicBezTo>
                    <a:pt x="4828" y="4819"/>
                    <a:pt x="4800" y="4801"/>
                    <a:pt x="4777" y="4801"/>
                  </a:cubicBezTo>
                  <a:cubicBezTo>
                    <a:pt x="4773" y="4801"/>
                    <a:pt x="4768" y="4802"/>
                    <a:pt x="4764" y="4803"/>
                  </a:cubicBezTo>
                  <a:cubicBezTo>
                    <a:pt x="4743" y="4813"/>
                    <a:pt x="4722" y="4816"/>
                    <a:pt x="4701" y="4816"/>
                  </a:cubicBezTo>
                  <a:cubicBezTo>
                    <a:pt x="4673" y="4816"/>
                    <a:pt x="4645" y="4810"/>
                    <a:pt x="4617" y="4810"/>
                  </a:cubicBezTo>
                  <a:cubicBezTo>
                    <a:pt x="4613" y="4810"/>
                    <a:pt x="4609" y="4810"/>
                    <a:pt x="4605" y="4811"/>
                  </a:cubicBezTo>
                  <a:lnTo>
                    <a:pt x="4574" y="4811"/>
                  </a:lnTo>
                  <a:cubicBezTo>
                    <a:pt x="4558" y="4803"/>
                    <a:pt x="4541" y="4800"/>
                    <a:pt x="4523" y="4800"/>
                  </a:cubicBezTo>
                  <a:cubicBezTo>
                    <a:pt x="4491" y="4800"/>
                    <a:pt x="4457" y="4809"/>
                    <a:pt x="4422" y="4809"/>
                  </a:cubicBezTo>
                  <a:cubicBezTo>
                    <a:pt x="4408" y="4809"/>
                    <a:pt x="4393" y="4808"/>
                    <a:pt x="4379" y="4803"/>
                  </a:cubicBezTo>
                  <a:cubicBezTo>
                    <a:pt x="4378" y="4803"/>
                    <a:pt x="4377" y="4803"/>
                    <a:pt x="4376" y="4803"/>
                  </a:cubicBezTo>
                  <a:cubicBezTo>
                    <a:pt x="4365" y="4803"/>
                    <a:pt x="4359" y="4821"/>
                    <a:pt x="4369" y="4832"/>
                  </a:cubicBezTo>
                  <a:cubicBezTo>
                    <a:pt x="4390" y="4842"/>
                    <a:pt x="4407" y="4859"/>
                    <a:pt x="4441" y="4859"/>
                  </a:cubicBezTo>
                  <a:cubicBezTo>
                    <a:pt x="4441" y="4866"/>
                    <a:pt x="4441" y="4870"/>
                    <a:pt x="4446" y="4876"/>
                  </a:cubicBezTo>
                  <a:cubicBezTo>
                    <a:pt x="4420" y="4888"/>
                    <a:pt x="4385" y="4894"/>
                    <a:pt x="4357" y="4894"/>
                  </a:cubicBezTo>
                  <a:cubicBezTo>
                    <a:pt x="4335" y="4894"/>
                    <a:pt x="4317" y="4891"/>
                    <a:pt x="4310" y="4883"/>
                  </a:cubicBezTo>
                  <a:cubicBezTo>
                    <a:pt x="4282" y="4862"/>
                    <a:pt x="4247" y="4862"/>
                    <a:pt x="4217" y="4852"/>
                  </a:cubicBezTo>
                  <a:cubicBezTo>
                    <a:pt x="4192" y="4845"/>
                    <a:pt x="4164" y="4842"/>
                    <a:pt x="4140" y="4838"/>
                  </a:cubicBezTo>
                  <a:cubicBezTo>
                    <a:pt x="4154" y="4814"/>
                    <a:pt x="4202" y="4821"/>
                    <a:pt x="4223" y="4800"/>
                  </a:cubicBezTo>
                  <a:cubicBezTo>
                    <a:pt x="4207" y="4792"/>
                    <a:pt x="4192" y="4788"/>
                    <a:pt x="4178" y="4788"/>
                  </a:cubicBezTo>
                  <a:cubicBezTo>
                    <a:pt x="4155" y="4788"/>
                    <a:pt x="4135" y="4797"/>
                    <a:pt x="4116" y="4807"/>
                  </a:cubicBezTo>
                  <a:cubicBezTo>
                    <a:pt x="4097" y="4820"/>
                    <a:pt x="4086" y="4835"/>
                    <a:pt x="4052" y="4835"/>
                  </a:cubicBezTo>
                  <a:cubicBezTo>
                    <a:pt x="4049" y="4835"/>
                    <a:pt x="4046" y="4835"/>
                    <a:pt x="4043" y="4835"/>
                  </a:cubicBezTo>
                  <a:cubicBezTo>
                    <a:pt x="4043" y="4811"/>
                    <a:pt x="4063" y="4787"/>
                    <a:pt x="4004" y="4776"/>
                  </a:cubicBezTo>
                  <a:cubicBezTo>
                    <a:pt x="3983" y="4773"/>
                    <a:pt x="3960" y="4771"/>
                    <a:pt x="3940" y="4771"/>
                  </a:cubicBezTo>
                  <a:cubicBezTo>
                    <a:pt x="3900" y="4771"/>
                    <a:pt x="3867" y="4780"/>
                    <a:pt x="3855" y="4814"/>
                  </a:cubicBezTo>
                  <a:cubicBezTo>
                    <a:pt x="3843" y="4804"/>
                    <a:pt x="3833" y="4791"/>
                    <a:pt x="3818" y="4791"/>
                  </a:cubicBezTo>
                  <a:cubicBezTo>
                    <a:pt x="3812" y="4791"/>
                    <a:pt x="3805" y="4794"/>
                    <a:pt x="3796" y="4800"/>
                  </a:cubicBezTo>
                  <a:cubicBezTo>
                    <a:pt x="3781" y="4810"/>
                    <a:pt x="3768" y="4815"/>
                    <a:pt x="3756" y="4815"/>
                  </a:cubicBezTo>
                  <a:cubicBezTo>
                    <a:pt x="3743" y="4815"/>
                    <a:pt x="3731" y="4809"/>
                    <a:pt x="3720" y="4797"/>
                  </a:cubicBezTo>
                  <a:cubicBezTo>
                    <a:pt x="3719" y="4794"/>
                    <a:pt x="3713" y="4793"/>
                    <a:pt x="3707" y="4793"/>
                  </a:cubicBezTo>
                  <a:cubicBezTo>
                    <a:pt x="3699" y="4793"/>
                    <a:pt x="3690" y="4795"/>
                    <a:pt x="3692" y="4797"/>
                  </a:cubicBezTo>
                  <a:cubicBezTo>
                    <a:pt x="3698" y="4814"/>
                    <a:pt x="3689" y="4818"/>
                    <a:pt x="3676" y="4818"/>
                  </a:cubicBezTo>
                  <a:cubicBezTo>
                    <a:pt x="3665" y="4818"/>
                    <a:pt x="3651" y="4815"/>
                    <a:pt x="3641" y="4815"/>
                  </a:cubicBezTo>
                  <a:cubicBezTo>
                    <a:pt x="3636" y="4815"/>
                    <a:pt x="3632" y="4816"/>
                    <a:pt x="3630" y="4817"/>
                  </a:cubicBezTo>
                  <a:cubicBezTo>
                    <a:pt x="3616" y="4817"/>
                    <a:pt x="3599" y="4814"/>
                    <a:pt x="3585" y="4814"/>
                  </a:cubicBezTo>
                  <a:cubicBezTo>
                    <a:pt x="3579" y="4801"/>
                    <a:pt x="3566" y="4798"/>
                    <a:pt x="3551" y="4798"/>
                  </a:cubicBezTo>
                  <a:cubicBezTo>
                    <a:pt x="3539" y="4798"/>
                    <a:pt x="3525" y="4800"/>
                    <a:pt x="3512" y="4800"/>
                  </a:cubicBezTo>
                  <a:cubicBezTo>
                    <a:pt x="3456" y="4797"/>
                    <a:pt x="3397" y="4797"/>
                    <a:pt x="3338" y="4793"/>
                  </a:cubicBezTo>
                  <a:cubicBezTo>
                    <a:pt x="3290" y="4793"/>
                    <a:pt x="3245" y="4797"/>
                    <a:pt x="3248" y="4824"/>
                  </a:cubicBezTo>
                  <a:cubicBezTo>
                    <a:pt x="3248" y="4846"/>
                    <a:pt x="3275" y="4855"/>
                    <a:pt x="3307" y="4855"/>
                  </a:cubicBezTo>
                  <a:cubicBezTo>
                    <a:pt x="3317" y="4855"/>
                    <a:pt x="3328" y="4854"/>
                    <a:pt x="3338" y="4852"/>
                  </a:cubicBezTo>
                  <a:lnTo>
                    <a:pt x="3356" y="4852"/>
                  </a:lnTo>
                  <a:cubicBezTo>
                    <a:pt x="3363" y="4880"/>
                    <a:pt x="3429" y="4870"/>
                    <a:pt x="3446" y="4886"/>
                  </a:cubicBezTo>
                  <a:cubicBezTo>
                    <a:pt x="3460" y="4905"/>
                    <a:pt x="3475" y="4911"/>
                    <a:pt x="3491" y="4911"/>
                  </a:cubicBezTo>
                  <a:cubicBezTo>
                    <a:pt x="3512" y="4911"/>
                    <a:pt x="3534" y="4900"/>
                    <a:pt x="3554" y="4891"/>
                  </a:cubicBezTo>
                  <a:cubicBezTo>
                    <a:pt x="3571" y="4880"/>
                    <a:pt x="3588" y="4876"/>
                    <a:pt x="3607" y="4876"/>
                  </a:cubicBezTo>
                  <a:cubicBezTo>
                    <a:pt x="3619" y="4876"/>
                    <a:pt x="3632" y="4877"/>
                    <a:pt x="3647" y="4880"/>
                  </a:cubicBezTo>
                  <a:cubicBezTo>
                    <a:pt x="3679" y="4883"/>
                    <a:pt x="3717" y="4883"/>
                    <a:pt x="3744" y="4886"/>
                  </a:cubicBezTo>
                  <a:cubicBezTo>
                    <a:pt x="3824" y="4904"/>
                    <a:pt x="3921" y="4891"/>
                    <a:pt x="3988" y="4925"/>
                  </a:cubicBezTo>
                  <a:cubicBezTo>
                    <a:pt x="3970" y="4928"/>
                    <a:pt x="3953" y="4932"/>
                    <a:pt x="3935" y="4936"/>
                  </a:cubicBezTo>
                  <a:cubicBezTo>
                    <a:pt x="3734" y="4939"/>
                    <a:pt x="3530" y="4942"/>
                    <a:pt x="3325" y="4946"/>
                  </a:cubicBezTo>
                  <a:cubicBezTo>
                    <a:pt x="3304" y="4944"/>
                    <a:pt x="3284" y="4944"/>
                    <a:pt x="3263" y="4944"/>
                  </a:cubicBezTo>
                  <a:cubicBezTo>
                    <a:pt x="3176" y="4944"/>
                    <a:pt x="3089" y="4953"/>
                    <a:pt x="3002" y="4953"/>
                  </a:cubicBezTo>
                  <a:lnTo>
                    <a:pt x="2960" y="4953"/>
                  </a:lnTo>
                  <a:cubicBezTo>
                    <a:pt x="2938" y="4951"/>
                    <a:pt x="2917" y="4950"/>
                    <a:pt x="2895" y="4950"/>
                  </a:cubicBezTo>
                  <a:cubicBezTo>
                    <a:pt x="2781" y="4950"/>
                    <a:pt x="2672" y="4975"/>
                    <a:pt x="2559" y="4975"/>
                  </a:cubicBezTo>
                  <a:cubicBezTo>
                    <a:pt x="2548" y="4975"/>
                    <a:pt x="2537" y="4974"/>
                    <a:pt x="2526" y="4974"/>
                  </a:cubicBezTo>
                  <a:cubicBezTo>
                    <a:pt x="2510" y="4974"/>
                    <a:pt x="2481" y="4984"/>
                    <a:pt x="2496" y="4991"/>
                  </a:cubicBezTo>
                  <a:cubicBezTo>
                    <a:pt x="2555" y="5019"/>
                    <a:pt x="2520" y="5036"/>
                    <a:pt x="2485" y="5060"/>
                  </a:cubicBezTo>
                  <a:cubicBezTo>
                    <a:pt x="2471" y="5074"/>
                    <a:pt x="2475" y="5091"/>
                    <a:pt x="2492" y="5105"/>
                  </a:cubicBezTo>
                  <a:cubicBezTo>
                    <a:pt x="2508" y="5119"/>
                    <a:pt x="2529" y="5122"/>
                    <a:pt x="2553" y="5122"/>
                  </a:cubicBezTo>
                  <a:cubicBezTo>
                    <a:pt x="2566" y="5122"/>
                    <a:pt x="2580" y="5121"/>
                    <a:pt x="2594" y="5121"/>
                  </a:cubicBezTo>
                  <a:cubicBezTo>
                    <a:pt x="2604" y="5121"/>
                    <a:pt x="2614" y="5121"/>
                    <a:pt x="2624" y="5123"/>
                  </a:cubicBezTo>
                  <a:cubicBezTo>
                    <a:pt x="2624" y="5126"/>
                    <a:pt x="2627" y="5126"/>
                    <a:pt x="2627" y="5130"/>
                  </a:cubicBezTo>
                  <a:cubicBezTo>
                    <a:pt x="2593" y="5161"/>
                    <a:pt x="2680" y="5154"/>
                    <a:pt x="2672" y="5171"/>
                  </a:cubicBezTo>
                  <a:cubicBezTo>
                    <a:pt x="2651" y="5175"/>
                    <a:pt x="2630" y="5175"/>
                    <a:pt x="2614" y="5185"/>
                  </a:cubicBezTo>
                  <a:cubicBezTo>
                    <a:pt x="2600" y="5185"/>
                    <a:pt x="2593" y="5189"/>
                    <a:pt x="2589" y="5195"/>
                  </a:cubicBezTo>
                  <a:cubicBezTo>
                    <a:pt x="2544" y="5213"/>
                    <a:pt x="2496" y="5230"/>
                    <a:pt x="2496" y="5265"/>
                  </a:cubicBezTo>
                  <a:cubicBezTo>
                    <a:pt x="2398" y="5296"/>
                    <a:pt x="2287" y="5310"/>
                    <a:pt x="2201" y="5352"/>
                  </a:cubicBezTo>
                  <a:cubicBezTo>
                    <a:pt x="2180" y="5362"/>
                    <a:pt x="2145" y="5362"/>
                    <a:pt x="2110" y="5362"/>
                  </a:cubicBezTo>
                  <a:cubicBezTo>
                    <a:pt x="1975" y="5362"/>
                    <a:pt x="1975" y="5362"/>
                    <a:pt x="1864" y="5407"/>
                  </a:cubicBezTo>
                  <a:cubicBezTo>
                    <a:pt x="1844" y="5414"/>
                    <a:pt x="1823" y="5418"/>
                    <a:pt x="1802" y="5424"/>
                  </a:cubicBezTo>
                  <a:cubicBezTo>
                    <a:pt x="1680" y="5466"/>
                    <a:pt x="1548" y="5498"/>
                    <a:pt x="1441" y="5549"/>
                  </a:cubicBezTo>
                  <a:cubicBezTo>
                    <a:pt x="1413" y="5563"/>
                    <a:pt x="1389" y="5581"/>
                    <a:pt x="1357" y="5588"/>
                  </a:cubicBezTo>
                  <a:cubicBezTo>
                    <a:pt x="1309" y="5602"/>
                    <a:pt x="1292" y="5612"/>
                    <a:pt x="1326" y="5640"/>
                  </a:cubicBezTo>
                  <a:cubicBezTo>
                    <a:pt x="1357" y="5664"/>
                    <a:pt x="1351" y="5682"/>
                    <a:pt x="1282" y="5685"/>
                  </a:cubicBezTo>
                  <a:cubicBezTo>
                    <a:pt x="1253" y="5685"/>
                    <a:pt x="1222" y="5685"/>
                    <a:pt x="1226" y="5712"/>
                  </a:cubicBezTo>
                  <a:cubicBezTo>
                    <a:pt x="1232" y="5741"/>
                    <a:pt x="1238" y="5754"/>
                    <a:pt x="1259" y="5754"/>
                  </a:cubicBezTo>
                  <a:cubicBezTo>
                    <a:pt x="1273" y="5754"/>
                    <a:pt x="1294" y="5748"/>
                    <a:pt x="1326" y="5737"/>
                  </a:cubicBezTo>
                  <a:lnTo>
                    <a:pt x="1326" y="5737"/>
                  </a:lnTo>
                  <a:cubicBezTo>
                    <a:pt x="1326" y="5768"/>
                    <a:pt x="1282" y="5792"/>
                    <a:pt x="1285" y="5823"/>
                  </a:cubicBezTo>
                  <a:cubicBezTo>
                    <a:pt x="1298" y="5893"/>
                    <a:pt x="1202" y="5945"/>
                    <a:pt x="1191" y="6015"/>
                  </a:cubicBezTo>
                  <a:cubicBezTo>
                    <a:pt x="1185" y="6039"/>
                    <a:pt x="1187" y="6053"/>
                    <a:pt x="1224" y="6053"/>
                  </a:cubicBezTo>
                  <a:cubicBezTo>
                    <a:pt x="1228" y="6053"/>
                    <a:pt x="1234" y="6053"/>
                    <a:pt x="1240" y="6052"/>
                  </a:cubicBezTo>
                  <a:cubicBezTo>
                    <a:pt x="1274" y="6052"/>
                    <a:pt x="1282" y="6060"/>
                    <a:pt x="1292" y="6070"/>
                  </a:cubicBezTo>
                  <a:cubicBezTo>
                    <a:pt x="1306" y="6084"/>
                    <a:pt x="1277" y="6087"/>
                    <a:pt x="1264" y="6090"/>
                  </a:cubicBezTo>
                  <a:cubicBezTo>
                    <a:pt x="1194" y="6105"/>
                    <a:pt x="1170" y="6122"/>
                    <a:pt x="1222" y="6160"/>
                  </a:cubicBezTo>
                  <a:cubicBezTo>
                    <a:pt x="1240" y="6170"/>
                    <a:pt x="1232" y="6198"/>
                    <a:pt x="1219" y="6215"/>
                  </a:cubicBezTo>
                  <a:cubicBezTo>
                    <a:pt x="1194" y="6236"/>
                    <a:pt x="1215" y="6244"/>
                    <a:pt x="1250" y="6244"/>
                  </a:cubicBezTo>
                  <a:cubicBezTo>
                    <a:pt x="1271" y="6244"/>
                    <a:pt x="1292" y="6245"/>
                    <a:pt x="1314" y="6245"/>
                  </a:cubicBezTo>
                  <a:cubicBezTo>
                    <a:pt x="1324" y="6245"/>
                    <a:pt x="1336" y="6245"/>
                    <a:pt x="1347" y="6244"/>
                  </a:cubicBezTo>
                  <a:cubicBezTo>
                    <a:pt x="1360" y="6243"/>
                    <a:pt x="1374" y="6242"/>
                    <a:pt x="1387" y="6242"/>
                  </a:cubicBezTo>
                  <a:cubicBezTo>
                    <a:pt x="1440" y="6242"/>
                    <a:pt x="1495" y="6248"/>
                    <a:pt x="1545" y="6254"/>
                  </a:cubicBezTo>
                  <a:cubicBezTo>
                    <a:pt x="1618" y="6265"/>
                    <a:pt x="1687" y="6271"/>
                    <a:pt x="1760" y="6271"/>
                  </a:cubicBezTo>
                  <a:cubicBezTo>
                    <a:pt x="1834" y="6271"/>
                    <a:pt x="1908" y="6262"/>
                    <a:pt x="1982" y="6262"/>
                  </a:cubicBezTo>
                  <a:cubicBezTo>
                    <a:pt x="2019" y="6262"/>
                    <a:pt x="2056" y="6264"/>
                    <a:pt x="2093" y="6271"/>
                  </a:cubicBezTo>
                  <a:cubicBezTo>
                    <a:pt x="2083" y="6278"/>
                    <a:pt x="2159" y="6275"/>
                    <a:pt x="2103" y="6289"/>
                  </a:cubicBezTo>
                  <a:cubicBezTo>
                    <a:pt x="2083" y="6295"/>
                    <a:pt x="2073" y="6302"/>
                    <a:pt x="2055" y="6309"/>
                  </a:cubicBezTo>
                  <a:cubicBezTo>
                    <a:pt x="2014" y="6334"/>
                    <a:pt x="1968" y="6348"/>
                    <a:pt x="1903" y="6348"/>
                  </a:cubicBezTo>
                  <a:cubicBezTo>
                    <a:pt x="1896" y="6348"/>
                    <a:pt x="1888" y="6348"/>
                    <a:pt x="1881" y="6348"/>
                  </a:cubicBezTo>
                  <a:cubicBezTo>
                    <a:pt x="1760" y="6340"/>
                    <a:pt x="1635" y="6340"/>
                    <a:pt x="1510" y="6340"/>
                  </a:cubicBezTo>
                  <a:cubicBezTo>
                    <a:pt x="1437" y="6340"/>
                    <a:pt x="1333" y="6403"/>
                    <a:pt x="1371" y="6427"/>
                  </a:cubicBezTo>
                  <a:cubicBezTo>
                    <a:pt x="1413" y="6459"/>
                    <a:pt x="1386" y="6473"/>
                    <a:pt x="1361" y="6493"/>
                  </a:cubicBezTo>
                  <a:cubicBezTo>
                    <a:pt x="1336" y="6500"/>
                    <a:pt x="1309" y="6510"/>
                    <a:pt x="1309" y="6528"/>
                  </a:cubicBezTo>
                  <a:cubicBezTo>
                    <a:pt x="1319" y="6577"/>
                    <a:pt x="1257" y="6580"/>
                    <a:pt x="1191" y="6587"/>
                  </a:cubicBezTo>
                  <a:cubicBezTo>
                    <a:pt x="1157" y="6590"/>
                    <a:pt x="1128" y="6593"/>
                    <a:pt x="1136" y="6618"/>
                  </a:cubicBezTo>
                  <a:cubicBezTo>
                    <a:pt x="1115" y="6663"/>
                    <a:pt x="1152" y="6694"/>
                    <a:pt x="1247" y="6712"/>
                  </a:cubicBezTo>
                  <a:cubicBezTo>
                    <a:pt x="1101" y="6729"/>
                    <a:pt x="1083" y="6785"/>
                    <a:pt x="1083" y="6843"/>
                  </a:cubicBezTo>
                  <a:cubicBezTo>
                    <a:pt x="1083" y="6866"/>
                    <a:pt x="1075" y="6893"/>
                    <a:pt x="1132" y="6893"/>
                  </a:cubicBezTo>
                  <a:cubicBezTo>
                    <a:pt x="1138" y="6893"/>
                    <a:pt x="1145" y="6893"/>
                    <a:pt x="1152" y="6892"/>
                  </a:cubicBezTo>
                  <a:cubicBezTo>
                    <a:pt x="1184" y="6892"/>
                    <a:pt x="1205" y="6910"/>
                    <a:pt x="1202" y="6920"/>
                  </a:cubicBezTo>
                  <a:cubicBezTo>
                    <a:pt x="1200" y="6930"/>
                    <a:pt x="1192" y="6933"/>
                    <a:pt x="1182" y="6933"/>
                  </a:cubicBezTo>
                  <a:cubicBezTo>
                    <a:pt x="1170" y="6933"/>
                    <a:pt x="1155" y="6929"/>
                    <a:pt x="1142" y="6926"/>
                  </a:cubicBezTo>
                  <a:cubicBezTo>
                    <a:pt x="1130" y="6926"/>
                    <a:pt x="1116" y="6924"/>
                    <a:pt x="1103" y="6924"/>
                  </a:cubicBezTo>
                  <a:cubicBezTo>
                    <a:pt x="1086" y="6924"/>
                    <a:pt x="1073" y="6928"/>
                    <a:pt x="1073" y="6947"/>
                  </a:cubicBezTo>
                  <a:cubicBezTo>
                    <a:pt x="1073" y="6965"/>
                    <a:pt x="1038" y="6968"/>
                    <a:pt x="1014" y="6972"/>
                  </a:cubicBezTo>
                  <a:cubicBezTo>
                    <a:pt x="979" y="6979"/>
                    <a:pt x="948" y="6982"/>
                    <a:pt x="955" y="7006"/>
                  </a:cubicBezTo>
                  <a:cubicBezTo>
                    <a:pt x="963" y="7025"/>
                    <a:pt x="988" y="7027"/>
                    <a:pt x="1016" y="7027"/>
                  </a:cubicBezTo>
                  <a:cubicBezTo>
                    <a:pt x="1023" y="7027"/>
                    <a:pt x="1031" y="7027"/>
                    <a:pt x="1038" y="7027"/>
                  </a:cubicBezTo>
                  <a:cubicBezTo>
                    <a:pt x="1063" y="7031"/>
                    <a:pt x="1087" y="7038"/>
                    <a:pt x="1115" y="7038"/>
                  </a:cubicBezTo>
                  <a:cubicBezTo>
                    <a:pt x="1115" y="7051"/>
                    <a:pt x="1142" y="7056"/>
                    <a:pt x="1149" y="7062"/>
                  </a:cubicBezTo>
                  <a:cubicBezTo>
                    <a:pt x="1184" y="7100"/>
                    <a:pt x="1247" y="7128"/>
                    <a:pt x="1247" y="7173"/>
                  </a:cubicBezTo>
                  <a:lnTo>
                    <a:pt x="1232" y="7173"/>
                  </a:lnTo>
                  <a:cubicBezTo>
                    <a:pt x="1170" y="7173"/>
                    <a:pt x="1112" y="7152"/>
                    <a:pt x="1049" y="7152"/>
                  </a:cubicBezTo>
                  <a:cubicBezTo>
                    <a:pt x="1035" y="7152"/>
                    <a:pt x="1021" y="7153"/>
                    <a:pt x="1007" y="7155"/>
                  </a:cubicBezTo>
                  <a:cubicBezTo>
                    <a:pt x="944" y="7170"/>
                    <a:pt x="865" y="7155"/>
                    <a:pt x="809" y="7184"/>
                  </a:cubicBezTo>
                  <a:cubicBezTo>
                    <a:pt x="805" y="7186"/>
                    <a:pt x="801" y="7187"/>
                    <a:pt x="796" y="7187"/>
                  </a:cubicBezTo>
                  <a:cubicBezTo>
                    <a:pt x="787" y="7187"/>
                    <a:pt x="778" y="7183"/>
                    <a:pt x="768" y="7180"/>
                  </a:cubicBezTo>
                  <a:cubicBezTo>
                    <a:pt x="752" y="7175"/>
                    <a:pt x="734" y="7169"/>
                    <a:pt x="724" y="7169"/>
                  </a:cubicBezTo>
                  <a:cubicBezTo>
                    <a:pt x="713" y="7169"/>
                    <a:pt x="709" y="7175"/>
                    <a:pt x="719" y="7194"/>
                  </a:cubicBezTo>
                  <a:cubicBezTo>
                    <a:pt x="719" y="7197"/>
                    <a:pt x="702" y="7208"/>
                    <a:pt x="688" y="7211"/>
                  </a:cubicBezTo>
                  <a:cubicBezTo>
                    <a:pt x="682" y="7212"/>
                    <a:pt x="676" y="7213"/>
                    <a:pt x="670" y="7213"/>
                  </a:cubicBezTo>
                  <a:cubicBezTo>
                    <a:pt x="644" y="7213"/>
                    <a:pt x="620" y="7205"/>
                    <a:pt x="592" y="7205"/>
                  </a:cubicBezTo>
                  <a:cubicBezTo>
                    <a:pt x="583" y="7205"/>
                    <a:pt x="573" y="7206"/>
                    <a:pt x="563" y="7208"/>
                  </a:cubicBezTo>
                  <a:cubicBezTo>
                    <a:pt x="562" y="7208"/>
                    <a:pt x="561" y="7208"/>
                    <a:pt x="561" y="7208"/>
                  </a:cubicBezTo>
                  <a:cubicBezTo>
                    <a:pt x="547" y="7208"/>
                    <a:pt x="564" y="7180"/>
                    <a:pt x="528" y="7173"/>
                  </a:cubicBezTo>
                  <a:cubicBezTo>
                    <a:pt x="510" y="7193"/>
                    <a:pt x="482" y="7196"/>
                    <a:pt x="452" y="7196"/>
                  </a:cubicBezTo>
                  <a:cubicBezTo>
                    <a:pt x="440" y="7196"/>
                    <a:pt x="427" y="7195"/>
                    <a:pt x="415" y="7195"/>
                  </a:cubicBezTo>
                  <a:cubicBezTo>
                    <a:pt x="404" y="7195"/>
                    <a:pt x="393" y="7196"/>
                    <a:pt x="382" y="7197"/>
                  </a:cubicBezTo>
                  <a:cubicBezTo>
                    <a:pt x="369" y="7199"/>
                    <a:pt x="356" y="7200"/>
                    <a:pt x="345" y="7200"/>
                  </a:cubicBezTo>
                  <a:cubicBezTo>
                    <a:pt x="309" y="7200"/>
                    <a:pt x="282" y="7191"/>
                    <a:pt x="262" y="7173"/>
                  </a:cubicBezTo>
                  <a:cubicBezTo>
                    <a:pt x="249" y="7171"/>
                    <a:pt x="238" y="7170"/>
                    <a:pt x="228" y="7170"/>
                  </a:cubicBezTo>
                  <a:cubicBezTo>
                    <a:pt x="177" y="7170"/>
                    <a:pt x="140" y="7192"/>
                    <a:pt x="95" y="7201"/>
                  </a:cubicBezTo>
                  <a:cubicBezTo>
                    <a:pt x="70" y="7208"/>
                    <a:pt x="78" y="7225"/>
                    <a:pt x="84" y="7235"/>
                  </a:cubicBezTo>
                  <a:cubicBezTo>
                    <a:pt x="88" y="7250"/>
                    <a:pt x="108" y="7246"/>
                    <a:pt x="126" y="7250"/>
                  </a:cubicBezTo>
                  <a:cubicBezTo>
                    <a:pt x="129" y="7250"/>
                    <a:pt x="133" y="7250"/>
                    <a:pt x="136" y="7250"/>
                  </a:cubicBezTo>
                  <a:cubicBezTo>
                    <a:pt x="166" y="7250"/>
                    <a:pt x="190" y="7238"/>
                    <a:pt x="233" y="7235"/>
                  </a:cubicBezTo>
                  <a:lnTo>
                    <a:pt x="233" y="7235"/>
                  </a:lnTo>
                  <a:cubicBezTo>
                    <a:pt x="192" y="7255"/>
                    <a:pt x="156" y="7264"/>
                    <a:pt x="117" y="7264"/>
                  </a:cubicBezTo>
                  <a:cubicBezTo>
                    <a:pt x="101" y="7264"/>
                    <a:pt x="84" y="7263"/>
                    <a:pt x="67" y="7260"/>
                  </a:cubicBezTo>
                  <a:cubicBezTo>
                    <a:pt x="60" y="7258"/>
                    <a:pt x="53" y="7258"/>
                    <a:pt x="46" y="7258"/>
                  </a:cubicBezTo>
                  <a:cubicBezTo>
                    <a:pt x="32" y="7258"/>
                    <a:pt x="21" y="7261"/>
                    <a:pt x="18" y="7270"/>
                  </a:cubicBezTo>
                  <a:cubicBezTo>
                    <a:pt x="15" y="7288"/>
                    <a:pt x="33" y="7291"/>
                    <a:pt x="57" y="7291"/>
                  </a:cubicBezTo>
                  <a:cubicBezTo>
                    <a:pt x="64" y="7290"/>
                    <a:pt x="72" y="7288"/>
                    <a:pt x="78" y="7288"/>
                  </a:cubicBezTo>
                  <a:cubicBezTo>
                    <a:pt x="88" y="7288"/>
                    <a:pt x="96" y="7291"/>
                    <a:pt x="98" y="7301"/>
                  </a:cubicBezTo>
                  <a:cubicBezTo>
                    <a:pt x="98" y="7301"/>
                    <a:pt x="95" y="7305"/>
                    <a:pt x="95" y="7309"/>
                  </a:cubicBezTo>
                  <a:cubicBezTo>
                    <a:pt x="91" y="7309"/>
                    <a:pt x="87" y="7309"/>
                    <a:pt x="83" y="7309"/>
                  </a:cubicBezTo>
                  <a:cubicBezTo>
                    <a:pt x="71" y="7309"/>
                    <a:pt x="58" y="7308"/>
                    <a:pt x="48" y="7308"/>
                  </a:cubicBezTo>
                  <a:cubicBezTo>
                    <a:pt x="37" y="7308"/>
                    <a:pt x="28" y="7309"/>
                    <a:pt x="25" y="7315"/>
                  </a:cubicBezTo>
                  <a:cubicBezTo>
                    <a:pt x="18" y="7333"/>
                    <a:pt x="49" y="7336"/>
                    <a:pt x="78" y="7343"/>
                  </a:cubicBezTo>
                  <a:cubicBezTo>
                    <a:pt x="91" y="7347"/>
                    <a:pt x="102" y="7354"/>
                    <a:pt x="112" y="7357"/>
                  </a:cubicBezTo>
                  <a:cubicBezTo>
                    <a:pt x="126" y="7352"/>
                    <a:pt x="140" y="7350"/>
                    <a:pt x="154" y="7350"/>
                  </a:cubicBezTo>
                  <a:cubicBezTo>
                    <a:pt x="181" y="7350"/>
                    <a:pt x="208" y="7356"/>
                    <a:pt x="234" y="7356"/>
                  </a:cubicBezTo>
                  <a:cubicBezTo>
                    <a:pt x="243" y="7356"/>
                    <a:pt x="252" y="7355"/>
                    <a:pt x="262" y="7354"/>
                  </a:cubicBezTo>
                  <a:cubicBezTo>
                    <a:pt x="282" y="7348"/>
                    <a:pt x="302" y="7346"/>
                    <a:pt x="322" y="7346"/>
                  </a:cubicBezTo>
                  <a:cubicBezTo>
                    <a:pt x="381" y="7346"/>
                    <a:pt x="437" y="7365"/>
                    <a:pt x="497" y="7368"/>
                  </a:cubicBezTo>
                  <a:cubicBezTo>
                    <a:pt x="502" y="7368"/>
                    <a:pt x="508" y="7368"/>
                    <a:pt x="514" y="7368"/>
                  </a:cubicBezTo>
                  <a:cubicBezTo>
                    <a:pt x="527" y="7368"/>
                    <a:pt x="542" y="7368"/>
                    <a:pt x="557" y="7368"/>
                  </a:cubicBezTo>
                  <a:cubicBezTo>
                    <a:pt x="590" y="7368"/>
                    <a:pt x="624" y="7371"/>
                    <a:pt x="643" y="7392"/>
                  </a:cubicBezTo>
                  <a:cubicBezTo>
                    <a:pt x="643" y="7393"/>
                    <a:pt x="645" y="7393"/>
                    <a:pt x="648" y="7393"/>
                  </a:cubicBezTo>
                  <a:cubicBezTo>
                    <a:pt x="655" y="7393"/>
                    <a:pt x="668" y="7391"/>
                    <a:pt x="670" y="7389"/>
                  </a:cubicBezTo>
                  <a:cubicBezTo>
                    <a:pt x="705" y="7360"/>
                    <a:pt x="785" y="7371"/>
                    <a:pt x="816" y="7343"/>
                  </a:cubicBezTo>
                  <a:cubicBezTo>
                    <a:pt x="822" y="7339"/>
                    <a:pt x="833" y="7336"/>
                    <a:pt x="842" y="7336"/>
                  </a:cubicBezTo>
                  <a:cubicBezTo>
                    <a:pt x="850" y="7336"/>
                    <a:pt x="856" y="7339"/>
                    <a:pt x="854" y="7347"/>
                  </a:cubicBezTo>
                  <a:cubicBezTo>
                    <a:pt x="854" y="7381"/>
                    <a:pt x="903" y="7371"/>
                    <a:pt x="938" y="7378"/>
                  </a:cubicBezTo>
                  <a:cubicBezTo>
                    <a:pt x="941" y="7378"/>
                    <a:pt x="944" y="7378"/>
                    <a:pt x="947" y="7378"/>
                  </a:cubicBezTo>
                  <a:cubicBezTo>
                    <a:pt x="961" y="7378"/>
                    <a:pt x="979" y="7376"/>
                    <a:pt x="995" y="7376"/>
                  </a:cubicBezTo>
                  <a:cubicBezTo>
                    <a:pt x="1021" y="7376"/>
                    <a:pt x="1041" y="7381"/>
                    <a:pt x="1032" y="7409"/>
                  </a:cubicBezTo>
                  <a:cubicBezTo>
                    <a:pt x="1029" y="7413"/>
                    <a:pt x="1034" y="7415"/>
                    <a:pt x="1041" y="7415"/>
                  </a:cubicBezTo>
                  <a:cubicBezTo>
                    <a:pt x="1046" y="7415"/>
                    <a:pt x="1051" y="7414"/>
                    <a:pt x="1056" y="7413"/>
                  </a:cubicBezTo>
                  <a:cubicBezTo>
                    <a:pt x="1058" y="7412"/>
                    <a:pt x="1061" y="7412"/>
                    <a:pt x="1063" y="7412"/>
                  </a:cubicBezTo>
                  <a:cubicBezTo>
                    <a:pt x="1092" y="7412"/>
                    <a:pt x="1102" y="7430"/>
                    <a:pt x="1122" y="7434"/>
                  </a:cubicBezTo>
                  <a:cubicBezTo>
                    <a:pt x="1144" y="7441"/>
                    <a:pt x="1150" y="7474"/>
                    <a:pt x="1180" y="7474"/>
                  </a:cubicBezTo>
                  <a:cubicBezTo>
                    <a:pt x="1192" y="7474"/>
                    <a:pt x="1206" y="7470"/>
                    <a:pt x="1226" y="7458"/>
                  </a:cubicBezTo>
                  <a:cubicBezTo>
                    <a:pt x="1230" y="7455"/>
                    <a:pt x="1236" y="7454"/>
                    <a:pt x="1241" y="7454"/>
                  </a:cubicBezTo>
                  <a:cubicBezTo>
                    <a:pt x="1249" y="7454"/>
                    <a:pt x="1258" y="7456"/>
                    <a:pt x="1264" y="7458"/>
                  </a:cubicBezTo>
                  <a:cubicBezTo>
                    <a:pt x="1302" y="7479"/>
                    <a:pt x="1347" y="7479"/>
                    <a:pt x="1396" y="7489"/>
                  </a:cubicBezTo>
                  <a:cubicBezTo>
                    <a:pt x="1497" y="7504"/>
                    <a:pt x="1598" y="7514"/>
                    <a:pt x="1701" y="7514"/>
                  </a:cubicBezTo>
                  <a:cubicBezTo>
                    <a:pt x="1739" y="7514"/>
                    <a:pt x="1777" y="7512"/>
                    <a:pt x="1815" y="7509"/>
                  </a:cubicBezTo>
                  <a:cubicBezTo>
                    <a:pt x="1874" y="7530"/>
                    <a:pt x="1943" y="7527"/>
                    <a:pt x="2006" y="7530"/>
                  </a:cubicBezTo>
                  <a:cubicBezTo>
                    <a:pt x="2013" y="7534"/>
                    <a:pt x="2020" y="7534"/>
                    <a:pt x="2027" y="7538"/>
                  </a:cubicBezTo>
                  <a:cubicBezTo>
                    <a:pt x="2111" y="7552"/>
                    <a:pt x="2195" y="7560"/>
                    <a:pt x="2282" y="7560"/>
                  </a:cubicBezTo>
                  <a:cubicBezTo>
                    <a:pt x="2320" y="7560"/>
                    <a:pt x="2359" y="7558"/>
                    <a:pt x="2398" y="7555"/>
                  </a:cubicBezTo>
                  <a:lnTo>
                    <a:pt x="2398" y="7555"/>
                  </a:lnTo>
                  <a:cubicBezTo>
                    <a:pt x="2364" y="7565"/>
                    <a:pt x="2315" y="7565"/>
                    <a:pt x="2315" y="7597"/>
                  </a:cubicBezTo>
                  <a:lnTo>
                    <a:pt x="2322" y="7597"/>
                  </a:lnTo>
                  <a:lnTo>
                    <a:pt x="2322" y="7600"/>
                  </a:lnTo>
                  <a:cubicBezTo>
                    <a:pt x="2322" y="7597"/>
                    <a:pt x="2315" y="7597"/>
                    <a:pt x="2315" y="7597"/>
                  </a:cubicBezTo>
                  <a:cubicBezTo>
                    <a:pt x="2310" y="7597"/>
                    <a:pt x="2306" y="7598"/>
                    <a:pt x="2301" y="7598"/>
                  </a:cubicBezTo>
                  <a:cubicBezTo>
                    <a:pt x="2274" y="7598"/>
                    <a:pt x="2244" y="7588"/>
                    <a:pt x="2216" y="7588"/>
                  </a:cubicBezTo>
                  <a:cubicBezTo>
                    <a:pt x="2196" y="7588"/>
                    <a:pt x="2177" y="7593"/>
                    <a:pt x="2159" y="7607"/>
                  </a:cubicBezTo>
                  <a:cubicBezTo>
                    <a:pt x="2157" y="7609"/>
                    <a:pt x="2155" y="7610"/>
                    <a:pt x="2153" y="7610"/>
                  </a:cubicBezTo>
                  <a:cubicBezTo>
                    <a:pt x="2145" y="7610"/>
                    <a:pt x="2141" y="7592"/>
                    <a:pt x="2124" y="7592"/>
                  </a:cubicBezTo>
                  <a:cubicBezTo>
                    <a:pt x="2122" y="7592"/>
                    <a:pt x="2120" y="7592"/>
                    <a:pt x="2117" y="7593"/>
                  </a:cubicBezTo>
                  <a:cubicBezTo>
                    <a:pt x="2097" y="7648"/>
                    <a:pt x="2097" y="7648"/>
                    <a:pt x="2207" y="7648"/>
                  </a:cubicBezTo>
                  <a:cubicBezTo>
                    <a:pt x="2246" y="7648"/>
                    <a:pt x="2284" y="7645"/>
                    <a:pt x="2318" y="7638"/>
                  </a:cubicBezTo>
                  <a:cubicBezTo>
                    <a:pt x="2401" y="7659"/>
                    <a:pt x="2496" y="7642"/>
                    <a:pt x="2579" y="7663"/>
                  </a:cubicBezTo>
                  <a:cubicBezTo>
                    <a:pt x="2580" y="7663"/>
                    <a:pt x="2582" y="7663"/>
                    <a:pt x="2584" y="7663"/>
                  </a:cubicBezTo>
                  <a:cubicBezTo>
                    <a:pt x="2592" y="7663"/>
                    <a:pt x="2604" y="7658"/>
                    <a:pt x="2610" y="7655"/>
                  </a:cubicBezTo>
                  <a:cubicBezTo>
                    <a:pt x="2635" y="7645"/>
                    <a:pt x="2662" y="7642"/>
                    <a:pt x="2693" y="7638"/>
                  </a:cubicBezTo>
                  <a:cubicBezTo>
                    <a:pt x="2711" y="7638"/>
                    <a:pt x="2729" y="7638"/>
                    <a:pt x="2747" y="7638"/>
                  </a:cubicBezTo>
                  <a:cubicBezTo>
                    <a:pt x="2790" y="7638"/>
                    <a:pt x="2834" y="7639"/>
                    <a:pt x="2879" y="7639"/>
                  </a:cubicBezTo>
                  <a:cubicBezTo>
                    <a:pt x="2941" y="7639"/>
                    <a:pt x="3003" y="7636"/>
                    <a:pt x="3064" y="7624"/>
                  </a:cubicBezTo>
                  <a:cubicBezTo>
                    <a:pt x="3067" y="7624"/>
                    <a:pt x="3070" y="7628"/>
                    <a:pt x="3073" y="7628"/>
                  </a:cubicBezTo>
                  <a:cubicBezTo>
                    <a:pt x="3074" y="7628"/>
                    <a:pt x="3074" y="7628"/>
                    <a:pt x="3075" y="7628"/>
                  </a:cubicBezTo>
                  <a:cubicBezTo>
                    <a:pt x="3276" y="7610"/>
                    <a:pt x="3481" y="7618"/>
                    <a:pt x="3682" y="7613"/>
                  </a:cubicBezTo>
                  <a:cubicBezTo>
                    <a:pt x="3884" y="7610"/>
                    <a:pt x="4084" y="7603"/>
                    <a:pt x="4286" y="7593"/>
                  </a:cubicBezTo>
                  <a:cubicBezTo>
                    <a:pt x="4302" y="7591"/>
                    <a:pt x="4320" y="7590"/>
                    <a:pt x="4337" y="7590"/>
                  </a:cubicBezTo>
                  <a:cubicBezTo>
                    <a:pt x="4360" y="7590"/>
                    <a:pt x="4382" y="7592"/>
                    <a:pt x="4404" y="7600"/>
                  </a:cubicBezTo>
                  <a:cubicBezTo>
                    <a:pt x="4439" y="7612"/>
                    <a:pt x="4481" y="7616"/>
                    <a:pt x="4520" y="7616"/>
                  </a:cubicBezTo>
                  <a:cubicBezTo>
                    <a:pt x="4551" y="7616"/>
                    <a:pt x="4581" y="7613"/>
                    <a:pt x="4605" y="7610"/>
                  </a:cubicBezTo>
                  <a:cubicBezTo>
                    <a:pt x="4686" y="7600"/>
                    <a:pt x="4765" y="7595"/>
                    <a:pt x="4846" y="7595"/>
                  </a:cubicBezTo>
                  <a:cubicBezTo>
                    <a:pt x="4873" y="7595"/>
                    <a:pt x="4900" y="7596"/>
                    <a:pt x="4928" y="7597"/>
                  </a:cubicBezTo>
                  <a:cubicBezTo>
                    <a:pt x="4951" y="7600"/>
                    <a:pt x="4975" y="7601"/>
                    <a:pt x="4999" y="7601"/>
                  </a:cubicBezTo>
                  <a:cubicBezTo>
                    <a:pt x="5054" y="7601"/>
                    <a:pt x="5109" y="7595"/>
                    <a:pt x="5163" y="7595"/>
                  </a:cubicBezTo>
                  <a:cubicBezTo>
                    <a:pt x="5178" y="7595"/>
                    <a:pt x="5193" y="7596"/>
                    <a:pt x="5208" y="7597"/>
                  </a:cubicBezTo>
                  <a:cubicBezTo>
                    <a:pt x="5229" y="7597"/>
                    <a:pt x="5237" y="7589"/>
                    <a:pt x="5240" y="7579"/>
                  </a:cubicBezTo>
                  <a:lnTo>
                    <a:pt x="5347" y="7579"/>
                  </a:lnTo>
                  <a:cubicBezTo>
                    <a:pt x="5604" y="7572"/>
                    <a:pt x="5861" y="7568"/>
                    <a:pt x="6114" y="7558"/>
                  </a:cubicBezTo>
                  <a:lnTo>
                    <a:pt x="6114" y="7558"/>
                  </a:lnTo>
                  <a:cubicBezTo>
                    <a:pt x="6128" y="7583"/>
                    <a:pt x="6010" y="7579"/>
                    <a:pt x="6073" y="7618"/>
                  </a:cubicBezTo>
                  <a:cubicBezTo>
                    <a:pt x="6090" y="7626"/>
                    <a:pt x="6103" y="7632"/>
                    <a:pt x="6117" y="7632"/>
                  </a:cubicBezTo>
                  <a:cubicBezTo>
                    <a:pt x="6126" y="7632"/>
                    <a:pt x="6135" y="7630"/>
                    <a:pt x="6145" y="7624"/>
                  </a:cubicBezTo>
                  <a:cubicBezTo>
                    <a:pt x="6180" y="7628"/>
                    <a:pt x="6148" y="7655"/>
                    <a:pt x="6187" y="7659"/>
                  </a:cubicBezTo>
                  <a:cubicBezTo>
                    <a:pt x="6176" y="7664"/>
                    <a:pt x="6164" y="7666"/>
                    <a:pt x="6152" y="7666"/>
                  </a:cubicBezTo>
                  <a:cubicBezTo>
                    <a:pt x="6140" y="7666"/>
                    <a:pt x="6128" y="7664"/>
                    <a:pt x="6118" y="7663"/>
                  </a:cubicBezTo>
                  <a:cubicBezTo>
                    <a:pt x="6101" y="7662"/>
                    <a:pt x="6085" y="7661"/>
                    <a:pt x="6069" y="7661"/>
                  </a:cubicBezTo>
                  <a:cubicBezTo>
                    <a:pt x="6020" y="7661"/>
                    <a:pt x="5973" y="7665"/>
                    <a:pt x="5924" y="7673"/>
                  </a:cubicBezTo>
                  <a:cubicBezTo>
                    <a:pt x="5907" y="7674"/>
                    <a:pt x="5882" y="7677"/>
                    <a:pt x="5861" y="7677"/>
                  </a:cubicBezTo>
                  <a:cubicBezTo>
                    <a:pt x="5841" y="7677"/>
                    <a:pt x="5824" y="7674"/>
                    <a:pt x="5823" y="7666"/>
                  </a:cubicBezTo>
                  <a:cubicBezTo>
                    <a:pt x="5821" y="7649"/>
                    <a:pt x="5813" y="7644"/>
                    <a:pt x="5803" y="7644"/>
                  </a:cubicBezTo>
                  <a:cubicBezTo>
                    <a:pt x="5792" y="7644"/>
                    <a:pt x="5778" y="7650"/>
                    <a:pt x="5767" y="7652"/>
                  </a:cubicBezTo>
                  <a:cubicBezTo>
                    <a:pt x="5670" y="7667"/>
                    <a:pt x="5571" y="7681"/>
                    <a:pt x="5468" y="7681"/>
                  </a:cubicBezTo>
                  <a:cubicBezTo>
                    <a:pt x="5457" y="7681"/>
                    <a:pt x="5445" y="7680"/>
                    <a:pt x="5434" y="7680"/>
                  </a:cubicBezTo>
                  <a:cubicBezTo>
                    <a:pt x="5403" y="7673"/>
                    <a:pt x="5365" y="7669"/>
                    <a:pt x="5344" y="7648"/>
                  </a:cubicBezTo>
                  <a:lnTo>
                    <a:pt x="5344" y="7648"/>
                  </a:lnTo>
                  <a:cubicBezTo>
                    <a:pt x="5354" y="7678"/>
                    <a:pt x="5344" y="7690"/>
                    <a:pt x="5312" y="7690"/>
                  </a:cubicBezTo>
                  <a:cubicBezTo>
                    <a:pt x="5301" y="7690"/>
                    <a:pt x="5289" y="7689"/>
                    <a:pt x="5274" y="7687"/>
                  </a:cubicBezTo>
                  <a:cubicBezTo>
                    <a:pt x="5267" y="7686"/>
                    <a:pt x="5261" y="7686"/>
                    <a:pt x="5255" y="7686"/>
                  </a:cubicBezTo>
                  <a:cubicBezTo>
                    <a:pt x="5198" y="7686"/>
                    <a:pt x="5145" y="7705"/>
                    <a:pt x="5087" y="7705"/>
                  </a:cubicBezTo>
                  <a:cubicBezTo>
                    <a:pt x="5072" y="7705"/>
                    <a:pt x="5057" y="7704"/>
                    <a:pt x="5042" y="7701"/>
                  </a:cubicBezTo>
                  <a:cubicBezTo>
                    <a:pt x="5029" y="7697"/>
                    <a:pt x="5018" y="7696"/>
                    <a:pt x="5007" y="7696"/>
                  </a:cubicBezTo>
                  <a:cubicBezTo>
                    <a:pt x="4993" y="7696"/>
                    <a:pt x="4979" y="7698"/>
                    <a:pt x="4962" y="7704"/>
                  </a:cubicBezTo>
                  <a:cubicBezTo>
                    <a:pt x="4929" y="7715"/>
                    <a:pt x="4894" y="7717"/>
                    <a:pt x="4857" y="7717"/>
                  </a:cubicBezTo>
                  <a:cubicBezTo>
                    <a:pt x="4827" y="7717"/>
                    <a:pt x="4797" y="7716"/>
                    <a:pt x="4767" y="7716"/>
                  </a:cubicBezTo>
                  <a:cubicBezTo>
                    <a:pt x="4726" y="7716"/>
                    <a:pt x="4686" y="7718"/>
                    <a:pt x="4650" y="7732"/>
                  </a:cubicBezTo>
                  <a:cubicBezTo>
                    <a:pt x="4650" y="7732"/>
                    <a:pt x="4643" y="7728"/>
                    <a:pt x="4640" y="7725"/>
                  </a:cubicBezTo>
                  <a:cubicBezTo>
                    <a:pt x="4630" y="7721"/>
                    <a:pt x="4621" y="7718"/>
                    <a:pt x="4612" y="7718"/>
                  </a:cubicBezTo>
                  <a:cubicBezTo>
                    <a:pt x="4605" y="7718"/>
                    <a:pt x="4599" y="7720"/>
                    <a:pt x="4595" y="7725"/>
                  </a:cubicBezTo>
                  <a:cubicBezTo>
                    <a:pt x="4584" y="7735"/>
                    <a:pt x="4595" y="7746"/>
                    <a:pt x="4612" y="7752"/>
                  </a:cubicBezTo>
                  <a:cubicBezTo>
                    <a:pt x="4628" y="7758"/>
                    <a:pt x="4643" y="7760"/>
                    <a:pt x="4657" y="7760"/>
                  </a:cubicBezTo>
                  <a:cubicBezTo>
                    <a:pt x="4688" y="7760"/>
                    <a:pt x="4713" y="7749"/>
                    <a:pt x="4737" y="7735"/>
                  </a:cubicBezTo>
                  <a:lnTo>
                    <a:pt x="4737" y="7735"/>
                  </a:lnTo>
                  <a:cubicBezTo>
                    <a:pt x="4761" y="7752"/>
                    <a:pt x="4785" y="7767"/>
                    <a:pt x="4723" y="7770"/>
                  </a:cubicBezTo>
                  <a:cubicBezTo>
                    <a:pt x="4712" y="7770"/>
                    <a:pt x="4705" y="7777"/>
                    <a:pt x="4699" y="7780"/>
                  </a:cubicBezTo>
                  <a:cubicBezTo>
                    <a:pt x="4674" y="7789"/>
                    <a:pt x="4651" y="7798"/>
                    <a:pt x="4625" y="7798"/>
                  </a:cubicBezTo>
                  <a:cubicBezTo>
                    <a:pt x="4611" y="7798"/>
                    <a:pt x="4595" y="7795"/>
                    <a:pt x="4577" y="7787"/>
                  </a:cubicBezTo>
                  <a:cubicBezTo>
                    <a:pt x="4567" y="7784"/>
                    <a:pt x="4553" y="7783"/>
                    <a:pt x="4539" y="7783"/>
                  </a:cubicBezTo>
                  <a:cubicBezTo>
                    <a:pt x="4522" y="7783"/>
                    <a:pt x="4505" y="7784"/>
                    <a:pt x="4491" y="7784"/>
                  </a:cubicBezTo>
                  <a:lnTo>
                    <a:pt x="4428" y="7784"/>
                  </a:lnTo>
                  <a:cubicBezTo>
                    <a:pt x="4414" y="7770"/>
                    <a:pt x="4366" y="7784"/>
                    <a:pt x="4369" y="7763"/>
                  </a:cubicBezTo>
                  <a:cubicBezTo>
                    <a:pt x="4372" y="7742"/>
                    <a:pt x="4414" y="7752"/>
                    <a:pt x="4435" y="7746"/>
                  </a:cubicBezTo>
                  <a:cubicBezTo>
                    <a:pt x="4449" y="7738"/>
                    <a:pt x="4473" y="7746"/>
                    <a:pt x="4483" y="7732"/>
                  </a:cubicBezTo>
                  <a:cubicBezTo>
                    <a:pt x="4439" y="7723"/>
                    <a:pt x="4413" y="7717"/>
                    <a:pt x="4394" y="7717"/>
                  </a:cubicBezTo>
                  <a:cubicBezTo>
                    <a:pt x="4367" y="7717"/>
                    <a:pt x="4352" y="7728"/>
                    <a:pt x="4321" y="7756"/>
                  </a:cubicBezTo>
                  <a:cubicBezTo>
                    <a:pt x="4307" y="7767"/>
                    <a:pt x="4296" y="7773"/>
                    <a:pt x="4287" y="7773"/>
                  </a:cubicBezTo>
                  <a:cubicBezTo>
                    <a:pt x="4278" y="7773"/>
                    <a:pt x="4272" y="7767"/>
                    <a:pt x="4268" y="7756"/>
                  </a:cubicBezTo>
                  <a:cubicBezTo>
                    <a:pt x="4257" y="7728"/>
                    <a:pt x="4227" y="7720"/>
                    <a:pt x="4194" y="7720"/>
                  </a:cubicBezTo>
                  <a:cubicBezTo>
                    <a:pt x="4177" y="7720"/>
                    <a:pt x="4160" y="7722"/>
                    <a:pt x="4143" y="7725"/>
                  </a:cubicBezTo>
                  <a:cubicBezTo>
                    <a:pt x="4083" y="7731"/>
                    <a:pt x="4038" y="7766"/>
                    <a:pt x="3972" y="7766"/>
                  </a:cubicBezTo>
                  <a:cubicBezTo>
                    <a:pt x="3963" y="7766"/>
                    <a:pt x="3952" y="7765"/>
                    <a:pt x="3942" y="7763"/>
                  </a:cubicBezTo>
                  <a:cubicBezTo>
                    <a:pt x="3938" y="7763"/>
                    <a:pt x="3935" y="7763"/>
                    <a:pt x="3935" y="7767"/>
                  </a:cubicBezTo>
                  <a:cubicBezTo>
                    <a:pt x="3911" y="7784"/>
                    <a:pt x="3876" y="7784"/>
                    <a:pt x="3842" y="7784"/>
                  </a:cubicBezTo>
                  <a:cubicBezTo>
                    <a:pt x="3807" y="7778"/>
                    <a:pt x="3772" y="7775"/>
                    <a:pt x="3738" y="7775"/>
                  </a:cubicBezTo>
                  <a:cubicBezTo>
                    <a:pt x="3660" y="7775"/>
                    <a:pt x="3584" y="7788"/>
                    <a:pt x="3509" y="7797"/>
                  </a:cubicBezTo>
                  <a:cubicBezTo>
                    <a:pt x="3463" y="7801"/>
                    <a:pt x="3463" y="7826"/>
                    <a:pt x="3505" y="7839"/>
                  </a:cubicBezTo>
                  <a:cubicBezTo>
                    <a:pt x="3530" y="7850"/>
                    <a:pt x="3557" y="7850"/>
                    <a:pt x="3581" y="7853"/>
                  </a:cubicBezTo>
                  <a:cubicBezTo>
                    <a:pt x="3623" y="7857"/>
                    <a:pt x="3675" y="7853"/>
                    <a:pt x="3703" y="7874"/>
                  </a:cubicBezTo>
                  <a:cubicBezTo>
                    <a:pt x="3722" y="7889"/>
                    <a:pt x="3738" y="7895"/>
                    <a:pt x="3753" y="7895"/>
                  </a:cubicBezTo>
                  <a:cubicBezTo>
                    <a:pt x="3774" y="7895"/>
                    <a:pt x="3792" y="7882"/>
                    <a:pt x="3810" y="7867"/>
                  </a:cubicBezTo>
                  <a:cubicBezTo>
                    <a:pt x="3821" y="7856"/>
                    <a:pt x="3830" y="7843"/>
                    <a:pt x="3851" y="7843"/>
                  </a:cubicBezTo>
                  <a:cubicBezTo>
                    <a:pt x="3857" y="7843"/>
                    <a:pt x="3864" y="7844"/>
                    <a:pt x="3873" y="7847"/>
                  </a:cubicBezTo>
                  <a:cubicBezTo>
                    <a:pt x="3895" y="7852"/>
                    <a:pt x="3917" y="7854"/>
                    <a:pt x="3939" y="7854"/>
                  </a:cubicBezTo>
                  <a:cubicBezTo>
                    <a:pt x="3972" y="7854"/>
                    <a:pt x="4006" y="7849"/>
                    <a:pt x="4039" y="7842"/>
                  </a:cubicBezTo>
                  <a:cubicBezTo>
                    <a:pt x="4050" y="7842"/>
                    <a:pt x="4061" y="7842"/>
                    <a:pt x="4072" y="7842"/>
                  </a:cubicBezTo>
                  <a:cubicBezTo>
                    <a:pt x="4126" y="7842"/>
                    <a:pt x="4178" y="7848"/>
                    <a:pt x="4230" y="7853"/>
                  </a:cubicBezTo>
                  <a:cubicBezTo>
                    <a:pt x="4240" y="7871"/>
                    <a:pt x="4254" y="7877"/>
                    <a:pt x="4269" y="7877"/>
                  </a:cubicBezTo>
                  <a:cubicBezTo>
                    <a:pt x="4294" y="7877"/>
                    <a:pt x="4324" y="7860"/>
                    <a:pt x="4348" y="7860"/>
                  </a:cubicBezTo>
                  <a:cubicBezTo>
                    <a:pt x="4350" y="7860"/>
                    <a:pt x="4351" y="7860"/>
                    <a:pt x="4352" y="7860"/>
                  </a:cubicBezTo>
                  <a:cubicBezTo>
                    <a:pt x="4374" y="7860"/>
                    <a:pt x="4388" y="7836"/>
                    <a:pt x="4407" y="7832"/>
                  </a:cubicBezTo>
                  <a:cubicBezTo>
                    <a:pt x="4415" y="7831"/>
                    <a:pt x="4421" y="7830"/>
                    <a:pt x="4425" y="7830"/>
                  </a:cubicBezTo>
                  <a:cubicBezTo>
                    <a:pt x="4453" y="7830"/>
                    <a:pt x="4416" y="7857"/>
                    <a:pt x="4449" y="7863"/>
                  </a:cubicBezTo>
                  <a:cubicBezTo>
                    <a:pt x="4470" y="7868"/>
                    <a:pt x="4501" y="7870"/>
                    <a:pt x="4535" y="7870"/>
                  </a:cubicBezTo>
                  <a:cubicBezTo>
                    <a:pt x="4601" y="7870"/>
                    <a:pt x="4679" y="7861"/>
                    <a:pt x="4716" y="7842"/>
                  </a:cubicBezTo>
                  <a:cubicBezTo>
                    <a:pt x="4720" y="7839"/>
                    <a:pt x="4720" y="7839"/>
                    <a:pt x="4720" y="7836"/>
                  </a:cubicBezTo>
                  <a:cubicBezTo>
                    <a:pt x="4730" y="7832"/>
                    <a:pt x="4737" y="7829"/>
                    <a:pt x="4747" y="7826"/>
                  </a:cubicBezTo>
                  <a:cubicBezTo>
                    <a:pt x="4754" y="7829"/>
                    <a:pt x="4761" y="7832"/>
                    <a:pt x="4768" y="7836"/>
                  </a:cubicBezTo>
                  <a:cubicBezTo>
                    <a:pt x="4774" y="7847"/>
                    <a:pt x="4737" y="7860"/>
                    <a:pt x="4768" y="7867"/>
                  </a:cubicBezTo>
                  <a:cubicBezTo>
                    <a:pt x="4773" y="7869"/>
                    <a:pt x="4777" y="7869"/>
                    <a:pt x="4782" y="7869"/>
                  </a:cubicBezTo>
                  <a:cubicBezTo>
                    <a:pt x="4802" y="7869"/>
                    <a:pt x="4816" y="7858"/>
                    <a:pt x="4830" y="7850"/>
                  </a:cubicBezTo>
                  <a:cubicBezTo>
                    <a:pt x="4846" y="7840"/>
                    <a:pt x="4856" y="7825"/>
                    <a:pt x="4885" y="7825"/>
                  </a:cubicBezTo>
                  <a:cubicBezTo>
                    <a:pt x="4888" y="7825"/>
                    <a:pt x="4892" y="7825"/>
                    <a:pt x="4896" y="7826"/>
                  </a:cubicBezTo>
                  <a:cubicBezTo>
                    <a:pt x="4908" y="7834"/>
                    <a:pt x="4915" y="7851"/>
                    <a:pt x="4935" y="7851"/>
                  </a:cubicBezTo>
                  <a:cubicBezTo>
                    <a:pt x="4938" y="7851"/>
                    <a:pt x="4941" y="7851"/>
                    <a:pt x="4945" y="7850"/>
                  </a:cubicBezTo>
                  <a:cubicBezTo>
                    <a:pt x="5024" y="7832"/>
                    <a:pt x="5136" y="7853"/>
                    <a:pt x="5187" y="7801"/>
                  </a:cubicBezTo>
                  <a:lnTo>
                    <a:pt x="5187" y="7801"/>
                  </a:lnTo>
                  <a:cubicBezTo>
                    <a:pt x="5191" y="7808"/>
                    <a:pt x="5184" y="7822"/>
                    <a:pt x="5205" y="7826"/>
                  </a:cubicBezTo>
                  <a:cubicBezTo>
                    <a:pt x="5208" y="7825"/>
                    <a:pt x="5211" y="7825"/>
                    <a:pt x="5215" y="7825"/>
                  </a:cubicBezTo>
                  <a:cubicBezTo>
                    <a:pt x="5233" y="7825"/>
                    <a:pt x="5253" y="7829"/>
                    <a:pt x="5271" y="7829"/>
                  </a:cubicBezTo>
                  <a:cubicBezTo>
                    <a:pt x="5289" y="7829"/>
                    <a:pt x="5304" y="7825"/>
                    <a:pt x="5309" y="7805"/>
                  </a:cubicBezTo>
                  <a:cubicBezTo>
                    <a:pt x="5311" y="7800"/>
                    <a:pt x="5316" y="7799"/>
                    <a:pt x="5321" y="7799"/>
                  </a:cubicBezTo>
                  <a:cubicBezTo>
                    <a:pt x="5328" y="7799"/>
                    <a:pt x="5337" y="7801"/>
                    <a:pt x="5341" y="7801"/>
                  </a:cubicBezTo>
                  <a:cubicBezTo>
                    <a:pt x="5361" y="7808"/>
                    <a:pt x="5378" y="7815"/>
                    <a:pt x="5396" y="7818"/>
                  </a:cubicBezTo>
                  <a:cubicBezTo>
                    <a:pt x="5482" y="7829"/>
                    <a:pt x="5580" y="7818"/>
                    <a:pt x="5660" y="7850"/>
                  </a:cubicBezTo>
                  <a:cubicBezTo>
                    <a:pt x="5662" y="7850"/>
                    <a:pt x="5664" y="7850"/>
                    <a:pt x="5666" y="7850"/>
                  </a:cubicBezTo>
                  <a:cubicBezTo>
                    <a:pt x="5680" y="7850"/>
                    <a:pt x="5696" y="7853"/>
                    <a:pt x="5709" y="7853"/>
                  </a:cubicBezTo>
                  <a:cubicBezTo>
                    <a:pt x="5723" y="7853"/>
                    <a:pt x="5734" y="7849"/>
                    <a:pt x="5736" y="7832"/>
                  </a:cubicBezTo>
                  <a:cubicBezTo>
                    <a:pt x="5740" y="7806"/>
                    <a:pt x="5761" y="7792"/>
                    <a:pt x="5792" y="7792"/>
                  </a:cubicBezTo>
                  <a:cubicBezTo>
                    <a:pt x="5809" y="7792"/>
                    <a:pt x="5830" y="7796"/>
                    <a:pt x="5854" y="7805"/>
                  </a:cubicBezTo>
                  <a:cubicBezTo>
                    <a:pt x="5871" y="7810"/>
                    <a:pt x="5888" y="7814"/>
                    <a:pt x="5908" y="7814"/>
                  </a:cubicBezTo>
                  <a:cubicBezTo>
                    <a:pt x="5916" y="7814"/>
                    <a:pt x="5925" y="7814"/>
                    <a:pt x="5934" y="7812"/>
                  </a:cubicBezTo>
                  <a:cubicBezTo>
                    <a:pt x="5968" y="7818"/>
                    <a:pt x="6002" y="7836"/>
                    <a:pt x="6035" y="7836"/>
                  </a:cubicBezTo>
                  <a:cubicBezTo>
                    <a:pt x="6055" y="7836"/>
                    <a:pt x="6075" y="7829"/>
                    <a:pt x="6093" y="7808"/>
                  </a:cubicBezTo>
                  <a:cubicBezTo>
                    <a:pt x="6097" y="7808"/>
                    <a:pt x="6100" y="7805"/>
                    <a:pt x="6103" y="7805"/>
                  </a:cubicBezTo>
                  <a:cubicBezTo>
                    <a:pt x="6173" y="7812"/>
                    <a:pt x="6246" y="7812"/>
                    <a:pt x="6315" y="7822"/>
                  </a:cubicBezTo>
                  <a:cubicBezTo>
                    <a:pt x="6331" y="7825"/>
                    <a:pt x="6337" y="7840"/>
                    <a:pt x="6354" y="7840"/>
                  </a:cubicBezTo>
                  <a:cubicBezTo>
                    <a:pt x="6358" y="7840"/>
                    <a:pt x="6364" y="7839"/>
                    <a:pt x="6371" y="7836"/>
                  </a:cubicBezTo>
                  <a:cubicBezTo>
                    <a:pt x="6398" y="7822"/>
                    <a:pt x="6364" y="7812"/>
                    <a:pt x="6364" y="7797"/>
                  </a:cubicBezTo>
                  <a:lnTo>
                    <a:pt x="6364" y="7797"/>
                  </a:lnTo>
                  <a:cubicBezTo>
                    <a:pt x="6385" y="7801"/>
                    <a:pt x="6412" y="7797"/>
                    <a:pt x="6423" y="7805"/>
                  </a:cubicBezTo>
                  <a:cubicBezTo>
                    <a:pt x="6441" y="7814"/>
                    <a:pt x="6451" y="7819"/>
                    <a:pt x="6457" y="7819"/>
                  </a:cubicBezTo>
                  <a:cubicBezTo>
                    <a:pt x="6462" y="7819"/>
                    <a:pt x="6465" y="7815"/>
                    <a:pt x="6468" y="7805"/>
                  </a:cubicBezTo>
                  <a:cubicBezTo>
                    <a:pt x="6478" y="7777"/>
                    <a:pt x="6516" y="7763"/>
                    <a:pt x="6551" y="7746"/>
                  </a:cubicBezTo>
                  <a:lnTo>
                    <a:pt x="6551" y="7746"/>
                  </a:lnTo>
                  <a:cubicBezTo>
                    <a:pt x="6579" y="7759"/>
                    <a:pt x="6544" y="7773"/>
                    <a:pt x="6558" y="7784"/>
                  </a:cubicBezTo>
                  <a:cubicBezTo>
                    <a:pt x="6572" y="7794"/>
                    <a:pt x="6558" y="7812"/>
                    <a:pt x="6590" y="7815"/>
                  </a:cubicBezTo>
                  <a:cubicBezTo>
                    <a:pt x="6593" y="7815"/>
                    <a:pt x="6597" y="7816"/>
                    <a:pt x="6600" y="7816"/>
                  </a:cubicBezTo>
                  <a:cubicBezTo>
                    <a:pt x="6619" y="7816"/>
                    <a:pt x="6625" y="7807"/>
                    <a:pt x="6635" y="7797"/>
                  </a:cubicBezTo>
                  <a:cubicBezTo>
                    <a:pt x="6644" y="7788"/>
                    <a:pt x="6653" y="7784"/>
                    <a:pt x="6663" y="7784"/>
                  </a:cubicBezTo>
                  <a:cubicBezTo>
                    <a:pt x="6675" y="7784"/>
                    <a:pt x="6689" y="7790"/>
                    <a:pt x="6704" y="7797"/>
                  </a:cubicBezTo>
                  <a:cubicBezTo>
                    <a:pt x="6734" y="7815"/>
                    <a:pt x="6759" y="7824"/>
                    <a:pt x="6782" y="7824"/>
                  </a:cubicBezTo>
                  <a:cubicBezTo>
                    <a:pt x="6809" y="7824"/>
                    <a:pt x="6834" y="7812"/>
                    <a:pt x="6860" y="7787"/>
                  </a:cubicBezTo>
                  <a:cubicBezTo>
                    <a:pt x="6860" y="7787"/>
                    <a:pt x="6860" y="7784"/>
                    <a:pt x="6856" y="7784"/>
                  </a:cubicBezTo>
                  <a:lnTo>
                    <a:pt x="6860" y="7784"/>
                  </a:lnTo>
                  <a:lnTo>
                    <a:pt x="6860" y="7787"/>
                  </a:lnTo>
                  <a:cubicBezTo>
                    <a:pt x="6905" y="7780"/>
                    <a:pt x="6929" y="7759"/>
                    <a:pt x="6891" y="7749"/>
                  </a:cubicBezTo>
                  <a:cubicBezTo>
                    <a:pt x="6811" y="7725"/>
                    <a:pt x="6870" y="7722"/>
                    <a:pt x="6898" y="7707"/>
                  </a:cubicBezTo>
                  <a:cubicBezTo>
                    <a:pt x="6936" y="7722"/>
                    <a:pt x="6964" y="7732"/>
                    <a:pt x="6947" y="7759"/>
                  </a:cubicBezTo>
                  <a:cubicBezTo>
                    <a:pt x="6929" y="7780"/>
                    <a:pt x="6944" y="7801"/>
                    <a:pt x="6981" y="7818"/>
                  </a:cubicBezTo>
                  <a:cubicBezTo>
                    <a:pt x="6992" y="7821"/>
                    <a:pt x="7003" y="7823"/>
                    <a:pt x="7013" y="7823"/>
                  </a:cubicBezTo>
                  <a:cubicBezTo>
                    <a:pt x="7026" y="7823"/>
                    <a:pt x="7035" y="7820"/>
                    <a:pt x="7033" y="7812"/>
                  </a:cubicBezTo>
                  <a:cubicBezTo>
                    <a:pt x="7023" y="7780"/>
                    <a:pt x="7072" y="7787"/>
                    <a:pt x="7089" y="7777"/>
                  </a:cubicBezTo>
                  <a:cubicBezTo>
                    <a:pt x="7176" y="7784"/>
                    <a:pt x="7262" y="7784"/>
                    <a:pt x="7346" y="7801"/>
                  </a:cubicBezTo>
                  <a:cubicBezTo>
                    <a:pt x="7356" y="7812"/>
                    <a:pt x="7370" y="7818"/>
                    <a:pt x="7394" y="7818"/>
                  </a:cubicBezTo>
                  <a:cubicBezTo>
                    <a:pt x="7397" y="7818"/>
                    <a:pt x="7401" y="7818"/>
                    <a:pt x="7405" y="7818"/>
                  </a:cubicBezTo>
                  <a:cubicBezTo>
                    <a:pt x="7418" y="7818"/>
                    <a:pt x="7433" y="7819"/>
                    <a:pt x="7445" y="7819"/>
                  </a:cubicBezTo>
                  <a:cubicBezTo>
                    <a:pt x="7461" y="7819"/>
                    <a:pt x="7472" y="7817"/>
                    <a:pt x="7471" y="7805"/>
                  </a:cubicBezTo>
                  <a:cubicBezTo>
                    <a:pt x="7466" y="7783"/>
                    <a:pt x="7474" y="7777"/>
                    <a:pt x="7488" y="7777"/>
                  </a:cubicBezTo>
                  <a:cubicBezTo>
                    <a:pt x="7503" y="7777"/>
                    <a:pt x="7523" y="7784"/>
                    <a:pt x="7539" y="7784"/>
                  </a:cubicBezTo>
                  <a:cubicBezTo>
                    <a:pt x="7540" y="7784"/>
                    <a:pt x="7542" y="7784"/>
                    <a:pt x="7543" y="7784"/>
                  </a:cubicBezTo>
                  <a:cubicBezTo>
                    <a:pt x="7568" y="7787"/>
                    <a:pt x="7592" y="7787"/>
                    <a:pt x="7613" y="7797"/>
                  </a:cubicBezTo>
                  <a:cubicBezTo>
                    <a:pt x="7635" y="7813"/>
                    <a:pt x="7661" y="7818"/>
                    <a:pt x="7687" y="7818"/>
                  </a:cubicBezTo>
                  <a:cubicBezTo>
                    <a:pt x="7714" y="7818"/>
                    <a:pt x="7741" y="7813"/>
                    <a:pt x="7769" y="7808"/>
                  </a:cubicBezTo>
                  <a:cubicBezTo>
                    <a:pt x="7822" y="7790"/>
                    <a:pt x="7873" y="7771"/>
                    <a:pt x="7935" y="7771"/>
                  </a:cubicBezTo>
                  <a:cubicBezTo>
                    <a:pt x="7954" y="7771"/>
                    <a:pt x="7973" y="7773"/>
                    <a:pt x="7994" y="7777"/>
                  </a:cubicBezTo>
                  <a:cubicBezTo>
                    <a:pt x="8018" y="7763"/>
                    <a:pt x="8022" y="7746"/>
                    <a:pt x="7988" y="7742"/>
                  </a:cubicBezTo>
                  <a:cubicBezTo>
                    <a:pt x="7887" y="7735"/>
                    <a:pt x="7922" y="7697"/>
                    <a:pt x="7914" y="7666"/>
                  </a:cubicBezTo>
                  <a:cubicBezTo>
                    <a:pt x="7935" y="7664"/>
                    <a:pt x="7964" y="7663"/>
                    <a:pt x="7987" y="7663"/>
                  </a:cubicBezTo>
                  <a:cubicBezTo>
                    <a:pt x="8011" y="7663"/>
                    <a:pt x="8029" y="7664"/>
                    <a:pt x="8029" y="7669"/>
                  </a:cubicBezTo>
                  <a:cubicBezTo>
                    <a:pt x="8029" y="7711"/>
                    <a:pt x="8130" y="7714"/>
                    <a:pt x="8126" y="7756"/>
                  </a:cubicBezTo>
                  <a:cubicBezTo>
                    <a:pt x="8126" y="7776"/>
                    <a:pt x="8146" y="7793"/>
                    <a:pt x="8180" y="7793"/>
                  </a:cubicBezTo>
                  <a:cubicBezTo>
                    <a:pt x="8193" y="7793"/>
                    <a:pt x="8209" y="7790"/>
                    <a:pt x="8227" y="7784"/>
                  </a:cubicBezTo>
                  <a:cubicBezTo>
                    <a:pt x="8250" y="7776"/>
                    <a:pt x="8276" y="7774"/>
                    <a:pt x="8302" y="7774"/>
                  </a:cubicBezTo>
                  <a:cubicBezTo>
                    <a:pt x="8322" y="7774"/>
                    <a:pt x="8343" y="7775"/>
                    <a:pt x="8362" y="7777"/>
                  </a:cubicBezTo>
                  <a:cubicBezTo>
                    <a:pt x="8392" y="7780"/>
                    <a:pt x="8422" y="7781"/>
                    <a:pt x="8451" y="7781"/>
                  </a:cubicBezTo>
                  <a:cubicBezTo>
                    <a:pt x="8485" y="7781"/>
                    <a:pt x="8519" y="7780"/>
                    <a:pt x="8553" y="7780"/>
                  </a:cubicBezTo>
                  <a:cubicBezTo>
                    <a:pt x="8582" y="7780"/>
                    <a:pt x="8611" y="7781"/>
                    <a:pt x="8640" y="7784"/>
                  </a:cubicBezTo>
                  <a:cubicBezTo>
                    <a:pt x="8646" y="7791"/>
                    <a:pt x="8657" y="7794"/>
                    <a:pt x="8664" y="7801"/>
                  </a:cubicBezTo>
                  <a:cubicBezTo>
                    <a:pt x="8688" y="7797"/>
                    <a:pt x="8716" y="7794"/>
                    <a:pt x="8740" y="7791"/>
                  </a:cubicBezTo>
                  <a:cubicBezTo>
                    <a:pt x="8753" y="7787"/>
                    <a:pt x="8766" y="7786"/>
                    <a:pt x="8779" y="7786"/>
                  </a:cubicBezTo>
                  <a:cubicBezTo>
                    <a:pt x="8795" y="7786"/>
                    <a:pt x="8811" y="7787"/>
                    <a:pt x="8827" y="7787"/>
                  </a:cubicBezTo>
                  <a:cubicBezTo>
                    <a:pt x="8848" y="7787"/>
                    <a:pt x="8869" y="7785"/>
                    <a:pt x="8886" y="7773"/>
                  </a:cubicBezTo>
                  <a:cubicBezTo>
                    <a:pt x="8895" y="7764"/>
                    <a:pt x="8907" y="7761"/>
                    <a:pt x="8920" y="7761"/>
                  </a:cubicBezTo>
                  <a:cubicBezTo>
                    <a:pt x="8931" y="7761"/>
                    <a:pt x="8944" y="7763"/>
                    <a:pt x="8959" y="7767"/>
                  </a:cubicBezTo>
                  <a:cubicBezTo>
                    <a:pt x="8989" y="7771"/>
                    <a:pt x="9022" y="7786"/>
                    <a:pt x="9054" y="7786"/>
                  </a:cubicBezTo>
                  <a:cubicBezTo>
                    <a:pt x="9074" y="7786"/>
                    <a:pt x="9093" y="7780"/>
                    <a:pt x="9112" y="7763"/>
                  </a:cubicBezTo>
                  <a:cubicBezTo>
                    <a:pt x="9129" y="7763"/>
                    <a:pt x="9146" y="7759"/>
                    <a:pt x="9163" y="7756"/>
                  </a:cubicBezTo>
                  <a:cubicBezTo>
                    <a:pt x="9261" y="7749"/>
                    <a:pt x="9271" y="7742"/>
                    <a:pt x="9222" y="7704"/>
                  </a:cubicBezTo>
                  <a:cubicBezTo>
                    <a:pt x="9226" y="7697"/>
                    <a:pt x="9237" y="7690"/>
                    <a:pt x="9250" y="7687"/>
                  </a:cubicBezTo>
                  <a:lnTo>
                    <a:pt x="9267" y="7687"/>
                  </a:lnTo>
                  <a:cubicBezTo>
                    <a:pt x="9278" y="7693"/>
                    <a:pt x="9278" y="7711"/>
                    <a:pt x="9292" y="7717"/>
                  </a:cubicBezTo>
                  <a:cubicBezTo>
                    <a:pt x="9317" y="7735"/>
                    <a:pt x="9351" y="7742"/>
                    <a:pt x="9389" y="7742"/>
                  </a:cubicBezTo>
                  <a:lnTo>
                    <a:pt x="9604" y="7742"/>
                  </a:lnTo>
                  <a:cubicBezTo>
                    <a:pt x="9625" y="7746"/>
                    <a:pt x="9650" y="7746"/>
                    <a:pt x="9670" y="7746"/>
                  </a:cubicBezTo>
                  <a:cubicBezTo>
                    <a:pt x="9684" y="7746"/>
                    <a:pt x="9697" y="7747"/>
                    <a:pt x="9710" y="7747"/>
                  </a:cubicBezTo>
                  <a:cubicBezTo>
                    <a:pt x="9722" y="7747"/>
                    <a:pt x="9734" y="7746"/>
                    <a:pt x="9746" y="7742"/>
                  </a:cubicBezTo>
                  <a:lnTo>
                    <a:pt x="9781" y="7742"/>
                  </a:lnTo>
                  <a:cubicBezTo>
                    <a:pt x="9832" y="7745"/>
                    <a:pt x="9880" y="7753"/>
                    <a:pt x="9932" y="7753"/>
                  </a:cubicBezTo>
                  <a:cubicBezTo>
                    <a:pt x="9940" y="7753"/>
                    <a:pt x="9949" y="7753"/>
                    <a:pt x="9958" y="7752"/>
                  </a:cubicBezTo>
                  <a:cubicBezTo>
                    <a:pt x="9971" y="7752"/>
                    <a:pt x="9984" y="7752"/>
                    <a:pt x="9998" y="7752"/>
                  </a:cubicBezTo>
                  <a:cubicBezTo>
                    <a:pt x="10124" y="7752"/>
                    <a:pt x="10252" y="7761"/>
                    <a:pt x="10380" y="7761"/>
                  </a:cubicBezTo>
                  <a:cubicBezTo>
                    <a:pt x="10443" y="7761"/>
                    <a:pt x="10506" y="7759"/>
                    <a:pt x="10569" y="7752"/>
                  </a:cubicBezTo>
                  <a:cubicBezTo>
                    <a:pt x="10577" y="7752"/>
                    <a:pt x="10585" y="7752"/>
                    <a:pt x="10593" y="7752"/>
                  </a:cubicBezTo>
                  <a:cubicBezTo>
                    <a:pt x="10634" y="7752"/>
                    <a:pt x="10670" y="7760"/>
                    <a:pt x="10697" y="7780"/>
                  </a:cubicBezTo>
                  <a:cubicBezTo>
                    <a:pt x="10700" y="7784"/>
                    <a:pt x="10700" y="7787"/>
                    <a:pt x="10704" y="7787"/>
                  </a:cubicBezTo>
                  <a:cubicBezTo>
                    <a:pt x="10697" y="7794"/>
                    <a:pt x="10700" y="7801"/>
                    <a:pt x="10711" y="7805"/>
                  </a:cubicBezTo>
                  <a:cubicBezTo>
                    <a:pt x="10774" y="7829"/>
                    <a:pt x="10721" y="7829"/>
                    <a:pt x="10690" y="7836"/>
                  </a:cubicBezTo>
                  <a:lnTo>
                    <a:pt x="10670" y="7836"/>
                  </a:lnTo>
                  <a:cubicBezTo>
                    <a:pt x="10649" y="7836"/>
                    <a:pt x="10628" y="7836"/>
                    <a:pt x="10603" y="7832"/>
                  </a:cubicBezTo>
                  <a:lnTo>
                    <a:pt x="10503" y="7832"/>
                  </a:lnTo>
                  <a:cubicBezTo>
                    <a:pt x="10468" y="7829"/>
                    <a:pt x="10433" y="7829"/>
                    <a:pt x="10399" y="7829"/>
                  </a:cubicBezTo>
                  <a:cubicBezTo>
                    <a:pt x="10364" y="7822"/>
                    <a:pt x="10332" y="7812"/>
                    <a:pt x="10305" y="7791"/>
                  </a:cubicBezTo>
                  <a:cubicBezTo>
                    <a:pt x="10298" y="7786"/>
                    <a:pt x="10287" y="7782"/>
                    <a:pt x="10273" y="7782"/>
                  </a:cubicBezTo>
                  <a:cubicBezTo>
                    <a:pt x="10268" y="7782"/>
                    <a:pt x="10262" y="7783"/>
                    <a:pt x="10257" y="7784"/>
                  </a:cubicBezTo>
                  <a:lnTo>
                    <a:pt x="10242" y="7784"/>
                  </a:lnTo>
                  <a:cubicBezTo>
                    <a:pt x="10241" y="7784"/>
                    <a:pt x="10240" y="7783"/>
                    <a:pt x="10239" y="7783"/>
                  </a:cubicBezTo>
                  <a:lnTo>
                    <a:pt x="10239" y="7783"/>
                  </a:lnTo>
                  <a:cubicBezTo>
                    <a:pt x="10240" y="7783"/>
                    <a:pt x="10240" y="7784"/>
                    <a:pt x="10236" y="7784"/>
                  </a:cubicBezTo>
                  <a:cubicBezTo>
                    <a:pt x="10197" y="7781"/>
                    <a:pt x="10163" y="7773"/>
                    <a:pt x="10126" y="7773"/>
                  </a:cubicBezTo>
                  <a:cubicBezTo>
                    <a:pt x="10120" y="7773"/>
                    <a:pt x="10114" y="7773"/>
                    <a:pt x="10108" y="7773"/>
                  </a:cubicBezTo>
                  <a:cubicBezTo>
                    <a:pt x="9993" y="7791"/>
                    <a:pt x="9874" y="7787"/>
                    <a:pt x="9760" y="7791"/>
                  </a:cubicBezTo>
                  <a:lnTo>
                    <a:pt x="9754" y="7791"/>
                  </a:lnTo>
                  <a:cubicBezTo>
                    <a:pt x="9747" y="7787"/>
                    <a:pt x="9740" y="7785"/>
                    <a:pt x="9733" y="7785"/>
                  </a:cubicBezTo>
                  <a:cubicBezTo>
                    <a:pt x="9715" y="7785"/>
                    <a:pt x="9697" y="7795"/>
                    <a:pt x="9677" y="7797"/>
                  </a:cubicBezTo>
                  <a:cubicBezTo>
                    <a:pt x="9660" y="7801"/>
                    <a:pt x="9645" y="7805"/>
                    <a:pt x="9629" y="7808"/>
                  </a:cubicBezTo>
                  <a:cubicBezTo>
                    <a:pt x="9594" y="7808"/>
                    <a:pt x="9559" y="7808"/>
                    <a:pt x="9528" y="7818"/>
                  </a:cubicBezTo>
                  <a:cubicBezTo>
                    <a:pt x="9469" y="7839"/>
                    <a:pt x="9406" y="7842"/>
                    <a:pt x="9344" y="7842"/>
                  </a:cubicBezTo>
                  <a:cubicBezTo>
                    <a:pt x="9333" y="7839"/>
                    <a:pt x="9320" y="7839"/>
                    <a:pt x="9306" y="7832"/>
                  </a:cubicBezTo>
                  <a:cubicBezTo>
                    <a:pt x="9292" y="7816"/>
                    <a:pt x="9268" y="7810"/>
                    <a:pt x="9240" y="7810"/>
                  </a:cubicBezTo>
                  <a:cubicBezTo>
                    <a:pt x="9232" y="7810"/>
                    <a:pt x="9224" y="7811"/>
                    <a:pt x="9216" y="7812"/>
                  </a:cubicBezTo>
                  <a:cubicBezTo>
                    <a:pt x="9200" y="7812"/>
                    <a:pt x="9182" y="7815"/>
                    <a:pt x="9165" y="7815"/>
                  </a:cubicBezTo>
                  <a:cubicBezTo>
                    <a:pt x="9157" y="7815"/>
                    <a:pt x="9149" y="7814"/>
                    <a:pt x="9143" y="7812"/>
                  </a:cubicBezTo>
                  <a:cubicBezTo>
                    <a:pt x="9119" y="7804"/>
                    <a:pt x="9098" y="7800"/>
                    <a:pt x="9080" y="7800"/>
                  </a:cubicBezTo>
                  <a:cubicBezTo>
                    <a:pt x="9044" y="7800"/>
                    <a:pt x="9018" y="7814"/>
                    <a:pt x="8997" y="7832"/>
                  </a:cubicBezTo>
                  <a:lnTo>
                    <a:pt x="8994" y="7832"/>
                  </a:lnTo>
                  <a:cubicBezTo>
                    <a:pt x="8987" y="7829"/>
                    <a:pt x="8979" y="7829"/>
                    <a:pt x="8973" y="7826"/>
                  </a:cubicBezTo>
                  <a:cubicBezTo>
                    <a:pt x="8915" y="7817"/>
                    <a:pt x="8858" y="7807"/>
                    <a:pt x="8802" y="7807"/>
                  </a:cubicBezTo>
                  <a:cubicBezTo>
                    <a:pt x="8763" y="7807"/>
                    <a:pt x="8724" y="7812"/>
                    <a:pt x="8685" y="7826"/>
                  </a:cubicBezTo>
                  <a:lnTo>
                    <a:pt x="8671" y="7826"/>
                  </a:lnTo>
                  <a:cubicBezTo>
                    <a:pt x="8629" y="7817"/>
                    <a:pt x="8587" y="7813"/>
                    <a:pt x="8545" y="7813"/>
                  </a:cubicBezTo>
                  <a:cubicBezTo>
                    <a:pt x="8471" y="7813"/>
                    <a:pt x="8397" y="7825"/>
                    <a:pt x="8324" y="7836"/>
                  </a:cubicBezTo>
                  <a:cubicBezTo>
                    <a:pt x="8303" y="7839"/>
                    <a:pt x="8282" y="7839"/>
                    <a:pt x="8258" y="7839"/>
                  </a:cubicBezTo>
                  <a:lnTo>
                    <a:pt x="8202" y="7839"/>
                  </a:lnTo>
                  <a:cubicBezTo>
                    <a:pt x="8175" y="7841"/>
                    <a:pt x="8146" y="7845"/>
                    <a:pt x="8119" y="7845"/>
                  </a:cubicBezTo>
                  <a:cubicBezTo>
                    <a:pt x="8099" y="7845"/>
                    <a:pt x="8079" y="7843"/>
                    <a:pt x="8060" y="7836"/>
                  </a:cubicBezTo>
                  <a:cubicBezTo>
                    <a:pt x="8053" y="7836"/>
                    <a:pt x="8046" y="7835"/>
                    <a:pt x="8039" y="7835"/>
                  </a:cubicBezTo>
                  <a:cubicBezTo>
                    <a:pt x="8021" y="7835"/>
                    <a:pt x="8003" y="7837"/>
                    <a:pt x="7998" y="7850"/>
                  </a:cubicBezTo>
                  <a:cubicBezTo>
                    <a:pt x="7991" y="7867"/>
                    <a:pt x="8029" y="7860"/>
                    <a:pt x="8043" y="7867"/>
                  </a:cubicBezTo>
                  <a:cubicBezTo>
                    <a:pt x="8057" y="7877"/>
                    <a:pt x="8078" y="7888"/>
                    <a:pt x="8060" y="7902"/>
                  </a:cubicBezTo>
                  <a:cubicBezTo>
                    <a:pt x="8001" y="7905"/>
                    <a:pt x="7943" y="7905"/>
                    <a:pt x="7884" y="7909"/>
                  </a:cubicBezTo>
                  <a:cubicBezTo>
                    <a:pt x="7866" y="7898"/>
                    <a:pt x="7849" y="7892"/>
                    <a:pt x="7831" y="7884"/>
                  </a:cubicBezTo>
                  <a:cubicBezTo>
                    <a:pt x="7838" y="7857"/>
                    <a:pt x="7811" y="7853"/>
                    <a:pt x="7781" y="7853"/>
                  </a:cubicBezTo>
                  <a:cubicBezTo>
                    <a:pt x="7772" y="7853"/>
                    <a:pt x="7762" y="7854"/>
                    <a:pt x="7753" y="7854"/>
                  </a:cubicBezTo>
                  <a:cubicBezTo>
                    <a:pt x="7747" y="7854"/>
                    <a:pt x="7742" y="7854"/>
                    <a:pt x="7738" y="7853"/>
                  </a:cubicBezTo>
                  <a:cubicBezTo>
                    <a:pt x="7727" y="7853"/>
                    <a:pt x="7717" y="7853"/>
                    <a:pt x="7706" y="7853"/>
                  </a:cubicBezTo>
                  <a:cubicBezTo>
                    <a:pt x="7651" y="7853"/>
                    <a:pt x="7596" y="7857"/>
                    <a:pt x="7539" y="7857"/>
                  </a:cubicBezTo>
                  <a:cubicBezTo>
                    <a:pt x="7513" y="7857"/>
                    <a:pt x="7486" y="7856"/>
                    <a:pt x="7460" y="7853"/>
                  </a:cubicBezTo>
                  <a:cubicBezTo>
                    <a:pt x="7455" y="7852"/>
                    <a:pt x="7448" y="7851"/>
                    <a:pt x="7441" y="7851"/>
                  </a:cubicBezTo>
                  <a:cubicBezTo>
                    <a:pt x="7430" y="7851"/>
                    <a:pt x="7418" y="7854"/>
                    <a:pt x="7418" y="7860"/>
                  </a:cubicBezTo>
                  <a:cubicBezTo>
                    <a:pt x="7418" y="7877"/>
                    <a:pt x="7450" y="7888"/>
                    <a:pt x="7477" y="7895"/>
                  </a:cubicBezTo>
                  <a:cubicBezTo>
                    <a:pt x="7479" y="7896"/>
                    <a:pt x="7482" y="7896"/>
                    <a:pt x="7484" y="7896"/>
                  </a:cubicBezTo>
                  <a:cubicBezTo>
                    <a:pt x="7487" y="7896"/>
                    <a:pt x="7490" y="7896"/>
                    <a:pt x="7493" y="7896"/>
                  </a:cubicBezTo>
                  <a:cubicBezTo>
                    <a:pt x="7498" y="7896"/>
                    <a:pt x="7503" y="7897"/>
                    <a:pt x="7506" y="7902"/>
                  </a:cubicBezTo>
                  <a:cubicBezTo>
                    <a:pt x="7498" y="7902"/>
                    <a:pt x="7488" y="7902"/>
                    <a:pt x="7481" y="7905"/>
                  </a:cubicBezTo>
                  <a:cubicBezTo>
                    <a:pt x="7460" y="7912"/>
                    <a:pt x="7418" y="7916"/>
                    <a:pt x="7418" y="7933"/>
                  </a:cubicBezTo>
                  <a:cubicBezTo>
                    <a:pt x="7418" y="7941"/>
                    <a:pt x="7436" y="7944"/>
                    <a:pt x="7454" y="7944"/>
                  </a:cubicBezTo>
                  <a:cubicBezTo>
                    <a:pt x="7460" y="7944"/>
                    <a:pt x="7465" y="7944"/>
                    <a:pt x="7471" y="7943"/>
                  </a:cubicBezTo>
                  <a:cubicBezTo>
                    <a:pt x="7504" y="7939"/>
                    <a:pt x="7538" y="7938"/>
                    <a:pt x="7573" y="7938"/>
                  </a:cubicBezTo>
                  <a:cubicBezTo>
                    <a:pt x="7600" y="7938"/>
                    <a:pt x="7628" y="7939"/>
                    <a:pt x="7656" y="7939"/>
                  </a:cubicBezTo>
                  <a:cubicBezTo>
                    <a:pt x="7682" y="7939"/>
                    <a:pt x="7709" y="7938"/>
                    <a:pt x="7735" y="7936"/>
                  </a:cubicBezTo>
                  <a:cubicBezTo>
                    <a:pt x="7755" y="7940"/>
                    <a:pt x="7783" y="7936"/>
                    <a:pt x="7783" y="7954"/>
                  </a:cubicBezTo>
                  <a:cubicBezTo>
                    <a:pt x="7773" y="7957"/>
                    <a:pt x="7765" y="7959"/>
                    <a:pt x="7757" y="7959"/>
                  </a:cubicBezTo>
                  <a:cubicBezTo>
                    <a:pt x="7743" y="7959"/>
                    <a:pt x="7730" y="7954"/>
                    <a:pt x="7714" y="7946"/>
                  </a:cubicBezTo>
                  <a:cubicBezTo>
                    <a:pt x="7709" y="7945"/>
                    <a:pt x="7704" y="7944"/>
                    <a:pt x="7699" y="7944"/>
                  </a:cubicBezTo>
                  <a:cubicBezTo>
                    <a:pt x="7686" y="7944"/>
                    <a:pt x="7675" y="7949"/>
                    <a:pt x="7665" y="7954"/>
                  </a:cubicBezTo>
                  <a:cubicBezTo>
                    <a:pt x="7655" y="7961"/>
                    <a:pt x="7640" y="7964"/>
                    <a:pt x="7651" y="7971"/>
                  </a:cubicBezTo>
                  <a:cubicBezTo>
                    <a:pt x="7659" y="7980"/>
                    <a:pt x="7671" y="7986"/>
                    <a:pt x="7686" y="7986"/>
                  </a:cubicBezTo>
                  <a:cubicBezTo>
                    <a:pt x="7689" y="7986"/>
                    <a:pt x="7693" y="7985"/>
                    <a:pt x="7696" y="7985"/>
                  </a:cubicBezTo>
                  <a:cubicBezTo>
                    <a:pt x="7769" y="7985"/>
                    <a:pt x="7844" y="7987"/>
                    <a:pt x="7918" y="7987"/>
                  </a:cubicBezTo>
                  <a:cubicBezTo>
                    <a:pt x="7987" y="7987"/>
                    <a:pt x="8057" y="7985"/>
                    <a:pt x="8126" y="7978"/>
                  </a:cubicBezTo>
                  <a:cubicBezTo>
                    <a:pt x="8147" y="7978"/>
                    <a:pt x="8168" y="7983"/>
                    <a:pt x="8190" y="7983"/>
                  </a:cubicBezTo>
                  <a:cubicBezTo>
                    <a:pt x="8200" y="7983"/>
                    <a:pt x="8212" y="7981"/>
                    <a:pt x="8223" y="7978"/>
                  </a:cubicBezTo>
                  <a:cubicBezTo>
                    <a:pt x="8244" y="7978"/>
                    <a:pt x="8265" y="7981"/>
                    <a:pt x="8286" y="7981"/>
                  </a:cubicBezTo>
                  <a:cubicBezTo>
                    <a:pt x="8300" y="7980"/>
                    <a:pt x="8315" y="7980"/>
                    <a:pt x="8329" y="7980"/>
                  </a:cubicBezTo>
                  <a:cubicBezTo>
                    <a:pt x="8363" y="7980"/>
                    <a:pt x="8398" y="7982"/>
                    <a:pt x="8432" y="7982"/>
                  </a:cubicBezTo>
                  <a:cubicBezTo>
                    <a:pt x="8465" y="7982"/>
                    <a:pt x="8498" y="7980"/>
                    <a:pt x="8529" y="7971"/>
                  </a:cubicBezTo>
                  <a:cubicBezTo>
                    <a:pt x="8558" y="7974"/>
                    <a:pt x="8586" y="7976"/>
                    <a:pt x="8613" y="7976"/>
                  </a:cubicBezTo>
                  <a:cubicBezTo>
                    <a:pt x="8624" y="7976"/>
                    <a:pt x="8635" y="7976"/>
                    <a:pt x="8646" y="7975"/>
                  </a:cubicBezTo>
                  <a:cubicBezTo>
                    <a:pt x="8679" y="7973"/>
                    <a:pt x="8715" y="7970"/>
                    <a:pt x="8750" y="7970"/>
                  </a:cubicBezTo>
                  <a:cubicBezTo>
                    <a:pt x="8777" y="7970"/>
                    <a:pt x="8804" y="7972"/>
                    <a:pt x="8827" y="7978"/>
                  </a:cubicBezTo>
                  <a:cubicBezTo>
                    <a:pt x="8845" y="7981"/>
                    <a:pt x="8862" y="7982"/>
                    <a:pt x="8880" y="7982"/>
                  </a:cubicBezTo>
                  <a:cubicBezTo>
                    <a:pt x="8903" y="7982"/>
                    <a:pt x="8926" y="7980"/>
                    <a:pt x="8949" y="7978"/>
                  </a:cubicBezTo>
                  <a:cubicBezTo>
                    <a:pt x="8966" y="7978"/>
                    <a:pt x="8979" y="7975"/>
                    <a:pt x="8997" y="7975"/>
                  </a:cubicBezTo>
                  <a:cubicBezTo>
                    <a:pt x="9011" y="7975"/>
                    <a:pt x="9021" y="7978"/>
                    <a:pt x="9035" y="7978"/>
                  </a:cubicBezTo>
                  <a:cubicBezTo>
                    <a:pt x="9037" y="7979"/>
                    <a:pt x="9038" y="7979"/>
                    <a:pt x="9040" y="7979"/>
                  </a:cubicBezTo>
                  <a:cubicBezTo>
                    <a:pt x="9050" y="7979"/>
                    <a:pt x="9063" y="7970"/>
                    <a:pt x="9067" y="7964"/>
                  </a:cubicBezTo>
                  <a:cubicBezTo>
                    <a:pt x="9077" y="7961"/>
                    <a:pt x="9088" y="7957"/>
                    <a:pt x="9101" y="7954"/>
                  </a:cubicBezTo>
                  <a:cubicBezTo>
                    <a:pt x="9103" y="7954"/>
                    <a:pt x="9106" y="7954"/>
                    <a:pt x="9108" y="7954"/>
                  </a:cubicBezTo>
                  <a:cubicBezTo>
                    <a:pt x="9127" y="7954"/>
                    <a:pt x="9152" y="7959"/>
                    <a:pt x="9172" y="7959"/>
                  </a:cubicBezTo>
                  <a:cubicBezTo>
                    <a:pt x="9193" y="7959"/>
                    <a:pt x="9210" y="7953"/>
                    <a:pt x="9212" y="7930"/>
                  </a:cubicBezTo>
                  <a:cubicBezTo>
                    <a:pt x="9219" y="7909"/>
                    <a:pt x="9174" y="7916"/>
                    <a:pt x="9163" y="7902"/>
                  </a:cubicBezTo>
                  <a:cubicBezTo>
                    <a:pt x="9171" y="7902"/>
                    <a:pt x="9174" y="7898"/>
                    <a:pt x="9181" y="7895"/>
                  </a:cubicBezTo>
                  <a:cubicBezTo>
                    <a:pt x="9205" y="7895"/>
                    <a:pt x="9226" y="7898"/>
                    <a:pt x="9243" y="7905"/>
                  </a:cubicBezTo>
                  <a:cubicBezTo>
                    <a:pt x="9257" y="7926"/>
                    <a:pt x="9257" y="7961"/>
                    <a:pt x="9320" y="7961"/>
                  </a:cubicBezTo>
                  <a:cubicBezTo>
                    <a:pt x="9410" y="7961"/>
                    <a:pt x="9500" y="7967"/>
                    <a:pt x="9587" y="7971"/>
                  </a:cubicBezTo>
                  <a:cubicBezTo>
                    <a:pt x="9597" y="7971"/>
                    <a:pt x="9607" y="7972"/>
                    <a:pt x="9617" y="7972"/>
                  </a:cubicBezTo>
                  <a:cubicBezTo>
                    <a:pt x="9637" y="7972"/>
                    <a:pt x="9656" y="7970"/>
                    <a:pt x="9670" y="7961"/>
                  </a:cubicBezTo>
                  <a:cubicBezTo>
                    <a:pt x="9675" y="7957"/>
                    <a:pt x="9681" y="7956"/>
                    <a:pt x="9688" y="7956"/>
                  </a:cubicBezTo>
                  <a:cubicBezTo>
                    <a:pt x="9694" y="7956"/>
                    <a:pt x="9700" y="7957"/>
                    <a:pt x="9705" y="7961"/>
                  </a:cubicBezTo>
                  <a:cubicBezTo>
                    <a:pt x="9730" y="7973"/>
                    <a:pt x="9748" y="7981"/>
                    <a:pt x="9770" y="7981"/>
                  </a:cubicBezTo>
                  <a:cubicBezTo>
                    <a:pt x="9784" y="7981"/>
                    <a:pt x="9799" y="7978"/>
                    <a:pt x="9819" y="7971"/>
                  </a:cubicBezTo>
                  <a:cubicBezTo>
                    <a:pt x="9930" y="7940"/>
                    <a:pt x="10048" y="7954"/>
                    <a:pt x="10163" y="7946"/>
                  </a:cubicBezTo>
                  <a:cubicBezTo>
                    <a:pt x="10165" y="7946"/>
                    <a:pt x="10166" y="7946"/>
                    <a:pt x="10168" y="7946"/>
                  </a:cubicBezTo>
                  <a:cubicBezTo>
                    <a:pt x="10193" y="7946"/>
                    <a:pt x="10209" y="7961"/>
                    <a:pt x="10234" y="7961"/>
                  </a:cubicBezTo>
                  <a:cubicBezTo>
                    <a:pt x="10241" y="7961"/>
                    <a:pt x="10248" y="7960"/>
                    <a:pt x="10257" y="7957"/>
                  </a:cubicBezTo>
                  <a:cubicBezTo>
                    <a:pt x="10271" y="7952"/>
                    <a:pt x="10281" y="7950"/>
                    <a:pt x="10288" y="7950"/>
                  </a:cubicBezTo>
                  <a:cubicBezTo>
                    <a:pt x="10306" y="7950"/>
                    <a:pt x="10305" y="7963"/>
                    <a:pt x="10298" y="7978"/>
                  </a:cubicBezTo>
                  <a:cubicBezTo>
                    <a:pt x="10295" y="7988"/>
                    <a:pt x="10277" y="7999"/>
                    <a:pt x="10302" y="8009"/>
                  </a:cubicBezTo>
                  <a:lnTo>
                    <a:pt x="10322" y="8009"/>
                  </a:lnTo>
                  <a:cubicBezTo>
                    <a:pt x="10322" y="7996"/>
                    <a:pt x="10361" y="7992"/>
                    <a:pt x="10347" y="7975"/>
                  </a:cubicBezTo>
                  <a:cubicBezTo>
                    <a:pt x="10337" y="7964"/>
                    <a:pt x="10332" y="7957"/>
                    <a:pt x="10361" y="7954"/>
                  </a:cubicBezTo>
                  <a:cubicBezTo>
                    <a:pt x="10432" y="7954"/>
                    <a:pt x="10502" y="7945"/>
                    <a:pt x="10573" y="7945"/>
                  </a:cubicBezTo>
                  <a:cubicBezTo>
                    <a:pt x="10601" y="7945"/>
                    <a:pt x="10630" y="7947"/>
                    <a:pt x="10659" y="7951"/>
                  </a:cubicBezTo>
                  <a:cubicBezTo>
                    <a:pt x="10697" y="7954"/>
                    <a:pt x="10735" y="7954"/>
                    <a:pt x="10732" y="7985"/>
                  </a:cubicBezTo>
                  <a:cubicBezTo>
                    <a:pt x="10730" y="7995"/>
                    <a:pt x="10737" y="7997"/>
                    <a:pt x="10746" y="7997"/>
                  </a:cubicBezTo>
                  <a:cubicBezTo>
                    <a:pt x="10754" y="7997"/>
                    <a:pt x="10762" y="7996"/>
                    <a:pt x="10770" y="7996"/>
                  </a:cubicBezTo>
                  <a:cubicBezTo>
                    <a:pt x="10783" y="7996"/>
                    <a:pt x="10799" y="7997"/>
                    <a:pt x="10813" y="7997"/>
                  </a:cubicBezTo>
                  <a:cubicBezTo>
                    <a:pt x="10833" y="7997"/>
                    <a:pt x="10850" y="7995"/>
                    <a:pt x="10860" y="7985"/>
                  </a:cubicBezTo>
                  <a:cubicBezTo>
                    <a:pt x="10870" y="7971"/>
                    <a:pt x="10832" y="7971"/>
                    <a:pt x="10819" y="7964"/>
                  </a:cubicBezTo>
                  <a:cubicBezTo>
                    <a:pt x="10815" y="7951"/>
                    <a:pt x="10763" y="7957"/>
                    <a:pt x="10787" y="7936"/>
                  </a:cubicBezTo>
                  <a:cubicBezTo>
                    <a:pt x="10798" y="7933"/>
                    <a:pt x="10809" y="7931"/>
                    <a:pt x="10821" y="7931"/>
                  </a:cubicBezTo>
                  <a:cubicBezTo>
                    <a:pt x="10840" y="7931"/>
                    <a:pt x="10861" y="7934"/>
                    <a:pt x="10881" y="7934"/>
                  </a:cubicBezTo>
                  <a:cubicBezTo>
                    <a:pt x="10892" y="7934"/>
                    <a:pt x="10904" y="7933"/>
                    <a:pt x="10915" y="7930"/>
                  </a:cubicBezTo>
                  <a:cubicBezTo>
                    <a:pt x="10995" y="7926"/>
                    <a:pt x="11075" y="7922"/>
                    <a:pt x="11155" y="7919"/>
                  </a:cubicBezTo>
                  <a:cubicBezTo>
                    <a:pt x="11259" y="7933"/>
                    <a:pt x="11277" y="7946"/>
                    <a:pt x="11248" y="7999"/>
                  </a:cubicBezTo>
                  <a:cubicBezTo>
                    <a:pt x="11245" y="8009"/>
                    <a:pt x="11256" y="8013"/>
                    <a:pt x="11273" y="8013"/>
                  </a:cubicBezTo>
                  <a:cubicBezTo>
                    <a:pt x="11297" y="8013"/>
                    <a:pt x="11322" y="8009"/>
                    <a:pt x="11346" y="8009"/>
                  </a:cubicBezTo>
                  <a:cubicBezTo>
                    <a:pt x="11384" y="8009"/>
                    <a:pt x="11422" y="8013"/>
                    <a:pt x="11464" y="8013"/>
                  </a:cubicBezTo>
                  <a:cubicBezTo>
                    <a:pt x="11502" y="7999"/>
                    <a:pt x="11506" y="7985"/>
                    <a:pt x="11461" y="7975"/>
                  </a:cubicBezTo>
                  <a:cubicBezTo>
                    <a:pt x="11426" y="7964"/>
                    <a:pt x="11387" y="7961"/>
                    <a:pt x="11336" y="7951"/>
                  </a:cubicBezTo>
                  <a:cubicBezTo>
                    <a:pt x="11358" y="7944"/>
                    <a:pt x="11379" y="7943"/>
                    <a:pt x="11400" y="7943"/>
                  </a:cubicBezTo>
                  <a:cubicBezTo>
                    <a:pt x="11417" y="7943"/>
                    <a:pt x="11434" y="7944"/>
                    <a:pt x="11450" y="7944"/>
                  </a:cubicBezTo>
                  <a:cubicBezTo>
                    <a:pt x="11468" y="7944"/>
                    <a:pt x="11486" y="7943"/>
                    <a:pt x="11502" y="7936"/>
                  </a:cubicBezTo>
                  <a:cubicBezTo>
                    <a:pt x="11513" y="7939"/>
                    <a:pt x="11523" y="7940"/>
                    <a:pt x="11532" y="7940"/>
                  </a:cubicBezTo>
                  <a:cubicBezTo>
                    <a:pt x="11579" y="7940"/>
                    <a:pt x="11606" y="7914"/>
                    <a:pt x="11644" y="7905"/>
                  </a:cubicBezTo>
                  <a:cubicBezTo>
                    <a:pt x="11658" y="7905"/>
                    <a:pt x="11672" y="7905"/>
                    <a:pt x="11679" y="7912"/>
                  </a:cubicBezTo>
                  <a:cubicBezTo>
                    <a:pt x="11714" y="7933"/>
                    <a:pt x="11675" y="7964"/>
                    <a:pt x="11710" y="7985"/>
                  </a:cubicBezTo>
                  <a:cubicBezTo>
                    <a:pt x="11735" y="7994"/>
                    <a:pt x="11738" y="8017"/>
                    <a:pt x="11763" y="8017"/>
                  </a:cubicBezTo>
                  <a:cubicBezTo>
                    <a:pt x="11766" y="8017"/>
                    <a:pt x="11769" y="8017"/>
                    <a:pt x="11773" y="8016"/>
                  </a:cubicBezTo>
                  <a:cubicBezTo>
                    <a:pt x="11818" y="8006"/>
                    <a:pt x="11783" y="7985"/>
                    <a:pt x="11783" y="7967"/>
                  </a:cubicBezTo>
                  <a:cubicBezTo>
                    <a:pt x="11783" y="7957"/>
                    <a:pt x="11780" y="7951"/>
                    <a:pt x="11776" y="7940"/>
                  </a:cubicBezTo>
                  <a:cubicBezTo>
                    <a:pt x="11780" y="7909"/>
                    <a:pt x="11818" y="7902"/>
                    <a:pt x="11866" y="7898"/>
                  </a:cubicBezTo>
                  <a:cubicBezTo>
                    <a:pt x="11932" y="7898"/>
                    <a:pt x="11994" y="7898"/>
                    <a:pt x="12060" y="7895"/>
                  </a:cubicBezTo>
                  <a:cubicBezTo>
                    <a:pt x="12068" y="7895"/>
                    <a:pt x="12075" y="7894"/>
                    <a:pt x="12083" y="7894"/>
                  </a:cubicBezTo>
                  <a:cubicBezTo>
                    <a:pt x="12164" y="7894"/>
                    <a:pt x="12239" y="7910"/>
                    <a:pt x="12327" y="7922"/>
                  </a:cubicBezTo>
                  <a:cubicBezTo>
                    <a:pt x="12255" y="7930"/>
                    <a:pt x="12238" y="7940"/>
                    <a:pt x="12258" y="7951"/>
                  </a:cubicBezTo>
                  <a:cubicBezTo>
                    <a:pt x="12271" y="7958"/>
                    <a:pt x="12286" y="7961"/>
                    <a:pt x="12300" y="7961"/>
                  </a:cubicBezTo>
                  <a:cubicBezTo>
                    <a:pt x="12317" y="7961"/>
                    <a:pt x="12334" y="7958"/>
                    <a:pt x="12348" y="7954"/>
                  </a:cubicBezTo>
                  <a:cubicBezTo>
                    <a:pt x="12387" y="7946"/>
                    <a:pt x="12380" y="7936"/>
                    <a:pt x="12362" y="7922"/>
                  </a:cubicBezTo>
                  <a:cubicBezTo>
                    <a:pt x="12373" y="7922"/>
                    <a:pt x="12384" y="7921"/>
                    <a:pt x="12394" y="7921"/>
                  </a:cubicBezTo>
                  <a:cubicBezTo>
                    <a:pt x="12471" y="7921"/>
                    <a:pt x="12543" y="7941"/>
                    <a:pt x="12619" y="7946"/>
                  </a:cubicBezTo>
                  <a:cubicBezTo>
                    <a:pt x="12658" y="7946"/>
                    <a:pt x="12696" y="7942"/>
                    <a:pt x="12735" y="7942"/>
                  </a:cubicBezTo>
                  <a:cubicBezTo>
                    <a:pt x="12754" y="7942"/>
                    <a:pt x="12773" y="7943"/>
                    <a:pt x="12793" y="7946"/>
                  </a:cubicBezTo>
                  <a:cubicBezTo>
                    <a:pt x="12845" y="7957"/>
                    <a:pt x="12869" y="7967"/>
                    <a:pt x="12800" y="7988"/>
                  </a:cubicBezTo>
                  <a:cubicBezTo>
                    <a:pt x="12818" y="7988"/>
                    <a:pt x="12832" y="7991"/>
                    <a:pt x="12844" y="7991"/>
                  </a:cubicBezTo>
                  <a:cubicBezTo>
                    <a:pt x="12850" y="7991"/>
                    <a:pt x="12856" y="7991"/>
                    <a:pt x="12862" y="7988"/>
                  </a:cubicBezTo>
                  <a:cubicBezTo>
                    <a:pt x="12877" y="7985"/>
                    <a:pt x="12891" y="7984"/>
                    <a:pt x="12905" y="7984"/>
                  </a:cubicBezTo>
                  <a:cubicBezTo>
                    <a:pt x="12944" y="7984"/>
                    <a:pt x="12981" y="7993"/>
                    <a:pt x="13019" y="7993"/>
                  </a:cubicBezTo>
                  <a:cubicBezTo>
                    <a:pt x="13023" y="7993"/>
                    <a:pt x="13028" y="7993"/>
                    <a:pt x="13032" y="7992"/>
                  </a:cubicBezTo>
                  <a:cubicBezTo>
                    <a:pt x="13059" y="7992"/>
                    <a:pt x="13080" y="7968"/>
                    <a:pt x="13109" y="7968"/>
                  </a:cubicBezTo>
                  <a:cubicBezTo>
                    <a:pt x="13121" y="7968"/>
                    <a:pt x="13134" y="7972"/>
                    <a:pt x="13150" y="7985"/>
                  </a:cubicBezTo>
                  <a:cubicBezTo>
                    <a:pt x="13153" y="7981"/>
                    <a:pt x="13160" y="7978"/>
                    <a:pt x="13168" y="7975"/>
                  </a:cubicBezTo>
                  <a:cubicBezTo>
                    <a:pt x="13181" y="7966"/>
                    <a:pt x="13192" y="7961"/>
                    <a:pt x="13200" y="7961"/>
                  </a:cubicBezTo>
                  <a:cubicBezTo>
                    <a:pt x="13211" y="7961"/>
                    <a:pt x="13219" y="7969"/>
                    <a:pt x="13223" y="7985"/>
                  </a:cubicBezTo>
                  <a:cubicBezTo>
                    <a:pt x="13225" y="7990"/>
                    <a:pt x="13230" y="7994"/>
                    <a:pt x="13239" y="7994"/>
                  </a:cubicBezTo>
                  <a:cubicBezTo>
                    <a:pt x="13242" y="7994"/>
                    <a:pt x="13246" y="7993"/>
                    <a:pt x="13251" y="7992"/>
                  </a:cubicBezTo>
                  <a:cubicBezTo>
                    <a:pt x="13275" y="7989"/>
                    <a:pt x="13297" y="7987"/>
                    <a:pt x="13320" y="7987"/>
                  </a:cubicBezTo>
                  <a:cubicBezTo>
                    <a:pt x="13363" y="7987"/>
                    <a:pt x="13405" y="7993"/>
                    <a:pt x="13448" y="8002"/>
                  </a:cubicBezTo>
                  <a:cubicBezTo>
                    <a:pt x="13454" y="8003"/>
                    <a:pt x="13459" y="8003"/>
                    <a:pt x="13465" y="8003"/>
                  </a:cubicBezTo>
                  <a:cubicBezTo>
                    <a:pt x="13485" y="8003"/>
                    <a:pt x="13501" y="7998"/>
                    <a:pt x="13480" y="7985"/>
                  </a:cubicBezTo>
                  <a:cubicBezTo>
                    <a:pt x="13445" y="7964"/>
                    <a:pt x="13448" y="7930"/>
                    <a:pt x="13400" y="7912"/>
                  </a:cubicBezTo>
                  <a:cubicBezTo>
                    <a:pt x="13397" y="7909"/>
                    <a:pt x="13392" y="7905"/>
                    <a:pt x="13397" y="7902"/>
                  </a:cubicBezTo>
                  <a:cubicBezTo>
                    <a:pt x="13419" y="7895"/>
                    <a:pt x="13448" y="7892"/>
                    <a:pt x="13477" y="7892"/>
                  </a:cubicBezTo>
                  <a:cubicBezTo>
                    <a:pt x="13529" y="7892"/>
                    <a:pt x="13584" y="7901"/>
                    <a:pt x="13615" y="7919"/>
                  </a:cubicBezTo>
                  <a:cubicBezTo>
                    <a:pt x="13654" y="7941"/>
                    <a:pt x="13693" y="7957"/>
                    <a:pt x="13745" y="7957"/>
                  </a:cubicBezTo>
                  <a:cubicBezTo>
                    <a:pt x="13757" y="7957"/>
                    <a:pt x="13771" y="7956"/>
                    <a:pt x="13785" y="7954"/>
                  </a:cubicBezTo>
                  <a:cubicBezTo>
                    <a:pt x="13792" y="7953"/>
                    <a:pt x="13802" y="7952"/>
                    <a:pt x="13812" y="7952"/>
                  </a:cubicBezTo>
                  <a:cubicBezTo>
                    <a:pt x="13827" y="7952"/>
                    <a:pt x="13841" y="7953"/>
                    <a:pt x="13847" y="7957"/>
                  </a:cubicBezTo>
                  <a:cubicBezTo>
                    <a:pt x="13874" y="7976"/>
                    <a:pt x="13902" y="7982"/>
                    <a:pt x="13931" y="7982"/>
                  </a:cubicBezTo>
                  <a:cubicBezTo>
                    <a:pt x="13966" y="7982"/>
                    <a:pt x="14003" y="7973"/>
                    <a:pt x="14042" y="7967"/>
                  </a:cubicBezTo>
                  <a:cubicBezTo>
                    <a:pt x="14057" y="7965"/>
                    <a:pt x="14075" y="7959"/>
                    <a:pt x="14092" y="7959"/>
                  </a:cubicBezTo>
                  <a:cubicBezTo>
                    <a:pt x="14106" y="7959"/>
                    <a:pt x="14119" y="7964"/>
                    <a:pt x="14128" y="7978"/>
                  </a:cubicBezTo>
                  <a:cubicBezTo>
                    <a:pt x="14134" y="7987"/>
                    <a:pt x="14146" y="7991"/>
                    <a:pt x="14160" y="7991"/>
                  </a:cubicBezTo>
                  <a:cubicBezTo>
                    <a:pt x="14173" y="7991"/>
                    <a:pt x="14186" y="7988"/>
                    <a:pt x="14198" y="7985"/>
                  </a:cubicBezTo>
                  <a:cubicBezTo>
                    <a:pt x="14258" y="7961"/>
                    <a:pt x="14323" y="7954"/>
                    <a:pt x="14391" y="7954"/>
                  </a:cubicBezTo>
                  <a:cubicBezTo>
                    <a:pt x="14421" y="7954"/>
                    <a:pt x="14451" y="7955"/>
                    <a:pt x="14482" y="7957"/>
                  </a:cubicBezTo>
                  <a:cubicBezTo>
                    <a:pt x="14493" y="7964"/>
                    <a:pt x="14506" y="7966"/>
                    <a:pt x="14518" y="7966"/>
                  </a:cubicBezTo>
                  <a:cubicBezTo>
                    <a:pt x="14532" y="7966"/>
                    <a:pt x="14545" y="7963"/>
                    <a:pt x="14555" y="7957"/>
                  </a:cubicBezTo>
                  <a:cubicBezTo>
                    <a:pt x="14583" y="7943"/>
                    <a:pt x="14566" y="7926"/>
                    <a:pt x="14548" y="7912"/>
                  </a:cubicBezTo>
                  <a:cubicBezTo>
                    <a:pt x="14551" y="7892"/>
                    <a:pt x="14524" y="7892"/>
                    <a:pt x="14500" y="7892"/>
                  </a:cubicBezTo>
                  <a:cubicBezTo>
                    <a:pt x="14462" y="7892"/>
                    <a:pt x="14427" y="7892"/>
                    <a:pt x="14385" y="7874"/>
                  </a:cubicBezTo>
                  <a:cubicBezTo>
                    <a:pt x="14441" y="7867"/>
                    <a:pt x="14496" y="7867"/>
                    <a:pt x="14454" y="7829"/>
                  </a:cubicBezTo>
                  <a:cubicBezTo>
                    <a:pt x="14441" y="7815"/>
                    <a:pt x="14465" y="7805"/>
                    <a:pt x="14500" y="7805"/>
                  </a:cubicBezTo>
                  <a:cubicBezTo>
                    <a:pt x="14534" y="7801"/>
                    <a:pt x="14566" y="7801"/>
                    <a:pt x="14596" y="7801"/>
                  </a:cubicBezTo>
                  <a:cubicBezTo>
                    <a:pt x="14605" y="7802"/>
                    <a:pt x="14615" y="7802"/>
                    <a:pt x="14624" y="7802"/>
                  </a:cubicBezTo>
                  <a:cubicBezTo>
                    <a:pt x="14643" y="7802"/>
                    <a:pt x="14662" y="7801"/>
                    <a:pt x="14681" y="7801"/>
                  </a:cubicBezTo>
                  <a:cubicBezTo>
                    <a:pt x="14702" y="7801"/>
                    <a:pt x="14723" y="7802"/>
                    <a:pt x="14742" y="7808"/>
                  </a:cubicBezTo>
                  <a:cubicBezTo>
                    <a:pt x="14718" y="7818"/>
                    <a:pt x="14687" y="7822"/>
                    <a:pt x="14718" y="7842"/>
                  </a:cubicBezTo>
                  <a:cubicBezTo>
                    <a:pt x="14746" y="7863"/>
                    <a:pt x="14731" y="7869"/>
                    <a:pt x="14706" y="7869"/>
                  </a:cubicBezTo>
                  <a:cubicBezTo>
                    <a:pt x="14698" y="7869"/>
                    <a:pt x="14689" y="7868"/>
                    <a:pt x="14680" y="7867"/>
                  </a:cubicBezTo>
                  <a:cubicBezTo>
                    <a:pt x="14666" y="7860"/>
                    <a:pt x="14649" y="7853"/>
                    <a:pt x="14635" y="7847"/>
                  </a:cubicBezTo>
                  <a:cubicBezTo>
                    <a:pt x="14626" y="7840"/>
                    <a:pt x="14622" y="7832"/>
                    <a:pt x="14607" y="7832"/>
                  </a:cubicBezTo>
                  <a:cubicBezTo>
                    <a:pt x="14605" y="7832"/>
                    <a:pt x="14603" y="7832"/>
                    <a:pt x="14600" y="7832"/>
                  </a:cubicBezTo>
                  <a:cubicBezTo>
                    <a:pt x="14579" y="7836"/>
                    <a:pt x="14593" y="7847"/>
                    <a:pt x="14590" y="7853"/>
                  </a:cubicBezTo>
                  <a:cubicBezTo>
                    <a:pt x="14566" y="7895"/>
                    <a:pt x="14611" y="7926"/>
                    <a:pt x="14638" y="7961"/>
                  </a:cubicBezTo>
                  <a:cubicBezTo>
                    <a:pt x="14649" y="7972"/>
                    <a:pt x="14663" y="7977"/>
                    <a:pt x="14680" y="7977"/>
                  </a:cubicBezTo>
                  <a:cubicBezTo>
                    <a:pt x="14690" y="7977"/>
                    <a:pt x="14702" y="7975"/>
                    <a:pt x="14715" y="7971"/>
                  </a:cubicBezTo>
                  <a:cubicBezTo>
                    <a:pt x="14738" y="7962"/>
                    <a:pt x="14765" y="7960"/>
                    <a:pt x="14794" y="7960"/>
                  </a:cubicBezTo>
                  <a:cubicBezTo>
                    <a:pt x="14808" y="7960"/>
                    <a:pt x="14822" y="7961"/>
                    <a:pt x="14836" y="7961"/>
                  </a:cubicBezTo>
                  <a:cubicBezTo>
                    <a:pt x="14885" y="7961"/>
                    <a:pt x="14929" y="7975"/>
                    <a:pt x="14978" y="7975"/>
                  </a:cubicBezTo>
                  <a:cubicBezTo>
                    <a:pt x="14992" y="7975"/>
                    <a:pt x="15006" y="7974"/>
                    <a:pt x="15020" y="7971"/>
                  </a:cubicBezTo>
                  <a:cubicBezTo>
                    <a:pt x="15048" y="7961"/>
                    <a:pt x="15075" y="7957"/>
                    <a:pt x="15110" y="7957"/>
                  </a:cubicBezTo>
                  <a:cubicBezTo>
                    <a:pt x="15119" y="7957"/>
                    <a:pt x="15128" y="7957"/>
                    <a:pt x="15137" y="7957"/>
                  </a:cubicBezTo>
                  <a:cubicBezTo>
                    <a:pt x="15172" y="7957"/>
                    <a:pt x="15206" y="7960"/>
                    <a:pt x="15239" y="7960"/>
                  </a:cubicBezTo>
                  <a:cubicBezTo>
                    <a:pt x="15254" y="7960"/>
                    <a:pt x="15269" y="7959"/>
                    <a:pt x="15283" y="7957"/>
                  </a:cubicBezTo>
                  <a:cubicBezTo>
                    <a:pt x="15405" y="7943"/>
                    <a:pt x="15523" y="7930"/>
                    <a:pt x="15648" y="7930"/>
                  </a:cubicBezTo>
                  <a:cubicBezTo>
                    <a:pt x="15752" y="7933"/>
                    <a:pt x="15853" y="7930"/>
                    <a:pt x="15953" y="7936"/>
                  </a:cubicBezTo>
                  <a:cubicBezTo>
                    <a:pt x="15987" y="7938"/>
                    <a:pt x="16022" y="7940"/>
                    <a:pt x="16057" y="7940"/>
                  </a:cubicBezTo>
                  <a:cubicBezTo>
                    <a:pt x="16140" y="7940"/>
                    <a:pt x="16222" y="7934"/>
                    <a:pt x="16300" y="7919"/>
                  </a:cubicBezTo>
                  <a:cubicBezTo>
                    <a:pt x="16373" y="7916"/>
                    <a:pt x="16444" y="7911"/>
                    <a:pt x="16514" y="7911"/>
                  </a:cubicBezTo>
                  <a:cubicBezTo>
                    <a:pt x="16531" y="7911"/>
                    <a:pt x="16547" y="7912"/>
                    <a:pt x="16564" y="7912"/>
                  </a:cubicBezTo>
                  <a:cubicBezTo>
                    <a:pt x="16569" y="7913"/>
                    <a:pt x="16573" y="7913"/>
                    <a:pt x="16578" y="7913"/>
                  </a:cubicBezTo>
                  <a:cubicBezTo>
                    <a:pt x="16654" y="7913"/>
                    <a:pt x="16714" y="7887"/>
                    <a:pt x="16734" y="7867"/>
                  </a:cubicBezTo>
                  <a:cubicBezTo>
                    <a:pt x="16754" y="7846"/>
                    <a:pt x="16769" y="7838"/>
                    <a:pt x="16782" y="7838"/>
                  </a:cubicBezTo>
                  <a:cubicBezTo>
                    <a:pt x="16802" y="7838"/>
                    <a:pt x="16817" y="7857"/>
                    <a:pt x="16838" y="7867"/>
                  </a:cubicBezTo>
                  <a:cubicBezTo>
                    <a:pt x="16857" y="7876"/>
                    <a:pt x="16873" y="7903"/>
                    <a:pt x="16893" y="7903"/>
                  </a:cubicBezTo>
                  <a:cubicBezTo>
                    <a:pt x="16895" y="7903"/>
                    <a:pt x="16898" y="7902"/>
                    <a:pt x="16900" y="7902"/>
                  </a:cubicBezTo>
                  <a:cubicBezTo>
                    <a:pt x="16927" y="7892"/>
                    <a:pt x="16954" y="7889"/>
                    <a:pt x="16981" y="7889"/>
                  </a:cubicBezTo>
                  <a:cubicBezTo>
                    <a:pt x="17019" y="7889"/>
                    <a:pt x="17057" y="7895"/>
                    <a:pt x="17094" y="7895"/>
                  </a:cubicBezTo>
                  <a:cubicBezTo>
                    <a:pt x="17137" y="7893"/>
                    <a:pt x="17184" y="7886"/>
                    <a:pt x="17228" y="7886"/>
                  </a:cubicBezTo>
                  <a:cubicBezTo>
                    <a:pt x="17256" y="7886"/>
                    <a:pt x="17283" y="7889"/>
                    <a:pt x="17306" y="7898"/>
                  </a:cubicBezTo>
                  <a:cubicBezTo>
                    <a:pt x="17323" y="7905"/>
                    <a:pt x="17336" y="7908"/>
                    <a:pt x="17346" y="7908"/>
                  </a:cubicBezTo>
                  <a:cubicBezTo>
                    <a:pt x="17372" y="7908"/>
                    <a:pt x="17383" y="7892"/>
                    <a:pt x="17400" y="7884"/>
                  </a:cubicBezTo>
                  <a:cubicBezTo>
                    <a:pt x="17438" y="7863"/>
                    <a:pt x="17410" y="7850"/>
                    <a:pt x="17376" y="7839"/>
                  </a:cubicBezTo>
                  <a:cubicBezTo>
                    <a:pt x="17365" y="7836"/>
                    <a:pt x="17341" y="7839"/>
                    <a:pt x="17347" y="7826"/>
                  </a:cubicBezTo>
                  <a:cubicBezTo>
                    <a:pt x="17365" y="7822"/>
                    <a:pt x="17382" y="7818"/>
                    <a:pt x="17400" y="7815"/>
                  </a:cubicBezTo>
                  <a:cubicBezTo>
                    <a:pt x="17410" y="7815"/>
                    <a:pt x="17421" y="7808"/>
                    <a:pt x="17417" y="7801"/>
                  </a:cubicBezTo>
                  <a:cubicBezTo>
                    <a:pt x="17412" y="7793"/>
                    <a:pt x="17401" y="7790"/>
                    <a:pt x="17391" y="7790"/>
                  </a:cubicBezTo>
                  <a:cubicBezTo>
                    <a:pt x="17388" y="7790"/>
                    <a:pt x="17385" y="7790"/>
                    <a:pt x="17382" y="7791"/>
                  </a:cubicBezTo>
                  <a:cubicBezTo>
                    <a:pt x="17363" y="7799"/>
                    <a:pt x="17346" y="7802"/>
                    <a:pt x="17328" y="7802"/>
                  </a:cubicBezTo>
                  <a:cubicBezTo>
                    <a:pt x="17288" y="7802"/>
                    <a:pt x="17250" y="7786"/>
                    <a:pt x="17209" y="7784"/>
                  </a:cubicBezTo>
                  <a:cubicBezTo>
                    <a:pt x="17188" y="7787"/>
                    <a:pt x="17168" y="7787"/>
                    <a:pt x="17146" y="7787"/>
                  </a:cubicBezTo>
                  <a:cubicBezTo>
                    <a:pt x="17125" y="7787"/>
                    <a:pt x="17103" y="7787"/>
                    <a:pt x="17081" y="7791"/>
                  </a:cubicBezTo>
                  <a:cubicBezTo>
                    <a:pt x="17074" y="7792"/>
                    <a:pt x="17068" y="7792"/>
                    <a:pt x="17064" y="7792"/>
                  </a:cubicBezTo>
                  <a:cubicBezTo>
                    <a:pt x="17041" y="7792"/>
                    <a:pt x="17055" y="7778"/>
                    <a:pt x="17070" y="7770"/>
                  </a:cubicBezTo>
                  <a:cubicBezTo>
                    <a:pt x="17150" y="7759"/>
                    <a:pt x="17150" y="7759"/>
                    <a:pt x="17094" y="7725"/>
                  </a:cubicBezTo>
                  <a:cubicBezTo>
                    <a:pt x="17094" y="7722"/>
                    <a:pt x="17098" y="7717"/>
                    <a:pt x="17098" y="7717"/>
                  </a:cubicBezTo>
                  <a:lnTo>
                    <a:pt x="17112" y="7717"/>
                  </a:lnTo>
                  <a:cubicBezTo>
                    <a:pt x="17116" y="7719"/>
                    <a:pt x="17121" y="7720"/>
                    <a:pt x="17125" y="7720"/>
                  </a:cubicBezTo>
                  <a:cubicBezTo>
                    <a:pt x="17138" y="7720"/>
                    <a:pt x="17151" y="7714"/>
                    <a:pt x="17164" y="7714"/>
                  </a:cubicBezTo>
                  <a:cubicBezTo>
                    <a:pt x="17175" y="7718"/>
                    <a:pt x="17185" y="7719"/>
                    <a:pt x="17195" y="7719"/>
                  </a:cubicBezTo>
                  <a:cubicBezTo>
                    <a:pt x="17216" y="7719"/>
                    <a:pt x="17237" y="7714"/>
                    <a:pt x="17258" y="7714"/>
                  </a:cubicBezTo>
                  <a:cubicBezTo>
                    <a:pt x="17303" y="7714"/>
                    <a:pt x="17347" y="7714"/>
                    <a:pt x="17393" y="7717"/>
                  </a:cubicBezTo>
                  <a:cubicBezTo>
                    <a:pt x="17404" y="7717"/>
                    <a:pt x="17417" y="7716"/>
                    <a:pt x="17429" y="7716"/>
                  </a:cubicBezTo>
                  <a:cubicBezTo>
                    <a:pt x="17445" y="7716"/>
                    <a:pt x="17459" y="7718"/>
                    <a:pt x="17462" y="7728"/>
                  </a:cubicBezTo>
                  <a:cubicBezTo>
                    <a:pt x="17473" y="7747"/>
                    <a:pt x="17495" y="7749"/>
                    <a:pt x="17519" y="7749"/>
                  </a:cubicBezTo>
                  <a:cubicBezTo>
                    <a:pt x="17525" y="7749"/>
                    <a:pt x="17532" y="7749"/>
                    <a:pt x="17539" y="7749"/>
                  </a:cubicBezTo>
                  <a:cubicBezTo>
                    <a:pt x="17566" y="7752"/>
                    <a:pt x="17597" y="7752"/>
                    <a:pt x="17632" y="7756"/>
                  </a:cubicBezTo>
                  <a:cubicBezTo>
                    <a:pt x="17605" y="7777"/>
                    <a:pt x="17521" y="7787"/>
                    <a:pt x="17601" y="7805"/>
                  </a:cubicBezTo>
                  <a:cubicBezTo>
                    <a:pt x="17639" y="7815"/>
                    <a:pt x="17685" y="7826"/>
                    <a:pt x="17730" y="7836"/>
                  </a:cubicBezTo>
                  <a:cubicBezTo>
                    <a:pt x="17734" y="7836"/>
                    <a:pt x="17739" y="7835"/>
                    <a:pt x="17744" y="7835"/>
                  </a:cubicBezTo>
                  <a:cubicBezTo>
                    <a:pt x="17799" y="7835"/>
                    <a:pt x="17855" y="7849"/>
                    <a:pt x="17910" y="7849"/>
                  </a:cubicBezTo>
                  <a:cubicBezTo>
                    <a:pt x="17923" y="7849"/>
                    <a:pt x="17935" y="7848"/>
                    <a:pt x="17948" y="7847"/>
                  </a:cubicBezTo>
                  <a:cubicBezTo>
                    <a:pt x="17979" y="7841"/>
                    <a:pt x="18008" y="7839"/>
                    <a:pt x="18036" y="7839"/>
                  </a:cubicBezTo>
                  <a:cubicBezTo>
                    <a:pt x="18082" y="7839"/>
                    <a:pt x="18126" y="7844"/>
                    <a:pt x="18173" y="7847"/>
                  </a:cubicBezTo>
                  <a:cubicBezTo>
                    <a:pt x="18184" y="7847"/>
                    <a:pt x="18198" y="7842"/>
                    <a:pt x="18212" y="7842"/>
                  </a:cubicBezTo>
                  <a:cubicBezTo>
                    <a:pt x="18263" y="7840"/>
                    <a:pt x="18313" y="7829"/>
                    <a:pt x="18365" y="7829"/>
                  </a:cubicBezTo>
                  <a:cubicBezTo>
                    <a:pt x="18393" y="7829"/>
                    <a:pt x="18421" y="7833"/>
                    <a:pt x="18451" y="7842"/>
                  </a:cubicBezTo>
                  <a:cubicBezTo>
                    <a:pt x="18461" y="7845"/>
                    <a:pt x="18475" y="7847"/>
                    <a:pt x="18490" y="7847"/>
                  </a:cubicBezTo>
                  <a:cubicBezTo>
                    <a:pt x="18513" y="7847"/>
                    <a:pt x="18538" y="7843"/>
                    <a:pt x="18555" y="7832"/>
                  </a:cubicBezTo>
                  <a:cubicBezTo>
                    <a:pt x="18586" y="7812"/>
                    <a:pt x="18548" y="7801"/>
                    <a:pt x="18531" y="7787"/>
                  </a:cubicBezTo>
                  <a:cubicBezTo>
                    <a:pt x="18503" y="7767"/>
                    <a:pt x="18559" y="7773"/>
                    <a:pt x="18559" y="7763"/>
                  </a:cubicBezTo>
                  <a:cubicBezTo>
                    <a:pt x="18635" y="7756"/>
                    <a:pt x="18596" y="7714"/>
                    <a:pt x="18635" y="7697"/>
                  </a:cubicBezTo>
                  <a:cubicBezTo>
                    <a:pt x="18635" y="7693"/>
                    <a:pt x="18635" y="7687"/>
                    <a:pt x="18638" y="7683"/>
                  </a:cubicBezTo>
                  <a:cubicBezTo>
                    <a:pt x="18670" y="7666"/>
                    <a:pt x="18715" y="7663"/>
                    <a:pt x="18753" y="7648"/>
                  </a:cubicBezTo>
                  <a:cubicBezTo>
                    <a:pt x="18785" y="7650"/>
                    <a:pt x="18818" y="7651"/>
                    <a:pt x="18851" y="7651"/>
                  </a:cubicBezTo>
                  <a:cubicBezTo>
                    <a:pt x="18942" y="7651"/>
                    <a:pt x="19034" y="7645"/>
                    <a:pt x="19121" y="7634"/>
                  </a:cubicBezTo>
                  <a:cubicBezTo>
                    <a:pt x="19360" y="7610"/>
                    <a:pt x="19603" y="7618"/>
                    <a:pt x="19842" y="7593"/>
                  </a:cubicBezTo>
                  <a:cubicBezTo>
                    <a:pt x="19967" y="7579"/>
                    <a:pt x="20095" y="7579"/>
                    <a:pt x="20217" y="7565"/>
                  </a:cubicBezTo>
                  <a:cubicBezTo>
                    <a:pt x="20241" y="7563"/>
                    <a:pt x="20266" y="7560"/>
                    <a:pt x="20291" y="7560"/>
                  </a:cubicBezTo>
                  <a:cubicBezTo>
                    <a:pt x="20301" y="7560"/>
                    <a:pt x="20311" y="7561"/>
                    <a:pt x="20321" y="7562"/>
                  </a:cubicBezTo>
                  <a:cubicBezTo>
                    <a:pt x="20328" y="7562"/>
                    <a:pt x="20334" y="7562"/>
                    <a:pt x="20341" y="7562"/>
                  </a:cubicBezTo>
                  <a:cubicBezTo>
                    <a:pt x="20401" y="7562"/>
                    <a:pt x="20462" y="7554"/>
                    <a:pt x="20522" y="7554"/>
                  </a:cubicBezTo>
                  <a:cubicBezTo>
                    <a:pt x="20557" y="7554"/>
                    <a:pt x="20592" y="7557"/>
                    <a:pt x="20626" y="7565"/>
                  </a:cubicBezTo>
                  <a:cubicBezTo>
                    <a:pt x="20630" y="7565"/>
                    <a:pt x="20633" y="7565"/>
                    <a:pt x="20633" y="7562"/>
                  </a:cubicBezTo>
                  <a:lnTo>
                    <a:pt x="20644" y="7562"/>
                  </a:lnTo>
                  <a:cubicBezTo>
                    <a:pt x="20653" y="7565"/>
                    <a:pt x="20662" y="7566"/>
                    <a:pt x="20671" y="7566"/>
                  </a:cubicBezTo>
                  <a:cubicBezTo>
                    <a:pt x="20683" y="7566"/>
                    <a:pt x="20696" y="7564"/>
                    <a:pt x="20710" y="7562"/>
                  </a:cubicBezTo>
                  <a:cubicBezTo>
                    <a:pt x="20761" y="7558"/>
                    <a:pt x="20810" y="7541"/>
                    <a:pt x="20870" y="7541"/>
                  </a:cubicBezTo>
                  <a:cubicBezTo>
                    <a:pt x="20888" y="7542"/>
                    <a:pt x="20907" y="7542"/>
                    <a:pt x="20926" y="7542"/>
                  </a:cubicBezTo>
                  <a:cubicBezTo>
                    <a:pt x="20960" y="7542"/>
                    <a:pt x="20993" y="7541"/>
                    <a:pt x="21027" y="7541"/>
                  </a:cubicBezTo>
                  <a:cubicBezTo>
                    <a:pt x="21058" y="7541"/>
                    <a:pt x="21089" y="7542"/>
                    <a:pt x="21119" y="7544"/>
                  </a:cubicBezTo>
                  <a:cubicBezTo>
                    <a:pt x="21122" y="7545"/>
                    <a:pt x="21125" y="7545"/>
                    <a:pt x="21128" y="7545"/>
                  </a:cubicBezTo>
                  <a:cubicBezTo>
                    <a:pt x="21144" y="7545"/>
                    <a:pt x="21162" y="7541"/>
                    <a:pt x="21178" y="7541"/>
                  </a:cubicBezTo>
                  <a:cubicBezTo>
                    <a:pt x="21190" y="7541"/>
                    <a:pt x="21202" y="7543"/>
                    <a:pt x="21213" y="7551"/>
                  </a:cubicBezTo>
                  <a:cubicBezTo>
                    <a:pt x="21240" y="7572"/>
                    <a:pt x="21282" y="7572"/>
                    <a:pt x="21317" y="7572"/>
                  </a:cubicBezTo>
                  <a:cubicBezTo>
                    <a:pt x="21403" y="7568"/>
                    <a:pt x="21490" y="7565"/>
                    <a:pt x="21577" y="7555"/>
                  </a:cubicBezTo>
                  <a:cubicBezTo>
                    <a:pt x="21590" y="7553"/>
                    <a:pt x="21604" y="7553"/>
                    <a:pt x="21617" y="7553"/>
                  </a:cubicBezTo>
                  <a:cubicBezTo>
                    <a:pt x="21646" y="7553"/>
                    <a:pt x="21675" y="7555"/>
                    <a:pt x="21703" y="7555"/>
                  </a:cubicBezTo>
                  <a:cubicBezTo>
                    <a:pt x="21747" y="7555"/>
                    <a:pt x="21787" y="7549"/>
                    <a:pt x="21816" y="7517"/>
                  </a:cubicBezTo>
                  <a:cubicBezTo>
                    <a:pt x="21820" y="7513"/>
                    <a:pt x="21830" y="7513"/>
                    <a:pt x="21837" y="7513"/>
                  </a:cubicBezTo>
                  <a:cubicBezTo>
                    <a:pt x="21848" y="7513"/>
                    <a:pt x="21865" y="7513"/>
                    <a:pt x="21872" y="7509"/>
                  </a:cubicBezTo>
                  <a:cubicBezTo>
                    <a:pt x="21948" y="7503"/>
                    <a:pt x="22028" y="7499"/>
                    <a:pt x="22104" y="7493"/>
                  </a:cubicBezTo>
                  <a:cubicBezTo>
                    <a:pt x="22109" y="7492"/>
                    <a:pt x="22113" y="7492"/>
                    <a:pt x="22118" y="7492"/>
                  </a:cubicBezTo>
                  <a:cubicBezTo>
                    <a:pt x="22137" y="7492"/>
                    <a:pt x="22155" y="7498"/>
                    <a:pt x="22167" y="7509"/>
                  </a:cubicBezTo>
                  <a:cubicBezTo>
                    <a:pt x="22176" y="7517"/>
                    <a:pt x="22185" y="7520"/>
                    <a:pt x="22195" y="7520"/>
                  </a:cubicBezTo>
                  <a:cubicBezTo>
                    <a:pt x="22207" y="7520"/>
                    <a:pt x="22221" y="7515"/>
                    <a:pt x="22236" y="7509"/>
                  </a:cubicBezTo>
                  <a:cubicBezTo>
                    <a:pt x="22286" y="7488"/>
                    <a:pt x="22339" y="7471"/>
                    <a:pt x="22397" y="7471"/>
                  </a:cubicBezTo>
                  <a:cubicBezTo>
                    <a:pt x="22404" y="7471"/>
                    <a:pt x="22410" y="7471"/>
                    <a:pt x="22417" y="7472"/>
                  </a:cubicBezTo>
                  <a:cubicBezTo>
                    <a:pt x="22430" y="7479"/>
                    <a:pt x="22445" y="7483"/>
                    <a:pt x="22462" y="7483"/>
                  </a:cubicBezTo>
                  <a:cubicBezTo>
                    <a:pt x="22467" y="7483"/>
                    <a:pt x="22473" y="7483"/>
                    <a:pt x="22479" y="7482"/>
                  </a:cubicBezTo>
                  <a:cubicBezTo>
                    <a:pt x="22482" y="7482"/>
                    <a:pt x="22486" y="7482"/>
                    <a:pt x="22493" y="7485"/>
                  </a:cubicBezTo>
                  <a:cubicBezTo>
                    <a:pt x="22504" y="7488"/>
                    <a:pt x="22515" y="7489"/>
                    <a:pt x="22527" y="7489"/>
                  </a:cubicBezTo>
                  <a:cubicBezTo>
                    <a:pt x="22547" y="7489"/>
                    <a:pt x="22567" y="7486"/>
                    <a:pt x="22586" y="7482"/>
                  </a:cubicBezTo>
                  <a:cubicBezTo>
                    <a:pt x="22611" y="7479"/>
                    <a:pt x="22639" y="7475"/>
                    <a:pt x="22666" y="7472"/>
                  </a:cubicBezTo>
                  <a:cubicBezTo>
                    <a:pt x="22679" y="7480"/>
                    <a:pt x="22692" y="7487"/>
                    <a:pt x="22707" y="7487"/>
                  </a:cubicBezTo>
                  <a:cubicBezTo>
                    <a:pt x="22717" y="7487"/>
                    <a:pt x="22728" y="7484"/>
                    <a:pt x="22739" y="7475"/>
                  </a:cubicBezTo>
                  <a:cubicBezTo>
                    <a:pt x="22750" y="7475"/>
                    <a:pt x="22760" y="7475"/>
                    <a:pt x="22771" y="7479"/>
                  </a:cubicBezTo>
                  <a:cubicBezTo>
                    <a:pt x="22781" y="7497"/>
                    <a:pt x="22798" y="7505"/>
                    <a:pt x="22828" y="7505"/>
                  </a:cubicBezTo>
                  <a:cubicBezTo>
                    <a:pt x="22837" y="7505"/>
                    <a:pt x="22848" y="7504"/>
                    <a:pt x="22860" y="7503"/>
                  </a:cubicBezTo>
                  <a:cubicBezTo>
                    <a:pt x="22868" y="7503"/>
                    <a:pt x="22871" y="7503"/>
                    <a:pt x="22875" y="7506"/>
                  </a:cubicBezTo>
                  <a:cubicBezTo>
                    <a:pt x="22889" y="7509"/>
                    <a:pt x="22903" y="7510"/>
                    <a:pt x="22917" y="7510"/>
                  </a:cubicBezTo>
                  <a:cubicBezTo>
                    <a:pt x="22958" y="7510"/>
                    <a:pt x="22999" y="7500"/>
                    <a:pt x="23038" y="7493"/>
                  </a:cubicBezTo>
                  <a:cubicBezTo>
                    <a:pt x="23062" y="7489"/>
                    <a:pt x="23089" y="7489"/>
                    <a:pt x="23118" y="7485"/>
                  </a:cubicBezTo>
                  <a:cubicBezTo>
                    <a:pt x="23123" y="7487"/>
                    <a:pt x="23128" y="7488"/>
                    <a:pt x="23133" y="7488"/>
                  </a:cubicBezTo>
                  <a:cubicBezTo>
                    <a:pt x="23137" y="7488"/>
                    <a:pt x="23142" y="7487"/>
                    <a:pt x="23145" y="7485"/>
                  </a:cubicBezTo>
                  <a:cubicBezTo>
                    <a:pt x="23152" y="7485"/>
                    <a:pt x="23159" y="7485"/>
                    <a:pt x="23166" y="7482"/>
                  </a:cubicBezTo>
                  <a:cubicBezTo>
                    <a:pt x="23191" y="7481"/>
                    <a:pt x="23211" y="7480"/>
                    <a:pt x="23229" y="7480"/>
                  </a:cubicBezTo>
                  <a:cubicBezTo>
                    <a:pt x="23306" y="7480"/>
                    <a:pt x="23317" y="7495"/>
                    <a:pt x="23312" y="7555"/>
                  </a:cubicBezTo>
                  <a:cubicBezTo>
                    <a:pt x="23312" y="7565"/>
                    <a:pt x="23298" y="7579"/>
                    <a:pt x="23333" y="7583"/>
                  </a:cubicBezTo>
                  <a:cubicBezTo>
                    <a:pt x="23340" y="7584"/>
                    <a:pt x="23348" y="7584"/>
                    <a:pt x="23356" y="7584"/>
                  </a:cubicBezTo>
                  <a:cubicBezTo>
                    <a:pt x="23372" y="7584"/>
                    <a:pt x="23388" y="7581"/>
                    <a:pt x="23402" y="7572"/>
                  </a:cubicBezTo>
                  <a:cubicBezTo>
                    <a:pt x="23405" y="7568"/>
                    <a:pt x="23409" y="7565"/>
                    <a:pt x="23412" y="7562"/>
                  </a:cubicBezTo>
                  <a:cubicBezTo>
                    <a:pt x="23416" y="7565"/>
                    <a:pt x="23419" y="7568"/>
                    <a:pt x="23422" y="7568"/>
                  </a:cubicBezTo>
                  <a:cubicBezTo>
                    <a:pt x="23445" y="7573"/>
                    <a:pt x="23468" y="7580"/>
                    <a:pt x="23493" y="7580"/>
                  </a:cubicBezTo>
                  <a:cubicBezTo>
                    <a:pt x="23506" y="7580"/>
                    <a:pt x="23520" y="7578"/>
                    <a:pt x="23534" y="7572"/>
                  </a:cubicBezTo>
                  <a:cubicBezTo>
                    <a:pt x="23548" y="7566"/>
                    <a:pt x="23562" y="7561"/>
                    <a:pt x="23576" y="7561"/>
                  </a:cubicBezTo>
                  <a:cubicBezTo>
                    <a:pt x="23579" y="7561"/>
                    <a:pt x="23582" y="7561"/>
                    <a:pt x="23586" y="7562"/>
                  </a:cubicBezTo>
                  <a:cubicBezTo>
                    <a:pt x="23606" y="7576"/>
                    <a:pt x="23638" y="7593"/>
                    <a:pt x="23645" y="7593"/>
                  </a:cubicBezTo>
                  <a:cubicBezTo>
                    <a:pt x="23655" y="7593"/>
                    <a:pt x="23662" y="7589"/>
                    <a:pt x="23666" y="7586"/>
                  </a:cubicBezTo>
                  <a:cubicBezTo>
                    <a:pt x="23671" y="7586"/>
                    <a:pt x="23676" y="7587"/>
                    <a:pt x="23681" y="7587"/>
                  </a:cubicBezTo>
                  <a:cubicBezTo>
                    <a:pt x="23707" y="7587"/>
                    <a:pt x="23733" y="7580"/>
                    <a:pt x="23756" y="7568"/>
                  </a:cubicBezTo>
                  <a:cubicBezTo>
                    <a:pt x="23780" y="7555"/>
                    <a:pt x="23780" y="7544"/>
                    <a:pt x="23773" y="7530"/>
                  </a:cubicBezTo>
                  <a:lnTo>
                    <a:pt x="23773" y="7530"/>
                  </a:lnTo>
                  <a:cubicBezTo>
                    <a:pt x="23780" y="7538"/>
                    <a:pt x="23794" y="7544"/>
                    <a:pt x="23821" y="7551"/>
                  </a:cubicBezTo>
                  <a:cubicBezTo>
                    <a:pt x="23846" y="7555"/>
                    <a:pt x="23874" y="7551"/>
                    <a:pt x="23901" y="7565"/>
                  </a:cubicBezTo>
                  <a:cubicBezTo>
                    <a:pt x="23920" y="7574"/>
                    <a:pt x="23934" y="7577"/>
                    <a:pt x="23946" y="7577"/>
                  </a:cubicBezTo>
                  <a:cubicBezTo>
                    <a:pt x="23981" y="7577"/>
                    <a:pt x="23990" y="7544"/>
                    <a:pt x="24016" y="7534"/>
                  </a:cubicBezTo>
                  <a:cubicBezTo>
                    <a:pt x="24054" y="7520"/>
                    <a:pt x="24034" y="7503"/>
                    <a:pt x="23999" y="7489"/>
                  </a:cubicBezTo>
                  <a:cubicBezTo>
                    <a:pt x="23981" y="7485"/>
                    <a:pt x="23971" y="7479"/>
                    <a:pt x="23964" y="7472"/>
                  </a:cubicBezTo>
                  <a:cubicBezTo>
                    <a:pt x="23971" y="7471"/>
                    <a:pt x="23978" y="7471"/>
                    <a:pt x="23985" y="7471"/>
                  </a:cubicBezTo>
                  <a:cubicBezTo>
                    <a:pt x="24021" y="7471"/>
                    <a:pt x="24053" y="7481"/>
                    <a:pt x="24064" y="7513"/>
                  </a:cubicBezTo>
                  <a:cubicBezTo>
                    <a:pt x="24068" y="7524"/>
                    <a:pt x="24082" y="7532"/>
                    <a:pt x="24098" y="7532"/>
                  </a:cubicBezTo>
                  <a:cubicBezTo>
                    <a:pt x="24108" y="7532"/>
                    <a:pt x="24119" y="7528"/>
                    <a:pt x="24130" y="7520"/>
                  </a:cubicBezTo>
                  <a:cubicBezTo>
                    <a:pt x="24130" y="7520"/>
                    <a:pt x="24130" y="7517"/>
                    <a:pt x="24134" y="7513"/>
                  </a:cubicBezTo>
                  <a:cubicBezTo>
                    <a:pt x="24138" y="7517"/>
                    <a:pt x="24141" y="7520"/>
                    <a:pt x="24144" y="7523"/>
                  </a:cubicBezTo>
                  <a:cubicBezTo>
                    <a:pt x="24144" y="7523"/>
                    <a:pt x="24141" y="7523"/>
                    <a:pt x="24141" y="7527"/>
                  </a:cubicBezTo>
                  <a:cubicBezTo>
                    <a:pt x="24124" y="7551"/>
                    <a:pt x="24175" y="7548"/>
                    <a:pt x="24196" y="7558"/>
                  </a:cubicBezTo>
                  <a:cubicBezTo>
                    <a:pt x="24213" y="7565"/>
                    <a:pt x="24238" y="7565"/>
                    <a:pt x="24266" y="7565"/>
                  </a:cubicBezTo>
                  <a:cubicBezTo>
                    <a:pt x="24273" y="7565"/>
                    <a:pt x="24283" y="7562"/>
                    <a:pt x="24297" y="7562"/>
                  </a:cubicBezTo>
                  <a:cubicBezTo>
                    <a:pt x="24302" y="7562"/>
                    <a:pt x="24307" y="7562"/>
                    <a:pt x="24312" y="7562"/>
                  </a:cubicBezTo>
                  <a:cubicBezTo>
                    <a:pt x="24343" y="7562"/>
                    <a:pt x="24360" y="7552"/>
                    <a:pt x="24363" y="7534"/>
                  </a:cubicBezTo>
                  <a:lnTo>
                    <a:pt x="24363" y="7530"/>
                  </a:lnTo>
                  <a:cubicBezTo>
                    <a:pt x="24365" y="7532"/>
                    <a:pt x="24367" y="7532"/>
                    <a:pt x="24370" y="7532"/>
                  </a:cubicBezTo>
                  <a:cubicBezTo>
                    <a:pt x="24373" y="7532"/>
                    <a:pt x="24375" y="7532"/>
                    <a:pt x="24377" y="7534"/>
                  </a:cubicBezTo>
                  <a:cubicBezTo>
                    <a:pt x="24387" y="7538"/>
                    <a:pt x="24397" y="7540"/>
                    <a:pt x="24406" y="7540"/>
                  </a:cubicBezTo>
                  <a:cubicBezTo>
                    <a:pt x="24427" y="7540"/>
                    <a:pt x="24443" y="7530"/>
                    <a:pt x="24453" y="7513"/>
                  </a:cubicBezTo>
                  <a:lnTo>
                    <a:pt x="24463" y="7513"/>
                  </a:lnTo>
                  <a:cubicBezTo>
                    <a:pt x="24484" y="7527"/>
                    <a:pt x="24522" y="7538"/>
                    <a:pt x="24561" y="7538"/>
                  </a:cubicBezTo>
                  <a:lnTo>
                    <a:pt x="24585" y="7538"/>
                  </a:lnTo>
                  <a:cubicBezTo>
                    <a:pt x="24589" y="7540"/>
                    <a:pt x="24594" y="7541"/>
                    <a:pt x="24601" y="7541"/>
                  </a:cubicBezTo>
                  <a:cubicBezTo>
                    <a:pt x="24606" y="7541"/>
                    <a:pt x="24612" y="7540"/>
                    <a:pt x="24620" y="7538"/>
                  </a:cubicBezTo>
                  <a:cubicBezTo>
                    <a:pt x="24637" y="7534"/>
                    <a:pt x="24654" y="7527"/>
                    <a:pt x="24651" y="7513"/>
                  </a:cubicBezTo>
                  <a:cubicBezTo>
                    <a:pt x="24651" y="7504"/>
                    <a:pt x="24645" y="7488"/>
                    <a:pt x="24631" y="7488"/>
                  </a:cubicBezTo>
                  <a:cubicBezTo>
                    <a:pt x="24629" y="7488"/>
                    <a:pt x="24628" y="7488"/>
                    <a:pt x="24626" y="7489"/>
                  </a:cubicBezTo>
                  <a:cubicBezTo>
                    <a:pt x="24608" y="7489"/>
                    <a:pt x="24586" y="7475"/>
                    <a:pt x="24566" y="7475"/>
                  </a:cubicBezTo>
                  <a:cubicBezTo>
                    <a:pt x="24565" y="7475"/>
                    <a:pt x="24563" y="7475"/>
                    <a:pt x="24561" y="7475"/>
                  </a:cubicBezTo>
                  <a:cubicBezTo>
                    <a:pt x="24543" y="7468"/>
                    <a:pt x="24522" y="7461"/>
                    <a:pt x="24495" y="7458"/>
                  </a:cubicBezTo>
                  <a:cubicBezTo>
                    <a:pt x="24471" y="7458"/>
                    <a:pt x="24457" y="7461"/>
                    <a:pt x="24446" y="7468"/>
                  </a:cubicBezTo>
                  <a:cubicBezTo>
                    <a:pt x="24418" y="7454"/>
                    <a:pt x="24380" y="7444"/>
                    <a:pt x="24359" y="7419"/>
                  </a:cubicBezTo>
                  <a:lnTo>
                    <a:pt x="24512" y="7419"/>
                  </a:lnTo>
                  <a:cubicBezTo>
                    <a:pt x="24515" y="7419"/>
                    <a:pt x="24518" y="7419"/>
                    <a:pt x="24521" y="7419"/>
                  </a:cubicBezTo>
                  <a:cubicBezTo>
                    <a:pt x="24528" y="7419"/>
                    <a:pt x="24535" y="7420"/>
                    <a:pt x="24543" y="7420"/>
                  </a:cubicBezTo>
                  <a:cubicBezTo>
                    <a:pt x="24551" y="7420"/>
                    <a:pt x="24558" y="7419"/>
                    <a:pt x="24564" y="7413"/>
                  </a:cubicBezTo>
                  <a:cubicBezTo>
                    <a:pt x="24578" y="7409"/>
                    <a:pt x="24592" y="7405"/>
                    <a:pt x="24606" y="7402"/>
                  </a:cubicBezTo>
                  <a:cubicBezTo>
                    <a:pt x="24642" y="7428"/>
                    <a:pt x="24683" y="7441"/>
                    <a:pt x="24725" y="7441"/>
                  </a:cubicBezTo>
                  <a:cubicBezTo>
                    <a:pt x="24738" y="7441"/>
                    <a:pt x="24752" y="7439"/>
                    <a:pt x="24766" y="7437"/>
                  </a:cubicBezTo>
                  <a:cubicBezTo>
                    <a:pt x="24793" y="7440"/>
                    <a:pt x="24817" y="7444"/>
                    <a:pt x="24852" y="7444"/>
                  </a:cubicBezTo>
                  <a:lnTo>
                    <a:pt x="24876" y="7444"/>
                  </a:lnTo>
                  <a:cubicBezTo>
                    <a:pt x="24883" y="7452"/>
                    <a:pt x="24894" y="7458"/>
                    <a:pt x="24903" y="7458"/>
                  </a:cubicBezTo>
                  <a:cubicBezTo>
                    <a:pt x="24909" y="7458"/>
                    <a:pt x="24914" y="7456"/>
                    <a:pt x="24918" y="7451"/>
                  </a:cubicBezTo>
                  <a:cubicBezTo>
                    <a:pt x="24918" y="7447"/>
                    <a:pt x="24918" y="7447"/>
                    <a:pt x="24921" y="7447"/>
                  </a:cubicBezTo>
                  <a:cubicBezTo>
                    <a:pt x="24998" y="7451"/>
                    <a:pt x="25074" y="7458"/>
                    <a:pt x="25147" y="7479"/>
                  </a:cubicBezTo>
                  <a:lnTo>
                    <a:pt x="25150" y="7482"/>
                  </a:lnTo>
                  <a:cubicBezTo>
                    <a:pt x="25168" y="7496"/>
                    <a:pt x="25174" y="7513"/>
                    <a:pt x="25209" y="7513"/>
                  </a:cubicBezTo>
                  <a:cubicBezTo>
                    <a:pt x="25237" y="7513"/>
                    <a:pt x="25241" y="7506"/>
                    <a:pt x="25241" y="7496"/>
                  </a:cubicBezTo>
                  <a:cubicBezTo>
                    <a:pt x="25251" y="7493"/>
                    <a:pt x="25258" y="7485"/>
                    <a:pt x="25258" y="7472"/>
                  </a:cubicBezTo>
                  <a:cubicBezTo>
                    <a:pt x="25256" y="7463"/>
                    <a:pt x="25270" y="7459"/>
                    <a:pt x="25289" y="7459"/>
                  </a:cubicBezTo>
                  <a:cubicBezTo>
                    <a:pt x="25300" y="7459"/>
                    <a:pt x="25313" y="7460"/>
                    <a:pt x="25324" y="7464"/>
                  </a:cubicBezTo>
                  <a:cubicBezTo>
                    <a:pt x="25358" y="7476"/>
                    <a:pt x="25377" y="7482"/>
                    <a:pt x="25391" y="7482"/>
                  </a:cubicBezTo>
                  <a:cubicBezTo>
                    <a:pt x="25410" y="7482"/>
                    <a:pt x="25418" y="7471"/>
                    <a:pt x="25438" y="7447"/>
                  </a:cubicBezTo>
                  <a:cubicBezTo>
                    <a:pt x="25442" y="7440"/>
                    <a:pt x="25442" y="7434"/>
                    <a:pt x="25445" y="7430"/>
                  </a:cubicBezTo>
                  <a:cubicBezTo>
                    <a:pt x="25449" y="7430"/>
                    <a:pt x="25452" y="7426"/>
                    <a:pt x="25452" y="7426"/>
                  </a:cubicBezTo>
                  <a:cubicBezTo>
                    <a:pt x="25455" y="7427"/>
                    <a:pt x="25456" y="7427"/>
                    <a:pt x="25458" y="7427"/>
                  </a:cubicBezTo>
                  <a:cubicBezTo>
                    <a:pt x="25464" y="7427"/>
                    <a:pt x="25467" y="7422"/>
                    <a:pt x="25473" y="7419"/>
                  </a:cubicBezTo>
                  <a:cubicBezTo>
                    <a:pt x="25487" y="7419"/>
                    <a:pt x="25494" y="7423"/>
                    <a:pt x="25497" y="7426"/>
                  </a:cubicBezTo>
                  <a:cubicBezTo>
                    <a:pt x="25501" y="7434"/>
                    <a:pt x="25504" y="7437"/>
                    <a:pt x="25507" y="7440"/>
                  </a:cubicBezTo>
                  <a:cubicBezTo>
                    <a:pt x="25512" y="7440"/>
                    <a:pt x="25512" y="7444"/>
                    <a:pt x="25512" y="7447"/>
                  </a:cubicBezTo>
                  <a:cubicBezTo>
                    <a:pt x="25520" y="7463"/>
                    <a:pt x="25526" y="7484"/>
                    <a:pt x="25545" y="7484"/>
                  </a:cubicBezTo>
                  <a:cubicBezTo>
                    <a:pt x="25554" y="7484"/>
                    <a:pt x="25568" y="7478"/>
                    <a:pt x="25587" y="7461"/>
                  </a:cubicBezTo>
                  <a:cubicBezTo>
                    <a:pt x="25608" y="7472"/>
                    <a:pt x="25626" y="7482"/>
                    <a:pt x="25646" y="7489"/>
                  </a:cubicBezTo>
                  <a:cubicBezTo>
                    <a:pt x="25651" y="7494"/>
                    <a:pt x="25660" y="7497"/>
                    <a:pt x="25670" y="7497"/>
                  </a:cubicBezTo>
                  <a:cubicBezTo>
                    <a:pt x="25674" y="7497"/>
                    <a:pt x="25678" y="7497"/>
                    <a:pt x="25681" y="7496"/>
                  </a:cubicBezTo>
                  <a:cubicBezTo>
                    <a:pt x="25695" y="7490"/>
                    <a:pt x="25706" y="7488"/>
                    <a:pt x="25716" y="7488"/>
                  </a:cubicBezTo>
                  <a:cubicBezTo>
                    <a:pt x="25738" y="7488"/>
                    <a:pt x="25755" y="7499"/>
                    <a:pt x="25771" y="7513"/>
                  </a:cubicBezTo>
                  <a:cubicBezTo>
                    <a:pt x="25789" y="7520"/>
                    <a:pt x="25806" y="7523"/>
                    <a:pt x="25824" y="7530"/>
                  </a:cubicBezTo>
                  <a:cubicBezTo>
                    <a:pt x="25837" y="7544"/>
                    <a:pt x="25861" y="7538"/>
                    <a:pt x="25886" y="7541"/>
                  </a:cubicBezTo>
                  <a:cubicBezTo>
                    <a:pt x="25938" y="7541"/>
                    <a:pt x="25994" y="7530"/>
                    <a:pt x="26045" y="7527"/>
                  </a:cubicBezTo>
                  <a:cubicBezTo>
                    <a:pt x="26080" y="7523"/>
                    <a:pt x="26090" y="7523"/>
                    <a:pt x="26074" y="7503"/>
                  </a:cubicBezTo>
                  <a:cubicBezTo>
                    <a:pt x="26059" y="7482"/>
                    <a:pt x="26069" y="7468"/>
                    <a:pt x="26115" y="7461"/>
                  </a:cubicBezTo>
                  <a:lnTo>
                    <a:pt x="26115" y="7461"/>
                  </a:lnTo>
                  <a:cubicBezTo>
                    <a:pt x="26084" y="7482"/>
                    <a:pt x="26077" y="7496"/>
                    <a:pt x="26125" y="7496"/>
                  </a:cubicBezTo>
                  <a:lnTo>
                    <a:pt x="26184" y="7496"/>
                  </a:lnTo>
                  <a:cubicBezTo>
                    <a:pt x="26187" y="7516"/>
                    <a:pt x="26204" y="7530"/>
                    <a:pt x="26225" y="7530"/>
                  </a:cubicBezTo>
                  <a:cubicBezTo>
                    <a:pt x="26233" y="7530"/>
                    <a:pt x="26242" y="7528"/>
                    <a:pt x="26250" y="7523"/>
                  </a:cubicBezTo>
                  <a:cubicBezTo>
                    <a:pt x="26271" y="7513"/>
                    <a:pt x="26288" y="7506"/>
                    <a:pt x="26313" y="7503"/>
                  </a:cubicBezTo>
                  <a:cubicBezTo>
                    <a:pt x="26327" y="7499"/>
                    <a:pt x="26340" y="7493"/>
                    <a:pt x="26333" y="7482"/>
                  </a:cubicBezTo>
                  <a:cubicBezTo>
                    <a:pt x="26328" y="7474"/>
                    <a:pt x="26321" y="7471"/>
                    <a:pt x="26313" y="7471"/>
                  </a:cubicBezTo>
                  <a:cubicBezTo>
                    <a:pt x="26307" y="7471"/>
                    <a:pt x="26300" y="7473"/>
                    <a:pt x="26295" y="7479"/>
                  </a:cubicBezTo>
                  <a:cubicBezTo>
                    <a:pt x="26286" y="7485"/>
                    <a:pt x="26276" y="7487"/>
                    <a:pt x="26266" y="7487"/>
                  </a:cubicBezTo>
                  <a:cubicBezTo>
                    <a:pt x="26247" y="7487"/>
                    <a:pt x="26227" y="7478"/>
                    <a:pt x="26208" y="7478"/>
                  </a:cubicBezTo>
                  <a:cubicBezTo>
                    <a:pt x="26206" y="7478"/>
                    <a:pt x="26204" y="7478"/>
                    <a:pt x="26202" y="7479"/>
                  </a:cubicBezTo>
                  <a:cubicBezTo>
                    <a:pt x="26200" y="7478"/>
                    <a:pt x="26199" y="7478"/>
                    <a:pt x="26197" y="7478"/>
                  </a:cubicBezTo>
                  <a:cubicBezTo>
                    <a:pt x="26190" y="7478"/>
                    <a:pt x="26179" y="7480"/>
                    <a:pt x="26170" y="7480"/>
                  </a:cubicBezTo>
                  <a:cubicBezTo>
                    <a:pt x="26160" y="7480"/>
                    <a:pt x="26153" y="7477"/>
                    <a:pt x="26160" y="7461"/>
                  </a:cubicBezTo>
                  <a:cubicBezTo>
                    <a:pt x="26178" y="7454"/>
                    <a:pt x="26194" y="7451"/>
                    <a:pt x="26212" y="7444"/>
                  </a:cubicBezTo>
                  <a:lnTo>
                    <a:pt x="26282" y="7444"/>
                  </a:lnTo>
                  <a:cubicBezTo>
                    <a:pt x="26293" y="7444"/>
                    <a:pt x="26307" y="7445"/>
                    <a:pt x="26319" y="7445"/>
                  </a:cubicBezTo>
                  <a:cubicBezTo>
                    <a:pt x="26337" y="7445"/>
                    <a:pt x="26352" y="7442"/>
                    <a:pt x="26348" y="7423"/>
                  </a:cubicBezTo>
                  <a:lnTo>
                    <a:pt x="26448" y="7423"/>
                  </a:lnTo>
                  <a:cubicBezTo>
                    <a:pt x="26458" y="7451"/>
                    <a:pt x="26434" y="7485"/>
                    <a:pt x="26490" y="7503"/>
                  </a:cubicBezTo>
                  <a:cubicBezTo>
                    <a:pt x="26493" y="7503"/>
                    <a:pt x="26497" y="7503"/>
                    <a:pt x="26500" y="7506"/>
                  </a:cubicBezTo>
                  <a:cubicBezTo>
                    <a:pt x="26539" y="7508"/>
                    <a:pt x="26577" y="7529"/>
                    <a:pt x="26618" y="7529"/>
                  </a:cubicBezTo>
                  <a:cubicBezTo>
                    <a:pt x="26636" y="7529"/>
                    <a:pt x="26654" y="7525"/>
                    <a:pt x="26673" y="7513"/>
                  </a:cubicBezTo>
                  <a:lnTo>
                    <a:pt x="26722" y="7513"/>
                  </a:lnTo>
                  <a:cubicBezTo>
                    <a:pt x="26743" y="7485"/>
                    <a:pt x="26771" y="7461"/>
                    <a:pt x="26785" y="7430"/>
                  </a:cubicBezTo>
                  <a:cubicBezTo>
                    <a:pt x="26788" y="7423"/>
                    <a:pt x="26791" y="7413"/>
                    <a:pt x="26798" y="7405"/>
                  </a:cubicBezTo>
                  <a:lnTo>
                    <a:pt x="26847" y="7405"/>
                  </a:lnTo>
                  <a:cubicBezTo>
                    <a:pt x="26847" y="7405"/>
                    <a:pt x="26844" y="7405"/>
                    <a:pt x="26844" y="7409"/>
                  </a:cubicBezTo>
                  <a:cubicBezTo>
                    <a:pt x="26850" y="7419"/>
                    <a:pt x="26850" y="7434"/>
                    <a:pt x="26875" y="7434"/>
                  </a:cubicBezTo>
                  <a:cubicBezTo>
                    <a:pt x="26885" y="7430"/>
                    <a:pt x="26889" y="7423"/>
                    <a:pt x="26885" y="7416"/>
                  </a:cubicBezTo>
                  <a:lnTo>
                    <a:pt x="26885" y="7405"/>
                  </a:lnTo>
                  <a:lnTo>
                    <a:pt x="26969" y="7405"/>
                  </a:lnTo>
                  <a:lnTo>
                    <a:pt x="26969" y="7409"/>
                  </a:lnTo>
                  <a:cubicBezTo>
                    <a:pt x="26975" y="7419"/>
                    <a:pt x="26972" y="7437"/>
                    <a:pt x="26996" y="7440"/>
                  </a:cubicBezTo>
                  <a:cubicBezTo>
                    <a:pt x="26999" y="7441"/>
                    <a:pt x="27001" y="7441"/>
                    <a:pt x="27003" y="7441"/>
                  </a:cubicBezTo>
                  <a:cubicBezTo>
                    <a:pt x="27015" y="7441"/>
                    <a:pt x="27021" y="7432"/>
                    <a:pt x="27027" y="7423"/>
                  </a:cubicBezTo>
                  <a:cubicBezTo>
                    <a:pt x="27034" y="7419"/>
                    <a:pt x="27044" y="7416"/>
                    <a:pt x="27052" y="7413"/>
                  </a:cubicBezTo>
                  <a:cubicBezTo>
                    <a:pt x="27065" y="7409"/>
                    <a:pt x="27073" y="7409"/>
                    <a:pt x="27079" y="7405"/>
                  </a:cubicBezTo>
                  <a:cubicBezTo>
                    <a:pt x="27094" y="7405"/>
                    <a:pt x="27104" y="7405"/>
                    <a:pt x="27118" y="7402"/>
                  </a:cubicBezTo>
                  <a:lnTo>
                    <a:pt x="27118" y="7402"/>
                  </a:lnTo>
                  <a:cubicBezTo>
                    <a:pt x="27107" y="7413"/>
                    <a:pt x="27118" y="7426"/>
                    <a:pt x="27139" y="7440"/>
                  </a:cubicBezTo>
                  <a:cubicBezTo>
                    <a:pt x="27156" y="7451"/>
                    <a:pt x="27145" y="7461"/>
                    <a:pt x="27131" y="7468"/>
                  </a:cubicBezTo>
                  <a:cubicBezTo>
                    <a:pt x="27124" y="7473"/>
                    <a:pt x="27110" y="7479"/>
                    <a:pt x="27100" y="7479"/>
                  </a:cubicBezTo>
                  <a:cubicBezTo>
                    <a:pt x="27095" y="7479"/>
                    <a:pt x="27092" y="7478"/>
                    <a:pt x="27089" y="7475"/>
                  </a:cubicBezTo>
                  <a:cubicBezTo>
                    <a:pt x="27082" y="7460"/>
                    <a:pt x="27071" y="7457"/>
                    <a:pt x="27058" y="7457"/>
                  </a:cubicBezTo>
                  <a:cubicBezTo>
                    <a:pt x="27046" y="7457"/>
                    <a:pt x="27032" y="7460"/>
                    <a:pt x="27020" y="7460"/>
                  </a:cubicBezTo>
                  <a:cubicBezTo>
                    <a:pt x="27015" y="7460"/>
                    <a:pt x="27011" y="7459"/>
                    <a:pt x="27006" y="7458"/>
                  </a:cubicBezTo>
                  <a:cubicBezTo>
                    <a:pt x="27004" y="7457"/>
                    <a:pt x="27001" y="7457"/>
                    <a:pt x="26999" y="7457"/>
                  </a:cubicBezTo>
                  <a:cubicBezTo>
                    <a:pt x="26988" y="7457"/>
                    <a:pt x="26979" y="7463"/>
                    <a:pt x="26979" y="7472"/>
                  </a:cubicBezTo>
                  <a:cubicBezTo>
                    <a:pt x="26975" y="7482"/>
                    <a:pt x="26990" y="7485"/>
                    <a:pt x="27003" y="7485"/>
                  </a:cubicBezTo>
                  <a:cubicBezTo>
                    <a:pt x="27011" y="7484"/>
                    <a:pt x="27018" y="7484"/>
                    <a:pt x="27023" y="7484"/>
                  </a:cubicBezTo>
                  <a:cubicBezTo>
                    <a:pt x="27053" y="7484"/>
                    <a:pt x="27039" y="7498"/>
                    <a:pt x="27027" y="7509"/>
                  </a:cubicBezTo>
                  <a:cubicBezTo>
                    <a:pt x="27015" y="7525"/>
                    <a:pt x="27025" y="7538"/>
                    <a:pt x="27042" y="7538"/>
                  </a:cubicBezTo>
                  <a:cubicBezTo>
                    <a:pt x="27044" y="7538"/>
                    <a:pt x="27046" y="7538"/>
                    <a:pt x="27048" y="7538"/>
                  </a:cubicBezTo>
                  <a:cubicBezTo>
                    <a:pt x="27083" y="7534"/>
                    <a:pt x="27128" y="7541"/>
                    <a:pt x="27145" y="7513"/>
                  </a:cubicBezTo>
                  <a:cubicBezTo>
                    <a:pt x="27152" y="7509"/>
                    <a:pt x="27156" y="7506"/>
                    <a:pt x="27163" y="7506"/>
                  </a:cubicBezTo>
                  <a:lnTo>
                    <a:pt x="27187" y="7506"/>
                  </a:lnTo>
                  <a:cubicBezTo>
                    <a:pt x="27204" y="7485"/>
                    <a:pt x="27180" y="7464"/>
                    <a:pt x="27187" y="7444"/>
                  </a:cubicBezTo>
                  <a:cubicBezTo>
                    <a:pt x="27211" y="7426"/>
                    <a:pt x="27211" y="7413"/>
                    <a:pt x="27190" y="7402"/>
                  </a:cubicBezTo>
                  <a:cubicBezTo>
                    <a:pt x="27208" y="7402"/>
                    <a:pt x="27228" y="7402"/>
                    <a:pt x="27246" y="7399"/>
                  </a:cubicBezTo>
                  <a:lnTo>
                    <a:pt x="27246" y="7399"/>
                  </a:lnTo>
                  <a:cubicBezTo>
                    <a:pt x="27243" y="7405"/>
                    <a:pt x="27239" y="7413"/>
                    <a:pt x="27232" y="7416"/>
                  </a:cubicBezTo>
                  <a:cubicBezTo>
                    <a:pt x="27224" y="7421"/>
                    <a:pt x="27233" y="7427"/>
                    <a:pt x="27244" y="7427"/>
                  </a:cubicBezTo>
                  <a:cubicBezTo>
                    <a:pt x="27247" y="7427"/>
                    <a:pt x="27250" y="7427"/>
                    <a:pt x="27253" y="7426"/>
                  </a:cubicBezTo>
                  <a:cubicBezTo>
                    <a:pt x="27260" y="7426"/>
                    <a:pt x="27267" y="7423"/>
                    <a:pt x="27267" y="7419"/>
                  </a:cubicBezTo>
                  <a:cubicBezTo>
                    <a:pt x="27273" y="7413"/>
                    <a:pt x="27280" y="7412"/>
                    <a:pt x="27288" y="7412"/>
                  </a:cubicBezTo>
                  <a:cubicBezTo>
                    <a:pt x="27293" y="7412"/>
                    <a:pt x="27297" y="7413"/>
                    <a:pt x="27302" y="7413"/>
                  </a:cubicBezTo>
                  <a:cubicBezTo>
                    <a:pt x="27308" y="7413"/>
                    <a:pt x="27315" y="7413"/>
                    <a:pt x="27321" y="7413"/>
                  </a:cubicBezTo>
                  <a:cubicBezTo>
                    <a:pt x="27332" y="7413"/>
                    <a:pt x="27341" y="7412"/>
                    <a:pt x="27343" y="7405"/>
                  </a:cubicBezTo>
                  <a:cubicBezTo>
                    <a:pt x="27343" y="7399"/>
                    <a:pt x="27339" y="7399"/>
                    <a:pt x="27336" y="7395"/>
                  </a:cubicBezTo>
                  <a:cubicBezTo>
                    <a:pt x="27378" y="7392"/>
                    <a:pt x="27416" y="7389"/>
                    <a:pt x="27457" y="7384"/>
                  </a:cubicBezTo>
                  <a:lnTo>
                    <a:pt x="27457" y="7384"/>
                  </a:lnTo>
                  <a:cubicBezTo>
                    <a:pt x="27447" y="7402"/>
                    <a:pt x="27447" y="7423"/>
                    <a:pt x="27433" y="7437"/>
                  </a:cubicBezTo>
                  <a:cubicBezTo>
                    <a:pt x="27443" y="7444"/>
                    <a:pt x="27457" y="7445"/>
                    <a:pt x="27471" y="7445"/>
                  </a:cubicBezTo>
                  <a:cubicBezTo>
                    <a:pt x="27479" y="7445"/>
                    <a:pt x="27487" y="7444"/>
                    <a:pt x="27495" y="7444"/>
                  </a:cubicBezTo>
                  <a:cubicBezTo>
                    <a:pt x="27516" y="7444"/>
                    <a:pt x="27535" y="7447"/>
                    <a:pt x="27544" y="7468"/>
                  </a:cubicBezTo>
                  <a:cubicBezTo>
                    <a:pt x="27579" y="7426"/>
                    <a:pt x="27631" y="7413"/>
                    <a:pt x="27707" y="7413"/>
                  </a:cubicBezTo>
                  <a:cubicBezTo>
                    <a:pt x="27631" y="7444"/>
                    <a:pt x="27631" y="7444"/>
                    <a:pt x="27690" y="7479"/>
                  </a:cubicBezTo>
                  <a:cubicBezTo>
                    <a:pt x="27700" y="7483"/>
                    <a:pt x="27709" y="7485"/>
                    <a:pt x="27718" y="7485"/>
                  </a:cubicBezTo>
                  <a:cubicBezTo>
                    <a:pt x="27740" y="7485"/>
                    <a:pt x="27759" y="7473"/>
                    <a:pt x="27776" y="7468"/>
                  </a:cubicBezTo>
                  <a:cubicBezTo>
                    <a:pt x="27787" y="7464"/>
                    <a:pt x="27763" y="7447"/>
                    <a:pt x="27746" y="7444"/>
                  </a:cubicBezTo>
                  <a:cubicBezTo>
                    <a:pt x="27746" y="7438"/>
                    <a:pt x="27739" y="7431"/>
                    <a:pt x="27752" y="7431"/>
                  </a:cubicBezTo>
                  <a:cubicBezTo>
                    <a:pt x="27756" y="7431"/>
                    <a:pt x="27761" y="7432"/>
                    <a:pt x="27770" y="7434"/>
                  </a:cubicBezTo>
                  <a:cubicBezTo>
                    <a:pt x="27774" y="7434"/>
                    <a:pt x="27778" y="7435"/>
                    <a:pt x="27781" y="7435"/>
                  </a:cubicBezTo>
                  <a:cubicBezTo>
                    <a:pt x="27807" y="7435"/>
                    <a:pt x="27816" y="7414"/>
                    <a:pt x="27822" y="7399"/>
                  </a:cubicBezTo>
                  <a:cubicBezTo>
                    <a:pt x="27825" y="7391"/>
                    <a:pt x="27816" y="7387"/>
                    <a:pt x="27805" y="7387"/>
                  </a:cubicBezTo>
                  <a:cubicBezTo>
                    <a:pt x="27801" y="7387"/>
                    <a:pt x="27798" y="7388"/>
                    <a:pt x="27794" y="7389"/>
                  </a:cubicBezTo>
                  <a:cubicBezTo>
                    <a:pt x="27782" y="7391"/>
                    <a:pt x="27772" y="7392"/>
                    <a:pt x="27764" y="7392"/>
                  </a:cubicBezTo>
                  <a:cubicBezTo>
                    <a:pt x="27728" y="7392"/>
                    <a:pt x="27729" y="7370"/>
                    <a:pt x="27731" y="7350"/>
                  </a:cubicBezTo>
                  <a:cubicBezTo>
                    <a:pt x="27739" y="7350"/>
                    <a:pt x="27742" y="7350"/>
                    <a:pt x="27749" y="7347"/>
                  </a:cubicBezTo>
                  <a:cubicBezTo>
                    <a:pt x="27755" y="7348"/>
                    <a:pt x="27761" y="7349"/>
                    <a:pt x="27768" y="7349"/>
                  </a:cubicBezTo>
                  <a:cubicBezTo>
                    <a:pt x="27789" y="7349"/>
                    <a:pt x="27810" y="7342"/>
                    <a:pt x="27829" y="7339"/>
                  </a:cubicBezTo>
                  <a:cubicBezTo>
                    <a:pt x="27839" y="7339"/>
                    <a:pt x="27846" y="7336"/>
                    <a:pt x="27850" y="7329"/>
                  </a:cubicBezTo>
                  <a:cubicBezTo>
                    <a:pt x="27870" y="7322"/>
                    <a:pt x="27891" y="7315"/>
                    <a:pt x="27915" y="7309"/>
                  </a:cubicBezTo>
                  <a:cubicBezTo>
                    <a:pt x="27985" y="7294"/>
                    <a:pt x="28051" y="7277"/>
                    <a:pt x="28103" y="7253"/>
                  </a:cubicBezTo>
                  <a:cubicBezTo>
                    <a:pt x="28124" y="7243"/>
                    <a:pt x="28144" y="7235"/>
                    <a:pt x="28162" y="7229"/>
                  </a:cubicBezTo>
                  <a:cubicBezTo>
                    <a:pt x="28176" y="7246"/>
                    <a:pt x="28200" y="7264"/>
                    <a:pt x="28193" y="7285"/>
                  </a:cubicBezTo>
                  <a:cubicBezTo>
                    <a:pt x="28176" y="7275"/>
                    <a:pt x="28163" y="7272"/>
                    <a:pt x="28146" y="7272"/>
                  </a:cubicBezTo>
                  <a:cubicBezTo>
                    <a:pt x="28137" y="7272"/>
                    <a:pt x="28128" y="7273"/>
                    <a:pt x="28117" y="7274"/>
                  </a:cubicBezTo>
                  <a:cubicBezTo>
                    <a:pt x="28061" y="7280"/>
                    <a:pt x="28058" y="7312"/>
                    <a:pt x="28030" y="7329"/>
                  </a:cubicBezTo>
                  <a:cubicBezTo>
                    <a:pt x="28020" y="7326"/>
                    <a:pt x="28010" y="7322"/>
                    <a:pt x="27999" y="7319"/>
                  </a:cubicBezTo>
                  <a:cubicBezTo>
                    <a:pt x="27989" y="7315"/>
                    <a:pt x="27980" y="7314"/>
                    <a:pt x="27971" y="7314"/>
                  </a:cubicBezTo>
                  <a:cubicBezTo>
                    <a:pt x="27953" y="7314"/>
                    <a:pt x="27938" y="7319"/>
                    <a:pt x="27930" y="7326"/>
                  </a:cubicBezTo>
                  <a:cubicBezTo>
                    <a:pt x="27912" y="7336"/>
                    <a:pt x="27919" y="7354"/>
                    <a:pt x="27950" y="7360"/>
                  </a:cubicBezTo>
                  <a:cubicBezTo>
                    <a:pt x="27957" y="7364"/>
                    <a:pt x="27971" y="7368"/>
                    <a:pt x="27971" y="7378"/>
                  </a:cubicBezTo>
                  <a:cubicBezTo>
                    <a:pt x="27953" y="7381"/>
                    <a:pt x="27967" y="7400"/>
                    <a:pt x="27947" y="7400"/>
                  </a:cubicBezTo>
                  <a:cubicBezTo>
                    <a:pt x="27944" y="7400"/>
                    <a:pt x="27940" y="7399"/>
                    <a:pt x="27936" y="7399"/>
                  </a:cubicBezTo>
                  <a:cubicBezTo>
                    <a:pt x="27921" y="7394"/>
                    <a:pt x="27907" y="7392"/>
                    <a:pt x="27895" y="7392"/>
                  </a:cubicBezTo>
                  <a:cubicBezTo>
                    <a:pt x="27859" y="7392"/>
                    <a:pt x="27839" y="7411"/>
                    <a:pt x="27826" y="7437"/>
                  </a:cubicBezTo>
                  <a:cubicBezTo>
                    <a:pt x="27838" y="7437"/>
                    <a:pt x="27851" y="7437"/>
                    <a:pt x="27864" y="7437"/>
                  </a:cubicBezTo>
                  <a:cubicBezTo>
                    <a:pt x="27884" y="7437"/>
                    <a:pt x="27904" y="7436"/>
                    <a:pt x="27922" y="7430"/>
                  </a:cubicBezTo>
                  <a:cubicBezTo>
                    <a:pt x="27959" y="7424"/>
                    <a:pt x="27986" y="7401"/>
                    <a:pt x="28026" y="7401"/>
                  </a:cubicBezTo>
                  <a:cubicBezTo>
                    <a:pt x="28030" y="7401"/>
                    <a:pt x="28035" y="7401"/>
                    <a:pt x="28040" y="7402"/>
                  </a:cubicBezTo>
                  <a:cubicBezTo>
                    <a:pt x="28051" y="7405"/>
                    <a:pt x="28054" y="7413"/>
                    <a:pt x="28054" y="7419"/>
                  </a:cubicBezTo>
                  <a:cubicBezTo>
                    <a:pt x="28044" y="7423"/>
                    <a:pt x="28030" y="7426"/>
                    <a:pt x="28034" y="7434"/>
                  </a:cubicBezTo>
                  <a:cubicBezTo>
                    <a:pt x="28036" y="7439"/>
                    <a:pt x="28044" y="7444"/>
                    <a:pt x="28054" y="7444"/>
                  </a:cubicBezTo>
                  <a:cubicBezTo>
                    <a:pt x="28056" y="7444"/>
                    <a:pt x="28059" y="7444"/>
                    <a:pt x="28061" y="7444"/>
                  </a:cubicBezTo>
                  <a:cubicBezTo>
                    <a:pt x="28073" y="7441"/>
                    <a:pt x="28088" y="7433"/>
                    <a:pt x="28100" y="7433"/>
                  </a:cubicBezTo>
                  <a:cubicBezTo>
                    <a:pt x="28102" y="7433"/>
                    <a:pt x="28104" y="7433"/>
                    <a:pt x="28106" y="7434"/>
                  </a:cubicBezTo>
                  <a:cubicBezTo>
                    <a:pt x="28119" y="7435"/>
                    <a:pt x="28130" y="7436"/>
                    <a:pt x="28138" y="7436"/>
                  </a:cubicBezTo>
                  <a:cubicBezTo>
                    <a:pt x="28187" y="7436"/>
                    <a:pt x="28158" y="7413"/>
                    <a:pt x="28138" y="7395"/>
                  </a:cubicBezTo>
                  <a:cubicBezTo>
                    <a:pt x="28138" y="7378"/>
                    <a:pt x="28079" y="7395"/>
                    <a:pt x="28099" y="7364"/>
                  </a:cubicBezTo>
                  <a:lnTo>
                    <a:pt x="28099" y="7364"/>
                  </a:lnTo>
                  <a:cubicBezTo>
                    <a:pt x="28114" y="7367"/>
                    <a:pt x="28123" y="7379"/>
                    <a:pt x="28138" y="7379"/>
                  </a:cubicBezTo>
                  <a:cubicBezTo>
                    <a:pt x="28141" y="7379"/>
                    <a:pt x="28144" y="7379"/>
                    <a:pt x="28148" y="7378"/>
                  </a:cubicBezTo>
                  <a:cubicBezTo>
                    <a:pt x="28153" y="7375"/>
                    <a:pt x="28158" y="7373"/>
                    <a:pt x="28162" y="7373"/>
                  </a:cubicBezTo>
                  <a:cubicBezTo>
                    <a:pt x="28163" y="7373"/>
                    <a:pt x="28164" y="7373"/>
                    <a:pt x="28165" y="7374"/>
                  </a:cubicBezTo>
                  <a:cubicBezTo>
                    <a:pt x="28181" y="7378"/>
                    <a:pt x="28196" y="7379"/>
                    <a:pt x="28210" y="7379"/>
                  </a:cubicBezTo>
                  <a:cubicBezTo>
                    <a:pt x="28255" y="7379"/>
                    <a:pt x="28287" y="7362"/>
                    <a:pt x="28308" y="7333"/>
                  </a:cubicBezTo>
                  <a:cubicBezTo>
                    <a:pt x="28312" y="7326"/>
                    <a:pt x="28317" y="7324"/>
                    <a:pt x="28324" y="7324"/>
                  </a:cubicBezTo>
                  <a:cubicBezTo>
                    <a:pt x="28329" y="7324"/>
                    <a:pt x="28333" y="7325"/>
                    <a:pt x="28338" y="7326"/>
                  </a:cubicBezTo>
                  <a:cubicBezTo>
                    <a:pt x="28343" y="7329"/>
                    <a:pt x="28346" y="7329"/>
                    <a:pt x="28349" y="7329"/>
                  </a:cubicBezTo>
                  <a:cubicBezTo>
                    <a:pt x="28356" y="7333"/>
                    <a:pt x="28363" y="7336"/>
                    <a:pt x="28367" y="7339"/>
                  </a:cubicBezTo>
                  <a:cubicBezTo>
                    <a:pt x="28370" y="7354"/>
                    <a:pt x="28370" y="7364"/>
                    <a:pt x="28373" y="7374"/>
                  </a:cubicBezTo>
                  <a:cubicBezTo>
                    <a:pt x="28374" y="7375"/>
                    <a:pt x="28375" y="7375"/>
                    <a:pt x="28376" y="7375"/>
                  </a:cubicBezTo>
                  <a:cubicBezTo>
                    <a:pt x="28389" y="7375"/>
                    <a:pt x="28400" y="7354"/>
                    <a:pt x="28412" y="7354"/>
                  </a:cubicBezTo>
                  <a:cubicBezTo>
                    <a:pt x="28416" y="7354"/>
                    <a:pt x="28421" y="7358"/>
                    <a:pt x="28426" y="7368"/>
                  </a:cubicBezTo>
                  <a:cubicBezTo>
                    <a:pt x="28433" y="7384"/>
                    <a:pt x="28415" y="7402"/>
                    <a:pt x="28460" y="7405"/>
                  </a:cubicBezTo>
                  <a:cubicBezTo>
                    <a:pt x="28472" y="7406"/>
                    <a:pt x="28482" y="7407"/>
                    <a:pt x="28492" y="7407"/>
                  </a:cubicBezTo>
                  <a:cubicBezTo>
                    <a:pt x="28516" y="7407"/>
                    <a:pt x="28535" y="7402"/>
                    <a:pt x="28547" y="7381"/>
                  </a:cubicBezTo>
                  <a:cubicBezTo>
                    <a:pt x="28474" y="7378"/>
                    <a:pt x="28453" y="7339"/>
                    <a:pt x="28422" y="7312"/>
                  </a:cubicBezTo>
                  <a:cubicBezTo>
                    <a:pt x="28450" y="7274"/>
                    <a:pt x="28516" y="7256"/>
                    <a:pt x="28547" y="7222"/>
                  </a:cubicBezTo>
                  <a:cubicBezTo>
                    <a:pt x="28554" y="7215"/>
                    <a:pt x="28572" y="7211"/>
                    <a:pt x="28561" y="7201"/>
                  </a:cubicBezTo>
                  <a:cubicBezTo>
                    <a:pt x="28578" y="7194"/>
                    <a:pt x="28599" y="7187"/>
                    <a:pt x="28613" y="7173"/>
                  </a:cubicBezTo>
                  <a:cubicBezTo>
                    <a:pt x="28620" y="7170"/>
                    <a:pt x="28627" y="7163"/>
                    <a:pt x="28637" y="7160"/>
                  </a:cubicBezTo>
                  <a:cubicBezTo>
                    <a:pt x="28658" y="7152"/>
                    <a:pt x="28682" y="7142"/>
                    <a:pt x="28706" y="7139"/>
                  </a:cubicBezTo>
                  <a:cubicBezTo>
                    <a:pt x="28712" y="7138"/>
                    <a:pt x="28718" y="7138"/>
                    <a:pt x="28723" y="7138"/>
                  </a:cubicBezTo>
                  <a:cubicBezTo>
                    <a:pt x="28760" y="7138"/>
                    <a:pt x="28790" y="7156"/>
                    <a:pt x="28825" y="7156"/>
                  </a:cubicBezTo>
                  <a:cubicBezTo>
                    <a:pt x="28829" y="7156"/>
                    <a:pt x="28832" y="7156"/>
                    <a:pt x="28835" y="7155"/>
                  </a:cubicBezTo>
                  <a:cubicBezTo>
                    <a:pt x="28854" y="7155"/>
                    <a:pt x="28847" y="7138"/>
                    <a:pt x="28866" y="7138"/>
                  </a:cubicBezTo>
                  <a:cubicBezTo>
                    <a:pt x="28868" y="7138"/>
                    <a:pt x="28870" y="7138"/>
                    <a:pt x="28873" y="7139"/>
                  </a:cubicBezTo>
                  <a:cubicBezTo>
                    <a:pt x="28877" y="7139"/>
                    <a:pt x="28881" y="7139"/>
                    <a:pt x="28884" y="7139"/>
                  </a:cubicBezTo>
                  <a:cubicBezTo>
                    <a:pt x="28925" y="7139"/>
                    <a:pt x="28904" y="7120"/>
                    <a:pt x="28894" y="7107"/>
                  </a:cubicBezTo>
                  <a:cubicBezTo>
                    <a:pt x="28902" y="7102"/>
                    <a:pt x="28909" y="7101"/>
                    <a:pt x="28917" y="7101"/>
                  </a:cubicBezTo>
                  <a:cubicBezTo>
                    <a:pt x="28932" y="7101"/>
                    <a:pt x="28946" y="7106"/>
                    <a:pt x="28960" y="7106"/>
                  </a:cubicBezTo>
                  <a:cubicBezTo>
                    <a:pt x="28965" y="7106"/>
                    <a:pt x="28969" y="7106"/>
                    <a:pt x="28974" y="7104"/>
                  </a:cubicBezTo>
                  <a:cubicBezTo>
                    <a:pt x="29019" y="7107"/>
                    <a:pt x="29009" y="7131"/>
                    <a:pt x="29019" y="7145"/>
                  </a:cubicBezTo>
                  <a:cubicBezTo>
                    <a:pt x="29030" y="7165"/>
                    <a:pt x="29048" y="7171"/>
                    <a:pt x="29069" y="7171"/>
                  </a:cubicBezTo>
                  <a:cubicBezTo>
                    <a:pt x="29081" y="7171"/>
                    <a:pt x="29095" y="7169"/>
                    <a:pt x="29109" y="7166"/>
                  </a:cubicBezTo>
                  <a:cubicBezTo>
                    <a:pt x="29129" y="7184"/>
                    <a:pt x="29119" y="7201"/>
                    <a:pt x="29126" y="7218"/>
                  </a:cubicBezTo>
                  <a:cubicBezTo>
                    <a:pt x="29119" y="7225"/>
                    <a:pt x="29102" y="7232"/>
                    <a:pt x="29123" y="7243"/>
                  </a:cubicBezTo>
                  <a:cubicBezTo>
                    <a:pt x="29137" y="7260"/>
                    <a:pt x="29150" y="7278"/>
                    <a:pt x="29176" y="7278"/>
                  </a:cubicBezTo>
                  <a:cubicBezTo>
                    <a:pt x="29187" y="7278"/>
                    <a:pt x="29200" y="7275"/>
                    <a:pt x="29217" y="7267"/>
                  </a:cubicBezTo>
                  <a:cubicBezTo>
                    <a:pt x="29251" y="7277"/>
                    <a:pt x="29238" y="7285"/>
                    <a:pt x="29217" y="7291"/>
                  </a:cubicBezTo>
                  <a:cubicBezTo>
                    <a:pt x="29175" y="7312"/>
                    <a:pt x="29203" y="7322"/>
                    <a:pt x="29234" y="7333"/>
                  </a:cubicBezTo>
                  <a:cubicBezTo>
                    <a:pt x="29245" y="7334"/>
                    <a:pt x="29257" y="7334"/>
                    <a:pt x="29267" y="7334"/>
                  </a:cubicBezTo>
                  <a:cubicBezTo>
                    <a:pt x="29322" y="7334"/>
                    <a:pt x="29359" y="7320"/>
                    <a:pt x="29379" y="7288"/>
                  </a:cubicBezTo>
                  <a:cubicBezTo>
                    <a:pt x="29386" y="7278"/>
                    <a:pt x="29390" y="7259"/>
                    <a:pt x="29412" y="7259"/>
                  </a:cubicBezTo>
                  <a:cubicBezTo>
                    <a:pt x="29414" y="7259"/>
                    <a:pt x="29416" y="7259"/>
                    <a:pt x="29418" y="7260"/>
                  </a:cubicBezTo>
                  <a:cubicBezTo>
                    <a:pt x="29436" y="7262"/>
                    <a:pt x="29454" y="7263"/>
                    <a:pt x="29472" y="7263"/>
                  </a:cubicBezTo>
                  <a:cubicBezTo>
                    <a:pt x="29515" y="7263"/>
                    <a:pt x="29556" y="7258"/>
                    <a:pt x="29595" y="7253"/>
                  </a:cubicBezTo>
                  <a:lnTo>
                    <a:pt x="29595" y="7253"/>
                  </a:lnTo>
                  <a:cubicBezTo>
                    <a:pt x="29587" y="7285"/>
                    <a:pt x="29637" y="7267"/>
                    <a:pt x="29654" y="7277"/>
                  </a:cubicBezTo>
                  <a:cubicBezTo>
                    <a:pt x="29659" y="7310"/>
                    <a:pt x="29668" y="7324"/>
                    <a:pt x="29693" y="7324"/>
                  </a:cubicBezTo>
                  <a:cubicBezTo>
                    <a:pt x="29705" y="7324"/>
                    <a:pt x="29720" y="7321"/>
                    <a:pt x="29741" y="7315"/>
                  </a:cubicBezTo>
                  <a:cubicBezTo>
                    <a:pt x="29765" y="7333"/>
                    <a:pt x="29796" y="7336"/>
                    <a:pt x="29827" y="7343"/>
                  </a:cubicBezTo>
                  <a:cubicBezTo>
                    <a:pt x="29849" y="7345"/>
                    <a:pt x="29871" y="7349"/>
                    <a:pt x="29893" y="7349"/>
                  </a:cubicBezTo>
                  <a:cubicBezTo>
                    <a:pt x="29912" y="7349"/>
                    <a:pt x="29931" y="7346"/>
                    <a:pt x="29949" y="7336"/>
                  </a:cubicBezTo>
                  <a:cubicBezTo>
                    <a:pt x="29955" y="7333"/>
                    <a:pt x="29966" y="7329"/>
                    <a:pt x="29973" y="7326"/>
                  </a:cubicBezTo>
                  <a:cubicBezTo>
                    <a:pt x="29975" y="7326"/>
                    <a:pt x="29976" y="7326"/>
                    <a:pt x="29978" y="7326"/>
                  </a:cubicBezTo>
                  <a:cubicBezTo>
                    <a:pt x="30011" y="7326"/>
                    <a:pt x="30034" y="7301"/>
                    <a:pt x="30067" y="7301"/>
                  </a:cubicBezTo>
                  <a:cubicBezTo>
                    <a:pt x="30077" y="7301"/>
                    <a:pt x="30087" y="7304"/>
                    <a:pt x="30098" y="7309"/>
                  </a:cubicBezTo>
                  <a:cubicBezTo>
                    <a:pt x="30123" y="7319"/>
                    <a:pt x="30148" y="7322"/>
                    <a:pt x="30174" y="7322"/>
                  </a:cubicBezTo>
                  <a:cubicBezTo>
                    <a:pt x="30209" y="7322"/>
                    <a:pt x="30244" y="7316"/>
                    <a:pt x="30278" y="7312"/>
                  </a:cubicBezTo>
                  <a:cubicBezTo>
                    <a:pt x="30292" y="7309"/>
                    <a:pt x="30292" y="7305"/>
                    <a:pt x="30288" y="7298"/>
                  </a:cubicBezTo>
                  <a:cubicBezTo>
                    <a:pt x="30286" y="7292"/>
                    <a:pt x="30278" y="7287"/>
                    <a:pt x="30273" y="7287"/>
                  </a:cubicBezTo>
                  <a:cubicBezTo>
                    <a:pt x="30272" y="7287"/>
                    <a:pt x="30272" y="7287"/>
                    <a:pt x="30271" y="7288"/>
                  </a:cubicBezTo>
                  <a:cubicBezTo>
                    <a:pt x="30261" y="7296"/>
                    <a:pt x="30252" y="7298"/>
                    <a:pt x="30243" y="7298"/>
                  </a:cubicBezTo>
                  <a:cubicBezTo>
                    <a:pt x="30222" y="7298"/>
                    <a:pt x="30203" y="7284"/>
                    <a:pt x="30183" y="7284"/>
                  </a:cubicBezTo>
                  <a:cubicBezTo>
                    <a:pt x="30181" y="7284"/>
                    <a:pt x="30180" y="7284"/>
                    <a:pt x="30178" y="7285"/>
                  </a:cubicBezTo>
                  <a:cubicBezTo>
                    <a:pt x="30164" y="7270"/>
                    <a:pt x="30119" y="7256"/>
                    <a:pt x="30143" y="7243"/>
                  </a:cubicBezTo>
                  <a:cubicBezTo>
                    <a:pt x="30209" y="7205"/>
                    <a:pt x="30136" y="7208"/>
                    <a:pt x="30112" y="7197"/>
                  </a:cubicBezTo>
                  <a:cubicBezTo>
                    <a:pt x="30108" y="7194"/>
                    <a:pt x="30101" y="7187"/>
                    <a:pt x="30104" y="7184"/>
                  </a:cubicBezTo>
                  <a:cubicBezTo>
                    <a:pt x="30115" y="7173"/>
                    <a:pt x="30125" y="7163"/>
                    <a:pt x="30098" y="7160"/>
                  </a:cubicBezTo>
                  <a:cubicBezTo>
                    <a:pt x="30093" y="7159"/>
                    <a:pt x="30089" y="7158"/>
                    <a:pt x="30086" y="7158"/>
                  </a:cubicBezTo>
                  <a:cubicBezTo>
                    <a:pt x="30069" y="7158"/>
                    <a:pt x="30060" y="7166"/>
                    <a:pt x="30060" y="7180"/>
                  </a:cubicBezTo>
                  <a:cubicBezTo>
                    <a:pt x="30060" y="7184"/>
                    <a:pt x="30056" y="7190"/>
                    <a:pt x="30056" y="7197"/>
                  </a:cubicBezTo>
                  <a:cubicBezTo>
                    <a:pt x="30040" y="7197"/>
                    <a:pt x="30024" y="7199"/>
                    <a:pt x="30008" y="7199"/>
                  </a:cubicBezTo>
                  <a:cubicBezTo>
                    <a:pt x="29999" y="7199"/>
                    <a:pt x="29991" y="7198"/>
                    <a:pt x="29983" y="7197"/>
                  </a:cubicBezTo>
                  <a:cubicBezTo>
                    <a:pt x="29931" y="7190"/>
                    <a:pt x="29928" y="7173"/>
                    <a:pt x="29966" y="7149"/>
                  </a:cubicBezTo>
                  <a:cubicBezTo>
                    <a:pt x="30015" y="7125"/>
                    <a:pt x="29994" y="7093"/>
                    <a:pt x="29976" y="7062"/>
                  </a:cubicBezTo>
                  <a:cubicBezTo>
                    <a:pt x="29962" y="7051"/>
                    <a:pt x="29928" y="7051"/>
                    <a:pt x="29935" y="7027"/>
                  </a:cubicBezTo>
                  <a:cubicBezTo>
                    <a:pt x="29941" y="7021"/>
                    <a:pt x="29936" y="7009"/>
                    <a:pt x="29952" y="7009"/>
                  </a:cubicBezTo>
                  <a:cubicBezTo>
                    <a:pt x="29954" y="7009"/>
                    <a:pt x="29956" y="7009"/>
                    <a:pt x="29959" y="7010"/>
                  </a:cubicBezTo>
                  <a:cubicBezTo>
                    <a:pt x="30011" y="7010"/>
                    <a:pt x="30021" y="6996"/>
                    <a:pt x="29997" y="6972"/>
                  </a:cubicBezTo>
                  <a:cubicBezTo>
                    <a:pt x="29981" y="6953"/>
                    <a:pt x="29991" y="6945"/>
                    <a:pt x="30006" y="6945"/>
                  </a:cubicBezTo>
                  <a:cubicBezTo>
                    <a:pt x="30011" y="6945"/>
                    <a:pt x="30016" y="6946"/>
                    <a:pt x="30021" y="6947"/>
                  </a:cubicBezTo>
                  <a:cubicBezTo>
                    <a:pt x="30034" y="6951"/>
                    <a:pt x="30047" y="6952"/>
                    <a:pt x="30059" y="6952"/>
                  </a:cubicBezTo>
                  <a:cubicBezTo>
                    <a:pt x="30085" y="6952"/>
                    <a:pt x="30110" y="6946"/>
                    <a:pt x="30136" y="6944"/>
                  </a:cubicBezTo>
                  <a:lnTo>
                    <a:pt x="30139" y="6944"/>
                  </a:lnTo>
                  <a:cubicBezTo>
                    <a:pt x="30154" y="6968"/>
                    <a:pt x="30164" y="6993"/>
                    <a:pt x="30129" y="7014"/>
                  </a:cubicBezTo>
                  <a:cubicBezTo>
                    <a:pt x="30119" y="7021"/>
                    <a:pt x="30119" y="7027"/>
                    <a:pt x="30125" y="7038"/>
                  </a:cubicBezTo>
                  <a:cubicBezTo>
                    <a:pt x="30132" y="7044"/>
                    <a:pt x="30140" y="7047"/>
                    <a:pt x="30149" y="7047"/>
                  </a:cubicBezTo>
                  <a:cubicBezTo>
                    <a:pt x="30155" y="7047"/>
                    <a:pt x="30161" y="7046"/>
                    <a:pt x="30167" y="7045"/>
                  </a:cubicBezTo>
                  <a:cubicBezTo>
                    <a:pt x="30177" y="7045"/>
                    <a:pt x="30185" y="7037"/>
                    <a:pt x="30196" y="7037"/>
                  </a:cubicBezTo>
                  <a:cubicBezTo>
                    <a:pt x="30199" y="7037"/>
                    <a:pt x="30204" y="7038"/>
                    <a:pt x="30209" y="7041"/>
                  </a:cubicBezTo>
                  <a:cubicBezTo>
                    <a:pt x="30202" y="7059"/>
                    <a:pt x="30157" y="7051"/>
                    <a:pt x="30164" y="7072"/>
                  </a:cubicBezTo>
                  <a:cubicBezTo>
                    <a:pt x="30170" y="7086"/>
                    <a:pt x="30188" y="7100"/>
                    <a:pt x="30209" y="7100"/>
                  </a:cubicBezTo>
                  <a:cubicBezTo>
                    <a:pt x="30212" y="7100"/>
                    <a:pt x="30215" y="7100"/>
                    <a:pt x="30218" y="7100"/>
                  </a:cubicBezTo>
                  <a:cubicBezTo>
                    <a:pt x="30264" y="7100"/>
                    <a:pt x="30258" y="7122"/>
                    <a:pt x="30261" y="7139"/>
                  </a:cubicBezTo>
                  <a:lnTo>
                    <a:pt x="30261" y="7166"/>
                  </a:lnTo>
                  <a:cubicBezTo>
                    <a:pt x="30247" y="7187"/>
                    <a:pt x="30285" y="7205"/>
                    <a:pt x="30278" y="7229"/>
                  </a:cubicBezTo>
                  <a:cubicBezTo>
                    <a:pt x="30275" y="7236"/>
                    <a:pt x="30281" y="7238"/>
                    <a:pt x="30288" y="7238"/>
                  </a:cubicBezTo>
                  <a:cubicBezTo>
                    <a:pt x="30296" y="7238"/>
                    <a:pt x="30306" y="7235"/>
                    <a:pt x="30309" y="7232"/>
                  </a:cubicBezTo>
                  <a:cubicBezTo>
                    <a:pt x="30321" y="7221"/>
                    <a:pt x="30330" y="7215"/>
                    <a:pt x="30341" y="7215"/>
                  </a:cubicBezTo>
                  <a:cubicBezTo>
                    <a:pt x="30351" y="7215"/>
                    <a:pt x="30363" y="7219"/>
                    <a:pt x="30378" y="7229"/>
                  </a:cubicBezTo>
                  <a:cubicBezTo>
                    <a:pt x="30384" y="7234"/>
                    <a:pt x="30397" y="7237"/>
                    <a:pt x="30410" y="7237"/>
                  </a:cubicBezTo>
                  <a:cubicBezTo>
                    <a:pt x="30425" y="7237"/>
                    <a:pt x="30441" y="7233"/>
                    <a:pt x="30448" y="7222"/>
                  </a:cubicBezTo>
                  <a:cubicBezTo>
                    <a:pt x="30458" y="7205"/>
                    <a:pt x="30428" y="7201"/>
                    <a:pt x="30407" y="7197"/>
                  </a:cubicBezTo>
                  <a:cubicBezTo>
                    <a:pt x="30403" y="7197"/>
                    <a:pt x="30399" y="7194"/>
                    <a:pt x="30396" y="7190"/>
                  </a:cubicBezTo>
                  <a:cubicBezTo>
                    <a:pt x="30420" y="7184"/>
                    <a:pt x="30399" y="7176"/>
                    <a:pt x="30393" y="7166"/>
                  </a:cubicBezTo>
                  <a:cubicBezTo>
                    <a:pt x="30424" y="7149"/>
                    <a:pt x="30476" y="7145"/>
                    <a:pt x="30476" y="7114"/>
                  </a:cubicBezTo>
                  <a:cubicBezTo>
                    <a:pt x="30528" y="7121"/>
                    <a:pt x="30503" y="7149"/>
                    <a:pt x="30521" y="7166"/>
                  </a:cubicBezTo>
                  <a:cubicBezTo>
                    <a:pt x="30537" y="7163"/>
                    <a:pt x="30523" y="7142"/>
                    <a:pt x="30552" y="7142"/>
                  </a:cubicBezTo>
                  <a:cubicBezTo>
                    <a:pt x="30554" y="7142"/>
                    <a:pt x="30557" y="7142"/>
                    <a:pt x="30559" y="7142"/>
                  </a:cubicBezTo>
                  <a:cubicBezTo>
                    <a:pt x="30538" y="7173"/>
                    <a:pt x="30570" y="7173"/>
                    <a:pt x="30604" y="7173"/>
                  </a:cubicBezTo>
                  <a:cubicBezTo>
                    <a:pt x="30610" y="7173"/>
                    <a:pt x="30617" y="7174"/>
                    <a:pt x="30623" y="7174"/>
                  </a:cubicBezTo>
                  <a:cubicBezTo>
                    <a:pt x="30667" y="7174"/>
                    <a:pt x="30702" y="7163"/>
                    <a:pt x="30726" y="7139"/>
                  </a:cubicBezTo>
                  <a:cubicBezTo>
                    <a:pt x="30738" y="7128"/>
                    <a:pt x="30752" y="7121"/>
                    <a:pt x="30765" y="7121"/>
                  </a:cubicBezTo>
                  <a:cubicBezTo>
                    <a:pt x="30774" y="7121"/>
                    <a:pt x="30783" y="7124"/>
                    <a:pt x="30791" y="7131"/>
                  </a:cubicBezTo>
                  <a:cubicBezTo>
                    <a:pt x="30808" y="7146"/>
                    <a:pt x="30827" y="7152"/>
                    <a:pt x="30848" y="7152"/>
                  </a:cubicBezTo>
                  <a:cubicBezTo>
                    <a:pt x="30856" y="7152"/>
                    <a:pt x="30865" y="7151"/>
                    <a:pt x="30875" y="7149"/>
                  </a:cubicBezTo>
                  <a:cubicBezTo>
                    <a:pt x="30881" y="7147"/>
                    <a:pt x="30886" y="7147"/>
                    <a:pt x="30891" y="7147"/>
                  </a:cubicBezTo>
                  <a:cubicBezTo>
                    <a:pt x="30919" y="7147"/>
                    <a:pt x="30920" y="7171"/>
                    <a:pt x="30940" y="7180"/>
                  </a:cubicBezTo>
                  <a:cubicBezTo>
                    <a:pt x="30955" y="7187"/>
                    <a:pt x="30937" y="7201"/>
                    <a:pt x="30916" y="7208"/>
                  </a:cubicBezTo>
                  <a:cubicBezTo>
                    <a:pt x="30895" y="7211"/>
                    <a:pt x="30875" y="7218"/>
                    <a:pt x="30895" y="7235"/>
                  </a:cubicBezTo>
                  <a:cubicBezTo>
                    <a:pt x="30903" y="7241"/>
                    <a:pt x="30911" y="7243"/>
                    <a:pt x="30920" y="7243"/>
                  </a:cubicBezTo>
                  <a:cubicBezTo>
                    <a:pt x="30930" y="7243"/>
                    <a:pt x="30939" y="7241"/>
                    <a:pt x="30948" y="7235"/>
                  </a:cubicBezTo>
                  <a:cubicBezTo>
                    <a:pt x="30975" y="7215"/>
                    <a:pt x="31024" y="7208"/>
                    <a:pt x="31010" y="7173"/>
                  </a:cubicBezTo>
                  <a:cubicBezTo>
                    <a:pt x="31010" y="7166"/>
                    <a:pt x="31007" y="7160"/>
                    <a:pt x="31020" y="7160"/>
                  </a:cubicBezTo>
                  <a:cubicBezTo>
                    <a:pt x="31023" y="7158"/>
                    <a:pt x="31026" y="7158"/>
                    <a:pt x="31029" y="7158"/>
                  </a:cubicBezTo>
                  <a:cubicBezTo>
                    <a:pt x="31036" y="7158"/>
                    <a:pt x="31041" y="7161"/>
                    <a:pt x="31041" y="7166"/>
                  </a:cubicBezTo>
                  <a:cubicBezTo>
                    <a:pt x="31035" y="7184"/>
                    <a:pt x="31070" y="7201"/>
                    <a:pt x="31038" y="7215"/>
                  </a:cubicBezTo>
                  <a:cubicBezTo>
                    <a:pt x="31031" y="7218"/>
                    <a:pt x="31024" y="7225"/>
                    <a:pt x="31035" y="7229"/>
                  </a:cubicBezTo>
                  <a:cubicBezTo>
                    <a:pt x="31048" y="7234"/>
                    <a:pt x="31063" y="7235"/>
                    <a:pt x="31078" y="7235"/>
                  </a:cubicBezTo>
                  <a:cubicBezTo>
                    <a:pt x="31093" y="7235"/>
                    <a:pt x="31109" y="7234"/>
                    <a:pt x="31124" y="7232"/>
                  </a:cubicBezTo>
                  <a:cubicBezTo>
                    <a:pt x="31153" y="7229"/>
                    <a:pt x="31149" y="7215"/>
                    <a:pt x="31142" y="7201"/>
                  </a:cubicBezTo>
                  <a:cubicBezTo>
                    <a:pt x="31139" y="7187"/>
                    <a:pt x="31128" y="7160"/>
                    <a:pt x="31156" y="7160"/>
                  </a:cubicBezTo>
                  <a:cubicBezTo>
                    <a:pt x="31159" y="7160"/>
                    <a:pt x="31162" y="7160"/>
                    <a:pt x="31165" y="7160"/>
                  </a:cubicBezTo>
                  <a:cubicBezTo>
                    <a:pt x="31202" y="7160"/>
                    <a:pt x="31231" y="7142"/>
                    <a:pt x="31267" y="7142"/>
                  </a:cubicBezTo>
                  <a:cubicBezTo>
                    <a:pt x="31312" y="7142"/>
                    <a:pt x="31350" y="7152"/>
                    <a:pt x="31340" y="7184"/>
                  </a:cubicBezTo>
                  <a:cubicBezTo>
                    <a:pt x="31323" y="7232"/>
                    <a:pt x="31374" y="7243"/>
                    <a:pt x="31423" y="7260"/>
                  </a:cubicBezTo>
                  <a:cubicBezTo>
                    <a:pt x="31425" y="7259"/>
                    <a:pt x="31426" y="7259"/>
                    <a:pt x="31427" y="7259"/>
                  </a:cubicBezTo>
                  <a:cubicBezTo>
                    <a:pt x="31439" y="7259"/>
                    <a:pt x="31442" y="7271"/>
                    <a:pt x="31459" y="7271"/>
                  </a:cubicBezTo>
                  <a:cubicBezTo>
                    <a:pt x="31461" y="7271"/>
                    <a:pt x="31463" y="7271"/>
                    <a:pt x="31465" y="7270"/>
                  </a:cubicBezTo>
                  <a:cubicBezTo>
                    <a:pt x="31448" y="7250"/>
                    <a:pt x="31472" y="7239"/>
                    <a:pt x="31489" y="7225"/>
                  </a:cubicBezTo>
                  <a:cubicBezTo>
                    <a:pt x="31527" y="7233"/>
                    <a:pt x="31565" y="7243"/>
                    <a:pt x="31603" y="7243"/>
                  </a:cubicBezTo>
                  <a:cubicBezTo>
                    <a:pt x="31630" y="7243"/>
                    <a:pt x="31657" y="7238"/>
                    <a:pt x="31683" y="7222"/>
                  </a:cubicBezTo>
                  <a:cubicBezTo>
                    <a:pt x="31689" y="7218"/>
                    <a:pt x="31696" y="7216"/>
                    <a:pt x="31704" y="7216"/>
                  </a:cubicBezTo>
                  <a:cubicBezTo>
                    <a:pt x="31711" y="7216"/>
                    <a:pt x="31718" y="7218"/>
                    <a:pt x="31721" y="7222"/>
                  </a:cubicBezTo>
                  <a:cubicBezTo>
                    <a:pt x="31752" y="7270"/>
                    <a:pt x="31836" y="7267"/>
                    <a:pt x="31895" y="7301"/>
                  </a:cubicBezTo>
                  <a:cubicBezTo>
                    <a:pt x="31888" y="7270"/>
                    <a:pt x="31826" y="7253"/>
                    <a:pt x="31864" y="7222"/>
                  </a:cubicBezTo>
                  <a:lnTo>
                    <a:pt x="31864" y="7222"/>
                  </a:lnTo>
                  <a:cubicBezTo>
                    <a:pt x="31873" y="7227"/>
                    <a:pt x="31870" y="7246"/>
                    <a:pt x="31881" y="7246"/>
                  </a:cubicBezTo>
                  <a:cubicBezTo>
                    <a:pt x="31886" y="7246"/>
                    <a:pt x="31894" y="7241"/>
                    <a:pt x="31909" y="7229"/>
                  </a:cubicBezTo>
                  <a:cubicBezTo>
                    <a:pt x="31940" y="7205"/>
                    <a:pt x="32006" y="7180"/>
                    <a:pt x="32058" y="7176"/>
                  </a:cubicBezTo>
                  <a:cubicBezTo>
                    <a:pt x="32124" y="7170"/>
                    <a:pt x="32120" y="7160"/>
                    <a:pt x="32099" y="7131"/>
                  </a:cubicBezTo>
                  <a:lnTo>
                    <a:pt x="32099" y="7131"/>
                  </a:lnTo>
                  <a:cubicBezTo>
                    <a:pt x="32103" y="7132"/>
                    <a:pt x="32107" y="7132"/>
                    <a:pt x="32111" y="7132"/>
                  </a:cubicBezTo>
                  <a:cubicBezTo>
                    <a:pt x="32156" y="7132"/>
                    <a:pt x="32163" y="7112"/>
                    <a:pt x="32179" y="7086"/>
                  </a:cubicBezTo>
                  <a:cubicBezTo>
                    <a:pt x="32204" y="7048"/>
                    <a:pt x="32155" y="7045"/>
                    <a:pt x="32141" y="7024"/>
                  </a:cubicBezTo>
                  <a:cubicBezTo>
                    <a:pt x="32131" y="7011"/>
                    <a:pt x="32107" y="7004"/>
                    <a:pt x="32081" y="7004"/>
                  </a:cubicBezTo>
                  <a:cubicBezTo>
                    <a:pt x="32073" y="7004"/>
                    <a:pt x="32063" y="7005"/>
                    <a:pt x="32055" y="7006"/>
                  </a:cubicBezTo>
                  <a:cubicBezTo>
                    <a:pt x="32040" y="7010"/>
                    <a:pt x="32028" y="7011"/>
                    <a:pt x="32018" y="7011"/>
                  </a:cubicBezTo>
                  <a:cubicBezTo>
                    <a:pt x="31986" y="7011"/>
                    <a:pt x="31978" y="6995"/>
                    <a:pt x="31978" y="6968"/>
                  </a:cubicBezTo>
                  <a:cubicBezTo>
                    <a:pt x="31986" y="6957"/>
                    <a:pt x="31998" y="6953"/>
                    <a:pt x="32011" y="6953"/>
                  </a:cubicBezTo>
                  <a:cubicBezTo>
                    <a:pt x="32025" y="6953"/>
                    <a:pt x="32040" y="6958"/>
                    <a:pt x="32051" y="6961"/>
                  </a:cubicBezTo>
                  <a:cubicBezTo>
                    <a:pt x="32079" y="6976"/>
                    <a:pt x="32106" y="6990"/>
                    <a:pt x="32134" y="6990"/>
                  </a:cubicBezTo>
                  <a:cubicBezTo>
                    <a:pt x="32152" y="6990"/>
                    <a:pt x="32170" y="6985"/>
                    <a:pt x="32189" y="6972"/>
                  </a:cubicBezTo>
                  <a:cubicBezTo>
                    <a:pt x="32194" y="6972"/>
                    <a:pt x="32204" y="6976"/>
                    <a:pt x="32210" y="6976"/>
                  </a:cubicBezTo>
                  <a:cubicBezTo>
                    <a:pt x="32213" y="6976"/>
                    <a:pt x="32219" y="6976"/>
                    <a:pt x="32226" y="6976"/>
                  </a:cubicBezTo>
                  <a:cubicBezTo>
                    <a:pt x="32277" y="6976"/>
                    <a:pt x="32409" y="6967"/>
                    <a:pt x="32436" y="6961"/>
                  </a:cubicBezTo>
                  <a:cubicBezTo>
                    <a:pt x="32439" y="6958"/>
                    <a:pt x="32443" y="6955"/>
                    <a:pt x="32447" y="6951"/>
                  </a:cubicBezTo>
                  <a:cubicBezTo>
                    <a:pt x="32402" y="6947"/>
                    <a:pt x="32405" y="6923"/>
                    <a:pt x="32402" y="6902"/>
                  </a:cubicBezTo>
                  <a:cubicBezTo>
                    <a:pt x="32402" y="6899"/>
                    <a:pt x="32394" y="6892"/>
                    <a:pt x="32384" y="6892"/>
                  </a:cubicBezTo>
                  <a:lnTo>
                    <a:pt x="32343" y="6892"/>
                  </a:lnTo>
                  <a:cubicBezTo>
                    <a:pt x="32321" y="6887"/>
                    <a:pt x="32300" y="6884"/>
                    <a:pt x="32279" y="6884"/>
                  </a:cubicBezTo>
                  <a:cubicBezTo>
                    <a:pt x="32247" y="6884"/>
                    <a:pt x="32215" y="6890"/>
                    <a:pt x="32183" y="6899"/>
                  </a:cubicBezTo>
                  <a:cubicBezTo>
                    <a:pt x="32173" y="6902"/>
                    <a:pt x="32155" y="6902"/>
                    <a:pt x="32159" y="6913"/>
                  </a:cubicBezTo>
                  <a:cubicBezTo>
                    <a:pt x="32161" y="6921"/>
                    <a:pt x="32168" y="6924"/>
                    <a:pt x="32177" y="6924"/>
                  </a:cubicBezTo>
                  <a:cubicBezTo>
                    <a:pt x="32180" y="6924"/>
                    <a:pt x="32183" y="6924"/>
                    <a:pt x="32186" y="6923"/>
                  </a:cubicBezTo>
                  <a:cubicBezTo>
                    <a:pt x="32198" y="6919"/>
                    <a:pt x="32205" y="6918"/>
                    <a:pt x="32209" y="6918"/>
                  </a:cubicBezTo>
                  <a:cubicBezTo>
                    <a:pt x="32219" y="6918"/>
                    <a:pt x="32212" y="6926"/>
                    <a:pt x="32207" y="6934"/>
                  </a:cubicBezTo>
                  <a:cubicBezTo>
                    <a:pt x="32200" y="6937"/>
                    <a:pt x="32189" y="6941"/>
                    <a:pt x="32179" y="6944"/>
                  </a:cubicBezTo>
                  <a:cubicBezTo>
                    <a:pt x="32173" y="6947"/>
                    <a:pt x="32167" y="6948"/>
                    <a:pt x="32161" y="6948"/>
                  </a:cubicBezTo>
                  <a:cubicBezTo>
                    <a:pt x="32144" y="6948"/>
                    <a:pt x="32129" y="6940"/>
                    <a:pt x="32114" y="6937"/>
                  </a:cubicBezTo>
                  <a:cubicBezTo>
                    <a:pt x="32117" y="6913"/>
                    <a:pt x="32159" y="6882"/>
                    <a:pt x="32072" y="6882"/>
                  </a:cubicBezTo>
                  <a:cubicBezTo>
                    <a:pt x="32055" y="6882"/>
                    <a:pt x="32055" y="6857"/>
                    <a:pt x="32072" y="6854"/>
                  </a:cubicBezTo>
                  <a:cubicBezTo>
                    <a:pt x="32144" y="6847"/>
                    <a:pt x="32120" y="6819"/>
                    <a:pt x="32114" y="6792"/>
                  </a:cubicBezTo>
                  <a:cubicBezTo>
                    <a:pt x="32123" y="6789"/>
                    <a:pt x="32131" y="6788"/>
                    <a:pt x="32138" y="6788"/>
                  </a:cubicBezTo>
                  <a:cubicBezTo>
                    <a:pt x="32153" y="6788"/>
                    <a:pt x="32166" y="6793"/>
                    <a:pt x="32179" y="6802"/>
                  </a:cubicBezTo>
                  <a:cubicBezTo>
                    <a:pt x="32189" y="6809"/>
                    <a:pt x="32200" y="6813"/>
                    <a:pt x="32211" y="6813"/>
                  </a:cubicBezTo>
                  <a:cubicBezTo>
                    <a:pt x="32220" y="6813"/>
                    <a:pt x="32230" y="6810"/>
                    <a:pt x="32239" y="6802"/>
                  </a:cubicBezTo>
                  <a:cubicBezTo>
                    <a:pt x="32259" y="6781"/>
                    <a:pt x="32239" y="6777"/>
                    <a:pt x="32214" y="6771"/>
                  </a:cubicBezTo>
                  <a:cubicBezTo>
                    <a:pt x="32204" y="6771"/>
                    <a:pt x="32176" y="6764"/>
                    <a:pt x="32189" y="6753"/>
                  </a:cubicBezTo>
                  <a:cubicBezTo>
                    <a:pt x="32224" y="6729"/>
                    <a:pt x="32169" y="6722"/>
                    <a:pt x="32179" y="6702"/>
                  </a:cubicBezTo>
                  <a:lnTo>
                    <a:pt x="32179" y="6702"/>
                  </a:lnTo>
                  <a:cubicBezTo>
                    <a:pt x="32192" y="6706"/>
                    <a:pt x="32201" y="6708"/>
                    <a:pt x="32207" y="6708"/>
                  </a:cubicBezTo>
                  <a:cubicBezTo>
                    <a:pt x="32226" y="6708"/>
                    <a:pt x="32224" y="6692"/>
                    <a:pt x="32224" y="6677"/>
                  </a:cubicBezTo>
                  <a:cubicBezTo>
                    <a:pt x="32228" y="6656"/>
                    <a:pt x="32207" y="6649"/>
                    <a:pt x="32183" y="6643"/>
                  </a:cubicBezTo>
                  <a:cubicBezTo>
                    <a:pt x="32162" y="6632"/>
                    <a:pt x="32159" y="6618"/>
                    <a:pt x="32169" y="6604"/>
                  </a:cubicBezTo>
                  <a:cubicBezTo>
                    <a:pt x="32171" y="6604"/>
                    <a:pt x="32173" y="6603"/>
                    <a:pt x="32175" y="6603"/>
                  </a:cubicBezTo>
                  <a:cubicBezTo>
                    <a:pt x="32193" y="6603"/>
                    <a:pt x="32200" y="6623"/>
                    <a:pt x="32219" y="6623"/>
                  </a:cubicBezTo>
                  <a:cubicBezTo>
                    <a:pt x="32223" y="6623"/>
                    <a:pt x="32229" y="6621"/>
                    <a:pt x="32235" y="6618"/>
                  </a:cubicBezTo>
                  <a:cubicBezTo>
                    <a:pt x="32242" y="6620"/>
                    <a:pt x="32249" y="6620"/>
                    <a:pt x="32256" y="6620"/>
                  </a:cubicBezTo>
                  <a:cubicBezTo>
                    <a:pt x="32265" y="6620"/>
                    <a:pt x="32274" y="6620"/>
                    <a:pt x="32283" y="6620"/>
                  </a:cubicBezTo>
                  <a:cubicBezTo>
                    <a:pt x="32299" y="6620"/>
                    <a:pt x="32315" y="6622"/>
                    <a:pt x="32328" y="6632"/>
                  </a:cubicBezTo>
                  <a:cubicBezTo>
                    <a:pt x="32357" y="6634"/>
                    <a:pt x="32387" y="6641"/>
                    <a:pt x="32416" y="6641"/>
                  </a:cubicBezTo>
                  <a:cubicBezTo>
                    <a:pt x="32430" y="6641"/>
                    <a:pt x="32443" y="6640"/>
                    <a:pt x="32457" y="6635"/>
                  </a:cubicBezTo>
                  <a:cubicBezTo>
                    <a:pt x="32460" y="6632"/>
                    <a:pt x="32464" y="6632"/>
                    <a:pt x="32464" y="6632"/>
                  </a:cubicBezTo>
                  <a:cubicBezTo>
                    <a:pt x="32471" y="6632"/>
                    <a:pt x="32474" y="6628"/>
                    <a:pt x="32478" y="6628"/>
                  </a:cubicBezTo>
                  <a:cubicBezTo>
                    <a:pt x="32481" y="6657"/>
                    <a:pt x="32492" y="6666"/>
                    <a:pt x="32506" y="6666"/>
                  </a:cubicBezTo>
                  <a:cubicBezTo>
                    <a:pt x="32528" y="6666"/>
                    <a:pt x="32559" y="6642"/>
                    <a:pt x="32583" y="6642"/>
                  </a:cubicBezTo>
                  <a:cubicBezTo>
                    <a:pt x="32585" y="6642"/>
                    <a:pt x="32587" y="6642"/>
                    <a:pt x="32589" y="6643"/>
                  </a:cubicBezTo>
                  <a:cubicBezTo>
                    <a:pt x="32592" y="6644"/>
                    <a:pt x="32595" y="6644"/>
                    <a:pt x="32598" y="6644"/>
                  </a:cubicBezTo>
                  <a:cubicBezTo>
                    <a:pt x="32613" y="6644"/>
                    <a:pt x="32620" y="6630"/>
                    <a:pt x="32623" y="6618"/>
                  </a:cubicBezTo>
                  <a:cubicBezTo>
                    <a:pt x="32627" y="6601"/>
                    <a:pt x="32606" y="6601"/>
                    <a:pt x="32589" y="6593"/>
                  </a:cubicBezTo>
                  <a:cubicBezTo>
                    <a:pt x="32572" y="6587"/>
                    <a:pt x="32543" y="6598"/>
                    <a:pt x="32537" y="6577"/>
                  </a:cubicBezTo>
                  <a:lnTo>
                    <a:pt x="32537" y="6577"/>
                  </a:lnTo>
                  <a:cubicBezTo>
                    <a:pt x="32565" y="6578"/>
                    <a:pt x="32592" y="6580"/>
                    <a:pt x="32619" y="6580"/>
                  </a:cubicBezTo>
                  <a:cubicBezTo>
                    <a:pt x="32647" y="6580"/>
                    <a:pt x="32674" y="6578"/>
                    <a:pt x="32703" y="6573"/>
                  </a:cubicBezTo>
                  <a:cubicBezTo>
                    <a:pt x="32712" y="6571"/>
                    <a:pt x="32721" y="6570"/>
                    <a:pt x="32729" y="6570"/>
                  </a:cubicBezTo>
                  <a:cubicBezTo>
                    <a:pt x="32752" y="6570"/>
                    <a:pt x="32773" y="6576"/>
                    <a:pt x="32793" y="6583"/>
                  </a:cubicBezTo>
                  <a:cubicBezTo>
                    <a:pt x="32804" y="6587"/>
                    <a:pt x="32818" y="6590"/>
                    <a:pt x="32828" y="6593"/>
                  </a:cubicBezTo>
                  <a:cubicBezTo>
                    <a:pt x="32891" y="6577"/>
                    <a:pt x="32956" y="6556"/>
                    <a:pt x="33019" y="6535"/>
                  </a:cubicBezTo>
                  <a:cubicBezTo>
                    <a:pt x="33040" y="6531"/>
                    <a:pt x="33043" y="6521"/>
                    <a:pt x="33022" y="6510"/>
                  </a:cubicBezTo>
                  <a:cubicBezTo>
                    <a:pt x="33005" y="6503"/>
                    <a:pt x="32988" y="6493"/>
                    <a:pt x="32985" y="6483"/>
                  </a:cubicBezTo>
                  <a:cubicBezTo>
                    <a:pt x="32998" y="6476"/>
                    <a:pt x="33009" y="6473"/>
                    <a:pt x="33017" y="6473"/>
                  </a:cubicBezTo>
                  <a:cubicBezTo>
                    <a:pt x="33035" y="6473"/>
                    <a:pt x="33045" y="6485"/>
                    <a:pt x="33057" y="6497"/>
                  </a:cubicBezTo>
                  <a:cubicBezTo>
                    <a:pt x="33057" y="6497"/>
                    <a:pt x="33057" y="6500"/>
                    <a:pt x="33060" y="6500"/>
                  </a:cubicBezTo>
                  <a:cubicBezTo>
                    <a:pt x="33092" y="6521"/>
                    <a:pt x="33089" y="6538"/>
                    <a:pt x="33050" y="6552"/>
                  </a:cubicBezTo>
                  <a:cubicBezTo>
                    <a:pt x="33033" y="6559"/>
                    <a:pt x="33022" y="6566"/>
                    <a:pt x="33030" y="6580"/>
                  </a:cubicBezTo>
                  <a:cubicBezTo>
                    <a:pt x="33036" y="6590"/>
                    <a:pt x="33050" y="6590"/>
                    <a:pt x="33064" y="6590"/>
                  </a:cubicBezTo>
                  <a:cubicBezTo>
                    <a:pt x="33119" y="6583"/>
                    <a:pt x="33179" y="6580"/>
                    <a:pt x="33234" y="6569"/>
                  </a:cubicBezTo>
                  <a:cubicBezTo>
                    <a:pt x="33259" y="6566"/>
                    <a:pt x="33262" y="6556"/>
                    <a:pt x="33269" y="6545"/>
                  </a:cubicBezTo>
                  <a:cubicBezTo>
                    <a:pt x="33279" y="6524"/>
                    <a:pt x="33251" y="6531"/>
                    <a:pt x="33244" y="6528"/>
                  </a:cubicBezTo>
                  <a:cubicBezTo>
                    <a:pt x="33227" y="6521"/>
                    <a:pt x="33227" y="6521"/>
                    <a:pt x="33259" y="6510"/>
                  </a:cubicBezTo>
                  <a:cubicBezTo>
                    <a:pt x="33280" y="6507"/>
                    <a:pt x="33280" y="6485"/>
                    <a:pt x="33304" y="6485"/>
                  </a:cubicBezTo>
                  <a:cubicBezTo>
                    <a:pt x="33307" y="6485"/>
                    <a:pt x="33310" y="6485"/>
                    <a:pt x="33313" y="6486"/>
                  </a:cubicBezTo>
                  <a:lnTo>
                    <a:pt x="33318" y="6486"/>
                  </a:lnTo>
                  <a:cubicBezTo>
                    <a:pt x="33318" y="6518"/>
                    <a:pt x="33342" y="6535"/>
                    <a:pt x="33397" y="6535"/>
                  </a:cubicBezTo>
                  <a:cubicBezTo>
                    <a:pt x="33414" y="6529"/>
                    <a:pt x="33433" y="6527"/>
                    <a:pt x="33451" y="6527"/>
                  </a:cubicBezTo>
                  <a:cubicBezTo>
                    <a:pt x="33468" y="6527"/>
                    <a:pt x="33484" y="6528"/>
                    <a:pt x="33499" y="6528"/>
                  </a:cubicBezTo>
                  <a:cubicBezTo>
                    <a:pt x="33506" y="6528"/>
                    <a:pt x="33512" y="6528"/>
                    <a:pt x="33518" y="6528"/>
                  </a:cubicBezTo>
                  <a:lnTo>
                    <a:pt x="33518" y="6535"/>
                  </a:lnTo>
                  <a:cubicBezTo>
                    <a:pt x="33480" y="6545"/>
                    <a:pt x="33456" y="6559"/>
                    <a:pt x="33443" y="6590"/>
                  </a:cubicBezTo>
                  <a:cubicBezTo>
                    <a:pt x="33468" y="6583"/>
                    <a:pt x="33494" y="6579"/>
                    <a:pt x="33520" y="6579"/>
                  </a:cubicBezTo>
                  <a:cubicBezTo>
                    <a:pt x="33529" y="6579"/>
                    <a:pt x="33538" y="6579"/>
                    <a:pt x="33547" y="6580"/>
                  </a:cubicBezTo>
                  <a:cubicBezTo>
                    <a:pt x="33561" y="6589"/>
                    <a:pt x="33579" y="6597"/>
                    <a:pt x="33597" y="6597"/>
                  </a:cubicBezTo>
                  <a:cubicBezTo>
                    <a:pt x="33606" y="6597"/>
                    <a:pt x="33614" y="6595"/>
                    <a:pt x="33622" y="6590"/>
                  </a:cubicBezTo>
                  <a:cubicBezTo>
                    <a:pt x="33657" y="6573"/>
                    <a:pt x="33696" y="6569"/>
                    <a:pt x="33734" y="6569"/>
                  </a:cubicBezTo>
                  <a:cubicBezTo>
                    <a:pt x="33765" y="6569"/>
                    <a:pt x="33776" y="6559"/>
                    <a:pt x="33761" y="6542"/>
                  </a:cubicBezTo>
                  <a:cubicBezTo>
                    <a:pt x="33782" y="6535"/>
                    <a:pt x="33810" y="6538"/>
                    <a:pt x="33817" y="6518"/>
                  </a:cubicBezTo>
                  <a:cubicBezTo>
                    <a:pt x="33828" y="6519"/>
                    <a:pt x="33839" y="6520"/>
                    <a:pt x="33849" y="6520"/>
                  </a:cubicBezTo>
                  <a:cubicBezTo>
                    <a:pt x="33914" y="6520"/>
                    <a:pt x="33958" y="6487"/>
                    <a:pt x="34015" y="6473"/>
                  </a:cubicBezTo>
                  <a:cubicBezTo>
                    <a:pt x="34029" y="6465"/>
                    <a:pt x="34042" y="6459"/>
                    <a:pt x="34060" y="6459"/>
                  </a:cubicBezTo>
                  <a:cubicBezTo>
                    <a:pt x="34072" y="6438"/>
                    <a:pt x="34091" y="6411"/>
                    <a:pt x="34123" y="6411"/>
                  </a:cubicBezTo>
                  <a:cubicBezTo>
                    <a:pt x="34128" y="6411"/>
                    <a:pt x="34134" y="6412"/>
                    <a:pt x="34139" y="6414"/>
                  </a:cubicBezTo>
                  <a:cubicBezTo>
                    <a:pt x="34152" y="6416"/>
                    <a:pt x="34162" y="6418"/>
                    <a:pt x="34170" y="6418"/>
                  </a:cubicBezTo>
                  <a:cubicBezTo>
                    <a:pt x="34196" y="6418"/>
                    <a:pt x="34193" y="6401"/>
                    <a:pt x="34199" y="6385"/>
                  </a:cubicBezTo>
                  <a:cubicBezTo>
                    <a:pt x="34199" y="6379"/>
                    <a:pt x="34202" y="6369"/>
                    <a:pt x="34205" y="6361"/>
                  </a:cubicBezTo>
                  <a:cubicBezTo>
                    <a:pt x="34209" y="6354"/>
                    <a:pt x="34237" y="6358"/>
                    <a:pt x="34219" y="6344"/>
                  </a:cubicBezTo>
                  <a:cubicBezTo>
                    <a:pt x="34210" y="6338"/>
                    <a:pt x="34195" y="6325"/>
                    <a:pt x="34184" y="6325"/>
                  </a:cubicBezTo>
                  <a:cubicBezTo>
                    <a:pt x="34182" y="6325"/>
                    <a:pt x="34179" y="6326"/>
                    <a:pt x="34178" y="6327"/>
                  </a:cubicBezTo>
                  <a:cubicBezTo>
                    <a:pt x="34161" y="6338"/>
                    <a:pt x="34142" y="6341"/>
                    <a:pt x="34122" y="6341"/>
                  </a:cubicBezTo>
                  <a:cubicBezTo>
                    <a:pt x="34097" y="6341"/>
                    <a:pt x="34072" y="6337"/>
                    <a:pt x="34047" y="6337"/>
                  </a:cubicBezTo>
                  <a:cubicBezTo>
                    <a:pt x="34043" y="6337"/>
                    <a:pt x="34039" y="6337"/>
                    <a:pt x="34035" y="6337"/>
                  </a:cubicBezTo>
                  <a:cubicBezTo>
                    <a:pt x="34016" y="6340"/>
                    <a:pt x="33997" y="6341"/>
                    <a:pt x="33979" y="6341"/>
                  </a:cubicBezTo>
                  <a:cubicBezTo>
                    <a:pt x="33894" y="6341"/>
                    <a:pt x="33812" y="6319"/>
                    <a:pt x="33726" y="6319"/>
                  </a:cubicBezTo>
                  <a:cubicBezTo>
                    <a:pt x="33725" y="6320"/>
                    <a:pt x="33723" y="6320"/>
                    <a:pt x="33720" y="6320"/>
                  </a:cubicBezTo>
                  <a:cubicBezTo>
                    <a:pt x="33702" y="6320"/>
                    <a:pt x="33673" y="6308"/>
                    <a:pt x="33682" y="6299"/>
                  </a:cubicBezTo>
                  <a:cubicBezTo>
                    <a:pt x="33699" y="6276"/>
                    <a:pt x="33678" y="6268"/>
                    <a:pt x="33663" y="6268"/>
                  </a:cubicBezTo>
                  <a:cubicBezTo>
                    <a:pt x="33657" y="6268"/>
                    <a:pt x="33653" y="6269"/>
                    <a:pt x="33651" y="6271"/>
                  </a:cubicBezTo>
                  <a:cubicBezTo>
                    <a:pt x="33644" y="6278"/>
                    <a:pt x="33639" y="6280"/>
                    <a:pt x="33634" y="6280"/>
                  </a:cubicBezTo>
                  <a:cubicBezTo>
                    <a:pt x="33620" y="6280"/>
                    <a:pt x="33612" y="6260"/>
                    <a:pt x="33601" y="6260"/>
                  </a:cubicBezTo>
                  <a:cubicBezTo>
                    <a:pt x="33597" y="6260"/>
                    <a:pt x="33593" y="6262"/>
                    <a:pt x="33588" y="6268"/>
                  </a:cubicBezTo>
                  <a:cubicBezTo>
                    <a:pt x="33583" y="6273"/>
                    <a:pt x="33579" y="6275"/>
                    <a:pt x="33574" y="6275"/>
                  </a:cubicBezTo>
                  <a:cubicBezTo>
                    <a:pt x="33564" y="6275"/>
                    <a:pt x="33556" y="6265"/>
                    <a:pt x="33547" y="6265"/>
                  </a:cubicBezTo>
                  <a:lnTo>
                    <a:pt x="33547" y="6219"/>
                  </a:lnTo>
                  <a:cubicBezTo>
                    <a:pt x="33559" y="6214"/>
                    <a:pt x="33571" y="6212"/>
                    <a:pt x="33583" y="6212"/>
                  </a:cubicBezTo>
                  <a:cubicBezTo>
                    <a:pt x="33615" y="6212"/>
                    <a:pt x="33646" y="6225"/>
                    <a:pt x="33677" y="6225"/>
                  </a:cubicBezTo>
                  <a:cubicBezTo>
                    <a:pt x="33683" y="6225"/>
                    <a:pt x="33689" y="6224"/>
                    <a:pt x="33696" y="6223"/>
                  </a:cubicBezTo>
                  <a:cubicBezTo>
                    <a:pt x="33727" y="6224"/>
                    <a:pt x="33759" y="6224"/>
                    <a:pt x="33791" y="6224"/>
                  </a:cubicBezTo>
                  <a:cubicBezTo>
                    <a:pt x="34039" y="6224"/>
                    <a:pt x="34285" y="6202"/>
                    <a:pt x="34528" y="6174"/>
                  </a:cubicBezTo>
                  <a:cubicBezTo>
                    <a:pt x="34597" y="6167"/>
                    <a:pt x="34671" y="6164"/>
                    <a:pt x="34736" y="6146"/>
                  </a:cubicBezTo>
                  <a:cubicBezTo>
                    <a:pt x="34791" y="6150"/>
                    <a:pt x="34851" y="6146"/>
                    <a:pt x="34903" y="6156"/>
                  </a:cubicBezTo>
                  <a:cubicBezTo>
                    <a:pt x="34932" y="6161"/>
                    <a:pt x="34957" y="6169"/>
                    <a:pt x="34985" y="6169"/>
                  </a:cubicBezTo>
                  <a:cubicBezTo>
                    <a:pt x="34998" y="6169"/>
                    <a:pt x="35010" y="6168"/>
                    <a:pt x="35025" y="6164"/>
                  </a:cubicBezTo>
                  <a:cubicBezTo>
                    <a:pt x="35052" y="6156"/>
                    <a:pt x="35055" y="6156"/>
                    <a:pt x="35049" y="6143"/>
                  </a:cubicBezTo>
                  <a:cubicBezTo>
                    <a:pt x="35028" y="6119"/>
                    <a:pt x="35017" y="6094"/>
                    <a:pt x="35035" y="6070"/>
                  </a:cubicBezTo>
                  <a:cubicBezTo>
                    <a:pt x="35062" y="6063"/>
                    <a:pt x="35090" y="6063"/>
                    <a:pt x="35111" y="6042"/>
                  </a:cubicBezTo>
                  <a:cubicBezTo>
                    <a:pt x="35028" y="6032"/>
                    <a:pt x="34963" y="5996"/>
                    <a:pt x="34875" y="5996"/>
                  </a:cubicBezTo>
                  <a:cubicBezTo>
                    <a:pt x="34867" y="5996"/>
                    <a:pt x="34859" y="5997"/>
                    <a:pt x="34851" y="5997"/>
                  </a:cubicBezTo>
                  <a:cubicBezTo>
                    <a:pt x="34838" y="5999"/>
                    <a:pt x="34825" y="5999"/>
                    <a:pt x="34812" y="5999"/>
                  </a:cubicBezTo>
                  <a:cubicBezTo>
                    <a:pt x="34761" y="5999"/>
                    <a:pt x="34710" y="5987"/>
                    <a:pt x="34687" y="5945"/>
                  </a:cubicBezTo>
                  <a:cubicBezTo>
                    <a:pt x="34681" y="5931"/>
                    <a:pt x="34663" y="5931"/>
                    <a:pt x="34646" y="5927"/>
                  </a:cubicBezTo>
                  <a:cubicBezTo>
                    <a:pt x="34620" y="5924"/>
                    <a:pt x="34594" y="5922"/>
                    <a:pt x="34568" y="5922"/>
                  </a:cubicBezTo>
                  <a:cubicBezTo>
                    <a:pt x="34543" y="5922"/>
                    <a:pt x="34518" y="5924"/>
                    <a:pt x="34493" y="5927"/>
                  </a:cubicBezTo>
                  <a:cubicBezTo>
                    <a:pt x="34375" y="5941"/>
                    <a:pt x="34254" y="5938"/>
                    <a:pt x="34136" y="5941"/>
                  </a:cubicBezTo>
                  <a:cubicBezTo>
                    <a:pt x="34126" y="5941"/>
                    <a:pt x="34114" y="5942"/>
                    <a:pt x="34103" y="5942"/>
                  </a:cubicBezTo>
                  <a:cubicBezTo>
                    <a:pt x="34080" y="5942"/>
                    <a:pt x="34056" y="5940"/>
                    <a:pt x="34035" y="5931"/>
                  </a:cubicBezTo>
                  <a:cubicBezTo>
                    <a:pt x="34063" y="5906"/>
                    <a:pt x="34112" y="5911"/>
                    <a:pt x="34139" y="5890"/>
                  </a:cubicBezTo>
                  <a:cubicBezTo>
                    <a:pt x="34101" y="5876"/>
                    <a:pt x="34063" y="5872"/>
                    <a:pt x="34029" y="5872"/>
                  </a:cubicBezTo>
                  <a:cubicBezTo>
                    <a:pt x="33975" y="5872"/>
                    <a:pt x="33922" y="5878"/>
                    <a:pt x="33870" y="5878"/>
                  </a:cubicBezTo>
                  <a:cubicBezTo>
                    <a:pt x="33844" y="5878"/>
                    <a:pt x="33818" y="5877"/>
                    <a:pt x="33792" y="5872"/>
                  </a:cubicBezTo>
                  <a:cubicBezTo>
                    <a:pt x="33747" y="5858"/>
                    <a:pt x="33699" y="5862"/>
                    <a:pt x="33654" y="5855"/>
                  </a:cubicBezTo>
                  <a:cubicBezTo>
                    <a:pt x="33646" y="5848"/>
                    <a:pt x="33636" y="5846"/>
                    <a:pt x="33626" y="5846"/>
                  </a:cubicBezTo>
                  <a:cubicBezTo>
                    <a:pt x="33616" y="5846"/>
                    <a:pt x="33604" y="5848"/>
                    <a:pt x="33592" y="5848"/>
                  </a:cubicBezTo>
                  <a:cubicBezTo>
                    <a:pt x="33571" y="5848"/>
                    <a:pt x="33567" y="5841"/>
                    <a:pt x="33574" y="5831"/>
                  </a:cubicBezTo>
                  <a:cubicBezTo>
                    <a:pt x="33598" y="5831"/>
                    <a:pt x="33626" y="5831"/>
                    <a:pt x="33651" y="5834"/>
                  </a:cubicBezTo>
                  <a:cubicBezTo>
                    <a:pt x="33659" y="5836"/>
                    <a:pt x="33665" y="5837"/>
                    <a:pt x="33671" y="5837"/>
                  </a:cubicBezTo>
                  <a:cubicBezTo>
                    <a:pt x="33693" y="5837"/>
                    <a:pt x="33701" y="5824"/>
                    <a:pt x="33709" y="5813"/>
                  </a:cubicBezTo>
                  <a:cubicBezTo>
                    <a:pt x="33711" y="5813"/>
                    <a:pt x="33713" y="5813"/>
                    <a:pt x="33714" y="5813"/>
                  </a:cubicBezTo>
                  <a:cubicBezTo>
                    <a:pt x="33742" y="5813"/>
                    <a:pt x="33757" y="5791"/>
                    <a:pt x="33780" y="5791"/>
                  </a:cubicBezTo>
                  <a:cubicBezTo>
                    <a:pt x="33783" y="5791"/>
                    <a:pt x="33786" y="5792"/>
                    <a:pt x="33789" y="5792"/>
                  </a:cubicBezTo>
                  <a:cubicBezTo>
                    <a:pt x="33799" y="5795"/>
                    <a:pt x="33808" y="5796"/>
                    <a:pt x="33815" y="5796"/>
                  </a:cubicBezTo>
                  <a:cubicBezTo>
                    <a:pt x="33840" y="5796"/>
                    <a:pt x="33856" y="5785"/>
                    <a:pt x="33872" y="5772"/>
                  </a:cubicBezTo>
                  <a:cubicBezTo>
                    <a:pt x="33876" y="5775"/>
                    <a:pt x="33883" y="5778"/>
                    <a:pt x="33886" y="5778"/>
                  </a:cubicBezTo>
                  <a:cubicBezTo>
                    <a:pt x="33943" y="5775"/>
                    <a:pt x="33998" y="5760"/>
                    <a:pt x="34054" y="5760"/>
                  </a:cubicBezTo>
                  <a:cubicBezTo>
                    <a:pt x="34060" y="5760"/>
                    <a:pt x="34065" y="5760"/>
                    <a:pt x="34070" y="5761"/>
                  </a:cubicBezTo>
                  <a:cubicBezTo>
                    <a:pt x="34095" y="5761"/>
                    <a:pt x="34077" y="5747"/>
                    <a:pt x="34074" y="5737"/>
                  </a:cubicBezTo>
                  <a:lnTo>
                    <a:pt x="34074" y="5737"/>
                  </a:lnTo>
                  <a:cubicBezTo>
                    <a:pt x="34120" y="5738"/>
                    <a:pt x="34167" y="5741"/>
                    <a:pt x="34213" y="5741"/>
                  </a:cubicBezTo>
                  <a:cubicBezTo>
                    <a:pt x="34285" y="5741"/>
                    <a:pt x="34355" y="5733"/>
                    <a:pt x="34413" y="5695"/>
                  </a:cubicBezTo>
                  <a:cubicBezTo>
                    <a:pt x="34479" y="5688"/>
                    <a:pt x="34546" y="5685"/>
                    <a:pt x="34597" y="5653"/>
                  </a:cubicBezTo>
                  <a:cubicBezTo>
                    <a:pt x="34615" y="5643"/>
                    <a:pt x="34636" y="5643"/>
                    <a:pt x="34653" y="5643"/>
                  </a:cubicBezTo>
                  <a:cubicBezTo>
                    <a:pt x="34657" y="5647"/>
                    <a:pt x="34660" y="5647"/>
                    <a:pt x="34663" y="5647"/>
                  </a:cubicBezTo>
                  <a:cubicBezTo>
                    <a:pt x="34681" y="5647"/>
                    <a:pt x="34698" y="5647"/>
                    <a:pt x="34712" y="5643"/>
                  </a:cubicBezTo>
                  <a:cubicBezTo>
                    <a:pt x="34796" y="5636"/>
                    <a:pt x="34930" y="5605"/>
                    <a:pt x="34951" y="5588"/>
                  </a:cubicBezTo>
                  <a:cubicBezTo>
                    <a:pt x="34955" y="5584"/>
                    <a:pt x="34955" y="5581"/>
                    <a:pt x="34955" y="5573"/>
                  </a:cubicBezTo>
                  <a:cubicBezTo>
                    <a:pt x="34963" y="5568"/>
                    <a:pt x="34974" y="5568"/>
                    <a:pt x="34985" y="5568"/>
                  </a:cubicBezTo>
                  <a:cubicBezTo>
                    <a:pt x="34990" y="5568"/>
                    <a:pt x="34996" y="5568"/>
                    <a:pt x="35001" y="5568"/>
                  </a:cubicBezTo>
                  <a:cubicBezTo>
                    <a:pt x="35006" y="5568"/>
                    <a:pt x="35012" y="5568"/>
                    <a:pt x="35017" y="5567"/>
                  </a:cubicBezTo>
                  <a:cubicBezTo>
                    <a:pt x="35115" y="5557"/>
                    <a:pt x="35204" y="5539"/>
                    <a:pt x="35288" y="5511"/>
                  </a:cubicBezTo>
                  <a:cubicBezTo>
                    <a:pt x="35299" y="5504"/>
                    <a:pt x="35316" y="5504"/>
                    <a:pt x="35305" y="5487"/>
                  </a:cubicBezTo>
                  <a:cubicBezTo>
                    <a:pt x="35289" y="5486"/>
                    <a:pt x="35274" y="5486"/>
                    <a:pt x="35258" y="5486"/>
                  </a:cubicBezTo>
                  <a:cubicBezTo>
                    <a:pt x="35175" y="5486"/>
                    <a:pt x="35090" y="5493"/>
                    <a:pt x="35017" y="5511"/>
                  </a:cubicBezTo>
                  <a:cubicBezTo>
                    <a:pt x="34781" y="5567"/>
                    <a:pt x="34528" y="5584"/>
                    <a:pt x="34289" y="5629"/>
                  </a:cubicBezTo>
                  <a:cubicBezTo>
                    <a:pt x="34188" y="5650"/>
                    <a:pt x="34080" y="5661"/>
                    <a:pt x="33976" y="5667"/>
                  </a:cubicBezTo>
                  <a:cubicBezTo>
                    <a:pt x="33853" y="5677"/>
                    <a:pt x="33741" y="5707"/>
                    <a:pt x="33616" y="5707"/>
                  </a:cubicBezTo>
                  <a:cubicBezTo>
                    <a:pt x="33605" y="5707"/>
                    <a:pt x="33593" y="5706"/>
                    <a:pt x="33581" y="5706"/>
                  </a:cubicBezTo>
                  <a:cubicBezTo>
                    <a:pt x="33498" y="5706"/>
                    <a:pt x="33414" y="5730"/>
                    <a:pt x="33328" y="5744"/>
                  </a:cubicBezTo>
                  <a:cubicBezTo>
                    <a:pt x="33248" y="5757"/>
                    <a:pt x="33164" y="5757"/>
                    <a:pt x="33085" y="5768"/>
                  </a:cubicBezTo>
                  <a:cubicBezTo>
                    <a:pt x="33017" y="5776"/>
                    <a:pt x="32946" y="5786"/>
                    <a:pt x="32876" y="5786"/>
                  </a:cubicBezTo>
                  <a:cubicBezTo>
                    <a:pt x="32825" y="5786"/>
                    <a:pt x="32774" y="5781"/>
                    <a:pt x="32724" y="5765"/>
                  </a:cubicBezTo>
                  <a:cubicBezTo>
                    <a:pt x="32654" y="5737"/>
                    <a:pt x="32581" y="5726"/>
                    <a:pt x="32501" y="5726"/>
                  </a:cubicBezTo>
                  <a:cubicBezTo>
                    <a:pt x="32490" y="5726"/>
                    <a:pt x="32479" y="5726"/>
                    <a:pt x="32468" y="5727"/>
                  </a:cubicBezTo>
                  <a:cubicBezTo>
                    <a:pt x="32447" y="5716"/>
                    <a:pt x="32415" y="5716"/>
                    <a:pt x="32388" y="5709"/>
                  </a:cubicBezTo>
                  <a:cubicBezTo>
                    <a:pt x="32364" y="5706"/>
                    <a:pt x="32340" y="5704"/>
                    <a:pt x="32316" y="5704"/>
                  </a:cubicBezTo>
                  <a:cubicBezTo>
                    <a:pt x="32228" y="5704"/>
                    <a:pt x="32142" y="5724"/>
                    <a:pt x="32053" y="5724"/>
                  </a:cubicBezTo>
                  <a:cubicBezTo>
                    <a:pt x="32048" y="5724"/>
                    <a:pt x="32042" y="5723"/>
                    <a:pt x="32037" y="5723"/>
                  </a:cubicBezTo>
                  <a:cubicBezTo>
                    <a:pt x="32014" y="5722"/>
                    <a:pt x="31991" y="5721"/>
                    <a:pt x="31969" y="5721"/>
                  </a:cubicBezTo>
                  <a:cubicBezTo>
                    <a:pt x="31889" y="5721"/>
                    <a:pt x="31810" y="5730"/>
                    <a:pt x="31731" y="5744"/>
                  </a:cubicBezTo>
                  <a:lnTo>
                    <a:pt x="31707" y="5744"/>
                  </a:lnTo>
                  <a:cubicBezTo>
                    <a:pt x="31683" y="5744"/>
                    <a:pt x="31659" y="5737"/>
                    <a:pt x="31635" y="5737"/>
                  </a:cubicBezTo>
                  <a:cubicBezTo>
                    <a:pt x="31552" y="5747"/>
                    <a:pt x="31465" y="5757"/>
                    <a:pt x="31382" y="5768"/>
                  </a:cubicBezTo>
                  <a:cubicBezTo>
                    <a:pt x="31371" y="5768"/>
                    <a:pt x="31360" y="5769"/>
                    <a:pt x="31350" y="5769"/>
                  </a:cubicBezTo>
                  <a:cubicBezTo>
                    <a:pt x="31246" y="5769"/>
                    <a:pt x="31144" y="5758"/>
                    <a:pt x="31042" y="5758"/>
                  </a:cubicBezTo>
                  <a:cubicBezTo>
                    <a:pt x="31014" y="5758"/>
                    <a:pt x="30986" y="5759"/>
                    <a:pt x="30958" y="5761"/>
                  </a:cubicBezTo>
                  <a:cubicBezTo>
                    <a:pt x="30986" y="5751"/>
                    <a:pt x="31014" y="5761"/>
                    <a:pt x="31049" y="5744"/>
                  </a:cubicBezTo>
                  <a:lnTo>
                    <a:pt x="31049" y="5744"/>
                  </a:lnTo>
                  <a:cubicBezTo>
                    <a:pt x="31025" y="5746"/>
                    <a:pt x="31001" y="5747"/>
                    <a:pt x="30979" y="5747"/>
                  </a:cubicBezTo>
                  <a:cubicBezTo>
                    <a:pt x="30916" y="5747"/>
                    <a:pt x="30858" y="5740"/>
                    <a:pt x="30802" y="5730"/>
                  </a:cubicBezTo>
                  <a:cubicBezTo>
                    <a:pt x="30743" y="5716"/>
                    <a:pt x="30687" y="5709"/>
                    <a:pt x="30625" y="5709"/>
                  </a:cubicBezTo>
                  <a:lnTo>
                    <a:pt x="30625" y="5702"/>
                  </a:lnTo>
                  <a:cubicBezTo>
                    <a:pt x="30625" y="5695"/>
                    <a:pt x="30594" y="5685"/>
                    <a:pt x="30612" y="5682"/>
                  </a:cubicBezTo>
                  <a:cubicBezTo>
                    <a:pt x="30631" y="5674"/>
                    <a:pt x="30653" y="5661"/>
                    <a:pt x="30678" y="5661"/>
                  </a:cubicBezTo>
                  <a:cubicBezTo>
                    <a:pt x="30688" y="5661"/>
                    <a:pt x="30698" y="5663"/>
                    <a:pt x="30708" y="5667"/>
                  </a:cubicBezTo>
                  <a:cubicBezTo>
                    <a:pt x="30717" y="5669"/>
                    <a:pt x="30726" y="5669"/>
                    <a:pt x="30734" y="5669"/>
                  </a:cubicBezTo>
                  <a:cubicBezTo>
                    <a:pt x="30754" y="5669"/>
                    <a:pt x="30773" y="5666"/>
                    <a:pt x="30785" y="5653"/>
                  </a:cubicBezTo>
                  <a:cubicBezTo>
                    <a:pt x="30791" y="5643"/>
                    <a:pt x="30778" y="5636"/>
                    <a:pt x="30767" y="5633"/>
                  </a:cubicBezTo>
                  <a:cubicBezTo>
                    <a:pt x="30757" y="5629"/>
                    <a:pt x="30748" y="5627"/>
                    <a:pt x="30739" y="5627"/>
                  </a:cubicBezTo>
                  <a:cubicBezTo>
                    <a:pt x="30725" y="5627"/>
                    <a:pt x="30714" y="5632"/>
                    <a:pt x="30705" y="5643"/>
                  </a:cubicBezTo>
                  <a:cubicBezTo>
                    <a:pt x="30700" y="5646"/>
                    <a:pt x="30693" y="5648"/>
                    <a:pt x="30686" y="5648"/>
                  </a:cubicBezTo>
                  <a:cubicBezTo>
                    <a:pt x="30683" y="5648"/>
                    <a:pt x="30680" y="5648"/>
                    <a:pt x="30677" y="5647"/>
                  </a:cubicBezTo>
                  <a:cubicBezTo>
                    <a:pt x="30667" y="5640"/>
                    <a:pt x="30677" y="5633"/>
                    <a:pt x="30681" y="5626"/>
                  </a:cubicBezTo>
                  <a:cubicBezTo>
                    <a:pt x="30684" y="5620"/>
                    <a:pt x="30681" y="5605"/>
                    <a:pt x="30694" y="5605"/>
                  </a:cubicBezTo>
                  <a:cubicBezTo>
                    <a:pt x="30695" y="5605"/>
                    <a:pt x="30697" y="5605"/>
                    <a:pt x="30698" y="5605"/>
                  </a:cubicBezTo>
                  <a:cubicBezTo>
                    <a:pt x="30714" y="5607"/>
                    <a:pt x="30730" y="5608"/>
                    <a:pt x="30746" y="5608"/>
                  </a:cubicBezTo>
                  <a:cubicBezTo>
                    <a:pt x="30791" y="5608"/>
                    <a:pt x="30833" y="5601"/>
                    <a:pt x="30877" y="5601"/>
                  </a:cubicBezTo>
                  <a:cubicBezTo>
                    <a:pt x="30883" y="5601"/>
                    <a:pt x="30889" y="5601"/>
                    <a:pt x="30895" y="5602"/>
                  </a:cubicBezTo>
                  <a:cubicBezTo>
                    <a:pt x="30924" y="5598"/>
                    <a:pt x="30948" y="5598"/>
                    <a:pt x="30975" y="5598"/>
                  </a:cubicBezTo>
                  <a:cubicBezTo>
                    <a:pt x="30996" y="5567"/>
                    <a:pt x="30958" y="5543"/>
                    <a:pt x="30951" y="5515"/>
                  </a:cubicBezTo>
                  <a:cubicBezTo>
                    <a:pt x="30969" y="5515"/>
                    <a:pt x="30986" y="5511"/>
                    <a:pt x="31003" y="5504"/>
                  </a:cubicBezTo>
                  <a:cubicBezTo>
                    <a:pt x="31015" y="5498"/>
                    <a:pt x="31030" y="5492"/>
                    <a:pt x="31044" y="5492"/>
                  </a:cubicBezTo>
                  <a:cubicBezTo>
                    <a:pt x="31054" y="5492"/>
                    <a:pt x="31064" y="5496"/>
                    <a:pt x="31073" y="5504"/>
                  </a:cubicBezTo>
                  <a:cubicBezTo>
                    <a:pt x="31090" y="5528"/>
                    <a:pt x="31149" y="5549"/>
                    <a:pt x="31076" y="5573"/>
                  </a:cubicBezTo>
                  <a:cubicBezTo>
                    <a:pt x="31062" y="5578"/>
                    <a:pt x="31073" y="5591"/>
                    <a:pt x="31073" y="5602"/>
                  </a:cubicBezTo>
                  <a:cubicBezTo>
                    <a:pt x="31121" y="5605"/>
                    <a:pt x="31076" y="5633"/>
                    <a:pt x="31100" y="5643"/>
                  </a:cubicBezTo>
                  <a:lnTo>
                    <a:pt x="31100" y="5653"/>
                  </a:lnTo>
                  <a:lnTo>
                    <a:pt x="31097" y="5650"/>
                  </a:lnTo>
                  <a:cubicBezTo>
                    <a:pt x="31083" y="5647"/>
                    <a:pt x="31065" y="5643"/>
                    <a:pt x="31045" y="5640"/>
                  </a:cubicBezTo>
                  <a:lnTo>
                    <a:pt x="31045" y="5640"/>
                  </a:lnTo>
                  <a:cubicBezTo>
                    <a:pt x="31045" y="5661"/>
                    <a:pt x="31045" y="5677"/>
                    <a:pt x="31086" y="5677"/>
                  </a:cubicBezTo>
                  <a:cubicBezTo>
                    <a:pt x="31100" y="5677"/>
                    <a:pt x="31114" y="5684"/>
                    <a:pt x="31128" y="5684"/>
                  </a:cubicBezTo>
                  <a:cubicBezTo>
                    <a:pt x="31135" y="5684"/>
                    <a:pt x="31142" y="5682"/>
                    <a:pt x="31149" y="5677"/>
                  </a:cubicBezTo>
                  <a:cubicBezTo>
                    <a:pt x="31174" y="5683"/>
                    <a:pt x="31198" y="5687"/>
                    <a:pt x="31221" y="5687"/>
                  </a:cubicBezTo>
                  <a:cubicBezTo>
                    <a:pt x="31246" y="5687"/>
                    <a:pt x="31271" y="5682"/>
                    <a:pt x="31294" y="5667"/>
                  </a:cubicBezTo>
                  <a:cubicBezTo>
                    <a:pt x="31302" y="5664"/>
                    <a:pt x="31310" y="5661"/>
                    <a:pt x="31319" y="5661"/>
                  </a:cubicBezTo>
                  <a:cubicBezTo>
                    <a:pt x="31325" y="5661"/>
                    <a:pt x="31332" y="5663"/>
                    <a:pt x="31340" y="5667"/>
                  </a:cubicBezTo>
                  <a:cubicBezTo>
                    <a:pt x="31366" y="5683"/>
                    <a:pt x="31396" y="5687"/>
                    <a:pt x="31426" y="5687"/>
                  </a:cubicBezTo>
                  <a:cubicBezTo>
                    <a:pt x="31448" y="5687"/>
                    <a:pt x="31470" y="5685"/>
                    <a:pt x="31492" y="5685"/>
                  </a:cubicBezTo>
                  <a:cubicBezTo>
                    <a:pt x="31513" y="5685"/>
                    <a:pt x="31534" y="5677"/>
                    <a:pt x="31531" y="5664"/>
                  </a:cubicBezTo>
                  <a:cubicBezTo>
                    <a:pt x="31529" y="5656"/>
                    <a:pt x="31524" y="5654"/>
                    <a:pt x="31517" y="5654"/>
                  </a:cubicBezTo>
                  <a:cubicBezTo>
                    <a:pt x="31509" y="5654"/>
                    <a:pt x="31498" y="5657"/>
                    <a:pt x="31489" y="5657"/>
                  </a:cubicBezTo>
                  <a:cubicBezTo>
                    <a:pt x="31440" y="5650"/>
                    <a:pt x="31385" y="5647"/>
                    <a:pt x="31382" y="5602"/>
                  </a:cubicBezTo>
                  <a:cubicBezTo>
                    <a:pt x="31382" y="5584"/>
                    <a:pt x="31370" y="5572"/>
                    <a:pt x="31346" y="5572"/>
                  </a:cubicBezTo>
                  <a:cubicBezTo>
                    <a:pt x="31341" y="5572"/>
                    <a:pt x="31335" y="5572"/>
                    <a:pt x="31329" y="5573"/>
                  </a:cubicBezTo>
                  <a:cubicBezTo>
                    <a:pt x="31321" y="5576"/>
                    <a:pt x="31313" y="5577"/>
                    <a:pt x="31306" y="5577"/>
                  </a:cubicBezTo>
                  <a:cubicBezTo>
                    <a:pt x="31285" y="5577"/>
                    <a:pt x="31266" y="5569"/>
                    <a:pt x="31246" y="5567"/>
                  </a:cubicBezTo>
                  <a:cubicBezTo>
                    <a:pt x="31198" y="5560"/>
                    <a:pt x="31190" y="5539"/>
                    <a:pt x="31225" y="5518"/>
                  </a:cubicBezTo>
                  <a:cubicBezTo>
                    <a:pt x="31239" y="5511"/>
                    <a:pt x="31264" y="5504"/>
                    <a:pt x="31257" y="5490"/>
                  </a:cubicBezTo>
                  <a:cubicBezTo>
                    <a:pt x="31243" y="5463"/>
                    <a:pt x="31270" y="5445"/>
                    <a:pt x="31305" y="5445"/>
                  </a:cubicBezTo>
                  <a:cubicBezTo>
                    <a:pt x="31351" y="5445"/>
                    <a:pt x="31396" y="5423"/>
                    <a:pt x="31442" y="5423"/>
                  </a:cubicBezTo>
                  <a:cubicBezTo>
                    <a:pt x="31462" y="5423"/>
                    <a:pt x="31482" y="5427"/>
                    <a:pt x="31502" y="5439"/>
                  </a:cubicBezTo>
                  <a:cubicBezTo>
                    <a:pt x="31492" y="5453"/>
                    <a:pt x="31444" y="5439"/>
                    <a:pt x="31454" y="5463"/>
                  </a:cubicBezTo>
                  <a:cubicBezTo>
                    <a:pt x="31457" y="5472"/>
                    <a:pt x="31466" y="5474"/>
                    <a:pt x="31477" y="5474"/>
                  </a:cubicBezTo>
                  <a:cubicBezTo>
                    <a:pt x="31486" y="5474"/>
                    <a:pt x="31497" y="5473"/>
                    <a:pt x="31507" y="5473"/>
                  </a:cubicBezTo>
                  <a:cubicBezTo>
                    <a:pt x="31510" y="5473"/>
                    <a:pt x="31514" y="5473"/>
                    <a:pt x="31517" y="5473"/>
                  </a:cubicBezTo>
                  <a:cubicBezTo>
                    <a:pt x="31527" y="5483"/>
                    <a:pt x="31513" y="5494"/>
                    <a:pt x="31517" y="5501"/>
                  </a:cubicBezTo>
                  <a:cubicBezTo>
                    <a:pt x="31520" y="5511"/>
                    <a:pt x="31530" y="5516"/>
                    <a:pt x="31540" y="5516"/>
                  </a:cubicBezTo>
                  <a:cubicBezTo>
                    <a:pt x="31547" y="5516"/>
                    <a:pt x="31554" y="5514"/>
                    <a:pt x="31558" y="5508"/>
                  </a:cubicBezTo>
                  <a:cubicBezTo>
                    <a:pt x="31569" y="5498"/>
                    <a:pt x="31590" y="5480"/>
                    <a:pt x="31572" y="5463"/>
                  </a:cubicBezTo>
                  <a:cubicBezTo>
                    <a:pt x="31555" y="5456"/>
                    <a:pt x="31537" y="5449"/>
                    <a:pt x="31520" y="5439"/>
                  </a:cubicBezTo>
                  <a:cubicBezTo>
                    <a:pt x="31544" y="5421"/>
                    <a:pt x="31544" y="5421"/>
                    <a:pt x="31475" y="5394"/>
                  </a:cubicBezTo>
                  <a:cubicBezTo>
                    <a:pt x="31489" y="5379"/>
                    <a:pt x="31517" y="5373"/>
                    <a:pt x="31502" y="5355"/>
                  </a:cubicBezTo>
                  <a:cubicBezTo>
                    <a:pt x="31510" y="5351"/>
                    <a:pt x="31516" y="5349"/>
                    <a:pt x="31519" y="5349"/>
                  </a:cubicBezTo>
                  <a:cubicBezTo>
                    <a:pt x="31533" y="5349"/>
                    <a:pt x="31527" y="5370"/>
                    <a:pt x="31543" y="5370"/>
                  </a:cubicBezTo>
                  <a:cubicBezTo>
                    <a:pt x="31544" y="5370"/>
                    <a:pt x="31546" y="5370"/>
                    <a:pt x="31548" y="5369"/>
                  </a:cubicBezTo>
                  <a:cubicBezTo>
                    <a:pt x="31553" y="5402"/>
                    <a:pt x="31580" y="5409"/>
                    <a:pt x="31614" y="5409"/>
                  </a:cubicBezTo>
                  <a:cubicBezTo>
                    <a:pt x="31627" y="5409"/>
                    <a:pt x="31641" y="5408"/>
                    <a:pt x="31656" y="5407"/>
                  </a:cubicBezTo>
                  <a:lnTo>
                    <a:pt x="31656" y="5407"/>
                  </a:lnTo>
                  <a:cubicBezTo>
                    <a:pt x="31642" y="5424"/>
                    <a:pt x="31652" y="5435"/>
                    <a:pt x="31680" y="5435"/>
                  </a:cubicBezTo>
                  <a:cubicBezTo>
                    <a:pt x="31721" y="5435"/>
                    <a:pt x="31731" y="5456"/>
                    <a:pt x="31749" y="5473"/>
                  </a:cubicBezTo>
                  <a:cubicBezTo>
                    <a:pt x="31749" y="5480"/>
                    <a:pt x="31711" y="5487"/>
                    <a:pt x="31742" y="5498"/>
                  </a:cubicBezTo>
                  <a:cubicBezTo>
                    <a:pt x="31777" y="5511"/>
                    <a:pt x="31794" y="5532"/>
                    <a:pt x="31811" y="5553"/>
                  </a:cubicBezTo>
                  <a:cubicBezTo>
                    <a:pt x="31818" y="5556"/>
                    <a:pt x="31826" y="5564"/>
                    <a:pt x="31830" y="5564"/>
                  </a:cubicBezTo>
                  <a:cubicBezTo>
                    <a:pt x="31831" y="5564"/>
                    <a:pt x="31832" y="5564"/>
                    <a:pt x="31832" y="5563"/>
                  </a:cubicBezTo>
                  <a:cubicBezTo>
                    <a:pt x="31867" y="5539"/>
                    <a:pt x="31923" y="5546"/>
                    <a:pt x="31954" y="5532"/>
                  </a:cubicBezTo>
                  <a:cubicBezTo>
                    <a:pt x="31972" y="5522"/>
                    <a:pt x="31986" y="5517"/>
                    <a:pt x="32000" y="5517"/>
                  </a:cubicBezTo>
                  <a:cubicBezTo>
                    <a:pt x="32010" y="5517"/>
                    <a:pt x="32021" y="5519"/>
                    <a:pt x="32034" y="5525"/>
                  </a:cubicBezTo>
                  <a:cubicBezTo>
                    <a:pt x="32046" y="5531"/>
                    <a:pt x="32058" y="5540"/>
                    <a:pt x="32074" y="5540"/>
                  </a:cubicBezTo>
                  <a:cubicBezTo>
                    <a:pt x="32077" y="5540"/>
                    <a:pt x="32079" y="5540"/>
                    <a:pt x="32082" y="5539"/>
                  </a:cubicBezTo>
                  <a:cubicBezTo>
                    <a:pt x="32124" y="5546"/>
                    <a:pt x="32179" y="5539"/>
                    <a:pt x="32169" y="5584"/>
                  </a:cubicBezTo>
                  <a:cubicBezTo>
                    <a:pt x="32169" y="5591"/>
                    <a:pt x="32176" y="5594"/>
                    <a:pt x="32186" y="5594"/>
                  </a:cubicBezTo>
                  <a:cubicBezTo>
                    <a:pt x="32189" y="5595"/>
                    <a:pt x="32191" y="5595"/>
                    <a:pt x="32194" y="5595"/>
                  </a:cubicBezTo>
                  <a:cubicBezTo>
                    <a:pt x="32203" y="5595"/>
                    <a:pt x="32207" y="5590"/>
                    <a:pt x="32207" y="5584"/>
                  </a:cubicBezTo>
                  <a:cubicBezTo>
                    <a:pt x="32207" y="5560"/>
                    <a:pt x="32235" y="5567"/>
                    <a:pt x="32252" y="5560"/>
                  </a:cubicBezTo>
                  <a:cubicBezTo>
                    <a:pt x="32282" y="5549"/>
                    <a:pt x="32312" y="5545"/>
                    <a:pt x="32340" y="5545"/>
                  </a:cubicBezTo>
                  <a:cubicBezTo>
                    <a:pt x="32375" y="5545"/>
                    <a:pt x="32409" y="5551"/>
                    <a:pt x="32443" y="5557"/>
                  </a:cubicBezTo>
                  <a:cubicBezTo>
                    <a:pt x="32445" y="5557"/>
                    <a:pt x="32446" y="5558"/>
                    <a:pt x="32447" y="5558"/>
                  </a:cubicBezTo>
                  <a:cubicBezTo>
                    <a:pt x="32452" y="5558"/>
                    <a:pt x="32458" y="5552"/>
                    <a:pt x="32464" y="5549"/>
                  </a:cubicBezTo>
                  <a:cubicBezTo>
                    <a:pt x="32472" y="5547"/>
                    <a:pt x="32479" y="5546"/>
                    <a:pt x="32486" y="5546"/>
                  </a:cubicBezTo>
                  <a:cubicBezTo>
                    <a:pt x="32513" y="5546"/>
                    <a:pt x="32535" y="5561"/>
                    <a:pt x="32563" y="5561"/>
                  </a:cubicBezTo>
                  <a:cubicBezTo>
                    <a:pt x="32567" y="5561"/>
                    <a:pt x="32571" y="5561"/>
                    <a:pt x="32575" y="5560"/>
                  </a:cubicBezTo>
                  <a:cubicBezTo>
                    <a:pt x="32577" y="5560"/>
                    <a:pt x="32579" y="5561"/>
                    <a:pt x="32582" y="5561"/>
                  </a:cubicBezTo>
                  <a:cubicBezTo>
                    <a:pt x="32600" y="5561"/>
                    <a:pt x="32619" y="5549"/>
                    <a:pt x="32644" y="5549"/>
                  </a:cubicBezTo>
                  <a:lnTo>
                    <a:pt x="32644" y="5549"/>
                  </a:lnTo>
                  <a:cubicBezTo>
                    <a:pt x="32634" y="5573"/>
                    <a:pt x="32582" y="5581"/>
                    <a:pt x="32599" y="5608"/>
                  </a:cubicBezTo>
                  <a:lnTo>
                    <a:pt x="32596" y="5612"/>
                  </a:lnTo>
                  <a:lnTo>
                    <a:pt x="32589" y="5612"/>
                  </a:lnTo>
                  <a:cubicBezTo>
                    <a:pt x="32581" y="5612"/>
                    <a:pt x="32569" y="5606"/>
                    <a:pt x="32560" y="5606"/>
                  </a:cubicBezTo>
                  <a:cubicBezTo>
                    <a:pt x="32554" y="5606"/>
                    <a:pt x="32549" y="5609"/>
                    <a:pt x="32547" y="5619"/>
                  </a:cubicBezTo>
                  <a:cubicBezTo>
                    <a:pt x="32543" y="5647"/>
                    <a:pt x="32596" y="5685"/>
                    <a:pt x="32637" y="5685"/>
                  </a:cubicBezTo>
                  <a:cubicBezTo>
                    <a:pt x="32642" y="5686"/>
                    <a:pt x="32646" y="5686"/>
                    <a:pt x="32650" y="5686"/>
                  </a:cubicBezTo>
                  <a:cubicBezTo>
                    <a:pt x="32668" y="5686"/>
                    <a:pt x="32676" y="5679"/>
                    <a:pt x="32676" y="5664"/>
                  </a:cubicBezTo>
                  <a:cubicBezTo>
                    <a:pt x="32672" y="5629"/>
                    <a:pt x="32623" y="5591"/>
                    <a:pt x="32700" y="5563"/>
                  </a:cubicBezTo>
                  <a:cubicBezTo>
                    <a:pt x="32710" y="5560"/>
                    <a:pt x="32682" y="5553"/>
                    <a:pt x="32696" y="5543"/>
                  </a:cubicBezTo>
                  <a:lnTo>
                    <a:pt x="32696" y="5543"/>
                  </a:lnTo>
                  <a:cubicBezTo>
                    <a:pt x="32731" y="5569"/>
                    <a:pt x="32749" y="5580"/>
                    <a:pt x="32777" y="5580"/>
                  </a:cubicBezTo>
                  <a:cubicBezTo>
                    <a:pt x="32798" y="5580"/>
                    <a:pt x="32823" y="5574"/>
                    <a:pt x="32863" y="5563"/>
                  </a:cubicBezTo>
                  <a:cubicBezTo>
                    <a:pt x="32876" y="5560"/>
                    <a:pt x="32888" y="5559"/>
                    <a:pt x="32899" y="5559"/>
                  </a:cubicBezTo>
                  <a:cubicBezTo>
                    <a:pt x="32928" y="5559"/>
                    <a:pt x="32951" y="5570"/>
                    <a:pt x="32964" y="5594"/>
                  </a:cubicBezTo>
                  <a:lnTo>
                    <a:pt x="32863" y="5594"/>
                  </a:lnTo>
                  <a:cubicBezTo>
                    <a:pt x="32887" y="5605"/>
                    <a:pt x="32915" y="5608"/>
                    <a:pt x="32908" y="5626"/>
                  </a:cubicBezTo>
                  <a:cubicBezTo>
                    <a:pt x="32884" y="5677"/>
                    <a:pt x="32964" y="5674"/>
                    <a:pt x="33005" y="5695"/>
                  </a:cubicBezTo>
                  <a:cubicBezTo>
                    <a:pt x="32991" y="5677"/>
                    <a:pt x="33012" y="5661"/>
                    <a:pt x="33005" y="5643"/>
                  </a:cubicBezTo>
                  <a:lnTo>
                    <a:pt x="33005" y="5619"/>
                  </a:lnTo>
                  <a:cubicBezTo>
                    <a:pt x="32995" y="5591"/>
                    <a:pt x="33019" y="5588"/>
                    <a:pt x="33050" y="5588"/>
                  </a:cubicBezTo>
                  <a:cubicBezTo>
                    <a:pt x="33060" y="5602"/>
                    <a:pt x="33022" y="5602"/>
                    <a:pt x="33033" y="5615"/>
                  </a:cubicBezTo>
                  <a:cubicBezTo>
                    <a:pt x="33164" y="5605"/>
                    <a:pt x="33164" y="5605"/>
                    <a:pt x="33168" y="5588"/>
                  </a:cubicBezTo>
                  <a:cubicBezTo>
                    <a:pt x="33163" y="5586"/>
                    <a:pt x="33158" y="5585"/>
                    <a:pt x="33154" y="5585"/>
                  </a:cubicBezTo>
                  <a:cubicBezTo>
                    <a:pt x="33137" y="5585"/>
                    <a:pt x="33123" y="5596"/>
                    <a:pt x="33104" y="5596"/>
                  </a:cubicBezTo>
                  <a:cubicBezTo>
                    <a:pt x="33100" y="5596"/>
                    <a:pt x="33096" y="5595"/>
                    <a:pt x="33092" y="5594"/>
                  </a:cubicBezTo>
                  <a:cubicBezTo>
                    <a:pt x="33109" y="5578"/>
                    <a:pt x="33126" y="5563"/>
                    <a:pt x="33144" y="5543"/>
                  </a:cubicBezTo>
                  <a:cubicBezTo>
                    <a:pt x="33158" y="5562"/>
                    <a:pt x="33191" y="5580"/>
                    <a:pt x="33210" y="5580"/>
                  </a:cubicBezTo>
                  <a:cubicBezTo>
                    <a:pt x="33214" y="5580"/>
                    <a:pt x="33218" y="5579"/>
                    <a:pt x="33220" y="5578"/>
                  </a:cubicBezTo>
                  <a:cubicBezTo>
                    <a:pt x="33255" y="5557"/>
                    <a:pt x="33334" y="5573"/>
                    <a:pt x="33331" y="5525"/>
                  </a:cubicBezTo>
                  <a:cubicBezTo>
                    <a:pt x="33342" y="5501"/>
                    <a:pt x="33293" y="5494"/>
                    <a:pt x="33289" y="5473"/>
                  </a:cubicBezTo>
                  <a:cubicBezTo>
                    <a:pt x="33286" y="5469"/>
                    <a:pt x="33269" y="5466"/>
                    <a:pt x="33276" y="5466"/>
                  </a:cubicBezTo>
                  <a:cubicBezTo>
                    <a:pt x="33310" y="5463"/>
                    <a:pt x="33325" y="5438"/>
                    <a:pt x="33363" y="5438"/>
                  </a:cubicBezTo>
                  <a:cubicBezTo>
                    <a:pt x="33367" y="5438"/>
                    <a:pt x="33371" y="5438"/>
                    <a:pt x="33376" y="5439"/>
                  </a:cubicBezTo>
                  <a:cubicBezTo>
                    <a:pt x="33404" y="5442"/>
                    <a:pt x="33435" y="5450"/>
                    <a:pt x="33465" y="5450"/>
                  </a:cubicBezTo>
                  <a:cubicBezTo>
                    <a:pt x="33488" y="5450"/>
                    <a:pt x="33511" y="5445"/>
                    <a:pt x="33532" y="5432"/>
                  </a:cubicBezTo>
                  <a:cubicBezTo>
                    <a:pt x="33550" y="5428"/>
                    <a:pt x="33563" y="5428"/>
                    <a:pt x="33577" y="5424"/>
                  </a:cubicBezTo>
                  <a:cubicBezTo>
                    <a:pt x="33588" y="5421"/>
                    <a:pt x="33602" y="5418"/>
                    <a:pt x="33595" y="5411"/>
                  </a:cubicBezTo>
                  <a:cubicBezTo>
                    <a:pt x="33593" y="5405"/>
                    <a:pt x="33588" y="5404"/>
                    <a:pt x="33581" y="5404"/>
                  </a:cubicBezTo>
                  <a:cubicBezTo>
                    <a:pt x="33574" y="5404"/>
                    <a:pt x="33567" y="5405"/>
                    <a:pt x="33560" y="5407"/>
                  </a:cubicBezTo>
                  <a:cubicBezTo>
                    <a:pt x="33571" y="5365"/>
                    <a:pt x="33571" y="5365"/>
                    <a:pt x="33532" y="5362"/>
                  </a:cubicBezTo>
                  <a:cubicBezTo>
                    <a:pt x="33522" y="5353"/>
                    <a:pt x="33509" y="5351"/>
                    <a:pt x="33495" y="5351"/>
                  </a:cubicBezTo>
                  <a:cubicBezTo>
                    <a:pt x="33485" y="5351"/>
                    <a:pt x="33475" y="5352"/>
                    <a:pt x="33465" y="5352"/>
                  </a:cubicBezTo>
                  <a:cubicBezTo>
                    <a:pt x="33451" y="5352"/>
                    <a:pt x="33437" y="5350"/>
                    <a:pt x="33425" y="5341"/>
                  </a:cubicBezTo>
                  <a:cubicBezTo>
                    <a:pt x="33411" y="5314"/>
                    <a:pt x="33363" y="5314"/>
                    <a:pt x="33328" y="5299"/>
                  </a:cubicBezTo>
                  <a:cubicBezTo>
                    <a:pt x="33286" y="5282"/>
                    <a:pt x="33283" y="5272"/>
                    <a:pt x="33328" y="5261"/>
                  </a:cubicBezTo>
                  <a:cubicBezTo>
                    <a:pt x="33331" y="5282"/>
                    <a:pt x="33359" y="5289"/>
                    <a:pt x="33383" y="5293"/>
                  </a:cubicBezTo>
                  <a:cubicBezTo>
                    <a:pt x="33387" y="5293"/>
                    <a:pt x="33391" y="5294"/>
                    <a:pt x="33394" y="5294"/>
                  </a:cubicBezTo>
                  <a:cubicBezTo>
                    <a:pt x="33411" y="5294"/>
                    <a:pt x="33427" y="5288"/>
                    <a:pt x="33435" y="5279"/>
                  </a:cubicBezTo>
                  <a:cubicBezTo>
                    <a:pt x="33438" y="5269"/>
                    <a:pt x="33443" y="5251"/>
                    <a:pt x="33435" y="5245"/>
                  </a:cubicBezTo>
                  <a:cubicBezTo>
                    <a:pt x="33429" y="5240"/>
                    <a:pt x="33419" y="5236"/>
                    <a:pt x="33408" y="5236"/>
                  </a:cubicBezTo>
                  <a:cubicBezTo>
                    <a:pt x="33400" y="5236"/>
                    <a:pt x="33391" y="5238"/>
                    <a:pt x="33383" y="5245"/>
                  </a:cubicBezTo>
                  <a:lnTo>
                    <a:pt x="33369" y="5245"/>
                  </a:lnTo>
                  <a:cubicBezTo>
                    <a:pt x="33372" y="5232"/>
                    <a:pt x="33379" y="5219"/>
                    <a:pt x="33400" y="5219"/>
                  </a:cubicBezTo>
                  <a:cubicBezTo>
                    <a:pt x="33402" y="5219"/>
                    <a:pt x="33405" y="5219"/>
                    <a:pt x="33408" y="5220"/>
                  </a:cubicBezTo>
                  <a:cubicBezTo>
                    <a:pt x="33413" y="5222"/>
                    <a:pt x="33419" y="5223"/>
                    <a:pt x="33424" y="5223"/>
                  </a:cubicBezTo>
                  <a:cubicBezTo>
                    <a:pt x="33429" y="5223"/>
                    <a:pt x="33432" y="5222"/>
                    <a:pt x="33428" y="5216"/>
                  </a:cubicBezTo>
                  <a:cubicBezTo>
                    <a:pt x="33401" y="5182"/>
                    <a:pt x="33446" y="5185"/>
                    <a:pt x="33473" y="5175"/>
                  </a:cubicBezTo>
                  <a:cubicBezTo>
                    <a:pt x="33508" y="5161"/>
                    <a:pt x="33550" y="5147"/>
                    <a:pt x="33560" y="5115"/>
                  </a:cubicBezTo>
                  <a:lnTo>
                    <a:pt x="33588" y="5115"/>
                  </a:lnTo>
                  <a:cubicBezTo>
                    <a:pt x="33593" y="5122"/>
                    <a:pt x="33602" y="5123"/>
                    <a:pt x="33611" y="5123"/>
                  </a:cubicBezTo>
                  <a:cubicBezTo>
                    <a:pt x="33617" y="5123"/>
                    <a:pt x="33622" y="5123"/>
                    <a:pt x="33628" y="5123"/>
                  </a:cubicBezTo>
                  <a:cubicBezTo>
                    <a:pt x="33639" y="5123"/>
                    <a:pt x="33650" y="5124"/>
                    <a:pt x="33657" y="5133"/>
                  </a:cubicBezTo>
                  <a:cubicBezTo>
                    <a:pt x="33652" y="5147"/>
                    <a:pt x="33659" y="5160"/>
                    <a:pt x="33678" y="5160"/>
                  </a:cubicBezTo>
                  <a:cubicBezTo>
                    <a:pt x="33683" y="5160"/>
                    <a:pt x="33689" y="5159"/>
                    <a:pt x="33696" y="5157"/>
                  </a:cubicBezTo>
                  <a:cubicBezTo>
                    <a:pt x="33716" y="5147"/>
                    <a:pt x="33747" y="5147"/>
                    <a:pt x="33761" y="5133"/>
                  </a:cubicBezTo>
                  <a:cubicBezTo>
                    <a:pt x="33768" y="5123"/>
                    <a:pt x="33771" y="5112"/>
                    <a:pt x="33761" y="5102"/>
                  </a:cubicBezTo>
                  <a:cubicBezTo>
                    <a:pt x="33759" y="5093"/>
                    <a:pt x="33758" y="5084"/>
                    <a:pt x="33774" y="5084"/>
                  </a:cubicBezTo>
                  <a:cubicBezTo>
                    <a:pt x="33776" y="5084"/>
                    <a:pt x="33779" y="5084"/>
                    <a:pt x="33782" y="5085"/>
                  </a:cubicBezTo>
                  <a:cubicBezTo>
                    <a:pt x="33803" y="5085"/>
                    <a:pt x="33824" y="5081"/>
                    <a:pt x="33845" y="5081"/>
                  </a:cubicBezTo>
                  <a:cubicBezTo>
                    <a:pt x="33851" y="5085"/>
                    <a:pt x="33862" y="5085"/>
                    <a:pt x="33869" y="5088"/>
                  </a:cubicBezTo>
                  <a:cubicBezTo>
                    <a:pt x="33907" y="5088"/>
                    <a:pt x="33943" y="5112"/>
                    <a:pt x="33979" y="5112"/>
                  </a:cubicBezTo>
                  <a:cubicBezTo>
                    <a:pt x="33989" y="5112"/>
                    <a:pt x="33998" y="5110"/>
                    <a:pt x="34008" y="5105"/>
                  </a:cubicBezTo>
                  <a:cubicBezTo>
                    <a:pt x="34050" y="5085"/>
                    <a:pt x="34098" y="5070"/>
                    <a:pt x="34139" y="5064"/>
                  </a:cubicBezTo>
                  <a:cubicBezTo>
                    <a:pt x="34170" y="5058"/>
                    <a:pt x="34155" y="5030"/>
                    <a:pt x="34179" y="5030"/>
                  </a:cubicBezTo>
                  <a:cubicBezTo>
                    <a:pt x="34183" y="5030"/>
                    <a:pt x="34187" y="5031"/>
                    <a:pt x="34192" y="5032"/>
                  </a:cubicBezTo>
                  <a:cubicBezTo>
                    <a:pt x="34216" y="5053"/>
                    <a:pt x="34164" y="5060"/>
                    <a:pt x="34171" y="5078"/>
                  </a:cubicBezTo>
                  <a:cubicBezTo>
                    <a:pt x="34129" y="5102"/>
                    <a:pt x="34184" y="5099"/>
                    <a:pt x="34195" y="5105"/>
                  </a:cubicBezTo>
                  <a:cubicBezTo>
                    <a:pt x="34207" y="5107"/>
                    <a:pt x="34219" y="5107"/>
                    <a:pt x="34231" y="5107"/>
                  </a:cubicBezTo>
                  <a:cubicBezTo>
                    <a:pt x="34244" y="5107"/>
                    <a:pt x="34256" y="5107"/>
                    <a:pt x="34268" y="5109"/>
                  </a:cubicBezTo>
                  <a:cubicBezTo>
                    <a:pt x="34276" y="5110"/>
                    <a:pt x="34283" y="5111"/>
                    <a:pt x="34291" y="5111"/>
                  </a:cubicBezTo>
                  <a:cubicBezTo>
                    <a:pt x="34324" y="5111"/>
                    <a:pt x="34354" y="5101"/>
                    <a:pt x="34383" y="5095"/>
                  </a:cubicBezTo>
                  <a:cubicBezTo>
                    <a:pt x="34442" y="5081"/>
                    <a:pt x="34400" y="5053"/>
                    <a:pt x="34400" y="5032"/>
                  </a:cubicBezTo>
                  <a:cubicBezTo>
                    <a:pt x="34400" y="5029"/>
                    <a:pt x="34396" y="5022"/>
                    <a:pt x="34410" y="5019"/>
                  </a:cubicBezTo>
                  <a:cubicBezTo>
                    <a:pt x="34428" y="5032"/>
                    <a:pt x="34428" y="5057"/>
                    <a:pt x="34469" y="5057"/>
                  </a:cubicBezTo>
                  <a:cubicBezTo>
                    <a:pt x="34480" y="5059"/>
                    <a:pt x="34491" y="5064"/>
                    <a:pt x="34502" y="5064"/>
                  </a:cubicBezTo>
                  <a:cubicBezTo>
                    <a:pt x="34508" y="5064"/>
                    <a:pt x="34515" y="5062"/>
                    <a:pt x="34521" y="5057"/>
                  </a:cubicBezTo>
                  <a:cubicBezTo>
                    <a:pt x="34552" y="5060"/>
                    <a:pt x="34583" y="5064"/>
                    <a:pt x="34615" y="5067"/>
                  </a:cubicBezTo>
                  <a:cubicBezTo>
                    <a:pt x="34618" y="5085"/>
                    <a:pt x="34601" y="5109"/>
                    <a:pt x="34653" y="5109"/>
                  </a:cubicBezTo>
                  <a:cubicBezTo>
                    <a:pt x="34660" y="5115"/>
                    <a:pt x="34671" y="5115"/>
                    <a:pt x="34684" y="5115"/>
                  </a:cubicBezTo>
                  <a:cubicBezTo>
                    <a:pt x="34702" y="5126"/>
                    <a:pt x="34718" y="5130"/>
                    <a:pt x="34731" y="5130"/>
                  </a:cubicBezTo>
                  <a:cubicBezTo>
                    <a:pt x="34758" y="5130"/>
                    <a:pt x="34775" y="5112"/>
                    <a:pt x="34791" y="5091"/>
                  </a:cubicBezTo>
                  <a:cubicBezTo>
                    <a:pt x="34809" y="5088"/>
                    <a:pt x="34826" y="5085"/>
                    <a:pt x="34844" y="5081"/>
                  </a:cubicBezTo>
                  <a:cubicBezTo>
                    <a:pt x="34958" y="5078"/>
                    <a:pt x="35041" y="5046"/>
                    <a:pt x="35062" y="5001"/>
                  </a:cubicBezTo>
                  <a:cubicBezTo>
                    <a:pt x="35100" y="5008"/>
                    <a:pt x="35132" y="5026"/>
                    <a:pt x="35156" y="5046"/>
                  </a:cubicBezTo>
                  <a:cubicBezTo>
                    <a:pt x="35177" y="5032"/>
                    <a:pt x="35166" y="5022"/>
                    <a:pt x="35159" y="5008"/>
                  </a:cubicBezTo>
                  <a:cubicBezTo>
                    <a:pt x="35149" y="4995"/>
                    <a:pt x="35159" y="4991"/>
                    <a:pt x="35187" y="4991"/>
                  </a:cubicBezTo>
                  <a:cubicBezTo>
                    <a:pt x="35194" y="4991"/>
                    <a:pt x="35200" y="4991"/>
                    <a:pt x="35207" y="4991"/>
                  </a:cubicBezTo>
                  <a:cubicBezTo>
                    <a:pt x="35247" y="4991"/>
                    <a:pt x="35287" y="4988"/>
                    <a:pt x="35281" y="4946"/>
                  </a:cubicBezTo>
                  <a:cubicBezTo>
                    <a:pt x="35278" y="4925"/>
                    <a:pt x="35312" y="4936"/>
                    <a:pt x="35323" y="4921"/>
                  </a:cubicBezTo>
                  <a:cubicBezTo>
                    <a:pt x="35306" y="4912"/>
                    <a:pt x="35291" y="4898"/>
                    <a:pt x="35270" y="4898"/>
                  </a:cubicBezTo>
                  <a:cubicBezTo>
                    <a:pt x="35261" y="4898"/>
                    <a:pt x="35251" y="4901"/>
                    <a:pt x="35239" y="4907"/>
                  </a:cubicBezTo>
                  <a:cubicBezTo>
                    <a:pt x="35232" y="4910"/>
                    <a:pt x="35225" y="4912"/>
                    <a:pt x="35218" y="4912"/>
                  </a:cubicBezTo>
                  <a:cubicBezTo>
                    <a:pt x="35209" y="4912"/>
                    <a:pt x="35202" y="4909"/>
                    <a:pt x="35198" y="4901"/>
                  </a:cubicBezTo>
                  <a:cubicBezTo>
                    <a:pt x="35193" y="4894"/>
                    <a:pt x="35187" y="4890"/>
                    <a:pt x="35182" y="4890"/>
                  </a:cubicBezTo>
                  <a:cubicBezTo>
                    <a:pt x="35179" y="4890"/>
                    <a:pt x="35176" y="4891"/>
                    <a:pt x="35174" y="4894"/>
                  </a:cubicBezTo>
                  <a:cubicBezTo>
                    <a:pt x="35163" y="4910"/>
                    <a:pt x="35145" y="4915"/>
                    <a:pt x="35127" y="4915"/>
                  </a:cubicBezTo>
                  <a:cubicBezTo>
                    <a:pt x="35115" y="4915"/>
                    <a:pt x="35103" y="4913"/>
                    <a:pt x="35094" y="4911"/>
                  </a:cubicBezTo>
                  <a:cubicBezTo>
                    <a:pt x="35007" y="4894"/>
                    <a:pt x="34921" y="4883"/>
                    <a:pt x="34830" y="4873"/>
                  </a:cubicBezTo>
                  <a:cubicBezTo>
                    <a:pt x="34820" y="4873"/>
                    <a:pt x="34799" y="4873"/>
                    <a:pt x="34799" y="4859"/>
                  </a:cubicBezTo>
                  <a:cubicBezTo>
                    <a:pt x="34795" y="4838"/>
                    <a:pt x="34793" y="4828"/>
                    <a:pt x="34783" y="4828"/>
                  </a:cubicBezTo>
                  <a:cubicBezTo>
                    <a:pt x="34774" y="4828"/>
                    <a:pt x="34761" y="4834"/>
                    <a:pt x="34736" y="4845"/>
                  </a:cubicBezTo>
                  <a:lnTo>
                    <a:pt x="34722" y="4845"/>
                  </a:lnTo>
                  <a:cubicBezTo>
                    <a:pt x="34716" y="4845"/>
                    <a:pt x="34712" y="4842"/>
                    <a:pt x="34708" y="4842"/>
                  </a:cubicBezTo>
                  <a:cubicBezTo>
                    <a:pt x="34686" y="4835"/>
                    <a:pt x="34669" y="4817"/>
                    <a:pt x="34642" y="4817"/>
                  </a:cubicBezTo>
                  <a:cubicBezTo>
                    <a:pt x="34640" y="4817"/>
                    <a:pt x="34638" y="4817"/>
                    <a:pt x="34636" y="4817"/>
                  </a:cubicBezTo>
                  <a:cubicBezTo>
                    <a:pt x="34627" y="4819"/>
                    <a:pt x="34619" y="4820"/>
                    <a:pt x="34612" y="4820"/>
                  </a:cubicBezTo>
                  <a:cubicBezTo>
                    <a:pt x="34604" y="4820"/>
                    <a:pt x="34597" y="4819"/>
                    <a:pt x="34591" y="4817"/>
                  </a:cubicBezTo>
                  <a:cubicBezTo>
                    <a:pt x="34580" y="4814"/>
                    <a:pt x="34567" y="4814"/>
                    <a:pt x="34556" y="4811"/>
                  </a:cubicBezTo>
                  <a:cubicBezTo>
                    <a:pt x="34535" y="4803"/>
                    <a:pt x="34521" y="4793"/>
                    <a:pt x="34508" y="4787"/>
                  </a:cubicBezTo>
                  <a:cubicBezTo>
                    <a:pt x="34455" y="4752"/>
                    <a:pt x="34389" y="4755"/>
                    <a:pt x="34330" y="4741"/>
                  </a:cubicBezTo>
                  <a:cubicBezTo>
                    <a:pt x="34292" y="4741"/>
                    <a:pt x="34258" y="4734"/>
                    <a:pt x="34226" y="4720"/>
                  </a:cubicBezTo>
                  <a:cubicBezTo>
                    <a:pt x="34201" y="4712"/>
                    <a:pt x="34176" y="4708"/>
                    <a:pt x="34150" y="4708"/>
                  </a:cubicBezTo>
                  <a:cubicBezTo>
                    <a:pt x="34130" y="4708"/>
                    <a:pt x="34109" y="4711"/>
                    <a:pt x="34088" y="4717"/>
                  </a:cubicBezTo>
                  <a:cubicBezTo>
                    <a:pt x="34070" y="4720"/>
                    <a:pt x="34050" y="4724"/>
                    <a:pt x="34032" y="4727"/>
                  </a:cubicBezTo>
                  <a:cubicBezTo>
                    <a:pt x="33980" y="4720"/>
                    <a:pt x="33928" y="4713"/>
                    <a:pt x="33872" y="4707"/>
                  </a:cubicBezTo>
                  <a:cubicBezTo>
                    <a:pt x="33907" y="4675"/>
                    <a:pt x="33855" y="4675"/>
                    <a:pt x="33831" y="4665"/>
                  </a:cubicBezTo>
                  <a:cubicBezTo>
                    <a:pt x="33827" y="4644"/>
                    <a:pt x="33862" y="4651"/>
                    <a:pt x="33872" y="4641"/>
                  </a:cubicBezTo>
                  <a:cubicBezTo>
                    <a:pt x="33886" y="4633"/>
                    <a:pt x="33901" y="4630"/>
                    <a:pt x="33914" y="4623"/>
                  </a:cubicBezTo>
                  <a:cubicBezTo>
                    <a:pt x="33955" y="4623"/>
                    <a:pt x="33980" y="4606"/>
                    <a:pt x="34008" y="4588"/>
                  </a:cubicBezTo>
                  <a:cubicBezTo>
                    <a:pt x="34012" y="4589"/>
                    <a:pt x="34016" y="4589"/>
                    <a:pt x="34020" y="4589"/>
                  </a:cubicBezTo>
                  <a:cubicBezTo>
                    <a:pt x="34088" y="4589"/>
                    <a:pt x="34123" y="4562"/>
                    <a:pt x="34143" y="4523"/>
                  </a:cubicBezTo>
                  <a:cubicBezTo>
                    <a:pt x="34192" y="4508"/>
                    <a:pt x="34188" y="4463"/>
                    <a:pt x="34240" y="4453"/>
                  </a:cubicBezTo>
                  <a:cubicBezTo>
                    <a:pt x="34247" y="4449"/>
                    <a:pt x="34237" y="4436"/>
                    <a:pt x="34229" y="4436"/>
                  </a:cubicBezTo>
                  <a:cubicBezTo>
                    <a:pt x="34177" y="4433"/>
                    <a:pt x="34148" y="4394"/>
                    <a:pt x="34094" y="4394"/>
                  </a:cubicBezTo>
                  <a:cubicBezTo>
                    <a:pt x="34092" y="4394"/>
                    <a:pt x="34090" y="4394"/>
                    <a:pt x="34088" y="4394"/>
                  </a:cubicBezTo>
                  <a:cubicBezTo>
                    <a:pt x="34080" y="4391"/>
                    <a:pt x="34060" y="4391"/>
                    <a:pt x="34067" y="4380"/>
                  </a:cubicBezTo>
                  <a:cubicBezTo>
                    <a:pt x="34091" y="4353"/>
                    <a:pt x="34070" y="4335"/>
                    <a:pt x="34025" y="4324"/>
                  </a:cubicBezTo>
                  <a:cubicBezTo>
                    <a:pt x="34015" y="4324"/>
                    <a:pt x="34008" y="4314"/>
                    <a:pt x="33997" y="4308"/>
                  </a:cubicBezTo>
                  <a:cubicBezTo>
                    <a:pt x="34029" y="4300"/>
                    <a:pt x="34056" y="4290"/>
                    <a:pt x="34088" y="4279"/>
                  </a:cubicBezTo>
                  <a:cubicBezTo>
                    <a:pt x="34122" y="4273"/>
                    <a:pt x="34167" y="4273"/>
                    <a:pt x="34178" y="4252"/>
                  </a:cubicBezTo>
                  <a:cubicBezTo>
                    <a:pt x="34186" y="4236"/>
                    <a:pt x="34198" y="4233"/>
                    <a:pt x="34210" y="4233"/>
                  </a:cubicBezTo>
                  <a:cubicBezTo>
                    <a:pt x="34220" y="4233"/>
                    <a:pt x="34230" y="4235"/>
                    <a:pt x="34240" y="4235"/>
                  </a:cubicBezTo>
                  <a:cubicBezTo>
                    <a:pt x="34251" y="4237"/>
                    <a:pt x="34260" y="4242"/>
                    <a:pt x="34273" y="4242"/>
                  </a:cubicBezTo>
                  <a:cubicBezTo>
                    <a:pt x="34277" y="4242"/>
                    <a:pt x="34281" y="4242"/>
                    <a:pt x="34285" y="4241"/>
                  </a:cubicBezTo>
                  <a:cubicBezTo>
                    <a:pt x="34393" y="4235"/>
                    <a:pt x="34508" y="4241"/>
                    <a:pt x="34615" y="4217"/>
                  </a:cubicBezTo>
                  <a:lnTo>
                    <a:pt x="34615" y="4217"/>
                  </a:lnTo>
                  <a:cubicBezTo>
                    <a:pt x="34618" y="4231"/>
                    <a:pt x="34587" y="4231"/>
                    <a:pt x="34583" y="4255"/>
                  </a:cubicBezTo>
                  <a:cubicBezTo>
                    <a:pt x="34589" y="4248"/>
                    <a:pt x="34596" y="4247"/>
                    <a:pt x="34603" y="4247"/>
                  </a:cubicBezTo>
                  <a:cubicBezTo>
                    <a:pt x="34609" y="4247"/>
                    <a:pt x="34614" y="4248"/>
                    <a:pt x="34619" y="4248"/>
                  </a:cubicBezTo>
                  <a:cubicBezTo>
                    <a:pt x="34627" y="4248"/>
                    <a:pt x="34633" y="4246"/>
                    <a:pt x="34636" y="4235"/>
                  </a:cubicBezTo>
                  <a:cubicBezTo>
                    <a:pt x="34639" y="4228"/>
                    <a:pt x="34657" y="4225"/>
                    <a:pt x="34674" y="4225"/>
                  </a:cubicBezTo>
                  <a:cubicBezTo>
                    <a:pt x="34687" y="4225"/>
                    <a:pt x="34699" y="4226"/>
                    <a:pt x="34712" y="4226"/>
                  </a:cubicBezTo>
                  <a:cubicBezTo>
                    <a:pt x="34760" y="4226"/>
                    <a:pt x="34807" y="4219"/>
                    <a:pt x="34851" y="4200"/>
                  </a:cubicBezTo>
                  <a:cubicBezTo>
                    <a:pt x="34871" y="4192"/>
                    <a:pt x="34903" y="4181"/>
                    <a:pt x="34924" y="4181"/>
                  </a:cubicBezTo>
                  <a:cubicBezTo>
                    <a:pt x="34931" y="4181"/>
                    <a:pt x="34938" y="4182"/>
                    <a:pt x="34941" y="4186"/>
                  </a:cubicBezTo>
                  <a:cubicBezTo>
                    <a:pt x="34957" y="4200"/>
                    <a:pt x="34971" y="4205"/>
                    <a:pt x="34984" y="4205"/>
                  </a:cubicBezTo>
                  <a:cubicBezTo>
                    <a:pt x="35003" y="4205"/>
                    <a:pt x="35021" y="4195"/>
                    <a:pt x="35041" y="4190"/>
                  </a:cubicBezTo>
                  <a:cubicBezTo>
                    <a:pt x="35049" y="4188"/>
                    <a:pt x="35056" y="4187"/>
                    <a:pt x="35062" y="4187"/>
                  </a:cubicBezTo>
                  <a:cubicBezTo>
                    <a:pt x="35069" y="4187"/>
                    <a:pt x="35076" y="4189"/>
                    <a:pt x="35083" y="4196"/>
                  </a:cubicBezTo>
                  <a:cubicBezTo>
                    <a:pt x="35085" y="4200"/>
                    <a:pt x="35089" y="4202"/>
                    <a:pt x="35094" y="4202"/>
                  </a:cubicBezTo>
                  <a:cubicBezTo>
                    <a:pt x="35099" y="4202"/>
                    <a:pt x="35104" y="4200"/>
                    <a:pt x="35108" y="4196"/>
                  </a:cubicBezTo>
                  <a:cubicBezTo>
                    <a:pt x="35115" y="4190"/>
                    <a:pt x="35111" y="4183"/>
                    <a:pt x="35097" y="4179"/>
                  </a:cubicBezTo>
                  <a:cubicBezTo>
                    <a:pt x="35066" y="4172"/>
                    <a:pt x="35059" y="4158"/>
                    <a:pt x="35062" y="4141"/>
                  </a:cubicBezTo>
                  <a:cubicBezTo>
                    <a:pt x="35090" y="4134"/>
                    <a:pt x="35104" y="4120"/>
                    <a:pt x="35129" y="4113"/>
                  </a:cubicBezTo>
                  <a:cubicBezTo>
                    <a:pt x="35170" y="4106"/>
                    <a:pt x="35215" y="4106"/>
                    <a:pt x="35249" y="4085"/>
                  </a:cubicBezTo>
                  <a:cubicBezTo>
                    <a:pt x="35257" y="4082"/>
                    <a:pt x="35260" y="4082"/>
                    <a:pt x="35264" y="4079"/>
                  </a:cubicBezTo>
                  <a:cubicBezTo>
                    <a:pt x="35289" y="4079"/>
                    <a:pt x="35303" y="4058"/>
                    <a:pt x="35328" y="4058"/>
                  </a:cubicBezTo>
                  <a:cubicBezTo>
                    <a:pt x="35334" y="4058"/>
                    <a:pt x="35340" y="4059"/>
                    <a:pt x="35347" y="4061"/>
                  </a:cubicBezTo>
                  <a:cubicBezTo>
                    <a:pt x="35372" y="4059"/>
                    <a:pt x="35398" y="4042"/>
                    <a:pt x="35425" y="4042"/>
                  </a:cubicBezTo>
                  <a:cubicBezTo>
                    <a:pt x="35439" y="4042"/>
                    <a:pt x="35454" y="4047"/>
                    <a:pt x="35468" y="4061"/>
                  </a:cubicBezTo>
                  <a:lnTo>
                    <a:pt x="35475" y="4061"/>
                  </a:lnTo>
                  <a:cubicBezTo>
                    <a:pt x="35484" y="4056"/>
                    <a:pt x="35491" y="4054"/>
                    <a:pt x="35498" y="4054"/>
                  </a:cubicBezTo>
                  <a:cubicBezTo>
                    <a:pt x="35514" y="4054"/>
                    <a:pt x="35528" y="4064"/>
                    <a:pt x="35545" y="4071"/>
                  </a:cubicBezTo>
                  <a:cubicBezTo>
                    <a:pt x="35562" y="4078"/>
                    <a:pt x="35580" y="4082"/>
                    <a:pt x="35597" y="4082"/>
                  </a:cubicBezTo>
                  <a:cubicBezTo>
                    <a:pt x="35638" y="4082"/>
                    <a:pt x="35675" y="4063"/>
                    <a:pt x="35687" y="4033"/>
                  </a:cubicBezTo>
                  <a:cubicBezTo>
                    <a:pt x="35694" y="4012"/>
                    <a:pt x="35691" y="3991"/>
                    <a:pt x="35712" y="3978"/>
                  </a:cubicBezTo>
                  <a:cubicBezTo>
                    <a:pt x="35766" y="3946"/>
                    <a:pt x="35777" y="3926"/>
                    <a:pt x="35728" y="3916"/>
                  </a:cubicBezTo>
                  <a:cubicBezTo>
                    <a:pt x="35697" y="3908"/>
                    <a:pt x="35663" y="3893"/>
                    <a:pt x="35628" y="3893"/>
                  </a:cubicBezTo>
                  <a:cubicBezTo>
                    <a:pt x="35612" y="3893"/>
                    <a:pt x="35596" y="3896"/>
                    <a:pt x="35579" y="3905"/>
                  </a:cubicBezTo>
                  <a:cubicBezTo>
                    <a:pt x="35486" y="3874"/>
                    <a:pt x="35478" y="3881"/>
                    <a:pt x="35462" y="3877"/>
                  </a:cubicBezTo>
                  <a:cubicBezTo>
                    <a:pt x="35433" y="3873"/>
                    <a:pt x="35408" y="3859"/>
                    <a:pt x="35382" y="3859"/>
                  </a:cubicBezTo>
                  <a:cubicBezTo>
                    <a:pt x="35366" y="3859"/>
                    <a:pt x="35351" y="3863"/>
                    <a:pt x="35333" y="3877"/>
                  </a:cubicBezTo>
                  <a:cubicBezTo>
                    <a:pt x="35330" y="3850"/>
                    <a:pt x="35330" y="3842"/>
                    <a:pt x="35315" y="3842"/>
                  </a:cubicBezTo>
                  <a:cubicBezTo>
                    <a:pt x="35309" y="3842"/>
                    <a:pt x="35300" y="3844"/>
                    <a:pt x="35288" y="3846"/>
                  </a:cubicBezTo>
                  <a:cubicBezTo>
                    <a:pt x="35275" y="3848"/>
                    <a:pt x="35263" y="3851"/>
                    <a:pt x="35254" y="3851"/>
                  </a:cubicBezTo>
                  <a:cubicBezTo>
                    <a:pt x="35239" y="3851"/>
                    <a:pt x="35231" y="3845"/>
                    <a:pt x="35236" y="3825"/>
                  </a:cubicBezTo>
                  <a:cubicBezTo>
                    <a:pt x="35239" y="3815"/>
                    <a:pt x="35225" y="3812"/>
                    <a:pt x="35219" y="3804"/>
                  </a:cubicBezTo>
                  <a:cubicBezTo>
                    <a:pt x="35180" y="3780"/>
                    <a:pt x="35135" y="3773"/>
                    <a:pt x="35087" y="3773"/>
                  </a:cubicBezTo>
                  <a:lnTo>
                    <a:pt x="35073" y="3773"/>
                  </a:lnTo>
                  <a:cubicBezTo>
                    <a:pt x="35071" y="3773"/>
                    <a:pt x="35069" y="3774"/>
                    <a:pt x="35067" y="3774"/>
                  </a:cubicBezTo>
                  <a:cubicBezTo>
                    <a:pt x="35040" y="3774"/>
                    <a:pt x="35033" y="3752"/>
                    <a:pt x="35010" y="3746"/>
                  </a:cubicBezTo>
                  <a:cubicBezTo>
                    <a:pt x="34972" y="3732"/>
                    <a:pt x="34937" y="3714"/>
                    <a:pt x="34900" y="3697"/>
                  </a:cubicBezTo>
                  <a:cubicBezTo>
                    <a:pt x="34868" y="3687"/>
                    <a:pt x="34879" y="3679"/>
                    <a:pt x="34903" y="3669"/>
                  </a:cubicBezTo>
                  <a:cubicBezTo>
                    <a:pt x="34934" y="3655"/>
                    <a:pt x="34975" y="3672"/>
                    <a:pt x="35007" y="3645"/>
                  </a:cubicBezTo>
                  <a:cubicBezTo>
                    <a:pt x="34930" y="3634"/>
                    <a:pt x="34861" y="3621"/>
                    <a:pt x="34799" y="3617"/>
                  </a:cubicBezTo>
                  <a:cubicBezTo>
                    <a:pt x="34748" y="3615"/>
                    <a:pt x="34696" y="3615"/>
                    <a:pt x="34645" y="3615"/>
                  </a:cubicBezTo>
                  <a:cubicBezTo>
                    <a:pt x="34568" y="3615"/>
                    <a:pt x="34490" y="3616"/>
                    <a:pt x="34413" y="3621"/>
                  </a:cubicBezTo>
                  <a:cubicBezTo>
                    <a:pt x="34396" y="3623"/>
                    <a:pt x="34378" y="3623"/>
                    <a:pt x="34360" y="3623"/>
                  </a:cubicBezTo>
                  <a:cubicBezTo>
                    <a:pt x="34342" y="3623"/>
                    <a:pt x="34323" y="3623"/>
                    <a:pt x="34306" y="3621"/>
                  </a:cubicBezTo>
                  <a:cubicBezTo>
                    <a:pt x="34285" y="3621"/>
                    <a:pt x="34279" y="3617"/>
                    <a:pt x="34296" y="3603"/>
                  </a:cubicBezTo>
                  <a:cubicBezTo>
                    <a:pt x="34311" y="3601"/>
                    <a:pt x="34323" y="3598"/>
                    <a:pt x="34338" y="3598"/>
                  </a:cubicBezTo>
                  <a:cubicBezTo>
                    <a:pt x="34344" y="3598"/>
                    <a:pt x="34351" y="3599"/>
                    <a:pt x="34358" y="3600"/>
                  </a:cubicBezTo>
                  <a:cubicBezTo>
                    <a:pt x="34361" y="3600"/>
                    <a:pt x="34364" y="3601"/>
                    <a:pt x="34367" y="3601"/>
                  </a:cubicBezTo>
                  <a:cubicBezTo>
                    <a:pt x="34384" y="3601"/>
                    <a:pt x="34389" y="3591"/>
                    <a:pt x="34386" y="3579"/>
                  </a:cubicBezTo>
                  <a:cubicBezTo>
                    <a:pt x="34407" y="3541"/>
                    <a:pt x="34275" y="3562"/>
                    <a:pt x="34320" y="3513"/>
                  </a:cubicBezTo>
                  <a:cubicBezTo>
                    <a:pt x="34313" y="3513"/>
                    <a:pt x="34309" y="3509"/>
                    <a:pt x="34303" y="3509"/>
                  </a:cubicBezTo>
                  <a:cubicBezTo>
                    <a:pt x="34282" y="3509"/>
                    <a:pt x="34264" y="3513"/>
                    <a:pt x="34244" y="3517"/>
                  </a:cubicBezTo>
                  <a:cubicBezTo>
                    <a:pt x="34227" y="3519"/>
                    <a:pt x="34211" y="3521"/>
                    <a:pt x="34195" y="3521"/>
                  </a:cubicBezTo>
                  <a:cubicBezTo>
                    <a:pt x="34167" y="3521"/>
                    <a:pt x="34140" y="3516"/>
                    <a:pt x="34115" y="3503"/>
                  </a:cubicBezTo>
                  <a:cubicBezTo>
                    <a:pt x="34119" y="3499"/>
                    <a:pt x="34122" y="3499"/>
                    <a:pt x="34129" y="3499"/>
                  </a:cubicBezTo>
                  <a:cubicBezTo>
                    <a:pt x="34135" y="3500"/>
                    <a:pt x="34141" y="3500"/>
                    <a:pt x="34146" y="3500"/>
                  </a:cubicBezTo>
                  <a:cubicBezTo>
                    <a:pt x="34166" y="3500"/>
                    <a:pt x="34182" y="3495"/>
                    <a:pt x="34195" y="3478"/>
                  </a:cubicBezTo>
                  <a:cubicBezTo>
                    <a:pt x="34166" y="3476"/>
                    <a:pt x="34143" y="3463"/>
                    <a:pt x="34116" y="3463"/>
                  </a:cubicBezTo>
                  <a:cubicBezTo>
                    <a:pt x="34107" y="3463"/>
                    <a:pt x="34098" y="3464"/>
                    <a:pt x="34088" y="3468"/>
                  </a:cubicBezTo>
                  <a:lnTo>
                    <a:pt x="33980" y="3468"/>
                  </a:lnTo>
                  <a:cubicBezTo>
                    <a:pt x="33970" y="3464"/>
                    <a:pt x="33963" y="3461"/>
                    <a:pt x="33952" y="3458"/>
                  </a:cubicBezTo>
                  <a:cubicBezTo>
                    <a:pt x="33938" y="3443"/>
                    <a:pt x="33893" y="3454"/>
                    <a:pt x="33886" y="3433"/>
                  </a:cubicBezTo>
                  <a:cubicBezTo>
                    <a:pt x="33875" y="3436"/>
                    <a:pt x="33861" y="3441"/>
                    <a:pt x="33849" y="3441"/>
                  </a:cubicBezTo>
                  <a:cubicBezTo>
                    <a:pt x="33847" y="3441"/>
                    <a:pt x="33844" y="3441"/>
                    <a:pt x="33841" y="3440"/>
                  </a:cubicBezTo>
                  <a:cubicBezTo>
                    <a:pt x="33814" y="3428"/>
                    <a:pt x="33787" y="3422"/>
                    <a:pt x="33759" y="3422"/>
                  </a:cubicBezTo>
                  <a:cubicBezTo>
                    <a:pt x="33734" y="3422"/>
                    <a:pt x="33708" y="3427"/>
                    <a:pt x="33682" y="3433"/>
                  </a:cubicBezTo>
                  <a:cubicBezTo>
                    <a:pt x="33542" y="3433"/>
                    <a:pt x="33408" y="3416"/>
                    <a:pt x="33269" y="3416"/>
                  </a:cubicBezTo>
                  <a:cubicBezTo>
                    <a:pt x="33182" y="3416"/>
                    <a:pt x="33092" y="3413"/>
                    <a:pt x="33009" y="3402"/>
                  </a:cubicBezTo>
                  <a:cubicBezTo>
                    <a:pt x="32828" y="3378"/>
                    <a:pt x="32647" y="3367"/>
                    <a:pt x="32464" y="3367"/>
                  </a:cubicBezTo>
                  <a:cubicBezTo>
                    <a:pt x="32415" y="3364"/>
                    <a:pt x="32363" y="3364"/>
                    <a:pt x="32314" y="3364"/>
                  </a:cubicBezTo>
                  <a:cubicBezTo>
                    <a:pt x="32304" y="3360"/>
                    <a:pt x="32290" y="3364"/>
                    <a:pt x="32277" y="3357"/>
                  </a:cubicBezTo>
                  <a:cubicBezTo>
                    <a:pt x="32227" y="3328"/>
                    <a:pt x="32165" y="3325"/>
                    <a:pt x="32104" y="3325"/>
                  </a:cubicBezTo>
                  <a:cubicBezTo>
                    <a:pt x="32092" y="3325"/>
                    <a:pt x="32080" y="3325"/>
                    <a:pt x="32069" y="3325"/>
                  </a:cubicBezTo>
                  <a:cubicBezTo>
                    <a:pt x="32037" y="3328"/>
                    <a:pt x="32005" y="3332"/>
                    <a:pt x="31975" y="3332"/>
                  </a:cubicBezTo>
                  <a:cubicBezTo>
                    <a:pt x="31962" y="3332"/>
                    <a:pt x="31949" y="3331"/>
                    <a:pt x="31936" y="3329"/>
                  </a:cubicBezTo>
                  <a:cubicBezTo>
                    <a:pt x="31801" y="3312"/>
                    <a:pt x="31659" y="3319"/>
                    <a:pt x="31523" y="3304"/>
                  </a:cubicBezTo>
                  <a:cubicBezTo>
                    <a:pt x="31482" y="3301"/>
                    <a:pt x="31437" y="3301"/>
                    <a:pt x="31395" y="3301"/>
                  </a:cubicBezTo>
                  <a:cubicBezTo>
                    <a:pt x="31375" y="3303"/>
                    <a:pt x="31355" y="3304"/>
                    <a:pt x="31336" y="3304"/>
                  </a:cubicBezTo>
                  <a:cubicBezTo>
                    <a:pt x="31274" y="3304"/>
                    <a:pt x="31213" y="3296"/>
                    <a:pt x="31153" y="3291"/>
                  </a:cubicBezTo>
                  <a:cubicBezTo>
                    <a:pt x="31145" y="3288"/>
                    <a:pt x="31139" y="3280"/>
                    <a:pt x="31132" y="3280"/>
                  </a:cubicBezTo>
                  <a:cubicBezTo>
                    <a:pt x="31090" y="3274"/>
                    <a:pt x="31041" y="3277"/>
                    <a:pt x="31038" y="3235"/>
                  </a:cubicBezTo>
                  <a:cubicBezTo>
                    <a:pt x="31036" y="3222"/>
                    <a:pt x="31025" y="3211"/>
                    <a:pt x="31007" y="3211"/>
                  </a:cubicBezTo>
                  <a:cubicBezTo>
                    <a:pt x="30998" y="3211"/>
                    <a:pt x="30988" y="3214"/>
                    <a:pt x="30975" y="3221"/>
                  </a:cubicBezTo>
                  <a:cubicBezTo>
                    <a:pt x="30959" y="3232"/>
                    <a:pt x="30940" y="3237"/>
                    <a:pt x="30917" y="3237"/>
                  </a:cubicBezTo>
                  <a:cubicBezTo>
                    <a:pt x="30910" y="3237"/>
                    <a:pt x="30903" y="3236"/>
                    <a:pt x="30895" y="3235"/>
                  </a:cubicBezTo>
                  <a:lnTo>
                    <a:pt x="30895" y="3221"/>
                  </a:lnTo>
                  <a:cubicBezTo>
                    <a:pt x="30914" y="3194"/>
                    <a:pt x="30968" y="3175"/>
                    <a:pt x="31017" y="3175"/>
                  </a:cubicBezTo>
                  <a:cubicBezTo>
                    <a:pt x="31042" y="3175"/>
                    <a:pt x="31066" y="3180"/>
                    <a:pt x="31083" y="3190"/>
                  </a:cubicBezTo>
                  <a:cubicBezTo>
                    <a:pt x="31107" y="3200"/>
                    <a:pt x="31132" y="3200"/>
                    <a:pt x="31159" y="3205"/>
                  </a:cubicBezTo>
                  <a:cubicBezTo>
                    <a:pt x="31142" y="3211"/>
                    <a:pt x="31142" y="3225"/>
                    <a:pt x="31118" y="3225"/>
                  </a:cubicBezTo>
                  <a:cubicBezTo>
                    <a:pt x="31114" y="3225"/>
                    <a:pt x="31108" y="3223"/>
                    <a:pt x="31103" y="3223"/>
                  </a:cubicBezTo>
                  <a:cubicBezTo>
                    <a:pt x="31099" y="3223"/>
                    <a:pt x="31097" y="3224"/>
                    <a:pt x="31097" y="3229"/>
                  </a:cubicBezTo>
                  <a:cubicBezTo>
                    <a:pt x="31097" y="3234"/>
                    <a:pt x="31104" y="3243"/>
                    <a:pt x="31111" y="3243"/>
                  </a:cubicBezTo>
                  <a:cubicBezTo>
                    <a:pt x="31112" y="3243"/>
                    <a:pt x="31113" y="3243"/>
                    <a:pt x="31114" y="3242"/>
                  </a:cubicBezTo>
                  <a:cubicBezTo>
                    <a:pt x="31130" y="3242"/>
                    <a:pt x="31146" y="3243"/>
                    <a:pt x="31161" y="3243"/>
                  </a:cubicBezTo>
                  <a:cubicBezTo>
                    <a:pt x="31197" y="3243"/>
                    <a:pt x="31231" y="3239"/>
                    <a:pt x="31253" y="3215"/>
                  </a:cubicBezTo>
                  <a:cubicBezTo>
                    <a:pt x="31266" y="3204"/>
                    <a:pt x="31273" y="3198"/>
                    <a:pt x="31288" y="3198"/>
                  </a:cubicBezTo>
                  <a:cubicBezTo>
                    <a:pt x="31294" y="3198"/>
                    <a:pt x="31300" y="3199"/>
                    <a:pt x="31308" y="3200"/>
                  </a:cubicBezTo>
                  <a:cubicBezTo>
                    <a:pt x="31312" y="3201"/>
                    <a:pt x="31315" y="3202"/>
                    <a:pt x="31319" y="3202"/>
                  </a:cubicBezTo>
                  <a:cubicBezTo>
                    <a:pt x="31332" y="3202"/>
                    <a:pt x="31345" y="3195"/>
                    <a:pt x="31353" y="3187"/>
                  </a:cubicBezTo>
                  <a:cubicBezTo>
                    <a:pt x="31363" y="3184"/>
                    <a:pt x="31373" y="3183"/>
                    <a:pt x="31382" y="3183"/>
                  </a:cubicBezTo>
                  <a:cubicBezTo>
                    <a:pt x="31408" y="3183"/>
                    <a:pt x="31431" y="3192"/>
                    <a:pt x="31451" y="3197"/>
                  </a:cubicBezTo>
                  <a:cubicBezTo>
                    <a:pt x="31459" y="3199"/>
                    <a:pt x="31466" y="3200"/>
                    <a:pt x="31473" y="3200"/>
                  </a:cubicBezTo>
                  <a:cubicBezTo>
                    <a:pt x="31505" y="3200"/>
                    <a:pt x="31526" y="3182"/>
                    <a:pt x="31541" y="3173"/>
                  </a:cubicBezTo>
                  <a:cubicBezTo>
                    <a:pt x="31565" y="3159"/>
                    <a:pt x="31510" y="3155"/>
                    <a:pt x="31499" y="3138"/>
                  </a:cubicBezTo>
                  <a:cubicBezTo>
                    <a:pt x="31503" y="3138"/>
                    <a:pt x="31508" y="3138"/>
                    <a:pt x="31512" y="3138"/>
                  </a:cubicBezTo>
                  <a:cubicBezTo>
                    <a:pt x="31572" y="3138"/>
                    <a:pt x="31621" y="3159"/>
                    <a:pt x="31680" y="3163"/>
                  </a:cubicBezTo>
                  <a:cubicBezTo>
                    <a:pt x="31697" y="3173"/>
                    <a:pt x="31711" y="3184"/>
                    <a:pt x="31731" y="3194"/>
                  </a:cubicBezTo>
                  <a:cubicBezTo>
                    <a:pt x="31752" y="3202"/>
                    <a:pt x="31775" y="3218"/>
                    <a:pt x="31793" y="3218"/>
                  </a:cubicBezTo>
                  <a:cubicBezTo>
                    <a:pt x="31797" y="3218"/>
                    <a:pt x="31801" y="3217"/>
                    <a:pt x="31805" y="3215"/>
                  </a:cubicBezTo>
                  <a:cubicBezTo>
                    <a:pt x="31821" y="3206"/>
                    <a:pt x="31837" y="3204"/>
                    <a:pt x="31852" y="3204"/>
                  </a:cubicBezTo>
                  <a:cubicBezTo>
                    <a:pt x="31878" y="3204"/>
                    <a:pt x="31903" y="3211"/>
                    <a:pt x="31928" y="3211"/>
                  </a:cubicBezTo>
                  <a:cubicBezTo>
                    <a:pt x="31931" y="3211"/>
                    <a:pt x="31934" y="3211"/>
                    <a:pt x="31936" y="3211"/>
                  </a:cubicBezTo>
                  <a:lnTo>
                    <a:pt x="31960" y="3211"/>
                  </a:lnTo>
                  <a:cubicBezTo>
                    <a:pt x="31973" y="3217"/>
                    <a:pt x="31986" y="3219"/>
                    <a:pt x="31999" y="3219"/>
                  </a:cubicBezTo>
                  <a:cubicBezTo>
                    <a:pt x="32029" y="3219"/>
                    <a:pt x="32061" y="3208"/>
                    <a:pt x="32091" y="3208"/>
                  </a:cubicBezTo>
                  <a:cubicBezTo>
                    <a:pt x="32103" y="3208"/>
                    <a:pt x="32115" y="3210"/>
                    <a:pt x="32127" y="3215"/>
                  </a:cubicBezTo>
                  <a:cubicBezTo>
                    <a:pt x="32128" y="3215"/>
                    <a:pt x="32129" y="3216"/>
                    <a:pt x="32131" y="3216"/>
                  </a:cubicBezTo>
                  <a:cubicBezTo>
                    <a:pt x="32139" y="3216"/>
                    <a:pt x="32143" y="3196"/>
                    <a:pt x="32134" y="3190"/>
                  </a:cubicBezTo>
                  <a:cubicBezTo>
                    <a:pt x="32117" y="3176"/>
                    <a:pt x="32103" y="3163"/>
                    <a:pt x="32072" y="3159"/>
                  </a:cubicBezTo>
                  <a:lnTo>
                    <a:pt x="32072" y="3142"/>
                  </a:lnTo>
                  <a:cubicBezTo>
                    <a:pt x="32091" y="3131"/>
                    <a:pt x="32119" y="3125"/>
                    <a:pt x="32142" y="3125"/>
                  </a:cubicBezTo>
                  <a:cubicBezTo>
                    <a:pt x="32161" y="3125"/>
                    <a:pt x="32176" y="3129"/>
                    <a:pt x="32183" y="3135"/>
                  </a:cubicBezTo>
                  <a:cubicBezTo>
                    <a:pt x="32207" y="3159"/>
                    <a:pt x="32235" y="3159"/>
                    <a:pt x="32263" y="3170"/>
                  </a:cubicBezTo>
                  <a:cubicBezTo>
                    <a:pt x="32284" y="3173"/>
                    <a:pt x="32304" y="3180"/>
                    <a:pt x="32325" y="3184"/>
                  </a:cubicBezTo>
                  <a:cubicBezTo>
                    <a:pt x="32314" y="3205"/>
                    <a:pt x="32273" y="3200"/>
                    <a:pt x="32256" y="3218"/>
                  </a:cubicBezTo>
                  <a:cubicBezTo>
                    <a:pt x="32269" y="3227"/>
                    <a:pt x="32282" y="3231"/>
                    <a:pt x="32294" y="3231"/>
                  </a:cubicBezTo>
                  <a:cubicBezTo>
                    <a:pt x="32312" y="3231"/>
                    <a:pt x="32329" y="3222"/>
                    <a:pt x="32346" y="3211"/>
                  </a:cubicBezTo>
                  <a:cubicBezTo>
                    <a:pt x="32361" y="3202"/>
                    <a:pt x="32370" y="3185"/>
                    <a:pt x="32394" y="3185"/>
                  </a:cubicBezTo>
                  <a:cubicBezTo>
                    <a:pt x="32399" y="3185"/>
                    <a:pt x="32403" y="3186"/>
                    <a:pt x="32408" y="3187"/>
                  </a:cubicBezTo>
                  <a:cubicBezTo>
                    <a:pt x="32408" y="3208"/>
                    <a:pt x="32388" y="3235"/>
                    <a:pt x="32439" y="3242"/>
                  </a:cubicBezTo>
                  <a:cubicBezTo>
                    <a:pt x="32457" y="3246"/>
                    <a:pt x="32476" y="3249"/>
                    <a:pt x="32493" y="3249"/>
                  </a:cubicBezTo>
                  <a:cubicBezTo>
                    <a:pt x="32525" y="3249"/>
                    <a:pt x="32552" y="3238"/>
                    <a:pt x="32561" y="3205"/>
                  </a:cubicBezTo>
                  <a:cubicBezTo>
                    <a:pt x="32573" y="3216"/>
                    <a:pt x="32581" y="3227"/>
                    <a:pt x="32593" y="3227"/>
                  </a:cubicBezTo>
                  <a:cubicBezTo>
                    <a:pt x="32599" y="3227"/>
                    <a:pt x="32605" y="3225"/>
                    <a:pt x="32613" y="3218"/>
                  </a:cubicBezTo>
                  <a:cubicBezTo>
                    <a:pt x="32625" y="3209"/>
                    <a:pt x="32636" y="3204"/>
                    <a:pt x="32646" y="3204"/>
                  </a:cubicBezTo>
                  <a:cubicBezTo>
                    <a:pt x="32656" y="3204"/>
                    <a:pt x="32667" y="3211"/>
                    <a:pt x="32676" y="3225"/>
                  </a:cubicBezTo>
                  <a:cubicBezTo>
                    <a:pt x="32677" y="3227"/>
                    <a:pt x="32682" y="3227"/>
                    <a:pt x="32687" y="3227"/>
                  </a:cubicBezTo>
                  <a:cubicBezTo>
                    <a:pt x="32694" y="3227"/>
                    <a:pt x="32702" y="3226"/>
                    <a:pt x="32700" y="3221"/>
                  </a:cubicBezTo>
                  <a:cubicBezTo>
                    <a:pt x="32694" y="3206"/>
                    <a:pt x="32699" y="3202"/>
                    <a:pt x="32708" y="3202"/>
                  </a:cubicBezTo>
                  <a:cubicBezTo>
                    <a:pt x="32718" y="3202"/>
                    <a:pt x="32732" y="3207"/>
                    <a:pt x="32741" y="3207"/>
                  </a:cubicBezTo>
                  <a:cubicBezTo>
                    <a:pt x="32744" y="3207"/>
                    <a:pt x="32747" y="3206"/>
                    <a:pt x="32748" y="3205"/>
                  </a:cubicBezTo>
                  <a:lnTo>
                    <a:pt x="32790" y="3205"/>
                  </a:lnTo>
                  <a:cubicBezTo>
                    <a:pt x="32794" y="3219"/>
                    <a:pt x="32808" y="3222"/>
                    <a:pt x="32822" y="3222"/>
                  </a:cubicBezTo>
                  <a:cubicBezTo>
                    <a:pt x="32831" y="3222"/>
                    <a:pt x="32841" y="3221"/>
                    <a:pt x="32849" y="3221"/>
                  </a:cubicBezTo>
                  <a:cubicBezTo>
                    <a:pt x="32873" y="3223"/>
                    <a:pt x="32897" y="3223"/>
                    <a:pt x="32922" y="3223"/>
                  </a:cubicBezTo>
                  <a:cubicBezTo>
                    <a:pt x="32946" y="3223"/>
                    <a:pt x="32970" y="3223"/>
                    <a:pt x="32995" y="3225"/>
                  </a:cubicBezTo>
                  <a:cubicBezTo>
                    <a:pt x="33000" y="3226"/>
                    <a:pt x="33006" y="3226"/>
                    <a:pt x="33011" y="3226"/>
                  </a:cubicBezTo>
                  <a:cubicBezTo>
                    <a:pt x="33043" y="3226"/>
                    <a:pt x="33071" y="3217"/>
                    <a:pt x="33071" y="3194"/>
                  </a:cubicBezTo>
                  <a:cubicBezTo>
                    <a:pt x="33071" y="3172"/>
                    <a:pt x="33047" y="3165"/>
                    <a:pt x="33015" y="3165"/>
                  </a:cubicBezTo>
                  <a:cubicBezTo>
                    <a:pt x="33008" y="3165"/>
                    <a:pt x="33000" y="3166"/>
                    <a:pt x="32991" y="3166"/>
                  </a:cubicBezTo>
                  <a:cubicBezTo>
                    <a:pt x="32988" y="3170"/>
                    <a:pt x="32985" y="3170"/>
                    <a:pt x="32980" y="3170"/>
                  </a:cubicBezTo>
                  <a:cubicBezTo>
                    <a:pt x="32974" y="3142"/>
                    <a:pt x="32918" y="3152"/>
                    <a:pt x="32905" y="3131"/>
                  </a:cubicBezTo>
                  <a:cubicBezTo>
                    <a:pt x="32892" y="3114"/>
                    <a:pt x="32879" y="3108"/>
                    <a:pt x="32865" y="3108"/>
                  </a:cubicBezTo>
                  <a:cubicBezTo>
                    <a:pt x="32847" y="3108"/>
                    <a:pt x="32830" y="3118"/>
                    <a:pt x="32814" y="3128"/>
                  </a:cubicBezTo>
                  <a:cubicBezTo>
                    <a:pt x="32797" y="3140"/>
                    <a:pt x="32780" y="3144"/>
                    <a:pt x="32762" y="3144"/>
                  </a:cubicBezTo>
                  <a:cubicBezTo>
                    <a:pt x="32755" y="3144"/>
                    <a:pt x="32746" y="3143"/>
                    <a:pt x="32738" y="3142"/>
                  </a:cubicBezTo>
                  <a:cubicBezTo>
                    <a:pt x="32710" y="3135"/>
                    <a:pt x="32679" y="3138"/>
                    <a:pt x="32655" y="3131"/>
                  </a:cubicBezTo>
                  <a:cubicBezTo>
                    <a:pt x="32589" y="3117"/>
                    <a:pt x="32509" y="3128"/>
                    <a:pt x="32453" y="3093"/>
                  </a:cubicBezTo>
                  <a:cubicBezTo>
                    <a:pt x="32468" y="3090"/>
                    <a:pt x="32481" y="3090"/>
                    <a:pt x="32495" y="3086"/>
                  </a:cubicBezTo>
                  <a:cubicBezTo>
                    <a:pt x="32665" y="3083"/>
                    <a:pt x="32835" y="3080"/>
                    <a:pt x="33005" y="3075"/>
                  </a:cubicBezTo>
                  <a:cubicBezTo>
                    <a:pt x="33021" y="3077"/>
                    <a:pt x="33037" y="3077"/>
                    <a:pt x="33053" y="3077"/>
                  </a:cubicBezTo>
                  <a:cubicBezTo>
                    <a:pt x="33127" y="3077"/>
                    <a:pt x="33201" y="3065"/>
                    <a:pt x="33276" y="3065"/>
                  </a:cubicBezTo>
                  <a:cubicBezTo>
                    <a:pt x="33286" y="3065"/>
                    <a:pt x="33297" y="3065"/>
                    <a:pt x="33307" y="3069"/>
                  </a:cubicBezTo>
                  <a:cubicBezTo>
                    <a:pt x="33324" y="3071"/>
                    <a:pt x="33341" y="3072"/>
                    <a:pt x="33358" y="3072"/>
                  </a:cubicBezTo>
                  <a:cubicBezTo>
                    <a:pt x="33452" y="3072"/>
                    <a:pt x="33543" y="3047"/>
                    <a:pt x="33635" y="3047"/>
                  </a:cubicBezTo>
                  <a:cubicBezTo>
                    <a:pt x="33647" y="3047"/>
                    <a:pt x="33659" y="3047"/>
                    <a:pt x="33672" y="3048"/>
                  </a:cubicBezTo>
                  <a:cubicBezTo>
                    <a:pt x="33685" y="3048"/>
                    <a:pt x="33709" y="3034"/>
                    <a:pt x="33696" y="3027"/>
                  </a:cubicBezTo>
                  <a:cubicBezTo>
                    <a:pt x="33647" y="3000"/>
                    <a:pt x="33678" y="2982"/>
                    <a:pt x="33702" y="2958"/>
                  </a:cubicBezTo>
                  <a:cubicBezTo>
                    <a:pt x="33716" y="2947"/>
                    <a:pt x="33713" y="2930"/>
                    <a:pt x="33702" y="2913"/>
                  </a:cubicBezTo>
                  <a:cubicBezTo>
                    <a:pt x="33689" y="2899"/>
                    <a:pt x="33669" y="2896"/>
                    <a:pt x="33649" y="2896"/>
                  </a:cubicBezTo>
                  <a:cubicBezTo>
                    <a:pt x="33637" y="2896"/>
                    <a:pt x="33624" y="2897"/>
                    <a:pt x="33612" y="2897"/>
                  </a:cubicBezTo>
                  <a:cubicBezTo>
                    <a:pt x="33605" y="2897"/>
                    <a:pt x="33598" y="2897"/>
                    <a:pt x="33592" y="2896"/>
                  </a:cubicBezTo>
                  <a:cubicBezTo>
                    <a:pt x="33588" y="2896"/>
                    <a:pt x="33588" y="2892"/>
                    <a:pt x="33584" y="2888"/>
                  </a:cubicBezTo>
                  <a:cubicBezTo>
                    <a:pt x="33616" y="2861"/>
                    <a:pt x="33542" y="2867"/>
                    <a:pt x="33547" y="2846"/>
                  </a:cubicBezTo>
                  <a:cubicBezTo>
                    <a:pt x="33567" y="2846"/>
                    <a:pt x="33584" y="2843"/>
                    <a:pt x="33598" y="2836"/>
                  </a:cubicBezTo>
                  <a:cubicBezTo>
                    <a:pt x="33609" y="2833"/>
                    <a:pt x="33616" y="2830"/>
                    <a:pt x="33619" y="2826"/>
                  </a:cubicBezTo>
                  <a:cubicBezTo>
                    <a:pt x="33657" y="2805"/>
                    <a:pt x="33696" y="2788"/>
                    <a:pt x="33696" y="2753"/>
                  </a:cubicBezTo>
                  <a:cubicBezTo>
                    <a:pt x="33776" y="2726"/>
                    <a:pt x="33869" y="2712"/>
                    <a:pt x="33942" y="2670"/>
                  </a:cubicBezTo>
                  <a:cubicBezTo>
                    <a:pt x="33959" y="2659"/>
                    <a:pt x="33990" y="2659"/>
                    <a:pt x="34018" y="2659"/>
                  </a:cubicBezTo>
                  <a:cubicBezTo>
                    <a:pt x="34133" y="2659"/>
                    <a:pt x="34133" y="2656"/>
                    <a:pt x="34223" y="2614"/>
                  </a:cubicBezTo>
                  <a:cubicBezTo>
                    <a:pt x="34240" y="2608"/>
                    <a:pt x="34258" y="2601"/>
                    <a:pt x="34275" y="2593"/>
                  </a:cubicBezTo>
                  <a:cubicBezTo>
                    <a:pt x="34379" y="2555"/>
                    <a:pt x="34487" y="2521"/>
                    <a:pt x="34577" y="2468"/>
                  </a:cubicBezTo>
                  <a:cubicBezTo>
                    <a:pt x="34597" y="2455"/>
                    <a:pt x="34618" y="2441"/>
                    <a:pt x="34646" y="2430"/>
                  </a:cubicBezTo>
                  <a:cubicBezTo>
                    <a:pt x="34687" y="2420"/>
                    <a:pt x="34702" y="2409"/>
                    <a:pt x="34674" y="2382"/>
                  </a:cubicBezTo>
                  <a:cubicBezTo>
                    <a:pt x="34646" y="2358"/>
                    <a:pt x="34650" y="2337"/>
                    <a:pt x="34708" y="2334"/>
                  </a:cubicBezTo>
                  <a:cubicBezTo>
                    <a:pt x="34733" y="2334"/>
                    <a:pt x="34757" y="2334"/>
                    <a:pt x="34754" y="2309"/>
                  </a:cubicBezTo>
                  <a:cubicBezTo>
                    <a:pt x="34749" y="2279"/>
                    <a:pt x="34745" y="2266"/>
                    <a:pt x="34727" y="2266"/>
                  </a:cubicBezTo>
                  <a:cubicBezTo>
                    <a:pt x="34716" y="2266"/>
                    <a:pt x="34700" y="2272"/>
                    <a:pt x="34674" y="2281"/>
                  </a:cubicBezTo>
                  <a:cubicBezTo>
                    <a:pt x="34671" y="2250"/>
                    <a:pt x="34712" y="2226"/>
                    <a:pt x="34705" y="2198"/>
                  </a:cubicBezTo>
                  <a:cubicBezTo>
                    <a:pt x="34695" y="2129"/>
                    <a:pt x="34775" y="2073"/>
                    <a:pt x="34785" y="2007"/>
                  </a:cubicBezTo>
                  <a:cubicBezTo>
                    <a:pt x="34788" y="1980"/>
                    <a:pt x="34788" y="1966"/>
                    <a:pt x="34743" y="1966"/>
                  </a:cubicBezTo>
                  <a:cubicBezTo>
                    <a:pt x="34739" y="1966"/>
                    <a:pt x="34736" y="1966"/>
                    <a:pt x="34733" y="1966"/>
                  </a:cubicBezTo>
                  <a:cubicBezTo>
                    <a:pt x="34714" y="1966"/>
                    <a:pt x="34707" y="1957"/>
                    <a:pt x="34702" y="1948"/>
                  </a:cubicBezTo>
                  <a:cubicBezTo>
                    <a:pt x="34692" y="1935"/>
                    <a:pt x="34712" y="1931"/>
                    <a:pt x="34726" y="1927"/>
                  </a:cubicBezTo>
                  <a:cubicBezTo>
                    <a:pt x="34781" y="1914"/>
                    <a:pt x="34802" y="1896"/>
                    <a:pt x="34761" y="1861"/>
                  </a:cubicBezTo>
                  <a:cubicBezTo>
                    <a:pt x="34746" y="1847"/>
                    <a:pt x="34750" y="1820"/>
                    <a:pt x="34761" y="1806"/>
                  </a:cubicBezTo>
                  <a:cubicBezTo>
                    <a:pt x="34781" y="1782"/>
                    <a:pt x="34764" y="1778"/>
                    <a:pt x="34736" y="1778"/>
                  </a:cubicBezTo>
                  <a:cubicBezTo>
                    <a:pt x="34708" y="1775"/>
                    <a:pt x="34681" y="1775"/>
                    <a:pt x="34657" y="1775"/>
                  </a:cubicBezTo>
                  <a:cubicBezTo>
                    <a:pt x="34640" y="1777"/>
                    <a:pt x="34624" y="1778"/>
                    <a:pt x="34608" y="1778"/>
                  </a:cubicBezTo>
                  <a:cubicBezTo>
                    <a:pt x="34567" y="1778"/>
                    <a:pt x="34527" y="1772"/>
                    <a:pt x="34490" y="1764"/>
                  </a:cubicBezTo>
                  <a:cubicBezTo>
                    <a:pt x="34431" y="1754"/>
                    <a:pt x="34372" y="1751"/>
                    <a:pt x="34309" y="1751"/>
                  </a:cubicBezTo>
                  <a:cubicBezTo>
                    <a:pt x="34249" y="1751"/>
                    <a:pt x="34188" y="1760"/>
                    <a:pt x="34125" y="1760"/>
                  </a:cubicBezTo>
                  <a:cubicBezTo>
                    <a:pt x="34094" y="1760"/>
                    <a:pt x="34063" y="1758"/>
                    <a:pt x="34032" y="1751"/>
                  </a:cubicBezTo>
                  <a:cubicBezTo>
                    <a:pt x="34042" y="1740"/>
                    <a:pt x="33976" y="1743"/>
                    <a:pt x="34025" y="1730"/>
                  </a:cubicBezTo>
                  <a:cubicBezTo>
                    <a:pt x="34042" y="1727"/>
                    <a:pt x="34053" y="1719"/>
                    <a:pt x="34063" y="1709"/>
                  </a:cubicBezTo>
                  <a:cubicBezTo>
                    <a:pt x="34095" y="1686"/>
                    <a:pt x="34129" y="1672"/>
                    <a:pt x="34177" y="1672"/>
                  </a:cubicBezTo>
                  <a:cubicBezTo>
                    <a:pt x="34187" y="1672"/>
                    <a:pt x="34197" y="1673"/>
                    <a:pt x="34209" y="1674"/>
                  </a:cubicBezTo>
                  <a:cubicBezTo>
                    <a:pt x="34309" y="1681"/>
                    <a:pt x="34417" y="1677"/>
                    <a:pt x="34518" y="1681"/>
                  </a:cubicBezTo>
                  <a:cubicBezTo>
                    <a:pt x="34580" y="1681"/>
                    <a:pt x="34663" y="1615"/>
                    <a:pt x="34636" y="1591"/>
                  </a:cubicBezTo>
                  <a:cubicBezTo>
                    <a:pt x="34597" y="1563"/>
                    <a:pt x="34622" y="1549"/>
                    <a:pt x="34642" y="1528"/>
                  </a:cubicBezTo>
                  <a:cubicBezTo>
                    <a:pt x="34660" y="1518"/>
                    <a:pt x="34687" y="1511"/>
                    <a:pt x="34684" y="1493"/>
                  </a:cubicBezTo>
                  <a:cubicBezTo>
                    <a:pt x="34677" y="1445"/>
                    <a:pt x="34729" y="1438"/>
                    <a:pt x="34785" y="1435"/>
                  </a:cubicBezTo>
                  <a:cubicBezTo>
                    <a:pt x="34816" y="1431"/>
                    <a:pt x="34837" y="1424"/>
                    <a:pt x="34830" y="1403"/>
                  </a:cubicBezTo>
                  <a:cubicBezTo>
                    <a:pt x="34847" y="1355"/>
                    <a:pt x="34816" y="1324"/>
                    <a:pt x="34736" y="1310"/>
                  </a:cubicBezTo>
                  <a:cubicBezTo>
                    <a:pt x="34861" y="1289"/>
                    <a:pt x="34875" y="1234"/>
                    <a:pt x="34875" y="1175"/>
                  </a:cubicBezTo>
                  <a:cubicBezTo>
                    <a:pt x="34875" y="1152"/>
                    <a:pt x="34881" y="1126"/>
                    <a:pt x="34827" y="1126"/>
                  </a:cubicBezTo>
                  <a:cubicBezTo>
                    <a:pt x="34824" y="1126"/>
                    <a:pt x="34820" y="1126"/>
                    <a:pt x="34816" y="1126"/>
                  </a:cubicBezTo>
                  <a:cubicBezTo>
                    <a:pt x="34814" y="1126"/>
                    <a:pt x="34812" y="1127"/>
                    <a:pt x="34810" y="1127"/>
                  </a:cubicBezTo>
                  <a:cubicBezTo>
                    <a:pt x="34786" y="1127"/>
                    <a:pt x="34775" y="1108"/>
                    <a:pt x="34775" y="1098"/>
                  </a:cubicBezTo>
                  <a:cubicBezTo>
                    <a:pt x="34776" y="1090"/>
                    <a:pt x="34784" y="1087"/>
                    <a:pt x="34794" y="1087"/>
                  </a:cubicBezTo>
                  <a:cubicBezTo>
                    <a:pt x="34803" y="1087"/>
                    <a:pt x="34814" y="1090"/>
                    <a:pt x="34823" y="1091"/>
                  </a:cubicBezTo>
                  <a:cubicBezTo>
                    <a:pt x="34835" y="1093"/>
                    <a:pt x="34847" y="1095"/>
                    <a:pt x="34858" y="1095"/>
                  </a:cubicBezTo>
                  <a:cubicBezTo>
                    <a:pt x="34872" y="1095"/>
                    <a:pt x="34882" y="1090"/>
                    <a:pt x="34882" y="1070"/>
                  </a:cubicBezTo>
                  <a:cubicBezTo>
                    <a:pt x="34882" y="1056"/>
                    <a:pt x="34910" y="1050"/>
                    <a:pt x="34934" y="1046"/>
                  </a:cubicBezTo>
                  <a:cubicBezTo>
                    <a:pt x="34958" y="1043"/>
                    <a:pt x="34986" y="1035"/>
                    <a:pt x="34979" y="1015"/>
                  </a:cubicBezTo>
                  <a:cubicBezTo>
                    <a:pt x="34974" y="996"/>
                    <a:pt x="34959" y="992"/>
                    <a:pt x="34940" y="992"/>
                  </a:cubicBezTo>
                  <a:cubicBezTo>
                    <a:pt x="34930" y="992"/>
                    <a:pt x="34920" y="993"/>
                    <a:pt x="34910" y="994"/>
                  </a:cubicBezTo>
                  <a:cubicBezTo>
                    <a:pt x="34895" y="988"/>
                    <a:pt x="34879" y="983"/>
                    <a:pt x="34860" y="983"/>
                  </a:cubicBezTo>
                  <a:cubicBezTo>
                    <a:pt x="34856" y="983"/>
                    <a:pt x="34852" y="983"/>
                    <a:pt x="34847" y="984"/>
                  </a:cubicBezTo>
                  <a:cubicBezTo>
                    <a:pt x="34847" y="970"/>
                    <a:pt x="34826" y="966"/>
                    <a:pt x="34820" y="956"/>
                  </a:cubicBezTo>
                  <a:cubicBezTo>
                    <a:pt x="34791" y="921"/>
                    <a:pt x="34740" y="894"/>
                    <a:pt x="34736" y="848"/>
                  </a:cubicBezTo>
                  <a:lnTo>
                    <a:pt x="34750" y="848"/>
                  </a:lnTo>
                  <a:cubicBezTo>
                    <a:pt x="34753" y="848"/>
                    <a:pt x="34756" y="848"/>
                    <a:pt x="34758" y="848"/>
                  </a:cubicBezTo>
                  <a:cubicBezTo>
                    <a:pt x="34805" y="848"/>
                    <a:pt x="34850" y="867"/>
                    <a:pt x="34898" y="867"/>
                  </a:cubicBezTo>
                  <a:cubicBezTo>
                    <a:pt x="34911" y="867"/>
                    <a:pt x="34924" y="866"/>
                    <a:pt x="34937" y="862"/>
                  </a:cubicBezTo>
                  <a:cubicBezTo>
                    <a:pt x="34993" y="852"/>
                    <a:pt x="35055" y="866"/>
                    <a:pt x="35104" y="835"/>
                  </a:cubicBezTo>
                  <a:cubicBezTo>
                    <a:pt x="35107" y="833"/>
                    <a:pt x="35110" y="832"/>
                    <a:pt x="35113" y="832"/>
                  </a:cubicBezTo>
                  <a:cubicBezTo>
                    <a:pt x="35121" y="832"/>
                    <a:pt x="35129" y="837"/>
                    <a:pt x="35139" y="841"/>
                  </a:cubicBezTo>
                  <a:cubicBezTo>
                    <a:pt x="35151" y="845"/>
                    <a:pt x="35166" y="851"/>
                    <a:pt x="35175" y="851"/>
                  </a:cubicBezTo>
                  <a:cubicBezTo>
                    <a:pt x="35185" y="851"/>
                    <a:pt x="35189" y="845"/>
                    <a:pt x="35180" y="824"/>
                  </a:cubicBezTo>
                  <a:cubicBezTo>
                    <a:pt x="35177" y="821"/>
                    <a:pt x="35194" y="811"/>
                    <a:pt x="35204" y="806"/>
                  </a:cubicBezTo>
                  <a:cubicBezTo>
                    <a:pt x="35209" y="806"/>
                    <a:pt x="35213" y="805"/>
                    <a:pt x="35217" y="805"/>
                  </a:cubicBezTo>
                  <a:cubicBezTo>
                    <a:pt x="35241" y="805"/>
                    <a:pt x="35261" y="816"/>
                    <a:pt x="35286" y="816"/>
                  </a:cubicBezTo>
                  <a:cubicBezTo>
                    <a:pt x="35292" y="816"/>
                    <a:pt x="35298" y="816"/>
                    <a:pt x="35305" y="814"/>
                  </a:cubicBezTo>
                  <a:cubicBezTo>
                    <a:pt x="35307" y="813"/>
                    <a:pt x="35308" y="813"/>
                    <a:pt x="35310" y="813"/>
                  </a:cubicBezTo>
                  <a:lnTo>
                    <a:pt x="35310" y="813"/>
                  </a:lnTo>
                  <a:cubicBezTo>
                    <a:pt x="35320" y="813"/>
                    <a:pt x="35308" y="839"/>
                    <a:pt x="35337" y="845"/>
                  </a:cubicBezTo>
                  <a:cubicBezTo>
                    <a:pt x="35351" y="828"/>
                    <a:pt x="35370" y="824"/>
                    <a:pt x="35392" y="824"/>
                  </a:cubicBezTo>
                  <a:cubicBezTo>
                    <a:pt x="35406" y="824"/>
                    <a:pt x="35420" y="826"/>
                    <a:pt x="35434" y="826"/>
                  </a:cubicBezTo>
                  <a:cubicBezTo>
                    <a:pt x="35442" y="826"/>
                    <a:pt x="35450" y="825"/>
                    <a:pt x="35458" y="824"/>
                  </a:cubicBezTo>
                  <a:cubicBezTo>
                    <a:pt x="35469" y="822"/>
                    <a:pt x="35480" y="822"/>
                    <a:pt x="35490" y="822"/>
                  </a:cubicBezTo>
                  <a:cubicBezTo>
                    <a:pt x="35521" y="822"/>
                    <a:pt x="35543" y="830"/>
                    <a:pt x="35562" y="848"/>
                  </a:cubicBezTo>
                  <a:cubicBezTo>
                    <a:pt x="35570" y="850"/>
                    <a:pt x="35577" y="850"/>
                    <a:pt x="35584" y="850"/>
                  </a:cubicBezTo>
                  <a:cubicBezTo>
                    <a:pt x="35628" y="850"/>
                    <a:pt x="35659" y="826"/>
                    <a:pt x="35697" y="817"/>
                  </a:cubicBezTo>
                  <a:cubicBezTo>
                    <a:pt x="35722" y="814"/>
                    <a:pt x="35712" y="796"/>
                    <a:pt x="35707" y="782"/>
                  </a:cubicBezTo>
                  <a:cubicBezTo>
                    <a:pt x="35704" y="772"/>
                    <a:pt x="35687" y="772"/>
                    <a:pt x="35673" y="772"/>
                  </a:cubicBezTo>
                  <a:cubicBezTo>
                    <a:pt x="35670" y="772"/>
                    <a:pt x="35667" y="772"/>
                    <a:pt x="35664" y="772"/>
                  </a:cubicBezTo>
                  <a:cubicBezTo>
                    <a:pt x="35640" y="772"/>
                    <a:pt x="35619" y="782"/>
                    <a:pt x="35582" y="782"/>
                  </a:cubicBezTo>
                  <a:cubicBezTo>
                    <a:pt x="35615" y="764"/>
                    <a:pt x="35645" y="755"/>
                    <a:pt x="35675" y="755"/>
                  </a:cubicBezTo>
                  <a:cubicBezTo>
                    <a:pt x="35690" y="755"/>
                    <a:pt x="35706" y="757"/>
                    <a:pt x="35722" y="762"/>
                  </a:cubicBezTo>
                  <a:cubicBezTo>
                    <a:pt x="35727" y="763"/>
                    <a:pt x="35733" y="763"/>
                    <a:pt x="35738" y="763"/>
                  </a:cubicBezTo>
                  <a:cubicBezTo>
                    <a:pt x="35750" y="763"/>
                    <a:pt x="35761" y="760"/>
                    <a:pt x="35763" y="748"/>
                  </a:cubicBezTo>
                  <a:cubicBezTo>
                    <a:pt x="35766" y="736"/>
                    <a:pt x="35757" y="730"/>
                    <a:pt x="35742" y="730"/>
                  </a:cubicBezTo>
                  <a:cubicBezTo>
                    <a:pt x="35739" y="730"/>
                    <a:pt x="35736" y="730"/>
                    <a:pt x="35732" y="731"/>
                  </a:cubicBezTo>
                  <a:cubicBezTo>
                    <a:pt x="35725" y="731"/>
                    <a:pt x="35717" y="732"/>
                    <a:pt x="35711" y="732"/>
                  </a:cubicBezTo>
                  <a:cubicBezTo>
                    <a:pt x="35703" y="732"/>
                    <a:pt x="35697" y="730"/>
                    <a:pt x="35697" y="720"/>
                  </a:cubicBezTo>
                  <a:cubicBezTo>
                    <a:pt x="35697" y="717"/>
                    <a:pt x="35697" y="717"/>
                    <a:pt x="35701" y="713"/>
                  </a:cubicBezTo>
                  <a:cubicBezTo>
                    <a:pt x="35704" y="713"/>
                    <a:pt x="35707" y="712"/>
                    <a:pt x="35711" y="712"/>
                  </a:cubicBezTo>
                  <a:cubicBezTo>
                    <a:pt x="35718" y="712"/>
                    <a:pt x="35726" y="713"/>
                    <a:pt x="35733" y="713"/>
                  </a:cubicBezTo>
                  <a:cubicBezTo>
                    <a:pt x="35745" y="713"/>
                    <a:pt x="35755" y="711"/>
                    <a:pt x="35756" y="702"/>
                  </a:cubicBezTo>
                  <a:cubicBezTo>
                    <a:pt x="35763" y="689"/>
                    <a:pt x="35736" y="682"/>
                    <a:pt x="35715" y="678"/>
                  </a:cubicBezTo>
                  <a:cubicBezTo>
                    <a:pt x="35701" y="675"/>
                    <a:pt x="35694" y="668"/>
                    <a:pt x="35683" y="661"/>
                  </a:cubicBezTo>
                  <a:cubicBezTo>
                    <a:pt x="35672" y="666"/>
                    <a:pt x="35661" y="667"/>
                    <a:pt x="35649" y="667"/>
                  </a:cubicBezTo>
                  <a:cubicBezTo>
                    <a:pt x="35628" y="667"/>
                    <a:pt x="35606" y="662"/>
                    <a:pt x="35585" y="662"/>
                  </a:cubicBezTo>
                  <a:cubicBezTo>
                    <a:pt x="35577" y="662"/>
                    <a:pt x="35569" y="663"/>
                    <a:pt x="35562" y="665"/>
                  </a:cubicBezTo>
                  <a:cubicBezTo>
                    <a:pt x="35543" y="670"/>
                    <a:pt x="35525" y="672"/>
                    <a:pt x="35507" y="672"/>
                  </a:cubicBezTo>
                  <a:cubicBezTo>
                    <a:pt x="35458" y="672"/>
                    <a:pt x="35413" y="656"/>
                    <a:pt x="35364" y="651"/>
                  </a:cubicBezTo>
                  <a:cubicBezTo>
                    <a:pt x="35349" y="651"/>
                    <a:pt x="35330" y="653"/>
                    <a:pt x="35310" y="653"/>
                  </a:cubicBezTo>
                  <a:cubicBezTo>
                    <a:pt x="35283" y="653"/>
                    <a:pt x="35257" y="649"/>
                    <a:pt x="35243" y="627"/>
                  </a:cubicBezTo>
                  <a:cubicBezTo>
                    <a:pt x="35243" y="627"/>
                    <a:pt x="35222" y="627"/>
                    <a:pt x="35219" y="630"/>
                  </a:cubicBezTo>
                  <a:cubicBezTo>
                    <a:pt x="35191" y="661"/>
                    <a:pt x="35125" y="647"/>
                    <a:pt x="35097" y="678"/>
                  </a:cubicBezTo>
                  <a:cubicBezTo>
                    <a:pt x="35092" y="682"/>
                    <a:pt x="35084" y="684"/>
                    <a:pt x="35077" y="684"/>
                  </a:cubicBezTo>
                  <a:cubicBezTo>
                    <a:pt x="35069" y="684"/>
                    <a:pt x="35062" y="681"/>
                    <a:pt x="35062" y="672"/>
                  </a:cubicBezTo>
                  <a:cubicBezTo>
                    <a:pt x="35065" y="645"/>
                    <a:pt x="35044" y="645"/>
                    <a:pt x="35020" y="645"/>
                  </a:cubicBezTo>
                  <a:cubicBezTo>
                    <a:pt x="35020" y="645"/>
                    <a:pt x="35019" y="645"/>
                    <a:pt x="35018" y="645"/>
                  </a:cubicBezTo>
                  <a:cubicBezTo>
                    <a:pt x="35011" y="645"/>
                    <a:pt x="35003" y="645"/>
                    <a:pt x="34996" y="644"/>
                  </a:cubicBezTo>
                  <a:cubicBezTo>
                    <a:pt x="34990" y="643"/>
                    <a:pt x="34982" y="642"/>
                    <a:pt x="34974" y="642"/>
                  </a:cubicBezTo>
                  <a:cubicBezTo>
                    <a:pt x="34968" y="642"/>
                    <a:pt x="34961" y="642"/>
                    <a:pt x="34954" y="642"/>
                  </a:cubicBezTo>
                  <a:cubicBezTo>
                    <a:pt x="34930" y="642"/>
                    <a:pt x="34910" y="639"/>
                    <a:pt x="34921" y="609"/>
                  </a:cubicBezTo>
                  <a:cubicBezTo>
                    <a:pt x="34921" y="606"/>
                    <a:pt x="34917" y="605"/>
                    <a:pt x="34913" y="605"/>
                  </a:cubicBezTo>
                  <a:cubicBezTo>
                    <a:pt x="34908" y="605"/>
                    <a:pt x="34903" y="606"/>
                    <a:pt x="34900" y="606"/>
                  </a:cubicBezTo>
                  <a:cubicBezTo>
                    <a:pt x="34897" y="606"/>
                    <a:pt x="34894" y="606"/>
                    <a:pt x="34892" y="606"/>
                  </a:cubicBezTo>
                  <a:cubicBezTo>
                    <a:pt x="34867" y="606"/>
                    <a:pt x="34860" y="591"/>
                    <a:pt x="34844" y="585"/>
                  </a:cubicBezTo>
                  <a:cubicBezTo>
                    <a:pt x="34824" y="580"/>
                    <a:pt x="34818" y="547"/>
                    <a:pt x="34794" y="547"/>
                  </a:cubicBezTo>
                  <a:cubicBezTo>
                    <a:pt x="34785" y="547"/>
                    <a:pt x="34773" y="552"/>
                    <a:pt x="34757" y="564"/>
                  </a:cubicBezTo>
                  <a:cubicBezTo>
                    <a:pt x="34753" y="566"/>
                    <a:pt x="34748" y="566"/>
                    <a:pt x="34743" y="566"/>
                  </a:cubicBezTo>
                  <a:cubicBezTo>
                    <a:pt x="34736" y="566"/>
                    <a:pt x="34730" y="565"/>
                    <a:pt x="34726" y="561"/>
                  </a:cubicBezTo>
                  <a:cubicBezTo>
                    <a:pt x="34695" y="543"/>
                    <a:pt x="34653" y="540"/>
                    <a:pt x="34615" y="533"/>
                  </a:cubicBezTo>
                  <a:cubicBezTo>
                    <a:pt x="34525" y="514"/>
                    <a:pt x="34438" y="506"/>
                    <a:pt x="34348" y="506"/>
                  </a:cubicBezTo>
                  <a:cubicBezTo>
                    <a:pt x="34319" y="506"/>
                    <a:pt x="34290" y="507"/>
                    <a:pt x="34261" y="508"/>
                  </a:cubicBezTo>
                  <a:cubicBezTo>
                    <a:pt x="34213" y="491"/>
                    <a:pt x="34157" y="494"/>
                    <a:pt x="34105" y="491"/>
                  </a:cubicBezTo>
                  <a:cubicBezTo>
                    <a:pt x="34098" y="488"/>
                    <a:pt x="34095" y="484"/>
                    <a:pt x="34088" y="484"/>
                  </a:cubicBezTo>
                  <a:cubicBezTo>
                    <a:pt x="34017" y="467"/>
                    <a:pt x="33945" y="459"/>
                    <a:pt x="33872" y="459"/>
                  </a:cubicBezTo>
                  <a:cubicBezTo>
                    <a:pt x="33841" y="459"/>
                    <a:pt x="33810" y="460"/>
                    <a:pt x="33779" y="463"/>
                  </a:cubicBezTo>
                  <a:cubicBezTo>
                    <a:pt x="33806" y="453"/>
                    <a:pt x="33848" y="453"/>
                    <a:pt x="33848" y="425"/>
                  </a:cubicBezTo>
                  <a:cubicBezTo>
                    <a:pt x="33846" y="425"/>
                    <a:pt x="33846" y="424"/>
                    <a:pt x="33845" y="423"/>
                  </a:cubicBezTo>
                  <a:lnTo>
                    <a:pt x="33845" y="423"/>
                  </a:lnTo>
                  <a:lnTo>
                    <a:pt x="33848" y="425"/>
                  </a:lnTo>
                  <a:cubicBezTo>
                    <a:pt x="33852" y="425"/>
                    <a:pt x="33856" y="424"/>
                    <a:pt x="33860" y="424"/>
                  </a:cubicBezTo>
                  <a:cubicBezTo>
                    <a:pt x="33883" y="424"/>
                    <a:pt x="33907" y="433"/>
                    <a:pt x="33931" y="433"/>
                  </a:cubicBezTo>
                  <a:cubicBezTo>
                    <a:pt x="33947" y="433"/>
                    <a:pt x="33962" y="429"/>
                    <a:pt x="33976" y="415"/>
                  </a:cubicBezTo>
                  <a:cubicBezTo>
                    <a:pt x="33979" y="413"/>
                    <a:pt x="33981" y="412"/>
                    <a:pt x="33982" y="412"/>
                  </a:cubicBezTo>
                  <a:cubicBezTo>
                    <a:pt x="33989" y="412"/>
                    <a:pt x="33991" y="427"/>
                    <a:pt x="34003" y="427"/>
                  </a:cubicBezTo>
                  <a:cubicBezTo>
                    <a:pt x="34005" y="427"/>
                    <a:pt x="34008" y="427"/>
                    <a:pt x="34011" y="425"/>
                  </a:cubicBezTo>
                  <a:cubicBezTo>
                    <a:pt x="34029" y="369"/>
                    <a:pt x="34029" y="369"/>
                    <a:pt x="33935" y="369"/>
                  </a:cubicBezTo>
                  <a:cubicBezTo>
                    <a:pt x="33904" y="369"/>
                    <a:pt x="33872" y="374"/>
                    <a:pt x="33845" y="380"/>
                  </a:cubicBezTo>
                  <a:cubicBezTo>
                    <a:pt x="33776" y="363"/>
                    <a:pt x="33696" y="380"/>
                    <a:pt x="33630" y="356"/>
                  </a:cubicBezTo>
                  <a:cubicBezTo>
                    <a:pt x="33622" y="356"/>
                    <a:pt x="33609" y="359"/>
                    <a:pt x="33602" y="366"/>
                  </a:cubicBezTo>
                  <a:cubicBezTo>
                    <a:pt x="33581" y="377"/>
                    <a:pt x="33557" y="380"/>
                    <a:pt x="33532" y="380"/>
                  </a:cubicBezTo>
                  <a:cubicBezTo>
                    <a:pt x="33513" y="381"/>
                    <a:pt x="33493" y="382"/>
                    <a:pt x="33473" y="382"/>
                  </a:cubicBezTo>
                  <a:cubicBezTo>
                    <a:pt x="33441" y="382"/>
                    <a:pt x="33409" y="381"/>
                    <a:pt x="33377" y="381"/>
                  </a:cubicBezTo>
                  <a:cubicBezTo>
                    <a:pt x="33325" y="381"/>
                    <a:pt x="33274" y="383"/>
                    <a:pt x="33224" y="398"/>
                  </a:cubicBezTo>
                  <a:cubicBezTo>
                    <a:pt x="33220" y="394"/>
                    <a:pt x="33217" y="390"/>
                    <a:pt x="33214" y="390"/>
                  </a:cubicBezTo>
                  <a:cubicBezTo>
                    <a:pt x="33047" y="408"/>
                    <a:pt x="32876" y="404"/>
                    <a:pt x="32706" y="408"/>
                  </a:cubicBezTo>
                  <a:cubicBezTo>
                    <a:pt x="32540" y="411"/>
                    <a:pt x="32370" y="418"/>
                    <a:pt x="32204" y="428"/>
                  </a:cubicBezTo>
                  <a:cubicBezTo>
                    <a:pt x="32191" y="428"/>
                    <a:pt x="32178" y="429"/>
                    <a:pt x="32165" y="429"/>
                  </a:cubicBezTo>
                  <a:cubicBezTo>
                    <a:pt x="32145" y="429"/>
                    <a:pt x="32125" y="428"/>
                    <a:pt x="32106" y="422"/>
                  </a:cubicBezTo>
                  <a:cubicBezTo>
                    <a:pt x="32075" y="407"/>
                    <a:pt x="32039" y="403"/>
                    <a:pt x="32004" y="403"/>
                  </a:cubicBezTo>
                  <a:cubicBezTo>
                    <a:pt x="31981" y="403"/>
                    <a:pt x="31958" y="405"/>
                    <a:pt x="31940" y="408"/>
                  </a:cubicBezTo>
                  <a:cubicBezTo>
                    <a:pt x="31850" y="422"/>
                    <a:pt x="31760" y="425"/>
                    <a:pt x="31669" y="425"/>
                  </a:cubicBezTo>
                  <a:cubicBezTo>
                    <a:pt x="31648" y="421"/>
                    <a:pt x="31627" y="420"/>
                    <a:pt x="31607" y="420"/>
                  </a:cubicBezTo>
                  <a:cubicBezTo>
                    <a:pt x="31560" y="420"/>
                    <a:pt x="31515" y="426"/>
                    <a:pt x="31468" y="426"/>
                  </a:cubicBezTo>
                  <a:cubicBezTo>
                    <a:pt x="31457" y="426"/>
                    <a:pt x="31445" y="426"/>
                    <a:pt x="31433" y="425"/>
                  </a:cubicBezTo>
                  <a:cubicBezTo>
                    <a:pt x="31430" y="425"/>
                    <a:pt x="31428" y="424"/>
                    <a:pt x="31425" y="424"/>
                  </a:cubicBezTo>
                  <a:cubicBezTo>
                    <a:pt x="31414" y="424"/>
                    <a:pt x="31409" y="430"/>
                    <a:pt x="31409" y="439"/>
                  </a:cubicBezTo>
                  <a:cubicBezTo>
                    <a:pt x="31378" y="439"/>
                    <a:pt x="31347" y="439"/>
                    <a:pt x="31315" y="443"/>
                  </a:cubicBezTo>
                  <a:cubicBezTo>
                    <a:pt x="31104" y="446"/>
                    <a:pt x="30889" y="449"/>
                    <a:pt x="30677" y="463"/>
                  </a:cubicBezTo>
                  <a:cubicBezTo>
                    <a:pt x="30667" y="436"/>
                    <a:pt x="30767" y="439"/>
                    <a:pt x="30711" y="404"/>
                  </a:cubicBezTo>
                  <a:cubicBezTo>
                    <a:pt x="30699" y="396"/>
                    <a:pt x="30689" y="390"/>
                    <a:pt x="30677" y="390"/>
                  </a:cubicBezTo>
                  <a:cubicBezTo>
                    <a:pt x="30670" y="390"/>
                    <a:pt x="30663" y="392"/>
                    <a:pt x="30653" y="398"/>
                  </a:cubicBezTo>
                  <a:cubicBezTo>
                    <a:pt x="30622" y="390"/>
                    <a:pt x="30649" y="366"/>
                    <a:pt x="30618" y="363"/>
                  </a:cubicBezTo>
                  <a:cubicBezTo>
                    <a:pt x="30629" y="357"/>
                    <a:pt x="30640" y="355"/>
                    <a:pt x="30653" y="355"/>
                  </a:cubicBezTo>
                  <a:cubicBezTo>
                    <a:pt x="30661" y="355"/>
                    <a:pt x="30669" y="356"/>
                    <a:pt x="30677" y="356"/>
                  </a:cubicBezTo>
                  <a:cubicBezTo>
                    <a:pt x="30697" y="357"/>
                    <a:pt x="30716" y="358"/>
                    <a:pt x="30735" y="358"/>
                  </a:cubicBezTo>
                  <a:cubicBezTo>
                    <a:pt x="30770" y="358"/>
                    <a:pt x="30805" y="355"/>
                    <a:pt x="30841" y="349"/>
                  </a:cubicBezTo>
                  <a:cubicBezTo>
                    <a:pt x="30852" y="347"/>
                    <a:pt x="30872" y="344"/>
                    <a:pt x="30888" y="344"/>
                  </a:cubicBezTo>
                  <a:cubicBezTo>
                    <a:pt x="30905" y="344"/>
                    <a:pt x="30920" y="347"/>
                    <a:pt x="30920" y="356"/>
                  </a:cubicBezTo>
                  <a:cubicBezTo>
                    <a:pt x="30922" y="370"/>
                    <a:pt x="30929" y="374"/>
                    <a:pt x="30937" y="374"/>
                  </a:cubicBezTo>
                  <a:cubicBezTo>
                    <a:pt x="30947" y="374"/>
                    <a:pt x="30959" y="369"/>
                    <a:pt x="30969" y="369"/>
                  </a:cubicBezTo>
                  <a:cubicBezTo>
                    <a:pt x="31051" y="354"/>
                    <a:pt x="31134" y="338"/>
                    <a:pt x="31222" y="338"/>
                  </a:cubicBezTo>
                  <a:cubicBezTo>
                    <a:pt x="31230" y="338"/>
                    <a:pt x="31238" y="338"/>
                    <a:pt x="31246" y="339"/>
                  </a:cubicBezTo>
                  <a:cubicBezTo>
                    <a:pt x="31270" y="349"/>
                    <a:pt x="31305" y="349"/>
                    <a:pt x="31323" y="374"/>
                  </a:cubicBezTo>
                  <a:cubicBezTo>
                    <a:pt x="31314" y="343"/>
                    <a:pt x="31321" y="330"/>
                    <a:pt x="31354" y="330"/>
                  </a:cubicBezTo>
                  <a:cubicBezTo>
                    <a:pt x="31362" y="330"/>
                    <a:pt x="31371" y="330"/>
                    <a:pt x="31382" y="332"/>
                  </a:cubicBezTo>
                  <a:cubicBezTo>
                    <a:pt x="31389" y="333"/>
                    <a:pt x="31397" y="334"/>
                    <a:pt x="31404" y="334"/>
                  </a:cubicBezTo>
                  <a:cubicBezTo>
                    <a:pt x="31447" y="334"/>
                    <a:pt x="31491" y="316"/>
                    <a:pt x="31535" y="316"/>
                  </a:cubicBezTo>
                  <a:cubicBezTo>
                    <a:pt x="31547" y="316"/>
                    <a:pt x="31560" y="318"/>
                    <a:pt x="31572" y="321"/>
                  </a:cubicBezTo>
                  <a:cubicBezTo>
                    <a:pt x="31583" y="324"/>
                    <a:pt x="31593" y="326"/>
                    <a:pt x="31602" y="326"/>
                  </a:cubicBezTo>
                  <a:cubicBezTo>
                    <a:pt x="31614" y="326"/>
                    <a:pt x="31625" y="323"/>
                    <a:pt x="31638" y="318"/>
                  </a:cubicBezTo>
                  <a:cubicBezTo>
                    <a:pt x="31668" y="305"/>
                    <a:pt x="31701" y="302"/>
                    <a:pt x="31735" y="302"/>
                  </a:cubicBezTo>
                  <a:cubicBezTo>
                    <a:pt x="31760" y="302"/>
                    <a:pt x="31785" y="303"/>
                    <a:pt x="31810" y="303"/>
                  </a:cubicBezTo>
                  <a:cubicBezTo>
                    <a:pt x="31841" y="303"/>
                    <a:pt x="31871" y="301"/>
                    <a:pt x="31898" y="290"/>
                  </a:cubicBezTo>
                  <a:cubicBezTo>
                    <a:pt x="31902" y="290"/>
                    <a:pt x="31905" y="294"/>
                    <a:pt x="31909" y="294"/>
                  </a:cubicBezTo>
                  <a:cubicBezTo>
                    <a:pt x="31916" y="299"/>
                    <a:pt x="31924" y="302"/>
                    <a:pt x="31931" y="302"/>
                  </a:cubicBezTo>
                  <a:cubicBezTo>
                    <a:pt x="31937" y="302"/>
                    <a:pt x="31942" y="300"/>
                    <a:pt x="31947" y="294"/>
                  </a:cubicBezTo>
                  <a:cubicBezTo>
                    <a:pt x="31954" y="283"/>
                    <a:pt x="31947" y="276"/>
                    <a:pt x="31933" y="269"/>
                  </a:cubicBezTo>
                  <a:cubicBezTo>
                    <a:pt x="31918" y="264"/>
                    <a:pt x="31905" y="261"/>
                    <a:pt x="31893" y="261"/>
                  </a:cubicBezTo>
                  <a:cubicBezTo>
                    <a:pt x="31868" y="261"/>
                    <a:pt x="31846" y="272"/>
                    <a:pt x="31826" y="286"/>
                  </a:cubicBezTo>
                  <a:cubicBezTo>
                    <a:pt x="31808" y="269"/>
                    <a:pt x="31787" y="255"/>
                    <a:pt x="31840" y="249"/>
                  </a:cubicBezTo>
                  <a:cubicBezTo>
                    <a:pt x="31846" y="249"/>
                    <a:pt x="31853" y="241"/>
                    <a:pt x="31861" y="238"/>
                  </a:cubicBezTo>
                  <a:cubicBezTo>
                    <a:pt x="31880" y="232"/>
                    <a:pt x="31898" y="224"/>
                    <a:pt x="31918" y="224"/>
                  </a:cubicBezTo>
                  <a:cubicBezTo>
                    <a:pt x="31931" y="224"/>
                    <a:pt x="31945" y="227"/>
                    <a:pt x="31960" y="234"/>
                  </a:cubicBezTo>
                  <a:cubicBezTo>
                    <a:pt x="31966" y="237"/>
                    <a:pt x="31974" y="237"/>
                    <a:pt x="31982" y="237"/>
                  </a:cubicBezTo>
                  <a:cubicBezTo>
                    <a:pt x="31998" y="237"/>
                    <a:pt x="32018" y="234"/>
                    <a:pt x="32034" y="234"/>
                  </a:cubicBezTo>
                  <a:cubicBezTo>
                    <a:pt x="32051" y="234"/>
                    <a:pt x="32069" y="234"/>
                    <a:pt x="32085" y="238"/>
                  </a:cubicBezTo>
                  <a:cubicBezTo>
                    <a:pt x="32096" y="249"/>
                    <a:pt x="32138" y="238"/>
                    <a:pt x="32134" y="259"/>
                  </a:cubicBezTo>
                  <a:cubicBezTo>
                    <a:pt x="32131" y="276"/>
                    <a:pt x="32096" y="265"/>
                    <a:pt x="32079" y="276"/>
                  </a:cubicBezTo>
                  <a:cubicBezTo>
                    <a:pt x="32069" y="283"/>
                    <a:pt x="32048" y="276"/>
                    <a:pt x="32040" y="286"/>
                  </a:cubicBezTo>
                  <a:cubicBezTo>
                    <a:pt x="32076" y="296"/>
                    <a:pt x="32098" y="303"/>
                    <a:pt x="32115" y="303"/>
                  </a:cubicBezTo>
                  <a:cubicBezTo>
                    <a:pt x="32138" y="303"/>
                    <a:pt x="32150" y="291"/>
                    <a:pt x="32176" y="262"/>
                  </a:cubicBezTo>
                  <a:cubicBezTo>
                    <a:pt x="32187" y="251"/>
                    <a:pt x="32195" y="247"/>
                    <a:pt x="32201" y="247"/>
                  </a:cubicBezTo>
                  <a:cubicBezTo>
                    <a:pt x="32209" y="247"/>
                    <a:pt x="32214" y="254"/>
                    <a:pt x="32218" y="265"/>
                  </a:cubicBezTo>
                  <a:cubicBezTo>
                    <a:pt x="32227" y="293"/>
                    <a:pt x="32252" y="299"/>
                    <a:pt x="32280" y="299"/>
                  </a:cubicBezTo>
                  <a:cubicBezTo>
                    <a:pt x="32294" y="299"/>
                    <a:pt x="32308" y="298"/>
                    <a:pt x="32322" y="297"/>
                  </a:cubicBezTo>
                  <a:cubicBezTo>
                    <a:pt x="32373" y="291"/>
                    <a:pt x="32408" y="256"/>
                    <a:pt x="32464" y="256"/>
                  </a:cubicBezTo>
                  <a:cubicBezTo>
                    <a:pt x="32473" y="256"/>
                    <a:pt x="32482" y="257"/>
                    <a:pt x="32492" y="259"/>
                  </a:cubicBezTo>
                  <a:lnTo>
                    <a:pt x="32495" y="255"/>
                  </a:lnTo>
                  <a:cubicBezTo>
                    <a:pt x="32516" y="238"/>
                    <a:pt x="32547" y="238"/>
                    <a:pt x="32575" y="234"/>
                  </a:cubicBezTo>
                  <a:cubicBezTo>
                    <a:pt x="32606" y="242"/>
                    <a:pt x="32637" y="246"/>
                    <a:pt x="32668" y="246"/>
                  </a:cubicBezTo>
                  <a:cubicBezTo>
                    <a:pt x="32730" y="246"/>
                    <a:pt x="32792" y="233"/>
                    <a:pt x="32852" y="224"/>
                  </a:cubicBezTo>
                  <a:cubicBezTo>
                    <a:pt x="32891" y="217"/>
                    <a:pt x="32891" y="196"/>
                    <a:pt x="32852" y="179"/>
                  </a:cubicBezTo>
                  <a:cubicBezTo>
                    <a:pt x="32835" y="172"/>
                    <a:pt x="32814" y="169"/>
                    <a:pt x="32790" y="169"/>
                  </a:cubicBezTo>
                  <a:cubicBezTo>
                    <a:pt x="32756" y="161"/>
                    <a:pt x="32714" y="165"/>
                    <a:pt x="32689" y="148"/>
                  </a:cubicBezTo>
                  <a:cubicBezTo>
                    <a:pt x="32672" y="131"/>
                    <a:pt x="32659" y="124"/>
                    <a:pt x="32647" y="124"/>
                  </a:cubicBezTo>
                  <a:cubicBezTo>
                    <a:pt x="32629" y="124"/>
                    <a:pt x="32615" y="138"/>
                    <a:pt x="32599" y="155"/>
                  </a:cubicBezTo>
                  <a:cubicBezTo>
                    <a:pt x="32591" y="164"/>
                    <a:pt x="32584" y="177"/>
                    <a:pt x="32562" y="177"/>
                  </a:cubicBezTo>
                  <a:cubicBezTo>
                    <a:pt x="32558" y="177"/>
                    <a:pt x="32553" y="176"/>
                    <a:pt x="32547" y="175"/>
                  </a:cubicBezTo>
                  <a:cubicBezTo>
                    <a:pt x="32528" y="169"/>
                    <a:pt x="32509" y="167"/>
                    <a:pt x="32490" y="167"/>
                  </a:cubicBezTo>
                  <a:cubicBezTo>
                    <a:pt x="32464" y="167"/>
                    <a:pt x="32438" y="171"/>
                    <a:pt x="32412" y="175"/>
                  </a:cubicBezTo>
                  <a:cubicBezTo>
                    <a:pt x="32395" y="177"/>
                    <a:pt x="32379" y="178"/>
                    <a:pt x="32363" y="178"/>
                  </a:cubicBezTo>
                  <a:cubicBezTo>
                    <a:pt x="32324" y="178"/>
                    <a:pt x="32286" y="173"/>
                    <a:pt x="32249" y="169"/>
                  </a:cubicBezTo>
                  <a:cubicBezTo>
                    <a:pt x="32241" y="150"/>
                    <a:pt x="32229" y="145"/>
                    <a:pt x="32217" y="145"/>
                  </a:cubicBezTo>
                  <a:cubicBezTo>
                    <a:pt x="32197" y="145"/>
                    <a:pt x="32174" y="158"/>
                    <a:pt x="32156" y="158"/>
                  </a:cubicBezTo>
                  <a:cubicBezTo>
                    <a:pt x="32154" y="158"/>
                    <a:pt x="32153" y="158"/>
                    <a:pt x="32152" y="158"/>
                  </a:cubicBezTo>
                  <a:cubicBezTo>
                    <a:pt x="32131" y="158"/>
                    <a:pt x="32120" y="186"/>
                    <a:pt x="32103" y="189"/>
                  </a:cubicBezTo>
                  <a:cubicBezTo>
                    <a:pt x="32097" y="191"/>
                    <a:pt x="32092" y="191"/>
                    <a:pt x="32089" y="191"/>
                  </a:cubicBezTo>
                  <a:cubicBezTo>
                    <a:pt x="32065" y="191"/>
                    <a:pt x="32096" y="164"/>
                    <a:pt x="32069" y="158"/>
                  </a:cubicBezTo>
                  <a:cubicBezTo>
                    <a:pt x="32051" y="153"/>
                    <a:pt x="32026" y="151"/>
                    <a:pt x="31998" y="151"/>
                  </a:cubicBezTo>
                  <a:cubicBezTo>
                    <a:pt x="31942" y="151"/>
                    <a:pt x="31876" y="160"/>
                    <a:pt x="31846" y="179"/>
                  </a:cubicBezTo>
                  <a:cubicBezTo>
                    <a:pt x="31843" y="179"/>
                    <a:pt x="31843" y="182"/>
                    <a:pt x="31843" y="186"/>
                  </a:cubicBezTo>
                  <a:cubicBezTo>
                    <a:pt x="31832" y="189"/>
                    <a:pt x="31826" y="193"/>
                    <a:pt x="31819" y="196"/>
                  </a:cubicBezTo>
                  <a:cubicBezTo>
                    <a:pt x="31811" y="193"/>
                    <a:pt x="31808" y="186"/>
                    <a:pt x="31805" y="182"/>
                  </a:cubicBezTo>
                  <a:cubicBezTo>
                    <a:pt x="31798" y="172"/>
                    <a:pt x="31826" y="161"/>
                    <a:pt x="31801" y="155"/>
                  </a:cubicBezTo>
                  <a:cubicBezTo>
                    <a:pt x="31797" y="153"/>
                    <a:pt x="31793" y="153"/>
                    <a:pt x="31789" y="153"/>
                  </a:cubicBezTo>
                  <a:cubicBezTo>
                    <a:pt x="31772" y="153"/>
                    <a:pt x="31761" y="163"/>
                    <a:pt x="31752" y="169"/>
                  </a:cubicBezTo>
                  <a:cubicBezTo>
                    <a:pt x="31737" y="181"/>
                    <a:pt x="31727" y="193"/>
                    <a:pt x="31703" y="193"/>
                  </a:cubicBezTo>
                  <a:cubicBezTo>
                    <a:pt x="31700" y="193"/>
                    <a:pt x="31697" y="193"/>
                    <a:pt x="31694" y="193"/>
                  </a:cubicBezTo>
                  <a:cubicBezTo>
                    <a:pt x="31684" y="183"/>
                    <a:pt x="31680" y="168"/>
                    <a:pt x="31662" y="168"/>
                  </a:cubicBezTo>
                  <a:cubicBezTo>
                    <a:pt x="31660" y="168"/>
                    <a:pt x="31658" y="168"/>
                    <a:pt x="31656" y="169"/>
                  </a:cubicBezTo>
                  <a:cubicBezTo>
                    <a:pt x="31586" y="186"/>
                    <a:pt x="31496" y="165"/>
                    <a:pt x="31451" y="217"/>
                  </a:cubicBezTo>
                  <a:cubicBezTo>
                    <a:pt x="31448" y="210"/>
                    <a:pt x="31454" y="199"/>
                    <a:pt x="31437" y="196"/>
                  </a:cubicBezTo>
                  <a:cubicBezTo>
                    <a:pt x="31435" y="196"/>
                    <a:pt x="31432" y="196"/>
                    <a:pt x="31430" y="196"/>
                  </a:cubicBezTo>
                  <a:cubicBezTo>
                    <a:pt x="31415" y="196"/>
                    <a:pt x="31397" y="192"/>
                    <a:pt x="31382" y="192"/>
                  </a:cubicBezTo>
                  <a:cubicBezTo>
                    <a:pt x="31366" y="192"/>
                    <a:pt x="31353" y="197"/>
                    <a:pt x="31350" y="217"/>
                  </a:cubicBezTo>
                  <a:cubicBezTo>
                    <a:pt x="31349" y="221"/>
                    <a:pt x="31346" y="223"/>
                    <a:pt x="31342" y="223"/>
                  </a:cubicBezTo>
                  <a:cubicBezTo>
                    <a:pt x="31336" y="223"/>
                    <a:pt x="31329" y="219"/>
                    <a:pt x="31323" y="217"/>
                  </a:cubicBezTo>
                  <a:cubicBezTo>
                    <a:pt x="31308" y="214"/>
                    <a:pt x="31291" y="207"/>
                    <a:pt x="31278" y="199"/>
                  </a:cubicBezTo>
                  <a:cubicBezTo>
                    <a:pt x="31204" y="189"/>
                    <a:pt x="31124" y="199"/>
                    <a:pt x="31059" y="169"/>
                  </a:cubicBezTo>
                  <a:cubicBezTo>
                    <a:pt x="31056" y="169"/>
                    <a:pt x="31054" y="169"/>
                    <a:pt x="31051" y="169"/>
                  </a:cubicBezTo>
                  <a:cubicBezTo>
                    <a:pt x="31041" y="169"/>
                    <a:pt x="31029" y="167"/>
                    <a:pt x="31018" y="167"/>
                  </a:cubicBezTo>
                  <a:cubicBezTo>
                    <a:pt x="31005" y="167"/>
                    <a:pt x="30995" y="170"/>
                    <a:pt x="30993" y="186"/>
                  </a:cubicBezTo>
                  <a:cubicBezTo>
                    <a:pt x="30991" y="214"/>
                    <a:pt x="30973" y="229"/>
                    <a:pt x="30945" y="229"/>
                  </a:cubicBezTo>
                  <a:cubicBezTo>
                    <a:pt x="30931" y="229"/>
                    <a:pt x="30914" y="225"/>
                    <a:pt x="30895" y="217"/>
                  </a:cubicBezTo>
                  <a:cubicBezTo>
                    <a:pt x="30882" y="210"/>
                    <a:pt x="30868" y="205"/>
                    <a:pt x="30854" y="205"/>
                  </a:cubicBezTo>
                  <a:cubicBezTo>
                    <a:pt x="30846" y="205"/>
                    <a:pt x="30838" y="207"/>
                    <a:pt x="30830" y="210"/>
                  </a:cubicBezTo>
                  <a:cubicBezTo>
                    <a:pt x="30802" y="204"/>
                    <a:pt x="30773" y="184"/>
                    <a:pt x="30745" y="184"/>
                  </a:cubicBezTo>
                  <a:cubicBezTo>
                    <a:pt x="30727" y="184"/>
                    <a:pt x="30711" y="191"/>
                    <a:pt x="30695" y="214"/>
                  </a:cubicBezTo>
                  <a:lnTo>
                    <a:pt x="30687" y="214"/>
                  </a:lnTo>
                  <a:cubicBezTo>
                    <a:pt x="30628" y="210"/>
                    <a:pt x="30570" y="210"/>
                    <a:pt x="30511" y="196"/>
                  </a:cubicBezTo>
                  <a:cubicBezTo>
                    <a:pt x="30500" y="194"/>
                    <a:pt x="30494" y="181"/>
                    <a:pt x="30481" y="181"/>
                  </a:cubicBezTo>
                  <a:cubicBezTo>
                    <a:pt x="30477" y="181"/>
                    <a:pt x="30472" y="183"/>
                    <a:pt x="30466" y="186"/>
                  </a:cubicBezTo>
                  <a:cubicBezTo>
                    <a:pt x="30441" y="196"/>
                    <a:pt x="30472" y="207"/>
                    <a:pt x="30472" y="224"/>
                  </a:cubicBezTo>
                  <a:cubicBezTo>
                    <a:pt x="30455" y="220"/>
                    <a:pt x="30431" y="220"/>
                    <a:pt x="30420" y="214"/>
                  </a:cubicBezTo>
                  <a:cubicBezTo>
                    <a:pt x="30407" y="205"/>
                    <a:pt x="30399" y="201"/>
                    <a:pt x="30394" y="201"/>
                  </a:cubicBezTo>
                  <a:cubicBezTo>
                    <a:pt x="30389" y="201"/>
                    <a:pt x="30386" y="206"/>
                    <a:pt x="30383" y="217"/>
                  </a:cubicBezTo>
                  <a:cubicBezTo>
                    <a:pt x="30375" y="244"/>
                    <a:pt x="30344" y="259"/>
                    <a:pt x="30316" y="273"/>
                  </a:cubicBezTo>
                  <a:cubicBezTo>
                    <a:pt x="30292" y="262"/>
                    <a:pt x="30320" y="249"/>
                    <a:pt x="30306" y="234"/>
                  </a:cubicBezTo>
                  <a:cubicBezTo>
                    <a:pt x="30295" y="228"/>
                    <a:pt x="30309" y="207"/>
                    <a:pt x="30282" y="203"/>
                  </a:cubicBezTo>
                  <a:cubicBezTo>
                    <a:pt x="30280" y="202"/>
                    <a:pt x="30278" y="202"/>
                    <a:pt x="30276" y="202"/>
                  </a:cubicBezTo>
                  <a:cubicBezTo>
                    <a:pt x="30259" y="202"/>
                    <a:pt x="30252" y="215"/>
                    <a:pt x="30244" y="224"/>
                  </a:cubicBezTo>
                  <a:cubicBezTo>
                    <a:pt x="30235" y="232"/>
                    <a:pt x="30227" y="236"/>
                    <a:pt x="30218" y="236"/>
                  </a:cubicBezTo>
                  <a:cubicBezTo>
                    <a:pt x="30209" y="236"/>
                    <a:pt x="30199" y="231"/>
                    <a:pt x="30188" y="224"/>
                  </a:cubicBezTo>
                  <a:cubicBezTo>
                    <a:pt x="30163" y="206"/>
                    <a:pt x="30142" y="198"/>
                    <a:pt x="30122" y="198"/>
                  </a:cubicBezTo>
                  <a:cubicBezTo>
                    <a:pt x="30099" y="198"/>
                    <a:pt x="30079" y="210"/>
                    <a:pt x="30056" y="234"/>
                  </a:cubicBezTo>
                  <a:lnTo>
                    <a:pt x="30060" y="238"/>
                  </a:lnTo>
                  <a:lnTo>
                    <a:pt x="30056" y="238"/>
                  </a:lnTo>
                  <a:lnTo>
                    <a:pt x="30056" y="234"/>
                  </a:lnTo>
                  <a:cubicBezTo>
                    <a:pt x="30021" y="241"/>
                    <a:pt x="30000" y="262"/>
                    <a:pt x="30032" y="273"/>
                  </a:cubicBezTo>
                  <a:cubicBezTo>
                    <a:pt x="30098" y="294"/>
                    <a:pt x="30050" y="300"/>
                    <a:pt x="30025" y="311"/>
                  </a:cubicBezTo>
                  <a:cubicBezTo>
                    <a:pt x="29990" y="300"/>
                    <a:pt x="29970" y="286"/>
                    <a:pt x="29987" y="259"/>
                  </a:cubicBezTo>
                  <a:cubicBezTo>
                    <a:pt x="29997" y="238"/>
                    <a:pt x="29987" y="217"/>
                    <a:pt x="29955" y="203"/>
                  </a:cubicBezTo>
                  <a:cubicBezTo>
                    <a:pt x="29947" y="199"/>
                    <a:pt x="29938" y="197"/>
                    <a:pt x="29930" y="197"/>
                  </a:cubicBezTo>
                  <a:cubicBezTo>
                    <a:pt x="29918" y="197"/>
                    <a:pt x="29910" y="202"/>
                    <a:pt x="29914" y="210"/>
                  </a:cubicBezTo>
                  <a:cubicBezTo>
                    <a:pt x="29920" y="238"/>
                    <a:pt x="29879" y="231"/>
                    <a:pt x="29865" y="244"/>
                  </a:cubicBezTo>
                  <a:cubicBezTo>
                    <a:pt x="29796" y="234"/>
                    <a:pt x="29720" y="238"/>
                    <a:pt x="29654" y="217"/>
                  </a:cubicBezTo>
                  <a:cubicBezTo>
                    <a:pt x="29645" y="211"/>
                    <a:pt x="29636" y="202"/>
                    <a:pt x="29620" y="202"/>
                  </a:cubicBezTo>
                  <a:cubicBezTo>
                    <a:pt x="29618" y="202"/>
                    <a:pt x="29615" y="202"/>
                    <a:pt x="29612" y="203"/>
                  </a:cubicBezTo>
                  <a:cubicBezTo>
                    <a:pt x="29609" y="203"/>
                    <a:pt x="29605" y="204"/>
                    <a:pt x="29600" y="204"/>
                  </a:cubicBezTo>
                  <a:cubicBezTo>
                    <a:pt x="29590" y="204"/>
                    <a:pt x="29578" y="202"/>
                    <a:pt x="29569" y="202"/>
                  </a:cubicBezTo>
                  <a:cubicBezTo>
                    <a:pt x="29556" y="202"/>
                    <a:pt x="29546" y="205"/>
                    <a:pt x="29550" y="217"/>
                  </a:cubicBezTo>
                  <a:cubicBezTo>
                    <a:pt x="29553" y="236"/>
                    <a:pt x="29545" y="242"/>
                    <a:pt x="29534" y="242"/>
                  </a:cubicBezTo>
                  <a:cubicBezTo>
                    <a:pt x="29521" y="242"/>
                    <a:pt x="29503" y="234"/>
                    <a:pt x="29491" y="234"/>
                  </a:cubicBezTo>
                  <a:cubicBezTo>
                    <a:pt x="29490" y="234"/>
                    <a:pt x="29489" y="234"/>
                    <a:pt x="29487" y="234"/>
                  </a:cubicBezTo>
                  <a:cubicBezTo>
                    <a:pt x="29467" y="234"/>
                    <a:pt x="29446" y="234"/>
                    <a:pt x="29428" y="220"/>
                  </a:cubicBezTo>
                  <a:cubicBezTo>
                    <a:pt x="29412" y="206"/>
                    <a:pt x="29392" y="201"/>
                    <a:pt x="29371" y="201"/>
                  </a:cubicBezTo>
                  <a:cubicBezTo>
                    <a:pt x="29348" y="201"/>
                    <a:pt x="29324" y="206"/>
                    <a:pt x="29300" y="210"/>
                  </a:cubicBezTo>
                  <a:cubicBezTo>
                    <a:pt x="29254" y="229"/>
                    <a:pt x="29210" y="250"/>
                    <a:pt x="29157" y="250"/>
                  </a:cubicBezTo>
                  <a:cubicBezTo>
                    <a:pt x="29141" y="250"/>
                    <a:pt x="29126" y="248"/>
                    <a:pt x="29109" y="244"/>
                  </a:cubicBezTo>
                  <a:lnTo>
                    <a:pt x="29109" y="244"/>
                  </a:lnTo>
                  <a:cubicBezTo>
                    <a:pt x="29092" y="255"/>
                    <a:pt x="29088" y="273"/>
                    <a:pt x="29116" y="276"/>
                  </a:cubicBezTo>
                  <a:cubicBezTo>
                    <a:pt x="29199" y="286"/>
                    <a:pt x="29171" y="324"/>
                    <a:pt x="29179" y="356"/>
                  </a:cubicBezTo>
                  <a:cubicBezTo>
                    <a:pt x="29161" y="358"/>
                    <a:pt x="29138" y="359"/>
                    <a:pt x="29118" y="359"/>
                  </a:cubicBezTo>
                  <a:cubicBezTo>
                    <a:pt x="29098" y="359"/>
                    <a:pt x="29083" y="358"/>
                    <a:pt x="29081" y="353"/>
                  </a:cubicBezTo>
                  <a:cubicBezTo>
                    <a:pt x="29081" y="311"/>
                    <a:pt x="28998" y="304"/>
                    <a:pt x="29001" y="262"/>
                  </a:cubicBezTo>
                  <a:cubicBezTo>
                    <a:pt x="29001" y="243"/>
                    <a:pt x="28987" y="227"/>
                    <a:pt x="28960" y="227"/>
                  </a:cubicBezTo>
                  <a:cubicBezTo>
                    <a:pt x="28948" y="227"/>
                    <a:pt x="28934" y="230"/>
                    <a:pt x="28918" y="238"/>
                  </a:cubicBezTo>
                  <a:cubicBezTo>
                    <a:pt x="28901" y="245"/>
                    <a:pt x="28882" y="248"/>
                    <a:pt x="28862" y="248"/>
                  </a:cubicBezTo>
                  <a:cubicBezTo>
                    <a:pt x="28843" y="248"/>
                    <a:pt x="28823" y="245"/>
                    <a:pt x="28804" y="241"/>
                  </a:cubicBezTo>
                  <a:cubicBezTo>
                    <a:pt x="28781" y="239"/>
                    <a:pt x="28758" y="239"/>
                    <a:pt x="28735" y="239"/>
                  </a:cubicBezTo>
                  <a:cubicBezTo>
                    <a:pt x="28710" y="239"/>
                    <a:pt x="28686" y="239"/>
                    <a:pt x="28661" y="239"/>
                  </a:cubicBezTo>
                  <a:cubicBezTo>
                    <a:pt x="28631" y="239"/>
                    <a:pt x="28601" y="238"/>
                    <a:pt x="28572" y="234"/>
                  </a:cubicBezTo>
                  <a:cubicBezTo>
                    <a:pt x="28564" y="231"/>
                    <a:pt x="28561" y="224"/>
                    <a:pt x="28554" y="220"/>
                  </a:cubicBezTo>
                  <a:cubicBezTo>
                    <a:pt x="28533" y="224"/>
                    <a:pt x="28509" y="228"/>
                    <a:pt x="28488" y="228"/>
                  </a:cubicBezTo>
                  <a:cubicBezTo>
                    <a:pt x="28478" y="233"/>
                    <a:pt x="28465" y="234"/>
                    <a:pt x="28452" y="234"/>
                  </a:cubicBezTo>
                  <a:cubicBezTo>
                    <a:pt x="28439" y="234"/>
                    <a:pt x="28426" y="233"/>
                    <a:pt x="28413" y="233"/>
                  </a:cubicBezTo>
                  <a:cubicBezTo>
                    <a:pt x="28396" y="233"/>
                    <a:pt x="28380" y="235"/>
                    <a:pt x="28367" y="244"/>
                  </a:cubicBezTo>
                  <a:cubicBezTo>
                    <a:pt x="28359" y="256"/>
                    <a:pt x="28349" y="259"/>
                    <a:pt x="28338" y="259"/>
                  </a:cubicBezTo>
                  <a:cubicBezTo>
                    <a:pt x="28328" y="259"/>
                    <a:pt x="28317" y="257"/>
                    <a:pt x="28304" y="255"/>
                  </a:cubicBezTo>
                  <a:cubicBezTo>
                    <a:pt x="28280" y="249"/>
                    <a:pt x="28253" y="233"/>
                    <a:pt x="28226" y="233"/>
                  </a:cubicBezTo>
                  <a:cubicBezTo>
                    <a:pt x="28210" y="233"/>
                    <a:pt x="28194" y="238"/>
                    <a:pt x="28179" y="255"/>
                  </a:cubicBezTo>
                  <a:cubicBezTo>
                    <a:pt x="28165" y="259"/>
                    <a:pt x="28151" y="262"/>
                    <a:pt x="28134" y="265"/>
                  </a:cubicBezTo>
                  <a:cubicBezTo>
                    <a:pt x="28054" y="269"/>
                    <a:pt x="28047" y="276"/>
                    <a:pt x="28085" y="318"/>
                  </a:cubicBezTo>
                  <a:cubicBezTo>
                    <a:pt x="28085" y="324"/>
                    <a:pt x="28075" y="328"/>
                    <a:pt x="28064" y="332"/>
                  </a:cubicBezTo>
                  <a:lnTo>
                    <a:pt x="28051" y="332"/>
                  </a:lnTo>
                  <a:cubicBezTo>
                    <a:pt x="28040" y="324"/>
                    <a:pt x="28040" y="311"/>
                    <a:pt x="28026" y="304"/>
                  </a:cubicBezTo>
                  <a:cubicBezTo>
                    <a:pt x="28010" y="283"/>
                    <a:pt x="27981" y="279"/>
                    <a:pt x="27947" y="279"/>
                  </a:cubicBezTo>
                  <a:lnTo>
                    <a:pt x="27787" y="279"/>
                  </a:lnTo>
                  <a:cubicBezTo>
                    <a:pt x="27781" y="276"/>
                    <a:pt x="27773" y="276"/>
                    <a:pt x="27770" y="276"/>
                  </a:cubicBezTo>
                  <a:lnTo>
                    <a:pt x="27711" y="276"/>
                  </a:lnTo>
                  <a:cubicBezTo>
                    <a:pt x="27700" y="274"/>
                    <a:pt x="27690" y="274"/>
                    <a:pt x="27679" y="274"/>
                  </a:cubicBezTo>
                  <a:cubicBezTo>
                    <a:pt x="27669" y="274"/>
                    <a:pt x="27659" y="274"/>
                    <a:pt x="27648" y="276"/>
                  </a:cubicBezTo>
                  <a:lnTo>
                    <a:pt x="27621" y="276"/>
                  </a:lnTo>
                  <a:cubicBezTo>
                    <a:pt x="27572" y="276"/>
                    <a:pt x="27523" y="265"/>
                    <a:pt x="27475" y="265"/>
                  </a:cubicBezTo>
                  <a:cubicBezTo>
                    <a:pt x="27451" y="266"/>
                    <a:pt x="27427" y="267"/>
                    <a:pt x="27403" y="267"/>
                  </a:cubicBezTo>
                  <a:cubicBezTo>
                    <a:pt x="27303" y="267"/>
                    <a:pt x="27202" y="259"/>
                    <a:pt x="27100" y="259"/>
                  </a:cubicBezTo>
                  <a:cubicBezTo>
                    <a:pt x="27054" y="259"/>
                    <a:pt x="27008" y="261"/>
                    <a:pt x="26961" y="265"/>
                  </a:cubicBezTo>
                  <a:cubicBezTo>
                    <a:pt x="26951" y="267"/>
                    <a:pt x="26941" y="268"/>
                    <a:pt x="26932" y="268"/>
                  </a:cubicBezTo>
                  <a:cubicBezTo>
                    <a:pt x="26902" y="268"/>
                    <a:pt x="26875" y="259"/>
                    <a:pt x="26857" y="238"/>
                  </a:cubicBezTo>
                  <a:cubicBezTo>
                    <a:pt x="26854" y="238"/>
                    <a:pt x="26854" y="234"/>
                    <a:pt x="26850" y="231"/>
                  </a:cubicBezTo>
                  <a:cubicBezTo>
                    <a:pt x="26857" y="228"/>
                    <a:pt x="26854" y="220"/>
                    <a:pt x="26844" y="214"/>
                  </a:cubicBezTo>
                  <a:cubicBezTo>
                    <a:pt x="26795" y="193"/>
                    <a:pt x="26836" y="189"/>
                    <a:pt x="26860" y="186"/>
                  </a:cubicBezTo>
                  <a:cubicBezTo>
                    <a:pt x="26868" y="186"/>
                    <a:pt x="26875" y="182"/>
                    <a:pt x="26881" y="182"/>
                  </a:cubicBezTo>
                  <a:cubicBezTo>
                    <a:pt x="26899" y="186"/>
                    <a:pt x="26916" y="186"/>
                    <a:pt x="26934" y="186"/>
                  </a:cubicBezTo>
                  <a:cubicBezTo>
                    <a:pt x="26942" y="187"/>
                    <a:pt x="26950" y="188"/>
                    <a:pt x="26958" y="188"/>
                  </a:cubicBezTo>
                  <a:cubicBezTo>
                    <a:pt x="26974" y="188"/>
                    <a:pt x="26990" y="186"/>
                    <a:pt x="27006" y="186"/>
                  </a:cubicBezTo>
                  <a:cubicBezTo>
                    <a:pt x="27010" y="186"/>
                    <a:pt x="27014" y="186"/>
                    <a:pt x="27017" y="189"/>
                  </a:cubicBezTo>
                  <a:cubicBezTo>
                    <a:pt x="27048" y="189"/>
                    <a:pt x="27076" y="193"/>
                    <a:pt x="27107" y="193"/>
                  </a:cubicBezTo>
                  <a:cubicBezTo>
                    <a:pt x="27135" y="199"/>
                    <a:pt x="27163" y="210"/>
                    <a:pt x="27184" y="228"/>
                  </a:cubicBezTo>
                  <a:cubicBezTo>
                    <a:pt x="27191" y="233"/>
                    <a:pt x="27200" y="236"/>
                    <a:pt x="27212" y="236"/>
                  </a:cubicBezTo>
                  <a:cubicBezTo>
                    <a:pt x="27216" y="236"/>
                    <a:pt x="27220" y="235"/>
                    <a:pt x="27225" y="234"/>
                  </a:cubicBezTo>
                  <a:cubicBezTo>
                    <a:pt x="27228" y="238"/>
                    <a:pt x="27232" y="238"/>
                    <a:pt x="27235" y="238"/>
                  </a:cubicBezTo>
                  <a:lnTo>
                    <a:pt x="27243" y="238"/>
                  </a:lnTo>
                  <a:cubicBezTo>
                    <a:pt x="27268" y="240"/>
                    <a:pt x="27294" y="247"/>
                    <a:pt x="27321" y="247"/>
                  </a:cubicBezTo>
                  <a:cubicBezTo>
                    <a:pt x="27329" y="247"/>
                    <a:pt x="27338" y="246"/>
                    <a:pt x="27347" y="244"/>
                  </a:cubicBezTo>
                  <a:cubicBezTo>
                    <a:pt x="27443" y="231"/>
                    <a:pt x="27541" y="231"/>
                    <a:pt x="27638" y="228"/>
                  </a:cubicBezTo>
                  <a:lnTo>
                    <a:pt x="27641" y="228"/>
                  </a:lnTo>
                  <a:cubicBezTo>
                    <a:pt x="27648" y="232"/>
                    <a:pt x="27655" y="233"/>
                    <a:pt x="27661" y="233"/>
                  </a:cubicBezTo>
                  <a:cubicBezTo>
                    <a:pt x="27677" y="233"/>
                    <a:pt x="27693" y="225"/>
                    <a:pt x="27707" y="220"/>
                  </a:cubicBezTo>
                  <a:cubicBezTo>
                    <a:pt x="27721" y="217"/>
                    <a:pt x="27735" y="217"/>
                    <a:pt x="27749" y="214"/>
                  </a:cubicBezTo>
                  <a:cubicBezTo>
                    <a:pt x="27776" y="214"/>
                    <a:pt x="27808" y="210"/>
                    <a:pt x="27832" y="199"/>
                  </a:cubicBezTo>
                  <a:cubicBezTo>
                    <a:pt x="27880" y="182"/>
                    <a:pt x="27933" y="179"/>
                    <a:pt x="27985" y="175"/>
                  </a:cubicBezTo>
                  <a:cubicBezTo>
                    <a:pt x="27995" y="179"/>
                    <a:pt x="28005" y="182"/>
                    <a:pt x="28016" y="186"/>
                  </a:cubicBezTo>
                  <a:cubicBezTo>
                    <a:pt x="28027" y="205"/>
                    <a:pt x="28047" y="211"/>
                    <a:pt x="28072" y="211"/>
                  </a:cubicBezTo>
                  <a:cubicBezTo>
                    <a:pt x="28079" y="211"/>
                    <a:pt x="28086" y="211"/>
                    <a:pt x="28093" y="210"/>
                  </a:cubicBezTo>
                  <a:cubicBezTo>
                    <a:pt x="28105" y="208"/>
                    <a:pt x="28117" y="206"/>
                    <a:pt x="28129" y="206"/>
                  </a:cubicBezTo>
                  <a:cubicBezTo>
                    <a:pt x="28137" y="206"/>
                    <a:pt x="28144" y="207"/>
                    <a:pt x="28151" y="210"/>
                  </a:cubicBezTo>
                  <a:cubicBezTo>
                    <a:pt x="28171" y="217"/>
                    <a:pt x="28189" y="220"/>
                    <a:pt x="28204" y="220"/>
                  </a:cubicBezTo>
                  <a:cubicBezTo>
                    <a:pt x="28235" y="220"/>
                    <a:pt x="28257" y="207"/>
                    <a:pt x="28276" y="186"/>
                  </a:cubicBezTo>
                  <a:lnTo>
                    <a:pt x="28276" y="189"/>
                  </a:lnTo>
                  <a:cubicBezTo>
                    <a:pt x="28283" y="189"/>
                    <a:pt x="28290" y="193"/>
                    <a:pt x="28297" y="193"/>
                  </a:cubicBezTo>
                  <a:cubicBezTo>
                    <a:pt x="28342" y="203"/>
                    <a:pt x="28389" y="214"/>
                    <a:pt x="28437" y="214"/>
                  </a:cubicBezTo>
                  <a:cubicBezTo>
                    <a:pt x="28469" y="214"/>
                    <a:pt x="28501" y="209"/>
                    <a:pt x="28533" y="196"/>
                  </a:cubicBezTo>
                  <a:cubicBezTo>
                    <a:pt x="28535" y="194"/>
                    <a:pt x="28537" y="194"/>
                    <a:pt x="28540" y="194"/>
                  </a:cubicBezTo>
                  <a:cubicBezTo>
                    <a:pt x="28542" y="194"/>
                    <a:pt x="28545" y="194"/>
                    <a:pt x="28547" y="196"/>
                  </a:cubicBezTo>
                  <a:cubicBezTo>
                    <a:pt x="28580" y="203"/>
                    <a:pt x="28613" y="206"/>
                    <a:pt x="28645" y="206"/>
                  </a:cubicBezTo>
                  <a:cubicBezTo>
                    <a:pt x="28710" y="206"/>
                    <a:pt x="28774" y="195"/>
                    <a:pt x="28838" y="186"/>
                  </a:cubicBezTo>
                  <a:cubicBezTo>
                    <a:pt x="28855" y="182"/>
                    <a:pt x="28873" y="179"/>
                    <a:pt x="28890" y="179"/>
                  </a:cubicBezTo>
                  <a:cubicBezTo>
                    <a:pt x="28900" y="179"/>
                    <a:pt x="28910" y="180"/>
                    <a:pt x="28921" y="180"/>
                  </a:cubicBezTo>
                  <a:cubicBezTo>
                    <a:pt x="28926" y="180"/>
                    <a:pt x="28931" y="180"/>
                    <a:pt x="28935" y="179"/>
                  </a:cubicBezTo>
                  <a:cubicBezTo>
                    <a:pt x="28956" y="177"/>
                    <a:pt x="28976" y="175"/>
                    <a:pt x="28996" y="175"/>
                  </a:cubicBezTo>
                  <a:cubicBezTo>
                    <a:pt x="29017" y="175"/>
                    <a:pt x="29037" y="177"/>
                    <a:pt x="29057" y="186"/>
                  </a:cubicBezTo>
                  <a:cubicBezTo>
                    <a:pt x="29074" y="186"/>
                    <a:pt x="29102" y="186"/>
                    <a:pt x="29109" y="172"/>
                  </a:cubicBezTo>
                  <a:cubicBezTo>
                    <a:pt x="29116" y="155"/>
                    <a:pt x="29081" y="161"/>
                    <a:pt x="29071" y="155"/>
                  </a:cubicBezTo>
                  <a:cubicBezTo>
                    <a:pt x="29057" y="145"/>
                    <a:pt x="29040" y="134"/>
                    <a:pt x="29057" y="116"/>
                  </a:cubicBezTo>
                  <a:cubicBezTo>
                    <a:pt x="29105" y="116"/>
                    <a:pt x="29154" y="113"/>
                    <a:pt x="29203" y="113"/>
                  </a:cubicBezTo>
                  <a:cubicBezTo>
                    <a:pt x="29217" y="120"/>
                    <a:pt x="29230" y="127"/>
                    <a:pt x="29248" y="134"/>
                  </a:cubicBezTo>
                  <a:cubicBezTo>
                    <a:pt x="29241" y="162"/>
                    <a:pt x="29265" y="166"/>
                    <a:pt x="29291" y="166"/>
                  </a:cubicBezTo>
                  <a:cubicBezTo>
                    <a:pt x="29303" y="166"/>
                    <a:pt x="29315" y="165"/>
                    <a:pt x="29324" y="165"/>
                  </a:cubicBezTo>
                  <a:cubicBezTo>
                    <a:pt x="29340" y="167"/>
                    <a:pt x="29356" y="167"/>
                    <a:pt x="29372" y="167"/>
                  </a:cubicBezTo>
                  <a:cubicBezTo>
                    <a:pt x="29410" y="167"/>
                    <a:pt x="29449" y="164"/>
                    <a:pt x="29487" y="164"/>
                  </a:cubicBezTo>
                  <a:cubicBezTo>
                    <a:pt x="29511" y="164"/>
                    <a:pt x="29534" y="165"/>
                    <a:pt x="29557" y="169"/>
                  </a:cubicBezTo>
                  <a:cubicBezTo>
                    <a:pt x="29571" y="169"/>
                    <a:pt x="29592" y="169"/>
                    <a:pt x="29592" y="161"/>
                  </a:cubicBezTo>
                  <a:cubicBezTo>
                    <a:pt x="29592" y="145"/>
                    <a:pt x="29567" y="134"/>
                    <a:pt x="29542" y="127"/>
                  </a:cubicBezTo>
                  <a:cubicBezTo>
                    <a:pt x="29539" y="123"/>
                    <a:pt x="29534" y="123"/>
                    <a:pt x="29529" y="123"/>
                  </a:cubicBezTo>
                  <a:cubicBezTo>
                    <a:pt x="29524" y="123"/>
                    <a:pt x="29520" y="123"/>
                    <a:pt x="29518" y="120"/>
                  </a:cubicBezTo>
                  <a:cubicBezTo>
                    <a:pt x="29522" y="118"/>
                    <a:pt x="29525" y="118"/>
                    <a:pt x="29529" y="118"/>
                  </a:cubicBezTo>
                  <a:cubicBezTo>
                    <a:pt x="29532" y="118"/>
                    <a:pt x="29536" y="118"/>
                    <a:pt x="29539" y="116"/>
                  </a:cubicBezTo>
                  <a:cubicBezTo>
                    <a:pt x="29557" y="106"/>
                    <a:pt x="29592" y="106"/>
                    <a:pt x="29592" y="89"/>
                  </a:cubicBezTo>
                  <a:cubicBezTo>
                    <a:pt x="29592" y="78"/>
                    <a:pt x="29577" y="73"/>
                    <a:pt x="29562" y="73"/>
                  </a:cubicBezTo>
                  <a:cubicBezTo>
                    <a:pt x="29558" y="73"/>
                    <a:pt x="29554" y="74"/>
                    <a:pt x="29550" y="75"/>
                  </a:cubicBezTo>
                  <a:cubicBezTo>
                    <a:pt x="29477" y="85"/>
                    <a:pt x="29400" y="78"/>
                    <a:pt x="29328" y="85"/>
                  </a:cubicBezTo>
                  <a:cubicBezTo>
                    <a:pt x="29310" y="82"/>
                    <a:pt x="29286" y="85"/>
                    <a:pt x="29286" y="68"/>
                  </a:cubicBezTo>
                  <a:cubicBezTo>
                    <a:pt x="29296" y="62"/>
                    <a:pt x="29304" y="60"/>
                    <a:pt x="29312" y="60"/>
                  </a:cubicBezTo>
                  <a:cubicBezTo>
                    <a:pt x="29324" y="60"/>
                    <a:pt x="29335" y="65"/>
                    <a:pt x="29345" y="71"/>
                  </a:cubicBezTo>
                  <a:cubicBezTo>
                    <a:pt x="29349" y="73"/>
                    <a:pt x="29353" y="74"/>
                    <a:pt x="29358" y="74"/>
                  </a:cubicBezTo>
                  <a:cubicBezTo>
                    <a:pt x="29368" y="74"/>
                    <a:pt x="29379" y="69"/>
                    <a:pt x="29387" y="65"/>
                  </a:cubicBezTo>
                  <a:cubicBezTo>
                    <a:pt x="29393" y="61"/>
                    <a:pt x="29408" y="57"/>
                    <a:pt x="29397" y="47"/>
                  </a:cubicBezTo>
                  <a:cubicBezTo>
                    <a:pt x="29390" y="40"/>
                    <a:pt x="29379" y="33"/>
                    <a:pt x="29358" y="33"/>
                  </a:cubicBezTo>
                  <a:cubicBezTo>
                    <a:pt x="29328" y="34"/>
                    <a:pt x="29297" y="34"/>
                    <a:pt x="29267" y="34"/>
                  </a:cubicBezTo>
                  <a:cubicBezTo>
                    <a:pt x="29242" y="34"/>
                    <a:pt x="29217" y="34"/>
                    <a:pt x="29191" y="34"/>
                  </a:cubicBezTo>
                  <a:cubicBezTo>
                    <a:pt x="29128" y="34"/>
                    <a:pt x="29064" y="35"/>
                    <a:pt x="29001" y="40"/>
                  </a:cubicBezTo>
                  <a:cubicBezTo>
                    <a:pt x="28997" y="41"/>
                    <a:pt x="28994" y="41"/>
                    <a:pt x="28990" y="41"/>
                  </a:cubicBezTo>
                  <a:cubicBezTo>
                    <a:pt x="28974" y="41"/>
                    <a:pt x="28959" y="38"/>
                    <a:pt x="28943" y="38"/>
                  </a:cubicBezTo>
                  <a:cubicBezTo>
                    <a:pt x="28936" y="38"/>
                    <a:pt x="28929" y="38"/>
                    <a:pt x="28921" y="40"/>
                  </a:cubicBezTo>
                  <a:cubicBezTo>
                    <a:pt x="28910" y="40"/>
                    <a:pt x="28897" y="39"/>
                    <a:pt x="28885" y="39"/>
                  </a:cubicBezTo>
                  <a:cubicBezTo>
                    <a:pt x="28878" y="39"/>
                    <a:pt x="28872" y="39"/>
                    <a:pt x="28866" y="40"/>
                  </a:cubicBezTo>
                  <a:cubicBezTo>
                    <a:pt x="28860" y="41"/>
                    <a:pt x="28854" y="41"/>
                    <a:pt x="28848" y="41"/>
                  </a:cubicBezTo>
                  <a:cubicBezTo>
                    <a:pt x="28816" y="41"/>
                    <a:pt x="28783" y="37"/>
                    <a:pt x="28751" y="37"/>
                  </a:cubicBezTo>
                  <a:cubicBezTo>
                    <a:pt x="28722" y="37"/>
                    <a:pt x="28693" y="40"/>
                    <a:pt x="28665" y="50"/>
                  </a:cubicBezTo>
                  <a:cubicBezTo>
                    <a:pt x="28630" y="47"/>
                    <a:pt x="28599" y="44"/>
                    <a:pt x="28564" y="44"/>
                  </a:cubicBezTo>
                  <a:cubicBezTo>
                    <a:pt x="28535" y="46"/>
                    <a:pt x="28503" y="49"/>
                    <a:pt x="28473" y="49"/>
                  </a:cubicBezTo>
                  <a:cubicBezTo>
                    <a:pt x="28453" y="49"/>
                    <a:pt x="28435" y="48"/>
                    <a:pt x="28418" y="44"/>
                  </a:cubicBezTo>
                  <a:cubicBezTo>
                    <a:pt x="28404" y="40"/>
                    <a:pt x="28390" y="38"/>
                    <a:pt x="28377" y="38"/>
                  </a:cubicBezTo>
                  <a:cubicBezTo>
                    <a:pt x="28356" y="38"/>
                    <a:pt x="28336" y="42"/>
                    <a:pt x="28314" y="44"/>
                  </a:cubicBezTo>
                  <a:lnTo>
                    <a:pt x="28276" y="44"/>
                  </a:lnTo>
                  <a:cubicBezTo>
                    <a:pt x="28266" y="44"/>
                    <a:pt x="28255" y="44"/>
                    <a:pt x="28245" y="40"/>
                  </a:cubicBezTo>
                  <a:cubicBezTo>
                    <a:pt x="28234" y="40"/>
                    <a:pt x="28221" y="47"/>
                    <a:pt x="28218" y="57"/>
                  </a:cubicBezTo>
                  <a:cubicBezTo>
                    <a:pt x="28207" y="57"/>
                    <a:pt x="28197" y="61"/>
                    <a:pt x="28189" y="65"/>
                  </a:cubicBezTo>
                  <a:cubicBezTo>
                    <a:pt x="28185" y="65"/>
                    <a:pt x="28181" y="66"/>
                    <a:pt x="28176" y="66"/>
                  </a:cubicBezTo>
                  <a:cubicBezTo>
                    <a:pt x="28162" y="66"/>
                    <a:pt x="28145" y="63"/>
                    <a:pt x="28131" y="63"/>
                  </a:cubicBezTo>
                  <a:cubicBezTo>
                    <a:pt x="28113" y="63"/>
                    <a:pt x="28098" y="68"/>
                    <a:pt x="28096" y="92"/>
                  </a:cubicBezTo>
                  <a:cubicBezTo>
                    <a:pt x="28093" y="110"/>
                    <a:pt x="28127" y="106"/>
                    <a:pt x="28138" y="116"/>
                  </a:cubicBezTo>
                  <a:cubicBezTo>
                    <a:pt x="28130" y="120"/>
                    <a:pt x="28127" y="124"/>
                    <a:pt x="28120" y="124"/>
                  </a:cubicBezTo>
                  <a:cubicBezTo>
                    <a:pt x="28116" y="125"/>
                    <a:pt x="28111" y="125"/>
                    <a:pt x="28106" y="125"/>
                  </a:cubicBezTo>
                  <a:cubicBezTo>
                    <a:pt x="28094" y="125"/>
                    <a:pt x="28081" y="122"/>
                    <a:pt x="28068" y="116"/>
                  </a:cubicBezTo>
                  <a:cubicBezTo>
                    <a:pt x="28058" y="92"/>
                    <a:pt x="28058" y="61"/>
                    <a:pt x="28005" y="57"/>
                  </a:cubicBezTo>
                  <a:cubicBezTo>
                    <a:pt x="27930" y="57"/>
                    <a:pt x="27856" y="50"/>
                    <a:pt x="27781" y="50"/>
                  </a:cubicBezTo>
                  <a:cubicBezTo>
                    <a:pt x="27772" y="49"/>
                    <a:pt x="27763" y="48"/>
                    <a:pt x="27753" y="48"/>
                  </a:cubicBezTo>
                  <a:cubicBezTo>
                    <a:pt x="27738" y="48"/>
                    <a:pt x="27723" y="51"/>
                    <a:pt x="27711" y="61"/>
                  </a:cubicBezTo>
                  <a:cubicBezTo>
                    <a:pt x="27707" y="63"/>
                    <a:pt x="27702" y="65"/>
                    <a:pt x="27696" y="65"/>
                  </a:cubicBezTo>
                  <a:cubicBezTo>
                    <a:pt x="27692" y="65"/>
                    <a:pt x="27687" y="64"/>
                    <a:pt x="27683" y="61"/>
                  </a:cubicBezTo>
                  <a:cubicBezTo>
                    <a:pt x="27662" y="46"/>
                    <a:pt x="27647" y="39"/>
                    <a:pt x="27629" y="39"/>
                  </a:cubicBezTo>
                  <a:cubicBezTo>
                    <a:pt x="27618" y="39"/>
                    <a:pt x="27605" y="42"/>
                    <a:pt x="27589" y="47"/>
                  </a:cubicBezTo>
                  <a:cubicBezTo>
                    <a:pt x="27499" y="82"/>
                    <a:pt x="27398" y="65"/>
                    <a:pt x="27305" y="75"/>
                  </a:cubicBezTo>
                  <a:cubicBezTo>
                    <a:pt x="27281" y="75"/>
                    <a:pt x="27267" y="60"/>
                    <a:pt x="27246" y="60"/>
                  </a:cubicBezTo>
                  <a:cubicBezTo>
                    <a:pt x="27240" y="60"/>
                    <a:pt x="27233" y="61"/>
                    <a:pt x="27225" y="65"/>
                  </a:cubicBezTo>
                  <a:cubicBezTo>
                    <a:pt x="27214" y="69"/>
                    <a:pt x="27206" y="71"/>
                    <a:pt x="27200" y="71"/>
                  </a:cubicBezTo>
                  <a:cubicBezTo>
                    <a:pt x="27182" y="71"/>
                    <a:pt x="27182" y="56"/>
                    <a:pt x="27187" y="40"/>
                  </a:cubicBezTo>
                  <a:cubicBezTo>
                    <a:pt x="27194" y="30"/>
                    <a:pt x="27208" y="20"/>
                    <a:pt x="27187" y="12"/>
                  </a:cubicBezTo>
                  <a:cubicBezTo>
                    <a:pt x="27186" y="11"/>
                    <a:pt x="27183" y="11"/>
                    <a:pt x="27181" y="11"/>
                  </a:cubicBezTo>
                  <a:cubicBezTo>
                    <a:pt x="27176" y="11"/>
                    <a:pt x="27169" y="12"/>
                    <a:pt x="27169" y="12"/>
                  </a:cubicBezTo>
                  <a:cubicBezTo>
                    <a:pt x="27169" y="23"/>
                    <a:pt x="27135" y="30"/>
                    <a:pt x="27149" y="44"/>
                  </a:cubicBezTo>
                  <a:cubicBezTo>
                    <a:pt x="27159" y="54"/>
                    <a:pt x="27163" y="65"/>
                    <a:pt x="27135" y="65"/>
                  </a:cubicBezTo>
                  <a:cubicBezTo>
                    <a:pt x="27076" y="65"/>
                    <a:pt x="27014" y="76"/>
                    <a:pt x="26952" y="76"/>
                  </a:cubicBezTo>
                  <a:cubicBezTo>
                    <a:pt x="26931" y="76"/>
                    <a:pt x="26910" y="75"/>
                    <a:pt x="26889" y="71"/>
                  </a:cubicBezTo>
                  <a:cubicBezTo>
                    <a:pt x="26857" y="65"/>
                    <a:pt x="26823" y="65"/>
                    <a:pt x="26830" y="33"/>
                  </a:cubicBezTo>
                  <a:cubicBezTo>
                    <a:pt x="26832" y="24"/>
                    <a:pt x="26822" y="23"/>
                    <a:pt x="26811" y="23"/>
                  </a:cubicBezTo>
                  <a:cubicBezTo>
                    <a:pt x="26805" y="23"/>
                    <a:pt x="26799" y="23"/>
                    <a:pt x="26795" y="23"/>
                  </a:cubicBezTo>
                  <a:cubicBezTo>
                    <a:pt x="26791" y="23"/>
                    <a:pt x="26787" y="24"/>
                    <a:pt x="26783" y="24"/>
                  </a:cubicBezTo>
                  <a:cubicBezTo>
                    <a:pt x="26774" y="24"/>
                    <a:pt x="26766" y="23"/>
                    <a:pt x="26758" y="23"/>
                  </a:cubicBezTo>
                  <a:cubicBezTo>
                    <a:pt x="26743" y="23"/>
                    <a:pt x="26729" y="25"/>
                    <a:pt x="26722" y="36"/>
                  </a:cubicBezTo>
                  <a:cubicBezTo>
                    <a:pt x="26711" y="47"/>
                    <a:pt x="26743" y="50"/>
                    <a:pt x="26756" y="57"/>
                  </a:cubicBezTo>
                  <a:cubicBezTo>
                    <a:pt x="26756" y="68"/>
                    <a:pt x="26802" y="65"/>
                    <a:pt x="26785" y="82"/>
                  </a:cubicBezTo>
                  <a:cubicBezTo>
                    <a:pt x="26774" y="86"/>
                    <a:pt x="26762" y="87"/>
                    <a:pt x="26750" y="87"/>
                  </a:cubicBezTo>
                  <a:cubicBezTo>
                    <a:pt x="26736" y="87"/>
                    <a:pt x="26723" y="86"/>
                    <a:pt x="26710" y="86"/>
                  </a:cubicBezTo>
                  <a:cubicBezTo>
                    <a:pt x="26697" y="86"/>
                    <a:pt x="26685" y="87"/>
                    <a:pt x="26673" y="92"/>
                  </a:cubicBezTo>
                  <a:cubicBezTo>
                    <a:pt x="26607" y="95"/>
                    <a:pt x="26542" y="99"/>
                    <a:pt x="26476" y="103"/>
                  </a:cubicBezTo>
                  <a:cubicBezTo>
                    <a:pt x="26389" y="85"/>
                    <a:pt x="26375" y="71"/>
                    <a:pt x="26396" y="23"/>
                  </a:cubicBezTo>
                  <a:cubicBezTo>
                    <a:pt x="26399" y="9"/>
                    <a:pt x="26389" y="5"/>
                    <a:pt x="26375" y="5"/>
                  </a:cubicBezTo>
                  <a:cubicBezTo>
                    <a:pt x="26358" y="9"/>
                    <a:pt x="26337" y="9"/>
                    <a:pt x="26316" y="9"/>
                  </a:cubicBezTo>
                  <a:lnTo>
                    <a:pt x="26219" y="9"/>
                  </a:lnTo>
                  <a:cubicBezTo>
                    <a:pt x="26184" y="23"/>
                    <a:pt x="26184" y="33"/>
                    <a:pt x="26219" y="44"/>
                  </a:cubicBezTo>
                  <a:cubicBezTo>
                    <a:pt x="26250" y="54"/>
                    <a:pt x="26282" y="61"/>
                    <a:pt x="26323" y="71"/>
                  </a:cubicBezTo>
                  <a:cubicBezTo>
                    <a:pt x="26305" y="76"/>
                    <a:pt x="26286" y="77"/>
                    <a:pt x="26269" y="77"/>
                  </a:cubicBezTo>
                  <a:cubicBezTo>
                    <a:pt x="26257" y="77"/>
                    <a:pt x="26247" y="77"/>
                    <a:pt x="26236" y="77"/>
                  </a:cubicBezTo>
                  <a:cubicBezTo>
                    <a:pt x="26217" y="77"/>
                    <a:pt x="26200" y="78"/>
                    <a:pt x="26184" y="85"/>
                  </a:cubicBezTo>
                  <a:cubicBezTo>
                    <a:pt x="26174" y="83"/>
                    <a:pt x="26166" y="82"/>
                    <a:pt x="26157" y="82"/>
                  </a:cubicBezTo>
                  <a:cubicBezTo>
                    <a:pt x="26120" y="82"/>
                    <a:pt x="26098" y="105"/>
                    <a:pt x="26066" y="113"/>
                  </a:cubicBezTo>
                  <a:cubicBezTo>
                    <a:pt x="26062" y="114"/>
                    <a:pt x="26058" y="115"/>
                    <a:pt x="26053" y="115"/>
                  </a:cubicBezTo>
                  <a:cubicBezTo>
                    <a:pt x="26047" y="115"/>
                    <a:pt x="26041" y="113"/>
                    <a:pt x="26035" y="110"/>
                  </a:cubicBezTo>
                  <a:cubicBezTo>
                    <a:pt x="26011" y="85"/>
                    <a:pt x="26039" y="57"/>
                    <a:pt x="26011" y="33"/>
                  </a:cubicBezTo>
                  <a:cubicBezTo>
                    <a:pt x="25993" y="27"/>
                    <a:pt x="25991" y="1"/>
                    <a:pt x="259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5" name="Google Shape;5375;p37"/>
            <p:cNvSpPr/>
            <p:nvPr/>
          </p:nvSpPr>
          <p:spPr>
            <a:xfrm>
              <a:off x="6222275" y="663550"/>
              <a:ext cx="11325" cy="1850"/>
            </a:xfrm>
            <a:custGeom>
              <a:avLst/>
              <a:gdLst/>
              <a:ahLst/>
              <a:cxnLst/>
              <a:rect l="l" t="t" r="r" b="b"/>
              <a:pathLst>
                <a:path w="453" h="74" extrusionOk="0">
                  <a:moveTo>
                    <a:pt x="207" y="0"/>
                  </a:moveTo>
                  <a:cubicBezTo>
                    <a:pt x="189" y="0"/>
                    <a:pt x="170" y="3"/>
                    <a:pt x="157" y="7"/>
                  </a:cubicBezTo>
                  <a:cubicBezTo>
                    <a:pt x="141" y="16"/>
                    <a:pt x="126" y="18"/>
                    <a:pt x="110" y="18"/>
                  </a:cubicBezTo>
                  <a:cubicBezTo>
                    <a:pt x="101" y="18"/>
                    <a:pt x="91" y="17"/>
                    <a:pt x="81" y="17"/>
                  </a:cubicBezTo>
                  <a:lnTo>
                    <a:pt x="49" y="17"/>
                  </a:lnTo>
                  <a:cubicBezTo>
                    <a:pt x="25" y="17"/>
                    <a:pt x="8" y="25"/>
                    <a:pt x="4" y="38"/>
                  </a:cubicBezTo>
                  <a:cubicBezTo>
                    <a:pt x="1" y="52"/>
                    <a:pt x="18" y="59"/>
                    <a:pt x="36" y="63"/>
                  </a:cubicBezTo>
                  <a:cubicBezTo>
                    <a:pt x="52" y="67"/>
                    <a:pt x="67" y="70"/>
                    <a:pt x="81" y="70"/>
                  </a:cubicBezTo>
                  <a:cubicBezTo>
                    <a:pt x="192" y="63"/>
                    <a:pt x="302" y="73"/>
                    <a:pt x="406" y="46"/>
                  </a:cubicBezTo>
                  <a:cubicBezTo>
                    <a:pt x="424" y="38"/>
                    <a:pt x="452" y="42"/>
                    <a:pt x="441" y="22"/>
                  </a:cubicBezTo>
                  <a:cubicBezTo>
                    <a:pt x="436" y="11"/>
                    <a:pt x="423" y="2"/>
                    <a:pt x="405" y="2"/>
                  </a:cubicBezTo>
                  <a:cubicBezTo>
                    <a:pt x="400" y="2"/>
                    <a:pt x="395" y="2"/>
                    <a:pt x="390" y="4"/>
                  </a:cubicBezTo>
                  <a:cubicBezTo>
                    <a:pt x="362" y="11"/>
                    <a:pt x="335" y="16"/>
                    <a:pt x="308" y="16"/>
                  </a:cubicBezTo>
                  <a:cubicBezTo>
                    <a:pt x="285" y="16"/>
                    <a:pt x="261" y="12"/>
                    <a:pt x="236" y="4"/>
                  </a:cubicBezTo>
                  <a:cubicBezTo>
                    <a:pt x="229" y="1"/>
                    <a:pt x="218" y="0"/>
                    <a:pt x="2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6" name="Google Shape;5376;p37"/>
            <p:cNvSpPr/>
            <p:nvPr/>
          </p:nvSpPr>
          <p:spPr>
            <a:xfrm>
              <a:off x="6100675" y="846750"/>
              <a:ext cx="13825" cy="4200"/>
            </a:xfrm>
            <a:custGeom>
              <a:avLst/>
              <a:gdLst/>
              <a:ahLst/>
              <a:cxnLst/>
              <a:rect l="l" t="t" r="r" b="b"/>
              <a:pathLst>
                <a:path w="553" h="168" extrusionOk="0">
                  <a:moveTo>
                    <a:pt x="164" y="0"/>
                  </a:moveTo>
                  <a:cubicBezTo>
                    <a:pt x="147" y="0"/>
                    <a:pt x="131" y="4"/>
                    <a:pt x="115" y="13"/>
                  </a:cubicBezTo>
                  <a:cubicBezTo>
                    <a:pt x="105" y="21"/>
                    <a:pt x="91" y="31"/>
                    <a:pt x="77" y="34"/>
                  </a:cubicBezTo>
                  <a:cubicBezTo>
                    <a:pt x="21" y="52"/>
                    <a:pt x="15" y="72"/>
                    <a:pt x="50" y="114"/>
                  </a:cubicBezTo>
                  <a:cubicBezTo>
                    <a:pt x="53" y="125"/>
                    <a:pt x="45" y="132"/>
                    <a:pt x="29" y="135"/>
                  </a:cubicBezTo>
                  <a:cubicBezTo>
                    <a:pt x="15" y="138"/>
                    <a:pt x="1" y="142"/>
                    <a:pt x="4" y="152"/>
                  </a:cubicBezTo>
                  <a:cubicBezTo>
                    <a:pt x="8" y="162"/>
                    <a:pt x="21" y="162"/>
                    <a:pt x="35" y="167"/>
                  </a:cubicBezTo>
                  <a:cubicBezTo>
                    <a:pt x="40" y="167"/>
                    <a:pt x="44" y="168"/>
                    <a:pt x="47" y="168"/>
                  </a:cubicBezTo>
                  <a:cubicBezTo>
                    <a:pt x="58" y="168"/>
                    <a:pt x="66" y="164"/>
                    <a:pt x="74" y="156"/>
                  </a:cubicBezTo>
                  <a:cubicBezTo>
                    <a:pt x="80" y="149"/>
                    <a:pt x="60" y="138"/>
                    <a:pt x="87" y="132"/>
                  </a:cubicBezTo>
                  <a:cubicBezTo>
                    <a:pt x="103" y="152"/>
                    <a:pt x="122" y="160"/>
                    <a:pt x="143" y="160"/>
                  </a:cubicBezTo>
                  <a:cubicBezTo>
                    <a:pt x="164" y="160"/>
                    <a:pt x="188" y="152"/>
                    <a:pt x="212" y="142"/>
                  </a:cubicBezTo>
                  <a:cubicBezTo>
                    <a:pt x="261" y="120"/>
                    <a:pt x="318" y="103"/>
                    <a:pt x="372" y="103"/>
                  </a:cubicBezTo>
                  <a:cubicBezTo>
                    <a:pt x="387" y="103"/>
                    <a:pt x="402" y="104"/>
                    <a:pt x="417" y="107"/>
                  </a:cubicBezTo>
                  <a:cubicBezTo>
                    <a:pt x="429" y="110"/>
                    <a:pt x="440" y="111"/>
                    <a:pt x="449" y="111"/>
                  </a:cubicBezTo>
                  <a:cubicBezTo>
                    <a:pt x="490" y="111"/>
                    <a:pt x="513" y="93"/>
                    <a:pt x="553" y="93"/>
                  </a:cubicBezTo>
                  <a:cubicBezTo>
                    <a:pt x="500" y="87"/>
                    <a:pt x="445" y="90"/>
                    <a:pt x="428" y="48"/>
                  </a:cubicBezTo>
                  <a:lnTo>
                    <a:pt x="414" y="48"/>
                  </a:lnTo>
                  <a:cubicBezTo>
                    <a:pt x="401" y="66"/>
                    <a:pt x="387" y="72"/>
                    <a:pt x="372" y="72"/>
                  </a:cubicBezTo>
                  <a:cubicBezTo>
                    <a:pt x="350" y="72"/>
                    <a:pt x="326" y="59"/>
                    <a:pt x="303" y="55"/>
                  </a:cubicBezTo>
                  <a:cubicBezTo>
                    <a:pt x="297" y="53"/>
                    <a:pt x="290" y="52"/>
                    <a:pt x="284" y="52"/>
                  </a:cubicBezTo>
                  <a:cubicBezTo>
                    <a:pt x="272" y="52"/>
                    <a:pt x="260" y="55"/>
                    <a:pt x="250" y="63"/>
                  </a:cubicBezTo>
                  <a:cubicBezTo>
                    <a:pt x="248" y="62"/>
                    <a:pt x="246" y="62"/>
                    <a:pt x="244" y="62"/>
                  </a:cubicBezTo>
                  <a:cubicBezTo>
                    <a:pt x="225" y="62"/>
                    <a:pt x="205" y="74"/>
                    <a:pt x="178" y="74"/>
                  </a:cubicBezTo>
                  <a:cubicBezTo>
                    <a:pt x="169" y="74"/>
                    <a:pt x="160" y="72"/>
                    <a:pt x="150" y="69"/>
                  </a:cubicBezTo>
                  <a:cubicBezTo>
                    <a:pt x="188" y="63"/>
                    <a:pt x="212" y="55"/>
                    <a:pt x="229" y="42"/>
                  </a:cubicBezTo>
                  <a:cubicBezTo>
                    <a:pt x="247" y="28"/>
                    <a:pt x="254" y="17"/>
                    <a:pt x="220" y="10"/>
                  </a:cubicBezTo>
                  <a:cubicBezTo>
                    <a:pt x="201" y="5"/>
                    <a:pt x="182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7" name="Google Shape;5377;p37"/>
            <p:cNvSpPr/>
            <p:nvPr/>
          </p:nvSpPr>
          <p:spPr>
            <a:xfrm>
              <a:off x="6209200" y="669525"/>
              <a:ext cx="10600" cy="3950"/>
            </a:xfrm>
            <a:custGeom>
              <a:avLst/>
              <a:gdLst/>
              <a:ahLst/>
              <a:cxnLst/>
              <a:rect l="l" t="t" r="r" b="b"/>
              <a:pathLst>
                <a:path w="424" h="158" extrusionOk="0">
                  <a:moveTo>
                    <a:pt x="302" y="1"/>
                  </a:moveTo>
                  <a:cubicBezTo>
                    <a:pt x="247" y="1"/>
                    <a:pt x="191" y="7"/>
                    <a:pt x="146" y="36"/>
                  </a:cubicBezTo>
                  <a:lnTo>
                    <a:pt x="31" y="36"/>
                  </a:lnTo>
                  <a:cubicBezTo>
                    <a:pt x="13" y="36"/>
                    <a:pt x="0" y="36"/>
                    <a:pt x="0" y="49"/>
                  </a:cubicBezTo>
                  <a:cubicBezTo>
                    <a:pt x="0" y="61"/>
                    <a:pt x="12" y="67"/>
                    <a:pt x="24" y="67"/>
                  </a:cubicBezTo>
                  <a:cubicBezTo>
                    <a:pt x="26" y="67"/>
                    <a:pt x="29" y="67"/>
                    <a:pt x="31" y="66"/>
                  </a:cubicBezTo>
                  <a:cubicBezTo>
                    <a:pt x="34" y="66"/>
                    <a:pt x="38" y="66"/>
                    <a:pt x="41" y="66"/>
                  </a:cubicBezTo>
                  <a:cubicBezTo>
                    <a:pt x="56" y="66"/>
                    <a:pt x="70" y="69"/>
                    <a:pt x="86" y="69"/>
                  </a:cubicBezTo>
                  <a:cubicBezTo>
                    <a:pt x="93" y="69"/>
                    <a:pt x="100" y="68"/>
                    <a:pt x="108" y="66"/>
                  </a:cubicBezTo>
                  <a:cubicBezTo>
                    <a:pt x="111" y="66"/>
                    <a:pt x="115" y="66"/>
                    <a:pt x="119" y="66"/>
                  </a:cubicBezTo>
                  <a:cubicBezTo>
                    <a:pt x="161" y="66"/>
                    <a:pt x="205" y="97"/>
                    <a:pt x="201" y="126"/>
                  </a:cubicBezTo>
                  <a:cubicBezTo>
                    <a:pt x="201" y="136"/>
                    <a:pt x="197" y="153"/>
                    <a:pt x="218" y="157"/>
                  </a:cubicBezTo>
                  <a:cubicBezTo>
                    <a:pt x="221" y="158"/>
                    <a:pt x="223" y="158"/>
                    <a:pt x="225" y="158"/>
                  </a:cubicBezTo>
                  <a:cubicBezTo>
                    <a:pt x="244" y="158"/>
                    <a:pt x="251" y="145"/>
                    <a:pt x="260" y="136"/>
                  </a:cubicBezTo>
                  <a:cubicBezTo>
                    <a:pt x="277" y="108"/>
                    <a:pt x="295" y="84"/>
                    <a:pt x="354" y="81"/>
                  </a:cubicBezTo>
                  <a:cubicBezTo>
                    <a:pt x="385" y="81"/>
                    <a:pt x="423" y="56"/>
                    <a:pt x="364" y="36"/>
                  </a:cubicBezTo>
                  <a:cubicBezTo>
                    <a:pt x="364" y="32"/>
                    <a:pt x="361" y="32"/>
                    <a:pt x="361" y="32"/>
                  </a:cubicBezTo>
                  <a:cubicBezTo>
                    <a:pt x="336" y="25"/>
                    <a:pt x="330" y="1"/>
                    <a:pt x="3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8" name="Google Shape;5378;p37"/>
            <p:cNvSpPr/>
            <p:nvPr/>
          </p:nvSpPr>
          <p:spPr>
            <a:xfrm>
              <a:off x="5938750" y="854025"/>
              <a:ext cx="6625" cy="2450"/>
            </a:xfrm>
            <a:custGeom>
              <a:avLst/>
              <a:gdLst/>
              <a:ahLst/>
              <a:cxnLst/>
              <a:rect l="l" t="t" r="r" b="b"/>
              <a:pathLst>
                <a:path w="265" h="98" extrusionOk="0">
                  <a:moveTo>
                    <a:pt x="132" y="0"/>
                  </a:moveTo>
                  <a:cubicBezTo>
                    <a:pt x="69" y="0"/>
                    <a:pt x="42" y="14"/>
                    <a:pt x="45" y="52"/>
                  </a:cubicBezTo>
                  <a:lnTo>
                    <a:pt x="39" y="52"/>
                  </a:lnTo>
                  <a:cubicBezTo>
                    <a:pt x="15" y="52"/>
                    <a:pt x="0" y="59"/>
                    <a:pt x="4" y="73"/>
                  </a:cubicBezTo>
                  <a:cubicBezTo>
                    <a:pt x="10" y="84"/>
                    <a:pt x="19" y="93"/>
                    <a:pt x="34" y="93"/>
                  </a:cubicBezTo>
                  <a:cubicBezTo>
                    <a:pt x="39" y="93"/>
                    <a:pt x="43" y="92"/>
                    <a:pt x="49" y="90"/>
                  </a:cubicBezTo>
                  <a:cubicBezTo>
                    <a:pt x="58" y="88"/>
                    <a:pt x="66" y="87"/>
                    <a:pt x="73" y="87"/>
                  </a:cubicBezTo>
                  <a:cubicBezTo>
                    <a:pt x="84" y="87"/>
                    <a:pt x="94" y="90"/>
                    <a:pt x="104" y="94"/>
                  </a:cubicBezTo>
                  <a:cubicBezTo>
                    <a:pt x="129" y="94"/>
                    <a:pt x="149" y="97"/>
                    <a:pt x="174" y="97"/>
                  </a:cubicBezTo>
                  <a:cubicBezTo>
                    <a:pt x="191" y="97"/>
                    <a:pt x="219" y="97"/>
                    <a:pt x="223" y="90"/>
                  </a:cubicBezTo>
                  <a:cubicBezTo>
                    <a:pt x="229" y="76"/>
                    <a:pt x="209" y="70"/>
                    <a:pt x="188" y="66"/>
                  </a:cubicBezTo>
                  <a:cubicBezTo>
                    <a:pt x="181" y="59"/>
                    <a:pt x="170" y="55"/>
                    <a:pt x="160" y="52"/>
                  </a:cubicBezTo>
                  <a:lnTo>
                    <a:pt x="157" y="52"/>
                  </a:lnTo>
                  <a:cubicBezTo>
                    <a:pt x="153" y="49"/>
                    <a:pt x="149" y="45"/>
                    <a:pt x="149" y="45"/>
                  </a:cubicBezTo>
                  <a:cubicBezTo>
                    <a:pt x="163" y="36"/>
                    <a:pt x="178" y="33"/>
                    <a:pt x="194" y="33"/>
                  </a:cubicBezTo>
                  <a:cubicBezTo>
                    <a:pt x="206" y="33"/>
                    <a:pt x="219" y="35"/>
                    <a:pt x="233" y="35"/>
                  </a:cubicBezTo>
                  <a:cubicBezTo>
                    <a:pt x="253" y="35"/>
                    <a:pt x="264" y="28"/>
                    <a:pt x="264" y="14"/>
                  </a:cubicBezTo>
                  <a:cubicBezTo>
                    <a:pt x="264" y="0"/>
                    <a:pt x="247" y="0"/>
                    <a:pt x="2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9" name="Google Shape;5379;p37"/>
            <p:cNvSpPr/>
            <p:nvPr/>
          </p:nvSpPr>
          <p:spPr>
            <a:xfrm>
              <a:off x="6248650" y="753775"/>
              <a:ext cx="7850" cy="1300"/>
            </a:xfrm>
            <a:custGeom>
              <a:avLst/>
              <a:gdLst/>
              <a:ahLst/>
              <a:cxnLst/>
              <a:rect l="l" t="t" r="r" b="b"/>
              <a:pathLst>
                <a:path w="314" h="52" extrusionOk="0">
                  <a:moveTo>
                    <a:pt x="231" y="0"/>
                  </a:moveTo>
                  <a:cubicBezTo>
                    <a:pt x="188" y="0"/>
                    <a:pt x="146" y="5"/>
                    <a:pt x="105" y="10"/>
                  </a:cubicBezTo>
                  <a:cubicBezTo>
                    <a:pt x="70" y="17"/>
                    <a:pt x="32" y="20"/>
                    <a:pt x="1" y="51"/>
                  </a:cubicBezTo>
                  <a:cubicBezTo>
                    <a:pt x="105" y="45"/>
                    <a:pt x="195" y="38"/>
                    <a:pt x="288" y="35"/>
                  </a:cubicBezTo>
                  <a:cubicBezTo>
                    <a:pt x="302" y="30"/>
                    <a:pt x="313" y="24"/>
                    <a:pt x="313" y="17"/>
                  </a:cubicBezTo>
                  <a:cubicBezTo>
                    <a:pt x="313" y="6"/>
                    <a:pt x="299" y="3"/>
                    <a:pt x="285" y="3"/>
                  </a:cubicBezTo>
                  <a:cubicBezTo>
                    <a:pt x="266" y="1"/>
                    <a:pt x="248" y="0"/>
                    <a:pt x="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0" name="Google Shape;5380;p37"/>
            <p:cNvSpPr/>
            <p:nvPr/>
          </p:nvSpPr>
          <p:spPr>
            <a:xfrm>
              <a:off x="6228700" y="740575"/>
              <a:ext cx="6875" cy="1250"/>
            </a:xfrm>
            <a:custGeom>
              <a:avLst/>
              <a:gdLst/>
              <a:ahLst/>
              <a:cxnLst/>
              <a:rect l="l" t="t" r="r" b="b"/>
              <a:pathLst>
                <a:path w="275" h="50" extrusionOk="0">
                  <a:moveTo>
                    <a:pt x="31" y="1"/>
                  </a:moveTo>
                  <a:cubicBezTo>
                    <a:pt x="22" y="1"/>
                    <a:pt x="15" y="3"/>
                    <a:pt x="11" y="11"/>
                  </a:cubicBezTo>
                  <a:cubicBezTo>
                    <a:pt x="0" y="28"/>
                    <a:pt x="18" y="35"/>
                    <a:pt x="42" y="38"/>
                  </a:cubicBezTo>
                  <a:cubicBezTo>
                    <a:pt x="72" y="43"/>
                    <a:pt x="101" y="48"/>
                    <a:pt x="131" y="48"/>
                  </a:cubicBezTo>
                  <a:cubicBezTo>
                    <a:pt x="143" y="48"/>
                    <a:pt x="155" y="47"/>
                    <a:pt x="167" y="45"/>
                  </a:cubicBezTo>
                  <a:cubicBezTo>
                    <a:pt x="181" y="45"/>
                    <a:pt x="191" y="45"/>
                    <a:pt x="202" y="49"/>
                  </a:cubicBezTo>
                  <a:cubicBezTo>
                    <a:pt x="209" y="49"/>
                    <a:pt x="218" y="49"/>
                    <a:pt x="225" y="49"/>
                  </a:cubicBezTo>
                  <a:cubicBezTo>
                    <a:pt x="246" y="49"/>
                    <a:pt x="265" y="47"/>
                    <a:pt x="268" y="35"/>
                  </a:cubicBezTo>
                  <a:cubicBezTo>
                    <a:pt x="274" y="14"/>
                    <a:pt x="233" y="14"/>
                    <a:pt x="212" y="7"/>
                  </a:cubicBezTo>
                  <a:cubicBezTo>
                    <a:pt x="203" y="7"/>
                    <a:pt x="192" y="6"/>
                    <a:pt x="183" y="6"/>
                  </a:cubicBezTo>
                  <a:cubicBezTo>
                    <a:pt x="178" y="6"/>
                    <a:pt x="174" y="6"/>
                    <a:pt x="170" y="7"/>
                  </a:cubicBezTo>
                  <a:cubicBezTo>
                    <a:pt x="154" y="11"/>
                    <a:pt x="139" y="13"/>
                    <a:pt x="123" y="13"/>
                  </a:cubicBezTo>
                  <a:cubicBezTo>
                    <a:pt x="101" y="13"/>
                    <a:pt x="78" y="10"/>
                    <a:pt x="56" y="4"/>
                  </a:cubicBezTo>
                  <a:cubicBezTo>
                    <a:pt x="48" y="2"/>
                    <a:pt x="39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1" name="Google Shape;5381;p37"/>
            <p:cNvSpPr/>
            <p:nvPr/>
          </p:nvSpPr>
          <p:spPr>
            <a:xfrm>
              <a:off x="6213950" y="745225"/>
              <a:ext cx="9825" cy="4350"/>
            </a:xfrm>
            <a:custGeom>
              <a:avLst/>
              <a:gdLst/>
              <a:ahLst/>
              <a:cxnLst/>
              <a:rect l="l" t="t" r="r" b="b"/>
              <a:pathLst>
                <a:path w="393" h="174" extrusionOk="0">
                  <a:moveTo>
                    <a:pt x="269" y="0"/>
                  </a:moveTo>
                  <a:cubicBezTo>
                    <a:pt x="234" y="0"/>
                    <a:pt x="196" y="11"/>
                    <a:pt x="156" y="33"/>
                  </a:cubicBezTo>
                  <a:cubicBezTo>
                    <a:pt x="119" y="33"/>
                    <a:pt x="84" y="23"/>
                    <a:pt x="49" y="15"/>
                  </a:cubicBezTo>
                  <a:cubicBezTo>
                    <a:pt x="25" y="15"/>
                    <a:pt x="4" y="15"/>
                    <a:pt x="4" y="33"/>
                  </a:cubicBezTo>
                  <a:cubicBezTo>
                    <a:pt x="1" y="47"/>
                    <a:pt x="22" y="50"/>
                    <a:pt x="39" y="50"/>
                  </a:cubicBezTo>
                  <a:cubicBezTo>
                    <a:pt x="87" y="50"/>
                    <a:pt x="132" y="57"/>
                    <a:pt x="174" y="68"/>
                  </a:cubicBezTo>
                  <a:cubicBezTo>
                    <a:pt x="185" y="92"/>
                    <a:pt x="216" y="116"/>
                    <a:pt x="174" y="143"/>
                  </a:cubicBezTo>
                  <a:cubicBezTo>
                    <a:pt x="164" y="151"/>
                    <a:pt x="181" y="164"/>
                    <a:pt x="198" y="172"/>
                  </a:cubicBezTo>
                  <a:cubicBezTo>
                    <a:pt x="201" y="173"/>
                    <a:pt x="204" y="173"/>
                    <a:pt x="206" y="173"/>
                  </a:cubicBezTo>
                  <a:cubicBezTo>
                    <a:pt x="214" y="173"/>
                    <a:pt x="220" y="170"/>
                    <a:pt x="223" y="164"/>
                  </a:cubicBezTo>
                  <a:cubicBezTo>
                    <a:pt x="251" y="123"/>
                    <a:pt x="292" y="95"/>
                    <a:pt x="369" y="92"/>
                  </a:cubicBezTo>
                  <a:cubicBezTo>
                    <a:pt x="385" y="88"/>
                    <a:pt x="393" y="78"/>
                    <a:pt x="390" y="68"/>
                  </a:cubicBezTo>
                  <a:cubicBezTo>
                    <a:pt x="390" y="64"/>
                    <a:pt x="385" y="64"/>
                    <a:pt x="390" y="60"/>
                  </a:cubicBezTo>
                  <a:cubicBezTo>
                    <a:pt x="357" y="20"/>
                    <a:pt x="316" y="0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2" name="Google Shape;5382;p37"/>
            <p:cNvSpPr/>
            <p:nvPr/>
          </p:nvSpPr>
          <p:spPr>
            <a:xfrm>
              <a:off x="6192625" y="835300"/>
              <a:ext cx="6525" cy="1650"/>
            </a:xfrm>
            <a:custGeom>
              <a:avLst/>
              <a:gdLst/>
              <a:ahLst/>
              <a:cxnLst/>
              <a:rect l="l" t="t" r="r" b="b"/>
              <a:pathLst>
                <a:path w="261" h="66" extrusionOk="0">
                  <a:moveTo>
                    <a:pt x="171" y="1"/>
                  </a:moveTo>
                  <a:cubicBezTo>
                    <a:pt x="154" y="1"/>
                    <a:pt x="137" y="6"/>
                    <a:pt x="122" y="21"/>
                  </a:cubicBezTo>
                  <a:cubicBezTo>
                    <a:pt x="116" y="23"/>
                    <a:pt x="110" y="24"/>
                    <a:pt x="104" y="24"/>
                  </a:cubicBezTo>
                  <a:cubicBezTo>
                    <a:pt x="82" y="24"/>
                    <a:pt x="60" y="14"/>
                    <a:pt x="37" y="14"/>
                  </a:cubicBezTo>
                  <a:cubicBezTo>
                    <a:pt x="25" y="14"/>
                    <a:pt x="13" y="16"/>
                    <a:pt x="0" y="24"/>
                  </a:cubicBezTo>
                  <a:cubicBezTo>
                    <a:pt x="6" y="24"/>
                    <a:pt x="10" y="23"/>
                    <a:pt x="15" y="23"/>
                  </a:cubicBezTo>
                  <a:cubicBezTo>
                    <a:pt x="57" y="23"/>
                    <a:pt x="63" y="53"/>
                    <a:pt x="94" y="63"/>
                  </a:cubicBezTo>
                  <a:cubicBezTo>
                    <a:pt x="102" y="64"/>
                    <a:pt x="110" y="65"/>
                    <a:pt x="117" y="65"/>
                  </a:cubicBezTo>
                  <a:cubicBezTo>
                    <a:pt x="162" y="65"/>
                    <a:pt x="196" y="37"/>
                    <a:pt x="240" y="37"/>
                  </a:cubicBezTo>
                  <a:cubicBezTo>
                    <a:pt x="242" y="37"/>
                    <a:pt x="245" y="37"/>
                    <a:pt x="247" y="38"/>
                  </a:cubicBezTo>
                  <a:cubicBezTo>
                    <a:pt x="257" y="38"/>
                    <a:pt x="260" y="13"/>
                    <a:pt x="247" y="13"/>
                  </a:cubicBezTo>
                  <a:cubicBezTo>
                    <a:pt x="222" y="11"/>
                    <a:pt x="196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3" name="Google Shape;5383;p37"/>
            <p:cNvSpPr/>
            <p:nvPr/>
          </p:nvSpPr>
          <p:spPr>
            <a:xfrm>
              <a:off x="6135025" y="666300"/>
              <a:ext cx="10100" cy="3725"/>
            </a:xfrm>
            <a:custGeom>
              <a:avLst/>
              <a:gdLst/>
              <a:ahLst/>
              <a:cxnLst/>
              <a:rect l="l" t="t" r="r" b="b"/>
              <a:pathLst>
                <a:path w="404" h="149" extrusionOk="0">
                  <a:moveTo>
                    <a:pt x="259" y="1"/>
                  </a:moveTo>
                  <a:cubicBezTo>
                    <a:pt x="243" y="1"/>
                    <a:pt x="230" y="6"/>
                    <a:pt x="223" y="22"/>
                  </a:cubicBezTo>
                  <a:cubicBezTo>
                    <a:pt x="212" y="43"/>
                    <a:pt x="195" y="71"/>
                    <a:pt x="258" y="78"/>
                  </a:cubicBezTo>
                  <a:cubicBezTo>
                    <a:pt x="268" y="78"/>
                    <a:pt x="295" y="81"/>
                    <a:pt x="288" y="99"/>
                  </a:cubicBezTo>
                  <a:cubicBezTo>
                    <a:pt x="219" y="95"/>
                    <a:pt x="216" y="95"/>
                    <a:pt x="195" y="67"/>
                  </a:cubicBezTo>
                  <a:cubicBezTo>
                    <a:pt x="184" y="61"/>
                    <a:pt x="181" y="53"/>
                    <a:pt x="164" y="53"/>
                  </a:cubicBezTo>
                  <a:cubicBezTo>
                    <a:pt x="149" y="57"/>
                    <a:pt x="136" y="64"/>
                    <a:pt x="133" y="74"/>
                  </a:cubicBezTo>
                  <a:cubicBezTo>
                    <a:pt x="133" y="81"/>
                    <a:pt x="139" y="91"/>
                    <a:pt x="154" y="95"/>
                  </a:cubicBezTo>
                  <a:cubicBezTo>
                    <a:pt x="157" y="96"/>
                    <a:pt x="162" y="96"/>
                    <a:pt x="166" y="96"/>
                  </a:cubicBezTo>
                  <a:cubicBezTo>
                    <a:pt x="170" y="96"/>
                    <a:pt x="174" y="96"/>
                    <a:pt x="177" y="96"/>
                  </a:cubicBezTo>
                  <a:cubicBezTo>
                    <a:pt x="186" y="96"/>
                    <a:pt x="195" y="97"/>
                    <a:pt x="202" y="102"/>
                  </a:cubicBezTo>
                  <a:cubicBezTo>
                    <a:pt x="199" y="102"/>
                    <a:pt x="195" y="102"/>
                    <a:pt x="192" y="102"/>
                  </a:cubicBezTo>
                  <a:cubicBezTo>
                    <a:pt x="166" y="102"/>
                    <a:pt x="139" y="109"/>
                    <a:pt x="112" y="109"/>
                  </a:cubicBezTo>
                  <a:cubicBezTo>
                    <a:pt x="99" y="109"/>
                    <a:pt x="86" y="108"/>
                    <a:pt x="74" y="102"/>
                  </a:cubicBezTo>
                  <a:cubicBezTo>
                    <a:pt x="65" y="98"/>
                    <a:pt x="57" y="97"/>
                    <a:pt x="50" y="97"/>
                  </a:cubicBezTo>
                  <a:cubicBezTo>
                    <a:pt x="35" y="97"/>
                    <a:pt x="23" y="102"/>
                    <a:pt x="11" y="109"/>
                  </a:cubicBezTo>
                  <a:cubicBezTo>
                    <a:pt x="0" y="112"/>
                    <a:pt x="0" y="120"/>
                    <a:pt x="8" y="126"/>
                  </a:cubicBezTo>
                  <a:cubicBezTo>
                    <a:pt x="21" y="138"/>
                    <a:pt x="47" y="149"/>
                    <a:pt x="62" y="149"/>
                  </a:cubicBezTo>
                  <a:cubicBezTo>
                    <a:pt x="66" y="149"/>
                    <a:pt x="68" y="148"/>
                    <a:pt x="70" y="147"/>
                  </a:cubicBezTo>
                  <a:cubicBezTo>
                    <a:pt x="87" y="136"/>
                    <a:pt x="104" y="133"/>
                    <a:pt x="121" y="133"/>
                  </a:cubicBezTo>
                  <a:cubicBezTo>
                    <a:pt x="147" y="133"/>
                    <a:pt x="174" y="141"/>
                    <a:pt x="201" y="141"/>
                  </a:cubicBezTo>
                  <a:cubicBezTo>
                    <a:pt x="206" y="141"/>
                    <a:pt x="211" y="141"/>
                    <a:pt x="216" y="141"/>
                  </a:cubicBezTo>
                  <a:cubicBezTo>
                    <a:pt x="232" y="144"/>
                    <a:pt x="250" y="148"/>
                    <a:pt x="266" y="148"/>
                  </a:cubicBezTo>
                  <a:cubicBezTo>
                    <a:pt x="280" y="148"/>
                    <a:pt x="293" y="145"/>
                    <a:pt x="299" y="133"/>
                  </a:cubicBezTo>
                  <a:cubicBezTo>
                    <a:pt x="320" y="99"/>
                    <a:pt x="403" y="85"/>
                    <a:pt x="375" y="36"/>
                  </a:cubicBezTo>
                  <a:cubicBezTo>
                    <a:pt x="375" y="32"/>
                    <a:pt x="389" y="29"/>
                    <a:pt x="399" y="22"/>
                  </a:cubicBezTo>
                  <a:cubicBezTo>
                    <a:pt x="368" y="11"/>
                    <a:pt x="337" y="11"/>
                    <a:pt x="306" y="8"/>
                  </a:cubicBezTo>
                  <a:cubicBezTo>
                    <a:pt x="289" y="5"/>
                    <a:pt x="273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4" name="Google Shape;5384;p37"/>
            <p:cNvSpPr/>
            <p:nvPr/>
          </p:nvSpPr>
          <p:spPr>
            <a:xfrm>
              <a:off x="5759725" y="678550"/>
              <a:ext cx="2975" cy="1375"/>
            </a:xfrm>
            <a:custGeom>
              <a:avLst/>
              <a:gdLst/>
              <a:ahLst/>
              <a:cxnLst/>
              <a:rect l="l" t="t" r="r" b="b"/>
              <a:pathLst>
                <a:path w="119" h="55" extrusionOk="0">
                  <a:moveTo>
                    <a:pt x="49" y="0"/>
                  </a:moveTo>
                  <a:cubicBezTo>
                    <a:pt x="25" y="0"/>
                    <a:pt x="1" y="8"/>
                    <a:pt x="4" y="29"/>
                  </a:cubicBezTo>
                  <a:cubicBezTo>
                    <a:pt x="7" y="40"/>
                    <a:pt x="13" y="54"/>
                    <a:pt x="44" y="54"/>
                  </a:cubicBezTo>
                  <a:cubicBezTo>
                    <a:pt x="49" y="54"/>
                    <a:pt x="56" y="54"/>
                    <a:pt x="63" y="53"/>
                  </a:cubicBezTo>
                  <a:cubicBezTo>
                    <a:pt x="67" y="53"/>
                    <a:pt x="73" y="53"/>
                    <a:pt x="80" y="53"/>
                  </a:cubicBezTo>
                  <a:cubicBezTo>
                    <a:pt x="97" y="53"/>
                    <a:pt x="119" y="51"/>
                    <a:pt x="119" y="39"/>
                  </a:cubicBezTo>
                  <a:cubicBezTo>
                    <a:pt x="119" y="18"/>
                    <a:pt x="81" y="4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5" name="Google Shape;5385;p37"/>
            <p:cNvSpPr/>
            <p:nvPr/>
          </p:nvSpPr>
          <p:spPr>
            <a:xfrm>
              <a:off x="5950275" y="854150"/>
              <a:ext cx="5950" cy="1025"/>
            </a:xfrm>
            <a:custGeom>
              <a:avLst/>
              <a:gdLst/>
              <a:ahLst/>
              <a:cxnLst/>
              <a:rect l="l" t="t" r="r" b="b"/>
              <a:pathLst>
                <a:path w="238" h="41" extrusionOk="0">
                  <a:moveTo>
                    <a:pt x="53" y="0"/>
                  </a:moveTo>
                  <a:cubicBezTo>
                    <a:pt x="41" y="0"/>
                    <a:pt x="29" y="2"/>
                    <a:pt x="18" y="5"/>
                  </a:cubicBezTo>
                  <a:cubicBezTo>
                    <a:pt x="4" y="9"/>
                    <a:pt x="1" y="20"/>
                    <a:pt x="8" y="26"/>
                  </a:cubicBezTo>
                  <a:cubicBezTo>
                    <a:pt x="18" y="39"/>
                    <a:pt x="33" y="41"/>
                    <a:pt x="49" y="41"/>
                  </a:cubicBezTo>
                  <a:cubicBezTo>
                    <a:pt x="55" y="41"/>
                    <a:pt x="61" y="40"/>
                    <a:pt x="66" y="40"/>
                  </a:cubicBezTo>
                  <a:cubicBezTo>
                    <a:pt x="107" y="38"/>
                    <a:pt x="146" y="27"/>
                    <a:pt x="194" y="27"/>
                  </a:cubicBezTo>
                  <a:cubicBezTo>
                    <a:pt x="208" y="27"/>
                    <a:pt x="222" y="27"/>
                    <a:pt x="237" y="30"/>
                  </a:cubicBezTo>
                  <a:cubicBezTo>
                    <a:pt x="200" y="11"/>
                    <a:pt x="169" y="0"/>
                    <a:pt x="140" y="0"/>
                  </a:cubicBezTo>
                  <a:cubicBezTo>
                    <a:pt x="122" y="0"/>
                    <a:pt x="105" y="4"/>
                    <a:pt x="87" y="12"/>
                  </a:cubicBezTo>
                  <a:cubicBezTo>
                    <a:pt x="78" y="3"/>
                    <a:pt x="66" y="0"/>
                    <a:pt x="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6" name="Google Shape;5386;p37"/>
            <p:cNvSpPr/>
            <p:nvPr/>
          </p:nvSpPr>
          <p:spPr>
            <a:xfrm>
              <a:off x="6172900" y="804875"/>
              <a:ext cx="4375" cy="1625"/>
            </a:xfrm>
            <a:custGeom>
              <a:avLst/>
              <a:gdLst/>
              <a:ahLst/>
              <a:cxnLst/>
              <a:rect l="l" t="t" r="r" b="b"/>
              <a:pathLst>
                <a:path w="175" h="65" extrusionOk="0">
                  <a:moveTo>
                    <a:pt x="87" y="1"/>
                  </a:moveTo>
                  <a:cubicBezTo>
                    <a:pt x="75" y="1"/>
                    <a:pt x="62" y="3"/>
                    <a:pt x="49" y="3"/>
                  </a:cubicBezTo>
                  <a:cubicBezTo>
                    <a:pt x="46" y="3"/>
                    <a:pt x="43" y="3"/>
                    <a:pt x="40" y="2"/>
                  </a:cubicBezTo>
                  <a:cubicBezTo>
                    <a:pt x="12" y="2"/>
                    <a:pt x="19" y="16"/>
                    <a:pt x="19" y="26"/>
                  </a:cubicBezTo>
                  <a:cubicBezTo>
                    <a:pt x="19" y="38"/>
                    <a:pt x="0" y="62"/>
                    <a:pt x="25" y="62"/>
                  </a:cubicBezTo>
                  <a:cubicBezTo>
                    <a:pt x="30" y="62"/>
                    <a:pt x="37" y="61"/>
                    <a:pt x="47" y="58"/>
                  </a:cubicBezTo>
                  <a:cubicBezTo>
                    <a:pt x="60" y="54"/>
                    <a:pt x="69" y="52"/>
                    <a:pt x="77" y="52"/>
                  </a:cubicBezTo>
                  <a:cubicBezTo>
                    <a:pt x="89" y="52"/>
                    <a:pt x="98" y="56"/>
                    <a:pt x="112" y="61"/>
                  </a:cubicBezTo>
                  <a:cubicBezTo>
                    <a:pt x="118" y="63"/>
                    <a:pt x="126" y="64"/>
                    <a:pt x="134" y="64"/>
                  </a:cubicBezTo>
                  <a:cubicBezTo>
                    <a:pt x="146" y="64"/>
                    <a:pt x="158" y="61"/>
                    <a:pt x="165" y="51"/>
                  </a:cubicBezTo>
                  <a:cubicBezTo>
                    <a:pt x="175" y="37"/>
                    <a:pt x="158" y="31"/>
                    <a:pt x="133" y="31"/>
                  </a:cubicBezTo>
                  <a:cubicBezTo>
                    <a:pt x="130" y="31"/>
                    <a:pt x="127" y="23"/>
                    <a:pt x="123" y="20"/>
                  </a:cubicBezTo>
                  <a:cubicBezTo>
                    <a:pt x="116" y="4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7" name="Google Shape;5387;p37"/>
            <p:cNvSpPr/>
            <p:nvPr/>
          </p:nvSpPr>
          <p:spPr>
            <a:xfrm>
              <a:off x="6259825" y="815125"/>
              <a:ext cx="6550" cy="450"/>
            </a:xfrm>
            <a:custGeom>
              <a:avLst/>
              <a:gdLst/>
              <a:ahLst/>
              <a:cxnLst/>
              <a:rect l="l" t="t" r="r" b="b"/>
              <a:pathLst>
                <a:path w="262" h="18" extrusionOk="0">
                  <a:moveTo>
                    <a:pt x="151" y="1"/>
                  </a:moveTo>
                  <a:cubicBezTo>
                    <a:pt x="101" y="1"/>
                    <a:pt x="51" y="5"/>
                    <a:pt x="1" y="9"/>
                  </a:cubicBezTo>
                  <a:cubicBezTo>
                    <a:pt x="47" y="14"/>
                    <a:pt x="93" y="18"/>
                    <a:pt x="140" y="18"/>
                  </a:cubicBezTo>
                  <a:cubicBezTo>
                    <a:pt x="180" y="18"/>
                    <a:pt x="221" y="15"/>
                    <a:pt x="262" y="9"/>
                  </a:cubicBezTo>
                  <a:cubicBezTo>
                    <a:pt x="225" y="3"/>
                    <a:pt x="188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8" name="Google Shape;5388;p37"/>
            <p:cNvSpPr/>
            <p:nvPr/>
          </p:nvSpPr>
          <p:spPr>
            <a:xfrm>
              <a:off x="6223400" y="797475"/>
              <a:ext cx="4200" cy="1150"/>
            </a:xfrm>
            <a:custGeom>
              <a:avLst/>
              <a:gdLst/>
              <a:ahLst/>
              <a:cxnLst/>
              <a:rect l="l" t="t" r="r" b="b"/>
              <a:pathLst>
                <a:path w="168" h="46" extrusionOk="0">
                  <a:moveTo>
                    <a:pt x="81" y="0"/>
                  </a:moveTo>
                  <a:cubicBezTo>
                    <a:pt x="74" y="4"/>
                    <a:pt x="60" y="4"/>
                    <a:pt x="53" y="7"/>
                  </a:cubicBezTo>
                  <a:cubicBezTo>
                    <a:pt x="36" y="18"/>
                    <a:pt x="1" y="18"/>
                    <a:pt x="12" y="35"/>
                  </a:cubicBezTo>
                  <a:cubicBezTo>
                    <a:pt x="16" y="43"/>
                    <a:pt x="26" y="46"/>
                    <a:pt x="36" y="46"/>
                  </a:cubicBezTo>
                  <a:cubicBezTo>
                    <a:pt x="49" y="46"/>
                    <a:pt x="63" y="42"/>
                    <a:pt x="74" y="38"/>
                  </a:cubicBezTo>
                  <a:cubicBezTo>
                    <a:pt x="87" y="35"/>
                    <a:pt x="102" y="24"/>
                    <a:pt x="112" y="24"/>
                  </a:cubicBezTo>
                  <a:cubicBezTo>
                    <a:pt x="124" y="26"/>
                    <a:pt x="139" y="32"/>
                    <a:pt x="150" y="32"/>
                  </a:cubicBezTo>
                  <a:cubicBezTo>
                    <a:pt x="157" y="32"/>
                    <a:pt x="163" y="29"/>
                    <a:pt x="164" y="21"/>
                  </a:cubicBezTo>
                  <a:cubicBezTo>
                    <a:pt x="167" y="10"/>
                    <a:pt x="159" y="8"/>
                    <a:pt x="148" y="8"/>
                  </a:cubicBezTo>
                  <a:cubicBezTo>
                    <a:pt x="140" y="8"/>
                    <a:pt x="130" y="9"/>
                    <a:pt x="122" y="9"/>
                  </a:cubicBezTo>
                  <a:cubicBezTo>
                    <a:pt x="117" y="9"/>
                    <a:pt x="112" y="8"/>
                    <a:pt x="108" y="7"/>
                  </a:cubicBezTo>
                  <a:cubicBezTo>
                    <a:pt x="102" y="4"/>
                    <a:pt x="91" y="4"/>
                    <a:pt x="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9" name="Google Shape;5389;p37"/>
            <p:cNvSpPr/>
            <p:nvPr/>
          </p:nvSpPr>
          <p:spPr>
            <a:xfrm>
              <a:off x="6232175" y="752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0" name="Google Shape;5390;p37"/>
            <p:cNvSpPr/>
            <p:nvPr/>
          </p:nvSpPr>
          <p:spPr>
            <a:xfrm>
              <a:off x="6130775" y="667925"/>
              <a:ext cx="4350" cy="825"/>
            </a:xfrm>
            <a:custGeom>
              <a:avLst/>
              <a:gdLst/>
              <a:ahLst/>
              <a:cxnLst/>
              <a:rect l="l" t="t" r="r" b="b"/>
              <a:pathLst>
                <a:path w="174" h="33" extrusionOk="0">
                  <a:moveTo>
                    <a:pt x="156" y="0"/>
                  </a:moveTo>
                  <a:cubicBezTo>
                    <a:pt x="152" y="0"/>
                    <a:pt x="147" y="1"/>
                    <a:pt x="143" y="2"/>
                  </a:cubicBezTo>
                  <a:cubicBezTo>
                    <a:pt x="127" y="6"/>
                    <a:pt x="111" y="6"/>
                    <a:pt x="96" y="6"/>
                  </a:cubicBezTo>
                  <a:cubicBezTo>
                    <a:pt x="80" y="6"/>
                    <a:pt x="65" y="6"/>
                    <a:pt x="49" y="6"/>
                  </a:cubicBezTo>
                  <a:cubicBezTo>
                    <a:pt x="43" y="3"/>
                    <a:pt x="38" y="2"/>
                    <a:pt x="32" y="2"/>
                  </a:cubicBezTo>
                  <a:cubicBezTo>
                    <a:pt x="23" y="2"/>
                    <a:pt x="14" y="6"/>
                    <a:pt x="7" y="13"/>
                  </a:cubicBezTo>
                  <a:cubicBezTo>
                    <a:pt x="4" y="16"/>
                    <a:pt x="1" y="23"/>
                    <a:pt x="7" y="26"/>
                  </a:cubicBezTo>
                  <a:cubicBezTo>
                    <a:pt x="13" y="31"/>
                    <a:pt x="23" y="33"/>
                    <a:pt x="32" y="33"/>
                  </a:cubicBezTo>
                  <a:cubicBezTo>
                    <a:pt x="40" y="33"/>
                    <a:pt x="47" y="32"/>
                    <a:pt x="53" y="30"/>
                  </a:cubicBezTo>
                  <a:cubicBezTo>
                    <a:pt x="80" y="23"/>
                    <a:pt x="111" y="23"/>
                    <a:pt x="143" y="23"/>
                  </a:cubicBezTo>
                  <a:cubicBezTo>
                    <a:pt x="157" y="20"/>
                    <a:pt x="174" y="20"/>
                    <a:pt x="170" y="6"/>
                  </a:cubicBezTo>
                  <a:cubicBezTo>
                    <a:pt x="168" y="2"/>
                    <a:pt x="16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1" name="Google Shape;5391;p37"/>
            <p:cNvSpPr/>
            <p:nvPr/>
          </p:nvSpPr>
          <p:spPr>
            <a:xfrm>
              <a:off x="6120025" y="848275"/>
              <a:ext cx="2625" cy="1175"/>
            </a:xfrm>
            <a:custGeom>
              <a:avLst/>
              <a:gdLst/>
              <a:ahLst/>
              <a:cxnLst/>
              <a:rect l="l" t="t" r="r" b="b"/>
              <a:pathLst>
                <a:path w="105" h="47" extrusionOk="0">
                  <a:moveTo>
                    <a:pt x="29" y="0"/>
                  </a:moveTo>
                  <a:cubicBezTo>
                    <a:pt x="17" y="0"/>
                    <a:pt x="1" y="6"/>
                    <a:pt x="4" y="22"/>
                  </a:cubicBezTo>
                  <a:cubicBezTo>
                    <a:pt x="7" y="31"/>
                    <a:pt x="5" y="47"/>
                    <a:pt x="28" y="47"/>
                  </a:cubicBezTo>
                  <a:cubicBezTo>
                    <a:pt x="30" y="47"/>
                    <a:pt x="32" y="47"/>
                    <a:pt x="35" y="46"/>
                  </a:cubicBezTo>
                  <a:cubicBezTo>
                    <a:pt x="59" y="43"/>
                    <a:pt x="97" y="43"/>
                    <a:pt x="101" y="26"/>
                  </a:cubicBezTo>
                  <a:cubicBezTo>
                    <a:pt x="104" y="2"/>
                    <a:pt x="62" y="8"/>
                    <a:pt x="38" y="2"/>
                  </a:cubicBezTo>
                  <a:cubicBezTo>
                    <a:pt x="36" y="1"/>
                    <a:pt x="33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2" name="Google Shape;5392;p37"/>
            <p:cNvSpPr/>
            <p:nvPr/>
          </p:nvSpPr>
          <p:spPr>
            <a:xfrm>
              <a:off x="5842225" y="675225"/>
              <a:ext cx="2875" cy="950"/>
            </a:xfrm>
            <a:custGeom>
              <a:avLst/>
              <a:gdLst/>
              <a:ahLst/>
              <a:cxnLst/>
              <a:rect l="l" t="t" r="r" b="b"/>
              <a:pathLst>
                <a:path w="115" h="38" extrusionOk="0">
                  <a:moveTo>
                    <a:pt x="92" y="1"/>
                  </a:moveTo>
                  <a:cubicBezTo>
                    <a:pt x="84" y="1"/>
                    <a:pt x="75" y="2"/>
                    <a:pt x="67" y="2"/>
                  </a:cubicBezTo>
                  <a:cubicBezTo>
                    <a:pt x="64" y="2"/>
                    <a:pt x="61" y="2"/>
                    <a:pt x="59" y="2"/>
                  </a:cubicBezTo>
                  <a:cubicBezTo>
                    <a:pt x="55" y="3"/>
                    <a:pt x="52" y="3"/>
                    <a:pt x="47" y="3"/>
                  </a:cubicBezTo>
                  <a:cubicBezTo>
                    <a:pt x="38" y="3"/>
                    <a:pt x="28" y="2"/>
                    <a:pt x="19" y="2"/>
                  </a:cubicBezTo>
                  <a:cubicBezTo>
                    <a:pt x="9" y="2"/>
                    <a:pt x="2" y="4"/>
                    <a:pt x="0" y="13"/>
                  </a:cubicBezTo>
                  <a:cubicBezTo>
                    <a:pt x="0" y="37"/>
                    <a:pt x="42" y="33"/>
                    <a:pt x="66" y="37"/>
                  </a:cubicBezTo>
                  <a:cubicBezTo>
                    <a:pt x="69" y="37"/>
                    <a:pt x="71" y="37"/>
                    <a:pt x="74" y="37"/>
                  </a:cubicBezTo>
                  <a:cubicBezTo>
                    <a:pt x="93" y="37"/>
                    <a:pt x="114" y="28"/>
                    <a:pt x="114" y="16"/>
                  </a:cubicBezTo>
                  <a:cubicBezTo>
                    <a:pt x="113" y="4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3" name="Google Shape;5393;p37"/>
            <p:cNvSpPr/>
            <p:nvPr/>
          </p:nvSpPr>
          <p:spPr>
            <a:xfrm>
              <a:off x="6091400" y="850800"/>
              <a:ext cx="2100" cy="1325"/>
            </a:xfrm>
            <a:custGeom>
              <a:avLst/>
              <a:gdLst/>
              <a:ahLst/>
              <a:cxnLst/>
              <a:rect l="l" t="t" r="r" b="b"/>
              <a:pathLst>
                <a:path w="84" h="53" extrusionOk="0">
                  <a:moveTo>
                    <a:pt x="35" y="0"/>
                  </a:moveTo>
                  <a:cubicBezTo>
                    <a:pt x="21" y="0"/>
                    <a:pt x="0" y="8"/>
                    <a:pt x="8" y="18"/>
                  </a:cubicBezTo>
                  <a:cubicBezTo>
                    <a:pt x="14" y="32"/>
                    <a:pt x="25" y="50"/>
                    <a:pt x="53" y="53"/>
                  </a:cubicBezTo>
                  <a:cubicBezTo>
                    <a:pt x="70" y="53"/>
                    <a:pt x="83" y="50"/>
                    <a:pt x="77" y="39"/>
                  </a:cubicBezTo>
                  <a:cubicBezTo>
                    <a:pt x="67" y="25"/>
                    <a:pt x="70" y="5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4" name="Google Shape;5394;p37"/>
            <p:cNvSpPr/>
            <p:nvPr/>
          </p:nvSpPr>
          <p:spPr>
            <a:xfrm>
              <a:off x="6055825" y="852800"/>
              <a:ext cx="2400" cy="1150"/>
            </a:xfrm>
            <a:custGeom>
              <a:avLst/>
              <a:gdLst/>
              <a:ahLst/>
              <a:cxnLst/>
              <a:rect l="l" t="t" r="r" b="b"/>
              <a:pathLst>
                <a:path w="96" h="46" extrusionOk="0">
                  <a:moveTo>
                    <a:pt x="74" y="0"/>
                  </a:moveTo>
                  <a:cubicBezTo>
                    <a:pt x="43" y="11"/>
                    <a:pt x="1" y="11"/>
                    <a:pt x="4" y="45"/>
                  </a:cubicBezTo>
                  <a:cubicBezTo>
                    <a:pt x="33" y="42"/>
                    <a:pt x="53" y="39"/>
                    <a:pt x="74" y="35"/>
                  </a:cubicBezTo>
                  <a:cubicBezTo>
                    <a:pt x="88" y="32"/>
                    <a:pt x="95" y="25"/>
                    <a:pt x="95" y="15"/>
                  </a:cubicBezTo>
                  <a:cubicBezTo>
                    <a:pt x="95" y="8"/>
                    <a:pt x="84" y="0"/>
                    <a:pt x="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5" name="Google Shape;5395;p37"/>
            <p:cNvSpPr/>
            <p:nvPr/>
          </p:nvSpPr>
          <p:spPr>
            <a:xfrm>
              <a:off x="6232100" y="750275"/>
              <a:ext cx="1575" cy="1775"/>
            </a:xfrm>
            <a:custGeom>
              <a:avLst/>
              <a:gdLst/>
              <a:ahLst/>
              <a:cxnLst/>
              <a:rect l="l" t="t" r="r" b="b"/>
              <a:pathLst>
                <a:path w="63" h="71" extrusionOk="0">
                  <a:moveTo>
                    <a:pt x="21" y="1"/>
                  </a:moveTo>
                  <a:cubicBezTo>
                    <a:pt x="18" y="29"/>
                    <a:pt x="0" y="46"/>
                    <a:pt x="3" y="70"/>
                  </a:cubicBezTo>
                  <a:cubicBezTo>
                    <a:pt x="55" y="63"/>
                    <a:pt x="62" y="50"/>
                    <a:pt x="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6" name="Google Shape;5396;p37"/>
            <p:cNvSpPr/>
            <p:nvPr/>
          </p:nvSpPr>
          <p:spPr>
            <a:xfrm>
              <a:off x="6232175" y="752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7" name="Google Shape;5397;p37"/>
            <p:cNvSpPr/>
            <p:nvPr/>
          </p:nvSpPr>
          <p:spPr>
            <a:xfrm>
              <a:off x="6143175" y="848300"/>
              <a:ext cx="2125" cy="950"/>
            </a:xfrm>
            <a:custGeom>
              <a:avLst/>
              <a:gdLst/>
              <a:ahLst/>
              <a:cxnLst/>
              <a:rect l="l" t="t" r="r" b="b"/>
              <a:pathLst>
                <a:path w="85" h="38" extrusionOk="0">
                  <a:moveTo>
                    <a:pt x="49" y="1"/>
                  </a:moveTo>
                  <a:cubicBezTo>
                    <a:pt x="28" y="1"/>
                    <a:pt x="4" y="7"/>
                    <a:pt x="4" y="21"/>
                  </a:cubicBezTo>
                  <a:cubicBezTo>
                    <a:pt x="1" y="35"/>
                    <a:pt x="25" y="35"/>
                    <a:pt x="42" y="38"/>
                  </a:cubicBezTo>
                  <a:cubicBezTo>
                    <a:pt x="60" y="35"/>
                    <a:pt x="84" y="31"/>
                    <a:pt x="84" y="14"/>
                  </a:cubicBezTo>
                  <a:cubicBezTo>
                    <a:pt x="81" y="4"/>
                    <a:pt x="67" y="1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8" name="Google Shape;5398;p37"/>
            <p:cNvSpPr/>
            <p:nvPr/>
          </p:nvSpPr>
          <p:spPr>
            <a:xfrm>
              <a:off x="6178475" y="747500"/>
              <a:ext cx="1925" cy="925"/>
            </a:xfrm>
            <a:custGeom>
              <a:avLst/>
              <a:gdLst/>
              <a:ahLst/>
              <a:cxnLst/>
              <a:rect l="l" t="t" r="r" b="b"/>
              <a:pathLst>
                <a:path w="77" h="37" extrusionOk="0">
                  <a:moveTo>
                    <a:pt x="32" y="1"/>
                  </a:moveTo>
                  <a:cubicBezTo>
                    <a:pt x="14" y="4"/>
                    <a:pt x="4" y="7"/>
                    <a:pt x="1" y="22"/>
                  </a:cubicBezTo>
                  <a:cubicBezTo>
                    <a:pt x="6" y="32"/>
                    <a:pt x="16" y="37"/>
                    <a:pt x="29" y="37"/>
                  </a:cubicBezTo>
                  <a:cubicBezTo>
                    <a:pt x="33" y="37"/>
                    <a:pt x="38" y="37"/>
                    <a:pt x="43" y="36"/>
                  </a:cubicBezTo>
                  <a:cubicBezTo>
                    <a:pt x="56" y="36"/>
                    <a:pt x="77" y="36"/>
                    <a:pt x="77" y="22"/>
                  </a:cubicBezTo>
                  <a:cubicBezTo>
                    <a:pt x="73" y="4"/>
                    <a:pt x="53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9" name="Google Shape;5399;p37"/>
            <p:cNvSpPr/>
            <p:nvPr/>
          </p:nvSpPr>
          <p:spPr>
            <a:xfrm>
              <a:off x="6174250" y="807600"/>
              <a:ext cx="1900" cy="850"/>
            </a:xfrm>
            <a:custGeom>
              <a:avLst/>
              <a:gdLst/>
              <a:ahLst/>
              <a:cxnLst/>
              <a:rect l="l" t="t" r="r" b="b"/>
              <a:pathLst>
                <a:path w="76" h="34" extrusionOk="0">
                  <a:moveTo>
                    <a:pt x="38" y="1"/>
                  </a:moveTo>
                  <a:cubicBezTo>
                    <a:pt x="21" y="1"/>
                    <a:pt x="0" y="5"/>
                    <a:pt x="0" y="18"/>
                  </a:cubicBezTo>
                  <a:cubicBezTo>
                    <a:pt x="0" y="32"/>
                    <a:pt x="24" y="32"/>
                    <a:pt x="34" y="32"/>
                  </a:cubicBezTo>
                  <a:cubicBezTo>
                    <a:pt x="38" y="33"/>
                    <a:pt x="41" y="33"/>
                    <a:pt x="45" y="33"/>
                  </a:cubicBezTo>
                  <a:cubicBezTo>
                    <a:pt x="61" y="33"/>
                    <a:pt x="75" y="27"/>
                    <a:pt x="73" y="15"/>
                  </a:cubicBezTo>
                  <a:cubicBezTo>
                    <a:pt x="73" y="5"/>
                    <a:pt x="52" y="5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0" name="Google Shape;5400;p37"/>
            <p:cNvSpPr/>
            <p:nvPr/>
          </p:nvSpPr>
          <p:spPr>
            <a:xfrm>
              <a:off x="6174400" y="675425"/>
              <a:ext cx="1950" cy="800"/>
            </a:xfrm>
            <a:custGeom>
              <a:avLst/>
              <a:gdLst/>
              <a:ahLst/>
              <a:cxnLst/>
              <a:rect l="l" t="t" r="r" b="b"/>
              <a:pathLst>
                <a:path w="78" h="32" extrusionOk="0">
                  <a:moveTo>
                    <a:pt x="39" y="0"/>
                  </a:moveTo>
                  <a:cubicBezTo>
                    <a:pt x="22" y="0"/>
                    <a:pt x="1" y="0"/>
                    <a:pt x="1" y="18"/>
                  </a:cubicBezTo>
                  <a:cubicBezTo>
                    <a:pt x="1" y="29"/>
                    <a:pt x="15" y="32"/>
                    <a:pt x="28" y="32"/>
                  </a:cubicBezTo>
                  <a:cubicBezTo>
                    <a:pt x="46" y="32"/>
                    <a:pt x="70" y="25"/>
                    <a:pt x="73" y="14"/>
                  </a:cubicBezTo>
                  <a:cubicBezTo>
                    <a:pt x="77" y="0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1" name="Google Shape;5401;p37"/>
            <p:cNvSpPr/>
            <p:nvPr/>
          </p:nvSpPr>
          <p:spPr>
            <a:xfrm>
              <a:off x="6236500" y="827650"/>
              <a:ext cx="2025" cy="700"/>
            </a:xfrm>
            <a:custGeom>
              <a:avLst/>
              <a:gdLst/>
              <a:ahLst/>
              <a:cxnLst/>
              <a:rect l="l" t="t" r="r" b="b"/>
              <a:pathLst>
                <a:path w="81" h="28" extrusionOk="0">
                  <a:moveTo>
                    <a:pt x="1" y="1"/>
                  </a:moveTo>
                  <a:lnTo>
                    <a:pt x="1" y="1"/>
                  </a:lnTo>
                  <a:cubicBezTo>
                    <a:pt x="2" y="19"/>
                    <a:pt x="3" y="28"/>
                    <a:pt x="15" y="28"/>
                  </a:cubicBezTo>
                  <a:cubicBezTo>
                    <a:pt x="25" y="28"/>
                    <a:pt x="44" y="21"/>
                    <a:pt x="80" y="7"/>
                  </a:cubicBezTo>
                  <a:cubicBezTo>
                    <a:pt x="67" y="2"/>
                    <a:pt x="54" y="1"/>
                    <a:pt x="41" y="1"/>
                  </a:cubicBezTo>
                  <a:cubicBezTo>
                    <a:pt x="34" y="1"/>
                    <a:pt x="28" y="2"/>
                    <a:pt x="21" y="2"/>
                  </a:cubicBezTo>
                  <a:cubicBezTo>
                    <a:pt x="14" y="2"/>
                    <a:pt x="8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2" name="Google Shape;5402;p37"/>
            <p:cNvSpPr/>
            <p:nvPr/>
          </p:nvSpPr>
          <p:spPr>
            <a:xfrm>
              <a:off x="6236500" y="827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3" name="Google Shape;5403;p37"/>
            <p:cNvSpPr/>
            <p:nvPr/>
          </p:nvSpPr>
          <p:spPr>
            <a:xfrm>
              <a:off x="6158100" y="806675"/>
              <a:ext cx="2400" cy="1275"/>
            </a:xfrm>
            <a:custGeom>
              <a:avLst/>
              <a:gdLst/>
              <a:ahLst/>
              <a:cxnLst/>
              <a:rect l="l" t="t" r="r" b="b"/>
              <a:pathLst>
                <a:path w="96" h="51" extrusionOk="0">
                  <a:moveTo>
                    <a:pt x="35" y="0"/>
                  </a:moveTo>
                  <a:cubicBezTo>
                    <a:pt x="7" y="0"/>
                    <a:pt x="4" y="14"/>
                    <a:pt x="4" y="28"/>
                  </a:cubicBezTo>
                  <a:cubicBezTo>
                    <a:pt x="1" y="38"/>
                    <a:pt x="11" y="45"/>
                    <a:pt x="28" y="48"/>
                  </a:cubicBezTo>
                  <a:cubicBezTo>
                    <a:pt x="40" y="48"/>
                    <a:pt x="54" y="51"/>
                    <a:pt x="65" y="51"/>
                  </a:cubicBezTo>
                  <a:cubicBezTo>
                    <a:pt x="77" y="51"/>
                    <a:pt x="87" y="48"/>
                    <a:pt x="91" y="38"/>
                  </a:cubicBezTo>
                  <a:cubicBezTo>
                    <a:pt x="95" y="26"/>
                    <a:pt x="85" y="24"/>
                    <a:pt x="70" y="24"/>
                  </a:cubicBezTo>
                  <a:cubicBezTo>
                    <a:pt x="65" y="24"/>
                    <a:pt x="58" y="24"/>
                    <a:pt x="52" y="24"/>
                  </a:cubicBezTo>
                  <a:cubicBezTo>
                    <a:pt x="38" y="21"/>
                    <a:pt x="63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4" name="Google Shape;5404;p37"/>
            <p:cNvSpPr/>
            <p:nvPr/>
          </p:nvSpPr>
          <p:spPr>
            <a:xfrm>
              <a:off x="6253425" y="785300"/>
              <a:ext cx="2100" cy="725"/>
            </a:xfrm>
            <a:custGeom>
              <a:avLst/>
              <a:gdLst/>
              <a:ahLst/>
              <a:cxnLst/>
              <a:rect l="l" t="t" r="r" b="b"/>
              <a:pathLst>
                <a:path w="84" h="29" extrusionOk="0">
                  <a:moveTo>
                    <a:pt x="40" y="1"/>
                  </a:moveTo>
                  <a:cubicBezTo>
                    <a:pt x="28" y="1"/>
                    <a:pt x="15" y="3"/>
                    <a:pt x="0" y="8"/>
                  </a:cubicBezTo>
                  <a:cubicBezTo>
                    <a:pt x="18" y="21"/>
                    <a:pt x="35" y="28"/>
                    <a:pt x="52" y="28"/>
                  </a:cubicBezTo>
                  <a:cubicBezTo>
                    <a:pt x="57" y="28"/>
                    <a:pt x="63" y="28"/>
                    <a:pt x="70" y="26"/>
                  </a:cubicBezTo>
                  <a:cubicBezTo>
                    <a:pt x="80" y="23"/>
                    <a:pt x="84" y="15"/>
                    <a:pt x="76" y="12"/>
                  </a:cubicBezTo>
                  <a:cubicBezTo>
                    <a:pt x="65" y="4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5" name="Google Shape;5405;p37"/>
            <p:cNvSpPr/>
            <p:nvPr/>
          </p:nvSpPr>
          <p:spPr>
            <a:xfrm>
              <a:off x="6212650" y="807900"/>
              <a:ext cx="2800" cy="525"/>
            </a:xfrm>
            <a:custGeom>
              <a:avLst/>
              <a:gdLst/>
              <a:ahLst/>
              <a:cxnLst/>
              <a:rect l="l" t="t" r="r" b="b"/>
              <a:pathLst>
                <a:path w="112" h="21" extrusionOk="0">
                  <a:moveTo>
                    <a:pt x="48" y="1"/>
                  </a:moveTo>
                  <a:cubicBezTo>
                    <a:pt x="32" y="1"/>
                    <a:pt x="17" y="5"/>
                    <a:pt x="0" y="14"/>
                  </a:cubicBezTo>
                  <a:cubicBezTo>
                    <a:pt x="16" y="19"/>
                    <a:pt x="30" y="21"/>
                    <a:pt x="44" y="21"/>
                  </a:cubicBezTo>
                  <a:cubicBezTo>
                    <a:pt x="66" y="21"/>
                    <a:pt x="87" y="17"/>
                    <a:pt x="112" y="17"/>
                  </a:cubicBezTo>
                  <a:cubicBezTo>
                    <a:pt x="88" y="7"/>
                    <a:pt x="68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6" name="Google Shape;5406;p37"/>
            <p:cNvSpPr/>
            <p:nvPr/>
          </p:nvSpPr>
          <p:spPr>
            <a:xfrm>
              <a:off x="6160350" y="806000"/>
              <a:ext cx="1850" cy="775"/>
            </a:xfrm>
            <a:custGeom>
              <a:avLst/>
              <a:gdLst/>
              <a:ahLst/>
              <a:cxnLst/>
              <a:rect l="l" t="t" r="r" b="b"/>
              <a:pathLst>
                <a:path w="74" h="31" extrusionOk="0">
                  <a:moveTo>
                    <a:pt x="24" y="0"/>
                  </a:moveTo>
                  <a:cubicBezTo>
                    <a:pt x="17" y="0"/>
                    <a:pt x="12" y="4"/>
                    <a:pt x="7" y="13"/>
                  </a:cubicBezTo>
                  <a:cubicBezTo>
                    <a:pt x="1" y="20"/>
                    <a:pt x="11" y="31"/>
                    <a:pt x="25" y="31"/>
                  </a:cubicBezTo>
                  <a:cubicBezTo>
                    <a:pt x="46" y="31"/>
                    <a:pt x="73" y="31"/>
                    <a:pt x="60" y="10"/>
                  </a:cubicBezTo>
                  <a:cubicBezTo>
                    <a:pt x="47" y="8"/>
                    <a:pt x="35" y="0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7" name="Google Shape;5407;p37"/>
            <p:cNvSpPr/>
            <p:nvPr/>
          </p:nvSpPr>
          <p:spPr>
            <a:xfrm>
              <a:off x="6161825" y="806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8" name="Google Shape;5408;p37"/>
            <p:cNvSpPr/>
            <p:nvPr/>
          </p:nvSpPr>
          <p:spPr>
            <a:xfrm>
              <a:off x="6174500" y="745500"/>
              <a:ext cx="2375" cy="625"/>
            </a:xfrm>
            <a:custGeom>
              <a:avLst/>
              <a:gdLst/>
              <a:ahLst/>
              <a:cxnLst/>
              <a:rect l="l" t="t" r="r" b="b"/>
              <a:pathLst>
                <a:path w="95" h="25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19"/>
                    <a:pt x="38" y="24"/>
                    <a:pt x="54" y="24"/>
                  </a:cubicBezTo>
                  <a:cubicBezTo>
                    <a:pt x="66" y="24"/>
                    <a:pt x="78" y="21"/>
                    <a:pt x="90" y="18"/>
                  </a:cubicBezTo>
                  <a:cubicBezTo>
                    <a:pt x="90" y="15"/>
                    <a:pt x="94" y="12"/>
                    <a:pt x="94" y="8"/>
                  </a:cubicBezTo>
                  <a:cubicBezTo>
                    <a:pt x="66" y="4"/>
                    <a:pt x="38" y="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9" name="Google Shape;5409;p37"/>
            <p:cNvSpPr/>
            <p:nvPr/>
          </p:nvSpPr>
          <p:spPr>
            <a:xfrm>
              <a:off x="6248825" y="773525"/>
              <a:ext cx="1950" cy="825"/>
            </a:xfrm>
            <a:custGeom>
              <a:avLst/>
              <a:gdLst/>
              <a:ahLst/>
              <a:cxnLst/>
              <a:rect l="l" t="t" r="r" b="b"/>
              <a:pathLst>
                <a:path w="78" h="33" extrusionOk="0">
                  <a:moveTo>
                    <a:pt x="60" y="1"/>
                  </a:moveTo>
                  <a:cubicBezTo>
                    <a:pt x="31" y="1"/>
                    <a:pt x="28" y="18"/>
                    <a:pt x="0" y="28"/>
                  </a:cubicBezTo>
                  <a:cubicBezTo>
                    <a:pt x="18" y="30"/>
                    <a:pt x="32" y="33"/>
                    <a:pt x="44" y="33"/>
                  </a:cubicBezTo>
                  <a:cubicBezTo>
                    <a:pt x="55" y="33"/>
                    <a:pt x="63" y="30"/>
                    <a:pt x="70" y="21"/>
                  </a:cubicBezTo>
                  <a:cubicBezTo>
                    <a:pt x="77" y="15"/>
                    <a:pt x="70" y="4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0" name="Google Shape;5410;p37"/>
            <p:cNvSpPr/>
            <p:nvPr/>
          </p:nvSpPr>
          <p:spPr>
            <a:xfrm>
              <a:off x="6048425" y="666725"/>
              <a:ext cx="3275" cy="875"/>
            </a:xfrm>
            <a:custGeom>
              <a:avLst/>
              <a:gdLst/>
              <a:ahLst/>
              <a:cxnLst/>
              <a:rect l="l" t="t" r="r" b="b"/>
              <a:pathLst>
                <a:path w="131" h="35" extrusionOk="0">
                  <a:moveTo>
                    <a:pt x="103" y="1"/>
                  </a:moveTo>
                  <a:cubicBezTo>
                    <a:pt x="91" y="1"/>
                    <a:pt x="82" y="7"/>
                    <a:pt x="75" y="12"/>
                  </a:cubicBezTo>
                  <a:cubicBezTo>
                    <a:pt x="62" y="12"/>
                    <a:pt x="46" y="10"/>
                    <a:pt x="31" y="10"/>
                  </a:cubicBezTo>
                  <a:cubicBezTo>
                    <a:pt x="14" y="10"/>
                    <a:pt x="0" y="13"/>
                    <a:pt x="2" y="26"/>
                  </a:cubicBezTo>
                  <a:cubicBezTo>
                    <a:pt x="3" y="32"/>
                    <a:pt x="7" y="34"/>
                    <a:pt x="13" y="34"/>
                  </a:cubicBezTo>
                  <a:cubicBezTo>
                    <a:pt x="25" y="34"/>
                    <a:pt x="42" y="27"/>
                    <a:pt x="56" y="27"/>
                  </a:cubicBezTo>
                  <a:cubicBezTo>
                    <a:pt x="61" y="27"/>
                    <a:pt x="65" y="28"/>
                    <a:pt x="68" y="29"/>
                  </a:cubicBezTo>
                  <a:lnTo>
                    <a:pt x="82" y="29"/>
                  </a:lnTo>
                  <a:cubicBezTo>
                    <a:pt x="91" y="31"/>
                    <a:pt x="99" y="33"/>
                    <a:pt x="105" y="33"/>
                  </a:cubicBezTo>
                  <a:cubicBezTo>
                    <a:pt x="112" y="33"/>
                    <a:pt x="118" y="31"/>
                    <a:pt x="124" y="26"/>
                  </a:cubicBezTo>
                  <a:cubicBezTo>
                    <a:pt x="130" y="19"/>
                    <a:pt x="127" y="12"/>
                    <a:pt x="120" y="5"/>
                  </a:cubicBezTo>
                  <a:cubicBezTo>
                    <a:pt x="114" y="2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1" name="Google Shape;5411;p37"/>
            <p:cNvSpPr/>
            <p:nvPr/>
          </p:nvSpPr>
          <p:spPr>
            <a:xfrm>
              <a:off x="6017675" y="666925"/>
              <a:ext cx="1675" cy="725"/>
            </a:xfrm>
            <a:custGeom>
              <a:avLst/>
              <a:gdLst/>
              <a:ahLst/>
              <a:cxnLst/>
              <a:rect l="l" t="t" r="r" b="b"/>
              <a:pathLst>
                <a:path w="67" h="29" extrusionOk="0">
                  <a:moveTo>
                    <a:pt x="28" y="1"/>
                  </a:moveTo>
                  <a:cubicBezTo>
                    <a:pt x="22" y="4"/>
                    <a:pt x="1" y="1"/>
                    <a:pt x="7" y="15"/>
                  </a:cubicBezTo>
                  <a:cubicBezTo>
                    <a:pt x="11" y="21"/>
                    <a:pt x="22" y="28"/>
                    <a:pt x="35" y="28"/>
                  </a:cubicBezTo>
                  <a:cubicBezTo>
                    <a:pt x="49" y="28"/>
                    <a:pt x="63" y="25"/>
                    <a:pt x="63" y="15"/>
                  </a:cubicBezTo>
                  <a:cubicBezTo>
                    <a:pt x="67" y="1"/>
                    <a:pt x="46" y="4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2" name="Google Shape;5412;p37"/>
            <p:cNvSpPr/>
            <p:nvPr/>
          </p:nvSpPr>
          <p:spPr>
            <a:xfrm>
              <a:off x="6171650" y="67560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31" y="1"/>
                  </a:moveTo>
                  <a:cubicBezTo>
                    <a:pt x="17" y="4"/>
                    <a:pt x="3" y="11"/>
                    <a:pt x="0" y="25"/>
                  </a:cubicBezTo>
                  <a:cubicBezTo>
                    <a:pt x="7" y="25"/>
                    <a:pt x="10" y="32"/>
                    <a:pt x="17" y="32"/>
                  </a:cubicBezTo>
                  <a:cubicBezTo>
                    <a:pt x="34" y="32"/>
                    <a:pt x="45" y="25"/>
                    <a:pt x="48" y="14"/>
                  </a:cubicBezTo>
                  <a:cubicBezTo>
                    <a:pt x="52" y="7"/>
                    <a:pt x="42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3" name="Google Shape;5413;p37"/>
            <p:cNvSpPr/>
            <p:nvPr/>
          </p:nvSpPr>
          <p:spPr>
            <a:xfrm>
              <a:off x="6176050" y="803700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25" y="1"/>
                  </a:moveTo>
                  <a:cubicBezTo>
                    <a:pt x="11" y="4"/>
                    <a:pt x="1" y="8"/>
                    <a:pt x="1" y="18"/>
                  </a:cubicBezTo>
                  <a:cubicBezTo>
                    <a:pt x="6" y="24"/>
                    <a:pt x="12" y="29"/>
                    <a:pt x="24" y="29"/>
                  </a:cubicBezTo>
                  <a:cubicBezTo>
                    <a:pt x="26" y="29"/>
                    <a:pt x="29" y="29"/>
                    <a:pt x="32" y="28"/>
                  </a:cubicBezTo>
                  <a:cubicBezTo>
                    <a:pt x="45" y="28"/>
                    <a:pt x="53" y="22"/>
                    <a:pt x="49" y="11"/>
                  </a:cubicBezTo>
                  <a:cubicBezTo>
                    <a:pt x="45" y="4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4" name="Google Shape;5414;p37"/>
            <p:cNvSpPr/>
            <p:nvPr/>
          </p:nvSpPr>
          <p:spPr>
            <a:xfrm>
              <a:off x="6262350" y="681450"/>
              <a:ext cx="1225" cy="600"/>
            </a:xfrm>
            <a:custGeom>
              <a:avLst/>
              <a:gdLst/>
              <a:ahLst/>
              <a:cxnLst/>
              <a:rect l="l" t="t" r="r" b="b"/>
              <a:pathLst>
                <a:path w="49" h="24" extrusionOk="0">
                  <a:moveTo>
                    <a:pt x="30" y="0"/>
                  </a:moveTo>
                  <a:cubicBezTo>
                    <a:pt x="26" y="0"/>
                    <a:pt x="22" y="1"/>
                    <a:pt x="18" y="2"/>
                  </a:cubicBezTo>
                  <a:cubicBezTo>
                    <a:pt x="7" y="2"/>
                    <a:pt x="1" y="6"/>
                    <a:pt x="1" y="13"/>
                  </a:cubicBezTo>
                  <a:cubicBezTo>
                    <a:pt x="4" y="20"/>
                    <a:pt x="15" y="23"/>
                    <a:pt x="25" y="23"/>
                  </a:cubicBezTo>
                  <a:cubicBezTo>
                    <a:pt x="39" y="20"/>
                    <a:pt x="49" y="17"/>
                    <a:pt x="46" y="9"/>
                  </a:cubicBezTo>
                  <a:cubicBezTo>
                    <a:pt x="44" y="3"/>
                    <a:pt x="37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5" name="Google Shape;5415;p37"/>
            <p:cNvSpPr/>
            <p:nvPr/>
          </p:nvSpPr>
          <p:spPr>
            <a:xfrm>
              <a:off x="6064950" y="852600"/>
              <a:ext cx="1400" cy="825"/>
            </a:xfrm>
            <a:custGeom>
              <a:avLst/>
              <a:gdLst/>
              <a:ahLst/>
              <a:cxnLst/>
              <a:rect l="l" t="t" r="r" b="b"/>
              <a:pathLst>
                <a:path w="56" h="33" extrusionOk="0">
                  <a:moveTo>
                    <a:pt x="29" y="0"/>
                  </a:moveTo>
                  <a:cubicBezTo>
                    <a:pt x="23" y="0"/>
                    <a:pt x="16" y="3"/>
                    <a:pt x="14" y="8"/>
                  </a:cubicBezTo>
                  <a:cubicBezTo>
                    <a:pt x="1" y="23"/>
                    <a:pt x="17" y="26"/>
                    <a:pt x="31" y="33"/>
                  </a:cubicBezTo>
                  <a:lnTo>
                    <a:pt x="46" y="33"/>
                  </a:lnTo>
                  <a:cubicBezTo>
                    <a:pt x="46" y="23"/>
                    <a:pt x="56" y="8"/>
                    <a:pt x="35" y="2"/>
                  </a:cubicBezTo>
                  <a:cubicBezTo>
                    <a:pt x="33" y="1"/>
                    <a:pt x="31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6" name="Google Shape;5416;p37"/>
            <p:cNvSpPr/>
            <p:nvPr/>
          </p:nvSpPr>
          <p:spPr>
            <a:xfrm>
              <a:off x="6138050" y="849850"/>
              <a:ext cx="1150" cy="725"/>
            </a:xfrm>
            <a:custGeom>
              <a:avLst/>
              <a:gdLst/>
              <a:ahLst/>
              <a:cxnLst/>
              <a:rect l="l" t="t" r="r" b="b"/>
              <a:pathLst>
                <a:path w="46" h="29" extrusionOk="0">
                  <a:moveTo>
                    <a:pt x="25" y="1"/>
                  </a:moveTo>
                  <a:cubicBezTo>
                    <a:pt x="8" y="1"/>
                    <a:pt x="1" y="4"/>
                    <a:pt x="1" y="11"/>
                  </a:cubicBezTo>
                  <a:cubicBezTo>
                    <a:pt x="1" y="22"/>
                    <a:pt x="8" y="28"/>
                    <a:pt x="22" y="28"/>
                  </a:cubicBezTo>
                  <a:cubicBezTo>
                    <a:pt x="33" y="25"/>
                    <a:pt x="46" y="22"/>
                    <a:pt x="46" y="11"/>
                  </a:cubicBezTo>
                  <a:cubicBezTo>
                    <a:pt x="46" y="4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7" name="Google Shape;5417;p37"/>
            <p:cNvSpPr/>
            <p:nvPr/>
          </p:nvSpPr>
          <p:spPr>
            <a:xfrm>
              <a:off x="6105200" y="845350"/>
              <a:ext cx="1300" cy="700"/>
            </a:xfrm>
            <a:custGeom>
              <a:avLst/>
              <a:gdLst/>
              <a:ahLst/>
              <a:cxnLst/>
              <a:rect l="l" t="t" r="r" b="b"/>
              <a:pathLst>
                <a:path w="52" h="28" extrusionOk="0">
                  <a:moveTo>
                    <a:pt x="24" y="0"/>
                  </a:moveTo>
                  <a:cubicBezTo>
                    <a:pt x="10" y="0"/>
                    <a:pt x="0" y="4"/>
                    <a:pt x="0" y="14"/>
                  </a:cubicBezTo>
                  <a:cubicBezTo>
                    <a:pt x="0" y="24"/>
                    <a:pt x="7" y="28"/>
                    <a:pt x="24" y="28"/>
                  </a:cubicBezTo>
                  <a:cubicBezTo>
                    <a:pt x="35" y="24"/>
                    <a:pt x="48" y="24"/>
                    <a:pt x="48" y="14"/>
                  </a:cubicBezTo>
                  <a:cubicBezTo>
                    <a:pt x="52" y="7"/>
                    <a:pt x="39" y="4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8" name="Google Shape;5418;p37"/>
            <p:cNvSpPr/>
            <p:nvPr/>
          </p:nvSpPr>
          <p:spPr>
            <a:xfrm>
              <a:off x="6098875" y="671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9" name="Google Shape;5419;p37"/>
            <p:cNvSpPr/>
            <p:nvPr/>
          </p:nvSpPr>
          <p:spPr>
            <a:xfrm>
              <a:off x="6202075" y="670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0" name="Google Shape;5420;p37"/>
            <p:cNvSpPr/>
            <p:nvPr/>
          </p:nvSpPr>
          <p:spPr>
            <a:xfrm>
              <a:off x="6094525" y="847675"/>
              <a:ext cx="125" cy="25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1" name="Google Shape;5421;p37"/>
            <p:cNvSpPr/>
            <p:nvPr/>
          </p:nvSpPr>
          <p:spPr>
            <a:xfrm>
              <a:off x="5982900" y="674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2" name="Google Shape;5422;p37"/>
            <p:cNvSpPr/>
            <p:nvPr/>
          </p:nvSpPr>
          <p:spPr>
            <a:xfrm>
              <a:off x="6109950" y="678025"/>
              <a:ext cx="2800" cy="875"/>
            </a:xfrm>
            <a:custGeom>
              <a:avLst/>
              <a:gdLst/>
              <a:ahLst/>
              <a:cxnLst/>
              <a:rect l="l" t="t" r="r" b="b"/>
              <a:pathLst>
                <a:path w="112" h="35" extrusionOk="0">
                  <a:moveTo>
                    <a:pt x="53" y="0"/>
                  </a:moveTo>
                  <a:cubicBezTo>
                    <a:pt x="38" y="0"/>
                    <a:pt x="23" y="3"/>
                    <a:pt x="8" y="11"/>
                  </a:cubicBezTo>
                  <a:cubicBezTo>
                    <a:pt x="1" y="15"/>
                    <a:pt x="8" y="25"/>
                    <a:pt x="18" y="29"/>
                  </a:cubicBezTo>
                  <a:cubicBezTo>
                    <a:pt x="30" y="32"/>
                    <a:pt x="42" y="34"/>
                    <a:pt x="53" y="34"/>
                  </a:cubicBezTo>
                  <a:cubicBezTo>
                    <a:pt x="74" y="34"/>
                    <a:pt x="94" y="27"/>
                    <a:pt x="112" y="11"/>
                  </a:cubicBezTo>
                  <a:cubicBezTo>
                    <a:pt x="91" y="5"/>
                    <a:pt x="72" y="0"/>
                    <a:pt x="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3" name="Google Shape;5423;p37"/>
            <p:cNvSpPr/>
            <p:nvPr/>
          </p:nvSpPr>
          <p:spPr>
            <a:xfrm>
              <a:off x="6082825" y="670850"/>
              <a:ext cx="1150" cy="800"/>
            </a:xfrm>
            <a:custGeom>
              <a:avLst/>
              <a:gdLst/>
              <a:ahLst/>
              <a:cxnLst/>
              <a:rect l="l" t="t" r="r" b="b"/>
              <a:pathLst>
                <a:path w="46" h="32" extrusionOk="0">
                  <a:moveTo>
                    <a:pt x="21" y="0"/>
                  </a:moveTo>
                  <a:cubicBezTo>
                    <a:pt x="10" y="0"/>
                    <a:pt x="3" y="7"/>
                    <a:pt x="0" y="13"/>
                  </a:cubicBezTo>
                  <a:cubicBezTo>
                    <a:pt x="3" y="21"/>
                    <a:pt x="3" y="31"/>
                    <a:pt x="21" y="31"/>
                  </a:cubicBezTo>
                  <a:cubicBezTo>
                    <a:pt x="23" y="32"/>
                    <a:pt x="26" y="32"/>
                    <a:pt x="28" y="32"/>
                  </a:cubicBezTo>
                  <a:cubicBezTo>
                    <a:pt x="38" y="32"/>
                    <a:pt x="45" y="26"/>
                    <a:pt x="45" y="17"/>
                  </a:cubicBezTo>
                  <a:cubicBezTo>
                    <a:pt x="45" y="10"/>
                    <a:pt x="38" y="3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4" name="Google Shape;5424;p37"/>
            <p:cNvSpPr/>
            <p:nvPr/>
          </p:nvSpPr>
          <p:spPr>
            <a:xfrm>
              <a:off x="5917400" y="675675"/>
              <a:ext cx="1875" cy="675"/>
            </a:xfrm>
            <a:custGeom>
              <a:avLst/>
              <a:gdLst/>
              <a:ahLst/>
              <a:cxnLst/>
              <a:rect l="l" t="t" r="r" b="b"/>
              <a:pathLst>
                <a:path w="75" h="27" extrusionOk="0">
                  <a:moveTo>
                    <a:pt x="45" y="1"/>
                  </a:moveTo>
                  <a:cubicBezTo>
                    <a:pt x="39" y="1"/>
                    <a:pt x="33" y="1"/>
                    <a:pt x="28" y="1"/>
                  </a:cubicBezTo>
                  <a:cubicBezTo>
                    <a:pt x="15" y="1"/>
                    <a:pt x="1" y="1"/>
                    <a:pt x="1" y="15"/>
                  </a:cubicBezTo>
                  <a:cubicBezTo>
                    <a:pt x="6" y="23"/>
                    <a:pt x="17" y="27"/>
                    <a:pt x="31" y="27"/>
                  </a:cubicBezTo>
                  <a:cubicBezTo>
                    <a:pt x="36" y="27"/>
                    <a:pt x="41" y="26"/>
                    <a:pt x="46" y="25"/>
                  </a:cubicBezTo>
                  <a:cubicBezTo>
                    <a:pt x="57" y="25"/>
                    <a:pt x="74" y="22"/>
                    <a:pt x="70" y="11"/>
                  </a:cubicBezTo>
                  <a:cubicBezTo>
                    <a:pt x="68" y="2"/>
                    <a:pt x="56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5" name="Google Shape;5425;p37"/>
            <p:cNvSpPr/>
            <p:nvPr/>
          </p:nvSpPr>
          <p:spPr>
            <a:xfrm>
              <a:off x="6203550" y="793825"/>
              <a:ext cx="1575" cy="975"/>
            </a:xfrm>
            <a:custGeom>
              <a:avLst/>
              <a:gdLst/>
              <a:ahLst/>
              <a:cxnLst/>
              <a:rect l="l" t="t" r="r" b="b"/>
              <a:pathLst>
                <a:path w="63" h="39" extrusionOk="0">
                  <a:moveTo>
                    <a:pt x="28" y="0"/>
                  </a:moveTo>
                  <a:cubicBezTo>
                    <a:pt x="10" y="0"/>
                    <a:pt x="0" y="7"/>
                    <a:pt x="0" y="18"/>
                  </a:cubicBezTo>
                  <a:cubicBezTo>
                    <a:pt x="4" y="28"/>
                    <a:pt x="15" y="39"/>
                    <a:pt x="35" y="39"/>
                  </a:cubicBezTo>
                  <a:cubicBezTo>
                    <a:pt x="52" y="39"/>
                    <a:pt x="63" y="28"/>
                    <a:pt x="60" y="18"/>
                  </a:cubicBezTo>
                  <a:cubicBezTo>
                    <a:pt x="60" y="7"/>
                    <a:pt x="45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6" name="Google Shape;5426;p37"/>
            <p:cNvSpPr/>
            <p:nvPr/>
          </p:nvSpPr>
          <p:spPr>
            <a:xfrm>
              <a:off x="6137175" y="676975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68" y="1"/>
                  </a:moveTo>
                  <a:cubicBezTo>
                    <a:pt x="39" y="1"/>
                    <a:pt x="15" y="1"/>
                    <a:pt x="1" y="18"/>
                  </a:cubicBezTo>
                  <a:cubicBezTo>
                    <a:pt x="17" y="21"/>
                    <a:pt x="28" y="23"/>
                    <a:pt x="35" y="23"/>
                  </a:cubicBezTo>
                  <a:cubicBezTo>
                    <a:pt x="49" y="23"/>
                    <a:pt x="54" y="17"/>
                    <a:pt x="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27" name="Google Shape;5427;p37"/>
          <p:cNvGrpSpPr/>
          <p:nvPr/>
        </p:nvGrpSpPr>
        <p:grpSpPr>
          <a:xfrm>
            <a:off x="8115332" y="-336697"/>
            <a:ext cx="1028674" cy="871690"/>
            <a:chOff x="5124150" y="3418675"/>
            <a:chExt cx="584175" cy="495025"/>
          </a:xfrm>
        </p:grpSpPr>
        <p:sp>
          <p:nvSpPr>
            <p:cNvPr id="5428" name="Google Shape;5428;p37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9" name="Google Shape;5429;p37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0" name="Google Shape;5430;p37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1" name="Google Shape;5431;p37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2" name="Google Shape;5432;p37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3" name="Google Shape;5433;p37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4" name="Google Shape;5434;p37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5" name="Google Shape;5435;p37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6" name="Google Shape;5436;p37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7" name="Google Shape;5437;p37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8" name="Google Shape;5438;p37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9" name="Google Shape;5439;p37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0" name="Google Shape;5440;p37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1" name="Google Shape;5441;p37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2" name="Google Shape;5442;p37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3" name="Google Shape;5443;p37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4" name="Google Shape;5444;p37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45" name="Google Shape;5445;p37"/>
          <p:cNvGrpSpPr/>
          <p:nvPr/>
        </p:nvGrpSpPr>
        <p:grpSpPr>
          <a:xfrm>
            <a:off x="1304957" y="-571522"/>
            <a:ext cx="1028674" cy="871690"/>
            <a:chOff x="5124150" y="3418675"/>
            <a:chExt cx="584175" cy="495025"/>
          </a:xfrm>
        </p:grpSpPr>
        <p:sp>
          <p:nvSpPr>
            <p:cNvPr id="5446" name="Google Shape;5446;p37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7" name="Google Shape;5447;p37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8" name="Google Shape;5448;p37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9" name="Google Shape;5449;p37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0" name="Google Shape;5450;p37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1" name="Google Shape;5451;p37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2" name="Google Shape;5452;p37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3" name="Google Shape;5453;p37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4" name="Google Shape;5454;p37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5" name="Google Shape;5455;p37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6" name="Google Shape;5456;p37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7" name="Google Shape;5457;p37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8" name="Google Shape;5458;p37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9" name="Google Shape;5459;p37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0" name="Google Shape;5460;p37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1" name="Google Shape;5461;p37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2" name="Google Shape;5462;p37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63" name="Google Shape;5463;p37"/>
          <p:cNvSpPr/>
          <p:nvPr/>
        </p:nvSpPr>
        <p:spPr>
          <a:xfrm rot="-5400000">
            <a:off x="6223724" y="5064241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464" name="Google Shape;5464;p37"/>
          <p:cNvGrpSpPr/>
          <p:nvPr/>
        </p:nvGrpSpPr>
        <p:grpSpPr>
          <a:xfrm>
            <a:off x="370344" y="4304426"/>
            <a:ext cx="689514" cy="608149"/>
            <a:chOff x="5639400" y="4365575"/>
            <a:chExt cx="399950" cy="352775"/>
          </a:xfrm>
        </p:grpSpPr>
        <p:sp>
          <p:nvSpPr>
            <p:cNvPr id="5465" name="Google Shape;5465;p37"/>
            <p:cNvSpPr/>
            <p:nvPr/>
          </p:nvSpPr>
          <p:spPr>
            <a:xfrm>
              <a:off x="5646325" y="4543300"/>
              <a:ext cx="56150" cy="48400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6" name="Google Shape;5466;p37"/>
            <p:cNvSpPr/>
            <p:nvPr/>
          </p:nvSpPr>
          <p:spPr>
            <a:xfrm>
              <a:off x="5639400" y="4472775"/>
              <a:ext cx="68350" cy="55750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7" name="Google Shape;5467;p37"/>
            <p:cNvSpPr/>
            <p:nvPr/>
          </p:nvSpPr>
          <p:spPr>
            <a:xfrm>
              <a:off x="5700275" y="4498575"/>
              <a:ext cx="128575" cy="111350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8" name="Google Shape;5468;p37"/>
            <p:cNvSpPr/>
            <p:nvPr/>
          </p:nvSpPr>
          <p:spPr>
            <a:xfrm>
              <a:off x="5674625" y="4423025"/>
              <a:ext cx="67150" cy="60150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9" name="Google Shape;5469;p37"/>
            <p:cNvSpPr/>
            <p:nvPr/>
          </p:nvSpPr>
          <p:spPr>
            <a:xfrm>
              <a:off x="5747275" y="4441300"/>
              <a:ext cx="65875" cy="45625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0" name="Google Shape;5470;p37"/>
            <p:cNvSpPr/>
            <p:nvPr/>
          </p:nvSpPr>
          <p:spPr>
            <a:xfrm>
              <a:off x="5849550" y="4669250"/>
              <a:ext cx="41400" cy="3562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1" name="Google Shape;5471;p37"/>
            <p:cNvSpPr/>
            <p:nvPr/>
          </p:nvSpPr>
          <p:spPr>
            <a:xfrm>
              <a:off x="5844425" y="4617250"/>
              <a:ext cx="50425" cy="41150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2" name="Google Shape;5472;p37"/>
            <p:cNvSpPr/>
            <p:nvPr/>
          </p:nvSpPr>
          <p:spPr>
            <a:xfrm>
              <a:off x="5889275" y="4636250"/>
              <a:ext cx="94825" cy="82100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3" name="Google Shape;5473;p37"/>
            <p:cNvSpPr/>
            <p:nvPr/>
          </p:nvSpPr>
          <p:spPr>
            <a:xfrm>
              <a:off x="5870375" y="4580525"/>
              <a:ext cx="49550" cy="44400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4" name="Google Shape;5474;p37"/>
            <p:cNvSpPr/>
            <p:nvPr/>
          </p:nvSpPr>
          <p:spPr>
            <a:xfrm>
              <a:off x="5923975" y="4593975"/>
              <a:ext cx="48600" cy="33725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5" name="Google Shape;5475;p37"/>
            <p:cNvSpPr/>
            <p:nvPr/>
          </p:nvSpPr>
          <p:spPr>
            <a:xfrm>
              <a:off x="5875700" y="4459325"/>
              <a:ext cx="47950" cy="40775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6" name="Google Shape;5476;p37"/>
            <p:cNvSpPr/>
            <p:nvPr/>
          </p:nvSpPr>
          <p:spPr>
            <a:xfrm>
              <a:off x="5873825" y="4391950"/>
              <a:ext cx="58225" cy="54250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7" name="Google Shape;5477;p37"/>
            <p:cNvSpPr/>
            <p:nvPr/>
          </p:nvSpPr>
          <p:spPr>
            <a:xfrm>
              <a:off x="5919725" y="4431575"/>
              <a:ext cx="119625" cy="97800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8" name="Google Shape;5478;p37"/>
            <p:cNvSpPr/>
            <p:nvPr/>
          </p:nvSpPr>
          <p:spPr>
            <a:xfrm>
              <a:off x="5915450" y="4365575"/>
              <a:ext cx="59875" cy="50200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9" name="Google Shape;5479;p37"/>
            <p:cNvSpPr/>
            <p:nvPr/>
          </p:nvSpPr>
          <p:spPr>
            <a:xfrm>
              <a:off x="5974175" y="4379700"/>
              <a:ext cx="52425" cy="43950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80" name="Google Shape;5480;p37"/>
          <p:cNvGrpSpPr/>
          <p:nvPr/>
        </p:nvGrpSpPr>
        <p:grpSpPr>
          <a:xfrm>
            <a:off x="8658257" y="2944253"/>
            <a:ext cx="1028674" cy="871690"/>
            <a:chOff x="5124150" y="3418675"/>
            <a:chExt cx="584175" cy="495025"/>
          </a:xfrm>
        </p:grpSpPr>
        <p:sp>
          <p:nvSpPr>
            <p:cNvPr id="5481" name="Google Shape;5481;p37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2" name="Google Shape;5482;p37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3" name="Google Shape;5483;p37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4" name="Google Shape;5484;p37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5" name="Google Shape;5485;p37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6" name="Google Shape;5486;p37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7" name="Google Shape;5487;p37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8" name="Google Shape;5488;p37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9" name="Google Shape;5489;p37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0" name="Google Shape;5490;p37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1" name="Google Shape;5491;p37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2" name="Google Shape;5492;p37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3" name="Google Shape;5493;p37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4" name="Google Shape;5494;p37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5" name="Google Shape;5495;p37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6" name="Google Shape;5496;p37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7" name="Google Shape;5497;p37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bg>
      <p:bgPr>
        <a:solidFill>
          <a:schemeClr val="accent4"/>
        </a:solidFill>
        <a:effectLst/>
      </p:bgPr>
    </p:bg>
    <p:spTree>
      <p:nvGrpSpPr>
        <p:cNvPr id="1" name="Shape 5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9" name="Google Shape;5499;p38"/>
          <p:cNvSpPr txBox="1">
            <a:spLocks noGrp="1"/>
          </p:cNvSpPr>
          <p:nvPr>
            <p:ph type="title"/>
          </p:nvPr>
        </p:nvSpPr>
        <p:spPr>
          <a:xfrm>
            <a:off x="919488" y="1713025"/>
            <a:ext cx="2186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500" name="Google Shape;5500;p38"/>
          <p:cNvSpPr txBox="1">
            <a:spLocks noGrp="1"/>
          </p:cNvSpPr>
          <p:nvPr>
            <p:ph type="subTitle" idx="1"/>
          </p:nvPr>
        </p:nvSpPr>
        <p:spPr>
          <a:xfrm>
            <a:off x="919488" y="2137625"/>
            <a:ext cx="21861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1" name="Google Shape;5501;p38"/>
          <p:cNvSpPr txBox="1">
            <a:spLocks noGrp="1"/>
          </p:cNvSpPr>
          <p:nvPr>
            <p:ph type="title" idx="2"/>
          </p:nvPr>
        </p:nvSpPr>
        <p:spPr>
          <a:xfrm>
            <a:off x="3478948" y="1713025"/>
            <a:ext cx="2186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502" name="Google Shape;5502;p38"/>
          <p:cNvSpPr txBox="1">
            <a:spLocks noGrp="1"/>
          </p:cNvSpPr>
          <p:nvPr>
            <p:ph type="subTitle" idx="3"/>
          </p:nvPr>
        </p:nvSpPr>
        <p:spPr>
          <a:xfrm>
            <a:off x="3478948" y="2137625"/>
            <a:ext cx="21861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3" name="Google Shape;5503;p38"/>
          <p:cNvSpPr txBox="1">
            <a:spLocks noGrp="1"/>
          </p:cNvSpPr>
          <p:nvPr>
            <p:ph type="title" idx="4"/>
          </p:nvPr>
        </p:nvSpPr>
        <p:spPr>
          <a:xfrm>
            <a:off x="919488" y="3091100"/>
            <a:ext cx="2186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504" name="Google Shape;5504;p38"/>
          <p:cNvSpPr txBox="1">
            <a:spLocks noGrp="1"/>
          </p:cNvSpPr>
          <p:nvPr>
            <p:ph type="subTitle" idx="5"/>
          </p:nvPr>
        </p:nvSpPr>
        <p:spPr>
          <a:xfrm>
            <a:off x="919488" y="3515700"/>
            <a:ext cx="21861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5" name="Google Shape;5505;p38"/>
          <p:cNvSpPr txBox="1">
            <a:spLocks noGrp="1"/>
          </p:cNvSpPr>
          <p:nvPr>
            <p:ph type="title" idx="6"/>
          </p:nvPr>
        </p:nvSpPr>
        <p:spPr>
          <a:xfrm>
            <a:off x="3478948" y="3091100"/>
            <a:ext cx="2186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506" name="Google Shape;5506;p38"/>
          <p:cNvSpPr txBox="1">
            <a:spLocks noGrp="1"/>
          </p:cNvSpPr>
          <p:nvPr>
            <p:ph type="subTitle" idx="7"/>
          </p:nvPr>
        </p:nvSpPr>
        <p:spPr>
          <a:xfrm>
            <a:off x="3478948" y="3515700"/>
            <a:ext cx="21861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7" name="Google Shape;5507;p38"/>
          <p:cNvSpPr txBox="1">
            <a:spLocks noGrp="1"/>
          </p:cNvSpPr>
          <p:nvPr>
            <p:ph type="title" idx="8"/>
          </p:nvPr>
        </p:nvSpPr>
        <p:spPr>
          <a:xfrm>
            <a:off x="6038414" y="1713025"/>
            <a:ext cx="2186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508" name="Google Shape;5508;p38"/>
          <p:cNvSpPr txBox="1">
            <a:spLocks noGrp="1"/>
          </p:cNvSpPr>
          <p:nvPr>
            <p:ph type="subTitle" idx="9"/>
          </p:nvPr>
        </p:nvSpPr>
        <p:spPr>
          <a:xfrm>
            <a:off x="6038414" y="2137625"/>
            <a:ext cx="21861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9" name="Google Shape;5509;p38"/>
          <p:cNvSpPr txBox="1">
            <a:spLocks noGrp="1"/>
          </p:cNvSpPr>
          <p:nvPr>
            <p:ph type="title" idx="13"/>
          </p:nvPr>
        </p:nvSpPr>
        <p:spPr>
          <a:xfrm>
            <a:off x="6038414" y="3091100"/>
            <a:ext cx="2186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510" name="Google Shape;5510;p38"/>
          <p:cNvSpPr txBox="1">
            <a:spLocks noGrp="1"/>
          </p:cNvSpPr>
          <p:nvPr>
            <p:ph type="subTitle" idx="14"/>
          </p:nvPr>
        </p:nvSpPr>
        <p:spPr>
          <a:xfrm>
            <a:off x="6038414" y="3515700"/>
            <a:ext cx="21861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11" name="Google Shape;5511;p38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5512" name="Google Shape;5512;p38"/>
          <p:cNvGrpSpPr/>
          <p:nvPr/>
        </p:nvGrpSpPr>
        <p:grpSpPr>
          <a:xfrm rot="10800000" flipH="1">
            <a:off x="575395" y="-188763"/>
            <a:ext cx="1028674" cy="871690"/>
            <a:chOff x="5124150" y="3418675"/>
            <a:chExt cx="584175" cy="495025"/>
          </a:xfrm>
        </p:grpSpPr>
        <p:sp>
          <p:nvSpPr>
            <p:cNvPr id="5513" name="Google Shape;5513;p38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4" name="Google Shape;5514;p38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5" name="Google Shape;5515;p38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6" name="Google Shape;5516;p38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7" name="Google Shape;5517;p38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8" name="Google Shape;5518;p38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9" name="Google Shape;5519;p38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0" name="Google Shape;5520;p38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1" name="Google Shape;5521;p38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2" name="Google Shape;5522;p38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3" name="Google Shape;5523;p38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4" name="Google Shape;5524;p38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5" name="Google Shape;5525;p38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6" name="Google Shape;5526;p38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7" name="Google Shape;5527;p38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8" name="Google Shape;5528;p38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9" name="Google Shape;5529;p38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30" name="Google Shape;5530;p38"/>
          <p:cNvGrpSpPr/>
          <p:nvPr/>
        </p:nvGrpSpPr>
        <p:grpSpPr>
          <a:xfrm rot="8919872" flipH="1">
            <a:off x="-777810" y="4424630"/>
            <a:ext cx="2122479" cy="1325984"/>
            <a:chOff x="5656725" y="3569950"/>
            <a:chExt cx="889150" cy="555450"/>
          </a:xfrm>
        </p:grpSpPr>
        <p:sp>
          <p:nvSpPr>
            <p:cNvPr id="5531" name="Google Shape;5531;p38"/>
            <p:cNvSpPr/>
            <p:nvPr/>
          </p:nvSpPr>
          <p:spPr>
            <a:xfrm>
              <a:off x="5656725" y="3569950"/>
              <a:ext cx="889150" cy="555450"/>
            </a:xfrm>
            <a:custGeom>
              <a:avLst/>
              <a:gdLst/>
              <a:ahLst/>
              <a:cxnLst/>
              <a:rect l="l" t="t" r="r" b="b"/>
              <a:pathLst>
                <a:path w="35566" h="22218" extrusionOk="0">
                  <a:moveTo>
                    <a:pt x="24126" y="3203"/>
                  </a:moveTo>
                  <a:cubicBezTo>
                    <a:pt x="24126" y="3234"/>
                    <a:pt x="24129" y="3262"/>
                    <a:pt x="24134" y="3289"/>
                  </a:cubicBezTo>
                  <a:cubicBezTo>
                    <a:pt x="24053" y="3287"/>
                    <a:pt x="23973" y="3282"/>
                    <a:pt x="23893" y="3276"/>
                  </a:cubicBezTo>
                  <a:lnTo>
                    <a:pt x="23893" y="3276"/>
                  </a:lnTo>
                  <a:cubicBezTo>
                    <a:pt x="23971" y="3253"/>
                    <a:pt x="24048" y="3229"/>
                    <a:pt x="24126" y="3203"/>
                  </a:cubicBezTo>
                  <a:close/>
                  <a:moveTo>
                    <a:pt x="12584" y="6689"/>
                  </a:moveTo>
                  <a:cubicBezTo>
                    <a:pt x="12587" y="6724"/>
                    <a:pt x="12587" y="6759"/>
                    <a:pt x="12591" y="6793"/>
                  </a:cubicBezTo>
                  <a:cubicBezTo>
                    <a:pt x="12467" y="6783"/>
                    <a:pt x="12339" y="6772"/>
                    <a:pt x="12212" y="6759"/>
                  </a:cubicBezTo>
                  <a:lnTo>
                    <a:pt x="12212" y="6759"/>
                  </a:lnTo>
                  <a:cubicBezTo>
                    <a:pt x="12338" y="6736"/>
                    <a:pt x="12461" y="6713"/>
                    <a:pt x="12584" y="6689"/>
                  </a:cubicBezTo>
                  <a:close/>
                  <a:moveTo>
                    <a:pt x="12653" y="14756"/>
                  </a:moveTo>
                  <a:lnTo>
                    <a:pt x="12677" y="14797"/>
                  </a:lnTo>
                  <a:cubicBezTo>
                    <a:pt x="12673" y="14799"/>
                    <a:pt x="12669" y="14800"/>
                    <a:pt x="12665" y="14801"/>
                  </a:cubicBezTo>
                  <a:lnTo>
                    <a:pt x="12665" y="14801"/>
                  </a:lnTo>
                  <a:lnTo>
                    <a:pt x="12653" y="14756"/>
                  </a:lnTo>
                  <a:close/>
                  <a:moveTo>
                    <a:pt x="12199" y="14756"/>
                  </a:moveTo>
                  <a:cubicBezTo>
                    <a:pt x="12337" y="14756"/>
                    <a:pt x="12481" y="14773"/>
                    <a:pt x="12632" y="14811"/>
                  </a:cubicBezTo>
                  <a:lnTo>
                    <a:pt x="12632" y="14811"/>
                  </a:lnTo>
                  <a:cubicBezTo>
                    <a:pt x="11985" y="15011"/>
                    <a:pt x="11342" y="15209"/>
                    <a:pt x="10696" y="15408"/>
                  </a:cubicBezTo>
                  <a:lnTo>
                    <a:pt x="10696" y="15408"/>
                  </a:lnTo>
                  <a:cubicBezTo>
                    <a:pt x="11153" y="15049"/>
                    <a:pt x="11630" y="14756"/>
                    <a:pt x="12199" y="14756"/>
                  </a:cubicBezTo>
                  <a:close/>
                  <a:moveTo>
                    <a:pt x="6086" y="15873"/>
                  </a:moveTo>
                  <a:cubicBezTo>
                    <a:pt x="6110" y="15936"/>
                    <a:pt x="6131" y="15998"/>
                    <a:pt x="6155" y="16064"/>
                  </a:cubicBezTo>
                  <a:cubicBezTo>
                    <a:pt x="6080" y="16067"/>
                    <a:pt x="6005" y="16070"/>
                    <a:pt x="5930" y="16075"/>
                  </a:cubicBezTo>
                  <a:lnTo>
                    <a:pt x="5930" y="16075"/>
                  </a:lnTo>
                  <a:cubicBezTo>
                    <a:pt x="5983" y="16007"/>
                    <a:pt x="6033" y="15941"/>
                    <a:pt x="6086" y="15873"/>
                  </a:cubicBezTo>
                  <a:close/>
                  <a:moveTo>
                    <a:pt x="22733" y="16384"/>
                  </a:moveTo>
                  <a:cubicBezTo>
                    <a:pt x="22733" y="16384"/>
                    <a:pt x="22730" y="16385"/>
                    <a:pt x="22721" y="16388"/>
                  </a:cubicBezTo>
                  <a:lnTo>
                    <a:pt x="22721" y="16388"/>
                  </a:lnTo>
                  <a:cubicBezTo>
                    <a:pt x="22720" y="16388"/>
                    <a:pt x="22719" y="16389"/>
                    <a:pt x="22717" y="16389"/>
                  </a:cubicBezTo>
                  <a:lnTo>
                    <a:pt x="22717" y="16389"/>
                  </a:lnTo>
                  <a:cubicBezTo>
                    <a:pt x="22726" y="16386"/>
                    <a:pt x="22732" y="16384"/>
                    <a:pt x="22733" y="16384"/>
                  </a:cubicBezTo>
                  <a:close/>
                  <a:moveTo>
                    <a:pt x="22605" y="16437"/>
                  </a:moveTo>
                  <a:lnTo>
                    <a:pt x="22605" y="16437"/>
                  </a:lnTo>
                  <a:cubicBezTo>
                    <a:pt x="22604" y="16438"/>
                    <a:pt x="22603" y="16438"/>
                    <a:pt x="22603" y="16439"/>
                  </a:cubicBezTo>
                  <a:lnTo>
                    <a:pt x="22603" y="16439"/>
                  </a:lnTo>
                  <a:cubicBezTo>
                    <a:pt x="22580" y="16450"/>
                    <a:pt x="22571" y="16455"/>
                    <a:pt x="22571" y="16455"/>
                  </a:cubicBezTo>
                  <a:cubicBezTo>
                    <a:pt x="22570" y="16455"/>
                    <a:pt x="22584" y="16447"/>
                    <a:pt x="22605" y="16437"/>
                  </a:cubicBezTo>
                  <a:close/>
                  <a:moveTo>
                    <a:pt x="22586" y="16454"/>
                  </a:moveTo>
                  <a:cubicBezTo>
                    <a:pt x="22579" y="16461"/>
                    <a:pt x="22574" y="16465"/>
                    <a:pt x="22574" y="16465"/>
                  </a:cubicBezTo>
                  <a:cubicBezTo>
                    <a:pt x="22574" y="16465"/>
                    <a:pt x="22578" y="16461"/>
                    <a:pt x="22586" y="16454"/>
                  </a:cubicBezTo>
                  <a:close/>
                  <a:moveTo>
                    <a:pt x="21875" y="16285"/>
                  </a:moveTo>
                  <a:cubicBezTo>
                    <a:pt x="21351" y="16577"/>
                    <a:pt x="20945" y="16806"/>
                    <a:pt x="20428" y="17094"/>
                  </a:cubicBezTo>
                  <a:cubicBezTo>
                    <a:pt x="20702" y="16362"/>
                    <a:pt x="20816" y="16300"/>
                    <a:pt x="21875" y="16285"/>
                  </a:cubicBezTo>
                  <a:close/>
                  <a:moveTo>
                    <a:pt x="22387" y="17932"/>
                  </a:moveTo>
                  <a:lnTo>
                    <a:pt x="22387" y="17932"/>
                  </a:lnTo>
                  <a:cubicBezTo>
                    <a:pt x="22384" y="17932"/>
                    <a:pt x="22381" y="17933"/>
                    <a:pt x="22378" y="17934"/>
                  </a:cubicBezTo>
                  <a:lnTo>
                    <a:pt x="22398" y="17955"/>
                  </a:lnTo>
                  <a:cubicBezTo>
                    <a:pt x="22395" y="17948"/>
                    <a:pt x="22391" y="17940"/>
                    <a:pt x="22387" y="17932"/>
                  </a:cubicBezTo>
                  <a:close/>
                  <a:moveTo>
                    <a:pt x="31010" y="0"/>
                  </a:moveTo>
                  <a:cubicBezTo>
                    <a:pt x="30829" y="257"/>
                    <a:pt x="30712" y="420"/>
                    <a:pt x="30590" y="590"/>
                  </a:cubicBezTo>
                  <a:cubicBezTo>
                    <a:pt x="30395" y="493"/>
                    <a:pt x="30249" y="420"/>
                    <a:pt x="30129" y="358"/>
                  </a:cubicBezTo>
                  <a:cubicBezTo>
                    <a:pt x="29521" y="636"/>
                    <a:pt x="28949" y="927"/>
                    <a:pt x="28359" y="1166"/>
                  </a:cubicBezTo>
                  <a:cubicBezTo>
                    <a:pt x="26915" y="1749"/>
                    <a:pt x="25458" y="2304"/>
                    <a:pt x="24019" y="2891"/>
                  </a:cubicBezTo>
                  <a:cubicBezTo>
                    <a:pt x="23929" y="2927"/>
                    <a:pt x="23906" y="3134"/>
                    <a:pt x="23855" y="3274"/>
                  </a:cubicBezTo>
                  <a:lnTo>
                    <a:pt x="23855" y="3274"/>
                  </a:lnTo>
                  <a:cubicBezTo>
                    <a:pt x="23847" y="3273"/>
                    <a:pt x="23839" y="3272"/>
                    <a:pt x="23831" y="3272"/>
                  </a:cubicBezTo>
                  <a:cubicBezTo>
                    <a:pt x="23748" y="3334"/>
                    <a:pt x="23668" y="3435"/>
                    <a:pt x="23575" y="3456"/>
                  </a:cubicBezTo>
                  <a:cubicBezTo>
                    <a:pt x="22586" y="3661"/>
                    <a:pt x="21590" y="3855"/>
                    <a:pt x="20598" y="4053"/>
                  </a:cubicBezTo>
                  <a:lnTo>
                    <a:pt x="20581" y="4042"/>
                  </a:lnTo>
                  <a:lnTo>
                    <a:pt x="20581" y="4042"/>
                  </a:lnTo>
                  <a:cubicBezTo>
                    <a:pt x="20595" y="4091"/>
                    <a:pt x="20632" y="4174"/>
                    <a:pt x="20619" y="4181"/>
                  </a:cubicBezTo>
                  <a:cubicBezTo>
                    <a:pt x="19772" y="4771"/>
                    <a:pt x="18791" y="4836"/>
                    <a:pt x="17805" y="4896"/>
                  </a:cubicBezTo>
                  <a:cubicBezTo>
                    <a:pt x="18218" y="4729"/>
                    <a:pt x="18631" y="4559"/>
                    <a:pt x="19047" y="4393"/>
                  </a:cubicBezTo>
                  <a:lnTo>
                    <a:pt x="19047" y="4393"/>
                  </a:lnTo>
                  <a:cubicBezTo>
                    <a:pt x="17663" y="4583"/>
                    <a:pt x="17191" y="4778"/>
                    <a:pt x="16789" y="5198"/>
                  </a:cubicBezTo>
                  <a:cubicBezTo>
                    <a:pt x="16717" y="5172"/>
                    <a:pt x="16623" y="5160"/>
                    <a:pt x="16510" y="5160"/>
                  </a:cubicBezTo>
                  <a:cubicBezTo>
                    <a:pt x="15650" y="5160"/>
                    <a:pt x="13691" y="5870"/>
                    <a:pt x="12195" y="6762"/>
                  </a:cubicBezTo>
                  <a:cubicBezTo>
                    <a:pt x="12198" y="6762"/>
                    <a:pt x="12201" y="6761"/>
                    <a:pt x="12204" y="6761"/>
                  </a:cubicBezTo>
                  <a:lnTo>
                    <a:pt x="12204" y="6761"/>
                  </a:lnTo>
                  <a:cubicBezTo>
                    <a:pt x="11241" y="7079"/>
                    <a:pt x="10264" y="7370"/>
                    <a:pt x="9312" y="7720"/>
                  </a:cubicBezTo>
                  <a:cubicBezTo>
                    <a:pt x="7189" y="8504"/>
                    <a:pt x="5087" y="9340"/>
                    <a:pt x="2956" y="10100"/>
                  </a:cubicBezTo>
                  <a:cubicBezTo>
                    <a:pt x="2040" y="10429"/>
                    <a:pt x="1239" y="10860"/>
                    <a:pt x="635" y="11640"/>
                  </a:cubicBezTo>
                  <a:cubicBezTo>
                    <a:pt x="458" y="11866"/>
                    <a:pt x="170" y="12001"/>
                    <a:pt x="0" y="12130"/>
                  </a:cubicBezTo>
                  <a:cubicBezTo>
                    <a:pt x="420" y="12493"/>
                    <a:pt x="868" y="12882"/>
                    <a:pt x="1319" y="13267"/>
                  </a:cubicBezTo>
                  <a:cubicBezTo>
                    <a:pt x="1402" y="13340"/>
                    <a:pt x="1492" y="13409"/>
                    <a:pt x="1593" y="13454"/>
                  </a:cubicBezTo>
                  <a:cubicBezTo>
                    <a:pt x="2887" y="14027"/>
                    <a:pt x="4181" y="14596"/>
                    <a:pt x="5399" y="15134"/>
                  </a:cubicBezTo>
                  <a:cubicBezTo>
                    <a:pt x="5578" y="15466"/>
                    <a:pt x="5738" y="15772"/>
                    <a:pt x="5901" y="16077"/>
                  </a:cubicBezTo>
                  <a:lnTo>
                    <a:pt x="5901" y="16077"/>
                  </a:lnTo>
                  <a:cubicBezTo>
                    <a:pt x="5899" y="16077"/>
                    <a:pt x="5896" y="16077"/>
                    <a:pt x="5894" y="16077"/>
                  </a:cubicBezTo>
                  <a:cubicBezTo>
                    <a:pt x="5898" y="16079"/>
                    <a:pt x="5901" y="16082"/>
                    <a:pt x="5905" y="16084"/>
                  </a:cubicBezTo>
                  <a:lnTo>
                    <a:pt x="5905" y="16084"/>
                  </a:lnTo>
                  <a:cubicBezTo>
                    <a:pt x="5907" y="16089"/>
                    <a:pt x="5909" y="16093"/>
                    <a:pt x="5912" y="16098"/>
                  </a:cubicBezTo>
                  <a:cubicBezTo>
                    <a:pt x="5913" y="16096"/>
                    <a:pt x="5915" y="16094"/>
                    <a:pt x="5916" y="16092"/>
                  </a:cubicBezTo>
                  <a:lnTo>
                    <a:pt x="5916" y="16092"/>
                  </a:lnTo>
                  <a:cubicBezTo>
                    <a:pt x="6047" y="16186"/>
                    <a:pt x="6170" y="16315"/>
                    <a:pt x="6311" y="16344"/>
                  </a:cubicBezTo>
                  <a:cubicBezTo>
                    <a:pt x="6568" y="16397"/>
                    <a:pt x="6842" y="16379"/>
                    <a:pt x="7178" y="16397"/>
                  </a:cubicBezTo>
                  <a:cubicBezTo>
                    <a:pt x="6981" y="16681"/>
                    <a:pt x="6849" y="16872"/>
                    <a:pt x="6679" y="17115"/>
                  </a:cubicBezTo>
                  <a:cubicBezTo>
                    <a:pt x="6896" y="17184"/>
                    <a:pt x="7079" y="17301"/>
                    <a:pt x="7221" y="17301"/>
                  </a:cubicBezTo>
                  <a:cubicBezTo>
                    <a:pt x="7242" y="17301"/>
                    <a:pt x="7263" y="17298"/>
                    <a:pt x="7282" y="17292"/>
                  </a:cubicBezTo>
                  <a:cubicBezTo>
                    <a:pt x="7879" y="17105"/>
                    <a:pt x="8462" y="16862"/>
                    <a:pt x="9049" y="16639"/>
                  </a:cubicBezTo>
                  <a:cubicBezTo>
                    <a:pt x="9322" y="16789"/>
                    <a:pt x="9596" y="16935"/>
                    <a:pt x="10030" y="17167"/>
                  </a:cubicBezTo>
                  <a:cubicBezTo>
                    <a:pt x="9881" y="16782"/>
                    <a:pt x="9801" y="16573"/>
                    <a:pt x="9690" y="16282"/>
                  </a:cubicBezTo>
                  <a:cubicBezTo>
                    <a:pt x="9971" y="16265"/>
                    <a:pt x="10203" y="16249"/>
                    <a:pt x="10438" y="16235"/>
                  </a:cubicBezTo>
                  <a:lnTo>
                    <a:pt x="10438" y="16235"/>
                  </a:lnTo>
                  <a:cubicBezTo>
                    <a:pt x="10439" y="16241"/>
                    <a:pt x="10441" y="16246"/>
                    <a:pt x="10443" y="16251"/>
                  </a:cubicBezTo>
                  <a:lnTo>
                    <a:pt x="10464" y="16234"/>
                  </a:lnTo>
                  <a:lnTo>
                    <a:pt x="10464" y="16234"/>
                  </a:lnTo>
                  <a:cubicBezTo>
                    <a:pt x="10455" y="16234"/>
                    <a:pt x="10446" y="16235"/>
                    <a:pt x="10438" y="16235"/>
                  </a:cubicBezTo>
                  <a:lnTo>
                    <a:pt x="10438" y="16235"/>
                  </a:lnTo>
                  <a:cubicBezTo>
                    <a:pt x="10249" y="15693"/>
                    <a:pt x="10775" y="15740"/>
                    <a:pt x="11009" y="15648"/>
                  </a:cubicBezTo>
                  <a:cubicBezTo>
                    <a:pt x="11966" y="15273"/>
                    <a:pt x="12934" y="14905"/>
                    <a:pt x="13923" y="14634"/>
                  </a:cubicBezTo>
                  <a:cubicBezTo>
                    <a:pt x="14634" y="14440"/>
                    <a:pt x="15387" y="14402"/>
                    <a:pt x="16123" y="14291"/>
                  </a:cubicBezTo>
                  <a:lnTo>
                    <a:pt x="16123" y="14291"/>
                  </a:lnTo>
                  <a:cubicBezTo>
                    <a:pt x="15761" y="14613"/>
                    <a:pt x="15266" y="14673"/>
                    <a:pt x="15019" y="14953"/>
                  </a:cubicBezTo>
                  <a:cubicBezTo>
                    <a:pt x="14291" y="15772"/>
                    <a:pt x="13247" y="15811"/>
                    <a:pt x="12344" y="16181"/>
                  </a:cubicBezTo>
                  <a:cubicBezTo>
                    <a:pt x="11716" y="16439"/>
                    <a:pt x="11023" y="16535"/>
                    <a:pt x="10357" y="16706"/>
                  </a:cubicBezTo>
                  <a:cubicBezTo>
                    <a:pt x="10412" y="16764"/>
                    <a:pt x="10467" y="16827"/>
                    <a:pt x="10520" y="16886"/>
                  </a:cubicBezTo>
                  <a:cubicBezTo>
                    <a:pt x="10273" y="17351"/>
                    <a:pt x="10027" y="17819"/>
                    <a:pt x="9697" y="18444"/>
                  </a:cubicBezTo>
                  <a:cubicBezTo>
                    <a:pt x="9697" y="18461"/>
                    <a:pt x="9711" y="18676"/>
                    <a:pt x="9721" y="18908"/>
                  </a:cubicBezTo>
                  <a:cubicBezTo>
                    <a:pt x="9961" y="18922"/>
                    <a:pt x="10148" y="18933"/>
                    <a:pt x="10342" y="18943"/>
                  </a:cubicBezTo>
                  <a:cubicBezTo>
                    <a:pt x="10342" y="19235"/>
                    <a:pt x="10332" y="19505"/>
                    <a:pt x="10349" y="19773"/>
                  </a:cubicBezTo>
                  <a:cubicBezTo>
                    <a:pt x="10353" y="19842"/>
                    <a:pt x="10426" y="19925"/>
                    <a:pt x="10488" y="19970"/>
                  </a:cubicBezTo>
                  <a:cubicBezTo>
                    <a:pt x="10599" y="20046"/>
                    <a:pt x="10728" y="20099"/>
                    <a:pt x="10749" y="20109"/>
                  </a:cubicBezTo>
                  <a:cubicBezTo>
                    <a:pt x="11238" y="20016"/>
                    <a:pt x="11619" y="19939"/>
                    <a:pt x="12118" y="19842"/>
                  </a:cubicBezTo>
                  <a:lnTo>
                    <a:pt x="12118" y="19842"/>
                  </a:lnTo>
                  <a:cubicBezTo>
                    <a:pt x="11966" y="20212"/>
                    <a:pt x="11883" y="20413"/>
                    <a:pt x="11801" y="20611"/>
                  </a:cubicBezTo>
                  <a:lnTo>
                    <a:pt x="11801" y="20611"/>
                  </a:lnTo>
                  <a:cubicBezTo>
                    <a:pt x="11793" y="20609"/>
                    <a:pt x="11784" y="20607"/>
                    <a:pt x="11775" y="20605"/>
                  </a:cubicBezTo>
                  <a:lnTo>
                    <a:pt x="11775" y="20605"/>
                  </a:lnTo>
                  <a:lnTo>
                    <a:pt x="11796" y="20623"/>
                  </a:lnTo>
                  <a:cubicBezTo>
                    <a:pt x="11798" y="20619"/>
                    <a:pt x="11800" y="20615"/>
                    <a:pt x="11801" y="20611"/>
                  </a:cubicBezTo>
                  <a:lnTo>
                    <a:pt x="11801" y="20611"/>
                  </a:lnTo>
                  <a:cubicBezTo>
                    <a:pt x="11952" y="20644"/>
                    <a:pt x="12104" y="20677"/>
                    <a:pt x="12282" y="20716"/>
                  </a:cubicBezTo>
                  <a:cubicBezTo>
                    <a:pt x="12235" y="20865"/>
                    <a:pt x="12191" y="21006"/>
                    <a:pt x="12144" y="21151"/>
                  </a:cubicBezTo>
                  <a:lnTo>
                    <a:pt x="12144" y="21151"/>
                  </a:lnTo>
                  <a:cubicBezTo>
                    <a:pt x="12138" y="21150"/>
                    <a:pt x="12132" y="21148"/>
                    <a:pt x="12126" y="21146"/>
                  </a:cubicBezTo>
                  <a:lnTo>
                    <a:pt x="12126" y="21146"/>
                  </a:lnTo>
                  <a:lnTo>
                    <a:pt x="12139" y="21164"/>
                  </a:lnTo>
                  <a:cubicBezTo>
                    <a:pt x="12141" y="21160"/>
                    <a:pt x="12142" y="21155"/>
                    <a:pt x="12144" y="21151"/>
                  </a:cubicBezTo>
                  <a:lnTo>
                    <a:pt x="12144" y="21151"/>
                  </a:lnTo>
                  <a:cubicBezTo>
                    <a:pt x="12450" y="21233"/>
                    <a:pt x="12756" y="21315"/>
                    <a:pt x="13069" y="21400"/>
                  </a:cubicBezTo>
                  <a:cubicBezTo>
                    <a:pt x="12924" y="21628"/>
                    <a:pt x="12785" y="21843"/>
                    <a:pt x="12650" y="22062"/>
                  </a:cubicBezTo>
                  <a:cubicBezTo>
                    <a:pt x="12685" y="22114"/>
                    <a:pt x="12722" y="22166"/>
                    <a:pt x="12757" y="22218"/>
                  </a:cubicBezTo>
                  <a:cubicBezTo>
                    <a:pt x="13524" y="21923"/>
                    <a:pt x="14291" y="21632"/>
                    <a:pt x="15058" y="21337"/>
                  </a:cubicBezTo>
                  <a:cubicBezTo>
                    <a:pt x="15023" y="21285"/>
                    <a:pt x="14984" y="21233"/>
                    <a:pt x="14949" y="21181"/>
                  </a:cubicBezTo>
                  <a:cubicBezTo>
                    <a:pt x="15324" y="20706"/>
                    <a:pt x="15720" y="20248"/>
                    <a:pt x="16064" y="19752"/>
                  </a:cubicBezTo>
                  <a:cubicBezTo>
                    <a:pt x="16480" y="19145"/>
                    <a:pt x="17024" y="18783"/>
                    <a:pt x="17746" y="18628"/>
                  </a:cubicBezTo>
                  <a:cubicBezTo>
                    <a:pt x="18666" y="18434"/>
                    <a:pt x="19567" y="18173"/>
                    <a:pt x="20487" y="17979"/>
                  </a:cubicBezTo>
                  <a:cubicBezTo>
                    <a:pt x="21077" y="17854"/>
                    <a:pt x="21681" y="17795"/>
                    <a:pt x="22281" y="17726"/>
                  </a:cubicBezTo>
                  <a:cubicBezTo>
                    <a:pt x="22281" y="17726"/>
                    <a:pt x="22282" y="17726"/>
                    <a:pt x="22282" y="17726"/>
                  </a:cubicBezTo>
                  <a:cubicBezTo>
                    <a:pt x="22307" y="17726"/>
                    <a:pt x="22349" y="17850"/>
                    <a:pt x="22387" y="17932"/>
                  </a:cubicBezTo>
                  <a:lnTo>
                    <a:pt x="22387" y="17932"/>
                  </a:lnTo>
                  <a:cubicBezTo>
                    <a:pt x="24646" y="17342"/>
                    <a:pt x="26909" y="16763"/>
                    <a:pt x="29164" y="16160"/>
                  </a:cubicBezTo>
                  <a:cubicBezTo>
                    <a:pt x="29383" y="16104"/>
                    <a:pt x="29573" y="15928"/>
                    <a:pt x="29779" y="15803"/>
                  </a:cubicBezTo>
                  <a:lnTo>
                    <a:pt x="29779" y="15803"/>
                  </a:lnTo>
                  <a:cubicBezTo>
                    <a:pt x="29790" y="15806"/>
                    <a:pt x="29801" y="15808"/>
                    <a:pt x="29812" y="15811"/>
                  </a:cubicBezTo>
                  <a:lnTo>
                    <a:pt x="29796" y="15793"/>
                  </a:lnTo>
                  <a:cubicBezTo>
                    <a:pt x="29790" y="15797"/>
                    <a:pt x="29784" y="15800"/>
                    <a:pt x="29779" y="15803"/>
                  </a:cubicBezTo>
                  <a:lnTo>
                    <a:pt x="29779" y="15803"/>
                  </a:lnTo>
                  <a:cubicBezTo>
                    <a:pt x="29260" y="15688"/>
                    <a:pt x="28744" y="15575"/>
                    <a:pt x="28224" y="15464"/>
                  </a:cubicBezTo>
                  <a:cubicBezTo>
                    <a:pt x="28220" y="15398"/>
                    <a:pt x="28217" y="15335"/>
                    <a:pt x="28209" y="15273"/>
                  </a:cubicBezTo>
                  <a:cubicBezTo>
                    <a:pt x="28792" y="15078"/>
                    <a:pt x="29372" y="14887"/>
                    <a:pt x="29951" y="14693"/>
                  </a:cubicBezTo>
                  <a:cubicBezTo>
                    <a:pt x="29906" y="14260"/>
                    <a:pt x="29868" y="13912"/>
                    <a:pt x="29826" y="13517"/>
                  </a:cubicBezTo>
                  <a:cubicBezTo>
                    <a:pt x="29493" y="13444"/>
                    <a:pt x="29164" y="13371"/>
                    <a:pt x="28831" y="13295"/>
                  </a:cubicBezTo>
                  <a:cubicBezTo>
                    <a:pt x="28831" y="13246"/>
                    <a:pt x="28827" y="13195"/>
                    <a:pt x="28824" y="13142"/>
                  </a:cubicBezTo>
                  <a:cubicBezTo>
                    <a:pt x="29788" y="12871"/>
                    <a:pt x="30756" y="12598"/>
                    <a:pt x="31707" y="12330"/>
                  </a:cubicBezTo>
                  <a:cubicBezTo>
                    <a:pt x="31655" y="11949"/>
                    <a:pt x="31620" y="11682"/>
                    <a:pt x="31602" y="11547"/>
                  </a:cubicBezTo>
                  <a:cubicBezTo>
                    <a:pt x="31397" y="11270"/>
                    <a:pt x="31257" y="11085"/>
                    <a:pt x="31119" y="10903"/>
                  </a:cubicBezTo>
                  <a:lnTo>
                    <a:pt x="31119" y="10903"/>
                  </a:lnTo>
                  <a:cubicBezTo>
                    <a:pt x="31121" y="10904"/>
                    <a:pt x="31122" y="10904"/>
                    <a:pt x="31124" y="10905"/>
                  </a:cubicBezTo>
                  <a:lnTo>
                    <a:pt x="31107" y="10887"/>
                  </a:lnTo>
                  <a:lnTo>
                    <a:pt x="31107" y="10887"/>
                  </a:lnTo>
                  <a:cubicBezTo>
                    <a:pt x="31111" y="10893"/>
                    <a:pt x="31115" y="10898"/>
                    <a:pt x="31119" y="10903"/>
                  </a:cubicBezTo>
                  <a:lnTo>
                    <a:pt x="31119" y="10903"/>
                  </a:lnTo>
                  <a:cubicBezTo>
                    <a:pt x="30878" y="10817"/>
                    <a:pt x="30637" y="10731"/>
                    <a:pt x="30392" y="10648"/>
                  </a:cubicBezTo>
                  <a:cubicBezTo>
                    <a:pt x="30805" y="10436"/>
                    <a:pt x="31207" y="10364"/>
                    <a:pt x="31602" y="10249"/>
                  </a:cubicBezTo>
                  <a:cubicBezTo>
                    <a:pt x="31956" y="10149"/>
                    <a:pt x="32300" y="10003"/>
                    <a:pt x="32647" y="9874"/>
                  </a:cubicBezTo>
                  <a:cubicBezTo>
                    <a:pt x="32633" y="9836"/>
                    <a:pt x="32616" y="9795"/>
                    <a:pt x="32602" y="9753"/>
                  </a:cubicBezTo>
                  <a:cubicBezTo>
                    <a:pt x="32179" y="9822"/>
                    <a:pt x="31756" y="9891"/>
                    <a:pt x="31336" y="9965"/>
                  </a:cubicBezTo>
                  <a:cubicBezTo>
                    <a:pt x="31322" y="9909"/>
                    <a:pt x="31311" y="9857"/>
                    <a:pt x="31301" y="9802"/>
                  </a:cubicBezTo>
                  <a:cubicBezTo>
                    <a:pt x="32283" y="9583"/>
                    <a:pt x="33268" y="9361"/>
                    <a:pt x="34163" y="9160"/>
                  </a:cubicBezTo>
                  <a:cubicBezTo>
                    <a:pt x="34673" y="8580"/>
                    <a:pt x="35114" y="8084"/>
                    <a:pt x="35565" y="7574"/>
                  </a:cubicBezTo>
                  <a:cubicBezTo>
                    <a:pt x="35248" y="7174"/>
                    <a:pt x="34961" y="6940"/>
                    <a:pt x="34584" y="6940"/>
                  </a:cubicBezTo>
                  <a:cubicBezTo>
                    <a:pt x="34527" y="6940"/>
                    <a:pt x="34468" y="6945"/>
                    <a:pt x="34406" y="6956"/>
                  </a:cubicBezTo>
                  <a:cubicBezTo>
                    <a:pt x="33761" y="7071"/>
                    <a:pt x="33115" y="7172"/>
                    <a:pt x="32484" y="7339"/>
                  </a:cubicBezTo>
                  <a:cubicBezTo>
                    <a:pt x="32363" y="7370"/>
                    <a:pt x="32237" y="7386"/>
                    <a:pt x="32112" y="7386"/>
                  </a:cubicBezTo>
                  <a:cubicBezTo>
                    <a:pt x="31696" y="7386"/>
                    <a:pt x="31274" y="7209"/>
                    <a:pt x="30944" y="6818"/>
                  </a:cubicBezTo>
                  <a:cubicBezTo>
                    <a:pt x="29888" y="7109"/>
                    <a:pt x="28862" y="7671"/>
                    <a:pt x="27771" y="7671"/>
                  </a:cubicBezTo>
                  <a:cubicBezTo>
                    <a:pt x="27495" y="7671"/>
                    <a:pt x="27215" y="7635"/>
                    <a:pt x="26930" y="7550"/>
                  </a:cubicBezTo>
                  <a:cubicBezTo>
                    <a:pt x="26267" y="7224"/>
                    <a:pt x="25646" y="6922"/>
                    <a:pt x="25025" y="6620"/>
                  </a:cubicBezTo>
                  <a:cubicBezTo>
                    <a:pt x="25029" y="6537"/>
                    <a:pt x="25032" y="6457"/>
                    <a:pt x="25032" y="6377"/>
                  </a:cubicBezTo>
                  <a:cubicBezTo>
                    <a:pt x="26257" y="5972"/>
                    <a:pt x="27095" y="4695"/>
                    <a:pt x="28612" y="4695"/>
                  </a:cubicBezTo>
                  <a:cubicBezTo>
                    <a:pt x="28745" y="4695"/>
                    <a:pt x="28882" y="4705"/>
                    <a:pt x="29025" y="4726"/>
                  </a:cubicBezTo>
                  <a:cubicBezTo>
                    <a:pt x="28609" y="5049"/>
                    <a:pt x="28293" y="5293"/>
                    <a:pt x="27981" y="5536"/>
                  </a:cubicBezTo>
                  <a:lnTo>
                    <a:pt x="27981" y="5536"/>
                  </a:lnTo>
                  <a:cubicBezTo>
                    <a:pt x="27971" y="5534"/>
                    <a:pt x="27962" y="5533"/>
                    <a:pt x="27953" y="5531"/>
                  </a:cubicBezTo>
                  <a:lnTo>
                    <a:pt x="27953" y="5531"/>
                  </a:lnTo>
                  <a:lnTo>
                    <a:pt x="27970" y="5544"/>
                  </a:lnTo>
                  <a:cubicBezTo>
                    <a:pt x="27974" y="5542"/>
                    <a:pt x="27977" y="5539"/>
                    <a:pt x="27981" y="5536"/>
                  </a:cubicBezTo>
                  <a:lnTo>
                    <a:pt x="27981" y="5536"/>
                  </a:lnTo>
                  <a:cubicBezTo>
                    <a:pt x="28426" y="5625"/>
                    <a:pt x="28874" y="5717"/>
                    <a:pt x="29438" y="5832"/>
                  </a:cubicBezTo>
                  <a:cubicBezTo>
                    <a:pt x="29716" y="5523"/>
                    <a:pt x="30062" y="5135"/>
                    <a:pt x="30448" y="4705"/>
                  </a:cubicBezTo>
                  <a:lnTo>
                    <a:pt x="30448" y="4705"/>
                  </a:lnTo>
                  <a:cubicBezTo>
                    <a:pt x="30070" y="4757"/>
                    <a:pt x="29775" y="4795"/>
                    <a:pt x="29483" y="4836"/>
                  </a:cubicBezTo>
                  <a:cubicBezTo>
                    <a:pt x="29476" y="4757"/>
                    <a:pt x="29469" y="4677"/>
                    <a:pt x="29463" y="4597"/>
                  </a:cubicBezTo>
                  <a:cubicBezTo>
                    <a:pt x="30117" y="4492"/>
                    <a:pt x="30759" y="4242"/>
                    <a:pt x="31433" y="4242"/>
                  </a:cubicBezTo>
                  <a:cubicBezTo>
                    <a:pt x="31694" y="4242"/>
                    <a:pt x="31961" y="4279"/>
                    <a:pt x="32234" y="4378"/>
                  </a:cubicBezTo>
                  <a:cubicBezTo>
                    <a:pt x="32387" y="4365"/>
                    <a:pt x="32568" y="4351"/>
                    <a:pt x="32696" y="4337"/>
                  </a:cubicBezTo>
                  <a:cubicBezTo>
                    <a:pt x="33737" y="3488"/>
                    <a:pt x="34441" y="2426"/>
                    <a:pt x="34826" y="1118"/>
                  </a:cubicBezTo>
                  <a:cubicBezTo>
                    <a:pt x="34572" y="939"/>
                    <a:pt x="34338" y="845"/>
                    <a:pt x="34082" y="845"/>
                  </a:cubicBezTo>
                  <a:cubicBezTo>
                    <a:pt x="33905" y="845"/>
                    <a:pt x="33718" y="890"/>
                    <a:pt x="33508" y="985"/>
                  </a:cubicBezTo>
                  <a:cubicBezTo>
                    <a:pt x="32814" y="1298"/>
                    <a:pt x="32054" y="1464"/>
                    <a:pt x="31176" y="1739"/>
                  </a:cubicBezTo>
                  <a:cubicBezTo>
                    <a:pt x="31565" y="1385"/>
                    <a:pt x="31811" y="1163"/>
                    <a:pt x="32033" y="961"/>
                  </a:cubicBezTo>
                  <a:cubicBezTo>
                    <a:pt x="31648" y="597"/>
                    <a:pt x="31343" y="313"/>
                    <a:pt x="310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2" name="Google Shape;5532;p38"/>
            <p:cNvSpPr/>
            <p:nvPr/>
          </p:nvSpPr>
          <p:spPr>
            <a:xfrm>
              <a:off x="6348175" y="3708200"/>
              <a:ext cx="7825" cy="3075"/>
            </a:xfrm>
            <a:custGeom>
              <a:avLst/>
              <a:gdLst/>
              <a:ahLst/>
              <a:cxnLst/>
              <a:rect l="l" t="t" r="r" b="b"/>
              <a:pathLst>
                <a:path w="313" h="123" extrusionOk="0">
                  <a:moveTo>
                    <a:pt x="295" y="1"/>
                  </a:moveTo>
                  <a:cubicBezTo>
                    <a:pt x="284" y="5"/>
                    <a:pt x="274" y="10"/>
                    <a:pt x="263" y="14"/>
                  </a:cubicBezTo>
                  <a:lnTo>
                    <a:pt x="312" y="14"/>
                  </a:lnTo>
                  <a:lnTo>
                    <a:pt x="295" y="1"/>
                  </a:lnTo>
                  <a:close/>
                  <a:moveTo>
                    <a:pt x="0" y="14"/>
                  </a:moveTo>
                  <a:cubicBezTo>
                    <a:pt x="7" y="52"/>
                    <a:pt x="14" y="87"/>
                    <a:pt x="21" y="122"/>
                  </a:cubicBezTo>
                  <a:cubicBezTo>
                    <a:pt x="101" y="86"/>
                    <a:pt x="181" y="49"/>
                    <a:pt x="263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3" name="Google Shape;5533;p38"/>
            <p:cNvSpPr/>
            <p:nvPr/>
          </p:nvSpPr>
          <p:spPr>
            <a:xfrm>
              <a:off x="6239400" y="3648800"/>
              <a:ext cx="2550" cy="2025"/>
            </a:xfrm>
            <a:custGeom>
              <a:avLst/>
              <a:gdLst/>
              <a:ahLst/>
              <a:cxnLst/>
              <a:rect l="l" t="t" r="r" b="b"/>
              <a:pathLst>
                <a:path w="102" h="81" extrusionOk="0">
                  <a:moveTo>
                    <a:pt x="98" y="0"/>
                  </a:moveTo>
                  <a:cubicBezTo>
                    <a:pt x="63" y="7"/>
                    <a:pt x="31" y="17"/>
                    <a:pt x="1" y="28"/>
                  </a:cubicBezTo>
                  <a:cubicBezTo>
                    <a:pt x="15" y="45"/>
                    <a:pt x="21" y="73"/>
                    <a:pt x="39" y="80"/>
                  </a:cubicBezTo>
                  <a:cubicBezTo>
                    <a:pt x="41" y="80"/>
                    <a:pt x="43" y="80"/>
                    <a:pt x="46" y="80"/>
                  </a:cubicBezTo>
                  <a:cubicBezTo>
                    <a:pt x="62" y="80"/>
                    <a:pt x="83" y="69"/>
                    <a:pt x="101" y="63"/>
                  </a:cubicBezTo>
                  <a:cubicBezTo>
                    <a:pt x="101" y="42"/>
                    <a:pt x="98" y="21"/>
                    <a:pt x="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4" name="Google Shape;5534;p38"/>
            <p:cNvSpPr/>
            <p:nvPr/>
          </p:nvSpPr>
          <p:spPr>
            <a:xfrm>
              <a:off x="6455900" y="3881425"/>
              <a:ext cx="1750" cy="1400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" y="0"/>
                  </a:moveTo>
                  <a:lnTo>
                    <a:pt x="0" y="55"/>
                  </a:lnTo>
                  <a:lnTo>
                    <a:pt x="0" y="55"/>
                  </a:lnTo>
                  <a:lnTo>
                    <a:pt x="69" y="3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5" name="Google Shape;5535;p38"/>
            <p:cNvSpPr/>
            <p:nvPr/>
          </p:nvSpPr>
          <p:spPr>
            <a:xfrm>
              <a:off x="6214675" y="4018300"/>
              <a:ext cx="2025" cy="1475"/>
            </a:xfrm>
            <a:custGeom>
              <a:avLst/>
              <a:gdLst/>
              <a:ahLst/>
              <a:cxnLst/>
              <a:rect l="l" t="t" r="r" b="b"/>
              <a:pathLst>
                <a:path w="81" h="59" extrusionOk="0">
                  <a:moveTo>
                    <a:pt x="60" y="0"/>
                  </a:moveTo>
                  <a:cubicBezTo>
                    <a:pt x="48" y="13"/>
                    <a:pt x="37" y="26"/>
                    <a:pt x="28" y="36"/>
                  </a:cubicBezTo>
                  <a:lnTo>
                    <a:pt x="28" y="36"/>
                  </a:lnTo>
                  <a:cubicBezTo>
                    <a:pt x="42" y="32"/>
                    <a:pt x="61" y="26"/>
                    <a:pt x="80" y="21"/>
                  </a:cubicBezTo>
                  <a:lnTo>
                    <a:pt x="60" y="0"/>
                  </a:lnTo>
                  <a:close/>
                  <a:moveTo>
                    <a:pt x="28" y="36"/>
                  </a:moveTo>
                  <a:cubicBezTo>
                    <a:pt x="11" y="41"/>
                    <a:pt x="0" y="45"/>
                    <a:pt x="1" y="45"/>
                  </a:cubicBezTo>
                  <a:cubicBezTo>
                    <a:pt x="2" y="45"/>
                    <a:pt x="10" y="43"/>
                    <a:pt x="26" y="38"/>
                  </a:cubicBezTo>
                  <a:lnTo>
                    <a:pt x="26" y="38"/>
                  </a:lnTo>
                  <a:cubicBezTo>
                    <a:pt x="16" y="50"/>
                    <a:pt x="9" y="59"/>
                    <a:pt x="10" y="59"/>
                  </a:cubicBezTo>
                  <a:cubicBezTo>
                    <a:pt x="10" y="59"/>
                    <a:pt x="16" y="53"/>
                    <a:pt x="29" y="37"/>
                  </a:cubicBezTo>
                  <a:lnTo>
                    <a:pt x="29" y="37"/>
                  </a:lnTo>
                  <a:cubicBezTo>
                    <a:pt x="28" y="38"/>
                    <a:pt x="27" y="38"/>
                    <a:pt x="26" y="38"/>
                  </a:cubicBezTo>
                  <a:lnTo>
                    <a:pt x="26" y="38"/>
                  </a:lnTo>
                  <a:cubicBezTo>
                    <a:pt x="27" y="38"/>
                    <a:pt x="27" y="37"/>
                    <a:pt x="28" y="3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6" name="Google Shape;5536;p38"/>
            <p:cNvSpPr/>
            <p:nvPr/>
          </p:nvSpPr>
          <p:spPr>
            <a:xfrm>
              <a:off x="6169025" y="3671000"/>
              <a:ext cx="2675" cy="275"/>
            </a:xfrm>
            <a:custGeom>
              <a:avLst/>
              <a:gdLst/>
              <a:ahLst/>
              <a:cxnLst/>
              <a:rect l="l" t="t" r="r" b="b"/>
              <a:pathLst>
                <a:path w="107" h="11" extrusionOk="0">
                  <a:moveTo>
                    <a:pt x="9" y="1"/>
                  </a:moveTo>
                  <a:lnTo>
                    <a:pt x="9" y="1"/>
                  </a:lnTo>
                  <a:cubicBezTo>
                    <a:pt x="9" y="1"/>
                    <a:pt x="19" y="2"/>
                    <a:pt x="36" y="3"/>
                  </a:cubicBezTo>
                  <a:lnTo>
                    <a:pt x="36" y="3"/>
                  </a:lnTo>
                  <a:cubicBezTo>
                    <a:pt x="36" y="3"/>
                    <a:pt x="36" y="3"/>
                    <a:pt x="36" y="3"/>
                  </a:cubicBezTo>
                  <a:cubicBezTo>
                    <a:pt x="17" y="1"/>
                    <a:pt x="9" y="1"/>
                    <a:pt x="9" y="1"/>
                  </a:cubicBezTo>
                  <a:close/>
                  <a:moveTo>
                    <a:pt x="89" y="0"/>
                  </a:moveTo>
                  <a:cubicBezTo>
                    <a:pt x="75" y="2"/>
                    <a:pt x="61" y="3"/>
                    <a:pt x="48" y="5"/>
                  </a:cubicBezTo>
                  <a:lnTo>
                    <a:pt x="48" y="5"/>
                  </a:lnTo>
                  <a:cubicBezTo>
                    <a:pt x="44" y="4"/>
                    <a:pt x="40" y="4"/>
                    <a:pt x="36" y="3"/>
                  </a:cubicBezTo>
                  <a:lnTo>
                    <a:pt x="36" y="3"/>
                  </a:lnTo>
                  <a:cubicBezTo>
                    <a:pt x="9" y="7"/>
                    <a:pt x="1" y="9"/>
                    <a:pt x="5" y="9"/>
                  </a:cubicBezTo>
                  <a:cubicBezTo>
                    <a:pt x="9" y="9"/>
                    <a:pt x="26" y="7"/>
                    <a:pt x="48" y="5"/>
                  </a:cubicBezTo>
                  <a:lnTo>
                    <a:pt x="48" y="5"/>
                  </a:lnTo>
                  <a:cubicBezTo>
                    <a:pt x="65" y="7"/>
                    <a:pt x="85" y="9"/>
                    <a:pt x="106" y="11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7" name="Google Shape;5537;p38"/>
            <p:cNvSpPr/>
            <p:nvPr/>
          </p:nvSpPr>
          <p:spPr>
            <a:xfrm>
              <a:off x="6434400" y="3841250"/>
              <a:ext cx="1125" cy="1325"/>
            </a:xfrm>
            <a:custGeom>
              <a:avLst/>
              <a:gdLst/>
              <a:ahLst/>
              <a:cxnLst/>
              <a:rect l="l" t="t" r="r" b="b"/>
              <a:pathLst>
                <a:path w="45" h="53" extrusionOk="0">
                  <a:moveTo>
                    <a:pt x="45" y="0"/>
                  </a:moveTo>
                  <a:lnTo>
                    <a:pt x="0" y="35"/>
                  </a:lnTo>
                  <a:lnTo>
                    <a:pt x="17" y="53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8" name="Google Shape;5538;p38"/>
            <p:cNvSpPr/>
            <p:nvPr/>
          </p:nvSpPr>
          <p:spPr>
            <a:xfrm>
              <a:off x="6401500" y="3963550"/>
              <a:ext cx="550" cy="1675"/>
            </a:xfrm>
            <a:custGeom>
              <a:avLst/>
              <a:gdLst/>
              <a:ahLst/>
              <a:cxnLst/>
              <a:rect l="l" t="t" r="r" b="b"/>
              <a:pathLst>
                <a:path w="22" h="67" extrusionOk="0">
                  <a:moveTo>
                    <a:pt x="0" y="0"/>
                  </a:moveTo>
                  <a:lnTo>
                    <a:pt x="5" y="49"/>
                  </a:lnTo>
                  <a:lnTo>
                    <a:pt x="21" y="67"/>
                  </a:lnTo>
                  <a:lnTo>
                    <a:pt x="21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39" name="Google Shape;5539;p38"/>
          <p:cNvGrpSpPr/>
          <p:nvPr/>
        </p:nvGrpSpPr>
        <p:grpSpPr>
          <a:xfrm rot="10800000" flipH="1">
            <a:off x="7876036" y="4519779"/>
            <a:ext cx="2122490" cy="1325970"/>
            <a:chOff x="5656725" y="3569950"/>
            <a:chExt cx="889150" cy="555450"/>
          </a:xfrm>
        </p:grpSpPr>
        <p:sp>
          <p:nvSpPr>
            <p:cNvPr id="5540" name="Google Shape;5540;p38"/>
            <p:cNvSpPr/>
            <p:nvPr/>
          </p:nvSpPr>
          <p:spPr>
            <a:xfrm>
              <a:off x="5656725" y="3569950"/>
              <a:ext cx="889150" cy="555450"/>
            </a:xfrm>
            <a:custGeom>
              <a:avLst/>
              <a:gdLst/>
              <a:ahLst/>
              <a:cxnLst/>
              <a:rect l="l" t="t" r="r" b="b"/>
              <a:pathLst>
                <a:path w="35566" h="22218" extrusionOk="0">
                  <a:moveTo>
                    <a:pt x="24126" y="3203"/>
                  </a:moveTo>
                  <a:cubicBezTo>
                    <a:pt x="24126" y="3234"/>
                    <a:pt x="24129" y="3262"/>
                    <a:pt x="24134" y="3289"/>
                  </a:cubicBezTo>
                  <a:cubicBezTo>
                    <a:pt x="24053" y="3287"/>
                    <a:pt x="23973" y="3282"/>
                    <a:pt x="23893" y="3276"/>
                  </a:cubicBezTo>
                  <a:lnTo>
                    <a:pt x="23893" y="3276"/>
                  </a:lnTo>
                  <a:cubicBezTo>
                    <a:pt x="23971" y="3253"/>
                    <a:pt x="24048" y="3229"/>
                    <a:pt x="24126" y="3203"/>
                  </a:cubicBezTo>
                  <a:close/>
                  <a:moveTo>
                    <a:pt x="12584" y="6689"/>
                  </a:moveTo>
                  <a:cubicBezTo>
                    <a:pt x="12587" y="6724"/>
                    <a:pt x="12587" y="6759"/>
                    <a:pt x="12591" y="6793"/>
                  </a:cubicBezTo>
                  <a:cubicBezTo>
                    <a:pt x="12467" y="6783"/>
                    <a:pt x="12339" y="6772"/>
                    <a:pt x="12212" y="6759"/>
                  </a:cubicBezTo>
                  <a:lnTo>
                    <a:pt x="12212" y="6759"/>
                  </a:lnTo>
                  <a:cubicBezTo>
                    <a:pt x="12338" y="6736"/>
                    <a:pt x="12461" y="6713"/>
                    <a:pt x="12584" y="6689"/>
                  </a:cubicBezTo>
                  <a:close/>
                  <a:moveTo>
                    <a:pt x="12653" y="14756"/>
                  </a:moveTo>
                  <a:lnTo>
                    <a:pt x="12677" y="14797"/>
                  </a:lnTo>
                  <a:cubicBezTo>
                    <a:pt x="12673" y="14799"/>
                    <a:pt x="12669" y="14800"/>
                    <a:pt x="12665" y="14801"/>
                  </a:cubicBezTo>
                  <a:lnTo>
                    <a:pt x="12665" y="14801"/>
                  </a:lnTo>
                  <a:lnTo>
                    <a:pt x="12653" y="14756"/>
                  </a:lnTo>
                  <a:close/>
                  <a:moveTo>
                    <a:pt x="12199" y="14756"/>
                  </a:moveTo>
                  <a:cubicBezTo>
                    <a:pt x="12337" y="14756"/>
                    <a:pt x="12481" y="14773"/>
                    <a:pt x="12632" y="14811"/>
                  </a:cubicBezTo>
                  <a:lnTo>
                    <a:pt x="12632" y="14811"/>
                  </a:lnTo>
                  <a:cubicBezTo>
                    <a:pt x="11985" y="15011"/>
                    <a:pt x="11342" y="15209"/>
                    <a:pt x="10696" y="15408"/>
                  </a:cubicBezTo>
                  <a:lnTo>
                    <a:pt x="10696" y="15408"/>
                  </a:lnTo>
                  <a:cubicBezTo>
                    <a:pt x="11153" y="15049"/>
                    <a:pt x="11630" y="14756"/>
                    <a:pt x="12199" y="14756"/>
                  </a:cubicBezTo>
                  <a:close/>
                  <a:moveTo>
                    <a:pt x="6086" y="15873"/>
                  </a:moveTo>
                  <a:cubicBezTo>
                    <a:pt x="6110" y="15936"/>
                    <a:pt x="6131" y="15998"/>
                    <a:pt x="6155" y="16064"/>
                  </a:cubicBezTo>
                  <a:cubicBezTo>
                    <a:pt x="6080" y="16067"/>
                    <a:pt x="6005" y="16070"/>
                    <a:pt x="5930" y="16075"/>
                  </a:cubicBezTo>
                  <a:lnTo>
                    <a:pt x="5930" y="16075"/>
                  </a:lnTo>
                  <a:cubicBezTo>
                    <a:pt x="5983" y="16007"/>
                    <a:pt x="6033" y="15941"/>
                    <a:pt x="6086" y="15873"/>
                  </a:cubicBezTo>
                  <a:close/>
                  <a:moveTo>
                    <a:pt x="22733" y="16384"/>
                  </a:moveTo>
                  <a:cubicBezTo>
                    <a:pt x="22733" y="16384"/>
                    <a:pt x="22730" y="16385"/>
                    <a:pt x="22721" y="16388"/>
                  </a:cubicBezTo>
                  <a:lnTo>
                    <a:pt x="22721" y="16388"/>
                  </a:lnTo>
                  <a:cubicBezTo>
                    <a:pt x="22720" y="16388"/>
                    <a:pt x="22719" y="16389"/>
                    <a:pt x="22717" y="16389"/>
                  </a:cubicBezTo>
                  <a:lnTo>
                    <a:pt x="22717" y="16389"/>
                  </a:lnTo>
                  <a:cubicBezTo>
                    <a:pt x="22726" y="16386"/>
                    <a:pt x="22732" y="16384"/>
                    <a:pt x="22733" y="16384"/>
                  </a:cubicBezTo>
                  <a:close/>
                  <a:moveTo>
                    <a:pt x="22605" y="16437"/>
                  </a:moveTo>
                  <a:lnTo>
                    <a:pt x="22605" y="16437"/>
                  </a:lnTo>
                  <a:cubicBezTo>
                    <a:pt x="22604" y="16438"/>
                    <a:pt x="22603" y="16438"/>
                    <a:pt x="22603" y="16439"/>
                  </a:cubicBezTo>
                  <a:lnTo>
                    <a:pt x="22603" y="16439"/>
                  </a:lnTo>
                  <a:cubicBezTo>
                    <a:pt x="22580" y="16450"/>
                    <a:pt x="22571" y="16455"/>
                    <a:pt x="22571" y="16455"/>
                  </a:cubicBezTo>
                  <a:cubicBezTo>
                    <a:pt x="22570" y="16455"/>
                    <a:pt x="22584" y="16447"/>
                    <a:pt x="22605" y="16437"/>
                  </a:cubicBezTo>
                  <a:close/>
                  <a:moveTo>
                    <a:pt x="22586" y="16454"/>
                  </a:moveTo>
                  <a:cubicBezTo>
                    <a:pt x="22579" y="16461"/>
                    <a:pt x="22574" y="16465"/>
                    <a:pt x="22574" y="16465"/>
                  </a:cubicBezTo>
                  <a:cubicBezTo>
                    <a:pt x="22574" y="16465"/>
                    <a:pt x="22578" y="16461"/>
                    <a:pt x="22586" y="16454"/>
                  </a:cubicBezTo>
                  <a:close/>
                  <a:moveTo>
                    <a:pt x="21875" y="16285"/>
                  </a:moveTo>
                  <a:cubicBezTo>
                    <a:pt x="21351" y="16577"/>
                    <a:pt x="20945" y="16806"/>
                    <a:pt x="20428" y="17094"/>
                  </a:cubicBezTo>
                  <a:cubicBezTo>
                    <a:pt x="20702" y="16362"/>
                    <a:pt x="20816" y="16300"/>
                    <a:pt x="21875" y="16285"/>
                  </a:cubicBezTo>
                  <a:close/>
                  <a:moveTo>
                    <a:pt x="22387" y="17932"/>
                  </a:moveTo>
                  <a:lnTo>
                    <a:pt x="22387" y="17932"/>
                  </a:lnTo>
                  <a:cubicBezTo>
                    <a:pt x="22384" y="17932"/>
                    <a:pt x="22381" y="17933"/>
                    <a:pt x="22378" y="17934"/>
                  </a:cubicBezTo>
                  <a:lnTo>
                    <a:pt x="22398" y="17955"/>
                  </a:lnTo>
                  <a:cubicBezTo>
                    <a:pt x="22395" y="17948"/>
                    <a:pt x="22391" y="17940"/>
                    <a:pt x="22387" y="17932"/>
                  </a:cubicBezTo>
                  <a:close/>
                  <a:moveTo>
                    <a:pt x="31010" y="0"/>
                  </a:moveTo>
                  <a:cubicBezTo>
                    <a:pt x="30829" y="257"/>
                    <a:pt x="30712" y="420"/>
                    <a:pt x="30590" y="590"/>
                  </a:cubicBezTo>
                  <a:cubicBezTo>
                    <a:pt x="30395" y="493"/>
                    <a:pt x="30249" y="420"/>
                    <a:pt x="30129" y="358"/>
                  </a:cubicBezTo>
                  <a:cubicBezTo>
                    <a:pt x="29521" y="636"/>
                    <a:pt x="28949" y="927"/>
                    <a:pt x="28359" y="1166"/>
                  </a:cubicBezTo>
                  <a:cubicBezTo>
                    <a:pt x="26915" y="1749"/>
                    <a:pt x="25458" y="2304"/>
                    <a:pt x="24019" y="2891"/>
                  </a:cubicBezTo>
                  <a:cubicBezTo>
                    <a:pt x="23929" y="2927"/>
                    <a:pt x="23906" y="3134"/>
                    <a:pt x="23855" y="3274"/>
                  </a:cubicBezTo>
                  <a:lnTo>
                    <a:pt x="23855" y="3274"/>
                  </a:lnTo>
                  <a:cubicBezTo>
                    <a:pt x="23847" y="3273"/>
                    <a:pt x="23839" y="3272"/>
                    <a:pt x="23831" y="3272"/>
                  </a:cubicBezTo>
                  <a:cubicBezTo>
                    <a:pt x="23748" y="3334"/>
                    <a:pt x="23668" y="3435"/>
                    <a:pt x="23575" y="3456"/>
                  </a:cubicBezTo>
                  <a:cubicBezTo>
                    <a:pt x="22586" y="3661"/>
                    <a:pt x="21590" y="3855"/>
                    <a:pt x="20598" y="4053"/>
                  </a:cubicBezTo>
                  <a:lnTo>
                    <a:pt x="20581" y="4042"/>
                  </a:lnTo>
                  <a:lnTo>
                    <a:pt x="20581" y="4042"/>
                  </a:lnTo>
                  <a:cubicBezTo>
                    <a:pt x="20595" y="4091"/>
                    <a:pt x="20632" y="4174"/>
                    <a:pt x="20619" y="4181"/>
                  </a:cubicBezTo>
                  <a:cubicBezTo>
                    <a:pt x="19772" y="4771"/>
                    <a:pt x="18791" y="4836"/>
                    <a:pt x="17805" y="4896"/>
                  </a:cubicBezTo>
                  <a:cubicBezTo>
                    <a:pt x="18218" y="4729"/>
                    <a:pt x="18631" y="4559"/>
                    <a:pt x="19047" y="4393"/>
                  </a:cubicBezTo>
                  <a:lnTo>
                    <a:pt x="19047" y="4393"/>
                  </a:lnTo>
                  <a:cubicBezTo>
                    <a:pt x="17663" y="4583"/>
                    <a:pt x="17191" y="4778"/>
                    <a:pt x="16789" y="5198"/>
                  </a:cubicBezTo>
                  <a:cubicBezTo>
                    <a:pt x="16717" y="5172"/>
                    <a:pt x="16623" y="5160"/>
                    <a:pt x="16510" y="5160"/>
                  </a:cubicBezTo>
                  <a:cubicBezTo>
                    <a:pt x="15650" y="5160"/>
                    <a:pt x="13691" y="5870"/>
                    <a:pt x="12195" y="6762"/>
                  </a:cubicBezTo>
                  <a:cubicBezTo>
                    <a:pt x="12198" y="6762"/>
                    <a:pt x="12201" y="6761"/>
                    <a:pt x="12204" y="6761"/>
                  </a:cubicBezTo>
                  <a:lnTo>
                    <a:pt x="12204" y="6761"/>
                  </a:lnTo>
                  <a:cubicBezTo>
                    <a:pt x="11241" y="7079"/>
                    <a:pt x="10264" y="7370"/>
                    <a:pt x="9312" y="7720"/>
                  </a:cubicBezTo>
                  <a:cubicBezTo>
                    <a:pt x="7189" y="8504"/>
                    <a:pt x="5087" y="9340"/>
                    <a:pt x="2956" y="10100"/>
                  </a:cubicBezTo>
                  <a:cubicBezTo>
                    <a:pt x="2040" y="10429"/>
                    <a:pt x="1239" y="10860"/>
                    <a:pt x="635" y="11640"/>
                  </a:cubicBezTo>
                  <a:cubicBezTo>
                    <a:pt x="458" y="11866"/>
                    <a:pt x="170" y="12001"/>
                    <a:pt x="0" y="12130"/>
                  </a:cubicBezTo>
                  <a:cubicBezTo>
                    <a:pt x="420" y="12493"/>
                    <a:pt x="868" y="12882"/>
                    <a:pt x="1319" y="13267"/>
                  </a:cubicBezTo>
                  <a:cubicBezTo>
                    <a:pt x="1402" y="13340"/>
                    <a:pt x="1492" y="13409"/>
                    <a:pt x="1593" y="13454"/>
                  </a:cubicBezTo>
                  <a:cubicBezTo>
                    <a:pt x="2887" y="14027"/>
                    <a:pt x="4181" y="14596"/>
                    <a:pt x="5399" y="15134"/>
                  </a:cubicBezTo>
                  <a:cubicBezTo>
                    <a:pt x="5578" y="15466"/>
                    <a:pt x="5738" y="15772"/>
                    <a:pt x="5901" y="16077"/>
                  </a:cubicBezTo>
                  <a:lnTo>
                    <a:pt x="5901" y="16077"/>
                  </a:lnTo>
                  <a:cubicBezTo>
                    <a:pt x="5899" y="16077"/>
                    <a:pt x="5896" y="16077"/>
                    <a:pt x="5894" y="16077"/>
                  </a:cubicBezTo>
                  <a:cubicBezTo>
                    <a:pt x="5898" y="16079"/>
                    <a:pt x="5901" y="16082"/>
                    <a:pt x="5905" y="16084"/>
                  </a:cubicBezTo>
                  <a:lnTo>
                    <a:pt x="5905" y="16084"/>
                  </a:lnTo>
                  <a:cubicBezTo>
                    <a:pt x="5907" y="16089"/>
                    <a:pt x="5909" y="16093"/>
                    <a:pt x="5912" y="16098"/>
                  </a:cubicBezTo>
                  <a:cubicBezTo>
                    <a:pt x="5913" y="16096"/>
                    <a:pt x="5915" y="16094"/>
                    <a:pt x="5916" y="16092"/>
                  </a:cubicBezTo>
                  <a:lnTo>
                    <a:pt x="5916" y="16092"/>
                  </a:lnTo>
                  <a:cubicBezTo>
                    <a:pt x="6047" y="16186"/>
                    <a:pt x="6170" y="16315"/>
                    <a:pt x="6311" y="16344"/>
                  </a:cubicBezTo>
                  <a:cubicBezTo>
                    <a:pt x="6568" y="16397"/>
                    <a:pt x="6842" y="16379"/>
                    <a:pt x="7178" y="16397"/>
                  </a:cubicBezTo>
                  <a:cubicBezTo>
                    <a:pt x="6981" y="16681"/>
                    <a:pt x="6849" y="16872"/>
                    <a:pt x="6679" y="17115"/>
                  </a:cubicBezTo>
                  <a:cubicBezTo>
                    <a:pt x="6896" y="17184"/>
                    <a:pt x="7079" y="17301"/>
                    <a:pt x="7221" y="17301"/>
                  </a:cubicBezTo>
                  <a:cubicBezTo>
                    <a:pt x="7242" y="17301"/>
                    <a:pt x="7263" y="17298"/>
                    <a:pt x="7282" y="17292"/>
                  </a:cubicBezTo>
                  <a:cubicBezTo>
                    <a:pt x="7879" y="17105"/>
                    <a:pt x="8462" y="16862"/>
                    <a:pt x="9049" y="16639"/>
                  </a:cubicBezTo>
                  <a:cubicBezTo>
                    <a:pt x="9322" y="16789"/>
                    <a:pt x="9596" y="16935"/>
                    <a:pt x="10030" y="17167"/>
                  </a:cubicBezTo>
                  <a:cubicBezTo>
                    <a:pt x="9881" y="16782"/>
                    <a:pt x="9801" y="16573"/>
                    <a:pt x="9690" y="16282"/>
                  </a:cubicBezTo>
                  <a:cubicBezTo>
                    <a:pt x="9971" y="16265"/>
                    <a:pt x="10203" y="16249"/>
                    <a:pt x="10438" y="16235"/>
                  </a:cubicBezTo>
                  <a:lnTo>
                    <a:pt x="10438" y="16235"/>
                  </a:lnTo>
                  <a:cubicBezTo>
                    <a:pt x="10439" y="16241"/>
                    <a:pt x="10441" y="16246"/>
                    <a:pt x="10443" y="16251"/>
                  </a:cubicBezTo>
                  <a:lnTo>
                    <a:pt x="10464" y="16234"/>
                  </a:lnTo>
                  <a:lnTo>
                    <a:pt x="10464" y="16234"/>
                  </a:lnTo>
                  <a:cubicBezTo>
                    <a:pt x="10455" y="16234"/>
                    <a:pt x="10446" y="16235"/>
                    <a:pt x="10438" y="16235"/>
                  </a:cubicBezTo>
                  <a:lnTo>
                    <a:pt x="10438" y="16235"/>
                  </a:lnTo>
                  <a:cubicBezTo>
                    <a:pt x="10249" y="15693"/>
                    <a:pt x="10775" y="15740"/>
                    <a:pt x="11009" y="15648"/>
                  </a:cubicBezTo>
                  <a:cubicBezTo>
                    <a:pt x="11966" y="15273"/>
                    <a:pt x="12934" y="14905"/>
                    <a:pt x="13923" y="14634"/>
                  </a:cubicBezTo>
                  <a:cubicBezTo>
                    <a:pt x="14634" y="14440"/>
                    <a:pt x="15387" y="14402"/>
                    <a:pt x="16123" y="14291"/>
                  </a:cubicBezTo>
                  <a:lnTo>
                    <a:pt x="16123" y="14291"/>
                  </a:lnTo>
                  <a:cubicBezTo>
                    <a:pt x="15761" y="14613"/>
                    <a:pt x="15266" y="14673"/>
                    <a:pt x="15019" y="14953"/>
                  </a:cubicBezTo>
                  <a:cubicBezTo>
                    <a:pt x="14291" y="15772"/>
                    <a:pt x="13247" y="15811"/>
                    <a:pt x="12344" y="16181"/>
                  </a:cubicBezTo>
                  <a:cubicBezTo>
                    <a:pt x="11716" y="16439"/>
                    <a:pt x="11023" y="16535"/>
                    <a:pt x="10357" y="16706"/>
                  </a:cubicBezTo>
                  <a:cubicBezTo>
                    <a:pt x="10412" y="16764"/>
                    <a:pt x="10467" y="16827"/>
                    <a:pt x="10520" y="16886"/>
                  </a:cubicBezTo>
                  <a:cubicBezTo>
                    <a:pt x="10273" y="17351"/>
                    <a:pt x="10027" y="17819"/>
                    <a:pt x="9697" y="18444"/>
                  </a:cubicBezTo>
                  <a:cubicBezTo>
                    <a:pt x="9697" y="18461"/>
                    <a:pt x="9711" y="18676"/>
                    <a:pt x="9721" y="18908"/>
                  </a:cubicBezTo>
                  <a:cubicBezTo>
                    <a:pt x="9961" y="18922"/>
                    <a:pt x="10148" y="18933"/>
                    <a:pt x="10342" y="18943"/>
                  </a:cubicBezTo>
                  <a:cubicBezTo>
                    <a:pt x="10342" y="19235"/>
                    <a:pt x="10332" y="19505"/>
                    <a:pt x="10349" y="19773"/>
                  </a:cubicBezTo>
                  <a:cubicBezTo>
                    <a:pt x="10353" y="19842"/>
                    <a:pt x="10426" y="19925"/>
                    <a:pt x="10488" y="19970"/>
                  </a:cubicBezTo>
                  <a:cubicBezTo>
                    <a:pt x="10599" y="20046"/>
                    <a:pt x="10728" y="20099"/>
                    <a:pt x="10749" y="20109"/>
                  </a:cubicBezTo>
                  <a:cubicBezTo>
                    <a:pt x="11238" y="20016"/>
                    <a:pt x="11619" y="19939"/>
                    <a:pt x="12118" y="19842"/>
                  </a:cubicBezTo>
                  <a:lnTo>
                    <a:pt x="12118" y="19842"/>
                  </a:lnTo>
                  <a:cubicBezTo>
                    <a:pt x="11966" y="20212"/>
                    <a:pt x="11883" y="20413"/>
                    <a:pt x="11801" y="20611"/>
                  </a:cubicBezTo>
                  <a:lnTo>
                    <a:pt x="11801" y="20611"/>
                  </a:lnTo>
                  <a:cubicBezTo>
                    <a:pt x="11793" y="20609"/>
                    <a:pt x="11784" y="20607"/>
                    <a:pt x="11775" y="20605"/>
                  </a:cubicBezTo>
                  <a:lnTo>
                    <a:pt x="11775" y="20605"/>
                  </a:lnTo>
                  <a:lnTo>
                    <a:pt x="11796" y="20623"/>
                  </a:lnTo>
                  <a:cubicBezTo>
                    <a:pt x="11798" y="20619"/>
                    <a:pt x="11800" y="20615"/>
                    <a:pt x="11801" y="20611"/>
                  </a:cubicBezTo>
                  <a:lnTo>
                    <a:pt x="11801" y="20611"/>
                  </a:lnTo>
                  <a:cubicBezTo>
                    <a:pt x="11952" y="20644"/>
                    <a:pt x="12104" y="20677"/>
                    <a:pt x="12282" y="20716"/>
                  </a:cubicBezTo>
                  <a:cubicBezTo>
                    <a:pt x="12235" y="20865"/>
                    <a:pt x="12191" y="21006"/>
                    <a:pt x="12144" y="21151"/>
                  </a:cubicBezTo>
                  <a:lnTo>
                    <a:pt x="12144" y="21151"/>
                  </a:lnTo>
                  <a:cubicBezTo>
                    <a:pt x="12138" y="21150"/>
                    <a:pt x="12132" y="21148"/>
                    <a:pt x="12126" y="21146"/>
                  </a:cubicBezTo>
                  <a:lnTo>
                    <a:pt x="12126" y="21146"/>
                  </a:lnTo>
                  <a:lnTo>
                    <a:pt x="12139" y="21164"/>
                  </a:lnTo>
                  <a:cubicBezTo>
                    <a:pt x="12141" y="21160"/>
                    <a:pt x="12142" y="21155"/>
                    <a:pt x="12144" y="21151"/>
                  </a:cubicBezTo>
                  <a:lnTo>
                    <a:pt x="12144" y="21151"/>
                  </a:lnTo>
                  <a:cubicBezTo>
                    <a:pt x="12450" y="21233"/>
                    <a:pt x="12756" y="21315"/>
                    <a:pt x="13069" y="21400"/>
                  </a:cubicBezTo>
                  <a:cubicBezTo>
                    <a:pt x="12924" y="21628"/>
                    <a:pt x="12785" y="21843"/>
                    <a:pt x="12650" y="22062"/>
                  </a:cubicBezTo>
                  <a:cubicBezTo>
                    <a:pt x="12685" y="22114"/>
                    <a:pt x="12722" y="22166"/>
                    <a:pt x="12757" y="22218"/>
                  </a:cubicBezTo>
                  <a:cubicBezTo>
                    <a:pt x="13524" y="21923"/>
                    <a:pt x="14291" y="21632"/>
                    <a:pt x="15058" y="21337"/>
                  </a:cubicBezTo>
                  <a:cubicBezTo>
                    <a:pt x="15023" y="21285"/>
                    <a:pt x="14984" y="21233"/>
                    <a:pt x="14949" y="21181"/>
                  </a:cubicBezTo>
                  <a:cubicBezTo>
                    <a:pt x="15324" y="20706"/>
                    <a:pt x="15720" y="20248"/>
                    <a:pt x="16064" y="19752"/>
                  </a:cubicBezTo>
                  <a:cubicBezTo>
                    <a:pt x="16480" y="19145"/>
                    <a:pt x="17024" y="18783"/>
                    <a:pt x="17746" y="18628"/>
                  </a:cubicBezTo>
                  <a:cubicBezTo>
                    <a:pt x="18666" y="18434"/>
                    <a:pt x="19567" y="18173"/>
                    <a:pt x="20487" y="17979"/>
                  </a:cubicBezTo>
                  <a:cubicBezTo>
                    <a:pt x="21077" y="17854"/>
                    <a:pt x="21681" y="17795"/>
                    <a:pt x="22281" y="17726"/>
                  </a:cubicBezTo>
                  <a:cubicBezTo>
                    <a:pt x="22281" y="17726"/>
                    <a:pt x="22282" y="17726"/>
                    <a:pt x="22282" y="17726"/>
                  </a:cubicBezTo>
                  <a:cubicBezTo>
                    <a:pt x="22307" y="17726"/>
                    <a:pt x="22349" y="17850"/>
                    <a:pt x="22387" y="17932"/>
                  </a:cubicBezTo>
                  <a:lnTo>
                    <a:pt x="22387" y="17932"/>
                  </a:lnTo>
                  <a:cubicBezTo>
                    <a:pt x="24646" y="17342"/>
                    <a:pt x="26909" y="16763"/>
                    <a:pt x="29164" y="16160"/>
                  </a:cubicBezTo>
                  <a:cubicBezTo>
                    <a:pt x="29383" y="16104"/>
                    <a:pt x="29573" y="15928"/>
                    <a:pt x="29779" y="15803"/>
                  </a:cubicBezTo>
                  <a:lnTo>
                    <a:pt x="29779" y="15803"/>
                  </a:lnTo>
                  <a:cubicBezTo>
                    <a:pt x="29790" y="15806"/>
                    <a:pt x="29801" y="15808"/>
                    <a:pt x="29812" y="15811"/>
                  </a:cubicBezTo>
                  <a:lnTo>
                    <a:pt x="29796" y="15793"/>
                  </a:lnTo>
                  <a:cubicBezTo>
                    <a:pt x="29790" y="15797"/>
                    <a:pt x="29784" y="15800"/>
                    <a:pt x="29779" y="15803"/>
                  </a:cubicBezTo>
                  <a:lnTo>
                    <a:pt x="29779" y="15803"/>
                  </a:lnTo>
                  <a:cubicBezTo>
                    <a:pt x="29260" y="15688"/>
                    <a:pt x="28744" y="15575"/>
                    <a:pt x="28224" y="15464"/>
                  </a:cubicBezTo>
                  <a:cubicBezTo>
                    <a:pt x="28220" y="15398"/>
                    <a:pt x="28217" y="15335"/>
                    <a:pt x="28209" y="15273"/>
                  </a:cubicBezTo>
                  <a:cubicBezTo>
                    <a:pt x="28792" y="15078"/>
                    <a:pt x="29372" y="14887"/>
                    <a:pt x="29951" y="14693"/>
                  </a:cubicBezTo>
                  <a:cubicBezTo>
                    <a:pt x="29906" y="14260"/>
                    <a:pt x="29868" y="13912"/>
                    <a:pt x="29826" y="13517"/>
                  </a:cubicBezTo>
                  <a:cubicBezTo>
                    <a:pt x="29493" y="13444"/>
                    <a:pt x="29164" y="13371"/>
                    <a:pt x="28831" y="13295"/>
                  </a:cubicBezTo>
                  <a:cubicBezTo>
                    <a:pt x="28831" y="13246"/>
                    <a:pt x="28827" y="13195"/>
                    <a:pt x="28824" y="13142"/>
                  </a:cubicBezTo>
                  <a:cubicBezTo>
                    <a:pt x="29788" y="12871"/>
                    <a:pt x="30756" y="12598"/>
                    <a:pt x="31707" y="12330"/>
                  </a:cubicBezTo>
                  <a:cubicBezTo>
                    <a:pt x="31655" y="11949"/>
                    <a:pt x="31620" y="11682"/>
                    <a:pt x="31602" y="11547"/>
                  </a:cubicBezTo>
                  <a:cubicBezTo>
                    <a:pt x="31397" y="11270"/>
                    <a:pt x="31257" y="11085"/>
                    <a:pt x="31119" y="10903"/>
                  </a:cubicBezTo>
                  <a:lnTo>
                    <a:pt x="31119" y="10903"/>
                  </a:lnTo>
                  <a:cubicBezTo>
                    <a:pt x="31121" y="10904"/>
                    <a:pt x="31122" y="10904"/>
                    <a:pt x="31124" y="10905"/>
                  </a:cubicBezTo>
                  <a:lnTo>
                    <a:pt x="31107" y="10887"/>
                  </a:lnTo>
                  <a:lnTo>
                    <a:pt x="31107" y="10887"/>
                  </a:lnTo>
                  <a:cubicBezTo>
                    <a:pt x="31111" y="10893"/>
                    <a:pt x="31115" y="10898"/>
                    <a:pt x="31119" y="10903"/>
                  </a:cubicBezTo>
                  <a:lnTo>
                    <a:pt x="31119" y="10903"/>
                  </a:lnTo>
                  <a:cubicBezTo>
                    <a:pt x="30878" y="10817"/>
                    <a:pt x="30637" y="10731"/>
                    <a:pt x="30392" y="10648"/>
                  </a:cubicBezTo>
                  <a:cubicBezTo>
                    <a:pt x="30805" y="10436"/>
                    <a:pt x="31207" y="10364"/>
                    <a:pt x="31602" y="10249"/>
                  </a:cubicBezTo>
                  <a:cubicBezTo>
                    <a:pt x="31956" y="10149"/>
                    <a:pt x="32300" y="10003"/>
                    <a:pt x="32647" y="9874"/>
                  </a:cubicBezTo>
                  <a:cubicBezTo>
                    <a:pt x="32633" y="9836"/>
                    <a:pt x="32616" y="9795"/>
                    <a:pt x="32602" y="9753"/>
                  </a:cubicBezTo>
                  <a:cubicBezTo>
                    <a:pt x="32179" y="9822"/>
                    <a:pt x="31756" y="9891"/>
                    <a:pt x="31336" y="9965"/>
                  </a:cubicBezTo>
                  <a:cubicBezTo>
                    <a:pt x="31322" y="9909"/>
                    <a:pt x="31311" y="9857"/>
                    <a:pt x="31301" y="9802"/>
                  </a:cubicBezTo>
                  <a:cubicBezTo>
                    <a:pt x="32283" y="9583"/>
                    <a:pt x="33268" y="9361"/>
                    <a:pt x="34163" y="9160"/>
                  </a:cubicBezTo>
                  <a:cubicBezTo>
                    <a:pt x="34673" y="8580"/>
                    <a:pt x="35114" y="8084"/>
                    <a:pt x="35565" y="7574"/>
                  </a:cubicBezTo>
                  <a:cubicBezTo>
                    <a:pt x="35248" y="7174"/>
                    <a:pt x="34961" y="6940"/>
                    <a:pt x="34584" y="6940"/>
                  </a:cubicBezTo>
                  <a:cubicBezTo>
                    <a:pt x="34527" y="6940"/>
                    <a:pt x="34468" y="6945"/>
                    <a:pt x="34406" y="6956"/>
                  </a:cubicBezTo>
                  <a:cubicBezTo>
                    <a:pt x="33761" y="7071"/>
                    <a:pt x="33115" y="7172"/>
                    <a:pt x="32484" y="7339"/>
                  </a:cubicBezTo>
                  <a:cubicBezTo>
                    <a:pt x="32363" y="7370"/>
                    <a:pt x="32237" y="7386"/>
                    <a:pt x="32112" y="7386"/>
                  </a:cubicBezTo>
                  <a:cubicBezTo>
                    <a:pt x="31696" y="7386"/>
                    <a:pt x="31274" y="7209"/>
                    <a:pt x="30944" y="6818"/>
                  </a:cubicBezTo>
                  <a:cubicBezTo>
                    <a:pt x="29888" y="7109"/>
                    <a:pt x="28862" y="7671"/>
                    <a:pt x="27771" y="7671"/>
                  </a:cubicBezTo>
                  <a:cubicBezTo>
                    <a:pt x="27495" y="7671"/>
                    <a:pt x="27215" y="7635"/>
                    <a:pt x="26930" y="7550"/>
                  </a:cubicBezTo>
                  <a:cubicBezTo>
                    <a:pt x="26267" y="7224"/>
                    <a:pt x="25646" y="6922"/>
                    <a:pt x="25025" y="6620"/>
                  </a:cubicBezTo>
                  <a:cubicBezTo>
                    <a:pt x="25029" y="6537"/>
                    <a:pt x="25032" y="6457"/>
                    <a:pt x="25032" y="6377"/>
                  </a:cubicBezTo>
                  <a:cubicBezTo>
                    <a:pt x="26257" y="5972"/>
                    <a:pt x="27095" y="4695"/>
                    <a:pt x="28612" y="4695"/>
                  </a:cubicBezTo>
                  <a:cubicBezTo>
                    <a:pt x="28745" y="4695"/>
                    <a:pt x="28882" y="4705"/>
                    <a:pt x="29025" y="4726"/>
                  </a:cubicBezTo>
                  <a:cubicBezTo>
                    <a:pt x="28609" y="5049"/>
                    <a:pt x="28293" y="5293"/>
                    <a:pt x="27981" y="5536"/>
                  </a:cubicBezTo>
                  <a:lnTo>
                    <a:pt x="27981" y="5536"/>
                  </a:lnTo>
                  <a:cubicBezTo>
                    <a:pt x="27971" y="5534"/>
                    <a:pt x="27962" y="5533"/>
                    <a:pt x="27953" y="5531"/>
                  </a:cubicBezTo>
                  <a:lnTo>
                    <a:pt x="27953" y="5531"/>
                  </a:lnTo>
                  <a:lnTo>
                    <a:pt x="27970" y="5544"/>
                  </a:lnTo>
                  <a:cubicBezTo>
                    <a:pt x="27974" y="5542"/>
                    <a:pt x="27977" y="5539"/>
                    <a:pt x="27981" y="5536"/>
                  </a:cubicBezTo>
                  <a:lnTo>
                    <a:pt x="27981" y="5536"/>
                  </a:lnTo>
                  <a:cubicBezTo>
                    <a:pt x="28426" y="5625"/>
                    <a:pt x="28874" y="5717"/>
                    <a:pt x="29438" y="5832"/>
                  </a:cubicBezTo>
                  <a:cubicBezTo>
                    <a:pt x="29716" y="5523"/>
                    <a:pt x="30062" y="5135"/>
                    <a:pt x="30448" y="4705"/>
                  </a:cubicBezTo>
                  <a:lnTo>
                    <a:pt x="30448" y="4705"/>
                  </a:lnTo>
                  <a:cubicBezTo>
                    <a:pt x="30070" y="4757"/>
                    <a:pt x="29775" y="4795"/>
                    <a:pt x="29483" y="4836"/>
                  </a:cubicBezTo>
                  <a:cubicBezTo>
                    <a:pt x="29476" y="4757"/>
                    <a:pt x="29469" y="4677"/>
                    <a:pt x="29463" y="4597"/>
                  </a:cubicBezTo>
                  <a:cubicBezTo>
                    <a:pt x="30117" y="4492"/>
                    <a:pt x="30759" y="4242"/>
                    <a:pt x="31433" y="4242"/>
                  </a:cubicBezTo>
                  <a:cubicBezTo>
                    <a:pt x="31694" y="4242"/>
                    <a:pt x="31961" y="4279"/>
                    <a:pt x="32234" y="4378"/>
                  </a:cubicBezTo>
                  <a:cubicBezTo>
                    <a:pt x="32387" y="4365"/>
                    <a:pt x="32568" y="4351"/>
                    <a:pt x="32696" y="4337"/>
                  </a:cubicBezTo>
                  <a:cubicBezTo>
                    <a:pt x="33737" y="3488"/>
                    <a:pt x="34441" y="2426"/>
                    <a:pt x="34826" y="1118"/>
                  </a:cubicBezTo>
                  <a:cubicBezTo>
                    <a:pt x="34572" y="939"/>
                    <a:pt x="34338" y="845"/>
                    <a:pt x="34082" y="845"/>
                  </a:cubicBezTo>
                  <a:cubicBezTo>
                    <a:pt x="33905" y="845"/>
                    <a:pt x="33718" y="890"/>
                    <a:pt x="33508" y="985"/>
                  </a:cubicBezTo>
                  <a:cubicBezTo>
                    <a:pt x="32814" y="1298"/>
                    <a:pt x="32054" y="1464"/>
                    <a:pt x="31176" y="1739"/>
                  </a:cubicBezTo>
                  <a:cubicBezTo>
                    <a:pt x="31565" y="1385"/>
                    <a:pt x="31811" y="1163"/>
                    <a:pt x="32033" y="961"/>
                  </a:cubicBezTo>
                  <a:cubicBezTo>
                    <a:pt x="31648" y="597"/>
                    <a:pt x="31343" y="313"/>
                    <a:pt x="310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1" name="Google Shape;5541;p38"/>
            <p:cNvSpPr/>
            <p:nvPr/>
          </p:nvSpPr>
          <p:spPr>
            <a:xfrm>
              <a:off x="6348175" y="3708200"/>
              <a:ext cx="7825" cy="3075"/>
            </a:xfrm>
            <a:custGeom>
              <a:avLst/>
              <a:gdLst/>
              <a:ahLst/>
              <a:cxnLst/>
              <a:rect l="l" t="t" r="r" b="b"/>
              <a:pathLst>
                <a:path w="313" h="123" extrusionOk="0">
                  <a:moveTo>
                    <a:pt x="295" y="1"/>
                  </a:moveTo>
                  <a:cubicBezTo>
                    <a:pt x="284" y="5"/>
                    <a:pt x="274" y="10"/>
                    <a:pt x="263" y="14"/>
                  </a:cubicBezTo>
                  <a:lnTo>
                    <a:pt x="312" y="14"/>
                  </a:lnTo>
                  <a:lnTo>
                    <a:pt x="295" y="1"/>
                  </a:lnTo>
                  <a:close/>
                  <a:moveTo>
                    <a:pt x="0" y="14"/>
                  </a:moveTo>
                  <a:cubicBezTo>
                    <a:pt x="7" y="52"/>
                    <a:pt x="14" y="87"/>
                    <a:pt x="21" y="122"/>
                  </a:cubicBezTo>
                  <a:cubicBezTo>
                    <a:pt x="101" y="86"/>
                    <a:pt x="181" y="49"/>
                    <a:pt x="263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2" name="Google Shape;5542;p38"/>
            <p:cNvSpPr/>
            <p:nvPr/>
          </p:nvSpPr>
          <p:spPr>
            <a:xfrm>
              <a:off x="6239400" y="3648800"/>
              <a:ext cx="2550" cy="2025"/>
            </a:xfrm>
            <a:custGeom>
              <a:avLst/>
              <a:gdLst/>
              <a:ahLst/>
              <a:cxnLst/>
              <a:rect l="l" t="t" r="r" b="b"/>
              <a:pathLst>
                <a:path w="102" h="81" extrusionOk="0">
                  <a:moveTo>
                    <a:pt x="98" y="0"/>
                  </a:moveTo>
                  <a:cubicBezTo>
                    <a:pt x="63" y="7"/>
                    <a:pt x="31" y="17"/>
                    <a:pt x="1" y="28"/>
                  </a:cubicBezTo>
                  <a:cubicBezTo>
                    <a:pt x="15" y="45"/>
                    <a:pt x="21" y="73"/>
                    <a:pt x="39" y="80"/>
                  </a:cubicBezTo>
                  <a:cubicBezTo>
                    <a:pt x="41" y="80"/>
                    <a:pt x="43" y="80"/>
                    <a:pt x="46" y="80"/>
                  </a:cubicBezTo>
                  <a:cubicBezTo>
                    <a:pt x="62" y="80"/>
                    <a:pt x="83" y="69"/>
                    <a:pt x="101" y="63"/>
                  </a:cubicBezTo>
                  <a:cubicBezTo>
                    <a:pt x="101" y="42"/>
                    <a:pt x="98" y="21"/>
                    <a:pt x="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3" name="Google Shape;5543;p38"/>
            <p:cNvSpPr/>
            <p:nvPr/>
          </p:nvSpPr>
          <p:spPr>
            <a:xfrm>
              <a:off x="6455900" y="3881425"/>
              <a:ext cx="1750" cy="1400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" y="0"/>
                  </a:moveTo>
                  <a:lnTo>
                    <a:pt x="0" y="55"/>
                  </a:lnTo>
                  <a:lnTo>
                    <a:pt x="0" y="55"/>
                  </a:lnTo>
                  <a:lnTo>
                    <a:pt x="69" y="3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4" name="Google Shape;5544;p38"/>
            <p:cNvSpPr/>
            <p:nvPr/>
          </p:nvSpPr>
          <p:spPr>
            <a:xfrm>
              <a:off x="6214675" y="4018300"/>
              <a:ext cx="2025" cy="1475"/>
            </a:xfrm>
            <a:custGeom>
              <a:avLst/>
              <a:gdLst/>
              <a:ahLst/>
              <a:cxnLst/>
              <a:rect l="l" t="t" r="r" b="b"/>
              <a:pathLst>
                <a:path w="81" h="59" extrusionOk="0">
                  <a:moveTo>
                    <a:pt x="60" y="0"/>
                  </a:moveTo>
                  <a:cubicBezTo>
                    <a:pt x="48" y="13"/>
                    <a:pt x="37" y="26"/>
                    <a:pt x="28" y="36"/>
                  </a:cubicBezTo>
                  <a:lnTo>
                    <a:pt x="28" y="36"/>
                  </a:lnTo>
                  <a:cubicBezTo>
                    <a:pt x="42" y="32"/>
                    <a:pt x="61" y="26"/>
                    <a:pt x="80" y="21"/>
                  </a:cubicBezTo>
                  <a:lnTo>
                    <a:pt x="60" y="0"/>
                  </a:lnTo>
                  <a:close/>
                  <a:moveTo>
                    <a:pt x="28" y="36"/>
                  </a:moveTo>
                  <a:cubicBezTo>
                    <a:pt x="11" y="41"/>
                    <a:pt x="0" y="45"/>
                    <a:pt x="1" y="45"/>
                  </a:cubicBezTo>
                  <a:cubicBezTo>
                    <a:pt x="2" y="45"/>
                    <a:pt x="10" y="43"/>
                    <a:pt x="26" y="38"/>
                  </a:cubicBezTo>
                  <a:lnTo>
                    <a:pt x="26" y="38"/>
                  </a:lnTo>
                  <a:cubicBezTo>
                    <a:pt x="16" y="50"/>
                    <a:pt x="9" y="59"/>
                    <a:pt x="10" y="59"/>
                  </a:cubicBezTo>
                  <a:cubicBezTo>
                    <a:pt x="10" y="59"/>
                    <a:pt x="16" y="53"/>
                    <a:pt x="29" y="37"/>
                  </a:cubicBezTo>
                  <a:lnTo>
                    <a:pt x="29" y="37"/>
                  </a:lnTo>
                  <a:cubicBezTo>
                    <a:pt x="28" y="38"/>
                    <a:pt x="27" y="38"/>
                    <a:pt x="26" y="38"/>
                  </a:cubicBezTo>
                  <a:lnTo>
                    <a:pt x="26" y="38"/>
                  </a:lnTo>
                  <a:cubicBezTo>
                    <a:pt x="27" y="38"/>
                    <a:pt x="27" y="37"/>
                    <a:pt x="28" y="3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5" name="Google Shape;5545;p38"/>
            <p:cNvSpPr/>
            <p:nvPr/>
          </p:nvSpPr>
          <p:spPr>
            <a:xfrm>
              <a:off x="6169025" y="3671000"/>
              <a:ext cx="2675" cy="275"/>
            </a:xfrm>
            <a:custGeom>
              <a:avLst/>
              <a:gdLst/>
              <a:ahLst/>
              <a:cxnLst/>
              <a:rect l="l" t="t" r="r" b="b"/>
              <a:pathLst>
                <a:path w="107" h="11" extrusionOk="0">
                  <a:moveTo>
                    <a:pt x="9" y="1"/>
                  </a:moveTo>
                  <a:lnTo>
                    <a:pt x="9" y="1"/>
                  </a:lnTo>
                  <a:cubicBezTo>
                    <a:pt x="9" y="1"/>
                    <a:pt x="19" y="2"/>
                    <a:pt x="36" y="3"/>
                  </a:cubicBezTo>
                  <a:lnTo>
                    <a:pt x="36" y="3"/>
                  </a:lnTo>
                  <a:cubicBezTo>
                    <a:pt x="36" y="3"/>
                    <a:pt x="36" y="3"/>
                    <a:pt x="36" y="3"/>
                  </a:cubicBezTo>
                  <a:cubicBezTo>
                    <a:pt x="17" y="1"/>
                    <a:pt x="9" y="1"/>
                    <a:pt x="9" y="1"/>
                  </a:cubicBezTo>
                  <a:close/>
                  <a:moveTo>
                    <a:pt x="89" y="0"/>
                  </a:moveTo>
                  <a:cubicBezTo>
                    <a:pt x="75" y="2"/>
                    <a:pt x="61" y="3"/>
                    <a:pt x="48" y="5"/>
                  </a:cubicBezTo>
                  <a:lnTo>
                    <a:pt x="48" y="5"/>
                  </a:lnTo>
                  <a:cubicBezTo>
                    <a:pt x="44" y="4"/>
                    <a:pt x="40" y="4"/>
                    <a:pt x="36" y="3"/>
                  </a:cubicBezTo>
                  <a:lnTo>
                    <a:pt x="36" y="3"/>
                  </a:lnTo>
                  <a:cubicBezTo>
                    <a:pt x="9" y="7"/>
                    <a:pt x="1" y="9"/>
                    <a:pt x="5" y="9"/>
                  </a:cubicBezTo>
                  <a:cubicBezTo>
                    <a:pt x="9" y="9"/>
                    <a:pt x="26" y="7"/>
                    <a:pt x="48" y="5"/>
                  </a:cubicBezTo>
                  <a:lnTo>
                    <a:pt x="48" y="5"/>
                  </a:lnTo>
                  <a:cubicBezTo>
                    <a:pt x="65" y="7"/>
                    <a:pt x="85" y="9"/>
                    <a:pt x="106" y="11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6" name="Google Shape;5546;p38"/>
            <p:cNvSpPr/>
            <p:nvPr/>
          </p:nvSpPr>
          <p:spPr>
            <a:xfrm>
              <a:off x="6434400" y="3841250"/>
              <a:ext cx="1125" cy="1325"/>
            </a:xfrm>
            <a:custGeom>
              <a:avLst/>
              <a:gdLst/>
              <a:ahLst/>
              <a:cxnLst/>
              <a:rect l="l" t="t" r="r" b="b"/>
              <a:pathLst>
                <a:path w="45" h="53" extrusionOk="0">
                  <a:moveTo>
                    <a:pt x="45" y="0"/>
                  </a:moveTo>
                  <a:lnTo>
                    <a:pt x="0" y="35"/>
                  </a:lnTo>
                  <a:lnTo>
                    <a:pt x="17" y="53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7" name="Google Shape;5547;p38"/>
            <p:cNvSpPr/>
            <p:nvPr/>
          </p:nvSpPr>
          <p:spPr>
            <a:xfrm>
              <a:off x="6401500" y="3963550"/>
              <a:ext cx="550" cy="1675"/>
            </a:xfrm>
            <a:custGeom>
              <a:avLst/>
              <a:gdLst/>
              <a:ahLst/>
              <a:cxnLst/>
              <a:rect l="l" t="t" r="r" b="b"/>
              <a:pathLst>
                <a:path w="22" h="67" extrusionOk="0">
                  <a:moveTo>
                    <a:pt x="0" y="0"/>
                  </a:moveTo>
                  <a:lnTo>
                    <a:pt x="5" y="49"/>
                  </a:lnTo>
                  <a:lnTo>
                    <a:pt x="21" y="67"/>
                  </a:lnTo>
                  <a:lnTo>
                    <a:pt x="21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48" name="Google Shape;5548;p38"/>
          <p:cNvSpPr/>
          <p:nvPr/>
        </p:nvSpPr>
        <p:spPr>
          <a:xfrm rot="5400000" flipH="1">
            <a:off x="7968249" y="4594915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9" name="Google Shape;5549;p38"/>
          <p:cNvSpPr/>
          <p:nvPr/>
        </p:nvSpPr>
        <p:spPr>
          <a:xfrm rot="10800000" flipH="1">
            <a:off x="-1025576" y="4139165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0" name="Google Shape;5550;p38"/>
          <p:cNvSpPr/>
          <p:nvPr/>
        </p:nvSpPr>
        <p:spPr>
          <a:xfrm rot="4220528" flipH="1">
            <a:off x="7752519" y="-618377"/>
            <a:ext cx="2765351" cy="1585218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1" name="Google Shape;5551;p38"/>
          <p:cNvSpPr/>
          <p:nvPr/>
        </p:nvSpPr>
        <p:spPr>
          <a:xfrm rot="9829011" flipH="1">
            <a:off x="-1483059" y="-618399"/>
            <a:ext cx="2765389" cy="1585239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52" name="Google Shape;5552;p38"/>
          <p:cNvGrpSpPr/>
          <p:nvPr/>
        </p:nvGrpSpPr>
        <p:grpSpPr>
          <a:xfrm>
            <a:off x="8278935" y="534996"/>
            <a:ext cx="419556" cy="413909"/>
            <a:chOff x="4129135" y="4735732"/>
            <a:chExt cx="419556" cy="413909"/>
          </a:xfrm>
        </p:grpSpPr>
        <p:sp>
          <p:nvSpPr>
            <p:cNvPr id="5553" name="Google Shape;5553;p38"/>
            <p:cNvSpPr/>
            <p:nvPr/>
          </p:nvSpPr>
          <p:spPr>
            <a:xfrm>
              <a:off x="4144471" y="5002093"/>
              <a:ext cx="124350" cy="107187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4" name="Google Shape;5554;p38"/>
            <p:cNvSpPr/>
            <p:nvPr/>
          </p:nvSpPr>
          <p:spPr>
            <a:xfrm>
              <a:off x="4129135" y="4845908"/>
              <a:ext cx="151368" cy="123464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5" name="Google Shape;5555;p38"/>
            <p:cNvSpPr/>
            <p:nvPr/>
          </p:nvSpPr>
          <p:spPr>
            <a:xfrm>
              <a:off x="4263949" y="4903045"/>
              <a:ext cx="284742" cy="246596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6" name="Google Shape;5556;p38"/>
            <p:cNvSpPr/>
            <p:nvPr/>
          </p:nvSpPr>
          <p:spPr>
            <a:xfrm>
              <a:off x="4207144" y="4735732"/>
              <a:ext cx="148710" cy="133208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7" name="Google Shape;5557;p38"/>
            <p:cNvSpPr/>
            <p:nvPr/>
          </p:nvSpPr>
          <p:spPr>
            <a:xfrm>
              <a:off x="4368035" y="4776204"/>
              <a:ext cx="145887" cy="101041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58" name="Google Shape;5558;p38"/>
          <p:cNvGrpSpPr/>
          <p:nvPr/>
        </p:nvGrpSpPr>
        <p:grpSpPr>
          <a:xfrm>
            <a:off x="8334059" y="1701158"/>
            <a:ext cx="309323" cy="305228"/>
            <a:chOff x="4583184" y="5084531"/>
            <a:chExt cx="309323" cy="305228"/>
          </a:xfrm>
        </p:grpSpPr>
        <p:sp>
          <p:nvSpPr>
            <p:cNvPr id="5559" name="Google Shape;5559;p38"/>
            <p:cNvSpPr/>
            <p:nvPr/>
          </p:nvSpPr>
          <p:spPr>
            <a:xfrm>
              <a:off x="4594533" y="5281022"/>
              <a:ext cx="91684" cy="7889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0" name="Google Shape;5560;p38"/>
            <p:cNvSpPr/>
            <p:nvPr/>
          </p:nvSpPr>
          <p:spPr>
            <a:xfrm>
              <a:off x="4583184" y="5165863"/>
              <a:ext cx="111671" cy="91131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1" name="Google Shape;5561;p38"/>
            <p:cNvSpPr/>
            <p:nvPr/>
          </p:nvSpPr>
          <p:spPr>
            <a:xfrm>
              <a:off x="4682508" y="5207940"/>
              <a:ext cx="209999" cy="181819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2" name="Google Shape;5562;p38"/>
            <p:cNvSpPr/>
            <p:nvPr/>
          </p:nvSpPr>
          <p:spPr>
            <a:xfrm>
              <a:off x="4640652" y="5084531"/>
              <a:ext cx="109733" cy="98328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3" name="Google Shape;5563;p38"/>
            <p:cNvSpPr/>
            <p:nvPr/>
          </p:nvSpPr>
          <p:spPr>
            <a:xfrm>
              <a:off x="4759355" y="5114318"/>
              <a:ext cx="107630" cy="74687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64" name="Google Shape;5564;p38"/>
          <p:cNvGrpSpPr/>
          <p:nvPr/>
        </p:nvGrpSpPr>
        <p:grpSpPr>
          <a:xfrm>
            <a:off x="8506893" y="1169454"/>
            <a:ext cx="366572" cy="362752"/>
            <a:chOff x="4648293" y="4608503"/>
            <a:chExt cx="366572" cy="362752"/>
          </a:xfrm>
        </p:grpSpPr>
        <p:sp>
          <p:nvSpPr>
            <p:cNvPr id="5565" name="Google Shape;5565;p38"/>
            <p:cNvSpPr/>
            <p:nvPr/>
          </p:nvSpPr>
          <p:spPr>
            <a:xfrm>
              <a:off x="4652445" y="4816122"/>
              <a:ext cx="106190" cy="90300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6" name="Google Shape;5566;p38"/>
            <p:cNvSpPr/>
            <p:nvPr/>
          </p:nvSpPr>
          <p:spPr>
            <a:xfrm>
              <a:off x="4648293" y="4666913"/>
              <a:ext cx="128945" cy="120142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7" name="Google Shape;5567;p38"/>
            <p:cNvSpPr/>
            <p:nvPr/>
          </p:nvSpPr>
          <p:spPr>
            <a:xfrm>
              <a:off x="4749943" y="4754667"/>
              <a:ext cx="264922" cy="216588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8" name="Google Shape;5568;p38"/>
            <p:cNvSpPr/>
            <p:nvPr/>
          </p:nvSpPr>
          <p:spPr>
            <a:xfrm>
              <a:off x="4740476" y="4608503"/>
              <a:ext cx="132599" cy="111173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9" name="Google Shape;5569;p38"/>
            <p:cNvSpPr/>
            <p:nvPr/>
          </p:nvSpPr>
          <p:spPr>
            <a:xfrm>
              <a:off x="4870528" y="4639784"/>
              <a:ext cx="116100" cy="97332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70" name="Google Shape;5570;p38"/>
          <p:cNvGrpSpPr/>
          <p:nvPr/>
        </p:nvGrpSpPr>
        <p:grpSpPr>
          <a:xfrm rot="10800000" flipH="1">
            <a:off x="200771" y="950163"/>
            <a:ext cx="664358" cy="1118645"/>
            <a:chOff x="5885054" y="4561989"/>
            <a:chExt cx="302091" cy="508636"/>
          </a:xfrm>
        </p:grpSpPr>
        <p:sp>
          <p:nvSpPr>
            <p:cNvPr id="5571" name="Google Shape;5571;p38"/>
            <p:cNvSpPr/>
            <p:nvPr/>
          </p:nvSpPr>
          <p:spPr>
            <a:xfrm rot="2700000">
              <a:off x="5913313" y="4622210"/>
              <a:ext cx="245573" cy="181648"/>
            </a:xfrm>
            <a:custGeom>
              <a:avLst/>
              <a:gdLst/>
              <a:ahLst/>
              <a:cxnLst/>
              <a:rect l="l" t="t" r="r" b="b"/>
              <a:pathLst>
                <a:path w="9823" h="7266" extrusionOk="0">
                  <a:moveTo>
                    <a:pt x="1886" y="1"/>
                  </a:moveTo>
                  <a:cubicBezTo>
                    <a:pt x="1683" y="1"/>
                    <a:pt x="1478" y="46"/>
                    <a:pt x="1291" y="136"/>
                  </a:cubicBezTo>
                  <a:cubicBezTo>
                    <a:pt x="874" y="338"/>
                    <a:pt x="989" y="921"/>
                    <a:pt x="1048" y="1371"/>
                  </a:cubicBezTo>
                  <a:cubicBezTo>
                    <a:pt x="990" y="1356"/>
                    <a:pt x="934" y="1349"/>
                    <a:pt x="880" y="1349"/>
                  </a:cubicBezTo>
                  <a:cubicBezTo>
                    <a:pt x="503" y="1349"/>
                    <a:pt x="236" y="1686"/>
                    <a:pt x="139" y="2061"/>
                  </a:cubicBezTo>
                  <a:cubicBezTo>
                    <a:pt x="0" y="2610"/>
                    <a:pt x="240" y="3164"/>
                    <a:pt x="778" y="3356"/>
                  </a:cubicBezTo>
                  <a:cubicBezTo>
                    <a:pt x="874" y="3390"/>
                    <a:pt x="972" y="3404"/>
                    <a:pt x="1072" y="3404"/>
                  </a:cubicBezTo>
                  <a:cubicBezTo>
                    <a:pt x="1352" y="3404"/>
                    <a:pt x="1637" y="3292"/>
                    <a:pt x="1888" y="3189"/>
                  </a:cubicBezTo>
                  <a:cubicBezTo>
                    <a:pt x="2097" y="3106"/>
                    <a:pt x="2296" y="3034"/>
                    <a:pt x="2506" y="3034"/>
                  </a:cubicBezTo>
                  <a:cubicBezTo>
                    <a:pt x="2595" y="3034"/>
                    <a:pt x="2685" y="3047"/>
                    <a:pt x="2780" y="3078"/>
                  </a:cubicBezTo>
                  <a:cubicBezTo>
                    <a:pt x="3084" y="3179"/>
                    <a:pt x="3359" y="3414"/>
                    <a:pt x="3622" y="3585"/>
                  </a:cubicBezTo>
                  <a:cubicBezTo>
                    <a:pt x="4625" y="4237"/>
                    <a:pt x="5711" y="4751"/>
                    <a:pt x="6700" y="5423"/>
                  </a:cubicBezTo>
                  <a:cubicBezTo>
                    <a:pt x="6706" y="5427"/>
                    <a:pt x="6717" y="5433"/>
                    <a:pt x="6727" y="5433"/>
                  </a:cubicBezTo>
                  <a:cubicBezTo>
                    <a:pt x="6644" y="5912"/>
                    <a:pt x="6533" y="6277"/>
                    <a:pt x="6845" y="6700"/>
                  </a:cubicBezTo>
                  <a:cubicBezTo>
                    <a:pt x="7088" y="7031"/>
                    <a:pt x="7544" y="7266"/>
                    <a:pt x="7955" y="7266"/>
                  </a:cubicBezTo>
                  <a:cubicBezTo>
                    <a:pt x="7967" y="7266"/>
                    <a:pt x="7978" y="7266"/>
                    <a:pt x="7990" y="7265"/>
                  </a:cubicBezTo>
                  <a:cubicBezTo>
                    <a:pt x="8792" y="7238"/>
                    <a:pt x="8840" y="6364"/>
                    <a:pt x="8715" y="5739"/>
                  </a:cubicBezTo>
                  <a:lnTo>
                    <a:pt x="8715" y="5739"/>
                  </a:lnTo>
                  <a:cubicBezTo>
                    <a:pt x="8726" y="5739"/>
                    <a:pt x="8737" y="5739"/>
                    <a:pt x="8747" y="5739"/>
                  </a:cubicBezTo>
                  <a:cubicBezTo>
                    <a:pt x="9254" y="5739"/>
                    <a:pt x="9822" y="5412"/>
                    <a:pt x="9673" y="4847"/>
                  </a:cubicBezTo>
                  <a:cubicBezTo>
                    <a:pt x="9572" y="4473"/>
                    <a:pt x="9218" y="4140"/>
                    <a:pt x="8837" y="4056"/>
                  </a:cubicBezTo>
                  <a:cubicBezTo>
                    <a:pt x="8715" y="4031"/>
                    <a:pt x="8596" y="4019"/>
                    <a:pt x="8478" y="4019"/>
                  </a:cubicBezTo>
                  <a:cubicBezTo>
                    <a:pt x="8343" y="4019"/>
                    <a:pt x="8208" y="4034"/>
                    <a:pt x="8070" y="4060"/>
                  </a:cubicBezTo>
                  <a:cubicBezTo>
                    <a:pt x="7825" y="4104"/>
                    <a:pt x="7547" y="4293"/>
                    <a:pt x="7297" y="4293"/>
                  </a:cubicBezTo>
                  <a:cubicBezTo>
                    <a:pt x="7289" y="4293"/>
                    <a:pt x="7281" y="4293"/>
                    <a:pt x="7273" y="4293"/>
                  </a:cubicBezTo>
                  <a:cubicBezTo>
                    <a:pt x="6786" y="4032"/>
                    <a:pt x="6315" y="3755"/>
                    <a:pt x="5840" y="3470"/>
                  </a:cubicBezTo>
                  <a:cubicBezTo>
                    <a:pt x="5319" y="3158"/>
                    <a:pt x="4754" y="2922"/>
                    <a:pt x="4205" y="2665"/>
                  </a:cubicBezTo>
                  <a:cubicBezTo>
                    <a:pt x="3830" y="2492"/>
                    <a:pt x="3432" y="2336"/>
                    <a:pt x="3119" y="2061"/>
                  </a:cubicBezTo>
                  <a:cubicBezTo>
                    <a:pt x="2738" y="1728"/>
                    <a:pt x="3119" y="1170"/>
                    <a:pt x="2984" y="746"/>
                  </a:cubicBezTo>
                  <a:cubicBezTo>
                    <a:pt x="2828" y="254"/>
                    <a:pt x="2366" y="1"/>
                    <a:pt x="18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2" name="Google Shape;5572;p38"/>
            <p:cNvSpPr/>
            <p:nvPr/>
          </p:nvSpPr>
          <p:spPr>
            <a:xfrm>
              <a:off x="5897275" y="4884225"/>
              <a:ext cx="173000" cy="186400"/>
            </a:xfrm>
            <a:custGeom>
              <a:avLst/>
              <a:gdLst/>
              <a:ahLst/>
              <a:cxnLst/>
              <a:rect l="l" t="t" r="r" b="b"/>
              <a:pathLst>
                <a:path w="6920" h="7456" extrusionOk="0">
                  <a:moveTo>
                    <a:pt x="1809" y="1"/>
                  </a:moveTo>
                  <a:cubicBezTo>
                    <a:pt x="1770" y="1"/>
                    <a:pt x="1730" y="3"/>
                    <a:pt x="1691" y="7"/>
                  </a:cubicBezTo>
                  <a:cubicBezTo>
                    <a:pt x="1309" y="45"/>
                    <a:pt x="1236" y="531"/>
                    <a:pt x="1156" y="899"/>
                  </a:cubicBezTo>
                  <a:cubicBezTo>
                    <a:pt x="1060" y="833"/>
                    <a:pt x="960" y="804"/>
                    <a:pt x="862" y="804"/>
                  </a:cubicBezTo>
                  <a:cubicBezTo>
                    <a:pt x="629" y="804"/>
                    <a:pt x="406" y="967"/>
                    <a:pt x="261" y="1180"/>
                  </a:cubicBezTo>
                  <a:cubicBezTo>
                    <a:pt x="1" y="1568"/>
                    <a:pt x="29" y="2068"/>
                    <a:pt x="393" y="2363"/>
                  </a:cubicBezTo>
                  <a:cubicBezTo>
                    <a:pt x="587" y="2522"/>
                    <a:pt x="847" y="2551"/>
                    <a:pt x="1097" y="2551"/>
                  </a:cubicBezTo>
                  <a:cubicBezTo>
                    <a:pt x="1168" y="2551"/>
                    <a:pt x="1238" y="2549"/>
                    <a:pt x="1305" y="2547"/>
                  </a:cubicBezTo>
                  <a:cubicBezTo>
                    <a:pt x="1353" y="2545"/>
                    <a:pt x="1400" y="2543"/>
                    <a:pt x="1447" y="2543"/>
                  </a:cubicBezTo>
                  <a:cubicBezTo>
                    <a:pt x="1654" y="2543"/>
                    <a:pt x="1848" y="2571"/>
                    <a:pt x="2027" y="2710"/>
                  </a:cubicBezTo>
                  <a:cubicBezTo>
                    <a:pt x="2236" y="2873"/>
                    <a:pt x="2385" y="3130"/>
                    <a:pt x="2540" y="3338"/>
                  </a:cubicBezTo>
                  <a:cubicBezTo>
                    <a:pt x="3137" y="4125"/>
                    <a:pt x="3838" y="4826"/>
                    <a:pt x="4418" y="5624"/>
                  </a:cubicBezTo>
                  <a:cubicBezTo>
                    <a:pt x="4425" y="5631"/>
                    <a:pt x="4431" y="5638"/>
                    <a:pt x="4439" y="5642"/>
                  </a:cubicBezTo>
                  <a:cubicBezTo>
                    <a:pt x="4241" y="5989"/>
                    <a:pt x="4053" y="6242"/>
                    <a:pt x="4178" y="6662"/>
                  </a:cubicBezTo>
                  <a:cubicBezTo>
                    <a:pt x="4276" y="6995"/>
                    <a:pt x="4577" y="7314"/>
                    <a:pt x="4910" y="7418"/>
                  </a:cubicBezTo>
                  <a:cubicBezTo>
                    <a:pt x="4990" y="7444"/>
                    <a:pt x="5064" y="7456"/>
                    <a:pt x="5133" y="7456"/>
                  </a:cubicBezTo>
                  <a:cubicBezTo>
                    <a:pt x="5607" y="7456"/>
                    <a:pt x="5832" y="6890"/>
                    <a:pt x="5899" y="6436"/>
                  </a:cubicBezTo>
                  <a:cubicBezTo>
                    <a:pt x="6013" y="6480"/>
                    <a:pt x="6140" y="6504"/>
                    <a:pt x="6264" y="6504"/>
                  </a:cubicBezTo>
                  <a:cubicBezTo>
                    <a:pt x="6571" y="6504"/>
                    <a:pt x="6861" y="6358"/>
                    <a:pt x="6891" y="6010"/>
                  </a:cubicBezTo>
                  <a:cubicBezTo>
                    <a:pt x="6919" y="5690"/>
                    <a:pt x="6735" y="5333"/>
                    <a:pt x="6465" y="5160"/>
                  </a:cubicBezTo>
                  <a:cubicBezTo>
                    <a:pt x="6277" y="5045"/>
                    <a:pt x="6083" y="4982"/>
                    <a:pt x="5864" y="4948"/>
                  </a:cubicBezTo>
                  <a:cubicBezTo>
                    <a:pt x="5820" y="4941"/>
                    <a:pt x="5773" y="4938"/>
                    <a:pt x="5724" y="4938"/>
                  </a:cubicBezTo>
                  <a:cubicBezTo>
                    <a:pt x="5632" y="4938"/>
                    <a:pt x="5533" y="4947"/>
                    <a:pt x="5437" y="4947"/>
                  </a:cubicBezTo>
                  <a:cubicBezTo>
                    <a:pt x="5345" y="4947"/>
                    <a:pt x="5256" y="4939"/>
                    <a:pt x="5181" y="4906"/>
                  </a:cubicBezTo>
                  <a:cubicBezTo>
                    <a:pt x="4876" y="4569"/>
                    <a:pt x="4588" y="4223"/>
                    <a:pt x="4296" y="3869"/>
                  </a:cubicBezTo>
                  <a:cubicBezTo>
                    <a:pt x="3981" y="3480"/>
                    <a:pt x="3602" y="3140"/>
                    <a:pt x="3248" y="2786"/>
                  </a:cubicBezTo>
                  <a:cubicBezTo>
                    <a:pt x="3009" y="2547"/>
                    <a:pt x="2742" y="2314"/>
                    <a:pt x="2575" y="2013"/>
                  </a:cubicBezTo>
                  <a:cubicBezTo>
                    <a:pt x="2370" y="1648"/>
                    <a:pt x="2825" y="1319"/>
                    <a:pt x="2839" y="955"/>
                  </a:cubicBezTo>
                  <a:cubicBezTo>
                    <a:pt x="2859" y="389"/>
                    <a:pt x="2345" y="1"/>
                    <a:pt x="18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bg>
      <p:bgPr>
        <a:solidFill>
          <a:schemeClr val="accent4"/>
        </a:solidFill>
        <a:effectLst/>
      </p:bgPr>
    </p:bg>
    <p:spTree>
      <p:nvGrpSpPr>
        <p:cNvPr id="1" name="Shape 5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4" name="Google Shape;5574;p39"/>
          <p:cNvSpPr txBox="1">
            <a:spLocks noGrp="1"/>
          </p:cNvSpPr>
          <p:nvPr>
            <p:ph type="title"/>
          </p:nvPr>
        </p:nvSpPr>
        <p:spPr>
          <a:xfrm>
            <a:off x="1399650" y="540000"/>
            <a:ext cx="4113900" cy="8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5575" name="Google Shape;5575;p39"/>
          <p:cNvSpPr txBox="1">
            <a:spLocks noGrp="1"/>
          </p:cNvSpPr>
          <p:nvPr>
            <p:ph type="subTitle" idx="1"/>
          </p:nvPr>
        </p:nvSpPr>
        <p:spPr>
          <a:xfrm>
            <a:off x="1399650" y="1246027"/>
            <a:ext cx="41139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76" name="Google Shape;5576;p39"/>
          <p:cNvSpPr txBox="1">
            <a:spLocks noGrp="1"/>
          </p:cNvSpPr>
          <p:nvPr>
            <p:ph type="title" idx="2"/>
          </p:nvPr>
        </p:nvSpPr>
        <p:spPr>
          <a:xfrm>
            <a:off x="2824407" y="1996143"/>
            <a:ext cx="4113900" cy="8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52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5577" name="Google Shape;5577;p39"/>
          <p:cNvSpPr txBox="1">
            <a:spLocks noGrp="1"/>
          </p:cNvSpPr>
          <p:nvPr>
            <p:ph type="subTitle" idx="3"/>
          </p:nvPr>
        </p:nvSpPr>
        <p:spPr>
          <a:xfrm>
            <a:off x="2824407" y="2702170"/>
            <a:ext cx="41139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78" name="Google Shape;5578;p39"/>
          <p:cNvSpPr txBox="1">
            <a:spLocks noGrp="1"/>
          </p:cNvSpPr>
          <p:nvPr>
            <p:ph type="title" idx="4"/>
          </p:nvPr>
        </p:nvSpPr>
        <p:spPr>
          <a:xfrm>
            <a:off x="4314989" y="3452298"/>
            <a:ext cx="4113900" cy="8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5579" name="Google Shape;5579;p39"/>
          <p:cNvSpPr txBox="1">
            <a:spLocks noGrp="1"/>
          </p:cNvSpPr>
          <p:nvPr>
            <p:ph type="subTitle" idx="5"/>
          </p:nvPr>
        </p:nvSpPr>
        <p:spPr>
          <a:xfrm>
            <a:off x="4314989" y="4158325"/>
            <a:ext cx="41139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580" name="Google Shape;5580;p39"/>
          <p:cNvGrpSpPr/>
          <p:nvPr/>
        </p:nvGrpSpPr>
        <p:grpSpPr>
          <a:xfrm rot="-9997514" flipH="1">
            <a:off x="-2246701" y="3459858"/>
            <a:ext cx="7550032" cy="2647342"/>
            <a:chOff x="5021625" y="1087550"/>
            <a:chExt cx="996900" cy="283625"/>
          </a:xfrm>
        </p:grpSpPr>
        <p:sp>
          <p:nvSpPr>
            <p:cNvPr id="5581" name="Google Shape;5581;p39"/>
            <p:cNvSpPr/>
            <p:nvPr/>
          </p:nvSpPr>
          <p:spPr>
            <a:xfrm>
              <a:off x="5021625" y="1091500"/>
              <a:ext cx="996900" cy="249875"/>
            </a:xfrm>
            <a:custGeom>
              <a:avLst/>
              <a:gdLst/>
              <a:ahLst/>
              <a:cxnLst/>
              <a:rect l="l" t="t" r="r" b="b"/>
              <a:pathLst>
                <a:path w="39876" h="9995" extrusionOk="0">
                  <a:moveTo>
                    <a:pt x="27441" y="108"/>
                  </a:moveTo>
                  <a:cubicBezTo>
                    <a:pt x="27477" y="108"/>
                    <a:pt x="27504" y="146"/>
                    <a:pt x="27470" y="156"/>
                  </a:cubicBezTo>
                  <a:cubicBezTo>
                    <a:pt x="27468" y="157"/>
                    <a:pt x="27466" y="157"/>
                    <a:pt x="27464" y="157"/>
                  </a:cubicBezTo>
                  <a:cubicBezTo>
                    <a:pt x="27455" y="157"/>
                    <a:pt x="27450" y="150"/>
                    <a:pt x="27454" y="139"/>
                  </a:cubicBezTo>
                  <a:cubicBezTo>
                    <a:pt x="27457" y="129"/>
                    <a:pt x="27450" y="119"/>
                    <a:pt x="27433" y="114"/>
                  </a:cubicBezTo>
                  <a:cubicBezTo>
                    <a:pt x="27419" y="111"/>
                    <a:pt x="27422" y="108"/>
                    <a:pt x="27436" y="108"/>
                  </a:cubicBezTo>
                  <a:cubicBezTo>
                    <a:pt x="27438" y="108"/>
                    <a:pt x="27439" y="108"/>
                    <a:pt x="27441" y="108"/>
                  </a:cubicBezTo>
                  <a:close/>
                  <a:moveTo>
                    <a:pt x="28599" y="152"/>
                  </a:moveTo>
                  <a:cubicBezTo>
                    <a:pt x="28601" y="152"/>
                    <a:pt x="28603" y="152"/>
                    <a:pt x="28605" y="153"/>
                  </a:cubicBezTo>
                  <a:cubicBezTo>
                    <a:pt x="28623" y="156"/>
                    <a:pt x="28633" y="164"/>
                    <a:pt x="28636" y="170"/>
                  </a:cubicBezTo>
                  <a:cubicBezTo>
                    <a:pt x="28636" y="174"/>
                    <a:pt x="28629" y="181"/>
                    <a:pt x="28615" y="184"/>
                  </a:cubicBezTo>
                  <a:cubicBezTo>
                    <a:pt x="28614" y="185"/>
                    <a:pt x="28612" y="185"/>
                    <a:pt x="28610" y="185"/>
                  </a:cubicBezTo>
                  <a:cubicBezTo>
                    <a:pt x="28601" y="185"/>
                    <a:pt x="28591" y="179"/>
                    <a:pt x="28588" y="167"/>
                  </a:cubicBezTo>
                  <a:cubicBezTo>
                    <a:pt x="28585" y="158"/>
                    <a:pt x="28589" y="152"/>
                    <a:pt x="28599" y="152"/>
                  </a:cubicBezTo>
                  <a:close/>
                  <a:moveTo>
                    <a:pt x="27339" y="128"/>
                  </a:moveTo>
                  <a:cubicBezTo>
                    <a:pt x="27341" y="128"/>
                    <a:pt x="27340" y="131"/>
                    <a:pt x="27339" y="135"/>
                  </a:cubicBezTo>
                  <a:cubicBezTo>
                    <a:pt x="27332" y="146"/>
                    <a:pt x="27350" y="164"/>
                    <a:pt x="27381" y="170"/>
                  </a:cubicBezTo>
                  <a:cubicBezTo>
                    <a:pt x="27450" y="191"/>
                    <a:pt x="27457" y="226"/>
                    <a:pt x="27395" y="236"/>
                  </a:cubicBezTo>
                  <a:cubicBezTo>
                    <a:pt x="27392" y="236"/>
                    <a:pt x="27388" y="237"/>
                    <a:pt x="27385" y="237"/>
                  </a:cubicBezTo>
                  <a:cubicBezTo>
                    <a:pt x="27328" y="237"/>
                    <a:pt x="27285" y="172"/>
                    <a:pt x="27325" y="139"/>
                  </a:cubicBezTo>
                  <a:cubicBezTo>
                    <a:pt x="27332" y="132"/>
                    <a:pt x="27337" y="128"/>
                    <a:pt x="27339" y="128"/>
                  </a:cubicBezTo>
                  <a:close/>
                  <a:moveTo>
                    <a:pt x="29418" y="221"/>
                  </a:moveTo>
                  <a:cubicBezTo>
                    <a:pt x="29421" y="221"/>
                    <a:pt x="29424" y="222"/>
                    <a:pt x="29427" y="223"/>
                  </a:cubicBezTo>
                  <a:cubicBezTo>
                    <a:pt x="29441" y="226"/>
                    <a:pt x="29455" y="236"/>
                    <a:pt x="29459" y="247"/>
                  </a:cubicBezTo>
                  <a:cubicBezTo>
                    <a:pt x="29461" y="257"/>
                    <a:pt x="29458" y="262"/>
                    <a:pt x="29450" y="262"/>
                  </a:cubicBezTo>
                  <a:cubicBezTo>
                    <a:pt x="29448" y="262"/>
                    <a:pt x="29445" y="261"/>
                    <a:pt x="29441" y="260"/>
                  </a:cubicBezTo>
                  <a:cubicBezTo>
                    <a:pt x="29424" y="257"/>
                    <a:pt x="29410" y="247"/>
                    <a:pt x="29406" y="236"/>
                  </a:cubicBezTo>
                  <a:cubicBezTo>
                    <a:pt x="29404" y="226"/>
                    <a:pt x="29409" y="221"/>
                    <a:pt x="29418" y="221"/>
                  </a:cubicBezTo>
                  <a:close/>
                  <a:moveTo>
                    <a:pt x="28273" y="239"/>
                  </a:moveTo>
                  <a:cubicBezTo>
                    <a:pt x="28276" y="239"/>
                    <a:pt x="28279" y="239"/>
                    <a:pt x="28282" y="239"/>
                  </a:cubicBezTo>
                  <a:cubicBezTo>
                    <a:pt x="28303" y="239"/>
                    <a:pt x="28321" y="244"/>
                    <a:pt x="28321" y="250"/>
                  </a:cubicBezTo>
                  <a:cubicBezTo>
                    <a:pt x="28324" y="253"/>
                    <a:pt x="28311" y="260"/>
                    <a:pt x="28293" y="268"/>
                  </a:cubicBezTo>
                  <a:cubicBezTo>
                    <a:pt x="28288" y="268"/>
                    <a:pt x="28284" y="269"/>
                    <a:pt x="28279" y="269"/>
                  </a:cubicBezTo>
                  <a:cubicBezTo>
                    <a:pt x="28265" y="269"/>
                    <a:pt x="28254" y="264"/>
                    <a:pt x="28251" y="253"/>
                  </a:cubicBezTo>
                  <a:cubicBezTo>
                    <a:pt x="28249" y="245"/>
                    <a:pt x="28258" y="239"/>
                    <a:pt x="28273" y="239"/>
                  </a:cubicBezTo>
                  <a:close/>
                  <a:moveTo>
                    <a:pt x="22107" y="329"/>
                  </a:moveTo>
                  <a:cubicBezTo>
                    <a:pt x="22120" y="329"/>
                    <a:pt x="22132" y="333"/>
                    <a:pt x="22135" y="340"/>
                  </a:cubicBezTo>
                  <a:cubicBezTo>
                    <a:pt x="22138" y="354"/>
                    <a:pt x="22131" y="364"/>
                    <a:pt x="22117" y="368"/>
                  </a:cubicBezTo>
                  <a:cubicBezTo>
                    <a:pt x="22107" y="368"/>
                    <a:pt x="22090" y="364"/>
                    <a:pt x="22076" y="354"/>
                  </a:cubicBezTo>
                  <a:cubicBezTo>
                    <a:pt x="22066" y="348"/>
                    <a:pt x="22072" y="337"/>
                    <a:pt x="22093" y="330"/>
                  </a:cubicBezTo>
                  <a:cubicBezTo>
                    <a:pt x="22098" y="329"/>
                    <a:pt x="22102" y="329"/>
                    <a:pt x="22107" y="329"/>
                  </a:cubicBezTo>
                  <a:close/>
                  <a:moveTo>
                    <a:pt x="31541" y="403"/>
                  </a:moveTo>
                  <a:cubicBezTo>
                    <a:pt x="31599" y="403"/>
                    <a:pt x="31690" y="415"/>
                    <a:pt x="31693" y="423"/>
                  </a:cubicBezTo>
                  <a:cubicBezTo>
                    <a:pt x="31696" y="429"/>
                    <a:pt x="31671" y="435"/>
                    <a:pt x="31637" y="435"/>
                  </a:cubicBezTo>
                  <a:cubicBezTo>
                    <a:pt x="31629" y="435"/>
                    <a:pt x="31621" y="435"/>
                    <a:pt x="31613" y="434"/>
                  </a:cubicBezTo>
                  <a:cubicBezTo>
                    <a:pt x="31526" y="431"/>
                    <a:pt x="31471" y="413"/>
                    <a:pt x="31505" y="406"/>
                  </a:cubicBezTo>
                  <a:cubicBezTo>
                    <a:pt x="31513" y="404"/>
                    <a:pt x="31526" y="403"/>
                    <a:pt x="31541" y="403"/>
                  </a:cubicBezTo>
                  <a:close/>
                  <a:moveTo>
                    <a:pt x="35114" y="1092"/>
                  </a:moveTo>
                  <a:cubicBezTo>
                    <a:pt x="35121" y="1092"/>
                    <a:pt x="35125" y="1102"/>
                    <a:pt x="35131" y="1121"/>
                  </a:cubicBezTo>
                  <a:cubicBezTo>
                    <a:pt x="35138" y="1142"/>
                    <a:pt x="35135" y="1166"/>
                    <a:pt x="35124" y="1169"/>
                  </a:cubicBezTo>
                  <a:cubicBezTo>
                    <a:pt x="35121" y="1170"/>
                    <a:pt x="35117" y="1170"/>
                    <a:pt x="35114" y="1170"/>
                  </a:cubicBezTo>
                  <a:cubicBezTo>
                    <a:pt x="35083" y="1170"/>
                    <a:pt x="35071" y="1142"/>
                    <a:pt x="35093" y="1110"/>
                  </a:cubicBezTo>
                  <a:cubicBezTo>
                    <a:pt x="35103" y="1098"/>
                    <a:pt x="35109" y="1092"/>
                    <a:pt x="35114" y="1092"/>
                  </a:cubicBezTo>
                  <a:close/>
                  <a:moveTo>
                    <a:pt x="35235" y="1562"/>
                  </a:moveTo>
                  <a:cubicBezTo>
                    <a:pt x="35242" y="1562"/>
                    <a:pt x="35248" y="1568"/>
                    <a:pt x="35252" y="1582"/>
                  </a:cubicBezTo>
                  <a:cubicBezTo>
                    <a:pt x="35260" y="1592"/>
                    <a:pt x="35249" y="1603"/>
                    <a:pt x="35239" y="1607"/>
                  </a:cubicBezTo>
                  <a:cubicBezTo>
                    <a:pt x="35225" y="1610"/>
                    <a:pt x="35222" y="1624"/>
                    <a:pt x="35225" y="1642"/>
                  </a:cubicBezTo>
                  <a:cubicBezTo>
                    <a:pt x="35232" y="1659"/>
                    <a:pt x="35225" y="1672"/>
                    <a:pt x="35211" y="1676"/>
                  </a:cubicBezTo>
                  <a:cubicBezTo>
                    <a:pt x="35206" y="1678"/>
                    <a:pt x="35201" y="1679"/>
                    <a:pt x="35197" y="1679"/>
                  </a:cubicBezTo>
                  <a:cubicBezTo>
                    <a:pt x="35193" y="1679"/>
                    <a:pt x="35190" y="1678"/>
                    <a:pt x="35190" y="1676"/>
                  </a:cubicBezTo>
                  <a:cubicBezTo>
                    <a:pt x="35187" y="1616"/>
                    <a:pt x="35214" y="1562"/>
                    <a:pt x="35235" y="1562"/>
                  </a:cubicBezTo>
                  <a:close/>
                  <a:moveTo>
                    <a:pt x="35355" y="1748"/>
                  </a:moveTo>
                  <a:cubicBezTo>
                    <a:pt x="35368" y="1748"/>
                    <a:pt x="35377" y="1754"/>
                    <a:pt x="35374" y="1763"/>
                  </a:cubicBezTo>
                  <a:cubicBezTo>
                    <a:pt x="35371" y="1776"/>
                    <a:pt x="35356" y="1791"/>
                    <a:pt x="35343" y="1794"/>
                  </a:cubicBezTo>
                  <a:cubicBezTo>
                    <a:pt x="35341" y="1794"/>
                    <a:pt x="35339" y="1795"/>
                    <a:pt x="35338" y="1795"/>
                  </a:cubicBezTo>
                  <a:cubicBezTo>
                    <a:pt x="35329" y="1795"/>
                    <a:pt x="35322" y="1789"/>
                    <a:pt x="35318" y="1780"/>
                  </a:cubicBezTo>
                  <a:cubicBezTo>
                    <a:pt x="35315" y="1766"/>
                    <a:pt x="35326" y="1756"/>
                    <a:pt x="35346" y="1749"/>
                  </a:cubicBezTo>
                  <a:cubicBezTo>
                    <a:pt x="35350" y="1748"/>
                    <a:pt x="35352" y="1748"/>
                    <a:pt x="35355" y="1748"/>
                  </a:cubicBezTo>
                  <a:close/>
                  <a:moveTo>
                    <a:pt x="12443" y="1685"/>
                  </a:moveTo>
                  <a:cubicBezTo>
                    <a:pt x="12459" y="1685"/>
                    <a:pt x="12462" y="1694"/>
                    <a:pt x="12462" y="1714"/>
                  </a:cubicBezTo>
                  <a:cubicBezTo>
                    <a:pt x="12462" y="1738"/>
                    <a:pt x="12449" y="1752"/>
                    <a:pt x="12428" y="1752"/>
                  </a:cubicBezTo>
                  <a:cubicBezTo>
                    <a:pt x="12426" y="1752"/>
                    <a:pt x="12423" y="1752"/>
                    <a:pt x="12421" y="1752"/>
                  </a:cubicBezTo>
                  <a:cubicBezTo>
                    <a:pt x="12402" y="1752"/>
                    <a:pt x="12394" y="1766"/>
                    <a:pt x="12404" y="1797"/>
                  </a:cubicBezTo>
                  <a:cubicBezTo>
                    <a:pt x="12409" y="1820"/>
                    <a:pt x="12412" y="1830"/>
                    <a:pt x="12409" y="1830"/>
                  </a:cubicBezTo>
                  <a:cubicBezTo>
                    <a:pt x="12408" y="1830"/>
                    <a:pt x="12402" y="1822"/>
                    <a:pt x="12393" y="1808"/>
                  </a:cubicBezTo>
                  <a:cubicBezTo>
                    <a:pt x="12373" y="1776"/>
                    <a:pt x="12341" y="1756"/>
                    <a:pt x="12308" y="1756"/>
                  </a:cubicBezTo>
                  <a:cubicBezTo>
                    <a:pt x="12302" y="1756"/>
                    <a:pt x="12295" y="1757"/>
                    <a:pt x="12289" y="1759"/>
                  </a:cubicBezTo>
                  <a:cubicBezTo>
                    <a:pt x="12279" y="1763"/>
                    <a:pt x="12282" y="1770"/>
                    <a:pt x="12295" y="1780"/>
                  </a:cubicBezTo>
                  <a:cubicBezTo>
                    <a:pt x="12307" y="1789"/>
                    <a:pt x="12307" y="1795"/>
                    <a:pt x="12299" y="1795"/>
                  </a:cubicBezTo>
                  <a:cubicBezTo>
                    <a:pt x="12297" y="1795"/>
                    <a:pt x="12295" y="1794"/>
                    <a:pt x="12292" y="1794"/>
                  </a:cubicBezTo>
                  <a:cubicBezTo>
                    <a:pt x="12275" y="1791"/>
                    <a:pt x="12254" y="1773"/>
                    <a:pt x="12240" y="1752"/>
                  </a:cubicBezTo>
                  <a:cubicBezTo>
                    <a:pt x="12225" y="1729"/>
                    <a:pt x="12223" y="1719"/>
                    <a:pt x="12240" y="1719"/>
                  </a:cubicBezTo>
                  <a:cubicBezTo>
                    <a:pt x="12245" y="1719"/>
                    <a:pt x="12252" y="1720"/>
                    <a:pt x="12261" y="1721"/>
                  </a:cubicBezTo>
                  <a:cubicBezTo>
                    <a:pt x="12266" y="1723"/>
                    <a:pt x="12272" y="1723"/>
                    <a:pt x="12279" y="1723"/>
                  </a:cubicBezTo>
                  <a:cubicBezTo>
                    <a:pt x="12306" y="1723"/>
                    <a:pt x="12346" y="1714"/>
                    <a:pt x="12383" y="1701"/>
                  </a:cubicBezTo>
                  <a:cubicBezTo>
                    <a:pt x="12412" y="1690"/>
                    <a:pt x="12431" y="1685"/>
                    <a:pt x="12443" y="1685"/>
                  </a:cubicBezTo>
                  <a:close/>
                  <a:moveTo>
                    <a:pt x="11806" y="1884"/>
                  </a:moveTo>
                  <a:cubicBezTo>
                    <a:pt x="11818" y="1884"/>
                    <a:pt x="11823" y="1889"/>
                    <a:pt x="11821" y="1898"/>
                  </a:cubicBezTo>
                  <a:cubicBezTo>
                    <a:pt x="11817" y="1912"/>
                    <a:pt x="11800" y="1925"/>
                    <a:pt x="11783" y="1930"/>
                  </a:cubicBezTo>
                  <a:cubicBezTo>
                    <a:pt x="11778" y="1930"/>
                    <a:pt x="11774" y="1931"/>
                    <a:pt x="11770" y="1931"/>
                  </a:cubicBezTo>
                  <a:cubicBezTo>
                    <a:pt x="11757" y="1931"/>
                    <a:pt x="11747" y="1927"/>
                    <a:pt x="11744" y="1919"/>
                  </a:cubicBezTo>
                  <a:cubicBezTo>
                    <a:pt x="11741" y="1909"/>
                    <a:pt x="11758" y="1895"/>
                    <a:pt x="11783" y="1888"/>
                  </a:cubicBezTo>
                  <a:cubicBezTo>
                    <a:pt x="11792" y="1885"/>
                    <a:pt x="11800" y="1884"/>
                    <a:pt x="11806" y="1884"/>
                  </a:cubicBezTo>
                  <a:close/>
                  <a:moveTo>
                    <a:pt x="12920" y="1902"/>
                  </a:moveTo>
                  <a:cubicBezTo>
                    <a:pt x="12940" y="1902"/>
                    <a:pt x="12963" y="1908"/>
                    <a:pt x="12972" y="1919"/>
                  </a:cubicBezTo>
                  <a:cubicBezTo>
                    <a:pt x="12982" y="1933"/>
                    <a:pt x="12969" y="1940"/>
                    <a:pt x="12937" y="1940"/>
                  </a:cubicBezTo>
                  <a:cubicBezTo>
                    <a:pt x="12934" y="1940"/>
                    <a:pt x="12930" y="1940"/>
                    <a:pt x="12927" y="1940"/>
                  </a:cubicBezTo>
                  <a:cubicBezTo>
                    <a:pt x="12904" y="1940"/>
                    <a:pt x="12885" y="1932"/>
                    <a:pt x="12882" y="1922"/>
                  </a:cubicBezTo>
                  <a:cubicBezTo>
                    <a:pt x="12877" y="1909"/>
                    <a:pt x="12897" y="1902"/>
                    <a:pt x="12920" y="1902"/>
                  </a:cubicBezTo>
                  <a:close/>
                  <a:moveTo>
                    <a:pt x="12778" y="1918"/>
                  </a:moveTo>
                  <a:cubicBezTo>
                    <a:pt x="12780" y="1918"/>
                    <a:pt x="12783" y="1918"/>
                    <a:pt x="12785" y="1919"/>
                  </a:cubicBezTo>
                  <a:cubicBezTo>
                    <a:pt x="12799" y="1922"/>
                    <a:pt x="12812" y="1930"/>
                    <a:pt x="12812" y="1936"/>
                  </a:cubicBezTo>
                  <a:cubicBezTo>
                    <a:pt x="12816" y="1940"/>
                    <a:pt x="12806" y="1946"/>
                    <a:pt x="12795" y="1950"/>
                  </a:cubicBezTo>
                  <a:cubicBezTo>
                    <a:pt x="12793" y="1951"/>
                    <a:pt x="12791" y="1951"/>
                    <a:pt x="12789" y="1951"/>
                  </a:cubicBezTo>
                  <a:cubicBezTo>
                    <a:pt x="12777" y="1951"/>
                    <a:pt x="12767" y="1944"/>
                    <a:pt x="12764" y="1933"/>
                  </a:cubicBezTo>
                  <a:cubicBezTo>
                    <a:pt x="12761" y="1924"/>
                    <a:pt x="12768" y="1918"/>
                    <a:pt x="12778" y="1918"/>
                  </a:cubicBezTo>
                  <a:close/>
                  <a:moveTo>
                    <a:pt x="11929" y="2070"/>
                  </a:moveTo>
                  <a:cubicBezTo>
                    <a:pt x="11930" y="2070"/>
                    <a:pt x="11933" y="2071"/>
                    <a:pt x="11935" y="2071"/>
                  </a:cubicBezTo>
                  <a:cubicBezTo>
                    <a:pt x="11952" y="2075"/>
                    <a:pt x="11962" y="2082"/>
                    <a:pt x="11967" y="2085"/>
                  </a:cubicBezTo>
                  <a:cubicBezTo>
                    <a:pt x="11967" y="2092"/>
                    <a:pt x="11959" y="2099"/>
                    <a:pt x="11946" y="2103"/>
                  </a:cubicBezTo>
                  <a:cubicBezTo>
                    <a:pt x="11935" y="2103"/>
                    <a:pt x="11921" y="2096"/>
                    <a:pt x="11917" y="2085"/>
                  </a:cubicBezTo>
                  <a:cubicBezTo>
                    <a:pt x="11915" y="2077"/>
                    <a:pt x="11919" y="2070"/>
                    <a:pt x="11929" y="2070"/>
                  </a:cubicBezTo>
                  <a:close/>
                  <a:moveTo>
                    <a:pt x="35490" y="2022"/>
                  </a:moveTo>
                  <a:cubicBezTo>
                    <a:pt x="35500" y="2022"/>
                    <a:pt x="35507" y="2033"/>
                    <a:pt x="35510" y="2061"/>
                  </a:cubicBezTo>
                  <a:cubicBezTo>
                    <a:pt x="35513" y="2089"/>
                    <a:pt x="35505" y="2113"/>
                    <a:pt x="35495" y="2117"/>
                  </a:cubicBezTo>
                  <a:cubicBezTo>
                    <a:pt x="35494" y="2117"/>
                    <a:pt x="35493" y="2117"/>
                    <a:pt x="35491" y="2117"/>
                  </a:cubicBezTo>
                  <a:cubicBezTo>
                    <a:pt x="35459" y="2117"/>
                    <a:pt x="35448" y="2046"/>
                    <a:pt x="35478" y="2026"/>
                  </a:cubicBezTo>
                  <a:cubicBezTo>
                    <a:pt x="35483" y="2024"/>
                    <a:pt x="35487" y="2022"/>
                    <a:pt x="35490" y="2022"/>
                  </a:cubicBezTo>
                  <a:close/>
                  <a:moveTo>
                    <a:pt x="35422" y="2206"/>
                  </a:moveTo>
                  <a:cubicBezTo>
                    <a:pt x="35429" y="2206"/>
                    <a:pt x="35436" y="2209"/>
                    <a:pt x="35443" y="2214"/>
                  </a:cubicBezTo>
                  <a:cubicBezTo>
                    <a:pt x="35454" y="2224"/>
                    <a:pt x="35447" y="2234"/>
                    <a:pt x="35430" y="2238"/>
                  </a:cubicBezTo>
                  <a:cubicBezTo>
                    <a:pt x="35420" y="2241"/>
                    <a:pt x="35411" y="2242"/>
                    <a:pt x="35405" y="2242"/>
                  </a:cubicBezTo>
                  <a:cubicBezTo>
                    <a:pt x="35388" y="2242"/>
                    <a:pt x="35387" y="2231"/>
                    <a:pt x="35406" y="2214"/>
                  </a:cubicBezTo>
                  <a:cubicBezTo>
                    <a:pt x="35409" y="2209"/>
                    <a:pt x="35415" y="2206"/>
                    <a:pt x="35422" y="2206"/>
                  </a:cubicBezTo>
                  <a:close/>
                  <a:moveTo>
                    <a:pt x="35563" y="2188"/>
                  </a:moveTo>
                  <a:cubicBezTo>
                    <a:pt x="35565" y="2188"/>
                    <a:pt x="35567" y="2191"/>
                    <a:pt x="35568" y="2196"/>
                  </a:cubicBezTo>
                  <a:cubicBezTo>
                    <a:pt x="35572" y="2210"/>
                    <a:pt x="35568" y="2228"/>
                    <a:pt x="35558" y="2238"/>
                  </a:cubicBezTo>
                  <a:cubicBezTo>
                    <a:pt x="35550" y="2245"/>
                    <a:pt x="35545" y="2249"/>
                    <a:pt x="35542" y="2249"/>
                  </a:cubicBezTo>
                  <a:cubicBezTo>
                    <a:pt x="35537" y="2249"/>
                    <a:pt x="35540" y="2237"/>
                    <a:pt x="35551" y="2210"/>
                  </a:cubicBezTo>
                  <a:cubicBezTo>
                    <a:pt x="35555" y="2195"/>
                    <a:pt x="35560" y="2188"/>
                    <a:pt x="35563" y="2188"/>
                  </a:cubicBezTo>
                  <a:close/>
                  <a:moveTo>
                    <a:pt x="35567" y="2462"/>
                  </a:moveTo>
                  <a:cubicBezTo>
                    <a:pt x="35576" y="2462"/>
                    <a:pt x="35589" y="2466"/>
                    <a:pt x="35600" y="2474"/>
                  </a:cubicBezTo>
                  <a:cubicBezTo>
                    <a:pt x="35610" y="2481"/>
                    <a:pt x="35603" y="2495"/>
                    <a:pt x="35582" y="2498"/>
                  </a:cubicBezTo>
                  <a:cubicBezTo>
                    <a:pt x="35578" y="2499"/>
                    <a:pt x="35573" y="2500"/>
                    <a:pt x="35569" y="2500"/>
                  </a:cubicBezTo>
                  <a:cubicBezTo>
                    <a:pt x="35555" y="2500"/>
                    <a:pt x="35543" y="2496"/>
                    <a:pt x="35540" y="2488"/>
                  </a:cubicBezTo>
                  <a:cubicBezTo>
                    <a:pt x="35537" y="2478"/>
                    <a:pt x="35544" y="2467"/>
                    <a:pt x="35558" y="2463"/>
                  </a:cubicBezTo>
                  <a:cubicBezTo>
                    <a:pt x="35560" y="2463"/>
                    <a:pt x="35563" y="2462"/>
                    <a:pt x="35567" y="2462"/>
                  </a:cubicBezTo>
                  <a:close/>
                  <a:moveTo>
                    <a:pt x="39549" y="4031"/>
                  </a:moveTo>
                  <a:cubicBezTo>
                    <a:pt x="39558" y="4031"/>
                    <a:pt x="39567" y="4042"/>
                    <a:pt x="39572" y="4060"/>
                  </a:cubicBezTo>
                  <a:cubicBezTo>
                    <a:pt x="39578" y="4079"/>
                    <a:pt x="39573" y="4095"/>
                    <a:pt x="39561" y="4095"/>
                  </a:cubicBezTo>
                  <a:cubicBezTo>
                    <a:pt x="39560" y="4095"/>
                    <a:pt x="39559" y="4095"/>
                    <a:pt x="39558" y="4095"/>
                  </a:cubicBezTo>
                  <a:cubicBezTo>
                    <a:pt x="39544" y="4087"/>
                    <a:pt x="39531" y="4080"/>
                    <a:pt x="39527" y="4070"/>
                  </a:cubicBezTo>
                  <a:cubicBezTo>
                    <a:pt x="39523" y="4060"/>
                    <a:pt x="39531" y="4045"/>
                    <a:pt x="39540" y="4035"/>
                  </a:cubicBezTo>
                  <a:cubicBezTo>
                    <a:pt x="39543" y="4033"/>
                    <a:pt x="39546" y="4031"/>
                    <a:pt x="39549" y="4031"/>
                  </a:cubicBezTo>
                  <a:close/>
                  <a:moveTo>
                    <a:pt x="39192" y="4538"/>
                  </a:moveTo>
                  <a:cubicBezTo>
                    <a:pt x="39193" y="4538"/>
                    <a:pt x="39194" y="4538"/>
                    <a:pt x="39194" y="4538"/>
                  </a:cubicBezTo>
                  <a:cubicBezTo>
                    <a:pt x="39241" y="4619"/>
                    <a:pt x="39248" y="4639"/>
                    <a:pt x="39193" y="4639"/>
                  </a:cubicBezTo>
                  <a:cubicBezTo>
                    <a:pt x="39179" y="4639"/>
                    <a:pt x="39161" y="4638"/>
                    <a:pt x="39138" y="4636"/>
                  </a:cubicBezTo>
                  <a:cubicBezTo>
                    <a:pt x="39103" y="4636"/>
                    <a:pt x="39073" y="4622"/>
                    <a:pt x="39069" y="4607"/>
                  </a:cubicBezTo>
                  <a:cubicBezTo>
                    <a:pt x="39066" y="4599"/>
                    <a:pt x="39076" y="4589"/>
                    <a:pt x="39092" y="4589"/>
                  </a:cubicBezTo>
                  <a:cubicBezTo>
                    <a:pt x="39095" y="4589"/>
                    <a:pt x="39097" y="4590"/>
                    <a:pt x="39100" y="4590"/>
                  </a:cubicBezTo>
                  <a:cubicBezTo>
                    <a:pt x="39124" y="4590"/>
                    <a:pt x="39152" y="4580"/>
                    <a:pt x="39166" y="4562"/>
                  </a:cubicBezTo>
                  <a:cubicBezTo>
                    <a:pt x="39178" y="4547"/>
                    <a:pt x="39187" y="4538"/>
                    <a:pt x="39192" y="4538"/>
                  </a:cubicBezTo>
                  <a:close/>
                  <a:moveTo>
                    <a:pt x="13410" y="4843"/>
                  </a:moveTo>
                  <a:cubicBezTo>
                    <a:pt x="13415" y="4843"/>
                    <a:pt x="13420" y="4846"/>
                    <a:pt x="13424" y="4854"/>
                  </a:cubicBezTo>
                  <a:cubicBezTo>
                    <a:pt x="13427" y="4865"/>
                    <a:pt x="13416" y="4875"/>
                    <a:pt x="13406" y="4878"/>
                  </a:cubicBezTo>
                  <a:cubicBezTo>
                    <a:pt x="13400" y="4879"/>
                    <a:pt x="13395" y="4880"/>
                    <a:pt x="13391" y="4880"/>
                  </a:cubicBezTo>
                  <a:cubicBezTo>
                    <a:pt x="13385" y="4880"/>
                    <a:pt x="13382" y="4879"/>
                    <a:pt x="13382" y="4875"/>
                  </a:cubicBezTo>
                  <a:cubicBezTo>
                    <a:pt x="13378" y="4871"/>
                    <a:pt x="13385" y="4861"/>
                    <a:pt x="13395" y="4851"/>
                  </a:cubicBezTo>
                  <a:cubicBezTo>
                    <a:pt x="13400" y="4846"/>
                    <a:pt x="13405" y="4843"/>
                    <a:pt x="13410" y="4843"/>
                  </a:cubicBezTo>
                  <a:close/>
                  <a:moveTo>
                    <a:pt x="31952" y="4888"/>
                  </a:moveTo>
                  <a:cubicBezTo>
                    <a:pt x="31961" y="4888"/>
                    <a:pt x="31971" y="4895"/>
                    <a:pt x="31974" y="4906"/>
                  </a:cubicBezTo>
                  <a:cubicBezTo>
                    <a:pt x="31977" y="4915"/>
                    <a:pt x="31970" y="4921"/>
                    <a:pt x="31960" y="4921"/>
                  </a:cubicBezTo>
                  <a:cubicBezTo>
                    <a:pt x="31958" y="4921"/>
                    <a:pt x="31956" y="4920"/>
                    <a:pt x="31953" y="4920"/>
                  </a:cubicBezTo>
                  <a:cubicBezTo>
                    <a:pt x="31939" y="4916"/>
                    <a:pt x="31925" y="4910"/>
                    <a:pt x="31925" y="4902"/>
                  </a:cubicBezTo>
                  <a:cubicBezTo>
                    <a:pt x="31925" y="4899"/>
                    <a:pt x="31933" y="4892"/>
                    <a:pt x="31946" y="4889"/>
                  </a:cubicBezTo>
                  <a:cubicBezTo>
                    <a:pt x="31948" y="4888"/>
                    <a:pt x="31950" y="4888"/>
                    <a:pt x="31952" y="4888"/>
                  </a:cubicBezTo>
                  <a:close/>
                  <a:moveTo>
                    <a:pt x="341" y="5082"/>
                  </a:moveTo>
                  <a:cubicBezTo>
                    <a:pt x="346" y="5082"/>
                    <a:pt x="347" y="5091"/>
                    <a:pt x="347" y="5110"/>
                  </a:cubicBezTo>
                  <a:cubicBezTo>
                    <a:pt x="347" y="5135"/>
                    <a:pt x="340" y="5159"/>
                    <a:pt x="330" y="5159"/>
                  </a:cubicBezTo>
                  <a:cubicBezTo>
                    <a:pt x="326" y="5161"/>
                    <a:pt x="323" y="5161"/>
                    <a:pt x="320" y="5161"/>
                  </a:cubicBezTo>
                  <a:cubicBezTo>
                    <a:pt x="298" y="5161"/>
                    <a:pt x="299" y="5131"/>
                    <a:pt x="323" y="5100"/>
                  </a:cubicBezTo>
                  <a:cubicBezTo>
                    <a:pt x="332" y="5088"/>
                    <a:pt x="338" y="5082"/>
                    <a:pt x="341" y="5082"/>
                  </a:cubicBezTo>
                  <a:close/>
                  <a:moveTo>
                    <a:pt x="39303" y="5190"/>
                  </a:moveTo>
                  <a:cubicBezTo>
                    <a:pt x="39315" y="5190"/>
                    <a:pt x="39326" y="5200"/>
                    <a:pt x="39332" y="5214"/>
                  </a:cubicBezTo>
                  <a:cubicBezTo>
                    <a:pt x="39336" y="5232"/>
                    <a:pt x="39322" y="5249"/>
                    <a:pt x="39298" y="5256"/>
                  </a:cubicBezTo>
                  <a:cubicBezTo>
                    <a:pt x="39284" y="5260"/>
                    <a:pt x="39272" y="5262"/>
                    <a:pt x="39263" y="5262"/>
                  </a:cubicBezTo>
                  <a:cubicBezTo>
                    <a:pt x="39254" y="5262"/>
                    <a:pt x="39249" y="5260"/>
                    <a:pt x="39249" y="5256"/>
                  </a:cubicBezTo>
                  <a:cubicBezTo>
                    <a:pt x="39246" y="5253"/>
                    <a:pt x="39260" y="5243"/>
                    <a:pt x="39281" y="5239"/>
                  </a:cubicBezTo>
                  <a:cubicBezTo>
                    <a:pt x="39302" y="5232"/>
                    <a:pt x="39308" y="5222"/>
                    <a:pt x="39294" y="5211"/>
                  </a:cubicBezTo>
                  <a:cubicBezTo>
                    <a:pt x="39284" y="5204"/>
                    <a:pt x="39287" y="5194"/>
                    <a:pt x="39298" y="5190"/>
                  </a:cubicBezTo>
                  <a:cubicBezTo>
                    <a:pt x="39300" y="5190"/>
                    <a:pt x="39301" y="5190"/>
                    <a:pt x="39303" y="5190"/>
                  </a:cubicBezTo>
                  <a:close/>
                  <a:moveTo>
                    <a:pt x="271" y="5408"/>
                  </a:moveTo>
                  <a:cubicBezTo>
                    <a:pt x="282" y="5408"/>
                    <a:pt x="293" y="5414"/>
                    <a:pt x="295" y="5423"/>
                  </a:cubicBezTo>
                  <a:cubicBezTo>
                    <a:pt x="299" y="5437"/>
                    <a:pt x="292" y="5448"/>
                    <a:pt x="278" y="5451"/>
                  </a:cubicBezTo>
                  <a:cubicBezTo>
                    <a:pt x="275" y="5451"/>
                    <a:pt x="273" y="5452"/>
                    <a:pt x="271" y="5452"/>
                  </a:cubicBezTo>
                  <a:cubicBezTo>
                    <a:pt x="260" y="5452"/>
                    <a:pt x="253" y="5446"/>
                    <a:pt x="250" y="5437"/>
                  </a:cubicBezTo>
                  <a:cubicBezTo>
                    <a:pt x="247" y="5423"/>
                    <a:pt x="254" y="5413"/>
                    <a:pt x="264" y="5409"/>
                  </a:cubicBezTo>
                  <a:cubicBezTo>
                    <a:pt x="266" y="5409"/>
                    <a:pt x="269" y="5408"/>
                    <a:pt x="271" y="5408"/>
                  </a:cubicBezTo>
                  <a:close/>
                  <a:moveTo>
                    <a:pt x="39470" y="5537"/>
                  </a:moveTo>
                  <a:cubicBezTo>
                    <a:pt x="39472" y="5537"/>
                    <a:pt x="39475" y="5540"/>
                    <a:pt x="39478" y="5544"/>
                  </a:cubicBezTo>
                  <a:cubicBezTo>
                    <a:pt x="39489" y="5558"/>
                    <a:pt x="39496" y="5576"/>
                    <a:pt x="39489" y="5582"/>
                  </a:cubicBezTo>
                  <a:cubicBezTo>
                    <a:pt x="39487" y="5585"/>
                    <a:pt x="39485" y="5587"/>
                    <a:pt x="39483" y="5587"/>
                  </a:cubicBezTo>
                  <a:cubicBezTo>
                    <a:pt x="39478" y="5587"/>
                    <a:pt x="39473" y="5577"/>
                    <a:pt x="39468" y="5562"/>
                  </a:cubicBezTo>
                  <a:cubicBezTo>
                    <a:pt x="39466" y="5546"/>
                    <a:pt x="39467" y="5537"/>
                    <a:pt x="39470" y="5537"/>
                  </a:cubicBezTo>
                  <a:close/>
                  <a:moveTo>
                    <a:pt x="771" y="5830"/>
                  </a:moveTo>
                  <a:cubicBezTo>
                    <a:pt x="776" y="5830"/>
                    <a:pt x="782" y="5831"/>
                    <a:pt x="788" y="5832"/>
                  </a:cubicBezTo>
                  <a:cubicBezTo>
                    <a:pt x="809" y="5836"/>
                    <a:pt x="816" y="5843"/>
                    <a:pt x="805" y="5846"/>
                  </a:cubicBezTo>
                  <a:cubicBezTo>
                    <a:pt x="792" y="5850"/>
                    <a:pt x="805" y="5864"/>
                    <a:pt x="830" y="5871"/>
                  </a:cubicBezTo>
                  <a:cubicBezTo>
                    <a:pt x="875" y="5885"/>
                    <a:pt x="875" y="5888"/>
                    <a:pt x="837" y="5909"/>
                  </a:cubicBezTo>
                  <a:cubicBezTo>
                    <a:pt x="824" y="5917"/>
                    <a:pt x="814" y="5920"/>
                    <a:pt x="806" y="5920"/>
                  </a:cubicBezTo>
                  <a:cubicBezTo>
                    <a:pt x="795" y="5920"/>
                    <a:pt x="788" y="5915"/>
                    <a:pt x="784" y="5906"/>
                  </a:cubicBezTo>
                  <a:cubicBezTo>
                    <a:pt x="780" y="5894"/>
                    <a:pt x="773" y="5886"/>
                    <a:pt x="767" y="5886"/>
                  </a:cubicBezTo>
                  <a:cubicBezTo>
                    <a:pt x="763" y="5886"/>
                    <a:pt x="760" y="5888"/>
                    <a:pt x="757" y="5891"/>
                  </a:cubicBezTo>
                  <a:cubicBezTo>
                    <a:pt x="751" y="5897"/>
                    <a:pt x="747" y="5899"/>
                    <a:pt x="743" y="5899"/>
                  </a:cubicBezTo>
                  <a:cubicBezTo>
                    <a:pt x="732" y="5899"/>
                    <a:pt x="729" y="5878"/>
                    <a:pt x="739" y="5850"/>
                  </a:cubicBezTo>
                  <a:cubicBezTo>
                    <a:pt x="745" y="5837"/>
                    <a:pt x="755" y="5830"/>
                    <a:pt x="771" y="5830"/>
                  </a:cubicBezTo>
                  <a:close/>
                  <a:moveTo>
                    <a:pt x="38638" y="6175"/>
                  </a:moveTo>
                  <a:cubicBezTo>
                    <a:pt x="38640" y="6175"/>
                    <a:pt x="38643" y="6175"/>
                    <a:pt x="38645" y="6176"/>
                  </a:cubicBezTo>
                  <a:cubicBezTo>
                    <a:pt x="38660" y="6179"/>
                    <a:pt x="38674" y="6186"/>
                    <a:pt x="38674" y="6193"/>
                  </a:cubicBezTo>
                  <a:cubicBezTo>
                    <a:pt x="38674" y="6197"/>
                    <a:pt x="38666" y="6204"/>
                    <a:pt x="38653" y="6207"/>
                  </a:cubicBezTo>
                  <a:cubicBezTo>
                    <a:pt x="38651" y="6208"/>
                    <a:pt x="38649" y="6208"/>
                    <a:pt x="38647" y="6208"/>
                  </a:cubicBezTo>
                  <a:cubicBezTo>
                    <a:pt x="38638" y="6208"/>
                    <a:pt x="38627" y="6201"/>
                    <a:pt x="38625" y="6189"/>
                  </a:cubicBezTo>
                  <a:cubicBezTo>
                    <a:pt x="38622" y="6181"/>
                    <a:pt x="38628" y="6175"/>
                    <a:pt x="38638" y="6175"/>
                  </a:cubicBezTo>
                  <a:close/>
                  <a:moveTo>
                    <a:pt x="39552" y="6193"/>
                  </a:moveTo>
                  <a:cubicBezTo>
                    <a:pt x="39566" y="6193"/>
                    <a:pt x="39579" y="6197"/>
                    <a:pt x="39585" y="6204"/>
                  </a:cubicBezTo>
                  <a:cubicBezTo>
                    <a:pt x="39596" y="6210"/>
                    <a:pt x="39600" y="6221"/>
                    <a:pt x="39590" y="6224"/>
                  </a:cubicBezTo>
                  <a:cubicBezTo>
                    <a:pt x="39587" y="6225"/>
                    <a:pt x="39583" y="6226"/>
                    <a:pt x="39578" y="6226"/>
                  </a:cubicBezTo>
                  <a:cubicBezTo>
                    <a:pt x="39565" y="6226"/>
                    <a:pt x="39546" y="6223"/>
                    <a:pt x="39531" y="6218"/>
                  </a:cubicBezTo>
                  <a:cubicBezTo>
                    <a:pt x="39492" y="6207"/>
                    <a:pt x="39492" y="6204"/>
                    <a:pt x="39527" y="6197"/>
                  </a:cubicBezTo>
                  <a:cubicBezTo>
                    <a:pt x="39535" y="6194"/>
                    <a:pt x="39543" y="6193"/>
                    <a:pt x="39552" y="6193"/>
                  </a:cubicBezTo>
                  <a:close/>
                  <a:moveTo>
                    <a:pt x="547" y="6159"/>
                  </a:moveTo>
                  <a:cubicBezTo>
                    <a:pt x="555" y="6159"/>
                    <a:pt x="564" y="6163"/>
                    <a:pt x="573" y="6172"/>
                  </a:cubicBezTo>
                  <a:cubicBezTo>
                    <a:pt x="581" y="6183"/>
                    <a:pt x="599" y="6192"/>
                    <a:pt x="617" y="6192"/>
                  </a:cubicBezTo>
                  <a:cubicBezTo>
                    <a:pt x="622" y="6192"/>
                    <a:pt x="627" y="6191"/>
                    <a:pt x="632" y="6189"/>
                  </a:cubicBezTo>
                  <a:cubicBezTo>
                    <a:pt x="641" y="6187"/>
                    <a:pt x="648" y="6186"/>
                    <a:pt x="652" y="6186"/>
                  </a:cubicBezTo>
                  <a:cubicBezTo>
                    <a:pt x="661" y="6186"/>
                    <a:pt x="656" y="6192"/>
                    <a:pt x="638" y="6207"/>
                  </a:cubicBezTo>
                  <a:cubicBezTo>
                    <a:pt x="628" y="6218"/>
                    <a:pt x="617" y="6223"/>
                    <a:pt x="607" y="6223"/>
                  </a:cubicBezTo>
                  <a:cubicBezTo>
                    <a:pt x="601" y="6223"/>
                    <a:pt x="595" y="6221"/>
                    <a:pt x="590" y="6218"/>
                  </a:cubicBezTo>
                  <a:cubicBezTo>
                    <a:pt x="586" y="6213"/>
                    <a:pt x="580" y="6211"/>
                    <a:pt x="573" y="6211"/>
                  </a:cubicBezTo>
                  <a:cubicBezTo>
                    <a:pt x="564" y="6211"/>
                    <a:pt x="555" y="6215"/>
                    <a:pt x="548" y="6221"/>
                  </a:cubicBezTo>
                  <a:cubicBezTo>
                    <a:pt x="545" y="6224"/>
                    <a:pt x="541" y="6226"/>
                    <a:pt x="538" y="6226"/>
                  </a:cubicBezTo>
                  <a:cubicBezTo>
                    <a:pt x="530" y="6226"/>
                    <a:pt x="523" y="6220"/>
                    <a:pt x="521" y="6210"/>
                  </a:cubicBezTo>
                  <a:cubicBezTo>
                    <a:pt x="511" y="6181"/>
                    <a:pt x="527" y="6159"/>
                    <a:pt x="547" y="6159"/>
                  </a:cubicBezTo>
                  <a:close/>
                  <a:moveTo>
                    <a:pt x="39233" y="6172"/>
                  </a:moveTo>
                  <a:cubicBezTo>
                    <a:pt x="39239" y="6172"/>
                    <a:pt x="39242" y="6181"/>
                    <a:pt x="39242" y="6193"/>
                  </a:cubicBezTo>
                  <a:cubicBezTo>
                    <a:pt x="39239" y="6210"/>
                    <a:pt x="39236" y="6228"/>
                    <a:pt x="39228" y="6231"/>
                  </a:cubicBezTo>
                  <a:cubicBezTo>
                    <a:pt x="39228" y="6231"/>
                    <a:pt x="39227" y="6231"/>
                    <a:pt x="39226" y="6231"/>
                  </a:cubicBezTo>
                  <a:cubicBezTo>
                    <a:pt x="39211" y="6231"/>
                    <a:pt x="39208" y="6192"/>
                    <a:pt x="39225" y="6176"/>
                  </a:cubicBezTo>
                  <a:cubicBezTo>
                    <a:pt x="39228" y="6173"/>
                    <a:pt x="39231" y="6172"/>
                    <a:pt x="39233" y="6172"/>
                  </a:cubicBezTo>
                  <a:close/>
                  <a:moveTo>
                    <a:pt x="39381" y="6539"/>
                  </a:moveTo>
                  <a:cubicBezTo>
                    <a:pt x="39383" y="6539"/>
                    <a:pt x="39386" y="6539"/>
                    <a:pt x="39388" y="6540"/>
                  </a:cubicBezTo>
                  <a:cubicBezTo>
                    <a:pt x="39406" y="6543"/>
                    <a:pt x="39416" y="6551"/>
                    <a:pt x="39419" y="6557"/>
                  </a:cubicBezTo>
                  <a:cubicBezTo>
                    <a:pt x="39419" y="6561"/>
                    <a:pt x="39412" y="6567"/>
                    <a:pt x="39398" y="6572"/>
                  </a:cubicBezTo>
                  <a:cubicBezTo>
                    <a:pt x="39385" y="6572"/>
                    <a:pt x="39374" y="6567"/>
                    <a:pt x="39371" y="6554"/>
                  </a:cubicBezTo>
                  <a:cubicBezTo>
                    <a:pt x="39368" y="6545"/>
                    <a:pt x="39372" y="6539"/>
                    <a:pt x="39381" y="6539"/>
                  </a:cubicBezTo>
                  <a:close/>
                  <a:moveTo>
                    <a:pt x="39145" y="6578"/>
                  </a:moveTo>
                  <a:cubicBezTo>
                    <a:pt x="39147" y="6578"/>
                    <a:pt x="39151" y="6580"/>
                    <a:pt x="39156" y="6585"/>
                  </a:cubicBezTo>
                  <a:cubicBezTo>
                    <a:pt x="39166" y="6599"/>
                    <a:pt x="39169" y="6617"/>
                    <a:pt x="39162" y="6623"/>
                  </a:cubicBezTo>
                  <a:cubicBezTo>
                    <a:pt x="39162" y="6626"/>
                    <a:pt x="39160" y="6628"/>
                    <a:pt x="39158" y="6628"/>
                  </a:cubicBezTo>
                  <a:cubicBezTo>
                    <a:pt x="39154" y="6628"/>
                    <a:pt x="39147" y="6618"/>
                    <a:pt x="39145" y="6602"/>
                  </a:cubicBezTo>
                  <a:cubicBezTo>
                    <a:pt x="39141" y="6587"/>
                    <a:pt x="39141" y="6578"/>
                    <a:pt x="39145" y="6578"/>
                  </a:cubicBezTo>
                  <a:close/>
                  <a:moveTo>
                    <a:pt x="39522" y="6587"/>
                  </a:moveTo>
                  <a:cubicBezTo>
                    <a:pt x="39526" y="6587"/>
                    <a:pt x="39522" y="6593"/>
                    <a:pt x="39513" y="6606"/>
                  </a:cubicBezTo>
                  <a:cubicBezTo>
                    <a:pt x="39504" y="6621"/>
                    <a:pt x="39493" y="6631"/>
                    <a:pt x="39483" y="6631"/>
                  </a:cubicBezTo>
                  <a:cubicBezTo>
                    <a:pt x="39481" y="6631"/>
                    <a:pt x="39480" y="6631"/>
                    <a:pt x="39478" y="6630"/>
                  </a:cubicBezTo>
                  <a:cubicBezTo>
                    <a:pt x="39471" y="6627"/>
                    <a:pt x="39478" y="6613"/>
                    <a:pt x="39499" y="6599"/>
                  </a:cubicBezTo>
                  <a:cubicBezTo>
                    <a:pt x="39512" y="6591"/>
                    <a:pt x="39520" y="6587"/>
                    <a:pt x="39522" y="6587"/>
                  </a:cubicBezTo>
                  <a:close/>
                  <a:moveTo>
                    <a:pt x="39419" y="6612"/>
                  </a:moveTo>
                  <a:cubicBezTo>
                    <a:pt x="39432" y="6612"/>
                    <a:pt x="39432" y="6616"/>
                    <a:pt x="39419" y="6623"/>
                  </a:cubicBezTo>
                  <a:cubicBezTo>
                    <a:pt x="39410" y="6630"/>
                    <a:pt x="39399" y="6634"/>
                    <a:pt x="39390" y="6634"/>
                  </a:cubicBezTo>
                  <a:cubicBezTo>
                    <a:pt x="39385" y="6634"/>
                    <a:pt x="39380" y="6633"/>
                    <a:pt x="39377" y="6630"/>
                  </a:cubicBezTo>
                  <a:cubicBezTo>
                    <a:pt x="39367" y="6627"/>
                    <a:pt x="39377" y="6620"/>
                    <a:pt x="39402" y="6613"/>
                  </a:cubicBezTo>
                  <a:cubicBezTo>
                    <a:pt x="39409" y="6612"/>
                    <a:pt x="39415" y="6612"/>
                    <a:pt x="39419" y="6612"/>
                  </a:cubicBezTo>
                  <a:close/>
                  <a:moveTo>
                    <a:pt x="1214" y="6597"/>
                  </a:moveTo>
                  <a:cubicBezTo>
                    <a:pt x="1235" y="6597"/>
                    <a:pt x="1248" y="6608"/>
                    <a:pt x="1256" y="6630"/>
                  </a:cubicBezTo>
                  <a:cubicBezTo>
                    <a:pt x="1267" y="6658"/>
                    <a:pt x="1260" y="6668"/>
                    <a:pt x="1229" y="6668"/>
                  </a:cubicBezTo>
                  <a:cubicBezTo>
                    <a:pt x="1218" y="6667"/>
                    <a:pt x="1208" y="6666"/>
                    <a:pt x="1199" y="6666"/>
                  </a:cubicBezTo>
                  <a:cubicBezTo>
                    <a:pt x="1190" y="6666"/>
                    <a:pt x="1183" y="6667"/>
                    <a:pt x="1180" y="6668"/>
                  </a:cubicBezTo>
                  <a:cubicBezTo>
                    <a:pt x="1176" y="6668"/>
                    <a:pt x="1170" y="6658"/>
                    <a:pt x="1163" y="6641"/>
                  </a:cubicBezTo>
                  <a:cubicBezTo>
                    <a:pt x="1155" y="6623"/>
                    <a:pt x="1173" y="6606"/>
                    <a:pt x="1197" y="6599"/>
                  </a:cubicBezTo>
                  <a:cubicBezTo>
                    <a:pt x="1203" y="6598"/>
                    <a:pt x="1209" y="6597"/>
                    <a:pt x="1214" y="6597"/>
                  </a:cubicBezTo>
                  <a:close/>
                  <a:moveTo>
                    <a:pt x="38809" y="6728"/>
                  </a:moveTo>
                  <a:cubicBezTo>
                    <a:pt x="38815" y="6728"/>
                    <a:pt x="38823" y="6730"/>
                    <a:pt x="38833" y="6734"/>
                  </a:cubicBezTo>
                  <a:cubicBezTo>
                    <a:pt x="38871" y="6749"/>
                    <a:pt x="38877" y="6771"/>
                    <a:pt x="38850" y="6771"/>
                  </a:cubicBezTo>
                  <a:cubicBezTo>
                    <a:pt x="38845" y="6771"/>
                    <a:pt x="38840" y="6771"/>
                    <a:pt x="38833" y="6769"/>
                  </a:cubicBezTo>
                  <a:cubicBezTo>
                    <a:pt x="38819" y="6766"/>
                    <a:pt x="38802" y="6752"/>
                    <a:pt x="38799" y="6738"/>
                  </a:cubicBezTo>
                  <a:cubicBezTo>
                    <a:pt x="38796" y="6732"/>
                    <a:pt x="38800" y="6728"/>
                    <a:pt x="38809" y="6728"/>
                  </a:cubicBezTo>
                  <a:close/>
                  <a:moveTo>
                    <a:pt x="38178" y="6817"/>
                  </a:moveTo>
                  <a:cubicBezTo>
                    <a:pt x="38187" y="6817"/>
                    <a:pt x="38194" y="6826"/>
                    <a:pt x="38187" y="6835"/>
                  </a:cubicBezTo>
                  <a:cubicBezTo>
                    <a:pt x="38184" y="6849"/>
                    <a:pt x="38177" y="6859"/>
                    <a:pt x="38170" y="6863"/>
                  </a:cubicBezTo>
                  <a:cubicBezTo>
                    <a:pt x="38163" y="6863"/>
                    <a:pt x="38157" y="6856"/>
                    <a:pt x="38153" y="6846"/>
                  </a:cubicBezTo>
                  <a:cubicBezTo>
                    <a:pt x="38149" y="6835"/>
                    <a:pt x="38160" y="6821"/>
                    <a:pt x="38174" y="6817"/>
                  </a:cubicBezTo>
                  <a:cubicBezTo>
                    <a:pt x="38175" y="6817"/>
                    <a:pt x="38177" y="6817"/>
                    <a:pt x="38178" y="6817"/>
                  </a:cubicBezTo>
                  <a:close/>
                  <a:moveTo>
                    <a:pt x="39336" y="6842"/>
                  </a:moveTo>
                  <a:lnTo>
                    <a:pt x="39336" y="6842"/>
                  </a:lnTo>
                  <a:cubicBezTo>
                    <a:pt x="39342" y="6842"/>
                    <a:pt x="39337" y="6851"/>
                    <a:pt x="39315" y="6870"/>
                  </a:cubicBezTo>
                  <a:cubicBezTo>
                    <a:pt x="39300" y="6885"/>
                    <a:pt x="39283" y="6895"/>
                    <a:pt x="39273" y="6895"/>
                  </a:cubicBezTo>
                  <a:cubicBezTo>
                    <a:pt x="39272" y="6895"/>
                    <a:pt x="39271" y="6894"/>
                    <a:pt x="39270" y="6894"/>
                  </a:cubicBezTo>
                  <a:cubicBezTo>
                    <a:pt x="39263" y="6891"/>
                    <a:pt x="39270" y="6876"/>
                    <a:pt x="39287" y="6866"/>
                  </a:cubicBezTo>
                  <a:cubicBezTo>
                    <a:pt x="39312" y="6850"/>
                    <a:pt x="39329" y="6842"/>
                    <a:pt x="39336" y="6842"/>
                  </a:cubicBezTo>
                  <a:close/>
                  <a:moveTo>
                    <a:pt x="38022" y="6817"/>
                  </a:moveTo>
                  <a:cubicBezTo>
                    <a:pt x="38025" y="6817"/>
                    <a:pt x="38027" y="6820"/>
                    <a:pt x="38028" y="6825"/>
                  </a:cubicBezTo>
                  <a:cubicBezTo>
                    <a:pt x="38032" y="6838"/>
                    <a:pt x="38024" y="6863"/>
                    <a:pt x="38011" y="6880"/>
                  </a:cubicBezTo>
                  <a:cubicBezTo>
                    <a:pt x="38001" y="6892"/>
                    <a:pt x="37990" y="6899"/>
                    <a:pt x="37980" y="6899"/>
                  </a:cubicBezTo>
                  <a:cubicBezTo>
                    <a:pt x="37975" y="6899"/>
                    <a:pt x="37970" y="6897"/>
                    <a:pt x="37966" y="6894"/>
                  </a:cubicBezTo>
                  <a:cubicBezTo>
                    <a:pt x="37955" y="6884"/>
                    <a:pt x="37955" y="6870"/>
                    <a:pt x="37966" y="6859"/>
                  </a:cubicBezTo>
                  <a:cubicBezTo>
                    <a:pt x="37971" y="6854"/>
                    <a:pt x="37976" y="6851"/>
                    <a:pt x="37981" y="6851"/>
                  </a:cubicBezTo>
                  <a:cubicBezTo>
                    <a:pt x="37985" y="6851"/>
                    <a:pt x="37988" y="6854"/>
                    <a:pt x="37990" y="6859"/>
                  </a:cubicBezTo>
                  <a:cubicBezTo>
                    <a:pt x="37991" y="6861"/>
                    <a:pt x="37992" y="6862"/>
                    <a:pt x="37993" y="6862"/>
                  </a:cubicBezTo>
                  <a:cubicBezTo>
                    <a:pt x="37997" y="6862"/>
                    <a:pt x="38002" y="6854"/>
                    <a:pt x="38008" y="6838"/>
                  </a:cubicBezTo>
                  <a:cubicBezTo>
                    <a:pt x="38012" y="6825"/>
                    <a:pt x="38017" y="6817"/>
                    <a:pt x="38022" y="6817"/>
                  </a:cubicBezTo>
                  <a:close/>
                  <a:moveTo>
                    <a:pt x="39192" y="6859"/>
                  </a:moveTo>
                  <a:cubicBezTo>
                    <a:pt x="39201" y="6859"/>
                    <a:pt x="39200" y="6865"/>
                    <a:pt x="39190" y="6880"/>
                  </a:cubicBezTo>
                  <a:cubicBezTo>
                    <a:pt x="39180" y="6897"/>
                    <a:pt x="39159" y="6908"/>
                    <a:pt x="39145" y="6908"/>
                  </a:cubicBezTo>
                  <a:cubicBezTo>
                    <a:pt x="39107" y="6908"/>
                    <a:pt x="39128" y="6873"/>
                    <a:pt x="39173" y="6863"/>
                  </a:cubicBezTo>
                  <a:cubicBezTo>
                    <a:pt x="39182" y="6861"/>
                    <a:pt x="39188" y="6859"/>
                    <a:pt x="39192" y="6859"/>
                  </a:cubicBezTo>
                  <a:close/>
                  <a:moveTo>
                    <a:pt x="38112" y="6855"/>
                  </a:moveTo>
                  <a:cubicBezTo>
                    <a:pt x="38123" y="6855"/>
                    <a:pt x="38128" y="6866"/>
                    <a:pt x="38128" y="6884"/>
                  </a:cubicBezTo>
                  <a:cubicBezTo>
                    <a:pt x="38125" y="6901"/>
                    <a:pt x="38122" y="6918"/>
                    <a:pt x="38115" y="6918"/>
                  </a:cubicBezTo>
                  <a:cubicBezTo>
                    <a:pt x="38112" y="6918"/>
                    <a:pt x="38101" y="6908"/>
                    <a:pt x="38098" y="6891"/>
                  </a:cubicBezTo>
                  <a:cubicBezTo>
                    <a:pt x="38091" y="6873"/>
                    <a:pt x="38098" y="6859"/>
                    <a:pt x="38108" y="6856"/>
                  </a:cubicBezTo>
                  <a:cubicBezTo>
                    <a:pt x="38109" y="6855"/>
                    <a:pt x="38111" y="6855"/>
                    <a:pt x="38112" y="6855"/>
                  </a:cubicBezTo>
                  <a:close/>
                  <a:moveTo>
                    <a:pt x="39027" y="6885"/>
                  </a:moveTo>
                  <a:cubicBezTo>
                    <a:pt x="39030" y="6885"/>
                    <a:pt x="39033" y="6886"/>
                    <a:pt x="39034" y="6887"/>
                  </a:cubicBezTo>
                  <a:cubicBezTo>
                    <a:pt x="39041" y="6891"/>
                    <a:pt x="39038" y="6897"/>
                    <a:pt x="39023" y="6901"/>
                  </a:cubicBezTo>
                  <a:cubicBezTo>
                    <a:pt x="39007" y="6905"/>
                    <a:pt x="39003" y="6915"/>
                    <a:pt x="39013" y="6921"/>
                  </a:cubicBezTo>
                  <a:cubicBezTo>
                    <a:pt x="39023" y="6932"/>
                    <a:pt x="39017" y="6936"/>
                    <a:pt x="38996" y="6936"/>
                  </a:cubicBezTo>
                  <a:cubicBezTo>
                    <a:pt x="38975" y="6936"/>
                    <a:pt x="38954" y="6932"/>
                    <a:pt x="38954" y="6929"/>
                  </a:cubicBezTo>
                  <a:cubicBezTo>
                    <a:pt x="38951" y="6916"/>
                    <a:pt x="39004" y="6885"/>
                    <a:pt x="39027" y="6885"/>
                  </a:cubicBezTo>
                  <a:close/>
                  <a:moveTo>
                    <a:pt x="38861" y="6908"/>
                  </a:moveTo>
                  <a:cubicBezTo>
                    <a:pt x="38871" y="6908"/>
                    <a:pt x="38879" y="6912"/>
                    <a:pt x="38882" y="6918"/>
                  </a:cubicBezTo>
                  <a:cubicBezTo>
                    <a:pt x="38885" y="6929"/>
                    <a:pt x="38878" y="6936"/>
                    <a:pt x="38864" y="6939"/>
                  </a:cubicBezTo>
                  <a:cubicBezTo>
                    <a:pt x="38861" y="6940"/>
                    <a:pt x="38857" y="6940"/>
                    <a:pt x="38853" y="6940"/>
                  </a:cubicBezTo>
                  <a:cubicBezTo>
                    <a:pt x="38843" y="6940"/>
                    <a:pt x="38833" y="6937"/>
                    <a:pt x="38826" y="6932"/>
                  </a:cubicBezTo>
                  <a:cubicBezTo>
                    <a:pt x="38815" y="6926"/>
                    <a:pt x="38823" y="6915"/>
                    <a:pt x="38844" y="6911"/>
                  </a:cubicBezTo>
                  <a:cubicBezTo>
                    <a:pt x="38850" y="6909"/>
                    <a:pt x="38856" y="6908"/>
                    <a:pt x="38861" y="6908"/>
                  </a:cubicBezTo>
                  <a:close/>
                  <a:moveTo>
                    <a:pt x="33294" y="6931"/>
                  </a:moveTo>
                  <a:cubicBezTo>
                    <a:pt x="33326" y="6931"/>
                    <a:pt x="33360" y="6952"/>
                    <a:pt x="33351" y="6970"/>
                  </a:cubicBezTo>
                  <a:cubicBezTo>
                    <a:pt x="33345" y="6977"/>
                    <a:pt x="33324" y="6980"/>
                    <a:pt x="33303" y="6980"/>
                  </a:cubicBezTo>
                  <a:cubicBezTo>
                    <a:pt x="33251" y="6977"/>
                    <a:pt x="33241" y="6942"/>
                    <a:pt x="33282" y="6932"/>
                  </a:cubicBezTo>
                  <a:cubicBezTo>
                    <a:pt x="33286" y="6931"/>
                    <a:pt x="33290" y="6931"/>
                    <a:pt x="33294" y="6931"/>
                  </a:cubicBezTo>
                  <a:close/>
                  <a:moveTo>
                    <a:pt x="1325" y="7056"/>
                  </a:moveTo>
                  <a:cubicBezTo>
                    <a:pt x="1335" y="7056"/>
                    <a:pt x="1349" y="7062"/>
                    <a:pt x="1360" y="7067"/>
                  </a:cubicBezTo>
                  <a:cubicBezTo>
                    <a:pt x="1371" y="7078"/>
                    <a:pt x="1364" y="7088"/>
                    <a:pt x="1343" y="7095"/>
                  </a:cubicBezTo>
                  <a:cubicBezTo>
                    <a:pt x="1339" y="7096"/>
                    <a:pt x="1334" y="7097"/>
                    <a:pt x="1330" y="7097"/>
                  </a:cubicBezTo>
                  <a:cubicBezTo>
                    <a:pt x="1317" y="7097"/>
                    <a:pt x="1304" y="7092"/>
                    <a:pt x="1301" y="7081"/>
                  </a:cubicBezTo>
                  <a:cubicBezTo>
                    <a:pt x="1298" y="7071"/>
                    <a:pt x="1304" y="7060"/>
                    <a:pt x="1319" y="7057"/>
                  </a:cubicBezTo>
                  <a:cubicBezTo>
                    <a:pt x="1321" y="7056"/>
                    <a:pt x="1323" y="7056"/>
                    <a:pt x="1325" y="7056"/>
                  </a:cubicBezTo>
                  <a:close/>
                  <a:moveTo>
                    <a:pt x="29737" y="7221"/>
                  </a:moveTo>
                  <a:cubicBezTo>
                    <a:pt x="29767" y="7221"/>
                    <a:pt x="29797" y="7241"/>
                    <a:pt x="29789" y="7259"/>
                  </a:cubicBezTo>
                  <a:cubicBezTo>
                    <a:pt x="29785" y="7265"/>
                    <a:pt x="29760" y="7269"/>
                    <a:pt x="29739" y="7269"/>
                  </a:cubicBezTo>
                  <a:cubicBezTo>
                    <a:pt x="29688" y="7265"/>
                    <a:pt x="29674" y="7234"/>
                    <a:pt x="29719" y="7224"/>
                  </a:cubicBezTo>
                  <a:cubicBezTo>
                    <a:pt x="29724" y="7222"/>
                    <a:pt x="29731" y="7221"/>
                    <a:pt x="29737" y="7221"/>
                  </a:cubicBezTo>
                  <a:close/>
                  <a:moveTo>
                    <a:pt x="29379" y="7171"/>
                  </a:moveTo>
                  <a:cubicBezTo>
                    <a:pt x="29406" y="7176"/>
                    <a:pt x="29424" y="7177"/>
                    <a:pt x="29441" y="7177"/>
                  </a:cubicBezTo>
                  <a:cubicBezTo>
                    <a:pt x="29453" y="7177"/>
                    <a:pt x="29464" y="7177"/>
                    <a:pt x="29476" y="7175"/>
                  </a:cubicBezTo>
                  <a:cubicBezTo>
                    <a:pt x="29477" y="7175"/>
                    <a:pt x="29477" y="7175"/>
                    <a:pt x="29478" y="7175"/>
                  </a:cubicBezTo>
                  <a:cubicBezTo>
                    <a:pt x="29508" y="7175"/>
                    <a:pt x="29673" y="7259"/>
                    <a:pt x="29667" y="7272"/>
                  </a:cubicBezTo>
                  <a:cubicBezTo>
                    <a:pt x="29666" y="7274"/>
                    <a:pt x="29662" y="7274"/>
                    <a:pt x="29655" y="7274"/>
                  </a:cubicBezTo>
                  <a:cubicBezTo>
                    <a:pt x="29630" y="7274"/>
                    <a:pt x="29572" y="7265"/>
                    <a:pt x="29507" y="7254"/>
                  </a:cubicBezTo>
                  <a:cubicBezTo>
                    <a:pt x="29458" y="7245"/>
                    <a:pt x="29409" y="7239"/>
                    <a:pt x="29373" y="7239"/>
                  </a:cubicBezTo>
                  <a:cubicBezTo>
                    <a:pt x="29348" y="7239"/>
                    <a:pt x="29328" y="7242"/>
                    <a:pt x="29320" y="7248"/>
                  </a:cubicBezTo>
                  <a:cubicBezTo>
                    <a:pt x="29302" y="7256"/>
                    <a:pt x="29277" y="7261"/>
                    <a:pt x="29256" y="7261"/>
                  </a:cubicBezTo>
                  <a:cubicBezTo>
                    <a:pt x="29248" y="7261"/>
                    <a:pt x="29240" y="7260"/>
                    <a:pt x="29233" y="7259"/>
                  </a:cubicBezTo>
                  <a:cubicBezTo>
                    <a:pt x="29147" y="7244"/>
                    <a:pt x="29161" y="7199"/>
                    <a:pt x="29254" y="7182"/>
                  </a:cubicBezTo>
                  <a:cubicBezTo>
                    <a:pt x="29299" y="7175"/>
                    <a:pt x="29358" y="7171"/>
                    <a:pt x="29379" y="7171"/>
                  </a:cubicBezTo>
                  <a:close/>
                  <a:moveTo>
                    <a:pt x="36550" y="7272"/>
                  </a:moveTo>
                  <a:cubicBezTo>
                    <a:pt x="36560" y="7272"/>
                    <a:pt x="36575" y="7279"/>
                    <a:pt x="36578" y="7289"/>
                  </a:cubicBezTo>
                  <a:cubicBezTo>
                    <a:pt x="36581" y="7298"/>
                    <a:pt x="36574" y="7304"/>
                    <a:pt x="36564" y="7304"/>
                  </a:cubicBezTo>
                  <a:cubicBezTo>
                    <a:pt x="36562" y="7304"/>
                    <a:pt x="36560" y="7304"/>
                    <a:pt x="36557" y="7304"/>
                  </a:cubicBezTo>
                  <a:cubicBezTo>
                    <a:pt x="36543" y="7300"/>
                    <a:pt x="36530" y="7293"/>
                    <a:pt x="36530" y="7289"/>
                  </a:cubicBezTo>
                  <a:cubicBezTo>
                    <a:pt x="36530" y="7283"/>
                    <a:pt x="36536" y="7275"/>
                    <a:pt x="36550" y="7272"/>
                  </a:cubicBezTo>
                  <a:close/>
                  <a:moveTo>
                    <a:pt x="29820" y="7289"/>
                  </a:moveTo>
                  <a:cubicBezTo>
                    <a:pt x="29822" y="7289"/>
                    <a:pt x="29824" y="7289"/>
                    <a:pt x="29827" y="7289"/>
                  </a:cubicBezTo>
                  <a:cubicBezTo>
                    <a:pt x="29840" y="7293"/>
                    <a:pt x="29854" y="7300"/>
                    <a:pt x="29854" y="7307"/>
                  </a:cubicBezTo>
                  <a:cubicBezTo>
                    <a:pt x="29858" y="7310"/>
                    <a:pt x="29851" y="7317"/>
                    <a:pt x="29837" y="7321"/>
                  </a:cubicBezTo>
                  <a:cubicBezTo>
                    <a:pt x="29835" y="7322"/>
                    <a:pt x="29833" y="7322"/>
                    <a:pt x="29832" y="7322"/>
                  </a:cubicBezTo>
                  <a:cubicBezTo>
                    <a:pt x="29822" y="7322"/>
                    <a:pt x="29809" y="7315"/>
                    <a:pt x="29806" y="7304"/>
                  </a:cubicBezTo>
                  <a:cubicBezTo>
                    <a:pt x="29803" y="7295"/>
                    <a:pt x="29809" y="7289"/>
                    <a:pt x="29820" y="7289"/>
                  </a:cubicBezTo>
                  <a:close/>
                  <a:moveTo>
                    <a:pt x="30890" y="7142"/>
                  </a:moveTo>
                  <a:cubicBezTo>
                    <a:pt x="30912" y="7142"/>
                    <a:pt x="30952" y="7145"/>
                    <a:pt x="31006" y="7150"/>
                  </a:cubicBezTo>
                  <a:cubicBezTo>
                    <a:pt x="31033" y="7153"/>
                    <a:pt x="31060" y="7155"/>
                    <a:pt x="31082" y="7155"/>
                  </a:cubicBezTo>
                  <a:cubicBezTo>
                    <a:pt x="31117" y="7155"/>
                    <a:pt x="31143" y="7152"/>
                    <a:pt x="31152" y="7147"/>
                  </a:cubicBezTo>
                  <a:cubicBezTo>
                    <a:pt x="31154" y="7144"/>
                    <a:pt x="31158" y="7143"/>
                    <a:pt x="31163" y="7143"/>
                  </a:cubicBezTo>
                  <a:cubicBezTo>
                    <a:pt x="31175" y="7143"/>
                    <a:pt x="31190" y="7153"/>
                    <a:pt x="31201" y="7168"/>
                  </a:cubicBezTo>
                  <a:cubicBezTo>
                    <a:pt x="31210" y="7182"/>
                    <a:pt x="31223" y="7190"/>
                    <a:pt x="31232" y="7190"/>
                  </a:cubicBezTo>
                  <a:cubicBezTo>
                    <a:pt x="31236" y="7190"/>
                    <a:pt x="31240" y="7189"/>
                    <a:pt x="31242" y="7185"/>
                  </a:cubicBezTo>
                  <a:cubicBezTo>
                    <a:pt x="31248" y="7182"/>
                    <a:pt x="31257" y="7179"/>
                    <a:pt x="31265" y="7179"/>
                  </a:cubicBezTo>
                  <a:cubicBezTo>
                    <a:pt x="31272" y="7179"/>
                    <a:pt x="31279" y="7181"/>
                    <a:pt x="31284" y="7185"/>
                  </a:cubicBezTo>
                  <a:cubicBezTo>
                    <a:pt x="31290" y="7192"/>
                    <a:pt x="31304" y="7196"/>
                    <a:pt x="31318" y="7196"/>
                  </a:cubicBezTo>
                  <a:cubicBezTo>
                    <a:pt x="31326" y="7196"/>
                    <a:pt x="31335" y="7195"/>
                    <a:pt x="31342" y="7192"/>
                  </a:cubicBezTo>
                  <a:cubicBezTo>
                    <a:pt x="31346" y="7191"/>
                    <a:pt x="31351" y="7191"/>
                    <a:pt x="31355" y="7191"/>
                  </a:cubicBezTo>
                  <a:cubicBezTo>
                    <a:pt x="31406" y="7191"/>
                    <a:pt x="31494" y="7236"/>
                    <a:pt x="31478" y="7259"/>
                  </a:cubicBezTo>
                  <a:cubicBezTo>
                    <a:pt x="31475" y="7262"/>
                    <a:pt x="31473" y="7264"/>
                    <a:pt x="31470" y="7264"/>
                  </a:cubicBezTo>
                  <a:cubicBezTo>
                    <a:pt x="31466" y="7264"/>
                    <a:pt x="31461" y="7259"/>
                    <a:pt x="31457" y="7248"/>
                  </a:cubicBezTo>
                  <a:cubicBezTo>
                    <a:pt x="31455" y="7239"/>
                    <a:pt x="31451" y="7234"/>
                    <a:pt x="31447" y="7234"/>
                  </a:cubicBezTo>
                  <a:cubicBezTo>
                    <a:pt x="31444" y="7234"/>
                    <a:pt x="31442" y="7235"/>
                    <a:pt x="31440" y="7238"/>
                  </a:cubicBezTo>
                  <a:cubicBezTo>
                    <a:pt x="31436" y="7243"/>
                    <a:pt x="31429" y="7246"/>
                    <a:pt x="31421" y="7246"/>
                  </a:cubicBezTo>
                  <a:cubicBezTo>
                    <a:pt x="31414" y="7246"/>
                    <a:pt x="31406" y="7244"/>
                    <a:pt x="31398" y="7241"/>
                  </a:cubicBezTo>
                  <a:cubicBezTo>
                    <a:pt x="31385" y="7236"/>
                    <a:pt x="31363" y="7232"/>
                    <a:pt x="31343" y="7232"/>
                  </a:cubicBezTo>
                  <a:cubicBezTo>
                    <a:pt x="31335" y="7232"/>
                    <a:pt x="31328" y="7233"/>
                    <a:pt x="31321" y="7234"/>
                  </a:cubicBezTo>
                  <a:cubicBezTo>
                    <a:pt x="31310" y="7235"/>
                    <a:pt x="31297" y="7236"/>
                    <a:pt x="31284" y="7236"/>
                  </a:cubicBezTo>
                  <a:cubicBezTo>
                    <a:pt x="31267" y="7236"/>
                    <a:pt x="31252" y="7235"/>
                    <a:pt x="31242" y="7230"/>
                  </a:cubicBezTo>
                  <a:cubicBezTo>
                    <a:pt x="31222" y="7227"/>
                    <a:pt x="31180" y="7224"/>
                    <a:pt x="31142" y="7224"/>
                  </a:cubicBezTo>
                  <a:cubicBezTo>
                    <a:pt x="31107" y="7224"/>
                    <a:pt x="31055" y="7220"/>
                    <a:pt x="31027" y="7217"/>
                  </a:cubicBezTo>
                  <a:cubicBezTo>
                    <a:pt x="31014" y="7216"/>
                    <a:pt x="31004" y="7215"/>
                    <a:pt x="30999" y="7215"/>
                  </a:cubicBezTo>
                  <a:cubicBezTo>
                    <a:pt x="30982" y="7215"/>
                    <a:pt x="30993" y="7221"/>
                    <a:pt x="31034" y="7244"/>
                  </a:cubicBezTo>
                  <a:cubicBezTo>
                    <a:pt x="31060" y="7262"/>
                    <a:pt x="31093" y="7269"/>
                    <a:pt x="31116" y="7269"/>
                  </a:cubicBezTo>
                  <a:cubicBezTo>
                    <a:pt x="31120" y="7269"/>
                    <a:pt x="31124" y="7269"/>
                    <a:pt x="31127" y="7269"/>
                  </a:cubicBezTo>
                  <a:cubicBezTo>
                    <a:pt x="31133" y="7267"/>
                    <a:pt x="31139" y="7266"/>
                    <a:pt x="31146" y="7266"/>
                  </a:cubicBezTo>
                  <a:cubicBezTo>
                    <a:pt x="31166" y="7266"/>
                    <a:pt x="31189" y="7272"/>
                    <a:pt x="31204" y="7283"/>
                  </a:cubicBezTo>
                  <a:cubicBezTo>
                    <a:pt x="31235" y="7300"/>
                    <a:pt x="31232" y="7307"/>
                    <a:pt x="31187" y="7314"/>
                  </a:cubicBezTo>
                  <a:cubicBezTo>
                    <a:pt x="31134" y="7325"/>
                    <a:pt x="31094" y="7331"/>
                    <a:pt x="31063" y="7331"/>
                  </a:cubicBezTo>
                  <a:cubicBezTo>
                    <a:pt x="31010" y="7331"/>
                    <a:pt x="30983" y="7314"/>
                    <a:pt x="30968" y="7279"/>
                  </a:cubicBezTo>
                  <a:cubicBezTo>
                    <a:pt x="30954" y="7248"/>
                    <a:pt x="30930" y="7217"/>
                    <a:pt x="30909" y="7203"/>
                  </a:cubicBezTo>
                  <a:cubicBezTo>
                    <a:pt x="30884" y="7189"/>
                    <a:pt x="30881" y="7182"/>
                    <a:pt x="30905" y="7175"/>
                  </a:cubicBezTo>
                  <a:cubicBezTo>
                    <a:pt x="30930" y="7168"/>
                    <a:pt x="30930" y="7165"/>
                    <a:pt x="30895" y="7155"/>
                  </a:cubicBezTo>
                  <a:cubicBezTo>
                    <a:pt x="30860" y="7146"/>
                    <a:pt x="30860" y="7142"/>
                    <a:pt x="30890" y="7142"/>
                  </a:cubicBezTo>
                  <a:close/>
                  <a:moveTo>
                    <a:pt x="30845" y="7093"/>
                  </a:moveTo>
                  <a:cubicBezTo>
                    <a:pt x="30854" y="7093"/>
                    <a:pt x="30857" y="7105"/>
                    <a:pt x="30857" y="7130"/>
                  </a:cubicBezTo>
                  <a:cubicBezTo>
                    <a:pt x="30857" y="7155"/>
                    <a:pt x="30860" y="7182"/>
                    <a:pt x="30860" y="7192"/>
                  </a:cubicBezTo>
                  <a:cubicBezTo>
                    <a:pt x="30866" y="7211"/>
                    <a:pt x="30798" y="7227"/>
                    <a:pt x="30740" y="7227"/>
                  </a:cubicBezTo>
                  <a:cubicBezTo>
                    <a:pt x="30720" y="7227"/>
                    <a:pt x="30701" y="7225"/>
                    <a:pt x="30687" y="7220"/>
                  </a:cubicBezTo>
                  <a:cubicBezTo>
                    <a:pt x="30674" y="7214"/>
                    <a:pt x="30652" y="7212"/>
                    <a:pt x="30631" y="7212"/>
                  </a:cubicBezTo>
                  <a:cubicBezTo>
                    <a:pt x="30613" y="7212"/>
                    <a:pt x="30595" y="7214"/>
                    <a:pt x="30583" y="7217"/>
                  </a:cubicBezTo>
                  <a:cubicBezTo>
                    <a:pt x="30567" y="7221"/>
                    <a:pt x="30544" y="7222"/>
                    <a:pt x="30523" y="7222"/>
                  </a:cubicBezTo>
                  <a:cubicBezTo>
                    <a:pt x="30508" y="7222"/>
                    <a:pt x="30493" y="7222"/>
                    <a:pt x="30482" y="7220"/>
                  </a:cubicBezTo>
                  <a:cubicBezTo>
                    <a:pt x="30451" y="7217"/>
                    <a:pt x="30410" y="7209"/>
                    <a:pt x="30378" y="7203"/>
                  </a:cubicBezTo>
                  <a:cubicBezTo>
                    <a:pt x="30373" y="7202"/>
                    <a:pt x="30369" y="7202"/>
                    <a:pt x="30365" y="7202"/>
                  </a:cubicBezTo>
                  <a:cubicBezTo>
                    <a:pt x="30328" y="7202"/>
                    <a:pt x="30320" y="7228"/>
                    <a:pt x="30364" y="7238"/>
                  </a:cubicBezTo>
                  <a:cubicBezTo>
                    <a:pt x="30378" y="7241"/>
                    <a:pt x="30399" y="7259"/>
                    <a:pt x="30410" y="7279"/>
                  </a:cubicBezTo>
                  <a:cubicBezTo>
                    <a:pt x="30430" y="7307"/>
                    <a:pt x="30423" y="7314"/>
                    <a:pt x="30361" y="7328"/>
                  </a:cubicBezTo>
                  <a:cubicBezTo>
                    <a:pt x="30340" y="7333"/>
                    <a:pt x="30322" y="7335"/>
                    <a:pt x="30309" y="7335"/>
                  </a:cubicBezTo>
                  <a:cubicBezTo>
                    <a:pt x="30297" y="7335"/>
                    <a:pt x="30290" y="7333"/>
                    <a:pt x="30291" y="7328"/>
                  </a:cubicBezTo>
                  <a:cubicBezTo>
                    <a:pt x="30295" y="7317"/>
                    <a:pt x="30264" y="7314"/>
                    <a:pt x="30229" y="7314"/>
                  </a:cubicBezTo>
                  <a:cubicBezTo>
                    <a:pt x="30222" y="7314"/>
                    <a:pt x="30215" y="7314"/>
                    <a:pt x="30207" y="7314"/>
                  </a:cubicBezTo>
                  <a:cubicBezTo>
                    <a:pt x="30175" y="7314"/>
                    <a:pt x="30143" y="7309"/>
                    <a:pt x="30128" y="7304"/>
                  </a:cubicBezTo>
                  <a:cubicBezTo>
                    <a:pt x="30122" y="7302"/>
                    <a:pt x="30116" y="7301"/>
                    <a:pt x="30111" y="7301"/>
                  </a:cubicBezTo>
                  <a:cubicBezTo>
                    <a:pt x="30095" y="7301"/>
                    <a:pt x="30081" y="7309"/>
                    <a:pt x="30066" y="7324"/>
                  </a:cubicBezTo>
                  <a:cubicBezTo>
                    <a:pt x="30055" y="7339"/>
                    <a:pt x="30048" y="7345"/>
                    <a:pt x="30043" y="7345"/>
                  </a:cubicBezTo>
                  <a:cubicBezTo>
                    <a:pt x="30038" y="7345"/>
                    <a:pt x="30034" y="7339"/>
                    <a:pt x="30031" y="7328"/>
                  </a:cubicBezTo>
                  <a:cubicBezTo>
                    <a:pt x="30027" y="7315"/>
                    <a:pt x="30020" y="7309"/>
                    <a:pt x="30011" y="7309"/>
                  </a:cubicBezTo>
                  <a:cubicBezTo>
                    <a:pt x="30005" y="7309"/>
                    <a:pt x="29997" y="7312"/>
                    <a:pt x="29989" y="7317"/>
                  </a:cubicBezTo>
                  <a:cubicBezTo>
                    <a:pt x="29977" y="7324"/>
                    <a:pt x="29969" y="7329"/>
                    <a:pt x="29965" y="7329"/>
                  </a:cubicBezTo>
                  <a:cubicBezTo>
                    <a:pt x="29957" y="7329"/>
                    <a:pt x="29961" y="7315"/>
                    <a:pt x="29973" y="7279"/>
                  </a:cubicBezTo>
                  <a:cubicBezTo>
                    <a:pt x="29979" y="7248"/>
                    <a:pt x="30000" y="7238"/>
                    <a:pt x="30048" y="7234"/>
                  </a:cubicBezTo>
                  <a:cubicBezTo>
                    <a:pt x="30083" y="7234"/>
                    <a:pt x="30135" y="7227"/>
                    <a:pt x="30163" y="7220"/>
                  </a:cubicBezTo>
                  <a:cubicBezTo>
                    <a:pt x="30175" y="7215"/>
                    <a:pt x="30188" y="7212"/>
                    <a:pt x="30198" y="7212"/>
                  </a:cubicBezTo>
                  <a:cubicBezTo>
                    <a:pt x="30208" y="7212"/>
                    <a:pt x="30215" y="7215"/>
                    <a:pt x="30215" y="7220"/>
                  </a:cubicBezTo>
                  <a:cubicBezTo>
                    <a:pt x="30218" y="7234"/>
                    <a:pt x="30246" y="7244"/>
                    <a:pt x="30274" y="7251"/>
                  </a:cubicBezTo>
                  <a:cubicBezTo>
                    <a:pt x="30286" y="7253"/>
                    <a:pt x="30295" y="7254"/>
                    <a:pt x="30302" y="7254"/>
                  </a:cubicBezTo>
                  <a:cubicBezTo>
                    <a:pt x="30318" y="7254"/>
                    <a:pt x="30320" y="7247"/>
                    <a:pt x="30316" y="7230"/>
                  </a:cubicBezTo>
                  <a:cubicBezTo>
                    <a:pt x="30312" y="7217"/>
                    <a:pt x="30285" y="7203"/>
                    <a:pt x="30256" y="7203"/>
                  </a:cubicBezTo>
                  <a:cubicBezTo>
                    <a:pt x="30173" y="7199"/>
                    <a:pt x="30187" y="7134"/>
                    <a:pt x="30271" y="7123"/>
                  </a:cubicBezTo>
                  <a:cubicBezTo>
                    <a:pt x="30290" y="7120"/>
                    <a:pt x="30310" y="7118"/>
                    <a:pt x="30327" y="7118"/>
                  </a:cubicBezTo>
                  <a:cubicBezTo>
                    <a:pt x="30343" y="7118"/>
                    <a:pt x="30357" y="7120"/>
                    <a:pt x="30364" y="7123"/>
                  </a:cubicBezTo>
                  <a:cubicBezTo>
                    <a:pt x="30370" y="7124"/>
                    <a:pt x="30383" y="7125"/>
                    <a:pt x="30399" y="7125"/>
                  </a:cubicBezTo>
                  <a:cubicBezTo>
                    <a:pt x="30428" y="7125"/>
                    <a:pt x="30468" y="7123"/>
                    <a:pt x="30510" y="7116"/>
                  </a:cubicBezTo>
                  <a:cubicBezTo>
                    <a:pt x="30547" y="7112"/>
                    <a:pt x="30596" y="7109"/>
                    <a:pt x="30639" y="7109"/>
                  </a:cubicBezTo>
                  <a:cubicBezTo>
                    <a:pt x="30666" y="7109"/>
                    <a:pt x="30692" y="7110"/>
                    <a:pt x="30711" y="7113"/>
                  </a:cubicBezTo>
                  <a:cubicBezTo>
                    <a:pt x="30722" y="7114"/>
                    <a:pt x="30734" y="7114"/>
                    <a:pt x="30745" y="7114"/>
                  </a:cubicBezTo>
                  <a:cubicBezTo>
                    <a:pt x="30780" y="7114"/>
                    <a:pt x="30813" y="7110"/>
                    <a:pt x="30826" y="7102"/>
                  </a:cubicBezTo>
                  <a:cubicBezTo>
                    <a:pt x="30834" y="7096"/>
                    <a:pt x="30840" y="7093"/>
                    <a:pt x="30845" y="7093"/>
                  </a:cubicBezTo>
                  <a:close/>
                  <a:moveTo>
                    <a:pt x="31427" y="7279"/>
                  </a:moveTo>
                  <a:cubicBezTo>
                    <a:pt x="31429" y="7279"/>
                    <a:pt x="31433" y="7283"/>
                    <a:pt x="31440" y="7289"/>
                  </a:cubicBezTo>
                  <a:cubicBezTo>
                    <a:pt x="31449" y="7298"/>
                    <a:pt x="31467" y="7304"/>
                    <a:pt x="31482" y="7304"/>
                  </a:cubicBezTo>
                  <a:cubicBezTo>
                    <a:pt x="31486" y="7304"/>
                    <a:pt x="31489" y="7304"/>
                    <a:pt x="31492" y="7304"/>
                  </a:cubicBezTo>
                  <a:cubicBezTo>
                    <a:pt x="31495" y="7303"/>
                    <a:pt x="31498" y="7303"/>
                    <a:pt x="31500" y="7303"/>
                  </a:cubicBezTo>
                  <a:cubicBezTo>
                    <a:pt x="31514" y="7303"/>
                    <a:pt x="31527" y="7310"/>
                    <a:pt x="31530" y="7324"/>
                  </a:cubicBezTo>
                  <a:cubicBezTo>
                    <a:pt x="31536" y="7342"/>
                    <a:pt x="31536" y="7348"/>
                    <a:pt x="31524" y="7348"/>
                  </a:cubicBezTo>
                  <a:cubicBezTo>
                    <a:pt x="31517" y="7348"/>
                    <a:pt x="31505" y="7346"/>
                    <a:pt x="31488" y="7342"/>
                  </a:cubicBezTo>
                  <a:cubicBezTo>
                    <a:pt x="31457" y="7334"/>
                    <a:pt x="31433" y="7314"/>
                    <a:pt x="31430" y="7296"/>
                  </a:cubicBezTo>
                  <a:cubicBezTo>
                    <a:pt x="31426" y="7285"/>
                    <a:pt x="31425" y="7279"/>
                    <a:pt x="31427" y="7279"/>
                  </a:cubicBezTo>
                  <a:close/>
                  <a:moveTo>
                    <a:pt x="31322" y="7298"/>
                  </a:moveTo>
                  <a:cubicBezTo>
                    <a:pt x="31335" y="7298"/>
                    <a:pt x="31344" y="7303"/>
                    <a:pt x="31350" y="7310"/>
                  </a:cubicBezTo>
                  <a:cubicBezTo>
                    <a:pt x="31360" y="7321"/>
                    <a:pt x="31336" y="7338"/>
                    <a:pt x="31297" y="7349"/>
                  </a:cubicBezTo>
                  <a:cubicBezTo>
                    <a:pt x="31282" y="7353"/>
                    <a:pt x="31268" y="7355"/>
                    <a:pt x="31256" y="7355"/>
                  </a:cubicBezTo>
                  <a:cubicBezTo>
                    <a:pt x="31217" y="7355"/>
                    <a:pt x="31199" y="7337"/>
                    <a:pt x="31238" y="7321"/>
                  </a:cubicBezTo>
                  <a:cubicBezTo>
                    <a:pt x="31279" y="7305"/>
                    <a:pt x="31305" y="7298"/>
                    <a:pt x="31322" y="7298"/>
                  </a:cubicBezTo>
                  <a:close/>
                  <a:moveTo>
                    <a:pt x="30560" y="7286"/>
                  </a:moveTo>
                  <a:cubicBezTo>
                    <a:pt x="30574" y="7286"/>
                    <a:pt x="30594" y="7292"/>
                    <a:pt x="30618" y="7304"/>
                  </a:cubicBezTo>
                  <a:cubicBezTo>
                    <a:pt x="30669" y="7331"/>
                    <a:pt x="30684" y="7359"/>
                    <a:pt x="30649" y="7369"/>
                  </a:cubicBezTo>
                  <a:cubicBezTo>
                    <a:pt x="30647" y="7370"/>
                    <a:pt x="30645" y="7370"/>
                    <a:pt x="30643" y="7370"/>
                  </a:cubicBezTo>
                  <a:cubicBezTo>
                    <a:pt x="30634" y="7370"/>
                    <a:pt x="30624" y="7364"/>
                    <a:pt x="30621" y="7355"/>
                  </a:cubicBezTo>
                  <a:cubicBezTo>
                    <a:pt x="30619" y="7348"/>
                    <a:pt x="30609" y="7342"/>
                    <a:pt x="30597" y="7342"/>
                  </a:cubicBezTo>
                  <a:cubicBezTo>
                    <a:pt x="30593" y="7342"/>
                    <a:pt x="30588" y="7343"/>
                    <a:pt x="30583" y="7345"/>
                  </a:cubicBezTo>
                  <a:cubicBezTo>
                    <a:pt x="30580" y="7346"/>
                    <a:pt x="30578" y="7346"/>
                    <a:pt x="30575" y="7346"/>
                  </a:cubicBezTo>
                  <a:cubicBezTo>
                    <a:pt x="30558" y="7346"/>
                    <a:pt x="30544" y="7336"/>
                    <a:pt x="30538" y="7321"/>
                  </a:cubicBezTo>
                  <a:cubicBezTo>
                    <a:pt x="30531" y="7298"/>
                    <a:pt x="30540" y="7286"/>
                    <a:pt x="30560" y="7286"/>
                  </a:cubicBezTo>
                  <a:close/>
                  <a:moveTo>
                    <a:pt x="31609" y="7308"/>
                  </a:moveTo>
                  <a:cubicBezTo>
                    <a:pt x="31683" y="7308"/>
                    <a:pt x="31851" y="7339"/>
                    <a:pt x="31856" y="7359"/>
                  </a:cubicBezTo>
                  <a:cubicBezTo>
                    <a:pt x="31863" y="7373"/>
                    <a:pt x="31846" y="7379"/>
                    <a:pt x="31821" y="7379"/>
                  </a:cubicBezTo>
                  <a:cubicBezTo>
                    <a:pt x="31797" y="7376"/>
                    <a:pt x="31755" y="7376"/>
                    <a:pt x="31728" y="7376"/>
                  </a:cubicBezTo>
                  <a:cubicBezTo>
                    <a:pt x="31700" y="7376"/>
                    <a:pt x="31662" y="7369"/>
                    <a:pt x="31638" y="7359"/>
                  </a:cubicBezTo>
                  <a:cubicBezTo>
                    <a:pt x="31625" y="7354"/>
                    <a:pt x="31613" y="7351"/>
                    <a:pt x="31603" y="7351"/>
                  </a:cubicBezTo>
                  <a:cubicBezTo>
                    <a:pt x="31593" y="7351"/>
                    <a:pt x="31585" y="7354"/>
                    <a:pt x="31582" y="7359"/>
                  </a:cubicBezTo>
                  <a:cubicBezTo>
                    <a:pt x="31579" y="7363"/>
                    <a:pt x="31577" y="7365"/>
                    <a:pt x="31574" y="7365"/>
                  </a:cubicBezTo>
                  <a:cubicBezTo>
                    <a:pt x="31570" y="7365"/>
                    <a:pt x="31567" y="7360"/>
                    <a:pt x="31565" y="7352"/>
                  </a:cubicBezTo>
                  <a:cubicBezTo>
                    <a:pt x="31561" y="7342"/>
                    <a:pt x="31565" y="7324"/>
                    <a:pt x="31575" y="7314"/>
                  </a:cubicBezTo>
                  <a:cubicBezTo>
                    <a:pt x="31579" y="7310"/>
                    <a:pt x="31592" y="7308"/>
                    <a:pt x="31609" y="7308"/>
                  </a:cubicBezTo>
                  <a:close/>
                  <a:moveTo>
                    <a:pt x="36265" y="7220"/>
                  </a:moveTo>
                  <a:cubicBezTo>
                    <a:pt x="36280" y="7220"/>
                    <a:pt x="36307" y="7230"/>
                    <a:pt x="36325" y="7248"/>
                  </a:cubicBezTo>
                  <a:cubicBezTo>
                    <a:pt x="36356" y="7275"/>
                    <a:pt x="36359" y="7289"/>
                    <a:pt x="36338" y="7324"/>
                  </a:cubicBezTo>
                  <a:cubicBezTo>
                    <a:pt x="36327" y="7340"/>
                    <a:pt x="36317" y="7349"/>
                    <a:pt x="36311" y="7349"/>
                  </a:cubicBezTo>
                  <a:cubicBezTo>
                    <a:pt x="36308" y="7349"/>
                    <a:pt x="36305" y="7346"/>
                    <a:pt x="36304" y="7342"/>
                  </a:cubicBezTo>
                  <a:cubicBezTo>
                    <a:pt x="36301" y="7330"/>
                    <a:pt x="36290" y="7320"/>
                    <a:pt x="36281" y="7320"/>
                  </a:cubicBezTo>
                  <a:cubicBezTo>
                    <a:pt x="36279" y="7320"/>
                    <a:pt x="36277" y="7320"/>
                    <a:pt x="36276" y="7321"/>
                  </a:cubicBezTo>
                  <a:cubicBezTo>
                    <a:pt x="36262" y="7324"/>
                    <a:pt x="36262" y="7338"/>
                    <a:pt x="36276" y="7352"/>
                  </a:cubicBezTo>
                  <a:cubicBezTo>
                    <a:pt x="36287" y="7369"/>
                    <a:pt x="36287" y="7383"/>
                    <a:pt x="36272" y="7387"/>
                  </a:cubicBezTo>
                  <a:cubicBezTo>
                    <a:pt x="36271" y="7387"/>
                    <a:pt x="36269" y="7387"/>
                    <a:pt x="36267" y="7387"/>
                  </a:cubicBezTo>
                  <a:cubicBezTo>
                    <a:pt x="36255" y="7387"/>
                    <a:pt x="36241" y="7378"/>
                    <a:pt x="36238" y="7366"/>
                  </a:cubicBezTo>
                  <a:cubicBezTo>
                    <a:pt x="36234" y="7349"/>
                    <a:pt x="36221" y="7328"/>
                    <a:pt x="36210" y="7314"/>
                  </a:cubicBezTo>
                  <a:cubicBezTo>
                    <a:pt x="36186" y="7286"/>
                    <a:pt x="36217" y="7230"/>
                    <a:pt x="36259" y="7220"/>
                  </a:cubicBezTo>
                  <a:cubicBezTo>
                    <a:pt x="36261" y="7220"/>
                    <a:pt x="36263" y="7220"/>
                    <a:pt x="36265" y="7220"/>
                  </a:cubicBezTo>
                  <a:close/>
                  <a:moveTo>
                    <a:pt x="33929" y="7535"/>
                  </a:moveTo>
                  <a:cubicBezTo>
                    <a:pt x="33936" y="7535"/>
                    <a:pt x="33940" y="7542"/>
                    <a:pt x="33938" y="7553"/>
                  </a:cubicBezTo>
                  <a:cubicBezTo>
                    <a:pt x="33934" y="7567"/>
                    <a:pt x="33928" y="7577"/>
                    <a:pt x="33920" y="7577"/>
                  </a:cubicBezTo>
                  <a:cubicBezTo>
                    <a:pt x="33920" y="7578"/>
                    <a:pt x="33919" y="7578"/>
                    <a:pt x="33918" y="7578"/>
                  </a:cubicBezTo>
                  <a:cubicBezTo>
                    <a:pt x="33915" y="7578"/>
                    <a:pt x="33910" y="7572"/>
                    <a:pt x="33907" y="7560"/>
                  </a:cubicBezTo>
                  <a:cubicBezTo>
                    <a:pt x="33903" y="7550"/>
                    <a:pt x="33910" y="7539"/>
                    <a:pt x="33923" y="7536"/>
                  </a:cubicBezTo>
                  <a:cubicBezTo>
                    <a:pt x="33925" y="7535"/>
                    <a:pt x="33927" y="7535"/>
                    <a:pt x="33929" y="7535"/>
                  </a:cubicBezTo>
                  <a:close/>
                  <a:moveTo>
                    <a:pt x="35920" y="7627"/>
                  </a:moveTo>
                  <a:cubicBezTo>
                    <a:pt x="35957" y="7627"/>
                    <a:pt x="36001" y="7648"/>
                    <a:pt x="36016" y="7675"/>
                  </a:cubicBezTo>
                  <a:cubicBezTo>
                    <a:pt x="36022" y="7691"/>
                    <a:pt x="36024" y="7699"/>
                    <a:pt x="36019" y="7699"/>
                  </a:cubicBezTo>
                  <a:cubicBezTo>
                    <a:pt x="36015" y="7699"/>
                    <a:pt x="36008" y="7695"/>
                    <a:pt x="35995" y="7688"/>
                  </a:cubicBezTo>
                  <a:cubicBezTo>
                    <a:pt x="35974" y="7675"/>
                    <a:pt x="35943" y="7661"/>
                    <a:pt x="35918" y="7650"/>
                  </a:cubicBezTo>
                  <a:cubicBezTo>
                    <a:pt x="35894" y="7640"/>
                    <a:pt x="35888" y="7633"/>
                    <a:pt x="35901" y="7629"/>
                  </a:cubicBezTo>
                  <a:cubicBezTo>
                    <a:pt x="35907" y="7628"/>
                    <a:pt x="35913" y="7627"/>
                    <a:pt x="35920" y="7627"/>
                  </a:cubicBezTo>
                  <a:close/>
                  <a:moveTo>
                    <a:pt x="32320" y="7612"/>
                  </a:moveTo>
                  <a:cubicBezTo>
                    <a:pt x="32367" y="7612"/>
                    <a:pt x="32429" y="7642"/>
                    <a:pt x="32439" y="7671"/>
                  </a:cubicBezTo>
                  <a:cubicBezTo>
                    <a:pt x="32445" y="7692"/>
                    <a:pt x="32441" y="7701"/>
                    <a:pt x="32420" y="7701"/>
                  </a:cubicBezTo>
                  <a:cubicBezTo>
                    <a:pt x="32405" y="7701"/>
                    <a:pt x="32383" y="7697"/>
                    <a:pt x="32352" y="7688"/>
                  </a:cubicBezTo>
                  <a:cubicBezTo>
                    <a:pt x="32286" y="7667"/>
                    <a:pt x="32258" y="7619"/>
                    <a:pt x="32311" y="7612"/>
                  </a:cubicBezTo>
                  <a:cubicBezTo>
                    <a:pt x="32314" y="7612"/>
                    <a:pt x="32316" y="7612"/>
                    <a:pt x="32320" y="7612"/>
                  </a:cubicBezTo>
                  <a:close/>
                  <a:moveTo>
                    <a:pt x="35804" y="7639"/>
                  </a:moveTo>
                  <a:cubicBezTo>
                    <a:pt x="35815" y="7639"/>
                    <a:pt x="35809" y="7649"/>
                    <a:pt x="35794" y="7678"/>
                  </a:cubicBezTo>
                  <a:cubicBezTo>
                    <a:pt x="35779" y="7706"/>
                    <a:pt x="35765" y="7717"/>
                    <a:pt x="35749" y="7717"/>
                  </a:cubicBezTo>
                  <a:cubicBezTo>
                    <a:pt x="35742" y="7717"/>
                    <a:pt x="35735" y="7715"/>
                    <a:pt x="35728" y="7712"/>
                  </a:cubicBezTo>
                  <a:cubicBezTo>
                    <a:pt x="35695" y="7699"/>
                    <a:pt x="35682" y="7685"/>
                    <a:pt x="35697" y="7685"/>
                  </a:cubicBezTo>
                  <a:cubicBezTo>
                    <a:pt x="35700" y="7685"/>
                    <a:pt x="35706" y="7686"/>
                    <a:pt x="35714" y="7688"/>
                  </a:cubicBezTo>
                  <a:cubicBezTo>
                    <a:pt x="35717" y="7689"/>
                    <a:pt x="35720" y="7689"/>
                    <a:pt x="35723" y="7689"/>
                  </a:cubicBezTo>
                  <a:cubicBezTo>
                    <a:pt x="35731" y="7689"/>
                    <a:pt x="35734" y="7686"/>
                    <a:pt x="35731" y="7678"/>
                  </a:cubicBezTo>
                  <a:cubicBezTo>
                    <a:pt x="35731" y="7667"/>
                    <a:pt x="35749" y="7654"/>
                    <a:pt x="35773" y="7647"/>
                  </a:cubicBezTo>
                  <a:cubicBezTo>
                    <a:pt x="35789" y="7642"/>
                    <a:pt x="35799" y="7639"/>
                    <a:pt x="35804" y="7639"/>
                  </a:cubicBezTo>
                  <a:close/>
                  <a:moveTo>
                    <a:pt x="31939" y="7592"/>
                  </a:moveTo>
                  <a:cubicBezTo>
                    <a:pt x="31989" y="7592"/>
                    <a:pt x="32017" y="7610"/>
                    <a:pt x="31992" y="7633"/>
                  </a:cubicBezTo>
                  <a:cubicBezTo>
                    <a:pt x="31986" y="7640"/>
                    <a:pt x="31977" y="7644"/>
                    <a:pt x="31968" y="7644"/>
                  </a:cubicBezTo>
                  <a:cubicBezTo>
                    <a:pt x="31960" y="7644"/>
                    <a:pt x="31952" y="7641"/>
                    <a:pt x="31946" y="7637"/>
                  </a:cubicBezTo>
                  <a:cubicBezTo>
                    <a:pt x="31942" y="7632"/>
                    <a:pt x="31937" y="7630"/>
                    <a:pt x="31931" y="7630"/>
                  </a:cubicBezTo>
                  <a:cubicBezTo>
                    <a:pt x="31921" y="7630"/>
                    <a:pt x="31910" y="7636"/>
                    <a:pt x="31901" y="7647"/>
                  </a:cubicBezTo>
                  <a:cubicBezTo>
                    <a:pt x="31879" y="7667"/>
                    <a:pt x="31878" y="7674"/>
                    <a:pt x="31923" y="7674"/>
                  </a:cubicBezTo>
                  <a:cubicBezTo>
                    <a:pt x="31942" y="7674"/>
                    <a:pt x="31969" y="7673"/>
                    <a:pt x="32005" y="7671"/>
                  </a:cubicBezTo>
                  <a:cubicBezTo>
                    <a:pt x="32013" y="7670"/>
                    <a:pt x="32021" y="7670"/>
                    <a:pt x="32029" y="7670"/>
                  </a:cubicBezTo>
                  <a:cubicBezTo>
                    <a:pt x="32100" y="7670"/>
                    <a:pt x="32137" y="7685"/>
                    <a:pt x="32130" y="7712"/>
                  </a:cubicBezTo>
                  <a:cubicBezTo>
                    <a:pt x="32120" y="7735"/>
                    <a:pt x="32077" y="7754"/>
                    <a:pt x="32049" y="7754"/>
                  </a:cubicBezTo>
                  <a:cubicBezTo>
                    <a:pt x="32038" y="7754"/>
                    <a:pt x="32029" y="7751"/>
                    <a:pt x="32026" y="7744"/>
                  </a:cubicBezTo>
                  <a:cubicBezTo>
                    <a:pt x="32023" y="7733"/>
                    <a:pt x="32012" y="7729"/>
                    <a:pt x="32000" y="7729"/>
                  </a:cubicBezTo>
                  <a:cubicBezTo>
                    <a:pt x="31996" y="7729"/>
                    <a:pt x="31992" y="7729"/>
                    <a:pt x="31988" y="7730"/>
                  </a:cubicBezTo>
                  <a:cubicBezTo>
                    <a:pt x="31982" y="7731"/>
                    <a:pt x="31975" y="7731"/>
                    <a:pt x="31966" y="7731"/>
                  </a:cubicBezTo>
                  <a:cubicBezTo>
                    <a:pt x="31943" y="7731"/>
                    <a:pt x="31913" y="7728"/>
                    <a:pt x="31888" y="7723"/>
                  </a:cubicBezTo>
                  <a:cubicBezTo>
                    <a:pt x="31821" y="7702"/>
                    <a:pt x="31794" y="7675"/>
                    <a:pt x="31832" y="7664"/>
                  </a:cubicBezTo>
                  <a:cubicBezTo>
                    <a:pt x="31842" y="7661"/>
                    <a:pt x="31846" y="7647"/>
                    <a:pt x="31835" y="7637"/>
                  </a:cubicBezTo>
                  <a:cubicBezTo>
                    <a:pt x="31821" y="7619"/>
                    <a:pt x="31839" y="7608"/>
                    <a:pt x="31883" y="7598"/>
                  </a:cubicBezTo>
                  <a:cubicBezTo>
                    <a:pt x="31904" y="7594"/>
                    <a:pt x="31922" y="7592"/>
                    <a:pt x="31939" y="7592"/>
                  </a:cubicBezTo>
                  <a:close/>
                  <a:moveTo>
                    <a:pt x="35336" y="7654"/>
                  </a:moveTo>
                  <a:lnTo>
                    <a:pt x="35412" y="7696"/>
                  </a:lnTo>
                  <a:cubicBezTo>
                    <a:pt x="35485" y="7737"/>
                    <a:pt x="35513" y="7772"/>
                    <a:pt x="35478" y="7779"/>
                  </a:cubicBezTo>
                  <a:cubicBezTo>
                    <a:pt x="35477" y="7779"/>
                    <a:pt x="35477" y="7779"/>
                    <a:pt x="35476" y="7779"/>
                  </a:cubicBezTo>
                  <a:cubicBezTo>
                    <a:pt x="35464" y="7779"/>
                    <a:pt x="35431" y="7752"/>
                    <a:pt x="35398" y="7720"/>
                  </a:cubicBezTo>
                  <a:lnTo>
                    <a:pt x="35336" y="7654"/>
                  </a:lnTo>
                  <a:close/>
                  <a:moveTo>
                    <a:pt x="27465" y="7731"/>
                  </a:moveTo>
                  <a:cubicBezTo>
                    <a:pt x="27484" y="7731"/>
                    <a:pt x="27500" y="7741"/>
                    <a:pt x="27505" y="7754"/>
                  </a:cubicBezTo>
                  <a:cubicBezTo>
                    <a:pt x="27509" y="7772"/>
                    <a:pt x="27509" y="7786"/>
                    <a:pt x="27502" y="7786"/>
                  </a:cubicBezTo>
                  <a:cubicBezTo>
                    <a:pt x="27501" y="7786"/>
                    <a:pt x="27500" y="7786"/>
                    <a:pt x="27498" y="7786"/>
                  </a:cubicBezTo>
                  <a:cubicBezTo>
                    <a:pt x="27489" y="7786"/>
                    <a:pt x="27467" y="7778"/>
                    <a:pt x="27446" y="7768"/>
                  </a:cubicBezTo>
                  <a:cubicBezTo>
                    <a:pt x="27408" y="7747"/>
                    <a:pt x="27408" y="7744"/>
                    <a:pt x="27450" y="7733"/>
                  </a:cubicBezTo>
                  <a:cubicBezTo>
                    <a:pt x="27455" y="7732"/>
                    <a:pt x="27460" y="7731"/>
                    <a:pt x="27465" y="7731"/>
                  </a:cubicBezTo>
                  <a:close/>
                  <a:moveTo>
                    <a:pt x="32777" y="7718"/>
                  </a:moveTo>
                  <a:cubicBezTo>
                    <a:pt x="32841" y="7718"/>
                    <a:pt x="32896" y="7735"/>
                    <a:pt x="32903" y="7765"/>
                  </a:cubicBezTo>
                  <a:cubicBezTo>
                    <a:pt x="32911" y="7784"/>
                    <a:pt x="32889" y="7795"/>
                    <a:pt x="32854" y="7795"/>
                  </a:cubicBezTo>
                  <a:cubicBezTo>
                    <a:pt x="32826" y="7795"/>
                    <a:pt x="32791" y="7789"/>
                    <a:pt x="32758" y="7775"/>
                  </a:cubicBezTo>
                  <a:cubicBezTo>
                    <a:pt x="32744" y="7770"/>
                    <a:pt x="32730" y="7767"/>
                    <a:pt x="32719" y="7767"/>
                  </a:cubicBezTo>
                  <a:cubicBezTo>
                    <a:pt x="32707" y="7767"/>
                    <a:pt x="32697" y="7770"/>
                    <a:pt x="32692" y="7775"/>
                  </a:cubicBezTo>
                  <a:cubicBezTo>
                    <a:pt x="32689" y="7779"/>
                    <a:pt x="32685" y="7780"/>
                    <a:pt x="32681" y="7780"/>
                  </a:cubicBezTo>
                  <a:cubicBezTo>
                    <a:pt x="32674" y="7780"/>
                    <a:pt x="32667" y="7774"/>
                    <a:pt x="32664" y="7765"/>
                  </a:cubicBezTo>
                  <a:cubicBezTo>
                    <a:pt x="32658" y="7747"/>
                    <a:pt x="32674" y="7733"/>
                    <a:pt x="32716" y="7723"/>
                  </a:cubicBezTo>
                  <a:cubicBezTo>
                    <a:pt x="32736" y="7720"/>
                    <a:pt x="32757" y="7718"/>
                    <a:pt x="32777" y="7718"/>
                  </a:cubicBezTo>
                  <a:close/>
                  <a:moveTo>
                    <a:pt x="1999" y="7764"/>
                  </a:moveTo>
                  <a:cubicBezTo>
                    <a:pt x="2001" y="7764"/>
                    <a:pt x="2003" y="7764"/>
                    <a:pt x="2006" y="7765"/>
                  </a:cubicBezTo>
                  <a:cubicBezTo>
                    <a:pt x="2020" y="7768"/>
                    <a:pt x="2030" y="7775"/>
                    <a:pt x="2033" y="7782"/>
                  </a:cubicBezTo>
                  <a:cubicBezTo>
                    <a:pt x="2033" y="7786"/>
                    <a:pt x="2026" y="7792"/>
                    <a:pt x="2012" y="7796"/>
                  </a:cubicBezTo>
                  <a:cubicBezTo>
                    <a:pt x="2010" y="7796"/>
                    <a:pt x="2008" y="7797"/>
                    <a:pt x="2006" y="7797"/>
                  </a:cubicBezTo>
                  <a:cubicBezTo>
                    <a:pt x="1997" y="7797"/>
                    <a:pt x="1987" y="7790"/>
                    <a:pt x="1985" y="7782"/>
                  </a:cubicBezTo>
                  <a:cubicBezTo>
                    <a:pt x="1982" y="7771"/>
                    <a:pt x="1988" y="7764"/>
                    <a:pt x="1999" y="7764"/>
                  </a:cubicBezTo>
                  <a:close/>
                  <a:moveTo>
                    <a:pt x="35737" y="7768"/>
                  </a:moveTo>
                  <a:cubicBezTo>
                    <a:pt x="35738" y="7768"/>
                    <a:pt x="35740" y="7768"/>
                    <a:pt x="35742" y="7768"/>
                  </a:cubicBezTo>
                  <a:cubicBezTo>
                    <a:pt x="35759" y="7772"/>
                    <a:pt x="35763" y="7813"/>
                    <a:pt x="35742" y="7821"/>
                  </a:cubicBezTo>
                  <a:cubicBezTo>
                    <a:pt x="35739" y="7821"/>
                    <a:pt x="35731" y="7810"/>
                    <a:pt x="35728" y="7792"/>
                  </a:cubicBezTo>
                  <a:cubicBezTo>
                    <a:pt x="35722" y="7777"/>
                    <a:pt x="35726" y="7768"/>
                    <a:pt x="35737" y="7768"/>
                  </a:cubicBezTo>
                  <a:close/>
                  <a:moveTo>
                    <a:pt x="35663" y="7799"/>
                  </a:moveTo>
                  <a:cubicBezTo>
                    <a:pt x="35686" y="7799"/>
                    <a:pt x="35683" y="7829"/>
                    <a:pt x="35655" y="7848"/>
                  </a:cubicBezTo>
                  <a:cubicBezTo>
                    <a:pt x="35638" y="7858"/>
                    <a:pt x="35624" y="7866"/>
                    <a:pt x="35624" y="7866"/>
                  </a:cubicBezTo>
                  <a:cubicBezTo>
                    <a:pt x="35627" y="7821"/>
                    <a:pt x="35638" y="7803"/>
                    <a:pt x="35655" y="7800"/>
                  </a:cubicBezTo>
                  <a:cubicBezTo>
                    <a:pt x="35658" y="7799"/>
                    <a:pt x="35661" y="7799"/>
                    <a:pt x="35663" y="7799"/>
                  </a:cubicBezTo>
                  <a:close/>
                  <a:moveTo>
                    <a:pt x="35780" y="7872"/>
                  </a:moveTo>
                  <a:cubicBezTo>
                    <a:pt x="35788" y="7872"/>
                    <a:pt x="35803" y="7879"/>
                    <a:pt x="35825" y="7893"/>
                  </a:cubicBezTo>
                  <a:cubicBezTo>
                    <a:pt x="35859" y="7914"/>
                    <a:pt x="35856" y="7914"/>
                    <a:pt x="35822" y="7914"/>
                  </a:cubicBezTo>
                  <a:cubicBezTo>
                    <a:pt x="35801" y="7911"/>
                    <a:pt x="35780" y="7904"/>
                    <a:pt x="35776" y="7893"/>
                  </a:cubicBezTo>
                  <a:cubicBezTo>
                    <a:pt x="35771" y="7879"/>
                    <a:pt x="35772" y="7872"/>
                    <a:pt x="35780" y="7872"/>
                  </a:cubicBezTo>
                  <a:close/>
                  <a:moveTo>
                    <a:pt x="35760" y="7931"/>
                  </a:moveTo>
                  <a:cubicBezTo>
                    <a:pt x="35762" y="7931"/>
                    <a:pt x="35764" y="7931"/>
                    <a:pt x="35766" y="7931"/>
                  </a:cubicBezTo>
                  <a:cubicBezTo>
                    <a:pt x="35790" y="7938"/>
                    <a:pt x="35790" y="7976"/>
                    <a:pt x="35766" y="7983"/>
                  </a:cubicBezTo>
                  <a:cubicBezTo>
                    <a:pt x="35763" y="7983"/>
                    <a:pt x="35752" y="7973"/>
                    <a:pt x="35749" y="7956"/>
                  </a:cubicBezTo>
                  <a:cubicBezTo>
                    <a:pt x="35743" y="7940"/>
                    <a:pt x="35747" y="7931"/>
                    <a:pt x="35760" y="7931"/>
                  </a:cubicBezTo>
                  <a:close/>
                  <a:moveTo>
                    <a:pt x="35362" y="8118"/>
                  </a:moveTo>
                  <a:lnTo>
                    <a:pt x="35362" y="8118"/>
                  </a:lnTo>
                  <a:cubicBezTo>
                    <a:pt x="35362" y="8118"/>
                    <a:pt x="35363" y="8118"/>
                    <a:pt x="35364" y="8119"/>
                  </a:cubicBezTo>
                  <a:cubicBezTo>
                    <a:pt x="35374" y="8119"/>
                    <a:pt x="35395" y="8143"/>
                    <a:pt x="35409" y="8167"/>
                  </a:cubicBezTo>
                  <a:cubicBezTo>
                    <a:pt x="35421" y="8189"/>
                    <a:pt x="35426" y="8209"/>
                    <a:pt x="35418" y="8209"/>
                  </a:cubicBezTo>
                  <a:cubicBezTo>
                    <a:pt x="35417" y="8209"/>
                    <a:pt x="35416" y="8209"/>
                    <a:pt x="35416" y="8209"/>
                  </a:cubicBezTo>
                  <a:cubicBezTo>
                    <a:pt x="35406" y="8205"/>
                    <a:pt x="35385" y="8184"/>
                    <a:pt x="35371" y="8160"/>
                  </a:cubicBezTo>
                  <a:cubicBezTo>
                    <a:pt x="35358" y="8135"/>
                    <a:pt x="35354" y="8118"/>
                    <a:pt x="35362" y="8118"/>
                  </a:cubicBezTo>
                  <a:close/>
                  <a:moveTo>
                    <a:pt x="27787" y="8043"/>
                  </a:moveTo>
                  <a:cubicBezTo>
                    <a:pt x="27793" y="8043"/>
                    <a:pt x="27800" y="8044"/>
                    <a:pt x="27808" y="8045"/>
                  </a:cubicBezTo>
                  <a:cubicBezTo>
                    <a:pt x="27832" y="8050"/>
                    <a:pt x="27849" y="8060"/>
                    <a:pt x="27838" y="8063"/>
                  </a:cubicBezTo>
                  <a:cubicBezTo>
                    <a:pt x="27832" y="8066"/>
                    <a:pt x="27814" y="8077"/>
                    <a:pt x="27803" y="8080"/>
                  </a:cubicBezTo>
                  <a:cubicBezTo>
                    <a:pt x="27790" y="8087"/>
                    <a:pt x="27776" y="8095"/>
                    <a:pt x="27769" y="8098"/>
                  </a:cubicBezTo>
                  <a:cubicBezTo>
                    <a:pt x="27762" y="8101"/>
                    <a:pt x="27773" y="8115"/>
                    <a:pt x="27793" y="8125"/>
                  </a:cubicBezTo>
                  <a:cubicBezTo>
                    <a:pt x="27821" y="8143"/>
                    <a:pt x="27824" y="8157"/>
                    <a:pt x="27811" y="8184"/>
                  </a:cubicBezTo>
                  <a:cubicBezTo>
                    <a:pt x="27801" y="8205"/>
                    <a:pt x="27778" y="8215"/>
                    <a:pt x="27753" y="8215"/>
                  </a:cubicBezTo>
                  <a:cubicBezTo>
                    <a:pt x="27724" y="8215"/>
                    <a:pt x="27693" y="8201"/>
                    <a:pt x="27686" y="8175"/>
                  </a:cubicBezTo>
                  <a:cubicBezTo>
                    <a:pt x="27682" y="8163"/>
                    <a:pt x="27671" y="8157"/>
                    <a:pt x="27659" y="8157"/>
                  </a:cubicBezTo>
                  <a:cubicBezTo>
                    <a:pt x="27643" y="8157"/>
                    <a:pt x="27624" y="8168"/>
                    <a:pt x="27616" y="8188"/>
                  </a:cubicBezTo>
                  <a:cubicBezTo>
                    <a:pt x="27615" y="8190"/>
                    <a:pt x="27614" y="8191"/>
                    <a:pt x="27613" y="8191"/>
                  </a:cubicBezTo>
                  <a:cubicBezTo>
                    <a:pt x="27608" y="8191"/>
                    <a:pt x="27597" y="8174"/>
                    <a:pt x="27589" y="8146"/>
                  </a:cubicBezTo>
                  <a:cubicBezTo>
                    <a:pt x="27575" y="8115"/>
                    <a:pt x="27575" y="8087"/>
                    <a:pt x="27585" y="8084"/>
                  </a:cubicBezTo>
                  <a:cubicBezTo>
                    <a:pt x="27586" y="8084"/>
                    <a:pt x="27587" y="8083"/>
                    <a:pt x="27589" y="8083"/>
                  </a:cubicBezTo>
                  <a:cubicBezTo>
                    <a:pt x="27622" y="8083"/>
                    <a:pt x="27734" y="8164"/>
                    <a:pt x="27720" y="8184"/>
                  </a:cubicBezTo>
                  <a:cubicBezTo>
                    <a:pt x="27718" y="8189"/>
                    <a:pt x="27725" y="8193"/>
                    <a:pt x="27736" y="8193"/>
                  </a:cubicBezTo>
                  <a:cubicBezTo>
                    <a:pt x="27741" y="8193"/>
                    <a:pt x="27746" y="8192"/>
                    <a:pt x="27752" y="8191"/>
                  </a:cubicBezTo>
                  <a:cubicBezTo>
                    <a:pt x="27783" y="8184"/>
                    <a:pt x="27783" y="8170"/>
                    <a:pt x="27766" y="8140"/>
                  </a:cubicBezTo>
                  <a:cubicBezTo>
                    <a:pt x="27729" y="8085"/>
                    <a:pt x="27741" y="8043"/>
                    <a:pt x="27787" y="8043"/>
                  </a:cubicBezTo>
                  <a:close/>
                  <a:moveTo>
                    <a:pt x="35521" y="8182"/>
                  </a:moveTo>
                  <a:cubicBezTo>
                    <a:pt x="35527" y="8182"/>
                    <a:pt x="35533" y="8191"/>
                    <a:pt x="35544" y="8209"/>
                  </a:cubicBezTo>
                  <a:cubicBezTo>
                    <a:pt x="35557" y="8227"/>
                    <a:pt x="35558" y="8241"/>
                    <a:pt x="35548" y="8241"/>
                  </a:cubicBezTo>
                  <a:cubicBezTo>
                    <a:pt x="35546" y="8241"/>
                    <a:pt x="35545" y="8241"/>
                    <a:pt x="35544" y="8240"/>
                  </a:cubicBezTo>
                  <a:cubicBezTo>
                    <a:pt x="35542" y="8240"/>
                    <a:pt x="35540" y="8240"/>
                    <a:pt x="35538" y="8240"/>
                  </a:cubicBezTo>
                  <a:cubicBezTo>
                    <a:pt x="35525" y="8240"/>
                    <a:pt x="35508" y="8249"/>
                    <a:pt x="35495" y="8264"/>
                  </a:cubicBezTo>
                  <a:cubicBezTo>
                    <a:pt x="35484" y="8278"/>
                    <a:pt x="35475" y="8284"/>
                    <a:pt x="35470" y="8284"/>
                  </a:cubicBezTo>
                  <a:cubicBezTo>
                    <a:pt x="35459" y="8284"/>
                    <a:pt x="35466" y="8254"/>
                    <a:pt x="35492" y="8216"/>
                  </a:cubicBezTo>
                  <a:cubicBezTo>
                    <a:pt x="35507" y="8194"/>
                    <a:pt x="35514" y="8182"/>
                    <a:pt x="35521" y="8182"/>
                  </a:cubicBezTo>
                  <a:close/>
                  <a:moveTo>
                    <a:pt x="35396" y="8236"/>
                  </a:moveTo>
                  <a:cubicBezTo>
                    <a:pt x="35398" y="8236"/>
                    <a:pt x="35399" y="8236"/>
                    <a:pt x="35401" y="8237"/>
                  </a:cubicBezTo>
                  <a:cubicBezTo>
                    <a:pt x="35426" y="8240"/>
                    <a:pt x="35430" y="8282"/>
                    <a:pt x="35406" y="8289"/>
                  </a:cubicBezTo>
                  <a:cubicBezTo>
                    <a:pt x="35398" y="8289"/>
                    <a:pt x="35391" y="8274"/>
                    <a:pt x="35385" y="8261"/>
                  </a:cubicBezTo>
                  <a:cubicBezTo>
                    <a:pt x="35381" y="8246"/>
                    <a:pt x="35386" y="8236"/>
                    <a:pt x="35396" y="8236"/>
                  </a:cubicBezTo>
                  <a:close/>
                  <a:moveTo>
                    <a:pt x="21713" y="8391"/>
                  </a:moveTo>
                  <a:cubicBezTo>
                    <a:pt x="21721" y="8391"/>
                    <a:pt x="21723" y="8394"/>
                    <a:pt x="21715" y="8399"/>
                  </a:cubicBezTo>
                  <a:cubicBezTo>
                    <a:pt x="21701" y="8407"/>
                    <a:pt x="21674" y="8413"/>
                    <a:pt x="21659" y="8413"/>
                  </a:cubicBezTo>
                  <a:cubicBezTo>
                    <a:pt x="21642" y="8410"/>
                    <a:pt x="21653" y="8403"/>
                    <a:pt x="21684" y="8396"/>
                  </a:cubicBezTo>
                  <a:cubicBezTo>
                    <a:pt x="21696" y="8393"/>
                    <a:pt x="21707" y="8391"/>
                    <a:pt x="21713" y="8391"/>
                  </a:cubicBezTo>
                  <a:close/>
                  <a:moveTo>
                    <a:pt x="16637" y="8383"/>
                  </a:moveTo>
                  <a:cubicBezTo>
                    <a:pt x="16658" y="8383"/>
                    <a:pt x="16675" y="8385"/>
                    <a:pt x="16681" y="8389"/>
                  </a:cubicBezTo>
                  <a:cubicBezTo>
                    <a:pt x="16705" y="8399"/>
                    <a:pt x="16684" y="8407"/>
                    <a:pt x="16612" y="8417"/>
                  </a:cubicBezTo>
                  <a:cubicBezTo>
                    <a:pt x="16575" y="8421"/>
                    <a:pt x="16543" y="8423"/>
                    <a:pt x="16518" y="8423"/>
                  </a:cubicBezTo>
                  <a:cubicBezTo>
                    <a:pt x="16439" y="8423"/>
                    <a:pt x="16428" y="8405"/>
                    <a:pt x="16539" y="8389"/>
                  </a:cubicBezTo>
                  <a:cubicBezTo>
                    <a:pt x="16573" y="8386"/>
                    <a:pt x="16609" y="8383"/>
                    <a:pt x="16637" y="8383"/>
                  </a:cubicBezTo>
                  <a:close/>
                  <a:moveTo>
                    <a:pt x="21071" y="8377"/>
                  </a:moveTo>
                  <a:cubicBezTo>
                    <a:pt x="21104" y="8377"/>
                    <a:pt x="21138" y="8398"/>
                    <a:pt x="21129" y="8417"/>
                  </a:cubicBezTo>
                  <a:cubicBezTo>
                    <a:pt x="21126" y="8424"/>
                    <a:pt x="21101" y="8428"/>
                    <a:pt x="21080" y="8428"/>
                  </a:cubicBezTo>
                  <a:cubicBezTo>
                    <a:pt x="21032" y="8424"/>
                    <a:pt x="21017" y="8389"/>
                    <a:pt x="21059" y="8379"/>
                  </a:cubicBezTo>
                  <a:cubicBezTo>
                    <a:pt x="21063" y="8378"/>
                    <a:pt x="21067" y="8377"/>
                    <a:pt x="21071" y="8377"/>
                  </a:cubicBezTo>
                  <a:close/>
                  <a:moveTo>
                    <a:pt x="20931" y="8374"/>
                  </a:moveTo>
                  <a:cubicBezTo>
                    <a:pt x="20943" y="8374"/>
                    <a:pt x="20952" y="8377"/>
                    <a:pt x="20952" y="8383"/>
                  </a:cubicBezTo>
                  <a:cubicBezTo>
                    <a:pt x="20955" y="8393"/>
                    <a:pt x="20910" y="8410"/>
                    <a:pt x="20851" y="8420"/>
                  </a:cubicBezTo>
                  <a:cubicBezTo>
                    <a:pt x="20818" y="8426"/>
                    <a:pt x="20784" y="8429"/>
                    <a:pt x="20758" y="8429"/>
                  </a:cubicBezTo>
                  <a:cubicBezTo>
                    <a:pt x="20737" y="8429"/>
                    <a:pt x="20720" y="8427"/>
                    <a:pt x="20713" y="8424"/>
                  </a:cubicBezTo>
                  <a:cubicBezTo>
                    <a:pt x="20692" y="8410"/>
                    <a:pt x="20702" y="8407"/>
                    <a:pt x="20761" y="8399"/>
                  </a:cubicBezTo>
                  <a:cubicBezTo>
                    <a:pt x="20806" y="8396"/>
                    <a:pt x="20865" y="8386"/>
                    <a:pt x="20897" y="8379"/>
                  </a:cubicBezTo>
                  <a:cubicBezTo>
                    <a:pt x="20909" y="8376"/>
                    <a:pt x="20921" y="8374"/>
                    <a:pt x="20931" y="8374"/>
                  </a:cubicBezTo>
                  <a:close/>
                  <a:moveTo>
                    <a:pt x="23551" y="8409"/>
                  </a:moveTo>
                  <a:cubicBezTo>
                    <a:pt x="23565" y="8409"/>
                    <a:pt x="23575" y="8413"/>
                    <a:pt x="23578" y="8420"/>
                  </a:cubicBezTo>
                  <a:cubicBezTo>
                    <a:pt x="23582" y="8434"/>
                    <a:pt x="23574" y="8445"/>
                    <a:pt x="23564" y="8448"/>
                  </a:cubicBezTo>
                  <a:cubicBezTo>
                    <a:pt x="23550" y="8448"/>
                    <a:pt x="23533" y="8445"/>
                    <a:pt x="23523" y="8434"/>
                  </a:cubicBezTo>
                  <a:cubicBezTo>
                    <a:pt x="23512" y="8428"/>
                    <a:pt x="23520" y="8417"/>
                    <a:pt x="23536" y="8410"/>
                  </a:cubicBezTo>
                  <a:cubicBezTo>
                    <a:pt x="23541" y="8409"/>
                    <a:pt x="23546" y="8409"/>
                    <a:pt x="23551" y="8409"/>
                  </a:cubicBezTo>
                  <a:close/>
                  <a:moveTo>
                    <a:pt x="17885" y="8390"/>
                  </a:moveTo>
                  <a:cubicBezTo>
                    <a:pt x="17928" y="8390"/>
                    <a:pt x="18009" y="8415"/>
                    <a:pt x="18017" y="8434"/>
                  </a:cubicBezTo>
                  <a:cubicBezTo>
                    <a:pt x="18021" y="8446"/>
                    <a:pt x="18020" y="8451"/>
                    <a:pt x="18004" y="8451"/>
                  </a:cubicBezTo>
                  <a:cubicBezTo>
                    <a:pt x="17991" y="8451"/>
                    <a:pt x="17967" y="8447"/>
                    <a:pt x="17927" y="8441"/>
                  </a:cubicBezTo>
                  <a:cubicBezTo>
                    <a:pt x="17840" y="8428"/>
                    <a:pt x="17833" y="8420"/>
                    <a:pt x="17861" y="8396"/>
                  </a:cubicBezTo>
                  <a:cubicBezTo>
                    <a:pt x="17865" y="8392"/>
                    <a:pt x="17873" y="8390"/>
                    <a:pt x="17885" y="8390"/>
                  </a:cubicBezTo>
                  <a:close/>
                  <a:moveTo>
                    <a:pt x="22047" y="8391"/>
                  </a:moveTo>
                  <a:cubicBezTo>
                    <a:pt x="22054" y="8391"/>
                    <a:pt x="22066" y="8395"/>
                    <a:pt x="22083" y="8403"/>
                  </a:cubicBezTo>
                  <a:cubicBezTo>
                    <a:pt x="22121" y="8420"/>
                    <a:pt x="22121" y="8424"/>
                    <a:pt x="22083" y="8445"/>
                  </a:cubicBezTo>
                  <a:cubicBezTo>
                    <a:pt x="22068" y="8453"/>
                    <a:pt x="22056" y="8457"/>
                    <a:pt x="22046" y="8457"/>
                  </a:cubicBezTo>
                  <a:cubicBezTo>
                    <a:pt x="22026" y="8457"/>
                    <a:pt x="22018" y="8440"/>
                    <a:pt x="22027" y="8410"/>
                  </a:cubicBezTo>
                  <a:cubicBezTo>
                    <a:pt x="22033" y="8397"/>
                    <a:pt x="22037" y="8391"/>
                    <a:pt x="22047" y="8391"/>
                  </a:cubicBezTo>
                  <a:close/>
                  <a:moveTo>
                    <a:pt x="21990" y="8408"/>
                  </a:moveTo>
                  <a:cubicBezTo>
                    <a:pt x="21995" y="8408"/>
                    <a:pt x="21997" y="8413"/>
                    <a:pt x="21992" y="8420"/>
                  </a:cubicBezTo>
                  <a:cubicBezTo>
                    <a:pt x="21989" y="8431"/>
                    <a:pt x="21954" y="8448"/>
                    <a:pt x="21917" y="8458"/>
                  </a:cubicBezTo>
                  <a:cubicBezTo>
                    <a:pt x="21870" y="8470"/>
                    <a:pt x="21824" y="8475"/>
                    <a:pt x="21790" y="8475"/>
                  </a:cubicBezTo>
                  <a:cubicBezTo>
                    <a:pt x="21752" y="8475"/>
                    <a:pt x="21730" y="8468"/>
                    <a:pt x="21743" y="8455"/>
                  </a:cubicBezTo>
                  <a:cubicBezTo>
                    <a:pt x="21753" y="8445"/>
                    <a:pt x="21802" y="8438"/>
                    <a:pt x="21850" y="8434"/>
                  </a:cubicBezTo>
                  <a:cubicBezTo>
                    <a:pt x="21903" y="8434"/>
                    <a:pt x="21954" y="8428"/>
                    <a:pt x="21972" y="8417"/>
                  </a:cubicBezTo>
                  <a:cubicBezTo>
                    <a:pt x="21979" y="8411"/>
                    <a:pt x="21986" y="8408"/>
                    <a:pt x="21990" y="8408"/>
                  </a:cubicBezTo>
                  <a:close/>
                  <a:moveTo>
                    <a:pt x="21432" y="8418"/>
                  </a:moveTo>
                  <a:cubicBezTo>
                    <a:pt x="21489" y="8418"/>
                    <a:pt x="21601" y="8443"/>
                    <a:pt x="21608" y="8458"/>
                  </a:cubicBezTo>
                  <a:cubicBezTo>
                    <a:pt x="21612" y="8471"/>
                    <a:pt x="21598" y="8479"/>
                    <a:pt x="21581" y="8479"/>
                  </a:cubicBezTo>
                  <a:cubicBezTo>
                    <a:pt x="21570" y="8479"/>
                    <a:pt x="21558" y="8476"/>
                    <a:pt x="21549" y="8469"/>
                  </a:cubicBezTo>
                  <a:cubicBezTo>
                    <a:pt x="21544" y="8465"/>
                    <a:pt x="21538" y="8463"/>
                    <a:pt x="21531" y="8463"/>
                  </a:cubicBezTo>
                  <a:cubicBezTo>
                    <a:pt x="21521" y="8463"/>
                    <a:pt x="21510" y="8466"/>
                    <a:pt x="21500" y="8473"/>
                  </a:cubicBezTo>
                  <a:cubicBezTo>
                    <a:pt x="21492" y="8477"/>
                    <a:pt x="21485" y="8480"/>
                    <a:pt x="21479" y="8480"/>
                  </a:cubicBezTo>
                  <a:cubicBezTo>
                    <a:pt x="21472" y="8480"/>
                    <a:pt x="21467" y="8476"/>
                    <a:pt x="21465" y="8469"/>
                  </a:cubicBezTo>
                  <a:cubicBezTo>
                    <a:pt x="21463" y="8461"/>
                    <a:pt x="21453" y="8456"/>
                    <a:pt x="21440" y="8456"/>
                  </a:cubicBezTo>
                  <a:cubicBezTo>
                    <a:pt x="21435" y="8456"/>
                    <a:pt x="21429" y="8457"/>
                    <a:pt x="21424" y="8458"/>
                  </a:cubicBezTo>
                  <a:cubicBezTo>
                    <a:pt x="21419" y="8459"/>
                    <a:pt x="21415" y="8460"/>
                    <a:pt x="21410" y="8460"/>
                  </a:cubicBezTo>
                  <a:cubicBezTo>
                    <a:pt x="21397" y="8460"/>
                    <a:pt x="21385" y="8456"/>
                    <a:pt x="21382" y="8448"/>
                  </a:cubicBezTo>
                  <a:cubicBezTo>
                    <a:pt x="21382" y="8434"/>
                    <a:pt x="21392" y="8424"/>
                    <a:pt x="21410" y="8420"/>
                  </a:cubicBezTo>
                  <a:cubicBezTo>
                    <a:pt x="21415" y="8419"/>
                    <a:pt x="21423" y="8418"/>
                    <a:pt x="21432" y="8418"/>
                  </a:cubicBezTo>
                  <a:close/>
                  <a:moveTo>
                    <a:pt x="20924" y="8455"/>
                  </a:moveTo>
                  <a:cubicBezTo>
                    <a:pt x="20938" y="8455"/>
                    <a:pt x="20955" y="8458"/>
                    <a:pt x="20966" y="8466"/>
                  </a:cubicBezTo>
                  <a:cubicBezTo>
                    <a:pt x="20980" y="8476"/>
                    <a:pt x="20980" y="8487"/>
                    <a:pt x="20966" y="8490"/>
                  </a:cubicBezTo>
                  <a:cubicBezTo>
                    <a:pt x="20963" y="8491"/>
                    <a:pt x="20961" y="8491"/>
                    <a:pt x="20958" y="8491"/>
                  </a:cubicBezTo>
                  <a:cubicBezTo>
                    <a:pt x="20946" y="8491"/>
                    <a:pt x="20932" y="8485"/>
                    <a:pt x="20924" y="8479"/>
                  </a:cubicBezTo>
                  <a:cubicBezTo>
                    <a:pt x="20910" y="8469"/>
                    <a:pt x="20913" y="8458"/>
                    <a:pt x="20924" y="8455"/>
                  </a:cubicBezTo>
                  <a:close/>
                  <a:moveTo>
                    <a:pt x="17764" y="8372"/>
                  </a:moveTo>
                  <a:cubicBezTo>
                    <a:pt x="17797" y="8372"/>
                    <a:pt x="17803" y="8382"/>
                    <a:pt x="17805" y="8407"/>
                  </a:cubicBezTo>
                  <a:cubicBezTo>
                    <a:pt x="17808" y="8431"/>
                    <a:pt x="17798" y="8452"/>
                    <a:pt x="17778" y="8452"/>
                  </a:cubicBezTo>
                  <a:cubicBezTo>
                    <a:pt x="17760" y="8452"/>
                    <a:pt x="17691" y="8462"/>
                    <a:pt x="17618" y="8476"/>
                  </a:cubicBezTo>
                  <a:cubicBezTo>
                    <a:pt x="17549" y="8490"/>
                    <a:pt x="17458" y="8503"/>
                    <a:pt x="17410" y="8511"/>
                  </a:cubicBezTo>
                  <a:cubicBezTo>
                    <a:pt x="17395" y="8512"/>
                    <a:pt x="17382" y="8513"/>
                    <a:pt x="17372" y="8513"/>
                  </a:cubicBezTo>
                  <a:cubicBezTo>
                    <a:pt x="17331" y="8513"/>
                    <a:pt x="17319" y="8501"/>
                    <a:pt x="17305" y="8462"/>
                  </a:cubicBezTo>
                  <a:cubicBezTo>
                    <a:pt x="17291" y="8431"/>
                    <a:pt x="17288" y="8403"/>
                    <a:pt x="17291" y="8403"/>
                  </a:cubicBezTo>
                  <a:cubicBezTo>
                    <a:pt x="17293" y="8402"/>
                    <a:pt x="17298" y="8402"/>
                    <a:pt x="17306" y="8402"/>
                  </a:cubicBezTo>
                  <a:cubicBezTo>
                    <a:pt x="17324" y="8402"/>
                    <a:pt x="17358" y="8404"/>
                    <a:pt x="17392" y="8407"/>
                  </a:cubicBezTo>
                  <a:cubicBezTo>
                    <a:pt x="17448" y="8407"/>
                    <a:pt x="17559" y="8399"/>
                    <a:pt x="17645" y="8386"/>
                  </a:cubicBezTo>
                  <a:cubicBezTo>
                    <a:pt x="17704" y="8377"/>
                    <a:pt x="17741" y="8372"/>
                    <a:pt x="17764" y="8372"/>
                  </a:cubicBezTo>
                  <a:close/>
                  <a:moveTo>
                    <a:pt x="16445" y="8477"/>
                  </a:moveTo>
                  <a:cubicBezTo>
                    <a:pt x="16467" y="8477"/>
                    <a:pt x="16484" y="8482"/>
                    <a:pt x="16484" y="8490"/>
                  </a:cubicBezTo>
                  <a:cubicBezTo>
                    <a:pt x="16484" y="8503"/>
                    <a:pt x="16466" y="8514"/>
                    <a:pt x="16445" y="8514"/>
                  </a:cubicBezTo>
                  <a:cubicBezTo>
                    <a:pt x="16441" y="8514"/>
                    <a:pt x="16437" y="8515"/>
                    <a:pt x="16433" y="8515"/>
                  </a:cubicBezTo>
                  <a:cubicBezTo>
                    <a:pt x="16370" y="8515"/>
                    <a:pt x="16355" y="8489"/>
                    <a:pt x="16417" y="8479"/>
                  </a:cubicBezTo>
                  <a:cubicBezTo>
                    <a:pt x="16427" y="8477"/>
                    <a:pt x="16436" y="8477"/>
                    <a:pt x="16445" y="8477"/>
                  </a:cubicBezTo>
                  <a:close/>
                  <a:moveTo>
                    <a:pt x="17016" y="8436"/>
                  </a:moveTo>
                  <a:cubicBezTo>
                    <a:pt x="17080" y="8436"/>
                    <a:pt x="17203" y="8481"/>
                    <a:pt x="17187" y="8500"/>
                  </a:cubicBezTo>
                  <a:cubicBezTo>
                    <a:pt x="17181" y="8513"/>
                    <a:pt x="17047" y="8521"/>
                    <a:pt x="16930" y="8521"/>
                  </a:cubicBezTo>
                  <a:cubicBezTo>
                    <a:pt x="16856" y="8521"/>
                    <a:pt x="16790" y="8518"/>
                    <a:pt x="16764" y="8511"/>
                  </a:cubicBezTo>
                  <a:cubicBezTo>
                    <a:pt x="16729" y="8503"/>
                    <a:pt x="16702" y="8490"/>
                    <a:pt x="16702" y="8483"/>
                  </a:cubicBezTo>
                  <a:cubicBezTo>
                    <a:pt x="16696" y="8469"/>
                    <a:pt x="16781" y="8442"/>
                    <a:pt x="16824" y="8442"/>
                  </a:cubicBezTo>
                  <a:cubicBezTo>
                    <a:pt x="16833" y="8442"/>
                    <a:pt x="16840" y="8443"/>
                    <a:pt x="16844" y="8445"/>
                  </a:cubicBezTo>
                  <a:cubicBezTo>
                    <a:pt x="16852" y="8449"/>
                    <a:pt x="16863" y="8451"/>
                    <a:pt x="16879" y="8451"/>
                  </a:cubicBezTo>
                  <a:cubicBezTo>
                    <a:pt x="16904" y="8451"/>
                    <a:pt x="16941" y="8446"/>
                    <a:pt x="17000" y="8438"/>
                  </a:cubicBezTo>
                  <a:cubicBezTo>
                    <a:pt x="17005" y="8437"/>
                    <a:pt x="17010" y="8436"/>
                    <a:pt x="17016" y="8436"/>
                  </a:cubicBezTo>
                  <a:close/>
                  <a:moveTo>
                    <a:pt x="22450" y="8500"/>
                  </a:moveTo>
                  <a:cubicBezTo>
                    <a:pt x="22465" y="8500"/>
                    <a:pt x="22489" y="8518"/>
                    <a:pt x="22500" y="8538"/>
                  </a:cubicBezTo>
                  <a:cubicBezTo>
                    <a:pt x="22510" y="8556"/>
                    <a:pt x="22513" y="8564"/>
                    <a:pt x="22503" y="8564"/>
                  </a:cubicBezTo>
                  <a:cubicBezTo>
                    <a:pt x="22498" y="8564"/>
                    <a:pt x="22489" y="8561"/>
                    <a:pt x="22475" y="8556"/>
                  </a:cubicBezTo>
                  <a:cubicBezTo>
                    <a:pt x="22420" y="8535"/>
                    <a:pt x="22405" y="8500"/>
                    <a:pt x="22450" y="8500"/>
                  </a:cubicBezTo>
                  <a:close/>
                  <a:moveTo>
                    <a:pt x="22552" y="8523"/>
                  </a:moveTo>
                  <a:cubicBezTo>
                    <a:pt x="22555" y="8523"/>
                    <a:pt x="22558" y="8524"/>
                    <a:pt x="22562" y="8524"/>
                  </a:cubicBezTo>
                  <a:cubicBezTo>
                    <a:pt x="22599" y="8528"/>
                    <a:pt x="22620" y="8559"/>
                    <a:pt x="22586" y="8566"/>
                  </a:cubicBezTo>
                  <a:cubicBezTo>
                    <a:pt x="22584" y="8567"/>
                    <a:pt x="22582" y="8567"/>
                    <a:pt x="22580" y="8567"/>
                  </a:cubicBezTo>
                  <a:cubicBezTo>
                    <a:pt x="22569" y="8567"/>
                    <a:pt x="22555" y="8559"/>
                    <a:pt x="22544" y="8545"/>
                  </a:cubicBezTo>
                  <a:cubicBezTo>
                    <a:pt x="22535" y="8531"/>
                    <a:pt x="22536" y="8523"/>
                    <a:pt x="22552" y="8523"/>
                  </a:cubicBezTo>
                  <a:close/>
                  <a:moveTo>
                    <a:pt x="20108" y="8442"/>
                  </a:moveTo>
                  <a:cubicBezTo>
                    <a:pt x="20120" y="8442"/>
                    <a:pt x="20126" y="8451"/>
                    <a:pt x="20133" y="8469"/>
                  </a:cubicBezTo>
                  <a:cubicBezTo>
                    <a:pt x="20143" y="8503"/>
                    <a:pt x="20133" y="8511"/>
                    <a:pt x="20074" y="8514"/>
                  </a:cubicBezTo>
                  <a:cubicBezTo>
                    <a:pt x="20015" y="8518"/>
                    <a:pt x="20008" y="8521"/>
                    <a:pt x="20029" y="8549"/>
                  </a:cubicBezTo>
                  <a:cubicBezTo>
                    <a:pt x="20048" y="8568"/>
                    <a:pt x="20050" y="8574"/>
                    <a:pt x="20029" y="8574"/>
                  </a:cubicBezTo>
                  <a:cubicBezTo>
                    <a:pt x="20024" y="8574"/>
                    <a:pt x="20017" y="8574"/>
                    <a:pt x="20008" y="8573"/>
                  </a:cubicBezTo>
                  <a:cubicBezTo>
                    <a:pt x="19981" y="8573"/>
                    <a:pt x="19863" y="8570"/>
                    <a:pt x="19741" y="8566"/>
                  </a:cubicBezTo>
                  <a:cubicBezTo>
                    <a:pt x="19619" y="8563"/>
                    <a:pt x="19474" y="8559"/>
                    <a:pt x="19419" y="8556"/>
                  </a:cubicBezTo>
                  <a:cubicBezTo>
                    <a:pt x="19401" y="8555"/>
                    <a:pt x="19385" y="8554"/>
                    <a:pt x="19371" y="8554"/>
                  </a:cubicBezTo>
                  <a:cubicBezTo>
                    <a:pt x="19337" y="8554"/>
                    <a:pt x="19315" y="8557"/>
                    <a:pt x="19315" y="8559"/>
                  </a:cubicBezTo>
                  <a:cubicBezTo>
                    <a:pt x="19316" y="8563"/>
                    <a:pt x="19314" y="8564"/>
                    <a:pt x="19308" y="8564"/>
                  </a:cubicBezTo>
                  <a:cubicBezTo>
                    <a:pt x="19302" y="8564"/>
                    <a:pt x="19293" y="8563"/>
                    <a:pt x="19283" y="8559"/>
                  </a:cubicBezTo>
                  <a:cubicBezTo>
                    <a:pt x="19273" y="8554"/>
                    <a:pt x="19262" y="8552"/>
                    <a:pt x="19254" y="8552"/>
                  </a:cubicBezTo>
                  <a:cubicBezTo>
                    <a:pt x="19245" y="8552"/>
                    <a:pt x="19238" y="8554"/>
                    <a:pt x="19235" y="8559"/>
                  </a:cubicBezTo>
                  <a:cubicBezTo>
                    <a:pt x="19232" y="8563"/>
                    <a:pt x="19229" y="8565"/>
                    <a:pt x="19226" y="8565"/>
                  </a:cubicBezTo>
                  <a:cubicBezTo>
                    <a:pt x="19223" y="8565"/>
                    <a:pt x="19219" y="8561"/>
                    <a:pt x="19217" y="8553"/>
                  </a:cubicBezTo>
                  <a:cubicBezTo>
                    <a:pt x="19215" y="8543"/>
                    <a:pt x="19209" y="8538"/>
                    <a:pt x="19204" y="8538"/>
                  </a:cubicBezTo>
                  <a:cubicBezTo>
                    <a:pt x="19201" y="8538"/>
                    <a:pt x="19199" y="8540"/>
                    <a:pt x="19196" y="8542"/>
                  </a:cubicBezTo>
                  <a:cubicBezTo>
                    <a:pt x="19193" y="8544"/>
                    <a:pt x="19187" y="8546"/>
                    <a:pt x="19181" y="8546"/>
                  </a:cubicBezTo>
                  <a:cubicBezTo>
                    <a:pt x="19169" y="8546"/>
                    <a:pt x="19154" y="8542"/>
                    <a:pt x="19141" y="8535"/>
                  </a:cubicBezTo>
                  <a:cubicBezTo>
                    <a:pt x="19106" y="8514"/>
                    <a:pt x="19110" y="8511"/>
                    <a:pt x="19179" y="8503"/>
                  </a:cubicBezTo>
                  <a:cubicBezTo>
                    <a:pt x="19205" y="8500"/>
                    <a:pt x="19239" y="8498"/>
                    <a:pt x="19270" y="8498"/>
                  </a:cubicBezTo>
                  <a:cubicBezTo>
                    <a:pt x="19292" y="8498"/>
                    <a:pt x="19312" y="8499"/>
                    <a:pt x="19328" y="8500"/>
                  </a:cubicBezTo>
                  <a:cubicBezTo>
                    <a:pt x="19335" y="8501"/>
                    <a:pt x="19343" y="8501"/>
                    <a:pt x="19351" y="8501"/>
                  </a:cubicBezTo>
                  <a:cubicBezTo>
                    <a:pt x="19386" y="8501"/>
                    <a:pt x="19422" y="8495"/>
                    <a:pt x="19435" y="8487"/>
                  </a:cubicBezTo>
                  <a:cubicBezTo>
                    <a:pt x="19457" y="8473"/>
                    <a:pt x="19481" y="8467"/>
                    <a:pt x="19503" y="8467"/>
                  </a:cubicBezTo>
                  <a:cubicBezTo>
                    <a:pt x="19532" y="8467"/>
                    <a:pt x="19556" y="8479"/>
                    <a:pt x="19564" y="8503"/>
                  </a:cubicBezTo>
                  <a:cubicBezTo>
                    <a:pt x="19569" y="8517"/>
                    <a:pt x="19573" y="8524"/>
                    <a:pt x="19576" y="8524"/>
                  </a:cubicBezTo>
                  <a:cubicBezTo>
                    <a:pt x="19579" y="8524"/>
                    <a:pt x="19583" y="8516"/>
                    <a:pt x="19589" y="8500"/>
                  </a:cubicBezTo>
                  <a:cubicBezTo>
                    <a:pt x="19593" y="8488"/>
                    <a:pt x="19598" y="8482"/>
                    <a:pt x="19603" y="8482"/>
                  </a:cubicBezTo>
                  <a:cubicBezTo>
                    <a:pt x="19610" y="8482"/>
                    <a:pt x="19617" y="8495"/>
                    <a:pt x="19619" y="8518"/>
                  </a:cubicBezTo>
                  <a:cubicBezTo>
                    <a:pt x="19619" y="8521"/>
                    <a:pt x="19621" y="8523"/>
                    <a:pt x="19624" y="8523"/>
                  </a:cubicBezTo>
                  <a:cubicBezTo>
                    <a:pt x="19631" y="8523"/>
                    <a:pt x="19642" y="8516"/>
                    <a:pt x="19651" y="8508"/>
                  </a:cubicBezTo>
                  <a:cubicBezTo>
                    <a:pt x="19676" y="8487"/>
                    <a:pt x="19827" y="8465"/>
                    <a:pt x="19931" y="8465"/>
                  </a:cubicBezTo>
                  <a:cubicBezTo>
                    <a:pt x="19955" y="8465"/>
                    <a:pt x="19977" y="8467"/>
                    <a:pt x="19994" y="8469"/>
                  </a:cubicBezTo>
                  <a:cubicBezTo>
                    <a:pt x="20018" y="8469"/>
                    <a:pt x="20057" y="8462"/>
                    <a:pt x="20081" y="8452"/>
                  </a:cubicBezTo>
                  <a:cubicBezTo>
                    <a:pt x="20092" y="8445"/>
                    <a:pt x="20101" y="8442"/>
                    <a:pt x="20108" y="8442"/>
                  </a:cubicBezTo>
                  <a:close/>
                  <a:moveTo>
                    <a:pt x="24126" y="8588"/>
                  </a:moveTo>
                  <a:cubicBezTo>
                    <a:pt x="24134" y="8588"/>
                    <a:pt x="24141" y="8590"/>
                    <a:pt x="24147" y="8594"/>
                  </a:cubicBezTo>
                  <a:cubicBezTo>
                    <a:pt x="24171" y="8604"/>
                    <a:pt x="24168" y="8612"/>
                    <a:pt x="24130" y="8622"/>
                  </a:cubicBezTo>
                  <a:cubicBezTo>
                    <a:pt x="24114" y="8626"/>
                    <a:pt x="24102" y="8628"/>
                    <a:pt x="24094" y="8628"/>
                  </a:cubicBezTo>
                  <a:cubicBezTo>
                    <a:pt x="24075" y="8628"/>
                    <a:pt x="24077" y="8617"/>
                    <a:pt x="24098" y="8597"/>
                  </a:cubicBezTo>
                  <a:cubicBezTo>
                    <a:pt x="24104" y="8591"/>
                    <a:pt x="24115" y="8588"/>
                    <a:pt x="24126" y="8588"/>
                  </a:cubicBezTo>
                  <a:close/>
                  <a:moveTo>
                    <a:pt x="16124" y="8610"/>
                  </a:moveTo>
                  <a:cubicBezTo>
                    <a:pt x="16146" y="8610"/>
                    <a:pt x="16169" y="8614"/>
                    <a:pt x="16178" y="8622"/>
                  </a:cubicBezTo>
                  <a:cubicBezTo>
                    <a:pt x="16196" y="8637"/>
                    <a:pt x="16178" y="8646"/>
                    <a:pt x="16133" y="8646"/>
                  </a:cubicBezTo>
                  <a:cubicBezTo>
                    <a:pt x="16127" y="8646"/>
                    <a:pt x="16120" y="8646"/>
                    <a:pt x="16112" y="8646"/>
                  </a:cubicBezTo>
                  <a:cubicBezTo>
                    <a:pt x="16091" y="8642"/>
                    <a:pt x="16071" y="8636"/>
                    <a:pt x="16071" y="8628"/>
                  </a:cubicBezTo>
                  <a:cubicBezTo>
                    <a:pt x="16066" y="8617"/>
                    <a:pt x="16095" y="8610"/>
                    <a:pt x="16124" y="8610"/>
                  </a:cubicBezTo>
                  <a:close/>
                  <a:moveTo>
                    <a:pt x="18507" y="8642"/>
                  </a:moveTo>
                  <a:cubicBezTo>
                    <a:pt x="18588" y="8642"/>
                    <a:pt x="18667" y="8648"/>
                    <a:pt x="18669" y="8657"/>
                  </a:cubicBezTo>
                  <a:cubicBezTo>
                    <a:pt x="18676" y="8676"/>
                    <a:pt x="18583" y="8702"/>
                    <a:pt x="18526" y="8702"/>
                  </a:cubicBezTo>
                  <a:cubicBezTo>
                    <a:pt x="18523" y="8702"/>
                    <a:pt x="18519" y="8702"/>
                    <a:pt x="18516" y="8702"/>
                  </a:cubicBezTo>
                  <a:cubicBezTo>
                    <a:pt x="18492" y="8702"/>
                    <a:pt x="18436" y="8702"/>
                    <a:pt x="18385" y="8705"/>
                  </a:cubicBezTo>
                  <a:cubicBezTo>
                    <a:pt x="18373" y="8706"/>
                    <a:pt x="18363" y="8706"/>
                    <a:pt x="18353" y="8706"/>
                  </a:cubicBezTo>
                  <a:cubicBezTo>
                    <a:pt x="18284" y="8706"/>
                    <a:pt x="18252" y="8686"/>
                    <a:pt x="18274" y="8657"/>
                  </a:cubicBezTo>
                  <a:cubicBezTo>
                    <a:pt x="18277" y="8650"/>
                    <a:pt x="18291" y="8645"/>
                    <a:pt x="18303" y="8645"/>
                  </a:cubicBezTo>
                  <a:cubicBezTo>
                    <a:pt x="18306" y="8645"/>
                    <a:pt x="18309" y="8645"/>
                    <a:pt x="18311" y="8646"/>
                  </a:cubicBezTo>
                  <a:cubicBezTo>
                    <a:pt x="18324" y="8648"/>
                    <a:pt x="18341" y="8651"/>
                    <a:pt x="18356" y="8651"/>
                  </a:cubicBezTo>
                  <a:cubicBezTo>
                    <a:pt x="18363" y="8651"/>
                    <a:pt x="18369" y="8650"/>
                    <a:pt x="18374" y="8649"/>
                  </a:cubicBezTo>
                  <a:cubicBezTo>
                    <a:pt x="18408" y="8644"/>
                    <a:pt x="18458" y="8642"/>
                    <a:pt x="18507" y="8642"/>
                  </a:cubicBezTo>
                  <a:close/>
                  <a:moveTo>
                    <a:pt x="17243" y="8694"/>
                  </a:moveTo>
                  <a:cubicBezTo>
                    <a:pt x="17286" y="8694"/>
                    <a:pt x="17326" y="8701"/>
                    <a:pt x="17330" y="8716"/>
                  </a:cubicBezTo>
                  <a:cubicBezTo>
                    <a:pt x="17337" y="8726"/>
                    <a:pt x="17309" y="8737"/>
                    <a:pt x="17260" y="8740"/>
                  </a:cubicBezTo>
                  <a:cubicBezTo>
                    <a:pt x="17239" y="8741"/>
                    <a:pt x="17220" y="8742"/>
                    <a:pt x="17203" y="8742"/>
                  </a:cubicBezTo>
                  <a:cubicBezTo>
                    <a:pt x="17138" y="8742"/>
                    <a:pt x="17115" y="8732"/>
                    <a:pt x="17142" y="8712"/>
                  </a:cubicBezTo>
                  <a:cubicBezTo>
                    <a:pt x="17161" y="8700"/>
                    <a:pt x="17203" y="8694"/>
                    <a:pt x="17243" y="8694"/>
                  </a:cubicBezTo>
                  <a:close/>
                  <a:moveTo>
                    <a:pt x="18191" y="8652"/>
                  </a:moveTo>
                  <a:cubicBezTo>
                    <a:pt x="18207" y="8652"/>
                    <a:pt x="18226" y="8662"/>
                    <a:pt x="18236" y="8677"/>
                  </a:cubicBezTo>
                  <a:cubicBezTo>
                    <a:pt x="18253" y="8708"/>
                    <a:pt x="18249" y="8712"/>
                    <a:pt x="18079" y="8722"/>
                  </a:cubicBezTo>
                  <a:cubicBezTo>
                    <a:pt x="18041" y="8722"/>
                    <a:pt x="18010" y="8716"/>
                    <a:pt x="18003" y="8702"/>
                  </a:cubicBezTo>
                  <a:cubicBezTo>
                    <a:pt x="18002" y="8699"/>
                    <a:pt x="18001" y="8697"/>
                    <a:pt x="17999" y="8697"/>
                  </a:cubicBezTo>
                  <a:cubicBezTo>
                    <a:pt x="17994" y="8697"/>
                    <a:pt x="17986" y="8707"/>
                    <a:pt x="17978" y="8722"/>
                  </a:cubicBezTo>
                  <a:cubicBezTo>
                    <a:pt x="17968" y="8747"/>
                    <a:pt x="17944" y="8767"/>
                    <a:pt x="17927" y="8774"/>
                  </a:cubicBezTo>
                  <a:cubicBezTo>
                    <a:pt x="17922" y="8775"/>
                    <a:pt x="17916" y="8776"/>
                    <a:pt x="17910" y="8776"/>
                  </a:cubicBezTo>
                  <a:cubicBezTo>
                    <a:pt x="17892" y="8776"/>
                    <a:pt x="17868" y="8771"/>
                    <a:pt x="17850" y="8764"/>
                  </a:cubicBezTo>
                  <a:cubicBezTo>
                    <a:pt x="17812" y="8750"/>
                    <a:pt x="17808" y="8747"/>
                    <a:pt x="17833" y="8712"/>
                  </a:cubicBezTo>
                  <a:cubicBezTo>
                    <a:pt x="17844" y="8694"/>
                    <a:pt x="17852" y="8686"/>
                    <a:pt x="17861" y="8686"/>
                  </a:cubicBezTo>
                  <a:cubicBezTo>
                    <a:pt x="17868" y="8686"/>
                    <a:pt x="17877" y="8691"/>
                    <a:pt x="17888" y="8698"/>
                  </a:cubicBezTo>
                  <a:cubicBezTo>
                    <a:pt x="17898" y="8706"/>
                    <a:pt x="17905" y="8710"/>
                    <a:pt x="17910" y="8710"/>
                  </a:cubicBezTo>
                  <a:cubicBezTo>
                    <a:pt x="17917" y="8710"/>
                    <a:pt x="17921" y="8704"/>
                    <a:pt x="17923" y="8695"/>
                  </a:cubicBezTo>
                  <a:cubicBezTo>
                    <a:pt x="17923" y="8670"/>
                    <a:pt x="17957" y="8663"/>
                    <a:pt x="18086" y="8657"/>
                  </a:cubicBezTo>
                  <a:lnTo>
                    <a:pt x="18135" y="8657"/>
                  </a:lnTo>
                  <a:cubicBezTo>
                    <a:pt x="18141" y="8657"/>
                    <a:pt x="18162" y="8657"/>
                    <a:pt x="18183" y="8653"/>
                  </a:cubicBezTo>
                  <a:cubicBezTo>
                    <a:pt x="18186" y="8653"/>
                    <a:pt x="18188" y="8652"/>
                    <a:pt x="18191" y="8652"/>
                  </a:cubicBezTo>
                  <a:close/>
                  <a:moveTo>
                    <a:pt x="17737" y="8784"/>
                  </a:moveTo>
                  <a:cubicBezTo>
                    <a:pt x="17798" y="8784"/>
                    <a:pt x="17814" y="8821"/>
                    <a:pt x="17746" y="8841"/>
                  </a:cubicBezTo>
                  <a:cubicBezTo>
                    <a:pt x="17734" y="8843"/>
                    <a:pt x="17725" y="8844"/>
                    <a:pt x="17716" y="8844"/>
                  </a:cubicBezTo>
                  <a:cubicBezTo>
                    <a:pt x="17696" y="8844"/>
                    <a:pt x="17685" y="8838"/>
                    <a:pt x="17680" y="8823"/>
                  </a:cubicBezTo>
                  <a:cubicBezTo>
                    <a:pt x="17673" y="8802"/>
                    <a:pt x="17687" y="8788"/>
                    <a:pt x="17722" y="8785"/>
                  </a:cubicBezTo>
                  <a:cubicBezTo>
                    <a:pt x="17727" y="8784"/>
                    <a:pt x="17732" y="8784"/>
                    <a:pt x="17737" y="8784"/>
                  </a:cubicBezTo>
                  <a:close/>
                  <a:moveTo>
                    <a:pt x="17522" y="8891"/>
                  </a:moveTo>
                  <a:cubicBezTo>
                    <a:pt x="17576" y="8891"/>
                    <a:pt x="17573" y="8918"/>
                    <a:pt x="17510" y="8937"/>
                  </a:cubicBezTo>
                  <a:cubicBezTo>
                    <a:pt x="17499" y="8940"/>
                    <a:pt x="17489" y="8941"/>
                    <a:pt x="17479" y="8941"/>
                  </a:cubicBezTo>
                  <a:cubicBezTo>
                    <a:pt x="17462" y="8941"/>
                    <a:pt x="17450" y="8937"/>
                    <a:pt x="17448" y="8931"/>
                  </a:cubicBezTo>
                  <a:cubicBezTo>
                    <a:pt x="17447" y="8928"/>
                    <a:pt x="17444" y="8927"/>
                    <a:pt x="17441" y="8927"/>
                  </a:cubicBezTo>
                  <a:cubicBezTo>
                    <a:pt x="17434" y="8927"/>
                    <a:pt x="17422" y="8933"/>
                    <a:pt x="17410" y="8945"/>
                  </a:cubicBezTo>
                  <a:cubicBezTo>
                    <a:pt x="17391" y="8959"/>
                    <a:pt x="17370" y="8969"/>
                    <a:pt x="17361" y="8969"/>
                  </a:cubicBezTo>
                  <a:cubicBezTo>
                    <a:pt x="17360" y="8969"/>
                    <a:pt x="17359" y="8969"/>
                    <a:pt x="17358" y="8969"/>
                  </a:cubicBezTo>
                  <a:cubicBezTo>
                    <a:pt x="17354" y="8968"/>
                    <a:pt x="17345" y="8967"/>
                    <a:pt x="17334" y="8967"/>
                  </a:cubicBezTo>
                  <a:cubicBezTo>
                    <a:pt x="17315" y="8967"/>
                    <a:pt x="17287" y="8969"/>
                    <a:pt x="17260" y="8976"/>
                  </a:cubicBezTo>
                  <a:cubicBezTo>
                    <a:pt x="17216" y="8982"/>
                    <a:pt x="17156" y="8986"/>
                    <a:pt x="17129" y="8986"/>
                  </a:cubicBezTo>
                  <a:cubicBezTo>
                    <a:pt x="17038" y="8982"/>
                    <a:pt x="17062" y="8945"/>
                    <a:pt x="17166" y="8931"/>
                  </a:cubicBezTo>
                  <a:cubicBezTo>
                    <a:pt x="17281" y="8913"/>
                    <a:pt x="17430" y="8896"/>
                    <a:pt x="17504" y="8892"/>
                  </a:cubicBezTo>
                  <a:cubicBezTo>
                    <a:pt x="17510" y="8892"/>
                    <a:pt x="17517" y="8891"/>
                    <a:pt x="17522" y="8891"/>
                  </a:cubicBezTo>
                  <a:close/>
                  <a:moveTo>
                    <a:pt x="13502" y="9131"/>
                  </a:moveTo>
                  <a:cubicBezTo>
                    <a:pt x="13512" y="9131"/>
                    <a:pt x="13516" y="9140"/>
                    <a:pt x="13514" y="9149"/>
                  </a:cubicBezTo>
                  <a:cubicBezTo>
                    <a:pt x="13510" y="9163"/>
                    <a:pt x="13503" y="9174"/>
                    <a:pt x="13496" y="9177"/>
                  </a:cubicBezTo>
                  <a:cubicBezTo>
                    <a:pt x="13489" y="9177"/>
                    <a:pt x="13482" y="9170"/>
                    <a:pt x="13479" y="9160"/>
                  </a:cubicBezTo>
                  <a:cubicBezTo>
                    <a:pt x="13475" y="9149"/>
                    <a:pt x="13486" y="9135"/>
                    <a:pt x="13496" y="9132"/>
                  </a:cubicBezTo>
                  <a:cubicBezTo>
                    <a:pt x="13498" y="9131"/>
                    <a:pt x="13500" y="9131"/>
                    <a:pt x="13502" y="9131"/>
                  </a:cubicBezTo>
                  <a:close/>
                  <a:moveTo>
                    <a:pt x="13564" y="9123"/>
                  </a:moveTo>
                  <a:cubicBezTo>
                    <a:pt x="13567" y="9123"/>
                    <a:pt x="13572" y="9125"/>
                    <a:pt x="13576" y="9128"/>
                  </a:cubicBezTo>
                  <a:cubicBezTo>
                    <a:pt x="13586" y="9139"/>
                    <a:pt x="13586" y="9156"/>
                    <a:pt x="13576" y="9166"/>
                  </a:cubicBezTo>
                  <a:cubicBezTo>
                    <a:pt x="13567" y="9175"/>
                    <a:pt x="13559" y="9179"/>
                    <a:pt x="13553" y="9179"/>
                  </a:cubicBezTo>
                  <a:cubicBezTo>
                    <a:pt x="13543" y="9179"/>
                    <a:pt x="13538" y="9166"/>
                    <a:pt x="13544" y="9142"/>
                  </a:cubicBezTo>
                  <a:cubicBezTo>
                    <a:pt x="13550" y="9130"/>
                    <a:pt x="13556" y="9123"/>
                    <a:pt x="13564" y="9123"/>
                  </a:cubicBezTo>
                  <a:close/>
                  <a:moveTo>
                    <a:pt x="13642" y="9182"/>
                  </a:moveTo>
                  <a:cubicBezTo>
                    <a:pt x="13653" y="9182"/>
                    <a:pt x="13665" y="9186"/>
                    <a:pt x="13673" y="9195"/>
                  </a:cubicBezTo>
                  <a:cubicBezTo>
                    <a:pt x="13683" y="9201"/>
                    <a:pt x="13677" y="9208"/>
                    <a:pt x="13653" y="9208"/>
                  </a:cubicBezTo>
                  <a:cubicBezTo>
                    <a:pt x="13611" y="9204"/>
                    <a:pt x="13600" y="9190"/>
                    <a:pt x="13632" y="9184"/>
                  </a:cubicBezTo>
                  <a:cubicBezTo>
                    <a:pt x="13635" y="9183"/>
                    <a:pt x="13639" y="9182"/>
                    <a:pt x="13642" y="9182"/>
                  </a:cubicBezTo>
                  <a:close/>
                  <a:moveTo>
                    <a:pt x="13746" y="9183"/>
                  </a:moveTo>
                  <a:cubicBezTo>
                    <a:pt x="13748" y="9183"/>
                    <a:pt x="13750" y="9183"/>
                    <a:pt x="13753" y="9184"/>
                  </a:cubicBezTo>
                  <a:cubicBezTo>
                    <a:pt x="13767" y="9187"/>
                    <a:pt x="13781" y="9195"/>
                    <a:pt x="13781" y="9201"/>
                  </a:cubicBezTo>
                  <a:cubicBezTo>
                    <a:pt x="13784" y="9204"/>
                    <a:pt x="13773" y="9211"/>
                    <a:pt x="13763" y="9215"/>
                  </a:cubicBezTo>
                  <a:cubicBezTo>
                    <a:pt x="13761" y="9216"/>
                    <a:pt x="13759" y="9216"/>
                    <a:pt x="13757" y="9216"/>
                  </a:cubicBezTo>
                  <a:cubicBezTo>
                    <a:pt x="13745" y="9216"/>
                    <a:pt x="13735" y="9209"/>
                    <a:pt x="13732" y="9198"/>
                  </a:cubicBezTo>
                  <a:cubicBezTo>
                    <a:pt x="13729" y="9189"/>
                    <a:pt x="13736" y="9183"/>
                    <a:pt x="13746" y="9183"/>
                  </a:cubicBezTo>
                  <a:close/>
                  <a:moveTo>
                    <a:pt x="5339" y="9846"/>
                  </a:moveTo>
                  <a:cubicBezTo>
                    <a:pt x="5348" y="9846"/>
                    <a:pt x="5348" y="9853"/>
                    <a:pt x="5336" y="9871"/>
                  </a:cubicBezTo>
                  <a:cubicBezTo>
                    <a:pt x="5327" y="9883"/>
                    <a:pt x="5316" y="9892"/>
                    <a:pt x="5308" y="9892"/>
                  </a:cubicBezTo>
                  <a:cubicBezTo>
                    <a:pt x="5307" y="9892"/>
                    <a:pt x="5306" y="9892"/>
                    <a:pt x="5305" y="9891"/>
                  </a:cubicBezTo>
                  <a:cubicBezTo>
                    <a:pt x="5285" y="9885"/>
                    <a:pt x="5301" y="9853"/>
                    <a:pt x="5333" y="9846"/>
                  </a:cubicBezTo>
                  <a:cubicBezTo>
                    <a:pt x="5335" y="9846"/>
                    <a:pt x="5337" y="9846"/>
                    <a:pt x="5339" y="9846"/>
                  </a:cubicBezTo>
                  <a:close/>
                  <a:moveTo>
                    <a:pt x="5411" y="9919"/>
                  </a:moveTo>
                  <a:cubicBezTo>
                    <a:pt x="5420" y="9919"/>
                    <a:pt x="5430" y="9920"/>
                    <a:pt x="5440" y="9923"/>
                  </a:cubicBezTo>
                  <a:cubicBezTo>
                    <a:pt x="5479" y="9933"/>
                    <a:pt x="5475" y="9936"/>
                    <a:pt x="5423" y="9951"/>
                  </a:cubicBezTo>
                  <a:cubicBezTo>
                    <a:pt x="5401" y="9957"/>
                    <a:pt x="5384" y="9960"/>
                    <a:pt x="5373" y="9960"/>
                  </a:cubicBezTo>
                  <a:cubicBezTo>
                    <a:pt x="5354" y="9960"/>
                    <a:pt x="5354" y="9950"/>
                    <a:pt x="5374" y="9930"/>
                  </a:cubicBezTo>
                  <a:cubicBezTo>
                    <a:pt x="5381" y="9923"/>
                    <a:pt x="5394" y="9919"/>
                    <a:pt x="5411" y="9919"/>
                  </a:cubicBezTo>
                  <a:close/>
                  <a:moveTo>
                    <a:pt x="24136" y="0"/>
                  </a:moveTo>
                  <a:cubicBezTo>
                    <a:pt x="24110" y="0"/>
                    <a:pt x="24082" y="1"/>
                    <a:pt x="24053" y="4"/>
                  </a:cubicBezTo>
                  <a:cubicBezTo>
                    <a:pt x="24006" y="8"/>
                    <a:pt x="23955" y="9"/>
                    <a:pt x="23915" y="9"/>
                  </a:cubicBezTo>
                  <a:cubicBezTo>
                    <a:pt x="23887" y="9"/>
                    <a:pt x="23864" y="8"/>
                    <a:pt x="23853" y="7"/>
                  </a:cubicBezTo>
                  <a:cubicBezTo>
                    <a:pt x="23844" y="6"/>
                    <a:pt x="23836" y="6"/>
                    <a:pt x="23827" y="6"/>
                  </a:cubicBezTo>
                  <a:cubicBezTo>
                    <a:pt x="23799" y="6"/>
                    <a:pt x="23770" y="10"/>
                    <a:pt x="23752" y="21"/>
                  </a:cubicBezTo>
                  <a:cubicBezTo>
                    <a:pt x="23737" y="30"/>
                    <a:pt x="23724" y="34"/>
                    <a:pt x="23715" y="34"/>
                  </a:cubicBezTo>
                  <a:cubicBezTo>
                    <a:pt x="23709" y="34"/>
                    <a:pt x="23704" y="32"/>
                    <a:pt x="23703" y="28"/>
                  </a:cubicBezTo>
                  <a:cubicBezTo>
                    <a:pt x="23700" y="20"/>
                    <a:pt x="23667" y="17"/>
                    <a:pt x="23625" y="17"/>
                  </a:cubicBezTo>
                  <a:cubicBezTo>
                    <a:pt x="23554" y="17"/>
                    <a:pt x="23456" y="27"/>
                    <a:pt x="23443" y="42"/>
                  </a:cubicBezTo>
                  <a:cubicBezTo>
                    <a:pt x="23437" y="46"/>
                    <a:pt x="23432" y="48"/>
                    <a:pt x="23426" y="48"/>
                  </a:cubicBezTo>
                  <a:cubicBezTo>
                    <a:pt x="23418" y="48"/>
                    <a:pt x="23410" y="43"/>
                    <a:pt x="23401" y="35"/>
                  </a:cubicBezTo>
                  <a:cubicBezTo>
                    <a:pt x="23393" y="25"/>
                    <a:pt x="23374" y="20"/>
                    <a:pt x="23354" y="20"/>
                  </a:cubicBezTo>
                  <a:cubicBezTo>
                    <a:pt x="23325" y="20"/>
                    <a:pt x="23293" y="30"/>
                    <a:pt x="23286" y="49"/>
                  </a:cubicBezTo>
                  <a:cubicBezTo>
                    <a:pt x="23285" y="56"/>
                    <a:pt x="23287" y="60"/>
                    <a:pt x="23291" y="60"/>
                  </a:cubicBezTo>
                  <a:cubicBezTo>
                    <a:pt x="23295" y="60"/>
                    <a:pt x="23301" y="57"/>
                    <a:pt x="23307" y="52"/>
                  </a:cubicBezTo>
                  <a:cubicBezTo>
                    <a:pt x="23314" y="47"/>
                    <a:pt x="23327" y="45"/>
                    <a:pt x="23340" y="45"/>
                  </a:cubicBezTo>
                  <a:cubicBezTo>
                    <a:pt x="23353" y="45"/>
                    <a:pt x="23367" y="47"/>
                    <a:pt x="23377" y="52"/>
                  </a:cubicBezTo>
                  <a:cubicBezTo>
                    <a:pt x="23404" y="67"/>
                    <a:pt x="23434" y="73"/>
                    <a:pt x="23479" y="73"/>
                  </a:cubicBezTo>
                  <a:cubicBezTo>
                    <a:pt x="23509" y="73"/>
                    <a:pt x="23545" y="70"/>
                    <a:pt x="23592" y="66"/>
                  </a:cubicBezTo>
                  <a:cubicBezTo>
                    <a:pt x="23624" y="64"/>
                    <a:pt x="23683" y="61"/>
                    <a:pt x="23743" y="61"/>
                  </a:cubicBezTo>
                  <a:cubicBezTo>
                    <a:pt x="23767" y="61"/>
                    <a:pt x="23792" y="62"/>
                    <a:pt x="23814" y="63"/>
                  </a:cubicBezTo>
                  <a:cubicBezTo>
                    <a:pt x="23847" y="64"/>
                    <a:pt x="23880" y="65"/>
                    <a:pt x="23909" y="65"/>
                  </a:cubicBezTo>
                  <a:cubicBezTo>
                    <a:pt x="23949" y="65"/>
                    <a:pt x="23981" y="63"/>
                    <a:pt x="23991" y="59"/>
                  </a:cubicBezTo>
                  <a:cubicBezTo>
                    <a:pt x="24000" y="58"/>
                    <a:pt x="24015" y="57"/>
                    <a:pt x="24033" y="57"/>
                  </a:cubicBezTo>
                  <a:cubicBezTo>
                    <a:pt x="24052" y="57"/>
                    <a:pt x="24072" y="58"/>
                    <a:pt x="24092" y="59"/>
                  </a:cubicBezTo>
                  <a:cubicBezTo>
                    <a:pt x="24135" y="63"/>
                    <a:pt x="24159" y="64"/>
                    <a:pt x="24178" y="64"/>
                  </a:cubicBezTo>
                  <a:cubicBezTo>
                    <a:pt x="24197" y="64"/>
                    <a:pt x="24211" y="63"/>
                    <a:pt x="24234" y="59"/>
                  </a:cubicBezTo>
                  <a:cubicBezTo>
                    <a:pt x="24237" y="59"/>
                    <a:pt x="24239" y="59"/>
                    <a:pt x="24242" y="59"/>
                  </a:cubicBezTo>
                  <a:cubicBezTo>
                    <a:pt x="24259" y="59"/>
                    <a:pt x="24273" y="68"/>
                    <a:pt x="24279" y="84"/>
                  </a:cubicBezTo>
                  <a:cubicBezTo>
                    <a:pt x="24282" y="99"/>
                    <a:pt x="24293" y="108"/>
                    <a:pt x="24305" y="108"/>
                  </a:cubicBezTo>
                  <a:cubicBezTo>
                    <a:pt x="24307" y="108"/>
                    <a:pt x="24309" y="108"/>
                    <a:pt x="24311" y="108"/>
                  </a:cubicBezTo>
                  <a:cubicBezTo>
                    <a:pt x="24312" y="107"/>
                    <a:pt x="24313" y="107"/>
                    <a:pt x="24315" y="107"/>
                  </a:cubicBezTo>
                  <a:cubicBezTo>
                    <a:pt x="24325" y="107"/>
                    <a:pt x="24338" y="117"/>
                    <a:pt x="24341" y="132"/>
                  </a:cubicBezTo>
                  <a:cubicBezTo>
                    <a:pt x="24348" y="149"/>
                    <a:pt x="24338" y="164"/>
                    <a:pt x="24321" y="164"/>
                  </a:cubicBezTo>
                  <a:cubicBezTo>
                    <a:pt x="24303" y="164"/>
                    <a:pt x="24282" y="177"/>
                    <a:pt x="24269" y="198"/>
                  </a:cubicBezTo>
                  <a:cubicBezTo>
                    <a:pt x="24257" y="216"/>
                    <a:pt x="24249" y="224"/>
                    <a:pt x="24236" y="224"/>
                  </a:cubicBezTo>
                  <a:cubicBezTo>
                    <a:pt x="24226" y="224"/>
                    <a:pt x="24214" y="219"/>
                    <a:pt x="24196" y="209"/>
                  </a:cubicBezTo>
                  <a:cubicBezTo>
                    <a:pt x="24143" y="175"/>
                    <a:pt x="24036" y="152"/>
                    <a:pt x="23959" y="152"/>
                  </a:cubicBezTo>
                  <a:cubicBezTo>
                    <a:pt x="23949" y="152"/>
                    <a:pt x="23940" y="152"/>
                    <a:pt x="23932" y="153"/>
                  </a:cubicBezTo>
                  <a:cubicBezTo>
                    <a:pt x="23922" y="154"/>
                    <a:pt x="23910" y="154"/>
                    <a:pt x="23899" y="154"/>
                  </a:cubicBezTo>
                  <a:cubicBezTo>
                    <a:pt x="23871" y="154"/>
                    <a:pt x="23841" y="152"/>
                    <a:pt x="23824" y="149"/>
                  </a:cubicBezTo>
                  <a:cubicBezTo>
                    <a:pt x="23819" y="149"/>
                    <a:pt x="23813" y="148"/>
                    <a:pt x="23806" y="148"/>
                  </a:cubicBezTo>
                  <a:cubicBezTo>
                    <a:pt x="23786" y="148"/>
                    <a:pt x="23760" y="152"/>
                    <a:pt x="23744" y="160"/>
                  </a:cubicBezTo>
                  <a:cubicBezTo>
                    <a:pt x="23731" y="167"/>
                    <a:pt x="23709" y="170"/>
                    <a:pt x="23686" y="170"/>
                  </a:cubicBezTo>
                  <a:cubicBezTo>
                    <a:pt x="23673" y="170"/>
                    <a:pt x="23660" y="169"/>
                    <a:pt x="23648" y="167"/>
                  </a:cubicBezTo>
                  <a:cubicBezTo>
                    <a:pt x="23638" y="165"/>
                    <a:pt x="23626" y="164"/>
                    <a:pt x="23612" y="164"/>
                  </a:cubicBezTo>
                  <a:cubicBezTo>
                    <a:pt x="23573" y="164"/>
                    <a:pt x="23520" y="171"/>
                    <a:pt x="23474" y="181"/>
                  </a:cubicBezTo>
                  <a:lnTo>
                    <a:pt x="23360" y="202"/>
                  </a:lnTo>
                  <a:lnTo>
                    <a:pt x="23495" y="209"/>
                  </a:lnTo>
                  <a:cubicBezTo>
                    <a:pt x="23603" y="212"/>
                    <a:pt x="23624" y="215"/>
                    <a:pt x="23592" y="236"/>
                  </a:cubicBezTo>
                  <a:cubicBezTo>
                    <a:pt x="23577" y="246"/>
                    <a:pt x="23552" y="253"/>
                    <a:pt x="23529" y="253"/>
                  </a:cubicBezTo>
                  <a:cubicBezTo>
                    <a:pt x="23521" y="253"/>
                    <a:pt x="23513" y="252"/>
                    <a:pt x="23505" y="250"/>
                  </a:cubicBezTo>
                  <a:cubicBezTo>
                    <a:pt x="23495" y="248"/>
                    <a:pt x="23487" y="247"/>
                    <a:pt x="23481" y="247"/>
                  </a:cubicBezTo>
                  <a:cubicBezTo>
                    <a:pt x="23465" y="247"/>
                    <a:pt x="23460" y="254"/>
                    <a:pt x="23460" y="271"/>
                  </a:cubicBezTo>
                  <a:cubicBezTo>
                    <a:pt x="23463" y="287"/>
                    <a:pt x="23460" y="294"/>
                    <a:pt x="23440" y="294"/>
                  </a:cubicBezTo>
                  <a:cubicBezTo>
                    <a:pt x="23429" y="294"/>
                    <a:pt x="23413" y="292"/>
                    <a:pt x="23390" y="288"/>
                  </a:cubicBezTo>
                  <a:cubicBezTo>
                    <a:pt x="23363" y="283"/>
                    <a:pt x="23316" y="280"/>
                    <a:pt x="23274" y="280"/>
                  </a:cubicBezTo>
                  <a:cubicBezTo>
                    <a:pt x="23259" y="280"/>
                    <a:pt x="23244" y="280"/>
                    <a:pt x="23231" y="281"/>
                  </a:cubicBezTo>
                  <a:cubicBezTo>
                    <a:pt x="23221" y="283"/>
                    <a:pt x="23208" y="283"/>
                    <a:pt x="23195" y="283"/>
                  </a:cubicBezTo>
                  <a:cubicBezTo>
                    <a:pt x="23150" y="283"/>
                    <a:pt x="23092" y="275"/>
                    <a:pt x="23054" y="268"/>
                  </a:cubicBezTo>
                  <a:cubicBezTo>
                    <a:pt x="23002" y="253"/>
                    <a:pt x="22912" y="239"/>
                    <a:pt x="22849" y="239"/>
                  </a:cubicBezTo>
                  <a:cubicBezTo>
                    <a:pt x="22791" y="236"/>
                    <a:pt x="22738" y="226"/>
                    <a:pt x="22738" y="212"/>
                  </a:cubicBezTo>
                  <a:cubicBezTo>
                    <a:pt x="22738" y="202"/>
                    <a:pt x="22718" y="191"/>
                    <a:pt x="22690" y="191"/>
                  </a:cubicBezTo>
                  <a:lnTo>
                    <a:pt x="22593" y="191"/>
                  </a:lnTo>
                  <a:cubicBezTo>
                    <a:pt x="22565" y="191"/>
                    <a:pt x="22548" y="202"/>
                    <a:pt x="22551" y="212"/>
                  </a:cubicBezTo>
                  <a:cubicBezTo>
                    <a:pt x="22553" y="220"/>
                    <a:pt x="22564" y="225"/>
                    <a:pt x="22579" y="225"/>
                  </a:cubicBezTo>
                  <a:cubicBezTo>
                    <a:pt x="22589" y="225"/>
                    <a:pt x="22601" y="223"/>
                    <a:pt x="22614" y="219"/>
                  </a:cubicBezTo>
                  <a:cubicBezTo>
                    <a:pt x="22628" y="216"/>
                    <a:pt x="22642" y="214"/>
                    <a:pt x="22655" y="214"/>
                  </a:cubicBezTo>
                  <a:cubicBezTo>
                    <a:pt x="22671" y="214"/>
                    <a:pt x="22684" y="217"/>
                    <a:pt x="22690" y="223"/>
                  </a:cubicBezTo>
                  <a:cubicBezTo>
                    <a:pt x="22705" y="234"/>
                    <a:pt x="22603" y="256"/>
                    <a:pt x="22546" y="256"/>
                  </a:cubicBezTo>
                  <a:cubicBezTo>
                    <a:pt x="22536" y="256"/>
                    <a:pt x="22527" y="255"/>
                    <a:pt x="22520" y="253"/>
                  </a:cubicBezTo>
                  <a:cubicBezTo>
                    <a:pt x="22518" y="253"/>
                    <a:pt x="22514" y="253"/>
                    <a:pt x="22509" y="253"/>
                  </a:cubicBezTo>
                  <a:cubicBezTo>
                    <a:pt x="22483" y="253"/>
                    <a:pt x="22425" y="259"/>
                    <a:pt x="22364" y="271"/>
                  </a:cubicBezTo>
                  <a:cubicBezTo>
                    <a:pt x="22312" y="278"/>
                    <a:pt x="22251" y="284"/>
                    <a:pt x="22207" y="284"/>
                  </a:cubicBezTo>
                  <a:cubicBezTo>
                    <a:pt x="22190" y="284"/>
                    <a:pt x="22176" y="283"/>
                    <a:pt x="22166" y="281"/>
                  </a:cubicBezTo>
                  <a:cubicBezTo>
                    <a:pt x="22150" y="278"/>
                    <a:pt x="22124" y="276"/>
                    <a:pt x="22095" y="276"/>
                  </a:cubicBezTo>
                  <a:cubicBezTo>
                    <a:pt x="22059" y="276"/>
                    <a:pt x="22017" y="279"/>
                    <a:pt x="21982" y="285"/>
                  </a:cubicBezTo>
                  <a:cubicBezTo>
                    <a:pt x="21852" y="303"/>
                    <a:pt x="21772" y="313"/>
                    <a:pt x="21754" y="313"/>
                  </a:cubicBezTo>
                  <a:cubicBezTo>
                    <a:pt x="21751" y="313"/>
                    <a:pt x="21750" y="313"/>
                    <a:pt x="21750" y="313"/>
                  </a:cubicBezTo>
                  <a:cubicBezTo>
                    <a:pt x="21749" y="312"/>
                    <a:pt x="21746" y="311"/>
                    <a:pt x="21742" y="311"/>
                  </a:cubicBezTo>
                  <a:cubicBezTo>
                    <a:pt x="21734" y="311"/>
                    <a:pt x="21720" y="313"/>
                    <a:pt x="21701" y="313"/>
                  </a:cubicBezTo>
                  <a:cubicBezTo>
                    <a:pt x="21614" y="323"/>
                    <a:pt x="21432" y="331"/>
                    <a:pt x="21322" y="331"/>
                  </a:cubicBezTo>
                  <a:cubicBezTo>
                    <a:pt x="21279" y="331"/>
                    <a:pt x="21247" y="330"/>
                    <a:pt x="21236" y="327"/>
                  </a:cubicBezTo>
                  <a:cubicBezTo>
                    <a:pt x="21234" y="326"/>
                    <a:pt x="21231" y="326"/>
                    <a:pt x="21228" y="326"/>
                  </a:cubicBezTo>
                  <a:cubicBezTo>
                    <a:pt x="21216" y="326"/>
                    <a:pt x="21204" y="332"/>
                    <a:pt x="21201" y="340"/>
                  </a:cubicBezTo>
                  <a:cubicBezTo>
                    <a:pt x="21195" y="361"/>
                    <a:pt x="21105" y="378"/>
                    <a:pt x="20955" y="385"/>
                  </a:cubicBezTo>
                  <a:cubicBezTo>
                    <a:pt x="20897" y="389"/>
                    <a:pt x="20830" y="403"/>
                    <a:pt x="20809" y="417"/>
                  </a:cubicBezTo>
                  <a:cubicBezTo>
                    <a:pt x="20799" y="423"/>
                    <a:pt x="20792" y="427"/>
                    <a:pt x="20788" y="427"/>
                  </a:cubicBezTo>
                  <a:cubicBezTo>
                    <a:pt x="20783" y="427"/>
                    <a:pt x="20782" y="423"/>
                    <a:pt x="20785" y="413"/>
                  </a:cubicBezTo>
                  <a:cubicBezTo>
                    <a:pt x="20787" y="401"/>
                    <a:pt x="20772" y="396"/>
                    <a:pt x="20738" y="396"/>
                  </a:cubicBezTo>
                  <a:cubicBezTo>
                    <a:pt x="20723" y="396"/>
                    <a:pt x="20704" y="397"/>
                    <a:pt x="20681" y="399"/>
                  </a:cubicBezTo>
                  <a:cubicBezTo>
                    <a:pt x="20622" y="406"/>
                    <a:pt x="20501" y="413"/>
                    <a:pt x="20418" y="413"/>
                  </a:cubicBezTo>
                  <a:cubicBezTo>
                    <a:pt x="20335" y="413"/>
                    <a:pt x="20251" y="423"/>
                    <a:pt x="20234" y="434"/>
                  </a:cubicBezTo>
                  <a:cubicBezTo>
                    <a:pt x="20227" y="441"/>
                    <a:pt x="20216" y="444"/>
                    <a:pt x="20206" y="444"/>
                  </a:cubicBezTo>
                  <a:cubicBezTo>
                    <a:pt x="20196" y="444"/>
                    <a:pt x="20185" y="441"/>
                    <a:pt x="20178" y="434"/>
                  </a:cubicBezTo>
                  <a:cubicBezTo>
                    <a:pt x="20171" y="429"/>
                    <a:pt x="20158" y="426"/>
                    <a:pt x="20139" y="426"/>
                  </a:cubicBezTo>
                  <a:cubicBezTo>
                    <a:pt x="20109" y="426"/>
                    <a:pt x="20065" y="433"/>
                    <a:pt x="20008" y="448"/>
                  </a:cubicBezTo>
                  <a:cubicBezTo>
                    <a:pt x="19938" y="463"/>
                    <a:pt x="19870" y="473"/>
                    <a:pt x="19844" y="473"/>
                  </a:cubicBezTo>
                  <a:cubicBezTo>
                    <a:pt x="19840" y="473"/>
                    <a:pt x="19837" y="473"/>
                    <a:pt x="19835" y="472"/>
                  </a:cubicBezTo>
                  <a:cubicBezTo>
                    <a:pt x="19833" y="472"/>
                    <a:pt x="19831" y="472"/>
                    <a:pt x="19829" y="472"/>
                  </a:cubicBezTo>
                  <a:cubicBezTo>
                    <a:pt x="19816" y="472"/>
                    <a:pt x="19803" y="481"/>
                    <a:pt x="19800" y="493"/>
                  </a:cubicBezTo>
                  <a:cubicBezTo>
                    <a:pt x="19800" y="505"/>
                    <a:pt x="19798" y="511"/>
                    <a:pt x="19792" y="511"/>
                  </a:cubicBezTo>
                  <a:cubicBezTo>
                    <a:pt x="19787" y="511"/>
                    <a:pt x="19779" y="508"/>
                    <a:pt x="19768" y="500"/>
                  </a:cubicBezTo>
                  <a:cubicBezTo>
                    <a:pt x="19758" y="493"/>
                    <a:pt x="19741" y="489"/>
                    <a:pt x="19725" y="489"/>
                  </a:cubicBezTo>
                  <a:cubicBezTo>
                    <a:pt x="19716" y="489"/>
                    <a:pt x="19707" y="491"/>
                    <a:pt x="19699" y="493"/>
                  </a:cubicBezTo>
                  <a:cubicBezTo>
                    <a:pt x="19679" y="503"/>
                    <a:pt x="19619" y="510"/>
                    <a:pt x="19574" y="514"/>
                  </a:cubicBezTo>
                  <a:cubicBezTo>
                    <a:pt x="19529" y="514"/>
                    <a:pt x="19485" y="521"/>
                    <a:pt x="19474" y="524"/>
                  </a:cubicBezTo>
                  <a:cubicBezTo>
                    <a:pt x="19471" y="525"/>
                    <a:pt x="19469" y="525"/>
                    <a:pt x="19467" y="525"/>
                  </a:cubicBezTo>
                  <a:cubicBezTo>
                    <a:pt x="19460" y="525"/>
                    <a:pt x="19455" y="522"/>
                    <a:pt x="19453" y="514"/>
                  </a:cubicBezTo>
                  <a:cubicBezTo>
                    <a:pt x="19450" y="503"/>
                    <a:pt x="19419" y="500"/>
                    <a:pt x="19387" y="500"/>
                  </a:cubicBezTo>
                  <a:cubicBezTo>
                    <a:pt x="19356" y="503"/>
                    <a:pt x="19331" y="514"/>
                    <a:pt x="19335" y="524"/>
                  </a:cubicBezTo>
                  <a:cubicBezTo>
                    <a:pt x="19338" y="533"/>
                    <a:pt x="19334" y="539"/>
                    <a:pt x="19323" y="539"/>
                  </a:cubicBezTo>
                  <a:cubicBezTo>
                    <a:pt x="19320" y="539"/>
                    <a:pt x="19318" y="539"/>
                    <a:pt x="19315" y="538"/>
                  </a:cubicBezTo>
                  <a:cubicBezTo>
                    <a:pt x="19305" y="536"/>
                    <a:pt x="19285" y="533"/>
                    <a:pt x="19264" y="533"/>
                  </a:cubicBezTo>
                  <a:cubicBezTo>
                    <a:pt x="19255" y="533"/>
                    <a:pt x="19246" y="534"/>
                    <a:pt x="19238" y="535"/>
                  </a:cubicBezTo>
                  <a:cubicBezTo>
                    <a:pt x="19234" y="535"/>
                    <a:pt x="19229" y="536"/>
                    <a:pt x="19224" y="536"/>
                  </a:cubicBezTo>
                  <a:cubicBezTo>
                    <a:pt x="19200" y="536"/>
                    <a:pt x="19174" y="529"/>
                    <a:pt x="19165" y="521"/>
                  </a:cubicBezTo>
                  <a:cubicBezTo>
                    <a:pt x="19161" y="518"/>
                    <a:pt x="19153" y="516"/>
                    <a:pt x="19145" y="516"/>
                  </a:cubicBezTo>
                  <a:cubicBezTo>
                    <a:pt x="19134" y="516"/>
                    <a:pt x="19120" y="520"/>
                    <a:pt x="19110" y="527"/>
                  </a:cubicBezTo>
                  <a:cubicBezTo>
                    <a:pt x="19099" y="535"/>
                    <a:pt x="19087" y="538"/>
                    <a:pt x="19075" y="538"/>
                  </a:cubicBezTo>
                  <a:cubicBezTo>
                    <a:pt x="19064" y="538"/>
                    <a:pt x="19052" y="535"/>
                    <a:pt x="19044" y="527"/>
                  </a:cubicBezTo>
                  <a:cubicBezTo>
                    <a:pt x="19034" y="520"/>
                    <a:pt x="19027" y="517"/>
                    <a:pt x="19022" y="517"/>
                  </a:cubicBezTo>
                  <a:cubicBezTo>
                    <a:pt x="19013" y="517"/>
                    <a:pt x="19008" y="525"/>
                    <a:pt x="19002" y="542"/>
                  </a:cubicBezTo>
                  <a:cubicBezTo>
                    <a:pt x="18994" y="558"/>
                    <a:pt x="18988" y="566"/>
                    <a:pt x="18982" y="566"/>
                  </a:cubicBezTo>
                  <a:cubicBezTo>
                    <a:pt x="18978" y="566"/>
                    <a:pt x="18973" y="562"/>
                    <a:pt x="18967" y="556"/>
                  </a:cubicBezTo>
                  <a:cubicBezTo>
                    <a:pt x="18958" y="546"/>
                    <a:pt x="18944" y="541"/>
                    <a:pt x="18928" y="541"/>
                  </a:cubicBezTo>
                  <a:cubicBezTo>
                    <a:pt x="18889" y="541"/>
                    <a:pt x="18842" y="568"/>
                    <a:pt x="18849" y="597"/>
                  </a:cubicBezTo>
                  <a:cubicBezTo>
                    <a:pt x="18853" y="613"/>
                    <a:pt x="18854" y="621"/>
                    <a:pt x="18850" y="621"/>
                  </a:cubicBezTo>
                  <a:cubicBezTo>
                    <a:pt x="18847" y="621"/>
                    <a:pt x="18841" y="616"/>
                    <a:pt x="18832" y="607"/>
                  </a:cubicBezTo>
                  <a:cubicBezTo>
                    <a:pt x="18822" y="596"/>
                    <a:pt x="18802" y="592"/>
                    <a:pt x="18779" y="592"/>
                  </a:cubicBezTo>
                  <a:cubicBezTo>
                    <a:pt x="18729" y="592"/>
                    <a:pt x="18667" y="614"/>
                    <a:pt x="18686" y="635"/>
                  </a:cubicBezTo>
                  <a:cubicBezTo>
                    <a:pt x="18714" y="665"/>
                    <a:pt x="18575" y="707"/>
                    <a:pt x="18482" y="707"/>
                  </a:cubicBezTo>
                  <a:cubicBezTo>
                    <a:pt x="18458" y="707"/>
                    <a:pt x="18437" y="704"/>
                    <a:pt x="18423" y="697"/>
                  </a:cubicBezTo>
                  <a:cubicBezTo>
                    <a:pt x="18410" y="692"/>
                    <a:pt x="18396" y="689"/>
                    <a:pt x="18385" y="689"/>
                  </a:cubicBezTo>
                  <a:cubicBezTo>
                    <a:pt x="18377" y="689"/>
                    <a:pt x="18370" y="691"/>
                    <a:pt x="18367" y="694"/>
                  </a:cubicBezTo>
                  <a:cubicBezTo>
                    <a:pt x="18364" y="699"/>
                    <a:pt x="18360" y="702"/>
                    <a:pt x="18357" y="702"/>
                  </a:cubicBezTo>
                  <a:cubicBezTo>
                    <a:pt x="18354" y="702"/>
                    <a:pt x="18351" y="699"/>
                    <a:pt x="18350" y="694"/>
                  </a:cubicBezTo>
                  <a:cubicBezTo>
                    <a:pt x="18346" y="681"/>
                    <a:pt x="18325" y="670"/>
                    <a:pt x="18305" y="670"/>
                  </a:cubicBezTo>
                  <a:cubicBezTo>
                    <a:pt x="18301" y="669"/>
                    <a:pt x="18297" y="669"/>
                    <a:pt x="18295" y="669"/>
                  </a:cubicBezTo>
                  <a:cubicBezTo>
                    <a:pt x="18280" y="669"/>
                    <a:pt x="18280" y="677"/>
                    <a:pt x="18295" y="694"/>
                  </a:cubicBezTo>
                  <a:cubicBezTo>
                    <a:pt x="18315" y="718"/>
                    <a:pt x="18298" y="726"/>
                    <a:pt x="18173" y="746"/>
                  </a:cubicBezTo>
                  <a:cubicBezTo>
                    <a:pt x="18124" y="755"/>
                    <a:pt x="18085" y="760"/>
                    <a:pt x="18056" y="760"/>
                  </a:cubicBezTo>
                  <a:cubicBezTo>
                    <a:pt x="18027" y="760"/>
                    <a:pt x="18008" y="755"/>
                    <a:pt x="17999" y="746"/>
                  </a:cubicBezTo>
                  <a:cubicBezTo>
                    <a:pt x="17984" y="734"/>
                    <a:pt x="17956" y="727"/>
                    <a:pt x="17915" y="727"/>
                  </a:cubicBezTo>
                  <a:cubicBezTo>
                    <a:pt x="17867" y="727"/>
                    <a:pt x="17800" y="736"/>
                    <a:pt x="17715" y="753"/>
                  </a:cubicBezTo>
                  <a:cubicBezTo>
                    <a:pt x="17670" y="761"/>
                    <a:pt x="17621" y="767"/>
                    <a:pt x="17587" y="767"/>
                  </a:cubicBezTo>
                  <a:cubicBezTo>
                    <a:pt x="17574" y="767"/>
                    <a:pt x="17563" y="766"/>
                    <a:pt x="17555" y="764"/>
                  </a:cubicBezTo>
                  <a:cubicBezTo>
                    <a:pt x="17543" y="761"/>
                    <a:pt x="17532" y="760"/>
                    <a:pt x="17522" y="760"/>
                  </a:cubicBezTo>
                  <a:cubicBezTo>
                    <a:pt x="17508" y="760"/>
                    <a:pt x="17497" y="763"/>
                    <a:pt x="17493" y="767"/>
                  </a:cubicBezTo>
                  <a:cubicBezTo>
                    <a:pt x="17480" y="787"/>
                    <a:pt x="17343" y="806"/>
                    <a:pt x="17255" y="806"/>
                  </a:cubicBezTo>
                  <a:cubicBezTo>
                    <a:pt x="17223" y="806"/>
                    <a:pt x="17198" y="804"/>
                    <a:pt x="17187" y="798"/>
                  </a:cubicBezTo>
                  <a:cubicBezTo>
                    <a:pt x="17170" y="790"/>
                    <a:pt x="17153" y="785"/>
                    <a:pt x="17137" y="785"/>
                  </a:cubicBezTo>
                  <a:cubicBezTo>
                    <a:pt x="17107" y="785"/>
                    <a:pt x="17081" y="799"/>
                    <a:pt x="17062" y="826"/>
                  </a:cubicBezTo>
                  <a:cubicBezTo>
                    <a:pt x="17053" y="840"/>
                    <a:pt x="17045" y="847"/>
                    <a:pt x="17037" y="847"/>
                  </a:cubicBezTo>
                  <a:cubicBezTo>
                    <a:pt x="17032" y="847"/>
                    <a:pt x="17027" y="844"/>
                    <a:pt x="17021" y="836"/>
                  </a:cubicBezTo>
                  <a:cubicBezTo>
                    <a:pt x="17014" y="830"/>
                    <a:pt x="16999" y="826"/>
                    <a:pt x="16980" y="826"/>
                  </a:cubicBezTo>
                  <a:cubicBezTo>
                    <a:pt x="16970" y="826"/>
                    <a:pt x="16959" y="827"/>
                    <a:pt x="16948" y="830"/>
                  </a:cubicBezTo>
                  <a:cubicBezTo>
                    <a:pt x="16936" y="833"/>
                    <a:pt x="16923" y="834"/>
                    <a:pt x="16913" y="834"/>
                  </a:cubicBezTo>
                  <a:cubicBezTo>
                    <a:pt x="16900" y="834"/>
                    <a:pt x="16891" y="832"/>
                    <a:pt x="16889" y="826"/>
                  </a:cubicBezTo>
                  <a:cubicBezTo>
                    <a:pt x="16886" y="816"/>
                    <a:pt x="16862" y="809"/>
                    <a:pt x="16838" y="809"/>
                  </a:cubicBezTo>
                  <a:cubicBezTo>
                    <a:pt x="16809" y="809"/>
                    <a:pt x="16792" y="819"/>
                    <a:pt x="16796" y="833"/>
                  </a:cubicBezTo>
                  <a:cubicBezTo>
                    <a:pt x="16803" y="857"/>
                    <a:pt x="16688" y="889"/>
                    <a:pt x="16518" y="905"/>
                  </a:cubicBezTo>
                  <a:cubicBezTo>
                    <a:pt x="16466" y="913"/>
                    <a:pt x="16407" y="920"/>
                    <a:pt x="16390" y="926"/>
                  </a:cubicBezTo>
                  <a:cubicBezTo>
                    <a:pt x="16385" y="927"/>
                    <a:pt x="16381" y="927"/>
                    <a:pt x="16377" y="927"/>
                  </a:cubicBezTo>
                  <a:cubicBezTo>
                    <a:pt x="16361" y="927"/>
                    <a:pt x="16345" y="922"/>
                    <a:pt x="16334" y="916"/>
                  </a:cubicBezTo>
                  <a:cubicBezTo>
                    <a:pt x="16331" y="913"/>
                    <a:pt x="16323" y="912"/>
                    <a:pt x="16311" y="912"/>
                  </a:cubicBezTo>
                  <a:cubicBezTo>
                    <a:pt x="16281" y="912"/>
                    <a:pt x="16224" y="921"/>
                    <a:pt x="16164" y="934"/>
                  </a:cubicBezTo>
                  <a:cubicBezTo>
                    <a:pt x="16091" y="949"/>
                    <a:pt x="16027" y="959"/>
                    <a:pt x="16004" y="959"/>
                  </a:cubicBezTo>
                  <a:cubicBezTo>
                    <a:pt x="16001" y="959"/>
                    <a:pt x="15999" y="958"/>
                    <a:pt x="15997" y="958"/>
                  </a:cubicBezTo>
                  <a:cubicBezTo>
                    <a:pt x="15996" y="958"/>
                    <a:pt x="15995" y="957"/>
                    <a:pt x="15994" y="957"/>
                  </a:cubicBezTo>
                  <a:cubicBezTo>
                    <a:pt x="15983" y="957"/>
                    <a:pt x="15961" y="970"/>
                    <a:pt x="15942" y="993"/>
                  </a:cubicBezTo>
                  <a:cubicBezTo>
                    <a:pt x="15914" y="1023"/>
                    <a:pt x="15884" y="1039"/>
                    <a:pt x="15865" y="1039"/>
                  </a:cubicBezTo>
                  <a:cubicBezTo>
                    <a:pt x="15852" y="1039"/>
                    <a:pt x="15844" y="1031"/>
                    <a:pt x="15845" y="1014"/>
                  </a:cubicBezTo>
                  <a:cubicBezTo>
                    <a:pt x="15847" y="998"/>
                    <a:pt x="15841" y="991"/>
                    <a:pt x="15825" y="991"/>
                  </a:cubicBezTo>
                  <a:cubicBezTo>
                    <a:pt x="15815" y="991"/>
                    <a:pt x="15801" y="994"/>
                    <a:pt x="15783" y="1000"/>
                  </a:cubicBezTo>
                  <a:cubicBezTo>
                    <a:pt x="15748" y="1006"/>
                    <a:pt x="15720" y="1024"/>
                    <a:pt x="15723" y="1035"/>
                  </a:cubicBezTo>
                  <a:cubicBezTo>
                    <a:pt x="15725" y="1043"/>
                    <a:pt x="15715" y="1047"/>
                    <a:pt x="15696" y="1047"/>
                  </a:cubicBezTo>
                  <a:cubicBezTo>
                    <a:pt x="15684" y="1047"/>
                    <a:pt x="15669" y="1045"/>
                    <a:pt x="15651" y="1041"/>
                  </a:cubicBezTo>
                  <a:cubicBezTo>
                    <a:pt x="15632" y="1038"/>
                    <a:pt x="15614" y="1037"/>
                    <a:pt x="15598" y="1037"/>
                  </a:cubicBezTo>
                  <a:cubicBezTo>
                    <a:pt x="15578" y="1037"/>
                    <a:pt x="15563" y="1039"/>
                    <a:pt x="15557" y="1045"/>
                  </a:cubicBezTo>
                  <a:cubicBezTo>
                    <a:pt x="15529" y="1072"/>
                    <a:pt x="15439" y="1105"/>
                    <a:pt x="15404" y="1105"/>
                  </a:cubicBezTo>
                  <a:cubicBezTo>
                    <a:pt x="15394" y="1105"/>
                    <a:pt x="15389" y="1103"/>
                    <a:pt x="15390" y="1097"/>
                  </a:cubicBezTo>
                  <a:cubicBezTo>
                    <a:pt x="15393" y="1092"/>
                    <a:pt x="15388" y="1090"/>
                    <a:pt x="15376" y="1090"/>
                  </a:cubicBezTo>
                  <a:cubicBezTo>
                    <a:pt x="15351" y="1090"/>
                    <a:pt x="15298" y="1100"/>
                    <a:pt x="15214" y="1121"/>
                  </a:cubicBezTo>
                  <a:cubicBezTo>
                    <a:pt x="15110" y="1145"/>
                    <a:pt x="14981" y="1169"/>
                    <a:pt x="14922" y="1173"/>
                  </a:cubicBezTo>
                  <a:cubicBezTo>
                    <a:pt x="14641" y="1194"/>
                    <a:pt x="14537" y="1211"/>
                    <a:pt x="14301" y="1259"/>
                  </a:cubicBezTo>
                  <a:cubicBezTo>
                    <a:pt x="14172" y="1289"/>
                    <a:pt x="14049" y="1309"/>
                    <a:pt x="14019" y="1309"/>
                  </a:cubicBezTo>
                  <a:cubicBezTo>
                    <a:pt x="14016" y="1309"/>
                    <a:pt x="14014" y="1309"/>
                    <a:pt x="14013" y="1308"/>
                  </a:cubicBezTo>
                  <a:cubicBezTo>
                    <a:pt x="14006" y="1307"/>
                    <a:pt x="13996" y="1306"/>
                    <a:pt x="13984" y="1306"/>
                  </a:cubicBezTo>
                  <a:cubicBezTo>
                    <a:pt x="13877" y="1306"/>
                    <a:pt x="13598" y="1369"/>
                    <a:pt x="13520" y="1416"/>
                  </a:cubicBezTo>
                  <a:cubicBezTo>
                    <a:pt x="13500" y="1427"/>
                    <a:pt x="13488" y="1433"/>
                    <a:pt x="13483" y="1433"/>
                  </a:cubicBezTo>
                  <a:cubicBezTo>
                    <a:pt x="13477" y="1433"/>
                    <a:pt x="13480" y="1424"/>
                    <a:pt x="13489" y="1405"/>
                  </a:cubicBezTo>
                  <a:cubicBezTo>
                    <a:pt x="13498" y="1387"/>
                    <a:pt x="13500" y="1377"/>
                    <a:pt x="13483" y="1377"/>
                  </a:cubicBezTo>
                  <a:cubicBezTo>
                    <a:pt x="13464" y="1377"/>
                    <a:pt x="13425" y="1388"/>
                    <a:pt x="13350" y="1409"/>
                  </a:cubicBezTo>
                  <a:cubicBezTo>
                    <a:pt x="13275" y="1430"/>
                    <a:pt x="13229" y="1440"/>
                    <a:pt x="13199" y="1440"/>
                  </a:cubicBezTo>
                  <a:cubicBezTo>
                    <a:pt x="13181" y="1440"/>
                    <a:pt x="13169" y="1436"/>
                    <a:pt x="13160" y="1430"/>
                  </a:cubicBezTo>
                  <a:cubicBezTo>
                    <a:pt x="13150" y="1423"/>
                    <a:pt x="13144" y="1419"/>
                    <a:pt x="13140" y="1419"/>
                  </a:cubicBezTo>
                  <a:lnTo>
                    <a:pt x="13140" y="1419"/>
                  </a:lnTo>
                  <a:cubicBezTo>
                    <a:pt x="13135" y="1419"/>
                    <a:pt x="13136" y="1428"/>
                    <a:pt x="13142" y="1447"/>
                  </a:cubicBezTo>
                  <a:cubicBezTo>
                    <a:pt x="13147" y="1464"/>
                    <a:pt x="13147" y="1473"/>
                    <a:pt x="13142" y="1473"/>
                  </a:cubicBezTo>
                  <a:cubicBezTo>
                    <a:pt x="13139" y="1473"/>
                    <a:pt x="13136" y="1471"/>
                    <a:pt x="13132" y="1468"/>
                  </a:cubicBezTo>
                  <a:cubicBezTo>
                    <a:pt x="13122" y="1459"/>
                    <a:pt x="13096" y="1456"/>
                    <a:pt x="13066" y="1456"/>
                  </a:cubicBezTo>
                  <a:cubicBezTo>
                    <a:pt x="12991" y="1456"/>
                    <a:pt x="12885" y="1476"/>
                    <a:pt x="12892" y="1496"/>
                  </a:cubicBezTo>
                  <a:cubicBezTo>
                    <a:pt x="12896" y="1509"/>
                    <a:pt x="12862" y="1527"/>
                    <a:pt x="12820" y="1537"/>
                  </a:cubicBezTo>
                  <a:cubicBezTo>
                    <a:pt x="12798" y="1543"/>
                    <a:pt x="12781" y="1546"/>
                    <a:pt x="12769" y="1546"/>
                  </a:cubicBezTo>
                  <a:cubicBezTo>
                    <a:pt x="12753" y="1546"/>
                    <a:pt x="12745" y="1542"/>
                    <a:pt x="12747" y="1534"/>
                  </a:cubicBezTo>
                  <a:cubicBezTo>
                    <a:pt x="12751" y="1527"/>
                    <a:pt x="12744" y="1523"/>
                    <a:pt x="12729" y="1523"/>
                  </a:cubicBezTo>
                  <a:cubicBezTo>
                    <a:pt x="12721" y="1523"/>
                    <a:pt x="12710" y="1524"/>
                    <a:pt x="12698" y="1527"/>
                  </a:cubicBezTo>
                  <a:cubicBezTo>
                    <a:pt x="12657" y="1537"/>
                    <a:pt x="12646" y="1547"/>
                    <a:pt x="12663" y="1562"/>
                  </a:cubicBezTo>
                  <a:cubicBezTo>
                    <a:pt x="12670" y="1568"/>
                    <a:pt x="12670" y="1571"/>
                    <a:pt x="12666" y="1571"/>
                  </a:cubicBezTo>
                  <a:cubicBezTo>
                    <a:pt x="12660" y="1571"/>
                    <a:pt x="12647" y="1567"/>
                    <a:pt x="12628" y="1562"/>
                  </a:cubicBezTo>
                  <a:cubicBezTo>
                    <a:pt x="12603" y="1550"/>
                    <a:pt x="12574" y="1543"/>
                    <a:pt x="12558" y="1543"/>
                  </a:cubicBezTo>
                  <a:cubicBezTo>
                    <a:pt x="12555" y="1543"/>
                    <a:pt x="12552" y="1544"/>
                    <a:pt x="12549" y="1544"/>
                  </a:cubicBezTo>
                  <a:cubicBezTo>
                    <a:pt x="12535" y="1547"/>
                    <a:pt x="12535" y="1565"/>
                    <a:pt x="12545" y="1582"/>
                  </a:cubicBezTo>
                  <a:cubicBezTo>
                    <a:pt x="12558" y="1597"/>
                    <a:pt x="12563" y="1603"/>
                    <a:pt x="12559" y="1603"/>
                  </a:cubicBezTo>
                  <a:cubicBezTo>
                    <a:pt x="12556" y="1603"/>
                    <a:pt x="12545" y="1597"/>
                    <a:pt x="12524" y="1586"/>
                  </a:cubicBezTo>
                  <a:cubicBezTo>
                    <a:pt x="12506" y="1575"/>
                    <a:pt x="12494" y="1569"/>
                    <a:pt x="12484" y="1569"/>
                  </a:cubicBezTo>
                  <a:cubicBezTo>
                    <a:pt x="12471" y="1569"/>
                    <a:pt x="12459" y="1579"/>
                    <a:pt x="12438" y="1600"/>
                  </a:cubicBezTo>
                  <a:cubicBezTo>
                    <a:pt x="12399" y="1638"/>
                    <a:pt x="12313" y="1676"/>
                    <a:pt x="12237" y="1690"/>
                  </a:cubicBezTo>
                  <a:cubicBezTo>
                    <a:pt x="12236" y="1690"/>
                    <a:pt x="12234" y="1690"/>
                    <a:pt x="12233" y="1690"/>
                  </a:cubicBezTo>
                  <a:cubicBezTo>
                    <a:pt x="12218" y="1690"/>
                    <a:pt x="12209" y="1674"/>
                    <a:pt x="12209" y="1652"/>
                  </a:cubicBezTo>
                  <a:cubicBezTo>
                    <a:pt x="12209" y="1628"/>
                    <a:pt x="12201" y="1618"/>
                    <a:pt x="12182" y="1618"/>
                  </a:cubicBezTo>
                  <a:cubicBezTo>
                    <a:pt x="12176" y="1618"/>
                    <a:pt x="12169" y="1619"/>
                    <a:pt x="12161" y="1621"/>
                  </a:cubicBezTo>
                  <a:cubicBezTo>
                    <a:pt x="12133" y="1627"/>
                    <a:pt x="12116" y="1642"/>
                    <a:pt x="12119" y="1652"/>
                  </a:cubicBezTo>
                  <a:cubicBezTo>
                    <a:pt x="12122" y="1666"/>
                    <a:pt x="12112" y="1676"/>
                    <a:pt x="12091" y="1680"/>
                  </a:cubicBezTo>
                  <a:cubicBezTo>
                    <a:pt x="12088" y="1681"/>
                    <a:pt x="12084" y="1682"/>
                    <a:pt x="12080" y="1682"/>
                  </a:cubicBezTo>
                  <a:cubicBezTo>
                    <a:pt x="12066" y="1682"/>
                    <a:pt x="12052" y="1673"/>
                    <a:pt x="12050" y="1662"/>
                  </a:cubicBezTo>
                  <a:cubicBezTo>
                    <a:pt x="12044" y="1649"/>
                    <a:pt x="12030" y="1639"/>
                    <a:pt x="12016" y="1639"/>
                  </a:cubicBezTo>
                  <a:cubicBezTo>
                    <a:pt x="12012" y="1639"/>
                    <a:pt x="12008" y="1640"/>
                    <a:pt x="12004" y="1642"/>
                  </a:cubicBezTo>
                  <a:cubicBezTo>
                    <a:pt x="11980" y="1648"/>
                    <a:pt x="11977" y="1659"/>
                    <a:pt x="11991" y="1676"/>
                  </a:cubicBezTo>
                  <a:cubicBezTo>
                    <a:pt x="12011" y="1699"/>
                    <a:pt x="11985" y="1716"/>
                    <a:pt x="11950" y="1716"/>
                  </a:cubicBezTo>
                  <a:cubicBezTo>
                    <a:pt x="11932" y="1716"/>
                    <a:pt x="11911" y="1711"/>
                    <a:pt x="11893" y="1701"/>
                  </a:cubicBezTo>
                  <a:cubicBezTo>
                    <a:pt x="11881" y="1692"/>
                    <a:pt x="11867" y="1689"/>
                    <a:pt x="11856" y="1689"/>
                  </a:cubicBezTo>
                  <a:cubicBezTo>
                    <a:pt x="11848" y="1689"/>
                    <a:pt x="11842" y="1690"/>
                    <a:pt x="11837" y="1693"/>
                  </a:cubicBezTo>
                  <a:cubicBezTo>
                    <a:pt x="11831" y="1700"/>
                    <a:pt x="11820" y="1704"/>
                    <a:pt x="11807" y="1704"/>
                  </a:cubicBezTo>
                  <a:cubicBezTo>
                    <a:pt x="11800" y="1704"/>
                    <a:pt x="11793" y="1703"/>
                    <a:pt x="11786" y="1701"/>
                  </a:cubicBezTo>
                  <a:cubicBezTo>
                    <a:pt x="11783" y="1700"/>
                    <a:pt x="11778" y="1699"/>
                    <a:pt x="11770" y="1699"/>
                  </a:cubicBezTo>
                  <a:cubicBezTo>
                    <a:pt x="11669" y="1699"/>
                    <a:pt x="11141" y="1782"/>
                    <a:pt x="10780" y="1853"/>
                  </a:cubicBezTo>
                  <a:cubicBezTo>
                    <a:pt x="10645" y="1882"/>
                    <a:pt x="10530" y="1902"/>
                    <a:pt x="10508" y="1902"/>
                  </a:cubicBezTo>
                  <a:cubicBezTo>
                    <a:pt x="10507" y="1902"/>
                    <a:pt x="10506" y="1902"/>
                    <a:pt x="10505" y="1901"/>
                  </a:cubicBezTo>
                  <a:cubicBezTo>
                    <a:pt x="10499" y="1901"/>
                    <a:pt x="10322" y="1936"/>
                    <a:pt x="10117" y="1981"/>
                  </a:cubicBezTo>
                  <a:cubicBezTo>
                    <a:pt x="9912" y="2026"/>
                    <a:pt x="9708" y="2068"/>
                    <a:pt x="9663" y="2075"/>
                  </a:cubicBezTo>
                  <a:cubicBezTo>
                    <a:pt x="9555" y="2089"/>
                    <a:pt x="9041" y="2200"/>
                    <a:pt x="8556" y="2311"/>
                  </a:cubicBezTo>
                  <a:cubicBezTo>
                    <a:pt x="8337" y="2363"/>
                    <a:pt x="8087" y="2418"/>
                    <a:pt x="8001" y="2436"/>
                  </a:cubicBezTo>
                  <a:cubicBezTo>
                    <a:pt x="7778" y="2478"/>
                    <a:pt x="5690" y="3008"/>
                    <a:pt x="5301" y="3119"/>
                  </a:cubicBezTo>
                  <a:cubicBezTo>
                    <a:pt x="4185" y="3438"/>
                    <a:pt x="3682" y="3591"/>
                    <a:pt x="3081" y="3789"/>
                  </a:cubicBezTo>
                  <a:cubicBezTo>
                    <a:pt x="3008" y="3813"/>
                    <a:pt x="2880" y="3858"/>
                    <a:pt x="2797" y="3886"/>
                  </a:cubicBezTo>
                  <a:cubicBezTo>
                    <a:pt x="2519" y="3976"/>
                    <a:pt x="2089" y="4132"/>
                    <a:pt x="1895" y="4209"/>
                  </a:cubicBezTo>
                  <a:cubicBezTo>
                    <a:pt x="1746" y="4268"/>
                    <a:pt x="1409" y="4396"/>
                    <a:pt x="1354" y="4413"/>
                  </a:cubicBezTo>
                  <a:cubicBezTo>
                    <a:pt x="1312" y="4423"/>
                    <a:pt x="958" y="4569"/>
                    <a:pt x="795" y="4639"/>
                  </a:cubicBezTo>
                  <a:cubicBezTo>
                    <a:pt x="729" y="4667"/>
                    <a:pt x="614" y="4715"/>
                    <a:pt x="538" y="4746"/>
                  </a:cubicBezTo>
                  <a:cubicBezTo>
                    <a:pt x="462" y="4777"/>
                    <a:pt x="344" y="4819"/>
                    <a:pt x="271" y="4840"/>
                  </a:cubicBezTo>
                  <a:cubicBezTo>
                    <a:pt x="156" y="4871"/>
                    <a:pt x="146" y="4878"/>
                    <a:pt x="174" y="4913"/>
                  </a:cubicBezTo>
                  <a:cubicBezTo>
                    <a:pt x="189" y="4932"/>
                    <a:pt x="193" y="4941"/>
                    <a:pt x="185" y="4941"/>
                  </a:cubicBezTo>
                  <a:cubicBezTo>
                    <a:pt x="181" y="4941"/>
                    <a:pt x="171" y="4937"/>
                    <a:pt x="156" y="4930"/>
                  </a:cubicBezTo>
                  <a:cubicBezTo>
                    <a:pt x="144" y="4926"/>
                    <a:pt x="136" y="4923"/>
                    <a:pt x="129" y="4923"/>
                  </a:cubicBezTo>
                  <a:cubicBezTo>
                    <a:pt x="117" y="4923"/>
                    <a:pt x="113" y="4933"/>
                    <a:pt x="111" y="4958"/>
                  </a:cubicBezTo>
                  <a:cubicBezTo>
                    <a:pt x="111" y="4982"/>
                    <a:pt x="87" y="5014"/>
                    <a:pt x="60" y="5027"/>
                  </a:cubicBezTo>
                  <a:cubicBezTo>
                    <a:pt x="1" y="5059"/>
                    <a:pt x="1" y="5086"/>
                    <a:pt x="52" y="5090"/>
                  </a:cubicBezTo>
                  <a:cubicBezTo>
                    <a:pt x="76" y="5090"/>
                    <a:pt x="90" y="5086"/>
                    <a:pt x="87" y="5076"/>
                  </a:cubicBezTo>
                  <a:cubicBezTo>
                    <a:pt x="84" y="5065"/>
                    <a:pt x="118" y="5052"/>
                    <a:pt x="167" y="5041"/>
                  </a:cubicBezTo>
                  <a:cubicBezTo>
                    <a:pt x="188" y="5038"/>
                    <a:pt x="206" y="5036"/>
                    <a:pt x="220" y="5036"/>
                  </a:cubicBezTo>
                  <a:cubicBezTo>
                    <a:pt x="246" y="5036"/>
                    <a:pt x="262" y="5042"/>
                    <a:pt x="271" y="5055"/>
                  </a:cubicBezTo>
                  <a:cubicBezTo>
                    <a:pt x="284" y="5083"/>
                    <a:pt x="271" y="5094"/>
                    <a:pt x="174" y="5110"/>
                  </a:cubicBezTo>
                  <a:cubicBezTo>
                    <a:pt x="136" y="5119"/>
                    <a:pt x="103" y="5124"/>
                    <a:pt x="84" y="5124"/>
                  </a:cubicBezTo>
                  <a:cubicBezTo>
                    <a:pt x="72" y="5124"/>
                    <a:pt x="65" y="5122"/>
                    <a:pt x="66" y="5118"/>
                  </a:cubicBezTo>
                  <a:cubicBezTo>
                    <a:pt x="69" y="5109"/>
                    <a:pt x="65" y="5103"/>
                    <a:pt x="56" y="5103"/>
                  </a:cubicBezTo>
                  <a:cubicBezTo>
                    <a:pt x="54" y="5103"/>
                    <a:pt x="51" y="5103"/>
                    <a:pt x="49" y="5104"/>
                  </a:cubicBezTo>
                  <a:cubicBezTo>
                    <a:pt x="18" y="5115"/>
                    <a:pt x="1" y="5198"/>
                    <a:pt x="28" y="5219"/>
                  </a:cubicBezTo>
                  <a:cubicBezTo>
                    <a:pt x="34" y="5224"/>
                    <a:pt x="38" y="5227"/>
                    <a:pt x="42" y="5227"/>
                  </a:cubicBezTo>
                  <a:cubicBezTo>
                    <a:pt x="47" y="5227"/>
                    <a:pt x="51" y="5220"/>
                    <a:pt x="55" y="5208"/>
                  </a:cubicBezTo>
                  <a:cubicBezTo>
                    <a:pt x="60" y="5194"/>
                    <a:pt x="115" y="5166"/>
                    <a:pt x="174" y="5149"/>
                  </a:cubicBezTo>
                  <a:cubicBezTo>
                    <a:pt x="216" y="5133"/>
                    <a:pt x="248" y="5125"/>
                    <a:pt x="256" y="5125"/>
                  </a:cubicBezTo>
                  <a:cubicBezTo>
                    <a:pt x="259" y="5125"/>
                    <a:pt x="260" y="5126"/>
                    <a:pt x="257" y="5128"/>
                  </a:cubicBezTo>
                  <a:cubicBezTo>
                    <a:pt x="243" y="5139"/>
                    <a:pt x="240" y="5152"/>
                    <a:pt x="250" y="5163"/>
                  </a:cubicBezTo>
                  <a:cubicBezTo>
                    <a:pt x="260" y="5169"/>
                    <a:pt x="233" y="5187"/>
                    <a:pt x="191" y="5198"/>
                  </a:cubicBezTo>
                  <a:cubicBezTo>
                    <a:pt x="150" y="5208"/>
                    <a:pt x="108" y="5232"/>
                    <a:pt x="97" y="5249"/>
                  </a:cubicBezTo>
                  <a:cubicBezTo>
                    <a:pt x="71" y="5300"/>
                    <a:pt x="95" y="5402"/>
                    <a:pt x="132" y="5402"/>
                  </a:cubicBezTo>
                  <a:cubicBezTo>
                    <a:pt x="133" y="5402"/>
                    <a:pt x="134" y="5402"/>
                    <a:pt x="135" y="5402"/>
                  </a:cubicBezTo>
                  <a:cubicBezTo>
                    <a:pt x="140" y="5399"/>
                    <a:pt x="146" y="5398"/>
                    <a:pt x="151" y="5398"/>
                  </a:cubicBezTo>
                  <a:cubicBezTo>
                    <a:pt x="160" y="5398"/>
                    <a:pt x="168" y="5402"/>
                    <a:pt x="170" y="5409"/>
                  </a:cubicBezTo>
                  <a:cubicBezTo>
                    <a:pt x="174" y="5416"/>
                    <a:pt x="188" y="5440"/>
                    <a:pt x="198" y="5461"/>
                  </a:cubicBezTo>
                  <a:cubicBezTo>
                    <a:pt x="219" y="5496"/>
                    <a:pt x="212" y="5503"/>
                    <a:pt x="160" y="5506"/>
                  </a:cubicBezTo>
                  <a:cubicBezTo>
                    <a:pt x="125" y="5510"/>
                    <a:pt x="94" y="5523"/>
                    <a:pt x="87" y="5544"/>
                  </a:cubicBezTo>
                  <a:cubicBezTo>
                    <a:pt x="80" y="5562"/>
                    <a:pt x="80" y="5586"/>
                    <a:pt x="84" y="5597"/>
                  </a:cubicBezTo>
                  <a:cubicBezTo>
                    <a:pt x="86" y="5599"/>
                    <a:pt x="88" y="5600"/>
                    <a:pt x="89" y="5600"/>
                  </a:cubicBezTo>
                  <a:cubicBezTo>
                    <a:pt x="93" y="5600"/>
                    <a:pt x="95" y="5595"/>
                    <a:pt x="97" y="5586"/>
                  </a:cubicBezTo>
                  <a:cubicBezTo>
                    <a:pt x="97" y="5574"/>
                    <a:pt x="108" y="5564"/>
                    <a:pt x="122" y="5564"/>
                  </a:cubicBezTo>
                  <a:cubicBezTo>
                    <a:pt x="124" y="5564"/>
                    <a:pt x="127" y="5565"/>
                    <a:pt x="129" y="5565"/>
                  </a:cubicBezTo>
                  <a:cubicBezTo>
                    <a:pt x="132" y="5566"/>
                    <a:pt x="134" y="5566"/>
                    <a:pt x="136" y="5566"/>
                  </a:cubicBezTo>
                  <a:cubicBezTo>
                    <a:pt x="146" y="5566"/>
                    <a:pt x="143" y="5559"/>
                    <a:pt x="129" y="5547"/>
                  </a:cubicBezTo>
                  <a:cubicBezTo>
                    <a:pt x="121" y="5543"/>
                    <a:pt x="119" y="5540"/>
                    <a:pt x="123" y="5540"/>
                  </a:cubicBezTo>
                  <a:cubicBezTo>
                    <a:pt x="128" y="5540"/>
                    <a:pt x="140" y="5544"/>
                    <a:pt x="156" y="5552"/>
                  </a:cubicBezTo>
                  <a:cubicBezTo>
                    <a:pt x="182" y="5562"/>
                    <a:pt x="209" y="5569"/>
                    <a:pt x="224" y="5569"/>
                  </a:cubicBezTo>
                  <a:cubicBezTo>
                    <a:pt x="228" y="5569"/>
                    <a:pt x="231" y="5569"/>
                    <a:pt x="233" y="5568"/>
                  </a:cubicBezTo>
                  <a:cubicBezTo>
                    <a:pt x="234" y="5568"/>
                    <a:pt x="236" y="5568"/>
                    <a:pt x="238" y="5568"/>
                  </a:cubicBezTo>
                  <a:cubicBezTo>
                    <a:pt x="256" y="5568"/>
                    <a:pt x="300" y="5581"/>
                    <a:pt x="344" y="5603"/>
                  </a:cubicBezTo>
                  <a:cubicBezTo>
                    <a:pt x="383" y="5619"/>
                    <a:pt x="414" y="5627"/>
                    <a:pt x="426" y="5627"/>
                  </a:cubicBezTo>
                  <a:cubicBezTo>
                    <a:pt x="430" y="5627"/>
                    <a:pt x="431" y="5626"/>
                    <a:pt x="430" y="5624"/>
                  </a:cubicBezTo>
                  <a:cubicBezTo>
                    <a:pt x="427" y="5614"/>
                    <a:pt x="434" y="5603"/>
                    <a:pt x="448" y="5600"/>
                  </a:cubicBezTo>
                  <a:cubicBezTo>
                    <a:pt x="449" y="5600"/>
                    <a:pt x="450" y="5599"/>
                    <a:pt x="452" y="5599"/>
                  </a:cubicBezTo>
                  <a:cubicBezTo>
                    <a:pt x="461" y="5599"/>
                    <a:pt x="469" y="5608"/>
                    <a:pt x="472" y="5621"/>
                  </a:cubicBezTo>
                  <a:cubicBezTo>
                    <a:pt x="472" y="5629"/>
                    <a:pt x="482" y="5634"/>
                    <a:pt x="498" y="5634"/>
                  </a:cubicBezTo>
                  <a:cubicBezTo>
                    <a:pt x="509" y="5634"/>
                    <a:pt x="523" y="5632"/>
                    <a:pt x="538" y="5627"/>
                  </a:cubicBezTo>
                  <a:cubicBezTo>
                    <a:pt x="556" y="5623"/>
                    <a:pt x="569" y="5620"/>
                    <a:pt x="578" y="5620"/>
                  </a:cubicBezTo>
                  <a:cubicBezTo>
                    <a:pt x="596" y="5620"/>
                    <a:pt x="601" y="5630"/>
                    <a:pt x="601" y="5656"/>
                  </a:cubicBezTo>
                  <a:cubicBezTo>
                    <a:pt x="601" y="5680"/>
                    <a:pt x="604" y="5711"/>
                    <a:pt x="608" y="5725"/>
                  </a:cubicBezTo>
                  <a:cubicBezTo>
                    <a:pt x="611" y="5739"/>
                    <a:pt x="601" y="5749"/>
                    <a:pt x="580" y="5749"/>
                  </a:cubicBezTo>
                  <a:cubicBezTo>
                    <a:pt x="563" y="5749"/>
                    <a:pt x="545" y="5760"/>
                    <a:pt x="542" y="5773"/>
                  </a:cubicBezTo>
                  <a:cubicBezTo>
                    <a:pt x="542" y="5780"/>
                    <a:pt x="548" y="5784"/>
                    <a:pt x="561" y="5784"/>
                  </a:cubicBezTo>
                  <a:cubicBezTo>
                    <a:pt x="580" y="5784"/>
                    <a:pt x="613" y="5777"/>
                    <a:pt x="663" y="5763"/>
                  </a:cubicBezTo>
                  <a:cubicBezTo>
                    <a:pt x="709" y="5751"/>
                    <a:pt x="739" y="5745"/>
                    <a:pt x="754" y="5745"/>
                  </a:cubicBezTo>
                  <a:cubicBezTo>
                    <a:pt x="782" y="5745"/>
                    <a:pt x="760" y="5766"/>
                    <a:pt x="691" y="5808"/>
                  </a:cubicBezTo>
                  <a:cubicBezTo>
                    <a:pt x="659" y="5828"/>
                    <a:pt x="635" y="5837"/>
                    <a:pt x="620" y="5837"/>
                  </a:cubicBezTo>
                  <a:cubicBezTo>
                    <a:pt x="613" y="5837"/>
                    <a:pt x="608" y="5835"/>
                    <a:pt x="604" y="5832"/>
                  </a:cubicBezTo>
                  <a:cubicBezTo>
                    <a:pt x="601" y="5830"/>
                    <a:pt x="597" y="5829"/>
                    <a:pt x="593" y="5829"/>
                  </a:cubicBezTo>
                  <a:cubicBezTo>
                    <a:pt x="580" y="5829"/>
                    <a:pt x="564" y="5840"/>
                    <a:pt x="548" y="5864"/>
                  </a:cubicBezTo>
                  <a:cubicBezTo>
                    <a:pt x="531" y="5891"/>
                    <a:pt x="510" y="5909"/>
                    <a:pt x="500" y="5912"/>
                  </a:cubicBezTo>
                  <a:cubicBezTo>
                    <a:pt x="493" y="5912"/>
                    <a:pt x="472" y="5922"/>
                    <a:pt x="458" y="5936"/>
                  </a:cubicBezTo>
                  <a:cubicBezTo>
                    <a:pt x="443" y="5950"/>
                    <a:pt x="440" y="5956"/>
                    <a:pt x="450" y="5956"/>
                  </a:cubicBezTo>
                  <a:cubicBezTo>
                    <a:pt x="456" y="5956"/>
                    <a:pt x="466" y="5954"/>
                    <a:pt x="479" y="5950"/>
                  </a:cubicBezTo>
                  <a:cubicBezTo>
                    <a:pt x="493" y="5947"/>
                    <a:pt x="507" y="5945"/>
                    <a:pt x="518" y="5945"/>
                  </a:cubicBezTo>
                  <a:cubicBezTo>
                    <a:pt x="529" y="5945"/>
                    <a:pt x="538" y="5947"/>
                    <a:pt x="542" y="5950"/>
                  </a:cubicBezTo>
                  <a:cubicBezTo>
                    <a:pt x="566" y="5971"/>
                    <a:pt x="545" y="6010"/>
                    <a:pt x="510" y="6020"/>
                  </a:cubicBezTo>
                  <a:cubicBezTo>
                    <a:pt x="497" y="6023"/>
                    <a:pt x="486" y="6034"/>
                    <a:pt x="489" y="6044"/>
                  </a:cubicBezTo>
                  <a:cubicBezTo>
                    <a:pt x="493" y="6058"/>
                    <a:pt x="486" y="6079"/>
                    <a:pt x="479" y="6100"/>
                  </a:cubicBezTo>
                  <a:cubicBezTo>
                    <a:pt x="462" y="6130"/>
                    <a:pt x="488" y="6260"/>
                    <a:pt x="509" y="6260"/>
                  </a:cubicBezTo>
                  <a:cubicBezTo>
                    <a:pt x="509" y="6260"/>
                    <a:pt x="510" y="6260"/>
                    <a:pt x="510" y="6259"/>
                  </a:cubicBezTo>
                  <a:cubicBezTo>
                    <a:pt x="526" y="6254"/>
                    <a:pt x="539" y="6251"/>
                    <a:pt x="549" y="6251"/>
                  </a:cubicBezTo>
                  <a:cubicBezTo>
                    <a:pt x="572" y="6251"/>
                    <a:pt x="583" y="6263"/>
                    <a:pt x="590" y="6287"/>
                  </a:cubicBezTo>
                  <a:cubicBezTo>
                    <a:pt x="599" y="6303"/>
                    <a:pt x="609" y="6313"/>
                    <a:pt x="621" y="6313"/>
                  </a:cubicBezTo>
                  <a:cubicBezTo>
                    <a:pt x="625" y="6313"/>
                    <a:pt x="628" y="6312"/>
                    <a:pt x="632" y="6311"/>
                  </a:cubicBezTo>
                  <a:cubicBezTo>
                    <a:pt x="634" y="6310"/>
                    <a:pt x="637" y="6310"/>
                    <a:pt x="640" y="6310"/>
                  </a:cubicBezTo>
                  <a:cubicBezTo>
                    <a:pt x="648" y="6310"/>
                    <a:pt x="657" y="6314"/>
                    <a:pt x="659" y="6325"/>
                  </a:cubicBezTo>
                  <a:cubicBezTo>
                    <a:pt x="659" y="6337"/>
                    <a:pt x="670" y="6347"/>
                    <a:pt x="680" y="6347"/>
                  </a:cubicBezTo>
                  <a:cubicBezTo>
                    <a:pt x="681" y="6347"/>
                    <a:pt x="683" y="6346"/>
                    <a:pt x="684" y="6346"/>
                  </a:cubicBezTo>
                  <a:cubicBezTo>
                    <a:pt x="694" y="6346"/>
                    <a:pt x="708" y="6353"/>
                    <a:pt x="712" y="6363"/>
                  </a:cubicBezTo>
                  <a:cubicBezTo>
                    <a:pt x="718" y="6377"/>
                    <a:pt x="691" y="6391"/>
                    <a:pt x="643" y="6398"/>
                  </a:cubicBezTo>
                  <a:cubicBezTo>
                    <a:pt x="576" y="6408"/>
                    <a:pt x="569" y="6412"/>
                    <a:pt x="590" y="6443"/>
                  </a:cubicBezTo>
                  <a:cubicBezTo>
                    <a:pt x="599" y="6455"/>
                    <a:pt x="606" y="6463"/>
                    <a:pt x="610" y="6463"/>
                  </a:cubicBezTo>
                  <a:cubicBezTo>
                    <a:pt x="613" y="6463"/>
                    <a:pt x="614" y="6460"/>
                    <a:pt x="614" y="6453"/>
                  </a:cubicBezTo>
                  <a:cubicBezTo>
                    <a:pt x="614" y="6439"/>
                    <a:pt x="628" y="6426"/>
                    <a:pt x="649" y="6418"/>
                  </a:cubicBezTo>
                  <a:cubicBezTo>
                    <a:pt x="652" y="6418"/>
                    <a:pt x="655" y="6418"/>
                    <a:pt x="658" y="6418"/>
                  </a:cubicBezTo>
                  <a:cubicBezTo>
                    <a:pt x="671" y="6418"/>
                    <a:pt x="679" y="6424"/>
                    <a:pt x="673" y="6436"/>
                  </a:cubicBezTo>
                  <a:cubicBezTo>
                    <a:pt x="671" y="6444"/>
                    <a:pt x="674" y="6452"/>
                    <a:pt x="679" y="6452"/>
                  </a:cubicBezTo>
                  <a:cubicBezTo>
                    <a:pt x="681" y="6452"/>
                    <a:pt x="682" y="6452"/>
                    <a:pt x="684" y="6450"/>
                  </a:cubicBezTo>
                  <a:cubicBezTo>
                    <a:pt x="704" y="6442"/>
                    <a:pt x="719" y="6438"/>
                    <a:pt x="731" y="6438"/>
                  </a:cubicBezTo>
                  <a:cubicBezTo>
                    <a:pt x="751" y="6438"/>
                    <a:pt x="760" y="6449"/>
                    <a:pt x="760" y="6471"/>
                  </a:cubicBezTo>
                  <a:cubicBezTo>
                    <a:pt x="760" y="6506"/>
                    <a:pt x="794" y="6532"/>
                    <a:pt x="829" y="6532"/>
                  </a:cubicBezTo>
                  <a:cubicBezTo>
                    <a:pt x="842" y="6532"/>
                    <a:pt x="856" y="6528"/>
                    <a:pt x="867" y="6519"/>
                  </a:cubicBezTo>
                  <a:cubicBezTo>
                    <a:pt x="875" y="6515"/>
                    <a:pt x="884" y="6512"/>
                    <a:pt x="892" y="6512"/>
                  </a:cubicBezTo>
                  <a:cubicBezTo>
                    <a:pt x="900" y="6512"/>
                    <a:pt x="907" y="6515"/>
                    <a:pt x="909" y="6523"/>
                  </a:cubicBezTo>
                  <a:cubicBezTo>
                    <a:pt x="913" y="6533"/>
                    <a:pt x="888" y="6551"/>
                    <a:pt x="861" y="6557"/>
                  </a:cubicBezTo>
                  <a:cubicBezTo>
                    <a:pt x="795" y="6575"/>
                    <a:pt x="795" y="6592"/>
                    <a:pt x="861" y="6613"/>
                  </a:cubicBezTo>
                  <a:cubicBezTo>
                    <a:pt x="885" y="6623"/>
                    <a:pt x="896" y="6634"/>
                    <a:pt x="878" y="6637"/>
                  </a:cubicBezTo>
                  <a:cubicBezTo>
                    <a:pt x="864" y="6641"/>
                    <a:pt x="826" y="6662"/>
                    <a:pt x="798" y="6682"/>
                  </a:cubicBezTo>
                  <a:cubicBezTo>
                    <a:pt x="747" y="6717"/>
                    <a:pt x="747" y="6721"/>
                    <a:pt x="792" y="6724"/>
                  </a:cubicBezTo>
                  <a:cubicBezTo>
                    <a:pt x="794" y="6724"/>
                    <a:pt x="797" y="6724"/>
                    <a:pt x="800" y="6724"/>
                  </a:cubicBezTo>
                  <a:cubicBezTo>
                    <a:pt x="849" y="6724"/>
                    <a:pt x="898" y="6699"/>
                    <a:pt x="875" y="6682"/>
                  </a:cubicBezTo>
                  <a:cubicBezTo>
                    <a:pt x="855" y="6666"/>
                    <a:pt x="936" y="6599"/>
                    <a:pt x="974" y="6599"/>
                  </a:cubicBezTo>
                  <a:cubicBezTo>
                    <a:pt x="976" y="6599"/>
                    <a:pt x="977" y="6599"/>
                    <a:pt x="979" y="6599"/>
                  </a:cubicBezTo>
                  <a:cubicBezTo>
                    <a:pt x="996" y="6602"/>
                    <a:pt x="1006" y="6617"/>
                    <a:pt x="1003" y="6627"/>
                  </a:cubicBezTo>
                  <a:cubicBezTo>
                    <a:pt x="1000" y="6637"/>
                    <a:pt x="1010" y="6651"/>
                    <a:pt x="1024" y="6655"/>
                  </a:cubicBezTo>
                  <a:cubicBezTo>
                    <a:pt x="1069" y="6665"/>
                    <a:pt x="1062" y="6697"/>
                    <a:pt x="1017" y="6697"/>
                  </a:cubicBezTo>
                  <a:cubicBezTo>
                    <a:pt x="989" y="6697"/>
                    <a:pt x="1000" y="6703"/>
                    <a:pt x="1045" y="6721"/>
                  </a:cubicBezTo>
                  <a:cubicBezTo>
                    <a:pt x="1083" y="6734"/>
                    <a:pt x="1121" y="6745"/>
                    <a:pt x="1131" y="6745"/>
                  </a:cubicBezTo>
                  <a:cubicBezTo>
                    <a:pt x="1132" y="6744"/>
                    <a:pt x="1133" y="6744"/>
                    <a:pt x="1134" y="6744"/>
                  </a:cubicBezTo>
                  <a:cubicBezTo>
                    <a:pt x="1141" y="6744"/>
                    <a:pt x="1152" y="6757"/>
                    <a:pt x="1155" y="6772"/>
                  </a:cubicBezTo>
                  <a:cubicBezTo>
                    <a:pt x="1162" y="6785"/>
                    <a:pt x="1183" y="6801"/>
                    <a:pt x="1203" y="6801"/>
                  </a:cubicBezTo>
                  <a:cubicBezTo>
                    <a:pt x="1204" y="6801"/>
                    <a:pt x="1206" y="6801"/>
                    <a:pt x="1208" y="6801"/>
                  </a:cubicBezTo>
                  <a:cubicBezTo>
                    <a:pt x="1256" y="6801"/>
                    <a:pt x="1284" y="6863"/>
                    <a:pt x="1267" y="6921"/>
                  </a:cubicBezTo>
                  <a:cubicBezTo>
                    <a:pt x="1261" y="6936"/>
                    <a:pt x="1260" y="6943"/>
                    <a:pt x="1266" y="6943"/>
                  </a:cubicBezTo>
                  <a:cubicBezTo>
                    <a:pt x="1270" y="6943"/>
                    <a:pt x="1277" y="6939"/>
                    <a:pt x="1288" y="6932"/>
                  </a:cubicBezTo>
                  <a:cubicBezTo>
                    <a:pt x="1300" y="6924"/>
                    <a:pt x="1310" y="6919"/>
                    <a:pt x="1317" y="6919"/>
                  </a:cubicBezTo>
                  <a:cubicBezTo>
                    <a:pt x="1321" y="6919"/>
                    <a:pt x="1324" y="6921"/>
                    <a:pt x="1325" y="6926"/>
                  </a:cubicBezTo>
                  <a:cubicBezTo>
                    <a:pt x="1334" y="6948"/>
                    <a:pt x="1289" y="6976"/>
                    <a:pt x="1264" y="6976"/>
                  </a:cubicBezTo>
                  <a:cubicBezTo>
                    <a:pt x="1257" y="6976"/>
                    <a:pt x="1252" y="6975"/>
                    <a:pt x="1250" y="6970"/>
                  </a:cubicBezTo>
                  <a:cubicBezTo>
                    <a:pt x="1246" y="6967"/>
                    <a:pt x="1240" y="6966"/>
                    <a:pt x="1231" y="6966"/>
                  </a:cubicBezTo>
                  <a:cubicBezTo>
                    <a:pt x="1212" y="6966"/>
                    <a:pt x="1181" y="6974"/>
                    <a:pt x="1145" y="6988"/>
                  </a:cubicBezTo>
                  <a:cubicBezTo>
                    <a:pt x="1058" y="7023"/>
                    <a:pt x="1024" y="7049"/>
                    <a:pt x="1050" y="7049"/>
                  </a:cubicBezTo>
                  <a:cubicBezTo>
                    <a:pt x="1062" y="7049"/>
                    <a:pt x="1088" y="7043"/>
                    <a:pt x="1128" y="7030"/>
                  </a:cubicBezTo>
                  <a:cubicBezTo>
                    <a:pt x="1184" y="7011"/>
                    <a:pt x="1222" y="7001"/>
                    <a:pt x="1245" y="7001"/>
                  </a:cubicBezTo>
                  <a:cubicBezTo>
                    <a:pt x="1273" y="7001"/>
                    <a:pt x="1277" y="7016"/>
                    <a:pt x="1260" y="7046"/>
                  </a:cubicBezTo>
                  <a:cubicBezTo>
                    <a:pt x="1239" y="7085"/>
                    <a:pt x="1246" y="7092"/>
                    <a:pt x="1315" y="7123"/>
                  </a:cubicBezTo>
                  <a:cubicBezTo>
                    <a:pt x="1345" y="7139"/>
                    <a:pt x="1384" y="7149"/>
                    <a:pt x="1409" y="7149"/>
                  </a:cubicBezTo>
                  <a:cubicBezTo>
                    <a:pt x="1416" y="7149"/>
                    <a:pt x="1422" y="7149"/>
                    <a:pt x="1426" y="7147"/>
                  </a:cubicBezTo>
                  <a:cubicBezTo>
                    <a:pt x="1434" y="7143"/>
                    <a:pt x="1446" y="7141"/>
                    <a:pt x="1459" y="7141"/>
                  </a:cubicBezTo>
                  <a:cubicBezTo>
                    <a:pt x="1480" y="7141"/>
                    <a:pt x="1505" y="7146"/>
                    <a:pt x="1527" y="7155"/>
                  </a:cubicBezTo>
                  <a:cubicBezTo>
                    <a:pt x="1560" y="7169"/>
                    <a:pt x="1572" y="7179"/>
                    <a:pt x="1558" y="7179"/>
                  </a:cubicBezTo>
                  <a:cubicBezTo>
                    <a:pt x="1556" y="7179"/>
                    <a:pt x="1554" y="7179"/>
                    <a:pt x="1551" y="7179"/>
                  </a:cubicBezTo>
                  <a:cubicBezTo>
                    <a:pt x="1523" y="7179"/>
                    <a:pt x="1509" y="7192"/>
                    <a:pt x="1509" y="7224"/>
                  </a:cubicBezTo>
                  <a:cubicBezTo>
                    <a:pt x="1509" y="7246"/>
                    <a:pt x="1501" y="7262"/>
                    <a:pt x="1486" y="7262"/>
                  </a:cubicBezTo>
                  <a:cubicBezTo>
                    <a:pt x="1485" y="7262"/>
                    <a:pt x="1483" y="7262"/>
                    <a:pt x="1482" y="7262"/>
                  </a:cubicBezTo>
                  <a:cubicBezTo>
                    <a:pt x="1479" y="7261"/>
                    <a:pt x="1477" y="7261"/>
                    <a:pt x="1475" y="7261"/>
                  </a:cubicBezTo>
                  <a:cubicBezTo>
                    <a:pt x="1464" y="7261"/>
                    <a:pt x="1458" y="7266"/>
                    <a:pt x="1461" y="7272"/>
                  </a:cubicBezTo>
                  <a:cubicBezTo>
                    <a:pt x="1464" y="7286"/>
                    <a:pt x="1464" y="7307"/>
                    <a:pt x="1461" y="7324"/>
                  </a:cubicBezTo>
                  <a:cubicBezTo>
                    <a:pt x="1461" y="7340"/>
                    <a:pt x="1463" y="7347"/>
                    <a:pt x="1471" y="7347"/>
                  </a:cubicBezTo>
                  <a:cubicBezTo>
                    <a:pt x="1477" y="7347"/>
                    <a:pt x="1486" y="7344"/>
                    <a:pt x="1499" y="7338"/>
                  </a:cubicBezTo>
                  <a:cubicBezTo>
                    <a:pt x="1505" y="7335"/>
                    <a:pt x="1513" y="7333"/>
                    <a:pt x="1523" y="7333"/>
                  </a:cubicBezTo>
                  <a:cubicBezTo>
                    <a:pt x="1602" y="7333"/>
                    <a:pt x="1793" y="7422"/>
                    <a:pt x="1762" y="7453"/>
                  </a:cubicBezTo>
                  <a:cubicBezTo>
                    <a:pt x="1735" y="7481"/>
                    <a:pt x="1769" y="7518"/>
                    <a:pt x="1806" y="7518"/>
                  </a:cubicBezTo>
                  <a:cubicBezTo>
                    <a:pt x="1815" y="7518"/>
                    <a:pt x="1824" y="7516"/>
                    <a:pt x="1832" y="7512"/>
                  </a:cubicBezTo>
                  <a:cubicBezTo>
                    <a:pt x="1846" y="7503"/>
                    <a:pt x="1856" y="7499"/>
                    <a:pt x="1861" y="7499"/>
                  </a:cubicBezTo>
                  <a:cubicBezTo>
                    <a:pt x="1866" y="7499"/>
                    <a:pt x="1867" y="7503"/>
                    <a:pt x="1863" y="7512"/>
                  </a:cubicBezTo>
                  <a:cubicBezTo>
                    <a:pt x="1860" y="7525"/>
                    <a:pt x="1871" y="7550"/>
                    <a:pt x="1887" y="7560"/>
                  </a:cubicBezTo>
                  <a:cubicBezTo>
                    <a:pt x="1905" y="7571"/>
                    <a:pt x="1922" y="7602"/>
                    <a:pt x="1926" y="7633"/>
                  </a:cubicBezTo>
                  <a:cubicBezTo>
                    <a:pt x="1929" y="7662"/>
                    <a:pt x="1938" y="7685"/>
                    <a:pt x="1951" y="7685"/>
                  </a:cubicBezTo>
                  <a:cubicBezTo>
                    <a:pt x="1952" y="7685"/>
                    <a:pt x="1953" y="7685"/>
                    <a:pt x="1954" y="7685"/>
                  </a:cubicBezTo>
                  <a:cubicBezTo>
                    <a:pt x="1956" y="7684"/>
                    <a:pt x="1957" y="7684"/>
                    <a:pt x="1959" y="7684"/>
                  </a:cubicBezTo>
                  <a:cubicBezTo>
                    <a:pt x="1970" y="7684"/>
                    <a:pt x="1979" y="7694"/>
                    <a:pt x="1985" y="7709"/>
                  </a:cubicBezTo>
                  <a:cubicBezTo>
                    <a:pt x="1988" y="7723"/>
                    <a:pt x="1985" y="7741"/>
                    <a:pt x="1971" y="7744"/>
                  </a:cubicBezTo>
                  <a:cubicBezTo>
                    <a:pt x="1961" y="7747"/>
                    <a:pt x="1954" y="7765"/>
                    <a:pt x="1961" y="7782"/>
                  </a:cubicBezTo>
                  <a:cubicBezTo>
                    <a:pt x="1974" y="7833"/>
                    <a:pt x="2120" y="7973"/>
                    <a:pt x="2156" y="7973"/>
                  </a:cubicBezTo>
                  <a:cubicBezTo>
                    <a:pt x="2156" y="7973"/>
                    <a:pt x="2157" y="7973"/>
                    <a:pt x="2158" y="7973"/>
                  </a:cubicBezTo>
                  <a:cubicBezTo>
                    <a:pt x="2159" y="7973"/>
                    <a:pt x="2160" y="7973"/>
                    <a:pt x="2162" y="7973"/>
                  </a:cubicBezTo>
                  <a:cubicBezTo>
                    <a:pt x="2176" y="7973"/>
                    <a:pt x="2197" y="7989"/>
                    <a:pt x="2210" y="8011"/>
                  </a:cubicBezTo>
                  <a:cubicBezTo>
                    <a:pt x="2224" y="8031"/>
                    <a:pt x="2236" y="8041"/>
                    <a:pt x="2252" y="8041"/>
                  </a:cubicBezTo>
                  <a:cubicBezTo>
                    <a:pt x="2261" y="8041"/>
                    <a:pt x="2271" y="8038"/>
                    <a:pt x="2283" y="8032"/>
                  </a:cubicBezTo>
                  <a:cubicBezTo>
                    <a:pt x="2296" y="8025"/>
                    <a:pt x="2305" y="8021"/>
                    <a:pt x="2311" y="8021"/>
                  </a:cubicBezTo>
                  <a:cubicBezTo>
                    <a:pt x="2320" y="8021"/>
                    <a:pt x="2323" y="8029"/>
                    <a:pt x="2321" y="8045"/>
                  </a:cubicBezTo>
                  <a:cubicBezTo>
                    <a:pt x="2318" y="8064"/>
                    <a:pt x="2325" y="8073"/>
                    <a:pt x="2336" y="8073"/>
                  </a:cubicBezTo>
                  <a:cubicBezTo>
                    <a:pt x="2352" y="8073"/>
                    <a:pt x="2376" y="8054"/>
                    <a:pt x="2391" y="8021"/>
                  </a:cubicBezTo>
                  <a:cubicBezTo>
                    <a:pt x="2400" y="8001"/>
                    <a:pt x="2405" y="7991"/>
                    <a:pt x="2414" y="7991"/>
                  </a:cubicBezTo>
                  <a:cubicBezTo>
                    <a:pt x="2422" y="7991"/>
                    <a:pt x="2432" y="7998"/>
                    <a:pt x="2449" y="8011"/>
                  </a:cubicBezTo>
                  <a:cubicBezTo>
                    <a:pt x="2466" y="8023"/>
                    <a:pt x="2482" y="8029"/>
                    <a:pt x="2502" y="8029"/>
                  </a:cubicBezTo>
                  <a:cubicBezTo>
                    <a:pt x="2524" y="8029"/>
                    <a:pt x="2549" y="8022"/>
                    <a:pt x="2585" y="8008"/>
                  </a:cubicBezTo>
                  <a:cubicBezTo>
                    <a:pt x="2621" y="7995"/>
                    <a:pt x="2655" y="7988"/>
                    <a:pt x="2670" y="7988"/>
                  </a:cubicBezTo>
                  <a:cubicBezTo>
                    <a:pt x="2675" y="7988"/>
                    <a:pt x="2678" y="7989"/>
                    <a:pt x="2678" y="7990"/>
                  </a:cubicBezTo>
                  <a:cubicBezTo>
                    <a:pt x="2679" y="7992"/>
                    <a:pt x="2684" y="7993"/>
                    <a:pt x="2691" y="7993"/>
                  </a:cubicBezTo>
                  <a:cubicBezTo>
                    <a:pt x="2713" y="7993"/>
                    <a:pt x="2759" y="7986"/>
                    <a:pt x="2811" y="7973"/>
                  </a:cubicBezTo>
                  <a:cubicBezTo>
                    <a:pt x="2865" y="7960"/>
                    <a:pt x="2917" y="7953"/>
                    <a:pt x="2947" y="7953"/>
                  </a:cubicBezTo>
                  <a:cubicBezTo>
                    <a:pt x="2958" y="7953"/>
                    <a:pt x="2965" y="7954"/>
                    <a:pt x="2970" y="7956"/>
                  </a:cubicBezTo>
                  <a:cubicBezTo>
                    <a:pt x="2976" y="7960"/>
                    <a:pt x="2988" y="7962"/>
                    <a:pt x="3003" y="7962"/>
                  </a:cubicBezTo>
                  <a:cubicBezTo>
                    <a:pt x="3025" y="7962"/>
                    <a:pt x="3054" y="7958"/>
                    <a:pt x="3078" y="7952"/>
                  </a:cubicBezTo>
                  <a:cubicBezTo>
                    <a:pt x="3123" y="7941"/>
                    <a:pt x="3237" y="7925"/>
                    <a:pt x="3334" y="7917"/>
                  </a:cubicBezTo>
                  <a:cubicBezTo>
                    <a:pt x="3432" y="7907"/>
                    <a:pt x="3557" y="7890"/>
                    <a:pt x="3612" y="7876"/>
                  </a:cubicBezTo>
                  <a:cubicBezTo>
                    <a:pt x="3684" y="7859"/>
                    <a:pt x="3808" y="7848"/>
                    <a:pt x="3904" y="7848"/>
                  </a:cubicBezTo>
                  <a:cubicBezTo>
                    <a:pt x="3966" y="7848"/>
                    <a:pt x="4016" y="7853"/>
                    <a:pt x="4036" y="7862"/>
                  </a:cubicBezTo>
                  <a:cubicBezTo>
                    <a:pt x="4052" y="7872"/>
                    <a:pt x="4084" y="7907"/>
                    <a:pt x="4105" y="7941"/>
                  </a:cubicBezTo>
                  <a:cubicBezTo>
                    <a:pt x="4125" y="7980"/>
                    <a:pt x="4146" y="8011"/>
                    <a:pt x="4156" y="8021"/>
                  </a:cubicBezTo>
                  <a:cubicBezTo>
                    <a:pt x="4167" y="8029"/>
                    <a:pt x="4164" y="8035"/>
                    <a:pt x="4146" y="8039"/>
                  </a:cubicBezTo>
                  <a:cubicBezTo>
                    <a:pt x="4111" y="8050"/>
                    <a:pt x="4170" y="8143"/>
                    <a:pt x="4233" y="8167"/>
                  </a:cubicBezTo>
                  <a:cubicBezTo>
                    <a:pt x="4268" y="8181"/>
                    <a:pt x="4285" y="8212"/>
                    <a:pt x="4299" y="8274"/>
                  </a:cubicBezTo>
                  <a:cubicBezTo>
                    <a:pt x="4312" y="8318"/>
                    <a:pt x="4329" y="8355"/>
                    <a:pt x="4339" y="8355"/>
                  </a:cubicBezTo>
                  <a:cubicBezTo>
                    <a:pt x="4339" y="8355"/>
                    <a:pt x="4340" y="8354"/>
                    <a:pt x="4340" y="8354"/>
                  </a:cubicBezTo>
                  <a:cubicBezTo>
                    <a:pt x="4341" y="8354"/>
                    <a:pt x="4342" y="8354"/>
                    <a:pt x="4342" y="8354"/>
                  </a:cubicBezTo>
                  <a:cubicBezTo>
                    <a:pt x="4353" y="8354"/>
                    <a:pt x="4365" y="8377"/>
                    <a:pt x="4369" y="8407"/>
                  </a:cubicBezTo>
                  <a:cubicBezTo>
                    <a:pt x="4382" y="8493"/>
                    <a:pt x="4438" y="8732"/>
                    <a:pt x="4469" y="8847"/>
                  </a:cubicBezTo>
                  <a:cubicBezTo>
                    <a:pt x="4489" y="8916"/>
                    <a:pt x="4489" y="8955"/>
                    <a:pt x="4473" y="8958"/>
                  </a:cubicBezTo>
                  <a:cubicBezTo>
                    <a:pt x="4424" y="8972"/>
                    <a:pt x="4427" y="9014"/>
                    <a:pt x="4479" y="9041"/>
                  </a:cubicBezTo>
                  <a:cubicBezTo>
                    <a:pt x="4503" y="9055"/>
                    <a:pt x="4524" y="9083"/>
                    <a:pt x="4524" y="9097"/>
                  </a:cubicBezTo>
                  <a:cubicBezTo>
                    <a:pt x="4524" y="9115"/>
                    <a:pt x="4559" y="9177"/>
                    <a:pt x="4601" y="9239"/>
                  </a:cubicBezTo>
                  <a:cubicBezTo>
                    <a:pt x="4646" y="9302"/>
                    <a:pt x="4673" y="9354"/>
                    <a:pt x="4667" y="9357"/>
                  </a:cubicBezTo>
                  <a:cubicBezTo>
                    <a:pt x="4660" y="9361"/>
                    <a:pt x="4677" y="9364"/>
                    <a:pt x="4708" y="9368"/>
                  </a:cubicBezTo>
                  <a:cubicBezTo>
                    <a:pt x="4771" y="9371"/>
                    <a:pt x="4812" y="9454"/>
                    <a:pt x="4767" y="9486"/>
                  </a:cubicBezTo>
                  <a:cubicBezTo>
                    <a:pt x="4753" y="9493"/>
                    <a:pt x="4774" y="9503"/>
                    <a:pt x="4812" y="9507"/>
                  </a:cubicBezTo>
                  <a:cubicBezTo>
                    <a:pt x="4851" y="9510"/>
                    <a:pt x="4882" y="9520"/>
                    <a:pt x="4885" y="9534"/>
                  </a:cubicBezTo>
                  <a:cubicBezTo>
                    <a:pt x="4889" y="9544"/>
                    <a:pt x="4937" y="9576"/>
                    <a:pt x="4993" y="9600"/>
                  </a:cubicBezTo>
                  <a:cubicBezTo>
                    <a:pt x="5048" y="9627"/>
                    <a:pt x="5097" y="9659"/>
                    <a:pt x="5101" y="9669"/>
                  </a:cubicBezTo>
                  <a:cubicBezTo>
                    <a:pt x="5103" y="9678"/>
                    <a:pt x="5111" y="9687"/>
                    <a:pt x="5120" y="9687"/>
                  </a:cubicBezTo>
                  <a:cubicBezTo>
                    <a:pt x="5122" y="9687"/>
                    <a:pt x="5123" y="9687"/>
                    <a:pt x="5125" y="9687"/>
                  </a:cubicBezTo>
                  <a:cubicBezTo>
                    <a:pt x="5125" y="9686"/>
                    <a:pt x="5126" y="9686"/>
                    <a:pt x="5127" y="9686"/>
                  </a:cubicBezTo>
                  <a:cubicBezTo>
                    <a:pt x="5139" y="9686"/>
                    <a:pt x="5184" y="9702"/>
                    <a:pt x="5229" y="9722"/>
                  </a:cubicBezTo>
                  <a:cubicBezTo>
                    <a:pt x="5277" y="9739"/>
                    <a:pt x="5336" y="9760"/>
                    <a:pt x="5357" y="9760"/>
                  </a:cubicBezTo>
                  <a:cubicBezTo>
                    <a:pt x="5419" y="9767"/>
                    <a:pt x="5413" y="9805"/>
                    <a:pt x="5347" y="9822"/>
                  </a:cubicBezTo>
                  <a:cubicBezTo>
                    <a:pt x="5280" y="9840"/>
                    <a:pt x="5197" y="9909"/>
                    <a:pt x="5208" y="9944"/>
                  </a:cubicBezTo>
                  <a:cubicBezTo>
                    <a:pt x="5210" y="9950"/>
                    <a:pt x="5222" y="9954"/>
                    <a:pt x="5237" y="9954"/>
                  </a:cubicBezTo>
                  <a:cubicBezTo>
                    <a:pt x="5246" y="9954"/>
                    <a:pt x="5255" y="9953"/>
                    <a:pt x="5264" y="9951"/>
                  </a:cubicBezTo>
                  <a:cubicBezTo>
                    <a:pt x="5270" y="9949"/>
                    <a:pt x="5278" y="9948"/>
                    <a:pt x="5286" y="9948"/>
                  </a:cubicBezTo>
                  <a:cubicBezTo>
                    <a:pt x="5308" y="9948"/>
                    <a:pt x="5335" y="9954"/>
                    <a:pt x="5350" y="9965"/>
                  </a:cubicBezTo>
                  <a:cubicBezTo>
                    <a:pt x="5369" y="9976"/>
                    <a:pt x="5392" y="9986"/>
                    <a:pt x="5405" y="9986"/>
                  </a:cubicBezTo>
                  <a:cubicBezTo>
                    <a:pt x="5406" y="9986"/>
                    <a:pt x="5408" y="9986"/>
                    <a:pt x="5409" y="9986"/>
                  </a:cubicBezTo>
                  <a:cubicBezTo>
                    <a:pt x="5419" y="9986"/>
                    <a:pt x="5451" y="9986"/>
                    <a:pt x="5482" y="9992"/>
                  </a:cubicBezTo>
                  <a:cubicBezTo>
                    <a:pt x="5489" y="9994"/>
                    <a:pt x="5501" y="9995"/>
                    <a:pt x="5516" y="9995"/>
                  </a:cubicBezTo>
                  <a:cubicBezTo>
                    <a:pt x="5555" y="9995"/>
                    <a:pt x="5614" y="9989"/>
                    <a:pt x="5669" y="9981"/>
                  </a:cubicBezTo>
                  <a:cubicBezTo>
                    <a:pt x="5794" y="9963"/>
                    <a:pt x="5918" y="9952"/>
                    <a:pt x="5999" y="9952"/>
                  </a:cubicBezTo>
                  <a:cubicBezTo>
                    <a:pt x="6039" y="9952"/>
                    <a:pt x="6068" y="9955"/>
                    <a:pt x="6082" y="9961"/>
                  </a:cubicBezTo>
                  <a:cubicBezTo>
                    <a:pt x="6088" y="9963"/>
                    <a:pt x="6096" y="9963"/>
                    <a:pt x="6106" y="9963"/>
                  </a:cubicBezTo>
                  <a:cubicBezTo>
                    <a:pt x="6135" y="9963"/>
                    <a:pt x="6179" y="9956"/>
                    <a:pt x="6217" y="9944"/>
                  </a:cubicBezTo>
                  <a:cubicBezTo>
                    <a:pt x="6254" y="9933"/>
                    <a:pt x="6279" y="9928"/>
                    <a:pt x="6295" y="9928"/>
                  </a:cubicBezTo>
                  <a:cubicBezTo>
                    <a:pt x="6308" y="9928"/>
                    <a:pt x="6315" y="9932"/>
                    <a:pt x="6315" y="9940"/>
                  </a:cubicBezTo>
                  <a:cubicBezTo>
                    <a:pt x="6315" y="9950"/>
                    <a:pt x="6316" y="9956"/>
                    <a:pt x="6317" y="9956"/>
                  </a:cubicBezTo>
                  <a:cubicBezTo>
                    <a:pt x="6318" y="9956"/>
                    <a:pt x="6318" y="9956"/>
                    <a:pt x="6318" y="9954"/>
                  </a:cubicBezTo>
                  <a:cubicBezTo>
                    <a:pt x="6325" y="9930"/>
                    <a:pt x="6488" y="9909"/>
                    <a:pt x="6644" y="9909"/>
                  </a:cubicBezTo>
                  <a:cubicBezTo>
                    <a:pt x="6713" y="9906"/>
                    <a:pt x="6793" y="9895"/>
                    <a:pt x="6825" y="9881"/>
                  </a:cubicBezTo>
                  <a:cubicBezTo>
                    <a:pt x="6841" y="9872"/>
                    <a:pt x="6855" y="9868"/>
                    <a:pt x="6865" y="9868"/>
                  </a:cubicBezTo>
                  <a:cubicBezTo>
                    <a:pt x="6873" y="9868"/>
                    <a:pt x="6878" y="9871"/>
                    <a:pt x="6880" y="9877"/>
                  </a:cubicBezTo>
                  <a:cubicBezTo>
                    <a:pt x="6883" y="9883"/>
                    <a:pt x="6887" y="9886"/>
                    <a:pt x="6892" y="9886"/>
                  </a:cubicBezTo>
                  <a:cubicBezTo>
                    <a:pt x="6900" y="9886"/>
                    <a:pt x="6912" y="9879"/>
                    <a:pt x="6929" y="9864"/>
                  </a:cubicBezTo>
                  <a:cubicBezTo>
                    <a:pt x="6946" y="9849"/>
                    <a:pt x="6958" y="9842"/>
                    <a:pt x="6972" y="9842"/>
                  </a:cubicBezTo>
                  <a:cubicBezTo>
                    <a:pt x="6984" y="9842"/>
                    <a:pt x="6996" y="9847"/>
                    <a:pt x="7012" y="9856"/>
                  </a:cubicBezTo>
                  <a:cubicBezTo>
                    <a:pt x="7027" y="9867"/>
                    <a:pt x="7039" y="9873"/>
                    <a:pt x="7049" y="9873"/>
                  </a:cubicBezTo>
                  <a:cubicBezTo>
                    <a:pt x="7058" y="9873"/>
                    <a:pt x="7064" y="9868"/>
                    <a:pt x="7067" y="9861"/>
                  </a:cubicBezTo>
                  <a:cubicBezTo>
                    <a:pt x="7071" y="9850"/>
                    <a:pt x="7088" y="9836"/>
                    <a:pt x="7099" y="9832"/>
                  </a:cubicBezTo>
                  <a:cubicBezTo>
                    <a:pt x="7112" y="9832"/>
                    <a:pt x="7220" y="9812"/>
                    <a:pt x="7335" y="9794"/>
                  </a:cubicBezTo>
                  <a:cubicBezTo>
                    <a:pt x="7435" y="9776"/>
                    <a:pt x="7527" y="9766"/>
                    <a:pt x="7555" y="9766"/>
                  </a:cubicBezTo>
                  <a:cubicBezTo>
                    <a:pt x="7559" y="9766"/>
                    <a:pt x="7562" y="9766"/>
                    <a:pt x="7563" y="9767"/>
                  </a:cubicBezTo>
                  <a:cubicBezTo>
                    <a:pt x="7566" y="9769"/>
                    <a:pt x="7574" y="9770"/>
                    <a:pt x="7587" y="9770"/>
                  </a:cubicBezTo>
                  <a:cubicBezTo>
                    <a:pt x="7610" y="9770"/>
                    <a:pt x="7647" y="9766"/>
                    <a:pt x="7685" y="9760"/>
                  </a:cubicBezTo>
                  <a:cubicBezTo>
                    <a:pt x="7822" y="9730"/>
                    <a:pt x="7871" y="9720"/>
                    <a:pt x="7889" y="9720"/>
                  </a:cubicBezTo>
                  <a:cubicBezTo>
                    <a:pt x="7897" y="9720"/>
                    <a:pt x="7899" y="9722"/>
                    <a:pt x="7900" y="9725"/>
                  </a:cubicBezTo>
                  <a:cubicBezTo>
                    <a:pt x="7900" y="9729"/>
                    <a:pt x="7907" y="9730"/>
                    <a:pt x="7917" y="9730"/>
                  </a:cubicBezTo>
                  <a:cubicBezTo>
                    <a:pt x="7924" y="9730"/>
                    <a:pt x="7933" y="9730"/>
                    <a:pt x="7942" y="9728"/>
                  </a:cubicBezTo>
                  <a:cubicBezTo>
                    <a:pt x="7966" y="9725"/>
                    <a:pt x="8039" y="9711"/>
                    <a:pt x="8111" y="9697"/>
                  </a:cubicBezTo>
                  <a:cubicBezTo>
                    <a:pt x="8169" y="9686"/>
                    <a:pt x="8225" y="9679"/>
                    <a:pt x="8250" y="9679"/>
                  </a:cubicBezTo>
                  <a:cubicBezTo>
                    <a:pt x="8255" y="9679"/>
                    <a:pt x="8259" y="9679"/>
                    <a:pt x="8261" y="9680"/>
                  </a:cubicBezTo>
                  <a:cubicBezTo>
                    <a:pt x="8263" y="9680"/>
                    <a:pt x="8265" y="9680"/>
                    <a:pt x="8268" y="9680"/>
                  </a:cubicBezTo>
                  <a:cubicBezTo>
                    <a:pt x="8295" y="9680"/>
                    <a:pt x="8390" y="9667"/>
                    <a:pt x="8490" y="9648"/>
                  </a:cubicBezTo>
                  <a:cubicBezTo>
                    <a:pt x="8591" y="9629"/>
                    <a:pt x="8684" y="9614"/>
                    <a:pt x="8707" y="9614"/>
                  </a:cubicBezTo>
                  <a:cubicBezTo>
                    <a:pt x="8709" y="9614"/>
                    <a:pt x="8711" y="9614"/>
                    <a:pt x="8712" y="9614"/>
                  </a:cubicBezTo>
                  <a:cubicBezTo>
                    <a:pt x="8712" y="9614"/>
                    <a:pt x="8713" y="9614"/>
                    <a:pt x="8715" y="9614"/>
                  </a:cubicBezTo>
                  <a:cubicBezTo>
                    <a:pt x="8738" y="9614"/>
                    <a:pt x="8870" y="9588"/>
                    <a:pt x="9021" y="9558"/>
                  </a:cubicBezTo>
                  <a:cubicBezTo>
                    <a:pt x="9171" y="9526"/>
                    <a:pt x="9305" y="9502"/>
                    <a:pt x="9330" y="9502"/>
                  </a:cubicBezTo>
                  <a:cubicBezTo>
                    <a:pt x="9331" y="9502"/>
                    <a:pt x="9332" y="9502"/>
                    <a:pt x="9333" y="9503"/>
                  </a:cubicBezTo>
                  <a:cubicBezTo>
                    <a:pt x="9344" y="9503"/>
                    <a:pt x="9440" y="9489"/>
                    <a:pt x="9552" y="9465"/>
                  </a:cubicBezTo>
                  <a:cubicBezTo>
                    <a:pt x="9663" y="9444"/>
                    <a:pt x="9832" y="9416"/>
                    <a:pt x="9927" y="9403"/>
                  </a:cubicBezTo>
                  <a:cubicBezTo>
                    <a:pt x="10023" y="9392"/>
                    <a:pt x="10190" y="9361"/>
                    <a:pt x="10294" y="9340"/>
                  </a:cubicBezTo>
                  <a:cubicBezTo>
                    <a:pt x="10398" y="9315"/>
                    <a:pt x="10505" y="9299"/>
                    <a:pt x="10526" y="9299"/>
                  </a:cubicBezTo>
                  <a:cubicBezTo>
                    <a:pt x="10527" y="9299"/>
                    <a:pt x="10528" y="9299"/>
                    <a:pt x="10530" y="9299"/>
                  </a:cubicBezTo>
                  <a:cubicBezTo>
                    <a:pt x="10563" y="9299"/>
                    <a:pt x="10719" y="9268"/>
                    <a:pt x="10891" y="9229"/>
                  </a:cubicBezTo>
                  <a:cubicBezTo>
                    <a:pt x="11080" y="9183"/>
                    <a:pt x="11207" y="9162"/>
                    <a:pt x="11268" y="9162"/>
                  </a:cubicBezTo>
                  <a:cubicBezTo>
                    <a:pt x="11277" y="9162"/>
                    <a:pt x="11284" y="9162"/>
                    <a:pt x="11290" y="9163"/>
                  </a:cubicBezTo>
                  <a:cubicBezTo>
                    <a:pt x="11319" y="9165"/>
                    <a:pt x="11354" y="9168"/>
                    <a:pt x="11378" y="9168"/>
                  </a:cubicBezTo>
                  <a:cubicBezTo>
                    <a:pt x="11387" y="9168"/>
                    <a:pt x="11395" y="9167"/>
                    <a:pt x="11400" y="9166"/>
                  </a:cubicBezTo>
                  <a:cubicBezTo>
                    <a:pt x="11403" y="9165"/>
                    <a:pt x="11406" y="9165"/>
                    <a:pt x="11409" y="9165"/>
                  </a:cubicBezTo>
                  <a:cubicBezTo>
                    <a:pt x="11443" y="9165"/>
                    <a:pt x="11471" y="9219"/>
                    <a:pt x="11435" y="9229"/>
                  </a:cubicBezTo>
                  <a:cubicBezTo>
                    <a:pt x="11432" y="9229"/>
                    <a:pt x="11427" y="9230"/>
                    <a:pt x="11422" y="9230"/>
                  </a:cubicBezTo>
                  <a:cubicBezTo>
                    <a:pt x="11408" y="9230"/>
                    <a:pt x="11388" y="9226"/>
                    <a:pt x="11373" y="9219"/>
                  </a:cubicBezTo>
                  <a:cubicBezTo>
                    <a:pt x="11364" y="9215"/>
                    <a:pt x="11356" y="9213"/>
                    <a:pt x="11351" y="9213"/>
                  </a:cubicBezTo>
                  <a:cubicBezTo>
                    <a:pt x="11346" y="9213"/>
                    <a:pt x="11344" y="9215"/>
                    <a:pt x="11345" y="9219"/>
                  </a:cubicBezTo>
                  <a:cubicBezTo>
                    <a:pt x="11349" y="9229"/>
                    <a:pt x="11366" y="9243"/>
                    <a:pt x="11387" y="9253"/>
                  </a:cubicBezTo>
                  <a:cubicBezTo>
                    <a:pt x="11397" y="9258"/>
                    <a:pt x="11409" y="9261"/>
                    <a:pt x="11428" y="9261"/>
                  </a:cubicBezTo>
                  <a:cubicBezTo>
                    <a:pt x="11471" y="9261"/>
                    <a:pt x="11548" y="9245"/>
                    <a:pt x="11720" y="9201"/>
                  </a:cubicBezTo>
                  <a:cubicBezTo>
                    <a:pt x="11775" y="9189"/>
                    <a:pt x="11823" y="9182"/>
                    <a:pt x="11849" y="9182"/>
                  </a:cubicBezTo>
                  <a:cubicBezTo>
                    <a:pt x="11861" y="9182"/>
                    <a:pt x="11868" y="9184"/>
                    <a:pt x="11869" y="9187"/>
                  </a:cubicBezTo>
                  <a:cubicBezTo>
                    <a:pt x="11871" y="9194"/>
                    <a:pt x="11879" y="9198"/>
                    <a:pt x="11891" y="9198"/>
                  </a:cubicBezTo>
                  <a:cubicBezTo>
                    <a:pt x="11897" y="9198"/>
                    <a:pt x="11903" y="9197"/>
                    <a:pt x="11911" y="9195"/>
                  </a:cubicBezTo>
                  <a:cubicBezTo>
                    <a:pt x="11932" y="9184"/>
                    <a:pt x="12001" y="9174"/>
                    <a:pt x="12066" y="9166"/>
                  </a:cubicBezTo>
                  <a:cubicBezTo>
                    <a:pt x="12133" y="9160"/>
                    <a:pt x="12191" y="9149"/>
                    <a:pt x="12205" y="9142"/>
                  </a:cubicBezTo>
                  <a:cubicBezTo>
                    <a:pt x="12216" y="9139"/>
                    <a:pt x="12247" y="9125"/>
                    <a:pt x="12279" y="9111"/>
                  </a:cubicBezTo>
                  <a:cubicBezTo>
                    <a:pt x="12351" y="9086"/>
                    <a:pt x="12351" y="9086"/>
                    <a:pt x="12313" y="9062"/>
                  </a:cubicBezTo>
                  <a:cubicBezTo>
                    <a:pt x="12289" y="9045"/>
                    <a:pt x="12289" y="9035"/>
                    <a:pt x="12313" y="9020"/>
                  </a:cubicBezTo>
                  <a:cubicBezTo>
                    <a:pt x="12338" y="9003"/>
                    <a:pt x="12425" y="8989"/>
                    <a:pt x="12475" y="8989"/>
                  </a:cubicBezTo>
                  <a:cubicBezTo>
                    <a:pt x="12495" y="8989"/>
                    <a:pt x="12509" y="8991"/>
                    <a:pt x="12511" y="8996"/>
                  </a:cubicBezTo>
                  <a:cubicBezTo>
                    <a:pt x="12511" y="8997"/>
                    <a:pt x="12513" y="8998"/>
                    <a:pt x="12517" y="8998"/>
                  </a:cubicBezTo>
                  <a:cubicBezTo>
                    <a:pt x="12541" y="8998"/>
                    <a:pt x="12630" y="8982"/>
                    <a:pt x="12733" y="8958"/>
                  </a:cubicBezTo>
                  <a:cubicBezTo>
                    <a:pt x="13014" y="8896"/>
                    <a:pt x="13177" y="8865"/>
                    <a:pt x="13299" y="8854"/>
                  </a:cubicBezTo>
                  <a:cubicBezTo>
                    <a:pt x="13350" y="8851"/>
                    <a:pt x="13413" y="8844"/>
                    <a:pt x="13434" y="8841"/>
                  </a:cubicBezTo>
                  <a:cubicBezTo>
                    <a:pt x="13458" y="8841"/>
                    <a:pt x="13486" y="8841"/>
                    <a:pt x="13499" y="8844"/>
                  </a:cubicBezTo>
                  <a:cubicBezTo>
                    <a:pt x="13500" y="8844"/>
                    <a:pt x="13501" y="8844"/>
                    <a:pt x="13503" y="8844"/>
                  </a:cubicBezTo>
                  <a:cubicBezTo>
                    <a:pt x="13529" y="8844"/>
                    <a:pt x="13686" y="8814"/>
                    <a:pt x="13861" y="8774"/>
                  </a:cubicBezTo>
                  <a:cubicBezTo>
                    <a:pt x="14055" y="8732"/>
                    <a:pt x="14252" y="8698"/>
                    <a:pt x="14335" y="8698"/>
                  </a:cubicBezTo>
                  <a:cubicBezTo>
                    <a:pt x="14415" y="8695"/>
                    <a:pt x="14506" y="8691"/>
                    <a:pt x="14537" y="8691"/>
                  </a:cubicBezTo>
                  <a:cubicBezTo>
                    <a:pt x="14564" y="8691"/>
                    <a:pt x="14603" y="8702"/>
                    <a:pt x="14614" y="8712"/>
                  </a:cubicBezTo>
                  <a:cubicBezTo>
                    <a:pt x="14621" y="8722"/>
                    <a:pt x="14640" y="8728"/>
                    <a:pt x="14658" y="8728"/>
                  </a:cubicBezTo>
                  <a:cubicBezTo>
                    <a:pt x="14664" y="8728"/>
                    <a:pt x="14670" y="8727"/>
                    <a:pt x="14676" y="8726"/>
                  </a:cubicBezTo>
                  <a:cubicBezTo>
                    <a:pt x="14703" y="8719"/>
                    <a:pt x="14710" y="8708"/>
                    <a:pt x="14700" y="8698"/>
                  </a:cubicBezTo>
                  <a:cubicBezTo>
                    <a:pt x="14665" y="8670"/>
                    <a:pt x="14998" y="8625"/>
                    <a:pt x="15352" y="8607"/>
                  </a:cubicBezTo>
                  <a:cubicBezTo>
                    <a:pt x="15443" y="8604"/>
                    <a:pt x="15536" y="8597"/>
                    <a:pt x="15564" y="8594"/>
                  </a:cubicBezTo>
                  <a:cubicBezTo>
                    <a:pt x="15567" y="8594"/>
                    <a:pt x="15570" y="8594"/>
                    <a:pt x="15573" y="8594"/>
                  </a:cubicBezTo>
                  <a:cubicBezTo>
                    <a:pt x="15595" y="8594"/>
                    <a:pt x="15617" y="8603"/>
                    <a:pt x="15626" y="8618"/>
                  </a:cubicBezTo>
                  <a:cubicBezTo>
                    <a:pt x="15636" y="8634"/>
                    <a:pt x="15648" y="8646"/>
                    <a:pt x="15658" y="8646"/>
                  </a:cubicBezTo>
                  <a:cubicBezTo>
                    <a:pt x="15659" y="8646"/>
                    <a:pt x="15660" y="8646"/>
                    <a:pt x="15661" y="8646"/>
                  </a:cubicBezTo>
                  <a:cubicBezTo>
                    <a:pt x="15693" y="8642"/>
                    <a:pt x="15752" y="8640"/>
                    <a:pt x="15812" y="8640"/>
                  </a:cubicBezTo>
                  <a:cubicBezTo>
                    <a:pt x="15906" y="8640"/>
                    <a:pt x="16002" y="8645"/>
                    <a:pt x="16005" y="8653"/>
                  </a:cubicBezTo>
                  <a:cubicBezTo>
                    <a:pt x="16008" y="8660"/>
                    <a:pt x="16001" y="8667"/>
                    <a:pt x="15994" y="8670"/>
                  </a:cubicBezTo>
                  <a:cubicBezTo>
                    <a:pt x="15974" y="8678"/>
                    <a:pt x="15860" y="8683"/>
                    <a:pt x="15764" y="8683"/>
                  </a:cubicBezTo>
                  <a:cubicBezTo>
                    <a:pt x="15690" y="8683"/>
                    <a:pt x="15628" y="8680"/>
                    <a:pt x="15626" y="8674"/>
                  </a:cubicBezTo>
                  <a:cubicBezTo>
                    <a:pt x="15624" y="8670"/>
                    <a:pt x="15617" y="8668"/>
                    <a:pt x="15608" y="8668"/>
                  </a:cubicBezTo>
                  <a:cubicBezTo>
                    <a:pt x="15598" y="8668"/>
                    <a:pt x="15585" y="8670"/>
                    <a:pt x="15571" y="8674"/>
                  </a:cubicBezTo>
                  <a:cubicBezTo>
                    <a:pt x="15464" y="8704"/>
                    <a:pt x="15174" y="8753"/>
                    <a:pt x="15116" y="8753"/>
                  </a:cubicBezTo>
                  <a:cubicBezTo>
                    <a:pt x="15113" y="8753"/>
                    <a:pt x="15111" y="8753"/>
                    <a:pt x="15110" y="8753"/>
                  </a:cubicBezTo>
                  <a:cubicBezTo>
                    <a:pt x="15104" y="8753"/>
                    <a:pt x="15099" y="8752"/>
                    <a:pt x="15095" y="8752"/>
                  </a:cubicBezTo>
                  <a:cubicBezTo>
                    <a:pt x="15073" y="8752"/>
                    <a:pt x="15070" y="8759"/>
                    <a:pt x="15078" y="8771"/>
                  </a:cubicBezTo>
                  <a:cubicBezTo>
                    <a:pt x="15087" y="8782"/>
                    <a:pt x="15108" y="8789"/>
                    <a:pt x="15128" y="8789"/>
                  </a:cubicBezTo>
                  <a:cubicBezTo>
                    <a:pt x="15132" y="8789"/>
                    <a:pt x="15136" y="8789"/>
                    <a:pt x="15141" y="8788"/>
                  </a:cubicBezTo>
                  <a:cubicBezTo>
                    <a:pt x="15168" y="8788"/>
                    <a:pt x="15231" y="8778"/>
                    <a:pt x="15280" y="8774"/>
                  </a:cubicBezTo>
                  <a:cubicBezTo>
                    <a:pt x="15331" y="8767"/>
                    <a:pt x="15432" y="8761"/>
                    <a:pt x="15509" y="8761"/>
                  </a:cubicBezTo>
                  <a:cubicBezTo>
                    <a:pt x="15581" y="8757"/>
                    <a:pt x="15672" y="8750"/>
                    <a:pt x="15713" y="8740"/>
                  </a:cubicBezTo>
                  <a:cubicBezTo>
                    <a:pt x="15731" y="8736"/>
                    <a:pt x="15748" y="8733"/>
                    <a:pt x="15763" y="8733"/>
                  </a:cubicBezTo>
                  <a:cubicBezTo>
                    <a:pt x="15785" y="8733"/>
                    <a:pt x="15802" y="8738"/>
                    <a:pt x="15810" y="8747"/>
                  </a:cubicBezTo>
                  <a:cubicBezTo>
                    <a:pt x="15817" y="8758"/>
                    <a:pt x="15829" y="8763"/>
                    <a:pt x="15840" y="8763"/>
                  </a:cubicBezTo>
                  <a:cubicBezTo>
                    <a:pt x="15847" y="8763"/>
                    <a:pt x="15854" y="8761"/>
                    <a:pt x="15859" y="8757"/>
                  </a:cubicBezTo>
                  <a:cubicBezTo>
                    <a:pt x="15876" y="8746"/>
                    <a:pt x="15925" y="8741"/>
                    <a:pt x="15979" y="8741"/>
                  </a:cubicBezTo>
                  <a:cubicBezTo>
                    <a:pt x="16056" y="8741"/>
                    <a:pt x="16143" y="8751"/>
                    <a:pt x="16157" y="8767"/>
                  </a:cubicBezTo>
                  <a:cubicBezTo>
                    <a:pt x="16167" y="8778"/>
                    <a:pt x="16173" y="8784"/>
                    <a:pt x="16177" y="8784"/>
                  </a:cubicBezTo>
                  <a:cubicBezTo>
                    <a:pt x="16182" y="8784"/>
                    <a:pt x="16184" y="8776"/>
                    <a:pt x="16188" y="8757"/>
                  </a:cubicBezTo>
                  <a:cubicBezTo>
                    <a:pt x="16196" y="8740"/>
                    <a:pt x="16213" y="8726"/>
                    <a:pt x="16226" y="8726"/>
                  </a:cubicBezTo>
                  <a:cubicBezTo>
                    <a:pt x="16233" y="8727"/>
                    <a:pt x="16247" y="8728"/>
                    <a:pt x="16262" y="8728"/>
                  </a:cubicBezTo>
                  <a:cubicBezTo>
                    <a:pt x="16277" y="8728"/>
                    <a:pt x="16294" y="8727"/>
                    <a:pt x="16310" y="8726"/>
                  </a:cubicBezTo>
                  <a:cubicBezTo>
                    <a:pt x="16316" y="8724"/>
                    <a:pt x="16324" y="8724"/>
                    <a:pt x="16331" y="8724"/>
                  </a:cubicBezTo>
                  <a:cubicBezTo>
                    <a:pt x="16359" y="8724"/>
                    <a:pt x="16391" y="8733"/>
                    <a:pt x="16410" y="8747"/>
                  </a:cubicBezTo>
                  <a:cubicBezTo>
                    <a:pt x="16461" y="8782"/>
                    <a:pt x="16448" y="8817"/>
                    <a:pt x="16406" y="8817"/>
                  </a:cubicBezTo>
                  <a:cubicBezTo>
                    <a:pt x="16391" y="8817"/>
                    <a:pt x="16372" y="8812"/>
                    <a:pt x="16351" y="8802"/>
                  </a:cubicBezTo>
                  <a:cubicBezTo>
                    <a:pt x="16331" y="8792"/>
                    <a:pt x="16308" y="8787"/>
                    <a:pt x="16289" y="8787"/>
                  </a:cubicBezTo>
                  <a:cubicBezTo>
                    <a:pt x="16263" y="8787"/>
                    <a:pt x="16245" y="8796"/>
                    <a:pt x="16250" y="8812"/>
                  </a:cubicBezTo>
                  <a:cubicBezTo>
                    <a:pt x="16253" y="8819"/>
                    <a:pt x="16258" y="8822"/>
                    <a:pt x="16266" y="8822"/>
                  </a:cubicBezTo>
                  <a:cubicBezTo>
                    <a:pt x="16271" y="8822"/>
                    <a:pt x="16278" y="8820"/>
                    <a:pt x="16285" y="8816"/>
                  </a:cubicBezTo>
                  <a:cubicBezTo>
                    <a:pt x="16294" y="8810"/>
                    <a:pt x="16304" y="8806"/>
                    <a:pt x="16313" y="8806"/>
                  </a:cubicBezTo>
                  <a:cubicBezTo>
                    <a:pt x="16320" y="8806"/>
                    <a:pt x="16326" y="8808"/>
                    <a:pt x="16330" y="8812"/>
                  </a:cubicBezTo>
                  <a:cubicBezTo>
                    <a:pt x="16348" y="8827"/>
                    <a:pt x="16245" y="8849"/>
                    <a:pt x="16184" y="8849"/>
                  </a:cubicBezTo>
                  <a:cubicBezTo>
                    <a:pt x="16174" y="8849"/>
                    <a:pt x="16164" y="8849"/>
                    <a:pt x="16157" y="8847"/>
                  </a:cubicBezTo>
                  <a:cubicBezTo>
                    <a:pt x="16155" y="8847"/>
                    <a:pt x="16153" y="8846"/>
                    <a:pt x="16151" y="8846"/>
                  </a:cubicBezTo>
                  <a:cubicBezTo>
                    <a:pt x="16142" y="8846"/>
                    <a:pt x="16142" y="8853"/>
                    <a:pt x="16151" y="8865"/>
                  </a:cubicBezTo>
                  <a:cubicBezTo>
                    <a:pt x="16157" y="8873"/>
                    <a:pt x="16194" y="8877"/>
                    <a:pt x="16241" y="8877"/>
                  </a:cubicBezTo>
                  <a:cubicBezTo>
                    <a:pt x="16327" y="8877"/>
                    <a:pt x="16446" y="8865"/>
                    <a:pt x="16473" y="8847"/>
                  </a:cubicBezTo>
                  <a:cubicBezTo>
                    <a:pt x="16487" y="8841"/>
                    <a:pt x="16487" y="8823"/>
                    <a:pt x="16476" y="8816"/>
                  </a:cubicBezTo>
                  <a:cubicBezTo>
                    <a:pt x="16468" y="8809"/>
                    <a:pt x="16466" y="8806"/>
                    <a:pt x="16473" y="8806"/>
                  </a:cubicBezTo>
                  <a:cubicBezTo>
                    <a:pt x="16477" y="8806"/>
                    <a:pt x="16484" y="8807"/>
                    <a:pt x="16494" y="8809"/>
                  </a:cubicBezTo>
                  <a:cubicBezTo>
                    <a:pt x="16498" y="8810"/>
                    <a:pt x="16504" y="8810"/>
                    <a:pt x="16511" y="8810"/>
                  </a:cubicBezTo>
                  <a:cubicBezTo>
                    <a:pt x="16531" y="8810"/>
                    <a:pt x="16559" y="8806"/>
                    <a:pt x="16577" y="8799"/>
                  </a:cubicBezTo>
                  <a:cubicBezTo>
                    <a:pt x="16589" y="8795"/>
                    <a:pt x="16603" y="8793"/>
                    <a:pt x="16615" y="8793"/>
                  </a:cubicBezTo>
                  <a:cubicBezTo>
                    <a:pt x="16627" y="8793"/>
                    <a:pt x="16638" y="8795"/>
                    <a:pt x="16643" y="8799"/>
                  </a:cubicBezTo>
                  <a:cubicBezTo>
                    <a:pt x="16650" y="8804"/>
                    <a:pt x="16663" y="8807"/>
                    <a:pt x="16678" y="8807"/>
                  </a:cubicBezTo>
                  <a:cubicBezTo>
                    <a:pt x="16690" y="8807"/>
                    <a:pt x="16703" y="8805"/>
                    <a:pt x="16716" y="8802"/>
                  </a:cubicBezTo>
                  <a:cubicBezTo>
                    <a:pt x="16730" y="8799"/>
                    <a:pt x="16745" y="8797"/>
                    <a:pt x="16759" y="8797"/>
                  </a:cubicBezTo>
                  <a:cubicBezTo>
                    <a:pt x="16773" y="8797"/>
                    <a:pt x="16785" y="8799"/>
                    <a:pt x="16792" y="8802"/>
                  </a:cubicBezTo>
                  <a:cubicBezTo>
                    <a:pt x="16809" y="8809"/>
                    <a:pt x="16841" y="8812"/>
                    <a:pt x="16868" y="8812"/>
                  </a:cubicBezTo>
                  <a:cubicBezTo>
                    <a:pt x="16874" y="8812"/>
                    <a:pt x="16878" y="8812"/>
                    <a:pt x="16882" y="8812"/>
                  </a:cubicBezTo>
                  <a:cubicBezTo>
                    <a:pt x="16906" y="8812"/>
                    <a:pt x="16899" y="8822"/>
                    <a:pt x="16851" y="8861"/>
                  </a:cubicBezTo>
                  <a:cubicBezTo>
                    <a:pt x="16817" y="8889"/>
                    <a:pt x="16768" y="8910"/>
                    <a:pt x="16750" y="8910"/>
                  </a:cubicBezTo>
                  <a:cubicBezTo>
                    <a:pt x="16747" y="8909"/>
                    <a:pt x="16745" y="8909"/>
                    <a:pt x="16742" y="8909"/>
                  </a:cubicBezTo>
                  <a:cubicBezTo>
                    <a:pt x="16727" y="8909"/>
                    <a:pt x="16720" y="8918"/>
                    <a:pt x="16723" y="8927"/>
                  </a:cubicBezTo>
                  <a:cubicBezTo>
                    <a:pt x="16726" y="8941"/>
                    <a:pt x="16719" y="8951"/>
                    <a:pt x="16708" y="8955"/>
                  </a:cubicBezTo>
                  <a:cubicBezTo>
                    <a:pt x="16707" y="8955"/>
                    <a:pt x="16706" y="8955"/>
                    <a:pt x="16704" y="8955"/>
                  </a:cubicBezTo>
                  <a:cubicBezTo>
                    <a:pt x="16694" y="8955"/>
                    <a:pt x="16688" y="8943"/>
                    <a:pt x="16688" y="8927"/>
                  </a:cubicBezTo>
                  <a:cubicBezTo>
                    <a:pt x="16690" y="8912"/>
                    <a:pt x="16687" y="8905"/>
                    <a:pt x="16676" y="8905"/>
                  </a:cubicBezTo>
                  <a:cubicBezTo>
                    <a:pt x="16664" y="8905"/>
                    <a:pt x="16640" y="8914"/>
                    <a:pt x="16598" y="8931"/>
                  </a:cubicBezTo>
                  <a:cubicBezTo>
                    <a:pt x="16546" y="8951"/>
                    <a:pt x="16479" y="8976"/>
                    <a:pt x="16449" y="8979"/>
                  </a:cubicBezTo>
                  <a:cubicBezTo>
                    <a:pt x="16427" y="8984"/>
                    <a:pt x="16402" y="8986"/>
                    <a:pt x="16378" y="8986"/>
                  </a:cubicBezTo>
                  <a:cubicBezTo>
                    <a:pt x="16314" y="8986"/>
                    <a:pt x="16252" y="8970"/>
                    <a:pt x="16244" y="8948"/>
                  </a:cubicBezTo>
                  <a:cubicBezTo>
                    <a:pt x="16241" y="8940"/>
                    <a:pt x="16237" y="8936"/>
                    <a:pt x="16231" y="8936"/>
                  </a:cubicBezTo>
                  <a:cubicBezTo>
                    <a:pt x="16224" y="8936"/>
                    <a:pt x="16215" y="8942"/>
                    <a:pt x="16202" y="8955"/>
                  </a:cubicBezTo>
                  <a:cubicBezTo>
                    <a:pt x="16185" y="8969"/>
                    <a:pt x="16165" y="8976"/>
                    <a:pt x="16155" y="8976"/>
                  </a:cubicBezTo>
                  <a:cubicBezTo>
                    <a:pt x="16153" y="8976"/>
                    <a:pt x="16152" y="8976"/>
                    <a:pt x="16151" y="8976"/>
                  </a:cubicBezTo>
                  <a:cubicBezTo>
                    <a:pt x="16147" y="8974"/>
                    <a:pt x="16142" y="8973"/>
                    <a:pt x="16134" y="8973"/>
                  </a:cubicBezTo>
                  <a:cubicBezTo>
                    <a:pt x="16072" y="8973"/>
                    <a:pt x="15879" y="9019"/>
                    <a:pt x="15872" y="9038"/>
                  </a:cubicBezTo>
                  <a:cubicBezTo>
                    <a:pt x="15869" y="9049"/>
                    <a:pt x="15838" y="9059"/>
                    <a:pt x="15800" y="9059"/>
                  </a:cubicBezTo>
                  <a:cubicBezTo>
                    <a:pt x="15765" y="9059"/>
                    <a:pt x="15723" y="9065"/>
                    <a:pt x="15709" y="9073"/>
                  </a:cubicBezTo>
                  <a:cubicBezTo>
                    <a:pt x="15704" y="9078"/>
                    <a:pt x="15687" y="9081"/>
                    <a:pt x="15665" y="9081"/>
                  </a:cubicBezTo>
                  <a:cubicBezTo>
                    <a:pt x="15648" y="9081"/>
                    <a:pt x="15628" y="9079"/>
                    <a:pt x="15609" y="9076"/>
                  </a:cubicBezTo>
                  <a:cubicBezTo>
                    <a:pt x="15583" y="9072"/>
                    <a:pt x="15553" y="9069"/>
                    <a:pt x="15528" y="9069"/>
                  </a:cubicBezTo>
                  <a:cubicBezTo>
                    <a:pt x="15513" y="9069"/>
                    <a:pt x="15500" y="9070"/>
                    <a:pt x="15491" y="9073"/>
                  </a:cubicBezTo>
                  <a:cubicBezTo>
                    <a:pt x="15467" y="9080"/>
                    <a:pt x="15297" y="9083"/>
                    <a:pt x="15113" y="9083"/>
                  </a:cubicBezTo>
                  <a:cubicBezTo>
                    <a:pt x="14763" y="9083"/>
                    <a:pt x="14724" y="9083"/>
                    <a:pt x="14564" y="9107"/>
                  </a:cubicBezTo>
                  <a:cubicBezTo>
                    <a:pt x="14513" y="9115"/>
                    <a:pt x="14402" y="9128"/>
                    <a:pt x="14319" y="9139"/>
                  </a:cubicBezTo>
                  <a:cubicBezTo>
                    <a:pt x="14239" y="9149"/>
                    <a:pt x="14156" y="9166"/>
                    <a:pt x="14141" y="9177"/>
                  </a:cubicBezTo>
                  <a:cubicBezTo>
                    <a:pt x="14133" y="9183"/>
                    <a:pt x="14127" y="9185"/>
                    <a:pt x="14123" y="9185"/>
                  </a:cubicBezTo>
                  <a:cubicBezTo>
                    <a:pt x="14117" y="9185"/>
                    <a:pt x="14117" y="9180"/>
                    <a:pt x="14121" y="9170"/>
                  </a:cubicBezTo>
                  <a:cubicBezTo>
                    <a:pt x="14126" y="9155"/>
                    <a:pt x="14122" y="9148"/>
                    <a:pt x="14112" y="9148"/>
                  </a:cubicBezTo>
                  <a:cubicBezTo>
                    <a:pt x="14111" y="9148"/>
                    <a:pt x="14109" y="9148"/>
                    <a:pt x="14106" y="9149"/>
                  </a:cubicBezTo>
                  <a:cubicBezTo>
                    <a:pt x="14104" y="9149"/>
                    <a:pt x="14103" y="9150"/>
                    <a:pt x="14101" y="9150"/>
                  </a:cubicBezTo>
                  <a:cubicBezTo>
                    <a:pt x="14091" y="9150"/>
                    <a:pt x="14086" y="9141"/>
                    <a:pt x="14090" y="9132"/>
                  </a:cubicBezTo>
                  <a:cubicBezTo>
                    <a:pt x="14093" y="9120"/>
                    <a:pt x="14105" y="9114"/>
                    <a:pt x="14119" y="9114"/>
                  </a:cubicBezTo>
                  <a:cubicBezTo>
                    <a:pt x="14122" y="9114"/>
                    <a:pt x="14124" y="9114"/>
                    <a:pt x="14127" y="9115"/>
                  </a:cubicBezTo>
                  <a:cubicBezTo>
                    <a:pt x="14132" y="9115"/>
                    <a:pt x="14135" y="9116"/>
                    <a:pt x="14138" y="9116"/>
                  </a:cubicBezTo>
                  <a:cubicBezTo>
                    <a:pt x="14145" y="9116"/>
                    <a:pt x="14145" y="9113"/>
                    <a:pt x="14135" y="9107"/>
                  </a:cubicBezTo>
                  <a:cubicBezTo>
                    <a:pt x="14126" y="9102"/>
                    <a:pt x="14110" y="9099"/>
                    <a:pt x="14088" y="9099"/>
                  </a:cubicBezTo>
                  <a:cubicBezTo>
                    <a:pt x="14043" y="9099"/>
                    <a:pt x="13973" y="9111"/>
                    <a:pt x="13888" y="9132"/>
                  </a:cubicBezTo>
                  <a:cubicBezTo>
                    <a:pt x="13861" y="9138"/>
                    <a:pt x="13838" y="9142"/>
                    <a:pt x="13820" y="9142"/>
                  </a:cubicBezTo>
                  <a:cubicBezTo>
                    <a:pt x="13800" y="9142"/>
                    <a:pt x="13788" y="9137"/>
                    <a:pt x="13784" y="9128"/>
                  </a:cubicBezTo>
                  <a:cubicBezTo>
                    <a:pt x="13783" y="9121"/>
                    <a:pt x="13779" y="9117"/>
                    <a:pt x="13772" y="9117"/>
                  </a:cubicBezTo>
                  <a:cubicBezTo>
                    <a:pt x="13763" y="9117"/>
                    <a:pt x="13750" y="9123"/>
                    <a:pt x="13732" y="9135"/>
                  </a:cubicBezTo>
                  <a:cubicBezTo>
                    <a:pt x="13704" y="9152"/>
                    <a:pt x="13675" y="9161"/>
                    <a:pt x="13654" y="9161"/>
                  </a:cubicBezTo>
                  <a:cubicBezTo>
                    <a:pt x="13636" y="9161"/>
                    <a:pt x="13622" y="9155"/>
                    <a:pt x="13618" y="9142"/>
                  </a:cubicBezTo>
                  <a:cubicBezTo>
                    <a:pt x="13614" y="9132"/>
                    <a:pt x="13628" y="9118"/>
                    <a:pt x="13653" y="9115"/>
                  </a:cubicBezTo>
                  <a:cubicBezTo>
                    <a:pt x="13711" y="9097"/>
                    <a:pt x="13739" y="9062"/>
                    <a:pt x="13711" y="9038"/>
                  </a:cubicBezTo>
                  <a:cubicBezTo>
                    <a:pt x="13705" y="9034"/>
                    <a:pt x="13697" y="9031"/>
                    <a:pt x="13688" y="9031"/>
                  </a:cubicBezTo>
                  <a:cubicBezTo>
                    <a:pt x="13667" y="9031"/>
                    <a:pt x="13633" y="9044"/>
                    <a:pt x="13573" y="9073"/>
                  </a:cubicBezTo>
                  <a:cubicBezTo>
                    <a:pt x="13496" y="9110"/>
                    <a:pt x="13451" y="9122"/>
                    <a:pt x="13402" y="9122"/>
                  </a:cubicBezTo>
                  <a:cubicBezTo>
                    <a:pt x="13395" y="9122"/>
                    <a:pt x="13389" y="9122"/>
                    <a:pt x="13382" y="9121"/>
                  </a:cubicBezTo>
                  <a:cubicBezTo>
                    <a:pt x="13377" y="9121"/>
                    <a:pt x="13372" y="9121"/>
                    <a:pt x="13367" y="9121"/>
                  </a:cubicBezTo>
                  <a:cubicBezTo>
                    <a:pt x="13248" y="9121"/>
                    <a:pt x="12931" y="9188"/>
                    <a:pt x="12941" y="9211"/>
                  </a:cubicBezTo>
                  <a:cubicBezTo>
                    <a:pt x="12945" y="9222"/>
                    <a:pt x="12934" y="9232"/>
                    <a:pt x="12924" y="9236"/>
                  </a:cubicBezTo>
                  <a:cubicBezTo>
                    <a:pt x="12922" y="9237"/>
                    <a:pt x="12920" y="9237"/>
                    <a:pt x="12918" y="9237"/>
                  </a:cubicBezTo>
                  <a:cubicBezTo>
                    <a:pt x="12908" y="9237"/>
                    <a:pt x="12904" y="9230"/>
                    <a:pt x="12907" y="9222"/>
                  </a:cubicBezTo>
                  <a:cubicBezTo>
                    <a:pt x="12910" y="9208"/>
                    <a:pt x="12899" y="9195"/>
                    <a:pt x="12886" y="9190"/>
                  </a:cubicBezTo>
                  <a:cubicBezTo>
                    <a:pt x="12882" y="9190"/>
                    <a:pt x="12879" y="9189"/>
                    <a:pt x="12876" y="9189"/>
                  </a:cubicBezTo>
                  <a:cubicBezTo>
                    <a:pt x="12867" y="9189"/>
                    <a:pt x="12862" y="9193"/>
                    <a:pt x="12865" y="9201"/>
                  </a:cubicBezTo>
                  <a:cubicBezTo>
                    <a:pt x="12879" y="9227"/>
                    <a:pt x="12877" y="9239"/>
                    <a:pt x="12856" y="9239"/>
                  </a:cubicBezTo>
                  <a:cubicBezTo>
                    <a:pt x="12847" y="9239"/>
                    <a:pt x="12833" y="9236"/>
                    <a:pt x="12816" y="9232"/>
                  </a:cubicBezTo>
                  <a:cubicBezTo>
                    <a:pt x="12792" y="9225"/>
                    <a:pt x="12777" y="9221"/>
                    <a:pt x="12768" y="9221"/>
                  </a:cubicBezTo>
                  <a:cubicBezTo>
                    <a:pt x="12754" y="9221"/>
                    <a:pt x="12752" y="9229"/>
                    <a:pt x="12750" y="9249"/>
                  </a:cubicBezTo>
                  <a:cubicBezTo>
                    <a:pt x="12748" y="9264"/>
                    <a:pt x="12750" y="9272"/>
                    <a:pt x="12756" y="9272"/>
                  </a:cubicBezTo>
                  <a:cubicBezTo>
                    <a:pt x="12758" y="9272"/>
                    <a:pt x="12761" y="9270"/>
                    <a:pt x="12764" y="9267"/>
                  </a:cubicBezTo>
                  <a:cubicBezTo>
                    <a:pt x="12769" y="9262"/>
                    <a:pt x="12774" y="9259"/>
                    <a:pt x="12779" y="9259"/>
                  </a:cubicBezTo>
                  <a:cubicBezTo>
                    <a:pt x="12783" y="9259"/>
                    <a:pt x="12787" y="9262"/>
                    <a:pt x="12788" y="9267"/>
                  </a:cubicBezTo>
                  <a:cubicBezTo>
                    <a:pt x="12790" y="9272"/>
                    <a:pt x="12811" y="9274"/>
                    <a:pt x="12845" y="9274"/>
                  </a:cubicBezTo>
                  <a:cubicBezTo>
                    <a:pt x="12961" y="9274"/>
                    <a:pt x="13219" y="9250"/>
                    <a:pt x="13315" y="9225"/>
                  </a:cubicBezTo>
                  <a:cubicBezTo>
                    <a:pt x="13361" y="9211"/>
                    <a:pt x="13413" y="9187"/>
                    <a:pt x="13427" y="9170"/>
                  </a:cubicBezTo>
                  <a:cubicBezTo>
                    <a:pt x="13437" y="9155"/>
                    <a:pt x="13443" y="9148"/>
                    <a:pt x="13448" y="9148"/>
                  </a:cubicBezTo>
                  <a:cubicBezTo>
                    <a:pt x="13453" y="9148"/>
                    <a:pt x="13456" y="9157"/>
                    <a:pt x="13458" y="9174"/>
                  </a:cubicBezTo>
                  <a:cubicBezTo>
                    <a:pt x="13461" y="9200"/>
                    <a:pt x="13474" y="9209"/>
                    <a:pt x="13499" y="9209"/>
                  </a:cubicBezTo>
                  <a:cubicBezTo>
                    <a:pt x="13503" y="9209"/>
                    <a:pt x="13508" y="9208"/>
                    <a:pt x="13514" y="9208"/>
                  </a:cubicBezTo>
                  <a:cubicBezTo>
                    <a:pt x="13523" y="9207"/>
                    <a:pt x="13531" y="9206"/>
                    <a:pt x="13538" y="9206"/>
                  </a:cubicBezTo>
                  <a:cubicBezTo>
                    <a:pt x="13592" y="9206"/>
                    <a:pt x="13581" y="9238"/>
                    <a:pt x="13510" y="9249"/>
                  </a:cubicBezTo>
                  <a:cubicBezTo>
                    <a:pt x="13469" y="9253"/>
                    <a:pt x="13437" y="9267"/>
                    <a:pt x="13434" y="9274"/>
                  </a:cubicBezTo>
                  <a:cubicBezTo>
                    <a:pt x="13433" y="9277"/>
                    <a:pt x="13444" y="9279"/>
                    <a:pt x="13466" y="9279"/>
                  </a:cubicBezTo>
                  <a:cubicBezTo>
                    <a:pt x="13509" y="9279"/>
                    <a:pt x="13593" y="9272"/>
                    <a:pt x="13690" y="9260"/>
                  </a:cubicBezTo>
                  <a:cubicBezTo>
                    <a:pt x="13814" y="9248"/>
                    <a:pt x="13938" y="9239"/>
                    <a:pt x="13986" y="9239"/>
                  </a:cubicBezTo>
                  <a:cubicBezTo>
                    <a:pt x="13993" y="9239"/>
                    <a:pt x="13999" y="9239"/>
                    <a:pt x="14002" y="9239"/>
                  </a:cubicBezTo>
                  <a:cubicBezTo>
                    <a:pt x="14031" y="9239"/>
                    <a:pt x="14093" y="9236"/>
                    <a:pt x="14145" y="9229"/>
                  </a:cubicBezTo>
                  <a:cubicBezTo>
                    <a:pt x="14194" y="9222"/>
                    <a:pt x="14298" y="9211"/>
                    <a:pt x="14374" y="9204"/>
                  </a:cubicBezTo>
                  <a:cubicBezTo>
                    <a:pt x="14450" y="9201"/>
                    <a:pt x="14537" y="9184"/>
                    <a:pt x="14569" y="9170"/>
                  </a:cubicBezTo>
                  <a:cubicBezTo>
                    <a:pt x="14585" y="9161"/>
                    <a:pt x="14596" y="9157"/>
                    <a:pt x="14602" y="9157"/>
                  </a:cubicBezTo>
                  <a:cubicBezTo>
                    <a:pt x="14606" y="9157"/>
                    <a:pt x="14606" y="9160"/>
                    <a:pt x="14599" y="9166"/>
                  </a:cubicBezTo>
                  <a:cubicBezTo>
                    <a:pt x="14583" y="9184"/>
                    <a:pt x="14612" y="9193"/>
                    <a:pt x="14672" y="9193"/>
                  </a:cubicBezTo>
                  <a:cubicBezTo>
                    <a:pt x="14762" y="9193"/>
                    <a:pt x="14922" y="9174"/>
                    <a:pt x="15106" y="9139"/>
                  </a:cubicBezTo>
                  <a:cubicBezTo>
                    <a:pt x="15118" y="9135"/>
                    <a:pt x="15135" y="9134"/>
                    <a:pt x="15152" y="9134"/>
                  </a:cubicBezTo>
                  <a:cubicBezTo>
                    <a:pt x="15170" y="9134"/>
                    <a:pt x="15188" y="9135"/>
                    <a:pt x="15203" y="9139"/>
                  </a:cubicBezTo>
                  <a:cubicBezTo>
                    <a:pt x="15214" y="9141"/>
                    <a:pt x="15235" y="9142"/>
                    <a:pt x="15261" y="9142"/>
                  </a:cubicBezTo>
                  <a:cubicBezTo>
                    <a:pt x="15356" y="9142"/>
                    <a:pt x="15524" y="9129"/>
                    <a:pt x="15543" y="9118"/>
                  </a:cubicBezTo>
                  <a:cubicBezTo>
                    <a:pt x="15548" y="9116"/>
                    <a:pt x="15570" y="9113"/>
                    <a:pt x="15598" y="9113"/>
                  </a:cubicBezTo>
                  <a:cubicBezTo>
                    <a:pt x="15609" y="9113"/>
                    <a:pt x="15621" y="9114"/>
                    <a:pt x="15634" y="9115"/>
                  </a:cubicBezTo>
                  <a:cubicBezTo>
                    <a:pt x="15672" y="9118"/>
                    <a:pt x="15730" y="9121"/>
                    <a:pt x="15755" y="9125"/>
                  </a:cubicBezTo>
                  <a:cubicBezTo>
                    <a:pt x="15783" y="9125"/>
                    <a:pt x="15810" y="9121"/>
                    <a:pt x="15821" y="9118"/>
                  </a:cubicBezTo>
                  <a:cubicBezTo>
                    <a:pt x="15824" y="9117"/>
                    <a:pt x="15834" y="9116"/>
                    <a:pt x="15848" y="9116"/>
                  </a:cubicBezTo>
                  <a:cubicBezTo>
                    <a:pt x="15868" y="9116"/>
                    <a:pt x="15898" y="9117"/>
                    <a:pt x="15928" y="9121"/>
                  </a:cubicBezTo>
                  <a:cubicBezTo>
                    <a:pt x="15942" y="9122"/>
                    <a:pt x="15958" y="9123"/>
                    <a:pt x="15975" y="9123"/>
                  </a:cubicBezTo>
                  <a:cubicBezTo>
                    <a:pt x="16022" y="9123"/>
                    <a:pt x="16077" y="9119"/>
                    <a:pt x="16116" y="9115"/>
                  </a:cubicBezTo>
                  <a:cubicBezTo>
                    <a:pt x="16209" y="9100"/>
                    <a:pt x="16404" y="9094"/>
                    <a:pt x="16663" y="9086"/>
                  </a:cubicBezTo>
                  <a:cubicBezTo>
                    <a:pt x="16896" y="9080"/>
                    <a:pt x="16997" y="9070"/>
                    <a:pt x="17014" y="9045"/>
                  </a:cubicBezTo>
                  <a:cubicBezTo>
                    <a:pt x="17023" y="9036"/>
                    <a:pt x="17048" y="9030"/>
                    <a:pt x="17076" y="9030"/>
                  </a:cubicBezTo>
                  <a:cubicBezTo>
                    <a:pt x="17082" y="9030"/>
                    <a:pt x="17088" y="9031"/>
                    <a:pt x="17094" y="9031"/>
                  </a:cubicBezTo>
                  <a:cubicBezTo>
                    <a:pt x="17102" y="9032"/>
                    <a:pt x="17113" y="9033"/>
                    <a:pt x="17125" y="9033"/>
                  </a:cubicBezTo>
                  <a:cubicBezTo>
                    <a:pt x="17160" y="9033"/>
                    <a:pt x="17207" y="9029"/>
                    <a:pt x="17243" y="9024"/>
                  </a:cubicBezTo>
                  <a:cubicBezTo>
                    <a:pt x="17274" y="9017"/>
                    <a:pt x="17312" y="9015"/>
                    <a:pt x="17342" y="9015"/>
                  </a:cubicBezTo>
                  <a:cubicBezTo>
                    <a:pt x="17360" y="9015"/>
                    <a:pt x="17375" y="9016"/>
                    <a:pt x="17385" y="9017"/>
                  </a:cubicBezTo>
                  <a:cubicBezTo>
                    <a:pt x="17396" y="9019"/>
                    <a:pt x="17405" y="9020"/>
                    <a:pt x="17413" y="9020"/>
                  </a:cubicBezTo>
                  <a:cubicBezTo>
                    <a:pt x="17432" y="9020"/>
                    <a:pt x="17445" y="9014"/>
                    <a:pt x="17455" y="9000"/>
                  </a:cubicBezTo>
                  <a:cubicBezTo>
                    <a:pt x="17467" y="8979"/>
                    <a:pt x="17481" y="8969"/>
                    <a:pt x="17493" y="8969"/>
                  </a:cubicBezTo>
                  <a:cubicBezTo>
                    <a:pt x="17504" y="8969"/>
                    <a:pt x="17512" y="8977"/>
                    <a:pt x="17517" y="8993"/>
                  </a:cubicBezTo>
                  <a:cubicBezTo>
                    <a:pt x="17521" y="9003"/>
                    <a:pt x="17529" y="9009"/>
                    <a:pt x="17546" y="9009"/>
                  </a:cubicBezTo>
                  <a:cubicBezTo>
                    <a:pt x="17562" y="9009"/>
                    <a:pt x="17586" y="9003"/>
                    <a:pt x="17621" y="8993"/>
                  </a:cubicBezTo>
                  <a:cubicBezTo>
                    <a:pt x="17670" y="8979"/>
                    <a:pt x="17722" y="8955"/>
                    <a:pt x="17733" y="8945"/>
                  </a:cubicBezTo>
                  <a:cubicBezTo>
                    <a:pt x="17746" y="8931"/>
                    <a:pt x="17802" y="8916"/>
                    <a:pt x="17861" y="8913"/>
                  </a:cubicBezTo>
                  <a:cubicBezTo>
                    <a:pt x="17916" y="8913"/>
                    <a:pt x="18045" y="8896"/>
                    <a:pt x="18145" y="8875"/>
                  </a:cubicBezTo>
                  <a:cubicBezTo>
                    <a:pt x="18230" y="8860"/>
                    <a:pt x="18312" y="8850"/>
                    <a:pt x="18343" y="8850"/>
                  </a:cubicBezTo>
                  <a:cubicBezTo>
                    <a:pt x="18347" y="8850"/>
                    <a:pt x="18351" y="8850"/>
                    <a:pt x="18353" y="8851"/>
                  </a:cubicBezTo>
                  <a:cubicBezTo>
                    <a:pt x="18357" y="8852"/>
                    <a:pt x="18363" y="8852"/>
                    <a:pt x="18370" y="8852"/>
                  </a:cubicBezTo>
                  <a:cubicBezTo>
                    <a:pt x="18391" y="8852"/>
                    <a:pt x="18422" y="8849"/>
                    <a:pt x="18450" y="8844"/>
                  </a:cubicBezTo>
                  <a:cubicBezTo>
                    <a:pt x="18542" y="8827"/>
                    <a:pt x="18627" y="8817"/>
                    <a:pt x="18679" y="8817"/>
                  </a:cubicBezTo>
                  <a:cubicBezTo>
                    <a:pt x="18702" y="8817"/>
                    <a:pt x="18719" y="8819"/>
                    <a:pt x="18728" y="8823"/>
                  </a:cubicBezTo>
                  <a:cubicBezTo>
                    <a:pt x="18733" y="8825"/>
                    <a:pt x="18739" y="8827"/>
                    <a:pt x="18746" y="8827"/>
                  </a:cubicBezTo>
                  <a:cubicBezTo>
                    <a:pt x="18759" y="8827"/>
                    <a:pt x="18774" y="8823"/>
                    <a:pt x="18783" y="8816"/>
                  </a:cubicBezTo>
                  <a:cubicBezTo>
                    <a:pt x="18797" y="8808"/>
                    <a:pt x="18819" y="8804"/>
                    <a:pt x="18843" y="8804"/>
                  </a:cubicBezTo>
                  <a:cubicBezTo>
                    <a:pt x="18851" y="8804"/>
                    <a:pt x="18859" y="8805"/>
                    <a:pt x="18867" y="8806"/>
                  </a:cubicBezTo>
                  <a:cubicBezTo>
                    <a:pt x="18926" y="8814"/>
                    <a:pt x="19002" y="8817"/>
                    <a:pt x="19084" y="8817"/>
                  </a:cubicBezTo>
                  <a:cubicBezTo>
                    <a:pt x="19248" y="8817"/>
                    <a:pt x="19432" y="8802"/>
                    <a:pt x="19544" y="8774"/>
                  </a:cubicBezTo>
                  <a:cubicBezTo>
                    <a:pt x="19563" y="8769"/>
                    <a:pt x="19582" y="8767"/>
                    <a:pt x="19598" y="8767"/>
                  </a:cubicBezTo>
                  <a:cubicBezTo>
                    <a:pt x="19617" y="8767"/>
                    <a:pt x="19631" y="8770"/>
                    <a:pt x="19637" y="8778"/>
                  </a:cubicBezTo>
                  <a:cubicBezTo>
                    <a:pt x="19641" y="8783"/>
                    <a:pt x="19649" y="8785"/>
                    <a:pt x="19662" y="8785"/>
                  </a:cubicBezTo>
                  <a:cubicBezTo>
                    <a:pt x="19685" y="8785"/>
                    <a:pt x="19723" y="8778"/>
                    <a:pt x="19773" y="8764"/>
                  </a:cubicBezTo>
                  <a:cubicBezTo>
                    <a:pt x="19824" y="8750"/>
                    <a:pt x="19885" y="8741"/>
                    <a:pt x="19923" y="8741"/>
                  </a:cubicBezTo>
                  <a:cubicBezTo>
                    <a:pt x="19934" y="8741"/>
                    <a:pt x="19943" y="8742"/>
                    <a:pt x="19949" y="8743"/>
                  </a:cubicBezTo>
                  <a:cubicBezTo>
                    <a:pt x="19982" y="8750"/>
                    <a:pt x="20017" y="8754"/>
                    <a:pt x="20052" y="8754"/>
                  </a:cubicBezTo>
                  <a:cubicBezTo>
                    <a:pt x="20088" y="8754"/>
                    <a:pt x="20124" y="8750"/>
                    <a:pt x="20161" y="8743"/>
                  </a:cubicBezTo>
                  <a:cubicBezTo>
                    <a:pt x="20165" y="8743"/>
                    <a:pt x="20169" y="8742"/>
                    <a:pt x="20174" y="8742"/>
                  </a:cubicBezTo>
                  <a:cubicBezTo>
                    <a:pt x="20197" y="8742"/>
                    <a:pt x="20223" y="8748"/>
                    <a:pt x="20241" y="8757"/>
                  </a:cubicBezTo>
                  <a:cubicBezTo>
                    <a:pt x="20256" y="8767"/>
                    <a:pt x="20282" y="8774"/>
                    <a:pt x="20306" y="8774"/>
                  </a:cubicBezTo>
                  <a:cubicBezTo>
                    <a:pt x="20314" y="8774"/>
                    <a:pt x="20323" y="8773"/>
                    <a:pt x="20330" y="8771"/>
                  </a:cubicBezTo>
                  <a:cubicBezTo>
                    <a:pt x="20438" y="8754"/>
                    <a:pt x="20510" y="8745"/>
                    <a:pt x="20552" y="8745"/>
                  </a:cubicBezTo>
                  <a:cubicBezTo>
                    <a:pt x="20570" y="8745"/>
                    <a:pt x="20583" y="8747"/>
                    <a:pt x="20591" y="8750"/>
                  </a:cubicBezTo>
                  <a:cubicBezTo>
                    <a:pt x="20600" y="8753"/>
                    <a:pt x="20616" y="8755"/>
                    <a:pt x="20635" y="8755"/>
                  </a:cubicBezTo>
                  <a:cubicBezTo>
                    <a:pt x="20699" y="8755"/>
                    <a:pt x="20798" y="8739"/>
                    <a:pt x="20796" y="8726"/>
                  </a:cubicBezTo>
                  <a:cubicBezTo>
                    <a:pt x="20793" y="8719"/>
                    <a:pt x="20681" y="8716"/>
                    <a:pt x="20549" y="8716"/>
                  </a:cubicBezTo>
                  <a:cubicBezTo>
                    <a:pt x="20414" y="8716"/>
                    <a:pt x="20306" y="8708"/>
                    <a:pt x="20303" y="8698"/>
                  </a:cubicBezTo>
                  <a:cubicBezTo>
                    <a:pt x="20298" y="8681"/>
                    <a:pt x="20412" y="8651"/>
                    <a:pt x="20469" y="8651"/>
                  </a:cubicBezTo>
                  <a:cubicBezTo>
                    <a:pt x="20482" y="8651"/>
                    <a:pt x="20492" y="8653"/>
                    <a:pt x="20497" y="8657"/>
                  </a:cubicBezTo>
                  <a:cubicBezTo>
                    <a:pt x="20503" y="8660"/>
                    <a:pt x="20512" y="8662"/>
                    <a:pt x="20522" y="8662"/>
                  </a:cubicBezTo>
                  <a:cubicBezTo>
                    <a:pt x="20547" y="8662"/>
                    <a:pt x="20578" y="8651"/>
                    <a:pt x="20574" y="8636"/>
                  </a:cubicBezTo>
                  <a:cubicBezTo>
                    <a:pt x="20568" y="8619"/>
                    <a:pt x="20460" y="8605"/>
                    <a:pt x="20363" y="8605"/>
                  </a:cubicBezTo>
                  <a:cubicBezTo>
                    <a:pt x="20338" y="8605"/>
                    <a:pt x="20314" y="8605"/>
                    <a:pt x="20293" y="8607"/>
                  </a:cubicBezTo>
                  <a:cubicBezTo>
                    <a:pt x="20278" y="8609"/>
                    <a:pt x="20265" y="8610"/>
                    <a:pt x="20253" y="8610"/>
                  </a:cubicBezTo>
                  <a:cubicBezTo>
                    <a:pt x="20221" y="8610"/>
                    <a:pt x="20202" y="8603"/>
                    <a:pt x="20202" y="8591"/>
                  </a:cubicBezTo>
                  <a:cubicBezTo>
                    <a:pt x="20204" y="8568"/>
                    <a:pt x="20258" y="8554"/>
                    <a:pt x="20312" y="8554"/>
                  </a:cubicBezTo>
                  <a:cubicBezTo>
                    <a:pt x="20340" y="8554"/>
                    <a:pt x="20368" y="8558"/>
                    <a:pt x="20390" y="8566"/>
                  </a:cubicBezTo>
                  <a:cubicBezTo>
                    <a:pt x="20406" y="8572"/>
                    <a:pt x="20419" y="8576"/>
                    <a:pt x="20426" y="8576"/>
                  </a:cubicBezTo>
                  <a:cubicBezTo>
                    <a:pt x="20431" y="8576"/>
                    <a:pt x="20433" y="8574"/>
                    <a:pt x="20431" y="8570"/>
                  </a:cubicBezTo>
                  <a:cubicBezTo>
                    <a:pt x="20428" y="8559"/>
                    <a:pt x="20445" y="8545"/>
                    <a:pt x="20470" y="8538"/>
                  </a:cubicBezTo>
                  <a:cubicBezTo>
                    <a:pt x="20477" y="8536"/>
                    <a:pt x="20484" y="8535"/>
                    <a:pt x="20490" y="8535"/>
                  </a:cubicBezTo>
                  <a:cubicBezTo>
                    <a:pt x="20500" y="8535"/>
                    <a:pt x="20507" y="8539"/>
                    <a:pt x="20504" y="8545"/>
                  </a:cubicBezTo>
                  <a:cubicBezTo>
                    <a:pt x="20501" y="8556"/>
                    <a:pt x="20522" y="8566"/>
                    <a:pt x="20543" y="8566"/>
                  </a:cubicBezTo>
                  <a:cubicBezTo>
                    <a:pt x="20567" y="8566"/>
                    <a:pt x="20633" y="8573"/>
                    <a:pt x="20689" y="8583"/>
                  </a:cubicBezTo>
                  <a:cubicBezTo>
                    <a:pt x="20726" y="8590"/>
                    <a:pt x="20762" y="8593"/>
                    <a:pt x="20787" y="8593"/>
                  </a:cubicBezTo>
                  <a:cubicBezTo>
                    <a:pt x="20800" y="8593"/>
                    <a:pt x="20810" y="8592"/>
                    <a:pt x="20813" y="8591"/>
                  </a:cubicBezTo>
                  <a:cubicBezTo>
                    <a:pt x="20821" y="8585"/>
                    <a:pt x="20838" y="8582"/>
                    <a:pt x="20854" y="8582"/>
                  </a:cubicBezTo>
                  <a:cubicBezTo>
                    <a:pt x="20860" y="8582"/>
                    <a:pt x="20866" y="8582"/>
                    <a:pt x="20872" y="8583"/>
                  </a:cubicBezTo>
                  <a:cubicBezTo>
                    <a:pt x="20901" y="8586"/>
                    <a:pt x="20936" y="8588"/>
                    <a:pt x="20974" y="8588"/>
                  </a:cubicBezTo>
                  <a:cubicBezTo>
                    <a:pt x="21076" y="8588"/>
                    <a:pt x="21198" y="8578"/>
                    <a:pt x="21271" y="8563"/>
                  </a:cubicBezTo>
                  <a:cubicBezTo>
                    <a:pt x="21279" y="8561"/>
                    <a:pt x="21286" y="8560"/>
                    <a:pt x="21292" y="8560"/>
                  </a:cubicBezTo>
                  <a:cubicBezTo>
                    <a:pt x="21307" y="8560"/>
                    <a:pt x="21315" y="8566"/>
                    <a:pt x="21313" y="8573"/>
                  </a:cubicBezTo>
                  <a:cubicBezTo>
                    <a:pt x="21311" y="8580"/>
                    <a:pt x="21316" y="8584"/>
                    <a:pt x="21325" y="8584"/>
                  </a:cubicBezTo>
                  <a:cubicBezTo>
                    <a:pt x="21333" y="8584"/>
                    <a:pt x="21345" y="8581"/>
                    <a:pt x="21358" y="8577"/>
                  </a:cubicBezTo>
                  <a:cubicBezTo>
                    <a:pt x="21372" y="8571"/>
                    <a:pt x="21382" y="8568"/>
                    <a:pt x="21390" y="8568"/>
                  </a:cubicBezTo>
                  <a:cubicBezTo>
                    <a:pt x="21402" y="8568"/>
                    <a:pt x="21408" y="8574"/>
                    <a:pt x="21410" y="8587"/>
                  </a:cubicBezTo>
                  <a:cubicBezTo>
                    <a:pt x="21411" y="8597"/>
                    <a:pt x="21413" y="8602"/>
                    <a:pt x="21417" y="8602"/>
                  </a:cubicBezTo>
                  <a:cubicBezTo>
                    <a:pt x="21420" y="8602"/>
                    <a:pt x="21425" y="8597"/>
                    <a:pt x="21434" y="8587"/>
                  </a:cubicBezTo>
                  <a:cubicBezTo>
                    <a:pt x="21445" y="8573"/>
                    <a:pt x="21459" y="8567"/>
                    <a:pt x="21479" y="8567"/>
                  </a:cubicBezTo>
                  <a:cubicBezTo>
                    <a:pt x="21490" y="8567"/>
                    <a:pt x="21504" y="8569"/>
                    <a:pt x="21521" y="8573"/>
                  </a:cubicBezTo>
                  <a:cubicBezTo>
                    <a:pt x="21540" y="8577"/>
                    <a:pt x="21562" y="8578"/>
                    <a:pt x="21582" y="8578"/>
                  </a:cubicBezTo>
                  <a:cubicBezTo>
                    <a:pt x="21602" y="8578"/>
                    <a:pt x="21620" y="8577"/>
                    <a:pt x="21632" y="8573"/>
                  </a:cubicBezTo>
                  <a:cubicBezTo>
                    <a:pt x="21638" y="8572"/>
                    <a:pt x="21647" y="8572"/>
                    <a:pt x="21656" y="8572"/>
                  </a:cubicBezTo>
                  <a:cubicBezTo>
                    <a:pt x="21680" y="8572"/>
                    <a:pt x="21712" y="8575"/>
                    <a:pt x="21733" y="8580"/>
                  </a:cubicBezTo>
                  <a:cubicBezTo>
                    <a:pt x="21750" y="8585"/>
                    <a:pt x="21763" y="8587"/>
                    <a:pt x="21773" y="8587"/>
                  </a:cubicBezTo>
                  <a:cubicBezTo>
                    <a:pt x="21785" y="8587"/>
                    <a:pt x="21792" y="8583"/>
                    <a:pt x="21792" y="8573"/>
                  </a:cubicBezTo>
                  <a:cubicBezTo>
                    <a:pt x="21794" y="8547"/>
                    <a:pt x="21985" y="8513"/>
                    <a:pt x="22081" y="8513"/>
                  </a:cubicBezTo>
                  <a:cubicBezTo>
                    <a:pt x="22111" y="8513"/>
                    <a:pt x="22132" y="8516"/>
                    <a:pt x="22135" y="8524"/>
                  </a:cubicBezTo>
                  <a:cubicBezTo>
                    <a:pt x="22140" y="8539"/>
                    <a:pt x="22143" y="8547"/>
                    <a:pt x="22151" y="8547"/>
                  </a:cubicBezTo>
                  <a:cubicBezTo>
                    <a:pt x="22161" y="8547"/>
                    <a:pt x="22178" y="8536"/>
                    <a:pt x="22215" y="8514"/>
                  </a:cubicBezTo>
                  <a:cubicBezTo>
                    <a:pt x="22235" y="8498"/>
                    <a:pt x="22254" y="8491"/>
                    <a:pt x="22268" y="8491"/>
                  </a:cubicBezTo>
                  <a:cubicBezTo>
                    <a:pt x="22275" y="8491"/>
                    <a:pt x="22280" y="8493"/>
                    <a:pt x="22284" y="8497"/>
                  </a:cubicBezTo>
                  <a:cubicBezTo>
                    <a:pt x="22289" y="8500"/>
                    <a:pt x="22295" y="8501"/>
                    <a:pt x="22301" y="8501"/>
                  </a:cubicBezTo>
                  <a:cubicBezTo>
                    <a:pt x="22309" y="8501"/>
                    <a:pt x="22317" y="8499"/>
                    <a:pt x="22322" y="8493"/>
                  </a:cubicBezTo>
                  <a:cubicBezTo>
                    <a:pt x="22327" y="8488"/>
                    <a:pt x="22331" y="8486"/>
                    <a:pt x="22334" y="8486"/>
                  </a:cubicBezTo>
                  <a:cubicBezTo>
                    <a:pt x="22337" y="8486"/>
                    <a:pt x="22338" y="8489"/>
                    <a:pt x="22336" y="8497"/>
                  </a:cubicBezTo>
                  <a:cubicBezTo>
                    <a:pt x="22333" y="8511"/>
                    <a:pt x="22346" y="8524"/>
                    <a:pt x="22370" y="8524"/>
                  </a:cubicBezTo>
                  <a:cubicBezTo>
                    <a:pt x="22405" y="8528"/>
                    <a:pt x="22409" y="8532"/>
                    <a:pt x="22388" y="8553"/>
                  </a:cubicBezTo>
                  <a:cubicBezTo>
                    <a:pt x="22364" y="8573"/>
                    <a:pt x="22375" y="8580"/>
                    <a:pt x="22430" y="8583"/>
                  </a:cubicBezTo>
                  <a:cubicBezTo>
                    <a:pt x="22449" y="8585"/>
                    <a:pt x="22469" y="8586"/>
                    <a:pt x="22486" y="8586"/>
                  </a:cubicBezTo>
                  <a:cubicBezTo>
                    <a:pt x="22503" y="8586"/>
                    <a:pt x="22517" y="8585"/>
                    <a:pt x="22524" y="8583"/>
                  </a:cubicBezTo>
                  <a:cubicBezTo>
                    <a:pt x="22529" y="8582"/>
                    <a:pt x="22536" y="8581"/>
                    <a:pt x="22546" y="8581"/>
                  </a:cubicBezTo>
                  <a:cubicBezTo>
                    <a:pt x="22603" y="8581"/>
                    <a:pt x="22728" y="8604"/>
                    <a:pt x="22770" y="8622"/>
                  </a:cubicBezTo>
                  <a:cubicBezTo>
                    <a:pt x="22783" y="8628"/>
                    <a:pt x="22793" y="8631"/>
                    <a:pt x="22800" y="8631"/>
                  </a:cubicBezTo>
                  <a:cubicBezTo>
                    <a:pt x="22810" y="8631"/>
                    <a:pt x="22815" y="8625"/>
                    <a:pt x="22818" y="8612"/>
                  </a:cubicBezTo>
                  <a:cubicBezTo>
                    <a:pt x="22823" y="8596"/>
                    <a:pt x="22828" y="8589"/>
                    <a:pt x="22838" y="8589"/>
                  </a:cubicBezTo>
                  <a:cubicBezTo>
                    <a:pt x="22845" y="8589"/>
                    <a:pt x="22853" y="8592"/>
                    <a:pt x="22863" y="8597"/>
                  </a:cubicBezTo>
                  <a:cubicBezTo>
                    <a:pt x="22873" y="8602"/>
                    <a:pt x="22882" y="8604"/>
                    <a:pt x="22890" y="8604"/>
                  </a:cubicBezTo>
                  <a:cubicBezTo>
                    <a:pt x="22901" y="8604"/>
                    <a:pt x="22911" y="8599"/>
                    <a:pt x="22919" y="8587"/>
                  </a:cubicBezTo>
                  <a:cubicBezTo>
                    <a:pt x="22934" y="8567"/>
                    <a:pt x="23049" y="8548"/>
                    <a:pt x="23122" y="8548"/>
                  </a:cubicBezTo>
                  <a:cubicBezTo>
                    <a:pt x="23153" y="8548"/>
                    <a:pt x="23176" y="8551"/>
                    <a:pt x="23182" y="8559"/>
                  </a:cubicBezTo>
                  <a:cubicBezTo>
                    <a:pt x="23185" y="8561"/>
                    <a:pt x="23190" y="8563"/>
                    <a:pt x="23198" y="8563"/>
                  </a:cubicBezTo>
                  <a:cubicBezTo>
                    <a:pt x="23213" y="8563"/>
                    <a:pt x="23236" y="8558"/>
                    <a:pt x="23259" y="8549"/>
                  </a:cubicBezTo>
                  <a:cubicBezTo>
                    <a:pt x="23282" y="8540"/>
                    <a:pt x="23310" y="8535"/>
                    <a:pt x="23331" y="8535"/>
                  </a:cubicBezTo>
                  <a:cubicBezTo>
                    <a:pt x="23342" y="8535"/>
                    <a:pt x="23351" y="8536"/>
                    <a:pt x="23356" y="8538"/>
                  </a:cubicBezTo>
                  <a:cubicBezTo>
                    <a:pt x="23367" y="8542"/>
                    <a:pt x="23380" y="8543"/>
                    <a:pt x="23395" y="8543"/>
                  </a:cubicBezTo>
                  <a:cubicBezTo>
                    <a:pt x="23409" y="8543"/>
                    <a:pt x="23424" y="8542"/>
                    <a:pt x="23436" y="8538"/>
                  </a:cubicBezTo>
                  <a:cubicBezTo>
                    <a:pt x="23450" y="8534"/>
                    <a:pt x="23478" y="8533"/>
                    <a:pt x="23509" y="8533"/>
                  </a:cubicBezTo>
                  <a:cubicBezTo>
                    <a:pt x="23531" y="8533"/>
                    <a:pt x="23555" y="8534"/>
                    <a:pt x="23578" y="8535"/>
                  </a:cubicBezTo>
                  <a:lnTo>
                    <a:pt x="23679" y="8542"/>
                  </a:lnTo>
                  <a:lnTo>
                    <a:pt x="23599" y="8563"/>
                  </a:lnTo>
                  <a:cubicBezTo>
                    <a:pt x="23544" y="8580"/>
                    <a:pt x="23533" y="8587"/>
                    <a:pt x="23557" y="8594"/>
                  </a:cubicBezTo>
                  <a:cubicBezTo>
                    <a:pt x="23564" y="8596"/>
                    <a:pt x="23573" y="8598"/>
                    <a:pt x="23581" y="8598"/>
                  </a:cubicBezTo>
                  <a:cubicBezTo>
                    <a:pt x="23598" y="8598"/>
                    <a:pt x="23614" y="8594"/>
                    <a:pt x="23624" y="8587"/>
                  </a:cubicBezTo>
                  <a:cubicBezTo>
                    <a:pt x="23631" y="8582"/>
                    <a:pt x="23636" y="8580"/>
                    <a:pt x="23640" y="8580"/>
                  </a:cubicBezTo>
                  <a:cubicBezTo>
                    <a:pt x="23648" y="8580"/>
                    <a:pt x="23650" y="8588"/>
                    <a:pt x="23648" y="8604"/>
                  </a:cubicBezTo>
                  <a:cubicBezTo>
                    <a:pt x="23645" y="8622"/>
                    <a:pt x="23652" y="8633"/>
                    <a:pt x="23670" y="8633"/>
                  </a:cubicBezTo>
                  <a:cubicBezTo>
                    <a:pt x="23673" y="8633"/>
                    <a:pt x="23676" y="8633"/>
                    <a:pt x="23679" y="8632"/>
                  </a:cubicBezTo>
                  <a:cubicBezTo>
                    <a:pt x="23689" y="8628"/>
                    <a:pt x="23711" y="8626"/>
                    <a:pt x="23734" y="8626"/>
                  </a:cubicBezTo>
                  <a:cubicBezTo>
                    <a:pt x="23750" y="8626"/>
                    <a:pt x="23767" y="8627"/>
                    <a:pt x="23783" y="8628"/>
                  </a:cubicBezTo>
                  <a:cubicBezTo>
                    <a:pt x="23793" y="8630"/>
                    <a:pt x="23806" y="8630"/>
                    <a:pt x="23819" y="8630"/>
                  </a:cubicBezTo>
                  <a:cubicBezTo>
                    <a:pt x="23850" y="8630"/>
                    <a:pt x="23886" y="8627"/>
                    <a:pt x="23908" y="8625"/>
                  </a:cubicBezTo>
                  <a:cubicBezTo>
                    <a:pt x="23913" y="8624"/>
                    <a:pt x="23919" y="8624"/>
                    <a:pt x="23925" y="8624"/>
                  </a:cubicBezTo>
                  <a:cubicBezTo>
                    <a:pt x="23953" y="8624"/>
                    <a:pt x="23986" y="8630"/>
                    <a:pt x="24008" y="8639"/>
                  </a:cubicBezTo>
                  <a:cubicBezTo>
                    <a:pt x="24042" y="8652"/>
                    <a:pt x="24106" y="8659"/>
                    <a:pt x="24155" y="8659"/>
                  </a:cubicBezTo>
                  <a:cubicBezTo>
                    <a:pt x="24186" y="8659"/>
                    <a:pt x="24211" y="8656"/>
                    <a:pt x="24216" y="8649"/>
                  </a:cubicBezTo>
                  <a:cubicBezTo>
                    <a:pt x="24219" y="8642"/>
                    <a:pt x="24235" y="8638"/>
                    <a:pt x="24252" y="8638"/>
                  </a:cubicBezTo>
                  <a:cubicBezTo>
                    <a:pt x="24258" y="8638"/>
                    <a:pt x="24264" y="8638"/>
                    <a:pt x="24269" y="8639"/>
                  </a:cubicBezTo>
                  <a:cubicBezTo>
                    <a:pt x="24276" y="8640"/>
                    <a:pt x="24285" y="8640"/>
                    <a:pt x="24294" y="8640"/>
                  </a:cubicBezTo>
                  <a:cubicBezTo>
                    <a:pt x="24320" y="8640"/>
                    <a:pt x="24350" y="8637"/>
                    <a:pt x="24373" y="8632"/>
                  </a:cubicBezTo>
                  <a:cubicBezTo>
                    <a:pt x="24388" y="8630"/>
                    <a:pt x="24409" y="8629"/>
                    <a:pt x="24430" y="8629"/>
                  </a:cubicBezTo>
                  <a:cubicBezTo>
                    <a:pt x="24450" y="8629"/>
                    <a:pt x="24470" y="8630"/>
                    <a:pt x="24484" y="8632"/>
                  </a:cubicBezTo>
                  <a:cubicBezTo>
                    <a:pt x="24501" y="8636"/>
                    <a:pt x="24520" y="8637"/>
                    <a:pt x="24539" y="8637"/>
                  </a:cubicBezTo>
                  <a:cubicBezTo>
                    <a:pt x="24557" y="8637"/>
                    <a:pt x="24574" y="8636"/>
                    <a:pt x="24588" y="8632"/>
                  </a:cubicBezTo>
                  <a:cubicBezTo>
                    <a:pt x="24597" y="8630"/>
                    <a:pt x="24606" y="8628"/>
                    <a:pt x="24613" y="8628"/>
                  </a:cubicBezTo>
                  <a:cubicBezTo>
                    <a:pt x="24627" y="8628"/>
                    <a:pt x="24637" y="8632"/>
                    <a:pt x="24639" y="8639"/>
                  </a:cubicBezTo>
                  <a:cubicBezTo>
                    <a:pt x="24642" y="8647"/>
                    <a:pt x="24651" y="8650"/>
                    <a:pt x="24666" y="8650"/>
                  </a:cubicBezTo>
                  <a:cubicBezTo>
                    <a:pt x="24679" y="8650"/>
                    <a:pt x="24695" y="8648"/>
                    <a:pt x="24713" y="8642"/>
                  </a:cubicBezTo>
                  <a:cubicBezTo>
                    <a:pt x="24740" y="8636"/>
                    <a:pt x="24766" y="8633"/>
                    <a:pt x="24790" y="8633"/>
                  </a:cubicBezTo>
                  <a:cubicBezTo>
                    <a:pt x="24843" y="8633"/>
                    <a:pt x="24884" y="8648"/>
                    <a:pt x="24893" y="8674"/>
                  </a:cubicBezTo>
                  <a:cubicBezTo>
                    <a:pt x="24896" y="8684"/>
                    <a:pt x="24911" y="8693"/>
                    <a:pt x="24929" y="8693"/>
                  </a:cubicBezTo>
                  <a:cubicBezTo>
                    <a:pt x="24934" y="8693"/>
                    <a:pt x="24940" y="8692"/>
                    <a:pt x="24945" y="8691"/>
                  </a:cubicBezTo>
                  <a:cubicBezTo>
                    <a:pt x="24954" y="8688"/>
                    <a:pt x="24964" y="8687"/>
                    <a:pt x="24973" y="8687"/>
                  </a:cubicBezTo>
                  <a:cubicBezTo>
                    <a:pt x="24988" y="8687"/>
                    <a:pt x="25002" y="8690"/>
                    <a:pt x="25011" y="8695"/>
                  </a:cubicBezTo>
                  <a:cubicBezTo>
                    <a:pt x="25015" y="8699"/>
                    <a:pt x="25022" y="8701"/>
                    <a:pt x="25030" y="8701"/>
                  </a:cubicBezTo>
                  <a:cubicBezTo>
                    <a:pt x="25042" y="8701"/>
                    <a:pt x="25058" y="8696"/>
                    <a:pt x="25073" y="8687"/>
                  </a:cubicBezTo>
                  <a:cubicBezTo>
                    <a:pt x="25089" y="8679"/>
                    <a:pt x="25106" y="8674"/>
                    <a:pt x="25118" y="8674"/>
                  </a:cubicBezTo>
                  <a:cubicBezTo>
                    <a:pt x="25124" y="8674"/>
                    <a:pt x="25129" y="8675"/>
                    <a:pt x="25132" y="8677"/>
                  </a:cubicBezTo>
                  <a:cubicBezTo>
                    <a:pt x="25188" y="8717"/>
                    <a:pt x="25756" y="8800"/>
                    <a:pt x="25948" y="8800"/>
                  </a:cubicBezTo>
                  <a:cubicBezTo>
                    <a:pt x="25958" y="8800"/>
                    <a:pt x="25968" y="8800"/>
                    <a:pt x="25976" y="8799"/>
                  </a:cubicBezTo>
                  <a:cubicBezTo>
                    <a:pt x="25978" y="8799"/>
                    <a:pt x="25980" y="8799"/>
                    <a:pt x="25982" y="8799"/>
                  </a:cubicBezTo>
                  <a:cubicBezTo>
                    <a:pt x="26052" y="8799"/>
                    <a:pt x="26106" y="8863"/>
                    <a:pt x="26069" y="8906"/>
                  </a:cubicBezTo>
                  <a:cubicBezTo>
                    <a:pt x="26038" y="8940"/>
                    <a:pt x="26038" y="8952"/>
                    <a:pt x="26081" y="8952"/>
                  </a:cubicBezTo>
                  <a:cubicBezTo>
                    <a:pt x="26096" y="8952"/>
                    <a:pt x="26116" y="8951"/>
                    <a:pt x="26142" y="8948"/>
                  </a:cubicBezTo>
                  <a:cubicBezTo>
                    <a:pt x="26154" y="8946"/>
                    <a:pt x="26166" y="8946"/>
                    <a:pt x="26179" y="8946"/>
                  </a:cubicBezTo>
                  <a:cubicBezTo>
                    <a:pt x="26222" y="8946"/>
                    <a:pt x="26266" y="8955"/>
                    <a:pt x="26288" y="8966"/>
                  </a:cubicBezTo>
                  <a:cubicBezTo>
                    <a:pt x="26310" y="8979"/>
                    <a:pt x="26339" y="8988"/>
                    <a:pt x="26360" y="8988"/>
                  </a:cubicBezTo>
                  <a:cubicBezTo>
                    <a:pt x="26365" y="8988"/>
                    <a:pt x="26370" y="8988"/>
                    <a:pt x="26375" y="8986"/>
                  </a:cubicBezTo>
                  <a:cubicBezTo>
                    <a:pt x="26386" y="8983"/>
                    <a:pt x="26395" y="8982"/>
                    <a:pt x="26403" y="8982"/>
                  </a:cubicBezTo>
                  <a:cubicBezTo>
                    <a:pt x="26434" y="8982"/>
                    <a:pt x="26444" y="9002"/>
                    <a:pt x="26434" y="9035"/>
                  </a:cubicBezTo>
                  <a:cubicBezTo>
                    <a:pt x="26430" y="9048"/>
                    <a:pt x="26427" y="9055"/>
                    <a:pt x="26423" y="9055"/>
                  </a:cubicBezTo>
                  <a:cubicBezTo>
                    <a:pt x="26419" y="9055"/>
                    <a:pt x="26414" y="9047"/>
                    <a:pt x="26409" y="9031"/>
                  </a:cubicBezTo>
                  <a:cubicBezTo>
                    <a:pt x="26403" y="9017"/>
                    <a:pt x="26398" y="9010"/>
                    <a:pt x="26395" y="9010"/>
                  </a:cubicBezTo>
                  <a:cubicBezTo>
                    <a:pt x="26393" y="9010"/>
                    <a:pt x="26392" y="9013"/>
                    <a:pt x="26392" y="9020"/>
                  </a:cubicBezTo>
                  <a:cubicBezTo>
                    <a:pt x="26386" y="9051"/>
                    <a:pt x="26426" y="9079"/>
                    <a:pt x="26461" y="9079"/>
                  </a:cubicBezTo>
                  <a:cubicBezTo>
                    <a:pt x="26470" y="9079"/>
                    <a:pt x="26478" y="9077"/>
                    <a:pt x="26485" y="9073"/>
                  </a:cubicBezTo>
                  <a:cubicBezTo>
                    <a:pt x="26492" y="9068"/>
                    <a:pt x="26500" y="9065"/>
                    <a:pt x="26510" y="9065"/>
                  </a:cubicBezTo>
                  <a:cubicBezTo>
                    <a:pt x="26527" y="9065"/>
                    <a:pt x="26547" y="9073"/>
                    <a:pt x="26562" y="9086"/>
                  </a:cubicBezTo>
                  <a:cubicBezTo>
                    <a:pt x="26580" y="9099"/>
                    <a:pt x="26601" y="9107"/>
                    <a:pt x="26614" y="9107"/>
                  </a:cubicBezTo>
                  <a:cubicBezTo>
                    <a:pt x="26619" y="9107"/>
                    <a:pt x="26623" y="9106"/>
                    <a:pt x="26624" y="9104"/>
                  </a:cubicBezTo>
                  <a:cubicBezTo>
                    <a:pt x="26628" y="9101"/>
                    <a:pt x="26633" y="9100"/>
                    <a:pt x="26639" y="9100"/>
                  </a:cubicBezTo>
                  <a:cubicBezTo>
                    <a:pt x="26651" y="9100"/>
                    <a:pt x="26666" y="9104"/>
                    <a:pt x="26679" y="9111"/>
                  </a:cubicBezTo>
                  <a:cubicBezTo>
                    <a:pt x="26699" y="9123"/>
                    <a:pt x="26716" y="9128"/>
                    <a:pt x="26727" y="9128"/>
                  </a:cubicBezTo>
                  <a:cubicBezTo>
                    <a:pt x="26743" y="9128"/>
                    <a:pt x="26748" y="9117"/>
                    <a:pt x="26732" y="9097"/>
                  </a:cubicBezTo>
                  <a:cubicBezTo>
                    <a:pt x="26714" y="9080"/>
                    <a:pt x="26721" y="9070"/>
                    <a:pt x="26767" y="9059"/>
                  </a:cubicBezTo>
                  <a:cubicBezTo>
                    <a:pt x="26798" y="9049"/>
                    <a:pt x="26825" y="9031"/>
                    <a:pt x="26829" y="9017"/>
                  </a:cubicBezTo>
                  <a:cubicBezTo>
                    <a:pt x="26836" y="8998"/>
                    <a:pt x="26852" y="8988"/>
                    <a:pt x="26872" y="8988"/>
                  </a:cubicBezTo>
                  <a:cubicBezTo>
                    <a:pt x="26894" y="8988"/>
                    <a:pt x="26921" y="9000"/>
                    <a:pt x="26943" y="9024"/>
                  </a:cubicBezTo>
                  <a:cubicBezTo>
                    <a:pt x="26964" y="9044"/>
                    <a:pt x="26975" y="9054"/>
                    <a:pt x="26983" y="9054"/>
                  </a:cubicBezTo>
                  <a:cubicBezTo>
                    <a:pt x="26991" y="9054"/>
                    <a:pt x="26996" y="9046"/>
                    <a:pt x="27002" y="9031"/>
                  </a:cubicBezTo>
                  <a:cubicBezTo>
                    <a:pt x="27019" y="8996"/>
                    <a:pt x="27085" y="8960"/>
                    <a:pt x="27125" y="8960"/>
                  </a:cubicBezTo>
                  <a:cubicBezTo>
                    <a:pt x="27136" y="8960"/>
                    <a:pt x="27146" y="8963"/>
                    <a:pt x="27152" y="8969"/>
                  </a:cubicBezTo>
                  <a:cubicBezTo>
                    <a:pt x="27156" y="8973"/>
                    <a:pt x="27159" y="8974"/>
                    <a:pt x="27160" y="8974"/>
                  </a:cubicBezTo>
                  <a:cubicBezTo>
                    <a:pt x="27163" y="8974"/>
                    <a:pt x="27163" y="8969"/>
                    <a:pt x="27158" y="8958"/>
                  </a:cubicBezTo>
                  <a:cubicBezTo>
                    <a:pt x="27124" y="8868"/>
                    <a:pt x="27127" y="8854"/>
                    <a:pt x="27196" y="8847"/>
                  </a:cubicBezTo>
                  <a:cubicBezTo>
                    <a:pt x="27256" y="8844"/>
                    <a:pt x="27262" y="8841"/>
                    <a:pt x="27238" y="8802"/>
                  </a:cubicBezTo>
                  <a:cubicBezTo>
                    <a:pt x="27225" y="8782"/>
                    <a:pt x="27200" y="8757"/>
                    <a:pt x="27186" y="8747"/>
                  </a:cubicBezTo>
                  <a:cubicBezTo>
                    <a:pt x="27155" y="8726"/>
                    <a:pt x="27169" y="8698"/>
                    <a:pt x="27225" y="8684"/>
                  </a:cubicBezTo>
                  <a:cubicBezTo>
                    <a:pt x="27230" y="8683"/>
                    <a:pt x="27235" y="8682"/>
                    <a:pt x="27239" y="8682"/>
                  </a:cubicBezTo>
                  <a:cubicBezTo>
                    <a:pt x="27256" y="8682"/>
                    <a:pt x="27262" y="8692"/>
                    <a:pt x="27262" y="8712"/>
                  </a:cubicBezTo>
                  <a:cubicBezTo>
                    <a:pt x="27261" y="8728"/>
                    <a:pt x="27261" y="8736"/>
                    <a:pt x="27263" y="8736"/>
                  </a:cubicBezTo>
                  <a:cubicBezTo>
                    <a:pt x="27264" y="8736"/>
                    <a:pt x="27268" y="8729"/>
                    <a:pt x="27273" y="8716"/>
                  </a:cubicBezTo>
                  <a:cubicBezTo>
                    <a:pt x="27280" y="8695"/>
                    <a:pt x="27291" y="8688"/>
                    <a:pt x="27317" y="8688"/>
                  </a:cubicBezTo>
                  <a:cubicBezTo>
                    <a:pt x="27327" y="8688"/>
                    <a:pt x="27339" y="8689"/>
                    <a:pt x="27353" y="8691"/>
                  </a:cubicBezTo>
                  <a:cubicBezTo>
                    <a:pt x="27387" y="8695"/>
                    <a:pt x="27422" y="8708"/>
                    <a:pt x="27425" y="8722"/>
                  </a:cubicBezTo>
                  <a:cubicBezTo>
                    <a:pt x="27426" y="8727"/>
                    <a:pt x="27428" y="8729"/>
                    <a:pt x="27430" y="8729"/>
                  </a:cubicBezTo>
                  <a:cubicBezTo>
                    <a:pt x="27436" y="8729"/>
                    <a:pt x="27444" y="8718"/>
                    <a:pt x="27454" y="8702"/>
                  </a:cubicBezTo>
                  <a:cubicBezTo>
                    <a:pt x="27464" y="8675"/>
                    <a:pt x="27469" y="8664"/>
                    <a:pt x="27483" y="8664"/>
                  </a:cubicBezTo>
                  <a:cubicBezTo>
                    <a:pt x="27492" y="8664"/>
                    <a:pt x="27505" y="8669"/>
                    <a:pt x="27526" y="8677"/>
                  </a:cubicBezTo>
                  <a:cubicBezTo>
                    <a:pt x="27550" y="8689"/>
                    <a:pt x="27578" y="8699"/>
                    <a:pt x="27591" y="8699"/>
                  </a:cubicBezTo>
                  <a:cubicBezTo>
                    <a:pt x="27593" y="8699"/>
                    <a:pt x="27594" y="8699"/>
                    <a:pt x="27595" y="8698"/>
                  </a:cubicBezTo>
                  <a:cubicBezTo>
                    <a:pt x="27598" y="8698"/>
                    <a:pt x="27601" y="8698"/>
                    <a:pt x="27606" y="8698"/>
                  </a:cubicBezTo>
                  <a:cubicBezTo>
                    <a:pt x="27641" y="8698"/>
                    <a:pt x="27745" y="8708"/>
                    <a:pt x="27887" y="8729"/>
                  </a:cubicBezTo>
                  <a:cubicBezTo>
                    <a:pt x="27936" y="8737"/>
                    <a:pt x="27991" y="8747"/>
                    <a:pt x="28012" y="8757"/>
                  </a:cubicBezTo>
                  <a:cubicBezTo>
                    <a:pt x="28024" y="8763"/>
                    <a:pt x="28043" y="8765"/>
                    <a:pt x="28064" y="8765"/>
                  </a:cubicBezTo>
                  <a:cubicBezTo>
                    <a:pt x="28097" y="8765"/>
                    <a:pt x="28135" y="8759"/>
                    <a:pt x="28165" y="8747"/>
                  </a:cubicBezTo>
                  <a:cubicBezTo>
                    <a:pt x="28166" y="8746"/>
                    <a:pt x="28167" y="8746"/>
                    <a:pt x="28167" y="8746"/>
                  </a:cubicBezTo>
                  <a:cubicBezTo>
                    <a:pt x="28173" y="8746"/>
                    <a:pt x="28178" y="8755"/>
                    <a:pt x="28175" y="8771"/>
                  </a:cubicBezTo>
                  <a:cubicBezTo>
                    <a:pt x="28175" y="8788"/>
                    <a:pt x="28189" y="8802"/>
                    <a:pt x="28210" y="8802"/>
                  </a:cubicBezTo>
                  <a:cubicBezTo>
                    <a:pt x="28213" y="8803"/>
                    <a:pt x="28216" y="8803"/>
                    <a:pt x="28218" y="8803"/>
                  </a:cubicBezTo>
                  <a:cubicBezTo>
                    <a:pt x="28237" y="8803"/>
                    <a:pt x="28247" y="8793"/>
                    <a:pt x="28241" y="8778"/>
                  </a:cubicBezTo>
                  <a:cubicBezTo>
                    <a:pt x="28237" y="8761"/>
                    <a:pt x="28251" y="8750"/>
                    <a:pt x="28279" y="8747"/>
                  </a:cubicBezTo>
                  <a:cubicBezTo>
                    <a:pt x="28307" y="8747"/>
                    <a:pt x="28331" y="8737"/>
                    <a:pt x="28335" y="8722"/>
                  </a:cubicBezTo>
                  <a:cubicBezTo>
                    <a:pt x="28338" y="8713"/>
                    <a:pt x="28351" y="8704"/>
                    <a:pt x="28368" y="8704"/>
                  </a:cubicBezTo>
                  <a:cubicBezTo>
                    <a:pt x="28371" y="8704"/>
                    <a:pt x="28374" y="8704"/>
                    <a:pt x="28376" y="8705"/>
                  </a:cubicBezTo>
                  <a:cubicBezTo>
                    <a:pt x="28397" y="8705"/>
                    <a:pt x="28407" y="8698"/>
                    <a:pt x="28404" y="8677"/>
                  </a:cubicBezTo>
                  <a:cubicBezTo>
                    <a:pt x="28397" y="8660"/>
                    <a:pt x="28370" y="8649"/>
                    <a:pt x="28338" y="8649"/>
                  </a:cubicBezTo>
                  <a:cubicBezTo>
                    <a:pt x="28311" y="8649"/>
                    <a:pt x="28258" y="8628"/>
                    <a:pt x="28224" y="8604"/>
                  </a:cubicBezTo>
                  <a:cubicBezTo>
                    <a:pt x="28192" y="8579"/>
                    <a:pt x="28151" y="8562"/>
                    <a:pt x="28131" y="8562"/>
                  </a:cubicBezTo>
                  <a:cubicBezTo>
                    <a:pt x="28130" y="8562"/>
                    <a:pt x="28128" y="8562"/>
                    <a:pt x="28127" y="8563"/>
                  </a:cubicBezTo>
                  <a:cubicBezTo>
                    <a:pt x="28121" y="8564"/>
                    <a:pt x="28117" y="8565"/>
                    <a:pt x="28114" y="8565"/>
                  </a:cubicBezTo>
                  <a:cubicBezTo>
                    <a:pt x="28104" y="8565"/>
                    <a:pt x="28108" y="8555"/>
                    <a:pt x="28127" y="8532"/>
                  </a:cubicBezTo>
                  <a:cubicBezTo>
                    <a:pt x="28147" y="8511"/>
                    <a:pt x="28151" y="8490"/>
                    <a:pt x="28141" y="8483"/>
                  </a:cubicBezTo>
                  <a:cubicBezTo>
                    <a:pt x="28120" y="8473"/>
                    <a:pt x="28187" y="8386"/>
                    <a:pt x="28215" y="8386"/>
                  </a:cubicBezTo>
                  <a:cubicBezTo>
                    <a:pt x="28215" y="8386"/>
                    <a:pt x="28216" y="8386"/>
                    <a:pt x="28216" y="8386"/>
                  </a:cubicBezTo>
                  <a:cubicBezTo>
                    <a:pt x="28224" y="8386"/>
                    <a:pt x="28224" y="8365"/>
                    <a:pt x="28213" y="8337"/>
                  </a:cubicBezTo>
                  <a:cubicBezTo>
                    <a:pt x="28205" y="8314"/>
                    <a:pt x="28189" y="8301"/>
                    <a:pt x="28175" y="8301"/>
                  </a:cubicBezTo>
                  <a:cubicBezTo>
                    <a:pt x="28171" y="8301"/>
                    <a:pt x="28168" y="8301"/>
                    <a:pt x="28165" y="8303"/>
                  </a:cubicBezTo>
                  <a:cubicBezTo>
                    <a:pt x="28160" y="8305"/>
                    <a:pt x="28155" y="8306"/>
                    <a:pt x="28151" y="8306"/>
                  </a:cubicBezTo>
                  <a:cubicBezTo>
                    <a:pt x="28135" y="8306"/>
                    <a:pt x="28120" y="8294"/>
                    <a:pt x="28109" y="8274"/>
                  </a:cubicBezTo>
                  <a:cubicBezTo>
                    <a:pt x="28098" y="8250"/>
                    <a:pt x="28083" y="8237"/>
                    <a:pt x="28070" y="8237"/>
                  </a:cubicBezTo>
                  <a:cubicBezTo>
                    <a:pt x="28059" y="8237"/>
                    <a:pt x="28050" y="8246"/>
                    <a:pt x="28043" y="8264"/>
                  </a:cubicBezTo>
                  <a:cubicBezTo>
                    <a:pt x="28038" y="8275"/>
                    <a:pt x="28024" y="8281"/>
                    <a:pt x="28001" y="8281"/>
                  </a:cubicBezTo>
                  <a:cubicBezTo>
                    <a:pt x="27993" y="8281"/>
                    <a:pt x="27984" y="8280"/>
                    <a:pt x="27974" y="8279"/>
                  </a:cubicBezTo>
                  <a:cubicBezTo>
                    <a:pt x="27922" y="8271"/>
                    <a:pt x="27912" y="8261"/>
                    <a:pt x="27912" y="8216"/>
                  </a:cubicBezTo>
                  <a:cubicBezTo>
                    <a:pt x="27905" y="8112"/>
                    <a:pt x="27917" y="8066"/>
                    <a:pt x="27941" y="8066"/>
                  </a:cubicBezTo>
                  <a:cubicBezTo>
                    <a:pt x="27942" y="8066"/>
                    <a:pt x="27944" y="8066"/>
                    <a:pt x="27946" y="8066"/>
                  </a:cubicBezTo>
                  <a:cubicBezTo>
                    <a:pt x="27952" y="8068"/>
                    <a:pt x="27956" y="8069"/>
                    <a:pt x="27959" y="8069"/>
                  </a:cubicBezTo>
                  <a:cubicBezTo>
                    <a:pt x="27966" y="8069"/>
                    <a:pt x="27963" y="8063"/>
                    <a:pt x="27953" y="8056"/>
                  </a:cubicBezTo>
                  <a:cubicBezTo>
                    <a:pt x="27946" y="8050"/>
                    <a:pt x="27935" y="8048"/>
                    <a:pt x="27925" y="8048"/>
                  </a:cubicBezTo>
                  <a:cubicBezTo>
                    <a:pt x="27916" y="8048"/>
                    <a:pt x="27907" y="8050"/>
                    <a:pt x="27901" y="8053"/>
                  </a:cubicBezTo>
                  <a:cubicBezTo>
                    <a:pt x="27896" y="8056"/>
                    <a:pt x="27892" y="8057"/>
                    <a:pt x="27889" y="8057"/>
                  </a:cubicBezTo>
                  <a:cubicBezTo>
                    <a:pt x="27880" y="8057"/>
                    <a:pt x="27877" y="8047"/>
                    <a:pt x="27877" y="8025"/>
                  </a:cubicBezTo>
                  <a:cubicBezTo>
                    <a:pt x="27877" y="8002"/>
                    <a:pt x="27874" y="7993"/>
                    <a:pt x="27864" y="7993"/>
                  </a:cubicBezTo>
                  <a:cubicBezTo>
                    <a:pt x="27859" y="7993"/>
                    <a:pt x="27852" y="7996"/>
                    <a:pt x="27842" y="8000"/>
                  </a:cubicBezTo>
                  <a:cubicBezTo>
                    <a:pt x="27831" y="8009"/>
                    <a:pt x="27819" y="8012"/>
                    <a:pt x="27807" y="8012"/>
                  </a:cubicBezTo>
                  <a:cubicBezTo>
                    <a:pt x="27799" y="8012"/>
                    <a:pt x="27792" y="8011"/>
                    <a:pt x="27787" y="8008"/>
                  </a:cubicBezTo>
                  <a:cubicBezTo>
                    <a:pt x="27779" y="8000"/>
                    <a:pt x="27779" y="7994"/>
                    <a:pt x="27786" y="7994"/>
                  </a:cubicBezTo>
                  <a:cubicBezTo>
                    <a:pt x="27788" y="7994"/>
                    <a:pt x="27792" y="7995"/>
                    <a:pt x="27797" y="7997"/>
                  </a:cubicBezTo>
                  <a:cubicBezTo>
                    <a:pt x="27799" y="7998"/>
                    <a:pt x="27802" y="7998"/>
                    <a:pt x="27804" y="7998"/>
                  </a:cubicBezTo>
                  <a:cubicBezTo>
                    <a:pt x="27814" y="7998"/>
                    <a:pt x="27820" y="7991"/>
                    <a:pt x="27818" y="7980"/>
                  </a:cubicBezTo>
                  <a:cubicBezTo>
                    <a:pt x="27814" y="7966"/>
                    <a:pt x="27835" y="7956"/>
                    <a:pt x="27863" y="7956"/>
                  </a:cubicBezTo>
                  <a:cubicBezTo>
                    <a:pt x="27915" y="7956"/>
                    <a:pt x="28008" y="7893"/>
                    <a:pt x="28002" y="7869"/>
                  </a:cubicBezTo>
                  <a:cubicBezTo>
                    <a:pt x="27999" y="7861"/>
                    <a:pt x="27989" y="7857"/>
                    <a:pt x="27976" y="7857"/>
                  </a:cubicBezTo>
                  <a:cubicBezTo>
                    <a:pt x="27972" y="7857"/>
                    <a:pt x="27968" y="7857"/>
                    <a:pt x="27963" y="7858"/>
                  </a:cubicBezTo>
                  <a:cubicBezTo>
                    <a:pt x="27957" y="7860"/>
                    <a:pt x="27952" y="7861"/>
                    <a:pt x="27947" y="7861"/>
                  </a:cubicBezTo>
                  <a:cubicBezTo>
                    <a:pt x="27934" y="7861"/>
                    <a:pt x="27924" y="7855"/>
                    <a:pt x="27922" y="7848"/>
                  </a:cubicBezTo>
                  <a:cubicBezTo>
                    <a:pt x="27919" y="7840"/>
                    <a:pt x="27909" y="7836"/>
                    <a:pt x="27896" y="7836"/>
                  </a:cubicBezTo>
                  <a:cubicBezTo>
                    <a:pt x="27892" y="7836"/>
                    <a:pt x="27888" y="7836"/>
                    <a:pt x="27883" y="7837"/>
                  </a:cubicBezTo>
                  <a:cubicBezTo>
                    <a:pt x="27881" y="7838"/>
                    <a:pt x="27879" y="7838"/>
                    <a:pt x="27876" y="7838"/>
                  </a:cubicBezTo>
                  <a:cubicBezTo>
                    <a:pt x="27858" y="7838"/>
                    <a:pt x="27841" y="7824"/>
                    <a:pt x="27832" y="7796"/>
                  </a:cubicBezTo>
                  <a:lnTo>
                    <a:pt x="27818" y="7744"/>
                  </a:lnTo>
                  <a:lnTo>
                    <a:pt x="27995" y="7712"/>
                  </a:lnTo>
                  <a:cubicBezTo>
                    <a:pt x="28083" y="7701"/>
                    <a:pt x="28171" y="7691"/>
                    <a:pt x="28207" y="7691"/>
                  </a:cubicBezTo>
                  <a:cubicBezTo>
                    <a:pt x="28213" y="7691"/>
                    <a:pt x="28217" y="7691"/>
                    <a:pt x="28220" y="7692"/>
                  </a:cubicBezTo>
                  <a:cubicBezTo>
                    <a:pt x="28229" y="7693"/>
                    <a:pt x="28236" y="7694"/>
                    <a:pt x="28243" y="7694"/>
                  </a:cubicBezTo>
                  <a:cubicBezTo>
                    <a:pt x="28263" y="7694"/>
                    <a:pt x="28274" y="7686"/>
                    <a:pt x="28279" y="7671"/>
                  </a:cubicBezTo>
                  <a:cubicBezTo>
                    <a:pt x="28283" y="7658"/>
                    <a:pt x="28288" y="7652"/>
                    <a:pt x="28291" y="7652"/>
                  </a:cubicBezTo>
                  <a:cubicBezTo>
                    <a:pt x="28293" y="7652"/>
                    <a:pt x="28295" y="7655"/>
                    <a:pt x="28296" y="7661"/>
                  </a:cubicBezTo>
                  <a:cubicBezTo>
                    <a:pt x="28299" y="7667"/>
                    <a:pt x="28309" y="7671"/>
                    <a:pt x="28324" y="7671"/>
                  </a:cubicBezTo>
                  <a:cubicBezTo>
                    <a:pt x="28331" y="7671"/>
                    <a:pt x="28340" y="7670"/>
                    <a:pt x="28349" y="7667"/>
                  </a:cubicBezTo>
                  <a:cubicBezTo>
                    <a:pt x="28373" y="7661"/>
                    <a:pt x="28391" y="7650"/>
                    <a:pt x="28386" y="7640"/>
                  </a:cubicBezTo>
                  <a:cubicBezTo>
                    <a:pt x="28386" y="7634"/>
                    <a:pt x="28379" y="7628"/>
                    <a:pt x="28369" y="7628"/>
                  </a:cubicBezTo>
                  <a:cubicBezTo>
                    <a:pt x="28367" y="7628"/>
                    <a:pt x="28365" y="7629"/>
                    <a:pt x="28362" y="7629"/>
                  </a:cubicBezTo>
                  <a:cubicBezTo>
                    <a:pt x="28361" y="7629"/>
                    <a:pt x="28360" y="7630"/>
                    <a:pt x="28359" y="7630"/>
                  </a:cubicBezTo>
                  <a:cubicBezTo>
                    <a:pt x="28331" y="7630"/>
                    <a:pt x="28287" y="7535"/>
                    <a:pt x="28300" y="7504"/>
                  </a:cubicBezTo>
                  <a:cubicBezTo>
                    <a:pt x="28311" y="7483"/>
                    <a:pt x="28300" y="7477"/>
                    <a:pt x="28272" y="7477"/>
                  </a:cubicBezTo>
                  <a:cubicBezTo>
                    <a:pt x="28237" y="7477"/>
                    <a:pt x="28237" y="7477"/>
                    <a:pt x="28279" y="7463"/>
                  </a:cubicBezTo>
                  <a:cubicBezTo>
                    <a:pt x="28289" y="7460"/>
                    <a:pt x="28299" y="7458"/>
                    <a:pt x="28309" y="7458"/>
                  </a:cubicBezTo>
                  <a:cubicBezTo>
                    <a:pt x="28322" y="7458"/>
                    <a:pt x="28333" y="7462"/>
                    <a:pt x="28335" y="7470"/>
                  </a:cubicBezTo>
                  <a:cubicBezTo>
                    <a:pt x="28337" y="7478"/>
                    <a:pt x="28345" y="7485"/>
                    <a:pt x="28355" y="7485"/>
                  </a:cubicBezTo>
                  <a:cubicBezTo>
                    <a:pt x="28357" y="7485"/>
                    <a:pt x="28360" y="7484"/>
                    <a:pt x="28362" y="7483"/>
                  </a:cubicBezTo>
                  <a:cubicBezTo>
                    <a:pt x="28373" y="7480"/>
                    <a:pt x="28380" y="7463"/>
                    <a:pt x="28376" y="7449"/>
                  </a:cubicBezTo>
                  <a:cubicBezTo>
                    <a:pt x="28370" y="7435"/>
                    <a:pt x="28380" y="7418"/>
                    <a:pt x="28397" y="7414"/>
                  </a:cubicBezTo>
                  <a:cubicBezTo>
                    <a:pt x="28411" y="7411"/>
                    <a:pt x="28442" y="7400"/>
                    <a:pt x="28470" y="7393"/>
                  </a:cubicBezTo>
                  <a:cubicBezTo>
                    <a:pt x="28508" y="7379"/>
                    <a:pt x="28508" y="7376"/>
                    <a:pt x="28466" y="7369"/>
                  </a:cubicBezTo>
                  <a:cubicBezTo>
                    <a:pt x="28442" y="7363"/>
                    <a:pt x="28418" y="7352"/>
                    <a:pt x="28415" y="7342"/>
                  </a:cubicBezTo>
                  <a:cubicBezTo>
                    <a:pt x="28409" y="7326"/>
                    <a:pt x="28503" y="7305"/>
                    <a:pt x="28566" y="7305"/>
                  </a:cubicBezTo>
                  <a:cubicBezTo>
                    <a:pt x="28584" y="7305"/>
                    <a:pt x="28599" y="7306"/>
                    <a:pt x="28609" y="7310"/>
                  </a:cubicBezTo>
                  <a:cubicBezTo>
                    <a:pt x="28620" y="7316"/>
                    <a:pt x="28638" y="7319"/>
                    <a:pt x="28656" y="7319"/>
                  </a:cubicBezTo>
                  <a:cubicBezTo>
                    <a:pt x="28672" y="7319"/>
                    <a:pt x="28688" y="7317"/>
                    <a:pt x="28703" y="7314"/>
                  </a:cubicBezTo>
                  <a:cubicBezTo>
                    <a:pt x="28716" y="7312"/>
                    <a:pt x="28733" y="7311"/>
                    <a:pt x="28748" y="7311"/>
                  </a:cubicBezTo>
                  <a:cubicBezTo>
                    <a:pt x="28763" y="7311"/>
                    <a:pt x="28777" y="7312"/>
                    <a:pt x="28786" y="7314"/>
                  </a:cubicBezTo>
                  <a:cubicBezTo>
                    <a:pt x="28793" y="7316"/>
                    <a:pt x="28800" y="7317"/>
                    <a:pt x="28807" y="7317"/>
                  </a:cubicBezTo>
                  <a:cubicBezTo>
                    <a:pt x="28821" y="7317"/>
                    <a:pt x="28834" y="7312"/>
                    <a:pt x="28841" y="7304"/>
                  </a:cubicBezTo>
                  <a:cubicBezTo>
                    <a:pt x="28848" y="7298"/>
                    <a:pt x="28853" y="7295"/>
                    <a:pt x="28856" y="7295"/>
                  </a:cubicBezTo>
                  <a:lnTo>
                    <a:pt x="28856" y="7295"/>
                  </a:lnTo>
                  <a:cubicBezTo>
                    <a:pt x="28859" y="7295"/>
                    <a:pt x="28859" y="7300"/>
                    <a:pt x="28855" y="7310"/>
                  </a:cubicBezTo>
                  <a:cubicBezTo>
                    <a:pt x="28852" y="7322"/>
                    <a:pt x="28871" y="7329"/>
                    <a:pt x="28907" y="7329"/>
                  </a:cubicBezTo>
                  <a:cubicBezTo>
                    <a:pt x="28915" y="7329"/>
                    <a:pt x="28923" y="7328"/>
                    <a:pt x="28932" y="7328"/>
                  </a:cubicBezTo>
                  <a:cubicBezTo>
                    <a:pt x="28944" y="7327"/>
                    <a:pt x="28956" y="7326"/>
                    <a:pt x="28967" y="7326"/>
                  </a:cubicBezTo>
                  <a:cubicBezTo>
                    <a:pt x="28998" y="7326"/>
                    <a:pt x="29024" y="7329"/>
                    <a:pt x="29032" y="7334"/>
                  </a:cubicBezTo>
                  <a:cubicBezTo>
                    <a:pt x="29035" y="7337"/>
                    <a:pt x="29042" y="7338"/>
                    <a:pt x="29049" y="7338"/>
                  </a:cubicBezTo>
                  <a:cubicBezTo>
                    <a:pt x="29063" y="7338"/>
                    <a:pt x="29082" y="7334"/>
                    <a:pt x="29098" y="7328"/>
                  </a:cubicBezTo>
                  <a:cubicBezTo>
                    <a:pt x="29114" y="7319"/>
                    <a:pt x="29122" y="7315"/>
                    <a:pt x="29125" y="7315"/>
                  </a:cubicBezTo>
                  <a:lnTo>
                    <a:pt x="29125" y="7315"/>
                  </a:lnTo>
                  <a:cubicBezTo>
                    <a:pt x="29127" y="7315"/>
                    <a:pt x="29124" y="7319"/>
                    <a:pt x="29115" y="7328"/>
                  </a:cubicBezTo>
                  <a:cubicBezTo>
                    <a:pt x="29094" y="7352"/>
                    <a:pt x="29105" y="7359"/>
                    <a:pt x="29167" y="7376"/>
                  </a:cubicBezTo>
                  <a:cubicBezTo>
                    <a:pt x="29183" y="7380"/>
                    <a:pt x="29204" y="7382"/>
                    <a:pt x="29227" y="7382"/>
                  </a:cubicBezTo>
                  <a:cubicBezTo>
                    <a:pt x="29322" y="7382"/>
                    <a:pt x="29457" y="7352"/>
                    <a:pt x="29452" y="7324"/>
                  </a:cubicBezTo>
                  <a:cubicBezTo>
                    <a:pt x="29452" y="7320"/>
                    <a:pt x="29453" y="7318"/>
                    <a:pt x="29455" y="7318"/>
                  </a:cubicBezTo>
                  <a:cubicBezTo>
                    <a:pt x="29459" y="7318"/>
                    <a:pt x="29467" y="7328"/>
                    <a:pt x="29480" y="7345"/>
                  </a:cubicBezTo>
                  <a:cubicBezTo>
                    <a:pt x="29504" y="7376"/>
                    <a:pt x="29504" y="7400"/>
                    <a:pt x="29486" y="7428"/>
                  </a:cubicBezTo>
                  <a:cubicBezTo>
                    <a:pt x="29472" y="7446"/>
                    <a:pt x="29467" y="7454"/>
                    <a:pt x="29470" y="7454"/>
                  </a:cubicBezTo>
                  <a:cubicBezTo>
                    <a:pt x="29472" y="7454"/>
                    <a:pt x="29480" y="7449"/>
                    <a:pt x="29494" y="7442"/>
                  </a:cubicBezTo>
                  <a:cubicBezTo>
                    <a:pt x="29509" y="7432"/>
                    <a:pt x="29539" y="7427"/>
                    <a:pt x="29569" y="7427"/>
                  </a:cubicBezTo>
                  <a:cubicBezTo>
                    <a:pt x="29612" y="7427"/>
                    <a:pt x="29656" y="7436"/>
                    <a:pt x="29660" y="7453"/>
                  </a:cubicBezTo>
                  <a:cubicBezTo>
                    <a:pt x="29664" y="7459"/>
                    <a:pt x="29639" y="7477"/>
                    <a:pt x="29608" y="7488"/>
                  </a:cubicBezTo>
                  <a:lnTo>
                    <a:pt x="29549" y="7508"/>
                  </a:lnTo>
                  <a:lnTo>
                    <a:pt x="29619" y="7522"/>
                  </a:lnTo>
                  <a:cubicBezTo>
                    <a:pt x="29637" y="7526"/>
                    <a:pt x="29652" y="7528"/>
                    <a:pt x="29664" y="7528"/>
                  </a:cubicBezTo>
                  <a:cubicBezTo>
                    <a:pt x="29683" y="7528"/>
                    <a:pt x="29694" y="7523"/>
                    <a:pt x="29698" y="7512"/>
                  </a:cubicBezTo>
                  <a:cubicBezTo>
                    <a:pt x="29704" y="7497"/>
                    <a:pt x="29720" y="7490"/>
                    <a:pt x="29742" y="7490"/>
                  </a:cubicBezTo>
                  <a:cubicBezTo>
                    <a:pt x="29747" y="7490"/>
                    <a:pt x="29752" y="7490"/>
                    <a:pt x="29757" y="7491"/>
                  </a:cubicBezTo>
                  <a:cubicBezTo>
                    <a:pt x="29806" y="7494"/>
                    <a:pt x="29806" y="7494"/>
                    <a:pt x="29764" y="7508"/>
                  </a:cubicBezTo>
                  <a:cubicBezTo>
                    <a:pt x="29736" y="7515"/>
                    <a:pt x="29754" y="7525"/>
                    <a:pt x="29819" y="7536"/>
                  </a:cubicBezTo>
                  <a:cubicBezTo>
                    <a:pt x="29872" y="7545"/>
                    <a:pt x="29902" y="7550"/>
                    <a:pt x="29915" y="7550"/>
                  </a:cubicBezTo>
                  <a:cubicBezTo>
                    <a:pt x="29933" y="7550"/>
                    <a:pt x="29927" y="7543"/>
                    <a:pt x="29913" y="7525"/>
                  </a:cubicBezTo>
                  <a:cubicBezTo>
                    <a:pt x="29896" y="7508"/>
                    <a:pt x="29910" y="7498"/>
                    <a:pt x="29965" y="7488"/>
                  </a:cubicBezTo>
                  <a:cubicBezTo>
                    <a:pt x="30007" y="7480"/>
                    <a:pt x="30045" y="7477"/>
                    <a:pt x="30048" y="7477"/>
                  </a:cubicBezTo>
                  <a:cubicBezTo>
                    <a:pt x="30050" y="7478"/>
                    <a:pt x="30055" y="7479"/>
                    <a:pt x="30061" y="7479"/>
                  </a:cubicBezTo>
                  <a:cubicBezTo>
                    <a:pt x="30067" y="7479"/>
                    <a:pt x="30075" y="7478"/>
                    <a:pt x="30080" y="7477"/>
                  </a:cubicBezTo>
                  <a:cubicBezTo>
                    <a:pt x="30083" y="7476"/>
                    <a:pt x="30087" y="7476"/>
                    <a:pt x="30089" y="7476"/>
                  </a:cubicBezTo>
                  <a:cubicBezTo>
                    <a:pt x="30128" y="7476"/>
                    <a:pt x="30104" y="7516"/>
                    <a:pt x="30056" y="7525"/>
                  </a:cubicBezTo>
                  <a:cubicBezTo>
                    <a:pt x="30027" y="7529"/>
                    <a:pt x="30007" y="7543"/>
                    <a:pt x="30018" y="7550"/>
                  </a:cubicBezTo>
                  <a:cubicBezTo>
                    <a:pt x="30024" y="7555"/>
                    <a:pt x="30035" y="7557"/>
                    <a:pt x="30049" y="7557"/>
                  </a:cubicBezTo>
                  <a:cubicBezTo>
                    <a:pt x="30066" y="7557"/>
                    <a:pt x="30088" y="7554"/>
                    <a:pt x="30111" y="7546"/>
                  </a:cubicBezTo>
                  <a:cubicBezTo>
                    <a:pt x="30130" y="7541"/>
                    <a:pt x="30154" y="7538"/>
                    <a:pt x="30178" y="7538"/>
                  </a:cubicBezTo>
                  <a:cubicBezTo>
                    <a:pt x="30201" y="7538"/>
                    <a:pt x="30224" y="7541"/>
                    <a:pt x="30239" y="7546"/>
                  </a:cubicBezTo>
                  <a:cubicBezTo>
                    <a:pt x="30259" y="7553"/>
                    <a:pt x="30272" y="7556"/>
                    <a:pt x="30281" y="7556"/>
                  </a:cubicBezTo>
                  <a:cubicBezTo>
                    <a:pt x="30296" y="7556"/>
                    <a:pt x="30298" y="7547"/>
                    <a:pt x="30298" y="7525"/>
                  </a:cubicBezTo>
                  <a:cubicBezTo>
                    <a:pt x="30298" y="7510"/>
                    <a:pt x="30299" y="7502"/>
                    <a:pt x="30303" y="7502"/>
                  </a:cubicBezTo>
                  <a:cubicBezTo>
                    <a:pt x="30306" y="7502"/>
                    <a:pt x="30314" y="7511"/>
                    <a:pt x="30326" y="7529"/>
                  </a:cubicBezTo>
                  <a:cubicBezTo>
                    <a:pt x="30346" y="7555"/>
                    <a:pt x="30383" y="7570"/>
                    <a:pt x="30416" y="7570"/>
                  </a:cubicBezTo>
                  <a:cubicBezTo>
                    <a:pt x="30436" y="7570"/>
                    <a:pt x="30455" y="7565"/>
                    <a:pt x="30468" y="7553"/>
                  </a:cubicBezTo>
                  <a:cubicBezTo>
                    <a:pt x="30474" y="7547"/>
                    <a:pt x="30488" y="7545"/>
                    <a:pt x="30505" y="7545"/>
                  </a:cubicBezTo>
                  <a:cubicBezTo>
                    <a:pt x="30519" y="7545"/>
                    <a:pt x="30536" y="7547"/>
                    <a:pt x="30551" y="7550"/>
                  </a:cubicBezTo>
                  <a:cubicBezTo>
                    <a:pt x="30570" y="7556"/>
                    <a:pt x="30587" y="7558"/>
                    <a:pt x="30598" y="7558"/>
                  </a:cubicBezTo>
                  <a:cubicBezTo>
                    <a:pt x="30607" y="7558"/>
                    <a:pt x="30612" y="7556"/>
                    <a:pt x="30610" y="7553"/>
                  </a:cubicBezTo>
                  <a:cubicBezTo>
                    <a:pt x="30610" y="7549"/>
                    <a:pt x="30612" y="7547"/>
                    <a:pt x="30614" y="7547"/>
                  </a:cubicBezTo>
                  <a:cubicBezTo>
                    <a:pt x="30618" y="7547"/>
                    <a:pt x="30623" y="7550"/>
                    <a:pt x="30631" y="7557"/>
                  </a:cubicBezTo>
                  <a:cubicBezTo>
                    <a:pt x="30645" y="7567"/>
                    <a:pt x="30697" y="7577"/>
                    <a:pt x="30749" y="7584"/>
                  </a:cubicBezTo>
                  <a:cubicBezTo>
                    <a:pt x="30778" y="7587"/>
                    <a:pt x="30798" y="7588"/>
                    <a:pt x="30811" y="7588"/>
                  </a:cubicBezTo>
                  <a:cubicBezTo>
                    <a:pt x="30837" y="7588"/>
                    <a:pt x="30839" y="7582"/>
                    <a:pt x="30833" y="7563"/>
                  </a:cubicBezTo>
                  <a:cubicBezTo>
                    <a:pt x="30828" y="7550"/>
                    <a:pt x="30819" y="7543"/>
                    <a:pt x="30808" y="7543"/>
                  </a:cubicBezTo>
                  <a:cubicBezTo>
                    <a:pt x="30805" y="7543"/>
                    <a:pt x="30801" y="7544"/>
                    <a:pt x="30798" y="7546"/>
                  </a:cubicBezTo>
                  <a:cubicBezTo>
                    <a:pt x="30773" y="7554"/>
                    <a:pt x="30754" y="7559"/>
                    <a:pt x="30740" y="7559"/>
                  </a:cubicBezTo>
                  <a:cubicBezTo>
                    <a:pt x="30718" y="7559"/>
                    <a:pt x="30707" y="7548"/>
                    <a:pt x="30701" y="7525"/>
                  </a:cubicBezTo>
                  <a:cubicBezTo>
                    <a:pt x="30691" y="7494"/>
                    <a:pt x="30722" y="7470"/>
                    <a:pt x="30753" y="7470"/>
                  </a:cubicBezTo>
                  <a:cubicBezTo>
                    <a:pt x="30767" y="7470"/>
                    <a:pt x="30781" y="7475"/>
                    <a:pt x="30791" y="7488"/>
                  </a:cubicBezTo>
                  <a:cubicBezTo>
                    <a:pt x="30799" y="7496"/>
                    <a:pt x="30809" y="7501"/>
                    <a:pt x="30821" y="7501"/>
                  </a:cubicBezTo>
                  <a:cubicBezTo>
                    <a:pt x="30832" y="7501"/>
                    <a:pt x="30844" y="7497"/>
                    <a:pt x="30857" y="7491"/>
                  </a:cubicBezTo>
                  <a:cubicBezTo>
                    <a:pt x="30871" y="7484"/>
                    <a:pt x="30887" y="7480"/>
                    <a:pt x="30904" y="7480"/>
                  </a:cubicBezTo>
                  <a:cubicBezTo>
                    <a:pt x="30920" y="7480"/>
                    <a:pt x="30937" y="7484"/>
                    <a:pt x="30951" y="7491"/>
                  </a:cubicBezTo>
                  <a:cubicBezTo>
                    <a:pt x="30967" y="7497"/>
                    <a:pt x="30983" y="7500"/>
                    <a:pt x="30995" y="7500"/>
                  </a:cubicBezTo>
                  <a:cubicBezTo>
                    <a:pt x="31004" y="7500"/>
                    <a:pt x="31010" y="7498"/>
                    <a:pt x="31013" y="7494"/>
                  </a:cubicBezTo>
                  <a:cubicBezTo>
                    <a:pt x="31016" y="7491"/>
                    <a:pt x="31019" y="7490"/>
                    <a:pt x="31021" y="7490"/>
                  </a:cubicBezTo>
                  <a:cubicBezTo>
                    <a:pt x="31025" y="7490"/>
                    <a:pt x="31028" y="7493"/>
                    <a:pt x="31030" y="7501"/>
                  </a:cubicBezTo>
                  <a:cubicBezTo>
                    <a:pt x="31033" y="7510"/>
                    <a:pt x="31046" y="7515"/>
                    <a:pt x="31063" y="7515"/>
                  </a:cubicBezTo>
                  <a:cubicBezTo>
                    <a:pt x="31071" y="7515"/>
                    <a:pt x="31080" y="7514"/>
                    <a:pt x="31089" y="7512"/>
                  </a:cubicBezTo>
                  <a:cubicBezTo>
                    <a:pt x="31107" y="7508"/>
                    <a:pt x="31122" y="7506"/>
                    <a:pt x="31136" y="7506"/>
                  </a:cubicBezTo>
                  <a:cubicBezTo>
                    <a:pt x="31171" y="7506"/>
                    <a:pt x="31196" y="7519"/>
                    <a:pt x="31222" y="7546"/>
                  </a:cubicBezTo>
                  <a:cubicBezTo>
                    <a:pt x="31233" y="7562"/>
                    <a:pt x="31255" y="7570"/>
                    <a:pt x="31282" y="7570"/>
                  </a:cubicBezTo>
                  <a:cubicBezTo>
                    <a:pt x="31302" y="7570"/>
                    <a:pt x="31324" y="7566"/>
                    <a:pt x="31346" y="7557"/>
                  </a:cubicBezTo>
                  <a:cubicBezTo>
                    <a:pt x="31347" y="7556"/>
                    <a:pt x="31348" y="7556"/>
                    <a:pt x="31349" y="7556"/>
                  </a:cubicBezTo>
                  <a:cubicBezTo>
                    <a:pt x="31357" y="7556"/>
                    <a:pt x="31368" y="7565"/>
                    <a:pt x="31371" y="7577"/>
                  </a:cubicBezTo>
                  <a:cubicBezTo>
                    <a:pt x="31374" y="7595"/>
                    <a:pt x="31409" y="7612"/>
                    <a:pt x="31446" y="7616"/>
                  </a:cubicBezTo>
                  <a:cubicBezTo>
                    <a:pt x="31485" y="7616"/>
                    <a:pt x="31526" y="7626"/>
                    <a:pt x="31540" y="7640"/>
                  </a:cubicBezTo>
                  <a:cubicBezTo>
                    <a:pt x="31548" y="7646"/>
                    <a:pt x="31552" y="7649"/>
                    <a:pt x="31555" y="7649"/>
                  </a:cubicBezTo>
                  <a:cubicBezTo>
                    <a:pt x="31560" y="7649"/>
                    <a:pt x="31560" y="7643"/>
                    <a:pt x="31558" y="7633"/>
                  </a:cubicBezTo>
                  <a:cubicBezTo>
                    <a:pt x="31550" y="7611"/>
                    <a:pt x="31561" y="7600"/>
                    <a:pt x="31577" y="7600"/>
                  </a:cubicBezTo>
                  <a:cubicBezTo>
                    <a:pt x="31597" y="7600"/>
                    <a:pt x="31624" y="7615"/>
                    <a:pt x="31638" y="7643"/>
                  </a:cubicBezTo>
                  <a:cubicBezTo>
                    <a:pt x="31651" y="7675"/>
                    <a:pt x="31679" y="7692"/>
                    <a:pt x="31710" y="7692"/>
                  </a:cubicBezTo>
                  <a:cubicBezTo>
                    <a:pt x="31738" y="7692"/>
                    <a:pt x="31763" y="7709"/>
                    <a:pt x="31773" y="7737"/>
                  </a:cubicBezTo>
                  <a:cubicBezTo>
                    <a:pt x="31785" y="7769"/>
                    <a:pt x="31790" y="7781"/>
                    <a:pt x="31765" y="7781"/>
                  </a:cubicBezTo>
                  <a:cubicBezTo>
                    <a:pt x="31749" y="7781"/>
                    <a:pt x="31721" y="7776"/>
                    <a:pt x="31675" y="7768"/>
                  </a:cubicBezTo>
                  <a:cubicBezTo>
                    <a:pt x="31624" y="7758"/>
                    <a:pt x="31550" y="7754"/>
                    <a:pt x="31516" y="7754"/>
                  </a:cubicBezTo>
                  <a:cubicBezTo>
                    <a:pt x="31508" y="7755"/>
                    <a:pt x="31500" y="7755"/>
                    <a:pt x="31493" y="7755"/>
                  </a:cubicBezTo>
                  <a:cubicBezTo>
                    <a:pt x="31466" y="7755"/>
                    <a:pt x="31452" y="7749"/>
                    <a:pt x="31457" y="7744"/>
                  </a:cubicBezTo>
                  <a:cubicBezTo>
                    <a:pt x="31474" y="7713"/>
                    <a:pt x="31372" y="7692"/>
                    <a:pt x="31247" y="7692"/>
                  </a:cubicBezTo>
                  <a:cubicBezTo>
                    <a:pt x="31216" y="7692"/>
                    <a:pt x="31184" y="7693"/>
                    <a:pt x="31152" y="7696"/>
                  </a:cubicBezTo>
                  <a:cubicBezTo>
                    <a:pt x="31103" y="7702"/>
                    <a:pt x="31092" y="7706"/>
                    <a:pt x="31113" y="7717"/>
                  </a:cubicBezTo>
                  <a:cubicBezTo>
                    <a:pt x="31123" y="7722"/>
                    <a:pt x="31140" y="7725"/>
                    <a:pt x="31159" y="7725"/>
                  </a:cubicBezTo>
                  <a:cubicBezTo>
                    <a:pt x="31175" y="7725"/>
                    <a:pt x="31192" y="7723"/>
                    <a:pt x="31207" y="7720"/>
                  </a:cubicBezTo>
                  <a:cubicBezTo>
                    <a:pt x="31214" y="7718"/>
                    <a:pt x="31222" y="7718"/>
                    <a:pt x="31230" y="7718"/>
                  </a:cubicBezTo>
                  <a:cubicBezTo>
                    <a:pt x="31266" y="7718"/>
                    <a:pt x="31315" y="7730"/>
                    <a:pt x="31346" y="7744"/>
                  </a:cubicBezTo>
                  <a:cubicBezTo>
                    <a:pt x="31418" y="7776"/>
                    <a:pt x="31516" y="7799"/>
                    <a:pt x="31564" y="7799"/>
                  </a:cubicBezTo>
                  <a:cubicBezTo>
                    <a:pt x="31579" y="7799"/>
                    <a:pt x="31589" y="7797"/>
                    <a:pt x="31592" y="7792"/>
                  </a:cubicBezTo>
                  <a:cubicBezTo>
                    <a:pt x="31594" y="7790"/>
                    <a:pt x="31598" y="7788"/>
                    <a:pt x="31603" y="7788"/>
                  </a:cubicBezTo>
                  <a:cubicBezTo>
                    <a:pt x="31623" y="7788"/>
                    <a:pt x="31668" y="7811"/>
                    <a:pt x="31738" y="7858"/>
                  </a:cubicBezTo>
                  <a:cubicBezTo>
                    <a:pt x="31756" y="7870"/>
                    <a:pt x="31768" y="7877"/>
                    <a:pt x="31773" y="7877"/>
                  </a:cubicBezTo>
                  <a:cubicBezTo>
                    <a:pt x="31776" y="7877"/>
                    <a:pt x="31775" y="7873"/>
                    <a:pt x="31769" y="7866"/>
                  </a:cubicBezTo>
                  <a:cubicBezTo>
                    <a:pt x="31755" y="7848"/>
                    <a:pt x="31752" y="7831"/>
                    <a:pt x="31766" y="7831"/>
                  </a:cubicBezTo>
                  <a:cubicBezTo>
                    <a:pt x="31768" y="7830"/>
                    <a:pt x="31770" y="7830"/>
                    <a:pt x="31771" y="7830"/>
                  </a:cubicBezTo>
                  <a:cubicBezTo>
                    <a:pt x="31781" y="7830"/>
                    <a:pt x="31791" y="7836"/>
                    <a:pt x="31794" y="7848"/>
                  </a:cubicBezTo>
                  <a:cubicBezTo>
                    <a:pt x="31797" y="7857"/>
                    <a:pt x="31800" y="7861"/>
                    <a:pt x="31803" y="7861"/>
                  </a:cubicBezTo>
                  <a:cubicBezTo>
                    <a:pt x="31806" y="7861"/>
                    <a:pt x="31808" y="7857"/>
                    <a:pt x="31808" y="7848"/>
                  </a:cubicBezTo>
                  <a:cubicBezTo>
                    <a:pt x="31810" y="7834"/>
                    <a:pt x="31823" y="7828"/>
                    <a:pt x="31851" y="7828"/>
                  </a:cubicBezTo>
                  <a:cubicBezTo>
                    <a:pt x="31864" y="7828"/>
                    <a:pt x="31879" y="7829"/>
                    <a:pt x="31898" y="7831"/>
                  </a:cubicBezTo>
                  <a:cubicBezTo>
                    <a:pt x="31932" y="7833"/>
                    <a:pt x="31957" y="7834"/>
                    <a:pt x="31973" y="7834"/>
                  </a:cubicBezTo>
                  <a:cubicBezTo>
                    <a:pt x="32006" y="7834"/>
                    <a:pt x="32007" y="7828"/>
                    <a:pt x="31988" y="7810"/>
                  </a:cubicBezTo>
                  <a:cubicBezTo>
                    <a:pt x="31981" y="7805"/>
                    <a:pt x="31980" y="7803"/>
                    <a:pt x="31983" y="7803"/>
                  </a:cubicBezTo>
                  <a:lnTo>
                    <a:pt x="31983" y="7803"/>
                  </a:lnTo>
                  <a:cubicBezTo>
                    <a:pt x="31987" y="7803"/>
                    <a:pt x="31995" y="7806"/>
                    <a:pt x="32008" y="7813"/>
                  </a:cubicBezTo>
                  <a:cubicBezTo>
                    <a:pt x="32024" y="7823"/>
                    <a:pt x="32039" y="7828"/>
                    <a:pt x="32054" y="7828"/>
                  </a:cubicBezTo>
                  <a:cubicBezTo>
                    <a:pt x="32066" y="7828"/>
                    <a:pt x="32077" y="7824"/>
                    <a:pt x="32088" y="7816"/>
                  </a:cubicBezTo>
                  <a:cubicBezTo>
                    <a:pt x="32099" y="7811"/>
                    <a:pt x="32106" y="7807"/>
                    <a:pt x="32111" y="7807"/>
                  </a:cubicBezTo>
                  <a:cubicBezTo>
                    <a:pt x="32117" y="7807"/>
                    <a:pt x="32118" y="7812"/>
                    <a:pt x="32117" y="7824"/>
                  </a:cubicBezTo>
                  <a:cubicBezTo>
                    <a:pt x="32109" y="7837"/>
                    <a:pt x="32127" y="7851"/>
                    <a:pt x="32151" y="7851"/>
                  </a:cubicBezTo>
                  <a:cubicBezTo>
                    <a:pt x="32153" y="7852"/>
                    <a:pt x="32156" y="7852"/>
                    <a:pt x="32159" y="7852"/>
                  </a:cubicBezTo>
                  <a:cubicBezTo>
                    <a:pt x="32177" y="7852"/>
                    <a:pt x="32192" y="7843"/>
                    <a:pt x="32192" y="7831"/>
                  </a:cubicBezTo>
                  <a:cubicBezTo>
                    <a:pt x="32195" y="7812"/>
                    <a:pt x="32224" y="7796"/>
                    <a:pt x="32245" y="7796"/>
                  </a:cubicBezTo>
                  <a:cubicBezTo>
                    <a:pt x="32254" y="7796"/>
                    <a:pt x="32262" y="7799"/>
                    <a:pt x="32266" y="7806"/>
                  </a:cubicBezTo>
                  <a:cubicBezTo>
                    <a:pt x="32266" y="7810"/>
                    <a:pt x="32282" y="7813"/>
                    <a:pt x="32308" y="7813"/>
                  </a:cubicBezTo>
                  <a:cubicBezTo>
                    <a:pt x="32329" y="7813"/>
                    <a:pt x="32357" y="7811"/>
                    <a:pt x="32387" y="7806"/>
                  </a:cubicBezTo>
                  <a:cubicBezTo>
                    <a:pt x="32415" y="7803"/>
                    <a:pt x="32445" y="7802"/>
                    <a:pt x="32470" y="7802"/>
                  </a:cubicBezTo>
                  <a:cubicBezTo>
                    <a:pt x="32502" y="7802"/>
                    <a:pt x="32528" y="7804"/>
                    <a:pt x="32540" y="7810"/>
                  </a:cubicBezTo>
                  <a:cubicBezTo>
                    <a:pt x="32554" y="7819"/>
                    <a:pt x="32589" y="7825"/>
                    <a:pt x="32625" y="7825"/>
                  </a:cubicBezTo>
                  <a:cubicBezTo>
                    <a:pt x="32632" y="7825"/>
                    <a:pt x="32640" y="7825"/>
                    <a:pt x="32647" y="7824"/>
                  </a:cubicBezTo>
                  <a:cubicBezTo>
                    <a:pt x="32652" y="7824"/>
                    <a:pt x="32657" y="7824"/>
                    <a:pt x="32663" y="7824"/>
                  </a:cubicBezTo>
                  <a:cubicBezTo>
                    <a:pt x="32766" y="7824"/>
                    <a:pt x="32933" y="7853"/>
                    <a:pt x="32959" y="7876"/>
                  </a:cubicBezTo>
                  <a:cubicBezTo>
                    <a:pt x="32973" y="7886"/>
                    <a:pt x="33028" y="7904"/>
                    <a:pt x="33084" y="7911"/>
                  </a:cubicBezTo>
                  <a:cubicBezTo>
                    <a:pt x="33185" y="7925"/>
                    <a:pt x="33244" y="7941"/>
                    <a:pt x="33341" y="7987"/>
                  </a:cubicBezTo>
                  <a:cubicBezTo>
                    <a:pt x="33365" y="7999"/>
                    <a:pt x="33392" y="8009"/>
                    <a:pt x="33403" y="8009"/>
                  </a:cubicBezTo>
                  <a:cubicBezTo>
                    <a:pt x="33405" y="8009"/>
                    <a:pt x="33406" y="8008"/>
                    <a:pt x="33407" y="8008"/>
                  </a:cubicBezTo>
                  <a:cubicBezTo>
                    <a:pt x="33414" y="8008"/>
                    <a:pt x="33452" y="8015"/>
                    <a:pt x="33494" y="8029"/>
                  </a:cubicBezTo>
                  <a:cubicBezTo>
                    <a:pt x="33519" y="8037"/>
                    <a:pt x="33554" y="8041"/>
                    <a:pt x="33589" y="8041"/>
                  </a:cubicBezTo>
                  <a:cubicBezTo>
                    <a:pt x="33612" y="8041"/>
                    <a:pt x="33634" y="8039"/>
                    <a:pt x="33653" y="8035"/>
                  </a:cubicBezTo>
                  <a:cubicBezTo>
                    <a:pt x="33676" y="8032"/>
                    <a:pt x="33697" y="8030"/>
                    <a:pt x="33712" y="8030"/>
                  </a:cubicBezTo>
                  <a:cubicBezTo>
                    <a:pt x="33728" y="8030"/>
                    <a:pt x="33738" y="8032"/>
                    <a:pt x="33740" y="8035"/>
                  </a:cubicBezTo>
                  <a:cubicBezTo>
                    <a:pt x="33742" y="8040"/>
                    <a:pt x="33746" y="8041"/>
                    <a:pt x="33753" y="8041"/>
                  </a:cubicBezTo>
                  <a:cubicBezTo>
                    <a:pt x="33762" y="8041"/>
                    <a:pt x="33775" y="8038"/>
                    <a:pt x="33789" y="8032"/>
                  </a:cubicBezTo>
                  <a:cubicBezTo>
                    <a:pt x="33801" y="8025"/>
                    <a:pt x="33811" y="8021"/>
                    <a:pt x="33818" y="8021"/>
                  </a:cubicBezTo>
                  <a:cubicBezTo>
                    <a:pt x="33824" y="8021"/>
                    <a:pt x="33827" y="8024"/>
                    <a:pt x="33827" y="8029"/>
                  </a:cubicBezTo>
                  <a:cubicBezTo>
                    <a:pt x="33821" y="8040"/>
                    <a:pt x="33922" y="8056"/>
                    <a:pt x="33984" y="8056"/>
                  </a:cubicBezTo>
                  <a:cubicBezTo>
                    <a:pt x="33997" y="8056"/>
                    <a:pt x="34009" y="8055"/>
                    <a:pt x="34018" y="8053"/>
                  </a:cubicBezTo>
                  <a:cubicBezTo>
                    <a:pt x="34028" y="8053"/>
                    <a:pt x="34042" y="8056"/>
                    <a:pt x="34056" y="8063"/>
                  </a:cubicBezTo>
                  <a:cubicBezTo>
                    <a:pt x="34060" y="8064"/>
                    <a:pt x="34067" y="8065"/>
                    <a:pt x="34077" y="8065"/>
                  </a:cubicBezTo>
                  <a:cubicBezTo>
                    <a:pt x="34093" y="8065"/>
                    <a:pt x="34117" y="8063"/>
                    <a:pt x="34139" y="8056"/>
                  </a:cubicBezTo>
                  <a:cubicBezTo>
                    <a:pt x="34154" y="8053"/>
                    <a:pt x="34169" y="8052"/>
                    <a:pt x="34181" y="8052"/>
                  </a:cubicBezTo>
                  <a:cubicBezTo>
                    <a:pt x="34196" y="8052"/>
                    <a:pt x="34206" y="8054"/>
                    <a:pt x="34208" y="8060"/>
                  </a:cubicBezTo>
                  <a:cubicBezTo>
                    <a:pt x="34211" y="8068"/>
                    <a:pt x="34225" y="8072"/>
                    <a:pt x="34243" y="8072"/>
                  </a:cubicBezTo>
                  <a:cubicBezTo>
                    <a:pt x="34248" y="8072"/>
                    <a:pt x="34255" y="8071"/>
                    <a:pt x="34261" y="8070"/>
                  </a:cubicBezTo>
                  <a:cubicBezTo>
                    <a:pt x="34269" y="8067"/>
                    <a:pt x="34279" y="8066"/>
                    <a:pt x="34288" y="8066"/>
                  </a:cubicBezTo>
                  <a:cubicBezTo>
                    <a:pt x="34303" y="8066"/>
                    <a:pt x="34317" y="8069"/>
                    <a:pt x="34323" y="8074"/>
                  </a:cubicBezTo>
                  <a:cubicBezTo>
                    <a:pt x="34328" y="8079"/>
                    <a:pt x="34335" y="8081"/>
                    <a:pt x="34342" y="8081"/>
                  </a:cubicBezTo>
                  <a:cubicBezTo>
                    <a:pt x="34349" y="8081"/>
                    <a:pt x="34356" y="8079"/>
                    <a:pt x="34361" y="8074"/>
                  </a:cubicBezTo>
                  <a:cubicBezTo>
                    <a:pt x="34364" y="8068"/>
                    <a:pt x="34369" y="8066"/>
                    <a:pt x="34373" y="8066"/>
                  </a:cubicBezTo>
                  <a:cubicBezTo>
                    <a:pt x="34376" y="8066"/>
                    <a:pt x="34380" y="8068"/>
                    <a:pt x="34381" y="8074"/>
                  </a:cubicBezTo>
                  <a:cubicBezTo>
                    <a:pt x="34386" y="8084"/>
                    <a:pt x="34423" y="8091"/>
                    <a:pt x="34465" y="8091"/>
                  </a:cubicBezTo>
                  <a:cubicBezTo>
                    <a:pt x="34520" y="8091"/>
                    <a:pt x="34552" y="8105"/>
                    <a:pt x="34569" y="8136"/>
                  </a:cubicBezTo>
                  <a:cubicBezTo>
                    <a:pt x="34580" y="8159"/>
                    <a:pt x="34580" y="8172"/>
                    <a:pt x="34570" y="8172"/>
                  </a:cubicBezTo>
                  <a:cubicBezTo>
                    <a:pt x="34568" y="8172"/>
                    <a:pt x="34565" y="8172"/>
                    <a:pt x="34562" y="8170"/>
                  </a:cubicBezTo>
                  <a:cubicBezTo>
                    <a:pt x="34559" y="8170"/>
                    <a:pt x="34557" y="8170"/>
                    <a:pt x="34554" y="8170"/>
                  </a:cubicBezTo>
                  <a:cubicBezTo>
                    <a:pt x="34542" y="8170"/>
                    <a:pt x="34535" y="8176"/>
                    <a:pt x="34538" y="8184"/>
                  </a:cubicBezTo>
                  <a:cubicBezTo>
                    <a:pt x="34541" y="8195"/>
                    <a:pt x="34555" y="8209"/>
                    <a:pt x="34573" y="8212"/>
                  </a:cubicBezTo>
                  <a:cubicBezTo>
                    <a:pt x="34575" y="8213"/>
                    <a:pt x="34578" y="8213"/>
                    <a:pt x="34580" y="8213"/>
                  </a:cubicBezTo>
                  <a:cubicBezTo>
                    <a:pt x="34589" y="8213"/>
                    <a:pt x="34593" y="8207"/>
                    <a:pt x="34590" y="8199"/>
                  </a:cubicBezTo>
                  <a:cubicBezTo>
                    <a:pt x="34586" y="8184"/>
                    <a:pt x="34597" y="8175"/>
                    <a:pt x="34618" y="8167"/>
                  </a:cubicBezTo>
                  <a:cubicBezTo>
                    <a:pt x="34620" y="8167"/>
                    <a:pt x="34621" y="8167"/>
                    <a:pt x="34623" y="8167"/>
                  </a:cubicBezTo>
                  <a:cubicBezTo>
                    <a:pt x="34639" y="8167"/>
                    <a:pt x="34657" y="8180"/>
                    <a:pt x="34663" y="8199"/>
                  </a:cubicBezTo>
                  <a:cubicBezTo>
                    <a:pt x="34670" y="8223"/>
                    <a:pt x="34694" y="8240"/>
                    <a:pt x="34714" y="8244"/>
                  </a:cubicBezTo>
                  <a:cubicBezTo>
                    <a:pt x="34777" y="8247"/>
                    <a:pt x="34777" y="8299"/>
                    <a:pt x="34711" y="8309"/>
                  </a:cubicBezTo>
                  <a:cubicBezTo>
                    <a:pt x="34698" y="8311"/>
                    <a:pt x="34685" y="8312"/>
                    <a:pt x="34673" y="8312"/>
                  </a:cubicBezTo>
                  <a:cubicBezTo>
                    <a:pt x="34656" y="8312"/>
                    <a:pt x="34641" y="8310"/>
                    <a:pt x="34635" y="8306"/>
                  </a:cubicBezTo>
                  <a:cubicBezTo>
                    <a:pt x="34628" y="8303"/>
                    <a:pt x="34618" y="8301"/>
                    <a:pt x="34609" y="8301"/>
                  </a:cubicBezTo>
                  <a:cubicBezTo>
                    <a:pt x="34582" y="8301"/>
                    <a:pt x="34555" y="8315"/>
                    <a:pt x="34562" y="8334"/>
                  </a:cubicBezTo>
                  <a:cubicBezTo>
                    <a:pt x="34564" y="8339"/>
                    <a:pt x="34570" y="8342"/>
                    <a:pt x="34577" y="8342"/>
                  </a:cubicBezTo>
                  <a:cubicBezTo>
                    <a:pt x="34584" y="8342"/>
                    <a:pt x="34591" y="8340"/>
                    <a:pt x="34597" y="8337"/>
                  </a:cubicBezTo>
                  <a:cubicBezTo>
                    <a:pt x="34605" y="8332"/>
                    <a:pt x="34611" y="8329"/>
                    <a:pt x="34615" y="8329"/>
                  </a:cubicBezTo>
                  <a:cubicBezTo>
                    <a:pt x="34622" y="8329"/>
                    <a:pt x="34623" y="8335"/>
                    <a:pt x="34621" y="8348"/>
                  </a:cubicBezTo>
                  <a:cubicBezTo>
                    <a:pt x="34621" y="8362"/>
                    <a:pt x="34623" y="8369"/>
                    <a:pt x="34630" y="8369"/>
                  </a:cubicBezTo>
                  <a:cubicBezTo>
                    <a:pt x="34635" y="8369"/>
                    <a:pt x="34642" y="8365"/>
                    <a:pt x="34652" y="8358"/>
                  </a:cubicBezTo>
                  <a:cubicBezTo>
                    <a:pt x="34661" y="8353"/>
                    <a:pt x="34668" y="8350"/>
                    <a:pt x="34674" y="8350"/>
                  </a:cubicBezTo>
                  <a:cubicBezTo>
                    <a:pt x="34688" y="8350"/>
                    <a:pt x="34694" y="8367"/>
                    <a:pt x="34704" y="8413"/>
                  </a:cubicBezTo>
                  <a:cubicBezTo>
                    <a:pt x="34717" y="8474"/>
                    <a:pt x="34726" y="8487"/>
                    <a:pt x="34759" y="8487"/>
                  </a:cubicBezTo>
                  <a:cubicBezTo>
                    <a:pt x="34763" y="8487"/>
                    <a:pt x="34768" y="8487"/>
                    <a:pt x="34774" y="8487"/>
                  </a:cubicBezTo>
                  <a:cubicBezTo>
                    <a:pt x="34802" y="8483"/>
                    <a:pt x="34823" y="8469"/>
                    <a:pt x="34819" y="8458"/>
                  </a:cubicBezTo>
                  <a:cubicBezTo>
                    <a:pt x="34815" y="8448"/>
                    <a:pt x="34829" y="8434"/>
                    <a:pt x="34847" y="8431"/>
                  </a:cubicBezTo>
                  <a:cubicBezTo>
                    <a:pt x="34868" y="8424"/>
                    <a:pt x="34874" y="8413"/>
                    <a:pt x="34864" y="8403"/>
                  </a:cubicBezTo>
                  <a:cubicBezTo>
                    <a:pt x="34850" y="8396"/>
                    <a:pt x="34860" y="8383"/>
                    <a:pt x="34888" y="8375"/>
                  </a:cubicBezTo>
                  <a:cubicBezTo>
                    <a:pt x="34916" y="8369"/>
                    <a:pt x="34927" y="8358"/>
                    <a:pt x="34909" y="8337"/>
                  </a:cubicBezTo>
                  <a:cubicBezTo>
                    <a:pt x="34901" y="8327"/>
                    <a:pt x="34890" y="8321"/>
                    <a:pt x="34882" y="8321"/>
                  </a:cubicBezTo>
                  <a:cubicBezTo>
                    <a:pt x="34879" y="8321"/>
                    <a:pt x="34876" y="8322"/>
                    <a:pt x="34874" y="8324"/>
                  </a:cubicBezTo>
                  <a:cubicBezTo>
                    <a:pt x="34873" y="8325"/>
                    <a:pt x="34870" y="8326"/>
                    <a:pt x="34867" y="8326"/>
                  </a:cubicBezTo>
                  <a:cubicBezTo>
                    <a:pt x="34857" y="8326"/>
                    <a:pt x="34842" y="8319"/>
                    <a:pt x="34826" y="8306"/>
                  </a:cubicBezTo>
                  <a:cubicBezTo>
                    <a:pt x="34798" y="8285"/>
                    <a:pt x="34791" y="8268"/>
                    <a:pt x="34805" y="8258"/>
                  </a:cubicBezTo>
                  <a:cubicBezTo>
                    <a:pt x="34809" y="8253"/>
                    <a:pt x="34813" y="8251"/>
                    <a:pt x="34817" y="8251"/>
                  </a:cubicBezTo>
                  <a:cubicBezTo>
                    <a:pt x="34823" y="8251"/>
                    <a:pt x="34827" y="8256"/>
                    <a:pt x="34829" y="8264"/>
                  </a:cubicBezTo>
                  <a:cubicBezTo>
                    <a:pt x="34831" y="8271"/>
                    <a:pt x="34837" y="8274"/>
                    <a:pt x="34846" y="8274"/>
                  </a:cubicBezTo>
                  <a:cubicBezTo>
                    <a:pt x="34857" y="8274"/>
                    <a:pt x="34874" y="8269"/>
                    <a:pt x="34895" y="8258"/>
                  </a:cubicBezTo>
                  <a:cubicBezTo>
                    <a:pt x="34918" y="8246"/>
                    <a:pt x="34931" y="8240"/>
                    <a:pt x="34935" y="8240"/>
                  </a:cubicBezTo>
                  <a:lnTo>
                    <a:pt x="34935" y="8240"/>
                  </a:lnTo>
                  <a:cubicBezTo>
                    <a:pt x="34940" y="8240"/>
                    <a:pt x="34934" y="8248"/>
                    <a:pt x="34919" y="8264"/>
                  </a:cubicBezTo>
                  <a:cubicBezTo>
                    <a:pt x="34888" y="8306"/>
                    <a:pt x="34906" y="8327"/>
                    <a:pt x="34989" y="8344"/>
                  </a:cubicBezTo>
                  <a:cubicBezTo>
                    <a:pt x="35003" y="8347"/>
                    <a:pt x="35015" y="8348"/>
                    <a:pt x="35024" y="8348"/>
                  </a:cubicBezTo>
                  <a:cubicBezTo>
                    <a:pt x="35064" y="8348"/>
                    <a:pt x="35065" y="8326"/>
                    <a:pt x="35034" y="8279"/>
                  </a:cubicBezTo>
                  <a:cubicBezTo>
                    <a:pt x="35016" y="8252"/>
                    <a:pt x="35011" y="8241"/>
                    <a:pt x="35020" y="8241"/>
                  </a:cubicBezTo>
                  <a:cubicBezTo>
                    <a:pt x="35025" y="8241"/>
                    <a:pt x="35034" y="8244"/>
                    <a:pt x="35048" y="8250"/>
                  </a:cubicBezTo>
                  <a:cubicBezTo>
                    <a:pt x="35068" y="8261"/>
                    <a:pt x="35097" y="8299"/>
                    <a:pt x="35107" y="8330"/>
                  </a:cubicBezTo>
                  <a:cubicBezTo>
                    <a:pt x="35118" y="8372"/>
                    <a:pt x="35129" y="8385"/>
                    <a:pt x="35160" y="8385"/>
                  </a:cubicBezTo>
                  <a:cubicBezTo>
                    <a:pt x="35167" y="8385"/>
                    <a:pt x="35176" y="8384"/>
                    <a:pt x="35187" y="8383"/>
                  </a:cubicBezTo>
                  <a:cubicBezTo>
                    <a:pt x="35199" y="8380"/>
                    <a:pt x="35212" y="8379"/>
                    <a:pt x="35222" y="8379"/>
                  </a:cubicBezTo>
                  <a:cubicBezTo>
                    <a:pt x="35240" y="8379"/>
                    <a:pt x="35254" y="8382"/>
                    <a:pt x="35256" y="8389"/>
                  </a:cubicBezTo>
                  <a:cubicBezTo>
                    <a:pt x="35258" y="8399"/>
                    <a:pt x="35295" y="8404"/>
                    <a:pt x="35335" y="8404"/>
                  </a:cubicBezTo>
                  <a:cubicBezTo>
                    <a:pt x="35367" y="8404"/>
                    <a:pt x="35402" y="8401"/>
                    <a:pt x="35419" y="8393"/>
                  </a:cubicBezTo>
                  <a:cubicBezTo>
                    <a:pt x="35423" y="8391"/>
                    <a:pt x="35428" y="8390"/>
                    <a:pt x="35432" y="8390"/>
                  </a:cubicBezTo>
                  <a:cubicBezTo>
                    <a:pt x="35443" y="8390"/>
                    <a:pt x="35452" y="8397"/>
                    <a:pt x="35457" y="8410"/>
                  </a:cubicBezTo>
                  <a:cubicBezTo>
                    <a:pt x="35463" y="8428"/>
                    <a:pt x="35472" y="8436"/>
                    <a:pt x="35482" y="8436"/>
                  </a:cubicBezTo>
                  <a:cubicBezTo>
                    <a:pt x="35497" y="8436"/>
                    <a:pt x="35514" y="8416"/>
                    <a:pt x="35520" y="8383"/>
                  </a:cubicBezTo>
                  <a:cubicBezTo>
                    <a:pt x="35523" y="8358"/>
                    <a:pt x="35525" y="8339"/>
                    <a:pt x="35529" y="8339"/>
                  </a:cubicBezTo>
                  <a:cubicBezTo>
                    <a:pt x="35529" y="8339"/>
                    <a:pt x="35530" y="8340"/>
                    <a:pt x="35530" y="8341"/>
                  </a:cubicBezTo>
                  <a:cubicBezTo>
                    <a:pt x="35564" y="8384"/>
                    <a:pt x="35571" y="8408"/>
                    <a:pt x="35552" y="8408"/>
                  </a:cubicBezTo>
                  <a:cubicBezTo>
                    <a:pt x="35550" y="8408"/>
                    <a:pt x="35547" y="8408"/>
                    <a:pt x="35544" y="8407"/>
                  </a:cubicBezTo>
                  <a:cubicBezTo>
                    <a:pt x="35542" y="8406"/>
                    <a:pt x="35541" y="8406"/>
                    <a:pt x="35539" y="8406"/>
                  </a:cubicBezTo>
                  <a:cubicBezTo>
                    <a:pt x="35532" y="8406"/>
                    <a:pt x="35537" y="8415"/>
                    <a:pt x="35558" y="8428"/>
                  </a:cubicBezTo>
                  <a:cubicBezTo>
                    <a:pt x="35575" y="8439"/>
                    <a:pt x="35586" y="8445"/>
                    <a:pt x="35593" y="8445"/>
                  </a:cubicBezTo>
                  <a:cubicBezTo>
                    <a:pt x="35601" y="8445"/>
                    <a:pt x="35603" y="8436"/>
                    <a:pt x="35603" y="8417"/>
                  </a:cubicBezTo>
                  <a:cubicBezTo>
                    <a:pt x="35606" y="8396"/>
                    <a:pt x="35614" y="8383"/>
                    <a:pt x="35620" y="8383"/>
                  </a:cubicBezTo>
                  <a:cubicBezTo>
                    <a:pt x="35621" y="8383"/>
                    <a:pt x="35622" y="8383"/>
                    <a:pt x="35623" y="8383"/>
                  </a:cubicBezTo>
                  <a:cubicBezTo>
                    <a:pt x="35631" y="8383"/>
                    <a:pt x="35655" y="8374"/>
                    <a:pt x="35680" y="8362"/>
                  </a:cubicBezTo>
                  <a:cubicBezTo>
                    <a:pt x="35731" y="8334"/>
                    <a:pt x="35721" y="8261"/>
                    <a:pt x="35662" y="8258"/>
                  </a:cubicBezTo>
                  <a:cubicBezTo>
                    <a:pt x="35641" y="8254"/>
                    <a:pt x="35624" y="8247"/>
                    <a:pt x="35624" y="8240"/>
                  </a:cubicBezTo>
                  <a:cubicBezTo>
                    <a:pt x="35617" y="8185"/>
                    <a:pt x="35587" y="8142"/>
                    <a:pt x="35560" y="8142"/>
                  </a:cubicBezTo>
                  <a:cubicBezTo>
                    <a:pt x="35558" y="8142"/>
                    <a:pt x="35556" y="8142"/>
                    <a:pt x="35555" y="8143"/>
                  </a:cubicBezTo>
                  <a:cubicBezTo>
                    <a:pt x="35544" y="8146"/>
                    <a:pt x="35536" y="8148"/>
                    <a:pt x="35530" y="8148"/>
                  </a:cubicBezTo>
                  <a:cubicBezTo>
                    <a:pt x="35515" y="8148"/>
                    <a:pt x="35515" y="8135"/>
                    <a:pt x="35520" y="8098"/>
                  </a:cubicBezTo>
                  <a:cubicBezTo>
                    <a:pt x="35521" y="8085"/>
                    <a:pt x="35524" y="8078"/>
                    <a:pt x="35529" y="8078"/>
                  </a:cubicBezTo>
                  <a:cubicBezTo>
                    <a:pt x="35536" y="8078"/>
                    <a:pt x="35548" y="8088"/>
                    <a:pt x="35568" y="8108"/>
                  </a:cubicBezTo>
                  <a:cubicBezTo>
                    <a:pt x="35596" y="8133"/>
                    <a:pt x="35620" y="8160"/>
                    <a:pt x="35624" y="8170"/>
                  </a:cubicBezTo>
                  <a:cubicBezTo>
                    <a:pt x="35629" y="8196"/>
                    <a:pt x="35673" y="8218"/>
                    <a:pt x="35699" y="8218"/>
                  </a:cubicBezTo>
                  <a:cubicBezTo>
                    <a:pt x="35709" y="8218"/>
                    <a:pt x="35716" y="8215"/>
                    <a:pt x="35718" y="8209"/>
                  </a:cubicBezTo>
                  <a:cubicBezTo>
                    <a:pt x="35722" y="8199"/>
                    <a:pt x="35731" y="8195"/>
                    <a:pt x="35745" y="8195"/>
                  </a:cubicBezTo>
                  <a:cubicBezTo>
                    <a:pt x="35756" y="8195"/>
                    <a:pt x="35770" y="8197"/>
                    <a:pt x="35787" y="8202"/>
                  </a:cubicBezTo>
                  <a:cubicBezTo>
                    <a:pt x="35797" y="8204"/>
                    <a:pt x="35809" y="8205"/>
                    <a:pt x="35821" y="8205"/>
                  </a:cubicBezTo>
                  <a:cubicBezTo>
                    <a:pt x="35846" y="8205"/>
                    <a:pt x="35873" y="8201"/>
                    <a:pt x="35891" y="8191"/>
                  </a:cubicBezTo>
                  <a:cubicBezTo>
                    <a:pt x="35929" y="8175"/>
                    <a:pt x="35933" y="8154"/>
                    <a:pt x="35912" y="8087"/>
                  </a:cubicBezTo>
                  <a:cubicBezTo>
                    <a:pt x="35888" y="8013"/>
                    <a:pt x="35890" y="7957"/>
                    <a:pt x="35908" y="7957"/>
                  </a:cubicBezTo>
                  <a:lnTo>
                    <a:pt x="35908" y="7957"/>
                  </a:lnTo>
                  <a:cubicBezTo>
                    <a:pt x="35914" y="7957"/>
                    <a:pt x="35923" y="7964"/>
                    <a:pt x="35933" y="7980"/>
                  </a:cubicBezTo>
                  <a:cubicBezTo>
                    <a:pt x="35944" y="7998"/>
                    <a:pt x="35952" y="8008"/>
                    <a:pt x="35963" y="8008"/>
                  </a:cubicBezTo>
                  <a:cubicBezTo>
                    <a:pt x="35974" y="8008"/>
                    <a:pt x="35989" y="7998"/>
                    <a:pt x="36016" y="7976"/>
                  </a:cubicBezTo>
                  <a:cubicBezTo>
                    <a:pt x="36044" y="7950"/>
                    <a:pt x="36063" y="7939"/>
                    <a:pt x="36080" y="7939"/>
                  </a:cubicBezTo>
                  <a:cubicBezTo>
                    <a:pt x="36088" y="7939"/>
                    <a:pt x="36095" y="7941"/>
                    <a:pt x="36102" y="7946"/>
                  </a:cubicBezTo>
                  <a:cubicBezTo>
                    <a:pt x="36112" y="7950"/>
                    <a:pt x="36120" y="7953"/>
                    <a:pt x="36124" y="7953"/>
                  </a:cubicBezTo>
                  <a:cubicBezTo>
                    <a:pt x="36142" y="7953"/>
                    <a:pt x="36120" y="7918"/>
                    <a:pt x="36068" y="7866"/>
                  </a:cubicBezTo>
                  <a:cubicBezTo>
                    <a:pt x="36039" y="7840"/>
                    <a:pt x="36008" y="7820"/>
                    <a:pt x="35995" y="7820"/>
                  </a:cubicBezTo>
                  <a:cubicBezTo>
                    <a:pt x="35994" y="7820"/>
                    <a:pt x="35993" y="7820"/>
                    <a:pt x="35992" y="7821"/>
                  </a:cubicBezTo>
                  <a:cubicBezTo>
                    <a:pt x="35991" y="7821"/>
                    <a:pt x="35991" y="7821"/>
                    <a:pt x="35990" y="7821"/>
                  </a:cubicBezTo>
                  <a:cubicBezTo>
                    <a:pt x="35967" y="7821"/>
                    <a:pt x="35859" y="7774"/>
                    <a:pt x="35856" y="7762"/>
                  </a:cubicBezTo>
                  <a:cubicBezTo>
                    <a:pt x="35854" y="7752"/>
                    <a:pt x="35901" y="7748"/>
                    <a:pt x="35951" y="7748"/>
                  </a:cubicBezTo>
                  <a:cubicBezTo>
                    <a:pt x="35995" y="7748"/>
                    <a:pt x="36041" y="7751"/>
                    <a:pt x="36054" y="7758"/>
                  </a:cubicBezTo>
                  <a:cubicBezTo>
                    <a:pt x="36070" y="7766"/>
                    <a:pt x="36082" y="7770"/>
                    <a:pt x="36091" y="7770"/>
                  </a:cubicBezTo>
                  <a:cubicBezTo>
                    <a:pt x="36110" y="7770"/>
                    <a:pt x="36117" y="7751"/>
                    <a:pt x="36117" y="7709"/>
                  </a:cubicBezTo>
                  <a:cubicBezTo>
                    <a:pt x="36117" y="7661"/>
                    <a:pt x="36123" y="7654"/>
                    <a:pt x="36189" y="7650"/>
                  </a:cubicBezTo>
                  <a:cubicBezTo>
                    <a:pt x="36210" y="7648"/>
                    <a:pt x="36230" y="7647"/>
                    <a:pt x="36245" y="7647"/>
                  </a:cubicBezTo>
                  <a:cubicBezTo>
                    <a:pt x="36261" y="7647"/>
                    <a:pt x="36272" y="7648"/>
                    <a:pt x="36276" y="7650"/>
                  </a:cubicBezTo>
                  <a:cubicBezTo>
                    <a:pt x="36293" y="7657"/>
                    <a:pt x="36248" y="7796"/>
                    <a:pt x="36227" y="7803"/>
                  </a:cubicBezTo>
                  <a:cubicBezTo>
                    <a:pt x="36213" y="7803"/>
                    <a:pt x="36213" y="7813"/>
                    <a:pt x="36224" y="7821"/>
                  </a:cubicBezTo>
                  <a:cubicBezTo>
                    <a:pt x="36229" y="7825"/>
                    <a:pt x="36237" y="7826"/>
                    <a:pt x="36248" y="7826"/>
                  </a:cubicBezTo>
                  <a:cubicBezTo>
                    <a:pt x="36292" y="7826"/>
                    <a:pt x="36374" y="7796"/>
                    <a:pt x="36363" y="7779"/>
                  </a:cubicBezTo>
                  <a:cubicBezTo>
                    <a:pt x="36358" y="7771"/>
                    <a:pt x="36351" y="7766"/>
                    <a:pt x="36345" y="7766"/>
                  </a:cubicBezTo>
                  <a:cubicBezTo>
                    <a:pt x="36342" y="7766"/>
                    <a:pt x="36340" y="7766"/>
                    <a:pt x="36338" y="7768"/>
                  </a:cubicBezTo>
                  <a:cubicBezTo>
                    <a:pt x="36335" y="7770"/>
                    <a:pt x="36332" y="7771"/>
                    <a:pt x="36330" y="7771"/>
                  </a:cubicBezTo>
                  <a:cubicBezTo>
                    <a:pt x="36309" y="7771"/>
                    <a:pt x="36332" y="7685"/>
                    <a:pt x="36366" y="7650"/>
                  </a:cubicBezTo>
                  <a:cubicBezTo>
                    <a:pt x="36390" y="7626"/>
                    <a:pt x="36402" y="7616"/>
                    <a:pt x="36413" y="7616"/>
                  </a:cubicBezTo>
                  <a:cubicBezTo>
                    <a:pt x="36421" y="7616"/>
                    <a:pt x="36428" y="7622"/>
                    <a:pt x="36439" y="7633"/>
                  </a:cubicBezTo>
                  <a:cubicBezTo>
                    <a:pt x="36454" y="7646"/>
                    <a:pt x="36482" y="7652"/>
                    <a:pt x="36509" y="7652"/>
                  </a:cubicBezTo>
                  <a:cubicBezTo>
                    <a:pt x="36535" y="7652"/>
                    <a:pt x="36559" y="7647"/>
                    <a:pt x="36571" y="7637"/>
                  </a:cubicBezTo>
                  <a:cubicBezTo>
                    <a:pt x="36578" y="7629"/>
                    <a:pt x="36567" y="7605"/>
                    <a:pt x="36550" y="7581"/>
                  </a:cubicBezTo>
                  <a:cubicBezTo>
                    <a:pt x="36530" y="7557"/>
                    <a:pt x="36522" y="7533"/>
                    <a:pt x="36533" y="7515"/>
                  </a:cubicBezTo>
                  <a:cubicBezTo>
                    <a:pt x="36552" y="7486"/>
                    <a:pt x="36521" y="7437"/>
                    <a:pt x="36489" y="7437"/>
                  </a:cubicBezTo>
                  <a:cubicBezTo>
                    <a:pt x="36486" y="7437"/>
                    <a:pt x="36483" y="7438"/>
                    <a:pt x="36481" y="7438"/>
                  </a:cubicBezTo>
                  <a:cubicBezTo>
                    <a:pt x="36467" y="7442"/>
                    <a:pt x="36463" y="7453"/>
                    <a:pt x="36471" y="7459"/>
                  </a:cubicBezTo>
                  <a:cubicBezTo>
                    <a:pt x="36493" y="7476"/>
                    <a:pt x="36461" y="7555"/>
                    <a:pt x="36437" y="7555"/>
                  </a:cubicBezTo>
                  <a:cubicBezTo>
                    <a:pt x="36436" y="7555"/>
                    <a:pt x="36434" y="7554"/>
                    <a:pt x="36432" y="7553"/>
                  </a:cubicBezTo>
                  <a:cubicBezTo>
                    <a:pt x="36418" y="7550"/>
                    <a:pt x="36401" y="7525"/>
                    <a:pt x="36391" y="7501"/>
                  </a:cubicBezTo>
                  <a:cubicBezTo>
                    <a:pt x="36366" y="7450"/>
                    <a:pt x="36359" y="7434"/>
                    <a:pt x="36351" y="7434"/>
                  </a:cubicBezTo>
                  <a:cubicBezTo>
                    <a:pt x="36347" y="7434"/>
                    <a:pt x="36343" y="7437"/>
                    <a:pt x="36338" y="7442"/>
                  </a:cubicBezTo>
                  <a:cubicBezTo>
                    <a:pt x="36336" y="7444"/>
                    <a:pt x="36334" y="7445"/>
                    <a:pt x="36332" y="7445"/>
                  </a:cubicBezTo>
                  <a:cubicBezTo>
                    <a:pt x="36325" y="7445"/>
                    <a:pt x="36321" y="7433"/>
                    <a:pt x="36321" y="7414"/>
                  </a:cubicBezTo>
                  <a:cubicBezTo>
                    <a:pt x="36321" y="7392"/>
                    <a:pt x="36325" y="7381"/>
                    <a:pt x="36334" y="7381"/>
                  </a:cubicBezTo>
                  <a:cubicBezTo>
                    <a:pt x="36338" y="7381"/>
                    <a:pt x="36343" y="7383"/>
                    <a:pt x="36349" y="7387"/>
                  </a:cubicBezTo>
                  <a:cubicBezTo>
                    <a:pt x="36364" y="7394"/>
                    <a:pt x="36377" y="7397"/>
                    <a:pt x="36387" y="7397"/>
                  </a:cubicBezTo>
                  <a:cubicBezTo>
                    <a:pt x="36406" y="7397"/>
                    <a:pt x="36415" y="7384"/>
                    <a:pt x="36408" y="7359"/>
                  </a:cubicBezTo>
                  <a:cubicBezTo>
                    <a:pt x="36399" y="7337"/>
                    <a:pt x="36414" y="7325"/>
                    <a:pt x="36445" y="7325"/>
                  </a:cubicBezTo>
                  <a:cubicBezTo>
                    <a:pt x="36463" y="7325"/>
                    <a:pt x="36487" y="7329"/>
                    <a:pt x="36515" y="7338"/>
                  </a:cubicBezTo>
                  <a:cubicBezTo>
                    <a:pt x="36531" y="7343"/>
                    <a:pt x="36545" y="7346"/>
                    <a:pt x="36554" y="7346"/>
                  </a:cubicBezTo>
                  <a:cubicBezTo>
                    <a:pt x="36564" y="7346"/>
                    <a:pt x="36569" y="7343"/>
                    <a:pt x="36567" y="7338"/>
                  </a:cubicBezTo>
                  <a:cubicBezTo>
                    <a:pt x="36566" y="7336"/>
                    <a:pt x="36567" y="7335"/>
                    <a:pt x="36569" y="7335"/>
                  </a:cubicBezTo>
                  <a:cubicBezTo>
                    <a:pt x="36575" y="7335"/>
                    <a:pt x="36592" y="7343"/>
                    <a:pt x="36613" y="7359"/>
                  </a:cubicBezTo>
                  <a:cubicBezTo>
                    <a:pt x="36638" y="7374"/>
                    <a:pt x="36668" y="7387"/>
                    <a:pt x="36687" y="7387"/>
                  </a:cubicBezTo>
                  <a:cubicBezTo>
                    <a:pt x="36689" y="7387"/>
                    <a:pt x="36690" y="7387"/>
                    <a:pt x="36692" y="7387"/>
                  </a:cubicBezTo>
                  <a:cubicBezTo>
                    <a:pt x="36738" y="7373"/>
                    <a:pt x="36727" y="7355"/>
                    <a:pt x="36671" y="7331"/>
                  </a:cubicBezTo>
                  <a:cubicBezTo>
                    <a:pt x="36651" y="7324"/>
                    <a:pt x="36642" y="7319"/>
                    <a:pt x="36646" y="7319"/>
                  </a:cubicBezTo>
                  <a:lnTo>
                    <a:pt x="36646" y="7319"/>
                  </a:lnTo>
                  <a:cubicBezTo>
                    <a:pt x="36647" y="7319"/>
                    <a:pt x="36650" y="7320"/>
                    <a:pt x="36655" y="7321"/>
                  </a:cubicBezTo>
                  <a:cubicBezTo>
                    <a:pt x="36657" y="7322"/>
                    <a:pt x="36660" y="7322"/>
                    <a:pt x="36662" y="7322"/>
                  </a:cubicBezTo>
                  <a:cubicBezTo>
                    <a:pt x="36674" y="7322"/>
                    <a:pt x="36682" y="7315"/>
                    <a:pt x="36682" y="7307"/>
                  </a:cubicBezTo>
                  <a:cubicBezTo>
                    <a:pt x="36678" y="7292"/>
                    <a:pt x="36692" y="7286"/>
                    <a:pt x="36711" y="7286"/>
                  </a:cubicBezTo>
                  <a:cubicBezTo>
                    <a:pt x="36739" y="7286"/>
                    <a:pt x="36776" y="7299"/>
                    <a:pt x="36783" y="7317"/>
                  </a:cubicBezTo>
                  <a:cubicBezTo>
                    <a:pt x="36786" y="7327"/>
                    <a:pt x="36788" y="7333"/>
                    <a:pt x="36791" y="7333"/>
                  </a:cubicBezTo>
                  <a:cubicBezTo>
                    <a:pt x="36796" y="7333"/>
                    <a:pt x="36801" y="7322"/>
                    <a:pt x="36807" y="7300"/>
                  </a:cubicBezTo>
                  <a:cubicBezTo>
                    <a:pt x="36815" y="7269"/>
                    <a:pt x="36824" y="7256"/>
                    <a:pt x="36847" y="7256"/>
                  </a:cubicBezTo>
                  <a:cubicBezTo>
                    <a:pt x="36852" y="7256"/>
                    <a:pt x="36859" y="7257"/>
                    <a:pt x="36866" y="7259"/>
                  </a:cubicBezTo>
                  <a:cubicBezTo>
                    <a:pt x="36894" y="7265"/>
                    <a:pt x="36918" y="7286"/>
                    <a:pt x="36921" y="7314"/>
                  </a:cubicBezTo>
                  <a:cubicBezTo>
                    <a:pt x="36931" y="7355"/>
                    <a:pt x="36938" y="7375"/>
                    <a:pt x="36949" y="7375"/>
                  </a:cubicBezTo>
                  <a:cubicBezTo>
                    <a:pt x="36958" y="7375"/>
                    <a:pt x="36970" y="7361"/>
                    <a:pt x="36988" y="7334"/>
                  </a:cubicBezTo>
                  <a:cubicBezTo>
                    <a:pt x="37015" y="7295"/>
                    <a:pt x="37034" y="7282"/>
                    <a:pt x="37075" y="7282"/>
                  </a:cubicBezTo>
                  <a:cubicBezTo>
                    <a:pt x="37080" y="7282"/>
                    <a:pt x="37086" y="7282"/>
                    <a:pt x="37092" y="7283"/>
                  </a:cubicBezTo>
                  <a:cubicBezTo>
                    <a:pt x="37126" y="7286"/>
                    <a:pt x="37161" y="7296"/>
                    <a:pt x="37164" y="7307"/>
                  </a:cubicBezTo>
                  <a:cubicBezTo>
                    <a:pt x="37167" y="7318"/>
                    <a:pt x="37178" y="7322"/>
                    <a:pt x="37192" y="7322"/>
                  </a:cubicBezTo>
                  <a:cubicBezTo>
                    <a:pt x="37196" y="7322"/>
                    <a:pt x="37201" y="7322"/>
                    <a:pt x="37206" y="7321"/>
                  </a:cubicBezTo>
                  <a:cubicBezTo>
                    <a:pt x="37223" y="7314"/>
                    <a:pt x="37233" y="7304"/>
                    <a:pt x="37230" y="7289"/>
                  </a:cubicBezTo>
                  <a:cubicBezTo>
                    <a:pt x="37226" y="7280"/>
                    <a:pt x="37228" y="7275"/>
                    <a:pt x="37235" y="7275"/>
                  </a:cubicBezTo>
                  <a:cubicBezTo>
                    <a:pt x="37240" y="7275"/>
                    <a:pt x="37249" y="7278"/>
                    <a:pt x="37262" y="7283"/>
                  </a:cubicBezTo>
                  <a:cubicBezTo>
                    <a:pt x="37268" y="7285"/>
                    <a:pt x="37276" y="7285"/>
                    <a:pt x="37285" y="7285"/>
                  </a:cubicBezTo>
                  <a:cubicBezTo>
                    <a:pt x="37311" y="7285"/>
                    <a:pt x="37346" y="7279"/>
                    <a:pt x="37379" y="7269"/>
                  </a:cubicBezTo>
                  <a:cubicBezTo>
                    <a:pt x="37406" y="7258"/>
                    <a:pt x="37424" y="7252"/>
                    <a:pt x="37439" y="7252"/>
                  </a:cubicBezTo>
                  <a:cubicBezTo>
                    <a:pt x="37463" y="7252"/>
                    <a:pt x="37476" y="7269"/>
                    <a:pt x="37504" y="7310"/>
                  </a:cubicBezTo>
                  <a:cubicBezTo>
                    <a:pt x="37530" y="7350"/>
                    <a:pt x="37564" y="7374"/>
                    <a:pt x="37581" y="7374"/>
                  </a:cubicBezTo>
                  <a:cubicBezTo>
                    <a:pt x="37591" y="7374"/>
                    <a:pt x="37596" y="7366"/>
                    <a:pt x="37591" y="7349"/>
                  </a:cubicBezTo>
                  <a:cubicBezTo>
                    <a:pt x="37587" y="7342"/>
                    <a:pt x="37619" y="7321"/>
                    <a:pt x="37660" y="7307"/>
                  </a:cubicBezTo>
                  <a:cubicBezTo>
                    <a:pt x="37687" y="7296"/>
                    <a:pt x="37708" y="7291"/>
                    <a:pt x="37722" y="7291"/>
                  </a:cubicBezTo>
                  <a:cubicBezTo>
                    <a:pt x="37735" y="7291"/>
                    <a:pt x="37742" y="7295"/>
                    <a:pt x="37744" y="7304"/>
                  </a:cubicBezTo>
                  <a:cubicBezTo>
                    <a:pt x="37746" y="7312"/>
                    <a:pt x="37762" y="7317"/>
                    <a:pt x="37786" y="7317"/>
                  </a:cubicBezTo>
                  <a:cubicBezTo>
                    <a:pt x="37798" y="7317"/>
                    <a:pt x="37812" y="7316"/>
                    <a:pt x="37827" y="7314"/>
                  </a:cubicBezTo>
                  <a:cubicBezTo>
                    <a:pt x="37889" y="7301"/>
                    <a:pt x="37919" y="7295"/>
                    <a:pt x="37941" y="7295"/>
                  </a:cubicBezTo>
                  <a:cubicBezTo>
                    <a:pt x="37960" y="7295"/>
                    <a:pt x="37973" y="7299"/>
                    <a:pt x="37993" y="7307"/>
                  </a:cubicBezTo>
                  <a:cubicBezTo>
                    <a:pt x="38005" y="7310"/>
                    <a:pt x="38013" y="7312"/>
                    <a:pt x="38020" y="7312"/>
                  </a:cubicBezTo>
                  <a:cubicBezTo>
                    <a:pt x="38032" y="7312"/>
                    <a:pt x="38036" y="7304"/>
                    <a:pt x="38038" y="7286"/>
                  </a:cubicBezTo>
                  <a:cubicBezTo>
                    <a:pt x="38038" y="7273"/>
                    <a:pt x="38037" y="7266"/>
                    <a:pt x="38031" y="7266"/>
                  </a:cubicBezTo>
                  <a:cubicBezTo>
                    <a:pt x="38029" y="7266"/>
                    <a:pt x="38027" y="7267"/>
                    <a:pt x="38024" y="7269"/>
                  </a:cubicBezTo>
                  <a:cubicBezTo>
                    <a:pt x="38021" y="7272"/>
                    <a:pt x="38016" y="7273"/>
                    <a:pt x="38010" y="7273"/>
                  </a:cubicBezTo>
                  <a:cubicBezTo>
                    <a:pt x="37984" y="7273"/>
                    <a:pt x="37940" y="7247"/>
                    <a:pt x="37952" y="7230"/>
                  </a:cubicBezTo>
                  <a:cubicBezTo>
                    <a:pt x="37955" y="7224"/>
                    <a:pt x="37945" y="7217"/>
                    <a:pt x="37920" y="7213"/>
                  </a:cubicBezTo>
                  <a:cubicBezTo>
                    <a:pt x="37893" y="7213"/>
                    <a:pt x="37886" y="7220"/>
                    <a:pt x="37899" y="7238"/>
                  </a:cubicBezTo>
                  <a:cubicBezTo>
                    <a:pt x="37912" y="7249"/>
                    <a:pt x="37911" y="7259"/>
                    <a:pt x="37896" y="7259"/>
                  </a:cubicBezTo>
                  <a:cubicBezTo>
                    <a:pt x="37894" y="7259"/>
                    <a:pt x="37892" y="7259"/>
                    <a:pt x="37889" y="7259"/>
                  </a:cubicBezTo>
                  <a:cubicBezTo>
                    <a:pt x="37865" y="7259"/>
                    <a:pt x="37862" y="7238"/>
                    <a:pt x="37879" y="7168"/>
                  </a:cubicBezTo>
                  <a:cubicBezTo>
                    <a:pt x="37891" y="7124"/>
                    <a:pt x="37907" y="7094"/>
                    <a:pt x="37915" y="7094"/>
                  </a:cubicBezTo>
                  <a:cubicBezTo>
                    <a:pt x="37915" y="7094"/>
                    <a:pt x="37916" y="7095"/>
                    <a:pt x="37917" y="7095"/>
                  </a:cubicBezTo>
                  <a:cubicBezTo>
                    <a:pt x="37922" y="7103"/>
                    <a:pt x="37933" y="7107"/>
                    <a:pt x="37944" y="7107"/>
                  </a:cubicBezTo>
                  <a:cubicBezTo>
                    <a:pt x="37948" y="7107"/>
                    <a:pt x="37952" y="7106"/>
                    <a:pt x="37955" y="7105"/>
                  </a:cubicBezTo>
                  <a:cubicBezTo>
                    <a:pt x="37966" y="7105"/>
                    <a:pt x="37958" y="7088"/>
                    <a:pt x="37934" y="7075"/>
                  </a:cubicBezTo>
                  <a:cubicBezTo>
                    <a:pt x="37910" y="7060"/>
                    <a:pt x="37875" y="7033"/>
                    <a:pt x="37862" y="7015"/>
                  </a:cubicBezTo>
                  <a:cubicBezTo>
                    <a:pt x="37852" y="7005"/>
                    <a:pt x="37840" y="6997"/>
                    <a:pt x="37830" y="6997"/>
                  </a:cubicBezTo>
                  <a:cubicBezTo>
                    <a:pt x="37826" y="6997"/>
                    <a:pt x="37823" y="6998"/>
                    <a:pt x="37820" y="7001"/>
                  </a:cubicBezTo>
                  <a:cubicBezTo>
                    <a:pt x="37816" y="7005"/>
                    <a:pt x="37808" y="7007"/>
                    <a:pt x="37797" y="7007"/>
                  </a:cubicBezTo>
                  <a:cubicBezTo>
                    <a:pt x="37786" y="7007"/>
                    <a:pt x="37773" y="7005"/>
                    <a:pt x="37761" y="7001"/>
                  </a:cubicBezTo>
                  <a:cubicBezTo>
                    <a:pt x="37723" y="6988"/>
                    <a:pt x="37719" y="6980"/>
                    <a:pt x="37740" y="6939"/>
                  </a:cubicBezTo>
                  <a:cubicBezTo>
                    <a:pt x="37754" y="6909"/>
                    <a:pt x="37763" y="6898"/>
                    <a:pt x="37793" y="6898"/>
                  </a:cubicBezTo>
                  <a:cubicBezTo>
                    <a:pt x="37801" y="6898"/>
                    <a:pt x="37811" y="6899"/>
                    <a:pt x="37824" y="6901"/>
                  </a:cubicBezTo>
                  <a:cubicBezTo>
                    <a:pt x="37838" y="6903"/>
                    <a:pt x="37851" y="6905"/>
                    <a:pt x="37863" y="6905"/>
                  </a:cubicBezTo>
                  <a:cubicBezTo>
                    <a:pt x="37884" y="6905"/>
                    <a:pt x="37900" y="6901"/>
                    <a:pt x="37907" y="6894"/>
                  </a:cubicBezTo>
                  <a:cubicBezTo>
                    <a:pt x="37912" y="6889"/>
                    <a:pt x="37918" y="6887"/>
                    <a:pt x="37923" y="6887"/>
                  </a:cubicBezTo>
                  <a:cubicBezTo>
                    <a:pt x="37945" y="6887"/>
                    <a:pt x="37962" y="6923"/>
                    <a:pt x="37945" y="6956"/>
                  </a:cubicBezTo>
                  <a:cubicBezTo>
                    <a:pt x="37936" y="6974"/>
                    <a:pt x="37932" y="6983"/>
                    <a:pt x="37934" y="6983"/>
                  </a:cubicBezTo>
                  <a:cubicBezTo>
                    <a:pt x="37935" y="6983"/>
                    <a:pt x="37943" y="6974"/>
                    <a:pt x="37958" y="6956"/>
                  </a:cubicBezTo>
                  <a:cubicBezTo>
                    <a:pt x="37973" y="6939"/>
                    <a:pt x="37981" y="6929"/>
                    <a:pt x="37987" y="6929"/>
                  </a:cubicBezTo>
                  <a:cubicBezTo>
                    <a:pt x="37993" y="6929"/>
                    <a:pt x="37995" y="6943"/>
                    <a:pt x="37997" y="6974"/>
                  </a:cubicBezTo>
                  <a:cubicBezTo>
                    <a:pt x="38000" y="7002"/>
                    <a:pt x="38009" y="7026"/>
                    <a:pt x="38019" y="7026"/>
                  </a:cubicBezTo>
                  <a:cubicBezTo>
                    <a:pt x="38019" y="7026"/>
                    <a:pt x="38020" y="7026"/>
                    <a:pt x="38021" y="7025"/>
                  </a:cubicBezTo>
                  <a:cubicBezTo>
                    <a:pt x="38032" y="7025"/>
                    <a:pt x="38038" y="7040"/>
                    <a:pt x="38038" y="7064"/>
                  </a:cubicBezTo>
                  <a:cubicBezTo>
                    <a:pt x="38038" y="7086"/>
                    <a:pt x="38048" y="7102"/>
                    <a:pt x="38059" y="7102"/>
                  </a:cubicBezTo>
                  <a:cubicBezTo>
                    <a:pt x="38060" y="7102"/>
                    <a:pt x="38061" y="7102"/>
                    <a:pt x="38063" y="7102"/>
                  </a:cubicBezTo>
                  <a:cubicBezTo>
                    <a:pt x="38077" y="7099"/>
                    <a:pt x="38087" y="7085"/>
                    <a:pt x="38083" y="7075"/>
                  </a:cubicBezTo>
                  <a:cubicBezTo>
                    <a:pt x="38080" y="7064"/>
                    <a:pt x="38087" y="7054"/>
                    <a:pt x="38098" y="7050"/>
                  </a:cubicBezTo>
                  <a:cubicBezTo>
                    <a:pt x="38100" y="7050"/>
                    <a:pt x="38102" y="7050"/>
                    <a:pt x="38104" y="7050"/>
                  </a:cubicBezTo>
                  <a:cubicBezTo>
                    <a:pt x="38115" y="7050"/>
                    <a:pt x="38125" y="7060"/>
                    <a:pt x="38128" y="7075"/>
                  </a:cubicBezTo>
                  <a:cubicBezTo>
                    <a:pt x="38133" y="7086"/>
                    <a:pt x="38141" y="7093"/>
                    <a:pt x="38149" y="7093"/>
                  </a:cubicBezTo>
                  <a:cubicBezTo>
                    <a:pt x="38153" y="7093"/>
                    <a:pt x="38156" y="7091"/>
                    <a:pt x="38160" y="7088"/>
                  </a:cubicBezTo>
                  <a:cubicBezTo>
                    <a:pt x="38170" y="7078"/>
                    <a:pt x="38160" y="7054"/>
                    <a:pt x="38136" y="7025"/>
                  </a:cubicBezTo>
                  <a:cubicBezTo>
                    <a:pt x="38101" y="6991"/>
                    <a:pt x="38098" y="6977"/>
                    <a:pt x="38118" y="6956"/>
                  </a:cubicBezTo>
                  <a:cubicBezTo>
                    <a:pt x="38128" y="6948"/>
                    <a:pt x="38139" y="6944"/>
                    <a:pt x="38149" y="6944"/>
                  </a:cubicBezTo>
                  <a:cubicBezTo>
                    <a:pt x="38157" y="6944"/>
                    <a:pt x="38164" y="6947"/>
                    <a:pt x="38170" y="6953"/>
                  </a:cubicBezTo>
                  <a:cubicBezTo>
                    <a:pt x="38178" y="6959"/>
                    <a:pt x="38183" y="6963"/>
                    <a:pt x="38186" y="6963"/>
                  </a:cubicBezTo>
                  <a:cubicBezTo>
                    <a:pt x="38189" y="6963"/>
                    <a:pt x="38189" y="6958"/>
                    <a:pt x="38187" y="6946"/>
                  </a:cubicBezTo>
                  <a:cubicBezTo>
                    <a:pt x="38185" y="6937"/>
                    <a:pt x="38195" y="6928"/>
                    <a:pt x="38211" y="6928"/>
                  </a:cubicBezTo>
                  <a:cubicBezTo>
                    <a:pt x="38214" y="6928"/>
                    <a:pt x="38216" y="6928"/>
                    <a:pt x="38219" y="6929"/>
                  </a:cubicBezTo>
                  <a:cubicBezTo>
                    <a:pt x="38253" y="6929"/>
                    <a:pt x="38253" y="6936"/>
                    <a:pt x="38219" y="6956"/>
                  </a:cubicBezTo>
                  <a:cubicBezTo>
                    <a:pt x="38195" y="6974"/>
                    <a:pt x="38177" y="6995"/>
                    <a:pt x="38181" y="7005"/>
                  </a:cubicBezTo>
                  <a:cubicBezTo>
                    <a:pt x="38184" y="7014"/>
                    <a:pt x="38193" y="7018"/>
                    <a:pt x="38206" y="7018"/>
                  </a:cubicBezTo>
                  <a:cubicBezTo>
                    <a:pt x="38236" y="7018"/>
                    <a:pt x="38282" y="6995"/>
                    <a:pt x="38285" y="6970"/>
                  </a:cubicBezTo>
                  <a:cubicBezTo>
                    <a:pt x="38287" y="6955"/>
                    <a:pt x="38289" y="6948"/>
                    <a:pt x="38297" y="6948"/>
                  </a:cubicBezTo>
                  <a:cubicBezTo>
                    <a:pt x="38303" y="6948"/>
                    <a:pt x="38313" y="6952"/>
                    <a:pt x="38330" y="6960"/>
                  </a:cubicBezTo>
                  <a:cubicBezTo>
                    <a:pt x="38351" y="6970"/>
                    <a:pt x="38368" y="6988"/>
                    <a:pt x="38365" y="6998"/>
                  </a:cubicBezTo>
                  <a:cubicBezTo>
                    <a:pt x="38362" y="7004"/>
                    <a:pt x="38367" y="7006"/>
                    <a:pt x="38376" y="7006"/>
                  </a:cubicBezTo>
                  <a:cubicBezTo>
                    <a:pt x="38406" y="7006"/>
                    <a:pt x="38479" y="6981"/>
                    <a:pt x="38490" y="6960"/>
                  </a:cubicBezTo>
                  <a:cubicBezTo>
                    <a:pt x="38492" y="6955"/>
                    <a:pt x="38494" y="6953"/>
                    <a:pt x="38496" y="6953"/>
                  </a:cubicBezTo>
                  <a:cubicBezTo>
                    <a:pt x="38500" y="6953"/>
                    <a:pt x="38503" y="6960"/>
                    <a:pt x="38503" y="6974"/>
                  </a:cubicBezTo>
                  <a:cubicBezTo>
                    <a:pt x="38500" y="6998"/>
                    <a:pt x="38517" y="7022"/>
                    <a:pt x="38535" y="7030"/>
                  </a:cubicBezTo>
                  <a:cubicBezTo>
                    <a:pt x="38546" y="7035"/>
                    <a:pt x="38561" y="7038"/>
                    <a:pt x="38578" y="7038"/>
                  </a:cubicBezTo>
                  <a:cubicBezTo>
                    <a:pt x="38633" y="7038"/>
                    <a:pt x="38704" y="7012"/>
                    <a:pt x="38690" y="6988"/>
                  </a:cubicBezTo>
                  <a:cubicBezTo>
                    <a:pt x="38682" y="6976"/>
                    <a:pt x="38685" y="6970"/>
                    <a:pt x="38695" y="6970"/>
                  </a:cubicBezTo>
                  <a:cubicBezTo>
                    <a:pt x="38697" y="6970"/>
                    <a:pt x="38699" y="6970"/>
                    <a:pt x="38701" y="6970"/>
                  </a:cubicBezTo>
                  <a:cubicBezTo>
                    <a:pt x="38715" y="6974"/>
                    <a:pt x="38725" y="6995"/>
                    <a:pt x="38725" y="7019"/>
                  </a:cubicBezTo>
                  <a:cubicBezTo>
                    <a:pt x="38725" y="7043"/>
                    <a:pt x="38730" y="7053"/>
                    <a:pt x="38740" y="7053"/>
                  </a:cubicBezTo>
                  <a:cubicBezTo>
                    <a:pt x="38745" y="7053"/>
                    <a:pt x="38750" y="7051"/>
                    <a:pt x="38757" y="7046"/>
                  </a:cubicBezTo>
                  <a:cubicBezTo>
                    <a:pt x="38763" y="7043"/>
                    <a:pt x="38771" y="7041"/>
                    <a:pt x="38781" y="7041"/>
                  </a:cubicBezTo>
                  <a:cubicBezTo>
                    <a:pt x="38812" y="7041"/>
                    <a:pt x="38854" y="7061"/>
                    <a:pt x="38857" y="7085"/>
                  </a:cubicBezTo>
                  <a:cubicBezTo>
                    <a:pt x="38864" y="7121"/>
                    <a:pt x="38880" y="7144"/>
                    <a:pt x="38899" y="7144"/>
                  </a:cubicBezTo>
                  <a:cubicBezTo>
                    <a:pt x="38900" y="7144"/>
                    <a:pt x="38901" y="7144"/>
                    <a:pt x="38903" y="7144"/>
                  </a:cubicBezTo>
                  <a:cubicBezTo>
                    <a:pt x="38916" y="7140"/>
                    <a:pt x="38924" y="7126"/>
                    <a:pt x="38916" y="7113"/>
                  </a:cubicBezTo>
                  <a:cubicBezTo>
                    <a:pt x="38888" y="7060"/>
                    <a:pt x="38888" y="7024"/>
                    <a:pt x="38910" y="7024"/>
                  </a:cubicBezTo>
                  <a:cubicBezTo>
                    <a:pt x="38913" y="7024"/>
                    <a:pt x="38916" y="7024"/>
                    <a:pt x="38919" y="7025"/>
                  </a:cubicBezTo>
                  <a:cubicBezTo>
                    <a:pt x="38925" y="7027"/>
                    <a:pt x="38932" y="7027"/>
                    <a:pt x="38939" y="7027"/>
                  </a:cubicBezTo>
                  <a:cubicBezTo>
                    <a:pt x="38997" y="7027"/>
                    <a:pt x="39108" y="6995"/>
                    <a:pt x="39118" y="6974"/>
                  </a:cubicBezTo>
                  <a:cubicBezTo>
                    <a:pt x="39121" y="6965"/>
                    <a:pt x="39131" y="6961"/>
                    <a:pt x="39144" y="6961"/>
                  </a:cubicBezTo>
                  <a:cubicBezTo>
                    <a:pt x="39180" y="6961"/>
                    <a:pt x="39239" y="6989"/>
                    <a:pt x="39277" y="7030"/>
                  </a:cubicBezTo>
                  <a:cubicBezTo>
                    <a:pt x="39299" y="7051"/>
                    <a:pt x="39319" y="7067"/>
                    <a:pt x="39329" y="7067"/>
                  </a:cubicBezTo>
                  <a:cubicBezTo>
                    <a:pt x="39332" y="7067"/>
                    <a:pt x="39334" y="7066"/>
                    <a:pt x="39336" y="7064"/>
                  </a:cubicBezTo>
                  <a:cubicBezTo>
                    <a:pt x="39339" y="7061"/>
                    <a:pt x="39345" y="7060"/>
                    <a:pt x="39352" y="7060"/>
                  </a:cubicBezTo>
                  <a:cubicBezTo>
                    <a:pt x="39366" y="7060"/>
                    <a:pt x="39384" y="7064"/>
                    <a:pt x="39402" y="7071"/>
                  </a:cubicBezTo>
                  <a:cubicBezTo>
                    <a:pt x="39427" y="7080"/>
                    <a:pt x="39446" y="7084"/>
                    <a:pt x="39460" y="7084"/>
                  </a:cubicBezTo>
                  <a:cubicBezTo>
                    <a:pt x="39478" y="7084"/>
                    <a:pt x="39486" y="7076"/>
                    <a:pt x="39481" y="7060"/>
                  </a:cubicBezTo>
                  <a:cubicBezTo>
                    <a:pt x="39479" y="7053"/>
                    <a:pt x="39469" y="7047"/>
                    <a:pt x="39458" y="7047"/>
                  </a:cubicBezTo>
                  <a:cubicBezTo>
                    <a:pt x="39453" y="7047"/>
                    <a:pt x="39449" y="7048"/>
                    <a:pt x="39444" y="7050"/>
                  </a:cubicBezTo>
                  <a:cubicBezTo>
                    <a:pt x="39441" y="7051"/>
                    <a:pt x="39438" y="7051"/>
                    <a:pt x="39435" y="7051"/>
                  </a:cubicBezTo>
                  <a:cubicBezTo>
                    <a:pt x="39418" y="7051"/>
                    <a:pt x="39395" y="7044"/>
                    <a:pt x="39377" y="7033"/>
                  </a:cubicBezTo>
                  <a:cubicBezTo>
                    <a:pt x="39365" y="7024"/>
                    <a:pt x="39351" y="7020"/>
                    <a:pt x="39340" y="7020"/>
                  </a:cubicBezTo>
                  <a:cubicBezTo>
                    <a:pt x="39334" y="7020"/>
                    <a:pt x="39328" y="7022"/>
                    <a:pt x="39326" y="7025"/>
                  </a:cubicBezTo>
                  <a:cubicBezTo>
                    <a:pt x="39317" y="7033"/>
                    <a:pt x="39312" y="7036"/>
                    <a:pt x="39308" y="7036"/>
                  </a:cubicBezTo>
                  <a:cubicBezTo>
                    <a:pt x="39295" y="7036"/>
                    <a:pt x="39310" y="6992"/>
                    <a:pt x="39340" y="6946"/>
                  </a:cubicBezTo>
                  <a:cubicBezTo>
                    <a:pt x="39358" y="6921"/>
                    <a:pt x="39372" y="6905"/>
                    <a:pt x="39376" y="6905"/>
                  </a:cubicBezTo>
                  <a:cubicBezTo>
                    <a:pt x="39378" y="6905"/>
                    <a:pt x="39378" y="6907"/>
                    <a:pt x="39377" y="6911"/>
                  </a:cubicBezTo>
                  <a:cubicBezTo>
                    <a:pt x="39372" y="6922"/>
                    <a:pt x="39378" y="6931"/>
                    <a:pt x="39388" y="6931"/>
                  </a:cubicBezTo>
                  <a:cubicBezTo>
                    <a:pt x="39391" y="6931"/>
                    <a:pt x="39394" y="6930"/>
                    <a:pt x="39398" y="6929"/>
                  </a:cubicBezTo>
                  <a:cubicBezTo>
                    <a:pt x="39438" y="6918"/>
                    <a:pt x="39489" y="6769"/>
                    <a:pt x="39451" y="6769"/>
                  </a:cubicBezTo>
                  <a:cubicBezTo>
                    <a:pt x="39450" y="6769"/>
                    <a:pt x="39449" y="6769"/>
                    <a:pt x="39447" y="6769"/>
                  </a:cubicBezTo>
                  <a:cubicBezTo>
                    <a:pt x="39444" y="6770"/>
                    <a:pt x="39440" y="6770"/>
                    <a:pt x="39436" y="6770"/>
                  </a:cubicBezTo>
                  <a:cubicBezTo>
                    <a:pt x="39424" y="6770"/>
                    <a:pt x="39411" y="6766"/>
                    <a:pt x="39409" y="6759"/>
                  </a:cubicBezTo>
                  <a:cubicBezTo>
                    <a:pt x="39407" y="6752"/>
                    <a:pt x="39394" y="6748"/>
                    <a:pt x="39377" y="6748"/>
                  </a:cubicBezTo>
                  <a:cubicBezTo>
                    <a:pt x="39368" y="6748"/>
                    <a:pt x="39357" y="6749"/>
                    <a:pt x="39346" y="6752"/>
                  </a:cubicBezTo>
                  <a:cubicBezTo>
                    <a:pt x="39333" y="6756"/>
                    <a:pt x="39322" y="6757"/>
                    <a:pt x="39314" y="6757"/>
                  </a:cubicBezTo>
                  <a:cubicBezTo>
                    <a:pt x="39283" y="6757"/>
                    <a:pt x="39298" y="6728"/>
                    <a:pt x="39356" y="6703"/>
                  </a:cubicBezTo>
                  <a:cubicBezTo>
                    <a:pt x="39372" y="6695"/>
                    <a:pt x="39385" y="6692"/>
                    <a:pt x="39395" y="6692"/>
                  </a:cubicBezTo>
                  <a:cubicBezTo>
                    <a:pt x="39407" y="6692"/>
                    <a:pt x="39414" y="6697"/>
                    <a:pt x="39416" y="6707"/>
                  </a:cubicBezTo>
                  <a:cubicBezTo>
                    <a:pt x="39421" y="6717"/>
                    <a:pt x="39436" y="6723"/>
                    <a:pt x="39451" y="6723"/>
                  </a:cubicBezTo>
                  <a:cubicBezTo>
                    <a:pt x="39457" y="6723"/>
                    <a:pt x="39463" y="6722"/>
                    <a:pt x="39468" y="6721"/>
                  </a:cubicBezTo>
                  <a:cubicBezTo>
                    <a:pt x="39477" y="6719"/>
                    <a:pt x="39484" y="6718"/>
                    <a:pt x="39490" y="6718"/>
                  </a:cubicBezTo>
                  <a:cubicBezTo>
                    <a:pt x="39511" y="6718"/>
                    <a:pt x="39512" y="6732"/>
                    <a:pt x="39510" y="6786"/>
                  </a:cubicBezTo>
                  <a:cubicBezTo>
                    <a:pt x="39510" y="6828"/>
                    <a:pt x="39492" y="6870"/>
                    <a:pt x="39475" y="6876"/>
                  </a:cubicBezTo>
                  <a:cubicBezTo>
                    <a:pt x="39461" y="6883"/>
                    <a:pt x="39459" y="6887"/>
                    <a:pt x="39469" y="6887"/>
                  </a:cubicBezTo>
                  <a:cubicBezTo>
                    <a:pt x="39475" y="6887"/>
                    <a:pt x="39483" y="6886"/>
                    <a:pt x="39496" y="6884"/>
                  </a:cubicBezTo>
                  <a:cubicBezTo>
                    <a:pt x="39582" y="6866"/>
                    <a:pt x="39617" y="6776"/>
                    <a:pt x="39565" y="6703"/>
                  </a:cubicBezTo>
                  <a:cubicBezTo>
                    <a:pt x="39561" y="6700"/>
                    <a:pt x="39558" y="6692"/>
                    <a:pt x="39558" y="6686"/>
                  </a:cubicBezTo>
                  <a:cubicBezTo>
                    <a:pt x="39558" y="6679"/>
                    <a:pt x="39540" y="6668"/>
                    <a:pt x="39520" y="6662"/>
                  </a:cubicBezTo>
                  <a:cubicBezTo>
                    <a:pt x="39499" y="6655"/>
                    <a:pt x="39513" y="6647"/>
                    <a:pt x="39561" y="6644"/>
                  </a:cubicBezTo>
                  <a:cubicBezTo>
                    <a:pt x="39641" y="6641"/>
                    <a:pt x="39662" y="6599"/>
                    <a:pt x="39590" y="6592"/>
                  </a:cubicBezTo>
                  <a:cubicBezTo>
                    <a:pt x="39569" y="6592"/>
                    <a:pt x="39544" y="6575"/>
                    <a:pt x="39540" y="6554"/>
                  </a:cubicBezTo>
                  <a:cubicBezTo>
                    <a:pt x="39534" y="6533"/>
                    <a:pt x="39502" y="6523"/>
                    <a:pt x="39461" y="6523"/>
                  </a:cubicBezTo>
                  <a:lnTo>
                    <a:pt x="39395" y="6523"/>
                  </a:lnTo>
                  <a:lnTo>
                    <a:pt x="39457" y="6474"/>
                  </a:lnTo>
                  <a:cubicBezTo>
                    <a:pt x="39496" y="6447"/>
                    <a:pt x="39523" y="6408"/>
                    <a:pt x="39523" y="6391"/>
                  </a:cubicBezTo>
                  <a:cubicBezTo>
                    <a:pt x="39525" y="6377"/>
                    <a:pt x="39525" y="6370"/>
                    <a:pt x="39522" y="6370"/>
                  </a:cubicBezTo>
                  <a:cubicBezTo>
                    <a:pt x="39520" y="6370"/>
                    <a:pt x="39514" y="6376"/>
                    <a:pt x="39506" y="6388"/>
                  </a:cubicBezTo>
                  <a:cubicBezTo>
                    <a:pt x="39493" y="6412"/>
                    <a:pt x="39478" y="6425"/>
                    <a:pt x="39466" y="6425"/>
                  </a:cubicBezTo>
                  <a:cubicBezTo>
                    <a:pt x="39456" y="6425"/>
                    <a:pt x="39448" y="6417"/>
                    <a:pt x="39444" y="6401"/>
                  </a:cubicBezTo>
                  <a:cubicBezTo>
                    <a:pt x="39437" y="6386"/>
                    <a:pt x="39426" y="6376"/>
                    <a:pt x="39414" y="6376"/>
                  </a:cubicBezTo>
                  <a:cubicBezTo>
                    <a:pt x="39412" y="6376"/>
                    <a:pt x="39411" y="6376"/>
                    <a:pt x="39409" y="6377"/>
                  </a:cubicBezTo>
                  <a:cubicBezTo>
                    <a:pt x="39395" y="6380"/>
                    <a:pt x="39395" y="6391"/>
                    <a:pt x="39419" y="6412"/>
                  </a:cubicBezTo>
                  <a:cubicBezTo>
                    <a:pt x="39454" y="6443"/>
                    <a:pt x="39451" y="6471"/>
                    <a:pt x="39412" y="6481"/>
                  </a:cubicBezTo>
                  <a:cubicBezTo>
                    <a:pt x="39411" y="6481"/>
                    <a:pt x="39410" y="6482"/>
                    <a:pt x="39409" y="6482"/>
                  </a:cubicBezTo>
                  <a:cubicBezTo>
                    <a:pt x="39401" y="6482"/>
                    <a:pt x="39399" y="6472"/>
                    <a:pt x="39402" y="6460"/>
                  </a:cubicBezTo>
                  <a:cubicBezTo>
                    <a:pt x="39406" y="6451"/>
                    <a:pt x="39403" y="6445"/>
                    <a:pt x="39396" y="6445"/>
                  </a:cubicBezTo>
                  <a:cubicBezTo>
                    <a:pt x="39389" y="6445"/>
                    <a:pt x="39380" y="6449"/>
                    <a:pt x="39367" y="6457"/>
                  </a:cubicBezTo>
                  <a:cubicBezTo>
                    <a:pt x="39354" y="6464"/>
                    <a:pt x="39343" y="6468"/>
                    <a:pt x="39335" y="6468"/>
                  </a:cubicBezTo>
                  <a:cubicBezTo>
                    <a:pt x="39323" y="6468"/>
                    <a:pt x="39314" y="6461"/>
                    <a:pt x="39308" y="6447"/>
                  </a:cubicBezTo>
                  <a:cubicBezTo>
                    <a:pt x="39303" y="6433"/>
                    <a:pt x="39301" y="6426"/>
                    <a:pt x="39300" y="6426"/>
                  </a:cubicBezTo>
                  <a:cubicBezTo>
                    <a:pt x="39298" y="6426"/>
                    <a:pt x="39298" y="6434"/>
                    <a:pt x="39298" y="6450"/>
                  </a:cubicBezTo>
                  <a:cubicBezTo>
                    <a:pt x="39298" y="6484"/>
                    <a:pt x="39270" y="6510"/>
                    <a:pt x="39241" y="6510"/>
                  </a:cubicBezTo>
                  <a:cubicBezTo>
                    <a:pt x="39232" y="6510"/>
                    <a:pt x="39223" y="6508"/>
                    <a:pt x="39215" y="6502"/>
                  </a:cubicBezTo>
                  <a:cubicBezTo>
                    <a:pt x="39169" y="6474"/>
                    <a:pt x="39159" y="6418"/>
                    <a:pt x="39197" y="6408"/>
                  </a:cubicBezTo>
                  <a:cubicBezTo>
                    <a:pt x="39215" y="6405"/>
                    <a:pt x="39218" y="6391"/>
                    <a:pt x="39207" y="6384"/>
                  </a:cubicBezTo>
                  <a:cubicBezTo>
                    <a:pt x="39201" y="6379"/>
                    <a:pt x="39192" y="6377"/>
                    <a:pt x="39181" y="6377"/>
                  </a:cubicBezTo>
                  <a:cubicBezTo>
                    <a:pt x="39169" y="6377"/>
                    <a:pt x="39155" y="6380"/>
                    <a:pt x="39142" y="6388"/>
                  </a:cubicBezTo>
                  <a:cubicBezTo>
                    <a:pt x="39127" y="6394"/>
                    <a:pt x="39118" y="6397"/>
                    <a:pt x="39113" y="6397"/>
                  </a:cubicBezTo>
                  <a:cubicBezTo>
                    <a:pt x="39109" y="6397"/>
                    <a:pt x="39110" y="6393"/>
                    <a:pt x="39118" y="6384"/>
                  </a:cubicBezTo>
                  <a:cubicBezTo>
                    <a:pt x="39126" y="6368"/>
                    <a:pt x="39138" y="6361"/>
                    <a:pt x="39160" y="6361"/>
                  </a:cubicBezTo>
                  <a:cubicBezTo>
                    <a:pt x="39182" y="6361"/>
                    <a:pt x="39215" y="6368"/>
                    <a:pt x="39263" y="6384"/>
                  </a:cubicBezTo>
                  <a:cubicBezTo>
                    <a:pt x="39280" y="6390"/>
                    <a:pt x="39292" y="6393"/>
                    <a:pt x="39301" y="6393"/>
                  </a:cubicBezTo>
                  <a:cubicBezTo>
                    <a:pt x="39313" y="6393"/>
                    <a:pt x="39317" y="6388"/>
                    <a:pt x="39315" y="6380"/>
                  </a:cubicBezTo>
                  <a:cubicBezTo>
                    <a:pt x="39312" y="6367"/>
                    <a:pt x="39246" y="6343"/>
                    <a:pt x="39177" y="6325"/>
                  </a:cubicBezTo>
                  <a:cubicBezTo>
                    <a:pt x="39058" y="6294"/>
                    <a:pt x="39044" y="6287"/>
                    <a:pt x="39069" y="6255"/>
                  </a:cubicBezTo>
                  <a:cubicBezTo>
                    <a:pt x="39088" y="6236"/>
                    <a:pt x="39129" y="6223"/>
                    <a:pt x="39160" y="6223"/>
                  </a:cubicBezTo>
                  <a:cubicBezTo>
                    <a:pt x="39179" y="6223"/>
                    <a:pt x="39193" y="6228"/>
                    <a:pt x="39197" y="6239"/>
                  </a:cubicBezTo>
                  <a:cubicBezTo>
                    <a:pt x="39199" y="6244"/>
                    <a:pt x="39206" y="6247"/>
                    <a:pt x="39216" y="6247"/>
                  </a:cubicBezTo>
                  <a:cubicBezTo>
                    <a:pt x="39225" y="6247"/>
                    <a:pt x="39235" y="6245"/>
                    <a:pt x="39246" y="6242"/>
                  </a:cubicBezTo>
                  <a:cubicBezTo>
                    <a:pt x="39270" y="6234"/>
                    <a:pt x="39281" y="6221"/>
                    <a:pt x="39270" y="6214"/>
                  </a:cubicBezTo>
                  <a:cubicBezTo>
                    <a:pt x="39265" y="6209"/>
                    <a:pt x="39267" y="6206"/>
                    <a:pt x="39277" y="6206"/>
                  </a:cubicBezTo>
                  <a:cubicBezTo>
                    <a:pt x="39281" y="6206"/>
                    <a:pt x="39285" y="6206"/>
                    <a:pt x="39291" y="6207"/>
                  </a:cubicBezTo>
                  <a:cubicBezTo>
                    <a:pt x="39308" y="6207"/>
                    <a:pt x="39329" y="6228"/>
                    <a:pt x="39336" y="6252"/>
                  </a:cubicBezTo>
                  <a:cubicBezTo>
                    <a:pt x="39342" y="6277"/>
                    <a:pt x="39360" y="6291"/>
                    <a:pt x="39386" y="6291"/>
                  </a:cubicBezTo>
                  <a:cubicBezTo>
                    <a:pt x="39389" y="6291"/>
                    <a:pt x="39392" y="6291"/>
                    <a:pt x="39395" y="6290"/>
                  </a:cubicBezTo>
                  <a:cubicBezTo>
                    <a:pt x="39400" y="6290"/>
                    <a:pt x="39405" y="6289"/>
                    <a:pt x="39410" y="6289"/>
                  </a:cubicBezTo>
                  <a:cubicBezTo>
                    <a:pt x="39433" y="6289"/>
                    <a:pt x="39456" y="6295"/>
                    <a:pt x="39465" y="6304"/>
                  </a:cubicBezTo>
                  <a:cubicBezTo>
                    <a:pt x="39469" y="6309"/>
                    <a:pt x="39474" y="6310"/>
                    <a:pt x="39480" y="6310"/>
                  </a:cubicBezTo>
                  <a:cubicBezTo>
                    <a:pt x="39487" y="6310"/>
                    <a:pt x="39495" y="6307"/>
                    <a:pt x="39499" y="6301"/>
                  </a:cubicBezTo>
                  <a:cubicBezTo>
                    <a:pt x="39506" y="6290"/>
                    <a:pt x="39499" y="6280"/>
                    <a:pt x="39486" y="6280"/>
                  </a:cubicBezTo>
                  <a:cubicBezTo>
                    <a:pt x="39471" y="6276"/>
                    <a:pt x="39436" y="6269"/>
                    <a:pt x="39406" y="6259"/>
                  </a:cubicBezTo>
                  <a:cubicBezTo>
                    <a:pt x="39374" y="6249"/>
                    <a:pt x="39372" y="6244"/>
                    <a:pt x="39414" y="6244"/>
                  </a:cubicBezTo>
                  <a:cubicBezTo>
                    <a:pt x="39427" y="6244"/>
                    <a:pt x="39444" y="6244"/>
                    <a:pt x="39465" y="6245"/>
                  </a:cubicBezTo>
                  <a:cubicBezTo>
                    <a:pt x="39527" y="6249"/>
                    <a:pt x="39600" y="6252"/>
                    <a:pt x="39624" y="6259"/>
                  </a:cubicBezTo>
                  <a:cubicBezTo>
                    <a:pt x="39632" y="6261"/>
                    <a:pt x="39640" y="6262"/>
                    <a:pt x="39647" y="6262"/>
                  </a:cubicBezTo>
                  <a:cubicBezTo>
                    <a:pt x="39670" y="6262"/>
                    <a:pt x="39684" y="6252"/>
                    <a:pt x="39700" y="6228"/>
                  </a:cubicBezTo>
                  <a:cubicBezTo>
                    <a:pt x="39722" y="6199"/>
                    <a:pt x="39740" y="6184"/>
                    <a:pt x="39749" y="6184"/>
                  </a:cubicBezTo>
                  <a:lnTo>
                    <a:pt x="39749" y="6184"/>
                  </a:lnTo>
                  <a:cubicBezTo>
                    <a:pt x="39757" y="6184"/>
                    <a:pt x="39757" y="6197"/>
                    <a:pt x="39742" y="6224"/>
                  </a:cubicBezTo>
                  <a:cubicBezTo>
                    <a:pt x="39725" y="6251"/>
                    <a:pt x="39722" y="6261"/>
                    <a:pt x="39738" y="6261"/>
                  </a:cubicBezTo>
                  <a:cubicBezTo>
                    <a:pt x="39745" y="6261"/>
                    <a:pt x="39757" y="6259"/>
                    <a:pt x="39773" y="6255"/>
                  </a:cubicBezTo>
                  <a:cubicBezTo>
                    <a:pt x="39804" y="6249"/>
                    <a:pt x="39825" y="6234"/>
                    <a:pt x="39822" y="6221"/>
                  </a:cubicBezTo>
                  <a:cubicBezTo>
                    <a:pt x="39820" y="6214"/>
                    <a:pt x="39821" y="6210"/>
                    <a:pt x="39825" y="6210"/>
                  </a:cubicBezTo>
                  <a:cubicBezTo>
                    <a:pt x="39828" y="6210"/>
                    <a:pt x="39834" y="6214"/>
                    <a:pt x="39843" y="6221"/>
                  </a:cubicBezTo>
                  <a:cubicBezTo>
                    <a:pt x="39851" y="6228"/>
                    <a:pt x="39857" y="6232"/>
                    <a:pt x="39862" y="6232"/>
                  </a:cubicBezTo>
                  <a:cubicBezTo>
                    <a:pt x="39868" y="6232"/>
                    <a:pt x="39872" y="6224"/>
                    <a:pt x="39874" y="6207"/>
                  </a:cubicBezTo>
                  <a:cubicBezTo>
                    <a:pt x="39876" y="6187"/>
                    <a:pt x="39872" y="6178"/>
                    <a:pt x="39857" y="6178"/>
                  </a:cubicBezTo>
                  <a:cubicBezTo>
                    <a:pt x="39848" y="6178"/>
                    <a:pt x="39836" y="6181"/>
                    <a:pt x="39819" y="6186"/>
                  </a:cubicBezTo>
                  <a:cubicBezTo>
                    <a:pt x="39818" y="6187"/>
                    <a:pt x="39817" y="6187"/>
                    <a:pt x="39816" y="6187"/>
                  </a:cubicBezTo>
                  <a:cubicBezTo>
                    <a:pt x="39808" y="6187"/>
                    <a:pt x="39788" y="6178"/>
                    <a:pt x="39769" y="6169"/>
                  </a:cubicBezTo>
                  <a:cubicBezTo>
                    <a:pt x="39752" y="6157"/>
                    <a:pt x="39722" y="6150"/>
                    <a:pt x="39697" y="6150"/>
                  </a:cubicBezTo>
                  <a:cubicBezTo>
                    <a:pt x="39692" y="6150"/>
                    <a:pt x="39687" y="6151"/>
                    <a:pt x="39683" y="6151"/>
                  </a:cubicBezTo>
                  <a:cubicBezTo>
                    <a:pt x="39673" y="6154"/>
                    <a:pt x="39663" y="6155"/>
                    <a:pt x="39655" y="6155"/>
                  </a:cubicBezTo>
                  <a:cubicBezTo>
                    <a:pt x="39640" y="6155"/>
                    <a:pt x="39630" y="6151"/>
                    <a:pt x="39627" y="6145"/>
                  </a:cubicBezTo>
                  <a:cubicBezTo>
                    <a:pt x="39626" y="6141"/>
                    <a:pt x="39621" y="6139"/>
                    <a:pt x="39615" y="6139"/>
                  </a:cubicBezTo>
                  <a:cubicBezTo>
                    <a:pt x="39605" y="6139"/>
                    <a:pt x="39590" y="6143"/>
                    <a:pt x="39575" y="6151"/>
                  </a:cubicBezTo>
                  <a:cubicBezTo>
                    <a:pt x="39559" y="6161"/>
                    <a:pt x="39549" y="6166"/>
                    <a:pt x="39546" y="6166"/>
                  </a:cubicBezTo>
                  <a:cubicBezTo>
                    <a:pt x="39542" y="6166"/>
                    <a:pt x="39546" y="6160"/>
                    <a:pt x="39555" y="6151"/>
                  </a:cubicBezTo>
                  <a:cubicBezTo>
                    <a:pt x="39576" y="6127"/>
                    <a:pt x="39557" y="6094"/>
                    <a:pt x="39526" y="6094"/>
                  </a:cubicBezTo>
                  <a:cubicBezTo>
                    <a:pt x="39522" y="6094"/>
                    <a:pt x="39518" y="6095"/>
                    <a:pt x="39513" y="6096"/>
                  </a:cubicBezTo>
                  <a:cubicBezTo>
                    <a:pt x="39499" y="6100"/>
                    <a:pt x="39496" y="6106"/>
                    <a:pt x="39506" y="6114"/>
                  </a:cubicBezTo>
                  <a:cubicBezTo>
                    <a:pt x="39516" y="6120"/>
                    <a:pt x="39506" y="6130"/>
                    <a:pt x="39489" y="6135"/>
                  </a:cubicBezTo>
                  <a:cubicBezTo>
                    <a:pt x="39487" y="6135"/>
                    <a:pt x="39485" y="6135"/>
                    <a:pt x="39483" y="6135"/>
                  </a:cubicBezTo>
                  <a:cubicBezTo>
                    <a:pt x="39436" y="6135"/>
                    <a:pt x="39290" y="6074"/>
                    <a:pt x="39284" y="6051"/>
                  </a:cubicBezTo>
                  <a:cubicBezTo>
                    <a:pt x="39281" y="6044"/>
                    <a:pt x="39236" y="6026"/>
                    <a:pt x="39187" y="6013"/>
                  </a:cubicBezTo>
                  <a:cubicBezTo>
                    <a:pt x="39135" y="5999"/>
                    <a:pt x="39090" y="5978"/>
                    <a:pt x="39086" y="5971"/>
                  </a:cubicBezTo>
                  <a:cubicBezTo>
                    <a:pt x="39081" y="5955"/>
                    <a:pt x="39113" y="5945"/>
                    <a:pt x="39149" y="5945"/>
                  </a:cubicBezTo>
                  <a:cubicBezTo>
                    <a:pt x="39167" y="5945"/>
                    <a:pt x="39186" y="5948"/>
                    <a:pt x="39201" y="5954"/>
                  </a:cubicBezTo>
                  <a:cubicBezTo>
                    <a:pt x="39216" y="5961"/>
                    <a:pt x="39237" y="5965"/>
                    <a:pt x="39254" y="5965"/>
                  </a:cubicBezTo>
                  <a:cubicBezTo>
                    <a:pt x="39260" y="5965"/>
                    <a:pt x="39265" y="5965"/>
                    <a:pt x="39270" y="5964"/>
                  </a:cubicBezTo>
                  <a:cubicBezTo>
                    <a:pt x="39274" y="5963"/>
                    <a:pt x="39278" y="5963"/>
                    <a:pt x="39283" y="5963"/>
                  </a:cubicBezTo>
                  <a:cubicBezTo>
                    <a:pt x="39295" y="5963"/>
                    <a:pt x="39306" y="5966"/>
                    <a:pt x="39308" y="5975"/>
                  </a:cubicBezTo>
                  <a:cubicBezTo>
                    <a:pt x="39311" y="5983"/>
                    <a:pt x="39324" y="5990"/>
                    <a:pt x="39338" y="5990"/>
                  </a:cubicBezTo>
                  <a:cubicBezTo>
                    <a:pt x="39341" y="5990"/>
                    <a:pt x="39344" y="5989"/>
                    <a:pt x="39346" y="5989"/>
                  </a:cubicBezTo>
                  <a:cubicBezTo>
                    <a:pt x="39349" y="5988"/>
                    <a:pt x="39352" y="5988"/>
                    <a:pt x="39356" y="5988"/>
                  </a:cubicBezTo>
                  <a:cubicBezTo>
                    <a:pt x="39377" y="5988"/>
                    <a:pt x="39414" y="5998"/>
                    <a:pt x="39447" y="6016"/>
                  </a:cubicBezTo>
                  <a:cubicBezTo>
                    <a:pt x="39482" y="6033"/>
                    <a:pt x="39500" y="6042"/>
                    <a:pt x="39506" y="6042"/>
                  </a:cubicBezTo>
                  <a:cubicBezTo>
                    <a:pt x="39513" y="6042"/>
                    <a:pt x="39507" y="6031"/>
                    <a:pt x="39492" y="6010"/>
                  </a:cubicBezTo>
                  <a:cubicBezTo>
                    <a:pt x="39477" y="5985"/>
                    <a:pt x="39473" y="5975"/>
                    <a:pt x="39482" y="5975"/>
                  </a:cubicBezTo>
                  <a:cubicBezTo>
                    <a:pt x="39488" y="5975"/>
                    <a:pt x="39498" y="5979"/>
                    <a:pt x="39513" y="5985"/>
                  </a:cubicBezTo>
                  <a:cubicBezTo>
                    <a:pt x="39530" y="5992"/>
                    <a:pt x="39542" y="5995"/>
                    <a:pt x="39551" y="5995"/>
                  </a:cubicBezTo>
                  <a:cubicBezTo>
                    <a:pt x="39563" y="5995"/>
                    <a:pt x="39570" y="5988"/>
                    <a:pt x="39579" y="5971"/>
                  </a:cubicBezTo>
                  <a:cubicBezTo>
                    <a:pt x="39587" y="5955"/>
                    <a:pt x="39591" y="5948"/>
                    <a:pt x="39588" y="5948"/>
                  </a:cubicBezTo>
                  <a:lnTo>
                    <a:pt x="39588" y="5948"/>
                  </a:lnTo>
                  <a:cubicBezTo>
                    <a:pt x="39587" y="5948"/>
                    <a:pt x="39583" y="5951"/>
                    <a:pt x="39575" y="5957"/>
                  </a:cubicBezTo>
                  <a:cubicBezTo>
                    <a:pt x="39571" y="5962"/>
                    <a:pt x="39567" y="5964"/>
                    <a:pt x="39563" y="5964"/>
                  </a:cubicBezTo>
                  <a:cubicBezTo>
                    <a:pt x="39553" y="5964"/>
                    <a:pt x="39546" y="5947"/>
                    <a:pt x="39540" y="5909"/>
                  </a:cubicBezTo>
                  <a:cubicBezTo>
                    <a:pt x="39534" y="5839"/>
                    <a:pt x="39527" y="5836"/>
                    <a:pt x="39419" y="5822"/>
                  </a:cubicBezTo>
                  <a:cubicBezTo>
                    <a:pt x="39305" y="5808"/>
                    <a:pt x="39257" y="5776"/>
                    <a:pt x="39322" y="5760"/>
                  </a:cubicBezTo>
                  <a:cubicBezTo>
                    <a:pt x="39340" y="5756"/>
                    <a:pt x="39356" y="5739"/>
                    <a:pt x="39364" y="5725"/>
                  </a:cubicBezTo>
                  <a:cubicBezTo>
                    <a:pt x="39366" y="5713"/>
                    <a:pt x="39365" y="5708"/>
                    <a:pt x="39360" y="5708"/>
                  </a:cubicBezTo>
                  <a:cubicBezTo>
                    <a:pt x="39356" y="5708"/>
                    <a:pt x="39349" y="5712"/>
                    <a:pt x="39340" y="5718"/>
                  </a:cubicBezTo>
                  <a:cubicBezTo>
                    <a:pt x="39327" y="5726"/>
                    <a:pt x="39316" y="5731"/>
                    <a:pt x="39309" y="5731"/>
                  </a:cubicBezTo>
                  <a:cubicBezTo>
                    <a:pt x="39304" y="5731"/>
                    <a:pt x="39302" y="5729"/>
                    <a:pt x="39302" y="5725"/>
                  </a:cubicBezTo>
                  <a:cubicBezTo>
                    <a:pt x="39298" y="5714"/>
                    <a:pt x="39263" y="5704"/>
                    <a:pt x="39225" y="5701"/>
                  </a:cubicBezTo>
                  <a:cubicBezTo>
                    <a:pt x="39166" y="5693"/>
                    <a:pt x="39162" y="5687"/>
                    <a:pt x="39190" y="5662"/>
                  </a:cubicBezTo>
                  <a:cubicBezTo>
                    <a:pt x="39205" y="5649"/>
                    <a:pt x="39227" y="5642"/>
                    <a:pt x="39251" y="5642"/>
                  </a:cubicBezTo>
                  <a:cubicBezTo>
                    <a:pt x="39260" y="5642"/>
                    <a:pt x="39268" y="5643"/>
                    <a:pt x="39277" y="5645"/>
                  </a:cubicBezTo>
                  <a:cubicBezTo>
                    <a:pt x="39285" y="5646"/>
                    <a:pt x="39293" y="5646"/>
                    <a:pt x="39301" y="5646"/>
                  </a:cubicBezTo>
                  <a:cubicBezTo>
                    <a:pt x="39322" y="5646"/>
                    <a:pt x="39343" y="5643"/>
                    <a:pt x="39353" y="5638"/>
                  </a:cubicBezTo>
                  <a:cubicBezTo>
                    <a:pt x="39367" y="5631"/>
                    <a:pt x="39406" y="5627"/>
                    <a:pt x="39436" y="5627"/>
                  </a:cubicBezTo>
                  <a:cubicBezTo>
                    <a:pt x="39440" y="5628"/>
                    <a:pt x="39443" y="5628"/>
                    <a:pt x="39446" y="5628"/>
                  </a:cubicBezTo>
                  <a:cubicBezTo>
                    <a:pt x="39505" y="5628"/>
                    <a:pt x="39526" y="5597"/>
                    <a:pt x="39506" y="5538"/>
                  </a:cubicBezTo>
                  <a:cubicBezTo>
                    <a:pt x="39503" y="5521"/>
                    <a:pt x="39496" y="5513"/>
                    <a:pt x="39482" y="5513"/>
                  </a:cubicBezTo>
                  <a:cubicBezTo>
                    <a:pt x="39468" y="5513"/>
                    <a:pt x="39448" y="5520"/>
                    <a:pt x="39416" y="5534"/>
                  </a:cubicBezTo>
                  <a:cubicBezTo>
                    <a:pt x="39389" y="5544"/>
                    <a:pt x="39372" y="5549"/>
                    <a:pt x="39365" y="5549"/>
                  </a:cubicBezTo>
                  <a:cubicBezTo>
                    <a:pt x="39360" y="5549"/>
                    <a:pt x="39361" y="5545"/>
                    <a:pt x="39371" y="5538"/>
                  </a:cubicBezTo>
                  <a:cubicBezTo>
                    <a:pt x="39406" y="5513"/>
                    <a:pt x="39402" y="5510"/>
                    <a:pt x="39346" y="5503"/>
                  </a:cubicBezTo>
                  <a:cubicBezTo>
                    <a:pt x="39287" y="5496"/>
                    <a:pt x="39267" y="5472"/>
                    <a:pt x="39273" y="5409"/>
                  </a:cubicBezTo>
                  <a:cubicBezTo>
                    <a:pt x="39277" y="5388"/>
                    <a:pt x="39273" y="5357"/>
                    <a:pt x="39267" y="5323"/>
                  </a:cubicBezTo>
                  <a:cubicBezTo>
                    <a:pt x="39260" y="5295"/>
                    <a:pt x="39282" y="5276"/>
                    <a:pt x="39304" y="5276"/>
                  </a:cubicBezTo>
                  <a:cubicBezTo>
                    <a:pt x="39317" y="5276"/>
                    <a:pt x="39330" y="5284"/>
                    <a:pt x="39336" y="5302"/>
                  </a:cubicBezTo>
                  <a:cubicBezTo>
                    <a:pt x="39342" y="5316"/>
                    <a:pt x="39335" y="5327"/>
                    <a:pt x="39324" y="5327"/>
                  </a:cubicBezTo>
                  <a:cubicBezTo>
                    <a:pt x="39322" y="5327"/>
                    <a:pt x="39321" y="5326"/>
                    <a:pt x="39319" y="5326"/>
                  </a:cubicBezTo>
                  <a:cubicBezTo>
                    <a:pt x="39316" y="5325"/>
                    <a:pt x="39313" y="5325"/>
                    <a:pt x="39310" y="5325"/>
                  </a:cubicBezTo>
                  <a:cubicBezTo>
                    <a:pt x="39301" y="5325"/>
                    <a:pt x="39296" y="5329"/>
                    <a:pt x="39302" y="5339"/>
                  </a:cubicBezTo>
                  <a:cubicBezTo>
                    <a:pt x="39303" y="5346"/>
                    <a:pt x="39308" y="5349"/>
                    <a:pt x="39318" y="5349"/>
                  </a:cubicBezTo>
                  <a:cubicBezTo>
                    <a:pt x="39333" y="5349"/>
                    <a:pt x="39360" y="5341"/>
                    <a:pt x="39398" y="5326"/>
                  </a:cubicBezTo>
                  <a:cubicBezTo>
                    <a:pt x="39469" y="5299"/>
                    <a:pt x="39517" y="5271"/>
                    <a:pt x="39494" y="5271"/>
                  </a:cubicBezTo>
                  <a:cubicBezTo>
                    <a:pt x="39490" y="5271"/>
                    <a:pt x="39484" y="5272"/>
                    <a:pt x="39475" y="5274"/>
                  </a:cubicBezTo>
                  <a:cubicBezTo>
                    <a:pt x="39472" y="5274"/>
                    <a:pt x="39469" y="5275"/>
                    <a:pt x="39466" y="5275"/>
                  </a:cubicBezTo>
                  <a:cubicBezTo>
                    <a:pt x="39438" y="5275"/>
                    <a:pt x="39429" y="5227"/>
                    <a:pt x="39457" y="5208"/>
                  </a:cubicBezTo>
                  <a:cubicBezTo>
                    <a:pt x="39478" y="5198"/>
                    <a:pt x="39468" y="5184"/>
                    <a:pt x="39430" y="5163"/>
                  </a:cubicBezTo>
                  <a:cubicBezTo>
                    <a:pt x="39385" y="5139"/>
                    <a:pt x="39381" y="5131"/>
                    <a:pt x="39409" y="5115"/>
                  </a:cubicBezTo>
                  <a:cubicBezTo>
                    <a:pt x="39426" y="5100"/>
                    <a:pt x="39430" y="5069"/>
                    <a:pt x="39419" y="5027"/>
                  </a:cubicBezTo>
                  <a:cubicBezTo>
                    <a:pt x="39410" y="4998"/>
                    <a:pt x="39402" y="4983"/>
                    <a:pt x="39396" y="4983"/>
                  </a:cubicBezTo>
                  <a:cubicBezTo>
                    <a:pt x="39393" y="4983"/>
                    <a:pt x="39390" y="4986"/>
                    <a:pt x="39388" y="4993"/>
                  </a:cubicBezTo>
                  <a:cubicBezTo>
                    <a:pt x="39384" y="5008"/>
                    <a:pt x="39379" y="5015"/>
                    <a:pt x="39369" y="5015"/>
                  </a:cubicBezTo>
                  <a:cubicBezTo>
                    <a:pt x="39361" y="5015"/>
                    <a:pt x="39349" y="5011"/>
                    <a:pt x="39332" y="5003"/>
                  </a:cubicBezTo>
                  <a:cubicBezTo>
                    <a:pt x="39270" y="4972"/>
                    <a:pt x="39270" y="4965"/>
                    <a:pt x="39329" y="4955"/>
                  </a:cubicBezTo>
                  <a:cubicBezTo>
                    <a:pt x="39332" y="4954"/>
                    <a:pt x="39336" y="4954"/>
                    <a:pt x="39339" y="4954"/>
                  </a:cubicBezTo>
                  <a:cubicBezTo>
                    <a:pt x="39364" y="4954"/>
                    <a:pt x="39397" y="4964"/>
                    <a:pt x="39416" y="4979"/>
                  </a:cubicBezTo>
                  <a:cubicBezTo>
                    <a:pt x="39430" y="4988"/>
                    <a:pt x="39440" y="4992"/>
                    <a:pt x="39448" y="4992"/>
                  </a:cubicBezTo>
                  <a:cubicBezTo>
                    <a:pt x="39456" y="4992"/>
                    <a:pt x="39461" y="4988"/>
                    <a:pt x="39465" y="4979"/>
                  </a:cubicBezTo>
                  <a:cubicBezTo>
                    <a:pt x="39468" y="4965"/>
                    <a:pt x="39489" y="4955"/>
                    <a:pt x="39510" y="4955"/>
                  </a:cubicBezTo>
                  <a:cubicBezTo>
                    <a:pt x="39513" y="4955"/>
                    <a:pt x="39516" y="4955"/>
                    <a:pt x="39519" y="4955"/>
                  </a:cubicBezTo>
                  <a:cubicBezTo>
                    <a:pt x="39540" y="4955"/>
                    <a:pt x="39538" y="4943"/>
                    <a:pt x="39516" y="4902"/>
                  </a:cubicBezTo>
                  <a:cubicBezTo>
                    <a:pt x="39496" y="4865"/>
                    <a:pt x="39492" y="4844"/>
                    <a:pt x="39510" y="4836"/>
                  </a:cubicBezTo>
                  <a:cubicBezTo>
                    <a:pt x="39531" y="4830"/>
                    <a:pt x="39527" y="4826"/>
                    <a:pt x="39506" y="4826"/>
                  </a:cubicBezTo>
                  <a:cubicBezTo>
                    <a:pt x="39492" y="4823"/>
                    <a:pt x="39478" y="4809"/>
                    <a:pt x="39481" y="4791"/>
                  </a:cubicBezTo>
                  <a:cubicBezTo>
                    <a:pt x="39484" y="4777"/>
                    <a:pt x="39490" y="4770"/>
                    <a:pt x="39513" y="4770"/>
                  </a:cubicBezTo>
                  <a:cubicBezTo>
                    <a:pt x="39530" y="4770"/>
                    <a:pt x="39555" y="4774"/>
                    <a:pt x="39593" y="4781"/>
                  </a:cubicBezTo>
                  <a:cubicBezTo>
                    <a:pt x="39652" y="4791"/>
                    <a:pt x="39707" y="4806"/>
                    <a:pt x="39721" y="4816"/>
                  </a:cubicBezTo>
                  <a:cubicBezTo>
                    <a:pt x="39727" y="4820"/>
                    <a:pt x="39734" y="4823"/>
                    <a:pt x="39737" y="4823"/>
                  </a:cubicBezTo>
                  <a:cubicBezTo>
                    <a:pt x="39739" y="4823"/>
                    <a:pt x="39740" y="4822"/>
                    <a:pt x="39739" y="4819"/>
                  </a:cubicBezTo>
                  <a:cubicBezTo>
                    <a:pt x="39735" y="4809"/>
                    <a:pt x="39710" y="4785"/>
                    <a:pt x="39683" y="4764"/>
                  </a:cubicBezTo>
                  <a:cubicBezTo>
                    <a:pt x="39655" y="4743"/>
                    <a:pt x="39641" y="4722"/>
                    <a:pt x="39652" y="4719"/>
                  </a:cubicBezTo>
                  <a:cubicBezTo>
                    <a:pt x="39662" y="4715"/>
                    <a:pt x="39648" y="4705"/>
                    <a:pt x="39620" y="4694"/>
                  </a:cubicBezTo>
                  <a:cubicBezTo>
                    <a:pt x="39590" y="4684"/>
                    <a:pt x="39579" y="4673"/>
                    <a:pt x="39593" y="4660"/>
                  </a:cubicBezTo>
                  <a:cubicBezTo>
                    <a:pt x="39599" y="4654"/>
                    <a:pt x="39612" y="4650"/>
                    <a:pt x="39626" y="4650"/>
                  </a:cubicBezTo>
                  <a:cubicBezTo>
                    <a:pt x="39637" y="4650"/>
                    <a:pt x="39648" y="4652"/>
                    <a:pt x="39659" y="4657"/>
                  </a:cubicBezTo>
                  <a:cubicBezTo>
                    <a:pt x="39674" y="4662"/>
                    <a:pt x="39683" y="4665"/>
                    <a:pt x="39687" y="4665"/>
                  </a:cubicBezTo>
                  <a:cubicBezTo>
                    <a:pt x="39694" y="4665"/>
                    <a:pt x="39689" y="4658"/>
                    <a:pt x="39676" y="4639"/>
                  </a:cubicBezTo>
                  <a:cubicBezTo>
                    <a:pt x="39662" y="4622"/>
                    <a:pt x="39655" y="4594"/>
                    <a:pt x="39665" y="4573"/>
                  </a:cubicBezTo>
                  <a:cubicBezTo>
                    <a:pt x="39673" y="4556"/>
                    <a:pt x="39673" y="4532"/>
                    <a:pt x="39659" y="4514"/>
                  </a:cubicBezTo>
                  <a:cubicBezTo>
                    <a:pt x="39645" y="4500"/>
                    <a:pt x="39645" y="4486"/>
                    <a:pt x="39659" y="4483"/>
                  </a:cubicBezTo>
                  <a:cubicBezTo>
                    <a:pt x="39690" y="4476"/>
                    <a:pt x="39652" y="4372"/>
                    <a:pt x="39610" y="4351"/>
                  </a:cubicBezTo>
                  <a:cubicBezTo>
                    <a:pt x="39585" y="4337"/>
                    <a:pt x="39582" y="4333"/>
                    <a:pt x="39603" y="4327"/>
                  </a:cubicBezTo>
                  <a:cubicBezTo>
                    <a:pt x="39617" y="4323"/>
                    <a:pt x="39624" y="4306"/>
                    <a:pt x="39620" y="4289"/>
                  </a:cubicBezTo>
                  <a:cubicBezTo>
                    <a:pt x="39616" y="4278"/>
                    <a:pt x="39610" y="4272"/>
                    <a:pt x="39604" y="4272"/>
                  </a:cubicBezTo>
                  <a:cubicBezTo>
                    <a:pt x="39600" y="4272"/>
                    <a:pt x="39597" y="4274"/>
                    <a:pt x="39593" y="4278"/>
                  </a:cubicBezTo>
                  <a:cubicBezTo>
                    <a:pt x="39591" y="4280"/>
                    <a:pt x="39588" y="4281"/>
                    <a:pt x="39585" y="4281"/>
                  </a:cubicBezTo>
                  <a:cubicBezTo>
                    <a:pt x="39575" y="4281"/>
                    <a:pt x="39563" y="4267"/>
                    <a:pt x="39558" y="4244"/>
                  </a:cubicBezTo>
                  <a:cubicBezTo>
                    <a:pt x="39549" y="4215"/>
                    <a:pt x="39551" y="4198"/>
                    <a:pt x="39564" y="4198"/>
                  </a:cubicBezTo>
                  <a:cubicBezTo>
                    <a:pt x="39566" y="4198"/>
                    <a:pt x="39567" y="4198"/>
                    <a:pt x="39569" y="4199"/>
                  </a:cubicBezTo>
                  <a:cubicBezTo>
                    <a:pt x="39572" y="4199"/>
                    <a:pt x="39575" y="4199"/>
                    <a:pt x="39578" y="4199"/>
                  </a:cubicBezTo>
                  <a:cubicBezTo>
                    <a:pt x="39591" y="4199"/>
                    <a:pt x="39585" y="4191"/>
                    <a:pt x="39561" y="4170"/>
                  </a:cubicBezTo>
                  <a:cubicBezTo>
                    <a:pt x="39531" y="4139"/>
                    <a:pt x="39531" y="4136"/>
                    <a:pt x="39582" y="4132"/>
                  </a:cubicBezTo>
                  <a:cubicBezTo>
                    <a:pt x="39631" y="4125"/>
                    <a:pt x="39638" y="4119"/>
                    <a:pt x="39617" y="4066"/>
                  </a:cubicBezTo>
                  <a:cubicBezTo>
                    <a:pt x="39603" y="4028"/>
                    <a:pt x="39579" y="4004"/>
                    <a:pt x="39544" y="3997"/>
                  </a:cubicBezTo>
                  <a:cubicBezTo>
                    <a:pt x="39533" y="3995"/>
                    <a:pt x="39525" y="3994"/>
                    <a:pt x="39519" y="3994"/>
                  </a:cubicBezTo>
                  <a:cubicBezTo>
                    <a:pt x="39508" y="3994"/>
                    <a:pt x="39507" y="3997"/>
                    <a:pt x="39516" y="4004"/>
                  </a:cubicBezTo>
                  <a:cubicBezTo>
                    <a:pt x="39539" y="4024"/>
                    <a:pt x="39522" y="4045"/>
                    <a:pt x="39491" y="4045"/>
                  </a:cubicBezTo>
                  <a:cubicBezTo>
                    <a:pt x="39485" y="4045"/>
                    <a:pt x="39478" y="4044"/>
                    <a:pt x="39471" y="4042"/>
                  </a:cubicBezTo>
                  <a:cubicBezTo>
                    <a:pt x="39444" y="4035"/>
                    <a:pt x="39419" y="4004"/>
                    <a:pt x="39395" y="3949"/>
                  </a:cubicBezTo>
                  <a:cubicBezTo>
                    <a:pt x="39392" y="3943"/>
                    <a:pt x="39380" y="3940"/>
                    <a:pt x="39367" y="3940"/>
                  </a:cubicBezTo>
                  <a:cubicBezTo>
                    <a:pt x="39363" y="3940"/>
                    <a:pt x="39358" y="3940"/>
                    <a:pt x="39353" y="3941"/>
                  </a:cubicBezTo>
                  <a:cubicBezTo>
                    <a:pt x="39348" y="3943"/>
                    <a:pt x="39343" y="3944"/>
                    <a:pt x="39338" y="3944"/>
                  </a:cubicBezTo>
                  <a:cubicBezTo>
                    <a:pt x="39301" y="3944"/>
                    <a:pt x="39303" y="3893"/>
                    <a:pt x="39346" y="3841"/>
                  </a:cubicBezTo>
                  <a:cubicBezTo>
                    <a:pt x="39378" y="3804"/>
                    <a:pt x="39397" y="3790"/>
                    <a:pt x="39425" y="3790"/>
                  </a:cubicBezTo>
                  <a:cubicBezTo>
                    <a:pt x="39431" y="3790"/>
                    <a:pt x="39437" y="3791"/>
                    <a:pt x="39444" y="3792"/>
                  </a:cubicBezTo>
                  <a:cubicBezTo>
                    <a:pt x="39454" y="3794"/>
                    <a:pt x="39463" y="3796"/>
                    <a:pt x="39469" y="3796"/>
                  </a:cubicBezTo>
                  <a:cubicBezTo>
                    <a:pt x="39482" y="3796"/>
                    <a:pt x="39488" y="3791"/>
                    <a:pt x="39486" y="3782"/>
                  </a:cubicBezTo>
                  <a:cubicBezTo>
                    <a:pt x="39482" y="3773"/>
                    <a:pt x="39487" y="3764"/>
                    <a:pt x="39495" y="3764"/>
                  </a:cubicBezTo>
                  <a:cubicBezTo>
                    <a:pt x="39496" y="3764"/>
                    <a:pt x="39498" y="3764"/>
                    <a:pt x="39499" y="3765"/>
                  </a:cubicBezTo>
                  <a:cubicBezTo>
                    <a:pt x="39500" y="3765"/>
                    <a:pt x="39500" y="3765"/>
                    <a:pt x="39501" y="3765"/>
                  </a:cubicBezTo>
                  <a:cubicBezTo>
                    <a:pt x="39510" y="3765"/>
                    <a:pt x="39513" y="3742"/>
                    <a:pt x="39506" y="3709"/>
                  </a:cubicBezTo>
                  <a:cubicBezTo>
                    <a:pt x="39496" y="3674"/>
                    <a:pt x="39502" y="3632"/>
                    <a:pt x="39513" y="3612"/>
                  </a:cubicBezTo>
                  <a:cubicBezTo>
                    <a:pt x="39527" y="3591"/>
                    <a:pt x="39534" y="3563"/>
                    <a:pt x="39531" y="3549"/>
                  </a:cubicBezTo>
                  <a:cubicBezTo>
                    <a:pt x="39529" y="3544"/>
                    <a:pt x="39527" y="3541"/>
                    <a:pt x="39525" y="3541"/>
                  </a:cubicBezTo>
                  <a:cubicBezTo>
                    <a:pt x="39521" y="3541"/>
                    <a:pt x="39516" y="3548"/>
                    <a:pt x="39510" y="3563"/>
                  </a:cubicBezTo>
                  <a:cubicBezTo>
                    <a:pt x="39505" y="3575"/>
                    <a:pt x="39502" y="3581"/>
                    <a:pt x="39500" y="3581"/>
                  </a:cubicBezTo>
                  <a:cubicBezTo>
                    <a:pt x="39496" y="3581"/>
                    <a:pt x="39494" y="3569"/>
                    <a:pt x="39492" y="3542"/>
                  </a:cubicBezTo>
                  <a:cubicBezTo>
                    <a:pt x="39489" y="3501"/>
                    <a:pt x="39478" y="3487"/>
                    <a:pt x="39440" y="3487"/>
                  </a:cubicBezTo>
                  <a:cubicBezTo>
                    <a:pt x="39437" y="3487"/>
                    <a:pt x="39434" y="3487"/>
                    <a:pt x="39432" y="3487"/>
                  </a:cubicBezTo>
                  <a:cubicBezTo>
                    <a:pt x="39408" y="3487"/>
                    <a:pt x="39387" y="3471"/>
                    <a:pt x="39377" y="3449"/>
                  </a:cubicBezTo>
                  <a:cubicBezTo>
                    <a:pt x="39371" y="3428"/>
                    <a:pt x="39340" y="3397"/>
                    <a:pt x="39308" y="3379"/>
                  </a:cubicBezTo>
                  <a:cubicBezTo>
                    <a:pt x="39277" y="3366"/>
                    <a:pt x="39242" y="3328"/>
                    <a:pt x="39236" y="3299"/>
                  </a:cubicBezTo>
                  <a:cubicBezTo>
                    <a:pt x="39201" y="3192"/>
                    <a:pt x="39135" y="3147"/>
                    <a:pt x="38951" y="3116"/>
                  </a:cubicBezTo>
                  <a:cubicBezTo>
                    <a:pt x="38857" y="3102"/>
                    <a:pt x="38736" y="3067"/>
                    <a:pt x="38684" y="3040"/>
                  </a:cubicBezTo>
                  <a:cubicBezTo>
                    <a:pt x="38594" y="2995"/>
                    <a:pt x="38486" y="2977"/>
                    <a:pt x="38299" y="2977"/>
                  </a:cubicBezTo>
                  <a:cubicBezTo>
                    <a:pt x="38247" y="2977"/>
                    <a:pt x="38104" y="2963"/>
                    <a:pt x="37987" y="2945"/>
                  </a:cubicBezTo>
                  <a:cubicBezTo>
                    <a:pt x="37869" y="2929"/>
                    <a:pt x="37719" y="2908"/>
                    <a:pt x="37657" y="2900"/>
                  </a:cubicBezTo>
                  <a:cubicBezTo>
                    <a:pt x="37595" y="2894"/>
                    <a:pt x="37476" y="2880"/>
                    <a:pt x="37393" y="2866"/>
                  </a:cubicBezTo>
                  <a:cubicBezTo>
                    <a:pt x="37272" y="2849"/>
                    <a:pt x="36727" y="2783"/>
                    <a:pt x="36488" y="2758"/>
                  </a:cubicBezTo>
                  <a:cubicBezTo>
                    <a:pt x="36460" y="2755"/>
                    <a:pt x="36311" y="2745"/>
                    <a:pt x="36155" y="2734"/>
                  </a:cubicBezTo>
                  <a:cubicBezTo>
                    <a:pt x="35968" y="2721"/>
                    <a:pt x="35864" y="2703"/>
                    <a:pt x="35849" y="2682"/>
                  </a:cubicBezTo>
                  <a:cubicBezTo>
                    <a:pt x="35841" y="2669"/>
                    <a:pt x="35828" y="2662"/>
                    <a:pt x="35816" y="2662"/>
                  </a:cubicBezTo>
                  <a:cubicBezTo>
                    <a:pt x="35812" y="2662"/>
                    <a:pt x="35808" y="2663"/>
                    <a:pt x="35804" y="2665"/>
                  </a:cubicBezTo>
                  <a:cubicBezTo>
                    <a:pt x="35799" y="2669"/>
                    <a:pt x="35793" y="2670"/>
                    <a:pt x="35788" y="2670"/>
                  </a:cubicBezTo>
                  <a:cubicBezTo>
                    <a:pt x="35757" y="2670"/>
                    <a:pt x="35729" y="2622"/>
                    <a:pt x="35755" y="2599"/>
                  </a:cubicBezTo>
                  <a:cubicBezTo>
                    <a:pt x="35773" y="2585"/>
                    <a:pt x="35773" y="2561"/>
                    <a:pt x="35755" y="2537"/>
                  </a:cubicBezTo>
                  <a:cubicBezTo>
                    <a:pt x="35743" y="2518"/>
                    <a:pt x="35737" y="2508"/>
                    <a:pt x="35732" y="2508"/>
                  </a:cubicBezTo>
                  <a:cubicBezTo>
                    <a:pt x="35726" y="2508"/>
                    <a:pt x="35721" y="2519"/>
                    <a:pt x="35710" y="2540"/>
                  </a:cubicBezTo>
                  <a:cubicBezTo>
                    <a:pt x="35703" y="2557"/>
                    <a:pt x="35696" y="2567"/>
                    <a:pt x="35691" y="2567"/>
                  </a:cubicBezTo>
                  <a:cubicBezTo>
                    <a:pt x="35689" y="2567"/>
                    <a:pt x="35687" y="2565"/>
                    <a:pt x="35686" y="2561"/>
                  </a:cubicBezTo>
                  <a:cubicBezTo>
                    <a:pt x="35683" y="2550"/>
                    <a:pt x="35669" y="2526"/>
                    <a:pt x="35655" y="2512"/>
                  </a:cubicBezTo>
                  <a:cubicBezTo>
                    <a:pt x="35641" y="2495"/>
                    <a:pt x="35643" y="2487"/>
                    <a:pt x="35661" y="2487"/>
                  </a:cubicBezTo>
                  <a:cubicBezTo>
                    <a:pt x="35664" y="2487"/>
                    <a:pt x="35668" y="2487"/>
                    <a:pt x="35672" y="2488"/>
                  </a:cubicBezTo>
                  <a:cubicBezTo>
                    <a:pt x="35697" y="2488"/>
                    <a:pt x="35707" y="2481"/>
                    <a:pt x="35700" y="2460"/>
                  </a:cubicBezTo>
                  <a:cubicBezTo>
                    <a:pt x="35697" y="2445"/>
                    <a:pt x="35681" y="2435"/>
                    <a:pt x="35666" y="2435"/>
                  </a:cubicBezTo>
                  <a:cubicBezTo>
                    <a:pt x="35663" y="2435"/>
                    <a:pt x="35661" y="2435"/>
                    <a:pt x="35659" y="2436"/>
                  </a:cubicBezTo>
                  <a:cubicBezTo>
                    <a:pt x="35651" y="2438"/>
                    <a:pt x="35645" y="2439"/>
                    <a:pt x="35639" y="2439"/>
                  </a:cubicBezTo>
                  <a:cubicBezTo>
                    <a:pt x="35602" y="2439"/>
                    <a:pt x="35614" y="2399"/>
                    <a:pt x="35669" y="2367"/>
                  </a:cubicBezTo>
                  <a:cubicBezTo>
                    <a:pt x="35728" y="2332"/>
                    <a:pt x="35728" y="2276"/>
                    <a:pt x="35672" y="2255"/>
                  </a:cubicBezTo>
                  <a:cubicBezTo>
                    <a:pt x="35659" y="2252"/>
                    <a:pt x="35659" y="2245"/>
                    <a:pt x="35680" y="2238"/>
                  </a:cubicBezTo>
                  <a:cubicBezTo>
                    <a:pt x="35697" y="2234"/>
                    <a:pt x="35672" y="2214"/>
                    <a:pt x="35617" y="2193"/>
                  </a:cubicBezTo>
                  <a:cubicBezTo>
                    <a:pt x="35530" y="2154"/>
                    <a:pt x="35526" y="2148"/>
                    <a:pt x="35544" y="2096"/>
                  </a:cubicBezTo>
                  <a:cubicBezTo>
                    <a:pt x="35568" y="2034"/>
                    <a:pt x="35551" y="1930"/>
                    <a:pt x="35520" y="1901"/>
                  </a:cubicBezTo>
                  <a:cubicBezTo>
                    <a:pt x="35505" y="1891"/>
                    <a:pt x="35516" y="1850"/>
                    <a:pt x="35544" y="1801"/>
                  </a:cubicBezTo>
                  <a:cubicBezTo>
                    <a:pt x="35585" y="1728"/>
                    <a:pt x="35592" y="1675"/>
                    <a:pt x="35563" y="1675"/>
                  </a:cubicBezTo>
                  <a:cubicBezTo>
                    <a:pt x="35560" y="1675"/>
                    <a:pt x="35558" y="1675"/>
                    <a:pt x="35555" y="1676"/>
                  </a:cubicBezTo>
                  <a:cubicBezTo>
                    <a:pt x="35544" y="1676"/>
                    <a:pt x="35520" y="1701"/>
                    <a:pt x="35505" y="1721"/>
                  </a:cubicBezTo>
                  <a:cubicBezTo>
                    <a:pt x="35493" y="1740"/>
                    <a:pt x="35487" y="1750"/>
                    <a:pt x="35481" y="1750"/>
                  </a:cubicBezTo>
                  <a:cubicBezTo>
                    <a:pt x="35476" y="1750"/>
                    <a:pt x="35473" y="1740"/>
                    <a:pt x="35468" y="1721"/>
                  </a:cubicBezTo>
                  <a:cubicBezTo>
                    <a:pt x="35461" y="1696"/>
                    <a:pt x="35468" y="1676"/>
                    <a:pt x="35489" y="1672"/>
                  </a:cubicBezTo>
                  <a:cubicBezTo>
                    <a:pt x="35505" y="1666"/>
                    <a:pt x="35520" y="1655"/>
                    <a:pt x="35516" y="1642"/>
                  </a:cubicBezTo>
                  <a:cubicBezTo>
                    <a:pt x="35514" y="1635"/>
                    <a:pt x="35508" y="1632"/>
                    <a:pt x="35499" y="1632"/>
                  </a:cubicBezTo>
                  <a:cubicBezTo>
                    <a:pt x="35492" y="1632"/>
                    <a:pt x="35484" y="1634"/>
                    <a:pt x="35475" y="1638"/>
                  </a:cubicBezTo>
                  <a:cubicBezTo>
                    <a:pt x="35468" y="1640"/>
                    <a:pt x="35461" y="1641"/>
                    <a:pt x="35454" y="1641"/>
                  </a:cubicBezTo>
                  <a:cubicBezTo>
                    <a:pt x="35439" y="1641"/>
                    <a:pt x="35426" y="1637"/>
                    <a:pt x="35419" y="1627"/>
                  </a:cubicBezTo>
                  <a:cubicBezTo>
                    <a:pt x="35406" y="1607"/>
                    <a:pt x="35412" y="1600"/>
                    <a:pt x="35447" y="1600"/>
                  </a:cubicBezTo>
                  <a:cubicBezTo>
                    <a:pt x="35513" y="1600"/>
                    <a:pt x="35544" y="1502"/>
                    <a:pt x="35492" y="1472"/>
                  </a:cubicBezTo>
                  <a:cubicBezTo>
                    <a:pt x="35471" y="1461"/>
                    <a:pt x="35457" y="1437"/>
                    <a:pt x="35457" y="1416"/>
                  </a:cubicBezTo>
                  <a:cubicBezTo>
                    <a:pt x="35461" y="1398"/>
                    <a:pt x="35451" y="1381"/>
                    <a:pt x="35433" y="1378"/>
                  </a:cubicBezTo>
                  <a:cubicBezTo>
                    <a:pt x="35419" y="1374"/>
                    <a:pt x="35398" y="1350"/>
                    <a:pt x="35391" y="1326"/>
                  </a:cubicBezTo>
                  <a:cubicBezTo>
                    <a:pt x="35380" y="1289"/>
                    <a:pt x="35365" y="1272"/>
                    <a:pt x="35346" y="1272"/>
                  </a:cubicBezTo>
                  <a:cubicBezTo>
                    <a:pt x="35337" y="1272"/>
                    <a:pt x="35327" y="1276"/>
                    <a:pt x="35315" y="1284"/>
                  </a:cubicBezTo>
                  <a:cubicBezTo>
                    <a:pt x="35291" y="1298"/>
                    <a:pt x="35294" y="1305"/>
                    <a:pt x="35318" y="1322"/>
                  </a:cubicBezTo>
                  <a:cubicBezTo>
                    <a:pt x="35343" y="1335"/>
                    <a:pt x="35346" y="1340"/>
                    <a:pt x="35332" y="1340"/>
                  </a:cubicBezTo>
                  <a:cubicBezTo>
                    <a:pt x="35327" y="1340"/>
                    <a:pt x="35322" y="1340"/>
                    <a:pt x="35315" y="1339"/>
                  </a:cubicBezTo>
                  <a:cubicBezTo>
                    <a:pt x="35252" y="1336"/>
                    <a:pt x="35193" y="1277"/>
                    <a:pt x="35218" y="1243"/>
                  </a:cubicBezTo>
                  <a:cubicBezTo>
                    <a:pt x="35239" y="1208"/>
                    <a:pt x="35214" y="1128"/>
                    <a:pt x="35177" y="1121"/>
                  </a:cubicBezTo>
                  <a:cubicBezTo>
                    <a:pt x="35159" y="1114"/>
                    <a:pt x="35145" y="1079"/>
                    <a:pt x="35138" y="1027"/>
                  </a:cubicBezTo>
                  <a:cubicBezTo>
                    <a:pt x="35127" y="958"/>
                    <a:pt x="35114" y="937"/>
                    <a:pt x="35068" y="910"/>
                  </a:cubicBezTo>
                  <a:cubicBezTo>
                    <a:pt x="35006" y="878"/>
                    <a:pt x="34985" y="857"/>
                    <a:pt x="35020" y="857"/>
                  </a:cubicBezTo>
                  <a:cubicBezTo>
                    <a:pt x="35022" y="858"/>
                    <a:pt x="35024" y="858"/>
                    <a:pt x="35025" y="858"/>
                  </a:cubicBezTo>
                  <a:cubicBezTo>
                    <a:pt x="35033" y="858"/>
                    <a:pt x="35038" y="852"/>
                    <a:pt x="35038" y="843"/>
                  </a:cubicBezTo>
                  <a:cubicBezTo>
                    <a:pt x="35038" y="836"/>
                    <a:pt x="35038" y="832"/>
                    <a:pt x="35036" y="832"/>
                  </a:cubicBezTo>
                  <a:cubicBezTo>
                    <a:pt x="35036" y="832"/>
                    <a:pt x="35035" y="832"/>
                    <a:pt x="35034" y="833"/>
                  </a:cubicBezTo>
                  <a:cubicBezTo>
                    <a:pt x="35034" y="834"/>
                    <a:pt x="35033" y="834"/>
                    <a:pt x="35031" y="834"/>
                  </a:cubicBezTo>
                  <a:cubicBezTo>
                    <a:pt x="35022" y="834"/>
                    <a:pt x="34993" y="828"/>
                    <a:pt x="34964" y="819"/>
                  </a:cubicBezTo>
                  <a:cubicBezTo>
                    <a:pt x="34940" y="812"/>
                    <a:pt x="34906" y="806"/>
                    <a:pt x="34880" y="806"/>
                  </a:cubicBezTo>
                  <a:cubicBezTo>
                    <a:pt x="34869" y="806"/>
                    <a:pt x="34860" y="807"/>
                    <a:pt x="34854" y="809"/>
                  </a:cubicBezTo>
                  <a:cubicBezTo>
                    <a:pt x="34850" y="810"/>
                    <a:pt x="34845" y="810"/>
                    <a:pt x="34840" y="810"/>
                  </a:cubicBezTo>
                  <a:cubicBezTo>
                    <a:pt x="34808" y="810"/>
                    <a:pt x="34748" y="795"/>
                    <a:pt x="34698" y="774"/>
                  </a:cubicBezTo>
                  <a:cubicBezTo>
                    <a:pt x="34635" y="750"/>
                    <a:pt x="34538" y="722"/>
                    <a:pt x="34475" y="715"/>
                  </a:cubicBezTo>
                  <a:cubicBezTo>
                    <a:pt x="34416" y="705"/>
                    <a:pt x="34357" y="687"/>
                    <a:pt x="34347" y="670"/>
                  </a:cubicBezTo>
                  <a:cubicBezTo>
                    <a:pt x="34329" y="643"/>
                    <a:pt x="34260" y="622"/>
                    <a:pt x="34200" y="622"/>
                  </a:cubicBezTo>
                  <a:cubicBezTo>
                    <a:pt x="34182" y="622"/>
                    <a:pt x="34164" y="624"/>
                    <a:pt x="34149" y="628"/>
                  </a:cubicBezTo>
                  <a:cubicBezTo>
                    <a:pt x="34144" y="629"/>
                    <a:pt x="34138" y="629"/>
                    <a:pt x="34133" y="629"/>
                  </a:cubicBezTo>
                  <a:cubicBezTo>
                    <a:pt x="34116" y="629"/>
                    <a:pt x="34098" y="626"/>
                    <a:pt x="34090" y="618"/>
                  </a:cubicBezTo>
                  <a:cubicBezTo>
                    <a:pt x="34067" y="601"/>
                    <a:pt x="33955" y="584"/>
                    <a:pt x="33888" y="584"/>
                  </a:cubicBezTo>
                  <a:cubicBezTo>
                    <a:pt x="33873" y="584"/>
                    <a:pt x="33860" y="585"/>
                    <a:pt x="33851" y="587"/>
                  </a:cubicBezTo>
                  <a:cubicBezTo>
                    <a:pt x="33849" y="587"/>
                    <a:pt x="33846" y="587"/>
                    <a:pt x="33842" y="587"/>
                  </a:cubicBezTo>
                  <a:cubicBezTo>
                    <a:pt x="33775" y="587"/>
                    <a:pt x="33394" y="535"/>
                    <a:pt x="33057" y="476"/>
                  </a:cubicBezTo>
                  <a:cubicBezTo>
                    <a:pt x="33006" y="467"/>
                    <a:pt x="32956" y="463"/>
                    <a:pt x="32922" y="463"/>
                  </a:cubicBezTo>
                  <a:cubicBezTo>
                    <a:pt x="32900" y="463"/>
                    <a:pt x="32885" y="464"/>
                    <a:pt x="32879" y="468"/>
                  </a:cubicBezTo>
                  <a:cubicBezTo>
                    <a:pt x="32871" y="474"/>
                    <a:pt x="32863" y="476"/>
                    <a:pt x="32857" y="476"/>
                  </a:cubicBezTo>
                  <a:cubicBezTo>
                    <a:pt x="32851" y="476"/>
                    <a:pt x="32847" y="474"/>
                    <a:pt x="32845" y="468"/>
                  </a:cubicBezTo>
                  <a:cubicBezTo>
                    <a:pt x="32842" y="461"/>
                    <a:pt x="32834" y="456"/>
                    <a:pt x="32825" y="456"/>
                  </a:cubicBezTo>
                  <a:cubicBezTo>
                    <a:pt x="32821" y="456"/>
                    <a:pt x="32817" y="456"/>
                    <a:pt x="32814" y="458"/>
                  </a:cubicBezTo>
                  <a:cubicBezTo>
                    <a:pt x="32811" y="459"/>
                    <a:pt x="32808" y="459"/>
                    <a:pt x="32805" y="459"/>
                  </a:cubicBezTo>
                  <a:cubicBezTo>
                    <a:pt x="32789" y="459"/>
                    <a:pt x="32764" y="453"/>
                    <a:pt x="32744" y="444"/>
                  </a:cubicBezTo>
                  <a:cubicBezTo>
                    <a:pt x="32720" y="438"/>
                    <a:pt x="32637" y="423"/>
                    <a:pt x="32564" y="417"/>
                  </a:cubicBezTo>
                  <a:cubicBezTo>
                    <a:pt x="32484" y="406"/>
                    <a:pt x="32341" y="389"/>
                    <a:pt x="32242" y="375"/>
                  </a:cubicBezTo>
                  <a:cubicBezTo>
                    <a:pt x="32158" y="363"/>
                    <a:pt x="32081" y="357"/>
                    <a:pt x="32050" y="357"/>
                  </a:cubicBezTo>
                  <a:cubicBezTo>
                    <a:pt x="32043" y="357"/>
                    <a:pt x="32039" y="357"/>
                    <a:pt x="32037" y="358"/>
                  </a:cubicBezTo>
                  <a:cubicBezTo>
                    <a:pt x="32023" y="358"/>
                    <a:pt x="32008" y="351"/>
                    <a:pt x="32005" y="340"/>
                  </a:cubicBezTo>
                  <a:cubicBezTo>
                    <a:pt x="32003" y="334"/>
                    <a:pt x="31997" y="331"/>
                    <a:pt x="31988" y="331"/>
                  </a:cubicBezTo>
                  <a:cubicBezTo>
                    <a:pt x="31978" y="331"/>
                    <a:pt x="31963" y="335"/>
                    <a:pt x="31946" y="340"/>
                  </a:cubicBezTo>
                  <a:cubicBezTo>
                    <a:pt x="31929" y="349"/>
                    <a:pt x="31915" y="353"/>
                    <a:pt x="31906" y="353"/>
                  </a:cubicBezTo>
                  <a:cubicBezTo>
                    <a:pt x="31901" y="353"/>
                    <a:pt x="31898" y="351"/>
                    <a:pt x="31898" y="348"/>
                  </a:cubicBezTo>
                  <a:cubicBezTo>
                    <a:pt x="31901" y="340"/>
                    <a:pt x="31846" y="327"/>
                    <a:pt x="31773" y="316"/>
                  </a:cubicBezTo>
                  <a:cubicBezTo>
                    <a:pt x="31704" y="309"/>
                    <a:pt x="31589" y="292"/>
                    <a:pt x="31520" y="281"/>
                  </a:cubicBezTo>
                  <a:cubicBezTo>
                    <a:pt x="31463" y="273"/>
                    <a:pt x="31403" y="267"/>
                    <a:pt x="31372" y="267"/>
                  </a:cubicBezTo>
                  <a:cubicBezTo>
                    <a:pt x="31365" y="267"/>
                    <a:pt x="31360" y="267"/>
                    <a:pt x="31356" y="268"/>
                  </a:cubicBezTo>
                  <a:cubicBezTo>
                    <a:pt x="31351" y="269"/>
                    <a:pt x="31344" y="269"/>
                    <a:pt x="31336" y="269"/>
                  </a:cubicBezTo>
                  <a:cubicBezTo>
                    <a:pt x="31314" y="269"/>
                    <a:pt x="31286" y="266"/>
                    <a:pt x="31263" y="260"/>
                  </a:cubicBezTo>
                  <a:cubicBezTo>
                    <a:pt x="31238" y="255"/>
                    <a:pt x="31212" y="252"/>
                    <a:pt x="31193" y="252"/>
                  </a:cubicBezTo>
                  <a:cubicBezTo>
                    <a:pt x="31186" y="252"/>
                    <a:pt x="31180" y="253"/>
                    <a:pt x="31176" y="253"/>
                  </a:cubicBezTo>
                  <a:cubicBezTo>
                    <a:pt x="31172" y="254"/>
                    <a:pt x="31167" y="255"/>
                    <a:pt x="31162" y="255"/>
                  </a:cubicBezTo>
                  <a:cubicBezTo>
                    <a:pt x="31146" y="255"/>
                    <a:pt x="31124" y="252"/>
                    <a:pt x="31107" y="247"/>
                  </a:cubicBezTo>
                  <a:cubicBezTo>
                    <a:pt x="31071" y="233"/>
                    <a:pt x="31005" y="226"/>
                    <a:pt x="30950" y="226"/>
                  </a:cubicBezTo>
                  <a:cubicBezTo>
                    <a:pt x="30907" y="226"/>
                    <a:pt x="30871" y="230"/>
                    <a:pt x="30860" y="239"/>
                  </a:cubicBezTo>
                  <a:cubicBezTo>
                    <a:pt x="30836" y="264"/>
                    <a:pt x="30846" y="290"/>
                    <a:pt x="30872" y="290"/>
                  </a:cubicBezTo>
                  <a:cubicBezTo>
                    <a:pt x="30876" y="290"/>
                    <a:pt x="30880" y="290"/>
                    <a:pt x="30884" y="288"/>
                  </a:cubicBezTo>
                  <a:cubicBezTo>
                    <a:pt x="30887" y="288"/>
                    <a:pt x="30891" y="288"/>
                    <a:pt x="30895" y="288"/>
                  </a:cubicBezTo>
                  <a:cubicBezTo>
                    <a:pt x="30913" y="288"/>
                    <a:pt x="30937" y="294"/>
                    <a:pt x="30954" y="302"/>
                  </a:cubicBezTo>
                  <a:cubicBezTo>
                    <a:pt x="30968" y="311"/>
                    <a:pt x="30982" y="316"/>
                    <a:pt x="30991" y="316"/>
                  </a:cubicBezTo>
                  <a:cubicBezTo>
                    <a:pt x="30995" y="316"/>
                    <a:pt x="30998" y="315"/>
                    <a:pt x="30999" y="313"/>
                  </a:cubicBezTo>
                  <a:cubicBezTo>
                    <a:pt x="31001" y="311"/>
                    <a:pt x="31004" y="310"/>
                    <a:pt x="31007" y="310"/>
                  </a:cubicBezTo>
                  <a:cubicBezTo>
                    <a:pt x="31018" y="310"/>
                    <a:pt x="31035" y="317"/>
                    <a:pt x="31051" y="330"/>
                  </a:cubicBezTo>
                  <a:cubicBezTo>
                    <a:pt x="31072" y="345"/>
                    <a:pt x="31101" y="352"/>
                    <a:pt x="31125" y="352"/>
                  </a:cubicBezTo>
                  <a:cubicBezTo>
                    <a:pt x="31130" y="352"/>
                    <a:pt x="31134" y="351"/>
                    <a:pt x="31138" y="351"/>
                  </a:cubicBezTo>
                  <a:cubicBezTo>
                    <a:pt x="31161" y="344"/>
                    <a:pt x="31184" y="341"/>
                    <a:pt x="31204" y="341"/>
                  </a:cubicBezTo>
                  <a:cubicBezTo>
                    <a:pt x="31235" y="341"/>
                    <a:pt x="31259" y="348"/>
                    <a:pt x="31263" y="361"/>
                  </a:cubicBezTo>
                  <a:cubicBezTo>
                    <a:pt x="31267" y="378"/>
                    <a:pt x="31256" y="386"/>
                    <a:pt x="31212" y="386"/>
                  </a:cubicBezTo>
                  <a:cubicBezTo>
                    <a:pt x="31154" y="386"/>
                    <a:pt x="31040" y="372"/>
                    <a:pt x="30833" y="340"/>
                  </a:cubicBezTo>
                  <a:cubicBezTo>
                    <a:pt x="30763" y="332"/>
                    <a:pt x="30693" y="326"/>
                    <a:pt x="30659" y="326"/>
                  </a:cubicBezTo>
                  <a:cubicBezTo>
                    <a:pt x="30651" y="326"/>
                    <a:pt x="30645" y="326"/>
                    <a:pt x="30642" y="327"/>
                  </a:cubicBezTo>
                  <a:cubicBezTo>
                    <a:pt x="30634" y="329"/>
                    <a:pt x="30626" y="330"/>
                    <a:pt x="30618" y="330"/>
                  </a:cubicBezTo>
                  <a:cubicBezTo>
                    <a:pt x="30605" y="330"/>
                    <a:pt x="30593" y="327"/>
                    <a:pt x="30586" y="323"/>
                  </a:cubicBezTo>
                  <a:cubicBezTo>
                    <a:pt x="30576" y="316"/>
                    <a:pt x="30503" y="306"/>
                    <a:pt x="30420" y="302"/>
                  </a:cubicBezTo>
                  <a:cubicBezTo>
                    <a:pt x="30316" y="295"/>
                    <a:pt x="30267" y="281"/>
                    <a:pt x="30264" y="257"/>
                  </a:cubicBezTo>
                  <a:cubicBezTo>
                    <a:pt x="30258" y="243"/>
                    <a:pt x="30257" y="236"/>
                    <a:pt x="30262" y="236"/>
                  </a:cubicBezTo>
                  <a:lnTo>
                    <a:pt x="30262" y="236"/>
                  </a:lnTo>
                  <a:cubicBezTo>
                    <a:pt x="30266" y="236"/>
                    <a:pt x="30272" y="239"/>
                    <a:pt x="30281" y="247"/>
                  </a:cubicBezTo>
                  <a:cubicBezTo>
                    <a:pt x="30289" y="253"/>
                    <a:pt x="30296" y="256"/>
                    <a:pt x="30302" y="256"/>
                  </a:cubicBezTo>
                  <a:cubicBezTo>
                    <a:pt x="30309" y="256"/>
                    <a:pt x="30314" y="252"/>
                    <a:pt x="30316" y="244"/>
                  </a:cubicBezTo>
                  <a:cubicBezTo>
                    <a:pt x="30321" y="228"/>
                    <a:pt x="30308" y="220"/>
                    <a:pt x="30289" y="220"/>
                  </a:cubicBezTo>
                  <a:cubicBezTo>
                    <a:pt x="30271" y="220"/>
                    <a:pt x="30246" y="228"/>
                    <a:pt x="30229" y="244"/>
                  </a:cubicBezTo>
                  <a:cubicBezTo>
                    <a:pt x="30202" y="270"/>
                    <a:pt x="30152" y="285"/>
                    <a:pt x="30100" y="285"/>
                  </a:cubicBezTo>
                  <a:cubicBezTo>
                    <a:pt x="30079" y="285"/>
                    <a:pt x="30058" y="283"/>
                    <a:pt x="30038" y="278"/>
                  </a:cubicBezTo>
                  <a:cubicBezTo>
                    <a:pt x="30024" y="273"/>
                    <a:pt x="30008" y="272"/>
                    <a:pt x="29994" y="272"/>
                  </a:cubicBezTo>
                  <a:cubicBezTo>
                    <a:pt x="29974" y="272"/>
                    <a:pt x="29958" y="275"/>
                    <a:pt x="29952" y="281"/>
                  </a:cubicBezTo>
                  <a:cubicBezTo>
                    <a:pt x="29945" y="286"/>
                    <a:pt x="29941" y="289"/>
                    <a:pt x="29939" y="289"/>
                  </a:cubicBezTo>
                  <a:cubicBezTo>
                    <a:pt x="29936" y="289"/>
                    <a:pt x="29936" y="285"/>
                    <a:pt x="29938" y="278"/>
                  </a:cubicBezTo>
                  <a:cubicBezTo>
                    <a:pt x="29943" y="260"/>
                    <a:pt x="29875" y="241"/>
                    <a:pt x="29824" y="241"/>
                  </a:cubicBezTo>
                  <a:cubicBezTo>
                    <a:pt x="29813" y="241"/>
                    <a:pt x="29803" y="242"/>
                    <a:pt x="29795" y="244"/>
                  </a:cubicBezTo>
                  <a:cubicBezTo>
                    <a:pt x="29793" y="244"/>
                    <a:pt x="29787" y="245"/>
                    <a:pt x="29780" y="245"/>
                  </a:cubicBezTo>
                  <a:cubicBezTo>
                    <a:pt x="29756" y="245"/>
                    <a:pt x="29711" y="241"/>
                    <a:pt x="29664" y="233"/>
                  </a:cubicBezTo>
                  <a:cubicBezTo>
                    <a:pt x="29636" y="230"/>
                    <a:pt x="29608" y="228"/>
                    <a:pt x="29586" y="228"/>
                  </a:cubicBezTo>
                  <a:cubicBezTo>
                    <a:pt x="29558" y="228"/>
                    <a:pt x="29537" y="231"/>
                    <a:pt x="29531" y="236"/>
                  </a:cubicBezTo>
                  <a:cubicBezTo>
                    <a:pt x="29529" y="238"/>
                    <a:pt x="29525" y="239"/>
                    <a:pt x="29522" y="239"/>
                  </a:cubicBezTo>
                  <a:cubicBezTo>
                    <a:pt x="29513" y="239"/>
                    <a:pt x="29501" y="231"/>
                    <a:pt x="29494" y="219"/>
                  </a:cubicBezTo>
                  <a:cubicBezTo>
                    <a:pt x="29481" y="202"/>
                    <a:pt x="29459" y="193"/>
                    <a:pt x="29423" y="193"/>
                  </a:cubicBezTo>
                  <a:cubicBezTo>
                    <a:pt x="29407" y="193"/>
                    <a:pt x="29389" y="195"/>
                    <a:pt x="29369" y="198"/>
                  </a:cubicBezTo>
                  <a:cubicBezTo>
                    <a:pt x="29355" y="199"/>
                    <a:pt x="29338" y="199"/>
                    <a:pt x="29318" y="199"/>
                  </a:cubicBezTo>
                  <a:cubicBezTo>
                    <a:pt x="29257" y="199"/>
                    <a:pt x="29173" y="194"/>
                    <a:pt x="29108" y="184"/>
                  </a:cubicBezTo>
                  <a:cubicBezTo>
                    <a:pt x="29025" y="174"/>
                    <a:pt x="28924" y="164"/>
                    <a:pt x="28890" y="164"/>
                  </a:cubicBezTo>
                  <a:cubicBezTo>
                    <a:pt x="28884" y="164"/>
                    <a:pt x="28878" y="164"/>
                    <a:pt x="28872" y="164"/>
                  </a:cubicBezTo>
                  <a:cubicBezTo>
                    <a:pt x="28845" y="164"/>
                    <a:pt x="28818" y="159"/>
                    <a:pt x="28810" y="153"/>
                  </a:cubicBezTo>
                  <a:cubicBezTo>
                    <a:pt x="28806" y="149"/>
                    <a:pt x="28793" y="146"/>
                    <a:pt x="28779" y="146"/>
                  </a:cubicBezTo>
                  <a:cubicBezTo>
                    <a:pt x="28770" y="146"/>
                    <a:pt x="28760" y="147"/>
                    <a:pt x="28751" y="149"/>
                  </a:cubicBezTo>
                  <a:cubicBezTo>
                    <a:pt x="28739" y="152"/>
                    <a:pt x="28723" y="154"/>
                    <a:pt x="28706" y="154"/>
                  </a:cubicBezTo>
                  <a:cubicBezTo>
                    <a:pt x="28685" y="154"/>
                    <a:pt x="28664" y="152"/>
                    <a:pt x="28647" y="146"/>
                  </a:cubicBezTo>
                  <a:cubicBezTo>
                    <a:pt x="28633" y="141"/>
                    <a:pt x="28612" y="139"/>
                    <a:pt x="28588" y="139"/>
                  </a:cubicBezTo>
                  <a:cubicBezTo>
                    <a:pt x="28558" y="139"/>
                    <a:pt x="28525" y="142"/>
                    <a:pt x="28498" y="146"/>
                  </a:cubicBezTo>
                  <a:cubicBezTo>
                    <a:pt x="28472" y="151"/>
                    <a:pt x="28444" y="154"/>
                    <a:pt x="28420" y="154"/>
                  </a:cubicBezTo>
                  <a:cubicBezTo>
                    <a:pt x="28396" y="154"/>
                    <a:pt x="28376" y="151"/>
                    <a:pt x="28366" y="146"/>
                  </a:cubicBezTo>
                  <a:cubicBezTo>
                    <a:pt x="28349" y="139"/>
                    <a:pt x="28332" y="135"/>
                    <a:pt x="28316" y="135"/>
                  </a:cubicBezTo>
                  <a:cubicBezTo>
                    <a:pt x="28287" y="135"/>
                    <a:pt x="28265" y="147"/>
                    <a:pt x="28272" y="167"/>
                  </a:cubicBezTo>
                  <a:cubicBezTo>
                    <a:pt x="28275" y="175"/>
                    <a:pt x="28271" y="182"/>
                    <a:pt x="28259" y="182"/>
                  </a:cubicBezTo>
                  <a:cubicBezTo>
                    <a:pt x="28257" y="182"/>
                    <a:pt x="28254" y="182"/>
                    <a:pt x="28251" y="181"/>
                  </a:cubicBezTo>
                  <a:cubicBezTo>
                    <a:pt x="28237" y="177"/>
                    <a:pt x="28231" y="164"/>
                    <a:pt x="28234" y="153"/>
                  </a:cubicBezTo>
                  <a:cubicBezTo>
                    <a:pt x="28237" y="142"/>
                    <a:pt x="28230" y="134"/>
                    <a:pt x="28222" y="134"/>
                  </a:cubicBezTo>
                  <a:cubicBezTo>
                    <a:pt x="28220" y="134"/>
                    <a:pt x="28218" y="135"/>
                    <a:pt x="28216" y="135"/>
                  </a:cubicBezTo>
                  <a:cubicBezTo>
                    <a:pt x="28203" y="139"/>
                    <a:pt x="28196" y="149"/>
                    <a:pt x="28196" y="160"/>
                  </a:cubicBezTo>
                  <a:cubicBezTo>
                    <a:pt x="28199" y="174"/>
                    <a:pt x="28175" y="177"/>
                    <a:pt x="28130" y="177"/>
                  </a:cubicBezTo>
                  <a:cubicBezTo>
                    <a:pt x="28088" y="174"/>
                    <a:pt x="28053" y="160"/>
                    <a:pt x="28047" y="146"/>
                  </a:cubicBezTo>
                  <a:cubicBezTo>
                    <a:pt x="28041" y="129"/>
                    <a:pt x="28016" y="119"/>
                    <a:pt x="27996" y="119"/>
                  </a:cubicBezTo>
                  <a:cubicBezTo>
                    <a:pt x="27980" y="119"/>
                    <a:pt x="27967" y="125"/>
                    <a:pt x="27970" y="139"/>
                  </a:cubicBezTo>
                  <a:cubicBezTo>
                    <a:pt x="27972" y="148"/>
                    <a:pt x="27972" y="152"/>
                    <a:pt x="27970" y="152"/>
                  </a:cubicBezTo>
                  <a:cubicBezTo>
                    <a:pt x="27968" y="152"/>
                    <a:pt x="27963" y="148"/>
                    <a:pt x="27957" y="139"/>
                  </a:cubicBezTo>
                  <a:cubicBezTo>
                    <a:pt x="27950" y="133"/>
                    <a:pt x="27945" y="129"/>
                    <a:pt x="27941" y="129"/>
                  </a:cubicBezTo>
                  <a:cubicBezTo>
                    <a:pt x="27936" y="129"/>
                    <a:pt x="27932" y="134"/>
                    <a:pt x="27928" y="143"/>
                  </a:cubicBezTo>
                  <a:cubicBezTo>
                    <a:pt x="27925" y="152"/>
                    <a:pt x="27919" y="156"/>
                    <a:pt x="27909" y="156"/>
                  </a:cubicBezTo>
                  <a:cubicBezTo>
                    <a:pt x="27896" y="156"/>
                    <a:pt x="27878" y="149"/>
                    <a:pt x="27853" y="135"/>
                  </a:cubicBezTo>
                  <a:cubicBezTo>
                    <a:pt x="27814" y="117"/>
                    <a:pt x="27783" y="108"/>
                    <a:pt x="27762" y="108"/>
                  </a:cubicBezTo>
                  <a:cubicBezTo>
                    <a:pt x="27739" y="108"/>
                    <a:pt x="27726" y="118"/>
                    <a:pt x="27724" y="139"/>
                  </a:cubicBezTo>
                  <a:cubicBezTo>
                    <a:pt x="27723" y="145"/>
                    <a:pt x="27721" y="147"/>
                    <a:pt x="27718" y="147"/>
                  </a:cubicBezTo>
                  <a:cubicBezTo>
                    <a:pt x="27715" y="147"/>
                    <a:pt x="27711" y="141"/>
                    <a:pt x="27707" y="129"/>
                  </a:cubicBezTo>
                  <a:cubicBezTo>
                    <a:pt x="27701" y="114"/>
                    <a:pt x="27695" y="106"/>
                    <a:pt x="27688" y="106"/>
                  </a:cubicBezTo>
                  <a:cubicBezTo>
                    <a:pt x="27683" y="106"/>
                    <a:pt x="27676" y="111"/>
                    <a:pt x="27669" y="122"/>
                  </a:cubicBezTo>
                  <a:cubicBezTo>
                    <a:pt x="27656" y="140"/>
                    <a:pt x="27625" y="150"/>
                    <a:pt x="27602" y="150"/>
                  </a:cubicBezTo>
                  <a:cubicBezTo>
                    <a:pt x="27582" y="150"/>
                    <a:pt x="27567" y="143"/>
                    <a:pt x="27571" y="129"/>
                  </a:cubicBezTo>
                  <a:cubicBezTo>
                    <a:pt x="27574" y="120"/>
                    <a:pt x="27565" y="114"/>
                    <a:pt x="27552" y="114"/>
                  </a:cubicBezTo>
                  <a:cubicBezTo>
                    <a:pt x="27549" y="114"/>
                    <a:pt x="27547" y="114"/>
                    <a:pt x="27544" y="114"/>
                  </a:cubicBezTo>
                  <a:cubicBezTo>
                    <a:pt x="27538" y="117"/>
                    <a:pt x="27532" y="117"/>
                    <a:pt x="27528" y="117"/>
                  </a:cubicBezTo>
                  <a:cubicBezTo>
                    <a:pt x="27516" y="117"/>
                    <a:pt x="27510" y="112"/>
                    <a:pt x="27512" y="104"/>
                  </a:cubicBezTo>
                  <a:cubicBezTo>
                    <a:pt x="27516" y="94"/>
                    <a:pt x="27467" y="84"/>
                    <a:pt x="27398" y="80"/>
                  </a:cubicBezTo>
                  <a:cubicBezTo>
                    <a:pt x="27360" y="79"/>
                    <a:pt x="27332" y="79"/>
                    <a:pt x="27312" y="79"/>
                  </a:cubicBezTo>
                  <a:cubicBezTo>
                    <a:pt x="27256" y="79"/>
                    <a:pt x="27254" y="84"/>
                    <a:pt x="27259" y="101"/>
                  </a:cubicBezTo>
                  <a:cubicBezTo>
                    <a:pt x="27260" y="105"/>
                    <a:pt x="27265" y="107"/>
                    <a:pt x="27271" y="107"/>
                  </a:cubicBezTo>
                  <a:cubicBezTo>
                    <a:pt x="27279" y="107"/>
                    <a:pt x="27290" y="104"/>
                    <a:pt x="27301" y="98"/>
                  </a:cubicBezTo>
                  <a:cubicBezTo>
                    <a:pt x="27314" y="89"/>
                    <a:pt x="27323" y="84"/>
                    <a:pt x="27326" y="84"/>
                  </a:cubicBezTo>
                  <a:lnTo>
                    <a:pt x="27326" y="84"/>
                  </a:lnTo>
                  <a:cubicBezTo>
                    <a:pt x="27332" y="84"/>
                    <a:pt x="27320" y="100"/>
                    <a:pt x="27287" y="139"/>
                  </a:cubicBezTo>
                  <a:cubicBezTo>
                    <a:pt x="27275" y="153"/>
                    <a:pt x="27266" y="160"/>
                    <a:pt x="27262" y="160"/>
                  </a:cubicBezTo>
                  <a:cubicBezTo>
                    <a:pt x="27259" y="160"/>
                    <a:pt x="27258" y="157"/>
                    <a:pt x="27259" y="149"/>
                  </a:cubicBezTo>
                  <a:cubicBezTo>
                    <a:pt x="27266" y="137"/>
                    <a:pt x="27260" y="125"/>
                    <a:pt x="27250" y="125"/>
                  </a:cubicBezTo>
                  <a:cubicBezTo>
                    <a:pt x="27248" y="125"/>
                    <a:pt x="27247" y="125"/>
                    <a:pt x="27246" y="125"/>
                  </a:cubicBezTo>
                  <a:cubicBezTo>
                    <a:pt x="27221" y="128"/>
                    <a:pt x="27196" y="130"/>
                    <a:pt x="27172" y="130"/>
                  </a:cubicBezTo>
                  <a:cubicBezTo>
                    <a:pt x="27118" y="130"/>
                    <a:pt x="27073" y="122"/>
                    <a:pt x="27068" y="108"/>
                  </a:cubicBezTo>
                  <a:cubicBezTo>
                    <a:pt x="27065" y="99"/>
                    <a:pt x="27055" y="93"/>
                    <a:pt x="27044" y="93"/>
                  </a:cubicBezTo>
                  <a:cubicBezTo>
                    <a:pt x="27042" y="93"/>
                    <a:pt x="27040" y="93"/>
                    <a:pt x="27037" y="94"/>
                  </a:cubicBezTo>
                  <a:cubicBezTo>
                    <a:pt x="27003" y="104"/>
                    <a:pt x="27084" y="160"/>
                    <a:pt x="27133" y="160"/>
                  </a:cubicBezTo>
                  <a:cubicBezTo>
                    <a:pt x="27135" y="160"/>
                    <a:pt x="27136" y="160"/>
                    <a:pt x="27137" y="160"/>
                  </a:cubicBezTo>
                  <a:cubicBezTo>
                    <a:pt x="27217" y="160"/>
                    <a:pt x="27204" y="209"/>
                    <a:pt x="27121" y="215"/>
                  </a:cubicBezTo>
                  <a:cubicBezTo>
                    <a:pt x="27079" y="219"/>
                    <a:pt x="27023" y="223"/>
                    <a:pt x="26996" y="226"/>
                  </a:cubicBezTo>
                  <a:cubicBezTo>
                    <a:pt x="26988" y="227"/>
                    <a:pt x="26978" y="227"/>
                    <a:pt x="26969" y="227"/>
                  </a:cubicBezTo>
                  <a:cubicBezTo>
                    <a:pt x="26947" y="227"/>
                    <a:pt x="26923" y="225"/>
                    <a:pt x="26908" y="223"/>
                  </a:cubicBezTo>
                  <a:cubicBezTo>
                    <a:pt x="26893" y="217"/>
                    <a:pt x="26878" y="214"/>
                    <a:pt x="26868" y="214"/>
                  </a:cubicBezTo>
                  <a:cubicBezTo>
                    <a:pt x="26865" y="214"/>
                    <a:pt x="26862" y="214"/>
                    <a:pt x="26860" y="215"/>
                  </a:cubicBezTo>
                  <a:cubicBezTo>
                    <a:pt x="26853" y="215"/>
                    <a:pt x="26812" y="215"/>
                    <a:pt x="26763" y="219"/>
                  </a:cubicBezTo>
                  <a:cubicBezTo>
                    <a:pt x="26718" y="219"/>
                    <a:pt x="26669" y="223"/>
                    <a:pt x="26659" y="226"/>
                  </a:cubicBezTo>
                  <a:cubicBezTo>
                    <a:pt x="26645" y="226"/>
                    <a:pt x="26579" y="226"/>
                    <a:pt x="26510" y="223"/>
                  </a:cubicBezTo>
                  <a:cubicBezTo>
                    <a:pt x="26399" y="215"/>
                    <a:pt x="26351" y="212"/>
                    <a:pt x="26173" y="191"/>
                  </a:cubicBezTo>
                  <a:cubicBezTo>
                    <a:pt x="26151" y="189"/>
                    <a:pt x="26117" y="186"/>
                    <a:pt x="26087" y="186"/>
                  </a:cubicBezTo>
                  <a:cubicBezTo>
                    <a:pt x="26074" y="186"/>
                    <a:pt x="26062" y="187"/>
                    <a:pt x="26052" y="188"/>
                  </a:cubicBezTo>
                  <a:cubicBezTo>
                    <a:pt x="26003" y="188"/>
                    <a:pt x="26000" y="191"/>
                    <a:pt x="26038" y="202"/>
                  </a:cubicBezTo>
                  <a:cubicBezTo>
                    <a:pt x="26062" y="205"/>
                    <a:pt x="26087" y="226"/>
                    <a:pt x="26093" y="239"/>
                  </a:cubicBezTo>
                  <a:cubicBezTo>
                    <a:pt x="26101" y="262"/>
                    <a:pt x="26091" y="275"/>
                    <a:pt x="26071" y="275"/>
                  </a:cubicBezTo>
                  <a:cubicBezTo>
                    <a:pt x="26063" y="275"/>
                    <a:pt x="26053" y="273"/>
                    <a:pt x="26042" y="268"/>
                  </a:cubicBezTo>
                  <a:cubicBezTo>
                    <a:pt x="26027" y="260"/>
                    <a:pt x="25965" y="257"/>
                    <a:pt x="25903" y="257"/>
                  </a:cubicBezTo>
                  <a:cubicBezTo>
                    <a:pt x="25823" y="257"/>
                    <a:pt x="25792" y="250"/>
                    <a:pt x="25792" y="229"/>
                  </a:cubicBezTo>
                  <a:cubicBezTo>
                    <a:pt x="25795" y="214"/>
                    <a:pt x="25787" y="205"/>
                    <a:pt x="25778" y="205"/>
                  </a:cubicBezTo>
                  <a:cubicBezTo>
                    <a:pt x="25777" y="205"/>
                    <a:pt x="25776" y="205"/>
                    <a:pt x="25774" y="205"/>
                  </a:cubicBezTo>
                  <a:cubicBezTo>
                    <a:pt x="25760" y="209"/>
                    <a:pt x="25747" y="223"/>
                    <a:pt x="25747" y="236"/>
                  </a:cubicBezTo>
                  <a:cubicBezTo>
                    <a:pt x="25745" y="244"/>
                    <a:pt x="25743" y="247"/>
                    <a:pt x="25740" y="247"/>
                  </a:cubicBezTo>
                  <a:cubicBezTo>
                    <a:pt x="25737" y="247"/>
                    <a:pt x="25733" y="241"/>
                    <a:pt x="25729" y="229"/>
                  </a:cubicBezTo>
                  <a:cubicBezTo>
                    <a:pt x="25724" y="215"/>
                    <a:pt x="25717" y="207"/>
                    <a:pt x="25704" y="207"/>
                  </a:cubicBezTo>
                  <a:cubicBezTo>
                    <a:pt x="25693" y="207"/>
                    <a:pt x="25677" y="213"/>
                    <a:pt x="25653" y="226"/>
                  </a:cubicBezTo>
                  <a:cubicBezTo>
                    <a:pt x="25629" y="237"/>
                    <a:pt x="25603" y="242"/>
                    <a:pt x="25581" y="242"/>
                  </a:cubicBezTo>
                  <a:cubicBezTo>
                    <a:pt x="25539" y="242"/>
                    <a:pt x="25509" y="225"/>
                    <a:pt x="25518" y="198"/>
                  </a:cubicBezTo>
                  <a:cubicBezTo>
                    <a:pt x="25520" y="191"/>
                    <a:pt x="25518" y="188"/>
                    <a:pt x="25512" y="188"/>
                  </a:cubicBezTo>
                  <a:cubicBezTo>
                    <a:pt x="25507" y="188"/>
                    <a:pt x="25498" y="191"/>
                    <a:pt x="25486" y="198"/>
                  </a:cubicBezTo>
                  <a:cubicBezTo>
                    <a:pt x="25474" y="206"/>
                    <a:pt x="25462" y="210"/>
                    <a:pt x="25449" y="210"/>
                  </a:cubicBezTo>
                  <a:cubicBezTo>
                    <a:pt x="25440" y="210"/>
                    <a:pt x="25431" y="208"/>
                    <a:pt x="25424" y="202"/>
                  </a:cubicBezTo>
                  <a:cubicBezTo>
                    <a:pt x="25414" y="194"/>
                    <a:pt x="25408" y="189"/>
                    <a:pt x="25405" y="189"/>
                  </a:cubicBezTo>
                  <a:lnTo>
                    <a:pt x="25405" y="189"/>
                  </a:lnTo>
                  <a:cubicBezTo>
                    <a:pt x="25402" y="189"/>
                    <a:pt x="25403" y="194"/>
                    <a:pt x="25406" y="205"/>
                  </a:cubicBezTo>
                  <a:cubicBezTo>
                    <a:pt x="25410" y="219"/>
                    <a:pt x="25403" y="236"/>
                    <a:pt x="25389" y="236"/>
                  </a:cubicBezTo>
                  <a:cubicBezTo>
                    <a:pt x="25388" y="236"/>
                    <a:pt x="25387" y="236"/>
                    <a:pt x="25386" y="236"/>
                  </a:cubicBezTo>
                  <a:cubicBezTo>
                    <a:pt x="25376" y="236"/>
                    <a:pt x="25361" y="221"/>
                    <a:pt x="25355" y="202"/>
                  </a:cubicBezTo>
                  <a:cubicBezTo>
                    <a:pt x="25348" y="181"/>
                    <a:pt x="25341" y="171"/>
                    <a:pt x="25327" y="171"/>
                  </a:cubicBezTo>
                  <a:cubicBezTo>
                    <a:pt x="25318" y="171"/>
                    <a:pt x="25306" y="176"/>
                    <a:pt x="25289" y="184"/>
                  </a:cubicBezTo>
                  <a:cubicBezTo>
                    <a:pt x="25272" y="190"/>
                    <a:pt x="25256" y="194"/>
                    <a:pt x="25245" y="194"/>
                  </a:cubicBezTo>
                  <a:cubicBezTo>
                    <a:pt x="25237" y="194"/>
                    <a:pt x="25231" y="192"/>
                    <a:pt x="25230" y="188"/>
                  </a:cubicBezTo>
                  <a:cubicBezTo>
                    <a:pt x="25228" y="183"/>
                    <a:pt x="25223" y="181"/>
                    <a:pt x="25216" y="181"/>
                  </a:cubicBezTo>
                  <a:cubicBezTo>
                    <a:pt x="25205" y="181"/>
                    <a:pt x="25189" y="185"/>
                    <a:pt x="25171" y="191"/>
                  </a:cubicBezTo>
                  <a:cubicBezTo>
                    <a:pt x="25152" y="200"/>
                    <a:pt x="25138" y="204"/>
                    <a:pt x="25129" y="204"/>
                  </a:cubicBezTo>
                  <a:cubicBezTo>
                    <a:pt x="25120" y="204"/>
                    <a:pt x="25117" y="200"/>
                    <a:pt x="25118" y="191"/>
                  </a:cubicBezTo>
                  <a:cubicBezTo>
                    <a:pt x="25118" y="175"/>
                    <a:pt x="25093" y="168"/>
                    <a:pt x="25045" y="168"/>
                  </a:cubicBezTo>
                  <a:cubicBezTo>
                    <a:pt x="25029" y="168"/>
                    <a:pt x="25011" y="169"/>
                    <a:pt x="24990" y="170"/>
                  </a:cubicBezTo>
                  <a:cubicBezTo>
                    <a:pt x="24971" y="171"/>
                    <a:pt x="24948" y="172"/>
                    <a:pt x="24925" y="172"/>
                  </a:cubicBezTo>
                  <a:cubicBezTo>
                    <a:pt x="24861" y="172"/>
                    <a:pt x="24789" y="168"/>
                    <a:pt x="24744" y="164"/>
                  </a:cubicBezTo>
                  <a:cubicBezTo>
                    <a:pt x="24712" y="160"/>
                    <a:pt x="24680" y="158"/>
                    <a:pt x="24653" y="158"/>
                  </a:cubicBezTo>
                  <a:cubicBezTo>
                    <a:pt x="24626" y="158"/>
                    <a:pt x="24603" y="160"/>
                    <a:pt x="24591" y="164"/>
                  </a:cubicBezTo>
                  <a:cubicBezTo>
                    <a:pt x="24583" y="166"/>
                    <a:pt x="24575" y="167"/>
                    <a:pt x="24568" y="167"/>
                  </a:cubicBezTo>
                  <a:cubicBezTo>
                    <a:pt x="24555" y="167"/>
                    <a:pt x="24545" y="163"/>
                    <a:pt x="24543" y="156"/>
                  </a:cubicBezTo>
                  <a:cubicBezTo>
                    <a:pt x="24540" y="146"/>
                    <a:pt x="24511" y="139"/>
                    <a:pt x="24477" y="139"/>
                  </a:cubicBezTo>
                  <a:cubicBezTo>
                    <a:pt x="24475" y="140"/>
                    <a:pt x="24473" y="140"/>
                    <a:pt x="24471" y="140"/>
                  </a:cubicBezTo>
                  <a:cubicBezTo>
                    <a:pt x="24406" y="140"/>
                    <a:pt x="24385" y="89"/>
                    <a:pt x="24439" y="59"/>
                  </a:cubicBezTo>
                  <a:cubicBezTo>
                    <a:pt x="24463" y="45"/>
                    <a:pt x="24477" y="31"/>
                    <a:pt x="24477" y="21"/>
                  </a:cubicBezTo>
                  <a:cubicBezTo>
                    <a:pt x="24473" y="11"/>
                    <a:pt x="24429" y="6"/>
                    <a:pt x="24383" y="6"/>
                  </a:cubicBezTo>
                  <a:cubicBezTo>
                    <a:pt x="24338" y="6"/>
                    <a:pt x="24291" y="11"/>
                    <a:pt x="24282" y="21"/>
                  </a:cubicBezTo>
                  <a:cubicBezTo>
                    <a:pt x="24279" y="23"/>
                    <a:pt x="24274" y="24"/>
                    <a:pt x="24269" y="24"/>
                  </a:cubicBezTo>
                  <a:cubicBezTo>
                    <a:pt x="24259" y="24"/>
                    <a:pt x="24246" y="20"/>
                    <a:pt x="24234" y="10"/>
                  </a:cubicBezTo>
                  <a:cubicBezTo>
                    <a:pt x="24223" y="4"/>
                    <a:pt x="24184" y="0"/>
                    <a:pt x="241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2" name="Google Shape;5582;p39"/>
            <p:cNvSpPr/>
            <p:nvPr/>
          </p:nvSpPr>
          <p:spPr>
            <a:xfrm>
              <a:off x="5025425" y="1234350"/>
              <a:ext cx="1150" cy="1000"/>
            </a:xfrm>
            <a:custGeom>
              <a:avLst/>
              <a:gdLst/>
              <a:ahLst/>
              <a:cxnLst/>
              <a:rect l="l" t="t" r="r" b="b"/>
              <a:pathLst>
                <a:path w="46" h="40" extrusionOk="0">
                  <a:moveTo>
                    <a:pt x="31" y="1"/>
                  </a:moveTo>
                  <a:cubicBezTo>
                    <a:pt x="27" y="1"/>
                    <a:pt x="23" y="3"/>
                    <a:pt x="18" y="8"/>
                  </a:cubicBezTo>
                  <a:cubicBezTo>
                    <a:pt x="8" y="18"/>
                    <a:pt x="1" y="28"/>
                    <a:pt x="1" y="35"/>
                  </a:cubicBezTo>
                  <a:cubicBezTo>
                    <a:pt x="3" y="37"/>
                    <a:pt x="9" y="40"/>
                    <a:pt x="17" y="40"/>
                  </a:cubicBezTo>
                  <a:cubicBezTo>
                    <a:pt x="21" y="40"/>
                    <a:pt x="24" y="39"/>
                    <a:pt x="28" y="38"/>
                  </a:cubicBezTo>
                  <a:cubicBezTo>
                    <a:pt x="39" y="35"/>
                    <a:pt x="46" y="21"/>
                    <a:pt x="43" y="11"/>
                  </a:cubicBezTo>
                  <a:cubicBezTo>
                    <a:pt x="41" y="5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3" name="Google Shape;5583;p39"/>
            <p:cNvSpPr/>
            <p:nvPr/>
          </p:nvSpPr>
          <p:spPr>
            <a:xfrm>
              <a:off x="5025400" y="1231575"/>
              <a:ext cx="3450" cy="1075"/>
            </a:xfrm>
            <a:custGeom>
              <a:avLst/>
              <a:gdLst/>
              <a:ahLst/>
              <a:cxnLst/>
              <a:rect l="l" t="t" r="r" b="b"/>
              <a:pathLst>
                <a:path w="138" h="43" extrusionOk="0">
                  <a:moveTo>
                    <a:pt x="106" y="0"/>
                  </a:moveTo>
                  <a:cubicBezTo>
                    <a:pt x="96" y="4"/>
                    <a:pt x="64" y="4"/>
                    <a:pt x="40" y="4"/>
                  </a:cubicBezTo>
                  <a:cubicBezTo>
                    <a:pt x="31" y="3"/>
                    <a:pt x="24" y="2"/>
                    <a:pt x="19" y="2"/>
                  </a:cubicBezTo>
                  <a:cubicBezTo>
                    <a:pt x="0" y="2"/>
                    <a:pt x="7" y="8"/>
                    <a:pt x="37" y="24"/>
                  </a:cubicBezTo>
                  <a:cubicBezTo>
                    <a:pt x="56" y="37"/>
                    <a:pt x="78" y="42"/>
                    <a:pt x="96" y="42"/>
                  </a:cubicBezTo>
                  <a:cubicBezTo>
                    <a:pt x="120" y="42"/>
                    <a:pt x="138" y="32"/>
                    <a:pt x="133" y="14"/>
                  </a:cubicBezTo>
                  <a:cubicBezTo>
                    <a:pt x="130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4" name="Google Shape;5584;p39"/>
            <p:cNvSpPr/>
            <p:nvPr/>
          </p:nvSpPr>
          <p:spPr>
            <a:xfrm>
              <a:off x="5027950" y="1239650"/>
              <a:ext cx="1950" cy="575"/>
            </a:xfrm>
            <a:custGeom>
              <a:avLst/>
              <a:gdLst/>
              <a:ahLst/>
              <a:cxnLst/>
              <a:rect l="l" t="t" r="r" b="b"/>
              <a:pathLst>
                <a:path w="78" h="23" extrusionOk="0">
                  <a:moveTo>
                    <a:pt x="39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1" y="22"/>
                    <a:pt x="59" y="22"/>
                  </a:cubicBezTo>
                  <a:cubicBezTo>
                    <a:pt x="66" y="22"/>
                    <a:pt x="72" y="20"/>
                    <a:pt x="73" y="17"/>
                  </a:cubicBezTo>
                  <a:cubicBezTo>
                    <a:pt x="77" y="10"/>
                    <a:pt x="63" y="4"/>
                    <a:pt x="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5" name="Google Shape;5585;p39"/>
            <p:cNvSpPr/>
            <p:nvPr/>
          </p:nvSpPr>
          <p:spPr>
            <a:xfrm>
              <a:off x="5028600" y="1236375"/>
              <a:ext cx="4850" cy="3950"/>
            </a:xfrm>
            <a:custGeom>
              <a:avLst/>
              <a:gdLst/>
              <a:ahLst/>
              <a:cxnLst/>
              <a:rect l="l" t="t" r="r" b="b"/>
              <a:pathLst>
                <a:path w="194" h="158" extrusionOk="0">
                  <a:moveTo>
                    <a:pt x="131" y="1"/>
                  </a:moveTo>
                  <a:cubicBezTo>
                    <a:pt x="119" y="1"/>
                    <a:pt x="101" y="6"/>
                    <a:pt x="75" y="16"/>
                  </a:cubicBezTo>
                  <a:cubicBezTo>
                    <a:pt x="11" y="39"/>
                    <a:pt x="1" y="54"/>
                    <a:pt x="43" y="54"/>
                  </a:cubicBezTo>
                  <a:cubicBezTo>
                    <a:pt x="53" y="54"/>
                    <a:pt x="66" y="53"/>
                    <a:pt x="82" y="51"/>
                  </a:cubicBezTo>
                  <a:cubicBezTo>
                    <a:pt x="110" y="44"/>
                    <a:pt x="138" y="41"/>
                    <a:pt x="145" y="41"/>
                  </a:cubicBezTo>
                  <a:cubicBezTo>
                    <a:pt x="148" y="41"/>
                    <a:pt x="135" y="65"/>
                    <a:pt x="114" y="93"/>
                  </a:cubicBezTo>
                  <a:cubicBezTo>
                    <a:pt x="93" y="121"/>
                    <a:pt x="85" y="152"/>
                    <a:pt x="96" y="155"/>
                  </a:cubicBezTo>
                  <a:cubicBezTo>
                    <a:pt x="98" y="157"/>
                    <a:pt x="101" y="158"/>
                    <a:pt x="103" y="158"/>
                  </a:cubicBezTo>
                  <a:cubicBezTo>
                    <a:pt x="112" y="158"/>
                    <a:pt x="122" y="148"/>
                    <a:pt x="127" y="135"/>
                  </a:cubicBezTo>
                  <a:cubicBezTo>
                    <a:pt x="133" y="120"/>
                    <a:pt x="147" y="110"/>
                    <a:pt x="163" y="110"/>
                  </a:cubicBezTo>
                  <a:cubicBezTo>
                    <a:pt x="166" y="110"/>
                    <a:pt x="169" y="110"/>
                    <a:pt x="172" y="111"/>
                  </a:cubicBezTo>
                  <a:cubicBezTo>
                    <a:pt x="180" y="113"/>
                    <a:pt x="185" y="114"/>
                    <a:pt x="188" y="114"/>
                  </a:cubicBezTo>
                  <a:cubicBezTo>
                    <a:pt x="194" y="114"/>
                    <a:pt x="193" y="111"/>
                    <a:pt x="186" y="106"/>
                  </a:cubicBezTo>
                  <a:cubicBezTo>
                    <a:pt x="172" y="100"/>
                    <a:pt x="172" y="82"/>
                    <a:pt x="179" y="61"/>
                  </a:cubicBezTo>
                  <a:cubicBezTo>
                    <a:pt x="190" y="45"/>
                    <a:pt x="190" y="35"/>
                    <a:pt x="179" y="35"/>
                  </a:cubicBezTo>
                  <a:cubicBezTo>
                    <a:pt x="177" y="35"/>
                    <a:pt x="173" y="36"/>
                    <a:pt x="169" y="37"/>
                  </a:cubicBezTo>
                  <a:cubicBezTo>
                    <a:pt x="167" y="38"/>
                    <a:pt x="165" y="38"/>
                    <a:pt x="164" y="38"/>
                  </a:cubicBezTo>
                  <a:cubicBezTo>
                    <a:pt x="153" y="38"/>
                    <a:pt x="145" y="29"/>
                    <a:pt x="145" y="16"/>
                  </a:cubicBezTo>
                  <a:cubicBezTo>
                    <a:pt x="146" y="6"/>
                    <a:pt x="142" y="1"/>
                    <a:pt x="1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6" name="Google Shape;5586;p39"/>
            <p:cNvSpPr/>
            <p:nvPr/>
          </p:nvSpPr>
          <p:spPr>
            <a:xfrm>
              <a:off x="5033150" y="1251175"/>
              <a:ext cx="1150" cy="1350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24" y="1"/>
                  </a:moveTo>
                  <a:cubicBezTo>
                    <a:pt x="21" y="1"/>
                    <a:pt x="18" y="2"/>
                    <a:pt x="15" y="4"/>
                  </a:cubicBezTo>
                  <a:cubicBezTo>
                    <a:pt x="4" y="14"/>
                    <a:pt x="1" y="28"/>
                    <a:pt x="4" y="39"/>
                  </a:cubicBezTo>
                  <a:cubicBezTo>
                    <a:pt x="7" y="47"/>
                    <a:pt x="15" y="53"/>
                    <a:pt x="23" y="53"/>
                  </a:cubicBezTo>
                  <a:cubicBezTo>
                    <a:pt x="25" y="53"/>
                    <a:pt x="27" y="53"/>
                    <a:pt x="28" y="52"/>
                  </a:cubicBezTo>
                  <a:cubicBezTo>
                    <a:pt x="42" y="49"/>
                    <a:pt x="46" y="35"/>
                    <a:pt x="39" y="18"/>
                  </a:cubicBezTo>
                  <a:cubicBezTo>
                    <a:pt x="37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7" name="Google Shape;5587;p39"/>
            <p:cNvSpPr/>
            <p:nvPr/>
          </p:nvSpPr>
          <p:spPr>
            <a:xfrm>
              <a:off x="5028325" y="123432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14" y="0"/>
                  </a:moveTo>
                  <a:cubicBezTo>
                    <a:pt x="5" y="0"/>
                    <a:pt x="0" y="7"/>
                    <a:pt x="3" y="15"/>
                  </a:cubicBezTo>
                  <a:cubicBezTo>
                    <a:pt x="6" y="24"/>
                    <a:pt x="13" y="30"/>
                    <a:pt x="24" y="30"/>
                  </a:cubicBezTo>
                  <a:cubicBezTo>
                    <a:pt x="26" y="30"/>
                    <a:pt x="28" y="30"/>
                    <a:pt x="31" y="29"/>
                  </a:cubicBezTo>
                  <a:cubicBezTo>
                    <a:pt x="45" y="26"/>
                    <a:pt x="51" y="19"/>
                    <a:pt x="51" y="15"/>
                  </a:cubicBezTo>
                  <a:cubicBezTo>
                    <a:pt x="48" y="12"/>
                    <a:pt x="37" y="5"/>
                    <a:pt x="21" y="1"/>
                  </a:cubicBezTo>
                  <a:cubicBezTo>
                    <a:pt x="18" y="0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8" name="Google Shape;5588;p39"/>
            <p:cNvSpPr/>
            <p:nvPr/>
          </p:nvSpPr>
          <p:spPr>
            <a:xfrm>
              <a:off x="5034600" y="1250100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38" y="1"/>
                  </a:moveTo>
                  <a:cubicBezTo>
                    <a:pt x="32" y="1"/>
                    <a:pt x="25" y="3"/>
                    <a:pt x="19" y="9"/>
                  </a:cubicBezTo>
                  <a:cubicBezTo>
                    <a:pt x="3" y="25"/>
                    <a:pt x="1" y="31"/>
                    <a:pt x="12" y="31"/>
                  </a:cubicBezTo>
                  <a:cubicBezTo>
                    <a:pt x="18" y="31"/>
                    <a:pt x="27" y="30"/>
                    <a:pt x="40" y="26"/>
                  </a:cubicBezTo>
                  <a:cubicBezTo>
                    <a:pt x="57" y="23"/>
                    <a:pt x="64" y="12"/>
                    <a:pt x="54" y="5"/>
                  </a:cubicBezTo>
                  <a:cubicBezTo>
                    <a:pt x="49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9" name="Google Shape;5589;p39"/>
            <p:cNvSpPr/>
            <p:nvPr/>
          </p:nvSpPr>
          <p:spPr>
            <a:xfrm>
              <a:off x="5034125" y="1233525"/>
              <a:ext cx="1650" cy="600"/>
            </a:xfrm>
            <a:custGeom>
              <a:avLst/>
              <a:gdLst/>
              <a:ahLst/>
              <a:cxnLst/>
              <a:rect l="l" t="t" r="r" b="b"/>
              <a:pathLst>
                <a:path w="66" h="24" extrusionOk="0">
                  <a:moveTo>
                    <a:pt x="51" y="1"/>
                  </a:moveTo>
                  <a:cubicBezTo>
                    <a:pt x="47" y="1"/>
                    <a:pt x="41" y="1"/>
                    <a:pt x="34" y="2"/>
                  </a:cubicBezTo>
                  <a:cubicBezTo>
                    <a:pt x="13" y="9"/>
                    <a:pt x="0" y="16"/>
                    <a:pt x="10" y="20"/>
                  </a:cubicBezTo>
                  <a:cubicBezTo>
                    <a:pt x="14" y="22"/>
                    <a:pt x="18" y="23"/>
                    <a:pt x="24" y="23"/>
                  </a:cubicBezTo>
                  <a:cubicBezTo>
                    <a:pt x="33" y="23"/>
                    <a:pt x="44" y="19"/>
                    <a:pt x="55" y="12"/>
                  </a:cubicBezTo>
                  <a:cubicBezTo>
                    <a:pt x="66" y="5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0" name="Google Shape;5590;p39"/>
            <p:cNvSpPr/>
            <p:nvPr/>
          </p:nvSpPr>
          <p:spPr>
            <a:xfrm>
              <a:off x="5045475" y="1268500"/>
              <a:ext cx="2275" cy="1250"/>
            </a:xfrm>
            <a:custGeom>
              <a:avLst/>
              <a:gdLst/>
              <a:ahLst/>
              <a:cxnLst/>
              <a:rect l="l" t="t" r="r" b="b"/>
              <a:pathLst>
                <a:path w="91" h="50" extrusionOk="0">
                  <a:moveTo>
                    <a:pt x="34" y="1"/>
                  </a:moveTo>
                  <a:cubicBezTo>
                    <a:pt x="32" y="1"/>
                    <a:pt x="30" y="1"/>
                    <a:pt x="28" y="1"/>
                  </a:cubicBezTo>
                  <a:cubicBezTo>
                    <a:pt x="1" y="8"/>
                    <a:pt x="32" y="46"/>
                    <a:pt x="70" y="50"/>
                  </a:cubicBezTo>
                  <a:cubicBezTo>
                    <a:pt x="87" y="50"/>
                    <a:pt x="91" y="40"/>
                    <a:pt x="73" y="22"/>
                  </a:cubicBezTo>
                  <a:cubicBezTo>
                    <a:pt x="65" y="10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1" name="Google Shape;5591;p39"/>
            <p:cNvSpPr/>
            <p:nvPr/>
          </p:nvSpPr>
          <p:spPr>
            <a:xfrm>
              <a:off x="5046700" y="127112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82" y="0"/>
                  </a:moveTo>
                  <a:cubicBezTo>
                    <a:pt x="74" y="0"/>
                    <a:pt x="60" y="3"/>
                    <a:pt x="45" y="7"/>
                  </a:cubicBezTo>
                  <a:cubicBezTo>
                    <a:pt x="18" y="14"/>
                    <a:pt x="0" y="24"/>
                    <a:pt x="3" y="35"/>
                  </a:cubicBezTo>
                  <a:cubicBezTo>
                    <a:pt x="5" y="40"/>
                    <a:pt x="10" y="42"/>
                    <a:pt x="18" y="42"/>
                  </a:cubicBezTo>
                  <a:cubicBezTo>
                    <a:pt x="27" y="42"/>
                    <a:pt x="39" y="39"/>
                    <a:pt x="52" y="32"/>
                  </a:cubicBezTo>
                  <a:cubicBezTo>
                    <a:pt x="77" y="18"/>
                    <a:pt x="93" y="7"/>
                    <a:pt x="90" y="4"/>
                  </a:cubicBezTo>
                  <a:cubicBezTo>
                    <a:pt x="90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2" name="Google Shape;5592;p39"/>
            <p:cNvSpPr/>
            <p:nvPr/>
          </p:nvSpPr>
          <p:spPr>
            <a:xfrm>
              <a:off x="5044325" y="1260675"/>
              <a:ext cx="2775" cy="775"/>
            </a:xfrm>
            <a:custGeom>
              <a:avLst/>
              <a:gdLst/>
              <a:ahLst/>
              <a:cxnLst/>
              <a:rect l="l" t="t" r="r" b="b"/>
              <a:pathLst>
                <a:path w="111" h="31" extrusionOk="0">
                  <a:moveTo>
                    <a:pt x="54" y="1"/>
                  </a:moveTo>
                  <a:cubicBezTo>
                    <a:pt x="48" y="1"/>
                    <a:pt x="42" y="1"/>
                    <a:pt x="36" y="2"/>
                  </a:cubicBezTo>
                  <a:cubicBezTo>
                    <a:pt x="1" y="13"/>
                    <a:pt x="1" y="13"/>
                    <a:pt x="36" y="23"/>
                  </a:cubicBezTo>
                  <a:cubicBezTo>
                    <a:pt x="55" y="28"/>
                    <a:pt x="72" y="30"/>
                    <a:pt x="83" y="30"/>
                  </a:cubicBezTo>
                  <a:cubicBezTo>
                    <a:pt x="105" y="30"/>
                    <a:pt x="111" y="22"/>
                    <a:pt x="95" y="9"/>
                  </a:cubicBezTo>
                  <a:cubicBezTo>
                    <a:pt x="87" y="4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3" name="Google Shape;5593;p39"/>
            <p:cNvSpPr/>
            <p:nvPr/>
          </p:nvSpPr>
          <p:spPr>
            <a:xfrm>
              <a:off x="5061050" y="1280275"/>
              <a:ext cx="750" cy="1200"/>
            </a:xfrm>
            <a:custGeom>
              <a:avLst/>
              <a:gdLst/>
              <a:ahLst/>
              <a:cxnLst/>
              <a:rect l="l" t="t" r="r" b="b"/>
              <a:pathLst>
                <a:path w="30" h="48" extrusionOk="0">
                  <a:moveTo>
                    <a:pt x="7" y="0"/>
                  </a:moveTo>
                  <a:cubicBezTo>
                    <a:pt x="2" y="0"/>
                    <a:pt x="1" y="7"/>
                    <a:pt x="6" y="23"/>
                  </a:cubicBezTo>
                  <a:cubicBezTo>
                    <a:pt x="10" y="38"/>
                    <a:pt x="15" y="48"/>
                    <a:pt x="21" y="48"/>
                  </a:cubicBezTo>
                  <a:cubicBezTo>
                    <a:pt x="22" y="48"/>
                    <a:pt x="24" y="47"/>
                    <a:pt x="26" y="44"/>
                  </a:cubicBezTo>
                  <a:cubicBezTo>
                    <a:pt x="30" y="36"/>
                    <a:pt x="26" y="20"/>
                    <a:pt x="16" y="6"/>
                  </a:cubicBezTo>
                  <a:cubicBezTo>
                    <a:pt x="12" y="2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4" name="Google Shape;5594;p39"/>
            <p:cNvSpPr/>
            <p:nvPr/>
          </p:nvSpPr>
          <p:spPr>
            <a:xfrm>
              <a:off x="5060300" y="1275875"/>
              <a:ext cx="1050" cy="1150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25" y="0"/>
                  </a:moveTo>
                  <a:cubicBezTo>
                    <a:pt x="24" y="0"/>
                    <a:pt x="23" y="1"/>
                    <a:pt x="21" y="1"/>
                  </a:cubicBezTo>
                  <a:cubicBezTo>
                    <a:pt x="7" y="4"/>
                    <a:pt x="1" y="18"/>
                    <a:pt x="1" y="29"/>
                  </a:cubicBezTo>
                  <a:cubicBezTo>
                    <a:pt x="7" y="39"/>
                    <a:pt x="15" y="46"/>
                    <a:pt x="18" y="46"/>
                  </a:cubicBezTo>
                  <a:cubicBezTo>
                    <a:pt x="25" y="43"/>
                    <a:pt x="32" y="33"/>
                    <a:pt x="39" y="18"/>
                  </a:cubicBezTo>
                  <a:cubicBezTo>
                    <a:pt x="42" y="10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5" name="Google Shape;5595;p39"/>
            <p:cNvSpPr/>
            <p:nvPr/>
          </p:nvSpPr>
          <p:spPr>
            <a:xfrm>
              <a:off x="5061000" y="1276425"/>
              <a:ext cx="3700" cy="2200"/>
            </a:xfrm>
            <a:custGeom>
              <a:avLst/>
              <a:gdLst/>
              <a:ahLst/>
              <a:cxnLst/>
              <a:rect l="l" t="t" r="r" b="b"/>
              <a:pathLst>
                <a:path w="148" h="88" extrusionOk="0">
                  <a:moveTo>
                    <a:pt x="88" y="1"/>
                  </a:moveTo>
                  <a:cubicBezTo>
                    <a:pt x="80" y="1"/>
                    <a:pt x="66" y="9"/>
                    <a:pt x="42" y="24"/>
                  </a:cubicBezTo>
                  <a:cubicBezTo>
                    <a:pt x="0" y="52"/>
                    <a:pt x="25" y="80"/>
                    <a:pt x="97" y="86"/>
                  </a:cubicBezTo>
                  <a:cubicBezTo>
                    <a:pt x="109" y="87"/>
                    <a:pt x="119" y="88"/>
                    <a:pt x="126" y="88"/>
                  </a:cubicBezTo>
                  <a:cubicBezTo>
                    <a:pt x="147" y="88"/>
                    <a:pt x="146" y="83"/>
                    <a:pt x="125" y="73"/>
                  </a:cubicBezTo>
                  <a:cubicBezTo>
                    <a:pt x="108" y="62"/>
                    <a:pt x="94" y="41"/>
                    <a:pt x="94" y="24"/>
                  </a:cubicBezTo>
                  <a:cubicBezTo>
                    <a:pt x="96" y="9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6" name="Google Shape;5596;p39"/>
            <p:cNvSpPr/>
            <p:nvPr/>
          </p:nvSpPr>
          <p:spPr>
            <a:xfrm>
              <a:off x="5071150" y="1288825"/>
              <a:ext cx="800" cy="1875"/>
            </a:xfrm>
            <a:custGeom>
              <a:avLst/>
              <a:gdLst/>
              <a:ahLst/>
              <a:cxnLst/>
              <a:rect l="l" t="t" r="r" b="b"/>
              <a:pathLst>
                <a:path w="32" h="75" extrusionOk="0">
                  <a:moveTo>
                    <a:pt x="21" y="0"/>
                  </a:moveTo>
                  <a:cubicBezTo>
                    <a:pt x="19" y="0"/>
                    <a:pt x="17" y="1"/>
                    <a:pt x="15" y="3"/>
                  </a:cubicBezTo>
                  <a:cubicBezTo>
                    <a:pt x="4" y="14"/>
                    <a:pt x="0" y="35"/>
                    <a:pt x="7" y="48"/>
                  </a:cubicBezTo>
                  <a:cubicBezTo>
                    <a:pt x="12" y="66"/>
                    <a:pt x="17" y="74"/>
                    <a:pt x="21" y="74"/>
                  </a:cubicBezTo>
                  <a:cubicBezTo>
                    <a:pt x="27" y="74"/>
                    <a:pt x="31" y="59"/>
                    <a:pt x="31" y="32"/>
                  </a:cubicBezTo>
                  <a:cubicBezTo>
                    <a:pt x="31" y="12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7" name="Google Shape;5597;p39"/>
            <p:cNvSpPr/>
            <p:nvPr/>
          </p:nvSpPr>
          <p:spPr>
            <a:xfrm>
              <a:off x="5073725" y="1291875"/>
              <a:ext cx="2650" cy="975"/>
            </a:xfrm>
            <a:custGeom>
              <a:avLst/>
              <a:gdLst/>
              <a:ahLst/>
              <a:cxnLst/>
              <a:rect l="l" t="t" r="r" b="b"/>
              <a:pathLst>
                <a:path w="106" h="39" extrusionOk="0">
                  <a:moveTo>
                    <a:pt x="4" y="1"/>
                  </a:moveTo>
                  <a:cubicBezTo>
                    <a:pt x="1" y="1"/>
                    <a:pt x="2" y="6"/>
                    <a:pt x="8" y="17"/>
                  </a:cubicBezTo>
                  <a:cubicBezTo>
                    <a:pt x="18" y="29"/>
                    <a:pt x="42" y="39"/>
                    <a:pt x="65" y="39"/>
                  </a:cubicBezTo>
                  <a:cubicBezTo>
                    <a:pt x="68" y="39"/>
                    <a:pt x="71" y="38"/>
                    <a:pt x="74" y="38"/>
                  </a:cubicBezTo>
                  <a:cubicBezTo>
                    <a:pt x="102" y="30"/>
                    <a:pt x="106" y="27"/>
                    <a:pt x="81" y="27"/>
                  </a:cubicBezTo>
                  <a:cubicBezTo>
                    <a:pt x="57" y="24"/>
                    <a:pt x="32" y="17"/>
                    <a:pt x="16" y="6"/>
                  </a:cubicBezTo>
                  <a:cubicBezTo>
                    <a:pt x="10" y="3"/>
                    <a:pt x="7" y="1"/>
                    <a:pt x="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8" name="Google Shape;5598;p39"/>
            <p:cNvSpPr/>
            <p:nvPr/>
          </p:nvSpPr>
          <p:spPr>
            <a:xfrm>
              <a:off x="5129525" y="1347600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7" y="0"/>
                    <a:pt x="42" y="0"/>
                    <a:pt x="35" y="1"/>
                  </a:cubicBezTo>
                  <a:cubicBezTo>
                    <a:pt x="11" y="8"/>
                    <a:pt x="0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3" y="19"/>
                    <a:pt x="53" y="12"/>
                  </a:cubicBezTo>
                  <a:cubicBezTo>
                    <a:pt x="65" y="4"/>
                    <a:pt x="64" y="0"/>
                    <a:pt x="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9" name="Google Shape;5599;p39"/>
            <p:cNvSpPr/>
            <p:nvPr/>
          </p:nvSpPr>
          <p:spPr>
            <a:xfrm>
              <a:off x="5136625" y="1346825"/>
              <a:ext cx="19850" cy="6475"/>
            </a:xfrm>
            <a:custGeom>
              <a:avLst/>
              <a:gdLst/>
              <a:ahLst/>
              <a:cxnLst/>
              <a:rect l="l" t="t" r="r" b="b"/>
              <a:pathLst>
                <a:path w="794" h="259" extrusionOk="0">
                  <a:moveTo>
                    <a:pt x="775" y="0"/>
                  </a:moveTo>
                  <a:cubicBezTo>
                    <a:pt x="708" y="0"/>
                    <a:pt x="209" y="127"/>
                    <a:pt x="216" y="147"/>
                  </a:cubicBezTo>
                  <a:cubicBezTo>
                    <a:pt x="216" y="154"/>
                    <a:pt x="222" y="171"/>
                    <a:pt x="227" y="189"/>
                  </a:cubicBezTo>
                  <a:cubicBezTo>
                    <a:pt x="228" y="202"/>
                    <a:pt x="228" y="208"/>
                    <a:pt x="223" y="208"/>
                  </a:cubicBezTo>
                  <a:cubicBezTo>
                    <a:pt x="218" y="208"/>
                    <a:pt x="209" y="204"/>
                    <a:pt x="195" y="196"/>
                  </a:cubicBezTo>
                  <a:cubicBezTo>
                    <a:pt x="180" y="185"/>
                    <a:pt x="151" y="181"/>
                    <a:pt x="123" y="181"/>
                  </a:cubicBezTo>
                  <a:cubicBezTo>
                    <a:pt x="74" y="181"/>
                    <a:pt x="26" y="194"/>
                    <a:pt x="46" y="210"/>
                  </a:cubicBezTo>
                  <a:cubicBezTo>
                    <a:pt x="60" y="220"/>
                    <a:pt x="53" y="234"/>
                    <a:pt x="32" y="237"/>
                  </a:cubicBezTo>
                  <a:cubicBezTo>
                    <a:pt x="14" y="240"/>
                    <a:pt x="1" y="251"/>
                    <a:pt x="1" y="258"/>
                  </a:cubicBezTo>
                  <a:cubicBezTo>
                    <a:pt x="1" y="258"/>
                    <a:pt x="2" y="259"/>
                    <a:pt x="4" y="259"/>
                  </a:cubicBezTo>
                  <a:cubicBezTo>
                    <a:pt x="13" y="259"/>
                    <a:pt x="45" y="249"/>
                    <a:pt x="81" y="234"/>
                  </a:cubicBezTo>
                  <a:cubicBezTo>
                    <a:pt x="109" y="221"/>
                    <a:pt x="137" y="214"/>
                    <a:pt x="151" y="214"/>
                  </a:cubicBezTo>
                  <a:cubicBezTo>
                    <a:pt x="156" y="214"/>
                    <a:pt x="159" y="215"/>
                    <a:pt x="160" y="216"/>
                  </a:cubicBezTo>
                  <a:cubicBezTo>
                    <a:pt x="161" y="220"/>
                    <a:pt x="166" y="221"/>
                    <a:pt x="176" y="221"/>
                  </a:cubicBezTo>
                  <a:cubicBezTo>
                    <a:pt x="258" y="221"/>
                    <a:pt x="623" y="114"/>
                    <a:pt x="670" y="74"/>
                  </a:cubicBezTo>
                  <a:cubicBezTo>
                    <a:pt x="696" y="55"/>
                    <a:pt x="719" y="35"/>
                    <a:pt x="725" y="35"/>
                  </a:cubicBezTo>
                  <a:cubicBezTo>
                    <a:pt x="725" y="35"/>
                    <a:pt x="726" y="35"/>
                    <a:pt x="726" y="36"/>
                  </a:cubicBezTo>
                  <a:cubicBezTo>
                    <a:pt x="729" y="36"/>
                    <a:pt x="732" y="37"/>
                    <a:pt x="735" y="37"/>
                  </a:cubicBezTo>
                  <a:cubicBezTo>
                    <a:pt x="760" y="37"/>
                    <a:pt x="794" y="13"/>
                    <a:pt x="781" y="2"/>
                  </a:cubicBezTo>
                  <a:cubicBezTo>
                    <a:pt x="780" y="1"/>
                    <a:pt x="778" y="0"/>
                    <a:pt x="7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0" name="Google Shape;5600;p39"/>
            <p:cNvSpPr/>
            <p:nvPr/>
          </p:nvSpPr>
          <p:spPr>
            <a:xfrm>
              <a:off x="5137925" y="1356325"/>
              <a:ext cx="1850" cy="1425"/>
            </a:xfrm>
            <a:custGeom>
              <a:avLst/>
              <a:gdLst/>
              <a:ahLst/>
              <a:cxnLst/>
              <a:rect l="l" t="t" r="r" b="b"/>
              <a:pathLst>
                <a:path w="74" h="57" extrusionOk="0">
                  <a:moveTo>
                    <a:pt x="47" y="1"/>
                  </a:moveTo>
                  <a:cubicBezTo>
                    <a:pt x="41" y="1"/>
                    <a:pt x="35" y="2"/>
                    <a:pt x="29" y="6"/>
                  </a:cubicBezTo>
                  <a:cubicBezTo>
                    <a:pt x="11" y="20"/>
                    <a:pt x="1" y="34"/>
                    <a:pt x="4" y="44"/>
                  </a:cubicBezTo>
                  <a:cubicBezTo>
                    <a:pt x="4" y="52"/>
                    <a:pt x="15" y="56"/>
                    <a:pt x="28" y="56"/>
                  </a:cubicBezTo>
                  <a:cubicBezTo>
                    <a:pt x="33" y="56"/>
                    <a:pt x="38" y="56"/>
                    <a:pt x="42" y="54"/>
                  </a:cubicBezTo>
                  <a:cubicBezTo>
                    <a:pt x="63" y="48"/>
                    <a:pt x="74" y="34"/>
                    <a:pt x="66" y="17"/>
                  </a:cubicBezTo>
                  <a:cubicBezTo>
                    <a:pt x="64" y="6"/>
                    <a:pt x="57" y="1"/>
                    <a:pt x="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1" name="Google Shape;5601;p39"/>
            <p:cNvSpPr/>
            <p:nvPr/>
          </p:nvSpPr>
          <p:spPr>
            <a:xfrm>
              <a:off x="5125750" y="1317300"/>
              <a:ext cx="5250" cy="900"/>
            </a:xfrm>
            <a:custGeom>
              <a:avLst/>
              <a:gdLst/>
              <a:ahLst/>
              <a:cxnLst/>
              <a:rect l="l" t="t" r="r" b="b"/>
              <a:pathLst>
                <a:path w="210" h="36" extrusionOk="0">
                  <a:moveTo>
                    <a:pt x="146" y="0"/>
                  </a:moveTo>
                  <a:cubicBezTo>
                    <a:pt x="130" y="0"/>
                    <a:pt x="111" y="2"/>
                    <a:pt x="92" y="6"/>
                  </a:cubicBezTo>
                  <a:cubicBezTo>
                    <a:pt x="18" y="18"/>
                    <a:pt x="1" y="31"/>
                    <a:pt x="33" y="31"/>
                  </a:cubicBezTo>
                  <a:cubicBezTo>
                    <a:pt x="47" y="31"/>
                    <a:pt x="69" y="29"/>
                    <a:pt x="100" y="23"/>
                  </a:cubicBezTo>
                  <a:cubicBezTo>
                    <a:pt x="110" y="23"/>
                    <a:pt x="120" y="22"/>
                    <a:pt x="130" y="22"/>
                  </a:cubicBezTo>
                  <a:cubicBezTo>
                    <a:pt x="157" y="22"/>
                    <a:pt x="182" y="25"/>
                    <a:pt x="193" y="30"/>
                  </a:cubicBezTo>
                  <a:cubicBezTo>
                    <a:pt x="198" y="34"/>
                    <a:pt x="202" y="35"/>
                    <a:pt x="204" y="35"/>
                  </a:cubicBezTo>
                  <a:cubicBezTo>
                    <a:pt x="209" y="35"/>
                    <a:pt x="207" y="28"/>
                    <a:pt x="199" y="17"/>
                  </a:cubicBezTo>
                  <a:cubicBezTo>
                    <a:pt x="193" y="6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2" name="Google Shape;5602;p39"/>
            <p:cNvSpPr/>
            <p:nvPr/>
          </p:nvSpPr>
          <p:spPr>
            <a:xfrm>
              <a:off x="5142875" y="1368575"/>
              <a:ext cx="2125" cy="575"/>
            </a:xfrm>
            <a:custGeom>
              <a:avLst/>
              <a:gdLst/>
              <a:ahLst/>
              <a:cxnLst/>
              <a:rect l="l" t="t" r="r" b="b"/>
              <a:pathLst>
                <a:path w="85" h="23" extrusionOk="0">
                  <a:moveTo>
                    <a:pt x="76" y="1"/>
                  </a:moveTo>
                  <a:cubicBezTo>
                    <a:pt x="70" y="1"/>
                    <a:pt x="60" y="2"/>
                    <a:pt x="46" y="6"/>
                  </a:cubicBezTo>
                  <a:cubicBezTo>
                    <a:pt x="14" y="12"/>
                    <a:pt x="1" y="19"/>
                    <a:pt x="18" y="22"/>
                  </a:cubicBezTo>
                  <a:cubicBezTo>
                    <a:pt x="35" y="22"/>
                    <a:pt x="63" y="16"/>
                    <a:pt x="76" y="9"/>
                  </a:cubicBezTo>
                  <a:cubicBezTo>
                    <a:pt x="84" y="3"/>
                    <a:pt x="84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3" name="Google Shape;5603;p39"/>
            <p:cNvSpPr/>
            <p:nvPr/>
          </p:nvSpPr>
          <p:spPr>
            <a:xfrm>
              <a:off x="5136300" y="1341375"/>
              <a:ext cx="15375" cy="5125"/>
            </a:xfrm>
            <a:custGeom>
              <a:avLst/>
              <a:gdLst/>
              <a:ahLst/>
              <a:cxnLst/>
              <a:rect l="l" t="t" r="r" b="b"/>
              <a:pathLst>
                <a:path w="615" h="205" extrusionOk="0">
                  <a:moveTo>
                    <a:pt x="524" y="1"/>
                  </a:moveTo>
                  <a:cubicBezTo>
                    <a:pt x="515" y="1"/>
                    <a:pt x="502" y="4"/>
                    <a:pt x="485" y="11"/>
                  </a:cubicBezTo>
                  <a:cubicBezTo>
                    <a:pt x="470" y="18"/>
                    <a:pt x="456" y="21"/>
                    <a:pt x="445" y="21"/>
                  </a:cubicBezTo>
                  <a:cubicBezTo>
                    <a:pt x="434" y="21"/>
                    <a:pt x="426" y="18"/>
                    <a:pt x="423" y="11"/>
                  </a:cubicBezTo>
                  <a:cubicBezTo>
                    <a:pt x="422" y="8"/>
                    <a:pt x="420" y="6"/>
                    <a:pt x="417" y="6"/>
                  </a:cubicBezTo>
                  <a:cubicBezTo>
                    <a:pt x="410" y="6"/>
                    <a:pt x="398" y="19"/>
                    <a:pt x="389" y="42"/>
                  </a:cubicBezTo>
                  <a:cubicBezTo>
                    <a:pt x="374" y="71"/>
                    <a:pt x="366" y="84"/>
                    <a:pt x="356" y="84"/>
                  </a:cubicBezTo>
                  <a:cubicBezTo>
                    <a:pt x="350" y="84"/>
                    <a:pt x="343" y="78"/>
                    <a:pt x="333" y="66"/>
                  </a:cubicBezTo>
                  <a:cubicBezTo>
                    <a:pt x="324" y="55"/>
                    <a:pt x="317" y="50"/>
                    <a:pt x="312" y="50"/>
                  </a:cubicBezTo>
                  <a:cubicBezTo>
                    <a:pt x="308" y="50"/>
                    <a:pt x="305" y="55"/>
                    <a:pt x="305" y="63"/>
                  </a:cubicBezTo>
                  <a:cubicBezTo>
                    <a:pt x="303" y="78"/>
                    <a:pt x="295" y="84"/>
                    <a:pt x="279" y="84"/>
                  </a:cubicBezTo>
                  <a:cubicBezTo>
                    <a:pt x="272" y="84"/>
                    <a:pt x="263" y="82"/>
                    <a:pt x="253" y="80"/>
                  </a:cubicBezTo>
                  <a:cubicBezTo>
                    <a:pt x="242" y="79"/>
                    <a:pt x="231" y="78"/>
                    <a:pt x="223" y="78"/>
                  </a:cubicBezTo>
                  <a:cubicBezTo>
                    <a:pt x="212" y="78"/>
                    <a:pt x="206" y="80"/>
                    <a:pt x="208" y="84"/>
                  </a:cubicBezTo>
                  <a:cubicBezTo>
                    <a:pt x="208" y="88"/>
                    <a:pt x="203" y="89"/>
                    <a:pt x="196" y="89"/>
                  </a:cubicBezTo>
                  <a:cubicBezTo>
                    <a:pt x="190" y="89"/>
                    <a:pt x="184" y="88"/>
                    <a:pt x="177" y="87"/>
                  </a:cubicBezTo>
                  <a:cubicBezTo>
                    <a:pt x="169" y="85"/>
                    <a:pt x="161" y="84"/>
                    <a:pt x="153" y="84"/>
                  </a:cubicBezTo>
                  <a:cubicBezTo>
                    <a:pt x="108" y="84"/>
                    <a:pt x="57" y="113"/>
                    <a:pt x="31" y="157"/>
                  </a:cubicBezTo>
                  <a:cubicBezTo>
                    <a:pt x="9" y="192"/>
                    <a:pt x="1" y="205"/>
                    <a:pt x="14" y="205"/>
                  </a:cubicBezTo>
                  <a:cubicBezTo>
                    <a:pt x="22" y="205"/>
                    <a:pt x="36" y="201"/>
                    <a:pt x="59" y="195"/>
                  </a:cubicBezTo>
                  <a:cubicBezTo>
                    <a:pt x="97" y="188"/>
                    <a:pt x="111" y="170"/>
                    <a:pt x="104" y="146"/>
                  </a:cubicBezTo>
                  <a:cubicBezTo>
                    <a:pt x="99" y="132"/>
                    <a:pt x="98" y="126"/>
                    <a:pt x="103" y="126"/>
                  </a:cubicBezTo>
                  <a:lnTo>
                    <a:pt x="103" y="126"/>
                  </a:lnTo>
                  <a:cubicBezTo>
                    <a:pt x="108" y="126"/>
                    <a:pt x="120" y="132"/>
                    <a:pt x="139" y="146"/>
                  </a:cubicBezTo>
                  <a:cubicBezTo>
                    <a:pt x="159" y="159"/>
                    <a:pt x="177" y="165"/>
                    <a:pt x="204" y="165"/>
                  </a:cubicBezTo>
                  <a:cubicBezTo>
                    <a:pt x="229" y="165"/>
                    <a:pt x="260" y="160"/>
                    <a:pt x="305" y="150"/>
                  </a:cubicBezTo>
                  <a:cubicBezTo>
                    <a:pt x="371" y="132"/>
                    <a:pt x="444" y="105"/>
                    <a:pt x="469" y="90"/>
                  </a:cubicBezTo>
                  <a:cubicBezTo>
                    <a:pt x="487" y="79"/>
                    <a:pt x="504" y="72"/>
                    <a:pt x="517" y="72"/>
                  </a:cubicBezTo>
                  <a:cubicBezTo>
                    <a:pt x="523" y="72"/>
                    <a:pt x="528" y="74"/>
                    <a:pt x="531" y="77"/>
                  </a:cubicBezTo>
                  <a:cubicBezTo>
                    <a:pt x="537" y="81"/>
                    <a:pt x="549" y="84"/>
                    <a:pt x="562" y="84"/>
                  </a:cubicBezTo>
                  <a:cubicBezTo>
                    <a:pt x="570" y="84"/>
                    <a:pt x="578" y="83"/>
                    <a:pt x="586" y="80"/>
                  </a:cubicBezTo>
                  <a:cubicBezTo>
                    <a:pt x="610" y="74"/>
                    <a:pt x="614" y="66"/>
                    <a:pt x="593" y="66"/>
                  </a:cubicBezTo>
                  <a:cubicBezTo>
                    <a:pt x="576" y="66"/>
                    <a:pt x="555" y="45"/>
                    <a:pt x="552" y="25"/>
                  </a:cubicBezTo>
                  <a:cubicBezTo>
                    <a:pt x="545" y="8"/>
                    <a:pt x="538" y="1"/>
                    <a:pt x="5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4" name="Google Shape;5604;p39"/>
            <p:cNvSpPr/>
            <p:nvPr/>
          </p:nvSpPr>
          <p:spPr>
            <a:xfrm>
              <a:off x="5139675" y="1354375"/>
              <a:ext cx="2275" cy="1100"/>
            </a:xfrm>
            <a:custGeom>
              <a:avLst/>
              <a:gdLst/>
              <a:ahLst/>
              <a:cxnLst/>
              <a:rect l="l" t="t" r="r" b="b"/>
              <a:pathLst>
                <a:path w="91" h="44" extrusionOk="0">
                  <a:moveTo>
                    <a:pt x="79" y="1"/>
                  </a:moveTo>
                  <a:cubicBezTo>
                    <a:pt x="71" y="1"/>
                    <a:pt x="57" y="3"/>
                    <a:pt x="42" y="8"/>
                  </a:cubicBezTo>
                  <a:cubicBezTo>
                    <a:pt x="14" y="15"/>
                    <a:pt x="0" y="25"/>
                    <a:pt x="4" y="36"/>
                  </a:cubicBezTo>
                  <a:cubicBezTo>
                    <a:pt x="5" y="41"/>
                    <a:pt x="10" y="43"/>
                    <a:pt x="17" y="43"/>
                  </a:cubicBezTo>
                  <a:cubicBezTo>
                    <a:pt x="25" y="43"/>
                    <a:pt x="36" y="40"/>
                    <a:pt x="49" y="33"/>
                  </a:cubicBezTo>
                  <a:cubicBezTo>
                    <a:pt x="73" y="22"/>
                    <a:pt x="90" y="8"/>
                    <a:pt x="87" y="4"/>
                  </a:cubicBezTo>
                  <a:cubicBezTo>
                    <a:pt x="87" y="2"/>
                    <a:pt x="84" y="1"/>
                    <a:pt x="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5" name="Google Shape;5605;p39"/>
            <p:cNvSpPr/>
            <p:nvPr/>
          </p:nvSpPr>
          <p:spPr>
            <a:xfrm>
              <a:off x="5140100" y="1326200"/>
              <a:ext cx="208450" cy="31875"/>
            </a:xfrm>
            <a:custGeom>
              <a:avLst/>
              <a:gdLst/>
              <a:ahLst/>
              <a:cxnLst/>
              <a:rect l="l" t="t" r="r" b="b"/>
              <a:pathLst>
                <a:path w="8338" h="1275" extrusionOk="0">
                  <a:moveTo>
                    <a:pt x="6634" y="33"/>
                  </a:moveTo>
                  <a:cubicBezTo>
                    <a:pt x="6653" y="33"/>
                    <a:pt x="6649" y="44"/>
                    <a:pt x="6620" y="63"/>
                  </a:cubicBezTo>
                  <a:cubicBezTo>
                    <a:pt x="6611" y="68"/>
                    <a:pt x="6600" y="71"/>
                    <a:pt x="6591" y="71"/>
                  </a:cubicBezTo>
                  <a:cubicBezTo>
                    <a:pt x="6583" y="71"/>
                    <a:pt x="6576" y="69"/>
                    <a:pt x="6571" y="66"/>
                  </a:cubicBezTo>
                  <a:cubicBezTo>
                    <a:pt x="6561" y="56"/>
                    <a:pt x="6571" y="45"/>
                    <a:pt x="6599" y="39"/>
                  </a:cubicBezTo>
                  <a:cubicBezTo>
                    <a:pt x="6615" y="35"/>
                    <a:pt x="6626" y="33"/>
                    <a:pt x="6634" y="33"/>
                  </a:cubicBezTo>
                  <a:close/>
                  <a:moveTo>
                    <a:pt x="6197" y="219"/>
                  </a:moveTo>
                  <a:cubicBezTo>
                    <a:pt x="6228" y="219"/>
                    <a:pt x="6242" y="226"/>
                    <a:pt x="6232" y="244"/>
                  </a:cubicBezTo>
                  <a:cubicBezTo>
                    <a:pt x="6226" y="254"/>
                    <a:pt x="6211" y="261"/>
                    <a:pt x="6198" y="261"/>
                  </a:cubicBezTo>
                  <a:cubicBezTo>
                    <a:pt x="6195" y="261"/>
                    <a:pt x="6193" y="261"/>
                    <a:pt x="6190" y="260"/>
                  </a:cubicBezTo>
                  <a:cubicBezTo>
                    <a:pt x="6138" y="247"/>
                    <a:pt x="6145" y="219"/>
                    <a:pt x="6197" y="219"/>
                  </a:cubicBezTo>
                  <a:close/>
                  <a:moveTo>
                    <a:pt x="6587" y="363"/>
                  </a:moveTo>
                  <a:cubicBezTo>
                    <a:pt x="6599" y="363"/>
                    <a:pt x="6602" y="367"/>
                    <a:pt x="6589" y="375"/>
                  </a:cubicBezTo>
                  <a:cubicBezTo>
                    <a:pt x="6580" y="382"/>
                    <a:pt x="6568" y="386"/>
                    <a:pt x="6558" y="386"/>
                  </a:cubicBezTo>
                  <a:cubicBezTo>
                    <a:pt x="6552" y="386"/>
                    <a:pt x="6547" y="385"/>
                    <a:pt x="6544" y="382"/>
                  </a:cubicBezTo>
                  <a:cubicBezTo>
                    <a:pt x="6536" y="379"/>
                    <a:pt x="6547" y="372"/>
                    <a:pt x="6571" y="364"/>
                  </a:cubicBezTo>
                  <a:cubicBezTo>
                    <a:pt x="6577" y="364"/>
                    <a:pt x="6582" y="363"/>
                    <a:pt x="6587" y="363"/>
                  </a:cubicBezTo>
                  <a:close/>
                  <a:moveTo>
                    <a:pt x="6325" y="413"/>
                  </a:moveTo>
                  <a:cubicBezTo>
                    <a:pt x="6328" y="413"/>
                    <a:pt x="6330" y="413"/>
                    <a:pt x="6332" y="414"/>
                  </a:cubicBezTo>
                  <a:cubicBezTo>
                    <a:pt x="6346" y="417"/>
                    <a:pt x="6360" y="424"/>
                    <a:pt x="6360" y="431"/>
                  </a:cubicBezTo>
                  <a:cubicBezTo>
                    <a:pt x="6363" y="434"/>
                    <a:pt x="6353" y="441"/>
                    <a:pt x="6339" y="444"/>
                  </a:cubicBezTo>
                  <a:cubicBezTo>
                    <a:pt x="6337" y="445"/>
                    <a:pt x="6335" y="445"/>
                    <a:pt x="6333" y="445"/>
                  </a:cubicBezTo>
                  <a:cubicBezTo>
                    <a:pt x="6324" y="445"/>
                    <a:pt x="6314" y="439"/>
                    <a:pt x="6312" y="427"/>
                  </a:cubicBezTo>
                  <a:cubicBezTo>
                    <a:pt x="6308" y="419"/>
                    <a:pt x="6315" y="413"/>
                    <a:pt x="6325" y="413"/>
                  </a:cubicBezTo>
                  <a:close/>
                  <a:moveTo>
                    <a:pt x="6456" y="277"/>
                  </a:moveTo>
                  <a:cubicBezTo>
                    <a:pt x="6457" y="277"/>
                    <a:pt x="6459" y="277"/>
                    <a:pt x="6461" y="278"/>
                  </a:cubicBezTo>
                  <a:cubicBezTo>
                    <a:pt x="6502" y="285"/>
                    <a:pt x="6502" y="337"/>
                    <a:pt x="6461" y="379"/>
                  </a:cubicBezTo>
                  <a:cubicBezTo>
                    <a:pt x="6438" y="403"/>
                    <a:pt x="6426" y="414"/>
                    <a:pt x="6413" y="414"/>
                  </a:cubicBezTo>
                  <a:cubicBezTo>
                    <a:pt x="6404" y="414"/>
                    <a:pt x="6395" y="409"/>
                    <a:pt x="6381" y="399"/>
                  </a:cubicBezTo>
                  <a:cubicBezTo>
                    <a:pt x="6370" y="391"/>
                    <a:pt x="6356" y="387"/>
                    <a:pt x="6339" y="387"/>
                  </a:cubicBezTo>
                  <a:cubicBezTo>
                    <a:pt x="6318" y="387"/>
                    <a:pt x="6291" y="393"/>
                    <a:pt x="6256" y="406"/>
                  </a:cubicBezTo>
                  <a:cubicBezTo>
                    <a:pt x="6226" y="415"/>
                    <a:pt x="6196" y="422"/>
                    <a:pt x="6178" y="422"/>
                  </a:cubicBezTo>
                  <a:cubicBezTo>
                    <a:pt x="6169" y="422"/>
                    <a:pt x="6163" y="420"/>
                    <a:pt x="6162" y="417"/>
                  </a:cubicBezTo>
                  <a:cubicBezTo>
                    <a:pt x="6160" y="412"/>
                    <a:pt x="6157" y="410"/>
                    <a:pt x="6153" y="410"/>
                  </a:cubicBezTo>
                  <a:cubicBezTo>
                    <a:pt x="6147" y="410"/>
                    <a:pt x="6138" y="414"/>
                    <a:pt x="6128" y="420"/>
                  </a:cubicBezTo>
                  <a:cubicBezTo>
                    <a:pt x="6118" y="426"/>
                    <a:pt x="6108" y="429"/>
                    <a:pt x="6098" y="429"/>
                  </a:cubicBezTo>
                  <a:cubicBezTo>
                    <a:pt x="6089" y="429"/>
                    <a:pt x="6082" y="427"/>
                    <a:pt x="6075" y="424"/>
                  </a:cubicBezTo>
                  <a:cubicBezTo>
                    <a:pt x="6071" y="420"/>
                    <a:pt x="6063" y="418"/>
                    <a:pt x="6053" y="418"/>
                  </a:cubicBezTo>
                  <a:cubicBezTo>
                    <a:pt x="6035" y="418"/>
                    <a:pt x="6009" y="423"/>
                    <a:pt x="5985" y="434"/>
                  </a:cubicBezTo>
                  <a:cubicBezTo>
                    <a:pt x="5959" y="445"/>
                    <a:pt x="5930" y="452"/>
                    <a:pt x="5904" y="452"/>
                  </a:cubicBezTo>
                  <a:cubicBezTo>
                    <a:pt x="5888" y="452"/>
                    <a:pt x="5873" y="450"/>
                    <a:pt x="5860" y="444"/>
                  </a:cubicBezTo>
                  <a:cubicBezTo>
                    <a:pt x="5840" y="439"/>
                    <a:pt x="5827" y="436"/>
                    <a:pt x="5821" y="436"/>
                  </a:cubicBezTo>
                  <a:cubicBezTo>
                    <a:pt x="5811" y="436"/>
                    <a:pt x="5816" y="443"/>
                    <a:pt x="5829" y="462"/>
                  </a:cubicBezTo>
                  <a:cubicBezTo>
                    <a:pt x="5842" y="479"/>
                    <a:pt x="5848" y="486"/>
                    <a:pt x="5845" y="486"/>
                  </a:cubicBezTo>
                  <a:cubicBezTo>
                    <a:pt x="5842" y="486"/>
                    <a:pt x="5832" y="480"/>
                    <a:pt x="5812" y="468"/>
                  </a:cubicBezTo>
                  <a:cubicBezTo>
                    <a:pt x="5794" y="454"/>
                    <a:pt x="5759" y="447"/>
                    <a:pt x="5730" y="447"/>
                  </a:cubicBezTo>
                  <a:cubicBezTo>
                    <a:pt x="5725" y="447"/>
                    <a:pt x="5719" y="447"/>
                    <a:pt x="5715" y="448"/>
                  </a:cubicBezTo>
                  <a:lnTo>
                    <a:pt x="5655" y="458"/>
                  </a:lnTo>
                  <a:lnTo>
                    <a:pt x="5655" y="458"/>
                  </a:lnTo>
                  <a:lnTo>
                    <a:pt x="5704" y="431"/>
                  </a:lnTo>
                  <a:cubicBezTo>
                    <a:pt x="5756" y="401"/>
                    <a:pt x="6022" y="360"/>
                    <a:pt x="6134" y="360"/>
                  </a:cubicBezTo>
                  <a:cubicBezTo>
                    <a:pt x="6142" y="360"/>
                    <a:pt x="6149" y="361"/>
                    <a:pt x="6155" y="361"/>
                  </a:cubicBezTo>
                  <a:cubicBezTo>
                    <a:pt x="6160" y="361"/>
                    <a:pt x="6165" y="362"/>
                    <a:pt x="6169" y="362"/>
                  </a:cubicBezTo>
                  <a:cubicBezTo>
                    <a:pt x="6199" y="362"/>
                    <a:pt x="6219" y="352"/>
                    <a:pt x="6232" y="337"/>
                  </a:cubicBezTo>
                  <a:cubicBezTo>
                    <a:pt x="6239" y="324"/>
                    <a:pt x="6245" y="318"/>
                    <a:pt x="6254" y="318"/>
                  </a:cubicBezTo>
                  <a:cubicBezTo>
                    <a:pt x="6261" y="318"/>
                    <a:pt x="6269" y="322"/>
                    <a:pt x="6280" y="330"/>
                  </a:cubicBezTo>
                  <a:cubicBezTo>
                    <a:pt x="6292" y="339"/>
                    <a:pt x="6300" y="344"/>
                    <a:pt x="6304" y="344"/>
                  </a:cubicBezTo>
                  <a:cubicBezTo>
                    <a:pt x="6306" y="344"/>
                    <a:pt x="6307" y="343"/>
                    <a:pt x="6307" y="340"/>
                  </a:cubicBezTo>
                  <a:cubicBezTo>
                    <a:pt x="6305" y="334"/>
                    <a:pt x="6320" y="332"/>
                    <a:pt x="6343" y="332"/>
                  </a:cubicBezTo>
                  <a:cubicBezTo>
                    <a:pt x="6357" y="332"/>
                    <a:pt x="6373" y="332"/>
                    <a:pt x="6391" y="334"/>
                  </a:cubicBezTo>
                  <a:cubicBezTo>
                    <a:pt x="6422" y="337"/>
                    <a:pt x="6442" y="339"/>
                    <a:pt x="6454" y="339"/>
                  </a:cubicBezTo>
                  <a:cubicBezTo>
                    <a:pt x="6479" y="339"/>
                    <a:pt x="6473" y="331"/>
                    <a:pt x="6457" y="306"/>
                  </a:cubicBezTo>
                  <a:cubicBezTo>
                    <a:pt x="6445" y="288"/>
                    <a:pt x="6446" y="277"/>
                    <a:pt x="6456" y="277"/>
                  </a:cubicBezTo>
                  <a:close/>
                  <a:moveTo>
                    <a:pt x="4498" y="467"/>
                  </a:moveTo>
                  <a:cubicBezTo>
                    <a:pt x="4504" y="467"/>
                    <a:pt x="4507" y="469"/>
                    <a:pt x="4507" y="473"/>
                  </a:cubicBezTo>
                  <a:cubicBezTo>
                    <a:pt x="4511" y="476"/>
                    <a:pt x="4501" y="486"/>
                    <a:pt x="4483" y="497"/>
                  </a:cubicBezTo>
                  <a:cubicBezTo>
                    <a:pt x="4474" y="504"/>
                    <a:pt x="4464" y="507"/>
                    <a:pt x="4457" y="507"/>
                  </a:cubicBezTo>
                  <a:cubicBezTo>
                    <a:pt x="4451" y="507"/>
                    <a:pt x="4446" y="505"/>
                    <a:pt x="4445" y="500"/>
                  </a:cubicBezTo>
                  <a:cubicBezTo>
                    <a:pt x="4441" y="486"/>
                    <a:pt x="4455" y="476"/>
                    <a:pt x="4472" y="473"/>
                  </a:cubicBezTo>
                  <a:cubicBezTo>
                    <a:pt x="4483" y="469"/>
                    <a:pt x="4491" y="467"/>
                    <a:pt x="4498" y="467"/>
                  </a:cubicBezTo>
                  <a:close/>
                  <a:moveTo>
                    <a:pt x="3900" y="542"/>
                  </a:moveTo>
                  <a:cubicBezTo>
                    <a:pt x="3907" y="542"/>
                    <a:pt x="3913" y="544"/>
                    <a:pt x="3918" y="548"/>
                  </a:cubicBezTo>
                  <a:cubicBezTo>
                    <a:pt x="3928" y="559"/>
                    <a:pt x="3921" y="569"/>
                    <a:pt x="3904" y="573"/>
                  </a:cubicBezTo>
                  <a:cubicBezTo>
                    <a:pt x="3894" y="575"/>
                    <a:pt x="3885" y="577"/>
                    <a:pt x="3879" y="577"/>
                  </a:cubicBezTo>
                  <a:cubicBezTo>
                    <a:pt x="3862" y="577"/>
                    <a:pt x="3862" y="566"/>
                    <a:pt x="3879" y="548"/>
                  </a:cubicBezTo>
                  <a:cubicBezTo>
                    <a:pt x="3885" y="545"/>
                    <a:pt x="3893" y="542"/>
                    <a:pt x="3900" y="542"/>
                  </a:cubicBezTo>
                  <a:close/>
                  <a:moveTo>
                    <a:pt x="4135" y="542"/>
                  </a:moveTo>
                  <a:cubicBezTo>
                    <a:pt x="4140" y="542"/>
                    <a:pt x="4144" y="546"/>
                    <a:pt x="4147" y="552"/>
                  </a:cubicBezTo>
                  <a:cubicBezTo>
                    <a:pt x="4150" y="563"/>
                    <a:pt x="4147" y="580"/>
                    <a:pt x="4136" y="590"/>
                  </a:cubicBezTo>
                  <a:cubicBezTo>
                    <a:pt x="4132" y="595"/>
                    <a:pt x="4127" y="597"/>
                    <a:pt x="4123" y="597"/>
                  </a:cubicBezTo>
                  <a:cubicBezTo>
                    <a:pt x="4118" y="597"/>
                    <a:pt x="4114" y="593"/>
                    <a:pt x="4112" y="587"/>
                  </a:cubicBezTo>
                  <a:cubicBezTo>
                    <a:pt x="4105" y="577"/>
                    <a:pt x="4112" y="559"/>
                    <a:pt x="4122" y="548"/>
                  </a:cubicBezTo>
                  <a:cubicBezTo>
                    <a:pt x="4126" y="544"/>
                    <a:pt x="4131" y="542"/>
                    <a:pt x="4135" y="542"/>
                  </a:cubicBezTo>
                  <a:close/>
                  <a:moveTo>
                    <a:pt x="4497" y="638"/>
                  </a:moveTo>
                  <a:cubicBezTo>
                    <a:pt x="4506" y="638"/>
                    <a:pt x="4510" y="644"/>
                    <a:pt x="4507" y="652"/>
                  </a:cubicBezTo>
                  <a:cubicBezTo>
                    <a:pt x="4504" y="667"/>
                    <a:pt x="4496" y="677"/>
                    <a:pt x="4490" y="681"/>
                  </a:cubicBezTo>
                  <a:cubicBezTo>
                    <a:pt x="4483" y="681"/>
                    <a:pt x="4476" y="673"/>
                    <a:pt x="4472" y="663"/>
                  </a:cubicBezTo>
                  <a:cubicBezTo>
                    <a:pt x="4469" y="652"/>
                    <a:pt x="4480" y="639"/>
                    <a:pt x="4490" y="639"/>
                  </a:cubicBezTo>
                  <a:cubicBezTo>
                    <a:pt x="4493" y="638"/>
                    <a:pt x="4495" y="638"/>
                    <a:pt x="4497" y="638"/>
                  </a:cubicBezTo>
                  <a:close/>
                  <a:moveTo>
                    <a:pt x="4580" y="642"/>
                  </a:moveTo>
                  <a:cubicBezTo>
                    <a:pt x="4585" y="642"/>
                    <a:pt x="4589" y="645"/>
                    <a:pt x="4591" y="652"/>
                  </a:cubicBezTo>
                  <a:cubicBezTo>
                    <a:pt x="4594" y="663"/>
                    <a:pt x="4618" y="670"/>
                    <a:pt x="4639" y="670"/>
                  </a:cubicBezTo>
                  <a:cubicBezTo>
                    <a:pt x="4674" y="670"/>
                    <a:pt x="4670" y="673"/>
                    <a:pt x="4635" y="684"/>
                  </a:cubicBezTo>
                  <a:cubicBezTo>
                    <a:pt x="4621" y="689"/>
                    <a:pt x="4608" y="690"/>
                    <a:pt x="4597" y="690"/>
                  </a:cubicBezTo>
                  <a:cubicBezTo>
                    <a:pt x="4562" y="690"/>
                    <a:pt x="4543" y="673"/>
                    <a:pt x="4566" y="649"/>
                  </a:cubicBezTo>
                  <a:cubicBezTo>
                    <a:pt x="4571" y="645"/>
                    <a:pt x="4576" y="642"/>
                    <a:pt x="4580" y="642"/>
                  </a:cubicBezTo>
                  <a:close/>
                  <a:moveTo>
                    <a:pt x="3466" y="736"/>
                  </a:moveTo>
                  <a:lnTo>
                    <a:pt x="3466" y="736"/>
                  </a:lnTo>
                  <a:cubicBezTo>
                    <a:pt x="3468" y="736"/>
                    <a:pt x="3472" y="738"/>
                    <a:pt x="3476" y="743"/>
                  </a:cubicBezTo>
                  <a:cubicBezTo>
                    <a:pt x="3487" y="753"/>
                    <a:pt x="3491" y="771"/>
                    <a:pt x="3487" y="781"/>
                  </a:cubicBezTo>
                  <a:cubicBezTo>
                    <a:pt x="3486" y="782"/>
                    <a:pt x="3484" y="783"/>
                    <a:pt x="3483" y="783"/>
                  </a:cubicBezTo>
                  <a:cubicBezTo>
                    <a:pt x="3476" y="783"/>
                    <a:pt x="3469" y="773"/>
                    <a:pt x="3466" y="757"/>
                  </a:cubicBezTo>
                  <a:cubicBezTo>
                    <a:pt x="3462" y="743"/>
                    <a:pt x="3462" y="736"/>
                    <a:pt x="3466" y="736"/>
                  </a:cubicBezTo>
                  <a:close/>
                  <a:moveTo>
                    <a:pt x="6703" y="1"/>
                  </a:moveTo>
                  <a:cubicBezTo>
                    <a:pt x="6677" y="1"/>
                    <a:pt x="6643" y="5"/>
                    <a:pt x="6613" y="15"/>
                  </a:cubicBezTo>
                  <a:cubicBezTo>
                    <a:pt x="6579" y="22"/>
                    <a:pt x="6546" y="26"/>
                    <a:pt x="6526" y="26"/>
                  </a:cubicBezTo>
                  <a:cubicBezTo>
                    <a:pt x="6520" y="26"/>
                    <a:pt x="6515" y="25"/>
                    <a:pt x="6512" y="25"/>
                  </a:cubicBezTo>
                  <a:cubicBezTo>
                    <a:pt x="6509" y="21"/>
                    <a:pt x="6497" y="20"/>
                    <a:pt x="6480" y="20"/>
                  </a:cubicBezTo>
                  <a:cubicBezTo>
                    <a:pt x="6464" y="20"/>
                    <a:pt x="6443" y="21"/>
                    <a:pt x="6422" y="25"/>
                  </a:cubicBezTo>
                  <a:cubicBezTo>
                    <a:pt x="6347" y="36"/>
                    <a:pt x="6352" y="51"/>
                    <a:pt x="6416" y="51"/>
                  </a:cubicBezTo>
                  <a:cubicBezTo>
                    <a:pt x="6428" y="51"/>
                    <a:pt x="6443" y="50"/>
                    <a:pt x="6461" y="49"/>
                  </a:cubicBezTo>
                  <a:lnTo>
                    <a:pt x="6536" y="45"/>
                  </a:lnTo>
                  <a:lnTo>
                    <a:pt x="6491" y="90"/>
                  </a:lnTo>
                  <a:cubicBezTo>
                    <a:pt x="6432" y="150"/>
                    <a:pt x="6363" y="174"/>
                    <a:pt x="6176" y="191"/>
                  </a:cubicBezTo>
                  <a:cubicBezTo>
                    <a:pt x="6096" y="198"/>
                    <a:pt x="5979" y="215"/>
                    <a:pt x="5909" y="226"/>
                  </a:cubicBezTo>
                  <a:cubicBezTo>
                    <a:pt x="5839" y="239"/>
                    <a:pt x="5745" y="247"/>
                    <a:pt x="5697" y="247"/>
                  </a:cubicBezTo>
                  <a:cubicBezTo>
                    <a:pt x="5652" y="247"/>
                    <a:pt x="5611" y="250"/>
                    <a:pt x="5607" y="257"/>
                  </a:cubicBezTo>
                  <a:cubicBezTo>
                    <a:pt x="5605" y="262"/>
                    <a:pt x="5608" y="266"/>
                    <a:pt x="5615" y="266"/>
                  </a:cubicBezTo>
                  <a:cubicBezTo>
                    <a:pt x="5618" y="266"/>
                    <a:pt x="5621" y="265"/>
                    <a:pt x="5625" y="264"/>
                  </a:cubicBezTo>
                  <a:cubicBezTo>
                    <a:pt x="5629" y="263"/>
                    <a:pt x="5633" y="263"/>
                    <a:pt x="5636" y="263"/>
                  </a:cubicBezTo>
                  <a:cubicBezTo>
                    <a:pt x="5646" y="263"/>
                    <a:pt x="5653" y="267"/>
                    <a:pt x="5655" y="274"/>
                  </a:cubicBezTo>
                  <a:cubicBezTo>
                    <a:pt x="5662" y="295"/>
                    <a:pt x="5451" y="340"/>
                    <a:pt x="5287" y="351"/>
                  </a:cubicBezTo>
                  <a:cubicBezTo>
                    <a:pt x="5236" y="354"/>
                    <a:pt x="5194" y="364"/>
                    <a:pt x="5191" y="379"/>
                  </a:cubicBezTo>
                  <a:cubicBezTo>
                    <a:pt x="5190" y="383"/>
                    <a:pt x="5185" y="385"/>
                    <a:pt x="5178" y="385"/>
                  </a:cubicBezTo>
                  <a:cubicBezTo>
                    <a:pt x="5166" y="385"/>
                    <a:pt x="5148" y="379"/>
                    <a:pt x="5128" y="369"/>
                  </a:cubicBezTo>
                  <a:cubicBezTo>
                    <a:pt x="5109" y="356"/>
                    <a:pt x="5094" y="349"/>
                    <a:pt x="5086" y="349"/>
                  </a:cubicBezTo>
                  <a:cubicBezTo>
                    <a:pt x="5080" y="349"/>
                    <a:pt x="5078" y="352"/>
                    <a:pt x="5079" y="358"/>
                  </a:cubicBezTo>
                  <a:cubicBezTo>
                    <a:pt x="5087" y="375"/>
                    <a:pt x="5066" y="385"/>
                    <a:pt x="5021" y="385"/>
                  </a:cubicBezTo>
                  <a:cubicBezTo>
                    <a:pt x="4986" y="385"/>
                    <a:pt x="4896" y="403"/>
                    <a:pt x="4820" y="420"/>
                  </a:cubicBezTo>
                  <a:cubicBezTo>
                    <a:pt x="4756" y="435"/>
                    <a:pt x="4695" y="442"/>
                    <a:pt x="4664" y="442"/>
                  </a:cubicBezTo>
                  <a:cubicBezTo>
                    <a:pt x="4658" y="442"/>
                    <a:pt x="4653" y="442"/>
                    <a:pt x="4650" y="441"/>
                  </a:cubicBezTo>
                  <a:cubicBezTo>
                    <a:pt x="4645" y="440"/>
                    <a:pt x="4641" y="439"/>
                    <a:pt x="4636" y="439"/>
                  </a:cubicBezTo>
                  <a:cubicBezTo>
                    <a:pt x="4620" y="439"/>
                    <a:pt x="4604" y="448"/>
                    <a:pt x="4591" y="462"/>
                  </a:cubicBezTo>
                  <a:cubicBezTo>
                    <a:pt x="4582" y="475"/>
                    <a:pt x="4573" y="482"/>
                    <a:pt x="4567" y="482"/>
                  </a:cubicBezTo>
                  <a:cubicBezTo>
                    <a:pt x="4557" y="482"/>
                    <a:pt x="4551" y="470"/>
                    <a:pt x="4549" y="448"/>
                  </a:cubicBezTo>
                  <a:cubicBezTo>
                    <a:pt x="4549" y="445"/>
                    <a:pt x="4542" y="443"/>
                    <a:pt x="4530" y="443"/>
                  </a:cubicBezTo>
                  <a:cubicBezTo>
                    <a:pt x="4513" y="443"/>
                    <a:pt x="4486" y="447"/>
                    <a:pt x="4455" y="455"/>
                  </a:cubicBezTo>
                  <a:cubicBezTo>
                    <a:pt x="4392" y="473"/>
                    <a:pt x="4372" y="486"/>
                    <a:pt x="4386" y="497"/>
                  </a:cubicBezTo>
                  <a:cubicBezTo>
                    <a:pt x="4400" y="507"/>
                    <a:pt x="4397" y="514"/>
                    <a:pt x="4376" y="514"/>
                  </a:cubicBezTo>
                  <a:cubicBezTo>
                    <a:pt x="4358" y="510"/>
                    <a:pt x="4341" y="500"/>
                    <a:pt x="4341" y="486"/>
                  </a:cubicBezTo>
                  <a:cubicBezTo>
                    <a:pt x="4339" y="479"/>
                    <a:pt x="4329" y="475"/>
                    <a:pt x="4313" y="475"/>
                  </a:cubicBezTo>
                  <a:cubicBezTo>
                    <a:pt x="4300" y="475"/>
                    <a:pt x="4282" y="478"/>
                    <a:pt x="4261" y="483"/>
                  </a:cubicBezTo>
                  <a:cubicBezTo>
                    <a:pt x="4237" y="489"/>
                    <a:pt x="4212" y="493"/>
                    <a:pt x="4193" y="493"/>
                  </a:cubicBezTo>
                  <a:cubicBezTo>
                    <a:pt x="4179" y="493"/>
                    <a:pt x="4168" y="491"/>
                    <a:pt x="4163" y="486"/>
                  </a:cubicBezTo>
                  <a:cubicBezTo>
                    <a:pt x="4156" y="478"/>
                    <a:pt x="4144" y="475"/>
                    <a:pt x="4133" y="475"/>
                  </a:cubicBezTo>
                  <a:cubicBezTo>
                    <a:pt x="4129" y="475"/>
                    <a:pt x="4125" y="475"/>
                    <a:pt x="4122" y="476"/>
                  </a:cubicBezTo>
                  <a:cubicBezTo>
                    <a:pt x="4108" y="479"/>
                    <a:pt x="4112" y="489"/>
                    <a:pt x="4126" y="500"/>
                  </a:cubicBezTo>
                  <a:cubicBezTo>
                    <a:pt x="4133" y="508"/>
                    <a:pt x="4133" y="511"/>
                    <a:pt x="4126" y="511"/>
                  </a:cubicBezTo>
                  <a:cubicBezTo>
                    <a:pt x="4121" y="511"/>
                    <a:pt x="4111" y="508"/>
                    <a:pt x="4098" y="503"/>
                  </a:cubicBezTo>
                  <a:cubicBezTo>
                    <a:pt x="4081" y="497"/>
                    <a:pt x="4069" y="494"/>
                    <a:pt x="4061" y="494"/>
                  </a:cubicBezTo>
                  <a:cubicBezTo>
                    <a:pt x="4050" y="494"/>
                    <a:pt x="4046" y="500"/>
                    <a:pt x="4046" y="514"/>
                  </a:cubicBezTo>
                  <a:cubicBezTo>
                    <a:pt x="4044" y="526"/>
                    <a:pt x="4039" y="531"/>
                    <a:pt x="4026" y="531"/>
                  </a:cubicBezTo>
                  <a:cubicBezTo>
                    <a:pt x="4016" y="531"/>
                    <a:pt x="4000" y="527"/>
                    <a:pt x="3976" y="521"/>
                  </a:cubicBezTo>
                  <a:cubicBezTo>
                    <a:pt x="3966" y="519"/>
                    <a:pt x="3955" y="517"/>
                    <a:pt x="3942" y="517"/>
                  </a:cubicBezTo>
                  <a:cubicBezTo>
                    <a:pt x="3864" y="517"/>
                    <a:pt x="3752" y="560"/>
                    <a:pt x="3785" y="587"/>
                  </a:cubicBezTo>
                  <a:cubicBezTo>
                    <a:pt x="3791" y="590"/>
                    <a:pt x="3790" y="593"/>
                    <a:pt x="3782" y="593"/>
                  </a:cubicBezTo>
                  <a:cubicBezTo>
                    <a:pt x="3775" y="593"/>
                    <a:pt x="3765" y="591"/>
                    <a:pt x="3751" y="587"/>
                  </a:cubicBezTo>
                  <a:cubicBezTo>
                    <a:pt x="3713" y="577"/>
                    <a:pt x="3705" y="566"/>
                    <a:pt x="3720" y="552"/>
                  </a:cubicBezTo>
                  <a:cubicBezTo>
                    <a:pt x="3733" y="539"/>
                    <a:pt x="3734" y="534"/>
                    <a:pt x="3726" y="534"/>
                  </a:cubicBezTo>
                  <a:cubicBezTo>
                    <a:pt x="3724" y="534"/>
                    <a:pt x="3720" y="534"/>
                    <a:pt x="3716" y="535"/>
                  </a:cubicBezTo>
                  <a:cubicBezTo>
                    <a:pt x="3702" y="542"/>
                    <a:pt x="3678" y="563"/>
                    <a:pt x="3660" y="587"/>
                  </a:cubicBezTo>
                  <a:cubicBezTo>
                    <a:pt x="3647" y="608"/>
                    <a:pt x="3640" y="617"/>
                    <a:pt x="3631" y="617"/>
                  </a:cubicBezTo>
                  <a:cubicBezTo>
                    <a:pt x="3624" y="617"/>
                    <a:pt x="3615" y="612"/>
                    <a:pt x="3601" y="601"/>
                  </a:cubicBezTo>
                  <a:cubicBezTo>
                    <a:pt x="3590" y="591"/>
                    <a:pt x="3568" y="585"/>
                    <a:pt x="3544" y="585"/>
                  </a:cubicBezTo>
                  <a:cubicBezTo>
                    <a:pt x="3532" y="585"/>
                    <a:pt x="3520" y="587"/>
                    <a:pt x="3508" y="590"/>
                  </a:cubicBezTo>
                  <a:cubicBezTo>
                    <a:pt x="3489" y="594"/>
                    <a:pt x="3471" y="596"/>
                    <a:pt x="3455" y="596"/>
                  </a:cubicBezTo>
                  <a:cubicBezTo>
                    <a:pt x="3440" y="596"/>
                    <a:pt x="3428" y="594"/>
                    <a:pt x="3421" y="590"/>
                  </a:cubicBezTo>
                  <a:cubicBezTo>
                    <a:pt x="3417" y="586"/>
                    <a:pt x="3407" y="584"/>
                    <a:pt x="3394" y="584"/>
                  </a:cubicBezTo>
                  <a:cubicBezTo>
                    <a:pt x="3376" y="584"/>
                    <a:pt x="3352" y="588"/>
                    <a:pt x="3327" y="593"/>
                  </a:cubicBezTo>
                  <a:cubicBezTo>
                    <a:pt x="3310" y="598"/>
                    <a:pt x="3291" y="600"/>
                    <a:pt x="3273" y="600"/>
                  </a:cubicBezTo>
                  <a:cubicBezTo>
                    <a:pt x="3250" y="600"/>
                    <a:pt x="3229" y="596"/>
                    <a:pt x="3217" y="590"/>
                  </a:cubicBezTo>
                  <a:cubicBezTo>
                    <a:pt x="3207" y="583"/>
                    <a:pt x="3197" y="579"/>
                    <a:pt x="3186" y="579"/>
                  </a:cubicBezTo>
                  <a:cubicBezTo>
                    <a:pt x="3171" y="579"/>
                    <a:pt x="3154" y="587"/>
                    <a:pt x="3133" y="601"/>
                  </a:cubicBezTo>
                  <a:cubicBezTo>
                    <a:pt x="3100" y="624"/>
                    <a:pt x="2784" y="702"/>
                    <a:pt x="2732" y="702"/>
                  </a:cubicBezTo>
                  <a:cubicBezTo>
                    <a:pt x="2730" y="702"/>
                    <a:pt x="2728" y="702"/>
                    <a:pt x="2727" y="702"/>
                  </a:cubicBezTo>
                  <a:cubicBezTo>
                    <a:pt x="2725" y="700"/>
                    <a:pt x="2722" y="700"/>
                    <a:pt x="2718" y="700"/>
                  </a:cubicBezTo>
                  <a:cubicBezTo>
                    <a:pt x="2708" y="700"/>
                    <a:pt x="2693" y="703"/>
                    <a:pt x="2679" y="705"/>
                  </a:cubicBezTo>
                  <a:cubicBezTo>
                    <a:pt x="2655" y="708"/>
                    <a:pt x="2599" y="715"/>
                    <a:pt x="2557" y="718"/>
                  </a:cubicBezTo>
                  <a:cubicBezTo>
                    <a:pt x="2509" y="722"/>
                    <a:pt x="2401" y="739"/>
                    <a:pt x="2311" y="753"/>
                  </a:cubicBezTo>
                  <a:cubicBezTo>
                    <a:pt x="2065" y="795"/>
                    <a:pt x="2003" y="806"/>
                    <a:pt x="1839" y="830"/>
                  </a:cubicBezTo>
                  <a:cubicBezTo>
                    <a:pt x="1760" y="843"/>
                    <a:pt x="1662" y="857"/>
                    <a:pt x="1628" y="868"/>
                  </a:cubicBezTo>
                  <a:cubicBezTo>
                    <a:pt x="1615" y="871"/>
                    <a:pt x="1603" y="872"/>
                    <a:pt x="1593" y="872"/>
                  </a:cubicBezTo>
                  <a:cubicBezTo>
                    <a:pt x="1576" y="872"/>
                    <a:pt x="1564" y="869"/>
                    <a:pt x="1561" y="864"/>
                  </a:cubicBezTo>
                  <a:cubicBezTo>
                    <a:pt x="1560" y="860"/>
                    <a:pt x="1556" y="858"/>
                    <a:pt x="1549" y="858"/>
                  </a:cubicBezTo>
                  <a:cubicBezTo>
                    <a:pt x="1538" y="858"/>
                    <a:pt x="1522" y="863"/>
                    <a:pt x="1503" y="871"/>
                  </a:cubicBezTo>
                  <a:cubicBezTo>
                    <a:pt x="1482" y="880"/>
                    <a:pt x="1464" y="885"/>
                    <a:pt x="1454" y="885"/>
                  </a:cubicBezTo>
                  <a:cubicBezTo>
                    <a:pt x="1448" y="885"/>
                    <a:pt x="1445" y="884"/>
                    <a:pt x="1444" y="881"/>
                  </a:cubicBezTo>
                  <a:cubicBezTo>
                    <a:pt x="1444" y="878"/>
                    <a:pt x="1435" y="876"/>
                    <a:pt x="1421" y="876"/>
                  </a:cubicBezTo>
                  <a:cubicBezTo>
                    <a:pt x="1407" y="876"/>
                    <a:pt x="1388" y="878"/>
                    <a:pt x="1367" y="881"/>
                  </a:cubicBezTo>
                  <a:cubicBezTo>
                    <a:pt x="1326" y="892"/>
                    <a:pt x="1212" y="913"/>
                    <a:pt x="1114" y="931"/>
                  </a:cubicBezTo>
                  <a:cubicBezTo>
                    <a:pt x="1029" y="949"/>
                    <a:pt x="939" y="959"/>
                    <a:pt x="901" y="959"/>
                  </a:cubicBezTo>
                  <a:cubicBezTo>
                    <a:pt x="896" y="959"/>
                    <a:pt x="892" y="958"/>
                    <a:pt x="889" y="958"/>
                  </a:cubicBezTo>
                  <a:cubicBezTo>
                    <a:pt x="874" y="955"/>
                    <a:pt x="859" y="954"/>
                    <a:pt x="845" y="954"/>
                  </a:cubicBezTo>
                  <a:cubicBezTo>
                    <a:pt x="801" y="954"/>
                    <a:pt x="766" y="966"/>
                    <a:pt x="784" y="979"/>
                  </a:cubicBezTo>
                  <a:cubicBezTo>
                    <a:pt x="791" y="986"/>
                    <a:pt x="743" y="1003"/>
                    <a:pt x="670" y="1021"/>
                  </a:cubicBezTo>
                  <a:cubicBezTo>
                    <a:pt x="627" y="1031"/>
                    <a:pt x="587" y="1037"/>
                    <a:pt x="560" y="1037"/>
                  </a:cubicBezTo>
                  <a:cubicBezTo>
                    <a:pt x="543" y="1037"/>
                    <a:pt x="532" y="1035"/>
                    <a:pt x="528" y="1031"/>
                  </a:cubicBezTo>
                  <a:cubicBezTo>
                    <a:pt x="520" y="1020"/>
                    <a:pt x="509" y="1015"/>
                    <a:pt x="500" y="1015"/>
                  </a:cubicBezTo>
                  <a:cubicBezTo>
                    <a:pt x="485" y="1015"/>
                    <a:pt x="473" y="1027"/>
                    <a:pt x="479" y="1048"/>
                  </a:cubicBezTo>
                  <a:cubicBezTo>
                    <a:pt x="488" y="1078"/>
                    <a:pt x="465" y="1098"/>
                    <a:pt x="435" y="1098"/>
                  </a:cubicBezTo>
                  <a:cubicBezTo>
                    <a:pt x="420" y="1098"/>
                    <a:pt x="404" y="1093"/>
                    <a:pt x="389" y="1083"/>
                  </a:cubicBezTo>
                  <a:cubicBezTo>
                    <a:pt x="375" y="1073"/>
                    <a:pt x="359" y="1069"/>
                    <a:pt x="343" y="1069"/>
                  </a:cubicBezTo>
                  <a:cubicBezTo>
                    <a:pt x="306" y="1069"/>
                    <a:pt x="274" y="1094"/>
                    <a:pt x="299" y="1121"/>
                  </a:cubicBezTo>
                  <a:cubicBezTo>
                    <a:pt x="309" y="1135"/>
                    <a:pt x="309" y="1149"/>
                    <a:pt x="296" y="1149"/>
                  </a:cubicBezTo>
                  <a:cubicBezTo>
                    <a:pt x="294" y="1149"/>
                    <a:pt x="293" y="1149"/>
                    <a:pt x="291" y="1149"/>
                  </a:cubicBezTo>
                  <a:cubicBezTo>
                    <a:pt x="281" y="1149"/>
                    <a:pt x="267" y="1140"/>
                    <a:pt x="264" y="1125"/>
                  </a:cubicBezTo>
                  <a:cubicBezTo>
                    <a:pt x="260" y="1111"/>
                    <a:pt x="252" y="1105"/>
                    <a:pt x="242" y="1105"/>
                  </a:cubicBezTo>
                  <a:cubicBezTo>
                    <a:pt x="236" y="1105"/>
                    <a:pt x="230" y="1107"/>
                    <a:pt x="222" y="1110"/>
                  </a:cubicBezTo>
                  <a:cubicBezTo>
                    <a:pt x="213" y="1118"/>
                    <a:pt x="205" y="1122"/>
                    <a:pt x="199" y="1122"/>
                  </a:cubicBezTo>
                  <a:cubicBezTo>
                    <a:pt x="193" y="1122"/>
                    <a:pt x="189" y="1119"/>
                    <a:pt x="187" y="1114"/>
                  </a:cubicBezTo>
                  <a:cubicBezTo>
                    <a:pt x="185" y="1104"/>
                    <a:pt x="177" y="1099"/>
                    <a:pt x="167" y="1099"/>
                  </a:cubicBezTo>
                  <a:cubicBezTo>
                    <a:pt x="144" y="1099"/>
                    <a:pt x="106" y="1126"/>
                    <a:pt x="83" y="1163"/>
                  </a:cubicBezTo>
                  <a:cubicBezTo>
                    <a:pt x="64" y="1191"/>
                    <a:pt x="42" y="1208"/>
                    <a:pt x="29" y="1208"/>
                  </a:cubicBezTo>
                  <a:cubicBezTo>
                    <a:pt x="27" y="1208"/>
                    <a:pt x="26" y="1208"/>
                    <a:pt x="25" y="1208"/>
                  </a:cubicBezTo>
                  <a:cubicBezTo>
                    <a:pt x="23" y="1207"/>
                    <a:pt x="20" y="1207"/>
                    <a:pt x="18" y="1207"/>
                  </a:cubicBezTo>
                  <a:cubicBezTo>
                    <a:pt x="8" y="1207"/>
                    <a:pt x="1" y="1213"/>
                    <a:pt x="4" y="1222"/>
                  </a:cubicBezTo>
                  <a:cubicBezTo>
                    <a:pt x="7" y="1232"/>
                    <a:pt x="14" y="1237"/>
                    <a:pt x="24" y="1237"/>
                  </a:cubicBezTo>
                  <a:cubicBezTo>
                    <a:pt x="41" y="1237"/>
                    <a:pt x="66" y="1224"/>
                    <a:pt x="94" y="1201"/>
                  </a:cubicBezTo>
                  <a:cubicBezTo>
                    <a:pt x="109" y="1188"/>
                    <a:pt x="120" y="1182"/>
                    <a:pt x="132" y="1182"/>
                  </a:cubicBezTo>
                  <a:cubicBezTo>
                    <a:pt x="142" y="1182"/>
                    <a:pt x="152" y="1187"/>
                    <a:pt x="163" y="1197"/>
                  </a:cubicBezTo>
                  <a:cubicBezTo>
                    <a:pt x="178" y="1209"/>
                    <a:pt x="189" y="1214"/>
                    <a:pt x="193" y="1214"/>
                  </a:cubicBezTo>
                  <a:cubicBezTo>
                    <a:pt x="195" y="1214"/>
                    <a:pt x="196" y="1213"/>
                    <a:pt x="195" y="1211"/>
                  </a:cubicBezTo>
                  <a:cubicBezTo>
                    <a:pt x="193" y="1206"/>
                    <a:pt x="196" y="1204"/>
                    <a:pt x="202" y="1204"/>
                  </a:cubicBezTo>
                  <a:cubicBezTo>
                    <a:pt x="208" y="1204"/>
                    <a:pt x="217" y="1206"/>
                    <a:pt x="229" y="1211"/>
                  </a:cubicBezTo>
                  <a:cubicBezTo>
                    <a:pt x="254" y="1218"/>
                    <a:pt x="267" y="1232"/>
                    <a:pt x="264" y="1243"/>
                  </a:cubicBezTo>
                  <a:cubicBezTo>
                    <a:pt x="263" y="1246"/>
                    <a:pt x="265" y="1247"/>
                    <a:pt x="269" y="1247"/>
                  </a:cubicBezTo>
                  <a:cubicBezTo>
                    <a:pt x="279" y="1247"/>
                    <a:pt x="298" y="1241"/>
                    <a:pt x="320" y="1229"/>
                  </a:cubicBezTo>
                  <a:cubicBezTo>
                    <a:pt x="346" y="1214"/>
                    <a:pt x="369" y="1207"/>
                    <a:pt x="385" y="1207"/>
                  </a:cubicBezTo>
                  <a:cubicBezTo>
                    <a:pt x="391" y="1207"/>
                    <a:pt x="396" y="1208"/>
                    <a:pt x="400" y="1211"/>
                  </a:cubicBezTo>
                  <a:cubicBezTo>
                    <a:pt x="410" y="1218"/>
                    <a:pt x="403" y="1229"/>
                    <a:pt x="386" y="1235"/>
                  </a:cubicBezTo>
                  <a:cubicBezTo>
                    <a:pt x="365" y="1239"/>
                    <a:pt x="351" y="1253"/>
                    <a:pt x="358" y="1267"/>
                  </a:cubicBezTo>
                  <a:cubicBezTo>
                    <a:pt x="360" y="1272"/>
                    <a:pt x="365" y="1274"/>
                    <a:pt x="372" y="1274"/>
                  </a:cubicBezTo>
                  <a:cubicBezTo>
                    <a:pt x="379" y="1274"/>
                    <a:pt x="387" y="1272"/>
                    <a:pt x="396" y="1267"/>
                  </a:cubicBezTo>
                  <a:cubicBezTo>
                    <a:pt x="413" y="1253"/>
                    <a:pt x="437" y="1243"/>
                    <a:pt x="448" y="1239"/>
                  </a:cubicBezTo>
                  <a:cubicBezTo>
                    <a:pt x="462" y="1235"/>
                    <a:pt x="462" y="1229"/>
                    <a:pt x="451" y="1218"/>
                  </a:cubicBezTo>
                  <a:cubicBezTo>
                    <a:pt x="445" y="1211"/>
                    <a:pt x="451" y="1194"/>
                    <a:pt x="469" y="1184"/>
                  </a:cubicBezTo>
                  <a:cubicBezTo>
                    <a:pt x="478" y="1177"/>
                    <a:pt x="485" y="1173"/>
                    <a:pt x="490" y="1173"/>
                  </a:cubicBezTo>
                  <a:cubicBezTo>
                    <a:pt x="497" y="1173"/>
                    <a:pt x="500" y="1183"/>
                    <a:pt x="500" y="1205"/>
                  </a:cubicBezTo>
                  <a:cubicBezTo>
                    <a:pt x="502" y="1229"/>
                    <a:pt x="510" y="1241"/>
                    <a:pt x="519" y="1241"/>
                  </a:cubicBezTo>
                  <a:cubicBezTo>
                    <a:pt x="530" y="1241"/>
                    <a:pt x="543" y="1226"/>
                    <a:pt x="552" y="1197"/>
                  </a:cubicBezTo>
                  <a:cubicBezTo>
                    <a:pt x="559" y="1178"/>
                    <a:pt x="563" y="1169"/>
                    <a:pt x="565" y="1169"/>
                  </a:cubicBezTo>
                  <a:cubicBezTo>
                    <a:pt x="568" y="1169"/>
                    <a:pt x="570" y="1178"/>
                    <a:pt x="573" y="1197"/>
                  </a:cubicBezTo>
                  <a:cubicBezTo>
                    <a:pt x="576" y="1219"/>
                    <a:pt x="586" y="1228"/>
                    <a:pt x="613" y="1228"/>
                  </a:cubicBezTo>
                  <a:cubicBezTo>
                    <a:pt x="621" y="1228"/>
                    <a:pt x="631" y="1227"/>
                    <a:pt x="642" y="1225"/>
                  </a:cubicBezTo>
                  <a:cubicBezTo>
                    <a:pt x="680" y="1222"/>
                    <a:pt x="701" y="1211"/>
                    <a:pt x="695" y="1205"/>
                  </a:cubicBezTo>
                  <a:cubicBezTo>
                    <a:pt x="684" y="1197"/>
                    <a:pt x="757" y="1184"/>
                    <a:pt x="858" y="1173"/>
                  </a:cubicBezTo>
                  <a:cubicBezTo>
                    <a:pt x="1038" y="1155"/>
                    <a:pt x="1149" y="1139"/>
                    <a:pt x="1402" y="1090"/>
                  </a:cubicBezTo>
                  <a:cubicBezTo>
                    <a:pt x="1469" y="1078"/>
                    <a:pt x="1536" y="1068"/>
                    <a:pt x="1565" y="1068"/>
                  </a:cubicBezTo>
                  <a:cubicBezTo>
                    <a:pt x="1569" y="1068"/>
                    <a:pt x="1573" y="1068"/>
                    <a:pt x="1576" y="1069"/>
                  </a:cubicBezTo>
                  <a:cubicBezTo>
                    <a:pt x="1596" y="1069"/>
                    <a:pt x="1670" y="1059"/>
                    <a:pt x="1735" y="1048"/>
                  </a:cubicBezTo>
                  <a:cubicBezTo>
                    <a:pt x="1776" y="1040"/>
                    <a:pt x="1812" y="1036"/>
                    <a:pt x="1842" y="1036"/>
                  </a:cubicBezTo>
                  <a:cubicBezTo>
                    <a:pt x="1905" y="1036"/>
                    <a:pt x="1941" y="1053"/>
                    <a:pt x="1936" y="1083"/>
                  </a:cubicBezTo>
                  <a:cubicBezTo>
                    <a:pt x="1934" y="1094"/>
                    <a:pt x="1936" y="1100"/>
                    <a:pt x="1953" y="1100"/>
                  </a:cubicBezTo>
                  <a:cubicBezTo>
                    <a:pt x="1972" y="1100"/>
                    <a:pt x="2010" y="1093"/>
                    <a:pt x="2086" y="1076"/>
                  </a:cubicBezTo>
                  <a:cubicBezTo>
                    <a:pt x="2179" y="1059"/>
                    <a:pt x="2221" y="1041"/>
                    <a:pt x="2256" y="1006"/>
                  </a:cubicBezTo>
                  <a:cubicBezTo>
                    <a:pt x="2262" y="1000"/>
                    <a:pt x="2268" y="996"/>
                    <a:pt x="2273" y="996"/>
                  </a:cubicBezTo>
                  <a:cubicBezTo>
                    <a:pt x="2278" y="996"/>
                    <a:pt x="2282" y="1000"/>
                    <a:pt x="2283" y="1006"/>
                  </a:cubicBezTo>
                  <a:cubicBezTo>
                    <a:pt x="2285" y="1013"/>
                    <a:pt x="2290" y="1015"/>
                    <a:pt x="2298" y="1015"/>
                  </a:cubicBezTo>
                  <a:cubicBezTo>
                    <a:pt x="2308" y="1015"/>
                    <a:pt x="2322" y="1011"/>
                    <a:pt x="2336" y="1003"/>
                  </a:cubicBezTo>
                  <a:cubicBezTo>
                    <a:pt x="2353" y="994"/>
                    <a:pt x="2363" y="990"/>
                    <a:pt x="2367" y="990"/>
                  </a:cubicBezTo>
                  <a:lnTo>
                    <a:pt x="2367" y="990"/>
                  </a:lnTo>
                  <a:cubicBezTo>
                    <a:pt x="2371" y="990"/>
                    <a:pt x="2369" y="994"/>
                    <a:pt x="2360" y="1003"/>
                  </a:cubicBezTo>
                  <a:cubicBezTo>
                    <a:pt x="2341" y="1023"/>
                    <a:pt x="2344" y="1034"/>
                    <a:pt x="2373" y="1034"/>
                  </a:cubicBezTo>
                  <a:cubicBezTo>
                    <a:pt x="2394" y="1034"/>
                    <a:pt x="2428" y="1029"/>
                    <a:pt x="2477" y="1017"/>
                  </a:cubicBezTo>
                  <a:cubicBezTo>
                    <a:pt x="2526" y="1008"/>
                    <a:pt x="2572" y="1002"/>
                    <a:pt x="2595" y="1002"/>
                  </a:cubicBezTo>
                  <a:cubicBezTo>
                    <a:pt x="2600" y="1002"/>
                    <a:pt x="2604" y="1002"/>
                    <a:pt x="2606" y="1003"/>
                  </a:cubicBezTo>
                  <a:cubicBezTo>
                    <a:pt x="2608" y="1003"/>
                    <a:pt x="2609" y="1004"/>
                    <a:pt x="2610" y="1004"/>
                  </a:cubicBezTo>
                  <a:cubicBezTo>
                    <a:pt x="2621" y="1004"/>
                    <a:pt x="2635" y="994"/>
                    <a:pt x="2640" y="976"/>
                  </a:cubicBezTo>
                  <a:cubicBezTo>
                    <a:pt x="2645" y="964"/>
                    <a:pt x="2649" y="957"/>
                    <a:pt x="2652" y="957"/>
                  </a:cubicBezTo>
                  <a:cubicBezTo>
                    <a:pt x="2654" y="957"/>
                    <a:pt x="2657" y="961"/>
                    <a:pt x="2658" y="968"/>
                  </a:cubicBezTo>
                  <a:cubicBezTo>
                    <a:pt x="2661" y="975"/>
                    <a:pt x="2681" y="978"/>
                    <a:pt x="2710" y="978"/>
                  </a:cubicBezTo>
                  <a:cubicBezTo>
                    <a:pt x="2789" y="978"/>
                    <a:pt x="2936" y="957"/>
                    <a:pt x="3029" y="926"/>
                  </a:cubicBezTo>
                  <a:cubicBezTo>
                    <a:pt x="3057" y="918"/>
                    <a:pt x="3085" y="914"/>
                    <a:pt x="3108" y="914"/>
                  </a:cubicBezTo>
                  <a:cubicBezTo>
                    <a:pt x="3123" y="914"/>
                    <a:pt x="3135" y="916"/>
                    <a:pt x="3143" y="920"/>
                  </a:cubicBezTo>
                  <a:cubicBezTo>
                    <a:pt x="3149" y="922"/>
                    <a:pt x="3156" y="923"/>
                    <a:pt x="3163" y="923"/>
                  </a:cubicBezTo>
                  <a:cubicBezTo>
                    <a:pt x="3178" y="923"/>
                    <a:pt x="3193" y="919"/>
                    <a:pt x="3199" y="910"/>
                  </a:cubicBezTo>
                  <a:cubicBezTo>
                    <a:pt x="3230" y="882"/>
                    <a:pt x="3401" y="837"/>
                    <a:pt x="3457" y="837"/>
                  </a:cubicBezTo>
                  <a:cubicBezTo>
                    <a:pt x="3465" y="837"/>
                    <a:pt x="3471" y="838"/>
                    <a:pt x="3473" y="840"/>
                  </a:cubicBezTo>
                  <a:cubicBezTo>
                    <a:pt x="3477" y="845"/>
                    <a:pt x="3482" y="847"/>
                    <a:pt x="3488" y="847"/>
                  </a:cubicBezTo>
                  <a:cubicBezTo>
                    <a:pt x="3499" y="847"/>
                    <a:pt x="3513" y="839"/>
                    <a:pt x="3529" y="822"/>
                  </a:cubicBezTo>
                  <a:cubicBezTo>
                    <a:pt x="3557" y="796"/>
                    <a:pt x="3575" y="783"/>
                    <a:pt x="3585" y="783"/>
                  </a:cubicBezTo>
                  <a:cubicBezTo>
                    <a:pt x="3593" y="783"/>
                    <a:pt x="3596" y="793"/>
                    <a:pt x="3595" y="812"/>
                  </a:cubicBezTo>
                  <a:cubicBezTo>
                    <a:pt x="3593" y="827"/>
                    <a:pt x="3598" y="834"/>
                    <a:pt x="3615" y="834"/>
                  </a:cubicBezTo>
                  <a:cubicBezTo>
                    <a:pt x="3631" y="834"/>
                    <a:pt x="3655" y="829"/>
                    <a:pt x="3692" y="819"/>
                  </a:cubicBezTo>
                  <a:cubicBezTo>
                    <a:pt x="3747" y="806"/>
                    <a:pt x="3810" y="781"/>
                    <a:pt x="3830" y="764"/>
                  </a:cubicBezTo>
                  <a:cubicBezTo>
                    <a:pt x="3845" y="749"/>
                    <a:pt x="3855" y="742"/>
                    <a:pt x="3862" y="742"/>
                  </a:cubicBezTo>
                  <a:cubicBezTo>
                    <a:pt x="3868" y="742"/>
                    <a:pt x="3873" y="748"/>
                    <a:pt x="3876" y="760"/>
                  </a:cubicBezTo>
                  <a:cubicBezTo>
                    <a:pt x="3880" y="771"/>
                    <a:pt x="3890" y="777"/>
                    <a:pt x="3908" y="777"/>
                  </a:cubicBezTo>
                  <a:cubicBezTo>
                    <a:pt x="3923" y="777"/>
                    <a:pt x="3943" y="773"/>
                    <a:pt x="3969" y="767"/>
                  </a:cubicBezTo>
                  <a:cubicBezTo>
                    <a:pt x="4049" y="743"/>
                    <a:pt x="4205" y="718"/>
                    <a:pt x="4376" y="702"/>
                  </a:cubicBezTo>
                  <a:cubicBezTo>
                    <a:pt x="4386" y="700"/>
                    <a:pt x="4397" y="700"/>
                    <a:pt x="4406" y="700"/>
                  </a:cubicBezTo>
                  <a:cubicBezTo>
                    <a:pt x="4432" y="700"/>
                    <a:pt x="4454" y="703"/>
                    <a:pt x="4462" y="708"/>
                  </a:cubicBezTo>
                  <a:cubicBezTo>
                    <a:pt x="4471" y="715"/>
                    <a:pt x="4490" y="717"/>
                    <a:pt x="4514" y="717"/>
                  </a:cubicBezTo>
                  <a:cubicBezTo>
                    <a:pt x="4581" y="717"/>
                    <a:pt x="4684" y="696"/>
                    <a:pt x="4705" y="670"/>
                  </a:cubicBezTo>
                  <a:cubicBezTo>
                    <a:pt x="4719" y="649"/>
                    <a:pt x="4722" y="628"/>
                    <a:pt x="4712" y="622"/>
                  </a:cubicBezTo>
                  <a:cubicBezTo>
                    <a:pt x="4701" y="614"/>
                    <a:pt x="4712" y="604"/>
                    <a:pt x="4730" y="598"/>
                  </a:cubicBezTo>
                  <a:cubicBezTo>
                    <a:pt x="4735" y="596"/>
                    <a:pt x="4740" y="596"/>
                    <a:pt x="4744" y="596"/>
                  </a:cubicBezTo>
                  <a:cubicBezTo>
                    <a:pt x="4758" y="596"/>
                    <a:pt x="4768" y="601"/>
                    <a:pt x="4771" y="611"/>
                  </a:cubicBezTo>
                  <a:cubicBezTo>
                    <a:pt x="4775" y="622"/>
                    <a:pt x="4767" y="632"/>
                    <a:pt x="4757" y="635"/>
                  </a:cubicBezTo>
                  <a:cubicBezTo>
                    <a:pt x="4746" y="635"/>
                    <a:pt x="4736" y="652"/>
                    <a:pt x="4733" y="667"/>
                  </a:cubicBezTo>
                  <a:cubicBezTo>
                    <a:pt x="4733" y="679"/>
                    <a:pt x="4744" y="684"/>
                    <a:pt x="4768" y="684"/>
                  </a:cubicBezTo>
                  <a:cubicBezTo>
                    <a:pt x="4779" y="684"/>
                    <a:pt x="4793" y="683"/>
                    <a:pt x="4809" y="681"/>
                  </a:cubicBezTo>
                  <a:cubicBezTo>
                    <a:pt x="4850" y="670"/>
                    <a:pt x="4882" y="656"/>
                    <a:pt x="4879" y="646"/>
                  </a:cubicBezTo>
                  <a:cubicBezTo>
                    <a:pt x="4875" y="635"/>
                    <a:pt x="4889" y="628"/>
                    <a:pt x="4909" y="628"/>
                  </a:cubicBezTo>
                  <a:cubicBezTo>
                    <a:pt x="4912" y="629"/>
                    <a:pt x="4915" y="629"/>
                    <a:pt x="4918" y="629"/>
                  </a:cubicBezTo>
                  <a:cubicBezTo>
                    <a:pt x="4936" y="629"/>
                    <a:pt x="4944" y="619"/>
                    <a:pt x="4938" y="598"/>
                  </a:cubicBezTo>
                  <a:cubicBezTo>
                    <a:pt x="4931" y="579"/>
                    <a:pt x="4930" y="570"/>
                    <a:pt x="4935" y="570"/>
                  </a:cubicBezTo>
                  <a:lnTo>
                    <a:pt x="4935" y="570"/>
                  </a:lnTo>
                  <a:cubicBezTo>
                    <a:pt x="4938" y="570"/>
                    <a:pt x="4944" y="575"/>
                    <a:pt x="4954" y="583"/>
                  </a:cubicBezTo>
                  <a:cubicBezTo>
                    <a:pt x="4972" y="593"/>
                    <a:pt x="4983" y="614"/>
                    <a:pt x="4979" y="625"/>
                  </a:cubicBezTo>
                  <a:cubicBezTo>
                    <a:pt x="4976" y="632"/>
                    <a:pt x="4980" y="637"/>
                    <a:pt x="4987" y="637"/>
                  </a:cubicBezTo>
                  <a:cubicBezTo>
                    <a:pt x="4989" y="637"/>
                    <a:pt x="4993" y="636"/>
                    <a:pt x="4996" y="635"/>
                  </a:cubicBezTo>
                  <a:cubicBezTo>
                    <a:pt x="5010" y="632"/>
                    <a:pt x="5017" y="618"/>
                    <a:pt x="5014" y="608"/>
                  </a:cubicBezTo>
                  <a:cubicBezTo>
                    <a:pt x="5010" y="596"/>
                    <a:pt x="5009" y="591"/>
                    <a:pt x="5013" y="591"/>
                  </a:cubicBezTo>
                  <a:lnTo>
                    <a:pt x="5013" y="591"/>
                  </a:lnTo>
                  <a:cubicBezTo>
                    <a:pt x="5016" y="591"/>
                    <a:pt x="5022" y="594"/>
                    <a:pt x="5031" y="601"/>
                  </a:cubicBezTo>
                  <a:cubicBezTo>
                    <a:pt x="5044" y="611"/>
                    <a:pt x="5073" y="616"/>
                    <a:pt x="5103" y="616"/>
                  </a:cubicBezTo>
                  <a:cubicBezTo>
                    <a:pt x="5112" y="616"/>
                    <a:pt x="5122" y="615"/>
                    <a:pt x="5132" y="614"/>
                  </a:cubicBezTo>
                  <a:cubicBezTo>
                    <a:pt x="5194" y="608"/>
                    <a:pt x="5204" y="601"/>
                    <a:pt x="5194" y="573"/>
                  </a:cubicBezTo>
                  <a:cubicBezTo>
                    <a:pt x="5190" y="556"/>
                    <a:pt x="5190" y="548"/>
                    <a:pt x="5194" y="548"/>
                  </a:cubicBezTo>
                  <a:cubicBezTo>
                    <a:pt x="5198" y="548"/>
                    <a:pt x="5203" y="552"/>
                    <a:pt x="5212" y="559"/>
                  </a:cubicBezTo>
                  <a:cubicBezTo>
                    <a:pt x="5223" y="568"/>
                    <a:pt x="5231" y="572"/>
                    <a:pt x="5238" y="572"/>
                  </a:cubicBezTo>
                  <a:cubicBezTo>
                    <a:pt x="5248" y="572"/>
                    <a:pt x="5256" y="564"/>
                    <a:pt x="5271" y="545"/>
                  </a:cubicBezTo>
                  <a:cubicBezTo>
                    <a:pt x="5280" y="531"/>
                    <a:pt x="5288" y="524"/>
                    <a:pt x="5294" y="524"/>
                  </a:cubicBezTo>
                  <a:cubicBezTo>
                    <a:pt x="5299" y="524"/>
                    <a:pt x="5302" y="528"/>
                    <a:pt x="5305" y="535"/>
                  </a:cubicBezTo>
                  <a:cubicBezTo>
                    <a:pt x="5307" y="542"/>
                    <a:pt x="5312" y="545"/>
                    <a:pt x="5320" y="545"/>
                  </a:cubicBezTo>
                  <a:cubicBezTo>
                    <a:pt x="5328" y="545"/>
                    <a:pt x="5340" y="542"/>
                    <a:pt x="5354" y="535"/>
                  </a:cubicBezTo>
                  <a:cubicBezTo>
                    <a:pt x="5368" y="526"/>
                    <a:pt x="5383" y="523"/>
                    <a:pt x="5397" y="523"/>
                  </a:cubicBezTo>
                  <a:cubicBezTo>
                    <a:pt x="5432" y="523"/>
                    <a:pt x="5458" y="548"/>
                    <a:pt x="5430" y="573"/>
                  </a:cubicBezTo>
                  <a:cubicBezTo>
                    <a:pt x="5412" y="590"/>
                    <a:pt x="5420" y="601"/>
                    <a:pt x="5447" y="608"/>
                  </a:cubicBezTo>
                  <a:cubicBezTo>
                    <a:pt x="5464" y="612"/>
                    <a:pt x="5479" y="614"/>
                    <a:pt x="5490" y="614"/>
                  </a:cubicBezTo>
                  <a:cubicBezTo>
                    <a:pt x="5514" y="614"/>
                    <a:pt x="5522" y="605"/>
                    <a:pt x="5503" y="593"/>
                  </a:cubicBezTo>
                  <a:cubicBezTo>
                    <a:pt x="5487" y="579"/>
                    <a:pt x="5488" y="572"/>
                    <a:pt x="5506" y="572"/>
                  </a:cubicBezTo>
                  <a:cubicBezTo>
                    <a:pt x="5519" y="572"/>
                    <a:pt x="5540" y="576"/>
                    <a:pt x="5569" y="583"/>
                  </a:cubicBezTo>
                  <a:cubicBezTo>
                    <a:pt x="5600" y="591"/>
                    <a:pt x="5643" y="595"/>
                    <a:pt x="5678" y="595"/>
                  </a:cubicBezTo>
                  <a:cubicBezTo>
                    <a:pt x="5724" y="595"/>
                    <a:pt x="5760" y="588"/>
                    <a:pt x="5745" y="577"/>
                  </a:cubicBezTo>
                  <a:cubicBezTo>
                    <a:pt x="5735" y="569"/>
                    <a:pt x="5756" y="559"/>
                    <a:pt x="5787" y="552"/>
                  </a:cubicBezTo>
                  <a:cubicBezTo>
                    <a:pt x="6072" y="503"/>
                    <a:pt x="6183" y="486"/>
                    <a:pt x="6232" y="486"/>
                  </a:cubicBezTo>
                  <a:cubicBezTo>
                    <a:pt x="6283" y="483"/>
                    <a:pt x="6453" y="455"/>
                    <a:pt x="6606" y="420"/>
                  </a:cubicBezTo>
                  <a:cubicBezTo>
                    <a:pt x="6611" y="419"/>
                    <a:pt x="6616" y="419"/>
                    <a:pt x="6621" y="419"/>
                  </a:cubicBezTo>
                  <a:cubicBezTo>
                    <a:pt x="6636" y="419"/>
                    <a:pt x="6649" y="423"/>
                    <a:pt x="6651" y="434"/>
                  </a:cubicBezTo>
                  <a:cubicBezTo>
                    <a:pt x="6653" y="439"/>
                    <a:pt x="6657" y="442"/>
                    <a:pt x="6664" y="442"/>
                  </a:cubicBezTo>
                  <a:cubicBezTo>
                    <a:pt x="6670" y="442"/>
                    <a:pt x="6678" y="439"/>
                    <a:pt x="6686" y="434"/>
                  </a:cubicBezTo>
                  <a:cubicBezTo>
                    <a:pt x="6697" y="427"/>
                    <a:pt x="6710" y="423"/>
                    <a:pt x="6720" y="423"/>
                  </a:cubicBezTo>
                  <a:cubicBezTo>
                    <a:pt x="6726" y="423"/>
                    <a:pt x="6731" y="425"/>
                    <a:pt x="6735" y="427"/>
                  </a:cubicBezTo>
                  <a:cubicBezTo>
                    <a:pt x="6739" y="431"/>
                    <a:pt x="6747" y="433"/>
                    <a:pt x="6758" y="433"/>
                  </a:cubicBezTo>
                  <a:cubicBezTo>
                    <a:pt x="6775" y="433"/>
                    <a:pt x="6797" y="429"/>
                    <a:pt x="6818" y="420"/>
                  </a:cubicBezTo>
                  <a:cubicBezTo>
                    <a:pt x="6841" y="411"/>
                    <a:pt x="6862" y="406"/>
                    <a:pt x="6875" y="406"/>
                  </a:cubicBezTo>
                  <a:cubicBezTo>
                    <a:pt x="6881" y="406"/>
                    <a:pt x="6886" y="408"/>
                    <a:pt x="6887" y="410"/>
                  </a:cubicBezTo>
                  <a:cubicBezTo>
                    <a:pt x="6888" y="414"/>
                    <a:pt x="6905" y="416"/>
                    <a:pt x="6932" y="416"/>
                  </a:cubicBezTo>
                  <a:cubicBezTo>
                    <a:pt x="7018" y="416"/>
                    <a:pt x="7202" y="398"/>
                    <a:pt x="7210" y="382"/>
                  </a:cubicBezTo>
                  <a:cubicBezTo>
                    <a:pt x="7212" y="379"/>
                    <a:pt x="7219" y="377"/>
                    <a:pt x="7227" y="377"/>
                  </a:cubicBezTo>
                  <a:cubicBezTo>
                    <a:pt x="7236" y="377"/>
                    <a:pt x="7246" y="379"/>
                    <a:pt x="7255" y="382"/>
                  </a:cubicBezTo>
                  <a:cubicBezTo>
                    <a:pt x="7262" y="385"/>
                    <a:pt x="7270" y="387"/>
                    <a:pt x="7277" y="387"/>
                  </a:cubicBezTo>
                  <a:cubicBezTo>
                    <a:pt x="7293" y="387"/>
                    <a:pt x="7308" y="379"/>
                    <a:pt x="7327" y="364"/>
                  </a:cubicBezTo>
                  <a:cubicBezTo>
                    <a:pt x="7356" y="342"/>
                    <a:pt x="7376" y="331"/>
                    <a:pt x="7384" y="331"/>
                  </a:cubicBezTo>
                  <a:cubicBezTo>
                    <a:pt x="7390" y="331"/>
                    <a:pt x="7391" y="336"/>
                    <a:pt x="7387" y="348"/>
                  </a:cubicBezTo>
                  <a:cubicBezTo>
                    <a:pt x="7384" y="357"/>
                    <a:pt x="7391" y="361"/>
                    <a:pt x="7405" y="361"/>
                  </a:cubicBezTo>
                  <a:cubicBezTo>
                    <a:pt x="7412" y="361"/>
                    <a:pt x="7421" y="360"/>
                    <a:pt x="7432" y="358"/>
                  </a:cubicBezTo>
                  <a:cubicBezTo>
                    <a:pt x="7460" y="351"/>
                    <a:pt x="7556" y="330"/>
                    <a:pt x="7644" y="316"/>
                  </a:cubicBezTo>
                  <a:cubicBezTo>
                    <a:pt x="7730" y="302"/>
                    <a:pt x="7796" y="285"/>
                    <a:pt x="7790" y="281"/>
                  </a:cubicBezTo>
                  <a:cubicBezTo>
                    <a:pt x="7788" y="280"/>
                    <a:pt x="7783" y="280"/>
                    <a:pt x="7774" y="280"/>
                  </a:cubicBezTo>
                  <a:cubicBezTo>
                    <a:pt x="7695" y="280"/>
                    <a:pt x="7344" y="319"/>
                    <a:pt x="7168" y="348"/>
                  </a:cubicBezTo>
                  <a:cubicBezTo>
                    <a:pt x="7092" y="361"/>
                    <a:pt x="7005" y="375"/>
                    <a:pt x="6970" y="382"/>
                  </a:cubicBezTo>
                  <a:cubicBezTo>
                    <a:pt x="6955" y="384"/>
                    <a:pt x="6937" y="384"/>
                    <a:pt x="6920" y="384"/>
                  </a:cubicBezTo>
                  <a:cubicBezTo>
                    <a:pt x="6904" y="384"/>
                    <a:pt x="6889" y="384"/>
                    <a:pt x="6880" y="382"/>
                  </a:cubicBezTo>
                  <a:cubicBezTo>
                    <a:pt x="6876" y="381"/>
                    <a:pt x="6871" y="381"/>
                    <a:pt x="6867" y="381"/>
                  </a:cubicBezTo>
                  <a:cubicBezTo>
                    <a:pt x="6854" y="381"/>
                    <a:pt x="6843" y="384"/>
                    <a:pt x="6835" y="389"/>
                  </a:cubicBezTo>
                  <a:cubicBezTo>
                    <a:pt x="6833" y="391"/>
                    <a:pt x="6829" y="393"/>
                    <a:pt x="6825" y="393"/>
                  </a:cubicBezTo>
                  <a:cubicBezTo>
                    <a:pt x="6815" y="393"/>
                    <a:pt x="6801" y="387"/>
                    <a:pt x="6786" y="375"/>
                  </a:cubicBezTo>
                  <a:cubicBezTo>
                    <a:pt x="6759" y="354"/>
                    <a:pt x="6762" y="348"/>
                    <a:pt x="6804" y="334"/>
                  </a:cubicBezTo>
                  <a:cubicBezTo>
                    <a:pt x="6817" y="330"/>
                    <a:pt x="6827" y="328"/>
                    <a:pt x="6834" y="328"/>
                  </a:cubicBezTo>
                  <a:cubicBezTo>
                    <a:pt x="6847" y="328"/>
                    <a:pt x="6851" y="333"/>
                    <a:pt x="6849" y="344"/>
                  </a:cubicBezTo>
                  <a:cubicBezTo>
                    <a:pt x="6846" y="349"/>
                    <a:pt x="6846" y="351"/>
                    <a:pt x="6848" y="351"/>
                  </a:cubicBezTo>
                  <a:cubicBezTo>
                    <a:pt x="6851" y="351"/>
                    <a:pt x="6860" y="344"/>
                    <a:pt x="6874" y="330"/>
                  </a:cubicBezTo>
                  <a:cubicBezTo>
                    <a:pt x="6883" y="316"/>
                    <a:pt x="6891" y="309"/>
                    <a:pt x="6895" y="309"/>
                  </a:cubicBezTo>
                  <a:cubicBezTo>
                    <a:pt x="6898" y="309"/>
                    <a:pt x="6899" y="312"/>
                    <a:pt x="6898" y="319"/>
                  </a:cubicBezTo>
                  <a:cubicBezTo>
                    <a:pt x="6894" y="331"/>
                    <a:pt x="6900" y="338"/>
                    <a:pt x="6920" y="338"/>
                  </a:cubicBezTo>
                  <a:cubicBezTo>
                    <a:pt x="6934" y="338"/>
                    <a:pt x="6957" y="334"/>
                    <a:pt x="6988" y="327"/>
                  </a:cubicBezTo>
                  <a:cubicBezTo>
                    <a:pt x="7088" y="302"/>
                    <a:pt x="7158" y="292"/>
                    <a:pt x="7258" y="281"/>
                  </a:cubicBezTo>
                  <a:cubicBezTo>
                    <a:pt x="7290" y="278"/>
                    <a:pt x="7377" y="268"/>
                    <a:pt x="7457" y="257"/>
                  </a:cubicBezTo>
                  <a:cubicBezTo>
                    <a:pt x="7518" y="249"/>
                    <a:pt x="7595" y="242"/>
                    <a:pt x="7648" y="242"/>
                  </a:cubicBezTo>
                  <a:cubicBezTo>
                    <a:pt x="7661" y="242"/>
                    <a:pt x="7672" y="243"/>
                    <a:pt x="7681" y="244"/>
                  </a:cubicBezTo>
                  <a:cubicBezTo>
                    <a:pt x="7687" y="244"/>
                    <a:pt x="7693" y="244"/>
                    <a:pt x="7701" y="244"/>
                  </a:cubicBezTo>
                  <a:cubicBezTo>
                    <a:pt x="7754" y="244"/>
                    <a:pt x="7848" y="234"/>
                    <a:pt x="7924" y="219"/>
                  </a:cubicBezTo>
                  <a:cubicBezTo>
                    <a:pt x="8011" y="205"/>
                    <a:pt x="8108" y="191"/>
                    <a:pt x="8143" y="191"/>
                  </a:cubicBezTo>
                  <a:cubicBezTo>
                    <a:pt x="8188" y="191"/>
                    <a:pt x="8198" y="185"/>
                    <a:pt x="8181" y="170"/>
                  </a:cubicBezTo>
                  <a:cubicBezTo>
                    <a:pt x="8168" y="160"/>
                    <a:pt x="8168" y="150"/>
                    <a:pt x="8181" y="146"/>
                  </a:cubicBezTo>
                  <a:cubicBezTo>
                    <a:pt x="8183" y="146"/>
                    <a:pt x="8186" y="145"/>
                    <a:pt x="8188" y="145"/>
                  </a:cubicBezTo>
                  <a:cubicBezTo>
                    <a:pt x="8200" y="145"/>
                    <a:pt x="8210" y="151"/>
                    <a:pt x="8213" y="160"/>
                  </a:cubicBezTo>
                  <a:cubicBezTo>
                    <a:pt x="8214" y="166"/>
                    <a:pt x="8225" y="170"/>
                    <a:pt x="8240" y="170"/>
                  </a:cubicBezTo>
                  <a:cubicBezTo>
                    <a:pt x="8250" y="170"/>
                    <a:pt x="8264" y="168"/>
                    <a:pt x="8278" y="164"/>
                  </a:cubicBezTo>
                  <a:cubicBezTo>
                    <a:pt x="8337" y="146"/>
                    <a:pt x="8337" y="146"/>
                    <a:pt x="8282" y="135"/>
                  </a:cubicBezTo>
                  <a:cubicBezTo>
                    <a:pt x="8251" y="129"/>
                    <a:pt x="8223" y="115"/>
                    <a:pt x="8219" y="105"/>
                  </a:cubicBezTo>
                  <a:cubicBezTo>
                    <a:pt x="8217" y="98"/>
                    <a:pt x="8182" y="95"/>
                    <a:pt x="8137" y="95"/>
                  </a:cubicBezTo>
                  <a:cubicBezTo>
                    <a:pt x="8049" y="95"/>
                    <a:pt x="7920" y="106"/>
                    <a:pt x="7910" y="122"/>
                  </a:cubicBezTo>
                  <a:cubicBezTo>
                    <a:pt x="7908" y="126"/>
                    <a:pt x="7911" y="128"/>
                    <a:pt x="7918" y="128"/>
                  </a:cubicBezTo>
                  <a:cubicBezTo>
                    <a:pt x="7922" y="128"/>
                    <a:pt x="7928" y="127"/>
                    <a:pt x="7935" y="125"/>
                  </a:cubicBezTo>
                  <a:cubicBezTo>
                    <a:pt x="7941" y="124"/>
                    <a:pt x="7946" y="123"/>
                    <a:pt x="7950" y="123"/>
                  </a:cubicBezTo>
                  <a:cubicBezTo>
                    <a:pt x="7964" y="123"/>
                    <a:pt x="7975" y="130"/>
                    <a:pt x="7980" y="143"/>
                  </a:cubicBezTo>
                  <a:cubicBezTo>
                    <a:pt x="7987" y="167"/>
                    <a:pt x="7956" y="174"/>
                    <a:pt x="7814" y="185"/>
                  </a:cubicBezTo>
                  <a:cubicBezTo>
                    <a:pt x="7808" y="185"/>
                    <a:pt x="7803" y="185"/>
                    <a:pt x="7798" y="185"/>
                  </a:cubicBezTo>
                  <a:cubicBezTo>
                    <a:pt x="7731" y="185"/>
                    <a:pt x="7739" y="145"/>
                    <a:pt x="7817" y="135"/>
                  </a:cubicBezTo>
                  <a:cubicBezTo>
                    <a:pt x="7907" y="126"/>
                    <a:pt x="7897" y="104"/>
                    <a:pt x="7820" y="104"/>
                  </a:cubicBezTo>
                  <a:cubicBezTo>
                    <a:pt x="7811" y="104"/>
                    <a:pt x="7801" y="104"/>
                    <a:pt x="7790" y="105"/>
                  </a:cubicBezTo>
                  <a:cubicBezTo>
                    <a:pt x="7730" y="111"/>
                    <a:pt x="7702" y="122"/>
                    <a:pt x="7702" y="135"/>
                  </a:cubicBezTo>
                  <a:cubicBezTo>
                    <a:pt x="7699" y="153"/>
                    <a:pt x="7689" y="164"/>
                    <a:pt x="7678" y="167"/>
                  </a:cubicBezTo>
                  <a:cubicBezTo>
                    <a:pt x="7675" y="168"/>
                    <a:pt x="7672" y="168"/>
                    <a:pt x="7669" y="168"/>
                  </a:cubicBezTo>
                  <a:cubicBezTo>
                    <a:pt x="7662" y="168"/>
                    <a:pt x="7658" y="164"/>
                    <a:pt x="7660" y="156"/>
                  </a:cubicBezTo>
                  <a:cubicBezTo>
                    <a:pt x="7662" y="153"/>
                    <a:pt x="7658" y="152"/>
                    <a:pt x="7650" y="152"/>
                  </a:cubicBezTo>
                  <a:cubicBezTo>
                    <a:pt x="7629" y="152"/>
                    <a:pt x="7580" y="161"/>
                    <a:pt x="7522" y="174"/>
                  </a:cubicBezTo>
                  <a:cubicBezTo>
                    <a:pt x="7466" y="189"/>
                    <a:pt x="7414" y="199"/>
                    <a:pt x="7389" y="199"/>
                  </a:cubicBezTo>
                  <a:cubicBezTo>
                    <a:pt x="7380" y="199"/>
                    <a:pt x="7374" y="197"/>
                    <a:pt x="7373" y="195"/>
                  </a:cubicBezTo>
                  <a:cubicBezTo>
                    <a:pt x="7372" y="192"/>
                    <a:pt x="7370" y="191"/>
                    <a:pt x="7367" y="191"/>
                  </a:cubicBezTo>
                  <a:cubicBezTo>
                    <a:pt x="7362" y="191"/>
                    <a:pt x="7354" y="195"/>
                    <a:pt x="7345" y="202"/>
                  </a:cubicBezTo>
                  <a:cubicBezTo>
                    <a:pt x="7320" y="227"/>
                    <a:pt x="7251" y="244"/>
                    <a:pt x="7209" y="244"/>
                  </a:cubicBezTo>
                  <a:cubicBezTo>
                    <a:pt x="7192" y="244"/>
                    <a:pt x="7180" y="242"/>
                    <a:pt x="7175" y="236"/>
                  </a:cubicBezTo>
                  <a:cubicBezTo>
                    <a:pt x="7165" y="223"/>
                    <a:pt x="7182" y="209"/>
                    <a:pt x="7220" y="198"/>
                  </a:cubicBezTo>
                  <a:cubicBezTo>
                    <a:pt x="7255" y="191"/>
                    <a:pt x="7272" y="177"/>
                    <a:pt x="7262" y="174"/>
                  </a:cubicBezTo>
                  <a:cubicBezTo>
                    <a:pt x="7260" y="173"/>
                    <a:pt x="7257" y="172"/>
                    <a:pt x="7253" y="172"/>
                  </a:cubicBezTo>
                  <a:cubicBezTo>
                    <a:pt x="7232" y="172"/>
                    <a:pt x="7185" y="184"/>
                    <a:pt x="7133" y="198"/>
                  </a:cubicBezTo>
                  <a:cubicBezTo>
                    <a:pt x="7088" y="212"/>
                    <a:pt x="7061" y="219"/>
                    <a:pt x="7043" y="219"/>
                  </a:cubicBezTo>
                  <a:cubicBezTo>
                    <a:pt x="7025" y="219"/>
                    <a:pt x="7017" y="211"/>
                    <a:pt x="7012" y="195"/>
                  </a:cubicBezTo>
                  <a:cubicBezTo>
                    <a:pt x="7008" y="182"/>
                    <a:pt x="7005" y="175"/>
                    <a:pt x="7001" y="175"/>
                  </a:cubicBezTo>
                  <a:cubicBezTo>
                    <a:pt x="6998" y="175"/>
                    <a:pt x="6995" y="180"/>
                    <a:pt x="6991" y="191"/>
                  </a:cubicBezTo>
                  <a:cubicBezTo>
                    <a:pt x="6986" y="204"/>
                    <a:pt x="6981" y="210"/>
                    <a:pt x="6976" y="210"/>
                  </a:cubicBezTo>
                  <a:cubicBezTo>
                    <a:pt x="6971" y="210"/>
                    <a:pt x="6965" y="205"/>
                    <a:pt x="6957" y="195"/>
                  </a:cubicBezTo>
                  <a:cubicBezTo>
                    <a:pt x="6949" y="185"/>
                    <a:pt x="6941" y="181"/>
                    <a:pt x="6930" y="181"/>
                  </a:cubicBezTo>
                  <a:cubicBezTo>
                    <a:pt x="6916" y="181"/>
                    <a:pt x="6897" y="188"/>
                    <a:pt x="6869" y="202"/>
                  </a:cubicBezTo>
                  <a:cubicBezTo>
                    <a:pt x="6844" y="218"/>
                    <a:pt x="6820" y="225"/>
                    <a:pt x="6808" y="225"/>
                  </a:cubicBezTo>
                  <a:cubicBezTo>
                    <a:pt x="6804" y="225"/>
                    <a:pt x="6801" y="224"/>
                    <a:pt x="6800" y="223"/>
                  </a:cubicBezTo>
                  <a:cubicBezTo>
                    <a:pt x="6797" y="212"/>
                    <a:pt x="6776" y="205"/>
                    <a:pt x="6749" y="205"/>
                  </a:cubicBezTo>
                  <a:cubicBezTo>
                    <a:pt x="6720" y="209"/>
                    <a:pt x="6703" y="215"/>
                    <a:pt x="6707" y="226"/>
                  </a:cubicBezTo>
                  <a:cubicBezTo>
                    <a:pt x="6707" y="233"/>
                    <a:pt x="6696" y="239"/>
                    <a:pt x="6675" y="239"/>
                  </a:cubicBezTo>
                  <a:cubicBezTo>
                    <a:pt x="6651" y="236"/>
                    <a:pt x="6634" y="223"/>
                    <a:pt x="6627" y="209"/>
                  </a:cubicBezTo>
                  <a:cubicBezTo>
                    <a:pt x="6620" y="185"/>
                    <a:pt x="6641" y="177"/>
                    <a:pt x="6720" y="167"/>
                  </a:cubicBezTo>
                  <a:cubicBezTo>
                    <a:pt x="6856" y="153"/>
                    <a:pt x="6887" y="143"/>
                    <a:pt x="6936" y="90"/>
                  </a:cubicBezTo>
                  <a:cubicBezTo>
                    <a:pt x="6959" y="65"/>
                    <a:pt x="6959" y="52"/>
                    <a:pt x="6942" y="52"/>
                  </a:cubicBezTo>
                  <a:cubicBezTo>
                    <a:pt x="6930" y="52"/>
                    <a:pt x="6912" y="57"/>
                    <a:pt x="6887" y="70"/>
                  </a:cubicBezTo>
                  <a:cubicBezTo>
                    <a:pt x="6847" y="90"/>
                    <a:pt x="6718" y="115"/>
                    <a:pt x="6660" y="115"/>
                  </a:cubicBezTo>
                  <a:cubicBezTo>
                    <a:pt x="6648" y="115"/>
                    <a:pt x="6639" y="114"/>
                    <a:pt x="6634" y="111"/>
                  </a:cubicBezTo>
                  <a:cubicBezTo>
                    <a:pt x="6596" y="94"/>
                    <a:pt x="6661" y="25"/>
                    <a:pt x="6724" y="21"/>
                  </a:cubicBezTo>
                  <a:cubicBezTo>
                    <a:pt x="6765" y="18"/>
                    <a:pt x="6765" y="15"/>
                    <a:pt x="6735" y="4"/>
                  </a:cubicBezTo>
                  <a:cubicBezTo>
                    <a:pt x="6727" y="2"/>
                    <a:pt x="6716" y="1"/>
                    <a:pt x="6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6" name="Google Shape;5606;p39"/>
            <p:cNvSpPr/>
            <p:nvPr/>
          </p:nvSpPr>
          <p:spPr>
            <a:xfrm>
              <a:off x="5142175" y="1363000"/>
              <a:ext cx="4225" cy="1275"/>
            </a:xfrm>
            <a:custGeom>
              <a:avLst/>
              <a:gdLst/>
              <a:ahLst/>
              <a:cxnLst/>
              <a:rect l="l" t="t" r="r" b="b"/>
              <a:pathLst>
                <a:path w="169" h="51" extrusionOk="0">
                  <a:moveTo>
                    <a:pt x="49" y="0"/>
                  </a:moveTo>
                  <a:cubicBezTo>
                    <a:pt x="41" y="0"/>
                    <a:pt x="34" y="1"/>
                    <a:pt x="29" y="3"/>
                  </a:cubicBezTo>
                  <a:cubicBezTo>
                    <a:pt x="0" y="13"/>
                    <a:pt x="0" y="13"/>
                    <a:pt x="32" y="16"/>
                  </a:cubicBezTo>
                  <a:cubicBezTo>
                    <a:pt x="53" y="16"/>
                    <a:pt x="91" y="27"/>
                    <a:pt x="115" y="37"/>
                  </a:cubicBezTo>
                  <a:cubicBezTo>
                    <a:pt x="136" y="47"/>
                    <a:pt x="150" y="51"/>
                    <a:pt x="156" y="51"/>
                  </a:cubicBezTo>
                  <a:cubicBezTo>
                    <a:pt x="169" y="51"/>
                    <a:pt x="153" y="35"/>
                    <a:pt x="112" y="16"/>
                  </a:cubicBezTo>
                  <a:cubicBezTo>
                    <a:pt x="94" y="7"/>
                    <a:pt x="69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7" name="Google Shape;5607;p39"/>
            <p:cNvSpPr/>
            <p:nvPr/>
          </p:nvSpPr>
          <p:spPr>
            <a:xfrm>
              <a:off x="5142450" y="1356625"/>
              <a:ext cx="1650" cy="1575"/>
            </a:xfrm>
            <a:custGeom>
              <a:avLst/>
              <a:gdLst/>
              <a:ahLst/>
              <a:cxnLst/>
              <a:rect l="l" t="t" r="r" b="b"/>
              <a:pathLst>
                <a:path w="66" h="63" extrusionOk="0">
                  <a:moveTo>
                    <a:pt x="34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14" y="5"/>
                    <a:pt x="14" y="12"/>
                    <a:pt x="24" y="22"/>
                  </a:cubicBezTo>
                  <a:cubicBezTo>
                    <a:pt x="35" y="32"/>
                    <a:pt x="35" y="39"/>
                    <a:pt x="21" y="42"/>
                  </a:cubicBezTo>
                  <a:cubicBezTo>
                    <a:pt x="7" y="47"/>
                    <a:pt x="0" y="53"/>
                    <a:pt x="0" y="60"/>
                  </a:cubicBezTo>
                  <a:cubicBezTo>
                    <a:pt x="2" y="62"/>
                    <a:pt x="6" y="62"/>
                    <a:pt x="13" y="62"/>
                  </a:cubicBezTo>
                  <a:cubicBezTo>
                    <a:pt x="19" y="62"/>
                    <a:pt x="28" y="62"/>
                    <a:pt x="39" y="60"/>
                  </a:cubicBezTo>
                  <a:cubicBezTo>
                    <a:pt x="56" y="57"/>
                    <a:pt x="66" y="39"/>
                    <a:pt x="59" y="22"/>
                  </a:cubicBezTo>
                  <a:cubicBezTo>
                    <a:pt x="57" y="8"/>
                    <a:pt x="46" y="0"/>
                    <a:pt x="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8" name="Google Shape;5608;p39"/>
            <p:cNvSpPr/>
            <p:nvPr/>
          </p:nvSpPr>
          <p:spPr>
            <a:xfrm>
              <a:off x="5140825" y="134075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85" y="1"/>
                  </a:moveTo>
                  <a:cubicBezTo>
                    <a:pt x="79" y="1"/>
                    <a:pt x="73" y="2"/>
                    <a:pt x="65" y="5"/>
                  </a:cubicBezTo>
                  <a:cubicBezTo>
                    <a:pt x="44" y="8"/>
                    <a:pt x="24" y="22"/>
                    <a:pt x="17" y="29"/>
                  </a:cubicBezTo>
                  <a:cubicBezTo>
                    <a:pt x="0" y="56"/>
                    <a:pt x="27" y="82"/>
                    <a:pt x="62" y="82"/>
                  </a:cubicBezTo>
                  <a:cubicBezTo>
                    <a:pt x="64" y="82"/>
                    <a:pt x="66" y="81"/>
                    <a:pt x="69" y="81"/>
                  </a:cubicBezTo>
                  <a:cubicBezTo>
                    <a:pt x="89" y="81"/>
                    <a:pt x="107" y="60"/>
                    <a:pt x="107" y="36"/>
                  </a:cubicBezTo>
                  <a:cubicBezTo>
                    <a:pt x="107" y="13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9" name="Google Shape;5609;p39"/>
            <p:cNvSpPr/>
            <p:nvPr/>
          </p:nvSpPr>
          <p:spPr>
            <a:xfrm>
              <a:off x="5148850" y="1362350"/>
              <a:ext cx="2100" cy="1075"/>
            </a:xfrm>
            <a:custGeom>
              <a:avLst/>
              <a:gdLst/>
              <a:ahLst/>
              <a:cxnLst/>
              <a:rect l="l" t="t" r="r" b="b"/>
              <a:pathLst>
                <a:path w="84" h="43" extrusionOk="0">
                  <a:moveTo>
                    <a:pt x="52" y="0"/>
                  </a:moveTo>
                  <a:cubicBezTo>
                    <a:pt x="43" y="0"/>
                    <a:pt x="27" y="7"/>
                    <a:pt x="18" y="18"/>
                  </a:cubicBezTo>
                  <a:cubicBezTo>
                    <a:pt x="1" y="36"/>
                    <a:pt x="1" y="39"/>
                    <a:pt x="25" y="42"/>
                  </a:cubicBezTo>
                  <a:cubicBezTo>
                    <a:pt x="60" y="42"/>
                    <a:pt x="84" y="15"/>
                    <a:pt x="56" y="1"/>
                  </a:cubicBezTo>
                  <a:cubicBezTo>
                    <a:pt x="55" y="0"/>
                    <a:pt x="54" y="0"/>
                    <a:pt x="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0" name="Google Shape;5610;p39"/>
            <p:cNvSpPr/>
            <p:nvPr/>
          </p:nvSpPr>
          <p:spPr>
            <a:xfrm>
              <a:off x="5149950" y="1362200"/>
              <a:ext cx="5700" cy="3150"/>
            </a:xfrm>
            <a:custGeom>
              <a:avLst/>
              <a:gdLst/>
              <a:ahLst/>
              <a:cxnLst/>
              <a:rect l="l" t="t" r="r" b="b"/>
              <a:pathLst>
                <a:path w="228" h="126" extrusionOk="0">
                  <a:moveTo>
                    <a:pt x="198" y="0"/>
                  </a:moveTo>
                  <a:cubicBezTo>
                    <a:pt x="193" y="0"/>
                    <a:pt x="187" y="2"/>
                    <a:pt x="179" y="3"/>
                  </a:cubicBezTo>
                  <a:cubicBezTo>
                    <a:pt x="162" y="7"/>
                    <a:pt x="147" y="21"/>
                    <a:pt x="152" y="32"/>
                  </a:cubicBezTo>
                  <a:cubicBezTo>
                    <a:pt x="154" y="41"/>
                    <a:pt x="148" y="45"/>
                    <a:pt x="134" y="45"/>
                  </a:cubicBezTo>
                  <a:cubicBezTo>
                    <a:pt x="127" y="45"/>
                    <a:pt x="117" y="44"/>
                    <a:pt x="106" y="42"/>
                  </a:cubicBezTo>
                  <a:cubicBezTo>
                    <a:pt x="99" y="41"/>
                    <a:pt x="92" y="41"/>
                    <a:pt x="85" y="41"/>
                  </a:cubicBezTo>
                  <a:cubicBezTo>
                    <a:pt x="62" y="41"/>
                    <a:pt x="40" y="44"/>
                    <a:pt x="30" y="53"/>
                  </a:cubicBezTo>
                  <a:cubicBezTo>
                    <a:pt x="0" y="72"/>
                    <a:pt x="5" y="126"/>
                    <a:pt x="32" y="126"/>
                  </a:cubicBezTo>
                  <a:cubicBezTo>
                    <a:pt x="33" y="126"/>
                    <a:pt x="35" y="125"/>
                    <a:pt x="37" y="125"/>
                  </a:cubicBezTo>
                  <a:cubicBezTo>
                    <a:pt x="47" y="122"/>
                    <a:pt x="51" y="111"/>
                    <a:pt x="47" y="98"/>
                  </a:cubicBezTo>
                  <a:cubicBezTo>
                    <a:pt x="42" y="82"/>
                    <a:pt x="51" y="74"/>
                    <a:pt x="69" y="74"/>
                  </a:cubicBezTo>
                  <a:cubicBezTo>
                    <a:pt x="87" y="74"/>
                    <a:pt x="113" y="82"/>
                    <a:pt x="141" y="98"/>
                  </a:cubicBezTo>
                  <a:cubicBezTo>
                    <a:pt x="165" y="113"/>
                    <a:pt x="192" y="122"/>
                    <a:pt x="208" y="122"/>
                  </a:cubicBezTo>
                  <a:cubicBezTo>
                    <a:pt x="210" y="122"/>
                    <a:pt x="212" y="122"/>
                    <a:pt x="214" y="122"/>
                  </a:cubicBezTo>
                  <a:cubicBezTo>
                    <a:pt x="227" y="118"/>
                    <a:pt x="221" y="108"/>
                    <a:pt x="196" y="104"/>
                  </a:cubicBezTo>
                  <a:cubicBezTo>
                    <a:pt x="165" y="94"/>
                    <a:pt x="162" y="90"/>
                    <a:pt x="189" y="83"/>
                  </a:cubicBezTo>
                  <a:cubicBezTo>
                    <a:pt x="206" y="80"/>
                    <a:pt x="210" y="73"/>
                    <a:pt x="200" y="66"/>
                  </a:cubicBezTo>
                  <a:cubicBezTo>
                    <a:pt x="193" y="63"/>
                    <a:pt x="189" y="45"/>
                    <a:pt x="200" y="24"/>
                  </a:cubicBezTo>
                  <a:cubicBezTo>
                    <a:pt x="210" y="7"/>
                    <a:pt x="209" y="0"/>
                    <a:pt x="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1" name="Google Shape;5611;p39"/>
            <p:cNvSpPr/>
            <p:nvPr/>
          </p:nvSpPr>
          <p:spPr>
            <a:xfrm>
              <a:off x="5154575" y="13656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1"/>
                    <a:pt x="39" y="4"/>
                  </a:cubicBezTo>
                  <a:cubicBezTo>
                    <a:pt x="15" y="7"/>
                    <a:pt x="1" y="18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0" y="22"/>
                    <a:pt x="43" y="18"/>
                    <a:pt x="56" y="10"/>
                  </a:cubicBezTo>
                  <a:cubicBezTo>
                    <a:pt x="66" y="4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2" name="Google Shape;5612;p39"/>
            <p:cNvSpPr/>
            <p:nvPr/>
          </p:nvSpPr>
          <p:spPr>
            <a:xfrm>
              <a:off x="5146325" y="1335175"/>
              <a:ext cx="2425" cy="675"/>
            </a:xfrm>
            <a:custGeom>
              <a:avLst/>
              <a:gdLst/>
              <a:ahLst/>
              <a:cxnLst/>
              <a:rect l="l" t="t" r="r" b="b"/>
              <a:pathLst>
                <a:path w="97" h="27" extrusionOk="0">
                  <a:moveTo>
                    <a:pt x="89" y="1"/>
                  </a:moveTo>
                  <a:cubicBezTo>
                    <a:pt x="82" y="1"/>
                    <a:pt x="70" y="2"/>
                    <a:pt x="53" y="5"/>
                  </a:cubicBezTo>
                  <a:cubicBezTo>
                    <a:pt x="18" y="16"/>
                    <a:pt x="1" y="23"/>
                    <a:pt x="18" y="26"/>
                  </a:cubicBezTo>
                  <a:cubicBezTo>
                    <a:pt x="33" y="26"/>
                    <a:pt x="63" y="20"/>
                    <a:pt x="84" y="10"/>
                  </a:cubicBezTo>
                  <a:cubicBezTo>
                    <a:pt x="96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3" name="Google Shape;5613;p39"/>
            <p:cNvSpPr/>
            <p:nvPr/>
          </p:nvSpPr>
          <p:spPr>
            <a:xfrm>
              <a:off x="5155700" y="1350650"/>
              <a:ext cx="67800" cy="16050"/>
            </a:xfrm>
            <a:custGeom>
              <a:avLst/>
              <a:gdLst/>
              <a:ahLst/>
              <a:cxnLst/>
              <a:rect l="l" t="t" r="r" b="b"/>
              <a:pathLst>
                <a:path w="2712" h="642" extrusionOk="0">
                  <a:moveTo>
                    <a:pt x="2369" y="104"/>
                  </a:moveTo>
                  <a:cubicBezTo>
                    <a:pt x="2379" y="104"/>
                    <a:pt x="2389" y="107"/>
                    <a:pt x="2399" y="115"/>
                  </a:cubicBezTo>
                  <a:cubicBezTo>
                    <a:pt x="2409" y="122"/>
                    <a:pt x="2415" y="153"/>
                    <a:pt x="2412" y="182"/>
                  </a:cubicBezTo>
                  <a:cubicBezTo>
                    <a:pt x="2410" y="202"/>
                    <a:pt x="2405" y="215"/>
                    <a:pt x="2400" y="215"/>
                  </a:cubicBezTo>
                  <a:cubicBezTo>
                    <a:pt x="2398" y="215"/>
                    <a:pt x="2397" y="213"/>
                    <a:pt x="2394" y="209"/>
                  </a:cubicBezTo>
                  <a:cubicBezTo>
                    <a:pt x="2392" y="197"/>
                    <a:pt x="2382" y="191"/>
                    <a:pt x="2371" y="191"/>
                  </a:cubicBezTo>
                  <a:cubicBezTo>
                    <a:pt x="2368" y="191"/>
                    <a:pt x="2366" y="191"/>
                    <a:pt x="2364" y="192"/>
                  </a:cubicBezTo>
                  <a:cubicBezTo>
                    <a:pt x="2350" y="195"/>
                    <a:pt x="2346" y="209"/>
                    <a:pt x="2360" y="223"/>
                  </a:cubicBezTo>
                  <a:cubicBezTo>
                    <a:pt x="2372" y="237"/>
                    <a:pt x="2371" y="245"/>
                    <a:pt x="2362" y="245"/>
                  </a:cubicBezTo>
                  <a:cubicBezTo>
                    <a:pt x="2361" y="245"/>
                    <a:pt x="2359" y="245"/>
                    <a:pt x="2357" y="244"/>
                  </a:cubicBezTo>
                  <a:cubicBezTo>
                    <a:pt x="2343" y="240"/>
                    <a:pt x="2329" y="233"/>
                    <a:pt x="2329" y="223"/>
                  </a:cubicBezTo>
                  <a:cubicBezTo>
                    <a:pt x="2329" y="216"/>
                    <a:pt x="2325" y="188"/>
                    <a:pt x="2325" y="164"/>
                  </a:cubicBezTo>
                  <a:cubicBezTo>
                    <a:pt x="2321" y="128"/>
                    <a:pt x="2343" y="104"/>
                    <a:pt x="2369" y="104"/>
                  </a:cubicBezTo>
                  <a:close/>
                  <a:moveTo>
                    <a:pt x="1731" y="314"/>
                  </a:moveTo>
                  <a:cubicBezTo>
                    <a:pt x="1739" y="314"/>
                    <a:pt x="1747" y="319"/>
                    <a:pt x="1757" y="327"/>
                  </a:cubicBezTo>
                  <a:cubicBezTo>
                    <a:pt x="1774" y="341"/>
                    <a:pt x="1774" y="355"/>
                    <a:pt x="1753" y="365"/>
                  </a:cubicBezTo>
                  <a:cubicBezTo>
                    <a:pt x="1733" y="374"/>
                    <a:pt x="1716" y="378"/>
                    <a:pt x="1704" y="378"/>
                  </a:cubicBezTo>
                  <a:cubicBezTo>
                    <a:pt x="1683" y="378"/>
                    <a:pt x="1677" y="365"/>
                    <a:pt x="1698" y="341"/>
                  </a:cubicBezTo>
                  <a:cubicBezTo>
                    <a:pt x="1712" y="323"/>
                    <a:pt x="1721" y="314"/>
                    <a:pt x="1731" y="314"/>
                  </a:cubicBezTo>
                  <a:close/>
                  <a:moveTo>
                    <a:pt x="2675" y="0"/>
                  </a:moveTo>
                  <a:cubicBezTo>
                    <a:pt x="2646" y="0"/>
                    <a:pt x="2590" y="10"/>
                    <a:pt x="2506" y="28"/>
                  </a:cubicBezTo>
                  <a:cubicBezTo>
                    <a:pt x="2427" y="47"/>
                    <a:pt x="2350" y="64"/>
                    <a:pt x="2327" y="64"/>
                  </a:cubicBezTo>
                  <a:cubicBezTo>
                    <a:pt x="2325" y="64"/>
                    <a:pt x="2323" y="64"/>
                    <a:pt x="2322" y="63"/>
                  </a:cubicBezTo>
                  <a:cubicBezTo>
                    <a:pt x="2320" y="63"/>
                    <a:pt x="2317" y="62"/>
                    <a:pt x="2315" y="62"/>
                  </a:cubicBezTo>
                  <a:cubicBezTo>
                    <a:pt x="2306" y="62"/>
                    <a:pt x="2302" y="69"/>
                    <a:pt x="2305" y="81"/>
                  </a:cubicBezTo>
                  <a:cubicBezTo>
                    <a:pt x="2306" y="92"/>
                    <a:pt x="2306" y="97"/>
                    <a:pt x="2303" y="97"/>
                  </a:cubicBezTo>
                  <a:cubicBezTo>
                    <a:pt x="2301" y="97"/>
                    <a:pt x="2297" y="94"/>
                    <a:pt x="2290" y="87"/>
                  </a:cubicBezTo>
                  <a:cubicBezTo>
                    <a:pt x="2286" y="82"/>
                    <a:pt x="2279" y="79"/>
                    <a:pt x="2269" y="79"/>
                  </a:cubicBezTo>
                  <a:cubicBezTo>
                    <a:pt x="2255" y="79"/>
                    <a:pt x="2236" y="84"/>
                    <a:pt x="2211" y="94"/>
                  </a:cubicBezTo>
                  <a:cubicBezTo>
                    <a:pt x="2188" y="104"/>
                    <a:pt x="2166" y="110"/>
                    <a:pt x="2153" y="110"/>
                  </a:cubicBezTo>
                  <a:cubicBezTo>
                    <a:pt x="2147" y="110"/>
                    <a:pt x="2142" y="108"/>
                    <a:pt x="2141" y="105"/>
                  </a:cubicBezTo>
                  <a:cubicBezTo>
                    <a:pt x="2140" y="100"/>
                    <a:pt x="2131" y="99"/>
                    <a:pt x="2118" y="99"/>
                  </a:cubicBezTo>
                  <a:cubicBezTo>
                    <a:pt x="2100" y="99"/>
                    <a:pt x="2071" y="102"/>
                    <a:pt x="2041" y="108"/>
                  </a:cubicBezTo>
                  <a:cubicBezTo>
                    <a:pt x="1989" y="119"/>
                    <a:pt x="1941" y="129"/>
                    <a:pt x="1933" y="129"/>
                  </a:cubicBezTo>
                  <a:cubicBezTo>
                    <a:pt x="1927" y="129"/>
                    <a:pt x="1829" y="147"/>
                    <a:pt x="1718" y="174"/>
                  </a:cubicBezTo>
                  <a:cubicBezTo>
                    <a:pt x="1608" y="198"/>
                    <a:pt x="1424" y="237"/>
                    <a:pt x="1309" y="257"/>
                  </a:cubicBezTo>
                  <a:cubicBezTo>
                    <a:pt x="1198" y="278"/>
                    <a:pt x="972" y="327"/>
                    <a:pt x="809" y="361"/>
                  </a:cubicBezTo>
                  <a:cubicBezTo>
                    <a:pt x="454" y="439"/>
                    <a:pt x="295" y="470"/>
                    <a:pt x="241" y="470"/>
                  </a:cubicBezTo>
                  <a:cubicBezTo>
                    <a:pt x="235" y="470"/>
                    <a:pt x="230" y="470"/>
                    <a:pt x="226" y="469"/>
                  </a:cubicBezTo>
                  <a:cubicBezTo>
                    <a:pt x="223" y="468"/>
                    <a:pt x="219" y="468"/>
                    <a:pt x="215" y="468"/>
                  </a:cubicBezTo>
                  <a:cubicBezTo>
                    <a:pt x="203" y="468"/>
                    <a:pt x="189" y="471"/>
                    <a:pt x="181" y="476"/>
                  </a:cubicBezTo>
                  <a:cubicBezTo>
                    <a:pt x="179" y="479"/>
                    <a:pt x="176" y="481"/>
                    <a:pt x="171" y="481"/>
                  </a:cubicBezTo>
                  <a:cubicBezTo>
                    <a:pt x="162" y="481"/>
                    <a:pt x="149" y="474"/>
                    <a:pt x="140" y="462"/>
                  </a:cubicBezTo>
                  <a:cubicBezTo>
                    <a:pt x="130" y="450"/>
                    <a:pt x="123" y="444"/>
                    <a:pt x="118" y="444"/>
                  </a:cubicBezTo>
                  <a:cubicBezTo>
                    <a:pt x="112" y="444"/>
                    <a:pt x="109" y="451"/>
                    <a:pt x="105" y="465"/>
                  </a:cubicBezTo>
                  <a:cubicBezTo>
                    <a:pt x="100" y="482"/>
                    <a:pt x="96" y="490"/>
                    <a:pt x="93" y="490"/>
                  </a:cubicBezTo>
                  <a:cubicBezTo>
                    <a:pt x="89" y="490"/>
                    <a:pt x="86" y="483"/>
                    <a:pt x="81" y="469"/>
                  </a:cubicBezTo>
                  <a:cubicBezTo>
                    <a:pt x="75" y="451"/>
                    <a:pt x="61" y="441"/>
                    <a:pt x="43" y="441"/>
                  </a:cubicBezTo>
                  <a:cubicBezTo>
                    <a:pt x="41" y="441"/>
                    <a:pt x="38" y="441"/>
                    <a:pt x="36" y="441"/>
                  </a:cubicBezTo>
                  <a:cubicBezTo>
                    <a:pt x="18" y="448"/>
                    <a:pt x="15" y="462"/>
                    <a:pt x="29" y="476"/>
                  </a:cubicBezTo>
                  <a:cubicBezTo>
                    <a:pt x="39" y="490"/>
                    <a:pt x="39" y="504"/>
                    <a:pt x="21" y="507"/>
                  </a:cubicBezTo>
                  <a:cubicBezTo>
                    <a:pt x="8" y="510"/>
                    <a:pt x="1" y="525"/>
                    <a:pt x="5" y="535"/>
                  </a:cubicBezTo>
                  <a:cubicBezTo>
                    <a:pt x="8" y="544"/>
                    <a:pt x="15" y="550"/>
                    <a:pt x="25" y="550"/>
                  </a:cubicBezTo>
                  <a:cubicBezTo>
                    <a:pt x="27" y="550"/>
                    <a:pt x="30" y="549"/>
                    <a:pt x="32" y="549"/>
                  </a:cubicBezTo>
                  <a:cubicBezTo>
                    <a:pt x="33" y="548"/>
                    <a:pt x="34" y="548"/>
                    <a:pt x="35" y="548"/>
                  </a:cubicBezTo>
                  <a:cubicBezTo>
                    <a:pt x="46" y="548"/>
                    <a:pt x="64" y="565"/>
                    <a:pt x="74" y="587"/>
                  </a:cubicBezTo>
                  <a:cubicBezTo>
                    <a:pt x="86" y="607"/>
                    <a:pt x="99" y="616"/>
                    <a:pt x="117" y="616"/>
                  </a:cubicBezTo>
                  <a:cubicBezTo>
                    <a:pt x="125" y="616"/>
                    <a:pt x="133" y="614"/>
                    <a:pt x="143" y="611"/>
                  </a:cubicBezTo>
                  <a:cubicBezTo>
                    <a:pt x="157" y="606"/>
                    <a:pt x="170" y="604"/>
                    <a:pt x="180" y="604"/>
                  </a:cubicBezTo>
                  <a:cubicBezTo>
                    <a:pt x="190" y="604"/>
                    <a:pt x="197" y="606"/>
                    <a:pt x="199" y="611"/>
                  </a:cubicBezTo>
                  <a:cubicBezTo>
                    <a:pt x="202" y="622"/>
                    <a:pt x="212" y="627"/>
                    <a:pt x="223" y="627"/>
                  </a:cubicBezTo>
                  <a:cubicBezTo>
                    <a:pt x="243" y="627"/>
                    <a:pt x="269" y="611"/>
                    <a:pt x="271" y="590"/>
                  </a:cubicBezTo>
                  <a:cubicBezTo>
                    <a:pt x="273" y="580"/>
                    <a:pt x="275" y="575"/>
                    <a:pt x="277" y="575"/>
                  </a:cubicBezTo>
                  <a:cubicBezTo>
                    <a:pt x="280" y="575"/>
                    <a:pt x="282" y="580"/>
                    <a:pt x="285" y="590"/>
                  </a:cubicBezTo>
                  <a:cubicBezTo>
                    <a:pt x="292" y="605"/>
                    <a:pt x="324" y="625"/>
                    <a:pt x="354" y="632"/>
                  </a:cubicBezTo>
                  <a:cubicBezTo>
                    <a:pt x="376" y="638"/>
                    <a:pt x="389" y="642"/>
                    <a:pt x="395" y="642"/>
                  </a:cubicBezTo>
                  <a:cubicBezTo>
                    <a:pt x="404" y="642"/>
                    <a:pt x="400" y="636"/>
                    <a:pt x="386" y="622"/>
                  </a:cubicBezTo>
                  <a:cubicBezTo>
                    <a:pt x="368" y="601"/>
                    <a:pt x="374" y="589"/>
                    <a:pt x="389" y="589"/>
                  </a:cubicBezTo>
                  <a:cubicBezTo>
                    <a:pt x="401" y="589"/>
                    <a:pt x="419" y="596"/>
                    <a:pt x="438" y="611"/>
                  </a:cubicBezTo>
                  <a:cubicBezTo>
                    <a:pt x="449" y="619"/>
                    <a:pt x="458" y="624"/>
                    <a:pt x="463" y="624"/>
                  </a:cubicBezTo>
                  <a:cubicBezTo>
                    <a:pt x="466" y="624"/>
                    <a:pt x="468" y="621"/>
                    <a:pt x="466" y="615"/>
                  </a:cubicBezTo>
                  <a:cubicBezTo>
                    <a:pt x="460" y="594"/>
                    <a:pt x="491" y="582"/>
                    <a:pt x="523" y="582"/>
                  </a:cubicBezTo>
                  <a:cubicBezTo>
                    <a:pt x="546" y="582"/>
                    <a:pt x="569" y="588"/>
                    <a:pt x="580" y="601"/>
                  </a:cubicBezTo>
                  <a:cubicBezTo>
                    <a:pt x="593" y="616"/>
                    <a:pt x="616" y="624"/>
                    <a:pt x="633" y="624"/>
                  </a:cubicBezTo>
                  <a:cubicBezTo>
                    <a:pt x="648" y="624"/>
                    <a:pt x="660" y="617"/>
                    <a:pt x="657" y="605"/>
                  </a:cubicBezTo>
                  <a:cubicBezTo>
                    <a:pt x="648" y="585"/>
                    <a:pt x="745" y="554"/>
                    <a:pt x="796" y="554"/>
                  </a:cubicBezTo>
                  <a:cubicBezTo>
                    <a:pt x="808" y="554"/>
                    <a:pt x="818" y="556"/>
                    <a:pt x="823" y="560"/>
                  </a:cubicBezTo>
                  <a:cubicBezTo>
                    <a:pt x="826" y="562"/>
                    <a:pt x="833" y="563"/>
                    <a:pt x="844" y="563"/>
                  </a:cubicBezTo>
                  <a:cubicBezTo>
                    <a:pt x="864" y="563"/>
                    <a:pt x="896" y="559"/>
                    <a:pt x="927" y="552"/>
                  </a:cubicBezTo>
                  <a:cubicBezTo>
                    <a:pt x="969" y="541"/>
                    <a:pt x="1012" y="534"/>
                    <a:pt x="1036" y="534"/>
                  </a:cubicBezTo>
                  <a:cubicBezTo>
                    <a:pt x="1041" y="534"/>
                    <a:pt x="1046" y="535"/>
                    <a:pt x="1049" y="535"/>
                  </a:cubicBezTo>
                  <a:cubicBezTo>
                    <a:pt x="1056" y="538"/>
                    <a:pt x="1061" y="539"/>
                    <a:pt x="1064" y="539"/>
                  </a:cubicBezTo>
                  <a:cubicBezTo>
                    <a:pt x="1070" y="539"/>
                    <a:pt x="1068" y="534"/>
                    <a:pt x="1059" y="525"/>
                  </a:cubicBezTo>
                  <a:cubicBezTo>
                    <a:pt x="1046" y="515"/>
                    <a:pt x="1046" y="504"/>
                    <a:pt x="1059" y="500"/>
                  </a:cubicBezTo>
                  <a:cubicBezTo>
                    <a:pt x="1062" y="500"/>
                    <a:pt x="1064" y="499"/>
                    <a:pt x="1067" y="499"/>
                  </a:cubicBezTo>
                  <a:cubicBezTo>
                    <a:pt x="1076" y="499"/>
                    <a:pt x="1084" y="503"/>
                    <a:pt x="1087" y="510"/>
                  </a:cubicBezTo>
                  <a:cubicBezTo>
                    <a:pt x="1089" y="518"/>
                    <a:pt x="1114" y="522"/>
                    <a:pt x="1147" y="522"/>
                  </a:cubicBezTo>
                  <a:cubicBezTo>
                    <a:pt x="1219" y="522"/>
                    <a:pt x="1332" y="506"/>
                    <a:pt x="1344" y="486"/>
                  </a:cubicBezTo>
                  <a:cubicBezTo>
                    <a:pt x="1354" y="465"/>
                    <a:pt x="1392" y="459"/>
                    <a:pt x="1454" y="456"/>
                  </a:cubicBezTo>
                  <a:cubicBezTo>
                    <a:pt x="1524" y="456"/>
                    <a:pt x="1555" y="448"/>
                    <a:pt x="1569" y="427"/>
                  </a:cubicBezTo>
                  <a:cubicBezTo>
                    <a:pt x="1577" y="416"/>
                    <a:pt x="1581" y="411"/>
                    <a:pt x="1583" y="411"/>
                  </a:cubicBezTo>
                  <a:lnTo>
                    <a:pt x="1583" y="411"/>
                  </a:lnTo>
                  <a:cubicBezTo>
                    <a:pt x="1585" y="411"/>
                    <a:pt x="1585" y="414"/>
                    <a:pt x="1583" y="421"/>
                  </a:cubicBezTo>
                  <a:cubicBezTo>
                    <a:pt x="1581" y="427"/>
                    <a:pt x="1588" y="430"/>
                    <a:pt x="1603" y="430"/>
                  </a:cubicBezTo>
                  <a:cubicBezTo>
                    <a:pt x="1628" y="430"/>
                    <a:pt x="1677" y="421"/>
                    <a:pt x="1749" y="403"/>
                  </a:cubicBezTo>
                  <a:cubicBezTo>
                    <a:pt x="1843" y="382"/>
                    <a:pt x="1962" y="358"/>
                    <a:pt x="2010" y="351"/>
                  </a:cubicBezTo>
                  <a:cubicBezTo>
                    <a:pt x="2058" y="344"/>
                    <a:pt x="2093" y="331"/>
                    <a:pt x="2093" y="323"/>
                  </a:cubicBezTo>
                  <a:cubicBezTo>
                    <a:pt x="2086" y="308"/>
                    <a:pt x="2132" y="298"/>
                    <a:pt x="2175" y="298"/>
                  </a:cubicBezTo>
                  <a:cubicBezTo>
                    <a:pt x="2200" y="298"/>
                    <a:pt x="2225" y="302"/>
                    <a:pt x="2235" y="310"/>
                  </a:cubicBezTo>
                  <a:cubicBezTo>
                    <a:pt x="2244" y="316"/>
                    <a:pt x="2250" y="320"/>
                    <a:pt x="2254" y="320"/>
                  </a:cubicBezTo>
                  <a:cubicBezTo>
                    <a:pt x="2257" y="320"/>
                    <a:pt x="2258" y="316"/>
                    <a:pt x="2256" y="310"/>
                  </a:cubicBezTo>
                  <a:cubicBezTo>
                    <a:pt x="2253" y="296"/>
                    <a:pt x="2287" y="281"/>
                    <a:pt x="2346" y="271"/>
                  </a:cubicBezTo>
                  <a:cubicBezTo>
                    <a:pt x="2419" y="257"/>
                    <a:pt x="2450" y="244"/>
                    <a:pt x="2464" y="212"/>
                  </a:cubicBezTo>
                  <a:cubicBezTo>
                    <a:pt x="2471" y="196"/>
                    <a:pt x="2475" y="187"/>
                    <a:pt x="2480" y="187"/>
                  </a:cubicBezTo>
                  <a:cubicBezTo>
                    <a:pt x="2485" y="187"/>
                    <a:pt x="2490" y="197"/>
                    <a:pt x="2499" y="219"/>
                  </a:cubicBezTo>
                  <a:cubicBezTo>
                    <a:pt x="2505" y="238"/>
                    <a:pt x="2510" y="248"/>
                    <a:pt x="2514" y="248"/>
                  </a:cubicBezTo>
                  <a:cubicBezTo>
                    <a:pt x="2516" y="248"/>
                    <a:pt x="2518" y="245"/>
                    <a:pt x="2519" y="237"/>
                  </a:cubicBezTo>
                  <a:cubicBezTo>
                    <a:pt x="2519" y="216"/>
                    <a:pt x="2530" y="195"/>
                    <a:pt x="2540" y="185"/>
                  </a:cubicBezTo>
                  <a:cubicBezTo>
                    <a:pt x="2557" y="169"/>
                    <a:pt x="2534" y="139"/>
                    <a:pt x="2512" y="139"/>
                  </a:cubicBezTo>
                  <a:cubicBezTo>
                    <a:pt x="2506" y="139"/>
                    <a:pt x="2500" y="141"/>
                    <a:pt x="2495" y="147"/>
                  </a:cubicBezTo>
                  <a:cubicBezTo>
                    <a:pt x="2494" y="148"/>
                    <a:pt x="2493" y="149"/>
                    <a:pt x="2491" y="149"/>
                  </a:cubicBezTo>
                  <a:cubicBezTo>
                    <a:pt x="2486" y="149"/>
                    <a:pt x="2482" y="138"/>
                    <a:pt x="2482" y="119"/>
                  </a:cubicBezTo>
                  <a:cubicBezTo>
                    <a:pt x="2482" y="93"/>
                    <a:pt x="2486" y="85"/>
                    <a:pt x="2508" y="85"/>
                  </a:cubicBezTo>
                  <a:cubicBezTo>
                    <a:pt x="2516" y="85"/>
                    <a:pt x="2527" y="86"/>
                    <a:pt x="2540" y="87"/>
                  </a:cubicBezTo>
                  <a:cubicBezTo>
                    <a:pt x="2545" y="88"/>
                    <a:pt x="2550" y="88"/>
                    <a:pt x="2555" y="88"/>
                  </a:cubicBezTo>
                  <a:cubicBezTo>
                    <a:pt x="2590" y="88"/>
                    <a:pt x="2619" y="77"/>
                    <a:pt x="2658" y="49"/>
                  </a:cubicBezTo>
                  <a:cubicBezTo>
                    <a:pt x="2705" y="16"/>
                    <a:pt x="2711" y="0"/>
                    <a:pt x="26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4" name="Google Shape;5614;p39"/>
            <p:cNvSpPr/>
            <p:nvPr/>
          </p:nvSpPr>
          <p:spPr>
            <a:xfrm>
              <a:off x="5153025" y="134117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2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4" y="5"/>
                    <a:pt x="0" y="15"/>
                    <a:pt x="14" y="26"/>
                  </a:cubicBezTo>
                  <a:cubicBezTo>
                    <a:pt x="22" y="31"/>
                    <a:pt x="35" y="37"/>
                    <a:pt x="47" y="37"/>
                  </a:cubicBezTo>
                  <a:cubicBezTo>
                    <a:pt x="50" y="37"/>
                    <a:pt x="53" y="37"/>
                    <a:pt x="56" y="36"/>
                  </a:cubicBezTo>
                  <a:cubicBezTo>
                    <a:pt x="70" y="33"/>
                    <a:pt x="70" y="23"/>
                    <a:pt x="56" y="12"/>
                  </a:cubicBezTo>
                  <a:cubicBezTo>
                    <a:pt x="47" y="6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5" name="Google Shape;5615;p39"/>
            <p:cNvSpPr/>
            <p:nvPr/>
          </p:nvSpPr>
          <p:spPr>
            <a:xfrm>
              <a:off x="5156225" y="1344175"/>
              <a:ext cx="18850" cy="4475"/>
            </a:xfrm>
            <a:custGeom>
              <a:avLst/>
              <a:gdLst/>
              <a:ahLst/>
              <a:cxnLst/>
              <a:rect l="l" t="t" r="r" b="b"/>
              <a:pathLst>
                <a:path w="754" h="179" extrusionOk="0">
                  <a:moveTo>
                    <a:pt x="710" y="1"/>
                  </a:moveTo>
                  <a:cubicBezTo>
                    <a:pt x="662" y="1"/>
                    <a:pt x="532" y="25"/>
                    <a:pt x="348" y="69"/>
                  </a:cubicBezTo>
                  <a:cubicBezTo>
                    <a:pt x="130" y="124"/>
                    <a:pt x="0" y="162"/>
                    <a:pt x="5" y="173"/>
                  </a:cubicBezTo>
                  <a:cubicBezTo>
                    <a:pt x="6" y="177"/>
                    <a:pt x="14" y="179"/>
                    <a:pt x="28" y="179"/>
                  </a:cubicBezTo>
                  <a:cubicBezTo>
                    <a:pt x="53" y="179"/>
                    <a:pt x="95" y="173"/>
                    <a:pt x="139" y="159"/>
                  </a:cubicBezTo>
                  <a:cubicBezTo>
                    <a:pt x="213" y="142"/>
                    <a:pt x="379" y="103"/>
                    <a:pt x="514" y="73"/>
                  </a:cubicBezTo>
                  <a:cubicBezTo>
                    <a:pt x="698" y="34"/>
                    <a:pt x="754" y="13"/>
                    <a:pt x="729" y="3"/>
                  </a:cubicBezTo>
                  <a:cubicBezTo>
                    <a:pt x="726" y="2"/>
                    <a:pt x="719" y="1"/>
                    <a:pt x="7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6" name="Google Shape;5616;p39"/>
            <p:cNvSpPr/>
            <p:nvPr/>
          </p:nvSpPr>
          <p:spPr>
            <a:xfrm>
              <a:off x="5156575" y="1344650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0"/>
                  </a:moveTo>
                  <a:cubicBezTo>
                    <a:pt x="27" y="0"/>
                    <a:pt x="22" y="2"/>
                    <a:pt x="18" y="5"/>
                  </a:cubicBezTo>
                  <a:cubicBezTo>
                    <a:pt x="7" y="15"/>
                    <a:pt x="1" y="29"/>
                    <a:pt x="1" y="33"/>
                  </a:cubicBezTo>
                  <a:cubicBezTo>
                    <a:pt x="3" y="37"/>
                    <a:pt x="7" y="38"/>
                    <a:pt x="13" y="38"/>
                  </a:cubicBezTo>
                  <a:cubicBezTo>
                    <a:pt x="17" y="38"/>
                    <a:pt x="23" y="37"/>
                    <a:pt x="28" y="36"/>
                  </a:cubicBezTo>
                  <a:cubicBezTo>
                    <a:pt x="39" y="36"/>
                    <a:pt x="46" y="22"/>
                    <a:pt x="42" y="12"/>
                  </a:cubicBezTo>
                  <a:cubicBezTo>
                    <a:pt x="40" y="4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7" name="Google Shape;5617;p39"/>
            <p:cNvSpPr/>
            <p:nvPr/>
          </p:nvSpPr>
          <p:spPr>
            <a:xfrm>
              <a:off x="5158050" y="1344300"/>
              <a:ext cx="3275" cy="825"/>
            </a:xfrm>
            <a:custGeom>
              <a:avLst/>
              <a:gdLst/>
              <a:ahLst/>
              <a:cxnLst/>
              <a:rect l="l" t="t" r="r" b="b"/>
              <a:pathLst>
                <a:path w="131" h="33" extrusionOk="0">
                  <a:moveTo>
                    <a:pt x="103" y="1"/>
                  </a:moveTo>
                  <a:cubicBezTo>
                    <a:pt x="90" y="1"/>
                    <a:pt x="74" y="3"/>
                    <a:pt x="57" y="8"/>
                  </a:cubicBezTo>
                  <a:cubicBezTo>
                    <a:pt x="1" y="23"/>
                    <a:pt x="1" y="26"/>
                    <a:pt x="46" y="29"/>
                  </a:cubicBezTo>
                  <a:cubicBezTo>
                    <a:pt x="66" y="31"/>
                    <a:pt x="81" y="32"/>
                    <a:pt x="93" y="32"/>
                  </a:cubicBezTo>
                  <a:cubicBezTo>
                    <a:pt x="123" y="32"/>
                    <a:pt x="130" y="26"/>
                    <a:pt x="126" y="8"/>
                  </a:cubicBezTo>
                  <a:cubicBezTo>
                    <a:pt x="124" y="3"/>
                    <a:pt x="115" y="1"/>
                    <a:pt x="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8" name="Google Shape;5618;p39"/>
            <p:cNvSpPr/>
            <p:nvPr/>
          </p:nvSpPr>
          <p:spPr>
            <a:xfrm>
              <a:off x="5162300" y="1344025"/>
              <a:ext cx="1600" cy="575"/>
            </a:xfrm>
            <a:custGeom>
              <a:avLst/>
              <a:gdLst/>
              <a:ahLst/>
              <a:cxnLst/>
              <a:rect l="l" t="t" r="r" b="b"/>
              <a:pathLst>
                <a:path w="64" h="23" extrusionOk="0">
                  <a:moveTo>
                    <a:pt x="50" y="1"/>
                  </a:moveTo>
                  <a:cubicBezTo>
                    <a:pt x="46" y="1"/>
                    <a:pt x="41" y="1"/>
                    <a:pt x="36" y="2"/>
                  </a:cubicBezTo>
                  <a:cubicBezTo>
                    <a:pt x="11" y="9"/>
                    <a:pt x="1" y="16"/>
                    <a:pt x="7" y="19"/>
                  </a:cubicBezTo>
                  <a:cubicBezTo>
                    <a:pt x="11" y="22"/>
                    <a:pt x="16" y="23"/>
                    <a:pt x="22" y="23"/>
                  </a:cubicBezTo>
                  <a:cubicBezTo>
                    <a:pt x="32" y="23"/>
                    <a:pt x="44" y="19"/>
                    <a:pt x="53" y="13"/>
                  </a:cubicBezTo>
                  <a:cubicBezTo>
                    <a:pt x="63" y="5"/>
                    <a:pt x="62" y="1"/>
                    <a:pt x="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9" name="Google Shape;5619;p39"/>
            <p:cNvSpPr/>
            <p:nvPr/>
          </p:nvSpPr>
          <p:spPr>
            <a:xfrm>
              <a:off x="5165700" y="1342875"/>
              <a:ext cx="1150" cy="950"/>
            </a:xfrm>
            <a:custGeom>
              <a:avLst/>
              <a:gdLst/>
              <a:ahLst/>
              <a:cxnLst/>
              <a:rect l="l" t="t" r="r" b="b"/>
              <a:pathLst>
                <a:path w="46" h="38" extrusionOk="0">
                  <a:moveTo>
                    <a:pt x="30" y="0"/>
                  </a:moveTo>
                  <a:cubicBezTo>
                    <a:pt x="26" y="0"/>
                    <a:pt x="21" y="2"/>
                    <a:pt x="17" y="6"/>
                  </a:cubicBezTo>
                  <a:cubicBezTo>
                    <a:pt x="7" y="17"/>
                    <a:pt x="0" y="27"/>
                    <a:pt x="0" y="35"/>
                  </a:cubicBezTo>
                  <a:cubicBezTo>
                    <a:pt x="4" y="38"/>
                    <a:pt x="14" y="38"/>
                    <a:pt x="28" y="38"/>
                  </a:cubicBezTo>
                  <a:cubicBezTo>
                    <a:pt x="38" y="35"/>
                    <a:pt x="45" y="20"/>
                    <a:pt x="42" y="10"/>
                  </a:cubicBezTo>
                  <a:cubicBezTo>
                    <a:pt x="40" y="4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0" name="Google Shape;5620;p39"/>
            <p:cNvSpPr/>
            <p:nvPr/>
          </p:nvSpPr>
          <p:spPr>
            <a:xfrm>
              <a:off x="5168450" y="13422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36" y="1"/>
                  </a:moveTo>
                  <a:cubicBezTo>
                    <a:pt x="30" y="1"/>
                    <a:pt x="24" y="2"/>
                    <a:pt x="19" y="6"/>
                  </a:cubicBezTo>
                  <a:cubicBezTo>
                    <a:pt x="1" y="24"/>
                    <a:pt x="1" y="34"/>
                    <a:pt x="18" y="34"/>
                  </a:cubicBezTo>
                  <a:cubicBezTo>
                    <a:pt x="24" y="34"/>
                    <a:pt x="33" y="33"/>
                    <a:pt x="43" y="30"/>
                  </a:cubicBezTo>
                  <a:cubicBezTo>
                    <a:pt x="60" y="27"/>
                    <a:pt x="67" y="16"/>
                    <a:pt x="57" y="6"/>
                  </a:cubicBezTo>
                  <a:cubicBezTo>
                    <a:pt x="50" y="2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1" name="Google Shape;5621;p39"/>
            <p:cNvSpPr/>
            <p:nvPr/>
          </p:nvSpPr>
          <p:spPr>
            <a:xfrm>
              <a:off x="5178275" y="1343400"/>
              <a:ext cx="2700" cy="875"/>
            </a:xfrm>
            <a:custGeom>
              <a:avLst/>
              <a:gdLst/>
              <a:ahLst/>
              <a:cxnLst/>
              <a:rect l="l" t="t" r="r" b="b"/>
              <a:pathLst>
                <a:path w="108" h="35" extrusionOk="0">
                  <a:moveTo>
                    <a:pt x="44" y="0"/>
                  </a:moveTo>
                  <a:cubicBezTo>
                    <a:pt x="36" y="0"/>
                    <a:pt x="30" y="2"/>
                    <a:pt x="28" y="6"/>
                  </a:cubicBezTo>
                  <a:cubicBezTo>
                    <a:pt x="0" y="30"/>
                    <a:pt x="7" y="34"/>
                    <a:pt x="63" y="34"/>
                  </a:cubicBezTo>
                  <a:cubicBezTo>
                    <a:pt x="104" y="30"/>
                    <a:pt x="108" y="27"/>
                    <a:pt x="76" y="9"/>
                  </a:cubicBezTo>
                  <a:cubicBezTo>
                    <a:pt x="66" y="4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2" name="Google Shape;5622;p39"/>
            <p:cNvSpPr/>
            <p:nvPr/>
          </p:nvSpPr>
          <p:spPr>
            <a:xfrm>
              <a:off x="5181375" y="1342825"/>
              <a:ext cx="3075" cy="1125"/>
            </a:xfrm>
            <a:custGeom>
              <a:avLst/>
              <a:gdLst/>
              <a:ahLst/>
              <a:cxnLst/>
              <a:rect l="l" t="t" r="r" b="b"/>
              <a:pathLst>
                <a:path w="123" h="45" extrusionOk="0">
                  <a:moveTo>
                    <a:pt x="73" y="1"/>
                  </a:moveTo>
                  <a:cubicBezTo>
                    <a:pt x="59" y="1"/>
                    <a:pt x="45" y="4"/>
                    <a:pt x="35" y="12"/>
                  </a:cubicBezTo>
                  <a:cubicBezTo>
                    <a:pt x="3" y="33"/>
                    <a:pt x="0" y="45"/>
                    <a:pt x="22" y="45"/>
                  </a:cubicBezTo>
                  <a:cubicBezTo>
                    <a:pt x="33" y="45"/>
                    <a:pt x="49" y="42"/>
                    <a:pt x="70" y="37"/>
                  </a:cubicBezTo>
                  <a:cubicBezTo>
                    <a:pt x="115" y="26"/>
                    <a:pt x="123" y="19"/>
                    <a:pt x="98" y="5"/>
                  </a:cubicBezTo>
                  <a:cubicBezTo>
                    <a:pt x="91" y="2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3" name="Google Shape;5623;p39"/>
            <p:cNvSpPr/>
            <p:nvPr/>
          </p:nvSpPr>
          <p:spPr>
            <a:xfrm>
              <a:off x="5193700" y="1370600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2" y="0"/>
                    <a:pt x="45" y="2"/>
                    <a:pt x="35" y="4"/>
                  </a:cubicBezTo>
                  <a:cubicBezTo>
                    <a:pt x="11" y="8"/>
                    <a:pt x="0" y="18"/>
                    <a:pt x="8" y="21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19"/>
                    <a:pt x="53" y="11"/>
                  </a:cubicBezTo>
                  <a:cubicBezTo>
                    <a:pt x="64" y="4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4" name="Google Shape;5624;p39"/>
            <p:cNvSpPr/>
            <p:nvPr/>
          </p:nvSpPr>
          <p:spPr>
            <a:xfrm>
              <a:off x="5187325" y="1340750"/>
              <a:ext cx="5050" cy="1625"/>
            </a:xfrm>
            <a:custGeom>
              <a:avLst/>
              <a:gdLst/>
              <a:ahLst/>
              <a:cxnLst/>
              <a:rect l="l" t="t" r="r" b="b"/>
              <a:pathLst>
                <a:path w="202" h="65" extrusionOk="0">
                  <a:moveTo>
                    <a:pt x="187" y="1"/>
                  </a:moveTo>
                  <a:cubicBezTo>
                    <a:pt x="170" y="1"/>
                    <a:pt x="130" y="13"/>
                    <a:pt x="44" y="43"/>
                  </a:cubicBezTo>
                  <a:cubicBezTo>
                    <a:pt x="1" y="56"/>
                    <a:pt x="6" y="64"/>
                    <a:pt x="49" y="64"/>
                  </a:cubicBezTo>
                  <a:cubicBezTo>
                    <a:pt x="65" y="64"/>
                    <a:pt x="87" y="63"/>
                    <a:pt x="114" y="60"/>
                  </a:cubicBezTo>
                  <a:cubicBezTo>
                    <a:pt x="172" y="53"/>
                    <a:pt x="200" y="43"/>
                    <a:pt x="200" y="22"/>
                  </a:cubicBezTo>
                  <a:cubicBezTo>
                    <a:pt x="202" y="8"/>
                    <a:pt x="201" y="1"/>
                    <a:pt x="1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5" name="Google Shape;5625;p39"/>
            <p:cNvSpPr/>
            <p:nvPr/>
          </p:nvSpPr>
          <p:spPr>
            <a:xfrm>
              <a:off x="5219375" y="135442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61" y="0"/>
                  </a:moveTo>
                  <a:cubicBezTo>
                    <a:pt x="46" y="0"/>
                    <a:pt x="30" y="11"/>
                    <a:pt x="14" y="34"/>
                  </a:cubicBezTo>
                  <a:cubicBezTo>
                    <a:pt x="1" y="58"/>
                    <a:pt x="4" y="68"/>
                    <a:pt x="28" y="76"/>
                  </a:cubicBezTo>
                  <a:cubicBezTo>
                    <a:pt x="41" y="79"/>
                    <a:pt x="52" y="80"/>
                    <a:pt x="62" y="80"/>
                  </a:cubicBezTo>
                  <a:cubicBezTo>
                    <a:pt x="93" y="80"/>
                    <a:pt x="105" y="63"/>
                    <a:pt x="94" y="34"/>
                  </a:cubicBezTo>
                  <a:cubicBezTo>
                    <a:pt x="87" y="11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6" name="Google Shape;5626;p39"/>
            <p:cNvSpPr/>
            <p:nvPr/>
          </p:nvSpPr>
          <p:spPr>
            <a:xfrm>
              <a:off x="5222875" y="1350650"/>
              <a:ext cx="10225" cy="5075"/>
            </a:xfrm>
            <a:custGeom>
              <a:avLst/>
              <a:gdLst/>
              <a:ahLst/>
              <a:cxnLst/>
              <a:rect l="l" t="t" r="r" b="b"/>
              <a:pathLst>
                <a:path w="409" h="203" extrusionOk="0">
                  <a:moveTo>
                    <a:pt x="370" y="0"/>
                  </a:moveTo>
                  <a:cubicBezTo>
                    <a:pt x="348" y="0"/>
                    <a:pt x="312" y="4"/>
                    <a:pt x="270" y="11"/>
                  </a:cubicBezTo>
                  <a:cubicBezTo>
                    <a:pt x="183" y="22"/>
                    <a:pt x="120" y="43"/>
                    <a:pt x="107" y="60"/>
                  </a:cubicBezTo>
                  <a:cubicBezTo>
                    <a:pt x="98" y="73"/>
                    <a:pt x="89" y="79"/>
                    <a:pt x="80" y="79"/>
                  </a:cubicBezTo>
                  <a:cubicBezTo>
                    <a:pt x="75" y="79"/>
                    <a:pt x="70" y="77"/>
                    <a:pt x="66" y="73"/>
                  </a:cubicBezTo>
                  <a:cubicBezTo>
                    <a:pt x="61" y="69"/>
                    <a:pt x="56" y="66"/>
                    <a:pt x="50" y="66"/>
                  </a:cubicBezTo>
                  <a:cubicBezTo>
                    <a:pt x="41" y="66"/>
                    <a:pt x="31" y="74"/>
                    <a:pt x="20" y="87"/>
                  </a:cubicBezTo>
                  <a:cubicBezTo>
                    <a:pt x="1" y="117"/>
                    <a:pt x="3" y="128"/>
                    <a:pt x="35" y="128"/>
                  </a:cubicBezTo>
                  <a:cubicBezTo>
                    <a:pt x="44" y="128"/>
                    <a:pt x="55" y="127"/>
                    <a:pt x="69" y="126"/>
                  </a:cubicBezTo>
                  <a:cubicBezTo>
                    <a:pt x="93" y="122"/>
                    <a:pt x="128" y="119"/>
                    <a:pt x="145" y="119"/>
                  </a:cubicBezTo>
                  <a:cubicBezTo>
                    <a:pt x="162" y="119"/>
                    <a:pt x="170" y="105"/>
                    <a:pt x="162" y="84"/>
                  </a:cubicBezTo>
                  <a:cubicBezTo>
                    <a:pt x="152" y="63"/>
                    <a:pt x="162" y="53"/>
                    <a:pt x="197" y="49"/>
                  </a:cubicBezTo>
                  <a:cubicBezTo>
                    <a:pt x="205" y="49"/>
                    <a:pt x="211" y="49"/>
                    <a:pt x="218" y="49"/>
                  </a:cubicBezTo>
                  <a:cubicBezTo>
                    <a:pt x="266" y="49"/>
                    <a:pt x="275" y="61"/>
                    <a:pt x="256" y="91"/>
                  </a:cubicBezTo>
                  <a:cubicBezTo>
                    <a:pt x="246" y="103"/>
                    <a:pt x="240" y="109"/>
                    <a:pt x="235" y="109"/>
                  </a:cubicBezTo>
                  <a:cubicBezTo>
                    <a:pt x="232" y="109"/>
                    <a:pt x="230" y="105"/>
                    <a:pt x="228" y="98"/>
                  </a:cubicBezTo>
                  <a:cubicBezTo>
                    <a:pt x="227" y="94"/>
                    <a:pt x="225" y="93"/>
                    <a:pt x="222" y="93"/>
                  </a:cubicBezTo>
                  <a:cubicBezTo>
                    <a:pt x="215" y="93"/>
                    <a:pt x="201" y="106"/>
                    <a:pt x="186" y="126"/>
                  </a:cubicBezTo>
                  <a:cubicBezTo>
                    <a:pt x="172" y="150"/>
                    <a:pt x="148" y="169"/>
                    <a:pt x="131" y="169"/>
                  </a:cubicBezTo>
                  <a:cubicBezTo>
                    <a:pt x="128" y="169"/>
                    <a:pt x="126" y="168"/>
                    <a:pt x="124" y="167"/>
                  </a:cubicBezTo>
                  <a:cubicBezTo>
                    <a:pt x="120" y="167"/>
                    <a:pt x="118" y="167"/>
                    <a:pt x="116" y="167"/>
                  </a:cubicBezTo>
                  <a:cubicBezTo>
                    <a:pt x="105" y="167"/>
                    <a:pt x="112" y="174"/>
                    <a:pt x="135" y="188"/>
                  </a:cubicBezTo>
                  <a:cubicBezTo>
                    <a:pt x="149" y="198"/>
                    <a:pt x="159" y="202"/>
                    <a:pt x="167" y="202"/>
                  </a:cubicBezTo>
                  <a:cubicBezTo>
                    <a:pt x="177" y="202"/>
                    <a:pt x="183" y="196"/>
                    <a:pt x="186" y="185"/>
                  </a:cubicBezTo>
                  <a:cubicBezTo>
                    <a:pt x="197" y="153"/>
                    <a:pt x="232" y="136"/>
                    <a:pt x="343" y="102"/>
                  </a:cubicBezTo>
                  <a:cubicBezTo>
                    <a:pt x="394" y="87"/>
                    <a:pt x="409" y="73"/>
                    <a:pt x="391" y="57"/>
                  </a:cubicBezTo>
                  <a:cubicBezTo>
                    <a:pt x="381" y="43"/>
                    <a:pt x="381" y="22"/>
                    <a:pt x="391" y="8"/>
                  </a:cubicBezTo>
                  <a:cubicBezTo>
                    <a:pt x="398" y="3"/>
                    <a:pt x="389" y="0"/>
                    <a:pt x="3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7" name="Google Shape;5627;p39"/>
            <p:cNvSpPr/>
            <p:nvPr/>
          </p:nvSpPr>
          <p:spPr>
            <a:xfrm>
              <a:off x="5223450" y="1354050"/>
              <a:ext cx="1675" cy="2200"/>
            </a:xfrm>
            <a:custGeom>
              <a:avLst/>
              <a:gdLst/>
              <a:ahLst/>
              <a:cxnLst/>
              <a:rect l="l" t="t" r="r" b="b"/>
              <a:pathLst>
                <a:path w="67" h="88" extrusionOk="0">
                  <a:moveTo>
                    <a:pt x="42" y="1"/>
                  </a:moveTo>
                  <a:cubicBezTo>
                    <a:pt x="38" y="1"/>
                    <a:pt x="32" y="12"/>
                    <a:pt x="22" y="35"/>
                  </a:cubicBezTo>
                  <a:cubicBezTo>
                    <a:pt x="4" y="75"/>
                    <a:pt x="1" y="88"/>
                    <a:pt x="15" y="88"/>
                  </a:cubicBezTo>
                  <a:cubicBezTo>
                    <a:pt x="20" y="88"/>
                    <a:pt x="28" y="86"/>
                    <a:pt x="38" y="83"/>
                  </a:cubicBezTo>
                  <a:cubicBezTo>
                    <a:pt x="59" y="80"/>
                    <a:pt x="67" y="59"/>
                    <a:pt x="56" y="31"/>
                  </a:cubicBezTo>
                  <a:cubicBezTo>
                    <a:pt x="49" y="1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8" name="Google Shape;5628;p39"/>
            <p:cNvSpPr/>
            <p:nvPr/>
          </p:nvSpPr>
          <p:spPr>
            <a:xfrm>
              <a:off x="5225950" y="1339000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54" y="1"/>
                  </a:moveTo>
                  <a:cubicBezTo>
                    <a:pt x="51" y="1"/>
                    <a:pt x="45" y="1"/>
                    <a:pt x="39" y="2"/>
                  </a:cubicBezTo>
                  <a:cubicBezTo>
                    <a:pt x="15" y="9"/>
                    <a:pt x="1" y="16"/>
                    <a:pt x="12" y="19"/>
                  </a:cubicBezTo>
                  <a:cubicBezTo>
                    <a:pt x="15" y="22"/>
                    <a:pt x="20" y="23"/>
                    <a:pt x="26" y="23"/>
                  </a:cubicBezTo>
                  <a:cubicBezTo>
                    <a:pt x="36" y="23"/>
                    <a:pt x="48" y="19"/>
                    <a:pt x="57" y="12"/>
                  </a:cubicBezTo>
                  <a:cubicBezTo>
                    <a:pt x="67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9" name="Google Shape;5629;p39"/>
            <p:cNvSpPr/>
            <p:nvPr/>
          </p:nvSpPr>
          <p:spPr>
            <a:xfrm>
              <a:off x="5234275" y="1350050"/>
              <a:ext cx="8350" cy="2200"/>
            </a:xfrm>
            <a:custGeom>
              <a:avLst/>
              <a:gdLst/>
              <a:ahLst/>
              <a:cxnLst/>
              <a:rect l="l" t="t" r="r" b="b"/>
              <a:pathLst>
                <a:path w="334" h="88" extrusionOk="0">
                  <a:moveTo>
                    <a:pt x="294" y="1"/>
                  </a:moveTo>
                  <a:cubicBezTo>
                    <a:pt x="226" y="1"/>
                    <a:pt x="75" y="33"/>
                    <a:pt x="33" y="63"/>
                  </a:cubicBezTo>
                  <a:cubicBezTo>
                    <a:pt x="18" y="73"/>
                    <a:pt x="1" y="84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18" y="88"/>
                    <a:pt x="89" y="71"/>
                    <a:pt x="178" y="49"/>
                  </a:cubicBezTo>
                  <a:cubicBezTo>
                    <a:pt x="286" y="22"/>
                    <a:pt x="334" y="4"/>
                    <a:pt x="303" y="1"/>
                  </a:cubicBezTo>
                  <a:cubicBezTo>
                    <a:pt x="300" y="1"/>
                    <a:pt x="297" y="1"/>
                    <a:pt x="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0" name="Google Shape;5630;p39"/>
            <p:cNvSpPr/>
            <p:nvPr/>
          </p:nvSpPr>
          <p:spPr>
            <a:xfrm>
              <a:off x="5245225" y="1347950"/>
              <a:ext cx="1925" cy="725"/>
            </a:xfrm>
            <a:custGeom>
              <a:avLst/>
              <a:gdLst/>
              <a:ahLst/>
              <a:cxnLst/>
              <a:rect l="l" t="t" r="r" b="b"/>
              <a:pathLst>
                <a:path w="77" h="29" extrusionOk="0">
                  <a:moveTo>
                    <a:pt x="46" y="0"/>
                  </a:moveTo>
                  <a:cubicBezTo>
                    <a:pt x="42" y="0"/>
                    <a:pt x="37" y="1"/>
                    <a:pt x="32" y="1"/>
                  </a:cubicBezTo>
                  <a:cubicBezTo>
                    <a:pt x="14" y="8"/>
                    <a:pt x="0" y="15"/>
                    <a:pt x="0" y="19"/>
                  </a:cubicBezTo>
                  <a:cubicBezTo>
                    <a:pt x="0" y="22"/>
                    <a:pt x="17" y="26"/>
                    <a:pt x="42" y="29"/>
                  </a:cubicBezTo>
                  <a:cubicBezTo>
                    <a:pt x="62" y="29"/>
                    <a:pt x="77" y="22"/>
                    <a:pt x="73" y="11"/>
                  </a:cubicBezTo>
                  <a:cubicBezTo>
                    <a:pt x="71" y="4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1" name="Google Shape;5631;p39"/>
            <p:cNvSpPr/>
            <p:nvPr/>
          </p:nvSpPr>
          <p:spPr>
            <a:xfrm>
              <a:off x="5268625" y="1334000"/>
              <a:ext cx="1575" cy="575"/>
            </a:xfrm>
            <a:custGeom>
              <a:avLst/>
              <a:gdLst/>
              <a:ahLst/>
              <a:cxnLst/>
              <a:rect l="l" t="t" r="r" b="b"/>
              <a:pathLst>
                <a:path w="63" h="23" extrusionOk="0">
                  <a:moveTo>
                    <a:pt x="55" y="1"/>
                  </a:moveTo>
                  <a:cubicBezTo>
                    <a:pt x="51" y="1"/>
                    <a:pt x="44" y="2"/>
                    <a:pt x="36" y="4"/>
                  </a:cubicBezTo>
                  <a:cubicBezTo>
                    <a:pt x="12" y="11"/>
                    <a:pt x="1" y="18"/>
                    <a:pt x="12" y="22"/>
                  </a:cubicBezTo>
                  <a:cubicBezTo>
                    <a:pt x="13" y="22"/>
                    <a:pt x="16" y="23"/>
                    <a:pt x="19" y="23"/>
                  </a:cubicBezTo>
                  <a:cubicBezTo>
                    <a:pt x="28" y="23"/>
                    <a:pt x="43" y="19"/>
                    <a:pt x="53" y="11"/>
                  </a:cubicBezTo>
                  <a:cubicBezTo>
                    <a:pt x="62" y="4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2" name="Google Shape;5632;p39"/>
            <p:cNvSpPr/>
            <p:nvPr/>
          </p:nvSpPr>
          <p:spPr>
            <a:xfrm>
              <a:off x="5271175" y="1333200"/>
              <a:ext cx="2700" cy="675"/>
            </a:xfrm>
            <a:custGeom>
              <a:avLst/>
              <a:gdLst/>
              <a:ahLst/>
              <a:cxnLst/>
              <a:rect l="l" t="t" r="r" b="b"/>
              <a:pathLst>
                <a:path w="108" h="27" extrusionOk="0">
                  <a:moveTo>
                    <a:pt x="100" y="0"/>
                  </a:moveTo>
                  <a:cubicBezTo>
                    <a:pt x="92" y="0"/>
                    <a:pt x="76" y="3"/>
                    <a:pt x="55" y="9"/>
                  </a:cubicBezTo>
                  <a:cubicBezTo>
                    <a:pt x="19" y="17"/>
                    <a:pt x="1" y="27"/>
                    <a:pt x="13" y="27"/>
                  </a:cubicBezTo>
                  <a:cubicBezTo>
                    <a:pt x="15" y="27"/>
                    <a:pt x="17" y="27"/>
                    <a:pt x="20" y="26"/>
                  </a:cubicBezTo>
                  <a:cubicBezTo>
                    <a:pt x="41" y="26"/>
                    <a:pt x="79" y="19"/>
                    <a:pt x="97" y="9"/>
                  </a:cubicBezTo>
                  <a:cubicBezTo>
                    <a:pt x="107" y="3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3" name="Google Shape;5633;p39"/>
            <p:cNvSpPr/>
            <p:nvPr/>
          </p:nvSpPr>
          <p:spPr>
            <a:xfrm>
              <a:off x="5283125" y="1325300"/>
              <a:ext cx="2800" cy="750"/>
            </a:xfrm>
            <a:custGeom>
              <a:avLst/>
              <a:gdLst/>
              <a:ahLst/>
              <a:cxnLst/>
              <a:rect l="l" t="t" r="r" b="b"/>
              <a:pathLst>
                <a:path w="112" h="30" extrusionOk="0">
                  <a:moveTo>
                    <a:pt x="104" y="1"/>
                  </a:moveTo>
                  <a:cubicBezTo>
                    <a:pt x="96" y="1"/>
                    <a:pt x="80" y="4"/>
                    <a:pt x="59" y="9"/>
                  </a:cubicBezTo>
                  <a:cubicBezTo>
                    <a:pt x="18" y="19"/>
                    <a:pt x="0" y="30"/>
                    <a:pt x="21" y="30"/>
                  </a:cubicBezTo>
                  <a:cubicBezTo>
                    <a:pt x="45" y="30"/>
                    <a:pt x="80" y="19"/>
                    <a:pt x="101" y="9"/>
                  </a:cubicBezTo>
                  <a:cubicBezTo>
                    <a:pt x="111" y="4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4" name="Google Shape;5634;p39"/>
            <p:cNvSpPr/>
            <p:nvPr/>
          </p:nvSpPr>
          <p:spPr>
            <a:xfrm>
              <a:off x="5284875" y="1329900"/>
              <a:ext cx="1625" cy="600"/>
            </a:xfrm>
            <a:custGeom>
              <a:avLst/>
              <a:gdLst/>
              <a:ahLst/>
              <a:cxnLst/>
              <a:rect l="l" t="t" r="r" b="b"/>
              <a:pathLst>
                <a:path w="65" h="24" extrusionOk="0">
                  <a:moveTo>
                    <a:pt x="51" y="0"/>
                  </a:moveTo>
                  <a:cubicBezTo>
                    <a:pt x="47" y="0"/>
                    <a:pt x="41" y="1"/>
                    <a:pt x="34" y="2"/>
                  </a:cubicBezTo>
                  <a:cubicBezTo>
                    <a:pt x="10" y="8"/>
                    <a:pt x="0" y="16"/>
                    <a:pt x="7" y="22"/>
                  </a:cubicBezTo>
                  <a:cubicBezTo>
                    <a:pt x="9" y="23"/>
                    <a:pt x="13" y="24"/>
                    <a:pt x="16" y="24"/>
                  </a:cubicBezTo>
                  <a:cubicBezTo>
                    <a:pt x="27" y="24"/>
                    <a:pt x="41" y="20"/>
                    <a:pt x="52" y="12"/>
                  </a:cubicBezTo>
                  <a:cubicBezTo>
                    <a:pt x="65" y="4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5" name="Google Shape;5635;p39"/>
            <p:cNvSpPr/>
            <p:nvPr/>
          </p:nvSpPr>
          <p:spPr>
            <a:xfrm>
              <a:off x="5288250" y="1329125"/>
              <a:ext cx="1325" cy="1100"/>
            </a:xfrm>
            <a:custGeom>
              <a:avLst/>
              <a:gdLst/>
              <a:ahLst/>
              <a:cxnLst/>
              <a:rect l="l" t="t" r="r" b="b"/>
              <a:pathLst>
                <a:path w="53" h="44" extrusionOk="0">
                  <a:moveTo>
                    <a:pt x="29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7" y="5"/>
                    <a:pt x="0" y="15"/>
                    <a:pt x="3" y="29"/>
                  </a:cubicBezTo>
                  <a:cubicBezTo>
                    <a:pt x="7" y="39"/>
                    <a:pt x="21" y="43"/>
                    <a:pt x="35" y="43"/>
                  </a:cubicBezTo>
                  <a:cubicBezTo>
                    <a:pt x="45" y="39"/>
                    <a:pt x="53" y="26"/>
                    <a:pt x="48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6" name="Google Shape;5636;p39"/>
            <p:cNvSpPr/>
            <p:nvPr/>
          </p:nvSpPr>
          <p:spPr>
            <a:xfrm>
              <a:off x="5293100" y="1329025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22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0" y="6"/>
                    <a:pt x="4" y="12"/>
                    <a:pt x="14" y="22"/>
                  </a:cubicBezTo>
                  <a:cubicBezTo>
                    <a:pt x="21" y="29"/>
                    <a:pt x="34" y="32"/>
                    <a:pt x="47" y="32"/>
                  </a:cubicBezTo>
                  <a:cubicBezTo>
                    <a:pt x="55" y="32"/>
                    <a:pt x="63" y="31"/>
                    <a:pt x="70" y="30"/>
                  </a:cubicBezTo>
                  <a:cubicBezTo>
                    <a:pt x="104" y="19"/>
                    <a:pt x="104" y="16"/>
                    <a:pt x="70" y="9"/>
                  </a:cubicBezTo>
                  <a:cubicBezTo>
                    <a:pt x="52" y="4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7" name="Google Shape;5637;p39"/>
            <p:cNvSpPr/>
            <p:nvPr/>
          </p:nvSpPr>
          <p:spPr>
            <a:xfrm>
              <a:off x="5294125" y="1325400"/>
              <a:ext cx="3500" cy="700"/>
            </a:xfrm>
            <a:custGeom>
              <a:avLst/>
              <a:gdLst/>
              <a:ahLst/>
              <a:cxnLst/>
              <a:rect l="l" t="t" r="r" b="b"/>
              <a:pathLst>
                <a:path w="140" h="28" extrusionOk="0">
                  <a:moveTo>
                    <a:pt x="60" y="1"/>
                  </a:moveTo>
                  <a:cubicBezTo>
                    <a:pt x="49" y="1"/>
                    <a:pt x="38" y="2"/>
                    <a:pt x="29" y="5"/>
                  </a:cubicBezTo>
                  <a:cubicBezTo>
                    <a:pt x="1" y="12"/>
                    <a:pt x="1" y="15"/>
                    <a:pt x="36" y="22"/>
                  </a:cubicBezTo>
                  <a:cubicBezTo>
                    <a:pt x="48" y="26"/>
                    <a:pt x="66" y="28"/>
                    <a:pt x="82" y="28"/>
                  </a:cubicBezTo>
                  <a:cubicBezTo>
                    <a:pt x="92" y="28"/>
                    <a:pt x="102" y="27"/>
                    <a:pt x="109" y="26"/>
                  </a:cubicBezTo>
                  <a:cubicBezTo>
                    <a:pt x="140" y="18"/>
                    <a:pt x="140" y="15"/>
                    <a:pt x="101" y="5"/>
                  </a:cubicBezTo>
                  <a:cubicBezTo>
                    <a:pt x="90" y="3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8" name="Google Shape;5638;p39"/>
            <p:cNvSpPr/>
            <p:nvPr/>
          </p:nvSpPr>
          <p:spPr>
            <a:xfrm>
              <a:off x="5294925" y="1322925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76" y="0"/>
                  </a:moveTo>
                  <a:cubicBezTo>
                    <a:pt x="69" y="0"/>
                    <a:pt x="57" y="2"/>
                    <a:pt x="42" y="7"/>
                  </a:cubicBezTo>
                  <a:cubicBezTo>
                    <a:pt x="15" y="13"/>
                    <a:pt x="0" y="27"/>
                    <a:pt x="10" y="34"/>
                  </a:cubicBezTo>
                  <a:cubicBezTo>
                    <a:pt x="15" y="39"/>
                    <a:pt x="22" y="41"/>
                    <a:pt x="30" y="41"/>
                  </a:cubicBezTo>
                  <a:cubicBezTo>
                    <a:pt x="41" y="41"/>
                    <a:pt x="53" y="37"/>
                    <a:pt x="63" y="31"/>
                  </a:cubicBezTo>
                  <a:cubicBezTo>
                    <a:pt x="90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9" name="Google Shape;5639;p39"/>
            <p:cNvSpPr/>
            <p:nvPr/>
          </p:nvSpPr>
          <p:spPr>
            <a:xfrm>
              <a:off x="5297775" y="1324550"/>
              <a:ext cx="2375" cy="1075"/>
            </a:xfrm>
            <a:custGeom>
              <a:avLst/>
              <a:gdLst/>
              <a:ahLst/>
              <a:cxnLst/>
              <a:rect l="l" t="t" r="r" b="b"/>
              <a:pathLst>
                <a:path w="95" h="43" extrusionOk="0">
                  <a:moveTo>
                    <a:pt x="67" y="1"/>
                  </a:moveTo>
                  <a:cubicBezTo>
                    <a:pt x="60" y="1"/>
                    <a:pt x="51" y="2"/>
                    <a:pt x="42" y="4"/>
                  </a:cubicBezTo>
                  <a:cubicBezTo>
                    <a:pt x="15" y="7"/>
                    <a:pt x="0" y="18"/>
                    <a:pt x="0" y="32"/>
                  </a:cubicBezTo>
                  <a:cubicBezTo>
                    <a:pt x="3" y="39"/>
                    <a:pt x="14" y="42"/>
                    <a:pt x="29" y="42"/>
                  </a:cubicBezTo>
                  <a:cubicBezTo>
                    <a:pt x="36" y="42"/>
                    <a:pt x="44" y="41"/>
                    <a:pt x="53" y="39"/>
                  </a:cubicBezTo>
                  <a:cubicBezTo>
                    <a:pt x="77" y="32"/>
                    <a:pt x="95" y="18"/>
                    <a:pt x="95" y="11"/>
                  </a:cubicBezTo>
                  <a:cubicBezTo>
                    <a:pt x="92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0" name="Google Shape;5640;p39"/>
            <p:cNvSpPr/>
            <p:nvPr/>
          </p:nvSpPr>
          <p:spPr>
            <a:xfrm>
              <a:off x="5298475" y="1322775"/>
              <a:ext cx="4875" cy="2550"/>
            </a:xfrm>
            <a:custGeom>
              <a:avLst/>
              <a:gdLst/>
              <a:ahLst/>
              <a:cxnLst/>
              <a:rect l="l" t="t" r="r" b="b"/>
              <a:pathLst>
                <a:path w="195" h="102" extrusionOk="0">
                  <a:moveTo>
                    <a:pt x="101" y="1"/>
                  </a:moveTo>
                  <a:cubicBezTo>
                    <a:pt x="92" y="1"/>
                    <a:pt x="81" y="1"/>
                    <a:pt x="70" y="2"/>
                  </a:cubicBezTo>
                  <a:cubicBezTo>
                    <a:pt x="22" y="9"/>
                    <a:pt x="1" y="16"/>
                    <a:pt x="11" y="27"/>
                  </a:cubicBezTo>
                  <a:cubicBezTo>
                    <a:pt x="19" y="32"/>
                    <a:pt x="34" y="35"/>
                    <a:pt x="48" y="35"/>
                  </a:cubicBezTo>
                  <a:cubicBezTo>
                    <a:pt x="53" y="35"/>
                    <a:pt x="59" y="34"/>
                    <a:pt x="63" y="33"/>
                  </a:cubicBezTo>
                  <a:cubicBezTo>
                    <a:pt x="65" y="33"/>
                    <a:pt x="67" y="33"/>
                    <a:pt x="70" y="33"/>
                  </a:cubicBezTo>
                  <a:cubicBezTo>
                    <a:pt x="88" y="33"/>
                    <a:pt x="102" y="46"/>
                    <a:pt x="108" y="64"/>
                  </a:cubicBezTo>
                  <a:cubicBezTo>
                    <a:pt x="115" y="89"/>
                    <a:pt x="123" y="101"/>
                    <a:pt x="132" y="101"/>
                  </a:cubicBezTo>
                  <a:cubicBezTo>
                    <a:pt x="142" y="101"/>
                    <a:pt x="153" y="89"/>
                    <a:pt x="167" y="64"/>
                  </a:cubicBezTo>
                  <a:cubicBezTo>
                    <a:pt x="194" y="22"/>
                    <a:pt x="171" y="1"/>
                    <a:pt x="1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1" name="Google Shape;5641;p39"/>
            <p:cNvSpPr/>
            <p:nvPr/>
          </p:nvSpPr>
          <p:spPr>
            <a:xfrm>
              <a:off x="5309575" y="1325400"/>
              <a:ext cx="3500" cy="900"/>
            </a:xfrm>
            <a:custGeom>
              <a:avLst/>
              <a:gdLst/>
              <a:ahLst/>
              <a:cxnLst/>
              <a:rect l="l" t="t" r="r" b="b"/>
              <a:pathLst>
                <a:path w="140" h="36" extrusionOk="0">
                  <a:moveTo>
                    <a:pt x="115" y="0"/>
                  </a:moveTo>
                  <a:cubicBezTo>
                    <a:pt x="101" y="0"/>
                    <a:pt x="84" y="3"/>
                    <a:pt x="66" y="8"/>
                  </a:cubicBezTo>
                  <a:cubicBezTo>
                    <a:pt x="28" y="18"/>
                    <a:pt x="1" y="29"/>
                    <a:pt x="1" y="33"/>
                  </a:cubicBezTo>
                  <a:cubicBezTo>
                    <a:pt x="1" y="34"/>
                    <a:pt x="9" y="35"/>
                    <a:pt x="23" y="35"/>
                  </a:cubicBezTo>
                  <a:cubicBezTo>
                    <a:pt x="36" y="35"/>
                    <a:pt x="55" y="34"/>
                    <a:pt x="74" y="33"/>
                  </a:cubicBezTo>
                  <a:cubicBezTo>
                    <a:pt x="111" y="26"/>
                    <a:pt x="140" y="15"/>
                    <a:pt x="140" y="8"/>
                  </a:cubicBezTo>
                  <a:cubicBezTo>
                    <a:pt x="138" y="3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2" name="Google Shape;5642;p39"/>
            <p:cNvSpPr/>
            <p:nvPr/>
          </p:nvSpPr>
          <p:spPr>
            <a:xfrm>
              <a:off x="5313300" y="1327825"/>
              <a:ext cx="10975" cy="1800"/>
            </a:xfrm>
            <a:custGeom>
              <a:avLst/>
              <a:gdLst/>
              <a:ahLst/>
              <a:cxnLst/>
              <a:rect l="l" t="t" r="r" b="b"/>
              <a:pathLst>
                <a:path w="439" h="72" extrusionOk="0">
                  <a:moveTo>
                    <a:pt x="420" y="0"/>
                  </a:moveTo>
                  <a:cubicBezTo>
                    <a:pt x="402" y="0"/>
                    <a:pt x="366" y="5"/>
                    <a:pt x="306" y="15"/>
                  </a:cubicBezTo>
                  <a:cubicBezTo>
                    <a:pt x="220" y="29"/>
                    <a:pt x="116" y="40"/>
                    <a:pt x="74" y="40"/>
                  </a:cubicBezTo>
                  <a:cubicBezTo>
                    <a:pt x="4" y="40"/>
                    <a:pt x="1" y="40"/>
                    <a:pt x="42" y="60"/>
                  </a:cubicBezTo>
                  <a:cubicBezTo>
                    <a:pt x="56" y="67"/>
                    <a:pt x="79" y="71"/>
                    <a:pt x="107" y="71"/>
                  </a:cubicBezTo>
                  <a:cubicBezTo>
                    <a:pt x="135" y="71"/>
                    <a:pt x="168" y="67"/>
                    <a:pt x="202" y="60"/>
                  </a:cubicBezTo>
                  <a:cubicBezTo>
                    <a:pt x="254" y="49"/>
                    <a:pt x="306" y="42"/>
                    <a:pt x="330" y="42"/>
                  </a:cubicBezTo>
                  <a:cubicBezTo>
                    <a:pt x="335" y="42"/>
                    <a:pt x="339" y="42"/>
                    <a:pt x="341" y="43"/>
                  </a:cubicBezTo>
                  <a:cubicBezTo>
                    <a:pt x="343" y="43"/>
                    <a:pt x="346" y="44"/>
                    <a:pt x="348" y="44"/>
                  </a:cubicBezTo>
                  <a:cubicBezTo>
                    <a:pt x="366" y="44"/>
                    <a:pt x="393" y="34"/>
                    <a:pt x="417" y="19"/>
                  </a:cubicBezTo>
                  <a:cubicBezTo>
                    <a:pt x="435" y="6"/>
                    <a:pt x="438" y="0"/>
                    <a:pt x="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3" name="Google Shape;5643;p39"/>
            <p:cNvSpPr/>
            <p:nvPr/>
          </p:nvSpPr>
          <p:spPr>
            <a:xfrm>
              <a:off x="5313375" y="13263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4" y="1"/>
                    <a:pt x="36" y="4"/>
                  </a:cubicBezTo>
                  <a:cubicBezTo>
                    <a:pt x="12" y="8"/>
                    <a:pt x="1" y="14"/>
                    <a:pt x="12" y="21"/>
                  </a:cubicBezTo>
                  <a:cubicBezTo>
                    <a:pt x="13" y="22"/>
                    <a:pt x="16" y="22"/>
                    <a:pt x="19" y="22"/>
                  </a:cubicBezTo>
                  <a:cubicBezTo>
                    <a:pt x="28" y="22"/>
                    <a:pt x="43" y="18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4" name="Google Shape;5644;p39"/>
            <p:cNvSpPr/>
            <p:nvPr/>
          </p:nvSpPr>
          <p:spPr>
            <a:xfrm>
              <a:off x="5325700" y="1326575"/>
              <a:ext cx="3300" cy="1450"/>
            </a:xfrm>
            <a:custGeom>
              <a:avLst/>
              <a:gdLst/>
              <a:ahLst/>
              <a:cxnLst/>
              <a:rect l="l" t="t" r="r" b="b"/>
              <a:pathLst>
                <a:path w="132" h="58" extrusionOk="0">
                  <a:moveTo>
                    <a:pt x="121" y="0"/>
                  </a:moveTo>
                  <a:cubicBezTo>
                    <a:pt x="113" y="0"/>
                    <a:pt x="97" y="4"/>
                    <a:pt x="70" y="10"/>
                  </a:cubicBezTo>
                  <a:cubicBezTo>
                    <a:pt x="33" y="20"/>
                    <a:pt x="1" y="34"/>
                    <a:pt x="4" y="45"/>
                  </a:cubicBezTo>
                  <a:cubicBezTo>
                    <a:pt x="7" y="53"/>
                    <a:pt x="14" y="58"/>
                    <a:pt x="24" y="58"/>
                  </a:cubicBezTo>
                  <a:cubicBezTo>
                    <a:pt x="43" y="58"/>
                    <a:pt x="72" y="44"/>
                    <a:pt x="105" y="20"/>
                  </a:cubicBezTo>
                  <a:cubicBezTo>
                    <a:pt x="125" y="6"/>
                    <a:pt x="131" y="0"/>
                    <a:pt x="1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5" name="Google Shape;5645;p39"/>
            <p:cNvSpPr/>
            <p:nvPr/>
          </p:nvSpPr>
          <p:spPr>
            <a:xfrm>
              <a:off x="5330675" y="1317850"/>
              <a:ext cx="1300" cy="1025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1"/>
                    <a:pt x="0" y="16"/>
                    <a:pt x="3" y="26"/>
                  </a:cubicBezTo>
                  <a:cubicBezTo>
                    <a:pt x="6" y="35"/>
                    <a:pt x="16" y="41"/>
                    <a:pt x="25" y="41"/>
                  </a:cubicBezTo>
                  <a:cubicBezTo>
                    <a:pt x="27" y="41"/>
                    <a:pt x="29" y="40"/>
                    <a:pt x="31" y="40"/>
                  </a:cubicBezTo>
                  <a:cubicBezTo>
                    <a:pt x="45" y="36"/>
                    <a:pt x="52" y="26"/>
                    <a:pt x="48" y="16"/>
                  </a:cubicBezTo>
                  <a:cubicBezTo>
                    <a:pt x="46" y="5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6" name="Google Shape;5646;p39"/>
            <p:cNvSpPr/>
            <p:nvPr/>
          </p:nvSpPr>
          <p:spPr>
            <a:xfrm>
              <a:off x="5333150" y="1321850"/>
              <a:ext cx="6725" cy="2750"/>
            </a:xfrm>
            <a:custGeom>
              <a:avLst/>
              <a:gdLst/>
              <a:ahLst/>
              <a:cxnLst/>
              <a:rect l="l" t="t" r="r" b="b"/>
              <a:pathLst>
                <a:path w="269" h="110" extrusionOk="0">
                  <a:moveTo>
                    <a:pt x="190" y="0"/>
                  </a:moveTo>
                  <a:cubicBezTo>
                    <a:pt x="170" y="0"/>
                    <a:pt x="152" y="10"/>
                    <a:pt x="123" y="35"/>
                  </a:cubicBezTo>
                  <a:cubicBezTo>
                    <a:pt x="95" y="60"/>
                    <a:pt x="57" y="85"/>
                    <a:pt x="36" y="88"/>
                  </a:cubicBezTo>
                  <a:cubicBezTo>
                    <a:pt x="18" y="95"/>
                    <a:pt x="1" y="101"/>
                    <a:pt x="5" y="109"/>
                  </a:cubicBezTo>
                  <a:cubicBezTo>
                    <a:pt x="5" y="109"/>
                    <a:pt x="6" y="110"/>
                    <a:pt x="9" y="110"/>
                  </a:cubicBezTo>
                  <a:cubicBezTo>
                    <a:pt x="19" y="110"/>
                    <a:pt x="55" y="103"/>
                    <a:pt x="95" y="91"/>
                  </a:cubicBezTo>
                  <a:cubicBezTo>
                    <a:pt x="143" y="74"/>
                    <a:pt x="175" y="56"/>
                    <a:pt x="164" y="50"/>
                  </a:cubicBezTo>
                  <a:cubicBezTo>
                    <a:pt x="157" y="43"/>
                    <a:pt x="164" y="32"/>
                    <a:pt x="185" y="29"/>
                  </a:cubicBezTo>
                  <a:cubicBezTo>
                    <a:pt x="189" y="27"/>
                    <a:pt x="193" y="27"/>
                    <a:pt x="197" y="27"/>
                  </a:cubicBezTo>
                  <a:cubicBezTo>
                    <a:pt x="210" y="27"/>
                    <a:pt x="217" y="36"/>
                    <a:pt x="217" y="53"/>
                  </a:cubicBezTo>
                  <a:cubicBezTo>
                    <a:pt x="214" y="68"/>
                    <a:pt x="221" y="81"/>
                    <a:pt x="233" y="81"/>
                  </a:cubicBezTo>
                  <a:cubicBezTo>
                    <a:pt x="234" y="81"/>
                    <a:pt x="236" y="81"/>
                    <a:pt x="237" y="80"/>
                  </a:cubicBezTo>
                  <a:cubicBezTo>
                    <a:pt x="251" y="77"/>
                    <a:pt x="255" y="67"/>
                    <a:pt x="244" y="56"/>
                  </a:cubicBezTo>
                  <a:cubicBezTo>
                    <a:pt x="234" y="50"/>
                    <a:pt x="237" y="35"/>
                    <a:pt x="251" y="32"/>
                  </a:cubicBezTo>
                  <a:cubicBezTo>
                    <a:pt x="268" y="29"/>
                    <a:pt x="255" y="18"/>
                    <a:pt x="227" y="8"/>
                  </a:cubicBezTo>
                  <a:cubicBezTo>
                    <a:pt x="212" y="3"/>
                    <a:pt x="201" y="0"/>
                    <a:pt x="1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7" name="Google Shape;5647;p39"/>
            <p:cNvSpPr/>
            <p:nvPr/>
          </p:nvSpPr>
          <p:spPr>
            <a:xfrm>
              <a:off x="5334125" y="1326950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8" y="0"/>
                    <a:pt x="42" y="1"/>
                    <a:pt x="35" y="1"/>
                  </a:cubicBezTo>
                  <a:cubicBezTo>
                    <a:pt x="11" y="9"/>
                    <a:pt x="0" y="15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8" name="Google Shape;5648;p39"/>
            <p:cNvSpPr/>
            <p:nvPr/>
          </p:nvSpPr>
          <p:spPr>
            <a:xfrm>
              <a:off x="5332550" y="1317250"/>
              <a:ext cx="2300" cy="1250"/>
            </a:xfrm>
            <a:custGeom>
              <a:avLst/>
              <a:gdLst/>
              <a:ahLst/>
              <a:cxnLst/>
              <a:rect l="l" t="t" r="r" b="b"/>
              <a:pathLst>
                <a:path w="92" h="50" extrusionOk="0">
                  <a:moveTo>
                    <a:pt x="37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1" y="8"/>
                    <a:pt x="32" y="50"/>
                    <a:pt x="71" y="50"/>
                  </a:cubicBezTo>
                  <a:cubicBezTo>
                    <a:pt x="87" y="50"/>
                    <a:pt x="92" y="40"/>
                    <a:pt x="77" y="25"/>
                  </a:cubicBezTo>
                  <a:cubicBezTo>
                    <a:pt x="65" y="10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9" name="Google Shape;5649;p39"/>
            <p:cNvSpPr/>
            <p:nvPr/>
          </p:nvSpPr>
          <p:spPr>
            <a:xfrm>
              <a:off x="5334400" y="131995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3" y="1"/>
                  </a:moveTo>
                  <a:cubicBezTo>
                    <a:pt x="49" y="1"/>
                    <a:pt x="42" y="2"/>
                    <a:pt x="34" y="4"/>
                  </a:cubicBezTo>
                  <a:cubicBezTo>
                    <a:pt x="10" y="7"/>
                    <a:pt x="0" y="18"/>
                    <a:pt x="7" y="22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20"/>
                    <a:pt x="52" y="15"/>
                  </a:cubicBezTo>
                  <a:cubicBezTo>
                    <a:pt x="61" y="5"/>
                    <a:pt x="61" y="1"/>
                    <a:pt x="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0" name="Google Shape;5650;p39"/>
            <p:cNvSpPr/>
            <p:nvPr/>
          </p:nvSpPr>
          <p:spPr>
            <a:xfrm>
              <a:off x="5335750" y="1317750"/>
              <a:ext cx="2900" cy="1400"/>
            </a:xfrm>
            <a:custGeom>
              <a:avLst/>
              <a:gdLst/>
              <a:ahLst/>
              <a:cxnLst/>
              <a:rect l="l" t="t" r="r" b="b"/>
              <a:pathLst>
                <a:path w="116" h="56" extrusionOk="0">
                  <a:moveTo>
                    <a:pt x="95" y="1"/>
                  </a:moveTo>
                  <a:cubicBezTo>
                    <a:pt x="89" y="1"/>
                    <a:pt x="80" y="2"/>
                    <a:pt x="68" y="5"/>
                  </a:cubicBezTo>
                  <a:cubicBezTo>
                    <a:pt x="43" y="12"/>
                    <a:pt x="19" y="23"/>
                    <a:pt x="12" y="33"/>
                  </a:cubicBezTo>
                  <a:cubicBezTo>
                    <a:pt x="2" y="48"/>
                    <a:pt x="0" y="55"/>
                    <a:pt x="7" y="55"/>
                  </a:cubicBezTo>
                  <a:cubicBezTo>
                    <a:pt x="14" y="55"/>
                    <a:pt x="27" y="50"/>
                    <a:pt x="50" y="40"/>
                  </a:cubicBezTo>
                  <a:cubicBezTo>
                    <a:pt x="99" y="18"/>
                    <a:pt x="116" y="1"/>
                    <a:pt x="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1" name="Google Shape;5651;p39"/>
            <p:cNvSpPr/>
            <p:nvPr/>
          </p:nvSpPr>
          <p:spPr>
            <a:xfrm>
              <a:off x="5337850" y="1316050"/>
              <a:ext cx="8025" cy="4250"/>
            </a:xfrm>
            <a:custGeom>
              <a:avLst/>
              <a:gdLst/>
              <a:ahLst/>
              <a:cxnLst/>
              <a:rect l="l" t="t" r="r" b="b"/>
              <a:pathLst>
                <a:path w="321" h="170" extrusionOk="0">
                  <a:moveTo>
                    <a:pt x="282" y="0"/>
                  </a:moveTo>
                  <a:cubicBezTo>
                    <a:pt x="255" y="0"/>
                    <a:pt x="211" y="21"/>
                    <a:pt x="143" y="63"/>
                  </a:cubicBezTo>
                  <a:cubicBezTo>
                    <a:pt x="102" y="88"/>
                    <a:pt x="67" y="105"/>
                    <a:pt x="58" y="105"/>
                  </a:cubicBezTo>
                  <a:cubicBezTo>
                    <a:pt x="57" y="105"/>
                    <a:pt x="56" y="105"/>
                    <a:pt x="56" y="104"/>
                  </a:cubicBezTo>
                  <a:cubicBezTo>
                    <a:pt x="56" y="103"/>
                    <a:pt x="55" y="102"/>
                    <a:pt x="54" y="102"/>
                  </a:cubicBezTo>
                  <a:cubicBezTo>
                    <a:pt x="49" y="102"/>
                    <a:pt x="39" y="109"/>
                    <a:pt x="29" y="125"/>
                  </a:cubicBezTo>
                  <a:cubicBezTo>
                    <a:pt x="7" y="151"/>
                    <a:pt x="0" y="169"/>
                    <a:pt x="7" y="169"/>
                  </a:cubicBezTo>
                  <a:cubicBezTo>
                    <a:pt x="10" y="169"/>
                    <a:pt x="16" y="165"/>
                    <a:pt x="25" y="157"/>
                  </a:cubicBezTo>
                  <a:cubicBezTo>
                    <a:pt x="29" y="152"/>
                    <a:pt x="34" y="150"/>
                    <a:pt x="38" y="150"/>
                  </a:cubicBezTo>
                  <a:cubicBezTo>
                    <a:pt x="43" y="150"/>
                    <a:pt x="47" y="154"/>
                    <a:pt x="49" y="160"/>
                  </a:cubicBezTo>
                  <a:cubicBezTo>
                    <a:pt x="51" y="165"/>
                    <a:pt x="59" y="168"/>
                    <a:pt x="71" y="168"/>
                  </a:cubicBezTo>
                  <a:cubicBezTo>
                    <a:pt x="85" y="168"/>
                    <a:pt x="104" y="164"/>
                    <a:pt x="122" y="157"/>
                  </a:cubicBezTo>
                  <a:cubicBezTo>
                    <a:pt x="157" y="146"/>
                    <a:pt x="184" y="129"/>
                    <a:pt x="184" y="122"/>
                  </a:cubicBezTo>
                  <a:cubicBezTo>
                    <a:pt x="181" y="115"/>
                    <a:pt x="184" y="108"/>
                    <a:pt x="198" y="108"/>
                  </a:cubicBezTo>
                  <a:cubicBezTo>
                    <a:pt x="243" y="104"/>
                    <a:pt x="320" y="46"/>
                    <a:pt x="313" y="21"/>
                  </a:cubicBezTo>
                  <a:cubicBezTo>
                    <a:pt x="308" y="7"/>
                    <a:pt x="298" y="0"/>
                    <a:pt x="2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2" name="Google Shape;5652;p39"/>
            <p:cNvSpPr/>
            <p:nvPr/>
          </p:nvSpPr>
          <p:spPr>
            <a:xfrm>
              <a:off x="5346575" y="1326200"/>
              <a:ext cx="9000" cy="3700"/>
            </a:xfrm>
            <a:custGeom>
              <a:avLst/>
              <a:gdLst/>
              <a:ahLst/>
              <a:cxnLst/>
              <a:rect l="l" t="t" r="r" b="b"/>
              <a:pathLst>
                <a:path w="360" h="148" extrusionOk="0">
                  <a:moveTo>
                    <a:pt x="261" y="1"/>
                  </a:moveTo>
                  <a:cubicBezTo>
                    <a:pt x="234" y="1"/>
                    <a:pt x="195" y="18"/>
                    <a:pt x="113" y="56"/>
                  </a:cubicBezTo>
                  <a:cubicBezTo>
                    <a:pt x="31" y="95"/>
                    <a:pt x="0" y="118"/>
                    <a:pt x="21" y="118"/>
                  </a:cubicBezTo>
                  <a:cubicBezTo>
                    <a:pt x="33" y="118"/>
                    <a:pt x="65" y="109"/>
                    <a:pt x="117" y="90"/>
                  </a:cubicBezTo>
                  <a:cubicBezTo>
                    <a:pt x="155" y="77"/>
                    <a:pt x="179" y="70"/>
                    <a:pt x="188" y="70"/>
                  </a:cubicBezTo>
                  <a:cubicBezTo>
                    <a:pt x="196" y="70"/>
                    <a:pt x="195" y="75"/>
                    <a:pt x="186" y="84"/>
                  </a:cubicBezTo>
                  <a:cubicBezTo>
                    <a:pt x="151" y="112"/>
                    <a:pt x="152" y="137"/>
                    <a:pt x="176" y="137"/>
                  </a:cubicBezTo>
                  <a:cubicBezTo>
                    <a:pt x="184" y="137"/>
                    <a:pt x="196" y="134"/>
                    <a:pt x="210" y="125"/>
                  </a:cubicBezTo>
                  <a:cubicBezTo>
                    <a:pt x="224" y="117"/>
                    <a:pt x="235" y="112"/>
                    <a:pt x="241" y="112"/>
                  </a:cubicBezTo>
                  <a:cubicBezTo>
                    <a:pt x="247" y="112"/>
                    <a:pt x="248" y="117"/>
                    <a:pt x="245" y="125"/>
                  </a:cubicBezTo>
                  <a:cubicBezTo>
                    <a:pt x="242" y="140"/>
                    <a:pt x="246" y="147"/>
                    <a:pt x="256" y="147"/>
                  </a:cubicBezTo>
                  <a:cubicBezTo>
                    <a:pt x="258" y="147"/>
                    <a:pt x="260" y="147"/>
                    <a:pt x="262" y="146"/>
                  </a:cubicBezTo>
                  <a:cubicBezTo>
                    <a:pt x="272" y="143"/>
                    <a:pt x="280" y="125"/>
                    <a:pt x="272" y="108"/>
                  </a:cubicBezTo>
                  <a:cubicBezTo>
                    <a:pt x="267" y="90"/>
                    <a:pt x="277" y="80"/>
                    <a:pt x="302" y="80"/>
                  </a:cubicBezTo>
                  <a:cubicBezTo>
                    <a:pt x="306" y="80"/>
                    <a:pt x="310" y="80"/>
                    <a:pt x="314" y="80"/>
                  </a:cubicBezTo>
                  <a:cubicBezTo>
                    <a:pt x="359" y="80"/>
                    <a:pt x="359" y="77"/>
                    <a:pt x="317" y="35"/>
                  </a:cubicBezTo>
                  <a:cubicBezTo>
                    <a:pt x="297" y="1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3" name="Google Shape;5653;p39"/>
            <p:cNvSpPr/>
            <p:nvPr/>
          </p:nvSpPr>
          <p:spPr>
            <a:xfrm>
              <a:off x="5349825" y="1323300"/>
              <a:ext cx="1925" cy="800"/>
            </a:xfrm>
            <a:custGeom>
              <a:avLst/>
              <a:gdLst/>
              <a:ahLst/>
              <a:cxnLst/>
              <a:rect l="l" t="t" r="r" b="b"/>
              <a:pathLst>
                <a:path w="77" h="32" extrusionOk="0">
                  <a:moveTo>
                    <a:pt x="25" y="1"/>
                  </a:moveTo>
                  <a:cubicBezTo>
                    <a:pt x="10" y="1"/>
                    <a:pt x="1" y="7"/>
                    <a:pt x="4" y="16"/>
                  </a:cubicBezTo>
                  <a:cubicBezTo>
                    <a:pt x="7" y="27"/>
                    <a:pt x="18" y="31"/>
                    <a:pt x="32" y="31"/>
                  </a:cubicBezTo>
                  <a:cubicBezTo>
                    <a:pt x="36" y="31"/>
                    <a:pt x="41" y="31"/>
                    <a:pt x="46" y="30"/>
                  </a:cubicBezTo>
                  <a:cubicBezTo>
                    <a:pt x="63" y="22"/>
                    <a:pt x="77" y="16"/>
                    <a:pt x="77" y="12"/>
                  </a:cubicBezTo>
                  <a:cubicBezTo>
                    <a:pt x="77" y="6"/>
                    <a:pt x="56" y="2"/>
                    <a:pt x="35" y="2"/>
                  </a:cubicBezTo>
                  <a:cubicBezTo>
                    <a:pt x="32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4" name="Google Shape;5654;p39"/>
            <p:cNvSpPr/>
            <p:nvPr/>
          </p:nvSpPr>
          <p:spPr>
            <a:xfrm>
              <a:off x="5348450" y="1315175"/>
              <a:ext cx="1400" cy="750"/>
            </a:xfrm>
            <a:custGeom>
              <a:avLst/>
              <a:gdLst/>
              <a:ahLst/>
              <a:cxnLst/>
              <a:rect l="l" t="t" r="r" b="b"/>
              <a:pathLst>
                <a:path w="56" h="30" extrusionOk="0">
                  <a:moveTo>
                    <a:pt x="17" y="0"/>
                  </a:moveTo>
                  <a:cubicBezTo>
                    <a:pt x="7" y="0"/>
                    <a:pt x="1" y="6"/>
                    <a:pt x="3" y="14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30" y="29"/>
                    <a:pt x="32" y="29"/>
                    <a:pt x="34" y="29"/>
                  </a:cubicBezTo>
                  <a:cubicBezTo>
                    <a:pt x="45" y="25"/>
                    <a:pt x="55" y="22"/>
                    <a:pt x="52" y="14"/>
                  </a:cubicBezTo>
                  <a:cubicBezTo>
                    <a:pt x="52" y="11"/>
                    <a:pt x="38" y="4"/>
                    <a:pt x="24" y="1"/>
                  </a:cubicBezTo>
                  <a:cubicBezTo>
                    <a:pt x="22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5" name="Google Shape;5655;p39"/>
            <p:cNvSpPr/>
            <p:nvPr/>
          </p:nvSpPr>
          <p:spPr>
            <a:xfrm>
              <a:off x="5355525" y="1328525"/>
              <a:ext cx="5925" cy="925"/>
            </a:xfrm>
            <a:custGeom>
              <a:avLst/>
              <a:gdLst/>
              <a:ahLst/>
              <a:cxnLst/>
              <a:rect l="l" t="t" r="r" b="b"/>
              <a:pathLst>
                <a:path w="237" h="37" extrusionOk="0">
                  <a:moveTo>
                    <a:pt x="147" y="0"/>
                  </a:moveTo>
                  <a:cubicBezTo>
                    <a:pt x="142" y="0"/>
                    <a:pt x="136" y="1"/>
                    <a:pt x="130" y="1"/>
                  </a:cubicBezTo>
                  <a:cubicBezTo>
                    <a:pt x="84" y="1"/>
                    <a:pt x="33" y="12"/>
                    <a:pt x="15" y="22"/>
                  </a:cubicBezTo>
                  <a:cubicBezTo>
                    <a:pt x="1" y="31"/>
                    <a:pt x="15" y="37"/>
                    <a:pt x="51" y="37"/>
                  </a:cubicBezTo>
                  <a:cubicBezTo>
                    <a:pt x="59" y="37"/>
                    <a:pt x="68" y="36"/>
                    <a:pt x="78" y="36"/>
                  </a:cubicBezTo>
                  <a:cubicBezTo>
                    <a:pt x="193" y="26"/>
                    <a:pt x="236" y="0"/>
                    <a:pt x="1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6" name="Google Shape;5656;p39"/>
            <p:cNvSpPr/>
            <p:nvPr/>
          </p:nvSpPr>
          <p:spPr>
            <a:xfrm>
              <a:off x="5355550" y="13163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8" y="0"/>
                  </a:moveTo>
                  <a:cubicBezTo>
                    <a:pt x="26" y="0"/>
                    <a:pt x="23" y="0"/>
                    <a:pt x="21" y="1"/>
                  </a:cubicBezTo>
                  <a:cubicBezTo>
                    <a:pt x="8" y="4"/>
                    <a:pt x="0" y="15"/>
                    <a:pt x="8" y="25"/>
                  </a:cubicBezTo>
                  <a:cubicBezTo>
                    <a:pt x="10" y="36"/>
                    <a:pt x="17" y="40"/>
                    <a:pt x="26" y="40"/>
                  </a:cubicBezTo>
                  <a:cubicBezTo>
                    <a:pt x="29" y="40"/>
                    <a:pt x="32" y="40"/>
                    <a:pt x="35" y="39"/>
                  </a:cubicBezTo>
                  <a:cubicBezTo>
                    <a:pt x="46" y="36"/>
                    <a:pt x="53" y="25"/>
                    <a:pt x="49" y="15"/>
                  </a:cubicBezTo>
                  <a:cubicBezTo>
                    <a:pt x="46" y="6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7" name="Google Shape;5657;p39"/>
            <p:cNvSpPr/>
            <p:nvPr/>
          </p:nvSpPr>
          <p:spPr>
            <a:xfrm>
              <a:off x="5358025" y="1315325"/>
              <a:ext cx="4350" cy="2250"/>
            </a:xfrm>
            <a:custGeom>
              <a:avLst/>
              <a:gdLst/>
              <a:ahLst/>
              <a:cxnLst/>
              <a:rect l="l" t="t" r="r" b="b"/>
              <a:pathLst>
                <a:path w="174" h="90" extrusionOk="0">
                  <a:moveTo>
                    <a:pt x="141" y="1"/>
                  </a:moveTo>
                  <a:cubicBezTo>
                    <a:pt x="133" y="1"/>
                    <a:pt x="122" y="1"/>
                    <a:pt x="109" y="2"/>
                  </a:cubicBezTo>
                  <a:cubicBezTo>
                    <a:pt x="68" y="5"/>
                    <a:pt x="26" y="16"/>
                    <a:pt x="19" y="23"/>
                  </a:cubicBezTo>
                  <a:cubicBezTo>
                    <a:pt x="0" y="42"/>
                    <a:pt x="28" y="90"/>
                    <a:pt x="54" y="90"/>
                  </a:cubicBezTo>
                  <a:cubicBezTo>
                    <a:pt x="56" y="90"/>
                    <a:pt x="59" y="89"/>
                    <a:pt x="61" y="88"/>
                  </a:cubicBezTo>
                  <a:cubicBezTo>
                    <a:pt x="72" y="88"/>
                    <a:pt x="78" y="75"/>
                    <a:pt x="75" y="64"/>
                  </a:cubicBezTo>
                  <a:cubicBezTo>
                    <a:pt x="72" y="52"/>
                    <a:pt x="76" y="46"/>
                    <a:pt x="86" y="46"/>
                  </a:cubicBezTo>
                  <a:cubicBezTo>
                    <a:pt x="88" y="46"/>
                    <a:pt x="90" y="46"/>
                    <a:pt x="93" y="47"/>
                  </a:cubicBezTo>
                  <a:cubicBezTo>
                    <a:pt x="95" y="47"/>
                    <a:pt x="98" y="47"/>
                    <a:pt x="101" y="47"/>
                  </a:cubicBezTo>
                  <a:cubicBezTo>
                    <a:pt x="117" y="47"/>
                    <a:pt x="137" y="40"/>
                    <a:pt x="151" y="26"/>
                  </a:cubicBezTo>
                  <a:cubicBezTo>
                    <a:pt x="173" y="7"/>
                    <a:pt x="173" y="1"/>
                    <a:pt x="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8" name="Google Shape;5658;p39"/>
            <p:cNvSpPr/>
            <p:nvPr/>
          </p:nvSpPr>
          <p:spPr>
            <a:xfrm>
              <a:off x="5365350" y="1314025"/>
              <a:ext cx="25600" cy="3675"/>
            </a:xfrm>
            <a:custGeom>
              <a:avLst/>
              <a:gdLst/>
              <a:ahLst/>
              <a:cxnLst/>
              <a:rect l="l" t="t" r="r" b="b"/>
              <a:pathLst>
                <a:path w="1024" h="147" extrusionOk="0">
                  <a:moveTo>
                    <a:pt x="1019" y="1"/>
                  </a:moveTo>
                  <a:cubicBezTo>
                    <a:pt x="1007" y="1"/>
                    <a:pt x="970" y="19"/>
                    <a:pt x="948" y="40"/>
                  </a:cubicBezTo>
                  <a:cubicBezTo>
                    <a:pt x="942" y="47"/>
                    <a:pt x="935" y="51"/>
                    <a:pt x="930" y="51"/>
                  </a:cubicBezTo>
                  <a:cubicBezTo>
                    <a:pt x="925" y="51"/>
                    <a:pt x="921" y="48"/>
                    <a:pt x="919" y="44"/>
                  </a:cubicBezTo>
                  <a:cubicBezTo>
                    <a:pt x="918" y="36"/>
                    <a:pt x="906" y="33"/>
                    <a:pt x="888" y="33"/>
                  </a:cubicBezTo>
                  <a:cubicBezTo>
                    <a:pt x="874" y="33"/>
                    <a:pt x="855" y="35"/>
                    <a:pt x="836" y="40"/>
                  </a:cubicBezTo>
                  <a:cubicBezTo>
                    <a:pt x="821" y="44"/>
                    <a:pt x="801" y="46"/>
                    <a:pt x="781" y="46"/>
                  </a:cubicBezTo>
                  <a:cubicBezTo>
                    <a:pt x="750" y="46"/>
                    <a:pt x="717" y="41"/>
                    <a:pt x="695" y="33"/>
                  </a:cubicBezTo>
                  <a:cubicBezTo>
                    <a:pt x="673" y="26"/>
                    <a:pt x="640" y="22"/>
                    <a:pt x="599" y="22"/>
                  </a:cubicBezTo>
                  <a:cubicBezTo>
                    <a:pt x="468" y="22"/>
                    <a:pt x="269" y="57"/>
                    <a:pt x="205" y="99"/>
                  </a:cubicBezTo>
                  <a:cubicBezTo>
                    <a:pt x="194" y="107"/>
                    <a:pt x="185" y="111"/>
                    <a:pt x="180" y="111"/>
                  </a:cubicBezTo>
                  <a:cubicBezTo>
                    <a:pt x="175" y="111"/>
                    <a:pt x="174" y="106"/>
                    <a:pt x="178" y="95"/>
                  </a:cubicBezTo>
                  <a:cubicBezTo>
                    <a:pt x="181" y="87"/>
                    <a:pt x="178" y="82"/>
                    <a:pt x="170" y="82"/>
                  </a:cubicBezTo>
                  <a:cubicBezTo>
                    <a:pt x="162" y="82"/>
                    <a:pt x="148" y="87"/>
                    <a:pt x="128" y="95"/>
                  </a:cubicBezTo>
                  <a:cubicBezTo>
                    <a:pt x="110" y="105"/>
                    <a:pt x="88" y="111"/>
                    <a:pt x="73" y="111"/>
                  </a:cubicBezTo>
                  <a:cubicBezTo>
                    <a:pt x="65" y="111"/>
                    <a:pt x="59" y="109"/>
                    <a:pt x="56" y="106"/>
                  </a:cubicBezTo>
                  <a:cubicBezTo>
                    <a:pt x="48" y="101"/>
                    <a:pt x="39" y="97"/>
                    <a:pt x="29" y="97"/>
                  </a:cubicBezTo>
                  <a:cubicBezTo>
                    <a:pt x="25" y="97"/>
                    <a:pt x="21" y="98"/>
                    <a:pt x="18" y="99"/>
                  </a:cubicBezTo>
                  <a:cubicBezTo>
                    <a:pt x="8" y="102"/>
                    <a:pt x="0" y="116"/>
                    <a:pt x="4" y="130"/>
                  </a:cubicBezTo>
                  <a:cubicBezTo>
                    <a:pt x="8" y="141"/>
                    <a:pt x="45" y="146"/>
                    <a:pt x="94" y="146"/>
                  </a:cubicBezTo>
                  <a:cubicBezTo>
                    <a:pt x="158" y="146"/>
                    <a:pt x="240" y="137"/>
                    <a:pt x="299" y="119"/>
                  </a:cubicBezTo>
                  <a:cubicBezTo>
                    <a:pt x="308" y="118"/>
                    <a:pt x="316" y="117"/>
                    <a:pt x="324" y="117"/>
                  </a:cubicBezTo>
                  <a:cubicBezTo>
                    <a:pt x="334" y="117"/>
                    <a:pt x="341" y="119"/>
                    <a:pt x="341" y="123"/>
                  </a:cubicBezTo>
                  <a:cubicBezTo>
                    <a:pt x="341" y="124"/>
                    <a:pt x="344" y="125"/>
                    <a:pt x="348" y="125"/>
                  </a:cubicBezTo>
                  <a:cubicBezTo>
                    <a:pt x="362" y="125"/>
                    <a:pt x="395" y="115"/>
                    <a:pt x="431" y="99"/>
                  </a:cubicBezTo>
                  <a:cubicBezTo>
                    <a:pt x="465" y="84"/>
                    <a:pt x="493" y="77"/>
                    <a:pt x="509" y="77"/>
                  </a:cubicBezTo>
                  <a:cubicBezTo>
                    <a:pt x="531" y="77"/>
                    <a:pt x="532" y="89"/>
                    <a:pt x="500" y="113"/>
                  </a:cubicBezTo>
                  <a:cubicBezTo>
                    <a:pt x="496" y="115"/>
                    <a:pt x="496" y="115"/>
                    <a:pt x="498" y="115"/>
                  </a:cubicBezTo>
                  <a:cubicBezTo>
                    <a:pt x="503" y="115"/>
                    <a:pt x="530" y="108"/>
                    <a:pt x="566" y="95"/>
                  </a:cubicBezTo>
                  <a:cubicBezTo>
                    <a:pt x="604" y="82"/>
                    <a:pt x="631" y="75"/>
                    <a:pt x="653" y="75"/>
                  </a:cubicBezTo>
                  <a:cubicBezTo>
                    <a:pt x="670" y="75"/>
                    <a:pt x="684" y="79"/>
                    <a:pt x="698" y="89"/>
                  </a:cubicBezTo>
                  <a:cubicBezTo>
                    <a:pt x="712" y="99"/>
                    <a:pt x="729" y="104"/>
                    <a:pt x="752" y="104"/>
                  </a:cubicBezTo>
                  <a:cubicBezTo>
                    <a:pt x="775" y="104"/>
                    <a:pt x="804" y="99"/>
                    <a:pt x="840" y="89"/>
                  </a:cubicBezTo>
                  <a:cubicBezTo>
                    <a:pt x="895" y="75"/>
                    <a:pt x="948" y="57"/>
                    <a:pt x="954" y="54"/>
                  </a:cubicBezTo>
                  <a:cubicBezTo>
                    <a:pt x="961" y="47"/>
                    <a:pt x="975" y="40"/>
                    <a:pt x="989" y="36"/>
                  </a:cubicBezTo>
                  <a:cubicBezTo>
                    <a:pt x="999" y="30"/>
                    <a:pt x="1014" y="19"/>
                    <a:pt x="1020" y="9"/>
                  </a:cubicBezTo>
                  <a:cubicBezTo>
                    <a:pt x="1024" y="3"/>
                    <a:pt x="1023" y="1"/>
                    <a:pt x="10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9" name="Google Shape;5659;p39"/>
            <p:cNvSpPr/>
            <p:nvPr/>
          </p:nvSpPr>
          <p:spPr>
            <a:xfrm>
              <a:off x="5369775" y="1311250"/>
              <a:ext cx="5050" cy="800"/>
            </a:xfrm>
            <a:custGeom>
              <a:avLst/>
              <a:gdLst/>
              <a:ahLst/>
              <a:cxnLst/>
              <a:rect l="l" t="t" r="r" b="b"/>
              <a:pathLst>
                <a:path w="202" h="32" extrusionOk="0">
                  <a:moveTo>
                    <a:pt x="163" y="0"/>
                  </a:moveTo>
                  <a:cubicBezTo>
                    <a:pt x="143" y="0"/>
                    <a:pt x="109" y="3"/>
                    <a:pt x="73" y="9"/>
                  </a:cubicBezTo>
                  <a:cubicBezTo>
                    <a:pt x="11" y="19"/>
                    <a:pt x="1" y="26"/>
                    <a:pt x="39" y="30"/>
                  </a:cubicBezTo>
                  <a:cubicBezTo>
                    <a:pt x="47" y="31"/>
                    <a:pt x="56" y="31"/>
                    <a:pt x="65" y="31"/>
                  </a:cubicBezTo>
                  <a:cubicBezTo>
                    <a:pt x="127" y="31"/>
                    <a:pt x="202" y="14"/>
                    <a:pt x="177" y="2"/>
                  </a:cubicBezTo>
                  <a:cubicBezTo>
                    <a:pt x="174" y="1"/>
                    <a:pt x="169" y="0"/>
                    <a:pt x="1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0" name="Google Shape;5660;p39"/>
            <p:cNvSpPr/>
            <p:nvPr/>
          </p:nvSpPr>
          <p:spPr>
            <a:xfrm>
              <a:off x="5375675" y="1310325"/>
              <a:ext cx="2650" cy="1200"/>
            </a:xfrm>
            <a:custGeom>
              <a:avLst/>
              <a:gdLst/>
              <a:ahLst/>
              <a:cxnLst/>
              <a:rect l="l" t="t" r="r" b="b"/>
              <a:pathLst>
                <a:path w="106" h="48" extrusionOk="0">
                  <a:moveTo>
                    <a:pt x="81" y="0"/>
                  </a:moveTo>
                  <a:cubicBezTo>
                    <a:pt x="73" y="0"/>
                    <a:pt x="63" y="2"/>
                    <a:pt x="53" y="4"/>
                  </a:cubicBezTo>
                  <a:cubicBezTo>
                    <a:pt x="18" y="14"/>
                    <a:pt x="0" y="29"/>
                    <a:pt x="11" y="35"/>
                  </a:cubicBezTo>
                  <a:cubicBezTo>
                    <a:pt x="21" y="43"/>
                    <a:pt x="35" y="47"/>
                    <a:pt x="49" y="47"/>
                  </a:cubicBezTo>
                  <a:cubicBezTo>
                    <a:pt x="54" y="47"/>
                    <a:pt x="58" y="47"/>
                    <a:pt x="63" y="46"/>
                  </a:cubicBezTo>
                  <a:cubicBezTo>
                    <a:pt x="80" y="42"/>
                    <a:pt x="98" y="29"/>
                    <a:pt x="101" y="14"/>
                  </a:cubicBezTo>
                  <a:cubicBezTo>
                    <a:pt x="105" y="5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1" name="Google Shape;5661;p39"/>
            <p:cNvSpPr/>
            <p:nvPr/>
          </p:nvSpPr>
          <p:spPr>
            <a:xfrm>
              <a:off x="5387000" y="1339300"/>
              <a:ext cx="1350" cy="2825"/>
            </a:xfrm>
            <a:custGeom>
              <a:avLst/>
              <a:gdLst/>
              <a:ahLst/>
              <a:cxnLst/>
              <a:rect l="l" t="t" r="r" b="b"/>
              <a:pathLst>
                <a:path w="54" h="113" extrusionOk="0">
                  <a:moveTo>
                    <a:pt x="14" y="0"/>
                  </a:moveTo>
                  <a:cubicBezTo>
                    <a:pt x="10" y="0"/>
                    <a:pt x="9" y="11"/>
                    <a:pt x="5" y="32"/>
                  </a:cubicBezTo>
                  <a:cubicBezTo>
                    <a:pt x="0" y="83"/>
                    <a:pt x="6" y="112"/>
                    <a:pt x="20" y="112"/>
                  </a:cubicBezTo>
                  <a:cubicBezTo>
                    <a:pt x="25" y="112"/>
                    <a:pt x="32" y="108"/>
                    <a:pt x="40" y="98"/>
                  </a:cubicBezTo>
                  <a:cubicBezTo>
                    <a:pt x="53" y="80"/>
                    <a:pt x="53" y="49"/>
                    <a:pt x="37" y="28"/>
                  </a:cubicBezTo>
                  <a:cubicBezTo>
                    <a:pt x="25" y="9"/>
                    <a:pt x="18" y="0"/>
                    <a:pt x="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2" name="Google Shape;5662;p39"/>
            <p:cNvSpPr/>
            <p:nvPr/>
          </p:nvSpPr>
          <p:spPr>
            <a:xfrm>
              <a:off x="5379925" y="1316875"/>
              <a:ext cx="1675" cy="625"/>
            </a:xfrm>
            <a:custGeom>
              <a:avLst/>
              <a:gdLst/>
              <a:ahLst/>
              <a:cxnLst/>
              <a:rect l="l" t="t" r="r" b="b"/>
              <a:pathLst>
                <a:path w="67" h="25" extrusionOk="0">
                  <a:moveTo>
                    <a:pt x="53" y="1"/>
                  </a:moveTo>
                  <a:cubicBezTo>
                    <a:pt x="49" y="1"/>
                    <a:pt x="44" y="1"/>
                    <a:pt x="38" y="2"/>
                  </a:cubicBezTo>
                  <a:cubicBezTo>
                    <a:pt x="14" y="9"/>
                    <a:pt x="0" y="16"/>
                    <a:pt x="11" y="23"/>
                  </a:cubicBezTo>
                  <a:cubicBezTo>
                    <a:pt x="13" y="24"/>
                    <a:pt x="16" y="24"/>
                    <a:pt x="20" y="24"/>
                  </a:cubicBezTo>
                  <a:cubicBezTo>
                    <a:pt x="30" y="24"/>
                    <a:pt x="43" y="20"/>
                    <a:pt x="56" y="13"/>
                  </a:cubicBezTo>
                  <a:cubicBezTo>
                    <a:pt x="6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3" name="Google Shape;5663;p39"/>
            <p:cNvSpPr/>
            <p:nvPr/>
          </p:nvSpPr>
          <p:spPr>
            <a:xfrm>
              <a:off x="5378950" y="1309750"/>
              <a:ext cx="10625" cy="2500"/>
            </a:xfrm>
            <a:custGeom>
              <a:avLst/>
              <a:gdLst/>
              <a:ahLst/>
              <a:cxnLst/>
              <a:rect l="l" t="t" r="r" b="b"/>
              <a:pathLst>
                <a:path w="425" h="100" extrusionOk="0">
                  <a:moveTo>
                    <a:pt x="202" y="22"/>
                  </a:moveTo>
                  <a:cubicBezTo>
                    <a:pt x="211" y="22"/>
                    <a:pt x="216" y="29"/>
                    <a:pt x="213" y="41"/>
                  </a:cubicBezTo>
                  <a:cubicBezTo>
                    <a:pt x="209" y="55"/>
                    <a:pt x="202" y="65"/>
                    <a:pt x="196" y="65"/>
                  </a:cubicBezTo>
                  <a:cubicBezTo>
                    <a:pt x="194" y="66"/>
                    <a:pt x="193" y="66"/>
                    <a:pt x="192" y="66"/>
                  </a:cubicBezTo>
                  <a:cubicBezTo>
                    <a:pt x="186" y="66"/>
                    <a:pt x="181" y="59"/>
                    <a:pt x="178" y="48"/>
                  </a:cubicBezTo>
                  <a:cubicBezTo>
                    <a:pt x="175" y="37"/>
                    <a:pt x="185" y="27"/>
                    <a:pt x="196" y="23"/>
                  </a:cubicBezTo>
                  <a:cubicBezTo>
                    <a:pt x="198" y="23"/>
                    <a:pt x="200" y="22"/>
                    <a:pt x="202" y="22"/>
                  </a:cubicBezTo>
                  <a:close/>
                  <a:moveTo>
                    <a:pt x="277" y="0"/>
                  </a:moveTo>
                  <a:cubicBezTo>
                    <a:pt x="259" y="0"/>
                    <a:pt x="234" y="2"/>
                    <a:pt x="209" y="7"/>
                  </a:cubicBezTo>
                  <a:cubicBezTo>
                    <a:pt x="167" y="13"/>
                    <a:pt x="102" y="20"/>
                    <a:pt x="63" y="23"/>
                  </a:cubicBezTo>
                  <a:cubicBezTo>
                    <a:pt x="8" y="27"/>
                    <a:pt x="1" y="31"/>
                    <a:pt x="32" y="41"/>
                  </a:cubicBezTo>
                  <a:cubicBezTo>
                    <a:pt x="60" y="48"/>
                    <a:pt x="63" y="55"/>
                    <a:pt x="42" y="62"/>
                  </a:cubicBezTo>
                  <a:cubicBezTo>
                    <a:pt x="29" y="65"/>
                    <a:pt x="18" y="79"/>
                    <a:pt x="22" y="90"/>
                  </a:cubicBezTo>
                  <a:cubicBezTo>
                    <a:pt x="24" y="96"/>
                    <a:pt x="28" y="99"/>
                    <a:pt x="34" y="99"/>
                  </a:cubicBezTo>
                  <a:cubicBezTo>
                    <a:pt x="38" y="99"/>
                    <a:pt x="42" y="97"/>
                    <a:pt x="47" y="93"/>
                  </a:cubicBezTo>
                  <a:cubicBezTo>
                    <a:pt x="57" y="86"/>
                    <a:pt x="133" y="79"/>
                    <a:pt x="216" y="79"/>
                  </a:cubicBezTo>
                  <a:cubicBezTo>
                    <a:pt x="240" y="80"/>
                    <a:pt x="263" y="80"/>
                    <a:pt x="284" y="80"/>
                  </a:cubicBezTo>
                  <a:cubicBezTo>
                    <a:pt x="343" y="80"/>
                    <a:pt x="391" y="77"/>
                    <a:pt x="404" y="72"/>
                  </a:cubicBezTo>
                  <a:cubicBezTo>
                    <a:pt x="425" y="69"/>
                    <a:pt x="396" y="62"/>
                    <a:pt x="345" y="62"/>
                  </a:cubicBezTo>
                  <a:cubicBezTo>
                    <a:pt x="261" y="58"/>
                    <a:pt x="213" y="20"/>
                    <a:pt x="289" y="17"/>
                  </a:cubicBezTo>
                  <a:cubicBezTo>
                    <a:pt x="310" y="17"/>
                    <a:pt x="317" y="10"/>
                    <a:pt x="303" y="2"/>
                  </a:cubicBezTo>
                  <a:cubicBezTo>
                    <a:pt x="299" y="1"/>
                    <a:pt x="289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4" name="Google Shape;5664;p39"/>
            <p:cNvSpPr/>
            <p:nvPr/>
          </p:nvSpPr>
          <p:spPr>
            <a:xfrm>
              <a:off x="5391025" y="1340975"/>
              <a:ext cx="3650" cy="3725"/>
            </a:xfrm>
            <a:custGeom>
              <a:avLst/>
              <a:gdLst/>
              <a:ahLst/>
              <a:cxnLst/>
              <a:rect l="l" t="t" r="r" b="b"/>
              <a:pathLst>
                <a:path w="146" h="149" extrusionOk="0">
                  <a:moveTo>
                    <a:pt x="96" y="0"/>
                  </a:moveTo>
                  <a:cubicBezTo>
                    <a:pt x="88" y="0"/>
                    <a:pt x="79" y="3"/>
                    <a:pt x="66" y="7"/>
                  </a:cubicBezTo>
                  <a:cubicBezTo>
                    <a:pt x="42" y="17"/>
                    <a:pt x="25" y="31"/>
                    <a:pt x="32" y="37"/>
                  </a:cubicBezTo>
                  <a:cubicBezTo>
                    <a:pt x="38" y="44"/>
                    <a:pt x="35" y="55"/>
                    <a:pt x="25" y="58"/>
                  </a:cubicBezTo>
                  <a:cubicBezTo>
                    <a:pt x="11" y="61"/>
                    <a:pt x="1" y="72"/>
                    <a:pt x="4" y="82"/>
                  </a:cubicBezTo>
                  <a:cubicBezTo>
                    <a:pt x="6" y="88"/>
                    <a:pt x="11" y="90"/>
                    <a:pt x="17" y="90"/>
                  </a:cubicBezTo>
                  <a:cubicBezTo>
                    <a:pt x="24" y="90"/>
                    <a:pt x="32" y="88"/>
                    <a:pt x="38" y="82"/>
                  </a:cubicBezTo>
                  <a:cubicBezTo>
                    <a:pt x="43" y="80"/>
                    <a:pt x="47" y="79"/>
                    <a:pt x="52" y="79"/>
                  </a:cubicBezTo>
                  <a:cubicBezTo>
                    <a:pt x="66" y="79"/>
                    <a:pt x="82" y="90"/>
                    <a:pt x="97" y="114"/>
                  </a:cubicBezTo>
                  <a:cubicBezTo>
                    <a:pt x="113" y="137"/>
                    <a:pt x="125" y="148"/>
                    <a:pt x="133" y="148"/>
                  </a:cubicBezTo>
                  <a:cubicBezTo>
                    <a:pt x="145" y="148"/>
                    <a:pt x="145" y="119"/>
                    <a:pt x="132" y="61"/>
                  </a:cubicBezTo>
                  <a:cubicBezTo>
                    <a:pt x="122" y="16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5" name="Google Shape;5665;p39"/>
            <p:cNvSpPr/>
            <p:nvPr/>
          </p:nvSpPr>
          <p:spPr>
            <a:xfrm>
              <a:off x="5391550" y="1310500"/>
              <a:ext cx="2775" cy="725"/>
            </a:xfrm>
            <a:custGeom>
              <a:avLst/>
              <a:gdLst/>
              <a:ahLst/>
              <a:cxnLst/>
              <a:rect l="l" t="t" r="r" b="b"/>
              <a:pathLst>
                <a:path w="111" h="29" extrusionOk="0">
                  <a:moveTo>
                    <a:pt x="105" y="0"/>
                  </a:moveTo>
                  <a:cubicBezTo>
                    <a:pt x="97" y="0"/>
                    <a:pt x="81" y="4"/>
                    <a:pt x="59" y="11"/>
                  </a:cubicBezTo>
                  <a:cubicBezTo>
                    <a:pt x="17" y="22"/>
                    <a:pt x="1" y="28"/>
                    <a:pt x="25" y="28"/>
                  </a:cubicBezTo>
                  <a:cubicBezTo>
                    <a:pt x="45" y="28"/>
                    <a:pt x="80" y="18"/>
                    <a:pt x="100" y="7"/>
                  </a:cubicBezTo>
                  <a:cubicBezTo>
                    <a:pt x="110" y="3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6" name="Google Shape;5666;p39"/>
            <p:cNvSpPr/>
            <p:nvPr/>
          </p:nvSpPr>
          <p:spPr>
            <a:xfrm>
              <a:off x="5395725" y="1310875"/>
              <a:ext cx="2425" cy="1025"/>
            </a:xfrm>
            <a:custGeom>
              <a:avLst/>
              <a:gdLst/>
              <a:ahLst/>
              <a:cxnLst/>
              <a:rect l="l" t="t" r="r" b="b"/>
              <a:pathLst>
                <a:path w="97" h="41" extrusionOk="0">
                  <a:moveTo>
                    <a:pt x="72" y="1"/>
                  </a:moveTo>
                  <a:cubicBezTo>
                    <a:pt x="64" y="1"/>
                    <a:pt x="54" y="4"/>
                    <a:pt x="42" y="10"/>
                  </a:cubicBezTo>
                  <a:cubicBezTo>
                    <a:pt x="17" y="24"/>
                    <a:pt x="0" y="34"/>
                    <a:pt x="3" y="37"/>
                  </a:cubicBezTo>
                  <a:cubicBezTo>
                    <a:pt x="3" y="41"/>
                    <a:pt x="24" y="41"/>
                    <a:pt x="52" y="41"/>
                  </a:cubicBezTo>
                  <a:cubicBezTo>
                    <a:pt x="83" y="41"/>
                    <a:pt x="97" y="31"/>
                    <a:pt x="90" y="13"/>
                  </a:cubicBezTo>
                  <a:cubicBezTo>
                    <a:pt x="88" y="5"/>
                    <a:pt x="82" y="1"/>
                    <a:pt x="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7" name="Google Shape;5667;p39"/>
            <p:cNvSpPr/>
            <p:nvPr/>
          </p:nvSpPr>
          <p:spPr>
            <a:xfrm>
              <a:off x="5340975" y="1128000"/>
              <a:ext cx="1250" cy="1500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5" y="0"/>
                  </a:moveTo>
                  <a:cubicBezTo>
                    <a:pt x="14" y="0"/>
                    <a:pt x="12" y="1"/>
                    <a:pt x="11" y="1"/>
                  </a:cubicBezTo>
                  <a:cubicBezTo>
                    <a:pt x="0" y="4"/>
                    <a:pt x="0" y="18"/>
                    <a:pt x="14" y="36"/>
                  </a:cubicBezTo>
                  <a:cubicBezTo>
                    <a:pt x="25" y="49"/>
                    <a:pt x="38" y="60"/>
                    <a:pt x="42" y="60"/>
                  </a:cubicBezTo>
                  <a:cubicBezTo>
                    <a:pt x="49" y="57"/>
                    <a:pt x="49" y="42"/>
                    <a:pt x="42" y="25"/>
                  </a:cubicBezTo>
                  <a:cubicBezTo>
                    <a:pt x="39" y="13"/>
                    <a:pt x="28" y="0"/>
                    <a:pt x="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8" name="Google Shape;5668;p39"/>
            <p:cNvSpPr/>
            <p:nvPr/>
          </p:nvSpPr>
          <p:spPr>
            <a:xfrm>
              <a:off x="5357100" y="1124225"/>
              <a:ext cx="2150" cy="600"/>
            </a:xfrm>
            <a:custGeom>
              <a:avLst/>
              <a:gdLst/>
              <a:ahLst/>
              <a:cxnLst/>
              <a:rect l="l" t="t" r="r" b="b"/>
              <a:pathLst>
                <a:path w="86" h="24" extrusionOk="0">
                  <a:moveTo>
                    <a:pt x="75" y="0"/>
                  </a:moveTo>
                  <a:cubicBezTo>
                    <a:pt x="69" y="0"/>
                    <a:pt x="59" y="2"/>
                    <a:pt x="46" y="6"/>
                  </a:cubicBezTo>
                  <a:cubicBezTo>
                    <a:pt x="11" y="13"/>
                    <a:pt x="0" y="20"/>
                    <a:pt x="18" y="24"/>
                  </a:cubicBezTo>
                  <a:cubicBezTo>
                    <a:pt x="35" y="24"/>
                    <a:pt x="63" y="17"/>
                    <a:pt x="77" y="9"/>
                  </a:cubicBezTo>
                  <a:cubicBezTo>
                    <a:pt x="85" y="4"/>
                    <a:pt x="84" y="0"/>
                    <a:pt x="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9" name="Google Shape;5669;p39"/>
            <p:cNvSpPr/>
            <p:nvPr/>
          </p:nvSpPr>
          <p:spPr>
            <a:xfrm>
              <a:off x="5421475" y="1321800"/>
              <a:ext cx="2175" cy="825"/>
            </a:xfrm>
            <a:custGeom>
              <a:avLst/>
              <a:gdLst/>
              <a:ahLst/>
              <a:cxnLst/>
              <a:rect l="l" t="t" r="r" b="b"/>
              <a:pathLst>
                <a:path w="87" h="33" extrusionOk="0">
                  <a:moveTo>
                    <a:pt x="54" y="1"/>
                  </a:moveTo>
                  <a:cubicBezTo>
                    <a:pt x="47" y="1"/>
                    <a:pt x="39" y="2"/>
                    <a:pt x="32" y="3"/>
                  </a:cubicBezTo>
                  <a:cubicBezTo>
                    <a:pt x="14" y="7"/>
                    <a:pt x="0" y="17"/>
                    <a:pt x="3" y="24"/>
                  </a:cubicBezTo>
                  <a:cubicBezTo>
                    <a:pt x="5" y="30"/>
                    <a:pt x="15" y="33"/>
                    <a:pt x="26" y="33"/>
                  </a:cubicBezTo>
                  <a:cubicBezTo>
                    <a:pt x="33" y="33"/>
                    <a:pt x="41" y="32"/>
                    <a:pt x="48" y="31"/>
                  </a:cubicBezTo>
                  <a:cubicBezTo>
                    <a:pt x="73" y="24"/>
                    <a:pt x="87" y="13"/>
                    <a:pt x="77" y="7"/>
                  </a:cubicBezTo>
                  <a:cubicBezTo>
                    <a:pt x="72" y="2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0" name="Google Shape;5670;p39"/>
            <p:cNvSpPr/>
            <p:nvPr/>
          </p:nvSpPr>
          <p:spPr>
            <a:xfrm>
              <a:off x="5362825" y="112337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2" y="1"/>
                  </a:moveTo>
                  <a:cubicBezTo>
                    <a:pt x="48" y="1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30" y="22"/>
                    <a:pt x="43" y="17"/>
                    <a:pt x="53" y="13"/>
                  </a:cubicBezTo>
                  <a:cubicBezTo>
                    <a:pt x="66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1" name="Google Shape;5671;p39"/>
            <p:cNvSpPr/>
            <p:nvPr/>
          </p:nvSpPr>
          <p:spPr>
            <a:xfrm>
              <a:off x="5426225" y="1322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36" y="1"/>
                  </a:moveTo>
                  <a:cubicBezTo>
                    <a:pt x="34" y="1"/>
                    <a:pt x="33" y="1"/>
                    <a:pt x="32" y="1"/>
                  </a:cubicBezTo>
                  <a:cubicBezTo>
                    <a:pt x="1" y="9"/>
                    <a:pt x="8" y="19"/>
                    <a:pt x="60" y="40"/>
                  </a:cubicBezTo>
                  <a:cubicBezTo>
                    <a:pt x="74" y="44"/>
                    <a:pt x="83" y="47"/>
                    <a:pt x="87" y="47"/>
                  </a:cubicBezTo>
                  <a:cubicBezTo>
                    <a:pt x="94" y="47"/>
                    <a:pt x="90" y="41"/>
                    <a:pt x="77" y="26"/>
                  </a:cubicBezTo>
                  <a:cubicBezTo>
                    <a:pt x="65" y="14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2" name="Google Shape;5672;p39"/>
            <p:cNvSpPr/>
            <p:nvPr/>
          </p:nvSpPr>
          <p:spPr>
            <a:xfrm>
              <a:off x="5428550" y="1321750"/>
              <a:ext cx="18000" cy="4150"/>
            </a:xfrm>
            <a:custGeom>
              <a:avLst/>
              <a:gdLst/>
              <a:ahLst/>
              <a:cxnLst/>
              <a:rect l="l" t="t" r="r" b="b"/>
              <a:pathLst>
                <a:path w="720" h="166" extrusionOk="0">
                  <a:moveTo>
                    <a:pt x="7" y="0"/>
                  </a:moveTo>
                  <a:cubicBezTo>
                    <a:pt x="0" y="0"/>
                    <a:pt x="10" y="19"/>
                    <a:pt x="33" y="47"/>
                  </a:cubicBezTo>
                  <a:cubicBezTo>
                    <a:pt x="42" y="59"/>
                    <a:pt x="64" y="68"/>
                    <a:pt x="79" y="68"/>
                  </a:cubicBezTo>
                  <a:cubicBezTo>
                    <a:pt x="81" y="68"/>
                    <a:pt x="83" y="68"/>
                    <a:pt x="85" y="68"/>
                  </a:cubicBezTo>
                  <a:cubicBezTo>
                    <a:pt x="90" y="66"/>
                    <a:pt x="95" y="65"/>
                    <a:pt x="100" y="65"/>
                  </a:cubicBezTo>
                  <a:cubicBezTo>
                    <a:pt x="111" y="65"/>
                    <a:pt x="120" y="70"/>
                    <a:pt x="123" y="74"/>
                  </a:cubicBezTo>
                  <a:cubicBezTo>
                    <a:pt x="127" y="84"/>
                    <a:pt x="148" y="92"/>
                    <a:pt x="175" y="92"/>
                  </a:cubicBezTo>
                  <a:cubicBezTo>
                    <a:pt x="227" y="92"/>
                    <a:pt x="255" y="130"/>
                    <a:pt x="210" y="140"/>
                  </a:cubicBezTo>
                  <a:cubicBezTo>
                    <a:pt x="192" y="147"/>
                    <a:pt x="196" y="151"/>
                    <a:pt x="223" y="158"/>
                  </a:cubicBezTo>
                  <a:cubicBezTo>
                    <a:pt x="240" y="163"/>
                    <a:pt x="253" y="165"/>
                    <a:pt x="262" y="165"/>
                  </a:cubicBezTo>
                  <a:cubicBezTo>
                    <a:pt x="284" y="165"/>
                    <a:pt x="282" y="149"/>
                    <a:pt x="262" y="113"/>
                  </a:cubicBezTo>
                  <a:cubicBezTo>
                    <a:pt x="250" y="89"/>
                    <a:pt x="246" y="73"/>
                    <a:pt x="253" y="73"/>
                  </a:cubicBezTo>
                  <a:lnTo>
                    <a:pt x="253" y="73"/>
                  </a:lnTo>
                  <a:cubicBezTo>
                    <a:pt x="254" y="73"/>
                    <a:pt x="256" y="73"/>
                    <a:pt x="258" y="74"/>
                  </a:cubicBezTo>
                  <a:cubicBezTo>
                    <a:pt x="266" y="79"/>
                    <a:pt x="280" y="82"/>
                    <a:pt x="298" y="82"/>
                  </a:cubicBezTo>
                  <a:cubicBezTo>
                    <a:pt x="334" y="82"/>
                    <a:pt x="390" y="73"/>
                    <a:pt x="470" y="57"/>
                  </a:cubicBezTo>
                  <a:cubicBezTo>
                    <a:pt x="480" y="55"/>
                    <a:pt x="489" y="53"/>
                    <a:pt x="496" y="53"/>
                  </a:cubicBezTo>
                  <a:cubicBezTo>
                    <a:pt x="510" y="53"/>
                    <a:pt x="517" y="57"/>
                    <a:pt x="515" y="64"/>
                  </a:cubicBezTo>
                  <a:cubicBezTo>
                    <a:pt x="513" y="71"/>
                    <a:pt x="520" y="75"/>
                    <a:pt x="534" y="75"/>
                  </a:cubicBezTo>
                  <a:cubicBezTo>
                    <a:pt x="545" y="75"/>
                    <a:pt x="560" y="72"/>
                    <a:pt x="577" y="68"/>
                  </a:cubicBezTo>
                  <a:cubicBezTo>
                    <a:pt x="612" y="60"/>
                    <a:pt x="660" y="54"/>
                    <a:pt x="685" y="54"/>
                  </a:cubicBezTo>
                  <a:cubicBezTo>
                    <a:pt x="691" y="54"/>
                    <a:pt x="695" y="54"/>
                    <a:pt x="699" y="54"/>
                  </a:cubicBezTo>
                  <a:cubicBezTo>
                    <a:pt x="718" y="54"/>
                    <a:pt x="720" y="48"/>
                    <a:pt x="706" y="39"/>
                  </a:cubicBezTo>
                  <a:cubicBezTo>
                    <a:pt x="695" y="29"/>
                    <a:pt x="640" y="22"/>
                    <a:pt x="588" y="19"/>
                  </a:cubicBezTo>
                  <a:cubicBezTo>
                    <a:pt x="536" y="19"/>
                    <a:pt x="491" y="15"/>
                    <a:pt x="487" y="9"/>
                  </a:cubicBezTo>
                  <a:cubicBezTo>
                    <a:pt x="487" y="6"/>
                    <a:pt x="482" y="5"/>
                    <a:pt x="472" y="5"/>
                  </a:cubicBezTo>
                  <a:cubicBezTo>
                    <a:pt x="457" y="5"/>
                    <a:pt x="431" y="8"/>
                    <a:pt x="401" y="12"/>
                  </a:cubicBezTo>
                  <a:cubicBezTo>
                    <a:pt x="347" y="22"/>
                    <a:pt x="264" y="27"/>
                    <a:pt x="189" y="27"/>
                  </a:cubicBezTo>
                  <a:cubicBezTo>
                    <a:pt x="108" y="27"/>
                    <a:pt x="37" y="21"/>
                    <a:pt x="23" y="9"/>
                  </a:cubicBezTo>
                  <a:cubicBezTo>
                    <a:pt x="15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3" name="Google Shape;5673;p39"/>
            <p:cNvSpPr/>
            <p:nvPr/>
          </p:nvSpPr>
          <p:spPr>
            <a:xfrm>
              <a:off x="5429425" y="1314325"/>
              <a:ext cx="2075" cy="625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73" y="1"/>
                  </a:moveTo>
                  <a:cubicBezTo>
                    <a:pt x="67" y="1"/>
                    <a:pt x="57" y="3"/>
                    <a:pt x="43" y="7"/>
                  </a:cubicBezTo>
                  <a:cubicBezTo>
                    <a:pt x="12" y="14"/>
                    <a:pt x="1" y="21"/>
                    <a:pt x="18" y="24"/>
                  </a:cubicBezTo>
                  <a:cubicBezTo>
                    <a:pt x="36" y="24"/>
                    <a:pt x="60" y="18"/>
                    <a:pt x="74" y="11"/>
                  </a:cubicBezTo>
                  <a:cubicBezTo>
                    <a:pt x="83" y="5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4" name="Google Shape;5674;p39"/>
            <p:cNvSpPr/>
            <p:nvPr/>
          </p:nvSpPr>
          <p:spPr>
            <a:xfrm>
              <a:off x="5437525" y="1325200"/>
              <a:ext cx="6250" cy="900"/>
            </a:xfrm>
            <a:custGeom>
              <a:avLst/>
              <a:gdLst/>
              <a:ahLst/>
              <a:cxnLst/>
              <a:rect l="l" t="t" r="r" b="b"/>
              <a:pathLst>
                <a:path w="250" h="36" extrusionOk="0">
                  <a:moveTo>
                    <a:pt x="194" y="1"/>
                  </a:moveTo>
                  <a:cubicBezTo>
                    <a:pt x="185" y="1"/>
                    <a:pt x="174" y="1"/>
                    <a:pt x="163" y="2"/>
                  </a:cubicBezTo>
                  <a:cubicBezTo>
                    <a:pt x="134" y="5"/>
                    <a:pt x="97" y="7"/>
                    <a:pt x="69" y="7"/>
                  </a:cubicBezTo>
                  <a:cubicBezTo>
                    <a:pt x="57" y="7"/>
                    <a:pt x="46" y="7"/>
                    <a:pt x="38" y="6"/>
                  </a:cubicBezTo>
                  <a:cubicBezTo>
                    <a:pt x="10" y="6"/>
                    <a:pt x="0" y="9"/>
                    <a:pt x="14" y="16"/>
                  </a:cubicBezTo>
                  <a:cubicBezTo>
                    <a:pt x="31" y="25"/>
                    <a:pt x="146" y="36"/>
                    <a:pt x="204" y="36"/>
                  </a:cubicBezTo>
                  <a:cubicBezTo>
                    <a:pt x="217" y="36"/>
                    <a:pt x="227" y="35"/>
                    <a:pt x="232" y="34"/>
                  </a:cubicBezTo>
                  <a:cubicBezTo>
                    <a:pt x="243" y="30"/>
                    <a:pt x="250" y="23"/>
                    <a:pt x="246" y="13"/>
                  </a:cubicBezTo>
                  <a:cubicBezTo>
                    <a:pt x="244" y="5"/>
                    <a:pt x="223" y="1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5" name="Google Shape;5675;p39"/>
            <p:cNvSpPr/>
            <p:nvPr/>
          </p:nvSpPr>
          <p:spPr>
            <a:xfrm>
              <a:off x="5444275" y="1324900"/>
              <a:ext cx="2475" cy="1000"/>
            </a:xfrm>
            <a:custGeom>
              <a:avLst/>
              <a:gdLst/>
              <a:ahLst/>
              <a:cxnLst/>
              <a:rect l="l" t="t" r="r" b="b"/>
              <a:pathLst>
                <a:path w="99" h="40" extrusionOk="0">
                  <a:moveTo>
                    <a:pt x="69" y="0"/>
                  </a:moveTo>
                  <a:cubicBezTo>
                    <a:pt x="62" y="0"/>
                    <a:pt x="52" y="1"/>
                    <a:pt x="42" y="4"/>
                  </a:cubicBezTo>
                  <a:cubicBezTo>
                    <a:pt x="18" y="11"/>
                    <a:pt x="1" y="21"/>
                    <a:pt x="4" y="32"/>
                  </a:cubicBezTo>
                  <a:cubicBezTo>
                    <a:pt x="6" y="37"/>
                    <a:pt x="18" y="40"/>
                    <a:pt x="34" y="40"/>
                  </a:cubicBezTo>
                  <a:cubicBezTo>
                    <a:pt x="40" y="40"/>
                    <a:pt x="46" y="39"/>
                    <a:pt x="52" y="38"/>
                  </a:cubicBezTo>
                  <a:cubicBezTo>
                    <a:pt x="81" y="35"/>
                    <a:pt x="98" y="21"/>
                    <a:pt x="94" y="11"/>
                  </a:cubicBezTo>
                  <a:cubicBezTo>
                    <a:pt x="92" y="4"/>
                    <a:pt x="83" y="0"/>
                    <a:pt x="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6" name="Google Shape;5676;p39"/>
            <p:cNvSpPr/>
            <p:nvPr/>
          </p:nvSpPr>
          <p:spPr>
            <a:xfrm>
              <a:off x="5382000" y="1119025"/>
              <a:ext cx="1625" cy="550"/>
            </a:xfrm>
            <a:custGeom>
              <a:avLst/>
              <a:gdLst/>
              <a:ahLst/>
              <a:cxnLst/>
              <a:rect l="l" t="t" r="r" b="b"/>
              <a:pathLst>
                <a:path w="65" h="22" extrusionOk="0">
                  <a:moveTo>
                    <a:pt x="57" y="1"/>
                  </a:moveTo>
                  <a:cubicBezTo>
                    <a:pt x="53" y="1"/>
                    <a:pt x="45" y="1"/>
                    <a:pt x="35" y="3"/>
                  </a:cubicBezTo>
                  <a:cubicBezTo>
                    <a:pt x="14" y="9"/>
                    <a:pt x="0" y="17"/>
                    <a:pt x="11" y="20"/>
                  </a:cubicBezTo>
                  <a:cubicBezTo>
                    <a:pt x="14" y="21"/>
                    <a:pt x="17" y="21"/>
                    <a:pt x="20" y="21"/>
                  </a:cubicBezTo>
                  <a:cubicBezTo>
                    <a:pt x="31" y="21"/>
                    <a:pt x="45" y="17"/>
                    <a:pt x="53" y="9"/>
                  </a:cubicBezTo>
                  <a:cubicBezTo>
                    <a:pt x="64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7" name="Google Shape;5677;p39"/>
            <p:cNvSpPr/>
            <p:nvPr/>
          </p:nvSpPr>
          <p:spPr>
            <a:xfrm>
              <a:off x="5447400" y="1321575"/>
              <a:ext cx="3150" cy="1025"/>
            </a:xfrm>
            <a:custGeom>
              <a:avLst/>
              <a:gdLst/>
              <a:ahLst/>
              <a:cxnLst/>
              <a:rect l="l" t="t" r="r" b="b"/>
              <a:pathLst>
                <a:path w="126" h="41" extrusionOk="0">
                  <a:moveTo>
                    <a:pt x="53" y="1"/>
                  </a:moveTo>
                  <a:cubicBezTo>
                    <a:pt x="43" y="1"/>
                    <a:pt x="34" y="2"/>
                    <a:pt x="28" y="5"/>
                  </a:cubicBezTo>
                  <a:cubicBezTo>
                    <a:pt x="11" y="8"/>
                    <a:pt x="1" y="19"/>
                    <a:pt x="4" y="29"/>
                  </a:cubicBezTo>
                  <a:cubicBezTo>
                    <a:pt x="6" y="37"/>
                    <a:pt x="16" y="40"/>
                    <a:pt x="30" y="40"/>
                  </a:cubicBezTo>
                  <a:cubicBezTo>
                    <a:pt x="42" y="40"/>
                    <a:pt x="57" y="38"/>
                    <a:pt x="73" y="33"/>
                  </a:cubicBezTo>
                  <a:cubicBezTo>
                    <a:pt x="122" y="19"/>
                    <a:pt x="125" y="16"/>
                    <a:pt x="94" y="5"/>
                  </a:cubicBezTo>
                  <a:cubicBezTo>
                    <a:pt x="82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8" name="Google Shape;5678;p39"/>
            <p:cNvSpPr/>
            <p:nvPr/>
          </p:nvSpPr>
          <p:spPr>
            <a:xfrm>
              <a:off x="5384950" y="1118225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69" y="1"/>
                  </a:moveTo>
                  <a:cubicBezTo>
                    <a:pt x="63" y="1"/>
                    <a:pt x="54" y="3"/>
                    <a:pt x="42" y="7"/>
                  </a:cubicBezTo>
                  <a:cubicBezTo>
                    <a:pt x="11" y="14"/>
                    <a:pt x="1" y="20"/>
                    <a:pt x="18" y="24"/>
                  </a:cubicBezTo>
                  <a:cubicBezTo>
                    <a:pt x="31" y="24"/>
                    <a:pt x="60" y="17"/>
                    <a:pt x="73" y="10"/>
                  </a:cubicBezTo>
                  <a:cubicBezTo>
                    <a:pt x="79" y="4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9" name="Google Shape;5679;p39"/>
            <p:cNvSpPr/>
            <p:nvPr/>
          </p:nvSpPr>
          <p:spPr>
            <a:xfrm>
              <a:off x="5450600" y="1321850"/>
              <a:ext cx="2075" cy="1000"/>
            </a:xfrm>
            <a:custGeom>
              <a:avLst/>
              <a:gdLst/>
              <a:ahLst/>
              <a:cxnLst/>
              <a:rect l="l" t="t" r="r" b="b"/>
              <a:pathLst>
                <a:path w="83" h="40" extrusionOk="0">
                  <a:moveTo>
                    <a:pt x="51" y="0"/>
                  </a:moveTo>
                  <a:cubicBezTo>
                    <a:pt x="41" y="0"/>
                    <a:pt x="26" y="7"/>
                    <a:pt x="18" y="15"/>
                  </a:cubicBezTo>
                  <a:cubicBezTo>
                    <a:pt x="1" y="32"/>
                    <a:pt x="1" y="39"/>
                    <a:pt x="25" y="39"/>
                  </a:cubicBezTo>
                  <a:cubicBezTo>
                    <a:pt x="27" y="39"/>
                    <a:pt x="30" y="39"/>
                    <a:pt x="32" y="39"/>
                  </a:cubicBezTo>
                  <a:cubicBezTo>
                    <a:pt x="63" y="39"/>
                    <a:pt x="82" y="14"/>
                    <a:pt x="57" y="1"/>
                  </a:cubicBezTo>
                  <a:cubicBezTo>
                    <a:pt x="55" y="1"/>
                    <a:pt x="53" y="0"/>
                    <a:pt x="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0" name="Google Shape;5680;p39"/>
            <p:cNvSpPr/>
            <p:nvPr/>
          </p:nvSpPr>
          <p:spPr>
            <a:xfrm>
              <a:off x="5452775" y="1321400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8" y="5"/>
                    <a:pt x="0" y="19"/>
                    <a:pt x="8" y="36"/>
                  </a:cubicBezTo>
                  <a:cubicBezTo>
                    <a:pt x="12" y="47"/>
                    <a:pt x="18" y="52"/>
                    <a:pt x="24" y="52"/>
                  </a:cubicBezTo>
                  <a:cubicBezTo>
                    <a:pt x="27" y="52"/>
                    <a:pt x="31" y="51"/>
                    <a:pt x="35" y="47"/>
                  </a:cubicBezTo>
                  <a:cubicBezTo>
                    <a:pt x="45" y="36"/>
                    <a:pt x="53" y="23"/>
                    <a:pt x="49" y="12"/>
                  </a:cubicBez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1" name="Google Shape;5681;p39"/>
            <p:cNvSpPr/>
            <p:nvPr/>
          </p:nvSpPr>
          <p:spPr>
            <a:xfrm>
              <a:off x="5454600" y="1321400"/>
              <a:ext cx="1750" cy="1050"/>
            </a:xfrm>
            <a:custGeom>
              <a:avLst/>
              <a:gdLst/>
              <a:ahLst/>
              <a:cxnLst/>
              <a:rect l="l" t="t" r="r" b="b"/>
              <a:pathLst>
                <a:path w="70" h="42" extrusionOk="0">
                  <a:moveTo>
                    <a:pt x="26" y="1"/>
                  </a:moveTo>
                  <a:cubicBezTo>
                    <a:pt x="23" y="1"/>
                    <a:pt x="21" y="1"/>
                    <a:pt x="18" y="2"/>
                  </a:cubicBezTo>
                  <a:cubicBezTo>
                    <a:pt x="7" y="5"/>
                    <a:pt x="1" y="15"/>
                    <a:pt x="4" y="26"/>
                  </a:cubicBezTo>
                  <a:cubicBezTo>
                    <a:pt x="7" y="37"/>
                    <a:pt x="17" y="41"/>
                    <a:pt x="32" y="41"/>
                  </a:cubicBezTo>
                  <a:cubicBezTo>
                    <a:pt x="36" y="41"/>
                    <a:pt x="41" y="41"/>
                    <a:pt x="46" y="40"/>
                  </a:cubicBezTo>
                  <a:cubicBezTo>
                    <a:pt x="63" y="33"/>
                    <a:pt x="70" y="23"/>
                    <a:pt x="60" y="12"/>
                  </a:cubicBezTo>
                  <a:cubicBezTo>
                    <a:pt x="51" y="6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2" name="Google Shape;5682;p39"/>
            <p:cNvSpPr/>
            <p:nvPr/>
          </p:nvSpPr>
          <p:spPr>
            <a:xfrm>
              <a:off x="5403675" y="11167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1"/>
                  </a:moveTo>
                  <a:cubicBezTo>
                    <a:pt x="53" y="1"/>
                    <a:pt x="46" y="2"/>
                    <a:pt x="36" y="5"/>
                  </a:cubicBezTo>
                  <a:cubicBezTo>
                    <a:pt x="11" y="8"/>
                    <a:pt x="1" y="18"/>
                    <a:pt x="8" y="21"/>
                  </a:cubicBezTo>
                  <a:cubicBezTo>
                    <a:pt x="10" y="22"/>
                    <a:pt x="14" y="23"/>
                    <a:pt x="18" y="23"/>
                  </a:cubicBezTo>
                  <a:cubicBezTo>
                    <a:pt x="29" y="23"/>
                    <a:pt x="43" y="19"/>
                    <a:pt x="53" y="11"/>
                  </a:cubicBezTo>
                  <a:cubicBezTo>
                    <a:pt x="64" y="5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3" name="Google Shape;5683;p39"/>
            <p:cNvSpPr/>
            <p:nvPr/>
          </p:nvSpPr>
          <p:spPr>
            <a:xfrm>
              <a:off x="5406800" y="11132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7" y="0"/>
                  </a:moveTo>
                  <a:cubicBezTo>
                    <a:pt x="53" y="0"/>
                    <a:pt x="46" y="1"/>
                    <a:pt x="36" y="4"/>
                  </a:cubicBezTo>
                  <a:cubicBezTo>
                    <a:pt x="11" y="7"/>
                    <a:pt x="1" y="14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1" y="22"/>
                    <a:pt x="45" y="18"/>
                    <a:pt x="52" y="10"/>
                  </a:cubicBezTo>
                  <a:cubicBezTo>
                    <a:pt x="64" y="4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4" name="Google Shape;5684;p39"/>
            <p:cNvSpPr/>
            <p:nvPr/>
          </p:nvSpPr>
          <p:spPr>
            <a:xfrm>
              <a:off x="5414250" y="1111875"/>
              <a:ext cx="1625" cy="625"/>
            </a:xfrm>
            <a:custGeom>
              <a:avLst/>
              <a:gdLst/>
              <a:ahLst/>
              <a:cxnLst/>
              <a:rect l="l" t="t" r="r" b="b"/>
              <a:pathLst>
                <a:path w="65" h="25" extrusionOk="0">
                  <a:moveTo>
                    <a:pt x="56" y="0"/>
                  </a:moveTo>
                  <a:cubicBezTo>
                    <a:pt x="51" y="0"/>
                    <a:pt x="44" y="2"/>
                    <a:pt x="36" y="4"/>
                  </a:cubicBezTo>
                  <a:cubicBezTo>
                    <a:pt x="12" y="11"/>
                    <a:pt x="1" y="18"/>
                    <a:pt x="8" y="21"/>
                  </a:cubicBezTo>
                  <a:cubicBezTo>
                    <a:pt x="11" y="23"/>
                    <a:pt x="15" y="24"/>
                    <a:pt x="19" y="24"/>
                  </a:cubicBezTo>
                  <a:cubicBezTo>
                    <a:pt x="30" y="24"/>
                    <a:pt x="43" y="19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5" name="Google Shape;5685;p39"/>
            <p:cNvSpPr/>
            <p:nvPr/>
          </p:nvSpPr>
          <p:spPr>
            <a:xfrm>
              <a:off x="5419300" y="111062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5" y="1"/>
                    <a:pt x="35" y="2"/>
                  </a:cubicBezTo>
                  <a:cubicBezTo>
                    <a:pt x="10" y="9"/>
                    <a:pt x="0" y="16"/>
                    <a:pt x="10" y="20"/>
                  </a:cubicBezTo>
                  <a:cubicBezTo>
                    <a:pt x="13" y="22"/>
                    <a:pt x="16" y="22"/>
                    <a:pt x="20" y="22"/>
                  </a:cubicBezTo>
                  <a:cubicBezTo>
                    <a:pt x="29" y="22"/>
                    <a:pt x="43" y="18"/>
                    <a:pt x="52" y="12"/>
                  </a:cubicBezTo>
                  <a:cubicBezTo>
                    <a:pt x="64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6" name="Google Shape;5686;p39"/>
            <p:cNvSpPr/>
            <p:nvPr/>
          </p:nvSpPr>
          <p:spPr>
            <a:xfrm>
              <a:off x="5426750" y="1109325"/>
              <a:ext cx="1325" cy="1050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7"/>
                    <a:pt x="16" y="41"/>
                    <a:pt x="26" y="41"/>
                  </a:cubicBezTo>
                  <a:cubicBezTo>
                    <a:pt x="29" y="41"/>
                    <a:pt x="32" y="41"/>
                    <a:pt x="36" y="40"/>
                  </a:cubicBezTo>
                  <a:cubicBezTo>
                    <a:pt x="45" y="37"/>
                    <a:pt x="53" y="26"/>
                    <a:pt x="50" y="16"/>
                  </a:cubicBezTo>
                  <a:cubicBezTo>
                    <a:pt x="46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7" name="Google Shape;5687;p39"/>
            <p:cNvSpPr/>
            <p:nvPr/>
          </p:nvSpPr>
          <p:spPr>
            <a:xfrm>
              <a:off x="5435600" y="110285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27" y="0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8" y="4"/>
                    <a:pt x="0" y="11"/>
                    <a:pt x="0" y="14"/>
                  </a:cubicBezTo>
                  <a:cubicBezTo>
                    <a:pt x="4" y="22"/>
                    <a:pt x="15" y="25"/>
                    <a:pt x="29" y="28"/>
                  </a:cubicBezTo>
                  <a:cubicBezTo>
                    <a:pt x="33" y="30"/>
                    <a:pt x="37" y="31"/>
                    <a:pt x="40" y="31"/>
                  </a:cubicBezTo>
                  <a:cubicBezTo>
                    <a:pt x="49" y="31"/>
                    <a:pt x="52" y="25"/>
                    <a:pt x="50" y="14"/>
                  </a:cubicBezTo>
                  <a:cubicBezTo>
                    <a:pt x="46" y="6"/>
                    <a:pt x="36" y="0"/>
                    <a:pt x="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8" name="Google Shape;5688;p39"/>
            <p:cNvSpPr/>
            <p:nvPr/>
          </p:nvSpPr>
          <p:spPr>
            <a:xfrm>
              <a:off x="5530150" y="1327275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34" y="0"/>
                  </a:moveTo>
                  <a:cubicBezTo>
                    <a:pt x="26" y="0"/>
                    <a:pt x="19" y="1"/>
                    <a:pt x="14" y="2"/>
                  </a:cubicBezTo>
                  <a:cubicBezTo>
                    <a:pt x="0" y="6"/>
                    <a:pt x="7" y="13"/>
                    <a:pt x="31" y="17"/>
                  </a:cubicBezTo>
                  <a:cubicBezTo>
                    <a:pt x="46" y="22"/>
                    <a:pt x="66" y="25"/>
                    <a:pt x="80" y="25"/>
                  </a:cubicBezTo>
                  <a:cubicBezTo>
                    <a:pt x="85" y="25"/>
                    <a:pt x="90" y="24"/>
                    <a:pt x="94" y="23"/>
                  </a:cubicBezTo>
                  <a:cubicBezTo>
                    <a:pt x="104" y="20"/>
                    <a:pt x="98" y="13"/>
                    <a:pt x="77" y="6"/>
                  </a:cubicBezTo>
                  <a:cubicBezTo>
                    <a:pt x="62" y="2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9" name="Google Shape;5689;p39"/>
            <p:cNvSpPr/>
            <p:nvPr/>
          </p:nvSpPr>
          <p:spPr>
            <a:xfrm>
              <a:off x="5542475" y="1312200"/>
              <a:ext cx="2100" cy="600"/>
            </a:xfrm>
            <a:custGeom>
              <a:avLst/>
              <a:gdLst/>
              <a:ahLst/>
              <a:cxnLst/>
              <a:rect l="l" t="t" r="r" b="b"/>
              <a:pathLst>
                <a:path w="84" h="24" extrusionOk="0">
                  <a:moveTo>
                    <a:pt x="76" y="0"/>
                  </a:moveTo>
                  <a:cubicBezTo>
                    <a:pt x="70" y="0"/>
                    <a:pt x="59" y="2"/>
                    <a:pt x="45" y="5"/>
                  </a:cubicBezTo>
                  <a:cubicBezTo>
                    <a:pt x="14" y="13"/>
                    <a:pt x="0" y="23"/>
                    <a:pt x="17" y="23"/>
                  </a:cubicBezTo>
                  <a:cubicBezTo>
                    <a:pt x="20" y="23"/>
                    <a:pt x="23" y="23"/>
                    <a:pt x="27" y="23"/>
                  </a:cubicBezTo>
                  <a:cubicBezTo>
                    <a:pt x="44" y="23"/>
                    <a:pt x="65" y="17"/>
                    <a:pt x="76" y="8"/>
                  </a:cubicBezTo>
                  <a:cubicBezTo>
                    <a:pt x="84" y="3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0" name="Google Shape;5690;p39"/>
            <p:cNvSpPr/>
            <p:nvPr/>
          </p:nvSpPr>
          <p:spPr>
            <a:xfrm>
              <a:off x="5551400" y="1310925"/>
              <a:ext cx="2025" cy="1325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42" y="0"/>
                  </a:moveTo>
                  <a:cubicBezTo>
                    <a:pt x="28" y="0"/>
                    <a:pt x="13" y="8"/>
                    <a:pt x="7" y="22"/>
                  </a:cubicBezTo>
                  <a:cubicBezTo>
                    <a:pt x="4" y="35"/>
                    <a:pt x="0" y="49"/>
                    <a:pt x="0" y="53"/>
                  </a:cubicBezTo>
                  <a:cubicBezTo>
                    <a:pt x="0" y="53"/>
                    <a:pt x="21" y="46"/>
                    <a:pt x="45" y="32"/>
                  </a:cubicBezTo>
                  <a:cubicBezTo>
                    <a:pt x="76" y="15"/>
                    <a:pt x="80" y="8"/>
                    <a:pt x="52" y="1"/>
                  </a:cubicBezTo>
                  <a:cubicBezTo>
                    <a:pt x="49" y="0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1" name="Google Shape;5691;p39"/>
            <p:cNvSpPr/>
            <p:nvPr/>
          </p:nvSpPr>
          <p:spPr>
            <a:xfrm>
              <a:off x="5556000" y="1308550"/>
              <a:ext cx="22575" cy="2950"/>
            </a:xfrm>
            <a:custGeom>
              <a:avLst/>
              <a:gdLst/>
              <a:ahLst/>
              <a:cxnLst/>
              <a:rect l="l" t="t" r="r" b="b"/>
              <a:pathLst>
                <a:path w="903" h="118" extrusionOk="0">
                  <a:moveTo>
                    <a:pt x="859" y="0"/>
                  </a:moveTo>
                  <a:cubicBezTo>
                    <a:pt x="851" y="0"/>
                    <a:pt x="840" y="5"/>
                    <a:pt x="826" y="13"/>
                  </a:cubicBezTo>
                  <a:cubicBezTo>
                    <a:pt x="803" y="24"/>
                    <a:pt x="744" y="31"/>
                    <a:pt x="678" y="31"/>
                  </a:cubicBezTo>
                  <a:cubicBezTo>
                    <a:pt x="663" y="31"/>
                    <a:pt x="647" y="30"/>
                    <a:pt x="632" y="30"/>
                  </a:cubicBezTo>
                  <a:cubicBezTo>
                    <a:pt x="552" y="30"/>
                    <a:pt x="430" y="37"/>
                    <a:pt x="364" y="50"/>
                  </a:cubicBezTo>
                  <a:cubicBezTo>
                    <a:pt x="295" y="61"/>
                    <a:pt x="201" y="71"/>
                    <a:pt x="156" y="71"/>
                  </a:cubicBezTo>
                  <a:cubicBezTo>
                    <a:pt x="143" y="70"/>
                    <a:pt x="130" y="70"/>
                    <a:pt x="117" y="70"/>
                  </a:cubicBezTo>
                  <a:cubicBezTo>
                    <a:pt x="81" y="70"/>
                    <a:pt x="47" y="73"/>
                    <a:pt x="31" y="79"/>
                  </a:cubicBezTo>
                  <a:cubicBezTo>
                    <a:pt x="7" y="85"/>
                    <a:pt x="0" y="96"/>
                    <a:pt x="10" y="106"/>
                  </a:cubicBezTo>
                  <a:cubicBezTo>
                    <a:pt x="18" y="111"/>
                    <a:pt x="33" y="115"/>
                    <a:pt x="49" y="115"/>
                  </a:cubicBezTo>
                  <a:cubicBezTo>
                    <a:pt x="54" y="115"/>
                    <a:pt x="60" y="114"/>
                    <a:pt x="66" y="113"/>
                  </a:cubicBezTo>
                  <a:cubicBezTo>
                    <a:pt x="78" y="109"/>
                    <a:pt x="105" y="107"/>
                    <a:pt x="135" y="107"/>
                  </a:cubicBezTo>
                  <a:cubicBezTo>
                    <a:pt x="156" y="107"/>
                    <a:pt x="180" y="108"/>
                    <a:pt x="201" y="110"/>
                  </a:cubicBezTo>
                  <a:cubicBezTo>
                    <a:pt x="208" y="110"/>
                    <a:pt x="216" y="110"/>
                    <a:pt x="225" y="110"/>
                  </a:cubicBezTo>
                  <a:cubicBezTo>
                    <a:pt x="281" y="110"/>
                    <a:pt x="363" y="101"/>
                    <a:pt x="420" y="85"/>
                  </a:cubicBezTo>
                  <a:cubicBezTo>
                    <a:pt x="462" y="75"/>
                    <a:pt x="495" y="70"/>
                    <a:pt x="514" y="70"/>
                  </a:cubicBezTo>
                  <a:cubicBezTo>
                    <a:pt x="528" y="70"/>
                    <a:pt x="536" y="73"/>
                    <a:pt x="534" y="79"/>
                  </a:cubicBezTo>
                  <a:cubicBezTo>
                    <a:pt x="528" y="87"/>
                    <a:pt x="549" y="97"/>
                    <a:pt x="579" y="97"/>
                  </a:cubicBezTo>
                  <a:cubicBezTo>
                    <a:pt x="584" y="97"/>
                    <a:pt x="588" y="97"/>
                    <a:pt x="593" y="96"/>
                  </a:cubicBezTo>
                  <a:cubicBezTo>
                    <a:pt x="628" y="96"/>
                    <a:pt x="670" y="103"/>
                    <a:pt x="680" y="113"/>
                  </a:cubicBezTo>
                  <a:cubicBezTo>
                    <a:pt x="686" y="116"/>
                    <a:pt x="698" y="118"/>
                    <a:pt x="715" y="118"/>
                  </a:cubicBezTo>
                  <a:cubicBezTo>
                    <a:pt x="738" y="118"/>
                    <a:pt x="769" y="114"/>
                    <a:pt x="801" y="106"/>
                  </a:cubicBezTo>
                  <a:cubicBezTo>
                    <a:pt x="896" y="89"/>
                    <a:pt x="902" y="82"/>
                    <a:pt x="888" y="37"/>
                  </a:cubicBezTo>
                  <a:cubicBezTo>
                    <a:pt x="880" y="12"/>
                    <a:pt x="873" y="0"/>
                    <a:pt x="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2" name="Google Shape;5692;p39"/>
            <p:cNvSpPr/>
            <p:nvPr/>
          </p:nvSpPr>
          <p:spPr>
            <a:xfrm>
              <a:off x="5566050" y="1315925"/>
              <a:ext cx="36175" cy="2650"/>
            </a:xfrm>
            <a:custGeom>
              <a:avLst/>
              <a:gdLst/>
              <a:ahLst/>
              <a:cxnLst/>
              <a:rect l="l" t="t" r="r" b="b"/>
              <a:pathLst>
                <a:path w="1447" h="106" extrusionOk="0">
                  <a:moveTo>
                    <a:pt x="310" y="1"/>
                  </a:moveTo>
                  <a:cubicBezTo>
                    <a:pt x="278" y="1"/>
                    <a:pt x="248" y="2"/>
                    <a:pt x="223" y="5"/>
                  </a:cubicBezTo>
                  <a:cubicBezTo>
                    <a:pt x="185" y="9"/>
                    <a:pt x="153" y="13"/>
                    <a:pt x="153" y="13"/>
                  </a:cubicBezTo>
                  <a:cubicBezTo>
                    <a:pt x="153" y="11"/>
                    <a:pt x="147" y="10"/>
                    <a:pt x="137" y="10"/>
                  </a:cubicBezTo>
                  <a:cubicBezTo>
                    <a:pt x="127" y="10"/>
                    <a:pt x="113" y="11"/>
                    <a:pt x="98" y="13"/>
                  </a:cubicBezTo>
                  <a:cubicBezTo>
                    <a:pt x="1" y="23"/>
                    <a:pt x="56" y="51"/>
                    <a:pt x="215" y="75"/>
                  </a:cubicBezTo>
                  <a:cubicBezTo>
                    <a:pt x="278" y="85"/>
                    <a:pt x="389" y="91"/>
                    <a:pt x="495" y="91"/>
                  </a:cubicBezTo>
                  <a:cubicBezTo>
                    <a:pt x="534" y="91"/>
                    <a:pt x="573" y="90"/>
                    <a:pt x="608" y="88"/>
                  </a:cubicBezTo>
                  <a:cubicBezTo>
                    <a:pt x="659" y="87"/>
                    <a:pt x="707" y="86"/>
                    <a:pt x="746" y="86"/>
                  </a:cubicBezTo>
                  <a:cubicBezTo>
                    <a:pt x="805" y="86"/>
                    <a:pt x="845" y="88"/>
                    <a:pt x="847" y="93"/>
                  </a:cubicBezTo>
                  <a:cubicBezTo>
                    <a:pt x="847" y="100"/>
                    <a:pt x="865" y="104"/>
                    <a:pt x="890" y="104"/>
                  </a:cubicBezTo>
                  <a:cubicBezTo>
                    <a:pt x="898" y="104"/>
                    <a:pt x="907" y="103"/>
                    <a:pt x="917" y="103"/>
                  </a:cubicBezTo>
                  <a:cubicBezTo>
                    <a:pt x="951" y="103"/>
                    <a:pt x="1003" y="99"/>
                    <a:pt x="1027" y="96"/>
                  </a:cubicBezTo>
                  <a:cubicBezTo>
                    <a:pt x="1056" y="96"/>
                    <a:pt x="1149" y="99"/>
                    <a:pt x="1239" y="103"/>
                  </a:cubicBezTo>
                  <a:cubicBezTo>
                    <a:pt x="1271" y="105"/>
                    <a:pt x="1301" y="106"/>
                    <a:pt x="1328" y="106"/>
                  </a:cubicBezTo>
                  <a:cubicBezTo>
                    <a:pt x="1380" y="106"/>
                    <a:pt x="1417" y="101"/>
                    <a:pt x="1426" y="93"/>
                  </a:cubicBezTo>
                  <a:cubicBezTo>
                    <a:pt x="1444" y="78"/>
                    <a:pt x="1447" y="64"/>
                    <a:pt x="1440" y="61"/>
                  </a:cubicBezTo>
                  <a:cubicBezTo>
                    <a:pt x="1434" y="58"/>
                    <a:pt x="1256" y="51"/>
                    <a:pt x="1048" y="43"/>
                  </a:cubicBezTo>
                  <a:cubicBezTo>
                    <a:pt x="981" y="42"/>
                    <a:pt x="923" y="41"/>
                    <a:pt x="874" y="41"/>
                  </a:cubicBezTo>
                  <a:cubicBezTo>
                    <a:pt x="732" y="41"/>
                    <a:pt x="665" y="48"/>
                    <a:pt x="660" y="61"/>
                  </a:cubicBezTo>
                  <a:cubicBezTo>
                    <a:pt x="657" y="69"/>
                    <a:pt x="654" y="72"/>
                    <a:pt x="651" y="72"/>
                  </a:cubicBezTo>
                  <a:cubicBezTo>
                    <a:pt x="647" y="72"/>
                    <a:pt x="643" y="66"/>
                    <a:pt x="639" y="54"/>
                  </a:cubicBezTo>
                  <a:cubicBezTo>
                    <a:pt x="631" y="26"/>
                    <a:pt x="448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3" name="Google Shape;5693;p39"/>
            <p:cNvSpPr/>
            <p:nvPr/>
          </p:nvSpPr>
          <p:spPr>
            <a:xfrm>
              <a:off x="5581400" y="1307300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67" y="1"/>
                  </a:moveTo>
                  <a:cubicBezTo>
                    <a:pt x="57" y="1"/>
                    <a:pt x="46" y="5"/>
                    <a:pt x="35" y="10"/>
                  </a:cubicBezTo>
                  <a:cubicBezTo>
                    <a:pt x="6" y="30"/>
                    <a:pt x="1" y="41"/>
                    <a:pt x="19" y="41"/>
                  </a:cubicBezTo>
                  <a:cubicBezTo>
                    <a:pt x="27" y="41"/>
                    <a:pt x="39" y="39"/>
                    <a:pt x="56" y="35"/>
                  </a:cubicBezTo>
                  <a:cubicBezTo>
                    <a:pt x="80" y="28"/>
                    <a:pt x="94" y="14"/>
                    <a:pt x="84" y="7"/>
                  </a:cubicBezTo>
                  <a:cubicBezTo>
                    <a:pt x="79" y="3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4" name="Google Shape;5694;p39"/>
            <p:cNvSpPr/>
            <p:nvPr/>
          </p:nvSpPr>
          <p:spPr>
            <a:xfrm>
              <a:off x="5520000" y="1100025"/>
              <a:ext cx="3750" cy="1200"/>
            </a:xfrm>
            <a:custGeom>
              <a:avLst/>
              <a:gdLst/>
              <a:ahLst/>
              <a:cxnLst/>
              <a:rect l="l" t="t" r="r" b="b"/>
              <a:pathLst>
                <a:path w="150" h="48" extrusionOk="0">
                  <a:moveTo>
                    <a:pt x="88" y="1"/>
                  </a:moveTo>
                  <a:cubicBezTo>
                    <a:pt x="73" y="1"/>
                    <a:pt x="59" y="4"/>
                    <a:pt x="46" y="10"/>
                  </a:cubicBezTo>
                  <a:cubicBezTo>
                    <a:pt x="3" y="32"/>
                    <a:pt x="0" y="48"/>
                    <a:pt x="33" y="48"/>
                  </a:cubicBezTo>
                  <a:cubicBezTo>
                    <a:pt x="45" y="48"/>
                    <a:pt x="62" y="46"/>
                    <a:pt x="83" y="41"/>
                  </a:cubicBezTo>
                  <a:cubicBezTo>
                    <a:pt x="142" y="31"/>
                    <a:pt x="150" y="23"/>
                    <a:pt x="122" y="10"/>
                  </a:cubicBezTo>
                  <a:cubicBezTo>
                    <a:pt x="112" y="3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5" name="Google Shape;5695;p39"/>
            <p:cNvSpPr/>
            <p:nvPr/>
          </p:nvSpPr>
          <p:spPr>
            <a:xfrm>
              <a:off x="5597975" y="133860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4" y="1"/>
                  </a:moveTo>
                  <a:cubicBezTo>
                    <a:pt x="50" y="1"/>
                    <a:pt x="44" y="2"/>
                    <a:pt x="35" y="4"/>
                  </a:cubicBezTo>
                  <a:cubicBezTo>
                    <a:pt x="11" y="7"/>
                    <a:pt x="0" y="18"/>
                    <a:pt x="11" y="22"/>
                  </a:cubicBezTo>
                  <a:cubicBezTo>
                    <a:pt x="13" y="22"/>
                    <a:pt x="15" y="23"/>
                    <a:pt x="18" y="23"/>
                  </a:cubicBezTo>
                  <a:cubicBezTo>
                    <a:pt x="27" y="23"/>
                    <a:pt x="42" y="19"/>
                    <a:pt x="53" y="11"/>
                  </a:cubicBezTo>
                  <a:cubicBezTo>
                    <a:pt x="61" y="4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6" name="Google Shape;5696;p39"/>
            <p:cNvSpPr/>
            <p:nvPr/>
          </p:nvSpPr>
          <p:spPr>
            <a:xfrm>
              <a:off x="5600325" y="1338200"/>
              <a:ext cx="5300" cy="2275"/>
            </a:xfrm>
            <a:custGeom>
              <a:avLst/>
              <a:gdLst/>
              <a:ahLst/>
              <a:cxnLst/>
              <a:rect l="l" t="t" r="r" b="b"/>
              <a:pathLst>
                <a:path w="212" h="91" extrusionOk="0">
                  <a:moveTo>
                    <a:pt x="37" y="1"/>
                  </a:moveTo>
                  <a:cubicBezTo>
                    <a:pt x="33" y="1"/>
                    <a:pt x="27" y="4"/>
                    <a:pt x="21" y="9"/>
                  </a:cubicBezTo>
                  <a:cubicBezTo>
                    <a:pt x="0" y="31"/>
                    <a:pt x="44" y="65"/>
                    <a:pt x="83" y="65"/>
                  </a:cubicBezTo>
                  <a:cubicBezTo>
                    <a:pt x="89" y="65"/>
                    <a:pt x="95" y="64"/>
                    <a:pt x="101" y="62"/>
                  </a:cubicBezTo>
                  <a:cubicBezTo>
                    <a:pt x="104" y="61"/>
                    <a:pt x="107" y="61"/>
                    <a:pt x="110" y="61"/>
                  </a:cubicBezTo>
                  <a:cubicBezTo>
                    <a:pt x="123" y="61"/>
                    <a:pt x="136" y="67"/>
                    <a:pt x="138" y="76"/>
                  </a:cubicBezTo>
                  <a:cubicBezTo>
                    <a:pt x="142" y="84"/>
                    <a:pt x="149" y="90"/>
                    <a:pt x="160" y="90"/>
                  </a:cubicBezTo>
                  <a:cubicBezTo>
                    <a:pt x="162" y="90"/>
                    <a:pt x="164" y="90"/>
                    <a:pt x="167" y="89"/>
                  </a:cubicBezTo>
                  <a:cubicBezTo>
                    <a:pt x="212" y="79"/>
                    <a:pt x="173" y="44"/>
                    <a:pt x="118" y="44"/>
                  </a:cubicBezTo>
                  <a:cubicBezTo>
                    <a:pt x="112" y="45"/>
                    <a:pt x="106" y="45"/>
                    <a:pt x="101" y="45"/>
                  </a:cubicBezTo>
                  <a:cubicBezTo>
                    <a:pt x="77" y="45"/>
                    <a:pt x="59" y="40"/>
                    <a:pt x="55" y="34"/>
                  </a:cubicBezTo>
                  <a:cubicBezTo>
                    <a:pt x="53" y="11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7" name="Google Shape;5697;p39"/>
            <p:cNvSpPr/>
            <p:nvPr/>
          </p:nvSpPr>
          <p:spPr>
            <a:xfrm>
              <a:off x="5591325" y="1308000"/>
              <a:ext cx="3100" cy="950"/>
            </a:xfrm>
            <a:custGeom>
              <a:avLst/>
              <a:gdLst/>
              <a:ahLst/>
              <a:cxnLst/>
              <a:rect l="l" t="t" r="r" b="b"/>
              <a:pathLst>
                <a:path w="124" h="38" extrusionOk="0">
                  <a:moveTo>
                    <a:pt x="76" y="1"/>
                  </a:moveTo>
                  <a:cubicBezTo>
                    <a:pt x="59" y="1"/>
                    <a:pt x="40" y="5"/>
                    <a:pt x="30" y="10"/>
                  </a:cubicBezTo>
                  <a:cubicBezTo>
                    <a:pt x="4" y="28"/>
                    <a:pt x="0" y="37"/>
                    <a:pt x="18" y="37"/>
                  </a:cubicBezTo>
                  <a:cubicBezTo>
                    <a:pt x="29" y="37"/>
                    <a:pt x="47" y="34"/>
                    <a:pt x="72" y="27"/>
                  </a:cubicBezTo>
                  <a:cubicBezTo>
                    <a:pt x="117" y="17"/>
                    <a:pt x="124" y="10"/>
                    <a:pt x="96" y="3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8" name="Google Shape;5698;p39"/>
            <p:cNvSpPr/>
            <p:nvPr/>
          </p:nvSpPr>
          <p:spPr>
            <a:xfrm>
              <a:off x="5525700" y="1099100"/>
              <a:ext cx="1350" cy="1025"/>
            </a:xfrm>
            <a:custGeom>
              <a:avLst/>
              <a:gdLst/>
              <a:ahLst/>
              <a:cxnLst/>
              <a:rect l="l" t="t" r="r" b="b"/>
              <a:pathLst>
                <a:path w="54" h="41" extrusionOk="0">
                  <a:moveTo>
                    <a:pt x="30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8" y="5"/>
                    <a:pt x="1" y="15"/>
                    <a:pt x="5" y="26"/>
                  </a:cubicBezTo>
                  <a:cubicBezTo>
                    <a:pt x="8" y="34"/>
                    <a:pt x="17" y="41"/>
                    <a:pt x="28" y="41"/>
                  </a:cubicBezTo>
                  <a:cubicBezTo>
                    <a:pt x="30" y="41"/>
                    <a:pt x="33" y="40"/>
                    <a:pt x="36" y="39"/>
                  </a:cubicBezTo>
                  <a:cubicBezTo>
                    <a:pt x="47" y="36"/>
                    <a:pt x="53" y="26"/>
                    <a:pt x="50" y="15"/>
                  </a:cubicBezTo>
                  <a:cubicBezTo>
                    <a:pt x="47" y="7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9" name="Google Shape;5699;p39"/>
            <p:cNvSpPr/>
            <p:nvPr/>
          </p:nvSpPr>
          <p:spPr>
            <a:xfrm>
              <a:off x="5606375" y="1339725"/>
              <a:ext cx="8050" cy="1800"/>
            </a:xfrm>
            <a:custGeom>
              <a:avLst/>
              <a:gdLst/>
              <a:ahLst/>
              <a:cxnLst/>
              <a:rect l="l" t="t" r="r" b="b"/>
              <a:pathLst>
                <a:path w="322" h="72" extrusionOk="0">
                  <a:moveTo>
                    <a:pt x="60" y="1"/>
                  </a:moveTo>
                  <a:cubicBezTo>
                    <a:pt x="0" y="1"/>
                    <a:pt x="0" y="1"/>
                    <a:pt x="56" y="32"/>
                  </a:cubicBezTo>
                  <a:cubicBezTo>
                    <a:pt x="82" y="46"/>
                    <a:pt x="113" y="58"/>
                    <a:pt x="128" y="58"/>
                  </a:cubicBezTo>
                  <a:cubicBezTo>
                    <a:pt x="132" y="58"/>
                    <a:pt x="134" y="58"/>
                    <a:pt x="136" y="57"/>
                  </a:cubicBezTo>
                  <a:cubicBezTo>
                    <a:pt x="150" y="52"/>
                    <a:pt x="143" y="46"/>
                    <a:pt x="122" y="39"/>
                  </a:cubicBezTo>
                  <a:cubicBezTo>
                    <a:pt x="82" y="29"/>
                    <a:pt x="105" y="18"/>
                    <a:pt x="156" y="18"/>
                  </a:cubicBezTo>
                  <a:cubicBezTo>
                    <a:pt x="161" y="18"/>
                    <a:pt x="168" y="18"/>
                    <a:pt x="174" y="18"/>
                  </a:cubicBezTo>
                  <a:cubicBezTo>
                    <a:pt x="195" y="22"/>
                    <a:pt x="209" y="32"/>
                    <a:pt x="205" y="46"/>
                  </a:cubicBezTo>
                  <a:cubicBezTo>
                    <a:pt x="204" y="53"/>
                    <a:pt x="204" y="57"/>
                    <a:pt x="206" y="57"/>
                  </a:cubicBezTo>
                  <a:cubicBezTo>
                    <a:pt x="209" y="57"/>
                    <a:pt x="213" y="54"/>
                    <a:pt x="219" y="49"/>
                  </a:cubicBezTo>
                  <a:cubicBezTo>
                    <a:pt x="224" y="44"/>
                    <a:pt x="230" y="42"/>
                    <a:pt x="235" y="42"/>
                  </a:cubicBezTo>
                  <a:cubicBezTo>
                    <a:pt x="240" y="42"/>
                    <a:pt x="245" y="45"/>
                    <a:pt x="247" y="52"/>
                  </a:cubicBezTo>
                  <a:cubicBezTo>
                    <a:pt x="249" y="59"/>
                    <a:pt x="253" y="62"/>
                    <a:pt x="259" y="62"/>
                  </a:cubicBezTo>
                  <a:cubicBezTo>
                    <a:pt x="263" y="62"/>
                    <a:pt x="267" y="61"/>
                    <a:pt x="271" y="57"/>
                  </a:cubicBezTo>
                  <a:cubicBezTo>
                    <a:pt x="274" y="53"/>
                    <a:pt x="279" y="52"/>
                    <a:pt x="285" y="52"/>
                  </a:cubicBezTo>
                  <a:cubicBezTo>
                    <a:pt x="292" y="52"/>
                    <a:pt x="300" y="55"/>
                    <a:pt x="306" y="63"/>
                  </a:cubicBezTo>
                  <a:cubicBezTo>
                    <a:pt x="312" y="69"/>
                    <a:pt x="315" y="71"/>
                    <a:pt x="318" y="71"/>
                  </a:cubicBezTo>
                  <a:cubicBezTo>
                    <a:pt x="321" y="71"/>
                    <a:pt x="321" y="65"/>
                    <a:pt x="317" y="52"/>
                  </a:cubicBezTo>
                  <a:cubicBezTo>
                    <a:pt x="309" y="22"/>
                    <a:pt x="199" y="1"/>
                    <a:pt x="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0" name="Google Shape;5700;p39"/>
            <p:cNvSpPr/>
            <p:nvPr/>
          </p:nvSpPr>
          <p:spPr>
            <a:xfrm>
              <a:off x="5597525" y="1308150"/>
              <a:ext cx="5675" cy="925"/>
            </a:xfrm>
            <a:custGeom>
              <a:avLst/>
              <a:gdLst/>
              <a:ahLst/>
              <a:cxnLst/>
              <a:rect l="l" t="t" r="r" b="b"/>
              <a:pathLst>
                <a:path w="227" h="37" extrusionOk="0">
                  <a:moveTo>
                    <a:pt x="107" y="0"/>
                  </a:moveTo>
                  <a:cubicBezTo>
                    <a:pt x="93" y="0"/>
                    <a:pt x="79" y="1"/>
                    <a:pt x="67" y="4"/>
                  </a:cubicBezTo>
                  <a:cubicBezTo>
                    <a:pt x="1" y="19"/>
                    <a:pt x="31" y="37"/>
                    <a:pt x="108" y="37"/>
                  </a:cubicBezTo>
                  <a:cubicBezTo>
                    <a:pt x="120" y="37"/>
                    <a:pt x="133" y="36"/>
                    <a:pt x="146" y="36"/>
                  </a:cubicBezTo>
                  <a:cubicBezTo>
                    <a:pt x="223" y="29"/>
                    <a:pt x="226" y="25"/>
                    <a:pt x="175" y="8"/>
                  </a:cubicBezTo>
                  <a:cubicBezTo>
                    <a:pt x="157" y="3"/>
                    <a:pt x="13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1" name="Google Shape;5701;p39"/>
            <p:cNvSpPr/>
            <p:nvPr/>
          </p:nvSpPr>
          <p:spPr>
            <a:xfrm>
              <a:off x="5534475" y="109622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4" y="1"/>
                  </a:moveTo>
                  <a:cubicBezTo>
                    <a:pt x="50" y="1"/>
                    <a:pt x="45" y="1"/>
                    <a:pt x="39" y="2"/>
                  </a:cubicBezTo>
                  <a:cubicBezTo>
                    <a:pt x="15" y="9"/>
                    <a:pt x="0" y="16"/>
                    <a:pt x="11" y="20"/>
                  </a:cubicBezTo>
                  <a:cubicBezTo>
                    <a:pt x="14" y="21"/>
                    <a:pt x="18" y="22"/>
                    <a:pt x="22" y="22"/>
                  </a:cubicBezTo>
                  <a:cubicBezTo>
                    <a:pt x="33" y="22"/>
                    <a:pt x="46" y="18"/>
                    <a:pt x="56" y="13"/>
                  </a:cubicBezTo>
                  <a:cubicBezTo>
                    <a:pt x="67" y="5"/>
                    <a:pt x="65" y="1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2" name="Google Shape;5702;p39"/>
            <p:cNvSpPr/>
            <p:nvPr/>
          </p:nvSpPr>
          <p:spPr>
            <a:xfrm>
              <a:off x="5604300" y="1307875"/>
              <a:ext cx="2175" cy="1625"/>
            </a:xfrm>
            <a:custGeom>
              <a:avLst/>
              <a:gdLst/>
              <a:ahLst/>
              <a:cxnLst/>
              <a:rect l="l" t="t" r="r" b="b"/>
              <a:pathLst>
                <a:path w="87" h="65" extrusionOk="0">
                  <a:moveTo>
                    <a:pt x="52" y="1"/>
                  </a:moveTo>
                  <a:cubicBezTo>
                    <a:pt x="43" y="1"/>
                    <a:pt x="35" y="8"/>
                    <a:pt x="25" y="22"/>
                  </a:cubicBezTo>
                  <a:cubicBezTo>
                    <a:pt x="11" y="40"/>
                    <a:pt x="0" y="57"/>
                    <a:pt x="0" y="64"/>
                  </a:cubicBezTo>
                  <a:cubicBezTo>
                    <a:pt x="1" y="65"/>
                    <a:pt x="2" y="65"/>
                    <a:pt x="3" y="65"/>
                  </a:cubicBezTo>
                  <a:cubicBezTo>
                    <a:pt x="8" y="65"/>
                    <a:pt x="17" y="58"/>
                    <a:pt x="28" y="43"/>
                  </a:cubicBezTo>
                  <a:cubicBezTo>
                    <a:pt x="40" y="29"/>
                    <a:pt x="56" y="22"/>
                    <a:pt x="69" y="22"/>
                  </a:cubicBezTo>
                  <a:cubicBezTo>
                    <a:pt x="72" y="22"/>
                    <a:pt x="74" y="22"/>
                    <a:pt x="77" y="22"/>
                  </a:cubicBezTo>
                  <a:cubicBezTo>
                    <a:pt x="80" y="24"/>
                    <a:pt x="82" y="25"/>
                    <a:pt x="83" y="25"/>
                  </a:cubicBezTo>
                  <a:cubicBezTo>
                    <a:pt x="87" y="25"/>
                    <a:pt x="84" y="19"/>
                    <a:pt x="73" y="12"/>
                  </a:cubicBezTo>
                  <a:cubicBezTo>
                    <a:pt x="65" y="4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3" name="Google Shape;5703;p39"/>
            <p:cNvSpPr/>
            <p:nvPr/>
          </p:nvSpPr>
          <p:spPr>
            <a:xfrm>
              <a:off x="5615625" y="1340800"/>
              <a:ext cx="2400" cy="700"/>
            </a:xfrm>
            <a:custGeom>
              <a:avLst/>
              <a:gdLst/>
              <a:ahLst/>
              <a:cxnLst/>
              <a:rect l="l" t="t" r="r" b="b"/>
              <a:pathLst>
                <a:path w="96" h="28" extrusionOk="0">
                  <a:moveTo>
                    <a:pt x="42" y="1"/>
                  </a:moveTo>
                  <a:cubicBezTo>
                    <a:pt x="31" y="1"/>
                    <a:pt x="22" y="2"/>
                    <a:pt x="16" y="6"/>
                  </a:cubicBezTo>
                  <a:cubicBezTo>
                    <a:pt x="2" y="22"/>
                    <a:pt x="0" y="27"/>
                    <a:pt x="17" y="27"/>
                  </a:cubicBezTo>
                  <a:cubicBezTo>
                    <a:pt x="25" y="27"/>
                    <a:pt x="38" y="26"/>
                    <a:pt x="58" y="24"/>
                  </a:cubicBezTo>
                  <a:cubicBezTo>
                    <a:pt x="93" y="17"/>
                    <a:pt x="96" y="9"/>
                    <a:pt x="68" y="3"/>
                  </a:cubicBezTo>
                  <a:cubicBezTo>
                    <a:pt x="59" y="1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4" name="Google Shape;5704;p39"/>
            <p:cNvSpPr/>
            <p:nvPr/>
          </p:nvSpPr>
          <p:spPr>
            <a:xfrm>
              <a:off x="5606825" y="1307900"/>
              <a:ext cx="2625" cy="925"/>
            </a:xfrm>
            <a:custGeom>
              <a:avLst/>
              <a:gdLst/>
              <a:ahLst/>
              <a:cxnLst/>
              <a:rect l="l" t="t" r="r" b="b"/>
              <a:pathLst>
                <a:path w="105" h="37" extrusionOk="0">
                  <a:moveTo>
                    <a:pt x="9" y="1"/>
                  </a:moveTo>
                  <a:cubicBezTo>
                    <a:pt x="1" y="1"/>
                    <a:pt x="12" y="7"/>
                    <a:pt x="42" y="21"/>
                  </a:cubicBezTo>
                  <a:cubicBezTo>
                    <a:pt x="58" y="30"/>
                    <a:pt x="76" y="37"/>
                    <a:pt x="88" y="37"/>
                  </a:cubicBezTo>
                  <a:cubicBezTo>
                    <a:pt x="94" y="37"/>
                    <a:pt x="98" y="35"/>
                    <a:pt x="101" y="31"/>
                  </a:cubicBezTo>
                  <a:cubicBezTo>
                    <a:pt x="104" y="25"/>
                    <a:pt x="83" y="11"/>
                    <a:pt x="49" y="7"/>
                  </a:cubicBezTo>
                  <a:cubicBezTo>
                    <a:pt x="27" y="3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5" name="Google Shape;5705;p39"/>
            <p:cNvSpPr/>
            <p:nvPr/>
          </p:nvSpPr>
          <p:spPr>
            <a:xfrm>
              <a:off x="5541075" y="1094925"/>
              <a:ext cx="4175" cy="725"/>
            </a:xfrm>
            <a:custGeom>
              <a:avLst/>
              <a:gdLst/>
              <a:ahLst/>
              <a:cxnLst/>
              <a:rect l="l" t="t" r="r" b="b"/>
              <a:pathLst>
                <a:path w="167" h="29" extrusionOk="0">
                  <a:moveTo>
                    <a:pt x="89" y="0"/>
                  </a:moveTo>
                  <a:cubicBezTo>
                    <a:pt x="73" y="0"/>
                    <a:pt x="57" y="2"/>
                    <a:pt x="45" y="6"/>
                  </a:cubicBezTo>
                  <a:lnTo>
                    <a:pt x="0" y="19"/>
                  </a:lnTo>
                  <a:lnTo>
                    <a:pt x="52" y="27"/>
                  </a:lnTo>
                  <a:cubicBezTo>
                    <a:pt x="64" y="28"/>
                    <a:pt x="77" y="29"/>
                    <a:pt x="90" y="29"/>
                  </a:cubicBezTo>
                  <a:cubicBezTo>
                    <a:pt x="108" y="29"/>
                    <a:pt x="126" y="27"/>
                    <a:pt x="135" y="23"/>
                  </a:cubicBezTo>
                  <a:cubicBezTo>
                    <a:pt x="167" y="16"/>
                    <a:pt x="167" y="16"/>
                    <a:pt x="132" y="6"/>
                  </a:cubicBezTo>
                  <a:cubicBezTo>
                    <a:pt x="120" y="2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6" name="Google Shape;5706;p39"/>
            <p:cNvSpPr/>
            <p:nvPr/>
          </p:nvSpPr>
          <p:spPr>
            <a:xfrm>
              <a:off x="5621425" y="1342125"/>
              <a:ext cx="8975" cy="1875"/>
            </a:xfrm>
            <a:custGeom>
              <a:avLst/>
              <a:gdLst/>
              <a:ahLst/>
              <a:cxnLst/>
              <a:rect l="l" t="t" r="r" b="b"/>
              <a:pathLst>
                <a:path w="359" h="75" extrusionOk="0">
                  <a:moveTo>
                    <a:pt x="9" y="1"/>
                  </a:moveTo>
                  <a:cubicBezTo>
                    <a:pt x="1" y="1"/>
                    <a:pt x="0" y="7"/>
                    <a:pt x="6" y="19"/>
                  </a:cubicBezTo>
                  <a:cubicBezTo>
                    <a:pt x="11" y="38"/>
                    <a:pt x="93" y="50"/>
                    <a:pt x="163" y="50"/>
                  </a:cubicBezTo>
                  <a:cubicBezTo>
                    <a:pt x="199" y="50"/>
                    <a:pt x="231" y="47"/>
                    <a:pt x="249" y="40"/>
                  </a:cubicBezTo>
                  <a:cubicBezTo>
                    <a:pt x="252" y="38"/>
                    <a:pt x="257" y="37"/>
                    <a:pt x="261" y="37"/>
                  </a:cubicBezTo>
                  <a:cubicBezTo>
                    <a:pt x="273" y="37"/>
                    <a:pt x="287" y="43"/>
                    <a:pt x="298" y="54"/>
                  </a:cubicBezTo>
                  <a:cubicBezTo>
                    <a:pt x="310" y="68"/>
                    <a:pt x="326" y="74"/>
                    <a:pt x="338" y="74"/>
                  </a:cubicBezTo>
                  <a:cubicBezTo>
                    <a:pt x="350" y="74"/>
                    <a:pt x="358" y="68"/>
                    <a:pt x="353" y="54"/>
                  </a:cubicBezTo>
                  <a:cubicBezTo>
                    <a:pt x="348" y="35"/>
                    <a:pt x="214" y="12"/>
                    <a:pt x="144" y="12"/>
                  </a:cubicBezTo>
                  <a:cubicBezTo>
                    <a:pt x="123" y="12"/>
                    <a:pt x="108" y="14"/>
                    <a:pt x="103" y="19"/>
                  </a:cubicBezTo>
                  <a:cubicBezTo>
                    <a:pt x="99" y="23"/>
                    <a:pt x="92" y="25"/>
                    <a:pt x="83" y="25"/>
                  </a:cubicBezTo>
                  <a:cubicBezTo>
                    <a:pt x="71" y="25"/>
                    <a:pt x="55" y="21"/>
                    <a:pt x="40" y="12"/>
                  </a:cubicBezTo>
                  <a:cubicBezTo>
                    <a:pt x="26" y="5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7" name="Google Shape;5707;p39"/>
            <p:cNvSpPr/>
            <p:nvPr/>
          </p:nvSpPr>
          <p:spPr>
            <a:xfrm>
              <a:off x="5549125" y="10947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9" y="0"/>
                  </a:moveTo>
                  <a:cubicBezTo>
                    <a:pt x="26" y="0"/>
                    <a:pt x="24" y="0"/>
                    <a:pt x="21" y="1"/>
                  </a:cubicBezTo>
                  <a:cubicBezTo>
                    <a:pt x="11" y="4"/>
                    <a:pt x="1" y="8"/>
                    <a:pt x="5" y="15"/>
                  </a:cubicBezTo>
                  <a:cubicBezTo>
                    <a:pt x="5" y="18"/>
                    <a:pt x="18" y="25"/>
                    <a:pt x="32" y="29"/>
                  </a:cubicBezTo>
                  <a:cubicBezTo>
                    <a:pt x="35" y="30"/>
                    <a:pt x="37" y="30"/>
                    <a:pt x="39" y="30"/>
                  </a:cubicBezTo>
                  <a:cubicBezTo>
                    <a:pt x="49" y="30"/>
                    <a:pt x="56" y="23"/>
                    <a:pt x="53" y="15"/>
                  </a:cubicBezTo>
                  <a:cubicBezTo>
                    <a:pt x="50" y="6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8" name="Google Shape;5708;p39"/>
            <p:cNvSpPr/>
            <p:nvPr/>
          </p:nvSpPr>
          <p:spPr>
            <a:xfrm>
              <a:off x="5631550" y="1343100"/>
              <a:ext cx="1900" cy="1200"/>
            </a:xfrm>
            <a:custGeom>
              <a:avLst/>
              <a:gdLst/>
              <a:ahLst/>
              <a:cxnLst/>
              <a:rect l="l" t="t" r="r" b="b"/>
              <a:pathLst>
                <a:path w="76" h="48" extrusionOk="0">
                  <a:moveTo>
                    <a:pt x="5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1"/>
                    <a:pt x="3" y="11"/>
                    <a:pt x="18" y="29"/>
                  </a:cubicBezTo>
                  <a:cubicBezTo>
                    <a:pt x="29" y="40"/>
                    <a:pt x="43" y="47"/>
                    <a:pt x="56" y="47"/>
                  </a:cubicBezTo>
                  <a:cubicBezTo>
                    <a:pt x="58" y="47"/>
                    <a:pt x="60" y="47"/>
                    <a:pt x="63" y="46"/>
                  </a:cubicBezTo>
                  <a:cubicBezTo>
                    <a:pt x="76" y="46"/>
                    <a:pt x="69" y="32"/>
                    <a:pt x="48" y="18"/>
                  </a:cubicBezTo>
                  <a:cubicBezTo>
                    <a:pt x="27" y="9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9" name="Google Shape;5709;p39"/>
            <p:cNvSpPr/>
            <p:nvPr/>
          </p:nvSpPr>
          <p:spPr>
            <a:xfrm>
              <a:off x="5553300" y="1094225"/>
              <a:ext cx="1775" cy="875"/>
            </a:xfrm>
            <a:custGeom>
              <a:avLst/>
              <a:gdLst/>
              <a:ahLst/>
              <a:cxnLst/>
              <a:rect l="l" t="t" r="r" b="b"/>
              <a:pathLst>
                <a:path w="71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4" y="5"/>
                    <a:pt x="0" y="16"/>
                    <a:pt x="14" y="23"/>
                  </a:cubicBezTo>
                  <a:cubicBezTo>
                    <a:pt x="23" y="31"/>
                    <a:pt x="34" y="35"/>
                    <a:pt x="45" y="35"/>
                  </a:cubicBezTo>
                  <a:cubicBezTo>
                    <a:pt x="49" y="35"/>
                    <a:pt x="53" y="35"/>
                    <a:pt x="56" y="34"/>
                  </a:cubicBezTo>
                  <a:cubicBezTo>
                    <a:pt x="70" y="30"/>
                    <a:pt x="70" y="23"/>
                    <a:pt x="59" y="13"/>
                  </a:cubicBezTo>
                  <a:cubicBezTo>
                    <a:pt x="49" y="5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0" name="Google Shape;5710;p39"/>
            <p:cNvSpPr/>
            <p:nvPr/>
          </p:nvSpPr>
          <p:spPr>
            <a:xfrm>
              <a:off x="5636150" y="1344250"/>
              <a:ext cx="2025" cy="625"/>
            </a:xfrm>
            <a:custGeom>
              <a:avLst/>
              <a:gdLst/>
              <a:ahLst/>
              <a:cxnLst/>
              <a:rect l="l" t="t" r="r" b="b"/>
              <a:pathLst>
                <a:path w="81" h="25" extrusionOk="0">
                  <a:moveTo>
                    <a:pt x="73" y="0"/>
                  </a:moveTo>
                  <a:cubicBezTo>
                    <a:pt x="67" y="0"/>
                    <a:pt x="57" y="2"/>
                    <a:pt x="42" y="7"/>
                  </a:cubicBezTo>
                  <a:cubicBezTo>
                    <a:pt x="10" y="14"/>
                    <a:pt x="0" y="21"/>
                    <a:pt x="17" y="25"/>
                  </a:cubicBezTo>
                  <a:cubicBezTo>
                    <a:pt x="34" y="25"/>
                    <a:pt x="58" y="17"/>
                    <a:pt x="73" y="7"/>
                  </a:cubicBezTo>
                  <a:cubicBezTo>
                    <a:pt x="80" y="3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1" name="Google Shape;5711;p39"/>
            <p:cNvSpPr/>
            <p:nvPr/>
          </p:nvSpPr>
          <p:spPr>
            <a:xfrm>
              <a:off x="5557375" y="1089825"/>
              <a:ext cx="2025" cy="575"/>
            </a:xfrm>
            <a:custGeom>
              <a:avLst/>
              <a:gdLst/>
              <a:ahLst/>
              <a:cxnLst/>
              <a:rect l="l" t="t" r="r" b="b"/>
              <a:pathLst>
                <a:path w="81" h="23" extrusionOk="0">
                  <a:moveTo>
                    <a:pt x="73" y="0"/>
                  </a:moveTo>
                  <a:cubicBezTo>
                    <a:pt x="67" y="0"/>
                    <a:pt x="56" y="2"/>
                    <a:pt x="42" y="5"/>
                  </a:cubicBezTo>
                  <a:cubicBezTo>
                    <a:pt x="15" y="12"/>
                    <a:pt x="0" y="22"/>
                    <a:pt x="18" y="22"/>
                  </a:cubicBezTo>
                  <a:cubicBezTo>
                    <a:pt x="35" y="22"/>
                    <a:pt x="60" y="15"/>
                    <a:pt x="74" y="8"/>
                  </a:cubicBezTo>
                  <a:cubicBezTo>
                    <a:pt x="81" y="3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2" name="Google Shape;5712;p39"/>
            <p:cNvSpPr/>
            <p:nvPr/>
          </p:nvSpPr>
          <p:spPr>
            <a:xfrm>
              <a:off x="5643075" y="13378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8" y="1"/>
                  </a:moveTo>
                  <a:cubicBezTo>
                    <a:pt x="26" y="1"/>
                    <a:pt x="24" y="1"/>
                    <a:pt x="21" y="1"/>
                  </a:cubicBezTo>
                  <a:cubicBezTo>
                    <a:pt x="10" y="6"/>
                    <a:pt x="0" y="12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5" y="31"/>
                    <a:pt x="38" y="31"/>
                    <a:pt x="40" y="31"/>
                  </a:cubicBezTo>
                  <a:cubicBezTo>
                    <a:pt x="50" y="31"/>
                    <a:pt x="55" y="26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3" name="Google Shape;5713;p39"/>
            <p:cNvSpPr/>
            <p:nvPr/>
          </p:nvSpPr>
          <p:spPr>
            <a:xfrm>
              <a:off x="5646725" y="1338050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26" y="1"/>
                  </a:moveTo>
                  <a:cubicBezTo>
                    <a:pt x="21" y="1"/>
                    <a:pt x="17" y="1"/>
                    <a:pt x="14" y="2"/>
                  </a:cubicBezTo>
                  <a:cubicBezTo>
                    <a:pt x="0" y="5"/>
                    <a:pt x="7" y="12"/>
                    <a:pt x="28" y="19"/>
                  </a:cubicBezTo>
                  <a:cubicBezTo>
                    <a:pt x="42" y="23"/>
                    <a:pt x="56" y="25"/>
                    <a:pt x="68" y="25"/>
                  </a:cubicBezTo>
                  <a:cubicBezTo>
                    <a:pt x="77" y="25"/>
                    <a:pt x="85" y="24"/>
                    <a:pt x="90" y="23"/>
                  </a:cubicBezTo>
                  <a:cubicBezTo>
                    <a:pt x="104" y="19"/>
                    <a:pt x="98" y="12"/>
                    <a:pt x="73" y="9"/>
                  </a:cubicBezTo>
                  <a:cubicBezTo>
                    <a:pt x="57" y="4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4" name="Google Shape;5714;p39"/>
            <p:cNvSpPr/>
            <p:nvPr/>
          </p:nvSpPr>
          <p:spPr>
            <a:xfrm>
              <a:off x="5572900" y="10931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42" y="0"/>
                  </a:moveTo>
                  <a:cubicBezTo>
                    <a:pt x="15" y="3"/>
                    <a:pt x="1" y="14"/>
                    <a:pt x="4" y="32"/>
                  </a:cubicBezTo>
                  <a:cubicBezTo>
                    <a:pt x="10" y="43"/>
                    <a:pt x="21" y="53"/>
                    <a:pt x="31" y="53"/>
                  </a:cubicBezTo>
                  <a:cubicBezTo>
                    <a:pt x="33" y="53"/>
                    <a:pt x="34" y="53"/>
                    <a:pt x="36" y="53"/>
                  </a:cubicBezTo>
                  <a:cubicBezTo>
                    <a:pt x="42" y="53"/>
                    <a:pt x="57" y="51"/>
                    <a:pt x="72" y="51"/>
                  </a:cubicBezTo>
                  <a:cubicBezTo>
                    <a:pt x="80" y="51"/>
                    <a:pt x="88" y="51"/>
                    <a:pt x="95" y="53"/>
                  </a:cubicBezTo>
                  <a:cubicBezTo>
                    <a:pt x="122" y="53"/>
                    <a:pt x="129" y="45"/>
                    <a:pt x="111" y="28"/>
                  </a:cubicBezTo>
                  <a:cubicBezTo>
                    <a:pt x="101" y="14"/>
                    <a:pt x="66" y="0"/>
                    <a:pt x="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5" name="Google Shape;5715;p39"/>
            <p:cNvSpPr/>
            <p:nvPr/>
          </p:nvSpPr>
          <p:spPr>
            <a:xfrm>
              <a:off x="5580125" y="1093050"/>
              <a:ext cx="1925" cy="1175"/>
            </a:xfrm>
            <a:custGeom>
              <a:avLst/>
              <a:gdLst/>
              <a:ahLst/>
              <a:cxnLst/>
              <a:rect l="l" t="t" r="r" b="b"/>
              <a:pathLst>
                <a:path w="77" h="47" extrusionOk="0">
                  <a:moveTo>
                    <a:pt x="23" y="0"/>
                  </a:moveTo>
                  <a:cubicBezTo>
                    <a:pt x="7" y="0"/>
                    <a:pt x="0" y="10"/>
                    <a:pt x="3" y="25"/>
                  </a:cubicBezTo>
                  <a:cubicBezTo>
                    <a:pt x="9" y="40"/>
                    <a:pt x="22" y="47"/>
                    <a:pt x="36" y="47"/>
                  </a:cubicBezTo>
                  <a:cubicBezTo>
                    <a:pt x="39" y="47"/>
                    <a:pt x="42" y="46"/>
                    <a:pt x="45" y="46"/>
                  </a:cubicBezTo>
                  <a:cubicBezTo>
                    <a:pt x="65" y="42"/>
                    <a:pt x="76" y="28"/>
                    <a:pt x="72" y="22"/>
                  </a:cubicBezTo>
                  <a:cubicBezTo>
                    <a:pt x="69" y="11"/>
                    <a:pt x="51" y="1"/>
                    <a:pt x="30" y="1"/>
                  </a:cubicBezTo>
                  <a:cubicBezTo>
                    <a:pt x="28" y="0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6" name="Google Shape;5716;p39"/>
            <p:cNvSpPr/>
            <p:nvPr/>
          </p:nvSpPr>
          <p:spPr>
            <a:xfrm>
              <a:off x="5665700" y="13139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7" y="0"/>
                  </a:moveTo>
                  <a:cubicBezTo>
                    <a:pt x="53" y="0"/>
                    <a:pt x="47" y="1"/>
                    <a:pt x="39" y="2"/>
                  </a:cubicBezTo>
                  <a:cubicBezTo>
                    <a:pt x="15" y="9"/>
                    <a:pt x="1" y="16"/>
                    <a:pt x="11" y="19"/>
                  </a:cubicBezTo>
                  <a:cubicBezTo>
                    <a:pt x="14" y="22"/>
                    <a:pt x="18" y="23"/>
                    <a:pt x="22" y="23"/>
                  </a:cubicBezTo>
                  <a:cubicBezTo>
                    <a:pt x="32" y="23"/>
                    <a:pt x="44" y="17"/>
                    <a:pt x="56" y="13"/>
                  </a:cubicBezTo>
                  <a:cubicBezTo>
                    <a:pt x="66" y="3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7" name="Google Shape;5717;p39"/>
            <p:cNvSpPr/>
            <p:nvPr/>
          </p:nvSpPr>
          <p:spPr>
            <a:xfrm>
              <a:off x="5669625" y="1314650"/>
              <a:ext cx="1300" cy="750"/>
            </a:xfrm>
            <a:custGeom>
              <a:avLst/>
              <a:gdLst/>
              <a:ahLst/>
              <a:cxnLst/>
              <a:rect l="l" t="t" r="r" b="b"/>
              <a:pathLst>
                <a:path w="52" h="30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5"/>
                    <a:pt x="0" y="11"/>
                    <a:pt x="0" y="15"/>
                  </a:cubicBezTo>
                  <a:cubicBezTo>
                    <a:pt x="3" y="19"/>
                    <a:pt x="14" y="25"/>
                    <a:pt x="31" y="29"/>
                  </a:cubicBezTo>
                  <a:cubicBezTo>
                    <a:pt x="33" y="29"/>
                    <a:pt x="36" y="30"/>
                    <a:pt x="38" y="30"/>
                  </a:cubicBezTo>
                  <a:cubicBezTo>
                    <a:pt x="47" y="30"/>
                    <a:pt x="51" y="23"/>
                    <a:pt x="48" y="15"/>
                  </a:cubicBezTo>
                  <a:cubicBezTo>
                    <a:pt x="46" y="6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8" name="Google Shape;5718;p39"/>
            <p:cNvSpPr/>
            <p:nvPr/>
          </p:nvSpPr>
          <p:spPr>
            <a:xfrm>
              <a:off x="5607850" y="1087675"/>
              <a:ext cx="2750" cy="800"/>
            </a:xfrm>
            <a:custGeom>
              <a:avLst/>
              <a:gdLst/>
              <a:ahLst/>
              <a:cxnLst/>
              <a:rect l="l" t="t" r="r" b="b"/>
              <a:pathLst>
                <a:path w="110" h="32" extrusionOk="0">
                  <a:moveTo>
                    <a:pt x="57" y="0"/>
                  </a:moveTo>
                  <a:cubicBezTo>
                    <a:pt x="49" y="0"/>
                    <a:pt x="41" y="2"/>
                    <a:pt x="32" y="4"/>
                  </a:cubicBezTo>
                  <a:cubicBezTo>
                    <a:pt x="1" y="11"/>
                    <a:pt x="1" y="14"/>
                    <a:pt x="36" y="22"/>
                  </a:cubicBezTo>
                  <a:cubicBezTo>
                    <a:pt x="55" y="28"/>
                    <a:pt x="72" y="31"/>
                    <a:pt x="84" y="31"/>
                  </a:cubicBezTo>
                  <a:cubicBezTo>
                    <a:pt x="103" y="31"/>
                    <a:pt x="109" y="24"/>
                    <a:pt x="95" y="11"/>
                  </a:cubicBezTo>
                  <a:cubicBezTo>
                    <a:pt x="85" y="5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9" name="Google Shape;5719;p39"/>
            <p:cNvSpPr/>
            <p:nvPr/>
          </p:nvSpPr>
          <p:spPr>
            <a:xfrm>
              <a:off x="5615875" y="1087550"/>
              <a:ext cx="3275" cy="800"/>
            </a:xfrm>
            <a:custGeom>
              <a:avLst/>
              <a:gdLst/>
              <a:ahLst/>
              <a:cxnLst/>
              <a:rect l="l" t="t" r="r" b="b"/>
              <a:pathLst>
                <a:path w="131" h="32" extrusionOk="0">
                  <a:moveTo>
                    <a:pt x="45" y="0"/>
                  </a:moveTo>
                  <a:cubicBezTo>
                    <a:pt x="33" y="0"/>
                    <a:pt x="23" y="2"/>
                    <a:pt x="20" y="6"/>
                  </a:cubicBezTo>
                  <a:cubicBezTo>
                    <a:pt x="0" y="25"/>
                    <a:pt x="3" y="31"/>
                    <a:pt x="38" y="31"/>
                  </a:cubicBezTo>
                  <a:cubicBezTo>
                    <a:pt x="47" y="31"/>
                    <a:pt x="58" y="31"/>
                    <a:pt x="72" y="30"/>
                  </a:cubicBezTo>
                  <a:cubicBezTo>
                    <a:pt x="131" y="23"/>
                    <a:pt x="131" y="23"/>
                    <a:pt x="86" y="6"/>
                  </a:cubicBezTo>
                  <a:cubicBezTo>
                    <a:pt x="72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0" name="Google Shape;5720;p39"/>
            <p:cNvSpPr/>
            <p:nvPr/>
          </p:nvSpPr>
          <p:spPr>
            <a:xfrm>
              <a:off x="5633900" y="1091725"/>
              <a:ext cx="5700" cy="1825"/>
            </a:xfrm>
            <a:custGeom>
              <a:avLst/>
              <a:gdLst/>
              <a:ahLst/>
              <a:cxnLst/>
              <a:rect l="l" t="t" r="r" b="b"/>
              <a:pathLst>
                <a:path w="228" h="73" extrusionOk="0">
                  <a:moveTo>
                    <a:pt x="199" y="1"/>
                  </a:moveTo>
                  <a:cubicBezTo>
                    <a:pt x="197" y="1"/>
                    <a:pt x="196" y="1"/>
                    <a:pt x="194" y="1"/>
                  </a:cubicBezTo>
                  <a:cubicBezTo>
                    <a:pt x="165" y="6"/>
                    <a:pt x="143" y="8"/>
                    <a:pt x="121" y="8"/>
                  </a:cubicBezTo>
                  <a:cubicBezTo>
                    <a:pt x="106" y="8"/>
                    <a:pt x="91" y="7"/>
                    <a:pt x="73" y="6"/>
                  </a:cubicBezTo>
                  <a:cubicBezTo>
                    <a:pt x="66" y="4"/>
                    <a:pt x="60" y="3"/>
                    <a:pt x="54" y="3"/>
                  </a:cubicBezTo>
                  <a:cubicBezTo>
                    <a:pt x="33" y="3"/>
                    <a:pt x="19" y="13"/>
                    <a:pt x="14" y="30"/>
                  </a:cubicBezTo>
                  <a:cubicBezTo>
                    <a:pt x="4" y="57"/>
                    <a:pt x="0" y="69"/>
                    <a:pt x="10" y="69"/>
                  </a:cubicBezTo>
                  <a:cubicBezTo>
                    <a:pt x="17" y="69"/>
                    <a:pt x="31" y="62"/>
                    <a:pt x="55" y="50"/>
                  </a:cubicBezTo>
                  <a:cubicBezTo>
                    <a:pt x="72" y="42"/>
                    <a:pt x="86" y="38"/>
                    <a:pt x="98" y="38"/>
                  </a:cubicBezTo>
                  <a:cubicBezTo>
                    <a:pt x="111" y="38"/>
                    <a:pt x="121" y="43"/>
                    <a:pt x="128" y="54"/>
                  </a:cubicBezTo>
                  <a:cubicBezTo>
                    <a:pt x="139" y="66"/>
                    <a:pt x="156" y="72"/>
                    <a:pt x="173" y="72"/>
                  </a:cubicBezTo>
                  <a:cubicBezTo>
                    <a:pt x="176" y="72"/>
                    <a:pt x="180" y="72"/>
                    <a:pt x="183" y="71"/>
                  </a:cubicBezTo>
                  <a:cubicBezTo>
                    <a:pt x="220" y="61"/>
                    <a:pt x="228" y="1"/>
                    <a:pt x="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1" name="Google Shape;5721;p39"/>
            <p:cNvSpPr/>
            <p:nvPr/>
          </p:nvSpPr>
          <p:spPr>
            <a:xfrm>
              <a:off x="5640200" y="1091600"/>
              <a:ext cx="14775" cy="1575"/>
            </a:xfrm>
            <a:custGeom>
              <a:avLst/>
              <a:gdLst/>
              <a:ahLst/>
              <a:cxnLst/>
              <a:rect l="l" t="t" r="r" b="b"/>
              <a:pathLst>
                <a:path w="591" h="63" extrusionOk="0">
                  <a:moveTo>
                    <a:pt x="162" y="1"/>
                  </a:moveTo>
                  <a:cubicBezTo>
                    <a:pt x="135" y="1"/>
                    <a:pt x="105" y="1"/>
                    <a:pt x="80" y="3"/>
                  </a:cubicBezTo>
                  <a:cubicBezTo>
                    <a:pt x="35" y="6"/>
                    <a:pt x="1" y="17"/>
                    <a:pt x="1" y="24"/>
                  </a:cubicBezTo>
                  <a:cubicBezTo>
                    <a:pt x="8" y="47"/>
                    <a:pt x="60" y="62"/>
                    <a:pt x="114" y="62"/>
                  </a:cubicBezTo>
                  <a:cubicBezTo>
                    <a:pt x="135" y="62"/>
                    <a:pt x="156" y="60"/>
                    <a:pt x="175" y="55"/>
                  </a:cubicBezTo>
                  <a:cubicBezTo>
                    <a:pt x="197" y="50"/>
                    <a:pt x="218" y="47"/>
                    <a:pt x="232" y="47"/>
                  </a:cubicBezTo>
                  <a:cubicBezTo>
                    <a:pt x="245" y="47"/>
                    <a:pt x="253" y="49"/>
                    <a:pt x="254" y="52"/>
                  </a:cubicBezTo>
                  <a:cubicBezTo>
                    <a:pt x="256" y="58"/>
                    <a:pt x="304" y="62"/>
                    <a:pt x="362" y="62"/>
                  </a:cubicBezTo>
                  <a:cubicBezTo>
                    <a:pt x="427" y="62"/>
                    <a:pt x="505" y="57"/>
                    <a:pt x="538" y="48"/>
                  </a:cubicBezTo>
                  <a:cubicBezTo>
                    <a:pt x="590" y="36"/>
                    <a:pt x="555" y="10"/>
                    <a:pt x="488" y="10"/>
                  </a:cubicBezTo>
                  <a:cubicBezTo>
                    <a:pt x="483" y="10"/>
                    <a:pt x="478" y="10"/>
                    <a:pt x="473" y="11"/>
                  </a:cubicBezTo>
                  <a:cubicBezTo>
                    <a:pt x="452" y="12"/>
                    <a:pt x="430" y="13"/>
                    <a:pt x="412" y="13"/>
                  </a:cubicBezTo>
                  <a:cubicBezTo>
                    <a:pt x="394" y="13"/>
                    <a:pt x="379" y="12"/>
                    <a:pt x="372" y="11"/>
                  </a:cubicBezTo>
                  <a:cubicBezTo>
                    <a:pt x="359" y="8"/>
                    <a:pt x="345" y="5"/>
                    <a:pt x="334" y="5"/>
                  </a:cubicBezTo>
                  <a:cubicBezTo>
                    <a:pt x="330" y="5"/>
                    <a:pt x="326" y="5"/>
                    <a:pt x="324" y="6"/>
                  </a:cubicBezTo>
                  <a:cubicBezTo>
                    <a:pt x="319" y="8"/>
                    <a:pt x="313" y="8"/>
                    <a:pt x="304" y="8"/>
                  </a:cubicBezTo>
                  <a:cubicBezTo>
                    <a:pt x="285" y="8"/>
                    <a:pt x="258" y="5"/>
                    <a:pt x="234" y="3"/>
                  </a:cubicBezTo>
                  <a:cubicBezTo>
                    <a:pt x="216" y="1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2" name="Google Shape;5722;p39"/>
            <p:cNvSpPr/>
            <p:nvPr/>
          </p:nvSpPr>
          <p:spPr>
            <a:xfrm>
              <a:off x="5709250" y="130987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29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7" y="5"/>
                    <a:pt x="0" y="12"/>
                    <a:pt x="0" y="15"/>
                  </a:cubicBezTo>
                  <a:cubicBezTo>
                    <a:pt x="4" y="22"/>
                    <a:pt x="15" y="26"/>
                    <a:pt x="32" y="29"/>
                  </a:cubicBezTo>
                  <a:cubicBezTo>
                    <a:pt x="35" y="30"/>
                    <a:pt x="38" y="30"/>
                    <a:pt x="40" y="30"/>
                  </a:cubicBezTo>
                  <a:cubicBezTo>
                    <a:pt x="48" y="30"/>
                    <a:pt x="52" y="26"/>
                    <a:pt x="49" y="15"/>
                  </a:cubicBezTo>
                  <a:cubicBezTo>
                    <a:pt x="46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3" name="Google Shape;5723;p39"/>
            <p:cNvSpPr/>
            <p:nvPr/>
          </p:nvSpPr>
          <p:spPr>
            <a:xfrm>
              <a:off x="5729475" y="1341250"/>
              <a:ext cx="4975" cy="1825"/>
            </a:xfrm>
            <a:custGeom>
              <a:avLst/>
              <a:gdLst/>
              <a:ahLst/>
              <a:cxnLst/>
              <a:rect l="l" t="t" r="r" b="b"/>
              <a:pathLst>
                <a:path w="199" h="73" extrusionOk="0">
                  <a:moveTo>
                    <a:pt x="19" y="1"/>
                  </a:moveTo>
                  <a:cubicBezTo>
                    <a:pt x="1" y="1"/>
                    <a:pt x="8" y="10"/>
                    <a:pt x="27" y="33"/>
                  </a:cubicBezTo>
                  <a:cubicBezTo>
                    <a:pt x="48" y="58"/>
                    <a:pt x="78" y="73"/>
                    <a:pt x="95" y="73"/>
                  </a:cubicBezTo>
                  <a:cubicBezTo>
                    <a:pt x="107" y="73"/>
                    <a:pt x="113" y="66"/>
                    <a:pt x="107" y="50"/>
                  </a:cubicBezTo>
                  <a:cubicBezTo>
                    <a:pt x="104" y="40"/>
                    <a:pt x="121" y="33"/>
                    <a:pt x="146" y="33"/>
                  </a:cubicBezTo>
                  <a:cubicBezTo>
                    <a:pt x="153" y="33"/>
                    <a:pt x="159" y="34"/>
                    <a:pt x="164" y="34"/>
                  </a:cubicBezTo>
                  <a:cubicBezTo>
                    <a:pt x="199" y="34"/>
                    <a:pt x="162" y="21"/>
                    <a:pt x="80" y="9"/>
                  </a:cubicBezTo>
                  <a:cubicBezTo>
                    <a:pt x="49" y="4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4" name="Google Shape;5724;p39"/>
            <p:cNvSpPr/>
            <p:nvPr/>
          </p:nvSpPr>
          <p:spPr>
            <a:xfrm>
              <a:off x="5654625" y="1091700"/>
              <a:ext cx="5775" cy="1750"/>
            </a:xfrm>
            <a:custGeom>
              <a:avLst/>
              <a:gdLst/>
              <a:ahLst/>
              <a:cxnLst/>
              <a:rect l="l" t="t" r="r" b="b"/>
              <a:pathLst>
                <a:path w="231" h="70" extrusionOk="0">
                  <a:moveTo>
                    <a:pt x="166" y="1"/>
                  </a:moveTo>
                  <a:cubicBezTo>
                    <a:pt x="148" y="1"/>
                    <a:pt x="128" y="5"/>
                    <a:pt x="107" y="13"/>
                  </a:cubicBezTo>
                  <a:cubicBezTo>
                    <a:pt x="91" y="19"/>
                    <a:pt x="76" y="23"/>
                    <a:pt x="66" y="23"/>
                  </a:cubicBezTo>
                  <a:cubicBezTo>
                    <a:pt x="58" y="23"/>
                    <a:pt x="54" y="21"/>
                    <a:pt x="52" y="17"/>
                  </a:cubicBezTo>
                  <a:cubicBezTo>
                    <a:pt x="50" y="12"/>
                    <a:pt x="47" y="9"/>
                    <a:pt x="42" y="9"/>
                  </a:cubicBezTo>
                  <a:cubicBezTo>
                    <a:pt x="38" y="9"/>
                    <a:pt x="33" y="12"/>
                    <a:pt x="27" y="17"/>
                  </a:cubicBezTo>
                  <a:cubicBezTo>
                    <a:pt x="0" y="44"/>
                    <a:pt x="12" y="63"/>
                    <a:pt x="43" y="63"/>
                  </a:cubicBezTo>
                  <a:cubicBezTo>
                    <a:pt x="51" y="63"/>
                    <a:pt x="62" y="61"/>
                    <a:pt x="73" y="58"/>
                  </a:cubicBezTo>
                  <a:cubicBezTo>
                    <a:pt x="83" y="56"/>
                    <a:pt x="96" y="55"/>
                    <a:pt x="108" y="55"/>
                  </a:cubicBezTo>
                  <a:cubicBezTo>
                    <a:pt x="127" y="55"/>
                    <a:pt x="147" y="57"/>
                    <a:pt x="160" y="61"/>
                  </a:cubicBezTo>
                  <a:cubicBezTo>
                    <a:pt x="169" y="67"/>
                    <a:pt x="177" y="70"/>
                    <a:pt x="184" y="70"/>
                  </a:cubicBezTo>
                  <a:cubicBezTo>
                    <a:pt x="195" y="70"/>
                    <a:pt x="203" y="63"/>
                    <a:pt x="211" y="48"/>
                  </a:cubicBezTo>
                  <a:cubicBezTo>
                    <a:pt x="231" y="20"/>
                    <a:pt x="205" y="1"/>
                    <a:pt x="1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5" name="Google Shape;5725;p39"/>
            <p:cNvSpPr/>
            <p:nvPr/>
          </p:nvSpPr>
          <p:spPr>
            <a:xfrm>
              <a:off x="5735625" y="134360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1"/>
                  </a:cubicBezTo>
                  <a:cubicBezTo>
                    <a:pt x="10" y="6"/>
                    <a:pt x="0" y="9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4" y="30"/>
                    <a:pt x="36" y="31"/>
                    <a:pt x="38" y="31"/>
                  </a:cubicBezTo>
                  <a:cubicBezTo>
                    <a:pt x="48" y="31"/>
                    <a:pt x="55" y="25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6" name="Google Shape;5726;p39"/>
            <p:cNvSpPr/>
            <p:nvPr/>
          </p:nvSpPr>
          <p:spPr>
            <a:xfrm>
              <a:off x="5737175" y="13484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8" y="0"/>
                    <a:pt x="42" y="0"/>
                    <a:pt x="35" y="1"/>
                  </a:cubicBezTo>
                  <a:cubicBezTo>
                    <a:pt x="11" y="8"/>
                    <a:pt x="1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4" y="18"/>
                    <a:pt x="52" y="11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7" name="Google Shape;5727;p39"/>
            <p:cNvSpPr/>
            <p:nvPr/>
          </p:nvSpPr>
          <p:spPr>
            <a:xfrm>
              <a:off x="5739000" y="13423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0" y="5"/>
                    <a:pt x="0" y="12"/>
                    <a:pt x="11" y="23"/>
                  </a:cubicBezTo>
                  <a:cubicBezTo>
                    <a:pt x="18" y="30"/>
                    <a:pt x="32" y="34"/>
                    <a:pt x="43" y="34"/>
                  </a:cubicBezTo>
                  <a:cubicBezTo>
                    <a:pt x="46" y="34"/>
                    <a:pt x="50" y="34"/>
                    <a:pt x="53" y="33"/>
                  </a:cubicBezTo>
                  <a:cubicBezTo>
                    <a:pt x="66" y="29"/>
                    <a:pt x="66" y="19"/>
                    <a:pt x="56" y="12"/>
                  </a:cubicBezTo>
                  <a:cubicBezTo>
                    <a:pt x="48" y="4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8" name="Google Shape;5728;p39"/>
            <p:cNvSpPr/>
            <p:nvPr/>
          </p:nvSpPr>
          <p:spPr>
            <a:xfrm>
              <a:off x="5740300" y="1344175"/>
              <a:ext cx="4600" cy="1925"/>
            </a:xfrm>
            <a:custGeom>
              <a:avLst/>
              <a:gdLst/>
              <a:ahLst/>
              <a:cxnLst/>
              <a:rect l="l" t="t" r="r" b="b"/>
              <a:pathLst>
                <a:path w="184" h="77" extrusionOk="0">
                  <a:moveTo>
                    <a:pt x="26" y="0"/>
                  </a:moveTo>
                  <a:cubicBezTo>
                    <a:pt x="22" y="0"/>
                    <a:pt x="17" y="2"/>
                    <a:pt x="11" y="7"/>
                  </a:cubicBezTo>
                  <a:cubicBezTo>
                    <a:pt x="1" y="20"/>
                    <a:pt x="28" y="38"/>
                    <a:pt x="81" y="55"/>
                  </a:cubicBezTo>
                  <a:cubicBezTo>
                    <a:pt x="121" y="70"/>
                    <a:pt x="157" y="77"/>
                    <a:pt x="169" y="77"/>
                  </a:cubicBezTo>
                  <a:cubicBezTo>
                    <a:pt x="172" y="77"/>
                    <a:pt x="173" y="76"/>
                    <a:pt x="174" y="76"/>
                  </a:cubicBezTo>
                  <a:cubicBezTo>
                    <a:pt x="184" y="57"/>
                    <a:pt x="99" y="15"/>
                    <a:pt x="71" y="15"/>
                  </a:cubicBezTo>
                  <a:cubicBezTo>
                    <a:pt x="67" y="15"/>
                    <a:pt x="65" y="15"/>
                    <a:pt x="63" y="17"/>
                  </a:cubicBezTo>
                  <a:cubicBezTo>
                    <a:pt x="59" y="21"/>
                    <a:pt x="55" y="23"/>
                    <a:pt x="51" y="23"/>
                  </a:cubicBezTo>
                  <a:cubicBezTo>
                    <a:pt x="45" y="23"/>
                    <a:pt x="41" y="19"/>
                    <a:pt x="39" y="10"/>
                  </a:cubicBezTo>
                  <a:cubicBezTo>
                    <a:pt x="37" y="4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9" name="Google Shape;5729;p39"/>
            <p:cNvSpPr/>
            <p:nvPr/>
          </p:nvSpPr>
          <p:spPr>
            <a:xfrm>
              <a:off x="5661125" y="1091725"/>
              <a:ext cx="1375" cy="120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6"/>
                    <a:pt x="10" y="16"/>
                    <a:pt x="4" y="22"/>
                  </a:cubicBezTo>
                  <a:cubicBezTo>
                    <a:pt x="0" y="33"/>
                    <a:pt x="0" y="43"/>
                    <a:pt x="10" y="47"/>
                  </a:cubicBezTo>
                  <a:cubicBezTo>
                    <a:pt x="11" y="48"/>
                    <a:pt x="12" y="48"/>
                    <a:pt x="13" y="48"/>
                  </a:cubicBezTo>
                  <a:cubicBezTo>
                    <a:pt x="20" y="48"/>
                    <a:pt x="32" y="38"/>
                    <a:pt x="42" y="22"/>
                  </a:cubicBezTo>
                  <a:cubicBezTo>
                    <a:pt x="53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0" name="Google Shape;5730;p39"/>
            <p:cNvSpPr/>
            <p:nvPr/>
          </p:nvSpPr>
          <p:spPr>
            <a:xfrm>
              <a:off x="5742200" y="13489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8" y="5"/>
                    <a:pt x="0" y="15"/>
                    <a:pt x="5" y="26"/>
                  </a:cubicBezTo>
                  <a:cubicBezTo>
                    <a:pt x="7" y="34"/>
                    <a:pt x="14" y="40"/>
                    <a:pt x="24" y="40"/>
                  </a:cubicBezTo>
                  <a:cubicBezTo>
                    <a:pt x="27" y="40"/>
                    <a:pt x="29" y="40"/>
                    <a:pt x="32" y="39"/>
                  </a:cubicBezTo>
                  <a:cubicBezTo>
                    <a:pt x="46" y="36"/>
                    <a:pt x="53" y="26"/>
                    <a:pt x="50" y="15"/>
                  </a:cubicBezTo>
                  <a:cubicBezTo>
                    <a:pt x="47" y="5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1" name="Google Shape;5731;p39"/>
            <p:cNvSpPr/>
            <p:nvPr/>
          </p:nvSpPr>
          <p:spPr>
            <a:xfrm>
              <a:off x="5728325" y="1300050"/>
              <a:ext cx="1975" cy="1750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68" y="0"/>
                  </a:moveTo>
                  <a:cubicBezTo>
                    <a:pt x="64" y="0"/>
                    <a:pt x="57" y="2"/>
                    <a:pt x="46" y="6"/>
                  </a:cubicBezTo>
                  <a:cubicBezTo>
                    <a:pt x="25" y="9"/>
                    <a:pt x="14" y="23"/>
                    <a:pt x="25" y="30"/>
                  </a:cubicBezTo>
                  <a:cubicBezTo>
                    <a:pt x="35" y="41"/>
                    <a:pt x="32" y="51"/>
                    <a:pt x="18" y="54"/>
                  </a:cubicBezTo>
                  <a:cubicBezTo>
                    <a:pt x="4" y="57"/>
                    <a:pt x="1" y="65"/>
                    <a:pt x="11" y="68"/>
                  </a:cubicBezTo>
                  <a:cubicBezTo>
                    <a:pt x="13" y="69"/>
                    <a:pt x="15" y="70"/>
                    <a:pt x="17" y="70"/>
                  </a:cubicBezTo>
                  <a:cubicBezTo>
                    <a:pt x="29" y="70"/>
                    <a:pt x="45" y="57"/>
                    <a:pt x="56" y="37"/>
                  </a:cubicBezTo>
                  <a:cubicBezTo>
                    <a:pt x="73" y="10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2" name="Google Shape;5732;p39"/>
            <p:cNvSpPr/>
            <p:nvPr/>
          </p:nvSpPr>
          <p:spPr>
            <a:xfrm>
              <a:off x="5663275" y="1092025"/>
              <a:ext cx="3875" cy="1275"/>
            </a:xfrm>
            <a:custGeom>
              <a:avLst/>
              <a:gdLst/>
              <a:ahLst/>
              <a:cxnLst/>
              <a:rect l="l" t="t" r="r" b="b"/>
              <a:pathLst>
                <a:path w="155" h="51" extrusionOk="0">
                  <a:moveTo>
                    <a:pt x="102" y="0"/>
                  </a:moveTo>
                  <a:cubicBezTo>
                    <a:pt x="79" y="0"/>
                    <a:pt x="53" y="7"/>
                    <a:pt x="32" y="21"/>
                  </a:cubicBezTo>
                  <a:cubicBezTo>
                    <a:pt x="1" y="42"/>
                    <a:pt x="4" y="45"/>
                    <a:pt x="49" y="48"/>
                  </a:cubicBezTo>
                  <a:cubicBezTo>
                    <a:pt x="64" y="50"/>
                    <a:pt x="77" y="51"/>
                    <a:pt x="89" y="51"/>
                  </a:cubicBezTo>
                  <a:cubicBezTo>
                    <a:pt x="132" y="51"/>
                    <a:pt x="155" y="40"/>
                    <a:pt x="147" y="21"/>
                  </a:cubicBezTo>
                  <a:cubicBezTo>
                    <a:pt x="143" y="7"/>
                    <a:pt x="125" y="0"/>
                    <a:pt x="1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3" name="Google Shape;5733;p39"/>
            <p:cNvSpPr/>
            <p:nvPr/>
          </p:nvSpPr>
          <p:spPr>
            <a:xfrm>
              <a:off x="5741000" y="13288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38" y="0"/>
                  </a:moveTo>
                  <a:cubicBezTo>
                    <a:pt x="36" y="0"/>
                    <a:pt x="34" y="0"/>
                    <a:pt x="32" y="1"/>
                  </a:cubicBezTo>
                  <a:cubicBezTo>
                    <a:pt x="0" y="12"/>
                    <a:pt x="11" y="22"/>
                    <a:pt x="53" y="25"/>
                  </a:cubicBezTo>
                  <a:cubicBezTo>
                    <a:pt x="77" y="25"/>
                    <a:pt x="83" y="22"/>
                    <a:pt x="73" y="12"/>
                  </a:cubicBezTo>
                  <a:cubicBezTo>
                    <a:pt x="62" y="6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4" name="Google Shape;5734;p39"/>
            <p:cNvSpPr/>
            <p:nvPr/>
          </p:nvSpPr>
          <p:spPr>
            <a:xfrm>
              <a:off x="5667700" y="1092075"/>
              <a:ext cx="3750" cy="150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3" y="0"/>
                  </a:moveTo>
                  <a:cubicBezTo>
                    <a:pt x="0" y="0"/>
                    <a:pt x="1" y="8"/>
                    <a:pt x="18" y="33"/>
                  </a:cubicBezTo>
                  <a:cubicBezTo>
                    <a:pt x="26" y="50"/>
                    <a:pt x="46" y="59"/>
                    <a:pt x="65" y="59"/>
                  </a:cubicBezTo>
                  <a:cubicBezTo>
                    <a:pt x="70" y="59"/>
                    <a:pt x="75" y="59"/>
                    <a:pt x="80" y="57"/>
                  </a:cubicBezTo>
                  <a:cubicBezTo>
                    <a:pt x="149" y="40"/>
                    <a:pt x="139" y="5"/>
                    <a:pt x="63" y="2"/>
                  </a:cubicBezTo>
                  <a:cubicBezTo>
                    <a:pt x="51" y="1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5" name="Google Shape;5735;p39"/>
            <p:cNvSpPr/>
            <p:nvPr/>
          </p:nvSpPr>
          <p:spPr>
            <a:xfrm>
              <a:off x="5748300" y="13433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8"/>
                    <a:pt x="16" y="47"/>
                    <a:pt x="21" y="47"/>
                  </a:cubicBezTo>
                  <a:cubicBezTo>
                    <a:pt x="22" y="47"/>
                    <a:pt x="23" y="47"/>
                    <a:pt x="24" y="45"/>
                  </a:cubicBezTo>
                  <a:cubicBezTo>
                    <a:pt x="31" y="35"/>
                    <a:pt x="27" y="21"/>
                    <a:pt x="14" y="7"/>
                  </a:cubicBezTo>
                  <a:cubicBezTo>
                    <a:pt x="10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6" name="Google Shape;5736;p39"/>
            <p:cNvSpPr/>
            <p:nvPr/>
          </p:nvSpPr>
          <p:spPr>
            <a:xfrm>
              <a:off x="5751825" y="1346050"/>
              <a:ext cx="2675" cy="1750"/>
            </a:xfrm>
            <a:custGeom>
              <a:avLst/>
              <a:gdLst/>
              <a:ahLst/>
              <a:cxnLst/>
              <a:rect l="l" t="t" r="r" b="b"/>
              <a:pathLst>
                <a:path w="107" h="70" extrusionOk="0">
                  <a:moveTo>
                    <a:pt x="32" y="0"/>
                  </a:moveTo>
                  <a:cubicBezTo>
                    <a:pt x="30" y="0"/>
                    <a:pt x="27" y="0"/>
                    <a:pt x="25" y="1"/>
                  </a:cubicBezTo>
                  <a:cubicBezTo>
                    <a:pt x="1" y="8"/>
                    <a:pt x="4" y="18"/>
                    <a:pt x="43" y="42"/>
                  </a:cubicBezTo>
                  <a:cubicBezTo>
                    <a:pt x="69" y="61"/>
                    <a:pt x="87" y="70"/>
                    <a:pt x="95" y="70"/>
                  </a:cubicBezTo>
                  <a:cubicBezTo>
                    <a:pt x="106" y="70"/>
                    <a:pt x="102" y="56"/>
                    <a:pt x="81" y="28"/>
                  </a:cubicBezTo>
                  <a:cubicBezTo>
                    <a:pt x="69" y="10"/>
                    <a:pt x="49" y="0"/>
                    <a:pt x="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7" name="Google Shape;5737;p39"/>
            <p:cNvSpPr/>
            <p:nvPr/>
          </p:nvSpPr>
          <p:spPr>
            <a:xfrm>
              <a:off x="5671850" y="1092325"/>
              <a:ext cx="17450" cy="2925"/>
            </a:xfrm>
            <a:custGeom>
              <a:avLst/>
              <a:gdLst/>
              <a:ahLst/>
              <a:cxnLst/>
              <a:rect l="l" t="t" r="r" b="b"/>
              <a:pathLst>
                <a:path w="698" h="117" extrusionOk="0">
                  <a:moveTo>
                    <a:pt x="129" y="1"/>
                  </a:moveTo>
                  <a:cubicBezTo>
                    <a:pt x="105" y="1"/>
                    <a:pt x="86" y="1"/>
                    <a:pt x="74" y="2"/>
                  </a:cubicBezTo>
                  <a:cubicBezTo>
                    <a:pt x="25" y="6"/>
                    <a:pt x="1" y="12"/>
                    <a:pt x="4" y="26"/>
                  </a:cubicBezTo>
                  <a:cubicBezTo>
                    <a:pt x="7" y="32"/>
                    <a:pt x="11" y="36"/>
                    <a:pt x="16" y="36"/>
                  </a:cubicBezTo>
                  <a:cubicBezTo>
                    <a:pt x="20" y="36"/>
                    <a:pt x="25" y="34"/>
                    <a:pt x="29" y="30"/>
                  </a:cubicBezTo>
                  <a:cubicBezTo>
                    <a:pt x="33" y="26"/>
                    <a:pt x="38" y="24"/>
                    <a:pt x="44" y="24"/>
                  </a:cubicBezTo>
                  <a:cubicBezTo>
                    <a:pt x="52" y="24"/>
                    <a:pt x="62" y="28"/>
                    <a:pt x="71" y="36"/>
                  </a:cubicBezTo>
                  <a:cubicBezTo>
                    <a:pt x="87" y="49"/>
                    <a:pt x="126" y="57"/>
                    <a:pt x="157" y="57"/>
                  </a:cubicBezTo>
                  <a:cubicBezTo>
                    <a:pt x="184" y="57"/>
                    <a:pt x="206" y="51"/>
                    <a:pt x="202" y="40"/>
                  </a:cubicBezTo>
                  <a:cubicBezTo>
                    <a:pt x="199" y="30"/>
                    <a:pt x="223" y="23"/>
                    <a:pt x="254" y="19"/>
                  </a:cubicBezTo>
                  <a:cubicBezTo>
                    <a:pt x="258" y="19"/>
                    <a:pt x="263" y="18"/>
                    <a:pt x="266" y="18"/>
                  </a:cubicBezTo>
                  <a:cubicBezTo>
                    <a:pt x="294" y="18"/>
                    <a:pt x="309" y="28"/>
                    <a:pt x="307" y="40"/>
                  </a:cubicBezTo>
                  <a:cubicBezTo>
                    <a:pt x="305" y="46"/>
                    <a:pt x="305" y="50"/>
                    <a:pt x="308" y="50"/>
                  </a:cubicBezTo>
                  <a:cubicBezTo>
                    <a:pt x="309" y="50"/>
                    <a:pt x="312" y="48"/>
                    <a:pt x="317" y="44"/>
                  </a:cubicBezTo>
                  <a:cubicBezTo>
                    <a:pt x="322" y="39"/>
                    <a:pt x="330" y="36"/>
                    <a:pt x="340" y="36"/>
                  </a:cubicBezTo>
                  <a:cubicBezTo>
                    <a:pt x="352" y="36"/>
                    <a:pt x="365" y="40"/>
                    <a:pt x="376" y="47"/>
                  </a:cubicBezTo>
                  <a:cubicBezTo>
                    <a:pt x="389" y="57"/>
                    <a:pt x="414" y="62"/>
                    <a:pt x="434" y="62"/>
                  </a:cubicBezTo>
                  <a:cubicBezTo>
                    <a:pt x="441" y="62"/>
                    <a:pt x="447" y="62"/>
                    <a:pt x="452" y="61"/>
                  </a:cubicBezTo>
                  <a:cubicBezTo>
                    <a:pt x="460" y="58"/>
                    <a:pt x="468" y="57"/>
                    <a:pt x="476" y="57"/>
                  </a:cubicBezTo>
                  <a:cubicBezTo>
                    <a:pt x="492" y="57"/>
                    <a:pt x="508" y="61"/>
                    <a:pt x="515" y="68"/>
                  </a:cubicBezTo>
                  <a:cubicBezTo>
                    <a:pt x="519" y="71"/>
                    <a:pt x="527" y="73"/>
                    <a:pt x="535" y="73"/>
                  </a:cubicBezTo>
                  <a:cubicBezTo>
                    <a:pt x="545" y="73"/>
                    <a:pt x="556" y="70"/>
                    <a:pt x="563" y="65"/>
                  </a:cubicBezTo>
                  <a:cubicBezTo>
                    <a:pt x="569" y="60"/>
                    <a:pt x="575" y="57"/>
                    <a:pt x="580" y="57"/>
                  </a:cubicBezTo>
                  <a:cubicBezTo>
                    <a:pt x="589" y="57"/>
                    <a:pt x="596" y="65"/>
                    <a:pt x="598" y="78"/>
                  </a:cubicBezTo>
                  <a:cubicBezTo>
                    <a:pt x="598" y="99"/>
                    <a:pt x="615" y="113"/>
                    <a:pt x="636" y="116"/>
                  </a:cubicBezTo>
                  <a:cubicBezTo>
                    <a:pt x="657" y="116"/>
                    <a:pt x="660" y="110"/>
                    <a:pt x="646" y="99"/>
                  </a:cubicBezTo>
                  <a:cubicBezTo>
                    <a:pt x="633" y="89"/>
                    <a:pt x="633" y="78"/>
                    <a:pt x="646" y="75"/>
                  </a:cubicBezTo>
                  <a:cubicBezTo>
                    <a:pt x="664" y="71"/>
                    <a:pt x="667" y="61"/>
                    <a:pt x="654" y="54"/>
                  </a:cubicBezTo>
                  <a:cubicBezTo>
                    <a:pt x="646" y="44"/>
                    <a:pt x="654" y="30"/>
                    <a:pt x="675" y="19"/>
                  </a:cubicBezTo>
                  <a:cubicBezTo>
                    <a:pt x="691" y="9"/>
                    <a:pt x="698" y="5"/>
                    <a:pt x="691" y="5"/>
                  </a:cubicBezTo>
                  <a:cubicBezTo>
                    <a:pt x="686" y="5"/>
                    <a:pt x="677" y="6"/>
                    <a:pt x="660" y="9"/>
                  </a:cubicBezTo>
                  <a:cubicBezTo>
                    <a:pt x="650" y="12"/>
                    <a:pt x="621" y="13"/>
                    <a:pt x="582" y="13"/>
                  </a:cubicBezTo>
                  <a:cubicBezTo>
                    <a:pt x="528" y="13"/>
                    <a:pt x="455" y="11"/>
                    <a:pt x="383" y="9"/>
                  </a:cubicBezTo>
                  <a:cubicBezTo>
                    <a:pt x="290" y="4"/>
                    <a:pt x="192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8" name="Google Shape;5738;p39"/>
            <p:cNvSpPr/>
            <p:nvPr/>
          </p:nvSpPr>
          <p:spPr>
            <a:xfrm>
              <a:off x="5751575" y="1343875"/>
              <a:ext cx="1775" cy="850"/>
            </a:xfrm>
            <a:custGeom>
              <a:avLst/>
              <a:gdLst/>
              <a:ahLst/>
              <a:cxnLst/>
              <a:rect l="l" t="t" r="r" b="b"/>
              <a:pathLst>
                <a:path w="71" h="34" extrusionOk="0">
                  <a:moveTo>
                    <a:pt x="25" y="0"/>
                  </a:moveTo>
                  <a:cubicBezTo>
                    <a:pt x="22" y="0"/>
                    <a:pt x="18" y="0"/>
                    <a:pt x="14" y="1"/>
                  </a:cubicBezTo>
                  <a:cubicBezTo>
                    <a:pt x="0" y="5"/>
                    <a:pt x="0" y="11"/>
                    <a:pt x="11" y="22"/>
                  </a:cubicBezTo>
                  <a:cubicBezTo>
                    <a:pt x="21" y="29"/>
                    <a:pt x="33" y="34"/>
                    <a:pt x="44" y="34"/>
                  </a:cubicBezTo>
                  <a:cubicBezTo>
                    <a:pt x="48" y="34"/>
                    <a:pt x="52" y="33"/>
                    <a:pt x="56" y="32"/>
                  </a:cubicBezTo>
                  <a:cubicBezTo>
                    <a:pt x="67" y="29"/>
                    <a:pt x="70" y="19"/>
                    <a:pt x="56" y="11"/>
                  </a:cubicBezTo>
                  <a:cubicBezTo>
                    <a:pt x="48" y="4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9" name="Google Shape;5739;p39"/>
            <p:cNvSpPr/>
            <p:nvPr/>
          </p:nvSpPr>
          <p:spPr>
            <a:xfrm>
              <a:off x="5750450" y="1333900"/>
              <a:ext cx="1400" cy="1200"/>
            </a:xfrm>
            <a:custGeom>
              <a:avLst/>
              <a:gdLst/>
              <a:ahLst/>
              <a:cxnLst/>
              <a:rect l="l" t="t" r="r" b="b"/>
              <a:pathLst>
                <a:path w="56" h="48" extrusionOk="0">
                  <a:moveTo>
                    <a:pt x="48" y="1"/>
                  </a:moveTo>
                  <a:cubicBezTo>
                    <a:pt x="46" y="1"/>
                    <a:pt x="44" y="1"/>
                    <a:pt x="42" y="1"/>
                  </a:cubicBezTo>
                  <a:cubicBezTo>
                    <a:pt x="29" y="5"/>
                    <a:pt x="11" y="15"/>
                    <a:pt x="8" y="22"/>
                  </a:cubicBezTo>
                  <a:cubicBezTo>
                    <a:pt x="0" y="32"/>
                    <a:pt x="0" y="43"/>
                    <a:pt x="11" y="46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22" y="47"/>
                    <a:pt x="36" y="38"/>
                    <a:pt x="45" y="26"/>
                  </a:cubicBezTo>
                  <a:cubicBezTo>
                    <a:pt x="54" y="8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0" name="Google Shape;5740;p39"/>
            <p:cNvSpPr/>
            <p:nvPr/>
          </p:nvSpPr>
          <p:spPr>
            <a:xfrm>
              <a:off x="5755150" y="1346900"/>
              <a:ext cx="2125" cy="1300"/>
            </a:xfrm>
            <a:custGeom>
              <a:avLst/>
              <a:gdLst/>
              <a:ahLst/>
              <a:cxnLst/>
              <a:rect l="l" t="t" r="r" b="b"/>
              <a:pathLst>
                <a:path w="85" h="52" extrusionOk="0">
                  <a:moveTo>
                    <a:pt x="70" y="1"/>
                  </a:moveTo>
                  <a:cubicBezTo>
                    <a:pt x="67" y="1"/>
                    <a:pt x="62" y="1"/>
                    <a:pt x="55" y="2"/>
                  </a:cubicBezTo>
                  <a:cubicBezTo>
                    <a:pt x="38" y="8"/>
                    <a:pt x="17" y="19"/>
                    <a:pt x="10" y="29"/>
                  </a:cubicBezTo>
                  <a:cubicBezTo>
                    <a:pt x="1" y="44"/>
                    <a:pt x="2" y="51"/>
                    <a:pt x="11" y="51"/>
                  </a:cubicBezTo>
                  <a:cubicBezTo>
                    <a:pt x="20" y="51"/>
                    <a:pt x="38" y="42"/>
                    <a:pt x="59" y="26"/>
                  </a:cubicBezTo>
                  <a:cubicBezTo>
                    <a:pt x="81" y="7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1" name="Google Shape;5741;p39"/>
            <p:cNvSpPr/>
            <p:nvPr/>
          </p:nvSpPr>
          <p:spPr>
            <a:xfrm>
              <a:off x="5755575" y="1344875"/>
              <a:ext cx="1750" cy="975"/>
            </a:xfrm>
            <a:custGeom>
              <a:avLst/>
              <a:gdLst/>
              <a:ahLst/>
              <a:cxnLst/>
              <a:rect l="l" t="t" r="r" b="b"/>
              <a:pathLst>
                <a:path w="70" h="39" extrusionOk="0">
                  <a:moveTo>
                    <a:pt x="41" y="0"/>
                  </a:moveTo>
                  <a:cubicBezTo>
                    <a:pt x="36" y="0"/>
                    <a:pt x="30" y="1"/>
                    <a:pt x="24" y="3"/>
                  </a:cubicBezTo>
                  <a:cubicBezTo>
                    <a:pt x="7" y="6"/>
                    <a:pt x="0" y="17"/>
                    <a:pt x="11" y="27"/>
                  </a:cubicBezTo>
                  <a:cubicBezTo>
                    <a:pt x="22" y="33"/>
                    <a:pt x="36" y="39"/>
                    <a:pt x="46" y="39"/>
                  </a:cubicBezTo>
                  <a:cubicBezTo>
                    <a:pt x="49" y="39"/>
                    <a:pt x="51" y="38"/>
                    <a:pt x="52" y="38"/>
                  </a:cubicBezTo>
                  <a:cubicBezTo>
                    <a:pt x="62" y="34"/>
                    <a:pt x="69" y="24"/>
                    <a:pt x="66" y="13"/>
                  </a:cubicBezTo>
                  <a:cubicBezTo>
                    <a:pt x="63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2" name="Google Shape;5742;p39"/>
            <p:cNvSpPr/>
            <p:nvPr/>
          </p:nvSpPr>
          <p:spPr>
            <a:xfrm>
              <a:off x="5735550" y="1276150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10" y="1"/>
                  </a:moveTo>
                  <a:cubicBezTo>
                    <a:pt x="0" y="4"/>
                    <a:pt x="0" y="14"/>
                    <a:pt x="13" y="22"/>
                  </a:cubicBezTo>
                  <a:cubicBezTo>
                    <a:pt x="20" y="28"/>
                    <a:pt x="33" y="32"/>
                    <a:pt x="47" y="32"/>
                  </a:cubicBezTo>
                  <a:cubicBezTo>
                    <a:pt x="54" y="32"/>
                    <a:pt x="62" y="31"/>
                    <a:pt x="69" y="28"/>
                  </a:cubicBezTo>
                  <a:cubicBezTo>
                    <a:pt x="104" y="18"/>
                    <a:pt x="104" y="14"/>
                    <a:pt x="69" y="7"/>
                  </a:cubicBezTo>
                  <a:cubicBezTo>
                    <a:pt x="45" y="1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3" name="Google Shape;5743;p39"/>
            <p:cNvSpPr/>
            <p:nvPr/>
          </p:nvSpPr>
          <p:spPr>
            <a:xfrm>
              <a:off x="5737950" y="128402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9" y="0"/>
                  </a:moveTo>
                  <a:cubicBezTo>
                    <a:pt x="25" y="0"/>
                    <a:pt x="22" y="1"/>
                    <a:pt x="18" y="1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4"/>
                    <a:pt x="17" y="38"/>
                    <a:pt x="31" y="38"/>
                  </a:cubicBezTo>
                  <a:cubicBezTo>
                    <a:pt x="36" y="38"/>
                    <a:pt x="40" y="37"/>
                    <a:pt x="46" y="36"/>
                  </a:cubicBezTo>
                  <a:cubicBezTo>
                    <a:pt x="63" y="32"/>
                    <a:pt x="71" y="19"/>
                    <a:pt x="60" y="11"/>
                  </a:cubicBezTo>
                  <a:cubicBezTo>
                    <a:pt x="52" y="4"/>
                    <a:pt x="41" y="0"/>
                    <a:pt x="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4" name="Google Shape;5744;p39"/>
            <p:cNvSpPr/>
            <p:nvPr/>
          </p:nvSpPr>
          <p:spPr>
            <a:xfrm>
              <a:off x="5758050" y="1346025"/>
              <a:ext cx="1925" cy="2450"/>
            </a:xfrm>
            <a:custGeom>
              <a:avLst/>
              <a:gdLst/>
              <a:ahLst/>
              <a:cxnLst/>
              <a:rect l="l" t="t" r="r" b="b"/>
              <a:pathLst>
                <a:path w="77" h="98" extrusionOk="0">
                  <a:moveTo>
                    <a:pt x="43" y="0"/>
                  </a:moveTo>
                  <a:cubicBezTo>
                    <a:pt x="37" y="0"/>
                    <a:pt x="30" y="6"/>
                    <a:pt x="23" y="16"/>
                  </a:cubicBezTo>
                  <a:cubicBezTo>
                    <a:pt x="0" y="44"/>
                    <a:pt x="7" y="97"/>
                    <a:pt x="33" y="97"/>
                  </a:cubicBezTo>
                  <a:cubicBezTo>
                    <a:pt x="35" y="97"/>
                    <a:pt x="38" y="97"/>
                    <a:pt x="40" y="96"/>
                  </a:cubicBezTo>
                  <a:cubicBezTo>
                    <a:pt x="50" y="96"/>
                    <a:pt x="50" y="78"/>
                    <a:pt x="37" y="64"/>
                  </a:cubicBezTo>
                  <a:cubicBezTo>
                    <a:pt x="23" y="43"/>
                    <a:pt x="23" y="37"/>
                    <a:pt x="50" y="37"/>
                  </a:cubicBezTo>
                  <a:cubicBezTo>
                    <a:pt x="54" y="37"/>
                    <a:pt x="57" y="38"/>
                    <a:pt x="59" y="38"/>
                  </a:cubicBezTo>
                  <a:cubicBezTo>
                    <a:pt x="73" y="38"/>
                    <a:pt x="76" y="31"/>
                    <a:pt x="64" y="16"/>
                  </a:cubicBezTo>
                  <a:cubicBezTo>
                    <a:pt x="57" y="6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5" name="Google Shape;5745;p39"/>
            <p:cNvSpPr/>
            <p:nvPr/>
          </p:nvSpPr>
          <p:spPr>
            <a:xfrm>
              <a:off x="5760850" y="1346600"/>
              <a:ext cx="1775" cy="975"/>
            </a:xfrm>
            <a:custGeom>
              <a:avLst/>
              <a:gdLst/>
              <a:ahLst/>
              <a:cxnLst/>
              <a:rect l="l" t="t" r="r" b="b"/>
              <a:pathLst>
                <a:path w="71" h="39" extrusionOk="0">
                  <a:moveTo>
                    <a:pt x="57" y="1"/>
                  </a:moveTo>
                  <a:cubicBezTo>
                    <a:pt x="51" y="1"/>
                    <a:pt x="43" y="1"/>
                    <a:pt x="32" y="3"/>
                  </a:cubicBezTo>
                  <a:cubicBezTo>
                    <a:pt x="15" y="11"/>
                    <a:pt x="1" y="20"/>
                    <a:pt x="4" y="31"/>
                  </a:cubicBezTo>
                  <a:cubicBezTo>
                    <a:pt x="6" y="36"/>
                    <a:pt x="11" y="39"/>
                    <a:pt x="18" y="39"/>
                  </a:cubicBezTo>
                  <a:cubicBezTo>
                    <a:pt x="24" y="39"/>
                    <a:pt x="32" y="36"/>
                    <a:pt x="39" y="31"/>
                  </a:cubicBezTo>
                  <a:cubicBezTo>
                    <a:pt x="56" y="20"/>
                    <a:pt x="70" y="6"/>
                    <a:pt x="66" y="3"/>
                  </a:cubicBezTo>
                  <a:cubicBezTo>
                    <a:pt x="66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6" name="Google Shape;5746;p39"/>
            <p:cNvSpPr/>
            <p:nvPr/>
          </p:nvSpPr>
          <p:spPr>
            <a:xfrm>
              <a:off x="5739600" y="12759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2"/>
                    <a:pt x="39" y="4"/>
                  </a:cubicBezTo>
                  <a:cubicBezTo>
                    <a:pt x="15" y="11"/>
                    <a:pt x="0" y="18"/>
                    <a:pt x="11" y="21"/>
                  </a:cubicBezTo>
                  <a:cubicBezTo>
                    <a:pt x="14" y="22"/>
                    <a:pt x="17" y="23"/>
                    <a:pt x="20" y="23"/>
                  </a:cubicBezTo>
                  <a:cubicBezTo>
                    <a:pt x="30" y="23"/>
                    <a:pt x="43" y="19"/>
                    <a:pt x="56" y="11"/>
                  </a:cubicBezTo>
                  <a:cubicBezTo>
                    <a:pt x="65" y="4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7" name="Google Shape;5747;p39"/>
            <p:cNvSpPr/>
            <p:nvPr/>
          </p:nvSpPr>
          <p:spPr>
            <a:xfrm>
              <a:off x="5762775" y="1346700"/>
              <a:ext cx="4350" cy="2875"/>
            </a:xfrm>
            <a:custGeom>
              <a:avLst/>
              <a:gdLst/>
              <a:ahLst/>
              <a:cxnLst/>
              <a:rect l="l" t="t" r="r" b="b"/>
              <a:pathLst>
                <a:path w="174" h="115" extrusionOk="0">
                  <a:moveTo>
                    <a:pt x="52" y="0"/>
                  </a:moveTo>
                  <a:cubicBezTo>
                    <a:pt x="46" y="0"/>
                    <a:pt x="41" y="1"/>
                    <a:pt x="35" y="2"/>
                  </a:cubicBezTo>
                  <a:cubicBezTo>
                    <a:pt x="0" y="10"/>
                    <a:pt x="31" y="44"/>
                    <a:pt x="83" y="55"/>
                  </a:cubicBezTo>
                  <a:cubicBezTo>
                    <a:pt x="114" y="61"/>
                    <a:pt x="132" y="72"/>
                    <a:pt x="128" y="86"/>
                  </a:cubicBezTo>
                  <a:cubicBezTo>
                    <a:pt x="125" y="96"/>
                    <a:pt x="135" y="106"/>
                    <a:pt x="153" y="114"/>
                  </a:cubicBezTo>
                  <a:cubicBezTo>
                    <a:pt x="155" y="114"/>
                    <a:pt x="157" y="114"/>
                    <a:pt x="159" y="114"/>
                  </a:cubicBezTo>
                  <a:cubicBezTo>
                    <a:pt x="173" y="114"/>
                    <a:pt x="171" y="102"/>
                    <a:pt x="149" y="69"/>
                  </a:cubicBezTo>
                  <a:cubicBezTo>
                    <a:pt x="119" y="24"/>
                    <a:pt x="85" y="0"/>
                    <a:pt x="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8" name="Google Shape;5748;p39"/>
            <p:cNvSpPr/>
            <p:nvPr/>
          </p:nvSpPr>
          <p:spPr>
            <a:xfrm>
              <a:off x="5742125" y="1276150"/>
              <a:ext cx="5975" cy="1225"/>
            </a:xfrm>
            <a:custGeom>
              <a:avLst/>
              <a:gdLst/>
              <a:ahLst/>
              <a:cxnLst/>
              <a:rect l="l" t="t" r="r" b="b"/>
              <a:pathLst>
                <a:path w="239" h="49" extrusionOk="0">
                  <a:moveTo>
                    <a:pt x="106" y="0"/>
                  </a:moveTo>
                  <a:cubicBezTo>
                    <a:pt x="99" y="0"/>
                    <a:pt x="91" y="1"/>
                    <a:pt x="83" y="1"/>
                  </a:cubicBezTo>
                  <a:cubicBezTo>
                    <a:pt x="38" y="4"/>
                    <a:pt x="0" y="11"/>
                    <a:pt x="3" y="18"/>
                  </a:cubicBezTo>
                  <a:cubicBezTo>
                    <a:pt x="7" y="34"/>
                    <a:pt x="116" y="49"/>
                    <a:pt x="180" y="49"/>
                  </a:cubicBezTo>
                  <a:cubicBezTo>
                    <a:pt x="202" y="49"/>
                    <a:pt x="219" y="47"/>
                    <a:pt x="222" y="42"/>
                  </a:cubicBezTo>
                  <a:cubicBezTo>
                    <a:pt x="238" y="17"/>
                    <a:pt x="185" y="0"/>
                    <a:pt x="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9" name="Google Shape;5749;p39"/>
            <p:cNvSpPr/>
            <p:nvPr/>
          </p:nvSpPr>
          <p:spPr>
            <a:xfrm>
              <a:off x="5745425" y="1285450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38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2" y="23"/>
                    <a:pt x="61" y="23"/>
                  </a:cubicBezTo>
                  <a:cubicBezTo>
                    <a:pt x="67" y="23"/>
                    <a:pt x="72" y="21"/>
                    <a:pt x="73" y="17"/>
                  </a:cubicBezTo>
                  <a:cubicBezTo>
                    <a:pt x="80" y="10"/>
                    <a:pt x="63" y="4"/>
                    <a:pt x="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0" name="Google Shape;5750;p39"/>
            <p:cNvSpPr/>
            <p:nvPr/>
          </p:nvSpPr>
          <p:spPr>
            <a:xfrm>
              <a:off x="5759725" y="1326525"/>
              <a:ext cx="1950" cy="600"/>
            </a:xfrm>
            <a:custGeom>
              <a:avLst/>
              <a:gdLst/>
              <a:ahLst/>
              <a:cxnLst/>
              <a:rect l="l" t="t" r="r" b="b"/>
              <a:pathLst>
                <a:path w="78" h="24" extrusionOk="0">
                  <a:moveTo>
                    <a:pt x="15" y="0"/>
                  </a:moveTo>
                  <a:cubicBezTo>
                    <a:pt x="1" y="0"/>
                    <a:pt x="4" y="5"/>
                    <a:pt x="25" y="15"/>
                  </a:cubicBezTo>
                  <a:cubicBezTo>
                    <a:pt x="36" y="21"/>
                    <a:pt x="47" y="24"/>
                    <a:pt x="56" y="24"/>
                  </a:cubicBezTo>
                  <a:cubicBezTo>
                    <a:pt x="63" y="24"/>
                    <a:pt x="68" y="22"/>
                    <a:pt x="70" y="18"/>
                  </a:cubicBezTo>
                  <a:cubicBezTo>
                    <a:pt x="77" y="12"/>
                    <a:pt x="60" y="2"/>
                    <a:pt x="36" y="2"/>
                  </a:cubicBezTo>
                  <a:cubicBezTo>
                    <a:pt x="27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1" name="Google Shape;5751;p39"/>
            <p:cNvSpPr/>
            <p:nvPr/>
          </p:nvSpPr>
          <p:spPr>
            <a:xfrm>
              <a:off x="5745425" y="1279000"/>
              <a:ext cx="2525" cy="1100"/>
            </a:xfrm>
            <a:custGeom>
              <a:avLst/>
              <a:gdLst/>
              <a:ahLst/>
              <a:cxnLst/>
              <a:rect l="l" t="t" r="r" b="b"/>
              <a:pathLst>
                <a:path w="101" h="44" extrusionOk="0">
                  <a:moveTo>
                    <a:pt x="14" y="0"/>
                  </a:moveTo>
                  <a:cubicBezTo>
                    <a:pt x="11" y="0"/>
                    <a:pt x="9" y="0"/>
                    <a:pt x="7" y="1"/>
                  </a:cubicBezTo>
                  <a:cubicBezTo>
                    <a:pt x="1" y="4"/>
                    <a:pt x="7" y="15"/>
                    <a:pt x="31" y="25"/>
                  </a:cubicBezTo>
                  <a:cubicBezTo>
                    <a:pt x="49" y="37"/>
                    <a:pt x="68" y="43"/>
                    <a:pt x="81" y="43"/>
                  </a:cubicBezTo>
                  <a:cubicBezTo>
                    <a:pt x="83" y="43"/>
                    <a:pt x="85" y="43"/>
                    <a:pt x="87" y="43"/>
                  </a:cubicBezTo>
                  <a:cubicBezTo>
                    <a:pt x="100" y="39"/>
                    <a:pt x="90" y="29"/>
                    <a:pt x="66" y="18"/>
                  </a:cubicBezTo>
                  <a:cubicBezTo>
                    <a:pt x="46" y="7"/>
                    <a:pt x="26" y="0"/>
                    <a:pt x="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2" name="Google Shape;5752;p39"/>
            <p:cNvSpPr/>
            <p:nvPr/>
          </p:nvSpPr>
          <p:spPr>
            <a:xfrm>
              <a:off x="5767375" y="1347475"/>
              <a:ext cx="15950" cy="3775"/>
            </a:xfrm>
            <a:custGeom>
              <a:avLst/>
              <a:gdLst/>
              <a:ahLst/>
              <a:cxnLst/>
              <a:rect l="l" t="t" r="r" b="b"/>
              <a:pathLst>
                <a:path w="638" h="151" extrusionOk="0">
                  <a:moveTo>
                    <a:pt x="86" y="1"/>
                  </a:moveTo>
                  <a:cubicBezTo>
                    <a:pt x="77" y="1"/>
                    <a:pt x="68" y="2"/>
                    <a:pt x="59" y="3"/>
                  </a:cubicBezTo>
                  <a:cubicBezTo>
                    <a:pt x="0" y="19"/>
                    <a:pt x="27" y="76"/>
                    <a:pt x="86" y="76"/>
                  </a:cubicBezTo>
                  <a:cubicBezTo>
                    <a:pt x="89" y="76"/>
                    <a:pt x="93" y="76"/>
                    <a:pt x="97" y="75"/>
                  </a:cubicBezTo>
                  <a:cubicBezTo>
                    <a:pt x="102" y="75"/>
                    <a:pt x="107" y="75"/>
                    <a:pt x="113" y="75"/>
                  </a:cubicBezTo>
                  <a:cubicBezTo>
                    <a:pt x="139" y="75"/>
                    <a:pt x="167" y="81"/>
                    <a:pt x="184" y="90"/>
                  </a:cubicBezTo>
                  <a:cubicBezTo>
                    <a:pt x="204" y="101"/>
                    <a:pt x="225" y="106"/>
                    <a:pt x="239" y="106"/>
                  </a:cubicBezTo>
                  <a:cubicBezTo>
                    <a:pt x="256" y="106"/>
                    <a:pt x="263" y="99"/>
                    <a:pt x="247" y="86"/>
                  </a:cubicBezTo>
                  <a:cubicBezTo>
                    <a:pt x="227" y="71"/>
                    <a:pt x="233" y="63"/>
                    <a:pt x="250" y="63"/>
                  </a:cubicBezTo>
                  <a:cubicBezTo>
                    <a:pt x="264" y="63"/>
                    <a:pt x="285" y="68"/>
                    <a:pt x="305" y="80"/>
                  </a:cubicBezTo>
                  <a:cubicBezTo>
                    <a:pt x="318" y="87"/>
                    <a:pt x="335" y="91"/>
                    <a:pt x="353" y="91"/>
                  </a:cubicBezTo>
                  <a:cubicBezTo>
                    <a:pt x="370" y="91"/>
                    <a:pt x="388" y="87"/>
                    <a:pt x="406" y="80"/>
                  </a:cubicBezTo>
                  <a:cubicBezTo>
                    <a:pt x="423" y="73"/>
                    <a:pt x="437" y="70"/>
                    <a:pt x="447" y="70"/>
                  </a:cubicBezTo>
                  <a:cubicBezTo>
                    <a:pt x="460" y="70"/>
                    <a:pt x="468" y="75"/>
                    <a:pt x="471" y="86"/>
                  </a:cubicBezTo>
                  <a:cubicBezTo>
                    <a:pt x="478" y="98"/>
                    <a:pt x="471" y="105"/>
                    <a:pt x="459" y="105"/>
                  </a:cubicBezTo>
                  <a:cubicBezTo>
                    <a:pt x="456" y="105"/>
                    <a:pt x="454" y="104"/>
                    <a:pt x="451" y="104"/>
                  </a:cubicBezTo>
                  <a:cubicBezTo>
                    <a:pt x="445" y="103"/>
                    <a:pt x="442" y="102"/>
                    <a:pt x="439" y="102"/>
                  </a:cubicBezTo>
                  <a:cubicBezTo>
                    <a:pt x="431" y="102"/>
                    <a:pt x="433" y="106"/>
                    <a:pt x="444" y="114"/>
                  </a:cubicBezTo>
                  <a:cubicBezTo>
                    <a:pt x="452" y="122"/>
                    <a:pt x="462" y="126"/>
                    <a:pt x="469" y="126"/>
                  </a:cubicBezTo>
                  <a:cubicBezTo>
                    <a:pt x="474" y="126"/>
                    <a:pt x="478" y="124"/>
                    <a:pt x="479" y="121"/>
                  </a:cubicBezTo>
                  <a:cubicBezTo>
                    <a:pt x="480" y="119"/>
                    <a:pt x="483" y="118"/>
                    <a:pt x="489" y="118"/>
                  </a:cubicBezTo>
                  <a:cubicBezTo>
                    <a:pt x="503" y="118"/>
                    <a:pt x="530" y="125"/>
                    <a:pt x="555" y="135"/>
                  </a:cubicBezTo>
                  <a:cubicBezTo>
                    <a:pt x="577" y="146"/>
                    <a:pt x="599" y="151"/>
                    <a:pt x="614" y="151"/>
                  </a:cubicBezTo>
                  <a:cubicBezTo>
                    <a:pt x="622" y="151"/>
                    <a:pt x="629" y="149"/>
                    <a:pt x="631" y="145"/>
                  </a:cubicBezTo>
                  <a:cubicBezTo>
                    <a:pt x="638" y="135"/>
                    <a:pt x="631" y="125"/>
                    <a:pt x="617" y="125"/>
                  </a:cubicBezTo>
                  <a:cubicBezTo>
                    <a:pt x="559" y="117"/>
                    <a:pt x="524" y="100"/>
                    <a:pt x="506" y="69"/>
                  </a:cubicBezTo>
                  <a:cubicBezTo>
                    <a:pt x="494" y="48"/>
                    <a:pt x="467" y="37"/>
                    <a:pt x="422" y="37"/>
                  </a:cubicBezTo>
                  <a:cubicBezTo>
                    <a:pt x="415" y="37"/>
                    <a:pt x="407" y="37"/>
                    <a:pt x="399" y="38"/>
                  </a:cubicBezTo>
                  <a:cubicBezTo>
                    <a:pt x="388" y="39"/>
                    <a:pt x="376" y="39"/>
                    <a:pt x="363" y="39"/>
                  </a:cubicBezTo>
                  <a:cubicBezTo>
                    <a:pt x="324" y="39"/>
                    <a:pt x="280" y="35"/>
                    <a:pt x="257" y="27"/>
                  </a:cubicBezTo>
                  <a:cubicBezTo>
                    <a:pt x="229" y="20"/>
                    <a:pt x="206" y="16"/>
                    <a:pt x="190" y="16"/>
                  </a:cubicBezTo>
                  <a:cubicBezTo>
                    <a:pt x="169" y="16"/>
                    <a:pt x="162" y="23"/>
                    <a:pt x="180" y="38"/>
                  </a:cubicBezTo>
                  <a:cubicBezTo>
                    <a:pt x="197" y="49"/>
                    <a:pt x="189" y="58"/>
                    <a:pt x="167" y="58"/>
                  </a:cubicBezTo>
                  <a:cubicBezTo>
                    <a:pt x="156" y="58"/>
                    <a:pt x="142" y="56"/>
                    <a:pt x="125" y="51"/>
                  </a:cubicBezTo>
                  <a:cubicBezTo>
                    <a:pt x="93" y="41"/>
                    <a:pt x="93" y="38"/>
                    <a:pt x="114" y="34"/>
                  </a:cubicBezTo>
                  <a:cubicBezTo>
                    <a:pt x="128" y="30"/>
                    <a:pt x="132" y="17"/>
                    <a:pt x="122" y="10"/>
                  </a:cubicBezTo>
                  <a:cubicBezTo>
                    <a:pt x="115" y="3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3" name="Google Shape;5753;p39"/>
            <p:cNvSpPr/>
            <p:nvPr/>
          </p:nvSpPr>
          <p:spPr>
            <a:xfrm>
              <a:off x="5749225" y="128530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46" y="0"/>
                  </a:moveTo>
                  <a:cubicBezTo>
                    <a:pt x="43" y="0"/>
                    <a:pt x="39" y="1"/>
                    <a:pt x="36" y="2"/>
                  </a:cubicBezTo>
                  <a:cubicBezTo>
                    <a:pt x="15" y="6"/>
                    <a:pt x="1" y="13"/>
                    <a:pt x="1" y="16"/>
                  </a:cubicBezTo>
                  <a:cubicBezTo>
                    <a:pt x="4" y="20"/>
                    <a:pt x="22" y="30"/>
                    <a:pt x="46" y="40"/>
                  </a:cubicBezTo>
                  <a:cubicBezTo>
                    <a:pt x="59" y="46"/>
                    <a:pt x="68" y="48"/>
                    <a:pt x="74" y="48"/>
                  </a:cubicBezTo>
                  <a:cubicBezTo>
                    <a:pt x="84" y="48"/>
                    <a:pt x="84" y="41"/>
                    <a:pt x="78" y="23"/>
                  </a:cubicBezTo>
                  <a:cubicBezTo>
                    <a:pt x="74" y="10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4" name="Google Shape;5754;p39"/>
            <p:cNvSpPr/>
            <p:nvPr/>
          </p:nvSpPr>
          <p:spPr>
            <a:xfrm>
              <a:off x="5749325" y="1279525"/>
              <a:ext cx="2625" cy="825"/>
            </a:xfrm>
            <a:custGeom>
              <a:avLst/>
              <a:gdLst/>
              <a:ahLst/>
              <a:cxnLst/>
              <a:rect l="l" t="t" r="r" b="b"/>
              <a:pathLst>
                <a:path w="105" h="33" extrusionOk="0">
                  <a:moveTo>
                    <a:pt x="11" y="1"/>
                  </a:moveTo>
                  <a:cubicBezTo>
                    <a:pt x="0" y="4"/>
                    <a:pt x="0" y="15"/>
                    <a:pt x="14" y="22"/>
                  </a:cubicBezTo>
                  <a:cubicBezTo>
                    <a:pt x="21" y="29"/>
                    <a:pt x="33" y="32"/>
                    <a:pt x="47" y="32"/>
                  </a:cubicBezTo>
                  <a:cubicBezTo>
                    <a:pt x="54" y="32"/>
                    <a:pt x="62" y="31"/>
                    <a:pt x="69" y="29"/>
                  </a:cubicBezTo>
                  <a:cubicBezTo>
                    <a:pt x="104" y="22"/>
                    <a:pt x="101" y="18"/>
                    <a:pt x="69" y="8"/>
                  </a:cubicBezTo>
                  <a:cubicBezTo>
                    <a:pt x="45" y="1"/>
                    <a:pt x="21" y="1"/>
                    <a:pt x="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5" name="Google Shape;5755;p39"/>
            <p:cNvSpPr/>
            <p:nvPr/>
          </p:nvSpPr>
          <p:spPr>
            <a:xfrm>
              <a:off x="5765550" y="1327725"/>
              <a:ext cx="1850" cy="600"/>
            </a:xfrm>
            <a:custGeom>
              <a:avLst/>
              <a:gdLst/>
              <a:ahLst/>
              <a:cxnLst/>
              <a:rect l="l" t="t" r="r" b="b"/>
              <a:pathLst>
                <a:path w="74" h="24" extrusionOk="0">
                  <a:moveTo>
                    <a:pt x="16" y="1"/>
                  </a:moveTo>
                  <a:cubicBezTo>
                    <a:pt x="0" y="1"/>
                    <a:pt x="4" y="5"/>
                    <a:pt x="28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4" y="23"/>
                    <a:pt x="68" y="22"/>
                    <a:pt x="70" y="19"/>
                  </a:cubicBezTo>
                  <a:cubicBezTo>
                    <a:pt x="73" y="9"/>
                    <a:pt x="59" y="2"/>
                    <a:pt x="35" y="2"/>
                  </a:cubicBezTo>
                  <a:cubicBezTo>
                    <a:pt x="27" y="1"/>
                    <a:pt x="20" y="1"/>
                    <a:pt x="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6" name="Google Shape;5756;p39"/>
            <p:cNvSpPr/>
            <p:nvPr/>
          </p:nvSpPr>
          <p:spPr>
            <a:xfrm>
              <a:off x="5690600" y="1088600"/>
              <a:ext cx="1325" cy="775"/>
            </a:xfrm>
            <a:custGeom>
              <a:avLst/>
              <a:gdLst/>
              <a:ahLst/>
              <a:cxnLst/>
              <a:rect l="l" t="t" r="r" b="b"/>
              <a:pathLst>
                <a:path w="53" h="31" extrusionOk="0">
                  <a:moveTo>
                    <a:pt x="27" y="1"/>
                  </a:moveTo>
                  <a:cubicBezTo>
                    <a:pt x="25" y="1"/>
                    <a:pt x="23" y="1"/>
                    <a:pt x="21" y="1"/>
                  </a:cubicBezTo>
                  <a:cubicBezTo>
                    <a:pt x="8" y="6"/>
                    <a:pt x="0" y="9"/>
                    <a:pt x="0" y="16"/>
                  </a:cubicBezTo>
                  <a:cubicBezTo>
                    <a:pt x="0" y="19"/>
                    <a:pt x="15" y="26"/>
                    <a:pt x="29" y="30"/>
                  </a:cubicBezTo>
                  <a:cubicBezTo>
                    <a:pt x="31" y="30"/>
                    <a:pt x="33" y="31"/>
                    <a:pt x="35" y="31"/>
                  </a:cubicBezTo>
                  <a:cubicBezTo>
                    <a:pt x="45" y="31"/>
                    <a:pt x="52" y="25"/>
                    <a:pt x="49" y="16"/>
                  </a:cubicBezTo>
                  <a:cubicBezTo>
                    <a:pt x="46" y="7"/>
                    <a:pt x="36" y="1"/>
                    <a:pt x="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7" name="Google Shape;5757;p39"/>
            <p:cNvSpPr/>
            <p:nvPr/>
          </p:nvSpPr>
          <p:spPr>
            <a:xfrm>
              <a:off x="5692000" y="1092675"/>
              <a:ext cx="4350" cy="1275"/>
            </a:xfrm>
            <a:custGeom>
              <a:avLst/>
              <a:gdLst/>
              <a:ahLst/>
              <a:cxnLst/>
              <a:rect l="l" t="t" r="r" b="b"/>
              <a:pathLst>
                <a:path w="174" h="51" extrusionOk="0">
                  <a:moveTo>
                    <a:pt x="103" y="0"/>
                  </a:moveTo>
                  <a:cubicBezTo>
                    <a:pt x="85" y="0"/>
                    <a:pt x="64" y="3"/>
                    <a:pt x="42" y="9"/>
                  </a:cubicBezTo>
                  <a:cubicBezTo>
                    <a:pt x="18" y="16"/>
                    <a:pt x="0" y="30"/>
                    <a:pt x="3" y="40"/>
                  </a:cubicBezTo>
                  <a:cubicBezTo>
                    <a:pt x="5" y="46"/>
                    <a:pt x="11" y="50"/>
                    <a:pt x="17" y="50"/>
                  </a:cubicBezTo>
                  <a:cubicBezTo>
                    <a:pt x="22" y="50"/>
                    <a:pt x="27" y="48"/>
                    <a:pt x="31" y="43"/>
                  </a:cubicBezTo>
                  <a:cubicBezTo>
                    <a:pt x="36" y="38"/>
                    <a:pt x="49" y="36"/>
                    <a:pt x="64" y="36"/>
                  </a:cubicBezTo>
                  <a:cubicBezTo>
                    <a:pt x="79" y="36"/>
                    <a:pt x="97" y="38"/>
                    <a:pt x="114" y="43"/>
                  </a:cubicBezTo>
                  <a:cubicBezTo>
                    <a:pt x="135" y="48"/>
                    <a:pt x="149" y="50"/>
                    <a:pt x="158" y="50"/>
                  </a:cubicBezTo>
                  <a:cubicBezTo>
                    <a:pt x="172" y="50"/>
                    <a:pt x="174" y="44"/>
                    <a:pt x="170" y="30"/>
                  </a:cubicBezTo>
                  <a:cubicBezTo>
                    <a:pt x="166" y="11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8" name="Google Shape;5758;p39"/>
            <p:cNvSpPr/>
            <p:nvPr/>
          </p:nvSpPr>
          <p:spPr>
            <a:xfrm>
              <a:off x="5753225" y="1279425"/>
              <a:ext cx="1400" cy="1275"/>
            </a:xfrm>
            <a:custGeom>
              <a:avLst/>
              <a:gdLst/>
              <a:ahLst/>
              <a:cxnLst/>
              <a:rect l="l" t="t" r="r" b="b"/>
              <a:pathLst>
                <a:path w="56" h="51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5"/>
                    <a:pt x="11" y="16"/>
                    <a:pt x="4" y="26"/>
                  </a:cubicBezTo>
                  <a:cubicBezTo>
                    <a:pt x="1" y="36"/>
                    <a:pt x="1" y="43"/>
                    <a:pt x="11" y="50"/>
                  </a:cubicBezTo>
                  <a:cubicBezTo>
                    <a:pt x="12" y="50"/>
                    <a:pt x="13" y="51"/>
                    <a:pt x="14" y="51"/>
                  </a:cubicBezTo>
                  <a:cubicBezTo>
                    <a:pt x="21" y="51"/>
                    <a:pt x="33" y="40"/>
                    <a:pt x="42" y="26"/>
                  </a:cubicBezTo>
                  <a:cubicBezTo>
                    <a:pt x="54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9" name="Google Shape;5759;p39"/>
            <p:cNvSpPr/>
            <p:nvPr/>
          </p:nvSpPr>
          <p:spPr>
            <a:xfrm>
              <a:off x="5754950" y="1285950"/>
              <a:ext cx="1825" cy="750"/>
            </a:xfrm>
            <a:custGeom>
              <a:avLst/>
              <a:gdLst/>
              <a:ahLst/>
              <a:cxnLst/>
              <a:rect l="l" t="t" r="r" b="b"/>
              <a:pathLst>
                <a:path w="73" h="30" extrusionOk="0">
                  <a:moveTo>
                    <a:pt x="49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1" y="8"/>
                    <a:pt x="1" y="14"/>
                    <a:pt x="1" y="18"/>
                  </a:cubicBezTo>
                  <a:cubicBezTo>
                    <a:pt x="1" y="22"/>
                    <a:pt x="18" y="28"/>
                    <a:pt x="39" y="28"/>
                  </a:cubicBezTo>
                  <a:cubicBezTo>
                    <a:pt x="43" y="29"/>
                    <a:pt x="46" y="29"/>
                    <a:pt x="49" y="29"/>
                  </a:cubicBezTo>
                  <a:cubicBezTo>
                    <a:pt x="64" y="29"/>
                    <a:pt x="73" y="23"/>
                    <a:pt x="70" y="14"/>
                  </a:cubicBezTo>
                  <a:cubicBezTo>
                    <a:pt x="68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0" name="Google Shape;5760;p39"/>
            <p:cNvSpPr/>
            <p:nvPr/>
          </p:nvSpPr>
          <p:spPr>
            <a:xfrm>
              <a:off x="5768125" y="1327900"/>
              <a:ext cx="1425" cy="775"/>
            </a:xfrm>
            <a:custGeom>
              <a:avLst/>
              <a:gdLst/>
              <a:ahLst/>
              <a:cxnLst/>
              <a:rect l="l" t="t" r="r" b="b"/>
              <a:pathLst>
                <a:path w="57" h="31" extrusionOk="0">
                  <a:moveTo>
                    <a:pt x="29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12" y="2"/>
                    <a:pt x="1" y="9"/>
                    <a:pt x="4" y="16"/>
                  </a:cubicBezTo>
                  <a:cubicBezTo>
                    <a:pt x="4" y="19"/>
                    <a:pt x="18" y="26"/>
                    <a:pt x="33" y="30"/>
                  </a:cubicBezTo>
                  <a:cubicBezTo>
                    <a:pt x="35" y="30"/>
                    <a:pt x="37" y="31"/>
                    <a:pt x="39" y="31"/>
                  </a:cubicBezTo>
                  <a:cubicBezTo>
                    <a:pt x="49" y="31"/>
                    <a:pt x="56" y="24"/>
                    <a:pt x="53" y="16"/>
                  </a:cubicBezTo>
                  <a:cubicBezTo>
                    <a:pt x="51" y="7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1" name="Google Shape;5761;p39"/>
            <p:cNvSpPr/>
            <p:nvPr/>
          </p:nvSpPr>
          <p:spPr>
            <a:xfrm>
              <a:off x="5754275" y="1276150"/>
              <a:ext cx="1325" cy="2025"/>
            </a:xfrm>
            <a:custGeom>
              <a:avLst/>
              <a:gdLst/>
              <a:ahLst/>
              <a:cxnLst/>
              <a:rect l="l" t="t" r="r" b="b"/>
              <a:pathLst>
                <a:path w="53" h="81" extrusionOk="0">
                  <a:moveTo>
                    <a:pt x="17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4" y="4"/>
                    <a:pt x="0" y="22"/>
                    <a:pt x="10" y="46"/>
                  </a:cubicBezTo>
                  <a:cubicBezTo>
                    <a:pt x="17" y="67"/>
                    <a:pt x="28" y="81"/>
                    <a:pt x="38" y="81"/>
                  </a:cubicBezTo>
                  <a:cubicBezTo>
                    <a:pt x="49" y="77"/>
                    <a:pt x="52" y="60"/>
                    <a:pt x="45" y="35"/>
                  </a:cubicBezTo>
                  <a:cubicBezTo>
                    <a:pt x="39" y="16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2" name="Google Shape;5762;p39"/>
            <p:cNvSpPr/>
            <p:nvPr/>
          </p:nvSpPr>
          <p:spPr>
            <a:xfrm>
              <a:off x="5756100" y="1279700"/>
              <a:ext cx="975" cy="1225"/>
            </a:xfrm>
            <a:custGeom>
              <a:avLst/>
              <a:gdLst/>
              <a:ahLst/>
              <a:cxnLst/>
              <a:rect l="l" t="t" r="r" b="b"/>
              <a:pathLst>
                <a:path w="39" h="49" extrusionOk="0">
                  <a:moveTo>
                    <a:pt x="15" y="0"/>
                  </a:moveTo>
                  <a:cubicBezTo>
                    <a:pt x="5" y="0"/>
                    <a:pt x="1" y="10"/>
                    <a:pt x="7" y="22"/>
                  </a:cubicBezTo>
                  <a:cubicBezTo>
                    <a:pt x="12" y="40"/>
                    <a:pt x="17" y="49"/>
                    <a:pt x="21" y="49"/>
                  </a:cubicBezTo>
                  <a:cubicBezTo>
                    <a:pt x="26" y="49"/>
                    <a:pt x="30" y="42"/>
                    <a:pt x="35" y="29"/>
                  </a:cubicBezTo>
                  <a:cubicBezTo>
                    <a:pt x="38" y="15"/>
                    <a:pt x="35" y="5"/>
                    <a:pt x="21" y="1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3" name="Google Shape;5763;p39"/>
            <p:cNvSpPr/>
            <p:nvPr/>
          </p:nvSpPr>
          <p:spPr>
            <a:xfrm>
              <a:off x="5772825" y="1329050"/>
              <a:ext cx="19275" cy="2925"/>
            </a:xfrm>
            <a:custGeom>
              <a:avLst/>
              <a:gdLst/>
              <a:ahLst/>
              <a:cxnLst/>
              <a:rect l="l" t="t" r="r" b="b"/>
              <a:pathLst>
                <a:path w="771" h="117" extrusionOk="0">
                  <a:moveTo>
                    <a:pt x="82" y="1"/>
                  </a:moveTo>
                  <a:cubicBezTo>
                    <a:pt x="56" y="1"/>
                    <a:pt x="36" y="3"/>
                    <a:pt x="29" y="8"/>
                  </a:cubicBezTo>
                  <a:cubicBezTo>
                    <a:pt x="0" y="26"/>
                    <a:pt x="4" y="29"/>
                    <a:pt x="39" y="36"/>
                  </a:cubicBezTo>
                  <a:cubicBezTo>
                    <a:pt x="45" y="36"/>
                    <a:pt x="51" y="37"/>
                    <a:pt x="57" y="37"/>
                  </a:cubicBezTo>
                  <a:cubicBezTo>
                    <a:pt x="76" y="37"/>
                    <a:pt x="94" y="33"/>
                    <a:pt x="101" y="26"/>
                  </a:cubicBezTo>
                  <a:cubicBezTo>
                    <a:pt x="106" y="21"/>
                    <a:pt x="110" y="19"/>
                    <a:pt x="114" y="19"/>
                  </a:cubicBezTo>
                  <a:cubicBezTo>
                    <a:pt x="119" y="19"/>
                    <a:pt x="123" y="23"/>
                    <a:pt x="125" y="29"/>
                  </a:cubicBezTo>
                  <a:cubicBezTo>
                    <a:pt x="128" y="36"/>
                    <a:pt x="137" y="42"/>
                    <a:pt x="150" y="42"/>
                  </a:cubicBezTo>
                  <a:cubicBezTo>
                    <a:pt x="155" y="42"/>
                    <a:pt x="161" y="41"/>
                    <a:pt x="167" y="39"/>
                  </a:cubicBezTo>
                  <a:cubicBezTo>
                    <a:pt x="170" y="38"/>
                    <a:pt x="175" y="38"/>
                    <a:pt x="181" y="38"/>
                  </a:cubicBezTo>
                  <a:cubicBezTo>
                    <a:pt x="210" y="38"/>
                    <a:pt x="264" y="45"/>
                    <a:pt x="316" y="56"/>
                  </a:cubicBezTo>
                  <a:cubicBezTo>
                    <a:pt x="361" y="66"/>
                    <a:pt x="397" y="72"/>
                    <a:pt x="415" y="72"/>
                  </a:cubicBezTo>
                  <a:cubicBezTo>
                    <a:pt x="424" y="72"/>
                    <a:pt x="429" y="70"/>
                    <a:pt x="427" y="67"/>
                  </a:cubicBezTo>
                  <a:cubicBezTo>
                    <a:pt x="427" y="65"/>
                    <a:pt x="430" y="63"/>
                    <a:pt x="434" y="63"/>
                  </a:cubicBezTo>
                  <a:cubicBezTo>
                    <a:pt x="443" y="63"/>
                    <a:pt x="459" y="68"/>
                    <a:pt x="479" y="77"/>
                  </a:cubicBezTo>
                  <a:cubicBezTo>
                    <a:pt x="494" y="85"/>
                    <a:pt x="511" y="88"/>
                    <a:pt x="525" y="88"/>
                  </a:cubicBezTo>
                  <a:cubicBezTo>
                    <a:pt x="537" y="88"/>
                    <a:pt x="547" y="86"/>
                    <a:pt x="552" y="81"/>
                  </a:cubicBezTo>
                  <a:cubicBezTo>
                    <a:pt x="557" y="78"/>
                    <a:pt x="562" y="76"/>
                    <a:pt x="567" y="76"/>
                  </a:cubicBezTo>
                  <a:cubicBezTo>
                    <a:pt x="573" y="76"/>
                    <a:pt x="578" y="78"/>
                    <a:pt x="580" y="84"/>
                  </a:cubicBezTo>
                  <a:cubicBezTo>
                    <a:pt x="582" y="90"/>
                    <a:pt x="586" y="94"/>
                    <a:pt x="592" y="94"/>
                  </a:cubicBezTo>
                  <a:cubicBezTo>
                    <a:pt x="596" y="94"/>
                    <a:pt x="600" y="92"/>
                    <a:pt x="604" y="88"/>
                  </a:cubicBezTo>
                  <a:cubicBezTo>
                    <a:pt x="608" y="84"/>
                    <a:pt x="613" y="83"/>
                    <a:pt x="621" y="83"/>
                  </a:cubicBezTo>
                  <a:cubicBezTo>
                    <a:pt x="635" y="83"/>
                    <a:pt x="656" y="90"/>
                    <a:pt x="677" y="101"/>
                  </a:cubicBezTo>
                  <a:cubicBezTo>
                    <a:pt x="694" y="111"/>
                    <a:pt x="710" y="116"/>
                    <a:pt x="724" y="116"/>
                  </a:cubicBezTo>
                  <a:cubicBezTo>
                    <a:pt x="735" y="116"/>
                    <a:pt x="744" y="113"/>
                    <a:pt x="750" y="105"/>
                  </a:cubicBezTo>
                  <a:cubicBezTo>
                    <a:pt x="771" y="88"/>
                    <a:pt x="729" y="74"/>
                    <a:pt x="607" y="56"/>
                  </a:cubicBezTo>
                  <a:cubicBezTo>
                    <a:pt x="547" y="50"/>
                    <a:pt x="491" y="46"/>
                    <a:pt x="457" y="46"/>
                  </a:cubicBezTo>
                  <a:cubicBezTo>
                    <a:pt x="438" y="46"/>
                    <a:pt x="426" y="47"/>
                    <a:pt x="424" y="50"/>
                  </a:cubicBezTo>
                  <a:cubicBezTo>
                    <a:pt x="419" y="53"/>
                    <a:pt x="412" y="54"/>
                    <a:pt x="403" y="54"/>
                  </a:cubicBezTo>
                  <a:cubicBezTo>
                    <a:pt x="392" y="54"/>
                    <a:pt x="380" y="52"/>
                    <a:pt x="368" y="46"/>
                  </a:cubicBezTo>
                  <a:cubicBezTo>
                    <a:pt x="316" y="22"/>
                    <a:pt x="166" y="1"/>
                    <a:pt x="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4" name="Google Shape;5764;p39"/>
            <p:cNvSpPr/>
            <p:nvPr/>
          </p:nvSpPr>
          <p:spPr>
            <a:xfrm>
              <a:off x="5780925" y="134187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0"/>
                  </a:moveTo>
                  <a:cubicBezTo>
                    <a:pt x="1" y="0"/>
                    <a:pt x="6" y="5"/>
                    <a:pt x="27" y="15"/>
                  </a:cubicBezTo>
                  <a:cubicBezTo>
                    <a:pt x="36" y="21"/>
                    <a:pt x="47" y="23"/>
                    <a:pt x="55" y="23"/>
                  </a:cubicBezTo>
                  <a:cubicBezTo>
                    <a:pt x="62" y="23"/>
                    <a:pt x="67" y="22"/>
                    <a:pt x="68" y="19"/>
                  </a:cubicBezTo>
                  <a:cubicBezTo>
                    <a:pt x="75" y="12"/>
                    <a:pt x="58" y="1"/>
                    <a:pt x="34" y="1"/>
                  </a:cubicBezTo>
                  <a:cubicBezTo>
                    <a:pt x="26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5" name="Google Shape;5765;p39"/>
            <p:cNvSpPr/>
            <p:nvPr/>
          </p:nvSpPr>
          <p:spPr>
            <a:xfrm>
              <a:off x="5783875" y="135122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1"/>
                  </a:moveTo>
                  <a:cubicBezTo>
                    <a:pt x="0" y="1"/>
                    <a:pt x="5" y="5"/>
                    <a:pt x="27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5" y="23"/>
                    <a:pt x="70" y="22"/>
                    <a:pt x="72" y="20"/>
                  </a:cubicBezTo>
                  <a:cubicBezTo>
                    <a:pt x="75" y="13"/>
                    <a:pt x="58" y="2"/>
                    <a:pt x="34" y="2"/>
                  </a:cubicBezTo>
                  <a:cubicBezTo>
                    <a:pt x="26" y="1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6" name="Google Shape;5766;p39"/>
            <p:cNvSpPr/>
            <p:nvPr/>
          </p:nvSpPr>
          <p:spPr>
            <a:xfrm>
              <a:off x="5702825" y="1089200"/>
              <a:ext cx="2850" cy="875"/>
            </a:xfrm>
            <a:custGeom>
              <a:avLst/>
              <a:gdLst/>
              <a:ahLst/>
              <a:cxnLst/>
              <a:rect l="l" t="t" r="r" b="b"/>
              <a:pathLst>
                <a:path w="114" h="35" extrusionOk="0">
                  <a:moveTo>
                    <a:pt x="32" y="1"/>
                  </a:moveTo>
                  <a:cubicBezTo>
                    <a:pt x="26" y="1"/>
                    <a:pt x="19" y="1"/>
                    <a:pt x="14" y="2"/>
                  </a:cubicBezTo>
                  <a:cubicBezTo>
                    <a:pt x="1" y="6"/>
                    <a:pt x="14" y="19"/>
                    <a:pt x="43" y="27"/>
                  </a:cubicBezTo>
                  <a:cubicBezTo>
                    <a:pt x="58" y="32"/>
                    <a:pt x="73" y="35"/>
                    <a:pt x="85" y="35"/>
                  </a:cubicBezTo>
                  <a:cubicBezTo>
                    <a:pt x="94" y="35"/>
                    <a:pt x="102" y="33"/>
                    <a:pt x="105" y="30"/>
                  </a:cubicBezTo>
                  <a:cubicBezTo>
                    <a:pt x="113" y="15"/>
                    <a:pt x="66" y="1"/>
                    <a:pt x="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7" name="Google Shape;5767;p39"/>
            <p:cNvSpPr/>
            <p:nvPr/>
          </p:nvSpPr>
          <p:spPr>
            <a:xfrm>
              <a:off x="5784275" y="1342650"/>
              <a:ext cx="1325" cy="850"/>
            </a:xfrm>
            <a:custGeom>
              <a:avLst/>
              <a:gdLst/>
              <a:ahLst/>
              <a:cxnLst/>
              <a:rect l="l" t="t" r="r" b="b"/>
              <a:pathLst>
                <a:path w="53" h="34" extrusionOk="0">
                  <a:moveTo>
                    <a:pt x="17" y="1"/>
                  </a:moveTo>
                  <a:cubicBezTo>
                    <a:pt x="7" y="1"/>
                    <a:pt x="1" y="7"/>
                    <a:pt x="4" y="15"/>
                  </a:cubicBezTo>
                  <a:cubicBezTo>
                    <a:pt x="7" y="25"/>
                    <a:pt x="18" y="33"/>
                    <a:pt x="27" y="33"/>
                  </a:cubicBezTo>
                  <a:cubicBezTo>
                    <a:pt x="29" y="33"/>
                    <a:pt x="30" y="33"/>
                    <a:pt x="32" y="33"/>
                  </a:cubicBezTo>
                  <a:cubicBezTo>
                    <a:pt x="45" y="29"/>
                    <a:pt x="53" y="23"/>
                    <a:pt x="53" y="15"/>
                  </a:cubicBezTo>
                  <a:cubicBezTo>
                    <a:pt x="53" y="12"/>
                    <a:pt x="39" y="5"/>
                    <a:pt x="24" y="2"/>
                  </a:cubicBezTo>
                  <a:cubicBezTo>
                    <a:pt x="22" y="1"/>
                    <a:pt x="19" y="1"/>
                    <a:pt x="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8" name="Google Shape;5768;p39"/>
            <p:cNvSpPr/>
            <p:nvPr/>
          </p:nvSpPr>
          <p:spPr>
            <a:xfrm>
              <a:off x="5770500" y="1289450"/>
              <a:ext cx="1650" cy="1325"/>
            </a:xfrm>
            <a:custGeom>
              <a:avLst/>
              <a:gdLst/>
              <a:ahLst/>
              <a:cxnLst/>
              <a:rect l="l" t="t" r="r" b="b"/>
              <a:pathLst>
                <a:path w="66" h="53" extrusionOk="0">
                  <a:moveTo>
                    <a:pt x="45" y="1"/>
                  </a:moveTo>
                  <a:cubicBezTo>
                    <a:pt x="42" y="1"/>
                    <a:pt x="38" y="1"/>
                    <a:pt x="34" y="3"/>
                  </a:cubicBezTo>
                  <a:cubicBezTo>
                    <a:pt x="0" y="10"/>
                    <a:pt x="0" y="44"/>
                    <a:pt x="38" y="52"/>
                  </a:cubicBezTo>
                  <a:cubicBezTo>
                    <a:pt x="40" y="52"/>
                    <a:pt x="42" y="52"/>
                    <a:pt x="43" y="52"/>
                  </a:cubicBezTo>
                  <a:cubicBezTo>
                    <a:pt x="54" y="52"/>
                    <a:pt x="63" y="42"/>
                    <a:pt x="63" y="28"/>
                  </a:cubicBezTo>
                  <a:cubicBezTo>
                    <a:pt x="65" y="11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9" name="Google Shape;5769;p39"/>
            <p:cNvSpPr/>
            <p:nvPr/>
          </p:nvSpPr>
          <p:spPr>
            <a:xfrm>
              <a:off x="5707650" y="1089300"/>
              <a:ext cx="3700" cy="1300"/>
            </a:xfrm>
            <a:custGeom>
              <a:avLst/>
              <a:gdLst/>
              <a:ahLst/>
              <a:cxnLst/>
              <a:rect l="l" t="t" r="r" b="b"/>
              <a:pathLst>
                <a:path w="148" h="52" extrusionOk="0">
                  <a:moveTo>
                    <a:pt x="27" y="1"/>
                  </a:moveTo>
                  <a:cubicBezTo>
                    <a:pt x="9" y="1"/>
                    <a:pt x="0" y="5"/>
                    <a:pt x="5" y="15"/>
                  </a:cubicBezTo>
                  <a:cubicBezTo>
                    <a:pt x="8" y="31"/>
                    <a:pt x="74" y="51"/>
                    <a:pt x="111" y="51"/>
                  </a:cubicBezTo>
                  <a:cubicBezTo>
                    <a:pt x="115" y="51"/>
                    <a:pt x="120" y="51"/>
                    <a:pt x="124" y="50"/>
                  </a:cubicBezTo>
                  <a:cubicBezTo>
                    <a:pt x="148" y="43"/>
                    <a:pt x="99" y="12"/>
                    <a:pt x="47" y="2"/>
                  </a:cubicBezTo>
                  <a:cubicBezTo>
                    <a:pt x="40" y="1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0" name="Google Shape;5770;p39"/>
            <p:cNvSpPr/>
            <p:nvPr/>
          </p:nvSpPr>
          <p:spPr>
            <a:xfrm>
              <a:off x="5790575" y="1350300"/>
              <a:ext cx="3275" cy="1600"/>
            </a:xfrm>
            <a:custGeom>
              <a:avLst/>
              <a:gdLst/>
              <a:ahLst/>
              <a:cxnLst/>
              <a:rect l="l" t="t" r="r" b="b"/>
              <a:pathLst>
                <a:path w="131" h="64" extrusionOk="0">
                  <a:moveTo>
                    <a:pt x="44" y="1"/>
                  </a:moveTo>
                  <a:cubicBezTo>
                    <a:pt x="32" y="1"/>
                    <a:pt x="22" y="8"/>
                    <a:pt x="12" y="22"/>
                  </a:cubicBezTo>
                  <a:cubicBezTo>
                    <a:pt x="3" y="37"/>
                    <a:pt x="0" y="45"/>
                    <a:pt x="6" y="45"/>
                  </a:cubicBezTo>
                  <a:cubicBezTo>
                    <a:pt x="11" y="45"/>
                    <a:pt x="21" y="40"/>
                    <a:pt x="36" y="29"/>
                  </a:cubicBezTo>
                  <a:cubicBezTo>
                    <a:pt x="45" y="23"/>
                    <a:pt x="52" y="20"/>
                    <a:pt x="57" y="20"/>
                  </a:cubicBezTo>
                  <a:cubicBezTo>
                    <a:pt x="64" y="20"/>
                    <a:pt x="68" y="26"/>
                    <a:pt x="68" y="36"/>
                  </a:cubicBezTo>
                  <a:cubicBezTo>
                    <a:pt x="71" y="50"/>
                    <a:pt x="85" y="63"/>
                    <a:pt x="102" y="63"/>
                  </a:cubicBezTo>
                  <a:cubicBezTo>
                    <a:pt x="130" y="63"/>
                    <a:pt x="130" y="60"/>
                    <a:pt x="99" y="32"/>
                  </a:cubicBezTo>
                  <a:cubicBezTo>
                    <a:pt x="76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1" name="Google Shape;5771;p39"/>
            <p:cNvSpPr/>
            <p:nvPr/>
          </p:nvSpPr>
          <p:spPr>
            <a:xfrm>
              <a:off x="5772475" y="1289125"/>
              <a:ext cx="1325" cy="1725"/>
            </a:xfrm>
            <a:custGeom>
              <a:avLst/>
              <a:gdLst/>
              <a:ahLst/>
              <a:cxnLst/>
              <a:rect l="l" t="t" r="r" b="b"/>
              <a:pathLst>
                <a:path w="53" h="69" extrusionOk="0">
                  <a:moveTo>
                    <a:pt x="46" y="1"/>
                  </a:moveTo>
                  <a:cubicBezTo>
                    <a:pt x="42" y="1"/>
                    <a:pt x="36" y="7"/>
                    <a:pt x="28" y="20"/>
                  </a:cubicBezTo>
                  <a:cubicBezTo>
                    <a:pt x="1" y="54"/>
                    <a:pt x="1" y="61"/>
                    <a:pt x="32" y="68"/>
                  </a:cubicBezTo>
                  <a:cubicBezTo>
                    <a:pt x="33" y="68"/>
                    <a:pt x="34" y="68"/>
                    <a:pt x="34" y="68"/>
                  </a:cubicBezTo>
                  <a:cubicBezTo>
                    <a:pt x="44" y="68"/>
                    <a:pt x="53" y="52"/>
                    <a:pt x="53" y="30"/>
                  </a:cubicBezTo>
                  <a:cubicBezTo>
                    <a:pt x="53" y="10"/>
                    <a:pt x="51" y="1"/>
                    <a:pt x="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2" name="Google Shape;5772;p39"/>
            <p:cNvSpPr/>
            <p:nvPr/>
          </p:nvSpPr>
          <p:spPr>
            <a:xfrm>
              <a:off x="5774500" y="1289675"/>
              <a:ext cx="4375" cy="1450"/>
            </a:xfrm>
            <a:custGeom>
              <a:avLst/>
              <a:gdLst/>
              <a:ahLst/>
              <a:cxnLst/>
              <a:rect l="l" t="t" r="r" b="b"/>
              <a:pathLst>
                <a:path w="175" h="58" extrusionOk="0">
                  <a:moveTo>
                    <a:pt x="62" y="0"/>
                  </a:moveTo>
                  <a:cubicBezTo>
                    <a:pt x="49" y="0"/>
                    <a:pt x="40" y="7"/>
                    <a:pt x="31" y="22"/>
                  </a:cubicBezTo>
                  <a:cubicBezTo>
                    <a:pt x="9" y="48"/>
                    <a:pt x="1" y="58"/>
                    <a:pt x="10" y="58"/>
                  </a:cubicBezTo>
                  <a:cubicBezTo>
                    <a:pt x="15" y="58"/>
                    <a:pt x="27" y="55"/>
                    <a:pt x="45" y="49"/>
                  </a:cubicBezTo>
                  <a:cubicBezTo>
                    <a:pt x="66" y="43"/>
                    <a:pt x="103" y="43"/>
                    <a:pt x="135" y="43"/>
                  </a:cubicBezTo>
                  <a:cubicBezTo>
                    <a:pt x="146" y="44"/>
                    <a:pt x="155" y="44"/>
                    <a:pt x="160" y="44"/>
                  </a:cubicBezTo>
                  <a:cubicBezTo>
                    <a:pt x="174" y="44"/>
                    <a:pt x="161" y="39"/>
                    <a:pt x="117" y="19"/>
                  </a:cubicBezTo>
                  <a:cubicBezTo>
                    <a:pt x="92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3" name="Google Shape;5773;p39"/>
            <p:cNvSpPr/>
            <p:nvPr/>
          </p:nvSpPr>
          <p:spPr>
            <a:xfrm>
              <a:off x="5712375" y="1089750"/>
              <a:ext cx="2275" cy="1125"/>
            </a:xfrm>
            <a:custGeom>
              <a:avLst/>
              <a:gdLst/>
              <a:ahLst/>
              <a:cxnLst/>
              <a:rect l="l" t="t" r="r" b="b"/>
              <a:pathLst>
                <a:path w="91" h="45" extrusionOk="0">
                  <a:moveTo>
                    <a:pt x="60" y="1"/>
                  </a:moveTo>
                  <a:cubicBezTo>
                    <a:pt x="53" y="1"/>
                    <a:pt x="44" y="2"/>
                    <a:pt x="35" y="5"/>
                  </a:cubicBezTo>
                  <a:cubicBezTo>
                    <a:pt x="11" y="11"/>
                    <a:pt x="0" y="25"/>
                    <a:pt x="11" y="32"/>
                  </a:cubicBezTo>
                  <a:cubicBezTo>
                    <a:pt x="19" y="40"/>
                    <a:pt x="34" y="44"/>
                    <a:pt x="49" y="44"/>
                  </a:cubicBezTo>
                  <a:cubicBezTo>
                    <a:pt x="54" y="44"/>
                    <a:pt x="58" y="44"/>
                    <a:pt x="63" y="43"/>
                  </a:cubicBezTo>
                  <a:cubicBezTo>
                    <a:pt x="80" y="35"/>
                    <a:pt x="90" y="25"/>
                    <a:pt x="87" y="15"/>
                  </a:cubicBezTo>
                  <a:cubicBezTo>
                    <a:pt x="85" y="6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4" name="Google Shape;5774;p39"/>
            <p:cNvSpPr/>
            <p:nvPr/>
          </p:nvSpPr>
          <p:spPr>
            <a:xfrm>
              <a:off x="5797975" y="1351425"/>
              <a:ext cx="4450" cy="925"/>
            </a:xfrm>
            <a:custGeom>
              <a:avLst/>
              <a:gdLst/>
              <a:ahLst/>
              <a:cxnLst/>
              <a:rect l="l" t="t" r="r" b="b"/>
              <a:pathLst>
                <a:path w="178" h="37" extrusionOk="0">
                  <a:moveTo>
                    <a:pt x="73" y="1"/>
                  </a:moveTo>
                  <a:cubicBezTo>
                    <a:pt x="28" y="1"/>
                    <a:pt x="1" y="5"/>
                    <a:pt x="4" y="15"/>
                  </a:cubicBezTo>
                  <a:cubicBezTo>
                    <a:pt x="4" y="26"/>
                    <a:pt x="28" y="32"/>
                    <a:pt x="49" y="32"/>
                  </a:cubicBezTo>
                  <a:cubicBezTo>
                    <a:pt x="73" y="32"/>
                    <a:pt x="115" y="32"/>
                    <a:pt x="139" y="36"/>
                  </a:cubicBezTo>
                  <a:cubicBezTo>
                    <a:pt x="147" y="36"/>
                    <a:pt x="153" y="37"/>
                    <a:pt x="158" y="37"/>
                  </a:cubicBezTo>
                  <a:cubicBezTo>
                    <a:pt x="174" y="37"/>
                    <a:pt x="178" y="32"/>
                    <a:pt x="168" y="22"/>
                  </a:cubicBezTo>
                  <a:cubicBezTo>
                    <a:pt x="157" y="12"/>
                    <a:pt x="115" y="5"/>
                    <a:pt x="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5" name="Google Shape;5775;p39"/>
            <p:cNvSpPr/>
            <p:nvPr/>
          </p:nvSpPr>
          <p:spPr>
            <a:xfrm>
              <a:off x="5779300" y="1289850"/>
              <a:ext cx="7775" cy="1925"/>
            </a:xfrm>
            <a:custGeom>
              <a:avLst/>
              <a:gdLst/>
              <a:ahLst/>
              <a:cxnLst/>
              <a:rect l="l" t="t" r="r" b="b"/>
              <a:pathLst>
                <a:path w="311" h="77" extrusionOk="0">
                  <a:moveTo>
                    <a:pt x="31" y="1"/>
                  </a:moveTo>
                  <a:cubicBezTo>
                    <a:pt x="2" y="1"/>
                    <a:pt x="1" y="7"/>
                    <a:pt x="15" y="22"/>
                  </a:cubicBezTo>
                  <a:cubicBezTo>
                    <a:pt x="26" y="36"/>
                    <a:pt x="64" y="42"/>
                    <a:pt x="103" y="42"/>
                  </a:cubicBezTo>
                  <a:cubicBezTo>
                    <a:pt x="107" y="42"/>
                    <a:pt x="112" y="42"/>
                    <a:pt x="116" y="42"/>
                  </a:cubicBezTo>
                  <a:cubicBezTo>
                    <a:pt x="147" y="42"/>
                    <a:pt x="177" y="50"/>
                    <a:pt x="189" y="60"/>
                  </a:cubicBezTo>
                  <a:cubicBezTo>
                    <a:pt x="197" y="70"/>
                    <a:pt x="216" y="77"/>
                    <a:pt x="236" y="77"/>
                  </a:cubicBezTo>
                  <a:cubicBezTo>
                    <a:pt x="244" y="77"/>
                    <a:pt x="251" y="76"/>
                    <a:pt x="258" y="74"/>
                  </a:cubicBezTo>
                  <a:lnTo>
                    <a:pt x="311" y="60"/>
                  </a:lnTo>
                  <a:lnTo>
                    <a:pt x="244" y="36"/>
                  </a:lnTo>
                  <a:cubicBezTo>
                    <a:pt x="207" y="22"/>
                    <a:pt x="133" y="7"/>
                    <a:pt x="85" y="4"/>
                  </a:cubicBezTo>
                  <a:cubicBezTo>
                    <a:pt x="61" y="2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6" name="Google Shape;5776;p39"/>
            <p:cNvSpPr/>
            <p:nvPr/>
          </p:nvSpPr>
          <p:spPr>
            <a:xfrm>
              <a:off x="5792350" y="1331925"/>
              <a:ext cx="4275" cy="1225"/>
            </a:xfrm>
            <a:custGeom>
              <a:avLst/>
              <a:gdLst/>
              <a:ahLst/>
              <a:cxnLst/>
              <a:rect l="l" t="t" r="r" b="b"/>
              <a:pathLst>
                <a:path w="171" h="49" extrusionOk="0">
                  <a:moveTo>
                    <a:pt x="49" y="0"/>
                  </a:moveTo>
                  <a:cubicBezTo>
                    <a:pt x="39" y="0"/>
                    <a:pt x="32" y="2"/>
                    <a:pt x="28" y="7"/>
                  </a:cubicBezTo>
                  <a:cubicBezTo>
                    <a:pt x="0" y="31"/>
                    <a:pt x="31" y="49"/>
                    <a:pt x="111" y="49"/>
                  </a:cubicBezTo>
                  <a:lnTo>
                    <a:pt x="170" y="49"/>
                  </a:lnTo>
                  <a:lnTo>
                    <a:pt x="108" y="18"/>
                  </a:lnTo>
                  <a:cubicBezTo>
                    <a:pt x="88" y="7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7" name="Google Shape;5777;p39"/>
            <p:cNvSpPr/>
            <p:nvPr/>
          </p:nvSpPr>
          <p:spPr>
            <a:xfrm>
              <a:off x="5716975" y="1090275"/>
              <a:ext cx="2650" cy="725"/>
            </a:xfrm>
            <a:custGeom>
              <a:avLst/>
              <a:gdLst/>
              <a:ahLst/>
              <a:cxnLst/>
              <a:rect l="l" t="t" r="r" b="b"/>
              <a:pathLst>
                <a:path w="106" h="29" extrusionOk="0">
                  <a:moveTo>
                    <a:pt x="58" y="0"/>
                  </a:moveTo>
                  <a:cubicBezTo>
                    <a:pt x="50" y="0"/>
                    <a:pt x="41" y="2"/>
                    <a:pt x="31" y="4"/>
                  </a:cubicBezTo>
                  <a:cubicBezTo>
                    <a:pt x="0" y="11"/>
                    <a:pt x="0" y="14"/>
                    <a:pt x="35" y="22"/>
                  </a:cubicBezTo>
                  <a:cubicBezTo>
                    <a:pt x="53" y="27"/>
                    <a:pt x="69" y="29"/>
                    <a:pt x="80" y="29"/>
                  </a:cubicBezTo>
                  <a:cubicBezTo>
                    <a:pt x="100" y="29"/>
                    <a:pt x="106" y="21"/>
                    <a:pt x="90" y="8"/>
                  </a:cubicBezTo>
                  <a:cubicBezTo>
                    <a:pt x="84" y="4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8" name="Google Shape;5778;p39"/>
            <p:cNvSpPr/>
            <p:nvPr/>
          </p:nvSpPr>
          <p:spPr>
            <a:xfrm>
              <a:off x="5803700" y="1351750"/>
              <a:ext cx="3850" cy="2075"/>
            </a:xfrm>
            <a:custGeom>
              <a:avLst/>
              <a:gdLst/>
              <a:ahLst/>
              <a:cxnLst/>
              <a:rect l="l" t="t" r="r" b="b"/>
              <a:pathLst>
                <a:path w="154" h="83" extrusionOk="0">
                  <a:moveTo>
                    <a:pt x="49" y="0"/>
                  </a:moveTo>
                  <a:cubicBezTo>
                    <a:pt x="44" y="0"/>
                    <a:pt x="39" y="1"/>
                    <a:pt x="35" y="2"/>
                  </a:cubicBezTo>
                  <a:cubicBezTo>
                    <a:pt x="11" y="5"/>
                    <a:pt x="1" y="19"/>
                    <a:pt x="14" y="26"/>
                  </a:cubicBezTo>
                  <a:cubicBezTo>
                    <a:pt x="22" y="34"/>
                    <a:pt x="38" y="38"/>
                    <a:pt x="53" y="38"/>
                  </a:cubicBezTo>
                  <a:cubicBezTo>
                    <a:pt x="58" y="38"/>
                    <a:pt x="62" y="38"/>
                    <a:pt x="67" y="37"/>
                  </a:cubicBezTo>
                  <a:cubicBezTo>
                    <a:pt x="71" y="35"/>
                    <a:pt x="74" y="34"/>
                    <a:pt x="78" y="34"/>
                  </a:cubicBezTo>
                  <a:cubicBezTo>
                    <a:pt x="91" y="34"/>
                    <a:pt x="103" y="44"/>
                    <a:pt x="108" y="58"/>
                  </a:cubicBezTo>
                  <a:cubicBezTo>
                    <a:pt x="111" y="73"/>
                    <a:pt x="122" y="82"/>
                    <a:pt x="134" y="82"/>
                  </a:cubicBezTo>
                  <a:cubicBezTo>
                    <a:pt x="136" y="82"/>
                    <a:pt x="137" y="82"/>
                    <a:pt x="139" y="82"/>
                  </a:cubicBezTo>
                  <a:cubicBezTo>
                    <a:pt x="153" y="78"/>
                    <a:pt x="143" y="58"/>
                    <a:pt x="118" y="33"/>
                  </a:cubicBezTo>
                  <a:cubicBezTo>
                    <a:pt x="101" y="13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9" name="Google Shape;5779;p39"/>
            <p:cNvSpPr/>
            <p:nvPr/>
          </p:nvSpPr>
          <p:spPr>
            <a:xfrm>
              <a:off x="5798075" y="1332250"/>
              <a:ext cx="3175" cy="800"/>
            </a:xfrm>
            <a:custGeom>
              <a:avLst/>
              <a:gdLst/>
              <a:ahLst/>
              <a:cxnLst/>
              <a:rect l="l" t="t" r="r" b="b"/>
              <a:pathLst>
                <a:path w="127" h="32" extrusionOk="0">
                  <a:moveTo>
                    <a:pt x="41" y="0"/>
                  </a:moveTo>
                  <a:cubicBezTo>
                    <a:pt x="28" y="0"/>
                    <a:pt x="17" y="3"/>
                    <a:pt x="14" y="8"/>
                  </a:cubicBezTo>
                  <a:cubicBezTo>
                    <a:pt x="0" y="18"/>
                    <a:pt x="14" y="26"/>
                    <a:pt x="42" y="29"/>
                  </a:cubicBezTo>
                  <a:cubicBezTo>
                    <a:pt x="58" y="31"/>
                    <a:pt x="72" y="31"/>
                    <a:pt x="83" y="31"/>
                  </a:cubicBezTo>
                  <a:cubicBezTo>
                    <a:pt x="123" y="31"/>
                    <a:pt x="127" y="22"/>
                    <a:pt x="84" y="8"/>
                  </a:cubicBezTo>
                  <a:cubicBezTo>
                    <a:pt x="69" y="3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0" name="Google Shape;5780;p39"/>
            <p:cNvSpPr/>
            <p:nvPr/>
          </p:nvSpPr>
          <p:spPr>
            <a:xfrm>
              <a:off x="5786800" y="1290900"/>
              <a:ext cx="10175" cy="1675"/>
            </a:xfrm>
            <a:custGeom>
              <a:avLst/>
              <a:gdLst/>
              <a:ahLst/>
              <a:cxnLst/>
              <a:rect l="l" t="t" r="r" b="b"/>
              <a:pathLst>
                <a:path w="407" h="67" extrusionOk="0">
                  <a:moveTo>
                    <a:pt x="90" y="0"/>
                  </a:moveTo>
                  <a:cubicBezTo>
                    <a:pt x="83" y="0"/>
                    <a:pt x="74" y="1"/>
                    <a:pt x="66" y="4"/>
                  </a:cubicBezTo>
                  <a:cubicBezTo>
                    <a:pt x="0" y="21"/>
                    <a:pt x="18" y="28"/>
                    <a:pt x="136" y="45"/>
                  </a:cubicBezTo>
                  <a:cubicBezTo>
                    <a:pt x="244" y="60"/>
                    <a:pt x="311" y="67"/>
                    <a:pt x="350" y="67"/>
                  </a:cubicBezTo>
                  <a:cubicBezTo>
                    <a:pt x="378" y="67"/>
                    <a:pt x="391" y="63"/>
                    <a:pt x="396" y="56"/>
                  </a:cubicBezTo>
                  <a:cubicBezTo>
                    <a:pt x="407" y="40"/>
                    <a:pt x="343" y="16"/>
                    <a:pt x="308" y="16"/>
                  </a:cubicBezTo>
                  <a:cubicBezTo>
                    <a:pt x="299" y="16"/>
                    <a:pt x="292" y="18"/>
                    <a:pt x="288" y="21"/>
                  </a:cubicBezTo>
                  <a:cubicBezTo>
                    <a:pt x="284" y="26"/>
                    <a:pt x="279" y="28"/>
                    <a:pt x="276" y="28"/>
                  </a:cubicBezTo>
                  <a:cubicBezTo>
                    <a:pt x="270" y="28"/>
                    <a:pt x="266" y="24"/>
                    <a:pt x="264" y="18"/>
                  </a:cubicBezTo>
                  <a:cubicBezTo>
                    <a:pt x="262" y="12"/>
                    <a:pt x="250" y="8"/>
                    <a:pt x="233" y="8"/>
                  </a:cubicBezTo>
                  <a:cubicBezTo>
                    <a:pt x="220" y="8"/>
                    <a:pt x="206" y="10"/>
                    <a:pt x="191" y="14"/>
                  </a:cubicBezTo>
                  <a:cubicBezTo>
                    <a:pt x="175" y="19"/>
                    <a:pt x="160" y="21"/>
                    <a:pt x="148" y="21"/>
                  </a:cubicBezTo>
                  <a:cubicBezTo>
                    <a:pt x="131" y="21"/>
                    <a:pt x="120" y="17"/>
                    <a:pt x="118" y="11"/>
                  </a:cubicBezTo>
                  <a:cubicBezTo>
                    <a:pt x="116" y="4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1" name="Google Shape;5781;p39"/>
            <p:cNvSpPr/>
            <p:nvPr/>
          </p:nvSpPr>
          <p:spPr>
            <a:xfrm>
              <a:off x="5725225" y="1090550"/>
              <a:ext cx="1125" cy="1000"/>
            </a:xfrm>
            <a:custGeom>
              <a:avLst/>
              <a:gdLst/>
              <a:ahLst/>
              <a:cxnLst/>
              <a:rect l="l" t="t" r="r" b="b"/>
              <a:pathLst>
                <a:path w="45" h="40" extrusionOk="0">
                  <a:moveTo>
                    <a:pt x="30" y="1"/>
                  </a:moveTo>
                  <a:cubicBezTo>
                    <a:pt x="26" y="1"/>
                    <a:pt x="22" y="3"/>
                    <a:pt x="18" y="7"/>
                  </a:cubicBezTo>
                  <a:cubicBezTo>
                    <a:pt x="7" y="18"/>
                    <a:pt x="0" y="28"/>
                    <a:pt x="0" y="35"/>
                  </a:cubicBezTo>
                  <a:cubicBezTo>
                    <a:pt x="2" y="37"/>
                    <a:pt x="8" y="40"/>
                    <a:pt x="16" y="40"/>
                  </a:cubicBezTo>
                  <a:cubicBezTo>
                    <a:pt x="20" y="40"/>
                    <a:pt x="23" y="39"/>
                    <a:pt x="28" y="38"/>
                  </a:cubicBezTo>
                  <a:cubicBezTo>
                    <a:pt x="38" y="35"/>
                    <a:pt x="45" y="21"/>
                    <a:pt x="42" y="11"/>
                  </a:cubicBezTo>
                  <a:cubicBezTo>
                    <a:pt x="40" y="5"/>
                    <a:pt x="35" y="1"/>
                    <a:pt x="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2" name="Google Shape;5782;p39"/>
            <p:cNvSpPr/>
            <p:nvPr/>
          </p:nvSpPr>
          <p:spPr>
            <a:xfrm>
              <a:off x="5804175" y="1332850"/>
              <a:ext cx="1975" cy="1100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13" y="1"/>
                  </a:moveTo>
                  <a:cubicBezTo>
                    <a:pt x="4" y="1"/>
                    <a:pt x="0" y="4"/>
                    <a:pt x="3" y="12"/>
                  </a:cubicBezTo>
                  <a:cubicBezTo>
                    <a:pt x="8" y="29"/>
                    <a:pt x="35" y="43"/>
                    <a:pt x="56" y="43"/>
                  </a:cubicBezTo>
                  <a:cubicBezTo>
                    <a:pt x="64" y="43"/>
                    <a:pt x="71" y="41"/>
                    <a:pt x="75" y="36"/>
                  </a:cubicBezTo>
                  <a:cubicBezTo>
                    <a:pt x="79" y="29"/>
                    <a:pt x="61" y="15"/>
                    <a:pt x="37" y="5"/>
                  </a:cubicBezTo>
                  <a:cubicBezTo>
                    <a:pt x="27" y="2"/>
                    <a:pt x="19" y="1"/>
                    <a:pt x="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3" name="Google Shape;5783;p39"/>
            <p:cNvSpPr/>
            <p:nvPr/>
          </p:nvSpPr>
          <p:spPr>
            <a:xfrm>
              <a:off x="5806825" y="1332950"/>
              <a:ext cx="3575" cy="1400"/>
            </a:xfrm>
            <a:custGeom>
              <a:avLst/>
              <a:gdLst/>
              <a:ahLst/>
              <a:cxnLst/>
              <a:rect l="l" t="t" r="r" b="b"/>
              <a:pathLst>
                <a:path w="143" h="56" extrusionOk="0">
                  <a:moveTo>
                    <a:pt x="33" y="0"/>
                  </a:moveTo>
                  <a:cubicBezTo>
                    <a:pt x="28" y="0"/>
                    <a:pt x="25" y="1"/>
                    <a:pt x="22" y="1"/>
                  </a:cubicBezTo>
                  <a:cubicBezTo>
                    <a:pt x="4" y="4"/>
                    <a:pt x="1" y="15"/>
                    <a:pt x="11" y="25"/>
                  </a:cubicBezTo>
                  <a:cubicBezTo>
                    <a:pt x="16" y="31"/>
                    <a:pt x="23" y="33"/>
                    <a:pt x="30" y="33"/>
                  </a:cubicBezTo>
                  <a:cubicBezTo>
                    <a:pt x="37" y="33"/>
                    <a:pt x="44" y="31"/>
                    <a:pt x="49" y="25"/>
                  </a:cubicBezTo>
                  <a:cubicBezTo>
                    <a:pt x="52" y="22"/>
                    <a:pt x="56" y="21"/>
                    <a:pt x="59" y="21"/>
                  </a:cubicBezTo>
                  <a:cubicBezTo>
                    <a:pt x="66" y="21"/>
                    <a:pt x="72" y="27"/>
                    <a:pt x="77" y="39"/>
                  </a:cubicBezTo>
                  <a:cubicBezTo>
                    <a:pt x="79" y="50"/>
                    <a:pt x="86" y="56"/>
                    <a:pt x="96" y="56"/>
                  </a:cubicBezTo>
                  <a:cubicBezTo>
                    <a:pt x="102" y="56"/>
                    <a:pt x="108" y="54"/>
                    <a:pt x="115" y="49"/>
                  </a:cubicBezTo>
                  <a:cubicBezTo>
                    <a:pt x="142" y="32"/>
                    <a:pt x="139" y="25"/>
                    <a:pt x="97" y="11"/>
                  </a:cubicBezTo>
                  <a:cubicBezTo>
                    <a:pt x="78" y="6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4" name="Google Shape;5784;p39"/>
            <p:cNvSpPr/>
            <p:nvPr/>
          </p:nvSpPr>
          <p:spPr>
            <a:xfrm>
              <a:off x="5730575" y="1091050"/>
              <a:ext cx="2675" cy="800"/>
            </a:xfrm>
            <a:custGeom>
              <a:avLst/>
              <a:gdLst/>
              <a:ahLst/>
              <a:cxnLst/>
              <a:rect l="l" t="t" r="r" b="b"/>
              <a:pathLst>
                <a:path w="107" h="32" extrusionOk="0">
                  <a:moveTo>
                    <a:pt x="55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1" y="12"/>
                    <a:pt x="1" y="15"/>
                    <a:pt x="36" y="25"/>
                  </a:cubicBezTo>
                  <a:cubicBezTo>
                    <a:pt x="51" y="30"/>
                    <a:pt x="65" y="32"/>
                    <a:pt x="76" y="32"/>
                  </a:cubicBezTo>
                  <a:cubicBezTo>
                    <a:pt x="98" y="32"/>
                    <a:pt x="107" y="23"/>
                    <a:pt x="87" y="12"/>
                  </a:cubicBezTo>
                  <a:cubicBezTo>
                    <a:pt x="81" y="5"/>
                    <a:pt x="68" y="1"/>
                    <a:pt x="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5" name="Google Shape;5785;p39"/>
            <p:cNvSpPr/>
            <p:nvPr/>
          </p:nvSpPr>
          <p:spPr>
            <a:xfrm>
              <a:off x="5792950" y="128385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9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5"/>
                    <a:pt x="0" y="15"/>
                    <a:pt x="4" y="26"/>
                  </a:cubicBezTo>
                  <a:cubicBezTo>
                    <a:pt x="6" y="34"/>
                    <a:pt x="16" y="40"/>
                    <a:pt x="27" y="40"/>
                  </a:cubicBezTo>
                  <a:cubicBezTo>
                    <a:pt x="30" y="40"/>
                    <a:pt x="33" y="40"/>
                    <a:pt x="35" y="39"/>
                  </a:cubicBezTo>
                  <a:cubicBezTo>
                    <a:pt x="45" y="36"/>
                    <a:pt x="52" y="26"/>
                    <a:pt x="49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6" name="Google Shape;5786;p39"/>
            <p:cNvSpPr/>
            <p:nvPr/>
          </p:nvSpPr>
          <p:spPr>
            <a:xfrm>
              <a:off x="5793375" y="1280575"/>
              <a:ext cx="6450" cy="1250"/>
            </a:xfrm>
            <a:custGeom>
              <a:avLst/>
              <a:gdLst/>
              <a:ahLst/>
              <a:cxnLst/>
              <a:rect l="l" t="t" r="r" b="b"/>
              <a:pathLst>
                <a:path w="258" h="50" extrusionOk="0">
                  <a:moveTo>
                    <a:pt x="28" y="1"/>
                  </a:moveTo>
                  <a:cubicBezTo>
                    <a:pt x="6" y="1"/>
                    <a:pt x="0" y="5"/>
                    <a:pt x="8" y="14"/>
                  </a:cubicBezTo>
                  <a:cubicBezTo>
                    <a:pt x="23" y="32"/>
                    <a:pt x="141" y="50"/>
                    <a:pt x="208" y="50"/>
                  </a:cubicBezTo>
                  <a:cubicBezTo>
                    <a:pt x="232" y="50"/>
                    <a:pt x="250" y="48"/>
                    <a:pt x="254" y="42"/>
                  </a:cubicBezTo>
                  <a:cubicBezTo>
                    <a:pt x="257" y="39"/>
                    <a:pt x="198" y="21"/>
                    <a:pt x="126" y="11"/>
                  </a:cubicBezTo>
                  <a:cubicBezTo>
                    <a:pt x="80" y="4"/>
                    <a:pt x="48" y="1"/>
                    <a:pt x="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7" name="Google Shape;5787;p39"/>
            <p:cNvSpPr/>
            <p:nvPr/>
          </p:nvSpPr>
          <p:spPr>
            <a:xfrm>
              <a:off x="5733800" y="1091475"/>
              <a:ext cx="6350" cy="1125"/>
            </a:xfrm>
            <a:custGeom>
              <a:avLst/>
              <a:gdLst/>
              <a:ahLst/>
              <a:cxnLst/>
              <a:rect l="l" t="t" r="r" b="b"/>
              <a:pathLst>
                <a:path w="254" h="45" extrusionOk="0">
                  <a:moveTo>
                    <a:pt x="35" y="0"/>
                  </a:moveTo>
                  <a:cubicBezTo>
                    <a:pt x="25" y="0"/>
                    <a:pt x="18" y="0"/>
                    <a:pt x="14" y="1"/>
                  </a:cubicBezTo>
                  <a:cubicBezTo>
                    <a:pt x="0" y="8"/>
                    <a:pt x="3" y="11"/>
                    <a:pt x="24" y="11"/>
                  </a:cubicBezTo>
                  <a:cubicBezTo>
                    <a:pt x="49" y="16"/>
                    <a:pt x="80" y="22"/>
                    <a:pt x="101" y="36"/>
                  </a:cubicBezTo>
                  <a:cubicBezTo>
                    <a:pt x="112" y="42"/>
                    <a:pt x="131" y="44"/>
                    <a:pt x="151" y="44"/>
                  </a:cubicBezTo>
                  <a:cubicBezTo>
                    <a:pt x="168" y="44"/>
                    <a:pt x="186" y="43"/>
                    <a:pt x="202" y="40"/>
                  </a:cubicBezTo>
                  <a:cubicBezTo>
                    <a:pt x="253" y="26"/>
                    <a:pt x="247" y="19"/>
                    <a:pt x="149" y="8"/>
                  </a:cubicBezTo>
                  <a:cubicBezTo>
                    <a:pt x="106" y="3"/>
                    <a:pt x="62" y="0"/>
                    <a:pt x="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8" name="Google Shape;5788;p39"/>
            <p:cNvSpPr/>
            <p:nvPr/>
          </p:nvSpPr>
          <p:spPr>
            <a:xfrm>
              <a:off x="5796975" y="1292050"/>
              <a:ext cx="3650" cy="1175"/>
            </a:xfrm>
            <a:custGeom>
              <a:avLst/>
              <a:gdLst/>
              <a:ahLst/>
              <a:cxnLst/>
              <a:rect l="l" t="t" r="r" b="b"/>
              <a:pathLst>
                <a:path w="146" h="47" extrusionOk="0">
                  <a:moveTo>
                    <a:pt x="51" y="1"/>
                  </a:moveTo>
                  <a:cubicBezTo>
                    <a:pt x="0" y="1"/>
                    <a:pt x="8" y="29"/>
                    <a:pt x="72" y="41"/>
                  </a:cubicBezTo>
                  <a:cubicBezTo>
                    <a:pt x="93" y="45"/>
                    <a:pt x="110" y="47"/>
                    <a:pt x="121" y="47"/>
                  </a:cubicBezTo>
                  <a:cubicBezTo>
                    <a:pt x="140" y="47"/>
                    <a:pt x="146" y="41"/>
                    <a:pt x="141" y="28"/>
                  </a:cubicBezTo>
                  <a:cubicBezTo>
                    <a:pt x="141" y="20"/>
                    <a:pt x="110" y="7"/>
                    <a:pt x="75" y="3"/>
                  </a:cubicBezTo>
                  <a:cubicBezTo>
                    <a:pt x="66" y="1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9" name="Google Shape;5789;p39"/>
            <p:cNvSpPr/>
            <p:nvPr/>
          </p:nvSpPr>
          <p:spPr>
            <a:xfrm>
              <a:off x="5811775" y="1332675"/>
              <a:ext cx="2100" cy="675"/>
            </a:xfrm>
            <a:custGeom>
              <a:avLst/>
              <a:gdLst/>
              <a:ahLst/>
              <a:cxnLst/>
              <a:rect l="l" t="t" r="r" b="b"/>
              <a:pathLst>
                <a:path w="84" h="27" extrusionOk="0">
                  <a:moveTo>
                    <a:pt x="41" y="0"/>
                  </a:moveTo>
                  <a:cubicBezTo>
                    <a:pt x="37" y="0"/>
                    <a:pt x="34" y="0"/>
                    <a:pt x="32" y="1"/>
                  </a:cubicBezTo>
                  <a:cubicBezTo>
                    <a:pt x="0" y="9"/>
                    <a:pt x="11" y="22"/>
                    <a:pt x="53" y="26"/>
                  </a:cubicBezTo>
                  <a:cubicBezTo>
                    <a:pt x="77" y="26"/>
                    <a:pt x="83" y="22"/>
                    <a:pt x="73" y="12"/>
                  </a:cubicBezTo>
                  <a:cubicBezTo>
                    <a:pt x="65" y="4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0" name="Google Shape;5790;p39"/>
            <p:cNvSpPr/>
            <p:nvPr/>
          </p:nvSpPr>
          <p:spPr>
            <a:xfrm>
              <a:off x="5813775" y="1333625"/>
              <a:ext cx="8075" cy="3375"/>
            </a:xfrm>
            <a:custGeom>
              <a:avLst/>
              <a:gdLst/>
              <a:ahLst/>
              <a:cxnLst/>
              <a:rect l="l" t="t" r="r" b="b"/>
              <a:pathLst>
                <a:path w="323" h="135" extrusionOk="0">
                  <a:moveTo>
                    <a:pt x="57" y="1"/>
                  </a:moveTo>
                  <a:cubicBezTo>
                    <a:pt x="47" y="1"/>
                    <a:pt x="41" y="9"/>
                    <a:pt x="45" y="26"/>
                  </a:cubicBezTo>
                  <a:cubicBezTo>
                    <a:pt x="48" y="35"/>
                    <a:pt x="42" y="41"/>
                    <a:pt x="29" y="41"/>
                  </a:cubicBezTo>
                  <a:cubicBezTo>
                    <a:pt x="27" y="41"/>
                    <a:pt x="24" y="40"/>
                    <a:pt x="21" y="40"/>
                  </a:cubicBezTo>
                  <a:cubicBezTo>
                    <a:pt x="15" y="38"/>
                    <a:pt x="10" y="37"/>
                    <a:pt x="8" y="37"/>
                  </a:cubicBezTo>
                  <a:cubicBezTo>
                    <a:pt x="0" y="37"/>
                    <a:pt x="7" y="44"/>
                    <a:pt x="28" y="57"/>
                  </a:cubicBezTo>
                  <a:cubicBezTo>
                    <a:pt x="41" y="67"/>
                    <a:pt x="56" y="71"/>
                    <a:pt x="68" y="71"/>
                  </a:cubicBezTo>
                  <a:cubicBezTo>
                    <a:pt x="74" y="71"/>
                    <a:pt x="80" y="70"/>
                    <a:pt x="83" y="67"/>
                  </a:cubicBezTo>
                  <a:cubicBezTo>
                    <a:pt x="85" y="65"/>
                    <a:pt x="89" y="64"/>
                    <a:pt x="92" y="64"/>
                  </a:cubicBezTo>
                  <a:cubicBezTo>
                    <a:pt x="101" y="64"/>
                    <a:pt x="112" y="70"/>
                    <a:pt x="122" y="82"/>
                  </a:cubicBezTo>
                  <a:cubicBezTo>
                    <a:pt x="130" y="94"/>
                    <a:pt x="145" y="103"/>
                    <a:pt x="155" y="103"/>
                  </a:cubicBezTo>
                  <a:cubicBezTo>
                    <a:pt x="157" y="103"/>
                    <a:pt x="159" y="103"/>
                    <a:pt x="160" y="102"/>
                  </a:cubicBezTo>
                  <a:cubicBezTo>
                    <a:pt x="177" y="94"/>
                    <a:pt x="192" y="90"/>
                    <a:pt x="204" y="90"/>
                  </a:cubicBezTo>
                  <a:cubicBezTo>
                    <a:pt x="224" y="90"/>
                    <a:pt x="238" y="100"/>
                    <a:pt x="247" y="120"/>
                  </a:cubicBezTo>
                  <a:cubicBezTo>
                    <a:pt x="250" y="129"/>
                    <a:pt x="254" y="135"/>
                    <a:pt x="256" y="135"/>
                  </a:cubicBezTo>
                  <a:cubicBezTo>
                    <a:pt x="259" y="135"/>
                    <a:pt x="260" y="131"/>
                    <a:pt x="260" y="123"/>
                  </a:cubicBezTo>
                  <a:cubicBezTo>
                    <a:pt x="264" y="109"/>
                    <a:pt x="281" y="92"/>
                    <a:pt x="302" y="85"/>
                  </a:cubicBezTo>
                  <a:cubicBezTo>
                    <a:pt x="322" y="82"/>
                    <a:pt x="302" y="67"/>
                    <a:pt x="250" y="61"/>
                  </a:cubicBezTo>
                  <a:cubicBezTo>
                    <a:pt x="223" y="55"/>
                    <a:pt x="196" y="53"/>
                    <a:pt x="176" y="53"/>
                  </a:cubicBezTo>
                  <a:cubicBezTo>
                    <a:pt x="159" y="53"/>
                    <a:pt x="147" y="54"/>
                    <a:pt x="143" y="57"/>
                  </a:cubicBezTo>
                  <a:cubicBezTo>
                    <a:pt x="141" y="59"/>
                    <a:pt x="139" y="59"/>
                    <a:pt x="137" y="59"/>
                  </a:cubicBezTo>
                  <a:cubicBezTo>
                    <a:pt x="128" y="59"/>
                    <a:pt x="115" y="50"/>
                    <a:pt x="104" y="33"/>
                  </a:cubicBezTo>
                  <a:cubicBezTo>
                    <a:pt x="89" y="12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1" name="Google Shape;5791;p39"/>
            <p:cNvSpPr/>
            <p:nvPr/>
          </p:nvSpPr>
          <p:spPr>
            <a:xfrm>
              <a:off x="5801000" y="1292175"/>
              <a:ext cx="3950" cy="1475"/>
            </a:xfrm>
            <a:custGeom>
              <a:avLst/>
              <a:gdLst/>
              <a:ahLst/>
              <a:cxnLst/>
              <a:rect l="l" t="t" r="r" b="b"/>
              <a:pathLst>
                <a:path w="158" h="59" extrusionOk="0">
                  <a:moveTo>
                    <a:pt x="22" y="0"/>
                  </a:moveTo>
                  <a:cubicBezTo>
                    <a:pt x="3" y="0"/>
                    <a:pt x="0" y="7"/>
                    <a:pt x="5" y="23"/>
                  </a:cubicBezTo>
                  <a:cubicBezTo>
                    <a:pt x="11" y="46"/>
                    <a:pt x="35" y="59"/>
                    <a:pt x="65" y="59"/>
                  </a:cubicBezTo>
                  <a:cubicBezTo>
                    <a:pt x="84" y="59"/>
                    <a:pt x="105" y="54"/>
                    <a:pt x="126" y="43"/>
                  </a:cubicBezTo>
                  <a:cubicBezTo>
                    <a:pt x="157" y="29"/>
                    <a:pt x="146" y="23"/>
                    <a:pt x="81" y="8"/>
                  </a:cubicBezTo>
                  <a:cubicBezTo>
                    <a:pt x="53" y="3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2" name="Google Shape;5792;p39"/>
            <p:cNvSpPr/>
            <p:nvPr/>
          </p:nvSpPr>
          <p:spPr>
            <a:xfrm>
              <a:off x="5818975" y="1346400"/>
              <a:ext cx="1675" cy="925"/>
            </a:xfrm>
            <a:custGeom>
              <a:avLst/>
              <a:gdLst/>
              <a:ahLst/>
              <a:cxnLst/>
              <a:rect l="l" t="t" r="r" b="b"/>
              <a:pathLst>
                <a:path w="67" h="37" extrusionOk="0">
                  <a:moveTo>
                    <a:pt x="21" y="0"/>
                  </a:moveTo>
                  <a:cubicBezTo>
                    <a:pt x="18" y="0"/>
                    <a:pt x="16" y="0"/>
                    <a:pt x="14" y="1"/>
                  </a:cubicBezTo>
                  <a:cubicBezTo>
                    <a:pt x="0" y="4"/>
                    <a:pt x="0" y="14"/>
                    <a:pt x="10" y="25"/>
                  </a:cubicBezTo>
                  <a:cubicBezTo>
                    <a:pt x="19" y="30"/>
                    <a:pt x="34" y="36"/>
                    <a:pt x="45" y="36"/>
                  </a:cubicBezTo>
                  <a:cubicBezTo>
                    <a:pt x="47" y="36"/>
                    <a:pt x="50" y="36"/>
                    <a:pt x="52" y="35"/>
                  </a:cubicBezTo>
                  <a:cubicBezTo>
                    <a:pt x="66" y="32"/>
                    <a:pt x="66" y="22"/>
                    <a:pt x="56" y="11"/>
                  </a:cubicBezTo>
                  <a:cubicBezTo>
                    <a:pt x="47" y="6"/>
                    <a:pt x="32" y="0"/>
                    <a:pt x="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3" name="Google Shape;5793;p39"/>
            <p:cNvSpPr/>
            <p:nvPr/>
          </p:nvSpPr>
          <p:spPr>
            <a:xfrm>
              <a:off x="5740400" y="1091925"/>
              <a:ext cx="4625" cy="900"/>
            </a:xfrm>
            <a:custGeom>
              <a:avLst/>
              <a:gdLst/>
              <a:ahLst/>
              <a:cxnLst/>
              <a:rect l="l" t="t" r="r" b="b"/>
              <a:pathLst>
                <a:path w="185" h="36" extrusionOk="0">
                  <a:moveTo>
                    <a:pt x="56" y="1"/>
                  </a:moveTo>
                  <a:cubicBezTo>
                    <a:pt x="0" y="1"/>
                    <a:pt x="0" y="1"/>
                    <a:pt x="45" y="22"/>
                  </a:cubicBezTo>
                  <a:cubicBezTo>
                    <a:pt x="61" y="31"/>
                    <a:pt x="86" y="35"/>
                    <a:pt x="110" y="35"/>
                  </a:cubicBezTo>
                  <a:cubicBezTo>
                    <a:pt x="122" y="35"/>
                    <a:pt x="133" y="34"/>
                    <a:pt x="142" y="32"/>
                  </a:cubicBezTo>
                  <a:cubicBezTo>
                    <a:pt x="184" y="18"/>
                    <a:pt x="184" y="14"/>
                    <a:pt x="156" y="8"/>
                  </a:cubicBezTo>
                  <a:cubicBezTo>
                    <a:pt x="132" y="4"/>
                    <a:pt x="90" y="1"/>
                    <a:pt x="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4" name="Google Shape;5794;p39"/>
            <p:cNvSpPr/>
            <p:nvPr/>
          </p:nvSpPr>
          <p:spPr>
            <a:xfrm>
              <a:off x="5800525" y="1281225"/>
              <a:ext cx="4325" cy="825"/>
            </a:xfrm>
            <a:custGeom>
              <a:avLst/>
              <a:gdLst/>
              <a:ahLst/>
              <a:cxnLst/>
              <a:rect l="l" t="t" r="r" b="b"/>
              <a:pathLst>
                <a:path w="173" h="33" extrusionOk="0">
                  <a:moveTo>
                    <a:pt x="29" y="1"/>
                  </a:moveTo>
                  <a:cubicBezTo>
                    <a:pt x="11" y="1"/>
                    <a:pt x="1" y="3"/>
                    <a:pt x="3" y="9"/>
                  </a:cubicBezTo>
                  <a:cubicBezTo>
                    <a:pt x="8" y="22"/>
                    <a:pt x="86" y="32"/>
                    <a:pt x="133" y="32"/>
                  </a:cubicBezTo>
                  <a:cubicBezTo>
                    <a:pt x="152" y="32"/>
                    <a:pt x="167" y="31"/>
                    <a:pt x="170" y="27"/>
                  </a:cubicBezTo>
                  <a:cubicBezTo>
                    <a:pt x="173" y="23"/>
                    <a:pt x="135" y="13"/>
                    <a:pt x="86" y="6"/>
                  </a:cubicBezTo>
                  <a:cubicBezTo>
                    <a:pt x="64" y="3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5" name="Google Shape;5795;p39"/>
            <p:cNvSpPr/>
            <p:nvPr/>
          </p:nvSpPr>
          <p:spPr>
            <a:xfrm>
              <a:off x="5806200" y="1293125"/>
              <a:ext cx="1950" cy="1125"/>
            </a:xfrm>
            <a:custGeom>
              <a:avLst/>
              <a:gdLst/>
              <a:ahLst/>
              <a:cxnLst/>
              <a:rect l="l" t="t" r="r" b="b"/>
              <a:pathLst>
                <a:path w="78" h="45" extrusionOk="0">
                  <a:moveTo>
                    <a:pt x="46" y="0"/>
                  </a:moveTo>
                  <a:cubicBezTo>
                    <a:pt x="42" y="0"/>
                    <a:pt x="37" y="0"/>
                    <a:pt x="33" y="1"/>
                  </a:cubicBezTo>
                  <a:cubicBezTo>
                    <a:pt x="15" y="9"/>
                    <a:pt x="1" y="19"/>
                    <a:pt x="5" y="33"/>
                  </a:cubicBezTo>
                  <a:cubicBezTo>
                    <a:pt x="8" y="40"/>
                    <a:pt x="18" y="44"/>
                    <a:pt x="31" y="44"/>
                  </a:cubicBezTo>
                  <a:cubicBezTo>
                    <a:pt x="36" y="44"/>
                    <a:pt x="41" y="44"/>
                    <a:pt x="47" y="43"/>
                  </a:cubicBezTo>
                  <a:cubicBezTo>
                    <a:pt x="63" y="36"/>
                    <a:pt x="77" y="26"/>
                    <a:pt x="74" y="15"/>
                  </a:cubicBezTo>
                  <a:cubicBezTo>
                    <a:pt x="72" y="5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6" name="Google Shape;5796;p39"/>
            <p:cNvSpPr/>
            <p:nvPr/>
          </p:nvSpPr>
          <p:spPr>
            <a:xfrm>
              <a:off x="5745450" y="1092300"/>
              <a:ext cx="4850" cy="1475"/>
            </a:xfrm>
            <a:custGeom>
              <a:avLst/>
              <a:gdLst/>
              <a:ahLst/>
              <a:cxnLst/>
              <a:rect l="l" t="t" r="r" b="b"/>
              <a:pathLst>
                <a:path w="194" h="59" extrusionOk="0">
                  <a:moveTo>
                    <a:pt x="10" y="1"/>
                  </a:moveTo>
                  <a:cubicBezTo>
                    <a:pt x="1" y="1"/>
                    <a:pt x="10" y="4"/>
                    <a:pt x="37" y="13"/>
                  </a:cubicBezTo>
                  <a:cubicBezTo>
                    <a:pt x="62" y="20"/>
                    <a:pt x="83" y="34"/>
                    <a:pt x="79" y="48"/>
                  </a:cubicBezTo>
                  <a:cubicBezTo>
                    <a:pt x="76" y="55"/>
                    <a:pt x="84" y="58"/>
                    <a:pt x="99" y="58"/>
                  </a:cubicBezTo>
                  <a:cubicBezTo>
                    <a:pt x="107" y="58"/>
                    <a:pt x="117" y="57"/>
                    <a:pt x="128" y="55"/>
                  </a:cubicBezTo>
                  <a:cubicBezTo>
                    <a:pt x="194" y="37"/>
                    <a:pt x="194" y="7"/>
                    <a:pt x="131" y="7"/>
                  </a:cubicBezTo>
                  <a:cubicBezTo>
                    <a:pt x="107" y="7"/>
                    <a:pt x="69" y="3"/>
                    <a:pt x="41" y="3"/>
                  </a:cubicBezTo>
                  <a:cubicBezTo>
                    <a:pt x="25" y="2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7" name="Google Shape;5797;p39"/>
            <p:cNvSpPr/>
            <p:nvPr/>
          </p:nvSpPr>
          <p:spPr>
            <a:xfrm>
              <a:off x="5820900" y="1330175"/>
              <a:ext cx="1375" cy="825"/>
            </a:xfrm>
            <a:custGeom>
              <a:avLst/>
              <a:gdLst/>
              <a:ahLst/>
              <a:cxnLst/>
              <a:rect l="l" t="t" r="r" b="b"/>
              <a:pathLst>
                <a:path w="55" h="33" extrusionOk="0">
                  <a:moveTo>
                    <a:pt x="16" y="0"/>
                  </a:moveTo>
                  <a:cubicBezTo>
                    <a:pt x="7" y="0"/>
                    <a:pt x="1" y="7"/>
                    <a:pt x="3" y="15"/>
                  </a:cubicBezTo>
                  <a:cubicBezTo>
                    <a:pt x="6" y="24"/>
                    <a:pt x="17" y="33"/>
                    <a:pt x="27" y="33"/>
                  </a:cubicBezTo>
                  <a:cubicBezTo>
                    <a:pt x="28" y="33"/>
                    <a:pt x="29" y="33"/>
                    <a:pt x="31" y="32"/>
                  </a:cubicBezTo>
                  <a:cubicBezTo>
                    <a:pt x="45" y="29"/>
                    <a:pt x="55" y="22"/>
                    <a:pt x="52" y="15"/>
                  </a:cubicBezTo>
                  <a:cubicBezTo>
                    <a:pt x="52" y="11"/>
                    <a:pt x="37" y="5"/>
                    <a:pt x="24" y="1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8" name="Google Shape;5798;p39"/>
            <p:cNvSpPr/>
            <p:nvPr/>
          </p:nvSpPr>
          <p:spPr>
            <a:xfrm>
              <a:off x="5823900" y="1335200"/>
              <a:ext cx="5425" cy="1875"/>
            </a:xfrm>
            <a:custGeom>
              <a:avLst/>
              <a:gdLst/>
              <a:ahLst/>
              <a:cxnLst/>
              <a:rect l="l" t="t" r="r" b="b"/>
              <a:pathLst>
                <a:path w="217" h="75" extrusionOk="0">
                  <a:moveTo>
                    <a:pt x="114" y="1"/>
                  </a:moveTo>
                  <a:cubicBezTo>
                    <a:pt x="91" y="1"/>
                    <a:pt x="64" y="4"/>
                    <a:pt x="36" y="12"/>
                  </a:cubicBezTo>
                  <a:cubicBezTo>
                    <a:pt x="15" y="19"/>
                    <a:pt x="1" y="33"/>
                    <a:pt x="5" y="43"/>
                  </a:cubicBezTo>
                  <a:cubicBezTo>
                    <a:pt x="6" y="49"/>
                    <a:pt x="12" y="52"/>
                    <a:pt x="22" y="52"/>
                  </a:cubicBezTo>
                  <a:cubicBezTo>
                    <a:pt x="32" y="52"/>
                    <a:pt x="47" y="48"/>
                    <a:pt x="63" y="43"/>
                  </a:cubicBezTo>
                  <a:cubicBezTo>
                    <a:pt x="84" y="33"/>
                    <a:pt x="102" y="26"/>
                    <a:pt x="111" y="26"/>
                  </a:cubicBezTo>
                  <a:cubicBezTo>
                    <a:pt x="114" y="26"/>
                    <a:pt x="116" y="27"/>
                    <a:pt x="116" y="29"/>
                  </a:cubicBezTo>
                  <a:cubicBezTo>
                    <a:pt x="120" y="52"/>
                    <a:pt x="127" y="65"/>
                    <a:pt x="135" y="65"/>
                  </a:cubicBezTo>
                  <a:cubicBezTo>
                    <a:pt x="141" y="65"/>
                    <a:pt x="146" y="59"/>
                    <a:pt x="151" y="46"/>
                  </a:cubicBezTo>
                  <a:cubicBezTo>
                    <a:pt x="156" y="30"/>
                    <a:pt x="159" y="22"/>
                    <a:pt x="162" y="22"/>
                  </a:cubicBezTo>
                  <a:cubicBezTo>
                    <a:pt x="165" y="22"/>
                    <a:pt x="168" y="29"/>
                    <a:pt x="171" y="43"/>
                  </a:cubicBezTo>
                  <a:cubicBezTo>
                    <a:pt x="177" y="61"/>
                    <a:pt x="189" y="75"/>
                    <a:pt x="202" y="75"/>
                  </a:cubicBezTo>
                  <a:cubicBezTo>
                    <a:pt x="203" y="75"/>
                    <a:pt x="204" y="75"/>
                    <a:pt x="205" y="74"/>
                  </a:cubicBezTo>
                  <a:cubicBezTo>
                    <a:pt x="216" y="71"/>
                    <a:pt x="216" y="54"/>
                    <a:pt x="202" y="33"/>
                  </a:cubicBezTo>
                  <a:cubicBezTo>
                    <a:pt x="189" y="12"/>
                    <a:pt x="157" y="1"/>
                    <a:pt x="1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9" name="Google Shape;5799;p39"/>
            <p:cNvSpPr/>
            <p:nvPr/>
          </p:nvSpPr>
          <p:spPr>
            <a:xfrm>
              <a:off x="5811075" y="1293650"/>
              <a:ext cx="5050" cy="1575"/>
            </a:xfrm>
            <a:custGeom>
              <a:avLst/>
              <a:gdLst/>
              <a:ahLst/>
              <a:cxnLst/>
              <a:rect l="l" t="t" r="r" b="b"/>
              <a:pathLst>
                <a:path w="202" h="63" extrusionOk="0">
                  <a:moveTo>
                    <a:pt x="188" y="1"/>
                  </a:moveTo>
                  <a:cubicBezTo>
                    <a:pt x="180" y="1"/>
                    <a:pt x="167" y="4"/>
                    <a:pt x="146" y="9"/>
                  </a:cubicBezTo>
                  <a:cubicBezTo>
                    <a:pt x="115" y="19"/>
                    <a:pt x="66" y="22"/>
                    <a:pt x="42" y="22"/>
                  </a:cubicBezTo>
                  <a:cubicBezTo>
                    <a:pt x="1" y="22"/>
                    <a:pt x="4" y="26"/>
                    <a:pt x="49" y="36"/>
                  </a:cubicBezTo>
                  <a:cubicBezTo>
                    <a:pt x="76" y="43"/>
                    <a:pt x="108" y="54"/>
                    <a:pt x="118" y="60"/>
                  </a:cubicBezTo>
                  <a:cubicBezTo>
                    <a:pt x="120" y="62"/>
                    <a:pt x="123" y="63"/>
                    <a:pt x="127" y="63"/>
                  </a:cubicBezTo>
                  <a:cubicBezTo>
                    <a:pt x="139" y="63"/>
                    <a:pt x="157" y="52"/>
                    <a:pt x="171" y="36"/>
                  </a:cubicBezTo>
                  <a:cubicBezTo>
                    <a:pt x="193" y="11"/>
                    <a:pt x="201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0" name="Google Shape;5800;p39"/>
            <p:cNvSpPr/>
            <p:nvPr/>
          </p:nvSpPr>
          <p:spPr>
            <a:xfrm>
              <a:off x="5810200" y="1288025"/>
              <a:ext cx="4125" cy="675"/>
            </a:xfrm>
            <a:custGeom>
              <a:avLst/>
              <a:gdLst/>
              <a:ahLst/>
              <a:cxnLst/>
              <a:rect l="l" t="t" r="r" b="b"/>
              <a:pathLst>
                <a:path w="165" h="27" extrusionOk="0">
                  <a:moveTo>
                    <a:pt x="93" y="0"/>
                  </a:moveTo>
                  <a:cubicBezTo>
                    <a:pt x="87" y="0"/>
                    <a:pt x="80" y="0"/>
                    <a:pt x="74" y="1"/>
                  </a:cubicBezTo>
                  <a:cubicBezTo>
                    <a:pt x="1" y="8"/>
                    <a:pt x="32" y="25"/>
                    <a:pt x="116" y="25"/>
                  </a:cubicBezTo>
                  <a:cubicBezTo>
                    <a:pt x="122" y="26"/>
                    <a:pt x="128" y="26"/>
                    <a:pt x="133" y="26"/>
                  </a:cubicBezTo>
                  <a:cubicBezTo>
                    <a:pt x="157" y="26"/>
                    <a:pt x="165" y="20"/>
                    <a:pt x="153" y="11"/>
                  </a:cubicBezTo>
                  <a:cubicBezTo>
                    <a:pt x="145" y="6"/>
                    <a:pt x="119" y="0"/>
                    <a:pt x="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1" name="Google Shape;5801;p39"/>
            <p:cNvSpPr/>
            <p:nvPr/>
          </p:nvSpPr>
          <p:spPr>
            <a:xfrm>
              <a:off x="5823575" y="1327125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2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9"/>
                    <a:pt x="18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2" name="Google Shape;5802;p39"/>
            <p:cNvSpPr/>
            <p:nvPr/>
          </p:nvSpPr>
          <p:spPr>
            <a:xfrm>
              <a:off x="5750450" y="1092425"/>
              <a:ext cx="6375" cy="1450"/>
            </a:xfrm>
            <a:custGeom>
              <a:avLst/>
              <a:gdLst/>
              <a:ahLst/>
              <a:cxnLst/>
              <a:rect l="l" t="t" r="r" b="b"/>
              <a:pathLst>
                <a:path w="255" h="58" extrusionOk="0">
                  <a:moveTo>
                    <a:pt x="46" y="0"/>
                  </a:moveTo>
                  <a:cubicBezTo>
                    <a:pt x="40" y="0"/>
                    <a:pt x="34" y="1"/>
                    <a:pt x="29" y="2"/>
                  </a:cubicBezTo>
                  <a:cubicBezTo>
                    <a:pt x="0" y="12"/>
                    <a:pt x="0" y="15"/>
                    <a:pt x="45" y="29"/>
                  </a:cubicBezTo>
                  <a:cubicBezTo>
                    <a:pt x="63" y="36"/>
                    <a:pt x="86" y="40"/>
                    <a:pt x="106" y="40"/>
                  </a:cubicBezTo>
                  <a:cubicBezTo>
                    <a:pt x="118" y="40"/>
                    <a:pt x="128" y="39"/>
                    <a:pt x="136" y="36"/>
                  </a:cubicBezTo>
                  <a:cubicBezTo>
                    <a:pt x="141" y="35"/>
                    <a:pt x="147" y="35"/>
                    <a:pt x="152" y="35"/>
                  </a:cubicBezTo>
                  <a:cubicBezTo>
                    <a:pt x="169" y="35"/>
                    <a:pt x="187" y="38"/>
                    <a:pt x="195" y="47"/>
                  </a:cubicBezTo>
                  <a:cubicBezTo>
                    <a:pt x="205" y="54"/>
                    <a:pt x="216" y="58"/>
                    <a:pt x="225" y="58"/>
                  </a:cubicBezTo>
                  <a:cubicBezTo>
                    <a:pt x="242" y="58"/>
                    <a:pt x="255" y="47"/>
                    <a:pt x="250" y="29"/>
                  </a:cubicBezTo>
                  <a:cubicBezTo>
                    <a:pt x="247" y="21"/>
                    <a:pt x="222" y="14"/>
                    <a:pt x="192" y="14"/>
                  </a:cubicBezTo>
                  <a:cubicBezTo>
                    <a:pt x="186" y="14"/>
                    <a:pt x="180" y="14"/>
                    <a:pt x="174" y="15"/>
                  </a:cubicBezTo>
                  <a:cubicBezTo>
                    <a:pt x="164" y="16"/>
                    <a:pt x="153" y="17"/>
                    <a:pt x="142" y="17"/>
                  </a:cubicBezTo>
                  <a:cubicBezTo>
                    <a:pt x="115" y="17"/>
                    <a:pt x="91" y="13"/>
                    <a:pt x="83" y="8"/>
                  </a:cubicBezTo>
                  <a:cubicBezTo>
                    <a:pt x="76" y="3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3" name="Google Shape;5803;p39"/>
            <p:cNvSpPr/>
            <p:nvPr/>
          </p:nvSpPr>
          <p:spPr>
            <a:xfrm>
              <a:off x="5826700" y="1331025"/>
              <a:ext cx="1575" cy="550"/>
            </a:xfrm>
            <a:custGeom>
              <a:avLst/>
              <a:gdLst/>
              <a:ahLst/>
              <a:cxnLst/>
              <a:rect l="l" t="t" r="r" b="b"/>
              <a:pathLst>
                <a:path w="63" h="22" extrusionOk="0">
                  <a:moveTo>
                    <a:pt x="49" y="0"/>
                  </a:moveTo>
                  <a:cubicBezTo>
                    <a:pt x="46" y="0"/>
                    <a:pt x="40" y="1"/>
                    <a:pt x="34" y="2"/>
                  </a:cubicBezTo>
                  <a:cubicBezTo>
                    <a:pt x="10" y="9"/>
                    <a:pt x="0" y="16"/>
                    <a:pt x="7" y="19"/>
                  </a:cubicBezTo>
                  <a:cubicBezTo>
                    <a:pt x="10" y="21"/>
                    <a:pt x="14" y="22"/>
                    <a:pt x="19" y="22"/>
                  </a:cubicBezTo>
                  <a:cubicBezTo>
                    <a:pt x="29" y="22"/>
                    <a:pt x="42" y="17"/>
                    <a:pt x="52" y="12"/>
                  </a:cubicBezTo>
                  <a:cubicBezTo>
                    <a:pt x="62" y="4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4" name="Google Shape;5804;p39"/>
            <p:cNvSpPr/>
            <p:nvPr/>
          </p:nvSpPr>
          <p:spPr>
            <a:xfrm>
              <a:off x="5816275" y="1294375"/>
              <a:ext cx="1325" cy="1075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18" y="0"/>
                  </a:moveTo>
                  <a:cubicBezTo>
                    <a:pt x="8" y="4"/>
                    <a:pt x="1" y="18"/>
                    <a:pt x="4" y="28"/>
                  </a:cubicBezTo>
                  <a:cubicBezTo>
                    <a:pt x="7" y="37"/>
                    <a:pt x="15" y="43"/>
                    <a:pt x="25" y="43"/>
                  </a:cubicBezTo>
                  <a:cubicBezTo>
                    <a:pt x="27" y="43"/>
                    <a:pt x="29" y="43"/>
                    <a:pt x="32" y="42"/>
                  </a:cubicBezTo>
                  <a:cubicBezTo>
                    <a:pt x="46" y="39"/>
                    <a:pt x="53" y="28"/>
                    <a:pt x="49" y="14"/>
                  </a:cubicBezTo>
                  <a:cubicBezTo>
                    <a:pt x="46" y="4"/>
                    <a:pt x="32" y="0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5" name="Google Shape;5805;p39"/>
            <p:cNvSpPr/>
            <p:nvPr/>
          </p:nvSpPr>
          <p:spPr>
            <a:xfrm>
              <a:off x="5829850" y="133497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0"/>
                  </a:moveTo>
                  <a:cubicBezTo>
                    <a:pt x="32" y="0"/>
                    <a:pt x="23" y="6"/>
                    <a:pt x="17" y="18"/>
                  </a:cubicBezTo>
                  <a:cubicBezTo>
                    <a:pt x="0" y="43"/>
                    <a:pt x="26" y="84"/>
                    <a:pt x="52" y="84"/>
                  </a:cubicBezTo>
                  <a:cubicBezTo>
                    <a:pt x="54" y="84"/>
                    <a:pt x="56" y="84"/>
                    <a:pt x="58" y="83"/>
                  </a:cubicBezTo>
                  <a:cubicBezTo>
                    <a:pt x="75" y="80"/>
                    <a:pt x="82" y="59"/>
                    <a:pt x="75" y="34"/>
                  </a:cubicBezTo>
                  <a:cubicBezTo>
                    <a:pt x="67" y="12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6" name="Google Shape;5806;p39"/>
            <p:cNvSpPr/>
            <p:nvPr/>
          </p:nvSpPr>
          <p:spPr>
            <a:xfrm>
              <a:off x="5817050" y="1293175"/>
              <a:ext cx="15825" cy="2900"/>
            </a:xfrm>
            <a:custGeom>
              <a:avLst/>
              <a:gdLst/>
              <a:ahLst/>
              <a:cxnLst/>
              <a:rect l="l" t="t" r="r" b="b"/>
              <a:pathLst>
                <a:path w="633" h="116" extrusionOk="0">
                  <a:moveTo>
                    <a:pt x="60" y="0"/>
                  </a:moveTo>
                  <a:cubicBezTo>
                    <a:pt x="38" y="0"/>
                    <a:pt x="22" y="1"/>
                    <a:pt x="15" y="3"/>
                  </a:cubicBezTo>
                  <a:cubicBezTo>
                    <a:pt x="1" y="7"/>
                    <a:pt x="22" y="13"/>
                    <a:pt x="60" y="17"/>
                  </a:cubicBezTo>
                  <a:cubicBezTo>
                    <a:pt x="108" y="24"/>
                    <a:pt x="129" y="34"/>
                    <a:pt x="129" y="62"/>
                  </a:cubicBezTo>
                  <a:cubicBezTo>
                    <a:pt x="129" y="80"/>
                    <a:pt x="138" y="94"/>
                    <a:pt x="147" y="94"/>
                  </a:cubicBezTo>
                  <a:cubicBezTo>
                    <a:pt x="148" y="94"/>
                    <a:pt x="149" y="94"/>
                    <a:pt x="150" y="93"/>
                  </a:cubicBezTo>
                  <a:cubicBezTo>
                    <a:pt x="161" y="90"/>
                    <a:pt x="167" y="79"/>
                    <a:pt x="164" y="69"/>
                  </a:cubicBezTo>
                  <a:cubicBezTo>
                    <a:pt x="161" y="58"/>
                    <a:pt x="167" y="48"/>
                    <a:pt x="181" y="45"/>
                  </a:cubicBezTo>
                  <a:cubicBezTo>
                    <a:pt x="189" y="43"/>
                    <a:pt x="201" y="42"/>
                    <a:pt x="215" y="42"/>
                  </a:cubicBezTo>
                  <a:cubicBezTo>
                    <a:pt x="289" y="42"/>
                    <a:pt x="432" y="69"/>
                    <a:pt x="438" y="87"/>
                  </a:cubicBezTo>
                  <a:cubicBezTo>
                    <a:pt x="439" y="94"/>
                    <a:pt x="442" y="97"/>
                    <a:pt x="446" y="97"/>
                  </a:cubicBezTo>
                  <a:cubicBezTo>
                    <a:pt x="452" y="97"/>
                    <a:pt x="459" y="91"/>
                    <a:pt x="469" y="79"/>
                  </a:cubicBezTo>
                  <a:cubicBezTo>
                    <a:pt x="481" y="64"/>
                    <a:pt x="489" y="57"/>
                    <a:pt x="498" y="57"/>
                  </a:cubicBezTo>
                  <a:cubicBezTo>
                    <a:pt x="505" y="57"/>
                    <a:pt x="512" y="61"/>
                    <a:pt x="521" y="69"/>
                  </a:cubicBezTo>
                  <a:cubicBezTo>
                    <a:pt x="532" y="79"/>
                    <a:pt x="549" y="97"/>
                    <a:pt x="549" y="103"/>
                  </a:cubicBezTo>
                  <a:cubicBezTo>
                    <a:pt x="552" y="112"/>
                    <a:pt x="558" y="115"/>
                    <a:pt x="566" y="115"/>
                  </a:cubicBezTo>
                  <a:cubicBezTo>
                    <a:pt x="568" y="115"/>
                    <a:pt x="571" y="115"/>
                    <a:pt x="574" y="114"/>
                  </a:cubicBezTo>
                  <a:cubicBezTo>
                    <a:pt x="584" y="111"/>
                    <a:pt x="598" y="108"/>
                    <a:pt x="612" y="103"/>
                  </a:cubicBezTo>
                  <a:cubicBezTo>
                    <a:pt x="625" y="100"/>
                    <a:pt x="633" y="90"/>
                    <a:pt x="629" y="79"/>
                  </a:cubicBezTo>
                  <a:cubicBezTo>
                    <a:pt x="624" y="62"/>
                    <a:pt x="544" y="44"/>
                    <a:pt x="498" y="44"/>
                  </a:cubicBezTo>
                  <a:cubicBezTo>
                    <a:pt x="481" y="44"/>
                    <a:pt x="469" y="46"/>
                    <a:pt x="466" y="52"/>
                  </a:cubicBezTo>
                  <a:cubicBezTo>
                    <a:pt x="464" y="54"/>
                    <a:pt x="461" y="55"/>
                    <a:pt x="459" y="55"/>
                  </a:cubicBezTo>
                  <a:cubicBezTo>
                    <a:pt x="454" y="55"/>
                    <a:pt x="450" y="50"/>
                    <a:pt x="445" y="41"/>
                  </a:cubicBezTo>
                  <a:cubicBezTo>
                    <a:pt x="439" y="22"/>
                    <a:pt x="366" y="10"/>
                    <a:pt x="290" y="10"/>
                  </a:cubicBezTo>
                  <a:cubicBezTo>
                    <a:pt x="282" y="10"/>
                    <a:pt x="273" y="10"/>
                    <a:pt x="265" y="10"/>
                  </a:cubicBezTo>
                  <a:cubicBezTo>
                    <a:pt x="260" y="11"/>
                    <a:pt x="252" y="11"/>
                    <a:pt x="242" y="11"/>
                  </a:cubicBezTo>
                  <a:cubicBezTo>
                    <a:pt x="214" y="11"/>
                    <a:pt x="171" y="8"/>
                    <a:pt x="133" y="3"/>
                  </a:cubicBezTo>
                  <a:cubicBezTo>
                    <a:pt x="107" y="1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7" name="Google Shape;5807;p39"/>
            <p:cNvSpPr/>
            <p:nvPr/>
          </p:nvSpPr>
          <p:spPr>
            <a:xfrm>
              <a:off x="5829300" y="1331025"/>
              <a:ext cx="2000" cy="1050"/>
            </a:xfrm>
            <a:custGeom>
              <a:avLst/>
              <a:gdLst/>
              <a:ahLst/>
              <a:cxnLst/>
              <a:rect l="l" t="t" r="r" b="b"/>
              <a:pathLst>
                <a:path w="80" h="42" extrusionOk="0">
                  <a:moveTo>
                    <a:pt x="18" y="1"/>
                  </a:moveTo>
                  <a:cubicBezTo>
                    <a:pt x="16" y="1"/>
                    <a:pt x="13" y="1"/>
                    <a:pt x="10" y="2"/>
                  </a:cubicBezTo>
                  <a:cubicBezTo>
                    <a:pt x="0" y="5"/>
                    <a:pt x="7" y="16"/>
                    <a:pt x="28" y="26"/>
                  </a:cubicBezTo>
                  <a:cubicBezTo>
                    <a:pt x="44" y="37"/>
                    <a:pt x="58" y="41"/>
                    <a:pt x="65" y="41"/>
                  </a:cubicBezTo>
                  <a:cubicBezTo>
                    <a:pt x="67" y="41"/>
                    <a:pt x="69" y="41"/>
                    <a:pt x="69" y="40"/>
                  </a:cubicBezTo>
                  <a:cubicBezTo>
                    <a:pt x="79" y="24"/>
                    <a:pt x="43" y="1"/>
                    <a:pt x="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8" name="Google Shape;5808;p39"/>
            <p:cNvSpPr/>
            <p:nvPr/>
          </p:nvSpPr>
          <p:spPr>
            <a:xfrm>
              <a:off x="5816725" y="128845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8"/>
                    <a:pt x="17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9" name="Google Shape;5809;p39"/>
            <p:cNvSpPr/>
            <p:nvPr/>
          </p:nvSpPr>
          <p:spPr>
            <a:xfrm>
              <a:off x="5833550" y="1341600"/>
              <a:ext cx="2825" cy="1125"/>
            </a:xfrm>
            <a:custGeom>
              <a:avLst/>
              <a:gdLst/>
              <a:ahLst/>
              <a:cxnLst/>
              <a:rect l="l" t="t" r="r" b="b"/>
              <a:pathLst>
                <a:path w="113" h="45" extrusionOk="0">
                  <a:moveTo>
                    <a:pt x="32" y="1"/>
                  </a:moveTo>
                  <a:cubicBezTo>
                    <a:pt x="25" y="1"/>
                    <a:pt x="20" y="1"/>
                    <a:pt x="14" y="2"/>
                  </a:cubicBezTo>
                  <a:cubicBezTo>
                    <a:pt x="0" y="6"/>
                    <a:pt x="14" y="19"/>
                    <a:pt x="42" y="33"/>
                  </a:cubicBezTo>
                  <a:cubicBezTo>
                    <a:pt x="55" y="41"/>
                    <a:pt x="68" y="44"/>
                    <a:pt x="80" y="44"/>
                  </a:cubicBezTo>
                  <a:cubicBezTo>
                    <a:pt x="90" y="44"/>
                    <a:pt x="97" y="42"/>
                    <a:pt x="101" y="36"/>
                  </a:cubicBezTo>
                  <a:cubicBezTo>
                    <a:pt x="112" y="19"/>
                    <a:pt x="68" y="1"/>
                    <a:pt x="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0" name="Google Shape;5810;p39"/>
            <p:cNvSpPr/>
            <p:nvPr/>
          </p:nvSpPr>
          <p:spPr>
            <a:xfrm>
              <a:off x="5832450" y="1336100"/>
              <a:ext cx="2850" cy="1525"/>
            </a:xfrm>
            <a:custGeom>
              <a:avLst/>
              <a:gdLst/>
              <a:ahLst/>
              <a:cxnLst/>
              <a:rect l="l" t="t" r="r" b="b"/>
              <a:pathLst>
                <a:path w="114" h="61" extrusionOk="0">
                  <a:moveTo>
                    <a:pt x="54" y="0"/>
                  </a:moveTo>
                  <a:cubicBezTo>
                    <a:pt x="33" y="0"/>
                    <a:pt x="27" y="7"/>
                    <a:pt x="37" y="14"/>
                  </a:cubicBezTo>
                  <a:cubicBezTo>
                    <a:pt x="51" y="24"/>
                    <a:pt x="47" y="35"/>
                    <a:pt x="30" y="38"/>
                  </a:cubicBezTo>
                  <a:cubicBezTo>
                    <a:pt x="0" y="44"/>
                    <a:pt x="25" y="60"/>
                    <a:pt x="58" y="60"/>
                  </a:cubicBezTo>
                  <a:cubicBezTo>
                    <a:pt x="64" y="60"/>
                    <a:pt x="69" y="60"/>
                    <a:pt x="75" y="59"/>
                  </a:cubicBezTo>
                  <a:cubicBezTo>
                    <a:pt x="113" y="56"/>
                    <a:pt x="96" y="3"/>
                    <a:pt x="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1" name="Google Shape;5811;p39"/>
            <p:cNvSpPr/>
            <p:nvPr/>
          </p:nvSpPr>
          <p:spPr>
            <a:xfrm>
              <a:off x="5832225" y="1331300"/>
              <a:ext cx="975" cy="1100"/>
            </a:xfrm>
            <a:custGeom>
              <a:avLst/>
              <a:gdLst/>
              <a:ahLst/>
              <a:cxnLst/>
              <a:rect l="l" t="t" r="r" b="b"/>
              <a:pathLst>
                <a:path w="39" h="44" extrusionOk="0">
                  <a:moveTo>
                    <a:pt x="27" y="1"/>
                  </a:moveTo>
                  <a:cubicBezTo>
                    <a:pt x="25" y="1"/>
                    <a:pt x="23" y="1"/>
                    <a:pt x="22" y="1"/>
                  </a:cubicBezTo>
                  <a:cubicBezTo>
                    <a:pt x="8" y="5"/>
                    <a:pt x="1" y="15"/>
                    <a:pt x="5" y="25"/>
                  </a:cubicBezTo>
                  <a:cubicBezTo>
                    <a:pt x="8" y="37"/>
                    <a:pt x="13" y="44"/>
                    <a:pt x="16" y="44"/>
                  </a:cubicBezTo>
                  <a:cubicBezTo>
                    <a:pt x="17" y="44"/>
                    <a:pt x="18" y="44"/>
                    <a:pt x="18" y="43"/>
                  </a:cubicBezTo>
                  <a:cubicBezTo>
                    <a:pt x="26" y="43"/>
                    <a:pt x="32" y="32"/>
                    <a:pt x="36" y="19"/>
                  </a:cubicBezTo>
                  <a:cubicBezTo>
                    <a:pt x="38" y="7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2" name="Google Shape;5812;p39"/>
            <p:cNvSpPr/>
            <p:nvPr/>
          </p:nvSpPr>
          <p:spPr>
            <a:xfrm>
              <a:off x="5757300" y="1092950"/>
              <a:ext cx="3250" cy="1100"/>
            </a:xfrm>
            <a:custGeom>
              <a:avLst/>
              <a:gdLst/>
              <a:ahLst/>
              <a:cxnLst/>
              <a:rect l="l" t="t" r="r" b="b"/>
              <a:pathLst>
                <a:path w="130" h="44" extrusionOk="0">
                  <a:moveTo>
                    <a:pt x="22" y="1"/>
                  </a:moveTo>
                  <a:cubicBezTo>
                    <a:pt x="19" y="1"/>
                    <a:pt x="16" y="1"/>
                    <a:pt x="14" y="1"/>
                  </a:cubicBezTo>
                  <a:cubicBezTo>
                    <a:pt x="0" y="5"/>
                    <a:pt x="8" y="15"/>
                    <a:pt x="32" y="29"/>
                  </a:cubicBezTo>
                  <a:cubicBezTo>
                    <a:pt x="46" y="38"/>
                    <a:pt x="72" y="44"/>
                    <a:pt x="90" y="44"/>
                  </a:cubicBezTo>
                  <a:cubicBezTo>
                    <a:pt x="94" y="44"/>
                    <a:pt x="98" y="44"/>
                    <a:pt x="101" y="43"/>
                  </a:cubicBezTo>
                  <a:cubicBezTo>
                    <a:pt x="129" y="36"/>
                    <a:pt x="125" y="29"/>
                    <a:pt x="83" y="15"/>
                  </a:cubicBezTo>
                  <a:cubicBezTo>
                    <a:pt x="61" y="7"/>
                    <a:pt x="36" y="1"/>
                    <a:pt x="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3" name="Google Shape;5813;p39"/>
            <p:cNvSpPr/>
            <p:nvPr/>
          </p:nvSpPr>
          <p:spPr>
            <a:xfrm>
              <a:off x="5835550" y="1336500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7" y="1"/>
                  </a:moveTo>
                  <a:cubicBezTo>
                    <a:pt x="7" y="1"/>
                    <a:pt x="1" y="7"/>
                    <a:pt x="3" y="19"/>
                  </a:cubicBezTo>
                  <a:cubicBezTo>
                    <a:pt x="6" y="27"/>
                    <a:pt x="16" y="33"/>
                    <a:pt x="27" y="33"/>
                  </a:cubicBezTo>
                  <a:cubicBezTo>
                    <a:pt x="29" y="33"/>
                    <a:pt x="32" y="33"/>
                    <a:pt x="34" y="32"/>
                  </a:cubicBezTo>
                  <a:cubicBezTo>
                    <a:pt x="45" y="29"/>
                    <a:pt x="55" y="22"/>
                    <a:pt x="52" y="19"/>
                  </a:cubicBezTo>
                  <a:cubicBezTo>
                    <a:pt x="52" y="12"/>
                    <a:pt x="38" y="8"/>
                    <a:pt x="24" y="2"/>
                  </a:cubicBezTo>
                  <a:cubicBezTo>
                    <a:pt x="22" y="1"/>
                    <a:pt x="20" y="1"/>
                    <a:pt x="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4" name="Google Shape;5814;p39"/>
            <p:cNvSpPr/>
            <p:nvPr/>
          </p:nvSpPr>
          <p:spPr>
            <a:xfrm>
              <a:off x="5760250" y="1093225"/>
              <a:ext cx="2775" cy="1975"/>
            </a:xfrm>
            <a:custGeom>
              <a:avLst/>
              <a:gdLst/>
              <a:ahLst/>
              <a:cxnLst/>
              <a:rect l="l" t="t" r="r" b="b"/>
              <a:pathLst>
                <a:path w="111" h="79" extrusionOk="0">
                  <a:moveTo>
                    <a:pt x="63" y="0"/>
                  </a:moveTo>
                  <a:cubicBezTo>
                    <a:pt x="42" y="0"/>
                    <a:pt x="32" y="11"/>
                    <a:pt x="35" y="29"/>
                  </a:cubicBezTo>
                  <a:cubicBezTo>
                    <a:pt x="42" y="45"/>
                    <a:pt x="35" y="60"/>
                    <a:pt x="18" y="63"/>
                  </a:cubicBezTo>
                  <a:cubicBezTo>
                    <a:pt x="4" y="66"/>
                    <a:pt x="0" y="74"/>
                    <a:pt x="7" y="77"/>
                  </a:cubicBezTo>
                  <a:cubicBezTo>
                    <a:pt x="9" y="78"/>
                    <a:pt x="11" y="78"/>
                    <a:pt x="13" y="78"/>
                  </a:cubicBezTo>
                  <a:cubicBezTo>
                    <a:pt x="39" y="78"/>
                    <a:pt x="111" y="34"/>
                    <a:pt x="108" y="21"/>
                  </a:cubicBezTo>
                  <a:cubicBezTo>
                    <a:pt x="104" y="11"/>
                    <a:pt x="87" y="4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5" name="Google Shape;5815;p39"/>
            <p:cNvSpPr/>
            <p:nvPr/>
          </p:nvSpPr>
          <p:spPr>
            <a:xfrm>
              <a:off x="5763375" y="1093975"/>
              <a:ext cx="5300" cy="2100"/>
            </a:xfrm>
            <a:custGeom>
              <a:avLst/>
              <a:gdLst/>
              <a:ahLst/>
              <a:cxnLst/>
              <a:rect l="l" t="t" r="r" b="b"/>
              <a:pathLst>
                <a:path w="212" h="84" extrusionOk="0">
                  <a:moveTo>
                    <a:pt x="43" y="1"/>
                  </a:moveTo>
                  <a:cubicBezTo>
                    <a:pt x="36" y="1"/>
                    <a:pt x="31" y="1"/>
                    <a:pt x="28" y="2"/>
                  </a:cubicBezTo>
                  <a:cubicBezTo>
                    <a:pt x="0" y="9"/>
                    <a:pt x="11" y="15"/>
                    <a:pt x="84" y="57"/>
                  </a:cubicBezTo>
                  <a:cubicBezTo>
                    <a:pt x="113" y="75"/>
                    <a:pt x="130" y="83"/>
                    <a:pt x="144" y="83"/>
                  </a:cubicBezTo>
                  <a:cubicBezTo>
                    <a:pt x="157" y="83"/>
                    <a:pt x="167" y="75"/>
                    <a:pt x="181" y="57"/>
                  </a:cubicBezTo>
                  <a:cubicBezTo>
                    <a:pt x="212" y="23"/>
                    <a:pt x="208" y="23"/>
                    <a:pt x="132" y="9"/>
                  </a:cubicBezTo>
                  <a:cubicBezTo>
                    <a:pt x="96" y="4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6" name="Google Shape;5816;p39"/>
            <p:cNvSpPr/>
            <p:nvPr/>
          </p:nvSpPr>
          <p:spPr>
            <a:xfrm>
              <a:off x="5834675" y="1295225"/>
              <a:ext cx="3500" cy="1275"/>
            </a:xfrm>
            <a:custGeom>
              <a:avLst/>
              <a:gdLst/>
              <a:ahLst/>
              <a:cxnLst/>
              <a:rect l="l" t="t" r="r" b="b"/>
              <a:pathLst>
                <a:path w="140" h="51" extrusionOk="0">
                  <a:moveTo>
                    <a:pt x="42" y="1"/>
                  </a:moveTo>
                  <a:cubicBezTo>
                    <a:pt x="14" y="5"/>
                    <a:pt x="0" y="15"/>
                    <a:pt x="3" y="29"/>
                  </a:cubicBezTo>
                  <a:cubicBezTo>
                    <a:pt x="10" y="41"/>
                    <a:pt x="32" y="50"/>
                    <a:pt x="58" y="50"/>
                  </a:cubicBezTo>
                  <a:cubicBezTo>
                    <a:pt x="62" y="50"/>
                    <a:pt x="65" y="50"/>
                    <a:pt x="69" y="50"/>
                  </a:cubicBezTo>
                  <a:cubicBezTo>
                    <a:pt x="139" y="42"/>
                    <a:pt x="115" y="1"/>
                    <a:pt x="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7" name="Google Shape;5817;p39"/>
            <p:cNvSpPr/>
            <p:nvPr/>
          </p:nvSpPr>
          <p:spPr>
            <a:xfrm>
              <a:off x="5774725" y="1095225"/>
              <a:ext cx="2825" cy="825"/>
            </a:xfrm>
            <a:custGeom>
              <a:avLst/>
              <a:gdLst/>
              <a:ahLst/>
              <a:cxnLst/>
              <a:rect l="l" t="t" r="r" b="b"/>
              <a:pathLst>
                <a:path w="113" h="33" extrusionOk="0">
                  <a:moveTo>
                    <a:pt x="59" y="0"/>
                  </a:moveTo>
                  <a:cubicBezTo>
                    <a:pt x="51" y="0"/>
                    <a:pt x="43" y="1"/>
                    <a:pt x="36" y="4"/>
                  </a:cubicBezTo>
                  <a:cubicBezTo>
                    <a:pt x="1" y="11"/>
                    <a:pt x="1" y="15"/>
                    <a:pt x="39" y="25"/>
                  </a:cubicBezTo>
                  <a:cubicBezTo>
                    <a:pt x="58" y="30"/>
                    <a:pt x="74" y="32"/>
                    <a:pt x="85" y="32"/>
                  </a:cubicBezTo>
                  <a:cubicBezTo>
                    <a:pt x="106" y="32"/>
                    <a:pt x="112" y="25"/>
                    <a:pt x="94" y="11"/>
                  </a:cubicBezTo>
                  <a:cubicBezTo>
                    <a:pt x="88" y="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8" name="Google Shape;5818;p39"/>
            <p:cNvSpPr/>
            <p:nvPr/>
          </p:nvSpPr>
          <p:spPr>
            <a:xfrm>
              <a:off x="5841000" y="1296175"/>
              <a:ext cx="14075" cy="3125"/>
            </a:xfrm>
            <a:custGeom>
              <a:avLst/>
              <a:gdLst/>
              <a:ahLst/>
              <a:cxnLst/>
              <a:rect l="l" t="t" r="r" b="b"/>
              <a:pathLst>
                <a:path w="563" h="125" extrusionOk="0">
                  <a:moveTo>
                    <a:pt x="19" y="0"/>
                  </a:moveTo>
                  <a:cubicBezTo>
                    <a:pt x="17" y="0"/>
                    <a:pt x="15" y="1"/>
                    <a:pt x="14" y="1"/>
                  </a:cubicBezTo>
                  <a:cubicBezTo>
                    <a:pt x="4" y="1"/>
                    <a:pt x="0" y="12"/>
                    <a:pt x="4" y="25"/>
                  </a:cubicBezTo>
                  <a:cubicBezTo>
                    <a:pt x="7" y="33"/>
                    <a:pt x="17" y="37"/>
                    <a:pt x="31" y="37"/>
                  </a:cubicBezTo>
                  <a:cubicBezTo>
                    <a:pt x="35" y="37"/>
                    <a:pt x="40" y="37"/>
                    <a:pt x="45" y="36"/>
                  </a:cubicBezTo>
                  <a:cubicBezTo>
                    <a:pt x="48" y="35"/>
                    <a:pt x="53" y="34"/>
                    <a:pt x="58" y="34"/>
                  </a:cubicBezTo>
                  <a:cubicBezTo>
                    <a:pt x="81" y="34"/>
                    <a:pt x="122" y="46"/>
                    <a:pt x="153" y="60"/>
                  </a:cubicBezTo>
                  <a:cubicBezTo>
                    <a:pt x="191" y="77"/>
                    <a:pt x="233" y="92"/>
                    <a:pt x="243" y="92"/>
                  </a:cubicBezTo>
                  <a:cubicBezTo>
                    <a:pt x="245" y="91"/>
                    <a:pt x="247" y="91"/>
                    <a:pt x="250" y="91"/>
                  </a:cubicBezTo>
                  <a:cubicBezTo>
                    <a:pt x="265" y="91"/>
                    <a:pt x="298" y="100"/>
                    <a:pt x="333" y="112"/>
                  </a:cubicBezTo>
                  <a:cubicBezTo>
                    <a:pt x="356" y="120"/>
                    <a:pt x="377" y="125"/>
                    <a:pt x="389" y="125"/>
                  </a:cubicBezTo>
                  <a:cubicBezTo>
                    <a:pt x="397" y="125"/>
                    <a:pt x="401" y="123"/>
                    <a:pt x="399" y="119"/>
                  </a:cubicBezTo>
                  <a:cubicBezTo>
                    <a:pt x="396" y="108"/>
                    <a:pt x="378" y="98"/>
                    <a:pt x="362" y="95"/>
                  </a:cubicBezTo>
                  <a:cubicBezTo>
                    <a:pt x="344" y="95"/>
                    <a:pt x="333" y="87"/>
                    <a:pt x="341" y="77"/>
                  </a:cubicBezTo>
                  <a:cubicBezTo>
                    <a:pt x="342" y="74"/>
                    <a:pt x="355" y="72"/>
                    <a:pt x="375" y="72"/>
                  </a:cubicBezTo>
                  <a:cubicBezTo>
                    <a:pt x="394" y="72"/>
                    <a:pt x="420" y="74"/>
                    <a:pt x="448" y="77"/>
                  </a:cubicBezTo>
                  <a:cubicBezTo>
                    <a:pt x="483" y="84"/>
                    <a:pt x="514" y="86"/>
                    <a:pt x="533" y="86"/>
                  </a:cubicBezTo>
                  <a:cubicBezTo>
                    <a:pt x="544" y="86"/>
                    <a:pt x="551" y="85"/>
                    <a:pt x="552" y="84"/>
                  </a:cubicBezTo>
                  <a:cubicBezTo>
                    <a:pt x="562" y="71"/>
                    <a:pt x="562" y="71"/>
                    <a:pt x="424" y="50"/>
                  </a:cubicBezTo>
                  <a:cubicBezTo>
                    <a:pt x="395" y="45"/>
                    <a:pt x="368" y="42"/>
                    <a:pt x="347" y="42"/>
                  </a:cubicBezTo>
                  <a:cubicBezTo>
                    <a:pt x="324" y="42"/>
                    <a:pt x="309" y="46"/>
                    <a:pt x="309" y="53"/>
                  </a:cubicBezTo>
                  <a:cubicBezTo>
                    <a:pt x="309" y="56"/>
                    <a:pt x="305" y="57"/>
                    <a:pt x="297" y="57"/>
                  </a:cubicBezTo>
                  <a:cubicBezTo>
                    <a:pt x="275" y="57"/>
                    <a:pt x="226" y="48"/>
                    <a:pt x="170" y="32"/>
                  </a:cubicBezTo>
                  <a:cubicBezTo>
                    <a:pt x="102" y="14"/>
                    <a:pt x="38" y="0"/>
                    <a:pt x="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9" name="Google Shape;5819;p39"/>
            <p:cNvSpPr/>
            <p:nvPr/>
          </p:nvSpPr>
          <p:spPr>
            <a:xfrm>
              <a:off x="5778975" y="1095650"/>
              <a:ext cx="14075" cy="2825"/>
            </a:xfrm>
            <a:custGeom>
              <a:avLst/>
              <a:gdLst/>
              <a:ahLst/>
              <a:cxnLst/>
              <a:rect l="l" t="t" r="r" b="b"/>
              <a:pathLst>
                <a:path w="563" h="113" extrusionOk="0">
                  <a:moveTo>
                    <a:pt x="81" y="1"/>
                  </a:moveTo>
                  <a:lnTo>
                    <a:pt x="1" y="8"/>
                  </a:lnTo>
                  <a:lnTo>
                    <a:pt x="102" y="53"/>
                  </a:lnTo>
                  <a:cubicBezTo>
                    <a:pt x="153" y="73"/>
                    <a:pt x="206" y="91"/>
                    <a:pt x="212" y="91"/>
                  </a:cubicBezTo>
                  <a:cubicBezTo>
                    <a:pt x="223" y="87"/>
                    <a:pt x="247" y="87"/>
                    <a:pt x="271" y="87"/>
                  </a:cubicBezTo>
                  <a:cubicBezTo>
                    <a:pt x="310" y="87"/>
                    <a:pt x="310" y="87"/>
                    <a:pt x="278" y="78"/>
                  </a:cubicBezTo>
                  <a:cubicBezTo>
                    <a:pt x="254" y="70"/>
                    <a:pt x="244" y="57"/>
                    <a:pt x="251" y="46"/>
                  </a:cubicBezTo>
                  <a:cubicBezTo>
                    <a:pt x="253" y="42"/>
                    <a:pt x="263" y="39"/>
                    <a:pt x="275" y="39"/>
                  </a:cubicBezTo>
                  <a:cubicBezTo>
                    <a:pt x="282" y="39"/>
                    <a:pt x="291" y="40"/>
                    <a:pt x="299" y="43"/>
                  </a:cubicBezTo>
                  <a:cubicBezTo>
                    <a:pt x="309" y="46"/>
                    <a:pt x="320" y="48"/>
                    <a:pt x="328" y="48"/>
                  </a:cubicBezTo>
                  <a:cubicBezTo>
                    <a:pt x="337" y="48"/>
                    <a:pt x="344" y="46"/>
                    <a:pt x="348" y="43"/>
                  </a:cubicBezTo>
                  <a:cubicBezTo>
                    <a:pt x="349" y="38"/>
                    <a:pt x="352" y="36"/>
                    <a:pt x="355" y="36"/>
                  </a:cubicBezTo>
                  <a:cubicBezTo>
                    <a:pt x="359" y="36"/>
                    <a:pt x="363" y="40"/>
                    <a:pt x="365" y="46"/>
                  </a:cubicBezTo>
                  <a:cubicBezTo>
                    <a:pt x="369" y="60"/>
                    <a:pt x="361" y="78"/>
                    <a:pt x="351" y="87"/>
                  </a:cubicBezTo>
                  <a:cubicBezTo>
                    <a:pt x="337" y="98"/>
                    <a:pt x="369" y="108"/>
                    <a:pt x="424" y="112"/>
                  </a:cubicBezTo>
                  <a:cubicBezTo>
                    <a:pt x="440" y="112"/>
                    <a:pt x="453" y="113"/>
                    <a:pt x="465" y="113"/>
                  </a:cubicBezTo>
                  <a:cubicBezTo>
                    <a:pt x="514" y="113"/>
                    <a:pt x="528" y="106"/>
                    <a:pt x="542" y="81"/>
                  </a:cubicBezTo>
                  <a:cubicBezTo>
                    <a:pt x="563" y="46"/>
                    <a:pt x="559" y="43"/>
                    <a:pt x="518" y="43"/>
                  </a:cubicBezTo>
                  <a:cubicBezTo>
                    <a:pt x="494" y="39"/>
                    <a:pt x="400" y="28"/>
                    <a:pt x="316" y="18"/>
                  </a:cubicBezTo>
                  <a:cubicBezTo>
                    <a:pt x="230" y="8"/>
                    <a:pt x="126" y="1"/>
                    <a:pt x="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0" name="Google Shape;5820;p39"/>
            <p:cNvSpPr/>
            <p:nvPr/>
          </p:nvSpPr>
          <p:spPr>
            <a:xfrm>
              <a:off x="5855475" y="1297725"/>
              <a:ext cx="1350" cy="1075"/>
            </a:xfrm>
            <a:custGeom>
              <a:avLst/>
              <a:gdLst/>
              <a:ahLst/>
              <a:cxnLst/>
              <a:rect l="l" t="t" r="r" b="b"/>
              <a:pathLst>
                <a:path w="54" h="43" extrusionOk="0">
                  <a:moveTo>
                    <a:pt x="26" y="0"/>
                  </a:moveTo>
                  <a:cubicBezTo>
                    <a:pt x="23" y="0"/>
                    <a:pt x="21" y="1"/>
                    <a:pt x="18" y="1"/>
                  </a:cubicBezTo>
                  <a:cubicBezTo>
                    <a:pt x="7" y="5"/>
                    <a:pt x="1" y="15"/>
                    <a:pt x="4" y="25"/>
                  </a:cubicBezTo>
                  <a:cubicBezTo>
                    <a:pt x="7" y="40"/>
                    <a:pt x="18" y="43"/>
                    <a:pt x="32" y="43"/>
                  </a:cubicBezTo>
                  <a:cubicBezTo>
                    <a:pt x="46" y="40"/>
                    <a:pt x="53" y="25"/>
                    <a:pt x="49" y="15"/>
                  </a:cubicBezTo>
                  <a:cubicBezTo>
                    <a:pt x="46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1" name="Google Shape;5821;p39"/>
            <p:cNvSpPr/>
            <p:nvPr/>
          </p:nvSpPr>
          <p:spPr>
            <a:xfrm>
              <a:off x="5858375" y="1297725"/>
              <a:ext cx="1450" cy="1100"/>
            </a:xfrm>
            <a:custGeom>
              <a:avLst/>
              <a:gdLst/>
              <a:ahLst/>
              <a:cxnLst/>
              <a:rect l="l" t="t" r="r" b="b"/>
              <a:pathLst>
                <a:path w="58" h="44" extrusionOk="0">
                  <a:moveTo>
                    <a:pt x="17" y="0"/>
                  </a:moveTo>
                  <a:cubicBezTo>
                    <a:pt x="7" y="0"/>
                    <a:pt x="0" y="7"/>
                    <a:pt x="3" y="15"/>
                  </a:cubicBezTo>
                  <a:cubicBezTo>
                    <a:pt x="6" y="25"/>
                    <a:pt x="20" y="40"/>
                    <a:pt x="37" y="43"/>
                  </a:cubicBezTo>
                  <a:cubicBezTo>
                    <a:pt x="40" y="44"/>
                    <a:pt x="42" y="44"/>
                    <a:pt x="44" y="44"/>
                  </a:cubicBezTo>
                  <a:cubicBezTo>
                    <a:pt x="53" y="44"/>
                    <a:pt x="57" y="38"/>
                    <a:pt x="55" y="30"/>
                  </a:cubicBezTo>
                  <a:cubicBezTo>
                    <a:pt x="51" y="19"/>
                    <a:pt x="37" y="5"/>
                    <a:pt x="24" y="1"/>
                  </a:cubicBezTo>
                  <a:cubicBezTo>
                    <a:pt x="21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2" name="Google Shape;5822;p39"/>
            <p:cNvSpPr/>
            <p:nvPr/>
          </p:nvSpPr>
          <p:spPr>
            <a:xfrm>
              <a:off x="5861300" y="1300575"/>
              <a:ext cx="1650" cy="875"/>
            </a:xfrm>
            <a:custGeom>
              <a:avLst/>
              <a:gdLst/>
              <a:ahLst/>
              <a:cxnLst/>
              <a:rect l="l" t="t" r="r" b="b"/>
              <a:pathLst>
                <a:path w="66" h="35" extrusionOk="0">
                  <a:moveTo>
                    <a:pt x="25" y="1"/>
                  </a:moveTo>
                  <a:cubicBezTo>
                    <a:pt x="21" y="1"/>
                    <a:pt x="18" y="1"/>
                    <a:pt x="14" y="2"/>
                  </a:cubicBezTo>
                  <a:cubicBezTo>
                    <a:pt x="0" y="6"/>
                    <a:pt x="0" y="12"/>
                    <a:pt x="11" y="23"/>
                  </a:cubicBezTo>
                  <a:cubicBezTo>
                    <a:pt x="21" y="30"/>
                    <a:pt x="33" y="34"/>
                    <a:pt x="43" y="34"/>
                  </a:cubicBezTo>
                  <a:cubicBezTo>
                    <a:pt x="47" y="34"/>
                    <a:pt x="50" y="34"/>
                    <a:pt x="53" y="33"/>
                  </a:cubicBezTo>
                  <a:cubicBezTo>
                    <a:pt x="66" y="30"/>
                    <a:pt x="66" y="20"/>
                    <a:pt x="56" y="12"/>
                  </a:cubicBezTo>
                  <a:cubicBezTo>
                    <a:pt x="48" y="5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3" name="Google Shape;5823;p39"/>
            <p:cNvSpPr/>
            <p:nvPr/>
          </p:nvSpPr>
          <p:spPr>
            <a:xfrm>
              <a:off x="5860775" y="12973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43" y="1"/>
                  </a:moveTo>
                  <a:cubicBezTo>
                    <a:pt x="39" y="1"/>
                    <a:pt x="36" y="2"/>
                    <a:pt x="32" y="3"/>
                  </a:cubicBezTo>
                  <a:cubicBezTo>
                    <a:pt x="14" y="6"/>
                    <a:pt x="0" y="20"/>
                    <a:pt x="4" y="27"/>
                  </a:cubicBezTo>
                  <a:cubicBezTo>
                    <a:pt x="8" y="37"/>
                    <a:pt x="29" y="51"/>
                    <a:pt x="53" y="61"/>
                  </a:cubicBezTo>
                  <a:cubicBezTo>
                    <a:pt x="63" y="65"/>
                    <a:pt x="70" y="67"/>
                    <a:pt x="75" y="67"/>
                  </a:cubicBezTo>
                  <a:cubicBezTo>
                    <a:pt x="86" y="67"/>
                    <a:pt x="88" y="58"/>
                    <a:pt x="80" y="34"/>
                  </a:cubicBezTo>
                  <a:cubicBezTo>
                    <a:pt x="75" y="14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4" name="Google Shape;5824;p39"/>
            <p:cNvSpPr/>
            <p:nvPr/>
          </p:nvSpPr>
          <p:spPr>
            <a:xfrm>
              <a:off x="5863275" y="1297600"/>
              <a:ext cx="2650" cy="1400"/>
            </a:xfrm>
            <a:custGeom>
              <a:avLst/>
              <a:gdLst/>
              <a:ahLst/>
              <a:cxnLst/>
              <a:rect l="l" t="t" r="r" b="b"/>
              <a:pathLst>
                <a:path w="106" h="56" extrusionOk="0">
                  <a:moveTo>
                    <a:pt x="6" y="1"/>
                  </a:moveTo>
                  <a:cubicBezTo>
                    <a:pt x="1" y="1"/>
                    <a:pt x="0" y="7"/>
                    <a:pt x="4" y="20"/>
                  </a:cubicBezTo>
                  <a:cubicBezTo>
                    <a:pt x="8" y="41"/>
                    <a:pt x="18" y="55"/>
                    <a:pt x="22" y="55"/>
                  </a:cubicBezTo>
                  <a:cubicBezTo>
                    <a:pt x="26" y="55"/>
                    <a:pt x="37" y="54"/>
                    <a:pt x="50" y="54"/>
                  </a:cubicBezTo>
                  <a:cubicBezTo>
                    <a:pt x="56" y="54"/>
                    <a:pt x="63" y="54"/>
                    <a:pt x="70" y="55"/>
                  </a:cubicBezTo>
                  <a:cubicBezTo>
                    <a:pt x="91" y="55"/>
                    <a:pt x="105" y="48"/>
                    <a:pt x="102" y="35"/>
                  </a:cubicBezTo>
                  <a:cubicBezTo>
                    <a:pt x="99" y="26"/>
                    <a:pt x="87" y="20"/>
                    <a:pt x="73" y="20"/>
                  </a:cubicBezTo>
                  <a:cubicBezTo>
                    <a:pt x="70" y="20"/>
                    <a:pt x="67" y="20"/>
                    <a:pt x="63" y="20"/>
                  </a:cubicBezTo>
                  <a:cubicBezTo>
                    <a:pt x="60" y="22"/>
                    <a:pt x="55" y="23"/>
                    <a:pt x="51" y="23"/>
                  </a:cubicBezTo>
                  <a:cubicBezTo>
                    <a:pt x="37" y="23"/>
                    <a:pt x="22" y="17"/>
                    <a:pt x="15" y="6"/>
                  </a:cubicBezTo>
                  <a:cubicBezTo>
                    <a:pt x="11" y="3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5" name="Google Shape;5825;p39"/>
            <p:cNvSpPr/>
            <p:nvPr/>
          </p:nvSpPr>
          <p:spPr>
            <a:xfrm>
              <a:off x="5865775" y="1298050"/>
              <a:ext cx="6650" cy="1300"/>
            </a:xfrm>
            <a:custGeom>
              <a:avLst/>
              <a:gdLst/>
              <a:ahLst/>
              <a:cxnLst/>
              <a:rect l="l" t="t" r="r" b="b"/>
              <a:pathLst>
                <a:path w="266" h="52" extrusionOk="0">
                  <a:moveTo>
                    <a:pt x="75" y="0"/>
                  </a:moveTo>
                  <a:cubicBezTo>
                    <a:pt x="69" y="0"/>
                    <a:pt x="61" y="1"/>
                    <a:pt x="53" y="2"/>
                  </a:cubicBezTo>
                  <a:cubicBezTo>
                    <a:pt x="1" y="17"/>
                    <a:pt x="99" y="51"/>
                    <a:pt x="170" y="51"/>
                  </a:cubicBezTo>
                  <a:cubicBezTo>
                    <a:pt x="184" y="51"/>
                    <a:pt x="196" y="50"/>
                    <a:pt x="207" y="47"/>
                  </a:cubicBezTo>
                  <a:cubicBezTo>
                    <a:pt x="266" y="32"/>
                    <a:pt x="239" y="10"/>
                    <a:pt x="182" y="10"/>
                  </a:cubicBezTo>
                  <a:cubicBezTo>
                    <a:pt x="173" y="10"/>
                    <a:pt x="162" y="11"/>
                    <a:pt x="151" y="12"/>
                  </a:cubicBezTo>
                  <a:cubicBezTo>
                    <a:pt x="140" y="15"/>
                    <a:pt x="130" y="17"/>
                    <a:pt x="121" y="17"/>
                  </a:cubicBezTo>
                  <a:cubicBezTo>
                    <a:pt x="107" y="17"/>
                    <a:pt x="98" y="14"/>
                    <a:pt x="95" y="9"/>
                  </a:cubicBezTo>
                  <a:cubicBezTo>
                    <a:pt x="95" y="3"/>
                    <a:pt x="87" y="0"/>
                    <a:pt x="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6" name="Google Shape;5826;p39"/>
            <p:cNvSpPr/>
            <p:nvPr/>
          </p:nvSpPr>
          <p:spPr>
            <a:xfrm>
              <a:off x="5872825" y="1298150"/>
              <a:ext cx="12450" cy="3800"/>
            </a:xfrm>
            <a:custGeom>
              <a:avLst/>
              <a:gdLst/>
              <a:ahLst/>
              <a:cxnLst/>
              <a:rect l="l" t="t" r="r" b="b"/>
              <a:pathLst>
                <a:path w="498" h="152" extrusionOk="0">
                  <a:moveTo>
                    <a:pt x="36" y="0"/>
                  </a:moveTo>
                  <a:cubicBezTo>
                    <a:pt x="28" y="0"/>
                    <a:pt x="20" y="3"/>
                    <a:pt x="15" y="8"/>
                  </a:cubicBezTo>
                  <a:cubicBezTo>
                    <a:pt x="0" y="23"/>
                    <a:pt x="5" y="37"/>
                    <a:pt x="35" y="50"/>
                  </a:cubicBezTo>
                  <a:cubicBezTo>
                    <a:pt x="47" y="57"/>
                    <a:pt x="61" y="61"/>
                    <a:pt x="72" y="61"/>
                  </a:cubicBezTo>
                  <a:cubicBezTo>
                    <a:pt x="84" y="61"/>
                    <a:pt x="94" y="57"/>
                    <a:pt x="101" y="50"/>
                  </a:cubicBezTo>
                  <a:cubicBezTo>
                    <a:pt x="107" y="45"/>
                    <a:pt x="111" y="42"/>
                    <a:pt x="113" y="42"/>
                  </a:cubicBezTo>
                  <a:lnTo>
                    <a:pt x="113" y="42"/>
                  </a:lnTo>
                  <a:cubicBezTo>
                    <a:pt x="116" y="42"/>
                    <a:pt x="116" y="48"/>
                    <a:pt x="112" y="61"/>
                  </a:cubicBezTo>
                  <a:cubicBezTo>
                    <a:pt x="107" y="73"/>
                    <a:pt x="108" y="79"/>
                    <a:pt x="115" y="79"/>
                  </a:cubicBezTo>
                  <a:cubicBezTo>
                    <a:pt x="119" y="79"/>
                    <a:pt x="126" y="77"/>
                    <a:pt x="136" y="71"/>
                  </a:cubicBezTo>
                  <a:cubicBezTo>
                    <a:pt x="145" y="64"/>
                    <a:pt x="155" y="60"/>
                    <a:pt x="162" y="60"/>
                  </a:cubicBezTo>
                  <a:cubicBezTo>
                    <a:pt x="168" y="60"/>
                    <a:pt x="173" y="63"/>
                    <a:pt x="174" y="68"/>
                  </a:cubicBezTo>
                  <a:cubicBezTo>
                    <a:pt x="177" y="76"/>
                    <a:pt x="187" y="80"/>
                    <a:pt x="200" y="80"/>
                  </a:cubicBezTo>
                  <a:cubicBezTo>
                    <a:pt x="204" y="80"/>
                    <a:pt x="208" y="79"/>
                    <a:pt x="213" y="78"/>
                  </a:cubicBezTo>
                  <a:cubicBezTo>
                    <a:pt x="219" y="76"/>
                    <a:pt x="224" y="75"/>
                    <a:pt x="230" y="75"/>
                  </a:cubicBezTo>
                  <a:cubicBezTo>
                    <a:pt x="245" y="75"/>
                    <a:pt x="258" y="81"/>
                    <a:pt x="268" y="88"/>
                  </a:cubicBezTo>
                  <a:cubicBezTo>
                    <a:pt x="278" y="97"/>
                    <a:pt x="281" y="100"/>
                    <a:pt x="273" y="100"/>
                  </a:cubicBezTo>
                  <a:cubicBezTo>
                    <a:pt x="270" y="100"/>
                    <a:pt x="266" y="100"/>
                    <a:pt x="261" y="99"/>
                  </a:cubicBezTo>
                  <a:cubicBezTo>
                    <a:pt x="258" y="99"/>
                    <a:pt x="255" y="98"/>
                    <a:pt x="252" y="98"/>
                  </a:cubicBezTo>
                  <a:cubicBezTo>
                    <a:pt x="240" y="98"/>
                    <a:pt x="234" y="104"/>
                    <a:pt x="237" y="113"/>
                  </a:cubicBezTo>
                  <a:cubicBezTo>
                    <a:pt x="239" y="123"/>
                    <a:pt x="250" y="128"/>
                    <a:pt x="265" y="128"/>
                  </a:cubicBezTo>
                  <a:cubicBezTo>
                    <a:pt x="269" y="128"/>
                    <a:pt x="274" y="127"/>
                    <a:pt x="278" y="127"/>
                  </a:cubicBezTo>
                  <a:cubicBezTo>
                    <a:pt x="283" y="125"/>
                    <a:pt x="288" y="124"/>
                    <a:pt x="293" y="124"/>
                  </a:cubicBezTo>
                  <a:cubicBezTo>
                    <a:pt x="304" y="124"/>
                    <a:pt x="314" y="130"/>
                    <a:pt x="317" y="137"/>
                  </a:cubicBezTo>
                  <a:cubicBezTo>
                    <a:pt x="320" y="147"/>
                    <a:pt x="327" y="151"/>
                    <a:pt x="335" y="151"/>
                  </a:cubicBezTo>
                  <a:cubicBezTo>
                    <a:pt x="348" y="151"/>
                    <a:pt x="364" y="137"/>
                    <a:pt x="362" y="117"/>
                  </a:cubicBezTo>
                  <a:cubicBezTo>
                    <a:pt x="362" y="98"/>
                    <a:pt x="365" y="90"/>
                    <a:pt x="385" y="90"/>
                  </a:cubicBezTo>
                  <a:cubicBezTo>
                    <a:pt x="395" y="90"/>
                    <a:pt x="410" y="92"/>
                    <a:pt x="431" y="96"/>
                  </a:cubicBezTo>
                  <a:cubicBezTo>
                    <a:pt x="454" y="99"/>
                    <a:pt x="469" y="102"/>
                    <a:pt x="479" y="102"/>
                  </a:cubicBezTo>
                  <a:cubicBezTo>
                    <a:pt x="497" y="102"/>
                    <a:pt x="496" y="94"/>
                    <a:pt x="490" y="71"/>
                  </a:cubicBezTo>
                  <a:cubicBezTo>
                    <a:pt x="483" y="46"/>
                    <a:pt x="458" y="33"/>
                    <a:pt x="417" y="33"/>
                  </a:cubicBezTo>
                  <a:cubicBezTo>
                    <a:pt x="397" y="33"/>
                    <a:pt x="372" y="36"/>
                    <a:pt x="344" y="43"/>
                  </a:cubicBezTo>
                  <a:cubicBezTo>
                    <a:pt x="332" y="46"/>
                    <a:pt x="319" y="48"/>
                    <a:pt x="309" y="48"/>
                  </a:cubicBezTo>
                  <a:cubicBezTo>
                    <a:pt x="297" y="48"/>
                    <a:pt x="288" y="46"/>
                    <a:pt x="288" y="40"/>
                  </a:cubicBezTo>
                  <a:cubicBezTo>
                    <a:pt x="285" y="33"/>
                    <a:pt x="233" y="23"/>
                    <a:pt x="178" y="23"/>
                  </a:cubicBezTo>
                  <a:cubicBezTo>
                    <a:pt x="122" y="19"/>
                    <a:pt x="67" y="13"/>
                    <a:pt x="53" y="5"/>
                  </a:cubicBezTo>
                  <a:cubicBezTo>
                    <a:pt x="48" y="2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7" name="Google Shape;5827;p39"/>
            <p:cNvSpPr/>
            <p:nvPr/>
          </p:nvSpPr>
          <p:spPr>
            <a:xfrm>
              <a:off x="5875350" y="1294875"/>
              <a:ext cx="3500" cy="1150"/>
            </a:xfrm>
            <a:custGeom>
              <a:avLst/>
              <a:gdLst/>
              <a:ahLst/>
              <a:cxnLst/>
              <a:rect l="l" t="t" r="r" b="b"/>
              <a:pathLst>
                <a:path w="140" h="46" extrusionOk="0">
                  <a:moveTo>
                    <a:pt x="112" y="0"/>
                  </a:moveTo>
                  <a:cubicBezTo>
                    <a:pt x="98" y="0"/>
                    <a:pt x="80" y="3"/>
                    <a:pt x="59" y="8"/>
                  </a:cubicBezTo>
                  <a:cubicBezTo>
                    <a:pt x="21" y="19"/>
                    <a:pt x="0" y="32"/>
                    <a:pt x="11" y="40"/>
                  </a:cubicBezTo>
                  <a:cubicBezTo>
                    <a:pt x="14" y="44"/>
                    <a:pt x="23" y="46"/>
                    <a:pt x="34" y="46"/>
                  </a:cubicBezTo>
                  <a:cubicBezTo>
                    <a:pt x="48" y="46"/>
                    <a:pt x="66" y="43"/>
                    <a:pt x="83" y="40"/>
                  </a:cubicBezTo>
                  <a:cubicBezTo>
                    <a:pt x="115" y="32"/>
                    <a:pt x="139" y="19"/>
                    <a:pt x="136" y="8"/>
                  </a:cubicBezTo>
                  <a:cubicBezTo>
                    <a:pt x="134" y="3"/>
                    <a:pt x="125" y="0"/>
                    <a:pt x="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8" name="Google Shape;5828;p39"/>
            <p:cNvSpPr/>
            <p:nvPr/>
          </p:nvSpPr>
          <p:spPr>
            <a:xfrm>
              <a:off x="5881200" y="1295175"/>
              <a:ext cx="1875" cy="1100"/>
            </a:xfrm>
            <a:custGeom>
              <a:avLst/>
              <a:gdLst/>
              <a:ahLst/>
              <a:cxnLst/>
              <a:rect l="l" t="t" r="r" b="b"/>
              <a:pathLst>
                <a:path w="75" h="44" extrusionOk="0">
                  <a:moveTo>
                    <a:pt x="12" y="0"/>
                  </a:moveTo>
                  <a:cubicBezTo>
                    <a:pt x="4" y="0"/>
                    <a:pt x="0" y="4"/>
                    <a:pt x="3" y="10"/>
                  </a:cubicBezTo>
                  <a:cubicBezTo>
                    <a:pt x="8" y="28"/>
                    <a:pt x="37" y="44"/>
                    <a:pt x="57" y="44"/>
                  </a:cubicBezTo>
                  <a:cubicBezTo>
                    <a:pt x="63" y="44"/>
                    <a:pt x="69" y="42"/>
                    <a:pt x="72" y="37"/>
                  </a:cubicBezTo>
                  <a:cubicBezTo>
                    <a:pt x="75" y="31"/>
                    <a:pt x="61" y="17"/>
                    <a:pt x="37" y="7"/>
                  </a:cubicBezTo>
                  <a:cubicBezTo>
                    <a:pt x="26" y="2"/>
                    <a:pt x="18" y="0"/>
                    <a:pt x="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9" name="Google Shape;5829;p39"/>
            <p:cNvSpPr/>
            <p:nvPr/>
          </p:nvSpPr>
          <p:spPr>
            <a:xfrm>
              <a:off x="5894600" y="1300975"/>
              <a:ext cx="3325" cy="1525"/>
            </a:xfrm>
            <a:custGeom>
              <a:avLst/>
              <a:gdLst/>
              <a:ahLst/>
              <a:cxnLst/>
              <a:rect l="l" t="t" r="r" b="b"/>
              <a:pathLst>
                <a:path w="133" h="61" extrusionOk="0">
                  <a:moveTo>
                    <a:pt x="48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4" y="7"/>
                    <a:pt x="0" y="17"/>
                    <a:pt x="4" y="24"/>
                  </a:cubicBezTo>
                  <a:cubicBezTo>
                    <a:pt x="7" y="41"/>
                    <a:pt x="72" y="61"/>
                    <a:pt x="106" y="61"/>
                  </a:cubicBezTo>
                  <a:cubicBezTo>
                    <a:pt x="116" y="61"/>
                    <a:pt x="123" y="59"/>
                    <a:pt x="125" y="55"/>
                  </a:cubicBezTo>
                  <a:cubicBezTo>
                    <a:pt x="133" y="49"/>
                    <a:pt x="119" y="38"/>
                    <a:pt x="98" y="38"/>
                  </a:cubicBezTo>
                  <a:cubicBezTo>
                    <a:pt x="74" y="34"/>
                    <a:pt x="59" y="24"/>
                    <a:pt x="63" y="14"/>
                  </a:cubicBezTo>
                  <a:cubicBezTo>
                    <a:pt x="65" y="7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0" name="Google Shape;5830;p39"/>
            <p:cNvSpPr/>
            <p:nvPr/>
          </p:nvSpPr>
          <p:spPr>
            <a:xfrm>
              <a:off x="5896250" y="1302750"/>
              <a:ext cx="6375" cy="1675"/>
            </a:xfrm>
            <a:custGeom>
              <a:avLst/>
              <a:gdLst/>
              <a:ahLst/>
              <a:cxnLst/>
              <a:rect l="l" t="t" r="r" b="b"/>
              <a:pathLst>
                <a:path w="255" h="67" extrusionOk="0">
                  <a:moveTo>
                    <a:pt x="161" y="1"/>
                  </a:moveTo>
                  <a:cubicBezTo>
                    <a:pt x="134" y="1"/>
                    <a:pt x="103" y="4"/>
                    <a:pt x="77" y="12"/>
                  </a:cubicBezTo>
                  <a:cubicBezTo>
                    <a:pt x="0" y="33"/>
                    <a:pt x="0" y="33"/>
                    <a:pt x="63" y="40"/>
                  </a:cubicBezTo>
                  <a:cubicBezTo>
                    <a:pt x="97" y="43"/>
                    <a:pt x="132" y="53"/>
                    <a:pt x="146" y="64"/>
                  </a:cubicBezTo>
                  <a:cubicBezTo>
                    <a:pt x="149" y="66"/>
                    <a:pt x="153" y="67"/>
                    <a:pt x="158" y="67"/>
                  </a:cubicBezTo>
                  <a:cubicBezTo>
                    <a:pt x="171" y="67"/>
                    <a:pt x="192" y="60"/>
                    <a:pt x="212" y="50"/>
                  </a:cubicBezTo>
                  <a:cubicBezTo>
                    <a:pt x="254" y="23"/>
                    <a:pt x="254" y="19"/>
                    <a:pt x="208" y="5"/>
                  </a:cubicBezTo>
                  <a:cubicBezTo>
                    <a:pt x="197" y="2"/>
                    <a:pt x="180" y="1"/>
                    <a:pt x="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1" name="Google Shape;5831;p39"/>
            <p:cNvSpPr/>
            <p:nvPr/>
          </p:nvSpPr>
          <p:spPr>
            <a:xfrm>
              <a:off x="5908050" y="1303550"/>
              <a:ext cx="1450" cy="975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21" y="1"/>
                  </a:moveTo>
                  <a:cubicBezTo>
                    <a:pt x="7" y="1"/>
                    <a:pt x="0" y="11"/>
                    <a:pt x="7" y="21"/>
                  </a:cubicBezTo>
                  <a:cubicBezTo>
                    <a:pt x="16" y="33"/>
                    <a:pt x="28" y="38"/>
                    <a:pt x="38" y="38"/>
                  </a:cubicBezTo>
                  <a:cubicBezTo>
                    <a:pt x="49" y="38"/>
                    <a:pt x="58" y="31"/>
                    <a:pt x="56" y="18"/>
                  </a:cubicBezTo>
                  <a:cubicBezTo>
                    <a:pt x="53" y="8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2" name="Google Shape;5832;p39"/>
            <p:cNvSpPr/>
            <p:nvPr/>
          </p:nvSpPr>
          <p:spPr>
            <a:xfrm>
              <a:off x="5912375" y="1301875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1"/>
                  </a:moveTo>
                  <a:cubicBezTo>
                    <a:pt x="28" y="1"/>
                    <a:pt x="24" y="1"/>
                    <a:pt x="21" y="2"/>
                  </a:cubicBezTo>
                  <a:cubicBezTo>
                    <a:pt x="8" y="5"/>
                    <a:pt x="0" y="16"/>
                    <a:pt x="8" y="26"/>
                  </a:cubicBezTo>
                  <a:cubicBezTo>
                    <a:pt x="11" y="35"/>
                    <a:pt x="18" y="41"/>
                    <a:pt x="28" y="41"/>
                  </a:cubicBezTo>
                  <a:cubicBezTo>
                    <a:pt x="31" y="41"/>
                    <a:pt x="33" y="41"/>
                    <a:pt x="35" y="40"/>
                  </a:cubicBezTo>
                  <a:cubicBezTo>
                    <a:pt x="46" y="37"/>
                    <a:pt x="53" y="26"/>
                    <a:pt x="50" y="16"/>
                  </a:cubicBezTo>
                  <a:cubicBezTo>
                    <a:pt x="47" y="5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3" name="Google Shape;5833;p39"/>
            <p:cNvSpPr/>
            <p:nvPr/>
          </p:nvSpPr>
          <p:spPr>
            <a:xfrm>
              <a:off x="5914525" y="1298250"/>
              <a:ext cx="6500" cy="2975"/>
            </a:xfrm>
            <a:custGeom>
              <a:avLst/>
              <a:gdLst/>
              <a:ahLst/>
              <a:cxnLst/>
              <a:rect l="l" t="t" r="r" b="b"/>
              <a:pathLst>
                <a:path w="260" h="119" extrusionOk="0">
                  <a:moveTo>
                    <a:pt x="97" y="0"/>
                  </a:moveTo>
                  <a:cubicBezTo>
                    <a:pt x="86" y="0"/>
                    <a:pt x="68" y="15"/>
                    <a:pt x="36" y="46"/>
                  </a:cubicBezTo>
                  <a:cubicBezTo>
                    <a:pt x="1" y="84"/>
                    <a:pt x="2" y="115"/>
                    <a:pt x="29" y="115"/>
                  </a:cubicBezTo>
                  <a:cubicBezTo>
                    <a:pt x="39" y="115"/>
                    <a:pt x="52" y="111"/>
                    <a:pt x="68" y="102"/>
                  </a:cubicBezTo>
                  <a:cubicBezTo>
                    <a:pt x="80" y="94"/>
                    <a:pt x="90" y="90"/>
                    <a:pt x="97" y="90"/>
                  </a:cubicBezTo>
                  <a:cubicBezTo>
                    <a:pt x="106" y="90"/>
                    <a:pt x="112" y="96"/>
                    <a:pt x="116" y="105"/>
                  </a:cubicBezTo>
                  <a:cubicBezTo>
                    <a:pt x="119" y="114"/>
                    <a:pt x="121" y="119"/>
                    <a:pt x="124" y="119"/>
                  </a:cubicBezTo>
                  <a:cubicBezTo>
                    <a:pt x="127" y="119"/>
                    <a:pt x="131" y="112"/>
                    <a:pt x="137" y="99"/>
                  </a:cubicBezTo>
                  <a:cubicBezTo>
                    <a:pt x="140" y="84"/>
                    <a:pt x="145" y="77"/>
                    <a:pt x="152" y="77"/>
                  </a:cubicBezTo>
                  <a:cubicBezTo>
                    <a:pt x="159" y="77"/>
                    <a:pt x="168" y="84"/>
                    <a:pt x="182" y="95"/>
                  </a:cubicBezTo>
                  <a:cubicBezTo>
                    <a:pt x="192" y="105"/>
                    <a:pt x="204" y="111"/>
                    <a:pt x="215" y="111"/>
                  </a:cubicBezTo>
                  <a:cubicBezTo>
                    <a:pt x="223" y="111"/>
                    <a:pt x="230" y="108"/>
                    <a:pt x="234" y="102"/>
                  </a:cubicBezTo>
                  <a:cubicBezTo>
                    <a:pt x="259" y="80"/>
                    <a:pt x="241" y="45"/>
                    <a:pt x="208" y="45"/>
                  </a:cubicBezTo>
                  <a:cubicBezTo>
                    <a:pt x="205" y="45"/>
                    <a:pt x="202" y="46"/>
                    <a:pt x="199" y="46"/>
                  </a:cubicBezTo>
                  <a:cubicBezTo>
                    <a:pt x="182" y="46"/>
                    <a:pt x="161" y="50"/>
                    <a:pt x="148" y="54"/>
                  </a:cubicBezTo>
                  <a:cubicBezTo>
                    <a:pt x="137" y="54"/>
                    <a:pt x="119" y="43"/>
                    <a:pt x="116" y="25"/>
                  </a:cubicBezTo>
                  <a:cubicBezTo>
                    <a:pt x="112" y="9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4" name="Google Shape;5834;p39"/>
            <p:cNvSpPr/>
            <p:nvPr/>
          </p:nvSpPr>
          <p:spPr>
            <a:xfrm>
              <a:off x="5918100" y="1302675"/>
              <a:ext cx="1250" cy="1450"/>
            </a:xfrm>
            <a:custGeom>
              <a:avLst/>
              <a:gdLst/>
              <a:ahLst/>
              <a:cxnLst/>
              <a:rect l="l" t="t" r="r" b="b"/>
              <a:pathLst>
                <a:path w="50" h="58" extrusionOk="0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0" y="1"/>
                    <a:pt x="0" y="15"/>
                    <a:pt x="5" y="32"/>
                  </a:cubicBezTo>
                  <a:cubicBezTo>
                    <a:pt x="10" y="47"/>
                    <a:pt x="21" y="57"/>
                    <a:pt x="33" y="57"/>
                  </a:cubicBezTo>
                  <a:cubicBezTo>
                    <a:pt x="35" y="57"/>
                    <a:pt x="37" y="57"/>
                    <a:pt x="39" y="56"/>
                  </a:cubicBezTo>
                  <a:cubicBezTo>
                    <a:pt x="49" y="53"/>
                    <a:pt x="49" y="40"/>
                    <a:pt x="39" y="26"/>
                  </a:cubicBezTo>
                  <a:cubicBezTo>
                    <a:pt x="27" y="10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5" name="Google Shape;5835;p39"/>
            <p:cNvSpPr/>
            <p:nvPr/>
          </p:nvSpPr>
          <p:spPr>
            <a:xfrm>
              <a:off x="5920050" y="1301125"/>
              <a:ext cx="2675" cy="1775"/>
            </a:xfrm>
            <a:custGeom>
              <a:avLst/>
              <a:gdLst/>
              <a:ahLst/>
              <a:cxnLst/>
              <a:rect l="l" t="t" r="r" b="b"/>
              <a:pathLst>
                <a:path w="107" h="71" extrusionOk="0">
                  <a:moveTo>
                    <a:pt x="45" y="1"/>
                  </a:moveTo>
                  <a:cubicBezTo>
                    <a:pt x="33" y="1"/>
                    <a:pt x="24" y="4"/>
                    <a:pt x="20" y="8"/>
                  </a:cubicBezTo>
                  <a:cubicBezTo>
                    <a:pt x="0" y="27"/>
                    <a:pt x="27" y="71"/>
                    <a:pt x="53" y="71"/>
                  </a:cubicBezTo>
                  <a:cubicBezTo>
                    <a:pt x="55" y="71"/>
                    <a:pt x="56" y="71"/>
                    <a:pt x="58" y="70"/>
                  </a:cubicBezTo>
                  <a:cubicBezTo>
                    <a:pt x="100" y="60"/>
                    <a:pt x="106" y="14"/>
                    <a:pt x="68" y="4"/>
                  </a:cubicBezTo>
                  <a:cubicBezTo>
                    <a:pt x="60" y="2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6" name="Google Shape;5836;p39"/>
            <p:cNvSpPr/>
            <p:nvPr/>
          </p:nvSpPr>
          <p:spPr>
            <a:xfrm>
              <a:off x="5920375" y="1293425"/>
              <a:ext cx="7975" cy="4225"/>
            </a:xfrm>
            <a:custGeom>
              <a:avLst/>
              <a:gdLst/>
              <a:ahLst/>
              <a:cxnLst/>
              <a:rect l="l" t="t" r="r" b="b"/>
              <a:pathLst>
                <a:path w="319" h="169" extrusionOk="0">
                  <a:moveTo>
                    <a:pt x="0" y="0"/>
                  </a:moveTo>
                  <a:lnTo>
                    <a:pt x="38" y="63"/>
                  </a:lnTo>
                  <a:cubicBezTo>
                    <a:pt x="58" y="97"/>
                    <a:pt x="64" y="112"/>
                    <a:pt x="57" y="112"/>
                  </a:cubicBezTo>
                  <a:cubicBezTo>
                    <a:pt x="54" y="112"/>
                    <a:pt x="49" y="109"/>
                    <a:pt x="42" y="104"/>
                  </a:cubicBezTo>
                  <a:cubicBezTo>
                    <a:pt x="30" y="95"/>
                    <a:pt x="22" y="91"/>
                    <a:pt x="18" y="91"/>
                  </a:cubicBezTo>
                  <a:cubicBezTo>
                    <a:pt x="13" y="91"/>
                    <a:pt x="13" y="99"/>
                    <a:pt x="18" y="114"/>
                  </a:cubicBezTo>
                  <a:cubicBezTo>
                    <a:pt x="23" y="132"/>
                    <a:pt x="38" y="143"/>
                    <a:pt x="53" y="143"/>
                  </a:cubicBezTo>
                  <a:cubicBezTo>
                    <a:pt x="55" y="143"/>
                    <a:pt x="57" y="143"/>
                    <a:pt x="59" y="142"/>
                  </a:cubicBezTo>
                  <a:cubicBezTo>
                    <a:pt x="63" y="142"/>
                    <a:pt x="69" y="141"/>
                    <a:pt x="76" y="141"/>
                  </a:cubicBezTo>
                  <a:cubicBezTo>
                    <a:pt x="96" y="141"/>
                    <a:pt x="128" y="144"/>
                    <a:pt x="156" y="149"/>
                  </a:cubicBezTo>
                  <a:cubicBezTo>
                    <a:pt x="171" y="151"/>
                    <a:pt x="183" y="152"/>
                    <a:pt x="193" y="152"/>
                  </a:cubicBezTo>
                  <a:cubicBezTo>
                    <a:pt x="214" y="152"/>
                    <a:pt x="223" y="147"/>
                    <a:pt x="226" y="135"/>
                  </a:cubicBezTo>
                  <a:cubicBezTo>
                    <a:pt x="227" y="129"/>
                    <a:pt x="229" y="127"/>
                    <a:pt x="231" y="127"/>
                  </a:cubicBezTo>
                  <a:cubicBezTo>
                    <a:pt x="235" y="127"/>
                    <a:pt x="239" y="132"/>
                    <a:pt x="242" y="142"/>
                  </a:cubicBezTo>
                  <a:cubicBezTo>
                    <a:pt x="250" y="161"/>
                    <a:pt x="265" y="169"/>
                    <a:pt x="279" y="169"/>
                  </a:cubicBezTo>
                  <a:cubicBezTo>
                    <a:pt x="300" y="169"/>
                    <a:pt x="319" y="152"/>
                    <a:pt x="309" y="125"/>
                  </a:cubicBezTo>
                  <a:cubicBezTo>
                    <a:pt x="302" y="98"/>
                    <a:pt x="277" y="87"/>
                    <a:pt x="232" y="87"/>
                  </a:cubicBezTo>
                  <a:cubicBezTo>
                    <a:pt x="197" y="87"/>
                    <a:pt x="132" y="69"/>
                    <a:pt x="8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7" name="Google Shape;5837;p39"/>
            <p:cNvSpPr/>
            <p:nvPr/>
          </p:nvSpPr>
          <p:spPr>
            <a:xfrm>
              <a:off x="5922550" y="1299550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15" y="1"/>
                  </a:moveTo>
                  <a:cubicBezTo>
                    <a:pt x="5" y="1"/>
                    <a:pt x="1" y="10"/>
                    <a:pt x="6" y="26"/>
                  </a:cubicBezTo>
                  <a:cubicBezTo>
                    <a:pt x="9" y="41"/>
                    <a:pt x="20" y="50"/>
                    <a:pt x="33" y="50"/>
                  </a:cubicBezTo>
                  <a:cubicBezTo>
                    <a:pt x="34" y="50"/>
                    <a:pt x="36" y="50"/>
                    <a:pt x="38" y="50"/>
                  </a:cubicBezTo>
                  <a:cubicBezTo>
                    <a:pt x="51" y="47"/>
                    <a:pt x="59" y="36"/>
                    <a:pt x="56" y="26"/>
                  </a:cubicBezTo>
                  <a:cubicBezTo>
                    <a:pt x="51" y="15"/>
                    <a:pt x="38" y="5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8" name="Google Shape;5838;p39"/>
            <p:cNvSpPr/>
            <p:nvPr/>
          </p:nvSpPr>
          <p:spPr>
            <a:xfrm>
              <a:off x="5923750" y="1301375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16" y="1"/>
                  </a:moveTo>
                  <a:cubicBezTo>
                    <a:pt x="3" y="1"/>
                    <a:pt x="1" y="14"/>
                    <a:pt x="8" y="36"/>
                  </a:cubicBezTo>
                  <a:cubicBezTo>
                    <a:pt x="14" y="55"/>
                    <a:pt x="26" y="71"/>
                    <a:pt x="38" y="71"/>
                  </a:cubicBezTo>
                  <a:cubicBezTo>
                    <a:pt x="39" y="71"/>
                    <a:pt x="41" y="71"/>
                    <a:pt x="42" y="71"/>
                  </a:cubicBezTo>
                  <a:cubicBezTo>
                    <a:pt x="52" y="67"/>
                    <a:pt x="59" y="50"/>
                    <a:pt x="56" y="36"/>
                  </a:cubicBezTo>
                  <a:cubicBezTo>
                    <a:pt x="49" y="22"/>
                    <a:pt x="35" y="4"/>
                    <a:pt x="21" y="1"/>
                  </a:cubicBez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9" name="Google Shape;5839;p39"/>
            <p:cNvSpPr/>
            <p:nvPr/>
          </p:nvSpPr>
          <p:spPr>
            <a:xfrm>
              <a:off x="5925700" y="1300725"/>
              <a:ext cx="1175" cy="2025"/>
            </a:xfrm>
            <a:custGeom>
              <a:avLst/>
              <a:gdLst/>
              <a:ahLst/>
              <a:cxnLst/>
              <a:rect l="l" t="t" r="r" b="b"/>
              <a:pathLst>
                <a:path w="47" h="81" extrusionOk="0">
                  <a:moveTo>
                    <a:pt x="25" y="1"/>
                  </a:moveTo>
                  <a:cubicBezTo>
                    <a:pt x="21" y="1"/>
                    <a:pt x="17" y="8"/>
                    <a:pt x="13" y="20"/>
                  </a:cubicBezTo>
                  <a:cubicBezTo>
                    <a:pt x="0" y="60"/>
                    <a:pt x="1" y="81"/>
                    <a:pt x="20" y="81"/>
                  </a:cubicBezTo>
                  <a:cubicBezTo>
                    <a:pt x="23" y="81"/>
                    <a:pt x="26" y="80"/>
                    <a:pt x="29" y="79"/>
                  </a:cubicBezTo>
                  <a:cubicBezTo>
                    <a:pt x="44" y="76"/>
                    <a:pt x="47" y="55"/>
                    <a:pt x="40" y="30"/>
                  </a:cubicBezTo>
                  <a:cubicBezTo>
                    <a:pt x="34" y="10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0" name="Google Shape;5840;p39"/>
            <p:cNvSpPr/>
            <p:nvPr/>
          </p:nvSpPr>
          <p:spPr>
            <a:xfrm>
              <a:off x="5929400" y="1296275"/>
              <a:ext cx="800" cy="1250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7"/>
                    <a:pt x="16" y="49"/>
                    <a:pt x="21" y="49"/>
                  </a:cubicBezTo>
                  <a:cubicBezTo>
                    <a:pt x="22" y="49"/>
                    <a:pt x="23" y="48"/>
                    <a:pt x="24" y="46"/>
                  </a:cubicBezTo>
                  <a:cubicBezTo>
                    <a:pt x="31" y="35"/>
                    <a:pt x="24" y="21"/>
                    <a:pt x="14" y="8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1" name="Google Shape;5841;p39"/>
            <p:cNvSpPr/>
            <p:nvPr/>
          </p:nvSpPr>
          <p:spPr>
            <a:xfrm>
              <a:off x="5932250" y="1295375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1"/>
                  </a:moveTo>
                  <a:cubicBezTo>
                    <a:pt x="27" y="1"/>
                    <a:pt x="22" y="2"/>
                    <a:pt x="17" y="5"/>
                  </a:cubicBezTo>
                  <a:cubicBezTo>
                    <a:pt x="7" y="15"/>
                    <a:pt x="1" y="29"/>
                    <a:pt x="4" y="33"/>
                  </a:cubicBezTo>
                  <a:cubicBezTo>
                    <a:pt x="4" y="37"/>
                    <a:pt x="7" y="39"/>
                    <a:pt x="13" y="39"/>
                  </a:cubicBezTo>
                  <a:cubicBezTo>
                    <a:pt x="17" y="39"/>
                    <a:pt x="22" y="38"/>
                    <a:pt x="28" y="36"/>
                  </a:cubicBezTo>
                  <a:cubicBezTo>
                    <a:pt x="38" y="33"/>
                    <a:pt x="46" y="20"/>
                    <a:pt x="42" y="9"/>
                  </a:cubicBezTo>
                  <a:cubicBezTo>
                    <a:pt x="40" y="3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2" name="Google Shape;5842;p39"/>
            <p:cNvSpPr/>
            <p:nvPr/>
          </p:nvSpPr>
          <p:spPr>
            <a:xfrm>
              <a:off x="5933025" y="1290150"/>
              <a:ext cx="2525" cy="1575"/>
            </a:xfrm>
            <a:custGeom>
              <a:avLst/>
              <a:gdLst/>
              <a:ahLst/>
              <a:cxnLst/>
              <a:rect l="l" t="t" r="r" b="b"/>
              <a:pathLst>
                <a:path w="101" h="63" extrusionOk="0">
                  <a:moveTo>
                    <a:pt x="50" y="1"/>
                  </a:moveTo>
                  <a:cubicBezTo>
                    <a:pt x="45" y="1"/>
                    <a:pt x="40" y="1"/>
                    <a:pt x="35" y="3"/>
                  </a:cubicBezTo>
                  <a:cubicBezTo>
                    <a:pt x="15" y="6"/>
                    <a:pt x="0" y="27"/>
                    <a:pt x="4" y="44"/>
                  </a:cubicBezTo>
                  <a:cubicBezTo>
                    <a:pt x="8" y="55"/>
                    <a:pt x="17" y="62"/>
                    <a:pt x="26" y="62"/>
                  </a:cubicBezTo>
                  <a:cubicBezTo>
                    <a:pt x="31" y="62"/>
                    <a:pt x="37" y="60"/>
                    <a:pt x="42" y="54"/>
                  </a:cubicBezTo>
                  <a:cubicBezTo>
                    <a:pt x="50" y="50"/>
                    <a:pt x="59" y="47"/>
                    <a:pt x="67" y="47"/>
                  </a:cubicBezTo>
                  <a:cubicBezTo>
                    <a:pt x="76" y="47"/>
                    <a:pt x="85" y="51"/>
                    <a:pt x="90" y="58"/>
                  </a:cubicBezTo>
                  <a:cubicBezTo>
                    <a:pt x="93" y="61"/>
                    <a:pt x="95" y="62"/>
                    <a:pt x="97" y="62"/>
                  </a:cubicBezTo>
                  <a:cubicBezTo>
                    <a:pt x="100" y="62"/>
                    <a:pt x="98" y="51"/>
                    <a:pt x="90" y="34"/>
                  </a:cubicBezTo>
                  <a:cubicBezTo>
                    <a:pt x="82" y="12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3" name="Google Shape;5843;p39"/>
            <p:cNvSpPr/>
            <p:nvPr/>
          </p:nvSpPr>
          <p:spPr>
            <a:xfrm>
              <a:off x="5937025" y="1282025"/>
              <a:ext cx="3300" cy="2450"/>
            </a:xfrm>
            <a:custGeom>
              <a:avLst/>
              <a:gdLst/>
              <a:ahLst/>
              <a:cxnLst/>
              <a:rect l="l" t="t" r="r" b="b"/>
              <a:pathLst>
                <a:path w="132" h="98" extrusionOk="0">
                  <a:moveTo>
                    <a:pt x="48" y="1"/>
                  </a:moveTo>
                  <a:cubicBezTo>
                    <a:pt x="31" y="1"/>
                    <a:pt x="23" y="10"/>
                    <a:pt x="14" y="33"/>
                  </a:cubicBezTo>
                  <a:cubicBezTo>
                    <a:pt x="4" y="57"/>
                    <a:pt x="0" y="81"/>
                    <a:pt x="4" y="91"/>
                  </a:cubicBezTo>
                  <a:cubicBezTo>
                    <a:pt x="5" y="96"/>
                    <a:pt x="6" y="98"/>
                    <a:pt x="8" y="98"/>
                  </a:cubicBezTo>
                  <a:cubicBezTo>
                    <a:pt x="10" y="98"/>
                    <a:pt x="12" y="93"/>
                    <a:pt x="14" y="85"/>
                  </a:cubicBezTo>
                  <a:cubicBezTo>
                    <a:pt x="14" y="71"/>
                    <a:pt x="42" y="50"/>
                    <a:pt x="76" y="43"/>
                  </a:cubicBezTo>
                  <a:cubicBezTo>
                    <a:pt x="128" y="29"/>
                    <a:pt x="132" y="26"/>
                    <a:pt x="84" y="8"/>
                  </a:cubicBezTo>
                  <a:cubicBezTo>
                    <a:pt x="68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4" name="Google Shape;5844;p39"/>
            <p:cNvSpPr/>
            <p:nvPr/>
          </p:nvSpPr>
          <p:spPr>
            <a:xfrm>
              <a:off x="5935625" y="1277875"/>
              <a:ext cx="1125" cy="1100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1" y="4"/>
                    <a:pt x="0" y="15"/>
                    <a:pt x="4" y="25"/>
                  </a:cubicBezTo>
                  <a:cubicBezTo>
                    <a:pt x="7" y="37"/>
                    <a:pt x="12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8" y="43"/>
                    <a:pt x="35" y="33"/>
                    <a:pt x="39" y="18"/>
                  </a:cubicBezTo>
                  <a:cubicBezTo>
                    <a:pt x="44" y="7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5" name="Google Shape;5845;p39"/>
            <p:cNvSpPr/>
            <p:nvPr/>
          </p:nvSpPr>
          <p:spPr>
            <a:xfrm>
              <a:off x="5954075" y="127875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1"/>
                    <a:pt x="2" y="10"/>
                    <a:pt x="9" y="32"/>
                  </a:cubicBezTo>
                  <a:cubicBezTo>
                    <a:pt x="15" y="54"/>
                    <a:pt x="27" y="70"/>
                    <a:pt x="40" y="70"/>
                  </a:cubicBezTo>
                  <a:cubicBezTo>
                    <a:pt x="41" y="70"/>
                    <a:pt x="42" y="70"/>
                    <a:pt x="43" y="70"/>
                  </a:cubicBezTo>
                  <a:cubicBezTo>
                    <a:pt x="71" y="63"/>
                    <a:pt x="64" y="43"/>
                    <a:pt x="26" y="11"/>
                  </a:cubicBezTo>
                  <a:cubicBezTo>
                    <a:pt x="17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6" name="Google Shape;5846;p39"/>
            <p:cNvSpPr/>
            <p:nvPr/>
          </p:nvSpPr>
          <p:spPr>
            <a:xfrm>
              <a:off x="5911175" y="1140825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83" y="0"/>
                  </a:moveTo>
                  <a:cubicBezTo>
                    <a:pt x="75" y="0"/>
                    <a:pt x="59" y="3"/>
                    <a:pt x="42" y="8"/>
                  </a:cubicBezTo>
                  <a:cubicBezTo>
                    <a:pt x="18" y="19"/>
                    <a:pt x="0" y="36"/>
                    <a:pt x="7" y="50"/>
                  </a:cubicBezTo>
                  <a:cubicBezTo>
                    <a:pt x="9" y="59"/>
                    <a:pt x="12" y="64"/>
                    <a:pt x="18" y="64"/>
                  </a:cubicBezTo>
                  <a:cubicBezTo>
                    <a:pt x="26" y="64"/>
                    <a:pt x="37" y="57"/>
                    <a:pt x="53" y="43"/>
                  </a:cubicBezTo>
                  <a:cubicBezTo>
                    <a:pt x="73" y="26"/>
                    <a:pt x="90" y="8"/>
                    <a:pt x="87" y="2"/>
                  </a:cubicBezTo>
                  <a:cubicBezTo>
                    <a:pt x="87" y="1"/>
                    <a:pt x="85" y="0"/>
                    <a:pt x="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7" name="Google Shape;5847;p39"/>
            <p:cNvSpPr/>
            <p:nvPr/>
          </p:nvSpPr>
          <p:spPr>
            <a:xfrm>
              <a:off x="5907100" y="1124775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14" y="1"/>
                  </a:moveTo>
                  <a:cubicBezTo>
                    <a:pt x="5" y="1"/>
                    <a:pt x="0" y="7"/>
                    <a:pt x="3" y="16"/>
                  </a:cubicBezTo>
                  <a:cubicBezTo>
                    <a:pt x="7" y="24"/>
                    <a:pt x="16" y="30"/>
                    <a:pt x="26" y="30"/>
                  </a:cubicBezTo>
                  <a:cubicBezTo>
                    <a:pt x="28" y="30"/>
                    <a:pt x="30" y="30"/>
                    <a:pt x="32" y="29"/>
                  </a:cubicBezTo>
                  <a:cubicBezTo>
                    <a:pt x="45" y="26"/>
                    <a:pt x="52" y="19"/>
                    <a:pt x="52" y="16"/>
                  </a:cubicBezTo>
                  <a:cubicBezTo>
                    <a:pt x="49" y="12"/>
                    <a:pt x="38" y="5"/>
                    <a:pt x="21" y="2"/>
                  </a:cubicBezTo>
                  <a:cubicBezTo>
                    <a:pt x="18" y="1"/>
                    <a:pt x="16" y="1"/>
                    <a:pt x="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8" name="Google Shape;5848;p39"/>
            <p:cNvSpPr/>
            <p:nvPr/>
          </p:nvSpPr>
          <p:spPr>
            <a:xfrm>
              <a:off x="5916900" y="1155375"/>
              <a:ext cx="1750" cy="1025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55" y="1"/>
                  </a:moveTo>
                  <a:cubicBezTo>
                    <a:pt x="49" y="1"/>
                    <a:pt x="40" y="2"/>
                    <a:pt x="32" y="6"/>
                  </a:cubicBezTo>
                  <a:cubicBezTo>
                    <a:pt x="11" y="9"/>
                    <a:pt x="0" y="20"/>
                    <a:pt x="3" y="33"/>
                  </a:cubicBezTo>
                  <a:cubicBezTo>
                    <a:pt x="5" y="38"/>
                    <a:pt x="9" y="41"/>
                    <a:pt x="14" y="41"/>
                  </a:cubicBezTo>
                  <a:cubicBezTo>
                    <a:pt x="21" y="41"/>
                    <a:pt x="29" y="37"/>
                    <a:pt x="38" y="30"/>
                  </a:cubicBezTo>
                  <a:cubicBezTo>
                    <a:pt x="56" y="20"/>
                    <a:pt x="69" y="9"/>
                    <a:pt x="66" y="6"/>
                  </a:cubicBezTo>
                  <a:cubicBezTo>
                    <a:pt x="66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9" name="Google Shape;5849;p39"/>
            <p:cNvSpPr/>
            <p:nvPr/>
          </p:nvSpPr>
          <p:spPr>
            <a:xfrm>
              <a:off x="5957050" y="1276775"/>
              <a:ext cx="8925" cy="3325"/>
            </a:xfrm>
            <a:custGeom>
              <a:avLst/>
              <a:gdLst/>
              <a:ahLst/>
              <a:cxnLst/>
              <a:rect l="l" t="t" r="r" b="b"/>
              <a:pathLst>
                <a:path w="357" h="133" extrusionOk="0">
                  <a:moveTo>
                    <a:pt x="142" y="1"/>
                  </a:moveTo>
                  <a:cubicBezTo>
                    <a:pt x="115" y="1"/>
                    <a:pt x="85" y="46"/>
                    <a:pt x="94" y="83"/>
                  </a:cubicBezTo>
                  <a:cubicBezTo>
                    <a:pt x="99" y="97"/>
                    <a:pt x="101" y="104"/>
                    <a:pt x="97" y="104"/>
                  </a:cubicBezTo>
                  <a:cubicBezTo>
                    <a:pt x="94" y="104"/>
                    <a:pt x="85" y="98"/>
                    <a:pt x="70" y="87"/>
                  </a:cubicBezTo>
                  <a:cubicBezTo>
                    <a:pt x="55" y="71"/>
                    <a:pt x="35" y="62"/>
                    <a:pt x="23" y="62"/>
                  </a:cubicBezTo>
                  <a:cubicBezTo>
                    <a:pt x="21" y="62"/>
                    <a:pt x="19" y="62"/>
                    <a:pt x="18" y="62"/>
                  </a:cubicBezTo>
                  <a:cubicBezTo>
                    <a:pt x="4" y="66"/>
                    <a:pt x="0" y="83"/>
                    <a:pt x="4" y="97"/>
                  </a:cubicBezTo>
                  <a:cubicBezTo>
                    <a:pt x="10" y="119"/>
                    <a:pt x="83" y="133"/>
                    <a:pt x="154" y="133"/>
                  </a:cubicBezTo>
                  <a:cubicBezTo>
                    <a:pt x="194" y="133"/>
                    <a:pt x="234" y="128"/>
                    <a:pt x="261" y="118"/>
                  </a:cubicBezTo>
                  <a:cubicBezTo>
                    <a:pt x="276" y="113"/>
                    <a:pt x="292" y="110"/>
                    <a:pt x="304" y="110"/>
                  </a:cubicBezTo>
                  <a:cubicBezTo>
                    <a:pt x="316" y="110"/>
                    <a:pt x="325" y="113"/>
                    <a:pt x="327" y="118"/>
                  </a:cubicBezTo>
                  <a:cubicBezTo>
                    <a:pt x="329" y="127"/>
                    <a:pt x="331" y="132"/>
                    <a:pt x="335" y="132"/>
                  </a:cubicBezTo>
                  <a:cubicBezTo>
                    <a:pt x="336" y="132"/>
                    <a:pt x="338" y="130"/>
                    <a:pt x="341" y="128"/>
                  </a:cubicBezTo>
                  <a:cubicBezTo>
                    <a:pt x="357" y="102"/>
                    <a:pt x="261" y="13"/>
                    <a:pt x="222" y="13"/>
                  </a:cubicBezTo>
                  <a:cubicBezTo>
                    <a:pt x="220" y="13"/>
                    <a:pt x="218" y="14"/>
                    <a:pt x="216" y="14"/>
                  </a:cubicBezTo>
                  <a:cubicBezTo>
                    <a:pt x="210" y="15"/>
                    <a:pt x="204" y="15"/>
                    <a:pt x="198" y="15"/>
                  </a:cubicBezTo>
                  <a:cubicBezTo>
                    <a:pt x="181" y="15"/>
                    <a:pt x="164" y="12"/>
                    <a:pt x="157" y="7"/>
                  </a:cubicBezTo>
                  <a:cubicBezTo>
                    <a:pt x="152" y="3"/>
                    <a:pt x="147" y="1"/>
                    <a:pt x="1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0" name="Google Shape;5850;p39"/>
            <p:cNvSpPr/>
            <p:nvPr/>
          </p:nvSpPr>
          <p:spPr>
            <a:xfrm>
              <a:off x="5912075" y="1130850"/>
              <a:ext cx="1475" cy="1075"/>
            </a:xfrm>
            <a:custGeom>
              <a:avLst/>
              <a:gdLst/>
              <a:ahLst/>
              <a:cxnLst/>
              <a:rect l="l" t="t" r="r" b="b"/>
              <a:pathLst>
                <a:path w="59" h="43" extrusionOk="0">
                  <a:moveTo>
                    <a:pt x="6" y="0"/>
                  </a:moveTo>
                  <a:cubicBezTo>
                    <a:pt x="1" y="0"/>
                    <a:pt x="5" y="7"/>
                    <a:pt x="20" y="23"/>
                  </a:cubicBezTo>
                  <a:cubicBezTo>
                    <a:pt x="30" y="35"/>
                    <a:pt x="40" y="42"/>
                    <a:pt x="47" y="42"/>
                  </a:cubicBezTo>
                  <a:cubicBezTo>
                    <a:pt x="50" y="42"/>
                    <a:pt x="52" y="41"/>
                    <a:pt x="54" y="39"/>
                  </a:cubicBezTo>
                  <a:cubicBezTo>
                    <a:pt x="58" y="33"/>
                    <a:pt x="44" y="18"/>
                    <a:pt x="27" y="8"/>
                  </a:cubicBezTo>
                  <a:cubicBezTo>
                    <a:pt x="16" y="3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1" name="Google Shape;5851;p39"/>
            <p:cNvSpPr/>
            <p:nvPr/>
          </p:nvSpPr>
          <p:spPr>
            <a:xfrm>
              <a:off x="5969275" y="127890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8" y="1"/>
                  </a:moveTo>
                  <a:cubicBezTo>
                    <a:pt x="26" y="1"/>
                    <a:pt x="24" y="1"/>
                    <a:pt x="22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5"/>
                    <a:pt x="12" y="44"/>
                    <a:pt x="19" y="44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5" y="43"/>
                    <a:pt x="32" y="33"/>
                    <a:pt x="39" y="19"/>
                  </a:cubicBezTo>
                  <a:cubicBezTo>
                    <a:pt x="42" y="7"/>
                    <a:pt x="37" y="1"/>
                    <a:pt x="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2" name="Google Shape;5852;p39"/>
            <p:cNvSpPr/>
            <p:nvPr/>
          </p:nvSpPr>
          <p:spPr>
            <a:xfrm>
              <a:off x="5970800" y="1278525"/>
              <a:ext cx="1350" cy="1625"/>
            </a:xfrm>
            <a:custGeom>
              <a:avLst/>
              <a:gdLst/>
              <a:ahLst/>
              <a:cxnLst/>
              <a:rect l="l" t="t" r="r" b="b"/>
              <a:pathLst>
                <a:path w="54" h="65" extrusionOk="0">
                  <a:moveTo>
                    <a:pt x="35" y="0"/>
                  </a:moveTo>
                  <a:cubicBezTo>
                    <a:pt x="24" y="0"/>
                    <a:pt x="14" y="10"/>
                    <a:pt x="9" y="23"/>
                  </a:cubicBezTo>
                  <a:cubicBezTo>
                    <a:pt x="1" y="50"/>
                    <a:pt x="6" y="64"/>
                    <a:pt x="16" y="64"/>
                  </a:cubicBezTo>
                  <a:cubicBezTo>
                    <a:pt x="24" y="64"/>
                    <a:pt x="34" y="57"/>
                    <a:pt x="44" y="41"/>
                  </a:cubicBezTo>
                  <a:cubicBezTo>
                    <a:pt x="54" y="23"/>
                    <a:pt x="54" y="7"/>
                    <a:pt x="44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3" name="Google Shape;5853;p39"/>
            <p:cNvSpPr/>
            <p:nvPr/>
          </p:nvSpPr>
          <p:spPr>
            <a:xfrm>
              <a:off x="5976525" y="1267250"/>
              <a:ext cx="3700" cy="4350"/>
            </a:xfrm>
            <a:custGeom>
              <a:avLst/>
              <a:gdLst/>
              <a:ahLst/>
              <a:cxnLst/>
              <a:rect l="l" t="t" r="r" b="b"/>
              <a:pathLst>
                <a:path w="148" h="174" extrusionOk="0">
                  <a:moveTo>
                    <a:pt x="103" y="1"/>
                  </a:moveTo>
                  <a:cubicBezTo>
                    <a:pt x="101" y="1"/>
                    <a:pt x="100" y="3"/>
                    <a:pt x="99" y="6"/>
                  </a:cubicBezTo>
                  <a:cubicBezTo>
                    <a:pt x="99" y="20"/>
                    <a:pt x="86" y="37"/>
                    <a:pt x="71" y="41"/>
                  </a:cubicBezTo>
                  <a:cubicBezTo>
                    <a:pt x="54" y="45"/>
                    <a:pt x="33" y="62"/>
                    <a:pt x="23" y="79"/>
                  </a:cubicBezTo>
                  <a:cubicBezTo>
                    <a:pt x="0" y="112"/>
                    <a:pt x="18" y="173"/>
                    <a:pt x="46" y="173"/>
                  </a:cubicBezTo>
                  <a:cubicBezTo>
                    <a:pt x="48" y="173"/>
                    <a:pt x="49" y="173"/>
                    <a:pt x="51" y="173"/>
                  </a:cubicBezTo>
                  <a:cubicBezTo>
                    <a:pt x="116" y="155"/>
                    <a:pt x="148" y="104"/>
                    <a:pt x="127" y="41"/>
                  </a:cubicBezTo>
                  <a:cubicBezTo>
                    <a:pt x="117" y="15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4" name="Google Shape;5854;p39"/>
            <p:cNvSpPr/>
            <p:nvPr/>
          </p:nvSpPr>
          <p:spPr>
            <a:xfrm>
              <a:off x="5982100" y="1268675"/>
              <a:ext cx="2200" cy="1150"/>
            </a:xfrm>
            <a:custGeom>
              <a:avLst/>
              <a:gdLst/>
              <a:ahLst/>
              <a:cxnLst/>
              <a:rect l="l" t="t" r="r" b="b"/>
              <a:pathLst>
                <a:path w="88" h="46" extrusionOk="0">
                  <a:moveTo>
                    <a:pt x="32" y="0"/>
                  </a:moveTo>
                  <a:cubicBezTo>
                    <a:pt x="31" y="0"/>
                    <a:pt x="30" y="1"/>
                    <a:pt x="29" y="1"/>
                  </a:cubicBezTo>
                  <a:cubicBezTo>
                    <a:pt x="1" y="8"/>
                    <a:pt x="8" y="18"/>
                    <a:pt x="53" y="36"/>
                  </a:cubicBezTo>
                  <a:cubicBezTo>
                    <a:pt x="68" y="42"/>
                    <a:pt x="78" y="45"/>
                    <a:pt x="82" y="45"/>
                  </a:cubicBezTo>
                  <a:cubicBezTo>
                    <a:pt x="87" y="45"/>
                    <a:pt x="84" y="40"/>
                    <a:pt x="74" y="26"/>
                  </a:cubicBezTo>
                  <a:cubicBezTo>
                    <a:pt x="61" y="1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5" name="Google Shape;5855;p39"/>
            <p:cNvSpPr/>
            <p:nvPr/>
          </p:nvSpPr>
          <p:spPr>
            <a:xfrm>
              <a:off x="5947075" y="1143000"/>
              <a:ext cx="2050" cy="1800"/>
            </a:xfrm>
            <a:custGeom>
              <a:avLst/>
              <a:gdLst/>
              <a:ahLst/>
              <a:cxnLst/>
              <a:rect l="l" t="t" r="r" b="b"/>
              <a:pathLst>
                <a:path w="82" h="72" extrusionOk="0">
                  <a:moveTo>
                    <a:pt x="31" y="1"/>
                  </a:moveTo>
                  <a:cubicBezTo>
                    <a:pt x="29" y="1"/>
                    <a:pt x="27" y="1"/>
                    <a:pt x="25" y="1"/>
                  </a:cubicBezTo>
                  <a:cubicBezTo>
                    <a:pt x="4" y="8"/>
                    <a:pt x="0" y="22"/>
                    <a:pt x="18" y="46"/>
                  </a:cubicBezTo>
                  <a:cubicBezTo>
                    <a:pt x="28" y="61"/>
                    <a:pt x="40" y="71"/>
                    <a:pt x="48" y="71"/>
                  </a:cubicBezTo>
                  <a:cubicBezTo>
                    <a:pt x="51" y="71"/>
                    <a:pt x="54" y="70"/>
                    <a:pt x="56" y="67"/>
                  </a:cubicBezTo>
                  <a:cubicBezTo>
                    <a:pt x="82" y="44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6" name="Google Shape;5856;p39"/>
            <p:cNvSpPr/>
            <p:nvPr/>
          </p:nvSpPr>
          <p:spPr>
            <a:xfrm>
              <a:off x="5996000" y="1269450"/>
              <a:ext cx="1225" cy="1425"/>
            </a:xfrm>
            <a:custGeom>
              <a:avLst/>
              <a:gdLst/>
              <a:ahLst/>
              <a:cxnLst/>
              <a:rect l="l" t="t" r="r" b="b"/>
              <a:pathLst>
                <a:path w="49" h="57" extrusionOk="0">
                  <a:moveTo>
                    <a:pt x="23" y="1"/>
                  </a:moveTo>
                  <a:cubicBezTo>
                    <a:pt x="21" y="1"/>
                    <a:pt x="19" y="1"/>
                    <a:pt x="18" y="2"/>
                  </a:cubicBezTo>
                  <a:cubicBezTo>
                    <a:pt x="3" y="5"/>
                    <a:pt x="0" y="22"/>
                    <a:pt x="3" y="40"/>
                  </a:cubicBezTo>
                  <a:cubicBezTo>
                    <a:pt x="8" y="51"/>
                    <a:pt x="14" y="56"/>
                    <a:pt x="20" y="56"/>
                  </a:cubicBezTo>
                  <a:cubicBezTo>
                    <a:pt x="24" y="56"/>
                    <a:pt x="28" y="54"/>
                    <a:pt x="32" y="50"/>
                  </a:cubicBezTo>
                  <a:cubicBezTo>
                    <a:pt x="42" y="40"/>
                    <a:pt x="48" y="26"/>
                    <a:pt x="45" y="16"/>
                  </a:cubicBezTo>
                  <a:cubicBezTo>
                    <a:pt x="42" y="7"/>
                    <a:pt x="32" y="1"/>
                    <a:pt x="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7" name="Google Shape;5857;p39"/>
            <p:cNvSpPr/>
            <p:nvPr/>
          </p:nvSpPr>
          <p:spPr>
            <a:xfrm>
              <a:off x="6002075" y="1267900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6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10" y="4"/>
                    <a:pt x="0" y="19"/>
                    <a:pt x="4" y="29"/>
                  </a:cubicBezTo>
                  <a:cubicBezTo>
                    <a:pt x="7" y="39"/>
                    <a:pt x="14" y="46"/>
                    <a:pt x="21" y="46"/>
                  </a:cubicBezTo>
                  <a:cubicBezTo>
                    <a:pt x="28" y="43"/>
                    <a:pt x="34" y="32"/>
                    <a:pt x="39" y="19"/>
                  </a:cubicBezTo>
                  <a:cubicBezTo>
                    <a:pt x="41" y="9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8" name="Google Shape;5858;p39"/>
            <p:cNvSpPr/>
            <p:nvPr/>
          </p:nvSpPr>
          <p:spPr>
            <a:xfrm>
              <a:off x="6013775" y="1268575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7" y="0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9" name="Google Shape;5859;p39"/>
            <p:cNvSpPr/>
            <p:nvPr/>
          </p:nvSpPr>
          <p:spPr>
            <a:xfrm>
              <a:off x="6010050" y="1253325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8" y="0"/>
                  </a:moveTo>
                  <a:cubicBezTo>
                    <a:pt x="8" y="0"/>
                    <a:pt x="1" y="6"/>
                    <a:pt x="3" y="15"/>
                  </a:cubicBezTo>
                  <a:cubicBezTo>
                    <a:pt x="6" y="26"/>
                    <a:pt x="16" y="33"/>
                    <a:pt x="27" y="33"/>
                  </a:cubicBezTo>
                  <a:cubicBezTo>
                    <a:pt x="30" y="33"/>
                    <a:pt x="32" y="33"/>
                    <a:pt x="35" y="32"/>
                  </a:cubicBezTo>
                  <a:cubicBezTo>
                    <a:pt x="45" y="29"/>
                    <a:pt x="56" y="22"/>
                    <a:pt x="53" y="19"/>
                  </a:cubicBezTo>
                  <a:cubicBezTo>
                    <a:pt x="53" y="11"/>
                    <a:pt x="38" y="5"/>
                    <a:pt x="24" y="1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0" name="Google Shape;5860;p39"/>
            <p:cNvSpPr/>
            <p:nvPr/>
          </p:nvSpPr>
          <p:spPr>
            <a:xfrm>
              <a:off x="6011175" y="1249600"/>
              <a:ext cx="2150" cy="1125"/>
            </a:xfrm>
            <a:custGeom>
              <a:avLst/>
              <a:gdLst/>
              <a:ahLst/>
              <a:cxnLst/>
              <a:rect l="l" t="t" r="r" b="b"/>
              <a:pathLst>
                <a:path w="86" h="45" extrusionOk="0">
                  <a:moveTo>
                    <a:pt x="32" y="1"/>
                  </a:moveTo>
                  <a:cubicBezTo>
                    <a:pt x="31" y="1"/>
                    <a:pt x="29" y="1"/>
                    <a:pt x="28" y="1"/>
                  </a:cubicBezTo>
                  <a:cubicBezTo>
                    <a:pt x="0" y="8"/>
                    <a:pt x="8" y="19"/>
                    <a:pt x="53" y="35"/>
                  </a:cubicBezTo>
                  <a:cubicBezTo>
                    <a:pt x="67" y="41"/>
                    <a:pt x="77" y="45"/>
                    <a:pt x="80" y="45"/>
                  </a:cubicBezTo>
                  <a:cubicBezTo>
                    <a:pt x="86" y="45"/>
                    <a:pt x="82" y="39"/>
                    <a:pt x="70" y="25"/>
                  </a:cubicBezTo>
                  <a:cubicBezTo>
                    <a:pt x="60" y="13"/>
                    <a:pt x="43" y="1"/>
                    <a:pt x="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1" name="Google Shape;5861;p39"/>
            <p:cNvSpPr/>
            <p:nvPr/>
          </p:nvSpPr>
          <p:spPr>
            <a:xfrm>
              <a:off x="6004825" y="1225875"/>
              <a:ext cx="2650" cy="1325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98" y="0"/>
                  </a:moveTo>
                  <a:cubicBezTo>
                    <a:pt x="93" y="0"/>
                    <a:pt x="83" y="2"/>
                    <a:pt x="67" y="6"/>
                  </a:cubicBezTo>
                  <a:cubicBezTo>
                    <a:pt x="43" y="10"/>
                    <a:pt x="15" y="23"/>
                    <a:pt x="8" y="34"/>
                  </a:cubicBezTo>
                  <a:cubicBezTo>
                    <a:pt x="0" y="47"/>
                    <a:pt x="2" y="53"/>
                    <a:pt x="10" y="53"/>
                  </a:cubicBezTo>
                  <a:cubicBezTo>
                    <a:pt x="20" y="53"/>
                    <a:pt x="40" y="44"/>
                    <a:pt x="67" y="27"/>
                  </a:cubicBezTo>
                  <a:cubicBezTo>
                    <a:pt x="9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2" name="Google Shape;5862;p39"/>
            <p:cNvSpPr/>
            <p:nvPr/>
          </p:nvSpPr>
          <p:spPr>
            <a:xfrm>
              <a:off x="6010300" y="1241725"/>
              <a:ext cx="3075" cy="1250"/>
            </a:xfrm>
            <a:custGeom>
              <a:avLst/>
              <a:gdLst/>
              <a:ahLst/>
              <a:cxnLst/>
              <a:rect l="l" t="t" r="r" b="b"/>
              <a:pathLst>
                <a:path w="123" h="50" extrusionOk="0">
                  <a:moveTo>
                    <a:pt x="70" y="1"/>
                  </a:moveTo>
                  <a:cubicBezTo>
                    <a:pt x="56" y="1"/>
                    <a:pt x="42" y="5"/>
                    <a:pt x="28" y="14"/>
                  </a:cubicBezTo>
                  <a:cubicBezTo>
                    <a:pt x="11" y="25"/>
                    <a:pt x="1" y="38"/>
                    <a:pt x="1" y="46"/>
                  </a:cubicBezTo>
                  <a:cubicBezTo>
                    <a:pt x="2" y="48"/>
                    <a:pt x="5" y="49"/>
                    <a:pt x="8" y="49"/>
                  </a:cubicBezTo>
                  <a:cubicBezTo>
                    <a:pt x="14" y="49"/>
                    <a:pt x="24" y="45"/>
                    <a:pt x="35" y="38"/>
                  </a:cubicBezTo>
                  <a:cubicBezTo>
                    <a:pt x="42" y="33"/>
                    <a:pt x="53" y="31"/>
                    <a:pt x="63" y="31"/>
                  </a:cubicBezTo>
                  <a:cubicBezTo>
                    <a:pt x="74" y="31"/>
                    <a:pt x="86" y="33"/>
                    <a:pt x="94" y="38"/>
                  </a:cubicBezTo>
                  <a:cubicBezTo>
                    <a:pt x="105" y="43"/>
                    <a:pt x="112" y="46"/>
                    <a:pt x="117" y="46"/>
                  </a:cubicBezTo>
                  <a:cubicBezTo>
                    <a:pt x="122" y="46"/>
                    <a:pt x="123" y="41"/>
                    <a:pt x="118" y="31"/>
                  </a:cubicBezTo>
                  <a:cubicBezTo>
                    <a:pt x="112" y="12"/>
                    <a:pt x="92" y="1"/>
                    <a:pt x="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3" name="Google Shape;5863;p39"/>
            <p:cNvSpPr/>
            <p:nvPr/>
          </p:nvSpPr>
          <p:spPr>
            <a:xfrm>
              <a:off x="6014500" y="1253850"/>
              <a:ext cx="1375" cy="750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17" y="0"/>
                  </a:moveTo>
                  <a:cubicBezTo>
                    <a:pt x="6" y="0"/>
                    <a:pt x="0" y="6"/>
                    <a:pt x="3" y="15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29" y="29"/>
                    <a:pt x="31" y="29"/>
                    <a:pt x="34" y="29"/>
                  </a:cubicBezTo>
                  <a:cubicBezTo>
                    <a:pt x="44" y="25"/>
                    <a:pt x="54" y="22"/>
                    <a:pt x="51" y="15"/>
                  </a:cubicBezTo>
                  <a:cubicBezTo>
                    <a:pt x="51" y="11"/>
                    <a:pt x="37" y="4"/>
                    <a:pt x="24" y="1"/>
                  </a:cubicBezTo>
                  <a:cubicBezTo>
                    <a:pt x="21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4" name="Google Shape;5864;p39"/>
            <p:cNvSpPr/>
            <p:nvPr/>
          </p:nvSpPr>
          <p:spPr>
            <a:xfrm>
              <a:off x="6013950" y="1241950"/>
              <a:ext cx="2275" cy="950"/>
            </a:xfrm>
            <a:custGeom>
              <a:avLst/>
              <a:gdLst/>
              <a:ahLst/>
              <a:cxnLst/>
              <a:rect l="l" t="t" r="r" b="b"/>
              <a:pathLst>
                <a:path w="91" h="38" extrusionOk="0">
                  <a:moveTo>
                    <a:pt x="42" y="0"/>
                  </a:moveTo>
                  <a:cubicBezTo>
                    <a:pt x="36" y="0"/>
                    <a:pt x="30" y="1"/>
                    <a:pt x="25" y="2"/>
                  </a:cubicBezTo>
                  <a:cubicBezTo>
                    <a:pt x="7" y="8"/>
                    <a:pt x="1" y="19"/>
                    <a:pt x="11" y="26"/>
                  </a:cubicBezTo>
                  <a:cubicBezTo>
                    <a:pt x="19" y="34"/>
                    <a:pt x="35" y="38"/>
                    <a:pt x="51" y="38"/>
                  </a:cubicBezTo>
                  <a:cubicBezTo>
                    <a:pt x="56" y="38"/>
                    <a:pt x="61" y="37"/>
                    <a:pt x="66" y="37"/>
                  </a:cubicBezTo>
                  <a:cubicBezTo>
                    <a:pt x="84" y="29"/>
                    <a:pt x="91" y="19"/>
                    <a:pt x="80" y="8"/>
                  </a:cubicBezTo>
                  <a:cubicBezTo>
                    <a:pt x="72" y="3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5" name="Google Shape;5865;p39"/>
            <p:cNvSpPr/>
            <p:nvPr/>
          </p:nvSpPr>
          <p:spPr>
            <a:xfrm>
              <a:off x="6008050" y="1219300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41" y="0"/>
                  </a:moveTo>
                  <a:cubicBezTo>
                    <a:pt x="24" y="0"/>
                    <a:pt x="9" y="4"/>
                    <a:pt x="4" y="13"/>
                  </a:cubicBezTo>
                  <a:cubicBezTo>
                    <a:pt x="0" y="19"/>
                    <a:pt x="8" y="30"/>
                    <a:pt x="21" y="30"/>
                  </a:cubicBezTo>
                  <a:cubicBezTo>
                    <a:pt x="35" y="30"/>
                    <a:pt x="45" y="40"/>
                    <a:pt x="42" y="51"/>
                  </a:cubicBezTo>
                  <a:cubicBezTo>
                    <a:pt x="36" y="63"/>
                    <a:pt x="40" y="69"/>
                    <a:pt x="49" y="69"/>
                  </a:cubicBezTo>
                  <a:cubicBezTo>
                    <a:pt x="51" y="69"/>
                    <a:pt x="54" y="69"/>
                    <a:pt x="56" y="68"/>
                  </a:cubicBezTo>
                  <a:cubicBezTo>
                    <a:pt x="66" y="65"/>
                    <a:pt x="94" y="65"/>
                    <a:pt x="115" y="65"/>
                  </a:cubicBezTo>
                  <a:cubicBezTo>
                    <a:pt x="118" y="65"/>
                    <a:pt x="121" y="66"/>
                    <a:pt x="123" y="66"/>
                  </a:cubicBezTo>
                  <a:cubicBezTo>
                    <a:pt x="142" y="66"/>
                    <a:pt x="149" y="55"/>
                    <a:pt x="146" y="40"/>
                  </a:cubicBezTo>
                  <a:cubicBezTo>
                    <a:pt x="139" y="19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6" name="Google Shape;5866;p39"/>
            <p:cNvSpPr/>
            <p:nvPr/>
          </p:nvSpPr>
          <p:spPr>
            <a:xfrm>
              <a:off x="6012700" y="1217575"/>
              <a:ext cx="750" cy="2450"/>
            </a:xfrm>
            <a:custGeom>
              <a:avLst/>
              <a:gdLst/>
              <a:ahLst/>
              <a:cxnLst/>
              <a:rect l="l" t="t" r="r" b="b"/>
              <a:pathLst>
                <a:path w="30" h="98" extrusionOk="0">
                  <a:moveTo>
                    <a:pt x="16" y="0"/>
                  </a:moveTo>
                  <a:cubicBezTo>
                    <a:pt x="12" y="0"/>
                    <a:pt x="9" y="9"/>
                    <a:pt x="5" y="26"/>
                  </a:cubicBezTo>
                  <a:cubicBezTo>
                    <a:pt x="0" y="69"/>
                    <a:pt x="4" y="97"/>
                    <a:pt x="11" y="97"/>
                  </a:cubicBezTo>
                  <a:cubicBezTo>
                    <a:pt x="14" y="97"/>
                    <a:pt x="18" y="91"/>
                    <a:pt x="22" y="78"/>
                  </a:cubicBezTo>
                  <a:cubicBezTo>
                    <a:pt x="30" y="57"/>
                    <a:pt x="30" y="30"/>
                    <a:pt x="22" y="12"/>
                  </a:cubicBezTo>
                  <a:cubicBezTo>
                    <a:pt x="20" y="4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7" name="Google Shape;5867;p39"/>
            <p:cNvSpPr/>
            <p:nvPr/>
          </p:nvSpPr>
          <p:spPr>
            <a:xfrm>
              <a:off x="6011325" y="1213075"/>
              <a:ext cx="1425" cy="1075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6" y="7"/>
                    <a:pt x="18" y="23"/>
                  </a:cubicBezTo>
                  <a:cubicBezTo>
                    <a:pt x="29" y="35"/>
                    <a:pt x="39" y="42"/>
                    <a:pt x="47" y="42"/>
                  </a:cubicBezTo>
                  <a:cubicBezTo>
                    <a:pt x="49" y="42"/>
                    <a:pt x="51" y="41"/>
                    <a:pt x="53" y="39"/>
                  </a:cubicBezTo>
                  <a:cubicBezTo>
                    <a:pt x="57" y="33"/>
                    <a:pt x="47" y="18"/>
                    <a:pt x="26" y="8"/>
                  </a:cubicBezTo>
                  <a:cubicBezTo>
                    <a:pt x="15" y="3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8" name="Google Shape;5868;p39"/>
            <p:cNvSpPr/>
            <p:nvPr/>
          </p:nvSpPr>
          <p:spPr>
            <a:xfrm>
              <a:off x="6013250" y="1209150"/>
              <a:ext cx="2300" cy="950"/>
            </a:xfrm>
            <a:custGeom>
              <a:avLst/>
              <a:gdLst/>
              <a:ahLst/>
              <a:cxnLst/>
              <a:rect l="l" t="t" r="r" b="b"/>
              <a:pathLst>
                <a:path w="92" h="38" extrusionOk="0">
                  <a:moveTo>
                    <a:pt x="41" y="1"/>
                  </a:moveTo>
                  <a:cubicBezTo>
                    <a:pt x="36" y="1"/>
                    <a:pt x="30" y="1"/>
                    <a:pt x="25" y="2"/>
                  </a:cubicBezTo>
                  <a:cubicBezTo>
                    <a:pt x="8" y="6"/>
                    <a:pt x="0" y="20"/>
                    <a:pt x="11" y="26"/>
                  </a:cubicBezTo>
                  <a:cubicBezTo>
                    <a:pt x="18" y="33"/>
                    <a:pt x="30" y="37"/>
                    <a:pt x="44" y="37"/>
                  </a:cubicBezTo>
                  <a:cubicBezTo>
                    <a:pt x="51" y="37"/>
                    <a:pt x="59" y="36"/>
                    <a:pt x="66" y="34"/>
                  </a:cubicBezTo>
                  <a:cubicBezTo>
                    <a:pt x="84" y="30"/>
                    <a:pt x="91" y="20"/>
                    <a:pt x="80" y="9"/>
                  </a:cubicBezTo>
                  <a:cubicBezTo>
                    <a:pt x="70" y="4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9" name="Google Shape;5869;p39"/>
            <p:cNvSpPr/>
            <p:nvPr/>
          </p:nvSpPr>
          <p:spPr>
            <a:xfrm>
              <a:off x="6007800" y="1188350"/>
              <a:ext cx="2725" cy="1075"/>
            </a:xfrm>
            <a:custGeom>
              <a:avLst/>
              <a:gdLst/>
              <a:ahLst/>
              <a:cxnLst/>
              <a:rect l="l" t="t" r="r" b="b"/>
              <a:pathLst>
                <a:path w="109" h="43" extrusionOk="0">
                  <a:moveTo>
                    <a:pt x="62" y="1"/>
                  </a:moveTo>
                  <a:cubicBezTo>
                    <a:pt x="51" y="1"/>
                    <a:pt x="38" y="4"/>
                    <a:pt x="28" y="12"/>
                  </a:cubicBezTo>
                  <a:cubicBezTo>
                    <a:pt x="0" y="29"/>
                    <a:pt x="4" y="33"/>
                    <a:pt x="42" y="40"/>
                  </a:cubicBezTo>
                  <a:cubicBezTo>
                    <a:pt x="51" y="42"/>
                    <a:pt x="60" y="43"/>
                    <a:pt x="68" y="43"/>
                  </a:cubicBezTo>
                  <a:cubicBezTo>
                    <a:pt x="98" y="43"/>
                    <a:pt x="108" y="28"/>
                    <a:pt x="84" y="5"/>
                  </a:cubicBezTo>
                  <a:cubicBezTo>
                    <a:pt x="78" y="2"/>
                    <a:pt x="70" y="1"/>
                    <a:pt x="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0" name="Google Shape;5870;p39"/>
            <p:cNvSpPr/>
            <p:nvPr/>
          </p:nvSpPr>
          <p:spPr>
            <a:xfrm>
              <a:off x="6014050" y="1204225"/>
              <a:ext cx="1225" cy="1400"/>
            </a:xfrm>
            <a:custGeom>
              <a:avLst/>
              <a:gdLst/>
              <a:ahLst/>
              <a:cxnLst/>
              <a:rect l="l" t="t" r="r" b="b"/>
              <a:pathLst>
                <a:path w="49" h="56" extrusionOk="0">
                  <a:moveTo>
                    <a:pt x="25" y="1"/>
                  </a:moveTo>
                  <a:cubicBezTo>
                    <a:pt x="23" y="1"/>
                    <a:pt x="20" y="1"/>
                    <a:pt x="18" y="2"/>
                  </a:cubicBezTo>
                  <a:cubicBezTo>
                    <a:pt x="3" y="5"/>
                    <a:pt x="0" y="23"/>
                    <a:pt x="3" y="39"/>
                  </a:cubicBezTo>
                  <a:cubicBezTo>
                    <a:pt x="8" y="50"/>
                    <a:pt x="13" y="56"/>
                    <a:pt x="20" y="56"/>
                  </a:cubicBezTo>
                  <a:cubicBezTo>
                    <a:pt x="23" y="56"/>
                    <a:pt x="27" y="54"/>
                    <a:pt x="31" y="50"/>
                  </a:cubicBezTo>
                  <a:cubicBezTo>
                    <a:pt x="42" y="39"/>
                    <a:pt x="48" y="26"/>
                    <a:pt x="45" y="15"/>
                  </a:cubicBezTo>
                  <a:cubicBezTo>
                    <a:pt x="42" y="7"/>
                    <a:pt x="35" y="1"/>
                    <a:pt x="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1" name="Google Shape;5871;p39"/>
            <p:cNvSpPr/>
            <p:nvPr/>
          </p:nvSpPr>
          <p:spPr>
            <a:xfrm>
              <a:off x="6014250" y="1199525"/>
              <a:ext cx="850" cy="2025"/>
            </a:xfrm>
            <a:custGeom>
              <a:avLst/>
              <a:gdLst/>
              <a:ahLst/>
              <a:cxnLst/>
              <a:rect l="l" t="t" r="r" b="b"/>
              <a:pathLst>
                <a:path w="34" h="81" extrusionOk="0">
                  <a:moveTo>
                    <a:pt x="16" y="1"/>
                  </a:moveTo>
                  <a:cubicBezTo>
                    <a:pt x="13" y="1"/>
                    <a:pt x="11" y="11"/>
                    <a:pt x="10" y="30"/>
                  </a:cubicBezTo>
                  <a:cubicBezTo>
                    <a:pt x="3" y="67"/>
                    <a:pt x="0" y="81"/>
                    <a:pt x="4" y="81"/>
                  </a:cubicBezTo>
                  <a:cubicBezTo>
                    <a:pt x="7" y="81"/>
                    <a:pt x="12" y="76"/>
                    <a:pt x="20" y="68"/>
                  </a:cubicBezTo>
                  <a:cubicBezTo>
                    <a:pt x="30" y="57"/>
                    <a:pt x="34" y="37"/>
                    <a:pt x="26" y="19"/>
                  </a:cubicBezTo>
                  <a:cubicBezTo>
                    <a:pt x="22" y="7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2" name="Google Shape;5872;p39"/>
            <p:cNvSpPr/>
            <p:nvPr/>
          </p:nvSpPr>
          <p:spPr>
            <a:xfrm>
              <a:off x="6012925" y="1192375"/>
              <a:ext cx="3225" cy="3225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5" y="0"/>
                  </a:moveTo>
                  <a:cubicBezTo>
                    <a:pt x="12" y="0"/>
                    <a:pt x="15" y="5"/>
                    <a:pt x="24" y="14"/>
                  </a:cubicBezTo>
                  <a:cubicBezTo>
                    <a:pt x="38" y="25"/>
                    <a:pt x="34" y="35"/>
                    <a:pt x="17" y="42"/>
                  </a:cubicBezTo>
                  <a:cubicBezTo>
                    <a:pt x="0" y="45"/>
                    <a:pt x="0" y="52"/>
                    <a:pt x="17" y="55"/>
                  </a:cubicBezTo>
                  <a:cubicBezTo>
                    <a:pt x="34" y="63"/>
                    <a:pt x="63" y="80"/>
                    <a:pt x="87" y="97"/>
                  </a:cubicBezTo>
                  <a:lnTo>
                    <a:pt x="128" y="129"/>
                  </a:lnTo>
                  <a:lnTo>
                    <a:pt x="100" y="94"/>
                  </a:lnTo>
                  <a:cubicBezTo>
                    <a:pt x="83" y="73"/>
                    <a:pt x="66" y="49"/>
                    <a:pt x="58" y="35"/>
                  </a:cubicBezTo>
                  <a:cubicBezTo>
                    <a:pt x="52" y="25"/>
                    <a:pt x="38" y="7"/>
                    <a:pt x="24" y="4"/>
                  </a:cubicBezTo>
                  <a:cubicBezTo>
                    <a:pt x="19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73" name="Google Shape;5873;p39"/>
          <p:cNvSpPr/>
          <p:nvPr/>
        </p:nvSpPr>
        <p:spPr>
          <a:xfrm flipH="1">
            <a:off x="-664515" y="2824441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874" name="Google Shape;5874;p39"/>
          <p:cNvGrpSpPr/>
          <p:nvPr/>
        </p:nvGrpSpPr>
        <p:grpSpPr>
          <a:xfrm flipH="1">
            <a:off x="472889" y="3780332"/>
            <a:ext cx="419556" cy="413909"/>
            <a:chOff x="4129135" y="4735732"/>
            <a:chExt cx="419556" cy="413909"/>
          </a:xfrm>
        </p:grpSpPr>
        <p:sp>
          <p:nvSpPr>
            <p:cNvPr id="5875" name="Google Shape;5875;p39"/>
            <p:cNvSpPr/>
            <p:nvPr/>
          </p:nvSpPr>
          <p:spPr>
            <a:xfrm>
              <a:off x="4144471" y="5002093"/>
              <a:ext cx="124350" cy="107187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6" name="Google Shape;5876;p39"/>
            <p:cNvSpPr/>
            <p:nvPr/>
          </p:nvSpPr>
          <p:spPr>
            <a:xfrm>
              <a:off x="4129135" y="4845908"/>
              <a:ext cx="151368" cy="123464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7" name="Google Shape;5877;p39"/>
            <p:cNvSpPr/>
            <p:nvPr/>
          </p:nvSpPr>
          <p:spPr>
            <a:xfrm>
              <a:off x="4263949" y="4903045"/>
              <a:ext cx="284742" cy="246596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8" name="Google Shape;5878;p39"/>
            <p:cNvSpPr/>
            <p:nvPr/>
          </p:nvSpPr>
          <p:spPr>
            <a:xfrm>
              <a:off x="4207144" y="4735732"/>
              <a:ext cx="148710" cy="133208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9" name="Google Shape;5879;p39"/>
            <p:cNvSpPr/>
            <p:nvPr/>
          </p:nvSpPr>
          <p:spPr>
            <a:xfrm>
              <a:off x="4368035" y="4776204"/>
              <a:ext cx="145887" cy="101041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80" name="Google Shape;5880;p39"/>
          <p:cNvGrpSpPr/>
          <p:nvPr/>
        </p:nvGrpSpPr>
        <p:grpSpPr>
          <a:xfrm flipH="1">
            <a:off x="1972699" y="3929356"/>
            <a:ext cx="309323" cy="305228"/>
            <a:chOff x="4583184" y="5084531"/>
            <a:chExt cx="309323" cy="305228"/>
          </a:xfrm>
        </p:grpSpPr>
        <p:sp>
          <p:nvSpPr>
            <p:cNvPr id="5881" name="Google Shape;5881;p39"/>
            <p:cNvSpPr/>
            <p:nvPr/>
          </p:nvSpPr>
          <p:spPr>
            <a:xfrm>
              <a:off x="4594533" y="5281022"/>
              <a:ext cx="91684" cy="7889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2" name="Google Shape;5882;p39"/>
            <p:cNvSpPr/>
            <p:nvPr/>
          </p:nvSpPr>
          <p:spPr>
            <a:xfrm>
              <a:off x="4583184" y="5165863"/>
              <a:ext cx="111671" cy="91131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3" name="Google Shape;5883;p39"/>
            <p:cNvSpPr/>
            <p:nvPr/>
          </p:nvSpPr>
          <p:spPr>
            <a:xfrm>
              <a:off x="4682508" y="5207940"/>
              <a:ext cx="209999" cy="181819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4" name="Google Shape;5884;p39"/>
            <p:cNvSpPr/>
            <p:nvPr/>
          </p:nvSpPr>
          <p:spPr>
            <a:xfrm>
              <a:off x="4640652" y="5084531"/>
              <a:ext cx="109733" cy="98328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5" name="Google Shape;5885;p39"/>
            <p:cNvSpPr/>
            <p:nvPr/>
          </p:nvSpPr>
          <p:spPr>
            <a:xfrm>
              <a:off x="4759355" y="5114318"/>
              <a:ext cx="107630" cy="74687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86" name="Google Shape;5886;p39"/>
          <p:cNvGrpSpPr/>
          <p:nvPr/>
        </p:nvGrpSpPr>
        <p:grpSpPr>
          <a:xfrm flipH="1">
            <a:off x="1283503" y="4166428"/>
            <a:ext cx="366572" cy="362752"/>
            <a:chOff x="4648293" y="4608503"/>
            <a:chExt cx="366572" cy="362752"/>
          </a:xfrm>
        </p:grpSpPr>
        <p:sp>
          <p:nvSpPr>
            <p:cNvPr id="5887" name="Google Shape;5887;p39"/>
            <p:cNvSpPr/>
            <p:nvPr/>
          </p:nvSpPr>
          <p:spPr>
            <a:xfrm>
              <a:off x="4652445" y="4816122"/>
              <a:ext cx="106190" cy="90300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8" name="Google Shape;5888;p39"/>
            <p:cNvSpPr/>
            <p:nvPr/>
          </p:nvSpPr>
          <p:spPr>
            <a:xfrm>
              <a:off x="4648293" y="4666913"/>
              <a:ext cx="128945" cy="120142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9" name="Google Shape;5889;p39"/>
            <p:cNvSpPr/>
            <p:nvPr/>
          </p:nvSpPr>
          <p:spPr>
            <a:xfrm>
              <a:off x="4749943" y="4754667"/>
              <a:ext cx="264922" cy="216588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0" name="Google Shape;5890;p39"/>
            <p:cNvSpPr/>
            <p:nvPr/>
          </p:nvSpPr>
          <p:spPr>
            <a:xfrm>
              <a:off x="4740476" y="4608503"/>
              <a:ext cx="132599" cy="111173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1" name="Google Shape;5891;p39"/>
            <p:cNvSpPr/>
            <p:nvPr/>
          </p:nvSpPr>
          <p:spPr>
            <a:xfrm>
              <a:off x="4870528" y="4639784"/>
              <a:ext cx="116100" cy="97332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92" name="Google Shape;5892;p39"/>
          <p:cNvGrpSpPr/>
          <p:nvPr/>
        </p:nvGrpSpPr>
        <p:grpSpPr>
          <a:xfrm flipH="1">
            <a:off x="-664526" y="973003"/>
            <a:ext cx="1028674" cy="871690"/>
            <a:chOff x="5124150" y="3418675"/>
            <a:chExt cx="584175" cy="495025"/>
          </a:xfrm>
        </p:grpSpPr>
        <p:sp>
          <p:nvSpPr>
            <p:cNvPr id="5893" name="Google Shape;5893;p39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4" name="Google Shape;5894;p39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5" name="Google Shape;5895;p39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6" name="Google Shape;5896;p39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7" name="Google Shape;5897;p39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8" name="Google Shape;5898;p39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9" name="Google Shape;5899;p39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0" name="Google Shape;5900;p39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1" name="Google Shape;5901;p39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2" name="Google Shape;5902;p39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3" name="Google Shape;5903;p39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4" name="Google Shape;5904;p39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5" name="Google Shape;5905;p39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6" name="Google Shape;5906;p39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7" name="Google Shape;5907;p39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8" name="Google Shape;5908;p39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9" name="Google Shape;5909;p39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10" name="Google Shape;5910;p39"/>
          <p:cNvGrpSpPr/>
          <p:nvPr/>
        </p:nvGrpSpPr>
        <p:grpSpPr>
          <a:xfrm rot="1156625" flipH="1">
            <a:off x="3620557" y="-1030665"/>
            <a:ext cx="7550046" cy="2647337"/>
            <a:chOff x="5021625" y="1087550"/>
            <a:chExt cx="996900" cy="283625"/>
          </a:xfrm>
        </p:grpSpPr>
        <p:sp>
          <p:nvSpPr>
            <p:cNvPr id="5911" name="Google Shape;5911;p39"/>
            <p:cNvSpPr/>
            <p:nvPr/>
          </p:nvSpPr>
          <p:spPr>
            <a:xfrm>
              <a:off x="5021625" y="1091500"/>
              <a:ext cx="996900" cy="249875"/>
            </a:xfrm>
            <a:custGeom>
              <a:avLst/>
              <a:gdLst/>
              <a:ahLst/>
              <a:cxnLst/>
              <a:rect l="l" t="t" r="r" b="b"/>
              <a:pathLst>
                <a:path w="39876" h="9995" extrusionOk="0">
                  <a:moveTo>
                    <a:pt x="27441" y="108"/>
                  </a:moveTo>
                  <a:cubicBezTo>
                    <a:pt x="27477" y="108"/>
                    <a:pt x="27504" y="146"/>
                    <a:pt x="27470" y="156"/>
                  </a:cubicBezTo>
                  <a:cubicBezTo>
                    <a:pt x="27468" y="157"/>
                    <a:pt x="27466" y="157"/>
                    <a:pt x="27464" y="157"/>
                  </a:cubicBezTo>
                  <a:cubicBezTo>
                    <a:pt x="27455" y="157"/>
                    <a:pt x="27450" y="150"/>
                    <a:pt x="27454" y="139"/>
                  </a:cubicBezTo>
                  <a:cubicBezTo>
                    <a:pt x="27457" y="129"/>
                    <a:pt x="27450" y="119"/>
                    <a:pt x="27433" y="114"/>
                  </a:cubicBezTo>
                  <a:cubicBezTo>
                    <a:pt x="27419" y="111"/>
                    <a:pt x="27422" y="108"/>
                    <a:pt x="27436" y="108"/>
                  </a:cubicBezTo>
                  <a:cubicBezTo>
                    <a:pt x="27438" y="108"/>
                    <a:pt x="27439" y="108"/>
                    <a:pt x="27441" y="108"/>
                  </a:cubicBezTo>
                  <a:close/>
                  <a:moveTo>
                    <a:pt x="28599" y="152"/>
                  </a:moveTo>
                  <a:cubicBezTo>
                    <a:pt x="28601" y="152"/>
                    <a:pt x="28603" y="152"/>
                    <a:pt x="28605" y="153"/>
                  </a:cubicBezTo>
                  <a:cubicBezTo>
                    <a:pt x="28623" y="156"/>
                    <a:pt x="28633" y="164"/>
                    <a:pt x="28636" y="170"/>
                  </a:cubicBezTo>
                  <a:cubicBezTo>
                    <a:pt x="28636" y="174"/>
                    <a:pt x="28629" y="181"/>
                    <a:pt x="28615" y="184"/>
                  </a:cubicBezTo>
                  <a:cubicBezTo>
                    <a:pt x="28614" y="185"/>
                    <a:pt x="28612" y="185"/>
                    <a:pt x="28610" y="185"/>
                  </a:cubicBezTo>
                  <a:cubicBezTo>
                    <a:pt x="28601" y="185"/>
                    <a:pt x="28591" y="179"/>
                    <a:pt x="28588" y="167"/>
                  </a:cubicBezTo>
                  <a:cubicBezTo>
                    <a:pt x="28585" y="158"/>
                    <a:pt x="28589" y="152"/>
                    <a:pt x="28599" y="152"/>
                  </a:cubicBezTo>
                  <a:close/>
                  <a:moveTo>
                    <a:pt x="27339" y="128"/>
                  </a:moveTo>
                  <a:cubicBezTo>
                    <a:pt x="27341" y="128"/>
                    <a:pt x="27340" y="131"/>
                    <a:pt x="27339" y="135"/>
                  </a:cubicBezTo>
                  <a:cubicBezTo>
                    <a:pt x="27332" y="146"/>
                    <a:pt x="27350" y="164"/>
                    <a:pt x="27381" y="170"/>
                  </a:cubicBezTo>
                  <a:cubicBezTo>
                    <a:pt x="27450" y="191"/>
                    <a:pt x="27457" y="226"/>
                    <a:pt x="27395" y="236"/>
                  </a:cubicBezTo>
                  <a:cubicBezTo>
                    <a:pt x="27392" y="236"/>
                    <a:pt x="27388" y="237"/>
                    <a:pt x="27385" y="237"/>
                  </a:cubicBezTo>
                  <a:cubicBezTo>
                    <a:pt x="27328" y="237"/>
                    <a:pt x="27285" y="172"/>
                    <a:pt x="27325" y="139"/>
                  </a:cubicBezTo>
                  <a:cubicBezTo>
                    <a:pt x="27332" y="132"/>
                    <a:pt x="27337" y="128"/>
                    <a:pt x="27339" y="128"/>
                  </a:cubicBezTo>
                  <a:close/>
                  <a:moveTo>
                    <a:pt x="29418" y="221"/>
                  </a:moveTo>
                  <a:cubicBezTo>
                    <a:pt x="29421" y="221"/>
                    <a:pt x="29424" y="222"/>
                    <a:pt x="29427" y="223"/>
                  </a:cubicBezTo>
                  <a:cubicBezTo>
                    <a:pt x="29441" y="226"/>
                    <a:pt x="29455" y="236"/>
                    <a:pt x="29459" y="247"/>
                  </a:cubicBezTo>
                  <a:cubicBezTo>
                    <a:pt x="29461" y="257"/>
                    <a:pt x="29458" y="262"/>
                    <a:pt x="29450" y="262"/>
                  </a:cubicBezTo>
                  <a:cubicBezTo>
                    <a:pt x="29448" y="262"/>
                    <a:pt x="29445" y="261"/>
                    <a:pt x="29441" y="260"/>
                  </a:cubicBezTo>
                  <a:cubicBezTo>
                    <a:pt x="29424" y="257"/>
                    <a:pt x="29410" y="247"/>
                    <a:pt x="29406" y="236"/>
                  </a:cubicBezTo>
                  <a:cubicBezTo>
                    <a:pt x="29404" y="226"/>
                    <a:pt x="29409" y="221"/>
                    <a:pt x="29418" y="221"/>
                  </a:cubicBezTo>
                  <a:close/>
                  <a:moveTo>
                    <a:pt x="28273" y="239"/>
                  </a:moveTo>
                  <a:cubicBezTo>
                    <a:pt x="28276" y="239"/>
                    <a:pt x="28279" y="239"/>
                    <a:pt x="28282" y="239"/>
                  </a:cubicBezTo>
                  <a:cubicBezTo>
                    <a:pt x="28303" y="239"/>
                    <a:pt x="28321" y="244"/>
                    <a:pt x="28321" y="250"/>
                  </a:cubicBezTo>
                  <a:cubicBezTo>
                    <a:pt x="28324" y="253"/>
                    <a:pt x="28311" y="260"/>
                    <a:pt x="28293" y="268"/>
                  </a:cubicBezTo>
                  <a:cubicBezTo>
                    <a:pt x="28288" y="268"/>
                    <a:pt x="28284" y="269"/>
                    <a:pt x="28279" y="269"/>
                  </a:cubicBezTo>
                  <a:cubicBezTo>
                    <a:pt x="28265" y="269"/>
                    <a:pt x="28254" y="264"/>
                    <a:pt x="28251" y="253"/>
                  </a:cubicBezTo>
                  <a:cubicBezTo>
                    <a:pt x="28249" y="245"/>
                    <a:pt x="28258" y="239"/>
                    <a:pt x="28273" y="239"/>
                  </a:cubicBezTo>
                  <a:close/>
                  <a:moveTo>
                    <a:pt x="22107" y="329"/>
                  </a:moveTo>
                  <a:cubicBezTo>
                    <a:pt x="22120" y="329"/>
                    <a:pt x="22132" y="333"/>
                    <a:pt x="22135" y="340"/>
                  </a:cubicBezTo>
                  <a:cubicBezTo>
                    <a:pt x="22138" y="354"/>
                    <a:pt x="22131" y="364"/>
                    <a:pt x="22117" y="368"/>
                  </a:cubicBezTo>
                  <a:cubicBezTo>
                    <a:pt x="22107" y="368"/>
                    <a:pt x="22090" y="364"/>
                    <a:pt x="22076" y="354"/>
                  </a:cubicBezTo>
                  <a:cubicBezTo>
                    <a:pt x="22066" y="348"/>
                    <a:pt x="22072" y="337"/>
                    <a:pt x="22093" y="330"/>
                  </a:cubicBezTo>
                  <a:cubicBezTo>
                    <a:pt x="22098" y="329"/>
                    <a:pt x="22102" y="329"/>
                    <a:pt x="22107" y="329"/>
                  </a:cubicBezTo>
                  <a:close/>
                  <a:moveTo>
                    <a:pt x="31541" y="403"/>
                  </a:moveTo>
                  <a:cubicBezTo>
                    <a:pt x="31599" y="403"/>
                    <a:pt x="31690" y="415"/>
                    <a:pt x="31693" y="423"/>
                  </a:cubicBezTo>
                  <a:cubicBezTo>
                    <a:pt x="31696" y="429"/>
                    <a:pt x="31671" y="435"/>
                    <a:pt x="31637" y="435"/>
                  </a:cubicBezTo>
                  <a:cubicBezTo>
                    <a:pt x="31629" y="435"/>
                    <a:pt x="31621" y="435"/>
                    <a:pt x="31613" y="434"/>
                  </a:cubicBezTo>
                  <a:cubicBezTo>
                    <a:pt x="31526" y="431"/>
                    <a:pt x="31471" y="413"/>
                    <a:pt x="31505" y="406"/>
                  </a:cubicBezTo>
                  <a:cubicBezTo>
                    <a:pt x="31513" y="404"/>
                    <a:pt x="31526" y="403"/>
                    <a:pt x="31541" y="403"/>
                  </a:cubicBezTo>
                  <a:close/>
                  <a:moveTo>
                    <a:pt x="35114" y="1092"/>
                  </a:moveTo>
                  <a:cubicBezTo>
                    <a:pt x="35121" y="1092"/>
                    <a:pt x="35125" y="1102"/>
                    <a:pt x="35131" y="1121"/>
                  </a:cubicBezTo>
                  <a:cubicBezTo>
                    <a:pt x="35138" y="1142"/>
                    <a:pt x="35135" y="1166"/>
                    <a:pt x="35124" y="1169"/>
                  </a:cubicBezTo>
                  <a:cubicBezTo>
                    <a:pt x="35121" y="1170"/>
                    <a:pt x="35117" y="1170"/>
                    <a:pt x="35114" y="1170"/>
                  </a:cubicBezTo>
                  <a:cubicBezTo>
                    <a:pt x="35083" y="1170"/>
                    <a:pt x="35071" y="1142"/>
                    <a:pt x="35093" y="1110"/>
                  </a:cubicBezTo>
                  <a:cubicBezTo>
                    <a:pt x="35103" y="1098"/>
                    <a:pt x="35109" y="1092"/>
                    <a:pt x="35114" y="1092"/>
                  </a:cubicBezTo>
                  <a:close/>
                  <a:moveTo>
                    <a:pt x="35235" y="1562"/>
                  </a:moveTo>
                  <a:cubicBezTo>
                    <a:pt x="35242" y="1562"/>
                    <a:pt x="35248" y="1568"/>
                    <a:pt x="35252" y="1582"/>
                  </a:cubicBezTo>
                  <a:cubicBezTo>
                    <a:pt x="35260" y="1592"/>
                    <a:pt x="35249" y="1603"/>
                    <a:pt x="35239" y="1607"/>
                  </a:cubicBezTo>
                  <a:cubicBezTo>
                    <a:pt x="35225" y="1610"/>
                    <a:pt x="35222" y="1624"/>
                    <a:pt x="35225" y="1642"/>
                  </a:cubicBezTo>
                  <a:cubicBezTo>
                    <a:pt x="35232" y="1659"/>
                    <a:pt x="35225" y="1672"/>
                    <a:pt x="35211" y="1676"/>
                  </a:cubicBezTo>
                  <a:cubicBezTo>
                    <a:pt x="35206" y="1678"/>
                    <a:pt x="35201" y="1679"/>
                    <a:pt x="35197" y="1679"/>
                  </a:cubicBezTo>
                  <a:cubicBezTo>
                    <a:pt x="35193" y="1679"/>
                    <a:pt x="35190" y="1678"/>
                    <a:pt x="35190" y="1676"/>
                  </a:cubicBezTo>
                  <a:cubicBezTo>
                    <a:pt x="35187" y="1616"/>
                    <a:pt x="35214" y="1562"/>
                    <a:pt x="35235" y="1562"/>
                  </a:cubicBezTo>
                  <a:close/>
                  <a:moveTo>
                    <a:pt x="35355" y="1748"/>
                  </a:moveTo>
                  <a:cubicBezTo>
                    <a:pt x="35368" y="1748"/>
                    <a:pt x="35377" y="1754"/>
                    <a:pt x="35374" y="1763"/>
                  </a:cubicBezTo>
                  <a:cubicBezTo>
                    <a:pt x="35371" y="1776"/>
                    <a:pt x="35356" y="1791"/>
                    <a:pt x="35343" y="1794"/>
                  </a:cubicBezTo>
                  <a:cubicBezTo>
                    <a:pt x="35341" y="1794"/>
                    <a:pt x="35339" y="1795"/>
                    <a:pt x="35338" y="1795"/>
                  </a:cubicBezTo>
                  <a:cubicBezTo>
                    <a:pt x="35329" y="1795"/>
                    <a:pt x="35322" y="1789"/>
                    <a:pt x="35318" y="1780"/>
                  </a:cubicBezTo>
                  <a:cubicBezTo>
                    <a:pt x="35315" y="1766"/>
                    <a:pt x="35326" y="1756"/>
                    <a:pt x="35346" y="1749"/>
                  </a:cubicBezTo>
                  <a:cubicBezTo>
                    <a:pt x="35350" y="1748"/>
                    <a:pt x="35352" y="1748"/>
                    <a:pt x="35355" y="1748"/>
                  </a:cubicBezTo>
                  <a:close/>
                  <a:moveTo>
                    <a:pt x="12443" y="1685"/>
                  </a:moveTo>
                  <a:cubicBezTo>
                    <a:pt x="12459" y="1685"/>
                    <a:pt x="12462" y="1694"/>
                    <a:pt x="12462" y="1714"/>
                  </a:cubicBezTo>
                  <a:cubicBezTo>
                    <a:pt x="12462" y="1738"/>
                    <a:pt x="12449" y="1752"/>
                    <a:pt x="12428" y="1752"/>
                  </a:cubicBezTo>
                  <a:cubicBezTo>
                    <a:pt x="12426" y="1752"/>
                    <a:pt x="12423" y="1752"/>
                    <a:pt x="12421" y="1752"/>
                  </a:cubicBezTo>
                  <a:cubicBezTo>
                    <a:pt x="12402" y="1752"/>
                    <a:pt x="12394" y="1766"/>
                    <a:pt x="12404" y="1797"/>
                  </a:cubicBezTo>
                  <a:cubicBezTo>
                    <a:pt x="12409" y="1820"/>
                    <a:pt x="12412" y="1830"/>
                    <a:pt x="12409" y="1830"/>
                  </a:cubicBezTo>
                  <a:cubicBezTo>
                    <a:pt x="12408" y="1830"/>
                    <a:pt x="12402" y="1822"/>
                    <a:pt x="12393" y="1808"/>
                  </a:cubicBezTo>
                  <a:cubicBezTo>
                    <a:pt x="12373" y="1776"/>
                    <a:pt x="12341" y="1756"/>
                    <a:pt x="12308" y="1756"/>
                  </a:cubicBezTo>
                  <a:cubicBezTo>
                    <a:pt x="12302" y="1756"/>
                    <a:pt x="12295" y="1757"/>
                    <a:pt x="12289" y="1759"/>
                  </a:cubicBezTo>
                  <a:cubicBezTo>
                    <a:pt x="12279" y="1763"/>
                    <a:pt x="12282" y="1770"/>
                    <a:pt x="12295" y="1780"/>
                  </a:cubicBezTo>
                  <a:cubicBezTo>
                    <a:pt x="12307" y="1789"/>
                    <a:pt x="12307" y="1795"/>
                    <a:pt x="12299" y="1795"/>
                  </a:cubicBezTo>
                  <a:cubicBezTo>
                    <a:pt x="12297" y="1795"/>
                    <a:pt x="12295" y="1794"/>
                    <a:pt x="12292" y="1794"/>
                  </a:cubicBezTo>
                  <a:cubicBezTo>
                    <a:pt x="12275" y="1791"/>
                    <a:pt x="12254" y="1773"/>
                    <a:pt x="12240" y="1752"/>
                  </a:cubicBezTo>
                  <a:cubicBezTo>
                    <a:pt x="12225" y="1729"/>
                    <a:pt x="12223" y="1719"/>
                    <a:pt x="12240" y="1719"/>
                  </a:cubicBezTo>
                  <a:cubicBezTo>
                    <a:pt x="12245" y="1719"/>
                    <a:pt x="12252" y="1720"/>
                    <a:pt x="12261" y="1721"/>
                  </a:cubicBezTo>
                  <a:cubicBezTo>
                    <a:pt x="12266" y="1723"/>
                    <a:pt x="12272" y="1723"/>
                    <a:pt x="12279" y="1723"/>
                  </a:cubicBezTo>
                  <a:cubicBezTo>
                    <a:pt x="12306" y="1723"/>
                    <a:pt x="12346" y="1714"/>
                    <a:pt x="12383" y="1701"/>
                  </a:cubicBezTo>
                  <a:cubicBezTo>
                    <a:pt x="12412" y="1690"/>
                    <a:pt x="12431" y="1685"/>
                    <a:pt x="12443" y="1685"/>
                  </a:cubicBezTo>
                  <a:close/>
                  <a:moveTo>
                    <a:pt x="11806" y="1884"/>
                  </a:moveTo>
                  <a:cubicBezTo>
                    <a:pt x="11818" y="1884"/>
                    <a:pt x="11823" y="1889"/>
                    <a:pt x="11821" y="1898"/>
                  </a:cubicBezTo>
                  <a:cubicBezTo>
                    <a:pt x="11817" y="1912"/>
                    <a:pt x="11800" y="1925"/>
                    <a:pt x="11783" y="1930"/>
                  </a:cubicBezTo>
                  <a:cubicBezTo>
                    <a:pt x="11778" y="1930"/>
                    <a:pt x="11774" y="1931"/>
                    <a:pt x="11770" y="1931"/>
                  </a:cubicBezTo>
                  <a:cubicBezTo>
                    <a:pt x="11757" y="1931"/>
                    <a:pt x="11747" y="1927"/>
                    <a:pt x="11744" y="1919"/>
                  </a:cubicBezTo>
                  <a:cubicBezTo>
                    <a:pt x="11741" y="1909"/>
                    <a:pt x="11758" y="1895"/>
                    <a:pt x="11783" y="1888"/>
                  </a:cubicBezTo>
                  <a:cubicBezTo>
                    <a:pt x="11792" y="1885"/>
                    <a:pt x="11800" y="1884"/>
                    <a:pt x="11806" y="1884"/>
                  </a:cubicBezTo>
                  <a:close/>
                  <a:moveTo>
                    <a:pt x="12920" y="1902"/>
                  </a:moveTo>
                  <a:cubicBezTo>
                    <a:pt x="12940" y="1902"/>
                    <a:pt x="12963" y="1908"/>
                    <a:pt x="12972" y="1919"/>
                  </a:cubicBezTo>
                  <a:cubicBezTo>
                    <a:pt x="12982" y="1933"/>
                    <a:pt x="12969" y="1940"/>
                    <a:pt x="12937" y="1940"/>
                  </a:cubicBezTo>
                  <a:cubicBezTo>
                    <a:pt x="12934" y="1940"/>
                    <a:pt x="12930" y="1940"/>
                    <a:pt x="12927" y="1940"/>
                  </a:cubicBezTo>
                  <a:cubicBezTo>
                    <a:pt x="12904" y="1940"/>
                    <a:pt x="12885" y="1932"/>
                    <a:pt x="12882" y="1922"/>
                  </a:cubicBezTo>
                  <a:cubicBezTo>
                    <a:pt x="12877" y="1909"/>
                    <a:pt x="12897" y="1902"/>
                    <a:pt x="12920" y="1902"/>
                  </a:cubicBezTo>
                  <a:close/>
                  <a:moveTo>
                    <a:pt x="12778" y="1918"/>
                  </a:moveTo>
                  <a:cubicBezTo>
                    <a:pt x="12780" y="1918"/>
                    <a:pt x="12783" y="1918"/>
                    <a:pt x="12785" y="1919"/>
                  </a:cubicBezTo>
                  <a:cubicBezTo>
                    <a:pt x="12799" y="1922"/>
                    <a:pt x="12812" y="1930"/>
                    <a:pt x="12812" y="1936"/>
                  </a:cubicBezTo>
                  <a:cubicBezTo>
                    <a:pt x="12816" y="1940"/>
                    <a:pt x="12806" y="1946"/>
                    <a:pt x="12795" y="1950"/>
                  </a:cubicBezTo>
                  <a:cubicBezTo>
                    <a:pt x="12793" y="1951"/>
                    <a:pt x="12791" y="1951"/>
                    <a:pt x="12789" y="1951"/>
                  </a:cubicBezTo>
                  <a:cubicBezTo>
                    <a:pt x="12777" y="1951"/>
                    <a:pt x="12767" y="1944"/>
                    <a:pt x="12764" y="1933"/>
                  </a:cubicBezTo>
                  <a:cubicBezTo>
                    <a:pt x="12761" y="1924"/>
                    <a:pt x="12768" y="1918"/>
                    <a:pt x="12778" y="1918"/>
                  </a:cubicBezTo>
                  <a:close/>
                  <a:moveTo>
                    <a:pt x="11929" y="2070"/>
                  </a:moveTo>
                  <a:cubicBezTo>
                    <a:pt x="11930" y="2070"/>
                    <a:pt x="11933" y="2071"/>
                    <a:pt x="11935" y="2071"/>
                  </a:cubicBezTo>
                  <a:cubicBezTo>
                    <a:pt x="11952" y="2075"/>
                    <a:pt x="11962" y="2082"/>
                    <a:pt x="11967" y="2085"/>
                  </a:cubicBezTo>
                  <a:cubicBezTo>
                    <a:pt x="11967" y="2092"/>
                    <a:pt x="11959" y="2099"/>
                    <a:pt x="11946" y="2103"/>
                  </a:cubicBezTo>
                  <a:cubicBezTo>
                    <a:pt x="11935" y="2103"/>
                    <a:pt x="11921" y="2096"/>
                    <a:pt x="11917" y="2085"/>
                  </a:cubicBezTo>
                  <a:cubicBezTo>
                    <a:pt x="11915" y="2077"/>
                    <a:pt x="11919" y="2070"/>
                    <a:pt x="11929" y="2070"/>
                  </a:cubicBezTo>
                  <a:close/>
                  <a:moveTo>
                    <a:pt x="35490" y="2022"/>
                  </a:moveTo>
                  <a:cubicBezTo>
                    <a:pt x="35500" y="2022"/>
                    <a:pt x="35507" y="2033"/>
                    <a:pt x="35510" y="2061"/>
                  </a:cubicBezTo>
                  <a:cubicBezTo>
                    <a:pt x="35513" y="2089"/>
                    <a:pt x="35505" y="2113"/>
                    <a:pt x="35495" y="2117"/>
                  </a:cubicBezTo>
                  <a:cubicBezTo>
                    <a:pt x="35494" y="2117"/>
                    <a:pt x="35493" y="2117"/>
                    <a:pt x="35491" y="2117"/>
                  </a:cubicBezTo>
                  <a:cubicBezTo>
                    <a:pt x="35459" y="2117"/>
                    <a:pt x="35448" y="2046"/>
                    <a:pt x="35478" y="2026"/>
                  </a:cubicBezTo>
                  <a:cubicBezTo>
                    <a:pt x="35483" y="2024"/>
                    <a:pt x="35487" y="2022"/>
                    <a:pt x="35490" y="2022"/>
                  </a:cubicBezTo>
                  <a:close/>
                  <a:moveTo>
                    <a:pt x="35422" y="2206"/>
                  </a:moveTo>
                  <a:cubicBezTo>
                    <a:pt x="35429" y="2206"/>
                    <a:pt x="35436" y="2209"/>
                    <a:pt x="35443" y="2214"/>
                  </a:cubicBezTo>
                  <a:cubicBezTo>
                    <a:pt x="35454" y="2224"/>
                    <a:pt x="35447" y="2234"/>
                    <a:pt x="35430" y="2238"/>
                  </a:cubicBezTo>
                  <a:cubicBezTo>
                    <a:pt x="35420" y="2241"/>
                    <a:pt x="35411" y="2242"/>
                    <a:pt x="35405" y="2242"/>
                  </a:cubicBezTo>
                  <a:cubicBezTo>
                    <a:pt x="35388" y="2242"/>
                    <a:pt x="35387" y="2231"/>
                    <a:pt x="35406" y="2214"/>
                  </a:cubicBezTo>
                  <a:cubicBezTo>
                    <a:pt x="35409" y="2209"/>
                    <a:pt x="35415" y="2206"/>
                    <a:pt x="35422" y="2206"/>
                  </a:cubicBezTo>
                  <a:close/>
                  <a:moveTo>
                    <a:pt x="35563" y="2188"/>
                  </a:moveTo>
                  <a:cubicBezTo>
                    <a:pt x="35565" y="2188"/>
                    <a:pt x="35567" y="2191"/>
                    <a:pt x="35568" y="2196"/>
                  </a:cubicBezTo>
                  <a:cubicBezTo>
                    <a:pt x="35572" y="2210"/>
                    <a:pt x="35568" y="2228"/>
                    <a:pt x="35558" y="2238"/>
                  </a:cubicBezTo>
                  <a:cubicBezTo>
                    <a:pt x="35550" y="2245"/>
                    <a:pt x="35545" y="2249"/>
                    <a:pt x="35542" y="2249"/>
                  </a:cubicBezTo>
                  <a:cubicBezTo>
                    <a:pt x="35537" y="2249"/>
                    <a:pt x="35540" y="2237"/>
                    <a:pt x="35551" y="2210"/>
                  </a:cubicBezTo>
                  <a:cubicBezTo>
                    <a:pt x="35555" y="2195"/>
                    <a:pt x="35560" y="2188"/>
                    <a:pt x="35563" y="2188"/>
                  </a:cubicBezTo>
                  <a:close/>
                  <a:moveTo>
                    <a:pt x="35567" y="2462"/>
                  </a:moveTo>
                  <a:cubicBezTo>
                    <a:pt x="35576" y="2462"/>
                    <a:pt x="35589" y="2466"/>
                    <a:pt x="35600" y="2474"/>
                  </a:cubicBezTo>
                  <a:cubicBezTo>
                    <a:pt x="35610" y="2481"/>
                    <a:pt x="35603" y="2495"/>
                    <a:pt x="35582" y="2498"/>
                  </a:cubicBezTo>
                  <a:cubicBezTo>
                    <a:pt x="35578" y="2499"/>
                    <a:pt x="35573" y="2500"/>
                    <a:pt x="35569" y="2500"/>
                  </a:cubicBezTo>
                  <a:cubicBezTo>
                    <a:pt x="35555" y="2500"/>
                    <a:pt x="35543" y="2496"/>
                    <a:pt x="35540" y="2488"/>
                  </a:cubicBezTo>
                  <a:cubicBezTo>
                    <a:pt x="35537" y="2478"/>
                    <a:pt x="35544" y="2467"/>
                    <a:pt x="35558" y="2463"/>
                  </a:cubicBezTo>
                  <a:cubicBezTo>
                    <a:pt x="35560" y="2463"/>
                    <a:pt x="35563" y="2462"/>
                    <a:pt x="35567" y="2462"/>
                  </a:cubicBezTo>
                  <a:close/>
                  <a:moveTo>
                    <a:pt x="39549" y="4031"/>
                  </a:moveTo>
                  <a:cubicBezTo>
                    <a:pt x="39558" y="4031"/>
                    <a:pt x="39567" y="4042"/>
                    <a:pt x="39572" y="4060"/>
                  </a:cubicBezTo>
                  <a:cubicBezTo>
                    <a:pt x="39578" y="4079"/>
                    <a:pt x="39573" y="4095"/>
                    <a:pt x="39561" y="4095"/>
                  </a:cubicBezTo>
                  <a:cubicBezTo>
                    <a:pt x="39560" y="4095"/>
                    <a:pt x="39559" y="4095"/>
                    <a:pt x="39558" y="4095"/>
                  </a:cubicBezTo>
                  <a:cubicBezTo>
                    <a:pt x="39544" y="4087"/>
                    <a:pt x="39531" y="4080"/>
                    <a:pt x="39527" y="4070"/>
                  </a:cubicBezTo>
                  <a:cubicBezTo>
                    <a:pt x="39523" y="4060"/>
                    <a:pt x="39531" y="4045"/>
                    <a:pt x="39540" y="4035"/>
                  </a:cubicBezTo>
                  <a:cubicBezTo>
                    <a:pt x="39543" y="4033"/>
                    <a:pt x="39546" y="4031"/>
                    <a:pt x="39549" y="4031"/>
                  </a:cubicBezTo>
                  <a:close/>
                  <a:moveTo>
                    <a:pt x="39192" y="4538"/>
                  </a:moveTo>
                  <a:cubicBezTo>
                    <a:pt x="39193" y="4538"/>
                    <a:pt x="39194" y="4538"/>
                    <a:pt x="39194" y="4538"/>
                  </a:cubicBezTo>
                  <a:cubicBezTo>
                    <a:pt x="39241" y="4619"/>
                    <a:pt x="39248" y="4639"/>
                    <a:pt x="39193" y="4639"/>
                  </a:cubicBezTo>
                  <a:cubicBezTo>
                    <a:pt x="39179" y="4639"/>
                    <a:pt x="39161" y="4638"/>
                    <a:pt x="39138" y="4636"/>
                  </a:cubicBezTo>
                  <a:cubicBezTo>
                    <a:pt x="39103" y="4636"/>
                    <a:pt x="39073" y="4622"/>
                    <a:pt x="39069" y="4607"/>
                  </a:cubicBezTo>
                  <a:cubicBezTo>
                    <a:pt x="39066" y="4599"/>
                    <a:pt x="39076" y="4589"/>
                    <a:pt x="39092" y="4589"/>
                  </a:cubicBezTo>
                  <a:cubicBezTo>
                    <a:pt x="39095" y="4589"/>
                    <a:pt x="39097" y="4590"/>
                    <a:pt x="39100" y="4590"/>
                  </a:cubicBezTo>
                  <a:cubicBezTo>
                    <a:pt x="39124" y="4590"/>
                    <a:pt x="39152" y="4580"/>
                    <a:pt x="39166" y="4562"/>
                  </a:cubicBezTo>
                  <a:cubicBezTo>
                    <a:pt x="39178" y="4547"/>
                    <a:pt x="39187" y="4538"/>
                    <a:pt x="39192" y="4538"/>
                  </a:cubicBezTo>
                  <a:close/>
                  <a:moveTo>
                    <a:pt x="13410" y="4843"/>
                  </a:moveTo>
                  <a:cubicBezTo>
                    <a:pt x="13415" y="4843"/>
                    <a:pt x="13420" y="4846"/>
                    <a:pt x="13424" y="4854"/>
                  </a:cubicBezTo>
                  <a:cubicBezTo>
                    <a:pt x="13427" y="4865"/>
                    <a:pt x="13416" y="4875"/>
                    <a:pt x="13406" y="4878"/>
                  </a:cubicBezTo>
                  <a:cubicBezTo>
                    <a:pt x="13400" y="4879"/>
                    <a:pt x="13395" y="4880"/>
                    <a:pt x="13391" y="4880"/>
                  </a:cubicBezTo>
                  <a:cubicBezTo>
                    <a:pt x="13385" y="4880"/>
                    <a:pt x="13382" y="4879"/>
                    <a:pt x="13382" y="4875"/>
                  </a:cubicBezTo>
                  <a:cubicBezTo>
                    <a:pt x="13378" y="4871"/>
                    <a:pt x="13385" y="4861"/>
                    <a:pt x="13395" y="4851"/>
                  </a:cubicBezTo>
                  <a:cubicBezTo>
                    <a:pt x="13400" y="4846"/>
                    <a:pt x="13405" y="4843"/>
                    <a:pt x="13410" y="4843"/>
                  </a:cubicBezTo>
                  <a:close/>
                  <a:moveTo>
                    <a:pt x="31952" y="4888"/>
                  </a:moveTo>
                  <a:cubicBezTo>
                    <a:pt x="31961" y="4888"/>
                    <a:pt x="31971" y="4895"/>
                    <a:pt x="31974" y="4906"/>
                  </a:cubicBezTo>
                  <a:cubicBezTo>
                    <a:pt x="31977" y="4915"/>
                    <a:pt x="31970" y="4921"/>
                    <a:pt x="31960" y="4921"/>
                  </a:cubicBezTo>
                  <a:cubicBezTo>
                    <a:pt x="31958" y="4921"/>
                    <a:pt x="31956" y="4920"/>
                    <a:pt x="31953" y="4920"/>
                  </a:cubicBezTo>
                  <a:cubicBezTo>
                    <a:pt x="31939" y="4916"/>
                    <a:pt x="31925" y="4910"/>
                    <a:pt x="31925" y="4902"/>
                  </a:cubicBezTo>
                  <a:cubicBezTo>
                    <a:pt x="31925" y="4899"/>
                    <a:pt x="31933" y="4892"/>
                    <a:pt x="31946" y="4889"/>
                  </a:cubicBezTo>
                  <a:cubicBezTo>
                    <a:pt x="31948" y="4888"/>
                    <a:pt x="31950" y="4888"/>
                    <a:pt x="31952" y="4888"/>
                  </a:cubicBezTo>
                  <a:close/>
                  <a:moveTo>
                    <a:pt x="341" y="5082"/>
                  </a:moveTo>
                  <a:cubicBezTo>
                    <a:pt x="346" y="5082"/>
                    <a:pt x="347" y="5091"/>
                    <a:pt x="347" y="5110"/>
                  </a:cubicBezTo>
                  <a:cubicBezTo>
                    <a:pt x="347" y="5135"/>
                    <a:pt x="340" y="5159"/>
                    <a:pt x="330" y="5159"/>
                  </a:cubicBezTo>
                  <a:cubicBezTo>
                    <a:pt x="326" y="5161"/>
                    <a:pt x="323" y="5161"/>
                    <a:pt x="320" y="5161"/>
                  </a:cubicBezTo>
                  <a:cubicBezTo>
                    <a:pt x="298" y="5161"/>
                    <a:pt x="299" y="5131"/>
                    <a:pt x="323" y="5100"/>
                  </a:cubicBezTo>
                  <a:cubicBezTo>
                    <a:pt x="332" y="5088"/>
                    <a:pt x="338" y="5082"/>
                    <a:pt x="341" y="5082"/>
                  </a:cubicBezTo>
                  <a:close/>
                  <a:moveTo>
                    <a:pt x="39303" y="5190"/>
                  </a:moveTo>
                  <a:cubicBezTo>
                    <a:pt x="39315" y="5190"/>
                    <a:pt x="39326" y="5200"/>
                    <a:pt x="39332" y="5214"/>
                  </a:cubicBezTo>
                  <a:cubicBezTo>
                    <a:pt x="39336" y="5232"/>
                    <a:pt x="39322" y="5249"/>
                    <a:pt x="39298" y="5256"/>
                  </a:cubicBezTo>
                  <a:cubicBezTo>
                    <a:pt x="39284" y="5260"/>
                    <a:pt x="39272" y="5262"/>
                    <a:pt x="39263" y="5262"/>
                  </a:cubicBezTo>
                  <a:cubicBezTo>
                    <a:pt x="39254" y="5262"/>
                    <a:pt x="39249" y="5260"/>
                    <a:pt x="39249" y="5256"/>
                  </a:cubicBezTo>
                  <a:cubicBezTo>
                    <a:pt x="39246" y="5253"/>
                    <a:pt x="39260" y="5243"/>
                    <a:pt x="39281" y="5239"/>
                  </a:cubicBezTo>
                  <a:cubicBezTo>
                    <a:pt x="39302" y="5232"/>
                    <a:pt x="39308" y="5222"/>
                    <a:pt x="39294" y="5211"/>
                  </a:cubicBezTo>
                  <a:cubicBezTo>
                    <a:pt x="39284" y="5204"/>
                    <a:pt x="39287" y="5194"/>
                    <a:pt x="39298" y="5190"/>
                  </a:cubicBezTo>
                  <a:cubicBezTo>
                    <a:pt x="39300" y="5190"/>
                    <a:pt x="39301" y="5190"/>
                    <a:pt x="39303" y="5190"/>
                  </a:cubicBezTo>
                  <a:close/>
                  <a:moveTo>
                    <a:pt x="271" y="5408"/>
                  </a:moveTo>
                  <a:cubicBezTo>
                    <a:pt x="282" y="5408"/>
                    <a:pt x="293" y="5414"/>
                    <a:pt x="295" y="5423"/>
                  </a:cubicBezTo>
                  <a:cubicBezTo>
                    <a:pt x="299" y="5437"/>
                    <a:pt x="292" y="5448"/>
                    <a:pt x="278" y="5451"/>
                  </a:cubicBezTo>
                  <a:cubicBezTo>
                    <a:pt x="275" y="5451"/>
                    <a:pt x="273" y="5452"/>
                    <a:pt x="271" y="5452"/>
                  </a:cubicBezTo>
                  <a:cubicBezTo>
                    <a:pt x="260" y="5452"/>
                    <a:pt x="253" y="5446"/>
                    <a:pt x="250" y="5437"/>
                  </a:cubicBezTo>
                  <a:cubicBezTo>
                    <a:pt x="247" y="5423"/>
                    <a:pt x="254" y="5413"/>
                    <a:pt x="264" y="5409"/>
                  </a:cubicBezTo>
                  <a:cubicBezTo>
                    <a:pt x="266" y="5409"/>
                    <a:pt x="269" y="5408"/>
                    <a:pt x="271" y="5408"/>
                  </a:cubicBezTo>
                  <a:close/>
                  <a:moveTo>
                    <a:pt x="39470" y="5537"/>
                  </a:moveTo>
                  <a:cubicBezTo>
                    <a:pt x="39472" y="5537"/>
                    <a:pt x="39475" y="5540"/>
                    <a:pt x="39478" y="5544"/>
                  </a:cubicBezTo>
                  <a:cubicBezTo>
                    <a:pt x="39489" y="5558"/>
                    <a:pt x="39496" y="5576"/>
                    <a:pt x="39489" y="5582"/>
                  </a:cubicBezTo>
                  <a:cubicBezTo>
                    <a:pt x="39487" y="5585"/>
                    <a:pt x="39485" y="5587"/>
                    <a:pt x="39483" y="5587"/>
                  </a:cubicBezTo>
                  <a:cubicBezTo>
                    <a:pt x="39478" y="5587"/>
                    <a:pt x="39473" y="5577"/>
                    <a:pt x="39468" y="5562"/>
                  </a:cubicBezTo>
                  <a:cubicBezTo>
                    <a:pt x="39466" y="5546"/>
                    <a:pt x="39467" y="5537"/>
                    <a:pt x="39470" y="5537"/>
                  </a:cubicBezTo>
                  <a:close/>
                  <a:moveTo>
                    <a:pt x="771" y="5830"/>
                  </a:moveTo>
                  <a:cubicBezTo>
                    <a:pt x="776" y="5830"/>
                    <a:pt x="782" y="5831"/>
                    <a:pt x="788" y="5832"/>
                  </a:cubicBezTo>
                  <a:cubicBezTo>
                    <a:pt x="809" y="5836"/>
                    <a:pt x="816" y="5843"/>
                    <a:pt x="805" y="5846"/>
                  </a:cubicBezTo>
                  <a:cubicBezTo>
                    <a:pt x="792" y="5850"/>
                    <a:pt x="805" y="5864"/>
                    <a:pt x="830" y="5871"/>
                  </a:cubicBezTo>
                  <a:cubicBezTo>
                    <a:pt x="875" y="5885"/>
                    <a:pt x="875" y="5888"/>
                    <a:pt x="837" y="5909"/>
                  </a:cubicBezTo>
                  <a:cubicBezTo>
                    <a:pt x="824" y="5917"/>
                    <a:pt x="814" y="5920"/>
                    <a:pt x="806" y="5920"/>
                  </a:cubicBezTo>
                  <a:cubicBezTo>
                    <a:pt x="795" y="5920"/>
                    <a:pt x="788" y="5915"/>
                    <a:pt x="784" y="5906"/>
                  </a:cubicBezTo>
                  <a:cubicBezTo>
                    <a:pt x="780" y="5894"/>
                    <a:pt x="773" y="5886"/>
                    <a:pt x="767" y="5886"/>
                  </a:cubicBezTo>
                  <a:cubicBezTo>
                    <a:pt x="763" y="5886"/>
                    <a:pt x="760" y="5888"/>
                    <a:pt x="757" y="5891"/>
                  </a:cubicBezTo>
                  <a:cubicBezTo>
                    <a:pt x="751" y="5897"/>
                    <a:pt x="747" y="5899"/>
                    <a:pt x="743" y="5899"/>
                  </a:cubicBezTo>
                  <a:cubicBezTo>
                    <a:pt x="732" y="5899"/>
                    <a:pt x="729" y="5878"/>
                    <a:pt x="739" y="5850"/>
                  </a:cubicBezTo>
                  <a:cubicBezTo>
                    <a:pt x="745" y="5837"/>
                    <a:pt x="755" y="5830"/>
                    <a:pt x="771" y="5830"/>
                  </a:cubicBezTo>
                  <a:close/>
                  <a:moveTo>
                    <a:pt x="38638" y="6175"/>
                  </a:moveTo>
                  <a:cubicBezTo>
                    <a:pt x="38640" y="6175"/>
                    <a:pt x="38643" y="6175"/>
                    <a:pt x="38645" y="6176"/>
                  </a:cubicBezTo>
                  <a:cubicBezTo>
                    <a:pt x="38660" y="6179"/>
                    <a:pt x="38674" y="6186"/>
                    <a:pt x="38674" y="6193"/>
                  </a:cubicBezTo>
                  <a:cubicBezTo>
                    <a:pt x="38674" y="6197"/>
                    <a:pt x="38666" y="6204"/>
                    <a:pt x="38653" y="6207"/>
                  </a:cubicBezTo>
                  <a:cubicBezTo>
                    <a:pt x="38651" y="6208"/>
                    <a:pt x="38649" y="6208"/>
                    <a:pt x="38647" y="6208"/>
                  </a:cubicBezTo>
                  <a:cubicBezTo>
                    <a:pt x="38638" y="6208"/>
                    <a:pt x="38627" y="6201"/>
                    <a:pt x="38625" y="6189"/>
                  </a:cubicBezTo>
                  <a:cubicBezTo>
                    <a:pt x="38622" y="6181"/>
                    <a:pt x="38628" y="6175"/>
                    <a:pt x="38638" y="6175"/>
                  </a:cubicBezTo>
                  <a:close/>
                  <a:moveTo>
                    <a:pt x="39552" y="6193"/>
                  </a:moveTo>
                  <a:cubicBezTo>
                    <a:pt x="39566" y="6193"/>
                    <a:pt x="39579" y="6197"/>
                    <a:pt x="39585" y="6204"/>
                  </a:cubicBezTo>
                  <a:cubicBezTo>
                    <a:pt x="39596" y="6210"/>
                    <a:pt x="39600" y="6221"/>
                    <a:pt x="39590" y="6224"/>
                  </a:cubicBezTo>
                  <a:cubicBezTo>
                    <a:pt x="39587" y="6225"/>
                    <a:pt x="39583" y="6226"/>
                    <a:pt x="39578" y="6226"/>
                  </a:cubicBezTo>
                  <a:cubicBezTo>
                    <a:pt x="39565" y="6226"/>
                    <a:pt x="39546" y="6223"/>
                    <a:pt x="39531" y="6218"/>
                  </a:cubicBezTo>
                  <a:cubicBezTo>
                    <a:pt x="39492" y="6207"/>
                    <a:pt x="39492" y="6204"/>
                    <a:pt x="39527" y="6197"/>
                  </a:cubicBezTo>
                  <a:cubicBezTo>
                    <a:pt x="39535" y="6194"/>
                    <a:pt x="39543" y="6193"/>
                    <a:pt x="39552" y="6193"/>
                  </a:cubicBezTo>
                  <a:close/>
                  <a:moveTo>
                    <a:pt x="547" y="6159"/>
                  </a:moveTo>
                  <a:cubicBezTo>
                    <a:pt x="555" y="6159"/>
                    <a:pt x="564" y="6163"/>
                    <a:pt x="573" y="6172"/>
                  </a:cubicBezTo>
                  <a:cubicBezTo>
                    <a:pt x="581" y="6183"/>
                    <a:pt x="599" y="6192"/>
                    <a:pt x="617" y="6192"/>
                  </a:cubicBezTo>
                  <a:cubicBezTo>
                    <a:pt x="622" y="6192"/>
                    <a:pt x="627" y="6191"/>
                    <a:pt x="632" y="6189"/>
                  </a:cubicBezTo>
                  <a:cubicBezTo>
                    <a:pt x="641" y="6187"/>
                    <a:pt x="648" y="6186"/>
                    <a:pt x="652" y="6186"/>
                  </a:cubicBezTo>
                  <a:cubicBezTo>
                    <a:pt x="661" y="6186"/>
                    <a:pt x="656" y="6192"/>
                    <a:pt x="638" y="6207"/>
                  </a:cubicBezTo>
                  <a:cubicBezTo>
                    <a:pt x="628" y="6218"/>
                    <a:pt x="617" y="6223"/>
                    <a:pt x="607" y="6223"/>
                  </a:cubicBezTo>
                  <a:cubicBezTo>
                    <a:pt x="601" y="6223"/>
                    <a:pt x="595" y="6221"/>
                    <a:pt x="590" y="6218"/>
                  </a:cubicBezTo>
                  <a:cubicBezTo>
                    <a:pt x="586" y="6213"/>
                    <a:pt x="580" y="6211"/>
                    <a:pt x="573" y="6211"/>
                  </a:cubicBezTo>
                  <a:cubicBezTo>
                    <a:pt x="564" y="6211"/>
                    <a:pt x="555" y="6215"/>
                    <a:pt x="548" y="6221"/>
                  </a:cubicBezTo>
                  <a:cubicBezTo>
                    <a:pt x="545" y="6224"/>
                    <a:pt x="541" y="6226"/>
                    <a:pt x="538" y="6226"/>
                  </a:cubicBezTo>
                  <a:cubicBezTo>
                    <a:pt x="530" y="6226"/>
                    <a:pt x="523" y="6220"/>
                    <a:pt x="521" y="6210"/>
                  </a:cubicBezTo>
                  <a:cubicBezTo>
                    <a:pt x="511" y="6181"/>
                    <a:pt x="527" y="6159"/>
                    <a:pt x="547" y="6159"/>
                  </a:cubicBezTo>
                  <a:close/>
                  <a:moveTo>
                    <a:pt x="39233" y="6172"/>
                  </a:moveTo>
                  <a:cubicBezTo>
                    <a:pt x="39239" y="6172"/>
                    <a:pt x="39242" y="6181"/>
                    <a:pt x="39242" y="6193"/>
                  </a:cubicBezTo>
                  <a:cubicBezTo>
                    <a:pt x="39239" y="6210"/>
                    <a:pt x="39236" y="6228"/>
                    <a:pt x="39228" y="6231"/>
                  </a:cubicBezTo>
                  <a:cubicBezTo>
                    <a:pt x="39228" y="6231"/>
                    <a:pt x="39227" y="6231"/>
                    <a:pt x="39226" y="6231"/>
                  </a:cubicBezTo>
                  <a:cubicBezTo>
                    <a:pt x="39211" y="6231"/>
                    <a:pt x="39208" y="6192"/>
                    <a:pt x="39225" y="6176"/>
                  </a:cubicBezTo>
                  <a:cubicBezTo>
                    <a:pt x="39228" y="6173"/>
                    <a:pt x="39231" y="6172"/>
                    <a:pt x="39233" y="6172"/>
                  </a:cubicBezTo>
                  <a:close/>
                  <a:moveTo>
                    <a:pt x="39381" y="6539"/>
                  </a:moveTo>
                  <a:cubicBezTo>
                    <a:pt x="39383" y="6539"/>
                    <a:pt x="39386" y="6539"/>
                    <a:pt x="39388" y="6540"/>
                  </a:cubicBezTo>
                  <a:cubicBezTo>
                    <a:pt x="39406" y="6543"/>
                    <a:pt x="39416" y="6551"/>
                    <a:pt x="39419" y="6557"/>
                  </a:cubicBezTo>
                  <a:cubicBezTo>
                    <a:pt x="39419" y="6561"/>
                    <a:pt x="39412" y="6567"/>
                    <a:pt x="39398" y="6572"/>
                  </a:cubicBezTo>
                  <a:cubicBezTo>
                    <a:pt x="39385" y="6572"/>
                    <a:pt x="39374" y="6567"/>
                    <a:pt x="39371" y="6554"/>
                  </a:cubicBezTo>
                  <a:cubicBezTo>
                    <a:pt x="39368" y="6545"/>
                    <a:pt x="39372" y="6539"/>
                    <a:pt x="39381" y="6539"/>
                  </a:cubicBezTo>
                  <a:close/>
                  <a:moveTo>
                    <a:pt x="39145" y="6578"/>
                  </a:moveTo>
                  <a:cubicBezTo>
                    <a:pt x="39147" y="6578"/>
                    <a:pt x="39151" y="6580"/>
                    <a:pt x="39156" y="6585"/>
                  </a:cubicBezTo>
                  <a:cubicBezTo>
                    <a:pt x="39166" y="6599"/>
                    <a:pt x="39169" y="6617"/>
                    <a:pt x="39162" y="6623"/>
                  </a:cubicBezTo>
                  <a:cubicBezTo>
                    <a:pt x="39162" y="6626"/>
                    <a:pt x="39160" y="6628"/>
                    <a:pt x="39158" y="6628"/>
                  </a:cubicBezTo>
                  <a:cubicBezTo>
                    <a:pt x="39154" y="6628"/>
                    <a:pt x="39147" y="6618"/>
                    <a:pt x="39145" y="6602"/>
                  </a:cubicBezTo>
                  <a:cubicBezTo>
                    <a:pt x="39141" y="6587"/>
                    <a:pt x="39141" y="6578"/>
                    <a:pt x="39145" y="6578"/>
                  </a:cubicBezTo>
                  <a:close/>
                  <a:moveTo>
                    <a:pt x="39522" y="6587"/>
                  </a:moveTo>
                  <a:cubicBezTo>
                    <a:pt x="39526" y="6587"/>
                    <a:pt x="39522" y="6593"/>
                    <a:pt x="39513" y="6606"/>
                  </a:cubicBezTo>
                  <a:cubicBezTo>
                    <a:pt x="39504" y="6621"/>
                    <a:pt x="39493" y="6631"/>
                    <a:pt x="39483" y="6631"/>
                  </a:cubicBezTo>
                  <a:cubicBezTo>
                    <a:pt x="39481" y="6631"/>
                    <a:pt x="39480" y="6631"/>
                    <a:pt x="39478" y="6630"/>
                  </a:cubicBezTo>
                  <a:cubicBezTo>
                    <a:pt x="39471" y="6627"/>
                    <a:pt x="39478" y="6613"/>
                    <a:pt x="39499" y="6599"/>
                  </a:cubicBezTo>
                  <a:cubicBezTo>
                    <a:pt x="39512" y="6591"/>
                    <a:pt x="39520" y="6587"/>
                    <a:pt x="39522" y="6587"/>
                  </a:cubicBezTo>
                  <a:close/>
                  <a:moveTo>
                    <a:pt x="39419" y="6612"/>
                  </a:moveTo>
                  <a:cubicBezTo>
                    <a:pt x="39432" y="6612"/>
                    <a:pt x="39432" y="6616"/>
                    <a:pt x="39419" y="6623"/>
                  </a:cubicBezTo>
                  <a:cubicBezTo>
                    <a:pt x="39410" y="6630"/>
                    <a:pt x="39399" y="6634"/>
                    <a:pt x="39390" y="6634"/>
                  </a:cubicBezTo>
                  <a:cubicBezTo>
                    <a:pt x="39385" y="6634"/>
                    <a:pt x="39380" y="6633"/>
                    <a:pt x="39377" y="6630"/>
                  </a:cubicBezTo>
                  <a:cubicBezTo>
                    <a:pt x="39367" y="6627"/>
                    <a:pt x="39377" y="6620"/>
                    <a:pt x="39402" y="6613"/>
                  </a:cubicBezTo>
                  <a:cubicBezTo>
                    <a:pt x="39409" y="6612"/>
                    <a:pt x="39415" y="6612"/>
                    <a:pt x="39419" y="6612"/>
                  </a:cubicBezTo>
                  <a:close/>
                  <a:moveTo>
                    <a:pt x="1214" y="6597"/>
                  </a:moveTo>
                  <a:cubicBezTo>
                    <a:pt x="1235" y="6597"/>
                    <a:pt x="1248" y="6608"/>
                    <a:pt x="1256" y="6630"/>
                  </a:cubicBezTo>
                  <a:cubicBezTo>
                    <a:pt x="1267" y="6658"/>
                    <a:pt x="1260" y="6668"/>
                    <a:pt x="1229" y="6668"/>
                  </a:cubicBezTo>
                  <a:cubicBezTo>
                    <a:pt x="1218" y="6667"/>
                    <a:pt x="1208" y="6666"/>
                    <a:pt x="1199" y="6666"/>
                  </a:cubicBezTo>
                  <a:cubicBezTo>
                    <a:pt x="1190" y="6666"/>
                    <a:pt x="1183" y="6667"/>
                    <a:pt x="1180" y="6668"/>
                  </a:cubicBezTo>
                  <a:cubicBezTo>
                    <a:pt x="1176" y="6668"/>
                    <a:pt x="1170" y="6658"/>
                    <a:pt x="1163" y="6641"/>
                  </a:cubicBezTo>
                  <a:cubicBezTo>
                    <a:pt x="1155" y="6623"/>
                    <a:pt x="1173" y="6606"/>
                    <a:pt x="1197" y="6599"/>
                  </a:cubicBezTo>
                  <a:cubicBezTo>
                    <a:pt x="1203" y="6598"/>
                    <a:pt x="1209" y="6597"/>
                    <a:pt x="1214" y="6597"/>
                  </a:cubicBezTo>
                  <a:close/>
                  <a:moveTo>
                    <a:pt x="38809" y="6728"/>
                  </a:moveTo>
                  <a:cubicBezTo>
                    <a:pt x="38815" y="6728"/>
                    <a:pt x="38823" y="6730"/>
                    <a:pt x="38833" y="6734"/>
                  </a:cubicBezTo>
                  <a:cubicBezTo>
                    <a:pt x="38871" y="6749"/>
                    <a:pt x="38877" y="6771"/>
                    <a:pt x="38850" y="6771"/>
                  </a:cubicBezTo>
                  <a:cubicBezTo>
                    <a:pt x="38845" y="6771"/>
                    <a:pt x="38840" y="6771"/>
                    <a:pt x="38833" y="6769"/>
                  </a:cubicBezTo>
                  <a:cubicBezTo>
                    <a:pt x="38819" y="6766"/>
                    <a:pt x="38802" y="6752"/>
                    <a:pt x="38799" y="6738"/>
                  </a:cubicBezTo>
                  <a:cubicBezTo>
                    <a:pt x="38796" y="6732"/>
                    <a:pt x="38800" y="6728"/>
                    <a:pt x="38809" y="6728"/>
                  </a:cubicBezTo>
                  <a:close/>
                  <a:moveTo>
                    <a:pt x="38178" y="6817"/>
                  </a:moveTo>
                  <a:cubicBezTo>
                    <a:pt x="38187" y="6817"/>
                    <a:pt x="38194" y="6826"/>
                    <a:pt x="38187" y="6835"/>
                  </a:cubicBezTo>
                  <a:cubicBezTo>
                    <a:pt x="38184" y="6849"/>
                    <a:pt x="38177" y="6859"/>
                    <a:pt x="38170" y="6863"/>
                  </a:cubicBezTo>
                  <a:cubicBezTo>
                    <a:pt x="38163" y="6863"/>
                    <a:pt x="38157" y="6856"/>
                    <a:pt x="38153" y="6846"/>
                  </a:cubicBezTo>
                  <a:cubicBezTo>
                    <a:pt x="38149" y="6835"/>
                    <a:pt x="38160" y="6821"/>
                    <a:pt x="38174" y="6817"/>
                  </a:cubicBezTo>
                  <a:cubicBezTo>
                    <a:pt x="38175" y="6817"/>
                    <a:pt x="38177" y="6817"/>
                    <a:pt x="38178" y="6817"/>
                  </a:cubicBezTo>
                  <a:close/>
                  <a:moveTo>
                    <a:pt x="39336" y="6842"/>
                  </a:moveTo>
                  <a:lnTo>
                    <a:pt x="39336" y="6842"/>
                  </a:lnTo>
                  <a:cubicBezTo>
                    <a:pt x="39342" y="6842"/>
                    <a:pt x="39337" y="6851"/>
                    <a:pt x="39315" y="6870"/>
                  </a:cubicBezTo>
                  <a:cubicBezTo>
                    <a:pt x="39300" y="6885"/>
                    <a:pt x="39283" y="6895"/>
                    <a:pt x="39273" y="6895"/>
                  </a:cubicBezTo>
                  <a:cubicBezTo>
                    <a:pt x="39272" y="6895"/>
                    <a:pt x="39271" y="6894"/>
                    <a:pt x="39270" y="6894"/>
                  </a:cubicBezTo>
                  <a:cubicBezTo>
                    <a:pt x="39263" y="6891"/>
                    <a:pt x="39270" y="6876"/>
                    <a:pt x="39287" y="6866"/>
                  </a:cubicBezTo>
                  <a:cubicBezTo>
                    <a:pt x="39312" y="6850"/>
                    <a:pt x="39329" y="6842"/>
                    <a:pt x="39336" y="6842"/>
                  </a:cubicBezTo>
                  <a:close/>
                  <a:moveTo>
                    <a:pt x="38022" y="6817"/>
                  </a:moveTo>
                  <a:cubicBezTo>
                    <a:pt x="38025" y="6817"/>
                    <a:pt x="38027" y="6820"/>
                    <a:pt x="38028" y="6825"/>
                  </a:cubicBezTo>
                  <a:cubicBezTo>
                    <a:pt x="38032" y="6838"/>
                    <a:pt x="38024" y="6863"/>
                    <a:pt x="38011" y="6880"/>
                  </a:cubicBezTo>
                  <a:cubicBezTo>
                    <a:pt x="38001" y="6892"/>
                    <a:pt x="37990" y="6899"/>
                    <a:pt x="37980" y="6899"/>
                  </a:cubicBezTo>
                  <a:cubicBezTo>
                    <a:pt x="37975" y="6899"/>
                    <a:pt x="37970" y="6897"/>
                    <a:pt x="37966" y="6894"/>
                  </a:cubicBezTo>
                  <a:cubicBezTo>
                    <a:pt x="37955" y="6884"/>
                    <a:pt x="37955" y="6870"/>
                    <a:pt x="37966" y="6859"/>
                  </a:cubicBezTo>
                  <a:cubicBezTo>
                    <a:pt x="37971" y="6854"/>
                    <a:pt x="37976" y="6851"/>
                    <a:pt x="37981" y="6851"/>
                  </a:cubicBezTo>
                  <a:cubicBezTo>
                    <a:pt x="37985" y="6851"/>
                    <a:pt x="37988" y="6854"/>
                    <a:pt x="37990" y="6859"/>
                  </a:cubicBezTo>
                  <a:cubicBezTo>
                    <a:pt x="37991" y="6861"/>
                    <a:pt x="37992" y="6862"/>
                    <a:pt x="37993" y="6862"/>
                  </a:cubicBezTo>
                  <a:cubicBezTo>
                    <a:pt x="37997" y="6862"/>
                    <a:pt x="38002" y="6854"/>
                    <a:pt x="38008" y="6838"/>
                  </a:cubicBezTo>
                  <a:cubicBezTo>
                    <a:pt x="38012" y="6825"/>
                    <a:pt x="38017" y="6817"/>
                    <a:pt x="38022" y="6817"/>
                  </a:cubicBezTo>
                  <a:close/>
                  <a:moveTo>
                    <a:pt x="39192" y="6859"/>
                  </a:moveTo>
                  <a:cubicBezTo>
                    <a:pt x="39201" y="6859"/>
                    <a:pt x="39200" y="6865"/>
                    <a:pt x="39190" y="6880"/>
                  </a:cubicBezTo>
                  <a:cubicBezTo>
                    <a:pt x="39180" y="6897"/>
                    <a:pt x="39159" y="6908"/>
                    <a:pt x="39145" y="6908"/>
                  </a:cubicBezTo>
                  <a:cubicBezTo>
                    <a:pt x="39107" y="6908"/>
                    <a:pt x="39128" y="6873"/>
                    <a:pt x="39173" y="6863"/>
                  </a:cubicBezTo>
                  <a:cubicBezTo>
                    <a:pt x="39182" y="6861"/>
                    <a:pt x="39188" y="6859"/>
                    <a:pt x="39192" y="6859"/>
                  </a:cubicBezTo>
                  <a:close/>
                  <a:moveTo>
                    <a:pt x="38112" y="6855"/>
                  </a:moveTo>
                  <a:cubicBezTo>
                    <a:pt x="38123" y="6855"/>
                    <a:pt x="38128" y="6866"/>
                    <a:pt x="38128" y="6884"/>
                  </a:cubicBezTo>
                  <a:cubicBezTo>
                    <a:pt x="38125" y="6901"/>
                    <a:pt x="38122" y="6918"/>
                    <a:pt x="38115" y="6918"/>
                  </a:cubicBezTo>
                  <a:cubicBezTo>
                    <a:pt x="38112" y="6918"/>
                    <a:pt x="38101" y="6908"/>
                    <a:pt x="38098" y="6891"/>
                  </a:cubicBezTo>
                  <a:cubicBezTo>
                    <a:pt x="38091" y="6873"/>
                    <a:pt x="38098" y="6859"/>
                    <a:pt x="38108" y="6856"/>
                  </a:cubicBezTo>
                  <a:cubicBezTo>
                    <a:pt x="38109" y="6855"/>
                    <a:pt x="38111" y="6855"/>
                    <a:pt x="38112" y="6855"/>
                  </a:cubicBezTo>
                  <a:close/>
                  <a:moveTo>
                    <a:pt x="39027" y="6885"/>
                  </a:moveTo>
                  <a:cubicBezTo>
                    <a:pt x="39030" y="6885"/>
                    <a:pt x="39033" y="6886"/>
                    <a:pt x="39034" y="6887"/>
                  </a:cubicBezTo>
                  <a:cubicBezTo>
                    <a:pt x="39041" y="6891"/>
                    <a:pt x="39038" y="6897"/>
                    <a:pt x="39023" y="6901"/>
                  </a:cubicBezTo>
                  <a:cubicBezTo>
                    <a:pt x="39007" y="6905"/>
                    <a:pt x="39003" y="6915"/>
                    <a:pt x="39013" y="6921"/>
                  </a:cubicBezTo>
                  <a:cubicBezTo>
                    <a:pt x="39023" y="6932"/>
                    <a:pt x="39017" y="6936"/>
                    <a:pt x="38996" y="6936"/>
                  </a:cubicBezTo>
                  <a:cubicBezTo>
                    <a:pt x="38975" y="6936"/>
                    <a:pt x="38954" y="6932"/>
                    <a:pt x="38954" y="6929"/>
                  </a:cubicBezTo>
                  <a:cubicBezTo>
                    <a:pt x="38951" y="6916"/>
                    <a:pt x="39004" y="6885"/>
                    <a:pt x="39027" y="6885"/>
                  </a:cubicBezTo>
                  <a:close/>
                  <a:moveTo>
                    <a:pt x="38861" y="6908"/>
                  </a:moveTo>
                  <a:cubicBezTo>
                    <a:pt x="38871" y="6908"/>
                    <a:pt x="38879" y="6912"/>
                    <a:pt x="38882" y="6918"/>
                  </a:cubicBezTo>
                  <a:cubicBezTo>
                    <a:pt x="38885" y="6929"/>
                    <a:pt x="38878" y="6936"/>
                    <a:pt x="38864" y="6939"/>
                  </a:cubicBezTo>
                  <a:cubicBezTo>
                    <a:pt x="38861" y="6940"/>
                    <a:pt x="38857" y="6940"/>
                    <a:pt x="38853" y="6940"/>
                  </a:cubicBezTo>
                  <a:cubicBezTo>
                    <a:pt x="38843" y="6940"/>
                    <a:pt x="38833" y="6937"/>
                    <a:pt x="38826" y="6932"/>
                  </a:cubicBezTo>
                  <a:cubicBezTo>
                    <a:pt x="38815" y="6926"/>
                    <a:pt x="38823" y="6915"/>
                    <a:pt x="38844" y="6911"/>
                  </a:cubicBezTo>
                  <a:cubicBezTo>
                    <a:pt x="38850" y="6909"/>
                    <a:pt x="38856" y="6908"/>
                    <a:pt x="38861" y="6908"/>
                  </a:cubicBezTo>
                  <a:close/>
                  <a:moveTo>
                    <a:pt x="33294" y="6931"/>
                  </a:moveTo>
                  <a:cubicBezTo>
                    <a:pt x="33326" y="6931"/>
                    <a:pt x="33360" y="6952"/>
                    <a:pt x="33351" y="6970"/>
                  </a:cubicBezTo>
                  <a:cubicBezTo>
                    <a:pt x="33345" y="6977"/>
                    <a:pt x="33324" y="6980"/>
                    <a:pt x="33303" y="6980"/>
                  </a:cubicBezTo>
                  <a:cubicBezTo>
                    <a:pt x="33251" y="6977"/>
                    <a:pt x="33241" y="6942"/>
                    <a:pt x="33282" y="6932"/>
                  </a:cubicBezTo>
                  <a:cubicBezTo>
                    <a:pt x="33286" y="6931"/>
                    <a:pt x="33290" y="6931"/>
                    <a:pt x="33294" y="6931"/>
                  </a:cubicBezTo>
                  <a:close/>
                  <a:moveTo>
                    <a:pt x="1325" y="7056"/>
                  </a:moveTo>
                  <a:cubicBezTo>
                    <a:pt x="1335" y="7056"/>
                    <a:pt x="1349" y="7062"/>
                    <a:pt x="1360" y="7067"/>
                  </a:cubicBezTo>
                  <a:cubicBezTo>
                    <a:pt x="1371" y="7078"/>
                    <a:pt x="1364" y="7088"/>
                    <a:pt x="1343" y="7095"/>
                  </a:cubicBezTo>
                  <a:cubicBezTo>
                    <a:pt x="1339" y="7096"/>
                    <a:pt x="1334" y="7097"/>
                    <a:pt x="1330" y="7097"/>
                  </a:cubicBezTo>
                  <a:cubicBezTo>
                    <a:pt x="1317" y="7097"/>
                    <a:pt x="1304" y="7092"/>
                    <a:pt x="1301" y="7081"/>
                  </a:cubicBezTo>
                  <a:cubicBezTo>
                    <a:pt x="1298" y="7071"/>
                    <a:pt x="1304" y="7060"/>
                    <a:pt x="1319" y="7057"/>
                  </a:cubicBezTo>
                  <a:cubicBezTo>
                    <a:pt x="1321" y="7056"/>
                    <a:pt x="1323" y="7056"/>
                    <a:pt x="1325" y="7056"/>
                  </a:cubicBezTo>
                  <a:close/>
                  <a:moveTo>
                    <a:pt x="29737" y="7221"/>
                  </a:moveTo>
                  <a:cubicBezTo>
                    <a:pt x="29767" y="7221"/>
                    <a:pt x="29797" y="7241"/>
                    <a:pt x="29789" y="7259"/>
                  </a:cubicBezTo>
                  <a:cubicBezTo>
                    <a:pt x="29785" y="7265"/>
                    <a:pt x="29760" y="7269"/>
                    <a:pt x="29739" y="7269"/>
                  </a:cubicBezTo>
                  <a:cubicBezTo>
                    <a:pt x="29688" y="7265"/>
                    <a:pt x="29674" y="7234"/>
                    <a:pt x="29719" y="7224"/>
                  </a:cubicBezTo>
                  <a:cubicBezTo>
                    <a:pt x="29724" y="7222"/>
                    <a:pt x="29731" y="7221"/>
                    <a:pt x="29737" y="7221"/>
                  </a:cubicBezTo>
                  <a:close/>
                  <a:moveTo>
                    <a:pt x="29379" y="7171"/>
                  </a:moveTo>
                  <a:cubicBezTo>
                    <a:pt x="29406" y="7176"/>
                    <a:pt x="29424" y="7177"/>
                    <a:pt x="29441" y="7177"/>
                  </a:cubicBezTo>
                  <a:cubicBezTo>
                    <a:pt x="29453" y="7177"/>
                    <a:pt x="29464" y="7177"/>
                    <a:pt x="29476" y="7175"/>
                  </a:cubicBezTo>
                  <a:cubicBezTo>
                    <a:pt x="29477" y="7175"/>
                    <a:pt x="29477" y="7175"/>
                    <a:pt x="29478" y="7175"/>
                  </a:cubicBezTo>
                  <a:cubicBezTo>
                    <a:pt x="29508" y="7175"/>
                    <a:pt x="29673" y="7259"/>
                    <a:pt x="29667" y="7272"/>
                  </a:cubicBezTo>
                  <a:cubicBezTo>
                    <a:pt x="29666" y="7274"/>
                    <a:pt x="29662" y="7274"/>
                    <a:pt x="29655" y="7274"/>
                  </a:cubicBezTo>
                  <a:cubicBezTo>
                    <a:pt x="29630" y="7274"/>
                    <a:pt x="29572" y="7265"/>
                    <a:pt x="29507" y="7254"/>
                  </a:cubicBezTo>
                  <a:cubicBezTo>
                    <a:pt x="29458" y="7245"/>
                    <a:pt x="29409" y="7239"/>
                    <a:pt x="29373" y="7239"/>
                  </a:cubicBezTo>
                  <a:cubicBezTo>
                    <a:pt x="29348" y="7239"/>
                    <a:pt x="29328" y="7242"/>
                    <a:pt x="29320" y="7248"/>
                  </a:cubicBezTo>
                  <a:cubicBezTo>
                    <a:pt x="29302" y="7256"/>
                    <a:pt x="29277" y="7261"/>
                    <a:pt x="29256" y="7261"/>
                  </a:cubicBezTo>
                  <a:cubicBezTo>
                    <a:pt x="29248" y="7261"/>
                    <a:pt x="29240" y="7260"/>
                    <a:pt x="29233" y="7259"/>
                  </a:cubicBezTo>
                  <a:cubicBezTo>
                    <a:pt x="29147" y="7244"/>
                    <a:pt x="29161" y="7199"/>
                    <a:pt x="29254" y="7182"/>
                  </a:cubicBezTo>
                  <a:cubicBezTo>
                    <a:pt x="29299" y="7175"/>
                    <a:pt x="29358" y="7171"/>
                    <a:pt x="29379" y="7171"/>
                  </a:cubicBezTo>
                  <a:close/>
                  <a:moveTo>
                    <a:pt x="36550" y="7272"/>
                  </a:moveTo>
                  <a:cubicBezTo>
                    <a:pt x="36560" y="7272"/>
                    <a:pt x="36575" y="7279"/>
                    <a:pt x="36578" y="7289"/>
                  </a:cubicBezTo>
                  <a:cubicBezTo>
                    <a:pt x="36581" y="7298"/>
                    <a:pt x="36574" y="7304"/>
                    <a:pt x="36564" y="7304"/>
                  </a:cubicBezTo>
                  <a:cubicBezTo>
                    <a:pt x="36562" y="7304"/>
                    <a:pt x="36560" y="7304"/>
                    <a:pt x="36557" y="7304"/>
                  </a:cubicBezTo>
                  <a:cubicBezTo>
                    <a:pt x="36543" y="7300"/>
                    <a:pt x="36530" y="7293"/>
                    <a:pt x="36530" y="7289"/>
                  </a:cubicBezTo>
                  <a:cubicBezTo>
                    <a:pt x="36530" y="7283"/>
                    <a:pt x="36536" y="7275"/>
                    <a:pt x="36550" y="7272"/>
                  </a:cubicBezTo>
                  <a:close/>
                  <a:moveTo>
                    <a:pt x="29820" y="7289"/>
                  </a:moveTo>
                  <a:cubicBezTo>
                    <a:pt x="29822" y="7289"/>
                    <a:pt x="29824" y="7289"/>
                    <a:pt x="29827" y="7289"/>
                  </a:cubicBezTo>
                  <a:cubicBezTo>
                    <a:pt x="29840" y="7293"/>
                    <a:pt x="29854" y="7300"/>
                    <a:pt x="29854" y="7307"/>
                  </a:cubicBezTo>
                  <a:cubicBezTo>
                    <a:pt x="29858" y="7310"/>
                    <a:pt x="29851" y="7317"/>
                    <a:pt x="29837" y="7321"/>
                  </a:cubicBezTo>
                  <a:cubicBezTo>
                    <a:pt x="29835" y="7322"/>
                    <a:pt x="29833" y="7322"/>
                    <a:pt x="29832" y="7322"/>
                  </a:cubicBezTo>
                  <a:cubicBezTo>
                    <a:pt x="29822" y="7322"/>
                    <a:pt x="29809" y="7315"/>
                    <a:pt x="29806" y="7304"/>
                  </a:cubicBezTo>
                  <a:cubicBezTo>
                    <a:pt x="29803" y="7295"/>
                    <a:pt x="29809" y="7289"/>
                    <a:pt x="29820" y="7289"/>
                  </a:cubicBezTo>
                  <a:close/>
                  <a:moveTo>
                    <a:pt x="30890" y="7142"/>
                  </a:moveTo>
                  <a:cubicBezTo>
                    <a:pt x="30912" y="7142"/>
                    <a:pt x="30952" y="7145"/>
                    <a:pt x="31006" y="7150"/>
                  </a:cubicBezTo>
                  <a:cubicBezTo>
                    <a:pt x="31033" y="7153"/>
                    <a:pt x="31060" y="7155"/>
                    <a:pt x="31082" y="7155"/>
                  </a:cubicBezTo>
                  <a:cubicBezTo>
                    <a:pt x="31117" y="7155"/>
                    <a:pt x="31143" y="7152"/>
                    <a:pt x="31152" y="7147"/>
                  </a:cubicBezTo>
                  <a:cubicBezTo>
                    <a:pt x="31154" y="7144"/>
                    <a:pt x="31158" y="7143"/>
                    <a:pt x="31163" y="7143"/>
                  </a:cubicBezTo>
                  <a:cubicBezTo>
                    <a:pt x="31175" y="7143"/>
                    <a:pt x="31190" y="7153"/>
                    <a:pt x="31201" y="7168"/>
                  </a:cubicBezTo>
                  <a:cubicBezTo>
                    <a:pt x="31210" y="7182"/>
                    <a:pt x="31223" y="7190"/>
                    <a:pt x="31232" y="7190"/>
                  </a:cubicBezTo>
                  <a:cubicBezTo>
                    <a:pt x="31236" y="7190"/>
                    <a:pt x="31240" y="7189"/>
                    <a:pt x="31242" y="7185"/>
                  </a:cubicBezTo>
                  <a:cubicBezTo>
                    <a:pt x="31248" y="7182"/>
                    <a:pt x="31257" y="7179"/>
                    <a:pt x="31265" y="7179"/>
                  </a:cubicBezTo>
                  <a:cubicBezTo>
                    <a:pt x="31272" y="7179"/>
                    <a:pt x="31279" y="7181"/>
                    <a:pt x="31284" y="7185"/>
                  </a:cubicBezTo>
                  <a:cubicBezTo>
                    <a:pt x="31290" y="7192"/>
                    <a:pt x="31304" y="7196"/>
                    <a:pt x="31318" y="7196"/>
                  </a:cubicBezTo>
                  <a:cubicBezTo>
                    <a:pt x="31326" y="7196"/>
                    <a:pt x="31335" y="7195"/>
                    <a:pt x="31342" y="7192"/>
                  </a:cubicBezTo>
                  <a:cubicBezTo>
                    <a:pt x="31346" y="7191"/>
                    <a:pt x="31351" y="7191"/>
                    <a:pt x="31355" y="7191"/>
                  </a:cubicBezTo>
                  <a:cubicBezTo>
                    <a:pt x="31406" y="7191"/>
                    <a:pt x="31494" y="7236"/>
                    <a:pt x="31478" y="7259"/>
                  </a:cubicBezTo>
                  <a:cubicBezTo>
                    <a:pt x="31475" y="7262"/>
                    <a:pt x="31473" y="7264"/>
                    <a:pt x="31470" y="7264"/>
                  </a:cubicBezTo>
                  <a:cubicBezTo>
                    <a:pt x="31466" y="7264"/>
                    <a:pt x="31461" y="7259"/>
                    <a:pt x="31457" y="7248"/>
                  </a:cubicBezTo>
                  <a:cubicBezTo>
                    <a:pt x="31455" y="7239"/>
                    <a:pt x="31451" y="7234"/>
                    <a:pt x="31447" y="7234"/>
                  </a:cubicBezTo>
                  <a:cubicBezTo>
                    <a:pt x="31444" y="7234"/>
                    <a:pt x="31442" y="7235"/>
                    <a:pt x="31440" y="7238"/>
                  </a:cubicBezTo>
                  <a:cubicBezTo>
                    <a:pt x="31436" y="7243"/>
                    <a:pt x="31429" y="7246"/>
                    <a:pt x="31421" y="7246"/>
                  </a:cubicBezTo>
                  <a:cubicBezTo>
                    <a:pt x="31414" y="7246"/>
                    <a:pt x="31406" y="7244"/>
                    <a:pt x="31398" y="7241"/>
                  </a:cubicBezTo>
                  <a:cubicBezTo>
                    <a:pt x="31385" y="7236"/>
                    <a:pt x="31363" y="7232"/>
                    <a:pt x="31343" y="7232"/>
                  </a:cubicBezTo>
                  <a:cubicBezTo>
                    <a:pt x="31335" y="7232"/>
                    <a:pt x="31328" y="7233"/>
                    <a:pt x="31321" y="7234"/>
                  </a:cubicBezTo>
                  <a:cubicBezTo>
                    <a:pt x="31310" y="7235"/>
                    <a:pt x="31297" y="7236"/>
                    <a:pt x="31284" y="7236"/>
                  </a:cubicBezTo>
                  <a:cubicBezTo>
                    <a:pt x="31267" y="7236"/>
                    <a:pt x="31252" y="7235"/>
                    <a:pt x="31242" y="7230"/>
                  </a:cubicBezTo>
                  <a:cubicBezTo>
                    <a:pt x="31222" y="7227"/>
                    <a:pt x="31180" y="7224"/>
                    <a:pt x="31142" y="7224"/>
                  </a:cubicBezTo>
                  <a:cubicBezTo>
                    <a:pt x="31107" y="7224"/>
                    <a:pt x="31055" y="7220"/>
                    <a:pt x="31027" y="7217"/>
                  </a:cubicBezTo>
                  <a:cubicBezTo>
                    <a:pt x="31014" y="7216"/>
                    <a:pt x="31004" y="7215"/>
                    <a:pt x="30999" y="7215"/>
                  </a:cubicBezTo>
                  <a:cubicBezTo>
                    <a:pt x="30982" y="7215"/>
                    <a:pt x="30993" y="7221"/>
                    <a:pt x="31034" y="7244"/>
                  </a:cubicBezTo>
                  <a:cubicBezTo>
                    <a:pt x="31060" y="7262"/>
                    <a:pt x="31093" y="7269"/>
                    <a:pt x="31116" y="7269"/>
                  </a:cubicBezTo>
                  <a:cubicBezTo>
                    <a:pt x="31120" y="7269"/>
                    <a:pt x="31124" y="7269"/>
                    <a:pt x="31127" y="7269"/>
                  </a:cubicBezTo>
                  <a:cubicBezTo>
                    <a:pt x="31133" y="7267"/>
                    <a:pt x="31139" y="7266"/>
                    <a:pt x="31146" y="7266"/>
                  </a:cubicBezTo>
                  <a:cubicBezTo>
                    <a:pt x="31166" y="7266"/>
                    <a:pt x="31189" y="7272"/>
                    <a:pt x="31204" y="7283"/>
                  </a:cubicBezTo>
                  <a:cubicBezTo>
                    <a:pt x="31235" y="7300"/>
                    <a:pt x="31232" y="7307"/>
                    <a:pt x="31187" y="7314"/>
                  </a:cubicBezTo>
                  <a:cubicBezTo>
                    <a:pt x="31134" y="7325"/>
                    <a:pt x="31094" y="7331"/>
                    <a:pt x="31063" y="7331"/>
                  </a:cubicBezTo>
                  <a:cubicBezTo>
                    <a:pt x="31010" y="7331"/>
                    <a:pt x="30983" y="7314"/>
                    <a:pt x="30968" y="7279"/>
                  </a:cubicBezTo>
                  <a:cubicBezTo>
                    <a:pt x="30954" y="7248"/>
                    <a:pt x="30930" y="7217"/>
                    <a:pt x="30909" y="7203"/>
                  </a:cubicBezTo>
                  <a:cubicBezTo>
                    <a:pt x="30884" y="7189"/>
                    <a:pt x="30881" y="7182"/>
                    <a:pt x="30905" y="7175"/>
                  </a:cubicBezTo>
                  <a:cubicBezTo>
                    <a:pt x="30930" y="7168"/>
                    <a:pt x="30930" y="7165"/>
                    <a:pt x="30895" y="7155"/>
                  </a:cubicBezTo>
                  <a:cubicBezTo>
                    <a:pt x="30860" y="7146"/>
                    <a:pt x="30860" y="7142"/>
                    <a:pt x="30890" y="7142"/>
                  </a:cubicBezTo>
                  <a:close/>
                  <a:moveTo>
                    <a:pt x="30845" y="7093"/>
                  </a:moveTo>
                  <a:cubicBezTo>
                    <a:pt x="30854" y="7093"/>
                    <a:pt x="30857" y="7105"/>
                    <a:pt x="30857" y="7130"/>
                  </a:cubicBezTo>
                  <a:cubicBezTo>
                    <a:pt x="30857" y="7155"/>
                    <a:pt x="30860" y="7182"/>
                    <a:pt x="30860" y="7192"/>
                  </a:cubicBezTo>
                  <a:cubicBezTo>
                    <a:pt x="30866" y="7211"/>
                    <a:pt x="30798" y="7227"/>
                    <a:pt x="30740" y="7227"/>
                  </a:cubicBezTo>
                  <a:cubicBezTo>
                    <a:pt x="30720" y="7227"/>
                    <a:pt x="30701" y="7225"/>
                    <a:pt x="30687" y="7220"/>
                  </a:cubicBezTo>
                  <a:cubicBezTo>
                    <a:pt x="30674" y="7214"/>
                    <a:pt x="30652" y="7212"/>
                    <a:pt x="30631" y="7212"/>
                  </a:cubicBezTo>
                  <a:cubicBezTo>
                    <a:pt x="30613" y="7212"/>
                    <a:pt x="30595" y="7214"/>
                    <a:pt x="30583" y="7217"/>
                  </a:cubicBezTo>
                  <a:cubicBezTo>
                    <a:pt x="30567" y="7221"/>
                    <a:pt x="30544" y="7222"/>
                    <a:pt x="30523" y="7222"/>
                  </a:cubicBezTo>
                  <a:cubicBezTo>
                    <a:pt x="30508" y="7222"/>
                    <a:pt x="30493" y="7222"/>
                    <a:pt x="30482" y="7220"/>
                  </a:cubicBezTo>
                  <a:cubicBezTo>
                    <a:pt x="30451" y="7217"/>
                    <a:pt x="30410" y="7209"/>
                    <a:pt x="30378" y="7203"/>
                  </a:cubicBezTo>
                  <a:cubicBezTo>
                    <a:pt x="30373" y="7202"/>
                    <a:pt x="30369" y="7202"/>
                    <a:pt x="30365" y="7202"/>
                  </a:cubicBezTo>
                  <a:cubicBezTo>
                    <a:pt x="30328" y="7202"/>
                    <a:pt x="30320" y="7228"/>
                    <a:pt x="30364" y="7238"/>
                  </a:cubicBezTo>
                  <a:cubicBezTo>
                    <a:pt x="30378" y="7241"/>
                    <a:pt x="30399" y="7259"/>
                    <a:pt x="30410" y="7279"/>
                  </a:cubicBezTo>
                  <a:cubicBezTo>
                    <a:pt x="30430" y="7307"/>
                    <a:pt x="30423" y="7314"/>
                    <a:pt x="30361" y="7328"/>
                  </a:cubicBezTo>
                  <a:cubicBezTo>
                    <a:pt x="30340" y="7333"/>
                    <a:pt x="30322" y="7335"/>
                    <a:pt x="30309" y="7335"/>
                  </a:cubicBezTo>
                  <a:cubicBezTo>
                    <a:pt x="30297" y="7335"/>
                    <a:pt x="30290" y="7333"/>
                    <a:pt x="30291" y="7328"/>
                  </a:cubicBezTo>
                  <a:cubicBezTo>
                    <a:pt x="30295" y="7317"/>
                    <a:pt x="30264" y="7314"/>
                    <a:pt x="30229" y="7314"/>
                  </a:cubicBezTo>
                  <a:cubicBezTo>
                    <a:pt x="30222" y="7314"/>
                    <a:pt x="30215" y="7314"/>
                    <a:pt x="30207" y="7314"/>
                  </a:cubicBezTo>
                  <a:cubicBezTo>
                    <a:pt x="30175" y="7314"/>
                    <a:pt x="30143" y="7309"/>
                    <a:pt x="30128" y="7304"/>
                  </a:cubicBezTo>
                  <a:cubicBezTo>
                    <a:pt x="30122" y="7302"/>
                    <a:pt x="30116" y="7301"/>
                    <a:pt x="30111" y="7301"/>
                  </a:cubicBezTo>
                  <a:cubicBezTo>
                    <a:pt x="30095" y="7301"/>
                    <a:pt x="30081" y="7309"/>
                    <a:pt x="30066" y="7324"/>
                  </a:cubicBezTo>
                  <a:cubicBezTo>
                    <a:pt x="30055" y="7339"/>
                    <a:pt x="30048" y="7345"/>
                    <a:pt x="30043" y="7345"/>
                  </a:cubicBezTo>
                  <a:cubicBezTo>
                    <a:pt x="30038" y="7345"/>
                    <a:pt x="30034" y="7339"/>
                    <a:pt x="30031" y="7328"/>
                  </a:cubicBezTo>
                  <a:cubicBezTo>
                    <a:pt x="30027" y="7315"/>
                    <a:pt x="30020" y="7309"/>
                    <a:pt x="30011" y="7309"/>
                  </a:cubicBezTo>
                  <a:cubicBezTo>
                    <a:pt x="30005" y="7309"/>
                    <a:pt x="29997" y="7312"/>
                    <a:pt x="29989" y="7317"/>
                  </a:cubicBezTo>
                  <a:cubicBezTo>
                    <a:pt x="29977" y="7324"/>
                    <a:pt x="29969" y="7329"/>
                    <a:pt x="29965" y="7329"/>
                  </a:cubicBezTo>
                  <a:cubicBezTo>
                    <a:pt x="29957" y="7329"/>
                    <a:pt x="29961" y="7315"/>
                    <a:pt x="29973" y="7279"/>
                  </a:cubicBezTo>
                  <a:cubicBezTo>
                    <a:pt x="29979" y="7248"/>
                    <a:pt x="30000" y="7238"/>
                    <a:pt x="30048" y="7234"/>
                  </a:cubicBezTo>
                  <a:cubicBezTo>
                    <a:pt x="30083" y="7234"/>
                    <a:pt x="30135" y="7227"/>
                    <a:pt x="30163" y="7220"/>
                  </a:cubicBezTo>
                  <a:cubicBezTo>
                    <a:pt x="30175" y="7215"/>
                    <a:pt x="30188" y="7212"/>
                    <a:pt x="30198" y="7212"/>
                  </a:cubicBezTo>
                  <a:cubicBezTo>
                    <a:pt x="30208" y="7212"/>
                    <a:pt x="30215" y="7215"/>
                    <a:pt x="30215" y="7220"/>
                  </a:cubicBezTo>
                  <a:cubicBezTo>
                    <a:pt x="30218" y="7234"/>
                    <a:pt x="30246" y="7244"/>
                    <a:pt x="30274" y="7251"/>
                  </a:cubicBezTo>
                  <a:cubicBezTo>
                    <a:pt x="30286" y="7253"/>
                    <a:pt x="30295" y="7254"/>
                    <a:pt x="30302" y="7254"/>
                  </a:cubicBezTo>
                  <a:cubicBezTo>
                    <a:pt x="30318" y="7254"/>
                    <a:pt x="30320" y="7247"/>
                    <a:pt x="30316" y="7230"/>
                  </a:cubicBezTo>
                  <a:cubicBezTo>
                    <a:pt x="30312" y="7217"/>
                    <a:pt x="30285" y="7203"/>
                    <a:pt x="30256" y="7203"/>
                  </a:cubicBezTo>
                  <a:cubicBezTo>
                    <a:pt x="30173" y="7199"/>
                    <a:pt x="30187" y="7134"/>
                    <a:pt x="30271" y="7123"/>
                  </a:cubicBezTo>
                  <a:cubicBezTo>
                    <a:pt x="30290" y="7120"/>
                    <a:pt x="30310" y="7118"/>
                    <a:pt x="30327" y="7118"/>
                  </a:cubicBezTo>
                  <a:cubicBezTo>
                    <a:pt x="30343" y="7118"/>
                    <a:pt x="30357" y="7120"/>
                    <a:pt x="30364" y="7123"/>
                  </a:cubicBezTo>
                  <a:cubicBezTo>
                    <a:pt x="30370" y="7124"/>
                    <a:pt x="30383" y="7125"/>
                    <a:pt x="30399" y="7125"/>
                  </a:cubicBezTo>
                  <a:cubicBezTo>
                    <a:pt x="30428" y="7125"/>
                    <a:pt x="30468" y="7123"/>
                    <a:pt x="30510" y="7116"/>
                  </a:cubicBezTo>
                  <a:cubicBezTo>
                    <a:pt x="30547" y="7112"/>
                    <a:pt x="30596" y="7109"/>
                    <a:pt x="30639" y="7109"/>
                  </a:cubicBezTo>
                  <a:cubicBezTo>
                    <a:pt x="30666" y="7109"/>
                    <a:pt x="30692" y="7110"/>
                    <a:pt x="30711" y="7113"/>
                  </a:cubicBezTo>
                  <a:cubicBezTo>
                    <a:pt x="30722" y="7114"/>
                    <a:pt x="30734" y="7114"/>
                    <a:pt x="30745" y="7114"/>
                  </a:cubicBezTo>
                  <a:cubicBezTo>
                    <a:pt x="30780" y="7114"/>
                    <a:pt x="30813" y="7110"/>
                    <a:pt x="30826" y="7102"/>
                  </a:cubicBezTo>
                  <a:cubicBezTo>
                    <a:pt x="30834" y="7096"/>
                    <a:pt x="30840" y="7093"/>
                    <a:pt x="30845" y="7093"/>
                  </a:cubicBezTo>
                  <a:close/>
                  <a:moveTo>
                    <a:pt x="31427" y="7279"/>
                  </a:moveTo>
                  <a:cubicBezTo>
                    <a:pt x="31429" y="7279"/>
                    <a:pt x="31433" y="7283"/>
                    <a:pt x="31440" y="7289"/>
                  </a:cubicBezTo>
                  <a:cubicBezTo>
                    <a:pt x="31449" y="7298"/>
                    <a:pt x="31467" y="7304"/>
                    <a:pt x="31482" y="7304"/>
                  </a:cubicBezTo>
                  <a:cubicBezTo>
                    <a:pt x="31486" y="7304"/>
                    <a:pt x="31489" y="7304"/>
                    <a:pt x="31492" y="7304"/>
                  </a:cubicBezTo>
                  <a:cubicBezTo>
                    <a:pt x="31495" y="7303"/>
                    <a:pt x="31498" y="7303"/>
                    <a:pt x="31500" y="7303"/>
                  </a:cubicBezTo>
                  <a:cubicBezTo>
                    <a:pt x="31514" y="7303"/>
                    <a:pt x="31527" y="7310"/>
                    <a:pt x="31530" y="7324"/>
                  </a:cubicBezTo>
                  <a:cubicBezTo>
                    <a:pt x="31536" y="7342"/>
                    <a:pt x="31536" y="7348"/>
                    <a:pt x="31524" y="7348"/>
                  </a:cubicBezTo>
                  <a:cubicBezTo>
                    <a:pt x="31517" y="7348"/>
                    <a:pt x="31505" y="7346"/>
                    <a:pt x="31488" y="7342"/>
                  </a:cubicBezTo>
                  <a:cubicBezTo>
                    <a:pt x="31457" y="7334"/>
                    <a:pt x="31433" y="7314"/>
                    <a:pt x="31430" y="7296"/>
                  </a:cubicBezTo>
                  <a:cubicBezTo>
                    <a:pt x="31426" y="7285"/>
                    <a:pt x="31425" y="7279"/>
                    <a:pt x="31427" y="7279"/>
                  </a:cubicBezTo>
                  <a:close/>
                  <a:moveTo>
                    <a:pt x="31322" y="7298"/>
                  </a:moveTo>
                  <a:cubicBezTo>
                    <a:pt x="31335" y="7298"/>
                    <a:pt x="31344" y="7303"/>
                    <a:pt x="31350" y="7310"/>
                  </a:cubicBezTo>
                  <a:cubicBezTo>
                    <a:pt x="31360" y="7321"/>
                    <a:pt x="31336" y="7338"/>
                    <a:pt x="31297" y="7349"/>
                  </a:cubicBezTo>
                  <a:cubicBezTo>
                    <a:pt x="31282" y="7353"/>
                    <a:pt x="31268" y="7355"/>
                    <a:pt x="31256" y="7355"/>
                  </a:cubicBezTo>
                  <a:cubicBezTo>
                    <a:pt x="31217" y="7355"/>
                    <a:pt x="31199" y="7337"/>
                    <a:pt x="31238" y="7321"/>
                  </a:cubicBezTo>
                  <a:cubicBezTo>
                    <a:pt x="31279" y="7305"/>
                    <a:pt x="31305" y="7298"/>
                    <a:pt x="31322" y="7298"/>
                  </a:cubicBezTo>
                  <a:close/>
                  <a:moveTo>
                    <a:pt x="30560" y="7286"/>
                  </a:moveTo>
                  <a:cubicBezTo>
                    <a:pt x="30574" y="7286"/>
                    <a:pt x="30594" y="7292"/>
                    <a:pt x="30618" y="7304"/>
                  </a:cubicBezTo>
                  <a:cubicBezTo>
                    <a:pt x="30669" y="7331"/>
                    <a:pt x="30684" y="7359"/>
                    <a:pt x="30649" y="7369"/>
                  </a:cubicBezTo>
                  <a:cubicBezTo>
                    <a:pt x="30647" y="7370"/>
                    <a:pt x="30645" y="7370"/>
                    <a:pt x="30643" y="7370"/>
                  </a:cubicBezTo>
                  <a:cubicBezTo>
                    <a:pt x="30634" y="7370"/>
                    <a:pt x="30624" y="7364"/>
                    <a:pt x="30621" y="7355"/>
                  </a:cubicBezTo>
                  <a:cubicBezTo>
                    <a:pt x="30619" y="7348"/>
                    <a:pt x="30609" y="7342"/>
                    <a:pt x="30597" y="7342"/>
                  </a:cubicBezTo>
                  <a:cubicBezTo>
                    <a:pt x="30593" y="7342"/>
                    <a:pt x="30588" y="7343"/>
                    <a:pt x="30583" y="7345"/>
                  </a:cubicBezTo>
                  <a:cubicBezTo>
                    <a:pt x="30580" y="7346"/>
                    <a:pt x="30578" y="7346"/>
                    <a:pt x="30575" y="7346"/>
                  </a:cubicBezTo>
                  <a:cubicBezTo>
                    <a:pt x="30558" y="7346"/>
                    <a:pt x="30544" y="7336"/>
                    <a:pt x="30538" y="7321"/>
                  </a:cubicBezTo>
                  <a:cubicBezTo>
                    <a:pt x="30531" y="7298"/>
                    <a:pt x="30540" y="7286"/>
                    <a:pt x="30560" y="7286"/>
                  </a:cubicBezTo>
                  <a:close/>
                  <a:moveTo>
                    <a:pt x="31609" y="7308"/>
                  </a:moveTo>
                  <a:cubicBezTo>
                    <a:pt x="31683" y="7308"/>
                    <a:pt x="31851" y="7339"/>
                    <a:pt x="31856" y="7359"/>
                  </a:cubicBezTo>
                  <a:cubicBezTo>
                    <a:pt x="31863" y="7373"/>
                    <a:pt x="31846" y="7379"/>
                    <a:pt x="31821" y="7379"/>
                  </a:cubicBezTo>
                  <a:cubicBezTo>
                    <a:pt x="31797" y="7376"/>
                    <a:pt x="31755" y="7376"/>
                    <a:pt x="31728" y="7376"/>
                  </a:cubicBezTo>
                  <a:cubicBezTo>
                    <a:pt x="31700" y="7376"/>
                    <a:pt x="31662" y="7369"/>
                    <a:pt x="31638" y="7359"/>
                  </a:cubicBezTo>
                  <a:cubicBezTo>
                    <a:pt x="31625" y="7354"/>
                    <a:pt x="31613" y="7351"/>
                    <a:pt x="31603" y="7351"/>
                  </a:cubicBezTo>
                  <a:cubicBezTo>
                    <a:pt x="31593" y="7351"/>
                    <a:pt x="31585" y="7354"/>
                    <a:pt x="31582" y="7359"/>
                  </a:cubicBezTo>
                  <a:cubicBezTo>
                    <a:pt x="31579" y="7363"/>
                    <a:pt x="31577" y="7365"/>
                    <a:pt x="31574" y="7365"/>
                  </a:cubicBezTo>
                  <a:cubicBezTo>
                    <a:pt x="31570" y="7365"/>
                    <a:pt x="31567" y="7360"/>
                    <a:pt x="31565" y="7352"/>
                  </a:cubicBezTo>
                  <a:cubicBezTo>
                    <a:pt x="31561" y="7342"/>
                    <a:pt x="31565" y="7324"/>
                    <a:pt x="31575" y="7314"/>
                  </a:cubicBezTo>
                  <a:cubicBezTo>
                    <a:pt x="31579" y="7310"/>
                    <a:pt x="31592" y="7308"/>
                    <a:pt x="31609" y="7308"/>
                  </a:cubicBezTo>
                  <a:close/>
                  <a:moveTo>
                    <a:pt x="36265" y="7220"/>
                  </a:moveTo>
                  <a:cubicBezTo>
                    <a:pt x="36280" y="7220"/>
                    <a:pt x="36307" y="7230"/>
                    <a:pt x="36325" y="7248"/>
                  </a:cubicBezTo>
                  <a:cubicBezTo>
                    <a:pt x="36356" y="7275"/>
                    <a:pt x="36359" y="7289"/>
                    <a:pt x="36338" y="7324"/>
                  </a:cubicBezTo>
                  <a:cubicBezTo>
                    <a:pt x="36327" y="7340"/>
                    <a:pt x="36317" y="7349"/>
                    <a:pt x="36311" y="7349"/>
                  </a:cubicBezTo>
                  <a:cubicBezTo>
                    <a:pt x="36308" y="7349"/>
                    <a:pt x="36305" y="7346"/>
                    <a:pt x="36304" y="7342"/>
                  </a:cubicBezTo>
                  <a:cubicBezTo>
                    <a:pt x="36301" y="7330"/>
                    <a:pt x="36290" y="7320"/>
                    <a:pt x="36281" y="7320"/>
                  </a:cubicBezTo>
                  <a:cubicBezTo>
                    <a:pt x="36279" y="7320"/>
                    <a:pt x="36277" y="7320"/>
                    <a:pt x="36276" y="7321"/>
                  </a:cubicBezTo>
                  <a:cubicBezTo>
                    <a:pt x="36262" y="7324"/>
                    <a:pt x="36262" y="7338"/>
                    <a:pt x="36276" y="7352"/>
                  </a:cubicBezTo>
                  <a:cubicBezTo>
                    <a:pt x="36287" y="7369"/>
                    <a:pt x="36287" y="7383"/>
                    <a:pt x="36272" y="7387"/>
                  </a:cubicBezTo>
                  <a:cubicBezTo>
                    <a:pt x="36271" y="7387"/>
                    <a:pt x="36269" y="7387"/>
                    <a:pt x="36267" y="7387"/>
                  </a:cubicBezTo>
                  <a:cubicBezTo>
                    <a:pt x="36255" y="7387"/>
                    <a:pt x="36241" y="7378"/>
                    <a:pt x="36238" y="7366"/>
                  </a:cubicBezTo>
                  <a:cubicBezTo>
                    <a:pt x="36234" y="7349"/>
                    <a:pt x="36221" y="7328"/>
                    <a:pt x="36210" y="7314"/>
                  </a:cubicBezTo>
                  <a:cubicBezTo>
                    <a:pt x="36186" y="7286"/>
                    <a:pt x="36217" y="7230"/>
                    <a:pt x="36259" y="7220"/>
                  </a:cubicBezTo>
                  <a:cubicBezTo>
                    <a:pt x="36261" y="7220"/>
                    <a:pt x="36263" y="7220"/>
                    <a:pt x="36265" y="7220"/>
                  </a:cubicBezTo>
                  <a:close/>
                  <a:moveTo>
                    <a:pt x="33929" y="7535"/>
                  </a:moveTo>
                  <a:cubicBezTo>
                    <a:pt x="33936" y="7535"/>
                    <a:pt x="33940" y="7542"/>
                    <a:pt x="33938" y="7553"/>
                  </a:cubicBezTo>
                  <a:cubicBezTo>
                    <a:pt x="33934" y="7567"/>
                    <a:pt x="33928" y="7577"/>
                    <a:pt x="33920" y="7577"/>
                  </a:cubicBezTo>
                  <a:cubicBezTo>
                    <a:pt x="33920" y="7578"/>
                    <a:pt x="33919" y="7578"/>
                    <a:pt x="33918" y="7578"/>
                  </a:cubicBezTo>
                  <a:cubicBezTo>
                    <a:pt x="33915" y="7578"/>
                    <a:pt x="33910" y="7572"/>
                    <a:pt x="33907" y="7560"/>
                  </a:cubicBezTo>
                  <a:cubicBezTo>
                    <a:pt x="33903" y="7550"/>
                    <a:pt x="33910" y="7539"/>
                    <a:pt x="33923" y="7536"/>
                  </a:cubicBezTo>
                  <a:cubicBezTo>
                    <a:pt x="33925" y="7535"/>
                    <a:pt x="33927" y="7535"/>
                    <a:pt x="33929" y="7535"/>
                  </a:cubicBezTo>
                  <a:close/>
                  <a:moveTo>
                    <a:pt x="35920" y="7627"/>
                  </a:moveTo>
                  <a:cubicBezTo>
                    <a:pt x="35957" y="7627"/>
                    <a:pt x="36001" y="7648"/>
                    <a:pt x="36016" y="7675"/>
                  </a:cubicBezTo>
                  <a:cubicBezTo>
                    <a:pt x="36022" y="7691"/>
                    <a:pt x="36024" y="7699"/>
                    <a:pt x="36019" y="7699"/>
                  </a:cubicBezTo>
                  <a:cubicBezTo>
                    <a:pt x="36015" y="7699"/>
                    <a:pt x="36008" y="7695"/>
                    <a:pt x="35995" y="7688"/>
                  </a:cubicBezTo>
                  <a:cubicBezTo>
                    <a:pt x="35974" y="7675"/>
                    <a:pt x="35943" y="7661"/>
                    <a:pt x="35918" y="7650"/>
                  </a:cubicBezTo>
                  <a:cubicBezTo>
                    <a:pt x="35894" y="7640"/>
                    <a:pt x="35888" y="7633"/>
                    <a:pt x="35901" y="7629"/>
                  </a:cubicBezTo>
                  <a:cubicBezTo>
                    <a:pt x="35907" y="7628"/>
                    <a:pt x="35913" y="7627"/>
                    <a:pt x="35920" y="7627"/>
                  </a:cubicBezTo>
                  <a:close/>
                  <a:moveTo>
                    <a:pt x="32320" y="7612"/>
                  </a:moveTo>
                  <a:cubicBezTo>
                    <a:pt x="32367" y="7612"/>
                    <a:pt x="32429" y="7642"/>
                    <a:pt x="32439" y="7671"/>
                  </a:cubicBezTo>
                  <a:cubicBezTo>
                    <a:pt x="32445" y="7692"/>
                    <a:pt x="32441" y="7701"/>
                    <a:pt x="32420" y="7701"/>
                  </a:cubicBezTo>
                  <a:cubicBezTo>
                    <a:pt x="32405" y="7701"/>
                    <a:pt x="32383" y="7697"/>
                    <a:pt x="32352" y="7688"/>
                  </a:cubicBezTo>
                  <a:cubicBezTo>
                    <a:pt x="32286" y="7667"/>
                    <a:pt x="32258" y="7619"/>
                    <a:pt x="32311" y="7612"/>
                  </a:cubicBezTo>
                  <a:cubicBezTo>
                    <a:pt x="32314" y="7612"/>
                    <a:pt x="32316" y="7612"/>
                    <a:pt x="32320" y="7612"/>
                  </a:cubicBezTo>
                  <a:close/>
                  <a:moveTo>
                    <a:pt x="35804" y="7639"/>
                  </a:moveTo>
                  <a:cubicBezTo>
                    <a:pt x="35815" y="7639"/>
                    <a:pt x="35809" y="7649"/>
                    <a:pt x="35794" y="7678"/>
                  </a:cubicBezTo>
                  <a:cubicBezTo>
                    <a:pt x="35779" y="7706"/>
                    <a:pt x="35765" y="7717"/>
                    <a:pt x="35749" y="7717"/>
                  </a:cubicBezTo>
                  <a:cubicBezTo>
                    <a:pt x="35742" y="7717"/>
                    <a:pt x="35735" y="7715"/>
                    <a:pt x="35728" y="7712"/>
                  </a:cubicBezTo>
                  <a:cubicBezTo>
                    <a:pt x="35695" y="7699"/>
                    <a:pt x="35682" y="7685"/>
                    <a:pt x="35697" y="7685"/>
                  </a:cubicBezTo>
                  <a:cubicBezTo>
                    <a:pt x="35700" y="7685"/>
                    <a:pt x="35706" y="7686"/>
                    <a:pt x="35714" y="7688"/>
                  </a:cubicBezTo>
                  <a:cubicBezTo>
                    <a:pt x="35717" y="7689"/>
                    <a:pt x="35720" y="7689"/>
                    <a:pt x="35723" y="7689"/>
                  </a:cubicBezTo>
                  <a:cubicBezTo>
                    <a:pt x="35731" y="7689"/>
                    <a:pt x="35734" y="7686"/>
                    <a:pt x="35731" y="7678"/>
                  </a:cubicBezTo>
                  <a:cubicBezTo>
                    <a:pt x="35731" y="7667"/>
                    <a:pt x="35749" y="7654"/>
                    <a:pt x="35773" y="7647"/>
                  </a:cubicBezTo>
                  <a:cubicBezTo>
                    <a:pt x="35789" y="7642"/>
                    <a:pt x="35799" y="7639"/>
                    <a:pt x="35804" y="7639"/>
                  </a:cubicBezTo>
                  <a:close/>
                  <a:moveTo>
                    <a:pt x="31939" y="7592"/>
                  </a:moveTo>
                  <a:cubicBezTo>
                    <a:pt x="31989" y="7592"/>
                    <a:pt x="32017" y="7610"/>
                    <a:pt x="31992" y="7633"/>
                  </a:cubicBezTo>
                  <a:cubicBezTo>
                    <a:pt x="31986" y="7640"/>
                    <a:pt x="31977" y="7644"/>
                    <a:pt x="31968" y="7644"/>
                  </a:cubicBezTo>
                  <a:cubicBezTo>
                    <a:pt x="31960" y="7644"/>
                    <a:pt x="31952" y="7641"/>
                    <a:pt x="31946" y="7637"/>
                  </a:cubicBezTo>
                  <a:cubicBezTo>
                    <a:pt x="31942" y="7632"/>
                    <a:pt x="31937" y="7630"/>
                    <a:pt x="31931" y="7630"/>
                  </a:cubicBezTo>
                  <a:cubicBezTo>
                    <a:pt x="31921" y="7630"/>
                    <a:pt x="31910" y="7636"/>
                    <a:pt x="31901" y="7647"/>
                  </a:cubicBezTo>
                  <a:cubicBezTo>
                    <a:pt x="31879" y="7667"/>
                    <a:pt x="31878" y="7674"/>
                    <a:pt x="31923" y="7674"/>
                  </a:cubicBezTo>
                  <a:cubicBezTo>
                    <a:pt x="31942" y="7674"/>
                    <a:pt x="31969" y="7673"/>
                    <a:pt x="32005" y="7671"/>
                  </a:cubicBezTo>
                  <a:cubicBezTo>
                    <a:pt x="32013" y="7670"/>
                    <a:pt x="32021" y="7670"/>
                    <a:pt x="32029" y="7670"/>
                  </a:cubicBezTo>
                  <a:cubicBezTo>
                    <a:pt x="32100" y="7670"/>
                    <a:pt x="32137" y="7685"/>
                    <a:pt x="32130" y="7712"/>
                  </a:cubicBezTo>
                  <a:cubicBezTo>
                    <a:pt x="32120" y="7735"/>
                    <a:pt x="32077" y="7754"/>
                    <a:pt x="32049" y="7754"/>
                  </a:cubicBezTo>
                  <a:cubicBezTo>
                    <a:pt x="32038" y="7754"/>
                    <a:pt x="32029" y="7751"/>
                    <a:pt x="32026" y="7744"/>
                  </a:cubicBezTo>
                  <a:cubicBezTo>
                    <a:pt x="32023" y="7733"/>
                    <a:pt x="32012" y="7729"/>
                    <a:pt x="32000" y="7729"/>
                  </a:cubicBezTo>
                  <a:cubicBezTo>
                    <a:pt x="31996" y="7729"/>
                    <a:pt x="31992" y="7729"/>
                    <a:pt x="31988" y="7730"/>
                  </a:cubicBezTo>
                  <a:cubicBezTo>
                    <a:pt x="31982" y="7731"/>
                    <a:pt x="31975" y="7731"/>
                    <a:pt x="31966" y="7731"/>
                  </a:cubicBezTo>
                  <a:cubicBezTo>
                    <a:pt x="31943" y="7731"/>
                    <a:pt x="31913" y="7728"/>
                    <a:pt x="31888" y="7723"/>
                  </a:cubicBezTo>
                  <a:cubicBezTo>
                    <a:pt x="31821" y="7702"/>
                    <a:pt x="31794" y="7675"/>
                    <a:pt x="31832" y="7664"/>
                  </a:cubicBezTo>
                  <a:cubicBezTo>
                    <a:pt x="31842" y="7661"/>
                    <a:pt x="31846" y="7647"/>
                    <a:pt x="31835" y="7637"/>
                  </a:cubicBezTo>
                  <a:cubicBezTo>
                    <a:pt x="31821" y="7619"/>
                    <a:pt x="31839" y="7608"/>
                    <a:pt x="31883" y="7598"/>
                  </a:cubicBezTo>
                  <a:cubicBezTo>
                    <a:pt x="31904" y="7594"/>
                    <a:pt x="31922" y="7592"/>
                    <a:pt x="31939" y="7592"/>
                  </a:cubicBezTo>
                  <a:close/>
                  <a:moveTo>
                    <a:pt x="35336" y="7654"/>
                  </a:moveTo>
                  <a:lnTo>
                    <a:pt x="35412" y="7696"/>
                  </a:lnTo>
                  <a:cubicBezTo>
                    <a:pt x="35485" y="7737"/>
                    <a:pt x="35513" y="7772"/>
                    <a:pt x="35478" y="7779"/>
                  </a:cubicBezTo>
                  <a:cubicBezTo>
                    <a:pt x="35477" y="7779"/>
                    <a:pt x="35477" y="7779"/>
                    <a:pt x="35476" y="7779"/>
                  </a:cubicBezTo>
                  <a:cubicBezTo>
                    <a:pt x="35464" y="7779"/>
                    <a:pt x="35431" y="7752"/>
                    <a:pt x="35398" y="7720"/>
                  </a:cubicBezTo>
                  <a:lnTo>
                    <a:pt x="35336" y="7654"/>
                  </a:lnTo>
                  <a:close/>
                  <a:moveTo>
                    <a:pt x="27465" y="7731"/>
                  </a:moveTo>
                  <a:cubicBezTo>
                    <a:pt x="27484" y="7731"/>
                    <a:pt x="27500" y="7741"/>
                    <a:pt x="27505" y="7754"/>
                  </a:cubicBezTo>
                  <a:cubicBezTo>
                    <a:pt x="27509" y="7772"/>
                    <a:pt x="27509" y="7786"/>
                    <a:pt x="27502" y="7786"/>
                  </a:cubicBezTo>
                  <a:cubicBezTo>
                    <a:pt x="27501" y="7786"/>
                    <a:pt x="27500" y="7786"/>
                    <a:pt x="27498" y="7786"/>
                  </a:cubicBezTo>
                  <a:cubicBezTo>
                    <a:pt x="27489" y="7786"/>
                    <a:pt x="27467" y="7778"/>
                    <a:pt x="27446" y="7768"/>
                  </a:cubicBezTo>
                  <a:cubicBezTo>
                    <a:pt x="27408" y="7747"/>
                    <a:pt x="27408" y="7744"/>
                    <a:pt x="27450" y="7733"/>
                  </a:cubicBezTo>
                  <a:cubicBezTo>
                    <a:pt x="27455" y="7732"/>
                    <a:pt x="27460" y="7731"/>
                    <a:pt x="27465" y="7731"/>
                  </a:cubicBezTo>
                  <a:close/>
                  <a:moveTo>
                    <a:pt x="32777" y="7718"/>
                  </a:moveTo>
                  <a:cubicBezTo>
                    <a:pt x="32841" y="7718"/>
                    <a:pt x="32896" y="7735"/>
                    <a:pt x="32903" y="7765"/>
                  </a:cubicBezTo>
                  <a:cubicBezTo>
                    <a:pt x="32911" y="7784"/>
                    <a:pt x="32889" y="7795"/>
                    <a:pt x="32854" y="7795"/>
                  </a:cubicBezTo>
                  <a:cubicBezTo>
                    <a:pt x="32826" y="7795"/>
                    <a:pt x="32791" y="7789"/>
                    <a:pt x="32758" y="7775"/>
                  </a:cubicBezTo>
                  <a:cubicBezTo>
                    <a:pt x="32744" y="7770"/>
                    <a:pt x="32730" y="7767"/>
                    <a:pt x="32719" y="7767"/>
                  </a:cubicBezTo>
                  <a:cubicBezTo>
                    <a:pt x="32707" y="7767"/>
                    <a:pt x="32697" y="7770"/>
                    <a:pt x="32692" y="7775"/>
                  </a:cubicBezTo>
                  <a:cubicBezTo>
                    <a:pt x="32689" y="7779"/>
                    <a:pt x="32685" y="7780"/>
                    <a:pt x="32681" y="7780"/>
                  </a:cubicBezTo>
                  <a:cubicBezTo>
                    <a:pt x="32674" y="7780"/>
                    <a:pt x="32667" y="7774"/>
                    <a:pt x="32664" y="7765"/>
                  </a:cubicBezTo>
                  <a:cubicBezTo>
                    <a:pt x="32658" y="7747"/>
                    <a:pt x="32674" y="7733"/>
                    <a:pt x="32716" y="7723"/>
                  </a:cubicBezTo>
                  <a:cubicBezTo>
                    <a:pt x="32736" y="7720"/>
                    <a:pt x="32757" y="7718"/>
                    <a:pt x="32777" y="7718"/>
                  </a:cubicBezTo>
                  <a:close/>
                  <a:moveTo>
                    <a:pt x="1999" y="7764"/>
                  </a:moveTo>
                  <a:cubicBezTo>
                    <a:pt x="2001" y="7764"/>
                    <a:pt x="2003" y="7764"/>
                    <a:pt x="2006" y="7765"/>
                  </a:cubicBezTo>
                  <a:cubicBezTo>
                    <a:pt x="2020" y="7768"/>
                    <a:pt x="2030" y="7775"/>
                    <a:pt x="2033" y="7782"/>
                  </a:cubicBezTo>
                  <a:cubicBezTo>
                    <a:pt x="2033" y="7786"/>
                    <a:pt x="2026" y="7792"/>
                    <a:pt x="2012" y="7796"/>
                  </a:cubicBezTo>
                  <a:cubicBezTo>
                    <a:pt x="2010" y="7796"/>
                    <a:pt x="2008" y="7797"/>
                    <a:pt x="2006" y="7797"/>
                  </a:cubicBezTo>
                  <a:cubicBezTo>
                    <a:pt x="1997" y="7797"/>
                    <a:pt x="1987" y="7790"/>
                    <a:pt x="1985" y="7782"/>
                  </a:cubicBezTo>
                  <a:cubicBezTo>
                    <a:pt x="1982" y="7771"/>
                    <a:pt x="1988" y="7764"/>
                    <a:pt x="1999" y="7764"/>
                  </a:cubicBezTo>
                  <a:close/>
                  <a:moveTo>
                    <a:pt x="35737" y="7768"/>
                  </a:moveTo>
                  <a:cubicBezTo>
                    <a:pt x="35738" y="7768"/>
                    <a:pt x="35740" y="7768"/>
                    <a:pt x="35742" y="7768"/>
                  </a:cubicBezTo>
                  <a:cubicBezTo>
                    <a:pt x="35759" y="7772"/>
                    <a:pt x="35763" y="7813"/>
                    <a:pt x="35742" y="7821"/>
                  </a:cubicBezTo>
                  <a:cubicBezTo>
                    <a:pt x="35739" y="7821"/>
                    <a:pt x="35731" y="7810"/>
                    <a:pt x="35728" y="7792"/>
                  </a:cubicBezTo>
                  <a:cubicBezTo>
                    <a:pt x="35722" y="7777"/>
                    <a:pt x="35726" y="7768"/>
                    <a:pt x="35737" y="7768"/>
                  </a:cubicBezTo>
                  <a:close/>
                  <a:moveTo>
                    <a:pt x="35663" y="7799"/>
                  </a:moveTo>
                  <a:cubicBezTo>
                    <a:pt x="35686" y="7799"/>
                    <a:pt x="35683" y="7829"/>
                    <a:pt x="35655" y="7848"/>
                  </a:cubicBezTo>
                  <a:cubicBezTo>
                    <a:pt x="35638" y="7858"/>
                    <a:pt x="35624" y="7866"/>
                    <a:pt x="35624" y="7866"/>
                  </a:cubicBezTo>
                  <a:cubicBezTo>
                    <a:pt x="35627" y="7821"/>
                    <a:pt x="35638" y="7803"/>
                    <a:pt x="35655" y="7800"/>
                  </a:cubicBezTo>
                  <a:cubicBezTo>
                    <a:pt x="35658" y="7799"/>
                    <a:pt x="35661" y="7799"/>
                    <a:pt x="35663" y="7799"/>
                  </a:cubicBezTo>
                  <a:close/>
                  <a:moveTo>
                    <a:pt x="35780" y="7872"/>
                  </a:moveTo>
                  <a:cubicBezTo>
                    <a:pt x="35788" y="7872"/>
                    <a:pt x="35803" y="7879"/>
                    <a:pt x="35825" y="7893"/>
                  </a:cubicBezTo>
                  <a:cubicBezTo>
                    <a:pt x="35859" y="7914"/>
                    <a:pt x="35856" y="7914"/>
                    <a:pt x="35822" y="7914"/>
                  </a:cubicBezTo>
                  <a:cubicBezTo>
                    <a:pt x="35801" y="7911"/>
                    <a:pt x="35780" y="7904"/>
                    <a:pt x="35776" y="7893"/>
                  </a:cubicBezTo>
                  <a:cubicBezTo>
                    <a:pt x="35771" y="7879"/>
                    <a:pt x="35772" y="7872"/>
                    <a:pt x="35780" y="7872"/>
                  </a:cubicBezTo>
                  <a:close/>
                  <a:moveTo>
                    <a:pt x="35760" y="7931"/>
                  </a:moveTo>
                  <a:cubicBezTo>
                    <a:pt x="35762" y="7931"/>
                    <a:pt x="35764" y="7931"/>
                    <a:pt x="35766" y="7931"/>
                  </a:cubicBezTo>
                  <a:cubicBezTo>
                    <a:pt x="35790" y="7938"/>
                    <a:pt x="35790" y="7976"/>
                    <a:pt x="35766" y="7983"/>
                  </a:cubicBezTo>
                  <a:cubicBezTo>
                    <a:pt x="35763" y="7983"/>
                    <a:pt x="35752" y="7973"/>
                    <a:pt x="35749" y="7956"/>
                  </a:cubicBezTo>
                  <a:cubicBezTo>
                    <a:pt x="35743" y="7940"/>
                    <a:pt x="35747" y="7931"/>
                    <a:pt x="35760" y="7931"/>
                  </a:cubicBezTo>
                  <a:close/>
                  <a:moveTo>
                    <a:pt x="35362" y="8118"/>
                  </a:moveTo>
                  <a:lnTo>
                    <a:pt x="35362" y="8118"/>
                  </a:lnTo>
                  <a:cubicBezTo>
                    <a:pt x="35362" y="8118"/>
                    <a:pt x="35363" y="8118"/>
                    <a:pt x="35364" y="8119"/>
                  </a:cubicBezTo>
                  <a:cubicBezTo>
                    <a:pt x="35374" y="8119"/>
                    <a:pt x="35395" y="8143"/>
                    <a:pt x="35409" y="8167"/>
                  </a:cubicBezTo>
                  <a:cubicBezTo>
                    <a:pt x="35421" y="8189"/>
                    <a:pt x="35426" y="8209"/>
                    <a:pt x="35418" y="8209"/>
                  </a:cubicBezTo>
                  <a:cubicBezTo>
                    <a:pt x="35417" y="8209"/>
                    <a:pt x="35416" y="8209"/>
                    <a:pt x="35416" y="8209"/>
                  </a:cubicBezTo>
                  <a:cubicBezTo>
                    <a:pt x="35406" y="8205"/>
                    <a:pt x="35385" y="8184"/>
                    <a:pt x="35371" y="8160"/>
                  </a:cubicBezTo>
                  <a:cubicBezTo>
                    <a:pt x="35358" y="8135"/>
                    <a:pt x="35354" y="8118"/>
                    <a:pt x="35362" y="8118"/>
                  </a:cubicBezTo>
                  <a:close/>
                  <a:moveTo>
                    <a:pt x="27787" y="8043"/>
                  </a:moveTo>
                  <a:cubicBezTo>
                    <a:pt x="27793" y="8043"/>
                    <a:pt x="27800" y="8044"/>
                    <a:pt x="27808" y="8045"/>
                  </a:cubicBezTo>
                  <a:cubicBezTo>
                    <a:pt x="27832" y="8050"/>
                    <a:pt x="27849" y="8060"/>
                    <a:pt x="27838" y="8063"/>
                  </a:cubicBezTo>
                  <a:cubicBezTo>
                    <a:pt x="27832" y="8066"/>
                    <a:pt x="27814" y="8077"/>
                    <a:pt x="27803" y="8080"/>
                  </a:cubicBezTo>
                  <a:cubicBezTo>
                    <a:pt x="27790" y="8087"/>
                    <a:pt x="27776" y="8095"/>
                    <a:pt x="27769" y="8098"/>
                  </a:cubicBezTo>
                  <a:cubicBezTo>
                    <a:pt x="27762" y="8101"/>
                    <a:pt x="27773" y="8115"/>
                    <a:pt x="27793" y="8125"/>
                  </a:cubicBezTo>
                  <a:cubicBezTo>
                    <a:pt x="27821" y="8143"/>
                    <a:pt x="27824" y="8157"/>
                    <a:pt x="27811" y="8184"/>
                  </a:cubicBezTo>
                  <a:cubicBezTo>
                    <a:pt x="27801" y="8205"/>
                    <a:pt x="27778" y="8215"/>
                    <a:pt x="27753" y="8215"/>
                  </a:cubicBezTo>
                  <a:cubicBezTo>
                    <a:pt x="27724" y="8215"/>
                    <a:pt x="27693" y="8201"/>
                    <a:pt x="27686" y="8175"/>
                  </a:cubicBezTo>
                  <a:cubicBezTo>
                    <a:pt x="27682" y="8163"/>
                    <a:pt x="27671" y="8157"/>
                    <a:pt x="27659" y="8157"/>
                  </a:cubicBezTo>
                  <a:cubicBezTo>
                    <a:pt x="27643" y="8157"/>
                    <a:pt x="27624" y="8168"/>
                    <a:pt x="27616" y="8188"/>
                  </a:cubicBezTo>
                  <a:cubicBezTo>
                    <a:pt x="27615" y="8190"/>
                    <a:pt x="27614" y="8191"/>
                    <a:pt x="27613" y="8191"/>
                  </a:cubicBezTo>
                  <a:cubicBezTo>
                    <a:pt x="27608" y="8191"/>
                    <a:pt x="27597" y="8174"/>
                    <a:pt x="27589" y="8146"/>
                  </a:cubicBezTo>
                  <a:cubicBezTo>
                    <a:pt x="27575" y="8115"/>
                    <a:pt x="27575" y="8087"/>
                    <a:pt x="27585" y="8084"/>
                  </a:cubicBezTo>
                  <a:cubicBezTo>
                    <a:pt x="27586" y="8084"/>
                    <a:pt x="27587" y="8083"/>
                    <a:pt x="27589" y="8083"/>
                  </a:cubicBezTo>
                  <a:cubicBezTo>
                    <a:pt x="27622" y="8083"/>
                    <a:pt x="27734" y="8164"/>
                    <a:pt x="27720" y="8184"/>
                  </a:cubicBezTo>
                  <a:cubicBezTo>
                    <a:pt x="27718" y="8189"/>
                    <a:pt x="27725" y="8193"/>
                    <a:pt x="27736" y="8193"/>
                  </a:cubicBezTo>
                  <a:cubicBezTo>
                    <a:pt x="27741" y="8193"/>
                    <a:pt x="27746" y="8192"/>
                    <a:pt x="27752" y="8191"/>
                  </a:cubicBezTo>
                  <a:cubicBezTo>
                    <a:pt x="27783" y="8184"/>
                    <a:pt x="27783" y="8170"/>
                    <a:pt x="27766" y="8140"/>
                  </a:cubicBezTo>
                  <a:cubicBezTo>
                    <a:pt x="27729" y="8085"/>
                    <a:pt x="27741" y="8043"/>
                    <a:pt x="27787" y="8043"/>
                  </a:cubicBezTo>
                  <a:close/>
                  <a:moveTo>
                    <a:pt x="35521" y="8182"/>
                  </a:moveTo>
                  <a:cubicBezTo>
                    <a:pt x="35527" y="8182"/>
                    <a:pt x="35533" y="8191"/>
                    <a:pt x="35544" y="8209"/>
                  </a:cubicBezTo>
                  <a:cubicBezTo>
                    <a:pt x="35557" y="8227"/>
                    <a:pt x="35558" y="8241"/>
                    <a:pt x="35548" y="8241"/>
                  </a:cubicBezTo>
                  <a:cubicBezTo>
                    <a:pt x="35546" y="8241"/>
                    <a:pt x="35545" y="8241"/>
                    <a:pt x="35544" y="8240"/>
                  </a:cubicBezTo>
                  <a:cubicBezTo>
                    <a:pt x="35542" y="8240"/>
                    <a:pt x="35540" y="8240"/>
                    <a:pt x="35538" y="8240"/>
                  </a:cubicBezTo>
                  <a:cubicBezTo>
                    <a:pt x="35525" y="8240"/>
                    <a:pt x="35508" y="8249"/>
                    <a:pt x="35495" y="8264"/>
                  </a:cubicBezTo>
                  <a:cubicBezTo>
                    <a:pt x="35484" y="8278"/>
                    <a:pt x="35475" y="8284"/>
                    <a:pt x="35470" y="8284"/>
                  </a:cubicBezTo>
                  <a:cubicBezTo>
                    <a:pt x="35459" y="8284"/>
                    <a:pt x="35466" y="8254"/>
                    <a:pt x="35492" y="8216"/>
                  </a:cubicBezTo>
                  <a:cubicBezTo>
                    <a:pt x="35507" y="8194"/>
                    <a:pt x="35514" y="8182"/>
                    <a:pt x="35521" y="8182"/>
                  </a:cubicBezTo>
                  <a:close/>
                  <a:moveTo>
                    <a:pt x="35396" y="8236"/>
                  </a:moveTo>
                  <a:cubicBezTo>
                    <a:pt x="35398" y="8236"/>
                    <a:pt x="35399" y="8236"/>
                    <a:pt x="35401" y="8237"/>
                  </a:cubicBezTo>
                  <a:cubicBezTo>
                    <a:pt x="35426" y="8240"/>
                    <a:pt x="35430" y="8282"/>
                    <a:pt x="35406" y="8289"/>
                  </a:cubicBezTo>
                  <a:cubicBezTo>
                    <a:pt x="35398" y="8289"/>
                    <a:pt x="35391" y="8274"/>
                    <a:pt x="35385" y="8261"/>
                  </a:cubicBezTo>
                  <a:cubicBezTo>
                    <a:pt x="35381" y="8246"/>
                    <a:pt x="35386" y="8236"/>
                    <a:pt x="35396" y="8236"/>
                  </a:cubicBezTo>
                  <a:close/>
                  <a:moveTo>
                    <a:pt x="21713" y="8391"/>
                  </a:moveTo>
                  <a:cubicBezTo>
                    <a:pt x="21721" y="8391"/>
                    <a:pt x="21723" y="8394"/>
                    <a:pt x="21715" y="8399"/>
                  </a:cubicBezTo>
                  <a:cubicBezTo>
                    <a:pt x="21701" y="8407"/>
                    <a:pt x="21674" y="8413"/>
                    <a:pt x="21659" y="8413"/>
                  </a:cubicBezTo>
                  <a:cubicBezTo>
                    <a:pt x="21642" y="8410"/>
                    <a:pt x="21653" y="8403"/>
                    <a:pt x="21684" y="8396"/>
                  </a:cubicBezTo>
                  <a:cubicBezTo>
                    <a:pt x="21696" y="8393"/>
                    <a:pt x="21707" y="8391"/>
                    <a:pt x="21713" y="8391"/>
                  </a:cubicBezTo>
                  <a:close/>
                  <a:moveTo>
                    <a:pt x="16637" y="8383"/>
                  </a:moveTo>
                  <a:cubicBezTo>
                    <a:pt x="16658" y="8383"/>
                    <a:pt x="16675" y="8385"/>
                    <a:pt x="16681" y="8389"/>
                  </a:cubicBezTo>
                  <a:cubicBezTo>
                    <a:pt x="16705" y="8399"/>
                    <a:pt x="16684" y="8407"/>
                    <a:pt x="16612" y="8417"/>
                  </a:cubicBezTo>
                  <a:cubicBezTo>
                    <a:pt x="16575" y="8421"/>
                    <a:pt x="16543" y="8423"/>
                    <a:pt x="16518" y="8423"/>
                  </a:cubicBezTo>
                  <a:cubicBezTo>
                    <a:pt x="16439" y="8423"/>
                    <a:pt x="16428" y="8405"/>
                    <a:pt x="16539" y="8389"/>
                  </a:cubicBezTo>
                  <a:cubicBezTo>
                    <a:pt x="16573" y="8386"/>
                    <a:pt x="16609" y="8383"/>
                    <a:pt x="16637" y="8383"/>
                  </a:cubicBezTo>
                  <a:close/>
                  <a:moveTo>
                    <a:pt x="21071" y="8377"/>
                  </a:moveTo>
                  <a:cubicBezTo>
                    <a:pt x="21104" y="8377"/>
                    <a:pt x="21138" y="8398"/>
                    <a:pt x="21129" y="8417"/>
                  </a:cubicBezTo>
                  <a:cubicBezTo>
                    <a:pt x="21126" y="8424"/>
                    <a:pt x="21101" y="8428"/>
                    <a:pt x="21080" y="8428"/>
                  </a:cubicBezTo>
                  <a:cubicBezTo>
                    <a:pt x="21032" y="8424"/>
                    <a:pt x="21017" y="8389"/>
                    <a:pt x="21059" y="8379"/>
                  </a:cubicBezTo>
                  <a:cubicBezTo>
                    <a:pt x="21063" y="8378"/>
                    <a:pt x="21067" y="8377"/>
                    <a:pt x="21071" y="8377"/>
                  </a:cubicBezTo>
                  <a:close/>
                  <a:moveTo>
                    <a:pt x="20931" y="8374"/>
                  </a:moveTo>
                  <a:cubicBezTo>
                    <a:pt x="20943" y="8374"/>
                    <a:pt x="20952" y="8377"/>
                    <a:pt x="20952" y="8383"/>
                  </a:cubicBezTo>
                  <a:cubicBezTo>
                    <a:pt x="20955" y="8393"/>
                    <a:pt x="20910" y="8410"/>
                    <a:pt x="20851" y="8420"/>
                  </a:cubicBezTo>
                  <a:cubicBezTo>
                    <a:pt x="20818" y="8426"/>
                    <a:pt x="20784" y="8429"/>
                    <a:pt x="20758" y="8429"/>
                  </a:cubicBezTo>
                  <a:cubicBezTo>
                    <a:pt x="20737" y="8429"/>
                    <a:pt x="20720" y="8427"/>
                    <a:pt x="20713" y="8424"/>
                  </a:cubicBezTo>
                  <a:cubicBezTo>
                    <a:pt x="20692" y="8410"/>
                    <a:pt x="20702" y="8407"/>
                    <a:pt x="20761" y="8399"/>
                  </a:cubicBezTo>
                  <a:cubicBezTo>
                    <a:pt x="20806" y="8396"/>
                    <a:pt x="20865" y="8386"/>
                    <a:pt x="20897" y="8379"/>
                  </a:cubicBezTo>
                  <a:cubicBezTo>
                    <a:pt x="20909" y="8376"/>
                    <a:pt x="20921" y="8374"/>
                    <a:pt x="20931" y="8374"/>
                  </a:cubicBezTo>
                  <a:close/>
                  <a:moveTo>
                    <a:pt x="23551" y="8409"/>
                  </a:moveTo>
                  <a:cubicBezTo>
                    <a:pt x="23565" y="8409"/>
                    <a:pt x="23575" y="8413"/>
                    <a:pt x="23578" y="8420"/>
                  </a:cubicBezTo>
                  <a:cubicBezTo>
                    <a:pt x="23582" y="8434"/>
                    <a:pt x="23574" y="8445"/>
                    <a:pt x="23564" y="8448"/>
                  </a:cubicBezTo>
                  <a:cubicBezTo>
                    <a:pt x="23550" y="8448"/>
                    <a:pt x="23533" y="8445"/>
                    <a:pt x="23523" y="8434"/>
                  </a:cubicBezTo>
                  <a:cubicBezTo>
                    <a:pt x="23512" y="8428"/>
                    <a:pt x="23520" y="8417"/>
                    <a:pt x="23536" y="8410"/>
                  </a:cubicBezTo>
                  <a:cubicBezTo>
                    <a:pt x="23541" y="8409"/>
                    <a:pt x="23546" y="8409"/>
                    <a:pt x="23551" y="8409"/>
                  </a:cubicBezTo>
                  <a:close/>
                  <a:moveTo>
                    <a:pt x="17885" y="8390"/>
                  </a:moveTo>
                  <a:cubicBezTo>
                    <a:pt x="17928" y="8390"/>
                    <a:pt x="18009" y="8415"/>
                    <a:pt x="18017" y="8434"/>
                  </a:cubicBezTo>
                  <a:cubicBezTo>
                    <a:pt x="18021" y="8446"/>
                    <a:pt x="18020" y="8451"/>
                    <a:pt x="18004" y="8451"/>
                  </a:cubicBezTo>
                  <a:cubicBezTo>
                    <a:pt x="17991" y="8451"/>
                    <a:pt x="17967" y="8447"/>
                    <a:pt x="17927" y="8441"/>
                  </a:cubicBezTo>
                  <a:cubicBezTo>
                    <a:pt x="17840" y="8428"/>
                    <a:pt x="17833" y="8420"/>
                    <a:pt x="17861" y="8396"/>
                  </a:cubicBezTo>
                  <a:cubicBezTo>
                    <a:pt x="17865" y="8392"/>
                    <a:pt x="17873" y="8390"/>
                    <a:pt x="17885" y="8390"/>
                  </a:cubicBezTo>
                  <a:close/>
                  <a:moveTo>
                    <a:pt x="22047" y="8391"/>
                  </a:moveTo>
                  <a:cubicBezTo>
                    <a:pt x="22054" y="8391"/>
                    <a:pt x="22066" y="8395"/>
                    <a:pt x="22083" y="8403"/>
                  </a:cubicBezTo>
                  <a:cubicBezTo>
                    <a:pt x="22121" y="8420"/>
                    <a:pt x="22121" y="8424"/>
                    <a:pt x="22083" y="8445"/>
                  </a:cubicBezTo>
                  <a:cubicBezTo>
                    <a:pt x="22068" y="8453"/>
                    <a:pt x="22056" y="8457"/>
                    <a:pt x="22046" y="8457"/>
                  </a:cubicBezTo>
                  <a:cubicBezTo>
                    <a:pt x="22026" y="8457"/>
                    <a:pt x="22018" y="8440"/>
                    <a:pt x="22027" y="8410"/>
                  </a:cubicBezTo>
                  <a:cubicBezTo>
                    <a:pt x="22033" y="8397"/>
                    <a:pt x="22037" y="8391"/>
                    <a:pt x="22047" y="8391"/>
                  </a:cubicBezTo>
                  <a:close/>
                  <a:moveTo>
                    <a:pt x="21990" y="8408"/>
                  </a:moveTo>
                  <a:cubicBezTo>
                    <a:pt x="21995" y="8408"/>
                    <a:pt x="21997" y="8413"/>
                    <a:pt x="21992" y="8420"/>
                  </a:cubicBezTo>
                  <a:cubicBezTo>
                    <a:pt x="21989" y="8431"/>
                    <a:pt x="21954" y="8448"/>
                    <a:pt x="21917" y="8458"/>
                  </a:cubicBezTo>
                  <a:cubicBezTo>
                    <a:pt x="21870" y="8470"/>
                    <a:pt x="21824" y="8475"/>
                    <a:pt x="21790" y="8475"/>
                  </a:cubicBezTo>
                  <a:cubicBezTo>
                    <a:pt x="21752" y="8475"/>
                    <a:pt x="21730" y="8468"/>
                    <a:pt x="21743" y="8455"/>
                  </a:cubicBezTo>
                  <a:cubicBezTo>
                    <a:pt x="21753" y="8445"/>
                    <a:pt x="21802" y="8438"/>
                    <a:pt x="21850" y="8434"/>
                  </a:cubicBezTo>
                  <a:cubicBezTo>
                    <a:pt x="21903" y="8434"/>
                    <a:pt x="21954" y="8428"/>
                    <a:pt x="21972" y="8417"/>
                  </a:cubicBezTo>
                  <a:cubicBezTo>
                    <a:pt x="21979" y="8411"/>
                    <a:pt x="21986" y="8408"/>
                    <a:pt x="21990" y="8408"/>
                  </a:cubicBezTo>
                  <a:close/>
                  <a:moveTo>
                    <a:pt x="21432" y="8418"/>
                  </a:moveTo>
                  <a:cubicBezTo>
                    <a:pt x="21489" y="8418"/>
                    <a:pt x="21601" y="8443"/>
                    <a:pt x="21608" y="8458"/>
                  </a:cubicBezTo>
                  <a:cubicBezTo>
                    <a:pt x="21612" y="8471"/>
                    <a:pt x="21598" y="8479"/>
                    <a:pt x="21581" y="8479"/>
                  </a:cubicBezTo>
                  <a:cubicBezTo>
                    <a:pt x="21570" y="8479"/>
                    <a:pt x="21558" y="8476"/>
                    <a:pt x="21549" y="8469"/>
                  </a:cubicBezTo>
                  <a:cubicBezTo>
                    <a:pt x="21544" y="8465"/>
                    <a:pt x="21538" y="8463"/>
                    <a:pt x="21531" y="8463"/>
                  </a:cubicBezTo>
                  <a:cubicBezTo>
                    <a:pt x="21521" y="8463"/>
                    <a:pt x="21510" y="8466"/>
                    <a:pt x="21500" y="8473"/>
                  </a:cubicBezTo>
                  <a:cubicBezTo>
                    <a:pt x="21492" y="8477"/>
                    <a:pt x="21485" y="8480"/>
                    <a:pt x="21479" y="8480"/>
                  </a:cubicBezTo>
                  <a:cubicBezTo>
                    <a:pt x="21472" y="8480"/>
                    <a:pt x="21467" y="8476"/>
                    <a:pt x="21465" y="8469"/>
                  </a:cubicBezTo>
                  <a:cubicBezTo>
                    <a:pt x="21463" y="8461"/>
                    <a:pt x="21453" y="8456"/>
                    <a:pt x="21440" y="8456"/>
                  </a:cubicBezTo>
                  <a:cubicBezTo>
                    <a:pt x="21435" y="8456"/>
                    <a:pt x="21429" y="8457"/>
                    <a:pt x="21424" y="8458"/>
                  </a:cubicBezTo>
                  <a:cubicBezTo>
                    <a:pt x="21419" y="8459"/>
                    <a:pt x="21415" y="8460"/>
                    <a:pt x="21410" y="8460"/>
                  </a:cubicBezTo>
                  <a:cubicBezTo>
                    <a:pt x="21397" y="8460"/>
                    <a:pt x="21385" y="8456"/>
                    <a:pt x="21382" y="8448"/>
                  </a:cubicBezTo>
                  <a:cubicBezTo>
                    <a:pt x="21382" y="8434"/>
                    <a:pt x="21392" y="8424"/>
                    <a:pt x="21410" y="8420"/>
                  </a:cubicBezTo>
                  <a:cubicBezTo>
                    <a:pt x="21415" y="8419"/>
                    <a:pt x="21423" y="8418"/>
                    <a:pt x="21432" y="8418"/>
                  </a:cubicBezTo>
                  <a:close/>
                  <a:moveTo>
                    <a:pt x="20924" y="8455"/>
                  </a:moveTo>
                  <a:cubicBezTo>
                    <a:pt x="20938" y="8455"/>
                    <a:pt x="20955" y="8458"/>
                    <a:pt x="20966" y="8466"/>
                  </a:cubicBezTo>
                  <a:cubicBezTo>
                    <a:pt x="20980" y="8476"/>
                    <a:pt x="20980" y="8487"/>
                    <a:pt x="20966" y="8490"/>
                  </a:cubicBezTo>
                  <a:cubicBezTo>
                    <a:pt x="20963" y="8491"/>
                    <a:pt x="20961" y="8491"/>
                    <a:pt x="20958" y="8491"/>
                  </a:cubicBezTo>
                  <a:cubicBezTo>
                    <a:pt x="20946" y="8491"/>
                    <a:pt x="20932" y="8485"/>
                    <a:pt x="20924" y="8479"/>
                  </a:cubicBezTo>
                  <a:cubicBezTo>
                    <a:pt x="20910" y="8469"/>
                    <a:pt x="20913" y="8458"/>
                    <a:pt x="20924" y="8455"/>
                  </a:cubicBezTo>
                  <a:close/>
                  <a:moveTo>
                    <a:pt x="17764" y="8372"/>
                  </a:moveTo>
                  <a:cubicBezTo>
                    <a:pt x="17797" y="8372"/>
                    <a:pt x="17803" y="8382"/>
                    <a:pt x="17805" y="8407"/>
                  </a:cubicBezTo>
                  <a:cubicBezTo>
                    <a:pt x="17808" y="8431"/>
                    <a:pt x="17798" y="8452"/>
                    <a:pt x="17778" y="8452"/>
                  </a:cubicBezTo>
                  <a:cubicBezTo>
                    <a:pt x="17760" y="8452"/>
                    <a:pt x="17691" y="8462"/>
                    <a:pt x="17618" y="8476"/>
                  </a:cubicBezTo>
                  <a:cubicBezTo>
                    <a:pt x="17549" y="8490"/>
                    <a:pt x="17458" y="8503"/>
                    <a:pt x="17410" y="8511"/>
                  </a:cubicBezTo>
                  <a:cubicBezTo>
                    <a:pt x="17395" y="8512"/>
                    <a:pt x="17382" y="8513"/>
                    <a:pt x="17372" y="8513"/>
                  </a:cubicBezTo>
                  <a:cubicBezTo>
                    <a:pt x="17331" y="8513"/>
                    <a:pt x="17319" y="8501"/>
                    <a:pt x="17305" y="8462"/>
                  </a:cubicBezTo>
                  <a:cubicBezTo>
                    <a:pt x="17291" y="8431"/>
                    <a:pt x="17288" y="8403"/>
                    <a:pt x="17291" y="8403"/>
                  </a:cubicBezTo>
                  <a:cubicBezTo>
                    <a:pt x="17293" y="8402"/>
                    <a:pt x="17298" y="8402"/>
                    <a:pt x="17306" y="8402"/>
                  </a:cubicBezTo>
                  <a:cubicBezTo>
                    <a:pt x="17324" y="8402"/>
                    <a:pt x="17358" y="8404"/>
                    <a:pt x="17392" y="8407"/>
                  </a:cubicBezTo>
                  <a:cubicBezTo>
                    <a:pt x="17448" y="8407"/>
                    <a:pt x="17559" y="8399"/>
                    <a:pt x="17645" y="8386"/>
                  </a:cubicBezTo>
                  <a:cubicBezTo>
                    <a:pt x="17704" y="8377"/>
                    <a:pt x="17741" y="8372"/>
                    <a:pt x="17764" y="8372"/>
                  </a:cubicBezTo>
                  <a:close/>
                  <a:moveTo>
                    <a:pt x="16445" y="8477"/>
                  </a:moveTo>
                  <a:cubicBezTo>
                    <a:pt x="16467" y="8477"/>
                    <a:pt x="16484" y="8482"/>
                    <a:pt x="16484" y="8490"/>
                  </a:cubicBezTo>
                  <a:cubicBezTo>
                    <a:pt x="16484" y="8503"/>
                    <a:pt x="16466" y="8514"/>
                    <a:pt x="16445" y="8514"/>
                  </a:cubicBezTo>
                  <a:cubicBezTo>
                    <a:pt x="16441" y="8514"/>
                    <a:pt x="16437" y="8515"/>
                    <a:pt x="16433" y="8515"/>
                  </a:cubicBezTo>
                  <a:cubicBezTo>
                    <a:pt x="16370" y="8515"/>
                    <a:pt x="16355" y="8489"/>
                    <a:pt x="16417" y="8479"/>
                  </a:cubicBezTo>
                  <a:cubicBezTo>
                    <a:pt x="16427" y="8477"/>
                    <a:pt x="16436" y="8477"/>
                    <a:pt x="16445" y="8477"/>
                  </a:cubicBezTo>
                  <a:close/>
                  <a:moveTo>
                    <a:pt x="17016" y="8436"/>
                  </a:moveTo>
                  <a:cubicBezTo>
                    <a:pt x="17080" y="8436"/>
                    <a:pt x="17203" y="8481"/>
                    <a:pt x="17187" y="8500"/>
                  </a:cubicBezTo>
                  <a:cubicBezTo>
                    <a:pt x="17181" y="8513"/>
                    <a:pt x="17047" y="8521"/>
                    <a:pt x="16930" y="8521"/>
                  </a:cubicBezTo>
                  <a:cubicBezTo>
                    <a:pt x="16856" y="8521"/>
                    <a:pt x="16790" y="8518"/>
                    <a:pt x="16764" y="8511"/>
                  </a:cubicBezTo>
                  <a:cubicBezTo>
                    <a:pt x="16729" y="8503"/>
                    <a:pt x="16702" y="8490"/>
                    <a:pt x="16702" y="8483"/>
                  </a:cubicBezTo>
                  <a:cubicBezTo>
                    <a:pt x="16696" y="8469"/>
                    <a:pt x="16781" y="8442"/>
                    <a:pt x="16824" y="8442"/>
                  </a:cubicBezTo>
                  <a:cubicBezTo>
                    <a:pt x="16833" y="8442"/>
                    <a:pt x="16840" y="8443"/>
                    <a:pt x="16844" y="8445"/>
                  </a:cubicBezTo>
                  <a:cubicBezTo>
                    <a:pt x="16852" y="8449"/>
                    <a:pt x="16863" y="8451"/>
                    <a:pt x="16879" y="8451"/>
                  </a:cubicBezTo>
                  <a:cubicBezTo>
                    <a:pt x="16904" y="8451"/>
                    <a:pt x="16941" y="8446"/>
                    <a:pt x="17000" y="8438"/>
                  </a:cubicBezTo>
                  <a:cubicBezTo>
                    <a:pt x="17005" y="8437"/>
                    <a:pt x="17010" y="8436"/>
                    <a:pt x="17016" y="8436"/>
                  </a:cubicBezTo>
                  <a:close/>
                  <a:moveTo>
                    <a:pt x="22450" y="8500"/>
                  </a:moveTo>
                  <a:cubicBezTo>
                    <a:pt x="22465" y="8500"/>
                    <a:pt x="22489" y="8518"/>
                    <a:pt x="22500" y="8538"/>
                  </a:cubicBezTo>
                  <a:cubicBezTo>
                    <a:pt x="22510" y="8556"/>
                    <a:pt x="22513" y="8564"/>
                    <a:pt x="22503" y="8564"/>
                  </a:cubicBezTo>
                  <a:cubicBezTo>
                    <a:pt x="22498" y="8564"/>
                    <a:pt x="22489" y="8561"/>
                    <a:pt x="22475" y="8556"/>
                  </a:cubicBezTo>
                  <a:cubicBezTo>
                    <a:pt x="22420" y="8535"/>
                    <a:pt x="22405" y="8500"/>
                    <a:pt x="22450" y="8500"/>
                  </a:cubicBezTo>
                  <a:close/>
                  <a:moveTo>
                    <a:pt x="22552" y="8523"/>
                  </a:moveTo>
                  <a:cubicBezTo>
                    <a:pt x="22555" y="8523"/>
                    <a:pt x="22558" y="8524"/>
                    <a:pt x="22562" y="8524"/>
                  </a:cubicBezTo>
                  <a:cubicBezTo>
                    <a:pt x="22599" y="8528"/>
                    <a:pt x="22620" y="8559"/>
                    <a:pt x="22586" y="8566"/>
                  </a:cubicBezTo>
                  <a:cubicBezTo>
                    <a:pt x="22584" y="8567"/>
                    <a:pt x="22582" y="8567"/>
                    <a:pt x="22580" y="8567"/>
                  </a:cubicBezTo>
                  <a:cubicBezTo>
                    <a:pt x="22569" y="8567"/>
                    <a:pt x="22555" y="8559"/>
                    <a:pt x="22544" y="8545"/>
                  </a:cubicBezTo>
                  <a:cubicBezTo>
                    <a:pt x="22535" y="8531"/>
                    <a:pt x="22536" y="8523"/>
                    <a:pt x="22552" y="8523"/>
                  </a:cubicBezTo>
                  <a:close/>
                  <a:moveTo>
                    <a:pt x="20108" y="8442"/>
                  </a:moveTo>
                  <a:cubicBezTo>
                    <a:pt x="20120" y="8442"/>
                    <a:pt x="20126" y="8451"/>
                    <a:pt x="20133" y="8469"/>
                  </a:cubicBezTo>
                  <a:cubicBezTo>
                    <a:pt x="20143" y="8503"/>
                    <a:pt x="20133" y="8511"/>
                    <a:pt x="20074" y="8514"/>
                  </a:cubicBezTo>
                  <a:cubicBezTo>
                    <a:pt x="20015" y="8518"/>
                    <a:pt x="20008" y="8521"/>
                    <a:pt x="20029" y="8549"/>
                  </a:cubicBezTo>
                  <a:cubicBezTo>
                    <a:pt x="20048" y="8568"/>
                    <a:pt x="20050" y="8574"/>
                    <a:pt x="20029" y="8574"/>
                  </a:cubicBezTo>
                  <a:cubicBezTo>
                    <a:pt x="20024" y="8574"/>
                    <a:pt x="20017" y="8574"/>
                    <a:pt x="20008" y="8573"/>
                  </a:cubicBezTo>
                  <a:cubicBezTo>
                    <a:pt x="19981" y="8573"/>
                    <a:pt x="19863" y="8570"/>
                    <a:pt x="19741" y="8566"/>
                  </a:cubicBezTo>
                  <a:cubicBezTo>
                    <a:pt x="19619" y="8563"/>
                    <a:pt x="19474" y="8559"/>
                    <a:pt x="19419" y="8556"/>
                  </a:cubicBezTo>
                  <a:cubicBezTo>
                    <a:pt x="19401" y="8555"/>
                    <a:pt x="19385" y="8554"/>
                    <a:pt x="19371" y="8554"/>
                  </a:cubicBezTo>
                  <a:cubicBezTo>
                    <a:pt x="19337" y="8554"/>
                    <a:pt x="19315" y="8557"/>
                    <a:pt x="19315" y="8559"/>
                  </a:cubicBezTo>
                  <a:cubicBezTo>
                    <a:pt x="19316" y="8563"/>
                    <a:pt x="19314" y="8564"/>
                    <a:pt x="19308" y="8564"/>
                  </a:cubicBezTo>
                  <a:cubicBezTo>
                    <a:pt x="19302" y="8564"/>
                    <a:pt x="19293" y="8563"/>
                    <a:pt x="19283" y="8559"/>
                  </a:cubicBezTo>
                  <a:cubicBezTo>
                    <a:pt x="19273" y="8554"/>
                    <a:pt x="19262" y="8552"/>
                    <a:pt x="19254" y="8552"/>
                  </a:cubicBezTo>
                  <a:cubicBezTo>
                    <a:pt x="19245" y="8552"/>
                    <a:pt x="19238" y="8554"/>
                    <a:pt x="19235" y="8559"/>
                  </a:cubicBezTo>
                  <a:cubicBezTo>
                    <a:pt x="19232" y="8563"/>
                    <a:pt x="19229" y="8565"/>
                    <a:pt x="19226" y="8565"/>
                  </a:cubicBezTo>
                  <a:cubicBezTo>
                    <a:pt x="19223" y="8565"/>
                    <a:pt x="19219" y="8561"/>
                    <a:pt x="19217" y="8553"/>
                  </a:cubicBezTo>
                  <a:cubicBezTo>
                    <a:pt x="19215" y="8543"/>
                    <a:pt x="19209" y="8538"/>
                    <a:pt x="19204" y="8538"/>
                  </a:cubicBezTo>
                  <a:cubicBezTo>
                    <a:pt x="19201" y="8538"/>
                    <a:pt x="19199" y="8540"/>
                    <a:pt x="19196" y="8542"/>
                  </a:cubicBezTo>
                  <a:cubicBezTo>
                    <a:pt x="19193" y="8544"/>
                    <a:pt x="19187" y="8546"/>
                    <a:pt x="19181" y="8546"/>
                  </a:cubicBezTo>
                  <a:cubicBezTo>
                    <a:pt x="19169" y="8546"/>
                    <a:pt x="19154" y="8542"/>
                    <a:pt x="19141" y="8535"/>
                  </a:cubicBezTo>
                  <a:cubicBezTo>
                    <a:pt x="19106" y="8514"/>
                    <a:pt x="19110" y="8511"/>
                    <a:pt x="19179" y="8503"/>
                  </a:cubicBezTo>
                  <a:cubicBezTo>
                    <a:pt x="19205" y="8500"/>
                    <a:pt x="19239" y="8498"/>
                    <a:pt x="19270" y="8498"/>
                  </a:cubicBezTo>
                  <a:cubicBezTo>
                    <a:pt x="19292" y="8498"/>
                    <a:pt x="19312" y="8499"/>
                    <a:pt x="19328" y="8500"/>
                  </a:cubicBezTo>
                  <a:cubicBezTo>
                    <a:pt x="19335" y="8501"/>
                    <a:pt x="19343" y="8501"/>
                    <a:pt x="19351" y="8501"/>
                  </a:cubicBezTo>
                  <a:cubicBezTo>
                    <a:pt x="19386" y="8501"/>
                    <a:pt x="19422" y="8495"/>
                    <a:pt x="19435" y="8487"/>
                  </a:cubicBezTo>
                  <a:cubicBezTo>
                    <a:pt x="19457" y="8473"/>
                    <a:pt x="19481" y="8467"/>
                    <a:pt x="19503" y="8467"/>
                  </a:cubicBezTo>
                  <a:cubicBezTo>
                    <a:pt x="19532" y="8467"/>
                    <a:pt x="19556" y="8479"/>
                    <a:pt x="19564" y="8503"/>
                  </a:cubicBezTo>
                  <a:cubicBezTo>
                    <a:pt x="19569" y="8517"/>
                    <a:pt x="19573" y="8524"/>
                    <a:pt x="19576" y="8524"/>
                  </a:cubicBezTo>
                  <a:cubicBezTo>
                    <a:pt x="19579" y="8524"/>
                    <a:pt x="19583" y="8516"/>
                    <a:pt x="19589" y="8500"/>
                  </a:cubicBezTo>
                  <a:cubicBezTo>
                    <a:pt x="19593" y="8488"/>
                    <a:pt x="19598" y="8482"/>
                    <a:pt x="19603" y="8482"/>
                  </a:cubicBezTo>
                  <a:cubicBezTo>
                    <a:pt x="19610" y="8482"/>
                    <a:pt x="19617" y="8495"/>
                    <a:pt x="19619" y="8518"/>
                  </a:cubicBezTo>
                  <a:cubicBezTo>
                    <a:pt x="19619" y="8521"/>
                    <a:pt x="19621" y="8523"/>
                    <a:pt x="19624" y="8523"/>
                  </a:cubicBezTo>
                  <a:cubicBezTo>
                    <a:pt x="19631" y="8523"/>
                    <a:pt x="19642" y="8516"/>
                    <a:pt x="19651" y="8508"/>
                  </a:cubicBezTo>
                  <a:cubicBezTo>
                    <a:pt x="19676" y="8487"/>
                    <a:pt x="19827" y="8465"/>
                    <a:pt x="19931" y="8465"/>
                  </a:cubicBezTo>
                  <a:cubicBezTo>
                    <a:pt x="19955" y="8465"/>
                    <a:pt x="19977" y="8467"/>
                    <a:pt x="19994" y="8469"/>
                  </a:cubicBezTo>
                  <a:cubicBezTo>
                    <a:pt x="20018" y="8469"/>
                    <a:pt x="20057" y="8462"/>
                    <a:pt x="20081" y="8452"/>
                  </a:cubicBezTo>
                  <a:cubicBezTo>
                    <a:pt x="20092" y="8445"/>
                    <a:pt x="20101" y="8442"/>
                    <a:pt x="20108" y="8442"/>
                  </a:cubicBezTo>
                  <a:close/>
                  <a:moveTo>
                    <a:pt x="24126" y="8588"/>
                  </a:moveTo>
                  <a:cubicBezTo>
                    <a:pt x="24134" y="8588"/>
                    <a:pt x="24141" y="8590"/>
                    <a:pt x="24147" y="8594"/>
                  </a:cubicBezTo>
                  <a:cubicBezTo>
                    <a:pt x="24171" y="8604"/>
                    <a:pt x="24168" y="8612"/>
                    <a:pt x="24130" y="8622"/>
                  </a:cubicBezTo>
                  <a:cubicBezTo>
                    <a:pt x="24114" y="8626"/>
                    <a:pt x="24102" y="8628"/>
                    <a:pt x="24094" y="8628"/>
                  </a:cubicBezTo>
                  <a:cubicBezTo>
                    <a:pt x="24075" y="8628"/>
                    <a:pt x="24077" y="8617"/>
                    <a:pt x="24098" y="8597"/>
                  </a:cubicBezTo>
                  <a:cubicBezTo>
                    <a:pt x="24104" y="8591"/>
                    <a:pt x="24115" y="8588"/>
                    <a:pt x="24126" y="8588"/>
                  </a:cubicBezTo>
                  <a:close/>
                  <a:moveTo>
                    <a:pt x="16124" y="8610"/>
                  </a:moveTo>
                  <a:cubicBezTo>
                    <a:pt x="16146" y="8610"/>
                    <a:pt x="16169" y="8614"/>
                    <a:pt x="16178" y="8622"/>
                  </a:cubicBezTo>
                  <a:cubicBezTo>
                    <a:pt x="16196" y="8637"/>
                    <a:pt x="16178" y="8646"/>
                    <a:pt x="16133" y="8646"/>
                  </a:cubicBezTo>
                  <a:cubicBezTo>
                    <a:pt x="16127" y="8646"/>
                    <a:pt x="16120" y="8646"/>
                    <a:pt x="16112" y="8646"/>
                  </a:cubicBezTo>
                  <a:cubicBezTo>
                    <a:pt x="16091" y="8642"/>
                    <a:pt x="16071" y="8636"/>
                    <a:pt x="16071" y="8628"/>
                  </a:cubicBezTo>
                  <a:cubicBezTo>
                    <a:pt x="16066" y="8617"/>
                    <a:pt x="16095" y="8610"/>
                    <a:pt x="16124" y="8610"/>
                  </a:cubicBezTo>
                  <a:close/>
                  <a:moveTo>
                    <a:pt x="18507" y="8642"/>
                  </a:moveTo>
                  <a:cubicBezTo>
                    <a:pt x="18588" y="8642"/>
                    <a:pt x="18667" y="8648"/>
                    <a:pt x="18669" y="8657"/>
                  </a:cubicBezTo>
                  <a:cubicBezTo>
                    <a:pt x="18676" y="8676"/>
                    <a:pt x="18583" y="8702"/>
                    <a:pt x="18526" y="8702"/>
                  </a:cubicBezTo>
                  <a:cubicBezTo>
                    <a:pt x="18523" y="8702"/>
                    <a:pt x="18519" y="8702"/>
                    <a:pt x="18516" y="8702"/>
                  </a:cubicBezTo>
                  <a:cubicBezTo>
                    <a:pt x="18492" y="8702"/>
                    <a:pt x="18436" y="8702"/>
                    <a:pt x="18385" y="8705"/>
                  </a:cubicBezTo>
                  <a:cubicBezTo>
                    <a:pt x="18373" y="8706"/>
                    <a:pt x="18363" y="8706"/>
                    <a:pt x="18353" y="8706"/>
                  </a:cubicBezTo>
                  <a:cubicBezTo>
                    <a:pt x="18284" y="8706"/>
                    <a:pt x="18252" y="8686"/>
                    <a:pt x="18274" y="8657"/>
                  </a:cubicBezTo>
                  <a:cubicBezTo>
                    <a:pt x="18277" y="8650"/>
                    <a:pt x="18291" y="8645"/>
                    <a:pt x="18303" y="8645"/>
                  </a:cubicBezTo>
                  <a:cubicBezTo>
                    <a:pt x="18306" y="8645"/>
                    <a:pt x="18309" y="8645"/>
                    <a:pt x="18311" y="8646"/>
                  </a:cubicBezTo>
                  <a:cubicBezTo>
                    <a:pt x="18324" y="8648"/>
                    <a:pt x="18341" y="8651"/>
                    <a:pt x="18356" y="8651"/>
                  </a:cubicBezTo>
                  <a:cubicBezTo>
                    <a:pt x="18363" y="8651"/>
                    <a:pt x="18369" y="8650"/>
                    <a:pt x="18374" y="8649"/>
                  </a:cubicBezTo>
                  <a:cubicBezTo>
                    <a:pt x="18408" y="8644"/>
                    <a:pt x="18458" y="8642"/>
                    <a:pt x="18507" y="8642"/>
                  </a:cubicBezTo>
                  <a:close/>
                  <a:moveTo>
                    <a:pt x="17243" y="8694"/>
                  </a:moveTo>
                  <a:cubicBezTo>
                    <a:pt x="17286" y="8694"/>
                    <a:pt x="17326" y="8701"/>
                    <a:pt x="17330" y="8716"/>
                  </a:cubicBezTo>
                  <a:cubicBezTo>
                    <a:pt x="17337" y="8726"/>
                    <a:pt x="17309" y="8737"/>
                    <a:pt x="17260" y="8740"/>
                  </a:cubicBezTo>
                  <a:cubicBezTo>
                    <a:pt x="17239" y="8741"/>
                    <a:pt x="17220" y="8742"/>
                    <a:pt x="17203" y="8742"/>
                  </a:cubicBezTo>
                  <a:cubicBezTo>
                    <a:pt x="17138" y="8742"/>
                    <a:pt x="17115" y="8732"/>
                    <a:pt x="17142" y="8712"/>
                  </a:cubicBezTo>
                  <a:cubicBezTo>
                    <a:pt x="17161" y="8700"/>
                    <a:pt x="17203" y="8694"/>
                    <a:pt x="17243" y="8694"/>
                  </a:cubicBezTo>
                  <a:close/>
                  <a:moveTo>
                    <a:pt x="18191" y="8652"/>
                  </a:moveTo>
                  <a:cubicBezTo>
                    <a:pt x="18207" y="8652"/>
                    <a:pt x="18226" y="8662"/>
                    <a:pt x="18236" y="8677"/>
                  </a:cubicBezTo>
                  <a:cubicBezTo>
                    <a:pt x="18253" y="8708"/>
                    <a:pt x="18249" y="8712"/>
                    <a:pt x="18079" y="8722"/>
                  </a:cubicBezTo>
                  <a:cubicBezTo>
                    <a:pt x="18041" y="8722"/>
                    <a:pt x="18010" y="8716"/>
                    <a:pt x="18003" y="8702"/>
                  </a:cubicBezTo>
                  <a:cubicBezTo>
                    <a:pt x="18002" y="8699"/>
                    <a:pt x="18001" y="8697"/>
                    <a:pt x="17999" y="8697"/>
                  </a:cubicBezTo>
                  <a:cubicBezTo>
                    <a:pt x="17994" y="8697"/>
                    <a:pt x="17986" y="8707"/>
                    <a:pt x="17978" y="8722"/>
                  </a:cubicBezTo>
                  <a:cubicBezTo>
                    <a:pt x="17968" y="8747"/>
                    <a:pt x="17944" y="8767"/>
                    <a:pt x="17927" y="8774"/>
                  </a:cubicBezTo>
                  <a:cubicBezTo>
                    <a:pt x="17922" y="8775"/>
                    <a:pt x="17916" y="8776"/>
                    <a:pt x="17910" y="8776"/>
                  </a:cubicBezTo>
                  <a:cubicBezTo>
                    <a:pt x="17892" y="8776"/>
                    <a:pt x="17868" y="8771"/>
                    <a:pt x="17850" y="8764"/>
                  </a:cubicBezTo>
                  <a:cubicBezTo>
                    <a:pt x="17812" y="8750"/>
                    <a:pt x="17808" y="8747"/>
                    <a:pt x="17833" y="8712"/>
                  </a:cubicBezTo>
                  <a:cubicBezTo>
                    <a:pt x="17844" y="8694"/>
                    <a:pt x="17852" y="8686"/>
                    <a:pt x="17861" y="8686"/>
                  </a:cubicBezTo>
                  <a:cubicBezTo>
                    <a:pt x="17868" y="8686"/>
                    <a:pt x="17877" y="8691"/>
                    <a:pt x="17888" y="8698"/>
                  </a:cubicBezTo>
                  <a:cubicBezTo>
                    <a:pt x="17898" y="8706"/>
                    <a:pt x="17905" y="8710"/>
                    <a:pt x="17910" y="8710"/>
                  </a:cubicBezTo>
                  <a:cubicBezTo>
                    <a:pt x="17917" y="8710"/>
                    <a:pt x="17921" y="8704"/>
                    <a:pt x="17923" y="8695"/>
                  </a:cubicBezTo>
                  <a:cubicBezTo>
                    <a:pt x="17923" y="8670"/>
                    <a:pt x="17957" y="8663"/>
                    <a:pt x="18086" y="8657"/>
                  </a:cubicBezTo>
                  <a:lnTo>
                    <a:pt x="18135" y="8657"/>
                  </a:lnTo>
                  <a:cubicBezTo>
                    <a:pt x="18141" y="8657"/>
                    <a:pt x="18162" y="8657"/>
                    <a:pt x="18183" y="8653"/>
                  </a:cubicBezTo>
                  <a:cubicBezTo>
                    <a:pt x="18186" y="8653"/>
                    <a:pt x="18188" y="8652"/>
                    <a:pt x="18191" y="8652"/>
                  </a:cubicBezTo>
                  <a:close/>
                  <a:moveTo>
                    <a:pt x="17737" y="8784"/>
                  </a:moveTo>
                  <a:cubicBezTo>
                    <a:pt x="17798" y="8784"/>
                    <a:pt x="17814" y="8821"/>
                    <a:pt x="17746" y="8841"/>
                  </a:cubicBezTo>
                  <a:cubicBezTo>
                    <a:pt x="17734" y="8843"/>
                    <a:pt x="17725" y="8844"/>
                    <a:pt x="17716" y="8844"/>
                  </a:cubicBezTo>
                  <a:cubicBezTo>
                    <a:pt x="17696" y="8844"/>
                    <a:pt x="17685" y="8838"/>
                    <a:pt x="17680" y="8823"/>
                  </a:cubicBezTo>
                  <a:cubicBezTo>
                    <a:pt x="17673" y="8802"/>
                    <a:pt x="17687" y="8788"/>
                    <a:pt x="17722" y="8785"/>
                  </a:cubicBezTo>
                  <a:cubicBezTo>
                    <a:pt x="17727" y="8784"/>
                    <a:pt x="17732" y="8784"/>
                    <a:pt x="17737" y="8784"/>
                  </a:cubicBezTo>
                  <a:close/>
                  <a:moveTo>
                    <a:pt x="17522" y="8891"/>
                  </a:moveTo>
                  <a:cubicBezTo>
                    <a:pt x="17576" y="8891"/>
                    <a:pt x="17573" y="8918"/>
                    <a:pt x="17510" y="8937"/>
                  </a:cubicBezTo>
                  <a:cubicBezTo>
                    <a:pt x="17499" y="8940"/>
                    <a:pt x="17489" y="8941"/>
                    <a:pt x="17479" y="8941"/>
                  </a:cubicBezTo>
                  <a:cubicBezTo>
                    <a:pt x="17462" y="8941"/>
                    <a:pt x="17450" y="8937"/>
                    <a:pt x="17448" y="8931"/>
                  </a:cubicBezTo>
                  <a:cubicBezTo>
                    <a:pt x="17447" y="8928"/>
                    <a:pt x="17444" y="8927"/>
                    <a:pt x="17441" y="8927"/>
                  </a:cubicBezTo>
                  <a:cubicBezTo>
                    <a:pt x="17434" y="8927"/>
                    <a:pt x="17422" y="8933"/>
                    <a:pt x="17410" y="8945"/>
                  </a:cubicBezTo>
                  <a:cubicBezTo>
                    <a:pt x="17391" y="8959"/>
                    <a:pt x="17370" y="8969"/>
                    <a:pt x="17361" y="8969"/>
                  </a:cubicBezTo>
                  <a:cubicBezTo>
                    <a:pt x="17360" y="8969"/>
                    <a:pt x="17359" y="8969"/>
                    <a:pt x="17358" y="8969"/>
                  </a:cubicBezTo>
                  <a:cubicBezTo>
                    <a:pt x="17354" y="8968"/>
                    <a:pt x="17345" y="8967"/>
                    <a:pt x="17334" y="8967"/>
                  </a:cubicBezTo>
                  <a:cubicBezTo>
                    <a:pt x="17315" y="8967"/>
                    <a:pt x="17287" y="8969"/>
                    <a:pt x="17260" y="8976"/>
                  </a:cubicBezTo>
                  <a:cubicBezTo>
                    <a:pt x="17216" y="8982"/>
                    <a:pt x="17156" y="8986"/>
                    <a:pt x="17129" y="8986"/>
                  </a:cubicBezTo>
                  <a:cubicBezTo>
                    <a:pt x="17038" y="8982"/>
                    <a:pt x="17062" y="8945"/>
                    <a:pt x="17166" y="8931"/>
                  </a:cubicBezTo>
                  <a:cubicBezTo>
                    <a:pt x="17281" y="8913"/>
                    <a:pt x="17430" y="8896"/>
                    <a:pt x="17504" y="8892"/>
                  </a:cubicBezTo>
                  <a:cubicBezTo>
                    <a:pt x="17510" y="8892"/>
                    <a:pt x="17517" y="8891"/>
                    <a:pt x="17522" y="8891"/>
                  </a:cubicBezTo>
                  <a:close/>
                  <a:moveTo>
                    <a:pt x="13502" y="9131"/>
                  </a:moveTo>
                  <a:cubicBezTo>
                    <a:pt x="13512" y="9131"/>
                    <a:pt x="13516" y="9140"/>
                    <a:pt x="13514" y="9149"/>
                  </a:cubicBezTo>
                  <a:cubicBezTo>
                    <a:pt x="13510" y="9163"/>
                    <a:pt x="13503" y="9174"/>
                    <a:pt x="13496" y="9177"/>
                  </a:cubicBezTo>
                  <a:cubicBezTo>
                    <a:pt x="13489" y="9177"/>
                    <a:pt x="13482" y="9170"/>
                    <a:pt x="13479" y="9160"/>
                  </a:cubicBezTo>
                  <a:cubicBezTo>
                    <a:pt x="13475" y="9149"/>
                    <a:pt x="13486" y="9135"/>
                    <a:pt x="13496" y="9132"/>
                  </a:cubicBezTo>
                  <a:cubicBezTo>
                    <a:pt x="13498" y="9131"/>
                    <a:pt x="13500" y="9131"/>
                    <a:pt x="13502" y="9131"/>
                  </a:cubicBezTo>
                  <a:close/>
                  <a:moveTo>
                    <a:pt x="13564" y="9123"/>
                  </a:moveTo>
                  <a:cubicBezTo>
                    <a:pt x="13567" y="9123"/>
                    <a:pt x="13572" y="9125"/>
                    <a:pt x="13576" y="9128"/>
                  </a:cubicBezTo>
                  <a:cubicBezTo>
                    <a:pt x="13586" y="9139"/>
                    <a:pt x="13586" y="9156"/>
                    <a:pt x="13576" y="9166"/>
                  </a:cubicBezTo>
                  <a:cubicBezTo>
                    <a:pt x="13567" y="9175"/>
                    <a:pt x="13559" y="9179"/>
                    <a:pt x="13553" y="9179"/>
                  </a:cubicBezTo>
                  <a:cubicBezTo>
                    <a:pt x="13543" y="9179"/>
                    <a:pt x="13538" y="9166"/>
                    <a:pt x="13544" y="9142"/>
                  </a:cubicBezTo>
                  <a:cubicBezTo>
                    <a:pt x="13550" y="9130"/>
                    <a:pt x="13556" y="9123"/>
                    <a:pt x="13564" y="9123"/>
                  </a:cubicBezTo>
                  <a:close/>
                  <a:moveTo>
                    <a:pt x="13642" y="9182"/>
                  </a:moveTo>
                  <a:cubicBezTo>
                    <a:pt x="13653" y="9182"/>
                    <a:pt x="13665" y="9186"/>
                    <a:pt x="13673" y="9195"/>
                  </a:cubicBezTo>
                  <a:cubicBezTo>
                    <a:pt x="13683" y="9201"/>
                    <a:pt x="13677" y="9208"/>
                    <a:pt x="13653" y="9208"/>
                  </a:cubicBezTo>
                  <a:cubicBezTo>
                    <a:pt x="13611" y="9204"/>
                    <a:pt x="13600" y="9190"/>
                    <a:pt x="13632" y="9184"/>
                  </a:cubicBezTo>
                  <a:cubicBezTo>
                    <a:pt x="13635" y="9183"/>
                    <a:pt x="13639" y="9182"/>
                    <a:pt x="13642" y="9182"/>
                  </a:cubicBezTo>
                  <a:close/>
                  <a:moveTo>
                    <a:pt x="13746" y="9183"/>
                  </a:moveTo>
                  <a:cubicBezTo>
                    <a:pt x="13748" y="9183"/>
                    <a:pt x="13750" y="9183"/>
                    <a:pt x="13753" y="9184"/>
                  </a:cubicBezTo>
                  <a:cubicBezTo>
                    <a:pt x="13767" y="9187"/>
                    <a:pt x="13781" y="9195"/>
                    <a:pt x="13781" y="9201"/>
                  </a:cubicBezTo>
                  <a:cubicBezTo>
                    <a:pt x="13784" y="9204"/>
                    <a:pt x="13773" y="9211"/>
                    <a:pt x="13763" y="9215"/>
                  </a:cubicBezTo>
                  <a:cubicBezTo>
                    <a:pt x="13761" y="9216"/>
                    <a:pt x="13759" y="9216"/>
                    <a:pt x="13757" y="9216"/>
                  </a:cubicBezTo>
                  <a:cubicBezTo>
                    <a:pt x="13745" y="9216"/>
                    <a:pt x="13735" y="9209"/>
                    <a:pt x="13732" y="9198"/>
                  </a:cubicBezTo>
                  <a:cubicBezTo>
                    <a:pt x="13729" y="9189"/>
                    <a:pt x="13736" y="9183"/>
                    <a:pt x="13746" y="9183"/>
                  </a:cubicBezTo>
                  <a:close/>
                  <a:moveTo>
                    <a:pt x="5339" y="9846"/>
                  </a:moveTo>
                  <a:cubicBezTo>
                    <a:pt x="5348" y="9846"/>
                    <a:pt x="5348" y="9853"/>
                    <a:pt x="5336" y="9871"/>
                  </a:cubicBezTo>
                  <a:cubicBezTo>
                    <a:pt x="5327" y="9883"/>
                    <a:pt x="5316" y="9892"/>
                    <a:pt x="5308" y="9892"/>
                  </a:cubicBezTo>
                  <a:cubicBezTo>
                    <a:pt x="5307" y="9892"/>
                    <a:pt x="5306" y="9892"/>
                    <a:pt x="5305" y="9891"/>
                  </a:cubicBezTo>
                  <a:cubicBezTo>
                    <a:pt x="5285" y="9885"/>
                    <a:pt x="5301" y="9853"/>
                    <a:pt x="5333" y="9846"/>
                  </a:cubicBezTo>
                  <a:cubicBezTo>
                    <a:pt x="5335" y="9846"/>
                    <a:pt x="5337" y="9846"/>
                    <a:pt x="5339" y="9846"/>
                  </a:cubicBezTo>
                  <a:close/>
                  <a:moveTo>
                    <a:pt x="5411" y="9919"/>
                  </a:moveTo>
                  <a:cubicBezTo>
                    <a:pt x="5420" y="9919"/>
                    <a:pt x="5430" y="9920"/>
                    <a:pt x="5440" y="9923"/>
                  </a:cubicBezTo>
                  <a:cubicBezTo>
                    <a:pt x="5479" y="9933"/>
                    <a:pt x="5475" y="9936"/>
                    <a:pt x="5423" y="9951"/>
                  </a:cubicBezTo>
                  <a:cubicBezTo>
                    <a:pt x="5401" y="9957"/>
                    <a:pt x="5384" y="9960"/>
                    <a:pt x="5373" y="9960"/>
                  </a:cubicBezTo>
                  <a:cubicBezTo>
                    <a:pt x="5354" y="9960"/>
                    <a:pt x="5354" y="9950"/>
                    <a:pt x="5374" y="9930"/>
                  </a:cubicBezTo>
                  <a:cubicBezTo>
                    <a:pt x="5381" y="9923"/>
                    <a:pt x="5394" y="9919"/>
                    <a:pt x="5411" y="9919"/>
                  </a:cubicBezTo>
                  <a:close/>
                  <a:moveTo>
                    <a:pt x="24136" y="0"/>
                  </a:moveTo>
                  <a:cubicBezTo>
                    <a:pt x="24110" y="0"/>
                    <a:pt x="24082" y="1"/>
                    <a:pt x="24053" y="4"/>
                  </a:cubicBezTo>
                  <a:cubicBezTo>
                    <a:pt x="24006" y="8"/>
                    <a:pt x="23955" y="9"/>
                    <a:pt x="23915" y="9"/>
                  </a:cubicBezTo>
                  <a:cubicBezTo>
                    <a:pt x="23887" y="9"/>
                    <a:pt x="23864" y="8"/>
                    <a:pt x="23853" y="7"/>
                  </a:cubicBezTo>
                  <a:cubicBezTo>
                    <a:pt x="23844" y="6"/>
                    <a:pt x="23836" y="6"/>
                    <a:pt x="23827" y="6"/>
                  </a:cubicBezTo>
                  <a:cubicBezTo>
                    <a:pt x="23799" y="6"/>
                    <a:pt x="23770" y="10"/>
                    <a:pt x="23752" y="21"/>
                  </a:cubicBezTo>
                  <a:cubicBezTo>
                    <a:pt x="23737" y="30"/>
                    <a:pt x="23724" y="34"/>
                    <a:pt x="23715" y="34"/>
                  </a:cubicBezTo>
                  <a:cubicBezTo>
                    <a:pt x="23709" y="34"/>
                    <a:pt x="23704" y="32"/>
                    <a:pt x="23703" y="28"/>
                  </a:cubicBezTo>
                  <a:cubicBezTo>
                    <a:pt x="23700" y="20"/>
                    <a:pt x="23667" y="17"/>
                    <a:pt x="23625" y="17"/>
                  </a:cubicBezTo>
                  <a:cubicBezTo>
                    <a:pt x="23554" y="17"/>
                    <a:pt x="23456" y="27"/>
                    <a:pt x="23443" y="42"/>
                  </a:cubicBezTo>
                  <a:cubicBezTo>
                    <a:pt x="23437" y="46"/>
                    <a:pt x="23432" y="48"/>
                    <a:pt x="23426" y="48"/>
                  </a:cubicBezTo>
                  <a:cubicBezTo>
                    <a:pt x="23418" y="48"/>
                    <a:pt x="23410" y="43"/>
                    <a:pt x="23401" y="35"/>
                  </a:cubicBezTo>
                  <a:cubicBezTo>
                    <a:pt x="23393" y="25"/>
                    <a:pt x="23374" y="20"/>
                    <a:pt x="23354" y="20"/>
                  </a:cubicBezTo>
                  <a:cubicBezTo>
                    <a:pt x="23325" y="20"/>
                    <a:pt x="23293" y="30"/>
                    <a:pt x="23286" y="49"/>
                  </a:cubicBezTo>
                  <a:cubicBezTo>
                    <a:pt x="23285" y="56"/>
                    <a:pt x="23287" y="60"/>
                    <a:pt x="23291" y="60"/>
                  </a:cubicBezTo>
                  <a:cubicBezTo>
                    <a:pt x="23295" y="60"/>
                    <a:pt x="23301" y="57"/>
                    <a:pt x="23307" y="52"/>
                  </a:cubicBezTo>
                  <a:cubicBezTo>
                    <a:pt x="23314" y="47"/>
                    <a:pt x="23327" y="45"/>
                    <a:pt x="23340" y="45"/>
                  </a:cubicBezTo>
                  <a:cubicBezTo>
                    <a:pt x="23353" y="45"/>
                    <a:pt x="23367" y="47"/>
                    <a:pt x="23377" y="52"/>
                  </a:cubicBezTo>
                  <a:cubicBezTo>
                    <a:pt x="23404" y="67"/>
                    <a:pt x="23434" y="73"/>
                    <a:pt x="23479" y="73"/>
                  </a:cubicBezTo>
                  <a:cubicBezTo>
                    <a:pt x="23509" y="73"/>
                    <a:pt x="23545" y="70"/>
                    <a:pt x="23592" y="66"/>
                  </a:cubicBezTo>
                  <a:cubicBezTo>
                    <a:pt x="23624" y="64"/>
                    <a:pt x="23683" y="61"/>
                    <a:pt x="23743" y="61"/>
                  </a:cubicBezTo>
                  <a:cubicBezTo>
                    <a:pt x="23767" y="61"/>
                    <a:pt x="23792" y="62"/>
                    <a:pt x="23814" y="63"/>
                  </a:cubicBezTo>
                  <a:cubicBezTo>
                    <a:pt x="23847" y="64"/>
                    <a:pt x="23880" y="65"/>
                    <a:pt x="23909" y="65"/>
                  </a:cubicBezTo>
                  <a:cubicBezTo>
                    <a:pt x="23949" y="65"/>
                    <a:pt x="23981" y="63"/>
                    <a:pt x="23991" y="59"/>
                  </a:cubicBezTo>
                  <a:cubicBezTo>
                    <a:pt x="24000" y="58"/>
                    <a:pt x="24015" y="57"/>
                    <a:pt x="24033" y="57"/>
                  </a:cubicBezTo>
                  <a:cubicBezTo>
                    <a:pt x="24052" y="57"/>
                    <a:pt x="24072" y="58"/>
                    <a:pt x="24092" y="59"/>
                  </a:cubicBezTo>
                  <a:cubicBezTo>
                    <a:pt x="24135" y="63"/>
                    <a:pt x="24159" y="64"/>
                    <a:pt x="24178" y="64"/>
                  </a:cubicBezTo>
                  <a:cubicBezTo>
                    <a:pt x="24197" y="64"/>
                    <a:pt x="24211" y="63"/>
                    <a:pt x="24234" y="59"/>
                  </a:cubicBezTo>
                  <a:cubicBezTo>
                    <a:pt x="24237" y="59"/>
                    <a:pt x="24239" y="59"/>
                    <a:pt x="24242" y="59"/>
                  </a:cubicBezTo>
                  <a:cubicBezTo>
                    <a:pt x="24259" y="59"/>
                    <a:pt x="24273" y="68"/>
                    <a:pt x="24279" y="84"/>
                  </a:cubicBezTo>
                  <a:cubicBezTo>
                    <a:pt x="24282" y="99"/>
                    <a:pt x="24293" y="108"/>
                    <a:pt x="24305" y="108"/>
                  </a:cubicBezTo>
                  <a:cubicBezTo>
                    <a:pt x="24307" y="108"/>
                    <a:pt x="24309" y="108"/>
                    <a:pt x="24311" y="108"/>
                  </a:cubicBezTo>
                  <a:cubicBezTo>
                    <a:pt x="24312" y="107"/>
                    <a:pt x="24313" y="107"/>
                    <a:pt x="24315" y="107"/>
                  </a:cubicBezTo>
                  <a:cubicBezTo>
                    <a:pt x="24325" y="107"/>
                    <a:pt x="24338" y="117"/>
                    <a:pt x="24341" y="132"/>
                  </a:cubicBezTo>
                  <a:cubicBezTo>
                    <a:pt x="24348" y="149"/>
                    <a:pt x="24338" y="164"/>
                    <a:pt x="24321" y="164"/>
                  </a:cubicBezTo>
                  <a:cubicBezTo>
                    <a:pt x="24303" y="164"/>
                    <a:pt x="24282" y="177"/>
                    <a:pt x="24269" y="198"/>
                  </a:cubicBezTo>
                  <a:cubicBezTo>
                    <a:pt x="24257" y="216"/>
                    <a:pt x="24249" y="224"/>
                    <a:pt x="24236" y="224"/>
                  </a:cubicBezTo>
                  <a:cubicBezTo>
                    <a:pt x="24226" y="224"/>
                    <a:pt x="24214" y="219"/>
                    <a:pt x="24196" y="209"/>
                  </a:cubicBezTo>
                  <a:cubicBezTo>
                    <a:pt x="24143" y="175"/>
                    <a:pt x="24036" y="152"/>
                    <a:pt x="23959" y="152"/>
                  </a:cubicBezTo>
                  <a:cubicBezTo>
                    <a:pt x="23949" y="152"/>
                    <a:pt x="23940" y="152"/>
                    <a:pt x="23932" y="153"/>
                  </a:cubicBezTo>
                  <a:cubicBezTo>
                    <a:pt x="23922" y="154"/>
                    <a:pt x="23910" y="154"/>
                    <a:pt x="23899" y="154"/>
                  </a:cubicBezTo>
                  <a:cubicBezTo>
                    <a:pt x="23871" y="154"/>
                    <a:pt x="23841" y="152"/>
                    <a:pt x="23824" y="149"/>
                  </a:cubicBezTo>
                  <a:cubicBezTo>
                    <a:pt x="23819" y="149"/>
                    <a:pt x="23813" y="148"/>
                    <a:pt x="23806" y="148"/>
                  </a:cubicBezTo>
                  <a:cubicBezTo>
                    <a:pt x="23786" y="148"/>
                    <a:pt x="23760" y="152"/>
                    <a:pt x="23744" y="160"/>
                  </a:cubicBezTo>
                  <a:cubicBezTo>
                    <a:pt x="23731" y="167"/>
                    <a:pt x="23709" y="170"/>
                    <a:pt x="23686" y="170"/>
                  </a:cubicBezTo>
                  <a:cubicBezTo>
                    <a:pt x="23673" y="170"/>
                    <a:pt x="23660" y="169"/>
                    <a:pt x="23648" y="167"/>
                  </a:cubicBezTo>
                  <a:cubicBezTo>
                    <a:pt x="23638" y="165"/>
                    <a:pt x="23626" y="164"/>
                    <a:pt x="23612" y="164"/>
                  </a:cubicBezTo>
                  <a:cubicBezTo>
                    <a:pt x="23573" y="164"/>
                    <a:pt x="23520" y="171"/>
                    <a:pt x="23474" y="181"/>
                  </a:cubicBezTo>
                  <a:lnTo>
                    <a:pt x="23360" y="202"/>
                  </a:lnTo>
                  <a:lnTo>
                    <a:pt x="23495" y="209"/>
                  </a:lnTo>
                  <a:cubicBezTo>
                    <a:pt x="23603" y="212"/>
                    <a:pt x="23624" y="215"/>
                    <a:pt x="23592" y="236"/>
                  </a:cubicBezTo>
                  <a:cubicBezTo>
                    <a:pt x="23577" y="246"/>
                    <a:pt x="23552" y="253"/>
                    <a:pt x="23529" y="253"/>
                  </a:cubicBezTo>
                  <a:cubicBezTo>
                    <a:pt x="23521" y="253"/>
                    <a:pt x="23513" y="252"/>
                    <a:pt x="23505" y="250"/>
                  </a:cubicBezTo>
                  <a:cubicBezTo>
                    <a:pt x="23495" y="248"/>
                    <a:pt x="23487" y="247"/>
                    <a:pt x="23481" y="247"/>
                  </a:cubicBezTo>
                  <a:cubicBezTo>
                    <a:pt x="23465" y="247"/>
                    <a:pt x="23460" y="254"/>
                    <a:pt x="23460" y="271"/>
                  </a:cubicBezTo>
                  <a:cubicBezTo>
                    <a:pt x="23463" y="287"/>
                    <a:pt x="23460" y="294"/>
                    <a:pt x="23440" y="294"/>
                  </a:cubicBezTo>
                  <a:cubicBezTo>
                    <a:pt x="23429" y="294"/>
                    <a:pt x="23413" y="292"/>
                    <a:pt x="23390" y="288"/>
                  </a:cubicBezTo>
                  <a:cubicBezTo>
                    <a:pt x="23363" y="283"/>
                    <a:pt x="23316" y="280"/>
                    <a:pt x="23274" y="280"/>
                  </a:cubicBezTo>
                  <a:cubicBezTo>
                    <a:pt x="23259" y="280"/>
                    <a:pt x="23244" y="280"/>
                    <a:pt x="23231" y="281"/>
                  </a:cubicBezTo>
                  <a:cubicBezTo>
                    <a:pt x="23221" y="283"/>
                    <a:pt x="23208" y="283"/>
                    <a:pt x="23195" y="283"/>
                  </a:cubicBezTo>
                  <a:cubicBezTo>
                    <a:pt x="23150" y="283"/>
                    <a:pt x="23092" y="275"/>
                    <a:pt x="23054" y="268"/>
                  </a:cubicBezTo>
                  <a:cubicBezTo>
                    <a:pt x="23002" y="253"/>
                    <a:pt x="22912" y="239"/>
                    <a:pt x="22849" y="239"/>
                  </a:cubicBezTo>
                  <a:cubicBezTo>
                    <a:pt x="22791" y="236"/>
                    <a:pt x="22738" y="226"/>
                    <a:pt x="22738" y="212"/>
                  </a:cubicBezTo>
                  <a:cubicBezTo>
                    <a:pt x="22738" y="202"/>
                    <a:pt x="22718" y="191"/>
                    <a:pt x="22690" y="191"/>
                  </a:cubicBezTo>
                  <a:lnTo>
                    <a:pt x="22593" y="191"/>
                  </a:lnTo>
                  <a:cubicBezTo>
                    <a:pt x="22565" y="191"/>
                    <a:pt x="22548" y="202"/>
                    <a:pt x="22551" y="212"/>
                  </a:cubicBezTo>
                  <a:cubicBezTo>
                    <a:pt x="22553" y="220"/>
                    <a:pt x="22564" y="225"/>
                    <a:pt x="22579" y="225"/>
                  </a:cubicBezTo>
                  <a:cubicBezTo>
                    <a:pt x="22589" y="225"/>
                    <a:pt x="22601" y="223"/>
                    <a:pt x="22614" y="219"/>
                  </a:cubicBezTo>
                  <a:cubicBezTo>
                    <a:pt x="22628" y="216"/>
                    <a:pt x="22642" y="214"/>
                    <a:pt x="22655" y="214"/>
                  </a:cubicBezTo>
                  <a:cubicBezTo>
                    <a:pt x="22671" y="214"/>
                    <a:pt x="22684" y="217"/>
                    <a:pt x="22690" y="223"/>
                  </a:cubicBezTo>
                  <a:cubicBezTo>
                    <a:pt x="22705" y="234"/>
                    <a:pt x="22603" y="256"/>
                    <a:pt x="22546" y="256"/>
                  </a:cubicBezTo>
                  <a:cubicBezTo>
                    <a:pt x="22536" y="256"/>
                    <a:pt x="22527" y="255"/>
                    <a:pt x="22520" y="253"/>
                  </a:cubicBezTo>
                  <a:cubicBezTo>
                    <a:pt x="22518" y="253"/>
                    <a:pt x="22514" y="253"/>
                    <a:pt x="22509" y="253"/>
                  </a:cubicBezTo>
                  <a:cubicBezTo>
                    <a:pt x="22483" y="253"/>
                    <a:pt x="22425" y="259"/>
                    <a:pt x="22364" y="271"/>
                  </a:cubicBezTo>
                  <a:cubicBezTo>
                    <a:pt x="22312" y="278"/>
                    <a:pt x="22251" y="284"/>
                    <a:pt x="22207" y="284"/>
                  </a:cubicBezTo>
                  <a:cubicBezTo>
                    <a:pt x="22190" y="284"/>
                    <a:pt x="22176" y="283"/>
                    <a:pt x="22166" y="281"/>
                  </a:cubicBezTo>
                  <a:cubicBezTo>
                    <a:pt x="22150" y="278"/>
                    <a:pt x="22124" y="276"/>
                    <a:pt x="22095" y="276"/>
                  </a:cubicBezTo>
                  <a:cubicBezTo>
                    <a:pt x="22059" y="276"/>
                    <a:pt x="22017" y="279"/>
                    <a:pt x="21982" y="285"/>
                  </a:cubicBezTo>
                  <a:cubicBezTo>
                    <a:pt x="21852" y="303"/>
                    <a:pt x="21772" y="313"/>
                    <a:pt x="21754" y="313"/>
                  </a:cubicBezTo>
                  <a:cubicBezTo>
                    <a:pt x="21751" y="313"/>
                    <a:pt x="21750" y="313"/>
                    <a:pt x="21750" y="313"/>
                  </a:cubicBezTo>
                  <a:cubicBezTo>
                    <a:pt x="21749" y="312"/>
                    <a:pt x="21746" y="311"/>
                    <a:pt x="21742" y="311"/>
                  </a:cubicBezTo>
                  <a:cubicBezTo>
                    <a:pt x="21734" y="311"/>
                    <a:pt x="21720" y="313"/>
                    <a:pt x="21701" y="313"/>
                  </a:cubicBezTo>
                  <a:cubicBezTo>
                    <a:pt x="21614" y="323"/>
                    <a:pt x="21432" y="331"/>
                    <a:pt x="21322" y="331"/>
                  </a:cubicBezTo>
                  <a:cubicBezTo>
                    <a:pt x="21279" y="331"/>
                    <a:pt x="21247" y="330"/>
                    <a:pt x="21236" y="327"/>
                  </a:cubicBezTo>
                  <a:cubicBezTo>
                    <a:pt x="21234" y="326"/>
                    <a:pt x="21231" y="326"/>
                    <a:pt x="21228" y="326"/>
                  </a:cubicBezTo>
                  <a:cubicBezTo>
                    <a:pt x="21216" y="326"/>
                    <a:pt x="21204" y="332"/>
                    <a:pt x="21201" y="340"/>
                  </a:cubicBezTo>
                  <a:cubicBezTo>
                    <a:pt x="21195" y="361"/>
                    <a:pt x="21105" y="378"/>
                    <a:pt x="20955" y="385"/>
                  </a:cubicBezTo>
                  <a:cubicBezTo>
                    <a:pt x="20897" y="389"/>
                    <a:pt x="20830" y="403"/>
                    <a:pt x="20809" y="417"/>
                  </a:cubicBezTo>
                  <a:cubicBezTo>
                    <a:pt x="20799" y="423"/>
                    <a:pt x="20792" y="427"/>
                    <a:pt x="20788" y="427"/>
                  </a:cubicBezTo>
                  <a:cubicBezTo>
                    <a:pt x="20783" y="427"/>
                    <a:pt x="20782" y="423"/>
                    <a:pt x="20785" y="413"/>
                  </a:cubicBezTo>
                  <a:cubicBezTo>
                    <a:pt x="20787" y="401"/>
                    <a:pt x="20772" y="396"/>
                    <a:pt x="20738" y="396"/>
                  </a:cubicBezTo>
                  <a:cubicBezTo>
                    <a:pt x="20723" y="396"/>
                    <a:pt x="20704" y="397"/>
                    <a:pt x="20681" y="399"/>
                  </a:cubicBezTo>
                  <a:cubicBezTo>
                    <a:pt x="20622" y="406"/>
                    <a:pt x="20501" y="413"/>
                    <a:pt x="20418" y="413"/>
                  </a:cubicBezTo>
                  <a:cubicBezTo>
                    <a:pt x="20335" y="413"/>
                    <a:pt x="20251" y="423"/>
                    <a:pt x="20234" y="434"/>
                  </a:cubicBezTo>
                  <a:cubicBezTo>
                    <a:pt x="20227" y="441"/>
                    <a:pt x="20216" y="444"/>
                    <a:pt x="20206" y="444"/>
                  </a:cubicBezTo>
                  <a:cubicBezTo>
                    <a:pt x="20196" y="444"/>
                    <a:pt x="20185" y="441"/>
                    <a:pt x="20178" y="434"/>
                  </a:cubicBezTo>
                  <a:cubicBezTo>
                    <a:pt x="20171" y="429"/>
                    <a:pt x="20158" y="426"/>
                    <a:pt x="20139" y="426"/>
                  </a:cubicBezTo>
                  <a:cubicBezTo>
                    <a:pt x="20109" y="426"/>
                    <a:pt x="20065" y="433"/>
                    <a:pt x="20008" y="448"/>
                  </a:cubicBezTo>
                  <a:cubicBezTo>
                    <a:pt x="19938" y="463"/>
                    <a:pt x="19870" y="473"/>
                    <a:pt x="19844" y="473"/>
                  </a:cubicBezTo>
                  <a:cubicBezTo>
                    <a:pt x="19840" y="473"/>
                    <a:pt x="19837" y="473"/>
                    <a:pt x="19835" y="472"/>
                  </a:cubicBezTo>
                  <a:cubicBezTo>
                    <a:pt x="19833" y="472"/>
                    <a:pt x="19831" y="472"/>
                    <a:pt x="19829" y="472"/>
                  </a:cubicBezTo>
                  <a:cubicBezTo>
                    <a:pt x="19816" y="472"/>
                    <a:pt x="19803" y="481"/>
                    <a:pt x="19800" y="493"/>
                  </a:cubicBezTo>
                  <a:cubicBezTo>
                    <a:pt x="19800" y="505"/>
                    <a:pt x="19798" y="511"/>
                    <a:pt x="19792" y="511"/>
                  </a:cubicBezTo>
                  <a:cubicBezTo>
                    <a:pt x="19787" y="511"/>
                    <a:pt x="19779" y="508"/>
                    <a:pt x="19768" y="500"/>
                  </a:cubicBezTo>
                  <a:cubicBezTo>
                    <a:pt x="19758" y="493"/>
                    <a:pt x="19741" y="489"/>
                    <a:pt x="19725" y="489"/>
                  </a:cubicBezTo>
                  <a:cubicBezTo>
                    <a:pt x="19716" y="489"/>
                    <a:pt x="19707" y="491"/>
                    <a:pt x="19699" y="493"/>
                  </a:cubicBezTo>
                  <a:cubicBezTo>
                    <a:pt x="19679" y="503"/>
                    <a:pt x="19619" y="510"/>
                    <a:pt x="19574" y="514"/>
                  </a:cubicBezTo>
                  <a:cubicBezTo>
                    <a:pt x="19529" y="514"/>
                    <a:pt x="19485" y="521"/>
                    <a:pt x="19474" y="524"/>
                  </a:cubicBezTo>
                  <a:cubicBezTo>
                    <a:pt x="19471" y="525"/>
                    <a:pt x="19469" y="525"/>
                    <a:pt x="19467" y="525"/>
                  </a:cubicBezTo>
                  <a:cubicBezTo>
                    <a:pt x="19460" y="525"/>
                    <a:pt x="19455" y="522"/>
                    <a:pt x="19453" y="514"/>
                  </a:cubicBezTo>
                  <a:cubicBezTo>
                    <a:pt x="19450" y="503"/>
                    <a:pt x="19419" y="500"/>
                    <a:pt x="19387" y="500"/>
                  </a:cubicBezTo>
                  <a:cubicBezTo>
                    <a:pt x="19356" y="503"/>
                    <a:pt x="19331" y="514"/>
                    <a:pt x="19335" y="524"/>
                  </a:cubicBezTo>
                  <a:cubicBezTo>
                    <a:pt x="19338" y="533"/>
                    <a:pt x="19334" y="539"/>
                    <a:pt x="19323" y="539"/>
                  </a:cubicBezTo>
                  <a:cubicBezTo>
                    <a:pt x="19320" y="539"/>
                    <a:pt x="19318" y="539"/>
                    <a:pt x="19315" y="538"/>
                  </a:cubicBezTo>
                  <a:cubicBezTo>
                    <a:pt x="19305" y="536"/>
                    <a:pt x="19285" y="533"/>
                    <a:pt x="19264" y="533"/>
                  </a:cubicBezTo>
                  <a:cubicBezTo>
                    <a:pt x="19255" y="533"/>
                    <a:pt x="19246" y="534"/>
                    <a:pt x="19238" y="535"/>
                  </a:cubicBezTo>
                  <a:cubicBezTo>
                    <a:pt x="19234" y="535"/>
                    <a:pt x="19229" y="536"/>
                    <a:pt x="19224" y="536"/>
                  </a:cubicBezTo>
                  <a:cubicBezTo>
                    <a:pt x="19200" y="536"/>
                    <a:pt x="19174" y="529"/>
                    <a:pt x="19165" y="521"/>
                  </a:cubicBezTo>
                  <a:cubicBezTo>
                    <a:pt x="19161" y="518"/>
                    <a:pt x="19153" y="516"/>
                    <a:pt x="19145" y="516"/>
                  </a:cubicBezTo>
                  <a:cubicBezTo>
                    <a:pt x="19134" y="516"/>
                    <a:pt x="19120" y="520"/>
                    <a:pt x="19110" y="527"/>
                  </a:cubicBezTo>
                  <a:cubicBezTo>
                    <a:pt x="19099" y="535"/>
                    <a:pt x="19087" y="538"/>
                    <a:pt x="19075" y="538"/>
                  </a:cubicBezTo>
                  <a:cubicBezTo>
                    <a:pt x="19064" y="538"/>
                    <a:pt x="19052" y="535"/>
                    <a:pt x="19044" y="527"/>
                  </a:cubicBezTo>
                  <a:cubicBezTo>
                    <a:pt x="19034" y="520"/>
                    <a:pt x="19027" y="517"/>
                    <a:pt x="19022" y="517"/>
                  </a:cubicBezTo>
                  <a:cubicBezTo>
                    <a:pt x="19013" y="517"/>
                    <a:pt x="19008" y="525"/>
                    <a:pt x="19002" y="542"/>
                  </a:cubicBezTo>
                  <a:cubicBezTo>
                    <a:pt x="18994" y="558"/>
                    <a:pt x="18988" y="566"/>
                    <a:pt x="18982" y="566"/>
                  </a:cubicBezTo>
                  <a:cubicBezTo>
                    <a:pt x="18978" y="566"/>
                    <a:pt x="18973" y="562"/>
                    <a:pt x="18967" y="556"/>
                  </a:cubicBezTo>
                  <a:cubicBezTo>
                    <a:pt x="18958" y="546"/>
                    <a:pt x="18944" y="541"/>
                    <a:pt x="18928" y="541"/>
                  </a:cubicBezTo>
                  <a:cubicBezTo>
                    <a:pt x="18889" y="541"/>
                    <a:pt x="18842" y="568"/>
                    <a:pt x="18849" y="597"/>
                  </a:cubicBezTo>
                  <a:cubicBezTo>
                    <a:pt x="18853" y="613"/>
                    <a:pt x="18854" y="621"/>
                    <a:pt x="18850" y="621"/>
                  </a:cubicBezTo>
                  <a:cubicBezTo>
                    <a:pt x="18847" y="621"/>
                    <a:pt x="18841" y="616"/>
                    <a:pt x="18832" y="607"/>
                  </a:cubicBezTo>
                  <a:cubicBezTo>
                    <a:pt x="18822" y="596"/>
                    <a:pt x="18802" y="592"/>
                    <a:pt x="18779" y="592"/>
                  </a:cubicBezTo>
                  <a:cubicBezTo>
                    <a:pt x="18729" y="592"/>
                    <a:pt x="18667" y="614"/>
                    <a:pt x="18686" y="635"/>
                  </a:cubicBezTo>
                  <a:cubicBezTo>
                    <a:pt x="18714" y="665"/>
                    <a:pt x="18575" y="707"/>
                    <a:pt x="18482" y="707"/>
                  </a:cubicBezTo>
                  <a:cubicBezTo>
                    <a:pt x="18458" y="707"/>
                    <a:pt x="18437" y="704"/>
                    <a:pt x="18423" y="697"/>
                  </a:cubicBezTo>
                  <a:cubicBezTo>
                    <a:pt x="18410" y="692"/>
                    <a:pt x="18396" y="689"/>
                    <a:pt x="18385" y="689"/>
                  </a:cubicBezTo>
                  <a:cubicBezTo>
                    <a:pt x="18377" y="689"/>
                    <a:pt x="18370" y="691"/>
                    <a:pt x="18367" y="694"/>
                  </a:cubicBezTo>
                  <a:cubicBezTo>
                    <a:pt x="18364" y="699"/>
                    <a:pt x="18360" y="702"/>
                    <a:pt x="18357" y="702"/>
                  </a:cubicBezTo>
                  <a:cubicBezTo>
                    <a:pt x="18354" y="702"/>
                    <a:pt x="18351" y="699"/>
                    <a:pt x="18350" y="694"/>
                  </a:cubicBezTo>
                  <a:cubicBezTo>
                    <a:pt x="18346" y="681"/>
                    <a:pt x="18325" y="670"/>
                    <a:pt x="18305" y="670"/>
                  </a:cubicBezTo>
                  <a:cubicBezTo>
                    <a:pt x="18301" y="669"/>
                    <a:pt x="18297" y="669"/>
                    <a:pt x="18295" y="669"/>
                  </a:cubicBezTo>
                  <a:cubicBezTo>
                    <a:pt x="18280" y="669"/>
                    <a:pt x="18280" y="677"/>
                    <a:pt x="18295" y="694"/>
                  </a:cubicBezTo>
                  <a:cubicBezTo>
                    <a:pt x="18315" y="718"/>
                    <a:pt x="18298" y="726"/>
                    <a:pt x="18173" y="746"/>
                  </a:cubicBezTo>
                  <a:cubicBezTo>
                    <a:pt x="18124" y="755"/>
                    <a:pt x="18085" y="760"/>
                    <a:pt x="18056" y="760"/>
                  </a:cubicBezTo>
                  <a:cubicBezTo>
                    <a:pt x="18027" y="760"/>
                    <a:pt x="18008" y="755"/>
                    <a:pt x="17999" y="746"/>
                  </a:cubicBezTo>
                  <a:cubicBezTo>
                    <a:pt x="17984" y="734"/>
                    <a:pt x="17956" y="727"/>
                    <a:pt x="17915" y="727"/>
                  </a:cubicBezTo>
                  <a:cubicBezTo>
                    <a:pt x="17867" y="727"/>
                    <a:pt x="17800" y="736"/>
                    <a:pt x="17715" y="753"/>
                  </a:cubicBezTo>
                  <a:cubicBezTo>
                    <a:pt x="17670" y="761"/>
                    <a:pt x="17621" y="767"/>
                    <a:pt x="17587" y="767"/>
                  </a:cubicBezTo>
                  <a:cubicBezTo>
                    <a:pt x="17574" y="767"/>
                    <a:pt x="17563" y="766"/>
                    <a:pt x="17555" y="764"/>
                  </a:cubicBezTo>
                  <a:cubicBezTo>
                    <a:pt x="17543" y="761"/>
                    <a:pt x="17532" y="760"/>
                    <a:pt x="17522" y="760"/>
                  </a:cubicBezTo>
                  <a:cubicBezTo>
                    <a:pt x="17508" y="760"/>
                    <a:pt x="17497" y="763"/>
                    <a:pt x="17493" y="767"/>
                  </a:cubicBezTo>
                  <a:cubicBezTo>
                    <a:pt x="17480" y="787"/>
                    <a:pt x="17343" y="806"/>
                    <a:pt x="17255" y="806"/>
                  </a:cubicBezTo>
                  <a:cubicBezTo>
                    <a:pt x="17223" y="806"/>
                    <a:pt x="17198" y="804"/>
                    <a:pt x="17187" y="798"/>
                  </a:cubicBezTo>
                  <a:cubicBezTo>
                    <a:pt x="17170" y="790"/>
                    <a:pt x="17153" y="785"/>
                    <a:pt x="17137" y="785"/>
                  </a:cubicBezTo>
                  <a:cubicBezTo>
                    <a:pt x="17107" y="785"/>
                    <a:pt x="17081" y="799"/>
                    <a:pt x="17062" y="826"/>
                  </a:cubicBezTo>
                  <a:cubicBezTo>
                    <a:pt x="17053" y="840"/>
                    <a:pt x="17045" y="847"/>
                    <a:pt x="17037" y="847"/>
                  </a:cubicBezTo>
                  <a:cubicBezTo>
                    <a:pt x="17032" y="847"/>
                    <a:pt x="17027" y="844"/>
                    <a:pt x="17021" y="836"/>
                  </a:cubicBezTo>
                  <a:cubicBezTo>
                    <a:pt x="17014" y="830"/>
                    <a:pt x="16999" y="826"/>
                    <a:pt x="16980" y="826"/>
                  </a:cubicBezTo>
                  <a:cubicBezTo>
                    <a:pt x="16970" y="826"/>
                    <a:pt x="16959" y="827"/>
                    <a:pt x="16948" y="830"/>
                  </a:cubicBezTo>
                  <a:cubicBezTo>
                    <a:pt x="16936" y="833"/>
                    <a:pt x="16923" y="834"/>
                    <a:pt x="16913" y="834"/>
                  </a:cubicBezTo>
                  <a:cubicBezTo>
                    <a:pt x="16900" y="834"/>
                    <a:pt x="16891" y="832"/>
                    <a:pt x="16889" y="826"/>
                  </a:cubicBezTo>
                  <a:cubicBezTo>
                    <a:pt x="16886" y="816"/>
                    <a:pt x="16862" y="809"/>
                    <a:pt x="16838" y="809"/>
                  </a:cubicBezTo>
                  <a:cubicBezTo>
                    <a:pt x="16809" y="809"/>
                    <a:pt x="16792" y="819"/>
                    <a:pt x="16796" y="833"/>
                  </a:cubicBezTo>
                  <a:cubicBezTo>
                    <a:pt x="16803" y="857"/>
                    <a:pt x="16688" y="889"/>
                    <a:pt x="16518" y="905"/>
                  </a:cubicBezTo>
                  <a:cubicBezTo>
                    <a:pt x="16466" y="913"/>
                    <a:pt x="16407" y="920"/>
                    <a:pt x="16390" y="926"/>
                  </a:cubicBezTo>
                  <a:cubicBezTo>
                    <a:pt x="16385" y="927"/>
                    <a:pt x="16381" y="927"/>
                    <a:pt x="16377" y="927"/>
                  </a:cubicBezTo>
                  <a:cubicBezTo>
                    <a:pt x="16361" y="927"/>
                    <a:pt x="16345" y="922"/>
                    <a:pt x="16334" y="916"/>
                  </a:cubicBezTo>
                  <a:cubicBezTo>
                    <a:pt x="16331" y="913"/>
                    <a:pt x="16323" y="912"/>
                    <a:pt x="16311" y="912"/>
                  </a:cubicBezTo>
                  <a:cubicBezTo>
                    <a:pt x="16281" y="912"/>
                    <a:pt x="16224" y="921"/>
                    <a:pt x="16164" y="934"/>
                  </a:cubicBezTo>
                  <a:cubicBezTo>
                    <a:pt x="16091" y="949"/>
                    <a:pt x="16027" y="959"/>
                    <a:pt x="16004" y="959"/>
                  </a:cubicBezTo>
                  <a:cubicBezTo>
                    <a:pt x="16001" y="959"/>
                    <a:pt x="15999" y="958"/>
                    <a:pt x="15997" y="958"/>
                  </a:cubicBezTo>
                  <a:cubicBezTo>
                    <a:pt x="15996" y="958"/>
                    <a:pt x="15995" y="957"/>
                    <a:pt x="15994" y="957"/>
                  </a:cubicBezTo>
                  <a:cubicBezTo>
                    <a:pt x="15983" y="957"/>
                    <a:pt x="15961" y="970"/>
                    <a:pt x="15942" y="993"/>
                  </a:cubicBezTo>
                  <a:cubicBezTo>
                    <a:pt x="15914" y="1023"/>
                    <a:pt x="15884" y="1039"/>
                    <a:pt x="15865" y="1039"/>
                  </a:cubicBezTo>
                  <a:cubicBezTo>
                    <a:pt x="15852" y="1039"/>
                    <a:pt x="15844" y="1031"/>
                    <a:pt x="15845" y="1014"/>
                  </a:cubicBezTo>
                  <a:cubicBezTo>
                    <a:pt x="15847" y="998"/>
                    <a:pt x="15841" y="991"/>
                    <a:pt x="15825" y="991"/>
                  </a:cubicBezTo>
                  <a:cubicBezTo>
                    <a:pt x="15815" y="991"/>
                    <a:pt x="15801" y="994"/>
                    <a:pt x="15783" y="1000"/>
                  </a:cubicBezTo>
                  <a:cubicBezTo>
                    <a:pt x="15748" y="1006"/>
                    <a:pt x="15720" y="1024"/>
                    <a:pt x="15723" y="1035"/>
                  </a:cubicBezTo>
                  <a:cubicBezTo>
                    <a:pt x="15725" y="1043"/>
                    <a:pt x="15715" y="1047"/>
                    <a:pt x="15696" y="1047"/>
                  </a:cubicBezTo>
                  <a:cubicBezTo>
                    <a:pt x="15684" y="1047"/>
                    <a:pt x="15669" y="1045"/>
                    <a:pt x="15651" y="1041"/>
                  </a:cubicBezTo>
                  <a:cubicBezTo>
                    <a:pt x="15632" y="1038"/>
                    <a:pt x="15614" y="1037"/>
                    <a:pt x="15598" y="1037"/>
                  </a:cubicBezTo>
                  <a:cubicBezTo>
                    <a:pt x="15578" y="1037"/>
                    <a:pt x="15563" y="1039"/>
                    <a:pt x="15557" y="1045"/>
                  </a:cubicBezTo>
                  <a:cubicBezTo>
                    <a:pt x="15529" y="1072"/>
                    <a:pt x="15439" y="1105"/>
                    <a:pt x="15404" y="1105"/>
                  </a:cubicBezTo>
                  <a:cubicBezTo>
                    <a:pt x="15394" y="1105"/>
                    <a:pt x="15389" y="1103"/>
                    <a:pt x="15390" y="1097"/>
                  </a:cubicBezTo>
                  <a:cubicBezTo>
                    <a:pt x="15393" y="1092"/>
                    <a:pt x="15388" y="1090"/>
                    <a:pt x="15376" y="1090"/>
                  </a:cubicBezTo>
                  <a:cubicBezTo>
                    <a:pt x="15351" y="1090"/>
                    <a:pt x="15298" y="1100"/>
                    <a:pt x="15214" y="1121"/>
                  </a:cubicBezTo>
                  <a:cubicBezTo>
                    <a:pt x="15110" y="1145"/>
                    <a:pt x="14981" y="1169"/>
                    <a:pt x="14922" y="1173"/>
                  </a:cubicBezTo>
                  <a:cubicBezTo>
                    <a:pt x="14641" y="1194"/>
                    <a:pt x="14537" y="1211"/>
                    <a:pt x="14301" y="1259"/>
                  </a:cubicBezTo>
                  <a:cubicBezTo>
                    <a:pt x="14172" y="1289"/>
                    <a:pt x="14049" y="1309"/>
                    <a:pt x="14019" y="1309"/>
                  </a:cubicBezTo>
                  <a:cubicBezTo>
                    <a:pt x="14016" y="1309"/>
                    <a:pt x="14014" y="1309"/>
                    <a:pt x="14013" y="1308"/>
                  </a:cubicBezTo>
                  <a:cubicBezTo>
                    <a:pt x="14006" y="1307"/>
                    <a:pt x="13996" y="1306"/>
                    <a:pt x="13984" y="1306"/>
                  </a:cubicBezTo>
                  <a:cubicBezTo>
                    <a:pt x="13877" y="1306"/>
                    <a:pt x="13598" y="1369"/>
                    <a:pt x="13520" y="1416"/>
                  </a:cubicBezTo>
                  <a:cubicBezTo>
                    <a:pt x="13500" y="1427"/>
                    <a:pt x="13488" y="1433"/>
                    <a:pt x="13483" y="1433"/>
                  </a:cubicBezTo>
                  <a:cubicBezTo>
                    <a:pt x="13477" y="1433"/>
                    <a:pt x="13480" y="1424"/>
                    <a:pt x="13489" y="1405"/>
                  </a:cubicBezTo>
                  <a:cubicBezTo>
                    <a:pt x="13498" y="1387"/>
                    <a:pt x="13500" y="1377"/>
                    <a:pt x="13483" y="1377"/>
                  </a:cubicBezTo>
                  <a:cubicBezTo>
                    <a:pt x="13464" y="1377"/>
                    <a:pt x="13425" y="1388"/>
                    <a:pt x="13350" y="1409"/>
                  </a:cubicBezTo>
                  <a:cubicBezTo>
                    <a:pt x="13275" y="1430"/>
                    <a:pt x="13229" y="1440"/>
                    <a:pt x="13199" y="1440"/>
                  </a:cubicBezTo>
                  <a:cubicBezTo>
                    <a:pt x="13181" y="1440"/>
                    <a:pt x="13169" y="1436"/>
                    <a:pt x="13160" y="1430"/>
                  </a:cubicBezTo>
                  <a:cubicBezTo>
                    <a:pt x="13150" y="1423"/>
                    <a:pt x="13144" y="1419"/>
                    <a:pt x="13140" y="1419"/>
                  </a:cubicBezTo>
                  <a:lnTo>
                    <a:pt x="13140" y="1419"/>
                  </a:lnTo>
                  <a:cubicBezTo>
                    <a:pt x="13135" y="1419"/>
                    <a:pt x="13136" y="1428"/>
                    <a:pt x="13142" y="1447"/>
                  </a:cubicBezTo>
                  <a:cubicBezTo>
                    <a:pt x="13147" y="1464"/>
                    <a:pt x="13147" y="1473"/>
                    <a:pt x="13142" y="1473"/>
                  </a:cubicBezTo>
                  <a:cubicBezTo>
                    <a:pt x="13139" y="1473"/>
                    <a:pt x="13136" y="1471"/>
                    <a:pt x="13132" y="1468"/>
                  </a:cubicBezTo>
                  <a:cubicBezTo>
                    <a:pt x="13122" y="1459"/>
                    <a:pt x="13096" y="1456"/>
                    <a:pt x="13066" y="1456"/>
                  </a:cubicBezTo>
                  <a:cubicBezTo>
                    <a:pt x="12991" y="1456"/>
                    <a:pt x="12885" y="1476"/>
                    <a:pt x="12892" y="1496"/>
                  </a:cubicBezTo>
                  <a:cubicBezTo>
                    <a:pt x="12896" y="1509"/>
                    <a:pt x="12862" y="1527"/>
                    <a:pt x="12820" y="1537"/>
                  </a:cubicBezTo>
                  <a:cubicBezTo>
                    <a:pt x="12798" y="1543"/>
                    <a:pt x="12781" y="1546"/>
                    <a:pt x="12769" y="1546"/>
                  </a:cubicBezTo>
                  <a:cubicBezTo>
                    <a:pt x="12753" y="1546"/>
                    <a:pt x="12745" y="1542"/>
                    <a:pt x="12747" y="1534"/>
                  </a:cubicBezTo>
                  <a:cubicBezTo>
                    <a:pt x="12751" y="1527"/>
                    <a:pt x="12744" y="1523"/>
                    <a:pt x="12729" y="1523"/>
                  </a:cubicBezTo>
                  <a:cubicBezTo>
                    <a:pt x="12721" y="1523"/>
                    <a:pt x="12710" y="1524"/>
                    <a:pt x="12698" y="1527"/>
                  </a:cubicBezTo>
                  <a:cubicBezTo>
                    <a:pt x="12657" y="1537"/>
                    <a:pt x="12646" y="1547"/>
                    <a:pt x="12663" y="1562"/>
                  </a:cubicBezTo>
                  <a:cubicBezTo>
                    <a:pt x="12670" y="1568"/>
                    <a:pt x="12670" y="1571"/>
                    <a:pt x="12666" y="1571"/>
                  </a:cubicBezTo>
                  <a:cubicBezTo>
                    <a:pt x="12660" y="1571"/>
                    <a:pt x="12647" y="1567"/>
                    <a:pt x="12628" y="1562"/>
                  </a:cubicBezTo>
                  <a:cubicBezTo>
                    <a:pt x="12603" y="1550"/>
                    <a:pt x="12574" y="1543"/>
                    <a:pt x="12558" y="1543"/>
                  </a:cubicBezTo>
                  <a:cubicBezTo>
                    <a:pt x="12555" y="1543"/>
                    <a:pt x="12552" y="1544"/>
                    <a:pt x="12549" y="1544"/>
                  </a:cubicBezTo>
                  <a:cubicBezTo>
                    <a:pt x="12535" y="1547"/>
                    <a:pt x="12535" y="1565"/>
                    <a:pt x="12545" y="1582"/>
                  </a:cubicBezTo>
                  <a:cubicBezTo>
                    <a:pt x="12558" y="1597"/>
                    <a:pt x="12563" y="1603"/>
                    <a:pt x="12559" y="1603"/>
                  </a:cubicBezTo>
                  <a:cubicBezTo>
                    <a:pt x="12556" y="1603"/>
                    <a:pt x="12545" y="1597"/>
                    <a:pt x="12524" y="1586"/>
                  </a:cubicBezTo>
                  <a:cubicBezTo>
                    <a:pt x="12506" y="1575"/>
                    <a:pt x="12494" y="1569"/>
                    <a:pt x="12484" y="1569"/>
                  </a:cubicBezTo>
                  <a:cubicBezTo>
                    <a:pt x="12471" y="1569"/>
                    <a:pt x="12459" y="1579"/>
                    <a:pt x="12438" y="1600"/>
                  </a:cubicBezTo>
                  <a:cubicBezTo>
                    <a:pt x="12399" y="1638"/>
                    <a:pt x="12313" y="1676"/>
                    <a:pt x="12237" y="1690"/>
                  </a:cubicBezTo>
                  <a:cubicBezTo>
                    <a:pt x="12236" y="1690"/>
                    <a:pt x="12234" y="1690"/>
                    <a:pt x="12233" y="1690"/>
                  </a:cubicBezTo>
                  <a:cubicBezTo>
                    <a:pt x="12218" y="1690"/>
                    <a:pt x="12209" y="1674"/>
                    <a:pt x="12209" y="1652"/>
                  </a:cubicBezTo>
                  <a:cubicBezTo>
                    <a:pt x="12209" y="1628"/>
                    <a:pt x="12201" y="1618"/>
                    <a:pt x="12182" y="1618"/>
                  </a:cubicBezTo>
                  <a:cubicBezTo>
                    <a:pt x="12176" y="1618"/>
                    <a:pt x="12169" y="1619"/>
                    <a:pt x="12161" y="1621"/>
                  </a:cubicBezTo>
                  <a:cubicBezTo>
                    <a:pt x="12133" y="1627"/>
                    <a:pt x="12116" y="1642"/>
                    <a:pt x="12119" y="1652"/>
                  </a:cubicBezTo>
                  <a:cubicBezTo>
                    <a:pt x="12122" y="1666"/>
                    <a:pt x="12112" y="1676"/>
                    <a:pt x="12091" y="1680"/>
                  </a:cubicBezTo>
                  <a:cubicBezTo>
                    <a:pt x="12088" y="1681"/>
                    <a:pt x="12084" y="1682"/>
                    <a:pt x="12080" y="1682"/>
                  </a:cubicBezTo>
                  <a:cubicBezTo>
                    <a:pt x="12066" y="1682"/>
                    <a:pt x="12052" y="1673"/>
                    <a:pt x="12050" y="1662"/>
                  </a:cubicBezTo>
                  <a:cubicBezTo>
                    <a:pt x="12044" y="1649"/>
                    <a:pt x="12030" y="1639"/>
                    <a:pt x="12016" y="1639"/>
                  </a:cubicBezTo>
                  <a:cubicBezTo>
                    <a:pt x="12012" y="1639"/>
                    <a:pt x="12008" y="1640"/>
                    <a:pt x="12004" y="1642"/>
                  </a:cubicBezTo>
                  <a:cubicBezTo>
                    <a:pt x="11980" y="1648"/>
                    <a:pt x="11977" y="1659"/>
                    <a:pt x="11991" y="1676"/>
                  </a:cubicBezTo>
                  <a:cubicBezTo>
                    <a:pt x="12011" y="1699"/>
                    <a:pt x="11985" y="1716"/>
                    <a:pt x="11950" y="1716"/>
                  </a:cubicBezTo>
                  <a:cubicBezTo>
                    <a:pt x="11932" y="1716"/>
                    <a:pt x="11911" y="1711"/>
                    <a:pt x="11893" y="1701"/>
                  </a:cubicBezTo>
                  <a:cubicBezTo>
                    <a:pt x="11881" y="1692"/>
                    <a:pt x="11867" y="1689"/>
                    <a:pt x="11856" y="1689"/>
                  </a:cubicBezTo>
                  <a:cubicBezTo>
                    <a:pt x="11848" y="1689"/>
                    <a:pt x="11842" y="1690"/>
                    <a:pt x="11837" y="1693"/>
                  </a:cubicBezTo>
                  <a:cubicBezTo>
                    <a:pt x="11831" y="1700"/>
                    <a:pt x="11820" y="1704"/>
                    <a:pt x="11807" y="1704"/>
                  </a:cubicBezTo>
                  <a:cubicBezTo>
                    <a:pt x="11800" y="1704"/>
                    <a:pt x="11793" y="1703"/>
                    <a:pt x="11786" y="1701"/>
                  </a:cubicBezTo>
                  <a:cubicBezTo>
                    <a:pt x="11783" y="1700"/>
                    <a:pt x="11778" y="1699"/>
                    <a:pt x="11770" y="1699"/>
                  </a:cubicBezTo>
                  <a:cubicBezTo>
                    <a:pt x="11669" y="1699"/>
                    <a:pt x="11141" y="1782"/>
                    <a:pt x="10780" y="1853"/>
                  </a:cubicBezTo>
                  <a:cubicBezTo>
                    <a:pt x="10645" y="1882"/>
                    <a:pt x="10530" y="1902"/>
                    <a:pt x="10508" y="1902"/>
                  </a:cubicBezTo>
                  <a:cubicBezTo>
                    <a:pt x="10507" y="1902"/>
                    <a:pt x="10506" y="1902"/>
                    <a:pt x="10505" y="1901"/>
                  </a:cubicBezTo>
                  <a:cubicBezTo>
                    <a:pt x="10499" y="1901"/>
                    <a:pt x="10322" y="1936"/>
                    <a:pt x="10117" y="1981"/>
                  </a:cubicBezTo>
                  <a:cubicBezTo>
                    <a:pt x="9912" y="2026"/>
                    <a:pt x="9708" y="2068"/>
                    <a:pt x="9663" y="2075"/>
                  </a:cubicBezTo>
                  <a:cubicBezTo>
                    <a:pt x="9555" y="2089"/>
                    <a:pt x="9041" y="2200"/>
                    <a:pt x="8556" y="2311"/>
                  </a:cubicBezTo>
                  <a:cubicBezTo>
                    <a:pt x="8337" y="2363"/>
                    <a:pt x="8087" y="2418"/>
                    <a:pt x="8001" y="2436"/>
                  </a:cubicBezTo>
                  <a:cubicBezTo>
                    <a:pt x="7778" y="2478"/>
                    <a:pt x="5690" y="3008"/>
                    <a:pt x="5301" y="3119"/>
                  </a:cubicBezTo>
                  <a:cubicBezTo>
                    <a:pt x="4185" y="3438"/>
                    <a:pt x="3682" y="3591"/>
                    <a:pt x="3081" y="3789"/>
                  </a:cubicBezTo>
                  <a:cubicBezTo>
                    <a:pt x="3008" y="3813"/>
                    <a:pt x="2880" y="3858"/>
                    <a:pt x="2797" y="3886"/>
                  </a:cubicBezTo>
                  <a:cubicBezTo>
                    <a:pt x="2519" y="3976"/>
                    <a:pt x="2089" y="4132"/>
                    <a:pt x="1895" y="4209"/>
                  </a:cubicBezTo>
                  <a:cubicBezTo>
                    <a:pt x="1746" y="4268"/>
                    <a:pt x="1409" y="4396"/>
                    <a:pt x="1354" y="4413"/>
                  </a:cubicBezTo>
                  <a:cubicBezTo>
                    <a:pt x="1312" y="4423"/>
                    <a:pt x="958" y="4569"/>
                    <a:pt x="795" y="4639"/>
                  </a:cubicBezTo>
                  <a:cubicBezTo>
                    <a:pt x="729" y="4667"/>
                    <a:pt x="614" y="4715"/>
                    <a:pt x="538" y="4746"/>
                  </a:cubicBezTo>
                  <a:cubicBezTo>
                    <a:pt x="462" y="4777"/>
                    <a:pt x="344" y="4819"/>
                    <a:pt x="271" y="4840"/>
                  </a:cubicBezTo>
                  <a:cubicBezTo>
                    <a:pt x="156" y="4871"/>
                    <a:pt x="146" y="4878"/>
                    <a:pt x="174" y="4913"/>
                  </a:cubicBezTo>
                  <a:cubicBezTo>
                    <a:pt x="189" y="4932"/>
                    <a:pt x="193" y="4941"/>
                    <a:pt x="185" y="4941"/>
                  </a:cubicBezTo>
                  <a:cubicBezTo>
                    <a:pt x="181" y="4941"/>
                    <a:pt x="171" y="4937"/>
                    <a:pt x="156" y="4930"/>
                  </a:cubicBezTo>
                  <a:cubicBezTo>
                    <a:pt x="144" y="4926"/>
                    <a:pt x="136" y="4923"/>
                    <a:pt x="129" y="4923"/>
                  </a:cubicBezTo>
                  <a:cubicBezTo>
                    <a:pt x="117" y="4923"/>
                    <a:pt x="113" y="4933"/>
                    <a:pt x="111" y="4958"/>
                  </a:cubicBezTo>
                  <a:cubicBezTo>
                    <a:pt x="111" y="4982"/>
                    <a:pt x="87" y="5014"/>
                    <a:pt x="60" y="5027"/>
                  </a:cubicBezTo>
                  <a:cubicBezTo>
                    <a:pt x="1" y="5059"/>
                    <a:pt x="1" y="5086"/>
                    <a:pt x="52" y="5090"/>
                  </a:cubicBezTo>
                  <a:cubicBezTo>
                    <a:pt x="76" y="5090"/>
                    <a:pt x="90" y="5086"/>
                    <a:pt x="87" y="5076"/>
                  </a:cubicBezTo>
                  <a:cubicBezTo>
                    <a:pt x="84" y="5065"/>
                    <a:pt x="118" y="5052"/>
                    <a:pt x="167" y="5041"/>
                  </a:cubicBezTo>
                  <a:cubicBezTo>
                    <a:pt x="188" y="5038"/>
                    <a:pt x="206" y="5036"/>
                    <a:pt x="220" y="5036"/>
                  </a:cubicBezTo>
                  <a:cubicBezTo>
                    <a:pt x="246" y="5036"/>
                    <a:pt x="262" y="5042"/>
                    <a:pt x="271" y="5055"/>
                  </a:cubicBezTo>
                  <a:cubicBezTo>
                    <a:pt x="284" y="5083"/>
                    <a:pt x="271" y="5094"/>
                    <a:pt x="174" y="5110"/>
                  </a:cubicBezTo>
                  <a:cubicBezTo>
                    <a:pt x="136" y="5119"/>
                    <a:pt x="103" y="5124"/>
                    <a:pt x="84" y="5124"/>
                  </a:cubicBezTo>
                  <a:cubicBezTo>
                    <a:pt x="72" y="5124"/>
                    <a:pt x="65" y="5122"/>
                    <a:pt x="66" y="5118"/>
                  </a:cubicBezTo>
                  <a:cubicBezTo>
                    <a:pt x="69" y="5109"/>
                    <a:pt x="65" y="5103"/>
                    <a:pt x="56" y="5103"/>
                  </a:cubicBezTo>
                  <a:cubicBezTo>
                    <a:pt x="54" y="5103"/>
                    <a:pt x="51" y="5103"/>
                    <a:pt x="49" y="5104"/>
                  </a:cubicBezTo>
                  <a:cubicBezTo>
                    <a:pt x="18" y="5115"/>
                    <a:pt x="1" y="5198"/>
                    <a:pt x="28" y="5219"/>
                  </a:cubicBezTo>
                  <a:cubicBezTo>
                    <a:pt x="34" y="5224"/>
                    <a:pt x="38" y="5227"/>
                    <a:pt x="42" y="5227"/>
                  </a:cubicBezTo>
                  <a:cubicBezTo>
                    <a:pt x="47" y="5227"/>
                    <a:pt x="51" y="5220"/>
                    <a:pt x="55" y="5208"/>
                  </a:cubicBezTo>
                  <a:cubicBezTo>
                    <a:pt x="60" y="5194"/>
                    <a:pt x="115" y="5166"/>
                    <a:pt x="174" y="5149"/>
                  </a:cubicBezTo>
                  <a:cubicBezTo>
                    <a:pt x="216" y="5133"/>
                    <a:pt x="248" y="5125"/>
                    <a:pt x="256" y="5125"/>
                  </a:cubicBezTo>
                  <a:cubicBezTo>
                    <a:pt x="259" y="5125"/>
                    <a:pt x="260" y="5126"/>
                    <a:pt x="257" y="5128"/>
                  </a:cubicBezTo>
                  <a:cubicBezTo>
                    <a:pt x="243" y="5139"/>
                    <a:pt x="240" y="5152"/>
                    <a:pt x="250" y="5163"/>
                  </a:cubicBezTo>
                  <a:cubicBezTo>
                    <a:pt x="260" y="5169"/>
                    <a:pt x="233" y="5187"/>
                    <a:pt x="191" y="5198"/>
                  </a:cubicBezTo>
                  <a:cubicBezTo>
                    <a:pt x="150" y="5208"/>
                    <a:pt x="108" y="5232"/>
                    <a:pt x="97" y="5249"/>
                  </a:cubicBezTo>
                  <a:cubicBezTo>
                    <a:pt x="71" y="5300"/>
                    <a:pt x="95" y="5402"/>
                    <a:pt x="132" y="5402"/>
                  </a:cubicBezTo>
                  <a:cubicBezTo>
                    <a:pt x="133" y="5402"/>
                    <a:pt x="134" y="5402"/>
                    <a:pt x="135" y="5402"/>
                  </a:cubicBezTo>
                  <a:cubicBezTo>
                    <a:pt x="140" y="5399"/>
                    <a:pt x="146" y="5398"/>
                    <a:pt x="151" y="5398"/>
                  </a:cubicBezTo>
                  <a:cubicBezTo>
                    <a:pt x="160" y="5398"/>
                    <a:pt x="168" y="5402"/>
                    <a:pt x="170" y="5409"/>
                  </a:cubicBezTo>
                  <a:cubicBezTo>
                    <a:pt x="174" y="5416"/>
                    <a:pt x="188" y="5440"/>
                    <a:pt x="198" y="5461"/>
                  </a:cubicBezTo>
                  <a:cubicBezTo>
                    <a:pt x="219" y="5496"/>
                    <a:pt x="212" y="5503"/>
                    <a:pt x="160" y="5506"/>
                  </a:cubicBezTo>
                  <a:cubicBezTo>
                    <a:pt x="125" y="5510"/>
                    <a:pt x="94" y="5523"/>
                    <a:pt x="87" y="5544"/>
                  </a:cubicBezTo>
                  <a:cubicBezTo>
                    <a:pt x="80" y="5562"/>
                    <a:pt x="80" y="5586"/>
                    <a:pt x="84" y="5597"/>
                  </a:cubicBezTo>
                  <a:cubicBezTo>
                    <a:pt x="86" y="5599"/>
                    <a:pt x="88" y="5600"/>
                    <a:pt x="89" y="5600"/>
                  </a:cubicBezTo>
                  <a:cubicBezTo>
                    <a:pt x="93" y="5600"/>
                    <a:pt x="95" y="5595"/>
                    <a:pt x="97" y="5586"/>
                  </a:cubicBezTo>
                  <a:cubicBezTo>
                    <a:pt x="97" y="5574"/>
                    <a:pt x="108" y="5564"/>
                    <a:pt x="122" y="5564"/>
                  </a:cubicBezTo>
                  <a:cubicBezTo>
                    <a:pt x="124" y="5564"/>
                    <a:pt x="127" y="5565"/>
                    <a:pt x="129" y="5565"/>
                  </a:cubicBezTo>
                  <a:cubicBezTo>
                    <a:pt x="132" y="5566"/>
                    <a:pt x="134" y="5566"/>
                    <a:pt x="136" y="5566"/>
                  </a:cubicBezTo>
                  <a:cubicBezTo>
                    <a:pt x="146" y="5566"/>
                    <a:pt x="143" y="5559"/>
                    <a:pt x="129" y="5547"/>
                  </a:cubicBezTo>
                  <a:cubicBezTo>
                    <a:pt x="121" y="5543"/>
                    <a:pt x="119" y="5540"/>
                    <a:pt x="123" y="5540"/>
                  </a:cubicBezTo>
                  <a:cubicBezTo>
                    <a:pt x="128" y="5540"/>
                    <a:pt x="140" y="5544"/>
                    <a:pt x="156" y="5552"/>
                  </a:cubicBezTo>
                  <a:cubicBezTo>
                    <a:pt x="182" y="5562"/>
                    <a:pt x="209" y="5569"/>
                    <a:pt x="224" y="5569"/>
                  </a:cubicBezTo>
                  <a:cubicBezTo>
                    <a:pt x="228" y="5569"/>
                    <a:pt x="231" y="5569"/>
                    <a:pt x="233" y="5568"/>
                  </a:cubicBezTo>
                  <a:cubicBezTo>
                    <a:pt x="234" y="5568"/>
                    <a:pt x="236" y="5568"/>
                    <a:pt x="238" y="5568"/>
                  </a:cubicBezTo>
                  <a:cubicBezTo>
                    <a:pt x="256" y="5568"/>
                    <a:pt x="300" y="5581"/>
                    <a:pt x="344" y="5603"/>
                  </a:cubicBezTo>
                  <a:cubicBezTo>
                    <a:pt x="383" y="5619"/>
                    <a:pt x="414" y="5627"/>
                    <a:pt x="426" y="5627"/>
                  </a:cubicBezTo>
                  <a:cubicBezTo>
                    <a:pt x="430" y="5627"/>
                    <a:pt x="431" y="5626"/>
                    <a:pt x="430" y="5624"/>
                  </a:cubicBezTo>
                  <a:cubicBezTo>
                    <a:pt x="427" y="5614"/>
                    <a:pt x="434" y="5603"/>
                    <a:pt x="448" y="5600"/>
                  </a:cubicBezTo>
                  <a:cubicBezTo>
                    <a:pt x="449" y="5600"/>
                    <a:pt x="450" y="5599"/>
                    <a:pt x="452" y="5599"/>
                  </a:cubicBezTo>
                  <a:cubicBezTo>
                    <a:pt x="461" y="5599"/>
                    <a:pt x="469" y="5608"/>
                    <a:pt x="472" y="5621"/>
                  </a:cubicBezTo>
                  <a:cubicBezTo>
                    <a:pt x="472" y="5629"/>
                    <a:pt x="482" y="5634"/>
                    <a:pt x="498" y="5634"/>
                  </a:cubicBezTo>
                  <a:cubicBezTo>
                    <a:pt x="509" y="5634"/>
                    <a:pt x="523" y="5632"/>
                    <a:pt x="538" y="5627"/>
                  </a:cubicBezTo>
                  <a:cubicBezTo>
                    <a:pt x="556" y="5623"/>
                    <a:pt x="569" y="5620"/>
                    <a:pt x="578" y="5620"/>
                  </a:cubicBezTo>
                  <a:cubicBezTo>
                    <a:pt x="596" y="5620"/>
                    <a:pt x="601" y="5630"/>
                    <a:pt x="601" y="5656"/>
                  </a:cubicBezTo>
                  <a:cubicBezTo>
                    <a:pt x="601" y="5680"/>
                    <a:pt x="604" y="5711"/>
                    <a:pt x="608" y="5725"/>
                  </a:cubicBezTo>
                  <a:cubicBezTo>
                    <a:pt x="611" y="5739"/>
                    <a:pt x="601" y="5749"/>
                    <a:pt x="580" y="5749"/>
                  </a:cubicBezTo>
                  <a:cubicBezTo>
                    <a:pt x="563" y="5749"/>
                    <a:pt x="545" y="5760"/>
                    <a:pt x="542" y="5773"/>
                  </a:cubicBezTo>
                  <a:cubicBezTo>
                    <a:pt x="542" y="5780"/>
                    <a:pt x="548" y="5784"/>
                    <a:pt x="561" y="5784"/>
                  </a:cubicBezTo>
                  <a:cubicBezTo>
                    <a:pt x="580" y="5784"/>
                    <a:pt x="613" y="5777"/>
                    <a:pt x="663" y="5763"/>
                  </a:cubicBezTo>
                  <a:cubicBezTo>
                    <a:pt x="709" y="5751"/>
                    <a:pt x="739" y="5745"/>
                    <a:pt x="754" y="5745"/>
                  </a:cubicBezTo>
                  <a:cubicBezTo>
                    <a:pt x="782" y="5745"/>
                    <a:pt x="760" y="5766"/>
                    <a:pt x="691" y="5808"/>
                  </a:cubicBezTo>
                  <a:cubicBezTo>
                    <a:pt x="659" y="5828"/>
                    <a:pt x="635" y="5837"/>
                    <a:pt x="620" y="5837"/>
                  </a:cubicBezTo>
                  <a:cubicBezTo>
                    <a:pt x="613" y="5837"/>
                    <a:pt x="608" y="5835"/>
                    <a:pt x="604" y="5832"/>
                  </a:cubicBezTo>
                  <a:cubicBezTo>
                    <a:pt x="601" y="5830"/>
                    <a:pt x="597" y="5829"/>
                    <a:pt x="593" y="5829"/>
                  </a:cubicBezTo>
                  <a:cubicBezTo>
                    <a:pt x="580" y="5829"/>
                    <a:pt x="564" y="5840"/>
                    <a:pt x="548" y="5864"/>
                  </a:cubicBezTo>
                  <a:cubicBezTo>
                    <a:pt x="531" y="5891"/>
                    <a:pt x="510" y="5909"/>
                    <a:pt x="500" y="5912"/>
                  </a:cubicBezTo>
                  <a:cubicBezTo>
                    <a:pt x="493" y="5912"/>
                    <a:pt x="472" y="5922"/>
                    <a:pt x="458" y="5936"/>
                  </a:cubicBezTo>
                  <a:cubicBezTo>
                    <a:pt x="443" y="5950"/>
                    <a:pt x="440" y="5956"/>
                    <a:pt x="450" y="5956"/>
                  </a:cubicBezTo>
                  <a:cubicBezTo>
                    <a:pt x="456" y="5956"/>
                    <a:pt x="466" y="5954"/>
                    <a:pt x="479" y="5950"/>
                  </a:cubicBezTo>
                  <a:cubicBezTo>
                    <a:pt x="493" y="5947"/>
                    <a:pt x="507" y="5945"/>
                    <a:pt x="518" y="5945"/>
                  </a:cubicBezTo>
                  <a:cubicBezTo>
                    <a:pt x="529" y="5945"/>
                    <a:pt x="538" y="5947"/>
                    <a:pt x="542" y="5950"/>
                  </a:cubicBezTo>
                  <a:cubicBezTo>
                    <a:pt x="566" y="5971"/>
                    <a:pt x="545" y="6010"/>
                    <a:pt x="510" y="6020"/>
                  </a:cubicBezTo>
                  <a:cubicBezTo>
                    <a:pt x="497" y="6023"/>
                    <a:pt x="486" y="6034"/>
                    <a:pt x="489" y="6044"/>
                  </a:cubicBezTo>
                  <a:cubicBezTo>
                    <a:pt x="493" y="6058"/>
                    <a:pt x="486" y="6079"/>
                    <a:pt x="479" y="6100"/>
                  </a:cubicBezTo>
                  <a:cubicBezTo>
                    <a:pt x="462" y="6130"/>
                    <a:pt x="488" y="6260"/>
                    <a:pt x="509" y="6260"/>
                  </a:cubicBezTo>
                  <a:cubicBezTo>
                    <a:pt x="509" y="6260"/>
                    <a:pt x="510" y="6260"/>
                    <a:pt x="510" y="6259"/>
                  </a:cubicBezTo>
                  <a:cubicBezTo>
                    <a:pt x="526" y="6254"/>
                    <a:pt x="539" y="6251"/>
                    <a:pt x="549" y="6251"/>
                  </a:cubicBezTo>
                  <a:cubicBezTo>
                    <a:pt x="572" y="6251"/>
                    <a:pt x="583" y="6263"/>
                    <a:pt x="590" y="6287"/>
                  </a:cubicBezTo>
                  <a:cubicBezTo>
                    <a:pt x="599" y="6303"/>
                    <a:pt x="609" y="6313"/>
                    <a:pt x="621" y="6313"/>
                  </a:cubicBezTo>
                  <a:cubicBezTo>
                    <a:pt x="625" y="6313"/>
                    <a:pt x="628" y="6312"/>
                    <a:pt x="632" y="6311"/>
                  </a:cubicBezTo>
                  <a:cubicBezTo>
                    <a:pt x="634" y="6310"/>
                    <a:pt x="637" y="6310"/>
                    <a:pt x="640" y="6310"/>
                  </a:cubicBezTo>
                  <a:cubicBezTo>
                    <a:pt x="648" y="6310"/>
                    <a:pt x="657" y="6314"/>
                    <a:pt x="659" y="6325"/>
                  </a:cubicBezTo>
                  <a:cubicBezTo>
                    <a:pt x="659" y="6337"/>
                    <a:pt x="670" y="6347"/>
                    <a:pt x="680" y="6347"/>
                  </a:cubicBezTo>
                  <a:cubicBezTo>
                    <a:pt x="681" y="6347"/>
                    <a:pt x="683" y="6346"/>
                    <a:pt x="684" y="6346"/>
                  </a:cubicBezTo>
                  <a:cubicBezTo>
                    <a:pt x="694" y="6346"/>
                    <a:pt x="708" y="6353"/>
                    <a:pt x="712" y="6363"/>
                  </a:cubicBezTo>
                  <a:cubicBezTo>
                    <a:pt x="718" y="6377"/>
                    <a:pt x="691" y="6391"/>
                    <a:pt x="643" y="6398"/>
                  </a:cubicBezTo>
                  <a:cubicBezTo>
                    <a:pt x="576" y="6408"/>
                    <a:pt x="569" y="6412"/>
                    <a:pt x="590" y="6443"/>
                  </a:cubicBezTo>
                  <a:cubicBezTo>
                    <a:pt x="599" y="6455"/>
                    <a:pt x="606" y="6463"/>
                    <a:pt x="610" y="6463"/>
                  </a:cubicBezTo>
                  <a:cubicBezTo>
                    <a:pt x="613" y="6463"/>
                    <a:pt x="614" y="6460"/>
                    <a:pt x="614" y="6453"/>
                  </a:cubicBezTo>
                  <a:cubicBezTo>
                    <a:pt x="614" y="6439"/>
                    <a:pt x="628" y="6426"/>
                    <a:pt x="649" y="6418"/>
                  </a:cubicBezTo>
                  <a:cubicBezTo>
                    <a:pt x="652" y="6418"/>
                    <a:pt x="655" y="6418"/>
                    <a:pt x="658" y="6418"/>
                  </a:cubicBezTo>
                  <a:cubicBezTo>
                    <a:pt x="671" y="6418"/>
                    <a:pt x="679" y="6424"/>
                    <a:pt x="673" y="6436"/>
                  </a:cubicBezTo>
                  <a:cubicBezTo>
                    <a:pt x="671" y="6444"/>
                    <a:pt x="674" y="6452"/>
                    <a:pt x="679" y="6452"/>
                  </a:cubicBezTo>
                  <a:cubicBezTo>
                    <a:pt x="681" y="6452"/>
                    <a:pt x="682" y="6452"/>
                    <a:pt x="684" y="6450"/>
                  </a:cubicBezTo>
                  <a:cubicBezTo>
                    <a:pt x="704" y="6442"/>
                    <a:pt x="719" y="6438"/>
                    <a:pt x="731" y="6438"/>
                  </a:cubicBezTo>
                  <a:cubicBezTo>
                    <a:pt x="751" y="6438"/>
                    <a:pt x="760" y="6449"/>
                    <a:pt x="760" y="6471"/>
                  </a:cubicBezTo>
                  <a:cubicBezTo>
                    <a:pt x="760" y="6506"/>
                    <a:pt x="794" y="6532"/>
                    <a:pt x="829" y="6532"/>
                  </a:cubicBezTo>
                  <a:cubicBezTo>
                    <a:pt x="842" y="6532"/>
                    <a:pt x="856" y="6528"/>
                    <a:pt x="867" y="6519"/>
                  </a:cubicBezTo>
                  <a:cubicBezTo>
                    <a:pt x="875" y="6515"/>
                    <a:pt x="884" y="6512"/>
                    <a:pt x="892" y="6512"/>
                  </a:cubicBezTo>
                  <a:cubicBezTo>
                    <a:pt x="900" y="6512"/>
                    <a:pt x="907" y="6515"/>
                    <a:pt x="909" y="6523"/>
                  </a:cubicBezTo>
                  <a:cubicBezTo>
                    <a:pt x="913" y="6533"/>
                    <a:pt x="888" y="6551"/>
                    <a:pt x="861" y="6557"/>
                  </a:cubicBezTo>
                  <a:cubicBezTo>
                    <a:pt x="795" y="6575"/>
                    <a:pt x="795" y="6592"/>
                    <a:pt x="861" y="6613"/>
                  </a:cubicBezTo>
                  <a:cubicBezTo>
                    <a:pt x="885" y="6623"/>
                    <a:pt x="896" y="6634"/>
                    <a:pt x="878" y="6637"/>
                  </a:cubicBezTo>
                  <a:cubicBezTo>
                    <a:pt x="864" y="6641"/>
                    <a:pt x="826" y="6662"/>
                    <a:pt x="798" y="6682"/>
                  </a:cubicBezTo>
                  <a:cubicBezTo>
                    <a:pt x="747" y="6717"/>
                    <a:pt x="747" y="6721"/>
                    <a:pt x="792" y="6724"/>
                  </a:cubicBezTo>
                  <a:cubicBezTo>
                    <a:pt x="794" y="6724"/>
                    <a:pt x="797" y="6724"/>
                    <a:pt x="800" y="6724"/>
                  </a:cubicBezTo>
                  <a:cubicBezTo>
                    <a:pt x="849" y="6724"/>
                    <a:pt x="898" y="6699"/>
                    <a:pt x="875" y="6682"/>
                  </a:cubicBezTo>
                  <a:cubicBezTo>
                    <a:pt x="855" y="6666"/>
                    <a:pt x="936" y="6599"/>
                    <a:pt x="974" y="6599"/>
                  </a:cubicBezTo>
                  <a:cubicBezTo>
                    <a:pt x="976" y="6599"/>
                    <a:pt x="977" y="6599"/>
                    <a:pt x="979" y="6599"/>
                  </a:cubicBezTo>
                  <a:cubicBezTo>
                    <a:pt x="996" y="6602"/>
                    <a:pt x="1006" y="6617"/>
                    <a:pt x="1003" y="6627"/>
                  </a:cubicBezTo>
                  <a:cubicBezTo>
                    <a:pt x="1000" y="6637"/>
                    <a:pt x="1010" y="6651"/>
                    <a:pt x="1024" y="6655"/>
                  </a:cubicBezTo>
                  <a:cubicBezTo>
                    <a:pt x="1069" y="6665"/>
                    <a:pt x="1062" y="6697"/>
                    <a:pt x="1017" y="6697"/>
                  </a:cubicBezTo>
                  <a:cubicBezTo>
                    <a:pt x="989" y="6697"/>
                    <a:pt x="1000" y="6703"/>
                    <a:pt x="1045" y="6721"/>
                  </a:cubicBezTo>
                  <a:cubicBezTo>
                    <a:pt x="1083" y="6734"/>
                    <a:pt x="1121" y="6745"/>
                    <a:pt x="1131" y="6745"/>
                  </a:cubicBezTo>
                  <a:cubicBezTo>
                    <a:pt x="1132" y="6744"/>
                    <a:pt x="1133" y="6744"/>
                    <a:pt x="1134" y="6744"/>
                  </a:cubicBezTo>
                  <a:cubicBezTo>
                    <a:pt x="1141" y="6744"/>
                    <a:pt x="1152" y="6757"/>
                    <a:pt x="1155" y="6772"/>
                  </a:cubicBezTo>
                  <a:cubicBezTo>
                    <a:pt x="1162" y="6785"/>
                    <a:pt x="1183" y="6801"/>
                    <a:pt x="1203" y="6801"/>
                  </a:cubicBezTo>
                  <a:cubicBezTo>
                    <a:pt x="1204" y="6801"/>
                    <a:pt x="1206" y="6801"/>
                    <a:pt x="1208" y="6801"/>
                  </a:cubicBezTo>
                  <a:cubicBezTo>
                    <a:pt x="1256" y="6801"/>
                    <a:pt x="1284" y="6863"/>
                    <a:pt x="1267" y="6921"/>
                  </a:cubicBezTo>
                  <a:cubicBezTo>
                    <a:pt x="1261" y="6936"/>
                    <a:pt x="1260" y="6943"/>
                    <a:pt x="1266" y="6943"/>
                  </a:cubicBezTo>
                  <a:cubicBezTo>
                    <a:pt x="1270" y="6943"/>
                    <a:pt x="1277" y="6939"/>
                    <a:pt x="1288" y="6932"/>
                  </a:cubicBezTo>
                  <a:cubicBezTo>
                    <a:pt x="1300" y="6924"/>
                    <a:pt x="1310" y="6919"/>
                    <a:pt x="1317" y="6919"/>
                  </a:cubicBezTo>
                  <a:cubicBezTo>
                    <a:pt x="1321" y="6919"/>
                    <a:pt x="1324" y="6921"/>
                    <a:pt x="1325" y="6926"/>
                  </a:cubicBezTo>
                  <a:cubicBezTo>
                    <a:pt x="1334" y="6948"/>
                    <a:pt x="1289" y="6976"/>
                    <a:pt x="1264" y="6976"/>
                  </a:cubicBezTo>
                  <a:cubicBezTo>
                    <a:pt x="1257" y="6976"/>
                    <a:pt x="1252" y="6975"/>
                    <a:pt x="1250" y="6970"/>
                  </a:cubicBezTo>
                  <a:cubicBezTo>
                    <a:pt x="1246" y="6967"/>
                    <a:pt x="1240" y="6966"/>
                    <a:pt x="1231" y="6966"/>
                  </a:cubicBezTo>
                  <a:cubicBezTo>
                    <a:pt x="1212" y="6966"/>
                    <a:pt x="1181" y="6974"/>
                    <a:pt x="1145" y="6988"/>
                  </a:cubicBezTo>
                  <a:cubicBezTo>
                    <a:pt x="1058" y="7023"/>
                    <a:pt x="1024" y="7049"/>
                    <a:pt x="1050" y="7049"/>
                  </a:cubicBezTo>
                  <a:cubicBezTo>
                    <a:pt x="1062" y="7049"/>
                    <a:pt x="1088" y="7043"/>
                    <a:pt x="1128" y="7030"/>
                  </a:cubicBezTo>
                  <a:cubicBezTo>
                    <a:pt x="1184" y="7011"/>
                    <a:pt x="1222" y="7001"/>
                    <a:pt x="1245" y="7001"/>
                  </a:cubicBezTo>
                  <a:cubicBezTo>
                    <a:pt x="1273" y="7001"/>
                    <a:pt x="1277" y="7016"/>
                    <a:pt x="1260" y="7046"/>
                  </a:cubicBezTo>
                  <a:cubicBezTo>
                    <a:pt x="1239" y="7085"/>
                    <a:pt x="1246" y="7092"/>
                    <a:pt x="1315" y="7123"/>
                  </a:cubicBezTo>
                  <a:cubicBezTo>
                    <a:pt x="1345" y="7139"/>
                    <a:pt x="1384" y="7149"/>
                    <a:pt x="1409" y="7149"/>
                  </a:cubicBezTo>
                  <a:cubicBezTo>
                    <a:pt x="1416" y="7149"/>
                    <a:pt x="1422" y="7149"/>
                    <a:pt x="1426" y="7147"/>
                  </a:cubicBezTo>
                  <a:cubicBezTo>
                    <a:pt x="1434" y="7143"/>
                    <a:pt x="1446" y="7141"/>
                    <a:pt x="1459" y="7141"/>
                  </a:cubicBezTo>
                  <a:cubicBezTo>
                    <a:pt x="1480" y="7141"/>
                    <a:pt x="1505" y="7146"/>
                    <a:pt x="1527" y="7155"/>
                  </a:cubicBezTo>
                  <a:cubicBezTo>
                    <a:pt x="1560" y="7169"/>
                    <a:pt x="1572" y="7179"/>
                    <a:pt x="1558" y="7179"/>
                  </a:cubicBezTo>
                  <a:cubicBezTo>
                    <a:pt x="1556" y="7179"/>
                    <a:pt x="1554" y="7179"/>
                    <a:pt x="1551" y="7179"/>
                  </a:cubicBezTo>
                  <a:cubicBezTo>
                    <a:pt x="1523" y="7179"/>
                    <a:pt x="1509" y="7192"/>
                    <a:pt x="1509" y="7224"/>
                  </a:cubicBezTo>
                  <a:cubicBezTo>
                    <a:pt x="1509" y="7246"/>
                    <a:pt x="1501" y="7262"/>
                    <a:pt x="1486" y="7262"/>
                  </a:cubicBezTo>
                  <a:cubicBezTo>
                    <a:pt x="1485" y="7262"/>
                    <a:pt x="1483" y="7262"/>
                    <a:pt x="1482" y="7262"/>
                  </a:cubicBezTo>
                  <a:cubicBezTo>
                    <a:pt x="1479" y="7261"/>
                    <a:pt x="1477" y="7261"/>
                    <a:pt x="1475" y="7261"/>
                  </a:cubicBezTo>
                  <a:cubicBezTo>
                    <a:pt x="1464" y="7261"/>
                    <a:pt x="1458" y="7266"/>
                    <a:pt x="1461" y="7272"/>
                  </a:cubicBezTo>
                  <a:cubicBezTo>
                    <a:pt x="1464" y="7286"/>
                    <a:pt x="1464" y="7307"/>
                    <a:pt x="1461" y="7324"/>
                  </a:cubicBezTo>
                  <a:cubicBezTo>
                    <a:pt x="1461" y="7340"/>
                    <a:pt x="1463" y="7347"/>
                    <a:pt x="1471" y="7347"/>
                  </a:cubicBezTo>
                  <a:cubicBezTo>
                    <a:pt x="1477" y="7347"/>
                    <a:pt x="1486" y="7344"/>
                    <a:pt x="1499" y="7338"/>
                  </a:cubicBezTo>
                  <a:cubicBezTo>
                    <a:pt x="1505" y="7335"/>
                    <a:pt x="1513" y="7333"/>
                    <a:pt x="1523" y="7333"/>
                  </a:cubicBezTo>
                  <a:cubicBezTo>
                    <a:pt x="1602" y="7333"/>
                    <a:pt x="1793" y="7422"/>
                    <a:pt x="1762" y="7453"/>
                  </a:cubicBezTo>
                  <a:cubicBezTo>
                    <a:pt x="1735" y="7481"/>
                    <a:pt x="1769" y="7518"/>
                    <a:pt x="1806" y="7518"/>
                  </a:cubicBezTo>
                  <a:cubicBezTo>
                    <a:pt x="1815" y="7518"/>
                    <a:pt x="1824" y="7516"/>
                    <a:pt x="1832" y="7512"/>
                  </a:cubicBezTo>
                  <a:cubicBezTo>
                    <a:pt x="1846" y="7503"/>
                    <a:pt x="1856" y="7499"/>
                    <a:pt x="1861" y="7499"/>
                  </a:cubicBezTo>
                  <a:cubicBezTo>
                    <a:pt x="1866" y="7499"/>
                    <a:pt x="1867" y="7503"/>
                    <a:pt x="1863" y="7512"/>
                  </a:cubicBezTo>
                  <a:cubicBezTo>
                    <a:pt x="1860" y="7525"/>
                    <a:pt x="1871" y="7550"/>
                    <a:pt x="1887" y="7560"/>
                  </a:cubicBezTo>
                  <a:cubicBezTo>
                    <a:pt x="1905" y="7571"/>
                    <a:pt x="1922" y="7602"/>
                    <a:pt x="1926" y="7633"/>
                  </a:cubicBezTo>
                  <a:cubicBezTo>
                    <a:pt x="1929" y="7662"/>
                    <a:pt x="1938" y="7685"/>
                    <a:pt x="1951" y="7685"/>
                  </a:cubicBezTo>
                  <a:cubicBezTo>
                    <a:pt x="1952" y="7685"/>
                    <a:pt x="1953" y="7685"/>
                    <a:pt x="1954" y="7685"/>
                  </a:cubicBezTo>
                  <a:cubicBezTo>
                    <a:pt x="1956" y="7684"/>
                    <a:pt x="1957" y="7684"/>
                    <a:pt x="1959" y="7684"/>
                  </a:cubicBezTo>
                  <a:cubicBezTo>
                    <a:pt x="1970" y="7684"/>
                    <a:pt x="1979" y="7694"/>
                    <a:pt x="1985" y="7709"/>
                  </a:cubicBezTo>
                  <a:cubicBezTo>
                    <a:pt x="1988" y="7723"/>
                    <a:pt x="1985" y="7741"/>
                    <a:pt x="1971" y="7744"/>
                  </a:cubicBezTo>
                  <a:cubicBezTo>
                    <a:pt x="1961" y="7747"/>
                    <a:pt x="1954" y="7765"/>
                    <a:pt x="1961" y="7782"/>
                  </a:cubicBezTo>
                  <a:cubicBezTo>
                    <a:pt x="1974" y="7833"/>
                    <a:pt x="2120" y="7973"/>
                    <a:pt x="2156" y="7973"/>
                  </a:cubicBezTo>
                  <a:cubicBezTo>
                    <a:pt x="2156" y="7973"/>
                    <a:pt x="2157" y="7973"/>
                    <a:pt x="2158" y="7973"/>
                  </a:cubicBezTo>
                  <a:cubicBezTo>
                    <a:pt x="2159" y="7973"/>
                    <a:pt x="2160" y="7973"/>
                    <a:pt x="2162" y="7973"/>
                  </a:cubicBezTo>
                  <a:cubicBezTo>
                    <a:pt x="2176" y="7973"/>
                    <a:pt x="2197" y="7989"/>
                    <a:pt x="2210" y="8011"/>
                  </a:cubicBezTo>
                  <a:cubicBezTo>
                    <a:pt x="2224" y="8031"/>
                    <a:pt x="2236" y="8041"/>
                    <a:pt x="2252" y="8041"/>
                  </a:cubicBezTo>
                  <a:cubicBezTo>
                    <a:pt x="2261" y="8041"/>
                    <a:pt x="2271" y="8038"/>
                    <a:pt x="2283" y="8032"/>
                  </a:cubicBezTo>
                  <a:cubicBezTo>
                    <a:pt x="2296" y="8025"/>
                    <a:pt x="2305" y="8021"/>
                    <a:pt x="2311" y="8021"/>
                  </a:cubicBezTo>
                  <a:cubicBezTo>
                    <a:pt x="2320" y="8021"/>
                    <a:pt x="2323" y="8029"/>
                    <a:pt x="2321" y="8045"/>
                  </a:cubicBezTo>
                  <a:cubicBezTo>
                    <a:pt x="2318" y="8064"/>
                    <a:pt x="2325" y="8073"/>
                    <a:pt x="2336" y="8073"/>
                  </a:cubicBezTo>
                  <a:cubicBezTo>
                    <a:pt x="2352" y="8073"/>
                    <a:pt x="2376" y="8054"/>
                    <a:pt x="2391" y="8021"/>
                  </a:cubicBezTo>
                  <a:cubicBezTo>
                    <a:pt x="2400" y="8001"/>
                    <a:pt x="2405" y="7991"/>
                    <a:pt x="2414" y="7991"/>
                  </a:cubicBezTo>
                  <a:cubicBezTo>
                    <a:pt x="2422" y="7991"/>
                    <a:pt x="2432" y="7998"/>
                    <a:pt x="2449" y="8011"/>
                  </a:cubicBezTo>
                  <a:cubicBezTo>
                    <a:pt x="2466" y="8023"/>
                    <a:pt x="2482" y="8029"/>
                    <a:pt x="2502" y="8029"/>
                  </a:cubicBezTo>
                  <a:cubicBezTo>
                    <a:pt x="2524" y="8029"/>
                    <a:pt x="2549" y="8022"/>
                    <a:pt x="2585" y="8008"/>
                  </a:cubicBezTo>
                  <a:cubicBezTo>
                    <a:pt x="2621" y="7995"/>
                    <a:pt x="2655" y="7988"/>
                    <a:pt x="2670" y="7988"/>
                  </a:cubicBezTo>
                  <a:cubicBezTo>
                    <a:pt x="2675" y="7988"/>
                    <a:pt x="2678" y="7989"/>
                    <a:pt x="2678" y="7990"/>
                  </a:cubicBezTo>
                  <a:cubicBezTo>
                    <a:pt x="2679" y="7992"/>
                    <a:pt x="2684" y="7993"/>
                    <a:pt x="2691" y="7993"/>
                  </a:cubicBezTo>
                  <a:cubicBezTo>
                    <a:pt x="2713" y="7993"/>
                    <a:pt x="2759" y="7986"/>
                    <a:pt x="2811" y="7973"/>
                  </a:cubicBezTo>
                  <a:cubicBezTo>
                    <a:pt x="2865" y="7960"/>
                    <a:pt x="2917" y="7953"/>
                    <a:pt x="2947" y="7953"/>
                  </a:cubicBezTo>
                  <a:cubicBezTo>
                    <a:pt x="2958" y="7953"/>
                    <a:pt x="2965" y="7954"/>
                    <a:pt x="2970" y="7956"/>
                  </a:cubicBezTo>
                  <a:cubicBezTo>
                    <a:pt x="2976" y="7960"/>
                    <a:pt x="2988" y="7962"/>
                    <a:pt x="3003" y="7962"/>
                  </a:cubicBezTo>
                  <a:cubicBezTo>
                    <a:pt x="3025" y="7962"/>
                    <a:pt x="3054" y="7958"/>
                    <a:pt x="3078" y="7952"/>
                  </a:cubicBezTo>
                  <a:cubicBezTo>
                    <a:pt x="3123" y="7941"/>
                    <a:pt x="3237" y="7925"/>
                    <a:pt x="3334" y="7917"/>
                  </a:cubicBezTo>
                  <a:cubicBezTo>
                    <a:pt x="3432" y="7907"/>
                    <a:pt x="3557" y="7890"/>
                    <a:pt x="3612" y="7876"/>
                  </a:cubicBezTo>
                  <a:cubicBezTo>
                    <a:pt x="3684" y="7859"/>
                    <a:pt x="3808" y="7848"/>
                    <a:pt x="3904" y="7848"/>
                  </a:cubicBezTo>
                  <a:cubicBezTo>
                    <a:pt x="3966" y="7848"/>
                    <a:pt x="4016" y="7853"/>
                    <a:pt x="4036" y="7862"/>
                  </a:cubicBezTo>
                  <a:cubicBezTo>
                    <a:pt x="4052" y="7872"/>
                    <a:pt x="4084" y="7907"/>
                    <a:pt x="4105" y="7941"/>
                  </a:cubicBezTo>
                  <a:cubicBezTo>
                    <a:pt x="4125" y="7980"/>
                    <a:pt x="4146" y="8011"/>
                    <a:pt x="4156" y="8021"/>
                  </a:cubicBezTo>
                  <a:cubicBezTo>
                    <a:pt x="4167" y="8029"/>
                    <a:pt x="4164" y="8035"/>
                    <a:pt x="4146" y="8039"/>
                  </a:cubicBezTo>
                  <a:cubicBezTo>
                    <a:pt x="4111" y="8050"/>
                    <a:pt x="4170" y="8143"/>
                    <a:pt x="4233" y="8167"/>
                  </a:cubicBezTo>
                  <a:cubicBezTo>
                    <a:pt x="4268" y="8181"/>
                    <a:pt x="4285" y="8212"/>
                    <a:pt x="4299" y="8274"/>
                  </a:cubicBezTo>
                  <a:cubicBezTo>
                    <a:pt x="4312" y="8318"/>
                    <a:pt x="4329" y="8355"/>
                    <a:pt x="4339" y="8355"/>
                  </a:cubicBezTo>
                  <a:cubicBezTo>
                    <a:pt x="4339" y="8355"/>
                    <a:pt x="4340" y="8354"/>
                    <a:pt x="4340" y="8354"/>
                  </a:cubicBezTo>
                  <a:cubicBezTo>
                    <a:pt x="4341" y="8354"/>
                    <a:pt x="4342" y="8354"/>
                    <a:pt x="4342" y="8354"/>
                  </a:cubicBezTo>
                  <a:cubicBezTo>
                    <a:pt x="4353" y="8354"/>
                    <a:pt x="4365" y="8377"/>
                    <a:pt x="4369" y="8407"/>
                  </a:cubicBezTo>
                  <a:cubicBezTo>
                    <a:pt x="4382" y="8493"/>
                    <a:pt x="4438" y="8732"/>
                    <a:pt x="4469" y="8847"/>
                  </a:cubicBezTo>
                  <a:cubicBezTo>
                    <a:pt x="4489" y="8916"/>
                    <a:pt x="4489" y="8955"/>
                    <a:pt x="4473" y="8958"/>
                  </a:cubicBezTo>
                  <a:cubicBezTo>
                    <a:pt x="4424" y="8972"/>
                    <a:pt x="4427" y="9014"/>
                    <a:pt x="4479" y="9041"/>
                  </a:cubicBezTo>
                  <a:cubicBezTo>
                    <a:pt x="4503" y="9055"/>
                    <a:pt x="4524" y="9083"/>
                    <a:pt x="4524" y="9097"/>
                  </a:cubicBezTo>
                  <a:cubicBezTo>
                    <a:pt x="4524" y="9115"/>
                    <a:pt x="4559" y="9177"/>
                    <a:pt x="4601" y="9239"/>
                  </a:cubicBezTo>
                  <a:cubicBezTo>
                    <a:pt x="4646" y="9302"/>
                    <a:pt x="4673" y="9354"/>
                    <a:pt x="4667" y="9357"/>
                  </a:cubicBezTo>
                  <a:cubicBezTo>
                    <a:pt x="4660" y="9361"/>
                    <a:pt x="4677" y="9364"/>
                    <a:pt x="4708" y="9368"/>
                  </a:cubicBezTo>
                  <a:cubicBezTo>
                    <a:pt x="4771" y="9371"/>
                    <a:pt x="4812" y="9454"/>
                    <a:pt x="4767" y="9486"/>
                  </a:cubicBezTo>
                  <a:cubicBezTo>
                    <a:pt x="4753" y="9493"/>
                    <a:pt x="4774" y="9503"/>
                    <a:pt x="4812" y="9507"/>
                  </a:cubicBezTo>
                  <a:cubicBezTo>
                    <a:pt x="4851" y="9510"/>
                    <a:pt x="4882" y="9520"/>
                    <a:pt x="4885" y="9534"/>
                  </a:cubicBezTo>
                  <a:cubicBezTo>
                    <a:pt x="4889" y="9544"/>
                    <a:pt x="4937" y="9576"/>
                    <a:pt x="4993" y="9600"/>
                  </a:cubicBezTo>
                  <a:cubicBezTo>
                    <a:pt x="5048" y="9627"/>
                    <a:pt x="5097" y="9659"/>
                    <a:pt x="5101" y="9669"/>
                  </a:cubicBezTo>
                  <a:cubicBezTo>
                    <a:pt x="5103" y="9678"/>
                    <a:pt x="5111" y="9687"/>
                    <a:pt x="5120" y="9687"/>
                  </a:cubicBezTo>
                  <a:cubicBezTo>
                    <a:pt x="5122" y="9687"/>
                    <a:pt x="5123" y="9687"/>
                    <a:pt x="5125" y="9687"/>
                  </a:cubicBezTo>
                  <a:cubicBezTo>
                    <a:pt x="5125" y="9686"/>
                    <a:pt x="5126" y="9686"/>
                    <a:pt x="5127" y="9686"/>
                  </a:cubicBezTo>
                  <a:cubicBezTo>
                    <a:pt x="5139" y="9686"/>
                    <a:pt x="5184" y="9702"/>
                    <a:pt x="5229" y="9722"/>
                  </a:cubicBezTo>
                  <a:cubicBezTo>
                    <a:pt x="5277" y="9739"/>
                    <a:pt x="5336" y="9760"/>
                    <a:pt x="5357" y="9760"/>
                  </a:cubicBezTo>
                  <a:cubicBezTo>
                    <a:pt x="5419" y="9767"/>
                    <a:pt x="5413" y="9805"/>
                    <a:pt x="5347" y="9822"/>
                  </a:cubicBezTo>
                  <a:cubicBezTo>
                    <a:pt x="5280" y="9840"/>
                    <a:pt x="5197" y="9909"/>
                    <a:pt x="5208" y="9944"/>
                  </a:cubicBezTo>
                  <a:cubicBezTo>
                    <a:pt x="5210" y="9950"/>
                    <a:pt x="5222" y="9954"/>
                    <a:pt x="5237" y="9954"/>
                  </a:cubicBezTo>
                  <a:cubicBezTo>
                    <a:pt x="5246" y="9954"/>
                    <a:pt x="5255" y="9953"/>
                    <a:pt x="5264" y="9951"/>
                  </a:cubicBezTo>
                  <a:cubicBezTo>
                    <a:pt x="5270" y="9949"/>
                    <a:pt x="5278" y="9948"/>
                    <a:pt x="5286" y="9948"/>
                  </a:cubicBezTo>
                  <a:cubicBezTo>
                    <a:pt x="5308" y="9948"/>
                    <a:pt x="5335" y="9954"/>
                    <a:pt x="5350" y="9965"/>
                  </a:cubicBezTo>
                  <a:cubicBezTo>
                    <a:pt x="5369" y="9976"/>
                    <a:pt x="5392" y="9986"/>
                    <a:pt x="5405" y="9986"/>
                  </a:cubicBezTo>
                  <a:cubicBezTo>
                    <a:pt x="5406" y="9986"/>
                    <a:pt x="5408" y="9986"/>
                    <a:pt x="5409" y="9986"/>
                  </a:cubicBezTo>
                  <a:cubicBezTo>
                    <a:pt x="5419" y="9986"/>
                    <a:pt x="5451" y="9986"/>
                    <a:pt x="5482" y="9992"/>
                  </a:cubicBezTo>
                  <a:cubicBezTo>
                    <a:pt x="5489" y="9994"/>
                    <a:pt x="5501" y="9995"/>
                    <a:pt x="5516" y="9995"/>
                  </a:cubicBezTo>
                  <a:cubicBezTo>
                    <a:pt x="5555" y="9995"/>
                    <a:pt x="5614" y="9989"/>
                    <a:pt x="5669" y="9981"/>
                  </a:cubicBezTo>
                  <a:cubicBezTo>
                    <a:pt x="5794" y="9963"/>
                    <a:pt x="5918" y="9952"/>
                    <a:pt x="5999" y="9952"/>
                  </a:cubicBezTo>
                  <a:cubicBezTo>
                    <a:pt x="6039" y="9952"/>
                    <a:pt x="6068" y="9955"/>
                    <a:pt x="6082" y="9961"/>
                  </a:cubicBezTo>
                  <a:cubicBezTo>
                    <a:pt x="6088" y="9963"/>
                    <a:pt x="6096" y="9963"/>
                    <a:pt x="6106" y="9963"/>
                  </a:cubicBezTo>
                  <a:cubicBezTo>
                    <a:pt x="6135" y="9963"/>
                    <a:pt x="6179" y="9956"/>
                    <a:pt x="6217" y="9944"/>
                  </a:cubicBezTo>
                  <a:cubicBezTo>
                    <a:pt x="6254" y="9933"/>
                    <a:pt x="6279" y="9928"/>
                    <a:pt x="6295" y="9928"/>
                  </a:cubicBezTo>
                  <a:cubicBezTo>
                    <a:pt x="6308" y="9928"/>
                    <a:pt x="6315" y="9932"/>
                    <a:pt x="6315" y="9940"/>
                  </a:cubicBezTo>
                  <a:cubicBezTo>
                    <a:pt x="6315" y="9950"/>
                    <a:pt x="6316" y="9956"/>
                    <a:pt x="6317" y="9956"/>
                  </a:cubicBezTo>
                  <a:cubicBezTo>
                    <a:pt x="6318" y="9956"/>
                    <a:pt x="6318" y="9956"/>
                    <a:pt x="6318" y="9954"/>
                  </a:cubicBezTo>
                  <a:cubicBezTo>
                    <a:pt x="6325" y="9930"/>
                    <a:pt x="6488" y="9909"/>
                    <a:pt x="6644" y="9909"/>
                  </a:cubicBezTo>
                  <a:cubicBezTo>
                    <a:pt x="6713" y="9906"/>
                    <a:pt x="6793" y="9895"/>
                    <a:pt x="6825" y="9881"/>
                  </a:cubicBezTo>
                  <a:cubicBezTo>
                    <a:pt x="6841" y="9872"/>
                    <a:pt x="6855" y="9868"/>
                    <a:pt x="6865" y="9868"/>
                  </a:cubicBezTo>
                  <a:cubicBezTo>
                    <a:pt x="6873" y="9868"/>
                    <a:pt x="6878" y="9871"/>
                    <a:pt x="6880" y="9877"/>
                  </a:cubicBezTo>
                  <a:cubicBezTo>
                    <a:pt x="6883" y="9883"/>
                    <a:pt x="6887" y="9886"/>
                    <a:pt x="6892" y="9886"/>
                  </a:cubicBezTo>
                  <a:cubicBezTo>
                    <a:pt x="6900" y="9886"/>
                    <a:pt x="6912" y="9879"/>
                    <a:pt x="6929" y="9864"/>
                  </a:cubicBezTo>
                  <a:cubicBezTo>
                    <a:pt x="6946" y="9849"/>
                    <a:pt x="6958" y="9842"/>
                    <a:pt x="6972" y="9842"/>
                  </a:cubicBezTo>
                  <a:cubicBezTo>
                    <a:pt x="6984" y="9842"/>
                    <a:pt x="6996" y="9847"/>
                    <a:pt x="7012" y="9856"/>
                  </a:cubicBezTo>
                  <a:cubicBezTo>
                    <a:pt x="7027" y="9867"/>
                    <a:pt x="7039" y="9873"/>
                    <a:pt x="7049" y="9873"/>
                  </a:cubicBezTo>
                  <a:cubicBezTo>
                    <a:pt x="7058" y="9873"/>
                    <a:pt x="7064" y="9868"/>
                    <a:pt x="7067" y="9861"/>
                  </a:cubicBezTo>
                  <a:cubicBezTo>
                    <a:pt x="7071" y="9850"/>
                    <a:pt x="7088" y="9836"/>
                    <a:pt x="7099" y="9832"/>
                  </a:cubicBezTo>
                  <a:cubicBezTo>
                    <a:pt x="7112" y="9832"/>
                    <a:pt x="7220" y="9812"/>
                    <a:pt x="7335" y="9794"/>
                  </a:cubicBezTo>
                  <a:cubicBezTo>
                    <a:pt x="7435" y="9776"/>
                    <a:pt x="7527" y="9766"/>
                    <a:pt x="7555" y="9766"/>
                  </a:cubicBezTo>
                  <a:cubicBezTo>
                    <a:pt x="7559" y="9766"/>
                    <a:pt x="7562" y="9766"/>
                    <a:pt x="7563" y="9767"/>
                  </a:cubicBezTo>
                  <a:cubicBezTo>
                    <a:pt x="7566" y="9769"/>
                    <a:pt x="7574" y="9770"/>
                    <a:pt x="7587" y="9770"/>
                  </a:cubicBezTo>
                  <a:cubicBezTo>
                    <a:pt x="7610" y="9770"/>
                    <a:pt x="7647" y="9766"/>
                    <a:pt x="7685" y="9760"/>
                  </a:cubicBezTo>
                  <a:cubicBezTo>
                    <a:pt x="7822" y="9730"/>
                    <a:pt x="7871" y="9720"/>
                    <a:pt x="7889" y="9720"/>
                  </a:cubicBezTo>
                  <a:cubicBezTo>
                    <a:pt x="7897" y="9720"/>
                    <a:pt x="7899" y="9722"/>
                    <a:pt x="7900" y="9725"/>
                  </a:cubicBezTo>
                  <a:cubicBezTo>
                    <a:pt x="7900" y="9729"/>
                    <a:pt x="7907" y="9730"/>
                    <a:pt x="7917" y="9730"/>
                  </a:cubicBezTo>
                  <a:cubicBezTo>
                    <a:pt x="7924" y="9730"/>
                    <a:pt x="7933" y="9730"/>
                    <a:pt x="7942" y="9728"/>
                  </a:cubicBezTo>
                  <a:cubicBezTo>
                    <a:pt x="7966" y="9725"/>
                    <a:pt x="8039" y="9711"/>
                    <a:pt x="8111" y="9697"/>
                  </a:cubicBezTo>
                  <a:cubicBezTo>
                    <a:pt x="8169" y="9686"/>
                    <a:pt x="8225" y="9679"/>
                    <a:pt x="8250" y="9679"/>
                  </a:cubicBezTo>
                  <a:cubicBezTo>
                    <a:pt x="8255" y="9679"/>
                    <a:pt x="8259" y="9679"/>
                    <a:pt x="8261" y="9680"/>
                  </a:cubicBezTo>
                  <a:cubicBezTo>
                    <a:pt x="8263" y="9680"/>
                    <a:pt x="8265" y="9680"/>
                    <a:pt x="8268" y="9680"/>
                  </a:cubicBezTo>
                  <a:cubicBezTo>
                    <a:pt x="8295" y="9680"/>
                    <a:pt x="8390" y="9667"/>
                    <a:pt x="8490" y="9648"/>
                  </a:cubicBezTo>
                  <a:cubicBezTo>
                    <a:pt x="8591" y="9629"/>
                    <a:pt x="8684" y="9614"/>
                    <a:pt x="8707" y="9614"/>
                  </a:cubicBezTo>
                  <a:cubicBezTo>
                    <a:pt x="8709" y="9614"/>
                    <a:pt x="8711" y="9614"/>
                    <a:pt x="8712" y="9614"/>
                  </a:cubicBezTo>
                  <a:cubicBezTo>
                    <a:pt x="8712" y="9614"/>
                    <a:pt x="8713" y="9614"/>
                    <a:pt x="8715" y="9614"/>
                  </a:cubicBezTo>
                  <a:cubicBezTo>
                    <a:pt x="8738" y="9614"/>
                    <a:pt x="8870" y="9588"/>
                    <a:pt x="9021" y="9558"/>
                  </a:cubicBezTo>
                  <a:cubicBezTo>
                    <a:pt x="9171" y="9526"/>
                    <a:pt x="9305" y="9502"/>
                    <a:pt x="9330" y="9502"/>
                  </a:cubicBezTo>
                  <a:cubicBezTo>
                    <a:pt x="9331" y="9502"/>
                    <a:pt x="9332" y="9502"/>
                    <a:pt x="9333" y="9503"/>
                  </a:cubicBezTo>
                  <a:cubicBezTo>
                    <a:pt x="9344" y="9503"/>
                    <a:pt x="9440" y="9489"/>
                    <a:pt x="9552" y="9465"/>
                  </a:cubicBezTo>
                  <a:cubicBezTo>
                    <a:pt x="9663" y="9444"/>
                    <a:pt x="9832" y="9416"/>
                    <a:pt x="9927" y="9403"/>
                  </a:cubicBezTo>
                  <a:cubicBezTo>
                    <a:pt x="10023" y="9392"/>
                    <a:pt x="10190" y="9361"/>
                    <a:pt x="10294" y="9340"/>
                  </a:cubicBezTo>
                  <a:cubicBezTo>
                    <a:pt x="10398" y="9315"/>
                    <a:pt x="10505" y="9299"/>
                    <a:pt x="10526" y="9299"/>
                  </a:cubicBezTo>
                  <a:cubicBezTo>
                    <a:pt x="10527" y="9299"/>
                    <a:pt x="10528" y="9299"/>
                    <a:pt x="10530" y="9299"/>
                  </a:cubicBezTo>
                  <a:cubicBezTo>
                    <a:pt x="10563" y="9299"/>
                    <a:pt x="10719" y="9268"/>
                    <a:pt x="10891" y="9229"/>
                  </a:cubicBezTo>
                  <a:cubicBezTo>
                    <a:pt x="11080" y="9183"/>
                    <a:pt x="11207" y="9162"/>
                    <a:pt x="11268" y="9162"/>
                  </a:cubicBezTo>
                  <a:cubicBezTo>
                    <a:pt x="11277" y="9162"/>
                    <a:pt x="11284" y="9162"/>
                    <a:pt x="11290" y="9163"/>
                  </a:cubicBezTo>
                  <a:cubicBezTo>
                    <a:pt x="11319" y="9165"/>
                    <a:pt x="11354" y="9168"/>
                    <a:pt x="11378" y="9168"/>
                  </a:cubicBezTo>
                  <a:cubicBezTo>
                    <a:pt x="11387" y="9168"/>
                    <a:pt x="11395" y="9167"/>
                    <a:pt x="11400" y="9166"/>
                  </a:cubicBezTo>
                  <a:cubicBezTo>
                    <a:pt x="11403" y="9165"/>
                    <a:pt x="11406" y="9165"/>
                    <a:pt x="11409" y="9165"/>
                  </a:cubicBezTo>
                  <a:cubicBezTo>
                    <a:pt x="11443" y="9165"/>
                    <a:pt x="11471" y="9219"/>
                    <a:pt x="11435" y="9229"/>
                  </a:cubicBezTo>
                  <a:cubicBezTo>
                    <a:pt x="11432" y="9229"/>
                    <a:pt x="11427" y="9230"/>
                    <a:pt x="11422" y="9230"/>
                  </a:cubicBezTo>
                  <a:cubicBezTo>
                    <a:pt x="11408" y="9230"/>
                    <a:pt x="11388" y="9226"/>
                    <a:pt x="11373" y="9219"/>
                  </a:cubicBezTo>
                  <a:cubicBezTo>
                    <a:pt x="11364" y="9215"/>
                    <a:pt x="11356" y="9213"/>
                    <a:pt x="11351" y="9213"/>
                  </a:cubicBezTo>
                  <a:cubicBezTo>
                    <a:pt x="11346" y="9213"/>
                    <a:pt x="11344" y="9215"/>
                    <a:pt x="11345" y="9219"/>
                  </a:cubicBezTo>
                  <a:cubicBezTo>
                    <a:pt x="11349" y="9229"/>
                    <a:pt x="11366" y="9243"/>
                    <a:pt x="11387" y="9253"/>
                  </a:cubicBezTo>
                  <a:cubicBezTo>
                    <a:pt x="11397" y="9258"/>
                    <a:pt x="11409" y="9261"/>
                    <a:pt x="11428" y="9261"/>
                  </a:cubicBezTo>
                  <a:cubicBezTo>
                    <a:pt x="11471" y="9261"/>
                    <a:pt x="11548" y="9245"/>
                    <a:pt x="11720" y="9201"/>
                  </a:cubicBezTo>
                  <a:cubicBezTo>
                    <a:pt x="11775" y="9189"/>
                    <a:pt x="11823" y="9182"/>
                    <a:pt x="11849" y="9182"/>
                  </a:cubicBezTo>
                  <a:cubicBezTo>
                    <a:pt x="11861" y="9182"/>
                    <a:pt x="11868" y="9184"/>
                    <a:pt x="11869" y="9187"/>
                  </a:cubicBezTo>
                  <a:cubicBezTo>
                    <a:pt x="11871" y="9194"/>
                    <a:pt x="11879" y="9198"/>
                    <a:pt x="11891" y="9198"/>
                  </a:cubicBezTo>
                  <a:cubicBezTo>
                    <a:pt x="11897" y="9198"/>
                    <a:pt x="11903" y="9197"/>
                    <a:pt x="11911" y="9195"/>
                  </a:cubicBezTo>
                  <a:cubicBezTo>
                    <a:pt x="11932" y="9184"/>
                    <a:pt x="12001" y="9174"/>
                    <a:pt x="12066" y="9166"/>
                  </a:cubicBezTo>
                  <a:cubicBezTo>
                    <a:pt x="12133" y="9160"/>
                    <a:pt x="12191" y="9149"/>
                    <a:pt x="12205" y="9142"/>
                  </a:cubicBezTo>
                  <a:cubicBezTo>
                    <a:pt x="12216" y="9139"/>
                    <a:pt x="12247" y="9125"/>
                    <a:pt x="12279" y="9111"/>
                  </a:cubicBezTo>
                  <a:cubicBezTo>
                    <a:pt x="12351" y="9086"/>
                    <a:pt x="12351" y="9086"/>
                    <a:pt x="12313" y="9062"/>
                  </a:cubicBezTo>
                  <a:cubicBezTo>
                    <a:pt x="12289" y="9045"/>
                    <a:pt x="12289" y="9035"/>
                    <a:pt x="12313" y="9020"/>
                  </a:cubicBezTo>
                  <a:cubicBezTo>
                    <a:pt x="12338" y="9003"/>
                    <a:pt x="12425" y="8989"/>
                    <a:pt x="12475" y="8989"/>
                  </a:cubicBezTo>
                  <a:cubicBezTo>
                    <a:pt x="12495" y="8989"/>
                    <a:pt x="12509" y="8991"/>
                    <a:pt x="12511" y="8996"/>
                  </a:cubicBezTo>
                  <a:cubicBezTo>
                    <a:pt x="12511" y="8997"/>
                    <a:pt x="12513" y="8998"/>
                    <a:pt x="12517" y="8998"/>
                  </a:cubicBezTo>
                  <a:cubicBezTo>
                    <a:pt x="12541" y="8998"/>
                    <a:pt x="12630" y="8982"/>
                    <a:pt x="12733" y="8958"/>
                  </a:cubicBezTo>
                  <a:cubicBezTo>
                    <a:pt x="13014" y="8896"/>
                    <a:pt x="13177" y="8865"/>
                    <a:pt x="13299" y="8854"/>
                  </a:cubicBezTo>
                  <a:cubicBezTo>
                    <a:pt x="13350" y="8851"/>
                    <a:pt x="13413" y="8844"/>
                    <a:pt x="13434" y="8841"/>
                  </a:cubicBezTo>
                  <a:cubicBezTo>
                    <a:pt x="13458" y="8841"/>
                    <a:pt x="13486" y="8841"/>
                    <a:pt x="13499" y="8844"/>
                  </a:cubicBezTo>
                  <a:cubicBezTo>
                    <a:pt x="13500" y="8844"/>
                    <a:pt x="13501" y="8844"/>
                    <a:pt x="13503" y="8844"/>
                  </a:cubicBezTo>
                  <a:cubicBezTo>
                    <a:pt x="13529" y="8844"/>
                    <a:pt x="13686" y="8814"/>
                    <a:pt x="13861" y="8774"/>
                  </a:cubicBezTo>
                  <a:cubicBezTo>
                    <a:pt x="14055" y="8732"/>
                    <a:pt x="14252" y="8698"/>
                    <a:pt x="14335" y="8698"/>
                  </a:cubicBezTo>
                  <a:cubicBezTo>
                    <a:pt x="14415" y="8695"/>
                    <a:pt x="14506" y="8691"/>
                    <a:pt x="14537" y="8691"/>
                  </a:cubicBezTo>
                  <a:cubicBezTo>
                    <a:pt x="14564" y="8691"/>
                    <a:pt x="14603" y="8702"/>
                    <a:pt x="14614" y="8712"/>
                  </a:cubicBezTo>
                  <a:cubicBezTo>
                    <a:pt x="14621" y="8722"/>
                    <a:pt x="14640" y="8728"/>
                    <a:pt x="14658" y="8728"/>
                  </a:cubicBezTo>
                  <a:cubicBezTo>
                    <a:pt x="14664" y="8728"/>
                    <a:pt x="14670" y="8727"/>
                    <a:pt x="14676" y="8726"/>
                  </a:cubicBezTo>
                  <a:cubicBezTo>
                    <a:pt x="14703" y="8719"/>
                    <a:pt x="14710" y="8708"/>
                    <a:pt x="14700" y="8698"/>
                  </a:cubicBezTo>
                  <a:cubicBezTo>
                    <a:pt x="14665" y="8670"/>
                    <a:pt x="14998" y="8625"/>
                    <a:pt x="15352" y="8607"/>
                  </a:cubicBezTo>
                  <a:cubicBezTo>
                    <a:pt x="15443" y="8604"/>
                    <a:pt x="15536" y="8597"/>
                    <a:pt x="15564" y="8594"/>
                  </a:cubicBezTo>
                  <a:cubicBezTo>
                    <a:pt x="15567" y="8594"/>
                    <a:pt x="15570" y="8594"/>
                    <a:pt x="15573" y="8594"/>
                  </a:cubicBezTo>
                  <a:cubicBezTo>
                    <a:pt x="15595" y="8594"/>
                    <a:pt x="15617" y="8603"/>
                    <a:pt x="15626" y="8618"/>
                  </a:cubicBezTo>
                  <a:cubicBezTo>
                    <a:pt x="15636" y="8634"/>
                    <a:pt x="15648" y="8646"/>
                    <a:pt x="15658" y="8646"/>
                  </a:cubicBezTo>
                  <a:cubicBezTo>
                    <a:pt x="15659" y="8646"/>
                    <a:pt x="15660" y="8646"/>
                    <a:pt x="15661" y="8646"/>
                  </a:cubicBezTo>
                  <a:cubicBezTo>
                    <a:pt x="15693" y="8642"/>
                    <a:pt x="15752" y="8640"/>
                    <a:pt x="15812" y="8640"/>
                  </a:cubicBezTo>
                  <a:cubicBezTo>
                    <a:pt x="15906" y="8640"/>
                    <a:pt x="16002" y="8645"/>
                    <a:pt x="16005" y="8653"/>
                  </a:cubicBezTo>
                  <a:cubicBezTo>
                    <a:pt x="16008" y="8660"/>
                    <a:pt x="16001" y="8667"/>
                    <a:pt x="15994" y="8670"/>
                  </a:cubicBezTo>
                  <a:cubicBezTo>
                    <a:pt x="15974" y="8678"/>
                    <a:pt x="15860" y="8683"/>
                    <a:pt x="15764" y="8683"/>
                  </a:cubicBezTo>
                  <a:cubicBezTo>
                    <a:pt x="15690" y="8683"/>
                    <a:pt x="15628" y="8680"/>
                    <a:pt x="15626" y="8674"/>
                  </a:cubicBezTo>
                  <a:cubicBezTo>
                    <a:pt x="15624" y="8670"/>
                    <a:pt x="15617" y="8668"/>
                    <a:pt x="15608" y="8668"/>
                  </a:cubicBezTo>
                  <a:cubicBezTo>
                    <a:pt x="15598" y="8668"/>
                    <a:pt x="15585" y="8670"/>
                    <a:pt x="15571" y="8674"/>
                  </a:cubicBezTo>
                  <a:cubicBezTo>
                    <a:pt x="15464" y="8704"/>
                    <a:pt x="15174" y="8753"/>
                    <a:pt x="15116" y="8753"/>
                  </a:cubicBezTo>
                  <a:cubicBezTo>
                    <a:pt x="15113" y="8753"/>
                    <a:pt x="15111" y="8753"/>
                    <a:pt x="15110" y="8753"/>
                  </a:cubicBezTo>
                  <a:cubicBezTo>
                    <a:pt x="15104" y="8753"/>
                    <a:pt x="15099" y="8752"/>
                    <a:pt x="15095" y="8752"/>
                  </a:cubicBezTo>
                  <a:cubicBezTo>
                    <a:pt x="15073" y="8752"/>
                    <a:pt x="15070" y="8759"/>
                    <a:pt x="15078" y="8771"/>
                  </a:cubicBezTo>
                  <a:cubicBezTo>
                    <a:pt x="15087" y="8782"/>
                    <a:pt x="15108" y="8789"/>
                    <a:pt x="15128" y="8789"/>
                  </a:cubicBezTo>
                  <a:cubicBezTo>
                    <a:pt x="15132" y="8789"/>
                    <a:pt x="15136" y="8789"/>
                    <a:pt x="15141" y="8788"/>
                  </a:cubicBezTo>
                  <a:cubicBezTo>
                    <a:pt x="15168" y="8788"/>
                    <a:pt x="15231" y="8778"/>
                    <a:pt x="15280" y="8774"/>
                  </a:cubicBezTo>
                  <a:cubicBezTo>
                    <a:pt x="15331" y="8767"/>
                    <a:pt x="15432" y="8761"/>
                    <a:pt x="15509" y="8761"/>
                  </a:cubicBezTo>
                  <a:cubicBezTo>
                    <a:pt x="15581" y="8757"/>
                    <a:pt x="15672" y="8750"/>
                    <a:pt x="15713" y="8740"/>
                  </a:cubicBezTo>
                  <a:cubicBezTo>
                    <a:pt x="15731" y="8736"/>
                    <a:pt x="15748" y="8733"/>
                    <a:pt x="15763" y="8733"/>
                  </a:cubicBezTo>
                  <a:cubicBezTo>
                    <a:pt x="15785" y="8733"/>
                    <a:pt x="15802" y="8738"/>
                    <a:pt x="15810" y="8747"/>
                  </a:cubicBezTo>
                  <a:cubicBezTo>
                    <a:pt x="15817" y="8758"/>
                    <a:pt x="15829" y="8763"/>
                    <a:pt x="15840" y="8763"/>
                  </a:cubicBezTo>
                  <a:cubicBezTo>
                    <a:pt x="15847" y="8763"/>
                    <a:pt x="15854" y="8761"/>
                    <a:pt x="15859" y="8757"/>
                  </a:cubicBezTo>
                  <a:cubicBezTo>
                    <a:pt x="15876" y="8746"/>
                    <a:pt x="15925" y="8741"/>
                    <a:pt x="15979" y="8741"/>
                  </a:cubicBezTo>
                  <a:cubicBezTo>
                    <a:pt x="16056" y="8741"/>
                    <a:pt x="16143" y="8751"/>
                    <a:pt x="16157" y="8767"/>
                  </a:cubicBezTo>
                  <a:cubicBezTo>
                    <a:pt x="16167" y="8778"/>
                    <a:pt x="16173" y="8784"/>
                    <a:pt x="16177" y="8784"/>
                  </a:cubicBezTo>
                  <a:cubicBezTo>
                    <a:pt x="16182" y="8784"/>
                    <a:pt x="16184" y="8776"/>
                    <a:pt x="16188" y="8757"/>
                  </a:cubicBezTo>
                  <a:cubicBezTo>
                    <a:pt x="16196" y="8740"/>
                    <a:pt x="16213" y="8726"/>
                    <a:pt x="16226" y="8726"/>
                  </a:cubicBezTo>
                  <a:cubicBezTo>
                    <a:pt x="16233" y="8727"/>
                    <a:pt x="16247" y="8728"/>
                    <a:pt x="16262" y="8728"/>
                  </a:cubicBezTo>
                  <a:cubicBezTo>
                    <a:pt x="16277" y="8728"/>
                    <a:pt x="16294" y="8727"/>
                    <a:pt x="16310" y="8726"/>
                  </a:cubicBezTo>
                  <a:cubicBezTo>
                    <a:pt x="16316" y="8724"/>
                    <a:pt x="16324" y="8724"/>
                    <a:pt x="16331" y="8724"/>
                  </a:cubicBezTo>
                  <a:cubicBezTo>
                    <a:pt x="16359" y="8724"/>
                    <a:pt x="16391" y="8733"/>
                    <a:pt x="16410" y="8747"/>
                  </a:cubicBezTo>
                  <a:cubicBezTo>
                    <a:pt x="16461" y="8782"/>
                    <a:pt x="16448" y="8817"/>
                    <a:pt x="16406" y="8817"/>
                  </a:cubicBezTo>
                  <a:cubicBezTo>
                    <a:pt x="16391" y="8817"/>
                    <a:pt x="16372" y="8812"/>
                    <a:pt x="16351" y="8802"/>
                  </a:cubicBezTo>
                  <a:cubicBezTo>
                    <a:pt x="16331" y="8792"/>
                    <a:pt x="16308" y="8787"/>
                    <a:pt x="16289" y="8787"/>
                  </a:cubicBezTo>
                  <a:cubicBezTo>
                    <a:pt x="16263" y="8787"/>
                    <a:pt x="16245" y="8796"/>
                    <a:pt x="16250" y="8812"/>
                  </a:cubicBezTo>
                  <a:cubicBezTo>
                    <a:pt x="16253" y="8819"/>
                    <a:pt x="16258" y="8822"/>
                    <a:pt x="16266" y="8822"/>
                  </a:cubicBezTo>
                  <a:cubicBezTo>
                    <a:pt x="16271" y="8822"/>
                    <a:pt x="16278" y="8820"/>
                    <a:pt x="16285" y="8816"/>
                  </a:cubicBezTo>
                  <a:cubicBezTo>
                    <a:pt x="16294" y="8810"/>
                    <a:pt x="16304" y="8806"/>
                    <a:pt x="16313" y="8806"/>
                  </a:cubicBezTo>
                  <a:cubicBezTo>
                    <a:pt x="16320" y="8806"/>
                    <a:pt x="16326" y="8808"/>
                    <a:pt x="16330" y="8812"/>
                  </a:cubicBezTo>
                  <a:cubicBezTo>
                    <a:pt x="16348" y="8827"/>
                    <a:pt x="16245" y="8849"/>
                    <a:pt x="16184" y="8849"/>
                  </a:cubicBezTo>
                  <a:cubicBezTo>
                    <a:pt x="16174" y="8849"/>
                    <a:pt x="16164" y="8849"/>
                    <a:pt x="16157" y="8847"/>
                  </a:cubicBezTo>
                  <a:cubicBezTo>
                    <a:pt x="16155" y="8847"/>
                    <a:pt x="16153" y="8846"/>
                    <a:pt x="16151" y="8846"/>
                  </a:cubicBezTo>
                  <a:cubicBezTo>
                    <a:pt x="16142" y="8846"/>
                    <a:pt x="16142" y="8853"/>
                    <a:pt x="16151" y="8865"/>
                  </a:cubicBezTo>
                  <a:cubicBezTo>
                    <a:pt x="16157" y="8873"/>
                    <a:pt x="16194" y="8877"/>
                    <a:pt x="16241" y="8877"/>
                  </a:cubicBezTo>
                  <a:cubicBezTo>
                    <a:pt x="16327" y="8877"/>
                    <a:pt x="16446" y="8865"/>
                    <a:pt x="16473" y="8847"/>
                  </a:cubicBezTo>
                  <a:cubicBezTo>
                    <a:pt x="16487" y="8841"/>
                    <a:pt x="16487" y="8823"/>
                    <a:pt x="16476" y="8816"/>
                  </a:cubicBezTo>
                  <a:cubicBezTo>
                    <a:pt x="16468" y="8809"/>
                    <a:pt x="16466" y="8806"/>
                    <a:pt x="16473" y="8806"/>
                  </a:cubicBezTo>
                  <a:cubicBezTo>
                    <a:pt x="16477" y="8806"/>
                    <a:pt x="16484" y="8807"/>
                    <a:pt x="16494" y="8809"/>
                  </a:cubicBezTo>
                  <a:cubicBezTo>
                    <a:pt x="16498" y="8810"/>
                    <a:pt x="16504" y="8810"/>
                    <a:pt x="16511" y="8810"/>
                  </a:cubicBezTo>
                  <a:cubicBezTo>
                    <a:pt x="16531" y="8810"/>
                    <a:pt x="16559" y="8806"/>
                    <a:pt x="16577" y="8799"/>
                  </a:cubicBezTo>
                  <a:cubicBezTo>
                    <a:pt x="16589" y="8795"/>
                    <a:pt x="16603" y="8793"/>
                    <a:pt x="16615" y="8793"/>
                  </a:cubicBezTo>
                  <a:cubicBezTo>
                    <a:pt x="16627" y="8793"/>
                    <a:pt x="16638" y="8795"/>
                    <a:pt x="16643" y="8799"/>
                  </a:cubicBezTo>
                  <a:cubicBezTo>
                    <a:pt x="16650" y="8804"/>
                    <a:pt x="16663" y="8807"/>
                    <a:pt x="16678" y="8807"/>
                  </a:cubicBezTo>
                  <a:cubicBezTo>
                    <a:pt x="16690" y="8807"/>
                    <a:pt x="16703" y="8805"/>
                    <a:pt x="16716" y="8802"/>
                  </a:cubicBezTo>
                  <a:cubicBezTo>
                    <a:pt x="16730" y="8799"/>
                    <a:pt x="16745" y="8797"/>
                    <a:pt x="16759" y="8797"/>
                  </a:cubicBezTo>
                  <a:cubicBezTo>
                    <a:pt x="16773" y="8797"/>
                    <a:pt x="16785" y="8799"/>
                    <a:pt x="16792" y="8802"/>
                  </a:cubicBezTo>
                  <a:cubicBezTo>
                    <a:pt x="16809" y="8809"/>
                    <a:pt x="16841" y="8812"/>
                    <a:pt x="16868" y="8812"/>
                  </a:cubicBezTo>
                  <a:cubicBezTo>
                    <a:pt x="16874" y="8812"/>
                    <a:pt x="16878" y="8812"/>
                    <a:pt x="16882" y="8812"/>
                  </a:cubicBezTo>
                  <a:cubicBezTo>
                    <a:pt x="16906" y="8812"/>
                    <a:pt x="16899" y="8822"/>
                    <a:pt x="16851" y="8861"/>
                  </a:cubicBezTo>
                  <a:cubicBezTo>
                    <a:pt x="16817" y="8889"/>
                    <a:pt x="16768" y="8910"/>
                    <a:pt x="16750" y="8910"/>
                  </a:cubicBezTo>
                  <a:cubicBezTo>
                    <a:pt x="16747" y="8909"/>
                    <a:pt x="16745" y="8909"/>
                    <a:pt x="16742" y="8909"/>
                  </a:cubicBezTo>
                  <a:cubicBezTo>
                    <a:pt x="16727" y="8909"/>
                    <a:pt x="16720" y="8918"/>
                    <a:pt x="16723" y="8927"/>
                  </a:cubicBezTo>
                  <a:cubicBezTo>
                    <a:pt x="16726" y="8941"/>
                    <a:pt x="16719" y="8951"/>
                    <a:pt x="16708" y="8955"/>
                  </a:cubicBezTo>
                  <a:cubicBezTo>
                    <a:pt x="16707" y="8955"/>
                    <a:pt x="16706" y="8955"/>
                    <a:pt x="16704" y="8955"/>
                  </a:cubicBezTo>
                  <a:cubicBezTo>
                    <a:pt x="16694" y="8955"/>
                    <a:pt x="16688" y="8943"/>
                    <a:pt x="16688" y="8927"/>
                  </a:cubicBezTo>
                  <a:cubicBezTo>
                    <a:pt x="16690" y="8912"/>
                    <a:pt x="16687" y="8905"/>
                    <a:pt x="16676" y="8905"/>
                  </a:cubicBezTo>
                  <a:cubicBezTo>
                    <a:pt x="16664" y="8905"/>
                    <a:pt x="16640" y="8914"/>
                    <a:pt x="16598" y="8931"/>
                  </a:cubicBezTo>
                  <a:cubicBezTo>
                    <a:pt x="16546" y="8951"/>
                    <a:pt x="16479" y="8976"/>
                    <a:pt x="16449" y="8979"/>
                  </a:cubicBezTo>
                  <a:cubicBezTo>
                    <a:pt x="16427" y="8984"/>
                    <a:pt x="16402" y="8986"/>
                    <a:pt x="16378" y="8986"/>
                  </a:cubicBezTo>
                  <a:cubicBezTo>
                    <a:pt x="16314" y="8986"/>
                    <a:pt x="16252" y="8970"/>
                    <a:pt x="16244" y="8948"/>
                  </a:cubicBezTo>
                  <a:cubicBezTo>
                    <a:pt x="16241" y="8940"/>
                    <a:pt x="16237" y="8936"/>
                    <a:pt x="16231" y="8936"/>
                  </a:cubicBezTo>
                  <a:cubicBezTo>
                    <a:pt x="16224" y="8936"/>
                    <a:pt x="16215" y="8942"/>
                    <a:pt x="16202" y="8955"/>
                  </a:cubicBezTo>
                  <a:cubicBezTo>
                    <a:pt x="16185" y="8969"/>
                    <a:pt x="16165" y="8976"/>
                    <a:pt x="16155" y="8976"/>
                  </a:cubicBezTo>
                  <a:cubicBezTo>
                    <a:pt x="16153" y="8976"/>
                    <a:pt x="16152" y="8976"/>
                    <a:pt x="16151" y="8976"/>
                  </a:cubicBezTo>
                  <a:cubicBezTo>
                    <a:pt x="16147" y="8974"/>
                    <a:pt x="16142" y="8973"/>
                    <a:pt x="16134" y="8973"/>
                  </a:cubicBezTo>
                  <a:cubicBezTo>
                    <a:pt x="16072" y="8973"/>
                    <a:pt x="15879" y="9019"/>
                    <a:pt x="15872" y="9038"/>
                  </a:cubicBezTo>
                  <a:cubicBezTo>
                    <a:pt x="15869" y="9049"/>
                    <a:pt x="15838" y="9059"/>
                    <a:pt x="15800" y="9059"/>
                  </a:cubicBezTo>
                  <a:cubicBezTo>
                    <a:pt x="15765" y="9059"/>
                    <a:pt x="15723" y="9065"/>
                    <a:pt x="15709" y="9073"/>
                  </a:cubicBezTo>
                  <a:cubicBezTo>
                    <a:pt x="15704" y="9078"/>
                    <a:pt x="15687" y="9081"/>
                    <a:pt x="15665" y="9081"/>
                  </a:cubicBezTo>
                  <a:cubicBezTo>
                    <a:pt x="15648" y="9081"/>
                    <a:pt x="15628" y="9079"/>
                    <a:pt x="15609" y="9076"/>
                  </a:cubicBezTo>
                  <a:cubicBezTo>
                    <a:pt x="15583" y="9072"/>
                    <a:pt x="15553" y="9069"/>
                    <a:pt x="15528" y="9069"/>
                  </a:cubicBezTo>
                  <a:cubicBezTo>
                    <a:pt x="15513" y="9069"/>
                    <a:pt x="15500" y="9070"/>
                    <a:pt x="15491" y="9073"/>
                  </a:cubicBezTo>
                  <a:cubicBezTo>
                    <a:pt x="15467" y="9080"/>
                    <a:pt x="15297" y="9083"/>
                    <a:pt x="15113" y="9083"/>
                  </a:cubicBezTo>
                  <a:cubicBezTo>
                    <a:pt x="14763" y="9083"/>
                    <a:pt x="14724" y="9083"/>
                    <a:pt x="14564" y="9107"/>
                  </a:cubicBezTo>
                  <a:cubicBezTo>
                    <a:pt x="14513" y="9115"/>
                    <a:pt x="14402" y="9128"/>
                    <a:pt x="14319" y="9139"/>
                  </a:cubicBezTo>
                  <a:cubicBezTo>
                    <a:pt x="14239" y="9149"/>
                    <a:pt x="14156" y="9166"/>
                    <a:pt x="14141" y="9177"/>
                  </a:cubicBezTo>
                  <a:cubicBezTo>
                    <a:pt x="14133" y="9183"/>
                    <a:pt x="14127" y="9185"/>
                    <a:pt x="14123" y="9185"/>
                  </a:cubicBezTo>
                  <a:cubicBezTo>
                    <a:pt x="14117" y="9185"/>
                    <a:pt x="14117" y="9180"/>
                    <a:pt x="14121" y="9170"/>
                  </a:cubicBezTo>
                  <a:cubicBezTo>
                    <a:pt x="14126" y="9155"/>
                    <a:pt x="14122" y="9148"/>
                    <a:pt x="14112" y="9148"/>
                  </a:cubicBezTo>
                  <a:cubicBezTo>
                    <a:pt x="14111" y="9148"/>
                    <a:pt x="14109" y="9148"/>
                    <a:pt x="14106" y="9149"/>
                  </a:cubicBezTo>
                  <a:cubicBezTo>
                    <a:pt x="14104" y="9149"/>
                    <a:pt x="14103" y="9150"/>
                    <a:pt x="14101" y="9150"/>
                  </a:cubicBezTo>
                  <a:cubicBezTo>
                    <a:pt x="14091" y="9150"/>
                    <a:pt x="14086" y="9141"/>
                    <a:pt x="14090" y="9132"/>
                  </a:cubicBezTo>
                  <a:cubicBezTo>
                    <a:pt x="14093" y="9120"/>
                    <a:pt x="14105" y="9114"/>
                    <a:pt x="14119" y="9114"/>
                  </a:cubicBezTo>
                  <a:cubicBezTo>
                    <a:pt x="14122" y="9114"/>
                    <a:pt x="14124" y="9114"/>
                    <a:pt x="14127" y="9115"/>
                  </a:cubicBezTo>
                  <a:cubicBezTo>
                    <a:pt x="14132" y="9115"/>
                    <a:pt x="14135" y="9116"/>
                    <a:pt x="14138" y="9116"/>
                  </a:cubicBezTo>
                  <a:cubicBezTo>
                    <a:pt x="14145" y="9116"/>
                    <a:pt x="14145" y="9113"/>
                    <a:pt x="14135" y="9107"/>
                  </a:cubicBezTo>
                  <a:cubicBezTo>
                    <a:pt x="14126" y="9102"/>
                    <a:pt x="14110" y="9099"/>
                    <a:pt x="14088" y="9099"/>
                  </a:cubicBezTo>
                  <a:cubicBezTo>
                    <a:pt x="14043" y="9099"/>
                    <a:pt x="13973" y="9111"/>
                    <a:pt x="13888" y="9132"/>
                  </a:cubicBezTo>
                  <a:cubicBezTo>
                    <a:pt x="13861" y="9138"/>
                    <a:pt x="13838" y="9142"/>
                    <a:pt x="13820" y="9142"/>
                  </a:cubicBezTo>
                  <a:cubicBezTo>
                    <a:pt x="13800" y="9142"/>
                    <a:pt x="13788" y="9137"/>
                    <a:pt x="13784" y="9128"/>
                  </a:cubicBezTo>
                  <a:cubicBezTo>
                    <a:pt x="13783" y="9121"/>
                    <a:pt x="13779" y="9117"/>
                    <a:pt x="13772" y="9117"/>
                  </a:cubicBezTo>
                  <a:cubicBezTo>
                    <a:pt x="13763" y="9117"/>
                    <a:pt x="13750" y="9123"/>
                    <a:pt x="13732" y="9135"/>
                  </a:cubicBezTo>
                  <a:cubicBezTo>
                    <a:pt x="13704" y="9152"/>
                    <a:pt x="13675" y="9161"/>
                    <a:pt x="13654" y="9161"/>
                  </a:cubicBezTo>
                  <a:cubicBezTo>
                    <a:pt x="13636" y="9161"/>
                    <a:pt x="13622" y="9155"/>
                    <a:pt x="13618" y="9142"/>
                  </a:cubicBezTo>
                  <a:cubicBezTo>
                    <a:pt x="13614" y="9132"/>
                    <a:pt x="13628" y="9118"/>
                    <a:pt x="13653" y="9115"/>
                  </a:cubicBezTo>
                  <a:cubicBezTo>
                    <a:pt x="13711" y="9097"/>
                    <a:pt x="13739" y="9062"/>
                    <a:pt x="13711" y="9038"/>
                  </a:cubicBezTo>
                  <a:cubicBezTo>
                    <a:pt x="13705" y="9034"/>
                    <a:pt x="13697" y="9031"/>
                    <a:pt x="13688" y="9031"/>
                  </a:cubicBezTo>
                  <a:cubicBezTo>
                    <a:pt x="13667" y="9031"/>
                    <a:pt x="13633" y="9044"/>
                    <a:pt x="13573" y="9073"/>
                  </a:cubicBezTo>
                  <a:cubicBezTo>
                    <a:pt x="13496" y="9110"/>
                    <a:pt x="13451" y="9122"/>
                    <a:pt x="13402" y="9122"/>
                  </a:cubicBezTo>
                  <a:cubicBezTo>
                    <a:pt x="13395" y="9122"/>
                    <a:pt x="13389" y="9122"/>
                    <a:pt x="13382" y="9121"/>
                  </a:cubicBezTo>
                  <a:cubicBezTo>
                    <a:pt x="13377" y="9121"/>
                    <a:pt x="13372" y="9121"/>
                    <a:pt x="13367" y="9121"/>
                  </a:cubicBezTo>
                  <a:cubicBezTo>
                    <a:pt x="13248" y="9121"/>
                    <a:pt x="12931" y="9188"/>
                    <a:pt x="12941" y="9211"/>
                  </a:cubicBezTo>
                  <a:cubicBezTo>
                    <a:pt x="12945" y="9222"/>
                    <a:pt x="12934" y="9232"/>
                    <a:pt x="12924" y="9236"/>
                  </a:cubicBezTo>
                  <a:cubicBezTo>
                    <a:pt x="12922" y="9237"/>
                    <a:pt x="12920" y="9237"/>
                    <a:pt x="12918" y="9237"/>
                  </a:cubicBezTo>
                  <a:cubicBezTo>
                    <a:pt x="12908" y="9237"/>
                    <a:pt x="12904" y="9230"/>
                    <a:pt x="12907" y="9222"/>
                  </a:cubicBezTo>
                  <a:cubicBezTo>
                    <a:pt x="12910" y="9208"/>
                    <a:pt x="12899" y="9195"/>
                    <a:pt x="12886" y="9190"/>
                  </a:cubicBezTo>
                  <a:cubicBezTo>
                    <a:pt x="12882" y="9190"/>
                    <a:pt x="12879" y="9189"/>
                    <a:pt x="12876" y="9189"/>
                  </a:cubicBezTo>
                  <a:cubicBezTo>
                    <a:pt x="12867" y="9189"/>
                    <a:pt x="12862" y="9193"/>
                    <a:pt x="12865" y="9201"/>
                  </a:cubicBezTo>
                  <a:cubicBezTo>
                    <a:pt x="12879" y="9227"/>
                    <a:pt x="12877" y="9239"/>
                    <a:pt x="12856" y="9239"/>
                  </a:cubicBezTo>
                  <a:cubicBezTo>
                    <a:pt x="12847" y="9239"/>
                    <a:pt x="12833" y="9236"/>
                    <a:pt x="12816" y="9232"/>
                  </a:cubicBezTo>
                  <a:cubicBezTo>
                    <a:pt x="12792" y="9225"/>
                    <a:pt x="12777" y="9221"/>
                    <a:pt x="12768" y="9221"/>
                  </a:cubicBezTo>
                  <a:cubicBezTo>
                    <a:pt x="12754" y="9221"/>
                    <a:pt x="12752" y="9229"/>
                    <a:pt x="12750" y="9249"/>
                  </a:cubicBezTo>
                  <a:cubicBezTo>
                    <a:pt x="12748" y="9264"/>
                    <a:pt x="12750" y="9272"/>
                    <a:pt x="12756" y="9272"/>
                  </a:cubicBezTo>
                  <a:cubicBezTo>
                    <a:pt x="12758" y="9272"/>
                    <a:pt x="12761" y="9270"/>
                    <a:pt x="12764" y="9267"/>
                  </a:cubicBezTo>
                  <a:cubicBezTo>
                    <a:pt x="12769" y="9262"/>
                    <a:pt x="12774" y="9259"/>
                    <a:pt x="12779" y="9259"/>
                  </a:cubicBezTo>
                  <a:cubicBezTo>
                    <a:pt x="12783" y="9259"/>
                    <a:pt x="12787" y="9262"/>
                    <a:pt x="12788" y="9267"/>
                  </a:cubicBezTo>
                  <a:cubicBezTo>
                    <a:pt x="12790" y="9272"/>
                    <a:pt x="12811" y="9274"/>
                    <a:pt x="12845" y="9274"/>
                  </a:cubicBezTo>
                  <a:cubicBezTo>
                    <a:pt x="12961" y="9274"/>
                    <a:pt x="13219" y="9250"/>
                    <a:pt x="13315" y="9225"/>
                  </a:cubicBezTo>
                  <a:cubicBezTo>
                    <a:pt x="13361" y="9211"/>
                    <a:pt x="13413" y="9187"/>
                    <a:pt x="13427" y="9170"/>
                  </a:cubicBezTo>
                  <a:cubicBezTo>
                    <a:pt x="13437" y="9155"/>
                    <a:pt x="13443" y="9148"/>
                    <a:pt x="13448" y="9148"/>
                  </a:cubicBezTo>
                  <a:cubicBezTo>
                    <a:pt x="13453" y="9148"/>
                    <a:pt x="13456" y="9157"/>
                    <a:pt x="13458" y="9174"/>
                  </a:cubicBezTo>
                  <a:cubicBezTo>
                    <a:pt x="13461" y="9200"/>
                    <a:pt x="13474" y="9209"/>
                    <a:pt x="13499" y="9209"/>
                  </a:cubicBezTo>
                  <a:cubicBezTo>
                    <a:pt x="13503" y="9209"/>
                    <a:pt x="13508" y="9208"/>
                    <a:pt x="13514" y="9208"/>
                  </a:cubicBezTo>
                  <a:cubicBezTo>
                    <a:pt x="13523" y="9207"/>
                    <a:pt x="13531" y="9206"/>
                    <a:pt x="13538" y="9206"/>
                  </a:cubicBezTo>
                  <a:cubicBezTo>
                    <a:pt x="13592" y="9206"/>
                    <a:pt x="13581" y="9238"/>
                    <a:pt x="13510" y="9249"/>
                  </a:cubicBezTo>
                  <a:cubicBezTo>
                    <a:pt x="13469" y="9253"/>
                    <a:pt x="13437" y="9267"/>
                    <a:pt x="13434" y="9274"/>
                  </a:cubicBezTo>
                  <a:cubicBezTo>
                    <a:pt x="13433" y="9277"/>
                    <a:pt x="13444" y="9279"/>
                    <a:pt x="13466" y="9279"/>
                  </a:cubicBezTo>
                  <a:cubicBezTo>
                    <a:pt x="13509" y="9279"/>
                    <a:pt x="13593" y="9272"/>
                    <a:pt x="13690" y="9260"/>
                  </a:cubicBezTo>
                  <a:cubicBezTo>
                    <a:pt x="13814" y="9248"/>
                    <a:pt x="13938" y="9239"/>
                    <a:pt x="13986" y="9239"/>
                  </a:cubicBezTo>
                  <a:cubicBezTo>
                    <a:pt x="13993" y="9239"/>
                    <a:pt x="13999" y="9239"/>
                    <a:pt x="14002" y="9239"/>
                  </a:cubicBezTo>
                  <a:cubicBezTo>
                    <a:pt x="14031" y="9239"/>
                    <a:pt x="14093" y="9236"/>
                    <a:pt x="14145" y="9229"/>
                  </a:cubicBezTo>
                  <a:cubicBezTo>
                    <a:pt x="14194" y="9222"/>
                    <a:pt x="14298" y="9211"/>
                    <a:pt x="14374" y="9204"/>
                  </a:cubicBezTo>
                  <a:cubicBezTo>
                    <a:pt x="14450" y="9201"/>
                    <a:pt x="14537" y="9184"/>
                    <a:pt x="14569" y="9170"/>
                  </a:cubicBezTo>
                  <a:cubicBezTo>
                    <a:pt x="14585" y="9161"/>
                    <a:pt x="14596" y="9157"/>
                    <a:pt x="14602" y="9157"/>
                  </a:cubicBezTo>
                  <a:cubicBezTo>
                    <a:pt x="14606" y="9157"/>
                    <a:pt x="14606" y="9160"/>
                    <a:pt x="14599" y="9166"/>
                  </a:cubicBezTo>
                  <a:cubicBezTo>
                    <a:pt x="14583" y="9184"/>
                    <a:pt x="14612" y="9193"/>
                    <a:pt x="14672" y="9193"/>
                  </a:cubicBezTo>
                  <a:cubicBezTo>
                    <a:pt x="14762" y="9193"/>
                    <a:pt x="14922" y="9174"/>
                    <a:pt x="15106" y="9139"/>
                  </a:cubicBezTo>
                  <a:cubicBezTo>
                    <a:pt x="15118" y="9135"/>
                    <a:pt x="15135" y="9134"/>
                    <a:pt x="15152" y="9134"/>
                  </a:cubicBezTo>
                  <a:cubicBezTo>
                    <a:pt x="15170" y="9134"/>
                    <a:pt x="15188" y="9135"/>
                    <a:pt x="15203" y="9139"/>
                  </a:cubicBezTo>
                  <a:cubicBezTo>
                    <a:pt x="15214" y="9141"/>
                    <a:pt x="15235" y="9142"/>
                    <a:pt x="15261" y="9142"/>
                  </a:cubicBezTo>
                  <a:cubicBezTo>
                    <a:pt x="15356" y="9142"/>
                    <a:pt x="15524" y="9129"/>
                    <a:pt x="15543" y="9118"/>
                  </a:cubicBezTo>
                  <a:cubicBezTo>
                    <a:pt x="15548" y="9116"/>
                    <a:pt x="15570" y="9113"/>
                    <a:pt x="15598" y="9113"/>
                  </a:cubicBezTo>
                  <a:cubicBezTo>
                    <a:pt x="15609" y="9113"/>
                    <a:pt x="15621" y="9114"/>
                    <a:pt x="15634" y="9115"/>
                  </a:cubicBezTo>
                  <a:cubicBezTo>
                    <a:pt x="15672" y="9118"/>
                    <a:pt x="15730" y="9121"/>
                    <a:pt x="15755" y="9125"/>
                  </a:cubicBezTo>
                  <a:cubicBezTo>
                    <a:pt x="15783" y="9125"/>
                    <a:pt x="15810" y="9121"/>
                    <a:pt x="15821" y="9118"/>
                  </a:cubicBezTo>
                  <a:cubicBezTo>
                    <a:pt x="15824" y="9117"/>
                    <a:pt x="15834" y="9116"/>
                    <a:pt x="15848" y="9116"/>
                  </a:cubicBezTo>
                  <a:cubicBezTo>
                    <a:pt x="15868" y="9116"/>
                    <a:pt x="15898" y="9117"/>
                    <a:pt x="15928" y="9121"/>
                  </a:cubicBezTo>
                  <a:cubicBezTo>
                    <a:pt x="15942" y="9122"/>
                    <a:pt x="15958" y="9123"/>
                    <a:pt x="15975" y="9123"/>
                  </a:cubicBezTo>
                  <a:cubicBezTo>
                    <a:pt x="16022" y="9123"/>
                    <a:pt x="16077" y="9119"/>
                    <a:pt x="16116" y="9115"/>
                  </a:cubicBezTo>
                  <a:cubicBezTo>
                    <a:pt x="16209" y="9100"/>
                    <a:pt x="16404" y="9094"/>
                    <a:pt x="16663" y="9086"/>
                  </a:cubicBezTo>
                  <a:cubicBezTo>
                    <a:pt x="16896" y="9080"/>
                    <a:pt x="16997" y="9070"/>
                    <a:pt x="17014" y="9045"/>
                  </a:cubicBezTo>
                  <a:cubicBezTo>
                    <a:pt x="17023" y="9036"/>
                    <a:pt x="17048" y="9030"/>
                    <a:pt x="17076" y="9030"/>
                  </a:cubicBezTo>
                  <a:cubicBezTo>
                    <a:pt x="17082" y="9030"/>
                    <a:pt x="17088" y="9031"/>
                    <a:pt x="17094" y="9031"/>
                  </a:cubicBezTo>
                  <a:cubicBezTo>
                    <a:pt x="17102" y="9032"/>
                    <a:pt x="17113" y="9033"/>
                    <a:pt x="17125" y="9033"/>
                  </a:cubicBezTo>
                  <a:cubicBezTo>
                    <a:pt x="17160" y="9033"/>
                    <a:pt x="17207" y="9029"/>
                    <a:pt x="17243" y="9024"/>
                  </a:cubicBezTo>
                  <a:cubicBezTo>
                    <a:pt x="17274" y="9017"/>
                    <a:pt x="17312" y="9015"/>
                    <a:pt x="17342" y="9015"/>
                  </a:cubicBezTo>
                  <a:cubicBezTo>
                    <a:pt x="17360" y="9015"/>
                    <a:pt x="17375" y="9016"/>
                    <a:pt x="17385" y="9017"/>
                  </a:cubicBezTo>
                  <a:cubicBezTo>
                    <a:pt x="17396" y="9019"/>
                    <a:pt x="17405" y="9020"/>
                    <a:pt x="17413" y="9020"/>
                  </a:cubicBezTo>
                  <a:cubicBezTo>
                    <a:pt x="17432" y="9020"/>
                    <a:pt x="17445" y="9014"/>
                    <a:pt x="17455" y="9000"/>
                  </a:cubicBezTo>
                  <a:cubicBezTo>
                    <a:pt x="17467" y="8979"/>
                    <a:pt x="17481" y="8969"/>
                    <a:pt x="17493" y="8969"/>
                  </a:cubicBezTo>
                  <a:cubicBezTo>
                    <a:pt x="17504" y="8969"/>
                    <a:pt x="17512" y="8977"/>
                    <a:pt x="17517" y="8993"/>
                  </a:cubicBezTo>
                  <a:cubicBezTo>
                    <a:pt x="17521" y="9003"/>
                    <a:pt x="17529" y="9009"/>
                    <a:pt x="17546" y="9009"/>
                  </a:cubicBezTo>
                  <a:cubicBezTo>
                    <a:pt x="17562" y="9009"/>
                    <a:pt x="17586" y="9003"/>
                    <a:pt x="17621" y="8993"/>
                  </a:cubicBezTo>
                  <a:cubicBezTo>
                    <a:pt x="17670" y="8979"/>
                    <a:pt x="17722" y="8955"/>
                    <a:pt x="17733" y="8945"/>
                  </a:cubicBezTo>
                  <a:cubicBezTo>
                    <a:pt x="17746" y="8931"/>
                    <a:pt x="17802" y="8916"/>
                    <a:pt x="17861" y="8913"/>
                  </a:cubicBezTo>
                  <a:cubicBezTo>
                    <a:pt x="17916" y="8913"/>
                    <a:pt x="18045" y="8896"/>
                    <a:pt x="18145" y="8875"/>
                  </a:cubicBezTo>
                  <a:cubicBezTo>
                    <a:pt x="18230" y="8860"/>
                    <a:pt x="18312" y="8850"/>
                    <a:pt x="18343" y="8850"/>
                  </a:cubicBezTo>
                  <a:cubicBezTo>
                    <a:pt x="18347" y="8850"/>
                    <a:pt x="18351" y="8850"/>
                    <a:pt x="18353" y="8851"/>
                  </a:cubicBezTo>
                  <a:cubicBezTo>
                    <a:pt x="18357" y="8852"/>
                    <a:pt x="18363" y="8852"/>
                    <a:pt x="18370" y="8852"/>
                  </a:cubicBezTo>
                  <a:cubicBezTo>
                    <a:pt x="18391" y="8852"/>
                    <a:pt x="18422" y="8849"/>
                    <a:pt x="18450" y="8844"/>
                  </a:cubicBezTo>
                  <a:cubicBezTo>
                    <a:pt x="18542" y="8827"/>
                    <a:pt x="18627" y="8817"/>
                    <a:pt x="18679" y="8817"/>
                  </a:cubicBezTo>
                  <a:cubicBezTo>
                    <a:pt x="18702" y="8817"/>
                    <a:pt x="18719" y="8819"/>
                    <a:pt x="18728" y="8823"/>
                  </a:cubicBezTo>
                  <a:cubicBezTo>
                    <a:pt x="18733" y="8825"/>
                    <a:pt x="18739" y="8827"/>
                    <a:pt x="18746" y="8827"/>
                  </a:cubicBezTo>
                  <a:cubicBezTo>
                    <a:pt x="18759" y="8827"/>
                    <a:pt x="18774" y="8823"/>
                    <a:pt x="18783" y="8816"/>
                  </a:cubicBezTo>
                  <a:cubicBezTo>
                    <a:pt x="18797" y="8808"/>
                    <a:pt x="18819" y="8804"/>
                    <a:pt x="18843" y="8804"/>
                  </a:cubicBezTo>
                  <a:cubicBezTo>
                    <a:pt x="18851" y="8804"/>
                    <a:pt x="18859" y="8805"/>
                    <a:pt x="18867" y="8806"/>
                  </a:cubicBezTo>
                  <a:cubicBezTo>
                    <a:pt x="18926" y="8814"/>
                    <a:pt x="19002" y="8817"/>
                    <a:pt x="19084" y="8817"/>
                  </a:cubicBezTo>
                  <a:cubicBezTo>
                    <a:pt x="19248" y="8817"/>
                    <a:pt x="19432" y="8802"/>
                    <a:pt x="19544" y="8774"/>
                  </a:cubicBezTo>
                  <a:cubicBezTo>
                    <a:pt x="19563" y="8769"/>
                    <a:pt x="19582" y="8767"/>
                    <a:pt x="19598" y="8767"/>
                  </a:cubicBezTo>
                  <a:cubicBezTo>
                    <a:pt x="19617" y="8767"/>
                    <a:pt x="19631" y="8770"/>
                    <a:pt x="19637" y="8778"/>
                  </a:cubicBezTo>
                  <a:cubicBezTo>
                    <a:pt x="19641" y="8783"/>
                    <a:pt x="19649" y="8785"/>
                    <a:pt x="19662" y="8785"/>
                  </a:cubicBezTo>
                  <a:cubicBezTo>
                    <a:pt x="19685" y="8785"/>
                    <a:pt x="19723" y="8778"/>
                    <a:pt x="19773" y="8764"/>
                  </a:cubicBezTo>
                  <a:cubicBezTo>
                    <a:pt x="19824" y="8750"/>
                    <a:pt x="19885" y="8741"/>
                    <a:pt x="19923" y="8741"/>
                  </a:cubicBezTo>
                  <a:cubicBezTo>
                    <a:pt x="19934" y="8741"/>
                    <a:pt x="19943" y="8742"/>
                    <a:pt x="19949" y="8743"/>
                  </a:cubicBezTo>
                  <a:cubicBezTo>
                    <a:pt x="19982" y="8750"/>
                    <a:pt x="20017" y="8754"/>
                    <a:pt x="20052" y="8754"/>
                  </a:cubicBezTo>
                  <a:cubicBezTo>
                    <a:pt x="20088" y="8754"/>
                    <a:pt x="20124" y="8750"/>
                    <a:pt x="20161" y="8743"/>
                  </a:cubicBezTo>
                  <a:cubicBezTo>
                    <a:pt x="20165" y="8743"/>
                    <a:pt x="20169" y="8742"/>
                    <a:pt x="20174" y="8742"/>
                  </a:cubicBezTo>
                  <a:cubicBezTo>
                    <a:pt x="20197" y="8742"/>
                    <a:pt x="20223" y="8748"/>
                    <a:pt x="20241" y="8757"/>
                  </a:cubicBezTo>
                  <a:cubicBezTo>
                    <a:pt x="20256" y="8767"/>
                    <a:pt x="20282" y="8774"/>
                    <a:pt x="20306" y="8774"/>
                  </a:cubicBezTo>
                  <a:cubicBezTo>
                    <a:pt x="20314" y="8774"/>
                    <a:pt x="20323" y="8773"/>
                    <a:pt x="20330" y="8771"/>
                  </a:cubicBezTo>
                  <a:cubicBezTo>
                    <a:pt x="20438" y="8754"/>
                    <a:pt x="20510" y="8745"/>
                    <a:pt x="20552" y="8745"/>
                  </a:cubicBezTo>
                  <a:cubicBezTo>
                    <a:pt x="20570" y="8745"/>
                    <a:pt x="20583" y="8747"/>
                    <a:pt x="20591" y="8750"/>
                  </a:cubicBezTo>
                  <a:cubicBezTo>
                    <a:pt x="20600" y="8753"/>
                    <a:pt x="20616" y="8755"/>
                    <a:pt x="20635" y="8755"/>
                  </a:cubicBezTo>
                  <a:cubicBezTo>
                    <a:pt x="20699" y="8755"/>
                    <a:pt x="20798" y="8739"/>
                    <a:pt x="20796" y="8726"/>
                  </a:cubicBezTo>
                  <a:cubicBezTo>
                    <a:pt x="20793" y="8719"/>
                    <a:pt x="20681" y="8716"/>
                    <a:pt x="20549" y="8716"/>
                  </a:cubicBezTo>
                  <a:cubicBezTo>
                    <a:pt x="20414" y="8716"/>
                    <a:pt x="20306" y="8708"/>
                    <a:pt x="20303" y="8698"/>
                  </a:cubicBezTo>
                  <a:cubicBezTo>
                    <a:pt x="20298" y="8681"/>
                    <a:pt x="20412" y="8651"/>
                    <a:pt x="20469" y="8651"/>
                  </a:cubicBezTo>
                  <a:cubicBezTo>
                    <a:pt x="20482" y="8651"/>
                    <a:pt x="20492" y="8653"/>
                    <a:pt x="20497" y="8657"/>
                  </a:cubicBezTo>
                  <a:cubicBezTo>
                    <a:pt x="20503" y="8660"/>
                    <a:pt x="20512" y="8662"/>
                    <a:pt x="20522" y="8662"/>
                  </a:cubicBezTo>
                  <a:cubicBezTo>
                    <a:pt x="20547" y="8662"/>
                    <a:pt x="20578" y="8651"/>
                    <a:pt x="20574" y="8636"/>
                  </a:cubicBezTo>
                  <a:cubicBezTo>
                    <a:pt x="20568" y="8619"/>
                    <a:pt x="20460" y="8605"/>
                    <a:pt x="20363" y="8605"/>
                  </a:cubicBezTo>
                  <a:cubicBezTo>
                    <a:pt x="20338" y="8605"/>
                    <a:pt x="20314" y="8605"/>
                    <a:pt x="20293" y="8607"/>
                  </a:cubicBezTo>
                  <a:cubicBezTo>
                    <a:pt x="20278" y="8609"/>
                    <a:pt x="20265" y="8610"/>
                    <a:pt x="20253" y="8610"/>
                  </a:cubicBezTo>
                  <a:cubicBezTo>
                    <a:pt x="20221" y="8610"/>
                    <a:pt x="20202" y="8603"/>
                    <a:pt x="20202" y="8591"/>
                  </a:cubicBezTo>
                  <a:cubicBezTo>
                    <a:pt x="20204" y="8568"/>
                    <a:pt x="20258" y="8554"/>
                    <a:pt x="20312" y="8554"/>
                  </a:cubicBezTo>
                  <a:cubicBezTo>
                    <a:pt x="20340" y="8554"/>
                    <a:pt x="20368" y="8558"/>
                    <a:pt x="20390" y="8566"/>
                  </a:cubicBezTo>
                  <a:cubicBezTo>
                    <a:pt x="20406" y="8572"/>
                    <a:pt x="20419" y="8576"/>
                    <a:pt x="20426" y="8576"/>
                  </a:cubicBezTo>
                  <a:cubicBezTo>
                    <a:pt x="20431" y="8576"/>
                    <a:pt x="20433" y="8574"/>
                    <a:pt x="20431" y="8570"/>
                  </a:cubicBezTo>
                  <a:cubicBezTo>
                    <a:pt x="20428" y="8559"/>
                    <a:pt x="20445" y="8545"/>
                    <a:pt x="20470" y="8538"/>
                  </a:cubicBezTo>
                  <a:cubicBezTo>
                    <a:pt x="20477" y="8536"/>
                    <a:pt x="20484" y="8535"/>
                    <a:pt x="20490" y="8535"/>
                  </a:cubicBezTo>
                  <a:cubicBezTo>
                    <a:pt x="20500" y="8535"/>
                    <a:pt x="20507" y="8539"/>
                    <a:pt x="20504" y="8545"/>
                  </a:cubicBezTo>
                  <a:cubicBezTo>
                    <a:pt x="20501" y="8556"/>
                    <a:pt x="20522" y="8566"/>
                    <a:pt x="20543" y="8566"/>
                  </a:cubicBezTo>
                  <a:cubicBezTo>
                    <a:pt x="20567" y="8566"/>
                    <a:pt x="20633" y="8573"/>
                    <a:pt x="20689" y="8583"/>
                  </a:cubicBezTo>
                  <a:cubicBezTo>
                    <a:pt x="20726" y="8590"/>
                    <a:pt x="20762" y="8593"/>
                    <a:pt x="20787" y="8593"/>
                  </a:cubicBezTo>
                  <a:cubicBezTo>
                    <a:pt x="20800" y="8593"/>
                    <a:pt x="20810" y="8592"/>
                    <a:pt x="20813" y="8591"/>
                  </a:cubicBezTo>
                  <a:cubicBezTo>
                    <a:pt x="20821" y="8585"/>
                    <a:pt x="20838" y="8582"/>
                    <a:pt x="20854" y="8582"/>
                  </a:cubicBezTo>
                  <a:cubicBezTo>
                    <a:pt x="20860" y="8582"/>
                    <a:pt x="20866" y="8582"/>
                    <a:pt x="20872" y="8583"/>
                  </a:cubicBezTo>
                  <a:cubicBezTo>
                    <a:pt x="20901" y="8586"/>
                    <a:pt x="20936" y="8588"/>
                    <a:pt x="20974" y="8588"/>
                  </a:cubicBezTo>
                  <a:cubicBezTo>
                    <a:pt x="21076" y="8588"/>
                    <a:pt x="21198" y="8578"/>
                    <a:pt x="21271" y="8563"/>
                  </a:cubicBezTo>
                  <a:cubicBezTo>
                    <a:pt x="21279" y="8561"/>
                    <a:pt x="21286" y="8560"/>
                    <a:pt x="21292" y="8560"/>
                  </a:cubicBezTo>
                  <a:cubicBezTo>
                    <a:pt x="21307" y="8560"/>
                    <a:pt x="21315" y="8566"/>
                    <a:pt x="21313" y="8573"/>
                  </a:cubicBezTo>
                  <a:cubicBezTo>
                    <a:pt x="21311" y="8580"/>
                    <a:pt x="21316" y="8584"/>
                    <a:pt x="21325" y="8584"/>
                  </a:cubicBezTo>
                  <a:cubicBezTo>
                    <a:pt x="21333" y="8584"/>
                    <a:pt x="21345" y="8581"/>
                    <a:pt x="21358" y="8577"/>
                  </a:cubicBezTo>
                  <a:cubicBezTo>
                    <a:pt x="21372" y="8571"/>
                    <a:pt x="21382" y="8568"/>
                    <a:pt x="21390" y="8568"/>
                  </a:cubicBezTo>
                  <a:cubicBezTo>
                    <a:pt x="21402" y="8568"/>
                    <a:pt x="21408" y="8574"/>
                    <a:pt x="21410" y="8587"/>
                  </a:cubicBezTo>
                  <a:cubicBezTo>
                    <a:pt x="21411" y="8597"/>
                    <a:pt x="21413" y="8602"/>
                    <a:pt x="21417" y="8602"/>
                  </a:cubicBezTo>
                  <a:cubicBezTo>
                    <a:pt x="21420" y="8602"/>
                    <a:pt x="21425" y="8597"/>
                    <a:pt x="21434" y="8587"/>
                  </a:cubicBezTo>
                  <a:cubicBezTo>
                    <a:pt x="21445" y="8573"/>
                    <a:pt x="21459" y="8567"/>
                    <a:pt x="21479" y="8567"/>
                  </a:cubicBezTo>
                  <a:cubicBezTo>
                    <a:pt x="21490" y="8567"/>
                    <a:pt x="21504" y="8569"/>
                    <a:pt x="21521" y="8573"/>
                  </a:cubicBezTo>
                  <a:cubicBezTo>
                    <a:pt x="21540" y="8577"/>
                    <a:pt x="21562" y="8578"/>
                    <a:pt x="21582" y="8578"/>
                  </a:cubicBezTo>
                  <a:cubicBezTo>
                    <a:pt x="21602" y="8578"/>
                    <a:pt x="21620" y="8577"/>
                    <a:pt x="21632" y="8573"/>
                  </a:cubicBezTo>
                  <a:cubicBezTo>
                    <a:pt x="21638" y="8572"/>
                    <a:pt x="21647" y="8572"/>
                    <a:pt x="21656" y="8572"/>
                  </a:cubicBezTo>
                  <a:cubicBezTo>
                    <a:pt x="21680" y="8572"/>
                    <a:pt x="21712" y="8575"/>
                    <a:pt x="21733" y="8580"/>
                  </a:cubicBezTo>
                  <a:cubicBezTo>
                    <a:pt x="21750" y="8585"/>
                    <a:pt x="21763" y="8587"/>
                    <a:pt x="21773" y="8587"/>
                  </a:cubicBezTo>
                  <a:cubicBezTo>
                    <a:pt x="21785" y="8587"/>
                    <a:pt x="21792" y="8583"/>
                    <a:pt x="21792" y="8573"/>
                  </a:cubicBezTo>
                  <a:cubicBezTo>
                    <a:pt x="21794" y="8547"/>
                    <a:pt x="21985" y="8513"/>
                    <a:pt x="22081" y="8513"/>
                  </a:cubicBezTo>
                  <a:cubicBezTo>
                    <a:pt x="22111" y="8513"/>
                    <a:pt x="22132" y="8516"/>
                    <a:pt x="22135" y="8524"/>
                  </a:cubicBezTo>
                  <a:cubicBezTo>
                    <a:pt x="22140" y="8539"/>
                    <a:pt x="22143" y="8547"/>
                    <a:pt x="22151" y="8547"/>
                  </a:cubicBezTo>
                  <a:cubicBezTo>
                    <a:pt x="22161" y="8547"/>
                    <a:pt x="22178" y="8536"/>
                    <a:pt x="22215" y="8514"/>
                  </a:cubicBezTo>
                  <a:cubicBezTo>
                    <a:pt x="22235" y="8498"/>
                    <a:pt x="22254" y="8491"/>
                    <a:pt x="22268" y="8491"/>
                  </a:cubicBezTo>
                  <a:cubicBezTo>
                    <a:pt x="22275" y="8491"/>
                    <a:pt x="22280" y="8493"/>
                    <a:pt x="22284" y="8497"/>
                  </a:cubicBezTo>
                  <a:cubicBezTo>
                    <a:pt x="22289" y="8500"/>
                    <a:pt x="22295" y="8501"/>
                    <a:pt x="22301" y="8501"/>
                  </a:cubicBezTo>
                  <a:cubicBezTo>
                    <a:pt x="22309" y="8501"/>
                    <a:pt x="22317" y="8499"/>
                    <a:pt x="22322" y="8493"/>
                  </a:cubicBezTo>
                  <a:cubicBezTo>
                    <a:pt x="22327" y="8488"/>
                    <a:pt x="22331" y="8486"/>
                    <a:pt x="22334" y="8486"/>
                  </a:cubicBezTo>
                  <a:cubicBezTo>
                    <a:pt x="22337" y="8486"/>
                    <a:pt x="22338" y="8489"/>
                    <a:pt x="22336" y="8497"/>
                  </a:cubicBezTo>
                  <a:cubicBezTo>
                    <a:pt x="22333" y="8511"/>
                    <a:pt x="22346" y="8524"/>
                    <a:pt x="22370" y="8524"/>
                  </a:cubicBezTo>
                  <a:cubicBezTo>
                    <a:pt x="22405" y="8528"/>
                    <a:pt x="22409" y="8532"/>
                    <a:pt x="22388" y="8553"/>
                  </a:cubicBezTo>
                  <a:cubicBezTo>
                    <a:pt x="22364" y="8573"/>
                    <a:pt x="22375" y="8580"/>
                    <a:pt x="22430" y="8583"/>
                  </a:cubicBezTo>
                  <a:cubicBezTo>
                    <a:pt x="22449" y="8585"/>
                    <a:pt x="22469" y="8586"/>
                    <a:pt x="22486" y="8586"/>
                  </a:cubicBezTo>
                  <a:cubicBezTo>
                    <a:pt x="22503" y="8586"/>
                    <a:pt x="22517" y="8585"/>
                    <a:pt x="22524" y="8583"/>
                  </a:cubicBezTo>
                  <a:cubicBezTo>
                    <a:pt x="22529" y="8582"/>
                    <a:pt x="22536" y="8581"/>
                    <a:pt x="22546" y="8581"/>
                  </a:cubicBezTo>
                  <a:cubicBezTo>
                    <a:pt x="22603" y="8581"/>
                    <a:pt x="22728" y="8604"/>
                    <a:pt x="22770" y="8622"/>
                  </a:cubicBezTo>
                  <a:cubicBezTo>
                    <a:pt x="22783" y="8628"/>
                    <a:pt x="22793" y="8631"/>
                    <a:pt x="22800" y="8631"/>
                  </a:cubicBezTo>
                  <a:cubicBezTo>
                    <a:pt x="22810" y="8631"/>
                    <a:pt x="22815" y="8625"/>
                    <a:pt x="22818" y="8612"/>
                  </a:cubicBezTo>
                  <a:cubicBezTo>
                    <a:pt x="22823" y="8596"/>
                    <a:pt x="22828" y="8589"/>
                    <a:pt x="22838" y="8589"/>
                  </a:cubicBezTo>
                  <a:cubicBezTo>
                    <a:pt x="22845" y="8589"/>
                    <a:pt x="22853" y="8592"/>
                    <a:pt x="22863" y="8597"/>
                  </a:cubicBezTo>
                  <a:cubicBezTo>
                    <a:pt x="22873" y="8602"/>
                    <a:pt x="22882" y="8604"/>
                    <a:pt x="22890" y="8604"/>
                  </a:cubicBezTo>
                  <a:cubicBezTo>
                    <a:pt x="22901" y="8604"/>
                    <a:pt x="22911" y="8599"/>
                    <a:pt x="22919" y="8587"/>
                  </a:cubicBezTo>
                  <a:cubicBezTo>
                    <a:pt x="22934" y="8567"/>
                    <a:pt x="23049" y="8548"/>
                    <a:pt x="23122" y="8548"/>
                  </a:cubicBezTo>
                  <a:cubicBezTo>
                    <a:pt x="23153" y="8548"/>
                    <a:pt x="23176" y="8551"/>
                    <a:pt x="23182" y="8559"/>
                  </a:cubicBezTo>
                  <a:cubicBezTo>
                    <a:pt x="23185" y="8561"/>
                    <a:pt x="23190" y="8563"/>
                    <a:pt x="23198" y="8563"/>
                  </a:cubicBezTo>
                  <a:cubicBezTo>
                    <a:pt x="23213" y="8563"/>
                    <a:pt x="23236" y="8558"/>
                    <a:pt x="23259" y="8549"/>
                  </a:cubicBezTo>
                  <a:cubicBezTo>
                    <a:pt x="23282" y="8540"/>
                    <a:pt x="23310" y="8535"/>
                    <a:pt x="23331" y="8535"/>
                  </a:cubicBezTo>
                  <a:cubicBezTo>
                    <a:pt x="23342" y="8535"/>
                    <a:pt x="23351" y="8536"/>
                    <a:pt x="23356" y="8538"/>
                  </a:cubicBezTo>
                  <a:cubicBezTo>
                    <a:pt x="23367" y="8542"/>
                    <a:pt x="23380" y="8543"/>
                    <a:pt x="23395" y="8543"/>
                  </a:cubicBezTo>
                  <a:cubicBezTo>
                    <a:pt x="23409" y="8543"/>
                    <a:pt x="23424" y="8542"/>
                    <a:pt x="23436" y="8538"/>
                  </a:cubicBezTo>
                  <a:cubicBezTo>
                    <a:pt x="23450" y="8534"/>
                    <a:pt x="23478" y="8533"/>
                    <a:pt x="23509" y="8533"/>
                  </a:cubicBezTo>
                  <a:cubicBezTo>
                    <a:pt x="23531" y="8533"/>
                    <a:pt x="23555" y="8534"/>
                    <a:pt x="23578" y="8535"/>
                  </a:cubicBezTo>
                  <a:lnTo>
                    <a:pt x="23679" y="8542"/>
                  </a:lnTo>
                  <a:lnTo>
                    <a:pt x="23599" y="8563"/>
                  </a:lnTo>
                  <a:cubicBezTo>
                    <a:pt x="23544" y="8580"/>
                    <a:pt x="23533" y="8587"/>
                    <a:pt x="23557" y="8594"/>
                  </a:cubicBezTo>
                  <a:cubicBezTo>
                    <a:pt x="23564" y="8596"/>
                    <a:pt x="23573" y="8598"/>
                    <a:pt x="23581" y="8598"/>
                  </a:cubicBezTo>
                  <a:cubicBezTo>
                    <a:pt x="23598" y="8598"/>
                    <a:pt x="23614" y="8594"/>
                    <a:pt x="23624" y="8587"/>
                  </a:cubicBezTo>
                  <a:cubicBezTo>
                    <a:pt x="23631" y="8582"/>
                    <a:pt x="23636" y="8580"/>
                    <a:pt x="23640" y="8580"/>
                  </a:cubicBezTo>
                  <a:cubicBezTo>
                    <a:pt x="23648" y="8580"/>
                    <a:pt x="23650" y="8588"/>
                    <a:pt x="23648" y="8604"/>
                  </a:cubicBezTo>
                  <a:cubicBezTo>
                    <a:pt x="23645" y="8622"/>
                    <a:pt x="23652" y="8633"/>
                    <a:pt x="23670" y="8633"/>
                  </a:cubicBezTo>
                  <a:cubicBezTo>
                    <a:pt x="23673" y="8633"/>
                    <a:pt x="23676" y="8633"/>
                    <a:pt x="23679" y="8632"/>
                  </a:cubicBezTo>
                  <a:cubicBezTo>
                    <a:pt x="23689" y="8628"/>
                    <a:pt x="23711" y="8626"/>
                    <a:pt x="23734" y="8626"/>
                  </a:cubicBezTo>
                  <a:cubicBezTo>
                    <a:pt x="23750" y="8626"/>
                    <a:pt x="23767" y="8627"/>
                    <a:pt x="23783" y="8628"/>
                  </a:cubicBezTo>
                  <a:cubicBezTo>
                    <a:pt x="23793" y="8630"/>
                    <a:pt x="23806" y="8630"/>
                    <a:pt x="23819" y="8630"/>
                  </a:cubicBezTo>
                  <a:cubicBezTo>
                    <a:pt x="23850" y="8630"/>
                    <a:pt x="23886" y="8627"/>
                    <a:pt x="23908" y="8625"/>
                  </a:cubicBezTo>
                  <a:cubicBezTo>
                    <a:pt x="23913" y="8624"/>
                    <a:pt x="23919" y="8624"/>
                    <a:pt x="23925" y="8624"/>
                  </a:cubicBezTo>
                  <a:cubicBezTo>
                    <a:pt x="23953" y="8624"/>
                    <a:pt x="23986" y="8630"/>
                    <a:pt x="24008" y="8639"/>
                  </a:cubicBezTo>
                  <a:cubicBezTo>
                    <a:pt x="24042" y="8652"/>
                    <a:pt x="24106" y="8659"/>
                    <a:pt x="24155" y="8659"/>
                  </a:cubicBezTo>
                  <a:cubicBezTo>
                    <a:pt x="24186" y="8659"/>
                    <a:pt x="24211" y="8656"/>
                    <a:pt x="24216" y="8649"/>
                  </a:cubicBezTo>
                  <a:cubicBezTo>
                    <a:pt x="24219" y="8642"/>
                    <a:pt x="24235" y="8638"/>
                    <a:pt x="24252" y="8638"/>
                  </a:cubicBezTo>
                  <a:cubicBezTo>
                    <a:pt x="24258" y="8638"/>
                    <a:pt x="24264" y="8638"/>
                    <a:pt x="24269" y="8639"/>
                  </a:cubicBezTo>
                  <a:cubicBezTo>
                    <a:pt x="24276" y="8640"/>
                    <a:pt x="24285" y="8640"/>
                    <a:pt x="24294" y="8640"/>
                  </a:cubicBezTo>
                  <a:cubicBezTo>
                    <a:pt x="24320" y="8640"/>
                    <a:pt x="24350" y="8637"/>
                    <a:pt x="24373" y="8632"/>
                  </a:cubicBezTo>
                  <a:cubicBezTo>
                    <a:pt x="24388" y="8630"/>
                    <a:pt x="24409" y="8629"/>
                    <a:pt x="24430" y="8629"/>
                  </a:cubicBezTo>
                  <a:cubicBezTo>
                    <a:pt x="24450" y="8629"/>
                    <a:pt x="24470" y="8630"/>
                    <a:pt x="24484" y="8632"/>
                  </a:cubicBezTo>
                  <a:cubicBezTo>
                    <a:pt x="24501" y="8636"/>
                    <a:pt x="24520" y="8637"/>
                    <a:pt x="24539" y="8637"/>
                  </a:cubicBezTo>
                  <a:cubicBezTo>
                    <a:pt x="24557" y="8637"/>
                    <a:pt x="24574" y="8636"/>
                    <a:pt x="24588" y="8632"/>
                  </a:cubicBezTo>
                  <a:cubicBezTo>
                    <a:pt x="24597" y="8630"/>
                    <a:pt x="24606" y="8628"/>
                    <a:pt x="24613" y="8628"/>
                  </a:cubicBezTo>
                  <a:cubicBezTo>
                    <a:pt x="24627" y="8628"/>
                    <a:pt x="24637" y="8632"/>
                    <a:pt x="24639" y="8639"/>
                  </a:cubicBezTo>
                  <a:cubicBezTo>
                    <a:pt x="24642" y="8647"/>
                    <a:pt x="24651" y="8650"/>
                    <a:pt x="24666" y="8650"/>
                  </a:cubicBezTo>
                  <a:cubicBezTo>
                    <a:pt x="24679" y="8650"/>
                    <a:pt x="24695" y="8648"/>
                    <a:pt x="24713" y="8642"/>
                  </a:cubicBezTo>
                  <a:cubicBezTo>
                    <a:pt x="24740" y="8636"/>
                    <a:pt x="24766" y="8633"/>
                    <a:pt x="24790" y="8633"/>
                  </a:cubicBezTo>
                  <a:cubicBezTo>
                    <a:pt x="24843" y="8633"/>
                    <a:pt x="24884" y="8648"/>
                    <a:pt x="24893" y="8674"/>
                  </a:cubicBezTo>
                  <a:cubicBezTo>
                    <a:pt x="24896" y="8684"/>
                    <a:pt x="24911" y="8693"/>
                    <a:pt x="24929" y="8693"/>
                  </a:cubicBezTo>
                  <a:cubicBezTo>
                    <a:pt x="24934" y="8693"/>
                    <a:pt x="24940" y="8692"/>
                    <a:pt x="24945" y="8691"/>
                  </a:cubicBezTo>
                  <a:cubicBezTo>
                    <a:pt x="24954" y="8688"/>
                    <a:pt x="24964" y="8687"/>
                    <a:pt x="24973" y="8687"/>
                  </a:cubicBezTo>
                  <a:cubicBezTo>
                    <a:pt x="24988" y="8687"/>
                    <a:pt x="25002" y="8690"/>
                    <a:pt x="25011" y="8695"/>
                  </a:cubicBezTo>
                  <a:cubicBezTo>
                    <a:pt x="25015" y="8699"/>
                    <a:pt x="25022" y="8701"/>
                    <a:pt x="25030" y="8701"/>
                  </a:cubicBezTo>
                  <a:cubicBezTo>
                    <a:pt x="25042" y="8701"/>
                    <a:pt x="25058" y="8696"/>
                    <a:pt x="25073" y="8687"/>
                  </a:cubicBezTo>
                  <a:cubicBezTo>
                    <a:pt x="25089" y="8679"/>
                    <a:pt x="25106" y="8674"/>
                    <a:pt x="25118" y="8674"/>
                  </a:cubicBezTo>
                  <a:cubicBezTo>
                    <a:pt x="25124" y="8674"/>
                    <a:pt x="25129" y="8675"/>
                    <a:pt x="25132" y="8677"/>
                  </a:cubicBezTo>
                  <a:cubicBezTo>
                    <a:pt x="25188" y="8717"/>
                    <a:pt x="25756" y="8800"/>
                    <a:pt x="25948" y="8800"/>
                  </a:cubicBezTo>
                  <a:cubicBezTo>
                    <a:pt x="25958" y="8800"/>
                    <a:pt x="25968" y="8800"/>
                    <a:pt x="25976" y="8799"/>
                  </a:cubicBezTo>
                  <a:cubicBezTo>
                    <a:pt x="25978" y="8799"/>
                    <a:pt x="25980" y="8799"/>
                    <a:pt x="25982" y="8799"/>
                  </a:cubicBezTo>
                  <a:cubicBezTo>
                    <a:pt x="26052" y="8799"/>
                    <a:pt x="26106" y="8863"/>
                    <a:pt x="26069" y="8906"/>
                  </a:cubicBezTo>
                  <a:cubicBezTo>
                    <a:pt x="26038" y="8940"/>
                    <a:pt x="26038" y="8952"/>
                    <a:pt x="26081" y="8952"/>
                  </a:cubicBezTo>
                  <a:cubicBezTo>
                    <a:pt x="26096" y="8952"/>
                    <a:pt x="26116" y="8951"/>
                    <a:pt x="26142" y="8948"/>
                  </a:cubicBezTo>
                  <a:cubicBezTo>
                    <a:pt x="26154" y="8946"/>
                    <a:pt x="26166" y="8946"/>
                    <a:pt x="26179" y="8946"/>
                  </a:cubicBezTo>
                  <a:cubicBezTo>
                    <a:pt x="26222" y="8946"/>
                    <a:pt x="26266" y="8955"/>
                    <a:pt x="26288" y="8966"/>
                  </a:cubicBezTo>
                  <a:cubicBezTo>
                    <a:pt x="26310" y="8979"/>
                    <a:pt x="26339" y="8988"/>
                    <a:pt x="26360" y="8988"/>
                  </a:cubicBezTo>
                  <a:cubicBezTo>
                    <a:pt x="26365" y="8988"/>
                    <a:pt x="26370" y="8988"/>
                    <a:pt x="26375" y="8986"/>
                  </a:cubicBezTo>
                  <a:cubicBezTo>
                    <a:pt x="26386" y="8983"/>
                    <a:pt x="26395" y="8982"/>
                    <a:pt x="26403" y="8982"/>
                  </a:cubicBezTo>
                  <a:cubicBezTo>
                    <a:pt x="26434" y="8982"/>
                    <a:pt x="26444" y="9002"/>
                    <a:pt x="26434" y="9035"/>
                  </a:cubicBezTo>
                  <a:cubicBezTo>
                    <a:pt x="26430" y="9048"/>
                    <a:pt x="26427" y="9055"/>
                    <a:pt x="26423" y="9055"/>
                  </a:cubicBezTo>
                  <a:cubicBezTo>
                    <a:pt x="26419" y="9055"/>
                    <a:pt x="26414" y="9047"/>
                    <a:pt x="26409" y="9031"/>
                  </a:cubicBezTo>
                  <a:cubicBezTo>
                    <a:pt x="26403" y="9017"/>
                    <a:pt x="26398" y="9010"/>
                    <a:pt x="26395" y="9010"/>
                  </a:cubicBezTo>
                  <a:cubicBezTo>
                    <a:pt x="26393" y="9010"/>
                    <a:pt x="26392" y="9013"/>
                    <a:pt x="26392" y="9020"/>
                  </a:cubicBezTo>
                  <a:cubicBezTo>
                    <a:pt x="26386" y="9051"/>
                    <a:pt x="26426" y="9079"/>
                    <a:pt x="26461" y="9079"/>
                  </a:cubicBezTo>
                  <a:cubicBezTo>
                    <a:pt x="26470" y="9079"/>
                    <a:pt x="26478" y="9077"/>
                    <a:pt x="26485" y="9073"/>
                  </a:cubicBezTo>
                  <a:cubicBezTo>
                    <a:pt x="26492" y="9068"/>
                    <a:pt x="26500" y="9065"/>
                    <a:pt x="26510" y="9065"/>
                  </a:cubicBezTo>
                  <a:cubicBezTo>
                    <a:pt x="26527" y="9065"/>
                    <a:pt x="26547" y="9073"/>
                    <a:pt x="26562" y="9086"/>
                  </a:cubicBezTo>
                  <a:cubicBezTo>
                    <a:pt x="26580" y="9099"/>
                    <a:pt x="26601" y="9107"/>
                    <a:pt x="26614" y="9107"/>
                  </a:cubicBezTo>
                  <a:cubicBezTo>
                    <a:pt x="26619" y="9107"/>
                    <a:pt x="26623" y="9106"/>
                    <a:pt x="26624" y="9104"/>
                  </a:cubicBezTo>
                  <a:cubicBezTo>
                    <a:pt x="26628" y="9101"/>
                    <a:pt x="26633" y="9100"/>
                    <a:pt x="26639" y="9100"/>
                  </a:cubicBezTo>
                  <a:cubicBezTo>
                    <a:pt x="26651" y="9100"/>
                    <a:pt x="26666" y="9104"/>
                    <a:pt x="26679" y="9111"/>
                  </a:cubicBezTo>
                  <a:cubicBezTo>
                    <a:pt x="26699" y="9123"/>
                    <a:pt x="26716" y="9128"/>
                    <a:pt x="26727" y="9128"/>
                  </a:cubicBezTo>
                  <a:cubicBezTo>
                    <a:pt x="26743" y="9128"/>
                    <a:pt x="26748" y="9117"/>
                    <a:pt x="26732" y="9097"/>
                  </a:cubicBezTo>
                  <a:cubicBezTo>
                    <a:pt x="26714" y="9080"/>
                    <a:pt x="26721" y="9070"/>
                    <a:pt x="26767" y="9059"/>
                  </a:cubicBezTo>
                  <a:cubicBezTo>
                    <a:pt x="26798" y="9049"/>
                    <a:pt x="26825" y="9031"/>
                    <a:pt x="26829" y="9017"/>
                  </a:cubicBezTo>
                  <a:cubicBezTo>
                    <a:pt x="26836" y="8998"/>
                    <a:pt x="26852" y="8988"/>
                    <a:pt x="26872" y="8988"/>
                  </a:cubicBezTo>
                  <a:cubicBezTo>
                    <a:pt x="26894" y="8988"/>
                    <a:pt x="26921" y="9000"/>
                    <a:pt x="26943" y="9024"/>
                  </a:cubicBezTo>
                  <a:cubicBezTo>
                    <a:pt x="26964" y="9044"/>
                    <a:pt x="26975" y="9054"/>
                    <a:pt x="26983" y="9054"/>
                  </a:cubicBezTo>
                  <a:cubicBezTo>
                    <a:pt x="26991" y="9054"/>
                    <a:pt x="26996" y="9046"/>
                    <a:pt x="27002" y="9031"/>
                  </a:cubicBezTo>
                  <a:cubicBezTo>
                    <a:pt x="27019" y="8996"/>
                    <a:pt x="27085" y="8960"/>
                    <a:pt x="27125" y="8960"/>
                  </a:cubicBezTo>
                  <a:cubicBezTo>
                    <a:pt x="27136" y="8960"/>
                    <a:pt x="27146" y="8963"/>
                    <a:pt x="27152" y="8969"/>
                  </a:cubicBezTo>
                  <a:cubicBezTo>
                    <a:pt x="27156" y="8973"/>
                    <a:pt x="27159" y="8974"/>
                    <a:pt x="27160" y="8974"/>
                  </a:cubicBezTo>
                  <a:cubicBezTo>
                    <a:pt x="27163" y="8974"/>
                    <a:pt x="27163" y="8969"/>
                    <a:pt x="27158" y="8958"/>
                  </a:cubicBezTo>
                  <a:cubicBezTo>
                    <a:pt x="27124" y="8868"/>
                    <a:pt x="27127" y="8854"/>
                    <a:pt x="27196" y="8847"/>
                  </a:cubicBezTo>
                  <a:cubicBezTo>
                    <a:pt x="27256" y="8844"/>
                    <a:pt x="27262" y="8841"/>
                    <a:pt x="27238" y="8802"/>
                  </a:cubicBezTo>
                  <a:cubicBezTo>
                    <a:pt x="27225" y="8782"/>
                    <a:pt x="27200" y="8757"/>
                    <a:pt x="27186" y="8747"/>
                  </a:cubicBezTo>
                  <a:cubicBezTo>
                    <a:pt x="27155" y="8726"/>
                    <a:pt x="27169" y="8698"/>
                    <a:pt x="27225" y="8684"/>
                  </a:cubicBezTo>
                  <a:cubicBezTo>
                    <a:pt x="27230" y="8683"/>
                    <a:pt x="27235" y="8682"/>
                    <a:pt x="27239" y="8682"/>
                  </a:cubicBezTo>
                  <a:cubicBezTo>
                    <a:pt x="27256" y="8682"/>
                    <a:pt x="27262" y="8692"/>
                    <a:pt x="27262" y="8712"/>
                  </a:cubicBezTo>
                  <a:cubicBezTo>
                    <a:pt x="27261" y="8728"/>
                    <a:pt x="27261" y="8736"/>
                    <a:pt x="27263" y="8736"/>
                  </a:cubicBezTo>
                  <a:cubicBezTo>
                    <a:pt x="27264" y="8736"/>
                    <a:pt x="27268" y="8729"/>
                    <a:pt x="27273" y="8716"/>
                  </a:cubicBezTo>
                  <a:cubicBezTo>
                    <a:pt x="27280" y="8695"/>
                    <a:pt x="27291" y="8688"/>
                    <a:pt x="27317" y="8688"/>
                  </a:cubicBezTo>
                  <a:cubicBezTo>
                    <a:pt x="27327" y="8688"/>
                    <a:pt x="27339" y="8689"/>
                    <a:pt x="27353" y="8691"/>
                  </a:cubicBezTo>
                  <a:cubicBezTo>
                    <a:pt x="27387" y="8695"/>
                    <a:pt x="27422" y="8708"/>
                    <a:pt x="27425" y="8722"/>
                  </a:cubicBezTo>
                  <a:cubicBezTo>
                    <a:pt x="27426" y="8727"/>
                    <a:pt x="27428" y="8729"/>
                    <a:pt x="27430" y="8729"/>
                  </a:cubicBezTo>
                  <a:cubicBezTo>
                    <a:pt x="27436" y="8729"/>
                    <a:pt x="27444" y="8718"/>
                    <a:pt x="27454" y="8702"/>
                  </a:cubicBezTo>
                  <a:cubicBezTo>
                    <a:pt x="27464" y="8675"/>
                    <a:pt x="27469" y="8664"/>
                    <a:pt x="27483" y="8664"/>
                  </a:cubicBezTo>
                  <a:cubicBezTo>
                    <a:pt x="27492" y="8664"/>
                    <a:pt x="27505" y="8669"/>
                    <a:pt x="27526" y="8677"/>
                  </a:cubicBezTo>
                  <a:cubicBezTo>
                    <a:pt x="27550" y="8689"/>
                    <a:pt x="27578" y="8699"/>
                    <a:pt x="27591" y="8699"/>
                  </a:cubicBezTo>
                  <a:cubicBezTo>
                    <a:pt x="27593" y="8699"/>
                    <a:pt x="27594" y="8699"/>
                    <a:pt x="27595" y="8698"/>
                  </a:cubicBezTo>
                  <a:cubicBezTo>
                    <a:pt x="27598" y="8698"/>
                    <a:pt x="27601" y="8698"/>
                    <a:pt x="27606" y="8698"/>
                  </a:cubicBezTo>
                  <a:cubicBezTo>
                    <a:pt x="27641" y="8698"/>
                    <a:pt x="27745" y="8708"/>
                    <a:pt x="27887" y="8729"/>
                  </a:cubicBezTo>
                  <a:cubicBezTo>
                    <a:pt x="27936" y="8737"/>
                    <a:pt x="27991" y="8747"/>
                    <a:pt x="28012" y="8757"/>
                  </a:cubicBezTo>
                  <a:cubicBezTo>
                    <a:pt x="28024" y="8763"/>
                    <a:pt x="28043" y="8765"/>
                    <a:pt x="28064" y="8765"/>
                  </a:cubicBezTo>
                  <a:cubicBezTo>
                    <a:pt x="28097" y="8765"/>
                    <a:pt x="28135" y="8759"/>
                    <a:pt x="28165" y="8747"/>
                  </a:cubicBezTo>
                  <a:cubicBezTo>
                    <a:pt x="28166" y="8746"/>
                    <a:pt x="28167" y="8746"/>
                    <a:pt x="28167" y="8746"/>
                  </a:cubicBezTo>
                  <a:cubicBezTo>
                    <a:pt x="28173" y="8746"/>
                    <a:pt x="28178" y="8755"/>
                    <a:pt x="28175" y="8771"/>
                  </a:cubicBezTo>
                  <a:cubicBezTo>
                    <a:pt x="28175" y="8788"/>
                    <a:pt x="28189" y="8802"/>
                    <a:pt x="28210" y="8802"/>
                  </a:cubicBezTo>
                  <a:cubicBezTo>
                    <a:pt x="28213" y="8803"/>
                    <a:pt x="28216" y="8803"/>
                    <a:pt x="28218" y="8803"/>
                  </a:cubicBezTo>
                  <a:cubicBezTo>
                    <a:pt x="28237" y="8803"/>
                    <a:pt x="28247" y="8793"/>
                    <a:pt x="28241" y="8778"/>
                  </a:cubicBezTo>
                  <a:cubicBezTo>
                    <a:pt x="28237" y="8761"/>
                    <a:pt x="28251" y="8750"/>
                    <a:pt x="28279" y="8747"/>
                  </a:cubicBezTo>
                  <a:cubicBezTo>
                    <a:pt x="28307" y="8747"/>
                    <a:pt x="28331" y="8737"/>
                    <a:pt x="28335" y="8722"/>
                  </a:cubicBezTo>
                  <a:cubicBezTo>
                    <a:pt x="28338" y="8713"/>
                    <a:pt x="28351" y="8704"/>
                    <a:pt x="28368" y="8704"/>
                  </a:cubicBezTo>
                  <a:cubicBezTo>
                    <a:pt x="28371" y="8704"/>
                    <a:pt x="28374" y="8704"/>
                    <a:pt x="28376" y="8705"/>
                  </a:cubicBezTo>
                  <a:cubicBezTo>
                    <a:pt x="28397" y="8705"/>
                    <a:pt x="28407" y="8698"/>
                    <a:pt x="28404" y="8677"/>
                  </a:cubicBezTo>
                  <a:cubicBezTo>
                    <a:pt x="28397" y="8660"/>
                    <a:pt x="28370" y="8649"/>
                    <a:pt x="28338" y="8649"/>
                  </a:cubicBezTo>
                  <a:cubicBezTo>
                    <a:pt x="28311" y="8649"/>
                    <a:pt x="28258" y="8628"/>
                    <a:pt x="28224" y="8604"/>
                  </a:cubicBezTo>
                  <a:cubicBezTo>
                    <a:pt x="28192" y="8579"/>
                    <a:pt x="28151" y="8562"/>
                    <a:pt x="28131" y="8562"/>
                  </a:cubicBezTo>
                  <a:cubicBezTo>
                    <a:pt x="28130" y="8562"/>
                    <a:pt x="28128" y="8562"/>
                    <a:pt x="28127" y="8563"/>
                  </a:cubicBezTo>
                  <a:cubicBezTo>
                    <a:pt x="28121" y="8564"/>
                    <a:pt x="28117" y="8565"/>
                    <a:pt x="28114" y="8565"/>
                  </a:cubicBezTo>
                  <a:cubicBezTo>
                    <a:pt x="28104" y="8565"/>
                    <a:pt x="28108" y="8555"/>
                    <a:pt x="28127" y="8532"/>
                  </a:cubicBezTo>
                  <a:cubicBezTo>
                    <a:pt x="28147" y="8511"/>
                    <a:pt x="28151" y="8490"/>
                    <a:pt x="28141" y="8483"/>
                  </a:cubicBezTo>
                  <a:cubicBezTo>
                    <a:pt x="28120" y="8473"/>
                    <a:pt x="28187" y="8386"/>
                    <a:pt x="28215" y="8386"/>
                  </a:cubicBezTo>
                  <a:cubicBezTo>
                    <a:pt x="28215" y="8386"/>
                    <a:pt x="28216" y="8386"/>
                    <a:pt x="28216" y="8386"/>
                  </a:cubicBezTo>
                  <a:cubicBezTo>
                    <a:pt x="28224" y="8386"/>
                    <a:pt x="28224" y="8365"/>
                    <a:pt x="28213" y="8337"/>
                  </a:cubicBezTo>
                  <a:cubicBezTo>
                    <a:pt x="28205" y="8314"/>
                    <a:pt x="28189" y="8301"/>
                    <a:pt x="28175" y="8301"/>
                  </a:cubicBezTo>
                  <a:cubicBezTo>
                    <a:pt x="28171" y="8301"/>
                    <a:pt x="28168" y="8301"/>
                    <a:pt x="28165" y="8303"/>
                  </a:cubicBezTo>
                  <a:cubicBezTo>
                    <a:pt x="28160" y="8305"/>
                    <a:pt x="28155" y="8306"/>
                    <a:pt x="28151" y="8306"/>
                  </a:cubicBezTo>
                  <a:cubicBezTo>
                    <a:pt x="28135" y="8306"/>
                    <a:pt x="28120" y="8294"/>
                    <a:pt x="28109" y="8274"/>
                  </a:cubicBezTo>
                  <a:cubicBezTo>
                    <a:pt x="28098" y="8250"/>
                    <a:pt x="28083" y="8237"/>
                    <a:pt x="28070" y="8237"/>
                  </a:cubicBezTo>
                  <a:cubicBezTo>
                    <a:pt x="28059" y="8237"/>
                    <a:pt x="28050" y="8246"/>
                    <a:pt x="28043" y="8264"/>
                  </a:cubicBezTo>
                  <a:cubicBezTo>
                    <a:pt x="28038" y="8275"/>
                    <a:pt x="28024" y="8281"/>
                    <a:pt x="28001" y="8281"/>
                  </a:cubicBezTo>
                  <a:cubicBezTo>
                    <a:pt x="27993" y="8281"/>
                    <a:pt x="27984" y="8280"/>
                    <a:pt x="27974" y="8279"/>
                  </a:cubicBezTo>
                  <a:cubicBezTo>
                    <a:pt x="27922" y="8271"/>
                    <a:pt x="27912" y="8261"/>
                    <a:pt x="27912" y="8216"/>
                  </a:cubicBezTo>
                  <a:cubicBezTo>
                    <a:pt x="27905" y="8112"/>
                    <a:pt x="27917" y="8066"/>
                    <a:pt x="27941" y="8066"/>
                  </a:cubicBezTo>
                  <a:cubicBezTo>
                    <a:pt x="27942" y="8066"/>
                    <a:pt x="27944" y="8066"/>
                    <a:pt x="27946" y="8066"/>
                  </a:cubicBezTo>
                  <a:cubicBezTo>
                    <a:pt x="27952" y="8068"/>
                    <a:pt x="27956" y="8069"/>
                    <a:pt x="27959" y="8069"/>
                  </a:cubicBezTo>
                  <a:cubicBezTo>
                    <a:pt x="27966" y="8069"/>
                    <a:pt x="27963" y="8063"/>
                    <a:pt x="27953" y="8056"/>
                  </a:cubicBezTo>
                  <a:cubicBezTo>
                    <a:pt x="27946" y="8050"/>
                    <a:pt x="27935" y="8048"/>
                    <a:pt x="27925" y="8048"/>
                  </a:cubicBezTo>
                  <a:cubicBezTo>
                    <a:pt x="27916" y="8048"/>
                    <a:pt x="27907" y="8050"/>
                    <a:pt x="27901" y="8053"/>
                  </a:cubicBezTo>
                  <a:cubicBezTo>
                    <a:pt x="27896" y="8056"/>
                    <a:pt x="27892" y="8057"/>
                    <a:pt x="27889" y="8057"/>
                  </a:cubicBezTo>
                  <a:cubicBezTo>
                    <a:pt x="27880" y="8057"/>
                    <a:pt x="27877" y="8047"/>
                    <a:pt x="27877" y="8025"/>
                  </a:cubicBezTo>
                  <a:cubicBezTo>
                    <a:pt x="27877" y="8002"/>
                    <a:pt x="27874" y="7993"/>
                    <a:pt x="27864" y="7993"/>
                  </a:cubicBezTo>
                  <a:cubicBezTo>
                    <a:pt x="27859" y="7993"/>
                    <a:pt x="27852" y="7996"/>
                    <a:pt x="27842" y="8000"/>
                  </a:cubicBezTo>
                  <a:cubicBezTo>
                    <a:pt x="27831" y="8009"/>
                    <a:pt x="27819" y="8012"/>
                    <a:pt x="27807" y="8012"/>
                  </a:cubicBezTo>
                  <a:cubicBezTo>
                    <a:pt x="27799" y="8012"/>
                    <a:pt x="27792" y="8011"/>
                    <a:pt x="27787" y="8008"/>
                  </a:cubicBezTo>
                  <a:cubicBezTo>
                    <a:pt x="27779" y="8000"/>
                    <a:pt x="27779" y="7994"/>
                    <a:pt x="27786" y="7994"/>
                  </a:cubicBezTo>
                  <a:cubicBezTo>
                    <a:pt x="27788" y="7994"/>
                    <a:pt x="27792" y="7995"/>
                    <a:pt x="27797" y="7997"/>
                  </a:cubicBezTo>
                  <a:cubicBezTo>
                    <a:pt x="27799" y="7998"/>
                    <a:pt x="27802" y="7998"/>
                    <a:pt x="27804" y="7998"/>
                  </a:cubicBezTo>
                  <a:cubicBezTo>
                    <a:pt x="27814" y="7998"/>
                    <a:pt x="27820" y="7991"/>
                    <a:pt x="27818" y="7980"/>
                  </a:cubicBezTo>
                  <a:cubicBezTo>
                    <a:pt x="27814" y="7966"/>
                    <a:pt x="27835" y="7956"/>
                    <a:pt x="27863" y="7956"/>
                  </a:cubicBezTo>
                  <a:cubicBezTo>
                    <a:pt x="27915" y="7956"/>
                    <a:pt x="28008" y="7893"/>
                    <a:pt x="28002" y="7869"/>
                  </a:cubicBezTo>
                  <a:cubicBezTo>
                    <a:pt x="27999" y="7861"/>
                    <a:pt x="27989" y="7857"/>
                    <a:pt x="27976" y="7857"/>
                  </a:cubicBezTo>
                  <a:cubicBezTo>
                    <a:pt x="27972" y="7857"/>
                    <a:pt x="27968" y="7857"/>
                    <a:pt x="27963" y="7858"/>
                  </a:cubicBezTo>
                  <a:cubicBezTo>
                    <a:pt x="27957" y="7860"/>
                    <a:pt x="27952" y="7861"/>
                    <a:pt x="27947" y="7861"/>
                  </a:cubicBezTo>
                  <a:cubicBezTo>
                    <a:pt x="27934" y="7861"/>
                    <a:pt x="27924" y="7855"/>
                    <a:pt x="27922" y="7848"/>
                  </a:cubicBezTo>
                  <a:cubicBezTo>
                    <a:pt x="27919" y="7840"/>
                    <a:pt x="27909" y="7836"/>
                    <a:pt x="27896" y="7836"/>
                  </a:cubicBezTo>
                  <a:cubicBezTo>
                    <a:pt x="27892" y="7836"/>
                    <a:pt x="27888" y="7836"/>
                    <a:pt x="27883" y="7837"/>
                  </a:cubicBezTo>
                  <a:cubicBezTo>
                    <a:pt x="27881" y="7838"/>
                    <a:pt x="27879" y="7838"/>
                    <a:pt x="27876" y="7838"/>
                  </a:cubicBezTo>
                  <a:cubicBezTo>
                    <a:pt x="27858" y="7838"/>
                    <a:pt x="27841" y="7824"/>
                    <a:pt x="27832" y="7796"/>
                  </a:cubicBezTo>
                  <a:lnTo>
                    <a:pt x="27818" y="7744"/>
                  </a:lnTo>
                  <a:lnTo>
                    <a:pt x="27995" y="7712"/>
                  </a:lnTo>
                  <a:cubicBezTo>
                    <a:pt x="28083" y="7701"/>
                    <a:pt x="28171" y="7691"/>
                    <a:pt x="28207" y="7691"/>
                  </a:cubicBezTo>
                  <a:cubicBezTo>
                    <a:pt x="28213" y="7691"/>
                    <a:pt x="28217" y="7691"/>
                    <a:pt x="28220" y="7692"/>
                  </a:cubicBezTo>
                  <a:cubicBezTo>
                    <a:pt x="28229" y="7693"/>
                    <a:pt x="28236" y="7694"/>
                    <a:pt x="28243" y="7694"/>
                  </a:cubicBezTo>
                  <a:cubicBezTo>
                    <a:pt x="28263" y="7694"/>
                    <a:pt x="28274" y="7686"/>
                    <a:pt x="28279" y="7671"/>
                  </a:cubicBezTo>
                  <a:cubicBezTo>
                    <a:pt x="28283" y="7658"/>
                    <a:pt x="28288" y="7652"/>
                    <a:pt x="28291" y="7652"/>
                  </a:cubicBezTo>
                  <a:cubicBezTo>
                    <a:pt x="28293" y="7652"/>
                    <a:pt x="28295" y="7655"/>
                    <a:pt x="28296" y="7661"/>
                  </a:cubicBezTo>
                  <a:cubicBezTo>
                    <a:pt x="28299" y="7667"/>
                    <a:pt x="28309" y="7671"/>
                    <a:pt x="28324" y="7671"/>
                  </a:cubicBezTo>
                  <a:cubicBezTo>
                    <a:pt x="28331" y="7671"/>
                    <a:pt x="28340" y="7670"/>
                    <a:pt x="28349" y="7667"/>
                  </a:cubicBezTo>
                  <a:cubicBezTo>
                    <a:pt x="28373" y="7661"/>
                    <a:pt x="28391" y="7650"/>
                    <a:pt x="28386" y="7640"/>
                  </a:cubicBezTo>
                  <a:cubicBezTo>
                    <a:pt x="28386" y="7634"/>
                    <a:pt x="28379" y="7628"/>
                    <a:pt x="28369" y="7628"/>
                  </a:cubicBezTo>
                  <a:cubicBezTo>
                    <a:pt x="28367" y="7628"/>
                    <a:pt x="28365" y="7629"/>
                    <a:pt x="28362" y="7629"/>
                  </a:cubicBezTo>
                  <a:cubicBezTo>
                    <a:pt x="28361" y="7629"/>
                    <a:pt x="28360" y="7630"/>
                    <a:pt x="28359" y="7630"/>
                  </a:cubicBezTo>
                  <a:cubicBezTo>
                    <a:pt x="28331" y="7630"/>
                    <a:pt x="28287" y="7535"/>
                    <a:pt x="28300" y="7504"/>
                  </a:cubicBezTo>
                  <a:cubicBezTo>
                    <a:pt x="28311" y="7483"/>
                    <a:pt x="28300" y="7477"/>
                    <a:pt x="28272" y="7477"/>
                  </a:cubicBezTo>
                  <a:cubicBezTo>
                    <a:pt x="28237" y="7477"/>
                    <a:pt x="28237" y="7477"/>
                    <a:pt x="28279" y="7463"/>
                  </a:cubicBezTo>
                  <a:cubicBezTo>
                    <a:pt x="28289" y="7460"/>
                    <a:pt x="28299" y="7458"/>
                    <a:pt x="28309" y="7458"/>
                  </a:cubicBezTo>
                  <a:cubicBezTo>
                    <a:pt x="28322" y="7458"/>
                    <a:pt x="28333" y="7462"/>
                    <a:pt x="28335" y="7470"/>
                  </a:cubicBezTo>
                  <a:cubicBezTo>
                    <a:pt x="28337" y="7478"/>
                    <a:pt x="28345" y="7485"/>
                    <a:pt x="28355" y="7485"/>
                  </a:cubicBezTo>
                  <a:cubicBezTo>
                    <a:pt x="28357" y="7485"/>
                    <a:pt x="28360" y="7484"/>
                    <a:pt x="28362" y="7483"/>
                  </a:cubicBezTo>
                  <a:cubicBezTo>
                    <a:pt x="28373" y="7480"/>
                    <a:pt x="28380" y="7463"/>
                    <a:pt x="28376" y="7449"/>
                  </a:cubicBezTo>
                  <a:cubicBezTo>
                    <a:pt x="28370" y="7435"/>
                    <a:pt x="28380" y="7418"/>
                    <a:pt x="28397" y="7414"/>
                  </a:cubicBezTo>
                  <a:cubicBezTo>
                    <a:pt x="28411" y="7411"/>
                    <a:pt x="28442" y="7400"/>
                    <a:pt x="28470" y="7393"/>
                  </a:cubicBezTo>
                  <a:cubicBezTo>
                    <a:pt x="28508" y="7379"/>
                    <a:pt x="28508" y="7376"/>
                    <a:pt x="28466" y="7369"/>
                  </a:cubicBezTo>
                  <a:cubicBezTo>
                    <a:pt x="28442" y="7363"/>
                    <a:pt x="28418" y="7352"/>
                    <a:pt x="28415" y="7342"/>
                  </a:cubicBezTo>
                  <a:cubicBezTo>
                    <a:pt x="28409" y="7326"/>
                    <a:pt x="28503" y="7305"/>
                    <a:pt x="28566" y="7305"/>
                  </a:cubicBezTo>
                  <a:cubicBezTo>
                    <a:pt x="28584" y="7305"/>
                    <a:pt x="28599" y="7306"/>
                    <a:pt x="28609" y="7310"/>
                  </a:cubicBezTo>
                  <a:cubicBezTo>
                    <a:pt x="28620" y="7316"/>
                    <a:pt x="28638" y="7319"/>
                    <a:pt x="28656" y="7319"/>
                  </a:cubicBezTo>
                  <a:cubicBezTo>
                    <a:pt x="28672" y="7319"/>
                    <a:pt x="28688" y="7317"/>
                    <a:pt x="28703" y="7314"/>
                  </a:cubicBezTo>
                  <a:cubicBezTo>
                    <a:pt x="28716" y="7312"/>
                    <a:pt x="28733" y="7311"/>
                    <a:pt x="28748" y="7311"/>
                  </a:cubicBezTo>
                  <a:cubicBezTo>
                    <a:pt x="28763" y="7311"/>
                    <a:pt x="28777" y="7312"/>
                    <a:pt x="28786" y="7314"/>
                  </a:cubicBezTo>
                  <a:cubicBezTo>
                    <a:pt x="28793" y="7316"/>
                    <a:pt x="28800" y="7317"/>
                    <a:pt x="28807" y="7317"/>
                  </a:cubicBezTo>
                  <a:cubicBezTo>
                    <a:pt x="28821" y="7317"/>
                    <a:pt x="28834" y="7312"/>
                    <a:pt x="28841" y="7304"/>
                  </a:cubicBezTo>
                  <a:cubicBezTo>
                    <a:pt x="28848" y="7298"/>
                    <a:pt x="28853" y="7295"/>
                    <a:pt x="28856" y="7295"/>
                  </a:cubicBezTo>
                  <a:lnTo>
                    <a:pt x="28856" y="7295"/>
                  </a:lnTo>
                  <a:cubicBezTo>
                    <a:pt x="28859" y="7295"/>
                    <a:pt x="28859" y="7300"/>
                    <a:pt x="28855" y="7310"/>
                  </a:cubicBezTo>
                  <a:cubicBezTo>
                    <a:pt x="28852" y="7322"/>
                    <a:pt x="28871" y="7329"/>
                    <a:pt x="28907" y="7329"/>
                  </a:cubicBezTo>
                  <a:cubicBezTo>
                    <a:pt x="28915" y="7329"/>
                    <a:pt x="28923" y="7328"/>
                    <a:pt x="28932" y="7328"/>
                  </a:cubicBezTo>
                  <a:cubicBezTo>
                    <a:pt x="28944" y="7327"/>
                    <a:pt x="28956" y="7326"/>
                    <a:pt x="28967" y="7326"/>
                  </a:cubicBezTo>
                  <a:cubicBezTo>
                    <a:pt x="28998" y="7326"/>
                    <a:pt x="29024" y="7329"/>
                    <a:pt x="29032" y="7334"/>
                  </a:cubicBezTo>
                  <a:cubicBezTo>
                    <a:pt x="29035" y="7337"/>
                    <a:pt x="29042" y="7338"/>
                    <a:pt x="29049" y="7338"/>
                  </a:cubicBezTo>
                  <a:cubicBezTo>
                    <a:pt x="29063" y="7338"/>
                    <a:pt x="29082" y="7334"/>
                    <a:pt x="29098" y="7328"/>
                  </a:cubicBezTo>
                  <a:cubicBezTo>
                    <a:pt x="29114" y="7319"/>
                    <a:pt x="29122" y="7315"/>
                    <a:pt x="29125" y="7315"/>
                  </a:cubicBezTo>
                  <a:lnTo>
                    <a:pt x="29125" y="7315"/>
                  </a:lnTo>
                  <a:cubicBezTo>
                    <a:pt x="29127" y="7315"/>
                    <a:pt x="29124" y="7319"/>
                    <a:pt x="29115" y="7328"/>
                  </a:cubicBezTo>
                  <a:cubicBezTo>
                    <a:pt x="29094" y="7352"/>
                    <a:pt x="29105" y="7359"/>
                    <a:pt x="29167" y="7376"/>
                  </a:cubicBezTo>
                  <a:cubicBezTo>
                    <a:pt x="29183" y="7380"/>
                    <a:pt x="29204" y="7382"/>
                    <a:pt x="29227" y="7382"/>
                  </a:cubicBezTo>
                  <a:cubicBezTo>
                    <a:pt x="29322" y="7382"/>
                    <a:pt x="29457" y="7352"/>
                    <a:pt x="29452" y="7324"/>
                  </a:cubicBezTo>
                  <a:cubicBezTo>
                    <a:pt x="29452" y="7320"/>
                    <a:pt x="29453" y="7318"/>
                    <a:pt x="29455" y="7318"/>
                  </a:cubicBezTo>
                  <a:cubicBezTo>
                    <a:pt x="29459" y="7318"/>
                    <a:pt x="29467" y="7328"/>
                    <a:pt x="29480" y="7345"/>
                  </a:cubicBezTo>
                  <a:cubicBezTo>
                    <a:pt x="29504" y="7376"/>
                    <a:pt x="29504" y="7400"/>
                    <a:pt x="29486" y="7428"/>
                  </a:cubicBezTo>
                  <a:cubicBezTo>
                    <a:pt x="29472" y="7446"/>
                    <a:pt x="29467" y="7454"/>
                    <a:pt x="29470" y="7454"/>
                  </a:cubicBezTo>
                  <a:cubicBezTo>
                    <a:pt x="29472" y="7454"/>
                    <a:pt x="29480" y="7449"/>
                    <a:pt x="29494" y="7442"/>
                  </a:cubicBezTo>
                  <a:cubicBezTo>
                    <a:pt x="29509" y="7432"/>
                    <a:pt x="29539" y="7427"/>
                    <a:pt x="29569" y="7427"/>
                  </a:cubicBezTo>
                  <a:cubicBezTo>
                    <a:pt x="29612" y="7427"/>
                    <a:pt x="29656" y="7436"/>
                    <a:pt x="29660" y="7453"/>
                  </a:cubicBezTo>
                  <a:cubicBezTo>
                    <a:pt x="29664" y="7459"/>
                    <a:pt x="29639" y="7477"/>
                    <a:pt x="29608" y="7488"/>
                  </a:cubicBezTo>
                  <a:lnTo>
                    <a:pt x="29549" y="7508"/>
                  </a:lnTo>
                  <a:lnTo>
                    <a:pt x="29619" y="7522"/>
                  </a:lnTo>
                  <a:cubicBezTo>
                    <a:pt x="29637" y="7526"/>
                    <a:pt x="29652" y="7528"/>
                    <a:pt x="29664" y="7528"/>
                  </a:cubicBezTo>
                  <a:cubicBezTo>
                    <a:pt x="29683" y="7528"/>
                    <a:pt x="29694" y="7523"/>
                    <a:pt x="29698" y="7512"/>
                  </a:cubicBezTo>
                  <a:cubicBezTo>
                    <a:pt x="29704" y="7497"/>
                    <a:pt x="29720" y="7490"/>
                    <a:pt x="29742" y="7490"/>
                  </a:cubicBezTo>
                  <a:cubicBezTo>
                    <a:pt x="29747" y="7490"/>
                    <a:pt x="29752" y="7490"/>
                    <a:pt x="29757" y="7491"/>
                  </a:cubicBezTo>
                  <a:cubicBezTo>
                    <a:pt x="29806" y="7494"/>
                    <a:pt x="29806" y="7494"/>
                    <a:pt x="29764" y="7508"/>
                  </a:cubicBezTo>
                  <a:cubicBezTo>
                    <a:pt x="29736" y="7515"/>
                    <a:pt x="29754" y="7525"/>
                    <a:pt x="29819" y="7536"/>
                  </a:cubicBezTo>
                  <a:cubicBezTo>
                    <a:pt x="29872" y="7545"/>
                    <a:pt x="29902" y="7550"/>
                    <a:pt x="29915" y="7550"/>
                  </a:cubicBezTo>
                  <a:cubicBezTo>
                    <a:pt x="29933" y="7550"/>
                    <a:pt x="29927" y="7543"/>
                    <a:pt x="29913" y="7525"/>
                  </a:cubicBezTo>
                  <a:cubicBezTo>
                    <a:pt x="29896" y="7508"/>
                    <a:pt x="29910" y="7498"/>
                    <a:pt x="29965" y="7488"/>
                  </a:cubicBezTo>
                  <a:cubicBezTo>
                    <a:pt x="30007" y="7480"/>
                    <a:pt x="30045" y="7477"/>
                    <a:pt x="30048" y="7477"/>
                  </a:cubicBezTo>
                  <a:cubicBezTo>
                    <a:pt x="30050" y="7478"/>
                    <a:pt x="30055" y="7479"/>
                    <a:pt x="30061" y="7479"/>
                  </a:cubicBezTo>
                  <a:cubicBezTo>
                    <a:pt x="30067" y="7479"/>
                    <a:pt x="30075" y="7478"/>
                    <a:pt x="30080" y="7477"/>
                  </a:cubicBezTo>
                  <a:cubicBezTo>
                    <a:pt x="30083" y="7476"/>
                    <a:pt x="30087" y="7476"/>
                    <a:pt x="30089" y="7476"/>
                  </a:cubicBezTo>
                  <a:cubicBezTo>
                    <a:pt x="30128" y="7476"/>
                    <a:pt x="30104" y="7516"/>
                    <a:pt x="30056" y="7525"/>
                  </a:cubicBezTo>
                  <a:cubicBezTo>
                    <a:pt x="30027" y="7529"/>
                    <a:pt x="30007" y="7543"/>
                    <a:pt x="30018" y="7550"/>
                  </a:cubicBezTo>
                  <a:cubicBezTo>
                    <a:pt x="30024" y="7555"/>
                    <a:pt x="30035" y="7557"/>
                    <a:pt x="30049" y="7557"/>
                  </a:cubicBezTo>
                  <a:cubicBezTo>
                    <a:pt x="30066" y="7557"/>
                    <a:pt x="30088" y="7554"/>
                    <a:pt x="30111" y="7546"/>
                  </a:cubicBezTo>
                  <a:cubicBezTo>
                    <a:pt x="30130" y="7541"/>
                    <a:pt x="30154" y="7538"/>
                    <a:pt x="30178" y="7538"/>
                  </a:cubicBezTo>
                  <a:cubicBezTo>
                    <a:pt x="30201" y="7538"/>
                    <a:pt x="30224" y="7541"/>
                    <a:pt x="30239" y="7546"/>
                  </a:cubicBezTo>
                  <a:cubicBezTo>
                    <a:pt x="30259" y="7553"/>
                    <a:pt x="30272" y="7556"/>
                    <a:pt x="30281" y="7556"/>
                  </a:cubicBezTo>
                  <a:cubicBezTo>
                    <a:pt x="30296" y="7556"/>
                    <a:pt x="30298" y="7547"/>
                    <a:pt x="30298" y="7525"/>
                  </a:cubicBezTo>
                  <a:cubicBezTo>
                    <a:pt x="30298" y="7510"/>
                    <a:pt x="30299" y="7502"/>
                    <a:pt x="30303" y="7502"/>
                  </a:cubicBezTo>
                  <a:cubicBezTo>
                    <a:pt x="30306" y="7502"/>
                    <a:pt x="30314" y="7511"/>
                    <a:pt x="30326" y="7529"/>
                  </a:cubicBezTo>
                  <a:cubicBezTo>
                    <a:pt x="30346" y="7555"/>
                    <a:pt x="30383" y="7570"/>
                    <a:pt x="30416" y="7570"/>
                  </a:cubicBezTo>
                  <a:cubicBezTo>
                    <a:pt x="30436" y="7570"/>
                    <a:pt x="30455" y="7565"/>
                    <a:pt x="30468" y="7553"/>
                  </a:cubicBezTo>
                  <a:cubicBezTo>
                    <a:pt x="30474" y="7547"/>
                    <a:pt x="30488" y="7545"/>
                    <a:pt x="30505" y="7545"/>
                  </a:cubicBezTo>
                  <a:cubicBezTo>
                    <a:pt x="30519" y="7545"/>
                    <a:pt x="30536" y="7547"/>
                    <a:pt x="30551" y="7550"/>
                  </a:cubicBezTo>
                  <a:cubicBezTo>
                    <a:pt x="30570" y="7556"/>
                    <a:pt x="30587" y="7558"/>
                    <a:pt x="30598" y="7558"/>
                  </a:cubicBezTo>
                  <a:cubicBezTo>
                    <a:pt x="30607" y="7558"/>
                    <a:pt x="30612" y="7556"/>
                    <a:pt x="30610" y="7553"/>
                  </a:cubicBezTo>
                  <a:cubicBezTo>
                    <a:pt x="30610" y="7549"/>
                    <a:pt x="30612" y="7547"/>
                    <a:pt x="30614" y="7547"/>
                  </a:cubicBezTo>
                  <a:cubicBezTo>
                    <a:pt x="30618" y="7547"/>
                    <a:pt x="30623" y="7550"/>
                    <a:pt x="30631" y="7557"/>
                  </a:cubicBezTo>
                  <a:cubicBezTo>
                    <a:pt x="30645" y="7567"/>
                    <a:pt x="30697" y="7577"/>
                    <a:pt x="30749" y="7584"/>
                  </a:cubicBezTo>
                  <a:cubicBezTo>
                    <a:pt x="30778" y="7587"/>
                    <a:pt x="30798" y="7588"/>
                    <a:pt x="30811" y="7588"/>
                  </a:cubicBezTo>
                  <a:cubicBezTo>
                    <a:pt x="30837" y="7588"/>
                    <a:pt x="30839" y="7582"/>
                    <a:pt x="30833" y="7563"/>
                  </a:cubicBezTo>
                  <a:cubicBezTo>
                    <a:pt x="30828" y="7550"/>
                    <a:pt x="30819" y="7543"/>
                    <a:pt x="30808" y="7543"/>
                  </a:cubicBezTo>
                  <a:cubicBezTo>
                    <a:pt x="30805" y="7543"/>
                    <a:pt x="30801" y="7544"/>
                    <a:pt x="30798" y="7546"/>
                  </a:cubicBezTo>
                  <a:cubicBezTo>
                    <a:pt x="30773" y="7554"/>
                    <a:pt x="30754" y="7559"/>
                    <a:pt x="30740" y="7559"/>
                  </a:cubicBezTo>
                  <a:cubicBezTo>
                    <a:pt x="30718" y="7559"/>
                    <a:pt x="30707" y="7548"/>
                    <a:pt x="30701" y="7525"/>
                  </a:cubicBezTo>
                  <a:cubicBezTo>
                    <a:pt x="30691" y="7494"/>
                    <a:pt x="30722" y="7470"/>
                    <a:pt x="30753" y="7470"/>
                  </a:cubicBezTo>
                  <a:cubicBezTo>
                    <a:pt x="30767" y="7470"/>
                    <a:pt x="30781" y="7475"/>
                    <a:pt x="30791" y="7488"/>
                  </a:cubicBezTo>
                  <a:cubicBezTo>
                    <a:pt x="30799" y="7496"/>
                    <a:pt x="30809" y="7501"/>
                    <a:pt x="30821" y="7501"/>
                  </a:cubicBezTo>
                  <a:cubicBezTo>
                    <a:pt x="30832" y="7501"/>
                    <a:pt x="30844" y="7497"/>
                    <a:pt x="30857" y="7491"/>
                  </a:cubicBezTo>
                  <a:cubicBezTo>
                    <a:pt x="30871" y="7484"/>
                    <a:pt x="30887" y="7480"/>
                    <a:pt x="30904" y="7480"/>
                  </a:cubicBezTo>
                  <a:cubicBezTo>
                    <a:pt x="30920" y="7480"/>
                    <a:pt x="30937" y="7484"/>
                    <a:pt x="30951" y="7491"/>
                  </a:cubicBezTo>
                  <a:cubicBezTo>
                    <a:pt x="30967" y="7497"/>
                    <a:pt x="30983" y="7500"/>
                    <a:pt x="30995" y="7500"/>
                  </a:cubicBezTo>
                  <a:cubicBezTo>
                    <a:pt x="31004" y="7500"/>
                    <a:pt x="31010" y="7498"/>
                    <a:pt x="31013" y="7494"/>
                  </a:cubicBezTo>
                  <a:cubicBezTo>
                    <a:pt x="31016" y="7491"/>
                    <a:pt x="31019" y="7490"/>
                    <a:pt x="31021" y="7490"/>
                  </a:cubicBezTo>
                  <a:cubicBezTo>
                    <a:pt x="31025" y="7490"/>
                    <a:pt x="31028" y="7493"/>
                    <a:pt x="31030" y="7501"/>
                  </a:cubicBezTo>
                  <a:cubicBezTo>
                    <a:pt x="31033" y="7510"/>
                    <a:pt x="31046" y="7515"/>
                    <a:pt x="31063" y="7515"/>
                  </a:cubicBezTo>
                  <a:cubicBezTo>
                    <a:pt x="31071" y="7515"/>
                    <a:pt x="31080" y="7514"/>
                    <a:pt x="31089" y="7512"/>
                  </a:cubicBezTo>
                  <a:cubicBezTo>
                    <a:pt x="31107" y="7508"/>
                    <a:pt x="31122" y="7506"/>
                    <a:pt x="31136" y="7506"/>
                  </a:cubicBezTo>
                  <a:cubicBezTo>
                    <a:pt x="31171" y="7506"/>
                    <a:pt x="31196" y="7519"/>
                    <a:pt x="31222" y="7546"/>
                  </a:cubicBezTo>
                  <a:cubicBezTo>
                    <a:pt x="31233" y="7562"/>
                    <a:pt x="31255" y="7570"/>
                    <a:pt x="31282" y="7570"/>
                  </a:cubicBezTo>
                  <a:cubicBezTo>
                    <a:pt x="31302" y="7570"/>
                    <a:pt x="31324" y="7566"/>
                    <a:pt x="31346" y="7557"/>
                  </a:cubicBezTo>
                  <a:cubicBezTo>
                    <a:pt x="31347" y="7556"/>
                    <a:pt x="31348" y="7556"/>
                    <a:pt x="31349" y="7556"/>
                  </a:cubicBezTo>
                  <a:cubicBezTo>
                    <a:pt x="31357" y="7556"/>
                    <a:pt x="31368" y="7565"/>
                    <a:pt x="31371" y="7577"/>
                  </a:cubicBezTo>
                  <a:cubicBezTo>
                    <a:pt x="31374" y="7595"/>
                    <a:pt x="31409" y="7612"/>
                    <a:pt x="31446" y="7616"/>
                  </a:cubicBezTo>
                  <a:cubicBezTo>
                    <a:pt x="31485" y="7616"/>
                    <a:pt x="31526" y="7626"/>
                    <a:pt x="31540" y="7640"/>
                  </a:cubicBezTo>
                  <a:cubicBezTo>
                    <a:pt x="31548" y="7646"/>
                    <a:pt x="31552" y="7649"/>
                    <a:pt x="31555" y="7649"/>
                  </a:cubicBezTo>
                  <a:cubicBezTo>
                    <a:pt x="31560" y="7649"/>
                    <a:pt x="31560" y="7643"/>
                    <a:pt x="31558" y="7633"/>
                  </a:cubicBezTo>
                  <a:cubicBezTo>
                    <a:pt x="31550" y="7611"/>
                    <a:pt x="31561" y="7600"/>
                    <a:pt x="31577" y="7600"/>
                  </a:cubicBezTo>
                  <a:cubicBezTo>
                    <a:pt x="31597" y="7600"/>
                    <a:pt x="31624" y="7615"/>
                    <a:pt x="31638" y="7643"/>
                  </a:cubicBezTo>
                  <a:cubicBezTo>
                    <a:pt x="31651" y="7675"/>
                    <a:pt x="31679" y="7692"/>
                    <a:pt x="31710" y="7692"/>
                  </a:cubicBezTo>
                  <a:cubicBezTo>
                    <a:pt x="31738" y="7692"/>
                    <a:pt x="31763" y="7709"/>
                    <a:pt x="31773" y="7737"/>
                  </a:cubicBezTo>
                  <a:cubicBezTo>
                    <a:pt x="31785" y="7769"/>
                    <a:pt x="31790" y="7781"/>
                    <a:pt x="31765" y="7781"/>
                  </a:cubicBezTo>
                  <a:cubicBezTo>
                    <a:pt x="31749" y="7781"/>
                    <a:pt x="31721" y="7776"/>
                    <a:pt x="31675" y="7768"/>
                  </a:cubicBezTo>
                  <a:cubicBezTo>
                    <a:pt x="31624" y="7758"/>
                    <a:pt x="31550" y="7754"/>
                    <a:pt x="31516" y="7754"/>
                  </a:cubicBezTo>
                  <a:cubicBezTo>
                    <a:pt x="31508" y="7755"/>
                    <a:pt x="31500" y="7755"/>
                    <a:pt x="31493" y="7755"/>
                  </a:cubicBezTo>
                  <a:cubicBezTo>
                    <a:pt x="31466" y="7755"/>
                    <a:pt x="31452" y="7749"/>
                    <a:pt x="31457" y="7744"/>
                  </a:cubicBezTo>
                  <a:cubicBezTo>
                    <a:pt x="31474" y="7713"/>
                    <a:pt x="31372" y="7692"/>
                    <a:pt x="31247" y="7692"/>
                  </a:cubicBezTo>
                  <a:cubicBezTo>
                    <a:pt x="31216" y="7692"/>
                    <a:pt x="31184" y="7693"/>
                    <a:pt x="31152" y="7696"/>
                  </a:cubicBezTo>
                  <a:cubicBezTo>
                    <a:pt x="31103" y="7702"/>
                    <a:pt x="31092" y="7706"/>
                    <a:pt x="31113" y="7717"/>
                  </a:cubicBezTo>
                  <a:cubicBezTo>
                    <a:pt x="31123" y="7722"/>
                    <a:pt x="31140" y="7725"/>
                    <a:pt x="31159" y="7725"/>
                  </a:cubicBezTo>
                  <a:cubicBezTo>
                    <a:pt x="31175" y="7725"/>
                    <a:pt x="31192" y="7723"/>
                    <a:pt x="31207" y="7720"/>
                  </a:cubicBezTo>
                  <a:cubicBezTo>
                    <a:pt x="31214" y="7718"/>
                    <a:pt x="31222" y="7718"/>
                    <a:pt x="31230" y="7718"/>
                  </a:cubicBezTo>
                  <a:cubicBezTo>
                    <a:pt x="31266" y="7718"/>
                    <a:pt x="31315" y="7730"/>
                    <a:pt x="31346" y="7744"/>
                  </a:cubicBezTo>
                  <a:cubicBezTo>
                    <a:pt x="31418" y="7776"/>
                    <a:pt x="31516" y="7799"/>
                    <a:pt x="31564" y="7799"/>
                  </a:cubicBezTo>
                  <a:cubicBezTo>
                    <a:pt x="31579" y="7799"/>
                    <a:pt x="31589" y="7797"/>
                    <a:pt x="31592" y="7792"/>
                  </a:cubicBezTo>
                  <a:cubicBezTo>
                    <a:pt x="31594" y="7790"/>
                    <a:pt x="31598" y="7788"/>
                    <a:pt x="31603" y="7788"/>
                  </a:cubicBezTo>
                  <a:cubicBezTo>
                    <a:pt x="31623" y="7788"/>
                    <a:pt x="31668" y="7811"/>
                    <a:pt x="31738" y="7858"/>
                  </a:cubicBezTo>
                  <a:cubicBezTo>
                    <a:pt x="31756" y="7870"/>
                    <a:pt x="31768" y="7877"/>
                    <a:pt x="31773" y="7877"/>
                  </a:cubicBezTo>
                  <a:cubicBezTo>
                    <a:pt x="31776" y="7877"/>
                    <a:pt x="31775" y="7873"/>
                    <a:pt x="31769" y="7866"/>
                  </a:cubicBezTo>
                  <a:cubicBezTo>
                    <a:pt x="31755" y="7848"/>
                    <a:pt x="31752" y="7831"/>
                    <a:pt x="31766" y="7831"/>
                  </a:cubicBezTo>
                  <a:cubicBezTo>
                    <a:pt x="31768" y="7830"/>
                    <a:pt x="31770" y="7830"/>
                    <a:pt x="31771" y="7830"/>
                  </a:cubicBezTo>
                  <a:cubicBezTo>
                    <a:pt x="31781" y="7830"/>
                    <a:pt x="31791" y="7836"/>
                    <a:pt x="31794" y="7848"/>
                  </a:cubicBezTo>
                  <a:cubicBezTo>
                    <a:pt x="31797" y="7857"/>
                    <a:pt x="31800" y="7861"/>
                    <a:pt x="31803" y="7861"/>
                  </a:cubicBezTo>
                  <a:cubicBezTo>
                    <a:pt x="31806" y="7861"/>
                    <a:pt x="31808" y="7857"/>
                    <a:pt x="31808" y="7848"/>
                  </a:cubicBezTo>
                  <a:cubicBezTo>
                    <a:pt x="31810" y="7834"/>
                    <a:pt x="31823" y="7828"/>
                    <a:pt x="31851" y="7828"/>
                  </a:cubicBezTo>
                  <a:cubicBezTo>
                    <a:pt x="31864" y="7828"/>
                    <a:pt x="31879" y="7829"/>
                    <a:pt x="31898" y="7831"/>
                  </a:cubicBezTo>
                  <a:cubicBezTo>
                    <a:pt x="31932" y="7833"/>
                    <a:pt x="31957" y="7834"/>
                    <a:pt x="31973" y="7834"/>
                  </a:cubicBezTo>
                  <a:cubicBezTo>
                    <a:pt x="32006" y="7834"/>
                    <a:pt x="32007" y="7828"/>
                    <a:pt x="31988" y="7810"/>
                  </a:cubicBezTo>
                  <a:cubicBezTo>
                    <a:pt x="31981" y="7805"/>
                    <a:pt x="31980" y="7803"/>
                    <a:pt x="31983" y="7803"/>
                  </a:cubicBezTo>
                  <a:lnTo>
                    <a:pt x="31983" y="7803"/>
                  </a:lnTo>
                  <a:cubicBezTo>
                    <a:pt x="31987" y="7803"/>
                    <a:pt x="31995" y="7806"/>
                    <a:pt x="32008" y="7813"/>
                  </a:cubicBezTo>
                  <a:cubicBezTo>
                    <a:pt x="32024" y="7823"/>
                    <a:pt x="32039" y="7828"/>
                    <a:pt x="32054" y="7828"/>
                  </a:cubicBezTo>
                  <a:cubicBezTo>
                    <a:pt x="32066" y="7828"/>
                    <a:pt x="32077" y="7824"/>
                    <a:pt x="32088" y="7816"/>
                  </a:cubicBezTo>
                  <a:cubicBezTo>
                    <a:pt x="32099" y="7811"/>
                    <a:pt x="32106" y="7807"/>
                    <a:pt x="32111" y="7807"/>
                  </a:cubicBezTo>
                  <a:cubicBezTo>
                    <a:pt x="32117" y="7807"/>
                    <a:pt x="32118" y="7812"/>
                    <a:pt x="32117" y="7824"/>
                  </a:cubicBezTo>
                  <a:cubicBezTo>
                    <a:pt x="32109" y="7837"/>
                    <a:pt x="32127" y="7851"/>
                    <a:pt x="32151" y="7851"/>
                  </a:cubicBezTo>
                  <a:cubicBezTo>
                    <a:pt x="32153" y="7852"/>
                    <a:pt x="32156" y="7852"/>
                    <a:pt x="32159" y="7852"/>
                  </a:cubicBezTo>
                  <a:cubicBezTo>
                    <a:pt x="32177" y="7852"/>
                    <a:pt x="32192" y="7843"/>
                    <a:pt x="32192" y="7831"/>
                  </a:cubicBezTo>
                  <a:cubicBezTo>
                    <a:pt x="32195" y="7812"/>
                    <a:pt x="32224" y="7796"/>
                    <a:pt x="32245" y="7796"/>
                  </a:cubicBezTo>
                  <a:cubicBezTo>
                    <a:pt x="32254" y="7796"/>
                    <a:pt x="32262" y="7799"/>
                    <a:pt x="32266" y="7806"/>
                  </a:cubicBezTo>
                  <a:cubicBezTo>
                    <a:pt x="32266" y="7810"/>
                    <a:pt x="32282" y="7813"/>
                    <a:pt x="32308" y="7813"/>
                  </a:cubicBezTo>
                  <a:cubicBezTo>
                    <a:pt x="32329" y="7813"/>
                    <a:pt x="32357" y="7811"/>
                    <a:pt x="32387" y="7806"/>
                  </a:cubicBezTo>
                  <a:cubicBezTo>
                    <a:pt x="32415" y="7803"/>
                    <a:pt x="32445" y="7802"/>
                    <a:pt x="32470" y="7802"/>
                  </a:cubicBezTo>
                  <a:cubicBezTo>
                    <a:pt x="32502" y="7802"/>
                    <a:pt x="32528" y="7804"/>
                    <a:pt x="32540" y="7810"/>
                  </a:cubicBezTo>
                  <a:cubicBezTo>
                    <a:pt x="32554" y="7819"/>
                    <a:pt x="32589" y="7825"/>
                    <a:pt x="32625" y="7825"/>
                  </a:cubicBezTo>
                  <a:cubicBezTo>
                    <a:pt x="32632" y="7825"/>
                    <a:pt x="32640" y="7825"/>
                    <a:pt x="32647" y="7824"/>
                  </a:cubicBezTo>
                  <a:cubicBezTo>
                    <a:pt x="32652" y="7824"/>
                    <a:pt x="32657" y="7824"/>
                    <a:pt x="32663" y="7824"/>
                  </a:cubicBezTo>
                  <a:cubicBezTo>
                    <a:pt x="32766" y="7824"/>
                    <a:pt x="32933" y="7853"/>
                    <a:pt x="32959" y="7876"/>
                  </a:cubicBezTo>
                  <a:cubicBezTo>
                    <a:pt x="32973" y="7886"/>
                    <a:pt x="33028" y="7904"/>
                    <a:pt x="33084" y="7911"/>
                  </a:cubicBezTo>
                  <a:cubicBezTo>
                    <a:pt x="33185" y="7925"/>
                    <a:pt x="33244" y="7941"/>
                    <a:pt x="33341" y="7987"/>
                  </a:cubicBezTo>
                  <a:cubicBezTo>
                    <a:pt x="33365" y="7999"/>
                    <a:pt x="33392" y="8009"/>
                    <a:pt x="33403" y="8009"/>
                  </a:cubicBezTo>
                  <a:cubicBezTo>
                    <a:pt x="33405" y="8009"/>
                    <a:pt x="33406" y="8008"/>
                    <a:pt x="33407" y="8008"/>
                  </a:cubicBezTo>
                  <a:cubicBezTo>
                    <a:pt x="33414" y="8008"/>
                    <a:pt x="33452" y="8015"/>
                    <a:pt x="33494" y="8029"/>
                  </a:cubicBezTo>
                  <a:cubicBezTo>
                    <a:pt x="33519" y="8037"/>
                    <a:pt x="33554" y="8041"/>
                    <a:pt x="33589" y="8041"/>
                  </a:cubicBezTo>
                  <a:cubicBezTo>
                    <a:pt x="33612" y="8041"/>
                    <a:pt x="33634" y="8039"/>
                    <a:pt x="33653" y="8035"/>
                  </a:cubicBezTo>
                  <a:cubicBezTo>
                    <a:pt x="33676" y="8032"/>
                    <a:pt x="33697" y="8030"/>
                    <a:pt x="33712" y="8030"/>
                  </a:cubicBezTo>
                  <a:cubicBezTo>
                    <a:pt x="33728" y="8030"/>
                    <a:pt x="33738" y="8032"/>
                    <a:pt x="33740" y="8035"/>
                  </a:cubicBezTo>
                  <a:cubicBezTo>
                    <a:pt x="33742" y="8040"/>
                    <a:pt x="33746" y="8041"/>
                    <a:pt x="33753" y="8041"/>
                  </a:cubicBezTo>
                  <a:cubicBezTo>
                    <a:pt x="33762" y="8041"/>
                    <a:pt x="33775" y="8038"/>
                    <a:pt x="33789" y="8032"/>
                  </a:cubicBezTo>
                  <a:cubicBezTo>
                    <a:pt x="33801" y="8025"/>
                    <a:pt x="33811" y="8021"/>
                    <a:pt x="33818" y="8021"/>
                  </a:cubicBezTo>
                  <a:cubicBezTo>
                    <a:pt x="33824" y="8021"/>
                    <a:pt x="33827" y="8024"/>
                    <a:pt x="33827" y="8029"/>
                  </a:cubicBezTo>
                  <a:cubicBezTo>
                    <a:pt x="33821" y="8040"/>
                    <a:pt x="33922" y="8056"/>
                    <a:pt x="33984" y="8056"/>
                  </a:cubicBezTo>
                  <a:cubicBezTo>
                    <a:pt x="33997" y="8056"/>
                    <a:pt x="34009" y="8055"/>
                    <a:pt x="34018" y="8053"/>
                  </a:cubicBezTo>
                  <a:cubicBezTo>
                    <a:pt x="34028" y="8053"/>
                    <a:pt x="34042" y="8056"/>
                    <a:pt x="34056" y="8063"/>
                  </a:cubicBezTo>
                  <a:cubicBezTo>
                    <a:pt x="34060" y="8064"/>
                    <a:pt x="34067" y="8065"/>
                    <a:pt x="34077" y="8065"/>
                  </a:cubicBezTo>
                  <a:cubicBezTo>
                    <a:pt x="34093" y="8065"/>
                    <a:pt x="34117" y="8063"/>
                    <a:pt x="34139" y="8056"/>
                  </a:cubicBezTo>
                  <a:cubicBezTo>
                    <a:pt x="34154" y="8053"/>
                    <a:pt x="34169" y="8052"/>
                    <a:pt x="34181" y="8052"/>
                  </a:cubicBezTo>
                  <a:cubicBezTo>
                    <a:pt x="34196" y="8052"/>
                    <a:pt x="34206" y="8054"/>
                    <a:pt x="34208" y="8060"/>
                  </a:cubicBezTo>
                  <a:cubicBezTo>
                    <a:pt x="34211" y="8068"/>
                    <a:pt x="34225" y="8072"/>
                    <a:pt x="34243" y="8072"/>
                  </a:cubicBezTo>
                  <a:cubicBezTo>
                    <a:pt x="34248" y="8072"/>
                    <a:pt x="34255" y="8071"/>
                    <a:pt x="34261" y="8070"/>
                  </a:cubicBezTo>
                  <a:cubicBezTo>
                    <a:pt x="34269" y="8067"/>
                    <a:pt x="34279" y="8066"/>
                    <a:pt x="34288" y="8066"/>
                  </a:cubicBezTo>
                  <a:cubicBezTo>
                    <a:pt x="34303" y="8066"/>
                    <a:pt x="34317" y="8069"/>
                    <a:pt x="34323" y="8074"/>
                  </a:cubicBezTo>
                  <a:cubicBezTo>
                    <a:pt x="34328" y="8079"/>
                    <a:pt x="34335" y="8081"/>
                    <a:pt x="34342" y="8081"/>
                  </a:cubicBezTo>
                  <a:cubicBezTo>
                    <a:pt x="34349" y="8081"/>
                    <a:pt x="34356" y="8079"/>
                    <a:pt x="34361" y="8074"/>
                  </a:cubicBezTo>
                  <a:cubicBezTo>
                    <a:pt x="34364" y="8068"/>
                    <a:pt x="34369" y="8066"/>
                    <a:pt x="34373" y="8066"/>
                  </a:cubicBezTo>
                  <a:cubicBezTo>
                    <a:pt x="34376" y="8066"/>
                    <a:pt x="34380" y="8068"/>
                    <a:pt x="34381" y="8074"/>
                  </a:cubicBezTo>
                  <a:cubicBezTo>
                    <a:pt x="34386" y="8084"/>
                    <a:pt x="34423" y="8091"/>
                    <a:pt x="34465" y="8091"/>
                  </a:cubicBezTo>
                  <a:cubicBezTo>
                    <a:pt x="34520" y="8091"/>
                    <a:pt x="34552" y="8105"/>
                    <a:pt x="34569" y="8136"/>
                  </a:cubicBezTo>
                  <a:cubicBezTo>
                    <a:pt x="34580" y="8159"/>
                    <a:pt x="34580" y="8172"/>
                    <a:pt x="34570" y="8172"/>
                  </a:cubicBezTo>
                  <a:cubicBezTo>
                    <a:pt x="34568" y="8172"/>
                    <a:pt x="34565" y="8172"/>
                    <a:pt x="34562" y="8170"/>
                  </a:cubicBezTo>
                  <a:cubicBezTo>
                    <a:pt x="34559" y="8170"/>
                    <a:pt x="34557" y="8170"/>
                    <a:pt x="34554" y="8170"/>
                  </a:cubicBezTo>
                  <a:cubicBezTo>
                    <a:pt x="34542" y="8170"/>
                    <a:pt x="34535" y="8176"/>
                    <a:pt x="34538" y="8184"/>
                  </a:cubicBezTo>
                  <a:cubicBezTo>
                    <a:pt x="34541" y="8195"/>
                    <a:pt x="34555" y="8209"/>
                    <a:pt x="34573" y="8212"/>
                  </a:cubicBezTo>
                  <a:cubicBezTo>
                    <a:pt x="34575" y="8213"/>
                    <a:pt x="34578" y="8213"/>
                    <a:pt x="34580" y="8213"/>
                  </a:cubicBezTo>
                  <a:cubicBezTo>
                    <a:pt x="34589" y="8213"/>
                    <a:pt x="34593" y="8207"/>
                    <a:pt x="34590" y="8199"/>
                  </a:cubicBezTo>
                  <a:cubicBezTo>
                    <a:pt x="34586" y="8184"/>
                    <a:pt x="34597" y="8175"/>
                    <a:pt x="34618" y="8167"/>
                  </a:cubicBezTo>
                  <a:cubicBezTo>
                    <a:pt x="34620" y="8167"/>
                    <a:pt x="34621" y="8167"/>
                    <a:pt x="34623" y="8167"/>
                  </a:cubicBezTo>
                  <a:cubicBezTo>
                    <a:pt x="34639" y="8167"/>
                    <a:pt x="34657" y="8180"/>
                    <a:pt x="34663" y="8199"/>
                  </a:cubicBezTo>
                  <a:cubicBezTo>
                    <a:pt x="34670" y="8223"/>
                    <a:pt x="34694" y="8240"/>
                    <a:pt x="34714" y="8244"/>
                  </a:cubicBezTo>
                  <a:cubicBezTo>
                    <a:pt x="34777" y="8247"/>
                    <a:pt x="34777" y="8299"/>
                    <a:pt x="34711" y="8309"/>
                  </a:cubicBezTo>
                  <a:cubicBezTo>
                    <a:pt x="34698" y="8311"/>
                    <a:pt x="34685" y="8312"/>
                    <a:pt x="34673" y="8312"/>
                  </a:cubicBezTo>
                  <a:cubicBezTo>
                    <a:pt x="34656" y="8312"/>
                    <a:pt x="34641" y="8310"/>
                    <a:pt x="34635" y="8306"/>
                  </a:cubicBezTo>
                  <a:cubicBezTo>
                    <a:pt x="34628" y="8303"/>
                    <a:pt x="34618" y="8301"/>
                    <a:pt x="34609" y="8301"/>
                  </a:cubicBezTo>
                  <a:cubicBezTo>
                    <a:pt x="34582" y="8301"/>
                    <a:pt x="34555" y="8315"/>
                    <a:pt x="34562" y="8334"/>
                  </a:cubicBezTo>
                  <a:cubicBezTo>
                    <a:pt x="34564" y="8339"/>
                    <a:pt x="34570" y="8342"/>
                    <a:pt x="34577" y="8342"/>
                  </a:cubicBezTo>
                  <a:cubicBezTo>
                    <a:pt x="34584" y="8342"/>
                    <a:pt x="34591" y="8340"/>
                    <a:pt x="34597" y="8337"/>
                  </a:cubicBezTo>
                  <a:cubicBezTo>
                    <a:pt x="34605" y="8332"/>
                    <a:pt x="34611" y="8329"/>
                    <a:pt x="34615" y="8329"/>
                  </a:cubicBezTo>
                  <a:cubicBezTo>
                    <a:pt x="34622" y="8329"/>
                    <a:pt x="34623" y="8335"/>
                    <a:pt x="34621" y="8348"/>
                  </a:cubicBezTo>
                  <a:cubicBezTo>
                    <a:pt x="34621" y="8362"/>
                    <a:pt x="34623" y="8369"/>
                    <a:pt x="34630" y="8369"/>
                  </a:cubicBezTo>
                  <a:cubicBezTo>
                    <a:pt x="34635" y="8369"/>
                    <a:pt x="34642" y="8365"/>
                    <a:pt x="34652" y="8358"/>
                  </a:cubicBezTo>
                  <a:cubicBezTo>
                    <a:pt x="34661" y="8353"/>
                    <a:pt x="34668" y="8350"/>
                    <a:pt x="34674" y="8350"/>
                  </a:cubicBezTo>
                  <a:cubicBezTo>
                    <a:pt x="34688" y="8350"/>
                    <a:pt x="34694" y="8367"/>
                    <a:pt x="34704" y="8413"/>
                  </a:cubicBezTo>
                  <a:cubicBezTo>
                    <a:pt x="34717" y="8474"/>
                    <a:pt x="34726" y="8487"/>
                    <a:pt x="34759" y="8487"/>
                  </a:cubicBezTo>
                  <a:cubicBezTo>
                    <a:pt x="34763" y="8487"/>
                    <a:pt x="34768" y="8487"/>
                    <a:pt x="34774" y="8487"/>
                  </a:cubicBezTo>
                  <a:cubicBezTo>
                    <a:pt x="34802" y="8483"/>
                    <a:pt x="34823" y="8469"/>
                    <a:pt x="34819" y="8458"/>
                  </a:cubicBezTo>
                  <a:cubicBezTo>
                    <a:pt x="34815" y="8448"/>
                    <a:pt x="34829" y="8434"/>
                    <a:pt x="34847" y="8431"/>
                  </a:cubicBezTo>
                  <a:cubicBezTo>
                    <a:pt x="34868" y="8424"/>
                    <a:pt x="34874" y="8413"/>
                    <a:pt x="34864" y="8403"/>
                  </a:cubicBezTo>
                  <a:cubicBezTo>
                    <a:pt x="34850" y="8396"/>
                    <a:pt x="34860" y="8383"/>
                    <a:pt x="34888" y="8375"/>
                  </a:cubicBezTo>
                  <a:cubicBezTo>
                    <a:pt x="34916" y="8369"/>
                    <a:pt x="34927" y="8358"/>
                    <a:pt x="34909" y="8337"/>
                  </a:cubicBezTo>
                  <a:cubicBezTo>
                    <a:pt x="34901" y="8327"/>
                    <a:pt x="34890" y="8321"/>
                    <a:pt x="34882" y="8321"/>
                  </a:cubicBezTo>
                  <a:cubicBezTo>
                    <a:pt x="34879" y="8321"/>
                    <a:pt x="34876" y="8322"/>
                    <a:pt x="34874" y="8324"/>
                  </a:cubicBezTo>
                  <a:cubicBezTo>
                    <a:pt x="34873" y="8325"/>
                    <a:pt x="34870" y="8326"/>
                    <a:pt x="34867" y="8326"/>
                  </a:cubicBezTo>
                  <a:cubicBezTo>
                    <a:pt x="34857" y="8326"/>
                    <a:pt x="34842" y="8319"/>
                    <a:pt x="34826" y="8306"/>
                  </a:cubicBezTo>
                  <a:cubicBezTo>
                    <a:pt x="34798" y="8285"/>
                    <a:pt x="34791" y="8268"/>
                    <a:pt x="34805" y="8258"/>
                  </a:cubicBezTo>
                  <a:cubicBezTo>
                    <a:pt x="34809" y="8253"/>
                    <a:pt x="34813" y="8251"/>
                    <a:pt x="34817" y="8251"/>
                  </a:cubicBezTo>
                  <a:cubicBezTo>
                    <a:pt x="34823" y="8251"/>
                    <a:pt x="34827" y="8256"/>
                    <a:pt x="34829" y="8264"/>
                  </a:cubicBezTo>
                  <a:cubicBezTo>
                    <a:pt x="34831" y="8271"/>
                    <a:pt x="34837" y="8274"/>
                    <a:pt x="34846" y="8274"/>
                  </a:cubicBezTo>
                  <a:cubicBezTo>
                    <a:pt x="34857" y="8274"/>
                    <a:pt x="34874" y="8269"/>
                    <a:pt x="34895" y="8258"/>
                  </a:cubicBezTo>
                  <a:cubicBezTo>
                    <a:pt x="34918" y="8246"/>
                    <a:pt x="34931" y="8240"/>
                    <a:pt x="34935" y="8240"/>
                  </a:cubicBezTo>
                  <a:lnTo>
                    <a:pt x="34935" y="8240"/>
                  </a:lnTo>
                  <a:cubicBezTo>
                    <a:pt x="34940" y="8240"/>
                    <a:pt x="34934" y="8248"/>
                    <a:pt x="34919" y="8264"/>
                  </a:cubicBezTo>
                  <a:cubicBezTo>
                    <a:pt x="34888" y="8306"/>
                    <a:pt x="34906" y="8327"/>
                    <a:pt x="34989" y="8344"/>
                  </a:cubicBezTo>
                  <a:cubicBezTo>
                    <a:pt x="35003" y="8347"/>
                    <a:pt x="35015" y="8348"/>
                    <a:pt x="35024" y="8348"/>
                  </a:cubicBezTo>
                  <a:cubicBezTo>
                    <a:pt x="35064" y="8348"/>
                    <a:pt x="35065" y="8326"/>
                    <a:pt x="35034" y="8279"/>
                  </a:cubicBezTo>
                  <a:cubicBezTo>
                    <a:pt x="35016" y="8252"/>
                    <a:pt x="35011" y="8241"/>
                    <a:pt x="35020" y="8241"/>
                  </a:cubicBezTo>
                  <a:cubicBezTo>
                    <a:pt x="35025" y="8241"/>
                    <a:pt x="35034" y="8244"/>
                    <a:pt x="35048" y="8250"/>
                  </a:cubicBezTo>
                  <a:cubicBezTo>
                    <a:pt x="35068" y="8261"/>
                    <a:pt x="35097" y="8299"/>
                    <a:pt x="35107" y="8330"/>
                  </a:cubicBezTo>
                  <a:cubicBezTo>
                    <a:pt x="35118" y="8372"/>
                    <a:pt x="35129" y="8385"/>
                    <a:pt x="35160" y="8385"/>
                  </a:cubicBezTo>
                  <a:cubicBezTo>
                    <a:pt x="35167" y="8385"/>
                    <a:pt x="35176" y="8384"/>
                    <a:pt x="35187" y="8383"/>
                  </a:cubicBezTo>
                  <a:cubicBezTo>
                    <a:pt x="35199" y="8380"/>
                    <a:pt x="35212" y="8379"/>
                    <a:pt x="35222" y="8379"/>
                  </a:cubicBezTo>
                  <a:cubicBezTo>
                    <a:pt x="35240" y="8379"/>
                    <a:pt x="35254" y="8382"/>
                    <a:pt x="35256" y="8389"/>
                  </a:cubicBezTo>
                  <a:cubicBezTo>
                    <a:pt x="35258" y="8399"/>
                    <a:pt x="35295" y="8404"/>
                    <a:pt x="35335" y="8404"/>
                  </a:cubicBezTo>
                  <a:cubicBezTo>
                    <a:pt x="35367" y="8404"/>
                    <a:pt x="35402" y="8401"/>
                    <a:pt x="35419" y="8393"/>
                  </a:cubicBezTo>
                  <a:cubicBezTo>
                    <a:pt x="35423" y="8391"/>
                    <a:pt x="35428" y="8390"/>
                    <a:pt x="35432" y="8390"/>
                  </a:cubicBezTo>
                  <a:cubicBezTo>
                    <a:pt x="35443" y="8390"/>
                    <a:pt x="35452" y="8397"/>
                    <a:pt x="35457" y="8410"/>
                  </a:cubicBezTo>
                  <a:cubicBezTo>
                    <a:pt x="35463" y="8428"/>
                    <a:pt x="35472" y="8436"/>
                    <a:pt x="35482" y="8436"/>
                  </a:cubicBezTo>
                  <a:cubicBezTo>
                    <a:pt x="35497" y="8436"/>
                    <a:pt x="35514" y="8416"/>
                    <a:pt x="35520" y="8383"/>
                  </a:cubicBezTo>
                  <a:cubicBezTo>
                    <a:pt x="35523" y="8358"/>
                    <a:pt x="35525" y="8339"/>
                    <a:pt x="35529" y="8339"/>
                  </a:cubicBezTo>
                  <a:cubicBezTo>
                    <a:pt x="35529" y="8339"/>
                    <a:pt x="35530" y="8340"/>
                    <a:pt x="35530" y="8341"/>
                  </a:cubicBezTo>
                  <a:cubicBezTo>
                    <a:pt x="35564" y="8384"/>
                    <a:pt x="35571" y="8408"/>
                    <a:pt x="35552" y="8408"/>
                  </a:cubicBezTo>
                  <a:cubicBezTo>
                    <a:pt x="35550" y="8408"/>
                    <a:pt x="35547" y="8408"/>
                    <a:pt x="35544" y="8407"/>
                  </a:cubicBezTo>
                  <a:cubicBezTo>
                    <a:pt x="35542" y="8406"/>
                    <a:pt x="35541" y="8406"/>
                    <a:pt x="35539" y="8406"/>
                  </a:cubicBezTo>
                  <a:cubicBezTo>
                    <a:pt x="35532" y="8406"/>
                    <a:pt x="35537" y="8415"/>
                    <a:pt x="35558" y="8428"/>
                  </a:cubicBezTo>
                  <a:cubicBezTo>
                    <a:pt x="35575" y="8439"/>
                    <a:pt x="35586" y="8445"/>
                    <a:pt x="35593" y="8445"/>
                  </a:cubicBezTo>
                  <a:cubicBezTo>
                    <a:pt x="35601" y="8445"/>
                    <a:pt x="35603" y="8436"/>
                    <a:pt x="35603" y="8417"/>
                  </a:cubicBezTo>
                  <a:cubicBezTo>
                    <a:pt x="35606" y="8396"/>
                    <a:pt x="35614" y="8383"/>
                    <a:pt x="35620" y="8383"/>
                  </a:cubicBezTo>
                  <a:cubicBezTo>
                    <a:pt x="35621" y="8383"/>
                    <a:pt x="35622" y="8383"/>
                    <a:pt x="35623" y="8383"/>
                  </a:cubicBezTo>
                  <a:cubicBezTo>
                    <a:pt x="35631" y="8383"/>
                    <a:pt x="35655" y="8374"/>
                    <a:pt x="35680" y="8362"/>
                  </a:cubicBezTo>
                  <a:cubicBezTo>
                    <a:pt x="35731" y="8334"/>
                    <a:pt x="35721" y="8261"/>
                    <a:pt x="35662" y="8258"/>
                  </a:cubicBezTo>
                  <a:cubicBezTo>
                    <a:pt x="35641" y="8254"/>
                    <a:pt x="35624" y="8247"/>
                    <a:pt x="35624" y="8240"/>
                  </a:cubicBezTo>
                  <a:cubicBezTo>
                    <a:pt x="35617" y="8185"/>
                    <a:pt x="35587" y="8142"/>
                    <a:pt x="35560" y="8142"/>
                  </a:cubicBezTo>
                  <a:cubicBezTo>
                    <a:pt x="35558" y="8142"/>
                    <a:pt x="35556" y="8142"/>
                    <a:pt x="35555" y="8143"/>
                  </a:cubicBezTo>
                  <a:cubicBezTo>
                    <a:pt x="35544" y="8146"/>
                    <a:pt x="35536" y="8148"/>
                    <a:pt x="35530" y="8148"/>
                  </a:cubicBezTo>
                  <a:cubicBezTo>
                    <a:pt x="35515" y="8148"/>
                    <a:pt x="35515" y="8135"/>
                    <a:pt x="35520" y="8098"/>
                  </a:cubicBezTo>
                  <a:cubicBezTo>
                    <a:pt x="35521" y="8085"/>
                    <a:pt x="35524" y="8078"/>
                    <a:pt x="35529" y="8078"/>
                  </a:cubicBezTo>
                  <a:cubicBezTo>
                    <a:pt x="35536" y="8078"/>
                    <a:pt x="35548" y="8088"/>
                    <a:pt x="35568" y="8108"/>
                  </a:cubicBezTo>
                  <a:cubicBezTo>
                    <a:pt x="35596" y="8133"/>
                    <a:pt x="35620" y="8160"/>
                    <a:pt x="35624" y="8170"/>
                  </a:cubicBezTo>
                  <a:cubicBezTo>
                    <a:pt x="35629" y="8196"/>
                    <a:pt x="35673" y="8218"/>
                    <a:pt x="35699" y="8218"/>
                  </a:cubicBezTo>
                  <a:cubicBezTo>
                    <a:pt x="35709" y="8218"/>
                    <a:pt x="35716" y="8215"/>
                    <a:pt x="35718" y="8209"/>
                  </a:cubicBezTo>
                  <a:cubicBezTo>
                    <a:pt x="35722" y="8199"/>
                    <a:pt x="35731" y="8195"/>
                    <a:pt x="35745" y="8195"/>
                  </a:cubicBezTo>
                  <a:cubicBezTo>
                    <a:pt x="35756" y="8195"/>
                    <a:pt x="35770" y="8197"/>
                    <a:pt x="35787" y="8202"/>
                  </a:cubicBezTo>
                  <a:cubicBezTo>
                    <a:pt x="35797" y="8204"/>
                    <a:pt x="35809" y="8205"/>
                    <a:pt x="35821" y="8205"/>
                  </a:cubicBezTo>
                  <a:cubicBezTo>
                    <a:pt x="35846" y="8205"/>
                    <a:pt x="35873" y="8201"/>
                    <a:pt x="35891" y="8191"/>
                  </a:cubicBezTo>
                  <a:cubicBezTo>
                    <a:pt x="35929" y="8175"/>
                    <a:pt x="35933" y="8154"/>
                    <a:pt x="35912" y="8087"/>
                  </a:cubicBezTo>
                  <a:cubicBezTo>
                    <a:pt x="35888" y="8013"/>
                    <a:pt x="35890" y="7957"/>
                    <a:pt x="35908" y="7957"/>
                  </a:cubicBezTo>
                  <a:lnTo>
                    <a:pt x="35908" y="7957"/>
                  </a:lnTo>
                  <a:cubicBezTo>
                    <a:pt x="35914" y="7957"/>
                    <a:pt x="35923" y="7964"/>
                    <a:pt x="35933" y="7980"/>
                  </a:cubicBezTo>
                  <a:cubicBezTo>
                    <a:pt x="35944" y="7998"/>
                    <a:pt x="35952" y="8008"/>
                    <a:pt x="35963" y="8008"/>
                  </a:cubicBezTo>
                  <a:cubicBezTo>
                    <a:pt x="35974" y="8008"/>
                    <a:pt x="35989" y="7998"/>
                    <a:pt x="36016" y="7976"/>
                  </a:cubicBezTo>
                  <a:cubicBezTo>
                    <a:pt x="36044" y="7950"/>
                    <a:pt x="36063" y="7939"/>
                    <a:pt x="36080" y="7939"/>
                  </a:cubicBezTo>
                  <a:cubicBezTo>
                    <a:pt x="36088" y="7939"/>
                    <a:pt x="36095" y="7941"/>
                    <a:pt x="36102" y="7946"/>
                  </a:cubicBezTo>
                  <a:cubicBezTo>
                    <a:pt x="36112" y="7950"/>
                    <a:pt x="36120" y="7953"/>
                    <a:pt x="36124" y="7953"/>
                  </a:cubicBezTo>
                  <a:cubicBezTo>
                    <a:pt x="36142" y="7953"/>
                    <a:pt x="36120" y="7918"/>
                    <a:pt x="36068" y="7866"/>
                  </a:cubicBezTo>
                  <a:cubicBezTo>
                    <a:pt x="36039" y="7840"/>
                    <a:pt x="36008" y="7820"/>
                    <a:pt x="35995" y="7820"/>
                  </a:cubicBezTo>
                  <a:cubicBezTo>
                    <a:pt x="35994" y="7820"/>
                    <a:pt x="35993" y="7820"/>
                    <a:pt x="35992" y="7821"/>
                  </a:cubicBezTo>
                  <a:cubicBezTo>
                    <a:pt x="35991" y="7821"/>
                    <a:pt x="35991" y="7821"/>
                    <a:pt x="35990" y="7821"/>
                  </a:cubicBezTo>
                  <a:cubicBezTo>
                    <a:pt x="35967" y="7821"/>
                    <a:pt x="35859" y="7774"/>
                    <a:pt x="35856" y="7762"/>
                  </a:cubicBezTo>
                  <a:cubicBezTo>
                    <a:pt x="35854" y="7752"/>
                    <a:pt x="35901" y="7748"/>
                    <a:pt x="35951" y="7748"/>
                  </a:cubicBezTo>
                  <a:cubicBezTo>
                    <a:pt x="35995" y="7748"/>
                    <a:pt x="36041" y="7751"/>
                    <a:pt x="36054" y="7758"/>
                  </a:cubicBezTo>
                  <a:cubicBezTo>
                    <a:pt x="36070" y="7766"/>
                    <a:pt x="36082" y="7770"/>
                    <a:pt x="36091" y="7770"/>
                  </a:cubicBezTo>
                  <a:cubicBezTo>
                    <a:pt x="36110" y="7770"/>
                    <a:pt x="36117" y="7751"/>
                    <a:pt x="36117" y="7709"/>
                  </a:cubicBezTo>
                  <a:cubicBezTo>
                    <a:pt x="36117" y="7661"/>
                    <a:pt x="36123" y="7654"/>
                    <a:pt x="36189" y="7650"/>
                  </a:cubicBezTo>
                  <a:cubicBezTo>
                    <a:pt x="36210" y="7648"/>
                    <a:pt x="36230" y="7647"/>
                    <a:pt x="36245" y="7647"/>
                  </a:cubicBezTo>
                  <a:cubicBezTo>
                    <a:pt x="36261" y="7647"/>
                    <a:pt x="36272" y="7648"/>
                    <a:pt x="36276" y="7650"/>
                  </a:cubicBezTo>
                  <a:cubicBezTo>
                    <a:pt x="36293" y="7657"/>
                    <a:pt x="36248" y="7796"/>
                    <a:pt x="36227" y="7803"/>
                  </a:cubicBezTo>
                  <a:cubicBezTo>
                    <a:pt x="36213" y="7803"/>
                    <a:pt x="36213" y="7813"/>
                    <a:pt x="36224" y="7821"/>
                  </a:cubicBezTo>
                  <a:cubicBezTo>
                    <a:pt x="36229" y="7825"/>
                    <a:pt x="36237" y="7826"/>
                    <a:pt x="36248" y="7826"/>
                  </a:cubicBezTo>
                  <a:cubicBezTo>
                    <a:pt x="36292" y="7826"/>
                    <a:pt x="36374" y="7796"/>
                    <a:pt x="36363" y="7779"/>
                  </a:cubicBezTo>
                  <a:cubicBezTo>
                    <a:pt x="36358" y="7771"/>
                    <a:pt x="36351" y="7766"/>
                    <a:pt x="36345" y="7766"/>
                  </a:cubicBezTo>
                  <a:cubicBezTo>
                    <a:pt x="36342" y="7766"/>
                    <a:pt x="36340" y="7766"/>
                    <a:pt x="36338" y="7768"/>
                  </a:cubicBezTo>
                  <a:cubicBezTo>
                    <a:pt x="36335" y="7770"/>
                    <a:pt x="36332" y="7771"/>
                    <a:pt x="36330" y="7771"/>
                  </a:cubicBezTo>
                  <a:cubicBezTo>
                    <a:pt x="36309" y="7771"/>
                    <a:pt x="36332" y="7685"/>
                    <a:pt x="36366" y="7650"/>
                  </a:cubicBezTo>
                  <a:cubicBezTo>
                    <a:pt x="36390" y="7626"/>
                    <a:pt x="36402" y="7616"/>
                    <a:pt x="36413" y="7616"/>
                  </a:cubicBezTo>
                  <a:cubicBezTo>
                    <a:pt x="36421" y="7616"/>
                    <a:pt x="36428" y="7622"/>
                    <a:pt x="36439" y="7633"/>
                  </a:cubicBezTo>
                  <a:cubicBezTo>
                    <a:pt x="36454" y="7646"/>
                    <a:pt x="36482" y="7652"/>
                    <a:pt x="36509" y="7652"/>
                  </a:cubicBezTo>
                  <a:cubicBezTo>
                    <a:pt x="36535" y="7652"/>
                    <a:pt x="36559" y="7647"/>
                    <a:pt x="36571" y="7637"/>
                  </a:cubicBezTo>
                  <a:cubicBezTo>
                    <a:pt x="36578" y="7629"/>
                    <a:pt x="36567" y="7605"/>
                    <a:pt x="36550" y="7581"/>
                  </a:cubicBezTo>
                  <a:cubicBezTo>
                    <a:pt x="36530" y="7557"/>
                    <a:pt x="36522" y="7533"/>
                    <a:pt x="36533" y="7515"/>
                  </a:cubicBezTo>
                  <a:cubicBezTo>
                    <a:pt x="36552" y="7486"/>
                    <a:pt x="36521" y="7437"/>
                    <a:pt x="36489" y="7437"/>
                  </a:cubicBezTo>
                  <a:cubicBezTo>
                    <a:pt x="36486" y="7437"/>
                    <a:pt x="36483" y="7438"/>
                    <a:pt x="36481" y="7438"/>
                  </a:cubicBezTo>
                  <a:cubicBezTo>
                    <a:pt x="36467" y="7442"/>
                    <a:pt x="36463" y="7453"/>
                    <a:pt x="36471" y="7459"/>
                  </a:cubicBezTo>
                  <a:cubicBezTo>
                    <a:pt x="36493" y="7476"/>
                    <a:pt x="36461" y="7555"/>
                    <a:pt x="36437" y="7555"/>
                  </a:cubicBezTo>
                  <a:cubicBezTo>
                    <a:pt x="36436" y="7555"/>
                    <a:pt x="36434" y="7554"/>
                    <a:pt x="36432" y="7553"/>
                  </a:cubicBezTo>
                  <a:cubicBezTo>
                    <a:pt x="36418" y="7550"/>
                    <a:pt x="36401" y="7525"/>
                    <a:pt x="36391" y="7501"/>
                  </a:cubicBezTo>
                  <a:cubicBezTo>
                    <a:pt x="36366" y="7450"/>
                    <a:pt x="36359" y="7434"/>
                    <a:pt x="36351" y="7434"/>
                  </a:cubicBezTo>
                  <a:cubicBezTo>
                    <a:pt x="36347" y="7434"/>
                    <a:pt x="36343" y="7437"/>
                    <a:pt x="36338" y="7442"/>
                  </a:cubicBezTo>
                  <a:cubicBezTo>
                    <a:pt x="36336" y="7444"/>
                    <a:pt x="36334" y="7445"/>
                    <a:pt x="36332" y="7445"/>
                  </a:cubicBezTo>
                  <a:cubicBezTo>
                    <a:pt x="36325" y="7445"/>
                    <a:pt x="36321" y="7433"/>
                    <a:pt x="36321" y="7414"/>
                  </a:cubicBezTo>
                  <a:cubicBezTo>
                    <a:pt x="36321" y="7392"/>
                    <a:pt x="36325" y="7381"/>
                    <a:pt x="36334" y="7381"/>
                  </a:cubicBezTo>
                  <a:cubicBezTo>
                    <a:pt x="36338" y="7381"/>
                    <a:pt x="36343" y="7383"/>
                    <a:pt x="36349" y="7387"/>
                  </a:cubicBezTo>
                  <a:cubicBezTo>
                    <a:pt x="36364" y="7394"/>
                    <a:pt x="36377" y="7397"/>
                    <a:pt x="36387" y="7397"/>
                  </a:cubicBezTo>
                  <a:cubicBezTo>
                    <a:pt x="36406" y="7397"/>
                    <a:pt x="36415" y="7384"/>
                    <a:pt x="36408" y="7359"/>
                  </a:cubicBezTo>
                  <a:cubicBezTo>
                    <a:pt x="36399" y="7337"/>
                    <a:pt x="36414" y="7325"/>
                    <a:pt x="36445" y="7325"/>
                  </a:cubicBezTo>
                  <a:cubicBezTo>
                    <a:pt x="36463" y="7325"/>
                    <a:pt x="36487" y="7329"/>
                    <a:pt x="36515" y="7338"/>
                  </a:cubicBezTo>
                  <a:cubicBezTo>
                    <a:pt x="36531" y="7343"/>
                    <a:pt x="36545" y="7346"/>
                    <a:pt x="36554" y="7346"/>
                  </a:cubicBezTo>
                  <a:cubicBezTo>
                    <a:pt x="36564" y="7346"/>
                    <a:pt x="36569" y="7343"/>
                    <a:pt x="36567" y="7338"/>
                  </a:cubicBezTo>
                  <a:cubicBezTo>
                    <a:pt x="36566" y="7336"/>
                    <a:pt x="36567" y="7335"/>
                    <a:pt x="36569" y="7335"/>
                  </a:cubicBezTo>
                  <a:cubicBezTo>
                    <a:pt x="36575" y="7335"/>
                    <a:pt x="36592" y="7343"/>
                    <a:pt x="36613" y="7359"/>
                  </a:cubicBezTo>
                  <a:cubicBezTo>
                    <a:pt x="36638" y="7374"/>
                    <a:pt x="36668" y="7387"/>
                    <a:pt x="36687" y="7387"/>
                  </a:cubicBezTo>
                  <a:cubicBezTo>
                    <a:pt x="36689" y="7387"/>
                    <a:pt x="36690" y="7387"/>
                    <a:pt x="36692" y="7387"/>
                  </a:cubicBezTo>
                  <a:cubicBezTo>
                    <a:pt x="36738" y="7373"/>
                    <a:pt x="36727" y="7355"/>
                    <a:pt x="36671" y="7331"/>
                  </a:cubicBezTo>
                  <a:cubicBezTo>
                    <a:pt x="36651" y="7324"/>
                    <a:pt x="36642" y="7319"/>
                    <a:pt x="36646" y="7319"/>
                  </a:cubicBezTo>
                  <a:lnTo>
                    <a:pt x="36646" y="7319"/>
                  </a:lnTo>
                  <a:cubicBezTo>
                    <a:pt x="36647" y="7319"/>
                    <a:pt x="36650" y="7320"/>
                    <a:pt x="36655" y="7321"/>
                  </a:cubicBezTo>
                  <a:cubicBezTo>
                    <a:pt x="36657" y="7322"/>
                    <a:pt x="36660" y="7322"/>
                    <a:pt x="36662" y="7322"/>
                  </a:cubicBezTo>
                  <a:cubicBezTo>
                    <a:pt x="36674" y="7322"/>
                    <a:pt x="36682" y="7315"/>
                    <a:pt x="36682" y="7307"/>
                  </a:cubicBezTo>
                  <a:cubicBezTo>
                    <a:pt x="36678" y="7292"/>
                    <a:pt x="36692" y="7286"/>
                    <a:pt x="36711" y="7286"/>
                  </a:cubicBezTo>
                  <a:cubicBezTo>
                    <a:pt x="36739" y="7286"/>
                    <a:pt x="36776" y="7299"/>
                    <a:pt x="36783" y="7317"/>
                  </a:cubicBezTo>
                  <a:cubicBezTo>
                    <a:pt x="36786" y="7327"/>
                    <a:pt x="36788" y="7333"/>
                    <a:pt x="36791" y="7333"/>
                  </a:cubicBezTo>
                  <a:cubicBezTo>
                    <a:pt x="36796" y="7333"/>
                    <a:pt x="36801" y="7322"/>
                    <a:pt x="36807" y="7300"/>
                  </a:cubicBezTo>
                  <a:cubicBezTo>
                    <a:pt x="36815" y="7269"/>
                    <a:pt x="36824" y="7256"/>
                    <a:pt x="36847" y="7256"/>
                  </a:cubicBezTo>
                  <a:cubicBezTo>
                    <a:pt x="36852" y="7256"/>
                    <a:pt x="36859" y="7257"/>
                    <a:pt x="36866" y="7259"/>
                  </a:cubicBezTo>
                  <a:cubicBezTo>
                    <a:pt x="36894" y="7265"/>
                    <a:pt x="36918" y="7286"/>
                    <a:pt x="36921" y="7314"/>
                  </a:cubicBezTo>
                  <a:cubicBezTo>
                    <a:pt x="36931" y="7355"/>
                    <a:pt x="36938" y="7375"/>
                    <a:pt x="36949" y="7375"/>
                  </a:cubicBezTo>
                  <a:cubicBezTo>
                    <a:pt x="36958" y="7375"/>
                    <a:pt x="36970" y="7361"/>
                    <a:pt x="36988" y="7334"/>
                  </a:cubicBezTo>
                  <a:cubicBezTo>
                    <a:pt x="37015" y="7295"/>
                    <a:pt x="37034" y="7282"/>
                    <a:pt x="37075" y="7282"/>
                  </a:cubicBezTo>
                  <a:cubicBezTo>
                    <a:pt x="37080" y="7282"/>
                    <a:pt x="37086" y="7282"/>
                    <a:pt x="37092" y="7283"/>
                  </a:cubicBezTo>
                  <a:cubicBezTo>
                    <a:pt x="37126" y="7286"/>
                    <a:pt x="37161" y="7296"/>
                    <a:pt x="37164" y="7307"/>
                  </a:cubicBezTo>
                  <a:cubicBezTo>
                    <a:pt x="37167" y="7318"/>
                    <a:pt x="37178" y="7322"/>
                    <a:pt x="37192" y="7322"/>
                  </a:cubicBezTo>
                  <a:cubicBezTo>
                    <a:pt x="37196" y="7322"/>
                    <a:pt x="37201" y="7322"/>
                    <a:pt x="37206" y="7321"/>
                  </a:cubicBezTo>
                  <a:cubicBezTo>
                    <a:pt x="37223" y="7314"/>
                    <a:pt x="37233" y="7304"/>
                    <a:pt x="37230" y="7289"/>
                  </a:cubicBezTo>
                  <a:cubicBezTo>
                    <a:pt x="37226" y="7280"/>
                    <a:pt x="37228" y="7275"/>
                    <a:pt x="37235" y="7275"/>
                  </a:cubicBezTo>
                  <a:cubicBezTo>
                    <a:pt x="37240" y="7275"/>
                    <a:pt x="37249" y="7278"/>
                    <a:pt x="37262" y="7283"/>
                  </a:cubicBezTo>
                  <a:cubicBezTo>
                    <a:pt x="37268" y="7285"/>
                    <a:pt x="37276" y="7285"/>
                    <a:pt x="37285" y="7285"/>
                  </a:cubicBezTo>
                  <a:cubicBezTo>
                    <a:pt x="37311" y="7285"/>
                    <a:pt x="37346" y="7279"/>
                    <a:pt x="37379" y="7269"/>
                  </a:cubicBezTo>
                  <a:cubicBezTo>
                    <a:pt x="37406" y="7258"/>
                    <a:pt x="37424" y="7252"/>
                    <a:pt x="37439" y="7252"/>
                  </a:cubicBezTo>
                  <a:cubicBezTo>
                    <a:pt x="37463" y="7252"/>
                    <a:pt x="37476" y="7269"/>
                    <a:pt x="37504" y="7310"/>
                  </a:cubicBezTo>
                  <a:cubicBezTo>
                    <a:pt x="37530" y="7350"/>
                    <a:pt x="37564" y="7374"/>
                    <a:pt x="37581" y="7374"/>
                  </a:cubicBezTo>
                  <a:cubicBezTo>
                    <a:pt x="37591" y="7374"/>
                    <a:pt x="37596" y="7366"/>
                    <a:pt x="37591" y="7349"/>
                  </a:cubicBezTo>
                  <a:cubicBezTo>
                    <a:pt x="37587" y="7342"/>
                    <a:pt x="37619" y="7321"/>
                    <a:pt x="37660" y="7307"/>
                  </a:cubicBezTo>
                  <a:cubicBezTo>
                    <a:pt x="37687" y="7296"/>
                    <a:pt x="37708" y="7291"/>
                    <a:pt x="37722" y="7291"/>
                  </a:cubicBezTo>
                  <a:cubicBezTo>
                    <a:pt x="37735" y="7291"/>
                    <a:pt x="37742" y="7295"/>
                    <a:pt x="37744" y="7304"/>
                  </a:cubicBezTo>
                  <a:cubicBezTo>
                    <a:pt x="37746" y="7312"/>
                    <a:pt x="37762" y="7317"/>
                    <a:pt x="37786" y="7317"/>
                  </a:cubicBezTo>
                  <a:cubicBezTo>
                    <a:pt x="37798" y="7317"/>
                    <a:pt x="37812" y="7316"/>
                    <a:pt x="37827" y="7314"/>
                  </a:cubicBezTo>
                  <a:cubicBezTo>
                    <a:pt x="37889" y="7301"/>
                    <a:pt x="37919" y="7295"/>
                    <a:pt x="37941" y="7295"/>
                  </a:cubicBezTo>
                  <a:cubicBezTo>
                    <a:pt x="37960" y="7295"/>
                    <a:pt x="37973" y="7299"/>
                    <a:pt x="37993" y="7307"/>
                  </a:cubicBezTo>
                  <a:cubicBezTo>
                    <a:pt x="38005" y="7310"/>
                    <a:pt x="38013" y="7312"/>
                    <a:pt x="38020" y="7312"/>
                  </a:cubicBezTo>
                  <a:cubicBezTo>
                    <a:pt x="38032" y="7312"/>
                    <a:pt x="38036" y="7304"/>
                    <a:pt x="38038" y="7286"/>
                  </a:cubicBezTo>
                  <a:cubicBezTo>
                    <a:pt x="38038" y="7273"/>
                    <a:pt x="38037" y="7266"/>
                    <a:pt x="38031" y="7266"/>
                  </a:cubicBezTo>
                  <a:cubicBezTo>
                    <a:pt x="38029" y="7266"/>
                    <a:pt x="38027" y="7267"/>
                    <a:pt x="38024" y="7269"/>
                  </a:cubicBezTo>
                  <a:cubicBezTo>
                    <a:pt x="38021" y="7272"/>
                    <a:pt x="38016" y="7273"/>
                    <a:pt x="38010" y="7273"/>
                  </a:cubicBezTo>
                  <a:cubicBezTo>
                    <a:pt x="37984" y="7273"/>
                    <a:pt x="37940" y="7247"/>
                    <a:pt x="37952" y="7230"/>
                  </a:cubicBezTo>
                  <a:cubicBezTo>
                    <a:pt x="37955" y="7224"/>
                    <a:pt x="37945" y="7217"/>
                    <a:pt x="37920" y="7213"/>
                  </a:cubicBezTo>
                  <a:cubicBezTo>
                    <a:pt x="37893" y="7213"/>
                    <a:pt x="37886" y="7220"/>
                    <a:pt x="37899" y="7238"/>
                  </a:cubicBezTo>
                  <a:cubicBezTo>
                    <a:pt x="37912" y="7249"/>
                    <a:pt x="37911" y="7259"/>
                    <a:pt x="37896" y="7259"/>
                  </a:cubicBezTo>
                  <a:cubicBezTo>
                    <a:pt x="37894" y="7259"/>
                    <a:pt x="37892" y="7259"/>
                    <a:pt x="37889" y="7259"/>
                  </a:cubicBezTo>
                  <a:cubicBezTo>
                    <a:pt x="37865" y="7259"/>
                    <a:pt x="37862" y="7238"/>
                    <a:pt x="37879" y="7168"/>
                  </a:cubicBezTo>
                  <a:cubicBezTo>
                    <a:pt x="37891" y="7124"/>
                    <a:pt x="37907" y="7094"/>
                    <a:pt x="37915" y="7094"/>
                  </a:cubicBezTo>
                  <a:cubicBezTo>
                    <a:pt x="37915" y="7094"/>
                    <a:pt x="37916" y="7095"/>
                    <a:pt x="37917" y="7095"/>
                  </a:cubicBezTo>
                  <a:cubicBezTo>
                    <a:pt x="37922" y="7103"/>
                    <a:pt x="37933" y="7107"/>
                    <a:pt x="37944" y="7107"/>
                  </a:cubicBezTo>
                  <a:cubicBezTo>
                    <a:pt x="37948" y="7107"/>
                    <a:pt x="37952" y="7106"/>
                    <a:pt x="37955" y="7105"/>
                  </a:cubicBezTo>
                  <a:cubicBezTo>
                    <a:pt x="37966" y="7105"/>
                    <a:pt x="37958" y="7088"/>
                    <a:pt x="37934" y="7075"/>
                  </a:cubicBezTo>
                  <a:cubicBezTo>
                    <a:pt x="37910" y="7060"/>
                    <a:pt x="37875" y="7033"/>
                    <a:pt x="37862" y="7015"/>
                  </a:cubicBezTo>
                  <a:cubicBezTo>
                    <a:pt x="37852" y="7005"/>
                    <a:pt x="37840" y="6997"/>
                    <a:pt x="37830" y="6997"/>
                  </a:cubicBezTo>
                  <a:cubicBezTo>
                    <a:pt x="37826" y="6997"/>
                    <a:pt x="37823" y="6998"/>
                    <a:pt x="37820" y="7001"/>
                  </a:cubicBezTo>
                  <a:cubicBezTo>
                    <a:pt x="37816" y="7005"/>
                    <a:pt x="37808" y="7007"/>
                    <a:pt x="37797" y="7007"/>
                  </a:cubicBezTo>
                  <a:cubicBezTo>
                    <a:pt x="37786" y="7007"/>
                    <a:pt x="37773" y="7005"/>
                    <a:pt x="37761" y="7001"/>
                  </a:cubicBezTo>
                  <a:cubicBezTo>
                    <a:pt x="37723" y="6988"/>
                    <a:pt x="37719" y="6980"/>
                    <a:pt x="37740" y="6939"/>
                  </a:cubicBezTo>
                  <a:cubicBezTo>
                    <a:pt x="37754" y="6909"/>
                    <a:pt x="37763" y="6898"/>
                    <a:pt x="37793" y="6898"/>
                  </a:cubicBezTo>
                  <a:cubicBezTo>
                    <a:pt x="37801" y="6898"/>
                    <a:pt x="37811" y="6899"/>
                    <a:pt x="37824" y="6901"/>
                  </a:cubicBezTo>
                  <a:cubicBezTo>
                    <a:pt x="37838" y="6903"/>
                    <a:pt x="37851" y="6905"/>
                    <a:pt x="37863" y="6905"/>
                  </a:cubicBezTo>
                  <a:cubicBezTo>
                    <a:pt x="37884" y="6905"/>
                    <a:pt x="37900" y="6901"/>
                    <a:pt x="37907" y="6894"/>
                  </a:cubicBezTo>
                  <a:cubicBezTo>
                    <a:pt x="37912" y="6889"/>
                    <a:pt x="37918" y="6887"/>
                    <a:pt x="37923" y="6887"/>
                  </a:cubicBezTo>
                  <a:cubicBezTo>
                    <a:pt x="37945" y="6887"/>
                    <a:pt x="37962" y="6923"/>
                    <a:pt x="37945" y="6956"/>
                  </a:cubicBezTo>
                  <a:cubicBezTo>
                    <a:pt x="37936" y="6974"/>
                    <a:pt x="37932" y="6983"/>
                    <a:pt x="37934" y="6983"/>
                  </a:cubicBezTo>
                  <a:cubicBezTo>
                    <a:pt x="37935" y="6983"/>
                    <a:pt x="37943" y="6974"/>
                    <a:pt x="37958" y="6956"/>
                  </a:cubicBezTo>
                  <a:cubicBezTo>
                    <a:pt x="37973" y="6939"/>
                    <a:pt x="37981" y="6929"/>
                    <a:pt x="37987" y="6929"/>
                  </a:cubicBezTo>
                  <a:cubicBezTo>
                    <a:pt x="37993" y="6929"/>
                    <a:pt x="37995" y="6943"/>
                    <a:pt x="37997" y="6974"/>
                  </a:cubicBezTo>
                  <a:cubicBezTo>
                    <a:pt x="38000" y="7002"/>
                    <a:pt x="38009" y="7026"/>
                    <a:pt x="38019" y="7026"/>
                  </a:cubicBezTo>
                  <a:cubicBezTo>
                    <a:pt x="38019" y="7026"/>
                    <a:pt x="38020" y="7026"/>
                    <a:pt x="38021" y="7025"/>
                  </a:cubicBezTo>
                  <a:cubicBezTo>
                    <a:pt x="38032" y="7025"/>
                    <a:pt x="38038" y="7040"/>
                    <a:pt x="38038" y="7064"/>
                  </a:cubicBezTo>
                  <a:cubicBezTo>
                    <a:pt x="38038" y="7086"/>
                    <a:pt x="38048" y="7102"/>
                    <a:pt x="38059" y="7102"/>
                  </a:cubicBezTo>
                  <a:cubicBezTo>
                    <a:pt x="38060" y="7102"/>
                    <a:pt x="38061" y="7102"/>
                    <a:pt x="38063" y="7102"/>
                  </a:cubicBezTo>
                  <a:cubicBezTo>
                    <a:pt x="38077" y="7099"/>
                    <a:pt x="38087" y="7085"/>
                    <a:pt x="38083" y="7075"/>
                  </a:cubicBezTo>
                  <a:cubicBezTo>
                    <a:pt x="38080" y="7064"/>
                    <a:pt x="38087" y="7054"/>
                    <a:pt x="38098" y="7050"/>
                  </a:cubicBezTo>
                  <a:cubicBezTo>
                    <a:pt x="38100" y="7050"/>
                    <a:pt x="38102" y="7050"/>
                    <a:pt x="38104" y="7050"/>
                  </a:cubicBezTo>
                  <a:cubicBezTo>
                    <a:pt x="38115" y="7050"/>
                    <a:pt x="38125" y="7060"/>
                    <a:pt x="38128" y="7075"/>
                  </a:cubicBezTo>
                  <a:cubicBezTo>
                    <a:pt x="38133" y="7086"/>
                    <a:pt x="38141" y="7093"/>
                    <a:pt x="38149" y="7093"/>
                  </a:cubicBezTo>
                  <a:cubicBezTo>
                    <a:pt x="38153" y="7093"/>
                    <a:pt x="38156" y="7091"/>
                    <a:pt x="38160" y="7088"/>
                  </a:cubicBezTo>
                  <a:cubicBezTo>
                    <a:pt x="38170" y="7078"/>
                    <a:pt x="38160" y="7054"/>
                    <a:pt x="38136" y="7025"/>
                  </a:cubicBezTo>
                  <a:cubicBezTo>
                    <a:pt x="38101" y="6991"/>
                    <a:pt x="38098" y="6977"/>
                    <a:pt x="38118" y="6956"/>
                  </a:cubicBezTo>
                  <a:cubicBezTo>
                    <a:pt x="38128" y="6948"/>
                    <a:pt x="38139" y="6944"/>
                    <a:pt x="38149" y="6944"/>
                  </a:cubicBezTo>
                  <a:cubicBezTo>
                    <a:pt x="38157" y="6944"/>
                    <a:pt x="38164" y="6947"/>
                    <a:pt x="38170" y="6953"/>
                  </a:cubicBezTo>
                  <a:cubicBezTo>
                    <a:pt x="38178" y="6959"/>
                    <a:pt x="38183" y="6963"/>
                    <a:pt x="38186" y="6963"/>
                  </a:cubicBezTo>
                  <a:cubicBezTo>
                    <a:pt x="38189" y="6963"/>
                    <a:pt x="38189" y="6958"/>
                    <a:pt x="38187" y="6946"/>
                  </a:cubicBezTo>
                  <a:cubicBezTo>
                    <a:pt x="38185" y="6937"/>
                    <a:pt x="38195" y="6928"/>
                    <a:pt x="38211" y="6928"/>
                  </a:cubicBezTo>
                  <a:cubicBezTo>
                    <a:pt x="38214" y="6928"/>
                    <a:pt x="38216" y="6928"/>
                    <a:pt x="38219" y="6929"/>
                  </a:cubicBezTo>
                  <a:cubicBezTo>
                    <a:pt x="38253" y="6929"/>
                    <a:pt x="38253" y="6936"/>
                    <a:pt x="38219" y="6956"/>
                  </a:cubicBezTo>
                  <a:cubicBezTo>
                    <a:pt x="38195" y="6974"/>
                    <a:pt x="38177" y="6995"/>
                    <a:pt x="38181" y="7005"/>
                  </a:cubicBezTo>
                  <a:cubicBezTo>
                    <a:pt x="38184" y="7014"/>
                    <a:pt x="38193" y="7018"/>
                    <a:pt x="38206" y="7018"/>
                  </a:cubicBezTo>
                  <a:cubicBezTo>
                    <a:pt x="38236" y="7018"/>
                    <a:pt x="38282" y="6995"/>
                    <a:pt x="38285" y="6970"/>
                  </a:cubicBezTo>
                  <a:cubicBezTo>
                    <a:pt x="38287" y="6955"/>
                    <a:pt x="38289" y="6948"/>
                    <a:pt x="38297" y="6948"/>
                  </a:cubicBezTo>
                  <a:cubicBezTo>
                    <a:pt x="38303" y="6948"/>
                    <a:pt x="38313" y="6952"/>
                    <a:pt x="38330" y="6960"/>
                  </a:cubicBezTo>
                  <a:cubicBezTo>
                    <a:pt x="38351" y="6970"/>
                    <a:pt x="38368" y="6988"/>
                    <a:pt x="38365" y="6998"/>
                  </a:cubicBezTo>
                  <a:cubicBezTo>
                    <a:pt x="38362" y="7004"/>
                    <a:pt x="38367" y="7006"/>
                    <a:pt x="38376" y="7006"/>
                  </a:cubicBezTo>
                  <a:cubicBezTo>
                    <a:pt x="38406" y="7006"/>
                    <a:pt x="38479" y="6981"/>
                    <a:pt x="38490" y="6960"/>
                  </a:cubicBezTo>
                  <a:cubicBezTo>
                    <a:pt x="38492" y="6955"/>
                    <a:pt x="38494" y="6953"/>
                    <a:pt x="38496" y="6953"/>
                  </a:cubicBezTo>
                  <a:cubicBezTo>
                    <a:pt x="38500" y="6953"/>
                    <a:pt x="38503" y="6960"/>
                    <a:pt x="38503" y="6974"/>
                  </a:cubicBezTo>
                  <a:cubicBezTo>
                    <a:pt x="38500" y="6998"/>
                    <a:pt x="38517" y="7022"/>
                    <a:pt x="38535" y="7030"/>
                  </a:cubicBezTo>
                  <a:cubicBezTo>
                    <a:pt x="38546" y="7035"/>
                    <a:pt x="38561" y="7038"/>
                    <a:pt x="38578" y="7038"/>
                  </a:cubicBezTo>
                  <a:cubicBezTo>
                    <a:pt x="38633" y="7038"/>
                    <a:pt x="38704" y="7012"/>
                    <a:pt x="38690" y="6988"/>
                  </a:cubicBezTo>
                  <a:cubicBezTo>
                    <a:pt x="38682" y="6976"/>
                    <a:pt x="38685" y="6970"/>
                    <a:pt x="38695" y="6970"/>
                  </a:cubicBezTo>
                  <a:cubicBezTo>
                    <a:pt x="38697" y="6970"/>
                    <a:pt x="38699" y="6970"/>
                    <a:pt x="38701" y="6970"/>
                  </a:cubicBezTo>
                  <a:cubicBezTo>
                    <a:pt x="38715" y="6974"/>
                    <a:pt x="38725" y="6995"/>
                    <a:pt x="38725" y="7019"/>
                  </a:cubicBezTo>
                  <a:cubicBezTo>
                    <a:pt x="38725" y="7043"/>
                    <a:pt x="38730" y="7053"/>
                    <a:pt x="38740" y="7053"/>
                  </a:cubicBezTo>
                  <a:cubicBezTo>
                    <a:pt x="38745" y="7053"/>
                    <a:pt x="38750" y="7051"/>
                    <a:pt x="38757" y="7046"/>
                  </a:cubicBezTo>
                  <a:cubicBezTo>
                    <a:pt x="38763" y="7043"/>
                    <a:pt x="38771" y="7041"/>
                    <a:pt x="38781" y="7041"/>
                  </a:cubicBezTo>
                  <a:cubicBezTo>
                    <a:pt x="38812" y="7041"/>
                    <a:pt x="38854" y="7061"/>
                    <a:pt x="38857" y="7085"/>
                  </a:cubicBezTo>
                  <a:cubicBezTo>
                    <a:pt x="38864" y="7121"/>
                    <a:pt x="38880" y="7144"/>
                    <a:pt x="38899" y="7144"/>
                  </a:cubicBezTo>
                  <a:cubicBezTo>
                    <a:pt x="38900" y="7144"/>
                    <a:pt x="38901" y="7144"/>
                    <a:pt x="38903" y="7144"/>
                  </a:cubicBezTo>
                  <a:cubicBezTo>
                    <a:pt x="38916" y="7140"/>
                    <a:pt x="38924" y="7126"/>
                    <a:pt x="38916" y="7113"/>
                  </a:cubicBezTo>
                  <a:cubicBezTo>
                    <a:pt x="38888" y="7060"/>
                    <a:pt x="38888" y="7024"/>
                    <a:pt x="38910" y="7024"/>
                  </a:cubicBezTo>
                  <a:cubicBezTo>
                    <a:pt x="38913" y="7024"/>
                    <a:pt x="38916" y="7024"/>
                    <a:pt x="38919" y="7025"/>
                  </a:cubicBezTo>
                  <a:cubicBezTo>
                    <a:pt x="38925" y="7027"/>
                    <a:pt x="38932" y="7027"/>
                    <a:pt x="38939" y="7027"/>
                  </a:cubicBezTo>
                  <a:cubicBezTo>
                    <a:pt x="38997" y="7027"/>
                    <a:pt x="39108" y="6995"/>
                    <a:pt x="39118" y="6974"/>
                  </a:cubicBezTo>
                  <a:cubicBezTo>
                    <a:pt x="39121" y="6965"/>
                    <a:pt x="39131" y="6961"/>
                    <a:pt x="39144" y="6961"/>
                  </a:cubicBezTo>
                  <a:cubicBezTo>
                    <a:pt x="39180" y="6961"/>
                    <a:pt x="39239" y="6989"/>
                    <a:pt x="39277" y="7030"/>
                  </a:cubicBezTo>
                  <a:cubicBezTo>
                    <a:pt x="39299" y="7051"/>
                    <a:pt x="39319" y="7067"/>
                    <a:pt x="39329" y="7067"/>
                  </a:cubicBezTo>
                  <a:cubicBezTo>
                    <a:pt x="39332" y="7067"/>
                    <a:pt x="39334" y="7066"/>
                    <a:pt x="39336" y="7064"/>
                  </a:cubicBezTo>
                  <a:cubicBezTo>
                    <a:pt x="39339" y="7061"/>
                    <a:pt x="39345" y="7060"/>
                    <a:pt x="39352" y="7060"/>
                  </a:cubicBezTo>
                  <a:cubicBezTo>
                    <a:pt x="39366" y="7060"/>
                    <a:pt x="39384" y="7064"/>
                    <a:pt x="39402" y="7071"/>
                  </a:cubicBezTo>
                  <a:cubicBezTo>
                    <a:pt x="39427" y="7080"/>
                    <a:pt x="39446" y="7084"/>
                    <a:pt x="39460" y="7084"/>
                  </a:cubicBezTo>
                  <a:cubicBezTo>
                    <a:pt x="39478" y="7084"/>
                    <a:pt x="39486" y="7076"/>
                    <a:pt x="39481" y="7060"/>
                  </a:cubicBezTo>
                  <a:cubicBezTo>
                    <a:pt x="39479" y="7053"/>
                    <a:pt x="39469" y="7047"/>
                    <a:pt x="39458" y="7047"/>
                  </a:cubicBezTo>
                  <a:cubicBezTo>
                    <a:pt x="39453" y="7047"/>
                    <a:pt x="39449" y="7048"/>
                    <a:pt x="39444" y="7050"/>
                  </a:cubicBezTo>
                  <a:cubicBezTo>
                    <a:pt x="39441" y="7051"/>
                    <a:pt x="39438" y="7051"/>
                    <a:pt x="39435" y="7051"/>
                  </a:cubicBezTo>
                  <a:cubicBezTo>
                    <a:pt x="39418" y="7051"/>
                    <a:pt x="39395" y="7044"/>
                    <a:pt x="39377" y="7033"/>
                  </a:cubicBezTo>
                  <a:cubicBezTo>
                    <a:pt x="39365" y="7024"/>
                    <a:pt x="39351" y="7020"/>
                    <a:pt x="39340" y="7020"/>
                  </a:cubicBezTo>
                  <a:cubicBezTo>
                    <a:pt x="39334" y="7020"/>
                    <a:pt x="39328" y="7022"/>
                    <a:pt x="39326" y="7025"/>
                  </a:cubicBezTo>
                  <a:cubicBezTo>
                    <a:pt x="39317" y="7033"/>
                    <a:pt x="39312" y="7036"/>
                    <a:pt x="39308" y="7036"/>
                  </a:cubicBezTo>
                  <a:cubicBezTo>
                    <a:pt x="39295" y="7036"/>
                    <a:pt x="39310" y="6992"/>
                    <a:pt x="39340" y="6946"/>
                  </a:cubicBezTo>
                  <a:cubicBezTo>
                    <a:pt x="39358" y="6921"/>
                    <a:pt x="39372" y="6905"/>
                    <a:pt x="39376" y="6905"/>
                  </a:cubicBezTo>
                  <a:cubicBezTo>
                    <a:pt x="39378" y="6905"/>
                    <a:pt x="39378" y="6907"/>
                    <a:pt x="39377" y="6911"/>
                  </a:cubicBezTo>
                  <a:cubicBezTo>
                    <a:pt x="39372" y="6922"/>
                    <a:pt x="39378" y="6931"/>
                    <a:pt x="39388" y="6931"/>
                  </a:cubicBezTo>
                  <a:cubicBezTo>
                    <a:pt x="39391" y="6931"/>
                    <a:pt x="39394" y="6930"/>
                    <a:pt x="39398" y="6929"/>
                  </a:cubicBezTo>
                  <a:cubicBezTo>
                    <a:pt x="39438" y="6918"/>
                    <a:pt x="39489" y="6769"/>
                    <a:pt x="39451" y="6769"/>
                  </a:cubicBezTo>
                  <a:cubicBezTo>
                    <a:pt x="39450" y="6769"/>
                    <a:pt x="39449" y="6769"/>
                    <a:pt x="39447" y="6769"/>
                  </a:cubicBezTo>
                  <a:cubicBezTo>
                    <a:pt x="39444" y="6770"/>
                    <a:pt x="39440" y="6770"/>
                    <a:pt x="39436" y="6770"/>
                  </a:cubicBezTo>
                  <a:cubicBezTo>
                    <a:pt x="39424" y="6770"/>
                    <a:pt x="39411" y="6766"/>
                    <a:pt x="39409" y="6759"/>
                  </a:cubicBezTo>
                  <a:cubicBezTo>
                    <a:pt x="39407" y="6752"/>
                    <a:pt x="39394" y="6748"/>
                    <a:pt x="39377" y="6748"/>
                  </a:cubicBezTo>
                  <a:cubicBezTo>
                    <a:pt x="39368" y="6748"/>
                    <a:pt x="39357" y="6749"/>
                    <a:pt x="39346" y="6752"/>
                  </a:cubicBezTo>
                  <a:cubicBezTo>
                    <a:pt x="39333" y="6756"/>
                    <a:pt x="39322" y="6757"/>
                    <a:pt x="39314" y="6757"/>
                  </a:cubicBezTo>
                  <a:cubicBezTo>
                    <a:pt x="39283" y="6757"/>
                    <a:pt x="39298" y="6728"/>
                    <a:pt x="39356" y="6703"/>
                  </a:cubicBezTo>
                  <a:cubicBezTo>
                    <a:pt x="39372" y="6695"/>
                    <a:pt x="39385" y="6692"/>
                    <a:pt x="39395" y="6692"/>
                  </a:cubicBezTo>
                  <a:cubicBezTo>
                    <a:pt x="39407" y="6692"/>
                    <a:pt x="39414" y="6697"/>
                    <a:pt x="39416" y="6707"/>
                  </a:cubicBezTo>
                  <a:cubicBezTo>
                    <a:pt x="39421" y="6717"/>
                    <a:pt x="39436" y="6723"/>
                    <a:pt x="39451" y="6723"/>
                  </a:cubicBezTo>
                  <a:cubicBezTo>
                    <a:pt x="39457" y="6723"/>
                    <a:pt x="39463" y="6722"/>
                    <a:pt x="39468" y="6721"/>
                  </a:cubicBezTo>
                  <a:cubicBezTo>
                    <a:pt x="39477" y="6719"/>
                    <a:pt x="39484" y="6718"/>
                    <a:pt x="39490" y="6718"/>
                  </a:cubicBezTo>
                  <a:cubicBezTo>
                    <a:pt x="39511" y="6718"/>
                    <a:pt x="39512" y="6732"/>
                    <a:pt x="39510" y="6786"/>
                  </a:cubicBezTo>
                  <a:cubicBezTo>
                    <a:pt x="39510" y="6828"/>
                    <a:pt x="39492" y="6870"/>
                    <a:pt x="39475" y="6876"/>
                  </a:cubicBezTo>
                  <a:cubicBezTo>
                    <a:pt x="39461" y="6883"/>
                    <a:pt x="39459" y="6887"/>
                    <a:pt x="39469" y="6887"/>
                  </a:cubicBezTo>
                  <a:cubicBezTo>
                    <a:pt x="39475" y="6887"/>
                    <a:pt x="39483" y="6886"/>
                    <a:pt x="39496" y="6884"/>
                  </a:cubicBezTo>
                  <a:cubicBezTo>
                    <a:pt x="39582" y="6866"/>
                    <a:pt x="39617" y="6776"/>
                    <a:pt x="39565" y="6703"/>
                  </a:cubicBezTo>
                  <a:cubicBezTo>
                    <a:pt x="39561" y="6700"/>
                    <a:pt x="39558" y="6692"/>
                    <a:pt x="39558" y="6686"/>
                  </a:cubicBezTo>
                  <a:cubicBezTo>
                    <a:pt x="39558" y="6679"/>
                    <a:pt x="39540" y="6668"/>
                    <a:pt x="39520" y="6662"/>
                  </a:cubicBezTo>
                  <a:cubicBezTo>
                    <a:pt x="39499" y="6655"/>
                    <a:pt x="39513" y="6647"/>
                    <a:pt x="39561" y="6644"/>
                  </a:cubicBezTo>
                  <a:cubicBezTo>
                    <a:pt x="39641" y="6641"/>
                    <a:pt x="39662" y="6599"/>
                    <a:pt x="39590" y="6592"/>
                  </a:cubicBezTo>
                  <a:cubicBezTo>
                    <a:pt x="39569" y="6592"/>
                    <a:pt x="39544" y="6575"/>
                    <a:pt x="39540" y="6554"/>
                  </a:cubicBezTo>
                  <a:cubicBezTo>
                    <a:pt x="39534" y="6533"/>
                    <a:pt x="39502" y="6523"/>
                    <a:pt x="39461" y="6523"/>
                  </a:cubicBezTo>
                  <a:lnTo>
                    <a:pt x="39395" y="6523"/>
                  </a:lnTo>
                  <a:lnTo>
                    <a:pt x="39457" y="6474"/>
                  </a:lnTo>
                  <a:cubicBezTo>
                    <a:pt x="39496" y="6447"/>
                    <a:pt x="39523" y="6408"/>
                    <a:pt x="39523" y="6391"/>
                  </a:cubicBezTo>
                  <a:cubicBezTo>
                    <a:pt x="39525" y="6377"/>
                    <a:pt x="39525" y="6370"/>
                    <a:pt x="39522" y="6370"/>
                  </a:cubicBezTo>
                  <a:cubicBezTo>
                    <a:pt x="39520" y="6370"/>
                    <a:pt x="39514" y="6376"/>
                    <a:pt x="39506" y="6388"/>
                  </a:cubicBezTo>
                  <a:cubicBezTo>
                    <a:pt x="39493" y="6412"/>
                    <a:pt x="39478" y="6425"/>
                    <a:pt x="39466" y="6425"/>
                  </a:cubicBezTo>
                  <a:cubicBezTo>
                    <a:pt x="39456" y="6425"/>
                    <a:pt x="39448" y="6417"/>
                    <a:pt x="39444" y="6401"/>
                  </a:cubicBezTo>
                  <a:cubicBezTo>
                    <a:pt x="39437" y="6386"/>
                    <a:pt x="39426" y="6376"/>
                    <a:pt x="39414" y="6376"/>
                  </a:cubicBezTo>
                  <a:cubicBezTo>
                    <a:pt x="39412" y="6376"/>
                    <a:pt x="39411" y="6376"/>
                    <a:pt x="39409" y="6377"/>
                  </a:cubicBezTo>
                  <a:cubicBezTo>
                    <a:pt x="39395" y="6380"/>
                    <a:pt x="39395" y="6391"/>
                    <a:pt x="39419" y="6412"/>
                  </a:cubicBezTo>
                  <a:cubicBezTo>
                    <a:pt x="39454" y="6443"/>
                    <a:pt x="39451" y="6471"/>
                    <a:pt x="39412" y="6481"/>
                  </a:cubicBezTo>
                  <a:cubicBezTo>
                    <a:pt x="39411" y="6481"/>
                    <a:pt x="39410" y="6482"/>
                    <a:pt x="39409" y="6482"/>
                  </a:cubicBezTo>
                  <a:cubicBezTo>
                    <a:pt x="39401" y="6482"/>
                    <a:pt x="39399" y="6472"/>
                    <a:pt x="39402" y="6460"/>
                  </a:cubicBezTo>
                  <a:cubicBezTo>
                    <a:pt x="39406" y="6451"/>
                    <a:pt x="39403" y="6445"/>
                    <a:pt x="39396" y="6445"/>
                  </a:cubicBezTo>
                  <a:cubicBezTo>
                    <a:pt x="39389" y="6445"/>
                    <a:pt x="39380" y="6449"/>
                    <a:pt x="39367" y="6457"/>
                  </a:cubicBezTo>
                  <a:cubicBezTo>
                    <a:pt x="39354" y="6464"/>
                    <a:pt x="39343" y="6468"/>
                    <a:pt x="39335" y="6468"/>
                  </a:cubicBezTo>
                  <a:cubicBezTo>
                    <a:pt x="39323" y="6468"/>
                    <a:pt x="39314" y="6461"/>
                    <a:pt x="39308" y="6447"/>
                  </a:cubicBezTo>
                  <a:cubicBezTo>
                    <a:pt x="39303" y="6433"/>
                    <a:pt x="39301" y="6426"/>
                    <a:pt x="39300" y="6426"/>
                  </a:cubicBezTo>
                  <a:cubicBezTo>
                    <a:pt x="39298" y="6426"/>
                    <a:pt x="39298" y="6434"/>
                    <a:pt x="39298" y="6450"/>
                  </a:cubicBezTo>
                  <a:cubicBezTo>
                    <a:pt x="39298" y="6484"/>
                    <a:pt x="39270" y="6510"/>
                    <a:pt x="39241" y="6510"/>
                  </a:cubicBezTo>
                  <a:cubicBezTo>
                    <a:pt x="39232" y="6510"/>
                    <a:pt x="39223" y="6508"/>
                    <a:pt x="39215" y="6502"/>
                  </a:cubicBezTo>
                  <a:cubicBezTo>
                    <a:pt x="39169" y="6474"/>
                    <a:pt x="39159" y="6418"/>
                    <a:pt x="39197" y="6408"/>
                  </a:cubicBezTo>
                  <a:cubicBezTo>
                    <a:pt x="39215" y="6405"/>
                    <a:pt x="39218" y="6391"/>
                    <a:pt x="39207" y="6384"/>
                  </a:cubicBezTo>
                  <a:cubicBezTo>
                    <a:pt x="39201" y="6379"/>
                    <a:pt x="39192" y="6377"/>
                    <a:pt x="39181" y="6377"/>
                  </a:cubicBezTo>
                  <a:cubicBezTo>
                    <a:pt x="39169" y="6377"/>
                    <a:pt x="39155" y="6380"/>
                    <a:pt x="39142" y="6388"/>
                  </a:cubicBezTo>
                  <a:cubicBezTo>
                    <a:pt x="39127" y="6394"/>
                    <a:pt x="39118" y="6397"/>
                    <a:pt x="39113" y="6397"/>
                  </a:cubicBezTo>
                  <a:cubicBezTo>
                    <a:pt x="39109" y="6397"/>
                    <a:pt x="39110" y="6393"/>
                    <a:pt x="39118" y="6384"/>
                  </a:cubicBezTo>
                  <a:cubicBezTo>
                    <a:pt x="39126" y="6368"/>
                    <a:pt x="39138" y="6361"/>
                    <a:pt x="39160" y="6361"/>
                  </a:cubicBezTo>
                  <a:cubicBezTo>
                    <a:pt x="39182" y="6361"/>
                    <a:pt x="39215" y="6368"/>
                    <a:pt x="39263" y="6384"/>
                  </a:cubicBezTo>
                  <a:cubicBezTo>
                    <a:pt x="39280" y="6390"/>
                    <a:pt x="39292" y="6393"/>
                    <a:pt x="39301" y="6393"/>
                  </a:cubicBezTo>
                  <a:cubicBezTo>
                    <a:pt x="39313" y="6393"/>
                    <a:pt x="39317" y="6388"/>
                    <a:pt x="39315" y="6380"/>
                  </a:cubicBezTo>
                  <a:cubicBezTo>
                    <a:pt x="39312" y="6367"/>
                    <a:pt x="39246" y="6343"/>
                    <a:pt x="39177" y="6325"/>
                  </a:cubicBezTo>
                  <a:cubicBezTo>
                    <a:pt x="39058" y="6294"/>
                    <a:pt x="39044" y="6287"/>
                    <a:pt x="39069" y="6255"/>
                  </a:cubicBezTo>
                  <a:cubicBezTo>
                    <a:pt x="39088" y="6236"/>
                    <a:pt x="39129" y="6223"/>
                    <a:pt x="39160" y="6223"/>
                  </a:cubicBezTo>
                  <a:cubicBezTo>
                    <a:pt x="39179" y="6223"/>
                    <a:pt x="39193" y="6228"/>
                    <a:pt x="39197" y="6239"/>
                  </a:cubicBezTo>
                  <a:cubicBezTo>
                    <a:pt x="39199" y="6244"/>
                    <a:pt x="39206" y="6247"/>
                    <a:pt x="39216" y="6247"/>
                  </a:cubicBezTo>
                  <a:cubicBezTo>
                    <a:pt x="39225" y="6247"/>
                    <a:pt x="39235" y="6245"/>
                    <a:pt x="39246" y="6242"/>
                  </a:cubicBezTo>
                  <a:cubicBezTo>
                    <a:pt x="39270" y="6234"/>
                    <a:pt x="39281" y="6221"/>
                    <a:pt x="39270" y="6214"/>
                  </a:cubicBezTo>
                  <a:cubicBezTo>
                    <a:pt x="39265" y="6209"/>
                    <a:pt x="39267" y="6206"/>
                    <a:pt x="39277" y="6206"/>
                  </a:cubicBezTo>
                  <a:cubicBezTo>
                    <a:pt x="39281" y="6206"/>
                    <a:pt x="39285" y="6206"/>
                    <a:pt x="39291" y="6207"/>
                  </a:cubicBezTo>
                  <a:cubicBezTo>
                    <a:pt x="39308" y="6207"/>
                    <a:pt x="39329" y="6228"/>
                    <a:pt x="39336" y="6252"/>
                  </a:cubicBezTo>
                  <a:cubicBezTo>
                    <a:pt x="39342" y="6277"/>
                    <a:pt x="39360" y="6291"/>
                    <a:pt x="39386" y="6291"/>
                  </a:cubicBezTo>
                  <a:cubicBezTo>
                    <a:pt x="39389" y="6291"/>
                    <a:pt x="39392" y="6291"/>
                    <a:pt x="39395" y="6290"/>
                  </a:cubicBezTo>
                  <a:cubicBezTo>
                    <a:pt x="39400" y="6290"/>
                    <a:pt x="39405" y="6289"/>
                    <a:pt x="39410" y="6289"/>
                  </a:cubicBezTo>
                  <a:cubicBezTo>
                    <a:pt x="39433" y="6289"/>
                    <a:pt x="39456" y="6295"/>
                    <a:pt x="39465" y="6304"/>
                  </a:cubicBezTo>
                  <a:cubicBezTo>
                    <a:pt x="39469" y="6309"/>
                    <a:pt x="39474" y="6310"/>
                    <a:pt x="39480" y="6310"/>
                  </a:cubicBezTo>
                  <a:cubicBezTo>
                    <a:pt x="39487" y="6310"/>
                    <a:pt x="39495" y="6307"/>
                    <a:pt x="39499" y="6301"/>
                  </a:cubicBezTo>
                  <a:cubicBezTo>
                    <a:pt x="39506" y="6290"/>
                    <a:pt x="39499" y="6280"/>
                    <a:pt x="39486" y="6280"/>
                  </a:cubicBezTo>
                  <a:cubicBezTo>
                    <a:pt x="39471" y="6276"/>
                    <a:pt x="39436" y="6269"/>
                    <a:pt x="39406" y="6259"/>
                  </a:cubicBezTo>
                  <a:cubicBezTo>
                    <a:pt x="39374" y="6249"/>
                    <a:pt x="39372" y="6244"/>
                    <a:pt x="39414" y="6244"/>
                  </a:cubicBezTo>
                  <a:cubicBezTo>
                    <a:pt x="39427" y="6244"/>
                    <a:pt x="39444" y="6244"/>
                    <a:pt x="39465" y="6245"/>
                  </a:cubicBezTo>
                  <a:cubicBezTo>
                    <a:pt x="39527" y="6249"/>
                    <a:pt x="39600" y="6252"/>
                    <a:pt x="39624" y="6259"/>
                  </a:cubicBezTo>
                  <a:cubicBezTo>
                    <a:pt x="39632" y="6261"/>
                    <a:pt x="39640" y="6262"/>
                    <a:pt x="39647" y="6262"/>
                  </a:cubicBezTo>
                  <a:cubicBezTo>
                    <a:pt x="39670" y="6262"/>
                    <a:pt x="39684" y="6252"/>
                    <a:pt x="39700" y="6228"/>
                  </a:cubicBezTo>
                  <a:cubicBezTo>
                    <a:pt x="39722" y="6199"/>
                    <a:pt x="39740" y="6184"/>
                    <a:pt x="39749" y="6184"/>
                  </a:cubicBezTo>
                  <a:lnTo>
                    <a:pt x="39749" y="6184"/>
                  </a:lnTo>
                  <a:cubicBezTo>
                    <a:pt x="39757" y="6184"/>
                    <a:pt x="39757" y="6197"/>
                    <a:pt x="39742" y="6224"/>
                  </a:cubicBezTo>
                  <a:cubicBezTo>
                    <a:pt x="39725" y="6251"/>
                    <a:pt x="39722" y="6261"/>
                    <a:pt x="39738" y="6261"/>
                  </a:cubicBezTo>
                  <a:cubicBezTo>
                    <a:pt x="39745" y="6261"/>
                    <a:pt x="39757" y="6259"/>
                    <a:pt x="39773" y="6255"/>
                  </a:cubicBezTo>
                  <a:cubicBezTo>
                    <a:pt x="39804" y="6249"/>
                    <a:pt x="39825" y="6234"/>
                    <a:pt x="39822" y="6221"/>
                  </a:cubicBezTo>
                  <a:cubicBezTo>
                    <a:pt x="39820" y="6214"/>
                    <a:pt x="39821" y="6210"/>
                    <a:pt x="39825" y="6210"/>
                  </a:cubicBezTo>
                  <a:cubicBezTo>
                    <a:pt x="39828" y="6210"/>
                    <a:pt x="39834" y="6214"/>
                    <a:pt x="39843" y="6221"/>
                  </a:cubicBezTo>
                  <a:cubicBezTo>
                    <a:pt x="39851" y="6228"/>
                    <a:pt x="39857" y="6232"/>
                    <a:pt x="39862" y="6232"/>
                  </a:cubicBezTo>
                  <a:cubicBezTo>
                    <a:pt x="39868" y="6232"/>
                    <a:pt x="39872" y="6224"/>
                    <a:pt x="39874" y="6207"/>
                  </a:cubicBezTo>
                  <a:cubicBezTo>
                    <a:pt x="39876" y="6187"/>
                    <a:pt x="39872" y="6178"/>
                    <a:pt x="39857" y="6178"/>
                  </a:cubicBezTo>
                  <a:cubicBezTo>
                    <a:pt x="39848" y="6178"/>
                    <a:pt x="39836" y="6181"/>
                    <a:pt x="39819" y="6186"/>
                  </a:cubicBezTo>
                  <a:cubicBezTo>
                    <a:pt x="39818" y="6187"/>
                    <a:pt x="39817" y="6187"/>
                    <a:pt x="39816" y="6187"/>
                  </a:cubicBezTo>
                  <a:cubicBezTo>
                    <a:pt x="39808" y="6187"/>
                    <a:pt x="39788" y="6178"/>
                    <a:pt x="39769" y="6169"/>
                  </a:cubicBezTo>
                  <a:cubicBezTo>
                    <a:pt x="39752" y="6157"/>
                    <a:pt x="39722" y="6150"/>
                    <a:pt x="39697" y="6150"/>
                  </a:cubicBezTo>
                  <a:cubicBezTo>
                    <a:pt x="39692" y="6150"/>
                    <a:pt x="39687" y="6151"/>
                    <a:pt x="39683" y="6151"/>
                  </a:cubicBezTo>
                  <a:cubicBezTo>
                    <a:pt x="39673" y="6154"/>
                    <a:pt x="39663" y="6155"/>
                    <a:pt x="39655" y="6155"/>
                  </a:cubicBezTo>
                  <a:cubicBezTo>
                    <a:pt x="39640" y="6155"/>
                    <a:pt x="39630" y="6151"/>
                    <a:pt x="39627" y="6145"/>
                  </a:cubicBezTo>
                  <a:cubicBezTo>
                    <a:pt x="39626" y="6141"/>
                    <a:pt x="39621" y="6139"/>
                    <a:pt x="39615" y="6139"/>
                  </a:cubicBezTo>
                  <a:cubicBezTo>
                    <a:pt x="39605" y="6139"/>
                    <a:pt x="39590" y="6143"/>
                    <a:pt x="39575" y="6151"/>
                  </a:cubicBezTo>
                  <a:cubicBezTo>
                    <a:pt x="39559" y="6161"/>
                    <a:pt x="39549" y="6166"/>
                    <a:pt x="39546" y="6166"/>
                  </a:cubicBezTo>
                  <a:cubicBezTo>
                    <a:pt x="39542" y="6166"/>
                    <a:pt x="39546" y="6160"/>
                    <a:pt x="39555" y="6151"/>
                  </a:cubicBezTo>
                  <a:cubicBezTo>
                    <a:pt x="39576" y="6127"/>
                    <a:pt x="39557" y="6094"/>
                    <a:pt x="39526" y="6094"/>
                  </a:cubicBezTo>
                  <a:cubicBezTo>
                    <a:pt x="39522" y="6094"/>
                    <a:pt x="39518" y="6095"/>
                    <a:pt x="39513" y="6096"/>
                  </a:cubicBezTo>
                  <a:cubicBezTo>
                    <a:pt x="39499" y="6100"/>
                    <a:pt x="39496" y="6106"/>
                    <a:pt x="39506" y="6114"/>
                  </a:cubicBezTo>
                  <a:cubicBezTo>
                    <a:pt x="39516" y="6120"/>
                    <a:pt x="39506" y="6130"/>
                    <a:pt x="39489" y="6135"/>
                  </a:cubicBezTo>
                  <a:cubicBezTo>
                    <a:pt x="39487" y="6135"/>
                    <a:pt x="39485" y="6135"/>
                    <a:pt x="39483" y="6135"/>
                  </a:cubicBezTo>
                  <a:cubicBezTo>
                    <a:pt x="39436" y="6135"/>
                    <a:pt x="39290" y="6074"/>
                    <a:pt x="39284" y="6051"/>
                  </a:cubicBezTo>
                  <a:cubicBezTo>
                    <a:pt x="39281" y="6044"/>
                    <a:pt x="39236" y="6026"/>
                    <a:pt x="39187" y="6013"/>
                  </a:cubicBezTo>
                  <a:cubicBezTo>
                    <a:pt x="39135" y="5999"/>
                    <a:pt x="39090" y="5978"/>
                    <a:pt x="39086" y="5971"/>
                  </a:cubicBezTo>
                  <a:cubicBezTo>
                    <a:pt x="39081" y="5955"/>
                    <a:pt x="39113" y="5945"/>
                    <a:pt x="39149" y="5945"/>
                  </a:cubicBezTo>
                  <a:cubicBezTo>
                    <a:pt x="39167" y="5945"/>
                    <a:pt x="39186" y="5948"/>
                    <a:pt x="39201" y="5954"/>
                  </a:cubicBezTo>
                  <a:cubicBezTo>
                    <a:pt x="39216" y="5961"/>
                    <a:pt x="39237" y="5965"/>
                    <a:pt x="39254" y="5965"/>
                  </a:cubicBezTo>
                  <a:cubicBezTo>
                    <a:pt x="39260" y="5965"/>
                    <a:pt x="39265" y="5965"/>
                    <a:pt x="39270" y="5964"/>
                  </a:cubicBezTo>
                  <a:cubicBezTo>
                    <a:pt x="39274" y="5963"/>
                    <a:pt x="39278" y="5963"/>
                    <a:pt x="39283" y="5963"/>
                  </a:cubicBezTo>
                  <a:cubicBezTo>
                    <a:pt x="39295" y="5963"/>
                    <a:pt x="39306" y="5966"/>
                    <a:pt x="39308" y="5975"/>
                  </a:cubicBezTo>
                  <a:cubicBezTo>
                    <a:pt x="39311" y="5983"/>
                    <a:pt x="39324" y="5990"/>
                    <a:pt x="39338" y="5990"/>
                  </a:cubicBezTo>
                  <a:cubicBezTo>
                    <a:pt x="39341" y="5990"/>
                    <a:pt x="39344" y="5989"/>
                    <a:pt x="39346" y="5989"/>
                  </a:cubicBezTo>
                  <a:cubicBezTo>
                    <a:pt x="39349" y="5988"/>
                    <a:pt x="39352" y="5988"/>
                    <a:pt x="39356" y="5988"/>
                  </a:cubicBezTo>
                  <a:cubicBezTo>
                    <a:pt x="39377" y="5988"/>
                    <a:pt x="39414" y="5998"/>
                    <a:pt x="39447" y="6016"/>
                  </a:cubicBezTo>
                  <a:cubicBezTo>
                    <a:pt x="39482" y="6033"/>
                    <a:pt x="39500" y="6042"/>
                    <a:pt x="39506" y="6042"/>
                  </a:cubicBezTo>
                  <a:cubicBezTo>
                    <a:pt x="39513" y="6042"/>
                    <a:pt x="39507" y="6031"/>
                    <a:pt x="39492" y="6010"/>
                  </a:cubicBezTo>
                  <a:cubicBezTo>
                    <a:pt x="39477" y="5985"/>
                    <a:pt x="39473" y="5975"/>
                    <a:pt x="39482" y="5975"/>
                  </a:cubicBezTo>
                  <a:cubicBezTo>
                    <a:pt x="39488" y="5975"/>
                    <a:pt x="39498" y="5979"/>
                    <a:pt x="39513" y="5985"/>
                  </a:cubicBezTo>
                  <a:cubicBezTo>
                    <a:pt x="39530" y="5992"/>
                    <a:pt x="39542" y="5995"/>
                    <a:pt x="39551" y="5995"/>
                  </a:cubicBezTo>
                  <a:cubicBezTo>
                    <a:pt x="39563" y="5995"/>
                    <a:pt x="39570" y="5988"/>
                    <a:pt x="39579" y="5971"/>
                  </a:cubicBezTo>
                  <a:cubicBezTo>
                    <a:pt x="39587" y="5955"/>
                    <a:pt x="39591" y="5948"/>
                    <a:pt x="39588" y="5948"/>
                  </a:cubicBezTo>
                  <a:lnTo>
                    <a:pt x="39588" y="5948"/>
                  </a:lnTo>
                  <a:cubicBezTo>
                    <a:pt x="39587" y="5948"/>
                    <a:pt x="39583" y="5951"/>
                    <a:pt x="39575" y="5957"/>
                  </a:cubicBezTo>
                  <a:cubicBezTo>
                    <a:pt x="39571" y="5962"/>
                    <a:pt x="39567" y="5964"/>
                    <a:pt x="39563" y="5964"/>
                  </a:cubicBezTo>
                  <a:cubicBezTo>
                    <a:pt x="39553" y="5964"/>
                    <a:pt x="39546" y="5947"/>
                    <a:pt x="39540" y="5909"/>
                  </a:cubicBezTo>
                  <a:cubicBezTo>
                    <a:pt x="39534" y="5839"/>
                    <a:pt x="39527" y="5836"/>
                    <a:pt x="39419" y="5822"/>
                  </a:cubicBezTo>
                  <a:cubicBezTo>
                    <a:pt x="39305" y="5808"/>
                    <a:pt x="39257" y="5776"/>
                    <a:pt x="39322" y="5760"/>
                  </a:cubicBezTo>
                  <a:cubicBezTo>
                    <a:pt x="39340" y="5756"/>
                    <a:pt x="39356" y="5739"/>
                    <a:pt x="39364" y="5725"/>
                  </a:cubicBezTo>
                  <a:cubicBezTo>
                    <a:pt x="39366" y="5713"/>
                    <a:pt x="39365" y="5708"/>
                    <a:pt x="39360" y="5708"/>
                  </a:cubicBezTo>
                  <a:cubicBezTo>
                    <a:pt x="39356" y="5708"/>
                    <a:pt x="39349" y="5712"/>
                    <a:pt x="39340" y="5718"/>
                  </a:cubicBezTo>
                  <a:cubicBezTo>
                    <a:pt x="39327" y="5726"/>
                    <a:pt x="39316" y="5731"/>
                    <a:pt x="39309" y="5731"/>
                  </a:cubicBezTo>
                  <a:cubicBezTo>
                    <a:pt x="39304" y="5731"/>
                    <a:pt x="39302" y="5729"/>
                    <a:pt x="39302" y="5725"/>
                  </a:cubicBezTo>
                  <a:cubicBezTo>
                    <a:pt x="39298" y="5714"/>
                    <a:pt x="39263" y="5704"/>
                    <a:pt x="39225" y="5701"/>
                  </a:cubicBezTo>
                  <a:cubicBezTo>
                    <a:pt x="39166" y="5693"/>
                    <a:pt x="39162" y="5687"/>
                    <a:pt x="39190" y="5662"/>
                  </a:cubicBezTo>
                  <a:cubicBezTo>
                    <a:pt x="39205" y="5649"/>
                    <a:pt x="39227" y="5642"/>
                    <a:pt x="39251" y="5642"/>
                  </a:cubicBezTo>
                  <a:cubicBezTo>
                    <a:pt x="39260" y="5642"/>
                    <a:pt x="39268" y="5643"/>
                    <a:pt x="39277" y="5645"/>
                  </a:cubicBezTo>
                  <a:cubicBezTo>
                    <a:pt x="39285" y="5646"/>
                    <a:pt x="39293" y="5646"/>
                    <a:pt x="39301" y="5646"/>
                  </a:cubicBezTo>
                  <a:cubicBezTo>
                    <a:pt x="39322" y="5646"/>
                    <a:pt x="39343" y="5643"/>
                    <a:pt x="39353" y="5638"/>
                  </a:cubicBezTo>
                  <a:cubicBezTo>
                    <a:pt x="39367" y="5631"/>
                    <a:pt x="39406" y="5627"/>
                    <a:pt x="39436" y="5627"/>
                  </a:cubicBezTo>
                  <a:cubicBezTo>
                    <a:pt x="39440" y="5628"/>
                    <a:pt x="39443" y="5628"/>
                    <a:pt x="39446" y="5628"/>
                  </a:cubicBezTo>
                  <a:cubicBezTo>
                    <a:pt x="39505" y="5628"/>
                    <a:pt x="39526" y="5597"/>
                    <a:pt x="39506" y="5538"/>
                  </a:cubicBezTo>
                  <a:cubicBezTo>
                    <a:pt x="39503" y="5521"/>
                    <a:pt x="39496" y="5513"/>
                    <a:pt x="39482" y="5513"/>
                  </a:cubicBezTo>
                  <a:cubicBezTo>
                    <a:pt x="39468" y="5513"/>
                    <a:pt x="39448" y="5520"/>
                    <a:pt x="39416" y="5534"/>
                  </a:cubicBezTo>
                  <a:cubicBezTo>
                    <a:pt x="39389" y="5544"/>
                    <a:pt x="39372" y="5549"/>
                    <a:pt x="39365" y="5549"/>
                  </a:cubicBezTo>
                  <a:cubicBezTo>
                    <a:pt x="39360" y="5549"/>
                    <a:pt x="39361" y="5545"/>
                    <a:pt x="39371" y="5538"/>
                  </a:cubicBezTo>
                  <a:cubicBezTo>
                    <a:pt x="39406" y="5513"/>
                    <a:pt x="39402" y="5510"/>
                    <a:pt x="39346" y="5503"/>
                  </a:cubicBezTo>
                  <a:cubicBezTo>
                    <a:pt x="39287" y="5496"/>
                    <a:pt x="39267" y="5472"/>
                    <a:pt x="39273" y="5409"/>
                  </a:cubicBezTo>
                  <a:cubicBezTo>
                    <a:pt x="39277" y="5388"/>
                    <a:pt x="39273" y="5357"/>
                    <a:pt x="39267" y="5323"/>
                  </a:cubicBezTo>
                  <a:cubicBezTo>
                    <a:pt x="39260" y="5295"/>
                    <a:pt x="39282" y="5276"/>
                    <a:pt x="39304" y="5276"/>
                  </a:cubicBezTo>
                  <a:cubicBezTo>
                    <a:pt x="39317" y="5276"/>
                    <a:pt x="39330" y="5284"/>
                    <a:pt x="39336" y="5302"/>
                  </a:cubicBezTo>
                  <a:cubicBezTo>
                    <a:pt x="39342" y="5316"/>
                    <a:pt x="39335" y="5327"/>
                    <a:pt x="39324" y="5327"/>
                  </a:cubicBezTo>
                  <a:cubicBezTo>
                    <a:pt x="39322" y="5327"/>
                    <a:pt x="39321" y="5326"/>
                    <a:pt x="39319" y="5326"/>
                  </a:cubicBezTo>
                  <a:cubicBezTo>
                    <a:pt x="39316" y="5325"/>
                    <a:pt x="39313" y="5325"/>
                    <a:pt x="39310" y="5325"/>
                  </a:cubicBezTo>
                  <a:cubicBezTo>
                    <a:pt x="39301" y="5325"/>
                    <a:pt x="39296" y="5329"/>
                    <a:pt x="39302" y="5339"/>
                  </a:cubicBezTo>
                  <a:cubicBezTo>
                    <a:pt x="39303" y="5346"/>
                    <a:pt x="39308" y="5349"/>
                    <a:pt x="39318" y="5349"/>
                  </a:cubicBezTo>
                  <a:cubicBezTo>
                    <a:pt x="39333" y="5349"/>
                    <a:pt x="39360" y="5341"/>
                    <a:pt x="39398" y="5326"/>
                  </a:cubicBezTo>
                  <a:cubicBezTo>
                    <a:pt x="39469" y="5299"/>
                    <a:pt x="39517" y="5271"/>
                    <a:pt x="39494" y="5271"/>
                  </a:cubicBezTo>
                  <a:cubicBezTo>
                    <a:pt x="39490" y="5271"/>
                    <a:pt x="39484" y="5272"/>
                    <a:pt x="39475" y="5274"/>
                  </a:cubicBezTo>
                  <a:cubicBezTo>
                    <a:pt x="39472" y="5274"/>
                    <a:pt x="39469" y="5275"/>
                    <a:pt x="39466" y="5275"/>
                  </a:cubicBezTo>
                  <a:cubicBezTo>
                    <a:pt x="39438" y="5275"/>
                    <a:pt x="39429" y="5227"/>
                    <a:pt x="39457" y="5208"/>
                  </a:cubicBezTo>
                  <a:cubicBezTo>
                    <a:pt x="39478" y="5198"/>
                    <a:pt x="39468" y="5184"/>
                    <a:pt x="39430" y="5163"/>
                  </a:cubicBezTo>
                  <a:cubicBezTo>
                    <a:pt x="39385" y="5139"/>
                    <a:pt x="39381" y="5131"/>
                    <a:pt x="39409" y="5115"/>
                  </a:cubicBezTo>
                  <a:cubicBezTo>
                    <a:pt x="39426" y="5100"/>
                    <a:pt x="39430" y="5069"/>
                    <a:pt x="39419" y="5027"/>
                  </a:cubicBezTo>
                  <a:cubicBezTo>
                    <a:pt x="39410" y="4998"/>
                    <a:pt x="39402" y="4983"/>
                    <a:pt x="39396" y="4983"/>
                  </a:cubicBezTo>
                  <a:cubicBezTo>
                    <a:pt x="39393" y="4983"/>
                    <a:pt x="39390" y="4986"/>
                    <a:pt x="39388" y="4993"/>
                  </a:cubicBezTo>
                  <a:cubicBezTo>
                    <a:pt x="39384" y="5008"/>
                    <a:pt x="39379" y="5015"/>
                    <a:pt x="39369" y="5015"/>
                  </a:cubicBezTo>
                  <a:cubicBezTo>
                    <a:pt x="39361" y="5015"/>
                    <a:pt x="39349" y="5011"/>
                    <a:pt x="39332" y="5003"/>
                  </a:cubicBezTo>
                  <a:cubicBezTo>
                    <a:pt x="39270" y="4972"/>
                    <a:pt x="39270" y="4965"/>
                    <a:pt x="39329" y="4955"/>
                  </a:cubicBezTo>
                  <a:cubicBezTo>
                    <a:pt x="39332" y="4954"/>
                    <a:pt x="39336" y="4954"/>
                    <a:pt x="39339" y="4954"/>
                  </a:cubicBezTo>
                  <a:cubicBezTo>
                    <a:pt x="39364" y="4954"/>
                    <a:pt x="39397" y="4964"/>
                    <a:pt x="39416" y="4979"/>
                  </a:cubicBezTo>
                  <a:cubicBezTo>
                    <a:pt x="39430" y="4988"/>
                    <a:pt x="39440" y="4992"/>
                    <a:pt x="39448" y="4992"/>
                  </a:cubicBezTo>
                  <a:cubicBezTo>
                    <a:pt x="39456" y="4992"/>
                    <a:pt x="39461" y="4988"/>
                    <a:pt x="39465" y="4979"/>
                  </a:cubicBezTo>
                  <a:cubicBezTo>
                    <a:pt x="39468" y="4965"/>
                    <a:pt x="39489" y="4955"/>
                    <a:pt x="39510" y="4955"/>
                  </a:cubicBezTo>
                  <a:cubicBezTo>
                    <a:pt x="39513" y="4955"/>
                    <a:pt x="39516" y="4955"/>
                    <a:pt x="39519" y="4955"/>
                  </a:cubicBezTo>
                  <a:cubicBezTo>
                    <a:pt x="39540" y="4955"/>
                    <a:pt x="39538" y="4943"/>
                    <a:pt x="39516" y="4902"/>
                  </a:cubicBezTo>
                  <a:cubicBezTo>
                    <a:pt x="39496" y="4865"/>
                    <a:pt x="39492" y="4844"/>
                    <a:pt x="39510" y="4836"/>
                  </a:cubicBezTo>
                  <a:cubicBezTo>
                    <a:pt x="39531" y="4830"/>
                    <a:pt x="39527" y="4826"/>
                    <a:pt x="39506" y="4826"/>
                  </a:cubicBezTo>
                  <a:cubicBezTo>
                    <a:pt x="39492" y="4823"/>
                    <a:pt x="39478" y="4809"/>
                    <a:pt x="39481" y="4791"/>
                  </a:cubicBezTo>
                  <a:cubicBezTo>
                    <a:pt x="39484" y="4777"/>
                    <a:pt x="39490" y="4770"/>
                    <a:pt x="39513" y="4770"/>
                  </a:cubicBezTo>
                  <a:cubicBezTo>
                    <a:pt x="39530" y="4770"/>
                    <a:pt x="39555" y="4774"/>
                    <a:pt x="39593" y="4781"/>
                  </a:cubicBezTo>
                  <a:cubicBezTo>
                    <a:pt x="39652" y="4791"/>
                    <a:pt x="39707" y="4806"/>
                    <a:pt x="39721" y="4816"/>
                  </a:cubicBezTo>
                  <a:cubicBezTo>
                    <a:pt x="39727" y="4820"/>
                    <a:pt x="39734" y="4823"/>
                    <a:pt x="39737" y="4823"/>
                  </a:cubicBezTo>
                  <a:cubicBezTo>
                    <a:pt x="39739" y="4823"/>
                    <a:pt x="39740" y="4822"/>
                    <a:pt x="39739" y="4819"/>
                  </a:cubicBezTo>
                  <a:cubicBezTo>
                    <a:pt x="39735" y="4809"/>
                    <a:pt x="39710" y="4785"/>
                    <a:pt x="39683" y="4764"/>
                  </a:cubicBezTo>
                  <a:cubicBezTo>
                    <a:pt x="39655" y="4743"/>
                    <a:pt x="39641" y="4722"/>
                    <a:pt x="39652" y="4719"/>
                  </a:cubicBezTo>
                  <a:cubicBezTo>
                    <a:pt x="39662" y="4715"/>
                    <a:pt x="39648" y="4705"/>
                    <a:pt x="39620" y="4694"/>
                  </a:cubicBezTo>
                  <a:cubicBezTo>
                    <a:pt x="39590" y="4684"/>
                    <a:pt x="39579" y="4673"/>
                    <a:pt x="39593" y="4660"/>
                  </a:cubicBezTo>
                  <a:cubicBezTo>
                    <a:pt x="39599" y="4654"/>
                    <a:pt x="39612" y="4650"/>
                    <a:pt x="39626" y="4650"/>
                  </a:cubicBezTo>
                  <a:cubicBezTo>
                    <a:pt x="39637" y="4650"/>
                    <a:pt x="39648" y="4652"/>
                    <a:pt x="39659" y="4657"/>
                  </a:cubicBezTo>
                  <a:cubicBezTo>
                    <a:pt x="39674" y="4662"/>
                    <a:pt x="39683" y="4665"/>
                    <a:pt x="39687" y="4665"/>
                  </a:cubicBezTo>
                  <a:cubicBezTo>
                    <a:pt x="39694" y="4665"/>
                    <a:pt x="39689" y="4658"/>
                    <a:pt x="39676" y="4639"/>
                  </a:cubicBezTo>
                  <a:cubicBezTo>
                    <a:pt x="39662" y="4622"/>
                    <a:pt x="39655" y="4594"/>
                    <a:pt x="39665" y="4573"/>
                  </a:cubicBezTo>
                  <a:cubicBezTo>
                    <a:pt x="39673" y="4556"/>
                    <a:pt x="39673" y="4532"/>
                    <a:pt x="39659" y="4514"/>
                  </a:cubicBezTo>
                  <a:cubicBezTo>
                    <a:pt x="39645" y="4500"/>
                    <a:pt x="39645" y="4486"/>
                    <a:pt x="39659" y="4483"/>
                  </a:cubicBezTo>
                  <a:cubicBezTo>
                    <a:pt x="39690" y="4476"/>
                    <a:pt x="39652" y="4372"/>
                    <a:pt x="39610" y="4351"/>
                  </a:cubicBezTo>
                  <a:cubicBezTo>
                    <a:pt x="39585" y="4337"/>
                    <a:pt x="39582" y="4333"/>
                    <a:pt x="39603" y="4327"/>
                  </a:cubicBezTo>
                  <a:cubicBezTo>
                    <a:pt x="39617" y="4323"/>
                    <a:pt x="39624" y="4306"/>
                    <a:pt x="39620" y="4289"/>
                  </a:cubicBezTo>
                  <a:cubicBezTo>
                    <a:pt x="39616" y="4278"/>
                    <a:pt x="39610" y="4272"/>
                    <a:pt x="39604" y="4272"/>
                  </a:cubicBezTo>
                  <a:cubicBezTo>
                    <a:pt x="39600" y="4272"/>
                    <a:pt x="39597" y="4274"/>
                    <a:pt x="39593" y="4278"/>
                  </a:cubicBezTo>
                  <a:cubicBezTo>
                    <a:pt x="39591" y="4280"/>
                    <a:pt x="39588" y="4281"/>
                    <a:pt x="39585" y="4281"/>
                  </a:cubicBezTo>
                  <a:cubicBezTo>
                    <a:pt x="39575" y="4281"/>
                    <a:pt x="39563" y="4267"/>
                    <a:pt x="39558" y="4244"/>
                  </a:cubicBezTo>
                  <a:cubicBezTo>
                    <a:pt x="39549" y="4215"/>
                    <a:pt x="39551" y="4198"/>
                    <a:pt x="39564" y="4198"/>
                  </a:cubicBezTo>
                  <a:cubicBezTo>
                    <a:pt x="39566" y="4198"/>
                    <a:pt x="39567" y="4198"/>
                    <a:pt x="39569" y="4199"/>
                  </a:cubicBezTo>
                  <a:cubicBezTo>
                    <a:pt x="39572" y="4199"/>
                    <a:pt x="39575" y="4199"/>
                    <a:pt x="39578" y="4199"/>
                  </a:cubicBezTo>
                  <a:cubicBezTo>
                    <a:pt x="39591" y="4199"/>
                    <a:pt x="39585" y="4191"/>
                    <a:pt x="39561" y="4170"/>
                  </a:cubicBezTo>
                  <a:cubicBezTo>
                    <a:pt x="39531" y="4139"/>
                    <a:pt x="39531" y="4136"/>
                    <a:pt x="39582" y="4132"/>
                  </a:cubicBezTo>
                  <a:cubicBezTo>
                    <a:pt x="39631" y="4125"/>
                    <a:pt x="39638" y="4119"/>
                    <a:pt x="39617" y="4066"/>
                  </a:cubicBezTo>
                  <a:cubicBezTo>
                    <a:pt x="39603" y="4028"/>
                    <a:pt x="39579" y="4004"/>
                    <a:pt x="39544" y="3997"/>
                  </a:cubicBezTo>
                  <a:cubicBezTo>
                    <a:pt x="39533" y="3995"/>
                    <a:pt x="39525" y="3994"/>
                    <a:pt x="39519" y="3994"/>
                  </a:cubicBezTo>
                  <a:cubicBezTo>
                    <a:pt x="39508" y="3994"/>
                    <a:pt x="39507" y="3997"/>
                    <a:pt x="39516" y="4004"/>
                  </a:cubicBezTo>
                  <a:cubicBezTo>
                    <a:pt x="39539" y="4024"/>
                    <a:pt x="39522" y="4045"/>
                    <a:pt x="39491" y="4045"/>
                  </a:cubicBezTo>
                  <a:cubicBezTo>
                    <a:pt x="39485" y="4045"/>
                    <a:pt x="39478" y="4044"/>
                    <a:pt x="39471" y="4042"/>
                  </a:cubicBezTo>
                  <a:cubicBezTo>
                    <a:pt x="39444" y="4035"/>
                    <a:pt x="39419" y="4004"/>
                    <a:pt x="39395" y="3949"/>
                  </a:cubicBezTo>
                  <a:cubicBezTo>
                    <a:pt x="39392" y="3943"/>
                    <a:pt x="39380" y="3940"/>
                    <a:pt x="39367" y="3940"/>
                  </a:cubicBezTo>
                  <a:cubicBezTo>
                    <a:pt x="39363" y="3940"/>
                    <a:pt x="39358" y="3940"/>
                    <a:pt x="39353" y="3941"/>
                  </a:cubicBezTo>
                  <a:cubicBezTo>
                    <a:pt x="39348" y="3943"/>
                    <a:pt x="39343" y="3944"/>
                    <a:pt x="39338" y="3944"/>
                  </a:cubicBezTo>
                  <a:cubicBezTo>
                    <a:pt x="39301" y="3944"/>
                    <a:pt x="39303" y="3893"/>
                    <a:pt x="39346" y="3841"/>
                  </a:cubicBezTo>
                  <a:cubicBezTo>
                    <a:pt x="39378" y="3804"/>
                    <a:pt x="39397" y="3790"/>
                    <a:pt x="39425" y="3790"/>
                  </a:cubicBezTo>
                  <a:cubicBezTo>
                    <a:pt x="39431" y="3790"/>
                    <a:pt x="39437" y="3791"/>
                    <a:pt x="39444" y="3792"/>
                  </a:cubicBezTo>
                  <a:cubicBezTo>
                    <a:pt x="39454" y="3794"/>
                    <a:pt x="39463" y="3796"/>
                    <a:pt x="39469" y="3796"/>
                  </a:cubicBezTo>
                  <a:cubicBezTo>
                    <a:pt x="39482" y="3796"/>
                    <a:pt x="39488" y="3791"/>
                    <a:pt x="39486" y="3782"/>
                  </a:cubicBezTo>
                  <a:cubicBezTo>
                    <a:pt x="39482" y="3773"/>
                    <a:pt x="39487" y="3764"/>
                    <a:pt x="39495" y="3764"/>
                  </a:cubicBezTo>
                  <a:cubicBezTo>
                    <a:pt x="39496" y="3764"/>
                    <a:pt x="39498" y="3764"/>
                    <a:pt x="39499" y="3765"/>
                  </a:cubicBezTo>
                  <a:cubicBezTo>
                    <a:pt x="39500" y="3765"/>
                    <a:pt x="39500" y="3765"/>
                    <a:pt x="39501" y="3765"/>
                  </a:cubicBezTo>
                  <a:cubicBezTo>
                    <a:pt x="39510" y="3765"/>
                    <a:pt x="39513" y="3742"/>
                    <a:pt x="39506" y="3709"/>
                  </a:cubicBezTo>
                  <a:cubicBezTo>
                    <a:pt x="39496" y="3674"/>
                    <a:pt x="39502" y="3632"/>
                    <a:pt x="39513" y="3612"/>
                  </a:cubicBezTo>
                  <a:cubicBezTo>
                    <a:pt x="39527" y="3591"/>
                    <a:pt x="39534" y="3563"/>
                    <a:pt x="39531" y="3549"/>
                  </a:cubicBezTo>
                  <a:cubicBezTo>
                    <a:pt x="39529" y="3544"/>
                    <a:pt x="39527" y="3541"/>
                    <a:pt x="39525" y="3541"/>
                  </a:cubicBezTo>
                  <a:cubicBezTo>
                    <a:pt x="39521" y="3541"/>
                    <a:pt x="39516" y="3548"/>
                    <a:pt x="39510" y="3563"/>
                  </a:cubicBezTo>
                  <a:cubicBezTo>
                    <a:pt x="39505" y="3575"/>
                    <a:pt x="39502" y="3581"/>
                    <a:pt x="39500" y="3581"/>
                  </a:cubicBezTo>
                  <a:cubicBezTo>
                    <a:pt x="39496" y="3581"/>
                    <a:pt x="39494" y="3569"/>
                    <a:pt x="39492" y="3542"/>
                  </a:cubicBezTo>
                  <a:cubicBezTo>
                    <a:pt x="39489" y="3501"/>
                    <a:pt x="39478" y="3487"/>
                    <a:pt x="39440" y="3487"/>
                  </a:cubicBezTo>
                  <a:cubicBezTo>
                    <a:pt x="39437" y="3487"/>
                    <a:pt x="39434" y="3487"/>
                    <a:pt x="39432" y="3487"/>
                  </a:cubicBezTo>
                  <a:cubicBezTo>
                    <a:pt x="39408" y="3487"/>
                    <a:pt x="39387" y="3471"/>
                    <a:pt x="39377" y="3449"/>
                  </a:cubicBezTo>
                  <a:cubicBezTo>
                    <a:pt x="39371" y="3428"/>
                    <a:pt x="39340" y="3397"/>
                    <a:pt x="39308" y="3379"/>
                  </a:cubicBezTo>
                  <a:cubicBezTo>
                    <a:pt x="39277" y="3366"/>
                    <a:pt x="39242" y="3328"/>
                    <a:pt x="39236" y="3299"/>
                  </a:cubicBezTo>
                  <a:cubicBezTo>
                    <a:pt x="39201" y="3192"/>
                    <a:pt x="39135" y="3147"/>
                    <a:pt x="38951" y="3116"/>
                  </a:cubicBezTo>
                  <a:cubicBezTo>
                    <a:pt x="38857" y="3102"/>
                    <a:pt x="38736" y="3067"/>
                    <a:pt x="38684" y="3040"/>
                  </a:cubicBezTo>
                  <a:cubicBezTo>
                    <a:pt x="38594" y="2995"/>
                    <a:pt x="38486" y="2977"/>
                    <a:pt x="38299" y="2977"/>
                  </a:cubicBezTo>
                  <a:cubicBezTo>
                    <a:pt x="38247" y="2977"/>
                    <a:pt x="38104" y="2963"/>
                    <a:pt x="37987" y="2945"/>
                  </a:cubicBezTo>
                  <a:cubicBezTo>
                    <a:pt x="37869" y="2929"/>
                    <a:pt x="37719" y="2908"/>
                    <a:pt x="37657" y="2900"/>
                  </a:cubicBezTo>
                  <a:cubicBezTo>
                    <a:pt x="37595" y="2894"/>
                    <a:pt x="37476" y="2880"/>
                    <a:pt x="37393" y="2866"/>
                  </a:cubicBezTo>
                  <a:cubicBezTo>
                    <a:pt x="37272" y="2849"/>
                    <a:pt x="36727" y="2783"/>
                    <a:pt x="36488" y="2758"/>
                  </a:cubicBezTo>
                  <a:cubicBezTo>
                    <a:pt x="36460" y="2755"/>
                    <a:pt x="36311" y="2745"/>
                    <a:pt x="36155" y="2734"/>
                  </a:cubicBezTo>
                  <a:cubicBezTo>
                    <a:pt x="35968" y="2721"/>
                    <a:pt x="35864" y="2703"/>
                    <a:pt x="35849" y="2682"/>
                  </a:cubicBezTo>
                  <a:cubicBezTo>
                    <a:pt x="35841" y="2669"/>
                    <a:pt x="35828" y="2662"/>
                    <a:pt x="35816" y="2662"/>
                  </a:cubicBezTo>
                  <a:cubicBezTo>
                    <a:pt x="35812" y="2662"/>
                    <a:pt x="35808" y="2663"/>
                    <a:pt x="35804" y="2665"/>
                  </a:cubicBezTo>
                  <a:cubicBezTo>
                    <a:pt x="35799" y="2669"/>
                    <a:pt x="35793" y="2670"/>
                    <a:pt x="35788" y="2670"/>
                  </a:cubicBezTo>
                  <a:cubicBezTo>
                    <a:pt x="35757" y="2670"/>
                    <a:pt x="35729" y="2622"/>
                    <a:pt x="35755" y="2599"/>
                  </a:cubicBezTo>
                  <a:cubicBezTo>
                    <a:pt x="35773" y="2585"/>
                    <a:pt x="35773" y="2561"/>
                    <a:pt x="35755" y="2537"/>
                  </a:cubicBezTo>
                  <a:cubicBezTo>
                    <a:pt x="35743" y="2518"/>
                    <a:pt x="35737" y="2508"/>
                    <a:pt x="35732" y="2508"/>
                  </a:cubicBezTo>
                  <a:cubicBezTo>
                    <a:pt x="35726" y="2508"/>
                    <a:pt x="35721" y="2519"/>
                    <a:pt x="35710" y="2540"/>
                  </a:cubicBezTo>
                  <a:cubicBezTo>
                    <a:pt x="35703" y="2557"/>
                    <a:pt x="35696" y="2567"/>
                    <a:pt x="35691" y="2567"/>
                  </a:cubicBezTo>
                  <a:cubicBezTo>
                    <a:pt x="35689" y="2567"/>
                    <a:pt x="35687" y="2565"/>
                    <a:pt x="35686" y="2561"/>
                  </a:cubicBezTo>
                  <a:cubicBezTo>
                    <a:pt x="35683" y="2550"/>
                    <a:pt x="35669" y="2526"/>
                    <a:pt x="35655" y="2512"/>
                  </a:cubicBezTo>
                  <a:cubicBezTo>
                    <a:pt x="35641" y="2495"/>
                    <a:pt x="35643" y="2487"/>
                    <a:pt x="35661" y="2487"/>
                  </a:cubicBezTo>
                  <a:cubicBezTo>
                    <a:pt x="35664" y="2487"/>
                    <a:pt x="35668" y="2487"/>
                    <a:pt x="35672" y="2488"/>
                  </a:cubicBezTo>
                  <a:cubicBezTo>
                    <a:pt x="35697" y="2488"/>
                    <a:pt x="35707" y="2481"/>
                    <a:pt x="35700" y="2460"/>
                  </a:cubicBezTo>
                  <a:cubicBezTo>
                    <a:pt x="35697" y="2445"/>
                    <a:pt x="35681" y="2435"/>
                    <a:pt x="35666" y="2435"/>
                  </a:cubicBezTo>
                  <a:cubicBezTo>
                    <a:pt x="35663" y="2435"/>
                    <a:pt x="35661" y="2435"/>
                    <a:pt x="35659" y="2436"/>
                  </a:cubicBezTo>
                  <a:cubicBezTo>
                    <a:pt x="35651" y="2438"/>
                    <a:pt x="35645" y="2439"/>
                    <a:pt x="35639" y="2439"/>
                  </a:cubicBezTo>
                  <a:cubicBezTo>
                    <a:pt x="35602" y="2439"/>
                    <a:pt x="35614" y="2399"/>
                    <a:pt x="35669" y="2367"/>
                  </a:cubicBezTo>
                  <a:cubicBezTo>
                    <a:pt x="35728" y="2332"/>
                    <a:pt x="35728" y="2276"/>
                    <a:pt x="35672" y="2255"/>
                  </a:cubicBezTo>
                  <a:cubicBezTo>
                    <a:pt x="35659" y="2252"/>
                    <a:pt x="35659" y="2245"/>
                    <a:pt x="35680" y="2238"/>
                  </a:cubicBezTo>
                  <a:cubicBezTo>
                    <a:pt x="35697" y="2234"/>
                    <a:pt x="35672" y="2214"/>
                    <a:pt x="35617" y="2193"/>
                  </a:cubicBezTo>
                  <a:cubicBezTo>
                    <a:pt x="35530" y="2154"/>
                    <a:pt x="35526" y="2148"/>
                    <a:pt x="35544" y="2096"/>
                  </a:cubicBezTo>
                  <a:cubicBezTo>
                    <a:pt x="35568" y="2034"/>
                    <a:pt x="35551" y="1930"/>
                    <a:pt x="35520" y="1901"/>
                  </a:cubicBezTo>
                  <a:cubicBezTo>
                    <a:pt x="35505" y="1891"/>
                    <a:pt x="35516" y="1850"/>
                    <a:pt x="35544" y="1801"/>
                  </a:cubicBezTo>
                  <a:cubicBezTo>
                    <a:pt x="35585" y="1728"/>
                    <a:pt x="35592" y="1675"/>
                    <a:pt x="35563" y="1675"/>
                  </a:cubicBezTo>
                  <a:cubicBezTo>
                    <a:pt x="35560" y="1675"/>
                    <a:pt x="35558" y="1675"/>
                    <a:pt x="35555" y="1676"/>
                  </a:cubicBezTo>
                  <a:cubicBezTo>
                    <a:pt x="35544" y="1676"/>
                    <a:pt x="35520" y="1701"/>
                    <a:pt x="35505" y="1721"/>
                  </a:cubicBezTo>
                  <a:cubicBezTo>
                    <a:pt x="35493" y="1740"/>
                    <a:pt x="35487" y="1750"/>
                    <a:pt x="35481" y="1750"/>
                  </a:cubicBezTo>
                  <a:cubicBezTo>
                    <a:pt x="35476" y="1750"/>
                    <a:pt x="35473" y="1740"/>
                    <a:pt x="35468" y="1721"/>
                  </a:cubicBezTo>
                  <a:cubicBezTo>
                    <a:pt x="35461" y="1696"/>
                    <a:pt x="35468" y="1676"/>
                    <a:pt x="35489" y="1672"/>
                  </a:cubicBezTo>
                  <a:cubicBezTo>
                    <a:pt x="35505" y="1666"/>
                    <a:pt x="35520" y="1655"/>
                    <a:pt x="35516" y="1642"/>
                  </a:cubicBezTo>
                  <a:cubicBezTo>
                    <a:pt x="35514" y="1635"/>
                    <a:pt x="35508" y="1632"/>
                    <a:pt x="35499" y="1632"/>
                  </a:cubicBezTo>
                  <a:cubicBezTo>
                    <a:pt x="35492" y="1632"/>
                    <a:pt x="35484" y="1634"/>
                    <a:pt x="35475" y="1638"/>
                  </a:cubicBezTo>
                  <a:cubicBezTo>
                    <a:pt x="35468" y="1640"/>
                    <a:pt x="35461" y="1641"/>
                    <a:pt x="35454" y="1641"/>
                  </a:cubicBezTo>
                  <a:cubicBezTo>
                    <a:pt x="35439" y="1641"/>
                    <a:pt x="35426" y="1637"/>
                    <a:pt x="35419" y="1627"/>
                  </a:cubicBezTo>
                  <a:cubicBezTo>
                    <a:pt x="35406" y="1607"/>
                    <a:pt x="35412" y="1600"/>
                    <a:pt x="35447" y="1600"/>
                  </a:cubicBezTo>
                  <a:cubicBezTo>
                    <a:pt x="35513" y="1600"/>
                    <a:pt x="35544" y="1502"/>
                    <a:pt x="35492" y="1472"/>
                  </a:cubicBezTo>
                  <a:cubicBezTo>
                    <a:pt x="35471" y="1461"/>
                    <a:pt x="35457" y="1437"/>
                    <a:pt x="35457" y="1416"/>
                  </a:cubicBezTo>
                  <a:cubicBezTo>
                    <a:pt x="35461" y="1398"/>
                    <a:pt x="35451" y="1381"/>
                    <a:pt x="35433" y="1378"/>
                  </a:cubicBezTo>
                  <a:cubicBezTo>
                    <a:pt x="35419" y="1374"/>
                    <a:pt x="35398" y="1350"/>
                    <a:pt x="35391" y="1326"/>
                  </a:cubicBezTo>
                  <a:cubicBezTo>
                    <a:pt x="35380" y="1289"/>
                    <a:pt x="35365" y="1272"/>
                    <a:pt x="35346" y="1272"/>
                  </a:cubicBezTo>
                  <a:cubicBezTo>
                    <a:pt x="35337" y="1272"/>
                    <a:pt x="35327" y="1276"/>
                    <a:pt x="35315" y="1284"/>
                  </a:cubicBezTo>
                  <a:cubicBezTo>
                    <a:pt x="35291" y="1298"/>
                    <a:pt x="35294" y="1305"/>
                    <a:pt x="35318" y="1322"/>
                  </a:cubicBezTo>
                  <a:cubicBezTo>
                    <a:pt x="35343" y="1335"/>
                    <a:pt x="35346" y="1340"/>
                    <a:pt x="35332" y="1340"/>
                  </a:cubicBezTo>
                  <a:cubicBezTo>
                    <a:pt x="35327" y="1340"/>
                    <a:pt x="35322" y="1340"/>
                    <a:pt x="35315" y="1339"/>
                  </a:cubicBezTo>
                  <a:cubicBezTo>
                    <a:pt x="35252" y="1336"/>
                    <a:pt x="35193" y="1277"/>
                    <a:pt x="35218" y="1243"/>
                  </a:cubicBezTo>
                  <a:cubicBezTo>
                    <a:pt x="35239" y="1208"/>
                    <a:pt x="35214" y="1128"/>
                    <a:pt x="35177" y="1121"/>
                  </a:cubicBezTo>
                  <a:cubicBezTo>
                    <a:pt x="35159" y="1114"/>
                    <a:pt x="35145" y="1079"/>
                    <a:pt x="35138" y="1027"/>
                  </a:cubicBezTo>
                  <a:cubicBezTo>
                    <a:pt x="35127" y="958"/>
                    <a:pt x="35114" y="937"/>
                    <a:pt x="35068" y="910"/>
                  </a:cubicBezTo>
                  <a:cubicBezTo>
                    <a:pt x="35006" y="878"/>
                    <a:pt x="34985" y="857"/>
                    <a:pt x="35020" y="857"/>
                  </a:cubicBezTo>
                  <a:cubicBezTo>
                    <a:pt x="35022" y="858"/>
                    <a:pt x="35024" y="858"/>
                    <a:pt x="35025" y="858"/>
                  </a:cubicBezTo>
                  <a:cubicBezTo>
                    <a:pt x="35033" y="858"/>
                    <a:pt x="35038" y="852"/>
                    <a:pt x="35038" y="843"/>
                  </a:cubicBezTo>
                  <a:cubicBezTo>
                    <a:pt x="35038" y="836"/>
                    <a:pt x="35038" y="832"/>
                    <a:pt x="35036" y="832"/>
                  </a:cubicBezTo>
                  <a:cubicBezTo>
                    <a:pt x="35036" y="832"/>
                    <a:pt x="35035" y="832"/>
                    <a:pt x="35034" y="833"/>
                  </a:cubicBezTo>
                  <a:cubicBezTo>
                    <a:pt x="35034" y="834"/>
                    <a:pt x="35033" y="834"/>
                    <a:pt x="35031" y="834"/>
                  </a:cubicBezTo>
                  <a:cubicBezTo>
                    <a:pt x="35022" y="834"/>
                    <a:pt x="34993" y="828"/>
                    <a:pt x="34964" y="819"/>
                  </a:cubicBezTo>
                  <a:cubicBezTo>
                    <a:pt x="34940" y="812"/>
                    <a:pt x="34906" y="806"/>
                    <a:pt x="34880" y="806"/>
                  </a:cubicBezTo>
                  <a:cubicBezTo>
                    <a:pt x="34869" y="806"/>
                    <a:pt x="34860" y="807"/>
                    <a:pt x="34854" y="809"/>
                  </a:cubicBezTo>
                  <a:cubicBezTo>
                    <a:pt x="34850" y="810"/>
                    <a:pt x="34845" y="810"/>
                    <a:pt x="34840" y="810"/>
                  </a:cubicBezTo>
                  <a:cubicBezTo>
                    <a:pt x="34808" y="810"/>
                    <a:pt x="34748" y="795"/>
                    <a:pt x="34698" y="774"/>
                  </a:cubicBezTo>
                  <a:cubicBezTo>
                    <a:pt x="34635" y="750"/>
                    <a:pt x="34538" y="722"/>
                    <a:pt x="34475" y="715"/>
                  </a:cubicBezTo>
                  <a:cubicBezTo>
                    <a:pt x="34416" y="705"/>
                    <a:pt x="34357" y="687"/>
                    <a:pt x="34347" y="670"/>
                  </a:cubicBezTo>
                  <a:cubicBezTo>
                    <a:pt x="34329" y="643"/>
                    <a:pt x="34260" y="622"/>
                    <a:pt x="34200" y="622"/>
                  </a:cubicBezTo>
                  <a:cubicBezTo>
                    <a:pt x="34182" y="622"/>
                    <a:pt x="34164" y="624"/>
                    <a:pt x="34149" y="628"/>
                  </a:cubicBezTo>
                  <a:cubicBezTo>
                    <a:pt x="34144" y="629"/>
                    <a:pt x="34138" y="629"/>
                    <a:pt x="34133" y="629"/>
                  </a:cubicBezTo>
                  <a:cubicBezTo>
                    <a:pt x="34116" y="629"/>
                    <a:pt x="34098" y="626"/>
                    <a:pt x="34090" y="618"/>
                  </a:cubicBezTo>
                  <a:cubicBezTo>
                    <a:pt x="34067" y="601"/>
                    <a:pt x="33955" y="584"/>
                    <a:pt x="33888" y="584"/>
                  </a:cubicBezTo>
                  <a:cubicBezTo>
                    <a:pt x="33873" y="584"/>
                    <a:pt x="33860" y="585"/>
                    <a:pt x="33851" y="587"/>
                  </a:cubicBezTo>
                  <a:cubicBezTo>
                    <a:pt x="33849" y="587"/>
                    <a:pt x="33846" y="587"/>
                    <a:pt x="33842" y="587"/>
                  </a:cubicBezTo>
                  <a:cubicBezTo>
                    <a:pt x="33775" y="587"/>
                    <a:pt x="33394" y="535"/>
                    <a:pt x="33057" y="476"/>
                  </a:cubicBezTo>
                  <a:cubicBezTo>
                    <a:pt x="33006" y="467"/>
                    <a:pt x="32956" y="463"/>
                    <a:pt x="32922" y="463"/>
                  </a:cubicBezTo>
                  <a:cubicBezTo>
                    <a:pt x="32900" y="463"/>
                    <a:pt x="32885" y="464"/>
                    <a:pt x="32879" y="468"/>
                  </a:cubicBezTo>
                  <a:cubicBezTo>
                    <a:pt x="32871" y="474"/>
                    <a:pt x="32863" y="476"/>
                    <a:pt x="32857" y="476"/>
                  </a:cubicBezTo>
                  <a:cubicBezTo>
                    <a:pt x="32851" y="476"/>
                    <a:pt x="32847" y="474"/>
                    <a:pt x="32845" y="468"/>
                  </a:cubicBezTo>
                  <a:cubicBezTo>
                    <a:pt x="32842" y="461"/>
                    <a:pt x="32834" y="456"/>
                    <a:pt x="32825" y="456"/>
                  </a:cubicBezTo>
                  <a:cubicBezTo>
                    <a:pt x="32821" y="456"/>
                    <a:pt x="32817" y="456"/>
                    <a:pt x="32814" y="458"/>
                  </a:cubicBezTo>
                  <a:cubicBezTo>
                    <a:pt x="32811" y="459"/>
                    <a:pt x="32808" y="459"/>
                    <a:pt x="32805" y="459"/>
                  </a:cubicBezTo>
                  <a:cubicBezTo>
                    <a:pt x="32789" y="459"/>
                    <a:pt x="32764" y="453"/>
                    <a:pt x="32744" y="444"/>
                  </a:cubicBezTo>
                  <a:cubicBezTo>
                    <a:pt x="32720" y="438"/>
                    <a:pt x="32637" y="423"/>
                    <a:pt x="32564" y="417"/>
                  </a:cubicBezTo>
                  <a:cubicBezTo>
                    <a:pt x="32484" y="406"/>
                    <a:pt x="32341" y="389"/>
                    <a:pt x="32242" y="375"/>
                  </a:cubicBezTo>
                  <a:cubicBezTo>
                    <a:pt x="32158" y="363"/>
                    <a:pt x="32081" y="357"/>
                    <a:pt x="32050" y="357"/>
                  </a:cubicBezTo>
                  <a:cubicBezTo>
                    <a:pt x="32043" y="357"/>
                    <a:pt x="32039" y="357"/>
                    <a:pt x="32037" y="358"/>
                  </a:cubicBezTo>
                  <a:cubicBezTo>
                    <a:pt x="32023" y="358"/>
                    <a:pt x="32008" y="351"/>
                    <a:pt x="32005" y="340"/>
                  </a:cubicBezTo>
                  <a:cubicBezTo>
                    <a:pt x="32003" y="334"/>
                    <a:pt x="31997" y="331"/>
                    <a:pt x="31988" y="331"/>
                  </a:cubicBezTo>
                  <a:cubicBezTo>
                    <a:pt x="31978" y="331"/>
                    <a:pt x="31963" y="335"/>
                    <a:pt x="31946" y="340"/>
                  </a:cubicBezTo>
                  <a:cubicBezTo>
                    <a:pt x="31929" y="349"/>
                    <a:pt x="31915" y="353"/>
                    <a:pt x="31906" y="353"/>
                  </a:cubicBezTo>
                  <a:cubicBezTo>
                    <a:pt x="31901" y="353"/>
                    <a:pt x="31898" y="351"/>
                    <a:pt x="31898" y="348"/>
                  </a:cubicBezTo>
                  <a:cubicBezTo>
                    <a:pt x="31901" y="340"/>
                    <a:pt x="31846" y="327"/>
                    <a:pt x="31773" y="316"/>
                  </a:cubicBezTo>
                  <a:cubicBezTo>
                    <a:pt x="31704" y="309"/>
                    <a:pt x="31589" y="292"/>
                    <a:pt x="31520" y="281"/>
                  </a:cubicBezTo>
                  <a:cubicBezTo>
                    <a:pt x="31463" y="273"/>
                    <a:pt x="31403" y="267"/>
                    <a:pt x="31372" y="267"/>
                  </a:cubicBezTo>
                  <a:cubicBezTo>
                    <a:pt x="31365" y="267"/>
                    <a:pt x="31360" y="267"/>
                    <a:pt x="31356" y="268"/>
                  </a:cubicBezTo>
                  <a:cubicBezTo>
                    <a:pt x="31351" y="269"/>
                    <a:pt x="31344" y="269"/>
                    <a:pt x="31336" y="269"/>
                  </a:cubicBezTo>
                  <a:cubicBezTo>
                    <a:pt x="31314" y="269"/>
                    <a:pt x="31286" y="266"/>
                    <a:pt x="31263" y="260"/>
                  </a:cubicBezTo>
                  <a:cubicBezTo>
                    <a:pt x="31238" y="255"/>
                    <a:pt x="31212" y="252"/>
                    <a:pt x="31193" y="252"/>
                  </a:cubicBezTo>
                  <a:cubicBezTo>
                    <a:pt x="31186" y="252"/>
                    <a:pt x="31180" y="253"/>
                    <a:pt x="31176" y="253"/>
                  </a:cubicBezTo>
                  <a:cubicBezTo>
                    <a:pt x="31172" y="254"/>
                    <a:pt x="31167" y="255"/>
                    <a:pt x="31162" y="255"/>
                  </a:cubicBezTo>
                  <a:cubicBezTo>
                    <a:pt x="31146" y="255"/>
                    <a:pt x="31124" y="252"/>
                    <a:pt x="31107" y="247"/>
                  </a:cubicBezTo>
                  <a:cubicBezTo>
                    <a:pt x="31071" y="233"/>
                    <a:pt x="31005" y="226"/>
                    <a:pt x="30950" y="226"/>
                  </a:cubicBezTo>
                  <a:cubicBezTo>
                    <a:pt x="30907" y="226"/>
                    <a:pt x="30871" y="230"/>
                    <a:pt x="30860" y="239"/>
                  </a:cubicBezTo>
                  <a:cubicBezTo>
                    <a:pt x="30836" y="264"/>
                    <a:pt x="30846" y="290"/>
                    <a:pt x="30872" y="290"/>
                  </a:cubicBezTo>
                  <a:cubicBezTo>
                    <a:pt x="30876" y="290"/>
                    <a:pt x="30880" y="290"/>
                    <a:pt x="30884" y="288"/>
                  </a:cubicBezTo>
                  <a:cubicBezTo>
                    <a:pt x="30887" y="288"/>
                    <a:pt x="30891" y="288"/>
                    <a:pt x="30895" y="288"/>
                  </a:cubicBezTo>
                  <a:cubicBezTo>
                    <a:pt x="30913" y="288"/>
                    <a:pt x="30937" y="294"/>
                    <a:pt x="30954" y="302"/>
                  </a:cubicBezTo>
                  <a:cubicBezTo>
                    <a:pt x="30968" y="311"/>
                    <a:pt x="30982" y="316"/>
                    <a:pt x="30991" y="316"/>
                  </a:cubicBezTo>
                  <a:cubicBezTo>
                    <a:pt x="30995" y="316"/>
                    <a:pt x="30998" y="315"/>
                    <a:pt x="30999" y="313"/>
                  </a:cubicBezTo>
                  <a:cubicBezTo>
                    <a:pt x="31001" y="311"/>
                    <a:pt x="31004" y="310"/>
                    <a:pt x="31007" y="310"/>
                  </a:cubicBezTo>
                  <a:cubicBezTo>
                    <a:pt x="31018" y="310"/>
                    <a:pt x="31035" y="317"/>
                    <a:pt x="31051" y="330"/>
                  </a:cubicBezTo>
                  <a:cubicBezTo>
                    <a:pt x="31072" y="345"/>
                    <a:pt x="31101" y="352"/>
                    <a:pt x="31125" y="352"/>
                  </a:cubicBezTo>
                  <a:cubicBezTo>
                    <a:pt x="31130" y="352"/>
                    <a:pt x="31134" y="351"/>
                    <a:pt x="31138" y="351"/>
                  </a:cubicBezTo>
                  <a:cubicBezTo>
                    <a:pt x="31161" y="344"/>
                    <a:pt x="31184" y="341"/>
                    <a:pt x="31204" y="341"/>
                  </a:cubicBezTo>
                  <a:cubicBezTo>
                    <a:pt x="31235" y="341"/>
                    <a:pt x="31259" y="348"/>
                    <a:pt x="31263" y="361"/>
                  </a:cubicBezTo>
                  <a:cubicBezTo>
                    <a:pt x="31267" y="378"/>
                    <a:pt x="31256" y="386"/>
                    <a:pt x="31212" y="386"/>
                  </a:cubicBezTo>
                  <a:cubicBezTo>
                    <a:pt x="31154" y="386"/>
                    <a:pt x="31040" y="372"/>
                    <a:pt x="30833" y="340"/>
                  </a:cubicBezTo>
                  <a:cubicBezTo>
                    <a:pt x="30763" y="332"/>
                    <a:pt x="30693" y="326"/>
                    <a:pt x="30659" y="326"/>
                  </a:cubicBezTo>
                  <a:cubicBezTo>
                    <a:pt x="30651" y="326"/>
                    <a:pt x="30645" y="326"/>
                    <a:pt x="30642" y="327"/>
                  </a:cubicBezTo>
                  <a:cubicBezTo>
                    <a:pt x="30634" y="329"/>
                    <a:pt x="30626" y="330"/>
                    <a:pt x="30618" y="330"/>
                  </a:cubicBezTo>
                  <a:cubicBezTo>
                    <a:pt x="30605" y="330"/>
                    <a:pt x="30593" y="327"/>
                    <a:pt x="30586" y="323"/>
                  </a:cubicBezTo>
                  <a:cubicBezTo>
                    <a:pt x="30576" y="316"/>
                    <a:pt x="30503" y="306"/>
                    <a:pt x="30420" y="302"/>
                  </a:cubicBezTo>
                  <a:cubicBezTo>
                    <a:pt x="30316" y="295"/>
                    <a:pt x="30267" y="281"/>
                    <a:pt x="30264" y="257"/>
                  </a:cubicBezTo>
                  <a:cubicBezTo>
                    <a:pt x="30258" y="243"/>
                    <a:pt x="30257" y="236"/>
                    <a:pt x="30262" y="236"/>
                  </a:cubicBezTo>
                  <a:lnTo>
                    <a:pt x="30262" y="236"/>
                  </a:lnTo>
                  <a:cubicBezTo>
                    <a:pt x="30266" y="236"/>
                    <a:pt x="30272" y="239"/>
                    <a:pt x="30281" y="247"/>
                  </a:cubicBezTo>
                  <a:cubicBezTo>
                    <a:pt x="30289" y="253"/>
                    <a:pt x="30296" y="256"/>
                    <a:pt x="30302" y="256"/>
                  </a:cubicBezTo>
                  <a:cubicBezTo>
                    <a:pt x="30309" y="256"/>
                    <a:pt x="30314" y="252"/>
                    <a:pt x="30316" y="244"/>
                  </a:cubicBezTo>
                  <a:cubicBezTo>
                    <a:pt x="30321" y="228"/>
                    <a:pt x="30308" y="220"/>
                    <a:pt x="30289" y="220"/>
                  </a:cubicBezTo>
                  <a:cubicBezTo>
                    <a:pt x="30271" y="220"/>
                    <a:pt x="30246" y="228"/>
                    <a:pt x="30229" y="244"/>
                  </a:cubicBezTo>
                  <a:cubicBezTo>
                    <a:pt x="30202" y="270"/>
                    <a:pt x="30152" y="285"/>
                    <a:pt x="30100" y="285"/>
                  </a:cubicBezTo>
                  <a:cubicBezTo>
                    <a:pt x="30079" y="285"/>
                    <a:pt x="30058" y="283"/>
                    <a:pt x="30038" y="278"/>
                  </a:cubicBezTo>
                  <a:cubicBezTo>
                    <a:pt x="30024" y="273"/>
                    <a:pt x="30008" y="272"/>
                    <a:pt x="29994" y="272"/>
                  </a:cubicBezTo>
                  <a:cubicBezTo>
                    <a:pt x="29974" y="272"/>
                    <a:pt x="29958" y="275"/>
                    <a:pt x="29952" y="281"/>
                  </a:cubicBezTo>
                  <a:cubicBezTo>
                    <a:pt x="29945" y="286"/>
                    <a:pt x="29941" y="289"/>
                    <a:pt x="29939" y="289"/>
                  </a:cubicBezTo>
                  <a:cubicBezTo>
                    <a:pt x="29936" y="289"/>
                    <a:pt x="29936" y="285"/>
                    <a:pt x="29938" y="278"/>
                  </a:cubicBezTo>
                  <a:cubicBezTo>
                    <a:pt x="29943" y="260"/>
                    <a:pt x="29875" y="241"/>
                    <a:pt x="29824" y="241"/>
                  </a:cubicBezTo>
                  <a:cubicBezTo>
                    <a:pt x="29813" y="241"/>
                    <a:pt x="29803" y="242"/>
                    <a:pt x="29795" y="244"/>
                  </a:cubicBezTo>
                  <a:cubicBezTo>
                    <a:pt x="29793" y="244"/>
                    <a:pt x="29787" y="245"/>
                    <a:pt x="29780" y="245"/>
                  </a:cubicBezTo>
                  <a:cubicBezTo>
                    <a:pt x="29756" y="245"/>
                    <a:pt x="29711" y="241"/>
                    <a:pt x="29664" y="233"/>
                  </a:cubicBezTo>
                  <a:cubicBezTo>
                    <a:pt x="29636" y="230"/>
                    <a:pt x="29608" y="228"/>
                    <a:pt x="29586" y="228"/>
                  </a:cubicBezTo>
                  <a:cubicBezTo>
                    <a:pt x="29558" y="228"/>
                    <a:pt x="29537" y="231"/>
                    <a:pt x="29531" y="236"/>
                  </a:cubicBezTo>
                  <a:cubicBezTo>
                    <a:pt x="29529" y="238"/>
                    <a:pt x="29525" y="239"/>
                    <a:pt x="29522" y="239"/>
                  </a:cubicBezTo>
                  <a:cubicBezTo>
                    <a:pt x="29513" y="239"/>
                    <a:pt x="29501" y="231"/>
                    <a:pt x="29494" y="219"/>
                  </a:cubicBezTo>
                  <a:cubicBezTo>
                    <a:pt x="29481" y="202"/>
                    <a:pt x="29459" y="193"/>
                    <a:pt x="29423" y="193"/>
                  </a:cubicBezTo>
                  <a:cubicBezTo>
                    <a:pt x="29407" y="193"/>
                    <a:pt x="29389" y="195"/>
                    <a:pt x="29369" y="198"/>
                  </a:cubicBezTo>
                  <a:cubicBezTo>
                    <a:pt x="29355" y="199"/>
                    <a:pt x="29338" y="199"/>
                    <a:pt x="29318" y="199"/>
                  </a:cubicBezTo>
                  <a:cubicBezTo>
                    <a:pt x="29257" y="199"/>
                    <a:pt x="29173" y="194"/>
                    <a:pt x="29108" y="184"/>
                  </a:cubicBezTo>
                  <a:cubicBezTo>
                    <a:pt x="29025" y="174"/>
                    <a:pt x="28924" y="164"/>
                    <a:pt x="28890" y="164"/>
                  </a:cubicBezTo>
                  <a:cubicBezTo>
                    <a:pt x="28884" y="164"/>
                    <a:pt x="28878" y="164"/>
                    <a:pt x="28872" y="164"/>
                  </a:cubicBezTo>
                  <a:cubicBezTo>
                    <a:pt x="28845" y="164"/>
                    <a:pt x="28818" y="159"/>
                    <a:pt x="28810" y="153"/>
                  </a:cubicBezTo>
                  <a:cubicBezTo>
                    <a:pt x="28806" y="149"/>
                    <a:pt x="28793" y="146"/>
                    <a:pt x="28779" y="146"/>
                  </a:cubicBezTo>
                  <a:cubicBezTo>
                    <a:pt x="28770" y="146"/>
                    <a:pt x="28760" y="147"/>
                    <a:pt x="28751" y="149"/>
                  </a:cubicBezTo>
                  <a:cubicBezTo>
                    <a:pt x="28739" y="152"/>
                    <a:pt x="28723" y="154"/>
                    <a:pt x="28706" y="154"/>
                  </a:cubicBezTo>
                  <a:cubicBezTo>
                    <a:pt x="28685" y="154"/>
                    <a:pt x="28664" y="152"/>
                    <a:pt x="28647" y="146"/>
                  </a:cubicBezTo>
                  <a:cubicBezTo>
                    <a:pt x="28633" y="141"/>
                    <a:pt x="28612" y="139"/>
                    <a:pt x="28588" y="139"/>
                  </a:cubicBezTo>
                  <a:cubicBezTo>
                    <a:pt x="28558" y="139"/>
                    <a:pt x="28525" y="142"/>
                    <a:pt x="28498" y="146"/>
                  </a:cubicBezTo>
                  <a:cubicBezTo>
                    <a:pt x="28472" y="151"/>
                    <a:pt x="28444" y="154"/>
                    <a:pt x="28420" y="154"/>
                  </a:cubicBezTo>
                  <a:cubicBezTo>
                    <a:pt x="28396" y="154"/>
                    <a:pt x="28376" y="151"/>
                    <a:pt x="28366" y="146"/>
                  </a:cubicBezTo>
                  <a:cubicBezTo>
                    <a:pt x="28349" y="139"/>
                    <a:pt x="28332" y="135"/>
                    <a:pt x="28316" y="135"/>
                  </a:cubicBezTo>
                  <a:cubicBezTo>
                    <a:pt x="28287" y="135"/>
                    <a:pt x="28265" y="147"/>
                    <a:pt x="28272" y="167"/>
                  </a:cubicBezTo>
                  <a:cubicBezTo>
                    <a:pt x="28275" y="175"/>
                    <a:pt x="28271" y="182"/>
                    <a:pt x="28259" y="182"/>
                  </a:cubicBezTo>
                  <a:cubicBezTo>
                    <a:pt x="28257" y="182"/>
                    <a:pt x="28254" y="182"/>
                    <a:pt x="28251" y="181"/>
                  </a:cubicBezTo>
                  <a:cubicBezTo>
                    <a:pt x="28237" y="177"/>
                    <a:pt x="28231" y="164"/>
                    <a:pt x="28234" y="153"/>
                  </a:cubicBezTo>
                  <a:cubicBezTo>
                    <a:pt x="28237" y="142"/>
                    <a:pt x="28230" y="134"/>
                    <a:pt x="28222" y="134"/>
                  </a:cubicBezTo>
                  <a:cubicBezTo>
                    <a:pt x="28220" y="134"/>
                    <a:pt x="28218" y="135"/>
                    <a:pt x="28216" y="135"/>
                  </a:cubicBezTo>
                  <a:cubicBezTo>
                    <a:pt x="28203" y="139"/>
                    <a:pt x="28196" y="149"/>
                    <a:pt x="28196" y="160"/>
                  </a:cubicBezTo>
                  <a:cubicBezTo>
                    <a:pt x="28199" y="174"/>
                    <a:pt x="28175" y="177"/>
                    <a:pt x="28130" y="177"/>
                  </a:cubicBezTo>
                  <a:cubicBezTo>
                    <a:pt x="28088" y="174"/>
                    <a:pt x="28053" y="160"/>
                    <a:pt x="28047" y="146"/>
                  </a:cubicBezTo>
                  <a:cubicBezTo>
                    <a:pt x="28041" y="129"/>
                    <a:pt x="28016" y="119"/>
                    <a:pt x="27996" y="119"/>
                  </a:cubicBezTo>
                  <a:cubicBezTo>
                    <a:pt x="27980" y="119"/>
                    <a:pt x="27967" y="125"/>
                    <a:pt x="27970" y="139"/>
                  </a:cubicBezTo>
                  <a:cubicBezTo>
                    <a:pt x="27972" y="148"/>
                    <a:pt x="27972" y="152"/>
                    <a:pt x="27970" y="152"/>
                  </a:cubicBezTo>
                  <a:cubicBezTo>
                    <a:pt x="27968" y="152"/>
                    <a:pt x="27963" y="148"/>
                    <a:pt x="27957" y="139"/>
                  </a:cubicBezTo>
                  <a:cubicBezTo>
                    <a:pt x="27950" y="133"/>
                    <a:pt x="27945" y="129"/>
                    <a:pt x="27941" y="129"/>
                  </a:cubicBezTo>
                  <a:cubicBezTo>
                    <a:pt x="27936" y="129"/>
                    <a:pt x="27932" y="134"/>
                    <a:pt x="27928" y="143"/>
                  </a:cubicBezTo>
                  <a:cubicBezTo>
                    <a:pt x="27925" y="152"/>
                    <a:pt x="27919" y="156"/>
                    <a:pt x="27909" y="156"/>
                  </a:cubicBezTo>
                  <a:cubicBezTo>
                    <a:pt x="27896" y="156"/>
                    <a:pt x="27878" y="149"/>
                    <a:pt x="27853" y="135"/>
                  </a:cubicBezTo>
                  <a:cubicBezTo>
                    <a:pt x="27814" y="117"/>
                    <a:pt x="27783" y="108"/>
                    <a:pt x="27762" y="108"/>
                  </a:cubicBezTo>
                  <a:cubicBezTo>
                    <a:pt x="27739" y="108"/>
                    <a:pt x="27726" y="118"/>
                    <a:pt x="27724" y="139"/>
                  </a:cubicBezTo>
                  <a:cubicBezTo>
                    <a:pt x="27723" y="145"/>
                    <a:pt x="27721" y="147"/>
                    <a:pt x="27718" y="147"/>
                  </a:cubicBezTo>
                  <a:cubicBezTo>
                    <a:pt x="27715" y="147"/>
                    <a:pt x="27711" y="141"/>
                    <a:pt x="27707" y="129"/>
                  </a:cubicBezTo>
                  <a:cubicBezTo>
                    <a:pt x="27701" y="114"/>
                    <a:pt x="27695" y="106"/>
                    <a:pt x="27688" y="106"/>
                  </a:cubicBezTo>
                  <a:cubicBezTo>
                    <a:pt x="27683" y="106"/>
                    <a:pt x="27676" y="111"/>
                    <a:pt x="27669" y="122"/>
                  </a:cubicBezTo>
                  <a:cubicBezTo>
                    <a:pt x="27656" y="140"/>
                    <a:pt x="27625" y="150"/>
                    <a:pt x="27602" y="150"/>
                  </a:cubicBezTo>
                  <a:cubicBezTo>
                    <a:pt x="27582" y="150"/>
                    <a:pt x="27567" y="143"/>
                    <a:pt x="27571" y="129"/>
                  </a:cubicBezTo>
                  <a:cubicBezTo>
                    <a:pt x="27574" y="120"/>
                    <a:pt x="27565" y="114"/>
                    <a:pt x="27552" y="114"/>
                  </a:cubicBezTo>
                  <a:cubicBezTo>
                    <a:pt x="27549" y="114"/>
                    <a:pt x="27547" y="114"/>
                    <a:pt x="27544" y="114"/>
                  </a:cubicBezTo>
                  <a:cubicBezTo>
                    <a:pt x="27538" y="117"/>
                    <a:pt x="27532" y="117"/>
                    <a:pt x="27528" y="117"/>
                  </a:cubicBezTo>
                  <a:cubicBezTo>
                    <a:pt x="27516" y="117"/>
                    <a:pt x="27510" y="112"/>
                    <a:pt x="27512" y="104"/>
                  </a:cubicBezTo>
                  <a:cubicBezTo>
                    <a:pt x="27516" y="94"/>
                    <a:pt x="27467" y="84"/>
                    <a:pt x="27398" y="80"/>
                  </a:cubicBezTo>
                  <a:cubicBezTo>
                    <a:pt x="27360" y="79"/>
                    <a:pt x="27332" y="79"/>
                    <a:pt x="27312" y="79"/>
                  </a:cubicBezTo>
                  <a:cubicBezTo>
                    <a:pt x="27256" y="79"/>
                    <a:pt x="27254" y="84"/>
                    <a:pt x="27259" y="101"/>
                  </a:cubicBezTo>
                  <a:cubicBezTo>
                    <a:pt x="27260" y="105"/>
                    <a:pt x="27265" y="107"/>
                    <a:pt x="27271" y="107"/>
                  </a:cubicBezTo>
                  <a:cubicBezTo>
                    <a:pt x="27279" y="107"/>
                    <a:pt x="27290" y="104"/>
                    <a:pt x="27301" y="98"/>
                  </a:cubicBezTo>
                  <a:cubicBezTo>
                    <a:pt x="27314" y="89"/>
                    <a:pt x="27323" y="84"/>
                    <a:pt x="27326" y="84"/>
                  </a:cubicBezTo>
                  <a:lnTo>
                    <a:pt x="27326" y="84"/>
                  </a:lnTo>
                  <a:cubicBezTo>
                    <a:pt x="27332" y="84"/>
                    <a:pt x="27320" y="100"/>
                    <a:pt x="27287" y="139"/>
                  </a:cubicBezTo>
                  <a:cubicBezTo>
                    <a:pt x="27275" y="153"/>
                    <a:pt x="27266" y="160"/>
                    <a:pt x="27262" y="160"/>
                  </a:cubicBezTo>
                  <a:cubicBezTo>
                    <a:pt x="27259" y="160"/>
                    <a:pt x="27258" y="157"/>
                    <a:pt x="27259" y="149"/>
                  </a:cubicBezTo>
                  <a:cubicBezTo>
                    <a:pt x="27266" y="137"/>
                    <a:pt x="27260" y="125"/>
                    <a:pt x="27250" y="125"/>
                  </a:cubicBezTo>
                  <a:cubicBezTo>
                    <a:pt x="27248" y="125"/>
                    <a:pt x="27247" y="125"/>
                    <a:pt x="27246" y="125"/>
                  </a:cubicBezTo>
                  <a:cubicBezTo>
                    <a:pt x="27221" y="128"/>
                    <a:pt x="27196" y="130"/>
                    <a:pt x="27172" y="130"/>
                  </a:cubicBezTo>
                  <a:cubicBezTo>
                    <a:pt x="27118" y="130"/>
                    <a:pt x="27073" y="122"/>
                    <a:pt x="27068" y="108"/>
                  </a:cubicBezTo>
                  <a:cubicBezTo>
                    <a:pt x="27065" y="99"/>
                    <a:pt x="27055" y="93"/>
                    <a:pt x="27044" y="93"/>
                  </a:cubicBezTo>
                  <a:cubicBezTo>
                    <a:pt x="27042" y="93"/>
                    <a:pt x="27040" y="93"/>
                    <a:pt x="27037" y="94"/>
                  </a:cubicBezTo>
                  <a:cubicBezTo>
                    <a:pt x="27003" y="104"/>
                    <a:pt x="27084" y="160"/>
                    <a:pt x="27133" y="160"/>
                  </a:cubicBezTo>
                  <a:cubicBezTo>
                    <a:pt x="27135" y="160"/>
                    <a:pt x="27136" y="160"/>
                    <a:pt x="27137" y="160"/>
                  </a:cubicBezTo>
                  <a:cubicBezTo>
                    <a:pt x="27217" y="160"/>
                    <a:pt x="27204" y="209"/>
                    <a:pt x="27121" y="215"/>
                  </a:cubicBezTo>
                  <a:cubicBezTo>
                    <a:pt x="27079" y="219"/>
                    <a:pt x="27023" y="223"/>
                    <a:pt x="26996" y="226"/>
                  </a:cubicBezTo>
                  <a:cubicBezTo>
                    <a:pt x="26988" y="227"/>
                    <a:pt x="26978" y="227"/>
                    <a:pt x="26969" y="227"/>
                  </a:cubicBezTo>
                  <a:cubicBezTo>
                    <a:pt x="26947" y="227"/>
                    <a:pt x="26923" y="225"/>
                    <a:pt x="26908" y="223"/>
                  </a:cubicBezTo>
                  <a:cubicBezTo>
                    <a:pt x="26893" y="217"/>
                    <a:pt x="26878" y="214"/>
                    <a:pt x="26868" y="214"/>
                  </a:cubicBezTo>
                  <a:cubicBezTo>
                    <a:pt x="26865" y="214"/>
                    <a:pt x="26862" y="214"/>
                    <a:pt x="26860" y="215"/>
                  </a:cubicBezTo>
                  <a:cubicBezTo>
                    <a:pt x="26853" y="215"/>
                    <a:pt x="26812" y="215"/>
                    <a:pt x="26763" y="219"/>
                  </a:cubicBezTo>
                  <a:cubicBezTo>
                    <a:pt x="26718" y="219"/>
                    <a:pt x="26669" y="223"/>
                    <a:pt x="26659" y="226"/>
                  </a:cubicBezTo>
                  <a:cubicBezTo>
                    <a:pt x="26645" y="226"/>
                    <a:pt x="26579" y="226"/>
                    <a:pt x="26510" y="223"/>
                  </a:cubicBezTo>
                  <a:cubicBezTo>
                    <a:pt x="26399" y="215"/>
                    <a:pt x="26351" y="212"/>
                    <a:pt x="26173" y="191"/>
                  </a:cubicBezTo>
                  <a:cubicBezTo>
                    <a:pt x="26151" y="189"/>
                    <a:pt x="26117" y="186"/>
                    <a:pt x="26087" y="186"/>
                  </a:cubicBezTo>
                  <a:cubicBezTo>
                    <a:pt x="26074" y="186"/>
                    <a:pt x="26062" y="187"/>
                    <a:pt x="26052" y="188"/>
                  </a:cubicBezTo>
                  <a:cubicBezTo>
                    <a:pt x="26003" y="188"/>
                    <a:pt x="26000" y="191"/>
                    <a:pt x="26038" y="202"/>
                  </a:cubicBezTo>
                  <a:cubicBezTo>
                    <a:pt x="26062" y="205"/>
                    <a:pt x="26087" y="226"/>
                    <a:pt x="26093" y="239"/>
                  </a:cubicBezTo>
                  <a:cubicBezTo>
                    <a:pt x="26101" y="262"/>
                    <a:pt x="26091" y="275"/>
                    <a:pt x="26071" y="275"/>
                  </a:cubicBezTo>
                  <a:cubicBezTo>
                    <a:pt x="26063" y="275"/>
                    <a:pt x="26053" y="273"/>
                    <a:pt x="26042" y="268"/>
                  </a:cubicBezTo>
                  <a:cubicBezTo>
                    <a:pt x="26027" y="260"/>
                    <a:pt x="25965" y="257"/>
                    <a:pt x="25903" y="257"/>
                  </a:cubicBezTo>
                  <a:cubicBezTo>
                    <a:pt x="25823" y="257"/>
                    <a:pt x="25792" y="250"/>
                    <a:pt x="25792" y="229"/>
                  </a:cubicBezTo>
                  <a:cubicBezTo>
                    <a:pt x="25795" y="214"/>
                    <a:pt x="25787" y="205"/>
                    <a:pt x="25778" y="205"/>
                  </a:cubicBezTo>
                  <a:cubicBezTo>
                    <a:pt x="25777" y="205"/>
                    <a:pt x="25776" y="205"/>
                    <a:pt x="25774" y="205"/>
                  </a:cubicBezTo>
                  <a:cubicBezTo>
                    <a:pt x="25760" y="209"/>
                    <a:pt x="25747" y="223"/>
                    <a:pt x="25747" y="236"/>
                  </a:cubicBezTo>
                  <a:cubicBezTo>
                    <a:pt x="25745" y="244"/>
                    <a:pt x="25743" y="247"/>
                    <a:pt x="25740" y="247"/>
                  </a:cubicBezTo>
                  <a:cubicBezTo>
                    <a:pt x="25737" y="247"/>
                    <a:pt x="25733" y="241"/>
                    <a:pt x="25729" y="229"/>
                  </a:cubicBezTo>
                  <a:cubicBezTo>
                    <a:pt x="25724" y="215"/>
                    <a:pt x="25717" y="207"/>
                    <a:pt x="25704" y="207"/>
                  </a:cubicBezTo>
                  <a:cubicBezTo>
                    <a:pt x="25693" y="207"/>
                    <a:pt x="25677" y="213"/>
                    <a:pt x="25653" y="226"/>
                  </a:cubicBezTo>
                  <a:cubicBezTo>
                    <a:pt x="25629" y="237"/>
                    <a:pt x="25603" y="242"/>
                    <a:pt x="25581" y="242"/>
                  </a:cubicBezTo>
                  <a:cubicBezTo>
                    <a:pt x="25539" y="242"/>
                    <a:pt x="25509" y="225"/>
                    <a:pt x="25518" y="198"/>
                  </a:cubicBezTo>
                  <a:cubicBezTo>
                    <a:pt x="25520" y="191"/>
                    <a:pt x="25518" y="188"/>
                    <a:pt x="25512" y="188"/>
                  </a:cubicBezTo>
                  <a:cubicBezTo>
                    <a:pt x="25507" y="188"/>
                    <a:pt x="25498" y="191"/>
                    <a:pt x="25486" y="198"/>
                  </a:cubicBezTo>
                  <a:cubicBezTo>
                    <a:pt x="25474" y="206"/>
                    <a:pt x="25462" y="210"/>
                    <a:pt x="25449" y="210"/>
                  </a:cubicBezTo>
                  <a:cubicBezTo>
                    <a:pt x="25440" y="210"/>
                    <a:pt x="25431" y="208"/>
                    <a:pt x="25424" y="202"/>
                  </a:cubicBezTo>
                  <a:cubicBezTo>
                    <a:pt x="25414" y="194"/>
                    <a:pt x="25408" y="189"/>
                    <a:pt x="25405" y="189"/>
                  </a:cubicBezTo>
                  <a:lnTo>
                    <a:pt x="25405" y="189"/>
                  </a:lnTo>
                  <a:cubicBezTo>
                    <a:pt x="25402" y="189"/>
                    <a:pt x="25403" y="194"/>
                    <a:pt x="25406" y="205"/>
                  </a:cubicBezTo>
                  <a:cubicBezTo>
                    <a:pt x="25410" y="219"/>
                    <a:pt x="25403" y="236"/>
                    <a:pt x="25389" y="236"/>
                  </a:cubicBezTo>
                  <a:cubicBezTo>
                    <a:pt x="25388" y="236"/>
                    <a:pt x="25387" y="236"/>
                    <a:pt x="25386" y="236"/>
                  </a:cubicBezTo>
                  <a:cubicBezTo>
                    <a:pt x="25376" y="236"/>
                    <a:pt x="25361" y="221"/>
                    <a:pt x="25355" y="202"/>
                  </a:cubicBezTo>
                  <a:cubicBezTo>
                    <a:pt x="25348" y="181"/>
                    <a:pt x="25341" y="171"/>
                    <a:pt x="25327" y="171"/>
                  </a:cubicBezTo>
                  <a:cubicBezTo>
                    <a:pt x="25318" y="171"/>
                    <a:pt x="25306" y="176"/>
                    <a:pt x="25289" y="184"/>
                  </a:cubicBezTo>
                  <a:cubicBezTo>
                    <a:pt x="25272" y="190"/>
                    <a:pt x="25256" y="194"/>
                    <a:pt x="25245" y="194"/>
                  </a:cubicBezTo>
                  <a:cubicBezTo>
                    <a:pt x="25237" y="194"/>
                    <a:pt x="25231" y="192"/>
                    <a:pt x="25230" y="188"/>
                  </a:cubicBezTo>
                  <a:cubicBezTo>
                    <a:pt x="25228" y="183"/>
                    <a:pt x="25223" y="181"/>
                    <a:pt x="25216" y="181"/>
                  </a:cubicBezTo>
                  <a:cubicBezTo>
                    <a:pt x="25205" y="181"/>
                    <a:pt x="25189" y="185"/>
                    <a:pt x="25171" y="191"/>
                  </a:cubicBezTo>
                  <a:cubicBezTo>
                    <a:pt x="25152" y="200"/>
                    <a:pt x="25138" y="204"/>
                    <a:pt x="25129" y="204"/>
                  </a:cubicBezTo>
                  <a:cubicBezTo>
                    <a:pt x="25120" y="204"/>
                    <a:pt x="25117" y="200"/>
                    <a:pt x="25118" y="191"/>
                  </a:cubicBezTo>
                  <a:cubicBezTo>
                    <a:pt x="25118" y="175"/>
                    <a:pt x="25093" y="168"/>
                    <a:pt x="25045" y="168"/>
                  </a:cubicBezTo>
                  <a:cubicBezTo>
                    <a:pt x="25029" y="168"/>
                    <a:pt x="25011" y="169"/>
                    <a:pt x="24990" y="170"/>
                  </a:cubicBezTo>
                  <a:cubicBezTo>
                    <a:pt x="24971" y="171"/>
                    <a:pt x="24948" y="172"/>
                    <a:pt x="24925" y="172"/>
                  </a:cubicBezTo>
                  <a:cubicBezTo>
                    <a:pt x="24861" y="172"/>
                    <a:pt x="24789" y="168"/>
                    <a:pt x="24744" y="164"/>
                  </a:cubicBezTo>
                  <a:cubicBezTo>
                    <a:pt x="24712" y="160"/>
                    <a:pt x="24680" y="158"/>
                    <a:pt x="24653" y="158"/>
                  </a:cubicBezTo>
                  <a:cubicBezTo>
                    <a:pt x="24626" y="158"/>
                    <a:pt x="24603" y="160"/>
                    <a:pt x="24591" y="164"/>
                  </a:cubicBezTo>
                  <a:cubicBezTo>
                    <a:pt x="24583" y="166"/>
                    <a:pt x="24575" y="167"/>
                    <a:pt x="24568" y="167"/>
                  </a:cubicBezTo>
                  <a:cubicBezTo>
                    <a:pt x="24555" y="167"/>
                    <a:pt x="24545" y="163"/>
                    <a:pt x="24543" y="156"/>
                  </a:cubicBezTo>
                  <a:cubicBezTo>
                    <a:pt x="24540" y="146"/>
                    <a:pt x="24511" y="139"/>
                    <a:pt x="24477" y="139"/>
                  </a:cubicBezTo>
                  <a:cubicBezTo>
                    <a:pt x="24475" y="140"/>
                    <a:pt x="24473" y="140"/>
                    <a:pt x="24471" y="140"/>
                  </a:cubicBezTo>
                  <a:cubicBezTo>
                    <a:pt x="24406" y="140"/>
                    <a:pt x="24385" y="89"/>
                    <a:pt x="24439" y="59"/>
                  </a:cubicBezTo>
                  <a:cubicBezTo>
                    <a:pt x="24463" y="45"/>
                    <a:pt x="24477" y="31"/>
                    <a:pt x="24477" y="21"/>
                  </a:cubicBezTo>
                  <a:cubicBezTo>
                    <a:pt x="24473" y="11"/>
                    <a:pt x="24429" y="6"/>
                    <a:pt x="24383" y="6"/>
                  </a:cubicBezTo>
                  <a:cubicBezTo>
                    <a:pt x="24338" y="6"/>
                    <a:pt x="24291" y="11"/>
                    <a:pt x="24282" y="21"/>
                  </a:cubicBezTo>
                  <a:cubicBezTo>
                    <a:pt x="24279" y="23"/>
                    <a:pt x="24274" y="24"/>
                    <a:pt x="24269" y="24"/>
                  </a:cubicBezTo>
                  <a:cubicBezTo>
                    <a:pt x="24259" y="24"/>
                    <a:pt x="24246" y="20"/>
                    <a:pt x="24234" y="10"/>
                  </a:cubicBezTo>
                  <a:cubicBezTo>
                    <a:pt x="24223" y="4"/>
                    <a:pt x="24184" y="0"/>
                    <a:pt x="241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2" name="Google Shape;5912;p39"/>
            <p:cNvSpPr/>
            <p:nvPr/>
          </p:nvSpPr>
          <p:spPr>
            <a:xfrm>
              <a:off x="5025425" y="1234350"/>
              <a:ext cx="1150" cy="1000"/>
            </a:xfrm>
            <a:custGeom>
              <a:avLst/>
              <a:gdLst/>
              <a:ahLst/>
              <a:cxnLst/>
              <a:rect l="l" t="t" r="r" b="b"/>
              <a:pathLst>
                <a:path w="46" h="40" extrusionOk="0">
                  <a:moveTo>
                    <a:pt x="31" y="1"/>
                  </a:moveTo>
                  <a:cubicBezTo>
                    <a:pt x="27" y="1"/>
                    <a:pt x="23" y="3"/>
                    <a:pt x="18" y="8"/>
                  </a:cubicBezTo>
                  <a:cubicBezTo>
                    <a:pt x="8" y="18"/>
                    <a:pt x="1" y="28"/>
                    <a:pt x="1" y="35"/>
                  </a:cubicBezTo>
                  <a:cubicBezTo>
                    <a:pt x="3" y="37"/>
                    <a:pt x="9" y="40"/>
                    <a:pt x="17" y="40"/>
                  </a:cubicBezTo>
                  <a:cubicBezTo>
                    <a:pt x="21" y="40"/>
                    <a:pt x="24" y="39"/>
                    <a:pt x="28" y="38"/>
                  </a:cubicBezTo>
                  <a:cubicBezTo>
                    <a:pt x="39" y="35"/>
                    <a:pt x="46" y="21"/>
                    <a:pt x="43" y="11"/>
                  </a:cubicBezTo>
                  <a:cubicBezTo>
                    <a:pt x="41" y="5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3" name="Google Shape;5913;p39"/>
            <p:cNvSpPr/>
            <p:nvPr/>
          </p:nvSpPr>
          <p:spPr>
            <a:xfrm>
              <a:off x="5025400" y="1231575"/>
              <a:ext cx="3450" cy="1075"/>
            </a:xfrm>
            <a:custGeom>
              <a:avLst/>
              <a:gdLst/>
              <a:ahLst/>
              <a:cxnLst/>
              <a:rect l="l" t="t" r="r" b="b"/>
              <a:pathLst>
                <a:path w="138" h="43" extrusionOk="0">
                  <a:moveTo>
                    <a:pt x="106" y="0"/>
                  </a:moveTo>
                  <a:cubicBezTo>
                    <a:pt x="96" y="4"/>
                    <a:pt x="64" y="4"/>
                    <a:pt x="40" y="4"/>
                  </a:cubicBezTo>
                  <a:cubicBezTo>
                    <a:pt x="31" y="3"/>
                    <a:pt x="24" y="2"/>
                    <a:pt x="19" y="2"/>
                  </a:cubicBezTo>
                  <a:cubicBezTo>
                    <a:pt x="0" y="2"/>
                    <a:pt x="7" y="8"/>
                    <a:pt x="37" y="24"/>
                  </a:cubicBezTo>
                  <a:cubicBezTo>
                    <a:pt x="56" y="37"/>
                    <a:pt x="78" y="42"/>
                    <a:pt x="96" y="42"/>
                  </a:cubicBezTo>
                  <a:cubicBezTo>
                    <a:pt x="120" y="42"/>
                    <a:pt x="138" y="32"/>
                    <a:pt x="133" y="14"/>
                  </a:cubicBezTo>
                  <a:cubicBezTo>
                    <a:pt x="130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4" name="Google Shape;5914;p39"/>
            <p:cNvSpPr/>
            <p:nvPr/>
          </p:nvSpPr>
          <p:spPr>
            <a:xfrm>
              <a:off x="5027950" y="1239650"/>
              <a:ext cx="1950" cy="575"/>
            </a:xfrm>
            <a:custGeom>
              <a:avLst/>
              <a:gdLst/>
              <a:ahLst/>
              <a:cxnLst/>
              <a:rect l="l" t="t" r="r" b="b"/>
              <a:pathLst>
                <a:path w="78" h="23" extrusionOk="0">
                  <a:moveTo>
                    <a:pt x="39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1" y="22"/>
                    <a:pt x="59" y="22"/>
                  </a:cubicBezTo>
                  <a:cubicBezTo>
                    <a:pt x="66" y="22"/>
                    <a:pt x="72" y="20"/>
                    <a:pt x="73" y="17"/>
                  </a:cubicBezTo>
                  <a:cubicBezTo>
                    <a:pt x="77" y="10"/>
                    <a:pt x="63" y="4"/>
                    <a:pt x="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5" name="Google Shape;5915;p39"/>
            <p:cNvSpPr/>
            <p:nvPr/>
          </p:nvSpPr>
          <p:spPr>
            <a:xfrm>
              <a:off x="5028600" y="1236375"/>
              <a:ext cx="4850" cy="3950"/>
            </a:xfrm>
            <a:custGeom>
              <a:avLst/>
              <a:gdLst/>
              <a:ahLst/>
              <a:cxnLst/>
              <a:rect l="l" t="t" r="r" b="b"/>
              <a:pathLst>
                <a:path w="194" h="158" extrusionOk="0">
                  <a:moveTo>
                    <a:pt x="131" y="1"/>
                  </a:moveTo>
                  <a:cubicBezTo>
                    <a:pt x="119" y="1"/>
                    <a:pt x="101" y="6"/>
                    <a:pt x="75" y="16"/>
                  </a:cubicBezTo>
                  <a:cubicBezTo>
                    <a:pt x="11" y="39"/>
                    <a:pt x="1" y="54"/>
                    <a:pt x="43" y="54"/>
                  </a:cubicBezTo>
                  <a:cubicBezTo>
                    <a:pt x="53" y="54"/>
                    <a:pt x="66" y="53"/>
                    <a:pt x="82" y="51"/>
                  </a:cubicBezTo>
                  <a:cubicBezTo>
                    <a:pt x="110" y="44"/>
                    <a:pt x="138" y="41"/>
                    <a:pt x="145" y="41"/>
                  </a:cubicBezTo>
                  <a:cubicBezTo>
                    <a:pt x="148" y="41"/>
                    <a:pt x="135" y="65"/>
                    <a:pt x="114" y="93"/>
                  </a:cubicBezTo>
                  <a:cubicBezTo>
                    <a:pt x="93" y="121"/>
                    <a:pt x="85" y="152"/>
                    <a:pt x="96" y="155"/>
                  </a:cubicBezTo>
                  <a:cubicBezTo>
                    <a:pt x="98" y="157"/>
                    <a:pt x="101" y="158"/>
                    <a:pt x="103" y="158"/>
                  </a:cubicBezTo>
                  <a:cubicBezTo>
                    <a:pt x="112" y="158"/>
                    <a:pt x="122" y="148"/>
                    <a:pt x="127" y="135"/>
                  </a:cubicBezTo>
                  <a:cubicBezTo>
                    <a:pt x="133" y="120"/>
                    <a:pt x="147" y="110"/>
                    <a:pt x="163" y="110"/>
                  </a:cubicBezTo>
                  <a:cubicBezTo>
                    <a:pt x="166" y="110"/>
                    <a:pt x="169" y="110"/>
                    <a:pt x="172" y="111"/>
                  </a:cubicBezTo>
                  <a:cubicBezTo>
                    <a:pt x="180" y="113"/>
                    <a:pt x="185" y="114"/>
                    <a:pt x="188" y="114"/>
                  </a:cubicBezTo>
                  <a:cubicBezTo>
                    <a:pt x="194" y="114"/>
                    <a:pt x="193" y="111"/>
                    <a:pt x="186" y="106"/>
                  </a:cubicBezTo>
                  <a:cubicBezTo>
                    <a:pt x="172" y="100"/>
                    <a:pt x="172" y="82"/>
                    <a:pt x="179" y="61"/>
                  </a:cubicBezTo>
                  <a:cubicBezTo>
                    <a:pt x="190" y="45"/>
                    <a:pt x="190" y="35"/>
                    <a:pt x="179" y="35"/>
                  </a:cubicBezTo>
                  <a:cubicBezTo>
                    <a:pt x="177" y="35"/>
                    <a:pt x="173" y="36"/>
                    <a:pt x="169" y="37"/>
                  </a:cubicBezTo>
                  <a:cubicBezTo>
                    <a:pt x="167" y="38"/>
                    <a:pt x="165" y="38"/>
                    <a:pt x="164" y="38"/>
                  </a:cubicBezTo>
                  <a:cubicBezTo>
                    <a:pt x="153" y="38"/>
                    <a:pt x="145" y="29"/>
                    <a:pt x="145" y="16"/>
                  </a:cubicBezTo>
                  <a:cubicBezTo>
                    <a:pt x="146" y="6"/>
                    <a:pt x="142" y="1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6" name="Google Shape;5916;p39"/>
            <p:cNvSpPr/>
            <p:nvPr/>
          </p:nvSpPr>
          <p:spPr>
            <a:xfrm>
              <a:off x="5033150" y="1251175"/>
              <a:ext cx="1150" cy="1350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24" y="1"/>
                  </a:moveTo>
                  <a:cubicBezTo>
                    <a:pt x="21" y="1"/>
                    <a:pt x="18" y="2"/>
                    <a:pt x="15" y="4"/>
                  </a:cubicBezTo>
                  <a:cubicBezTo>
                    <a:pt x="4" y="14"/>
                    <a:pt x="1" y="28"/>
                    <a:pt x="4" y="39"/>
                  </a:cubicBezTo>
                  <a:cubicBezTo>
                    <a:pt x="7" y="47"/>
                    <a:pt x="15" y="53"/>
                    <a:pt x="23" y="53"/>
                  </a:cubicBezTo>
                  <a:cubicBezTo>
                    <a:pt x="25" y="53"/>
                    <a:pt x="27" y="53"/>
                    <a:pt x="28" y="52"/>
                  </a:cubicBezTo>
                  <a:cubicBezTo>
                    <a:pt x="42" y="49"/>
                    <a:pt x="46" y="35"/>
                    <a:pt x="39" y="18"/>
                  </a:cubicBezTo>
                  <a:cubicBezTo>
                    <a:pt x="37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7" name="Google Shape;5917;p39"/>
            <p:cNvSpPr/>
            <p:nvPr/>
          </p:nvSpPr>
          <p:spPr>
            <a:xfrm>
              <a:off x="5028325" y="123432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14" y="0"/>
                  </a:moveTo>
                  <a:cubicBezTo>
                    <a:pt x="5" y="0"/>
                    <a:pt x="0" y="7"/>
                    <a:pt x="3" y="15"/>
                  </a:cubicBezTo>
                  <a:cubicBezTo>
                    <a:pt x="6" y="24"/>
                    <a:pt x="13" y="30"/>
                    <a:pt x="24" y="30"/>
                  </a:cubicBezTo>
                  <a:cubicBezTo>
                    <a:pt x="26" y="30"/>
                    <a:pt x="28" y="30"/>
                    <a:pt x="31" y="29"/>
                  </a:cubicBezTo>
                  <a:cubicBezTo>
                    <a:pt x="45" y="26"/>
                    <a:pt x="51" y="19"/>
                    <a:pt x="51" y="15"/>
                  </a:cubicBezTo>
                  <a:cubicBezTo>
                    <a:pt x="48" y="12"/>
                    <a:pt x="37" y="5"/>
                    <a:pt x="21" y="1"/>
                  </a:cubicBezTo>
                  <a:cubicBezTo>
                    <a:pt x="18" y="0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8" name="Google Shape;5918;p39"/>
            <p:cNvSpPr/>
            <p:nvPr/>
          </p:nvSpPr>
          <p:spPr>
            <a:xfrm>
              <a:off x="5034600" y="1250100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38" y="1"/>
                  </a:moveTo>
                  <a:cubicBezTo>
                    <a:pt x="32" y="1"/>
                    <a:pt x="25" y="3"/>
                    <a:pt x="19" y="9"/>
                  </a:cubicBezTo>
                  <a:cubicBezTo>
                    <a:pt x="3" y="25"/>
                    <a:pt x="1" y="31"/>
                    <a:pt x="12" y="31"/>
                  </a:cubicBezTo>
                  <a:cubicBezTo>
                    <a:pt x="18" y="31"/>
                    <a:pt x="27" y="30"/>
                    <a:pt x="40" y="26"/>
                  </a:cubicBezTo>
                  <a:cubicBezTo>
                    <a:pt x="57" y="23"/>
                    <a:pt x="64" y="12"/>
                    <a:pt x="54" y="5"/>
                  </a:cubicBezTo>
                  <a:cubicBezTo>
                    <a:pt x="49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9" name="Google Shape;5919;p39"/>
            <p:cNvSpPr/>
            <p:nvPr/>
          </p:nvSpPr>
          <p:spPr>
            <a:xfrm>
              <a:off x="5034125" y="1233525"/>
              <a:ext cx="1650" cy="600"/>
            </a:xfrm>
            <a:custGeom>
              <a:avLst/>
              <a:gdLst/>
              <a:ahLst/>
              <a:cxnLst/>
              <a:rect l="l" t="t" r="r" b="b"/>
              <a:pathLst>
                <a:path w="66" h="24" extrusionOk="0">
                  <a:moveTo>
                    <a:pt x="51" y="1"/>
                  </a:moveTo>
                  <a:cubicBezTo>
                    <a:pt x="47" y="1"/>
                    <a:pt x="41" y="1"/>
                    <a:pt x="34" y="2"/>
                  </a:cubicBezTo>
                  <a:cubicBezTo>
                    <a:pt x="13" y="9"/>
                    <a:pt x="0" y="16"/>
                    <a:pt x="10" y="20"/>
                  </a:cubicBezTo>
                  <a:cubicBezTo>
                    <a:pt x="14" y="22"/>
                    <a:pt x="18" y="23"/>
                    <a:pt x="24" y="23"/>
                  </a:cubicBezTo>
                  <a:cubicBezTo>
                    <a:pt x="33" y="23"/>
                    <a:pt x="44" y="19"/>
                    <a:pt x="55" y="12"/>
                  </a:cubicBezTo>
                  <a:cubicBezTo>
                    <a:pt x="66" y="5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0" name="Google Shape;5920;p39"/>
            <p:cNvSpPr/>
            <p:nvPr/>
          </p:nvSpPr>
          <p:spPr>
            <a:xfrm>
              <a:off x="5045475" y="1268500"/>
              <a:ext cx="2275" cy="1250"/>
            </a:xfrm>
            <a:custGeom>
              <a:avLst/>
              <a:gdLst/>
              <a:ahLst/>
              <a:cxnLst/>
              <a:rect l="l" t="t" r="r" b="b"/>
              <a:pathLst>
                <a:path w="91" h="50" extrusionOk="0">
                  <a:moveTo>
                    <a:pt x="34" y="1"/>
                  </a:moveTo>
                  <a:cubicBezTo>
                    <a:pt x="32" y="1"/>
                    <a:pt x="30" y="1"/>
                    <a:pt x="28" y="1"/>
                  </a:cubicBezTo>
                  <a:cubicBezTo>
                    <a:pt x="1" y="8"/>
                    <a:pt x="32" y="46"/>
                    <a:pt x="70" y="50"/>
                  </a:cubicBezTo>
                  <a:cubicBezTo>
                    <a:pt x="87" y="50"/>
                    <a:pt x="91" y="40"/>
                    <a:pt x="73" y="22"/>
                  </a:cubicBezTo>
                  <a:cubicBezTo>
                    <a:pt x="65" y="10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1" name="Google Shape;5921;p39"/>
            <p:cNvSpPr/>
            <p:nvPr/>
          </p:nvSpPr>
          <p:spPr>
            <a:xfrm>
              <a:off x="5046700" y="127112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82" y="0"/>
                  </a:moveTo>
                  <a:cubicBezTo>
                    <a:pt x="74" y="0"/>
                    <a:pt x="60" y="3"/>
                    <a:pt x="45" y="7"/>
                  </a:cubicBezTo>
                  <a:cubicBezTo>
                    <a:pt x="18" y="14"/>
                    <a:pt x="0" y="24"/>
                    <a:pt x="3" y="35"/>
                  </a:cubicBezTo>
                  <a:cubicBezTo>
                    <a:pt x="5" y="40"/>
                    <a:pt x="10" y="42"/>
                    <a:pt x="18" y="42"/>
                  </a:cubicBezTo>
                  <a:cubicBezTo>
                    <a:pt x="27" y="42"/>
                    <a:pt x="39" y="39"/>
                    <a:pt x="52" y="32"/>
                  </a:cubicBezTo>
                  <a:cubicBezTo>
                    <a:pt x="77" y="18"/>
                    <a:pt x="93" y="7"/>
                    <a:pt x="90" y="4"/>
                  </a:cubicBezTo>
                  <a:cubicBezTo>
                    <a:pt x="90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2" name="Google Shape;5922;p39"/>
            <p:cNvSpPr/>
            <p:nvPr/>
          </p:nvSpPr>
          <p:spPr>
            <a:xfrm>
              <a:off x="5044325" y="1260675"/>
              <a:ext cx="2775" cy="775"/>
            </a:xfrm>
            <a:custGeom>
              <a:avLst/>
              <a:gdLst/>
              <a:ahLst/>
              <a:cxnLst/>
              <a:rect l="l" t="t" r="r" b="b"/>
              <a:pathLst>
                <a:path w="111" h="31" extrusionOk="0">
                  <a:moveTo>
                    <a:pt x="54" y="1"/>
                  </a:moveTo>
                  <a:cubicBezTo>
                    <a:pt x="48" y="1"/>
                    <a:pt x="42" y="1"/>
                    <a:pt x="36" y="2"/>
                  </a:cubicBezTo>
                  <a:cubicBezTo>
                    <a:pt x="1" y="13"/>
                    <a:pt x="1" y="13"/>
                    <a:pt x="36" y="23"/>
                  </a:cubicBezTo>
                  <a:cubicBezTo>
                    <a:pt x="55" y="28"/>
                    <a:pt x="72" y="30"/>
                    <a:pt x="83" y="30"/>
                  </a:cubicBezTo>
                  <a:cubicBezTo>
                    <a:pt x="105" y="30"/>
                    <a:pt x="111" y="22"/>
                    <a:pt x="95" y="9"/>
                  </a:cubicBezTo>
                  <a:cubicBezTo>
                    <a:pt x="87" y="4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3" name="Google Shape;5923;p39"/>
            <p:cNvSpPr/>
            <p:nvPr/>
          </p:nvSpPr>
          <p:spPr>
            <a:xfrm>
              <a:off x="5061050" y="1280275"/>
              <a:ext cx="750" cy="1200"/>
            </a:xfrm>
            <a:custGeom>
              <a:avLst/>
              <a:gdLst/>
              <a:ahLst/>
              <a:cxnLst/>
              <a:rect l="l" t="t" r="r" b="b"/>
              <a:pathLst>
                <a:path w="30" h="48" extrusionOk="0">
                  <a:moveTo>
                    <a:pt x="7" y="0"/>
                  </a:moveTo>
                  <a:cubicBezTo>
                    <a:pt x="2" y="0"/>
                    <a:pt x="1" y="7"/>
                    <a:pt x="6" y="23"/>
                  </a:cubicBezTo>
                  <a:cubicBezTo>
                    <a:pt x="10" y="38"/>
                    <a:pt x="15" y="48"/>
                    <a:pt x="21" y="48"/>
                  </a:cubicBezTo>
                  <a:cubicBezTo>
                    <a:pt x="22" y="48"/>
                    <a:pt x="24" y="47"/>
                    <a:pt x="26" y="44"/>
                  </a:cubicBezTo>
                  <a:cubicBezTo>
                    <a:pt x="30" y="36"/>
                    <a:pt x="26" y="20"/>
                    <a:pt x="16" y="6"/>
                  </a:cubicBezTo>
                  <a:cubicBezTo>
                    <a:pt x="12" y="2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4" name="Google Shape;5924;p39"/>
            <p:cNvSpPr/>
            <p:nvPr/>
          </p:nvSpPr>
          <p:spPr>
            <a:xfrm>
              <a:off x="5060300" y="1275875"/>
              <a:ext cx="1050" cy="1150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25" y="0"/>
                  </a:moveTo>
                  <a:cubicBezTo>
                    <a:pt x="24" y="0"/>
                    <a:pt x="23" y="1"/>
                    <a:pt x="21" y="1"/>
                  </a:cubicBezTo>
                  <a:cubicBezTo>
                    <a:pt x="7" y="4"/>
                    <a:pt x="1" y="18"/>
                    <a:pt x="1" y="29"/>
                  </a:cubicBezTo>
                  <a:cubicBezTo>
                    <a:pt x="7" y="39"/>
                    <a:pt x="15" y="46"/>
                    <a:pt x="18" y="46"/>
                  </a:cubicBezTo>
                  <a:cubicBezTo>
                    <a:pt x="25" y="43"/>
                    <a:pt x="32" y="33"/>
                    <a:pt x="39" y="18"/>
                  </a:cubicBezTo>
                  <a:cubicBezTo>
                    <a:pt x="42" y="10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5" name="Google Shape;5925;p39"/>
            <p:cNvSpPr/>
            <p:nvPr/>
          </p:nvSpPr>
          <p:spPr>
            <a:xfrm>
              <a:off x="5061000" y="1276425"/>
              <a:ext cx="3700" cy="2200"/>
            </a:xfrm>
            <a:custGeom>
              <a:avLst/>
              <a:gdLst/>
              <a:ahLst/>
              <a:cxnLst/>
              <a:rect l="l" t="t" r="r" b="b"/>
              <a:pathLst>
                <a:path w="148" h="88" extrusionOk="0">
                  <a:moveTo>
                    <a:pt x="88" y="1"/>
                  </a:moveTo>
                  <a:cubicBezTo>
                    <a:pt x="80" y="1"/>
                    <a:pt x="66" y="9"/>
                    <a:pt x="42" y="24"/>
                  </a:cubicBezTo>
                  <a:cubicBezTo>
                    <a:pt x="0" y="52"/>
                    <a:pt x="25" y="80"/>
                    <a:pt x="97" y="86"/>
                  </a:cubicBezTo>
                  <a:cubicBezTo>
                    <a:pt x="109" y="87"/>
                    <a:pt x="119" y="88"/>
                    <a:pt x="126" y="88"/>
                  </a:cubicBezTo>
                  <a:cubicBezTo>
                    <a:pt x="147" y="88"/>
                    <a:pt x="146" y="83"/>
                    <a:pt x="125" y="73"/>
                  </a:cubicBezTo>
                  <a:cubicBezTo>
                    <a:pt x="108" y="62"/>
                    <a:pt x="94" y="41"/>
                    <a:pt x="94" y="24"/>
                  </a:cubicBezTo>
                  <a:cubicBezTo>
                    <a:pt x="96" y="9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6" name="Google Shape;5926;p39"/>
            <p:cNvSpPr/>
            <p:nvPr/>
          </p:nvSpPr>
          <p:spPr>
            <a:xfrm>
              <a:off x="5071150" y="1288825"/>
              <a:ext cx="800" cy="1875"/>
            </a:xfrm>
            <a:custGeom>
              <a:avLst/>
              <a:gdLst/>
              <a:ahLst/>
              <a:cxnLst/>
              <a:rect l="l" t="t" r="r" b="b"/>
              <a:pathLst>
                <a:path w="32" h="75" extrusionOk="0">
                  <a:moveTo>
                    <a:pt x="21" y="0"/>
                  </a:moveTo>
                  <a:cubicBezTo>
                    <a:pt x="19" y="0"/>
                    <a:pt x="17" y="1"/>
                    <a:pt x="15" y="3"/>
                  </a:cubicBezTo>
                  <a:cubicBezTo>
                    <a:pt x="4" y="14"/>
                    <a:pt x="0" y="35"/>
                    <a:pt x="7" y="48"/>
                  </a:cubicBezTo>
                  <a:cubicBezTo>
                    <a:pt x="12" y="66"/>
                    <a:pt x="17" y="74"/>
                    <a:pt x="21" y="74"/>
                  </a:cubicBezTo>
                  <a:cubicBezTo>
                    <a:pt x="27" y="74"/>
                    <a:pt x="31" y="59"/>
                    <a:pt x="31" y="32"/>
                  </a:cubicBezTo>
                  <a:cubicBezTo>
                    <a:pt x="31" y="12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7" name="Google Shape;5927;p39"/>
            <p:cNvSpPr/>
            <p:nvPr/>
          </p:nvSpPr>
          <p:spPr>
            <a:xfrm>
              <a:off x="5073725" y="1291875"/>
              <a:ext cx="2650" cy="975"/>
            </a:xfrm>
            <a:custGeom>
              <a:avLst/>
              <a:gdLst/>
              <a:ahLst/>
              <a:cxnLst/>
              <a:rect l="l" t="t" r="r" b="b"/>
              <a:pathLst>
                <a:path w="106" h="39" extrusionOk="0">
                  <a:moveTo>
                    <a:pt x="4" y="1"/>
                  </a:moveTo>
                  <a:cubicBezTo>
                    <a:pt x="1" y="1"/>
                    <a:pt x="2" y="6"/>
                    <a:pt x="8" y="17"/>
                  </a:cubicBezTo>
                  <a:cubicBezTo>
                    <a:pt x="18" y="29"/>
                    <a:pt x="42" y="39"/>
                    <a:pt x="65" y="39"/>
                  </a:cubicBezTo>
                  <a:cubicBezTo>
                    <a:pt x="68" y="39"/>
                    <a:pt x="71" y="38"/>
                    <a:pt x="74" y="38"/>
                  </a:cubicBezTo>
                  <a:cubicBezTo>
                    <a:pt x="102" y="30"/>
                    <a:pt x="106" y="27"/>
                    <a:pt x="81" y="27"/>
                  </a:cubicBezTo>
                  <a:cubicBezTo>
                    <a:pt x="57" y="24"/>
                    <a:pt x="32" y="17"/>
                    <a:pt x="16" y="6"/>
                  </a:cubicBezTo>
                  <a:cubicBezTo>
                    <a:pt x="10" y="3"/>
                    <a:pt x="7" y="1"/>
                    <a:pt x="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8" name="Google Shape;5928;p39"/>
            <p:cNvSpPr/>
            <p:nvPr/>
          </p:nvSpPr>
          <p:spPr>
            <a:xfrm>
              <a:off x="5129525" y="1347600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7" y="0"/>
                    <a:pt x="42" y="0"/>
                    <a:pt x="35" y="1"/>
                  </a:cubicBezTo>
                  <a:cubicBezTo>
                    <a:pt x="11" y="8"/>
                    <a:pt x="0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3" y="19"/>
                    <a:pt x="53" y="12"/>
                  </a:cubicBezTo>
                  <a:cubicBezTo>
                    <a:pt x="65" y="4"/>
                    <a:pt x="64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9" name="Google Shape;5929;p39"/>
            <p:cNvSpPr/>
            <p:nvPr/>
          </p:nvSpPr>
          <p:spPr>
            <a:xfrm>
              <a:off x="5136625" y="1346825"/>
              <a:ext cx="19850" cy="6475"/>
            </a:xfrm>
            <a:custGeom>
              <a:avLst/>
              <a:gdLst/>
              <a:ahLst/>
              <a:cxnLst/>
              <a:rect l="l" t="t" r="r" b="b"/>
              <a:pathLst>
                <a:path w="794" h="259" extrusionOk="0">
                  <a:moveTo>
                    <a:pt x="775" y="0"/>
                  </a:moveTo>
                  <a:cubicBezTo>
                    <a:pt x="708" y="0"/>
                    <a:pt x="209" y="127"/>
                    <a:pt x="216" y="147"/>
                  </a:cubicBezTo>
                  <a:cubicBezTo>
                    <a:pt x="216" y="154"/>
                    <a:pt x="222" y="171"/>
                    <a:pt x="227" y="189"/>
                  </a:cubicBezTo>
                  <a:cubicBezTo>
                    <a:pt x="228" y="202"/>
                    <a:pt x="228" y="208"/>
                    <a:pt x="223" y="208"/>
                  </a:cubicBezTo>
                  <a:cubicBezTo>
                    <a:pt x="218" y="208"/>
                    <a:pt x="209" y="204"/>
                    <a:pt x="195" y="196"/>
                  </a:cubicBezTo>
                  <a:cubicBezTo>
                    <a:pt x="180" y="185"/>
                    <a:pt x="151" y="181"/>
                    <a:pt x="123" y="181"/>
                  </a:cubicBezTo>
                  <a:cubicBezTo>
                    <a:pt x="74" y="181"/>
                    <a:pt x="26" y="194"/>
                    <a:pt x="46" y="210"/>
                  </a:cubicBezTo>
                  <a:cubicBezTo>
                    <a:pt x="60" y="220"/>
                    <a:pt x="53" y="234"/>
                    <a:pt x="32" y="237"/>
                  </a:cubicBezTo>
                  <a:cubicBezTo>
                    <a:pt x="14" y="240"/>
                    <a:pt x="1" y="251"/>
                    <a:pt x="1" y="258"/>
                  </a:cubicBezTo>
                  <a:cubicBezTo>
                    <a:pt x="1" y="258"/>
                    <a:pt x="2" y="259"/>
                    <a:pt x="4" y="259"/>
                  </a:cubicBezTo>
                  <a:cubicBezTo>
                    <a:pt x="13" y="259"/>
                    <a:pt x="45" y="249"/>
                    <a:pt x="81" y="234"/>
                  </a:cubicBezTo>
                  <a:cubicBezTo>
                    <a:pt x="109" y="221"/>
                    <a:pt x="137" y="214"/>
                    <a:pt x="151" y="214"/>
                  </a:cubicBezTo>
                  <a:cubicBezTo>
                    <a:pt x="156" y="214"/>
                    <a:pt x="159" y="215"/>
                    <a:pt x="160" y="216"/>
                  </a:cubicBezTo>
                  <a:cubicBezTo>
                    <a:pt x="161" y="220"/>
                    <a:pt x="166" y="221"/>
                    <a:pt x="176" y="221"/>
                  </a:cubicBezTo>
                  <a:cubicBezTo>
                    <a:pt x="258" y="221"/>
                    <a:pt x="623" y="114"/>
                    <a:pt x="670" y="74"/>
                  </a:cubicBezTo>
                  <a:cubicBezTo>
                    <a:pt x="696" y="55"/>
                    <a:pt x="719" y="35"/>
                    <a:pt x="725" y="35"/>
                  </a:cubicBezTo>
                  <a:cubicBezTo>
                    <a:pt x="725" y="35"/>
                    <a:pt x="726" y="35"/>
                    <a:pt x="726" y="36"/>
                  </a:cubicBezTo>
                  <a:cubicBezTo>
                    <a:pt x="729" y="36"/>
                    <a:pt x="732" y="37"/>
                    <a:pt x="735" y="37"/>
                  </a:cubicBezTo>
                  <a:cubicBezTo>
                    <a:pt x="760" y="37"/>
                    <a:pt x="794" y="13"/>
                    <a:pt x="781" y="2"/>
                  </a:cubicBezTo>
                  <a:cubicBezTo>
                    <a:pt x="780" y="1"/>
                    <a:pt x="778" y="0"/>
                    <a:pt x="7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0" name="Google Shape;5930;p39"/>
            <p:cNvSpPr/>
            <p:nvPr/>
          </p:nvSpPr>
          <p:spPr>
            <a:xfrm>
              <a:off x="5137925" y="1356325"/>
              <a:ext cx="1850" cy="1425"/>
            </a:xfrm>
            <a:custGeom>
              <a:avLst/>
              <a:gdLst/>
              <a:ahLst/>
              <a:cxnLst/>
              <a:rect l="l" t="t" r="r" b="b"/>
              <a:pathLst>
                <a:path w="74" h="57" extrusionOk="0">
                  <a:moveTo>
                    <a:pt x="47" y="1"/>
                  </a:moveTo>
                  <a:cubicBezTo>
                    <a:pt x="41" y="1"/>
                    <a:pt x="35" y="2"/>
                    <a:pt x="29" y="6"/>
                  </a:cubicBezTo>
                  <a:cubicBezTo>
                    <a:pt x="11" y="20"/>
                    <a:pt x="1" y="34"/>
                    <a:pt x="4" y="44"/>
                  </a:cubicBezTo>
                  <a:cubicBezTo>
                    <a:pt x="4" y="52"/>
                    <a:pt x="15" y="56"/>
                    <a:pt x="28" y="56"/>
                  </a:cubicBezTo>
                  <a:cubicBezTo>
                    <a:pt x="33" y="56"/>
                    <a:pt x="38" y="56"/>
                    <a:pt x="42" y="54"/>
                  </a:cubicBezTo>
                  <a:cubicBezTo>
                    <a:pt x="63" y="48"/>
                    <a:pt x="74" y="34"/>
                    <a:pt x="66" y="17"/>
                  </a:cubicBezTo>
                  <a:cubicBezTo>
                    <a:pt x="64" y="6"/>
                    <a:pt x="57" y="1"/>
                    <a:pt x="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1" name="Google Shape;5931;p39"/>
            <p:cNvSpPr/>
            <p:nvPr/>
          </p:nvSpPr>
          <p:spPr>
            <a:xfrm>
              <a:off x="5125750" y="1317300"/>
              <a:ext cx="5250" cy="900"/>
            </a:xfrm>
            <a:custGeom>
              <a:avLst/>
              <a:gdLst/>
              <a:ahLst/>
              <a:cxnLst/>
              <a:rect l="l" t="t" r="r" b="b"/>
              <a:pathLst>
                <a:path w="210" h="36" extrusionOk="0">
                  <a:moveTo>
                    <a:pt x="146" y="0"/>
                  </a:moveTo>
                  <a:cubicBezTo>
                    <a:pt x="130" y="0"/>
                    <a:pt x="111" y="2"/>
                    <a:pt x="92" y="6"/>
                  </a:cubicBezTo>
                  <a:cubicBezTo>
                    <a:pt x="18" y="18"/>
                    <a:pt x="1" y="31"/>
                    <a:pt x="33" y="31"/>
                  </a:cubicBezTo>
                  <a:cubicBezTo>
                    <a:pt x="47" y="31"/>
                    <a:pt x="69" y="29"/>
                    <a:pt x="100" y="23"/>
                  </a:cubicBezTo>
                  <a:cubicBezTo>
                    <a:pt x="110" y="23"/>
                    <a:pt x="120" y="22"/>
                    <a:pt x="130" y="22"/>
                  </a:cubicBezTo>
                  <a:cubicBezTo>
                    <a:pt x="157" y="22"/>
                    <a:pt x="182" y="25"/>
                    <a:pt x="193" y="30"/>
                  </a:cubicBezTo>
                  <a:cubicBezTo>
                    <a:pt x="198" y="34"/>
                    <a:pt x="202" y="35"/>
                    <a:pt x="204" y="35"/>
                  </a:cubicBezTo>
                  <a:cubicBezTo>
                    <a:pt x="209" y="35"/>
                    <a:pt x="207" y="28"/>
                    <a:pt x="199" y="17"/>
                  </a:cubicBezTo>
                  <a:cubicBezTo>
                    <a:pt x="193" y="6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2" name="Google Shape;5932;p39"/>
            <p:cNvSpPr/>
            <p:nvPr/>
          </p:nvSpPr>
          <p:spPr>
            <a:xfrm>
              <a:off x="5142875" y="1368575"/>
              <a:ext cx="2125" cy="575"/>
            </a:xfrm>
            <a:custGeom>
              <a:avLst/>
              <a:gdLst/>
              <a:ahLst/>
              <a:cxnLst/>
              <a:rect l="l" t="t" r="r" b="b"/>
              <a:pathLst>
                <a:path w="85" h="23" extrusionOk="0">
                  <a:moveTo>
                    <a:pt x="76" y="1"/>
                  </a:moveTo>
                  <a:cubicBezTo>
                    <a:pt x="70" y="1"/>
                    <a:pt x="60" y="2"/>
                    <a:pt x="46" y="6"/>
                  </a:cubicBezTo>
                  <a:cubicBezTo>
                    <a:pt x="14" y="12"/>
                    <a:pt x="1" y="19"/>
                    <a:pt x="18" y="22"/>
                  </a:cubicBezTo>
                  <a:cubicBezTo>
                    <a:pt x="35" y="22"/>
                    <a:pt x="63" y="16"/>
                    <a:pt x="76" y="9"/>
                  </a:cubicBezTo>
                  <a:cubicBezTo>
                    <a:pt x="84" y="3"/>
                    <a:pt x="84" y="1"/>
                    <a:pt x="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3" name="Google Shape;5933;p39"/>
            <p:cNvSpPr/>
            <p:nvPr/>
          </p:nvSpPr>
          <p:spPr>
            <a:xfrm>
              <a:off x="5136300" y="1341375"/>
              <a:ext cx="15375" cy="5125"/>
            </a:xfrm>
            <a:custGeom>
              <a:avLst/>
              <a:gdLst/>
              <a:ahLst/>
              <a:cxnLst/>
              <a:rect l="l" t="t" r="r" b="b"/>
              <a:pathLst>
                <a:path w="615" h="205" extrusionOk="0">
                  <a:moveTo>
                    <a:pt x="524" y="1"/>
                  </a:moveTo>
                  <a:cubicBezTo>
                    <a:pt x="515" y="1"/>
                    <a:pt x="502" y="4"/>
                    <a:pt x="485" y="11"/>
                  </a:cubicBezTo>
                  <a:cubicBezTo>
                    <a:pt x="470" y="18"/>
                    <a:pt x="456" y="21"/>
                    <a:pt x="445" y="21"/>
                  </a:cubicBezTo>
                  <a:cubicBezTo>
                    <a:pt x="434" y="21"/>
                    <a:pt x="426" y="18"/>
                    <a:pt x="423" y="11"/>
                  </a:cubicBezTo>
                  <a:cubicBezTo>
                    <a:pt x="422" y="8"/>
                    <a:pt x="420" y="6"/>
                    <a:pt x="417" y="6"/>
                  </a:cubicBezTo>
                  <a:cubicBezTo>
                    <a:pt x="410" y="6"/>
                    <a:pt x="398" y="19"/>
                    <a:pt x="389" y="42"/>
                  </a:cubicBezTo>
                  <a:cubicBezTo>
                    <a:pt x="374" y="71"/>
                    <a:pt x="366" y="84"/>
                    <a:pt x="356" y="84"/>
                  </a:cubicBezTo>
                  <a:cubicBezTo>
                    <a:pt x="350" y="84"/>
                    <a:pt x="343" y="78"/>
                    <a:pt x="333" y="66"/>
                  </a:cubicBezTo>
                  <a:cubicBezTo>
                    <a:pt x="324" y="55"/>
                    <a:pt x="317" y="50"/>
                    <a:pt x="312" y="50"/>
                  </a:cubicBezTo>
                  <a:cubicBezTo>
                    <a:pt x="308" y="50"/>
                    <a:pt x="305" y="55"/>
                    <a:pt x="305" y="63"/>
                  </a:cubicBezTo>
                  <a:cubicBezTo>
                    <a:pt x="303" y="78"/>
                    <a:pt x="295" y="84"/>
                    <a:pt x="279" y="84"/>
                  </a:cubicBezTo>
                  <a:cubicBezTo>
                    <a:pt x="272" y="84"/>
                    <a:pt x="263" y="82"/>
                    <a:pt x="253" y="80"/>
                  </a:cubicBezTo>
                  <a:cubicBezTo>
                    <a:pt x="242" y="79"/>
                    <a:pt x="231" y="78"/>
                    <a:pt x="223" y="78"/>
                  </a:cubicBezTo>
                  <a:cubicBezTo>
                    <a:pt x="212" y="78"/>
                    <a:pt x="206" y="80"/>
                    <a:pt x="208" y="84"/>
                  </a:cubicBezTo>
                  <a:cubicBezTo>
                    <a:pt x="208" y="88"/>
                    <a:pt x="203" y="89"/>
                    <a:pt x="196" y="89"/>
                  </a:cubicBezTo>
                  <a:cubicBezTo>
                    <a:pt x="190" y="89"/>
                    <a:pt x="184" y="88"/>
                    <a:pt x="177" y="87"/>
                  </a:cubicBezTo>
                  <a:cubicBezTo>
                    <a:pt x="169" y="85"/>
                    <a:pt x="161" y="84"/>
                    <a:pt x="153" y="84"/>
                  </a:cubicBezTo>
                  <a:cubicBezTo>
                    <a:pt x="108" y="84"/>
                    <a:pt x="57" y="113"/>
                    <a:pt x="31" y="157"/>
                  </a:cubicBezTo>
                  <a:cubicBezTo>
                    <a:pt x="9" y="192"/>
                    <a:pt x="1" y="205"/>
                    <a:pt x="14" y="205"/>
                  </a:cubicBezTo>
                  <a:cubicBezTo>
                    <a:pt x="22" y="205"/>
                    <a:pt x="36" y="201"/>
                    <a:pt x="59" y="195"/>
                  </a:cubicBezTo>
                  <a:cubicBezTo>
                    <a:pt x="97" y="188"/>
                    <a:pt x="111" y="170"/>
                    <a:pt x="104" y="146"/>
                  </a:cubicBezTo>
                  <a:cubicBezTo>
                    <a:pt x="99" y="132"/>
                    <a:pt x="98" y="126"/>
                    <a:pt x="103" y="126"/>
                  </a:cubicBezTo>
                  <a:lnTo>
                    <a:pt x="103" y="126"/>
                  </a:lnTo>
                  <a:cubicBezTo>
                    <a:pt x="108" y="126"/>
                    <a:pt x="120" y="132"/>
                    <a:pt x="139" y="146"/>
                  </a:cubicBezTo>
                  <a:cubicBezTo>
                    <a:pt x="159" y="159"/>
                    <a:pt x="177" y="165"/>
                    <a:pt x="204" y="165"/>
                  </a:cubicBezTo>
                  <a:cubicBezTo>
                    <a:pt x="229" y="165"/>
                    <a:pt x="260" y="160"/>
                    <a:pt x="305" y="150"/>
                  </a:cubicBezTo>
                  <a:cubicBezTo>
                    <a:pt x="371" y="132"/>
                    <a:pt x="444" y="105"/>
                    <a:pt x="469" y="90"/>
                  </a:cubicBezTo>
                  <a:cubicBezTo>
                    <a:pt x="487" y="79"/>
                    <a:pt x="504" y="72"/>
                    <a:pt x="517" y="72"/>
                  </a:cubicBezTo>
                  <a:cubicBezTo>
                    <a:pt x="523" y="72"/>
                    <a:pt x="528" y="74"/>
                    <a:pt x="531" y="77"/>
                  </a:cubicBezTo>
                  <a:cubicBezTo>
                    <a:pt x="537" y="81"/>
                    <a:pt x="549" y="84"/>
                    <a:pt x="562" y="84"/>
                  </a:cubicBezTo>
                  <a:cubicBezTo>
                    <a:pt x="570" y="84"/>
                    <a:pt x="578" y="83"/>
                    <a:pt x="586" y="80"/>
                  </a:cubicBezTo>
                  <a:cubicBezTo>
                    <a:pt x="610" y="74"/>
                    <a:pt x="614" y="66"/>
                    <a:pt x="593" y="66"/>
                  </a:cubicBezTo>
                  <a:cubicBezTo>
                    <a:pt x="576" y="66"/>
                    <a:pt x="555" y="45"/>
                    <a:pt x="552" y="25"/>
                  </a:cubicBezTo>
                  <a:cubicBezTo>
                    <a:pt x="545" y="8"/>
                    <a:pt x="538" y="1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4" name="Google Shape;5934;p39"/>
            <p:cNvSpPr/>
            <p:nvPr/>
          </p:nvSpPr>
          <p:spPr>
            <a:xfrm>
              <a:off x="5139675" y="1354375"/>
              <a:ext cx="2275" cy="1100"/>
            </a:xfrm>
            <a:custGeom>
              <a:avLst/>
              <a:gdLst/>
              <a:ahLst/>
              <a:cxnLst/>
              <a:rect l="l" t="t" r="r" b="b"/>
              <a:pathLst>
                <a:path w="91" h="44" extrusionOk="0">
                  <a:moveTo>
                    <a:pt x="79" y="1"/>
                  </a:moveTo>
                  <a:cubicBezTo>
                    <a:pt x="71" y="1"/>
                    <a:pt x="57" y="3"/>
                    <a:pt x="42" y="8"/>
                  </a:cubicBezTo>
                  <a:cubicBezTo>
                    <a:pt x="14" y="15"/>
                    <a:pt x="0" y="25"/>
                    <a:pt x="4" y="36"/>
                  </a:cubicBezTo>
                  <a:cubicBezTo>
                    <a:pt x="5" y="41"/>
                    <a:pt x="10" y="43"/>
                    <a:pt x="17" y="43"/>
                  </a:cubicBezTo>
                  <a:cubicBezTo>
                    <a:pt x="25" y="43"/>
                    <a:pt x="36" y="40"/>
                    <a:pt x="49" y="33"/>
                  </a:cubicBezTo>
                  <a:cubicBezTo>
                    <a:pt x="73" y="22"/>
                    <a:pt x="90" y="8"/>
                    <a:pt x="87" y="4"/>
                  </a:cubicBezTo>
                  <a:cubicBezTo>
                    <a:pt x="87" y="2"/>
                    <a:pt x="84" y="1"/>
                    <a:pt x="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5" name="Google Shape;5935;p39"/>
            <p:cNvSpPr/>
            <p:nvPr/>
          </p:nvSpPr>
          <p:spPr>
            <a:xfrm>
              <a:off x="5140100" y="1326200"/>
              <a:ext cx="208450" cy="31875"/>
            </a:xfrm>
            <a:custGeom>
              <a:avLst/>
              <a:gdLst/>
              <a:ahLst/>
              <a:cxnLst/>
              <a:rect l="l" t="t" r="r" b="b"/>
              <a:pathLst>
                <a:path w="8338" h="1275" extrusionOk="0">
                  <a:moveTo>
                    <a:pt x="6634" y="33"/>
                  </a:moveTo>
                  <a:cubicBezTo>
                    <a:pt x="6653" y="33"/>
                    <a:pt x="6649" y="44"/>
                    <a:pt x="6620" y="63"/>
                  </a:cubicBezTo>
                  <a:cubicBezTo>
                    <a:pt x="6611" y="68"/>
                    <a:pt x="6600" y="71"/>
                    <a:pt x="6591" y="71"/>
                  </a:cubicBezTo>
                  <a:cubicBezTo>
                    <a:pt x="6583" y="71"/>
                    <a:pt x="6576" y="69"/>
                    <a:pt x="6571" y="66"/>
                  </a:cubicBezTo>
                  <a:cubicBezTo>
                    <a:pt x="6561" y="56"/>
                    <a:pt x="6571" y="45"/>
                    <a:pt x="6599" y="39"/>
                  </a:cubicBezTo>
                  <a:cubicBezTo>
                    <a:pt x="6615" y="35"/>
                    <a:pt x="6626" y="33"/>
                    <a:pt x="6634" y="33"/>
                  </a:cubicBezTo>
                  <a:close/>
                  <a:moveTo>
                    <a:pt x="6197" y="219"/>
                  </a:moveTo>
                  <a:cubicBezTo>
                    <a:pt x="6228" y="219"/>
                    <a:pt x="6242" y="226"/>
                    <a:pt x="6232" y="244"/>
                  </a:cubicBezTo>
                  <a:cubicBezTo>
                    <a:pt x="6226" y="254"/>
                    <a:pt x="6211" y="261"/>
                    <a:pt x="6198" y="261"/>
                  </a:cubicBezTo>
                  <a:cubicBezTo>
                    <a:pt x="6195" y="261"/>
                    <a:pt x="6193" y="261"/>
                    <a:pt x="6190" y="260"/>
                  </a:cubicBezTo>
                  <a:cubicBezTo>
                    <a:pt x="6138" y="247"/>
                    <a:pt x="6145" y="219"/>
                    <a:pt x="6197" y="219"/>
                  </a:cubicBezTo>
                  <a:close/>
                  <a:moveTo>
                    <a:pt x="6587" y="363"/>
                  </a:moveTo>
                  <a:cubicBezTo>
                    <a:pt x="6599" y="363"/>
                    <a:pt x="6602" y="367"/>
                    <a:pt x="6589" y="375"/>
                  </a:cubicBezTo>
                  <a:cubicBezTo>
                    <a:pt x="6580" y="382"/>
                    <a:pt x="6568" y="386"/>
                    <a:pt x="6558" y="386"/>
                  </a:cubicBezTo>
                  <a:cubicBezTo>
                    <a:pt x="6552" y="386"/>
                    <a:pt x="6547" y="385"/>
                    <a:pt x="6544" y="382"/>
                  </a:cubicBezTo>
                  <a:cubicBezTo>
                    <a:pt x="6536" y="379"/>
                    <a:pt x="6547" y="372"/>
                    <a:pt x="6571" y="364"/>
                  </a:cubicBezTo>
                  <a:cubicBezTo>
                    <a:pt x="6577" y="364"/>
                    <a:pt x="6582" y="363"/>
                    <a:pt x="6587" y="363"/>
                  </a:cubicBezTo>
                  <a:close/>
                  <a:moveTo>
                    <a:pt x="6325" y="413"/>
                  </a:moveTo>
                  <a:cubicBezTo>
                    <a:pt x="6328" y="413"/>
                    <a:pt x="6330" y="413"/>
                    <a:pt x="6332" y="414"/>
                  </a:cubicBezTo>
                  <a:cubicBezTo>
                    <a:pt x="6346" y="417"/>
                    <a:pt x="6360" y="424"/>
                    <a:pt x="6360" y="431"/>
                  </a:cubicBezTo>
                  <a:cubicBezTo>
                    <a:pt x="6363" y="434"/>
                    <a:pt x="6353" y="441"/>
                    <a:pt x="6339" y="444"/>
                  </a:cubicBezTo>
                  <a:cubicBezTo>
                    <a:pt x="6337" y="445"/>
                    <a:pt x="6335" y="445"/>
                    <a:pt x="6333" y="445"/>
                  </a:cubicBezTo>
                  <a:cubicBezTo>
                    <a:pt x="6324" y="445"/>
                    <a:pt x="6314" y="439"/>
                    <a:pt x="6312" y="427"/>
                  </a:cubicBezTo>
                  <a:cubicBezTo>
                    <a:pt x="6308" y="419"/>
                    <a:pt x="6315" y="413"/>
                    <a:pt x="6325" y="413"/>
                  </a:cubicBezTo>
                  <a:close/>
                  <a:moveTo>
                    <a:pt x="6456" y="277"/>
                  </a:moveTo>
                  <a:cubicBezTo>
                    <a:pt x="6457" y="277"/>
                    <a:pt x="6459" y="277"/>
                    <a:pt x="6461" y="278"/>
                  </a:cubicBezTo>
                  <a:cubicBezTo>
                    <a:pt x="6502" y="285"/>
                    <a:pt x="6502" y="337"/>
                    <a:pt x="6461" y="379"/>
                  </a:cubicBezTo>
                  <a:cubicBezTo>
                    <a:pt x="6438" y="403"/>
                    <a:pt x="6426" y="414"/>
                    <a:pt x="6413" y="414"/>
                  </a:cubicBezTo>
                  <a:cubicBezTo>
                    <a:pt x="6404" y="414"/>
                    <a:pt x="6395" y="409"/>
                    <a:pt x="6381" y="399"/>
                  </a:cubicBezTo>
                  <a:cubicBezTo>
                    <a:pt x="6370" y="391"/>
                    <a:pt x="6356" y="387"/>
                    <a:pt x="6339" y="387"/>
                  </a:cubicBezTo>
                  <a:cubicBezTo>
                    <a:pt x="6318" y="387"/>
                    <a:pt x="6291" y="393"/>
                    <a:pt x="6256" y="406"/>
                  </a:cubicBezTo>
                  <a:cubicBezTo>
                    <a:pt x="6226" y="415"/>
                    <a:pt x="6196" y="422"/>
                    <a:pt x="6178" y="422"/>
                  </a:cubicBezTo>
                  <a:cubicBezTo>
                    <a:pt x="6169" y="422"/>
                    <a:pt x="6163" y="420"/>
                    <a:pt x="6162" y="417"/>
                  </a:cubicBezTo>
                  <a:cubicBezTo>
                    <a:pt x="6160" y="412"/>
                    <a:pt x="6157" y="410"/>
                    <a:pt x="6153" y="410"/>
                  </a:cubicBezTo>
                  <a:cubicBezTo>
                    <a:pt x="6147" y="410"/>
                    <a:pt x="6138" y="414"/>
                    <a:pt x="6128" y="420"/>
                  </a:cubicBezTo>
                  <a:cubicBezTo>
                    <a:pt x="6118" y="426"/>
                    <a:pt x="6108" y="429"/>
                    <a:pt x="6098" y="429"/>
                  </a:cubicBezTo>
                  <a:cubicBezTo>
                    <a:pt x="6089" y="429"/>
                    <a:pt x="6082" y="427"/>
                    <a:pt x="6075" y="424"/>
                  </a:cubicBezTo>
                  <a:cubicBezTo>
                    <a:pt x="6071" y="420"/>
                    <a:pt x="6063" y="418"/>
                    <a:pt x="6053" y="418"/>
                  </a:cubicBezTo>
                  <a:cubicBezTo>
                    <a:pt x="6035" y="418"/>
                    <a:pt x="6009" y="423"/>
                    <a:pt x="5985" y="434"/>
                  </a:cubicBezTo>
                  <a:cubicBezTo>
                    <a:pt x="5959" y="445"/>
                    <a:pt x="5930" y="452"/>
                    <a:pt x="5904" y="452"/>
                  </a:cubicBezTo>
                  <a:cubicBezTo>
                    <a:pt x="5888" y="452"/>
                    <a:pt x="5873" y="450"/>
                    <a:pt x="5860" y="444"/>
                  </a:cubicBezTo>
                  <a:cubicBezTo>
                    <a:pt x="5840" y="439"/>
                    <a:pt x="5827" y="436"/>
                    <a:pt x="5821" y="436"/>
                  </a:cubicBezTo>
                  <a:cubicBezTo>
                    <a:pt x="5811" y="436"/>
                    <a:pt x="5816" y="443"/>
                    <a:pt x="5829" y="462"/>
                  </a:cubicBezTo>
                  <a:cubicBezTo>
                    <a:pt x="5842" y="479"/>
                    <a:pt x="5848" y="486"/>
                    <a:pt x="5845" y="486"/>
                  </a:cubicBezTo>
                  <a:cubicBezTo>
                    <a:pt x="5842" y="486"/>
                    <a:pt x="5832" y="480"/>
                    <a:pt x="5812" y="468"/>
                  </a:cubicBezTo>
                  <a:cubicBezTo>
                    <a:pt x="5794" y="454"/>
                    <a:pt x="5759" y="447"/>
                    <a:pt x="5730" y="447"/>
                  </a:cubicBezTo>
                  <a:cubicBezTo>
                    <a:pt x="5725" y="447"/>
                    <a:pt x="5719" y="447"/>
                    <a:pt x="5715" y="448"/>
                  </a:cubicBezTo>
                  <a:lnTo>
                    <a:pt x="5655" y="458"/>
                  </a:lnTo>
                  <a:lnTo>
                    <a:pt x="5655" y="458"/>
                  </a:lnTo>
                  <a:lnTo>
                    <a:pt x="5704" y="431"/>
                  </a:lnTo>
                  <a:cubicBezTo>
                    <a:pt x="5756" y="401"/>
                    <a:pt x="6022" y="360"/>
                    <a:pt x="6134" y="360"/>
                  </a:cubicBezTo>
                  <a:cubicBezTo>
                    <a:pt x="6142" y="360"/>
                    <a:pt x="6149" y="361"/>
                    <a:pt x="6155" y="361"/>
                  </a:cubicBezTo>
                  <a:cubicBezTo>
                    <a:pt x="6160" y="361"/>
                    <a:pt x="6165" y="362"/>
                    <a:pt x="6169" y="362"/>
                  </a:cubicBezTo>
                  <a:cubicBezTo>
                    <a:pt x="6199" y="362"/>
                    <a:pt x="6219" y="352"/>
                    <a:pt x="6232" y="337"/>
                  </a:cubicBezTo>
                  <a:cubicBezTo>
                    <a:pt x="6239" y="324"/>
                    <a:pt x="6245" y="318"/>
                    <a:pt x="6254" y="318"/>
                  </a:cubicBezTo>
                  <a:cubicBezTo>
                    <a:pt x="6261" y="318"/>
                    <a:pt x="6269" y="322"/>
                    <a:pt x="6280" y="330"/>
                  </a:cubicBezTo>
                  <a:cubicBezTo>
                    <a:pt x="6292" y="339"/>
                    <a:pt x="6300" y="344"/>
                    <a:pt x="6304" y="344"/>
                  </a:cubicBezTo>
                  <a:cubicBezTo>
                    <a:pt x="6306" y="344"/>
                    <a:pt x="6307" y="343"/>
                    <a:pt x="6307" y="340"/>
                  </a:cubicBezTo>
                  <a:cubicBezTo>
                    <a:pt x="6305" y="334"/>
                    <a:pt x="6320" y="332"/>
                    <a:pt x="6343" y="332"/>
                  </a:cubicBezTo>
                  <a:cubicBezTo>
                    <a:pt x="6357" y="332"/>
                    <a:pt x="6373" y="332"/>
                    <a:pt x="6391" y="334"/>
                  </a:cubicBezTo>
                  <a:cubicBezTo>
                    <a:pt x="6422" y="337"/>
                    <a:pt x="6442" y="339"/>
                    <a:pt x="6454" y="339"/>
                  </a:cubicBezTo>
                  <a:cubicBezTo>
                    <a:pt x="6479" y="339"/>
                    <a:pt x="6473" y="331"/>
                    <a:pt x="6457" y="306"/>
                  </a:cubicBezTo>
                  <a:cubicBezTo>
                    <a:pt x="6445" y="288"/>
                    <a:pt x="6446" y="277"/>
                    <a:pt x="6456" y="277"/>
                  </a:cubicBezTo>
                  <a:close/>
                  <a:moveTo>
                    <a:pt x="4498" y="467"/>
                  </a:moveTo>
                  <a:cubicBezTo>
                    <a:pt x="4504" y="467"/>
                    <a:pt x="4507" y="469"/>
                    <a:pt x="4507" y="473"/>
                  </a:cubicBezTo>
                  <a:cubicBezTo>
                    <a:pt x="4511" y="476"/>
                    <a:pt x="4501" y="486"/>
                    <a:pt x="4483" y="497"/>
                  </a:cubicBezTo>
                  <a:cubicBezTo>
                    <a:pt x="4474" y="504"/>
                    <a:pt x="4464" y="507"/>
                    <a:pt x="4457" y="507"/>
                  </a:cubicBezTo>
                  <a:cubicBezTo>
                    <a:pt x="4451" y="507"/>
                    <a:pt x="4446" y="505"/>
                    <a:pt x="4445" y="500"/>
                  </a:cubicBezTo>
                  <a:cubicBezTo>
                    <a:pt x="4441" y="486"/>
                    <a:pt x="4455" y="476"/>
                    <a:pt x="4472" y="473"/>
                  </a:cubicBezTo>
                  <a:cubicBezTo>
                    <a:pt x="4483" y="469"/>
                    <a:pt x="4491" y="467"/>
                    <a:pt x="4498" y="467"/>
                  </a:cubicBezTo>
                  <a:close/>
                  <a:moveTo>
                    <a:pt x="3900" y="542"/>
                  </a:moveTo>
                  <a:cubicBezTo>
                    <a:pt x="3907" y="542"/>
                    <a:pt x="3913" y="544"/>
                    <a:pt x="3918" y="548"/>
                  </a:cubicBezTo>
                  <a:cubicBezTo>
                    <a:pt x="3928" y="559"/>
                    <a:pt x="3921" y="569"/>
                    <a:pt x="3904" y="573"/>
                  </a:cubicBezTo>
                  <a:cubicBezTo>
                    <a:pt x="3894" y="575"/>
                    <a:pt x="3885" y="577"/>
                    <a:pt x="3879" y="577"/>
                  </a:cubicBezTo>
                  <a:cubicBezTo>
                    <a:pt x="3862" y="577"/>
                    <a:pt x="3862" y="566"/>
                    <a:pt x="3879" y="548"/>
                  </a:cubicBezTo>
                  <a:cubicBezTo>
                    <a:pt x="3885" y="545"/>
                    <a:pt x="3893" y="542"/>
                    <a:pt x="3900" y="542"/>
                  </a:cubicBezTo>
                  <a:close/>
                  <a:moveTo>
                    <a:pt x="4135" y="542"/>
                  </a:moveTo>
                  <a:cubicBezTo>
                    <a:pt x="4140" y="542"/>
                    <a:pt x="4144" y="546"/>
                    <a:pt x="4147" y="552"/>
                  </a:cubicBezTo>
                  <a:cubicBezTo>
                    <a:pt x="4150" y="563"/>
                    <a:pt x="4147" y="580"/>
                    <a:pt x="4136" y="590"/>
                  </a:cubicBezTo>
                  <a:cubicBezTo>
                    <a:pt x="4132" y="595"/>
                    <a:pt x="4127" y="597"/>
                    <a:pt x="4123" y="597"/>
                  </a:cubicBezTo>
                  <a:cubicBezTo>
                    <a:pt x="4118" y="597"/>
                    <a:pt x="4114" y="593"/>
                    <a:pt x="4112" y="587"/>
                  </a:cubicBezTo>
                  <a:cubicBezTo>
                    <a:pt x="4105" y="577"/>
                    <a:pt x="4112" y="559"/>
                    <a:pt x="4122" y="548"/>
                  </a:cubicBezTo>
                  <a:cubicBezTo>
                    <a:pt x="4126" y="544"/>
                    <a:pt x="4131" y="542"/>
                    <a:pt x="4135" y="542"/>
                  </a:cubicBezTo>
                  <a:close/>
                  <a:moveTo>
                    <a:pt x="4497" y="638"/>
                  </a:moveTo>
                  <a:cubicBezTo>
                    <a:pt x="4506" y="638"/>
                    <a:pt x="4510" y="644"/>
                    <a:pt x="4507" y="652"/>
                  </a:cubicBezTo>
                  <a:cubicBezTo>
                    <a:pt x="4504" y="667"/>
                    <a:pt x="4496" y="677"/>
                    <a:pt x="4490" y="681"/>
                  </a:cubicBezTo>
                  <a:cubicBezTo>
                    <a:pt x="4483" y="681"/>
                    <a:pt x="4476" y="673"/>
                    <a:pt x="4472" y="663"/>
                  </a:cubicBezTo>
                  <a:cubicBezTo>
                    <a:pt x="4469" y="652"/>
                    <a:pt x="4480" y="639"/>
                    <a:pt x="4490" y="639"/>
                  </a:cubicBezTo>
                  <a:cubicBezTo>
                    <a:pt x="4493" y="638"/>
                    <a:pt x="4495" y="638"/>
                    <a:pt x="4497" y="638"/>
                  </a:cubicBezTo>
                  <a:close/>
                  <a:moveTo>
                    <a:pt x="4580" y="642"/>
                  </a:moveTo>
                  <a:cubicBezTo>
                    <a:pt x="4585" y="642"/>
                    <a:pt x="4589" y="645"/>
                    <a:pt x="4591" y="652"/>
                  </a:cubicBezTo>
                  <a:cubicBezTo>
                    <a:pt x="4594" y="663"/>
                    <a:pt x="4618" y="670"/>
                    <a:pt x="4639" y="670"/>
                  </a:cubicBezTo>
                  <a:cubicBezTo>
                    <a:pt x="4674" y="670"/>
                    <a:pt x="4670" y="673"/>
                    <a:pt x="4635" y="684"/>
                  </a:cubicBezTo>
                  <a:cubicBezTo>
                    <a:pt x="4621" y="689"/>
                    <a:pt x="4608" y="690"/>
                    <a:pt x="4597" y="690"/>
                  </a:cubicBezTo>
                  <a:cubicBezTo>
                    <a:pt x="4562" y="690"/>
                    <a:pt x="4543" y="673"/>
                    <a:pt x="4566" y="649"/>
                  </a:cubicBezTo>
                  <a:cubicBezTo>
                    <a:pt x="4571" y="645"/>
                    <a:pt x="4576" y="642"/>
                    <a:pt x="4580" y="642"/>
                  </a:cubicBezTo>
                  <a:close/>
                  <a:moveTo>
                    <a:pt x="3466" y="736"/>
                  </a:moveTo>
                  <a:lnTo>
                    <a:pt x="3466" y="736"/>
                  </a:lnTo>
                  <a:cubicBezTo>
                    <a:pt x="3468" y="736"/>
                    <a:pt x="3472" y="738"/>
                    <a:pt x="3476" y="743"/>
                  </a:cubicBezTo>
                  <a:cubicBezTo>
                    <a:pt x="3487" y="753"/>
                    <a:pt x="3491" y="771"/>
                    <a:pt x="3487" y="781"/>
                  </a:cubicBezTo>
                  <a:cubicBezTo>
                    <a:pt x="3486" y="782"/>
                    <a:pt x="3484" y="783"/>
                    <a:pt x="3483" y="783"/>
                  </a:cubicBezTo>
                  <a:cubicBezTo>
                    <a:pt x="3476" y="783"/>
                    <a:pt x="3469" y="773"/>
                    <a:pt x="3466" y="757"/>
                  </a:cubicBezTo>
                  <a:cubicBezTo>
                    <a:pt x="3462" y="743"/>
                    <a:pt x="3462" y="736"/>
                    <a:pt x="3466" y="736"/>
                  </a:cubicBezTo>
                  <a:close/>
                  <a:moveTo>
                    <a:pt x="6703" y="1"/>
                  </a:moveTo>
                  <a:cubicBezTo>
                    <a:pt x="6677" y="1"/>
                    <a:pt x="6643" y="5"/>
                    <a:pt x="6613" y="15"/>
                  </a:cubicBezTo>
                  <a:cubicBezTo>
                    <a:pt x="6579" y="22"/>
                    <a:pt x="6546" y="26"/>
                    <a:pt x="6526" y="26"/>
                  </a:cubicBezTo>
                  <a:cubicBezTo>
                    <a:pt x="6520" y="26"/>
                    <a:pt x="6515" y="25"/>
                    <a:pt x="6512" y="25"/>
                  </a:cubicBezTo>
                  <a:cubicBezTo>
                    <a:pt x="6509" y="21"/>
                    <a:pt x="6497" y="20"/>
                    <a:pt x="6480" y="20"/>
                  </a:cubicBezTo>
                  <a:cubicBezTo>
                    <a:pt x="6464" y="20"/>
                    <a:pt x="6443" y="21"/>
                    <a:pt x="6422" y="25"/>
                  </a:cubicBezTo>
                  <a:cubicBezTo>
                    <a:pt x="6347" y="36"/>
                    <a:pt x="6352" y="51"/>
                    <a:pt x="6416" y="51"/>
                  </a:cubicBezTo>
                  <a:cubicBezTo>
                    <a:pt x="6428" y="51"/>
                    <a:pt x="6443" y="50"/>
                    <a:pt x="6461" y="49"/>
                  </a:cubicBezTo>
                  <a:lnTo>
                    <a:pt x="6536" y="45"/>
                  </a:lnTo>
                  <a:lnTo>
                    <a:pt x="6491" y="90"/>
                  </a:lnTo>
                  <a:cubicBezTo>
                    <a:pt x="6432" y="150"/>
                    <a:pt x="6363" y="174"/>
                    <a:pt x="6176" y="191"/>
                  </a:cubicBezTo>
                  <a:cubicBezTo>
                    <a:pt x="6096" y="198"/>
                    <a:pt x="5979" y="215"/>
                    <a:pt x="5909" y="226"/>
                  </a:cubicBezTo>
                  <a:cubicBezTo>
                    <a:pt x="5839" y="239"/>
                    <a:pt x="5745" y="247"/>
                    <a:pt x="5697" y="247"/>
                  </a:cubicBezTo>
                  <a:cubicBezTo>
                    <a:pt x="5652" y="247"/>
                    <a:pt x="5611" y="250"/>
                    <a:pt x="5607" y="257"/>
                  </a:cubicBezTo>
                  <a:cubicBezTo>
                    <a:pt x="5605" y="262"/>
                    <a:pt x="5608" y="266"/>
                    <a:pt x="5615" y="266"/>
                  </a:cubicBezTo>
                  <a:cubicBezTo>
                    <a:pt x="5618" y="266"/>
                    <a:pt x="5621" y="265"/>
                    <a:pt x="5625" y="264"/>
                  </a:cubicBezTo>
                  <a:cubicBezTo>
                    <a:pt x="5629" y="263"/>
                    <a:pt x="5633" y="263"/>
                    <a:pt x="5636" y="263"/>
                  </a:cubicBezTo>
                  <a:cubicBezTo>
                    <a:pt x="5646" y="263"/>
                    <a:pt x="5653" y="267"/>
                    <a:pt x="5655" y="274"/>
                  </a:cubicBezTo>
                  <a:cubicBezTo>
                    <a:pt x="5662" y="295"/>
                    <a:pt x="5451" y="340"/>
                    <a:pt x="5287" y="351"/>
                  </a:cubicBezTo>
                  <a:cubicBezTo>
                    <a:pt x="5236" y="354"/>
                    <a:pt x="5194" y="364"/>
                    <a:pt x="5191" y="379"/>
                  </a:cubicBezTo>
                  <a:cubicBezTo>
                    <a:pt x="5190" y="383"/>
                    <a:pt x="5185" y="385"/>
                    <a:pt x="5178" y="385"/>
                  </a:cubicBezTo>
                  <a:cubicBezTo>
                    <a:pt x="5166" y="385"/>
                    <a:pt x="5148" y="379"/>
                    <a:pt x="5128" y="369"/>
                  </a:cubicBezTo>
                  <a:cubicBezTo>
                    <a:pt x="5109" y="356"/>
                    <a:pt x="5094" y="349"/>
                    <a:pt x="5086" y="349"/>
                  </a:cubicBezTo>
                  <a:cubicBezTo>
                    <a:pt x="5080" y="349"/>
                    <a:pt x="5078" y="352"/>
                    <a:pt x="5079" y="358"/>
                  </a:cubicBezTo>
                  <a:cubicBezTo>
                    <a:pt x="5087" y="375"/>
                    <a:pt x="5066" y="385"/>
                    <a:pt x="5021" y="385"/>
                  </a:cubicBezTo>
                  <a:cubicBezTo>
                    <a:pt x="4986" y="385"/>
                    <a:pt x="4896" y="403"/>
                    <a:pt x="4820" y="420"/>
                  </a:cubicBezTo>
                  <a:cubicBezTo>
                    <a:pt x="4756" y="435"/>
                    <a:pt x="4695" y="442"/>
                    <a:pt x="4664" y="442"/>
                  </a:cubicBezTo>
                  <a:cubicBezTo>
                    <a:pt x="4658" y="442"/>
                    <a:pt x="4653" y="442"/>
                    <a:pt x="4650" y="441"/>
                  </a:cubicBezTo>
                  <a:cubicBezTo>
                    <a:pt x="4645" y="440"/>
                    <a:pt x="4641" y="439"/>
                    <a:pt x="4636" y="439"/>
                  </a:cubicBezTo>
                  <a:cubicBezTo>
                    <a:pt x="4620" y="439"/>
                    <a:pt x="4604" y="448"/>
                    <a:pt x="4591" y="462"/>
                  </a:cubicBezTo>
                  <a:cubicBezTo>
                    <a:pt x="4582" y="475"/>
                    <a:pt x="4573" y="482"/>
                    <a:pt x="4567" y="482"/>
                  </a:cubicBezTo>
                  <a:cubicBezTo>
                    <a:pt x="4557" y="482"/>
                    <a:pt x="4551" y="470"/>
                    <a:pt x="4549" y="448"/>
                  </a:cubicBezTo>
                  <a:cubicBezTo>
                    <a:pt x="4549" y="445"/>
                    <a:pt x="4542" y="443"/>
                    <a:pt x="4530" y="443"/>
                  </a:cubicBezTo>
                  <a:cubicBezTo>
                    <a:pt x="4513" y="443"/>
                    <a:pt x="4486" y="447"/>
                    <a:pt x="4455" y="455"/>
                  </a:cubicBezTo>
                  <a:cubicBezTo>
                    <a:pt x="4392" y="473"/>
                    <a:pt x="4372" y="486"/>
                    <a:pt x="4386" y="497"/>
                  </a:cubicBezTo>
                  <a:cubicBezTo>
                    <a:pt x="4400" y="507"/>
                    <a:pt x="4397" y="514"/>
                    <a:pt x="4376" y="514"/>
                  </a:cubicBezTo>
                  <a:cubicBezTo>
                    <a:pt x="4358" y="510"/>
                    <a:pt x="4341" y="500"/>
                    <a:pt x="4341" y="486"/>
                  </a:cubicBezTo>
                  <a:cubicBezTo>
                    <a:pt x="4339" y="479"/>
                    <a:pt x="4329" y="475"/>
                    <a:pt x="4313" y="475"/>
                  </a:cubicBezTo>
                  <a:cubicBezTo>
                    <a:pt x="4300" y="475"/>
                    <a:pt x="4282" y="478"/>
                    <a:pt x="4261" y="483"/>
                  </a:cubicBezTo>
                  <a:cubicBezTo>
                    <a:pt x="4237" y="489"/>
                    <a:pt x="4212" y="493"/>
                    <a:pt x="4193" y="493"/>
                  </a:cubicBezTo>
                  <a:cubicBezTo>
                    <a:pt x="4179" y="493"/>
                    <a:pt x="4168" y="491"/>
                    <a:pt x="4163" y="486"/>
                  </a:cubicBezTo>
                  <a:cubicBezTo>
                    <a:pt x="4156" y="478"/>
                    <a:pt x="4144" y="475"/>
                    <a:pt x="4133" y="475"/>
                  </a:cubicBezTo>
                  <a:cubicBezTo>
                    <a:pt x="4129" y="475"/>
                    <a:pt x="4125" y="475"/>
                    <a:pt x="4122" y="476"/>
                  </a:cubicBezTo>
                  <a:cubicBezTo>
                    <a:pt x="4108" y="479"/>
                    <a:pt x="4112" y="489"/>
                    <a:pt x="4126" y="500"/>
                  </a:cubicBezTo>
                  <a:cubicBezTo>
                    <a:pt x="4133" y="508"/>
                    <a:pt x="4133" y="511"/>
                    <a:pt x="4126" y="511"/>
                  </a:cubicBezTo>
                  <a:cubicBezTo>
                    <a:pt x="4121" y="511"/>
                    <a:pt x="4111" y="508"/>
                    <a:pt x="4098" y="503"/>
                  </a:cubicBezTo>
                  <a:cubicBezTo>
                    <a:pt x="4081" y="497"/>
                    <a:pt x="4069" y="494"/>
                    <a:pt x="4061" y="494"/>
                  </a:cubicBezTo>
                  <a:cubicBezTo>
                    <a:pt x="4050" y="494"/>
                    <a:pt x="4046" y="500"/>
                    <a:pt x="4046" y="514"/>
                  </a:cubicBezTo>
                  <a:cubicBezTo>
                    <a:pt x="4044" y="526"/>
                    <a:pt x="4039" y="531"/>
                    <a:pt x="4026" y="531"/>
                  </a:cubicBezTo>
                  <a:cubicBezTo>
                    <a:pt x="4016" y="531"/>
                    <a:pt x="4000" y="527"/>
                    <a:pt x="3976" y="521"/>
                  </a:cubicBezTo>
                  <a:cubicBezTo>
                    <a:pt x="3966" y="519"/>
                    <a:pt x="3955" y="517"/>
                    <a:pt x="3942" y="517"/>
                  </a:cubicBezTo>
                  <a:cubicBezTo>
                    <a:pt x="3864" y="517"/>
                    <a:pt x="3752" y="560"/>
                    <a:pt x="3785" y="587"/>
                  </a:cubicBezTo>
                  <a:cubicBezTo>
                    <a:pt x="3791" y="590"/>
                    <a:pt x="3790" y="593"/>
                    <a:pt x="3782" y="593"/>
                  </a:cubicBezTo>
                  <a:cubicBezTo>
                    <a:pt x="3775" y="593"/>
                    <a:pt x="3765" y="591"/>
                    <a:pt x="3751" y="587"/>
                  </a:cubicBezTo>
                  <a:cubicBezTo>
                    <a:pt x="3713" y="577"/>
                    <a:pt x="3705" y="566"/>
                    <a:pt x="3720" y="552"/>
                  </a:cubicBezTo>
                  <a:cubicBezTo>
                    <a:pt x="3733" y="539"/>
                    <a:pt x="3734" y="534"/>
                    <a:pt x="3726" y="534"/>
                  </a:cubicBezTo>
                  <a:cubicBezTo>
                    <a:pt x="3724" y="534"/>
                    <a:pt x="3720" y="534"/>
                    <a:pt x="3716" y="535"/>
                  </a:cubicBezTo>
                  <a:cubicBezTo>
                    <a:pt x="3702" y="542"/>
                    <a:pt x="3678" y="563"/>
                    <a:pt x="3660" y="587"/>
                  </a:cubicBezTo>
                  <a:cubicBezTo>
                    <a:pt x="3647" y="608"/>
                    <a:pt x="3640" y="617"/>
                    <a:pt x="3631" y="617"/>
                  </a:cubicBezTo>
                  <a:cubicBezTo>
                    <a:pt x="3624" y="617"/>
                    <a:pt x="3615" y="612"/>
                    <a:pt x="3601" y="601"/>
                  </a:cubicBezTo>
                  <a:cubicBezTo>
                    <a:pt x="3590" y="591"/>
                    <a:pt x="3568" y="585"/>
                    <a:pt x="3544" y="585"/>
                  </a:cubicBezTo>
                  <a:cubicBezTo>
                    <a:pt x="3532" y="585"/>
                    <a:pt x="3520" y="587"/>
                    <a:pt x="3508" y="590"/>
                  </a:cubicBezTo>
                  <a:cubicBezTo>
                    <a:pt x="3489" y="594"/>
                    <a:pt x="3471" y="596"/>
                    <a:pt x="3455" y="596"/>
                  </a:cubicBezTo>
                  <a:cubicBezTo>
                    <a:pt x="3440" y="596"/>
                    <a:pt x="3428" y="594"/>
                    <a:pt x="3421" y="590"/>
                  </a:cubicBezTo>
                  <a:cubicBezTo>
                    <a:pt x="3417" y="586"/>
                    <a:pt x="3407" y="584"/>
                    <a:pt x="3394" y="584"/>
                  </a:cubicBezTo>
                  <a:cubicBezTo>
                    <a:pt x="3376" y="584"/>
                    <a:pt x="3352" y="588"/>
                    <a:pt x="3327" y="593"/>
                  </a:cubicBezTo>
                  <a:cubicBezTo>
                    <a:pt x="3310" y="598"/>
                    <a:pt x="3291" y="600"/>
                    <a:pt x="3273" y="600"/>
                  </a:cubicBezTo>
                  <a:cubicBezTo>
                    <a:pt x="3250" y="600"/>
                    <a:pt x="3229" y="596"/>
                    <a:pt x="3217" y="590"/>
                  </a:cubicBezTo>
                  <a:cubicBezTo>
                    <a:pt x="3207" y="583"/>
                    <a:pt x="3197" y="579"/>
                    <a:pt x="3186" y="579"/>
                  </a:cubicBezTo>
                  <a:cubicBezTo>
                    <a:pt x="3171" y="579"/>
                    <a:pt x="3154" y="587"/>
                    <a:pt x="3133" y="601"/>
                  </a:cubicBezTo>
                  <a:cubicBezTo>
                    <a:pt x="3100" y="624"/>
                    <a:pt x="2784" y="702"/>
                    <a:pt x="2732" y="702"/>
                  </a:cubicBezTo>
                  <a:cubicBezTo>
                    <a:pt x="2730" y="702"/>
                    <a:pt x="2728" y="702"/>
                    <a:pt x="2727" y="702"/>
                  </a:cubicBezTo>
                  <a:cubicBezTo>
                    <a:pt x="2725" y="700"/>
                    <a:pt x="2722" y="700"/>
                    <a:pt x="2718" y="700"/>
                  </a:cubicBezTo>
                  <a:cubicBezTo>
                    <a:pt x="2708" y="700"/>
                    <a:pt x="2693" y="703"/>
                    <a:pt x="2679" y="705"/>
                  </a:cubicBezTo>
                  <a:cubicBezTo>
                    <a:pt x="2655" y="708"/>
                    <a:pt x="2599" y="715"/>
                    <a:pt x="2557" y="718"/>
                  </a:cubicBezTo>
                  <a:cubicBezTo>
                    <a:pt x="2509" y="722"/>
                    <a:pt x="2401" y="739"/>
                    <a:pt x="2311" y="753"/>
                  </a:cubicBezTo>
                  <a:cubicBezTo>
                    <a:pt x="2065" y="795"/>
                    <a:pt x="2003" y="806"/>
                    <a:pt x="1839" y="830"/>
                  </a:cubicBezTo>
                  <a:cubicBezTo>
                    <a:pt x="1760" y="843"/>
                    <a:pt x="1662" y="857"/>
                    <a:pt x="1628" y="868"/>
                  </a:cubicBezTo>
                  <a:cubicBezTo>
                    <a:pt x="1615" y="871"/>
                    <a:pt x="1603" y="872"/>
                    <a:pt x="1593" y="872"/>
                  </a:cubicBezTo>
                  <a:cubicBezTo>
                    <a:pt x="1576" y="872"/>
                    <a:pt x="1564" y="869"/>
                    <a:pt x="1561" y="864"/>
                  </a:cubicBezTo>
                  <a:cubicBezTo>
                    <a:pt x="1560" y="860"/>
                    <a:pt x="1556" y="858"/>
                    <a:pt x="1549" y="858"/>
                  </a:cubicBezTo>
                  <a:cubicBezTo>
                    <a:pt x="1538" y="858"/>
                    <a:pt x="1522" y="863"/>
                    <a:pt x="1503" y="871"/>
                  </a:cubicBezTo>
                  <a:cubicBezTo>
                    <a:pt x="1482" y="880"/>
                    <a:pt x="1464" y="885"/>
                    <a:pt x="1454" y="885"/>
                  </a:cubicBezTo>
                  <a:cubicBezTo>
                    <a:pt x="1448" y="885"/>
                    <a:pt x="1445" y="884"/>
                    <a:pt x="1444" y="881"/>
                  </a:cubicBezTo>
                  <a:cubicBezTo>
                    <a:pt x="1444" y="878"/>
                    <a:pt x="1435" y="876"/>
                    <a:pt x="1421" y="876"/>
                  </a:cubicBezTo>
                  <a:cubicBezTo>
                    <a:pt x="1407" y="876"/>
                    <a:pt x="1388" y="878"/>
                    <a:pt x="1367" y="881"/>
                  </a:cubicBezTo>
                  <a:cubicBezTo>
                    <a:pt x="1326" y="892"/>
                    <a:pt x="1212" y="913"/>
                    <a:pt x="1114" y="931"/>
                  </a:cubicBezTo>
                  <a:cubicBezTo>
                    <a:pt x="1029" y="949"/>
                    <a:pt x="939" y="959"/>
                    <a:pt x="901" y="959"/>
                  </a:cubicBezTo>
                  <a:cubicBezTo>
                    <a:pt x="896" y="959"/>
                    <a:pt x="892" y="958"/>
                    <a:pt x="889" y="958"/>
                  </a:cubicBezTo>
                  <a:cubicBezTo>
                    <a:pt x="874" y="955"/>
                    <a:pt x="859" y="954"/>
                    <a:pt x="845" y="954"/>
                  </a:cubicBezTo>
                  <a:cubicBezTo>
                    <a:pt x="801" y="954"/>
                    <a:pt x="766" y="966"/>
                    <a:pt x="784" y="979"/>
                  </a:cubicBezTo>
                  <a:cubicBezTo>
                    <a:pt x="791" y="986"/>
                    <a:pt x="743" y="1003"/>
                    <a:pt x="670" y="1021"/>
                  </a:cubicBezTo>
                  <a:cubicBezTo>
                    <a:pt x="627" y="1031"/>
                    <a:pt x="587" y="1037"/>
                    <a:pt x="560" y="1037"/>
                  </a:cubicBezTo>
                  <a:cubicBezTo>
                    <a:pt x="543" y="1037"/>
                    <a:pt x="532" y="1035"/>
                    <a:pt x="528" y="1031"/>
                  </a:cubicBezTo>
                  <a:cubicBezTo>
                    <a:pt x="520" y="1020"/>
                    <a:pt x="509" y="1015"/>
                    <a:pt x="500" y="1015"/>
                  </a:cubicBezTo>
                  <a:cubicBezTo>
                    <a:pt x="485" y="1015"/>
                    <a:pt x="473" y="1027"/>
                    <a:pt x="479" y="1048"/>
                  </a:cubicBezTo>
                  <a:cubicBezTo>
                    <a:pt x="488" y="1078"/>
                    <a:pt x="465" y="1098"/>
                    <a:pt x="435" y="1098"/>
                  </a:cubicBezTo>
                  <a:cubicBezTo>
                    <a:pt x="420" y="1098"/>
                    <a:pt x="404" y="1093"/>
                    <a:pt x="389" y="1083"/>
                  </a:cubicBezTo>
                  <a:cubicBezTo>
                    <a:pt x="375" y="1073"/>
                    <a:pt x="359" y="1069"/>
                    <a:pt x="343" y="1069"/>
                  </a:cubicBezTo>
                  <a:cubicBezTo>
                    <a:pt x="306" y="1069"/>
                    <a:pt x="274" y="1094"/>
                    <a:pt x="299" y="1121"/>
                  </a:cubicBezTo>
                  <a:cubicBezTo>
                    <a:pt x="309" y="1135"/>
                    <a:pt x="309" y="1149"/>
                    <a:pt x="296" y="1149"/>
                  </a:cubicBezTo>
                  <a:cubicBezTo>
                    <a:pt x="294" y="1149"/>
                    <a:pt x="293" y="1149"/>
                    <a:pt x="291" y="1149"/>
                  </a:cubicBezTo>
                  <a:cubicBezTo>
                    <a:pt x="281" y="1149"/>
                    <a:pt x="267" y="1140"/>
                    <a:pt x="264" y="1125"/>
                  </a:cubicBezTo>
                  <a:cubicBezTo>
                    <a:pt x="260" y="1111"/>
                    <a:pt x="252" y="1105"/>
                    <a:pt x="242" y="1105"/>
                  </a:cubicBezTo>
                  <a:cubicBezTo>
                    <a:pt x="236" y="1105"/>
                    <a:pt x="230" y="1107"/>
                    <a:pt x="222" y="1110"/>
                  </a:cubicBezTo>
                  <a:cubicBezTo>
                    <a:pt x="213" y="1118"/>
                    <a:pt x="205" y="1122"/>
                    <a:pt x="199" y="1122"/>
                  </a:cubicBezTo>
                  <a:cubicBezTo>
                    <a:pt x="193" y="1122"/>
                    <a:pt x="189" y="1119"/>
                    <a:pt x="187" y="1114"/>
                  </a:cubicBezTo>
                  <a:cubicBezTo>
                    <a:pt x="185" y="1104"/>
                    <a:pt x="177" y="1099"/>
                    <a:pt x="167" y="1099"/>
                  </a:cubicBezTo>
                  <a:cubicBezTo>
                    <a:pt x="144" y="1099"/>
                    <a:pt x="106" y="1126"/>
                    <a:pt x="83" y="1163"/>
                  </a:cubicBezTo>
                  <a:cubicBezTo>
                    <a:pt x="64" y="1191"/>
                    <a:pt x="42" y="1208"/>
                    <a:pt x="29" y="1208"/>
                  </a:cubicBezTo>
                  <a:cubicBezTo>
                    <a:pt x="27" y="1208"/>
                    <a:pt x="26" y="1208"/>
                    <a:pt x="25" y="1208"/>
                  </a:cubicBezTo>
                  <a:cubicBezTo>
                    <a:pt x="23" y="1207"/>
                    <a:pt x="20" y="1207"/>
                    <a:pt x="18" y="1207"/>
                  </a:cubicBezTo>
                  <a:cubicBezTo>
                    <a:pt x="8" y="1207"/>
                    <a:pt x="1" y="1213"/>
                    <a:pt x="4" y="1222"/>
                  </a:cubicBezTo>
                  <a:cubicBezTo>
                    <a:pt x="7" y="1232"/>
                    <a:pt x="14" y="1237"/>
                    <a:pt x="24" y="1237"/>
                  </a:cubicBezTo>
                  <a:cubicBezTo>
                    <a:pt x="41" y="1237"/>
                    <a:pt x="66" y="1224"/>
                    <a:pt x="94" y="1201"/>
                  </a:cubicBezTo>
                  <a:cubicBezTo>
                    <a:pt x="109" y="1188"/>
                    <a:pt x="120" y="1182"/>
                    <a:pt x="132" y="1182"/>
                  </a:cubicBezTo>
                  <a:cubicBezTo>
                    <a:pt x="142" y="1182"/>
                    <a:pt x="152" y="1187"/>
                    <a:pt x="163" y="1197"/>
                  </a:cubicBezTo>
                  <a:cubicBezTo>
                    <a:pt x="178" y="1209"/>
                    <a:pt x="189" y="1214"/>
                    <a:pt x="193" y="1214"/>
                  </a:cubicBezTo>
                  <a:cubicBezTo>
                    <a:pt x="195" y="1214"/>
                    <a:pt x="196" y="1213"/>
                    <a:pt x="195" y="1211"/>
                  </a:cubicBezTo>
                  <a:cubicBezTo>
                    <a:pt x="193" y="1206"/>
                    <a:pt x="196" y="1204"/>
                    <a:pt x="202" y="1204"/>
                  </a:cubicBezTo>
                  <a:cubicBezTo>
                    <a:pt x="208" y="1204"/>
                    <a:pt x="217" y="1206"/>
                    <a:pt x="229" y="1211"/>
                  </a:cubicBezTo>
                  <a:cubicBezTo>
                    <a:pt x="254" y="1218"/>
                    <a:pt x="267" y="1232"/>
                    <a:pt x="264" y="1243"/>
                  </a:cubicBezTo>
                  <a:cubicBezTo>
                    <a:pt x="263" y="1246"/>
                    <a:pt x="265" y="1247"/>
                    <a:pt x="269" y="1247"/>
                  </a:cubicBezTo>
                  <a:cubicBezTo>
                    <a:pt x="279" y="1247"/>
                    <a:pt x="298" y="1241"/>
                    <a:pt x="320" y="1229"/>
                  </a:cubicBezTo>
                  <a:cubicBezTo>
                    <a:pt x="346" y="1214"/>
                    <a:pt x="369" y="1207"/>
                    <a:pt x="385" y="1207"/>
                  </a:cubicBezTo>
                  <a:cubicBezTo>
                    <a:pt x="391" y="1207"/>
                    <a:pt x="396" y="1208"/>
                    <a:pt x="400" y="1211"/>
                  </a:cubicBezTo>
                  <a:cubicBezTo>
                    <a:pt x="410" y="1218"/>
                    <a:pt x="403" y="1229"/>
                    <a:pt x="386" y="1235"/>
                  </a:cubicBezTo>
                  <a:cubicBezTo>
                    <a:pt x="365" y="1239"/>
                    <a:pt x="351" y="1253"/>
                    <a:pt x="358" y="1267"/>
                  </a:cubicBezTo>
                  <a:cubicBezTo>
                    <a:pt x="360" y="1272"/>
                    <a:pt x="365" y="1274"/>
                    <a:pt x="372" y="1274"/>
                  </a:cubicBezTo>
                  <a:cubicBezTo>
                    <a:pt x="379" y="1274"/>
                    <a:pt x="387" y="1272"/>
                    <a:pt x="396" y="1267"/>
                  </a:cubicBezTo>
                  <a:cubicBezTo>
                    <a:pt x="413" y="1253"/>
                    <a:pt x="437" y="1243"/>
                    <a:pt x="448" y="1239"/>
                  </a:cubicBezTo>
                  <a:cubicBezTo>
                    <a:pt x="462" y="1235"/>
                    <a:pt x="462" y="1229"/>
                    <a:pt x="451" y="1218"/>
                  </a:cubicBezTo>
                  <a:cubicBezTo>
                    <a:pt x="445" y="1211"/>
                    <a:pt x="451" y="1194"/>
                    <a:pt x="469" y="1184"/>
                  </a:cubicBezTo>
                  <a:cubicBezTo>
                    <a:pt x="478" y="1177"/>
                    <a:pt x="485" y="1173"/>
                    <a:pt x="490" y="1173"/>
                  </a:cubicBezTo>
                  <a:cubicBezTo>
                    <a:pt x="497" y="1173"/>
                    <a:pt x="500" y="1183"/>
                    <a:pt x="500" y="1205"/>
                  </a:cubicBezTo>
                  <a:cubicBezTo>
                    <a:pt x="502" y="1229"/>
                    <a:pt x="510" y="1241"/>
                    <a:pt x="519" y="1241"/>
                  </a:cubicBezTo>
                  <a:cubicBezTo>
                    <a:pt x="530" y="1241"/>
                    <a:pt x="543" y="1226"/>
                    <a:pt x="552" y="1197"/>
                  </a:cubicBezTo>
                  <a:cubicBezTo>
                    <a:pt x="559" y="1178"/>
                    <a:pt x="563" y="1169"/>
                    <a:pt x="565" y="1169"/>
                  </a:cubicBezTo>
                  <a:cubicBezTo>
                    <a:pt x="568" y="1169"/>
                    <a:pt x="570" y="1178"/>
                    <a:pt x="573" y="1197"/>
                  </a:cubicBezTo>
                  <a:cubicBezTo>
                    <a:pt x="576" y="1219"/>
                    <a:pt x="586" y="1228"/>
                    <a:pt x="613" y="1228"/>
                  </a:cubicBezTo>
                  <a:cubicBezTo>
                    <a:pt x="621" y="1228"/>
                    <a:pt x="631" y="1227"/>
                    <a:pt x="642" y="1225"/>
                  </a:cubicBezTo>
                  <a:cubicBezTo>
                    <a:pt x="680" y="1222"/>
                    <a:pt x="701" y="1211"/>
                    <a:pt x="695" y="1205"/>
                  </a:cubicBezTo>
                  <a:cubicBezTo>
                    <a:pt x="684" y="1197"/>
                    <a:pt x="757" y="1184"/>
                    <a:pt x="858" y="1173"/>
                  </a:cubicBezTo>
                  <a:cubicBezTo>
                    <a:pt x="1038" y="1155"/>
                    <a:pt x="1149" y="1139"/>
                    <a:pt x="1402" y="1090"/>
                  </a:cubicBezTo>
                  <a:cubicBezTo>
                    <a:pt x="1469" y="1078"/>
                    <a:pt x="1536" y="1068"/>
                    <a:pt x="1565" y="1068"/>
                  </a:cubicBezTo>
                  <a:cubicBezTo>
                    <a:pt x="1569" y="1068"/>
                    <a:pt x="1573" y="1068"/>
                    <a:pt x="1576" y="1069"/>
                  </a:cubicBezTo>
                  <a:cubicBezTo>
                    <a:pt x="1596" y="1069"/>
                    <a:pt x="1670" y="1059"/>
                    <a:pt x="1735" y="1048"/>
                  </a:cubicBezTo>
                  <a:cubicBezTo>
                    <a:pt x="1776" y="1040"/>
                    <a:pt x="1812" y="1036"/>
                    <a:pt x="1842" y="1036"/>
                  </a:cubicBezTo>
                  <a:cubicBezTo>
                    <a:pt x="1905" y="1036"/>
                    <a:pt x="1941" y="1053"/>
                    <a:pt x="1936" y="1083"/>
                  </a:cubicBezTo>
                  <a:cubicBezTo>
                    <a:pt x="1934" y="1094"/>
                    <a:pt x="1936" y="1100"/>
                    <a:pt x="1953" y="1100"/>
                  </a:cubicBezTo>
                  <a:cubicBezTo>
                    <a:pt x="1972" y="1100"/>
                    <a:pt x="2010" y="1093"/>
                    <a:pt x="2086" y="1076"/>
                  </a:cubicBezTo>
                  <a:cubicBezTo>
                    <a:pt x="2179" y="1059"/>
                    <a:pt x="2221" y="1041"/>
                    <a:pt x="2256" y="1006"/>
                  </a:cubicBezTo>
                  <a:cubicBezTo>
                    <a:pt x="2262" y="1000"/>
                    <a:pt x="2268" y="996"/>
                    <a:pt x="2273" y="996"/>
                  </a:cubicBezTo>
                  <a:cubicBezTo>
                    <a:pt x="2278" y="996"/>
                    <a:pt x="2282" y="1000"/>
                    <a:pt x="2283" y="1006"/>
                  </a:cubicBezTo>
                  <a:cubicBezTo>
                    <a:pt x="2285" y="1013"/>
                    <a:pt x="2290" y="1015"/>
                    <a:pt x="2298" y="1015"/>
                  </a:cubicBezTo>
                  <a:cubicBezTo>
                    <a:pt x="2308" y="1015"/>
                    <a:pt x="2322" y="1011"/>
                    <a:pt x="2336" y="1003"/>
                  </a:cubicBezTo>
                  <a:cubicBezTo>
                    <a:pt x="2353" y="994"/>
                    <a:pt x="2363" y="990"/>
                    <a:pt x="2367" y="990"/>
                  </a:cubicBezTo>
                  <a:lnTo>
                    <a:pt x="2367" y="990"/>
                  </a:lnTo>
                  <a:cubicBezTo>
                    <a:pt x="2371" y="990"/>
                    <a:pt x="2369" y="994"/>
                    <a:pt x="2360" y="1003"/>
                  </a:cubicBezTo>
                  <a:cubicBezTo>
                    <a:pt x="2341" y="1023"/>
                    <a:pt x="2344" y="1034"/>
                    <a:pt x="2373" y="1034"/>
                  </a:cubicBezTo>
                  <a:cubicBezTo>
                    <a:pt x="2394" y="1034"/>
                    <a:pt x="2428" y="1029"/>
                    <a:pt x="2477" y="1017"/>
                  </a:cubicBezTo>
                  <a:cubicBezTo>
                    <a:pt x="2526" y="1008"/>
                    <a:pt x="2572" y="1002"/>
                    <a:pt x="2595" y="1002"/>
                  </a:cubicBezTo>
                  <a:cubicBezTo>
                    <a:pt x="2600" y="1002"/>
                    <a:pt x="2604" y="1002"/>
                    <a:pt x="2606" y="1003"/>
                  </a:cubicBezTo>
                  <a:cubicBezTo>
                    <a:pt x="2608" y="1003"/>
                    <a:pt x="2609" y="1004"/>
                    <a:pt x="2610" y="1004"/>
                  </a:cubicBezTo>
                  <a:cubicBezTo>
                    <a:pt x="2621" y="1004"/>
                    <a:pt x="2635" y="994"/>
                    <a:pt x="2640" y="976"/>
                  </a:cubicBezTo>
                  <a:cubicBezTo>
                    <a:pt x="2645" y="964"/>
                    <a:pt x="2649" y="957"/>
                    <a:pt x="2652" y="957"/>
                  </a:cubicBezTo>
                  <a:cubicBezTo>
                    <a:pt x="2654" y="957"/>
                    <a:pt x="2657" y="961"/>
                    <a:pt x="2658" y="968"/>
                  </a:cubicBezTo>
                  <a:cubicBezTo>
                    <a:pt x="2661" y="975"/>
                    <a:pt x="2681" y="978"/>
                    <a:pt x="2710" y="978"/>
                  </a:cubicBezTo>
                  <a:cubicBezTo>
                    <a:pt x="2789" y="978"/>
                    <a:pt x="2936" y="957"/>
                    <a:pt x="3029" y="926"/>
                  </a:cubicBezTo>
                  <a:cubicBezTo>
                    <a:pt x="3057" y="918"/>
                    <a:pt x="3085" y="914"/>
                    <a:pt x="3108" y="914"/>
                  </a:cubicBezTo>
                  <a:cubicBezTo>
                    <a:pt x="3123" y="914"/>
                    <a:pt x="3135" y="916"/>
                    <a:pt x="3143" y="920"/>
                  </a:cubicBezTo>
                  <a:cubicBezTo>
                    <a:pt x="3149" y="922"/>
                    <a:pt x="3156" y="923"/>
                    <a:pt x="3163" y="923"/>
                  </a:cubicBezTo>
                  <a:cubicBezTo>
                    <a:pt x="3178" y="923"/>
                    <a:pt x="3193" y="919"/>
                    <a:pt x="3199" y="910"/>
                  </a:cubicBezTo>
                  <a:cubicBezTo>
                    <a:pt x="3230" y="882"/>
                    <a:pt x="3401" y="837"/>
                    <a:pt x="3457" y="837"/>
                  </a:cubicBezTo>
                  <a:cubicBezTo>
                    <a:pt x="3465" y="837"/>
                    <a:pt x="3471" y="838"/>
                    <a:pt x="3473" y="840"/>
                  </a:cubicBezTo>
                  <a:cubicBezTo>
                    <a:pt x="3477" y="845"/>
                    <a:pt x="3482" y="847"/>
                    <a:pt x="3488" y="847"/>
                  </a:cubicBezTo>
                  <a:cubicBezTo>
                    <a:pt x="3499" y="847"/>
                    <a:pt x="3513" y="839"/>
                    <a:pt x="3529" y="822"/>
                  </a:cubicBezTo>
                  <a:cubicBezTo>
                    <a:pt x="3557" y="796"/>
                    <a:pt x="3575" y="783"/>
                    <a:pt x="3585" y="783"/>
                  </a:cubicBezTo>
                  <a:cubicBezTo>
                    <a:pt x="3593" y="783"/>
                    <a:pt x="3596" y="793"/>
                    <a:pt x="3595" y="812"/>
                  </a:cubicBezTo>
                  <a:cubicBezTo>
                    <a:pt x="3593" y="827"/>
                    <a:pt x="3598" y="834"/>
                    <a:pt x="3615" y="834"/>
                  </a:cubicBezTo>
                  <a:cubicBezTo>
                    <a:pt x="3631" y="834"/>
                    <a:pt x="3655" y="829"/>
                    <a:pt x="3692" y="819"/>
                  </a:cubicBezTo>
                  <a:cubicBezTo>
                    <a:pt x="3747" y="806"/>
                    <a:pt x="3810" y="781"/>
                    <a:pt x="3830" y="764"/>
                  </a:cubicBezTo>
                  <a:cubicBezTo>
                    <a:pt x="3845" y="749"/>
                    <a:pt x="3855" y="742"/>
                    <a:pt x="3862" y="742"/>
                  </a:cubicBezTo>
                  <a:cubicBezTo>
                    <a:pt x="3868" y="742"/>
                    <a:pt x="3873" y="748"/>
                    <a:pt x="3876" y="760"/>
                  </a:cubicBezTo>
                  <a:cubicBezTo>
                    <a:pt x="3880" y="771"/>
                    <a:pt x="3890" y="777"/>
                    <a:pt x="3908" y="777"/>
                  </a:cubicBezTo>
                  <a:cubicBezTo>
                    <a:pt x="3923" y="777"/>
                    <a:pt x="3943" y="773"/>
                    <a:pt x="3969" y="767"/>
                  </a:cubicBezTo>
                  <a:cubicBezTo>
                    <a:pt x="4049" y="743"/>
                    <a:pt x="4205" y="718"/>
                    <a:pt x="4376" y="702"/>
                  </a:cubicBezTo>
                  <a:cubicBezTo>
                    <a:pt x="4386" y="700"/>
                    <a:pt x="4397" y="700"/>
                    <a:pt x="4406" y="700"/>
                  </a:cubicBezTo>
                  <a:cubicBezTo>
                    <a:pt x="4432" y="700"/>
                    <a:pt x="4454" y="703"/>
                    <a:pt x="4462" y="708"/>
                  </a:cubicBezTo>
                  <a:cubicBezTo>
                    <a:pt x="4471" y="715"/>
                    <a:pt x="4490" y="717"/>
                    <a:pt x="4514" y="717"/>
                  </a:cubicBezTo>
                  <a:cubicBezTo>
                    <a:pt x="4581" y="717"/>
                    <a:pt x="4684" y="696"/>
                    <a:pt x="4705" y="670"/>
                  </a:cubicBezTo>
                  <a:cubicBezTo>
                    <a:pt x="4719" y="649"/>
                    <a:pt x="4722" y="628"/>
                    <a:pt x="4712" y="622"/>
                  </a:cubicBezTo>
                  <a:cubicBezTo>
                    <a:pt x="4701" y="614"/>
                    <a:pt x="4712" y="604"/>
                    <a:pt x="4730" y="598"/>
                  </a:cubicBezTo>
                  <a:cubicBezTo>
                    <a:pt x="4735" y="596"/>
                    <a:pt x="4740" y="596"/>
                    <a:pt x="4744" y="596"/>
                  </a:cubicBezTo>
                  <a:cubicBezTo>
                    <a:pt x="4758" y="596"/>
                    <a:pt x="4768" y="601"/>
                    <a:pt x="4771" y="611"/>
                  </a:cubicBezTo>
                  <a:cubicBezTo>
                    <a:pt x="4775" y="622"/>
                    <a:pt x="4767" y="632"/>
                    <a:pt x="4757" y="635"/>
                  </a:cubicBezTo>
                  <a:cubicBezTo>
                    <a:pt x="4746" y="635"/>
                    <a:pt x="4736" y="652"/>
                    <a:pt x="4733" y="667"/>
                  </a:cubicBezTo>
                  <a:cubicBezTo>
                    <a:pt x="4733" y="679"/>
                    <a:pt x="4744" y="684"/>
                    <a:pt x="4768" y="684"/>
                  </a:cubicBezTo>
                  <a:cubicBezTo>
                    <a:pt x="4779" y="684"/>
                    <a:pt x="4793" y="683"/>
                    <a:pt x="4809" y="681"/>
                  </a:cubicBezTo>
                  <a:cubicBezTo>
                    <a:pt x="4850" y="670"/>
                    <a:pt x="4882" y="656"/>
                    <a:pt x="4879" y="646"/>
                  </a:cubicBezTo>
                  <a:cubicBezTo>
                    <a:pt x="4875" y="635"/>
                    <a:pt x="4889" y="628"/>
                    <a:pt x="4909" y="628"/>
                  </a:cubicBezTo>
                  <a:cubicBezTo>
                    <a:pt x="4912" y="629"/>
                    <a:pt x="4915" y="629"/>
                    <a:pt x="4918" y="629"/>
                  </a:cubicBezTo>
                  <a:cubicBezTo>
                    <a:pt x="4936" y="629"/>
                    <a:pt x="4944" y="619"/>
                    <a:pt x="4938" y="598"/>
                  </a:cubicBezTo>
                  <a:cubicBezTo>
                    <a:pt x="4931" y="579"/>
                    <a:pt x="4930" y="570"/>
                    <a:pt x="4935" y="570"/>
                  </a:cubicBezTo>
                  <a:lnTo>
                    <a:pt x="4935" y="570"/>
                  </a:lnTo>
                  <a:cubicBezTo>
                    <a:pt x="4938" y="570"/>
                    <a:pt x="4944" y="575"/>
                    <a:pt x="4954" y="583"/>
                  </a:cubicBezTo>
                  <a:cubicBezTo>
                    <a:pt x="4972" y="593"/>
                    <a:pt x="4983" y="614"/>
                    <a:pt x="4979" y="625"/>
                  </a:cubicBezTo>
                  <a:cubicBezTo>
                    <a:pt x="4976" y="632"/>
                    <a:pt x="4980" y="637"/>
                    <a:pt x="4987" y="637"/>
                  </a:cubicBezTo>
                  <a:cubicBezTo>
                    <a:pt x="4989" y="637"/>
                    <a:pt x="4993" y="636"/>
                    <a:pt x="4996" y="635"/>
                  </a:cubicBezTo>
                  <a:cubicBezTo>
                    <a:pt x="5010" y="632"/>
                    <a:pt x="5017" y="618"/>
                    <a:pt x="5014" y="608"/>
                  </a:cubicBezTo>
                  <a:cubicBezTo>
                    <a:pt x="5010" y="596"/>
                    <a:pt x="5009" y="591"/>
                    <a:pt x="5013" y="591"/>
                  </a:cubicBezTo>
                  <a:lnTo>
                    <a:pt x="5013" y="591"/>
                  </a:lnTo>
                  <a:cubicBezTo>
                    <a:pt x="5016" y="591"/>
                    <a:pt x="5022" y="594"/>
                    <a:pt x="5031" y="601"/>
                  </a:cubicBezTo>
                  <a:cubicBezTo>
                    <a:pt x="5044" y="611"/>
                    <a:pt x="5073" y="616"/>
                    <a:pt x="5103" y="616"/>
                  </a:cubicBezTo>
                  <a:cubicBezTo>
                    <a:pt x="5112" y="616"/>
                    <a:pt x="5122" y="615"/>
                    <a:pt x="5132" y="614"/>
                  </a:cubicBezTo>
                  <a:cubicBezTo>
                    <a:pt x="5194" y="608"/>
                    <a:pt x="5204" y="601"/>
                    <a:pt x="5194" y="573"/>
                  </a:cubicBezTo>
                  <a:cubicBezTo>
                    <a:pt x="5190" y="556"/>
                    <a:pt x="5190" y="548"/>
                    <a:pt x="5194" y="548"/>
                  </a:cubicBezTo>
                  <a:cubicBezTo>
                    <a:pt x="5198" y="548"/>
                    <a:pt x="5203" y="552"/>
                    <a:pt x="5212" y="559"/>
                  </a:cubicBezTo>
                  <a:cubicBezTo>
                    <a:pt x="5223" y="568"/>
                    <a:pt x="5231" y="572"/>
                    <a:pt x="5238" y="572"/>
                  </a:cubicBezTo>
                  <a:cubicBezTo>
                    <a:pt x="5248" y="572"/>
                    <a:pt x="5256" y="564"/>
                    <a:pt x="5271" y="545"/>
                  </a:cubicBezTo>
                  <a:cubicBezTo>
                    <a:pt x="5280" y="531"/>
                    <a:pt x="5288" y="524"/>
                    <a:pt x="5294" y="524"/>
                  </a:cubicBezTo>
                  <a:cubicBezTo>
                    <a:pt x="5299" y="524"/>
                    <a:pt x="5302" y="528"/>
                    <a:pt x="5305" y="535"/>
                  </a:cubicBezTo>
                  <a:cubicBezTo>
                    <a:pt x="5307" y="542"/>
                    <a:pt x="5312" y="545"/>
                    <a:pt x="5320" y="545"/>
                  </a:cubicBezTo>
                  <a:cubicBezTo>
                    <a:pt x="5328" y="545"/>
                    <a:pt x="5340" y="542"/>
                    <a:pt x="5354" y="535"/>
                  </a:cubicBezTo>
                  <a:cubicBezTo>
                    <a:pt x="5368" y="526"/>
                    <a:pt x="5383" y="523"/>
                    <a:pt x="5397" y="523"/>
                  </a:cubicBezTo>
                  <a:cubicBezTo>
                    <a:pt x="5432" y="523"/>
                    <a:pt x="5458" y="548"/>
                    <a:pt x="5430" y="573"/>
                  </a:cubicBezTo>
                  <a:cubicBezTo>
                    <a:pt x="5412" y="590"/>
                    <a:pt x="5420" y="601"/>
                    <a:pt x="5447" y="608"/>
                  </a:cubicBezTo>
                  <a:cubicBezTo>
                    <a:pt x="5464" y="612"/>
                    <a:pt x="5479" y="614"/>
                    <a:pt x="5490" y="614"/>
                  </a:cubicBezTo>
                  <a:cubicBezTo>
                    <a:pt x="5514" y="614"/>
                    <a:pt x="5522" y="605"/>
                    <a:pt x="5503" y="593"/>
                  </a:cubicBezTo>
                  <a:cubicBezTo>
                    <a:pt x="5487" y="579"/>
                    <a:pt x="5488" y="572"/>
                    <a:pt x="5506" y="572"/>
                  </a:cubicBezTo>
                  <a:cubicBezTo>
                    <a:pt x="5519" y="572"/>
                    <a:pt x="5540" y="576"/>
                    <a:pt x="5569" y="583"/>
                  </a:cubicBezTo>
                  <a:cubicBezTo>
                    <a:pt x="5600" y="591"/>
                    <a:pt x="5643" y="595"/>
                    <a:pt x="5678" y="595"/>
                  </a:cubicBezTo>
                  <a:cubicBezTo>
                    <a:pt x="5724" y="595"/>
                    <a:pt x="5760" y="588"/>
                    <a:pt x="5745" y="577"/>
                  </a:cubicBezTo>
                  <a:cubicBezTo>
                    <a:pt x="5735" y="569"/>
                    <a:pt x="5756" y="559"/>
                    <a:pt x="5787" y="552"/>
                  </a:cubicBezTo>
                  <a:cubicBezTo>
                    <a:pt x="6072" y="503"/>
                    <a:pt x="6183" y="486"/>
                    <a:pt x="6232" y="486"/>
                  </a:cubicBezTo>
                  <a:cubicBezTo>
                    <a:pt x="6283" y="483"/>
                    <a:pt x="6453" y="455"/>
                    <a:pt x="6606" y="420"/>
                  </a:cubicBezTo>
                  <a:cubicBezTo>
                    <a:pt x="6611" y="419"/>
                    <a:pt x="6616" y="419"/>
                    <a:pt x="6621" y="419"/>
                  </a:cubicBezTo>
                  <a:cubicBezTo>
                    <a:pt x="6636" y="419"/>
                    <a:pt x="6649" y="423"/>
                    <a:pt x="6651" y="434"/>
                  </a:cubicBezTo>
                  <a:cubicBezTo>
                    <a:pt x="6653" y="439"/>
                    <a:pt x="6657" y="442"/>
                    <a:pt x="6664" y="442"/>
                  </a:cubicBezTo>
                  <a:cubicBezTo>
                    <a:pt x="6670" y="442"/>
                    <a:pt x="6678" y="439"/>
                    <a:pt x="6686" y="434"/>
                  </a:cubicBezTo>
                  <a:cubicBezTo>
                    <a:pt x="6697" y="427"/>
                    <a:pt x="6710" y="423"/>
                    <a:pt x="6720" y="423"/>
                  </a:cubicBezTo>
                  <a:cubicBezTo>
                    <a:pt x="6726" y="423"/>
                    <a:pt x="6731" y="425"/>
                    <a:pt x="6735" y="427"/>
                  </a:cubicBezTo>
                  <a:cubicBezTo>
                    <a:pt x="6739" y="431"/>
                    <a:pt x="6747" y="433"/>
                    <a:pt x="6758" y="433"/>
                  </a:cubicBezTo>
                  <a:cubicBezTo>
                    <a:pt x="6775" y="433"/>
                    <a:pt x="6797" y="429"/>
                    <a:pt x="6818" y="420"/>
                  </a:cubicBezTo>
                  <a:cubicBezTo>
                    <a:pt x="6841" y="411"/>
                    <a:pt x="6862" y="406"/>
                    <a:pt x="6875" y="406"/>
                  </a:cubicBezTo>
                  <a:cubicBezTo>
                    <a:pt x="6881" y="406"/>
                    <a:pt x="6886" y="408"/>
                    <a:pt x="6887" y="410"/>
                  </a:cubicBezTo>
                  <a:cubicBezTo>
                    <a:pt x="6888" y="414"/>
                    <a:pt x="6905" y="416"/>
                    <a:pt x="6932" y="416"/>
                  </a:cubicBezTo>
                  <a:cubicBezTo>
                    <a:pt x="7018" y="416"/>
                    <a:pt x="7202" y="398"/>
                    <a:pt x="7210" y="382"/>
                  </a:cubicBezTo>
                  <a:cubicBezTo>
                    <a:pt x="7212" y="379"/>
                    <a:pt x="7219" y="377"/>
                    <a:pt x="7227" y="377"/>
                  </a:cubicBezTo>
                  <a:cubicBezTo>
                    <a:pt x="7236" y="377"/>
                    <a:pt x="7246" y="379"/>
                    <a:pt x="7255" y="382"/>
                  </a:cubicBezTo>
                  <a:cubicBezTo>
                    <a:pt x="7262" y="385"/>
                    <a:pt x="7270" y="387"/>
                    <a:pt x="7277" y="387"/>
                  </a:cubicBezTo>
                  <a:cubicBezTo>
                    <a:pt x="7293" y="387"/>
                    <a:pt x="7308" y="379"/>
                    <a:pt x="7327" y="364"/>
                  </a:cubicBezTo>
                  <a:cubicBezTo>
                    <a:pt x="7356" y="342"/>
                    <a:pt x="7376" y="331"/>
                    <a:pt x="7384" y="331"/>
                  </a:cubicBezTo>
                  <a:cubicBezTo>
                    <a:pt x="7390" y="331"/>
                    <a:pt x="7391" y="336"/>
                    <a:pt x="7387" y="348"/>
                  </a:cubicBezTo>
                  <a:cubicBezTo>
                    <a:pt x="7384" y="357"/>
                    <a:pt x="7391" y="361"/>
                    <a:pt x="7405" y="361"/>
                  </a:cubicBezTo>
                  <a:cubicBezTo>
                    <a:pt x="7412" y="361"/>
                    <a:pt x="7421" y="360"/>
                    <a:pt x="7432" y="358"/>
                  </a:cubicBezTo>
                  <a:cubicBezTo>
                    <a:pt x="7460" y="351"/>
                    <a:pt x="7556" y="330"/>
                    <a:pt x="7644" y="316"/>
                  </a:cubicBezTo>
                  <a:cubicBezTo>
                    <a:pt x="7730" y="302"/>
                    <a:pt x="7796" y="285"/>
                    <a:pt x="7790" y="281"/>
                  </a:cubicBezTo>
                  <a:cubicBezTo>
                    <a:pt x="7788" y="280"/>
                    <a:pt x="7783" y="280"/>
                    <a:pt x="7774" y="280"/>
                  </a:cubicBezTo>
                  <a:cubicBezTo>
                    <a:pt x="7695" y="280"/>
                    <a:pt x="7344" y="319"/>
                    <a:pt x="7168" y="348"/>
                  </a:cubicBezTo>
                  <a:cubicBezTo>
                    <a:pt x="7092" y="361"/>
                    <a:pt x="7005" y="375"/>
                    <a:pt x="6970" y="382"/>
                  </a:cubicBezTo>
                  <a:cubicBezTo>
                    <a:pt x="6955" y="384"/>
                    <a:pt x="6937" y="384"/>
                    <a:pt x="6920" y="384"/>
                  </a:cubicBezTo>
                  <a:cubicBezTo>
                    <a:pt x="6904" y="384"/>
                    <a:pt x="6889" y="384"/>
                    <a:pt x="6880" y="382"/>
                  </a:cubicBezTo>
                  <a:cubicBezTo>
                    <a:pt x="6876" y="381"/>
                    <a:pt x="6871" y="381"/>
                    <a:pt x="6867" y="381"/>
                  </a:cubicBezTo>
                  <a:cubicBezTo>
                    <a:pt x="6854" y="381"/>
                    <a:pt x="6843" y="384"/>
                    <a:pt x="6835" y="389"/>
                  </a:cubicBezTo>
                  <a:cubicBezTo>
                    <a:pt x="6833" y="391"/>
                    <a:pt x="6829" y="393"/>
                    <a:pt x="6825" y="393"/>
                  </a:cubicBezTo>
                  <a:cubicBezTo>
                    <a:pt x="6815" y="393"/>
                    <a:pt x="6801" y="387"/>
                    <a:pt x="6786" y="375"/>
                  </a:cubicBezTo>
                  <a:cubicBezTo>
                    <a:pt x="6759" y="354"/>
                    <a:pt x="6762" y="348"/>
                    <a:pt x="6804" y="334"/>
                  </a:cubicBezTo>
                  <a:cubicBezTo>
                    <a:pt x="6817" y="330"/>
                    <a:pt x="6827" y="328"/>
                    <a:pt x="6834" y="328"/>
                  </a:cubicBezTo>
                  <a:cubicBezTo>
                    <a:pt x="6847" y="328"/>
                    <a:pt x="6851" y="333"/>
                    <a:pt x="6849" y="344"/>
                  </a:cubicBezTo>
                  <a:cubicBezTo>
                    <a:pt x="6846" y="349"/>
                    <a:pt x="6846" y="351"/>
                    <a:pt x="6848" y="351"/>
                  </a:cubicBezTo>
                  <a:cubicBezTo>
                    <a:pt x="6851" y="351"/>
                    <a:pt x="6860" y="344"/>
                    <a:pt x="6874" y="330"/>
                  </a:cubicBezTo>
                  <a:cubicBezTo>
                    <a:pt x="6883" y="316"/>
                    <a:pt x="6891" y="309"/>
                    <a:pt x="6895" y="309"/>
                  </a:cubicBezTo>
                  <a:cubicBezTo>
                    <a:pt x="6898" y="309"/>
                    <a:pt x="6899" y="312"/>
                    <a:pt x="6898" y="319"/>
                  </a:cubicBezTo>
                  <a:cubicBezTo>
                    <a:pt x="6894" y="331"/>
                    <a:pt x="6900" y="338"/>
                    <a:pt x="6920" y="338"/>
                  </a:cubicBezTo>
                  <a:cubicBezTo>
                    <a:pt x="6934" y="338"/>
                    <a:pt x="6957" y="334"/>
                    <a:pt x="6988" y="327"/>
                  </a:cubicBezTo>
                  <a:cubicBezTo>
                    <a:pt x="7088" y="302"/>
                    <a:pt x="7158" y="292"/>
                    <a:pt x="7258" y="281"/>
                  </a:cubicBezTo>
                  <a:cubicBezTo>
                    <a:pt x="7290" y="278"/>
                    <a:pt x="7377" y="268"/>
                    <a:pt x="7457" y="257"/>
                  </a:cubicBezTo>
                  <a:cubicBezTo>
                    <a:pt x="7518" y="249"/>
                    <a:pt x="7595" y="242"/>
                    <a:pt x="7648" y="242"/>
                  </a:cubicBezTo>
                  <a:cubicBezTo>
                    <a:pt x="7661" y="242"/>
                    <a:pt x="7672" y="243"/>
                    <a:pt x="7681" y="244"/>
                  </a:cubicBezTo>
                  <a:cubicBezTo>
                    <a:pt x="7687" y="244"/>
                    <a:pt x="7693" y="244"/>
                    <a:pt x="7701" y="244"/>
                  </a:cubicBezTo>
                  <a:cubicBezTo>
                    <a:pt x="7754" y="244"/>
                    <a:pt x="7848" y="234"/>
                    <a:pt x="7924" y="219"/>
                  </a:cubicBezTo>
                  <a:cubicBezTo>
                    <a:pt x="8011" y="205"/>
                    <a:pt x="8108" y="191"/>
                    <a:pt x="8143" y="191"/>
                  </a:cubicBezTo>
                  <a:cubicBezTo>
                    <a:pt x="8188" y="191"/>
                    <a:pt x="8198" y="185"/>
                    <a:pt x="8181" y="170"/>
                  </a:cubicBezTo>
                  <a:cubicBezTo>
                    <a:pt x="8168" y="160"/>
                    <a:pt x="8168" y="150"/>
                    <a:pt x="8181" y="146"/>
                  </a:cubicBezTo>
                  <a:cubicBezTo>
                    <a:pt x="8183" y="146"/>
                    <a:pt x="8186" y="145"/>
                    <a:pt x="8188" y="145"/>
                  </a:cubicBezTo>
                  <a:cubicBezTo>
                    <a:pt x="8200" y="145"/>
                    <a:pt x="8210" y="151"/>
                    <a:pt x="8213" y="160"/>
                  </a:cubicBezTo>
                  <a:cubicBezTo>
                    <a:pt x="8214" y="166"/>
                    <a:pt x="8225" y="170"/>
                    <a:pt x="8240" y="170"/>
                  </a:cubicBezTo>
                  <a:cubicBezTo>
                    <a:pt x="8250" y="170"/>
                    <a:pt x="8264" y="168"/>
                    <a:pt x="8278" y="164"/>
                  </a:cubicBezTo>
                  <a:cubicBezTo>
                    <a:pt x="8337" y="146"/>
                    <a:pt x="8337" y="146"/>
                    <a:pt x="8282" y="135"/>
                  </a:cubicBezTo>
                  <a:cubicBezTo>
                    <a:pt x="8251" y="129"/>
                    <a:pt x="8223" y="115"/>
                    <a:pt x="8219" y="105"/>
                  </a:cubicBezTo>
                  <a:cubicBezTo>
                    <a:pt x="8217" y="98"/>
                    <a:pt x="8182" y="95"/>
                    <a:pt x="8137" y="95"/>
                  </a:cubicBezTo>
                  <a:cubicBezTo>
                    <a:pt x="8049" y="95"/>
                    <a:pt x="7920" y="106"/>
                    <a:pt x="7910" y="122"/>
                  </a:cubicBezTo>
                  <a:cubicBezTo>
                    <a:pt x="7908" y="126"/>
                    <a:pt x="7911" y="128"/>
                    <a:pt x="7918" y="128"/>
                  </a:cubicBezTo>
                  <a:cubicBezTo>
                    <a:pt x="7922" y="128"/>
                    <a:pt x="7928" y="127"/>
                    <a:pt x="7935" y="125"/>
                  </a:cubicBezTo>
                  <a:cubicBezTo>
                    <a:pt x="7941" y="124"/>
                    <a:pt x="7946" y="123"/>
                    <a:pt x="7950" y="123"/>
                  </a:cubicBezTo>
                  <a:cubicBezTo>
                    <a:pt x="7964" y="123"/>
                    <a:pt x="7975" y="130"/>
                    <a:pt x="7980" y="143"/>
                  </a:cubicBezTo>
                  <a:cubicBezTo>
                    <a:pt x="7987" y="167"/>
                    <a:pt x="7956" y="174"/>
                    <a:pt x="7814" y="185"/>
                  </a:cubicBezTo>
                  <a:cubicBezTo>
                    <a:pt x="7808" y="185"/>
                    <a:pt x="7803" y="185"/>
                    <a:pt x="7798" y="185"/>
                  </a:cubicBezTo>
                  <a:cubicBezTo>
                    <a:pt x="7731" y="185"/>
                    <a:pt x="7739" y="145"/>
                    <a:pt x="7817" y="135"/>
                  </a:cubicBezTo>
                  <a:cubicBezTo>
                    <a:pt x="7907" y="126"/>
                    <a:pt x="7897" y="104"/>
                    <a:pt x="7820" y="104"/>
                  </a:cubicBezTo>
                  <a:cubicBezTo>
                    <a:pt x="7811" y="104"/>
                    <a:pt x="7801" y="104"/>
                    <a:pt x="7790" y="105"/>
                  </a:cubicBezTo>
                  <a:cubicBezTo>
                    <a:pt x="7730" y="111"/>
                    <a:pt x="7702" y="122"/>
                    <a:pt x="7702" y="135"/>
                  </a:cubicBezTo>
                  <a:cubicBezTo>
                    <a:pt x="7699" y="153"/>
                    <a:pt x="7689" y="164"/>
                    <a:pt x="7678" y="167"/>
                  </a:cubicBezTo>
                  <a:cubicBezTo>
                    <a:pt x="7675" y="168"/>
                    <a:pt x="7672" y="168"/>
                    <a:pt x="7669" y="168"/>
                  </a:cubicBezTo>
                  <a:cubicBezTo>
                    <a:pt x="7662" y="168"/>
                    <a:pt x="7658" y="164"/>
                    <a:pt x="7660" y="156"/>
                  </a:cubicBezTo>
                  <a:cubicBezTo>
                    <a:pt x="7662" y="153"/>
                    <a:pt x="7658" y="152"/>
                    <a:pt x="7650" y="152"/>
                  </a:cubicBezTo>
                  <a:cubicBezTo>
                    <a:pt x="7629" y="152"/>
                    <a:pt x="7580" y="161"/>
                    <a:pt x="7522" y="174"/>
                  </a:cubicBezTo>
                  <a:cubicBezTo>
                    <a:pt x="7466" y="189"/>
                    <a:pt x="7414" y="199"/>
                    <a:pt x="7389" y="199"/>
                  </a:cubicBezTo>
                  <a:cubicBezTo>
                    <a:pt x="7380" y="199"/>
                    <a:pt x="7374" y="197"/>
                    <a:pt x="7373" y="195"/>
                  </a:cubicBezTo>
                  <a:cubicBezTo>
                    <a:pt x="7372" y="192"/>
                    <a:pt x="7370" y="191"/>
                    <a:pt x="7367" y="191"/>
                  </a:cubicBezTo>
                  <a:cubicBezTo>
                    <a:pt x="7362" y="191"/>
                    <a:pt x="7354" y="195"/>
                    <a:pt x="7345" y="202"/>
                  </a:cubicBezTo>
                  <a:cubicBezTo>
                    <a:pt x="7320" y="227"/>
                    <a:pt x="7251" y="244"/>
                    <a:pt x="7209" y="244"/>
                  </a:cubicBezTo>
                  <a:cubicBezTo>
                    <a:pt x="7192" y="244"/>
                    <a:pt x="7180" y="242"/>
                    <a:pt x="7175" y="236"/>
                  </a:cubicBezTo>
                  <a:cubicBezTo>
                    <a:pt x="7165" y="223"/>
                    <a:pt x="7182" y="209"/>
                    <a:pt x="7220" y="198"/>
                  </a:cubicBezTo>
                  <a:cubicBezTo>
                    <a:pt x="7255" y="191"/>
                    <a:pt x="7272" y="177"/>
                    <a:pt x="7262" y="174"/>
                  </a:cubicBezTo>
                  <a:cubicBezTo>
                    <a:pt x="7260" y="173"/>
                    <a:pt x="7257" y="172"/>
                    <a:pt x="7253" y="172"/>
                  </a:cubicBezTo>
                  <a:cubicBezTo>
                    <a:pt x="7232" y="172"/>
                    <a:pt x="7185" y="184"/>
                    <a:pt x="7133" y="198"/>
                  </a:cubicBezTo>
                  <a:cubicBezTo>
                    <a:pt x="7088" y="212"/>
                    <a:pt x="7061" y="219"/>
                    <a:pt x="7043" y="219"/>
                  </a:cubicBezTo>
                  <a:cubicBezTo>
                    <a:pt x="7025" y="219"/>
                    <a:pt x="7017" y="211"/>
                    <a:pt x="7012" y="195"/>
                  </a:cubicBezTo>
                  <a:cubicBezTo>
                    <a:pt x="7008" y="182"/>
                    <a:pt x="7005" y="175"/>
                    <a:pt x="7001" y="175"/>
                  </a:cubicBezTo>
                  <a:cubicBezTo>
                    <a:pt x="6998" y="175"/>
                    <a:pt x="6995" y="180"/>
                    <a:pt x="6991" y="191"/>
                  </a:cubicBezTo>
                  <a:cubicBezTo>
                    <a:pt x="6986" y="204"/>
                    <a:pt x="6981" y="210"/>
                    <a:pt x="6976" y="210"/>
                  </a:cubicBezTo>
                  <a:cubicBezTo>
                    <a:pt x="6971" y="210"/>
                    <a:pt x="6965" y="205"/>
                    <a:pt x="6957" y="195"/>
                  </a:cubicBezTo>
                  <a:cubicBezTo>
                    <a:pt x="6949" y="185"/>
                    <a:pt x="6941" y="181"/>
                    <a:pt x="6930" y="181"/>
                  </a:cubicBezTo>
                  <a:cubicBezTo>
                    <a:pt x="6916" y="181"/>
                    <a:pt x="6897" y="188"/>
                    <a:pt x="6869" y="202"/>
                  </a:cubicBezTo>
                  <a:cubicBezTo>
                    <a:pt x="6844" y="218"/>
                    <a:pt x="6820" y="225"/>
                    <a:pt x="6808" y="225"/>
                  </a:cubicBezTo>
                  <a:cubicBezTo>
                    <a:pt x="6804" y="225"/>
                    <a:pt x="6801" y="224"/>
                    <a:pt x="6800" y="223"/>
                  </a:cubicBezTo>
                  <a:cubicBezTo>
                    <a:pt x="6797" y="212"/>
                    <a:pt x="6776" y="205"/>
                    <a:pt x="6749" y="205"/>
                  </a:cubicBezTo>
                  <a:cubicBezTo>
                    <a:pt x="6720" y="209"/>
                    <a:pt x="6703" y="215"/>
                    <a:pt x="6707" y="226"/>
                  </a:cubicBezTo>
                  <a:cubicBezTo>
                    <a:pt x="6707" y="233"/>
                    <a:pt x="6696" y="239"/>
                    <a:pt x="6675" y="239"/>
                  </a:cubicBezTo>
                  <a:cubicBezTo>
                    <a:pt x="6651" y="236"/>
                    <a:pt x="6634" y="223"/>
                    <a:pt x="6627" y="209"/>
                  </a:cubicBezTo>
                  <a:cubicBezTo>
                    <a:pt x="6620" y="185"/>
                    <a:pt x="6641" y="177"/>
                    <a:pt x="6720" y="167"/>
                  </a:cubicBezTo>
                  <a:cubicBezTo>
                    <a:pt x="6856" y="153"/>
                    <a:pt x="6887" y="143"/>
                    <a:pt x="6936" y="90"/>
                  </a:cubicBezTo>
                  <a:cubicBezTo>
                    <a:pt x="6959" y="65"/>
                    <a:pt x="6959" y="52"/>
                    <a:pt x="6942" y="52"/>
                  </a:cubicBezTo>
                  <a:cubicBezTo>
                    <a:pt x="6930" y="52"/>
                    <a:pt x="6912" y="57"/>
                    <a:pt x="6887" y="70"/>
                  </a:cubicBezTo>
                  <a:cubicBezTo>
                    <a:pt x="6847" y="90"/>
                    <a:pt x="6718" y="115"/>
                    <a:pt x="6660" y="115"/>
                  </a:cubicBezTo>
                  <a:cubicBezTo>
                    <a:pt x="6648" y="115"/>
                    <a:pt x="6639" y="114"/>
                    <a:pt x="6634" y="111"/>
                  </a:cubicBezTo>
                  <a:cubicBezTo>
                    <a:pt x="6596" y="94"/>
                    <a:pt x="6661" y="25"/>
                    <a:pt x="6724" y="21"/>
                  </a:cubicBezTo>
                  <a:cubicBezTo>
                    <a:pt x="6765" y="18"/>
                    <a:pt x="6765" y="15"/>
                    <a:pt x="6735" y="4"/>
                  </a:cubicBezTo>
                  <a:cubicBezTo>
                    <a:pt x="6727" y="2"/>
                    <a:pt x="6716" y="1"/>
                    <a:pt x="6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6" name="Google Shape;5936;p39"/>
            <p:cNvSpPr/>
            <p:nvPr/>
          </p:nvSpPr>
          <p:spPr>
            <a:xfrm>
              <a:off x="5142175" y="1363000"/>
              <a:ext cx="4225" cy="1275"/>
            </a:xfrm>
            <a:custGeom>
              <a:avLst/>
              <a:gdLst/>
              <a:ahLst/>
              <a:cxnLst/>
              <a:rect l="l" t="t" r="r" b="b"/>
              <a:pathLst>
                <a:path w="169" h="51" extrusionOk="0">
                  <a:moveTo>
                    <a:pt x="49" y="0"/>
                  </a:moveTo>
                  <a:cubicBezTo>
                    <a:pt x="41" y="0"/>
                    <a:pt x="34" y="1"/>
                    <a:pt x="29" y="3"/>
                  </a:cubicBezTo>
                  <a:cubicBezTo>
                    <a:pt x="0" y="13"/>
                    <a:pt x="0" y="13"/>
                    <a:pt x="32" y="16"/>
                  </a:cubicBezTo>
                  <a:cubicBezTo>
                    <a:pt x="53" y="16"/>
                    <a:pt x="91" y="27"/>
                    <a:pt x="115" y="37"/>
                  </a:cubicBezTo>
                  <a:cubicBezTo>
                    <a:pt x="136" y="47"/>
                    <a:pt x="150" y="51"/>
                    <a:pt x="156" y="51"/>
                  </a:cubicBezTo>
                  <a:cubicBezTo>
                    <a:pt x="169" y="51"/>
                    <a:pt x="153" y="35"/>
                    <a:pt x="112" y="16"/>
                  </a:cubicBezTo>
                  <a:cubicBezTo>
                    <a:pt x="94" y="7"/>
                    <a:pt x="69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7" name="Google Shape;5937;p39"/>
            <p:cNvSpPr/>
            <p:nvPr/>
          </p:nvSpPr>
          <p:spPr>
            <a:xfrm>
              <a:off x="5142450" y="1356625"/>
              <a:ext cx="1650" cy="1575"/>
            </a:xfrm>
            <a:custGeom>
              <a:avLst/>
              <a:gdLst/>
              <a:ahLst/>
              <a:cxnLst/>
              <a:rect l="l" t="t" r="r" b="b"/>
              <a:pathLst>
                <a:path w="66" h="63" extrusionOk="0">
                  <a:moveTo>
                    <a:pt x="34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14" y="5"/>
                    <a:pt x="14" y="12"/>
                    <a:pt x="24" y="22"/>
                  </a:cubicBezTo>
                  <a:cubicBezTo>
                    <a:pt x="35" y="32"/>
                    <a:pt x="35" y="39"/>
                    <a:pt x="21" y="42"/>
                  </a:cubicBezTo>
                  <a:cubicBezTo>
                    <a:pt x="7" y="47"/>
                    <a:pt x="0" y="53"/>
                    <a:pt x="0" y="60"/>
                  </a:cubicBezTo>
                  <a:cubicBezTo>
                    <a:pt x="2" y="62"/>
                    <a:pt x="6" y="62"/>
                    <a:pt x="13" y="62"/>
                  </a:cubicBezTo>
                  <a:cubicBezTo>
                    <a:pt x="19" y="62"/>
                    <a:pt x="28" y="62"/>
                    <a:pt x="39" y="60"/>
                  </a:cubicBezTo>
                  <a:cubicBezTo>
                    <a:pt x="56" y="57"/>
                    <a:pt x="66" y="39"/>
                    <a:pt x="59" y="22"/>
                  </a:cubicBezTo>
                  <a:cubicBezTo>
                    <a:pt x="57" y="8"/>
                    <a:pt x="46" y="0"/>
                    <a:pt x="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8" name="Google Shape;5938;p39"/>
            <p:cNvSpPr/>
            <p:nvPr/>
          </p:nvSpPr>
          <p:spPr>
            <a:xfrm>
              <a:off x="5140825" y="134075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85" y="1"/>
                  </a:moveTo>
                  <a:cubicBezTo>
                    <a:pt x="79" y="1"/>
                    <a:pt x="73" y="2"/>
                    <a:pt x="65" y="5"/>
                  </a:cubicBezTo>
                  <a:cubicBezTo>
                    <a:pt x="44" y="8"/>
                    <a:pt x="24" y="22"/>
                    <a:pt x="17" y="29"/>
                  </a:cubicBezTo>
                  <a:cubicBezTo>
                    <a:pt x="0" y="56"/>
                    <a:pt x="27" y="82"/>
                    <a:pt x="62" y="82"/>
                  </a:cubicBezTo>
                  <a:cubicBezTo>
                    <a:pt x="64" y="82"/>
                    <a:pt x="66" y="81"/>
                    <a:pt x="69" y="81"/>
                  </a:cubicBezTo>
                  <a:cubicBezTo>
                    <a:pt x="89" y="81"/>
                    <a:pt x="107" y="60"/>
                    <a:pt x="107" y="36"/>
                  </a:cubicBezTo>
                  <a:cubicBezTo>
                    <a:pt x="107" y="13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9" name="Google Shape;5939;p39"/>
            <p:cNvSpPr/>
            <p:nvPr/>
          </p:nvSpPr>
          <p:spPr>
            <a:xfrm>
              <a:off x="5148850" y="1362350"/>
              <a:ext cx="2100" cy="1075"/>
            </a:xfrm>
            <a:custGeom>
              <a:avLst/>
              <a:gdLst/>
              <a:ahLst/>
              <a:cxnLst/>
              <a:rect l="l" t="t" r="r" b="b"/>
              <a:pathLst>
                <a:path w="84" h="43" extrusionOk="0">
                  <a:moveTo>
                    <a:pt x="52" y="0"/>
                  </a:moveTo>
                  <a:cubicBezTo>
                    <a:pt x="43" y="0"/>
                    <a:pt x="27" y="7"/>
                    <a:pt x="18" y="18"/>
                  </a:cubicBezTo>
                  <a:cubicBezTo>
                    <a:pt x="1" y="36"/>
                    <a:pt x="1" y="39"/>
                    <a:pt x="25" y="42"/>
                  </a:cubicBezTo>
                  <a:cubicBezTo>
                    <a:pt x="60" y="42"/>
                    <a:pt x="84" y="15"/>
                    <a:pt x="56" y="1"/>
                  </a:cubicBezTo>
                  <a:cubicBezTo>
                    <a:pt x="55" y="0"/>
                    <a:pt x="54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0" name="Google Shape;5940;p39"/>
            <p:cNvSpPr/>
            <p:nvPr/>
          </p:nvSpPr>
          <p:spPr>
            <a:xfrm>
              <a:off x="5149950" y="1362200"/>
              <a:ext cx="5700" cy="3150"/>
            </a:xfrm>
            <a:custGeom>
              <a:avLst/>
              <a:gdLst/>
              <a:ahLst/>
              <a:cxnLst/>
              <a:rect l="l" t="t" r="r" b="b"/>
              <a:pathLst>
                <a:path w="228" h="126" extrusionOk="0">
                  <a:moveTo>
                    <a:pt x="198" y="0"/>
                  </a:moveTo>
                  <a:cubicBezTo>
                    <a:pt x="193" y="0"/>
                    <a:pt x="187" y="2"/>
                    <a:pt x="179" y="3"/>
                  </a:cubicBezTo>
                  <a:cubicBezTo>
                    <a:pt x="162" y="7"/>
                    <a:pt x="147" y="21"/>
                    <a:pt x="152" y="32"/>
                  </a:cubicBezTo>
                  <a:cubicBezTo>
                    <a:pt x="154" y="41"/>
                    <a:pt x="148" y="45"/>
                    <a:pt x="134" y="45"/>
                  </a:cubicBezTo>
                  <a:cubicBezTo>
                    <a:pt x="127" y="45"/>
                    <a:pt x="117" y="44"/>
                    <a:pt x="106" y="42"/>
                  </a:cubicBezTo>
                  <a:cubicBezTo>
                    <a:pt x="99" y="41"/>
                    <a:pt x="92" y="41"/>
                    <a:pt x="85" y="41"/>
                  </a:cubicBezTo>
                  <a:cubicBezTo>
                    <a:pt x="62" y="41"/>
                    <a:pt x="40" y="44"/>
                    <a:pt x="30" y="53"/>
                  </a:cubicBezTo>
                  <a:cubicBezTo>
                    <a:pt x="0" y="72"/>
                    <a:pt x="5" y="126"/>
                    <a:pt x="32" y="126"/>
                  </a:cubicBezTo>
                  <a:cubicBezTo>
                    <a:pt x="33" y="126"/>
                    <a:pt x="35" y="125"/>
                    <a:pt x="37" y="125"/>
                  </a:cubicBezTo>
                  <a:cubicBezTo>
                    <a:pt x="47" y="122"/>
                    <a:pt x="51" y="111"/>
                    <a:pt x="47" y="98"/>
                  </a:cubicBezTo>
                  <a:cubicBezTo>
                    <a:pt x="42" y="82"/>
                    <a:pt x="51" y="74"/>
                    <a:pt x="69" y="74"/>
                  </a:cubicBezTo>
                  <a:cubicBezTo>
                    <a:pt x="87" y="74"/>
                    <a:pt x="113" y="82"/>
                    <a:pt x="141" y="98"/>
                  </a:cubicBezTo>
                  <a:cubicBezTo>
                    <a:pt x="165" y="113"/>
                    <a:pt x="192" y="122"/>
                    <a:pt x="208" y="122"/>
                  </a:cubicBezTo>
                  <a:cubicBezTo>
                    <a:pt x="210" y="122"/>
                    <a:pt x="212" y="122"/>
                    <a:pt x="214" y="122"/>
                  </a:cubicBezTo>
                  <a:cubicBezTo>
                    <a:pt x="227" y="118"/>
                    <a:pt x="221" y="108"/>
                    <a:pt x="196" y="104"/>
                  </a:cubicBezTo>
                  <a:cubicBezTo>
                    <a:pt x="165" y="94"/>
                    <a:pt x="162" y="90"/>
                    <a:pt x="189" y="83"/>
                  </a:cubicBezTo>
                  <a:cubicBezTo>
                    <a:pt x="206" y="80"/>
                    <a:pt x="210" y="73"/>
                    <a:pt x="200" y="66"/>
                  </a:cubicBezTo>
                  <a:cubicBezTo>
                    <a:pt x="193" y="63"/>
                    <a:pt x="189" y="45"/>
                    <a:pt x="200" y="24"/>
                  </a:cubicBezTo>
                  <a:cubicBezTo>
                    <a:pt x="210" y="7"/>
                    <a:pt x="209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1" name="Google Shape;5941;p39"/>
            <p:cNvSpPr/>
            <p:nvPr/>
          </p:nvSpPr>
          <p:spPr>
            <a:xfrm>
              <a:off x="5154575" y="13656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1"/>
                    <a:pt x="39" y="4"/>
                  </a:cubicBezTo>
                  <a:cubicBezTo>
                    <a:pt x="15" y="7"/>
                    <a:pt x="1" y="18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0" y="22"/>
                    <a:pt x="43" y="18"/>
                    <a:pt x="56" y="10"/>
                  </a:cubicBezTo>
                  <a:cubicBezTo>
                    <a:pt x="66" y="4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2" name="Google Shape;5942;p39"/>
            <p:cNvSpPr/>
            <p:nvPr/>
          </p:nvSpPr>
          <p:spPr>
            <a:xfrm>
              <a:off x="5146325" y="1335175"/>
              <a:ext cx="2425" cy="675"/>
            </a:xfrm>
            <a:custGeom>
              <a:avLst/>
              <a:gdLst/>
              <a:ahLst/>
              <a:cxnLst/>
              <a:rect l="l" t="t" r="r" b="b"/>
              <a:pathLst>
                <a:path w="97" h="27" extrusionOk="0">
                  <a:moveTo>
                    <a:pt x="89" y="1"/>
                  </a:moveTo>
                  <a:cubicBezTo>
                    <a:pt x="82" y="1"/>
                    <a:pt x="70" y="2"/>
                    <a:pt x="53" y="5"/>
                  </a:cubicBezTo>
                  <a:cubicBezTo>
                    <a:pt x="18" y="16"/>
                    <a:pt x="1" y="23"/>
                    <a:pt x="18" y="26"/>
                  </a:cubicBezTo>
                  <a:cubicBezTo>
                    <a:pt x="33" y="26"/>
                    <a:pt x="63" y="20"/>
                    <a:pt x="84" y="10"/>
                  </a:cubicBezTo>
                  <a:cubicBezTo>
                    <a:pt x="96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3" name="Google Shape;5943;p39"/>
            <p:cNvSpPr/>
            <p:nvPr/>
          </p:nvSpPr>
          <p:spPr>
            <a:xfrm>
              <a:off x="5155700" y="1350650"/>
              <a:ext cx="67800" cy="16050"/>
            </a:xfrm>
            <a:custGeom>
              <a:avLst/>
              <a:gdLst/>
              <a:ahLst/>
              <a:cxnLst/>
              <a:rect l="l" t="t" r="r" b="b"/>
              <a:pathLst>
                <a:path w="2712" h="642" extrusionOk="0">
                  <a:moveTo>
                    <a:pt x="2369" y="104"/>
                  </a:moveTo>
                  <a:cubicBezTo>
                    <a:pt x="2379" y="104"/>
                    <a:pt x="2389" y="107"/>
                    <a:pt x="2399" y="115"/>
                  </a:cubicBezTo>
                  <a:cubicBezTo>
                    <a:pt x="2409" y="122"/>
                    <a:pt x="2415" y="153"/>
                    <a:pt x="2412" y="182"/>
                  </a:cubicBezTo>
                  <a:cubicBezTo>
                    <a:pt x="2410" y="202"/>
                    <a:pt x="2405" y="215"/>
                    <a:pt x="2400" y="215"/>
                  </a:cubicBezTo>
                  <a:cubicBezTo>
                    <a:pt x="2398" y="215"/>
                    <a:pt x="2397" y="213"/>
                    <a:pt x="2394" y="209"/>
                  </a:cubicBezTo>
                  <a:cubicBezTo>
                    <a:pt x="2392" y="197"/>
                    <a:pt x="2382" y="191"/>
                    <a:pt x="2371" y="191"/>
                  </a:cubicBezTo>
                  <a:cubicBezTo>
                    <a:pt x="2368" y="191"/>
                    <a:pt x="2366" y="191"/>
                    <a:pt x="2364" y="192"/>
                  </a:cubicBezTo>
                  <a:cubicBezTo>
                    <a:pt x="2350" y="195"/>
                    <a:pt x="2346" y="209"/>
                    <a:pt x="2360" y="223"/>
                  </a:cubicBezTo>
                  <a:cubicBezTo>
                    <a:pt x="2372" y="237"/>
                    <a:pt x="2371" y="245"/>
                    <a:pt x="2362" y="245"/>
                  </a:cubicBezTo>
                  <a:cubicBezTo>
                    <a:pt x="2361" y="245"/>
                    <a:pt x="2359" y="245"/>
                    <a:pt x="2357" y="244"/>
                  </a:cubicBezTo>
                  <a:cubicBezTo>
                    <a:pt x="2343" y="240"/>
                    <a:pt x="2329" y="233"/>
                    <a:pt x="2329" y="223"/>
                  </a:cubicBezTo>
                  <a:cubicBezTo>
                    <a:pt x="2329" y="216"/>
                    <a:pt x="2325" y="188"/>
                    <a:pt x="2325" y="164"/>
                  </a:cubicBezTo>
                  <a:cubicBezTo>
                    <a:pt x="2321" y="128"/>
                    <a:pt x="2343" y="104"/>
                    <a:pt x="2369" y="104"/>
                  </a:cubicBezTo>
                  <a:close/>
                  <a:moveTo>
                    <a:pt x="1731" y="314"/>
                  </a:moveTo>
                  <a:cubicBezTo>
                    <a:pt x="1739" y="314"/>
                    <a:pt x="1747" y="319"/>
                    <a:pt x="1757" y="327"/>
                  </a:cubicBezTo>
                  <a:cubicBezTo>
                    <a:pt x="1774" y="341"/>
                    <a:pt x="1774" y="355"/>
                    <a:pt x="1753" y="365"/>
                  </a:cubicBezTo>
                  <a:cubicBezTo>
                    <a:pt x="1733" y="374"/>
                    <a:pt x="1716" y="378"/>
                    <a:pt x="1704" y="378"/>
                  </a:cubicBezTo>
                  <a:cubicBezTo>
                    <a:pt x="1683" y="378"/>
                    <a:pt x="1677" y="365"/>
                    <a:pt x="1698" y="341"/>
                  </a:cubicBezTo>
                  <a:cubicBezTo>
                    <a:pt x="1712" y="323"/>
                    <a:pt x="1721" y="314"/>
                    <a:pt x="1731" y="314"/>
                  </a:cubicBezTo>
                  <a:close/>
                  <a:moveTo>
                    <a:pt x="2675" y="0"/>
                  </a:moveTo>
                  <a:cubicBezTo>
                    <a:pt x="2646" y="0"/>
                    <a:pt x="2590" y="10"/>
                    <a:pt x="2506" y="28"/>
                  </a:cubicBezTo>
                  <a:cubicBezTo>
                    <a:pt x="2427" y="47"/>
                    <a:pt x="2350" y="64"/>
                    <a:pt x="2327" y="64"/>
                  </a:cubicBezTo>
                  <a:cubicBezTo>
                    <a:pt x="2325" y="64"/>
                    <a:pt x="2323" y="64"/>
                    <a:pt x="2322" y="63"/>
                  </a:cubicBezTo>
                  <a:cubicBezTo>
                    <a:pt x="2320" y="63"/>
                    <a:pt x="2317" y="62"/>
                    <a:pt x="2315" y="62"/>
                  </a:cubicBezTo>
                  <a:cubicBezTo>
                    <a:pt x="2306" y="62"/>
                    <a:pt x="2302" y="69"/>
                    <a:pt x="2305" y="81"/>
                  </a:cubicBezTo>
                  <a:cubicBezTo>
                    <a:pt x="2306" y="92"/>
                    <a:pt x="2306" y="97"/>
                    <a:pt x="2303" y="97"/>
                  </a:cubicBezTo>
                  <a:cubicBezTo>
                    <a:pt x="2301" y="97"/>
                    <a:pt x="2297" y="94"/>
                    <a:pt x="2290" y="87"/>
                  </a:cubicBezTo>
                  <a:cubicBezTo>
                    <a:pt x="2286" y="82"/>
                    <a:pt x="2279" y="79"/>
                    <a:pt x="2269" y="79"/>
                  </a:cubicBezTo>
                  <a:cubicBezTo>
                    <a:pt x="2255" y="79"/>
                    <a:pt x="2236" y="84"/>
                    <a:pt x="2211" y="94"/>
                  </a:cubicBezTo>
                  <a:cubicBezTo>
                    <a:pt x="2188" y="104"/>
                    <a:pt x="2166" y="110"/>
                    <a:pt x="2153" y="110"/>
                  </a:cubicBezTo>
                  <a:cubicBezTo>
                    <a:pt x="2147" y="110"/>
                    <a:pt x="2142" y="108"/>
                    <a:pt x="2141" y="105"/>
                  </a:cubicBezTo>
                  <a:cubicBezTo>
                    <a:pt x="2140" y="100"/>
                    <a:pt x="2131" y="99"/>
                    <a:pt x="2118" y="99"/>
                  </a:cubicBezTo>
                  <a:cubicBezTo>
                    <a:pt x="2100" y="99"/>
                    <a:pt x="2071" y="102"/>
                    <a:pt x="2041" y="108"/>
                  </a:cubicBezTo>
                  <a:cubicBezTo>
                    <a:pt x="1989" y="119"/>
                    <a:pt x="1941" y="129"/>
                    <a:pt x="1933" y="129"/>
                  </a:cubicBezTo>
                  <a:cubicBezTo>
                    <a:pt x="1927" y="129"/>
                    <a:pt x="1829" y="147"/>
                    <a:pt x="1718" y="174"/>
                  </a:cubicBezTo>
                  <a:cubicBezTo>
                    <a:pt x="1608" y="198"/>
                    <a:pt x="1424" y="237"/>
                    <a:pt x="1309" y="257"/>
                  </a:cubicBezTo>
                  <a:cubicBezTo>
                    <a:pt x="1198" y="278"/>
                    <a:pt x="972" y="327"/>
                    <a:pt x="809" y="361"/>
                  </a:cubicBezTo>
                  <a:cubicBezTo>
                    <a:pt x="454" y="439"/>
                    <a:pt x="295" y="470"/>
                    <a:pt x="241" y="470"/>
                  </a:cubicBezTo>
                  <a:cubicBezTo>
                    <a:pt x="235" y="470"/>
                    <a:pt x="230" y="470"/>
                    <a:pt x="226" y="469"/>
                  </a:cubicBezTo>
                  <a:cubicBezTo>
                    <a:pt x="223" y="468"/>
                    <a:pt x="219" y="468"/>
                    <a:pt x="215" y="468"/>
                  </a:cubicBezTo>
                  <a:cubicBezTo>
                    <a:pt x="203" y="468"/>
                    <a:pt x="189" y="471"/>
                    <a:pt x="181" y="476"/>
                  </a:cubicBezTo>
                  <a:cubicBezTo>
                    <a:pt x="179" y="479"/>
                    <a:pt x="176" y="481"/>
                    <a:pt x="171" y="481"/>
                  </a:cubicBezTo>
                  <a:cubicBezTo>
                    <a:pt x="162" y="481"/>
                    <a:pt x="149" y="474"/>
                    <a:pt x="140" y="462"/>
                  </a:cubicBezTo>
                  <a:cubicBezTo>
                    <a:pt x="130" y="450"/>
                    <a:pt x="123" y="444"/>
                    <a:pt x="118" y="444"/>
                  </a:cubicBezTo>
                  <a:cubicBezTo>
                    <a:pt x="112" y="444"/>
                    <a:pt x="109" y="451"/>
                    <a:pt x="105" y="465"/>
                  </a:cubicBezTo>
                  <a:cubicBezTo>
                    <a:pt x="100" y="482"/>
                    <a:pt x="96" y="490"/>
                    <a:pt x="93" y="490"/>
                  </a:cubicBezTo>
                  <a:cubicBezTo>
                    <a:pt x="89" y="490"/>
                    <a:pt x="86" y="483"/>
                    <a:pt x="81" y="469"/>
                  </a:cubicBezTo>
                  <a:cubicBezTo>
                    <a:pt x="75" y="451"/>
                    <a:pt x="61" y="441"/>
                    <a:pt x="43" y="441"/>
                  </a:cubicBezTo>
                  <a:cubicBezTo>
                    <a:pt x="41" y="441"/>
                    <a:pt x="38" y="441"/>
                    <a:pt x="36" y="441"/>
                  </a:cubicBezTo>
                  <a:cubicBezTo>
                    <a:pt x="18" y="448"/>
                    <a:pt x="15" y="462"/>
                    <a:pt x="29" y="476"/>
                  </a:cubicBezTo>
                  <a:cubicBezTo>
                    <a:pt x="39" y="490"/>
                    <a:pt x="39" y="504"/>
                    <a:pt x="21" y="507"/>
                  </a:cubicBezTo>
                  <a:cubicBezTo>
                    <a:pt x="8" y="510"/>
                    <a:pt x="1" y="525"/>
                    <a:pt x="5" y="535"/>
                  </a:cubicBezTo>
                  <a:cubicBezTo>
                    <a:pt x="8" y="544"/>
                    <a:pt x="15" y="550"/>
                    <a:pt x="25" y="550"/>
                  </a:cubicBezTo>
                  <a:cubicBezTo>
                    <a:pt x="27" y="550"/>
                    <a:pt x="30" y="549"/>
                    <a:pt x="32" y="549"/>
                  </a:cubicBezTo>
                  <a:cubicBezTo>
                    <a:pt x="33" y="548"/>
                    <a:pt x="34" y="548"/>
                    <a:pt x="35" y="548"/>
                  </a:cubicBezTo>
                  <a:cubicBezTo>
                    <a:pt x="46" y="548"/>
                    <a:pt x="64" y="565"/>
                    <a:pt x="74" y="587"/>
                  </a:cubicBezTo>
                  <a:cubicBezTo>
                    <a:pt x="86" y="607"/>
                    <a:pt x="99" y="616"/>
                    <a:pt x="117" y="616"/>
                  </a:cubicBezTo>
                  <a:cubicBezTo>
                    <a:pt x="125" y="616"/>
                    <a:pt x="133" y="614"/>
                    <a:pt x="143" y="611"/>
                  </a:cubicBezTo>
                  <a:cubicBezTo>
                    <a:pt x="157" y="606"/>
                    <a:pt x="170" y="604"/>
                    <a:pt x="180" y="604"/>
                  </a:cubicBezTo>
                  <a:cubicBezTo>
                    <a:pt x="190" y="604"/>
                    <a:pt x="197" y="606"/>
                    <a:pt x="199" y="611"/>
                  </a:cubicBezTo>
                  <a:cubicBezTo>
                    <a:pt x="202" y="622"/>
                    <a:pt x="212" y="627"/>
                    <a:pt x="223" y="627"/>
                  </a:cubicBezTo>
                  <a:cubicBezTo>
                    <a:pt x="243" y="627"/>
                    <a:pt x="269" y="611"/>
                    <a:pt x="271" y="590"/>
                  </a:cubicBezTo>
                  <a:cubicBezTo>
                    <a:pt x="273" y="580"/>
                    <a:pt x="275" y="575"/>
                    <a:pt x="277" y="575"/>
                  </a:cubicBezTo>
                  <a:cubicBezTo>
                    <a:pt x="280" y="575"/>
                    <a:pt x="282" y="580"/>
                    <a:pt x="285" y="590"/>
                  </a:cubicBezTo>
                  <a:cubicBezTo>
                    <a:pt x="292" y="605"/>
                    <a:pt x="324" y="625"/>
                    <a:pt x="354" y="632"/>
                  </a:cubicBezTo>
                  <a:cubicBezTo>
                    <a:pt x="376" y="638"/>
                    <a:pt x="389" y="642"/>
                    <a:pt x="395" y="642"/>
                  </a:cubicBezTo>
                  <a:cubicBezTo>
                    <a:pt x="404" y="642"/>
                    <a:pt x="400" y="636"/>
                    <a:pt x="386" y="622"/>
                  </a:cubicBezTo>
                  <a:cubicBezTo>
                    <a:pt x="368" y="601"/>
                    <a:pt x="374" y="589"/>
                    <a:pt x="389" y="589"/>
                  </a:cubicBezTo>
                  <a:cubicBezTo>
                    <a:pt x="401" y="589"/>
                    <a:pt x="419" y="596"/>
                    <a:pt x="438" y="611"/>
                  </a:cubicBezTo>
                  <a:cubicBezTo>
                    <a:pt x="449" y="619"/>
                    <a:pt x="458" y="624"/>
                    <a:pt x="463" y="624"/>
                  </a:cubicBezTo>
                  <a:cubicBezTo>
                    <a:pt x="466" y="624"/>
                    <a:pt x="468" y="621"/>
                    <a:pt x="466" y="615"/>
                  </a:cubicBezTo>
                  <a:cubicBezTo>
                    <a:pt x="460" y="594"/>
                    <a:pt x="491" y="582"/>
                    <a:pt x="523" y="582"/>
                  </a:cubicBezTo>
                  <a:cubicBezTo>
                    <a:pt x="546" y="582"/>
                    <a:pt x="569" y="588"/>
                    <a:pt x="580" y="601"/>
                  </a:cubicBezTo>
                  <a:cubicBezTo>
                    <a:pt x="593" y="616"/>
                    <a:pt x="616" y="624"/>
                    <a:pt x="633" y="624"/>
                  </a:cubicBezTo>
                  <a:cubicBezTo>
                    <a:pt x="648" y="624"/>
                    <a:pt x="660" y="617"/>
                    <a:pt x="657" y="605"/>
                  </a:cubicBezTo>
                  <a:cubicBezTo>
                    <a:pt x="648" y="585"/>
                    <a:pt x="745" y="554"/>
                    <a:pt x="796" y="554"/>
                  </a:cubicBezTo>
                  <a:cubicBezTo>
                    <a:pt x="808" y="554"/>
                    <a:pt x="818" y="556"/>
                    <a:pt x="823" y="560"/>
                  </a:cubicBezTo>
                  <a:cubicBezTo>
                    <a:pt x="826" y="562"/>
                    <a:pt x="833" y="563"/>
                    <a:pt x="844" y="563"/>
                  </a:cubicBezTo>
                  <a:cubicBezTo>
                    <a:pt x="864" y="563"/>
                    <a:pt x="896" y="559"/>
                    <a:pt x="927" y="552"/>
                  </a:cubicBezTo>
                  <a:cubicBezTo>
                    <a:pt x="969" y="541"/>
                    <a:pt x="1012" y="534"/>
                    <a:pt x="1036" y="534"/>
                  </a:cubicBezTo>
                  <a:cubicBezTo>
                    <a:pt x="1041" y="534"/>
                    <a:pt x="1046" y="535"/>
                    <a:pt x="1049" y="535"/>
                  </a:cubicBezTo>
                  <a:cubicBezTo>
                    <a:pt x="1056" y="538"/>
                    <a:pt x="1061" y="539"/>
                    <a:pt x="1064" y="539"/>
                  </a:cubicBezTo>
                  <a:cubicBezTo>
                    <a:pt x="1070" y="539"/>
                    <a:pt x="1068" y="534"/>
                    <a:pt x="1059" y="525"/>
                  </a:cubicBezTo>
                  <a:cubicBezTo>
                    <a:pt x="1046" y="515"/>
                    <a:pt x="1046" y="504"/>
                    <a:pt x="1059" y="500"/>
                  </a:cubicBezTo>
                  <a:cubicBezTo>
                    <a:pt x="1062" y="500"/>
                    <a:pt x="1064" y="499"/>
                    <a:pt x="1067" y="499"/>
                  </a:cubicBezTo>
                  <a:cubicBezTo>
                    <a:pt x="1076" y="499"/>
                    <a:pt x="1084" y="503"/>
                    <a:pt x="1087" y="510"/>
                  </a:cubicBezTo>
                  <a:cubicBezTo>
                    <a:pt x="1089" y="518"/>
                    <a:pt x="1114" y="522"/>
                    <a:pt x="1147" y="522"/>
                  </a:cubicBezTo>
                  <a:cubicBezTo>
                    <a:pt x="1219" y="522"/>
                    <a:pt x="1332" y="506"/>
                    <a:pt x="1344" y="486"/>
                  </a:cubicBezTo>
                  <a:cubicBezTo>
                    <a:pt x="1354" y="465"/>
                    <a:pt x="1392" y="459"/>
                    <a:pt x="1454" y="456"/>
                  </a:cubicBezTo>
                  <a:cubicBezTo>
                    <a:pt x="1524" y="456"/>
                    <a:pt x="1555" y="448"/>
                    <a:pt x="1569" y="427"/>
                  </a:cubicBezTo>
                  <a:cubicBezTo>
                    <a:pt x="1577" y="416"/>
                    <a:pt x="1581" y="411"/>
                    <a:pt x="1583" y="411"/>
                  </a:cubicBezTo>
                  <a:lnTo>
                    <a:pt x="1583" y="411"/>
                  </a:lnTo>
                  <a:cubicBezTo>
                    <a:pt x="1585" y="411"/>
                    <a:pt x="1585" y="414"/>
                    <a:pt x="1583" y="421"/>
                  </a:cubicBezTo>
                  <a:cubicBezTo>
                    <a:pt x="1581" y="427"/>
                    <a:pt x="1588" y="430"/>
                    <a:pt x="1603" y="430"/>
                  </a:cubicBezTo>
                  <a:cubicBezTo>
                    <a:pt x="1628" y="430"/>
                    <a:pt x="1677" y="421"/>
                    <a:pt x="1749" y="403"/>
                  </a:cubicBezTo>
                  <a:cubicBezTo>
                    <a:pt x="1843" y="382"/>
                    <a:pt x="1962" y="358"/>
                    <a:pt x="2010" y="351"/>
                  </a:cubicBezTo>
                  <a:cubicBezTo>
                    <a:pt x="2058" y="344"/>
                    <a:pt x="2093" y="331"/>
                    <a:pt x="2093" y="323"/>
                  </a:cubicBezTo>
                  <a:cubicBezTo>
                    <a:pt x="2086" y="308"/>
                    <a:pt x="2132" y="298"/>
                    <a:pt x="2175" y="298"/>
                  </a:cubicBezTo>
                  <a:cubicBezTo>
                    <a:pt x="2200" y="298"/>
                    <a:pt x="2225" y="302"/>
                    <a:pt x="2235" y="310"/>
                  </a:cubicBezTo>
                  <a:cubicBezTo>
                    <a:pt x="2244" y="316"/>
                    <a:pt x="2250" y="320"/>
                    <a:pt x="2254" y="320"/>
                  </a:cubicBezTo>
                  <a:cubicBezTo>
                    <a:pt x="2257" y="320"/>
                    <a:pt x="2258" y="316"/>
                    <a:pt x="2256" y="310"/>
                  </a:cubicBezTo>
                  <a:cubicBezTo>
                    <a:pt x="2253" y="296"/>
                    <a:pt x="2287" y="281"/>
                    <a:pt x="2346" y="271"/>
                  </a:cubicBezTo>
                  <a:cubicBezTo>
                    <a:pt x="2419" y="257"/>
                    <a:pt x="2450" y="244"/>
                    <a:pt x="2464" y="212"/>
                  </a:cubicBezTo>
                  <a:cubicBezTo>
                    <a:pt x="2471" y="196"/>
                    <a:pt x="2475" y="187"/>
                    <a:pt x="2480" y="187"/>
                  </a:cubicBezTo>
                  <a:cubicBezTo>
                    <a:pt x="2485" y="187"/>
                    <a:pt x="2490" y="197"/>
                    <a:pt x="2499" y="219"/>
                  </a:cubicBezTo>
                  <a:cubicBezTo>
                    <a:pt x="2505" y="238"/>
                    <a:pt x="2510" y="248"/>
                    <a:pt x="2514" y="248"/>
                  </a:cubicBezTo>
                  <a:cubicBezTo>
                    <a:pt x="2516" y="248"/>
                    <a:pt x="2518" y="245"/>
                    <a:pt x="2519" y="237"/>
                  </a:cubicBezTo>
                  <a:cubicBezTo>
                    <a:pt x="2519" y="216"/>
                    <a:pt x="2530" y="195"/>
                    <a:pt x="2540" y="185"/>
                  </a:cubicBezTo>
                  <a:cubicBezTo>
                    <a:pt x="2557" y="169"/>
                    <a:pt x="2534" y="139"/>
                    <a:pt x="2512" y="139"/>
                  </a:cubicBezTo>
                  <a:cubicBezTo>
                    <a:pt x="2506" y="139"/>
                    <a:pt x="2500" y="141"/>
                    <a:pt x="2495" y="147"/>
                  </a:cubicBezTo>
                  <a:cubicBezTo>
                    <a:pt x="2494" y="148"/>
                    <a:pt x="2493" y="149"/>
                    <a:pt x="2491" y="149"/>
                  </a:cubicBezTo>
                  <a:cubicBezTo>
                    <a:pt x="2486" y="149"/>
                    <a:pt x="2482" y="138"/>
                    <a:pt x="2482" y="119"/>
                  </a:cubicBezTo>
                  <a:cubicBezTo>
                    <a:pt x="2482" y="93"/>
                    <a:pt x="2486" y="85"/>
                    <a:pt x="2508" y="85"/>
                  </a:cubicBezTo>
                  <a:cubicBezTo>
                    <a:pt x="2516" y="85"/>
                    <a:pt x="2527" y="86"/>
                    <a:pt x="2540" y="87"/>
                  </a:cubicBezTo>
                  <a:cubicBezTo>
                    <a:pt x="2545" y="88"/>
                    <a:pt x="2550" y="88"/>
                    <a:pt x="2555" y="88"/>
                  </a:cubicBezTo>
                  <a:cubicBezTo>
                    <a:pt x="2590" y="88"/>
                    <a:pt x="2619" y="77"/>
                    <a:pt x="2658" y="49"/>
                  </a:cubicBezTo>
                  <a:cubicBezTo>
                    <a:pt x="2705" y="16"/>
                    <a:pt x="2711" y="0"/>
                    <a:pt x="26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4" name="Google Shape;5944;p39"/>
            <p:cNvSpPr/>
            <p:nvPr/>
          </p:nvSpPr>
          <p:spPr>
            <a:xfrm>
              <a:off x="5153025" y="134117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2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4" y="5"/>
                    <a:pt x="0" y="15"/>
                    <a:pt x="14" y="26"/>
                  </a:cubicBezTo>
                  <a:cubicBezTo>
                    <a:pt x="22" y="31"/>
                    <a:pt x="35" y="37"/>
                    <a:pt x="47" y="37"/>
                  </a:cubicBezTo>
                  <a:cubicBezTo>
                    <a:pt x="50" y="37"/>
                    <a:pt x="53" y="37"/>
                    <a:pt x="56" y="36"/>
                  </a:cubicBezTo>
                  <a:cubicBezTo>
                    <a:pt x="70" y="33"/>
                    <a:pt x="70" y="23"/>
                    <a:pt x="56" y="12"/>
                  </a:cubicBezTo>
                  <a:cubicBezTo>
                    <a:pt x="47" y="6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5" name="Google Shape;5945;p39"/>
            <p:cNvSpPr/>
            <p:nvPr/>
          </p:nvSpPr>
          <p:spPr>
            <a:xfrm>
              <a:off x="5156225" y="1344175"/>
              <a:ext cx="18850" cy="4475"/>
            </a:xfrm>
            <a:custGeom>
              <a:avLst/>
              <a:gdLst/>
              <a:ahLst/>
              <a:cxnLst/>
              <a:rect l="l" t="t" r="r" b="b"/>
              <a:pathLst>
                <a:path w="754" h="179" extrusionOk="0">
                  <a:moveTo>
                    <a:pt x="710" y="1"/>
                  </a:moveTo>
                  <a:cubicBezTo>
                    <a:pt x="662" y="1"/>
                    <a:pt x="532" y="25"/>
                    <a:pt x="348" y="69"/>
                  </a:cubicBezTo>
                  <a:cubicBezTo>
                    <a:pt x="130" y="124"/>
                    <a:pt x="0" y="162"/>
                    <a:pt x="5" y="173"/>
                  </a:cubicBezTo>
                  <a:cubicBezTo>
                    <a:pt x="6" y="177"/>
                    <a:pt x="14" y="179"/>
                    <a:pt x="28" y="179"/>
                  </a:cubicBezTo>
                  <a:cubicBezTo>
                    <a:pt x="53" y="179"/>
                    <a:pt x="95" y="173"/>
                    <a:pt x="139" y="159"/>
                  </a:cubicBezTo>
                  <a:cubicBezTo>
                    <a:pt x="213" y="142"/>
                    <a:pt x="379" y="103"/>
                    <a:pt x="514" y="73"/>
                  </a:cubicBezTo>
                  <a:cubicBezTo>
                    <a:pt x="698" y="34"/>
                    <a:pt x="754" y="13"/>
                    <a:pt x="729" y="3"/>
                  </a:cubicBezTo>
                  <a:cubicBezTo>
                    <a:pt x="726" y="2"/>
                    <a:pt x="719" y="1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6" name="Google Shape;5946;p39"/>
            <p:cNvSpPr/>
            <p:nvPr/>
          </p:nvSpPr>
          <p:spPr>
            <a:xfrm>
              <a:off x="5156575" y="1344650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0"/>
                  </a:moveTo>
                  <a:cubicBezTo>
                    <a:pt x="27" y="0"/>
                    <a:pt x="22" y="2"/>
                    <a:pt x="18" y="5"/>
                  </a:cubicBezTo>
                  <a:cubicBezTo>
                    <a:pt x="7" y="15"/>
                    <a:pt x="1" y="29"/>
                    <a:pt x="1" y="33"/>
                  </a:cubicBezTo>
                  <a:cubicBezTo>
                    <a:pt x="3" y="37"/>
                    <a:pt x="7" y="38"/>
                    <a:pt x="13" y="38"/>
                  </a:cubicBezTo>
                  <a:cubicBezTo>
                    <a:pt x="17" y="38"/>
                    <a:pt x="23" y="37"/>
                    <a:pt x="28" y="36"/>
                  </a:cubicBezTo>
                  <a:cubicBezTo>
                    <a:pt x="39" y="36"/>
                    <a:pt x="46" y="22"/>
                    <a:pt x="42" y="12"/>
                  </a:cubicBezTo>
                  <a:cubicBezTo>
                    <a:pt x="40" y="4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7" name="Google Shape;5947;p39"/>
            <p:cNvSpPr/>
            <p:nvPr/>
          </p:nvSpPr>
          <p:spPr>
            <a:xfrm>
              <a:off x="5158050" y="1344300"/>
              <a:ext cx="3275" cy="825"/>
            </a:xfrm>
            <a:custGeom>
              <a:avLst/>
              <a:gdLst/>
              <a:ahLst/>
              <a:cxnLst/>
              <a:rect l="l" t="t" r="r" b="b"/>
              <a:pathLst>
                <a:path w="131" h="33" extrusionOk="0">
                  <a:moveTo>
                    <a:pt x="103" y="1"/>
                  </a:moveTo>
                  <a:cubicBezTo>
                    <a:pt x="90" y="1"/>
                    <a:pt x="74" y="3"/>
                    <a:pt x="57" y="8"/>
                  </a:cubicBezTo>
                  <a:cubicBezTo>
                    <a:pt x="1" y="23"/>
                    <a:pt x="1" y="26"/>
                    <a:pt x="46" y="29"/>
                  </a:cubicBezTo>
                  <a:cubicBezTo>
                    <a:pt x="66" y="31"/>
                    <a:pt x="81" y="32"/>
                    <a:pt x="93" y="32"/>
                  </a:cubicBezTo>
                  <a:cubicBezTo>
                    <a:pt x="123" y="32"/>
                    <a:pt x="130" y="26"/>
                    <a:pt x="126" y="8"/>
                  </a:cubicBezTo>
                  <a:cubicBezTo>
                    <a:pt x="124" y="3"/>
                    <a:pt x="115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8" name="Google Shape;5948;p39"/>
            <p:cNvSpPr/>
            <p:nvPr/>
          </p:nvSpPr>
          <p:spPr>
            <a:xfrm>
              <a:off x="5162300" y="1344025"/>
              <a:ext cx="1600" cy="575"/>
            </a:xfrm>
            <a:custGeom>
              <a:avLst/>
              <a:gdLst/>
              <a:ahLst/>
              <a:cxnLst/>
              <a:rect l="l" t="t" r="r" b="b"/>
              <a:pathLst>
                <a:path w="64" h="23" extrusionOk="0">
                  <a:moveTo>
                    <a:pt x="50" y="1"/>
                  </a:moveTo>
                  <a:cubicBezTo>
                    <a:pt x="46" y="1"/>
                    <a:pt x="41" y="1"/>
                    <a:pt x="36" y="2"/>
                  </a:cubicBezTo>
                  <a:cubicBezTo>
                    <a:pt x="11" y="9"/>
                    <a:pt x="1" y="16"/>
                    <a:pt x="7" y="19"/>
                  </a:cubicBezTo>
                  <a:cubicBezTo>
                    <a:pt x="11" y="22"/>
                    <a:pt x="16" y="23"/>
                    <a:pt x="22" y="23"/>
                  </a:cubicBezTo>
                  <a:cubicBezTo>
                    <a:pt x="32" y="23"/>
                    <a:pt x="44" y="19"/>
                    <a:pt x="53" y="13"/>
                  </a:cubicBezTo>
                  <a:cubicBezTo>
                    <a:pt x="63" y="5"/>
                    <a:pt x="62" y="1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9" name="Google Shape;5949;p39"/>
            <p:cNvSpPr/>
            <p:nvPr/>
          </p:nvSpPr>
          <p:spPr>
            <a:xfrm>
              <a:off x="5165700" y="1342875"/>
              <a:ext cx="1150" cy="950"/>
            </a:xfrm>
            <a:custGeom>
              <a:avLst/>
              <a:gdLst/>
              <a:ahLst/>
              <a:cxnLst/>
              <a:rect l="l" t="t" r="r" b="b"/>
              <a:pathLst>
                <a:path w="46" h="38" extrusionOk="0">
                  <a:moveTo>
                    <a:pt x="30" y="0"/>
                  </a:moveTo>
                  <a:cubicBezTo>
                    <a:pt x="26" y="0"/>
                    <a:pt x="21" y="2"/>
                    <a:pt x="17" y="6"/>
                  </a:cubicBezTo>
                  <a:cubicBezTo>
                    <a:pt x="7" y="17"/>
                    <a:pt x="0" y="27"/>
                    <a:pt x="0" y="35"/>
                  </a:cubicBezTo>
                  <a:cubicBezTo>
                    <a:pt x="4" y="38"/>
                    <a:pt x="14" y="38"/>
                    <a:pt x="28" y="38"/>
                  </a:cubicBezTo>
                  <a:cubicBezTo>
                    <a:pt x="38" y="35"/>
                    <a:pt x="45" y="20"/>
                    <a:pt x="42" y="10"/>
                  </a:cubicBezTo>
                  <a:cubicBezTo>
                    <a:pt x="40" y="4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0" name="Google Shape;5950;p39"/>
            <p:cNvSpPr/>
            <p:nvPr/>
          </p:nvSpPr>
          <p:spPr>
            <a:xfrm>
              <a:off x="5168450" y="13422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36" y="1"/>
                  </a:moveTo>
                  <a:cubicBezTo>
                    <a:pt x="30" y="1"/>
                    <a:pt x="24" y="2"/>
                    <a:pt x="19" y="6"/>
                  </a:cubicBezTo>
                  <a:cubicBezTo>
                    <a:pt x="1" y="24"/>
                    <a:pt x="1" y="34"/>
                    <a:pt x="18" y="34"/>
                  </a:cubicBezTo>
                  <a:cubicBezTo>
                    <a:pt x="24" y="34"/>
                    <a:pt x="33" y="33"/>
                    <a:pt x="43" y="30"/>
                  </a:cubicBezTo>
                  <a:cubicBezTo>
                    <a:pt x="60" y="27"/>
                    <a:pt x="67" y="16"/>
                    <a:pt x="57" y="6"/>
                  </a:cubicBezTo>
                  <a:cubicBezTo>
                    <a:pt x="50" y="2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1" name="Google Shape;5951;p39"/>
            <p:cNvSpPr/>
            <p:nvPr/>
          </p:nvSpPr>
          <p:spPr>
            <a:xfrm>
              <a:off x="5178275" y="1343400"/>
              <a:ext cx="2700" cy="875"/>
            </a:xfrm>
            <a:custGeom>
              <a:avLst/>
              <a:gdLst/>
              <a:ahLst/>
              <a:cxnLst/>
              <a:rect l="l" t="t" r="r" b="b"/>
              <a:pathLst>
                <a:path w="108" h="35" extrusionOk="0">
                  <a:moveTo>
                    <a:pt x="44" y="0"/>
                  </a:moveTo>
                  <a:cubicBezTo>
                    <a:pt x="36" y="0"/>
                    <a:pt x="30" y="2"/>
                    <a:pt x="28" y="6"/>
                  </a:cubicBezTo>
                  <a:cubicBezTo>
                    <a:pt x="0" y="30"/>
                    <a:pt x="7" y="34"/>
                    <a:pt x="63" y="34"/>
                  </a:cubicBezTo>
                  <a:cubicBezTo>
                    <a:pt x="104" y="30"/>
                    <a:pt x="108" y="27"/>
                    <a:pt x="76" y="9"/>
                  </a:cubicBezTo>
                  <a:cubicBezTo>
                    <a:pt x="66" y="4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2" name="Google Shape;5952;p39"/>
            <p:cNvSpPr/>
            <p:nvPr/>
          </p:nvSpPr>
          <p:spPr>
            <a:xfrm>
              <a:off x="5181375" y="1342825"/>
              <a:ext cx="3075" cy="1125"/>
            </a:xfrm>
            <a:custGeom>
              <a:avLst/>
              <a:gdLst/>
              <a:ahLst/>
              <a:cxnLst/>
              <a:rect l="l" t="t" r="r" b="b"/>
              <a:pathLst>
                <a:path w="123" h="45" extrusionOk="0">
                  <a:moveTo>
                    <a:pt x="73" y="1"/>
                  </a:moveTo>
                  <a:cubicBezTo>
                    <a:pt x="59" y="1"/>
                    <a:pt x="45" y="4"/>
                    <a:pt x="35" y="12"/>
                  </a:cubicBezTo>
                  <a:cubicBezTo>
                    <a:pt x="3" y="33"/>
                    <a:pt x="0" y="45"/>
                    <a:pt x="22" y="45"/>
                  </a:cubicBezTo>
                  <a:cubicBezTo>
                    <a:pt x="33" y="45"/>
                    <a:pt x="49" y="42"/>
                    <a:pt x="70" y="37"/>
                  </a:cubicBezTo>
                  <a:cubicBezTo>
                    <a:pt x="115" y="26"/>
                    <a:pt x="123" y="19"/>
                    <a:pt x="98" y="5"/>
                  </a:cubicBezTo>
                  <a:cubicBezTo>
                    <a:pt x="91" y="2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3" name="Google Shape;5953;p39"/>
            <p:cNvSpPr/>
            <p:nvPr/>
          </p:nvSpPr>
          <p:spPr>
            <a:xfrm>
              <a:off x="5193700" y="1370600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2" y="0"/>
                    <a:pt x="45" y="2"/>
                    <a:pt x="35" y="4"/>
                  </a:cubicBezTo>
                  <a:cubicBezTo>
                    <a:pt x="11" y="8"/>
                    <a:pt x="0" y="18"/>
                    <a:pt x="8" y="21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19"/>
                    <a:pt x="53" y="11"/>
                  </a:cubicBezTo>
                  <a:cubicBezTo>
                    <a:pt x="64" y="4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4" name="Google Shape;5954;p39"/>
            <p:cNvSpPr/>
            <p:nvPr/>
          </p:nvSpPr>
          <p:spPr>
            <a:xfrm>
              <a:off x="5187325" y="1340750"/>
              <a:ext cx="5050" cy="1625"/>
            </a:xfrm>
            <a:custGeom>
              <a:avLst/>
              <a:gdLst/>
              <a:ahLst/>
              <a:cxnLst/>
              <a:rect l="l" t="t" r="r" b="b"/>
              <a:pathLst>
                <a:path w="202" h="65" extrusionOk="0">
                  <a:moveTo>
                    <a:pt x="187" y="1"/>
                  </a:moveTo>
                  <a:cubicBezTo>
                    <a:pt x="170" y="1"/>
                    <a:pt x="130" y="13"/>
                    <a:pt x="44" y="43"/>
                  </a:cubicBezTo>
                  <a:cubicBezTo>
                    <a:pt x="1" y="56"/>
                    <a:pt x="6" y="64"/>
                    <a:pt x="49" y="64"/>
                  </a:cubicBezTo>
                  <a:cubicBezTo>
                    <a:pt x="65" y="64"/>
                    <a:pt x="87" y="63"/>
                    <a:pt x="114" y="60"/>
                  </a:cubicBezTo>
                  <a:cubicBezTo>
                    <a:pt x="172" y="53"/>
                    <a:pt x="200" y="43"/>
                    <a:pt x="200" y="22"/>
                  </a:cubicBezTo>
                  <a:cubicBezTo>
                    <a:pt x="202" y="8"/>
                    <a:pt x="201" y="1"/>
                    <a:pt x="1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5" name="Google Shape;5955;p39"/>
            <p:cNvSpPr/>
            <p:nvPr/>
          </p:nvSpPr>
          <p:spPr>
            <a:xfrm>
              <a:off x="5219375" y="135442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61" y="0"/>
                  </a:moveTo>
                  <a:cubicBezTo>
                    <a:pt x="46" y="0"/>
                    <a:pt x="30" y="11"/>
                    <a:pt x="14" y="34"/>
                  </a:cubicBezTo>
                  <a:cubicBezTo>
                    <a:pt x="1" y="58"/>
                    <a:pt x="4" y="68"/>
                    <a:pt x="28" y="76"/>
                  </a:cubicBezTo>
                  <a:cubicBezTo>
                    <a:pt x="41" y="79"/>
                    <a:pt x="52" y="80"/>
                    <a:pt x="62" y="80"/>
                  </a:cubicBezTo>
                  <a:cubicBezTo>
                    <a:pt x="93" y="80"/>
                    <a:pt x="105" y="63"/>
                    <a:pt x="94" y="34"/>
                  </a:cubicBezTo>
                  <a:cubicBezTo>
                    <a:pt x="87" y="11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6" name="Google Shape;5956;p39"/>
            <p:cNvSpPr/>
            <p:nvPr/>
          </p:nvSpPr>
          <p:spPr>
            <a:xfrm>
              <a:off x="5222875" y="1350650"/>
              <a:ext cx="10225" cy="5075"/>
            </a:xfrm>
            <a:custGeom>
              <a:avLst/>
              <a:gdLst/>
              <a:ahLst/>
              <a:cxnLst/>
              <a:rect l="l" t="t" r="r" b="b"/>
              <a:pathLst>
                <a:path w="409" h="203" extrusionOk="0">
                  <a:moveTo>
                    <a:pt x="370" y="0"/>
                  </a:moveTo>
                  <a:cubicBezTo>
                    <a:pt x="348" y="0"/>
                    <a:pt x="312" y="4"/>
                    <a:pt x="270" y="11"/>
                  </a:cubicBezTo>
                  <a:cubicBezTo>
                    <a:pt x="183" y="22"/>
                    <a:pt x="120" y="43"/>
                    <a:pt x="107" y="60"/>
                  </a:cubicBezTo>
                  <a:cubicBezTo>
                    <a:pt x="98" y="73"/>
                    <a:pt x="89" y="79"/>
                    <a:pt x="80" y="79"/>
                  </a:cubicBezTo>
                  <a:cubicBezTo>
                    <a:pt x="75" y="79"/>
                    <a:pt x="70" y="77"/>
                    <a:pt x="66" y="73"/>
                  </a:cubicBezTo>
                  <a:cubicBezTo>
                    <a:pt x="61" y="69"/>
                    <a:pt x="56" y="66"/>
                    <a:pt x="50" y="66"/>
                  </a:cubicBezTo>
                  <a:cubicBezTo>
                    <a:pt x="41" y="66"/>
                    <a:pt x="31" y="74"/>
                    <a:pt x="20" y="87"/>
                  </a:cubicBezTo>
                  <a:cubicBezTo>
                    <a:pt x="1" y="117"/>
                    <a:pt x="3" y="128"/>
                    <a:pt x="35" y="128"/>
                  </a:cubicBezTo>
                  <a:cubicBezTo>
                    <a:pt x="44" y="128"/>
                    <a:pt x="55" y="127"/>
                    <a:pt x="69" y="126"/>
                  </a:cubicBezTo>
                  <a:cubicBezTo>
                    <a:pt x="93" y="122"/>
                    <a:pt x="128" y="119"/>
                    <a:pt x="145" y="119"/>
                  </a:cubicBezTo>
                  <a:cubicBezTo>
                    <a:pt x="162" y="119"/>
                    <a:pt x="170" y="105"/>
                    <a:pt x="162" y="84"/>
                  </a:cubicBezTo>
                  <a:cubicBezTo>
                    <a:pt x="152" y="63"/>
                    <a:pt x="162" y="53"/>
                    <a:pt x="197" y="49"/>
                  </a:cubicBezTo>
                  <a:cubicBezTo>
                    <a:pt x="205" y="49"/>
                    <a:pt x="211" y="49"/>
                    <a:pt x="218" y="49"/>
                  </a:cubicBezTo>
                  <a:cubicBezTo>
                    <a:pt x="266" y="49"/>
                    <a:pt x="275" y="61"/>
                    <a:pt x="256" y="91"/>
                  </a:cubicBezTo>
                  <a:cubicBezTo>
                    <a:pt x="246" y="103"/>
                    <a:pt x="240" y="109"/>
                    <a:pt x="235" y="109"/>
                  </a:cubicBezTo>
                  <a:cubicBezTo>
                    <a:pt x="232" y="109"/>
                    <a:pt x="230" y="105"/>
                    <a:pt x="228" y="98"/>
                  </a:cubicBezTo>
                  <a:cubicBezTo>
                    <a:pt x="227" y="94"/>
                    <a:pt x="225" y="93"/>
                    <a:pt x="222" y="93"/>
                  </a:cubicBezTo>
                  <a:cubicBezTo>
                    <a:pt x="215" y="93"/>
                    <a:pt x="201" y="106"/>
                    <a:pt x="186" y="126"/>
                  </a:cubicBezTo>
                  <a:cubicBezTo>
                    <a:pt x="172" y="150"/>
                    <a:pt x="148" y="169"/>
                    <a:pt x="131" y="169"/>
                  </a:cubicBezTo>
                  <a:cubicBezTo>
                    <a:pt x="128" y="169"/>
                    <a:pt x="126" y="168"/>
                    <a:pt x="124" y="167"/>
                  </a:cubicBezTo>
                  <a:cubicBezTo>
                    <a:pt x="120" y="167"/>
                    <a:pt x="118" y="167"/>
                    <a:pt x="116" y="167"/>
                  </a:cubicBezTo>
                  <a:cubicBezTo>
                    <a:pt x="105" y="167"/>
                    <a:pt x="112" y="174"/>
                    <a:pt x="135" y="188"/>
                  </a:cubicBezTo>
                  <a:cubicBezTo>
                    <a:pt x="149" y="198"/>
                    <a:pt x="159" y="202"/>
                    <a:pt x="167" y="202"/>
                  </a:cubicBezTo>
                  <a:cubicBezTo>
                    <a:pt x="177" y="202"/>
                    <a:pt x="183" y="196"/>
                    <a:pt x="186" y="185"/>
                  </a:cubicBezTo>
                  <a:cubicBezTo>
                    <a:pt x="197" y="153"/>
                    <a:pt x="232" y="136"/>
                    <a:pt x="343" y="102"/>
                  </a:cubicBezTo>
                  <a:cubicBezTo>
                    <a:pt x="394" y="87"/>
                    <a:pt x="409" y="73"/>
                    <a:pt x="391" y="57"/>
                  </a:cubicBezTo>
                  <a:cubicBezTo>
                    <a:pt x="381" y="43"/>
                    <a:pt x="381" y="22"/>
                    <a:pt x="391" y="8"/>
                  </a:cubicBezTo>
                  <a:cubicBezTo>
                    <a:pt x="398" y="3"/>
                    <a:pt x="389" y="0"/>
                    <a:pt x="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7" name="Google Shape;5957;p39"/>
            <p:cNvSpPr/>
            <p:nvPr/>
          </p:nvSpPr>
          <p:spPr>
            <a:xfrm>
              <a:off x="5223450" y="1354050"/>
              <a:ext cx="1675" cy="2200"/>
            </a:xfrm>
            <a:custGeom>
              <a:avLst/>
              <a:gdLst/>
              <a:ahLst/>
              <a:cxnLst/>
              <a:rect l="l" t="t" r="r" b="b"/>
              <a:pathLst>
                <a:path w="67" h="88" extrusionOk="0">
                  <a:moveTo>
                    <a:pt x="42" y="1"/>
                  </a:moveTo>
                  <a:cubicBezTo>
                    <a:pt x="38" y="1"/>
                    <a:pt x="32" y="12"/>
                    <a:pt x="22" y="35"/>
                  </a:cubicBezTo>
                  <a:cubicBezTo>
                    <a:pt x="4" y="75"/>
                    <a:pt x="1" y="88"/>
                    <a:pt x="15" y="88"/>
                  </a:cubicBezTo>
                  <a:cubicBezTo>
                    <a:pt x="20" y="88"/>
                    <a:pt x="28" y="86"/>
                    <a:pt x="38" y="83"/>
                  </a:cubicBezTo>
                  <a:cubicBezTo>
                    <a:pt x="59" y="80"/>
                    <a:pt x="67" y="59"/>
                    <a:pt x="56" y="31"/>
                  </a:cubicBezTo>
                  <a:cubicBezTo>
                    <a:pt x="49" y="1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8" name="Google Shape;5958;p39"/>
            <p:cNvSpPr/>
            <p:nvPr/>
          </p:nvSpPr>
          <p:spPr>
            <a:xfrm>
              <a:off x="5225950" y="1339000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54" y="1"/>
                  </a:moveTo>
                  <a:cubicBezTo>
                    <a:pt x="51" y="1"/>
                    <a:pt x="45" y="1"/>
                    <a:pt x="39" y="2"/>
                  </a:cubicBezTo>
                  <a:cubicBezTo>
                    <a:pt x="15" y="9"/>
                    <a:pt x="1" y="16"/>
                    <a:pt x="12" y="19"/>
                  </a:cubicBezTo>
                  <a:cubicBezTo>
                    <a:pt x="15" y="22"/>
                    <a:pt x="20" y="23"/>
                    <a:pt x="26" y="23"/>
                  </a:cubicBezTo>
                  <a:cubicBezTo>
                    <a:pt x="36" y="23"/>
                    <a:pt x="48" y="19"/>
                    <a:pt x="57" y="12"/>
                  </a:cubicBezTo>
                  <a:cubicBezTo>
                    <a:pt x="67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9" name="Google Shape;5959;p39"/>
            <p:cNvSpPr/>
            <p:nvPr/>
          </p:nvSpPr>
          <p:spPr>
            <a:xfrm>
              <a:off x="5234275" y="1350050"/>
              <a:ext cx="8350" cy="2200"/>
            </a:xfrm>
            <a:custGeom>
              <a:avLst/>
              <a:gdLst/>
              <a:ahLst/>
              <a:cxnLst/>
              <a:rect l="l" t="t" r="r" b="b"/>
              <a:pathLst>
                <a:path w="334" h="88" extrusionOk="0">
                  <a:moveTo>
                    <a:pt x="294" y="1"/>
                  </a:moveTo>
                  <a:cubicBezTo>
                    <a:pt x="226" y="1"/>
                    <a:pt x="75" y="33"/>
                    <a:pt x="33" y="63"/>
                  </a:cubicBezTo>
                  <a:cubicBezTo>
                    <a:pt x="18" y="73"/>
                    <a:pt x="1" y="84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18" y="88"/>
                    <a:pt x="89" y="71"/>
                    <a:pt x="178" y="49"/>
                  </a:cubicBezTo>
                  <a:cubicBezTo>
                    <a:pt x="286" y="22"/>
                    <a:pt x="334" y="4"/>
                    <a:pt x="303" y="1"/>
                  </a:cubicBezTo>
                  <a:cubicBezTo>
                    <a:pt x="300" y="1"/>
                    <a:pt x="297" y="1"/>
                    <a:pt x="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0" name="Google Shape;5960;p39"/>
            <p:cNvSpPr/>
            <p:nvPr/>
          </p:nvSpPr>
          <p:spPr>
            <a:xfrm>
              <a:off x="5245225" y="1347950"/>
              <a:ext cx="1925" cy="725"/>
            </a:xfrm>
            <a:custGeom>
              <a:avLst/>
              <a:gdLst/>
              <a:ahLst/>
              <a:cxnLst/>
              <a:rect l="l" t="t" r="r" b="b"/>
              <a:pathLst>
                <a:path w="77" h="29" extrusionOk="0">
                  <a:moveTo>
                    <a:pt x="46" y="0"/>
                  </a:moveTo>
                  <a:cubicBezTo>
                    <a:pt x="42" y="0"/>
                    <a:pt x="37" y="1"/>
                    <a:pt x="32" y="1"/>
                  </a:cubicBezTo>
                  <a:cubicBezTo>
                    <a:pt x="14" y="8"/>
                    <a:pt x="0" y="15"/>
                    <a:pt x="0" y="19"/>
                  </a:cubicBezTo>
                  <a:cubicBezTo>
                    <a:pt x="0" y="22"/>
                    <a:pt x="17" y="26"/>
                    <a:pt x="42" y="29"/>
                  </a:cubicBezTo>
                  <a:cubicBezTo>
                    <a:pt x="62" y="29"/>
                    <a:pt x="77" y="22"/>
                    <a:pt x="73" y="11"/>
                  </a:cubicBezTo>
                  <a:cubicBezTo>
                    <a:pt x="71" y="4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1" name="Google Shape;5961;p39"/>
            <p:cNvSpPr/>
            <p:nvPr/>
          </p:nvSpPr>
          <p:spPr>
            <a:xfrm>
              <a:off x="5268625" y="1334000"/>
              <a:ext cx="1575" cy="575"/>
            </a:xfrm>
            <a:custGeom>
              <a:avLst/>
              <a:gdLst/>
              <a:ahLst/>
              <a:cxnLst/>
              <a:rect l="l" t="t" r="r" b="b"/>
              <a:pathLst>
                <a:path w="63" h="23" extrusionOk="0">
                  <a:moveTo>
                    <a:pt x="55" y="1"/>
                  </a:moveTo>
                  <a:cubicBezTo>
                    <a:pt x="51" y="1"/>
                    <a:pt x="44" y="2"/>
                    <a:pt x="36" y="4"/>
                  </a:cubicBezTo>
                  <a:cubicBezTo>
                    <a:pt x="12" y="11"/>
                    <a:pt x="1" y="18"/>
                    <a:pt x="12" y="22"/>
                  </a:cubicBezTo>
                  <a:cubicBezTo>
                    <a:pt x="13" y="22"/>
                    <a:pt x="16" y="23"/>
                    <a:pt x="19" y="23"/>
                  </a:cubicBezTo>
                  <a:cubicBezTo>
                    <a:pt x="28" y="23"/>
                    <a:pt x="43" y="19"/>
                    <a:pt x="53" y="11"/>
                  </a:cubicBezTo>
                  <a:cubicBezTo>
                    <a:pt x="62" y="4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2" name="Google Shape;5962;p39"/>
            <p:cNvSpPr/>
            <p:nvPr/>
          </p:nvSpPr>
          <p:spPr>
            <a:xfrm>
              <a:off x="5271175" y="1333200"/>
              <a:ext cx="2700" cy="675"/>
            </a:xfrm>
            <a:custGeom>
              <a:avLst/>
              <a:gdLst/>
              <a:ahLst/>
              <a:cxnLst/>
              <a:rect l="l" t="t" r="r" b="b"/>
              <a:pathLst>
                <a:path w="108" h="27" extrusionOk="0">
                  <a:moveTo>
                    <a:pt x="100" y="0"/>
                  </a:moveTo>
                  <a:cubicBezTo>
                    <a:pt x="92" y="0"/>
                    <a:pt x="76" y="3"/>
                    <a:pt x="55" y="9"/>
                  </a:cubicBezTo>
                  <a:cubicBezTo>
                    <a:pt x="19" y="17"/>
                    <a:pt x="1" y="27"/>
                    <a:pt x="13" y="27"/>
                  </a:cubicBezTo>
                  <a:cubicBezTo>
                    <a:pt x="15" y="27"/>
                    <a:pt x="17" y="27"/>
                    <a:pt x="20" y="26"/>
                  </a:cubicBezTo>
                  <a:cubicBezTo>
                    <a:pt x="41" y="26"/>
                    <a:pt x="79" y="19"/>
                    <a:pt x="97" y="9"/>
                  </a:cubicBezTo>
                  <a:cubicBezTo>
                    <a:pt x="107" y="3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3" name="Google Shape;5963;p39"/>
            <p:cNvSpPr/>
            <p:nvPr/>
          </p:nvSpPr>
          <p:spPr>
            <a:xfrm>
              <a:off x="5283125" y="1325300"/>
              <a:ext cx="2800" cy="750"/>
            </a:xfrm>
            <a:custGeom>
              <a:avLst/>
              <a:gdLst/>
              <a:ahLst/>
              <a:cxnLst/>
              <a:rect l="l" t="t" r="r" b="b"/>
              <a:pathLst>
                <a:path w="112" h="30" extrusionOk="0">
                  <a:moveTo>
                    <a:pt x="104" y="1"/>
                  </a:moveTo>
                  <a:cubicBezTo>
                    <a:pt x="96" y="1"/>
                    <a:pt x="80" y="4"/>
                    <a:pt x="59" y="9"/>
                  </a:cubicBezTo>
                  <a:cubicBezTo>
                    <a:pt x="18" y="19"/>
                    <a:pt x="0" y="30"/>
                    <a:pt x="21" y="30"/>
                  </a:cubicBezTo>
                  <a:cubicBezTo>
                    <a:pt x="45" y="30"/>
                    <a:pt x="80" y="19"/>
                    <a:pt x="101" y="9"/>
                  </a:cubicBezTo>
                  <a:cubicBezTo>
                    <a:pt x="111" y="4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4" name="Google Shape;5964;p39"/>
            <p:cNvSpPr/>
            <p:nvPr/>
          </p:nvSpPr>
          <p:spPr>
            <a:xfrm>
              <a:off x="5284875" y="1329900"/>
              <a:ext cx="1625" cy="600"/>
            </a:xfrm>
            <a:custGeom>
              <a:avLst/>
              <a:gdLst/>
              <a:ahLst/>
              <a:cxnLst/>
              <a:rect l="l" t="t" r="r" b="b"/>
              <a:pathLst>
                <a:path w="65" h="24" extrusionOk="0">
                  <a:moveTo>
                    <a:pt x="51" y="0"/>
                  </a:moveTo>
                  <a:cubicBezTo>
                    <a:pt x="47" y="0"/>
                    <a:pt x="41" y="1"/>
                    <a:pt x="34" y="2"/>
                  </a:cubicBezTo>
                  <a:cubicBezTo>
                    <a:pt x="10" y="8"/>
                    <a:pt x="0" y="16"/>
                    <a:pt x="7" y="22"/>
                  </a:cubicBezTo>
                  <a:cubicBezTo>
                    <a:pt x="9" y="23"/>
                    <a:pt x="13" y="24"/>
                    <a:pt x="16" y="24"/>
                  </a:cubicBezTo>
                  <a:cubicBezTo>
                    <a:pt x="27" y="24"/>
                    <a:pt x="41" y="20"/>
                    <a:pt x="52" y="12"/>
                  </a:cubicBezTo>
                  <a:cubicBezTo>
                    <a:pt x="65" y="4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5" name="Google Shape;5965;p39"/>
            <p:cNvSpPr/>
            <p:nvPr/>
          </p:nvSpPr>
          <p:spPr>
            <a:xfrm>
              <a:off x="5288250" y="1329125"/>
              <a:ext cx="1325" cy="1100"/>
            </a:xfrm>
            <a:custGeom>
              <a:avLst/>
              <a:gdLst/>
              <a:ahLst/>
              <a:cxnLst/>
              <a:rect l="l" t="t" r="r" b="b"/>
              <a:pathLst>
                <a:path w="53" h="44" extrusionOk="0">
                  <a:moveTo>
                    <a:pt x="29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7" y="5"/>
                    <a:pt x="0" y="15"/>
                    <a:pt x="3" y="29"/>
                  </a:cubicBezTo>
                  <a:cubicBezTo>
                    <a:pt x="7" y="39"/>
                    <a:pt x="21" y="43"/>
                    <a:pt x="35" y="43"/>
                  </a:cubicBezTo>
                  <a:cubicBezTo>
                    <a:pt x="45" y="39"/>
                    <a:pt x="53" y="26"/>
                    <a:pt x="48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6" name="Google Shape;5966;p39"/>
            <p:cNvSpPr/>
            <p:nvPr/>
          </p:nvSpPr>
          <p:spPr>
            <a:xfrm>
              <a:off x="5293100" y="1329025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22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0" y="6"/>
                    <a:pt x="4" y="12"/>
                    <a:pt x="14" y="22"/>
                  </a:cubicBezTo>
                  <a:cubicBezTo>
                    <a:pt x="21" y="29"/>
                    <a:pt x="34" y="32"/>
                    <a:pt x="47" y="32"/>
                  </a:cubicBezTo>
                  <a:cubicBezTo>
                    <a:pt x="55" y="32"/>
                    <a:pt x="63" y="31"/>
                    <a:pt x="70" y="30"/>
                  </a:cubicBezTo>
                  <a:cubicBezTo>
                    <a:pt x="104" y="19"/>
                    <a:pt x="104" y="16"/>
                    <a:pt x="70" y="9"/>
                  </a:cubicBezTo>
                  <a:cubicBezTo>
                    <a:pt x="52" y="4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7" name="Google Shape;5967;p39"/>
            <p:cNvSpPr/>
            <p:nvPr/>
          </p:nvSpPr>
          <p:spPr>
            <a:xfrm>
              <a:off x="5294125" y="1325400"/>
              <a:ext cx="3500" cy="700"/>
            </a:xfrm>
            <a:custGeom>
              <a:avLst/>
              <a:gdLst/>
              <a:ahLst/>
              <a:cxnLst/>
              <a:rect l="l" t="t" r="r" b="b"/>
              <a:pathLst>
                <a:path w="140" h="28" extrusionOk="0">
                  <a:moveTo>
                    <a:pt x="60" y="1"/>
                  </a:moveTo>
                  <a:cubicBezTo>
                    <a:pt x="49" y="1"/>
                    <a:pt x="38" y="2"/>
                    <a:pt x="29" y="5"/>
                  </a:cubicBezTo>
                  <a:cubicBezTo>
                    <a:pt x="1" y="12"/>
                    <a:pt x="1" y="15"/>
                    <a:pt x="36" y="22"/>
                  </a:cubicBezTo>
                  <a:cubicBezTo>
                    <a:pt x="48" y="26"/>
                    <a:pt x="66" y="28"/>
                    <a:pt x="82" y="28"/>
                  </a:cubicBezTo>
                  <a:cubicBezTo>
                    <a:pt x="92" y="28"/>
                    <a:pt x="102" y="27"/>
                    <a:pt x="109" y="26"/>
                  </a:cubicBezTo>
                  <a:cubicBezTo>
                    <a:pt x="140" y="18"/>
                    <a:pt x="140" y="15"/>
                    <a:pt x="101" y="5"/>
                  </a:cubicBezTo>
                  <a:cubicBezTo>
                    <a:pt x="90" y="3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8" name="Google Shape;5968;p39"/>
            <p:cNvSpPr/>
            <p:nvPr/>
          </p:nvSpPr>
          <p:spPr>
            <a:xfrm>
              <a:off x="5294925" y="1322925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76" y="0"/>
                  </a:moveTo>
                  <a:cubicBezTo>
                    <a:pt x="69" y="0"/>
                    <a:pt x="57" y="2"/>
                    <a:pt x="42" y="7"/>
                  </a:cubicBezTo>
                  <a:cubicBezTo>
                    <a:pt x="15" y="13"/>
                    <a:pt x="0" y="27"/>
                    <a:pt x="10" y="34"/>
                  </a:cubicBezTo>
                  <a:cubicBezTo>
                    <a:pt x="15" y="39"/>
                    <a:pt x="22" y="41"/>
                    <a:pt x="30" y="41"/>
                  </a:cubicBezTo>
                  <a:cubicBezTo>
                    <a:pt x="41" y="41"/>
                    <a:pt x="53" y="37"/>
                    <a:pt x="63" y="31"/>
                  </a:cubicBezTo>
                  <a:cubicBezTo>
                    <a:pt x="90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9" name="Google Shape;5969;p39"/>
            <p:cNvSpPr/>
            <p:nvPr/>
          </p:nvSpPr>
          <p:spPr>
            <a:xfrm>
              <a:off x="5297775" y="1324550"/>
              <a:ext cx="2375" cy="1075"/>
            </a:xfrm>
            <a:custGeom>
              <a:avLst/>
              <a:gdLst/>
              <a:ahLst/>
              <a:cxnLst/>
              <a:rect l="l" t="t" r="r" b="b"/>
              <a:pathLst>
                <a:path w="95" h="43" extrusionOk="0">
                  <a:moveTo>
                    <a:pt x="67" y="1"/>
                  </a:moveTo>
                  <a:cubicBezTo>
                    <a:pt x="60" y="1"/>
                    <a:pt x="51" y="2"/>
                    <a:pt x="42" y="4"/>
                  </a:cubicBezTo>
                  <a:cubicBezTo>
                    <a:pt x="15" y="7"/>
                    <a:pt x="0" y="18"/>
                    <a:pt x="0" y="32"/>
                  </a:cubicBezTo>
                  <a:cubicBezTo>
                    <a:pt x="3" y="39"/>
                    <a:pt x="14" y="42"/>
                    <a:pt x="29" y="42"/>
                  </a:cubicBezTo>
                  <a:cubicBezTo>
                    <a:pt x="36" y="42"/>
                    <a:pt x="44" y="41"/>
                    <a:pt x="53" y="39"/>
                  </a:cubicBezTo>
                  <a:cubicBezTo>
                    <a:pt x="77" y="32"/>
                    <a:pt x="95" y="18"/>
                    <a:pt x="95" y="11"/>
                  </a:cubicBezTo>
                  <a:cubicBezTo>
                    <a:pt x="92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0" name="Google Shape;5970;p39"/>
            <p:cNvSpPr/>
            <p:nvPr/>
          </p:nvSpPr>
          <p:spPr>
            <a:xfrm>
              <a:off x="5298475" y="1322775"/>
              <a:ext cx="4875" cy="2550"/>
            </a:xfrm>
            <a:custGeom>
              <a:avLst/>
              <a:gdLst/>
              <a:ahLst/>
              <a:cxnLst/>
              <a:rect l="l" t="t" r="r" b="b"/>
              <a:pathLst>
                <a:path w="195" h="102" extrusionOk="0">
                  <a:moveTo>
                    <a:pt x="101" y="1"/>
                  </a:moveTo>
                  <a:cubicBezTo>
                    <a:pt x="92" y="1"/>
                    <a:pt x="81" y="1"/>
                    <a:pt x="70" y="2"/>
                  </a:cubicBezTo>
                  <a:cubicBezTo>
                    <a:pt x="22" y="9"/>
                    <a:pt x="1" y="16"/>
                    <a:pt x="11" y="27"/>
                  </a:cubicBezTo>
                  <a:cubicBezTo>
                    <a:pt x="19" y="32"/>
                    <a:pt x="34" y="35"/>
                    <a:pt x="48" y="35"/>
                  </a:cubicBezTo>
                  <a:cubicBezTo>
                    <a:pt x="53" y="35"/>
                    <a:pt x="59" y="34"/>
                    <a:pt x="63" y="33"/>
                  </a:cubicBezTo>
                  <a:cubicBezTo>
                    <a:pt x="65" y="33"/>
                    <a:pt x="67" y="33"/>
                    <a:pt x="70" y="33"/>
                  </a:cubicBezTo>
                  <a:cubicBezTo>
                    <a:pt x="88" y="33"/>
                    <a:pt x="102" y="46"/>
                    <a:pt x="108" y="64"/>
                  </a:cubicBezTo>
                  <a:cubicBezTo>
                    <a:pt x="115" y="89"/>
                    <a:pt x="123" y="101"/>
                    <a:pt x="132" y="101"/>
                  </a:cubicBezTo>
                  <a:cubicBezTo>
                    <a:pt x="142" y="101"/>
                    <a:pt x="153" y="89"/>
                    <a:pt x="167" y="64"/>
                  </a:cubicBezTo>
                  <a:cubicBezTo>
                    <a:pt x="194" y="22"/>
                    <a:pt x="171" y="1"/>
                    <a:pt x="1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1" name="Google Shape;5971;p39"/>
            <p:cNvSpPr/>
            <p:nvPr/>
          </p:nvSpPr>
          <p:spPr>
            <a:xfrm>
              <a:off x="5309575" y="1325400"/>
              <a:ext cx="3500" cy="900"/>
            </a:xfrm>
            <a:custGeom>
              <a:avLst/>
              <a:gdLst/>
              <a:ahLst/>
              <a:cxnLst/>
              <a:rect l="l" t="t" r="r" b="b"/>
              <a:pathLst>
                <a:path w="140" h="36" extrusionOk="0">
                  <a:moveTo>
                    <a:pt x="115" y="0"/>
                  </a:moveTo>
                  <a:cubicBezTo>
                    <a:pt x="101" y="0"/>
                    <a:pt x="84" y="3"/>
                    <a:pt x="66" y="8"/>
                  </a:cubicBezTo>
                  <a:cubicBezTo>
                    <a:pt x="28" y="18"/>
                    <a:pt x="1" y="29"/>
                    <a:pt x="1" y="33"/>
                  </a:cubicBezTo>
                  <a:cubicBezTo>
                    <a:pt x="1" y="34"/>
                    <a:pt x="9" y="35"/>
                    <a:pt x="23" y="35"/>
                  </a:cubicBezTo>
                  <a:cubicBezTo>
                    <a:pt x="36" y="35"/>
                    <a:pt x="55" y="34"/>
                    <a:pt x="74" y="33"/>
                  </a:cubicBezTo>
                  <a:cubicBezTo>
                    <a:pt x="111" y="26"/>
                    <a:pt x="140" y="15"/>
                    <a:pt x="140" y="8"/>
                  </a:cubicBezTo>
                  <a:cubicBezTo>
                    <a:pt x="138" y="3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2" name="Google Shape;5972;p39"/>
            <p:cNvSpPr/>
            <p:nvPr/>
          </p:nvSpPr>
          <p:spPr>
            <a:xfrm>
              <a:off x="5313300" y="1327825"/>
              <a:ext cx="10975" cy="1800"/>
            </a:xfrm>
            <a:custGeom>
              <a:avLst/>
              <a:gdLst/>
              <a:ahLst/>
              <a:cxnLst/>
              <a:rect l="l" t="t" r="r" b="b"/>
              <a:pathLst>
                <a:path w="439" h="72" extrusionOk="0">
                  <a:moveTo>
                    <a:pt x="420" y="0"/>
                  </a:moveTo>
                  <a:cubicBezTo>
                    <a:pt x="402" y="0"/>
                    <a:pt x="366" y="5"/>
                    <a:pt x="306" y="15"/>
                  </a:cubicBezTo>
                  <a:cubicBezTo>
                    <a:pt x="220" y="29"/>
                    <a:pt x="116" y="40"/>
                    <a:pt x="74" y="40"/>
                  </a:cubicBezTo>
                  <a:cubicBezTo>
                    <a:pt x="4" y="40"/>
                    <a:pt x="1" y="40"/>
                    <a:pt x="42" y="60"/>
                  </a:cubicBezTo>
                  <a:cubicBezTo>
                    <a:pt x="56" y="67"/>
                    <a:pt x="79" y="71"/>
                    <a:pt x="107" y="71"/>
                  </a:cubicBezTo>
                  <a:cubicBezTo>
                    <a:pt x="135" y="71"/>
                    <a:pt x="168" y="67"/>
                    <a:pt x="202" y="60"/>
                  </a:cubicBezTo>
                  <a:cubicBezTo>
                    <a:pt x="254" y="49"/>
                    <a:pt x="306" y="42"/>
                    <a:pt x="330" y="42"/>
                  </a:cubicBezTo>
                  <a:cubicBezTo>
                    <a:pt x="335" y="42"/>
                    <a:pt x="339" y="42"/>
                    <a:pt x="341" y="43"/>
                  </a:cubicBezTo>
                  <a:cubicBezTo>
                    <a:pt x="343" y="43"/>
                    <a:pt x="346" y="44"/>
                    <a:pt x="348" y="44"/>
                  </a:cubicBezTo>
                  <a:cubicBezTo>
                    <a:pt x="366" y="44"/>
                    <a:pt x="393" y="34"/>
                    <a:pt x="417" y="19"/>
                  </a:cubicBezTo>
                  <a:cubicBezTo>
                    <a:pt x="435" y="6"/>
                    <a:pt x="438" y="0"/>
                    <a:pt x="4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3" name="Google Shape;5973;p39"/>
            <p:cNvSpPr/>
            <p:nvPr/>
          </p:nvSpPr>
          <p:spPr>
            <a:xfrm>
              <a:off x="5313375" y="13263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4" y="1"/>
                    <a:pt x="36" y="4"/>
                  </a:cubicBezTo>
                  <a:cubicBezTo>
                    <a:pt x="12" y="8"/>
                    <a:pt x="1" y="14"/>
                    <a:pt x="12" y="21"/>
                  </a:cubicBezTo>
                  <a:cubicBezTo>
                    <a:pt x="13" y="22"/>
                    <a:pt x="16" y="22"/>
                    <a:pt x="19" y="22"/>
                  </a:cubicBezTo>
                  <a:cubicBezTo>
                    <a:pt x="28" y="22"/>
                    <a:pt x="43" y="18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4" name="Google Shape;5974;p39"/>
            <p:cNvSpPr/>
            <p:nvPr/>
          </p:nvSpPr>
          <p:spPr>
            <a:xfrm>
              <a:off x="5325700" y="1326575"/>
              <a:ext cx="3300" cy="1450"/>
            </a:xfrm>
            <a:custGeom>
              <a:avLst/>
              <a:gdLst/>
              <a:ahLst/>
              <a:cxnLst/>
              <a:rect l="l" t="t" r="r" b="b"/>
              <a:pathLst>
                <a:path w="132" h="58" extrusionOk="0">
                  <a:moveTo>
                    <a:pt x="121" y="0"/>
                  </a:moveTo>
                  <a:cubicBezTo>
                    <a:pt x="113" y="0"/>
                    <a:pt x="97" y="4"/>
                    <a:pt x="70" y="10"/>
                  </a:cubicBezTo>
                  <a:cubicBezTo>
                    <a:pt x="33" y="20"/>
                    <a:pt x="1" y="34"/>
                    <a:pt x="4" y="45"/>
                  </a:cubicBezTo>
                  <a:cubicBezTo>
                    <a:pt x="7" y="53"/>
                    <a:pt x="14" y="58"/>
                    <a:pt x="24" y="58"/>
                  </a:cubicBezTo>
                  <a:cubicBezTo>
                    <a:pt x="43" y="58"/>
                    <a:pt x="72" y="44"/>
                    <a:pt x="105" y="20"/>
                  </a:cubicBezTo>
                  <a:cubicBezTo>
                    <a:pt x="125" y="6"/>
                    <a:pt x="131" y="0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5" name="Google Shape;5975;p39"/>
            <p:cNvSpPr/>
            <p:nvPr/>
          </p:nvSpPr>
          <p:spPr>
            <a:xfrm>
              <a:off x="5330675" y="1317850"/>
              <a:ext cx="1300" cy="1025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1"/>
                    <a:pt x="0" y="16"/>
                    <a:pt x="3" y="26"/>
                  </a:cubicBezTo>
                  <a:cubicBezTo>
                    <a:pt x="6" y="35"/>
                    <a:pt x="16" y="41"/>
                    <a:pt x="25" y="41"/>
                  </a:cubicBezTo>
                  <a:cubicBezTo>
                    <a:pt x="27" y="41"/>
                    <a:pt x="29" y="40"/>
                    <a:pt x="31" y="40"/>
                  </a:cubicBezTo>
                  <a:cubicBezTo>
                    <a:pt x="45" y="36"/>
                    <a:pt x="52" y="26"/>
                    <a:pt x="48" y="16"/>
                  </a:cubicBezTo>
                  <a:cubicBezTo>
                    <a:pt x="46" y="5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6" name="Google Shape;5976;p39"/>
            <p:cNvSpPr/>
            <p:nvPr/>
          </p:nvSpPr>
          <p:spPr>
            <a:xfrm>
              <a:off x="5333150" y="1321850"/>
              <a:ext cx="6725" cy="2750"/>
            </a:xfrm>
            <a:custGeom>
              <a:avLst/>
              <a:gdLst/>
              <a:ahLst/>
              <a:cxnLst/>
              <a:rect l="l" t="t" r="r" b="b"/>
              <a:pathLst>
                <a:path w="269" h="110" extrusionOk="0">
                  <a:moveTo>
                    <a:pt x="190" y="0"/>
                  </a:moveTo>
                  <a:cubicBezTo>
                    <a:pt x="170" y="0"/>
                    <a:pt x="152" y="10"/>
                    <a:pt x="123" y="35"/>
                  </a:cubicBezTo>
                  <a:cubicBezTo>
                    <a:pt x="95" y="60"/>
                    <a:pt x="57" y="85"/>
                    <a:pt x="36" y="88"/>
                  </a:cubicBezTo>
                  <a:cubicBezTo>
                    <a:pt x="18" y="95"/>
                    <a:pt x="1" y="101"/>
                    <a:pt x="5" y="109"/>
                  </a:cubicBezTo>
                  <a:cubicBezTo>
                    <a:pt x="5" y="109"/>
                    <a:pt x="6" y="110"/>
                    <a:pt x="9" y="110"/>
                  </a:cubicBezTo>
                  <a:cubicBezTo>
                    <a:pt x="19" y="110"/>
                    <a:pt x="55" y="103"/>
                    <a:pt x="95" y="91"/>
                  </a:cubicBezTo>
                  <a:cubicBezTo>
                    <a:pt x="143" y="74"/>
                    <a:pt x="175" y="56"/>
                    <a:pt x="164" y="50"/>
                  </a:cubicBezTo>
                  <a:cubicBezTo>
                    <a:pt x="157" y="43"/>
                    <a:pt x="164" y="32"/>
                    <a:pt x="185" y="29"/>
                  </a:cubicBezTo>
                  <a:cubicBezTo>
                    <a:pt x="189" y="27"/>
                    <a:pt x="193" y="27"/>
                    <a:pt x="197" y="27"/>
                  </a:cubicBezTo>
                  <a:cubicBezTo>
                    <a:pt x="210" y="27"/>
                    <a:pt x="217" y="36"/>
                    <a:pt x="217" y="53"/>
                  </a:cubicBezTo>
                  <a:cubicBezTo>
                    <a:pt x="214" y="68"/>
                    <a:pt x="221" y="81"/>
                    <a:pt x="233" y="81"/>
                  </a:cubicBezTo>
                  <a:cubicBezTo>
                    <a:pt x="234" y="81"/>
                    <a:pt x="236" y="81"/>
                    <a:pt x="237" y="80"/>
                  </a:cubicBezTo>
                  <a:cubicBezTo>
                    <a:pt x="251" y="77"/>
                    <a:pt x="255" y="67"/>
                    <a:pt x="244" y="56"/>
                  </a:cubicBezTo>
                  <a:cubicBezTo>
                    <a:pt x="234" y="50"/>
                    <a:pt x="237" y="35"/>
                    <a:pt x="251" y="32"/>
                  </a:cubicBezTo>
                  <a:cubicBezTo>
                    <a:pt x="268" y="29"/>
                    <a:pt x="255" y="18"/>
                    <a:pt x="227" y="8"/>
                  </a:cubicBezTo>
                  <a:cubicBezTo>
                    <a:pt x="212" y="3"/>
                    <a:pt x="201" y="0"/>
                    <a:pt x="1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7" name="Google Shape;5977;p39"/>
            <p:cNvSpPr/>
            <p:nvPr/>
          </p:nvSpPr>
          <p:spPr>
            <a:xfrm>
              <a:off x="5334125" y="1326950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8" y="0"/>
                    <a:pt x="42" y="1"/>
                    <a:pt x="35" y="1"/>
                  </a:cubicBezTo>
                  <a:cubicBezTo>
                    <a:pt x="11" y="9"/>
                    <a:pt x="0" y="15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8" name="Google Shape;5978;p39"/>
            <p:cNvSpPr/>
            <p:nvPr/>
          </p:nvSpPr>
          <p:spPr>
            <a:xfrm>
              <a:off x="5332550" y="1317250"/>
              <a:ext cx="2300" cy="1250"/>
            </a:xfrm>
            <a:custGeom>
              <a:avLst/>
              <a:gdLst/>
              <a:ahLst/>
              <a:cxnLst/>
              <a:rect l="l" t="t" r="r" b="b"/>
              <a:pathLst>
                <a:path w="92" h="50" extrusionOk="0">
                  <a:moveTo>
                    <a:pt x="37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1" y="8"/>
                    <a:pt x="32" y="50"/>
                    <a:pt x="71" y="50"/>
                  </a:cubicBezTo>
                  <a:cubicBezTo>
                    <a:pt x="87" y="50"/>
                    <a:pt x="92" y="40"/>
                    <a:pt x="77" y="25"/>
                  </a:cubicBezTo>
                  <a:cubicBezTo>
                    <a:pt x="65" y="10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9" name="Google Shape;5979;p39"/>
            <p:cNvSpPr/>
            <p:nvPr/>
          </p:nvSpPr>
          <p:spPr>
            <a:xfrm>
              <a:off x="5334400" y="131995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3" y="1"/>
                  </a:moveTo>
                  <a:cubicBezTo>
                    <a:pt x="49" y="1"/>
                    <a:pt x="42" y="2"/>
                    <a:pt x="34" y="4"/>
                  </a:cubicBezTo>
                  <a:cubicBezTo>
                    <a:pt x="10" y="7"/>
                    <a:pt x="0" y="18"/>
                    <a:pt x="7" y="22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20"/>
                    <a:pt x="52" y="15"/>
                  </a:cubicBezTo>
                  <a:cubicBezTo>
                    <a:pt x="61" y="5"/>
                    <a:pt x="61" y="1"/>
                    <a:pt x="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0" name="Google Shape;5980;p39"/>
            <p:cNvSpPr/>
            <p:nvPr/>
          </p:nvSpPr>
          <p:spPr>
            <a:xfrm>
              <a:off x="5335750" y="1317750"/>
              <a:ext cx="2900" cy="1400"/>
            </a:xfrm>
            <a:custGeom>
              <a:avLst/>
              <a:gdLst/>
              <a:ahLst/>
              <a:cxnLst/>
              <a:rect l="l" t="t" r="r" b="b"/>
              <a:pathLst>
                <a:path w="116" h="56" extrusionOk="0">
                  <a:moveTo>
                    <a:pt x="95" y="1"/>
                  </a:moveTo>
                  <a:cubicBezTo>
                    <a:pt x="89" y="1"/>
                    <a:pt x="80" y="2"/>
                    <a:pt x="68" y="5"/>
                  </a:cubicBezTo>
                  <a:cubicBezTo>
                    <a:pt x="43" y="12"/>
                    <a:pt x="19" y="23"/>
                    <a:pt x="12" y="33"/>
                  </a:cubicBezTo>
                  <a:cubicBezTo>
                    <a:pt x="2" y="48"/>
                    <a:pt x="0" y="55"/>
                    <a:pt x="7" y="55"/>
                  </a:cubicBezTo>
                  <a:cubicBezTo>
                    <a:pt x="14" y="55"/>
                    <a:pt x="27" y="50"/>
                    <a:pt x="50" y="40"/>
                  </a:cubicBezTo>
                  <a:cubicBezTo>
                    <a:pt x="99" y="18"/>
                    <a:pt x="116" y="1"/>
                    <a:pt x="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1" name="Google Shape;5981;p39"/>
            <p:cNvSpPr/>
            <p:nvPr/>
          </p:nvSpPr>
          <p:spPr>
            <a:xfrm>
              <a:off x="5337850" y="1316050"/>
              <a:ext cx="8025" cy="4250"/>
            </a:xfrm>
            <a:custGeom>
              <a:avLst/>
              <a:gdLst/>
              <a:ahLst/>
              <a:cxnLst/>
              <a:rect l="l" t="t" r="r" b="b"/>
              <a:pathLst>
                <a:path w="321" h="170" extrusionOk="0">
                  <a:moveTo>
                    <a:pt x="282" y="0"/>
                  </a:moveTo>
                  <a:cubicBezTo>
                    <a:pt x="255" y="0"/>
                    <a:pt x="211" y="21"/>
                    <a:pt x="143" y="63"/>
                  </a:cubicBezTo>
                  <a:cubicBezTo>
                    <a:pt x="102" y="88"/>
                    <a:pt x="67" y="105"/>
                    <a:pt x="58" y="105"/>
                  </a:cubicBezTo>
                  <a:cubicBezTo>
                    <a:pt x="57" y="105"/>
                    <a:pt x="56" y="105"/>
                    <a:pt x="56" y="104"/>
                  </a:cubicBezTo>
                  <a:cubicBezTo>
                    <a:pt x="56" y="103"/>
                    <a:pt x="55" y="102"/>
                    <a:pt x="54" y="102"/>
                  </a:cubicBezTo>
                  <a:cubicBezTo>
                    <a:pt x="49" y="102"/>
                    <a:pt x="39" y="109"/>
                    <a:pt x="29" y="125"/>
                  </a:cubicBezTo>
                  <a:cubicBezTo>
                    <a:pt x="7" y="151"/>
                    <a:pt x="0" y="169"/>
                    <a:pt x="7" y="169"/>
                  </a:cubicBezTo>
                  <a:cubicBezTo>
                    <a:pt x="10" y="169"/>
                    <a:pt x="16" y="165"/>
                    <a:pt x="25" y="157"/>
                  </a:cubicBezTo>
                  <a:cubicBezTo>
                    <a:pt x="29" y="152"/>
                    <a:pt x="34" y="150"/>
                    <a:pt x="38" y="150"/>
                  </a:cubicBezTo>
                  <a:cubicBezTo>
                    <a:pt x="43" y="150"/>
                    <a:pt x="47" y="154"/>
                    <a:pt x="49" y="160"/>
                  </a:cubicBezTo>
                  <a:cubicBezTo>
                    <a:pt x="51" y="165"/>
                    <a:pt x="59" y="168"/>
                    <a:pt x="71" y="168"/>
                  </a:cubicBezTo>
                  <a:cubicBezTo>
                    <a:pt x="85" y="168"/>
                    <a:pt x="104" y="164"/>
                    <a:pt x="122" y="157"/>
                  </a:cubicBezTo>
                  <a:cubicBezTo>
                    <a:pt x="157" y="146"/>
                    <a:pt x="184" y="129"/>
                    <a:pt x="184" y="122"/>
                  </a:cubicBezTo>
                  <a:cubicBezTo>
                    <a:pt x="181" y="115"/>
                    <a:pt x="184" y="108"/>
                    <a:pt x="198" y="108"/>
                  </a:cubicBezTo>
                  <a:cubicBezTo>
                    <a:pt x="243" y="104"/>
                    <a:pt x="320" y="46"/>
                    <a:pt x="313" y="21"/>
                  </a:cubicBezTo>
                  <a:cubicBezTo>
                    <a:pt x="308" y="7"/>
                    <a:pt x="298" y="0"/>
                    <a:pt x="2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2" name="Google Shape;5982;p39"/>
            <p:cNvSpPr/>
            <p:nvPr/>
          </p:nvSpPr>
          <p:spPr>
            <a:xfrm>
              <a:off x="5346575" y="1326200"/>
              <a:ext cx="9000" cy="3700"/>
            </a:xfrm>
            <a:custGeom>
              <a:avLst/>
              <a:gdLst/>
              <a:ahLst/>
              <a:cxnLst/>
              <a:rect l="l" t="t" r="r" b="b"/>
              <a:pathLst>
                <a:path w="360" h="148" extrusionOk="0">
                  <a:moveTo>
                    <a:pt x="261" y="1"/>
                  </a:moveTo>
                  <a:cubicBezTo>
                    <a:pt x="234" y="1"/>
                    <a:pt x="195" y="18"/>
                    <a:pt x="113" y="56"/>
                  </a:cubicBezTo>
                  <a:cubicBezTo>
                    <a:pt x="31" y="95"/>
                    <a:pt x="0" y="118"/>
                    <a:pt x="21" y="118"/>
                  </a:cubicBezTo>
                  <a:cubicBezTo>
                    <a:pt x="33" y="118"/>
                    <a:pt x="65" y="109"/>
                    <a:pt x="117" y="90"/>
                  </a:cubicBezTo>
                  <a:cubicBezTo>
                    <a:pt x="155" y="77"/>
                    <a:pt x="179" y="70"/>
                    <a:pt x="188" y="70"/>
                  </a:cubicBezTo>
                  <a:cubicBezTo>
                    <a:pt x="196" y="70"/>
                    <a:pt x="195" y="75"/>
                    <a:pt x="186" y="84"/>
                  </a:cubicBezTo>
                  <a:cubicBezTo>
                    <a:pt x="151" y="112"/>
                    <a:pt x="152" y="137"/>
                    <a:pt x="176" y="137"/>
                  </a:cubicBezTo>
                  <a:cubicBezTo>
                    <a:pt x="184" y="137"/>
                    <a:pt x="196" y="134"/>
                    <a:pt x="210" y="125"/>
                  </a:cubicBezTo>
                  <a:cubicBezTo>
                    <a:pt x="224" y="117"/>
                    <a:pt x="235" y="112"/>
                    <a:pt x="241" y="112"/>
                  </a:cubicBezTo>
                  <a:cubicBezTo>
                    <a:pt x="247" y="112"/>
                    <a:pt x="248" y="117"/>
                    <a:pt x="245" y="125"/>
                  </a:cubicBezTo>
                  <a:cubicBezTo>
                    <a:pt x="242" y="140"/>
                    <a:pt x="246" y="147"/>
                    <a:pt x="256" y="147"/>
                  </a:cubicBezTo>
                  <a:cubicBezTo>
                    <a:pt x="258" y="147"/>
                    <a:pt x="260" y="147"/>
                    <a:pt x="262" y="146"/>
                  </a:cubicBezTo>
                  <a:cubicBezTo>
                    <a:pt x="272" y="143"/>
                    <a:pt x="280" y="125"/>
                    <a:pt x="272" y="108"/>
                  </a:cubicBezTo>
                  <a:cubicBezTo>
                    <a:pt x="267" y="90"/>
                    <a:pt x="277" y="80"/>
                    <a:pt x="302" y="80"/>
                  </a:cubicBezTo>
                  <a:cubicBezTo>
                    <a:pt x="306" y="80"/>
                    <a:pt x="310" y="80"/>
                    <a:pt x="314" y="80"/>
                  </a:cubicBezTo>
                  <a:cubicBezTo>
                    <a:pt x="359" y="80"/>
                    <a:pt x="359" y="77"/>
                    <a:pt x="317" y="35"/>
                  </a:cubicBezTo>
                  <a:cubicBezTo>
                    <a:pt x="297" y="1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3" name="Google Shape;5983;p39"/>
            <p:cNvSpPr/>
            <p:nvPr/>
          </p:nvSpPr>
          <p:spPr>
            <a:xfrm>
              <a:off x="5349825" y="1323300"/>
              <a:ext cx="1925" cy="800"/>
            </a:xfrm>
            <a:custGeom>
              <a:avLst/>
              <a:gdLst/>
              <a:ahLst/>
              <a:cxnLst/>
              <a:rect l="l" t="t" r="r" b="b"/>
              <a:pathLst>
                <a:path w="77" h="32" extrusionOk="0">
                  <a:moveTo>
                    <a:pt x="25" y="1"/>
                  </a:moveTo>
                  <a:cubicBezTo>
                    <a:pt x="10" y="1"/>
                    <a:pt x="1" y="7"/>
                    <a:pt x="4" y="16"/>
                  </a:cubicBezTo>
                  <a:cubicBezTo>
                    <a:pt x="7" y="27"/>
                    <a:pt x="18" y="31"/>
                    <a:pt x="32" y="31"/>
                  </a:cubicBezTo>
                  <a:cubicBezTo>
                    <a:pt x="36" y="31"/>
                    <a:pt x="41" y="31"/>
                    <a:pt x="46" y="30"/>
                  </a:cubicBezTo>
                  <a:cubicBezTo>
                    <a:pt x="63" y="22"/>
                    <a:pt x="77" y="16"/>
                    <a:pt x="77" y="12"/>
                  </a:cubicBezTo>
                  <a:cubicBezTo>
                    <a:pt x="77" y="6"/>
                    <a:pt x="56" y="2"/>
                    <a:pt x="35" y="2"/>
                  </a:cubicBezTo>
                  <a:cubicBezTo>
                    <a:pt x="32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4" name="Google Shape;5984;p39"/>
            <p:cNvSpPr/>
            <p:nvPr/>
          </p:nvSpPr>
          <p:spPr>
            <a:xfrm>
              <a:off x="5348450" y="1315175"/>
              <a:ext cx="1400" cy="750"/>
            </a:xfrm>
            <a:custGeom>
              <a:avLst/>
              <a:gdLst/>
              <a:ahLst/>
              <a:cxnLst/>
              <a:rect l="l" t="t" r="r" b="b"/>
              <a:pathLst>
                <a:path w="56" h="30" extrusionOk="0">
                  <a:moveTo>
                    <a:pt x="17" y="0"/>
                  </a:moveTo>
                  <a:cubicBezTo>
                    <a:pt x="7" y="0"/>
                    <a:pt x="1" y="6"/>
                    <a:pt x="3" y="14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30" y="29"/>
                    <a:pt x="32" y="29"/>
                    <a:pt x="34" y="29"/>
                  </a:cubicBezTo>
                  <a:cubicBezTo>
                    <a:pt x="45" y="25"/>
                    <a:pt x="55" y="22"/>
                    <a:pt x="52" y="14"/>
                  </a:cubicBezTo>
                  <a:cubicBezTo>
                    <a:pt x="52" y="11"/>
                    <a:pt x="38" y="4"/>
                    <a:pt x="24" y="1"/>
                  </a:cubicBezTo>
                  <a:cubicBezTo>
                    <a:pt x="22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5" name="Google Shape;5985;p39"/>
            <p:cNvSpPr/>
            <p:nvPr/>
          </p:nvSpPr>
          <p:spPr>
            <a:xfrm>
              <a:off x="5355525" y="1328525"/>
              <a:ext cx="5925" cy="925"/>
            </a:xfrm>
            <a:custGeom>
              <a:avLst/>
              <a:gdLst/>
              <a:ahLst/>
              <a:cxnLst/>
              <a:rect l="l" t="t" r="r" b="b"/>
              <a:pathLst>
                <a:path w="237" h="37" extrusionOk="0">
                  <a:moveTo>
                    <a:pt x="147" y="0"/>
                  </a:moveTo>
                  <a:cubicBezTo>
                    <a:pt x="142" y="0"/>
                    <a:pt x="136" y="1"/>
                    <a:pt x="130" y="1"/>
                  </a:cubicBezTo>
                  <a:cubicBezTo>
                    <a:pt x="84" y="1"/>
                    <a:pt x="33" y="12"/>
                    <a:pt x="15" y="22"/>
                  </a:cubicBezTo>
                  <a:cubicBezTo>
                    <a:pt x="1" y="31"/>
                    <a:pt x="15" y="37"/>
                    <a:pt x="51" y="37"/>
                  </a:cubicBezTo>
                  <a:cubicBezTo>
                    <a:pt x="59" y="37"/>
                    <a:pt x="68" y="36"/>
                    <a:pt x="78" y="36"/>
                  </a:cubicBezTo>
                  <a:cubicBezTo>
                    <a:pt x="193" y="26"/>
                    <a:pt x="236" y="0"/>
                    <a:pt x="1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6" name="Google Shape;5986;p39"/>
            <p:cNvSpPr/>
            <p:nvPr/>
          </p:nvSpPr>
          <p:spPr>
            <a:xfrm>
              <a:off x="5355550" y="13163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8" y="0"/>
                  </a:moveTo>
                  <a:cubicBezTo>
                    <a:pt x="26" y="0"/>
                    <a:pt x="23" y="0"/>
                    <a:pt x="21" y="1"/>
                  </a:cubicBezTo>
                  <a:cubicBezTo>
                    <a:pt x="8" y="4"/>
                    <a:pt x="0" y="15"/>
                    <a:pt x="8" y="25"/>
                  </a:cubicBezTo>
                  <a:cubicBezTo>
                    <a:pt x="10" y="36"/>
                    <a:pt x="17" y="40"/>
                    <a:pt x="26" y="40"/>
                  </a:cubicBezTo>
                  <a:cubicBezTo>
                    <a:pt x="29" y="40"/>
                    <a:pt x="32" y="40"/>
                    <a:pt x="35" y="39"/>
                  </a:cubicBezTo>
                  <a:cubicBezTo>
                    <a:pt x="46" y="36"/>
                    <a:pt x="53" y="25"/>
                    <a:pt x="49" y="15"/>
                  </a:cubicBezTo>
                  <a:cubicBezTo>
                    <a:pt x="46" y="6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7" name="Google Shape;5987;p39"/>
            <p:cNvSpPr/>
            <p:nvPr/>
          </p:nvSpPr>
          <p:spPr>
            <a:xfrm>
              <a:off x="5358025" y="1315325"/>
              <a:ext cx="4350" cy="2250"/>
            </a:xfrm>
            <a:custGeom>
              <a:avLst/>
              <a:gdLst/>
              <a:ahLst/>
              <a:cxnLst/>
              <a:rect l="l" t="t" r="r" b="b"/>
              <a:pathLst>
                <a:path w="174" h="90" extrusionOk="0">
                  <a:moveTo>
                    <a:pt x="141" y="1"/>
                  </a:moveTo>
                  <a:cubicBezTo>
                    <a:pt x="133" y="1"/>
                    <a:pt x="122" y="1"/>
                    <a:pt x="109" y="2"/>
                  </a:cubicBezTo>
                  <a:cubicBezTo>
                    <a:pt x="68" y="5"/>
                    <a:pt x="26" y="16"/>
                    <a:pt x="19" y="23"/>
                  </a:cubicBezTo>
                  <a:cubicBezTo>
                    <a:pt x="0" y="42"/>
                    <a:pt x="28" y="90"/>
                    <a:pt x="54" y="90"/>
                  </a:cubicBezTo>
                  <a:cubicBezTo>
                    <a:pt x="56" y="90"/>
                    <a:pt x="59" y="89"/>
                    <a:pt x="61" y="88"/>
                  </a:cubicBezTo>
                  <a:cubicBezTo>
                    <a:pt x="72" y="88"/>
                    <a:pt x="78" y="75"/>
                    <a:pt x="75" y="64"/>
                  </a:cubicBezTo>
                  <a:cubicBezTo>
                    <a:pt x="72" y="52"/>
                    <a:pt x="76" y="46"/>
                    <a:pt x="86" y="46"/>
                  </a:cubicBezTo>
                  <a:cubicBezTo>
                    <a:pt x="88" y="46"/>
                    <a:pt x="90" y="46"/>
                    <a:pt x="93" y="47"/>
                  </a:cubicBezTo>
                  <a:cubicBezTo>
                    <a:pt x="95" y="47"/>
                    <a:pt x="98" y="47"/>
                    <a:pt x="101" y="47"/>
                  </a:cubicBezTo>
                  <a:cubicBezTo>
                    <a:pt x="117" y="47"/>
                    <a:pt x="137" y="40"/>
                    <a:pt x="151" y="26"/>
                  </a:cubicBezTo>
                  <a:cubicBezTo>
                    <a:pt x="173" y="7"/>
                    <a:pt x="173" y="1"/>
                    <a:pt x="1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8" name="Google Shape;5988;p39"/>
            <p:cNvSpPr/>
            <p:nvPr/>
          </p:nvSpPr>
          <p:spPr>
            <a:xfrm>
              <a:off x="5365350" y="1314025"/>
              <a:ext cx="25600" cy="3675"/>
            </a:xfrm>
            <a:custGeom>
              <a:avLst/>
              <a:gdLst/>
              <a:ahLst/>
              <a:cxnLst/>
              <a:rect l="l" t="t" r="r" b="b"/>
              <a:pathLst>
                <a:path w="1024" h="147" extrusionOk="0">
                  <a:moveTo>
                    <a:pt x="1019" y="1"/>
                  </a:moveTo>
                  <a:cubicBezTo>
                    <a:pt x="1007" y="1"/>
                    <a:pt x="970" y="19"/>
                    <a:pt x="948" y="40"/>
                  </a:cubicBezTo>
                  <a:cubicBezTo>
                    <a:pt x="942" y="47"/>
                    <a:pt x="935" y="51"/>
                    <a:pt x="930" y="51"/>
                  </a:cubicBezTo>
                  <a:cubicBezTo>
                    <a:pt x="925" y="51"/>
                    <a:pt x="921" y="48"/>
                    <a:pt x="919" y="44"/>
                  </a:cubicBezTo>
                  <a:cubicBezTo>
                    <a:pt x="918" y="36"/>
                    <a:pt x="906" y="33"/>
                    <a:pt x="888" y="33"/>
                  </a:cubicBezTo>
                  <a:cubicBezTo>
                    <a:pt x="874" y="33"/>
                    <a:pt x="855" y="35"/>
                    <a:pt x="836" y="40"/>
                  </a:cubicBezTo>
                  <a:cubicBezTo>
                    <a:pt x="821" y="44"/>
                    <a:pt x="801" y="46"/>
                    <a:pt x="781" y="46"/>
                  </a:cubicBezTo>
                  <a:cubicBezTo>
                    <a:pt x="750" y="46"/>
                    <a:pt x="717" y="41"/>
                    <a:pt x="695" y="33"/>
                  </a:cubicBezTo>
                  <a:cubicBezTo>
                    <a:pt x="673" y="26"/>
                    <a:pt x="640" y="22"/>
                    <a:pt x="599" y="22"/>
                  </a:cubicBezTo>
                  <a:cubicBezTo>
                    <a:pt x="468" y="22"/>
                    <a:pt x="269" y="57"/>
                    <a:pt x="205" y="99"/>
                  </a:cubicBezTo>
                  <a:cubicBezTo>
                    <a:pt x="194" y="107"/>
                    <a:pt x="185" y="111"/>
                    <a:pt x="180" y="111"/>
                  </a:cubicBezTo>
                  <a:cubicBezTo>
                    <a:pt x="175" y="111"/>
                    <a:pt x="174" y="106"/>
                    <a:pt x="178" y="95"/>
                  </a:cubicBezTo>
                  <a:cubicBezTo>
                    <a:pt x="181" y="87"/>
                    <a:pt x="178" y="82"/>
                    <a:pt x="170" y="82"/>
                  </a:cubicBezTo>
                  <a:cubicBezTo>
                    <a:pt x="162" y="82"/>
                    <a:pt x="148" y="87"/>
                    <a:pt x="128" y="95"/>
                  </a:cubicBezTo>
                  <a:cubicBezTo>
                    <a:pt x="110" y="105"/>
                    <a:pt x="88" y="111"/>
                    <a:pt x="73" y="111"/>
                  </a:cubicBezTo>
                  <a:cubicBezTo>
                    <a:pt x="65" y="111"/>
                    <a:pt x="59" y="109"/>
                    <a:pt x="56" y="106"/>
                  </a:cubicBezTo>
                  <a:cubicBezTo>
                    <a:pt x="48" y="101"/>
                    <a:pt x="39" y="97"/>
                    <a:pt x="29" y="97"/>
                  </a:cubicBezTo>
                  <a:cubicBezTo>
                    <a:pt x="25" y="97"/>
                    <a:pt x="21" y="98"/>
                    <a:pt x="18" y="99"/>
                  </a:cubicBezTo>
                  <a:cubicBezTo>
                    <a:pt x="8" y="102"/>
                    <a:pt x="0" y="116"/>
                    <a:pt x="4" y="130"/>
                  </a:cubicBezTo>
                  <a:cubicBezTo>
                    <a:pt x="8" y="141"/>
                    <a:pt x="45" y="146"/>
                    <a:pt x="94" y="146"/>
                  </a:cubicBezTo>
                  <a:cubicBezTo>
                    <a:pt x="158" y="146"/>
                    <a:pt x="240" y="137"/>
                    <a:pt x="299" y="119"/>
                  </a:cubicBezTo>
                  <a:cubicBezTo>
                    <a:pt x="308" y="118"/>
                    <a:pt x="316" y="117"/>
                    <a:pt x="324" y="117"/>
                  </a:cubicBezTo>
                  <a:cubicBezTo>
                    <a:pt x="334" y="117"/>
                    <a:pt x="341" y="119"/>
                    <a:pt x="341" y="123"/>
                  </a:cubicBezTo>
                  <a:cubicBezTo>
                    <a:pt x="341" y="124"/>
                    <a:pt x="344" y="125"/>
                    <a:pt x="348" y="125"/>
                  </a:cubicBezTo>
                  <a:cubicBezTo>
                    <a:pt x="362" y="125"/>
                    <a:pt x="395" y="115"/>
                    <a:pt x="431" y="99"/>
                  </a:cubicBezTo>
                  <a:cubicBezTo>
                    <a:pt x="465" y="84"/>
                    <a:pt x="493" y="77"/>
                    <a:pt x="509" y="77"/>
                  </a:cubicBezTo>
                  <a:cubicBezTo>
                    <a:pt x="531" y="77"/>
                    <a:pt x="532" y="89"/>
                    <a:pt x="500" y="113"/>
                  </a:cubicBezTo>
                  <a:cubicBezTo>
                    <a:pt x="496" y="115"/>
                    <a:pt x="496" y="115"/>
                    <a:pt x="498" y="115"/>
                  </a:cubicBezTo>
                  <a:cubicBezTo>
                    <a:pt x="503" y="115"/>
                    <a:pt x="530" y="108"/>
                    <a:pt x="566" y="95"/>
                  </a:cubicBezTo>
                  <a:cubicBezTo>
                    <a:pt x="604" y="82"/>
                    <a:pt x="631" y="75"/>
                    <a:pt x="653" y="75"/>
                  </a:cubicBezTo>
                  <a:cubicBezTo>
                    <a:pt x="670" y="75"/>
                    <a:pt x="684" y="79"/>
                    <a:pt x="698" y="89"/>
                  </a:cubicBezTo>
                  <a:cubicBezTo>
                    <a:pt x="712" y="99"/>
                    <a:pt x="729" y="104"/>
                    <a:pt x="752" y="104"/>
                  </a:cubicBezTo>
                  <a:cubicBezTo>
                    <a:pt x="775" y="104"/>
                    <a:pt x="804" y="99"/>
                    <a:pt x="840" y="89"/>
                  </a:cubicBezTo>
                  <a:cubicBezTo>
                    <a:pt x="895" y="75"/>
                    <a:pt x="948" y="57"/>
                    <a:pt x="954" y="54"/>
                  </a:cubicBezTo>
                  <a:cubicBezTo>
                    <a:pt x="961" y="47"/>
                    <a:pt x="975" y="40"/>
                    <a:pt x="989" y="36"/>
                  </a:cubicBezTo>
                  <a:cubicBezTo>
                    <a:pt x="999" y="30"/>
                    <a:pt x="1014" y="19"/>
                    <a:pt x="1020" y="9"/>
                  </a:cubicBezTo>
                  <a:cubicBezTo>
                    <a:pt x="1024" y="3"/>
                    <a:pt x="1023" y="1"/>
                    <a:pt x="1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9" name="Google Shape;5989;p39"/>
            <p:cNvSpPr/>
            <p:nvPr/>
          </p:nvSpPr>
          <p:spPr>
            <a:xfrm>
              <a:off x="5369775" y="1311250"/>
              <a:ext cx="5050" cy="800"/>
            </a:xfrm>
            <a:custGeom>
              <a:avLst/>
              <a:gdLst/>
              <a:ahLst/>
              <a:cxnLst/>
              <a:rect l="l" t="t" r="r" b="b"/>
              <a:pathLst>
                <a:path w="202" h="32" extrusionOk="0">
                  <a:moveTo>
                    <a:pt x="163" y="0"/>
                  </a:moveTo>
                  <a:cubicBezTo>
                    <a:pt x="143" y="0"/>
                    <a:pt x="109" y="3"/>
                    <a:pt x="73" y="9"/>
                  </a:cubicBezTo>
                  <a:cubicBezTo>
                    <a:pt x="11" y="19"/>
                    <a:pt x="1" y="26"/>
                    <a:pt x="39" y="30"/>
                  </a:cubicBezTo>
                  <a:cubicBezTo>
                    <a:pt x="47" y="31"/>
                    <a:pt x="56" y="31"/>
                    <a:pt x="65" y="31"/>
                  </a:cubicBezTo>
                  <a:cubicBezTo>
                    <a:pt x="127" y="31"/>
                    <a:pt x="202" y="14"/>
                    <a:pt x="177" y="2"/>
                  </a:cubicBezTo>
                  <a:cubicBezTo>
                    <a:pt x="174" y="1"/>
                    <a:pt x="169" y="0"/>
                    <a:pt x="1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0" name="Google Shape;5990;p39"/>
            <p:cNvSpPr/>
            <p:nvPr/>
          </p:nvSpPr>
          <p:spPr>
            <a:xfrm>
              <a:off x="5375675" y="1310325"/>
              <a:ext cx="2650" cy="1200"/>
            </a:xfrm>
            <a:custGeom>
              <a:avLst/>
              <a:gdLst/>
              <a:ahLst/>
              <a:cxnLst/>
              <a:rect l="l" t="t" r="r" b="b"/>
              <a:pathLst>
                <a:path w="106" h="48" extrusionOk="0">
                  <a:moveTo>
                    <a:pt x="81" y="0"/>
                  </a:moveTo>
                  <a:cubicBezTo>
                    <a:pt x="73" y="0"/>
                    <a:pt x="63" y="2"/>
                    <a:pt x="53" y="4"/>
                  </a:cubicBezTo>
                  <a:cubicBezTo>
                    <a:pt x="18" y="14"/>
                    <a:pt x="0" y="29"/>
                    <a:pt x="11" y="35"/>
                  </a:cubicBezTo>
                  <a:cubicBezTo>
                    <a:pt x="21" y="43"/>
                    <a:pt x="35" y="47"/>
                    <a:pt x="49" y="47"/>
                  </a:cubicBezTo>
                  <a:cubicBezTo>
                    <a:pt x="54" y="47"/>
                    <a:pt x="58" y="47"/>
                    <a:pt x="63" y="46"/>
                  </a:cubicBezTo>
                  <a:cubicBezTo>
                    <a:pt x="80" y="42"/>
                    <a:pt x="98" y="29"/>
                    <a:pt x="101" y="14"/>
                  </a:cubicBezTo>
                  <a:cubicBezTo>
                    <a:pt x="105" y="5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1" name="Google Shape;5991;p39"/>
            <p:cNvSpPr/>
            <p:nvPr/>
          </p:nvSpPr>
          <p:spPr>
            <a:xfrm>
              <a:off x="5387000" y="1339300"/>
              <a:ext cx="1350" cy="2825"/>
            </a:xfrm>
            <a:custGeom>
              <a:avLst/>
              <a:gdLst/>
              <a:ahLst/>
              <a:cxnLst/>
              <a:rect l="l" t="t" r="r" b="b"/>
              <a:pathLst>
                <a:path w="54" h="113" extrusionOk="0">
                  <a:moveTo>
                    <a:pt x="14" y="0"/>
                  </a:moveTo>
                  <a:cubicBezTo>
                    <a:pt x="10" y="0"/>
                    <a:pt x="9" y="11"/>
                    <a:pt x="5" y="32"/>
                  </a:cubicBezTo>
                  <a:cubicBezTo>
                    <a:pt x="0" y="83"/>
                    <a:pt x="6" y="112"/>
                    <a:pt x="20" y="112"/>
                  </a:cubicBezTo>
                  <a:cubicBezTo>
                    <a:pt x="25" y="112"/>
                    <a:pt x="32" y="108"/>
                    <a:pt x="40" y="98"/>
                  </a:cubicBezTo>
                  <a:cubicBezTo>
                    <a:pt x="53" y="80"/>
                    <a:pt x="53" y="49"/>
                    <a:pt x="37" y="28"/>
                  </a:cubicBezTo>
                  <a:cubicBezTo>
                    <a:pt x="25" y="9"/>
                    <a:pt x="18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2" name="Google Shape;5992;p39"/>
            <p:cNvSpPr/>
            <p:nvPr/>
          </p:nvSpPr>
          <p:spPr>
            <a:xfrm>
              <a:off x="5379925" y="1316875"/>
              <a:ext cx="1675" cy="625"/>
            </a:xfrm>
            <a:custGeom>
              <a:avLst/>
              <a:gdLst/>
              <a:ahLst/>
              <a:cxnLst/>
              <a:rect l="l" t="t" r="r" b="b"/>
              <a:pathLst>
                <a:path w="67" h="25" extrusionOk="0">
                  <a:moveTo>
                    <a:pt x="53" y="1"/>
                  </a:moveTo>
                  <a:cubicBezTo>
                    <a:pt x="49" y="1"/>
                    <a:pt x="44" y="1"/>
                    <a:pt x="38" y="2"/>
                  </a:cubicBezTo>
                  <a:cubicBezTo>
                    <a:pt x="14" y="9"/>
                    <a:pt x="0" y="16"/>
                    <a:pt x="11" y="23"/>
                  </a:cubicBezTo>
                  <a:cubicBezTo>
                    <a:pt x="13" y="24"/>
                    <a:pt x="16" y="24"/>
                    <a:pt x="20" y="24"/>
                  </a:cubicBezTo>
                  <a:cubicBezTo>
                    <a:pt x="30" y="24"/>
                    <a:pt x="43" y="20"/>
                    <a:pt x="56" y="13"/>
                  </a:cubicBezTo>
                  <a:cubicBezTo>
                    <a:pt x="6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3" name="Google Shape;5993;p39"/>
            <p:cNvSpPr/>
            <p:nvPr/>
          </p:nvSpPr>
          <p:spPr>
            <a:xfrm>
              <a:off x="5378950" y="1309750"/>
              <a:ext cx="10625" cy="2500"/>
            </a:xfrm>
            <a:custGeom>
              <a:avLst/>
              <a:gdLst/>
              <a:ahLst/>
              <a:cxnLst/>
              <a:rect l="l" t="t" r="r" b="b"/>
              <a:pathLst>
                <a:path w="425" h="100" extrusionOk="0">
                  <a:moveTo>
                    <a:pt x="202" y="22"/>
                  </a:moveTo>
                  <a:cubicBezTo>
                    <a:pt x="211" y="22"/>
                    <a:pt x="216" y="29"/>
                    <a:pt x="213" y="41"/>
                  </a:cubicBezTo>
                  <a:cubicBezTo>
                    <a:pt x="209" y="55"/>
                    <a:pt x="202" y="65"/>
                    <a:pt x="196" y="65"/>
                  </a:cubicBezTo>
                  <a:cubicBezTo>
                    <a:pt x="194" y="66"/>
                    <a:pt x="193" y="66"/>
                    <a:pt x="192" y="66"/>
                  </a:cubicBezTo>
                  <a:cubicBezTo>
                    <a:pt x="186" y="66"/>
                    <a:pt x="181" y="59"/>
                    <a:pt x="178" y="48"/>
                  </a:cubicBezTo>
                  <a:cubicBezTo>
                    <a:pt x="175" y="37"/>
                    <a:pt x="185" y="27"/>
                    <a:pt x="196" y="23"/>
                  </a:cubicBezTo>
                  <a:cubicBezTo>
                    <a:pt x="198" y="23"/>
                    <a:pt x="200" y="22"/>
                    <a:pt x="202" y="22"/>
                  </a:cubicBezTo>
                  <a:close/>
                  <a:moveTo>
                    <a:pt x="277" y="0"/>
                  </a:moveTo>
                  <a:cubicBezTo>
                    <a:pt x="259" y="0"/>
                    <a:pt x="234" y="2"/>
                    <a:pt x="209" y="7"/>
                  </a:cubicBezTo>
                  <a:cubicBezTo>
                    <a:pt x="167" y="13"/>
                    <a:pt x="102" y="20"/>
                    <a:pt x="63" y="23"/>
                  </a:cubicBezTo>
                  <a:cubicBezTo>
                    <a:pt x="8" y="27"/>
                    <a:pt x="1" y="31"/>
                    <a:pt x="32" y="41"/>
                  </a:cubicBezTo>
                  <a:cubicBezTo>
                    <a:pt x="60" y="48"/>
                    <a:pt x="63" y="55"/>
                    <a:pt x="42" y="62"/>
                  </a:cubicBezTo>
                  <a:cubicBezTo>
                    <a:pt x="29" y="65"/>
                    <a:pt x="18" y="79"/>
                    <a:pt x="22" y="90"/>
                  </a:cubicBezTo>
                  <a:cubicBezTo>
                    <a:pt x="24" y="96"/>
                    <a:pt x="28" y="99"/>
                    <a:pt x="34" y="99"/>
                  </a:cubicBezTo>
                  <a:cubicBezTo>
                    <a:pt x="38" y="99"/>
                    <a:pt x="42" y="97"/>
                    <a:pt x="47" y="93"/>
                  </a:cubicBezTo>
                  <a:cubicBezTo>
                    <a:pt x="57" y="86"/>
                    <a:pt x="133" y="79"/>
                    <a:pt x="216" y="79"/>
                  </a:cubicBezTo>
                  <a:cubicBezTo>
                    <a:pt x="240" y="80"/>
                    <a:pt x="263" y="80"/>
                    <a:pt x="284" y="80"/>
                  </a:cubicBezTo>
                  <a:cubicBezTo>
                    <a:pt x="343" y="80"/>
                    <a:pt x="391" y="77"/>
                    <a:pt x="404" y="72"/>
                  </a:cubicBezTo>
                  <a:cubicBezTo>
                    <a:pt x="425" y="69"/>
                    <a:pt x="396" y="62"/>
                    <a:pt x="345" y="62"/>
                  </a:cubicBezTo>
                  <a:cubicBezTo>
                    <a:pt x="261" y="58"/>
                    <a:pt x="213" y="20"/>
                    <a:pt x="289" y="17"/>
                  </a:cubicBezTo>
                  <a:cubicBezTo>
                    <a:pt x="310" y="17"/>
                    <a:pt x="317" y="10"/>
                    <a:pt x="303" y="2"/>
                  </a:cubicBezTo>
                  <a:cubicBezTo>
                    <a:pt x="299" y="1"/>
                    <a:pt x="289" y="0"/>
                    <a:pt x="2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4" name="Google Shape;5994;p39"/>
            <p:cNvSpPr/>
            <p:nvPr/>
          </p:nvSpPr>
          <p:spPr>
            <a:xfrm>
              <a:off x="5391025" y="1340975"/>
              <a:ext cx="3650" cy="3725"/>
            </a:xfrm>
            <a:custGeom>
              <a:avLst/>
              <a:gdLst/>
              <a:ahLst/>
              <a:cxnLst/>
              <a:rect l="l" t="t" r="r" b="b"/>
              <a:pathLst>
                <a:path w="146" h="149" extrusionOk="0">
                  <a:moveTo>
                    <a:pt x="96" y="0"/>
                  </a:moveTo>
                  <a:cubicBezTo>
                    <a:pt x="88" y="0"/>
                    <a:pt x="79" y="3"/>
                    <a:pt x="66" y="7"/>
                  </a:cubicBezTo>
                  <a:cubicBezTo>
                    <a:pt x="42" y="17"/>
                    <a:pt x="25" y="31"/>
                    <a:pt x="32" y="37"/>
                  </a:cubicBezTo>
                  <a:cubicBezTo>
                    <a:pt x="38" y="44"/>
                    <a:pt x="35" y="55"/>
                    <a:pt x="25" y="58"/>
                  </a:cubicBezTo>
                  <a:cubicBezTo>
                    <a:pt x="11" y="61"/>
                    <a:pt x="1" y="72"/>
                    <a:pt x="4" y="82"/>
                  </a:cubicBezTo>
                  <a:cubicBezTo>
                    <a:pt x="6" y="88"/>
                    <a:pt x="11" y="90"/>
                    <a:pt x="17" y="90"/>
                  </a:cubicBezTo>
                  <a:cubicBezTo>
                    <a:pt x="24" y="90"/>
                    <a:pt x="32" y="88"/>
                    <a:pt x="38" y="82"/>
                  </a:cubicBezTo>
                  <a:cubicBezTo>
                    <a:pt x="43" y="80"/>
                    <a:pt x="47" y="79"/>
                    <a:pt x="52" y="79"/>
                  </a:cubicBezTo>
                  <a:cubicBezTo>
                    <a:pt x="66" y="79"/>
                    <a:pt x="82" y="90"/>
                    <a:pt x="97" y="114"/>
                  </a:cubicBezTo>
                  <a:cubicBezTo>
                    <a:pt x="113" y="137"/>
                    <a:pt x="125" y="148"/>
                    <a:pt x="133" y="148"/>
                  </a:cubicBezTo>
                  <a:cubicBezTo>
                    <a:pt x="145" y="148"/>
                    <a:pt x="145" y="119"/>
                    <a:pt x="132" y="61"/>
                  </a:cubicBezTo>
                  <a:cubicBezTo>
                    <a:pt x="122" y="16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5" name="Google Shape;5995;p39"/>
            <p:cNvSpPr/>
            <p:nvPr/>
          </p:nvSpPr>
          <p:spPr>
            <a:xfrm>
              <a:off x="5391550" y="1310500"/>
              <a:ext cx="2775" cy="725"/>
            </a:xfrm>
            <a:custGeom>
              <a:avLst/>
              <a:gdLst/>
              <a:ahLst/>
              <a:cxnLst/>
              <a:rect l="l" t="t" r="r" b="b"/>
              <a:pathLst>
                <a:path w="111" h="29" extrusionOk="0">
                  <a:moveTo>
                    <a:pt x="105" y="0"/>
                  </a:moveTo>
                  <a:cubicBezTo>
                    <a:pt x="97" y="0"/>
                    <a:pt x="81" y="4"/>
                    <a:pt x="59" y="11"/>
                  </a:cubicBezTo>
                  <a:cubicBezTo>
                    <a:pt x="17" y="22"/>
                    <a:pt x="1" y="28"/>
                    <a:pt x="25" y="28"/>
                  </a:cubicBezTo>
                  <a:cubicBezTo>
                    <a:pt x="45" y="28"/>
                    <a:pt x="80" y="18"/>
                    <a:pt x="100" y="7"/>
                  </a:cubicBezTo>
                  <a:cubicBezTo>
                    <a:pt x="110" y="3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6" name="Google Shape;5996;p39"/>
            <p:cNvSpPr/>
            <p:nvPr/>
          </p:nvSpPr>
          <p:spPr>
            <a:xfrm>
              <a:off x="5395725" y="1310875"/>
              <a:ext cx="2425" cy="1025"/>
            </a:xfrm>
            <a:custGeom>
              <a:avLst/>
              <a:gdLst/>
              <a:ahLst/>
              <a:cxnLst/>
              <a:rect l="l" t="t" r="r" b="b"/>
              <a:pathLst>
                <a:path w="97" h="41" extrusionOk="0">
                  <a:moveTo>
                    <a:pt x="72" y="1"/>
                  </a:moveTo>
                  <a:cubicBezTo>
                    <a:pt x="64" y="1"/>
                    <a:pt x="54" y="4"/>
                    <a:pt x="42" y="10"/>
                  </a:cubicBezTo>
                  <a:cubicBezTo>
                    <a:pt x="17" y="24"/>
                    <a:pt x="0" y="34"/>
                    <a:pt x="3" y="37"/>
                  </a:cubicBezTo>
                  <a:cubicBezTo>
                    <a:pt x="3" y="41"/>
                    <a:pt x="24" y="41"/>
                    <a:pt x="52" y="41"/>
                  </a:cubicBezTo>
                  <a:cubicBezTo>
                    <a:pt x="83" y="41"/>
                    <a:pt x="97" y="31"/>
                    <a:pt x="90" y="13"/>
                  </a:cubicBezTo>
                  <a:cubicBezTo>
                    <a:pt x="88" y="5"/>
                    <a:pt x="82" y="1"/>
                    <a:pt x="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7" name="Google Shape;5997;p39"/>
            <p:cNvSpPr/>
            <p:nvPr/>
          </p:nvSpPr>
          <p:spPr>
            <a:xfrm>
              <a:off x="5340975" y="1128000"/>
              <a:ext cx="1250" cy="1500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5" y="0"/>
                  </a:moveTo>
                  <a:cubicBezTo>
                    <a:pt x="14" y="0"/>
                    <a:pt x="12" y="1"/>
                    <a:pt x="11" y="1"/>
                  </a:cubicBezTo>
                  <a:cubicBezTo>
                    <a:pt x="0" y="4"/>
                    <a:pt x="0" y="18"/>
                    <a:pt x="14" y="36"/>
                  </a:cubicBezTo>
                  <a:cubicBezTo>
                    <a:pt x="25" y="49"/>
                    <a:pt x="38" y="60"/>
                    <a:pt x="42" y="60"/>
                  </a:cubicBezTo>
                  <a:cubicBezTo>
                    <a:pt x="49" y="57"/>
                    <a:pt x="49" y="42"/>
                    <a:pt x="42" y="25"/>
                  </a:cubicBezTo>
                  <a:cubicBezTo>
                    <a:pt x="39" y="13"/>
                    <a:pt x="28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8" name="Google Shape;5998;p39"/>
            <p:cNvSpPr/>
            <p:nvPr/>
          </p:nvSpPr>
          <p:spPr>
            <a:xfrm>
              <a:off x="5357100" y="1124225"/>
              <a:ext cx="2150" cy="600"/>
            </a:xfrm>
            <a:custGeom>
              <a:avLst/>
              <a:gdLst/>
              <a:ahLst/>
              <a:cxnLst/>
              <a:rect l="l" t="t" r="r" b="b"/>
              <a:pathLst>
                <a:path w="86" h="24" extrusionOk="0">
                  <a:moveTo>
                    <a:pt x="75" y="0"/>
                  </a:moveTo>
                  <a:cubicBezTo>
                    <a:pt x="69" y="0"/>
                    <a:pt x="59" y="2"/>
                    <a:pt x="46" y="6"/>
                  </a:cubicBezTo>
                  <a:cubicBezTo>
                    <a:pt x="11" y="13"/>
                    <a:pt x="0" y="20"/>
                    <a:pt x="18" y="24"/>
                  </a:cubicBezTo>
                  <a:cubicBezTo>
                    <a:pt x="35" y="24"/>
                    <a:pt x="63" y="17"/>
                    <a:pt x="77" y="9"/>
                  </a:cubicBezTo>
                  <a:cubicBezTo>
                    <a:pt x="85" y="4"/>
                    <a:pt x="84" y="0"/>
                    <a:pt x="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9" name="Google Shape;5999;p39"/>
            <p:cNvSpPr/>
            <p:nvPr/>
          </p:nvSpPr>
          <p:spPr>
            <a:xfrm>
              <a:off x="5421475" y="1321800"/>
              <a:ext cx="2175" cy="825"/>
            </a:xfrm>
            <a:custGeom>
              <a:avLst/>
              <a:gdLst/>
              <a:ahLst/>
              <a:cxnLst/>
              <a:rect l="l" t="t" r="r" b="b"/>
              <a:pathLst>
                <a:path w="87" h="33" extrusionOk="0">
                  <a:moveTo>
                    <a:pt x="54" y="1"/>
                  </a:moveTo>
                  <a:cubicBezTo>
                    <a:pt x="47" y="1"/>
                    <a:pt x="39" y="2"/>
                    <a:pt x="32" y="3"/>
                  </a:cubicBezTo>
                  <a:cubicBezTo>
                    <a:pt x="14" y="7"/>
                    <a:pt x="0" y="17"/>
                    <a:pt x="3" y="24"/>
                  </a:cubicBezTo>
                  <a:cubicBezTo>
                    <a:pt x="5" y="30"/>
                    <a:pt x="15" y="33"/>
                    <a:pt x="26" y="33"/>
                  </a:cubicBezTo>
                  <a:cubicBezTo>
                    <a:pt x="33" y="33"/>
                    <a:pt x="41" y="32"/>
                    <a:pt x="48" y="31"/>
                  </a:cubicBezTo>
                  <a:cubicBezTo>
                    <a:pt x="73" y="24"/>
                    <a:pt x="87" y="13"/>
                    <a:pt x="77" y="7"/>
                  </a:cubicBezTo>
                  <a:cubicBezTo>
                    <a:pt x="72" y="2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0" name="Google Shape;6000;p39"/>
            <p:cNvSpPr/>
            <p:nvPr/>
          </p:nvSpPr>
          <p:spPr>
            <a:xfrm>
              <a:off x="5362825" y="112337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2" y="1"/>
                  </a:moveTo>
                  <a:cubicBezTo>
                    <a:pt x="48" y="1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30" y="22"/>
                    <a:pt x="43" y="17"/>
                    <a:pt x="53" y="13"/>
                  </a:cubicBezTo>
                  <a:cubicBezTo>
                    <a:pt x="66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1" name="Google Shape;6001;p39"/>
            <p:cNvSpPr/>
            <p:nvPr/>
          </p:nvSpPr>
          <p:spPr>
            <a:xfrm>
              <a:off x="5426225" y="1322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36" y="1"/>
                  </a:moveTo>
                  <a:cubicBezTo>
                    <a:pt x="34" y="1"/>
                    <a:pt x="33" y="1"/>
                    <a:pt x="32" y="1"/>
                  </a:cubicBezTo>
                  <a:cubicBezTo>
                    <a:pt x="1" y="9"/>
                    <a:pt x="8" y="19"/>
                    <a:pt x="60" y="40"/>
                  </a:cubicBezTo>
                  <a:cubicBezTo>
                    <a:pt x="74" y="44"/>
                    <a:pt x="83" y="47"/>
                    <a:pt x="87" y="47"/>
                  </a:cubicBezTo>
                  <a:cubicBezTo>
                    <a:pt x="94" y="47"/>
                    <a:pt x="90" y="41"/>
                    <a:pt x="77" y="26"/>
                  </a:cubicBezTo>
                  <a:cubicBezTo>
                    <a:pt x="65" y="14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2" name="Google Shape;6002;p39"/>
            <p:cNvSpPr/>
            <p:nvPr/>
          </p:nvSpPr>
          <p:spPr>
            <a:xfrm>
              <a:off x="5428550" y="1321750"/>
              <a:ext cx="18000" cy="4150"/>
            </a:xfrm>
            <a:custGeom>
              <a:avLst/>
              <a:gdLst/>
              <a:ahLst/>
              <a:cxnLst/>
              <a:rect l="l" t="t" r="r" b="b"/>
              <a:pathLst>
                <a:path w="720" h="166" extrusionOk="0">
                  <a:moveTo>
                    <a:pt x="7" y="0"/>
                  </a:moveTo>
                  <a:cubicBezTo>
                    <a:pt x="0" y="0"/>
                    <a:pt x="10" y="19"/>
                    <a:pt x="33" y="47"/>
                  </a:cubicBezTo>
                  <a:cubicBezTo>
                    <a:pt x="42" y="59"/>
                    <a:pt x="64" y="68"/>
                    <a:pt x="79" y="68"/>
                  </a:cubicBezTo>
                  <a:cubicBezTo>
                    <a:pt x="81" y="68"/>
                    <a:pt x="83" y="68"/>
                    <a:pt x="85" y="68"/>
                  </a:cubicBezTo>
                  <a:cubicBezTo>
                    <a:pt x="90" y="66"/>
                    <a:pt x="95" y="65"/>
                    <a:pt x="100" y="65"/>
                  </a:cubicBezTo>
                  <a:cubicBezTo>
                    <a:pt x="111" y="65"/>
                    <a:pt x="120" y="70"/>
                    <a:pt x="123" y="74"/>
                  </a:cubicBezTo>
                  <a:cubicBezTo>
                    <a:pt x="127" y="84"/>
                    <a:pt x="148" y="92"/>
                    <a:pt x="175" y="92"/>
                  </a:cubicBezTo>
                  <a:cubicBezTo>
                    <a:pt x="227" y="92"/>
                    <a:pt x="255" y="130"/>
                    <a:pt x="210" y="140"/>
                  </a:cubicBezTo>
                  <a:cubicBezTo>
                    <a:pt x="192" y="147"/>
                    <a:pt x="196" y="151"/>
                    <a:pt x="223" y="158"/>
                  </a:cubicBezTo>
                  <a:cubicBezTo>
                    <a:pt x="240" y="163"/>
                    <a:pt x="253" y="165"/>
                    <a:pt x="262" y="165"/>
                  </a:cubicBezTo>
                  <a:cubicBezTo>
                    <a:pt x="284" y="165"/>
                    <a:pt x="282" y="149"/>
                    <a:pt x="262" y="113"/>
                  </a:cubicBezTo>
                  <a:cubicBezTo>
                    <a:pt x="250" y="89"/>
                    <a:pt x="246" y="73"/>
                    <a:pt x="253" y="73"/>
                  </a:cubicBezTo>
                  <a:lnTo>
                    <a:pt x="253" y="73"/>
                  </a:lnTo>
                  <a:cubicBezTo>
                    <a:pt x="254" y="73"/>
                    <a:pt x="256" y="73"/>
                    <a:pt x="258" y="74"/>
                  </a:cubicBezTo>
                  <a:cubicBezTo>
                    <a:pt x="266" y="79"/>
                    <a:pt x="280" y="82"/>
                    <a:pt x="298" y="82"/>
                  </a:cubicBezTo>
                  <a:cubicBezTo>
                    <a:pt x="334" y="82"/>
                    <a:pt x="390" y="73"/>
                    <a:pt x="470" y="57"/>
                  </a:cubicBezTo>
                  <a:cubicBezTo>
                    <a:pt x="480" y="55"/>
                    <a:pt x="489" y="53"/>
                    <a:pt x="496" y="53"/>
                  </a:cubicBezTo>
                  <a:cubicBezTo>
                    <a:pt x="510" y="53"/>
                    <a:pt x="517" y="57"/>
                    <a:pt x="515" y="64"/>
                  </a:cubicBezTo>
                  <a:cubicBezTo>
                    <a:pt x="513" y="71"/>
                    <a:pt x="520" y="75"/>
                    <a:pt x="534" y="75"/>
                  </a:cubicBezTo>
                  <a:cubicBezTo>
                    <a:pt x="545" y="75"/>
                    <a:pt x="560" y="72"/>
                    <a:pt x="577" y="68"/>
                  </a:cubicBezTo>
                  <a:cubicBezTo>
                    <a:pt x="612" y="60"/>
                    <a:pt x="660" y="54"/>
                    <a:pt x="685" y="54"/>
                  </a:cubicBezTo>
                  <a:cubicBezTo>
                    <a:pt x="691" y="54"/>
                    <a:pt x="695" y="54"/>
                    <a:pt x="699" y="54"/>
                  </a:cubicBezTo>
                  <a:cubicBezTo>
                    <a:pt x="718" y="54"/>
                    <a:pt x="720" y="48"/>
                    <a:pt x="706" y="39"/>
                  </a:cubicBezTo>
                  <a:cubicBezTo>
                    <a:pt x="695" y="29"/>
                    <a:pt x="640" y="22"/>
                    <a:pt x="588" y="19"/>
                  </a:cubicBezTo>
                  <a:cubicBezTo>
                    <a:pt x="536" y="19"/>
                    <a:pt x="491" y="15"/>
                    <a:pt x="487" y="9"/>
                  </a:cubicBezTo>
                  <a:cubicBezTo>
                    <a:pt x="487" y="6"/>
                    <a:pt x="482" y="5"/>
                    <a:pt x="472" y="5"/>
                  </a:cubicBezTo>
                  <a:cubicBezTo>
                    <a:pt x="457" y="5"/>
                    <a:pt x="431" y="8"/>
                    <a:pt x="401" y="12"/>
                  </a:cubicBezTo>
                  <a:cubicBezTo>
                    <a:pt x="347" y="22"/>
                    <a:pt x="264" y="27"/>
                    <a:pt x="189" y="27"/>
                  </a:cubicBezTo>
                  <a:cubicBezTo>
                    <a:pt x="108" y="27"/>
                    <a:pt x="37" y="21"/>
                    <a:pt x="23" y="9"/>
                  </a:cubicBezTo>
                  <a:cubicBezTo>
                    <a:pt x="15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3" name="Google Shape;6003;p39"/>
            <p:cNvSpPr/>
            <p:nvPr/>
          </p:nvSpPr>
          <p:spPr>
            <a:xfrm>
              <a:off x="5429425" y="1314325"/>
              <a:ext cx="2075" cy="625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73" y="1"/>
                  </a:moveTo>
                  <a:cubicBezTo>
                    <a:pt x="67" y="1"/>
                    <a:pt x="57" y="3"/>
                    <a:pt x="43" y="7"/>
                  </a:cubicBezTo>
                  <a:cubicBezTo>
                    <a:pt x="12" y="14"/>
                    <a:pt x="1" y="21"/>
                    <a:pt x="18" y="24"/>
                  </a:cubicBezTo>
                  <a:cubicBezTo>
                    <a:pt x="36" y="24"/>
                    <a:pt x="60" y="18"/>
                    <a:pt x="74" y="11"/>
                  </a:cubicBezTo>
                  <a:cubicBezTo>
                    <a:pt x="83" y="5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4" name="Google Shape;6004;p39"/>
            <p:cNvSpPr/>
            <p:nvPr/>
          </p:nvSpPr>
          <p:spPr>
            <a:xfrm>
              <a:off x="5437525" y="1325200"/>
              <a:ext cx="6250" cy="900"/>
            </a:xfrm>
            <a:custGeom>
              <a:avLst/>
              <a:gdLst/>
              <a:ahLst/>
              <a:cxnLst/>
              <a:rect l="l" t="t" r="r" b="b"/>
              <a:pathLst>
                <a:path w="250" h="36" extrusionOk="0">
                  <a:moveTo>
                    <a:pt x="194" y="1"/>
                  </a:moveTo>
                  <a:cubicBezTo>
                    <a:pt x="185" y="1"/>
                    <a:pt x="174" y="1"/>
                    <a:pt x="163" y="2"/>
                  </a:cubicBezTo>
                  <a:cubicBezTo>
                    <a:pt x="134" y="5"/>
                    <a:pt x="97" y="7"/>
                    <a:pt x="69" y="7"/>
                  </a:cubicBezTo>
                  <a:cubicBezTo>
                    <a:pt x="57" y="7"/>
                    <a:pt x="46" y="7"/>
                    <a:pt x="38" y="6"/>
                  </a:cubicBezTo>
                  <a:cubicBezTo>
                    <a:pt x="10" y="6"/>
                    <a:pt x="0" y="9"/>
                    <a:pt x="14" y="16"/>
                  </a:cubicBezTo>
                  <a:cubicBezTo>
                    <a:pt x="31" y="25"/>
                    <a:pt x="146" y="36"/>
                    <a:pt x="204" y="36"/>
                  </a:cubicBezTo>
                  <a:cubicBezTo>
                    <a:pt x="217" y="36"/>
                    <a:pt x="227" y="35"/>
                    <a:pt x="232" y="34"/>
                  </a:cubicBezTo>
                  <a:cubicBezTo>
                    <a:pt x="243" y="30"/>
                    <a:pt x="250" y="23"/>
                    <a:pt x="246" y="13"/>
                  </a:cubicBezTo>
                  <a:cubicBezTo>
                    <a:pt x="244" y="5"/>
                    <a:pt x="223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5" name="Google Shape;6005;p39"/>
            <p:cNvSpPr/>
            <p:nvPr/>
          </p:nvSpPr>
          <p:spPr>
            <a:xfrm>
              <a:off x="5444275" y="1324900"/>
              <a:ext cx="2475" cy="1000"/>
            </a:xfrm>
            <a:custGeom>
              <a:avLst/>
              <a:gdLst/>
              <a:ahLst/>
              <a:cxnLst/>
              <a:rect l="l" t="t" r="r" b="b"/>
              <a:pathLst>
                <a:path w="99" h="40" extrusionOk="0">
                  <a:moveTo>
                    <a:pt x="69" y="0"/>
                  </a:moveTo>
                  <a:cubicBezTo>
                    <a:pt x="62" y="0"/>
                    <a:pt x="52" y="1"/>
                    <a:pt x="42" y="4"/>
                  </a:cubicBezTo>
                  <a:cubicBezTo>
                    <a:pt x="18" y="11"/>
                    <a:pt x="1" y="21"/>
                    <a:pt x="4" y="32"/>
                  </a:cubicBezTo>
                  <a:cubicBezTo>
                    <a:pt x="6" y="37"/>
                    <a:pt x="18" y="40"/>
                    <a:pt x="34" y="40"/>
                  </a:cubicBezTo>
                  <a:cubicBezTo>
                    <a:pt x="40" y="40"/>
                    <a:pt x="46" y="39"/>
                    <a:pt x="52" y="38"/>
                  </a:cubicBezTo>
                  <a:cubicBezTo>
                    <a:pt x="81" y="35"/>
                    <a:pt x="98" y="21"/>
                    <a:pt x="94" y="11"/>
                  </a:cubicBezTo>
                  <a:cubicBezTo>
                    <a:pt x="92" y="4"/>
                    <a:pt x="83" y="0"/>
                    <a:pt x="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6" name="Google Shape;6006;p39"/>
            <p:cNvSpPr/>
            <p:nvPr/>
          </p:nvSpPr>
          <p:spPr>
            <a:xfrm>
              <a:off x="5382000" y="1119025"/>
              <a:ext cx="1625" cy="550"/>
            </a:xfrm>
            <a:custGeom>
              <a:avLst/>
              <a:gdLst/>
              <a:ahLst/>
              <a:cxnLst/>
              <a:rect l="l" t="t" r="r" b="b"/>
              <a:pathLst>
                <a:path w="65" h="22" extrusionOk="0">
                  <a:moveTo>
                    <a:pt x="57" y="1"/>
                  </a:moveTo>
                  <a:cubicBezTo>
                    <a:pt x="53" y="1"/>
                    <a:pt x="45" y="1"/>
                    <a:pt x="35" y="3"/>
                  </a:cubicBezTo>
                  <a:cubicBezTo>
                    <a:pt x="14" y="9"/>
                    <a:pt x="0" y="17"/>
                    <a:pt x="11" y="20"/>
                  </a:cubicBezTo>
                  <a:cubicBezTo>
                    <a:pt x="14" y="21"/>
                    <a:pt x="17" y="21"/>
                    <a:pt x="20" y="21"/>
                  </a:cubicBezTo>
                  <a:cubicBezTo>
                    <a:pt x="31" y="21"/>
                    <a:pt x="45" y="17"/>
                    <a:pt x="53" y="9"/>
                  </a:cubicBezTo>
                  <a:cubicBezTo>
                    <a:pt x="64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7" name="Google Shape;6007;p39"/>
            <p:cNvSpPr/>
            <p:nvPr/>
          </p:nvSpPr>
          <p:spPr>
            <a:xfrm>
              <a:off x="5447400" y="1321575"/>
              <a:ext cx="3150" cy="1025"/>
            </a:xfrm>
            <a:custGeom>
              <a:avLst/>
              <a:gdLst/>
              <a:ahLst/>
              <a:cxnLst/>
              <a:rect l="l" t="t" r="r" b="b"/>
              <a:pathLst>
                <a:path w="126" h="41" extrusionOk="0">
                  <a:moveTo>
                    <a:pt x="53" y="1"/>
                  </a:moveTo>
                  <a:cubicBezTo>
                    <a:pt x="43" y="1"/>
                    <a:pt x="34" y="2"/>
                    <a:pt x="28" y="5"/>
                  </a:cubicBezTo>
                  <a:cubicBezTo>
                    <a:pt x="11" y="8"/>
                    <a:pt x="1" y="19"/>
                    <a:pt x="4" y="29"/>
                  </a:cubicBezTo>
                  <a:cubicBezTo>
                    <a:pt x="6" y="37"/>
                    <a:pt x="16" y="40"/>
                    <a:pt x="30" y="40"/>
                  </a:cubicBezTo>
                  <a:cubicBezTo>
                    <a:pt x="42" y="40"/>
                    <a:pt x="57" y="38"/>
                    <a:pt x="73" y="33"/>
                  </a:cubicBezTo>
                  <a:cubicBezTo>
                    <a:pt x="122" y="19"/>
                    <a:pt x="125" y="16"/>
                    <a:pt x="94" y="5"/>
                  </a:cubicBezTo>
                  <a:cubicBezTo>
                    <a:pt x="82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8" name="Google Shape;6008;p39"/>
            <p:cNvSpPr/>
            <p:nvPr/>
          </p:nvSpPr>
          <p:spPr>
            <a:xfrm>
              <a:off x="5384950" y="1118225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69" y="1"/>
                  </a:moveTo>
                  <a:cubicBezTo>
                    <a:pt x="63" y="1"/>
                    <a:pt x="54" y="3"/>
                    <a:pt x="42" y="7"/>
                  </a:cubicBezTo>
                  <a:cubicBezTo>
                    <a:pt x="11" y="14"/>
                    <a:pt x="1" y="20"/>
                    <a:pt x="18" y="24"/>
                  </a:cubicBezTo>
                  <a:cubicBezTo>
                    <a:pt x="31" y="24"/>
                    <a:pt x="60" y="17"/>
                    <a:pt x="73" y="10"/>
                  </a:cubicBezTo>
                  <a:cubicBezTo>
                    <a:pt x="79" y="4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9" name="Google Shape;6009;p39"/>
            <p:cNvSpPr/>
            <p:nvPr/>
          </p:nvSpPr>
          <p:spPr>
            <a:xfrm>
              <a:off x="5450600" y="1321850"/>
              <a:ext cx="2075" cy="1000"/>
            </a:xfrm>
            <a:custGeom>
              <a:avLst/>
              <a:gdLst/>
              <a:ahLst/>
              <a:cxnLst/>
              <a:rect l="l" t="t" r="r" b="b"/>
              <a:pathLst>
                <a:path w="83" h="40" extrusionOk="0">
                  <a:moveTo>
                    <a:pt x="51" y="0"/>
                  </a:moveTo>
                  <a:cubicBezTo>
                    <a:pt x="41" y="0"/>
                    <a:pt x="26" y="7"/>
                    <a:pt x="18" y="15"/>
                  </a:cubicBezTo>
                  <a:cubicBezTo>
                    <a:pt x="1" y="32"/>
                    <a:pt x="1" y="39"/>
                    <a:pt x="25" y="39"/>
                  </a:cubicBezTo>
                  <a:cubicBezTo>
                    <a:pt x="27" y="39"/>
                    <a:pt x="30" y="39"/>
                    <a:pt x="32" y="39"/>
                  </a:cubicBezTo>
                  <a:cubicBezTo>
                    <a:pt x="63" y="39"/>
                    <a:pt x="82" y="14"/>
                    <a:pt x="57" y="1"/>
                  </a:cubicBezTo>
                  <a:cubicBezTo>
                    <a:pt x="55" y="1"/>
                    <a:pt x="53" y="0"/>
                    <a:pt x="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0" name="Google Shape;6010;p39"/>
            <p:cNvSpPr/>
            <p:nvPr/>
          </p:nvSpPr>
          <p:spPr>
            <a:xfrm>
              <a:off x="5452775" y="1321400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8" y="5"/>
                    <a:pt x="0" y="19"/>
                    <a:pt x="8" y="36"/>
                  </a:cubicBezTo>
                  <a:cubicBezTo>
                    <a:pt x="12" y="47"/>
                    <a:pt x="18" y="52"/>
                    <a:pt x="24" y="52"/>
                  </a:cubicBezTo>
                  <a:cubicBezTo>
                    <a:pt x="27" y="52"/>
                    <a:pt x="31" y="51"/>
                    <a:pt x="35" y="47"/>
                  </a:cubicBezTo>
                  <a:cubicBezTo>
                    <a:pt x="45" y="36"/>
                    <a:pt x="53" y="23"/>
                    <a:pt x="49" y="12"/>
                  </a:cubicBez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1" name="Google Shape;6011;p39"/>
            <p:cNvSpPr/>
            <p:nvPr/>
          </p:nvSpPr>
          <p:spPr>
            <a:xfrm>
              <a:off x="5454600" y="1321400"/>
              <a:ext cx="1750" cy="1050"/>
            </a:xfrm>
            <a:custGeom>
              <a:avLst/>
              <a:gdLst/>
              <a:ahLst/>
              <a:cxnLst/>
              <a:rect l="l" t="t" r="r" b="b"/>
              <a:pathLst>
                <a:path w="70" h="42" extrusionOk="0">
                  <a:moveTo>
                    <a:pt x="26" y="1"/>
                  </a:moveTo>
                  <a:cubicBezTo>
                    <a:pt x="23" y="1"/>
                    <a:pt x="21" y="1"/>
                    <a:pt x="18" y="2"/>
                  </a:cubicBezTo>
                  <a:cubicBezTo>
                    <a:pt x="7" y="5"/>
                    <a:pt x="1" y="15"/>
                    <a:pt x="4" y="26"/>
                  </a:cubicBezTo>
                  <a:cubicBezTo>
                    <a:pt x="7" y="37"/>
                    <a:pt x="17" y="41"/>
                    <a:pt x="32" y="41"/>
                  </a:cubicBezTo>
                  <a:cubicBezTo>
                    <a:pt x="36" y="41"/>
                    <a:pt x="41" y="41"/>
                    <a:pt x="46" y="40"/>
                  </a:cubicBezTo>
                  <a:cubicBezTo>
                    <a:pt x="63" y="33"/>
                    <a:pt x="70" y="23"/>
                    <a:pt x="60" y="12"/>
                  </a:cubicBezTo>
                  <a:cubicBezTo>
                    <a:pt x="51" y="6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2" name="Google Shape;6012;p39"/>
            <p:cNvSpPr/>
            <p:nvPr/>
          </p:nvSpPr>
          <p:spPr>
            <a:xfrm>
              <a:off x="5403675" y="11167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1"/>
                  </a:moveTo>
                  <a:cubicBezTo>
                    <a:pt x="53" y="1"/>
                    <a:pt x="46" y="2"/>
                    <a:pt x="36" y="5"/>
                  </a:cubicBezTo>
                  <a:cubicBezTo>
                    <a:pt x="11" y="8"/>
                    <a:pt x="1" y="18"/>
                    <a:pt x="8" y="21"/>
                  </a:cubicBezTo>
                  <a:cubicBezTo>
                    <a:pt x="10" y="22"/>
                    <a:pt x="14" y="23"/>
                    <a:pt x="18" y="23"/>
                  </a:cubicBezTo>
                  <a:cubicBezTo>
                    <a:pt x="29" y="23"/>
                    <a:pt x="43" y="19"/>
                    <a:pt x="53" y="11"/>
                  </a:cubicBezTo>
                  <a:cubicBezTo>
                    <a:pt x="64" y="5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3" name="Google Shape;6013;p39"/>
            <p:cNvSpPr/>
            <p:nvPr/>
          </p:nvSpPr>
          <p:spPr>
            <a:xfrm>
              <a:off x="5406800" y="11132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7" y="0"/>
                  </a:moveTo>
                  <a:cubicBezTo>
                    <a:pt x="53" y="0"/>
                    <a:pt x="46" y="1"/>
                    <a:pt x="36" y="4"/>
                  </a:cubicBezTo>
                  <a:cubicBezTo>
                    <a:pt x="11" y="7"/>
                    <a:pt x="1" y="14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1" y="22"/>
                    <a:pt x="45" y="18"/>
                    <a:pt x="52" y="10"/>
                  </a:cubicBezTo>
                  <a:cubicBezTo>
                    <a:pt x="64" y="4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4" name="Google Shape;6014;p39"/>
            <p:cNvSpPr/>
            <p:nvPr/>
          </p:nvSpPr>
          <p:spPr>
            <a:xfrm>
              <a:off x="5414250" y="1111875"/>
              <a:ext cx="1625" cy="625"/>
            </a:xfrm>
            <a:custGeom>
              <a:avLst/>
              <a:gdLst/>
              <a:ahLst/>
              <a:cxnLst/>
              <a:rect l="l" t="t" r="r" b="b"/>
              <a:pathLst>
                <a:path w="65" h="25" extrusionOk="0">
                  <a:moveTo>
                    <a:pt x="56" y="0"/>
                  </a:moveTo>
                  <a:cubicBezTo>
                    <a:pt x="51" y="0"/>
                    <a:pt x="44" y="2"/>
                    <a:pt x="36" y="4"/>
                  </a:cubicBezTo>
                  <a:cubicBezTo>
                    <a:pt x="12" y="11"/>
                    <a:pt x="1" y="18"/>
                    <a:pt x="8" y="21"/>
                  </a:cubicBezTo>
                  <a:cubicBezTo>
                    <a:pt x="11" y="23"/>
                    <a:pt x="15" y="24"/>
                    <a:pt x="19" y="24"/>
                  </a:cubicBezTo>
                  <a:cubicBezTo>
                    <a:pt x="30" y="24"/>
                    <a:pt x="43" y="19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5" name="Google Shape;6015;p39"/>
            <p:cNvSpPr/>
            <p:nvPr/>
          </p:nvSpPr>
          <p:spPr>
            <a:xfrm>
              <a:off x="5419300" y="111062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5" y="1"/>
                    <a:pt x="35" y="2"/>
                  </a:cubicBezTo>
                  <a:cubicBezTo>
                    <a:pt x="10" y="9"/>
                    <a:pt x="0" y="16"/>
                    <a:pt x="10" y="20"/>
                  </a:cubicBezTo>
                  <a:cubicBezTo>
                    <a:pt x="13" y="22"/>
                    <a:pt x="16" y="22"/>
                    <a:pt x="20" y="22"/>
                  </a:cubicBezTo>
                  <a:cubicBezTo>
                    <a:pt x="29" y="22"/>
                    <a:pt x="43" y="18"/>
                    <a:pt x="52" y="12"/>
                  </a:cubicBezTo>
                  <a:cubicBezTo>
                    <a:pt x="64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6" name="Google Shape;6016;p39"/>
            <p:cNvSpPr/>
            <p:nvPr/>
          </p:nvSpPr>
          <p:spPr>
            <a:xfrm>
              <a:off x="5426750" y="1109325"/>
              <a:ext cx="1325" cy="1050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7"/>
                    <a:pt x="16" y="41"/>
                    <a:pt x="26" y="41"/>
                  </a:cubicBezTo>
                  <a:cubicBezTo>
                    <a:pt x="29" y="41"/>
                    <a:pt x="32" y="41"/>
                    <a:pt x="36" y="40"/>
                  </a:cubicBezTo>
                  <a:cubicBezTo>
                    <a:pt x="45" y="37"/>
                    <a:pt x="53" y="26"/>
                    <a:pt x="50" y="16"/>
                  </a:cubicBezTo>
                  <a:cubicBezTo>
                    <a:pt x="46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7" name="Google Shape;6017;p39"/>
            <p:cNvSpPr/>
            <p:nvPr/>
          </p:nvSpPr>
          <p:spPr>
            <a:xfrm>
              <a:off x="5435600" y="110285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27" y="0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8" y="4"/>
                    <a:pt x="0" y="11"/>
                    <a:pt x="0" y="14"/>
                  </a:cubicBezTo>
                  <a:cubicBezTo>
                    <a:pt x="4" y="22"/>
                    <a:pt x="15" y="25"/>
                    <a:pt x="29" y="28"/>
                  </a:cubicBezTo>
                  <a:cubicBezTo>
                    <a:pt x="33" y="30"/>
                    <a:pt x="37" y="31"/>
                    <a:pt x="40" y="31"/>
                  </a:cubicBezTo>
                  <a:cubicBezTo>
                    <a:pt x="49" y="31"/>
                    <a:pt x="52" y="25"/>
                    <a:pt x="50" y="14"/>
                  </a:cubicBezTo>
                  <a:cubicBezTo>
                    <a:pt x="46" y="6"/>
                    <a:pt x="36" y="0"/>
                    <a:pt x="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8" name="Google Shape;6018;p39"/>
            <p:cNvSpPr/>
            <p:nvPr/>
          </p:nvSpPr>
          <p:spPr>
            <a:xfrm>
              <a:off x="5530150" y="1327275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34" y="0"/>
                  </a:moveTo>
                  <a:cubicBezTo>
                    <a:pt x="26" y="0"/>
                    <a:pt x="19" y="1"/>
                    <a:pt x="14" y="2"/>
                  </a:cubicBezTo>
                  <a:cubicBezTo>
                    <a:pt x="0" y="6"/>
                    <a:pt x="7" y="13"/>
                    <a:pt x="31" y="17"/>
                  </a:cubicBezTo>
                  <a:cubicBezTo>
                    <a:pt x="46" y="22"/>
                    <a:pt x="66" y="25"/>
                    <a:pt x="80" y="25"/>
                  </a:cubicBezTo>
                  <a:cubicBezTo>
                    <a:pt x="85" y="25"/>
                    <a:pt x="90" y="24"/>
                    <a:pt x="94" y="23"/>
                  </a:cubicBezTo>
                  <a:cubicBezTo>
                    <a:pt x="104" y="20"/>
                    <a:pt x="98" y="13"/>
                    <a:pt x="77" y="6"/>
                  </a:cubicBezTo>
                  <a:cubicBezTo>
                    <a:pt x="62" y="2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9" name="Google Shape;6019;p39"/>
            <p:cNvSpPr/>
            <p:nvPr/>
          </p:nvSpPr>
          <p:spPr>
            <a:xfrm>
              <a:off x="5542475" y="1312200"/>
              <a:ext cx="2100" cy="600"/>
            </a:xfrm>
            <a:custGeom>
              <a:avLst/>
              <a:gdLst/>
              <a:ahLst/>
              <a:cxnLst/>
              <a:rect l="l" t="t" r="r" b="b"/>
              <a:pathLst>
                <a:path w="84" h="24" extrusionOk="0">
                  <a:moveTo>
                    <a:pt x="76" y="0"/>
                  </a:moveTo>
                  <a:cubicBezTo>
                    <a:pt x="70" y="0"/>
                    <a:pt x="59" y="2"/>
                    <a:pt x="45" y="5"/>
                  </a:cubicBezTo>
                  <a:cubicBezTo>
                    <a:pt x="14" y="13"/>
                    <a:pt x="0" y="23"/>
                    <a:pt x="17" y="23"/>
                  </a:cubicBezTo>
                  <a:cubicBezTo>
                    <a:pt x="20" y="23"/>
                    <a:pt x="23" y="23"/>
                    <a:pt x="27" y="23"/>
                  </a:cubicBezTo>
                  <a:cubicBezTo>
                    <a:pt x="44" y="23"/>
                    <a:pt x="65" y="17"/>
                    <a:pt x="76" y="8"/>
                  </a:cubicBezTo>
                  <a:cubicBezTo>
                    <a:pt x="84" y="3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0" name="Google Shape;6020;p39"/>
            <p:cNvSpPr/>
            <p:nvPr/>
          </p:nvSpPr>
          <p:spPr>
            <a:xfrm>
              <a:off x="5551400" y="1310925"/>
              <a:ext cx="2025" cy="1325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42" y="0"/>
                  </a:moveTo>
                  <a:cubicBezTo>
                    <a:pt x="28" y="0"/>
                    <a:pt x="13" y="8"/>
                    <a:pt x="7" y="22"/>
                  </a:cubicBezTo>
                  <a:cubicBezTo>
                    <a:pt x="4" y="35"/>
                    <a:pt x="0" y="49"/>
                    <a:pt x="0" y="53"/>
                  </a:cubicBezTo>
                  <a:cubicBezTo>
                    <a:pt x="0" y="53"/>
                    <a:pt x="21" y="46"/>
                    <a:pt x="45" y="32"/>
                  </a:cubicBezTo>
                  <a:cubicBezTo>
                    <a:pt x="76" y="15"/>
                    <a:pt x="80" y="8"/>
                    <a:pt x="52" y="1"/>
                  </a:cubicBezTo>
                  <a:cubicBezTo>
                    <a:pt x="49" y="0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1" name="Google Shape;6021;p39"/>
            <p:cNvSpPr/>
            <p:nvPr/>
          </p:nvSpPr>
          <p:spPr>
            <a:xfrm>
              <a:off x="5556000" y="1308550"/>
              <a:ext cx="22575" cy="2950"/>
            </a:xfrm>
            <a:custGeom>
              <a:avLst/>
              <a:gdLst/>
              <a:ahLst/>
              <a:cxnLst/>
              <a:rect l="l" t="t" r="r" b="b"/>
              <a:pathLst>
                <a:path w="903" h="118" extrusionOk="0">
                  <a:moveTo>
                    <a:pt x="859" y="0"/>
                  </a:moveTo>
                  <a:cubicBezTo>
                    <a:pt x="851" y="0"/>
                    <a:pt x="840" y="5"/>
                    <a:pt x="826" y="13"/>
                  </a:cubicBezTo>
                  <a:cubicBezTo>
                    <a:pt x="803" y="24"/>
                    <a:pt x="744" y="31"/>
                    <a:pt x="678" y="31"/>
                  </a:cubicBezTo>
                  <a:cubicBezTo>
                    <a:pt x="663" y="31"/>
                    <a:pt x="647" y="30"/>
                    <a:pt x="632" y="30"/>
                  </a:cubicBezTo>
                  <a:cubicBezTo>
                    <a:pt x="552" y="30"/>
                    <a:pt x="430" y="37"/>
                    <a:pt x="364" y="50"/>
                  </a:cubicBezTo>
                  <a:cubicBezTo>
                    <a:pt x="295" y="61"/>
                    <a:pt x="201" y="71"/>
                    <a:pt x="156" y="71"/>
                  </a:cubicBezTo>
                  <a:cubicBezTo>
                    <a:pt x="143" y="70"/>
                    <a:pt x="130" y="70"/>
                    <a:pt x="117" y="70"/>
                  </a:cubicBezTo>
                  <a:cubicBezTo>
                    <a:pt x="81" y="70"/>
                    <a:pt x="47" y="73"/>
                    <a:pt x="31" y="79"/>
                  </a:cubicBezTo>
                  <a:cubicBezTo>
                    <a:pt x="7" y="85"/>
                    <a:pt x="0" y="96"/>
                    <a:pt x="10" y="106"/>
                  </a:cubicBezTo>
                  <a:cubicBezTo>
                    <a:pt x="18" y="111"/>
                    <a:pt x="33" y="115"/>
                    <a:pt x="49" y="115"/>
                  </a:cubicBezTo>
                  <a:cubicBezTo>
                    <a:pt x="54" y="115"/>
                    <a:pt x="60" y="114"/>
                    <a:pt x="66" y="113"/>
                  </a:cubicBezTo>
                  <a:cubicBezTo>
                    <a:pt x="78" y="109"/>
                    <a:pt x="105" y="107"/>
                    <a:pt x="135" y="107"/>
                  </a:cubicBezTo>
                  <a:cubicBezTo>
                    <a:pt x="156" y="107"/>
                    <a:pt x="180" y="108"/>
                    <a:pt x="201" y="110"/>
                  </a:cubicBezTo>
                  <a:cubicBezTo>
                    <a:pt x="208" y="110"/>
                    <a:pt x="216" y="110"/>
                    <a:pt x="225" y="110"/>
                  </a:cubicBezTo>
                  <a:cubicBezTo>
                    <a:pt x="281" y="110"/>
                    <a:pt x="363" y="101"/>
                    <a:pt x="420" y="85"/>
                  </a:cubicBezTo>
                  <a:cubicBezTo>
                    <a:pt x="462" y="75"/>
                    <a:pt x="495" y="70"/>
                    <a:pt x="514" y="70"/>
                  </a:cubicBezTo>
                  <a:cubicBezTo>
                    <a:pt x="528" y="70"/>
                    <a:pt x="536" y="73"/>
                    <a:pt x="534" y="79"/>
                  </a:cubicBezTo>
                  <a:cubicBezTo>
                    <a:pt x="528" y="87"/>
                    <a:pt x="549" y="97"/>
                    <a:pt x="579" y="97"/>
                  </a:cubicBezTo>
                  <a:cubicBezTo>
                    <a:pt x="584" y="97"/>
                    <a:pt x="588" y="97"/>
                    <a:pt x="593" y="96"/>
                  </a:cubicBezTo>
                  <a:cubicBezTo>
                    <a:pt x="628" y="96"/>
                    <a:pt x="670" y="103"/>
                    <a:pt x="680" y="113"/>
                  </a:cubicBezTo>
                  <a:cubicBezTo>
                    <a:pt x="686" y="116"/>
                    <a:pt x="698" y="118"/>
                    <a:pt x="715" y="118"/>
                  </a:cubicBezTo>
                  <a:cubicBezTo>
                    <a:pt x="738" y="118"/>
                    <a:pt x="769" y="114"/>
                    <a:pt x="801" y="106"/>
                  </a:cubicBezTo>
                  <a:cubicBezTo>
                    <a:pt x="896" y="89"/>
                    <a:pt x="902" y="82"/>
                    <a:pt x="888" y="37"/>
                  </a:cubicBezTo>
                  <a:cubicBezTo>
                    <a:pt x="880" y="12"/>
                    <a:pt x="873" y="0"/>
                    <a:pt x="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2" name="Google Shape;6022;p39"/>
            <p:cNvSpPr/>
            <p:nvPr/>
          </p:nvSpPr>
          <p:spPr>
            <a:xfrm>
              <a:off x="5566050" y="1315925"/>
              <a:ext cx="36175" cy="2650"/>
            </a:xfrm>
            <a:custGeom>
              <a:avLst/>
              <a:gdLst/>
              <a:ahLst/>
              <a:cxnLst/>
              <a:rect l="l" t="t" r="r" b="b"/>
              <a:pathLst>
                <a:path w="1447" h="106" extrusionOk="0">
                  <a:moveTo>
                    <a:pt x="310" y="1"/>
                  </a:moveTo>
                  <a:cubicBezTo>
                    <a:pt x="278" y="1"/>
                    <a:pt x="248" y="2"/>
                    <a:pt x="223" y="5"/>
                  </a:cubicBezTo>
                  <a:cubicBezTo>
                    <a:pt x="185" y="9"/>
                    <a:pt x="153" y="13"/>
                    <a:pt x="153" y="13"/>
                  </a:cubicBezTo>
                  <a:cubicBezTo>
                    <a:pt x="153" y="11"/>
                    <a:pt x="147" y="10"/>
                    <a:pt x="137" y="10"/>
                  </a:cubicBezTo>
                  <a:cubicBezTo>
                    <a:pt x="127" y="10"/>
                    <a:pt x="113" y="11"/>
                    <a:pt x="98" y="13"/>
                  </a:cubicBezTo>
                  <a:cubicBezTo>
                    <a:pt x="1" y="23"/>
                    <a:pt x="56" y="51"/>
                    <a:pt x="215" y="75"/>
                  </a:cubicBezTo>
                  <a:cubicBezTo>
                    <a:pt x="278" y="85"/>
                    <a:pt x="389" y="91"/>
                    <a:pt x="495" y="91"/>
                  </a:cubicBezTo>
                  <a:cubicBezTo>
                    <a:pt x="534" y="91"/>
                    <a:pt x="573" y="90"/>
                    <a:pt x="608" y="88"/>
                  </a:cubicBezTo>
                  <a:cubicBezTo>
                    <a:pt x="659" y="87"/>
                    <a:pt x="707" y="86"/>
                    <a:pt x="746" y="86"/>
                  </a:cubicBezTo>
                  <a:cubicBezTo>
                    <a:pt x="805" y="86"/>
                    <a:pt x="845" y="88"/>
                    <a:pt x="847" y="93"/>
                  </a:cubicBezTo>
                  <a:cubicBezTo>
                    <a:pt x="847" y="100"/>
                    <a:pt x="865" y="104"/>
                    <a:pt x="890" y="104"/>
                  </a:cubicBezTo>
                  <a:cubicBezTo>
                    <a:pt x="898" y="104"/>
                    <a:pt x="907" y="103"/>
                    <a:pt x="917" y="103"/>
                  </a:cubicBezTo>
                  <a:cubicBezTo>
                    <a:pt x="951" y="103"/>
                    <a:pt x="1003" y="99"/>
                    <a:pt x="1027" y="96"/>
                  </a:cubicBezTo>
                  <a:cubicBezTo>
                    <a:pt x="1056" y="96"/>
                    <a:pt x="1149" y="99"/>
                    <a:pt x="1239" y="103"/>
                  </a:cubicBezTo>
                  <a:cubicBezTo>
                    <a:pt x="1271" y="105"/>
                    <a:pt x="1301" y="106"/>
                    <a:pt x="1328" y="106"/>
                  </a:cubicBezTo>
                  <a:cubicBezTo>
                    <a:pt x="1380" y="106"/>
                    <a:pt x="1417" y="101"/>
                    <a:pt x="1426" y="93"/>
                  </a:cubicBezTo>
                  <a:cubicBezTo>
                    <a:pt x="1444" y="78"/>
                    <a:pt x="1447" y="64"/>
                    <a:pt x="1440" y="61"/>
                  </a:cubicBezTo>
                  <a:cubicBezTo>
                    <a:pt x="1434" y="58"/>
                    <a:pt x="1256" y="51"/>
                    <a:pt x="1048" y="43"/>
                  </a:cubicBezTo>
                  <a:cubicBezTo>
                    <a:pt x="981" y="42"/>
                    <a:pt x="923" y="41"/>
                    <a:pt x="874" y="41"/>
                  </a:cubicBezTo>
                  <a:cubicBezTo>
                    <a:pt x="732" y="41"/>
                    <a:pt x="665" y="48"/>
                    <a:pt x="660" y="61"/>
                  </a:cubicBezTo>
                  <a:cubicBezTo>
                    <a:pt x="657" y="69"/>
                    <a:pt x="654" y="72"/>
                    <a:pt x="651" y="72"/>
                  </a:cubicBezTo>
                  <a:cubicBezTo>
                    <a:pt x="647" y="72"/>
                    <a:pt x="643" y="66"/>
                    <a:pt x="639" y="54"/>
                  </a:cubicBezTo>
                  <a:cubicBezTo>
                    <a:pt x="631" y="26"/>
                    <a:pt x="448" y="1"/>
                    <a:pt x="3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3" name="Google Shape;6023;p39"/>
            <p:cNvSpPr/>
            <p:nvPr/>
          </p:nvSpPr>
          <p:spPr>
            <a:xfrm>
              <a:off x="5581400" y="1307300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67" y="1"/>
                  </a:moveTo>
                  <a:cubicBezTo>
                    <a:pt x="57" y="1"/>
                    <a:pt x="46" y="5"/>
                    <a:pt x="35" y="10"/>
                  </a:cubicBezTo>
                  <a:cubicBezTo>
                    <a:pt x="6" y="30"/>
                    <a:pt x="1" y="41"/>
                    <a:pt x="19" y="41"/>
                  </a:cubicBezTo>
                  <a:cubicBezTo>
                    <a:pt x="27" y="41"/>
                    <a:pt x="39" y="39"/>
                    <a:pt x="56" y="35"/>
                  </a:cubicBezTo>
                  <a:cubicBezTo>
                    <a:pt x="80" y="28"/>
                    <a:pt x="94" y="14"/>
                    <a:pt x="84" y="7"/>
                  </a:cubicBezTo>
                  <a:cubicBezTo>
                    <a:pt x="79" y="3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4" name="Google Shape;6024;p39"/>
            <p:cNvSpPr/>
            <p:nvPr/>
          </p:nvSpPr>
          <p:spPr>
            <a:xfrm>
              <a:off x="5520000" y="1100025"/>
              <a:ext cx="3750" cy="1200"/>
            </a:xfrm>
            <a:custGeom>
              <a:avLst/>
              <a:gdLst/>
              <a:ahLst/>
              <a:cxnLst/>
              <a:rect l="l" t="t" r="r" b="b"/>
              <a:pathLst>
                <a:path w="150" h="48" extrusionOk="0">
                  <a:moveTo>
                    <a:pt x="88" y="1"/>
                  </a:moveTo>
                  <a:cubicBezTo>
                    <a:pt x="73" y="1"/>
                    <a:pt x="59" y="4"/>
                    <a:pt x="46" y="10"/>
                  </a:cubicBezTo>
                  <a:cubicBezTo>
                    <a:pt x="3" y="32"/>
                    <a:pt x="0" y="48"/>
                    <a:pt x="33" y="48"/>
                  </a:cubicBezTo>
                  <a:cubicBezTo>
                    <a:pt x="45" y="48"/>
                    <a:pt x="62" y="46"/>
                    <a:pt x="83" y="41"/>
                  </a:cubicBezTo>
                  <a:cubicBezTo>
                    <a:pt x="142" y="31"/>
                    <a:pt x="150" y="23"/>
                    <a:pt x="122" y="10"/>
                  </a:cubicBezTo>
                  <a:cubicBezTo>
                    <a:pt x="112" y="3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5" name="Google Shape;6025;p39"/>
            <p:cNvSpPr/>
            <p:nvPr/>
          </p:nvSpPr>
          <p:spPr>
            <a:xfrm>
              <a:off x="5597975" y="133860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4" y="1"/>
                  </a:moveTo>
                  <a:cubicBezTo>
                    <a:pt x="50" y="1"/>
                    <a:pt x="44" y="2"/>
                    <a:pt x="35" y="4"/>
                  </a:cubicBezTo>
                  <a:cubicBezTo>
                    <a:pt x="11" y="7"/>
                    <a:pt x="0" y="18"/>
                    <a:pt x="11" y="22"/>
                  </a:cubicBezTo>
                  <a:cubicBezTo>
                    <a:pt x="13" y="22"/>
                    <a:pt x="15" y="23"/>
                    <a:pt x="18" y="23"/>
                  </a:cubicBezTo>
                  <a:cubicBezTo>
                    <a:pt x="27" y="23"/>
                    <a:pt x="42" y="19"/>
                    <a:pt x="53" y="11"/>
                  </a:cubicBezTo>
                  <a:cubicBezTo>
                    <a:pt x="61" y="4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6" name="Google Shape;6026;p39"/>
            <p:cNvSpPr/>
            <p:nvPr/>
          </p:nvSpPr>
          <p:spPr>
            <a:xfrm>
              <a:off x="5600325" y="1338200"/>
              <a:ext cx="5300" cy="2275"/>
            </a:xfrm>
            <a:custGeom>
              <a:avLst/>
              <a:gdLst/>
              <a:ahLst/>
              <a:cxnLst/>
              <a:rect l="l" t="t" r="r" b="b"/>
              <a:pathLst>
                <a:path w="212" h="91" extrusionOk="0">
                  <a:moveTo>
                    <a:pt x="37" y="1"/>
                  </a:moveTo>
                  <a:cubicBezTo>
                    <a:pt x="33" y="1"/>
                    <a:pt x="27" y="4"/>
                    <a:pt x="21" y="9"/>
                  </a:cubicBezTo>
                  <a:cubicBezTo>
                    <a:pt x="0" y="31"/>
                    <a:pt x="44" y="65"/>
                    <a:pt x="83" y="65"/>
                  </a:cubicBezTo>
                  <a:cubicBezTo>
                    <a:pt x="89" y="65"/>
                    <a:pt x="95" y="64"/>
                    <a:pt x="101" y="62"/>
                  </a:cubicBezTo>
                  <a:cubicBezTo>
                    <a:pt x="104" y="61"/>
                    <a:pt x="107" y="61"/>
                    <a:pt x="110" y="61"/>
                  </a:cubicBezTo>
                  <a:cubicBezTo>
                    <a:pt x="123" y="61"/>
                    <a:pt x="136" y="67"/>
                    <a:pt x="138" y="76"/>
                  </a:cubicBezTo>
                  <a:cubicBezTo>
                    <a:pt x="142" y="84"/>
                    <a:pt x="149" y="90"/>
                    <a:pt x="160" y="90"/>
                  </a:cubicBezTo>
                  <a:cubicBezTo>
                    <a:pt x="162" y="90"/>
                    <a:pt x="164" y="90"/>
                    <a:pt x="167" y="89"/>
                  </a:cubicBezTo>
                  <a:cubicBezTo>
                    <a:pt x="212" y="79"/>
                    <a:pt x="173" y="44"/>
                    <a:pt x="118" y="44"/>
                  </a:cubicBezTo>
                  <a:cubicBezTo>
                    <a:pt x="112" y="45"/>
                    <a:pt x="106" y="45"/>
                    <a:pt x="101" y="45"/>
                  </a:cubicBezTo>
                  <a:cubicBezTo>
                    <a:pt x="77" y="45"/>
                    <a:pt x="59" y="40"/>
                    <a:pt x="55" y="34"/>
                  </a:cubicBezTo>
                  <a:cubicBezTo>
                    <a:pt x="53" y="11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7" name="Google Shape;6027;p39"/>
            <p:cNvSpPr/>
            <p:nvPr/>
          </p:nvSpPr>
          <p:spPr>
            <a:xfrm>
              <a:off x="5591325" y="1308000"/>
              <a:ext cx="3100" cy="950"/>
            </a:xfrm>
            <a:custGeom>
              <a:avLst/>
              <a:gdLst/>
              <a:ahLst/>
              <a:cxnLst/>
              <a:rect l="l" t="t" r="r" b="b"/>
              <a:pathLst>
                <a:path w="124" h="38" extrusionOk="0">
                  <a:moveTo>
                    <a:pt x="76" y="1"/>
                  </a:moveTo>
                  <a:cubicBezTo>
                    <a:pt x="59" y="1"/>
                    <a:pt x="40" y="5"/>
                    <a:pt x="30" y="10"/>
                  </a:cubicBezTo>
                  <a:cubicBezTo>
                    <a:pt x="4" y="28"/>
                    <a:pt x="0" y="37"/>
                    <a:pt x="18" y="37"/>
                  </a:cubicBezTo>
                  <a:cubicBezTo>
                    <a:pt x="29" y="37"/>
                    <a:pt x="47" y="34"/>
                    <a:pt x="72" y="27"/>
                  </a:cubicBezTo>
                  <a:cubicBezTo>
                    <a:pt x="117" y="17"/>
                    <a:pt x="124" y="10"/>
                    <a:pt x="96" y="3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8" name="Google Shape;6028;p39"/>
            <p:cNvSpPr/>
            <p:nvPr/>
          </p:nvSpPr>
          <p:spPr>
            <a:xfrm>
              <a:off x="5525700" y="1099100"/>
              <a:ext cx="1350" cy="1025"/>
            </a:xfrm>
            <a:custGeom>
              <a:avLst/>
              <a:gdLst/>
              <a:ahLst/>
              <a:cxnLst/>
              <a:rect l="l" t="t" r="r" b="b"/>
              <a:pathLst>
                <a:path w="54" h="41" extrusionOk="0">
                  <a:moveTo>
                    <a:pt x="30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8" y="5"/>
                    <a:pt x="1" y="15"/>
                    <a:pt x="5" y="26"/>
                  </a:cubicBezTo>
                  <a:cubicBezTo>
                    <a:pt x="8" y="34"/>
                    <a:pt x="17" y="41"/>
                    <a:pt x="28" y="41"/>
                  </a:cubicBezTo>
                  <a:cubicBezTo>
                    <a:pt x="30" y="41"/>
                    <a:pt x="33" y="40"/>
                    <a:pt x="36" y="39"/>
                  </a:cubicBezTo>
                  <a:cubicBezTo>
                    <a:pt x="47" y="36"/>
                    <a:pt x="53" y="26"/>
                    <a:pt x="50" y="15"/>
                  </a:cubicBezTo>
                  <a:cubicBezTo>
                    <a:pt x="47" y="7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9" name="Google Shape;6029;p39"/>
            <p:cNvSpPr/>
            <p:nvPr/>
          </p:nvSpPr>
          <p:spPr>
            <a:xfrm>
              <a:off x="5606375" y="1339725"/>
              <a:ext cx="8050" cy="1800"/>
            </a:xfrm>
            <a:custGeom>
              <a:avLst/>
              <a:gdLst/>
              <a:ahLst/>
              <a:cxnLst/>
              <a:rect l="l" t="t" r="r" b="b"/>
              <a:pathLst>
                <a:path w="322" h="72" extrusionOk="0">
                  <a:moveTo>
                    <a:pt x="60" y="1"/>
                  </a:moveTo>
                  <a:cubicBezTo>
                    <a:pt x="0" y="1"/>
                    <a:pt x="0" y="1"/>
                    <a:pt x="56" y="32"/>
                  </a:cubicBezTo>
                  <a:cubicBezTo>
                    <a:pt x="82" y="46"/>
                    <a:pt x="113" y="58"/>
                    <a:pt x="128" y="58"/>
                  </a:cubicBezTo>
                  <a:cubicBezTo>
                    <a:pt x="132" y="58"/>
                    <a:pt x="134" y="58"/>
                    <a:pt x="136" y="57"/>
                  </a:cubicBezTo>
                  <a:cubicBezTo>
                    <a:pt x="150" y="52"/>
                    <a:pt x="143" y="46"/>
                    <a:pt x="122" y="39"/>
                  </a:cubicBezTo>
                  <a:cubicBezTo>
                    <a:pt x="82" y="29"/>
                    <a:pt x="105" y="18"/>
                    <a:pt x="156" y="18"/>
                  </a:cubicBezTo>
                  <a:cubicBezTo>
                    <a:pt x="161" y="18"/>
                    <a:pt x="168" y="18"/>
                    <a:pt x="174" y="18"/>
                  </a:cubicBezTo>
                  <a:cubicBezTo>
                    <a:pt x="195" y="22"/>
                    <a:pt x="209" y="32"/>
                    <a:pt x="205" y="46"/>
                  </a:cubicBezTo>
                  <a:cubicBezTo>
                    <a:pt x="204" y="53"/>
                    <a:pt x="204" y="57"/>
                    <a:pt x="206" y="57"/>
                  </a:cubicBezTo>
                  <a:cubicBezTo>
                    <a:pt x="209" y="57"/>
                    <a:pt x="213" y="54"/>
                    <a:pt x="219" y="49"/>
                  </a:cubicBezTo>
                  <a:cubicBezTo>
                    <a:pt x="224" y="44"/>
                    <a:pt x="230" y="42"/>
                    <a:pt x="235" y="42"/>
                  </a:cubicBezTo>
                  <a:cubicBezTo>
                    <a:pt x="240" y="42"/>
                    <a:pt x="245" y="45"/>
                    <a:pt x="247" y="52"/>
                  </a:cubicBezTo>
                  <a:cubicBezTo>
                    <a:pt x="249" y="59"/>
                    <a:pt x="253" y="62"/>
                    <a:pt x="259" y="62"/>
                  </a:cubicBezTo>
                  <a:cubicBezTo>
                    <a:pt x="263" y="62"/>
                    <a:pt x="267" y="61"/>
                    <a:pt x="271" y="57"/>
                  </a:cubicBezTo>
                  <a:cubicBezTo>
                    <a:pt x="274" y="53"/>
                    <a:pt x="279" y="52"/>
                    <a:pt x="285" y="52"/>
                  </a:cubicBezTo>
                  <a:cubicBezTo>
                    <a:pt x="292" y="52"/>
                    <a:pt x="300" y="55"/>
                    <a:pt x="306" y="63"/>
                  </a:cubicBezTo>
                  <a:cubicBezTo>
                    <a:pt x="312" y="69"/>
                    <a:pt x="315" y="71"/>
                    <a:pt x="318" y="71"/>
                  </a:cubicBezTo>
                  <a:cubicBezTo>
                    <a:pt x="321" y="71"/>
                    <a:pt x="321" y="65"/>
                    <a:pt x="317" y="52"/>
                  </a:cubicBezTo>
                  <a:cubicBezTo>
                    <a:pt x="309" y="22"/>
                    <a:pt x="199" y="1"/>
                    <a:pt x="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0" name="Google Shape;6030;p39"/>
            <p:cNvSpPr/>
            <p:nvPr/>
          </p:nvSpPr>
          <p:spPr>
            <a:xfrm>
              <a:off x="5597525" y="1308150"/>
              <a:ext cx="5675" cy="925"/>
            </a:xfrm>
            <a:custGeom>
              <a:avLst/>
              <a:gdLst/>
              <a:ahLst/>
              <a:cxnLst/>
              <a:rect l="l" t="t" r="r" b="b"/>
              <a:pathLst>
                <a:path w="227" h="37" extrusionOk="0">
                  <a:moveTo>
                    <a:pt x="107" y="0"/>
                  </a:moveTo>
                  <a:cubicBezTo>
                    <a:pt x="93" y="0"/>
                    <a:pt x="79" y="1"/>
                    <a:pt x="67" y="4"/>
                  </a:cubicBezTo>
                  <a:cubicBezTo>
                    <a:pt x="1" y="19"/>
                    <a:pt x="31" y="37"/>
                    <a:pt x="108" y="37"/>
                  </a:cubicBezTo>
                  <a:cubicBezTo>
                    <a:pt x="120" y="37"/>
                    <a:pt x="133" y="36"/>
                    <a:pt x="146" y="36"/>
                  </a:cubicBezTo>
                  <a:cubicBezTo>
                    <a:pt x="223" y="29"/>
                    <a:pt x="226" y="25"/>
                    <a:pt x="175" y="8"/>
                  </a:cubicBezTo>
                  <a:cubicBezTo>
                    <a:pt x="157" y="3"/>
                    <a:pt x="131" y="0"/>
                    <a:pt x="1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1" name="Google Shape;6031;p39"/>
            <p:cNvSpPr/>
            <p:nvPr/>
          </p:nvSpPr>
          <p:spPr>
            <a:xfrm>
              <a:off x="5534475" y="109622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4" y="1"/>
                  </a:moveTo>
                  <a:cubicBezTo>
                    <a:pt x="50" y="1"/>
                    <a:pt x="45" y="1"/>
                    <a:pt x="39" y="2"/>
                  </a:cubicBezTo>
                  <a:cubicBezTo>
                    <a:pt x="15" y="9"/>
                    <a:pt x="0" y="16"/>
                    <a:pt x="11" y="20"/>
                  </a:cubicBezTo>
                  <a:cubicBezTo>
                    <a:pt x="14" y="21"/>
                    <a:pt x="18" y="22"/>
                    <a:pt x="22" y="22"/>
                  </a:cubicBezTo>
                  <a:cubicBezTo>
                    <a:pt x="33" y="22"/>
                    <a:pt x="46" y="18"/>
                    <a:pt x="56" y="13"/>
                  </a:cubicBezTo>
                  <a:cubicBezTo>
                    <a:pt x="67" y="5"/>
                    <a:pt x="65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2" name="Google Shape;6032;p39"/>
            <p:cNvSpPr/>
            <p:nvPr/>
          </p:nvSpPr>
          <p:spPr>
            <a:xfrm>
              <a:off x="5604300" y="1307875"/>
              <a:ext cx="2175" cy="1625"/>
            </a:xfrm>
            <a:custGeom>
              <a:avLst/>
              <a:gdLst/>
              <a:ahLst/>
              <a:cxnLst/>
              <a:rect l="l" t="t" r="r" b="b"/>
              <a:pathLst>
                <a:path w="87" h="65" extrusionOk="0">
                  <a:moveTo>
                    <a:pt x="52" y="1"/>
                  </a:moveTo>
                  <a:cubicBezTo>
                    <a:pt x="43" y="1"/>
                    <a:pt x="35" y="8"/>
                    <a:pt x="25" y="22"/>
                  </a:cubicBezTo>
                  <a:cubicBezTo>
                    <a:pt x="11" y="40"/>
                    <a:pt x="0" y="57"/>
                    <a:pt x="0" y="64"/>
                  </a:cubicBezTo>
                  <a:cubicBezTo>
                    <a:pt x="1" y="65"/>
                    <a:pt x="2" y="65"/>
                    <a:pt x="3" y="65"/>
                  </a:cubicBezTo>
                  <a:cubicBezTo>
                    <a:pt x="8" y="65"/>
                    <a:pt x="17" y="58"/>
                    <a:pt x="28" y="43"/>
                  </a:cubicBezTo>
                  <a:cubicBezTo>
                    <a:pt x="40" y="29"/>
                    <a:pt x="56" y="22"/>
                    <a:pt x="69" y="22"/>
                  </a:cubicBezTo>
                  <a:cubicBezTo>
                    <a:pt x="72" y="22"/>
                    <a:pt x="74" y="22"/>
                    <a:pt x="77" y="22"/>
                  </a:cubicBezTo>
                  <a:cubicBezTo>
                    <a:pt x="80" y="24"/>
                    <a:pt x="82" y="25"/>
                    <a:pt x="83" y="25"/>
                  </a:cubicBezTo>
                  <a:cubicBezTo>
                    <a:pt x="87" y="25"/>
                    <a:pt x="84" y="19"/>
                    <a:pt x="73" y="12"/>
                  </a:cubicBezTo>
                  <a:cubicBezTo>
                    <a:pt x="65" y="4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3" name="Google Shape;6033;p39"/>
            <p:cNvSpPr/>
            <p:nvPr/>
          </p:nvSpPr>
          <p:spPr>
            <a:xfrm>
              <a:off x="5615625" y="1340800"/>
              <a:ext cx="2400" cy="700"/>
            </a:xfrm>
            <a:custGeom>
              <a:avLst/>
              <a:gdLst/>
              <a:ahLst/>
              <a:cxnLst/>
              <a:rect l="l" t="t" r="r" b="b"/>
              <a:pathLst>
                <a:path w="96" h="28" extrusionOk="0">
                  <a:moveTo>
                    <a:pt x="42" y="1"/>
                  </a:moveTo>
                  <a:cubicBezTo>
                    <a:pt x="31" y="1"/>
                    <a:pt x="22" y="2"/>
                    <a:pt x="16" y="6"/>
                  </a:cubicBezTo>
                  <a:cubicBezTo>
                    <a:pt x="2" y="22"/>
                    <a:pt x="0" y="27"/>
                    <a:pt x="17" y="27"/>
                  </a:cubicBezTo>
                  <a:cubicBezTo>
                    <a:pt x="25" y="27"/>
                    <a:pt x="38" y="26"/>
                    <a:pt x="58" y="24"/>
                  </a:cubicBezTo>
                  <a:cubicBezTo>
                    <a:pt x="93" y="17"/>
                    <a:pt x="96" y="9"/>
                    <a:pt x="68" y="3"/>
                  </a:cubicBezTo>
                  <a:cubicBezTo>
                    <a:pt x="59" y="1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4" name="Google Shape;6034;p39"/>
            <p:cNvSpPr/>
            <p:nvPr/>
          </p:nvSpPr>
          <p:spPr>
            <a:xfrm>
              <a:off x="5606825" y="1307900"/>
              <a:ext cx="2625" cy="925"/>
            </a:xfrm>
            <a:custGeom>
              <a:avLst/>
              <a:gdLst/>
              <a:ahLst/>
              <a:cxnLst/>
              <a:rect l="l" t="t" r="r" b="b"/>
              <a:pathLst>
                <a:path w="105" h="37" extrusionOk="0">
                  <a:moveTo>
                    <a:pt x="9" y="1"/>
                  </a:moveTo>
                  <a:cubicBezTo>
                    <a:pt x="1" y="1"/>
                    <a:pt x="12" y="7"/>
                    <a:pt x="42" y="21"/>
                  </a:cubicBezTo>
                  <a:cubicBezTo>
                    <a:pt x="58" y="30"/>
                    <a:pt x="76" y="37"/>
                    <a:pt x="88" y="37"/>
                  </a:cubicBezTo>
                  <a:cubicBezTo>
                    <a:pt x="94" y="37"/>
                    <a:pt x="98" y="35"/>
                    <a:pt x="101" y="31"/>
                  </a:cubicBezTo>
                  <a:cubicBezTo>
                    <a:pt x="104" y="25"/>
                    <a:pt x="83" y="11"/>
                    <a:pt x="49" y="7"/>
                  </a:cubicBezTo>
                  <a:cubicBezTo>
                    <a:pt x="27" y="3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5" name="Google Shape;6035;p39"/>
            <p:cNvSpPr/>
            <p:nvPr/>
          </p:nvSpPr>
          <p:spPr>
            <a:xfrm>
              <a:off x="5541075" y="1094925"/>
              <a:ext cx="4175" cy="725"/>
            </a:xfrm>
            <a:custGeom>
              <a:avLst/>
              <a:gdLst/>
              <a:ahLst/>
              <a:cxnLst/>
              <a:rect l="l" t="t" r="r" b="b"/>
              <a:pathLst>
                <a:path w="167" h="29" extrusionOk="0">
                  <a:moveTo>
                    <a:pt x="89" y="0"/>
                  </a:moveTo>
                  <a:cubicBezTo>
                    <a:pt x="73" y="0"/>
                    <a:pt x="57" y="2"/>
                    <a:pt x="45" y="6"/>
                  </a:cubicBezTo>
                  <a:lnTo>
                    <a:pt x="0" y="19"/>
                  </a:lnTo>
                  <a:lnTo>
                    <a:pt x="52" y="27"/>
                  </a:lnTo>
                  <a:cubicBezTo>
                    <a:pt x="64" y="28"/>
                    <a:pt x="77" y="29"/>
                    <a:pt x="90" y="29"/>
                  </a:cubicBezTo>
                  <a:cubicBezTo>
                    <a:pt x="108" y="29"/>
                    <a:pt x="126" y="27"/>
                    <a:pt x="135" y="23"/>
                  </a:cubicBezTo>
                  <a:cubicBezTo>
                    <a:pt x="167" y="16"/>
                    <a:pt x="167" y="16"/>
                    <a:pt x="132" y="6"/>
                  </a:cubicBezTo>
                  <a:cubicBezTo>
                    <a:pt x="120" y="2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6" name="Google Shape;6036;p39"/>
            <p:cNvSpPr/>
            <p:nvPr/>
          </p:nvSpPr>
          <p:spPr>
            <a:xfrm>
              <a:off x="5621425" y="1342125"/>
              <a:ext cx="8975" cy="1875"/>
            </a:xfrm>
            <a:custGeom>
              <a:avLst/>
              <a:gdLst/>
              <a:ahLst/>
              <a:cxnLst/>
              <a:rect l="l" t="t" r="r" b="b"/>
              <a:pathLst>
                <a:path w="359" h="75" extrusionOk="0">
                  <a:moveTo>
                    <a:pt x="9" y="1"/>
                  </a:moveTo>
                  <a:cubicBezTo>
                    <a:pt x="1" y="1"/>
                    <a:pt x="0" y="7"/>
                    <a:pt x="6" y="19"/>
                  </a:cubicBezTo>
                  <a:cubicBezTo>
                    <a:pt x="11" y="38"/>
                    <a:pt x="93" y="50"/>
                    <a:pt x="163" y="50"/>
                  </a:cubicBezTo>
                  <a:cubicBezTo>
                    <a:pt x="199" y="50"/>
                    <a:pt x="231" y="47"/>
                    <a:pt x="249" y="40"/>
                  </a:cubicBezTo>
                  <a:cubicBezTo>
                    <a:pt x="252" y="38"/>
                    <a:pt x="257" y="37"/>
                    <a:pt x="261" y="37"/>
                  </a:cubicBezTo>
                  <a:cubicBezTo>
                    <a:pt x="273" y="37"/>
                    <a:pt x="287" y="43"/>
                    <a:pt x="298" y="54"/>
                  </a:cubicBezTo>
                  <a:cubicBezTo>
                    <a:pt x="310" y="68"/>
                    <a:pt x="326" y="74"/>
                    <a:pt x="338" y="74"/>
                  </a:cubicBezTo>
                  <a:cubicBezTo>
                    <a:pt x="350" y="74"/>
                    <a:pt x="358" y="68"/>
                    <a:pt x="353" y="54"/>
                  </a:cubicBezTo>
                  <a:cubicBezTo>
                    <a:pt x="348" y="35"/>
                    <a:pt x="214" y="12"/>
                    <a:pt x="144" y="12"/>
                  </a:cubicBezTo>
                  <a:cubicBezTo>
                    <a:pt x="123" y="12"/>
                    <a:pt x="108" y="14"/>
                    <a:pt x="103" y="19"/>
                  </a:cubicBezTo>
                  <a:cubicBezTo>
                    <a:pt x="99" y="23"/>
                    <a:pt x="92" y="25"/>
                    <a:pt x="83" y="25"/>
                  </a:cubicBezTo>
                  <a:cubicBezTo>
                    <a:pt x="71" y="25"/>
                    <a:pt x="55" y="21"/>
                    <a:pt x="40" y="12"/>
                  </a:cubicBezTo>
                  <a:cubicBezTo>
                    <a:pt x="26" y="5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7" name="Google Shape;6037;p39"/>
            <p:cNvSpPr/>
            <p:nvPr/>
          </p:nvSpPr>
          <p:spPr>
            <a:xfrm>
              <a:off x="5549125" y="10947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9" y="0"/>
                  </a:moveTo>
                  <a:cubicBezTo>
                    <a:pt x="26" y="0"/>
                    <a:pt x="24" y="0"/>
                    <a:pt x="21" y="1"/>
                  </a:cubicBezTo>
                  <a:cubicBezTo>
                    <a:pt x="11" y="4"/>
                    <a:pt x="1" y="8"/>
                    <a:pt x="5" y="15"/>
                  </a:cubicBezTo>
                  <a:cubicBezTo>
                    <a:pt x="5" y="18"/>
                    <a:pt x="18" y="25"/>
                    <a:pt x="32" y="29"/>
                  </a:cubicBezTo>
                  <a:cubicBezTo>
                    <a:pt x="35" y="30"/>
                    <a:pt x="37" y="30"/>
                    <a:pt x="39" y="30"/>
                  </a:cubicBezTo>
                  <a:cubicBezTo>
                    <a:pt x="49" y="30"/>
                    <a:pt x="56" y="23"/>
                    <a:pt x="53" y="15"/>
                  </a:cubicBezTo>
                  <a:cubicBezTo>
                    <a:pt x="50" y="6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8" name="Google Shape;6038;p39"/>
            <p:cNvSpPr/>
            <p:nvPr/>
          </p:nvSpPr>
          <p:spPr>
            <a:xfrm>
              <a:off x="5631550" y="1343100"/>
              <a:ext cx="1900" cy="1200"/>
            </a:xfrm>
            <a:custGeom>
              <a:avLst/>
              <a:gdLst/>
              <a:ahLst/>
              <a:cxnLst/>
              <a:rect l="l" t="t" r="r" b="b"/>
              <a:pathLst>
                <a:path w="76" h="48" extrusionOk="0">
                  <a:moveTo>
                    <a:pt x="5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1"/>
                    <a:pt x="3" y="11"/>
                    <a:pt x="18" y="29"/>
                  </a:cubicBezTo>
                  <a:cubicBezTo>
                    <a:pt x="29" y="40"/>
                    <a:pt x="43" y="47"/>
                    <a:pt x="56" y="47"/>
                  </a:cubicBezTo>
                  <a:cubicBezTo>
                    <a:pt x="58" y="47"/>
                    <a:pt x="60" y="47"/>
                    <a:pt x="63" y="46"/>
                  </a:cubicBezTo>
                  <a:cubicBezTo>
                    <a:pt x="76" y="46"/>
                    <a:pt x="69" y="32"/>
                    <a:pt x="48" y="18"/>
                  </a:cubicBezTo>
                  <a:cubicBezTo>
                    <a:pt x="27" y="9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9" name="Google Shape;6039;p39"/>
            <p:cNvSpPr/>
            <p:nvPr/>
          </p:nvSpPr>
          <p:spPr>
            <a:xfrm>
              <a:off x="5553300" y="1094225"/>
              <a:ext cx="1775" cy="875"/>
            </a:xfrm>
            <a:custGeom>
              <a:avLst/>
              <a:gdLst/>
              <a:ahLst/>
              <a:cxnLst/>
              <a:rect l="l" t="t" r="r" b="b"/>
              <a:pathLst>
                <a:path w="71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4" y="5"/>
                    <a:pt x="0" y="16"/>
                    <a:pt x="14" y="23"/>
                  </a:cubicBezTo>
                  <a:cubicBezTo>
                    <a:pt x="23" y="31"/>
                    <a:pt x="34" y="35"/>
                    <a:pt x="45" y="35"/>
                  </a:cubicBezTo>
                  <a:cubicBezTo>
                    <a:pt x="49" y="35"/>
                    <a:pt x="53" y="35"/>
                    <a:pt x="56" y="34"/>
                  </a:cubicBezTo>
                  <a:cubicBezTo>
                    <a:pt x="70" y="30"/>
                    <a:pt x="70" y="23"/>
                    <a:pt x="59" y="13"/>
                  </a:cubicBezTo>
                  <a:cubicBezTo>
                    <a:pt x="49" y="5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0" name="Google Shape;6040;p39"/>
            <p:cNvSpPr/>
            <p:nvPr/>
          </p:nvSpPr>
          <p:spPr>
            <a:xfrm>
              <a:off x="5636150" y="1344250"/>
              <a:ext cx="2025" cy="625"/>
            </a:xfrm>
            <a:custGeom>
              <a:avLst/>
              <a:gdLst/>
              <a:ahLst/>
              <a:cxnLst/>
              <a:rect l="l" t="t" r="r" b="b"/>
              <a:pathLst>
                <a:path w="81" h="25" extrusionOk="0">
                  <a:moveTo>
                    <a:pt x="73" y="0"/>
                  </a:moveTo>
                  <a:cubicBezTo>
                    <a:pt x="67" y="0"/>
                    <a:pt x="57" y="2"/>
                    <a:pt x="42" y="7"/>
                  </a:cubicBezTo>
                  <a:cubicBezTo>
                    <a:pt x="10" y="14"/>
                    <a:pt x="0" y="21"/>
                    <a:pt x="17" y="25"/>
                  </a:cubicBezTo>
                  <a:cubicBezTo>
                    <a:pt x="34" y="25"/>
                    <a:pt x="58" y="17"/>
                    <a:pt x="73" y="7"/>
                  </a:cubicBezTo>
                  <a:cubicBezTo>
                    <a:pt x="80" y="3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1" name="Google Shape;6041;p39"/>
            <p:cNvSpPr/>
            <p:nvPr/>
          </p:nvSpPr>
          <p:spPr>
            <a:xfrm>
              <a:off x="5557375" y="1089825"/>
              <a:ext cx="2025" cy="575"/>
            </a:xfrm>
            <a:custGeom>
              <a:avLst/>
              <a:gdLst/>
              <a:ahLst/>
              <a:cxnLst/>
              <a:rect l="l" t="t" r="r" b="b"/>
              <a:pathLst>
                <a:path w="81" h="23" extrusionOk="0">
                  <a:moveTo>
                    <a:pt x="73" y="0"/>
                  </a:moveTo>
                  <a:cubicBezTo>
                    <a:pt x="67" y="0"/>
                    <a:pt x="56" y="2"/>
                    <a:pt x="42" y="5"/>
                  </a:cubicBezTo>
                  <a:cubicBezTo>
                    <a:pt x="15" y="12"/>
                    <a:pt x="0" y="22"/>
                    <a:pt x="18" y="22"/>
                  </a:cubicBezTo>
                  <a:cubicBezTo>
                    <a:pt x="35" y="22"/>
                    <a:pt x="60" y="15"/>
                    <a:pt x="74" y="8"/>
                  </a:cubicBezTo>
                  <a:cubicBezTo>
                    <a:pt x="81" y="3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2" name="Google Shape;6042;p39"/>
            <p:cNvSpPr/>
            <p:nvPr/>
          </p:nvSpPr>
          <p:spPr>
            <a:xfrm>
              <a:off x="5643075" y="13378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8" y="1"/>
                  </a:moveTo>
                  <a:cubicBezTo>
                    <a:pt x="26" y="1"/>
                    <a:pt x="24" y="1"/>
                    <a:pt x="21" y="1"/>
                  </a:cubicBezTo>
                  <a:cubicBezTo>
                    <a:pt x="10" y="6"/>
                    <a:pt x="0" y="12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5" y="31"/>
                    <a:pt x="38" y="31"/>
                    <a:pt x="40" y="31"/>
                  </a:cubicBezTo>
                  <a:cubicBezTo>
                    <a:pt x="50" y="31"/>
                    <a:pt x="55" y="26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3" name="Google Shape;6043;p39"/>
            <p:cNvSpPr/>
            <p:nvPr/>
          </p:nvSpPr>
          <p:spPr>
            <a:xfrm>
              <a:off x="5646725" y="1338050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26" y="1"/>
                  </a:moveTo>
                  <a:cubicBezTo>
                    <a:pt x="21" y="1"/>
                    <a:pt x="17" y="1"/>
                    <a:pt x="14" y="2"/>
                  </a:cubicBezTo>
                  <a:cubicBezTo>
                    <a:pt x="0" y="5"/>
                    <a:pt x="7" y="12"/>
                    <a:pt x="28" y="19"/>
                  </a:cubicBezTo>
                  <a:cubicBezTo>
                    <a:pt x="42" y="23"/>
                    <a:pt x="56" y="25"/>
                    <a:pt x="68" y="25"/>
                  </a:cubicBezTo>
                  <a:cubicBezTo>
                    <a:pt x="77" y="25"/>
                    <a:pt x="85" y="24"/>
                    <a:pt x="90" y="23"/>
                  </a:cubicBezTo>
                  <a:cubicBezTo>
                    <a:pt x="104" y="19"/>
                    <a:pt x="98" y="12"/>
                    <a:pt x="73" y="9"/>
                  </a:cubicBezTo>
                  <a:cubicBezTo>
                    <a:pt x="57" y="4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4" name="Google Shape;6044;p39"/>
            <p:cNvSpPr/>
            <p:nvPr/>
          </p:nvSpPr>
          <p:spPr>
            <a:xfrm>
              <a:off x="5572900" y="10931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42" y="0"/>
                  </a:moveTo>
                  <a:cubicBezTo>
                    <a:pt x="15" y="3"/>
                    <a:pt x="1" y="14"/>
                    <a:pt x="4" y="32"/>
                  </a:cubicBezTo>
                  <a:cubicBezTo>
                    <a:pt x="10" y="43"/>
                    <a:pt x="21" y="53"/>
                    <a:pt x="31" y="53"/>
                  </a:cubicBezTo>
                  <a:cubicBezTo>
                    <a:pt x="33" y="53"/>
                    <a:pt x="34" y="53"/>
                    <a:pt x="36" y="53"/>
                  </a:cubicBezTo>
                  <a:cubicBezTo>
                    <a:pt x="42" y="53"/>
                    <a:pt x="57" y="51"/>
                    <a:pt x="72" y="51"/>
                  </a:cubicBezTo>
                  <a:cubicBezTo>
                    <a:pt x="80" y="51"/>
                    <a:pt x="88" y="51"/>
                    <a:pt x="95" y="53"/>
                  </a:cubicBezTo>
                  <a:cubicBezTo>
                    <a:pt x="122" y="53"/>
                    <a:pt x="129" y="45"/>
                    <a:pt x="111" y="28"/>
                  </a:cubicBezTo>
                  <a:cubicBezTo>
                    <a:pt x="101" y="14"/>
                    <a:pt x="66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5" name="Google Shape;6045;p39"/>
            <p:cNvSpPr/>
            <p:nvPr/>
          </p:nvSpPr>
          <p:spPr>
            <a:xfrm>
              <a:off x="5580125" y="1093050"/>
              <a:ext cx="1925" cy="1175"/>
            </a:xfrm>
            <a:custGeom>
              <a:avLst/>
              <a:gdLst/>
              <a:ahLst/>
              <a:cxnLst/>
              <a:rect l="l" t="t" r="r" b="b"/>
              <a:pathLst>
                <a:path w="77" h="47" extrusionOk="0">
                  <a:moveTo>
                    <a:pt x="23" y="0"/>
                  </a:moveTo>
                  <a:cubicBezTo>
                    <a:pt x="7" y="0"/>
                    <a:pt x="0" y="10"/>
                    <a:pt x="3" y="25"/>
                  </a:cubicBezTo>
                  <a:cubicBezTo>
                    <a:pt x="9" y="40"/>
                    <a:pt x="22" y="47"/>
                    <a:pt x="36" y="47"/>
                  </a:cubicBezTo>
                  <a:cubicBezTo>
                    <a:pt x="39" y="47"/>
                    <a:pt x="42" y="46"/>
                    <a:pt x="45" y="46"/>
                  </a:cubicBezTo>
                  <a:cubicBezTo>
                    <a:pt x="65" y="42"/>
                    <a:pt x="76" y="28"/>
                    <a:pt x="72" y="22"/>
                  </a:cubicBezTo>
                  <a:cubicBezTo>
                    <a:pt x="69" y="11"/>
                    <a:pt x="51" y="1"/>
                    <a:pt x="30" y="1"/>
                  </a:cubicBezTo>
                  <a:cubicBezTo>
                    <a:pt x="28" y="0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6" name="Google Shape;6046;p39"/>
            <p:cNvSpPr/>
            <p:nvPr/>
          </p:nvSpPr>
          <p:spPr>
            <a:xfrm>
              <a:off x="5665700" y="13139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7" y="0"/>
                  </a:moveTo>
                  <a:cubicBezTo>
                    <a:pt x="53" y="0"/>
                    <a:pt x="47" y="1"/>
                    <a:pt x="39" y="2"/>
                  </a:cubicBezTo>
                  <a:cubicBezTo>
                    <a:pt x="15" y="9"/>
                    <a:pt x="1" y="16"/>
                    <a:pt x="11" y="19"/>
                  </a:cubicBezTo>
                  <a:cubicBezTo>
                    <a:pt x="14" y="22"/>
                    <a:pt x="18" y="23"/>
                    <a:pt x="22" y="23"/>
                  </a:cubicBezTo>
                  <a:cubicBezTo>
                    <a:pt x="32" y="23"/>
                    <a:pt x="44" y="17"/>
                    <a:pt x="56" y="13"/>
                  </a:cubicBezTo>
                  <a:cubicBezTo>
                    <a:pt x="66" y="3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7" name="Google Shape;6047;p39"/>
            <p:cNvSpPr/>
            <p:nvPr/>
          </p:nvSpPr>
          <p:spPr>
            <a:xfrm>
              <a:off x="5669625" y="1314650"/>
              <a:ext cx="1300" cy="750"/>
            </a:xfrm>
            <a:custGeom>
              <a:avLst/>
              <a:gdLst/>
              <a:ahLst/>
              <a:cxnLst/>
              <a:rect l="l" t="t" r="r" b="b"/>
              <a:pathLst>
                <a:path w="52" h="30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5"/>
                    <a:pt x="0" y="11"/>
                    <a:pt x="0" y="15"/>
                  </a:cubicBezTo>
                  <a:cubicBezTo>
                    <a:pt x="3" y="19"/>
                    <a:pt x="14" y="25"/>
                    <a:pt x="31" y="29"/>
                  </a:cubicBezTo>
                  <a:cubicBezTo>
                    <a:pt x="33" y="29"/>
                    <a:pt x="36" y="30"/>
                    <a:pt x="38" y="30"/>
                  </a:cubicBezTo>
                  <a:cubicBezTo>
                    <a:pt x="47" y="30"/>
                    <a:pt x="51" y="23"/>
                    <a:pt x="48" y="15"/>
                  </a:cubicBezTo>
                  <a:cubicBezTo>
                    <a:pt x="46" y="6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8" name="Google Shape;6048;p39"/>
            <p:cNvSpPr/>
            <p:nvPr/>
          </p:nvSpPr>
          <p:spPr>
            <a:xfrm>
              <a:off x="5607850" y="1087675"/>
              <a:ext cx="2750" cy="800"/>
            </a:xfrm>
            <a:custGeom>
              <a:avLst/>
              <a:gdLst/>
              <a:ahLst/>
              <a:cxnLst/>
              <a:rect l="l" t="t" r="r" b="b"/>
              <a:pathLst>
                <a:path w="110" h="32" extrusionOk="0">
                  <a:moveTo>
                    <a:pt x="57" y="0"/>
                  </a:moveTo>
                  <a:cubicBezTo>
                    <a:pt x="49" y="0"/>
                    <a:pt x="41" y="2"/>
                    <a:pt x="32" y="4"/>
                  </a:cubicBezTo>
                  <a:cubicBezTo>
                    <a:pt x="1" y="11"/>
                    <a:pt x="1" y="14"/>
                    <a:pt x="36" y="22"/>
                  </a:cubicBezTo>
                  <a:cubicBezTo>
                    <a:pt x="55" y="28"/>
                    <a:pt x="72" y="31"/>
                    <a:pt x="84" y="31"/>
                  </a:cubicBezTo>
                  <a:cubicBezTo>
                    <a:pt x="103" y="31"/>
                    <a:pt x="109" y="24"/>
                    <a:pt x="95" y="11"/>
                  </a:cubicBezTo>
                  <a:cubicBezTo>
                    <a:pt x="85" y="5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9" name="Google Shape;6049;p39"/>
            <p:cNvSpPr/>
            <p:nvPr/>
          </p:nvSpPr>
          <p:spPr>
            <a:xfrm>
              <a:off x="5615875" y="1087550"/>
              <a:ext cx="3275" cy="800"/>
            </a:xfrm>
            <a:custGeom>
              <a:avLst/>
              <a:gdLst/>
              <a:ahLst/>
              <a:cxnLst/>
              <a:rect l="l" t="t" r="r" b="b"/>
              <a:pathLst>
                <a:path w="131" h="32" extrusionOk="0">
                  <a:moveTo>
                    <a:pt x="45" y="0"/>
                  </a:moveTo>
                  <a:cubicBezTo>
                    <a:pt x="33" y="0"/>
                    <a:pt x="23" y="2"/>
                    <a:pt x="20" y="6"/>
                  </a:cubicBezTo>
                  <a:cubicBezTo>
                    <a:pt x="0" y="25"/>
                    <a:pt x="3" y="31"/>
                    <a:pt x="38" y="31"/>
                  </a:cubicBezTo>
                  <a:cubicBezTo>
                    <a:pt x="47" y="31"/>
                    <a:pt x="58" y="31"/>
                    <a:pt x="72" y="30"/>
                  </a:cubicBezTo>
                  <a:cubicBezTo>
                    <a:pt x="131" y="23"/>
                    <a:pt x="131" y="23"/>
                    <a:pt x="86" y="6"/>
                  </a:cubicBezTo>
                  <a:cubicBezTo>
                    <a:pt x="72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0" name="Google Shape;6050;p39"/>
            <p:cNvSpPr/>
            <p:nvPr/>
          </p:nvSpPr>
          <p:spPr>
            <a:xfrm>
              <a:off x="5633900" y="1091725"/>
              <a:ext cx="5700" cy="1825"/>
            </a:xfrm>
            <a:custGeom>
              <a:avLst/>
              <a:gdLst/>
              <a:ahLst/>
              <a:cxnLst/>
              <a:rect l="l" t="t" r="r" b="b"/>
              <a:pathLst>
                <a:path w="228" h="73" extrusionOk="0">
                  <a:moveTo>
                    <a:pt x="199" y="1"/>
                  </a:moveTo>
                  <a:cubicBezTo>
                    <a:pt x="197" y="1"/>
                    <a:pt x="196" y="1"/>
                    <a:pt x="194" y="1"/>
                  </a:cubicBezTo>
                  <a:cubicBezTo>
                    <a:pt x="165" y="6"/>
                    <a:pt x="143" y="8"/>
                    <a:pt x="121" y="8"/>
                  </a:cubicBezTo>
                  <a:cubicBezTo>
                    <a:pt x="106" y="8"/>
                    <a:pt x="91" y="7"/>
                    <a:pt x="73" y="6"/>
                  </a:cubicBezTo>
                  <a:cubicBezTo>
                    <a:pt x="66" y="4"/>
                    <a:pt x="60" y="3"/>
                    <a:pt x="54" y="3"/>
                  </a:cubicBezTo>
                  <a:cubicBezTo>
                    <a:pt x="33" y="3"/>
                    <a:pt x="19" y="13"/>
                    <a:pt x="14" y="30"/>
                  </a:cubicBezTo>
                  <a:cubicBezTo>
                    <a:pt x="4" y="57"/>
                    <a:pt x="0" y="69"/>
                    <a:pt x="10" y="69"/>
                  </a:cubicBezTo>
                  <a:cubicBezTo>
                    <a:pt x="17" y="69"/>
                    <a:pt x="31" y="62"/>
                    <a:pt x="55" y="50"/>
                  </a:cubicBezTo>
                  <a:cubicBezTo>
                    <a:pt x="72" y="42"/>
                    <a:pt x="86" y="38"/>
                    <a:pt x="98" y="38"/>
                  </a:cubicBezTo>
                  <a:cubicBezTo>
                    <a:pt x="111" y="38"/>
                    <a:pt x="121" y="43"/>
                    <a:pt x="128" y="54"/>
                  </a:cubicBezTo>
                  <a:cubicBezTo>
                    <a:pt x="139" y="66"/>
                    <a:pt x="156" y="72"/>
                    <a:pt x="173" y="72"/>
                  </a:cubicBezTo>
                  <a:cubicBezTo>
                    <a:pt x="176" y="72"/>
                    <a:pt x="180" y="72"/>
                    <a:pt x="183" y="71"/>
                  </a:cubicBezTo>
                  <a:cubicBezTo>
                    <a:pt x="220" y="61"/>
                    <a:pt x="228" y="1"/>
                    <a:pt x="1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1" name="Google Shape;6051;p39"/>
            <p:cNvSpPr/>
            <p:nvPr/>
          </p:nvSpPr>
          <p:spPr>
            <a:xfrm>
              <a:off x="5640200" y="1091600"/>
              <a:ext cx="14775" cy="1575"/>
            </a:xfrm>
            <a:custGeom>
              <a:avLst/>
              <a:gdLst/>
              <a:ahLst/>
              <a:cxnLst/>
              <a:rect l="l" t="t" r="r" b="b"/>
              <a:pathLst>
                <a:path w="591" h="63" extrusionOk="0">
                  <a:moveTo>
                    <a:pt x="162" y="1"/>
                  </a:moveTo>
                  <a:cubicBezTo>
                    <a:pt x="135" y="1"/>
                    <a:pt x="105" y="1"/>
                    <a:pt x="80" y="3"/>
                  </a:cubicBezTo>
                  <a:cubicBezTo>
                    <a:pt x="35" y="6"/>
                    <a:pt x="1" y="17"/>
                    <a:pt x="1" y="24"/>
                  </a:cubicBezTo>
                  <a:cubicBezTo>
                    <a:pt x="8" y="47"/>
                    <a:pt x="60" y="62"/>
                    <a:pt x="114" y="62"/>
                  </a:cubicBezTo>
                  <a:cubicBezTo>
                    <a:pt x="135" y="62"/>
                    <a:pt x="156" y="60"/>
                    <a:pt x="175" y="55"/>
                  </a:cubicBezTo>
                  <a:cubicBezTo>
                    <a:pt x="197" y="50"/>
                    <a:pt x="218" y="47"/>
                    <a:pt x="232" y="47"/>
                  </a:cubicBezTo>
                  <a:cubicBezTo>
                    <a:pt x="245" y="47"/>
                    <a:pt x="253" y="49"/>
                    <a:pt x="254" y="52"/>
                  </a:cubicBezTo>
                  <a:cubicBezTo>
                    <a:pt x="256" y="58"/>
                    <a:pt x="304" y="62"/>
                    <a:pt x="362" y="62"/>
                  </a:cubicBezTo>
                  <a:cubicBezTo>
                    <a:pt x="427" y="62"/>
                    <a:pt x="505" y="57"/>
                    <a:pt x="538" y="48"/>
                  </a:cubicBezTo>
                  <a:cubicBezTo>
                    <a:pt x="590" y="36"/>
                    <a:pt x="555" y="10"/>
                    <a:pt x="488" y="10"/>
                  </a:cubicBezTo>
                  <a:cubicBezTo>
                    <a:pt x="483" y="10"/>
                    <a:pt x="478" y="10"/>
                    <a:pt x="473" y="11"/>
                  </a:cubicBezTo>
                  <a:cubicBezTo>
                    <a:pt x="452" y="12"/>
                    <a:pt x="430" y="13"/>
                    <a:pt x="412" y="13"/>
                  </a:cubicBezTo>
                  <a:cubicBezTo>
                    <a:pt x="394" y="13"/>
                    <a:pt x="379" y="12"/>
                    <a:pt x="372" y="11"/>
                  </a:cubicBezTo>
                  <a:cubicBezTo>
                    <a:pt x="359" y="8"/>
                    <a:pt x="345" y="5"/>
                    <a:pt x="334" y="5"/>
                  </a:cubicBezTo>
                  <a:cubicBezTo>
                    <a:pt x="330" y="5"/>
                    <a:pt x="326" y="5"/>
                    <a:pt x="324" y="6"/>
                  </a:cubicBezTo>
                  <a:cubicBezTo>
                    <a:pt x="319" y="8"/>
                    <a:pt x="313" y="8"/>
                    <a:pt x="304" y="8"/>
                  </a:cubicBezTo>
                  <a:cubicBezTo>
                    <a:pt x="285" y="8"/>
                    <a:pt x="258" y="5"/>
                    <a:pt x="234" y="3"/>
                  </a:cubicBezTo>
                  <a:cubicBezTo>
                    <a:pt x="216" y="1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2" name="Google Shape;6052;p39"/>
            <p:cNvSpPr/>
            <p:nvPr/>
          </p:nvSpPr>
          <p:spPr>
            <a:xfrm>
              <a:off x="5709250" y="130987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29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7" y="5"/>
                    <a:pt x="0" y="12"/>
                    <a:pt x="0" y="15"/>
                  </a:cubicBezTo>
                  <a:cubicBezTo>
                    <a:pt x="4" y="22"/>
                    <a:pt x="15" y="26"/>
                    <a:pt x="32" y="29"/>
                  </a:cubicBezTo>
                  <a:cubicBezTo>
                    <a:pt x="35" y="30"/>
                    <a:pt x="38" y="30"/>
                    <a:pt x="40" y="30"/>
                  </a:cubicBezTo>
                  <a:cubicBezTo>
                    <a:pt x="48" y="30"/>
                    <a:pt x="52" y="26"/>
                    <a:pt x="49" y="15"/>
                  </a:cubicBezTo>
                  <a:cubicBezTo>
                    <a:pt x="46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3" name="Google Shape;6053;p39"/>
            <p:cNvSpPr/>
            <p:nvPr/>
          </p:nvSpPr>
          <p:spPr>
            <a:xfrm>
              <a:off x="5729475" y="1341250"/>
              <a:ext cx="4975" cy="1825"/>
            </a:xfrm>
            <a:custGeom>
              <a:avLst/>
              <a:gdLst/>
              <a:ahLst/>
              <a:cxnLst/>
              <a:rect l="l" t="t" r="r" b="b"/>
              <a:pathLst>
                <a:path w="199" h="73" extrusionOk="0">
                  <a:moveTo>
                    <a:pt x="19" y="1"/>
                  </a:moveTo>
                  <a:cubicBezTo>
                    <a:pt x="1" y="1"/>
                    <a:pt x="8" y="10"/>
                    <a:pt x="27" y="33"/>
                  </a:cubicBezTo>
                  <a:cubicBezTo>
                    <a:pt x="48" y="58"/>
                    <a:pt x="78" y="73"/>
                    <a:pt x="95" y="73"/>
                  </a:cubicBezTo>
                  <a:cubicBezTo>
                    <a:pt x="107" y="73"/>
                    <a:pt x="113" y="66"/>
                    <a:pt x="107" y="50"/>
                  </a:cubicBezTo>
                  <a:cubicBezTo>
                    <a:pt x="104" y="40"/>
                    <a:pt x="121" y="33"/>
                    <a:pt x="146" y="33"/>
                  </a:cubicBezTo>
                  <a:cubicBezTo>
                    <a:pt x="153" y="33"/>
                    <a:pt x="159" y="34"/>
                    <a:pt x="164" y="34"/>
                  </a:cubicBezTo>
                  <a:cubicBezTo>
                    <a:pt x="199" y="34"/>
                    <a:pt x="162" y="21"/>
                    <a:pt x="80" y="9"/>
                  </a:cubicBezTo>
                  <a:cubicBezTo>
                    <a:pt x="49" y="4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4" name="Google Shape;6054;p39"/>
            <p:cNvSpPr/>
            <p:nvPr/>
          </p:nvSpPr>
          <p:spPr>
            <a:xfrm>
              <a:off x="5654625" y="1091700"/>
              <a:ext cx="5775" cy="1750"/>
            </a:xfrm>
            <a:custGeom>
              <a:avLst/>
              <a:gdLst/>
              <a:ahLst/>
              <a:cxnLst/>
              <a:rect l="l" t="t" r="r" b="b"/>
              <a:pathLst>
                <a:path w="231" h="70" extrusionOk="0">
                  <a:moveTo>
                    <a:pt x="166" y="1"/>
                  </a:moveTo>
                  <a:cubicBezTo>
                    <a:pt x="148" y="1"/>
                    <a:pt x="128" y="5"/>
                    <a:pt x="107" y="13"/>
                  </a:cubicBezTo>
                  <a:cubicBezTo>
                    <a:pt x="91" y="19"/>
                    <a:pt x="76" y="23"/>
                    <a:pt x="66" y="23"/>
                  </a:cubicBezTo>
                  <a:cubicBezTo>
                    <a:pt x="58" y="23"/>
                    <a:pt x="54" y="21"/>
                    <a:pt x="52" y="17"/>
                  </a:cubicBezTo>
                  <a:cubicBezTo>
                    <a:pt x="50" y="12"/>
                    <a:pt x="47" y="9"/>
                    <a:pt x="42" y="9"/>
                  </a:cubicBezTo>
                  <a:cubicBezTo>
                    <a:pt x="38" y="9"/>
                    <a:pt x="33" y="12"/>
                    <a:pt x="27" y="17"/>
                  </a:cubicBezTo>
                  <a:cubicBezTo>
                    <a:pt x="0" y="44"/>
                    <a:pt x="12" y="63"/>
                    <a:pt x="43" y="63"/>
                  </a:cubicBezTo>
                  <a:cubicBezTo>
                    <a:pt x="51" y="63"/>
                    <a:pt x="62" y="61"/>
                    <a:pt x="73" y="58"/>
                  </a:cubicBezTo>
                  <a:cubicBezTo>
                    <a:pt x="83" y="56"/>
                    <a:pt x="96" y="55"/>
                    <a:pt x="108" y="55"/>
                  </a:cubicBezTo>
                  <a:cubicBezTo>
                    <a:pt x="127" y="55"/>
                    <a:pt x="147" y="57"/>
                    <a:pt x="160" y="61"/>
                  </a:cubicBezTo>
                  <a:cubicBezTo>
                    <a:pt x="169" y="67"/>
                    <a:pt x="177" y="70"/>
                    <a:pt x="184" y="70"/>
                  </a:cubicBezTo>
                  <a:cubicBezTo>
                    <a:pt x="195" y="70"/>
                    <a:pt x="203" y="63"/>
                    <a:pt x="211" y="48"/>
                  </a:cubicBezTo>
                  <a:cubicBezTo>
                    <a:pt x="231" y="20"/>
                    <a:pt x="205" y="1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5" name="Google Shape;6055;p39"/>
            <p:cNvSpPr/>
            <p:nvPr/>
          </p:nvSpPr>
          <p:spPr>
            <a:xfrm>
              <a:off x="5735625" y="134360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1"/>
                  </a:cubicBezTo>
                  <a:cubicBezTo>
                    <a:pt x="10" y="6"/>
                    <a:pt x="0" y="9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4" y="30"/>
                    <a:pt x="36" y="31"/>
                    <a:pt x="38" y="31"/>
                  </a:cubicBezTo>
                  <a:cubicBezTo>
                    <a:pt x="48" y="31"/>
                    <a:pt x="55" y="25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6" name="Google Shape;6056;p39"/>
            <p:cNvSpPr/>
            <p:nvPr/>
          </p:nvSpPr>
          <p:spPr>
            <a:xfrm>
              <a:off x="5737175" y="13484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8" y="0"/>
                    <a:pt x="42" y="0"/>
                    <a:pt x="35" y="1"/>
                  </a:cubicBezTo>
                  <a:cubicBezTo>
                    <a:pt x="11" y="8"/>
                    <a:pt x="1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4" y="18"/>
                    <a:pt x="52" y="11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7" name="Google Shape;6057;p39"/>
            <p:cNvSpPr/>
            <p:nvPr/>
          </p:nvSpPr>
          <p:spPr>
            <a:xfrm>
              <a:off x="5739000" y="13423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0" y="5"/>
                    <a:pt x="0" y="12"/>
                    <a:pt x="11" y="23"/>
                  </a:cubicBezTo>
                  <a:cubicBezTo>
                    <a:pt x="18" y="30"/>
                    <a:pt x="32" y="34"/>
                    <a:pt x="43" y="34"/>
                  </a:cubicBezTo>
                  <a:cubicBezTo>
                    <a:pt x="46" y="34"/>
                    <a:pt x="50" y="34"/>
                    <a:pt x="53" y="33"/>
                  </a:cubicBezTo>
                  <a:cubicBezTo>
                    <a:pt x="66" y="29"/>
                    <a:pt x="66" y="19"/>
                    <a:pt x="56" y="12"/>
                  </a:cubicBezTo>
                  <a:cubicBezTo>
                    <a:pt x="48" y="4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8" name="Google Shape;6058;p39"/>
            <p:cNvSpPr/>
            <p:nvPr/>
          </p:nvSpPr>
          <p:spPr>
            <a:xfrm>
              <a:off x="5740300" y="1344175"/>
              <a:ext cx="4600" cy="1925"/>
            </a:xfrm>
            <a:custGeom>
              <a:avLst/>
              <a:gdLst/>
              <a:ahLst/>
              <a:cxnLst/>
              <a:rect l="l" t="t" r="r" b="b"/>
              <a:pathLst>
                <a:path w="184" h="77" extrusionOk="0">
                  <a:moveTo>
                    <a:pt x="26" y="0"/>
                  </a:moveTo>
                  <a:cubicBezTo>
                    <a:pt x="22" y="0"/>
                    <a:pt x="17" y="2"/>
                    <a:pt x="11" y="7"/>
                  </a:cubicBezTo>
                  <a:cubicBezTo>
                    <a:pt x="1" y="20"/>
                    <a:pt x="28" y="38"/>
                    <a:pt x="81" y="55"/>
                  </a:cubicBezTo>
                  <a:cubicBezTo>
                    <a:pt x="121" y="70"/>
                    <a:pt x="157" y="77"/>
                    <a:pt x="169" y="77"/>
                  </a:cubicBezTo>
                  <a:cubicBezTo>
                    <a:pt x="172" y="77"/>
                    <a:pt x="173" y="76"/>
                    <a:pt x="174" y="76"/>
                  </a:cubicBezTo>
                  <a:cubicBezTo>
                    <a:pt x="184" y="57"/>
                    <a:pt x="99" y="15"/>
                    <a:pt x="71" y="15"/>
                  </a:cubicBezTo>
                  <a:cubicBezTo>
                    <a:pt x="67" y="15"/>
                    <a:pt x="65" y="15"/>
                    <a:pt x="63" y="17"/>
                  </a:cubicBezTo>
                  <a:cubicBezTo>
                    <a:pt x="59" y="21"/>
                    <a:pt x="55" y="23"/>
                    <a:pt x="51" y="23"/>
                  </a:cubicBezTo>
                  <a:cubicBezTo>
                    <a:pt x="45" y="23"/>
                    <a:pt x="41" y="19"/>
                    <a:pt x="39" y="10"/>
                  </a:cubicBezTo>
                  <a:cubicBezTo>
                    <a:pt x="37" y="4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9" name="Google Shape;6059;p39"/>
            <p:cNvSpPr/>
            <p:nvPr/>
          </p:nvSpPr>
          <p:spPr>
            <a:xfrm>
              <a:off x="5661125" y="1091725"/>
              <a:ext cx="1375" cy="120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6"/>
                    <a:pt x="10" y="16"/>
                    <a:pt x="4" y="22"/>
                  </a:cubicBezTo>
                  <a:cubicBezTo>
                    <a:pt x="0" y="33"/>
                    <a:pt x="0" y="43"/>
                    <a:pt x="10" y="47"/>
                  </a:cubicBezTo>
                  <a:cubicBezTo>
                    <a:pt x="11" y="48"/>
                    <a:pt x="12" y="48"/>
                    <a:pt x="13" y="48"/>
                  </a:cubicBezTo>
                  <a:cubicBezTo>
                    <a:pt x="20" y="48"/>
                    <a:pt x="32" y="38"/>
                    <a:pt x="42" y="22"/>
                  </a:cubicBezTo>
                  <a:cubicBezTo>
                    <a:pt x="53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0" name="Google Shape;6060;p39"/>
            <p:cNvSpPr/>
            <p:nvPr/>
          </p:nvSpPr>
          <p:spPr>
            <a:xfrm>
              <a:off x="5742200" y="13489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8" y="5"/>
                    <a:pt x="0" y="15"/>
                    <a:pt x="5" y="26"/>
                  </a:cubicBezTo>
                  <a:cubicBezTo>
                    <a:pt x="7" y="34"/>
                    <a:pt x="14" y="40"/>
                    <a:pt x="24" y="40"/>
                  </a:cubicBezTo>
                  <a:cubicBezTo>
                    <a:pt x="27" y="40"/>
                    <a:pt x="29" y="40"/>
                    <a:pt x="32" y="39"/>
                  </a:cubicBezTo>
                  <a:cubicBezTo>
                    <a:pt x="46" y="36"/>
                    <a:pt x="53" y="26"/>
                    <a:pt x="50" y="15"/>
                  </a:cubicBezTo>
                  <a:cubicBezTo>
                    <a:pt x="47" y="5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1" name="Google Shape;6061;p39"/>
            <p:cNvSpPr/>
            <p:nvPr/>
          </p:nvSpPr>
          <p:spPr>
            <a:xfrm>
              <a:off x="5728325" y="1300050"/>
              <a:ext cx="1975" cy="1750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68" y="0"/>
                  </a:moveTo>
                  <a:cubicBezTo>
                    <a:pt x="64" y="0"/>
                    <a:pt x="57" y="2"/>
                    <a:pt x="46" y="6"/>
                  </a:cubicBezTo>
                  <a:cubicBezTo>
                    <a:pt x="25" y="9"/>
                    <a:pt x="14" y="23"/>
                    <a:pt x="25" y="30"/>
                  </a:cubicBezTo>
                  <a:cubicBezTo>
                    <a:pt x="35" y="41"/>
                    <a:pt x="32" y="51"/>
                    <a:pt x="18" y="54"/>
                  </a:cubicBezTo>
                  <a:cubicBezTo>
                    <a:pt x="4" y="57"/>
                    <a:pt x="1" y="65"/>
                    <a:pt x="11" y="68"/>
                  </a:cubicBezTo>
                  <a:cubicBezTo>
                    <a:pt x="13" y="69"/>
                    <a:pt x="15" y="70"/>
                    <a:pt x="17" y="70"/>
                  </a:cubicBezTo>
                  <a:cubicBezTo>
                    <a:pt x="29" y="70"/>
                    <a:pt x="45" y="57"/>
                    <a:pt x="56" y="37"/>
                  </a:cubicBezTo>
                  <a:cubicBezTo>
                    <a:pt x="73" y="10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2" name="Google Shape;6062;p39"/>
            <p:cNvSpPr/>
            <p:nvPr/>
          </p:nvSpPr>
          <p:spPr>
            <a:xfrm>
              <a:off x="5663275" y="1092025"/>
              <a:ext cx="3875" cy="1275"/>
            </a:xfrm>
            <a:custGeom>
              <a:avLst/>
              <a:gdLst/>
              <a:ahLst/>
              <a:cxnLst/>
              <a:rect l="l" t="t" r="r" b="b"/>
              <a:pathLst>
                <a:path w="155" h="51" extrusionOk="0">
                  <a:moveTo>
                    <a:pt x="102" y="0"/>
                  </a:moveTo>
                  <a:cubicBezTo>
                    <a:pt x="79" y="0"/>
                    <a:pt x="53" y="7"/>
                    <a:pt x="32" y="21"/>
                  </a:cubicBezTo>
                  <a:cubicBezTo>
                    <a:pt x="1" y="42"/>
                    <a:pt x="4" y="45"/>
                    <a:pt x="49" y="48"/>
                  </a:cubicBezTo>
                  <a:cubicBezTo>
                    <a:pt x="64" y="50"/>
                    <a:pt x="77" y="51"/>
                    <a:pt x="89" y="51"/>
                  </a:cubicBezTo>
                  <a:cubicBezTo>
                    <a:pt x="132" y="51"/>
                    <a:pt x="155" y="40"/>
                    <a:pt x="147" y="21"/>
                  </a:cubicBezTo>
                  <a:cubicBezTo>
                    <a:pt x="143" y="7"/>
                    <a:pt x="125" y="0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3" name="Google Shape;6063;p39"/>
            <p:cNvSpPr/>
            <p:nvPr/>
          </p:nvSpPr>
          <p:spPr>
            <a:xfrm>
              <a:off x="5741000" y="13288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38" y="0"/>
                  </a:moveTo>
                  <a:cubicBezTo>
                    <a:pt x="36" y="0"/>
                    <a:pt x="34" y="0"/>
                    <a:pt x="32" y="1"/>
                  </a:cubicBezTo>
                  <a:cubicBezTo>
                    <a:pt x="0" y="12"/>
                    <a:pt x="11" y="22"/>
                    <a:pt x="53" y="25"/>
                  </a:cubicBezTo>
                  <a:cubicBezTo>
                    <a:pt x="77" y="25"/>
                    <a:pt x="83" y="22"/>
                    <a:pt x="73" y="12"/>
                  </a:cubicBezTo>
                  <a:cubicBezTo>
                    <a:pt x="62" y="6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4" name="Google Shape;6064;p39"/>
            <p:cNvSpPr/>
            <p:nvPr/>
          </p:nvSpPr>
          <p:spPr>
            <a:xfrm>
              <a:off x="5667700" y="1092075"/>
              <a:ext cx="3750" cy="150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3" y="0"/>
                  </a:moveTo>
                  <a:cubicBezTo>
                    <a:pt x="0" y="0"/>
                    <a:pt x="1" y="8"/>
                    <a:pt x="18" y="33"/>
                  </a:cubicBezTo>
                  <a:cubicBezTo>
                    <a:pt x="26" y="50"/>
                    <a:pt x="46" y="59"/>
                    <a:pt x="65" y="59"/>
                  </a:cubicBezTo>
                  <a:cubicBezTo>
                    <a:pt x="70" y="59"/>
                    <a:pt x="75" y="59"/>
                    <a:pt x="80" y="57"/>
                  </a:cubicBezTo>
                  <a:cubicBezTo>
                    <a:pt x="149" y="40"/>
                    <a:pt x="139" y="5"/>
                    <a:pt x="63" y="2"/>
                  </a:cubicBezTo>
                  <a:cubicBezTo>
                    <a:pt x="51" y="1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5" name="Google Shape;6065;p39"/>
            <p:cNvSpPr/>
            <p:nvPr/>
          </p:nvSpPr>
          <p:spPr>
            <a:xfrm>
              <a:off x="5748300" y="13433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8"/>
                    <a:pt x="16" y="47"/>
                    <a:pt x="21" y="47"/>
                  </a:cubicBezTo>
                  <a:cubicBezTo>
                    <a:pt x="22" y="47"/>
                    <a:pt x="23" y="47"/>
                    <a:pt x="24" y="45"/>
                  </a:cubicBezTo>
                  <a:cubicBezTo>
                    <a:pt x="31" y="35"/>
                    <a:pt x="27" y="21"/>
                    <a:pt x="14" y="7"/>
                  </a:cubicBezTo>
                  <a:cubicBezTo>
                    <a:pt x="10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6" name="Google Shape;6066;p39"/>
            <p:cNvSpPr/>
            <p:nvPr/>
          </p:nvSpPr>
          <p:spPr>
            <a:xfrm>
              <a:off x="5751825" y="1346050"/>
              <a:ext cx="2675" cy="1750"/>
            </a:xfrm>
            <a:custGeom>
              <a:avLst/>
              <a:gdLst/>
              <a:ahLst/>
              <a:cxnLst/>
              <a:rect l="l" t="t" r="r" b="b"/>
              <a:pathLst>
                <a:path w="107" h="70" extrusionOk="0">
                  <a:moveTo>
                    <a:pt x="32" y="0"/>
                  </a:moveTo>
                  <a:cubicBezTo>
                    <a:pt x="30" y="0"/>
                    <a:pt x="27" y="0"/>
                    <a:pt x="25" y="1"/>
                  </a:cubicBezTo>
                  <a:cubicBezTo>
                    <a:pt x="1" y="8"/>
                    <a:pt x="4" y="18"/>
                    <a:pt x="43" y="42"/>
                  </a:cubicBezTo>
                  <a:cubicBezTo>
                    <a:pt x="69" y="61"/>
                    <a:pt x="87" y="70"/>
                    <a:pt x="95" y="70"/>
                  </a:cubicBezTo>
                  <a:cubicBezTo>
                    <a:pt x="106" y="70"/>
                    <a:pt x="102" y="56"/>
                    <a:pt x="81" y="28"/>
                  </a:cubicBezTo>
                  <a:cubicBezTo>
                    <a:pt x="69" y="10"/>
                    <a:pt x="49" y="0"/>
                    <a:pt x="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7" name="Google Shape;6067;p39"/>
            <p:cNvSpPr/>
            <p:nvPr/>
          </p:nvSpPr>
          <p:spPr>
            <a:xfrm>
              <a:off x="5671850" y="1092325"/>
              <a:ext cx="17450" cy="2925"/>
            </a:xfrm>
            <a:custGeom>
              <a:avLst/>
              <a:gdLst/>
              <a:ahLst/>
              <a:cxnLst/>
              <a:rect l="l" t="t" r="r" b="b"/>
              <a:pathLst>
                <a:path w="698" h="117" extrusionOk="0">
                  <a:moveTo>
                    <a:pt x="129" y="1"/>
                  </a:moveTo>
                  <a:cubicBezTo>
                    <a:pt x="105" y="1"/>
                    <a:pt x="86" y="1"/>
                    <a:pt x="74" y="2"/>
                  </a:cubicBezTo>
                  <a:cubicBezTo>
                    <a:pt x="25" y="6"/>
                    <a:pt x="1" y="12"/>
                    <a:pt x="4" y="26"/>
                  </a:cubicBezTo>
                  <a:cubicBezTo>
                    <a:pt x="7" y="32"/>
                    <a:pt x="11" y="36"/>
                    <a:pt x="16" y="36"/>
                  </a:cubicBezTo>
                  <a:cubicBezTo>
                    <a:pt x="20" y="36"/>
                    <a:pt x="25" y="34"/>
                    <a:pt x="29" y="30"/>
                  </a:cubicBezTo>
                  <a:cubicBezTo>
                    <a:pt x="33" y="26"/>
                    <a:pt x="38" y="24"/>
                    <a:pt x="44" y="24"/>
                  </a:cubicBezTo>
                  <a:cubicBezTo>
                    <a:pt x="52" y="24"/>
                    <a:pt x="62" y="28"/>
                    <a:pt x="71" y="36"/>
                  </a:cubicBezTo>
                  <a:cubicBezTo>
                    <a:pt x="87" y="49"/>
                    <a:pt x="126" y="57"/>
                    <a:pt x="157" y="57"/>
                  </a:cubicBezTo>
                  <a:cubicBezTo>
                    <a:pt x="184" y="57"/>
                    <a:pt x="206" y="51"/>
                    <a:pt x="202" y="40"/>
                  </a:cubicBezTo>
                  <a:cubicBezTo>
                    <a:pt x="199" y="30"/>
                    <a:pt x="223" y="23"/>
                    <a:pt x="254" y="19"/>
                  </a:cubicBezTo>
                  <a:cubicBezTo>
                    <a:pt x="258" y="19"/>
                    <a:pt x="263" y="18"/>
                    <a:pt x="266" y="18"/>
                  </a:cubicBezTo>
                  <a:cubicBezTo>
                    <a:pt x="294" y="18"/>
                    <a:pt x="309" y="28"/>
                    <a:pt x="307" y="40"/>
                  </a:cubicBezTo>
                  <a:cubicBezTo>
                    <a:pt x="305" y="46"/>
                    <a:pt x="305" y="50"/>
                    <a:pt x="308" y="50"/>
                  </a:cubicBezTo>
                  <a:cubicBezTo>
                    <a:pt x="309" y="50"/>
                    <a:pt x="312" y="48"/>
                    <a:pt x="317" y="44"/>
                  </a:cubicBezTo>
                  <a:cubicBezTo>
                    <a:pt x="322" y="39"/>
                    <a:pt x="330" y="36"/>
                    <a:pt x="340" y="36"/>
                  </a:cubicBezTo>
                  <a:cubicBezTo>
                    <a:pt x="352" y="36"/>
                    <a:pt x="365" y="40"/>
                    <a:pt x="376" y="47"/>
                  </a:cubicBezTo>
                  <a:cubicBezTo>
                    <a:pt x="389" y="57"/>
                    <a:pt x="414" y="62"/>
                    <a:pt x="434" y="62"/>
                  </a:cubicBezTo>
                  <a:cubicBezTo>
                    <a:pt x="441" y="62"/>
                    <a:pt x="447" y="62"/>
                    <a:pt x="452" y="61"/>
                  </a:cubicBezTo>
                  <a:cubicBezTo>
                    <a:pt x="460" y="58"/>
                    <a:pt x="468" y="57"/>
                    <a:pt x="476" y="57"/>
                  </a:cubicBezTo>
                  <a:cubicBezTo>
                    <a:pt x="492" y="57"/>
                    <a:pt x="508" y="61"/>
                    <a:pt x="515" y="68"/>
                  </a:cubicBezTo>
                  <a:cubicBezTo>
                    <a:pt x="519" y="71"/>
                    <a:pt x="527" y="73"/>
                    <a:pt x="535" y="73"/>
                  </a:cubicBezTo>
                  <a:cubicBezTo>
                    <a:pt x="545" y="73"/>
                    <a:pt x="556" y="70"/>
                    <a:pt x="563" y="65"/>
                  </a:cubicBezTo>
                  <a:cubicBezTo>
                    <a:pt x="569" y="60"/>
                    <a:pt x="575" y="57"/>
                    <a:pt x="580" y="57"/>
                  </a:cubicBezTo>
                  <a:cubicBezTo>
                    <a:pt x="589" y="57"/>
                    <a:pt x="596" y="65"/>
                    <a:pt x="598" y="78"/>
                  </a:cubicBezTo>
                  <a:cubicBezTo>
                    <a:pt x="598" y="99"/>
                    <a:pt x="615" y="113"/>
                    <a:pt x="636" y="116"/>
                  </a:cubicBezTo>
                  <a:cubicBezTo>
                    <a:pt x="657" y="116"/>
                    <a:pt x="660" y="110"/>
                    <a:pt x="646" y="99"/>
                  </a:cubicBezTo>
                  <a:cubicBezTo>
                    <a:pt x="633" y="89"/>
                    <a:pt x="633" y="78"/>
                    <a:pt x="646" y="75"/>
                  </a:cubicBezTo>
                  <a:cubicBezTo>
                    <a:pt x="664" y="71"/>
                    <a:pt x="667" y="61"/>
                    <a:pt x="654" y="54"/>
                  </a:cubicBezTo>
                  <a:cubicBezTo>
                    <a:pt x="646" y="44"/>
                    <a:pt x="654" y="30"/>
                    <a:pt x="675" y="19"/>
                  </a:cubicBezTo>
                  <a:cubicBezTo>
                    <a:pt x="691" y="9"/>
                    <a:pt x="698" y="5"/>
                    <a:pt x="691" y="5"/>
                  </a:cubicBezTo>
                  <a:cubicBezTo>
                    <a:pt x="686" y="5"/>
                    <a:pt x="677" y="6"/>
                    <a:pt x="660" y="9"/>
                  </a:cubicBezTo>
                  <a:cubicBezTo>
                    <a:pt x="650" y="12"/>
                    <a:pt x="621" y="13"/>
                    <a:pt x="582" y="13"/>
                  </a:cubicBezTo>
                  <a:cubicBezTo>
                    <a:pt x="528" y="13"/>
                    <a:pt x="455" y="11"/>
                    <a:pt x="383" y="9"/>
                  </a:cubicBezTo>
                  <a:cubicBezTo>
                    <a:pt x="290" y="4"/>
                    <a:pt x="192" y="1"/>
                    <a:pt x="1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8" name="Google Shape;6068;p39"/>
            <p:cNvSpPr/>
            <p:nvPr/>
          </p:nvSpPr>
          <p:spPr>
            <a:xfrm>
              <a:off x="5751575" y="1343875"/>
              <a:ext cx="1775" cy="850"/>
            </a:xfrm>
            <a:custGeom>
              <a:avLst/>
              <a:gdLst/>
              <a:ahLst/>
              <a:cxnLst/>
              <a:rect l="l" t="t" r="r" b="b"/>
              <a:pathLst>
                <a:path w="71" h="34" extrusionOk="0">
                  <a:moveTo>
                    <a:pt x="25" y="0"/>
                  </a:moveTo>
                  <a:cubicBezTo>
                    <a:pt x="22" y="0"/>
                    <a:pt x="18" y="0"/>
                    <a:pt x="14" y="1"/>
                  </a:cubicBezTo>
                  <a:cubicBezTo>
                    <a:pt x="0" y="5"/>
                    <a:pt x="0" y="11"/>
                    <a:pt x="11" y="22"/>
                  </a:cubicBezTo>
                  <a:cubicBezTo>
                    <a:pt x="21" y="29"/>
                    <a:pt x="33" y="34"/>
                    <a:pt x="44" y="34"/>
                  </a:cubicBezTo>
                  <a:cubicBezTo>
                    <a:pt x="48" y="34"/>
                    <a:pt x="52" y="33"/>
                    <a:pt x="56" y="32"/>
                  </a:cubicBezTo>
                  <a:cubicBezTo>
                    <a:pt x="67" y="29"/>
                    <a:pt x="70" y="19"/>
                    <a:pt x="56" y="11"/>
                  </a:cubicBezTo>
                  <a:cubicBezTo>
                    <a:pt x="48" y="4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9" name="Google Shape;6069;p39"/>
            <p:cNvSpPr/>
            <p:nvPr/>
          </p:nvSpPr>
          <p:spPr>
            <a:xfrm>
              <a:off x="5750450" y="1333900"/>
              <a:ext cx="1400" cy="1200"/>
            </a:xfrm>
            <a:custGeom>
              <a:avLst/>
              <a:gdLst/>
              <a:ahLst/>
              <a:cxnLst/>
              <a:rect l="l" t="t" r="r" b="b"/>
              <a:pathLst>
                <a:path w="56" h="48" extrusionOk="0">
                  <a:moveTo>
                    <a:pt x="48" y="1"/>
                  </a:moveTo>
                  <a:cubicBezTo>
                    <a:pt x="46" y="1"/>
                    <a:pt x="44" y="1"/>
                    <a:pt x="42" y="1"/>
                  </a:cubicBezTo>
                  <a:cubicBezTo>
                    <a:pt x="29" y="5"/>
                    <a:pt x="11" y="15"/>
                    <a:pt x="8" y="22"/>
                  </a:cubicBezTo>
                  <a:cubicBezTo>
                    <a:pt x="0" y="32"/>
                    <a:pt x="0" y="43"/>
                    <a:pt x="11" y="46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22" y="47"/>
                    <a:pt x="36" y="38"/>
                    <a:pt x="45" y="26"/>
                  </a:cubicBezTo>
                  <a:cubicBezTo>
                    <a:pt x="54" y="8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0" name="Google Shape;6070;p39"/>
            <p:cNvSpPr/>
            <p:nvPr/>
          </p:nvSpPr>
          <p:spPr>
            <a:xfrm>
              <a:off x="5755150" y="1346900"/>
              <a:ext cx="2125" cy="1300"/>
            </a:xfrm>
            <a:custGeom>
              <a:avLst/>
              <a:gdLst/>
              <a:ahLst/>
              <a:cxnLst/>
              <a:rect l="l" t="t" r="r" b="b"/>
              <a:pathLst>
                <a:path w="85" h="52" extrusionOk="0">
                  <a:moveTo>
                    <a:pt x="70" y="1"/>
                  </a:moveTo>
                  <a:cubicBezTo>
                    <a:pt x="67" y="1"/>
                    <a:pt x="62" y="1"/>
                    <a:pt x="55" y="2"/>
                  </a:cubicBezTo>
                  <a:cubicBezTo>
                    <a:pt x="38" y="8"/>
                    <a:pt x="17" y="19"/>
                    <a:pt x="10" y="29"/>
                  </a:cubicBezTo>
                  <a:cubicBezTo>
                    <a:pt x="1" y="44"/>
                    <a:pt x="2" y="51"/>
                    <a:pt x="11" y="51"/>
                  </a:cubicBezTo>
                  <a:cubicBezTo>
                    <a:pt x="20" y="51"/>
                    <a:pt x="38" y="42"/>
                    <a:pt x="59" y="26"/>
                  </a:cubicBezTo>
                  <a:cubicBezTo>
                    <a:pt x="81" y="7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1" name="Google Shape;6071;p39"/>
            <p:cNvSpPr/>
            <p:nvPr/>
          </p:nvSpPr>
          <p:spPr>
            <a:xfrm>
              <a:off x="5755575" y="1344875"/>
              <a:ext cx="1750" cy="975"/>
            </a:xfrm>
            <a:custGeom>
              <a:avLst/>
              <a:gdLst/>
              <a:ahLst/>
              <a:cxnLst/>
              <a:rect l="l" t="t" r="r" b="b"/>
              <a:pathLst>
                <a:path w="70" h="39" extrusionOk="0">
                  <a:moveTo>
                    <a:pt x="41" y="0"/>
                  </a:moveTo>
                  <a:cubicBezTo>
                    <a:pt x="36" y="0"/>
                    <a:pt x="30" y="1"/>
                    <a:pt x="24" y="3"/>
                  </a:cubicBezTo>
                  <a:cubicBezTo>
                    <a:pt x="7" y="6"/>
                    <a:pt x="0" y="17"/>
                    <a:pt x="11" y="27"/>
                  </a:cubicBezTo>
                  <a:cubicBezTo>
                    <a:pt x="22" y="33"/>
                    <a:pt x="36" y="39"/>
                    <a:pt x="46" y="39"/>
                  </a:cubicBezTo>
                  <a:cubicBezTo>
                    <a:pt x="49" y="39"/>
                    <a:pt x="51" y="38"/>
                    <a:pt x="52" y="38"/>
                  </a:cubicBezTo>
                  <a:cubicBezTo>
                    <a:pt x="62" y="34"/>
                    <a:pt x="69" y="24"/>
                    <a:pt x="66" y="13"/>
                  </a:cubicBezTo>
                  <a:cubicBezTo>
                    <a:pt x="63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2" name="Google Shape;6072;p39"/>
            <p:cNvSpPr/>
            <p:nvPr/>
          </p:nvSpPr>
          <p:spPr>
            <a:xfrm>
              <a:off x="5735550" y="1276150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10" y="1"/>
                  </a:moveTo>
                  <a:cubicBezTo>
                    <a:pt x="0" y="4"/>
                    <a:pt x="0" y="14"/>
                    <a:pt x="13" y="22"/>
                  </a:cubicBezTo>
                  <a:cubicBezTo>
                    <a:pt x="20" y="28"/>
                    <a:pt x="33" y="32"/>
                    <a:pt x="47" y="32"/>
                  </a:cubicBezTo>
                  <a:cubicBezTo>
                    <a:pt x="54" y="32"/>
                    <a:pt x="62" y="31"/>
                    <a:pt x="69" y="28"/>
                  </a:cubicBezTo>
                  <a:cubicBezTo>
                    <a:pt x="104" y="18"/>
                    <a:pt x="104" y="14"/>
                    <a:pt x="69" y="7"/>
                  </a:cubicBezTo>
                  <a:cubicBezTo>
                    <a:pt x="45" y="1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3" name="Google Shape;6073;p39"/>
            <p:cNvSpPr/>
            <p:nvPr/>
          </p:nvSpPr>
          <p:spPr>
            <a:xfrm>
              <a:off x="5737950" y="128402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9" y="0"/>
                  </a:moveTo>
                  <a:cubicBezTo>
                    <a:pt x="25" y="0"/>
                    <a:pt x="22" y="1"/>
                    <a:pt x="18" y="1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4"/>
                    <a:pt x="17" y="38"/>
                    <a:pt x="31" y="38"/>
                  </a:cubicBezTo>
                  <a:cubicBezTo>
                    <a:pt x="36" y="38"/>
                    <a:pt x="40" y="37"/>
                    <a:pt x="46" y="36"/>
                  </a:cubicBezTo>
                  <a:cubicBezTo>
                    <a:pt x="63" y="32"/>
                    <a:pt x="71" y="19"/>
                    <a:pt x="60" y="11"/>
                  </a:cubicBezTo>
                  <a:cubicBezTo>
                    <a:pt x="52" y="4"/>
                    <a:pt x="41" y="0"/>
                    <a:pt x="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4" name="Google Shape;6074;p39"/>
            <p:cNvSpPr/>
            <p:nvPr/>
          </p:nvSpPr>
          <p:spPr>
            <a:xfrm>
              <a:off x="5758050" y="1346025"/>
              <a:ext cx="1925" cy="2450"/>
            </a:xfrm>
            <a:custGeom>
              <a:avLst/>
              <a:gdLst/>
              <a:ahLst/>
              <a:cxnLst/>
              <a:rect l="l" t="t" r="r" b="b"/>
              <a:pathLst>
                <a:path w="77" h="98" extrusionOk="0">
                  <a:moveTo>
                    <a:pt x="43" y="0"/>
                  </a:moveTo>
                  <a:cubicBezTo>
                    <a:pt x="37" y="0"/>
                    <a:pt x="30" y="6"/>
                    <a:pt x="23" y="16"/>
                  </a:cubicBezTo>
                  <a:cubicBezTo>
                    <a:pt x="0" y="44"/>
                    <a:pt x="7" y="97"/>
                    <a:pt x="33" y="97"/>
                  </a:cubicBezTo>
                  <a:cubicBezTo>
                    <a:pt x="35" y="97"/>
                    <a:pt x="38" y="97"/>
                    <a:pt x="40" y="96"/>
                  </a:cubicBezTo>
                  <a:cubicBezTo>
                    <a:pt x="50" y="96"/>
                    <a:pt x="50" y="78"/>
                    <a:pt x="37" y="64"/>
                  </a:cubicBezTo>
                  <a:cubicBezTo>
                    <a:pt x="23" y="43"/>
                    <a:pt x="23" y="37"/>
                    <a:pt x="50" y="37"/>
                  </a:cubicBezTo>
                  <a:cubicBezTo>
                    <a:pt x="54" y="37"/>
                    <a:pt x="57" y="38"/>
                    <a:pt x="59" y="38"/>
                  </a:cubicBezTo>
                  <a:cubicBezTo>
                    <a:pt x="73" y="38"/>
                    <a:pt x="76" y="31"/>
                    <a:pt x="64" y="16"/>
                  </a:cubicBezTo>
                  <a:cubicBezTo>
                    <a:pt x="57" y="6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5" name="Google Shape;6075;p39"/>
            <p:cNvSpPr/>
            <p:nvPr/>
          </p:nvSpPr>
          <p:spPr>
            <a:xfrm>
              <a:off x="5760850" y="1346600"/>
              <a:ext cx="1775" cy="975"/>
            </a:xfrm>
            <a:custGeom>
              <a:avLst/>
              <a:gdLst/>
              <a:ahLst/>
              <a:cxnLst/>
              <a:rect l="l" t="t" r="r" b="b"/>
              <a:pathLst>
                <a:path w="71" h="39" extrusionOk="0">
                  <a:moveTo>
                    <a:pt x="57" y="1"/>
                  </a:moveTo>
                  <a:cubicBezTo>
                    <a:pt x="51" y="1"/>
                    <a:pt x="43" y="1"/>
                    <a:pt x="32" y="3"/>
                  </a:cubicBezTo>
                  <a:cubicBezTo>
                    <a:pt x="15" y="11"/>
                    <a:pt x="1" y="20"/>
                    <a:pt x="4" y="31"/>
                  </a:cubicBezTo>
                  <a:cubicBezTo>
                    <a:pt x="6" y="36"/>
                    <a:pt x="11" y="39"/>
                    <a:pt x="18" y="39"/>
                  </a:cubicBezTo>
                  <a:cubicBezTo>
                    <a:pt x="24" y="39"/>
                    <a:pt x="32" y="36"/>
                    <a:pt x="39" y="31"/>
                  </a:cubicBezTo>
                  <a:cubicBezTo>
                    <a:pt x="56" y="20"/>
                    <a:pt x="70" y="6"/>
                    <a:pt x="66" y="3"/>
                  </a:cubicBezTo>
                  <a:cubicBezTo>
                    <a:pt x="66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6" name="Google Shape;6076;p39"/>
            <p:cNvSpPr/>
            <p:nvPr/>
          </p:nvSpPr>
          <p:spPr>
            <a:xfrm>
              <a:off x="5739600" y="12759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2"/>
                    <a:pt x="39" y="4"/>
                  </a:cubicBezTo>
                  <a:cubicBezTo>
                    <a:pt x="15" y="11"/>
                    <a:pt x="0" y="18"/>
                    <a:pt x="11" y="21"/>
                  </a:cubicBezTo>
                  <a:cubicBezTo>
                    <a:pt x="14" y="22"/>
                    <a:pt x="17" y="23"/>
                    <a:pt x="20" y="23"/>
                  </a:cubicBezTo>
                  <a:cubicBezTo>
                    <a:pt x="30" y="23"/>
                    <a:pt x="43" y="19"/>
                    <a:pt x="56" y="11"/>
                  </a:cubicBezTo>
                  <a:cubicBezTo>
                    <a:pt x="65" y="4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7" name="Google Shape;6077;p39"/>
            <p:cNvSpPr/>
            <p:nvPr/>
          </p:nvSpPr>
          <p:spPr>
            <a:xfrm>
              <a:off x="5762775" y="1346700"/>
              <a:ext cx="4350" cy="2875"/>
            </a:xfrm>
            <a:custGeom>
              <a:avLst/>
              <a:gdLst/>
              <a:ahLst/>
              <a:cxnLst/>
              <a:rect l="l" t="t" r="r" b="b"/>
              <a:pathLst>
                <a:path w="174" h="115" extrusionOk="0">
                  <a:moveTo>
                    <a:pt x="52" y="0"/>
                  </a:moveTo>
                  <a:cubicBezTo>
                    <a:pt x="46" y="0"/>
                    <a:pt x="41" y="1"/>
                    <a:pt x="35" y="2"/>
                  </a:cubicBezTo>
                  <a:cubicBezTo>
                    <a:pt x="0" y="10"/>
                    <a:pt x="31" y="44"/>
                    <a:pt x="83" y="55"/>
                  </a:cubicBezTo>
                  <a:cubicBezTo>
                    <a:pt x="114" y="61"/>
                    <a:pt x="132" y="72"/>
                    <a:pt x="128" y="86"/>
                  </a:cubicBezTo>
                  <a:cubicBezTo>
                    <a:pt x="125" y="96"/>
                    <a:pt x="135" y="106"/>
                    <a:pt x="153" y="114"/>
                  </a:cubicBezTo>
                  <a:cubicBezTo>
                    <a:pt x="155" y="114"/>
                    <a:pt x="157" y="114"/>
                    <a:pt x="159" y="114"/>
                  </a:cubicBezTo>
                  <a:cubicBezTo>
                    <a:pt x="173" y="114"/>
                    <a:pt x="171" y="102"/>
                    <a:pt x="149" y="69"/>
                  </a:cubicBezTo>
                  <a:cubicBezTo>
                    <a:pt x="119" y="24"/>
                    <a:pt x="85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8" name="Google Shape;6078;p39"/>
            <p:cNvSpPr/>
            <p:nvPr/>
          </p:nvSpPr>
          <p:spPr>
            <a:xfrm>
              <a:off x="5742125" y="1276150"/>
              <a:ext cx="5975" cy="1225"/>
            </a:xfrm>
            <a:custGeom>
              <a:avLst/>
              <a:gdLst/>
              <a:ahLst/>
              <a:cxnLst/>
              <a:rect l="l" t="t" r="r" b="b"/>
              <a:pathLst>
                <a:path w="239" h="49" extrusionOk="0">
                  <a:moveTo>
                    <a:pt x="106" y="0"/>
                  </a:moveTo>
                  <a:cubicBezTo>
                    <a:pt x="99" y="0"/>
                    <a:pt x="91" y="1"/>
                    <a:pt x="83" y="1"/>
                  </a:cubicBezTo>
                  <a:cubicBezTo>
                    <a:pt x="38" y="4"/>
                    <a:pt x="0" y="11"/>
                    <a:pt x="3" y="18"/>
                  </a:cubicBezTo>
                  <a:cubicBezTo>
                    <a:pt x="7" y="34"/>
                    <a:pt x="116" y="49"/>
                    <a:pt x="180" y="49"/>
                  </a:cubicBezTo>
                  <a:cubicBezTo>
                    <a:pt x="202" y="49"/>
                    <a:pt x="219" y="47"/>
                    <a:pt x="222" y="42"/>
                  </a:cubicBezTo>
                  <a:cubicBezTo>
                    <a:pt x="238" y="17"/>
                    <a:pt x="185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9" name="Google Shape;6079;p39"/>
            <p:cNvSpPr/>
            <p:nvPr/>
          </p:nvSpPr>
          <p:spPr>
            <a:xfrm>
              <a:off x="5745425" y="1285450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38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2" y="23"/>
                    <a:pt x="61" y="23"/>
                  </a:cubicBezTo>
                  <a:cubicBezTo>
                    <a:pt x="67" y="23"/>
                    <a:pt x="72" y="21"/>
                    <a:pt x="73" y="17"/>
                  </a:cubicBezTo>
                  <a:cubicBezTo>
                    <a:pt x="80" y="10"/>
                    <a:pt x="63" y="4"/>
                    <a:pt x="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0" name="Google Shape;6080;p39"/>
            <p:cNvSpPr/>
            <p:nvPr/>
          </p:nvSpPr>
          <p:spPr>
            <a:xfrm>
              <a:off x="5759725" y="1326525"/>
              <a:ext cx="1950" cy="600"/>
            </a:xfrm>
            <a:custGeom>
              <a:avLst/>
              <a:gdLst/>
              <a:ahLst/>
              <a:cxnLst/>
              <a:rect l="l" t="t" r="r" b="b"/>
              <a:pathLst>
                <a:path w="78" h="24" extrusionOk="0">
                  <a:moveTo>
                    <a:pt x="15" y="0"/>
                  </a:moveTo>
                  <a:cubicBezTo>
                    <a:pt x="1" y="0"/>
                    <a:pt x="4" y="5"/>
                    <a:pt x="25" y="15"/>
                  </a:cubicBezTo>
                  <a:cubicBezTo>
                    <a:pt x="36" y="21"/>
                    <a:pt x="47" y="24"/>
                    <a:pt x="56" y="24"/>
                  </a:cubicBezTo>
                  <a:cubicBezTo>
                    <a:pt x="63" y="24"/>
                    <a:pt x="68" y="22"/>
                    <a:pt x="70" y="18"/>
                  </a:cubicBezTo>
                  <a:cubicBezTo>
                    <a:pt x="77" y="12"/>
                    <a:pt x="60" y="2"/>
                    <a:pt x="36" y="2"/>
                  </a:cubicBezTo>
                  <a:cubicBezTo>
                    <a:pt x="27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1" name="Google Shape;6081;p39"/>
            <p:cNvSpPr/>
            <p:nvPr/>
          </p:nvSpPr>
          <p:spPr>
            <a:xfrm>
              <a:off x="5745425" y="1279000"/>
              <a:ext cx="2525" cy="1100"/>
            </a:xfrm>
            <a:custGeom>
              <a:avLst/>
              <a:gdLst/>
              <a:ahLst/>
              <a:cxnLst/>
              <a:rect l="l" t="t" r="r" b="b"/>
              <a:pathLst>
                <a:path w="101" h="44" extrusionOk="0">
                  <a:moveTo>
                    <a:pt x="14" y="0"/>
                  </a:moveTo>
                  <a:cubicBezTo>
                    <a:pt x="11" y="0"/>
                    <a:pt x="9" y="0"/>
                    <a:pt x="7" y="1"/>
                  </a:cubicBezTo>
                  <a:cubicBezTo>
                    <a:pt x="1" y="4"/>
                    <a:pt x="7" y="15"/>
                    <a:pt x="31" y="25"/>
                  </a:cubicBezTo>
                  <a:cubicBezTo>
                    <a:pt x="49" y="37"/>
                    <a:pt x="68" y="43"/>
                    <a:pt x="81" y="43"/>
                  </a:cubicBezTo>
                  <a:cubicBezTo>
                    <a:pt x="83" y="43"/>
                    <a:pt x="85" y="43"/>
                    <a:pt x="87" y="43"/>
                  </a:cubicBezTo>
                  <a:cubicBezTo>
                    <a:pt x="100" y="39"/>
                    <a:pt x="90" y="29"/>
                    <a:pt x="66" y="18"/>
                  </a:cubicBezTo>
                  <a:cubicBezTo>
                    <a:pt x="46" y="7"/>
                    <a:pt x="26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2" name="Google Shape;6082;p39"/>
            <p:cNvSpPr/>
            <p:nvPr/>
          </p:nvSpPr>
          <p:spPr>
            <a:xfrm>
              <a:off x="5767375" y="1347475"/>
              <a:ext cx="15950" cy="3775"/>
            </a:xfrm>
            <a:custGeom>
              <a:avLst/>
              <a:gdLst/>
              <a:ahLst/>
              <a:cxnLst/>
              <a:rect l="l" t="t" r="r" b="b"/>
              <a:pathLst>
                <a:path w="638" h="151" extrusionOk="0">
                  <a:moveTo>
                    <a:pt x="86" y="1"/>
                  </a:moveTo>
                  <a:cubicBezTo>
                    <a:pt x="77" y="1"/>
                    <a:pt x="68" y="2"/>
                    <a:pt x="59" y="3"/>
                  </a:cubicBezTo>
                  <a:cubicBezTo>
                    <a:pt x="0" y="19"/>
                    <a:pt x="27" y="76"/>
                    <a:pt x="86" y="76"/>
                  </a:cubicBezTo>
                  <a:cubicBezTo>
                    <a:pt x="89" y="76"/>
                    <a:pt x="93" y="76"/>
                    <a:pt x="97" y="75"/>
                  </a:cubicBezTo>
                  <a:cubicBezTo>
                    <a:pt x="102" y="75"/>
                    <a:pt x="107" y="75"/>
                    <a:pt x="113" y="75"/>
                  </a:cubicBezTo>
                  <a:cubicBezTo>
                    <a:pt x="139" y="75"/>
                    <a:pt x="167" y="81"/>
                    <a:pt x="184" y="90"/>
                  </a:cubicBezTo>
                  <a:cubicBezTo>
                    <a:pt x="204" y="101"/>
                    <a:pt x="225" y="106"/>
                    <a:pt x="239" y="106"/>
                  </a:cubicBezTo>
                  <a:cubicBezTo>
                    <a:pt x="256" y="106"/>
                    <a:pt x="263" y="99"/>
                    <a:pt x="247" y="86"/>
                  </a:cubicBezTo>
                  <a:cubicBezTo>
                    <a:pt x="227" y="71"/>
                    <a:pt x="233" y="63"/>
                    <a:pt x="250" y="63"/>
                  </a:cubicBezTo>
                  <a:cubicBezTo>
                    <a:pt x="264" y="63"/>
                    <a:pt x="285" y="68"/>
                    <a:pt x="305" y="80"/>
                  </a:cubicBezTo>
                  <a:cubicBezTo>
                    <a:pt x="318" y="87"/>
                    <a:pt x="335" y="91"/>
                    <a:pt x="353" y="91"/>
                  </a:cubicBezTo>
                  <a:cubicBezTo>
                    <a:pt x="370" y="91"/>
                    <a:pt x="388" y="87"/>
                    <a:pt x="406" y="80"/>
                  </a:cubicBezTo>
                  <a:cubicBezTo>
                    <a:pt x="423" y="73"/>
                    <a:pt x="437" y="70"/>
                    <a:pt x="447" y="70"/>
                  </a:cubicBezTo>
                  <a:cubicBezTo>
                    <a:pt x="460" y="70"/>
                    <a:pt x="468" y="75"/>
                    <a:pt x="471" y="86"/>
                  </a:cubicBezTo>
                  <a:cubicBezTo>
                    <a:pt x="478" y="98"/>
                    <a:pt x="471" y="105"/>
                    <a:pt x="459" y="105"/>
                  </a:cubicBezTo>
                  <a:cubicBezTo>
                    <a:pt x="456" y="105"/>
                    <a:pt x="454" y="104"/>
                    <a:pt x="451" y="104"/>
                  </a:cubicBezTo>
                  <a:cubicBezTo>
                    <a:pt x="445" y="103"/>
                    <a:pt x="442" y="102"/>
                    <a:pt x="439" y="102"/>
                  </a:cubicBezTo>
                  <a:cubicBezTo>
                    <a:pt x="431" y="102"/>
                    <a:pt x="433" y="106"/>
                    <a:pt x="444" y="114"/>
                  </a:cubicBezTo>
                  <a:cubicBezTo>
                    <a:pt x="452" y="122"/>
                    <a:pt x="462" y="126"/>
                    <a:pt x="469" y="126"/>
                  </a:cubicBezTo>
                  <a:cubicBezTo>
                    <a:pt x="474" y="126"/>
                    <a:pt x="478" y="124"/>
                    <a:pt x="479" y="121"/>
                  </a:cubicBezTo>
                  <a:cubicBezTo>
                    <a:pt x="480" y="119"/>
                    <a:pt x="483" y="118"/>
                    <a:pt x="489" y="118"/>
                  </a:cubicBezTo>
                  <a:cubicBezTo>
                    <a:pt x="503" y="118"/>
                    <a:pt x="530" y="125"/>
                    <a:pt x="555" y="135"/>
                  </a:cubicBezTo>
                  <a:cubicBezTo>
                    <a:pt x="577" y="146"/>
                    <a:pt x="599" y="151"/>
                    <a:pt x="614" y="151"/>
                  </a:cubicBezTo>
                  <a:cubicBezTo>
                    <a:pt x="622" y="151"/>
                    <a:pt x="629" y="149"/>
                    <a:pt x="631" y="145"/>
                  </a:cubicBezTo>
                  <a:cubicBezTo>
                    <a:pt x="638" y="135"/>
                    <a:pt x="631" y="125"/>
                    <a:pt x="617" y="125"/>
                  </a:cubicBezTo>
                  <a:cubicBezTo>
                    <a:pt x="559" y="117"/>
                    <a:pt x="524" y="100"/>
                    <a:pt x="506" y="69"/>
                  </a:cubicBezTo>
                  <a:cubicBezTo>
                    <a:pt x="494" y="48"/>
                    <a:pt x="467" y="37"/>
                    <a:pt x="422" y="37"/>
                  </a:cubicBezTo>
                  <a:cubicBezTo>
                    <a:pt x="415" y="37"/>
                    <a:pt x="407" y="37"/>
                    <a:pt x="399" y="38"/>
                  </a:cubicBezTo>
                  <a:cubicBezTo>
                    <a:pt x="388" y="39"/>
                    <a:pt x="376" y="39"/>
                    <a:pt x="363" y="39"/>
                  </a:cubicBezTo>
                  <a:cubicBezTo>
                    <a:pt x="324" y="39"/>
                    <a:pt x="280" y="35"/>
                    <a:pt x="257" y="27"/>
                  </a:cubicBezTo>
                  <a:cubicBezTo>
                    <a:pt x="229" y="20"/>
                    <a:pt x="206" y="16"/>
                    <a:pt x="190" y="16"/>
                  </a:cubicBezTo>
                  <a:cubicBezTo>
                    <a:pt x="169" y="16"/>
                    <a:pt x="162" y="23"/>
                    <a:pt x="180" y="38"/>
                  </a:cubicBezTo>
                  <a:cubicBezTo>
                    <a:pt x="197" y="49"/>
                    <a:pt x="189" y="58"/>
                    <a:pt x="167" y="58"/>
                  </a:cubicBezTo>
                  <a:cubicBezTo>
                    <a:pt x="156" y="58"/>
                    <a:pt x="142" y="56"/>
                    <a:pt x="125" y="51"/>
                  </a:cubicBezTo>
                  <a:cubicBezTo>
                    <a:pt x="93" y="41"/>
                    <a:pt x="93" y="38"/>
                    <a:pt x="114" y="34"/>
                  </a:cubicBezTo>
                  <a:cubicBezTo>
                    <a:pt x="128" y="30"/>
                    <a:pt x="132" y="17"/>
                    <a:pt x="122" y="10"/>
                  </a:cubicBezTo>
                  <a:cubicBezTo>
                    <a:pt x="115" y="3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3" name="Google Shape;6083;p39"/>
            <p:cNvSpPr/>
            <p:nvPr/>
          </p:nvSpPr>
          <p:spPr>
            <a:xfrm>
              <a:off x="5749225" y="128530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46" y="0"/>
                  </a:moveTo>
                  <a:cubicBezTo>
                    <a:pt x="43" y="0"/>
                    <a:pt x="39" y="1"/>
                    <a:pt x="36" y="2"/>
                  </a:cubicBezTo>
                  <a:cubicBezTo>
                    <a:pt x="15" y="6"/>
                    <a:pt x="1" y="13"/>
                    <a:pt x="1" y="16"/>
                  </a:cubicBezTo>
                  <a:cubicBezTo>
                    <a:pt x="4" y="20"/>
                    <a:pt x="22" y="30"/>
                    <a:pt x="46" y="40"/>
                  </a:cubicBezTo>
                  <a:cubicBezTo>
                    <a:pt x="59" y="46"/>
                    <a:pt x="68" y="48"/>
                    <a:pt x="74" y="48"/>
                  </a:cubicBezTo>
                  <a:cubicBezTo>
                    <a:pt x="84" y="48"/>
                    <a:pt x="84" y="41"/>
                    <a:pt x="78" y="23"/>
                  </a:cubicBezTo>
                  <a:cubicBezTo>
                    <a:pt x="74" y="10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4" name="Google Shape;6084;p39"/>
            <p:cNvSpPr/>
            <p:nvPr/>
          </p:nvSpPr>
          <p:spPr>
            <a:xfrm>
              <a:off x="5749325" y="1279525"/>
              <a:ext cx="2625" cy="825"/>
            </a:xfrm>
            <a:custGeom>
              <a:avLst/>
              <a:gdLst/>
              <a:ahLst/>
              <a:cxnLst/>
              <a:rect l="l" t="t" r="r" b="b"/>
              <a:pathLst>
                <a:path w="105" h="33" extrusionOk="0">
                  <a:moveTo>
                    <a:pt x="11" y="1"/>
                  </a:moveTo>
                  <a:cubicBezTo>
                    <a:pt x="0" y="4"/>
                    <a:pt x="0" y="15"/>
                    <a:pt x="14" y="22"/>
                  </a:cubicBezTo>
                  <a:cubicBezTo>
                    <a:pt x="21" y="29"/>
                    <a:pt x="33" y="32"/>
                    <a:pt x="47" y="32"/>
                  </a:cubicBezTo>
                  <a:cubicBezTo>
                    <a:pt x="54" y="32"/>
                    <a:pt x="62" y="31"/>
                    <a:pt x="69" y="29"/>
                  </a:cubicBezTo>
                  <a:cubicBezTo>
                    <a:pt x="104" y="22"/>
                    <a:pt x="101" y="18"/>
                    <a:pt x="69" y="8"/>
                  </a:cubicBezTo>
                  <a:cubicBezTo>
                    <a:pt x="45" y="1"/>
                    <a:pt x="21" y="1"/>
                    <a:pt x="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5" name="Google Shape;6085;p39"/>
            <p:cNvSpPr/>
            <p:nvPr/>
          </p:nvSpPr>
          <p:spPr>
            <a:xfrm>
              <a:off x="5765550" y="1327725"/>
              <a:ext cx="1850" cy="600"/>
            </a:xfrm>
            <a:custGeom>
              <a:avLst/>
              <a:gdLst/>
              <a:ahLst/>
              <a:cxnLst/>
              <a:rect l="l" t="t" r="r" b="b"/>
              <a:pathLst>
                <a:path w="74" h="24" extrusionOk="0">
                  <a:moveTo>
                    <a:pt x="16" y="1"/>
                  </a:moveTo>
                  <a:cubicBezTo>
                    <a:pt x="0" y="1"/>
                    <a:pt x="4" y="5"/>
                    <a:pt x="28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4" y="23"/>
                    <a:pt x="68" y="22"/>
                    <a:pt x="70" y="19"/>
                  </a:cubicBezTo>
                  <a:cubicBezTo>
                    <a:pt x="73" y="9"/>
                    <a:pt x="59" y="2"/>
                    <a:pt x="35" y="2"/>
                  </a:cubicBezTo>
                  <a:cubicBezTo>
                    <a:pt x="27" y="1"/>
                    <a:pt x="20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6" name="Google Shape;6086;p39"/>
            <p:cNvSpPr/>
            <p:nvPr/>
          </p:nvSpPr>
          <p:spPr>
            <a:xfrm>
              <a:off x="5690600" y="1088600"/>
              <a:ext cx="1325" cy="775"/>
            </a:xfrm>
            <a:custGeom>
              <a:avLst/>
              <a:gdLst/>
              <a:ahLst/>
              <a:cxnLst/>
              <a:rect l="l" t="t" r="r" b="b"/>
              <a:pathLst>
                <a:path w="53" h="31" extrusionOk="0">
                  <a:moveTo>
                    <a:pt x="27" y="1"/>
                  </a:moveTo>
                  <a:cubicBezTo>
                    <a:pt x="25" y="1"/>
                    <a:pt x="23" y="1"/>
                    <a:pt x="21" y="1"/>
                  </a:cubicBezTo>
                  <a:cubicBezTo>
                    <a:pt x="8" y="6"/>
                    <a:pt x="0" y="9"/>
                    <a:pt x="0" y="16"/>
                  </a:cubicBezTo>
                  <a:cubicBezTo>
                    <a:pt x="0" y="19"/>
                    <a:pt x="15" y="26"/>
                    <a:pt x="29" y="30"/>
                  </a:cubicBezTo>
                  <a:cubicBezTo>
                    <a:pt x="31" y="30"/>
                    <a:pt x="33" y="31"/>
                    <a:pt x="35" y="31"/>
                  </a:cubicBezTo>
                  <a:cubicBezTo>
                    <a:pt x="45" y="31"/>
                    <a:pt x="52" y="25"/>
                    <a:pt x="49" y="16"/>
                  </a:cubicBezTo>
                  <a:cubicBezTo>
                    <a:pt x="46" y="7"/>
                    <a:pt x="36" y="1"/>
                    <a:pt x="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7" name="Google Shape;6087;p39"/>
            <p:cNvSpPr/>
            <p:nvPr/>
          </p:nvSpPr>
          <p:spPr>
            <a:xfrm>
              <a:off x="5692000" y="1092675"/>
              <a:ext cx="4350" cy="1275"/>
            </a:xfrm>
            <a:custGeom>
              <a:avLst/>
              <a:gdLst/>
              <a:ahLst/>
              <a:cxnLst/>
              <a:rect l="l" t="t" r="r" b="b"/>
              <a:pathLst>
                <a:path w="174" h="51" extrusionOk="0">
                  <a:moveTo>
                    <a:pt x="103" y="0"/>
                  </a:moveTo>
                  <a:cubicBezTo>
                    <a:pt x="85" y="0"/>
                    <a:pt x="64" y="3"/>
                    <a:pt x="42" y="9"/>
                  </a:cubicBezTo>
                  <a:cubicBezTo>
                    <a:pt x="18" y="16"/>
                    <a:pt x="0" y="30"/>
                    <a:pt x="3" y="40"/>
                  </a:cubicBezTo>
                  <a:cubicBezTo>
                    <a:pt x="5" y="46"/>
                    <a:pt x="11" y="50"/>
                    <a:pt x="17" y="50"/>
                  </a:cubicBezTo>
                  <a:cubicBezTo>
                    <a:pt x="22" y="50"/>
                    <a:pt x="27" y="48"/>
                    <a:pt x="31" y="43"/>
                  </a:cubicBezTo>
                  <a:cubicBezTo>
                    <a:pt x="36" y="38"/>
                    <a:pt x="49" y="36"/>
                    <a:pt x="64" y="36"/>
                  </a:cubicBezTo>
                  <a:cubicBezTo>
                    <a:pt x="79" y="36"/>
                    <a:pt x="97" y="38"/>
                    <a:pt x="114" y="43"/>
                  </a:cubicBezTo>
                  <a:cubicBezTo>
                    <a:pt x="135" y="48"/>
                    <a:pt x="149" y="50"/>
                    <a:pt x="158" y="50"/>
                  </a:cubicBezTo>
                  <a:cubicBezTo>
                    <a:pt x="172" y="50"/>
                    <a:pt x="174" y="44"/>
                    <a:pt x="170" y="30"/>
                  </a:cubicBezTo>
                  <a:cubicBezTo>
                    <a:pt x="166" y="11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8" name="Google Shape;6088;p39"/>
            <p:cNvSpPr/>
            <p:nvPr/>
          </p:nvSpPr>
          <p:spPr>
            <a:xfrm>
              <a:off x="5753225" y="1279425"/>
              <a:ext cx="1400" cy="1275"/>
            </a:xfrm>
            <a:custGeom>
              <a:avLst/>
              <a:gdLst/>
              <a:ahLst/>
              <a:cxnLst/>
              <a:rect l="l" t="t" r="r" b="b"/>
              <a:pathLst>
                <a:path w="56" h="51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5"/>
                    <a:pt x="11" y="16"/>
                    <a:pt x="4" y="26"/>
                  </a:cubicBezTo>
                  <a:cubicBezTo>
                    <a:pt x="1" y="36"/>
                    <a:pt x="1" y="43"/>
                    <a:pt x="11" y="50"/>
                  </a:cubicBezTo>
                  <a:cubicBezTo>
                    <a:pt x="12" y="50"/>
                    <a:pt x="13" y="51"/>
                    <a:pt x="14" y="51"/>
                  </a:cubicBezTo>
                  <a:cubicBezTo>
                    <a:pt x="21" y="51"/>
                    <a:pt x="33" y="40"/>
                    <a:pt x="42" y="26"/>
                  </a:cubicBezTo>
                  <a:cubicBezTo>
                    <a:pt x="54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9" name="Google Shape;6089;p39"/>
            <p:cNvSpPr/>
            <p:nvPr/>
          </p:nvSpPr>
          <p:spPr>
            <a:xfrm>
              <a:off x="5754950" y="1285950"/>
              <a:ext cx="1825" cy="750"/>
            </a:xfrm>
            <a:custGeom>
              <a:avLst/>
              <a:gdLst/>
              <a:ahLst/>
              <a:cxnLst/>
              <a:rect l="l" t="t" r="r" b="b"/>
              <a:pathLst>
                <a:path w="73" h="30" extrusionOk="0">
                  <a:moveTo>
                    <a:pt x="49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1" y="8"/>
                    <a:pt x="1" y="14"/>
                    <a:pt x="1" y="18"/>
                  </a:cubicBezTo>
                  <a:cubicBezTo>
                    <a:pt x="1" y="22"/>
                    <a:pt x="18" y="28"/>
                    <a:pt x="39" y="28"/>
                  </a:cubicBezTo>
                  <a:cubicBezTo>
                    <a:pt x="43" y="29"/>
                    <a:pt x="46" y="29"/>
                    <a:pt x="49" y="29"/>
                  </a:cubicBezTo>
                  <a:cubicBezTo>
                    <a:pt x="64" y="29"/>
                    <a:pt x="73" y="23"/>
                    <a:pt x="70" y="14"/>
                  </a:cubicBezTo>
                  <a:cubicBezTo>
                    <a:pt x="68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0" name="Google Shape;6090;p39"/>
            <p:cNvSpPr/>
            <p:nvPr/>
          </p:nvSpPr>
          <p:spPr>
            <a:xfrm>
              <a:off x="5768125" y="1327900"/>
              <a:ext cx="1425" cy="775"/>
            </a:xfrm>
            <a:custGeom>
              <a:avLst/>
              <a:gdLst/>
              <a:ahLst/>
              <a:cxnLst/>
              <a:rect l="l" t="t" r="r" b="b"/>
              <a:pathLst>
                <a:path w="57" h="31" extrusionOk="0">
                  <a:moveTo>
                    <a:pt x="29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12" y="2"/>
                    <a:pt x="1" y="9"/>
                    <a:pt x="4" y="16"/>
                  </a:cubicBezTo>
                  <a:cubicBezTo>
                    <a:pt x="4" y="19"/>
                    <a:pt x="18" y="26"/>
                    <a:pt x="33" y="30"/>
                  </a:cubicBezTo>
                  <a:cubicBezTo>
                    <a:pt x="35" y="30"/>
                    <a:pt x="37" y="31"/>
                    <a:pt x="39" y="31"/>
                  </a:cubicBezTo>
                  <a:cubicBezTo>
                    <a:pt x="49" y="31"/>
                    <a:pt x="56" y="24"/>
                    <a:pt x="53" y="16"/>
                  </a:cubicBezTo>
                  <a:cubicBezTo>
                    <a:pt x="51" y="7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1" name="Google Shape;6091;p39"/>
            <p:cNvSpPr/>
            <p:nvPr/>
          </p:nvSpPr>
          <p:spPr>
            <a:xfrm>
              <a:off x="5754275" y="1276150"/>
              <a:ext cx="1325" cy="2025"/>
            </a:xfrm>
            <a:custGeom>
              <a:avLst/>
              <a:gdLst/>
              <a:ahLst/>
              <a:cxnLst/>
              <a:rect l="l" t="t" r="r" b="b"/>
              <a:pathLst>
                <a:path w="53" h="81" extrusionOk="0">
                  <a:moveTo>
                    <a:pt x="17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4" y="4"/>
                    <a:pt x="0" y="22"/>
                    <a:pt x="10" y="46"/>
                  </a:cubicBezTo>
                  <a:cubicBezTo>
                    <a:pt x="17" y="67"/>
                    <a:pt x="28" y="81"/>
                    <a:pt x="38" y="81"/>
                  </a:cubicBezTo>
                  <a:cubicBezTo>
                    <a:pt x="49" y="77"/>
                    <a:pt x="52" y="60"/>
                    <a:pt x="45" y="35"/>
                  </a:cubicBezTo>
                  <a:cubicBezTo>
                    <a:pt x="39" y="16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2" name="Google Shape;6092;p39"/>
            <p:cNvSpPr/>
            <p:nvPr/>
          </p:nvSpPr>
          <p:spPr>
            <a:xfrm>
              <a:off x="5756100" y="1279700"/>
              <a:ext cx="975" cy="1225"/>
            </a:xfrm>
            <a:custGeom>
              <a:avLst/>
              <a:gdLst/>
              <a:ahLst/>
              <a:cxnLst/>
              <a:rect l="l" t="t" r="r" b="b"/>
              <a:pathLst>
                <a:path w="39" h="49" extrusionOk="0">
                  <a:moveTo>
                    <a:pt x="15" y="0"/>
                  </a:moveTo>
                  <a:cubicBezTo>
                    <a:pt x="5" y="0"/>
                    <a:pt x="1" y="10"/>
                    <a:pt x="7" y="22"/>
                  </a:cubicBezTo>
                  <a:cubicBezTo>
                    <a:pt x="12" y="40"/>
                    <a:pt x="17" y="49"/>
                    <a:pt x="21" y="49"/>
                  </a:cubicBezTo>
                  <a:cubicBezTo>
                    <a:pt x="26" y="49"/>
                    <a:pt x="30" y="42"/>
                    <a:pt x="35" y="29"/>
                  </a:cubicBezTo>
                  <a:cubicBezTo>
                    <a:pt x="38" y="15"/>
                    <a:pt x="35" y="5"/>
                    <a:pt x="21" y="1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3" name="Google Shape;6093;p39"/>
            <p:cNvSpPr/>
            <p:nvPr/>
          </p:nvSpPr>
          <p:spPr>
            <a:xfrm>
              <a:off x="5772825" y="1329050"/>
              <a:ext cx="19275" cy="2925"/>
            </a:xfrm>
            <a:custGeom>
              <a:avLst/>
              <a:gdLst/>
              <a:ahLst/>
              <a:cxnLst/>
              <a:rect l="l" t="t" r="r" b="b"/>
              <a:pathLst>
                <a:path w="771" h="117" extrusionOk="0">
                  <a:moveTo>
                    <a:pt x="82" y="1"/>
                  </a:moveTo>
                  <a:cubicBezTo>
                    <a:pt x="56" y="1"/>
                    <a:pt x="36" y="3"/>
                    <a:pt x="29" y="8"/>
                  </a:cubicBezTo>
                  <a:cubicBezTo>
                    <a:pt x="0" y="26"/>
                    <a:pt x="4" y="29"/>
                    <a:pt x="39" y="36"/>
                  </a:cubicBezTo>
                  <a:cubicBezTo>
                    <a:pt x="45" y="36"/>
                    <a:pt x="51" y="37"/>
                    <a:pt x="57" y="37"/>
                  </a:cubicBezTo>
                  <a:cubicBezTo>
                    <a:pt x="76" y="37"/>
                    <a:pt x="94" y="33"/>
                    <a:pt x="101" y="26"/>
                  </a:cubicBezTo>
                  <a:cubicBezTo>
                    <a:pt x="106" y="21"/>
                    <a:pt x="110" y="19"/>
                    <a:pt x="114" y="19"/>
                  </a:cubicBezTo>
                  <a:cubicBezTo>
                    <a:pt x="119" y="19"/>
                    <a:pt x="123" y="23"/>
                    <a:pt x="125" y="29"/>
                  </a:cubicBezTo>
                  <a:cubicBezTo>
                    <a:pt x="128" y="36"/>
                    <a:pt x="137" y="42"/>
                    <a:pt x="150" y="42"/>
                  </a:cubicBezTo>
                  <a:cubicBezTo>
                    <a:pt x="155" y="42"/>
                    <a:pt x="161" y="41"/>
                    <a:pt x="167" y="39"/>
                  </a:cubicBezTo>
                  <a:cubicBezTo>
                    <a:pt x="170" y="38"/>
                    <a:pt x="175" y="38"/>
                    <a:pt x="181" y="38"/>
                  </a:cubicBezTo>
                  <a:cubicBezTo>
                    <a:pt x="210" y="38"/>
                    <a:pt x="264" y="45"/>
                    <a:pt x="316" y="56"/>
                  </a:cubicBezTo>
                  <a:cubicBezTo>
                    <a:pt x="361" y="66"/>
                    <a:pt x="397" y="72"/>
                    <a:pt x="415" y="72"/>
                  </a:cubicBezTo>
                  <a:cubicBezTo>
                    <a:pt x="424" y="72"/>
                    <a:pt x="429" y="70"/>
                    <a:pt x="427" y="67"/>
                  </a:cubicBezTo>
                  <a:cubicBezTo>
                    <a:pt x="427" y="65"/>
                    <a:pt x="430" y="63"/>
                    <a:pt x="434" y="63"/>
                  </a:cubicBezTo>
                  <a:cubicBezTo>
                    <a:pt x="443" y="63"/>
                    <a:pt x="459" y="68"/>
                    <a:pt x="479" y="77"/>
                  </a:cubicBezTo>
                  <a:cubicBezTo>
                    <a:pt x="494" y="85"/>
                    <a:pt x="511" y="88"/>
                    <a:pt x="525" y="88"/>
                  </a:cubicBezTo>
                  <a:cubicBezTo>
                    <a:pt x="537" y="88"/>
                    <a:pt x="547" y="86"/>
                    <a:pt x="552" y="81"/>
                  </a:cubicBezTo>
                  <a:cubicBezTo>
                    <a:pt x="557" y="78"/>
                    <a:pt x="562" y="76"/>
                    <a:pt x="567" y="76"/>
                  </a:cubicBezTo>
                  <a:cubicBezTo>
                    <a:pt x="573" y="76"/>
                    <a:pt x="578" y="78"/>
                    <a:pt x="580" y="84"/>
                  </a:cubicBezTo>
                  <a:cubicBezTo>
                    <a:pt x="582" y="90"/>
                    <a:pt x="586" y="94"/>
                    <a:pt x="592" y="94"/>
                  </a:cubicBezTo>
                  <a:cubicBezTo>
                    <a:pt x="596" y="94"/>
                    <a:pt x="600" y="92"/>
                    <a:pt x="604" y="88"/>
                  </a:cubicBezTo>
                  <a:cubicBezTo>
                    <a:pt x="608" y="84"/>
                    <a:pt x="613" y="83"/>
                    <a:pt x="621" y="83"/>
                  </a:cubicBezTo>
                  <a:cubicBezTo>
                    <a:pt x="635" y="83"/>
                    <a:pt x="656" y="90"/>
                    <a:pt x="677" y="101"/>
                  </a:cubicBezTo>
                  <a:cubicBezTo>
                    <a:pt x="694" y="111"/>
                    <a:pt x="710" y="116"/>
                    <a:pt x="724" y="116"/>
                  </a:cubicBezTo>
                  <a:cubicBezTo>
                    <a:pt x="735" y="116"/>
                    <a:pt x="744" y="113"/>
                    <a:pt x="750" y="105"/>
                  </a:cubicBezTo>
                  <a:cubicBezTo>
                    <a:pt x="771" y="88"/>
                    <a:pt x="729" y="74"/>
                    <a:pt x="607" y="56"/>
                  </a:cubicBezTo>
                  <a:cubicBezTo>
                    <a:pt x="547" y="50"/>
                    <a:pt x="491" y="46"/>
                    <a:pt x="457" y="46"/>
                  </a:cubicBezTo>
                  <a:cubicBezTo>
                    <a:pt x="438" y="46"/>
                    <a:pt x="426" y="47"/>
                    <a:pt x="424" y="50"/>
                  </a:cubicBezTo>
                  <a:cubicBezTo>
                    <a:pt x="419" y="53"/>
                    <a:pt x="412" y="54"/>
                    <a:pt x="403" y="54"/>
                  </a:cubicBezTo>
                  <a:cubicBezTo>
                    <a:pt x="392" y="54"/>
                    <a:pt x="380" y="52"/>
                    <a:pt x="368" y="46"/>
                  </a:cubicBezTo>
                  <a:cubicBezTo>
                    <a:pt x="316" y="22"/>
                    <a:pt x="166" y="1"/>
                    <a:pt x="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4" name="Google Shape;6094;p39"/>
            <p:cNvSpPr/>
            <p:nvPr/>
          </p:nvSpPr>
          <p:spPr>
            <a:xfrm>
              <a:off x="5780925" y="134187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0"/>
                  </a:moveTo>
                  <a:cubicBezTo>
                    <a:pt x="1" y="0"/>
                    <a:pt x="6" y="5"/>
                    <a:pt x="27" y="15"/>
                  </a:cubicBezTo>
                  <a:cubicBezTo>
                    <a:pt x="36" y="21"/>
                    <a:pt x="47" y="23"/>
                    <a:pt x="55" y="23"/>
                  </a:cubicBezTo>
                  <a:cubicBezTo>
                    <a:pt x="62" y="23"/>
                    <a:pt x="67" y="22"/>
                    <a:pt x="68" y="19"/>
                  </a:cubicBezTo>
                  <a:cubicBezTo>
                    <a:pt x="75" y="12"/>
                    <a:pt x="58" y="1"/>
                    <a:pt x="34" y="1"/>
                  </a:cubicBezTo>
                  <a:cubicBezTo>
                    <a:pt x="26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5" name="Google Shape;6095;p39"/>
            <p:cNvSpPr/>
            <p:nvPr/>
          </p:nvSpPr>
          <p:spPr>
            <a:xfrm>
              <a:off x="5783875" y="135122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1"/>
                  </a:moveTo>
                  <a:cubicBezTo>
                    <a:pt x="0" y="1"/>
                    <a:pt x="5" y="5"/>
                    <a:pt x="27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5" y="23"/>
                    <a:pt x="70" y="22"/>
                    <a:pt x="72" y="20"/>
                  </a:cubicBezTo>
                  <a:cubicBezTo>
                    <a:pt x="75" y="13"/>
                    <a:pt x="58" y="2"/>
                    <a:pt x="34" y="2"/>
                  </a:cubicBezTo>
                  <a:cubicBezTo>
                    <a:pt x="26" y="1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6" name="Google Shape;6096;p39"/>
            <p:cNvSpPr/>
            <p:nvPr/>
          </p:nvSpPr>
          <p:spPr>
            <a:xfrm>
              <a:off x="5702825" y="1089200"/>
              <a:ext cx="2850" cy="875"/>
            </a:xfrm>
            <a:custGeom>
              <a:avLst/>
              <a:gdLst/>
              <a:ahLst/>
              <a:cxnLst/>
              <a:rect l="l" t="t" r="r" b="b"/>
              <a:pathLst>
                <a:path w="114" h="35" extrusionOk="0">
                  <a:moveTo>
                    <a:pt x="32" y="1"/>
                  </a:moveTo>
                  <a:cubicBezTo>
                    <a:pt x="26" y="1"/>
                    <a:pt x="19" y="1"/>
                    <a:pt x="14" y="2"/>
                  </a:cubicBezTo>
                  <a:cubicBezTo>
                    <a:pt x="1" y="6"/>
                    <a:pt x="14" y="19"/>
                    <a:pt x="43" y="27"/>
                  </a:cubicBezTo>
                  <a:cubicBezTo>
                    <a:pt x="58" y="32"/>
                    <a:pt x="73" y="35"/>
                    <a:pt x="85" y="35"/>
                  </a:cubicBezTo>
                  <a:cubicBezTo>
                    <a:pt x="94" y="35"/>
                    <a:pt x="102" y="33"/>
                    <a:pt x="105" y="30"/>
                  </a:cubicBezTo>
                  <a:cubicBezTo>
                    <a:pt x="113" y="15"/>
                    <a:pt x="66" y="1"/>
                    <a:pt x="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7" name="Google Shape;6097;p39"/>
            <p:cNvSpPr/>
            <p:nvPr/>
          </p:nvSpPr>
          <p:spPr>
            <a:xfrm>
              <a:off x="5784275" y="1342650"/>
              <a:ext cx="1325" cy="850"/>
            </a:xfrm>
            <a:custGeom>
              <a:avLst/>
              <a:gdLst/>
              <a:ahLst/>
              <a:cxnLst/>
              <a:rect l="l" t="t" r="r" b="b"/>
              <a:pathLst>
                <a:path w="53" h="34" extrusionOk="0">
                  <a:moveTo>
                    <a:pt x="17" y="1"/>
                  </a:moveTo>
                  <a:cubicBezTo>
                    <a:pt x="7" y="1"/>
                    <a:pt x="1" y="7"/>
                    <a:pt x="4" y="15"/>
                  </a:cubicBezTo>
                  <a:cubicBezTo>
                    <a:pt x="7" y="25"/>
                    <a:pt x="18" y="33"/>
                    <a:pt x="27" y="33"/>
                  </a:cubicBezTo>
                  <a:cubicBezTo>
                    <a:pt x="29" y="33"/>
                    <a:pt x="30" y="33"/>
                    <a:pt x="32" y="33"/>
                  </a:cubicBezTo>
                  <a:cubicBezTo>
                    <a:pt x="45" y="29"/>
                    <a:pt x="53" y="23"/>
                    <a:pt x="53" y="15"/>
                  </a:cubicBezTo>
                  <a:cubicBezTo>
                    <a:pt x="53" y="12"/>
                    <a:pt x="39" y="5"/>
                    <a:pt x="24" y="2"/>
                  </a:cubicBezTo>
                  <a:cubicBezTo>
                    <a:pt x="22" y="1"/>
                    <a:pt x="19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8" name="Google Shape;6098;p39"/>
            <p:cNvSpPr/>
            <p:nvPr/>
          </p:nvSpPr>
          <p:spPr>
            <a:xfrm>
              <a:off x="5770500" y="1289450"/>
              <a:ext cx="1650" cy="1325"/>
            </a:xfrm>
            <a:custGeom>
              <a:avLst/>
              <a:gdLst/>
              <a:ahLst/>
              <a:cxnLst/>
              <a:rect l="l" t="t" r="r" b="b"/>
              <a:pathLst>
                <a:path w="66" h="53" extrusionOk="0">
                  <a:moveTo>
                    <a:pt x="45" y="1"/>
                  </a:moveTo>
                  <a:cubicBezTo>
                    <a:pt x="42" y="1"/>
                    <a:pt x="38" y="1"/>
                    <a:pt x="34" y="3"/>
                  </a:cubicBezTo>
                  <a:cubicBezTo>
                    <a:pt x="0" y="10"/>
                    <a:pt x="0" y="44"/>
                    <a:pt x="38" y="52"/>
                  </a:cubicBezTo>
                  <a:cubicBezTo>
                    <a:pt x="40" y="52"/>
                    <a:pt x="42" y="52"/>
                    <a:pt x="43" y="52"/>
                  </a:cubicBezTo>
                  <a:cubicBezTo>
                    <a:pt x="54" y="52"/>
                    <a:pt x="63" y="42"/>
                    <a:pt x="63" y="28"/>
                  </a:cubicBezTo>
                  <a:cubicBezTo>
                    <a:pt x="65" y="11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9" name="Google Shape;6099;p39"/>
            <p:cNvSpPr/>
            <p:nvPr/>
          </p:nvSpPr>
          <p:spPr>
            <a:xfrm>
              <a:off x="5707650" y="1089300"/>
              <a:ext cx="3700" cy="1300"/>
            </a:xfrm>
            <a:custGeom>
              <a:avLst/>
              <a:gdLst/>
              <a:ahLst/>
              <a:cxnLst/>
              <a:rect l="l" t="t" r="r" b="b"/>
              <a:pathLst>
                <a:path w="148" h="52" extrusionOk="0">
                  <a:moveTo>
                    <a:pt x="27" y="1"/>
                  </a:moveTo>
                  <a:cubicBezTo>
                    <a:pt x="9" y="1"/>
                    <a:pt x="0" y="5"/>
                    <a:pt x="5" y="15"/>
                  </a:cubicBezTo>
                  <a:cubicBezTo>
                    <a:pt x="8" y="31"/>
                    <a:pt x="74" y="51"/>
                    <a:pt x="111" y="51"/>
                  </a:cubicBezTo>
                  <a:cubicBezTo>
                    <a:pt x="115" y="51"/>
                    <a:pt x="120" y="51"/>
                    <a:pt x="124" y="50"/>
                  </a:cubicBezTo>
                  <a:cubicBezTo>
                    <a:pt x="148" y="43"/>
                    <a:pt x="99" y="12"/>
                    <a:pt x="47" y="2"/>
                  </a:cubicBezTo>
                  <a:cubicBezTo>
                    <a:pt x="40" y="1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0" name="Google Shape;6100;p39"/>
            <p:cNvSpPr/>
            <p:nvPr/>
          </p:nvSpPr>
          <p:spPr>
            <a:xfrm>
              <a:off x="5790575" y="1350300"/>
              <a:ext cx="3275" cy="1600"/>
            </a:xfrm>
            <a:custGeom>
              <a:avLst/>
              <a:gdLst/>
              <a:ahLst/>
              <a:cxnLst/>
              <a:rect l="l" t="t" r="r" b="b"/>
              <a:pathLst>
                <a:path w="131" h="64" extrusionOk="0">
                  <a:moveTo>
                    <a:pt x="44" y="1"/>
                  </a:moveTo>
                  <a:cubicBezTo>
                    <a:pt x="32" y="1"/>
                    <a:pt x="22" y="8"/>
                    <a:pt x="12" y="22"/>
                  </a:cubicBezTo>
                  <a:cubicBezTo>
                    <a:pt x="3" y="37"/>
                    <a:pt x="0" y="45"/>
                    <a:pt x="6" y="45"/>
                  </a:cubicBezTo>
                  <a:cubicBezTo>
                    <a:pt x="11" y="45"/>
                    <a:pt x="21" y="40"/>
                    <a:pt x="36" y="29"/>
                  </a:cubicBezTo>
                  <a:cubicBezTo>
                    <a:pt x="45" y="23"/>
                    <a:pt x="52" y="20"/>
                    <a:pt x="57" y="20"/>
                  </a:cubicBezTo>
                  <a:cubicBezTo>
                    <a:pt x="64" y="20"/>
                    <a:pt x="68" y="26"/>
                    <a:pt x="68" y="36"/>
                  </a:cubicBezTo>
                  <a:cubicBezTo>
                    <a:pt x="71" y="50"/>
                    <a:pt x="85" y="63"/>
                    <a:pt x="102" y="63"/>
                  </a:cubicBezTo>
                  <a:cubicBezTo>
                    <a:pt x="130" y="63"/>
                    <a:pt x="130" y="60"/>
                    <a:pt x="99" y="32"/>
                  </a:cubicBezTo>
                  <a:cubicBezTo>
                    <a:pt x="76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1" name="Google Shape;6101;p39"/>
            <p:cNvSpPr/>
            <p:nvPr/>
          </p:nvSpPr>
          <p:spPr>
            <a:xfrm>
              <a:off x="5772475" y="1289125"/>
              <a:ext cx="1325" cy="1725"/>
            </a:xfrm>
            <a:custGeom>
              <a:avLst/>
              <a:gdLst/>
              <a:ahLst/>
              <a:cxnLst/>
              <a:rect l="l" t="t" r="r" b="b"/>
              <a:pathLst>
                <a:path w="53" h="69" extrusionOk="0">
                  <a:moveTo>
                    <a:pt x="46" y="1"/>
                  </a:moveTo>
                  <a:cubicBezTo>
                    <a:pt x="42" y="1"/>
                    <a:pt x="36" y="7"/>
                    <a:pt x="28" y="20"/>
                  </a:cubicBezTo>
                  <a:cubicBezTo>
                    <a:pt x="1" y="54"/>
                    <a:pt x="1" y="61"/>
                    <a:pt x="32" y="68"/>
                  </a:cubicBezTo>
                  <a:cubicBezTo>
                    <a:pt x="33" y="68"/>
                    <a:pt x="34" y="68"/>
                    <a:pt x="34" y="68"/>
                  </a:cubicBezTo>
                  <a:cubicBezTo>
                    <a:pt x="44" y="68"/>
                    <a:pt x="53" y="52"/>
                    <a:pt x="53" y="30"/>
                  </a:cubicBezTo>
                  <a:cubicBezTo>
                    <a:pt x="53" y="10"/>
                    <a:pt x="51" y="1"/>
                    <a:pt x="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2" name="Google Shape;6102;p39"/>
            <p:cNvSpPr/>
            <p:nvPr/>
          </p:nvSpPr>
          <p:spPr>
            <a:xfrm>
              <a:off x="5774500" y="1289675"/>
              <a:ext cx="4375" cy="1450"/>
            </a:xfrm>
            <a:custGeom>
              <a:avLst/>
              <a:gdLst/>
              <a:ahLst/>
              <a:cxnLst/>
              <a:rect l="l" t="t" r="r" b="b"/>
              <a:pathLst>
                <a:path w="175" h="58" extrusionOk="0">
                  <a:moveTo>
                    <a:pt x="62" y="0"/>
                  </a:moveTo>
                  <a:cubicBezTo>
                    <a:pt x="49" y="0"/>
                    <a:pt x="40" y="7"/>
                    <a:pt x="31" y="22"/>
                  </a:cubicBezTo>
                  <a:cubicBezTo>
                    <a:pt x="9" y="48"/>
                    <a:pt x="1" y="58"/>
                    <a:pt x="10" y="58"/>
                  </a:cubicBezTo>
                  <a:cubicBezTo>
                    <a:pt x="15" y="58"/>
                    <a:pt x="27" y="55"/>
                    <a:pt x="45" y="49"/>
                  </a:cubicBezTo>
                  <a:cubicBezTo>
                    <a:pt x="66" y="43"/>
                    <a:pt x="103" y="43"/>
                    <a:pt x="135" y="43"/>
                  </a:cubicBezTo>
                  <a:cubicBezTo>
                    <a:pt x="146" y="44"/>
                    <a:pt x="155" y="44"/>
                    <a:pt x="160" y="44"/>
                  </a:cubicBezTo>
                  <a:cubicBezTo>
                    <a:pt x="174" y="44"/>
                    <a:pt x="161" y="39"/>
                    <a:pt x="117" y="19"/>
                  </a:cubicBezTo>
                  <a:cubicBezTo>
                    <a:pt x="92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3" name="Google Shape;6103;p39"/>
            <p:cNvSpPr/>
            <p:nvPr/>
          </p:nvSpPr>
          <p:spPr>
            <a:xfrm>
              <a:off x="5712375" y="1089750"/>
              <a:ext cx="2275" cy="1125"/>
            </a:xfrm>
            <a:custGeom>
              <a:avLst/>
              <a:gdLst/>
              <a:ahLst/>
              <a:cxnLst/>
              <a:rect l="l" t="t" r="r" b="b"/>
              <a:pathLst>
                <a:path w="91" h="45" extrusionOk="0">
                  <a:moveTo>
                    <a:pt x="60" y="1"/>
                  </a:moveTo>
                  <a:cubicBezTo>
                    <a:pt x="53" y="1"/>
                    <a:pt x="44" y="2"/>
                    <a:pt x="35" y="5"/>
                  </a:cubicBezTo>
                  <a:cubicBezTo>
                    <a:pt x="11" y="11"/>
                    <a:pt x="0" y="25"/>
                    <a:pt x="11" y="32"/>
                  </a:cubicBezTo>
                  <a:cubicBezTo>
                    <a:pt x="19" y="40"/>
                    <a:pt x="34" y="44"/>
                    <a:pt x="49" y="44"/>
                  </a:cubicBezTo>
                  <a:cubicBezTo>
                    <a:pt x="54" y="44"/>
                    <a:pt x="58" y="44"/>
                    <a:pt x="63" y="43"/>
                  </a:cubicBezTo>
                  <a:cubicBezTo>
                    <a:pt x="80" y="35"/>
                    <a:pt x="90" y="25"/>
                    <a:pt x="87" y="15"/>
                  </a:cubicBezTo>
                  <a:cubicBezTo>
                    <a:pt x="85" y="6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4" name="Google Shape;6104;p39"/>
            <p:cNvSpPr/>
            <p:nvPr/>
          </p:nvSpPr>
          <p:spPr>
            <a:xfrm>
              <a:off x="5797975" y="1351425"/>
              <a:ext cx="4450" cy="925"/>
            </a:xfrm>
            <a:custGeom>
              <a:avLst/>
              <a:gdLst/>
              <a:ahLst/>
              <a:cxnLst/>
              <a:rect l="l" t="t" r="r" b="b"/>
              <a:pathLst>
                <a:path w="178" h="37" extrusionOk="0">
                  <a:moveTo>
                    <a:pt x="73" y="1"/>
                  </a:moveTo>
                  <a:cubicBezTo>
                    <a:pt x="28" y="1"/>
                    <a:pt x="1" y="5"/>
                    <a:pt x="4" y="15"/>
                  </a:cubicBezTo>
                  <a:cubicBezTo>
                    <a:pt x="4" y="26"/>
                    <a:pt x="28" y="32"/>
                    <a:pt x="49" y="32"/>
                  </a:cubicBezTo>
                  <a:cubicBezTo>
                    <a:pt x="73" y="32"/>
                    <a:pt x="115" y="32"/>
                    <a:pt x="139" y="36"/>
                  </a:cubicBezTo>
                  <a:cubicBezTo>
                    <a:pt x="147" y="36"/>
                    <a:pt x="153" y="37"/>
                    <a:pt x="158" y="37"/>
                  </a:cubicBezTo>
                  <a:cubicBezTo>
                    <a:pt x="174" y="37"/>
                    <a:pt x="178" y="32"/>
                    <a:pt x="168" y="22"/>
                  </a:cubicBezTo>
                  <a:cubicBezTo>
                    <a:pt x="157" y="12"/>
                    <a:pt x="115" y="5"/>
                    <a:pt x="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5" name="Google Shape;6105;p39"/>
            <p:cNvSpPr/>
            <p:nvPr/>
          </p:nvSpPr>
          <p:spPr>
            <a:xfrm>
              <a:off x="5779300" y="1289850"/>
              <a:ext cx="7775" cy="1925"/>
            </a:xfrm>
            <a:custGeom>
              <a:avLst/>
              <a:gdLst/>
              <a:ahLst/>
              <a:cxnLst/>
              <a:rect l="l" t="t" r="r" b="b"/>
              <a:pathLst>
                <a:path w="311" h="77" extrusionOk="0">
                  <a:moveTo>
                    <a:pt x="31" y="1"/>
                  </a:moveTo>
                  <a:cubicBezTo>
                    <a:pt x="2" y="1"/>
                    <a:pt x="1" y="7"/>
                    <a:pt x="15" y="22"/>
                  </a:cubicBezTo>
                  <a:cubicBezTo>
                    <a:pt x="26" y="36"/>
                    <a:pt x="64" y="42"/>
                    <a:pt x="103" y="42"/>
                  </a:cubicBezTo>
                  <a:cubicBezTo>
                    <a:pt x="107" y="42"/>
                    <a:pt x="112" y="42"/>
                    <a:pt x="116" y="42"/>
                  </a:cubicBezTo>
                  <a:cubicBezTo>
                    <a:pt x="147" y="42"/>
                    <a:pt x="177" y="50"/>
                    <a:pt x="189" y="60"/>
                  </a:cubicBezTo>
                  <a:cubicBezTo>
                    <a:pt x="197" y="70"/>
                    <a:pt x="216" y="77"/>
                    <a:pt x="236" y="77"/>
                  </a:cubicBezTo>
                  <a:cubicBezTo>
                    <a:pt x="244" y="77"/>
                    <a:pt x="251" y="76"/>
                    <a:pt x="258" y="74"/>
                  </a:cubicBezTo>
                  <a:lnTo>
                    <a:pt x="311" y="60"/>
                  </a:lnTo>
                  <a:lnTo>
                    <a:pt x="244" y="36"/>
                  </a:lnTo>
                  <a:cubicBezTo>
                    <a:pt x="207" y="22"/>
                    <a:pt x="133" y="7"/>
                    <a:pt x="85" y="4"/>
                  </a:cubicBezTo>
                  <a:cubicBezTo>
                    <a:pt x="61" y="2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6" name="Google Shape;6106;p39"/>
            <p:cNvSpPr/>
            <p:nvPr/>
          </p:nvSpPr>
          <p:spPr>
            <a:xfrm>
              <a:off x="5792350" y="1331925"/>
              <a:ext cx="4275" cy="1225"/>
            </a:xfrm>
            <a:custGeom>
              <a:avLst/>
              <a:gdLst/>
              <a:ahLst/>
              <a:cxnLst/>
              <a:rect l="l" t="t" r="r" b="b"/>
              <a:pathLst>
                <a:path w="171" h="49" extrusionOk="0">
                  <a:moveTo>
                    <a:pt x="49" y="0"/>
                  </a:moveTo>
                  <a:cubicBezTo>
                    <a:pt x="39" y="0"/>
                    <a:pt x="32" y="2"/>
                    <a:pt x="28" y="7"/>
                  </a:cubicBezTo>
                  <a:cubicBezTo>
                    <a:pt x="0" y="31"/>
                    <a:pt x="31" y="49"/>
                    <a:pt x="111" y="49"/>
                  </a:cubicBezTo>
                  <a:lnTo>
                    <a:pt x="170" y="49"/>
                  </a:lnTo>
                  <a:lnTo>
                    <a:pt x="108" y="18"/>
                  </a:lnTo>
                  <a:cubicBezTo>
                    <a:pt x="88" y="7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7" name="Google Shape;6107;p39"/>
            <p:cNvSpPr/>
            <p:nvPr/>
          </p:nvSpPr>
          <p:spPr>
            <a:xfrm>
              <a:off x="5716975" y="1090275"/>
              <a:ext cx="2650" cy="725"/>
            </a:xfrm>
            <a:custGeom>
              <a:avLst/>
              <a:gdLst/>
              <a:ahLst/>
              <a:cxnLst/>
              <a:rect l="l" t="t" r="r" b="b"/>
              <a:pathLst>
                <a:path w="106" h="29" extrusionOk="0">
                  <a:moveTo>
                    <a:pt x="58" y="0"/>
                  </a:moveTo>
                  <a:cubicBezTo>
                    <a:pt x="50" y="0"/>
                    <a:pt x="41" y="2"/>
                    <a:pt x="31" y="4"/>
                  </a:cubicBezTo>
                  <a:cubicBezTo>
                    <a:pt x="0" y="11"/>
                    <a:pt x="0" y="14"/>
                    <a:pt x="35" y="22"/>
                  </a:cubicBezTo>
                  <a:cubicBezTo>
                    <a:pt x="53" y="27"/>
                    <a:pt x="69" y="29"/>
                    <a:pt x="80" y="29"/>
                  </a:cubicBezTo>
                  <a:cubicBezTo>
                    <a:pt x="100" y="29"/>
                    <a:pt x="106" y="21"/>
                    <a:pt x="90" y="8"/>
                  </a:cubicBezTo>
                  <a:cubicBezTo>
                    <a:pt x="84" y="4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8" name="Google Shape;6108;p39"/>
            <p:cNvSpPr/>
            <p:nvPr/>
          </p:nvSpPr>
          <p:spPr>
            <a:xfrm>
              <a:off x="5803700" y="1351750"/>
              <a:ext cx="3850" cy="2075"/>
            </a:xfrm>
            <a:custGeom>
              <a:avLst/>
              <a:gdLst/>
              <a:ahLst/>
              <a:cxnLst/>
              <a:rect l="l" t="t" r="r" b="b"/>
              <a:pathLst>
                <a:path w="154" h="83" extrusionOk="0">
                  <a:moveTo>
                    <a:pt x="49" y="0"/>
                  </a:moveTo>
                  <a:cubicBezTo>
                    <a:pt x="44" y="0"/>
                    <a:pt x="39" y="1"/>
                    <a:pt x="35" y="2"/>
                  </a:cubicBezTo>
                  <a:cubicBezTo>
                    <a:pt x="11" y="5"/>
                    <a:pt x="1" y="19"/>
                    <a:pt x="14" y="26"/>
                  </a:cubicBezTo>
                  <a:cubicBezTo>
                    <a:pt x="22" y="34"/>
                    <a:pt x="38" y="38"/>
                    <a:pt x="53" y="38"/>
                  </a:cubicBezTo>
                  <a:cubicBezTo>
                    <a:pt x="58" y="38"/>
                    <a:pt x="62" y="38"/>
                    <a:pt x="67" y="37"/>
                  </a:cubicBezTo>
                  <a:cubicBezTo>
                    <a:pt x="71" y="35"/>
                    <a:pt x="74" y="34"/>
                    <a:pt x="78" y="34"/>
                  </a:cubicBezTo>
                  <a:cubicBezTo>
                    <a:pt x="91" y="34"/>
                    <a:pt x="103" y="44"/>
                    <a:pt x="108" y="58"/>
                  </a:cubicBezTo>
                  <a:cubicBezTo>
                    <a:pt x="111" y="73"/>
                    <a:pt x="122" y="82"/>
                    <a:pt x="134" y="82"/>
                  </a:cubicBezTo>
                  <a:cubicBezTo>
                    <a:pt x="136" y="82"/>
                    <a:pt x="137" y="82"/>
                    <a:pt x="139" y="82"/>
                  </a:cubicBezTo>
                  <a:cubicBezTo>
                    <a:pt x="153" y="78"/>
                    <a:pt x="143" y="58"/>
                    <a:pt x="118" y="33"/>
                  </a:cubicBezTo>
                  <a:cubicBezTo>
                    <a:pt x="101" y="13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9" name="Google Shape;6109;p39"/>
            <p:cNvSpPr/>
            <p:nvPr/>
          </p:nvSpPr>
          <p:spPr>
            <a:xfrm>
              <a:off x="5798075" y="1332250"/>
              <a:ext cx="3175" cy="800"/>
            </a:xfrm>
            <a:custGeom>
              <a:avLst/>
              <a:gdLst/>
              <a:ahLst/>
              <a:cxnLst/>
              <a:rect l="l" t="t" r="r" b="b"/>
              <a:pathLst>
                <a:path w="127" h="32" extrusionOk="0">
                  <a:moveTo>
                    <a:pt x="41" y="0"/>
                  </a:moveTo>
                  <a:cubicBezTo>
                    <a:pt x="28" y="0"/>
                    <a:pt x="17" y="3"/>
                    <a:pt x="14" y="8"/>
                  </a:cubicBezTo>
                  <a:cubicBezTo>
                    <a:pt x="0" y="18"/>
                    <a:pt x="14" y="26"/>
                    <a:pt x="42" y="29"/>
                  </a:cubicBezTo>
                  <a:cubicBezTo>
                    <a:pt x="58" y="31"/>
                    <a:pt x="72" y="31"/>
                    <a:pt x="83" y="31"/>
                  </a:cubicBezTo>
                  <a:cubicBezTo>
                    <a:pt x="123" y="31"/>
                    <a:pt x="127" y="22"/>
                    <a:pt x="84" y="8"/>
                  </a:cubicBezTo>
                  <a:cubicBezTo>
                    <a:pt x="69" y="3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0" name="Google Shape;6110;p39"/>
            <p:cNvSpPr/>
            <p:nvPr/>
          </p:nvSpPr>
          <p:spPr>
            <a:xfrm>
              <a:off x="5786800" y="1290900"/>
              <a:ext cx="10175" cy="1675"/>
            </a:xfrm>
            <a:custGeom>
              <a:avLst/>
              <a:gdLst/>
              <a:ahLst/>
              <a:cxnLst/>
              <a:rect l="l" t="t" r="r" b="b"/>
              <a:pathLst>
                <a:path w="407" h="67" extrusionOk="0">
                  <a:moveTo>
                    <a:pt x="90" y="0"/>
                  </a:moveTo>
                  <a:cubicBezTo>
                    <a:pt x="83" y="0"/>
                    <a:pt x="74" y="1"/>
                    <a:pt x="66" y="4"/>
                  </a:cubicBezTo>
                  <a:cubicBezTo>
                    <a:pt x="0" y="21"/>
                    <a:pt x="18" y="28"/>
                    <a:pt x="136" y="45"/>
                  </a:cubicBezTo>
                  <a:cubicBezTo>
                    <a:pt x="244" y="60"/>
                    <a:pt x="311" y="67"/>
                    <a:pt x="350" y="67"/>
                  </a:cubicBezTo>
                  <a:cubicBezTo>
                    <a:pt x="378" y="67"/>
                    <a:pt x="391" y="63"/>
                    <a:pt x="396" y="56"/>
                  </a:cubicBezTo>
                  <a:cubicBezTo>
                    <a:pt x="407" y="40"/>
                    <a:pt x="343" y="16"/>
                    <a:pt x="308" y="16"/>
                  </a:cubicBezTo>
                  <a:cubicBezTo>
                    <a:pt x="299" y="16"/>
                    <a:pt x="292" y="18"/>
                    <a:pt x="288" y="21"/>
                  </a:cubicBezTo>
                  <a:cubicBezTo>
                    <a:pt x="284" y="26"/>
                    <a:pt x="279" y="28"/>
                    <a:pt x="276" y="28"/>
                  </a:cubicBezTo>
                  <a:cubicBezTo>
                    <a:pt x="270" y="28"/>
                    <a:pt x="266" y="24"/>
                    <a:pt x="264" y="18"/>
                  </a:cubicBezTo>
                  <a:cubicBezTo>
                    <a:pt x="262" y="12"/>
                    <a:pt x="250" y="8"/>
                    <a:pt x="233" y="8"/>
                  </a:cubicBezTo>
                  <a:cubicBezTo>
                    <a:pt x="220" y="8"/>
                    <a:pt x="206" y="10"/>
                    <a:pt x="191" y="14"/>
                  </a:cubicBezTo>
                  <a:cubicBezTo>
                    <a:pt x="175" y="19"/>
                    <a:pt x="160" y="21"/>
                    <a:pt x="148" y="21"/>
                  </a:cubicBezTo>
                  <a:cubicBezTo>
                    <a:pt x="131" y="21"/>
                    <a:pt x="120" y="17"/>
                    <a:pt x="118" y="11"/>
                  </a:cubicBezTo>
                  <a:cubicBezTo>
                    <a:pt x="116" y="4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1" name="Google Shape;6111;p39"/>
            <p:cNvSpPr/>
            <p:nvPr/>
          </p:nvSpPr>
          <p:spPr>
            <a:xfrm>
              <a:off x="5725225" y="1090550"/>
              <a:ext cx="1125" cy="1000"/>
            </a:xfrm>
            <a:custGeom>
              <a:avLst/>
              <a:gdLst/>
              <a:ahLst/>
              <a:cxnLst/>
              <a:rect l="l" t="t" r="r" b="b"/>
              <a:pathLst>
                <a:path w="45" h="40" extrusionOk="0">
                  <a:moveTo>
                    <a:pt x="30" y="1"/>
                  </a:moveTo>
                  <a:cubicBezTo>
                    <a:pt x="26" y="1"/>
                    <a:pt x="22" y="3"/>
                    <a:pt x="18" y="7"/>
                  </a:cubicBezTo>
                  <a:cubicBezTo>
                    <a:pt x="7" y="18"/>
                    <a:pt x="0" y="28"/>
                    <a:pt x="0" y="35"/>
                  </a:cubicBezTo>
                  <a:cubicBezTo>
                    <a:pt x="2" y="37"/>
                    <a:pt x="8" y="40"/>
                    <a:pt x="16" y="40"/>
                  </a:cubicBezTo>
                  <a:cubicBezTo>
                    <a:pt x="20" y="40"/>
                    <a:pt x="23" y="39"/>
                    <a:pt x="28" y="38"/>
                  </a:cubicBezTo>
                  <a:cubicBezTo>
                    <a:pt x="38" y="35"/>
                    <a:pt x="45" y="21"/>
                    <a:pt x="42" y="11"/>
                  </a:cubicBezTo>
                  <a:cubicBezTo>
                    <a:pt x="40" y="5"/>
                    <a:pt x="35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2" name="Google Shape;6112;p39"/>
            <p:cNvSpPr/>
            <p:nvPr/>
          </p:nvSpPr>
          <p:spPr>
            <a:xfrm>
              <a:off x="5804175" y="1332850"/>
              <a:ext cx="1975" cy="1100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13" y="1"/>
                  </a:moveTo>
                  <a:cubicBezTo>
                    <a:pt x="4" y="1"/>
                    <a:pt x="0" y="4"/>
                    <a:pt x="3" y="12"/>
                  </a:cubicBezTo>
                  <a:cubicBezTo>
                    <a:pt x="8" y="29"/>
                    <a:pt x="35" y="43"/>
                    <a:pt x="56" y="43"/>
                  </a:cubicBezTo>
                  <a:cubicBezTo>
                    <a:pt x="64" y="43"/>
                    <a:pt x="71" y="41"/>
                    <a:pt x="75" y="36"/>
                  </a:cubicBezTo>
                  <a:cubicBezTo>
                    <a:pt x="79" y="29"/>
                    <a:pt x="61" y="15"/>
                    <a:pt x="37" y="5"/>
                  </a:cubicBezTo>
                  <a:cubicBezTo>
                    <a:pt x="27" y="2"/>
                    <a:pt x="19" y="1"/>
                    <a:pt x="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3" name="Google Shape;6113;p39"/>
            <p:cNvSpPr/>
            <p:nvPr/>
          </p:nvSpPr>
          <p:spPr>
            <a:xfrm>
              <a:off x="5806825" y="1332950"/>
              <a:ext cx="3575" cy="1400"/>
            </a:xfrm>
            <a:custGeom>
              <a:avLst/>
              <a:gdLst/>
              <a:ahLst/>
              <a:cxnLst/>
              <a:rect l="l" t="t" r="r" b="b"/>
              <a:pathLst>
                <a:path w="143" h="56" extrusionOk="0">
                  <a:moveTo>
                    <a:pt x="33" y="0"/>
                  </a:moveTo>
                  <a:cubicBezTo>
                    <a:pt x="28" y="0"/>
                    <a:pt x="25" y="1"/>
                    <a:pt x="22" y="1"/>
                  </a:cubicBezTo>
                  <a:cubicBezTo>
                    <a:pt x="4" y="4"/>
                    <a:pt x="1" y="15"/>
                    <a:pt x="11" y="25"/>
                  </a:cubicBezTo>
                  <a:cubicBezTo>
                    <a:pt x="16" y="31"/>
                    <a:pt x="23" y="33"/>
                    <a:pt x="30" y="33"/>
                  </a:cubicBezTo>
                  <a:cubicBezTo>
                    <a:pt x="37" y="33"/>
                    <a:pt x="44" y="31"/>
                    <a:pt x="49" y="25"/>
                  </a:cubicBezTo>
                  <a:cubicBezTo>
                    <a:pt x="52" y="22"/>
                    <a:pt x="56" y="21"/>
                    <a:pt x="59" y="21"/>
                  </a:cubicBezTo>
                  <a:cubicBezTo>
                    <a:pt x="66" y="21"/>
                    <a:pt x="72" y="27"/>
                    <a:pt x="77" y="39"/>
                  </a:cubicBezTo>
                  <a:cubicBezTo>
                    <a:pt x="79" y="50"/>
                    <a:pt x="86" y="56"/>
                    <a:pt x="96" y="56"/>
                  </a:cubicBezTo>
                  <a:cubicBezTo>
                    <a:pt x="102" y="56"/>
                    <a:pt x="108" y="54"/>
                    <a:pt x="115" y="49"/>
                  </a:cubicBezTo>
                  <a:cubicBezTo>
                    <a:pt x="142" y="32"/>
                    <a:pt x="139" y="25"/>
                    <a:pt x="97" y="11"/>
                  </a:cubicBezTo>
                  <a:cubicBezTo>
                    <a:pt x="78" y="6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4" name="Google Shape;6114;p39"/>
            <p:cNvSpPr/>
            <p:nvPr/>
          </p:nvSpPr>
          <p:spPr>
            <a:xfrm>
              <a:off x="5730575" y="1091050"/>
              <a:ext cx="2675" cy="800"/>
            </a:xfrm>
            <a:custGeom>
              <a:avLst/>
              <a:gdLst/>
              <a:ahLst/>
              <a:cxnLst/>
              <a:rect l="l" t="t" r="r" b="b"/>
              <a:pathLst>
                <a:path w="107" h="32" extrusionOk="0">
                  <a:moveTo>
                    <a:pt x="55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1" y="12"/>
                    <a:pt x="1" y="15"/>
                    <a:pt x="36" y="25"/>
                  </a:cubicBezTo>
                  <a:cubicBezTo>
                    <a:pt x="51" y="30"/>
                    <a:pt x="65" y="32"/>
                    <a:pt x="76" y="32"/>
                  </a:cubicBezTo>
                  <a:cubicBezTo>
                    <a:pt x="98" y="32"/>
                    <a:pt x="107" y="23"/>
                    <a:pt x="87" y="12"/>
                  </a:cubicBezTo>
                  <a:cubicBezTo>
                    <a:pt x="81" y="5"/>
                    <a:pt x="68" y="1"/>
                    <a:pt x="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5" name="Google Shape;6115;p39"/>
            <p:cNvSpPr/>
            <p:nvPr/>
          </p:nvSpPr>
          <p:spPr>
            <a:xfrm>
              <a:off x="5792950" y="128385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9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5"/>
                    <a:pt x="0" y="15"/>
                    <a:pt x="4" y="26"/>
                  </a:cubicBezTo>
                  <a:cubicBezTo>
                    <a:pt x="6" y="34"/>
                    <a:pt x="16" y="40"/>
                    <a:pt x="27" y="40"/>
                  </a:cubicBezTo>
                  <a:cubicBezTo>
                    <a:pt x="30" y="40"/>
                    <a:pt x="33" y="40"/>
                    <a:pt x="35" y="39"/>
                  </a:cubicBezTo>
                  <a:cubicBezTo>
                    <a:pt x="45" y="36"/>
                    <a:pt x="52" y="26"/>
                    <a:pt x="49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6" name="Google Shape;6116;p39"/>
            <p:cNvSpPr/>
            <p:nvPr/>
          </p:nvSpPr>
          <p:spPr>
            <a:xfrm>
              <a:off x="5793375" y="1280575"/>
              <a:ext cx="6450" cy="1250"/>
            </a:xfrm>
            <a:custGeom>
              <a:avLst/>
              <a:gdLst/>
              <a:ahLst/>
              <a:cxnLst/>
              <a:rect l="l" t="t" r="r" b="b"/>
              <a:pathLst>
                <a:path w="258" h="50" extrusionOk="0">
                  <a:moveTo>
                    <a:pt x="28" y="1"/>
                  </a:moveTo>
                  <a:cubicBezTo>
                    <a:pt x="6" y="1"/>
                    <a:pt x="0" y="5"/>
                    <a:pt x="8" y="14"/>
                  </a:cubicBezTo>
                  <a:cubicBezTo>
                    <a:pt x="23" y="32"/>
                    <a:pt x="141" y="50"/>
                    <a:pt x="208" y="50"/>
                  </a:cubicBezTo>
                  <a:cubicBezTo>
                    <a:pt x="232" y="50"/>
                    <a:pt x="250" y="48"/>
                    <a:pt x="254" y="42"/>
                  </a:cubicBezTo>
                  <a:cubicBezTo>
                    <a:pt x="257" y="39"/>
                    <a:pt x="198" y="21"/>
                    <a:pt x="126" y="11"/>
                  </a:cubicBezTo>
                  <a:cubicBezTo>
                    <a:pt x="80" y="4"/>
                    <a:pt x="48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7" name="Google Shape;6117;p39"/>
            <p:cNvSpPr/>
            <p:nvPr/>
          </p:nvSpPr>
          <p:spPr>
            <a:xfrm>
              <a:off x="5733800" y="1091475"/>
              <a:ext cx="6350" cy="1125"/>
            </a:xfrm>
            <a:custGeom>
              <a:avLst/>
              <a:gdLst/>
              <a:ahLst/>
              <a:cxnLst/>
              <a:rect l="l" t="t" r="r" b="b"/>
              <a:pathLst>
                <a:path w="254" h="45" extrusionOk="0">
                  <a:moveTo>
                    <a:pt x="35" y="0"/>
                  </a:moveTo>
                  <a:cubicBezTo>
                    <a:pt x="25" y="0"/>
                    <a:pt x="18" y="0"/>
                    <a:pt x="14" y="1"/>
                  </a:cubicBezTo>
                  <a:cubicBezTo>
                    <a:pt x="0" y="8"/>
                    <a:pt x="3" y="11"/>
                    <a:pt x="24" y="11"/>
                  </a:cubicBezTo>
                  <a:cubicBezTo>
                    <a:pt x="49" y="16"/>
                    <a:pt x="80" y="22"/>
                    <a:pt x="101" y="36"/>
                  </a:cubicBezTo>
                  <a:cubicBezTo>
                    <a:pt x="112" y="42"/>
                    <a:pt x="131" y="44"/>
                    <a:pt x="151" y="44"/>
                  </a:cubicBezTo>
                  <a:cubicBezTo>
                    <a:pt x="168" y="44"/>
                    <a:pt x="186" y="43"/>
                    <a:pt x="202" y="40"/>
                  </a:cubicBezTo>
                  <a:cubicBezTo>
                    <a:pt x="253" y="26"/>
                    <a:pt x="247" y="19"/>
                    <a:pt x="149" y="8"/>
                  </a:cubicBezTo>
                  <a:cubicBezTo>
                    <a:pt x="106" y="3"/>
                    <a:pt x="62" y="0"/>
                    <a:pt x="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8" name="Google Shape;6118;p39"/>
            <p:cNvSpPr/>
            <p:nvPr/>
          </p:nvSpPr>
          <p:spPr>
            <a:xfrm>
              <a:off x="5796975" y="1292050"/>
              <a:ext cx="3650" cy="1175"/>
            </a:xfrm>
            <a:custGeom>
              <a:avLst/>
              <a:gdLst/>
              <a:ahLst/>
              <a:cxnLst/>
              <a:rect l="l" t="t" r="r" b="b"/>
              <a:pathLst>
                <a:path w="146" h="47" extrusionOk="0">
                  <a:moveTo>
                    <a:pt x="51" y="1"/>
                  </a:moveTo>
                  <a:cubicBezTo>
                    <a:pt x="0" y="1"/>
                    <a:pt x="8" y="29"/>
                    <a:pt x="72" y="41"/>
                  </a:cubicBezTo>
                  <a:cubicBezTo>
                    <a:pt x="93" y="45"/>
                    <a:pt x="110" y="47"/>
                    <a:pt x="121" y="47"/>
                  </a:cubicBezTo>
                  <a:cubicBezTo>
                    <a:pt x="140" y="47"/>
                    <a:pt x="146" y="41"/>
                    <a:pt x="141" y="28"/>
                  </a:cubicBezTo>
                  <a:cubicBezTo>
                    <a:pt x="141" y="20"/>
                    <a:pt x="110" y="7"/>
                    <a:pt x="75" y="3"/>
                  </a:cubicBezTo>
                  <a:cubicBezTo>
                    <a:pt x="66" y="1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9" name="Google Shape;6119;p39"/>
            <p:cNvSpPr/>
            <p:nvPr/>
          </p:nvSpPr>
          <p:spPr>
            <a:xfrm>
              <a:off x="5811775" y="1332675"/>
              <a:ext cx="2100" cy="675"/>
            </a:xfrm>
            <a:custGeom>
              <a:avLst/>
              <a:gdLst/>
              <a:ahLst/>
              <a:cxnLst/>
              <a:rect l="l" t="t" r="r" b="b"/>
              <a:pathLst>
                <a:path w="84" h="27" extrusionOk="0">
                  <a:moveTo>
                    <a:pt x="41" y="0"/>
                  </a:moveTo>
                  <a:cubicBezTo>
                    <a:pt x="37" y="0"/>
                    <a:pt x="34" y="0"/>
                    <a:pt x="32" y="1"/>
                  </a:cubicBezTo>
                  <a:cubicBezTo>
                    <a:pt x="0" y="9"/>
                    <a:pt x="11" y="22"/>
                    <a:pt x="53" y="26"/>
                  </a:cubicBezTo>
                  <a:cubicBezTo>
                    <a:pt x="77" y="26"/>
                    <a:pt x="83" y="22"/>
                    <a:pt x="73" y="12"/>
                  </a:cubicBezTo>
                  <a:cubicBezTo>
                    <a:pt x="65" y="4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0" name="Google Shape;6120;p39"/>
            <p:cNvSpPr/>
            <p:nvPr/>
          </p:nvSpPr>
          <p:spPr>
            <a:xfrm>
              <a:off x="5813775" y="1333625"/>
              <a:ext cx="8075" cy="3375"/>
            </a:xfrm>
            <a:custGeom>
              <a:avLst/>
              <a:gdLst/>
              <a:ahLst/>
              <a:cxnLst/>
              <a:rect l="l" t="t" r="r" b="b"/>
              <a:pathLst>
                <a:path w="323" h="135" extrusionOk="0">
                  <a:moveTo>
                    <a:pt x="57" y="1"/>
                  </a:moveTo>
                  <a:cubicBezTo>
                    <a:pt x="47" y="1"/>
                    <a:pt x="41" y="9"/>
                    <a:pt x="45" y="26"/>
                  </a:cubicBezTo>
                  <a:cubicBezTo>
                    <a:pt x="48" y="35"/>
                    <a:pt x="42" y="41"/>
                    <a:pt x="29" y="41"/>
                  </a:cubicBezTo>
                  <a:cubicBezTo>
                    <a:pt x="27" y="41"/>
                    <a:pt x="24" y="40"/>
                    <a:pt x="21" y="40"/>
                  </a:cubicBezTo>
                  <a:cubicBezTo>
                    <a:pt x="15" y="38"/>
                    <a:pt x="10" y="37"/>
                    <a:pt x="8" y="37"/>
                  </a:cubicBezTo>
                  <a:cubicBezTo>
                    <a:pt x="0" y="37"/>
                    <a:pt x="7" y="44"/>
                    <a:pt x="28" y="57"/>
                  </a:cubicBezTo>
                  <a:cubicBezTo>
                    <a:pt x="41" y="67"/>
                    <a:pt x="56" y="71"/>
                    <a:pt x="68" y="71"/>
                  </a:cubicBezTo>
                  <a:cubicBezTo>
                    <a:pt x="74" y="71"/>
                    <a:pt x="80" y="70"/>
                    <a:pt x="83" y="67"/>
                  </a:cubicBezTo>
                  <a:cubicBezTo>
                    <a:pt x="85" y="65"/>
                    <a:pt x="89" y="64"/>
                    <a:pt x="92" y="64"/>
                  </a:cubicBezTo>
                  <a:cubicBezTo>
                    <a:pt x="101" y="64"/>
                    <a:pt x="112" y="70"/>
                    <a:pt x="122" y="82"/>
                  </a:cubicBezTo>
                  <a:cubicBezTo>
                    <a:pt x="130" y="94"/>
                    <a:pt x="145" y="103"/>
                    <a:pt x="155" y="103"/>
                  </a:cubicBezTo>
                  <a:cubicBezTo>
                    <a:pt x="157" y="103"/>
                    <a:pt x="159" y="103"/>
                    <a:pt x="160" y="102"/>
                  </a:cubicBezTo>
                  <a:cubicBezTo>
                    <a:pt x="177" y="94"/>
                    <a:pt x="192" y="90"/>
                    <a:pt x="204" y="90"/>
                  </a:cubicBezTo>
                  <a:cubicBezTo>
                    <a:pt x="224" y="90"/>
                    <a:pt x="238" y="100"/>
                    <a:pt x="247" y="120"/>
                  </a:cubicBezTo>
                  <a:cubicBezTo>
                    <a:pt x="250" y="129"/>
                    <a:pt x="254" y="135"/>
                    <a:pt x="256" y="135"/>
                  </a:cubicBezTo>
                  <a:cubicBezTo>
                    <a:pt x="259" y="135"/>
                    <a:pt x="260" y="131"/>
                    <a:pt x="260" y="123"/>
                  </a:cubicBezTo>
                  <a:cubicBezTo>
                    <a:pt x="264" y="109"/>
                    <a:pt x="281" y="92"/>
                    <a:pt x="302" y="85"/>
                  </a:cubicBezTo>
                  <a:cubicBezTo>
                    <a:pt x="322" y="82"/>
                    <a:pt x="302" y="67"/>
                    <a:pt x="250" y="61"/>
                  </a:cubicBezTo>
                  <a:cubicBezTo>
                    <a:pt x="223" y="55"/>
                    <a:pt x="196" y="53"/>
                    <a:pt x="176" y="53"/>
                  </a:cubicBezTo>
                  <a:cubicBezTo>
                    <a:pt x="159" y="53"/>
                    <a:pt x="147" y="54"/>
                    <a:pt x="143" y="57"/>
                  </a:cubicBezTo>
                  <a:cubicBezTo>
                    <a:pt x="141" y="59"/>
                    <a:pt x="139" y="59"/>
                    <a:pt x="137" y="59"/>
                  </a:cubicBezTo>
                  <a:cubicBezTo>
                    <a:pt x="128" y="59"/>
                    <a:pt x="115" y="50"/>
                    <a:pt x="104" y="33"/>
                  </a:cubicBezTo>
                  <a:cubicBezTo>
                    <a:pt x="89" y="12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1" name="Google Shape;6121;p39"/>
            <p:cNvSpPr/>
            <p:nvPr/>
          </p:nvSpPr>
          <p:spPr>
            <a:xfrm>
              <a:off x="5801000" y="1292175"/>
              <a:ext cx="3950" cy="1475"/>
            </a:xfrm>
            <a:custGeom>
              <a:avLst/>
              <a:gdLst/>
              <a:ahLst/>
              <a:cxnLst/>
              <a:rect l="l" t="t" r="r" b="b"/>
              <a:pathLst>
                <a:path w="158" h="59" extrusionOk="0">
                  <a:moveTo>
                    <a:pt x="22" y="0"/>
                  </a:moveTo>
                  <a:cubicBezTo>
                    <a:pt x="3" y="0"/>
                    <a:pt x="0" y="7"/>
                    <a:pt x="5" y="23"/>
                  </a:cubicBezTo>
                  <a:cubicBezTo>
                    <a:pt x="11" y="46"/>
                    <a:pt x="35" y="59"/>
                    <a:pt x="65" y="59"/>
                  </a:cubicBezTo>
                  <a:cubicBezTo>
                    <a:pt x="84" y="59"/>
                    <a:pt x="105" y="54"/>
                    <a:pt x="126" y="43"/>
                  </a:cubicBezTo>
                  <a:cubicBezTo>
                    <a:pt x="157" y="29"/>
                    <a:pt x="146" y="23"/>
                    <a:pt x="81" y="8"/>
                  </a:cubicBezTo>
                  <a:cubicBezTo>
                    <a:pt x="53" y="3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2" name="Google Shape;6122;p39"/>
            <p:cNvSpPr/>
            <p:nvPr/>
          </p:nvSpPr>
          <p:spPr>
            <a:xfrm>
              <a:off x="5818975" y="1346400"/>
              <a:ext cx="1675" cy="925"/>
            </a:xfrm>
            <a:custGeom>
              <a:avLst/>
              <a:gdLst/>
              <a:ahLst/>
              <a:cxnLst/>
              <a:rect l="l" t="t" r="r" b="b"/>
              <a:pathLst>
                <a:path w="67" h="37" extrusionOk="0">
                  <a:moveTo>
                    <a:pt x="21" y="0"/>
                  </a:moveTo>
                  <a:cubicBezTo>
                    <a:pt x="18" y="0"/>
                    <a:pt x="16" y="0"/>
                    <a:pt x="14" y="1"/>
                  </a:cubicBezTo>
                  <a:cubicBezTo>
                    <a:pt x="0" y="4"/>
                    <a:pt x="0" y="14"/>
                    <a:pt x="10" y="25"/>
                  </a:cubicBezTo>
                  <a:cubicBezTo>
                    <a:pt x="19" y="30"/>
                    <a:pt x="34" y="36"/>
                    <a:pt x="45" y="36"/>
                  </a:cubicBezTo>
                  <a:cubicBezTo>
                    <a:pt x="47" y="36"/>
                    <a:pt x="50" y="36"/>
                    <a:pt x="52" y="35"/>
                  </a:cubicBezTo>
                  <a:cubicBezTo>
                    <a:pt x="66" y="32"/>
                    <a:pt x="66" y="22"/>
                    <a:pt x="56" y="11"/>
                  </a:cubicBezTo>
                  <a:cubicBezTo>
                    <a:pt x="47" y="6"/>
                    <a:pt x="32" y="0"/>
                    <a:pt x="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3" name="Google Shape;6123;p39"/>
            <p:cNvSpPr/>
            <p:nvPr/>
          </p:nvSpPr>
          <p:spPr>
            <a:xfrm>
              <a:off x="5740400" y="1091925"/>
              <a:ext cx="4625" cy="900"/>
            </a:xfrm>
            <a:custGeom>
              <a:avLst/>
              <a:gdLst/>
              <a:ahLst/>
              <a:cxnLst/>
              <a:rect l="l" t="t" r="r" b="b"/>
              <a:pathLst>
                <a:path w="185" h="36" extrusionOk="0">
                  <a:moveTo>
                    <a:pt x="56" y="1"/>
                  </a:moveTo>
                  <a:cubicBezTo>
                    <a:pt x="0" y="1"/>
                    <a:pt x="0" y="1"/>
                    <a:pt x="45" y="22"/>
                  </a:cubicBezTo>
                  <a:cubicBezTo>
                    <a:pt x="61" y="31"/>
                    <a:pt x="86" y="35"/>
                    <a:pt x="110" y="35"/>
                  </a:cubicBezTo>
                  <a:cubicBezTo>
                    <a:pt x="122" y="35"/>
                    <a:pt x="133" y="34"/>
                    <a:pt x="142" y="32"/>
                  </a:cubicBezTo>
                  <a:cubicBezTo>
                    <a:pt x="184" y="18"/>
                    <a:pt x="184" y="14"/>
                    <a:pt x="156" y="8"/>
                  </a:cubicBezTo>
                  <a:cubicBezTo>
                    <a:pt x="132" y="4"/>
                    <a:pt x="90" y="1"/>
                    <a:pt x="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4" name="Google Shape;6124;p39"/>
            <p:cNvSpPr/>
            <p:nvPr/>
          </p:nvSpPr>
          <p:spPr>
            <a:xfrm>
              <a:off x="5800525" y="1281225"/>
              <a:ext cx="4325" cy="825"/>
            </a:xfrm>
            <a:custGeom>
              <a:avLst/>
              <a:gdLst/>
              <a:ahLst/>
              <a:cxnLst/>
              <a:rect l="l" t="t" r="r" b="b"/>
              <a:pathLst>
                <a:path w="173" h="33" extrusionOk="0">
                  <a:moveTo>
                    <a:pt x="29" y="1"/>
                  </a:moveTo>
                  <a:cubicBezTo>
                    <a:pt x="11" y="1"/>
                    <a:pt x="1" y="3"/>
                    <a:pt x="3" y="9"/>
                  </a:cubicBezTo>
                  <a:cubicBezTo>
                    <a:pt x="8" y="22"/>
                    <a:pt x="86" y="32"/>
                    <a:pt x="133" y="32"/>
                  </a:cubicBezTo>
                  <a:cubicBezTo>
                    <a:pt x="152" y="32"/>
                    <a:pt x="167" y="31"/>
                    <a:pt x="170" y="27"/>
                  </a:cubicBezTo>
                  <a:cubicBezTo>
                    <a:pt x="173" y="23"/>
                    <a:pt x="135" y="13"/>
                    <a:pt x="86" y="6"/>
                  </a:cubicBezTo>
                  <a:cubicBezTo>
                    <a:pt x="64" y="3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5" name="Google Shape;6125;p39"/>
            <p:cNvSpPr/>
            <p:nvPr/>
          </p:nvSpPr>
          <p:spPr>
            <a:xfrm>
              <a:off x="5806200" y="1293125"/>
              <a:ext cx="1950" cy="1125"/>
            </a:xfrm>
            <a:custGeom>
              <a:avLst/>
              <a:gdLst/>
              <a:ahLst/>
              <a:cxnLst/>
              <a:rect l="l" t="t" r="r" b="b"/>
              <a:pathLst>
                <a:path w="78" h="45" extrusionOk="0">
                  <a:moveTo>
                    <a:pt x="46" y="0"/>
                  </a:moveTo>
                  <a:cubicBezTo>
                    <a:pt x="42" y="0"/>
                    <a:pt x="37" y="0"/>
                    <a:pt x="33" y="1"/>
                  </a:cubicBezTo>
                  <a:cubicBezTo>
                    <a:pt x="15" y="9"/>
                    <a:pt x="1" y="19"/>
                    <a:pt x="5" y="33"/>
                  </a:cubicBezTo>
                  <a:cubicBezTo>
                    <a:pt x="8" y="40"/>
                    <a:pt x="18" y="44"/>
                    <a:pt x="31" y="44"/>
                  </a:cubicBezTo>
                  <a:cubicBezTo>
                    <a:pt x="36" y="44"/>
                    <a:pt x="41" y="44"/>
                    <a:pt x="47" y="43"/>
                  </a:cubicBezTo>
                  <a:cubicBezTo>
                    <a:pt x="63" y="36"/>
                    <a:pt x="77" y="26"/>
                    <a:pt x="74" y="15"/>
                  </a:cubicBezTo>
                  <a:cubicBezTo>
                    <a:pt x="72" y="5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6" name="Google Shape;6126;p39"/>
            <p:cNvSpPr/>
            <p:nvPr/>
          </p:nvSpPr>
          <p:spPr>
            <a:xfrm>
              <a:off x="5745450" y="1092300"/>
              <a:ext cx="4850" cy="1475"/>
            </a:xfrm>
            <a:custGeom>
              <a:avLst/>
              <a:gdLst/>
              <a:ahLst/>
              <a:cxnLst/>
              <a:rect l="l" t="t" r="r" b="b"/>
              <a:pathLst>
                <a:path w="194" h="59" extrusionOk="0">
                  <a:moveTo>
                    <a:pt x="10" y="1"/>
                  </a:moveTo>
                  <a:cubicBezTo>
                    <a:pt x="1" y="1"/>
                    <a:pt x="10" y="4"/>
                    <a:pt x="37" y="13"/>
                  </a:cubicBezTo>
                  <a:cubicBezTo>
                    <a:pt x="62" y="20"/>
                    <a:pt x="83" y="34"/>
                    <a:pt x="79" y="48"/>
                  </a:cubicBezTo>
                  <a:cubicBezTo>
                    <a:pt x="76" y="55"/>
                    <a:pt x="84" y="58"/>
                    <a:pt x="99" y="58"/>
                  </a:cubicBezTo>
                  <a:cubicBezTo>
                    <a:pt x="107" y="58"/>
                    <a:pt x="117" y="57"/>
                    <a:pt x="128" y="55"/>
                  </a:cubicBezTo>
                  <a:cubicBezTo>
                    <a:pt x="194" y="37"/>
                    <a:pt x="194" y="7"/>
                    <a:pt x="131" y="7"/>
                  </a:cubicBezTo>
                  <a:cubicBezTo>
                    <a:pt x="107" y="7"/>
                    <a:pt x="69" y="3"/>
                    <a:pt x="41" y="3"/>
                  </a:cubicBezTo>
                  <a:cubicBezTo>
                    <a:pt x="25" y="2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7" name="Google Shape;6127;p39"/>
            <p:cNvSpPr/>
            <p:nvPr/>
          </p:nvSpPr>
          <p:spPr>
            <a:xfrm>
              <a:off x="5820900" y="1330175"/>
              <a:ext cx="1375" cy="825"/>
            </a:xfrm>
            <a:custGeom>
              <a:avLst/>
              <a:gdLst/>
              <a:ahLst/>
              <a:cxnLst/>
              <a:rect l="l" t="t" r="r" b="b"/>
              <a:pathLst>
                <a:path w="55" h="33" extrusionOk="0">
                  <a:moveTo>
                    <a:pt x="16" y="0"/>
                  </a:moveTo>
                  <a:cubicBezTo>
                    <a:pt x="7" y="0"/>
                    <a:pt x="1" y="7"/>
                    <a:pt x="3" y="15"/>
                  </a:cubicBezTo>
                  <a:cubicBezTo>
                    <a:pt x="6" y="24"/>
                    <a:pt x="17" y="33"/>
                    <a:pt x="27" y="33"/>
                  </a:cubicBezTo>
                  <a:cubicBezTo>
                    <a:pt x="28" y="33"/>
                    <a:pt x="29" y="33"/>
                    <a:pt x="31" y="32"/>
                  </a:cubicBezTo>
                  <a:cubicBezTo>
                    <a:pt x="45" y="29"/>
                    <a:pt x="55" y="22"/>
                    <a:pt x="52" y="15"/>
                  </a:cubicBezTo>
                  <a:cubicBezTo>
                    <a:pt x="52" y="11"/>
                    <a:pt x="37" y="5"/>
                    <a:pt x="24" y="1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8" name="Google Shape;6128;p39"/>
            <p:cNvSpPr/>
            <p:nvPr/>
          </p:nvSpPr>
          <p:spPr>
            <a:xfrm>
              <a:off x="5823900" y="1335200"/>
              <a:ext cx="5425" cy="1875"/>
            </a:xfrm>
            <a:custGeom>
              <a:avLst/>
              <a:gdLst/>
              <a:ahLst/>
              <a:cxnLst/>
              <a:rect l="l" t="t" r="r" b="b"/>
              <a:pathLst>
                <a:path w="217" h="75" extrusionOk="0">
                  <a:moveTo>
                    <a:pt x="114" y="1"/>
                  </a:moveTo>
                  <a:cubicBezTo>
                    <a:pt x="91" y="1"/>
                    <a:pt x="64" y="4"/>
                    <a:pt x="36" y="12"/>
                  </a:cubicBezTo>
                  <a:cubicBezTo>
                    <a:pt x="15" y="19"/>
                    <a:pt x="1" y="33"/>
                    <a:pt x="5" y="43"/>
                  </a:cubicBezTo>
                  <a:cubicBezTo>
                    <a:pt x="6" y="49"/>
                    <a:pt x="12" y="52"/>
                    <a:pt x="22" y="52"/>
                  </a:cubicBezTo>
                  <a:cubicBezTo>
                    <a:pt x="32" y="52"/>
                    <a:pt x="47" y="48"/>
                    <a:pt x="63" y="43"/>
                  </a:cubicBezTo>
                  <a:cubicBezTo>
                    <a:pt x="84" y="33"/>
                    <a:pt x="102" y="26"/>
                    <a:pt x="111" y="26"/>
                  </a:cubicBezTo>
                  <a:cubicBezTo>
                    <a:pt x="114" y="26"/>
                    <a:pt x="116" y="27"/>
                    <a:pt x="116" y="29"/>
                  </a:cubicBezTo>
                  <a:cubicBezTo>
                    <a:pt x="120" y="52"/>
                    <a:pt x="127" y="65"/>
                    <a:pt x="135" y="65"/>
                  </a:cubicBezTo>
                  <a:cubicBezTo>
                    <a:pt x="141" y="65"/>
                    <a:pt x="146" y="59"/>
                    <a:pt x="151" y="46"/>
                  </a:cubicBezTo>
                  <a:cubicBezTo>
                    <a:pt x="156" y="30"/>
                    <a:pt x="159" y="22"/>
                    <a:pt x="162" y="22"/>
                  </a:cubicBezTo>
                  <a:cubicBezTo>
                    <a:pt x="165" y="22"/>
                    <a:pt x="168" y="29"/>
                    <a:pt x="171" y="43"/>
                  </a:cubicBezTo>
                  <a:cubicBezTo>
                    <a:pt x="177" y="61"/>
                    <a:pt x="189" y="75"/>
                    <a:pt x="202" y="75"/>
                  </a:cubicBezTo>
                  <a:cubicBezTo>
                    <a:pt x="203" y="75"/>
                    <a:pt x="204" y="75"/>
                    <a:pt x="205" y="74"/>
                  </a:cubicBezTo>
                  <a:cubicBezTo>
                    <a:pt x="216" y="71"/>
                    <a:pt x="216" y="54"/>
                    <a:pt x="202" y="33"/>
                  </a:cubicBezTo>
                  <a:cubicBezTo>
                    <a:pt x="189" y="12"/>
                    <a:pt x="157" y="1"/>
                    <a:pt x="1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9" name="Google Shape;6129;p39"/>
            <p:cNvSpPr/>
            <p:nvPr/>
          </p:nvSpPr>
          <p:spPr>
            <a:xfrm>
              <a:off x="5811075" y="1293650"/>
              <a:ext cx="5050" cy="1575"/>
            </a:xfrm>
            <a:custGeom>
              <a:avLst/>
              <a:gdLst/>
              <a:ahLst/>
              <a:cxnLst/>
              <a:rect l="l" t="t" r="r" b="b"/>
              <a:pathLst>
                <a:path w="202" h="63" extrusionOk="0">
                  <a:moveTo>
                    <a:pt x="188" y="1"/>
                  </a:moveTo>
                  <a:cubicBezTo>
                    <a:pt x="180" y="1"/>
                    <a:pt x="167" y="4"/>
                    <a:pt x="146" y="9"/>
                  </a:cubicBezTo>
                  <a:cubicBezTo>
                    <a:pt x="115" y="19"/>
                    <a:pt x="66" y="22"/>
                    <a:pt x="42" y="22"/>
                  </a:cubicBezTo>
                  <a:cubicBezTo>
                    <a:pt x="1" y="22"/>
                    <a:pt x="4" y="26"/>
                    <a:pt x="49" y="36"/>
                  </a:cubicBezTo>
                  <a:cubicBezTo>
                    <a:pt x="76" y="43"/>
                    <a:pt x="108" y="54"/>
                    <a:pt x="118" y="60"/>
                  </a:cubicBezTo>
                  <a:cubicBezTo>
                    <a:pt x="120" y="62"/>
                    <a:pt x="123" y="63"/>
                    <a:pt x="127" y="63"/>
                  </a:cubicBezTo>
                  <a:cubicBezTo>
                    <a:pt x="139" y="63"/>
                    <a:pt x="157" y="52"/>
                    <a:pt x="171" y="36"/>
                  </a:cubicBezTo>
                  <a:cubicBezTo>
                    <a:pt x="193" y="11"/>
                    <a:pt x="201" y="1"/>
                    <a:pt x="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0" name="Google Shape;6130;p39"/>
            <p:cNvSpPr/>
            <p:nvPr/>
          </p:nvSpPr>
          <p:spPr>
            <a:xfrm>
              <a:off x="5810200" y="1288025"/>
              <a:ext cx="4125" cy="675"/>
            </a:xfrm>
            <a:custGeom>
              <a:avLst/>
              <a:gdLst/>
              <a:ahLst/>
              <a:cxnLst/>
              <a:rect l="l" t="t" r="r" b="b"/>
              <a:pathLst>
                <a:path w="165" h="27" extrusionOk="0">
                  <a:moveTo>
                    <a:pt x="93" y="0"/>
                  </a:moveTo>
                  <a:cubicBezTo>
                    <a:pt x="87" y="0"/>
                    <a:pt x="80" y="0"/>
                    <a:pt x="74" y="1"/>
                  </a:cubicBezTo>
                  <a:cubicBezTo>
                    <a:pt x="1" y="8"/>
                    <a:pt x="32" y="25"/>
                    <a:pt x="116" y="25"/>
                  </a:cubicBezTo>
                  <a:cubicBezTo>
                    <a:pt x="122" y="26"/>
                    <a:pt x="128" y="26"/>
                    <a:pt x="133" y="26"/>
                  </a:cubicBezTo>
                  <a:cubicBezTo>
                    <a:pt x="157" y="26"/>
                    <a:pt x="165" y="20"/>
                    <a:pt x="153" y="11"/>
                  </a:cubicBezTo>
                  <a:cubicBezTo>
                    <a:pt x="145" y="6"/>
                    <a:pt x="119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1" name="Google Shape;6131;p39"/>
            <p:cNvSpPr/>
            <p:nvPr/>
          </p:nvSpPr>
          <p:spPr>
            <a:xfrm>
              <a:off x="5823575" y="1327125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2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9"/>
                    <a:pt x="18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2" name="Google Shape;6132;p39"/>
            <p:cNvSpPr/>
            <p:nvPr/>
          </p:nvSpPr>
          <p:spPr>
            <a:xfrm>
              <a:off x="5750450" y="1092425"/>
              <a:ext cx="6375" cy="1450"/>
            </a:xfrm>
            <a:custGeom>
              <a:avLst/>
              <a:gdLst/>
              <a:ahLst/>
              <a:cxnLst/>
              <a:rect l="l" t="t" r="r" b="b"/>
              <a:pathLst>
                <a:path w="255" h="58" extrusionOk="0">
                  <a:moveTo>
                    <a:pt x="46" y="0"/>
                  </a:moveTo>
                  <a:cubicBezTo>
                    <a:pt x="40" y="0"/>
                    <a:pt x="34" y="1"/>
                    <a:pt x="29" y="2"/>
                  </a:cubicBezTo>
                  <a:cubicBezTo>
                    <a:pt x="0" y="12"/>
                    <a:pt x="0" y="15"/>
                    <a:pt x="45" y="29"/>
                  </a:cubicBezTo>
                  <a:cubicBezTo>
                    <a:pt x="63" y="36"/>
                    <a:pt x="86" y="40"/>
                    <a:pt x="106" y="40"/>
                  </a:cubicBezTo>
                  <a:cubicBezTo>
                    <a:pt x="118" y="40"/>
                    <a:pt x="128" y="39"/>
                    <a:pt x="136" y="36"/>
                  </a:cubicBezTo>
                  <a:cubicBezTo>
                    <a:pt x="141" y="35"/>
                    <a:pt x="147" y="35"/>
                    <a:pt x="152" y="35"/>
                  </a:cubicBezTo>
                  <a:cubicBezTo>
                    <a:pt x="169" y="35"/>
                    <a:pt x="187" y="38"/>
                    <a:pt x="195" y="47"/>
                  </a:cubicBezTo>
                  <a:cubicBezTo>
                    <a:pt x="205" y="54"/>
                    <a:pt x="216" y="58"/>
                    <a:pt x="225" y="58"/>
                  </a:cubicBezTo>
                  <a:cubicBezTo>
                    <a:pt x="242" y="58"/>
                    <a:pt x="255" y="47"/>
                    <a:pt x="250" y="29"/>
                  </a:cubicBezTo>
                  <a:cubicBezTo>
                    <a:pt x="247" y="21"/>
                    <a:pt x="222" y="14"/>
                    <a:pt x="192" y="14"/>
                  </a:cubicBezTo>
                  <a:cubicBezTo>
                    <a:pt x="186" y="14"/>
                    <a:pt x="180" y="14"/>
                    <a:pt x="174" y="15"/>
                  </a:cubicBezTo>
                  <a:cubicBezTo>
                    <a:pt x="164" y="16"/>
                    <a:pt x="153" y="17"/>
                    <a:pt x="142" y="17"/>
                  </a:cubicBezTo>
                  <a:cubicBezTo>
                    <a:pt x="115" y="17"/>
                    <a:pt x="91" y="13"/>
                    <a:pt x="83" y="8"/>
                  </a:cubicBezTo>
                  <a:cubicBezTo>
                    <a:pt x="76" y="3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3" name="Google Shape;6133;p39"/>
            <p:cNvSpPr/>
            <p:nvPr/>
          </p:nvSpPr>
          <p:spPr>
            <a:xfrm>
              <a:off x="5826700" y="1331025"/>
              <a:ext cx="1575" cy="550"/>
            </a:xfrm>
            <a:custGeom>
              <a:avLst/>
              <a:gdLst/>
              <a:ahLst/>
              <a:cxnLst/>
              <a:rect l="l" t="t" r="r" b="b"/>
              <a:pathLst>
                <a:path w="63" h="22" extrusionOk="0">
                  <a:moveTo>
                    <a:pt x="49" y="0"/>
                  </a:moveTo>
                  <a:cubicBezTo>
                    <a:pt x="46" y="0"/>
                    <a:pt x="40" y="1"/>
                    <a:pt x="34" y="2"/>
                  </a:cubicBezTo>
                  <a:cubicBezTo>
                    <a:pt x="10" y="9"/>
                    <a:pt x="0" y="16"/>
                    <a:pt x="7" y="19"/>
                  </a:cubicBezTo>
                  <a:cubicBezTo>
                    <a:pt x="10" y="21"/>
                    <a:pt x="14" y="22"/>
                    <a:pt x="19" y="22"/>
                  </a:cubicBezTo>
                  <a:cubicBezTo>
                    <a:pt x="29" y="22"/>
                    <a:pt x="42" y="17"/>
                    <a:pt x="52" y="12"/>
                  </a:cubicBezTo>
                  <a:cubicBezTo>
                    <a:pt x="62" y="4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4" name="Google Shape;6134;p39"/>
            <p:cNvSpPr/>
            <p:nvPr/>
          </p:nvSpPr>
          <p:spPr>
            <a:xfrm>
              <a:off x="5816275" y="1294375"/>
              <a:ext cx="1325" cy="1075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18" y="0"/>
                  </a:moveTo>
                  <a:cubicBezTo>
                    <a:pt x="8" y="4"/>
                    <a:pt x="1" y="18"/>
                    <a:pt x="4" y="28"/>
                  </a:cubicBezTo>
                  <a:cubicBezTo>
                    <a:pt x="7" y="37"/>
                    <a:pt x="15" y="43"/>
                    <a:pt x="25" y="43"/>
                  </a:cubicBezTo>
                  <a:cubicBezTo>
                    <a:pt x="27" y="43"/>
                    <a:pt x="29" y="43"/>
                    <a:pt x="32" y="42"/>
                  </a:cubicBezTo>
                  <a:cubicBezTo>
                    <a:pt x="46" y="39"/>
                    <a:pt x="53" y="28"/>
                    <a:pt x="49" y="14"/>
                  </a:cubicBezTo>
                  <a:cubicBezTo>
                    <a:pt x="46" y="4"/>
                    <a:pt x="32" y="0"/>
                    <a:pt x="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5" name="Google Shape;6135;p39"/>
            <p:cNvSpPr/>
            <p:nvPr/>
          </p:nvSpPr>
          <p:spPr>
            <a:xfrm>
              <a:off x="5829850" y="133497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0"/>
                  </a:moveTo>
                  <a:cubicBezTo>
                    <a:pt x="32" y="0"/>
                    <a:pt x="23" y="6"/>
                    <a:pt x="17" y="18"/>
                  </a:cubicBezTo>
                  <a:cubicBezTo>
                    <a:pt x="0" y="43"/>
                    <a:pt x="26" y="84"/>
                    <a:pt x="52" y="84"/>
                  </a:cubicBezTo>
                  <a:cubicBezTo>
                    <a:pt x="54" y="84"/>
                    <a:pt x="56" y="84"/>
                    <a:pt x="58" y="83"/>
                  </a:cubicBezTo>
                  <a:cubicBezTo>
                    <a:pt x="75" y="80"/>
                    <a:pt x="82" y="59"/>
                    <a:pt x="75" y="34"/>
                  </a:cubicBezTo>
                  <a:cubicBezTo>
                    <a:pt x="67" y="12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6" name="Google Shape;6136;p39"/>
            <p:cNvSpPr/>
            <p:nvPr/>
          </p:nvSpPr>
          <p:spPr>
            <a:xfrm>
              <a:off x="5817050" y="1293175"/>
              <a:ext cx="15825" cy="2900"/>
            </a:xfrm>
            <a:custGeom>
              <a:avLst/>
              <a:gdLst/>
              <a:ahLst/>
              <a:cxnLst/>
              <a:rect l="l" t="t" r="r" b="b"/>
              <a:pathLst>
                <a:path w="633" h="116" extrusionOk="0">
                  <a:moveTo>
                    <a:pt x="60" y="0"/>
                  </a:moveTo>
                  <a:cubicBezTo>
                    <a:pt x="38" y="0"/>
                    <a:pt x="22" y="1"/>
                    <a:pt x="15" y="3"/>
                  </a:cubicBezTo>
                  <a:cubicBezTo>
                    <a:pt x="1" y="7"/>
                    <a:pt x="22" y="13"/>
                    <a:pt x="60" y="17"/>
                  </a:cubicBezTo>
                  <a:cubicBezTo>
                    <a:pt x="108" y="24"/>
                    <a:pt x="129" y="34"/>
                    <a:pt x="129" y="62"/>
                  </a:cubicBezTo>
                  <a:cubicBezTo>
                    <a:pt x="129" y="80"/>
                    <a:pt x="138" y="94"/>
                    <a:pt x="147" y="94"/>
                  </a:cubicBezTo>
                  <a:cubicBezTo>
                    <a:pt x="148" y="94"/>
                    <a:pt x="149" y="94"/>
                    <a:pt x="150" y="93"/>
                  </a:cubicBezTo>
                  <a:cubicBezTo>
                    <a:pt x="161" y="90"/>
                    <a:pt x="167" y="79"/>
                    <a:pt x="164" y="69"/>
                  </a:cubicBezTo>
                  <a:cubicBezTo>
                    <a:pt x="161" y="58"/>
                    <a:pt x="167" y="48"/>
                    <a:pt x="181" y="45"/>
                  </a:cubicBezTo>
                  <a:cubicBezTo>
                    <a:pt x="189" y="43"/>
                    <a:pt x="201" y="42"/>
                    <a:pt x="215" y="42"/>
                  </a:cubicBezTo>
                  <a:cubicBezTo>
                    <a:pt x="289" y="42"/>
                    <a:pt x="432" y="69"/>
                    <a:pt x="438" y="87"/>
                  </a:cubicBezTo>
                  <a:cubicBezTo>
                    <a:pt x="439" y="94"/>
                    <a:pt x="442" y="97"/>
                    <a:pt x="446" y="97"/>
                  </a:cubicBezTo>
                  <a:cubicBezTo>
                    <a:pt x="452" y="97"/>
                    <a:pt x="459" y="91"/>
                    <a:pt x="469" y="79"/>
                  </a:cubicBezTo>
                  <a:cubicBezTo>
                    <a:pt x="481" y="64"/>
                    <a:pt x="489" y="57"/>
                    <a:pt x="498" y="57"/>
                  </a:cubicBezTo>
                  <a:cubicBezTo>
                    <a:pt x="505" y="57"/>
                    <a:pt x="512" y="61"/>
                    <a:pt x="521" y="69"/>
                  </a:cubicBezTo>
                  <a:cubicBezTo>
                    <a:pt x="532" y="79"/>
                    <a:pt x="549" y="97"/>
                    <a:pt x="549" y="103"/>
                  </a:cubicBezTo>
                  <a:cubicBezTo>
                    <a:pt x="552" y="112"/>
                    <a:pt x="558" y="115"/>
                    <a:pt x="566" y="115"/>
                  </a:cubicBezTo>
                  <a:cubicBezTo>
                    <a:pt x="568" y="115"/>
                    <a:pt x="571" y="115"/>
                    <a:pt x="574" y="114"/>
                  </a:cubicBezTo>
                  <a:cubicBezTo>
                    <a:pt x="584" y="111"/>
                    <a:pt x="598" y="108"/>
                    <a:pt x="612" y="103"/>
                  </a:cubicBezTo>
                  <a:cubicBezTo>
                    <a:pt x="625" y="100"/>
                    <a:pt x="633" y="90"/>
                    <a:pt x="629" y="79"/>
                  </a:cubicBezTo>
                  <a:cubicBezTo>
                    <a:pt x="624" y="62"/>
                    <a:pt x="544" y="44"/>
                    <a:pt x="498" y="44"/>
                  </a:cubicBezTo>
                  <a:cubicBezTo>
                    <a:pt x="481" y="44"/>
                    <a:pt x="469" y="46"/>
                    <a:pt x="466" y="52"/>
                  </a:cubicBezTo>
                  <a:cubicBezTo>
                    <a:pt x="464" y="54"/>
                    <a:pt x="461" y="55"/>
                    <a:pt x="459" y="55"/>
                  </a:cubicBezTo>
                  <a:cubicBezTo>
                    <a:pt x="454" y="55"/>
                    <a:pt x="450" y="50"/>
                    <a:pt x="445" y="41"/>
                  </a:cubicBezTo>
                  <a:cubicBezTo>
                    <a:pt x="439" y="22"/>
                    <a:pt x="366" y="10"/>
                    <a:pt x="290" y="10"/>
                  </a:cubicBezTo>
                  <a:cubicBezTo>
                    <a:pt x="282" y="10"/>
                    <a:pt x="273" y="10"/>
                    <a:pt x="265" y="10"/>
                  </a:cubicBezTo>
                  <a:cubicBezTo>
                    <a:pt x="260" y="11"/>
                    <a:pt x="252" y="11"/>
                    <a:pt x="242" y="11"/>
                  </a:cubicBezTo>
                  <a:cubicBezTo>
                    <a:pt x="214" y="11"/>
                    <a:pt x="171" y="8"/>
                    <a:pt x="133" y="3"/>
                  </a:cubicBezTo>
                  <a:cubicBezTo>
                    <a:pt x="107" y="1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7" name="Google Shape;6137;p39"/>
            <p:cNvSpPr/>
            <p:nvPr/>
          </p:nvSpPr>
          <p:spPr>
            <a:xfrm>
              <a:off x="5829300" y="1331025"/>
              <a:ext cx="2000" cy="1050"/>
            </a:xfrm>
            <a:custGeom>
              <a:avLst/>
              <a:gdLst/>
              <a:ahLst/>
              <a:cxnLst/>
              <a:rect l="l" t="t" r="r" b="b"/>
              <a:pathLst>
                <a:path w="80" h="42" extrusionOk="0">
                  <a:moveTo>
                    <a:pt x="18" y="1"/>
                  </a:moveTo>
                  <a:cubicBezTo>
                    <a:pt x="16" y="1"/>
                    <a:pt x="13" y="1"/>
                    <a:pt x="10" y="2"/>
                  </a:cubicBezTo>
                  <a:cubicBezTo>
                    <a:pt x="0" y="5"/>
                    <a:pt x="7" y="16"/>
                    <a:pt x="28" y="26"/>
                  </a:cubicBezTo>
                  <a:cubicBezTo>
                    <a:pt x="44" y="37"/>
                    <a:pt x="58" y="41"/>
                    <a:pt x="65" y="41"/>
                  </a:cubicBezTo>
                  <a:cubicBezTo>
                    <a:pt x="67" y="41"/>
                    <a:pt x="69" y="41"/>
                    <a:pt x="69" y="40"/>
                  </a:cubicBezTo>
                  <a:cubicBezTo>
                    <a:pt x="79" y="24"/>
                    <a:pt x="43" y="1"/>
                    <a:pt x="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8" name="Google Shape;6138;p39"/>
            <p:cNvSpPr/>
            <p:nvPr/>
          </p:nvSpPr>
          <p:spPr>
            <a:xfrm>
              <a:off x="5816725" y="128845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8"/>
                    <a:pt x="17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9" name="Google Shape;6139;p39"/>
            <p:cNvSpPr/>
            <p:nvPr/>
          </p:nvSpPr>
          <p:spPr>
            <a:xfrm>
              <a:off x="5833550" y="1341600"/>
              <a:ext cx="2825" cy="1125"/>
            </a:xfrm>
            <a:custGeom>
              <a:avLst/>
              <a:gdLst/>
              <a:ahLst/>
              <a:cxnLst/>
              <a:rect l="l" t="t" r="r" b="b"/>
              <a:pathLst>
                <a:path w="113" h="45" extrusionOk="0">
                  <a:moveTo>
                    <a:pt x="32" y="1"/>
                  </a:moveTo>
                  <a:cubicBezTo>
                    <a:pt x="25" y="1"/>
                    <a:pt x="20" y="1"/>
                    <a:pt x="14" y="2"/>
                  </a:cubicBezTo>
                  <a:cubicBezTo>
                    <a:pt x="0" y="6"/>
                    <a:pt x="14" y="19"/>
                    <a:pt x="42" y="33"/>
                  </a:cubicBezTo>
                  <a:cubicBezTo>
                    <a:pt x="55" y="41"/>
                    <a:pt x="68" y="44"/>
                    <a:pt x="80" y="44"/>
                  </a:cubicBezTo>
                  <a:cubicBezTo>
                    <a:pt x="90" y="44"/>
                    <a:pt x="97" y="42"/>
                    <a:pt x="101" y="36"/>
                  </a:cubicBezTo>
                  <a:cubicBezTo>
                    <a:pt x="112" y="19"/>
                    <a:pt x="68" y="1"/>
                    <a:pt x="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0" name="Google Shape;6140;p39"/>
            <p:cNvSpPr/>
            <p:nvPr/>
          </p:nvSpPr>
          <p:spPr>
            <a:xfrm>
              <a:off x="5832450" y="1336100"/>
              <a:ext cx="2850" cy="1525"/>
            </a:xfrm>
            <a:custGeom>
              <a:avLst/>
              <a:gdLst/>
              <a:ahLst/>
              <a:cxnLst/>
              <a:rect l="l" t="t" r="r" b="b"/>
              <a:pathLst>
                <a:path w="114" h="61" extrusionOk="0">
                  <a:moveTo>
                    <a:pt x="54" y="0"/>
                  </a:moveTo>
                  <a:cubicBezTo>
                    <a:pt x="33" y="0"/>
                    <a:pt x="27" y="7"/>
                    <a:pt x="37" y="14"/>
                  </a:cubicBezTo>
                  <a:cubicBezTo>
                    <a:pt x="51" y="24"/>
                    <a:pt x="47" y="35"/>
                    <a:pt x="30" y="38"/>
                  </a:cubicBezTo>
                  <a:cubicBezTo>
                    <a:pt x="0" y="44"/>
                    <a:pt x="25" y="60"/>
                    <a:pt x="58" y="60"/>
                  </a:cubicBezTo>
                  <a:cubicBezTo>
                    <a:pt x="64" y="60"/>
                    <a:pt x="69" y="60"/>
                    <a:pt x="75" y="59"/>
                  </a:cubicBezTo>
                  <a:cubicBezTo>
                    <a:pt x="113" y="56"/>
                    <a:pt x="96" y="3"/>
                    <a:pt x="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1" name="Google Shape;6141;p39"/>
            <p:cNvSpPr/>
            <p:nvPr/>
          </p:nvSpPr>
          <p:spPr>
            <a:xfrm>
              <a:off x="5832225" y="1331300"/>
              <a:ext cx="975" cy="1100"/>
            </a:xfrm>
            <a:custGeom>
              <a:avLst/>
              <a:gdLst/>
              <a:ahLst/>
              <a:cxnLst/>
              <a:rect l="l" t="t" r="r" b="b"/>
              <a:pathLst>
                <a:path w="39" h="44" extrusionOk="0">
                  <a:moveTo>
                    <a:pt x="27" y="1"/>
                  </a:moveTo>
                  <a:cubicBezTo>
                    <a:pt x="25" y="1"/>
                    <a:pt x="23" y="1"/>
                    <a:pt x="22" y="1"/>
                  </a:cubicBezTo>
                  <a:cubicBezTo>
                    <a:pt x="8" y="5"/>
                    <a:pt x="1" y="15"/>
                    <a:pt x="5" y="25"/>
                  </a:cubicBezTo>
                  <a:cubicBezTo>
                    <a:pt x="8" y="37"/>
                    <a:pt x="13" y="44"/>
                    <a:pt x="16" y="44"/>
                  </a:cubicBezTo>
                  <a:cubicBezTo>
                    <a:pt x="17" y="44"/>
                    <a:pt x="18" y="44"/>
                    <a:pt x="18" y="43"/>
                  </a:cubicBezTo>
                  <a:cubicBezTo>
                    <a:pt x="26" y="43"/>
                    <a:pt x="32" y="32"/>
                    <a:pt x="36" y="19"/>
                  </a:cubicBezTo>
                  <a:cubicBezTo>
                    <a:pt x="38" y="7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2" name="Google Shape;6142;p39"/>
            <p:cNvSpPr/>
            <p:nvPr/>
          </p:nvSpPr>
          <p:spPr>
            <a:xfrm>
              <a:off x="5757300" y="1092950"/>
              <a:ext cx="3250" cy="1100"/>
            </a:xfrm>
            <a:custGeom>
              <a:avLst/>
              <a:gdLst/>
              <a:ahLst/>
              <a:cxnLst/>
              <a:rect l="l" t="t" r="r" b="b"/>
              <a:pathLst>
                <a:path w="130" h="44" extrusionOk="0">
                  <a:moveTo>
                    <a:pt x="22" y="1"/>
                  </a:moveTo>
                  <a:cubicBezTo>
                    <a:pt x="19" y="1"/>
                    <a:pt x="16" y="1"/>
                    <a:pt x="14" y="1"/>
                  </a:cubicBezTo>
                  <a:cubicBezTo>
                    <a:pt x="0" y="5"/>
                    <a:pt x="8" y="15"/>
                    <a:pt x="32" y="29"/>
                  </a:cubicBezTo>
                  <a:cubicBezTo>
                    <a:pt x="46" y="38"/>
                    <a:pt x="72" y="44"/>
                    <a:pt x="90" y="44"/>
                  </a:cubicBezTo>
                  <a:cubicBezTo>
                    <a:pt x="94" y="44"/>
                    <a:pt x="98" y="44"/>
                    <a:pt x="101" y="43"/>
                  </a:cubicBezTo>
                  <a:cubicBezTo>
                    <a:pt x="129" y="36"/>
                    <a:pt x="125" y="29"/>
                    <a:pt x="83" y="15"/>
                  </a:cubicBezTo>
                  <a:cubicBezTo>
                    <a:pt x="61" y="7"/>
                    <a:pt x="36" y="1"/>
                    <a:pt x="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3" name="Google Shape;6143;p39"/>
            <p:cNvSpPr/>
            <p:nvPr/>
          </p:nvSpPr>
          <p:spPr>
            <a:xfrm>
              <a:off x="5835550" y="1336500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7" y="1"/>
                  </a:moveTo>
                  <a:cubicBezTo>
                    <a:pt x="7" y="1"/>
                    <a:pt x="1" y="7"/>
                    <a:pt x="3" y="19"/>
                  </a:cubicBezTo>
                  <a:cubicBezTo>
                    <a:pt x="6" y="27"/>
                    <a:pt x="16" y="33"/>
                    <a:pt x="27" y="33"/>
                  </a:cubicBezTo>
                  <a:cubicBezTo>
                    <a:pt x="29" y="33"/>
                    <a:pt x="32" y="33"/>
                    <a:pt x="34" y="32"/>
                  </a:cubicBezTo>
                  <a:cubicBezTo>
                    <a:pt x="45" y="29"/>
                    <a:pt x="55" y="22"/>
                    <a:pt x="52" y="19"/>
                  </a:cubicBezTo>
                  <a:cubicBezTo>
                    <a:pt x="52" y="12"/>
                    <a:pt x="38" y="8"/>
                    <a:pt x="24" y="2"/>
                  </a:cubicBezTo>
                  <a:cubicBezTo>
                    <a:pt x="22" y="1"/>
                    <a:pt x="20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4" name="Google Shape;6144;p39"/>
            <p:cNvSpPr/>
            <p:nvPr/>
          </p:nvSpPr>
          <p:spPr>
            <a:xfrm>
              <a:off x="5760250" y="1093225"/>
              <a:ext cx="2775" cy="1975"/>
            </a:xfrm>
            <a:custGeom>
              <a:avLst/>
              <a:gdLst/>
              <a:ahLst/>
              <a:cxnLst/>
              <a:rect l="l" t="t" r="r" b="b"/>
              <a:pathLst>
                <a:path w="111" h="79" extrusionOk="0">
                  <a:moveTo>
                    <a:pt x="63" y="0"/>
                  </a:moveTo>
                  <a:cubicBezTo>
                    <a:pt x="42" y="0"/>
                    <a:pt x="32" y="11"/>
                    <a:pt x="35" y="29"/>
                  </a:cubicBezTo>
                  <a:cubicBezTo>
                    <a:pt x="42" y="45"/>
                    <a:pt x="35" y="60"/>
                    <a:pt x="18" y="63"/>
                  </a:cubicBezTo>
                  <a:cubicBezTo>
                    <a:pt x="4" y="66"/>
                    <a:pt x="0" y="74"/>
                    <a:pt x="7" y="77"/>
                  </a:cubicBezTo>
                  <a:cubicBezTo>
                    <a:pt x="9" y="78"/>
                    <a:pt x="11" y="78"/>
                    <a:pt x="13" y="78"/>
                  </a:cubicBezTo>
                  <a:cubicBezTo>
                    <a:pt x="39" y="78"/>
                    <a:pt x="111" y="34"/>
                    <a:pt x="108" y="21"/>
                  </a:cubicBezTo>
                  <a:cubicBezTo>
                    <a:pt x="104" y="11"/>
                    <a:pt x="87" y="4"/>
                    <a:pt x="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5" name="Google Shape;6145;p39"/>
            <p:cNvSpPr/>
            <p:nvPr/>
          </p:nvSpPr>
          <p:spPr>
            <a:xfrm>
              <a:off x="5763375" y="1093975"/>
              <a:ext cx="5300" cy="2100"/>
            </a:xfrm>
            <a:custGeom>
              <a:avLst/>
              <a:gdLst/>
              <a:ahLst/>
              <a:cxnLst/>
              <a:rect l="l" t="t" r="r" b="b"/>
              <a:pathLst>
                <a:path w="212" h="84" extrusionOk="0">
                  <a:moveTo>
                    <a:pt x="43" y="1"/>
                  </a:moveTo>
                  <a:cubicBezTo>
                    <a:pt x="36" y="1"/>
                    <a:pt x="31" y="1"/>
                    <a:pt x="28" y="2"/>
                  </a:cubicBezTo>
                  <a:cubicBezTo>
                    <a:pt x="0" y="9"/>
                    <a:pt x="11" y="15"/>
                    <a:pt x="84" y="57"/>
                  </a:cubicBezTo>
                  <a:cubicBezTo>
                    <a:pt x="113" y="75"/>
                    <a:pt x="130" y="83"/>
                    <a:pt x="144" y="83"/>
                  </a:cubicBezTo>
                  <a:cubicBezTo>
                    <a:pt x="157" y="83"/>
                    <a:pt x="167" y="75"/>
                    <a:pt x="181" y="57"/>
                  </a:cubicBezTo>
                  <a:cubicBezTo>
                    <a:pt x="212" y="23"/>
                    <a:pt x="208" y="23"/>
                    <a:pt x="132" y="9"/>
                  </a:cubicBezTo>
                  <a:cubicBezTo>
                    <a:pt x="96" y="4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6" name="Google Shape;6146;p39"/>
            <p:cNvSpPr/>
            <p:nvPr/>
          </p:nvSpPr>
          <p:spPr>
            <a:xfrm>
              <a:off x="5834675" y="1295225"/>
              <a:ext cx="3500" cy="1275"/>
            </a:xfrm>
            <a:custGeom>
              <a:avLst/>
              <a:gdLst/>
              <a:ahLst/>
              <a:cxnLst/>
              <a:rect l="l" t="t" r="r" b="b"/>
              <a:pathLst>
                <a:path w="140" h="51" extrusionOk="0">
                  <a:moveTo>
                    <a:pt x="42" y="1"/>
                  </a:moveTo>
                  <a:cubicBezTo>
                    <a:pt x="14" y="5"/>
                    <a:pt x="0" y="15"/>
                    <a:pt x="3" y="29"/>
                  </a:cubicBezTo>
                  <a:cubicBezTo>
                    <a:pt x="10" y="41"/>
                    <a:pt x="32" y="50"/>
                    <a:pt x="58" y="50"/>
                  </a:cubicBezTo>
                  <a:cubicBezTo>
                    <a:pt x="62" y="50"/>
                    <a:pt x="65" y="50"/>
                    <a:pt x="69" y="50"/>
                  </a:cubicBezTo>
                  <a:cubicBezTo>
                    <a:pt x="139" y="42"/>
                    <a:pt x="115" y="1"/>
                    <a:pt x="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7" name="Google Shape;6147;p39"/>
            <p:cNvSpPr/>
            <p:nvPr/>
          </p:nvSpPr>
          <p:spPr>
            <a:xfrm>
              <a:off x="5774725" y="1095225"/>
              <a:ext cx="2825" cy="825"/>
            </a:xfrm>
            <a:custGeom>
              <a:avLst/>
              <a:gdLst/>
              <a:ahLst/>
              <a:cxnLst/>
              <a:rect l="l" t="t" r="r" b="b"/>
              <a:pathLst>
                <a:path w="113" h="33" extrusionOk="0">
                  <a:moveTo>
                    <a:pt x="59" y="0"/>
                  </a:moveTo>
                  <a:cubicBezTo>
                    <a:pt x="51" y="0"/>
                    <a:pt x="43" y="1"/>
                    <a:pt x="36" y="4"/>
                  </a:cubicBezTo>
                  <a:cubicBezTo>
                    <a:pt x="1" y="11"/>
                    <a:pt x="1" y="15"/>
                    <a:pt x="39" y="25"/>
                  </a:cubicBezTo>
                  <a:cubicBezTo>
                    <a:pt x="58" y="30"/>
                    <a:pt x="74" y="32"/>
                    <a:pt x="85" y="32"/>
                  </a:cubicBezTo>
                  <a:cubicBezTo>
                    <a:pt x="106" y="32"/>
                    <a:pt x="112" y="25"/>
                    <a:pt x="94" y="11"/>
                  </a:cubicBezTo>
                  <a:cubicBezTo>
                    <a:pt x="88" y="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8" name="Google Shape;6148;p39"/>
            <p:cNvSpPr/>
            <p:nvPr/>
          </p:nvSpPr>
          <p:spPr>
            <a:xfrm>
              <a:off x="5841000" y="1296175"/>
              <a:ext cx="14075" cy="3125"/>
            </a:xfrm>
            <a:custGeom>
              <a:avLst/>
              <a:gdLst/>
              <a:ahLst/>
              <a:cxnLst/>
              <a:rect l="l" t="t" r="r" b="b"/>
              <a:pathLst>
                <a:path w="563" h="125" extrusionOk="0">
                  <a:moveTo>
                    <a:pt x="19" y="0"/>
                  </a:moveTo>
                  <a:cubicBezTo>
                    <a:pt x="17" y="0"/>
                    <a:pt x="15" y="1"/>
                    <a:pt x="14" y="1"/>
                  </a:cubicBezTo>
                  <a:cubicBezTo>
                    <a:pt x="4" y="1"/>
                    <a:pt x="0" y="12"/>
                    <a:pt x="4" y="25"/>
                  </a:cubicBezTo>
                  <a:cubicBezTo>
                    <a:pt x="7" y="33"/>
                    <a:pt x="17" y="37"/>
                    <a:pt x="31" y="37"/>
                  </a:cubicBezTo>
                  <a:cubicBezTo>
                    <a:pt x="35" y="37"/>
                    <a:pt x="40" y="37"/>
                    <a:pt x="45" y="36"/>
                  </a:cubicBezTo>
                  <a:cubicBezTo>
                    <a:pt x="48" y="35"/>
                    <a:pt x="53" y="34"/>
                    <a:pt x="58" y="34"/>
                  </a:cubicBezTo>
                  <a:cubicBezTo>
                    <a:pt x="81" y="34"/>
                    <a:pt x="122" y="46"/>
                    <a:pt x="153" y="60"/>
                  </a:cubicBezTo>
                  <a:cubicBezTo>
                    <a:pt x="191" y="77"/>
                    <a:pt x="233" y="92"/>
                    <a:pt x="243" y="92"/>
                  </a:cubicBezTo>
                  <a:cubicBezTo>
                    <a:pt x="245" y="91"/>
                    <a:pt x="247" y="91"/>
                    <a:pt x="250" y="91"/>
                  </a:cubicBezTo>
                  <a:cubicBezTo>
                    <a:pt x="265" y="91"/>
                    <a:pt x="298" y="100"/>
                    <a:pt x="333" y="112"/>
                  </a:cubicBezTo>
                  <a:cubicBezTo>
                    <a:pt x="356" y="120"/>
                    <a:pt x="377" y="125"/>
                    <a:pt x="389" y="125"/>
                  </a:cubicBezTo>
                  <a:cubicBezTo>
                    <a:pt x="397" y="125"/>
                    <a:pt x="401" y="123"/>
                    <a:pt x="399" y="119"/>
                  </a:cubicBezTo>
                  <a:cubicBezTo>
                    <a:pt x="396" y="108"/>
                    <a:pt x="378" y="98"/>
                    <a:pt x="362" y="95"/>
                  </a:cubicBezTo>
                  <a:cubicBezTo>
                    <a:pt x="344" y="95"/>
                    <a:pt x="333" y="87"/>
                    <a:pt x="341" y="77"/>
                  </a:cubicBezTo>
                  <a:cubicBezTo>
                    <a:pt x="342" y="74"/>
                    <a:pt x="355" y="72"/>
                    <a:pt x="375" y="72"/>
                  </a:cubicBezTo>
                  <a:cubicBezTo>
                    <a:pt x="394" y="72"/>
                    <a:pt x="420" y="74"/>
                    <a:pt x="448" y="77"/>
                  </a:cubicBezTo>
                  <a:cubicBezTo>
                    <a:pt x="483" y="84"/>
                    <a:pt x="514" y="86"/>
                    <a:pt x="533" y="86"/>
                  </a:cubicBezTo>
                  <a:cubicBezTo>
                    <a:pt x="544" y="86"/>
                    <a:pt x="551" y="85"/>
                    <a:pt x="552" y="84"/>
                  </a:cubicBezTo>
                  <a:cubicBezTo>
                    <a:pt x="562" y="71"/>
                    <a:pt x="562" y="71"/>
                    <a:pt x="424" y="50"/>
                  </a:cubicBezTo>
                  <a:cubicBezTo>
                    <a:pt x="395" y="45"/>
                    <a:pt x="368" y="42"/>
                    <a:pt x="347" y="42"/>
                  </a:cubicBezTo>
                  <a:cubicBezTo>
                    <a:pt x="324" y="42"/>
                    <a:pt x="309" y="46"/>
                    <a:pt x="309" y="53"/>
                  </a:cubicBezTo>
                  <a:cubicBezTo>
                    <a:pt x="309" y="56"/>
                    <a:pt x="305" y="57"/>
                    <a:pt x="297" y="57"/>
                  </a:cubicBezTo>
                  <a:cubicBezTo>
                    <a:pt x="275" y="57"/>
                    <a:pt x="226" y="48"/>
                    <a:pt x="170" y="32"/>
                  </a:cubicBezTo>
                  <a:cubicBezTo>
                    <a:pt x="102" y="14"/>
                    <a:pt x="38" y="0"/>
                    <a:pt x="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9" name="Google Shape;6149;p39"/>
            <p:cNvSpPr/>
            <p:nvPr/>
          </p:nvSpPr>
          <p:spPr>
            <a:xfrm>
              <a:off x="5778975" y="1095650"/>
              <a:ext cx="14075" cy="2825"/>
            </a:xfrm>
            <a:custGeom>
              <a:avLst/>
              <a:gdLst/>
              <a:ahLst/>
              <a:cxnLst/>
              <a:rect l="l" t="t" r="r" b="b"/>
              <a:pathLst>
                <a:path w="563" h="113" extrusionOk="0">
                  <a:moveTo>
                    <a:pt x="81" y="1"/>
                  </a:moveTo>
                  <a:lnTo>
                    <a:pt x="1" y="8"/>
                  </a:lnTo>
                  <a:lnTo>
                    <a:pt x="102" y="53"/>
                  </a:lnTo>
                  <a:cubicBezTo>
                    <a:pt x="153" y="73"/>
                    <a:pt x="206" y="91"/>
                    <a:pt x="212" y="91"/>
                  </a:cubicBezTo>
                  <a:cubicBezTo>
                    <a:pt x="223" y="87"/>
                    <a:pt x="247" y="87"/>
                    <a:pt x="271" y="87"/>
                  </a:cubicBezTo>
                  <a:cubicBezTo>
                    <a:pt x="310" y="87"/>
                    <a:pt x="310" y="87"/>
                    <a:pt x="278" y="78"/>
                  </a:cubicBezTo>
                  <a:cubicBezTo>
                    <a:pt x="254" y="70"/>
                    <a:pt x="244" y="57"/>
                    <a:pt x="251" y="46"/>
                  </a:cubicBezTo>
                  <a:cubicBezTo>
                    <a:pt x="253" y="42"/>
                    <a:pt x="263" y="39"/>
                    <a:pt x="275" y="39"/>
                  </a:cubicBezTo>
                  <a:cubicBezTo>
                    <a:pt x="282" y="39"/>
                    <a:pt x="291" y="40"/>
                    <a:pt x="299" y="43"/>
                  </a:cubicBezTo>
                  <a:cubicBezTo>
                    <a:pt x="309" y="46"/>
                    <a:pt x="320" y="48"/>
                    <a:pt x="328" y="48"/>
                  </a:cubicBezTo>
                  <a:cubicBezTo>
                    <a:pt x="337" y="48"/>
                    <a:pt x="344" y="46"/>
                    <a:pt x="348" y="43"/>
                  </a:cubicBezTo>
                  <a:cubicBezTo>
                    <a:pt x="349" y="38"/>
                    <a:pt x="352" y="36"/>
                    <a:pt x="355" y="36"/>
                  </a:cubicBezTo>
                  <a:cubicBezTo>
                    <a:pt x="359" y="36"/>
                    <a:pt x="363" y="40"/>
                    <a:pt x="365" y="46"/>
                  </a:cubicBezTo>
                  <a:cubicBezTo>
                    <a:pt x="369" y="60"/>
                    <a:pt x="361" y="78"/>
                    <a:pt x="351" y="87"/>
                  </a:cubicBezTo>
                  <a:cubicBezTo>
                    <a:pt x="337" y="98"/>
                    <a:pt x="369" y="108"/>
                    <a:pt x="424" y="112"/>
                  </a:cubicBezTo>
                  <a:cubicBezTo>
                    <a:pt x="440" y="112"/>
                    <a:pt x="453" y="113"/>
                    <a:pt x="465" y="113"/>
                  </a:cubicBezTo>
                  <a:cubicBezTo>
                    <a:pt x="514" y="113"/>
                    <a:pt x="528" y="106"/>
                    <a:pt x="542" y="81"/>
                  </a:cubicBezTo>
                  <a:cubicBezTo>
                    <a:pt x="563" y="46"/>
                    <a:pt x="559" y="43"/>
                    <a:pt x="518" y="43"/>
                  </a:cubicBezTo>
                  <a:cubicBezTo>
                    <a:pt x="494" y="39"/>
                    <a:pt x="400" y="28"/>
                    <a:pt x="316" y="18"/>
                  </a:cubicBezTo>
                  <a:cubicBezTo>
                    <a:pt x="230" y="8"/>
                    <a:pt x="126" y="1"/>
                    <a:pt x="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0" name="Google Shape;6150;p39"/>
            <p:cNvSpPr/>
            <p:nvPr/>
          </p:nvSpPr>
          <p:spPr>
            <a:xfrm>
              <a:off x="5855475" y="1297725"/>
              <a:ext cx="1350" cy="1075"/>
            </a:xfrm>
            <a:custGeom>
              <a:avLst/>
              <a:gdLst/>
              <a:ahLst/>
              <a:cxnLst/>
              <a:rect l="l" t="t" r="r" b="b"/>
              <a:pathLst>
                <a:path w="54" h="43" extrusionOk="0">
                  <a:moveTo>
                    <a:pt x="26" y="0"/>
                  </a:moveTo>
                  <a:cubicBezTo>
                    <a:pt x="23" y="0"/>
                    <a:pt x="21" y="1"/>
                    <a:pt x="18" y="1"/>
                  </a:cubicBezTo>
                  <a:cubicBezTo>
                    <a:pt x="7" y="5"/>
                    <a:pt x="1" y="15"/>
                    <a:pt x="4" y="25"/>
                  </a:cubicBezTo>
                  <a:cubicBezTo>
                    <a:pt x="7" y="40"/>
                    <a:pt x="18" y="43"/>
                    <a:pt x="32" y="43"/>
                  </a:cubicBezTo>
                  <a:cubicBezTo>
                    <a:pt x="46" y="40"/>
                    <a:pt x="53" y="25"/>
                    <a:pt x="49" y="15"/>
                  </a:cubicBezTo>
                  <a:cubicBezTo>
                    <a:pt x="46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1" name="Google Shape;6151;p39"/>
            <p:cNvSpPr/>
            <p:nvPr/>
          </p:nvSpPr>
          <p:spPr>
            <a:xfrm>
              <a:off x="5858375" y="1297725"/>
              <a:ext cx="1450" cy="1100"/>
            </a:xfrm>
            <a:custGeom>
              <a:avLst/>
              <a:gdLst/>
              <a:ahLst/>
              <a:cxnLst/>
              <a:rect l="l" t="t" r="r" b="b"/>
              <a:pathLst>
                <a:path w="58" h="44" extrusionOk="0">
                  <a:moveTo>
                    <a:pt x="17" y="0"/>
                  </a:moveTo>
                  <a:cubicBezTo>
                    <a:pt x="7" y="0"/>
                    <a:pt x="0" y="7"/>
                    <a:pt x="3" y="15"/>
                  </a:cubicBezTo>
                  <a:cubicBezTo>
                    <a:pt x="6" y="25"/>
                    <a:pt x="20" y="40"/>
                    <a:pt x="37" y="43"/>
                  </a:cubicBezTo>
                  <a:cubicBezTo>
                    <a:pt x="40" y="44"/>
                    <a:pt x="42" y="44"/>
                    <a:pt x="44" y="44"/>
                  </a:cubicBezTo>
                  <a:cubicBezTo>
                    <a:pt x="53" y="44"/>
                    <a:pt x="57" y="38"/>
                    <a:pt x="55" y="30"/>
                  </a:cubicBezTo>
                  <a:cubicBezTo>
                    <a:pt x="51" y="19"/>
                    <a:pt x="37" y="5"/>
                    <a:pt x="24" y="1"/>
                  </a:cubicBezTo>
                  <a:cubicBezTo>
                    <a:pt x="21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2" name="Google Shape;6152;p39"/>
            <p:cNvSpPr/>
            <p:nvPr/>
          </p:nvSpPr>
          <p:spPr>
            <a:xfrm>
              <a:off x="5861300" y="1300575"/>
              <a:ext cx="1650" cy="875"/>
            </a:xfrm>
            <a:custGeom>
              <a:avLst/>
              <a:gdLst/>
              <a:ahLst/>
              <a:cxnLst/>
              <a:rect l="l" t="t" r="r" b="b"/>
              <a:pathLst>
                <a:path w="66" h="35" extrusionOk="0">
                  <a:moveTo>
                    <a:pt x="25" y="1"/>
                  </a:moveTo>
                  <a:cubicBezTo>
                    <a:pt x="21" y="1"/>
                    <a:pt x="18" y="1"/>
                    <a:pt x="14" y="2"/>
                  </a:cubicBezTo>
                  <a:cubicBezTo>
                    <a:pt x="0" y="6"/>
                    <a:pt x="0" y="12"/>
                    <a:pt x="11" y="23"/>
                  </a:cubicBezTo>
                  <a:cubicBezTo>
                    <a:pt x="21" y="30"/>
                    <a:pt x="33" y="34"/>
                    <a:pt x="43" y="34"/>
                  </a:cubicBezTo>
                  <a:cubicBezTo>
                    <a:pt x="47" y="34"/>
                    <a:pt x="50" y="34"/>
                    <a:pt x="53" y="33"/>
                  </a:cubicBezTo>
                  <a:cubicBezTo>
                    <a:pt x="66" y="30"/>
                    <a:pt x="66" y="20"/>
                    <a:pt x="56" y="12"/>
                  </a:cubicBezTo>
                  <a:cubicBezTo>
                    <a:pt x="48" y="5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3" name="Google Shape;6153;p39"/>
            <p:cNvSpPr/>
            <p:nvPr/>
          </p:nvSpPr>
          <p:spPr>
            <a:xfrm>
              <a:off x="5860775" y="12973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43" y="1"/>
                  </a:moveTo>
                  <a:cubicBezTo>
                    <a:pt x="39" y="1"/>
                    <a:pt x="36" y="2"/>
                    <a:pt x="32" y="3"/>
                  </a:cubicBezTo>
                  <a:cubicBezTo>
                    <a:pt x="14" y="6"/>
                    <a:pt x="0" y="20"/>
                    <a:pt x="4" y="27"/>
                  </a:cubicBezTo>
                  <a:cubicBezTo>
                    <a:pt x="8" y="37"/>
                    <a:pt x="29" y="51"/>
                    <a:pt x="53" y="61"/>
                  </a:cubicBezTo>
                  <a:cubicBezTo>
                    <a:pt x="63" y="65"/>
                    <a:pt x="70" y="67"/>
                    <a:pt x="75" y="67"/>
                  </a:cubicBezTo>
                  <a:cubicBezTo>
                    <a:pt x="86" y="67"/>
                    <a:pt x="88" y="58"/>
                    <a:pt x="80" y="34"/>
                  </a:cubicBezTo>
                  <a:cubicBezTo>
                    <a:pt x="75" y="14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4" name="Google Shape;6154;p39"/>
            <p:cNvSpPr/>
            <p:nvPr/>
          </p:nvSpPr>
          <p:spPr>
            <a:xfrm>
              <a:off x="5863275" y="1297600"/>
              <a:ext cx="2650" cy="1400"/>
            </a:xfrm>
            <a:custGeom>
              <a:avLst/>
              <a:gdLst/>
              <a:ahLst/>
              <a:cxnLst/>
              <a:rect l="l" t="t" r="r" b="b"/>
              <a:pathLst>
                <a:path w="106" h="56" extrusionOk="0">
                  <a:moveTo>
                    <a:pt x="6" y="1"/>
                  </a:moveTo>
                  <a:cubicBezTo>
                    <a:pt x="1" y="1"/>
                    <a:pt x="0" y="7"/>
                    <a:pt x="4" y="20"/>
                  </a:cubicBezTo>
                  <a:cubicBezTo>
                    <a:pt x="8" y="41"/>
                    <a:pt x="18" y="55"/>
                    <a:pt x="22" y="55"/>
                  </a:cubicBezTo>
                  <a:cubicBezTo>
                    <a:pt x="26" y="55"/>
                    <a:pt x="37" y="54"/>
                    <a:pt x="50" y="54"/>
                  </a:cubicBezTo>
                  <a:cubicBezTo>
                    <a:pt x="56" y="54"/>
                    <a:pt x="63" y="54"/>
                    <a:pt x="70" y="55"/>
                  </a:cubicBezTo>
                  <a:cubicBezTo>
                    <a:pt x="91" y="55"/>
                    <a:pt x="105" y="48"/>
                    <a:pt x="102" y="35"/>
                  </a:cubicBezTo>
                  <a:cubicBezTo>
                    <a:pt x="99" y="26"/>
                    <a:pt x="87" y="20"/>
                    <a:pt x="73" y="20"/>
                  </a:cubicBezTo>
                  <a:cubicBezTo>
                    <a:pt x="70" y="20"/>
                    <a:pt x="67" y="20"/>
                    <a:pt x="63" y="20"/>
                  </a:cubicBezTo>
                  <a:cubicBezTo>
                    <a:pt x="60" y="22"/>
                    <a:pt x="55" y="23"/>
                    <a:pt x="51" y="23"/>
                  </a:cubicBezTo>
                  <a:cubicBezTo>
                    <a:pt x="37" y="23"/>
                    <a:pt x="22" y="17"/>
                    <a:pt x="15" y="6"/>
                  </a:cubicBezTo>
                  <a:cubicBezTo>
                    <a:pt x="11" y="3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5" name="Google Shape;6155;p39"/>
            <p:cNvSpPr/>
            <p:nvPr/>
          </p:nvSpPr>
          <p:spPr>
            <a:xfrm>
              <a:off x="5865775" y="1298050"/>
              <a:ext cx="6650" cy="1300"/>
            </a:xfrm>
            <a:custGeom>
              <a:avLst/>
              <a:gdLst/>
              <a:ahLst/>
              <a:cxnLst/>
              <a:rect l="l" t="t" r="r" b="b"/>
              <a:pathLst>
                <a:path w="266" h="52" extrusionOk="0">
                  <a:moveTo>
                    <a:pt x="75" y="0"/>
                  </a:moveTo>
                  <a:cubicBezTo>
                    <a:pt x="69" y="0"/>
                    <a:pt x="61" y="1"/>
                    <a:pt x="53" y="2"/>
                  </a:cubicBezTo>
                  <a:cubicBezTo>
                    <a:pt x="1" y="17"/>
                    <a:pt x="99" y="51"/>
                    <a:pt x="170" y="51"/>
                  </a:cubicBezTo>
                  <a:cubicBezTo>
                    <a:pt x="184" y="51"/>
                    <a:pt x="196" y="50"/>
                    <a:pt x="207" y="47"/>
                  </a:cubicBezTo>
                  <a:cubicBezTo>
                    <a:pt x="266" y="32"/>
                    <a:pt x="239" y="10"/>
                    <a:pt x="182" y="10"/>
                  </a:cubicBezTo>
                  <a:cubicBezTo>
                    <a:pt x="173" y="10"/>
                    <a:pt x="162" y="11"/>
                    <a:pt x="151" y="12"/>
                  </a:cubicBezTo>
                  <a:cubicBezTo>
                    <a:pt x="140" y="15"/>
                    <a:pt x="130" y="17"/>
                    <a:pt x="121" y="17"/>
                  </a:cubicBezTo>
                  <a:cubicBezTo>
                    <a:pt x="107" y="17"/>
                    <a:pt x="98" y="14"/>
                    <a:pt x="95" y="9"/>
                  </a:cubicBezTo>
                  <a:cubicBezTo>
                    <a:pt x="95" y="3"/>
                    <a:pt x="87" y="0"/>
                    <a:pt x="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6" name="Google Shape;6156;p39"/>
            <p:cNvSpPr/>
            <p:nvPr/>
          </p:nvSpPr>
          <p:spPr>
            <a:xfrm>
              <a:off x="5872825" y="1298150"/>
              <a:ext cx="12450" cy="3800"/>
            </a:xfrm>
            <a:custGeom>
              <a:avLst/>
              <a:gdLst/>
              <a:ahLst/>
              <a:cxnLst/>
              <a:rect l="l" t="t" r="r" b="b"/>
              <a:pathLst>
                <a:path w="498" h="152" extrusionOk="0">
                  <a:moveTo>
                    <a:pt x="36" y="0"/>
                  </a:moveTo>
                  <a:cubicBezTo>
                    <a:pt x="28" y="0"/>
                    <a:pt x="20" y="3"/>
                    <a:pt x="15" y="8"/>
                  </a:cubicBezTo>
                  <a:cubicBezTo>
                    <a:pt x="0" y="23"/>
                    <a:pt x="5" y="37"/>
                    <a:pt x="35" y="50"/>
                  </a:cubicBezTo>
                  <a:cubicBezTo>
                    <a:pt x="47" y="57"/>
                    <a:pt x="61" y="61"/>
                    <a:pt x="72" y="61"/>
                  </a:cubicBezTo>
                  <a:cubicBezTo>
                    <a:pt x="84" y="61"/>
                    <a:pt x="94" y="57"/>
                    <a:pt x="101" y="50"/>
                  </a:cubicBezTo>
                  <a:cubicBezTo>
                    <a:pt x="107" y="45"/>
                    <a:pt x="111" y="42"/>
                    <a:pt x="113" y="42"/>
                  </a:cubicBezTo>
                  <a:lnTo>
                    <a:pt x="113" y="42"/>
                  </a:lnTo>
                  <a:cubicBezTo>
                    <a:pt x="116" y="42"/>
                    <a:pt x="116" y="48"/>
                    <a:pt x="112" y="61"/>
                  </a:cubicBezTo>
                  <a:cubicBezTo>
                    <a:pt x="107" y="73"/>
                    <a:pt x="108" y="79"/>
                    <a:pt x="115" y="79"/>
                  </a:cubicBezTo>
                  <a:cubicBezTo>
                    <a:pt x="119" y="79"/>
                    <a:pt x="126" y="77"/>
                    <a:pt x="136" y="71"/>
                  </a:cubicBezTo>
                  <a:cubicBezTo>
                    <a:pt x="145" y="64"/>
                    <a:pt x="155" y="60"/>
                    <a:pt x="162" y="60"/>
                  </a:cubicBezTo>
                  <a:cubicBezTo>
                    <a:pt x="168" y="60"/>
                    <a:pt x="173" y="63"/>
                    <a:pt x="174" y="68"/>
                  </a:cubicBezTo>
                  <a:cubicBezTo>
                    <a:pt x="177" y="76"/>
                    <a:pt x="187" y="80"/>
                    <a:pt x="200" y="80"/>
                  </a:cubicBezTo>
                  <a:cubicBezTo>
                    <a:pt x="204" y="80"/>
                    <a:pt x="208" y="79"/>
                    <a:pt x="213" y="78"/>
                  </a:cubicBezTo>
                  <a:cubicBezTo>
                    <a:pt x="219" y="76"/>
                    <a:pt x="224" y="75"/>
                    <a:pt x="230" y="75"/>
                  </a:cubicBezTo>
                  <a:cubicBezTo>
                    <a:pt x="245" y="75"/>
                    <a:pt x="258" y="81"/>
                    <a:pt x="268" y="88"/>
                  </a:cubicBezTo>
                  <a:cubicBezTo>
                    <a:pt x="278" y="97"/>
                    <a:pt x="281" y="100"/>
                    <a:pt x="273" y="100"/>
                  </a:cubicBezTo>
                  <a:cubicBezTo>
                    <a:pt x="270" y="100"/>
                    <a:pt x="266" y="100"/>
                    <a:pt x="261" y="99"/>
                  </a:cubicBezTo>
                  <a:cubicBezTo>
                    <a:pt x="258" y="99"/>
                    <a:pt x="255" y="98"/>
                    <a:pt x="252" y="98"/>
                  </a:cubicBezTo>
                  <a:cubicBezTo>
                    <a:pt x="240" y="98"/>
                    <a:pt x="234" y="104"/>
                    <a:pt x="237" y="113"/>
                  </a:cubicBezTo>
                  <a:cubicBezTo>
                    <a:pt x="239" y="123"/>
                    <a:pt x="250" y="128"/>
                    <a:pt x="265" y="128"/>
                  </a:cubicBezTo>
                  <a:cubicBezTo>
                    <a:pt x="269" y="128"/>
                    <a:pt x="274" y="127"/>
                    <a:pt x="278" y="127"/>
                  </a:cubicBezTo>
                  <a:cubicBezTo>
                    <a:pt x="283" y="125"/>
                    <a:pt x="288" y="124"/>
                    <a:pt x="293" y="124"/>
                  </a:cubicBezTo>
                  <a:cubicBezTo>
                    <a:pt x="304" y="124"/>
                    <a:pt x="314" y="130"/>
                    <a:pt x="317" y="137"/>
                  </a:cubicBezTo>
                  <a:cubicBezTo>
                    <a:pt x="320" y="147"/>
                    <a:pt x="327" y="151"/>
                    <a:pt x="335" y="151"/>
                  </a:cubicBezTo>
                  <a:cubicBezTo>
                    <a:pt x="348" y="151"/>
                    <a:pt x="364" y="137"/>
                    <a:pt x="362" y="117"/>
                  </a:cubicBezTo>
                  <a:cubicBezTo>
                    <a:pt x="362" y="98"/>
                    <a:pt x="365" y="90"/>
                    <a:pt x="385" y="90"/>
                  </a:cubicBezTo>
                  <a:cubicBezTo>
                    <a:pt x="395" y="90"/>
                    <a:pt x="410" y="92"/>
                    <a:pt x="431" y="96"/>
                  </a:cubicBezTo>
                  <a:cubicBezTo>
                    <a:pt x="454" y="99"/>
                    <a:pt x="469" y="102"/>
                    <a:pt x="479" y="102"/>
                  </a:cubicBezTo>
                  <a:cubicBezTo>
                    <a:pt x="497" y="102"/>
                    <a:pt x="496" y="94"/>
                    <a:pt x="490" y="71"/>
                  </a:cubicBezTo>
                  <a:cubicBezTo>
                    <a:pt x="483" y="46"/>
                    <a:pt x="458" y="33"/>
                    <a:pt x="417" y="33"/>
                  </a:cubicBezTo>
                  <a:cubicBezTo>
                    <a:pt x="397" y="33"/>
                    <a:pt x="372" y="36"/>
                    <a:pt x="344" y="43"/>
                  </a:cubicBezTo>
                  <a:cubicBezTo>
                    <a:pt x="332" y="46"/>
                    <a:pt x="319" y="48"/>
                    <a:pt x="309" y="48"/>
                  </a:cubicBezTo>
                  <a:cubicBezTo>
                    <a:pt x="297" y="48"/>
                    <a:pt x="288" y="46"/>
                    <a:pt x="288" y="40"/>
                  </a:cubicBezTo>
                  <a:cubicBezTo>
                    <a:pt x="285" y="33"/>
                    <a:pt x="233" y="23"/>
                    <a:pt x="178" y="23"/>
                  </a:cubicBezTo>
                  <a:cubicBezTo>
                    <a:pt x="122" y="19"/>
                    <a:pt x="67" y="13"/>
                    <a:pt x="53" y="5"/>
                  </a:cubicBezTo>
                  <a:cubicBezTo>
                    <a:pt x="48" y="2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7" name="Google Shape;6157;p39"/>
            <p:cNvSpPr/>
            <p:nvPr/>
          </p:nvSpPr>
          <p:spPr>
            <a:xfrm>
              <a:off x="5875350" y="1294875"/>
              <a:ext cx="3500" cy="1150"/>
            </a:xfrm>
            <a:custGeom>
              <a:avLst/>
              <a:gdLst/>
              <a:ahLst/>
              <a:cxnLst/>
              <a:rect l="l" t="t" r="r" b="b"/>
              <a:pathLst>
                <a:path w="140" h="46" extrusionOk="0">
                  <a:moveTo>
                    <a:pt x="112" y="0"/>
                  </a:moveTo>
                  <a:cubicBezTo>
                    <a:pt x="98" y="0"/>
                    <a:pt x="80" y="3"/>
                    <a:pt x="59" y="8"/>
                  </a:cubicBezTo>
                  <a:cubicBezTo>
                    <a:pt x="21" y="19"/>
                    <a:pt x="0" y="32"/>
                    <a:pt x="11" y="40"/>
                  </a:cubicBezTo>
                  <a:cubicBezTo>
                    <a:pt x="14" y="44"/>
                    <a:pt x="23" y="46"/>
                    <a:pt x="34" y="46"/>
                  </a:cubicBezTo>
                  <a:cubicBezTo>
                    <a:pt x="48" y="46"/>
                    <a:pt x="66" y="43"/>
                    <a:pt x="83" y="40"/>
                  </a:cubicBezTo>
                  <a:cubicBezTo>
                    <a:pt x="115" y="32"/>
                    <a:pt x="139" y="19"/>
                    <a:pt x="136" y="8"/>
                  </a:cubicBezTo>
                  <a:cubicBezTo>
                    <a:pt x="134" y="3"/>
                    <a:pt x="125" y="0"/>
                    <a:pt x="1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8" name="Google Shape;6158;p39"/>
            <p:cNvSpPr/>
            <p:nvPr/>
          </p:nvSpPr>
          <p:spPr>
            <a:xfrm>
              <a:off x="5881200" y="1295175"/>
              <a:ext cx="1875" cy="1100"/>
            </a:xfrm>
            <a:custGeom>
              <a:avLst/>
              <a:gdLst/>
              <a:ahLst/>
              <a:cxnLst/>
              <a:rect l="l" t="t" r="r" b="b"/>
              <a:pathLst>
                <a:path w="75" h="44" extrusionOk="0">
                  <a:moveTo>
                    <a:pt x="12" y="0"/>
                  </a:moveTo>
                  <a:cubicBezTo>
                    <a:pt x="4" y="0"/>
                    <a:pt x="0" y="4"/>
                    <a:pt x="3" y="10"/>
                  </a:cubicBezTo>
                  <a:cubicBezTo>
                    <a:pt x="8" y="28"/>
                    <a:pt x="37" y="44"/>
                    <a:pt x="57" y="44"/>
                  </a:cubicBezTo>
                  <a:cubicBezTo>
                    <a:pt x="63" y="44"/>
                    <a:pt x="69" y="42"/>
                    <a:pt x="72" y="37"/>
                  </a:cubicBezTo>
                  <a:cubicBezTo>
                    <a:pt x="75" y="31"/>
                    <a:pt x="61" y="17"/>
                    <a:pt x="37" y="7"/>
                  </a:cubicBezTo>
                  <a:cubicBezTo>
                    <a:pt x="26" y="2"/>
                    <a:pt x="18" y="0"/>
                    <a:pt x="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9" name="Google Shape;6159;p39"/>
            <p:cNvSpPr/>
            <p:nvPr/>
          </p:nvSpPr>
          <p:spPr>
            <a:xfrm>
              <a:off x="5894600" y="1300975"/>
              <a:ext cx="3325" cy="1525"/>
            </a:xfrm>
            <a:custGeom>
              <a:avLst/>
              <a:gdLst/>
              <a:ahLst/>
              <a:cxnLst/>
              <a:rect l="l" t="t" r="r" b="b"/>
              <a:pathLst>
                <a:path w="133" h="61" extrusionOk="0">
                  <a:moveTo>
                    <a:pt x="48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4" y="7"/>
                    <a:pt x="0" y="17"/>
                    <a:pt x="4" y="24"/>
                  </a:cubicBezTo>
                  <a:cubicBezTo>
                    <a:pt x="7" y="41"/>
                    <a:pt x="72" y="61"/>
                    <a:pt x="106" y="61"/>
                  </a:cubicBezTo>
                  <a:cubicBezTo>
                    <a:pt x="116" y="61"/>
                    <a:pt x="123" y="59"/>
                    <a:pt x="125" y="55"/>
                  </a:cubicBezTo>
                  <a:cubicBezTo>
                    <a:pt x="133" y="49"/>
                    <a:pt x="119" y="38"/>
                    <a:pt x="98" y="38"/>
                  </a:cubicBezTo>
                  <a:cubicBezTo>
                    <a:pt x="74" y="34"/>
                    <a:pt x="59" y="24"/>
                    <a:pt x="63" y="14"/>
                  </a:cubicBezTo>
                  <a:cubicBezTo>
                    <a:pt x="65" y="7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0" name="Google Shape;6160;p39"/>
            <p:cNvSpPr/>
            <p:nvPr/>
          </p:nvSpPr>
          <p:spPr>
            <a:xfrm>
              <a:off x="5896250" y="1302750"/>
              <a:ext cx="6375" cy="1675"/>
            </a:xfrm>
            <a:custGeom>
              <a:avLst/>
              <a:gdLst/>
              <a:ahLst/>
              <a:cxnLst/>
              <a:rect l="l" t="t" r="r" b="b"/>
              <a:pathLst>
                <a:path w="255" h="67" extrusionOk="0">
                  <a:moveTo>
                    <a:pt x="161" y="1"/>
                  </a:moveTo>
                  <a:cubicBezTo>
                    <a:pt x="134" y="1"/>
                    <a:pt x="103" y="4"/>
                    <a:pt x="77" y="12"/>
                  </a:cubicBezTo>
                  <a:cubicBezTo>
                    <a:pt x="0" y="33"/>
                    <a:pt x="0" y="33"/>
                    <a:pt x="63" y="40"/>
                  </a:cubicBezTo>
                  <a:cubicBezTo>
                    <a:pt x="97" y="43"/>
                    <a:pt x="132" y="53"/>
                    <a:pt x="146" y="64"/>
                  </a:cubicBezTo>
                  <a:cubicBezTo>
                    <a:pt x="149" y="66"/>
                    <a:pt x="153" y="67"/>
                    <a:pt x="158" y="67"/>
                  </a:cubicBezTo>
                  <a:cubicBezTo>
                    <a:pt x="171" y="67"/>
                    <a:pt x="192" y="60"/>
                    <a:pt x="212" y="50"/>
                  </a:cubicBezTo>
                  <a:cubicBezTo>
                    <a:pt x="254" y="23"/>
                    <a:pt x="254" y="19"/>
                    <a:pt x="208" y="5"/>
                  </a:cubicBezTo>
                  <a:cubicBezTo>
                    <a:pt x="197" y="2"/>
                    <a:pt x="180" y="1"/>
                    <a:pt x="1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1" name="Google Shape;6161;p39"/>
            <p:cNvSpPr/>
            <p:nvPr/>
          </p:nvSpPr>
          <p:spPr>
            <a:xfrm>
              <a:off x="5908050" y="1303550"/>
              <a:ext cx="1450" cy="975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21" y="1"/>
                  </a:moveTo>
                  <a:cubicBezTo>
                    <a:pt x="7" y="1"/>
                    <a:pt x="0" y="11"/>
                    <a:pt x="7" y="21"/>
                  </a:cubicBezTo>
                  <a:cubicBezTo>
                    <a:pt x="16" y="33"/>
                    <a:pt x="28" y="38"/>
                    <a:pt x="38" y="38"/>
                  </a:cubicBezTo>
                  <a:cubicBezTo>
                    <a:pt x="49" y="38"/>
                    <a:pt x="58" y="31"/>
                    <a:pt x="56" y="18"/>
                  </a:cubicBezTo>
                  <a:cubicBezTo>
                    <a:pt x="53" y="8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2" name="Google Shape;6162;p39"/>
            <p:cNvSpPr/>
            <p:nvPr/>
          </p:nvSpPr>
          <p:spPr>
            <a:xfrm>
              <a:off x="5912375" y="1301875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1"/>
                  </a:moveTo>
                  <a:cubicBezTo>
                    <a:pt x="28" y="1"/>
                    <a:pt x="24" y="1"/>
                    <a:pt x="21" y="2"/>
                  </a:cubicBezTo>
                  <a:cubicBezTo>
                    <a:pt x="8" y="5"/>
                    <a:pt x="0" y="16"/>
                    <a:pt x="8" y="26"/>
                  </a:cubicBezTo>
                  <a:cubicBezTo>
                    <a:pt x="11" y="35"/>
                    <a:pt x="18" y="41"/>
                    <a:pt x="28" y="41"/>
                  </a:cubicBezTo>
                  <a:cubicBezTo>
                    <a:pt x="31" y="41"/>
                    <a:pt x="33" y="41"/>
                    <a:pt x="35" y="40"/>
                  </a:cubicBezTo>
                  <a:cubicBezTo>
                    <a:pt x="46" y="37"/>
                    <a:pt x="53" y="26"/>
                    <a:pt x="50" y="16"/>
                  </a:cubicBezTo>
                  <a:cubicBezTo>
                    <a:pt x="47" y="5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3" name="Google Shape;6163;p39"/>
            <p:cNvSpPr/>
            <p:nvPr/>
          </p:nvSpPr>
          <p:spPr>
            <a:xfrm>
              <a:off x="5914525" y="1298250"/>
              <a:ext cx="6500" cy="2975"/>
            </a:xfrm>
            <a:custGeom>
              <a:avLst/>
              <a:gdLst/>
              <a:ahLst/>
              <a:cxnLst/>
              <a:rect l="l" t="t" r="r" b="b"/>
              <a:pathLst>
                <a:path w="260" h="119" extrusionOk="0">
                  <a:moveTo>
                    <a:pt x="97" y="0"/>
                  </a:moveTo>
                  <a:cubicBezTo>
                    <a:pt x="86" y="0"/>
                    <a:pt x="68" y="15"/>
                    <a:pt x="36" y="46"/>
                  </a:cubicBezTo>
                  <a:cubicBezTo>
                    <a:pt x="1" y="84"/>
                    <a:pt x="2" y="115"/>
                    <a:pt x="29" y="115"/>
                  </a:cubicBezTo>
                  <a:cubicBezTo>
                    <a:pt x="39" y="115"/>
                    <a:pt x="52" y="111"/>
                    <a:pt x="68" y="102"/>
                  </a:cubicBezTo>
                  <a:cubicBezTo>
                    <a:pt x="80" y="94"/>
                    <a:pt x="90" y="90"/>
                    <a:pt x="97" y="90"/>
                  </a:cubicBezTo>
                  <a:cubicBezTo>
                    <a:pt x="106" y="90"/>
                    <a:pt x="112" y="96"/>
                    <a:pt x="116" y="105"/>
                  </a:cubicBezTo>
                  <a:cubicBezTo>
                    <a:pt x="119" y="114"/>
                    <a:pt x="121" y="119"/>
                    <a:pt x="124" y="119"/>
                  </a:cubicBezTo>
                  <a:cubicBezTo>
                    <a:pt x="127" y="119"/>
                    <a:pt x="131" y="112"/>
                    <a:pt x="137" y="99"/>
                  </a:cubicBezTo>
                  <a:cubicBezTo>
                    <a:pt x="140" y="84"/>
                    <a:pt x="145" y="77"/>
                    <a:pt x="152" y="77"/>
                  </a:cubicBezTo>
                  <a:cubicBezTo>
                    <a:pt x="159" y="77"/>
                    <a:pt x="168" y="84"/>
                    <a:pt x="182" y="95"/>
                  </a:cubicBezTo>
                  <a:cubicBezTo>
                    <a:pt x="192" y="105"/>
                    <a:pt x="204" y="111"/>
                    <a:pt x="215" y="111"/>
                  </a:cubicBezTo>
                  <a:cubicBezTo>
                    <a:pt x="223" y="111"/>
                    <a:pt x="230" y="108"/>
                    <a:pt x="234" y="102"/>
                  </a:cubicBezTo>
                  <a:cubicBezTo>
                    <a:pt x="259" y="80"/>
                    <a:pt x="241" y="45"/>
                    <a:pt x="208" y="45"/>
                  </a:cubicBezTo>
                  <a:cubicBezTo>
                    <a:pt x="205" y="45"/>
                    <a:pt x="202" y="46"/>
                    <a:pt x="199" y="46"/>
                  </a:cubicBezTo>
                  <a:cubicBezTo>
                    <a:pt x="182" y="46"/>
                    <a:pt x="161" y="50"/>
                    <a:pt x="148" y="54"/>
                  </a:cubicBezTo>
                  <a:cubicBezTo>
                    <a:pt x="137" y="54"/>
                    <a:pt x="119" y="43"/>
                    <a:pt x="116" y="25"/>
                  </a:cubicBezTo>
                  <a:cubicBezTo>
                    <a:pt x="112" y="9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4" name="Google Shape;6164;p39"/>
            <p:cNvSpPr/>
            <p:nvPr/>
          </p:nvSpPr>
          <p:spPr>
            <a:xfrm>
              <a:off x="5918100" y="1302675"/>
              <a:ext cx="1250" cy="1450"/>
            </a:xfrm>
            <a:custGeom>
              <a:avLst/>
              <a:gdLst/>
              <a:ahLst/>
              <a:cxnLst/>
              <a:rect l="l" t="t" r="r" b="b"/>
              <a:pathLst>
                <a:path w="50" h="58" extrusionOk="0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0" y="1"/>
                    <a:pt x="0" y="15"/>
                    <a:pt x="5" y="32"/>
                  </a:cubicBezTo>
                  <a:cubicBezTo>
                    <a:pt x="10" y="47"/>
                    <a:pt x="21" y="57"/>
                    <a:pt x="33" y="57"/>
                  </a:cubicBezTo>
                  <a:cubicBezTo>
                    <a:pt x="35" y="57"/>
                    <a:pt x="37" y="57"/>
                    <a:pt x="39" y="56"/>
                  </a:cubicBezTo>
                  <a:cubicBezTo>
                    <a:pt x="49" y="53"/>
                    <a:pt x="49" y="40"/>
                    <a:pt x="39" y="26"/>
                  </a:cubicBezTo>
                  <a:cubicBezTo>
                    <a:pt x="27" y="10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5" name="Google Shape;6165;p39"/>
            <p:cNvSpPr/>
            <p:nvPr/>
          </p:nvSpPr>
          <p:spPr>
            <a:xfrm>
              <a:off x="5920050" y="1301125"/>
              <a:ext cx="2675" cy="1775"/>
            </a:xfrm>
            <a:custGeom>
              <a:avLst/>
              <a:gdLst/>
              <a:ahLst/>
              <a:cxnLst/>
              <a:rect l="l" t="t" r="r" b="b"/>
              <a:pathLst>
                <a:path w="107" h="71" extrusionOk="0">
                  <a:moveTo>
                    <a:pt x="45" y="1"/>
                  </a:moveTo>
                  <a:cubicBezTo>
                    <a:pt x="33" y="1"/>
                    <a:pt x="24" y="4"/>
                    <a:pt x="20" y="8"/>
                  </a:cubicBezTo>
                  <a:cubicBezTo>
                    <a:pt x="0" y="27"/>
                    <a:pt x="27" y="71"/>
                    <a:pt x="53" y="71"/>
                  </a:cubicBezTo>
                  <a:cubicBezTo>
                    <a:pt x="55" y="71"/>
                    <a:pt x="56" y="71"/>
                    <a:pt x="58" y="70"/>
                  </a:cubicBezTo>
                  <a:cubicBezTo>
                    <a:pt x="100" y="60"/>
                    <a:pt x="106" y="14"/>
                    <a:pt x="68" y="4"/>
                  </a:cubicBezTo>
                  <a:cubicBezTo>
                    <a:pt x="60" y="2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6" name="Google Shape;6166;p39"/>
            <p:cNvSpPr/>
            <p:nvPr/>
          </p:nvSpPr>
          <p:spPr>
            <a:xfrm>
              <a:off x="5920375" y="1293425"/>
              <a:ext cx="7975" cy="4225"/>
            </a:xfrm>
            <a:custGeom>
              <a:avLst/>
              <a:gdLst/>
              <a:ahLst/>
              <a:cxnLst/>
              <a:rect l="l" t="t" r="r" b="b"/>
              <a:pathLst>
                <a:path w="319" h="169" extrusionOk="0">
                  <a:moveTo>
                    <a:pt x="0" y="0"/>
                  </a:moveTo>
                  <a:lnTo>
                    <a:pt x="38" y="63"/>
                  </a:lnTo>
                  <a:cubicBezTo>
                    <a:pt x="58" y="97"/>
                    <a:pt x="64" y="112"/>
                    <a:pt x="57" y="112"/>
                  </a:cubicBezTo>
                  <a:cubicBezTo>
                    <a:pt x="54" y="112"/>
                    <a:pt x="49" y="109"/>
                    <a:pt x="42" y="104"/>
                  </a:cubicBezTo>
                  <a:cubicBezTo>
                    <a:pt x="30" y="95"/>
                    <a:pt x="22" y="91"/>
                    <a:pt x="18" y="91"/>
                  </a:cubicBezTo>
                  <a:cubicBezTo>
                    <a:pt x="13" y="91"/>
                    <a:pt x="13" y="99"/>
                    <a:pt x="18" y="114"/>
                  </a:cubicBezTo>
                  <a:cubicBezTo>
                    <a:pt x="23" y="132"/>
                    <a:pt x="38" y="143"/>
                    <a:pt x="53" y="143"/>
                  </a:cubicBezTo>
                  <a:cubicBezTo>
                    <a:pt x="55" y="143"/>
                    <a:pt x="57" y="143"/>
                    <a:pt x="59" y="142"/>
                  </a:cubicBezTo>
                  <a:cubicBezTo>
                    <a:pt x="63" y="142"/>
                    <a:pt x="69" y="141"/>
                    <a:pt x="76" y="141"/>
                  </a:cubicBezTo>
                  <a:cubicBezTo>
                    <a:pt x="96" y="141"/>
                    <a:pt x="128" y="144"/>
                    <a:pt x="156" y="149"/>
                  </a:cubicBezTo>
                  <a:cubicBezTo>
                    <a:pt x="171" y="151"/>
                    <a:pt x="183" y="152"/>
                    <a:pt x="193" y="152"/>
                  </a:cubicBezTo>
                  <a:cubicBezTo>
                    <a:pt x="214" y="152"/>
                    <a:pt x="223" y="147"/>
                    <a:pt x="226" y="135"/>
                  </a:cubicBezTo>
                  <a:cubicBezTo>
                    <a:pt x="227" y="129"/>
                    <a:pt x="229" y="127"/>
                    <a:pt x="231" y="127"/>
                  </a:cubicBezTo>
                  <a:cubicBezTo>
                    <a:pt x="235" y="127"/>
                    <a:pt x="239" y="132"/>
                    <a:pt x="242" y="142"/>
                  </a:cubicBezTo>
                  <a:cubicBezTo>
                    <a:pt x="250" y="161"/>
                    <a:pt x="265" y="169"/>
                    <a:pt x="279" y="169"/>
                  </a:cubicBezTo>
                  <a:cubicBezTo>
                    <a:pt x="300" y="169"/>
                    <a:pt x="319" y="152"/>
                    <a:pt x="309" y="125"/>
                  </a:cubicBezTo>
                  <a:cubicBezTo>
                    <a:pt x="302" y="98"/>
                    <a:pt x="277" y="87"/>
                    <a:pt x="232" y="87"/>
                  </a:cubicBezTo>
                  <a:cubicBezTo>
                    <a:pt x="197" y="87"/>
                    <a:pt x="132" y="69"/>
                    <a:pt x="8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7" name="Google Shape;6167;p39"/>
            <p:cNvSpPr/>
            <p:nvPr/>
          </p:nvSpPr>
          <p:spPr>
            <a:xfrm>
              <a:off x="5922550" y="1299550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15" y="1"/>
                  </a:moveTo>
                  <a:cubicBezTo>
                    <a:pt x="5" y="1"/>
                    <a:pt x="1" y="10"/>
                    <a:pt x="6" y="26"/>
                  </a:cubicBezTo>
                  <a:cubicBezTo>
                    <a:pt x="9" y="41"/>
                    <a:pt x="20" y="50"/>
                    <a:pt x="33" y="50"/>
                  </a:cubicBezTo>
                  <a:cubicBezTo>
                    <a:pt x="34" y="50"/>
                    <a:pt x="36" y="50"/>
                    <a:pt x="38" y="50"/>
                  </a:cubicBezTo>
                  <a:cubicBezTo>
                    <a:pt x="51" y="47"/>
                    <a:pt x="59" y="36"/>
                    <a:pt x="56" y="26"/>
                  </a:cubicBezTo>
                  <a:cubicBezTo>
                    <a:pt x="51" y="15"/>
                    <a:pt x="38" y="5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8" name="Google Shape;6168;p39"/>
            <p:cNvSpPr/>
            <p:nvPr/>
          </p:nvSpPr>
          <p:spPr>
            <a:xfrm>
              <a:off x="5923750" y="1301375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16" y="1"/>
                  </a:moveTo>
                  <a:cubicBezTo>
                    <a:pt x="3" y="1"/>
                    <a:pt x="1" y="14"/>
                    <a:pt x="8" y="36"/>
                  </a:cubicBezTo>
                  <a:cubicBezTo>
                    <a:pt x="14" y="55"/>
                    <a:pt x="26" y="71"/>
                    <a:pt x="38" y="71"/>
                  </a:cubicBezTo>
                  <a:cubicBezTo>
                    <a:pt x="39" y="71"/>
                    <a:pt x="41" y="71"/>
                    <a:pt x="42" y="71"/>
                  </a:cubicBezTo>
                  <a:cubicBezTo>
                    <a:pt x="52" y="67"/>
                    <a:pt x="59" y="50"/>
                    <a:pt x="56" y="36"/>
                  </a:cubicBezTo>
                  <a:cubicBezTo>
                    <a:pt x="49" y="22"/>
                    <a:pt x="35" y="4"/>
                    <a:pt x="21" y="1"/>
                  </a:cubicBez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9" name="Google Shape;6169;p39"/>
            <p:cNvSpPr/>
            <p:nvPr/>
          </p:nvSpPr>
          <p:spPr>
            <a:xfrm>
              <a:off x="5925700" y="1300725"/>
              <a:ext cx="1175" cy="2025"/>
            </a:xfrm>
            <a:custGeom>
              <a:avLst/>
              <a:gdLst/>
              <a:ahLst/>
              <a:cxnLst/>
              <a:rect l="l" t="t" r="r" b="b"/>
              <a:pathLst>
                <a:path w="47" h="81" extrusionOk="0">
                  <a:moveTo>
                    <a:pt x="25" y="1"/>
                  </a:moveTo>
                  <a:cubicBezTo>
                    <a:pt x="21" y="1"/>
                    <a:pt x="17" y="8"/>
                    <a:pt x="13" y="20"/>
                  </a:cubicBezTo>
                  <a:cubicBezTo>
                    <a:pt x="0" y="60"/>
                    <a:pt x="1" y="81"/>
                    <a:pt x="20" y="81"/>
                  </a:cubicBezTo>
                  <a:cubicBezTo>
                    <a:pt x="23" y="81"/>
                    <a:pt x="26" y="80"/>
                    <a:pt x="29" y="79"/>
                  </a:cubicBezTo>
                  <a:cubicBezTo>
                    <a:pt x="44" y="76"/>
                    <a:pt x="47" y="55"/>
                    <a:pt x="40" y="30"/>
                  </a:cubicBezTo>
                  <a:cubicBezTo>
                    <a:pt x="34" y="10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0" name="Google Shape;6170;p39"/>
            <p:cNvSpPr/>
            <p:nvPr/>
          </p:nvSpPr>
          <p:spPr>
            <a:xfrm>
              <a:off x="5929400" y="1296275"/>
              <a:ext cx="800" cy="1250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7"/>
                    <a:pt x="16" y="49"/>
                    <a:pt x="21" y="49"/>
                  </a:cubicBezTo>
                  <a:cubicBezTo>
                    <a:pt x="22" y="49"/>
                    <a:pt x="23" y="48"/>
                    <a:pt x="24" y="46"/>
                  </a:cubicBezTo>
                  <a:cubicBezTo>
                    <a:pt x="31" y="35"/>
                    <a:pt x="24" y="21"/>
                    <a:pt x="14" y="8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1" name="Google Shape;6171;p39"/>
            <p:cNvSpPr/>
            <p:nvPr/>
          </p:nvSpPr>
          <p:spPr>
            <a:xfrm>
              <a:off x="5932250" y="1295375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1"/>
                  </a:moveTo>
                  <a:cubicBezTo>
                    <a:pt x="27" y="1"/>
                    <a:pt x="22" y="2"/>
                    <a:pt x="17" y="5"/>
                  </a:cubicBezTo>
                  <a:cubicBezTo>
                    <a:pt x="7" y="15"/>
                    <a:pt x="1" y="29"/>
                    <a:pt x="4" y="33"/>
                  </a:cubicBezTo>
                  <a:cubicBezTo>
                    <a:pt x="4" y="37"/>
                    <a:pt x="7" y="39"/>
                    <a:pt x="13" y="39"/>
                  </a:cubicBezTo>
                  <a:cubicBezTo>
                    <a:pt x="17" y="39"/>
                    <a:pt x="22" y="38"/>
                    <a:pt x="28" y="36"/>
                  </a:cubicBezTo>
                  <a:cubicBezTo>
                    <a:pt x="38" y="33"/>
                    <a:pt x="46" y="20"/>
                    <a:pt x="42" y="9"/>
                  </a:cubicBezTo>
                  <a:cubicBezTo>
                    <a:pt x="40" y="3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2" name="Google Shape;6172;p39"/>
            <p:cNvSpPr/>
            <p:nvPr/>
          </p:nvSpPr>
          <p:spPr>
            <a:xfrm>
              <a:off x="5933025" y="1290150"/>
              <a:ext cx="2525" cy="1575"/>
            </a:xfrm>
            <a:custGeom>
              <a:avLst/>
              <a:gdLst/>
              <a:ahLst/>
              <a:cxnLst/>
              <a:rect l="l" t="t" r="r" b="b"/>
              <a:pathLst>
                <a:path w="101" h="63" extrusionOk="0">
                  <a:moveTo>
                    <a:pt x="50" y="1"/>
                  </a:moveTo>
                  <a:cubicBezTo>
                    <a:pt x="45" y="1"/>
                    <a:pt x="40" y="1"/>
                    <a:pt x="35" y="3"/>
                  </a:cubicBezTo>
                  <a:cubicBezTo>
                    <a:pt x="15" y="6"/>
                    <a:pt x="0" y="27"/>
                    <a:pt x="4" y="44"/>
                  </a:cubicBezTo>
                  <a:cubicBezTo>
                    <a:pt x="8" y="55"/>
                    <a:pt x="17" y="62"/>
                    <a:pt x="26" y="62"/>
                  </a:cubicBezTo>
                  <a:cubicBezTo>
                    <a:pt x="31" y="62"/>
                    <a:pt x="37" y="60"/>
                    <a:pt x="42" y="54"/>
                  </a:cubicBezTo>
                  <a:cubicBezTo>
                    <a:pt x="50" y="50"/>
                    <a:pt x="59" y="47"/>
                    <a:pt x="67" y="47"/>
                  </a:cubicBezTo>
                  <a:cubicBezTo>
                    <a:pt x="76" y="47"/>
                    <a:pt x="85" y="51"/>
                    <a:pt x="90" y="58"/>
                  </a:cubicBezTo>
                  <a:cubicBezTo>
                    <a:pt x="93" y="61"/>
                    <a:pt x="95" y="62"/>
                    <a:pt x="97" y="62"/>
                  </a:cubicBezTo>
                  <a:cubicBezTo>
                    <a:pt x="100" y="62"/>
                    <a:pt x="98" y="51"/>
                    <a:pt x="90" y="34"/>
                  </a:cubicBezTo>
                  <a:cubicBezTo>
                    <a:pt x="82" y="12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3" name="Google Shape;6173;p39"/>
            <p:cNvSpPr/>
            <p:nvPr/>
          </p:nvSpPr>
          <p:spPr>
            <a:xfrm>
              <a:off x="5937025" y="1282025"/>
              <a:ext cx="3300" cy="2450"/>
            </a:xfrm>
            <a:custGeom>
              <a:avLst/>
              <a:gdLst/>
              <a:ahLst/>
              <a:cxnLst/>
              <a:rect l="l" t="t" r="r" b="b"/>
              <a:pathLst>
                <a:path w="132" h="98" extrusionOk="0">
                  <a:moveTo>
                    <a:pt x="48" y="1"/>
                  </a:moveTo>
                  <a:cubicBezTo>
                    <a:pt x="31" y="1"/>
                    <a:pt x="23" y="10"/>
                    <a:pt x="14" y="33"/>
                  </a:cubicBezTo>
                  <a:cubicBezTo>
                    <a:pt x="4" y="57"/>
                    <a:pt x="0" y="81"/>
                    <a:pt x="4" y="91"/>
                  </a:cubicBezTo>
                  <a:cubicBezTo>
                    <a:pt x="5" y="96"/>
                    <a:pt x="6" y="98"/>
                    <a:pt x="8" y="98"/>
                  </a:cubicBezTo>
                  <a:cubicBezTo>
                    <a:pt x="10" y="98"/>
                    <a:pt x="12" y="93"/>
                    <a:pt x="14" y="85"/>
                  </a:cubicBezTo>
                  <a:cubicBezTo>
                    <a:pt x="14" y="71"/>
                    <a:pt x="42" y="50"/>
                    <a:pt x="76" y="43"/>
                  </a:cubicBezTo>
                  <a:cubicBezTo>
                    <a:pt x="128" y="29"/>
                    <a:pt x="132" y="26"/>
                    <a:pt x="84" y="8"/>
                  </a:cubicBezTo>
                  <a:cubicBezTo>
                    <a:pt x="68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4" name="Google Shape;6174;p39"/>
            <p:cNvSpPr/>
            <p:nvPr/>
          </p:nvSpPr>
          <p:spPr>
            <a:xfrm>
              <a:off x="5935625" y="1277875"/>
              <a:ext cx="1125" cy="1100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1" y="4"/>
                    <a:pt x="0" y="15"/>
                    <a:pt x="4" y="25"/>
                  </a:cubicBezTo>
                  <a:cubicBezTo>
                    <a:pt x="7" y="37"/>
                    <a:pt x="12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8" y="43"/>
                    <a:pt x="35" y="33"/>
                    <a:pt x="39" y="18"/>
                  </a:cubicBezTo>
                  <a:cubicBezTo>
                    <a:pt x="44" y="7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5" name="Google Shape;6175;p39"/>
            <p:cNvSpPr/>
            <p:nvPr/>
          </p:nvSpPr>
          <p:spPr>
            <a:xfrm>
              <a:off x="5954075" y="127875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1"/>
                    <a:pt x="2" y="10"/>
                    <a:pt x="9" y="32"/>
                  </a:cubicBezTo>
                  <a:cubicBezTo>
                    <a:pt x="15" y="54"/>
                    <a:pt x="27" y="70"/>
                    <a:pt x="40" y="70"/>
                  </a:cubicBezTo>
                  <a:cubicBezTo>
                    <a:pt x="41" y="70"/>
                    <a:pt x="42" y="70"/>
                    <a:pt x="43" y="70"/>
                  </a:cubicBezTo>
                  <a:cubicBezTo>
                    <a:pt x="71" y="63"/>
                    <a:pt x="64" y="43"/>
                    <a:pt x="26" y="11"/>
                  </a:cubicBezTo>
                  <a:cubicBezTo>
                    <a:pt x="17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6" name="Google Shape;6176;p39"/>
            <p:cNvSpPr/>
            <p:nvPr/>
          </p:nvSpPr>
          <p:spPr>
            <a:xfrm>
              <a:off x="5911175" y="1140825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83" y="0"/>
                  </a:moveTo>
                  <a:cubicBezTo>
                    <a:pt x="75" y="0"/>
                    <a:pt x="59" y="3"/>
                    <a:pt x="42" y="8"/>
                  </a:cubicBezTo>
                  <a:cubicBezTo>
                    <a:pt x="18" y="19"/>
                    <a:pt x="0" y="36"/>
                    <a:pt x="7" y="50"/>
                  </a:cubicBezTo>
                  <a:cubicBezTo>
                    <a:pt x="9" y="59"/>
                    <a:pt x="12" y="64"/>
                    <a:pt x="18" y="64"/>
                  </a:cubicBezTo>
                  <a:cubicBezTo>
                    <a:pt x="26" y="64"/>
                    <a:pt x="37" y="57"/>
                    <a:pt x="53" y="43"/>
                  </a:cubicBezTo>
                  <a:cubicBezTo>
                    <a:pt x="73" y="26"/>
                    <a:pt x="90" y="8"/>
                    <a:pt x="87" y="2"/>
                  </a:cubicBezTo>
                  <a:cubicBezTo>
                    <a:pt x="87" y="1"/>
                    <a:pt x="85" y="0"/>
                    <a:pt x="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7" name="Google Shape;6177;p39"/>
            <p:cNvSpPr/>
            <p:nvPr/>
          </p:nvSpPr>
          <p:spPr>
            <a:xfrm>
              <a:off x="5907100" y="1124775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14" y="1"/>
                  </a:moveTo>
                  <a:cubicBezTo>
                    <a:pt x="5" y="1"/>
                    <a:pt x="0" y="7"/>
                    <a:pt x="3" y="16"/>
                  </a:cubicBezTo>
                  <a:cubicBezTo>
                    <a:pt x="7" y="24"/>
                    <a:pt x="16" y="30"/>
                    <a:pt x="26" y="30"/>
                  </a:cubicBezTo>
                  <a:cubicBezTo>
                    <a:pt x="28" y="30"/>
                    <a:pt x="30" y="30"/>
                    <a:pt x="32" y="29"/>
                  </a:cubicBezTo>
                  <a:cubicBezTo>
                    <a:pt x="45" y="26"/>
                    <a:pt x="52" y="19"/>
                    <a:pt x="52" y="16"/>
                  </a:cubicBezTo>
                  <a:cubicBezTo>
                    <a:pt x="49" y="12"/>
                    <a:pt x="38" y="5"/>
                    <a:pt x="21" y="2"/>
                  </a:cubicBezTo>
                  <a:cubicBezTo>
                    <a:pt x="18" y="1"/>
                    <a:pt x="16" y="1"/>
                    <a:pt x="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8" name="Google Shape;6178;p39"/>
            <p:cNvSpPr/>
            <p:nvPr/>
          </p:nvSpPr>
          <p:spPr>
            <a:xfrm>
              <a:off x="5916900" y="1155375"/>
              <a:ext cx="1750" cy="1025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55" y="1"/>
                  </a:moveTo>
                  <a:cubicBezTo>
                    <a:pt x="49" y="1"/>
                    <a:pt x="40" y="2"/>
                    <a:pt x="32" y="6"/>
                  </a:cubicBezTo>
                  <a:cubicBezTo>
                    <a:pt x="11" y="9"/>
                    <a:pt x="0" y="20"/>
                    <a:pt x="3" y="33"/>
                  </a:cubicBezTo>
                  <a:cubicBezTo>
                    <a:pt x="5" y="38"/>
                    <a:pt x="9" y="41"/>
                    <a:pt x="14" y="41"/>
                  </a:cubicBezTo>
                  <a:cubicBezTo>
                    <a:pt x="21" y="41"/>
                    <a:pt x="29" y="37"/>
                    <a:pt x="38" y="30"/>
                  </a:cubicBezTo>
                  <a:cubicBezTo>
                    <a:pt x="56" y="20"/>
                    <a:pt x="69" y="9"/>
                    <a:pt x="66" y="6"/>
                  </a:cubicBezTo>
                  <a:cubicBezTo>
                    <a:pt x="66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9" name="Google Shape;6179;p39"/>
            <p:cNvSpPr/>
            <p:nvPr/>
          </p:nvSpPr>
          <p:spPr>
            <a:xfrm>
              <a:off x="5957050" y="1276775"/>
              <a:ext cx="8925" cy="3325"/>
            </a:xfrm>
            <a:custGeom>
              <a:avLst/>
              <a:gdLst/>
              <a:ahLst/>
              <a:cxnLst/>
              <a:rect l="l" t="t" r="r" b="b"/>
              <a:pathLst>
                <a:path w="357" h="133" extrusionOk="0">
                  <a:moveTo>
                    <a:pt x="142" y="1"/>
                  </a:moveTo>
                  <a:cubicBezTo>
                    <a:pt x="115" y="1"/>
                    <a:pt x="85" y="46"/>
                    <a:pt x="94" y="83"/>
                  </a:cubicBezTo>
                  <a:cubicBezTo>
                    <a:pt x="99" y="97"/>
                    <a:pt x="101" y="104"/>
                    <a:pt x="97" y="104"/>
                  </a:cubicBezTo>
                  <a:cubicBezTo>
                    <a:pt x="94" y="104"/>
                    <a:pt x="85" y="98"/>
                    <a:pt x="70" y="87"/>
                  </a:cubicBezTo>
                  <a:cubicBezTo>
                    <a:pt x="55" y="71"/>
                    <a:pt x="35" y="62"/>
                    <a:pt x="23" y="62"/>
                  </a:cubicBezTo>
                  <a:cubicBezTo>
                    <a:pt x="21" y="62"/>
                    <a:pt x="19" y="62"/>
                    <a:pt x="18" y="62"/>
                  </a:cubicBezTo>
                  <a:cubicBezTo>
                    <a:pt x="4" y="66"/>
                    <a:pt x="0" y="83"/>
                    <a:pt x="4" y="97"/>
                  </a:cubicBezTo>
                  <a:cubicBezTo>
                    <a:pt x="10" y="119"/>
                    <a:pt x="83" y="133"/>
                    <a:pt x="154" y="133"/>
                  </a:cubicBezTo>
                  <a:cubicBezTo>
                    <a:pt x="194" y="133"/>
                    <a:pt x="234" y="128"/>
                    <a:pt x="261" y="118"/>
                  </a:cubicBezTo>
                  <a:cubicBezTo>
                    <a:pt x="276" y="113"/>
                    <a:pt x="292" y="110"/>
                    <a:pt x="304" y="110"/>
                  </a:cubicBezTo>
                  <a:cubicBezTo>
                    <a:pt x="316" y="110"/>
                    <a:pt x="325" y="113"/>
                    <a:pt x="327" y="118"/>
                  </a:cubicBezTo>
                  <a:cubicBezTo>
                    <a:pt x="329" y="127"/>
                    <a:pt x="331" y="132"/>
                    <a:pt x="335" y="132"/>
                  </a:cubicBezTo>
                  <a:cubicBezTo>
                    <a:pt x="336" y="132"/>
                    <a:pt x="338" y="130"/>
                    <a:pt x="341" y="128"/>
                  </a:cubicBezTo>
                  <a:cubicBezTo>
                    <a:pt x="357" y="102"/>
                    <a:pt x="261" y="13"/>
                    <a:pt x="222" y="13"/>
                  </a:cubicBezTo>
                  <a:cubicBezTo>
                    <a:pt x="220" y="13"/>
                    <a:pt x="218" y="14"/>
                    <a:pt x="216" y="14"/>
                  </a:cubicBezTo>
                  <a:cubicBezTo>
                    <a:pt x="210" y="15"/>
                    <a:pt x="204" y="15"/>
                    <a:pt x="198" y="15"/>
                  </a:cubicBezTo>
                  <a:cubicBezTo>
                    <a:pt x="181" y="15"/>
                    <a:pt x="164" y="12"/>
                    <a:pt x="157" y="7"/>
                  </a:cubicBezTo>
                  <a:cubicBezTo>
                    <a:pt x="152" y="3"/>
                    <a:pt x="147" y="1"/>
                    <a:pt x="1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0" name="Google Shape;6180;p39"/>
            <p:cNvSpPr/>
            <p:nvPr/>
          </p:nvSpPr>
          <p:spPr>
            <a:xfrm>
              <a:off x="5912075" y="1130850"/>
              <a:ext cx="1475" cy="1075"/>
            </a:xfrm>
            <a:custGeom>
              <a:avLst/>
              <a:gdLst/>
              <a:ahLst/>
              <a:cxnLst/>
              <a:rect l="l" t="t" r="r" b="b"/>
              <a:pathLst>
                <a:path w="59" h="43" extrusionOk="0">
                  <a:moveTo>
                    <a:pt x="6" y="0"/>
                  </a:moveTo>
                  <a:cubicBezTo>
                    <a:pt x="1" y="0"/>
                    <a:pt x="5" y="7"/>
                    <a:pt x="20" y="23"/>
                  </a:cubicBezTo>
                  <a:cubicBezTo>
                    <a:pt x="30" y="35"/>
                    <a:pt x="40" y="42"/>
                    <a:pt x="47" y="42"/>
                  </a:cubicBezTo>
                  <a:cubicBezTo>
                    <a:pt x="50" y="42"/>
                    <a:pt x="52" y="41"/>
                    <a:pt x="54" y="39"/>
                  </a:cubicBezTo>
                  <a:cubicBezTo>
                    <a:pt x="58" y="33"/>
                    <a:pt x="44" y="18"/>
                    <a:pt x="27" y="8"/>
                  </a:cubicBezTo>
                  <a:cubicBezTo>
                    <a:pt x="16" y="3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1" name="Google Shape;6181;p39"/>
            <p:cNvSpPr/>
            <p:nvPr/>
          </p:nvSpPr>
          <p:spPr>
            <a:xfrm>
              <a:off x="5969275" y="127890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8" y="1"/>
                  </a:moveTo>
                  <a:cubicBezTo>
                    <a:pt x="26" y="1"/>
                    <a:pt x="24" y="1"/>
                    <a:pt x="22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5"/>
                    <a:pt x="12" y="44"/>
                    <a:pt x="19" y="44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5" y="43"/>
                    <a:pt x="32" y="33"/>
                    <a:pt x="39" y="19"/>
                  </a:cubicBezTo>
                  <a:cubicBezTo>
                    <a:pt x="42" y="7"/>
                    <a:pt x="37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2" name="Google Shape;6182;p39"/>
            <p:cNvSpPr/>
            <p:nvPr/>
          </p:nvSpPr>
          <p:spPr>
            <a:xfrm>
              <a:off x="5970800" y="1278525"/>
              <a:ext cx="1350" cy="1625"/>
            </a:xfrm>
            <a:custGeom>
              <a:avLst/>
              <a:gdLst/>
              <a:ahLst/>
              <a:cxnLst/>
              <a:rect l="l" t="t" r="r" b="b"/>
              <a:pathLst>
                <a:path w="54" h="65" extrusionOk="0">
                  <a:moveTo>
                    <a:pt x="35" y="0"/>
                  </a:moveTo>
                  <a:cubicBezTo>
                    <a:pt x="24" y="0"/>
                    <a:pt x="14" y="10"/>
                    <a:pt x="9" y="23"/>
                  </a:cubicBezTo>
                  <a:cubicBezTo>
                    <a:pt x="1" y="50"/>
                    <a:pt x="6" y="64"/>
                    <a:pt x="16" y="64"/>
                  </a:cubicBezTo>
                  <a:cubicBezTo>
                    <a:pt x="24" y="64"/>
                    <a:pt x="34" y="57"/>
                    <a:pt x="44" y="41"/>
                  </a:cubicBezTo>
                  <a:cubicBezTo>
                    <a:pt x="54" y="23"/>
                    <a:pt x="54" y="7"/>
                    <a:pt x="44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3" name="Google Shape;6183;p39"/>
            <p:cNvSpPr/>
            <p:nvPr/>
          </p:nvSpPr>
          <p:spPr>
            <a:xfrm>
              <a:off x="5976525" y="1267250"/>
              <a:ext cx="3700" cy="4350"/>
            </a:xfrm>
            <a:custGeom>
              <a:avLst/>
              <a:gdLst/>
              <a:ahLst/>
              <a:cxnLst/>
              <a:rect l="l" t="t" r="r" b="b"/>
              <a:pathLst>
                <a:path w="148" h="174" extrusionOk="0">
                  <a:moveTo>
                    <a:pt x="103" y="1"/>
                  </a:moveTo>
                  <a:cubicBezTo>
                    <a:pt x="101" y="1"/>
                    <a:pt x="100" y="3"/>
                    <a:pt x="99" y="6"/>
                  </a:cubicBezTo>
                  <a:cubicBezTo>
                    <a:pt x="99" y="20"/>
                    <a:pt x="86" y="37"/>
                    <a:pt x="71" y="41"/>
                  </a:cubicBezTo>
                  <a:cubicBezTo>
                    <a:pt x="54" y="45"/>
                    <a:pt x="33" y="62"/>
                    <a:pt x="23" y="79"/>
                  </a:cubicBezTo>
                  <a:cubicBezTo>
                    <a:pt x="0" y="112"/>
                    <a:pt x="18" y="173"/>
                    <a:pt x="46" y="173"/>
                  </a:cubicBezTo>
                  <a:cubicBezTo>
                    <a:pt x="48" y="173"/>
                    <a:pt x="49" y="173"/>
                    <a:pt x="51" y="173"/>
                  </a:cubicBezTo>
                  <a:cubicBezTo>
                    <a:pt x="116" y="155"/>
                    <a:pt x="148" y="104"/>
                    <a:pt x="127" y="41"/>
                  </a:cubicBezTo>
                  <a:cubicBezTo>
                    <a:pt x="117" y="15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4" name="Google Shape;6184;p39"/>
            <p:cNvSpPr/>
            <p:nvPr/>
          </p:nvSpPr>
          <p:spPr>
            <a:xfrm>
              <a:off x="5982100" y="1268675"/>
              <a:ext cx="2200" cy="1150"/>
            </a:xfrm>
            <a:custGeom>
              <a:avLst/>
              <a:gdLst/>
              <a:ahLst/>
              <a:cxnLst/>
              <a:rect l="l" t="t" r="r" b="b"/>
              <a:pathLst>
                <a:path w="88" h="46" extrusionOk="0">
                  <a:moveTo>
                    <a:pt x="32" y="0"/>
                  </a:moveTo>
                  <a:cubicBezTo>
                    <a:pt x="31" y="0"/>
                    <a:pt x="30" y="1"/>
                    <a:pt x="29" y="1"/>
                  </a:cubicBezTo>
                  <a:cubicBezTo>
                    <a:pt x="1" y="8"/>
                    <a:pt x="8" y="18"/>
                    <a:pt x="53" y="36"/>
                  </a:cubicBezTo>
                  <a:cubicBezTo>
                    <a:pt x="68" y="42"/>
                    <a:pt x="78" y="45"/>
                    <a:pt x="82" y="45"/>
                  </a:cubicBezTo>
                  <a:cubicBezTo>
                    <a:pt x="87" y="45"/>
                    <a:pt x="84" y="40"/>
                    <a:pt x="74" y="26"/>
                  </a:cubicBezTo>
                  <a:cubicBezTo>
                    <a:pt x="61" y="1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5" name="Google Shape;6185;p39"/>
            <p:cNvSpPr/>
            <p:nvPr/>
          </p:nvSpPr>
          <p:spPr>
            <a:xfrm>
              <a:off x="5947075" y="1143000"/>
              <a:ext cx="2050" cy="1800"/>
            </a:xfrm>
            <a:custGeom>
              <a:avLst/>
              <a:gdLst/>
              <a:ahLst/>
              <a:cxnLst/>
              <a:rect l="l" t="t" r="r" b="b"/>
              <a:pathLst>
                <a:path w="82" h="72" extrusionOk="0">
                  <a:moveTo>
                    <a:pt x="31" y="1"/>
                  </a:moveTo>
                  <a:cubicBezTo>
                    <a:pt x="29" y="1"/>
                    <a:pt x="27" y="1"/>
                    <a:pt x="25" y="1"/>
                  </a:cubicBezTo>
                  <a:cubicBezTo>
                    <a:pt x="4" y="8"/>
                    <a:pt x="0" y="22"/>
                    <a:pt x="18" y="46"/>
                  </a:cubicBezTo>
                  <a:cubicBezTo>
                    <a:pt x="28" y="61"/>
                    <a:pt x="40" y="71"/>
                    <a:pt x="48" y="71"/>
                  </a:cubicBezTo>
                  <a:cubicBezTo>
                    <a:pt x="51" y="71"/>
                    <a:pt x="54" y="70"/>
                    <a:pt x="56" y="67"/>
                  </a:cubicBezTo>
                  <a:cubicBezTo>
                    <a:pt x="82" y="44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6" name="Google Shape;6186;p39"/>
            <p:cNvSpPr/>
            <p:nvPr/>
          </p:nvSpPr>
          <p:spPr>
            <a:xfrm>
              <a:off x="5996000" y="1269450"/>
              <a:ext cx="1225" cy="1425"/>
            </a:xfrm>
            <a:custGeom>
              <a:avLst/>
              <a:gdLst/>
              <a:ahLst/>
              <a:cxnLst/>
              <a:rect l="l" t="t" r="r" b="b"/>
              <a:pathLst>
                <a:path w="49" h="57" extrusionOk="0">
                  <a:moveTo>
                    <a:pt x="23" y="1"/>
                  </a:moveTo>
                  <a:cubicBezTo>
                    <a:pt x="21" y="1"/>
                    <a:pt x="19" y="1"/>
                    <a:pt x="18" y="2"/>
                  </a:cubicBezTo>
                  <a:cubicBezTo>
                    <a:pt x="3" y="5"/>
                    <a:pt x="0" y="22"/>
                    <a:pt x="3" y="40"/>
                  </a:cubicBezTo>
                  <a:cubicBezTo>
                    <a:pt x="8" y="51"/>
                    <a:pt x="14" y="56"/>
                    <a:pt x="20" y="56"/>
                  </a:cubicBezTo>
                  <a:cubicBezTo>
                    <a:pt x="24" y="56"/>
                    <a:pt x="28" y="54"/>
                    <a:pt x="32" y="50"/>
                  </a:cubicBezTo>
                  <a:cubicBezTo>
                    <a:pt x="42" y="40"/>
                    <a:pt x="48" y="26"/>
                    <a:pt x="45" y="16"/>
                  </a:cubicBezTo>
                  <a:cubicBezTo>
                    <a:pt x="42" y="7"/>
                    <a:pt x="32" y="1"/>
                    <a:pt x="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7" name="Google Shape;6187;p39"/>
            <p:cNvSpPr/>
            <p:nvPr/>
          </p:nvSpPr>
          <p:spPr>
            <a:xfrm>
              <a:off x="6002075" y="1267900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6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10" y="4"/>
                    <a:pt x="0" y="19"/>
                    <a:pt x="4" y="29"/>
                  </a:cubicBezTo>
                  <a:cubicBezTo>
                    <a:pt x="7" y="39"/>
                    <a:pt x="14" y="46"/>
                    <a:pt x="21" y="46"/>
                  </a:cubicBezTo>
                  <a:cubicBezTo>
                    <a:pt x="28" y="43"/>
                    <a:pt x="34" y="32"/>
                    <a:pt x="39" y="19"/>
                  </a:cubicBezTo>
                  <a:cubicBezTo>
                    <a:pt x="41" y="9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8" name="Google Shape;6188;p39"/>
            <p:cNvSpPr/>
            <p:nvPr/>
          </p:nvSpPr>
          <p:spPr>
            <a:xfrm>
              <a:off x="6013775" y="1268575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7" y="0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9" name="Google Shape;6189;p39"/>
            <p:cNvSpPr/>
            <p:nvPr/>
          </p:nvSpPr>
          <p:spPr>
            <a:xfrm>
              <a:off x="6010050" y="1253325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8" y="0"/>
                  </a:moveTo>
                  <a:cubicBezTo>
                    <a:pt x="8" y="0"/>
                    <a:pt x="1" y="6"/>
                    <a:pt x="3" y="15"/>
                  </a:cubicBezTo>
                  <a:cubicBezTo>
                    <a:pt x="6" y="26"/>
                    <a:pt x="16" y="33"/>
                    <a:pt x="27" y="33"/>
                  </a:cubicBezTo>
                  <a:cubicBezTo>
                    <a:pt x="30" y="33"/>
                    <a:pt x="32" y="33"/>
                    <a:pt x="35" y="32"/>
                  </a:cubicBezTo>
                  <a:cubicBezTo>
                    <a:pt x="45" y="29"/>
                    <a:pt x="56" y="22"/>
                    <a:pt x="53" y="19"/>
                  </a:cubicBezTo>
                  <a:cubicBezTo>
                    <a:pt x="53" y="11"/>
                    <a:pt x="38" y="5"/>
                    <a:pt x="24" y="1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0" name="Google Shape;6190;p39"/>
            <p:cNvSpPr/>
            <p:nvPr/>
          </p:nvSpPr>
          <p:spPr>
            <a:xfrm>
              <a:off x="6011175" y="1249600"/>
              <a:ext cx="2150" cy="1125"/>
            </a:xfrm>
            <a:custGeom>
              <a:avLst/>
              <a:gdLst/>
              <a:ahLst/>
              <a:cxnLst/>
              <a:rect l="l" t="t" r="r" b="b"/>
              <a:pathLst>
                <a:path w="86" h="45" extrusionOk="0">
                  <a:moveTo>
                    <a:pt x="32" y="1"/>
                  </a:moveTo>
                  <a:cubicBezTo>
                    <a:pt x="31" y="1"/>
                    <a:pt x="29" y="1"/>
                    <a:pt x="28" y="1"/>
                  </a:cubicBezTo>
                  <a:cubicBezTo>
                    <a:pt x="0" y="8"/>
                    <a:pt x="8" y="19"/>
                    <a:pt x="53" y="35"/>
                  </a:cubicBezTo>
                  <a:cubicBezTo>
                    <a:pt x="67" y="41"/>
                    <a:pt x="77" y="45"/>
                    <a:pt x="80" y="45"/>
                  </a:cubicBezTo>
                  <a:cubicBezTo>
                    <a:pt x="86" y="45"/>
                    <a:pt x="82" y="39"/>
                    <a:pt x="70" y="25"/>
                  </a:cubicBezTo>
                  <a:cubicBezTo>
                    <a:pt x="60" y="13"/>
                    <a:pt x="43" y="1"/>
                    <a:pt x="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1" name="Google Shape;6191;p39"/>
            <p:cNvSpPr/>
            <p:nvPr/>
          </p:nvSpPr>
          <p:spPr>
            <a:xfrm>
              <a:off x="6004825" y="1225875"/>
              <a:ext cx="2650" cy="1325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98" y="0"/>
                  </a:moveTo>
                  <a:cubicBezTo>
                    <a:pt x="93" y="0"/>
                    <a:pt x="83" y="2"/>
                    <a:pt x="67" y="6"/>
                  </a:cubicBezTo>
                  <a:cubicBezTo>
                    <a:pt x="43" y="10"/>
                    <a:pt x="15" y="23"/>
                    <a:pt x="8" y="34"/>
                  </a:cubicBezTo>
                  <a:cubicBezTo>
                    <a:pt x="0" y="47"/>
                    <a:pt x="2" y="53"/>
                    <a:pt x="10" y="53"/>
                  </a:cubicBezTo>
                  <a:cubicBezTo>
                    <a:pt x="20" y="53"/>
                    <a:pt x="40" y="44"/>
                    <a:pt x="67" y="27"/>
                  </a:cubicBezTo>
                  <a:cubicBezTo>
                    <a:pt x="9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2" name="Google Shape;6192;p39"/>
            <p:cNvSpPr/>
            <p:nvPr/>
          </p:nvSpPr>
          <p:spPr>
            <a:xfrm>
              <a:off x="6010300" y="1241725"/>
              <a:ext cx="3075" cy="1250"/>
            </a:xfrm>
            <a:custGeom>
              <a:avLst/>
              <a:gdLst/>
              <a:ahLst/>
              <a:cxnLst/>
              <a:rect l="l" t="t" r="r" b="b"/>
              <a:pathLst>
                <a:path w="123" h="50" extrusionOk="0">
                  <a:moveTo>
                    <a:pt x="70" y="1"/>
                  </a:moveTo>
                  <a:cubicBezTo>
                    <a:pt x="56" y="1"/>
                    <a:pt x="42" y="5"/>
                    <a:pt x="28" y="14"/>
                  </a:cubicBezTo>
                  <a:cubicBezTo>
                    <a:pt x="11" y="25"/>
                    <a:pt x="1" y="38"/>
                    <a:pt x="1" y="46"/>
                  </a:cubicBezTo>
                  <a:cubicBezTo>
                    <a:pt x="2" y="48"/>
                    <a:pt x="5" y="49"/>
                    <a:pt x="8" y="49"/>
                  </a:cubicBezTo>
                  <a:cubicBezTo>
                    <a:pt x="14" y="49"/>
                    <a:pt x="24" y="45"/>
                    <a:pt x="35" y="38"/>
                  </a:cubicBezTo>
                  <a:cubicBezTo>
                    <a:pt x="42" y="33"/>
                    <a:pt x="53" y="31"/>
                    <a:pt x="63" y="31"/>
                  </a:cubicBezTo>
                  <a:cubicBezTo>
                    <a:pt x="74" y="31"/>
                    <a:pt x="86" y="33"/>
                    <a:pt x="94" y="38"/>
                  </a:cubicBezTo>
                  <a:cubicBezTo>
                    <a:pt x="105" y="43"/>
                    <a:pt x="112" y="46"/>
                    <a:pt x="117" y="46"/>
                  </a:cubicBezTo>
                  <a:cubicBezTo>
                    <a:pt x="122" y="46"/>
                    <a:pt x="123" y="41"/>
                    <a:pt x="118" y="31"/>
                  </a:cubicBezTo>
                  <a:cubicBezTo>
                    <a:pt x="112" y="12"/>
                    <a:pt x="92" y="1"/>
                    <a:pt x="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3" name="Google Shape;6193;p39"/>
            <p:cNvSpPr/>
            <p:nvPr/>
          </p:nvSpPr>
          <p:spPr>
            <a:xfrm>
              <a:off x="6014500" y="1253850"/>
              <a:ext cx="1375" cy="750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17" y="0"/>
                  </a:moveTo>
                  <a:cubicBezTo>
                    <a:pt x="6" y="0"/>
                    <a:pt x="0" y="6"/>
                    <a:pt x="3" y="15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29" y="29"/>
                    <a:pt x="31" y="29"/>
                    <a:pt x="34" y="29"/>
                  </a:cubicBezTo>
                  <a:cubicBezTo>
                    <a:pt x="44" y="25"/>
                    <a:pt x="54" y="22"/>
                    <a:pt x="51" y="15"/>
                  </a:cubicBezTo>
                  <a:cubicBezTo>
                    <a:pt x="51" y="11"/>
                    <a:pt x="37" y="4"/>
                    <a:pt x="24" y="1"/>
                  </a:cubicBezTo>
                  <a:cubicBezTo>
                    <a:pt x="21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4" name="Google Shape;6194;p39"/>
            <p:cNvSpPr/>
            <p:nvPr/>
          </p:nvSpPr>
          <p:spPr>
            <a:xfrm>
              <a:off x="6013950" y="1241950"/>
              <a:ext cx="2275" cy="950"/>
            </a:xfrm>
            <a:custGeom>
              <a:avLst/>
              <a:gdLst/>
              <a:ahLst/>
              <a:cxnLst/>
              <a:rect l="l" t="t" r="r" b="b"/>
              <a:pathLst>
                <a:path w="91" h="38" extrusionOk="0">
                  <a:moveTo>
                    <a:pt x="42" y="0"/>
                  </a:moveTo>
                  <a:cubicBezTo>
                    <a:pt x="36" y="0"/>
                    <a:pt x="30" y="1"/>
                    <a:pt x="25" y="2"/>
                  </a:cubicBezTo>
                  <a:cubicBezTo>
                    <a:pt x="7" y="8"/>
                    <a:pt x="1" y="19"/>
                    <a:pt x="11" y="26"/>
                  </a:cubicBezTo>
                  <a:cubicBezTo>
                    <a:pt x="19" y="34"/>
                    <a:pt x="35" y="38"/>
                    <a:pt x="51" y="38"/>
                  </a:cubicBezTo>
                  <a:cubicBezTo>
                    <a:pt x="56" y="38"/>
                    <a:pt x="61" y="37"/>
                    <a:pt x="66" y="37"/>
                  </a:cubicBezTo>
                  <a:cubicBezTo>
                    <a:pt x="84" y="29"/>
                    <a:pt x="91" y="19"/>
                    <a:pt x="80" y="8"/>
                  </a:cubicBezTo>
                  <a:cubicBezTo>
                    <a:pt x="72" y="3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5" name="Google Shape;6195;p39"/>
            <p:cNvSpPr/>
            <p:nvPr/>
          </p:nvSpPr>
          <p:spPr>
            <a:xfrm>
              <a:off x="6008050" y="1219300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41" y="0"/>
                  </a:moveTo>
                  <a:cubicBezTo>
                    <a:pt x="24" y="0"/>
                    <a:pt x="9" y="4"/>
                    <a:pt x="4" y="13"/>
                  </a:cubicBezTo>
                  <a:cubicBezTo>
                    <a:pt x="0" y="19"/>
                    <a:pt x="8" y="30"/>
                    <a:pt x="21" y="30"/>
                  </a:cubicBezTo>
                  <a:cubicBezTo>
                    <a:pt x="35" y="30"/>
                    <a:pt x="45" y="40"/>
                    <a:pt x="42" y="51"/>
                  </a:cubicBezTo>
                  <a:cubicBezTo>
                    <a:pt x="36" y="63"/>
                    <a:pt x="40" y="69"/>
                    <a:pt x="49" y="69"/>
                  </a:cubicBezTo>
                  <a:cubicBezTo>
                    <a:pt x="51" y="69"/>
                    <a:pt x="54" y="69"/>
                    <a:pt x="56" y="68"/>
                  </a:cubicBezTo>
                  <a:cubicBezTo>
                    <a:pt x="66" y="65"/>
                    <a:pt x="94" y="65"/>
                    <a:pt x="115" y="65"/>
                  </a:cubicBezTo>
                  <a:cubicBezTo>
                    <a:pt x="118" y="65"/>
                    <a:pt x="121" y="66"/>
                    <a:pt x="123" y="66"/>
                  </a:cubicBezTo>
                  <a:cubicBezTo>
                    <a:pt x="142" y="66"/>
                    <a:pt x="149" y="55"/>
                    <a:pt x="146" y="40"/>
                  </a:cubicBezTo>
                  <a:cubicBezTo>
                    <a:pt x="139" y="19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6" name="Google Shape;6196;p39"/>
            <p:cNvSpPr/>
            <p:nvPr/>
          </p:nvSpPr>
          <p:spPr>
            <a:xfrm>
              <a:off x="6012700" y="1217575"/>
              <a:ext cx="750" cy="2450"/>
            </a:xfrm>
            <a:custGeom>
              <a:avLst/>
              <a:gdLst/>
              <a:ahLst/>
              <a:cxnLst/>
              <a:rect l="l" t="t" r="r" b="b"/>
              <a:pathLst>
                <a:path w="30" h="98" extrusionOk="0">
                  <a:moveTo>
                    <a:pt x="16" y="0"/>
                  </a:moveTo>
                  <a:cubicBezTo>
                    <a:pt x="12" y="0"/>
                    <a:pt x="9" y="9"/>
                    <a:pt x="5" y="26"/>
                  </a:cubicBezTo>
                  <a:cubicBezTo>
                    <a:pt x="0" y="69"/>
                    <a:pt x="4" y="97"/>
                    <a:pt x="11" y="97"/>
                  </a:cubicBezTo>
                  <a:cubicBezTo>
                    <a:pt x="14" y="97"/>
                    <a:pt x="18" y="91"/>
                    <a:pt x="22" y="78"/>
                  </a:cubicBezTo>
                  <a:cubicBezTo>
                    <a:pt x="30" y="57"/>
                    <a:pt x="30" y="30"/>
                    <a:pt x="22" y="12"/>
                  </a:cubicBezTo>
                  <a:cubicBezTo>
                    <a:pt x="20" y="4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7" name="Google Shape;6197;p39"/>
            <p:cNvSpPr/>
            <p:nvPr/>
          </p:nvSpPr>
          <p:spPr>
            <a:xfrm>
              <a:off x="6011325" y="1213075"/>
              <a:ext cx="1425" cy="1075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6" y="7"/>
                    <a:pt x="18" y="23"/>
                  </a:cubicBezTo>
                  <a:cubicBezTo>
                    <a:pt x="29" y="35"/>
                    <a:pt x="39" y="42"/>
                    <a:pt x="47" y="42"/>
                  </a:cubicBezTo>
                  <a:cubicBezTo>
                    <a:pt x="49" y="42"/>
                    <a:pt x="51" y="41"/>
                    <a:pt x="53" y="39"/>
                  </a:cubicBezTo>
                  <a:cubicBezTo>
                    <a:pt x="57" y="33"/>
                    <a:pt x="47" y="18"/>
                    <a:pt x="26" y="8"/>
                  </a:cubicBezTo>
                  <a:cubicBezTo>
                    <a:pt x="15" y="3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8" name="Google Shape;6198;p39"/>
            <p:cNvSpPr/>
            <p:nvPr/>
          </p:nvSpPr>
          <p:spPr>
            <a:xfrm>
              <a:off x="6013250" y="1209150"/>
              <a:ext cx="2300" cy="950"/>
            </a:xfrm>
            <a:custGeom>
              <a:avLst/>
              <a:gdLst/>
              <a:ahLst/>
              <a:cxnLst/>
              <a:rect l="l" t="t" r="r" b="b"/>
              <a:pathLst>
                <a:path w="92" h="38" extrusionOk="0">
                  <a:moveTo>
                    <a:pt x="41" y="1"/>
                  </a:moveTo>
                  <a:cubicBezTo>
                    <a:pt x="36" y="1"/>
                    <a:pt x="30" y="1"/>
                    <a:pt x="25" y="2"/>
                  </a:cubicBezTo>
                  <a:cubicBezTo>
                    <a:pt x="8" y="6"/>
                    <a:pt x="0" y="20"/>
                    <a:pt x="11" y="26"/>
                  </a:cubicBezTo>
                  <a:cubicBezTo>
                    <a:pt x="18" y="33"/>
                    <a:pt x="30" y="37"/>
                    <a:pt x="44" y="37"/>
                  </a:cubicBezTo>
                  <a:cubicBezTo>
                    <a:pt x="51" y="37"/>
                    <a:pt x="59" y="36"/>
                    <a:pt x="66" y="34"/>
                  </a:cubicBezTo>
                  <a:cubicBezTo>
                    <a:pt x="84" y="30"/>
                    <a:pt x="91" y="20"/>
                    <a:pt x="80" y="9"/>
                  </a:cubicBezTo>
                  <a:cubicBezTo>
                    <a:pt x="70" y="4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9" name="Google Shape;6199;p39"/>
            <p:cNvSpPr/>
            <p:nvPr/>
          </p:nvSpPr>
          <p:spPr>
            <a:xfrm>
              <a:off x="6007800" y="1188350"/>
              <a:ext cx="2725" cy="1075"/>
            </a:xfrm>
            <a:custGeom>
              <a:avLst/>
              <a:gdLst/>
              <a:ahLst/>
              <a:cxnLst/>
              <a:rect l="l" t="t" r="r" b="b"/>
              <a:pathLst>
                <a:path w="109" h="43" extrusionOk="0">
                  <a:moveTo>
                    <a:pt x="62" y="1"/>
                  </a:moveTo>
                  <a:cubicBezTo>
                    <a:pt x="51" y="1"/>
                    <a:pt x="38" y="4"/>
                    <a:pt x="28" y="12"/>
                  </a:cubicBezTo>
                  <a:cubicBezTo>
                    <a:pt x="0" y="29"/>
                    <a:pt x="4" y="33"/>
                    <a:pt x="42" y="40"/>
                  </a:cubicBezTo>
                  <a:cubicBezTo>
                    <a:pt x="51" y="42"/>
                    <a:pt x="60" y="43"/>
                    <a:pt x="68" y="43"/>
                  </a:cubicBezTo>
                  <a:cubicBezTo>
                    <a:pt x="98" y="43"/>
                    <a:pt x="108" y="28"/>
                    <a:pt x="84" y="5"/>
                  </a:cubicBezTo>
                  <a:cubicBezTo>
                    <a:pt x="78" y="2"/>
                    <a:pt x="70" y="1"/>
                    <a:pt x="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0" name="Google Shape;6200;p39"/>
            <p:cNvSpPr/>
            <p:nvPr/>
          </p:nvSpPr>
          <p:spPr>
            <a:xfrm>
              <a:off x="6014050" y="1204225"/>
              <a:ext cx="1225" cy="1400"/>
            </a:xfrm>
            <a:custGeom>
              <a:avLst/>
              <a:gdLst/>
              <a:ahLst/>
              <a:cxnLst/>
              <a:rect l="l" t="t" r="r" b="b"/>
              <a:pathLst>
                <a:path w="49" h="56" extrusionOk="0">
                  <a:moveTo>
                    <a:pt x="25" y="1"/>
                  </a:moveTo>
                  <a:cubicBezTo>
                    <a:pt x="23" y="1"/>
                    <a:pt x="20" y="1"/>
                    <a:pt x="18" y="2"/>
                  </a:cubicBezTo>
                  <a:cubicBezTo>
                    <a:pt x="3" y="5"/>
                    <a:pt x="0" y="23"/>
                    <a:pt x="3" y="39"/>
                  </a:cubicBezTo>
                  <a:cubicBezTo>
                    <a:pt x="8" y="50"/>
                    <a:pt x="13" y="56"/>
                    <a:pt x="20" y="56"/>
                  </a:cubicBezTo>
                  <a:cubicBezTo>
                    <a:pt x="23" y="56"/>
                    <a:pt x="27" y="54"/>
                    <a:pt x="31" y="50"/>
                  </a:cubicBezTo>
                  <a:cubicBezTo>
                    <a:pt x="42" y="39"/>
                    <a:pt x="48" y="26"/>
                    <a:pt x="45" y="15"/>
                  </a:cubicBezTo>
                  <a:cubicBezTo>
                    <a:pt x="42" y="7"/>
                    <a:pt x="35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1" name="Google Shape;6201;p39"/>
            <p:cNvSpPr/>
            <p:nvPr/>
          </p:nvSpPr>
          <p:spPr>
            <a:xfrm>
              <a:off x="6014250" y="1199525"/>
              <a:ext cx="850" cy="2025"/>
            </a:xfrm>
            <a:custGeom>
              <a:avLst/>
              <a:gdLst/>
              <a:ahLst/>
              <a:cxnLst/>
              <a:rect l="l" t="t" r="r" b="b"/>
              <a:pathLst>
                <a:path w="34" h="81" extrusionOk="0">
                  <a:moveTo>
                    <a:pt x="16" y="1"/>
                  </a:moveTo>
                  <a:cubicBezTo>
                    <a:pt x="13" y="1"/>
                    <a:pt x="11" y="11"/>
                    <a:pt x="10" y="30"/>
                  </a:cubicBezTo>
                  <a:cubicBezTo>
                    <a:pt x="3" y="67"/>
                    <a:pt x="0" y="81"/>
                    <a:pt x="4" y="81"/>
                  </a:cubicBezTo>
                  <a:cubicBezTo>
                    <a:pt x="7" y="81"/>
                    <a:pt x="12" y="76"/>
                    <a:pt x="20" y="68"/>
                  </a:cubicBezTo>
                  <a:cubicBezTo>
                    <a:pt x="30" y="57"/>
                    <a:pt x="34" y="37"/>
                    <a:pt x="26" y="19"/>
                  </a:cubicBezTo>
                  <a:cubicBezTo>
                    <a:pt x="22" y="7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2" name="Google Shape;6202;p39"/>
            <p:cNvSpPr/>
            <p:nvPr/>
          </p:nvSpPr>
          <p:spPr>
            <a:xfrm>
              <a:off x="6012925" y="1192375"/>
              <a:ext cx="3225" cy="3225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5" y="0"/>
                  </a:moveTo>
                  <a:cubicBezTo>
                    <a:pt x="12" y="0"/>
                    <a:pt x="15" y="5"/>
                    <a:pt x="24" y="14"/>
                  </a:cubicBezTo>
                  <a:cubicBezTo>
                    <a:pt x="38" y="25"/>
                    <a:pt x="34" y="35"/>
                    <a:pt x="17" y="42"/>
                  </a:cubicBezTo>
                  <a:cubicBezTo>
                    <a:pt x="0" y="45"/>
                    <a:pt x="0" y="52"/>
                    <a:pt x="17" y="55"/>
                  </a:cubicBezTo>
                  <a:cubicBezTo>
                    <a:pt x="34" y="63"/>
                    <a:pt x="63" y="80"/>
                    <a:pt x="87" y="97"/>
                  </a:cubicBezTo>
                  <a:lnTo>
                    <a:pt x="128" y="129"/>
                  </a:lnTo>
                  <a:lnTo>
                    <a:pt x="100" y="94"/>
                  </a:lnTo>
                  <a:cubicBezTo>
                    <a:pt x="83" y="73"/>
                    <a:pt x="66" y="49"/>
                    <a:pt x="58" y="35"/>
                  </a:cubicBezTo>
                  <a:cubicBezTo>
                    <a:pt x="52" y="25"/>
                    <a:pt x="38" y="7"/>
                    <a:pt x="24" y="4"/>
                  </a:cubicBezTo>
                  <a:cubicBezTo>
                    <a:pt x="19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03" name="Google Shape;6203;p39"/>
          <p:cNvGrpSpPr/>
          <p:nvPr/>
        </p:nvGrpSpPr>
        <p:grpSpPr>
          <a:xfrm flipH="1">
            <a:off x="8658399" y="2135903"/>
            <a:ext cx="1028674" cy="871690"/>
            <a:chOff x="5124150" y="3418675"/>
            <a:chExt cx="584175" cy="495025"/>
          </a:xfrm>
        </p:grpSpPr>
        <p:sp>
          <p:nvSpPr>
            <p:cNvPr id="6204" name="Google Shape;6204;p39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5" name="Google Shape;6205;p39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6" name="Google Shape;6206;p39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7" name="Google Shape;6207;p39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8" name="Google Shape;6208;p39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9" name="Google Shape;6209;p39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0" name="Google Shape;6210;p39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1" name="Google Shape;6211;p39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2" name="Google Shape;6212;p39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3" name="Google Shape;6213;p39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4" name="Google Shape;6214;p39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5" name="Google Shape;6215;p39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6" name="Google Shape;6216;p39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7" name="Google Shape;6217;p39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8" name="Google Shape;6218;p39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9" name="Google Shape;6219;p39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0" name="Google Shape;6220;p39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221" name="Google Shape;6221;p39"/>
          <p:cNvSpPr/>
          <p:nvPr/>
        </p:nvSpPr>
        <p:spPr>
          <a:xfrm rot="10800000">
            <a:off x="7979685" y="283503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4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5152200" cy="14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BLANK_1_1_1_1_1_1_3">
    <p:bg>
      <p:bgPr>
        <a:solidFill>
          <a:schemeClr val="accent4"/>
        </a:solidFill>
        <a:effectLst/>
      </p:bgPr>
    </p:bg>
    <p:spTree>
      <p:nvGrpSpPr>
        <p:cNvPr id="1" name="Shape 6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3" name="Google Shape;6223;p40"/>
          <p:cNvSpPr txBox="1">
            <a:spLocks noGrp="1"/>
          </p:cNvSpPr>
          <p:nvPr>
            <p:ph type="title"/>
          </p:nvPr>
        </p:nvSpPr>
        <p:spPr>
          <a:xfrm>
            <a:off x="1780150" y="3081550"/>
            <a:ext cx="9558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6224" name="Google Shape;6224;p40"/>
          <p:cNvSpPr txBox="1">
            <a:spLocks noGrp="1"/>
          </p:cNvSpPr>
          <p:nvPr>
            <p:ph type="title" idx="2"/>
          </p:nvPr>
        </p:nvSpPr>
        <p:spPr>
          <a:xfrm>
            <a:off x="4190963" y="3081550"/>
            <a:ext cx="9558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6225" name="Google Shape;6225;p40"/>
          <p:cNvSpPr txBox="1">
            <a:spLocks noGrp="1"/>
          </p:cNvSpPr>
          <p:nvPr>
            <p:ph type="title" idx="3"/>
          </p:nvPr>
        </p:nvSpPr>
        <p:spPr>
          <a:xfrm>
            <a:off x="6601775" y="3081547"/>
            <a:ext cx="9558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grpSp>
        <p:nvGrpSpPr>
          <p:cNvPr id="6226" name="Google Shape;6226;p40"/>
          <p:cNvGrpSpPr/>
          <p:nvPr/>
        </p:nvGrpSpPr>
        <p:grpSpPr>
          <a:xfrm rot="-9997514" flipH="1">
            <a:off x="-5989451" y="3024133"/>
            <a:ext cx="7550032" cy="2647342"/>
            <a:chOff x="5021625" y="1087550"/>
            <a:chExt cx="996900" cy="283625"/>
          </a:xfrm>
        </p:grpSpPr>
        <p:sp>
          <p:nvSpPr>
            <p:cNvPr id="6227" name="Google Shape;6227;p40"/>
            <p:cNvSpPr/>
            <p:nvPr/>
          </p:nvSpPr>
          <p:spPr>
            <a:xfrm>
              <a:off x="5021625" y="1091500"/>
              <a:ext cx="996900" cy="249875"/>
            </a:xfrm>
            <a:custGeom>
              <a:avLst/>
              <a:gdLst/>
              <a:ahLst/>
              <a:cxnLst/>
              <a:rect l="l" t="t" r="r" b="b"/>
              <a:pathLst>
                <a:path w="39876" h="9995" extrusionOk="0">
                  <a:moveTo>
                    <a:pt x="27441" y="108"/>
                  </a:moveTo>
                  <a:cubicBezTo>
                    <a:pt x="27477" y="108"/>
                    <a:pt x="27504" y="146"/>
                    <a:pt x="27470" y="156"/>
                  </a:cubicBezTo>
                  <a:cubicBezTo>
                    <a:pt x="27468" y="157"/>
                    <a:pt x="27466" y="157"/>
                    <a:pt x="27464" y="157"/>
                  </a:cubicBezTo>
                  <a:cubicBezTo>
                    <a:pt x="27455" y="157"/>
                    <a:pt x="27450" y="150"/>
                    <a:pt x="27454" y="139"/>
                  </a:cubicBezTo>
                  <a:cubicBezTo>
                    <a:pt x="27457" y="129"/>
                    <a:pt x="27450" y="119"/>
                    <a:pt x="27433" y="114"/>
                  </a:cubicBezTo>
                  <a:cubicBezTo>
                    <a:pt x="27419" y="111"/>
                    <a:pt x="27422" y="108"/>
                    <a:pt x="27436" y="108"/>
                  </a:cubicBezTo>
                  <a:cubicBezTo>
                    <a:pt x="27438" y="108"/>
                    <a:pt x="27439" y="108"/>
                    <a:pt x="27441" y="108"/>
                  </a:cubicBezTo>
                  <a:close/>
                  <a:moveTo>
                    <a:pt x="28599" y="152"/>
                  </a:moveTo>
                  <a:cubicBezTo>
                    <a:pt x="28601" y="152"/>
                    <a:pt x="28603" y="152"/>
                    <a:pt x="28605" y="153"/>
                  </a:cubicBezTo>
                  <a:cubicBezTo>
                    <a:pt x="28623" y="156"/>
                    <a:pt x="28633" y="164"/>
                    <a:pt x="28636" y="170"/>
                  </a:cubicBezTo>
                  <a:cubicBezTo>
                    <a:pt x="28636" y="174"/>
                    <a:pt x="28629" y="181"/>
                    <a:pt x="28615" y="184"/>
                  </a:cubicBezTo>
                  <a:cubicBezTo>
                    <a:pt x="28614" y="185"/>
                    <a:pt x="28612" y="185"/>
                    <a:pt x="28610" y="185"/>
                  </a:cubicBezTo>
                  <a:cubicBezTo>
                    <a:pt x="28601" y="185"/>
                    <a:pt x="28591" y="179"/>
                    <a:pt x="28588" y="167"/>
                  </a:cubicBezTo>
                  <a:cubicBezTo>
                    <a:pt x="28585" y="158"/>
                    <a:pt x="28589" y="152"/>
                    <a:pt x="28599" y="152"/>
                  </a:cubicBezTo>
                  <a:close/>
                  <a:moveTo>
                    <a:pt x="27339" y="128"/>
                  </a:moveTo>
                  <a:cubicBezTo>
                    <a:pt x="27341" y="128"/>
                    <a:pt x="27340" y="131"/>
                    <a:pt x="27339" y="135"/>
                  </a:cubicBezTo>
                  <a:cubicBezTo>
                    <a:pt x="27332" y="146"/>
                    <a:pt x="27350" y="164"/>
                    <a:pt x="27381" y="170"/>
                  </a:cubicBezTo>
                  <a:cubicBezTo>
                    <a:pt x="27450" y="191"/>
                    <a:pt x="27457" y="226"/>
                    <a:pt x="27395" y="236"/>
                  </a:cubicBezTo>
                  <a:cubicBezTo>
                    <a:pt x="27392" y="236"/>
                    <a:pt x="27388" y="237"/>
                    <a:pt x="27385" y="237"/>
                  </a:cubicBezTo>
                  <a:cubicBezTo>
                    <a:pt x="27328" y="237"/>
                    <a:pt x="27285" y="172"/>
                    <a:pt x="27325" y="139"/>
                  </a:cubicBezTo>
                  <a:cubicBezTo>
                    <a:pt x="27332" y="132"/>
                    <a:pt x="27337" y="128"/>
                    <a:pt x="27339" y="128"/>
                  </a:cubicBezTo>
                  <a:close/>
                  <a:moveTo>
                    <a:pt x="29418" y="221"/>
                  </a:moveTo>
                  <a:cubicBezTo>
                    <a:pt x="29421" y="221"/>
                    <a:pt x="29424" y="222"/>
                    <a:pt x="29427" y="223"/>
                  </a:cubicBezTo>
                  <a:cubicBezTo>
                    <a:pt x="29441" y="226"/>
                    <a:pt x="29455" y="236"/>
                    <a:pt x="29459" y="247"/>
                  </a:cubicBezTo>
                  <a:cubicBezTo>
                    <a:pt x="29461" y="257"/>
                    <a:pt x="29458" y="262"/>
                    <a:pt x="29450" y="262"/>
                  </a:cubicBezTo>
                  <a:cubicBezTo>
                    <a:pt x="29448" y="262"/>
                    <a:pt x="29445" y="261"/>
                    <a:pt x="29441" y="260"/>
                  </a:cubicBezTo>
                  <a:cubicBezTo>
                    <a:pt x="29424" y="257"/>
                    <a:pt x="29410" y="247"/>
                    <a:pt x="29406" y="236"/>
                  </a:cubicBezTo>
                  <a:cubicBezTo>
                    <a:pt x="29404" y="226"/>
                    <a:pt x="29409" y="221"/>
                    <a:pt x="29418" y="221"/>
                  </a:cubicBezTo>
                  <a:close/>
                  <a:moveTo>
                    <a:pt x="28273" y="239"/>
                  </a:moveTo>
                  <a:cubicBezTo>
                    <a:pt x="28276" y="239"/>
                    <a:pt x="28279" y="239"/>
                    <a:pt x="28282" y="239"/>
                  </a:cubicBezTo>
                  <a:cubicBezTo>
                    <a:pt x="28303" y="239"/>
                    <a:pt x="28321" y="244"/>
                    <a:pt x="28321" y="250"/>
                  </a:cubicBezTo>
                  <a:cubicBezTo>
                    <a:pt x="28324" y="253"/>
                    <a:pt x="28311" y="260"/>
                    <a:pt x="28293" y="268"/>
                  </a:cubicBezTo>
                  <a:cubicBezTo>
                    <a:pt x="28288" y="268"/>
                    <a:pt x="28284" y="269"/>
                    <a:pt x="28279" y="269"/>
                  </a:cubicBezTo>
                  <a:cubicBezTo>
                    <a:pt x="28265" y="269"/>
                    <a:pt x="28254" y="264"/>
                    <a:pt x="28251" y="253"/>
                  </a:cubicBezTo>
                  <a:cubicBezTo>
                    <a:pt x="28249" y="245"/>
                    <a:pt x="28258" y="239"/>
                    <a:pt x="28273" y="239"/>
                  </a:cubicBezTo>
                  <a:close/>
                  <a:moveTo>
                    <a:pt x="22107" y="329"/>
                  </a:moveTo>
                  <a:cubicBezTo>
                    <a:pt x="22120" y="329"/>
                    <a:pt x="22132" y="333"/>
                    <a:pt x="22135" y="340"/>
                  </a:cubicBezTo>
                  <a:cubicBezTo>
                    <a:pt x="22138" y="354"/>
                    <a:pt x="22131" y="364"/>
                    <a:pt x="22117" y="368"/>
                  </a:cubicBezTo>
                  <a:cubicBezTo>
                    <a:pt x="22107" y="368"/>
                    <a:pt x="22090" y="364"/>
                    <a:pt x="22076" y="354"/>
                  </a:cubicBezTo>
                  <a:cubicBezTo>
                    <a:pt x="22066" y="348"/>
                    <a:pt x="22072" y="337"/>
                    <a:pt x="22093" y="330"/>
                  </a:cubicBezTo>
                  <a:cubicBezTo>
                    <a:pt x="22098" y="329"/>
                    <a:pt x="22102" y="329"/>
                    <a:pt x="22107" y="329"/>
                  </a:cubicBezTo>
                  <a:close/>
                  <a:moveTo>
                    <a:pt x="31541" y="403"/>
                  </a:moveTo>
                  <a:cubicBezTo>
                    <a:pt x="31599" y="403"/>
                    <a:pt x="31690" y="415"/>
                    <a:pt x="31693" y="423"/>
                  </a:cubicBezTo>
                  <a:cubicBezTo>
                    <a:pt x="31696" y="429"/>
                    <a:pt x="31671" y="435"/>
                    <a:pt x="31637" y="435"/>
                  </a:cubicBezTo>
                  <a:cubicBezTo>
                    <a:pt x="31629" y="435"/>
                    <a:pt x="31621" y="435"/>
                    <a:pt x="31613" y="434"/>
                  </a:cubicBezTo>
                  <a:cubicBezTo>
                    <a:pt x="31526" y="431"/>
                    <a:pt x="31471" y="413"/>
                    <a:pt x="31505" y="406"/>
                  </a:cubicBezTo>
                  <a:cubicBezTo>
                    <a:pt x="31513" y="404"/>
                    <a:pt x="31526" y="403"/>
                    <a:pt x="31541" y="403"/>
                  </a:cubicBezTo>
                  <a:close/>
                  <a:moveTo>
                    <a:pt x="35114" y="1092"/>
                  </a:moveTo>
                  <a:cubicBezTo>
                    <a:pt x="35121" y="1092"/>
                    <a:pt x="35125" y="1102"/>
                    <a:pt x="35131" y="1121"/>
                  </a:cubicBezTo>
                  <a:cubicBezTo>
                    <a:pt x="35138" y="1142"/>
                    <a:pt x="35135" y="1166"/>
                    <a:pt x="35124" y="1169"/>
                  </a:cubicBezTo>
                  <a:cubicBezTo>
                    <a:pt x="35121" y="1170"/>
                    <a:pt x="35117" y="1170"/>
                    <a:pt x="35114" y="1170"/>
                  </a:cubicBezTo>
                  <a:cubicBezTo>
                    <a:pt x="35083" y="1170"/>
                    <a:pt x="35071" y="1142"/>
                    <a:pt x="35093" y="1110"/>
                  </a:cubicBezTo>
                  <a:cubicBezTo>
                    <a:pt x="35103" y="1098"/>
                    <a:pt x="35109" y="1092"/>
                    <a:pt x="35114" y="1092"/>
                  </a:cubicBezTo>
                  <a:close/>
                  <a:moveTo>
                    <a:pt x="35235" y="1562"/>
                  </a:moveTo>
                  <a:cubicBezTo>
                    <a:pt x="35242" y="1562"/>
                    <a:pt x="35248" y="1568"/>
                    <a:pt x="35252" y="1582"/>
                  </a:cubicBezTo>
                  <a:cubicBezTo>
                    <a:pt x="35260" y="1592"/>
                    <a:pt x="35249" y="1603"/>
                    <a:pt x="35239" y="1607"/>
                  </a:cubicBezTo>
                  <a:cubicBezTo>
                    <a:pt x="35225" y="1610"/>
                    <a:pt x="35222" y="1624"/>
                    <a:pt x="35225" y="1642"/>
                  </a:cubicBezTo>
                  <a:cubicBezTo>
                    <a:pt x="35232" y="1659"/>
                    <a:pt x="35225" y="1672"/>
                    <a:pt x="35211" y="1676"/>
                  </a:cubicBezTo>
                  <a:cubicBezTo>
                    <a:pt x="35206" y="1678"/>
                    <a:pt x="35201" y="1679"/>
                    <a:pt x="35197" y="1679"/>
                  </a:cubicBezTo>
                  <a:cubicBezTo>
                    <a:pt x="35193" y="1679"/>
                    <a:pt x="35190" y="1678"/>
                    <a:pt x="35190" y="1676"/>
                  </a:cubicBezTo>
                  <a:cubicBezTo>
                    <a:pt x="35187" y="1616"/>
                    <a:pt x="35214" y="1562"/>
                    <a:pt x="35235" y="1562"/>
                  </a:cubicBezTo>
                  <a:close/>
                  <a:moveTo>
                    <a:pt x="35355" y="1748"/>
                  </a:moveTo>
                  <a:cubicBezTo>
                    <a:pt x="35368" y="1748"/>
                    <a:pt x="35377" y="1754"/>
                    <a:pt x="35374" y="1763"/>
                  </a:cubicBezTo>
                  <a:cubicBezTo>
                    <a:pt x="35371" y="1776"/>
                    <a:pt x="35356" y="1791"/>
                    <a:pt x="35343" y="1794"/>
                  </a:cubicBezTo>
                  <a:cubicBezTo>
                    <a:pt x="35341" y="1794"/>
                    <a:pt x="35339" y="1795"/>
                    <a:pt x="35338" y="1795"/>
                  </a:cubicBezTo>
                  <a:cubicBezTo>
                    <a:pt x="35329" y="1795"/>
                    <a:pt x="35322" y="1789"/>
                    <a:pt x="35318" y="1780"/>
                  </a:cubicBezTo>
                  <a:cubicBezTo>
                    <a:pt x="35315" y="1766"/>
                    <a:pt x="35326" y="1756"/>
                    <a:pt x="35346" y="1749"/>
                  </a:cubicBezTo>
                  <a:cubicBezTo>
                    <a:pt x="35350" y="1748"/>
                    <a:pt x="35352" y="1748"/>
                    <a:pt x="35355" y="1748"/>
                  </a:cubicBezTo>
                  <a:close/>
                  <a:moveTo>
                    <a:pt x="12443" y="1685"/>
                  </a:moveTo>
                  <a:cubicBezTo>
                    <a:pt x="12459" y="1685"/>
                    <a:pt x="12462" y="1694"/>
                    <a:pt x="12462" y="1714"/>
                  </a:cubicBezTo>
                  <a:cubicBezTo>
                    <a:pt x="12462" y="1738"/>
                    <a:pt x="12449" y="1752"/>
                    <a:pt x="12428" y="1752"/>
                  </a:cubicBezTo>
                  <a:cubicBezTo>
                    <a:pt x="12426" y="1752"/>
                    <a:pt x="12423" y="1752"/>
                    <a:pt x="12421" y="1752"/>
                  </a:cubicBezTo>
                  <a:cubicBezTo>
                    <a:pt x="12402" y="1752"/>
                    <a:pt x="12394" y="1766"/>
                    <a:pt x="12404" y="1797"/>
                  </a:cubicBezTo>
                  <a:cubicBezTo>
                    <a:pt x="12409" y="1820"/>
                    <a:pt x="12412" y="1830"/>
                    <a:pt x="12409" y="1830"/>
                  </a:cubicBezTo>
                  <a:cubicBezTo>
                    <a:pt x="12408" y="1830"/>
                    <a:pt x="12402" y="1822"/>
                    <a:pt x="12393" y="1808"/>
                  </a:cubicBezTo>
                  <a:cubicBezTo>
                    <a:pt x="12373" y="1776"/>
                    <a:pt x="12341" y="1756"/>
                    <a:pt x="12308" y="1756"/>
                  </a:cubicBezTo>
                  <a:cubicBezTo>
                    <a:pt x="12302" y="1756"/>
                    <a:pt x="12295" y="1757"/>
                    <a:pt x="12289" y="1759"/>
                  </a:cubicBezTo>
                  <a:cubicBezTo>
                    <a:pt x="12279" y="1763"/>
                    <a:pt x="12282" y="1770"/>
                    <a:pt x="12295" y="1780"/>
                  </a:cubicBezTo>
                  <a:cubicBezTo>
                    <a:pt x="12307" y="1789"/>
                    <a:pt x="12307" y="1795"/>
                    <a:pt x="12299" y="1795"/>
                  </a:cubicBezTo>
                  <a:cubicBezTo>
                    <a:pt x="12297" y="1795"/>
                    <a:pt x="12295" y="1794"/>
                    <a:pt x="12292" y="1794"/>
                  </a:cubicBezTo>
                  <a:cubicBezTo>
                    <a:pt x="12275" y="1791"/>
                    <a:pt x="12254" y="1773"/>
                    <a:pt x="12240" y="1752"/>
                  </a:cubicBezTo>
                  <a:cubicBezTo>
                    <a:pt x="12225" y="1729"/>
                    <a:pt x="12223" y="1719"/>
                    <a:pt x="12240" y="1719"/>
                  </a:cubicBezTo>
                  <a:cubicBezTo>
                    <a:pt x="12245" y="1719"/>
                    <a:pt x="12252" y="1720"/>
                    <a:pt x="12261" y="1721"/>
                  </a:cubicBezTo>
                  <a:cubicBezTo>
                    <a:pt x="12266" y="1723"/>
                    <a:pt x="12272" y="1723"/>
                    <a:pt x="12279" y="1723"/>
                  </a:cubicBezTo>
                  <a:cubicBezTo>
                    <a:pt x="12306" y="1723"/>
                    <a:pt x="12346" y="1714"/>
                    <a:pt x="12383" y="1701"/>
                  </a:cubicBezTo>
                  <a:cubicBezTo>
                    <a:pt x="12412" y="1690"/>
                    <a:pt x="12431" y="1685"/>
                    <a:pt x="12443" y="1685"/>
                  </a:cubicBezTo>
                  <a:close/>
                  <a:moveTo>
                    <a:pt x="11806" y="1884"/>
                  </a:moveTo>
                  <a:cubicBezTo>
                    <a:pt x="11818" y="1884"/>
                    <a:pt x="11823" y="1889"/>
                    <a:pt x="11821" y="1898"/>
                  </a:cubicBezTo>
                  <a:cubicBezTo>
                    <a:pt x="11817" y="1912"/>
                    <a:pt x="11800" y="1925"/>
                    <a:pt x="11783" y="1930"/>
                  </a:cubicBezTo>
                  <a:cubicBezTo>
                    <a:pt x="11778" y="1930"/>
                    <a:pt x="11774" y="1931"/>
                    <a:pt x="11770" y="1931"/>
                  </a:cubicBezTo>
                  <a:cubicBezTo>
                    <a:pt x="11757" y="1931"/>
                    <a:pt x="11747" y="1927"/>
                    <a:pt x="11744" y="1919"/>
                  </a:cubicBezTo>
                  <a:cubicBezTo>
                    <a:pt x="11741" y="1909"/>
                    <a:pt x="11758" y="1895"/>
                    <a:pt x="11783" y="1888"/>
                  </a:cubicBezTo>
                  <a:cubicBezTo>
                    <a:pt x="11792" y="1885"/>
                    <a:pt x="11800" y="1884"/>
                    <a:pt x="11806" y="1884"/>
                  </a:cubicBezTo>
                  <a:close/>
                  <a:moveTo>
                    <a:pt x="12920" y="1902"/>
                  </a:moveTo>
                  <a:cubicBezTo>
                    <a:pt x="12940" y="1902"/>
                    <a:pt x="12963" y="1908"/>
                    <a:pt x="12972" y="1919"/>
                  </a:cubicBezTo>
                  <a:cubicBezTo>
                    <a:pt x="12982" y="1933"/>
                    <a:pt x="12969" y="1940"/>
                    <a:pt x="12937" y="1940"/>
                  </a:cubicBezTo>
                  <a:cubicBezTo>
                    <a:pt x="12934" y="1940"/>
                    <a:pt x="12930" y="1940"/>
                    <a:pt x="12927" y="1940"/>
                  </a:cubicBezTo>
                  <a:cubicBezTo>
                    <a:pt x="12904" y="1940"/>
                    <a:pt x="12885" y="1932"/>
                    <a:pt x="12882" y="1922"/>
                  </a:cubicBezTo>
                  <a:cubicBezTo>
                    <a:pt x="12877" y="1909"/>
                    <a:pt x="12897" y="1902"/>
                    <a:pt x="12920" y="1902"/>
                  </a:cubicBezTo>
                  <a:close/>
                  <a:moveTo>
                    <a:pt x="12778" y="1918"/>
                  </a:moveTo>
                  <a:cubicBezTo>
                    <a:pt x="12780" y="1918"/>
                    <a:pt x="12783" y="1918"/>
                    <a:pt x="12785" y="1919"/>
                  </a:cubicBezTo>
                  <a:cubicBezTo>
                    <a:pt x="12799" y="1922"/>
                    <a:pt x="12812" y="1930"/>
                    <a:pt x="12812" y="1936"/>
                  </a:cubicBezTo>
                  <a:cubicBezTo>
                    <a:pt x="12816" y="1940"/>
                    <a:pt x="12806" y="1946"/>
                    <a:pt x="12795" y="1950"/>
                  </a:cubicBezTo>
                  <a:cubicBezTo>
                    <a:pt x="12793" y="1951"/>
                    <a:pt x="12791" y="1951"/>
                    <a:pt x="12789" y="1951"/>
                  </a:cubicBezTo>
                  <a:cubicBezTo>
                    <a:pt x="12777" y="1951"/>
                    <a:pt x="12767" y="1944"/>
                    <a:pt x="12764" y="1933"/>
                  </a:cubicBezTo>
                  <a:cubicBezTo>
                    <a:pt x="12761" y="1924"/>
                    <a:pt x="12768" y="1918"/>
                    <a:pt x="12778" y="1918"/>
                  </a:cubicBezTo>
                  <a:close/>
                  <a:moveTo>
                    <a:pt x="11929" y="2070"/>
                  </a:moveTo>
                  <a:cubicBezTo>
                    <a:pt x="11930" y="2070"/>
                    <a:pt x="11933" y="2071"/>
                    <a:pt x="11935" y="2071"/>
                  </a:cubicBezTo>
                  <a:cubicBezTo>
                    <a:pt x="11952" y="2075"/>
                    <a:pt x="11962" y="2082"/>
                    <a:pt x="11967" y="2085"/>
                  </a:cubicBezTo>
                  <a:cubicBezTo>
                    <a:pt x="11967" y="2092"/>
                    <a:pt x="11959" y="2099"/>
                    <a:pt x="11946" y="2103"/>
                  </a:cubicBezTo>
                  <a:cubicBezTo>
                    <a:pt x="11935" y="2103"/>
                    <a:pt x="11921" y="2096"/>
                    <a:pt x="11917" y="2085"/>
                  </a:cubicBezTo>
                  <a:cubicBezTo>
                    <a:pt x="11915" y="2077"/>
                    <a:pt x="11919" y="2070"/>
                    <a:pt x="11929" y="2070"/>
                  </a:cubicBezTo>
                  <a:close/>
                  <a:moveTo>
                    <a:pt x="35490" y="2022"/>
                  </a:moveTo>
                  <a:cubicBezTo>
                    <a:pt x="35500" y="2022"/>
                    <a:pt x="35507" y="2033"/>
                    <a:pt x="35510" y="2061"/>
                  </a:cubicBezTo>
                  <a:cubicBezTo>
                    <a:pt x="35513" y="2089"/>
                    <a:pt x="35505" y="2113"/>
                    <a:pt x="35495" y="2117"/>
                  </a:cubicBezTo>
                  <a:cubicBezTo>
                    <a:pt x="35494" y="2117"/>
                    <a:pt x="35493" y="2117"/>
                    <a:pt x="35491" y="2117"/>
                  </a:cubicBezTo>
                  <a:cubicBezTo>
                    <a:pt x="35459" y="2117"/>
                    <a:pt x="35448" y="2046"/>
                    <a:pt x="35478" y="2026"/>
                  </a:cubicBezTo>
                  <a:cubicBezTo>
                    <a:pt x="35483" y="2024"/>
                    <a:pt x="35487" y="2022"/>
                    <a:pt x="35490" y="2022"/>
                  </a:cubicBezTo>
                  <a:close/>
                  <a:moveTo>
                    <a:pt x="35422" y="2206"/>
                  </a:moveTo>
                  <a:cubicBezTo>
                    <a:pt x="35429" y="2206"/>
                    <a:pt x="35436" y="2209"/>
                    <a:pt x="35443" y="2214"/>
                  </a:cubicBezTo>
                  <a:cubicBezTo>
                    <a:pt x="35454" y="2224"/>
                    <a:pt x="35447" y="2234"/>
                    <a:pt x="35430" y="2238"/>
                  </a:cubicBezTo>
                  <a:cubicBezTo>
                    <a:pt x="35420" y="2241"/>
                    <a:pt x="35411" y="2242"/>
                    <a:pt x="35405" y="2242"/>
                  </a:cubicBezTo>
                  <a:cubicBezTo>
                    <a:pt x="35388" y="2242"/>
                    <a:pt x="35387" y="2231"/>
                    <a:pt x="35406" y="2214"/>
                  </a:cubicBezTo>
                  <a:cubicBezTo>
                    <a:pt x="35409" y="2209"/>
                    <a:pt x="35415" y="2206"/>
                    <a:pt x="35422" y="2206"/>
                  </a:cubicBezTo>
                  <a:close/>
                  <a:moveTo>
                    <a:pt x="35563" y="2188"/>
                  </a:moveTo>
                  <a:cubicBezTo>
                    <a:pt x="35565" y="2188"/>
                    <a:pt x="35567" y="2191"/>
                    <a:pt x="35568" y="2196"/>
                  </a:cubicBezTo>
                  <a:cubicBezTo>
                    <a:pt x="35572" y="2210"/>
                    <a:pt x="35568" y="2228"/>
                    <a:pt x="35558" y="2238"/>
                  </a:cubicBezTo>
                  <a:cubicBezTo>
                    <a:pt x="35550" y="2245"/>
                    <a:pt x="35545" y="2249"/>
                    <a:pt x="35542" y="2249"/>
                  </a:cubicBezTo>
                  <a:cubicBezTo>
                    <a:pt x="35537" y="2249"/>
                    <a:pt x="35540" y="2237"/>
                    <a:pt x="35551" y="2210"/>
                  </a:cubicBezTo>
                  <a:cubicBezTo>
                    <a:pt x="35555" y="2195"/>
                    <a:pt x="35560" y="2188"/>
                    <a:pt x="35563" y="2188"/>
                  </a:cubicBezTo>
                  <a:close/>
                  <a:moveTo>
                    <a:pt x="35567" y="2462"/>
                  </a:moveTo>
                  <a:cubicBezTo>
                    <a:pt x="35576" y="2462"/>
                    <a:pt x="35589" y="2466"/>
                    <a:pt x="35600" y="2474"/>
                  </a:cubicBezTo>
                  <a:cubicBezTo>
                    <a:pt x="35610" y="2481"/>
                    <a:pt x="35603" y="2495"/>
                    <a:pt x="35582" y="2498"/>
                  </a:cubicBezTo>
                  <a:cubicBezTo>
                    <a:pt x="35578" y="2499"/>
                    <a:pt x="35573" y="2500"/>
                    <a:pt x="35569" y="2500"/>
                  </a:cubicBezTo>
                  <a:cubicBezTo>
                    <a:pt x="35555" y="2500"/>
                    <a:pt x="35543" y="2496"/>
                    <a:pt x="35540" y="2488"/>
                  </a:cubicBezTo>
                  <a:cubicBezTo>
                    <a:pt x="35537" y="2478"/>
                    <a:pt x="35544" y="2467"/>
                    <a:pt x="35558" y="2463"/>
                  </a:cubicBezTo>
                  <a:cubicBezTo>
                    <a:pt x="35560" y="2463"/>
                    <a:pt x="35563" y="2462"/>
                    <a:pt x="35567" y="2462"/>
                  </a:cubicBezTo>
                  <a:close/>
                  <a:moveTo>
                    <a:pt x="39549" y="4031"/>
                  </a:moveTo>
                  <a:cubicBezTo>
                    <a:pt x="39558" y="4031"/>
                    <a:pt x="39567" y="4042"/>
                    <a:pt x="39572" y="4060"/>
                  </a:cubicBezTo>
                  <a:cubicBezTo>
                    <a:pt x="39578" y="4079"/>
                    <a:pt x="39573" y="4095"/>
                    <a:pt x="39561" y="4095"/>
                  </a:cubicBezTo>
                  <a:cubicBezTo>
                    <a:pt x="39560" y="4095"/>
                    <a:pt x="39559" y="4095"/>
                    <a:pt x="39558" y="4095"/>
                  </a:cubicBezTo>
                  <a:cubicBezTo>
                    <a:pt x="39544" y="4087"/>
                    <a:pt x="39531" y="4080"/>
                    <a:pt x="39527" y="4070"/>
                  </a:cubicBezTo>
                  <a:cubicBezTo>
                    <a:pt x="39523" y="4060"/>
                    <a:pt x="39531" y="4045"/>
                    <a:pt x="39540" y="4035"/>
                  </a:cubicBezTo>
                  <a:cubicBezTo>
                    <a:pt x="39543" y="4033"/>
                    <a:pt x="39546" y="4031"/>
                    <a:pt x="39549" y="4031"/>
                  </a:cubicBezTo>
                  <a:close/>
                  <a:moveTo>
                    <a:pt x="39192" y="4538"/>
                  </a:moveTo>
                  <a:cubicBezTo>
                    <a:pt x="39193" y="4538"/>
                    <a:pt x="39194" y="4538"/>
                    <a:pt x="39194" y="4538"/>
                  </a:cubicBezTo>
                  <a:cubicBezTo>
                    <a:pt x="39241" y="4619"/>
                    <a:pt x="39248" y="4639"/>
                    <a:pt x="39193" y="4639"/>
                  </a:cubicBezTo>
                  <a:cubicBezTo>
                    <a:pt x="39179" y="4639"/>
                    <a:pt x="39161" y="4638"/>
                    <a:pt x="39138" y="4636"/>
                  </a:cubicBezTo>
                  <a:cubicBezTo>
                    <a:pt x="39103" y="4636"/>
                    <a:pt x="39073" y="4622"/>
                    <a:pt x="39069" y="4607"/>
                  </a:cubicBezTo>
                  <a:cubicBezTo>
                    <a:pt x="39066" y="4599"/>
                    <a:pt x="39076" y="4589"/>
                    <a:pt x="39092" y="4589"/>
                  </a:cubicBezTo>
                  <a:cubicBezTo>
                    <a:pt x="39095" y="4589"/>
                    <a:pt x="39097" y="4590"/>
                    <a:pt x="39100" y="4590"/>
                  </a:cubicBezTo>
                  <a:cubicBezTo>
                    <a:pt x="39124" y="4590"/>
                    <a:pt x="39152" y="4580"/>
                    <a:pt x="39166" y="4562"/>
                  </a:cubicBezTo>
                  <a:cubicBezTo>
                    <a:pt x="39178" y="4547"/>
                    <a:pt x="39187" y="4538"/>
                    <a:pt x="39192" y="4538"/>
                  </a:cubicBezTo>
                  <a:close/>
                  <a:moveTo>
                    <a:pt x="13410" y="4843"/>
                  </a:moveTo>
                  <a:cubicBezTo>
                    <a:pt x="13415" y="4843"/>
                    <a:pt x="13420" y="4846"/>
                    <a:pt x="13424" y="4854"/>
                  </a:cubicBezTo>
                  <a:cubicBezTo>
                    <a:pt x="13427" y="4865"/>
                    <a:pt x="13416" y="4875"/>
                    <a:pt x="13406" y="4878"/>
                  </a:cubicBezTo>
                  <a:cubicBezTo>
                    <a:pt x="13400" y="4879"/>
                    <a:pt x="13395" y="4880"/>
                    <a:pt x="13391" y="4880"/>
                  </a:cubicBezTo>
                  <a:cubicBezTo>
                    <a:pt x="13385" y="4880"/>
                    <a:pt x="13382" y="4879"/>
                    <a:pt x="13382" y="4875"/>
                  </a:cubicBezTo>
                  <a:cubicBezTo>
                    <a:pt x="13378" y="4871"/>
                    <a:pt x="13385" y="4861"/>
                    <a:pt x="13395" y="4851"/>
                  </a:cubicBezTo>
                  <a:cubicBezTo>
                    <a:pt x="13400" y="4846"/>
                    <a:pt x="13405" y="4843"/>
                    <a:pt x="13410" y="4843"/>
                  </a:cubicBezTo>
                  <a:close/>
                  <a:moveTo>
                    <a:pt x="31952" y="4888"/>
                  </a:moveTo>
                  <a:cubicBezTo>
                    <a:pt x="31961" y="4888"/>
                    <a:pt x="31971" y="4895"/>
                    <a:pt x="31974" y="4906"/>
                  </a:cubicBezTo>
                  <a:cubicBezTo>
                    <a:pt x="31977" y="4915"/>
                    <a:pt x="31970" y="4921"/>
                    <a:pt x="31960" y="4921"/>
                  </a:cubicBezTo>
                  <a:cubicBezTo>
                    <a:pt x="31958" y="4921"/>
                    <a:pt x="31956" y="4920"/>
                    <a:pt x="31953" y="4920"/>
                  </a:cubicBezTo>
                  <a:cubicBezTo>
                    <a:pt x="31939" y="4916"/>
                    <a:pt x="31925" y="4910"/>
                    <a:pt x="31925" y="4902"/>
                  </a:cubicBezTo>
                  <a:cubicBezTo>
                    <a:pt x="31925" y="4899"/>
                    <a:pt x="31933" y="4892"/>
                    <a:pt x="31946" y="4889"/>
                  </a:cubicBezTo>
                  <a:cubicBezTo>
                    <a:pt x="31948" y="4888"/>
                    <a:pt x="31950" y="4888"/>
                    <a:pt x="31952" y="4888"/>
                  </a:cubicBezTo>
                  <a:close/>
                  <a:moveTo>
                    <a:pt x="341" y="5082"/>
                  </a:moveTo>
                  <a:cubicBezTo>
                    <a:pt x="346" y="5082"/>
                    <a:pt x="347" y="5091"/>
                    <a:pt x="347" y="5110"/>
                  </a:cubicBezTo>
                  <a:cubicBezTo>
                    <a:pt x="347" y="5135"/>
                    <a:pt x="340" y="5159"/>
                    <a:pt x="330" y="5159"/>
                  </a:cubicBezTo>
                  <a:cubicBezTo>
                    <a:pt x="326" y="5161"/>
                    <a:pt x="323" y="5161"/>
                    <a:pt x="320" y="5161"/>
                  </a:cubicBezTo>
                  <a:cubicBezTo>
                    <a:pt x="298" y="5161"/>
                    <a:pt x="299" y="5131"/>
                    <a:pt x="323" y="5100"/>
                  </a:cubicBezTo>
                  <a:cubicBezTo>
                    <a:pt x="332" y="5088"/>
                    <a:pt x="338" y="5082"/>
                    <a:pt x="341" y="5082"/>
                  </a:cubicBezTo>
                  <a:close/>
                  <a:moveTo>
                    <a:pt x="39303" y="5190"/>
                  </a:moveTo>
                  <a:cubicBezTo>
                    <a:pt x="39315" y="5190"/>
                    <a:pt x="39326" y="5200"/>
                    <a:pt x="39332" y="5214"/>
                  </a:cubicBezTo>
                  <a:cubicBezTo>
                    <a:pt x="39336" y="5232"/>
                    <a:pt x="39322" y="5249"/>
                    <a:pt x="39298" y="5256"/>
                  </a:cubicBezTo>
                  <a:cubicBezTo>
                    <a:pt x="39284" y="5260"/>
                    <a:pt x="39272" y="5262"/>
                    <a:pt x="39263" y="5262"/>
                  </a:cubicBezTo>
                  <a:cubicBezTo>
                    <a:pt x="39254" y="5262"/>
                    <a:pt x="39249" y="5260"/>
                    <a:pt x="39249" y="5256"/>
                  </a:cubicBezTo>
                  <a:cubicBezTo>
                    <a:pt x="39246" y="5253"/>
                    <a:pt x="39260" y="5243"/>
                    <a:pt x="39281" y="5239"/>
                  </a:cubicBezTo>
                  <a:cubicBezTo>
                    <a:pt x="39302" y="5232"/>
                    <a:pt x="39308" y="5222"/>
                    <a:pt x="39294" y="5211"/>
                  </a:cubicBezTo>
                  <a:cubicBezTo>
                    <a:pt x="39284" y="5204"/>
                    <a:pt x="39287" y="5194"/>
                    <a:pt x="39298" y="5190"/>
                  </a:cubicBezTo>
                  <a:cubicBezTo>
                    <a:pt x="39300" y="5190"/>
                    <a:pt x="39301" y="5190"/>
                    <a:pt x="39303" y="5190"/>
                  </a:cubicBezTo>
                  <a:close/>
                  <a:moveTo>
                    <a:pt x="271" y="5408"/>
                  </a:moveTo>
                  <a:cubicBezTo>
                    <a:pt x="282" y="5408"/>
                    <a:pt x="293" y="5414"/>
                    <a:pt x="295" y="5423"/>
                  </a:cubicBezTo>
                  <a:cubicBezTo>
                    <a:pt x="299" y="5437"/>
                    <a:pt x="292" y="5448"/>
                    <a:pt x="278" y="5451"/>
                  </a:cubicBezTo>
                  <a:cubicBezTo>
                    <a:pt x="275" y="5451"/>
                    <a:pt x="273" y="5452"/>
                    <a:pt x="271" y="5452"/>
                  </a:cubicBezTo>
                  <a:cubicBezTo>
                    <a:pt x="260" y="5452"/>
                    <a:pt x="253" y="5446"/>
                    <a:pt x="250" y="5437"/>
                  </a:cubicBezTo>
                  <a:cubicBezTo>
                    <a:pt x="247" y="5423"/>
                    <a:pt x="254" y="5413"/>
                    <a:pt x="264" y="5409"/>
                  </a:cubicBezTo>
                  <a:cubicBezTo>
                    <a:pt x="266" y="5409"/>
                    <a:pt x="269" y="5408"/>
                    <a:pt x="271" y="5408"/>
                  </a:cubicBezTo>
                  <a:close/>
                  <a:moveTo>
                    <a:pt x="39470" y="5537"/>
                  </a:moveTo>
                  <a:cubicBezTo>
                    <a:pt x="39472" y="5537"/>
                    <a:pt x="39475" y="5540"/>
                    <a:pt x="39478" y="5544"/>
                  </a:cubicBezTo>
                  <a:cubicBezTo>
                    <a:pt x="39489" y="5558"/>
                    <a:pt x="39496" y="5576"/>
                    <a:pt x="39489" y="5582"/>
                  </a:cubicBezTo>
                  <a:cubicBezTo>
                    <a:pt x="39487" y="5585"/>
                    <a:pt x="39485" y="5587"/>
                    <a:pt x="39483" y="5587"/>
                  </a:cubicBezTo>
                  <a:cubicBezTo>
                    <a:pt x="39478" y="5587"/>
                    <a:pt x="39473" y="5577"/>
                    <a:pt x="39468" y="5562"/>
                  </a:cubicBezTo>
                  <a:cubicBezTo>
                    <a:pt x="39466" y="5546"/>
                    <a:pt x="39467" y="5537"/>
                    <a:pt x="39470" y="5537"/>
                  </a:cubicBezTo>
                  <a:close/>
                  <a:moveTo>
                    <a:pt x="771" y="5830"/>
                  </a:moveTo>
                  <a:cubicBezTo>
                    <a:pt x="776" y="5830"/>
                    <a:pt x="782" y="5831"/>
                    <a:pt x="788" y="5832"/>
                  </a:cubicBezTo>
                  <a:cubicBezTo>
                    <a:pt x="809" y="5836"/>
                    <a:pt x="816" y="5843"/>
                    <a:pt x="805" y="5846"/>
                  </a:cubicBezTo>
                  <a:cubicBezTo>
                    <a:pt x="792" y="5850"/>
                    <a:pt x="805" y="5864"/>
                    <a:pt x="830" y="5871"/>
                  </a:cubicBezTo>
                  <a:cubicBezTo>
                    <a:pt x="875" y="5885"/>
                    <a:pt x="875" y="5888"/>
                    <a:pt x="837" y="5909"/>
                  </a:cubicBezTo>
                  <a:cubicBezTo>
                    <a:pt x="824" y="5917"/>
                    <a:pt x="814" y="5920"/>
                    <a:pt x="806" y="5920"/>
                  </a:cubicBezTo>
                  <a:cubicBezTo>
                    <a:pt x="795" y="5920"/>
                    <a:pt x="788" y="5915"/>
                    <a:pt x="784" y="5906"/>
                  </a:cubicBezTo>
                  <a:cubicBezTo>
                    <a:pt x="780" y="5894"/>
                    <a:pt x="773" y="5886"/>
                    <a:pt x="767" y="5886"/>
                  </a:cubicBezTo>
                  <a:cubicBezTo>
                    <a:pt x="763" y="5886"/>
                    <a:pt x="760" y="5888"/>
                    <a:pt x="757" y="5891"/>
                  </a:cubicBezTo>
                  <a:cubicBezTo>
                    <a:pt x="751" y="5897"/>
                    <a:pt x="747" y="5899"/>
                    <a:pt x="743" y="5899"/>
                  </a:cubicBezTo>
                  <a:cubicBezTo>
                    <a:pt x="732" y="5899"/>
                    <a:pt x="729" y="5878"/>
                    <a:pt x="739" y="5850"/>
                  </a:cubicBezTo>
                  <a:cubicBezTo>
                    <a:pt x="745" y="5837"/>
                    <a:pt x="755" y="5830"/>
                    <a:pt x="771" y="5830"/>
                  </a:cubicBezTo>
                  <a:close/>
                  <a:moveTo>
                    <a:pt x="38638" y="6175"/>
                  </a:moveTo>
                  <a:cubicBezTo>
                    <a:pt x="38640" y="6175"/>
                    <a:pt x="38643" y="6175"/>
                    <a:pt x="38645" y="6176"/>
                  </a:cubicBezTo>
                  <a:cubicBezTo>
                    <a:pt x="38660" y="6179"/>
                    <a:pt x="38674" y="6186"/>
                    <a:pt x="38674" y="6193"/>
                  </a:cubicBezTo>
                  <a:cubicBezTo>
                    <a:pt x="38674" y="6197"/>
                    <a:pt x="38666" y="6204"/>
                    <a:pt x="38653" y="6207"/>
                  </a:cubicBezTo>
                  <a:cubicBezTo>
                    <a:pt x="38651" y="6208"/>
                    <a:pt x="38649" y="6208"/>
                    <a:pt x="38647" y="6208"/>
                  </a:cubicBezTo>
                  <a:cubicBezTo>
                    <a:pt x="38638" y="6208"/>
                    <a:pt x="38627" y="6201"/>
                    <a:pt x="38625" y="6189"/>
                  </a:cubicBezTo>
                  <a:cubicBezTo>
                    <a:pt x="38622" y="6181"/>
                    <a:pt x="38628" y="6175"/>
                    <a:pt x="38638" y="6175"/>
                  </a:cubicBezTo>
                  <a:close/>
                  <a:moveTo>
                    <a:pt x="39552" y="6193"/>
                  </a:moveTo>
                  <a:cubicBezTo>
                    <a:pt x="39566" y="6193"/>
                    <a:pt x="39579" y="6197"/>
                    <a:pt x="39585" y="6204"/>
                  </a:cubicBezTo>
                  <a:cubicBezTo>
                    <a:pt x="39596" y="6210"/>
                    <a:pt x="39600" y="6221"/>
                    <a:pt x="39590" y="6224"/>
                  </a:cubicBezTo>
                  <a:cubicBezTo>
                    <a:pt x="39587" y="6225"/>
                    <a:pt x="39583" y="6226"/>
                    <a:pt x="39578" y="6226"/>
                  </a:cubicBezTo>
                  <a:cubicBezTo>
                    <a:pt x="39565" y="6226"/>
                    <a:pt x="39546" y="6223"/>
                    <a:pt x="39531" y="6218"/>
                  </a:cubicBezTo>
                  <a:cubicBezTo>
                    <a:pt x="39492" y="6207"/>
                    <a:pt x="39492" y="6204"/>
                    <a:pt x="39527" y="6197"/>
                  </a:cubicBezTo>
                  <a:cubicBezTo>
                    <a:pt x="39535" y="6194"/>
                    <a:pt x="39543" y="6193"/>
                    <a:pt x="39552" y="6193"/>
                  </a:cubicBezTo>
                  <a:close/>
                  <a:moveTo>
                    <a:pt x="547" y="6159"/>
                  </a:moveTo>
                  <a:cubicBezTo>
                    <a:pt x="555" y="6159"/>
                    <a:pt x="564" y="6163"/>
                    <a:pt x="573" y="6172"/>
                  </a:cubicBezTo>
                  <a:cubicBezTo>
                    <a:pt x="581" y="6183"/>
                    <a:pt x="599" y="6192"/>
                    <a:pt x="617" y="6192"/>
                  </a:cubicBezTo>
                  <a:cubicBezTo>
                    <a:pt x="622" y="6192"/>
                    <a:pt x="627" y="6191"/>
                    <a:pt x="632" y="6189"/>
                  </a:cubicBezTo>
                  <a:cubicBezTo>
                    <a:pt x="641" y="6187"/>
                    <a:pt x="648" y="6186"/>
                    <a:pt x="652" y="6186"/>
                  </a:cubicBezTo>
                  <a:cubicBezTo>
                    <a:pt x="661" y="6186"/>
                    <a:pt x="656" y="6192"/>
                    <a:pt x="638" y="6207"/>
                  </a:cubicBezTo>
                  <a:cubicBezTo>
                    <a:pt x="628" y="6218"/>
                    <a:pt x="617" y="6223"/>
                    <a:pt x="607" y="6223"/>
                  </a:cubicBezTo>
                  <a:cubicBezTo>
                    <a:pt x="601" y="6223"/>
                    <a:pt x="595" y="6221"/>
                    <a:pt x="590" y="6218"/>
                  </a:cubicBezTo>
                  <a:cubicBezTo>
                    <a:pt x="586" y="6213"/>
                    <a:pt x="580" y="6211"/>
                    <a:pt x="573" y="6211"/>
                  </a:cubicBezTo>
                  <a:cubicBezTo>
                    <a:pt x="564" y="6211"/>
                    <a:pt x="555" y="6215"/>
                    <a:pt x="548" y="6221"/>
                  </a:cubicBezTo>
                  <a:cubicBezTo>
                    <a:pt x="545" y="6224"/>
                    <a:pt x="541" y="6226"/>
                    <a:pt x="538" y="6226"/>
                  </a:cubicBezTo>
                  <a:cubicBezTo>
                    <a:pt x="530" y="6226"/>
                    <a:pt x="523" y="6220"/>
                    <a:pt x="521" y="6210"/>
                  </a:cubicBezTo>
                  <a:cubicBezTo>
                    <a:pt x="511" y="6181"/>
                    <a:pt x="527" y="6159"/>
                    <a:pt x="547" y="6159"/>
                  </a:cubicBezTo>
                  <a:close/>
                  <a:moveTo>
                    <a:pt x="39233" y="6172"/>
                  </a:moveTo>
                  <a:cubicBezTo>
                    <a:pt x="39239" y="6172"/>
                    <a:pt x="39242" y="6181"/>
                    <a:pt x="39242" y="6193"/>
                  </a:cubicBezTo>
                  <a:cubicBezTo>
                    <a:pt x="39239" y="6210"/>
                    <a:pt x="39236" y="6228"/>
                    <a:pt x="39228" y="6231"/>
                  </a:cubicBezTo>
                  <a:cubicBezTo>
                    <a:pt x="39228" y="6231"/>
                    <a:pt x="39227" y="6231"/>
                    <a:pt x="39226" y="6231"/>
                  </a:cubicBezTo>
                  <a:cubicBezTo>
                    <a:pt x="39211" y="6231"/>
                    <a:pt x="39208" y="6192"/>
                    <a:pt x="39225" y="6176"/>
                  </a:cubicBezTo>
                  <a:cubicBezTo>
                    <a:pt x="39228" y="6173"/>
                    <a:pt x="39231" y="6172"/>
                    <a:pt x="39233" y="6172"/>
                  </a:cubicBezTo>
                  <a:close/>
                  <a:moveTo>
                    <a:pt x="39381" y="6539"/>
                  </a:moveTo>
                  <a:cubicBezTo>
                    <a:pt x="39383" y="6539"/>
                    <a:pt x="39386" y="6539"/>
                    <a:pt x="39388" y="6540"/>
                  </a:cubicBezTo>
                  <a:cubicBezTo>
                    <a:pt x="39406" y="6543"/>
                    <a:pt x="39416" y="6551"/>
                    <a:pt x="39419" y="6557"/>
                  </a:cubicBezTo>
                  <a:cubicBezTo>
                    <a:pt x="39419" y="6561"/>
                    <a:pt x="39412" y="6567"/>
                    <a:pt x="39398" y="6572"/>
                  </a:cubicBezTo>
                  <a:cubicBezTo>
                    <a:pt x="39385" y="6572"/>
                    <a:pt x="39374" y="6567"/>
                    <a:pt x="39371" y="6554"/>
                  </a:cubicBezTo>
                  <a:cubicBezTo>
                    <a:pt x="39368" y="6545"/>
                    <a:pt x="39372" y="6539"/>
                    <a:pt x="39381" y="6539"/>
                  </a:cubicBezTo>
                  <a:close/>
                  <a:moveTo>
                    <a:pt x="39145" y="6578"/>
                  </a:moveTo>
                  <a:cubicBezTo>
                    <a:pt x="39147" y="6578"/>
                    <a:pt x="39151" y="6580"/>
                    <a:pt x="39156" y="6585"/>
                  </a:cubicBezTo>
                  <a:cubicBezTo>
                    <a:pt x="39166" y="6599"/>
                    <a:pt x="39169" y="6617"/>
                    <a:pt x="39162" y="6623"/>
                  </a:cubicBezTo>
                  <a:cubicBezTo>
                    <a:pt x="39162" y="6626"/>
                    <a:pt x="39160" y="6628"/>
                    <a:pt x="39158" y="6628"/>
                  </a:cubicBezTo>
                  <a:cubicBezTo>
                    <a:pt x="39154" y="6628"/>
                    <a:pt x="39147" y="6618"/>
                    <a:pt x="39145" y="6602"/>
                  </a:cubicBezTo>
                  <a:cubicBezTo>
                    <a:pt x="39141" y="6587"/>
                    <a:pt x="39141" y="6578"/>
                    <a:pt x="39145" y="6578"/>
                  </a:cubicBezTo>
                  <a:close/>
                  <a:moveTo>
                    <a:pt x="39522" y="6587"/>
                  </a:moveTo>
                  <a:cubicBezTo>
                    <a:pt x="39526" y="6587"/>
                    <a:pt x="39522" y="6593"/>
                    <a:pt x="39513" y="6606"/>
                  </a:cubicBezTo>
                  <a:cubicBezTo>
                    <a:pt x="39504" y="6621"/>
                    <a:pt x="39493" y="6631"/>
                    <a:pt x="39483" y="6631"/>
                  </a:cubicBezTo>
                  <a:cubicBezTo>
                    <a:pt x="39481" y="6631"/>
                    <a:pt x="39480" y="6631"/>
                    <a:pt x="39478" y="6630"/>
                  </a:cubicBezTo>
                  <a:cubicBezTo>
                    <a:pt x="39471" y="6627"/>
                    <a:pt x="39478" y="6613"/>
                    <a:pt x="39499" y="6599"/>
                  </a:cubicBezTo>
                  <a:cubicBezTo>
                    <a:pt x="39512" y="6591"/>
                    <a:pt x="39520" y="6587"/>
                    <a:pt x="39522" y="6587"/>
                  </a:cubicBezTo>
                  <a:close/>
                  <a:moveTo>
                    <a:pt x="39419" y="6612"/>
                  </a:moveTo>
                  <a:cubicBezTo>
                    <a:pt x="39432" y="6612"/>
                    <a:pt x="39432" y="6616"/>
                    <a:pt x="39419" y="6623"/>
                  </a:cubicBezTo>
                  <a:cubicBezTo>
                    <a:pt x="39410" y="6630"/>
                    <a:pt x="39399" y="6634"/>
                    <a:pt x="39390" y="6634"/>
                  </a:cubicBezTo>
                  <a:cubicBezTo>
                    <a:pt x="39385" y="6634"/>
                    <a:pt x="39380" y="6633"/>
                    <a:pt x="39377" y="6630"/>
                  </a:cubicBezTo>
                  <a:cubicBezTo>
                    <a:pt x="39367" y="6627"/>
                    <a:pt x="39377" y="6620"/>
                    <a:pt x="39402" y="6613"/>
                  </a:cubicBezTo>
                  <a:cubicBezTo>
                    <a:pt x="39409" y="6612"/>
                    <a:pt x="39415" y="6612"/>
                    <a:pt x="39419" y="6612"/>
                  </a:cubicBezTo>
                  <a:close/>
                  <a:moveTo>
                    <a:pt x="1214" y="6597"/>
                  </a:moveTo>
                  <a:cubicBezTo>
                    <a:pt x="1235" y="6597"/>
                    <a:pt x="1248" y="6608"/>
                    <a:pt x="1256" y="6630"/>
                  </a:cubicBezTo>
                  <a:cubicBezTo>
                    <a:pt x="1267" y="6658"/>
                    <a:pt x="1260" y="6668"/>
                    <a:pt x="1229" y="6668"/>
                  </a:cubicBezTo>
                  <a:cubicBezTo>
                    <a:pt x="1218" y="6667"/>
                    <a:pt x="1208" y="6666"/>
                    <a:pt x="1199" y="6666"/>
                  </a:cubicBezTo>
                  <a:cubicBezTo>
                    <a:pt x="1190" y="6666"/>
                    <a:pt x="1183" y="6667"/>
                    <a:pt x="1180" y="6668"/>
                  </a:cubicBezTo>
                  <a:cubicBezTo>
                    <a:pt x="1176" y="6668"/>
                    <a:pt x="1170" y="6658"/>
                    <a:pt x="1163" y="6641"/>
                  </a:cubicBezTo>
                  <a:cubicBezTo>
                    <a:pt x="1155" y="6623"/>
                    <a:pt x="1173" y="6606"/>
                    <a:pt x="1197" y="6599"/>
                  </a:cubicBezTo>
                  <a:cubicBezTo>
                    <a:pt x="1203" y="6598"/>
                    <a:pt x="1209" y="6597"/>
                    <a:pt x="1214" y="6597"/>
                  </a:cubicBezTo>
                  <a:close/>
                  <a:moveTo>
                    <a:pt x="38809" y="6728"/>
                  </a:moveTo>
                  <a:cubicBezTo>
                    <a:pt x="38815" y="6728"/>
                    <a:pt x="38823" y="6730"/>
                    <a:pt x="38833" y="6734"/>
                  </a:cubicBezTo>
                  <a:cubicBezTo>
                    <a:pt x="38871" y="6749"/>
                    <a:pt x="38877" y="6771"/>
                    <a:pt x="38850" y="6771"/>
                  </a:cubicBezTo>
                  <a:cubicBezTo>
                    <a:pt x="38845" y="6771"/>
                    <a:pt x="38840" y="6771"/>
                    <a:pt x="38833" y="6769"/>
                  </a:cubicBezTo>
                  <a:cubicBezTo>
                    <a:pt x="38819" y="6766"/>
                    <a:pt x="38802" y="6752"/>
                    <a:pt x="38799" y="6738"/>
                  </a:cubicBezTo>
                  <a:cubicBezTo>
                    <a:pt x="38796" y="6732"/>
                    <a:pt x="38800" y="6728"/>
                    <a:pt x="38809" y="6728"/>
                  </a:cubicBezTo>
                  <a:close/>
                  <a:moveTo>
                    <a:pt x="38178" y="6817"/>
                  </a:moveTo>
                  <a:cubicBezTo>
                    <a:pt x="38187" y="6817"/>
                    <a:pt x="38194" y="6826"/>
                    <a:pt x="38187" y="6835"/>
                  </a:cubicBezTo>
                  <a:cubicBezTo>
                    <a:pt x="38184" y="6849"/>
                    <a:pt x="38177" y="6859"/>
                    <a:pt x="38170" y="6863"/>
                  </a:cubicBezTo>
                  <a:cubicBezTo>
                    <a:pt x="38163" y="6863"/>
                    <a:pt x="38157" y="6856"/>
                    <a:pt x="38153" y="6846"/>
                  </a:cubicBezTo>
                  <a:cubicBezTo>
                    <a:pt x="38149" y="6835"/>
                    <a:pt x="38160" y="6821"/>
                    <a:pt x="38174" y="6817"/>
                  </a:cubicBezTo>
                  <a:cubicBezTo>
                    <a:pt x="38175" y="6817"/>
                    <a:pt x="38177" y="6817"/>
                    <a:pt x="38178" y="6817"/>
                  </a:cubicBezTo>
                  <a:close/>
                  <a:moveTo>
                    <a:pt x="39336" y="6842"/>
                  </a:moveTo>
                  <a:lnTo>
                    <a:pt x="39336" y="6842"/>
                  </a:lnTo>
                  <a:cubicBezTo>
                    <a:pt x="39342" y="6842"/>
                    <a:pt x="39337" y="6851"/>
                    <a:pt x="39315" y="6870"/>
                  </a:cubicBezTo>
                  <a:cubicBezTo>
                    <a:pt x="39300" y="6885"/>
                    <a:pt x="39283" y="6895"/>
                    <a:pt x="39273" y="6895"/>
                  </a:cubicBezTo>
                  <a:cubicBezTo>
                    <a:pt x="39272" y="6895"/>
                    <a:pt x="39271" y="6894"/>
                    <a:pt x="39270" y="6894"/>
                  </a:cubicBezTo>
                  <a:cubicBezTo>
                    <a:pt x="39263" y="6891"/>
                    <a:pt x="39270" y="6876"/>
                    <a:pt x="39287" y="6866"/>
                  </a:cubicBezTo>
                  <a:cubicBezTo>
                    <a:pt x="39312" y="6850"/>
                    <a:pt x="39329" y="6842"/>
                    <a:pt x="39336" y="6842"/>
                  </a:cubicBezTo>
                  <a:close/>
                  <a:moveTo>
                    <a:pt x="38022" y="6817"/>
                  </a:moveTo>
                  <a:cubicBezTo>
                    <a:pt x="38025" y="6817"/>
                    <a:pt x="38027" y="6820"/>
                    <a:pt x="38028" y="6825"/>
                  </a:cubicBezTo>
                  <a:cubicBezTo>
                    <a:pt x="38032" y="6838"/>
                    <a:pt x="38024" y="6863"/>
                    <a:pt x="38011" y="6880"/>
                  </a:cubicBezTo>
                  <a:cubicBezTo>
                    <a:pt x="38001" y="6892"/>
                    <a:pt x="37990" y="6899"/>
                    <a:pt x="37980" y="6899"/>
                  </a:cubicBezTo>
                  <a:cubicBezTo>
                    <a:pt x="37975" y="6899"/>
                    <a:pt x="37970" y="6897"/>
                    <a:pt x="37966" y="6894"/>
                  </a:cubicBezTo>
                  <a:cubicBezTo>
                    <a:pt x="37955" y="6884"/>
                    <a:pt x="37955" y="6870"/>
                    <a:pt x="37966" y="6859"/>
                  </a:cubicBezTo>
                  <a:cubicBezTo>
                    <a:pt x="37971" y="6854"/>
                    <a:pt x="37976" y="6851"/>
                    <a:pt x="37981" y="6851"/>
                  </a:cubicBezTo>
                  <a:cubicBezTo>
                    <a:pt x="37985" y="6851"/>
                    <a:pt x="37988" y="6854"/>
                    <a:pt x="37990" y="6859"/>
                  </a:cubicBezTo>
                  <a:cubicBezTo>
                    <a:pt x="37991" y="6861"/>
                    <a:pt x="37992" y="6862"/>
                    <a:pt x="37993" y="6862"/>
                  </a:cubicBezTo>
                  <a:cubicBezTo>
                    <a:pt x="37997" y="6862"/>
                    <a:pt x="38002" y="6854"/>
                    <a:pt x="38008" y="6838"/>
                  </a:cubicBezTo>
                  <a:cubicBezTo>
                    <a:pt x="38012" y="6825"/>
                    <a:pt x="38017" y="6817"/>
                    <a:pt x="38022" y="6817"/>
                  </a:cubicBezTo>
                  <a:close/>
                  <a:moveTo>
                    <a:pt x="39192" y="6859"/>
                  </a:moveTo>
                  <a:cubicBezTo>
                    <a:pt x="39201" y="6859"/>
                    <a:pt x="39200" y="6865"/>
                    <a:pt x="39190" y="6880"/>
                  </a:cubicBezTo>
                  <a:cubicBezTo>
                    <a:pt x="39180" y="6897"/>
                    <a:pt x="39159" y="6908"/>
                    <a:pt x="39145" y="6908"/>
                  </a:cubicBezTo>
                  <a:cubicBezTo>
                    <a:pt x="39107" y="6908"/>
                    <a:pt x="39128" y="6873"/>
                    <a:pt x="39173" y="6863"/>
                  </a:cubicBezTo>
                  <a:cubicBezTo>
                    <a:pt x="39182" y="6861"/>
                    <a:pt x="39188" y="6859"/>
                    <a:pt x="39192" y="6859"/>
                  </a:cubicBezTo>
                  <a:close/>
                  <a:moveTo>
                    <a:pt x="38112" y="6855"/>
                  </a:moveTo>
                  <a:cubicBezTo>
                    <a:pt x="38123" y="6855"/>
                    <a:pt x="38128" y="6866"/>
                    <a:pt x="38128" y="6884"/>
                  </a:cubicBezTo>
                  <a:cubicBezTo>
                    <a:pt x="38125" y="6901"/>
                    <a:pt x="38122" y="6918"/>
                    <a:pt x="38115" y="6918"/>
                  </a:cubicBezTo>
                  <a:cubicBezTo>
                    <a:pt x="38112" y="6918"/>
                    <a:pt x="38101" y="6908"/>
                    <a:pt x="38098" y="6891"/>
                  </a:cubicBezTo>
                  <a:cubicBezTo>
                    <a:pt x="38091" y="6873"/>
                    <a:pt x="38098" y="6859"/>
                    <a:pt x="38108" y="6856"/>
                  </a:cubicBezTo>
                  <a:cubicBezTo>
                    <a:pt x="38109" y="6855"/>
                    <a:pt x="38111" y="6855"/>
                    <a:pt x="38112" y="6855"/>
                  </a:cubicBezTo>
                  <a:close/>
                  <a:moveTo>
                    <a:pt x="39027" y="6885"/>
                  </a:moveTo>
                  <a:cubicBezTo>
                    <a:pt x="39030" y="6885"/>
                    <a:pt x="39033" y="6886"/>
                    <a:pt x="39034" y="6887"/>
                  </a:cubicBezTo>
                  <a:cubicBezTo>
                    <a:pt x="39041" y="6891"/>
                    <a:pt x="39038" y="6897"/>
                    <a:pt x="39023" y="6901"/>
                  </a:cubicBezTo>
                  <a:cubicBezTo>
                    <a:pt x="39007" y="6905"/>
                    <a:pt x="39003" y="6915"/>
                    <a:pt x="39013" y="6921"/>
                  </a:cubicBezTo>
                  <a:cubicBezTo>
                    <a:pt x="39023" y="6932"/>
                    <a:pt x="39017" y="6936"/>
                    <a:pt x="38996" y="6936"/>
                  </a:cubicBezTo>
                  <a:cubicBezTo>
                    <a:pt x="38975" y="6936"/>
                    <a:pt x="38954" y="6932"/>
                    <a:pt x="38954" y="6929"/>
                  </a:cubicBezTo>
                  <a:cubicBezTo>
                    <a:pt x="38951" y="6916"/>
                    <a:pt x="39004" y="6885"/>
                    <a:pt x="39027" y="6885"/>
                  </a:cubicBezTo>
                  <a:close/>
                  <a:moveTo>
                    <a:pt x="38861" y="6908"/>
                  </a:moveTo>
                  <a:cubicBezTo>
                    <a:pt x="38871" y="6908"/>
                    <a:pt x="38879" y="6912"/>
                    <a:pt x="38882" y="6918"/>
                  </a:cubicBezTo>
                  <a:cubicBezTo>
                    <a:pt x="38885" y="6929"/>
                    <a:pt x="38878" y="6936"/>
                    <a:pt x="38864" y="6939"/>
                  </a:cubicBezTo>
                  <a:cubicBezTo>
                    <a:pt x="38861" y="6940"/>
                    <a:pt x="38857" y="6940"/>
                    <a:pt x="38853" y="6940"/>
                  </a:cubicBezTo>
                  <a:cubicBezTo>
                    <a:pt x="38843" y="6940"/>
                    <a:pt x="38833" y="6937"/>
                    <a:pt x="38826" y="6932"/>
                  </a:cubicBezTo>
                  <a:cubicBezTo>
                    <a:pt x="38815" y="6926"/>
                    <a:pt x="38823" y="6915"/>
                    <a:pt x="38844" y="6911"/>
                  </a:cubicBezTo>
                  <a:cubicBezTo>
                    <a:pt x="38850" y="6909"/>
                    <a:pt x="38856" y="6908"/>
                    <a:pt x="38861" y="6908"/>
                  </a:cubicBezTo>
                  <a:close/>
                  <a:moveTo>
                    <a:pt x="33294" y="6931"/>
                  </a:moveTo>
                  <a:cubicBezTo>
                    <a:pt x="33326" y="6931"/>
                    <a:pt x="33360" y="6952"/>
                    <a:pt x="33351" y="6970"/>
                  </a:cubicBezTo>
                  <a:cubicBezTo>
                    <a:pt x="33345" y="6977"/>
                    <a:pt x="33324" y="6980"/>
                    <a:pt x="33303" y="6980"/>
                  </a:cubicBezTo>
                  <a:cubicBezTo>
                    <a:pt x="33251" y="6977"/>
                    <a:pt x="33241" y="6942"/>
                    <a:pt x="33282" y="6932"/>
                  </a:cubicBezTo>
                  <a:cubicBezTo>
                    <a:pt x="33286" y="6931"/>
                    <a:pt x="33290" y="6931"/>
                    <a:pt x="33294" y="6931"/>
                  </a:cubicBezTo>
                  <a:close/>
                  <a:moveTo>
                    <a:pt x="1325" y="7056"/>
                  </a:moveTo>
                  <a:cubicBezTo>
                    <a:pt x="1335" y="7056"/>
                    <a:pt x="1349" y="7062"/>
                    <a:pt x="1360" y="7067"/>
                  </a:cubicBezTo>
                  <a:cubicBezTo>
                    <a:pt x="1371" y="7078"/>
                    <a:pt x="1364" y="7088"/>
                    <a:pt x="1343" y="7095"/>
                  </a:cubicBezTo>
                  <a:cubicBezTo>
                    <a:pt x="1339" y="7096"/>
                    <a:pt x="1334" y="7097"/>
                    <a:pt x="1330" y="7097"/>
                  </a:cubicBezTo>
                  <a:cubicBezTo>
                    <a:pt x="1317" y="7097"/>
                    <a:pt x="1304" y="7092"/>
                    <a:pt x="1301" y="7081"/>
                  </a:cubicBezTo>
                  <a:cubicBezTo>
                    <a:pt x="1298" y="7071"/>
                    <a:pt x="1304" y="7060"/>
                    <a:pt x="1319" y="7057"/>
                  </a:cubicBezTo>
                  <a:cubicBezTo>
                    <a:pt x="1321" y="7056"/>
                    <a:pt x="1323" y="7056"/>
                    <a:pt x="1325" y="7056"/>
                  </a:cubicBezTo>
                  <a:close/>
                  <a:moveTo>
                    <a:pt x="29737" y="7221"/>
                  </a:moveTo>
                  <a:cubicBezTo>
                    <a:pt x="29767" y="7221"/>
                    <a:pt x="29797" y="7241"/>
                    <a:pt x="29789" y="7259"/>
                  </a:cubicBezTo>
                  <a:cubicBezTo>
                    <a:pt x="29785" y="7265"/>
                    <a:pt x="29760" y="7269"/>
                    <a:pt x="29739" y="7269"/>
                  </a:cubicBezTo>
                  <a:cubicBezTo>
                    <a:pt x="29688" y="7265"/>
                    <a:pt x="29674" y="7234"/>
                    <a:pt x="29719" y="7224"/>
                  </a:cubicBezTo>
                  <a:cubicBezTo>
                    <a:pt x="29724" y="7222"/>
                    <a:pt x="29731" y="7221"/>
                    <a:pt x="29737" y="7221"/>
                  </a:cubicBezTo>
                  <a:close/>
                  <a:moveTo>
                    <a:pt x="29379" y="7171"/>
                  </a:moveTo>
                  <a:cubicBezTo>
                    <a:pt x="29406" y="7176"/>
                    <a:pt x="29424" y="7177"/>
                    <a:pt x="29441" y="7177"/>
                  </a:cubicBezTo>
                  <a:cubicBezTo>
                    <a:pt x="29453" y="7177"/>
                    <a:pt x="29464" y="7177"/>
                    <a:pt x="29476" y="7175"/>
                  </a:cubicBezTo>
                  <a:cubicBezTo>
                    <a:pt x="29477" y="7175"/>
                    <a:pt x="29477" y="7175"/>
                    <a:pt x="29478" y="7175"/>
                  </a:cubicBezTo>
                  <a:cubicBezTo>
                    <a:pt x="29508" y="7175"/>
                    <a:pt x="29673" y="7259"/>
                    <a:pt x="29667" y="7272"/>
                  </a:cubicBezTo>
                  <a:cubicBezTo>
                    <a:pt x="29666" y="7274"/>
                    <a:pt x="29662" y="7274"/>
                    <a:pt x="29655" y="7274"/>
                  </a:cubicBezTo>
                  <a:cubicBezTo>
                    <a:pt x="29630" y="7274"/>
                    <a:pt x="29572" y="7265"/>
                    <a:pt x="29507" y="7254"/>
                  </a:cubicBezTo>
                  <a:cubicBezTo>
                    <a:pt x="29458" y="7245"/>
                    <a:pt x="29409" y="7239"/>
                    <a:pt x="29373" y="7239"/>
                  </a:cubicBezTo>
                  <a:cubicBezTo>
                    <a:pt x="29348" y="7239"/>
                    <a:pt x="29328" y="7242"/>
                    <a:pt x="29320" y="7248"/>
                  </a:cubicBezTo>
                  <a:cubicBezTo>
                    <a:pt x="29302" y="7256"/>
                    <a:pt x="29277" y="7261"/>
                    <a:pt x="29256" y="7261"/>
                  </a:cubicBezTo>
                  <a:cubicBezTo>
                    <a:pt x="29248" y="7261"/>
                    <a:pt x="29240" y="7260"/>
                    <a:pt x="29233" y="7259"/>
                  </a:cubicBezTo>
                  <a:cubicBezTo>
                    <a:pt x="29147" y="7244"/>
                    <a:pt x="29161" y="7199"/>
                    <a:pt x="29254" y="7182"/>
                  </a:cubicBezTo>
                  <a:cubicBezTo>
                    <a:pt x="29299" y="7175"/>
                    <a:pt x="29358" y="7171"/>
                    <a:pt x="29379" y="7171"/>
                  </a:cubicBezTo>
                  <a:close/>
                  <a:moveTo>
                    <a:pt x="36550" y="7272"/>
                  </a:moveTo>
                  <a:cubicBezTo>
                    <a:pt x="36560" y="7272"/>
                    <a:pt x="36575" y="7279"/>
                    <a:pt x="36578" y="7289"/>
                  </a:cubicBezTo>
                  <a:cubicBezTo>
                    <a:pt x="36581" y="7298"/>
                    <a:pt x="36574" y="7304"/>
                    <a:pt x="36564" y="7304"/>
                  </a:cubicBezTo>
                  <a:cubicBezTo>
                    <a:pt x="36562" y="7304"/>
                    <a:pt x="36560" y="7304"/>
                    <a:pt x="36557" y="7304"/>
                  </a:cubicBezTo>
                  <a:cubicBezTo>
                    <a:pt x="36543" y="7300"/>
                    <a:pt x="36530" y="7293"/>
                    <a:pt x="36530" y="7289"/>
                  </a:cubicBezTo>
                  <a:cubicBezTo>
                    <a:pt x="36530" y="7283"/>
                    <a:pt x="36536" y="7275"/>
                    <a:pt x="36550" y="7272"/>
                  </a:cubicBezTo>
                  <a:close/>
                  <a:moveTo>
                    <a:pt x="29820" y="7289"/>
                  </a:moveTo>
                  <a:cubicBezTo>
                    <a:pt x="29822" y="7289"/>
                    <a:pt x="29824" y="7289"/>
                    <a:pt x="29827" y="7289"/>
                  </a:cubicBezTo>
                  <a:cubicBezTo>
                    <a:pt x="29840" y="7293"/>
                    <a:pt x="29854" y="7300"/>
                    <a:pt x="29854" y="7307"/>
                  </a:cubicBezTo>
                  <a:cubicBezTo>
                    <a:pt x="29858" y="7310"/>
                    <a:pt x="29851" y="7317"/>
                    <a:pt x="29837" y="7321"/>
                  </a:cubicBezTo>
                  <a:cubicBezTo>
                    <a:pt x="29835" y="7322"/>
                    <a:pt x="29833" y="7322"/>
                    <a:pt x="29832" y="7322"/>
                  </a:cubicBezTo>
                  <a:cubicBezTo>
                    <a:pt x="29822" y="7322"/>
                    <a:pt x="29809" y="7315"/>
                    <a:pt x="29806" y="7304"/>
                  </a:cubicBezTo>
                  <a:cubicBezTo>
                    <a:pt x="29803" y="7295"/>
                    <a:pt x="29809" y="7289"/>
                    <a:pt x="29820" y="7289"/>
                  </a:cubicBezTo>
                  <a:close/>
                  <a:moveTo>
                    <a:pt x="30890" y="7142"/>
                  </a:moveTo>
                  <a:cubicBezTo>
                    <a:pt x="30912" y="7142"/>
                    <a:pt x="30952" y="7145"/>
                    <a:pt x="31006" y="7150"/>
                  </a:cubicBezTo>
                  <a:cubicBezTo>
                    <a:pt x="31033" y="7153"/>
                    <a:pt x="31060" y="7155"/>
                    <a:pt x="31082" y="7155"/>
                  </a:cubicBezTo>
                  <a:cubicBezTo>
                    <a:pt x="31117" y="7155"/>
                    <a:pt x="31143" y="7152"/>
                    <a:pt x="31152" y="7147"/>
                  </a:cubicBezTo>
                  <a:cubicBezTo>
                    <a:pt x="31154" y="7144"/>
                    <a:pt x="31158" y="7143"/>
                    <a:pt x="31163" y="7143"/>
                  </a:cubicBezTo>
                  <a:cubicBezTo>
                    <a:pt x="31175" y="7143"/>
                    <a:pt x="31190" y="7153"/>
                    <a:pt x="31201" y="7168"/>
                  </a:cubicBezTo>
                  <a:cubicBezTo>
                    <a:pt x="31210" y="7182"/>
                    <a:pt x="31223" y="7190"/>
                    <a:pt x="31232" y="7190"/>
                  </a:cubicBezTo>
                  <a:cubicBezTo>
                    <a:pt x="31236" y="7190"/>
                    <a:pt x="31240" y="7189"/>
                    <a:pt x="31242" y="7185"/>
                  </a:cubicBezTo>
                  <a:cubicBezTo>
                    <a:pt x="31248" y="7182"/>
                    <a:pt x="31257" y="7179"/>
                    <a:pt x="31265" y="7179"/>
                  </a:cubicBezTo>
                  <a:cubicBezTo>
                    <a:pt x="31272" y="7179"/>
                    <a:pt x="31279" y="7181"/>
                    <a:pt x="31284" y="7185"/>
                  </a:cubicBezTo>
                  <a:cubicBezTo>
                    <a:pt x="31290" y="7192"/>
                    <a:pt x="31304" y="7196"/>
                    <a:pt x="31318" y="7196"/>
                  </a:cubicBezTo>
                  <a:cubicBezTo>
                    <a:pt x="31326" y="7196"/>
                    <a:pt x="31335" y="7195"/>
                    <a:pt x="31342" y="7192"/>
                  </a:cubicBezTo>
                  <a:cubicBezTo>
                    <a:pt x="31346" y="7191"/>
                    <a:pt x="31351" y="7191"/>
                    <a:pt x="31355" y="7191"/>
                  </a:cubicBezTo>
                  <a:cubicBezTo>
                    <a:pt x="31406" y="7191"/>
                    <a:pt x="31494" y="7236"/>
                    <a:pt x="31478" y="7259"/>
                  </a:cubicBezTo>
                  <a:cubicBezTo>
                    <a:pt x="31475" y="7262"/>
                    <a:pt x="31473" y="7264"/>
                    <a:pt x="31470" y="7264"/>
                  </a:cubicBezTo>
                  <a:cubicBezTo>
                    <a:pt x="31466" y="7264"/>
                    <a:pt x="31461" y="7259"/>
                    <a:pt x="31457" y="7248"/>
                  </a:cubicBezTo>
                  <a:cubicBezTo>
                    <a:pt x="31455" y="7239"/>
                    <a:pt x="31451" y="7234"/>
                    <a:pt x="31447" y="7234"/>
                  </a:cubicBezTo>
                  <a:cubicBezTo>
                    <a:pt x="31444" y="7234"/>
                    <a:pt x="31442" y="7235"/>
                    <a:pt x="31440" y="7238"/>
                  </a:cubicBezTo>
                  <a:cubicBezTo>
                    <a:pt x="31436" y="7243"/>
                    <a:pt x="31429" y="7246"/>
                    <a:pt x="31421" y="7246"/>
                  </a:cubicBezTo>
                  <a:cubicBezTo>
                    <a:pt x="31414" y="7246"/>
                    <a:pt x="31406" y="7244"/>
                    <a:pt x="31398" y="7241"/>
                  </a:cubicBezTo>
                  <a:cubicBezTo>
                    <a:pt x="31385" y="7236"/>
                    <a:pt x="31363" y="7232"/>
                    <a:pt x="31343" y="7232"/>
                  </a:cubicBezTo>
                  <a:cubicBezTo>
                    <a:pt x="31335" y="7232"/>
                    <a:pt x="31328" y="7233"/>
                    <a:pt x="31321" y="7234"/>
                  </a:cubicBezTo>
                  <a:cubicBezTo>
                    <a:pt x="31310" y="7235"/>
                    <a:pt x="31297" y="7236"/>
                    <a:pt x="31284" y="7236"/>
                  </a:cubicBezTo>
                  <a:cubicBezTo>
                    <a:pt x="31267" y="7236"/>
                    <a:pt x="31252" y="7235"/>
                    <a:pt x="31242" y="7230"/>
                  </a:cubicBezTo>
                  <a:cubicBezTo>
                    <a:pt x="31222" y="7227"/>
                    <a:pt x="31180" y="7224"/>
                    <a:pt x="31142" y="7224"/>
                  </a:cubicBezTo>
                  <a:cubicBezTo>
                    <a:pt x="31107" y="7224"/>
                    <a:pt x="31055" y="7220"/>
                    <a:pt x="31027" y="7217"/>
                  </a:cubicBezTo>
                  <a:cubicBezTo>
                    <a:pt x="31014" y="7216"/>
                    <a:pt x="31004" y="7215"/>
                    <a:pt x="30999" y="7215"/>
                  </a:cubicBezTo>
                  <a:cubicBezTo>
                    <a:pt x="30982" y="7215"/>
                    <a:pt x="30993" y="7221"/>
                    <a:pt x="31034" y="7244"/>
                  </a:cubicBezTo>
                  <a:cubicBezTo>
                    <a:pt x="31060" y="7262"/>
                    <a:pt x="31093" y="7269"/>
                    <a:pt x="31116" y="7269"/>
                  </a:cubicBezTo>
                  <a:cubicBezTo>
                    <a:pt x="31120" y="7269"/>
                    <a:pt x="31124" y="7269"/>
                    <a:pt x="31127" y="7269"/>
                  </a:cubicBezTo>
                  <a:cubicBezTo>
                    <a:pt x="31133" y="7267"/>
                    <a:pt x="31139" y="7266"/>
                    <a:pt x="31146" y="7266"/>
                  </a:cubicBezTo>
                  <a:cubicBezTo>
                    <a:pt x="31166" y="7266"/>
                    <a:pt x="31189" y="7272"/>
                    <a:pt x="31204" y="7283"/>
                  </a:cubicBezTo>
                  <a:cubicBezTo>
                    <a:pt x="31235" y="7300"/>
                    <a:pt x="31232" y="7307"/>
                    <a:pt x="31187" y="7314"/>
                  </a:cubicBezTo>
                  <a:cubicBezTo>
                    <a:pt x="31134" y="7325"/>
                    <a:pt x="31094" y="7331"/>
                    <a:pt x="31063" y="7331"/>
                  </a:cubicBezTo>
                  <a:cubicBezTo>
                    <a:pt x="31010" y="7331"/>
                    <a:pt x="30983" y="7314"/>
                    <a:pt x="30968" y="7279"/>
                  </a:cubicBezTo>
                  <a:cubicBezTo>
                    <a:pt x="30954" y="7248"/>
                    <a:pt x="30930" y="7217"/>
                    <a:pt x="30909" y="7203"/>
                  </a:cubicBezTo>
                  <a:cubicBezTo>
                    <a:pt x="30884" y="7189"/>
                    <a:pt x="30881" y="7182"/>
                    <a:pt x="30905" y="7175"/>
                  </a:cubicBezTo>
                  <a:cubicBezTo>
                    <a:pt x="30930" y="7168"/>
                    <a:pt x="30930" y="7165"/>
                    <a:pt x="30895" y="7155"/>
                  </a:cubicBezTo>
                  <a:cubicBezTo>
                    <a:pt x="30860" y="7146"/>
                    <a:pt x="30860" y="7142"/>
                    <a:pt x="30890" y="7142"/>
                  </a:cubicBezTo>
                  <a:close/>
                  <a:moveTo>
                    <a:pt x="30845" y="7093"/>
                  </a:moveTo>
                  <a:cubicBezTo>
                    <a:pt x="30854" y="7093"/>
                    <a:pt x="30857" y="7105"/>
                    <a:pt x="30857" y="7130"/>
                  </a:cubicBezTo>
                  <a:cubicBezTo>
                    <a:pt x="30857" y="7155"/>
                    <a:pt x="30860" y="7182"/>
                    <a:pt x="30860" y="7192"/>
                  </a:cubicBezTo>
                  <a:cubicBezTo>
                    <a:pt x="30866" y="7211"/>
                    <a:pt x="30798" y="7227"/>
                    <a:pt x="30740" y="7227"/>
                  </a:cubicBezTo>
                  <a:cubicBezTo>
                    <a:pt x="30720" y="7227"/>
                    <a:pt x="30701" y="7225"/>
                    <a:pt x="30687" y="7220"/>
                  </a:cubicBezTo>
                  <a:cubicBezTo>
                    <a:pt x="30674" y="7214"/>
                    <a:pt x="30652" y="7212"/>
                    <a:pt x="30631" y="7212"/>
                  </a:cubicBezTo>
                  <a:cubicBezTo>
                    <a:pt x="30613" y="7212"/>
                    <a:pt x="30595" y="7214"/>
                    <a:pt x="30583" y="7217"/>
                  </a:cubicBezTo>
                  <a:cubicBezTo>
                    <a:pt x="30567" y="7221"/>
                    <a:pt x="30544" y="7222"/>
                    <a:pt x="30523" y="7222"/>
                  </a:cubicBezTo>
                  <a:cubicBezTo>
                    <a:pt x="30508" y="7222"/>
                    <a:pt x="30493" y="7222"/>
                    <a:pt x="30482" y="7220"/>
                  </a:cubicBezTo>
                  <a:cubicBezTo>
                    <a:pt x="30451" y="7217"/>
                    <a:pt x="30410" y="7209"/>
                    <a:pt x="30378" y="7203"/>
                  </a:cubicBezTo>
                  <a:cubicBezTo>
                    <a:pt x="30373" y="7202"/>
                    <a:pt x="30369" y="7202"/>
                    <a:pt x="30365" y="7202"/>
                  </a:cubicBezTo>
                  <a:cubicBezTo>
                    <a:pt x="30328" y="7202"/>
                    <a:pt x="30320" y="7228"/>
                    <a:pt x="30364" y="7238"/>
                  </a:cubicBezTo>
                  <a:cubicBezTo>
                    <a:pt x="30378" y="7241"/>
                    <a:pt x="30399" y="7259"/>
                    <a:pt x="30410" y="7279"/>
                  </a:cubicBezTo>
                  <a:cubicBezTo>
                    <a:pt x="30430" y="7307"/>
                    <a:pt x="30423" y="7314"/>
                    <a:pt x="30361" y="7328"/>
                  </a:cubicBezTo>
                  <a:cubicBezTo>
                    <a:pt x="30340" y="7333"/>
                    <a:pt x="30322" y="7335"/>
                    <a:pt x="30309" y="7335"/>
                  </a:cubicBezTo>
                  <a:cubicBezTo>
                    <a:pt x="30297" y="7335"/>
                    <a:pt x="30290" y="7333"/>
                    <a:pt x="30291" y="7328"/>
                  </a:cubicBezTo>
                  <a:cubicBezTo>
                    <a:pt x="30295" y="7317"/>
                    <a:pt x="30264" y="7314"/>
                    <a:pt x="30229" y="7314"/>
                  </a:cubicBezTo>
                  <a:cubicBezTo>
                    <a:pt x="30222" y="7314"/>
                    <a:pt x="30215" y="7314"/>
                    <a:pt x="30207" y="7314"/>
                  </a:cubicBezTo>
                  <a:cubicBezTo>
                    <a:pt x="30175" y="7314"/>
                    <a:pt x="30143" y="7309"/>
                    <a:pt x="30128" y="7304"/>
                  </a:cubicBezTo>
                  <a:cubicBezTo>
                    <a:pt x="30122" y="7302"/>
                    <a:pt x="30116" y="7301"/>
                    <a:pt x="30111" y="7301"/>
                  </a:cubicBezTo>
                  <a:cubicBezTo>
                    <a:pt x="30095" y="7301"/>
                    <a:pt x="30081" y="7309"/>
                    <a:pt x="30066" y="7324"/>
                  </a:cubicBezTo>
                  <a:cubicBezTo>
                    <a:pt x="30055" y="7339"/>
                    <a:pt x="30048" y="7345"/>
                    <a:pt x="30043" y="7345"/>
                  </a:cubicBezTo>
                  <a:cubicBezTo>
                    <a:pt x="30038" y="7345"/>
                    <a:pt x="30034" y="7339"/>
                    <a:pt x="30031" y="7328"/>
                  </a:cubicBezTo>
                  <a:cubicBezTo>
                    <a:pt x="30027" y="7315"/>
                    <a:pt x="30020" y="7309"/>
                    <a:pt x="30011" y="7309"/>
                  </a:cubicBezTo>
                  <a:cubicBezTo>
                    <a:pt x="30005" y="7309"/>
                    <a:pt x="29997" y="7312"/>
                    <a:pt x="29989" y="7317"/>
                  </a:cubicBezTo>
                  <a:cubicBezTo>
                    <a:pt x="29977" y="7324"/>
                    <a:pt x="29969" y="7329"/>
                    <a:pt x="29965" y="7329"/>
                  </a:cubicBezTo>
                  <a:cubicBezTo>
                    <a:pt x="29957" y="7329"/>
                    <a:pt x="29961" y="7315"/>
                    <a:pt x="29973" y="7279"/>
                  </a:cubicBezTo>
                  <a:cubicBezTo>
                    <a:pt x="29979" y="7248"/>
                    <a:pt x="30000" y="7238"/>
                    <a:pt x="30048" y="7234"/>
                  </a:cubicBezTo>
                  <a:cubicBezTo>
                    <a:pt x="30083" y="7234"/>
                    <a:pt x="30135" y="7227"/>
                    <a:pt x="30163" y="7220"/>
                  </a:cubicBezTo>
                  <a:cubicBezTo>
                    <a:pt x="30175" y="7215"/>
                    <a:pt x="30188" y="7212"/>
                    <a:pt x="30198" y="7212"/>
                  </a:cubicBezTo>
                  <a:cubicBezTo>
                    <a:pt x="30208" y="7212"/>
                    <a:pt x="30215" y="7215"/>
                    <a:pt x="30215" y="7220"/>
                  </a:cubicBezTo>
                  <a:cubicBezTo>
                    <a:pt x="30218" y="7234"/>
                    <a:pt x="30246" y="7244"/>
                    <a:pt x="30274" y="7251"/>
                  </a:cubicBezTo>
                  <a:cubicBezTo>
                    <a:pt x="30286" y="7253"/>
                    <a:pt x="30295" y="7254"/>
                    <a:pt x="30302" y="7254"/>
                  </a:cubicBezTo>
                  <a:cubicBezTo>
                    <a:pt x="30318" y="7254"/>
                    <a:pt x="30320" y="7247"/>
                    <a:pt x="30316" y="7230"/>
                  </a:cubicBezTo>
                  <a:cubicBezTo>
                    <a:pt x="30312" y="7217"/>
                    <a:pt x="30285" y="7203"/>
                    <a:pt x="30256" y="7203"/>
                  </a:cubicBezTo>
                  <a:cubicBezTo>
                    <a:pt x="30173" y="7199"/>
                    <a:pt x="30187" y="7134"/>
                    <a:pt x="30271" y="7123"/>
                  </a:cubicBezTo>
                  <a:cubicBezTo>
                    <a:pt x="30290" y="7120"/>
                    <a:pt x="30310" y="7118"/>
                    <a:pt x="30327" y="7118"/>
                  </a:cubicBezTo>
                  <a:cubicBezTo>
                    <a:pt x="30343" y="7118"/>
                    <a:pt x="30357" y="7120"/>
                    <a:pt x="30364" y="7123"/>
                  </a:cubicBezTo>
                  <a:cubicBezTo>
                    <a:pt x="30370" y="7124"/>
                    <a:pt x="30383" y="7125"/>
                    <a:pt x="30399" y="7125"/>
                  </a:cubicBezTo>
                  <a:cubicBezTo>
                    <a:pt x="30428" y="7125"/>
                    <a:pt x="30468" y="7123"/>
                    <a:pt x="30510" y="7116"/>
                  </a:cubicBezTo>
                  <a:cubicBezTo>
                    <a:pt x="30547" y="7112"/>
                    <a:pt x="30596" y="7109"/>
                    <a:pt x="30639" y="7109"/>
                  </a:cubicBezTo>
                  <a:cubicBezTo>
                    <a:pt x="30666" y="7109"/>
                    <a:pt x="30692" y="7110"/>
                    <a:pt x="30711" y="7113"/>
                  </a:cubicBezTo>
                  <a:cubicBezTo>
                    <a:pt x="30722" y="7114"/>
                    <a:pt x="30734" y="7114"/>
                    <a:pt x="30745" y="7114"/>
                  </a:cubicBezTo>
                  <a:cubicBezTo>
                    <a:pt x="30780" y="7114"/>
                    <a:pt x="30813" y="7110"/>
                    <a:pt x="30826" y="7102"/>
                  </a:cubicBezTo>
                  <a:cubicBezTo>
                    <a:pt x="30834" y="7096"/>
                    <a:pt x="30840" y="7093"/>
                    <a:pt x="30845" y="7093"/>
                  </a:cubicBezTo>
                  <a:close/>
                  <a:moveTo>
                    <a:pt x="31427" y="7279"/>
                  </a:moveTo>
                  <a:cubicBezTo>
                    <a:pt x="31429" y="7279"/>
                    <a:pt x="31433" y="7283"/>
                    <a:pt x="31440" y="7289"/>
                  </a:cubicBezTo>
                  <a:cubicBezTo>
                    <a:pt x="31449" y="7298"/>
                    <a:pt x="31467" y="7304"/>
                    <a:pt x="31482" y="7304"/>
                  </a:cubicBezTo>
                  <a:cubicBezTo>
                    <a:pt x="31486" y="7304"/>
                    <a:pt x="31489" y="7304"/>
                    <a:pt x="31492" y="7304"/>
                  </a:cubicBezTo>
                  <a:cubicBezTo>
                    <a:pt x="31495" y="7303"/>
                    <a:pt x="31498" y="7303"/>
                    <a:pt x="31500" y="7303"/>
                  </a:cubicBezTo>
                  <a:cubicBezTo>
                    <a:pt x="31514" y="7303"/>
                    <a:pt x="31527" y="7310"/>
                    <a:pt x="31530" y="7324"/>
                  </a:cubicBezTo>
                  <a:cubicBezTo>
                    <a:pt x="31536" y="7342"/>
                    <a:pt x="31536" y="7348"/>
                    <a:pt x="31524" y="7348"/>
                  </a:cubicBezTo>
                  <a:cubicBezTo>
                    <a:pt x="31517" y="7348"/>
                    <a:pt x="31505" y="7346"/>
                    <a:pt x="31488" y="7342"/>
                  </a:cubicBezTo>
                  <a:cubicBezTo>
                    <a:pt x="31457" y="7334"/>
                    <a:pt x="31433" y="7314"/>
                    <a:pt x="31430" y="7296"/>
                  </a:cubicBezTo>
                  <a:cubicBezTo>
                    <a:pt x="31426" y="7285"/>
                    <a:pt x="31425" y="7279"/>
                    <a:pt x="31427" y="7279"/>
                  </a:cubicBezTo>
                  <a:close/>
                  <a:moveTo>
                    <a:pt x="31322" y="7298"/>
                  </a:moveTo>
                  <a:cubicBezTo>
                    <a:pt x="31335" y="7298"/>
                    <a:pt x="31344" y="7303"/>
                    <a:pt x="31350" y="7310"/>
                  </a:cubicBezTo>
                  <a:cubicBezTo>
                    <a:pt x="31360" y="7321"/>
                    <a:pt x="31336" y="7338"/>
                    <a:pt x="31297" y="7349"/>
                  </a:cubicBezTo>
                  <a:cubicBezTo>
                    <a:pt x="31282" y="7353"/>
                    <a:pt x="31268" y="7355"/>
                    <a:pt x="31256" y="7355"/>
                  </a:cubicBezTo>
                  <a:cubicBezTo>
                    <a:pt x="31217" y="7355"/>
                    <a:pt x="31199" y="7337"/>
                    <a:pt x="31238" y="7321"/>
                  </a:cubicBezTo>
                  <a:cubicBezTo>
                    <a:pt x="31279" y="7305"/>
                    <a:pt x="31305" y="7298"/>
                    <a:pt x="31322" y="7298"/>
                  </a:cubicBezTo>
                  <a:close/>
                  <a:moveTo>
                    <a:pt x="30560" y="7286"/>
                  </a:moveTo>
                  <a:cubicBezTo>
                    <a:pt x="30574" y="7286"/>
                    <a:pt x="30594" y="7292"/>
                    <a:pt x="30618" y="7304"/>
                  </a:cubicBezTo>
                  <a:cubicBezTo>
                    <a:pt x="30669" y="7331"/>
                    <a:pt x="30684" y="7359"/>
                    <a:pt x="30649" y="7369"/>
                  </a:cubicBezTo>
                  <a:cubicBezTo>
                    <a:pt x="30647" y="7370"/>
                    <a:pt x="30645" y="7370"/>
                    <a:pt x="30643" y="7370"/>
                  </a:cubicBezTo>
                  <a:cubicBezTo>
                    <a:pt x="30634" y="7370"/>
                    <a:pt x="30624" y="7364"/>
                    <a:pt x="30621" y="7355"/>
                  </a:cubicBezTo>
                  <a:cubicBezTo>
                    <a:pt x="30619" y="7348"/>
                    <a:pt x="30609" y="7342"/>
                    <a:pt x="30597" y="7342"/>
                  </a:cubicBezTo>
                  <a:cubicBezTo>
                    <a:pt x="30593" y="7342"/>
                    <a:pt x="30588" y="7343"/>
                    <a:pt x="30583" y="7345"/>
                  </a:cubicBezTo>
                  <a:cubicBezTo>
                    <a:pt x="30580" y="7346"/>
                    <a:pt x="30578" y="7346"/>
                    <a:pt x="30575" y="7346"/>
                  </a:cubicBezTo>
                  <a:cubicBezTo>
                    <a:pt x="30558" y="7346"/>
                    <a:pt x="30544" y="7336"/>
                    <a:pt x="30538" y="7321"/>
                  </a:cubicBezTo>
                  <a:cubicBezTo>
                    <a:pt x="30531" y="7298"/>
                    <a:pt x="30540" y="7286"/>
                    <a:pt x="30560" y="7286"/>
                  </a:cubicBezTo>
                  <a:close/>
                  <a:moveTo>
                    <a:pt x="31609" y="7308"/>
                  </a:moveTo>
                  <a:cubicBezTo>
                    <a:pt x="31683" y="7308"/>
                    <a:pt x="31851" y="7339"/>
                    <a:pt x="31856" y="7359"/>
                  </a:cubicBezTo>
                  <a:cubicBezTo>
                    <a:pt x="31863" y="7373"/>
                    <a:pt x="31846" y="7379"/>
                    <a:pt x="31821" y="7379"/>
                  </a:cubicBezTo>
                  <a:cubicBezTo>
                    <a:pt x="31797" y="7376"/>
                    <a:pt x="31755" y="7376"/>
                    <a:pt x="31728" y="7376"/>
                  </a:cubicBezTo>
                  <a:cubicBezTo>
                    <a:pt x="31700" y="7376"/>
                    <a:pt x="31662" y="7369"/>
                    <a:pt x="31638" y="7359"/>
                  </a:cubicBezTo>
                  <a:cubicBezTo>
                    <a:pt x="31625" y="7354"/>
                    <a:pt x="31613" y="7351"/>
                    <a:pt x="31603" y="7351"/>
                  </a:cubicBezTo>
                  <a:cubicBezTo>
                    <a:pt x="31593" y="7351"/>
                    <a:pt x="31585" y="7354"/>
                    <a:pt x="31582" y="7359"/>
                  </a:cubicBezTo>
                  <a:cubicBezTo>
                    <a:pt x="31579" y="7363"/>
                    <a:pt x="31577" y="7365"/>
                    <a:pt x="31574" y="7365"/>
                  </a:cubicBezTo>
                  <a:cubicBezTo>
                    <a:pt x="31570" y="7365"/>
                    <a:pt x="31567" y="7360"/>
                    <a:pt x="31565" y="7352"/>
                  </a:cubicBezTo>
                  <a:cubicBezTo>
                    <a:pt x="31561" y="7342"/>
                    <a:pt x="31565" y="7324"/>
                    <a:pt x="31575" y="7314"/>
                  </a:cubicBezTo>
                  <a:cubicBezTo>
                    <a:pt x="31579" y="7310"/>
                    <a:pt x="31592" y="7308"/>
                    <a:pt x="31609" y="7308"/>
                  </a:cubicBezTo>
                  <a:close/>
                  <a:moveTo>
                    <a:pt x="36265" y="7220"/>
                  </a:moveTo>
                  <a:cubicBezTo>
                    <a:pt x="36280" y="7220"/>
                    <a:pt x="36307" y="7230"/>
                    <a:pt x="36325" y="7248"/>
                  </a:cubicBezTo>
                  <a:cubicBezTo>
                    <a:pt x="36356" y="7275"/>
                    <a:pt x="36359" y="7289"/>
                    <a:pt x="36338" y="7324"/>
                  </a:cubicBezTo>
                  <a:cubicBezTo>
                    <a:pt x="36327" y="7340"/>
                    <a:pt x="36317" y="7349"/>
                    <a:pt x="36311" y="7349"/>
                  </a:cubicBezTo>
                  <a:cubicBezTo>
                    <a:pt x="36308" y="7349"/>
                    <a:pt x="36305" y="7346"/>
                    <a:pt x="36304" y="7342"/>
                  </a:cubicBezTo>
                  <a:cubicBezTo>
                    <a:pt x="36301" y="7330"/>
                    <a:pt x="36290" y="7320"/>
                    <a:pt x="36281" y="7320"/>
                  </a:cubicBezTo>
                  <a:cubicBezTo>
                    <a:pt x="36279" y="7320"/>
                    <a:pt x="36277" y="7320"/>
                    <a:pt x="36276" y="7321"/>
                  </a:cubicBezTo>
                  <a:cubicBezTo>
                    <a:pt x="36262" y="7324"/>
                    <a:pt x="36262" y="7338"/>
                    <a:pt x="36276" y="7352"/>
                  </a:cubicBezTo>
                  <a:cubicBezTo>
                    <a:pt x="36287" y="7369"/>
                    <a:pt x="36287" y="7383"/>
                    <a:pt x="36272" y="7387"/>
                  </a:cubicBezTo>
                  <a:cubicBezTo>
                    <a:pt x="36271" y="7387"/>
                    <a:pt x="36269" y="7387"/>
                    <a:pt x="36267" y="7387"/>
                  </a:cubicBezTo>
                  <a:cubicBezTo>
                    <a:pt x="36255" y="7387"/>
                    <a:pt x="36241" y="7378"/>
                    <a:pt x="36238" y="7366"/>
                  </a:cubicBezTo>
                  <a:cubicBezTo>
                    <a:pt x="36234" y="7349"/>
                    <a:pt x="36221" y="7328"/>
                    <a:pt x="36210" y="7314"/>
                  </a:cubicBezTo>
                  <a:cubicBezTo>
                    <a:pt x="36186" y="7286"/>
                    <a:pt x="36217" y="7230"/>
                    <a:pt x="36259" y="7220"/>
                  </a:cubicBezTo>
                  <a:cubicBezTo>
                    <a:pt x="36261" y="7220"/>
                    <a:pt x="36263" y="7220"/>
                    <a:pt x="36265" y="7220"/>
                  </a:cubicBezTo>
                  <a:close/>
                  <a:moveTo>
                    <a:pt x="33929" y="7535"/>
                  </a:moveTo>
                  <a:cubicBezTo>
                    <a:pt x="33936" y="7535"/>
                    <a:pt x="33940" y="7542"/>
                    <a:pt x="33938" y="7553"/>
                  </a:cubicBezTo>
                  <a:cubicBezTo>
                    <a:pt x="33934" y="7567"/>
                    <a:pt x="33928" y="7577"/>
                    <a:pt x="33920" y="7577"/>
                  </a:cubicBezTo>
                  <a:cubicBezTo>
                    <a:pt x="33920" y="7578"/>
                    <a:pt x="33919" y="7578"/>
                    <a:pt x="33918" y="7578"/>
                  </a:cubicBezTo>
                  <a:cubicBezTo>
                    <a:pt x="33915" y="7578"/>
                    <a:pt x="33910" y="7572"/>
                    <a:pt x="33907" y="7560"/>
                  </a:cubicBezTo>
                  <a:cubicBezTo>
                    <a:pt x="33903" y="7550"/>
                    <a:pt x="33910" y="7539"/>
                    <a:pt x="33923" y="7536"/>
                  </a:cubicBezTo>
                  <a:cubicBezTo>
                    <a:pt x="33925" y="7535"/>
                    <a:pt x="33927" y="7535"/>
                    <a:pt x="33929" y="7535"/>
                  </a:cubicBezTo>
                  <a:close/>
                  <a:moveTo>
                    <a:pt x="35920" y="7627"/>
                  </a:moveTo>
                  <a:cubicBezTo>
                    <a:pt x="35957" y="7627"/>
                    <a:pt x="36001" y="7648"/>
                    <a:pt x="36016" y="7675"/>
                  </a:cubicBezTo>
                  <a:cubicBezTo>
                    <a:pt x="36022" y="7691"/>
                    <a:pt x="36024" y="7699"/>
                    <a:pt x="36019" y="7699"/>
                  </a:cubicBezTo>
                  <a:cubicBezTo>
                    <a:pt x="36015" y="7699"/>
                    <a:pt x="36008" y="7695"/>
                    <a:pt x="35995" y="7688"/>
                  </a:cubicBezTo>
                  <a:cubicBezTo>
                    <a:pt x="35974" y="7675"/>
                    <a:pt x="35943" y="7661"/>
                    <a:pt x="35918" y="7650"/>
                  </a:cubicBezTo>
                  <a:cubicBezTo>
                    <a:pt x="35894" y="7640"/>
                    <a:pt x="35888" y="7633"/>
                    <a:pt x="35901" y="7629"/>
                  </a:cubicBezTo>
                  <a:cubicBezTo>
                    <a:pt x="35907" y="7628"/>
                    <a:pt x="35913" y="7627"/>
                    <a:pt x="35920" y="7627"/>
                  </a:cubicBezTo>
                  <a:close/>
                  <a:moveTo>
                    <a:pt x="32320" y="7612"/>
                  </a:moveTo>
                  <a:cubicBezTo>
                    <a:pt x="32367" y="7612"/>
                    <a:pt x="32429" y="7642"/>
                    <a:pt x="32439" y="7671"/>
                  </a:cubicBezTo>
                  <a:cubicBezTo>
                    <a:pt x="32445" y="7692"/>
                    <a:pt x="32441" y="7701"/>
                    <a:pt x="32420" y="7701"/>
                  </a:cubicBezTo>
                  <a:cubicBezTo>
                    <a:pt x="32405" y="7701"/>
                    <a:pt x="32383" y="7697"/>
                    <a:pt x="32352" y="7688"/>
                  </a:cubicBezTo>
                  <a:cubicBezTo>
                    <a:pt x="32286" y="7667"/>
                    <a:pt x="32258" y="7619"/>
                    <a:pt x="32311" y="7612"/>
                  </a:cubicBezTo>
                  <a:cubicBezTo>
                    <a:pt x="32314" y="7612"/>
                    <a:pt x="32316" y="7612"/>
                    <a:pt x="32320" y="7612"/>
                  </a:cubicBezTo>
                  <a:close/>
                  <a:moveTo>
                    <a:pt x="35804" y="7639"/>
                  </a:moveTo>
                  <a:cubicBezTo>
                    <a:pt x="35815" y="7639"/>
                    <a:pt x="35809" y="7649"/>
                    <a:pt x="35794" y="7678"/>
                  </a:cubicBezTo>
                  <a:cubicBezTo>
                    <a:pt x="35779" y="7706"/>
                    <a:pt x="35765" y="7717"/>
                    <a:pt x="35749" y="7717"/>
                  </a:cubicBezTo>
                  <a:cubicBezTo>
                    <a:pt x="35742" y="7717"/>
                    <a:pt x="35735" y="7715"/>
                    <a:pt x="35728" y="7712"/>
                  </a:cubicBezTo>
                  <a:cubicBezTo>
                    <a:pt x="35695" y="7699"/>
                    <a:pt x="35682" y="7685"/>
                    <a:pt x="35697" y="7685"/>
                  </a:cubicBezTo>
                  <a:cubicBezTo>
                    <a:pt x="35700" y="7685"/>
                    <a:pt x="35706" y="7686"/>
                    <a:pt x="35714" y="7688"/>
                  </a:cubicBezTo>
                  <a:cubicBezTo>
                    <a:pt x="35717" y="7689"/>
                    <a:pt x="35720" y="7689"/>
                    <a:pt x="35723" y="7689"/>
                  </a:cubicBezTo>
                  <a:cubicBezTo>
                    <a:pt x="35731" y="7689"/>
                    <a:pt x="35734" y="7686"/>
                    <a:pt x="35731" y="7678"/>
                  </a:cubicBezTo>
                  <a:cubicBezTo>
                    <a:pt x="35731" y="7667"/>
                    <a:pt x="35749" y="7654"/>
                    <a:pt x="35773" y="7647"/>
                  </a:cubicBezTo>
                  <a:cubicBezTo>
                    <a:pt x="35789" y="7642"/>
                    <a:pt x="35799" y="7639"/>
                    <a:pt x="35804" y="7639"/>
                  </a:cubicBezTo>
                  <a:close/>
                  <a:moveTo>
                    <a:pt x="31939" y="7592"/>
                  </a:moveTo>
                  <a:cubicBezTo>
                    <a:pt x="31989" y="7592"/>
                    <a:pt x="32017" y="7610"/>
                    <a:pt x="31992" y="7633"/>
                  </a:cubicBezTo>
                  <a:cubicBezTo>
                    <a:pt x="31986" y="7640"/>
                    <a:pt x="31977" y="7644"/>
                    <a:pt x="31968" y="7644"/>
                  </a:cubicBezTo>
                  <a:cubicBezTo>
                    <a:pt x="31960" y="7644"/>
                    <a:pt x="31952" y="7641"/>
                    <a:pt x="31946" y="7637"/>
                  </a:cubicBezTo>
                  <a:cubicBezTo>
                    <a:pt x="31942" y="7632"/>
                    <a:pt x="31937" y="7630"/>
                    <a:pt x="31931" y="7630"/>
                  </a:cubicBezTo>
                  <a:cubicBezTo>
                    <a:pt x="31921" y="7630"/>
                    <a:pt x="31910" y="7636"/>
                    <a:pt x="31901" y="7647"/>
                  </a:cubicBezTo>
                  <a:cubicBezTo>
                    <a:pt x="31879" y="7667"/>
                    <a:pt x="31878" y="7674"/>
                    <a:pt x="31923" y="7674"/>
                  </a:cubicBezTo>
                  <a:cubicBezTo>
                    <a:pt x="31942" y="7674"/>
                    <a:pt x="31969" y="7673"/>
                    <a:pt x="32005" y="7671"/>
                  </a:cubicBezTo>
                  <a:cubicBezTo>
                    <a:pt x="32013" y="7670"/>
                    <a:pt x="32021" y="7670"/>
                    <a:pt x="32029" y="7670"/>
                  </a:cubicBezTo>
                  <a:cubicBezTo>
                    <a:pt x="32100" y="7670"/>
                    <a:pt x="32137" y="7685"/>
                    <a:pt x="32130" y="7712"/>
                  </a:cubicBezTo>
                  <a:cubicBezTo>
                    <a:pt x="32120" y="7735"/>
                    <a:pt x="32077" y="7754"/>
                    <a:pt x="32049" y="7754"/>
                  </a:cubicBezTo>
                  <a:cubicBezTo>
                    <a:pt x="32038" y="7754"/>
                    <a:pt x="32029" y="7751"/>
                    <a:pt x="32026" y="7744"/>
                  </a:cubicBezTo>
                  <a:cubicBezTo>
                    <a:pt x="32023" y="7733"/>
                    <a:pt x="32012" y="7729"/>
                    <a:pt x="32000" y="7729"/>
                  </a:cubicBezTo>
                  <a:cubicBezTo>
                    <a:pt x="31996" y="7729"/>
                    <a:pt x="31992" y="7729"/>
                    <a:pt x="31988" y="7730"/>
                  </a:cubicBezTo>
                  <a:cubicBezTo>
                    <a:pt x="31982" y="7731"/>
                    <a:pt x="31975" y="7731"/>
                    <a:pt x="31966" y="7731"/>
                  </a:cubicBezTo>
                  <a:cubicBezTo>
                    <a:pt x="31943" y="7731"/>
                    <a:pt x="31913" y="7728"/>
                    <a:pt x="31888" y="7723"/>
                  </a:cubicBezTo>
                  <a:cubicBezTo>
                    <a:pt x="31821" y="7702"/>
                    <a:pt x="31794" y="7675"/>
                    <a:pt x="31832" y="7664"/>
                  </a:cubicBezTo>
                  <a:cubicBezTo>
                    <a:pt x="31842" y="7661"/>
                    <a:pt x="31846" y="7647"/>
                    <a:pt x="31835" y="7637"/>
                  </a:cubicBezTo>
                  <a:cubicBezTo>
                    <a:pt x="31821" y="7619"/>
                    <a:pt x="31839" y="7608"/>
                    <a:pt x="31883" y="7598"/>
                  </a:cubicBezTo>
                  <a:cubicBezTo>
                    <a:pt x="31904" y="7594"/>
                    <a:pt x="31922" y="7592"/>
                    <a:pt x="31939" y="7592"/>
                  </a:cubicBezTo>
                  <a:close/>
                  <a:moveTo>
                    <a:pt x="35336" y="7654"/>
                  </a:moveTo>
                  <a:lnTo>
                    <a:pt x="35412" y="7696"/>
                  </a:lnTo>
                  <a:cubicBezTo>
                    <a:pt x="35485" y="7737"/>
                    <a:pt x="35513" y="7772"/>
                    <a:pt x="35478" y="7779"/>
                  </a:cubicBezTo>
                  <a:cubicBezTo>
                    <a:pt x="35477" y="7779"/>
                    <a:pt x="35477" y="7779"/>
                    <a:pt x="35476" y="7779"/>
                  </a:cubicBezTo>
                  <a:cubicBezTo>
                    <a:pt x="35464" y="7779"/>
                    <a:pt x="35431" y="7752"/>
                    <a:pt x="35398" y="7720"/>
                  </a:cubicBezTo>
                  <a:lnTo>
                    <a:pt x="35336" y="7654"/>
                  </a:lnTo>
                  <a:close/>
                  <a:moveTo>
                    <a:pt x="27465" y="7731"/>
                  </a:moveTo>
                  <a:cubicBezTo>
                    <a:pt x="27484" y="7731"/>
                    <a:pt x="27500" y="7741"/>
                    <a:pt x="27505" y="7754"/>
                  </a:cubicBezTo>
                  <a:cubicBezTo>
                    <a:pt x="27509" y="7772"/>
                    <a:pt x="27509" y="7786"/>
                    <a:pt x="27502" y="7786"/>
                  </a:cubicBezTo>
                  <a:cubicBezTo>
                    <a:pt x="27501" y="7786"/>
                    <a:pt x="27500" y="7786"/>
                    <a:pt x="27498" y="7786"/>
                  </a:cubicBezTo>
                  <a:cubicBezTo>
                    <a:pt x="27489" y="7786"/>
                    <a:pt x="27467" y="7778"/>
                    <a:pt x="27446" y="7768"/>
                  </a:cubicBezTo>
                  <a:cubicBezTo>
                    <a:pt x="27408" y="7747"/>
                    <a:pt x="27408" y="7744"/>
                    <a:pt x="27450" y="7733"/>
                  </a:cubicBezTo>
                  <a:cubicBezTo>
                    <a:pt x="27455" y="7732"/>
                    <a:pt x="27460" y="7731"/>
                    <a:pt x="27465" y="7731"/>
                  </a:cubicBezTo>
                  <a:close/>
                  <a:moveTo>
                    <a:pt x="32777" y="7718"/>
                  </a:moveTo>
                  <a:cubicBezTo>
                    <a:pt x="32841" y="7718"/>
                    <a:pt x="32896" y="7735"/>
                    <a:pt x="32903" y="7765"/>
                  </a:cubicBezTo>
                  <a:cubicBezTo>
                    <a:pt x="32911" y="7784"/>
                    <a:pt x="32889" y="7795"/>
                    <a:pt x="32854" y="7795"/>
                  </a:cubicBezTo>
                  <a:cubicBezTo>
                    <a:pt x="32826" y="7795"/>
                    <a:pt x="32791" y="7789"/>
                    <a:pt x="32758" y="7775"/>
                  </a:cubicBezTo>
                  <a:cubicBezTo>
                    <a:pt x="32744" y="7770"/>
                    <a:pt x="32730" y="7767"/>
                    <a:pt x="32719" y="7767"/>
                  </a:cubicBezTo>
                  <a:cubicBezTo>
                    <a:pt x="32707" y="7767"/>
                    <a:pt x="32697" y="7770"/>
                    <a:pt x="32692" y="7775"/>
                  </a:cubicBezTo>
                  <a:cubicBezTo>
                    <a:pt x="32689" y="7779"/>
                    <a:pt x="32685" y="7780"/>
                    <a:pt x="32681" y="7780"/>
                  </a:cubicBezTo>
                  <a:cubicBezTo>
                    <a:pt x="32674" y="7780"/>
                    <a:pt x="32667" y="7774"/>
                    <a:pt x="32664" y="7765"/>
                  </a:cubicBezTo>
                  <a:cubicBezTo>
                    <a:pt x="32658" y="7747"/>
                    <a:pt x="32674" y="7733"/>
                    <a:pt x="32716" y="7723"/>
                  </a:cubicBezTo>
                  <a:cubicBezTo>
                    <a:pt x="32736" y="7720"/>
                    <a:pt x="32757" y="7718"/>
                    <a:pt x="32777" y="7718"/>
                  </a:cubicBezTo>
                  <a:close/>
                  <a:moveTo>
                    <a:pt x="1999" y="7764"/>
                  </a:moveTo>
                  <a:cubicBezTo>
                    <a:pt x="2001" y="7764"/>
                    <a:pt x="2003" y="7764"/>
                    <a:pt x="2006" y="7765"/>
                  </a:cubicBezTo>
                  <a:cubicBezTo>
                    <a:pt x="2020" y="7768"/>
                    <a:pt x="2030" y="7775"/>
                    <a:pt x="2033" y="7782"/>
                  </a:cubicBezTo>
                  <a:cubicBezTo>
                    <a:pt x="2033" y="7786"/>
                    <a:pt x="2026" y="7792"/>
                    <a:pt x="2012" y="7796"/>
                  </a:cubicBezTo>
                  <a:cubicBezTo>
                    <a:pt x="2010" y="7796"/>
                    <a:pt x="2008" y="7797"/>
                    <a:pt x="2006" y="7797"/>
                  </a:cubicBezTo>
                  <a:cubicBezTo>
                    <a:pt x="1997" y="7797"/>
                    <a:pt x="1987" y="7790"/>
                    <a:pt x="1985" y="7782"/>
                  </a:cubicBezTo>
                  <a:cubicBezTo>
                    <a:pt x="1982" y="7771"/>
                    <a:pt x="1988" y="7764"/>
                    <a:pt x="1999" y="7764"/>
                  </a:cubicBezTo>
                  <a:close/>
                  <a:moveTo>
                    <a:pt x="35737" y="7768"/>
                  </a:moveTo>
                  <a:cubicBezTo>
                    <a:pt x="35738" y="7768"/>
                    <a:pt x="35740" y="7768"/>
                    <a:pt x="35742" y="7768"/>
                  </a:cubicBezTo>
                  <a:cubicBezTo>
                    <a:pt x="35759" y="7772"/>
                    <a:pt x="35763" y="7813"/>
                    <a:pt x="35742" y="7821"/>
                  </a:cubicBezTo>
                  <a:cubicBezTo>
                    <a:pt x="35739" y="7821"/>
                    <a:pt x="35731" y="7810"/>
                    <a:pt x="35728" y="7792"/>
                  </a:cubicBezTo>
                  <a:cubicBezTo>
                    <a:pt x="35722" y="7777"/>
                    <a:pt x="35726" y="7768"/>
                    <a:pt x="35737" y="7768"/>
                  </a:cubicBezTo>
                  <a:close/>
                  <a:moveTo>
                    <a:pt x="35663" y="7799"/>
                  </a:moveTo>
                  <a:cubicBezTo>
                    <a:pt x="35686" y="7799"/>
                    <a:pt x="35683" y="7829"/>
                    <a:pt x="35655" y="7848"/>
                  </a:cubicBezTo>
                  <a:cubicBezTo>
                    <a:pt x="35638" y="7858"/>
                    <a:pt x="35624" y="7866"/>
                    <a:pt x="35624" y="7866"/>
                  </a:cubicBezTo>
                  <a:cubicBezTo>
                    <a:pt x="35627" y="7821"/>
                    <a:pt x="35638" y="7803"/>
                    <a:pt x="35655" y="7800"/>
                  </a:cubicBezTo>
                  <a:cubicBezTo>
                    <a:pt x="35658" y="7799"/>
                    <a:pt x="35661" y="7799"/>
                    <a:pt x="35663" y="7799"/>
                  </a:cubicBezTo>
                  <a:close/>
                  <a:moveTo>
                    <a:pt x="35780" y="7872"/>
                  </a:moveTo>
                  <a:cubicBezTo>
                    <a:pt x="35788" y="7872"/>
                    <a:pt x="35803" y="7879"/>
                    <a:pt x="35825" y="7893"/>
                  </a:cubicBezTo>
                  <a:cubicBezTo>
                    <a:pt x="35859" y="7914"/>
                    <a:pt x="35856" y="7914"/>
                    <a:pt x="35822" y="7914"/>
                  </a:cubicBezTo>
                  <a:cubicBezTo>
                    <a:pt x="35801" y="7911"/>
                    <a:pt x="35780" y="7904"/>
                    <a:pt x="35776" y="7893"/>
                  </a:cubicBezTo>
                  <a:cubicBezTo>
                    <a:pt x="35771" y="7879"/>
                    <a:pt x="35772" y="7872"/>
                    <a:pt x="35780" y="7872"/>
                  </a:cubicBezTo>
                  <a:close/>
                  <a:moveTo>
                    <a:pt x="35760" y="7931"/>
                  </a:moveTo>
                  <a:cubicBezTo>
                    <a:pt x="35762" y="7931"/>
                    <a:pt x="35764" y="7931"/>
                    <a:pt x="35766" y="7931"/>
                  </a:cubicBezTo>
                  <a:cubicBezTo>
                    <a:pt x="35790" y="7938"/>
                    <a:pt x="35790" y="7976"/>
                    <a:pt x="35766" y="7983"/>
                  </a:cubicBezTo>
                  <a:cubicBezTo>
                    <a:pt x="35763" y="7983"/>
                    <a:pt x="35752" y="7973"/>
                    <a:pt x="35749" y="7956"/>
                  </a:cubicBezTo>
                  <a:cubicBezTo>
                    <a:pt x="35743" y="7940"/>
                    <a:pt x="35747" y="7931"/>
                    <a:pt x="35760" y="7931"/>
                  </a:cubicBezTo>
                  <a:close/>
                  <a:moveTo>
                    <a:pt x="35362" y="8118"/>
                  </a:moveTo>
                  <a:lnTo>
                    <a:pt x="35362" y="8118"/>
                  </a:lnTo>
                  <a:cubicBezTo>
                    <a:pt x="35362" y="8118"/>
                    <a:pt x="35363" y="8118"/>
                    <a:pt x="35364" y="8119"/>
                  </a:cubicBezTo>
                  <a:cubicBezTo>
                    <a:pt x="35374" y="8119"/>
                    <a:pt x="35395" y="8143"/>
                    <a:pt x="35409" y="8167"/>
                  </a:cubicBezTo>
                  <a:cubicBezTo>
                    <a:pt x="35421" y="8189"/>
                    <a:pt x="35426" y="8209"/>
                    <a:pt x="35418" y="8209"/>
                  </a:cubicBezTo>
                  <a:cubicBezTo>
                    <a:pt x="35417" y="8209"/>
                    <a:pt x="35416" y="8209"/>
                    <a:pt x="35416" y="8209"/>
                  </a:cubicBezTo>
                  <a:cubicBezTo>
                    <a:pt x="35406" y="8205"/>
                    <a:pt x="35385" y="8184"/>
                    <a:pt x="35371" y="8160"/>
                  </a:cubicBezTo>
                  <a:cubicBezTo>
                    <a:pt x="35358" y="8135"/>
                    <a:pt x="35354" y="8118"/>
                    <a:pt x="35362" y="8118"/>
                  </a:cubicBezTo>
                  <a:close/>
                  <a:moveTo>
                    <a:pt x="27787" y="8043"/>
                  </a:moveTo>
                  <a:cubicBezTo>
                    <a:pt x="27793" y="8043"/>
                    <a:pt x="27800" y="8044"/>
                    <a:pt x="27808" y="8045"/>
                  </a:cubicBezTo>
                  <a:cubicBezTo>
                    <a:pt x="27832" y="8050"/>
                    <a:pt x="27849" y="8060"/>
                    <a:pt x="27838" y="8063"/>
                  </a:cubicBezTo>
                  <a:cubicBezTo>
                    <a:pt x="27832" y="8066"/>
                    <a:pt x="27814" y="8077"/>
                    <a:pt x="27803" y="8080"/>
                  </a:cubicBezTo>
                  <a:cubicBezTo>
                    <a:pt x="27790" y="8087"/>
                    <a:pt x="27776" y="8095"/>
                    <a:pt x="27769" y="8098"/>
                  </a:cubicBezTo>
                  <a:cubicBezTo>
                    <a:pt x="27762" y="8101"/>
                    <a:pt x="27773" y="8115"/>
                    <a:pt x="27793" y="8125"/>
                  </a:cubicBezTo>
                  <a:cubicBezTo>
                    <a:pt x="27821" y="8143"/>
                    <a:pt x="27824" y="8157"/>
                    <a:pt x="27811" y="8184"/>
                  </a:cubicBezTo>
                  <a:cubicBezTo>
                    <a:pt x="27801" y="8205"/>
                    <a:pt x="27778" y="8215"/>
                    <a:pt x="27753" y="8215"/>
                  </a:cubicBezTo>
                  <a:cubicBezTo>
                    <a:pt x="27724" y="8215"/>
                    <a:pt x="27693" y="8201"/>
                    <a:pt x="27686" y="8175"/>
                  </a:cubicBezTo>
                  <a:cubicBezTo>
                    <a:pt x="27682" y="8163"/>
                    <a:pt x="27671" y="8157"/>
                    <a:pt x="27659" y="8157"/>
                  </a:cubicBezTo>
                  <a:cubicBezTo>
                    <a:pt x="27643" y="8157"/>
                    <a:pt x="27624" y="8168"/>
                    <a:pt x="27616" y="8188"/>
                  </a:cubicBezTo>
                  <a:cubicBezTo>
                    <a:pt x="27615" y="8190"/>
                    <a:pt x="27614" y="8191"/>
                    <a:pt x="27613" y="8191"/>
                  </a:cubicBezTo>
                  <a:cubicBezTo>
                    <a:pt x="27608" y="8191"/>
                    <a:pt x="27597" y="8174"/>
                    <a:pt x="27589" y="8146"/>
                  </a:cubicBezTo>
                  <a:cubicBezTo>
                    <a:pt x="27575" y="8115"/>
                    <a:pt x="27575" y="8087"/>
                    <a:pt x="27585" y="8084"/>
                  </a:cubicBezTo>
                  <a:cubicBezTo>
                    <a:pt x="27586" y="8084"/>
                    <a:pt x="27587" y="8083"/>
                    <a:pt x="27589" y="8083"/>
                  </a:cubicBezTo>
                  <a:cubicBezTo>
                    <a:pt x="27622" y="8083"/>
                    <a:pt x="27734" y="8164"/>
                    <a:pt x="27720" y="8184"/>
                  </a:cubicBezTo>
                  <a:cubicBezTo>
                    <a:pt x="27718" y="8189"/>
                    <a:pt x="27725" y="8193"/>
                    <a:pt x="27736" y="8193"/>
                  </a:cubicBezTo>
                  <a:cubicBezTo>
                    <a:pt x="27741" y="8193"/>
                    <a:pt x="27746" y="8192"/>
                    <a:pt x="27752" y="8191"/>
                  </a:cubicBezTo>
                  <a:cubicBezTo>
                    <a:pt x="27783" y="8184"/>
                    <a:pt x="27783" y="8170"/>
                    <a:pt x="27766" y="8140"/>
                  </a:cubicBezTo>
                  <a:cubicBezTo>
                    <a:pt x="27729" y="8085"/>
                    <a:pt x="27741" y="8043"/>
                    <a:pt x="27787" y="8043"/>
                  </a:cubicBezTo>
                  <a:close/>
                  <a:moveTo>
                    <a:pt x="35521" y="8182"/>
                  </a:moveTo>
                  <a:cubicBezTo>
                    <a:pt x="35527" y="8182"/>
                    <a:pt x="35533" y="8191"/>
                    <a:pt x="35544" y="8209"/>
                  </a:cubicBezTo>
                  <a:cubicBezTo>
                    <a:pt x="35557" y="8227"/>
                    <a:pt x="35558" y="8241"/>
                    <a:pt x="35548" y="8241"/>
                  </a:cubicBezTo>
                  <a:cubicBezTo>
                    <a:pt x="35546" y="8241"/>
                    <a:pt x="35545" y="8241"/>
                    <a:pt x="35544" y="8240"/>
                  </a:cubicBezTo>
                  <a:cubicBezTo>
                    <a:pt x="35542" y="8240"/>
                    <a:pt x="35540" y="8240"/>
                    <a:pt x="35538" y="8240"/>
                  </a:cubicBezTo>
                  <a:cubicBezTo>
                    <a:pt x="35525" y="8240"/>
                    <a:pt x="35508" y="8249"/>
                    <a:pt x="35495" y="8264"/>
                  </a:cubicBezTo>
                  <a:cubicBezTo>
                    <a:pt x="35484" y="8278"/>
                    <a:pt x="35475" y="8284"/>
                    <a:pt x="35470" y="8284"/>
                  </a:cubicBezTo>
                  <a:cubicBezTo>
                    <a:pt x="35459" y="8284"/>
                    <a:pt x="35466" y="8254"/>
                    <a:pt x="35492" y="8216"/>
                  </a:cubicBezTo>
                  <a:cubicBezTo>
                    <a:pt x="35507" y="8194"/>
                    <a:pt x="35514" y="8182"/>
                    <a:pt x="35521" y="8182"/>
                  </a:cubicBezTo>
                  <a:close/>
                  <a:moveTo>
                    <a:pt x="35396" y="8236"/>
                  </a:moveTo>
                  <a:cubicBezTo>
                    <a:pt x="35398" y="8236"/>
                    <a:pt x="35399" y="8236"/>
                    <a:pt x="35401" y="8237"/>
                  </a:cubicBezTo>
                  <a:cubicBezTo>
                    <a:pt x="35426" y="8240"/>
                    <a:pt x="35430" y="8282"/>
                    <a:pt x="35406" y="8289"/>
                  </a:cubicBezTo>
                  <a:cubicBezTo>
                    <a:pt x="35398" y="8289"/>
                    <a:pt x="35391" y="8274"/>
                    <a:pt x="35385" y="8261"/>
                  </a:cubicBezTo>
                  <a:cubicBezTo>
                    <a:pt x="35381" y="8246"/>
                    <a:pt x="35386" y="8236"/>
                    <a:pt x="35396" y="8236"/>
                  </a:cubicBezTo>
                  <a:close/>
                  <a:moveTo>
                    <a:pt x="21713" y="8391"/>
                  </a:moveTo>
                  <a:cubicBezTo>
                    <a:pt x="21721" y="8391"/>
                    <a:pt x="21723" y="8394"/>
                    <a:pt x="21715" y="8399"/>
                  </a:cubicBezTo>
                  <a:cubicBezTo>
                    <a:pt x="21701" y="8407"/>
                    <a:pt x="21674" y="8413"/>
                    <a:pt x="21659" y="8413"/>
                  </a:cubicBezTo>
                  <a:cubicBezTo>
                    <a:pt x="21642" y="8410"/>
                    <a:pt x="21653" y="8403"/>
                    <a:pt x="21684" y="8396"/>
                  </a:cubicBezTo>
                  <a:cubicBezTo>
                    <a:pt x="21696" y="8393"/>
                    <a:pt x="21707" y="8391"/>
                    <a:pt x="21713" y="8391"/>
                  </a:cubicBezTo>
                  <a:close/>
                  <a:moveTo>
                    <a:pt x="16637" y="8383"/>
                  </a:moveTo>
                  <a:cubicBezTo>
                    <a:pt x="16658" y="8383"/>
                    <a:pt x="16675" y="8385"/>
                    <a:pt x="16681" y="8389"/>
                  </a:cubicBezTo>
                  <a:cubicBezTo>
                    <a:pt x="16705" y="8399"/>
                    <a:pt x="16684" y="8407"/>
                    <a:pt x="16612" y="8417"/>
                  </a:cubicBezTo>
                  <a:cubicBezTo>
                    <a:pt x="16575" y="8421"/>
                    <a:pt x="16543" y="8423"/>
                    <a:pt x="16518" y="8423"/>
                  </a:cubicBezTo>
                  <a:cubicBezTo>
                    <a:pt x="16439" y="8423"/>
                    <a:pt x="16428" y="8405"/>
                    <a:pt x="16539" y="8389"/>
                  </a:cubicBezTo>
                  <a:cubicBezTo>
                    <a:pt x="16573" y="8386"/>
                    <a:pt x="16609" y="8383"/>
                    <a:pt x="16637" y="8383"/>
                  </a:cubicBezTo>
                  <a:close/>
                  <a:moveTo>
                    <a:pt x="21071" y="8377"/>
                  </a:moveTo>
                  <a:cubicBezTo>
                    <a:pt x="21104" y="8377"/>
                    <a:pt x="21138" y="8398"/>
                    <a:pt x="21129" y="8417"/>
                  </a:cubicBezTo>
                  <a:cubicBezTo>
                    <a:pt x="21126" y="8424"/>
                    <a:pt x="21101" y="8428"/>
                    <a:pt x="21080" y="8428"/>
                  </a:cubicBezTo>
                  <a:cubicBezTo>
                    <a:pt x="21032" y="8424"/>
                    <a:pt x="21017" y="8389"/>
                    <a:pt x="21059" y="8379"/>
                  </a:cubicBezTo>
                  <a:cubicBezTo>
                    <a:pt x="21063" y="8378"/>
                    <a:pt x="21067" y="8377"/>
                    <a:pt x="21071" y="8377"/>
                  </a:cubicBezTo>
                  <a:close/>
                  <a:moveTo>
                    <a:pt x="20931" y="8374"/>
                  </a:moveTo>
                  <a:cubicBezTo>
                    <a:pt x="20943" y="8374"/>
                    <a:pt x="20952" y="8377"/>
                    <a:pt x="20952" y="8383"/>
                  </a:cubicBezTo>
                  <a:cubicBezTo>
                    <a:pt x="20955" y="8393"/>
                    <a:pt x="20910" y="8410"/>
                    <a:pt x="20851" y="8420"/>
                  </a:cubicBezTo>
                  <a:cubicBezTo>
                    <a:pt x="20818" y="8426"/>
                    <a:pt x="20784" y="8429"/>
                    <a:pt x="20758" y="8429"/>
                  </a:cubicBezTo>
                  <a:cubicBezTo>
                    <a:pt x="20737" y="8429"/>
                    <a:pt x="20720" y="8427"/>
                    <a:pt x="20713" y="8424"/>
                  </a:cubicBezTo>
                  <a:cubicBezTo>
                    <a:pt x="20692" y="8410"/>
                    <a:pt x="20702" y="8407"/>
                    <a:pt x="20761" y="8399"/>
                  </a:cubicBezTo>
                  <a:cubicBezTo>
                    <a:pt x="20806" y="8396"/>
                    <a:pt x="20865" y="8386"/>
                    <a:pt x="20897" y="8379"/>
                  </a:cubicBezTo>
                  <a:cubicBezTo>
                    <a:pt x="20909" y="8376"/>
                    <a:pt x="20921" y="8374"/>
                    <a:pt x="20931" y="8374"/>
                  </a:cubicBezTo>
                  <a:close/>
                  <a:moveTo>
                    <a:pt x="23551" y="8409"/>
                  </a:moveTo>
                  <a:cubicBezTo>
                    <a:pt x="23565" y="8409"/>
                    <a:pt x="23575" y="8413"/>
                    <a:pt x="23578" y="8420"/>
                  </a:cubicBezTo>
                  <a:cubicBezTo>
                    <a:pt x="23582" y="8434"/>
                    <a:pt x="23574" y="8445"/>
                    <a:pt x="23564" y="8448"/>
                  </a:cubicBezTo>
                  <a:cubicBezTo>
                    <a:pt x="23550" y="8448"/>
                    <a:pt x="23533" y="8445"/>
                    <a:pt x="23523" y="8434"/>
                  </a:cubicBezTo>
                  <a:cubicBezTo>
                    <a:pt x="23512" y="8428"/>
                    <a:pt x="23520" y="8417"/>
                    <a:pt x="23536" y="8410"/>
                  </a:cubicBezTo>
                  <a:cubicBezTo>
                    <a:pt x="23541" y="8409"/>
                    <a:pt x="23546" y="8409"/>
                    <a:pt x="23551" y="8409"/>
                  </a:cubicBezTo>
                  <a:close/>
                  <a:moveTo>
                    <a:pt x="17885" y="8390"/>
                  </a:moveTo>
                  <a:cubicBezTo>
                    <a:pt x="17928" y="8390"/>
                    <a:pt x="18009" y="8415"/>
                    <a:pt x="18017" y="8434"/>
                  </a:cubicBezTo>
                  <a:cubicBezTo>
                    <a:pt x="18021" y="8446"/>
                    <a:pt x="18020" y="8451"/>
                    <a:pt x="18004" y="8451"/>
                  </a:cubicBezTo>
                  <a:cubicBezTo>
                    <a:pt x="17991" y="8451"/>
                    <a:pt x="17967" y="8447"/>
                    <a:pt x="17927" y="8441"/>
                  </a:cubicBezTo>
                  <a:cubicBezTo>
                    <a:pt x="17840" y="8428"/>
                    <a:pt x="17833" y="8420"/>
                    <a:pt x="17861" y="8396"/>
                  </a:cubicBezTo>
                  <a:cubicBezTo>
                    <a:pt x="17865" y="8392"/>
                    <a:pt x="17873" y="8390"/>
                    <a:pt x="17885" y="8390"/>
                  </a:cubicBezTo>
                  <a:close/>
                  <a:moveTo>
                    <a:pt x="22047" y="8391"/>
                  </a:moveTo>
                  <a:cubicBezTo>
                    <a:pt x="22054" y="8391"/>
                    <a:pt x="22066" y="8395"/>
                    <a:pt x="22083" y="8403"/>
                  </a:cubicBezTo>
                  <a:cubicBezTo>
                    <a:pt x="22121" y="8420"/>
                    <a:pt x="22121" y="8424"/>
                    <a:pt x="22083" y="8445"/>
                  </a:cubicBezTo>
                  <a:cubicBezTo>
                    <a:pt x="22068" y="8453"/>
                    <a:pt x="22056" y="8457"/>
                    <a:pt x="22046" y="8457"/>
                  </a:cubicBezTo>
                  <a:cubicBezTo>
                    <a:pt x="22026" y="8457"/>
                    <a:pt x="22018" y="8440"/>
                    <a:pt x="22027" y="8410"/>
                  </a:cubicBezTo>
                  <a:cubicBezTo>
                    <a:pt x="22033" y="8397"/>
                    <a:pt x="22037" y="8391"/>
                    <a:pt x="22047" y="8391"/>
                  </a:cubicBezTo>
                  <a:close/>
                  <a:moveTo>
                    <a:pt x="21990" y="8408"/>
                  </a:moveTo>
                  <a:cubicBezTo>
                    <a:pt x="21995" y="8408"/>
                    <a:pt x="21997" y="8413"/>
                    <a:pt x="21992" y="8420"/>
                  </a:cubicBezTo>
                  <a:cubicBezTo>
                    <a:pt x="21989" y="8431"/>
                    <a:pt x="21954" y="8448"/>
                    <a:pt x="21917" y="8458"/>
                  </a:cubicBezTo>
                  <a:cubicBezTo>
                    <a:pt x="21870" y="8470"/>
                    <a:pt x="21824" y="8475"/>
                    <a:pt x="21790" y="8475"/>
                  </a:cubicBezTo>
                  <a:cubicBezTo>
                    <a:pt x="21752" y="8475"/>
                    <a:pt x="21730" y="8468"/>
                    <a:pt x="21743" y="8455"/>
                  </a:cubicBezTo>
                  <a:cubicBezTo>
                    <a:pt x="21753" y="8445"/>
                    <a:pt x="21802" y="8438"/>
                    <a:pt x="21850" y="8434"/>
                  </a:cubicBezTo>
                  <a:cubicBezTo>
                    <a:pt x="21903" y="8434"/>
                    <a:pt x="21954" y="8428"/>
                    <a:pt x="21972" y="8417"/>
                  </a:cubicBezTo>
                  <a:cubicBezTo>
                    <a:pt x="21979" y="8411"/>
                    <a:pt x="21986" y="8408"/>
                    <a:pt x="21990" y="8408"/>
                  </a:cubicBezTo>
                  <a:close/>
                  <a:moveTo>
                    <a:pt x="21432" y="8418"/>
                  </a:moveTo>
                  <a:cubicBezTo>
                    <a:pt x="21489" y="8418"/>
                    <a:pt x="21601" y="8443"/>
                    <a:pt x="21608" y="8458"/>
                  </a:cubicBezTo>
                  <a:cubicBezTo>
                    <a:pt x="21612" y="8471"/>
                    <a:pt x="21598" y="8479"/>
                    <a:pt x="21581" y="8479"/>
                  </a:cubicBezTo>
                  <a:cubicBezTo>
                    <a:pt x="21570" y="8479"/>
                    <a:pt x="21558" y="8476"/>
                    <a:pt x="21549" y="8469"/>
                  </a:cubicBezTo>
                  <a:cubicBezTo>
                    <a:pt x="21544" y="8465"/>
                    <a:pt x="21538" y="8463"/>
                    <a:pt x="21531" y="8463"/>
                  </a:cubicBezTo>
                  <a:cubicBezTo>
                    <a:pt x="21521" y="8463"/>
                    <a:pt x="21510" y="8466"/>
                    <a:pt x="21500" y="8473"/>
                  </a:cubicBezTo>
                  <a:cubicBezTo>
                    <a:pt x="21492" y="8477"/>
                    <a:pt x="21485" y="8480"/>
                    <a:pt x="21479" y="8480"/>
                  </a:cubicBezTo>
                  <a:cubicBezTo>
                    <a:pt x="21472" y="8480"/>
                    <a:pt x="21467" y="8476"/>
                    <a:pt x="21465" y="8469"/>
                  </a:cubicBezTo>
                  <a:cubicBezTo>
                    <a:pt x="21463" y="8461"/>
                    <a:pt x="21453" y="8456"/>
                    <a:pt x="21440" y="8456"/>
                  </a:cubicBezTo>
                  <a:cubicBezTo>
                    <a:pt x="21435" y="8456"/>
                    <a:pt x="21429" y="8457"/>
                    <a:pt x="21424" y="8458"/>
                  </a:cubicBezTo>
                  <a:cubicBezTo>
                    <a:pt x="21419" y="8459"/>
                    <a:pt x="21415" y="8460"/>
                    <a:pt x="21410" y="8460"/>
                  </a:cubicBezTo>
                  <a:cubicBezTo>
                    <a:pt x="21397" y="8460"/>
                    <a:pt x="21385" y="8456"/>
                    <a:pt x="21382" y="8448"/>
                  </a:cubicBezTo>
                  <a:cubicBezTo>
                    <a:pt x="21382" y="8434"/>
                    <a:pt x="21392" y="8424"/>
                    <a:pt x="21410" y="8420"/>
                  </a:cubicBezTo>
                  <a:cubicBezTo>
                    <a:pt x="21415" y="8419"/>
                    <a:pt x="21423" y="8418"/>
                    <a:pt x="21432" y="8418"/>
                  </a:cubicBezTo>
                  <a:close/>
                  <a:moveTo>
                    <a:pt x="20924" y="8455"/>
                  </a:moveTo>
                  <a:cubicBezTo>
                    <a:pt x="20938" y="8455"/>
                    <a:pt x="20955" y="8458"/>
                    <a:pt x="20966" y="8466"/>
                  </a:cubicBezTo>
                  <a:cubicBezTo>
                    <a:pt x="20980" y="8476"/>
                    <a:pt x="20980" y="8487"/>
                    <a:pt x="20966" y="8490"/>
                  </a:cubicBezTo>
                  <a:cubicBezTo>
                    <a:pt x="20963" y="8491"/>
                    <a:pt x="20961" y="8491"/>
                    <a:pt x="20958" y="8491"/>
                  </a:cubicBezTo>
                  <a:cubicBezTo>
                    <a:pt x="20946" y="8491"/>
                    <a:pt x="20932" y="8485"/>
                    <a:pt x="20924" y="8479"/>
                  </a:cubicBezTo>
                  <a:cubicBezTo>
                    <a:pt x="20910" y="8469"/>
                    <a:pt x="20913" y="8458"/>
                    <a:pt x="20924" y="8455"/>
                  </a:cubicBezTo>
                  <a:close/>
                  <a:moveTo>
                    <a:pt x="17764" y="8372"/>
                  </a:moveTo>
                  <a:cubicBezTo>
                    <a:pt x="17797" y="8372"/>
                    <a:pt x="17803" y="8382"/>
                    <a:pt x="17805" y="8407"/>
                  </a:cubicBezTo>
                  <a:cubicBezTo>
                    <a:pt x="17808" y="8431"/>
                    <a:pt x="17798" y="8452"/>
                    <a:pt x="17778" y="8452"/>
                  </a:cubicBezTo>
                  <a:cubicBezTo>
                    <a:pt x="17760" y="8452"/>
                    <a:pt x="17691" y="8462"/>
                    <a:pt x="17618" y="8476"/>
                  </a:cubicBezTo>
                  <a:cubicBezTo>
                    <a:pt x="17549" y="8490"/>
                    <a:pt x="17458" y="8503"/>
                    <a:pt x="17410" y="8511"/>
                  </a:cubicBezTo>
                  <a:cubicBezTo>
                    <a:pt x="17395" y="8512"/>
                    <a:pt x="17382" y="8513"/>
                    <a:pt x="17372" y="8513"/>
                  </a:cubicBezTo>
                  <a:cubicBezTo>
                    <a:pt x="17331" y="8513"/>
                    <a:pt x="17319" y="8501"/>
                    <a:pt x="17305" y="8462"/>
                  </a:cubicBezTo>
                  <a:cubicBezTo>
                    <a:pt x="17291" y="8431"/>
                    <a:pt x="17288" y="8403"/>
                    <a:pt x="17291" y="8403"/>
                  </a:cubicBezTo>
                  <a:cubicBezTo>
                    <a:pt x="17293" y="8402"/>
                    <a:pt x="17298" y="8402"/>
                    <a:pt x="17306" y="8402"/>
                  </a:cubicBezTo>
                  <a:cubicBezTo>
                    <a:pt x="17324" y="8402"/>
                    <a:pt x="17358" y="8404"/>
                    <a:pt x="17392" y="8407"/>
                  </a:cubicBezTo>
                  <a:cubicBezTo>
                    <a:pt x="17448" y="8407"/>
                    <a:pt x="17559" y="8399"/>
                    <a:pt x="17645" y="8386"/>
                  </a:cubicBezTo>
                  <a:cubicBezTo>
                    <a:pt x="17704" y="8377"/>
                    <a:pt x="17741" y="8372"/>
                    <a:pt x="17764" y="8372"/>
                  </a:cubicBezTo>
                  <a:close/>
                  <a:moveTo>
                    <a:pt x="16445" y="8477"/>
                  </a:moveTo>
                  <a:cubicBezTo>
                    <a:pt x="16467" y="8477"/>
                    <a:pt x="16484" y="8482"/>
                    <a:pt x="16484" y="8490"/>
                  </a:cubicBezTo>
                  <a:cubicBezTo>
                    <a:pt x="16484" y="8503"/>
                    <a:pt x="16466" y="8514"/>
                    <a:pt x="16445" y="8514"/>
                  </a:cubicBezTo>
                  <a:cubicBezTo>
                    <a:pt x="16441" y="8514"/>
                    <a:pt x="16437" y="8515"/>
                    <a:pt x="16433" y="8515"/>
                  </a:cubicBezTo>
                  <a:cubicBezTo>
                    <a:pt x="16370" y="8515"/>
                    <a:pt x="16355" y="8489"/>
                    <a:pt x="16417" y="8479"/>
                  </a:cubicBezTo>
                  <a:cubicBezTo>
                    <a:pt x="16427" y="8477"/>
                    <a:pt x="16436" y="8477"/>
                    <a:pt x="16445" y="8477"/>
                  </a:cubicBezTo>
                  <a:close/>
                  <a:moveTo>
                    <a:pt x="17016" y="8436"/>
                  </a:moveTo>
                  <a:cubicBezTo>
                    <a:pt x="17080" y="8436"/>
                    <a:pt x="17203" y="8481"/>
                    <a:pt x="17187" y="8500"/>
                  </a:cubicBezTo>
                  <a:cubicBezTo>
                    <a:pt x="17181" y="8513"/>
                    <a:pt x="17047" y="8521"/>
                    <a:pt x="16930" y="8521"/>
                  </a:cubicBezTo>
                  <a:cubicBezTo>
                    <a:pt x="16856" y="8521"/>
                    <a:pt x="16790" y="8518"/>
                    <a:pt x="16764" y="8511"/>
                  </a:cubicBezTo>
                  <a:cubicBezTo>
                    <a:pt x="16729" y="8503"/>
                    <a:pt x="16702" y="8490"/>
                    <a:pt x="16702" y="8483"/>
                  </a:cubicBezTo>
                  <a:cubicBezTo>
                    <a:pt x="16696" y="8469"/>
                    <a:pt x="16781" y="8442"/>
                    <a:pt x="16824" y="8442"/>
                  </a:cubicBezTo>
                  <a:cubicBezTo>
                    <a:pt x="16833" y="8442"/>
                    <a:pt x="16840" y="8443"/>
                    <a:pt x="16844" y="8445"/>
                  </a:cubicBezTo>
                  <a:cubicBezTo>
                    <a:pt x="16852" y="8449"/>
                    <a:pt x="16863" y="8451"/>
                    <a:pt x="16879" y="8451"/>
                  </a:cubicBezTo>
                  <a:cubicBezTo>
                    <a:pt x="16904" y="8451"/>
                    <a:pt x="16941" y="8446"/>
                    <a:pt x="17000" y="8438"/>
                  </a:cubicBezTo>
                  <a:cubicBezTo>
                    <a:pt x="17005" y="8437"/>
                    <a:pt x="17010" y="8436"/>
                    <a:pt x="17016" y="8436"/>
                  </a:cubicBezTo>
                  <a:close/>
                  <a:moveTo>
                    <a:pt x="22450" y="8500"/>
                  </a:moveTo>
                  <a:cubicBezTo>
                    <a:pt x="22465" y="8500"/>
                    <a:pt x="22489" y="8518"/>
                    <a:pt x="22500" y="8538"/>
                  </a:cubicBezTo>
                  <a:cubicBezTo>
                    <a:pt x="22510" y="8556"/>
                    <a:pt x="22513" y="8564"/>
                    <a:pt x="22503" y="8564"/>
                  </a:cubicBezTo>
                  <a:cubicBezTo>
                    <a:pt x="22498" y="8564"/>
                    <a:pt x="22489" y="8561"/>
                    <a:pt x="22475" y="8556"/>
                  </a:cubicBezTo>
                  <a:cubicBezTo>
                    <a:pt x="22420" y="8535"/>
                    <a:pt x="22405" y="8500"/>
                    <a:pt x="22450" y="8500"/>
                  </a:cubicBezTo>
                  <a:close/>
                  <a:moveTo>
                    <a:pt x="22552" y="8523"/>
                  </a:moveTo>
                  <a:cubicBezTo>
                    <a:pt x="22555" y="8523"/>
                    <a:pt x="22558" y="8524"/>
                    <a:pt x="22562" y="8524"/>
                  </a:cubicBezTo>
                  <a:cubicBezTo>
                    <a:pt x="22599" y="8528"/>
                    <a:pt x="22620" y="8559"/>
                    <a:pt x="22586" y="8566"/>
                  </a:cubicBezTo>
                  <a:cubicBezTo>
                    <a:pt x="22584" y="8567"/>
                    <a:pt x="22582" y="8567"/>
                    <a:pt x="22580" y="8567"/>
                  </a:cubicBezTo>
                  <a:cubicBezTo>
                    <a:pt x="22569" y="8567"/>
                    <a:pt x="22555" y="8559"/>
                    <a:pt x="22544" y="8545"/>
                  </a:cubicBezTo>
                  <a:cubicBezTo>
                    <a:pt x="22535" y="8531"/>
                    <a:pt x="22536" y="8523"/>
                    <a:pt x="22552" y="8523"/>
                  </a:cubicBezTo>
                  <a:close/>
                  <a:moveTo>
                    <a:pt x="20108" y="8442"/>
                  </a:moveTo>
                  <a:cubicBezTo>
                    <a:pt x="20120" y="8442"/>
                    <a:pt x="20126" y="8451"/>
                    <a:pt x="20133" y="8469"/>
                  </a:cubicBezTo>
                  <a:cubicBezTo>
                    <a:pt x="20143" y="8503"/>
                    <a:pt x="20133" y="8511"/>
                    <a:pt x="20074" y="8514"/>
                  </a:cubicBezTo>
                  <a:cubicBezTo>
                    <a:pt x="20015" y="8518"/>
                    <a:pt x="20008" y="8521"/>
                    <a:pt x="20029" y="8549"/>
                  </a:cubicBezTo>
                  <a:cubicBezTo>
                    <a:pt x="20048" y="8568"/>
                    <a:pt x="20050" y="8574"/>
                    <a:pt x="20029" y="8574"/>
                  </a:cubicBezTo>
                  <a:cubicBezTo>
                    <a:pt x="20024" y="8574"/>
                    <a:pt x="20017" y="8574"/>
                    <a:pt x="20008" y="8573"/>
                  </a:cubicBezTo>
                  <a:cubicBezTo>
                    <a:pt x="19981" y="8573"/>
                    <a:pt x="19863" y="8570"/>
                    <a:pt x="19741" y="8566"/>
                  </a:cubicBezTo>
                  <a:cubicBezTo>
                    <a:pt x="19619" y="8563"/>
                    <a:pt x="19474" y="8559"/>
                    <a:pt x="19419" y="8556"/>
                  </a:cubicBezTo>
                  <a:cubicBezTo>
                    <a:pt x="19401" y="8555"/>
                    <a:pt x="19385" y="8554"/>
                    <a:pt x="19371" y="8554"/>
                  </a:cubicBezTo>
                  <a:cubicBezTo>
                    <a:pt x="19337" y="8554"/>
                    <a:pt x="19315" y="8557"/>
                    <a:pt x="19315" y="8559"/>
                  </a:cubicBezTo>
                  <a:cubicBezTo>
                    <a:pt x="19316" y="8563"/>
                    <a:pt x="19314" y="8564"/>
                    <a:pt x="19308" y="8564"/>
                  </a:cubicBezTo>
                  <a:cubicBezTo>
                    <a:pt x="19302" y="8564"/>
                    <a:pt x="19293" y="8563"/>
                    <a:pt x="19283" y="8559"/>
                  </a:cubicBezTo>
                  <a:cubicBezTo>
                    <a:pt x="19273" y="8554"/>
                    <a:pt x="19262" y="8552"/>
                    <a:pt x="19254" y="8552"/>
                  </a:cubicBezTo>
                  <a:cubicBezTo>
                    <a:pt x="19245" y="8552"/>
                    <a:pt x="19238" y="8554"/>
                    <a:pt x="19235" y="8559"/>
                  </a:cubicBezTo>
                  <a:cubicBezTo>
                    <a:pt x="19232" y="8563"/>
                    <a:pt x="19229" y="8565"/>
                    <a:pt x="19226" y="8565"/>
                  </a:cubicBezTo>
                  <a:cubicBezTo>
                    <a:pt x="19223" y="8565"/>
                    <a:pt x="19219" y="8561"/>
                    <a:pt x="19217" y="8553"/>
                  </a:cubicBezTo>
                  <a:cubicBezTo>
                    <a:pt x="19215" y="8543"/>
                    <a:pt x="19209" y="8538"/>
                    <a:pt x="19204" y="8538"/>
                  </a:cubicBezTo>
                  <a:cubicBezTo>
                    <a:pt x="19201" y="8538"/>
                    <a:pt x="19199" y="8540"/>
                    <a:pt x="19196" y="8542"/>
                  </a:cubicBezTo>
                  <a:cubicBezTo>
                    <a:pt x="19193" y="8544"/>
                    <a:pt x="19187" y="8546"/>
                    <a:pt x="19181" y="8546"/>
                  </a:cubicBezTo>
                  <a:cubicBezTo>
                    <a:pt x="19169" y="8546"/>
                    <a:pt x="19154" y="8542"/>
                    <a:pt x="19141" y="8535"/>
                  </a:cubicBezTo>
                  <a:cubicBezTo>
                    <a:pt x="19106" y="8514"/>
                    <a:pt x="19110" y="8511"/>
                    <a:pt x="19179" y="8503"/>
                  </a:cubicBezTo>
                  <a:cubicBezTo>
                    <a:pt x="19205" y="8500"/>
                    <a:pt x="19239" y="8498"/>
                    <a:pt x="19270" y="8498"/>
                  </a:cubicBezTo>
                  <a:cubicBezTo>
                    <a:pt x="19292" y="8498"/>
                    <a:pt x="19312" y="8499"/>
                    <a:pt x="19328" y="8500"/>
                  </a:cubicBezTo>
                  <a:cubicBezTo>
                    <a:pt x="19335" y="8501"/>
                    <a:pt x="19343" y="8501"/>
                    <a:pt x="19351" y="8501"/>
                  </a:cubicBezTo>
                  <a:cubicBezTo>
                    <a:pt x="19386" y="8501"/>
                    <a:pt x="19422" y="8495"/>
                    <a:pt x="19435" y="8487"/>
                  </a:cubicBezTo>
                  <a:cubicBezTo>
                    <a:pt x="19457" y="8473"/>
                    <a:pt x="19481" y="8467"/>
                    <a:pt x="19503" y="8467"/>
                  </a:cubicBezTo>
                  <a:cubicBezTo>
                    <a:pt x="19532" y="8467"/>
                    <a:pt x="19556" y="8479"/>
                    <a:pt x="19564" y="8503"/>
                  </a:cubicBezTo>
                  <a:cubicBezTo>
                    <a:pt x="19569" y="8517"/>
                    <a:pt x="19573" y="8524"/>
                    <a:pt x="19576" y="8524"/>
                  </a:cubicBezTo>
                  <a:cubicBezTo>
                    <a:pt x="19579" y="8524"/>
                    <a:pt x="19583" y="8516"/>
                    <a:pt x="19589" y="8500"/>
                  </a:cubicBezTo>
                  <a:cubicBezTo>
                    <a:pt x="19593" y="8488"/>
                    <a:pt x="19598" y="8482"/>
                    <a:pt x="19603" y="8482"/>
                  </a:cubicBezTo>
                  <a:cubicBezTo>
                    <a:pt x="19610" y="8482"/>
                    <a:pt x="19617" y="8495"/>
                    <a:pt x="19619" y="8518"/>
                  </a:cubicBezTo>
                  <a:cubicBezTo>
                    <a:pt x="19619" y="8521"/>
                    <a:pt x="19621" y="8523"/>
                    <a:pt x="19624" y="8523"/>
                  </a:cubicBezTo>
                  <a:cubicBezTo>
                    <a:pt x="19631" y="8523"/>
                    <a:pt x="19642" y="8516"/>
                    <a:pt x="19651" y="8508"/>
                  </a:cubicBezTo>
                  <a:cubicBezTo>
                    <a:pt x="19676" y="8487"/>
                    <a:pt x="19827" y="8465"/>
                    <a:pt x="19931" y="8465"/>
                  </a:cubicBezTo>
                  <a:cubicBezTo>
                    <a:pt x="19955" y="8465"/>
                    <a:pt x="19977" y="8467"/>
                    <a:pt x="19994" y="8469"/>
                  </a:cubicBezTo>
                  <a:cubicBezTo>
                    <a:pt x="20018" y="8469"/>
                    <a:pt x="20057" y="8462"/>
                    <a:pt x="20081" y="8452"/>
                  </a:cubicBezTo>
                  <a:cubicBezTo>
                    <a:pt x="20092" y="8445"/>
                    <a:pt x="20101" y="8442"/>
                    <a:pt x="20108" y="8442"/>
                  </a:cubicBezTo>
                  <a:close/>
                  <a:moveTo>
                    <a:pt x="24126" y="8588"/>
                  </a:moveTo>
                  <a:cubicBezTo>
                    <a:pt x="24134" y="8588"/>
                    <a:pt x="24141" y="8590"/>
                    <a:pt x="24147" y="8594"/>
                  </a:cubicBezTo>
                  <a:cubicBezTo>
                    <a:pt x="24171" y="8604"/>
                    <a:pt x="24168" y="8612"/>
                    <a:pt x="24130" y="8622"/>
                  </a:cubicBezTo>
                  <a:cubicBezTo>
                    <a:pt x="24114" y="8626"/>
                    <a:pt x="24102" y="8628"/>
                    <a:pt x="24094" y="8628"/>
                  </a:cubicBezTo>
                  <a:cubicBezTo>
                    <a:pt x="24075" y="8628"/>
                    <a:pt x="24077" y="8617"/>
                    <a:pt x="24098" y="8597"/>
                  </a:cubicBezTo>
                  <a:cubicBezTo>
                    <a:pt x="24104" y="8591"/>
                    <a:pt x="24115" y="8588"/>
                    <a:pt x="24126" y="8588"/>
                  </a:cubicBezTo>
                  <a:close/>
                  <a:moveTo>
                    <a:pt x="16124" y="8610"/>
                  </a:moveTo>
                  <a:cubicBezTo>
                    <a:pt x="16146" y="8610"/>
                    <a:pt x="16169" y="8614"/>
                    <a:pt x="16178" y="8622"/>
                  </a:cubicBezTo>
                  <a:cubicBezTo>
                    <a:pt x="16196" y="8637"/>
                    <a:pt x="16178" y="8646"/>
                    <a:pt x="16133" y="8646"/>
                  </a:cubicBezTo>
                  <a:cubicBezTo>
                    <a:pt x="16127" y="8646"/>
                    <a:pt x="16120" y="8646"/>
                    <a:pt x="16112" y="8646"/>
                  </a:cubicBezTo>
                  <a:cubicBezTo>
                    <a:pt x="16091" y="8642"/>
                    <a:pt x="16071" y="8636"/>
                    <a:pt x="16071" y="8628"/>
                  </a:cubicBezTo>
                  <a:cubicBezTo>
                    <a:pt x="16066" y="8617"/>
                    <a:pt x="16095" y="8610"/>
                    <a:pt x="16124" y="8610"/>
                  </a:cubicBezTo>
                  <a:close/>
                  <a:moveTo>
                    <a:pt x="18507" y="8642"/>
                  </a:moveTo>
                  <a:cubicBezTo>
                    <a:pt x="18588" y="8642"/>
                    <a:pt x="18667" y="8648"/>
                    <a:pt x="18669" y="8657"/>
                  </a:cubicBezTo>
                  <a:cubicBezTo>
                    <a:pt x="18676" y="8676"/>
                    <a:pt x="18583" y="8702"/>
                    <a:pt x="18526" y="8702"/>
                  </a:cubicBezTo>
                  <a:cubicBezTo>
                    <a:pt x="18523" y="8702"/>
                    <a:pt x="18519" y="8702"/>
                    <a:pt x="18516" y="8702"/>
                  </a:cubicBezTo>
                  <a:cubicBezTo>
                    <a:pt x="18492" y="8702"/>
                    <a:pt x="18436" y="8702"/>
                    <a:pt x="18385" y="8705"/>
                  </a:cubicBezTo>
                  <a:cubicBezTo>
                    <a:pt x="18373" y="8706"/>
                    <a:pt x="18363" y="8706"/>
                    <a:pt x="18353" y="8706"/>
                  </a:cubicBezTo>
                  <a:cubicBezTo>
                    <a:pt x="18284" y="8706"/>
                    <a:pt x="18252" y="8686"/>
                    <a:pt x="18274" y="8657"/>
                  </a:cubicBezTo>
                  <a:cubicBezTo>
                    <a:pt x="18277" y="8650"/>
                    <a:pt x="18291" y="8645"/>
                    <a:pt x="18303" y="8645"/>
                  </a:cubicBezTo>
                  <a:cubicBezTo>
                    <a:pt x="18306" y="8645"/>
                    <a:pt x="18309" y="8645"/>
                    <a:pt x="18311" y="8646"/>
                  </a:cubicBezTo>
                  <a:cubicBezTo>
                    <a:pt x="18324" y="8648"/>
                    <a:pt x="18341" y="8651"/>
                    <a:pt x="18356" y="8651"/>
                  </a:cubicBezTo>
                  <a:cubicBezTo>
                    <a:pt x="18363" y="8651"/>
                    <a:pt x="18369" y="8650"/>
                    <a:pt x="18374" y="8649"/>
                  </a:cubicBezTo>
                  <a:cubicBezTo>
                    <a:pt x="18408" y="8644"/>
                    <a:pt x="18458" y="8642"/>
                    <a:pt x="18507" y="8642"/>
                  </a:cubicBezTo>
                  <a:close/>
                  <a:moveTo>
                    <a:pt x="17243" y="8694"/>
                  </a:moveTo>
                  <a:cubicBezTo>
                    <a:pt x="17286" y="8694"/>
                    <a:pt x="17326" y="8701"/>
                    <a:pt x="17330" y="8716"/>
                  </a:cubicBezTo>
                  <a:cubicBezTo>
                    <a:pt x="17337" y="8726"/>
                    <a:pt x="17309" y="8737"/>
                    <a:pt x="17260" y="8740"/>
                  </a:cubicBezTo>
                  <a:cubicBezTo>
                    <a:pt x="17239" y="8741"/>
                    <a:pt x="17220" y="8742"/>
                    <a:pt x="17203" y="8742"/>
                  </a:cubicBezTo>
                  <a:cubicBezTo>
                    <a:pt x="17138" y="8742"/>
                    <a:pt x="17115" y="8732"/>
                    <a:pt x="17142" y="8712"/>
                  </a:cubicBezTo>
                  <a:cubicBezTo>
                    <a:pt x="17161" y="8700"/>
                    <a:pt x="17203" y="8694"/>
                    <a:pt x="17243" y="8694"/>
                  </a:cubicBezTo>
                  <a:close/>
                  <a:moveTo>
                    <a:pt x="18191" y="8652"/>
                  </a:moveTo>
                  <a:cubicBezTo>
                    <a:pt x="18207" y="8652"/>
                    <a:pt x="18226" y="8662"/>
                    <a:pt x="18236" y="8677"/>
                  </a:cubicBezTo>
                  <a:cubicBezTo>
                    <a:pt x="18253" y="8708"/>
                    <a:pt x="18249" y="8712"/>
                    <a:pt x="18079" y="8722"/>
                  </a:cubicBezTo>
                  <a:cubicBezTo>
                    <a:pt x="18041" y="8722"/>
                    <a:pt x="18010" y="8716"/>
                    <a:pt x="18003" y="8702"/>
                  </a:cubicBezTo>
                  <a:cubicBezTo>
                    <a:pt x="18002" y="8699"/>
                    <a:pt x="18001" y="8697"/>
                    <a:pt x="17999" y="8697"/>
                  </a:cubicBezTo>
                  <a:cubicBezTo>
                    <a:pt x="17994" y="8697"/>
                    <a:pt x="17986" y="8707"/>
                    <a:pt x="17978" y="8722"/>
                  </a:cubicBezTo>
                  <a:cubicBezTo>
                    <a:pt x="17968" y="8747"/>
                    <a:pt x="17944" y="8767"/>
                    <a:pt x="17927" y="8774"/>
                  </a:cubicBezTo>
                  <a:cubicBezTo>
                    <a:pt x="17922" y="8775"/>
                    <a:pt x="17916" y="8776"/>
                    <a:pt x="17910" y="8776"/>
                  </a:cubicBezTo>
                  <a:cubicBezTo>
                    <a:pt x="17892" y="8776"/>
                    <a:pt x="17868" y="8771"/>
                    <a:pt x="17850" y="8764"/>
                  </a:cubicBezTo>
                  <a:cubicBezTo>
                    <a:pt x="17812" y="8750"/>
                    <a:pt x="17808" y="8747"/>
                    <a:pt x="17833" y="8712"/>
                  </a:cubicBezTo>
                  <a:cubicBezTo>
                    <a:pt x="17844" y="8694"/>
                    <a:pt x="17852" y="8686"/>
                    <a:pt x="17861" y="8686"/>
                  </a:cubicBezTo>
                  <a:cubicBezTo>
                    <a:pt x="17868" y="8686"/>
                    <a:pt x="17877" y="8691"/>
                    <a:pt x="17888" y="8698"/>
                  </a:cubicBezTo>
                  <a:cubicBezTo>
                    <a:pt x="17898" y="8706"/>
                    <a:pt x="17905" y="8710"/>
                    <a:pt x="17910" y="8710"/>
                  </a:cubicBezTo>
                  <a:cubicBezTo>
                    <a:pt x="17917" y="8710"/>
                    <a:pt x="17921" y="8704"/>
                    <a:pt x="17923" y="8695"/>
                  </a:cubicBezTo>
                  <a:cubicBezTo>
                    <a:pt x="17923" y="8670"/>
                    <a:pt x="17957" y="8663"/>
                    <a:pt x="18086" y="8657"/>
                  </a:cubicBezTo>
                  <a:lnTo>
                    <a:pt x="18135" y="8657"/>
                  </a:lnTo>
                  <a:cubicBezTo>
                    <a:pt x="18141" y="8657"/>
                    <a:pt x="18162" y="8657"/>
                    <a:pt x="18183" y="8653"/>
                  </a:cubicBezTo>
                  <a:cubicBezTo>
                    <a:pt x="18186" y="8653"/>
                    <a:pt x="18188" y="8652"/>
                    <a:pt x="18191" y="8652"/>
                  </a:cubicBezTo>
                  <a:close/>
                  <a:moveTo>
                    <a:pt x="17737" y="8784"/>
                  </a:moveTo>
                  <a:cubicBezTo>
                    <a:pt x="17798" y="8784"/>
                    <a:pt x="17814" y="8821"/>
                    <a:pt x="17746" y="8841"/>
                  </a:cubicBezTo>
                  <a:cubicBezTo>
                    <a:pt x="17734" y="8843"/>
                    <a:pt x="17725" y="8844"/>
                    <a:pt x="17716" y="8844"/>
                  </a:cubicBezTo>
                  <a:cubicBezTo>
                    <a:pt x="17696" y="8844"/>
                    <a:pt x="17685" y="8838"/>
                    <a:pt x="17680" y="8823"/>
                  </a:cubicBezTo>
                  <a:cubicBezTo>
                    <a:pt x="17673" y="8802"/>
                    <a:pt x="17687" y="8788"/>
                    <a:pt x="17722" y="8785"/>
                  </a:cubicBezTo>
                  <a:cubicBezTo>
                    <a:pt x="17727" y="8784"/>
                    <a:pt x="17732" y="8784"/>
                    <a:pt x="17737" y="8784"/>
                  </a:cubicBezTo>
                  <a:close/>
                  <a:moveTo>
                    <a:pt x="17522" y="8891"/>
                  </a:moveTo>
                  <a:cubicBezTo>
                    <a:pt x="17576" y="8891"/>
                    <a:pt x="17573" y="8918"/>
                    <a:pt x="17510" y="8937"/>
                  </a:cubicBezTo>
                  <a:cubicBezTo>
                    <a:pt x="17499" y="8940"/>
                    <a:pt x="17489" y="8941"/>
                    <a:pt x="17479" y="8941"/>
                  </a:cubicBezTo>
                  <a:cubicBezTo>
                    <a:pt x="17462" y="8941"/>
                    <a:pt x="17450" y="8937"/>
                    <a:pt x="17448" y="8931"/>
                  </a:cubicBezTo>
                  <a:cubicBezTo>
                    <a:pt x="17447" y="8928"/>
                    <a:pt x="17444" y="8927"/>
                    <a:pt x="17441" y="8927"/>
                  </a:cubicBezTo>
                  <a:cubicBezTo>
                    <a:pt x="17434" y="8927"/>
                    <a:pt x="17422" y="8933"/>
                    <a:pt x="17410" y="8945"/>
                  </a:cubicBezTo>
                  <a:cubicBezTo>
                    <a:pt x="17391" y="8959"/>
                    <a:pt x="17370" y="8969"/>
                    <a:pt x="17361" y="8969"/>
                  </a:cubicBezTo>
                  <a:cubicBezTo>
                    <a:pt x="17360" y="8969"/>
                    <a:pt x="17359" y="8969"/>
                    <a:pt x="17358" y="8969"/>
                  </a:cubicBezTo>
                  <a:cubicBezTo>
                    <a:pt x="17354" y="8968"/>
                    <a:pt x="17345" y="8967"/>
                    <a:pt x="17334" y="8967"/>
                  </a:cubicBezTo>
                  <a:cubicBezTo>
                    <a:pt x="17315" y="8967"/>
                    <a:pt x="17287" y="8969"/>
                    <a:pt x="17260" y="8976"/>
                  </a:cubicBezTo>
                  <a:cubicBezTo>
                    <a:pt x="17216" y="8982"/>
                    <a:pt x="17156" y="8986"/>
                    <a:pt x="17129" y="8986"/>
                  </a:cubicBezTo>
                  <a:cubicBezTo>
                    <a:pt x="17038" y="8982"/>
                    <a:pt x="17062" y="8945"/>
                    <a:pt x="17166" y="8931"/>
                  </a:cubicBezTo>
                  <a:cubicBezTo>
                    <a:pt x="17281" y="8913"/>
                    <a:pt x="17430" y="8896"/>
                    <a:pt x="17504" y="8892"/>
                  </a:cubicBezTo>
                  <a:cubicBezTo>
                    <a:pt x="17510" y="8892"/>
                    <a:pt x="17517" y="8891"/>
                    <a:pt x="17522" y="8891"/>
                  </a:cubicBezTo>
                  <a:close/>
                  <a:moveTo>
                    <a:pt x="13502" y="9131"/>
                  </a:moveTo>
                  <a:cubicBezTo>
                    <a:pt x="13512" y="9131"/>
                    <a:pt x="13516" y="9140"/>
                    <a:pt x="13514" y="9149"/>
                  </a:cubicBezTo>
                  <a:cubicBezTo>
                    <a:pt x="13510" y="9163"/>
                    <a:pt x="13503" y="9174"/>
                    <a:pt x="13496" y="9177"/>
                  </a:cubicBezTo>
                  <a:cubicBezTo>
                    <a:pt x="13489" y="9177"/>
                    <a:pt x="13482" y="9170"/>
                    <a:pt x="13479" y="9160"/>
                  </a:cubicBezTo>
                  <a:cubicBezTo>
                    <a:pt x="13475" y="9149"/>
                    <a:pt x="13486" y="9135"/>
                    <a:pt x="13496" y="9132"/>
                  </a:cubicBezTo>
                  <a:cubicBezTo>
                    <a:pt x="13498" y="9131"/>
                    <a:pt x="13500" y="9131"/>
                    <a:pt x="13502" y="9131"/>
                  </a:cubicBezTo>
                  <a:close/>
                  <a:moveTo>
                    <a:pt x="13564" y="9123"/>
                  </a:moveTo>
                  <a:cubicBezTo>
                    <a:pt x="13567" y="9123"/>
                    <a:pt x="13572" y="9125"/>
                    <a:pt x="13576" y="9128"/>
                  </a:cubicBezTo>
                  <a:cubicBezTo>
                    <a:pt x="13586" y="9139"/>
                    <a:pt x="13586" y="9156"/>
                    <a:pt x="13576" y="9166"/>
                  </a:cubicBezTo>
                  <a:cubicBezTo>
                    <a:pt x="13567" y="9175"/>
                    <a:pt x="13559" y="9179"/>
                    <a:pt x="13553" y="9179"/>
                  </a:cubicBezTo>
                  <a:cubicBezTo>
                    <a:pt x="13543" y="9179"/>
                    <a:pt x="13538" y="9166"/>
                    <a:pt x="13544" y="9142"/>
                  </a:cubicBezTo>
                  <a:cubicBezTo>
                    <a:pt x="13550" y="9130"/>
                    <a:pt x="13556" y="9123"/>
                    <a:pt x="13564" y="9123"/>
                  </a:cubicBezTo>
                  <a:close/>
                  <a:moveTo>
                    <a:pt x="13642" y="9182"/>
                  </a:moveTo>
                  <a:cubicBezTo>
                    <a:pt x="13653" y="9182"/>
                    <a:pt x="13665" y="9186"/>
                    <a:pt x="13673" y="9195"/>
                  </a:cubicBezTo>
                  <a:cubicBezTo>
                    <a:pt x="13683" y="9201"/>
                    <a:pt x="13677" y="9208"/>
                    <a:pt x="13653" y="9208"/>
                  </a:cubicBezTo>
                  <a:cubicBezTo>
                    <a:pt x="13611" y="9204"/>
                    <a:pt x="13600" y="9190"/>
                    <a:pt x="13632" y="9184"/>
                  </a:cubicBezTo>
                  <a:cubicBezTo>
                    <a:pt x="13635" y="9183"/>
                    <a:pt x="13639" y="9182"/>
                    <a:pt x="13642" y="9182"/>
                  </a:cubicBezTo>
                  <a:close/>
                  <a:moveTo>
                    <a:pt x="13746" y="9183"/>
                  </a:moveTo>
                  <a:cubicBezTo>
                    <a:pt x="13748" y="9183"/>
                    <a:pt x="13750" y="9183"/>
                    <a:pt x="13753" y="9184"/>
                  </a:cubicBezTo>
                  <a:cubicBezTo>
                    <a:pt x="13767" y="9187"/>
                    <a:pt x="13781" y="9195"/>
                    <a:pt x="13781" y="9201"/>
                  </a:cubicBezTo>
                  <a:cubicBezTo>
                    <a:pt x="13784" y="9204"/>
                    <a:pt x="13773" y="9211"/>
                    <a:pt x="13763" y="9215"/>
                  </a:cubicBezTo>
                  <a:cubicBezTo>
                    <a:pt x="13761" y="9216"/>
                    <a:pt x="13759" y="9216"/>
                    <a:pt x="13757" y="9216"/>
                  </a:cubicBezTo>
                  <a:cubicBezTo>
                    <a:pt x="13745" y="9216"/>
                    <a:pt x="13735" y="9209"/>
                    <a:pt x="13732" y="9198"/>
                  </a:cubicBezTo>
                  <a:cubicBezTo>
                    <a:pt x="13729" y="9189"/>
                    <a:pt x="13736" y="9183"/>
                    <a:pt x="13746" y="9183"/>
                  </a:cubicBezTo>
                  <a:close/>
                  <a:moveTo>
                    <a:pt x="5339" y="9846"/>
                  </a:moveTo>
                  <a:cubicBezTo>
                    <a:pt x="5348" y="9846"/>
                    <a:pt x="5348" y="9853"/>
                    <a:pt x="5336" y="9871"/>
                  </a:cubicBezTo>
                  <a:cubicBezTo>
                    <a:pt x="5327" y="9883"/>
                    <a:pt x="5316" y="9892"/>
                    <a:pt x="5308" y="9892"/>
                  </a:cubicBezTo>
                  <a:cubicBezTo>
                    <a:pt x="5307" y="9892"/>
                    <a:pt x="5306" y="9892"/>
                    <a:pt x="5305" y="9891"/>
                  </a:cubicBezTo>
                  <a:cubicBezTo>
                    <a:pt x="5285" y="9885"/>
                    <a:pt x="5301" y="9853"/>
                    <a:pt x="5333" y="9846"/>
                  </a:cubicBezTo>
                  <a:cubicBezTo>
                    <a:pt x="5335" y="9846"/>
                    <a:pt x="5337" y="9846"/>
                    <a:pt x="5339" y="9846"/>
                  </a:cubicBezTo>
                  <a:close/>
                  <a:moveTo>
                    <a:pt x="5411" y="9919"/>
                  </a:moveTo>
                  <a:cubicBezTo>
                    <a:pt x="5420" y="9919"/>
                    <a:pt x="5430" y="9920"/>
                    <a:pt x="5440" y="9923"/>
                  </a:cubicBezTo>
                  <a:cubicBezTo>
                    <a:pt x="5479" y="9933"/>
                    <a:pt x="5475" y="9936"/>
                    <a:pt x="5423" y="9951"/>
                  </a:cubicBezTo>
                  <a:cubicBezTo>
                    <a:pt x="5401" y="9957"/>
                    <a:pt x="5384" y="9960"/>
                    <a:pt x="5373" y="9960"/>
                  </a:cubicBezTo>
                  <a:cubicBezTo>
                    <a:pt x="5354" y="9960"/>
                    <a:pt x="5354" y="9950"/>
                    <a:pt x="5374" y="9930"/>
                  </a:cubicBezTo>
                  <a:cubicBezTo>
                    <a:pt x="5381" y="9923"/>
                    <a:pt x="5394" y="9919"/>
                    <a:pt x="5411" y="9919"/>
                  </a:cubicBezTo>
                  <a:close/>
                  <a:moveTo>
                    <a:pt x="24136" y="0"/>
                  </a:moveTo>
                  <a:cubicBezTo>
                    <a:pt x="24110" y="0"/>
                    <a:pt x="24082" y="1"/>
                    <a:pt x="24053" y="4"/>
                  </a:cubicBezTo>
                  <a:cubicBezTo>
                    <a:pt x="24006" y="8"/>
                    <a:pt x="23955" y="9"/>
                    <a:pt x="23915" y="9"/>
                  </a:cubicBezTo>
                  <a:cubicBezTo>
                    <a:pt x="23887" y="9"/>
                    <a:pt x="23864" y="8"/>
                    <a:pt x="23853" y="7"/>
                  </a:cubicBezTo>
                  <a:cubicBezTo>
                    <a:pt x="23844" y="6"/>
                    <a:pt x="23836" y="6"/>
                    <a:pt x="23827" y="6"/>
                  </a:cubicBezTo>
                  <a:cubicBezTo>
                    <a:pt x="23799" y="6"/>
                    <a:pt x="23770" y="10"/>
                    <a:pt x="23752" y="21"/>
                  </a:cubicBezTo>
                  <a:cubicBezTo>
                    <a:pt x="23737" y="30"/>
                    <a:pt x="23724" y="34"/>
                    <a:pt x="23715" y="34"/>
                  </a:cubicBezTo>
                  <a:cubicBezTo>
                    <a:pt x="23709" y="34"/>
                    <a:pt x="23704" y="32"/>
                    <a:pt x="23703" y="28"/>
                  </a:cubicBezTo>
                  <a:cubicBezTo>
                    <a:pt x="23700" y="20"/>
                    <a:pt x="23667" y="17"/>
                    <a:pt x="23625" y="17"/>
                  </a:cubicBezTo>
                  <a:cubicBezTo>
                    <a:pt x="23554" y="17"/>
                    <a:pt x="23456" y="27"/>
                    <a:pt x="23443" y="42"/>
                  </a:cubicBezTo>
                  <a:cubicBezTo>
                    <a:pt x="23437" y="46"/>
                    <a:pt x="23432" y="48"/>
                    <a:pt x="23426" y="48"/>
                  </a:cubicBezTo>
                  <a:cubicBezTo>
                    <a:pt x="23418" y="48"/>
                    <a:pt x="23410" y="43"/>
                    <a:pt x="23401" y="35"/>
                  </a:cubicBezTo>
                  <a:cubicBezTo>
                    <a:pt x="23393" y="25"/>
                    <a:pt x="23374" y="20"/>
                    <a:pt x="23354" y="20"/>
                  </a:cubicBezTo>
                  <a:cubicBezTo>
                    <a:pt x="23325" y="20"/>
                    <a:pt x="23293" y="30"/>
                    <a:pt x="23286" y="49"/>
                  </a:cubicBezTo>
                  <a:cubicBezTo>
                    <a:pt x="23285" y="56"/>
                    <a:pt x="23287" y="60"/>
                    <a:pt x="23291" y="60"/>
                  </a:cubicBezTo>
                  <a:cubicBezTo>
                    <a:pt x="23295" y="60"/>
                    <a:pt x="23301" y="57"/>
                    <a:pt x="23307" y="52"/>
                  </a:cubicBezTo>
                  <a:cubicBezTo>
                    <a:pt x="23314" y="47"/>
                    <a:pt x="23327" y="45"/>
                    <a:pt x="23340" y="45"/>
                  </a:cubicBezTo>
                  <a:cubicBezTo>
                    <a:pt x="23353" y="45"/>
                    <a:pt x="23367" y="47"/>
                    <a:pt x="23377" y="52"/>
                  </a:cubicBezTo>
                  <a:cubicBezTo>
                    <a:pt x="23404" y="67"/>
                    <a:pt x="23434" y="73"/>
                    <a:pt x="23479" y="73"/>
                  </a:cubicBezTo>
                  <a:cubicBezTo>
                    <a:pt x="23509" y="73"/>
                    <a:pt x="23545" y="70"/>
                    <a:pt x="23592" y="66"/>
                  </a:cubicBezTo>
                  <a:cubicBezTo>
                    <a:pt x="23624" y="64"/>
                    <a:pt x="23683" y="61"/>
                    <a:pt x="23743" y="61"/>
                  </a:cubicBezTo>
                  <a:cubicBezTo>
                    <a:pt x="23767" y="61"/>
                    <a:pt x="23792" y="62"/>
                    <a:pt x="23814" y="63"/>
                  </a:cubicBezTo>
                  <a:cubicBezTo>
                    <a:pt x="23847" y="64"/>
                    <a:pt x="23880" y="65"/>
                    <a:pt x="23909" y="65"/>
                  </a:cubicBezTo>
                  <a:cubicBezTo>
                    <a:pt x="23949" y="65"/>
                    <a:pt x="23981" y="63"/>
                    <a:pt x="23991" y="59"/>
                  </a:cubicBezTo>
                  <a:cubicBezTo>
                    <a:pt x="24000" y="58"/>
                    <a:pt x="24015" y="57"/>
                    <a:pt x="24033" y="57"/>
                  </a:cubicBezTo>
                  <a:cubicBezTo>
                    <a:pt x="24052" y="57"/>
                    <a:pt x="24072" y="58"/>
                    <a:pt x="24092" y="59"/>
                  </a:cubicBezTo>
                  <a:cubicBezTo>
                    <a:pt x="24135" y="63"/>
                    <a:pt x="24159" y="64"/>
                    <a:pt x="24178" y="64"/>
                  </a:cubicBezTo>
                  <a:cubicBezTo>
                    <a:pt x="24197" y="64"/>
                    <a:pt x="24211" y="63"/>
                    <a:pt x="24234" y="59"/>
                  </a:cubicBezTo>
                  <a:cubicBezTo>
                    <a:pt x="24237" y="59"/>
                    <a:pt x="24239" y="59"/>
                    <a:pt x="24242" y="59"/>
                  </a:cubicBezTo>
                  <a:cubicBezTo>
                    <a:pt x="24259" y="59"/>
                    <a:pt x="24273" y="68"/>
                    <a:pt x="24279" y="84"/>
                  </a:cubicBezTo>
                  <a:cubicBezTo>
                    <a:pt x="24282" y="99"/>
                    <a:pt x="24293" y="108"/>
                    <a:pt x="24305" y="108"/>
                  </a:cubicBezTo>
                  <a:cubicBezTo>
                    <a:pt x="24307" y="108"/>
                    <a:pt x="24309" y="108"/>
                    <a:pt x="24311" y="108"/>
                  </a:cubicBezTo>
                  <a:cubicBezTo>
                    <a:pt x="24312" y="107"/>
                    <a:pt x="24313" y="107"/>
                    <a:pt x="24315" y="107"/>
                  </a:cubicBezTo>
                  <a:cubicBezTo>
                    <a:pt x="24325" y="107"/>
                    <a:pt x="24338" y="117"/>
                    <a:pt x="24341" y="132"/>
                  </a:cubicBezTo>
                  <a:cubicBezTo>
                    <a:pt x="24348" y="149"/>
                    <a:pt x="24338" y="164"/>
                    <a:pt x="24321" y="164"/>
                  </a:cubicBezTo>
                  <a:cubicBezTo>
                    <a:pt x="24303" y="164"/>
                    <a:pt x="24282" y="177"/>
                    <a:pt x="24269" y="198"/>
                  </a:cubicBezTo>
                  <a:cubicBezTo>
                    <a:pt x="24257" y="216"/>
                    <a:pt x="24249" y="224"/>
                    <a:pt x="24236" y="224"/>
                  </a:cubicBezTo>
                  <a:cubicBezTo>
                    <a:pt x="24226" y="224"/>
                    <a:pt x="24214" y="219"/>
                    <a:pt x="24196" y="209"/>
                  </a:cubicBezTo>
                  <a:cubicBezTo>
                    <a:pt x="24143" y="175"/>
                    <a:pt x="24036" y="152"/>
                    <a:pt x="23959" y="152"/>
                  </a:cubicBezTo>
                  <a:cubicBezTo>
                    <a:pt x="23949" y="152"/>
                    <a:pt x="23940" y="152"/>
                    <a:pt x="23932" y="153"/>
                  </a:cubicBezTo>
                  <a:cubicBezTo>
                    <a:pt x="23922" y="154"/>
                    <a:pt x="23910" y="154"/>
                    <a:pt x="23899" y="154"/>
                  </a:cubicBezTo>
                  <a:cubicBezTo>
                    <a:pt x="23871" y="154"/>
                    <a:pt x="23841" y="152"/>
                    <a:pt x="23824" y="149"/>
                  </a:cubicBezTo>
                  <a:cubicBezTo>
                    <a:pt x="23819" y="149"/>
                    <a:pt x="23813" y="148"/>
                    <a:pt x="23806" y="148"/>
                  </a:cubicBezTo>
                  <a:cubicBezTo>
                    <a:pt x="23786" y="148"/>
                    <a:pt x="23760" y="152"/>
                    <a:pt x="23744" y="160"/>
                  </a:cubicBezTo>
                  <a:cubicBezTo>
                    <a:pt x="23731" y="167"/>
                    <a:pt x="23709" y="170"/>
                    <a:pt x="23686" y="170"/>
                  </a:cubicBezTo>
                  <a:cubicBezTo>
                    <a:pt x="23673" y="170"/>
                    <a:pt x="23660" y="169"/>
                    <a:pt x="23648" y="167"/>
                  </a:cubicBezTo>
                  <a:cubicBezTo>
                    <a:pt x="23638" y="165"/>
                    <a:pt x="23626" y="164"/>
                    <a:pt x="23612" y="164"/>
                  </a:cubicBezTo>
                  <a:cubicBezTo>
                    <a:pt x="23573" y="164"/>
                    <a:pt x="23520" y="171"/>
                    <a:pt x="23474" y="181"/>
                  </a:cubicBezTo>
                  <a:lnTo>
                    <a:pt x="23360" y="202"/>
                  </a:lnTo>
                  <a:lnTo>
                    <a:pt x="23495" y="209"/>
                  </a:lnTo>
                  <a:cubicBezTo>
                    <a:pt x="23603" y="212"/>
                    <a:pt x="23624" y="215"/>
                    <a:pt x="23592" y="236"/>
                  </a:cubicBezTo>
                  <a:cubicBezTo>
                    <a:pt x="23577" y="246"/>
                    <a:pt x="23552" y="253"/>
                    <a:pt x="23529" y="253"/>
                  </a:cubicBezTo>
                  <a:cubicBezTo>
                    <a:pt x="23521" y="253"/>
                    <a:pt x="23513" y="252"/>
                    <a:pt x="23505" y="250"/>
                  </a:cubicBezTo>
                  <a:cubicBezTo>
                    <a:pt x="23495" y="248"/>
                    <a:pt x="23487" y="247"/>
                    <a:pt x="23481" y="247"/>
                  </a:cubicBezTo>
                  <a:cubicBezTo>
                    <a:pt x="23465" y="247"/>
                    <a:pt x="23460" y="254"/>
                    <a:pt x="23460" y="271"/>
                  </a:cubicBezTo>
                  <a:cubicBezTo>
                    <a:pt x="23463" y="287"/>
                    <a:pt x="23460" y="294"/>
                    <a:pt x="23440" y="294"/>
                  </a:cubicBezTo>
                  <a:cubicBezTo>
                    <a:pt x="23429" y="294"/>
                    <a:pt x="23413" y="292"/>
                    <a:pt x="23390" y="288"/>
                  </a:cubicBezTo>
                  <a:cubicBezTo>
                    <a:pt x="23363" y="283"/>
                    <a:pt x="23316" y="280"/>
                    <a:pt x="23274" y="280"/>
                  </a:cubicBezTo>
                  <a:cubicBezTo>
                    <a:pt x="23259" y="280"/>
                    <a:pt x="23244" y="280"/>
                    <a:pt x="23231" y="281"/>
                  </a:cubicBezTo>
                  <a:cubicBezTo>
                    <a:pt x="23221" y="283"/>
                    <a:pt x="23208" y="283"/>
                    <a:pt x="23195" y="283"/>
                  </a:cubicBezTo>
                  <a:cubicBezTo>
                    <a:pt x="23150" y="283"/>
                    <a:pt x="23092" y="275"/>
                    <a:pt x="23054" y="268"/>
                  </a:cubicBezTo>
                  <a:cubicBezTo>
                    <a:pt x="23002" y="253"/>
                    <a:pt x="22912" y="239"/>
                    <a:pt x="22849" y="239"/>
                  </a:cubicBezTo>
                  <a:cubicBezTo>
                    <a:pt x="22791" y="236"/>
                    <a:pt x="22738" y="226"/>
                    <a:pt x="22738" y="212"/>
                  </a:cubicBezTo>
                  <a:cubicBezTo>
                    <a:pt x="22738" y="202"/>
                    <a:pt x="22718" y="191"/>
                    <a:pt x="22690" y="191"/>
                  </a:cubicBezTo>
                  <a:lnTo>
                    <a:pt x="22593" y="191"/>
                  </a:lnTo>
                  <a:cubicBezTo>
                    <a:pt x="22565" y="191"/>
                    <a:pt x="22548" y="202"/>
                    <a:pt x="22551" y="212"/>
                  </a:cubicBezTo>
                  <a:cubicBezTo>
                    <a:pt x="22553" y="220"/>
                    <a:pt x="22564" y="225"/>
                    <a:pt x="22579" y="225"/>
                  </a:cubicBezTo>
                  <a:cubicBezTo>
                    <a:pt x="22589" y="225"/>
                    <a:pt x="22601" y="223"/>
                    <a:pt x="22614" y="219"/>
                  </a:cubicBezTo>
                  <a:cubicBezTo>
                    <a:pt x="22628" y="216"/>
                    <a:pt x="22642" y="214"/>
                    <a:pt x="22655" y="214"/>
                  </a:cubicBezTo>
                  <a:cubicBezTo>
                    <a:pt x="22671" y="214"/>
                    <a:pt x="22684" y="217"/>
                    <a:pt x="22690" y="223"/>
                  </a:cubicBezTo>
                  <a:cubicBezTo>
                    <a:pt x="22705" y="234"/>
                    <a:pt x="22603" y="256"/>
                    <a:pt x="22546" y="256"/>
                  </a:cubicBezTo>
                  <a:cubicBezTo>
                    <a:pt x="22536" y="256"/>
                    <a:pt x="22527" y="255"/>
                    <a:pt x="22520" y="253"/>
                  </a:cubicBezTo>
                  <a:cubicBezTo>
                    <a:pt x="22518" y="253"/>
                    <a:pt x="22514" y="253"/>
                    <a:pt x="22509" y="253"/>
                  </a:cubicBezTo>
                  <a:cubicBezTo>
                    <a:pt x="22483" y="253"/>
                    <a:pt x="22425" y="259"/>
                    <a:pt x="22364" y="271"/>
                  </a:cubicBezTo>
                  <a:cubicBezTo>
                    <a:pt x="22312" y="278"/>
                    <a:pt x="22251" y="284"/>
                    <a:pt x="22207" y="284"/>
                  </a:cubicBezTo>
                  <a:cubicBezTo>
                    <a:pt x="22190" y="284"/>
                    <a:pt x="22176" y="283"/>
                    <a:pt x="22166" y="281"/>
                  </a:cubicBezTo>
                  <a:cubicBezTo>
                    <a:pt x="22150" y="278"/>
                    <a:pt x="22124" y="276"/>
                    <a:pt x="22095" y="276"/>
                  </a:cubicBezTo>
                  <a:cubicBezTo>
                    <a:pt x="22059" y="276"/>
                    <a:pt x="22017" y="279"/>
                    <a:pt x="21982" y="285"/>
                  </a:cubicBezTo>
                  <a:cubicBezTo>
                    <a:pt x="21852" y="303"/>
                    <a:pt x="21772" y="313"/>
                    <a:pt x="21754" y="313"/>
                  </a:cubicBezTo>
                  <a:cubicBezTo>
                    <a:pt x="21751" y="313"/>
                    <a:pt x="21750" y="313"/>
                    <a:pt x="21750" y="313"/>
                  </a:cubicBezTo>
                  <a:cubicBezTo>
                    <a:pt x="21749" y="312"/>
                    <a:pt x="21746" y="311"/>
                    <a:pt x="21742" y="311"/>
                  </a:cubicBezTo>
                  <a:cubicBezTo>
                    <a:pt x="21734" y="311"/>
                    <a:pt x="21720" y="313"/>
                    <a:pt x="21701" y="313"/>
                  </a:cubicBezTo>
                  <a:cubicBezTo>
                    <a:pt x="21614" y="323"/>
                    <a:pt x="21432" y="331"/>
                    <a:pt x="21322" y="331"/>
                  </a:cubicBezTo>
                  <a:cubicBezTo>
                    <a:pt x="21279" y="331"/>
                    <a:pt x="21247" y="330"/>
                    <a:pt x="21236" y="327"/>
                  </a:cubicBezTo>
                  <a:cubicBezTo>
                    <a:pt x="21234" y="326"/>
                    <a:pt x="21231" y="326"/>
                    <a:pt x="21228" y="326"/>
                  </a:cubicBezTo>
                  <a:cubicBezTo>
                    <a:pt x="21216" y="326"/>
                    <a:pt x="21204" y="332"/>
                    <a:pt x="21201" y="340"/>
                  </a:cubicBezTo>
                  <a:cubicBezTo>
                    <a:pt x="21195" y="361"/>
                    <a:pt x="21105" y="378"/>
                    <a:pt x="20955" y="385"/>
                  </a:cubicBezTo>
                  <a:cubicBezTo>
                    <a:pt x="20897" y="389"/>
                    <a:pt x="20830" y="403"/>
                    <a:pt x="20809" y="417"/>
                  </a:cubicBezTo>
                  <a:cubicBezTo>
                    <a:pt x="20799" y="423"/>
                    <a:pt x="20792" y="427"/>
                    <a:pt x="20788" y="427"/>
                  </a:cubicBezTo>
                  <a:cubicBezTo>
                    <a:pt x="20783" y="427"/>
                    <a:pt x="20782" y="423"/>
                    <a:pt x="20785" y="413"/>
                  </a:cubicBezTo>
                  <a:cubicBezTo>
                    <a:pt x="20787" y="401"/>
                    <a:pt x="20772" y="396"/>
                    <a:pt x="20738" y="396"/>
                  </a:cubicBezTo>
                  <a:cubicBezTo>
                    <a:pt x="20723" y="396"/>
                    <a:pt x="20704" y="397"/>
                    <a:pt x="20681" y="399"/>
                  </a:cubicBezTo>
                  <a:cubicBezTo>
                    <a:pt x="20622" y="406"/>
                    <a:pt x="20501" y="413"/>
                    <a:pt x="20418" y="413"/>
                  </a:cubicBezTo>
                  <a:cubicBezTo>
                    <a:pt x="20335" y="413"/>
                    <a:pt x="20251" y="423"/>
                    <a:pt x="20234" y="434"/>
                  </a:cubicBezTo>
                  <a:cubicBezTo>
                    <a:pt x="20227" y="441"/>
                    <a:pt x="20216" y="444"/>
                    <a:pt x="20206" y="444"/>
                  </a:cubicBezTo>
                  <a:cubicBezTo>
                    <a:pt x="20196" y="444"/>
                    <a:pt x="20185" y="441"/>
                    <a:pt x="20178" y="434"/>
                  </a:cubicBezTo>
                  <a:cubicBezTo>
                    <a:pt x="20171" y="429"/>
                    <a:pt x="20158" y="426"/>
                    <a:pt x="20139" y="426"/>
                  </a:cubicBezTo>
                  <a:cubicBezTo>
                    <a:pt x="20109" y="426"/>
                    <a:pt x="20065" y="433"/>
                    <a:pt x="20008" y="448"/>
                  </a:cubicBezTo>
                  <a:cubicBezTo>
                    <a:pt x="19938" y="463"/>
                    <a:pt x="19870" y="473"/>
                    <a:pt x="19844" y="473"/>
                  </a:cubicBezTo>
                  <a:cubicBezTo>
                    <a:pt x="19840" y="473"/>
                    <a:pt x="19837" y="473"/>
                    <a:pt x="19835" y="472"/>
                  </a:cubicBezTo>
                  <a:cubicBezTo>
                    <a:pt x="19833" y="472"/>
                    <a:pt x="19831" y="472"/>
                    <a:pt x="19829" y="472"/>
                  </a:cubicBezTo>
                  <a:cubicBezTo>
                    <a:pt x="19816" y="472"/>
                    <a:pt x="19803" y="481"/>
                    <a:pt x="19800" y="493"/>
                  </a:cubicBezTo>
                  <a:cubicBezTo>
                    <a:pt x="19800" y="505"/>
                    <a:pt x="19798" y="511"/>
                    <a:pt x="19792" y="511"/>
                  </a:cubicBezTo>
                  <a:cubicBezTo>
                    <a:pt x="19787" y="511"/>
                    <a:pt x="19779" y="508"/>
                    <a:pt x="19768" y="500"/>
                  </a:cubicBezTo>
                  <a:cubicBezTo>
                    <a:pt x="19758" y="493"/>
                    <a:pt x="19741" y="489"/>
                    <a:pt x="19725" y="489"/>
                  </a:cubicBezTo>
                  <a:cubicBezTo>
                    <a:pt x="19716" y="489"/>
                    <a:pt x="19707" y="491"/>
                    <a:pt x="19699" y="493"/>
                  </a:cubicBezTo>
                  <a:cubicBezTo>
                    <a:pt x="19679" y="503"/>
                    <a:pt x="19619" y="510"/>
                    <a:pt x="19574" y="514"/>
                  </a:cubicBezTo>
                  <a:cubicBezTo>
                    <a:pt x="19529" y="514"/>
                    <a:pt x="19485" y="521"/>
                    <a:pt x="19474" y="524"/>
                  </a:cubicBezTo>
                  <a:cubicBezTo>
                    <a:pt x="19471" y="525"/>
                    <a:pt x="19469" y="525"/>
                    <a:pt x="19467" y="525"/>
                  </a:cubicBezTo>
                  <a:cubicBezTo>
                    <a:pt x="19460" y="525"/>
                    <a:pt x="19455" y="522"/>
                    <a:pt x="19453" y="514"/>
                  </a:cubicBezTo>
                  <a:cubicBezTo>
                    <a:pt x="19450" y="503"/>
                    <a:pt x="19419" y="500"/>
                    <a:pt x="19387" y="500"/>
                  </a:cubicBezTo>
                  <a:cubicBezTo>
                    <a:pt x="19356" y="503"/>
                    <a:pt x="19331" y="514"/>
                    <a:pt x="19335" y="524"/>
                  </a:cubicBezTo>
                  <a:cubicBezTo>
                    <a:pt x="19338" y="533"/>
                    <a:pt x="19334" y="539"/>
                    <a:pt x="19323" y="539"/>
                  </a:cubicBezTo>
                  <a:cubicBezTo>
                    <a:pt x="19320" y="539"/>
                    <a:pt x="19318" y="539"/>
                    <a:pt x="19315" y="538"/>
                  </a:cubicBezTo>
                  <a:cubicBezTo>
                    <a:pt x="19305" y="536"/>
                    <a:pt x="19285" y="533"/>
                    <a:pt x="19264" y="533"/>
                  </a:cubicBezTo>
                  <a:cubicBezTo>
                    <a:pt x="19255" y="533"/>
                    <a:pt x="19246" y="534"/>
                    <a:pt x="19238" y="535"/>
                  </a:cubicBezTo>
                  <a:cubicBezTo>
                    <a:pt x="19234" y="535"/>
                    <a:pt x="19229" y="536"/>
                    <a:pt x="19224" y="536"/>
                  </a:cubicBezTo>
                  <a:cubicBezTo>
                    <a:pt x="19200" y="536"/>
                    <a:pt x="19174" y="529"/>
                    <a:pt x="19165" y="521"/>
                  </a:cubicBezTo>
                  <a:cubicBezTo>
                    <a:pt x="19161" y="518"/>
                    <a:pt x="19153" y="516"/>
                    <a:pt x="19145" y="516"/>
                  </a:cubicBezTo>
                  <a:cubicBezTo>
                    <a:pt x="19134" y="516"/>
                    <a:pt x="19120" y="520"/>
                    <a:pt x="19110" y="527"/>
                  </a:cubicBezTo>
                  <a:cubicBezTo>
                    <a:pt x="19099" y="535"/>
                    <a:pt x="19087" y="538"/>
                    <a:pt x="19075" y="538"/>
                  </a:cubicBezTo>
                  <a:cubicBezTo>
                    <a:pt x="19064" y="538"/>
                    <a:pt x="19052" y="535"/>
                    <a:pt x="19044" y="527"/>
                  </a:cubicBezTo>
                  <a:cubicBezTo>
                    <a:pt x="19034" y="520"/>
                    <a:pt x="19027" y="517"/>
                    <a:pt x="19022" y="517"/>
                  </a:cubicBezTo>
                  <a:cubicBezTo>
                    <a:pt x="19013" y="517"/>
                    <a:pt x="19008" y="525"/>
                    <a:pt x="19002" y="542"/>
                  </a:cubicBezTo>
                  <a:cubicBezTo>
                    <a:pt x="18994" y="558"/>
                    <a:pt x="18988" y="566"/>
                    <a:pt x="18982" y="566"/>
                  </a:cubicBezTo>
                  <a:cubicBezTo>
                    <a:pt x="18978" y="566"/>
                    <a:pt x="18973" y="562"/>
                    <a:pt x="18967" y="556"/>
                  </a:cubicBezTo>
                  <a:cubicBezTo>
                    <a:pt x="18958" y="546"/>
                    <a:pt x="18944" y="541"/>
                    <a:pt x="18928" y="541"/>
                  </a:cubicBezTo>
                  <a:cubicBezTo>
                    <a:pt x="18889" y="541"/>
                    <a:pt x="18842" y="568"/>
                    <a:pt x="18849" y="597"/>
                  </a:cubicBezTo>
                  <a:cubicBezTo>
                    <a:pt x="18853" y="613"/>
                    <a:pt x="18854" y="621"/>
                    <a:pt x="18850" y="621"/>
                  </a:cubicBezTo>
                  <a:cubicBezTo>
                    <a:pt x="18847" y="621"/>
                    <a:pt x="18841" y="616"/>
                    <a:pt x="18832" y="607"/>
                  </a:cubicBezTo>
                  <a:cubicBezTo>
                    <a:pt x="18822" y="596"/>
                    <a:pt x="18802" y="592"/>
                    <a:pt x="18779" y="592"/>
                  </a:cubicBezTo>
                  <a:cubicBezTo>
                    <a:pt x="18729" y="592"/>
                    <a:pt x="18667" y="614"/>
                    <a:pt x="18686" y="635"/>
                  </a:cubicBezTo>
                  <a:cubicBezTo>
                    <a:pt x="18714" y="665"/>
                    <a:pt x="18575" y="707"/>
                    <a:pt x="18482" y="707"/>
                  </a:cubicBezTo>
                  <a:cubicBezTo>
                    <a:pt x="18458" y="707"/>
                    <a:pt x="18437" y="704"/>
                    <a:pt x="18423" y="697"/>
                  </a:cubicBezTo>
                  <a:cubicBezTo>
                    <a:pt x="18410" y="692"/>
                    <a:pt x="18396" y="689"/>
                    <a:pt x="18385" y="689"/>
                  </a:cubicBezTo>
                  <a:cubicBezTo>
                    <a:pt x="18377" y="689"/>
                    <a:pt x="18370" y="691"/>
                    <a:pt x="18367" y="694"/>
                  </a:cubicBezTo>
                  <a:cubicBezTo>
                    <a:pt x="18364" y="699"/>
                    <a:pt x="18360" y="702"/>
                    <a:pt x="18357" y="702"/>
                  </a:cubicBezTo>
                  <a:cubicBezTo>
                    <a:pt x="18354" y="702"/>
                    <a:pt x="18351" y="699"/>
                    <a:pt x="18350" y="694"/>
                  </a:cubicBezTo>
                  <a:cubicBezTo>
                    <a:pt x="18346" y="681"/>
                    <a:pt x="18325" y="670"/>
                    <a:pt x="18305" y="670"/>
                  </a:cubicBezTo>
                  <a:cubicBezTo>
                    <a:pt x="18301" y="669"/>
                    <a:pt x="18297" y="669"/>
                    <a:pt x="18295" y="669"/>
                  </a:cubicBezTo>
                  <a:cubicBezTo>
                    <a:pt x="18280" y="669"/>
                    <a:pt x="18280" y="677"/>
                    <a:pt x="18295" y="694"/>
                  </a:cubicBezTo>
                  <a:cubicBezTo>
                    <a:pt x="18315" y="718"/>
                    <a:pt x="18298" y="726"/>
                    <a:pt x="18173" y="746"/>
                  </a:cubicBezTo>
                  <a:cubicBezTo>
                    <a:pt x="18124" y="755"/>
                    <a:pt x="18085" y="760"/>
                    <a:pt x="18056" y="760"/>
                  </a:cubicBezTo>
                  <a:cubicBezTo>
                    <a:pt x="18027" y="760"/>
                    <a:pt x="18008" y="755"/>
                    <a:pt x="17999" y="746"/>
                  </a:cubicBezTo>
                  <a:cubicBezTo>
                    <a:pt x="17984" y="734"/>
                    <a:pt x="17956" y="727"/>
                    <a:pt x="17915" y="727"/>
                  </a:cubicBezTo>
                  <a:cubicBezTo>
                    <a:pt x="17867" y="727"/>
                    <a:pt x="17800" y="736"/>
                    <a:pt x="17715" y="753"/>
                  </a:cubicBezTo>
                  <a:cubicBezTo>
                    <a:pt x="17670" y="761"/>
                    <a:pt x="17621" y="767"/>
                    <a:pt x="17587" y="767"/>
                  </a:cubicBezTo>
                  <a:cubicBezTo>
                    <a:pt x="17574" y="767"/>
                    <a:pt x="17563" y="766"/>
                    <a:pt x="17555" y="764"/>
                  </a:cubicBezTo>
                  <a:cubicBezTo>
                    <a:pt x="17543" y="761"/>
                    <a:pt x="17532" y="760"/>
                    <a:pt x="17522" y="760"/>
                  </a:cubicBezTo>
                  <a:cubicBezTo>
                    <a:pt x="17508" y="760"/>
                    <a:pt x="17497" y="763"/>
                    <a:pt x="17493" y="767"/>
                  </a:cubicBezTo>
                  <a:cubicBezTo>
                    <a:pt x="17480" y="787"/>
                    <a:pt x="17343" y="806"/>
                    <a:pt x="17255" y="806"/>
                  </a:cubicBezTo>
                  <a:cubicBezTo>
                    <a:pt x="17223" y="806"/>
                    <a:pt x="17198" y="804"/>
                    <a:pt x="17187" y="798"/>
                  </a:cubicBezTo>
                  <a:cubicBezTo>
                    <a:pt x="17170" y="790"/>
                    <a:pt x="17153" y="785"/>
                    <a:pt x="17137" y="785"/>
                  </a:cubicBezTo>
                  <a:cubicBezTo>
                    <a:pt x="17107" y="785"/>
                    <a:pt x="17081" y="799"/>
                    <a:pt x="17062" y="826"/>
                  </a:cubicBezTo>
                  <a:cubicBezTo>
                    <a:pt x="17053" y="840"/>
                    <a:pt x="17045" y="847"/>
                    <a:pt x="17037" y="847"/>
                  </a:cubicBezTo>
                  <a:cubicBezTo>
                    <a:pt x="17032" y="847"/>
                    <a:pt x="17027" y="844"/>
                    <a:pt x="17021" y="836"/>
                  </a:cubicBezTo>
                  <a:cubicBezTo>
                    <a:pt x="17014" y="830"/>
                    <a:pt x="16999" y="826"/>
                    <a:pt x="16980" y="826"/>
                  </a:cubicBezTo>
                  <a:cubicBezTo>
                    <a:pt x="16970" y="826"/>
                    <a:pt x="16959" y="827"/>
                    <a:pt x="16948" y="830"/>
                  </a:cubicBezTo>
                  <a:cubicBezTo>
                    <a:pt x="16936" y="833"/>
                    <a:pt x="16923" y="834"/>
                    <a:pt x="16913" y="834"/>
                  </a:cubicBezTo>
                  <a:cubicBezTo>
                    <a:pt x="16900" y="834"/>
                    <a:pt x="16891" y="832"/>
                    <a:pt x="16889" y="826"/>
                  </a:cubicBezTo>
                  <a:cubicBezTo>
                    <a:pt x="16886" y="816"/>
                    <a:pt x="16862" y="809"/>
                    <a:pt x="16838" y="809"/>
                  </a:cubicBezTo>
                  <a:cubicBezTo>
                    <a:pt x="16809" y="809"/>
                    <a:pt x="16792" y="819"/>
                    <a:pt x="16796" y="833"/>
                  </a:cubicBezTo>
                  <a:cubicBezTo>
                    <a:pt x="16803" y="857"/>
                    <a:pt x="16688" y="889"/>
                    <a:pt x="16518" y="905"/>
                  </a:cubicBezTo>
                  <a:cubicBezTo>
                    <a:pt x="16466" y="913"/>
                    <a:pt x="16407" y="920"/>
                    <a:pt x="16390" y="926"/>
                  </a:cubicBezTo>
                  <a:cubicBezTo>
                    <a:pt x="16385" y="927"/>
                    <a:pt x="16381" y="927"/>
                    <a:pt x="16377" y="927"/>
                  </a:cubicBezTo>
                  <a:cubicBezTo>
                    <a:pt x="16361" y="927"/>
                    <a:pt x="16345" y="922"/>
                    <a:pt x="16334" y="916"/>
                  </a:cubicBezTo>
                  <a:cubicBezTo>
                    <a:pt x="16331" y="913"/>
                    <a:pt x="16323" y="912"/>
                    <a:pt x="16311" y="912"/>
                  </a:cubicBezTo>
                  <a:cubicBezTo>
                    <a:pt x="16281" y="912"/>
                    <a:pt x="16224" y="921"/>
                    <a:pt x="16164" y="934"/>
                  </a:cubicBezTo>
                  <a:cubicBezTo>
                    <a:pt x="16091" y="949"/>
                    <a:pt x="16027" y="959"/>
                    <a:pt x="16004" y="959"/>
                  </a:cubicBezTo>
                  <a:cubicBezTo>
                    <a:pt x="16001" y="959"/>
                    <a:pt x="15999" y="958"/>
                    <a:pt x="15997" y="958"/>
                  </a:cubicBezTo>
                  <a:cubicBezTo>
                    <a:pt x="15996" y="958"/>
                    <a:pt x="15995" y="957"/>
                    <a:pt x="15994" y="957"/>
                  </a:cubicBezTo>
                  <a:cubicBezTo>
                    <a:pt x="15983" y="957"/>
                    <a:pt x="15961" y="970"/>
                    <a:pt x="15942" y="993"/>
                  </a:cubicBezTo>
                  <a:cubicBezTo>
                    <a:pt x="15914" y="1023"/>
                    <a:pt x="15884" y="1039"/>
                    <a:pt x="15865" y="1039"/>
                  </a:cubicBezTo>
                  <a:cubicBezTo>
                    <a:pt x="15852" y="1039"/>
                    <a:pt x="15844" y="1031"/>
                    <a:pt x="15845" y="1014"/>
                  </a:cubicBezTo>
                  <a:cubicBezTo>
                    <a:pt x="15847" y="998"/>
                    <a:pt x="15841" y="991"/>
                    <a:pt x="15825" y="991"/>
                  </a:cubicBezTo>
                  <a:cubicBezTo>
                    <a:pt x="15815" y="991"/>
                    <a:pt x="15801" y="994"/>
                    <a:pt x="15783" y="1000"/>
                  </a:cubicBezTo>
                  <a:cubicBezTo>
                    <a:pt x="15748" y="1006"/>
                    <a:pt x="15720" y="1024"/>
                    <a:pt x="15723" y="1035"/>
                  </a:cubicBezTo>
                  <a:cubicBezTo>
                    <a:pt x="15725" y="1043"/>
                    <a:pt x="15715" y="1047"/>
                    <a:pt x="15696" y="1047"/>
                  </a:cubicBezTo>
                  <a:cubicBezTo>
                    <a:pt x="15684" y="1047"/>
                    <a:pt x="15669" y="1045"/>
                    <a:pt x="15651" y="1041"/>
                  </a:cubicBezTo>
                  <a:cubicBezTo>
                    <a:pt x="15632" y="1038"/>
                    <a:pt x="15614" y="1037"/>
                    <a:pt x="15598" y="1037"/>
                  </a:cubicBezTo>
                  <a:cubicBezTo>
                    <a:pt x="15578" y="1037"/>
                    <a:pt x="15563" y="1039"/>
                    <a:pt x="15557" y="1045"/>
                  </a:cubicBezTo>
                  <a:cubicBezTo>
                    <a:pt x="15529" y="1072"/>
                    <a:pt x="15439" y="1105"/>
                    <a:pt x="15404" y="1105"/>
                  </a:cubicBezTo>
                  <a:cubicBezTo>
                    <a:pt x="15394" y="1105"/>
                    <a:pt x="15389" y="1103"/>
                    <a:pt x="15390" y="1097"/>
                  </a:cubicBezTo>
                  <a:cubicBezTo>
                    <a:pt x="15393" y="1092"/>
                    <a:pt x="15388" y="1090"/>
                    <a:pt x="15376" y="1090"/>
                  </a:cubicBezTo>
                  <a:cubicBezTo>
                    <a:pt x="15351" y="1090"/>
                    <a:pt x="15298" y="1100"/>
                    <a:pt x="15214" y="1121"/>
                  </a:cubicBezTo>
                  <a:cubicBezTo>
                    <a:pt x="15110" y="1145"/>
                    <a:pt x="14981" y="1169"/>
                    <a:pt x="14922" y="1173"/>
                  </a:cubicBezTo>
                  <a:cubicBezTo>
                    <a:pt x="14641" y="1194"/>
                    <a:pt x="14537" y="1211"/>
                    <a:pt x="14301" y="1259"/>
                  </a:cubicBezTo>
                  <a:cubicBezTo>
                    <a:pt x="14172" y="1289"/>
                    <a:pt x="14049" y="1309"/>
                    <a:pt x="14019" y="1309"/>
                  </a:cubicBezTo>
                  <a:cubicBezTo>
                    <a:pt x="14016" y="1309"/>
                    <a:pt x="14014" y="1309"/>
                    <a:pt x="14013" y="1308"/>
                  </a:cubicBezTo>
                  <a:cubicBezTo>
                    <a:pt x="14006" y="1307"/>
                    <a:pt x="13996" y="1306"/>
                    <a:pt x="13984" y="1306"/>
                  </a:cubicBezTo>
                  <a:cubicBezTo>
                    <a:pt x="13877" y="1306"/>
                    <a:pt x="13598" y="1369"/>
                    <a:pt x="13520" y="1416"/>
                  </a:cubicBezTo>
                  <a:cubicBezTo>
                    <a:pt x="13500" y="1427"/>
                    <a:pt x="13488" y="1433"/>
                    <a:pt x="13483" y="1433"/>
                  </a:cubicBezTo>
                  <a:cubicBezTo>
                    <a:pt x="13477" y="1433"/>
                    <a:pt x="13480" y="1424"/>
                    <a:pt x="13489" y="1405"/>
                  </a:cubicBezTo>
                  <a:cubicBezTo>
                    <a:pt x="13498" y="1387"/>
                    <a:pt x="13500" y="1377"/>
                    <a:pt x="13483" y="1377"/>
                  </a:cubicBezTo>
                  <a:cubicBezTo>
                    <a:pt x="13464" y="1377"/>
                    <a:pt x="13425" y="1388"/>
                    <a:pt x="13350" y="1409"/>
                  </a:cubicBezTo>
                  <a:cubicBezTo>
                    <a:pt x="13275" y="1430"/>
                    <a:pt x="13229" y="1440"/>
                    <a:pt x="13199" y="1440"/>
                  </a:cubicBezTo>
                  <a:cubicBezTo>
                    <a:pt x="13181" y="1440"/>
                    <a:pt x="13169" y="1436"/>
                    <a:pt x="13160" y="1430"/>
                  </a:cubicBezTo>
                  <a:cubicBezTo>
                    <a:pt x="13150" y="1423"/>
                    <a:pt x="13144" y="1419"/>
                    <a:pt x="13140" y="1419"/>
                  </a:cubicBezTo>
                  <a:lnTo>
                    <a:pt x="13140" y="1419"/>
                  </a:lnTo>
                  <a:cubicBezTo>
                    <a:pt x="13135" y="1419"/>
                    <a:pt x="13136" y="1428"/>
                    <a:pt x="13142" y="1447"/>
                  </a:cubicBezTo>
                  <a:cubicBezTo>
                    <a:pt x="13147" y="1464"/>
                    <a:pt x="13147" y="1473"/>
                    <a:pt x="13142" y="1473"/>
                  </a:cubicBezTo>
                  <a:cubicBezTo>
                    <a:pt x="13139" y="1473"/>
                    <a:pt x="13136" y="1471"/>
                    <a:pt x="13132" y="1468"/>
                  </a:cubicBezTo>
                  <a:cubicBezTo>
                    <a:pt x="13122" y="1459"/>
                    <a:pt x="13096" y="1456"/>
                    <a:pt x="13066" y="1456"/>
                  </a:cubicBezTo>
                  <a:cubicBezTo>
                    <a:pt x="12991" y="1456"/>
                    <a:pt x="12885" y="1476"/>
                    <a:pt x="12892" y="1496"/>
                  </a:cubicBezTo>
                  <a:cubicBezTo>
                    <a:pt x="12896" y="1509"/>
                    <a:pt x="12862" y="1527"/>
                    <a:pt x="12820" y="1537"/>
                  </a:cubicBezTo>
                  <a:cubicBezTo>
                    <a:pt x="12798" y="1543"/>
                    <a:pt x="12781" y="1546"/>
                    <a:pt x="12769" y="1546"/>
                  </a:cubicBezTo>
                  <a:cubicBezTo>
                    <a:pt x="12753" y="1546"/>
                    <a:pt x="12745" y="1542"/>
                    <a:pt x="12747" y="1534"/>
                  </a:cubicBezTo>
                  <a:cubicBezTo>
                    <a:pt x="12751" y="1527"/>
                    <a:pt x="12744" y="1523"/>
                    <a:pt x="12729" y="1523"/>
                  </a:cubicBezTo>
                  <a:cubicBezTo>
                    <a:pt x="12721" y="1523"/>
                    <a:pt x="12710" y="1524"/>
                    <a:pt x="12698" y="1527"/>
                  </a:cubicBezTo>
                  <a:cubicBezTo>
                    <a:pt x="12657" y="1537"/>
                    <a:pt x="12646" y="1547"/>
                    <a:pt x="12663" y="1562"/>
                  </a:cubicBezTo>
                  <a:cubicBezTo>
                    <a:pt x="12670" y="1568"/>
                    <a:pt x="12670" y="1571"/>
                    <a:pt x="12666" y="1571"/>
                  </a:cubicBezTo>
                  <a:cubicBezTo>
                    <a:pt x="12660" y="1571"/>
                    <a:pt x="12647" y="1567"/>
                    <a:pt x="12628" y="1562"/>
                  </a:cubicBezTo>
                  <a:cubicBezTo>
                    <a:pt x="12603" y="1550"/>
                    <a:pt x="12574" y="1543"/>
                    <a:pt x="12558" y="1543"/>
                  </a:cubicBezTo>
                  <a:cubicBezTo>
                    <a:pt x="12555" y="1543"/>
                    <a:pt x="12552" y="1544"/>
                    <a:pt x="12549" y="1544"/>
                  </a:cubicBezTo>
                  <a:cubicBezTo>
                    <a:pt x="12535" y="1547"/>
                    <a:pt x="12535" y="1565"/>
                    <a:pt x="12545" y="1582"/>
                  </a:cubicBezTo>
                  <a:cubicBezTo>
                    <a:pt x="12558" y="1597"/>
                    <a:pt x="12563" y="1603"/>
                    <a:pt x="12559" y="1603"/>
                  </a:cubicBezTo>
                  <a:cubicBezTo>
                    <a:pt x="12556" y="1603"/>
                    <a:pt x="12545" y="1597"/>
                    <a:pt x="12524" y="1586"/>
                  </a:cubicBezTo>
                  <a:cubicBezTo>
                    <a:pt x="12506" y="1575"/>
                    <a:pt x="12494" y="1569"/>
                    <a:pt x="12484" y="1569"/>
                  </a:cubicBezTo>
                  <a:cubicBezTo>
                    <a:pt x="12471" y="1569"/>
                    <a:pt x="12459" y="1579"/>
                    <a:pt x="12438" y="1600"/>
                  </a:cubicBezTo>
                  <a:cubicBezTo>
                    <a:pt x="12399" y="1638"/>
                    <a:pt x="12313" y="1676"/>
                    <a:pt x="12237" y="1690"/>
                  </a:cubicBezTo>
                  <a:cubicBezTo>
                    <a:pt x="12236" y="1690"/>
                    <a:pt x="12234" y="1690"/>
                    <a:pt x="12233" y="1690"/>
                  </a:cubicBezTo>
                  <a:cubicBezTo>
                    <a:pt x="12218" y="1690"/>
                    <a:pt x="12209" y="1674"/>
                    <a:pt x="12209" y="1652"/>
                  </a:cubicBezTo>
                  <a:cubicBezTo>
                    <a:pt x="12209" y="1628"/>
                    <a:pt x="12201" y="1618"/>
                    <a:pt x="12182" y="1618"/>
                  </a:cubicBezTo>
                  <a:cubicBezTo>
                    <a:pt x="12176" y="1618"/>
                    <a:pt x="12169" y="1619"/>
                    <a:pt x="12161" y="1621"/>
                  </a:cubicBezTo>
                  <a:cubicBezTo>
                    <a:pt x="12133" y="1627"/>
                    <a:pt x="12116" y="1642"/>
                    <a:pt x="12119" y="1652"/>
                  </a:cubicBezTo>
                  <a:cubicBezTo>
                    <a:pt x="12122" y="1666"/>
                    <a:pt x="12112" y="1676"/>
                    <a:pt x="12091" y="1680"/>
                  </a:cubicBezTo>
                  <a:cubicBezTo>
                    <a:pt x="12088" y="1681"/>
                    <a:pt x="12084" y="1682"/>
                    <a:pt x="12080" y="1682"/>
                  </a:cubicBezTo>
                  <a:cubicBezTo>
                    <a:pt x="12066" y="1682"/>
                    <a:pt x="12052" y="1673"/>
                    <a:pt x="12050" y="1662"/>
                  </a:cubicBezTo>
                  <a:cubicBezTo>
                    <a:pt x="12044" y="1649"/>
                    <a:pt x="12030" y="1639"/>
                    <a:pt x="12016" y="1639"/>
                  </a:cubicBezTo>
                  <a:cubicBezTo>
                    <a:pt x="12012" y="1639"/>
                    <a:pt x="12008" y="1640"/>
                    <a:pt x="12004" y="1642"/>
                  </a:cubicBezTo>
                  <a:cubicBezTo>
                    <a:pt x="11980" y="1648"/>
                    <a:pt x="11977" y="1659"/>
                    <a:pt x="11991" y="1676"/>
                  </a:cubicBezTo>
                  <a:cubicBezTo>
                    <a:pt x="12011" y="1699"/>
                    <a:pt x="11985" y="1716"/>
                    <a:pt x="11950" y="1716"/>
                  </a:cubicBezTo>
                  <a:cubicBezTo>
                    <a:pt x="11932" y="1716"/>
                    <a:pt x="11911" y="1711"/>
                    <a:pt x="11893" y="1701"/>
                  </a:cubicBezTo>
                  <a:cubicBezTo>
                    <a:pt x="11881" y="1692"/>
                    <a:pt x="11867" y="1689"/>
                    <a:pt x="11856" y="1689"/>
                  </a:cubicBezTo>
                  <a:cubicBezTo>
                    <a:pt x="11848" y="1689"/>
                    <a:pt x="11842" y="1690"/>
                    <a:pt x="11837" y="1693"/>
                  </a:cubicBezTo>
                  <a:cubicBezTo>
                    <a:pt x="11831" y="1700"/>
                    <a:pt x="11820" y="1704"/>
                    <a:pt x="11807" y="1704"/>
                  </a:cubicBezTo>
                  <a:cubicBezTo>
                    <a:pt x="11800" y="1704"/>
                    <a:pt x="11793" y="1703"/>
                    <a:pt x="11786" y="1701"/>
                  </a:cubicBezTo>
                  <a:cubicBezTo>
                    <a:pt x="11783" y="1700"/>
                    <a:pt x="11778" y="1699"/>
                    <a:pt x="11770" y="1699"/>
                  </a:cubicBezTo>
                  <a:cubicBezTo>
                    <a:pt x="11669" y="1699"/>
                    <a:pt x="11141" y="1782"/>
                    <a:pt x="10780" y="1853"/>
                  </a:cubicBezTo>
                  <a:cubicBezTo>
                    <a:pt x="10645" y="1882"/>
                    <a:pt x="10530" y="1902"/>
                    <a:pt x="10508" y="1902"/>
                  </a:cubicBezTo>
                  <a:cubicBezTo>
                    <a:pt x="10507" y="1902"/>
                    <a:pt x="10506" y="1902"/>
                    <a:pt x="10505" y="1901"/>
                  </a:cubicBezTo>
                  <a:cubicBezTo>
                    <a:pt x="10499" y="1901"/>
                    <a:pt x="10322" y="1936"/>
                    <a:pt x="10117" y="1981"/>
                  </a:cubicBezTo>
                  <a:cubicBezTo>
                    <a:pt x="9912" y="2026"/>
                    <a:pt x="9708" y="2068"/>
                    <a:pt x="9663" y="2075"/>
                  </a:cubicBezTo>
                  <a:cubicBezTo>
                    <a:pt x="9555" y="2089"/>
                    <a:pt x="9041" y="2200"/>
                    <a:pt x="8556" y="2311"/>
                  </a:cubicBezTo>
                  <a:cubicBezTo>
                    <a:pt x="8337" y="2363"/>
                    <a:pt x="8087" y="2418"/>
                    <a:pt x="8001" y="2436"/>
                  </a:cubicBezTo>
                  <a:cubicBezTo>
                    <a:pt x="7778" y="2478"/>
                    <a:pt x="5690" y="3008"/>
                    <a:pt x="5301" y="3119"/>
                  </a:cubicBezTo>
                  <a:cubicBezTo>
                    <a:pt x="4185" y="3438"/>
                    <a:pt x="3682" y="3591"/>
                    <a:pt x="3081" y="3789"/>
                  </a:cubicBezTo>
                  <a:cubicBezTo>
                    <a:pt x="3008" y="3813"/>
                    <a:pt x="2880" y="3858"/>
                    <a:pt x="2797" y="3886"/>
                  </a:cubicBezTo>
                  <a:cubicBezTo>
                    <a:pt x="2519" y="3976"/>
                    <a:pt x="2089" y="4132"/>
                    <a:pt x="1895" y="4209"/>
                  </a:cubicBezTo>
                  <a:cubicBezTo>
                    <a:pt x="1746" y="4268"/>
                    <a:pt x="1409" y="4396"/>
                    <a:pt x="1354" y="4413"/>
                  </a:cubicBezTo>
                  <a:cubicBezTo>
                    <a:pt x="1312" y="4423"/>
                    <a:pt x="958" y="4569"/>
                    <a:pt x="795" y="4639"/>
                  </a:cubicBezTo>
                  <a:cubicBezTo>
                    <a:pt x="729" y="4667"/>
                    <a:pt x="614" y="4715"/>
                    <a:pt x="538" y="4746"/>
                  </a:cubicBezTo>
                  <a:cubicBezTo>
                    <a:pt x="462" y="4777"/>
                    <a:pt x="344" y="4819"/>
                    <a:pt x="271" y="4840"/>
                  </a:cubicBezTo>
                  <a:cubicBezTo>
                    <a:pt x="156" y="4871"/>
                    <a:pt x="146" y="4878"/>
                    <a:pt x="174" y="4913"/>
                  </a:cubicBezTo>
                  <a:cubicBezTo>
                    <a:pt x="189" y="4932"/>
                    <a:pt x="193" y="4941"/>
                    <a:pt x="185" y="4941"/>
                  </a:cubicBezTo>
                  <a:cubicBezTo>
                    <a:pt x="181" y="4941"/>
                    <a:pt x="171" y="4937"/>
                    <a:pt x="156" y="4930"/>
                  </a:cubicBezTo>
                  <a:cubicBezTo>
                    <a:pt x="144" y="4926"/>
                    <a:pt x="136" y="4923"/>
                    <a:pt x="129" y="4923"/>
                  </a:cubicBezTo>
                  <a:cubicBezTo>
                    <a:pt x="117" y="4923"/>
                    <a:pt x="113" y="4933"/>
                    <a:pt x="111" y="4958"/>
                  </a:cubicBezTo>
                  <a:cubicBezTo>
                    <a:pt x="111" y="4982"/>
                    <a:pt x="87" y="5014"/>
                    <a:pt x="60" y="5027"/>
                  </a:cubicBezTo>
                  <a:cubicBezTo>
                    <a:pt x="1" y="5059"/>
                    <a:pt x="1" y="5086"/>
                    <a:pt x="52" y="5090"/>
                  </a:cubicBezTo>
                  <a:cubicBezTo>
                    <a:pt x="76" y="5090"/>
                    <a:pt x="90" y="5086"/>
                    <a:pt x="87" y="5076"/>
                  </a:cubicBezTo>
                  <a:cubicBezTo>
                    <a:pt x="84" y="5065"/>
                    <a:pt x="118" y="5052"/>
                    <a:pt x="167" y="5041"/>
                  </a:cubicBezTo>
                  <a:cubicBezTo>
                    <a:pt x="188" y="5038"/>
                    <a:pt x="206" y="5036"/>
                    <a:pt x="220" y="5036"/>
                  </a:cubicBezTo>
                  <a:cubicBezTo>
                    <a:pt x="246" y="5036"/>
                    <a:pt x="262" y="5042"/>
                    <a:pt x="271" y="5055"/>
                  </a:cubicBezTo>
                  <a:cubicBezTo>
                    <a:pt x="284" y="5083"/>
                    <a:pt x="271" y="5094"/>
                    <a:pt x="174" y="5110"/>
                  </a:cubicBezTo>
                  <a:cubicBezTo>
                    <a:pt x="136" y="5119"/>
                    <a:pt x="103" y="5124"/>
                    <a:pt x="84" y="5124"/>
                  </a:cubicBezTo>
                  <a:cubicBezTo>
                    <a:pt x="72" y="5124"/>
                    <a:pt x="65" y="5122"/>
                    <a:pt x="66" y="5118"/>
                  </a:cubicBezTo>
                  <a:cubicBezTo>
                    <a:pt x="69" y="5109"/>
                    <a:pt x="65" y="5103"/>
                    <a:pt x="56" y="5103"/>
                  </a:cubicBezTo>
                  <a:cubicBezTo>
                    <a:pt x="54" y="5103"/>
                    <a:pt x="51" y="5103"/>
                    <a:pt x="49" y="5104"/>
                  </a:cubicBezTo>
                  <a:cubicBezTo>
                    <a:pt x="18" y="5115"/>
                    <a:pt x="1" y="5198"/>
                    <a:pt x="28" y="5219"/>
                  </a:cubicBezTo>
                  <a:cubicBezTo>
                    <a:pt x="34" y="5224"/>
                    <a:pt x="38" y="5227"/>
                    <a:pt x="42" y="5227"/>
                  </a:cubicBezTo>
                  <a:cubicBezTo>
                    <a:pt x="47" y="5227"/>
                    <a:pt x="51" y="5220"/>
                    <a:pt x="55" y="5208"/>
                  </a:cubicBezTo>
                  <a:cubicBezTo>
                    <a:pt x="60" y="5194"/>
                    <a:pt x="115" y="5166"/>
                    <a:pt x="174" y="5149"/>
                  </a:cubicBezTo>
                  <a:cubicBezTo>
                    <a:pt x="216" y="5133"/>
                    <a:pt x="248" y="5125"/>
                    <a:pt x="256" y="5125"/>
                  </a:cubicBezTo>
                  <a:cubicBezTo>
                    <a:pt x="259" y="5125"/>
                    <a:pt x="260" y="5126"/>
                    <a:pt x="257" y="5128"/>
                  </a:cubicBezTo>
                  <a:cubicBezTo>
                    <a:pt x="243" y="5139"/>
                    <a:pt x="240" y="5152"/>
                    <a:pt x="250" y="5163"/>
                  </a:cubicBezTo>
                  <a:cubicBezTo>
                    <a:pt x="260" y="5169"/>
                    <a:pt x="233" y="5187"/>
                    <a:pt x="191" y="5198"/>
                  </a:cubicBezTo>
                  <a:cubicBezTo>
                    <a:pt x="150" y="5208"/>
                    <a:pt x="108" y="5232"/>
                    <a:pt x="97" y="5249"/>
                  </a:cubicBezTo>
                  <a:cubicBezTo>
                    <a:pt x="71" y="5300"/>
                    <a:pt x="95" y="5402"/>
                    <a:pt x="132" y="5402"/>
                  </a:cubicBezTo>
                  <a:cubicBezTo>
                    <a:pt x="133" y="5402"/>
                    <a:pt x="134" y="5402"/>
                    <a:pt x="135" y="5402"/>
                  </a:cubicBezTo>
                  <a:cubicBezTo>
                    <a:pt x="140" y="5399"/>
                    <a:pt x="146" y="5398"/>
                    <a:pt x="151" y="5398"/>
                  </a:cubicBezTo>
                  <a:cubicBezTo>
                    <a:pt x="160" y="5398"/>
                    <a:pt x="168" y="5402"/>
                    <a:pt x="170" y="5409"/>
                  </a:cubicBezTo>
                  <a:cubicBezTo>
                    <a:pt x="174" y="5416"/>
                    <a:pt x="188" y="5440"/>
                    <a:pt x="198" y="5461"/>
                  </a:cubicBezTo>
                  <a:cubicBezTo>
                    <a:pt x="219" y="5496"/>
                    <a:pt x="212" y="5503"/>
                    <a:pt x="160" y="5506"/>
                  </a:cubicBezTo>
                  <a:cubicBezTo>
                    <a:pt x="125" y="5510"/>
                    <a:pt x="94" y="5523"/>
                    <a:pt x="87" y="5544"/>
                  </a:cubicBezTo>
                  <a:cubicBezTo>
                    <a:pt x="80" y="5562"/>
                    <a:pt x="80" y="5586"/>
                    <a:pt x="84" y="5597"/>
                  </a:cubicBezTo>
                  <a:cubicBezTo>
                    <a:pt x="86" y="5599"/>
                    <a:pt x="88" y="5600"/>
                    <a:pt x="89" y="5600"/>
                  </a:cubicBezTo>
                  <a:cubicBezTo>
                    <a:pt x="93" y="5600"/>
                    <a:pt x="95" y="5595"/>
                    <a:pt x="97" y="5586"/>
                  </a:cubicBezTo>
                  <a:cubicBezTo>
                    <a:pt x="97" y="5574"/>
                    <a:pt x="108" y="5564"/>
                    <a:pt x="122" y="5564"/>
                  </a:cubicBezTo>
                  <a:cubicBezTo>
                    <a:pt x="124" y="5564"/>
                    <a:pt x="127" y="5565"/>
                    <a:pt x="129" y="5565"/>
                  </a:cubicBezTo>
                  <a:cubicBezTo>
                    <a:pt x="132" y="5566"/>
                    <a:pt x="134" y="5566"/>
                    <a:pt x="136" y="5566"/>
                  </a:cubicBezTo>
                  <a:cubicBezTo>
                    <a:pt x="146" y="5566"/>
                    <a:pt x="143" y="5559"/>
                    <a:pt x="129" y="5547"/>
                  </a:cubicBezTo>
                  <a:cubicBezTo>
                    <a:pt x="121" y="5543"/>
                    <a:pt x="119" y="5540"/>
                    <a:pt x="123" y="5540"/>
                  </a:cubicBezTo>
                  <a:cubicBezTo>
                    <a:pt x="128" y="5540"/>
                    <a:pt x="140" y="5544"/>
                    <a:pt x="156" y="5552"/>
                  </a:cubicBezTo>
                  <a:cubicBezTo>
                    <a:pt x="182" y="5562"/>
                    <a:pt x="209" y="5569"/>
                    <a:pt x="224" y="5569"/>
                  </a:cubicBezTo>
                  <a:cubicBezTo>
                    <a:pt x="228" y="5569"/>
                    <a:pt x="231" y="5569"/>
                    <a:pt x="233" y="5568"/>
                  </a:cubicBezTo>
                  <a:cubicBezTo>
                    <a:pt x="234" y="5568"/>
                    <a:pt x="236" y="5568"/>
                    <a:pt x="238" y="5568"/>
                  </a:cubicBezTo>
                  <a:cubicBezTo>
                    <a:pt x="256" y="5568"/>
                    <a:pt x="300" y="5581"/>
                    <a:pt x="344" y="5603"/>
                  </a:cubicBezTo>
                  <a:cubicBezTo>
                    <a:pt x="383" y="5619"/>
                    <a:pt x="414" y="5627"/>
                    <a:pt x="426" y="5627"/>
                  </a:cubicBezTo>
                  <a:cubicBezTo>
                    <a:pt x="430" y="5627"/>
                    <a:pt x="431" y="5626"/>
                    <a:pt x="430" y="5624"/>
                  </a:cubicBezTo>
                  <a:cubicBezTo>
                    <a:pt x="427" y="5614"/>
                    <a:pt x="434" y="5603"/>
                    <a:pt x="448" y="5600"/>
                  </a:cubicBezTo>
                  <a:cubicBezTo>
                    <a:pt x="449" y="5600"/>
                    <a:pt x="450" y="5599"/>
                    <a:pt x="452" y="5599"/>
                  </a:cubicBezTo>
                  <a:cubicBezTo>
                    <a:pt x="461" y="5599"/>
                    <a:pt x="469" y="5608"/>
                    <a:pt x="472" y="5621"/>
                  </a:cubicBezTo>
                  <a:cubicBezTo>
                    <a:pt x="472" y="5629"/>
                    <a:pt x="482" y="5634"/>
                    <a:pt x="498" y="5634"/>
                  </a:cubicBezTo>
                  <a:cubicBezTo>
                    <a:pt x="509" y="5634"/>
                    <a:pt x="523" y="5632"/>
                    <a:pt x="538" y="5627"/>
                  </a:cubicBezTo>
                  <a:cubicBezTo>
                    <a:pt x="556" y="5623"/>
                    <a:pt x="569" y="5620"/>
                    <a:pt x="578" y="5620"/>
                  </a:cubicBezTo>
                  <a:cubicBezTo>
                    <a:pt x="596" y="5620"/>
                    <a:pt x="601" y="5630"/>
                    <a:pt x="601" y="5656"/>
                  </a:cubicBezTo>
                  <a:cubicBezTo>
                    <a:pt x="601" y="5680"/>
                    <a:pt x="604" y="5711"/>
                    <a:pt x="608" y="5725"/>
                  </a:cubicBezTo>
                  <a:cubicBezTo>
                    <a:pt x="611" y="5739"/>
                    <a:pt x="601" y="5749"/>
                    <a:pt x="580" y="5749"/>
                  </a:cubicBezTo>
                  <a:cubicBezTo>
                    <a:pt x="563" y="5749"/>
                    <a:pt x="545" y="5760"/>
                    <a:pt x="542" y="5773"/>
                  </a:cubicBezTo>
                  <a:cubicBezTo>
                    <a:pt x="542" y="5780"/>
                    <a:pt x="548" y="5784"/>
                    <a:pt x="561" y="5784"/>
                  </a:cubicBezTo>
                  <a:cubicBezTo>
                    <a:pt x="580" y="5784"/>
                    <a:pt x="613" y="5777"/>
                    <a:pt x="663" y="5763"/>
                  </a:cubicBezTo>
                  <a:cubicBezTo>
                    <a:pt x="709" y="5751"/>
                    <a:pt x="739" y="5745"/>
                    <a:pt x="754" y="5745"/>
                  </a:cubicBezTo>
                  <a:cubicBezTo>
                    <a:pt x="782" y="5745"/>
                    <a:pt x="760" y="5766"/>
                    <a:pt x="691" y="5808"/>
                  </a:cubicBezTo>
                  <a:cubicBezTo>
                    <a:pt x="659" y="5828"/>
                    <a:pt x="635" y="5837"/>
                    <a:pt x="620" y="5837"/>
                  </a:cubicBezTo>
                  <a:cubicBezTo>
                    <a:pt x="613" y="5837"/>
                    <a:pt x="608" y="5835"/>
                    <a:pt x="604" y="5832"/>
                  </a:cubicBezTo>
                  <a:cubicBezTo>
                    <a:pt x="601" y="5830"/>
                    <a:pt x="597" y="5829"/>
                    <a:pt x="593" y="5829"/>
                  </a:cubicBezTo>
                  <a:cubicBezTo>
                    <a:pt x="580" y="5829"/>
                    <a:pt x="564" y="5840"/>
                    <a:pt x="548" y="5864"/>
                  </a:cubicBezTo>
                  <a:cubicBezTo>
                    <a:pt x="531" y="5891"/>
                    <a:pt x="510" y="5909"/>
                    <a:pt x="500" y="5912"/>
                  </a:cubicBezTo>
                  <a:cubicBezTo>
                    <a:pt x="493" y="5912"/>
                    <a:pt x="472" y="5922"/>
                    <a:pt x="458" y="5936"/>
                  </a:cubicBezTo>
                  <a:cubicBezTo>
                    <a:pt x="443" y="5950"/>
                    <a:pt x="440" y="5956"/>
                    <a:pt x="450" y="5956"/>
                  </a:cubicBezTo>
                  <a:cubicBezTo>
                    <a:pt x="456" y="5956"/>
                    <a:pt x="466" y="5954"/>
                    <a:pt x="479" y="5950"/>
                  </a:cubicBezTo>
                  <a:cubicBezTo>
                    <a:pt x="493" y="5947"/>
                    <a:pt x="507" y="5945"/>
                    <a:pt x="518" y="5945"/>
                  </a:cubicBezTo>
                  <a:cubicBezTo>
                    <a:pt x="529" y="5945"/>
                    <a:pt x="538" y="5947"/>
                    <a:pt x="542" y="5950"/>
                  </a:cubicBezTo>
                  <a:cubicBezTo>
                    <a:pt x="566" y="5971"/>
                    <a:pt x="545" y="6010"/>
                    <a:pt x="510" y="6020"/>
                  </a:cubicBezTo>
                  <a:cubicBezTo>
                    <a:pt x="497" y="6023"/>
                    <a:pt x="486" y="6034"/>
                    <a:pt x="489" y="6044"/>
                  </a:cubicBezTo>
                  <a:cubicBezTo>
                    <a:pt x="493" y="6058"/>
                    <a:pt x="486" y="6079"/>
                    <a:pt x="479" y="6100"/>
                  </a:cubicBezTo>
                  <a:cubicBezTo>
                    <a:pt x="462" y="6130"/>
                    <a:pt x="488" y="6260"/>
                    <a:pt x="509" y="6260"/>
                  </a:cubicBezTo>
                  <a:cubicBezTo>
                    <a:pt x="509" y="6260"/>
                    <a:pt x="510" y="6260"/>
                    <a:pt x="510" y="6259"/>
                  </a:cubicBezTo>
                  <a:cubicBezTo>
                    <a:pt x="526" y="6254"/>
                    <a:pt x="539" y="6251"/>
                    <a:pt x="549" y="6251"/>
                  </a:cubicBezTo>
                  <a:cubicBezTo>
                    <a:pt x="572" y="6251"/>
                    <a:pt x="583" y="6263"/>
                    <a:pt x="590" y="6287"/>
                  </a:cubicBezTo>
                  <a:cubicBezTo>
                    <a:pt x="599" y="6303"/>
                    <a:pt x="609" y="6313"/>
                    <a:pt x="621" y="6313"/>
                  </a:cubicBezTo>
                  <a:cubicBezTo>
                    <a:pt x="625" y="6313"/>
                    <a:pt x="628" y="6312"/>
                    <a:pt x="632" y="6311"/>
                  </a:cubicBezTo>
                  <a:cubicBezTo>
                    <a:pt x="634" y="6310"/>
                    <a:pt x="637" y="6310"/>
                    <a:pt x="640" y="6310"/>
                  </a:cubicBezTo>
                  <a:cubicBezTo>
                    <a:pt x="648" y="6310"/>
                    <a:pt x="657" y="6314"/>
                    <a:pt x="659" y="6325"/>
                  </a:cubicBezTo>
                  <a:cubicBezTo>
                    <a:pt x="659" y="6337"/>
                    <a:pt x="670" y="6347"/>
                    <a:pt x="680" y="6347"/>
                  </a:cubicBezTo>
                  <a:cubicBezTo>
                    <a:pt x="681" y="6347"/>
                    <a:pt x="683" y="6346"/>
                    <a:pt x="684" y="6346"/>
                  </a:cubicBezTo>
                  <a:cubicBezTo>
                    <a:pt x="694" y="6346"/>
                    <a:pt x="708" y="6353"/>
                    <a:pt x="712" y="6363"/>
                  </a:cubicBezTo>
                  <a:cubicBezTo>
                    <a:pt x="718" y="6377"/>
                    <a:pt x="691" y="6391"/>
                    <a:pt x="643" y="6398"/>
                  </a:cubicBezTo>
                  <a:cubicBezTo>
                    <a:pt x="576" y="6408"/>
                    <a:pt x="569" y="6412"/>
                    <a:pt x="590" y="6443"/>
                  </a:cubicBezTo>
                  <a:cubicBezTo>
                    <a:pt x="599" y="6455"/>
                    <a:pt x="606" y="6463"/>
                    <a:pt x="610" y="6463"/>
                  </a:cubicBezTo>
                  <a:cubicBezTo>
                    <a:pt x="613" y="6463"/>
                    <a:pt x="614" y="6460"/>
                    <a:pt x="614" y="6453"/>
                  </a:cubicBezTo>
                  <a:cubicBezTo>
                    <a:pt x="614" y="6439"/>
                    <a:pt x="628" y="6426"/>
                    <a:pt x="649" y="6418"/>
                  </a:cubicBezTo>
                  <a:cubicBezTo>
                    <a:pt x="652" y="6418"/>
                    <a:pt x="655" y="6418"/>
                    <a:pt x="658" y="6418"/>
                  </a:cubicBezTo>
                  <a:cubicBezTo>
                    <a:pt x="671" y="6418"/>
                    <a:pt x="679" y="6424"/>
                    <a:pt x="673" y="6436"/>
                  </a:cubicBezTo>
                  <a:cubicBezTo>
                    <a:pt x="671" y="6444"/>
                    <a:pt x="674" y="6452"/>
                    <a:pt x="679" y="6452"/>
                  </a:cubicBezTo>
                  <a:cubicBezTo>
                    <a:pt x="681" y="6452"/>
                    <a:pt x="682" y="6452"/>
                    <a:pt x="684" y="6450"/>
                  </a:cubicBezTo>
                  <a:cubicBezTo>
                    <a:pt x="704" y="6442"/>
                    <a:pt x="719" y="6438"/>
                    <a:pt x="731" y="6438"/>
                  </a:cubicBezTo>
                  <a:cubicBezTo>
                    <a:pt x="751" y="6438"/>
                    <a:pt x="760" y="6449"/>
                    <a:pt x="760" y="6471"/>
                  </a:cubicBezTo>
                  <a:cubicBezTo>
                    <a:pt x="760" y="6506"/>
                    <a:pt x="794" y="6532"/>
                    <a:pt x="829" y="6532"/>
                  </a:cubicBezTo>
                  <a:cubicBezTo>
                    <a:pt x="842" y="6532"/>
                    <a:pt x="856" y="6528"/>
                    <a:pt x="867" y="6519"/>
                  </a:cubicBezTo>
                  <a:cubicBezTo>
                    <a:pt x="875" y="6515"/>
                    <a:pt x="884" y="6512"/>
                    <a:pt x="892" y="6512"/>
                  </a:cubicBezTo>
                  <a:cubicBezTo>
                    <a:pt x="900" y="6512"/>
                    <a:pt x="907" y="6515"/>
                    <a:pt x="909" y="6523"/>
                  </a:cubicBezTo>
                  <a:cubicBezTo>
                    <a:pt x="913" y="6533"/>
                    <a:pt x="888" y="6551"/>
                    <a:pt x="861" y="6557"/>
                  </a:cubicBezTo>
                  <a:cubicBezTo>
                    <a:pt x="795" y="6575"/>
                    <a:pt x="795" y="6592"/>
                    <a:pt x="861" y="6613"/>
                  </a:cubicBezTo>
                  <a:cubicBezTo>
                    <a:pt x="885" y="6623"/>
                    <a:pt x="896" y="6634"/>
                    <a:pt x="878" y="6637"/>
                  </a:cubicBezTo>
                  <a:cubicBezTo>
                    <a:pt x="864" y="6641"/>
                    <a:pt x="826" y="6662"/>
                    <a:pt x="798" y="6682"/>
                  </a:cubicBezTo>
                  <a:cubicBezTo>
                    <a:pt x="747" y="6717"/>
                    <a:pt x="747" y="6721"/>
                    <a:pt x="792" y="6724"/>
                  </a:cubicBezTo>
                  <a:cubicBezTo>
                    <a:pt x="794" y="6724"/>
                    <a:pt x="797" y="6724"/>
                    <a:pt x="800" y="6724"/>
                  </a:cubicBezTo>
                  <a:cubicBezTo>
                    <a:pt x="849" y="6724"/>
                    <a:pt x="898" y="6699"/>
                    <a:pt x="875" y="6682"/>
                  </a:cubicBezTo>
                  <a:cubicBezTo>
                    <a:pt x="855" y="6666"/>
                    <a:pt x="936" y="6599"/>
                    <a:pt x="974" y="6599"/>
                  </a:cubicBezTo>
                  <a:cubicBezTo>
                    <a:pt x="976" y="6599"/>
                    <a:pt x="977" y="6599"/>
                    <a:pt x="979" y="6599"/>
                  </a:cubicBezTo>
                  <a:cubicBezTo>
                    <a:pt x="996" y="6602"/>
                    <a:pt x="1006" y="6617"/>
                    <a:pt x="1003" y="6627"/>
                  </a:cubicBezTo>
                  <a:cubicBezTo>
                    <a:pt x="1000" y="6637"/>
                    <a:pt x="1010" y="6651"/>
                    <a:pt x="1024" y="6655"/>
                  </a:cubicBezTo>
                  <a:cubicBezTo>
                    <a:pt x="1069" y="6665"/>
                    <a:pt x="1062" y="6697"/>
                    <a:pt x="1017" y="6697"/>
                  </a:cubicBezTo>
                  <a:cubicBezTo>
                    <a:pt x="989" y="6697"/>
                    <a:pt x="1000" y="6703"/>
                    <a:pt x="1045" y="6721"/>
                  </a:cubicBezTo>
                  <a:cubicBezTo>
                    <a:pt x="1083" y="6734"/>
                    <a:pt x="1121" y="6745"/>
                    <a:pt x="1131" y="6745"/>
                  </a:cubicBezTo>
                  <a:cubicBezTo>
                    <a:pt x="1132" y="6744"/>
                    <a:pt x="1133" y="6744"/>
                    <a:pt x="1134" y="6744"/>
                  </a:cubicBezTo>
                  <a:cubicBezTo>
                    <a:pt x="1141" y="6744"/>
                    <a:pt x="1152" y="6757"/>
                    <a:pt x="1155" y="6772"/>
                  </a:cubicBezTo>
                  <a:cubicBezTo>
                    <a:pt x="1162" y="6785"/>
                    <a:pt x="1183" y="6801"/>
                    <a:pt x="1203" y="6801"/>
                  </a:cubicBezTo>
                  <a:cubicBezTo>
                    <a:pt x="1204" y="6801"/>
                    <a:pt x="1206" y="6801"/>
                    <a:pt x="1208" y="6801"/>
                  </a:cubicBezTo>
                  <a:cubicBezTo>
                    <a:pt x="1256" y="6801"/>
                    <a:pt x="1284" y="6863"/>
                    <a:pt x="1267" y="6921"/>
                  </a:cubicBezTo>
                  <a:cubicBezTo>
                    <a:pt x="1261" y="6936"/>
                    <a:pt x="1260" y="6943"/>
                    <a:pt x="1266" y="6943"/>
                  </a:cubicBezTo>
                  <a:cubicBezTo>
                    <a:pt x="1270" y="6943"/>
                    <a:pt x="1277" y="6939"/>
                    <a:pt x="1288" y="6932"/>
                  </a:cubicBezTo>
                  <a:cubicBezTo>
                    <a:pt x="1300" y="6924"/>
                    <a:pt x="1310" y="6919"/>
                    <a:pt x="1317" y="6919"/>
                  </a:cubicBezTo>
                  <a:cubicBezTo>
                    <a:pt x="1321" y="6919"/>
                    <a:pt x="1324" y="6921"/>
                    <a:pt x="1325" y="6926"/>
                  </a:cubicBezTo>
                  <a:cubicBezTo>
                    <a:pt x="1334" y="6948"/>
                    <a:pt x="1289" y="6976"/>
                    <a:pt x="1264" y="6976"/>
                  </a:cubicBezTo>
                  <a:cubicBezTo>
                    <a:pt x="1257" y="6976"/>
                    <a:pt x="1252" y="6975"/>
                    <a:pt x="1250" y="6970"/>
                  </a:cubicBezTo>
                  <a:cubicBezTo>
                    <a:pt x="1246" y="6967"/>
                    <a:pt x="1240" y="6966"/>
                    <a:pt x="1231" y="6966"/>
                  </a:cubicBezTo>
                  <a:cubicBezTo>
                    <a:pt x="1212" y="6966"/>
                    <a:pt x="1181" y="6974"/>
                    <a:pt x="1145" y="6988"/>
                  </a:cubicBezTo>
                  <a:cubicBezTo>
                    <a:pt x="1058" y="7023"/>
                    <a:pt x="1024" y="7049"/>
                    <a:pt x="1050" y="7049"/>
                  </a:cubicBezTo>
                  <a:cubicBezTo>
                    <a:pt x="1062" y="7049"/>
                    <a:pt x="1088" y="7043"/>
                    <a:pt x="1128" y="7030"/>
                  </a:cubicBezTo>
                  <a:cubicBezTo>
                    <a:pt x="1184" y="7011"/>
                    <a:pt x="1222" y="7001"/>
                    <a:pt x="1245" y="7001"/>
                  </a:cubicBezTo>
                  <a:cubicBezTo>
                    <a:pt x="1273" y="7001"/>
                    <a:pt x="1277" y="7016"/>
                    <a:pt x="1260" y="7046"/>
                  </a:cubicBezTo>
                  <a:cubicBezTo>
                    <a:pt x="1239" y="7085"/>
                    <a:pt x="1246" y="7092"/>
                    <a:pt x="1315" y="7123"/>
                  </a:cubicBezTo>
                  <a:cubicBezTo>
                    <a:pt x="1345" y="7139"/>
                    <a:pt x="1384" y="7149"/>
                    <a:pt x="1409" y="7149"/>
                  </a:cubicBezTo>
                  <a:cubicBezTo>
                    <a:pt x="1416" y="7149"/>
                    <a:pt x="1422" y="7149"/>
                    <a:pt x="1426" y="7147"/>
                  </a:cubicBezTo>
                  <a:cubicBezTo>
                    <a:pt x="1434" y="7143"/>
                    <a:pt x="1446" y="7141"/>
                    <a:pt x="1459" y="7141"/>
                  </a:cubicBezTo>
                  <a:cubicBezTo>
                    <a:pt x="1480" y="7141"/>
                    <a:pt x="1505" y="7146"/>
                    <a:pt x="1527" y="7155"/>
                  </a:cubicBezTo>
                  <a:cubicBezTo>
                    <a:pt x="1560" y="7169"/>
                    <a:pt x="1572" y="7179"/>
                    <a:pt x="1558" y="7179"/>
                  </a:cubicBezTo>
                  <a:cubicBezTo>
                    <a:pt x="1556" y="7179"/>
                    <a:pt x="1554" y="7179"/>
                    <a:pt x="1551" y="7179"/>
                  </a:cubicBezTo>
                  <a:cubicBezTo>
                    <a:pt x="1523" y="7179"/>
                    <a:pt x="1509" y="7192"/>
                    <a:pt x="1509" y="7224"/>
                  </a:cubicBezTo>
                  <a:cubicBezTo>
                    <a:pt x="1509" y="7246"/>
                    <a:pt x="1501" y="7262"/>
                    <a:pt x="1486" y="7262"/>
                  </a:cubicBezTo>
                  <a:cubicBezTo>
                    <a:pt x="1485" y="7262"/>
                    <a:pt x="1483" y="7262"/>
                    <a:pt x="1482" y="7262"/>
                  </a:cubicBezTo>
                  <a:cubicBezTo>
                    <a:pt x="1479" y="7261"/>
                    <a:pt x="1477" y="7261"/>
                    <a:pt x="1475" y="7261"/>
                  </a:cubicBezTo>
                  <a:cubicBezTo>
                    <a:pt x="1464" y="7261"/>
                    <a:pt x="1458" y="7266"/>
                    <a:pt x="1461" y="7272"/>
                  </a:cubicBezTo>
                  <a:cubicBezTo>
                    <a:pt x="1464" y="7286"/>
                    <a:pt x="1464" y="7307"/>
                    <a:pt x="1461" y="7324"/>
                  </a:cubicBezTo>
                  <a:cubicBezTo>
                    <a:pt x="1461" y="7340"/>
                    <a:pt x="1463" y="7347"/>
                    <a:pt x="1471" y="7347"/>
                  </a:cubicBezTo>
                  <a:cubicBezTo>
                    <a:pt x="1477" y="7347"/>
                    <a:pt x="1486" y="7344"/>
                    <a:pt x="1499" y="7338"/>
                  </a:cubicBezTo>
                  <a:cubicBezTo>
                    <a:pt x="1505" y="7335"/>
                    <a:pt x="1513" y="7333"/>
                    <a:pt x="1523" y="7333"/>
                  </a:cubicBezTo>
                  <a:cubicBezTo>
                    <a:pt x="1602" y="7333"/>
                    <a:pt x="1793" y="7422"/>
                    <a:pt x="1762" y="7453"/>
                  </a:cubicBezTo>
                  <a:cubicBezTo>
                    <a:pt x="1735" y="7481"/>
                    <a:pt x="1769" y="7518"/>
                    <a:pt x="1806" y="7518"/>
                  </a:cubicBezTo>
                  <a:cubicBezTo>
                    <a:pt x="1815" y="7518"/>
                    <a:pt x="1824" y="7516"/>
                    <a:pt x="1832" y="7512"/>
                  </a:cubicBezTo>
                  <a:cubicBezTo>
                    <a:pt x="1846" y="7503"/>
                    <a:pt x="1856" y="7499"/>
                    <a:pt x="1861" y="7499"/>
                  </a:cubicBezTo>
                  <a:cubicBezTo>
                    <a:pt x="1866" y="7499"/>
                    <a:pt x="1867" y="7503"/>
                    <a:pt x="1863" y="7512"/>
                  </a:cubicBezTo>
                  <a:cubicBezTo>
                    <a:pt x="1860" y="7525"/>
                    <a:pt x="1871" y="7550"/>
                    <a:pt x="1887" y="7560"/>
                  </a:cubicBezTo>
                  <a:cubicBezTo>
                    <a:pt x="1905" y="7571"/>
                    <a:pt x="1922" y="7602"/>
                    <a:pt x="1926" y="7633"/>
                  </a:cubicBezTo>
                  <a:cubicBezTo>
                    <a:pt x="1929" y="7662"/>
                    <a:pt x="1938" y="7685"/>
                    <a:pt x="1951" y="7685"/>
                  </a:cubicBezTo>
                  <a:cubicBezTo>
                    <a:pt x="1952" y="7685"/>
                    <a:pt x="1953" y="7685"/>
                    <a:pt x="1954" y="7685"/>
                  </a:cubicBezTo>
                  <a:cubicBezTo>
                    <a:pt x="1956" y="7684"/>
                    <a:pt x="1957" y="7684"/>
                    <a:pt x="1959" y="7684"/>
                  </a:cubicBezTo>
                  <a:cubicBezTo>
                    <a:pt x="1970" y="7684"/>
                    <a:pt x="1979" y="7694"/>
                    <a:pt x="1985" y="7709"/>
                  </a:cubicBezTo>
                  <a:cubicBezTo>
                    <a:pt x="1988" y="7723"/>
                    <a:pt x="1985" y="7741"/>
                    <a:pt x="1971" y="7744"/>
                  </a:cubicBezTo>
                  <a:cubicBezTo>
                    <a:pt x="1961" y="7747"/>
                    <a:pt x="1954" y="7765"/>
                    <a:pt x="1961" y="7782"/>
                  </a:cubicBezTo>
                  <a:cubicBezTo>
                    <a:pt x="1974" y="7833"/>
                    <a:pt x="2120" y="7973"/>
                    <a:pt x="2156" y="7973"/>
                  </a:cubicBezTo>
                  <a:cubicBezTo>
                    <a:pt x="2156" y="7973"/>
                    <a:pt x="2157" y="7973"/>
                    <a:pt x="2158" y="7973"/>
                  </a:cubicBezTo>
                  <a:cubicBezTo>
                    <a:pt x="2159" y="7973"/>
                    <a:pt x="2160" y="7973"/>
                    <a:pt x="2162" y="7973"/>
                  </a:cubicBezTo>
                  <a:cubicBezTo>
                    <a:pt x="2176" y="7973"/>
                    <a:pt x="2197" y="7989"/>
                    <a:pt x="2210" y="8011"/>
                  </a:cubicBezTo>
                  <a:cubicBezTo>
                    <a:pt x="2224" y="8031"/>
                    <a:pt x="2236" y="8041"/>
                    <a:pt x="2252" y="8041"/>
                  </a:cubicBezTo>
                  <a:cubicBezTo>
                    <a:pt x="2261" y="8041"/>
                    <a:pt x="2271" y="8038"/>
                    <a:pt x="2283" y="8032"/>
                  </a:cubicBezTo>
                  <a:cubicBezTo>
                    <a:pt x="2296" y="8025"/>
                    <a:pt x="2305" y="8021"/>
                    <a:pt x="2311" y="8021"/>
                  </a:cubicBezTo>
                  <a:cubicBezTo>
                    <a:pt x="2320" y="8021"/>
                    <a:pt x="2323" y="8029"/>
                    <a:pt x="2321" y="8045"/>
                  </a:cubicBezTo>
                  <a:cubicBezTo>
                    <a:pt x="2318" y="8064"/>
                    <a:pt x="2325" y="8073"/>
                    <a:pt x="2336" y="8073"/>
                  </a:cubicBezTo>
                  <a:cubicBezTo>
                    <a:pt x="2352" y="8073"/>
                    <a:pt x="2376" y="8054"/>
                    <a:pt x="2391" y="8021"/>
                  </a:cubicBezTo>
                  <a:cubicBezTo>
                    <a:pt x="2400" y="8001"/>
                    <a:pt x="2405" y="7991"/>
                    <a:pt x="2414" y="7991"/>
                  </a:cubicBezTo>
                  <a:cubicBezTo>
                    <a:pt x="2422" y="7991"/>
                    <a:pt x="2432" y="7998"/>
                    <a:pt x="2449" y="8011"/>
                  </a:cubicBezTo>
                  <a:cubicBezTo>
                    <a:pt x="2466" y="8023"/>
                    <a:pt x="2482" y="8029"/>
                    <a:pt x="2502" y="8029"/>
                  </a:cubicBezTo>
                  <a:cubicBezTo>
                    <a:pt x="2524" y="8029"/>
                    <a:pt x="2549" y="8022"/>
                    <a:pt x="2585" y="8008"/>
                  </a:cubicBezTo>
                  <a:cubicBezTo>
                    <a:pt x="2621" y="7995"/>
                    <a:pt x="2655" y="7988"/>
                    <a:pt x="2670" y="7988"/>
                  </a:cubicBezTo>
                  <a:cubicBezTo>
                    <a:pt x="2675" y="7988"/>
                    <a:pt x="2678" y="7989"/>
                    <a:pt x="2678" y="7990"/>
                  </a:cubicBezTo>
                  <a:cubicBezTo>
                    <a:pt x="2679" y="7992"/>
                    <a:pt x="2684" y="7993"/>
                    <a:pt x="2691" y="7993"/>
                  </a:cubicBezTo>
                  <a:cubicBezTo>
                    <a:pt x="2713" y="7993"/>
                    <a:pt x="2759" y="7986"/>
                    <a:pt x="2811" y="7973"/>
                  </a:cubicBezTo>
                  <a:cubicBezTo>
                    <a:pt x="2865" y="7960"/>
                    <a:pt x="2917" y="7953"/>
                    <a:pt x="2947" y="7953"/>
                  </a:cubicBezTo>
                  <a:cubicBezTo>
                    <a:pt x="2958" y="7953"/>
                    <a:pt x="2965" y="7954"/>
                    <a:pt x="2970" y="7956"/>
                  </a:cubicBezTo>
                  <a:cubicBezTo>
                    <a:pt x="2976" y="7960"/>
                    <a:pt x="2988" y="7962"/>
                    <a:pt x="3003" y="7962"/>
                  </a:cubicBezTo>
                  <a:cubicBezTo>
                    <a:pt x="3025" y="7962"/>
                    <a:pt x="3054" y="7958"/>
                    <a:pt x="3078" y="7952"/>
                  </a:cubicBezTo>
                  <a:cubicBezTo>
                    <a:pt x="3123" y="7941"/>
                    <a:pt x="3237" y="7925"/>
                    <a:pt x="3334" y="7917"/>
                  </a:cubicBezTo>
                  <a:cubicBezTo>
                    <a:pt x="3432" y="7907"/>
                    <a:pt x="3557" y="7890"/>
                    <a:pt x="3612" y="7876"/>
                  </a:cubicBezTo>
                  <a:cubicBezTo>
                    <a:pt x="3684" y="7859"/>
                    <a:pt x="3808" y="7848"/>
                    <a:pt x="3904" y="7848"/>
                  </a:cubicBezTo>
                  <a:cubicBezTo>
                    <a:pt x="3966" y="7848"/>
                    <a:pt x="4016" y="7853"/>
                    <a:pt x="4036" y="7862"/>
                  </a:cubicBezTo>
                  <a:cubicBezTo>
                    <a:pt x="4052" y="7872"/>
                    <a:pt x="4084" y="7907"/>
                    <a:pt x="4105" y="7941"/>
                  </a:cubicBezTo>
                  <a:cubicBezTo>
                    <a:pt x="4125" y="7980"/>
                    <a:pt x="4146" y="8011"/>
                    <a:pt x="4156" y="8021"/>
                  </a:cubicBezTo>
                  <a:cubicBezTo>
                    <a:pt x="4167" y="8029"/>
                    <a:pt x="4164" y="8035"/>
                    <a:pt x="4146" y="8039"/>
                  </a:cubicBezTo>
                  <a:cubicBezTo>
                    <a:pt x="4111" y="8050"/>
                    <a:pt x="4170" y="8143"/>
                    <a:pt x="4233" y="8167"/>
                  </a:cubicBezTo>
                  <a:cubicBezTo>
                    <a:pt x="4268" y="8181"/>
                    <a:pt x="4285" y="8212"/>
                    <a:pt x="4299" y="8274"/>
                  </a:cubicBezTo>
                  <a:cubicBezTo>
                    <a:pt x="4312" y="8318"/>
                    <a:pt x="4329" y="8355"/>
                    <a:pt x="4339" y="8355"/>
                  </a:cubicBezTo>
                  <a:cubicBezTo>
                    <a:pt x="4339" y="8355"/>
                    <a:pt x="4340" y="8354"/>
                    <a:pt x="4340" y="8354"/>
                  </a:cubicBezTo>
                  <a:cubicBezTo>
                    <a:pt x="4341" y="8354"/>
                    <a:pt x="4342" y="8354"/>
                    <a:pt x="4342" y="8354"/>
                  </a:cubicBezTo>
                  <a:cubicBezTo>
                    <a:pt x="4353" y="8354"/>
                    <a:pt x="4365" y="8377"/>
                    <a:pt x="4369" y="8407"/>
                  </a:cubicBezTo>
                  <a:cubicBezTo>
                    <a:pt x="4382" y="8493"/>
                    <a:pt x="4438" y="8732"/>
                    <a:pt x="4469" y="8847"/>
                  </a:cubicBezTo>
                  <a:cubicBezTo>
                    <a:pt x="4489" y="8916"/>
                    <a:pt x="4489" y="8955"/>
                    <a:pt x="4473" y="8958"/>
                  </a:cubicBezTo>
                  <a:cubicBezTo>
                    <a:pt x="4424" y="8972"/>
                    <a:pt x="4427" y="9014"/>
                    <a:pt x="4479" y="9041"/>
                  </a:cubicBezTo>
                  <a:cubicBezTo>
                    <a:pt x="4503" y="9055"/>
                    <a:pt x="4524" y="9083"/>
                    <a:pt x="4524" y="9097"/>
                  </a:cubicBezTo>
                  <a:cubicBezTo>
                    <a:pt x="4524" y="9115"/>
                    <a:pt x="4559" y="9177"/>
                    <a:pt x="4601" y="9239"/>
                  </a:cubicBezTo>
                  <a:cubicBezTo>
                    <a:pt x="4646" y="9302"/>
                    <a:pt x="4673" y="9354"/>
                    <a:pt x="4667" y="9357"/>
                  </a:cubicBezTo>
                  <a:cubicBezTo>
                    <a:pt x="4660" y="9361"/>
                    <a:pt x="4677" y="9364"/>
                    <a:pt x="4708" y="9368"/>
                  </a:cubicBezTo>
                  <a:cubicBezTo>
                    <a:pt x="4771" y="9371"/>
                    <a:pt x="4812" y="9454"/>
                    <a:pt x="4767" y="9486"/>
                  </a:cubicBezTo>
                  <a:cubicBezTo>
                    <a:pt x="4753" y="9493"/>
                    <a:pt x="4774" y="9503"/>
                    <a:pt x="4812" y="9507"/>
                  </a:cubicBezTo>
                  <a:cubicBezTo>
                    <a:pt x="4851" y="9510"/>
                    <a:pt x="4882" y="9520"/>
                    <a:pt x="4885" y="9534"/>
                  </a:cubicBezTo>
                  <a:cubicBezTo>
                    <a:pt x="4889" y="9544"/>
                    <a:pt x="4937" y="9576"/>
                    <a:pt x="4993" y="9600"/>
                  </a:cubicBezTo>
                  <a:cubicBezTo>
                    <a:pt x="5048" y="9627"/>
                    <a:pt x="5097" y="9659"/>
                    <a:pt x="5101" y="9669"/>
                  </a:cubicBezTo>
                  <a:cubicBezTo>
                    <a:pt x="5103" y="9678"/>
                    <a:pt x="5111" y="9687"/>
                    <a:pt x="5120" y="9687"/>
                  </a:cubicBezTo>
                  <a:cubicBezTo>
                    <a:pt x="5122" y="9687"/>
                    <a:pt x="5123" y="9687"/>
                    <a:pt x="5125" y="9687"/>
                  </a:cubicBezTo>
                  <a:cubicBezTo>
                    <a:pt x="5125" y="9686"/>
                    <a:pt x="5126" y="9686"/>
                    <a:pt x="5127" y="9686"/>
                  </a:cubicBezTo>
                  <a:cubicBezTo>
                    <a:pt x="5139" y="9686"/>
                    <a:pt x="5184" y="9702"/>
                    <a:pt x="5229" y="9722"/>
                  </a:cubicBezTo>
                  <a:cubicBezTo>
                    <a:pt x="5277" y="9739"/>
                    <a:pt x="5336" y="9760"/>
                    <a:pt x="5357" y="9760"/>
                  </a:cubicBezTo>
                  <a:cubicBezTo>
                    <a:pt x="5419" y="9767"/>
                    <a:pt x="5413" y="9805"/>
                    <a:pt x="5347" y="9822"/>
                  </a:cubicBezTo>
                  <a:cubicBezTo>
                    <a:pt x="5280" y="9840"/>
                    <a:pt x="5197" y="9909"/>
                    <a:pt x="5208" y="9944"/>
                  </a:cubicBezTo>
                  <a:cubicBezTo>
                    <a:pt x="5210" y="9950"/>
                    <a:pt x="5222" y="9954"/>
                    <a:pt x="5237" y="9954"/>
                  </a:cubicBezTo>
                  <a:cubicBezTo>
                    <a:pt x="5246" y="9954"/>
                    <a:pt x="5255" y="9953"/>
                    <a:pt x="5264" y="9951"/>
                  </a:cubicBezTo>
                  <a:cubicBezTo>
                    <a:pt x="5270" y="9949"/>
                    <a:pt x="5278" y="9948"/>
                    <a:pt x="5286" y="9948"/>
                  </a:cubicBezTo>
                  <a:cubicBezTo>
                    <a:pt x="5308" y="9948"/>
                    <a:pt x="5335" y="9954"/>
                    <a:pt x="5350" y="9965"/>
                  </a:cubicBezTo>
                  <a:cubicBezTo>
                    <a:pt x="5369" y="9976"/>
                    <a:pt x="5392" y="9986"/>
                    <a:pt x="5405" y="9986"/>
                  </a:cubicBezTo>
                  <a:cubicBezTo>
                    <a:pt x="5406" y="9986"/>
                    <a:pt x="5408" y="9986"/>
                    <a:pt x="5409" y="9986"/>
                  </a:cubicBezTo>
                  <a:cubicBezTo>
                    <a:pt x="5419" y="9986"/>
                    <a:pt x="5451" y="9986"/>
                    <a:pt x="5482" y="9992"/>
                  </a:cubicBezTo>
                  <a:cubicBezTo>
                    <a:pt x="5489" y="9994"/>
                    <a:pt x="5501" y="9995"/>
                    <a:pt x="5516" y="9995"/>
                  </a:cubicBezTo>
                  <a:cubicBezTo>
                    <a:pt x="5555" y="9995"/>
                    <a:pt x="5614" y="9989"/>
                    <a:pt x="5669" y="9981"/>
                  </a:cubicBezTo>
                  <a:cubicBezTo>
                    <a:pt x="5794" y="9963"/>
                    <a:pt x="5918" y="9952"/>
                    <a:pt x="5999" y="9952"/>
                  </a:cubicBezTo>
                  <a:cubicBezTo>
                    <a:pt x="6039" y="9952"/>
                    <a:pt x="6068" y="9955"/>
                    <a:pt x="6082" y="9961"/>
                  </a:cubicBezTo>
                  <a:cubicBezTo>
                    <a:pt x="6088" y="9963"/>
                    <a:pt x="6096" y="9963"/>
                    <a:pt x="6106" y="9963"/>
                  </a:cubicBezTo>
                  <a:cubicBezTo>
                    <a:pt x="6135" y="9963"/>
                    <a:pt x="6179" y="9956"/>
                    <a:pt x="6217" y="9944"/>
                  </a:cubicBezTo>
                  <a:cubicBezTo>
                    <a:pt x="6254" y="9933"/>
                    <a:pt x="6279" y="9928"/>
                    <a:pt x="6295" y="9928"/>
                  </a:cubicBezTo>
                  <a:cubicBezTo>
                    <a:pt x="6308" y="9928"/>
                    <a:pt x="6315" y="9932"/>
                    <a:pt x="6315" y="9940"/>
                  </a:cubicBezTo>
                  <a:cubicBezTo>
                    <a:pt x="6315" y="9950"/>
                    <a:pt x="6316" y="9956"/>
                    <a:pt x="6317" y="9956"/>
                  </a:cubicBezTo>
                  <a:cubicBezTo>
                    <a:pt x="6318" y="9956"/>
                    <a:pt x="6318" y="9956"/>
                    <a:pt x="6318" y="9954"/>
                  </a:cubicBezTo>
                  <a:cubicBezTo>
                    <a:pt x="6325" y="9930"/>
                    <a:pt x="6488" y="9909"/>
                    <a:pt x="6644" y="9909"/>
                  </a:cubicBezTo>
                  <a:cubicBezTo>
                    <a:pt x="6713" y="9906"/>
                    <a:pt x="6793" y="9895"/>
                    <a:pt x="6825" y="9881"/>
                  </a:cubicBezTo>
                  <a:cubicBezTo>
                    <a:pt x="6841" y="9872"/>
                    <a:pt x="6855" y="9868"/>
                    <a:pt x="6865" y="9868"/>
                  </a:cubicBezTo>
                  <a:cubicBezTo>
                    <a:pt x="6873" y="9868"/>
                    <a:pt x="6878" y="9871"/>
                    <a:pt x="6880" y="9877"/>
                  </a:cubicBezTo>
                  <a:cubicBezTo>
                    <a:pt x="6883" y="9883"/>
                    <a:pt x="6887" y="9886"/>
                    <a:pt x="6892" y="9886"/>
                  </a:cubicBezTo>
                  <a:cubicBezTo>
                    <a:pt x="6900" y="9886"/>
                    <a:pt x="6912" y="9879"/>
                    <a:pt x="6929" y="9864"/>
                  </a:cubicBezTo>
                  <a:cubicBezTo>
                    <a:pt x="6946" y="9849"/>
                    <a:pt x="6958" y="9842"/>
                    <a:pt x="6972" y="9842"/>
                  </a:cubicBezTo>
                  <a:cubicBezTo>
                    <a:pt x="6984" y="9842"/>
                    <a:pt x="6996" y="9847"/>
                    <a:pt x="7012" y="9856"/>
                  </a:cubicBezTo>
                  <a:cubicBezTo>
                    <a:pt x="7027" y="9867"/>
                    <a:pt x="7039" y="9873"/>
                    <a:pt x="7049" y="9873"/>
                  </a:cubicBezTo>
                  <a:cubicBezTo>
                    <a:pt x="7058" y="9873"/>
                    <a:pt x="7064" y="9868"/>
                    <a:pt x="7067" y="9861"/>
                  </a:cubicBezTo>
                  <a:cubicBezTo>
                    <a:pt x="7071" y="9850"/>
                    <a:pt x="7088" y="9836"/>
                    <a:pt x="7099" y="9832"/>
                  </a:cubicBezTo>
                  <a:cubicBezTo>
                    <a:pt x="7112" y="9832"/>
                    <a:pt x="7220" y="9812"/>
                    <a:pt x="7335" y="9794"/>
                  </a:cubicBezTo>
                  <a:cubicBezTo>
                    <a:pt x="7435" y="9776"/>
                    <a:pt x="7527" y="9766"/>
                    <a:pt x="7555" y="9766"/>
                  </a:cubicBezTo>
                  <a:cubicBezTo>
                    <a:pt x="7559" y="9766"/>
                    <a:pt x="7562" y="9766"/>
                    <a:pt x="7563" y="9767"/>
                  </a:cubicBezTo>
                  <a:cubicBezTo>
                    <a:pt x="7566" y="9769"/>
                    <a:pt x="7574" y="9770"/>
                    <a:pt x="7587" y="9770"/>
                  </a:cubicBezTo>
                  <a:cubicBezTo>
                    <a:pt x="7610" y="9770"/>
                    <a:pt x="7647" y="9766"/>
                    <a:pt x="7685" y="9760"/>
                  </a:cubicBezTo>
                  <a:cubicBezTo>
                    <a:pt x="7822" y="9730"/>
                    <a:pt x="7871" y="9720"/>
                    <a:pt x="7889" y="9720"/>
                  </a:cubicBezTo>
                  <a:cubicBezTo>
                    <a:pt x="7897" y="9720"/>
                    <a:pt x="7899" y="9722"/>
                    <a:pt x="7900" y="9725"/>
                  </a:cubicBezTo>
                  <a:cubicBezTo>
                    <a:pt x="7900" y="9729"/>
                    <a:pt x="7907" y="9730"/>
                    <a:pt x="7917" y="9730"/>
                  </a:cubicBezTo>
                  <a:cubicBezTo>
                    <a:pt x="7924" y="9730"/>
                    <a:pt x="7933" y="9730"/>
                    <a:pt x="7942" y="9728"/>
                  </a:cubicBezTo>
                  <a:cubicBezTo>
                    <a:pt x="7966" y="9725"/>
                    <a:pt x="8039" y="9711"/>
                    <a:pt x="8111" y="9697"/>
                  </a:cubicBezTo>
                  <a:cubicBezTo>
                    <a:pt x="8169" y="9686"/>
                    <a:pt x="8225" y="9679"/>
                    <a:pt x="8250" y="9679"/>
                  </a:cubicBezTo>
                  <a:cubicBezTo>
                    <a:pt x="8255" y="9679"/>
                    <a:pt x="8259" y="9679"/>
                    <a:pt x="8261" y="9680"/>
                  </a:cubicBezTo>
                  <a:cubicBezTo>
                    <a:pt x="8263" y="9680"/>
                    <a:pt x="8265" y="9680"/>
                    <a:pt x="8268" y="9680"/>
                  </a:cubicBezTo>
                  <a:cubicBezTo>
                    <a:pt x="8295" y="9680"/>
                    <a:pt x="8390" y="9667"/>
                    <a:pt x="8490" y="9648"/>
                  </a:cubicBezTo>
                  <a:cubicBezTo>
                    <a:pt x="8591" y="9629"/>
                    <a:pt x="8684" y="9614"/>
                    <a:pt x="8707" y="9614"/>
                  </a:cubicBezTo>
                  <a:cubicBezTo>
                    <a:pt x="8709" y="9614"/>
                    <a:pt x="8711" y="9614"/>
                    <a:pt x="8712" y="9614"/>
                  </a:cubicBezTo>
                  <a:cubicBezTo>
                    <a:pt x="8712" y="9614"/>
                    <a:pt x="8713" y="9614"/>
                    <a:pt x="8715" y="9614"/>
                  </a:cubicBezTo>
                  <a:cubicBezTo>
                    <a:pt x="8738" y="9614"/>
                    <a:pt x="8870" y="9588"/>
                    <a:pt x="9021" y="9558"/>
                  </a:cubicBezTo>
                  <a:cubicBezTo>
                    <a:pt x="9171" y="9526"/>
                    <a:pt x="9305" y="9502"/>
                    <a:pt x="9330" y="9502"/>
                  </a:cubicBezTo>
                  <a:cubicBezTo>
                    <a:pt x="9331" y="9502"/>
                    <a:pt x="9332" y="9502"/>
                    <a:pt x="9333" y="9503"/>
                  </a:cubicBezTo>
                  <a:cubicBezTo>
                    <a:pt x="9344" y="9503"/>
                    <a:pt x="9440" y="9489"/>
                    <a:pt x="9552" y="9465"/>
                  </a:cubicBezTo>
                  <a:cubicBezTo>
                    <a:pt x="9663" y="9444"/>
                    <a:pt x="9832" y="9416"/>
                    <a:pt x="9927" y="9403"/>
                  </a:cubicBezTo>
                  <a:cubicBezTo>
                    <a:pt x="10023" y="9392"/>
                    <a:pt x="10190" y="9361"/>
                    <a:pt x="10294" y="9340"/>
                  </a:cubicBezTo>
                  <a:cubicBezTo>
                    <a:pt x="10398" y="9315"/>
                    <a:pt x="10505" y="9299"/>
                    <a:pt x="10526" y="9299"/>
                  </a:cubicBezTo>
                  <a:cubicBezTo>
                    <a:pt x="10527" y="9299"/>
                    <a:pt x="10528" y="9299"/>
                    <a:pt x="10530" y="9299"/>
                  </a:cubicBezTo>
                  <a:cubicBezTo>
                    <a:pt x="10563" y="9299"/>
                    <a:pt x="10719" y="9268"/>
                    <a:pt x="10891" y="9229"/>
                  </a:cubicBezTo>
                  <a:cubicBezTo>
                    <a:pt x="11080" y="9183"/>
                    <a:pt x="11207" y="9162"/>
                    <a:pt x="11268" y="9162"/>
                  </a:cubicBezTo>
                  <a:cubicBezTo>
                    <a:pt x="11277" y="9162"/>
                    <a:pt x="11284" y="9162"/>
                    <a:pt x="11290" y="9163"/>
                  </a:cubicBezTo>
                  <a:cubicBezTo>
                    <a:pt x="11319" y="9165"/>
                    <a:pt x="11354" y="9168"/>
                    <a:pt x="11378" y="9168"/>
                  </a:cubicBezTo>
                  <a:cubicBezTo>
                    <a:pt x="11387" y="9168"/>
                    <a:pt x="11395" y="9167"/>
                    <a:pt x="11400" y="9166"/>
                  </a:cubicBezTo>
                  <a:cubicBezTo>
                    <a:pt x="11403" y="9165"/>
                    <a:pt x="11406" y="9165"/>
                    <a:pt x="11409" y="9165"/>
                  </a:cubicBezTo>
                  <a:cubicBezTo>
                    <a:pt x="11443" y="9165"/>
                    <a:pt x="11471" y="9219"/>
                    <a:pt x="11435" y="9229"/>
                  </a:cubicBezTo>
                  <a:cubicBezTo>
                    <a:pt x="11432" y="9229"/>
                    <a:pt x="11427" y="9230"/>
                    <a:pt x="11422" y="9230"/>
                  </a:cubicBezTo>
                  <a:cubicBezTo>
                    <a:pt x="11408" y="9230"/>
                    <a:pt x="11388" y="9226"/>
                    <a:pt x="11373" y="9219"/>
                  </a:cubicBezTo>
                  <a:cubicBezTo>
                    <a:pt x="11364" y="9215"/>
                    <a:pt x="11356" y="9213"/>
                    <a:pt x="11351" y="9213"/>
                  </a:cubicBezTo>
                  <a:cubicBezTo>
                    <a:pt x="11346" y="9213"/>
                    <a:pt x="11344" y="9215"/>
                    <a:pt x="11345" y="9219"/>
                  </a:cubicBezTo>
                  <a:cubicBezTo>
                    <a:pt x="11349" y="9229"/>
                    <a:pt x="11366" y="9243"/>
                    <a:pt x="11387" y="9253"/>
                  </a:cubicBezTo>
                  <a:cubicBezTo>
                    <a:pt x="11397" y="9258"/>
                    <a:pt x="11409" y="9261"/>
                    <a:pt x="11428" y="9261"/>
                  </a:cubicBezTo>
                  <a:cubicBezTo>
                    <a:pt x="11471" y="9261"/>
                    <a:pt x="11548" y="9245"/>
                    <a:pt x="11720" y="9201"/>
                  </a:cubicBezTo>
                  <a:cubicBezTo>
                    <a:pt x="11775" y="9189"/>
                    <a:pt x="11823" y="9182"/>
                    <a:pt x="11849" y="9182"/>
                  </a:cubicBezTo>
                  <a:cubicBezTo>
                    <a:pt x="11861" y="9182"/>
                    <a:pt x="11868" y="9184"/>
                    <a:pt x="11869" y="9187"/>
                  </a:cubicBezTo>
                  <a:cubicBezTo>
                    <a:pt x="11871" y="9194"/>
                    <a:pt x="11879" y="9198"/>
                    <a:pt x="11891" y="9198"/>
                  </a:cubicBezTo>
                  <a:cubicBezTo>
                    <a:pt x="11897" y="9198"/>
                    <a:pt x="11903" y="9197"/>
                    <a:pt x="11911" y="9195"/>
                  </a:cubicBezTo>
                  <a:cubicBezTo>
                    <a:pt x="11932" y="9184"/>
                    <a:pt x="12001" y="9174"/>
                    <a:pt x="12066" y="9166"/>
                  </a:cubicBezTo>
                  <a:cubicBezTo>
                    <a:pt x="12133" y="9160"/>
                    <a:pt x="12191" y="9149"/>
                    <a:pt x="12205" y="9142"/>
                  </a:cubicBezTo>
                  <a:cubicBezTo>
                    <a:pt x="12216" y="9139"/>
                    <a:pt x="12247" y="9125"/>
                    <a:pt x="12279" y="9111"/>
                  </a:cubicBezTo>
                  <a:cubicBezTo>
                    <a:pt x="12351" y="9086"/>
                    <a:pt x="12351" y="9086"/>
                    <a:pt x="12313" y="9062"/>
                  </a:cubicBezTo>
                  <a:cubicBezTo>
                    <a:pt x="12289" y="9045"/>
                    <a:pt x="12289" y="9035"/>
                    <a:pt x="12313" y="9020"/>
                  </a:cubicBezTo>
                  <a:cubicBezTo>
                    <a:pt x="12338" y="9003"/>
                    <a:pt x="12425" y="8989"/>
                    <a:pt x="12475" y="8989"/>
                  </a:cubicBezTo>
                  <a:cubicBezTo>
                    <a:pt x="12495" y="8989"/>
                    <a:pt x="12509" y="8991"/>
                    <a:pt x="12511" y="8996"/>
                  </a:cubicBezTo>
                  <a:cubicBezTo>
                    <a:pt x="12511" y="8997"/>
                    <a:pt x="12513" y="8998"/>
                    <a:pt x="12517" y="8998"/>
                  </a:cubicBezTo>
                  <a:cubicBezTo>
                    <a:pt x="12541" y="8998"/>
                    <a:pt x="12630" y="8982"/>
                    <a:pt x="12733" y="8958"/>
                  </a:cubicBezTo>
                  <a:cubicBezTo>
                    <a:pt x="13014" y="8896"/>
                    <a:pt x="13177" y="8865"/>
                    <a:pt x="13299" y="8854"/>
                  </a:cubicBezTo>
                  <a:cubicBezTo>
                    <a:pt x="13350" y="8851"/>
                    <a:pt x="13413" y="8844"/>
                    <a:pt x="13434" y="8841"/>
                  </a:cubicBezTo>
                  <a:cubicBezTo>
                    <a:pt x="13458" y="8841"/>
                    <a:pt x="13486" y="8841"/>
                    <a:pt x="13499" y="8844"/>
                  </a:cubicBezTo>
                  <a:cubicBezTo>
                    <a:pt x="13500" y="8844"/>
                    <a:pt x="13501" y="8844"/>
                    <a:pt x="13503" y="8844"/>
                  </a:cubicBezTo>
                  <a:cubicBezTo>
                    <a:pt x="13529" y="8844"/>
                    <a:pt x="13686" y="8814"/>
                    <a:pt x="13861" y="8774"/>
                  </a:cubicBezTo>
                  <a:cubicBezTo>
                    <a:pt x="14055" y="8732"/>
                    <a:pt x="14252" y="8698"/>
                    <a:pt x="14335" y="8698"/>
                  </a:cubicBezTo>
                  <a:cubicBezTo>
                    <a:pt x="14415" y="8695"/>
                    <a:pt x="14506" y="8691"/>
                    <a:pt x="14537" y="8691"/>
                  </a:cubicBezTo>
                  <a:cubicBezTo>
                    <a:pt x="14564" y="8691"/>
                    <a:pt x="14603" y="8702"/>
                    <a:pt x="14614" y="8712"/>
                  </a:cubicBezTo>
                  <a:cubicBezTo>
                    <a:pt x="14621" y="8722"/>
                    <a:pt x="14640" y="8728"/>
                    <a:pt x="14658" y="8728"/>
                  </a:cubicBezTo>
                  <a:cubicBezTo>
                    <a:pt x="14664" y="8728"/>
                    <a:pt x="14670" y="8727"/>
                    <a:pt x="14676" y="8726"/>
                  </a:cubicBezTo>
                  <a:cubicBezTo>
                    <a:pt x="14703" y="8719"/>
                    <a:pt x="14710" y="8708"/>
                    <a:pt x="14700" y="8698"/>
                  </a:cubicBezTo>
                  <a:cubicBezTo>
                    <a:pt x="14665" y="8670"/>
                    <a:pt x="14998" y="8625"/>
                    <a:pt x="15352" y="8607"/>
                  </a:cubicBezTo>
                  <a:cubicBezTo>
                    <a:pt x="15443" y="8604"/>
                    <a:pt x="15536" y="8597"/>
                    <a:pt x="15564" y="8594"/>
                  </a:cubicBezTo>
                  <a:cubicBezTo>
                    <a:pt x="15567" y="8594"/>
                    <a:pt x="15570" y="8594"/>
                    <a:pt x="15573" y="8594"/>
                  </a:cubicBezTo>
                  <a:cubicBezTo>
                    <a:pt x="15595" y="8594"/>
                    <a:pt x="15617" y="8603"/>
                    <a:pt x="15626" y="8618"/>
                  </a:cubicBezTo>
                  <a:cubicBezTo>
                    <a:pt x="15636" y="8634"/>
                    <a:pt x="15648" y="8646"/>
                    <a:pt x="15658" y="8646"/>
                  </a:cubicBezTo>
                  <a:cubicBezTo>
                    <a:pt x="15659" y="8646"/>
                    <a:pt x="15660" y="8646"/>
                    <a:pt x="15661" y="8646"/>
                  </a:cubicBezTo>
                  <a:cubicBezTo>
                    <a:pt x="15693" y="8642"/>
                    <a:pt x="15752" y="8640"/>
                    <a:pt x="15812" y="8640"/>
                  </a:cubicBezTo>
                  <a:cubicBezTo>
                    <a:pt x="15906" y="8640"/>
                    <a:pt x="16002" y="8645"/>
                    <a:pt x="16005" y="8653"/>
                  </a:cubicBezTo>
                  <a:cubicBezTo>
                    <a:pt x="16008" y="8660"/>
                    <a:pt x="16001" y="8667"/>
                    <a:pt x="15994" y="8670"/>
                  </a:cubicBezTo>
                  <a:cubicBezTo>
                    <a:pt x="15974" y="8678"/>
                    <a:pt x="15860" y="8683"/>
                    <a:pt x="15764" y="8683"/>
                  </a:cubicBezTo>
                  <a:cubicBezTo>
                    <a:pt x="15690" y="8683"/>
                    <a:pt x="15628" y="8680"/>
                    <a:pt x="15626" y="8674"/>
                  </a:cubicBezTo>
                  <a:cubicBezTo>
                    <a:pt x="15624" y="8670"/>
                    <a:pt x="15617" y="8668"/>
                    <a:pt x="15608" y="8668"/>
                  </a:cubicBezTo>
                  <a:cubicBezTo>
                    <a:pt x="15598" y="8668"/>
                    <a:pt x="15585" y="8670"/>
                    <a:pt x="15571" y="8674"/>
                  </a:cubicBezTo>
                  <a:cubicBezTo>
                    <a:pt x="15464" y="8704"/>
                    <a:pt x="15174" y="8753"/>
                    <a:pt x="15116" y="8753"/>
                  </a:cubicBezTo>
                  <a:cubicBezTo>
                    <a:pt x="15113" y="8753"/>
                    <a:pt x="15111" y="8753"/>
                    <a:pt x="15110" y="8753"/>
                  </a:cubicBezTo>
                  <a:cubicBezTo>
                    <a:pt x="15104" y="8753"/>
                    <a:pt x="15099" y="8752"/>
                    <a:pt x="15095" y="8752"/>
                  </a:cubicBezTo>
                  <a:cubicBezTo>
                    <a:pt x="15073" y="8752"/>
                    <a:pt x="15070" y="8759"/>
                    <a:pt x="15078" y="8771"/>
                  </a:cubicBezTo>
                  <a:cubicBezTo>
                    <a:pt x="15087" y="8782"/>
                    <a:pt x="15108" y="8789"/>
                    <a:pt x="15128" y="8789"/>
                  </a:cubicBezTo>
                  <a:cubicBezTo>
                    <a:pt x="15132" y="8789"/>
                    <a:pt x="15136" y="8789"/>
                    <a:pt x="15141" y="8788"/>
                  </a:cubicBezTo>
                  <a:cubicBezTo>
                    <a:pt x="15168" y="8788"/>
                    <a:pt x="15231" y="8778"/>
                    <a:pt x="15280" y="8774"/>
                  </a:cubicBezTo>
                  <a:cubicBezTo>
                    <a:pt x="15331" y="8767"/>
                    <a:pt x="15432" y="8761"/>
                    <a:pt x="15509" y="8761"/>
                  </a:cubicBezTo>
                  <a:cubicBezTo>
                    <a:pt x="15581" y="8757"/>
                    <a:pt x="15672" y="8750"/>
                    <a:pt x="15713" y="8740"/>
                  </a:cubicBezTo>
                  <a:cubicBezTo>
                    <a:pt x="15731" y="8736"/>
                    <a:pt x="15748" y="8733"/>
                    <a:pt x="15763" y="8733"/>
                  </a:cubicBezTo>
                  <a:cubicBezTo>
                    <a:pt x="15785" y="8733"/>
                    <a:pt x="15802" y="8738"/>
                    <a:pt x="15810" y="8747"/>
                  </a:cubicBezTo>
                  <a:cubicBezTo>
                    <a:pt x="15817" y="8758"/>
                    <a:pt x="15829" y="8763"/>
                    <a:pt x="15840" y="8763"/>
                  </a:cubicBezTo>
                  <a:cubicBezTo>
                    <a:pt x="15847" y="8763"/>
                    <a:pt x="15854" y="8761"/>
                    <a:pt x="15859" y="8757"/>
                  </a:cubicBezTo>
                  <a:cubicBezTo>
                    <a:pt x="15876" y="8746"/>
                    <a:pt x="15925" y="8741"/>
                    <a:pt x="15979" y="8741"/>
                  </a:cubicBezTo>
                  <a:cubicBezTo>
                    <a:pt x="16056" y="8741"/>
                    <a:pt x="16143" y="8751"/>
                    <a:pt x="16157" y="8767"/>
                  </a:cubicBezTo>
                  <a:cubicBezTo>
                    <a:pt x="16167" y="8778"/>
                    <a:pt x="16173" y="8784"/>
                    <a:pt x="16177" y="8784"/>
                  </a:cubicBezTo>
                  <a:cubicBezTo>
                    <a:pt x="16182" y="8784"/>
                    <a:pt x="16184" y="8776"/>
                    <a:pt x="16188" y="8757"/>
                  </a:cubicBezTo>
                  <a:cubicBezTo>
                    <a:pt x="16196" y="8740"/>
                    <a:pt x="16213" y="8726"/>
                    <a:pt x="16226" y="8726"/>
                  </a:cubicBezTo>
                  <a:cubicBezTo>
                    <a:pt x="16233" y="8727"/>
                    <a:pt x="16247" y="8728"/>
                    <a:pt x="16262" y="8728"/>
                  </a:cubicBezTo>
                  <a:cubicBezTo>
                    <a:pt x="16277" y="8728"/>
                    <a:pt x="16294" y="8727"/>
                    <a:pt x="16310" y="8726"/>
                  </a:cubicBezTo>
                  <a:cubicBezTo>
                    <a:pt x="16316" y="8724"/>
                    <a:pt x="16324" y="8724"/>
                    <a:pt x="16331" y="8724"/>
                  </a:cubicBezTo>
                  <a:cubicBezTo>
                    <a:pt x="16359" y="8724"/>
                    <a:pt x="16391" y="8733"/>
                    <a:pt x="16410" y="8747"/>
                  </a:cubicBezTo>
                  <a:cubicBezTo>
                    <a:pt x="16461" y="8782"/>
                    <a:pt x="16448" y="8817"/>
                    <a:pt x="16406" y="8817"/>
                  </a:cubicBezTo>
                  <a:cubicBezTo>
                    <a:pt x="16391" y="8817"/>
                    <a:pt x="16372" y="8812"/>
                    <a:pt x="16351" y="8802"/>
                  </a:cubicBezTo>
                  <a:cubicBezTo>
                    <a:pt x="16331" y="8792"/>
                    <a:pt x="16308" y="8787"/>
                    <a:pt x="16289" y="8787"/>
                  </a:cubicBezTo>
                  <a:cubicBezTo>
                    <a:pt x="16263" y="8787"/>
                    <a:pt x="16245" y="8796"/>
                    <a:pt x="16250" y="8812"/>
                  </a:cubicBezTo>
                  <a:cubicBezTo>
                    <a:pt x="16253" y="8819"/>
                    <a:pt x="16258" y="8822"/>
                    <a:pt x="16266" y="8822"/>
                  </a:cubicBezTo>
                  <a:cubicBezTo>
                    <a:pt x="16271" y="8822"/>
                    <a:pt x="16278" y="8820"/>
                    <a:pt x="16285" y="8816"/>
                  </a:cubicBezTo>
                  <a:cubicBezTo>
                    <a:pt x="16294" y="8810"/>
                    <a:pt x="16304" y="8806"/>
                    <a:pt x="16313" y="8806"/>
                  </a:cubicBezTo>
                  <a:cubicBezTo>
                    <a:pt x="16320" y="8806"/>
                    <a:pt x="16326" y="8808"/>
                    <a:pt x="16330" y="8812"/>
                  </a:cubicBezTo>
                  <a:cubicBezTo>
                    <a:pt x="16348" y="8827"/>
                    <a:pt x="16245" y="8849"/>
                    <a:pt x="16184" y="8849"/>
                  </a:cubicBezTo>
                  <a:cubicBezTo>
                    <a:pt x="16174" y="8849"/>
                    <a:pt x="16164" y="8849"/>
                    <a:pt x="16157" y="8847"/>
                  </a:cubicBezTo>
                  <a:cubicBezTo>
                    <a:pt x="16155" y="8847"/>
                    <a:pt x="16153" y="8846"/>
                    <a:pt x="16151" y="8846"/>
                  </a:cubicBezTo>
                  <a:cubicBezTo>
                    <a:pt x="16142" y="8846"/>
                    <a:pt x="16142" y="8853"/>
                    <a:pt x="16151" y="8865"/>
                  </a:cubicBezTo>
                  <a:cubicBezTo>
                    <a:pt x="16157" y="8873"/>
                    <a:pt x="16194" y="8877"/>
                    <a:pt x="16241" y="8877"/>
                  </a:cubicBezTo>
                  <a:cubicBezTo>
                    <a:pt x="16327" y="8877"/>
                    <a:pt x="16446" y="8865"/>
                    <a:pt x="16473" y="8847"/>
                  </a:cubicBezTo>
                  <a:cubicBezTo>
                    <a:pt x="16487" y="8841"/>
                    <a:pt x="16487" y="8823"/>
                    <a:pt x="16476" y="8816"/>
                  </a:cubicBezTo>
                  <a:cubicBezTo>
                    <a:pt x="16468" y="8809"/>
                    <a:pt x="16466" y="8806"/>
                    <a:pt x="16473" y="8806"/>
                  </a:cubicBezTo>
                  <a:cubicBezTo>
                    <a:pt x="16477" y="8806"/>
                    <a:pt x="16484" y="8807"/>
                    <a:pt x="16494" y="8809"/>
                  </a:cubicBezTo>
                  <a:cubicBezTo>
                    <a:pt x="16498" y="8810"/>
                    <a:pt x="16504" y="8810"/>
                    <a:pt x="16511" y="8810"/>
                  </a:cubicBezTo>
                  <a:cubicBezTo>
                    <a:pt x="16531" y="8810"/>
                    <a:pt x="16559" y="8806"/>
                    <a:pt x="16577" y="8799"/>
                  </a:cubicBezTo>
                  <a:cubicBezTo>
                    <a:pt x="16589" y="8795"/>
                    <a:pt x="16603" y="8793"/>
                    <a:pt x="16615" y="8793"/>
                  </a:cubicBezTo>
                  <a:cubicBezTo>
                    <a:pt x="16627" y="8793"/>
                    <a:pt x="16638" y="8795"/>
                    <a:pt x="16643" y="8799"/>
                  </a:cubicBezTo>
                  <a:cubicBezTo>
                    <a:pt x="16650" y="8804"/>
                    <a:pt x="16663" y="8807"/>
                    <a:pt x="16678" y="8807"/>
                  </a:cubicBezTo>
                  <a:cubicBezTo>
                    <a:pt x="16690" y="8807"/>
                    <a:pt x="16703" y="8805"/>
                    <a:pt x="16716" y="8802"/>
                  </a:cubicBezTo>
                  <a:cubicBezTo>
                    <a:pt x="16730" y="8799"/>
                    <a:pt x="16745" y="8797"/>
                    <a:pt x="16759" y="8797"/>
                  </a:cubicBezTo>
                  <a:cubicBezTo>
                    <a:pt x="16773" y="8797"/>
                    <a:pt x="16785" y="8799"/>
                    <a:pt x="16792" y="8802"/>
                  </a:cubicBezTo>
                  <a:cubicBezTo>
                    <a:pt x="16809" y="8809"/>
                    <a:pt x="16841" y="8812"/>
                    <a:pt x="16868" y="8812"/>
                  </a:cubicBezTo>
                  <a:cubicBezTo>
                    <a:pt x="16874" y="8812"/>
                    <a:pt x="16878" y="8812"/>
                    <a:pt x="16882" y="8812"/>
                  </a:cubicBezTo>
                  <a:cubicBezTo>
                    <a:pt x="16906" y="8812"/>
                    <a:pt x="16899" y="8822"/>
                    <a:pt x="16851" y="8861"/>
                  </a:cubicBezTo>
                  <a:cubicBezTo>
                    <a:pt x="16817" y="8889"/>
                    <a:pt x="16768" y="8910"/>
                    <a:pt x="16750" y="8910"/>
                  </a:cubicBezTo>
                  <a:cubicBezTo>
                    <a:pt x="16747" y="8909"/>
                    <a:pt x="16745" y="8909"/>
                    <a:pt x="16742" y="8909"/>
                  </a:cubicBezTo>
                  <a:cubicBezTo>
                    <a:pt x="16727" y="8909"/>
                    <a:pt x="16720" y="8918"/>
                    <a:pt x="16723" y="8927"/>
                  </a:cubicBezTo>
                  <a:cubicBezTo>
                    <a:pt x="16726" y="8941"/>
                    <a:pt x="16719" y="8951"/>
                    <a:pt x="16708" y="8955"/>
                  </a:cubicBezTo>
                  <a:cubicBezTo>
                    <a:pt x="16707" y="8955"/>
                    <a:pt x="16706" y="8955"/>
                    <a:pt x="16704" y="8955"/>
                  </a:cubicBezTo>
                  <a:cubicBezTo>
                    <a:pt x="16694" y="8955"/>
                    <a:pt x="16688" y="8943"/>
                    <a:pt x="16688" y="8927"/>
                  </a:cubicBezTo>
                  <a:cubicBezTo>
                    <a:pt x="16690" y="8912"/>
                    <a:pt x="16687" y="8905"/>
                    <a:pt x="16676" y="8905"/>
                  </a:cubicBezTo>
                  <a:cubicBezTo>
                    <a:pt x="16664" y="8905"/>
                    <a:pt x="16640" y="8914"/>
                    <a:pt x="16598" y="8931"/>
                  </a:cubicBezTo>
                  <a:cubicBezTo>
                    <a:pt x="16546" y="8951"/>
                    <a:pt x="16479" y="8976"/>
                    <a:pt x="16449" y="8979"/>
                  </a:cubicBezTo>
                  <a:cubicBezTo>
                    <a:pt x="16427" y="8984"/>
                    <a:pt x="16402" y="8986"/>
                    <a:pt x="16378" y="8986"/>
                  </a:cubicBezTo>
                  <a:cubicBezTo>
                    <a:pt x="16314" y="8986"/>
                    <a:pt x="16252" y="8970"/>
                    <a:pt x="16244" y="8948"/>
                  </a:cubicBezTo>
                  <a:cubicBezTo>
                    <a:pt x="16241" y="8940"/>
                    <a:pt x="16237" y="8936"/>
                    <a:pt x="16231" y="8936"/>
                  </a:cubicBezTo>
                  <a:cubicBezTo>
                    <a:pt x="16224" y="8936"/>
                    <a:pt x="16215" y="8942"/>
                    <a:pt x="16202" y="8955"/>
                  </a:cubicBezTo>
                  <a:cubicBezTo>
                    <a:pt x="16185" y="8969"/>
                    <a:pt x="16165" y="8976"/>
                    <a:pt x="16155" y="8976"/>
                  </a:cubicBezTo>
                  <a:cubicBezTo>
                    <a:pt x="16153" y="8976"/>
                    <a:pt x="16152" y="8976"/>
                    <a:pt x="16151" y="8976"/>
                  </a:cubicBezTo>
                  <a:cubicBezTo>
                    <a:pt x="16147" y="8974"/>
                    <a:pt x="16142" y="8973"/>
                    <a:pt x="16134" y="8973"/>
                  </a:cubicBezTo>
                  <a:cubicBezTo>
                    <a:pt x="16072" y="8973"/>
                    <a:pt x="15879" y="9019"/>
                    <a:pt x="15872" y="9038"/>
                  </a:cubicBezTo>
                  <a:cubicBezTo>
                    <a:pt x="15869" y="9049"/>
                    <a:pt x="15838" y="9059"/>
                    <a:pt x="15800" y="9059"/>
                  </a:cubicBezTo>
                  <a:cubicBezTo>
                    <a:pt x="15765" y="9059"/>
                    <a:pt x="15723" y="9065"/>
                    <a:pt x="15709" y="9073"/>
                  </a:cubicBezTo>
                  <a:cubicBezTo>
                    <a:pt x="15704" y="9078"/>
                    <a:pt x="15687" y="9081"/>
                    <a:pt x="15665" y="9081"/>
                  </a:cubicBezTo>
                  <a:cubicBezTo>
                    <a:pt x="15648" y="9081"/>
                    <a:pt x="15628" y="9079"/>
                    <a:pt x="15609" y="9076"/>
                  </a:cubicBezTo>
                  <a:cubicBezTo>
                    <a:pt x="15583" y="9072"/>
                    <a:pt x="15553" y="9069"/>
                    <a:pt x="15528" y="9069"/>
                  </a:cubicBezTo>
                  <a:cubicBezTo>
                    <a:pt x="15513" y="9069"/>
                    <a:pt x="15500" y="9070"/>
                    <a:pt x="15491" y="9073"/>
                  </a:cubicBezTo>
                  <a:cubicBezTo>
                    <a:pt x="15467" y="9080"/>
                    <a:pt x="15297" y="9083"/>
                    <a:pt x="15113" y="9083"/>
                  </a:cubicBezTo>
                  <a:cubicBezTo>
                    <a:pt x="14763" y="9083"/>
                    <a:pt x="14724" y="9083"/>
                    <a:pt x="14564" y="9107"/>
                  </a:cubicBezTo>
                  <a:cubicBezTo>
                    <a:pt x="14513" y="9115"/>
                    <a:pt x="14402" y="9128"/>
                    <a:pt x="14319" y="9139"/>
                  </a:cubicBezTo>
                  <a:cubicBezTo>
                    <a:pt x="14239" y="9149"/>
                    <a:pt x="14156" y="9166"/>
                    <a:pt x="14141" y="9177"/>
                  </a:cubicBezTo>
                  <a:cubicBezTo>
                    <a:pt x="14133" y="9183"/>
                    <a:pt x="14127" y="9185"/>
                    <a:pt x="14123" y="9185"/>
                  </a:cubicBezTo>
                  <a:cubicBezTo>
                    <a:pt x="14117" y="9185"/>
                    <a:pt x="14117" y="9180"/>
                    <a:pt x="14121" y="9170"/>
                  </a:cubicBezTo>
                  <a:cubicBezTo>
                    <a:pt x="14126" y="9155"/>
                    <a:pt x="14122" y="9148"/>
                    <a:pt x="14112" y="9148"/>
                  </a:cubicBezTo>
                  <a:cubicBezTo>
                    <a:pt x="14111" y="9148"/>
                    <a:pt x="14109" y="9148"/>
                    <a:pt x="14106" y="9149"/>
                  </a:cubicBezTo>
                  <a:cubicBezTo>
                    <a:pt x="14104" y="9149"/>
                    <a:pt x="14103" y="9150"/>
                    <a:pt x="14101" y="9150"/>
                  </a:cubicBezTo>
                  <a:cubicBezTo>
                    <a:pt x="14091" y="9150"/>
                    <a:pt x="14086" y="9141"/>
                    <a:pt x="14090" y="9132"/>
                  </a:cubicBezTo>
                  <a:cubicBezTo>
                    <a:pt x="14093" y="9120"/>
                    <a:pt x="14105" y="9114"/>
                    <a:pt x="14119" y="9114"/>
                  </a:cubicBezTo>
                  <a:cubicBezTo>
                    <a:pt x="14122" y="9114"/>
                    <a:pt x="14124" y="9114"/>
                    <a:pt x="14127" y="9115"/>
                  </a:cubicBezTo>
                  <a:cubicBezTo>
                    <a:pt x="14132" y="9115"/>
                    <a:pt x="14135" y="9116"/>
                    <a:pt x="14138" y="9116"/>
                  </a:cubicBezTo>
                  <a:cubicBezTo>
                    <a:pt x="14145" y="9116"/>
                    <a:pt x="14145" y="9113"/>
                    <a:pt x="14135" y="9107"/>
                  </a:cubicBezTo>
                  <a:cubicBezTo>
                    <a:pt x="14126" y="9102"/>
                    <a:pt x="14110" y="9099"/>
                    <a:pt x="14088" y="9099"/>
                  </a:cubicBezTo>
                  <a:cubicBezTo>
                    <a:pt x="14043" y="9099"/>
                    <a:pt x="13973" y="9111"/>
                    <a:pt x="13888" y="9132"/>
                  </a:cubicBezTo>
                  <a:cubicBezTo>
                    <a:pt x="13861" y="9138"/>
                    <a:pt x="13838" y="9142"/>
                    <a:pt x="13820" y="9142"/>
                  </a:cubicBezTo>
                  <a:cubicBezTo>
                    <a:pt x="13800" y="9142"/>
                    <a:pt x="13788" y="9137"/>
                    <a:pt x="13784" y="9128"/>
                  </a:cubicBezTo>
                  <a:cubicBezTo>
                    <a:pt x="13783" y="9121"/>
                    <a:pt x="13779" y="9117"/>
                    <a:pt x="13772" y="9117"/>
                  </a:cubicBezTo>
                  <a:cubicBezTo>
                    <a:pt x="13763" y="9117"/>
                    <a:pt x="13750" y="9123"/>
                    <a:pt x="13732" y="9135"/>
                  </a:cubicBezTo>
                  <a:cubicBezTo>
                    <a:pt x="13704" y="9152"/>
                    <a:pt x="13675" y="9161"/>
                    <a:pt x="13654" y="9161"/>
                  </a:cubicBezTo>
                  <a:cubicBezTo>
                    <a:pt x="13636" y="9161"/>
                    <a:pt x="13622" y="9155"/>
                    <a:pt x="13618" y="9142"/>
                  </a:cubicBezTo>
                  <a:cubicBezTo>
                    <a:pt x="13614" y="9132"/>
                    <a:pt x="13628" y="9118"/>
                    <a:pt x="13653" y="9115"/>
                  </a:cubicBezTo>
                  <a:cubicBezTo>
                    <a:pt x="13711" y="9097"/>
                    <a:pt x="13739" y="9062"/>
                    <a:pt x="13711" y="9038"/>
                  </a:cubicBezTo>
                  <a:cubicBezTo>
                    <a:pt x="13705" y="9034"/>
                    <a:pt x="13697" y="9031"/>
                    <a:pt x="13688" y="9031"/>
                  </a:cubicBezTo>
                  <a:cubicBezTo>
                    <a:pt x="13667" y="9031"/>
                    <a:pt x="13633" y="9044"/>
                    <a:pt x="13573" y="9073"/>
                  </a:cubicBezTo>
                  <a:cubicBezTo>
                    <a:pt x="13496" y="9110"/>
                    <a:pt x="13451" y="9122"/>
                    <a:pt x="13402" y="9122"/>
                  </a:cubicBezTo>
                  <a:cubicBezTo>
                    <a:pt x="13395" y="9122"/>
                    <a:pt x="13389" y="9122"/>
                    <a:pt x="13382" y="9121"/>
                  </a:cubicBezTo>
                  <a:cubicBezTo>
                    <a:pt x="13377" y="9121"/>
                    <a:pt x="13372" y="9121"/>
                    <a:pt x="13367" y="9121"/>
                  </a:cubicBezTo>
                  <a:cubicBezTo>
                    <a:pt x="13248" y="9121"/>
                    <a:pt x="12931" y="9188"/>
                    <a:pt x="12941" y="9211"/>
                  </a:cubicBezTo>
                  <a:cubicBezTo>
                    <a:pt x="12945" y="9222"/>
                    <a:pt x="12934" y="9232"/>
                    <a:pt x="12924" y="9236"/>
                  </a:cubicBezTo>
                  <a:cubicBezTo>
                    <a:pt x="12922" y="9237"/>
                    <a:pt x="12920" y="9237"/>
                    <a:pt x="12918" y="9237"/>
                  </a:cubicBezTo>
                  <a:cubicBezTo>
                    <a:pt x="12908" y="9237"/>
                    <a:pt x="12904" y="9230"/>
                    <a:pt x="12907" y="9222"/>
                  </a:cubicBezTo>
                  <a:cubicBezTo>
                    <a:pt x="12910" y="9208"/>
                    <a:pt x="12899" y="9195"/>
                    <a:pt x="12886" y="9190"/>
                  </a:cubicBezTo>
                  <a:cubicBezTo>
                    <a:pt x="12882" y="9190"/>
                    <a:pt x="12879" y="9189"/>
                    <a:pt x="12876" y="9189"/>
                  </a:cubicBezTo>
                  <a:cubicBezTo>
                    <a:pt x="12867" y="9189"/>
                    <a:pt x="12862" y="9193"/>
                    <a:pt x="12865" y="9201"/>
                  </a:cubicBezTo>
                  <a:cubicBezTo>
                    <a:pt x="12879" y="9227"/>
                    <a:pt x="12877" y="9239"/>
                    <a:pt x="12856" y="9239"/>
                  </a:cubicBezTo>
                  <a:cubicBezTo>
                    <a:pt x="12847" y="9239"/>
                    <a:pt x="12833" y="9236"/>
                    <a:pt x="12816" y="9232"/>
                  </a:cubicBezTo>
                  <a:cubicBezTo>
                    <a:pt x="12792" y="9225"/>
                    <a:pt x="12777" y="9221"/>
                    <a:pt x="12768" y="9221"/>
                  </a:cubicBezTo>
                  <a:cubicBezTo>
                    <a:pt x="12754" y="9221"/>
                    <a:pt x="12752" y="9229"/>
                    <a:pt x="12750" y="9249"/>
                  </a:cubicBezTo>
                  <a:cubicBezTo>
                    <a:pt x="12748" y="9264"/>
                    <a:pt x="12750" y="9272"/>
                    <a:pt x="12756" y="9272"/>
                  </a:cubicBezTo>
                  <a:cubicBezTo>
                    <a:pt x="12758" y="9272"/>
                    <a:pt x="12761" y="9270"/>
                    <a:pt x="12764" y="9267"/>
                  </a:cubicBezTo>
                  <a:cubicBezTo>
                    <a:pt x="12769" y="9262"/>
                    <a:pt x="12774" y="9259"/>
                    <a:pt x="12779" y="9259"/>
                  </a:cubicBezTo>
                  <a:cubicBezTo>
                    <a:pt x="12783" y="9259"/>
                    <a:pt x="12787" y="9262"/>
                    <a:pt x="12788" y="9267"/>
                  </a:cubicBezTo>
                  <a:cubicBezTo>
                    <a:pt x="12790" y="9272"/>
                    <a:pt x="12811" y="9274"/>
                    <a:pt x="12845" y="9274"/>
                  </a:cubicBezTo>
                  <a:cubicBezTo>
                    <a:pt x="12961" y="9274"/>
                    <a:pt x="13219" y="9250"/>
                    <a:pt x="13315" y="9225"/>
                  </a:cubicBezTo>
                  <a:cubicBezTo>
                    <a:pt x="13361" y="9211"/>
                    <a:pt x="13413" y="9187"/>
                    <a:pt x="13427" y="9170"/>
                  </a:cubicBezTo>
                  <a:cubicBezTo>
                    <a:pt x="13437" y="9155"/>
                    <a:pt x="13443" y="9148"/>
                    <a:pt x="13448" y="9148"/>
                  </a:cubicBezTo>
                  <a:cubicBezTo>
                    <a:pt x="13453" y="9148"/>
                    <a:pt x="13456" y="9157"/>
                    <a:pt x="13458" y="9174"/>
                  </a:cubicBezTo>
                  <a:cubicBezTo>
                    <a:pt x="13461" y="9200"/>
                    <a:pt x="13474" y="9209"/>
                    <a:pt x="13499" y="9209"/>
                  </a:cubicBezTo>
                  <a:cubicBezTo>
                    <a:pt x="13503" y="9209"/>
                    <a:pt x="13508" y="9208"/>
                    <a:pt x="13514" y="9208"/>
                  </a:cubicBezTo>
                  <a:cubicBezTo>
                    <a:pt x="13523" y="9207"/>
                    <a:pt x="13531" y="9206"/>
                    <a:pt x="13538" y="9206"/>
                  </a:cubicBezTo>
                  <a:cubicBezTo>
                    <a:pt x="13592" y="9206"/>
                    <a:pt x="13581" y="9238"/>
                    <a:pt x="13510" y="9249"/>
                  </a:cubicBezTo>
                  <a:cubicBezTo>
                    <a:pt x="13469" y="9253"/>
                    <a:pt x="13437" y="9267"/>
                    <a:pt x="13434" y="9274"/>
                  </a:cubicBezTo>
                  <a:cubicBezTo>
                    <a:pt x="13433" y="9277"/>
                    <a:pt x="13444" y="9279"/>
                    <a:pt x="13466" y="9279"/>
                  </a:cubicBezTo>
                  <a:cubicBezTo>
                    <a:pt x="13509" y="9279"/>
                    <a:pt x="13593" y="9272"/>
                    <a:pt x="13690" y="9260"/>
                  </a:cubicBezTo>
                  <a:cubicBezTo>
                    <a:pt x="13814" y="9248"/>
                    <a:pt x="13938" y="9239"/>
                    <a:pt x="13986" y="9239"/>
                  </a:cubicBezTo>
                  <a:cubicBezTo>
                    <a:pt x="13993" y="9239"/>
                    <a:pt x="13999" y="9239"/>
                    <a:pt x="14002" y="9239"/>
                  </a:cubicBezTo>
                  <a:cubicBezTo>
                    <a:pt x="14031" y="9239"/>
                    <a:pt x="14093" y="9236"/>
                    <a:pt x="14145" y="9229"/>
                  </a:cubicBezTo>
                  <a:cubicBezTo>
                    <a:pt x="14194" y="9222"/>
                    <a:pt x="14298" y="9211"/>
                    <a:pt x="14374" y="9204"/>
                  </a:cubicBezTo>
                  <a:cubicBezTo>
                    <a:pt x="14450" y="9201"/>
                    <a:pt x="14537" y="9184"/>
                    <a:pt x="14569" y="9170"/>
                  </a:cubicBezTo>
                  <a:cubicBezTo>
                    <a:pt x="14585" y="9161"/>
                    <a:pt x="14596" y="9157"/>
                    <a:pt x="14602" y="9157"/>
                  </a:cubicBezTo>
                  <a:cubicBezTo>
                    <a:pt x="14606" y="9157"/>
                    <a:pt x="14606" y="9160"/>
                    <a:pt x="14599" y="9166"/>
                  </a:cubicBezTo>
                  <a:cubicBezTo>
                    <a:pt x="14583" y="9184"/>
                    <a:pt x="14612" y="9193"/>
                    <a:pt x="14672" y="9193"/>
                  </a:cubicBezTo>
                  <a:cubicBezTo>
                    <a:pt x="14762" y="9193"/>
                    <a:pt x="14922" y="9174"/>
                    <a:pt x="15106" y="9139"/>
                  </a:cubicBezTo>
                  <a:cubicBezTo>
                    <a:pt x="15118" y="9135"/>
                    <a:pt x="15135" y="9134"/>
                    <a:pt x="15152" y="9134"/>
                  </a:cubicBezTo>
                  <a:cubicBezTo>
                    <a:pt x="15170" y="9134"/>
                    <a:pt x="15188" y="9135"/>
                    <a:pt x="15203" y="9139"/>
                  </a:cubicBezTo>
                  <a:cubicBezTo>
                    <a:pt x="15214" y="9141"/>
                    <a:pt x="15235" y="9142"/>
                    <a:pt x="15261" y="9142"/>
                  </a:cubicBezTo>
                  <a:cubicBezTo>
                    <a:pt x="15356" y="9142"/>
                    <a:pt x="15524" y="9129"/>
                    <a:pt x="15543" y="9118"/>
                  </a:cubicBezTo>
                  <a:cubicBezTo>
                    <a:pt x="15548" y="9116"/>
                    <a:pt x="15570" y="9113"/>
                    <a:pt x="15598" y="9113"/>
                  </a:cubicBezTo>
                  <a:cubicBezTo>
                    <a:pt x="15609" y="9113"/>
                    <a:pt x="15621" y="9114"/>
                    <a:pt x="15634" y="9115"/>
                  </a:cubicBezTo>
                  <a:cubicBezTo>
                    <a:pt x="15672" y="9118"/>
                    <a:pt x="15730" y="9121"/>
                    <a:pt x="15755" y="9125"/>
                  </a:cubicBezTo>
                  <a:cubicBezTo>
                    <a:pt x="15783" y="9125"/>
                    <a:pt x="15810" y="9121"/>
                    <a:pt x="15821" y="9118"/>
                  </a:cubicBezTo>
                  <a:cubicBezTo>
                    <a:pt x="15824" y="9117"/>
                    <a:pt x="15834" y="9116"/>
                    <a:pt x="15848" y="9116"/>
                  </a:cubicBezTo>
                  <a:cubicBezTo>
                    <a:pt x="15868" y="9116"/>
                    <a:pt x="15898" y="9117"/>
                    <a:pt x="15928" y="9121"/>
                  </a:cubicBezTo>
                  <a:cubicBezTo>
                    <a:pt x="15942" y="9122"/>
                    <a:pt x="15958" y="9123"/>
                    <a:pt x="15975" y="9123"/>
                  </a:cubicBezTo>
                  <a:cubicBezTo>
                    <a:pt x="16022" y="9123"/>
                    <a:pt x="16077" y="9119"/>
                    <a:pt x="16116" y="9115"/>
                  </a:cubicBezTo>
                  <a:cubicBezTo>
                    <a:pt x="16209" y="9100"/>
                    <a:pt x="16404" y="9094"/>
                    <a:pt x="16663" y="9086"/>
                  </a:cubicBezTo>
                  <a:cubicBezTo>
                    <a:pt x="16896" y="9080"/>
                    <a:pt x="16997" y="9070"/>
                    <a:pt x="17014" y="9045"/>
                  </a:cubicBezTo>
                  <a:cubicBezTo>
                    <a:pt x="17023" y="9036"/>
                    <a:pt x="17048" y="9030"/>
                    <a:pt x="17076" y="9030"/>
                  </a:cubicBezTo>
                  <a:cubicBezTo>
                    <a:pt x="17082" y="9030"/>
                    <a:pt x="17088" y="9031"/>
                    <a:pt x="17094" y="9031"/>
                  </a:cubicBezTo>
                  <a:cubicBezTo>
                    <a:pt x="17102" y="9032"/>
                    <a:pt x="17113" y="9033"/>
                    <a:pt x="17125" y="9033"/>
                  </a:cubicBezTo>
                  <a:cubicBezTo>
                    <a:pt x="17160" y="9033"/>
                    <a:pt x="17207" y="9029"/>
                    <a:pt x="17243" y="9024"/>
                  </a:cubicBezTo>
                  <a:cubicBezTo>
                    <a:pt x="17274" y="9017"/>
                    <a:pt x="17312" y="9015"/>
                    <a:pt x="17342" y="9015"/>
                  </a:cubicBezTo>
                  <a:cubicBezTo>
                    <a:pt x="17360" y="9015"/>
                    <a:pt x="17375" y="9016"/>
                    <a:pt x="17385" y="9017"/>
                  </a:cubicBezTo>
                  <a:cubicBezTo>
                    <a:pt x="17396" y="9019"/>
                    <a:pt x="17405" y="9020"/>
                    <a:pt x="17413" y="9020"/>
                  </a:cubicBezTo>
                  <a:cubicBezTo>
                    <a:pt x="17432" y="9020"/>
                    <a:pt x="17445" y="9014"/>
                    <a:pt x="17455" y="9000"/>
                  </a:cubicBezTo>
                  <a:cubicBezTo>
                    <a:pt x="17467" y="8979"/>
                    <a:pt x="17481" y="8969"/>
                    <a:pt x="17493" y="8969"/>
                  </a:cubicBezTo>
                  <a:cubicBezTo>
                    <a:pt x="17504" y="8969"/>
                    <a:pt x="17512" y="8977"/>
                    <a:pt x="17517" y="8993"/>
                  </a:cubicBezTo>
                  <a:cubicBezTo>
                    <a:pt x="17521" y="9003"/>
                    <a:pt x="17529" y="9009"/>
                    <a:pt x="17546" y="9009"/>
                  </a:cubicBezTo>
                  <a:cubicBezTo>
                    <a:pt x="17562" y="9009"/>
                    <a:pt x="17586" y="9003"/>
                    <a:pt x="17621" y="8993"/>
                  </a:cubicBezTo>
                  <a:cubicBezTo>
                    <a:pt x="17670" y="8979"/>
                    <a:pt x="17722" y="8955"/>
                    <a:pt x="17733" y="8945"/>
                  </a:cubicBezTo>
                  <a:cubicBezTo>
                    <a:pt x="17746" y="8931"/>
                    <a:pt x="17802" y="8916"/>
                    <a:pt x="17861" y="8913"/>
                  </a:cubicBezTo>
                  <a:cubicBezTo>
                    <a:pt x="17916" y="8913"/>
                    <a:pt x="18045" y="8896"/>
                    <a:pt x="18145" y="8875"/>
                  </a:cubicBezTo>
                  <a:cubicBezTo>
                    <a:pt x="18230" y="8860"/>
                    <a:pt x="18312" y="8850"/>
                    <a:pt x="18343" y="8850"/>
                  </a:cubicBezTo>
                  <a:cubicBezTo>
                    <a:pt x="18347" y="8850"/>
                    <a:pt x="18351" y="8850"/>
                    <a:pt x="18353" y="8851"/>
                  </a:cubicBezTo>
                  <a:cubicBezTo>
                    <a:pt x="18357" y="8852"/>
                    <a:pt x="18363" y="8852"/>
                    <a:pt x="18370" y="8852"/>
                  </a:cubicBezTo>
                  <a:cubicBezTo>
                    <a:pt x="18391" y="8852"/>
                    <a:pt x="18422" y="8849"/>
                    <a:pt x="18450" y="8844"/>
                  </a:cubicBezTo>
                  <a:cubicBezTo>
                    <a:pt x="18542" y="8827"/>
                    <a:pt x="18627" y="8817"/>
                    <a:pt x="18679" y="8817"/>
                  </a:cubicBezTo>
                  <a:cubicBezTo>
                    <a:pt x="18702" y="8817"/>
                    <a:pt x="18719" y="8819"/>
                    <a:pt x="18728" y="8823"/>
                  </a:cubicBezTo>
                  <a:cubicBezTo>
                    <a:pt x="18733" y="8825"/>
                    <a:pt x="18739" y="8827"/>
                    <a:pt x="18746" y="8827"/>
                  </a:cubicBezTo>
                  <a:cubicBezTo>
                    <a:pt x="18759" y="8827"/>
                    <a:pt x="18774" y="8823"/>
                    <a:pt x="18783" y="8816"/>
                  </a:cubicBezTo>
                  <a:cubicBezTo>
                    <a:pt x="18797" y="8808"/>
                    <a:pt x="18819" y="8804"/>
                    <a:pt x="18843" y="8804"/>
                  </a:cubicBezTo>
                  <a:cubicBezTo>
                    <a:pt x="18851" y="8804"/>
                    <a:pt x="18859" y="8805"/>
                    <a:pt x="18867" y="8806"/>
                  </a:cubicBezTo>
                  <a:cubicBezTo>
                    <a:pt x="18926" y="8814"/>
                    <a:pt x="19002" y="8817"/>
                    <a:pt x="19084" y="8817"/>
                  </a:cubicBezTo>
                  <a:cubicBezTo>
                    <a:pt x="19248" y="8817"/>
                    <a:pt x="19432" y="8802"/>
                    <a:pt x="19544" y="8774"/>
                  </a:cubicBezTo>
                  <a:cubicBezTo>
                    <a:pt x="19563" y="8769"/>
                    <a:pt x="19582" y="8767"/>
                    <a:pt x="19598" y="8767"/>
                  </a:cubicBezTo>
                  <a:cubicBezTo>
                    <a:pt x="19617" y="8767"/>
                    <a:pt x="19631" y="8770"/>
                    <a:pt x="19637" y="8778"/>
                  </a:cubicBezTo>
                  <a:cubicBezTo>
                    <a:pt x="19641" y="8783"/>
                    <a:pt x="19649" y="8785"/>
                    <a:pt x="19662" y="8785"/>
                  </a:cubicBezTo>
                  <a:cubicBezTo>
                    <a:pt x="19685" y="8785"/>
                    <a:pt x="19723" y="8778"/>
                    <a:pt x="19773" y="8764"/>
                  </a:cubicBezTo>
                  <a:cubicBezTo>
                    <a:pt x="19824" y="8750"/>
                    <a:pt x="19885" y="8741"/>
                    <a:pt x="19923" y="8741"/>
                  </a:cubicBezTo>
                  <a:cubicBezTo>
                    <a:pt x="19934" y="8741"/>
                    <a:pt x="19943" y="8742"/>
                    <a:pt x="19949" y="8743"/>
                  </a:cubicBezTo>
                  <a:cubicBezTo>
                    <a:pt x="19982" y="8750"/>
                    <a:pt x="20017" y="8754"/>
                    <a:pt x="20052" y="8754"/>
                  </a:cubicBezTo>
                  <a:cubicBezTo>
                    <a:pt x="20088" y="8754"/>
                    <a:pt x="20124" y="8750"/>
                    <a:pt x="20161" y="8743"/>
                  </a:cubicBezTo>
                  <a:cubicBezTo>
                    <a:pt x="20165" y="8743"/>
                    <a:pt x="20169" y="8742"/>
                    <a:pt x="20174" y="8742"/>
                  </a:cubicBezTo>
                  <a:cubicBezTo>
                    <a:pt x="20197" y="8742"/>
                    <a:pt x="20223" y="8748"/>
                    <a:pt x="20241" y="8757"/>
                  </a:cubicBezTo>
                  <a:cubicBezTo>
                    <a:pt x="20256" y="8767"/>
                    <a:pt x="20282" y="8774"/>
                    <a:pt x="20306" y="8774"/>
                  </a:cubicBezTo>
                  <a:cubicBezTo>
                    <a:pt x="20314" y="8774"/>
                    <a:pt x="20323" y="8773"/>
                    <a:pt x="20330" y="8771"/>
                  </a:cubicBezTo>
                  <a:cubicBezTo>
                    <a:pt x="20438" y="8754"/>
                    <a:pt x="20510" y="8745"/>
                    <a:pt x="20552" y="8745"/>
                  </a:cubicBezTo>
                  <a:cubicBezTo>
                    <a:pt x="20570" y="8745"/>
                    <a:pt x="20583" y="8747"/>
                    <a:pt x="20591" y="8750"/>
                  </a:cubicBezTo>
                  <a:cubicBezTo>
                    <a:pt x="20600" y="8753"/>
                    <a:pt x="20616" y="8755"/>
                    <a:pt x="20635" y="8755"/>
                  </a:cubicBezTo>
                  <a:cubicBezTo>
                    <a:pt x="20699" y="8755"/>
                    <a:pt x="20798" y="8739"/>
                    <a:pt x="20796" y="8726"/>
                  </a:cubicBezTo>
                  <a:cubicBezTo>
                    <a:pt x="20793" y="8719"/>
                    <a:pt x="20681" y="8716"/>
                    <a:pt x="20549" y="8716"/>
                  </a:cubicBezTo>
                  <a:cubicBezTo>
                    <a:pt x="20414" y="8716"/>
                    <a:pt x="20306" y="8708"/>
                    <a:pt x="20303" y="8698"/>
                  </a:cubicBezTo>
                  <a:cubicBezTo>
                    <a:pt x="20298" y="8681"/>
                    <a:pt x="20412" y="8651"/>
                    <a:pt x="20469" y="8651"/>
                  </a:cubicBezTo>
                  <a:cubicBezTo>
                    <a:pt x="20482" y="8651"/>
                    <a:pt x="20492" y="8653"/>
                    <a:pt x="20497" y="8657"/>
                  </a:cubicBezTo>
                  <a:cubicBezTo>
                    <a:pt x="20503" y="8660"/>
                    <a:pt x="20512" y="8662"/>
                    <a:pt x="20522" y="8662"/>
                  </a:cubicBezTo>
                  <a:cubicBezTo>
                    <a:pt x="20547" y="8662"/>
                    <a:pt x="20578" y="8651"/>
                    <a:pt x="20574" y="8636"/>
                  </a:cubicBezTo>
                  <a:cubicBezTo>
                    <a:pt x="20568" y="8619"/>
                    <a:pt x="20460" y="8605"/>
                    <a:pt x="20363" y="8605"/>
                  </a:cubicBezTo>
                  <a:cubicBezTo>
                    <a:pt x="20338" y="8605"/>
                    <a:pt x="20314" y="8605"/>
                    <a:pt x="20293" y="8607"/>
                  </a:cubicBezTo>
                  <a:cubicBezTo>
                    <a:pt x="20278" y="8609"/>
                    <a:pt x="20265" y="8610"/>
                    <a:pt x="20253" y="8610"/>
                  </a:cubicBezTo>
                  <a:cubicBezTo>
                    <a:pt x="20221" y="8610"/>
                    <a:pt x="20202" y="8603"/>
                    <a:pt x="20202" y="8591"/>
                  </a:cubicBezTo>
                  <a:cubicBezTo>
                    <a:pt x="20204" y="8568"/>
                    <a:pt x="20258" y="8554"/>
                    <a:pt x="20312" y="8554"/>
                  </a:cubicBezTo>
                  <a:cubicBezTo>
                    <a:pt x="20340" y="8554"/>
                    <a:pt x="20368" y="8558"/>
                    <a:pt x="20390" y="8566"/>
                  </a:cubicBezTo>
                  <a:cubicBezTo>
                    <a:pt x="20406" y="8572"/>
                    <a:pt x="20419" y="8576"/>
                    <a:pt x="20426" y="8576"/>
                  </a:cubicBezTo>
                  <a:cubicBezTo>
                    <a:pt x="20431" y="8576"/>
                    <a:pt x="20433" y="8574"/>
                    <a:pt x="20431" y="8570"/>
                  </a:cubicBezTo>
                  <a:cubicBezTo>
                    <a:pt x="20428" y="8559"/>
                    <a:pt x="20445" y="8545"/>
                    <a:pt x="20470" y="8538"/>
                  </a:cubicBezTo>
                  <a:cubicBezTo>
                    <a:pt x="20477" y="8536"/>
                    <a:pt x="20484" y="8535"/>
                    <a:pt x="20490" y="8535"/>
                  </a:cubicBezTo>
                  <a:cubicBezTo>
                    <a:pt x="20500" y="8535"/>
                    <a:pt x="20507" y="8539"/>
                    <a:pt x="20504" y="8545"/>
                  </a:cubicBezTo>
                  <a:cubicBezTo>
                    <a:pt x="20501" y="8556"/>
                    <a:pt x="20522" y="8566"/>
                    <a:pt x="20543" y="8566"/>
                  </a:cubicBezTo>
                  <a:cubicBezTo>
                    <a:pt x="20567" y="8566"/>
                    <a:pt x="20633" y="8573"/>
                    <a:pt x="20689" y="8583"/>
                  </a:cubicBezTo>
                  <a:cubicBezTo>
                    <a:pt x="20726" y="8590"/>
                    <a:pt x="20762" y="8593"/>
                    <a:pt x="20787" y="8593"/>
                  </a:cubicBezTo>
                  <a:cubicBezTo>
                    <a:pt x="20800" y="8593"/>
                    <a:pt x="20810" y="8592"/>
                    <a:pt x="20813" y="8591"/>
                  </a:cubicBezTo>
                  <a:cubicBezTo>
                    <a:pt x="20821" y="8585"/>
                    <a:pt x="20838" y="8582"/>
                    <a:pt x="20854" y="8582"/>
                  </a:cubicBezTo>
                  <a:cubicBezTo>
                    <a:pt x="20860" y="8582"/>
                    <a:pt x="20866" y="8582"/>
                    <a:pt x="20872" y="8583"/>
                  </a:cubicBezTo>
                  <a:cubicBezTo>
                    <a:pt x="20901" y="8586"/>
                    <a:pt x="20936" y="8588"/>
                    <a:pt x="20974" y="8588"/>
                  </a:cubicBezTo>
                  <a:cubicBezTo>
                    <a:pt x="21076" y="8588"/>
                    <a:pt x="21198" y="8578"/>
                    <a:pt x="21271" y="8563"/>
                  </a:cubicBezTo>
                  <a:cubicBezTo>
                    <a:pt x="21279" y="8561"/>
                    <a:pt x="21286" y="8560"/>
                    <a:pt x="21292" y="8560"/>
                  </a:cubicBezTo>
                  <a:cubicBezTo>
                    <a:pt x="21307" y="8560"/>
                    <a:pt x="21315" y="8566"/>
                    <a:pt x="21313" y="8573"/>
                  </a:cubicBezTo>
                  <a:cubicBezTo>
                    <a:pt x="21311" y="8580"/>
                    <a:pt x="21316" y="8584"/>
                    <a:pt x="21325" y="8584"/>
                  </a:cubicBezTo>
                  <a:cubicBezTo>
                    <a:pt x="21333" y="8584"/>
                    <a:pt x="21345" y="8581"/>
                    <a:pt x="21358" y="8577"/>
                  </a:cubicBezTo>
                  <a:cubicBezTo>
                    <a:pt x="21372" y="8571"/>
                    <a:pt x="21382" y="8568"/>
                    <a:pt x="21390" y="8568"/>
                  </a:cubicBezTo>
                  <a:cubicBezTo>
                    <a:pt x="21402" y="8568"/>
                    <a:pt x="21408" y="8574"/>
                    <a:pt x="21410" y="8587"/>
                  </a:cubicBezTo>
                  <a:cubicBezTo>
                    <a:pt x="21411" y="8597"/>
                    <a:pt x="21413" y="8602"/>
                    <a:pt x="21417" y="8602"/>
                  </a:cubicBezTo>
                  <a:cubicBezTo>
                    <a:pt x="21420" y="8602"/>
                    <a:pt x="21425" y="8597"/>
                    <a:pt x="21434" y="8587"/>
                  </a:cubicBezTo>
                  <a:cubicBezTo>
                    <a:pt x="21445" y="8573"/>
                    <a:pt x="21459" y="8567"/>
                    <a:pt x="21479" y="8567"/>
                  </a:cubicBezTo>
                  <a:cubicBezTo>
                    <a:pt x="21490" y="8567"/>
                    <a:pt x="21504" y="8569"/>
                    <a:pt x="21521" y="8573"/>
                  </a:cubicBezTo>
                  <a:cubicBezTo>
                    <a:pt x="21540" y="8577"/>
                    <a:pt x="21562" y="8578"/>
                    <a:pt x="21582" y="8578"/>
                  </a:cubicBezTo>
                  <a:cubicBezTo>
                    <a:pt x="21602" y="8578"/>
                    <a:pt x="21620" y="8577"/>
                    <a:pt x="21632" y="8573"/>
                  </a:cubicBezTo>
                  <a:cubicBezTo>
                    <a:pt x="21638" y="8572"/>
                    <a:pt x="21647" y="8572"/>
                    <a:pt x="21656" y="8572"/>
                  </a:cubicBezTo>
                  <a:cubicBezTo>
                    <a:pt x="21680" y="8572"/>
                    <a:pt x="21712" y="8575"/>
                    <a:pt x="21733" y="8580"/>
                  </a:cubicBezTo>
                  <a:cubicBezTo>
                    <a:pt x="21750" y="8585"/>
                    <a:pt x="21763" y="8587"/>
                    <a:pt x="21773" y="8587"/>
                  </a:cubicBezTo>
                  <a:cubicBezTo>
                    <a:pt x="21785" y="8587"/>
                    <a:pt x="21792" y="8583"/>
                    <a:pt x="21792" y="8573"/>
                  </a:cubicBezTo>
                  <a:cubicBezTo>
                    <a:pt x="21794" y="8547"/>
                    <a:pt x="21985" y="8513"/>
                    <a:pt x="22081" y="8513"/>
                  </a:cubicBezTo>
                  <a:cubicBezTo>
                    <a:pt x="22111" y="8513"/>
                    <a:pt x="22132" y="8516"/>
                    <a:pt x="22135" y="8524"/>
                  </a:cubicBezTo>
                  <a:cubicBezTo>
                    <a:pt x="22140" y="8539"/>
                    <a:pt x="22143" y="8547"/>
                    <a:pt x="22151" y="8547"/>
                  </a:cubicBezTo>
                  <a:cubicBezTo>
                    <a:pt x="22161" y="8547"/>
                    <a:pt x="22178" y="8536"/>
                    <a:pt x="22215" y="8514"/>
                  </a:cubicBezTo>
                  <a:cubicBezTo>
                    <a:pt x="22235" y="8498"/>
                    <a:pt x="22254" y="8491"/>
                    <a:pt x="22268" y="8491"/>
                  </a:cubicBezTo>
                  <a:cubicBezTo>
                    <a:pt x="22275" y="8491"/>
                    <a:pt x="22280" y="8493"/>
                    <a:pt x="22284" y="8497"/>
                  </a:cubicBezTo>
                  <a:cubicBezTo>
                    <a:pt x="22289" y="8500"/>
                    <a:pt x="22295" y="8501"/>
                    <a:pt x="22301" y="8501"/>
                  </a:cubicBezTo>
                  <a:cubicBezTo>
                    <a:pt x="22309" y="8501"/>
                    <a:pt x="22317" y="8499"/>
                    <a:pt x="22322" y="8493"/>
                  </a:cubicBezTo>
                  <a:cubicBezTo>
                    <a:pt x="22327" y="8488"/>
                    <a:pt x="22331" y="8486"/>
                    <a:pt x="22334" y="8486"/>
                  </a:cubicBezTo>
                  <a:cubicBezTo>
                    <a:pt x="22337" y="8486"/>
                    <a:pt x="22338" y="8489"/>
                    <a:pt x="22336" y="8497"/>
                  </a:cubicBezTo>
                  <a:cubicBezTo>
                    <a:pt x="22333" y="8511"/>
                    <a:pt x="22346" y="8524"/>
                    <a:pt x="22370" y="8524"/>
                  </a:cubicBezTo>
                  <a:cubicBezTo>
                    <a:pt x="22405" y="8528"/>
                    <a:pt x="22409" y="8532"/>
                    <a:pt x="22388" y="8553"/>
                  </a:cubicBezTo>
                  <a:cubicBezTo>
                    <a:pt x="22364" y="8573"/>
                    <a:pt x="22375" y="8580"/>
                    <a:pt x="22430" y="8583"/>
                  </a:cubicBezTo>
                  <a:cubicBezTo>
                    <a:pt x="22449" y="8585"/>
                    <a:pt x="22469" y="8586"/>
                    <a:pt x="22486" y="8586"/>
                  </a:cubicBezTo>
                  <a:cubicBezTo>
                    <a:pt x="22503" y="8586"/>
                    <a:pt x="22517" y="8585"/>
                    <a:pt x="22524" y="8583"/>
                  </a:cubicBezTo>
                  <a:cubicBezTo>
                    <a:pt x="22529" y="8582"/>
                    <a:pt x="22536" y="8581"/>
                    <a:pt x="22546" y="8581"/>
                  </a:cubicBezTo>
                  <a:cubicBezTo>
                    <a:pt x="22603" y="8581"/>
                    <a:pt x="22728" y="8604"/>
                    <a:pt x="22770" y="8622"/>
                  </a:cubicBezTo>
                  <a:cubicBezTo>
                    <a:pt x="22783" y="8628"/>
                    <a:pt x="22793" y="8631"/>
                    <a:pt x="22800" y="8631"/>
                  </a:cubicBezTo>
                  <a:cubicBezTo>
                    <a:pt x="22810" y="8631"/>
                    <a:pt x="22815" y="8625"/>
                    <a:pt x="22818" y="8612"/>
                  </a:cubicBezTo>
                  <a:cubicBezTo>
                    <a:pt x="22823" y="8596"/>
                    <a:pt x="22828" y="8589"/>
                    <a:pt x="22838" y="8589"/>
                  </a:cubicBezTo>
                  <a:cubicBezTo>
                    <a:pt x="22845" y="8589"/>
                    <a:pt x="22853" y="8592"/>
                    <a:pt x="22863" y="8597"/>
                  </a:cubicBezTo>
                  <a:cubicBezTo>
                    <a:pt x="22873" y="8602"/>
                    <a:pt x="22882" y="8604"/>
                    <a:pt x="22890" y="8604"/>
                  </a:cubicBezTo>
                  <a:cubicBezTo>
                    <a:pt x="22901" y="8604"/>
                    <a:pt x="22911" y="8599"/>
                    <a:pt x="22919" y="8587"/>
                  </a:cubicBezTo>
                  <a:cubicBezTo>
                    <a:pt x="22934" y="8567"/>
                    <a:pt x="23049" y="8548"/>
                    <a:pt x="23122" y="8548"/>
                  </a:cubicBezTo>
                  <a:cubicBezTo>
                    <a:pt x="23153" y="8548"/>
                    <a:pt x="23176" y="8551"/>
                    <a:pt x="23182" y="8559"/>
                  </a:cubicBezTo>
                  <a:cubicBezTo>
                    <a:pt x="23185" y="8561"/>
                    <a:pt x="23190" y="8563"/>
                    <a:pt x="23198" y="8563"/>
                  </a:cubicBezTo>
                  <a:cubicBezTo>
                    <a:pt x="23213" y="8563"/>
                    <a:pt x="23236" y="8558"/>
                    <a:pt x="23259" y="8549"/>
                  </a:cubicBezTo>
                  <a:cubicBezTo>
                    <a:pt x="23282" y="8540"/>
                    <a:pt x="23310" y="8535"/>
                    <a:pt x="23331" y="8535"/>
                  </a:cubicBezTo>
                  <a:cubicBezTo>
                    <a:pt x="23342" y="8535"/>
                    <a:pt x="23351" y="8536"/>
                    <a:pt x="23356" y="8538"/>
                  </a:cubicBezTo>
                  <a:cubicBezTo>
                    <a:pt x="23367" y="8542"/>
                    <a:pt x="23380" y="8543"/>
                    <a:pt x="23395" y="8543"/>
                  </a:cubicBezTo>
                  <a:cubicBezTo>
                    <a:pt x="23409" y="8543"/>
                    <a:pt x="23424" y="8542"/>
                    <a:pt x="23436" y="8538"/>
                  </a:cubicBezTo>
                  <a:cubicBezTo>
                    <a:pt x="23450" y="8534"/>
                    <a:pt x="23478" y="8533"/>
                    <a:pt x="23509" y="8533"/>
                  </a:cubicBezTo>
                  <a:cubicBezTo>
                    <a:pt x="23531" y="8533"/>
                    <a:pt x="23555" y="8534"/>
                    <a:pt x="23578" y="8535"/>
                  </a:cubicBezTo>
                  <a:lnTo>
                    <a:pt x="23679" y="8542"/>
                  </a:lnTo>
                  <a:lnTo>
                    <a:pt x="23599" y="8563"/>
                  </a:lnTo>
                  <a:cubicBezTo>
                    <a:pt x="23544" y="8580"/>
                    <a:pt x="23533" y="8587"/>
                    <a:pt x="23557" y="8594"/>
                  </a:cubicBezTo>
                  <a:cubicBezTo>
                    <a:pt x="23564" y="8596"/>
                    <a:pt x="23573" y="8598"/>
                    <a:pt x="23581" y="8598"/>
                  </a:cubicBezTo>
                  <a:cubicBezTo>
                    <a:pt x="23598" y="8598"/>
                    <a:pt x="23614" y="8594"/>
                    <a:pt x="23624" y="8587"/>
                  </a:cubicBezTo>
                  <a:cubicBezTo>
                    <a:pt x="23631" y="8582"/>
                    <a:pt x="23636" y="8580"/>
                    <a:pt x="23640" y="8580"/>
                  </a:cubicBezTo>
                  <a:cubicBezTo>
                    <a:pt x="23648" y="8580"/>
                    <a:pt x="23650" y="8588"/>
                    <a:pt x="23648" y="8604"/>
                  </a:cubicBezTo>
                  <a:cubicBezTo>
                    <a:pt x="23645" y="8622"/>
                    <a:pt x="23652" y="8633"/>
                    <a:pt x="23670" y="8633"/>
                  </a:cubicBezTo>
                  <a:cubicBezTo>
                    <a:pt x="23673" y="8633"/>
                    <a:pt x="23676" y="8633"/>
                    <a:pt x="23679" y="8632"/>
                  </a:cubicBezTo>
                  <a:cubicBezTo>
                    <a:pt x="23689" y="8628"/>
                    <a:pt x="23711" y="8626"/>
                    <a:pt x="23734" y="8626"/>
                  </a:cubicBezTo>
                  <a:cubicBezTo>
                    <a:pt x="23750" y="8626"/>
                    <a:pt x="23767" y="8627"/>
                    <a:pt x="23783" y="8628"/>
                  </a:cubicBezTo>
                  <a:cubicBezTo>
                    <a:pt x="23793" y="8630"/>
                    <a:pt x="23806" y="8630"/>
                    <a:pt x="23819" y="8630"/>
                  </a:cubicBezTo>
                  <a:cubicBezTo>
                    <a:pt x="23850" y="8630"/>
                    <a:pt x="23886" y="8627"/>
                    <a:pt x="23908" y="8625"/>
                  </a:cubicBezTo>
                  <a:cubicBezTo>
                    <a:pt x="23913" y="8624"/>
                    <a:pt x="23919" y="8624"/>
                    <a:pt x="23925" y="8624"/>
                  </a:cubicBezTo>
                  <a:cubicBezTo>
                    <a:pt x="23953" y="8624"/>
                    <a:pt x="23986" y="8630"/>
                    <a:pt x="24008" y="8639"/>
                  </a:cubicBezTo>
                  <a:cubicBezTo>
                    <a:pt x="24042" y="8652"/>
                    <a:pt x="24106" y="8659"/>
                    <a:pt x="24155" y="8659"/>
                  </a:cubicBezTo>
                  <a:cubicBezTo>
                    <a:pt x="24186" y="8659"/>
                    <a:pt x="24211" y="8656"/>
                    <a:pt x="24216" y="8649"/>
                  </a:cubicBezTo>
                  <a:cubicBezTo>
                    <a:pt x="24219" y="8642"/>
                    <a:pt x="24235" y="8638"/>
                    <a:pt x="24252" y="8638"/>
                  </a:cubicBezTo>
                  <a:cubicBezTo>
                    <a:pt x="24258" y="8638"/>
                    <a:pt x="24264" y="8638"/>
                    <a:pt x="24269" y="8639"/>
                  </a:cubicBezTo>
                  <a:cubicBezTo>
                    <a:pt x="24276" y="8640"/>
                    <a:pt x="24285" y="8640"/>
                    <a:pt x="24294" y="8640"/>
                  </a:cubicBezTo>
                  <a:cubicBezTo>
                    <a:pt x="24320" y="8640"/>
                    <a:pt x="24350" y="8637"/>
                    <a:pt x="24373" y="8632"/>
                  </a:cubicBezTo>
                  <a:cubicBezTo>
                    <a:pt x="24388" y="8630"/>
                    <a:pt x="24409" y="8629"/>
                    <a:pt x="24430" y="8629"/>
                  </a:cubicBezTo>
                  <a:cubicBezTo>
                    <a:pt x="24450" y="8629"/>
                    <a:pt x="24470" y="8630"/>
                    <a:pt x="24484" y="8632"/>
                  </a:cubicBezTo>
                  <a:cubicBezTo>
                    <a:pt x="24501" y="8636"/>
                    <a:pt x="24520" y="8637"/>
                    <a:pt x="24539" y="8637"/>
                  </a:cubicBezTo>
                  <a:cubicBezTo>
                    <a:pt x="24557" y="8637"/>
                    <a:pt x="24574" y="8636"/>
                    <a:pt x="24588" y="8632"/>
                  </a:cubicBezTo>
                  <a:cubicBezTo>
                    <a:pt x="24597" y="8630"/>
                    <a:pt x="24606" y="8628"/>
                    <a:pt x="24613" y="8628"/>
                  </a:cubicBezTo>
                  <a:cubicBezTo>
                    <a:pt x="24627" y="8628"/>
                    <a:pt x="24637" y="8632"/>
                    <a:pt x="24639" y="8639"/>
                  </a:cubicBezTo>
                  <a:cubicBezTo>
                    <a:pt x="24642" y="8647"/>
                    <a:pt x="24651" y="8650"/>
                    <a:pt x="24666" y="8650"/>
                  </a:cubicBezTo>
                  <a:cubicBezTo>
                    <a:pt x="24679" y="8650"/>
                    <a:pt x="24695" y="8648"/>
                    <a:pt x="24713" y="8642"/>
                  </a:cubicBezTo>
                  <a:cubicBezTo>
                    <a:pt x="24740" y="8636"/>
                    <a:pt x="24766" y="8633"/>
                    <a:pt x="24790" y="8633"/>
                  </a:cubicBezTo>
                  <a:cubicBezTo>
                    <a:pt x="24843" y="8633"/>
                    <a:pt x="24884" y="8648"/>
                    <a:pt x="24893" y="8674"/>
                  </a:cubicBezTo>
                  <a:cubicBezTo>
                    <a:pt x="24896" y="8684"/>
                    <a:pt x="24911" y="8693"/>
                    <a:pt x="24929" y="8693"/>
                  </a:cubicBezTo>
                  <a:cubicBezTo>
                    <a:pt x="24934" y="8693"/>
                    <a:pt x="24940" y="8692"/>
                    <a:pt x="24945" y="8691"/>
                  </a:cubicBezTo>
                  <a:cubicBezTo>
                    <a:pt x="24954" y="8688"/>
                    <a:pt x="24964" y="8687"/>
                    <a:pt x="24973" y="8687"/>
                  </a:cubicBezTo>
                  <a:cubicBezTo>
                    <a:pt x="24988" y="8687"/>
                    <a:pt x="25002" y="8690"/>
                    <a:pt x="25011" y="8695"/>
                  </a:cubicBezTo>
                  <a:cubicBezTo>
                    <a:pt x="25015" y="8699"/>
                    <a:pt x="25022" y="8701"/>
                    <a:pt x="25030" y="8701"/>
                  </a:cubicBezTo>
                  <a:cubicBezTo>
                    <a:pt x="25042" y="8701"/>
                    <a:pt x="25058" y="8696"/>
                    <a:pt x="25073" y="8687"/>
                  </a:cubicBezTo>
                  <a:cubicBezTo>
                    <a:pt x="25089" y="8679"/>
                    <a:pt x="25106" y="8674"/>
                    <a:pt x="25118" y="8674"/>
                  </a:cubicBezTo>
                  <a:cubicBezTo>
                    <a:pt x="25124" y="8674"/>
                    <a:pt x="25129" y="8675"/>
                    <a:pt x="25132" y="8677"/>
                  </a:cubicBezTo>
                  <a:cubicBezTo>
                    <a:pt x="25188" y="8717"/>
                    <a:pt x="25756" y="8800"/>
                    <a:pt x="25948" y="8800"/>
                  </a:cubicBezTo>
                  <a:cubicBezTo>
                    <a:pt x="25958" y="8800"/>
                    <a:pt x="25968" y="8800"/>
                    <a:pt x="25976" y="8799"/>
                  </a:cubicBezTo>
                  <a:cubicBezTo>
                    <a:pt x="25978" y="8799"/>
                    <a:pt x="25980" y="8799"/>
                    <a:pt x="25982" y="8799"/>
                  </a:cubicBezTo>
                  <a:cubicBezTo>
                    <a:pt x="26052" y="8799"/>
                    <a:pt x="26106" y="8863"/>
                    <a:pt x="26069" y="8906"/>
                  </a:cubicBezTo>
                  <a:cubicBezTo>
                    <a:pt x="26038" y="8940"/>
                    <a:pt x="26038" y="8952"/>
                    <a:pt x="26081" y="8952"/>
                  </a:cubicBezTo>
                  <a:cubicBezTo>
                    <a:pt x="26096" y="8952"/>
                    <a:pt x="26116" y="8951"/>
                    <a:pt x="26142" y="8948"/>
                  </a:cubicBezTo>
                  <a:cubicBezTo>
                    <a:pt x="26154" y="8946"/>
                    <a:pt x="26166" y="8946"/>
                    <a:pt x="26179" y="8946"/>
                  </a:cubicBezTo>
                  <a:cubicBezTo>
                    <a:pt x="26222" y="8946"/>
                    <a:pt x="26266" y="8955"/>
                    <a:pt x="26288" y="8966"/>
                  </a:cubicBezTo>
                  <a:cubicBezTo>
                    <a:pt x="26310" y="8979"/>
                    <a:pt x="26339" y="8988"/>
                    <a:pt x="26360" y="8988"/>
                  </a:cubicBezTo>
                  <a:cubicBezTo>
                    <a:pt x="26365" y="8988"/>
                    <a:pt x="26370" y="8988"/>
                    <a:pt x="26375" y="8986"/>
                  </a:cubicBezTo>
                  <a:cubicBezTo>
                    <a:pt x="26386" y="8983"/>
                    <a:pt x="26395" y="8982"/>
                    <a:pt x="26403" y="8982"/>
                  </a:cubicBezTo>
                  <a:cubicBezTo>
                    <a:pt x="26434" y="8982"/>
                    <a:pt x="26444" y="9002"/>
                    <a:pt x="26434" y="9035"/>
                  </a:cubicBezTo>
                  <a:cubicBezTo>
                    <a:pt x="26430" y="9048"/>
                    <a:pt x="26427" y="9055"/>
                    <a:pt x="26423" y="9055"/>
                  </a:cubicBezTo>
                  <a:cubicBezTo>
                    <a:pt x="26419" y="9055"/>
                    <a:pt x="26414" y="9047"/>
                    <a:pt x="26409" y="9031"/>
                  </a:cubicBezTo>
                  <a:cubicBezTo>
                    <a:pt x="26403" y="9017"/>
                    <a:pt x="26398" y="9010"/>
                    <a:pt x="26395" y="9010"/>
                  </a:cubicBezTo>
                  <a:cubicBezTo>
                    <a:pt x="26393" y="9010"/>
                    <a:pt x="26392" y="9013"/>
                    <a:pt x="26392" y="9020"/>
                  </a:cubicBezTo>
                  <a:cubicBezTo>
                    <a:pt x="26386" y="9051"/>
                    <a:pt x="26426" y="9079"/>
                    <a:pt x="26461" y="9079"/>
                  </a:cubicBezTo>
                  <a:cubicBezTo>
                    <a:pt x="26470" y="9079"/>
                    <a:pt x="26478" y="9077"/>
                    <a:pt x="26485" y="9073"/>
                  </a:cubicBezTo>
                  <a:cubicBezTo>
                    <a:pt x="26492" y="9068"/>
                    <a:pt x="26500" y="9065"/>
                    <a:pt x="26510" y="9065"/>
                  </a:cubicBezTo>
                  <a:cubicBezTo>
                    <a:pt x="26527" y="9065"/>
                    <a:pt x="26547" y="9073"/>
                    <a:pt x="26562" y="9086"/>
                  </a:cubicBezTo>
                  <a:cubicBezTo>
                    <a:pt x="26580" y="9099"/>
                    <a:pt x="26601" y="9107"/>
                    <a:pt x="26614" y="9107"/>
                  </a:cubicBezTo>
                  <a:cubicBezTo>
                    <a:pt x="26619" y="9107"/>
                    <a:pt x="26623" y="9106"/>
                    <a:pt x="26624" y="9104"/>
                  </a:cubicBezTo>
                  <a:cubicBezTo>
                    <a:pt x="26628" y="9101"/>
                    <a:pt x="26633" y="9100"/>
                    <a:pt x="26639" y="9100"/>
                  </a:cubicBezTo>
                  <a:cubicBezTo>
                    <a:pt x="26651" y="9100"/>
                    <a:pt x="26666" y="9104"/>
                    <a:pt x="26679" y="9111"/>
                  </a:cubicBezTo>
                  <a:cubicBezTo>
                    <a:pt x="26699" y="9123"/>
                    <a:pt x="26716" y="9128"/>
                    <a:pt x="26727" y="9128"/>
                  </a:cubicBezTo>
                  <a:cubicBezTo>
                    <a:pt x="26743" y="9128"/>
                    <a:pt x="26748" y="9117"/>
                    <a:pt x="26732" y="9097"/>
                  </a:cubicBezTo>
                  <a:cubicBezTo>
                    <a:pt x="26714" y="9080"/>
                    <a:pt x="26721" y="9070"/>
                    <a:pt x="26767" y="9059"/>
                  </a:cubicBezTo>
                  <a:cubicBezTo>
                    <a:pt x="26798" y="9049"/>
                    <a:pt x="26825" y="9031"/>
                    <a:pt x="26829" y="9017"/>
                  </a:cubicBezTo>
                  <a:cubicBezTo>
                    <a:pt x="26836" y="8998"/>
                    <a:pt x="26852" y="8988"/>
                    <a:pt x="26872" y="8988"/>
                  </a:cubicBezTo>
                  <a:cubicBezTo>
                    <a:pt x="26894" y="8988"/>
                    <a:pt x="26921" y="9000"/>
                    <a:pt x="26943" y="9024"/>
                  </a:cubicBezTo>
                  <a:cubicBezTo>
                    <a:pt x="26964" y="9044"/>
                    <a:pt x="26975" y="9054"/>
                    <a:pt x="26983" y="9054"/>
                  </a:cubicBezTo>
                  <a:cubicBezTo>
                    <a:pt x="26991" y="9054"/>
                    <a:pt x="26996" y="9046"/>
                    <a:pt x="27002" y="9031"/>
                  </a:cubicBezTo>
                  <a:cubicBezTo>
                    <a:pt x="27019" y="8996"/>
                    <a:pt x="27085" y="8960"/>
                    <a:pt x="27125" y="8960"/>
                  </a:cubicBezTo>
                  <a:cubicBezTo>
                    <a:pt x="27136" y="8960"/>
                    <a:pt x="27146" y="8963"/>
                    <a:pt x="27152" y="8969"/>
                  </a:cubicBezTo>
                  <a:cubicBezTo>
                    <a:pt x="27156" y="8973"/>
                    <a:pt x="27159" y="8974"/>
                    <a:pt x="27160" y="8974"/>
                  </a:cubicBezTo>
                  <a:cubicBezTo>
                    <a:pt x="27163" y="8974"/>
                    <a:pt x="27163" y="8969"/>
                    <a:pt x="27158" y="8958"/>
                  </a:cubicBezTo>
                  <a:cubicBezTo>
                    <a:pt x="27124" y="8868"/>
                    <a:pt x="27127" y="8854"/>
                    <a:pt x="27196" y="8847"/>
                  </a:cubicBezTo>
                  <a:cubicBezTo>
                    <a:pt x="27256" y="8844"/>
                    <a:pt x="27262" y="8841"/>
                    <a:pt x="27238" y="8802"/>
                  </a:cubicBezTo>
                  <a:cubicBezTo>
                    <a:pt x="27225" y="8782"/>
                    <a:pt x="27200" y="8757"/>
                    <a:pt x="27186" y="8747"/>
                  </a:cubicBezTo>
                  <a:cubicBezTo>
                    <a:pt x="27155" y="8726"/>
                    <a:pt x="27169" y="8698"/>
                    <a:pt x="27225" y="8684"/>
                  </a:cubicBezTo>
                  <a:cubicBezTo>
                    <a:pt x="27230" y="8683"/>
                    <a:pt x="27235" y="8682"/>
                    <a:pt x="27239" y="8682"/>
                  </a:cubicBezTo>
                  <a:cubicBezTo>
                    <a:pt x="27256" y="8682"/>
                    <a:pt x="27262" y="8692"/>
                    <a:pt x="27262" y="8712"/>
                  </a:cubicBezTo>
                  <a:cubicBezTo>
                    <a:pt x="27261" y="8728"/>
                    <a:pt x="27261" y="8736"/>
                    <a:pt x="27263" y="8736"/>
                  </a:cubicBezTo>
                  <a:cubicBezTo>
                    <a:pt x="27264" y="8736"/>
                    <a:pt x="27268" y="8729"/>
                    <a:pt x="27273" y="8716"/>
                  </a:cubicBezTo>
                  <a:cubicBezTo>
                    <a:pt x="27280" y="8695"/>
                    <a:pt x="27291" y="8688"/>
                    <a:pt x="27317" y="8688"/>
                  </a:cubicBezTo>
                  <a:cubicBezTo>
                    <a:pt x="27327" y="8688"/>
                    <a:pt x="27339" y="8689"/>
                    <a:pt x="27353" y="8691"/>
                  </a:cubicBezTo>
                  <a:cubicBezTo>
                    <a:pt x="27387" y="8695"/>
                    <a:pt x="27422" y="8708"/>
                    <a:pt x="27425" y="8722"/>
                  </a:cubicBezTo>
                  <a:cubicBezTo>
                    <a:pt x="27426" y="8727"/>
                    <a:pt x="27428" y="8729"/>
                    <a:pt x="27430" y="8729"/>
                  </a:cubicBezTo>
                  <a:cubicBezTo>
                    <a:pt x="27436" y="8729"/>
                    <a:pt x="27444" y="8718"/>
                    <a:pt x="27454" y="8702"/>
                  </a:cubicBezTo>
                  <a:cubicBezTo>
                    <a:pt x="27464" y="8675"/>
                    <a:pt x="27469" y="8664"/>
                    <a:pt x="27483" y="8664"/>
                  </a:cubicBezTo>
                  <a:cubicBezTo>
                    <a:pt x="27492" y="8664"/>
                    <a:pt x="27505" y="8669"/>
                    <a:pt x="27526" y="8677"/>
                  </a:cubicBezTo>
                  <a:cubicBezTo>
                    <a:pt x="27550" y="8689"/>
                    <a:pt x="27578" y="8699"/>
                    <a:pt x="27591" y="8699"/>
                  </a:cubicBezTo>
                  <a:cubicBezTo>
                    <a:pt x="27593" y="8699"/>
                    <a:pt x="27594" y="8699"/>
                    <a:pt x="27595" y="8698"/>
                  </a:cubicBezTo>
                  <a:cubicBezTo>
                    <a:pt x="27598" y="8698"/>
                    <a:pt x="27601" y="8698"/>
                    <a:pt x="27606" y="8698"/>
                  </a:cubicBezTo>
                  <a:cubicBezTo>
                    <a:pt x="27641" y="8698"/>
                    <a:pt x="27745" y="8708"/>
                    <a:pt x="27887" y="8729"/>
                  </a:cubicBezTo>
                  <a:cubicBezTo>
                    <a:pt x="27936" y="8737"/>
                    <a:pt x="27991" y="8747"/>
                    <a:pt x="28012" y="8757"/>
                  </a:cubicBezTo>
                  <a:cubicBezTo>
                    <a:pt x="28024" y="8763"/>
                    <a:pt x="28043" y="8765"/>
                    <a:pt x="28064" y="8765"/>
                  </a:cubicBezTo>
                  <a:cubicBezTo>
                    <a:pt x="28097" y="8765"/>
                    <a:pt x="28135" y="8759"/>
                    <a:pt x="28165" y="8747"/>
                  </a:cubicBezTo>
                  <a:cubicBezTo>
                    <a:pt x="28166" y="8746"/>
                    <a:pt x="28167" y="8746"/>
                    <a:pt x="28167" y="8746"/>
                  </a:cubicBezTo>
                  <a:cubicBezTo>
                    <a:pt x="28173" y="8746"/>
                    <a:pt x="28178" y="8755"/>
                    <a:pt x="28175" y="8771"/>
                  </a:cubicBezTo>
                  <a:cubicBezTo>
                    <a:pt x="28175" y="8788"/>
                    <a:pt x="28189" y="8802"/>
                    <a:pt x="28210" y="8802"/>
                  </a:cubicBezTo>
                  <a:cubicBezTo>
                    <a:pt x="28213" y="8803"/>
                    <a:pt x="28216" y="8803"/>
                    <a:pt x="28218" y="8803"/>
                  </a:cubicBezTo>
                  <a:cubicBezTo>
                    <a:pt x="28237" y="8803"/>
                    <a:pt x="28247" y="8793"/>
                    <a:pt x="28241" y="8778"/>
                  </a:cubicBezTo>
                  <a:cubicBezTo>
                    <a:pt x="28237" y="8761"/>
                    <a:pt x="28251" y="8750"/>
                    <a:pt x="28279" y="8747"/>
                  </a:cubicBezTo>
                  <a:cubicBezTo>
                    <a:pt x="28307" y="8747"/>
                    <a:pt x="28331" y="8737"/>
                    <a:pt x="28335" y="8722"/>
                  </a:cubicBezTo>
                  <a:cubicBezTo>
                    <a:pt x="28338" y="8713"/>
                    <a:pt x="28351" y="8704"/>
                    <a:pt x="28368" y="8704"/>
                  </a:cubicBezTo>
                  <a:cubicBezTo>
                    <a:pt x="28371" y="8704"/>
                    <a:pt x="28374" y="8704"/>
                    <a:pt x="28376" y="8705"/>
                  </a:cubicBezTo>
                  <a:cubicBezTo>
                    <a:pt x="28397" y="8705"/>
                    <a:pt x="28407" y="8698"/>
                    <a:pt x="28404" y="8677"/>
                  </a:cubicBezTo>
                  <a:cubicBezTo>
                    <a:pt x="28397" y="8660"/>
                    <a:pt x="28370" y="8649"/>
                    <a:pt x="28338" y="8649"/>
                  </a:cubicBezTo>
                  <a:cubicBezTo>
                    <a:pt x="28311" y="8649"/>
                    <a:pt x="28258" y="8628"/>
                    <a:pt x="28224" y="8604"/>
                  </a:cubicBezTo>
                  <a:cubicBezTo>
                    <a:pt x="28192" y="8579"/>
                    <a:pt x="28151" y="8562"/>
                    <a:pt x="28131" y="8562"/>
                  </a:cubicBezTo>
                  <a:cubicBezTo>
                    <a:pt x="28130" y="8562"/>
                    <a:pt x="28128" y="8562"/>
                    <a:pt x="28127" y="8563"/>
                  </a:cubicBezTo>
                  <a:cubicBezTo>
                    <a:pt x="28121" y="8564"/>
                    <a:pt x="28117" y="8565"/>
                    <a:pt x="28114" y="8565"/>
                  </a:cubicBezTo>
                  <a:cubicBezTo>
                    <a:pt x="28104" y="8565"/>
                    <a:pt x="28108" y="8555"/>
                    <a:pt x="28127" y="8532"/>
                  </a:cubicBezTo>
                  <a:cubicBezTo>
                    <a:pt x="28147" y="8511"/>
                    <a:pt x="28151" y="8490"/>
                    <a:pt x="28141" y="8483"/>
                  </a:cubicBezTo>
                  <a:cubicBezTo>
                    <a:pt x="28120" y="8473"/>
                    <a:pt x="28187" y="8386"/>
                    <a:pt x="28215" y="8386"/>
                  </a:cubicBezTo>
                  <a:cubicBezTo>
                    <a:pt x="28215" y="8386"/>
                    <a:pt x="28216" y="8386"/>
                    <a:pt x="28216" y="8386"/>
                  </a:cubicBezTo>
                  <a:cubicBezTo>
                    <a:pt x="28224" y="8386"/>
                    <a:pt x="28224" y="8365"/>
                    <a:pt x="28213" y="8337"/>
                  </a:cubicBezTo>
                  <a:cubicBezTo>
                    <a:pt x="28205" y="8314"/>
                    <a:pt x="28189" y="8301"/>
                    <a:pt x="28175" y="8301"/>
                  </a:cubicBezTo>
                  <a:cubicBezTo>
                    <a:pt x="28171" y="8301"/>
                    <a:pt x="28168" y="8301"/>
                    <a:pt x="28165" y="8303"/>
                  </a:cubicBezTo>
                  <a:cubicBezTo>
                    <a:pt x="28160" y="8305"/>
                    <a:pt x="28155" y="8306"/>
                    <a:pt x="28151" y="8306"/>
                  </a:cubicBezTo>
                  <a:cubicBezTo>
                    <a:pt x="28135" y="8306"/>
                    <a:pt x="28120" y="8294"/>
                    <a:pt x="28109" y="8274"/>
                  </a:cubicBezTo>
                  <a:cubicBezTo>
                    <a:pt x="28098" y="8250"/>
                    <a:pt x="28083" y="8237"/>
                    <a:pt x="28070" y="8237"/>
                  </a:cubicBezTo>
                  <a:cubicBezTo>
                    <a:pt x="28059" y="8237"/>
                    <a:pt x="28050" y="8246"/>
                    <a:pt x="28043" y="8264"/>
                  </a:cubicBezTo>
                  <a:cubicBezTo>
                    <a:pt x="28038" y="8275"/>
                    <a:pt x="28024" y="8281"/>
                    <a:pt x="28001" y="8281"/>
                  </a:cubicBezTo>
                  <a:cubicBezTo>
                    <a:pt x="27993" y="8281"/>
                    <a:pt x="27984" y="8280"/>
                    <a:pt x="27974" y="8279"/>
                  </a:cubicBezTo>
                  <a:cubicBezTo>
                    <a:pt x="27922" y="8271"/>
                    <a:pt x="27912" y="8261"/>
                    <a:pt x="27912" y="8216"/>
                  </a:cubicBezTo>
                  <a:cubicBezTo>
                    <a:pt x="27905" y="8112"/>
                    <a:pt x="27917" y="8066"/>
                    <a:pt x="27941" y="8066"/>
                  </a:cubicBezTo>
                  <a:cubicBezTo>
                    <a:pt x="27942" y="8066"/>
                    <a:pt x="27944" y="8066"/>
                    <a:pt x="27946" y="8066"/>
                  </a:cubicBezTo>
                  <a:cubicBezTo>
                    <a:pt x="27952" y="8068"/>
                    <a:pt x="27956" y="8069"/>
                    <a:pt x="27959" y="8069"/>
                  </a:cubicBezTo>
                  <a:cubicBezTo>
                    <a:pt x="27966" y="8069"/>
                    <a:pt x="27963" y="8063"/>
                    <a:pt x="27953" y="8056"/>
                  </a:cubicBezTo>
                  <a:cubicBezTo>
                    <a:pt x="27946" y="8050"/>
                    <a:pt x="27935" y="8048"/>
                    <a:pt x="27925" y="8048"/>
                  </a:cubicBezTo>
                  <a:cubicBezTo>
                    <a:pt x="27916" y="8048"/>
                    <a:pt x="27907" y="8050"/>
                    <a:pt x="27901" y="8053"/>
                  </a:cubicBezTo>
                  <a:cubicBezTo>
                    <a:pt x="27896" y="8056"/>
                    <a:pt x="27892" y="8057"/>
                    <a:pt x="27889" y="8057"/>
                  </a:cubicBezTo>
                  <a:cubicBezTo>
                    <a:pt x="27880" y="8057"/>
                    <a:pt x="27877" y="8047"/>
                    <a:pt x="27877" y="8025"/>
                  </a:cubicBezTo>
                  <a:cubicBezTo>
                    <a:pt x="27877" y="8002"/>
                    <a:pt x="27874" y="7993"/>
                    <a:pt x="27864" y="7993"/>
                  </a:cubicBezTo>
                  <a:cubicBezTo>
                    <a:pt x="27859" y="7993"/>
                    <a:pt x="27852" y="7996"/>
                    <a:pt x="27842" y="8000"/>
                  </a:cubicBezTo>
                  <a:cubicBezTo>
                    <a:pt x="27831" y="8009"/>
                    <a:pt x="27819" y="8012"/>
                    <a:pt x="27807" y="8012"/>
                  </a:cubicBezTo>
                  <a:cubicBezTo>
                    <a:pt x="27799" y="8012"/>
                    <a:pt x="27792" y="8011"/>
                    <a:pt x="27787" y="8008"/>
                  </a:cubicBezTo>
                  <a:cubicBezTo>
                    <a:pt x="27779" y="8000"/>
                    <a:pt x="27779" y="7994"/>
                    <a:pt x="27786" y="7994"/>
                  </a:cubicBezTo>
                  <a:cubicBezTo>
                    <a:pt x="27788" y="7994"/>
                    <a:pt x="27792" y="7995"/>
                    <a:pt x="27797" y="7997"/>
                  </a:cubicBezTo>
                  <a:cubicBezTo>
                    <a:pt x="27799" y="7998"/>
                    <a:pt x="27802" y="7998"/>
                    <a:pt x="27804" y="7998"/>
                  </a:cubicBezTo>
                  <a:cubicBezTo>
                    <a:pt x="27814" y="7998"/>
                    <a:pt x="27820" y="7991"/>
                    <a:pt x="27818" y="7980"/>
                  </a:cubicBezTo>
                  <a:cubicBezTo>
                    <a:pt x="27814" y="7966"/>
                    <a:pt x="27835" y="7956"/>
                    <a:pt x="27863" y="7956"/>
                  </a:cubicBezTo>
                  <a:cubicBezTo>
                    <a:pt x="27915" y="7956"/>
                    <a:pt x="28008" y="7893"/>
                    <a:pt x="28002" y="7869"/>
                  </a:cubicBezTo>
                  <a:cubicBezTo>
                    <a:pt x="27999" y="7861"/>
                    <a:pt x="27989" y="7857"/>
                    <a:pt x="27976" y="7857"/>
                  </a:cubicBezTo>
                  <a:cubicBezTo>
                    <a:pt x="27972" y="7857"/>
                    <a:pt x="27968" y="7857"/>
                    <a:pt x="27963" y="7858"/>
                  </a:cubicBezTo>
                  <a:cubicBezTo>
                    <a:pt x="27957" y="7860"/>
                    <a:pt x="27952" y="7861"/>
                    <a:pt x="27947" y="7861"/>
                  </a:cubicBezTo>
                  <a:cubicBezTo>
                    <a:pt x="27934" y="7861"/>
                    <a:pt x="27924" y="7855"/>
                    <a:pt x="27922" y="7848"/>
                  </a:cubicBezTo>
                  <a:cubicBezTo>
                    <a:pt x="27919" y="7840"/>
                    <a:pt x="27909" y="7836"/>
                    <a:pt x="27896" y="7836"/>
                  </a:cubicBezTo>
                  <a:cubicBezTo>
                    <a:pt x="27892" y="7836"/>
                    <a:pt x="27888" y="7836"/>
                    <a:pt x="27883" y="7837"/>
                  </a:cubicBezTo>
                  <a:cubicBezTo>
                    <a:pt x="27881" y="7838"/>
                    <a:pt x="27879" y="7838"/>
                    <a:pt x="27876" y="7838"/>
                  </a:cubicBezTo>
                  <a:cubicBezTo>
                    <a:pt x="27858" y="7838"/>
                    <a:pt x="27841" y="7824"/>
                    <a:pt x="27832" y="7796"/>
                  </a:cubicBezTo>
                  <a:lnTo>
                    <a:pt x="27818" y="7744"/>
                  </a:lnTo>
                  <a:lnTo>
                    <a:pt x="27995" y="7712"/>
                  </a:lnTo>
                  <a:cubicBezTo>
                    <a:pt x="28083" y="7701"/>
                    <a:pt x="28171" y="7691"/>
                    <a:pt x="28207" y="7691"/>
                  </a:cubicBezTo>
                  <a:cubicBezTo>
                    <a:pt x="28213" y="7691"/>
                    <a:pt x="28217" y="7691"/>
                    <a:pt x="28220" y="7692"/>
                  </a:cubicBezTo>
                  <a:cubicBezTo>
                    <a:pt x="28229" y="7693"/>
                    <a:pt x="28236" y="7694"/>
                    <a:pt x="28243" y="7694"/>
                  </a:cubicBezTo>
                  <a:cubicBezTo>
                    <a:pt x="28263" y="7694"/>
                    <a:pt x="28274" y="7686"/>
                    <a:pt x="28279" y="7671"/>
                  </a:cubicBezTo>
                  <a:cubicBezTo>
                    <a:pt x="28283" y="7658"/>
                    <a:pt x="28288" y="7652"/>
                    <a:pt x="28291" y="7652"/>
                  </a:cubicBezTo>
                  <a:cubicBezTo>
                    <a:pt x="28293" y="7652"/>
                    <a:pt x="28295" y="7655"/>
                    <a:pt x="28296" y="7661"/>
                  </a:cubicBezTo>
                  <a:cubicBezTo>
                    <a:pt x="28299" y="7667"/>
                    <a:pt x="28309" y="7671"/>
                    <a:pt x="28324" y="7671"/>
                  </a:cubicBezTo>
                  <a:cubicBezTo>
                    <a:pt x="28331" y="7671"/>
                    <a:pt x="28340" y="7670"/>
                    <a:pt x="28349" y="7667"/>
                  </a:cubicBezTo>
                  <a:cubicBezTo>
                    <a:pt x="28373" y="7661"/>
                    <a:pt x="28391" y="7650"/>
                    <a:pt x="28386" y="7640"/>
                  </a:cubicBezTo>
                  <a:cubicBezTo>
                    <a:pt x="28386" y="7634"/>
                    <a:pt x="28379" y="7628"/>
                    <a:pt x="28369" y="7628"/>
                  </a:cubicBezTo>
                  <a:cubicBezTo>
                    <a:pt x="28367" y="7628"/>
                    <a:pt x="28365" y="7629"/>
                    <a:pt x="28362" y="7629"/>
                  </a:cubicBezTo>
                  <a:cubicBezTo>
                    <a:pt x="28361" y="7629"/>
                    <a:pt x="28360" y="7630"/>
                    <a:pt x="28359" y="7630"/>
                  </a:cubicBezTo>
                  <a:cubicBezTo>
                    <a:pt x="28331" y="7630"/>
                    <a:pt x="28287" y="7535"/>
                    <a:pt x="28300" y="7504"/>
                  </a:cubicBezTo>
                  <a:cubicBezTo>
                    <a:pt x="28311" y="7483"/>
                    <a:pt x="28300" y="7477"/>
                    <a:pt x="28272" y="7477"/>
                  </a:cubicBezTo>
                  <a:cubicBezTo>
                    <a:pt x="28237" y="7477"/>
                    <a:pt x="28237" y="7477"/>
                    <a:pt x="28279" y="7463"/>
                  </a:cubicBezTo>
                  <a:cubicBezTo>
                    <a:pt x="28289" y="7460"/>
                    <a:pt x="28299" y="7458"/>
                    <a:pt x="28309" y="7458"/>
                  </a:cubicBezTo>
                  <a:cubicBezTo>
                    <a:pt x="28322" y="7458"/>
                    <a:pt x="28333" y="7462"/>
                    <a:pt x="28335" y="7470"/>
                  </a:cubicBezTo>
                  <a:cubicBezTo>
                    <a:pt x="28337" y="7478"/>
                    <a:pt x="28345" y="7485"/>
                    <a:pt x="28355" y="7485"/>
                  </a:cubicBezTo>
                  <a:cubicBezTo>
                    <a:pt x="28357" y="7485"/>
                    <a:pt x="28360" y="7484"/>
                    <a:pt x="28362" y="7483"/>
                  </a:cubicBezTo>
                  <a:cubicBezTo>
                    <a:pt x="28373" y="7480"/>
                    <a:pt x="28380" y="7463"/>
                    <a:pt x="28376" y="7449"/>
                  </a:cubicBezTo>
                  <a:cubicBezTo>
                    <a:pt x="28370" y="7435"/>
                    <a:pt x="28380" y="7418"/>
                    <a:pt x="28397" y="7414"/>
                  </a:cubicBezTo>
                  <a:cubicBezTo>
                    <a:pt x="28411" y="7411"/>
                    <a:pt x="28442" y="7400"/>
                    <a:pt x="28470" y="7393"/>
                  </a:cubicBezTo>
                  <a:cubicBezTo>
                    <a:pt x="28508" y="7379"/>
                    <a:pt x="28508" y="7376"/>
                    <a:pt x="28466" y="7369"/>
                  </a:cubicBezTo>
                  <a:cubicBezTo>
                    <a:pt x="28442" y="7363"/>
                    <a:pt x="28418" y="7352"/>
                    <a:pt x="28415" y="7342"/>
                  </a:cubicBezTo>
                  <a:cubicBezTo>
                    <a:pt x="28409" y="7326"/>
                    <a:pt x="28503" y="7305"/>
                    <a:pt x="28566" y="7305"/>
                  </a:cubicBezTo>
                  <a:cubicBezTo>
                    <a:pt x="28584" y="7305"/>
                    <a:pt x="28599" y="7306"/>
                    <a:pt x="28609" y="7310"/>
                  </a:cubicBezTo>
                  <a:cubicBezTo>
                    <a:pt x="28620" y="7316"/>
                    <a:pt x="28638" y="7319"/>
                    <a:pt x="28656" y="7319"/>
                  </a:cubicBezTo>
                  <a:cubicBezTo>
                    <a:pt x="28672" y="7319"/>
                    <a:pt x="28688" y="7317"/>
                    <a:pt x="28703" y="7314"/>
                  </a:cubicBezTo>
                  <a:cubicBezTo>
                    <a:pt x="28716" y="7312"/>
                    <a:pt x="28733" y="7311"/>
                    <a:pt x="28748" y="7311"/>
                  </a:cubicBezTo>
                  <a:cubicBezTo>
                    <a:pt x="28763" y="7311"/>
                    <a:pt x="28777" y="7312"/>
                    <a:pt x="28786" y="7314"/>
                  </a:cubicBezTo>
                  <a:cubicBezTo>
                    <a:pt x="28793" y="7316"/>
                    <a:pt x="28800" y="7317"/>
                    <a:pt x="28807" y="7317"/>
                  </a:cubicBezTo>
                  <a:cubicBezTo>
                    <a:pt x="28821" y="7317"/>
                    <a:pt x="28834" y="7312"/>
                    <a:pt x="28841" y="7304"/>
                  </a:cubicBezTo>
                  <a:cubicBezTo>
                    <a:pt x="28848" y="7298"/>
                    <a:pt x="28853" y="7295"/>
                    <a:pt x="28856" y="7295"/>
                  </a:cubicBezTo>
                  <a:lnTo>
                    <a:pt x="28856" y="7295"/>
                  </a:lnTo>
                  <a:cubicBezTo>
                    <a:pt x="28859" y="7295"/>
                    <a:pt x="28859" y="7300"/>
                    <a:pt x="28855" y="7310"/>
                  </a:cubicBezTo>
                  <a:cubicBezTo>
                    <a:pt x="28852" y="7322"/>
                    <a:pt x="28871" y="7329"/>
                    <a:pt x="28907" y="7329"/>
                  </a:cubicBezTo>
                  <a:cubicBezTo>
                    <a:pt x="28915" y="7329"/>
                    <a:pt x="28923" y="7328"/>
                    <a:pt x="28932" y="7328"/>
                  </a:cubicBezTo>
                  <a:cubicBezTo>
                    <a:pt x="28944" y="7327"/>
                    <a:pt x="28956" y="7326"/>
                    <a:pt x="28967" y="7326"/>
                  </a:cubicBezTo>
                  <a:cubicBezTo>
                    <a:pt x="28998" y="7326"/>
                    <a:pt x="29024" y="7329"/>
                    <a:pt x="29032" y="7334"/>
                  </a:cubicBezTo>
                  <a:cubicBezTo>
                    <a:pt x="29035" y="7337"/>
                    <a:pt x="29042" y="7338"/>
                    <a:pt x="29049" y="7338"/>
                  </a:cubicBezTo>
                  <a:cubicBezTo>
                    <a:pt x="29063" y="7338"/>
                    <a:pt x="29082" y="7334"/>
                    <a:pt x="29098" y="7328"/>
                  </a:cubicBezTo>
                  <a:cubicBezTo>
                    <a:pt x="29114" y="7319"/>
                    <a:pt x="29122" y="7315"/>
                    <a:pt x="29125" y="7315"/>
                  </a:cubicBezTo>
                  <a:lnTo>
                    <a:pt x="29125" y="7315"/>
                  </a:lnTo>
                  <a:cubicBezTo>
                    <a:pt x="29127" y="7315"/>
                    <a:pt x="29124" y="7319"/>
                    <a:pt x="29115" y="7328"/>
                  </a:cubicBezTo>
                  <a:cubicBezTo>
                    <a:pt x="29094" y="7352"/>
                    <a:pt x="29105" y="7359"/>
                    <a:pt x="29167" y="7376"/>
                  </a:cubicBezTo>
                  <a:cubicBezTo>
                    <a:pt x="29183" y="7380"/>
                    <a:pt x="29204" y="7382"/>
                    <a:pt x="29227" y="7382"/>
                  </a:cubicBezTo>
                  <a:cubicBezTo>
                    <a:pt x="29322" y="7382"/>
                    <a:pt x="29457" y="7352"/>
                    <a:pt x="29452" y="7324"/>
                  </a:cubicBezTo>
                  <a:cubicBezTo>
                    <a:pt x="29452" y="7320"/>
                    <a:pt x="29453" y="7318"/>
                    <a:pt x="29455" y="7318"/>
                  </a:cubicBezTo>
                  <a:cubicBezTo>
                    <a:pt x="29459" y="7318"/>
                    <a:pt x="29467" y="7328"/>
                    <a:pt x="29480" y="7345"/>
                  </a:cubicBezTo>
                  <a:cubicBezTo>
                    <a:pt x="29504" y="7376"/>
                    <a:pt x="29504" y="7400"/>
                    <a:pt x="29486" y="7428"/>
                  </a:cubicBezTo>
                  <a:cubicBezTo>
                    <a:pt x="29472" y="7446"/>
                    <a:pt x="29467" y="7454"/>
                    <a:pt x="29470" y="7454"/>
                  </a:cubicBezTo>
                  <a:cubicBezTo>
                    <a:pt x="29472" y="7454"/>
                    <a:pt x="29480" y="7449"/>
                    <a:pt x="29494" y="7442"/>
                  </a:cubicBezTo>
                  <a:cubicBezTo>
                    <a:pt x="29509" y="7432"/>
                    <a:pt x="29539" y="7427"/>
                    <a:pt x="29569" y="7427"/>
                  </a:cubicBezTo>
                  <a:cubicBezTo>
                    <a:pt x="29612" y="7427"/>
                    <a:pt x="29656" y="7436"/>
                    <a:pt x="29660" y="7453"/>
                  </a:cubicBezTo>
                  <a:cubicBezTo>
                    <a:pt x="29664" y="7459"/>
                    <a:pt x="29639" y="7477"/>
                    <a:pt x="29608" y="7488"/>
                  </a:cubicBezTo>
                  <a:lnTo>
                    <a:pt x="29549" y="7508"/>
                  </a:lnTo>
                  <a:lnTo>
                    <a:pt x="29619" y="7522"/>
                  </a:lnTo>
                  <a:cubicBezTo>
                    <a:pt x="29637" y="7526"/>
                    <a:pt x="29652" y="7528"/>
                    <a:pt x="29664" y="7528"/>
                  </a:cubicBezTo>
                  <a:cubicBezTo>
                    <a:pt x="29683" y="7528"/>
                    <a:pt x="29694" y="7523"/>
                    <a:pt x="29698" y="7512"/>
                  </a:cubicBezTo>
                  <a:cubicBezTo>
                    <a:pt x="29704" y="7497"/>
                    <a:pt x="29720" y="7490"/>
                    <a:pt x="29742" y="7490"/>
                  </a:cubicBezTo>
                  <a:cubicBezTo>
                    <a:pt x="29747" y="7490"/>
                    <a:pt x="29752" y="7490"/>
                    <a:pt x="29757" y="7491"/>
                  </a:cubicBezTo>
                  <a:cubicBezTo>
                    <a:pt x="29806" y="7494"/>
                    <a:pt x="29806" y="7494"/>
                    <a:pt x="29764" y="7508"/>
                  </a:cubicBezTo>
                  <a:cubicBezTo>
                    <a:pt x="29736" y="7515"/>
                    <a:pt x="29754" y="7525"/>
                    <a:pt x="29819" y="7536"/>
                  </a:cubicBezTo>
                  <a:cubicBezTo>
                    <a:pt x="29872" y="7545"/>
                    <a:pt x="29902" y="7550"/>
                    <a:pt x="29915" y="7550"/>
                  </a:cubicBezTo>
                  <a:cubicBezTo>
                    <a:pt x="29933" y="7550"/>
                    <a:pt x="29927" y="7543"/>
                    <a:pt x="29913" y="7525"/>
                  </a:cubicBezTo>
                  <a:cubicBezTo>
                    <a:pt x="29896" y="7508"/>
                    <a:pt x="29910" y="7498"/>
                    <a:pt x="29965" y="7488"/>
                  </a:cubicBezTo>
                  <a:cubicBezTo>
                    <a:pt x="30007" y="7480"/>
                    <a:pt x="30045" y="7477"/>
                    <a:pt x="30048" y="7477"/>
                  </a:cubicBezTo>
                  <a:cubicBezTo>
                    <a:pt x="30050" y="7478"/>
                    <a:pt x="30055" y="7479"/>
                    <a:pt x="30061" y="7479"/>
                  </a:cubicBezTo>
                  <a:cubicBezTo>
                    <a:pt x="30067" y="7479"/>
                    <a:pt x="30075" y="7478"/>
                    <a:pt x="30080" y="7477"/>
                  </a:cubicBezTo>
                  <a:cubicBezTo>
                    <a:pt x="30083" y="7476"/>
                    <a:pt x="30087" y="7476"/>
                    <a:pt x="30089" y="7476"/>
                  </a:cubicBezTo>
                  <a:cubicBezTo>
                    <a:pt x="30128" y="7476"/>
                    <a:pt x="30104" y="7516"/>
                    <a:pt x="30056" y="7525"/>
                  </a:cubicBezTo>
                  <a:cubicBezTo>
                    <a:pt x="30027" y="7529"/>
                    <a:pt x="30007" y="7543"/>
                    <a:pt x="30018" y="7550"/>
                  </a:cubicBezTo>
                  <a:cubicBezTo>
                    <a:pt x="30024" y="7555"/>
                    <a:pt x="30035" y="7557"/>
                    <a:pt x="30049" y="7557"/>
                  </a:cubicBezTo>
                  <a:cubicBezTo>
                    <a:pt x="30066" y="7557"/>
                    <a:pt x="30088" y="7554"/>
                    <a:pt x="30111" y="7546"/>
                  </a:cubicBezTo>
                  <a:cubicBezTo>
                    <a:pt x="30130" y="7541"/>
                    <a:pt x="30154" y="7538"/>
                    <a:pt x="30178" y="7538"/>
                  </a:cubicBezTo>
                  <a:cubicBezTo>
                    <a:pt x="30201" y="7538"/>
                    <a:pt x="30224" y="7541"/>
                    <a:pt x="30239" y="7546"/>
                  </a:cubicBezTo>
                  <a:cubicBezTo>
                    <a:pt x="30259" y="7553"/>
                    <a:pt x="30272" y="7556"/>
                    <a:pt x="30281" y="7556"/>
                  </a:cubicBezTo>
                  <a:cubicBezTo>
                    <a:pt x="30296" y="7556"/>
                    <a:pt x="30298" y="7547"/>
                    <a:pt x="30298" y="7525"/>
                  </a:cubicBezTo>
                  <a:cubicBezTo>
                    <a:pt x="30298" y="7510"/>
                    <a:pt x="30299" y="7502"/>
                    <a:pt x="30303" y="7502"/>
                  </a:cubicBezTo>
                  <a:cubicBezTo>
                    <a:pt x="30306" y="7502"/>
                    <a:pt x="30314" y="7511"/>
                    <a:pt x="30326" y="7529"/>
                  </a:cubicBezTo>
                  <a:cubicBezTo>
                    <a:pt x="30346" y="7555"/>
                    <a:pt x="30383" y="7570"/>
                    <a:pt x="30416" y="7570"/>
                  </a:cubicBezTo>
                  <a:cubicBezTo>
                    <a:pt x="30436" y="7570"/>
                    <a:pt x="30455" y="7565"/>
                    <a:pt x="30468" y="7553"/>
                  </a:cubicBezTo>
                  <a:cubicBezTo>
                    <a:pt x="30474" y="7547"/>
                    <a:pt x="30488" y="7545"/>
                    <a:pt x="30505" y="7545"/>
                  </a:cubicBezTo>
                  <a:cubicBezTo>
                    <a:pt x="30519" y="7545"/>
                    <a:pt x="30536" y="7547"/>
                    <a:pt x="30551" y="7550"/>
                  </a:cubicBezTo>
                  <a:cubicBezTo>
                    <a:pt x="30570" y="7556"/>
                    <a:pt x="30587" y="7558"/>
                    <a:pt x="30598" y="7558"/>
                  </a:cubicBezTo>
                  <a:cubicBezTo>
                    <a:pt x="30607" y="7558"/>
                    <a:pt x="30612" y="7556"/>
                    <a:pt x="30610" y="7553"/>
                  </a:cubicBezTo>
                  <a:cubicBezTo>
                    <a:pt x="30610" y="7549"/>
                    <a:pt x="30612" y="7547"/>
                    <a:pt x="30614" y="7547"/>
                  </a:cubicBezTo>
                  <a:cubicBezTo>
                    <a:pt x="30618" y="7547"/>
                    <a:pt x="30623" y="7550"/>
                    <a:pt x="30631" y="7557"/>
                  </a:cubicBezTo>
                  <a:cubicBezTo>
                    <a:pt x="30645" y="7567"/>
                    <a:pt x="30697" y="7577"/>
                    <a:pt x="30749" y="7584"/>
                  </a:cubicBezTo>
                  <a:cubicBezTo>
                    <a:pt x="30778" y="7587"/>
                    <a:pt x="30798" y="7588"/>
                    <a:pt x="30811" y="7588"/>
                  </a:cubicBezTo>
                  <a:cubicBezTo>
                    <a:pt x="30837" y="7588"/>
                    <a:pt x="30839" y="7582"/>
                    <a:pt x="30833" y="7563"/>
                  </a:cubicBezTo>
                  <a:cubicBezTo>
                    <a:pt x="30828" y="7550"/>
                    <a:pt x="30819" y="7543"/>
                    <a:pt x="30808" y="7543"/>
                  </a:cubicBezTo>
                  <a:cubicBezTo>
                    <a:pt x="30805" y="7543"/>
                    <a:pt x="30801" y="7544"/>
                    <a:pt x="30798" y="7546"/>
                  </a:cubicBezTo>
                  <a:cubicBezTo>
                    <a:pt x="30773" y="7554"/>
                    <a:pt x="30754" y="7559"/>
                    <a:pt x="30740" y="7559"/>
                  </a:cubicBezTo>
                  <a:cubicBezTo>
                    <a:pt x="30718" y="7559"/>
                    <a:pt x="30707" y="7548"/>
                    <a:pt x="30701" y="7525"/>
                  </a:cubicBezTo>
                  <a:cubicBezTo>
                    <a:pt x="30691" y="7494"/>
                    <a:pt x="30722" y="7470"/>
                    <a:pt x="30753" y="7470"/>
                  </a:cubicBezTo>
                  <a:cubicBezTo>
                    <a:pt x="30767" y="7470"/>
                    <a:pt x="30781" y="7475"/>
                    <a:pt x="30791" y="7488"/>
                  </a:cubicBezTo>
                  <a:cubicBezTo>
                    <a:pt x="30799" y="7496"/>
                    <a:pt x="30809" y="7501"/>
                    <a:pt x="30821" y="7501"/>
                  </a:cubicBezTo>
                  <a:cubicBezTo>
                    <a:pt x="30832" y="7501"/>
                    <a:pt x="30844" y="7497"/>
                    <a:pt x="30857" y="7491"/>
                  </a:cubicBezTo>
                  <a:cubicBezTo>
                    <a:pt x="30871" y="7484"/>
                    <a:pt x="30887" y="7480"/>
                    <a:pt x="30904" y="7480"/>
                  </a:cubicBezTo>
                  <a:cubicBezTo>
                    <a:pt x="30920" y="7480"/>
                    <a:pt x="30937" y="7484"/>
                    <a:pt x="30951" y="7491"/>
                  </a:cubicBezTo>
                  <a:cubicBezTo>
                    <a:pt x="30967" y="7497"/>
                    <a:pt x="30983" y="7500"/>
                    <a:pt x="30995" y="7500"/>
                  </a:cubicBezTo>
                  <a:cubicBezTo>
                    <a:pt x="31004" y="7500"/>
                    <a:pt x="31010" y="7498"/>
                    <a:pt x="31013" y="7494"/>
                  </a:cubicBezTo>
                  <a:cubicBezTo>
                    <a:pt x="31016" y="7491"/>
                    <a:pt x="31019" y="7490"/>
                    <a:pt x="31021" y="7490"/>
                  </a:cubicBezTo>
                  <a:cubicBezTo>
                    <a:pt x="31025" y="7490"/>
                    <a:pt x="31028" y="7493"/>
                    <a:pt x="31030" y="7501"/>
                  </a:cubicBezTo>
                  <a:cubicBezTo>
                    <a:pt x="31033" y="7510"/>
                    <a:pt x="31046" y="7515"/>
                    <a:pt x="31063" y="7515"/>
                  </a:cubicBezTo>
                  <a:cubicBezTo>
                    <a:pt x="31071" y="7515"/>
                    <a:pt x="31080" y="7514"/>
                    <a:pt x="31089" y="7512"/>
                  </a:cubicBezTo>
                  <a:cubicBezTo>
                    <a:pt x="31107" y="7508"/>
                    <a:pt x="31122" y="7506"/>
                    <a:pt x="31136" y="7506"/>
                  </a:cubicBezTo>
                  <a:cubicBezTo>
                    <a:pt x="31171" y="7506"/>
                    <a:pt x="31196" y="7519"/>
                    <a:pt x="31222" y="7546"/>
                  </a:cubicBezTo>
                  <a:cubicBezTo>
                    <a:pt x="31233" y="7562"/>
                    <a:pt x="31255" y="7570"/>
                    <a:pt x="31282" y="7570"/>
                  </a:cubicBezTo>
                  <a:cubicBezTo>
                    <a:pt x="31302" y="7570"/>
                    <a:pt x="31324" y="7566"/>
                    <a:pt x="31346" y="7557"/>
                  </a:cubicBezTo>
                  <a:cubicBezTo>
                    <a:pt x="31347" y="7556"/>
                    <a:pt x="31348" y="7556"/>
                    <a:pt x="31349" y="7556"/>
                  </a:cubicBezTo>
                  <a:cubicBezTo>
                    <a:pt x="31357" y="7556"/>
                    <a:pt x="31368" y="7565"/>
                    <a:pt x="31371" y="7577"/>
                  </a:cubicBezTo>
                  <a:cubicBezTo>
                    <a:pt x="31374" y="7595"/>
                    <a:pt x="31409" y="7612"/>
                    <a:pt x="31446" y="7616"/>
                  </a:cubicBezTo>
                  <a:cubicBezTo>
                    <a:pt x="31485" y="7616"/>
                    <a:pt x="31526" y="7626"/>
                    <a:pt x="31540" y="7640"/>
                  </a:cubicBezTo>
                  <a:cubicBezTo>
                    <a:pt x="31548" y="7646"/>
                    <a:pt x="31552" y="7649"/>
                    <a:pt x="31555" y="7649"/>
                  </a:cubicBezTo>
                  <a:cubicBezTo>
                    <a:pt x="31560" y="7649"/>
                    <a:pt x="31560" y="7643"/>
                    <a:pt x="31558" y="7633"/>
                  </a:cubicBezTo>
                  <a:cubicBezTo>
                    <a:pt x="31550" y="7611"/>
                    <a:pt x="31561" y="7600"/>
                    <a:pt x="31577" y="7600"/>
                  </a:cubicBezTo>
                  <a:cubicBezTo>
                    <a:pt x="31597" y="7600"/>
                    <a:pt x="31624" y="7615"/>
                    <a:pt x="31638" y="7643"/>
                  </a:cubicBezTo>
                  <a:cubicBezTo>
                    <a:pt x="31651" y="7675"/>
                    <a:pt x="31679" y="7692"/>
                    <a:pt x="31710" y="7692"/>
                  </a:cubicBezTo>
                  <a:cubicBezTo>
                    <a:pt x="31738" y="7692"/>
                    <a:pt x="31763" y="7709"/>
                    <a:pt x="31773" y="7737"/>
                  </a:cubicBezTo>
                  <a:cubicBezTo>
                    <a:pt x="31785" y="7769"/>
                    <a:pt x="31790" y="7781"/>
                    <a:pt x="31765" y="7781"/>
                  </a:cubicBezTo>
                  <a:cubicBezTo>
                    <a:pt x="31749" y="7781"/>
                    <a:pt x="31721" y="7776"/>
                    <a:pt x="31675" y="7768"/>
                  </a:cubicBezTo>
                  <a:cubicBezTo>
                    <a:pt x="31624" y="7758"/>
                    <a:pt x="31550" y="7754"/>
                    <a:pt x="31516" y="7754"/>
                  </a:cubicBezTo>
                  <a:cubicBezTo>
                    <a:pt x="31508" y="7755"/>
                    <a:pt x="31500" y="7755"/>
                    <a:pt x="31493" y="7755"/>
                  </a:cubicBezTo>
                  <a:cubicBezTo>
                    <a:pt x="31466" y="7755"/>
                    <a:pt x="31452" y="7749"/>
                    <a:pt x="31457" y="7744"/>
                  </a:cubicBezTo>
                  <a:cubicBezTo>
                    <a:pt x="31474" y="7713"/>
                    <a:pt x="31372" y="7692"/>
                    <a:pt x="31247" y="7692"/>
                  </a:cubicBezTo>
                  <a:cubicBezTo>
                    <a:pt x="31216" y="7692"/>
                    <a:pt x="31184" y="7693"/>
                    <a:pt x="31152" y="7696"/>
                  </a:cubicBezTo>
                  <a:cubicBezTo>
                    <a:pt x="31103" y="7702"/>
                    <a:pt x="31092" y="7706"/>
                    <a:pt x="31113" y="7717"/>
                  </a:cubicBezTo>
                  <a:cubicBezTo>
                    <a:pt x="31123" y="7722"/>
                    <a:pt x="31140" y="7725"/>
                    <a:pt x="31159" y="7725"/>
                  </a:cubicBezTo>
                  <a:cubicBezTo>
                    <a:pt x="31175" y="7725"/>
                    <a:pt x="31192" y="7723"/>
                    <a:pt x="31207" y="7720"/>
                  </a:cubicBezTo>
                  <a:cubicBezTo>
                    <a:pt x="31214" y="7718"/>
                    <a:pt x="31222" y="7718"/>
                    <a:pt x="31230" y="7718"/>
                  </a:cubicBezTo>
                  <a:cubicBezTo>
                    <a:pt x="31266" y="7718"/>
                    <a:pt x="31315" y="7730"/>
                    <a:pt x="31346" y="7744"/>
                  </a:cubicBezTo>
                  <a:cubicBezTo>
                    <a:pt x="31418" y="7776"/>
                    <a:pt x="31516" y="7799"/>
                    <a:pt x="31564" y="7799"/>
                  </a:cubicBezTo>
                  <a:cubicBezTo>
                    <a:pt x="31579" y="7799"/>
                    <a:pt x="31589" y="7797"/>
                    <a:pt x="31592" y="7792"/>
                  </a:cubicBezTo>
                  <a:cubicBezTo>
                    <a:pt x="31594" y="7790"/>
                    <a:pt x="31598" y="7788"/>
                    <a:pt x="31603" y="7788"/>
                  </a:cubicBezTo>
                  <a:cubicBezTo>
                    <a:pt x="31623" y="7788"/>
                    <a:pt x="31668" y="7811"/>
                    <a:pt x="31738" y="7858"/>
                  </a:cubicBezTo>
                  <a:cubicBezTo>
                    <a:pt x="31756" y="7870"/>
                    <a:pt x="31768" y="7877"/>
                    <a:pt x="31773" y="7877"/>
                  </a:cubicBezTo>
                  <a:cubicBezTo>
                    <a:pt x="31776" y="7877"/>
                    <a:pt x="31775" y="7873"/>
                    <a:pt x="31769" y="7866"/>
                  </a:cubicBezTo>
                  <a:cubicBezTo>
                    <a:pt x="31755" y="7848"/>
                    <a:pt x="31752" y="7831"/>
                    <a:pt x="31766" y="7831"/>
                  </a:cubicBezTo>
                  <a:cubicBezTo>
                    <a:pt x="31768" y="7830"/>
                    <a:pt x="31770" y="7830"/>
                    <a:pt x="31771" y="7830"/>
                  </a:cubicBezTo>
                  <a:cubicBezTo>
                    <a:pt x="31781" y="7830"/>
                    <a:pt x="31791" y="7836"/>
                    <a:pt x="31794" y="7848"/>
                  </a:cubicBezTo>
                  <a:cubicBezTo>
                    <a:pt x="31797" y="7857"/>
                    <a:pt x="31800" y="7861"/>
                    <a:pt x="31803" y="7861"/>
                  </a:cubicBezTo>
                  <a:cubicBezTo>
                    <a:pt x="31806" y="7861"/>
                    <a:pt x="31808" y="7857"/>
                    <a:pt x="31808" y="7848"/>
                  </a:cubicBezTo>
                  <a:cubicBezTo>
                    <a:pt x="31810" y="7834"/>
                    <a:pt x="31823" y="7828"/>
                    <a:pt x="31851" y="7828"/>
                  </a:cubicBezTo>
                  <a:cubicBezTo>
                    <a:pt x="31864" y="7828"/>
                    <a:pt x="31879" y="7829"/>
                    <a:pt x="31898" y="7831"/>
                  </a:cubicBezTo>
                  <a:cubicBezTo>
                    <a:pt x="31932" y="7833"/>
                    <a:pt x="31957" y="7834"/>
                    <a:pt x="31973" y="7834"/>
                  </a:cubicBezTo>
                  <a:cubicBezTo>
                    <a:pt x="32006" y="7834"/>
                    <a:pt x="32007" y="7828"/>
                    <a:pt x="31988" y="7810"/>
                  </a:cubicBezTo>
                  <a:cubicBezTo>
                    <a:pt x="31981" y="7805"/>
                    <a:pt x="31980" y="7803"/>
                    <a:pt x="31983" y="7803"/>
                  </a:cubicBezTo>
                  <a:lnTo>
                    <a:pt x="31983" y="7803"/>
                  </a:lnTo>
                  <a:cubicBezTo>
                    <a:pt x="31987" y="7803"/>
                    <a:pt x="31995" y="7806"/>
                    <a:pt x="32008" y="7813"/>
                  </a:cubicBezTo>
                  <a:cubicBezTo>
                    <a:pt x="32024" y="7823"/>
                    <a:pt x="32039" y="7828"/>
                    <a:pt x="32054" y="7828"/>
                  </a:cubicBezTo>
                  <a:cubicBezTo>
                    <a:pt x="32066" y="7828"/>
                    <a:pt x="32077" y="7824"/>
                    <a:pt x="32088" y="7816"/>
                  </a:cubicBezTo>
                  <a:cubicBezTo>
                    <a:pt x="32099" y="7811"/>
                    <a:pt x="32106" y="7807"/>
                    <a:pt x="32111" y="7807"/>
                  </a:cubicBezTo>
                  <a:cubicBezTo>
                    <a:pt x="32117" y="7807"/>
                    <a:pt x="32118" y="7812"/>
                    <a:pt x="32117" y="7824"/>
                  </a:cubicBezTo>
                  <a:cubicBezTo>
                    <a:pt x="32109" y="7837"/>
                    <a:pt x="32127" y="7851"/>
                    <a:pt x="32151" y="7851"/>
                  </a:cubicBezTo>
                  <a:cubicBezTo>
                    <a:pt x="32153" y="7852"/>
                    <a:pt x="32156" y="7852"/>
                    <a:pt x="32159" y="7852"/>
                  </a:cubicBezTo>
                  <a:cubicBezTo>
                    <a:pt x="32177" y="7852"/>
                    <a:pt x="32192" y="7843"/>
                    <a:pt x="32192" y="7831"/>
                  </a:cubicBezTo>
                  <a:cubicBezTo>
                    <a:pt x="32195" y="7812"/>
                    <a:pt x="32224" y="7796"/>
                    <a:pt x="32245" y="7796"/>
                  </a:cubicBezTo>
                  <a:cubicBezTo>
                    <a:pt x="32254" y="7796"/>
                    <a:pt x="32262" y="7799"/>
                    <a:pt x="32266" y="7806"/>
                  </a:cubicBezTo>
                  <a:cubicBezTo>
                    <a:pt x="32266" y="7810"/>
                    <a:pt x="32282" y="7813"/>
                    <a:pt x="32308" y="7813"/>
                  </a:cubicBezTo>
                  <a:cubicBezTo>
                    <a:pt x="32329" y="7813"/>
                    <a:pt x="32357" y="7811"/>
                    <a:pt x="32387" y="7806"/>
                  </a:cubicBezTo>
                  <a:cubicBezTo>
                    <a:pt x="32415" y="7803"/>
                    <a:pt x="32445" y="7802"/>
                    <a:pt x="32470" y="7802"/>
                  </a:cubicBezTo>
                  <a:cubicBezTo>
                    <a:pt x="32502" y="7802"/>
                    <a:pt x="32528" y="7804"/>
                    <a:pt x="32540" y="7810"/>
                  </a:cubicBezTo>
                  <a:cubicBezTo>
                    <a:pt x="32554" y="7819"/>
                    <a:pt x="32589" y="7825"/>
                    <a:pt x="32625" y="7825"/>
                  </a:cubicBezTo>
                  <a:cubicBezTo>
                    <a:pt x="32632" y="7825"/>
                    <a:pt x="32640" y="7825"/>
                    <a:pt x="32647" y="7824"/>
                  </a:cubicBezTo>
                  <a:cubicBezTo>
                    <a:pt x="32652" y="7824"/>
                    <a:pt x="32657" y="7824"/>
                    <a:pt x="32663" y="7824"/>
                  </a:cubicBezTo>
                  <a:cubicBezTo>
                    <a:pt x="32766" y="7824"/>
                    <a:pt x="32933" y="7853"/>
                    <a:pt x="32959" y="7876"/>
                  </a:cubicBezTo>
                  <a:cubicBezTo>
                    <a:pt x="32973" y="7886"/>
                    <a:pt x="33028" y="7904"/>
                    <a:pt x="33084" y="7911"/>
                  </a:cubicBezTo>
                  <a:cubicBezTo>
                    <a:pt x="33185" y="7925"/>
                    <a:pt x="33244" y="7941"/>
                    <a:pt x="33341" y="7987"/>
                  </a:cubicBezTo>
                  <a:cubicBezTo>
                    <a:pt x="33365" y="7999"/>
                    <a:pt x="33392" y="8009"/>
                    <a:pt x="33403" y="8009"/>
                  </a:cubicBezTo>
                  <a:cubicBezTo>
                    <a:pt x="33405" y="8009"/>
                    <a:pt x="33406" y="8008"/>
                    <a:pt x="33407" y="8008"/>
                  </a:cubicBezTo>
                  <a:cubicBezTo>
                    <a:pt x="33414" y="8008"/>
                    <a:pt x="33452" y="8015"/>
                    <a:pt x="33494" y="8029"/>
                  </a:cubicBezTo>
                  <a:cubicBezTo>
                    <a:pt x="33519" y="8037"/>
                    <a:pt x="33554" y="8041"/>
                    <a:pt x="33589" y="8041"/>
                  </a:cubicBezTo>
                  <a:cubicBezTo>
                    <a:pt x="33612" y="8041"/>
                    <a:pt x="33634" y="8039"/>
                    <a:pt x="33653" y="8035"/>
                  </a:cubicBezTo>
                  <a:cubicBezTo>
                    <a:pt x="33676" y="8032"/>
                    <a:pt x="33697" y="8030"/>
                    <a:pt x="33712" y="8030"/>
                  </a:cubicBezTo>
                  <a:cubicBezTo>
                    <a:pt x="33728" y="8030"/>
                    <a:pt x="33738" y="8032"/>
                    <a:pt x="33740" y="8035"/>
                  </a:cubicBezTo>
                  <a:cubicBezTo>
                    <a:pt x="33742" y="8040"/>
                    <a:pt x="33746" y="8041"/>
                    <a:pt x="33753" y="8041"/>
                  </a:cubicBezTo>
                  <a:cubicBezTo>
                    <a:pt x="33762" y="8041"/>
                    <a:pt x="33775" y="8038"/>
                    <a:pt x="33789" y="8032"/>
                  </a:cubicBezTo>
                  <a:cubicBezTo>
                    <a:pt x="33801" y="8025"/>
                    <a:pt x="33811" y="8021"/>
                    <a:pt x="33818" y="8021"/>
                  </a:cubicBezTo>
                  <a:cubicBezTo>
                    <a:pt x="33824" y="8021"/>
                    <a:pt x="33827" y="8024"/>
                    <a:pt x="33827" y="8029"/>
                  </a:cubicBezTo>
                  <a:cubicBezTo>
                    <a:pt x="33821" y="8040"/>
                    <a:pt x="33922" y="8056"/>
                    <a:pt x="33984" y="8056"/>
                  </a:cubicBezTo>
                  <a:cubicBezTo>
                    <a:pt x="33997" y="8056"/>
                    <a:pt x="34009" y="8055"/>
                    <a:pt x="34018" y="8053"/>
                  </a:cubicBezTo>
                  <a:cubicBezTo>
                    <a:pt x="34028" y="8053"/>
                    <a:pt x="34042" y="8056"/>
                    <a:pt x="34056" y="8063"/>
                  </a:cubicBezTo>
                  <a:cubicBezTo>
                    <a:pt x="34060" y="8064"/>
                    <a:pt x="34067" y="8065"/>
                    <a:pt x="34077" y="8065"/>
                  </a:cubicBezTo>
                  <a:cubicBezTo>
                    <a:pt x="34093" y="8065"/>
                    <a:pt x="34117" y="8063"/>
                    <a:pt x="34139" y="8056"/>
                  </a:cubicBezTo>
                  <a:cubicBezTo>
                    <a:pt x="34154" y="8053"/>
                    <a:pt x="34169" y="8052"/>
                    <a:pt x="34181" y="8052"/>
                  </a:cubicBezTo>
                  <a:cubicBezTo>
                    <a:pt x="34196" y="8052"/>
                    <a:pt x="34206" y="8054"/>
                    <a:pt x="34208" y="8060"/>
                  </a:cubicBezTo>
                  <a:cubicBezTo>
                    <a:pt x="34211" y="8068"/>
                    <a:pt x="34225" y="8072"/>
                    <a:pt x="34243" y="8072"/>
                  </a:cubicBezTo>
                  <a:cubicBezTo>
                    <a:pt x="34248" y="8072"/>
                    <a:pt x="34255" y="8071"/>
                    <a:pt x="34261" y="8070"/>
                  </a:cubicBezTo>
                  <a:cubicBezTo>
                    <a:pt x="34269" y="8067"/>
                    <a:pt x="34279" y="8066"/>
                    <a:pt x="34288" y="8066"/>
                  </a:cubicBezTo>
                  <a:cubicBezTo>
                    <a:pt x="34303" y="8066"/>
                    <a:pt x="34317" y="8069"/>
                    <a:pt x="34323" y="8074"/>
                  </a:cubicBezTo>
                  <a:cubicBezTo>
                    <a:pt x="34328" y="8079"/>
                    <a:pt x="34335" y="8081"/>
                    <a:pt x="34342" y="8081"/>
                  </a:cubicBezTo>
                  <a:cubicBezTo>
                    <a:pt x="34349" y="8081"/>
                    <a:pt x="34356" y="8079"/>
                    <a:pt x="34361" y="8074"/>
                  </a:cubicBezTo>
                  <a:cubicBezTo>
                    <a:pt x="34364" y="8068"/>
                    <a:pt x="34369" y="8066"/>
                    <a:pt x="34373" y="8066"/>
                  </a:cubicBezTo>
                  <a:cubicBezTo>
                    <a:pt x="34376" y="8066"/>
                    <a:pt x="34380" y="8068"/>
                    <a:pt x="34381" y="8074"/>
                  </a:cubicBezTo>
                  <a:cubicBezTo>
                    <a:pt x="34386" y="8084"/>
                    <a:pt x="34423" y="8091"/>
                    <a:pt x="34465" y="8091"/>
                  </a:cubicBezTo>
                  <a:cubicBezTo>
                    <a:pt x="34520" y="8091"/>
                    <a:pt x="34552" y="8105"/>
                    <a:pt x="34569" y="8136"/>
                  </a:cubicBezTo>
                  <a:cubicBezTo>
                    <a:pt x="34580" y="8159"/>
                    <a:pt x="34580" y="8172"/>
                    <a:pt x="34570" y="8172"/>
                  </a:cubicBezTo>
                  <a:cubicBezTo>
                    <a:pt x="34568" y="8172"/>
                    <a:pt x="34565" y="8172"/>
                    <a:pt x="34562" y="8170"/>
                  </a:cubicBezTo>
                  <a:cubicBezTo>
                    <a:pt x="34559" y="8170"/>
                    <a:pt x="34557" y="8170"/>
                    <a:pt x="34554" y="8170"/>
                  </a:cubicBezTo>
                  <a:cubicBezTo>
                    <a:pt x="34542" y="8170"/>
                    <a:pt x="34535" y="8176"/>
                    <a:pt x="34538" y="8184"/>
                  </a:cubicBezTo>
                  <a:cubicBezTo>
                    <a:pt x="34541" y="8195"/>
                    <a:pt x="34555" y="8209"/>
                    <a:pt x="34573" y="8212"/>
                  </a:cubicBezTo>
                  <a:cubicBezTo>
                    <a:pt x="34575" y="8213"/>
                    <a:pt x="34578" y="8213"/>
                    <a:pt x="34580" y="8213"/>
                  </a:cubicBezTo>
                  <a:cubicBezTo>
                    <a:pt x="34589" y="8213"/>
                    <a:pt x="34593" y="8207"/>
                    <a:pt x="34590" y="8199"/>
                  </a:cubicBezTo>
                  <a:cubicBezTo>
                    <a:pt x="34586" y="8184"/>
                    <a:pt x="34597" y="8175"/>
                    <a:pt x="34618" y="8167"/>
                  </a:cubicBezTo>
                  <a:cubicBezTo>
                    <a:pt x="34620" y="8167"/>
                    <a:pt x="34621" y="8167"/>
                    <a:pt x="34623" y="8167"/>
                  </a:cubicBezTo>
                  <a:cubicBezTo>
                    <a:pt x="34639" y="8167"/>
                    <a:pt x="34657" y="8180"/>
                    <a:pt x="34663" y="8199"/>
                  </a:cubicBezTo>
                  <a:cubicBezTo>
                    <a:pt x="34670" y="8223"/>
                    <a:pt x="34694" y="8240"/>
                    <a:pt x="34714" y="8244"/>
                  </a:cubicBezTo>
                  <a:cubicBezTo>
                    <a:pt x="34777" y="8247"/>
                    <a:pt x="34777" y="8299"/>
                    <a:pt x="34711" y="8309"/>
                  </a:cubicBezTo>
                  <a:cubicBezTo>
                    <a:pt x="34698" y="8311"/>
                    <a:pt x="34685" y="8312"/>
                    <a:pt x="34673" y="8312"/>
                  </a:cubicBezTo>
                  <a:cubicBezTo>
                    <a:pt x="34656" y="8312"/>
                    <a:pt x="34641" y="8310"/>
                    <a:pt x="34635" y="8306"/>
                  </a:cubicBezTo>
                  <a:cubicBezTo>
                    <a:pt x="34628" y="8303"/>
                    <a:pt x="34618" y="8301"/>
                    <a:pt x="34609" y="8301"/>
                  </a:cubicBezTo>
                  <a:cubicBezTo>
                    <a:pt x="34582" y="8301"/>
                    <a:pt x="34555" y="8315"/>
                    <a:pt x="34562" y="8334"/>
                  </a:cubicBezTo>
                  <a:cubicBezTo>
                    <a:pt x="34564" y="8339"/>
                    <a:pt x="34570" y="8342"/>
                    <a:pt x="34577" y="8342"/>
                  </a:cubicBezTo>
                  <a:cubicBezTo>
                    <a:pt x="34584" y="8342"/>
                    <a:pt x="34591" y="8340"/>
                    <a:pt x="34597" y="8337"/>
                  </a:cubicBezTo>
                  <a:cubicBezTo>
                    <a:pt x="34605" y="8332"/>
                    <a:pt x="34611" y="8329"/>
                    <a:pt x="34615" y="8329"/>
                  </a:cubicBezTo>
                  <a:cubicBezTo>
                    <a:pt x="34622" y="8329"/>
                    <a:pt x="34623" y="8335"/>
                    <a:pt x="34621" y="8348"/>
                  </a:cubicBezTo>
                  <a:cubicBezTo>
                    <a:pt x="34621" y="8362"/>
                    <a:pt x="34623" y="8369"/>
                    <a:pt x="34630" y="8369"/>
                  </a:cubicBezTo>
                  <a:cubicBezTo>
                    <a:pt x="34635" y="8369"/>
                    <a:pt x="34642" y="8365"/>
                    <a:pt x="34652" y="8358"/>
                  </a:cubicBezTo>
                  <a:cubicBezTo>
                    <a:pt x="34661" y="8353"/>
                    <a:pt x="34668" y="8350"/>
                    <a:pt x="34674" y="8350"/>
                  </a:cubicBezTo>
                  <a:cubicBezTo>
                    <a:pt x="34688" y="8350"/>
                    <a:pt x="34694" y="8367"/>
                    <a:pt x="34704" y="8413"/>
                  </a:cubicBezTo>
                  <a:cubicBezTo>
                    <a:pt x="34717" y="8474"/>
                    <a:pt x="34726" y="8487"/>
                    <a:pt x="34759" y="8487"/>
                  </a:cubicBezTo>
                  <a:cubicBezTo>
                    <a:pt x="34763" y="8487"/>
                    <a:pt x="34768" y="8487"/>
                    <a:pt x="34774" y="8487"/>
                  </a:cubicBezTo>
                  <a:cubicBezTo>
                    <a:pt x="34802" y="8483"/>
                    <a:pt x="34823" y="8469"/>
                    <a:pt x="34819" y="8458"/>
                  </a:cubicBezTo>
                  <a:cubicBezTo>
                    <a:pt x="34815" y="8448"/>
                    <a:pt x="34829" y="8434"/>
                    <a:pt x="34847" y="8431"/>
                  </a:cubicBezTo>
                  <a:cubicBezTo>
                    <a:pt x="34868" y="8424"/>
                    <a:pt x="34874" y="8413"/>
                    <a:pt x="34864" y="8403"/>
                  </a:cubicBezTo>
                  <a:cubicBezTo>
                    <a:pt x="34850" y="8396"/>
                    <a:pt x="34860" y="8383"/>
                    <a:pt x="34888" y="8375"/>
                  </a:cubicBezTo>
                  <a:cubicBezTo>
                    <a:pt x="34916" y="8369"/>
                    <a:pt x="34927" y="8358"/>
                    <a:pt x="34909" y="8337"/>
                  </a:cubicBezTo>
                  <a:cubicBezTo>
                    <a:pt x="34901" y="8327"/>
                    <a:pt x="34890" y="8321"/>
                    <a:pt x="34882" y="8321"/>
                  </a:cubicBezTo>
                  <a:cubicBezTo>
                    <a:pt x="34879" y="8321"/>
                    <a:pt x="34876" y="8322"/>
                    <a:pt x="34874" y="8324"/>
                  </a:cubicBezTo>
                  <a:cubicBezTo>
                    <a:pt x="34873" y="8325"/>
                    <a:pt x="34870" y="8326"/>
                    <a:pt x="34867" y="8326"/>
                  </a:cubicBezTo>
                  <a:cubicBezTo>
                    <a:pt x="34857" y="8326"/>
                    <a:pt x="34842" y="8319"/>
                    <a:pt x="34826" y="8306"/>
                  </a:cubicBezTo>
                  <a:cubicBezTo>
                    <a:pt x="34798" y="8285"/>
                    <a:pt x="34791" y="8268"/>
                    <a:pt x="34805" y="8258"/>
                  </a:cubicBezTo>
                  <a:cubicBezTo>
                    <a:pt x="34809" y="8253"/>
                    <a:pt x="34813" y="8251"/>
                    <a:pt x="34817" y="8251"/>
                  </a:cubicBezTo>
                  <a:cubicBezTo>
                    <a:pt x="34823" y="8251"/>
                    <a:pt x="34827" y="8256"/>
                    <a:pt x="34829" y="8264"/>
                  </a:cubicBezTo>
                  <a:cubicBezTo>
                    <a:pt x="34831" y="8271"/>
                    <a:pt x="34837" y="8274"/>
                    <a:pt x="34846" y="8274"/>
                  </a:cubicBezTo>
                  <a:cubicBezTo>
                    <a:pt x="34857" y="8274"/>
                    <a:pt x="34874" y="8269"/>
                    <a:pt x="34895" y="8258"/>
                  </a:cubicBezTo>
                  <a:cubicBezTo>
                    <a:pt x="34918" y="8246"/>
                    <a:pt x="34931" y="8240"/>
                    <a:pt x="34935" y="8240"/>
                  </a:cubicBezTo>
                  <a:lnTo>
                    <a:pt x="34935" y="8240"/>
                  </a:lnTo>
                  <a:cubicBezTo>
                    <a:pt x="34940" y="8240"/>
                    <a:pt x="34934" y="8248"/>
                    <a:pt x="34919" y="8264"/>
                  </a:cubicBezTo>
                  <a:cubicBezTo>
                    <a:pt x="34888" y="8306"/>
                    <a:pt x="34906" y="8327"/>
                    <a:pt x="34989" y="8344"/>
                  </a:cubicBezTo>
                  <a:cubicBezTo>
                    <a:pt x="35003" y="8347"/>
                    <a:pt x="35015" y="8348"/>
                    <a:pt x="35024" y="8348"/>
                  </a:cubicBezTo>
                  <a:cubicBezTo>
                    <a:pt x="35064" y="8348"/>
                    <a:pt x="35065" y="8326"/>
                    <a:pt x="35034" y="8279"/>
                  </a:cubicBezTo>
                  <a:cubicBezTo>
                    <a:pt x="35016" y="8252"/>
                    <a:pt x="35011" y="8241"/>
                    <a:pt x="35020" y="8241"/>
                  </a:cubicBezTo>
                  <a:cubicBezTo>
                    <a:pt x="35025" y="8241"/>
                    <a:pt x="35034" y="8244"/>
                    <a:pt x="35048" y="8250"/>
                  </a:cubicBezTo>
                  <a:cubicBezTo>
                    <a:pt x="35068" y="8261"/>
                    <a:pt x="35097" y="8299"/>
                    <a:pt x="35107" y="8330"/>
                  </a:cubicBezTo>
                  <a:cubicBezTo>
                    <a:pt x="35118" y="8372"/>
                    <a:pt x="35129" y="8385"/>
                    <a:pt x="35160" y="8385"/>
                  </a:cubicBezTo>
                  <a:cubicBezTo>
                    <a:pt x="35167" y="8385"/>
                    <a:pt x="35176" y="8384"/>
                    <a:pt x="35187" y="8383"/>
                  </a:cubicBezTo>
                  <a:cubicBezTo>
                    <a:pt x="35199" y="8380"/>
                    <a:pt x="35212" y="8379"/>
                    <a:pt x="35222" y="8379"/>
                  </a:cubicBezTo>
                  <a:cubicBezTo>
                    <a:pt x="35240" y="8379"/>
                    <a:pt x="35254" y="8382"/>
                    <a:pt x="35256" y="8389"/>
                  </a:cubicBezTo>
                  <a:cubicBezTo>
                    <a:pt x="35258" y="8399"/>
                    <a:pt x="35295" y="8404"/>
                    <a:pt x="35335" y="8404"/>
                  </a:cubicBezTo>
                  <a:cubicBezTo>
                    <a:pt x="35367" y="8404"/>
                    <a:pt x="35402" y="8401"/>
                    <a:pt x="35419" y="8393"/>
                  </a:cubicBezTo>
                  <a:cubicBezTo>
                    <a:pt x="35423" y="8391"/>
                    <a:pt x="35428" y="8390"/>
                    <a:pt x="35432" y="8390"/>
                  </a:cubicBezTo>
                  <a:cubicBezTo>
                    <a:pt x="35443" y="8390"/>
                    <a:pt x="35452" y="8397"/>
                    <a:pt x="35457" y="8410"/>
                  </a:cubicBezTo>
                  <a:cubicBezTo>
                    <a:pt x="35463" y="8428"/>
                    <a:pt x="35472" y="8436"/>
                    <a:pt x="35482" y="8436"/>
                  </a:cubicBezTo>
                  <a:cubicBezTo>
                    <a:pt x="35497" y="8436"/>
                    <a:pt x="35514" y="8416"/>
                    <a:pt x="35520" y="8383"/>
                  </a:cubicBezTo>
                  <a:cubicBezTo>
                    <a:pt x="35523" y="8358"/>
                    <a:pt x="35525" y="8339"/>
                    <a:pt x="35529" y="8339"/>
                  </a:cubicBezTo>
                  <a:cubicBezTo>
                    <a:pt x="35529" y="8339"/>
                    <a:pt x="35530" y="8340"/>
                    <a:pt x="35530" y="8341"/>
                  </a:cubicBezTo>
                  <a:cubicBezTo>
                    <a:pt x="35564" y="8384"/>
                    <a:pt x="35571" y="8408"/>
                    <a:pt x="35552" y="8408"/>
                  </a:cubicBezTo>
                  <a:cubicBezTo>
                    <a:pt x="35550" y="8408"/>
                    <a:pt x="35547" y="8408"/>
                    <a:pt x="35544" y="8407"/>
                  </a:cubicBezTo>
                  <a:cubicBezTo>
                    <a:pt x="35542" y="8406"/>
                    <a:pt x="35541" y="8406"/>
                    <a:pt x="35539" y="8406"/>
                  </a:cubicBezTo>
                  <a:cubicBezTo>
                    <a:pt x="35532" y="8406"/>
                    <a:pt x="35537" y="8415"/>
                    <a:pt x="35558" y="8428"/>
                  </a:cubicBezTo>
                  <a:cubicBezTo>
                    <a:pt x="35575" y="8439"/>
                    <a:pt x="35586" y="8445"/>
                    <a:pt x="35593" y="8445"/>
                  </a:cubicBezTo>
                  <a:cubicBezTo>
                    <a:pt x="35601" y="8445"/>
                    <a:pt x="35603" y="8436"/>
                    <a:pt x="35603" y="8417"/>
                  </a:cubicBezTo>
                  <a:cubicBezTo>
                    <a:pt x="35606" y="8396"/>
                    <a:pt x="35614" y="8383"/>
                    <a:pt x="35620" y="8383"/>
                  </a:cubicBezTo>
                  <a:cubicBezTo>
                    <a:pt x="35621" y="8383"/>
                    <a:pt x="35622" y="8383"/>
                    <a:pt x="35623" y="8383"/>
                  </a:cubicBezTo>
                  <a:cubicBezTo>
                    <a:pt x="35631" y="8383"/>
                    <a:pt x="35655" y="8374"/>
                    <a:pt x="35680" y="8362"/>
                  </a:cubicBezTo>
                  <a:cubicBezTo>
                    <a:pt x="35731" y="8334"/>
                    <a:pt x="35721" y="8261"/>
                    <a:pt x="35662" y="8258"/>
                  </a:cubicBezTo>
                  <a:cubicBezTo>
                    <a:pt x="35641" y="8254"/>
                    <a:pt x="35624" y="8247"/>
                    <a:pt x="35624" y="8240"/>
                  </a:cubicBezTo>
                  <a:cubicBezTo>
                    <a:pt x="35617" y="8185"/>
                    <a:pt x="35587" y="8142"/>
                    <a:pt x="35560" y="8142"/>
                  </a:cubicBezTo>
                  <a:cubicBezTo>
                    <a:pt x="35558" y="8142"/>
                    <a:pt x="35556" y="8142"/>
                    <a:pt x="35555" y="8143"/>
                  </a:cubicBezTo>
                  <a:cubicBezTo>
                    <a:pt x="35544" y="8146"/>
                    <a:pt x="35536" y="8148"/>
                    <a:pt x="35530" y="8148"/>
                  </a:cubicBezTo>
                  <a:cubicBezTo>
                    <a:pt x="35515" y="8148"/>
                    <a:pt x="35515" y="8135"/>
                    <a:pt x="35520" y="8098"/>
                  </a:cubicBezTo>
                  <a:cubicBezTo>
                    <a:pt x="35521" y="8085"/>
                    <a:pt x="35524" y="8078"/>
                    <a:pt x="35529" y="8078"/>
                  </a:cubicBezTo>
                  <a:cubicBezTo>
                    <a:pt x="35536" y="8078"/>
                    <a:pt x="35548" y="8088"/>
                    <a:pt x="35568" y="8108"/>
                  </a:cubicBezTo>
                  <a:cubicBezTo>
                    <a:pt x="35596" y="8133"/>
                    <a:pt x="35620" y="8160"/>
                    <a:pt x="35624" y="8170"/>
                  </a:cubicBezTo>
                  <a:cubicBezTo>
                    <a:pt x="35629" y="8196"/>
                    <a:pt x="35673" y="8218"/>
                    <a:pt x="35699" y="8218"/>
                  </a:cubicBezTo>
                  <a:cubicBezTo>
                    <a:pt x="35709" y="8218"/>
                    <a:pt x="35716" y="8215"/>
                    <a:pt x="35718" y="8209"/>
                  </a:cubicBezTo>
                  <a:cubicBezTo>
                    <a:pt x="35722" y="8199"/>
                    <a:pt x="35731" y="8195"/>
                    <a:pt x="35745" y="8195"/>
                  </a:cubicBezTo>
                  <a:cubicBezTo>
                    <a:pt x="35756" y="8195"/>
                    <a:pt x="35770" y="8197"/>
                    <a:pt x="35787" y="8202"/>
                  </a:cubicBezTo>
                  <a:cubicBezTo>
                    <a:pt x="35797" y="8204"/>
                    <a:pt x="35809" y="8205"/>
                    <a:pt x="35821" y="8205"/>
                  </a:cubicBezTo>
                  <a:cubicBezTo>
                    <a:pt x="35846" y="8205"/>
                    <a:pt x="35873" y="8201"/>
                    <a:pt x="35891" y="8191"/>
                  </a:cubicBezTo>
                  <a:cubicBezTo>
                    <a:pt x="35929" y="8175"/>
                    <a:pt x="35933" y="8154"/>
                    <a:pt x="35912" y="8087"/>
                  </a:cubicBezTo>
                  <a:cubicBezTo>
                    <a:pt x="35888" y="8013"/>
                    <a:pt x="35890" y="7957"/>
                    <a:pt x="35908" y="7957"/>
                  </a:cubicBezTo>
                  <a:lnTo>
                    <a:pt x="35908" y="7957"/>
                  </a:lnTo>
                  <a:cubicBezTo>
                    <a:pt x="35914" y="7957"/>
                    <a:pt x="35923" y="7964"/>
                    <a:pt x="35933" y="7980"/>
                  </a:cubicBezTo>
                  <a:cubicBezTo>
                    <a:pt x="35944" y="7998"/>
                    <a:pt x="35952" y="8008"/>
                    <a:pt x="35963" y="8008"/>
                  </a:cubicBezTo>
                  <a:cubicBezTo>
                    <a:pt x="35974" y="8008"/>
                    <a:pt x="35989" y="7998"/>
                    <a:pt x="36016" y="7976"/>
                  </a:cubicBezTo>
                  <a:cubicBezTo>
                    <a:pt x="36044" y="7950"/>
                    <a:pt x="36063" y="7939"/>
                    <a:pt x="36080" y="7939"/>
                  </a:cubicBezTo>
                  <a:cubicBezTo>
                    <a:pt x="36088" y="7939"/>
                    <a:pt x="36095" y="7941"/>
                    <a:pt x="36102" y="7946"/>
                  </a:cubicBezTo>
                  <a:cubicBezTo>
                    <a:pt x="36112" y="7950"/>
                    <a:pt x="36120" y="7953"/>
                    <a:pt x="36124" y="7953"/>
                  </a:cubicBezTo>
                  <a:cubicBezTo>
                    <a:pt x="36142" y="7953"/>
                    <a:pt x="36120" y="7918"/>
                    <a:pt x="36068" y="7866"/>
                  </a:cubicBezTo>
                  <a:cubicBezTo>
                    <a:pt x="36039" y="7840"/>
                    <a:pt x="36008" y="7820"/>
                    <a:pt x="35995" y="7820"/>
                  </a:cubicBezTo>
                  <a:cubicBezTo>
                    <a:pt x="35994" y="7820"/>
                    <a:pt x="35993" y="7820"/>
                    <a:pt x="35992" y="7821"/>
                  </a:cubicBezTo>
                  <a:cubicBezTo>
                    <a:pt x="35991" y="7821"/>
                    <a:pt x="35991" y="7821"/>
                    <a:pt x="35990" y="7821"/>
                  </a:cubicBezTo>
                  <a:cubicBezTo>
                    <a:pt x="35967" y="7821"/>
                    <a:pt x="35859" y="7774"/>
                    <a:pt x="35856" y="7762"/>
                  </a:cubicBezTo>
                  <a:cubicBezTo>
                    <a:pt x="35854" y="7752"/>
                    <a:pt x="35901" y="7748"/>
                    <a:pt x="35951" y="7748"/>
                  </a:cubicBezTo>
                  <a:cubicBezTo>
                    <a:pt x="35995" y="7748"/>
                    <a:pt x="36041" y="7751"/>
                    <a:pt x="36054" y="7758"/>
                  </a:cubicBezTo>
                  <a:cubicBezTo>
                    <a:pt x="36070" y="7766"/>
                    <a:pt x="36082" y="7770"/>
                    <a:pt x="36091" y="7770"/>
                  </a:cubicBezTo>
                  <a:cubicBezTo>
                    <a:pt x="36110" y="7770"/>
                    <a:pt x="36117" y="7751"/>
                    <a:pt x="36117" y="7709"/>
                  </a:cubicBezTo>
                  <a:cubicBezTo>
                    <a:pt x="36117" y="7661"/>
                    <a:pt x="36123" y="7654"/>
                    <a:pt x="36189" y="7650"/>
                  </a:cubicBezTo>
                  <a:cubicBezTo>
                    <a:pt x="36210" y="7648"/>
                    <a:pt x="36230" y="7647"/>
                    <a:pt x="36245" y="7647"/>
                  </a:cubicBezTo>
                  <a:cubicBezTo>
                    <a:pt x="36261" y="7647"/>
                    <a:pt x="36272" y="7648"/>
                    <a:pt x="36276" y="7650"/>
                  </a:cubicBezTo>
                  <a:cubicBezTo>
                    <a:pt x="36293" y="7657"/>
                    <a:pt x="36248" y="7796"/>
                    <a:pt x="36227" y="7803"/>
                  </a:cubicBezTo>
                  <a:cubicBezTo>
                    <a:pt x="36213" y="7803"/>
                    <a:pt x="36213" y="7813"/>
                    <a:pt x="36224" y="7821"/>
                  </a:cubicBezTo>
                  <a:cubicBezTo>
                    <a:pt x="36229" y="7825"/>
                    <a:pt x="36237" y="7826"/>
                    <a:pt x="36248" y="7826"/>
                  </a:cubicBezTo>
                  <a:cubicBezTo>
                    <a:pt x="36292" y="7826"/>
                    <a:pt x="36374" y="7796"/>
                    <a:pt x="36363" y="7779"/>
                  </a:cubicBezTo>
                  <a:cubicBezTo>
                    <a:pt x="36358" y="7771"/>
                    <a:pt x="36351" y="7766"/>
                    <a:pt x="36345" y="7766"/>
                  </a:cubicBezTo>
                  <a:cubicBezTo>
                    <a:pt x="36342" y="7766"/>
                    <a:pt x="36340" y="7766"/>
                    <a:pt x="36338" y="7768"/>
                  </a:cubicBezTo>
                  <a:cubicBezTo>
                    <a:pt x="36335" y="7770"/>
                    <a:pt x="36332" y="7771"/>
                    <a:pt x="36330" y="7771"/>
                  </a:cubicBezTo>
                  <a:cubicBezTo>
                    <a:pt x="36309" y="7771"/>
                    <a:pt x="36332" y="7685"/>
                    <a:pt x="36366" y="7650"/>
                  </a:cubicBezTo>
                  <a:cubicBezTo>
                    <a:pt x="36390" y="7626"/>
                    <a:pt x="36402" y="7616"/>
                    <a:pt x="36413" y="7616"/>
                  </a:cubicBezTo>
                  <a:cubicBezTo>
                    <a:pt x="36421" y="7616"/>
                    <a:pt x="36428" y="7622"/>
                    <a:pt x="36439" y="7633"/>
                  </a:cubicBezTo>
                  <a:cubicBezTo>
                    <a:pt x="36454" y="7646"/>
                    <a:pt x="36482" y="7652"/>
                    <a:pt x="36509" y="7652"/>
                  </a:cubicBezTo>
                  <a:cubicBezTo>
                    <a:pt x="36535" y="7652"/>
                    <a:pt x="36559" y="7647"/>
                    <a:pt x="36571" y="7637"/>
                  </a:cubicBezTo>
                  <a:cubicBezTo>
                    <a:pt x="36578" y="7629"/>
                    <a:pt x="36567" y="7605"/>
                    <a:pt x="36550" y="7581"/>
                  </a:cubicBezTo>
                  <a:cubicBezTo>
                    <a:pt x="36530" y="7557"/>
                    <a:pt x="36522" y="7533"/>
                    <a:pt x="36533" y="7515"/>
                  </a:cubicBezTo>
                  <a:cubicBezTo>
                    <a:pt x="36552" y="7486"/>
                    <a:pt x="36521" y="7437"/>
                    <a:pt x="36489" y="7437"/>
                  </a:cubicBezTo>
                  <a:cubicBezTo>
                    <a:pt x="36486" y="7437"/>
                    <a:pt x="36483" y="7438"/>
                    <a:pt x="36481" y="7438"/>
                  </a:cubicBezTo>
                  <a:cubicBezTo>
                    <a:pt x="36467" y="7442"/>
                    <a:pt x="36463" y="7453"/>
                    <a:pt x="36471" y="7459"/>
                  </a:cubicBezTo>
                  <a:cubicBezTo>
                    <a:pt x="36493" y="7476"/>
                    <a:pt x="36461" y="7555"/>
                    <a:pt x="36437" y="7555"/>
                  </a:cubicBezTo>
                  <a:cubicBezTo>
                    <a:pt x="36436" y="7555"/>
                    <a:pt x="36434" y="7554"/>
                    <a:pt x="36432" y="7553"/>
                  </a:cubicBezTo>
                  <a:cubicBezTo>
                    <a:pt x="36418" y="7550"/>
                    <a:pt x="36401" y="7525"/>
                    <a:pt x="36391" y="7501"/>
                  </a:cubicBezTo>
                  <a:cubicBezTo>
                    <a:pt x="36366" y="7450"/>
                    <a:pt x="36359" y="7434"/>
                    <a:pt x="36351" y="7434"/>
                  </a:cubicBezTo>
                  <a:cubicBezTo>
                    <a:pt x="36347" y="7434"/>
                    <a:pt x="36343" y="7437"/>
                    <a:pt x="36338" y="7442"/>
                  </a:cubicBezTo>
                  <a:cubicBezTo>
                    <a:pt x="36336" y="7444"/>
                    <a:pt x="36334" y="7445"/>
                    <a:pt x="36332" y="7445"/>
                  </a:cubicBezTo>
                  <a:cubicBezTo>
                    <a:pt x="36325" y="7445"/>
                    <a:pt x="36321" y="7433"/>
                    <a:pt x="36321" y="7414"/>
                  </a:cubicBezTo>
                  <a:cubicBezTo>
                    <a:pt x="36321" y="7392"/>
                    <a:pt x="36325" y="7381"/>
                    <a:pt x="36334" y="7381"/>
                  </a:cubicBezTo>
                  <a:cubicBezTo>
                    <a:pt x="36338" y="7381"/>
                    <a:pt x="36343" y="7383"/>
                    <a:pt x="36349" y="7387"/>
                  </a:cubicBezTo>
                  <a:cubicBezTo>
                    <a:pt x="36364" y="7394"/>
                    <a:pt x="36377" y="7397"/>
                    <a:pt x="36387" y="7397"/>
                  </a:cubicBezTo>
                  <a:cubicBezTo>
                    <a:pt x="36406" y="7397"/>
                    <a:pt x="36415" y="7384"/>
                    <a:pt x="36408" y="7359"/>
                  </a:cubicBezTo>
                  <a:cubicBezTo>
                    <a:pt x="36399" y="7337"/>
                    <a:pt x="36414" y="7325"/>
                    <a:pt x="36445" y="7325"/>
                  </a:cubicBezTo>
                  <a:cubicBezTo>
                    <a:pt x="36463" y="7325"/>
                    <a:pt x="36487" y="7329"/>
                    <a:pt x="36515" y="7338"/>
                  </a:cubicBezTo>
                  <a:cubicBezTo>
                    <a:pt x="36531" y="7343"/>
                    <a:pt x="36545" y="7346"/>
                    <a:pt x="36554" y="7346"/>
                  </a:cubicBezTo>
                  <a:cubicBezTo>
                    <a:pt x="36564" y="7346"/>
                    <a:pt x="36569" y="7343"/>
                    <a:pt x="36567" y="7338"/>
                  </a:cubicBezTo>
                  <a:cubicBezTo>
                    <a:pt x="36566" y="7336"/>
                    <a:pt x="36567" y="7335"/>
                    <a:pt x="36569" y="7335"/>
                  </a:cubicBezTo>
                  <a:cubicBezTo>
                    <a:pt x="36575" y="7335"/>
                    <a:pt x="36592" y="7343"/>
                    <a:pt x="36613" y="7359"/>
                  </a:cubicBezTo>
                  <a:cubicBezTo>
                    <a:pt x="36638" y="7374"/>
                    <a:pt x="36668" y="7387"/>
                    <a:pt x="36687" y="7387"/>
                  </a:cubicBezTo>
                  <a:cubicBezTo>
                    <a:pt x="36689" y="7387"/>
                    <a:pt x="36690" y="7387"/>
                    <a:pt x="36692" y="7387"/>
                  </a:cubicBezTo>
                  <a:cubicBezTo>
                    <a:pt x="36738" y="7373"/>
                    <a:pt x="36727" y="7355"/>
                    <a:pt x="36671" y="7331"/>
                  </a:cubicBezTo>
                  <a:cubicBezTo>
                    <a:pt x="36651" y="7324"/>
                    <a:pt x="36642" y="7319"/>
                    <a:pt x="36646" y="7319"/>
                  </a:cubicBezTo>
                  <a:lnTo>
                    <a:pt x="36646" y="7319"/>
                  </a:lnTo>
                  <a:cubicBezTo>
                    <a:pt x="36647" y="7319"/>
                    <a:pt x="36650" y="7320"/>
                    <a:pt x="36655" y="7321"/>
                  </a:cubicBezTo>
                  <a:cubicBezTo>
                    <a:pt x="36657" y="7322"/>
                    <a:pt x="36660" y="7322"/>
                    <a:pt x="36662" y="7322"/>
                  </a:cubicBezTo>
                  <a:cubicBezTo>
                    <a:pt x="36674" y="7322"/>
                    <a:pt x="36682" y="7315"/>
                    <a:pt x="36682" y="7307"/>
                  </a:cubicBezTo>
                  <a:cubicBezTo>
                    <a:pt x="36678" y="7292"/>
                    <a:pt x="36692" y="7286"/>
                    <a:pt x="36711" y="7286"/>
                  </a:cubicBezTo>
                  <a:cubicBezTo>
                    <a:pt x="36739" y="7286"/>
                    <a:pt x="36776" y="7299"/>
                    <a:pt x="36783" y="7317"/>
                  </a:cubicBezTo>
                  <a:cubicBezTo>
                    <a:pt x="36786" y="7327"/>
                    <a:pt x="36788" y="7333"/>
                    <a:pt x="36791" y="7333"/>
                  </a:cubicBezTo>
                  <a:cubicBezTo>
                    <a:pt x="36796" y="7333"/>
                    <a:pt x="36801" y="7322"/>
                    <a:pt x="36807" y="7300"/>
                  </a:cubicBezTo>
                  <a:cubicBezTo>
                    <a:pt x="36815" y="7269"/>
                    <a:pt x="36824" y="7256"/>
                    <a:pt x="36847" y="7256"/>
                  </a:cubicBezTo>
                  <a:cubicBezTo>
                    <a:pt x="36852" y="7256"/>
                    <a:pt x="36859" y="7257"/>
                    <a:pt x="36866" y="7259"/>
                  </a:cubicBezTo>
                  <a:cubicBezTo>
                    <a:pt x="36894" y="7265"/>
                    <a:pt x="36918" y="7286"/>
                    <a:pt x="36921" y="7314"/>
                  </a:cubicBezTo>
                  <a:cubicBezTo>
                    <a:pt x="36931" y="7355"/>
                    <a:pt x="36938" y="7375"/>
                    <a:pt x="36949" y="7375"/>
                  </a:cubicBezTo>
                  <a:cubicBezTo>
                    <a:pt x="36958" y="7375"/>
                    <a:pt x="36970" y="7361"/>
                    <a:pt x="36988" y="7334"/>
                  </a:cubicBezTo>
                  <a:cubicBezTo>
                    <a:pt x="37015" y="7295"/>
                    <a:pt x="37034" y="7282"/>
                    <a:pt x="37075" y="7282"/>
                  </a:cubicBezTo>
                  <a:cubicBezTo>
                    <a:pt x="37080" y="7282"/>
                    <a:pt x="37086" y="7282"/>
                    <a:pt x="37092" y="7283"/>
                  </a:cubicBezTo>
                  <a:cubicBezTo>
                    <a:pt x="37126" y="7286"/>
                    <a:pt x="37161" y="7296"/>
                    <a:pt x="37164" y="7307"/>
                  </a:cubicBezTo>
                  <a:cubicBezTo>
                    <a:pt x="37167" y="7318"/>
                    <a:pt x="37178" y="7322"/>
                    <a:pt x="37192" y="7322"/>
                  </a:cubicBezTo>
                  <a:cubicBezTo>
                    <a:pt x="37196" y="7322"/>
                    <a:pt x="37201" y="7322"/>
                    <a:pt x="37206" y="7321"/>
                  </a:cubicBezTo>
                  <a:cubicBezTo>
                    <a:pt x="37223" y="7314"/>
                    <a:pt x="37233" y="7304"/>
                    <a:pt x="37230" y="7289"/>
                  </a:cubicBezTo>
                  <a:cubicBezTo>
                    <a:pt x="37226" y="7280"/>
                    <a:pt x="37228" y="7275"/>
                    <a:pt x="37235" y="7275"/>
                  </a:cubicBezTo>
                  <a:cubicBezTo>
                    <a:pt x="37240" y="7275"/>
                    <a:pt x="37249" y="7278"/>
                    <a:pt x="37262" y="7283"/>
                  </a:cubicBezTo>
                  <a:cubicBezTo>
                    <a:pt x="37268" y="7285"/>
                    <a:pt x="37276" y="7285"/>
                    <a:pt x="37285" y="7285"/>
                  </a:cubicBezTo>
                  <a:cubicBezTo>
                    <a:pt x="37311" y="7285"/>
                    <a:pt x="37346" y="7279"/>
                    <a:pt x="37379" y="7269"/>
                  </a:cubicBezTo>
                  <a:cubicBezTo>
                    <a:pt x="37406" y="7258"/>
                    <a:pt x="37424" y="7252"/>
                    <a:pt x="37439" y="7252"/>
                  </a:cubicBezTo>
                  <a:cubicBezTo>
                    <a:pt x="37463" y="7252"/>
                    <a:pt x="37476" y="7269"/>
                    <a:pt x="37504" y="7310"/>
                  </a:cubicBezTo>
                  <a:cubicBezTo>
                    <a:pt x="37530" y="7350"/>
                    <a:pt x="37564" y="7374"/>
                    <a:pt x="37581" y="7374"/>
                  </a:cubicBezTo>
                  <a:cubicBezTo>
                    <a:pt x="37591" y="7374"/>
                    <a:pt x="37596" y="7366"/>
                    <a:pt x="37591" y="7349"/>
                  </a:cubicBezTo>
                  <a:cubicBezTo>
                    <a:pt x="37587" y="7342"/>
                    <a:pt x="37619" y="7321"/>
                    <a:pt x="37660" y="7307"/>
                  </a:cubicBezTo>
                  <a:cubicBezTo>
                    <a:pt x="37687" y="7296"/>
                    <a:pt x="37708" y="7291"/>
                    <a:pt x="37722" y="7291"/>
                  </a:cubicBezTo>
                  <a:cubicBezTo>
                    <a:pt x="37735" y="7291"/>
                    <a:pt x="37742" y="7295"/>
                    <a:pt x="37744" y="7304"/>
                  </a:cubicBezTo>
                  <a:cubicBezTo>
                    <a:pt x="37746" y="7312"/>
                    <a:pt x="37762" y="7317"/>
                    <a:pt x="37786" y="7317"/>
                  </a:cubicBezTo>
                  <a:cubicBezTo>
                    <a:pt x="37798" y="7317"/>
                    <a:pt x="37812" y="7316"/>
                    <a:pt x="37827" y="7314"/>
                  </a:cubicBezTo>
                  <a:cubicBezTo>
                    <a:pt x="37889" y="7301"/>
                    <a:pt x="37919" y="7295"/>
                    <a:pt x="37941" y="7295"/>
                  </a:cubicBezTo>
                  <a:cubicBezTo>
                    <a:pt x="37960" y="7295"/>
                    <a:pt x="37973" y="7299"/>
                    <a:pt x="37993" y="7307"/>
                  </a:cubicBezTo>
                  <a:cubicBezTo>
                    <a:pt x="38005" y="7310"/>
                    <a:pt x="38013" y="7312"/>
                    <a:pt x="38020" y="7312"/>
                  </a:cubicBezTo>
                  <a:cubicBezTo>
                    <a:pt x="38032" y="7312"/>
                    <a:pt x="38036" y="7304"/>
                    <a:pt x="38038" y="7286"/>
                  </a:cubicBezTo>
                  <a:cubicBezTo>
                    <a:pt x="38038" y="7273"/>
                    <a:pt x="38037" y="7266"/>
                    <a:pt x="38031" y="7266"/>
                  </a:cubicBezTo>
                  <a:cubicBezTo>
                    <a:pt x="38029" y="7266"/>
                    <a:pt x="38027" y="7267"/>
                    <a:pt x="38024" y="7269"/>
                  </a:cubicBezTo>
                  <a:cubicBezTo>
                    <a:pt x="38021" y="7272"/>
                    <a:pt x="38016" y="7273"/>
                    <a:pt x="38010" y="7273"/>
                  </a:cubicBezTo>
                  <a:cubicBezTo>
                    <a:pt x="37984" y="7273"/>
                    <a:pt x="37940" y="7247"/>
                    <a:pt x="37952" y="7230"/>
                  </a:cubicBezTo>
                  <a:cubicBezTo>
                    <a:pt x="37955" y="7224"/>
                    <a:pt x="37945" y="7217"/>
                    <a:pt x="37920" y="7213"/>
                  </a:cubicBezTo>
                  <a:cubicBezTo>
                    <a:pt x="37893" y="7213"/>
                    <a:pt x="37886" y="7220"/>
                    <a:pt x="37899" y="7238"/>
                  </a:cubicBezTo>
                  <a:cubicBezTo>
                    <a:pt x="37912" y="7249"/>
                    <a:pt x="37911" y="7259"/>
                    <a:pt x="37896" y="7259"/>
                  </a:cubicBezTo>
                  <a:cubicBezTo>
                    <a:pt x="37894" y="7259"/>
                    <a:pt x="37892" y="7259"/>
                    <a:pt x="37889" y="7259"/>
                  </a:cubicBezTo>
                  <a:cubicBezTo>
                    <a:pt x="37865" y="7259"/>
                    <a:pt x="37862" y="7238"/>
                    <a:pt x="37879" y="7168"/>
                  </a:cubicBezTo>
                  <a:cubicBezTo>
                    <a:pt x="37891" y="7124"/>
                    <a:pt x="37907" y="7094"/>
                    <a:pt x="37915" y="7094"/>
                  </a:cubicBezTo>
                  <a:cubicBezTo>
                    <a:pt x="37915" y="7094"/>
                    <a:pt x="37916" y="7095"/>
                    <a:pt x="37917" y="7095"/>
                  </a:cubicBezTo>
                  <a:cubicBezTo>
                    <a:pt x="37922" y="7103"/>
                    <a:pt x="37933" y="7107"/>
                    <a:pt x="37944" y="7107"/>
                  </a:cubicBezTo>
                  <a:cubicBezTo>
                    <a:pt x="37948" y="7107"/>
                    <a:pt x="37952" y="7106"/>
                    <a:pt x="37955" y="7105"/>
                  </a:cubicBezTo>
                  <a:cubicBezTo>
                    <a:pt x="37966" y="7105"/>
                    <a:pt x="37958" y="7088"/>
                    <a:pt x="37934" y="7075"/>
                  </a:cubicBezTo>
                  <a:cubicBezTo>
                    <a:pt x="37910" y="7060"/>
                    <a:pt x="37875" y="7033"/>
                    <a:pt x="37862" y="7015"/>
                  </a:cubicBezTo>
                  <a:cubicBezTo>
                    <a:pt x="37852" y="7005"/>
                    <a:pt x="37840" y="6997"/>
                    <a:pt x="37830" y="6997"/>
                  </a:cubicBezTo>
                  <a:cubicBezTo>
                    <a:pt x="37826" y="6997"/>
                    <a:pt x="37823" y="6998"/>
                    <a:pt x="37820" y="7001"/>
                  </a:cubicBezTo>
                  <a:cubicBezTo>
                    <a:pt x="37816" y="7005"/>
                    <a:pt x="37808" y="7007"/>
                    <a:pt x="37797" y="7007"/>
                  </a:cubicBezTo>
                  <a:cubicBezTo>
                    <a:pt x="37786" y="7007"/>
                    <a:pt x="37773" y="7005"/>
                    <a:pt x="37761" y="7001"/>
                  </a:cubicBezTo>
                  <a:cubicBezTo>
                    <a:pt x="37723" y="6988"/>
                    <a:pt x="37719" y="6980"/>
                    <a:pt x="37740" y="6939"/>
                  </a:cubicBezTo>
                  <a:cubicBezTo>
                    <a:pt x="37754" y="6909"/>
                    <a:pt x="37763" y="6898"/>
                    <a:pt x="37793" y="6898"/>
                  </a:cubicBezTo>
                  <a:cubicBezTo>
                    <a:pt x="37801" y="6898"/>
                    <a:pt x="37811" y="6899"/>
                    <a:pt x="37824" y="6901"/>
                  </a:cubicBezTo>
                  <a:cubicBezTo>
                    <a:pt x="37838" y="6903"/>
                    <a:pt x="37851" y="6905"/>
                    <a:pt x="37863" y="6905"/>
                  </a:cubicBezTo>
                  <a:cubicBezTo>
                    <a:pt x="37884" y="6905"/>
                    <a:pt x="37900" y="6901"/>
                    <a:pt x="37907" y="6894"/>
                  </a:cubicBezTo>
                  <a:cubicBezTo>
                    <a:pt x="37912" y="6889"/>
                    <a:pt x="37918" y="6887"/>
                    <a:pt x="37923" y="6887"/>
                  </a:cubicBezTo>
                  <a:cubicBezTo>
                    <a:pt x="37945" y="6887"/>
                    <a:pt x="37962" y="6923"/>
                    <a:pt x="37945" y="6956"/>
                  </a:cubicBezTo>
                  <a:cubicBezTo>
                    <a:pt x="37936" y="6974"/>
                    <a:pt x="37932" y="6983"/>
                    <a:pt x="37934" y="6983"/>
                  </a:cubicBezTo>
                  <a:cubicBezTo>
                    <a:pt x="37935" y="6983"/>
                    <a:pt x="37943" y="6974"/>
                    <a:pt x="37958" y="6956"/>
                  </a:cubicBezTo>
                  <a:cubicBezTo>
                    <a:pt x="37973" y="6939"/>
                    <a:pt x="37981" y="6929"/>
                    <a:pt x="37987" y="6929"/>
                  </a:cubicBezTo>
                  <a:cubicBezTo>
                    <a:pt x="37993" y="6929"/>
                    <a:pt x="37995" y="6943"/>
                    <a:pt x="37997" y="6974"/>
                  </a:cubicBezTo>
                  <a:cubicBezTo>
                    <a:pt x="38000" y="7002"/>
                    <a:pt x="38009" y="7026"/>
                    <a:pt x="38019" y="7026"/>
                  </a:cubicBezTo>
                  <a:cubicBezTo>
                    <a:pt x="38019" y="7026"/>
                    <a:pt x="38020" y="7026"/>
                    <a:pt x="38021" y="7025"/>
                  </a:cubicBezTo>
                  <a:cubicBezTo>
                    <a:pt x="38032" y="7025"/>
                    <a:pt x="38038" y="7040"/>
                    <a:pt x="38038" y="7064"/>
                  </a:cubicBezTo>
                  <a:cubicBezTo>
                    <a:pt x="38038" y="7086"/>
                    <a:pt x="38048" y="7102"/>
                    <a:pt x="38059" y="7102"/>
                  </a:cubicBezTo>
                  <a:cubicBezTo>
                    <a:pt x="38060" y="7102"/>
                    <a:pt x="38061" y="7102"/>
                    <a:pt x="38063" y="7102"/>
                  </a:cubicBezTo>
                  <a:cubicBezTo>
                    <a:pt x="38077" y="7099"/>
                    <a:pt x="38087" y="7085"/>
                    <a:pt x="38083" y="7075"/>
                  </a:cubicBezTo>
                  <a:cubicBezTo>
                    <a:pt x="38080" y="7064"/>
                    <a:pt x="38087" y="7054"/>
                    <a:pt x="38098" y="7050"/>
                  </a:cubicBezTo>
                  <a:cubicBezTo>
                    <a:pt x="38100" y="7050"/>
                    <a:pt x="38102" y="7050"/>
                    <a:pt x="38104" y="7050"/>
                  </a:cubicBezTo>
                  <a:cubicBezTo>
                    <a:pt x="38115" y="7050"/>
                    <a:pt x="38125" y="7060"/>
                    <a:pt x="38128" y="7075"/>
                  </a:cubicBezTo>
                  <a:cubicBezTo>
                    <a:pt x="38133" y="7086"/>
                    <a:pt x="38141" y="7093"/>
                    <a:pt x="38149" y="7093"/>
                  </a:cubicBezTo>
                  <a:cubicBezTo>
                    <a:pt x="38153" y="7093"/>
                    <a:pt x="38156" y="7091"/>
                    <a:pt x="38160" y="7088"/>
                  </a:cubicBezTo>
                  <a:cubicBezTo>
                    <a:pt x="38170" y="7078"/>
                    <a:pt x="38160" y="7054"/>
                    <a:pt x="38136" y="7025"/>
                  </a:cubicBezTo>
                  <a:cubicBezTo>
                    <a:pt x="38101" y="6991"/>
                    <a:pt x="38098" y="6977"/>
                    <a:pt x="38118" y="6956"/>
                  </a:cubicBezTo>
                  <a:cubicBezTo>
                    <a:pt x="38128" y="6948"/>
                    <a:pt x="38139" y="6944"/>
                    <a:pt x="38149" y="6944"/>
                  </a:cubicBezTo>
                  <a:cubicBezTo>
                    <a:pt x="38157" y="6944"/>
                    <a:pt x="38164" y="6947"/>
                    <a:pt x="38170" y="6953"/>
                  </a:cubicBezTo>
                  <a:cubicBezTo>
                    <a:pt x="38178" y="6959"/>
                    <a:pt x="38183" y="6963"/>
                    <a:pt x="38186" y="6963"/>
                  </a:cubicBezTo>
                  <a:cubicBezTo>
                    <a:pt x="38189" y="6963"/>
                    <a:pt x="38189" y="6958"/>
                    <a:pt x="38187" y="6946"/>
                  </a:cubicBezTo>
                  <a:cubicBezTo>
                    <a:pt x="38185" y="6937"/>
                    <a:pt x="38195" y="6928"/>
                    <a:pt x="38211" y="6928"/>
                  </a:cubicBezTo>
                  <a:cubicBezTo>
                    <a:pt x="38214" y="6928"/>
                    <a:pt x="38216" y="6928"/>
                    <a:pt x="38219" y="6929"/>
                  </a:cubicBezTo>
                  <a:cubicBezTo>
                    <a:pt x="38253" y="6929"/>
                    <a:pt x="38253" y="6936"/>
                    <a:pt x="38219" y="6956"/>
                  </a:cubicBezTo>
                  <a:cubicBezTo>
                    <a:pt x="38195" y="6974"/>
                    <a:pt x="38177" y="6995"/>
                    <a:pt x="38181" y="7005"/>
                  </a:cubicBezTo>
                  <a:cubicBezTo>
                    <a:pt x="38184" y="7014"/>
                    <a:pt x="38193" y="7018"/>
                    <a:pt x="38206" y="7018"/>
                  </a:cubicBezTo>
                  <a:cubicBezTo>
                    <a:pt x="38236" y="7018"/>
                    <a:pt x="38282" y="6995"/>
                    <a:pt x="38285" y="6970"/>
                  </a:cubicBezTo>
                  <a:cubicBezTo>
                    <a:pt x="38287" y="6955"/>
                    <a:pt x="38289" y="6948"/>
                    <a:pt x="38297" y="6948"/>
                  </a:cubicBezTo>
                  <a:cubicBezTo>
                    <a:pt x="38303" y="6948"/>
                    <a:pt x="38313" y="6952"/>
                    <a:pt x="38330" y="6960"/>
                  </a:cubicBezTo>
                  <a:cubicBezTo>
                    <a:pt x="38351" y="6970"/>
                    <a:pt x="38368" y="6988"/>
                    <a:pt x="38365" y="6998"/>
                  </a:cubicBezTo>
                  <a:cubicBezTo>
                    <a:pt x="38362" y="7004"/>
                    <a:pt x="38367" y="7006"/>
                    <a:pt x="38376" y="7006"/>
                  </a:cubicBezTo>
                  <a:cubicBezTo>
                    <a:pt x="38406" y="7006"/>
                    <a:pt x="38479" y="6981"/>
                    <a:pt x="38490" y="6960"/>
                  </a:cubicBezTo>
                  <a:cubicBezTo>
                    <a:pt x="38492" y="6955"/>
                    <a:pt x="38494" y="6953"/>
                    <a:pt x="38496" y="6953"/>
                  </a:cubicBezTo>
                  <a:cubicBezTo>
                    <a:pt x="38500" y="6953"/>
                    <a:pt x="38503" y="6960"/>
                    <a:pt x="38503" y="6974"/>
                  </a:cubicBezTo>
                  <a:cubicBezTo>
                    <a:pt x="38500" y="6998"/>
                    <a:pt x="38517" y="7022"/>
                    <a:pt x="38535" y="7030"/>
                  </a:cubicBezTo>
                  <a:cubicBezTo>
                    <a:pt x="38546" y="7035"/>
                    <a:pt x="38561" y="7038"/>
                    <a:pt x="38578" y="7038"/>
                  </a:cubicBezTo>
                  <a:cubicBezTo>
                    <a:pt x="38633" y="7038"/>
                    <a:pt x="38704" y="7012"/>
                    <a:pt x="38690" y="6988"/>
                  </a:cubicBezTo>
                  <a:cubicBezTo>
                    <a:pt x="38682" y="6976"/>
                    <a:pt x="38685" y="6970"/>
                    <a:pt x="38695" y="6970"/>
                  </a:cubicBezTo>
                  <a:cubicBezTo>
                    <a:pt x="38697" y="6970"/>
                    <a:pt x="38699" y="6970"/>
                    <a:pt x="38701" y="6970"/>
                  </a:cubicBezTo>
                  <a:cubicBezTo>
                    <a:pt x="38715" y="6974"/>
                    <a:pt x="38725" y="6995"/>
                    <a:pt x="38725" y="7019"/>
                  </a:cubicBezTo>
                  <a:cubicBezTo>
                    <a:pt x="38725" y="7043"/>
                    <a:pt x="38730" y="7053"/>
                    <a:pt x="38740" y="7053"/>
                  </a:cubicBezTo>
                  <a:cubicBezTo>
                    <a:pt x="38745" y="7053"/>
                    <a:pt x="38750" y="7051"/>
                    <a:pt x="38757" y="7046"/>
                  </a:cubicBezTo>
                  <a:cubicBezTo>
                    <a:pt x="38763" y="7043"/>
                    <a:pt x="38771" y="7041"/>
                    <a:pt x="38781" y="7041"/>
                  </a:cubicBezTo>
                  <a:cubicBezTo>
                    <a:pt x="38812" y="7041"/>
                    <a:pt x="38854" y="7061"/>
                    <a:pt x="38857" y="7085"/>
                  </a:cubicBezTo>
                  <a:cubicBezTo>
                    <a:pt x="38864" y="7121"/>
                    <a:pt x="38880" y="7144"/>
                    <a:pt x="38899" y="7144"/>
                  </a:cubicBezTo>
                  <a:cubicBezTo>
                    <a:pt x="38900" y="7144"/>
                    <a:pt x="38901" y="7144"/>
                    <a:pt x="38903" y="7144"/>
                  </a:cubicBezTo>
                  <a:cubicBezTo>
                    <a:pt x="38916" y="7140"/>
                    <a:pt x="38924" y="7126"/>
                    <a:pt x="38916" y="7113"/>
                  </a:cubicBezTo>
                  <a:cubicBezTo>
                    <a:pt x="38888" y="7060"/>
                    <a:pt x="38888" y="7024"/>
                    <a:pt x="38910" y="7024"/>
                  </a:cubicBezTo>
                  <a:cubicBezTo>
                    <a:pt x="38913" y="7024"/>
                    <a:pt x="38916" y="7024"/>
                    <a:pt x="38919" y="7025"/>
                  </a:cubicBezTo>
                  <a:cubicBezTo>
                    <a:pt x="38925" y="7027"/>
                    <a:pt x="38932" y="7027"/>
                    <a:pt x="38939" y="7027"/>
                  </a:cubicBezTo>
                  <a:cubicBezTo>
                    <a:pt x="38997" y="7027"/>
                    <a:pt x="39108" y="6995"/>
                    <a:pt x="39118" y="6974"/>
                  </a:cubicBezTo>
                  <a:cubicBezTo>
                    <a:pt x="39121" y="6965"/>
                    <a:pt x="39131" y="6961"/>
                    <a:pt x="39144" y="6961"/>
                  </a:cubicBezTo>
                  <a:cubicBezTo>
                    <a:pt x="39180" y="6961"/>
                    <a:pt x="39239" y="6989"/>
                    <a:pt x="39277" y="7030"/>
                  </a:cubicBezTo>
                  <a:cubicBezTo>
                    <a:pt x="39299" y="7051"/>
                    <a:pt x="39319" y="7067"/>
                    <a:pt x="39329" y="7067"/>
                  </a:cubicBezTo>
                  <a:cubicBezTo>
                    <a:pt x="39332" y="7067"/>
                    <a:pt x="39334" y="7066"/>
                    <a:pt x="39336" y="7064"/>
                  </a:cubicBezTo>
                  <a:cubicBezTo>
                    <a:pt x="39339" y="7061"/>
                    <a:pt x="39345" y="7060"/>
                    <a:pt x="39352" y="7060"/>
                  </a:cubicBezTo>
                  <a:cubicBezTo>
                    <a:pt x="39366" y="7060"/>
                    <a:pt x="39384" y="7064"/>
                    <a:pt x="39402" y="7071"/>
                  </a:cubicBezTo>
                  <a:cubicBezTo>
                    <a:pt x="39427" y="7080"/>
                    <a:pt x="39446" y="7084"/>
                    <a:pt x="39460" y="7084"/>
                  </a:cubicBezTo>
                  <a:cubicBezTo>
                    <a:pt x="39478" y="7084"/>
                    <a:pt x="39486" y="7076"/>
                    <a:pt x="39481" y="7060"/>
                  </a:cubicBezTo>
                  <a:cubicBezTo>
                    <a:pt x="39479" y="7053"/>
                    <a:pt x="39469" y="7047"/>
                    <a:pt x="39458" y="7047"/>
                  </a:cubicBezTo>
                  <a:cubicBezTo>
                    <a:pt x="39453" y="7047"/>
                    <a:pt x="39449" y="7048"/>
                    <a:pt x="39444" y="7050"/>
                  </a:cubicBezTo>
                  <a:cubicBezTo>
                    <a:pt x="39441" y="7051"/>
                    <a:pt x="39438" y="7051"/>
                    <a:pt x="39435" y="7051"/>
                  </a:cubicBezTo>
                  <a:cubicBezTo>
                    <a:pt x="39418" y="7051"/>
                    <a:pt x="39395" y="7044"/>
                    <a:pt x="39377" y="7033"/>
                  </a:cubicBezTo>
                  <a:cubicBezTo>
                    <a:pt x="39365" y="7024"/>
                    <a:pt x="39351" y="7020"/>
                    <a:pt x="39340" y="7020"/>
                  </a:cubicBezTo>
                  <a:cubicBezTo>
                    <a:pt x="39334" y="7020"/>
                    <a:pt x="39328" y="7022"/>
                    <a:pt x="39326" y="7025"/>
                  </a:cubicBezTo>
                  <a:cubicBezTo>
                    <a:pt x="39317" y="7033"/>
                    <a:pt x="39312" y="7036"/>
                    <a:pt x="39308" y="7036"/>
                  </a:cubicBezTo>
                  <a:cubicBezTo>
                    <a:pt x="39295" y="7036"/>
                    <a:pt x="39310" y="6992"/>
                    <a:pt x="39340" y="6946"/>
                  </a:cubicBezTo>
                  <a:cubicBezTo>
                    <a:pt x="39358" y="6921"/>
                    <a:pt x="39372" y="6905"/>
                    <a:pt x="39376" y="6905"/>
                  </a:cubicBezTo>
                  <a:cubicBezTo>
                    <a:pt x="39378" y="6905"/>
                    <a:pt x="39378" y="6907"/>
                    <a:pt x="39377" y="6911"/>
                  </a:cubicBezTo>
                  <a:cubicBezTo>
                    <a:pt x="39372" y="6922"/>
                    <a:pt x="39378" y="6931"/>
                    <a:pt x="39388" y="6931"/>
                  </a:cubicBezTo>
                  <a:cubicBezTo>
                    <a:pt x="39391" y="6931"/>
                    <a:pt x="39394" y="6930"/>
                    <a:pt x="39398" y="6929"/>
                  </a:cubicBezTo>
                  <a:cubicBezTo>
                    <a:pt x="39438" y="6918"/>
                    <a:pt x="39489" y="6769"/>
                    <a:pt x="39451" y="6769"/>
                  </a:cubicBezTo>
                  <a:cubicBezTo>
                    <a:pt x="39450" y="6769"/>
                    <a:pt x="39449" y="6769"/>
                    <a:pt x="39447" y="6769"/>
                  </a:cubicBezTo>
                  <a:cubicBezTo>
                    <a:pt x="39444" y="6770"/>
                    <a:pt x="39440" y="6770"/>
                    <a:pt x="39436" y="6770"/>
                  </a:cubicBezTo>
                  <a:cubicBezTo>
                    <a:pt x="39424" y="6770"/>
                    <a:pt x="39411" y="6766"/>
                    <a:pt x="39409" y="6759"/>
                  </a:cubicBezTo>
                  <a:cubicBezTo>
                    <a:pt x="39407" y="6752"/>
                    <a:pt x="39394" y="6748"/>
                    <a:pt x="39377" y="6748"/>
                  </a:cubicBezTo>
                  <a:cubicBezTo>
                    <a:pt x="39368" y="6748"/>
                    <a:pt x="39357" y="6749"/>
                    <a:pt x="39346" y="6752"/>
                  </a:cubicBezTo>
                  <a:cubicBezTo>
                    <a:pt x="39333" y="6756"/>
                    <a:pt x="39322" y="6757"/>
                    <a:pt x="39314" y="6757"/>
                  </a:cubicBezTo>
                  <a:cubicBezTo>
                    <a:pt x="39283" y="6757"/>
                    <a:pt x="39298" y="6728"/>
                    <a:pt x="39356" y="6703"/>
                  </a:cubicBezTo>
                  <a:cubicBezTo>
                    <a:pt x="39372" y="6695"/>
                    <a:pt x="39385" y="6692"/>
                    <a:pt x="39395" y="6692"/>
                  </a:cubicBezTo>
                  <a:cubicBezTo>
                    <a:pt x="39407" y="6692"/>
                    <a:pt x="39414" y="6697"/>
                    <a:pt x="39416" y="6707"/>
                  </a:cubicBezTo>
                  <a:cubicBezTo>
                    <a:pt x="39421" y="6717"/>
                    <a:pt x="39436" y="6723"/>
                    <a:pt x="39451" y="6723"/>
                  </a:cubicBezTo>
                  <a:cubicBezTo>
                    <a:pt x="39457" y="6723"/>
                    <a:pt x="39463" y="6722"/>
                    <a:pt x="39468" y="6721"/>
                  </a:cubicBezTo>
                  <a:cubicBezTo>
                    <a:pt x="39477" y="6719"/>
                    <a:pt x="39484" y="6718"/>
                    <a:pt x="39490" y="6718"/>
                  </a:cubicBezTo>
                  <a:cubicBezTo>
                    <a:pt x="39511" y="6718"/>
                    <a:pt x="39512" y="6732"/>
                    <a:pt x="39510" y="6786"/>
                  </a:cubicBezTo>
                  <a:cubicBezTo>
                    <a:pt x="39510" y="6828"/>
                    <a:pt x="39492" y="6870"/>
                    <a:pt x="39475" y="6876"/>
                  </a:cubicBezTo>
                  <a:cubicBezTo>
                    <a:pt x="39461" y="6883"/>
                    <a:pt x="39459" y="6887"/>
                    <a:pt x="39469" y="6887"/>
                  </a:cubicBezTo>
                  <a:cubicBezTo>
                    <a:pt x="39475" y="6887"/>
                    <a:pt x="39483" y="6886"/>
                    <a:pt x="39496" y="6884"/>
                  </a:cubicBezTo>
                  <a:cubicBezTo>
                    <a:pt x="39582" y="6866"/>
                    <a:pt x="39617" y="6776"/>
                    <a:pt x="39565" y="6703"/>
                  </a:cubicBezTo>
                  <a:cubicBezTo>
                    <a:pt x="39561" y="6700"/>
                    <a:pt x="39558" y="6692"/>
                    <a:pt x="39558" y="6686"/>
                  </a:cubicBezTo>
                  <a:cubicBezTo>
                    <a:pt x="39558" y="6679"/>
                    <a:pt x="39540" y="6668"/>
                    <a:pt x="39520" y="6662"/>
                  </a:cubicBezTo>
                  <a:cubicBezTo>
                    <a:pt x="39499" y="6655"/>
                    <a:pt x="39513" y="6647"/>
                    <a:pt x="39561" y="6644"/>
                  </a:cubicBezTo>
                  <a:cubicBezTo>
                    <a:pt x="39641" y="6641"/>
                    <a:pt x="39662" y="6599"/>
                    <a:pt x="39590" y="6592"/>
                  </a:cubicBezTo>
                  <a:cubicBezTo>
                    <a:pt x="39569" y="6592"/>
                    <a:pt x="39544" y="6575"/>
                    <a:pt x="39540" y="6554"/>
                  </a:cubicBezTo>
                  <a:cubicBezTo>
                    <a:pt x="39534" y="6533"/>
                    <a:pt x="39502" y="6523"/>
                    <a:pt x="39461" y="6523"/>
                  </a:cubicBezTo>
                  <a:lnTo>
                    <a:pt x="39395" y="6523"/>
                  </a:lnTo>
                  <a:lnTo>
                    <a:pt x="39457" y="6474"/>
                  </a:lnTo>
                  <a:cubicBezTo>
                    <a:pt x="39496" y="6447"/>
                    <a:pt x="39523" y="6408"/>
                    <a:pt x="39523" y="6391"/>
                  </a:cubicBezTo>
                  <a:cubicBezTo>
                    <a:pt x="39525" y="6377"/>
                    <a:pt x="39525" y="6370"/>
                    <a:pt x="39522" y="6370"/>
                  </a:cubicBezTo>
                  <a:cubicBezTo>
                    <a:pt x="39520" y="6370"/>
                    <a:pt x="39514" y="6376"/>
                    <a:pt x="39506" y="6388"/>
                  </a:cubicBezTo>
                  <a:cubicBezTo>
                    <a:pt x="39493" y="6412"/>
                    <a:pt x="39478" y="6425"/>
                    <a:pt x="39466" y="6425"/>
                  </a:cubicBezTo>
                  <a:cubicBezTo>
                    <a:pt x="39456" y="6425"/>
                    <a:pt x="39448" y="6417"/>
                    <a:pt x="39444" y="6401"/>
                  </a:cubicBezTo>
                  <a:cubicBezTo>
                    <a:pt x="39437" y="6386"/>
                    <a:pt x="39426" y="6376"/>
                    <a:pt x="39414" y="6376"/>
                  </a:cubicBezTo>
                  <a:cubicBezTo>
                    <a:pt x="39412" y="6376"/>
                    <a:pt x="39411" y="6376"/>
                    <a:pt x="39409" y="6377"/>
                  </a:cubicBezTo>
                  <a:cubicBezTo>
                    <a:pt x="39395" y="6380"/>
                    <a:pt x="39395" y="6391"/>
                    <a:pt x="39419" y="6412"/>
                  </a:cubicBezTo>
                  <a:cubicBezTo>
                    <a:pt x="39454" y="6443"/>
                    <a:pt x="39451" y="6471"/>
                    <a:pt x="39412" y="6481"/>
                  </a:cubicBezTo>
                  <a:cubicBezTo>
                    <a:pt x="39411" y="6481"/>
                    <a:pt x="39410" y="6482"/>
                    <a:pt x="39409" y="6482"/>
                  </a:cubicBezTo>
                  <a:cubicBezTo>
                    <a:pt x="39401" y="6482"/>
                    <a:pt x="39399" y="6472"/>
                    <a:pt x="39402" y="6460"/>
                  </a:cubicBezTo>
                  <a:cubicBezTo>
                    <a:pt x="39406" y="6451"/>
                    <a:pt x="39403" y="6445"/>
                    <a:pt x="39396" y="6445"/>
                  </a:cubicBezTo>
                  <a:cubicBezTo>
                    <a:pt x="39389" y="6445"/>
                    <a:pt x="39380" y="6449"/>
                    <a:pt x="39367" y="6457"/>
                  </a:cubicBezTo>
                  <a:cubicBezTo>
                    <a:pt x="39354" y="6464"/>
                    <a:pt x="39343" y="6468"/>
                    <a:pt x="39335" y="6468"/>
                  </a:cubicBezTo>
                  <a:cubicBezTo>
                    <a:pt x="39323" y="6468"/>
                    <a:pt x="39314" y="6461"/>
                    <a:pt x="39308" y="6447"/>
                  </a:cubicBezTo>
                  <a:cubicBezTo>
                    <a:pt x="39303" y="6433"/>
                    <a:pt x="39301" y="6426"/>
                    <a:pt x="39300" y="6426"/>
                  </a:cubicBezTo>
                  <a:cubicBezTo>
                    <a:pt x="39298" y="6426"/>
                    <a:pt x="39298" y="6434"/>
                    <a:pt x="39298" y="6450"/>
                  </a:cubicBezTo>
                  <a:cubicBezTo>
                    <a:pt x="39298" y="6484"/>
                    <a:pt x="39270" y="6510"/>
                    <a:pt x="39241" y="6510"/>
                  </a:cubicBezTo>
                  <a:cubicBezTo>
                    <a:pt x="39232" y="6510"/>
                    <a:pt x="39223" y="6508"/>
                    <a:pt x="39215" y="6502"/>
                  </a:cubicBezTo>
                  <a:cubicBezTo>
                    <a:pt x="39169" y="6474"/>
                    <a:pt x="39159" y="6418"/>
                    <a:pt x="39197" y="6408"/>
                  </a:cubicBezTo>
                  <a:cubicBezTo>
                    <a:pt x="39215" y="6405"/>
                    <a:pt x="39218" y="6391"/>
                    <a:pt x="39207" y="6384"/>
                  </a:cubicBezTo>
                  <a:cubicBezTo>
                    <a:pt x="39201" y="6379"/>
                    <a:pt x="39192" y="6377"/>
                    <a:pt x="39181" y="6377"/>
                  </a:cubicBezTo>
                  <a:cubicBezTo>
                    <a:pt x="39169" y="6377"/>
                    <a:pt x="39155" y="6380"/>
                    <a:pt x="39142" y="6388"/>
                  </a:cubicBezTo>
                  <a:cubicBezTo>
                    <a:pt x="39127" y="6394"/>
                    <a:pt x="39118" y="6397"/>
                    <a:pt x="39113" y="6397"/>
                  </a:cubicBezTo>
                  <a:cubicBezTo>
                    <a:pt x="39109" y="6397"/>
                    <a:pt x="39110" y="6393"/>
                    <a:pt x="39118" y="6384"/>
                  </a:cubicBezTo>
                  <a:cubicBezTo>
                    <a:pt x="39126" y="6368"/>
                    <a:pt x="39138" y="6361"/>
                    <a:pt x="39160" y="6361"/>
                  </a:cubicBezTo>
                  <a:cubicBezTo>
                    <a:pt x="39182" y="6361"/>
                    <a:pt x="39215" y="6368"/>
                    <a:pt x="39263" y="6384"/>
                  </a:cubicBezTo>
                  <a:cubicBezTo>
                    <a:pt x="39280" y="6390"/>
                    <a:pt x="39292" y="6393"/>
                    <a:pt x="39301" y="6393"/>
                  </a:cubicBezTo>
                  <a:cubicBezTo>
                    <a:pt x="39313" y="6393"/>
                    <a:pt x="39317" y="6388"/>
                    <a:pt x="39315" y="6380"/>
                  </a:cubicBezTo>
                  <a:cubicBezTo>
                    <a:pt x="39312" y="6367"/>
                    <a:pt x="39246" y="6343"/>
                    <a:pt x="39177" y="6325"/>
                  </a:cubicBezTo>
                  <a:cubicBezTo>
                    <a:pt x="39058" y="6294"/>
                    <a:pt x="39044" y="6287"/>
                    <a:pt x="39069" y="6255"/>
                  </a:cubicBezTo>
                  <a:cubicBezTo>
                    <a:pt x="39088" y="6236"/>
                    <a:pt x="39129" y="6223"/>
                    <a:pt x="39160" y="6223"/>
                  </a:cubicBezTo>
                  <a:cubicBezTo>
                    <a:pt x="39179" y="6223"/>
                    <a:pt x="39193" y="6228"/>
                    <a:pt x="39197" y="6239"/>
                  </a:cubicBezTo>
                  <a:cubicBezTo>
                    <a:pt x="39199" y="6244"/>
                    <a:pt x="39206" y="6247"/>
                    <a:pt x="39216" y="6247"/>
                  </a:cubicBezTo>
                  <a:cubicBezTo>
                    <a:pt x="39225" y="6247"/>
                    <a:pt x="39235" y="6245"/>
                    <a:pt x="39246" y="6242"/>
                  </a:cubicBezTo>
                  <a:cubicBezTo>
                    <a:pt x="39270" y="6234"/>
                    <a:pt x="39281" y="6221"/>
                    <a:pt x="39270" y="6214"/>
                  </a:cubicBezTo>
                  <a:cubicBezTo>
                    <a:pt x="39265" y="6209"/>
                    <a:pt x="39267" y="6206"/>
                    <a:pt x="39277" y="6206"/>
                  </a:cubicBezTo>
                  <a:cubicBezTo>
                    <a:pt x="39281" y="6206"/>
                    <a:pt x="39285" y="6206"/>
                    <a:pt x="39291" y="6207"/>
                  </a:cubicBezTo>
                  <a:cubicBezTo>
                    <a:pt x="39308" y="6207"/>
                    <a:pt x="39329" y="6228"/>
                    <a:pt x="39336" y="6252"/>
                  </a:cubicBezTo>
                  <a:cubicBezTo>
                    <a:pt x="39342" y="6277"/>
                    <a:pt x="39360" y="6291"/>
                    <a:pt x="39386" y="6291"/>
                  </a:cubicBezTo>
                  <a:cubicBezTo>
                    <a:pt x="39389" y="6291"/>
                    <a:pt x="39392" y="6291"/>
                    <a:pt x="39395" y="6290"/>
                  </a:cubicBezTo>
                  <a:cubicBezTo>
                    <a:pt x="39400" y="6290"/>
                    <a:pt x="39405" y="6289"/>
                    <a:pt x="39410" y="6289"/>
                  </a:cubicBezTo>
                  <a:cubicBezTo>
                    <a:pt x="39433" y="6289"/>
                    <a:pt x="39456" y="6295"/>
                    <a:pt x="39465" y="6304"/>
                  </a:cubicBezTo>
                  <a:cubicBezTo>
                    <a:pt x="39469" y="6309"/>
                    <a:pt x="39474" y="6310"/>
                    <a:pt x="39480" y="6310"/>
                  </a:cubicBezTo>
                  <a:cubicBezTo>
                    <a:pt x="39487" y="6310"/>
                    <a:pt x="39495" y="6307"/>
                    <a:pt x="39499" y="6301"/>
                  </a:cubicBezTo>
                  <a:cubicBezTo>
                    <a:pt x="39506" y="6290"/>
                    <a:pt x="39499" y="6280"/>
                    <a:pt x="39486" y="6280"/>
                  </a:cubicBezTo>
                  <a:cubicBezTo>
                    <a:pt x="39471" y="6276"/>
                    <a:pt x="39436" y="6269"/>
                    <a:pt x="39406" y="6259"/>
                  </a:cubicBezTo>
                  <a:cubicBezTo>
                    <a:pt x="39374" y="6249"/>
                    <a:pt x="39372" y="6244"/>
                    <a:pt x="39414" y="6244"/>
                  </a:cubicBezTo>
                  <a:cubicBezTo>
                    <a:pt x="39427" y="6244"/>
                    <a:pt x="39444" y="6244"/>
                    <a:pt x="39465" y="6245"/>
                  </a:cubicBezTo>
                  <a:cubicBezTo>
                    <a:pt x="39527" y="6249"/>
                    <a:pt x="39600" y="6252"/>
                    <a:pt x="39624" y="6259"/>
                  </a:cubicBezTo>
                  <a:cubicBezTo>
                    <a:pt x="39632" y="6261"/>
                    <a:pt x="39640" y="6262"/>
                    <a:pt x="39647" y="6262"/>
                  </a:cubicBezTo>
                  <a:cubicBezTo>
                    <a:pt x="39670" y="6262"/>
                    <a:pt x="39684" y="6252"/>
                    <a:pt x="39700" y="6228"/>
                  </a:cubicBezTo>
                  <a:cubicBezTo>
                    <a:pt x="39722" y="6199"/>
                    <a:pt x="39740" y="6184"/>
                    <a:pt x="39749" y="6184"/>
                  </a:cubicBezTo>
                  <a:lnTo>
                    <a:pt x="39749" y="6184"/>
                  </a:lnTo>
                  <a:cubicBezTo>
                    <a:pt x="39757" y="6184"/>
                    <a:pt x="39757" y="6197"/>
                    <a:pt x="39742" y="6224"/>
                  </a:cubicBezTo>
                  <a:cubicBezTo>
                    <a:pt x="39725" y="6251"/>
                    <a:pt x="39722" y="6261"/>
                    <a:pt x="39738" y="6261"/>
                  </a:cubicBezTo>
                  <a:cubicBezTo>
                    <a:pt x="39745" y="6261"/>
                    <a:pt x="39757" y="6259"/>
                    <a:pt x="39773" y="6255"/>
                  </a:cubicBezTo>
                  <a:cubicBezTo>
                    <a:pt x="39804" y="6249"/>
                    <a:pt x="39825" y="6234"/>
                    <a:pt x="39822" y="6221"/>
                  </a:cubicBezTo>
                  <a:cubicBezTo>
                    <a:pt x="39820" y="6214"/>
                    <a:pt x="39821" y="6210"/>
                    <a:pt x="39825" y="6210"/>
                  </a:cubicBezTo>
                  <a:cubicBezTo>
                    <a:pt x="39828" y="6210"/>
                    <a:pt x="39834" y="6214"/>
                    <a:pt x="39843" y="6221"/>
                  </a:cubicBezTo>
                  <a:cubicBezTo>
                    <a:pt x="39851" y="6228"/>
                    <a:pt x="39857" y="6232"/>
                    <a:pt x="39862" y="6232"/>
                  </a:cubicBezTo>
                  <a:cubicBezTo>
                    <a:pt x="39868" y="6232"/>
                    <a:pt x="39872" y="6224"/>
                    <a:pt x="39874" y="6207"/>
                  </a:cubicBezTo>
                  <a:cubicBezTo>
                    <a:pt x="39876" y="6187"/>
                    <a:pt x="39872" y="6178"/>
                    <a:pt x="39857" y="6178"/>
                  </a:cubicBezTo>
                  <a:cubicBezTo>
                    <a:pt x="39848" y="6178"/>
                    <a:pt x="39836" y="6181"/>
                    <a:pt x="39819" y="6186"/>
                  </a:cubicBezTo>
                  <a:cubicBezTo>
                    <a:pt x="39818" y="6187"/>
                    <a:pt x="39817" y="6187"/>
                    <a:pt x="39816" y="6187"/>
                  </a:cubicBezTo>
                  <a:cubicBezTo>
                    <a:pt x="39808" y="6187"/>
                    <a:pt x="39788" y="6178"/>
                    <a:pt x="39769" y="6169"/>
                  </a:cubicBezTo>
                  <a:cubicBezTo>
                    <a:pt x="39752" y="6157"/>
                    <a:pt x="39722" y="6150"/>
                    <a:pt x="39697" y="6150"/>
                  </a:cubicBezTo>
                  <a:cubicBezTo>
                    <a:pt x="39692" y="6150"/>
                    <a:pt x="39687" y="6151"/>
                    <a:pt x="39683" y="6151"/>
                  </a:cubicBezTo>
                  <a:cubicBezTo>
                    <a:pt x="39673" y="6154"/>
                    <a:pt x="39663" y="6155"/>
                    <a:pt x="39655" y="6155"/>
                  </a:cubicBezTo>
                  <a:cubicBezTo>
                    <a:pt x="39640" y="6155"/>
                    <a:pt x="39630" y="6151"/>
                    <a:pt x="39627" y="6145"/>
                  </a:cubicBezTo>
                  <a:cubicBezTo>
                    <a:pt x="39626" y="6141"/>
                    <a:pt x="39621" y="6139"/>
                    <a:pt x="39615" y="6139"/>
                  </a:cubicBezTo>
                  <a:cubicBezTo>
                    <a:pt x="39605" y="6139"/>
                    <a:pt x="39590" y="6143"/>
                    <a:pt x="39575" y="6151"/>
                  </a:cubicBezTo>
                  <a:cubicBezTo>
                    <a:pt x="39559" y="6161"/>
                    <a:pt x="39549" y="6166"/>
                    <a:pt x="39546" y="6166"/>
                  </a:cubicBezTo>
                  <a:cubicBezTo>
                    <a:pt x="39542" y="6166"/>
                    <a:pt x="39546" y="6160"/>
                    <a:pt x="39555" y="6151"/>
                  </a:cubicBezTo>
                  <a:cubicBezTo>
                    <a:pt x="39576" y="6127"/>
                    <a:pt x="39557" y="6094"/>
                    <a:pt x="39526" y="6094"/>
                  </a:cubicBezTo>
                  <a:cubicBezTo>
                    <a:pt x="39522" y="6094"/>
                    <a:pt x="39518" y="6095"/>
                    <a:pt x="39513" y="6096"/>
                  </a:cubicBezTo>
                  <a:cubicBezTo>
                    <a:pt x="39499" y="6100"/>
                    <a:pt x="39496" y="6106"/>
                    <a:pt x="39506" y="6114"/>
                  </a:cubicBezTo>
                  <a:cubicBezTo>
                    <a:pt x="39516" y="6120"/>
                    <a:pt x="39506" y="6130"/>
                    <a:pt x="39489" y="6135"/>
                  </a:cubicBezTo>
                  <a:cubicBezTo>
                    <a:pt x="39487" y="6135"/>
                    <a:pt x="39485" y="6135"/>
                    <a:pt x="39483" y="6135"/>
                  </a:cubicBezTo>
                  <a:cubicBezTo>
                    <a:pt x="39436" y="6135"/>
                    <a:pt x="39290" y="6074"/>
                    <a:pt x="39284" y="6051"/>
                  </a:cubicBezTo>
                  <a:cubicBezTo>
                    <a:pt x="39281" y="6044"/>
                    <a:pt x="39236" y="6026"/>
                    <a:pt x="39187" y="6013"/>
                  </a:cubicBezTo>
                  <a:cubicBezTo>
                    <a:pt x="39135" y="5999"/>
                    <a:pt x="39090" y="5978"/>
                    <a:pt x="39086" y="5971"/>
                  </a:cubicBezTo>
                  <a:cubicBezTo>
                    <a:pt x="39081" y="5955"/>
                    <a:pt x="39113" y="5945"/>
                    <a:pt x="39149" y="5945"/>
                  </a:cubicBezTo>
                  <a:cubicBezTo>
                    <a:pt x="39167" y="5945"/>
                    <a:pt x="39186" y="5948"/>
                    <a:pt x="39201" y="5954"/>
                  </a:cubicBezTo>
                  <a:cubicBezTo>
                    <a:pt x="39216" y="5961"/>
                    <a:pt x="39237" y="5965"/>
                    <a:pt x="39254" y="5965"/>
                  </a:cubicBezTo>
                  <a:cubicBezTo>
                    <a:pt x="39260" y="5965"/>
                    <a:pt x="39265" y="5965"/>
                    <a:pt x="39270" y="5964"/>
                  </a:cubicBezTo>
                  <a:cubicBezTo>
                    <a:pt x="39274" y="5963"/>
                    <a:pt x="39278" y="5963"/>
                    <a:pt x="39283" y="5963"/>
                  </a:cubicBezTo>
                  <a:cubicBezTo>
                    <a:pt x="39295" y="5963"/>
                    <a:pt x="39306" y="5966"/>
                    <a:pt x="39308" y="5975"/>
                  </a:cubicBezTo>
                  <a:cubicBezTo>
                    <a:pt x="39311" y="5983"/>
                    <a:pt x="39324" y="5990"/>
                    <a:pt x="39338" y="5990"/>
                  </a:cubicBezTo>
                  <a:cubicBezTo>
                    <a:pt x="39341" y="5990"/>
                    <a:pt x="39344" y="5989"/>
                    <a:pt x="39346" y="5989"/>
                  </a:cubicBezTo>
                  <a:cubicBezTo>
                    <a:pt x="39349" y="5988"/>
                    <a:pt x="39352" y="5988"/>
                    <a:pt x="39356" y="5988"/>
                  </a:cubicBezTo>
                  <a:cubicBezTo>
                    <a:pt x="39377" y="5988"/>
                    <a:pt x="39414" y="5998"/>
                    <a:pt x="39447" y="6016"/>
                  </a:cubicBezTo>
                  <a:cubicBezTo>
                    <a:pt x="39482" y="6033"/>
                    <a:pt x="39500" y="6042"/>
                    <a:pt x="39506" y="6042"/>
                  </a:cubicBezTo>
                  <a:cubicBezTo>
                    <a:pt x="39513" y="6042"/>
                    <a:pt x="39507" y="6031"/>
                    <a:pt x="39492" y="6010"/>
                  </a:cubicBezTo>
                  <a:cubicBezTo>
                    <a:pt x="39477" y="5985"/>
                    <a:pt x="39473" y="5975"/>
                    <a:pt x="39482" y="5975"/>
                  </a:cubicBezTo>
                  <a:cubicBezTo>
                    <a:pt x="39488" y="5975"/>
                    <a:pt x="39498" y="5979"/>
                    <a:pt x="39513" y="5985"/>
                  </a:cubicBezTo>
                  <a:cubicBezTo>
                    <a:pt x="39530" y="5992"/>
                    <a:pt x="39542" y="5995"/>
                    <a:pt x="39551" y="5995"/>
                  </a:cubicBezTo>
                  <a:cubicBezTo>
                    <a:pt x="39563" y="5995"/>
                    <a:pt x="39570" y="5988"/>
                    <a:pt x="39579" y="5971"/>
                  </a:cubicBezTo>
                  <a:cubicBezTo>
                    <a:pt x="39587" y="5955"/>
                    <a:pt x="39591" y="5948"/>
                    <a:pt x="39588" y="5948"/>
                  </a:cubicBezTo>
                  <a:lnTo>
                    <a:pt x="39588" y="5948"/>
                  </a:lnTo>
                  <a:cubicBezTo>
                    <a:pt x="39587" y="5948"/>
                    <a:pt x="39583" y="5951"/>
                    <a:pt x="39575" y="5957"/>
                  </a:cubicBezTo>
                  <a:cubicBezTo>
                    <a:pt x="39571" y="5962"/>
                    <a:pt x="39567" y="5964"/>
                    <a:pt x="39563" y="5964"/>
                  </a:cubicBezTo>
                  <a:cubicBezTo>
                    <a:pt x="39553" y="5964"/>
                    <a:pt x="39546" y="5947"/>
                    <a:pt x="39540" y="5909"/>
                  </a:cubicBezTo>
                  <a:cubicBezTo>
                    <a:pt x="39534" y="5839"/>
                    <a:pt x="39527" y="5836"/>
                    <a:pt x="39419" y="5822"/>
                  </a:cubicBezTo>
                  <a:cubicBezTo>
                    <a:pt x="39305" y="5808"/>
                    <a:pt x="39257" y="5776"/>
                    <a:pt x="39322" y="5760"/>
                  </a:cubicBezTo>
                  <a:cubicBezTo>
                    <a:pt x="39340" y="5756"/>
                    <a:pt x="39356" y="5739"/>
                    <a:pt x="39364" y="5725"/>
                  </a:cubicBezTo>
                  <a:cubicBezTo>
                    <a:pt x="39366" y="5713"/>
                    <a:pt x="39365" y="5708"/>
                    <a:pt x="39360" y="5708"/>
                  </a:cubicBezTo>
                  <a:cubicBezTo>
                    <a:pt x="39356" y="5708"/>
                    <a:pt x="39349" y="5712"/>
                    <a:pt x="39340" y="5718"/>
                  </a:cubicBezTo>
                  <a:cubicBezTo>
                    <a:pt x="39327" y="5726"/>
                    <a:pt x="39316" y="5731"/>
                    <a:pt x="39309" y="5731"/>
                  </a:cubicBezTo>
                  <a:cubicBezTo>
                    <a:pt x="39304" y="5731"/>
                    <a:pt x="39302" y="5729"/>
                    <a:pt x="39302" y="5725"/>
                  </a:cubicBezTo>
                  <a:cubicBezTo>
                    <a:pt x="39298" y="5714"/>
                    <a:pt x="39263" y="5704"/>
                    <a:pt x="39225" y="5701"/>
                  </a:cubicBezTo>
                  <a:cubicBezTo>
                    <a:pt x="39166" y="5693"/>
                    <a:pt x="39162" y="5687"/>
                    <a:pt x="39190" y="5662"/>
                  </a:cubicBezTo>
                  <a:cubicBezTo>
                    <a:pt x="39205" y="5649"/>
                    <a:pt x="39227" y="5642"/>
                    <a:pt x="39251" y="5642"/>
                  </a:cubicBezTo>
                  <a:cubicBezTo>
                    <a:pt x="39260" y="5642"/>
                    <a:pt x="39268" y="5643"/>
                    <a:pt x="39277" y="5645"/>
                  </a:cubicBezTo>
                  <a:cubicBezTo>
                    <a:pt x="39285" y="5646"/>
                    <a:pt x="39293" y="5646"/>
                    <a:pt x="39301" y="5646"/>
                  </a:cubicBezTo>
                  <a:cubicBezTo>
                    <a:pt x="39322" y="5646"/>
                    <a:pt x="39343" y="5643"/>
                    <a:pt x="39353" y="5638"/>
                  </a:cubicBezTo>
                  <a:cubicBezTo>
                    <a:pt x="39367" y="5631"/>
                    <a:pt x="39406" y="5627"/>
                    <a:pt x="39436" y="5627"/>
                  </a:cubicBezTo>
                  <a:cubicBezTo>
                    <a:pt x="39440" y="5628"/>
                    <a:pt x="39443" y="5628"/>
                    <a:pt x="39446" y="5628"/>
                  </a:cubicBezTo>
                  <a:cubicBezTo>
                    <a:pt x="39505" y="5628"/>
                    <a:pt x="39526" y="5597"/>
                    <a:pt x="39506" y="5538"/>
                  </a:cubicBezTo>
                  <a:cubicBezTo>
                    <a:pt x="39503" y="5521"/>
                    <a:pt x="39496" y="5513"/>
                    <a:pt x="39482" y="5513"/>
                  </a:cubicBezTo>
                  <a:cubicBezTo>
                    <a:pt x="39468" y="5513"/>
                    <a:pt x="39448" y="5520"/>
                    <a:pt x="39416" y="5534"/>
                  </a:cubicBezTo>
                  <a:cubicBezTo>
                    <a:pt x="39389" y="5544"/>
                    <a:pt x="39372" y="5549"/>
                    <a:pt x="39365" y="5549"/>
                  </a:cubicBezTo>
                  <a:cubicBezTo>
                    <a:pt x="39360" y="5549"/>
                    <a:pt x="39361" y="5545"/>
                    <a:pt x="39371" y="5538"/>
                  </a:cubicBezTo>
                  <a:cubicBezTo>
                    <a:pt x="39406" y="5513"/>
                    <a:pt x="39402" y="5510"/>
                    <a:pt x="39346" y="5503"/>
                  </a:cubicBezTo>
                  <a:cubicBezTo>
                    <a:pt x="39287" y="5496"/>
                    <a:pt x="39267" y="5472"/>
                    <a:pt x="39273" y="5409"/>
                  </a:cubicBezTo>
                  <a:cubicBezTo>
                    <a:pt x="39277" y="5388"/>
                    <a:pt x="39273" y="5357"/>
                    <a:pt x="39267" y="5323"/>
                  </a:cubicBezTo>
                  <a:cubicBezTo>
                    <a:pt x="39260" y="5295"/>
                    <a:pt x="39282" y="5276"/>
                    <a:pt x="39304" y="5276"/>
                  </a:cubicBezTo>
                  <a:cubicBezTo>
                    <a:pt x="39317" y="5276"/>
                    <a:pt x="39330" y="5284"/>
                    <a:pt x="39336" y="5302"/>
                  </a:cubicBezTo>
                  <a:cubicBezTo>
                    <a:pt x="39342" y="5316"/>
                    <a:pt x="39335" y="5327"/>
                    <a:pt x="39324" y="5327"/>
                  </a:cubicBezTo>
                  <a:cubicBezTo>
                    <a:pt x="39322" y="5327"/>
                    <a:pt x="39321" y="5326"/>
                    <a:pt x="39319" y="5326"/>
                  </a:cubicBezTo>
                  <a:cubicBezTo>
                    <a:pt x="39316" y="5325"/>
                    <a:pt x="39313" y="5325"/>
                    <a:pt x="39310" y="5325"/>
                  </a:cubicBezTo>
                  <a:cubicBezTo>
                    <a:pt x="39301" y="5325"/>
                    <a:pt x="39296" y="5329"/>
                    <a:pt x="39302" y="5339"/>
                  </a:cubicBezTo>
                  <a:cubicBezTo>
                    <a:pt x="39303" y="5346"/>
                    <a:pt x="39308" y="5349"/>
                    <a:pt x="39318" y="5349"/>
                  </a:cubicBezTo>
                  <a:cubicBezTo>
                    <a:pt x="39333" y="5349"/>
                    <a:pt x="39360" y="5341"/>
                    <a:pt x="39398" y="5326"/>
                  </a:cubicBezTo>
                  <a:cubicBezTo>
                    <a:pt x="39469" y="5299"/>
                    <a:pt x="39517" y="5271"/>
                    <a:pt x="39494" y="5271"/>
                  </a:cubicBezTo>
                  <a:cubicBezTo>
                    <a:pt x="39490" y="5271"/>
                    <a:pt x="39484" y="5272"/>
                    <a:pt x="39475" y="5274"/>
                  </a:cubicBezTo>
                  <a:cubicBezTo>
                    <a:pt x="39472" y="5274"/>
                    <a:pt x="39469" y="5275"/>
                    <a:pt x="39466" y="5275"/>
                  </a:cubicBezTo>
                  <a:cubicBezTo>
                    <a:pt x="39438" y="5275"/>
                    <a:pt x="39429" y="5227"/>
                    <a:pt x="39457" y="5208"/>
                  </a:cubicBezTo>
                  <a:cubicBezTo>
                    <a:pt x="39478" y="5198"/>
                    <a:pt x="39468" y="5184"/>
                    <a:pt x="39430" y="5163"/>
                  </a:cubicBezTo>
                  <a:cubicBezTo>
                    <a:pt x="39385" y="5139"/>
                    <a:pt x="39381" y="5131"/>
                    <a:pt x="39409" y="5115"/>
                  </a:cubicBezTo>
                  <a:cubicBezTo>
                    <a:pt x="39426" y="5100"/>
                    <a:pt x="39430" y="5069"/>
                    <a:pt x="39419" y="5027"/>
                  </a:cubicBezTo>
                  <a:cubicBezTo>
                    <a:pt x="39410" y="4998"/>
                    <a:pt x="39402" y="4983"/>
                    <a:pt x="39396" y="4983"/>
                  </a:cubicBezTo>
                  <a:cubicBezTo>
                    <a:pt x="39393" y="4983"/>
                    <a:pt x="39390" y="4986"/>
                    <a:pt x="39388" y="4993"/>
                  </a:cubicBezTo>
                  <a:cubicBezTo>
                    <a:pt x="39384" y="5008"/>
                    <a:pt x="39379" y="5015"/>
                    <a:pt x="39369" y="5015"/>
                  </a:cubicBezTo>
                  <a:cubicBezTo>
                    <a:pt x="39361" y="5015"/>
                    <a:pt x="39349" y="5011"/>
                    <a:pt x="39332" y="5003"/>
                  </a:cubicBezTo>
                  <a:cubicBezTo>
                    <a:pt x="39270" y="4972"/>
                    <a:pt x="39270" y="4965"/>
                    <a:pt x="39329" y="4955"/>
                  </a:cubicBezTo>
                  <a:cubicBezTo>
                    <a:pt x="39332" y="4954"/>
                    <a:pt x="39336" y="4954"/>
                    <a:pt x="39339" y="4954"/>
                  </a:cubicBezTo>
                  <a:cubicBezTo>
                    <a:pt x="39364" y="4954"/>
                    <a:pt x="39397" y="4964"/>
                    <a:pt x="39416" y="4979"/>
                  </a:cubicBezTo>
                  <a:cubicBezTo>
                    <a:pt x="39430" y="4988"/>
                    <a:pt x="39440" y="4992"/>
                    <a:pt x="39448" y="4992"/>
                  </a:cubicBezTo>
                  <a:cubicBezTo>
                    <a:pt x="39456" y="4992"/>
                    <a:pt x="39461" y="4988"/>
                    <a:pt x="39465" y="4979"/>
                  </a:cubicBezTo>
                  <a:cubicBezTo>
                    <a:pt x="39468" y="4965"/>
                    <a:pt x="39489" y="4955"/>
                    <a:pt x="39510" y="4955"/>
                  </a:cubicBezTo>
                  <a:cubicBezTo>
                    <a:pt x="39513" y="4955"/>
                    <a:pt x="39516" y="4955"/>
                    <a:pt x="39519" y="4955"/>
                  </a:cubicBezTo>
                  <a:cubicBezTo>
                    <a:pt x="39540" y="4955"/>
                    <a:pt x="39538" y="4943"/>
                    <a:pt x="39516" y="4902"/>
                  </a:cubicBezTo>
                  <a:cubicBezTo>
                    <a:pt x="39496" y="4865"/>
                    <a:pt x="39492" y="4844"/>
                    <a:pt x="39510" y="4836"/>
                  </a:cubicBezTo>
                  <a:cubicBezTo>
                    <a:pt x="39531" y="4830"/>
                    <a:pt x="39527" y="4826"/>
                    <a:pt x="39506" y="4826"/>
                  </a:cubicBezTo>
                  <a:cubicBezTo>
                    <a:pt x="39492" y="4823"/>
                    <a:pt x="39478" y="4809"/>
                    <a:pt x="39481" y="4791"/>
                  </a:cubicBezTo>
                  <a:cubicBezTo>
                    <a:pt x="39484" y="4777"/>
                    <a:pt x="39490" y="4770"/>
                    <a:pt x="39513" y="4770"/>
                  </a:cubicBezTo>
                  <a:cubicBezTo>
                    <a:pt x="39530" y="4770"/>
                    <a:pt x="39555" y="4774"/>
                    <a:pt x="39593" y="4781"/>
                  </a:cubicBezTo>
                  <a:cubicBezTo>
                    <a:pt x="39652" y="4791"/>
                    <a:pt x="39707" y="4806"/>
                    <a:pt x="39721" y="4816"/>
                  </a:cubicBezTo>
                  <a:cubicBezTo>
                    <a:pt x="39727" y="4820"/>
                    <a:pt x="39734" y="4823"/>
                    <a:pt x="39737" y="4823"/>
                  </a:cubicBezTo>
                  <a:cubicBezTo>
                    <a:pt x="39739" y="4823"/>
                    <a:pt x="39740" y="4822"/>
                    <a:pt x="39739" y="4819"/>
                  </a:cubicBezTo>
                  <a:cubicBezTo>
                    <a:pt x="39735" y="4809"/>
                    <a:pt x="39710" y="4785"/>
                    <a:pt x="39683" y="4764"/>
                  </a:cubicBezTo>
                  <a:cubicBezTo>
                    <a:pt x="39655" y="4743"/>
                    <a:pt x="39641" y="4722"/>
                    <a:pt x="39652" y="4719"/>
                  </a:cubicBezTo>
                  <a:cubicBezTo>
                    <a:pt x="39662" y="4715"/>
                    <a:pt x="39648" y="4705"/>
                    <a:pt x="39620" y="4694"/>
                  </a:cubicBezTo>
                  <a:cubicBezTo>
                    <a:pt x="39590" y="4684"/>
                    <a:pt x="39579" y="4673"/>
                    <a:pt x="39593" y="4660"/>
                  </a:cubicBezTo>
                  <a:cubicBezTo>
                    <a:pt x="39599" y="4654"/>
                    <a:pt x="39612" y="4650"/>
                    <a:pt x="39626" y="4650"/>
                  </a:cubicBezTo>
                  <a:cubicBezTo>
                    <a:pt x="39637" y="4650"/>
                    <a:pt x="39648" y="4652"/>
                    <a:pt x="39659" y="4657"/>
                  </a:cubicBezTo>
                  <a:cubicBezTo>
                    <a:pt x="39674" y="4662"/>
                    <a:pt x="39683" y="4665"/>
                    <a:pt x="39687" y="4665"/>
                  </a:cubicBezTo>
                  <a:cubicBezTo>
                    <a:pt x="39694" y="4665"/>
                    <a:pt x="39689" y="4658"/>
                    <a:pt x="39676" y="4639"/>
                  </a:cubicBezTo>
                  <a:cubicBezTo>
                    <a:pt x="39662" y="4622"/>
                    <a:pt x="39655" y="4594"/>
                    <a:pt x="39665" y="4573"/>
                  </a:cubicBezTo>
                  <a:cubicBezTo>
                    <a:pt x="39673" y="4556"/>
                    <a:pt x="39673" y="4532"/>
                    <a:pt x="39659" y="4514"/>
                  </a:cubicBezTo>
                  <a:cubicBezTo>
                    <a:pt x="39645" y="4500"/>
                    <a:pt x="39645" y="4486"/>
                    <a:pt x="39659" y="4483"/>
                  </a:cubicBezTo>
                  <a:cubicBezTo>
                    <a:pt x="39690" y="4476"/>
                    <a:pt x="39652" y="4372"/>
                    <a:pt x="39610" y="4351"/>
                  </a:cubicBezTo>
                  <a:cubicBezTo>
                    <a:pt x="39585" y="4337"/>
                    <a:pt x="39582" y="4333"/>
                    <a:pt x="39603" y="4327"/>
                  </a:cubicBezTo>
                  <a:cubicBezTo>
                    <a:pt x="39617" y="4323"/>
                    <a:pt x="39624" y="4306"/>
                    <a:pt x="39620" y="4289"/>
                  </a:cubicBezTo>
                  <a:cubicBezTo>
                    <a:pt x="39616" y="4278"/>
                    <a:pt x="39610" y="4272"/>
                    <a:pt x="39604" y="4272"/>
                  </a:cubicBezTo>
                  <a:cubicBezTo>
                    <a:pt x="39600" y="4272"/>
                    <a:pt x="39597" y="4274"/>
                    <a:pt x="39593" y="4278"/>
                  </a:cubicBezTo>
                  <a:cubicBezTo>
                    <a:pt x="39591" y="4280"/>
                    <a:pt x="39588" y="4281"/>
                    <a:pt x="39585" y="4281"/>
                  </a:cubicBezTo>
                  <a:cubicBezTo>
                    <a:pt x="39575" y="4281"/>
                    <a:pt x="39563" y="4267"/>
                    <a:pt x="39558" y="4244"/>
                  </a:cubicBezTo>
                  <a:cubicBezTo>
                    <a:pt x="39549" y="4215"/>
                    <a:pt x="39551" y="4198"/>
                    <a:pt x="39564" y="4198"/>
                  </a:cubicBezTo>
                  <a:cubicBezTo>
                    <a:pt x="39566" y="4198"/>
                    <a:pt x="39567" y="4198"/>
                    <a:pt x="39569" y="4199"/>
                  </a:cubicBezTo>
                  <a:cubicBezTo>
                    <a:pt x="39572" y="4199"/>
                    <a:pt x="39575" y="4199"/>
                    <a:pt x="39578" y="4199"/>
                  </a:cubicBezTo>
                  <a:cubicBezTo>
                    <a:pt x="39591" y="4199"/>
                    <a:pt x="39585" y="4191"/>
                    <a:pt x="39561" y="4170"/>
                  </a:cubicBezTo>
                  <a:cubicBezTo>
                    <a:pt x="39531" y="4139"/>
                    <a:pt x="39531" y="4136"/>
                    <a:pt x="39582" y="4132"/>
                  </a:cubicBezTo>
                  <a:cubicBezTo>
                    <a:pt x="39631" y="4125"/>
                    <a:pt x="39638" y="4119"/>
                    <a:pt x="39617" y="4066"/>
                  </a:cubicBezTo>
                  <a:cubicBezTo>
                    <a:pt x="39603" y="4028"/>
                    <a:pt x="39579" y="4004"/>
                    <a:pt x="39544" y="3997"/>
                  </a:cubicBezTo>
                  <a:cubicBezTo>
                    <a:pt x="39533" y="3995"/>
                    <a:pt x="39525" y="3994"/>
                    <a:pt x="39519" y="3994"/>
                  </a:cubicBezTo>
                  <a:cubicBezTo>
                    <a:pt x="39508" y="3994"/>
                    <a:pt x="39507" y="3997"/>
                    <a:pt x="39516" y="4004"/>
                  </a:cubicBezTo>
                  <a:cubicBezTo>
                    <a:pt x="39539" y="4024"/>
                    <a:pt x="39522" y="4045"/>
                    <a:pt x="39491" y="4045"/>
                  </a:cubicBezTo>
                  <a:cubicBezTo>
                    <a:pt x="39485" y="4045"/>
                    <a:pt x="39478" y="4044"/>
                    <a:pt x="39471" y="4042"/>
                  </a:cubicBezTo>
                  <a:cubicBezTo>
                    <a:pt x="39444" y="4035"/>
                    <a:pt x="39419" y="4004"/>
                    <a:pt x="39395" y="3949"/>
                  </a:cubicBezTo>
                  <a:cubicBezTo>
                    <a:pt x="39392" y="3943"/>
                    <a:pt x="39380" y="3940"/>
                    <a:pt x="39367" y="3940"/>
                  </a:cubicBezTo>
                  <a:cubicBezTo>
                    <a:pt x="39363" y="3940"/>
                    <a:pt x="39358" y="3940"/>
                    <a:pt x="39353" y="3941"/>
                  </a:cubicBezTo>
                  <a:cubicBezTo>
                    <a:pt x="39348" y="3943"/>
                    <a:pt x="39343" y="3944"/>
                    <a:pt x="39338" y="3944"/>
                  </a:cubicBezTo>
                  <a:cubicBezTo>
                    <a:pt x="39301" y="3944"/>
                    <a:pt x="39303" y="3893"/>
                    <a:pt x="39346" y="3841"/>
                  </a:cubicBezTo>
                  <a:cubicBezTo>
                    <a:pt x="39378" y="3804"/>
                    <a:pt x="39397" y="3790"/>
                    <a:pt x="39425" y="3790"/>
                  </a:cubicBezTo>
                  <a:cubicBezTo>
                    <a:pt x="39431" y="3790"/>
                    <a:pt x="39437" y="3791"/>
                    <a:pt x="39444" y="3792"/>
                  </a:cubicBezTo>
                  <a:cubicBezTo>
                    <a:pt x="39454" y="3794"/>
                    <a:pt x="39463" y="3796"/>
                    <a:pt x="39469" y="3796"/>
                  </a:cubicBezTo>
                  <a:cubicBezTo>
                    <a:pt x="39482" y="3796"/>
                    <a:pt x="39488" y="3791"/>
                    <a:pt x="39486" y="3782"/>
                  </a:cubicBezTo>
                  <a:cubicBezTo>
                    <a:pt x="39482" y="3773"/>
                    <a:pt x="39487" y="3764"/>
                    <a:pt x="39495" y="3764"/>
                  </a:cubicBezTo>
                  <a:cubicBezTo>
                    <a:pt x="39496" y="3764"/>
                    <a:pt x="39498" y="3764"/>
                    <a:pt x="39499" y="3765"/>
                  </a:cubicBezTo>
                  <a:cubicBezTo>
                    <a:pt x="39500" y="3765"/>
                    <a:pt x="39500" y="3765"/>
                    <a:pt x="39501" y="3765"/>
                  </a:cubicBezTo>
                  <a:cubicBezTo>
                    <a:pt x="39510" y="3765"/>
                    <a:pt x="39513" y="3742"/>
                    <a:pt x="39506" y="3709"/>
                  </a:cubicBezTo>
                  <a:cubicBezTo>
                    <a:pt x="39496" y="3674"/>
                    <a:pt x="39502" y="3632"/>
                    <a:pt x="39513" y="3612"/>
                  </a:cubicBezTo>
                  <a:cubicBezTo>
                    <a:pt x="39527" y="3591"/>
                    <a:pt x="39534" y="3563"/>
                    <a:pt x="39531" y="3549"/>
                  </a:cubicBezTo>
                  <a:cubicBezTo>
                    <a:pt x="39529" y="3544"/>
                    <a:pt x="39527" y="3541"/>
                    <a:pt x="39525" y="3541"/>
                  </a:cubicBezTo>
                  <a:cubicBezTo>
                    <a:pt x="39521" y="3541"/>
                    <a:pt x="39516" y="3548"/>
                    <a:pt x="39510" y="3563"/>
                  </a:cubicBezTo>
                  <a:cubicBezTo>
                    <a:pt x="39505" y="3575"/>
                    <a:pt x="39502" y="3581"/>
                    <a:pt x="39500" y="3581"/>
                  </a:cubicBezTo>
                  <a:cubicBezTo>
                    <a:pt x="39496" y="3581"/>
                    <a:pt x="39494" y="3569"/>
                    <a:pt x="39492" y="3542"/>
                  </a:cubicBezTo>
                  <a:cubicBezTo>
                    <a:pt x="39489" y="3501"/>
                    <a:pt x="39478" y="3487"/>
                    <a:pt x="39440" y="3487"/>
                  </a:cubicBezTo>
                  <a:cubicBezTo>
                    <a:pt x="39437" y="3487"/>
                    <a:pt x="39434" y="3487"/>
                    <a:pt x="39432" y="3487"/>
                  </a:cubicBezTo>
                  <a:cubicBezTo>
                    <a:pt x="39408" y="3487"/>
                    <a:pt x="39387" y="3471"/>
                    <a:pt x="39377" y="3449"/>
                  </a:cubicBezTo>
                  <a:cubicBezTo>
                    <a:pt x="39371" y="3428"/>
                    <a:pt x="39340" y="3397"/>
                    <a:pt x="39308" y="3379"/>
                  </a:cubicBezTo>
                  <a:cubicBezTo>
                    <a:pt x="39277" y="3366"/>
                    <a:pt x="39242" y="3328"/>
                    <a:pt x="39236" y="3299"/>
                  </a:cubicBezTo>
                  <a:cubicBezTo>
                    <a:pt x="39201" y="3192"/>
                    <a:pt x="39135" y="3147"/>
                    <a:pt x="38951" y="3116"/>
                  </a:cubicBezTo>
                  <a:cubicBezTo>
                    <a:pt x="38857" y="3102"/>
                    <a:pt x="38736" y="3067"/>
                    <a:pt x="38684" y="3040"/>
                  </a:cubicBezTo>
                  <a:cubicBezTo>
                    <a:pt x="38594" y="2995"/>
                    <a:pt x="38486" y="2977"/>
                    <a:pt x="38299" y="2977"/>
                  </a:cubicBezTo>
                  <a:cubicBezTo>
                    <a:pt x="38247" y="2977"/>
                    <a:pt x="38104" y="2963"/>
                    <a:pt x="37987" y="2945"/>
                  </a:cubicBezTo>
                  <a:cubicBezTo>
                    <a:pt x="37869" y="2929"/>
                    <a:pt x="37719" y="2908"/>
                    <a:pt x="37657" y="2900"/>
                  </a:cubicBezTo>
                  <a:cubicBezTo>
                    <a:pt x="37595" y="2894"/>
                    <a:pt x="37476" y="2880"/>
                    <a:pt x="37393" y="2866"/>
                  </a:cubicBezTo>
                  <a:cubicBezTo>
                    <a:pt x="37272" y="2849"/>
                    <a:pt x="36727" y="2783"/>
                    <a:pt x="36488" y="2758"/>
                  </a:cubicBezTo>
                  <a:cubicBezTo>
                    <a:pt x="36460" y="2755"/>
                    <a:pt x="36311" y="2745"/>
                    <a:pt x="36155" y="2734"/>
                  </a:cubicBezTo>
                  <a:cubicBezTo>
                    <a:pt x="35968" y="2721"/>
                    <a:pt x="35864" y="2703"/>
                    <a:pt x="35849" y="2682"/>
                  </a:cubicBezTo>
                  <a:cubicBezTo>
                    <a:pt x="35841" y="2669"/>
                    <a:pt x="35828" y="2662"/>
                    <a:pt x="35816" y="2662"/>
                  </a:cubicBezTo>
                  <a:cubicBezTo>
                    <a:pt x="35812" y="2662"/>
                    <a:pt x="35808" y="2663"/>
                    <a:pt x="35804" y="2665"/>
                  </a:cubicBezTo>
                  <a:cubicBezTo>
                    <a:pt x="35799" y="2669"/>
                    <a:pt x="35793" y="2670"/>
                    <a:pt x="35788" y="2670"/>
                  </a:cubicBezTo>
                  <a:cubicBezTo>
                    <a:pt x="35757" y="2670"/>
                    <a:pt x="35729" y="2622"/>
                    <a:pt x="35755" y="2599"/>
                  </a:cubicBezTo>
                  <a:cubicBezTo>
                    <a:pt x="35773" y="2585"/>
                    <a:pt x="35773" y="2561"/>
                    <a:pt x="35755" y="2537"/>
                  </a:cubicBezTo>
                  <a:cubicBezTo>
                    <a:pt x="35743" y="2518"/>
                    <a:pt x="35737" y="2508"/>
                    <a:pt x="35732" y="2508"/>
                  </a:cubicBezTo>
                  <a:cubicBezTo>
                    <a:pt x="35726" y="2508"/>
                    <a:pt x="35721" y="2519"/>
                    <a:pt x="35710" y="2540"/>
                  </a:cubicBezTo>
                  <a:cubicBezTo>
                    <a:pt x="35703" y="2557"/>
                    <a:pt x="35696" y="2567"/>
                    <a:pt x="35691" y="2567"/>
                  </a:cubicBezTo>
                  <a:cubicBezTo>
                    <a:pt x="35689" y="2567"/>
                    <a:pt x="35687" y="2565"/>
                    <a:pt x="35686" y="2561"/>
                  </a:cubicBezTo>
                  <a:cubicBezTo>
                    <a:pt x="35683" y="2550"/>
                    <a:pt x="35669" y="2526"/>
                    <a:pt x="35655" y="2512"/>
                  </a:cubicBezTo>
                  <a:cubicBezTo>
                    <a:pt x="35641" y="2495"/>
                    <a:pt x="35643" y="2487"/>
                    <a:pt x="35661" y="2487"/>
                  </a:cubicBezTo>
                  <a:cubicBezTo>
                    <a:pt x="35664" y="2487"/>
                    <a:pt x="35668" y="2487"/>
                    <a:pt x="35672" y="2488"/>
                  </a:cubicBezTo>
                  <a:cubicBezTo>
                    <a:pt x="35697" y="2488"/>
                    <a:pt x="35707" y="2481"/>
                    <a:pt x="35700" y="2460"/>
                  </a:cubicBezTo>
                  <a:cubicBezTo>
                    <a:pt x="35697" y="2445"/>
                    <a:pt x="35681" y="2435"/>
                    <a:pt x="35666" y="2435"/>
                  </a:cubicBezTo>
                  <a:cubicBezTo>
                    <a:pt x="35663" y="2435"/>
                    <a:pt x="35661" y="2435"/>
                    <a:pt x="35659" y="2436"/>
                  </a:cubicBezTo>
                  <a:cubicBezTo>
                    <a:pt x="35651" y="2438"/>
                    <a:pt x="35645" y="2439"/>
                    <a:pt x="35639" y="2439"/>
                  </a:cubicBezTo>
                  <a:cubicBezTo>
                    <a:pt x="35602" y="2439"/>
                    <a:pt x="35614" y="2399"/>
                    <a:pt x="35669" y="2367"/>
                  </a:cubicBezTo>
                  <a:cubicBezTo>
                    <a:pt x="35728" y="2332"/>
                    <a:pt x="35728" y="2276"/>
                    <a:pt x="35672" y="2255"/>
                  </a:cubicBezTo>
                  <a:cubicBezTo>
                    <a:pt x="35659" y="2252"/>
                    <a:pt x="35659" y="2245"/>
                    <a:pt x="35680" y="2238"/>
                  </a:cubicBezTo>
                  <a:cubicBezTo>
                    <a:pt x="35697" y="2234"/>
                    <a:pt x="35672" y="2214"/>
                    <a:pt x="35617" y="2193"/>
                  </a:cubicBezTo>
                  <a:cubicBezTo>
                    <a:pt x="35530" y="2154"/>
                    <a:pt x="35526" y="2148"/>
                    <a:pt x="35544" y="2096"/>
                  </a:cubicBezTo>
                  <a:cubicBezTo>
                    <a:pt x="35568" y="2034"/>
                    <a:pt x="35551" y="1930"/>
                    <a:pt x="35520" y="1901"/>
                  </a:cubicBezTo>
                  <a:cubicBezTo>
                    <a:pt x="35505" y="1891"/>
                    <a:pt x="35516" y="1850"/>
                    <a:pt x="35544" y="1801"/>
                  </a:cubicBezTo>
                  <a:cubicBezTo>
                    <a:pt x="35585" y="1728"/>
                    <a:pt x="35592" y="1675"/>
                    <a:pt x="35563" y="1675"/>
                  </a:cubicBezTo>
                  <a:cubicBezTo>
                    <a:pt x="35560" y="1675"/>
                    <a:pt x="35558" y="1675"/>
                    <a:pt x="35555" y="1676"/>
                  </a:cubicBezTo>
                  <a:cubicBezTo>
                    <a:pt x="35544" y="1676"/>
                    <a:pt x="35520" y="1701"/>
                    <a:pt x="35505" y="1721"/>
                  </a:cubicBezTo>
                  <a:cubicBezTo>
                    <a:pt x="35493" y="1740"/>
                    <a:pt x="35487" y="1750"/>
                    <a:pt x="35481" y="1750"/>
                  </a:cubicBezTo>
                  <a:cubicBezTo>
                    <a:pt x="35476" y="1750"/>
                    <a:pt x="35473" y="1740"/>
                    <a:pt x="35468" y="1721"/>
                  </a:cubicBezTo>
                  <a:cubicBezTo>
                    <a:pt x="35461" y="1696"/>
                    <a:pt x="35468" y="1676"/>
                    <a:pt x="35489" y="1672"/>
                  </a:cubicBezTo>
                  <a:cubicBezTo>
                    <a:pt x="35505" y="1666"/>
                    <a:pt x="35520" y="1655"/>
                    <a:pt x="35516" y="1642"/>
                  </a:cubicBezTo>
                  <a:cubicBezTo>
                    <a:pt x="35514" y="1635"/>
                    <a:pt x="35508" y="1632"/>
                    <a:pt x="35499" y="1632"/>
                  </a:cubicBezTo>
                  <a:cubicBezTo>
                    <a:pt x="35492" y="1632"/>
                    <a:pt x="35484" y="1634"/>
                    <a:pt x="35475" y="1638"/>
                  </a:cubicBezTo>
                  <a:cubicBezTo>
                    <a:pt x="35468" y="1640"/>
                    <a:pt x="35461" y="1641"/>
                    <a:pt x="35454" y="1641"/>
                  </a:cubicBezTo>
                  <a:cubicBezTo>
                    <a:pt x="35439" y="1641"/>
                    <a:pt x="35426" y="1637"/>
                    <a:pt x="35419" y="1627"/>
                  </a:cubicBezTo>
                  <a:cubicBezTo>
                    <a:pt x="35406" y="1607"/>
                    <a:pt x="35412" y="1600"/>
                    <a:pt x="35447" y="1600"/>
                  </a:cubicBezTo>
                  <a:cubicBezTo>
                    <a:pt x="35513" y="1600"/>
                    <a:pt x="35544" y="1502"/>
                    <a:pt x="35492" y="1472"/>
                  </a:cubicBezTo>
                  <a:cubicBezTo>
                    <a:pt x="35471" y="1461"/>
                    <a:pt x="35457" y="1437"/>
                    <a:pt x="35457" y="1416"/>
                  </a:cubicBezTo>
                  <a:cubicBezTo>
                    <a:pt x="35461" y="1398"/>
                    <a:pt x="35451" y="1381"/>
                    <a:pt x="35433" y="1378"/>
                  </a:cubicBezTo>
                  <a:cubicBezTo>
                    <a:pt x="35419" y="1374"/>
                    <a:pt x="35398" y="1350"/>
                    <a:pt x="35391" y="1326"/>
                  </a:cubicBezTo>
                  <a:cubicBezTo>
                    <a:pt x="35380" y="1289"/>
                    <a:pt x="35365" y="1272"/>
                    <a:pt x="35346" y="1272"/>
                  </a:cubicBezTo>
                  <a:cubicBezTo>
                    <a:pt x="35337" y="1272"/>
                    <a:pt x="35327" y="1276"/>
                    <a:pt x="35315" y="1284"/>
                  </a:cubicBezTo>
                  <a:cubicBezTo>
                    <a:pt x="35291" y="1298"/>
                    <a:pt x="35294" y="1305"/>
                    <a:pt x="35318" y="1322"/>
                  </a:cubicBezTo>
                  <a:cubicBezTo>
                    <a:pt x="35343" y="1335"/>
                    <a:pt x="35346" y="1340"/>
                    <a:pt x="35332" y="1340"/>
                  </a:cubicBezTo>
                  <a:cubicBezTo>
                    <a:pt x="35327" y="1340"/>
                    <a:pt x="35322" y="1340"/>
                    <a:pt x="35315" y="1339"/>
                  </a:cubicBezTo>
                  <a:cubicBezTo>
                    <a:pt x="35252" y="1336"/>
                    <a:pt x="35193" y="1277"/>
                    <a:pt x="35218" y="1243"/>
                  </a:cubicBezTo>
                  <a:cubicBezTo>
                    <a:pt x="35239" y="1208"/>
                    <a:pt x="35214" y="1128"/>
                    <a:pt x="35177" y="1121"/>
                  </a:cubicBezTo>
                  <a:cubicBezTo>
                    <a:pt x="35159" y="1114"/>
                    <a:pt x="35145" y="1079"/>
                    <a:pt x="35138" y="1027"/>
                  </a:cubicBezTo>
                  <a:cubicBezTo>
                    <a:pt x="35127" y="958"/>
                    <a:pt x="35114" y="937"/>
                    <a:pt x="35068" y="910"/>
                  </a:cubicBezTo>
                  <a:cubicBezTo>
                    <a:pt x="35006" y="878"/>
                    <a:pt x="34985" y="857"/>
                    <a:pt x="35020" y="857"/>
                  </a:cubicBezTo>
                  <a:cubicBezTo>
                    <a:pt x="35022" y="858"/>
                    <a:pt x="35024" y="858"/>
                    <a:pt x="35025" y="858"/>
                  </a:cubicBezTo>
                  <a:cubicBezTo>
                    <a:pt x="35033" y="858"/>
                    <a:pt x="35038" y="852"/>
                    <a:pt x="35038" y="843"/>
                  </a:cubicBezTo>
                  <a:cubicBezTo>
                    <a:pt x="35038" y="836"/>
                    <a:pt x="35038" y="832"/>
                    <a:pt x="35036" y="832"/>
                  </a:cubicBezTo>
                  <a:cubicBezTo>
                    <a:pt x="35036" y="832"/>
                    <a:pt x="35035" y="832"/>
                    <a:pt x="35034" y="833"/>
                  </a:cubicBezTo>
                  <a:cubicBezTo>
                    <a:pt x="35034" y="834"/>
                    <a:pt x="35033" y="834"/>
                    <a:pt x="35031" y="834"/>
                  </a:cubicBezTo>
                  <a:cubicBezTo>
                    <a:pt x="35022" y="834"/>
                    <a:pt x="34993" y="828"/>
                    <a:pt x="34964" y="819"/>
                  </a:cubicBezTo>
                  <a:cubicBezTo>
                    <a:pt x="34940" y="812"/>
                    <a:pt x="34906" y="806"/>
                    <a:pt x="34880" y="806"/>
                  </a:cubicBezTo>
                  <a:cubicBezTo>
                    <a:pt x="34869" y="806"/>
                    <a:pt x="34860" y="807"/>
                    <a:pt x="34854" y="809"/>
                  </a:cubicBezTo>
                  <a:cubicBezTo>
                    <a:pt x="34850" y="810"/>
                    <a:pt x="34845" y="810"/>
                    <a:pt x="34840" y="810"/>
                  </a:cubicBezTo>
                  <a:cubicBezTo>
                    <a:pt x="34808" y="810"/>
                    <a:pt x="34748" y="795"/>
                    <a:pt x="34698" y="774"/>
                  </a:cubicBezTo>
                  <a:cubicBezTo>
                    <a:pt x="34635" y="750"/>
                    <a:pt x="34538" y="722"/>
                    <a:pt x="34475" y="715"/>
                  </a:cubicBezTo>
                  <a:cubicBezTo>
                    <a:pt x="34416" y="705"/>
                    <a:pt x="34357" y="687"/>
                    <a:pt x="34347" y="670"/>
                  </a:cubicBezTo>
                  <a:cubicBezTo>
                    <a:pt x="34329" y="643"/>
                    <a:pt x="34260" y="622"/>
                    <a:pt x="34200" y="622"/>
                  </a:cubicBezTo>
                  <a:cubicBezTo>
                    <a:pt x="34182" y="622"/>
                    <a:pt x="34164" y="624"/>
                    <a:pt x="34149" y="628"/>
                  </a:cubicBezTo>
                  <a:cubicBezTo>
                    <a:pt x="34144" y="629"/>
                    <a:pt x="34138" y="629"/>
                    <a:pt x="34133" y="629"/>
                  </a:cubicBezTo>
                  <a:cubicBezTo>
                    <a:pt x="34116" y="629"/>
                    <a:pt x="34098" y="626"/>
                    <a:pt x="34090" y="618"/>
                  </a:cubicBezTo>
                  <a:cubicBezTo>
                    <a:pt x="34067" y="601"/>
                    <a:pt x="33955" y="584"/>
                    <a:pt x="33888" y="584"/>
                  </a:cubicBezTo>
                  <a:cubicBezTo>
                    <a:pt x="33873" y="584"/>
                    <a:pt x="33860" y="585"/>
                    <a:pt x="33851" y="587"/>
                  </a:cubicBezTo>
                  <a:cubicBezTo>
                    <a:pt x="33849" y="587"/>
                    <a:pt x="33846" y="587"/>
                    <a:pt x="33842" y="587"/>
                  </a:cubicBezTo>
                  <a:cubicBezTo>
                    <a:pt x="33775" y="587"/>
                    <a:pt x="33394" y="535"/>
                    <a:pt x="33057" y="476"/>
                  </a:cubicBezTo>
                  <a:cubicBezTo>
                    <a:pt x="33006" y="467"/>
                    <a:pt x="32956" y="463"/>
                    <a:pt x="32922" y="463"/>
                  </a:cubicBezTo>
                  <a:cubicBezTo>
                    <a:pt x="32900" y="463"/>
                    <a:pt x="32885" y="464"/>
                    <a:pt x="32879" y="468"/>
                  </a:cubicBezTo>
                  <a:cubicBezTo>
                    <a:pt x="32871" y="474"/>
                    <a:pt x="32863" y="476"/>
                    <a:pt x="32857" y="476"/>
                  </a:cubicBezTo>
                  <a:cubicBezTo>
                    <a:pt x="32851" y="476"/>
                    <a:pt x="32847" y="474"/>
                    <a:pt x="32845" y="468"/>
                  </a:cubicBezTo>
                  <a:cubicBezTo>
                    <a:pt x="32842" y="461"/>
                    <a:pt x="32834" y="456"/>
                    <a:pt x="32825" y="456"/>
                  </a:cubicBezTo>
                  <a:cubicBezTo>
                    <a:pt x="32821" y="456"/>
                    <a:pt x="32817" y="456"/>
                    <a:pt x="32814" y="458"/>
                  </a:cubicBezTo>
                  <a:cubicBezTo>
                    <a:pt x="32811" y="459"/>
                    <a:pt x="32808" y="459"/>
                    <a:pt x="32805" y="459"/>
                  </a:cubicBezTo>
                  <a:cubicBezTo>
                    <a:pt x="32789" y="459"/>
                    <a:pt x="32764" y="453"/>
                    <a:pt x="32744" y="444"/>
                  </a:cubicBezTo>
                  <a:cubicBezTo>
                    <a:pt x="32720" y="438"/>
                    <a:pt x="32637" y="423"/>
                    <a:pt x="32564" y="417"/>
                  </a:cubicBezTo>
                  <a:cubicBezTo>
                    <a:pt x="32484" y="406"/>
                    <a:pt x="32341" y="389"/>
                    <a:pt x="32242" y="375"/>
                  </a:cubicBezTo>
                  <a:cubicBezTo>
                    <a:pt x="32158" y="363"/>
                    <a:pt x="32081" y="357"/>
                    <a:pt x="32050" y="357"/>
                  </a:cubicBezTo>
                  <a:cubicBezTo>
                    <a:pt x="32043" y="357"/>
                    <a:pt x="32039" y="357"/>
                    <a:pt x="32037" y="358"/>
                  </a:cubicBezTo>
                  <a:cubicBezTo>
                    <a:pt x="32023" y="358"/>
                    <a:pt x="32008" y="351"/>
                    <a:pt x="32005" y="340"/>
                  </a:cubicBezTo>
                  <a:cubicBezTo>
                    <a:pt x="32003" y="334"/>
                    <a:pt x="31997" y="331"/>
                    <a:pt x="31988" y="331"/>
                  </a:cubicBezTo>
                  <a:cubicBezTo>
                    <a:pt x="31978" y="331"/>
                    <a:pt x="31963" y="335"/>
                    <a:pt x="31946" y="340"/>
                  </a:cubicBezTo>
                  <a:cubicBezTo>
                    <a:pt x="31929" y="349"/>
                    <a:pt x="31915" y="353"/>
                    <a:pt x="31906" y="353"/>
                  </a:cubicBezTo>
                  <a:cubicBezTo>
                    <a:pt x="31901" y="353"/>
                    <a:pt x="31898" y="351"/>
                    <a:pt x="31898" y="348"/>
                  </a:cubicBezTo>
                  <a:cubicBezTo>
                    <a:pt x="31901" y="340"/>
                    <a:pt x="31846" y="327"/>
                    <a:pt x="31773" y="316"/>
                  </a:cubicBezTo>
                  <a:cubicBezTo>
                    <a:pt x="31704" y="309"/>
                    <a:pt x="31589" y="292"/>
                    <a:pt x="31520" y="281"/>
                  </a:cubicBezTo>
                  <a:cubicBezTo>
                    <a:pt x="31463" y="273"/>
                    <a:pt x="31403" y="267"/>
                    <a:pt x="31372" y="267"/>
                  </a:cubicBezTo>
                  <a:cubicBezTo>
                    <a:pt x="31365" y="267"/>
                    <a:pt x="31360" y="267"/>
                    <a:pt x="31356" y="268"/>
                  </a:cubicBezTo>
                  <a:cubicBezTo>
                    <a:pt x="31351" y="269"/>
                    <a:pt x="31344" y="269"/>
                    <a:pt x="31336" y="269"/>
                  </a:cubicBezTo>
                  <a:cubicBezTo>
                    <a:pt x="31314" y="269"/>
                    <a:pt x="31286" y="266"/>
                    <a:pt x="31263" y="260"/>
                  </a:cubicBezTo>
                  <a:cubicBezTo>
                    <a:pt x="31238" y="255"/>
                    <a:pt x="31212" y="252"/>
                    <a:pt x="31193" y="252"/>
                  </a:cubicBezTo>
                  <a:cubicBezTo>
                    <a:pt x="31186" y="252"/>
                    <a:pt x="31180" y="253"/>
                    <a:pt x="31176" y="253"/>
                  </a:cubicBezTo>
                  <a:cubicBezTo>
                    <a:pt x="31172" y="254"/>
                    <a:pt x="31167" y="255"/>
                    <a:pt x="31162" y="255"/>
                  </a:cubicBezTo>
                  <a:cubicBezTo>
                    <a:pt x="31146" y="255"/>
                    <a:pt x="31124" y="252"/>
                    <a:pt x="31107" y="247"/>
                  </a:cubicBezTo>
                  <a:cubicBezTo>
                    <a:pt x="31071" y="233"/>
                    <a:pt x="31005" y="226"/>
                    <a:pt x="30950" y="226"/>
                  </a:cubicBezTo>
                  <a:cubicBezTo>
                    <a:pt x="30907" y="226"/>
                    <a:pt x="30871" y="230"/>
                    <a:pt x="30860" y="239"/>
                  </a:cubicBezTo>
                  <a:cubicBezTo>
                    <a:pt x="30836" y="264"/>
                    <a:pt x="30846" y="290"/>
                    <a:pt x="30872" y="290"/>
                  </a:cubicBezTo>
                  <a:cubicBezTo>
                    <a:pt x="30876" y="290"/>
                    <a:pt x="30880" y="290"/>
                    <a:pt x="30884" y="288"/>
                  </a:cubicBezTo>
                  <a:cubicBezTo>
                    <a:pt x="30887" y="288"/>
                    <a:pt x="30891" y="288"/>
                    <a:pt x="30895" y="288"/>
                  </a:cubicBezTo>
                  <a:cubicBezTo>
                    <a:pt x="30913" y="288"/>
                    <a:pt x="30937" y="294"/>
                    <a:pt x="30954" y="302"/>
                  </a:cubicBezTo>
                  <a:cubicBezTo>
                    <a:pt x="30968" y="311"/>
                    <a:pt x="30982" y="316"/>
                    <a:pt x="30991" y="316"/>
                  </a:cubicBezTo>
                  <a:cubicBezTo>
                    <a:pt x="30995" y="316"/>
                    <a:pt x="30998" y="315"/>
                    <a:pt x="30999" y="313"/>
                  </a:cubicBezTo>
                  <a:cubicBezTo>
                    <a:pt x="31001" y="311"/>
                    <a:pt x="31004" y="310"/>
                    <a:pt x="31007" y="310"/>
                  </a:cubicBezTo>
                  <a:cubicBezTo>
                    <a:pt x="31018" y="310"/>
                    <a:pt x="31035" y="317"/>
                    <a:pt x="31051" y="330"/>
                  </a:cubicBezTo>
                  <a:cubicBezTo>
                    <a:pt x="31072" y="345"/>
                    <a:pt x="31101" y="352"/>
                    <a:pt x="31125" y="352"/>
                  </a:cubicBezTo>
                  <a:cubicBezTo>
                    <a:pt x="31130" y="352"/>
                    <a:pt x="31134" y="351"/>
                    <a:pt x="31138" y="351"/>
                  </a:cubicBezTo>
                  <a:cubicBezTo>
                    <a:pt x="31161" y="344"/>
                    <a:pt x="31184" y="341"/>
                    <a:pt x="31204" y="341"/>
                  </a:cubicBezTo>
                  <a:cubicBezTo>
                    <a:pt x="31235" y="341"/>
                    <a:pt x="31259" y="348"/>
                    <a:pt x="31263" y="361"/>
                  </a:cubicBezTo>
                  <a:cubicBezTo>
                    <a:pt x="31267" y="378"/>
                    <a:pt x="31256" y="386"/>
                    <a:pt x="31212" y="386"/>
                  </a:cubicBezTo>
                  <a:cubicBezTo>
                    <a:pt x="31154" y="386"/>
                    <a:pt x="31040" y="372"/>
                    <a:pt x="30833" y="340"/>
                  </a:cubicBezTo>
                  <a:cubicBezTo>
                    <a:pt x="30763" y="332"/>
                    <a:pt x="30693" y="326"/>
                    <a:pt x="30659" y="326"/>
                  </a:cubicBezTo>
                  <a:cubicBezTo>
                    <a:pt x="30651" y="326"/>
                    <a:pt x="30645" y="326"/>
                    <a:pt x="30642" y="327"/>
                  </a:cubicBezTo>
                  <a:cubicBezTo>
                    <a:pt x="30634" y="329"/>
                    <a:pt x="30626" y="330"/>
                    <a:pt x="30618" y="330"/>
                  </a:cubicBezTo>
                  <a:cubicBezTo>
                    <a:pt x="30605" y="330"/>
                    <a:pt x="30593" y="327"/>
                    <a:pt x="30586" y="323"/>
                  </a:cubicBezTo>
                  <a:cubicBezTo>
                    <a:pt x="30576" y="316"/>
                    <a:pt x="30503" y="306"/>
                    <a:pt x="30420" y="302"/>
                  </a:cubicBezTo>
                  <a:cubicBezTo>
                    <a:pt x="30316" y="295"/>
                    <a:pt x="30267" y="281"/>
                    <a:pt x="30264" y="257"/>
                  </a:cubicBezTo>
                  <a:cubicBezTo>
                    <a:pt x="30258" y="243"/>
                    <a:pt x="30257" y="236"/>
                    <a:pt x="30262" y="236"/>
                  </a:cubicBezTo>
                  <a:lnTo>
                    <a:pt x="30262" y="236"/>
                  </a:lnTo>
                  <a:cubicBezTo>
                    <a:pt x="30266" y="236"/>
                    <a:pt x="30272" y="239"/>
                    <a:pt x="30281" y="247"/>
                  </a:cubicBezTo>
                  <a:cubicBezTo>
                    <a:pt x="30289" y="253"/>
                    <a:pt x="30296" y="256"/>
                    <a:pt x="30302" y="256"/>
                  </a:cubicBezTo>
                  <a:cubicBezTo>
                    <a:pt x="30309" y="256"/>
                    <a:pt x="30314" y="252"/>
                    <a:pt x="30316" y="244"/>
                  </a:cubicBezTo>
                  <a:cubicBezTo>
                    <a:pt x="30321" y="228"/>
                    <a:pt x="30308" y="220"/>
                    <a:pt x="30289" y="220"/>
                  </a:cubicBezTo>
                  <a:cubicBezTo>
                    <a:pt x="30271" y="220"/>
                    <a:pt x="30246" y="228"/>
                    <a:pt x="30229" y="244"/>
                  </a:cubicBezTo>
                  <a:cubicBezTo>
                    <a:pt x="30202" y="270"/>
                    <a:pt x="30152" y="285"/>
                    <a:pt x="30100" y="285"/>
                  </a:cubicBezTo>
                  <a:cubicBezTo>
                    <a:pt x="30079" y="285"/>
                    <a:pt x="30058" y="283"/>
                    <a:pt x="30038" y="278"/>
                  </a:cubicBezTo>
                  <a:cubicBezTo>
                    <a:pt x="30024" y="273"/>
                    <a:pt x="30008" y="272"/>
                    <a:pt x="29994" y="272"/>
                  </a:cubicBezTo>
                  <a:cubicBezTo>
                    <a:pt x="29974" y="272"/>
                    <a:pt x="29958" y="275"/>
                    <a:pt x="29952" y="281"/>
                  </a:cubicBezTo>
                  <a:cubicBezTo>
                    <a:pt x="29945" y="286"/>
                    <a:pt x="29941" y="289"/>
                    <a:pt x="29939" y="289"/>
                  </a:cubicBezTo>
                  <a:cubicBezTo>
                    <a:pt x="29936" y="289"/>
                    <a:pt x="29936" y="285"/>
                    <a:pt x="29938" y="278"/>
                  </a:cubicBezTo>
                  <a:cubicBezTo>
                    <a:pt x="29943" y="260"/>
                    <a:pt x="29875" y="241"/>
                    <a:pt x="29824" y="241"/>
                  </a:cubicBezTo>
                  <a:cubicBezTo>
                    <a:pt x="29813" y="241"/>
                    <a:pt x="29803" y="242"/>
                    <a:pt x="29795" y="244"/>
                  </a:cubicBezTo>
                  <a:cubicBezTo>
                    <a:pt x="29793" y="244"/>
                    <a:pt x="29787" y="245"/>
                    <a:pt x="29780" y="245"/>
                  </a:cubicBezTo>
                  <a:cubicBezTo>
                    <a:pt x="29756" y="245"/>
                    <a:pt x="29711" y="241"/>
                    <a:pt x="29664" y="233"/>
                  </a:cubicBezTo>
                  <a:cubicBezTo>
                    <a:pt x="29636" y="230"/>
                    <a:pt x="29608" y="228"/>
                    <a:pt x="29586" y="228"/>
                  </a:cubicBezTo>
                  <a:cubicBezTo>
                    <a:pt x="29558" y="228"/>
                    <a:pt x="29537" y="231"/>
                    <a:pt x="29531" y="236"/>
                  </a:cubicBezTo>
                  <a:cubicBezTo>
                    <a:pt x="29529" y="238"/>
                    <a:pt x="29525" y="239"/>
                    <a:pt x="29522" y="239"/>
                  </a:cubicBezTo>
                  <a:cubicBezTo>
                    <a:pt x="29513" y="239"/>
                    <a:pt x="29501" y="231"/>
                    <a:pt x="29494" y="219"/>
                  </a:cubicBezTo>
                  <a:cubicBezTo>
                    <a:pt x="29481" y="202"/>
                    <a:pt x="29459" y="193"/>
                    <a:pt x="29423" y="193"/>
                  </a:cubicBezTo>
                  <a:cubicBezTo>
                    <a:pt x="29407" y="193"/>
                    <a:pt x="29389" y="195"/>
                    <a:pt x="29369" y="198"/>
                  </a:cubicBezTo>
                  <a:cubicBezTo>
                    <a:pt x="29355" y="199"/>
                    <a:pt x="29338" y="199"/>
                    <a:pt x="29318" y="199"/>
                  </a:cubicBezTo>
                  <a:cubicBezTo>
                    <a:pt x="29257" y="199"/>
                    <a:pt x="29173" y="194"/>
                    <a:pt x="29108" y="184"/>
                  </a:cubicBezTo>
                  <a:cubicBezTo>
                    <a:pt x="29025" y="174"/>
                    <a:pt x="28924" y="164"/>
                    <a:pt x="28890" y="164"/>
                  </a:cubicBezTo>
                  <a:cubicBezTo>
                    <a:pt x="28884" y="164"/>
                    <a:pt x="28878" y="164"/>
                    <a:pt x="28872" y="164"/>
                  </a:cubicBezTo>
                  <a:cubicBezTo>
                    <a:pt x="28845" y="164"/>
                    <a:pt x="28818" y="159"/>
                    <a:pt x="28810" y="153"/>
                  </a:cubicBezTo>
                  <a:cubicBezTo>
                    <a:pt x="28806" y="149"/>
                    <a:pt x="28793" y="146"/>
                    <a:pt x="28779" y="146"/>
                  </a:cubicBezTo>
                  <a:cubicBezTo>
                    <a:pt x="28770" y="146"/>
                    <a:pt x="28760" y="147"/>
                    <a:pt x="28751" y="149"/>
                  </a:cubicBezTo>
                  <a:cubicBezTo>
                    <a:pt x="28739" y="152"/>
                    <a:pt x="28723" y="154"/>
                    <a:pt x="28706" y="154"/>
                  </a:cubicBezTo>
                  <a:cubicBezTo>
                    <a:pt x="28685" y="154"/>
                    <a:pt x="28664" y="152"/>
                    <a:pt x="28647" y="146"/>
                  </a:cubicBezTo>
                  <a:cubicBezTo>
                    <a:pt x="28633" y="141"/>
                    <a:pt x="28612" y="139"/>
                    <a:pt x="28588" y="139"/>
                  </a:cubicBezTo>
                  <a:cubicBezTo>
                    <a:pt x="28558" y="139"/>
                    <a:pt x="28525" y="142"/>
                    <a:pt x="28498" y="146"/>
                  </a:cubicBezTo>
                  <a:cubicBezTo>
                    <a:pt x="28472" y="151"/>
                    <a:pt x="28444" y="154"/>
                    <a:pt x="28420" y="154"/>
                  </a:cubicBezTo>
                  <a:cubicBezTo>
                    <a:pt x="28396" y="154"/>
                    <a:pt x="28376" y="151"/>
                    <a:pt x="28366" y="146"/>
                  </a:cubicBezTo>
                  <a:cubicBezTo>
                    <a:pt x="28349" y="139"/>
                    <a:pt x="28332" y="135"/>
                    <a:pt x="28316" y="135"/>
                  </a:cubicBezTo>
                  <a:cubicBezTo>
                    <a:pt x="28287" y="135"/>
                    <a:pt x="28265" y="147"/>
                    <a:pt x="28272" y="167"/>
                  </a:cubicBezTo>
                  <a:cubicBezTo>
                    <a:pt x="28275" y="175"/>
                    <a:pt x="28271" y="182"/>
                    <a:pt x="28259" y="182"/>
                  </a:cubicBezTo>
                  <a:cubicBezTo>
                    <a:pt x="28257" y="182"/>
                    <a:pt x="28254" y="182"/>
                    <a:pt x="28251" y="181"/>
                  </a:cubicBezTo>
                  <a:cubicBezTo>
                    <a:pt x="28237" y="177"/>
                    <a:pt x="28231" y="164"/>
                    <a:pt x="28234" y="153"/>
                  </a:cubicBezTo>
                  <a:cubicBezTo>
                    <a:pt x="28237" y="142"/>
                    <a:pt x="28230" y="134"/>
                    <a:pt x="28222" y="134"/>
                  </a:cubicBezTo>
                  <a:cubicBezTo>
                    <a:pt x="28220" y="134"/>
                    <a:pt x="28218" y="135"/>
                    <a:pt x="28216" y="135"/>
                  </a:cubicBezTo>
                  <a:cubicBezTo>
                    <a:pt x="28203" y="139"/>
                    <a:pt x="28196" y="149"/>
                    <a:pt x="28196" y="160"/>
                  </a:cubicBezTo>
                  <a:cubicBezTo>
                    <a:pt x="28199" y="174"/>
                    <a:pt x="28175" y="177"/>
                    <a:pt x="28130" y="177"/>
                  </a:cubicBezTo>
                  <a:cubicBezTo>
                    <a:pt x="28088" y="174"/>
                    <a:pt x="28053" y="160"/>
                    <a:pt x="28047" y="146"/>
                  </a:cubicBezTo>
                  <a:cubicBezTo>
                    <a:pt x="28041" y="129"/>
                    <a:pt x="28016" y="119"/>
                    <a:pt x="27996" y="119"/>
                  </a:cubicBezTo>
                  <a:cubicBezTo>
                    <a:pt x="27980" y="119"/>
                    <a:pt x="27967" y="125"/>
                    <a:pt x="27970" y="139"/>
                  </a:cubicBezTo>
                  <a:cubicBezTo>
                    <a:pt x="27972" y="148"/>
                    <a:pt x="27972" y="152"/>
                    <a:pt x="27970" y="152"/>
                  </a:cubicBezTo>
                  <a:cubicBezTo>
                    <a:pt x="27968" y="152"/>
                    <a:pt x="27963" y="148"/>
                    <a:pt x="27957" y="139"/>
                  </a:cubicBezTo>
                  <a:cubicBezTo>
                    <a:pt x="27950" y="133"/>
                    <a:pt x="27945" y="129"/>
                    <a:pt x="27941" y="129"/>
                  </a:cubicBezTo>
                  <a:cubicBezTo>
                    <a:pt x="27936" y="129"/>
                    <a:pt x="27932" y="134"/>
                    <a:pt x="27928" y="143"/>
                  </a:cubicBezTo>
                  <a:cubicBezTo>
                    <a:pt x="27925" y="152"/>
                    <a:pt x="27919" y="156"/>
                    <a:pt x="27909" y="156"/>
                  </a:cubicBezTo>
                  <a:cubicBezTo>
                    <a:pt x="27896" y="156"/>
                    <a:pt x="27878" y="149"/>
                    <a:pt x="27853" y="135"/>
                  </a:cubicBezTo>
                  <a:cubicBezTo>
                    <a:pt x="27814" y="117"/>
                    <a:pt x="27783" y="108"/>
                    <a:pt x="27762" y="108"/>
                  </a:cubicBezTo>
                  <a:cubicBezTo>
                    <a:pt x="27739" y="108"/>
                    <a:pt x="27726" y="118"/>
                    <a:pt x="27724" y="139"/>
                  </a:cubicBezTo>
                  <a:cubicBezTo>
                    <a:pt x="27723" y="145"/>
                    <a:pt x="27721" y="147"/>
                    <a:pt x="27718" y="147"/>
                  </a:cubicBezTo>
                  <a:cubicBezTo>
                    <a:pt x="27715" y="147"/>
                    <a:pt x="27711" y="141"/>
                    <a:pt x="27707" y="129"/>
                  </a:cubicBezTo>
                  <a:cubicBezTo>
                    <a:pt x="27701" y="114"/>
                    <a:pt x="27695" y="106"/>
                    <a:pt x="27688" y="106"/>
                  </a:cubicBezTo>
                  <a:cubicBezTo>
                    <a:pt x="27683" y="106"/>
                    <a:pt x="27676" y="111"/>
                    <a:pt x="27669" y="122"/>
                  </a:cubicBezTo>
                  <a:cubicBezTo>
                    <a:pt x="27656" y="140"/>
                    <a:pt x="27625" y="150"/>
                    <a:pt x="27602" y="150"/>
                  </a:cubicBezTo>
                  <a:cubicBezTo>
                    <a:pt x="27582" y="150"/>
                    <a:pt x="27567" y="143"/>
                    <a:pt x="27571" y="129"/>
                  </a:cubicBezTo>
                  <a:cubicBezTo>
                    <a:pt x="27574" y="120"/>
                    <a:pt x="27565" y="114"/>
                    <a:pt x="27552" y="114"/>
                  </a:cubicBezTo>
                  <a:cubicBezTo>
                    <a:pt x="27549" y="114"/>
                    <a:pt x="27547" y="114"/>
                    <a:pt x="27544" y="114"/>
                  </a:cubicBezTo>
                  <a:cubicBezTo>
                    <a:pt x="27538" y="117"/>
                    <a:pt x="27532" y="117"/>
                    <a:pt x="27528" y="117"/>
                  </a:cubicBezTo>
                  <a:cubicBezTo>
                    <a:pt x="27516" y="117"/>
                    <a:pt x="27510" y="112"/>
                    <a:pt x="27512" y="104"/>
                  </a:cubicBezTo>
                  <a:cubicBezTo>
                    <a:pt x="27516" y="94"/>
                    <a:pt x="27467" y="84"/>
                    <a:pt x="27398" y="80"/>
                  </a:cubicBezTo>
                  <a:cubicBezTo>
                    <a:pt x="27360" y="79"/>
                    <a:pt x="27332" y="79"/>
                    <a:pt x="27312" y="79"/>
                  </a:cubicBezTo>
                  <a:cubicBezTo>
                    <a:pt x="27256" y="79"/>
                    <a:pt x="27254" y="84"/>
                    <a:pt x="27259" y="101"/>
                  </a:cubicBezTo>
                  <a:cubicBezTo>
                    <a:pt x="27260" y="105"/>
                    <a:pt x="27265" y="107"/>
                    <a:pt x="27271" y="107"/>
                  </a:cubicBezTo>
                  <a:cubicBezTo>
                    <a:pt x="27279" y="107"/>
                    <a:pt x="27290" y="104"/>
                    <a:pt x="27301" y="98"/>
                  </a:cubicBezTo>
                  <a:cubicBezTo>
                    <a:pt x="27314" y="89"/>
                    <a:pt x="27323" y="84"/>
                    <a:pt x="27326" y="84"/>
                  </a:cubicBezTo>
                  <a:lnTo>
                    <a:pt x="27326" y="84"/>
                  </a:lnTo>
                  <a:cubicBezTo>
                    <a:pt x="27332" y="84"/>
                    <a:pt x="27320" y="100"/>
                    <a:pt x="27287" y="139"/>
                  </a:cubicBezTo>
                  <a:cubicBezTo>
                    <a:pt x="27275" y="153"/>
                    <a:pt x="27266" y="160"/>
                    <a:pt x="27262" y="160"/>
                  </a:cubicBezTo>
                  <a:cubicBezTo>
                    <a:pt x="27259" y="160"/>
                    <a:pt x="27258" y="157"/>
                    <a:pt x="27259" y="149"/>
                  </a:cubicBezTo>
                  <a:cubicBezTo>
                    <a:pt x="27266" y="137"/>
                    <a:pt x="27260" y="125"/>
                    <a:pt x="27250" y="125"/>
                  </a:cubicBezTo>
                  <a:cubicBezTo>
                    <a:pt x="27248" y="125"/>
                    <a:pt x="27247" y="125"/>
                    <a:pt x="27246" y="125"/>
                  </a:cubicBezTo>
                  <a:cubicBezTo>
                    <a:pt x="27221" y="128"/>
                    <a:pt x="27196" y="130"/>
                    <a:pt x="27172" y="130"/>
                  </a:cubicBezTo>
                  <a:cubicBezTo>
                    <a:pt x="27118" y="130"/>
                    <a:pt x="27073" y="122"/>
                    <a:pt x="27068" y="108"/>
                  </a:cubicBezTo>
                  <a:cubicBezTo>
                    <a:pt x="27065" y="99"/>
                    <a:pt x="27055" y="93"/>
                    <a:pt x="27044" y="93"/>
                  </a:cubicBezTo>
                  <a:cubicBezTo>
                    <a:pt x="27042" y="93"/>
                    <a:pt x="27040" y="93"/>
                    <a:pt x="27037" y="94"/>
                  </a:cubicBezTo>
                  <a:cubicBezTo>
                    <a:pt x="27003" y="104"/>
                    <a:pt x="27084" y="160"/>
                    <a:pt x="27133" y="160"/>
                  </a:cubicBezTo>
                  <a:cubicBezTo>
                    <a:pt x="27135" y="160"/>
                    <a:pt x="27136" y="160"/>
                    <a:pt x="27137" y="160"/>
                  </a:cubicBezTo>
                  <a:cubicBezTo>
                    <a:pt x="27217" y="160"/>
                    <a:pt x="27204" y="209"/>
                    <a:pt x="27121" y="215"/>
                  </a:cubicBezTo>
                  <a:cubicBezTo>
                    <a:pt x="27079" y="219"/>
                    <a:pt x="27023" y="223"/>
                    <a:pt x="26996" y="226"/>
                  </a:cubicBezTo>
                  <a:cubicBezTo>
                    <a:pt x="26988" y="227"/>
                    <a:pt x="26978" y="227"/>
                    <a:pt x="26969" y="227"/>
                  </a:cubicBezTo>
                  <a:cubicBezTo>
                    <a:pt x="26947" y="227"/>
                    <a:pt x="26923" y="225"/>
                    <a:pt x="26908" y="223"/>
                  </a:cubicBezTo>
                  <a:cubicBezTo>
                    <a:pt x="26893" y="217"/>
                    <a:pt x="26878" y="214"/>
                    <a:pt x="26868" y="214"/>
                  </a:cubicBezTo>
                  <a:cubicBezTo>
                    <a:pt x="26865" y="214"/>
                    <a:pt x="26862" y="214"/>
                    <a:pt x="26860" y="215"/>
                  </a:cubicBezTo>
                  <a:cubicBezTo>
                    <a:pt x="26853" y="215"/>
                    <a:pt x="26812" y="215"/>
                    <a:pt x="26763" y="219"/>
                  </a:cubicBezTo>
                  <a:cubicBezTo>
                    <a:pt x="26718" y="219"/>
                    <a:pt x="26669" y="223"/>
                    <a:pt x="26659" y="226"/>
                  </a:cubicBezTo>
                  <a:cubicBezTo>
                    <a:pt x="26645" y="226"/>
                    <a:pt x="26579" y="226"/>
                    <a:pt x="26510" y="223"/>
                  </a:cubicBezTo>
                  <a:cubicBezTo>
                    <a:pt x="26399" y="215"/>
                    <a:pt x="26351" y="212"/>
                    <a:pt x="26173" y="191"/>
                  </a:cubicBezTo>
                  <a:cubicBezTo>
                    <a:pt x="26151" y="189"/>
                    <a:pt x="26117" y="186"/>
                    <a:pt x="26087" y="186"/>
                  </a:cubicBezTo>
                  <a:cubicBezTo>
                    <a:pt x="26074" y="186"/>
                    <a:pt x="26062" y="187"/>
                    <a:pt x="26052" y="188"/>
                  </a:cubicBezTo>
                  <a:cubicBezTo>
                    <a:pt x="26003" y="188"/>
                    <a:pt x="26000" y="191"/>
                    <a:pt x="26038" y="202"/>
                  </a:cubicBezTo>
                  <a:cubicBezTo>
                    <a:pt x="26062" y="205"/>
                    <a:pt x="26087" y="226"/>
                    <a:pt x="26093" y="239"/>
                  </a:cubicBezTo>
                  <a:cubicBezTo>
                    <a:pt x="26101" y="262"/>
                    <a:pt x="26091" y="275"/>
                    <a:pt x="26071" y="275"/>
                  </a:cubicBezTo>
                  <a:cubicBezTo>
                    <a:pt x="26063" y="275"/>
                    <a:pt x="26053" y="273"/>
                    <a:pt x="26042" y="268"/>
                  </a:cubicBezTo>
                  <a:cubicBezTo>
                    <a:pt x="26027" y="260"/>
                    <a:pt x="25965" y="257"/>
                    <a:pt x="25903" y="257"/>
                  </a:cubicBezTo>
                  <a:cubicBezTo>
                    <a:pt x="25823" y="257"/>
                    <a:pt x="25792" y="250"/>
                    <a:pt x="25792" y="229"/>
                  </a:cubicBezTo>
                  <a:cubicBezTo>
                    <a:pt x="25795" y="214"/>
                    <a:pt x="25787" y="205"/>
                    <a:pt x="25778" y="205"/>
                  </a:cubicBezTo>
                  <a:cubicBezTo>
                    <a:pt x="25777" y="205"/>
                    <a:pt x="25776" y="205"/>
                    <a:pt x="25774" y="205"/>
                  </a:cubicBezTo>
                  <a:cubicBezTo>
                    <a:pt x="25760" y="209"/>
                    <a:pt x="25747" y="223"/>
                    <a:pt x="25747" y="236"/>
                  </a:cubicBezTo>
                  <a:cubicBezTo>
                    <a:pt x="25745" y="244"/>
                    <a:pt x="25743" y="247"/>
                    <a:pt x="25740" y="247"/>
                  </a:cubicBezTo>
                  <a:cubicBezTo>
                    <a:pt x="25737" y="247"/>
                    <a:pt x="25733" y="241"/>
                    <a:pt x="25729" y="229"/>
                  </a:cubicBezTo>
                  <a:cubicBezTo>
                    <a:pt x="25724" y="215"/>
                    <a:pt x="25717" y="207"/>
                    <a:pt x="25704" y="207"/>
                  </a:cubicBezTo>
                  <a:cubicBezTo>
                    <a:pt x="25693" y="207"/>
                    <a:pt x="25677" y="213"/>
                    <a:pt x="25653" y="226"/>
                  </a:cubicBezTo>
                  <a:cubicBezTo>
                    <a:pt x="25629" y="237"/>
                    <a:pt x="25603" y="242"/>
                    <a:pt x="25581" y="242"/>
                  </a:cubicBezTo>
                  <a:cubicBezTo>
                    <a:pt x="25539" y="242"/>
                    <a:pt x="25509" y="225"/>
                    <a:pt x="25518" y="198"/>
                  </a:cubicBezTo>
                  <a:cubicBezTo>
                    <a:pt x="25520" y="191"/>
                    <a:pt x="25518" y="188"/>
                    <a:pt x="25512" y="188"/>
                  </a:cubicBezTo>
                  <a:cubicBezTo>
                    <a:pt x="25507" y="188"/>
                    <a:pt x="25498" y="191"/>
                    <a:pt x="25486" y="198"/>
                  </a:cubicBezTo>
                  <a:cubicBezTo>
                    <a:pt x="25474" y="206"/>
                    <a:pt x="25462" y="210"/>
                    <a:pt x="25449" y="210"/>
                  </a:cubicBezTo>
                  <a:cubicBezTo>
                    <a:pt x="25440" y="210"/>
                    <a:pt x="25431" y="208"/>
                    <a:pt x="25424" y="202"/>
                  </a:cubicBezTo>
                  <a:cubicBezTo>
                    <a:pt x="25414" y="194"/>
                    <a:pt x="25408" y="189"/>
                    <a:pt x="25405" y="189"/>
                  </a:cubicBezTo>
                  <a:lnTo>
                    <a:pt x="25405" y="189"/>
                  </a:lnTo>
                  <a:cubicBezTo>
                    <a:pt x="25402" y="189"/>
                    <a:pt x="25403" y="194"/>
                    <a:pt x="25406" y="205"/>
                  </a:cubicBezTo>
                  <a:cubicBezTo>
                    <a:pt x="25410" y="219"/>
                    <a:pt x="25403" y="236"/>
                    <a:pt x="25389" y="236"/>
                  </a:cubicBezTo>
                  <a:cubicBezTo>
                    <a:pt x="25388" y="236"/>
                    <a:pt x="25387" y="236"/>
                    <a:pt x="25386" y="236"/>
                  </a:cubicBezTo>
                  <a:cubicBezTo>
                    <a:pt x="25376" y="236"/>
                    <a:pt x="25361" y="221"/>
                    <a:pt x="25355" y="202"/>
                  </a:cubicBezTo>
                  <a:cubicBezTo>
                    <a:pt x="25348" y="181"/>
                    <a:pt x="25341" y="171"/>
                    <a:pt x="25327" y="171"/>
                  </a:cubicBezTo>
                  <a:cubicBezTo>
                    <a:pt x="25318" y="171"/>
                    <a:pt x="25306" y="176"/>
                    <a:pt x="25289" y="184"/>
                  </a:cubicBezTo>
                  <a:cubicBezTo>
                    <a:pt x="25272" y="190"/>
                    <a:pt x="25256" y="194"/>
                    <a:pt x="25245" y="194"/>
                  </a:cubicBezTo>
                  <a:cubicBezTo>
                    <a:pt x="25237" y="194"/>
                    <a:pt x="25231" y="192"/>
                    <a:pt x="25230" y="188"/>
                  </a:cubicBezTo>
                  <a:cubicBezTo>
                    <a:pt x="25228" y="183"/>
                    <a:pt x="25223" y="181"/>
                    <a:pt x="25216" y="181"/>
                  </a:cubicBezTo>
                  <a:cubicBezTo>
                    <a:pt x="25205" y="181"/>
                    <a:pt x="25189" y="185"/>
                    <a:pt x="25171" y="191"/>
                  </a:cubicBezTo>
                  <a:cubicBezTo>
                    <a:pt x="25152" y="200"/>
                    <a:pt x="25138" y="204"/>
                    <a:pt x="25129" y="204"/>
                  </a:cubicBezTo>
                  <a:cubicBezTo>
                    <a:pt x="25120" y="204"/>
                    <a:pt x="25117" y="200"/>
                    <a:pt x="25118" y="191"/>
                  </a:cubicBezTo>
                  <a:cubicBezTo>
                    <a:pt x="25118" y="175"/>
                    <a:pt x="25093" y="168"/>
                    <a:pt x="25045" y="168"/>
                  </a:cubicBezTo>
                  <a:cubicBezTo>
                    <a:pt x="25029" y="168"/>
                    <a:pt x="25011" y="169"/>
                    <a:pt x="24990" y="170"/>
                  </a:cubicBezTo>
                  <a:cubicBezTo>
                    <a:pt x="24971" y="171"/>
                    <a:pt x="24948" y="172"/>
                    <a:pt x="24925" y="172"/>
                  </a:cubicBezTo>
                  <a:cubicBezTo>
                    <a:pt x="24861" y="172"/>
                    <a:pt x="24789" y="168"/>
                    <a:pt x="24744" y="164"/>
                  </a:cubicBezTo>
                  <a:cubicBezTo>
                    <a:pt x="24712" y="160"/>
                    <a:pt x="24680" y="158"/>
                    <a:pt x="24653" y="158"/>
                  </a:cubicBezTo>
                  <a:cubicBezTo>
                    <a:pt x="24626" y="158"/>
                    <a:pt x="24603" y="160"/>
                    <a:pt x="24591" y="164"/>
                  </a:cubicBezTo>
                  <a:cubicBezTo>
                    <a:pt x="24583" y="166"/>
                    <a:pt x="24575" y="167"/>
                    <a:pt x="24568" y="167"/>
                  </a:cubicBezTo>
                  <a:cubicBezTo>
                    <a:pt x="24555" y="167"/>
                    <a:pt x="24545" y="163"/>
                    <a:pt x="24543" y="156"/>
                  </a:cubicBezTo>
                  <a:cubicBezTo>
                    <a:pt x="24540" y="146"/>
                    <a:pt x="24511" y="139"/>
                    <a:pt x="24477" y="139"/>
                  </a:cubicBezTo>
                  <a:cubicBezTo>
                    <a:pt x="24475" y="140"/>
                    <a:pt x="24473" y="140"/>
                    <a:pt x="24471" y="140"/>
                  </a:cubicBezTo>
                  <a:cubicBezTo>
                    <a:pt x="24406" y="140"/>
                    <a:pt x="24385" y="89"/>
                    <a:pt x="24439" y="59"/>
                  </a:cubicBezTo>
                  <a:cubicBezTo>
                    <a:pt x="24463" y="45"/>
                    <a:pt x="24477" y="31"/>
                    <a:pt x="24477" y="21"/>
                  </a:cubicBezTo>
                  <a:cubicBezTo>
                    <a:pt x="24473" y="11"/>
                    <a:pt x="24429" y="6"/>
                    <a:pt x="24383" y="6"/>
                  </a:cubicBezTo>
                  <a:cubicBezTo>
                    <a:pt x="24338" y="6"/>
                    <a:pt x="24291" y="11"/>
                    <a:pt x="24282" y="21"/>
                  </a:cubicBezTo>
                  <a:cubicBezTo>
                    <a:pt x="24279" y="23"/>
                    <a:pt x="24274" y="24"/>
                    <a:pt x="24269" y="24"/>
                  </a:cubicBezTo>
                  <a:cubicBezTo>
                    <a:pt x="24259" y="24"/>
                    <a:pt x="24246" y="20"/>
                    <a:pt x="24234" y="10"/>
                  </a:cubicBezTo>
                  <a:cubicBezTo>
                    <a:pt x="24223" y="4"/>
                    <a:pt x="24184" y="0"/>
                    <a:pt x="241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8" name="Google Shape;6228;p40"/>
            <p:cNvSpPr/>
            <p:nvPr/>
          </p:nvSpPr>
          <p:spPr>
            <a:xfrm>
              <a:off x="5025425" y="1234350"/>
              <a:ext cx="1150" cy="1000"/>
            </a:xfrm>
            <a:custGeom>
              <a:avLst/>
              <a:gdLst/>
              <a:ahLst/>
              <a:cxnLst/>
              <a:rect l="l" t="t" r="r" b="b"/>
              <a:pathLst>
                <a:path w="46" h="40" extrusionOk="0">
                  <a:moveTo>
                    <a:pt x="31" y="1"/>
                  </a:moveTo>
                  <a:cubicBezTo>
                    <a:pt x="27" y="1"/>
                    <a:pt x="23" y="3"/>
                    <a:pt x="18" y="8"/>
                  </a:cubicBezTo>
                  <a:cubicBezTo>
                    <a:pt x="8" y="18"/>
                    <a:pt x="1" y="28"/>
                    <a:pt x="1" y="35"/>
                  </a:cubicBezTo>
                  <a:cubicBezTo>
                    <a:pt x="3" y="37"/>
                    <a:pt x="9" y="40"/>
                    <a:pt x="17" y="40"/>
                  </a:cubicBezTo>
                  <a:cubicBezTo>
                    <a:pt x="21" y="40"/>
                    <a:pt x="24" y="39"/>
                    <a:pt x="28" y="38"/>
                  </a:cubicBezTo>
                  <a:cubicBezTo>
                    <a:pt x="39" y="35"/>
                    <a:pt x="46" y="21"/>
                    <a:pt x="43" y="11"/>
                  </a:cubicBezTo>
                  <a:cubicBezTo>
                    <a:pt x="41" y="5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9" name="Google Shape;6229;p40"/>
            <p:cNvSpPr/>
            <p:nvPr/>
          </p:nvSpPr>
          <p:spPr>
            <a:xfrm>
              <a:off x="5025400" y="1231575"/>
              <a:ext cx="3450" cy="1075"/>
            </a:xfrm>
            <a:custGeom>
              <a:avLst/>
              <a:gdLst/>
              <a:ahLst/>
              <a:cxnLst/>
              <a:rect l="l" t="t" r="r" b="b"/>
              <a:pathLst>
                <a:path w="138" h="43" extrusionOk="0">
                  <a:moveTo>
                    <a:pt x="106" y="0"/>
                  </a:moveTo>
                  <a:cubicBezTo>
                    <a:pt x="96" y="4"/>
                    <a:pt x="64" y="4"/>
                    <a:pt x="40" y="4"/>
                  </a:cubicBezTo>
                  <a:cubicBezTo>
                    <a:pt x="31" y="3"/>
                    <a:pt x="24" y="2"/>
                    <a:pt x="19" y="2"/>
                  </a:cubicBezTo>
                  <a:cubicBezTo>
                    <a:pt x="0" y="2"/>
                    <a:pt x="7" y="8"/>
                    <a:pt x="37" y="24"/>
                  </a:cubicBezTo>
                  <a:cubicBezTo>
                    <a:pt x="56" y="37"/>
                    <a:pt x="78" y="42"/>
                    <a:pt x="96" y="42"/>
                  </a:cubicBezTo>
                  <a:cubicBezTo>
                    <a:pt x="120" y="42"/>
                    <a:pt x="138" y="32"/>
                    <a:pt x="133" y="14"/>
                  </a:cubicBezTo>
                  <a:cubicBezTo>
                    <a:pt x="130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0" name="Google Shape;6230;p40"/>
            <p:cNvSpPr/>
            <p:nvPr/>
          </p:nvSpPr>
          <p:spPr>
            <a:xfrm>
              <a:off x="5027950" y="1239650"/>
              <a:ext cx="1950" cy="575"/>
            </a:xfrm>
            <a:custGeom>
              <a:avLst/>
              <a:gdLst/>
              <a:ahLst/>
              <a:cxnLst/>
              <a:rect l="l" t="t" r="r" b="b"/>
              <a:pathLst>
                <a:path w="78" h="23" extrusionOk="0">
                  <a:moveTo>
                    <a:pt x="39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1" y="22"/>
                    <a:pt x="59" y="22"/>
                  </a:cubicBezTo>
                  <a:cubicBezTo>
                    <a:pt x="66" y="22"/>
                    <a:pt x="72" y="20"/>
                    <a:pt x="73" y="17"/>
                  </a:cubicBezTo>
                  <a:cubicBezTo>
                    <a:pt x="77" y="10"/>
                    <a:pt x="63" y="4"/>
                    <a:pt x="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1" name="Google Shape;6231;p40"/>
            <p:cNvSpPr/>
            <p:nvPr/>
          </p:nvSpPr>
          <p:spPr>
            <a:xfrm>
              <a:off x="5028600" y="1236375"/>
              <a:ext cx="4850" cy="3950"/>
            </a:xfrm>
            <a:custGeom>
              <a:avLst/>
              <a:gdLst/>
              <a:ahLst/>
              <a:cxnLst/>
              <a:rect l="l" t="t" r="r" b="b"/>
              <a:pathLst>
                <a:path w="194" h="158" extrusionOk="0">
                  <a:moveTo>
                    <a:pt x="131" y="1"/>
                  </a:moveTo>
                  <a:cubicBezTo>
                    <a:pt x="119" y="1"/>
                    <a:pt x="101" y="6"/>
                    <a:pt x="75" y="16"/>
                  </a:cubicBezTo>
                  <a:cubicBezTo>
                    <a:pt x="11" y="39"/>
                    <a:pt x="1" y="54"/>
                    <a:pt x="43" y="54"/>
                  </a:cubicBezTo>
                  <a:cubicBezTo>
                    <a:pt x="53" y="54"/>
                    <a:pt x="66" y="53"/>
                    <a:pt x="82" y="51"/>
                  </a:cubicBezTo>
                  <a:cubicBezTo>
                    <a:pt x="110" y="44"/>
                    <a:pt x="138" y="41"/>
                    <a:pt x="145" y="41"/>
                  </a:cubicBezTo>
                  <a:cubicBezTo>
                    <a:pt x="148" y="41"/>
                    <a:pt x="135" y="65"/>
                    <a:pt x="114" y="93"/>
                  </a:cubicBezTo>
                  <a:cubicBezTo>
                    <a:pt x="93" y="121"/>
                    <a:pt x="85" y="152"/>
                    <a:pt x="96" y="155"/>
                  </a:cubicBezTo>
                  <a:cubicBezTo>
                    <a:pt x="98" y="157"/>
                    <a:pt x="101" y="158"/>
                    <a:pt x="103" y="158"/>
                  </a:cubicBezTo>
                  <a:cubicBezTo>
                    <a:pt x="112" y="158"/>
                    <a:pt x="122" y="148"/>
                    <a:pt x="127" y="135"/>
                  </a:cubicBezTo>
                  <a:cubicBezTo>
                    <a:pt x="133" y="120"/>
                    <a:pt x="147" y="110"/>
                    <a:pt x="163" y="110"/>
                  </a:cubicBezTo>
                  <a:cubicBezTo>
                    <a:pt x="166" y="110"/>
                    <a:pt x="169" y="110"/>
                    <a:pt x="172" y="111"/>
                  </a:cubicBezTo>
                  <a:cubicBezTo>
                    <a:pt x="180" y="113"/>
                    <a:pt x="185" y="114"/>
                    <a:pt x="188" y="114"/>
                  </a:cubicBezTo>
                  <a:cubicBezTo>
                    <a:pt x="194" y="114"/>
                    <a:pt x="193" y="111"/>
                    <a:pt x="186" y="106"/>
                  </a:cubicBezTo>
                  <a:cubicBezTo>
                    <a:pt x="172" y="100"/>
                    <a:pt x="172" y="82"/>
                    <a:pt x="179" y="61"/>
                  </a:cubicBezTo>
                  <a:cubicBezTo>
                    <a:pt x="190" y="45"/>
                    <a:pt x="190" y="35"/>
                    <a:pt x="179" y="35"/>
                  </a:cubicBezTo>
                  <a:cubicBezTo>
                    <a:pt x="177" y="35"/>
                    <a:pt x="173" y="36"/>
                    <a:pt x="169" y="37"/>
                  </a:cubicBezTo>
                  <a:cubicBezTo>
                    <a:pt x="167" y="38"/>
                    <a:pt x="165" y="38"/>
                    <a:pt x="164" y="38"/>
                  </a:cubicBezTo>
                  <a:cubicBezTo>
                    <a:pt x="153" y="38"/>
                    <a:pt x="145" y="29"/>
                    <a:pt x="145" y="16"/>
                  </a:cubicBezTo>
                  <a:cubicBezTo>
                    <a:pt x="146" y="6"/>
                    <a:pt x="142" y="1"/>
                    <a:pt x="1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2" name="Google Shape;6232;p40"/>
            <p:cNvSpPr/>
            <p:nvPr/>
          </p:nvSpPr>
          <p:spPr>
            <a:xfrm>
              <a:off x="5033150" y="1251175"/>
              <a:ext cx="1150" cy="1350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24" y="1"/>
                  </a:moveTo>
                  <a:cubicBezTo>
                    <a:pt x="21" y="1"/>
                    <a:pt x="18" y="2"/>
                    <a:pt x="15" y="4"/>
                  </a:cubicBezTo>
                  <a:cubicBezTo>
                    <a:pt x="4" y="14"/>
                    <a:pt x="1" y="28"/>
                    <a:pt x="4" y="39"/>
                  </a:cubicBezTo>
                  <a:cubicBezTo>
                    <a:pt x="7" y="47"/>
                    <a:pt x="15" y="53"/>
                    <a:pt x="23" y="53"/>
                  </a:cubicBezTo>
                  <a:cubicBezTo>
                    <a:pt x="25" y="53"/>
                    <a:pt x="27" y="53"/>
                    <a:pt x="28" y="52"/>
                  </a:cubicBezTo>
                  <a:cubicBezTo>
                    <a:pt x="42" y="49"/>
                    <a:pt x="46" y="35"/>
                    <a:pt x="39" y="18"/>
                  </a:cubicBezTo>
                  <a:cubicBezTo>
                    <a:pt x="37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3" name="Google Shape;6233;p40"/>
            <p:cNvSpPr/>
            <p:nvPr/>
          </p:nvSpPr>
          <p:spPr>
            <a:xfrm>
              <a:off x="5028325" y="123432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14" y="0"/>
                  </a:moveTo>
                  <a:cubicBezTo>
                    <a:pt x="5" y="0"/>
                    <a:pt x="0" y="7"/>
                    <a:pt x="3" y="15"/>
                  </a:cubicBezTo>
                  <a:cubicBezTo>
                    <a:pt x="6" y="24"/>
                    <a:pt x="13" y="30"/>
                    <a:pt x="24" y="30"/>
                  </a:cubicBezTo>
                  <a:cubicBezTo>
                    <a:pt x="26" y="30"/>
                    <a:pt x="28" y="30"/>
                    <a:pt x="31" y="29"/>
                  </a:cubicBezTo>
                  <a:cubicBezTo>
                    <a:pt x="45" y="26"/>
                    <a:pt x="51" y="19"/>
                    <a:pt x="51" y="15"/>
                  </a:cubicBezTo>
                  <a:cubicBezTo>
                    <a:pt x="48" y="12"/>
                    <a:pt x="37" y="5"/>
                    <a:pt x="21" y="1"/>
                  </a:cubicBezTo>
                  <a:cubicBezTo>
                    <a:pt x="18" y="0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4" name="Google Shape;6234;p40"/>
            <p:cNvSpPr/>
            <p:nvPr/>
          </p:nvSpPr>
          <p:spPr>
            <a:xfrm>
              <a:off x="5034600" y="1250100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38" y="1"/>
                  </a:moveTo>
                  <a:cubicBezTo>
                    <a:pt x="32" y="1"/>
                    <a:pt x="25" y="3"/>
                    <a:pt x="19" y="9"/>
                  </a:cubicBezTo>
                  <a:cubicBezTo>
                    <a:pt x="3" y="25"/>
                    <a:pt x="1" y="31"/>
                    <a:pt x="12" y="31"/>
                  </a:cubicBezTo>
                  <a:cubicBezTo>
                    <a:pt x="18" y="31"/>
                    <a:pt x="27" y="30"/>
                    <a:pt x="40" y="26"/>
                  </a:cubicBezTo>
                  <a:cubicBezTo>
                    <a:pt x="57" y="23"/>
                    <a:pt x="64" y="12"/>
                    <a:pt x="54" y="5"/>
                  </a:cubicBezTo>
                  <a:cubicBezTo>
                    <a:pt x="49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5" name="Google Shape;6235;p40"/>
            <p:cNvSpPr/>
            <p:nvPr/>
          </p:nvSpPr>
          <p:spPr>
            <a:xfrm>
              <a:off x="5034125" y="1233525"/>
              <a:ext cx="1650" cy="600"/>
            </a:xfrm>
            <a:custGeom>
              <a:avLst/>
              <a:gdLst/>
              <a:ahLst/>
              <a:cxnLst/>
              <a:rect l="l" t="t" r="r" b="b"/>
              <a:pathLst>
                <a:path w="66" h="24" extrusionOk="0">
                  <a:moveTo>
                    <a:pt x="51" y="1"/>
                  </a:moveTo>
                  <a:cubicBezTo>
                    <a:pt x="47" y="1"/>
                    <a:pt x="41" y="1"/>
                    <a:pt x="34" y="2"/>
                  </a:cubicBezTo>
                  <a:cubicBezTo>
                    <a:pt x="13" y="9"/>
                    <a:pt x="0" y="16"/>
                    <a:pt x="10" y="20"/>
                  </a:cubicBezTo>
                  <a:cubicBezTo>
                    <a:pt x="14" y="22"/>
                    <a:pt x="18" y="23"/>
                    <a:pt x="24" y="23"/>
                  </a:cubicBezTo>
                  <a:cubicBezTo>
                    <a:pt x="33" y="23"/>
                    <a:pt x="44" y="19"/>
                    <a:pt x="55" y="12"/>
                  </a:cubicBezTo>
                  <a:cubicBezTo>
                    <a:pt x="66" y="5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6" name="Google Shape;6236;p40"/>
            <p:cNvSpPr/>
            <p:nvPr/>
          </p:nvSpPr>
          <p:spPr>
            <a:xfrm>
              <a:off x="5045475" y="1268500"/>
              <a:ext cx="2275" cy="1250"/>
            </a:xfrm>
            <a:custGeom>
              <a:avLst/>
              <a:gdLst/>
              <a:ahLst/>
              <a:cxnLst/>
              <a:rect l="l" t="t" r="r" b="b"/>
              <a:pathLst>
                <a:path w="91" h="50" extrusionOk="0">
                  <a:moveTo>
                    <a:pt x="34" y="1"/>
                  </a:moveTo>
                  <a:cubicBezTo>
                    <a:pt x="32" y="1"/>
                    <a:pt x="30" y="1"/>
                    <a:pt x="28" y="1"/>
                  </a:cubicBezTo>
                  <a:cubicBezTo>
                    <a:pt x="1" y="8"/>
                    <a:pt x="32" y="46"/>
                    <a:pt x="70" y="50"/>
                  </a:cubicBezTo>
                  <a:cubicBezTo>
                    <a:pt x="87" y="50"/>
                    <a:pt x="91" y="40"/>
                    <a:pt x="73" y="22"/>
                  </a:cubicBezTo>
                  <a:cubicBezTo>
                    <a:pt x="65" y="10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7" name="Google Shape;6237;p40"/>
            <p:cNvSpPr/>
            <p:nvPr/>
          </p:nvSpPr>
          <p:spPr>
            <a:xfrm>
              <a:off x="5046700" y="127112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82" y="0"/>
                  </a:moveTo>
                  <a:cubicBezTo>
                    <a:pt x="74" y="0"/>
                    <a:pt x="60" y="3"/>
                    <a:pt x="45" y="7"/>
                  </a:cubicBezTo>
                  <a:cubicBezTo>
                    <a:pt x="18" y="14"/>
                    <a:pt x="0" y="24"/>
                    <a:pt x="3" y="35"/>
                  </a:cubicBezTo>
                  <a:cubicBezTo>
                    <a:pt x="5" y="40"/>
                    <a:pt x="10" y="42"/>
                    <a:pt x="18" y="42"/>
                  </a:cubicBezTo>
                  <a:cubicBezTo>
                    <a:pt x="27" y="42"/>
                    <a:pt x="39" y="39"/>
                    <a:pt x="52" y="32"/>
                  </a:cubicBezTo>
                  <a:cubicBezTo>
                    <a:pt x="77" y="18"/>
                    <a:pt x="93" y="7"/>
                    <a:pt x="90" y="4"/>
                  </a:cubicBezTo>
                  <a:cubicBezTo>
                    <a:pt x="90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8" name="Google Shape;6238;p40"/>
            <p:cNvSpPr/>
            <p:nvPr/>
          </p:nvSpPr>
          <p:spPr>
            <a:xfrm>
              <a:off x="5044325" y="1260675"/>
              <a:ext cx="2775" cy="775"/>
            </a:xfrm>
            <a:custGeom>
              <a:avLst/>
              <a:gdLst/>
              <a:ahLst/>
              <a:cxnLst/>
              <a:rect l="l" t="t" r="r" b="b"/>
              <a:pathLst>
                <a:path w="111" h="31" extrusionOk="0">
                  <a:moveTo>
                    <a:pt x="54" y="1"/>
                  </a:moveTo>
                  <a:cubicBezTo>
                    <a:pt x="48" y="1"/>
                    <a:pt x="42" y="1"/>
                    <a:pt x="36" y="2"/>
                  </a:cubicBezTo>
                  <a:cubicBezTo>
                    <a:pt x="1" y="13"/>
                    <a:pt x="1" y="13"/>
                    <a:pt x="36" y="23"/>
                  </a:cubicBezTo>
                  <a:cubicBezTo>
                    <a:pt x="55" y="28"/>
                    <a:pt x="72" y="30"/>
                    <a:pt x="83" y="30"/>
                  </a:cubicBezTo>
                  <a:cubicBezTo>
                    <a:pt x="105" y="30"/>
                    <a:pt x="111" y="22"/>
                    <a:pt x="95" y="9"/>
                  </a:cubicBezTo>
                  <a:cubicBezTo>
                    <a:pt x="87" y="4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9" name="Google Shape;6239;p40"/>
            <p:cNvSpPr/>
            <p:nvPr/>
          </p:nvSpPr>
          <p:spPr>
            <a:xfrm>
              <a:off x="5061050" y="1280275"/>
              <a:ext cx="750" cy="1200"/>
            </a:xfrm>
            <a:custGeom>
              <a:avLst/>
              <a:gdLst/>
              <a:ahLst/>
              <a:cxnLst/>
              <a:rect l="l" t="t" r="r" b="b"/>
              <a:pathLst>
                <a:path w="30" h="48" extrusionOk="0">
                  <a:moveTo>
                    <a:pt x="7" y="0"/>
                  </a:moveTo>
                  <a:cubicBezTo>
                    <a:pt x="2" y="0"/>
                    <a:pt x="1" y="7"/>
                    <a:pt x="6" y="23"/>
                  </a:cubicBezTo>
                  <a:cubicBezTo>
                    <a:pt x="10" y="38"/>
                    <a:pt x="15" y="48"/>
                    <a:pt x="21" y="48"/>
                  </a:cubicBezTo>
                  <a:cubicBezTo>
                    <a:pt x="22" y="48"/>
                    <a:pt x="24" y="47"/>
                    <a:pt x="26" y="44"/>
                  </a:cubicBezTo>
                  <a:cubicBezTo>
                    <a:pt x="30" y="36"/>
                    <a:pt x="26" y="20"/>
                    <a:pt x="16" y="6"/>
                  </a:cubicBezTo>
                  <a:cubicBezTo>
                    <a:pt x="12" y="2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0" name="Google Shape;6240;p40"/>
            <p:cNvSpPr/>
            <p:nvPr/>
          </p:nvSpPr>
          <p:spPr>
            <a:xfrm>
              <a:off x="5060300" y="1275875"/>
              <a:ext cx="1050" cy="1150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25" y="0"/>
                  </a:moveTo>
                  <a:cubicBezTo>
                    <a:pt x="24" y="0"/>
                    <a:pt x="23" y="1"/>
                    <a:pt x="21" y="1"/>
                  </a:cubicBezTo>
                  <a:cubicBezTo>
                    <a:pt x="7" y="4"/>
                    <a:pt x="1" y="18"/>
                    <a:pt x="1" y="29"/>
                  </a:cubicBezTo>
                  <a:cubicBezTo>
                    <a:pt x="7" y="39"/>
                    <a:pt x="15" y="46"/>
                    <a:pt x="18" y="46"/>
                  </a:cubicBezTo>
                  <a:cubicBezTo>
                    <a:pt x="25" y="43"/>
                    <a:pt x="32" y="33"/>
                    <a:pt x="39" y="18"/>
                  </a:cubicBezTo>
                  <a:cubicBezTo>
                    <a:pt x="42" y="10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1" name="Google Shape;6241;p40"/>
            <p:cNvSpPr/>
            <p:nvPr/>
          </p:nvSpPr>
          <p:spPr>
            <a:xfrm>
              <a:off x="5061000" y="1276425"/>
              <a:ext cx="3700" cy="2200"/>
            </a:xfrm>
            <a:custGeom>
              <a:avLst/>
              <a:gdLst/>
              <a:ahLst/>
              <a:cxnLst/>
              <a:rect l="l" t="t" r="r" b="b"/>
              <a:pathLst>
                <a:path w="148" h="88" extrusionOk="0">
                  <a:moveTo>
                    <a:pt x="88" y="1"/>
                  </a:moveTo>
                  <a:cubicBezTo>
                    <a:pt x="80" y="1"/>
                    <a:pt x="66" y="9"/>
                    <a:pt x="42" y="24"/>
                  </a:cubicBezTo>
                  <a:cubicBezTo>
                    <a:pt x="0" y="52"/>
                    <a:pt x="25" y="80"/>
                    <a:pt x="97" y="86"/>
                  </a:cubicBezTo>
                  <a:cubicBezTo>
                    <a:pt x="109" y="87"/>
                    <a:pt x="119" y="88"/>
                    <a:pt x="126" y="88"/>
                  </a:cubicBezTo>
                  <a:cubicBezTo>
                    <a:pt x="147" y="88"/>
                    <a:pt x="146" y="83"/>
                    <a:pt x="125" y="73"/>
                  </a:cubicBezTo>
                  <a:cubicBezTo>
                    <a:pt x="108" y="62"/>
                    <a:pt x="94" y="41"/>
                    <a:pt x="94" y="24"/>
                  </a:cubicBezTo>
                  <a:cubicBezTo>
                    <a:pt x="96" y="9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2" name="Google Shape;6242;p40"/>
            <p:cNvSpPr/>
            <p:nvPr/>
          </p:nvSpPr>
          <p:spPr>
            <a:xfrm>
              <a:off x="5071150" y="1288825"/>
              <a:ext cx="800" cy="1875"/>
            </a:xfrm>
            <a:custGeom>
              <a:avLst/>
              <a:gdLst/>
              <a:ahLst/>
              <a:cxnLst/>
              <a:rect l="l" t="t" r="r" b="b"/>
              <a:pathLst>
                <a:path w="32" h="75" extrusionOk="0">
                  <a:moveTo>
                    <a:pt x="21" y="0"/>
                  </a:moveTo>
                  <a:cubicBezTo>
                    <a:pt x="19" y="0"/>
                    <a:pt x="17" y="1"/>
                    <a:pt x="15" y="3"/>
                  </a:cubicBezTo>
                  <a:cubicBezTo>
                    <a:pt x="4" y="14"/>
                    <a:pt x="0" y="35"/>
                    <a:pt x="7" y="48"/>
                  </a:cubicBezTo>
                  <a:cubicBezTo>
                    <a:pt x="12" y="66"/>
                    <a:pt x="17" y="74"/>
                    <a:pt x="21" y="74"/>
                  </a:cubicBezTo>
                  <a:cubicBezTo>
                    <a:pt x="27" y="74"/>
                    <a:pt x="31" y="59"/>
                    <a:pt x="31" y="32"/>
                  </a:cubicBezTo>
                  <a:cubicBezTo>
                    <a:pt x="31" y="12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3" name="Google Shape;6243;p40"/>
            <p:cNvSpPr/>
            <p:nvPr/>
          </p:nvSpPr>
          <p:spPr>
            <a:xfrm>
              <a:off x="5073725" y="1291875"/>
              <a:ext cx="2650" cy="975"/>
            </a:xfrm>
            <a:custGeom>
              <a:avLst/>
              <a:gdLst/>
              <a:ahLst/>
              <a:cxnLst/>
              <a:rect l="l" t="t" r="r" b="b"/>
              <a:pathLst>
                <a:path w="106" h="39" extrusionOk="0">
                  <a:moveTo>
                    <a:pt x="4" y="1"/>
                  </a:moveTo>
                  <a:cubicBezTo>
                    <a:pt x="1" y="1"/>
                    <a:pt x="2" y="6"/>
                    <a:pt x="8" y="17"/>
                  </a:cubicBezTo>
                  <a:cubicBezTo>
                    <a:pt x="18" y="29"/>
                    <a:pt x="42" y="39"/>
                    <a:pt x="65" y="39"/>
                  </a:cubicBezTo>
                  <a:cubicBezTo>
                    <a:pt x="68" y="39"/>
                    <a:pt x="71" y="38"/>
                    <a:pt x="74" y="38"/>
                  </a:cubicBezTo>
                  <a:cubicBezTo>
                    <a:pt x="102" y="30"/>
                    <a:pt x="106" y="27"/>
                    <a:pt x="81" y="27"/>
                  </a:cubicBezTo>
                  <a:cubicBezTo>
                    <a:pt x="57" y="24"/>
                    <a:pt x="32" y="17"/>
                    <a:pt x="16" y="6"/>
                  </a:cubicBezTo>
                  <a:cubicBezTo>
                    <a:pt x="10" y="3"/>
                    <a:pt x="7" y="1"/>
                    <a:pt x="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4" name="Google Shape;6244;p40"/>
            <p:cNvSpPr/>
            <p:nvPr/>
          </p:nvSpPr>
          <p:spPr>
            <a:xfrm>
              <a:off x="5129525" y="1347600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7" y="0"/>
                    <a:pt x="42" y="0"/>
                    <a:pt x="35" y="1"/>
                  </a:cubicBezTo>
                  <a:cubicBezTo>
                    <a:pt x="11" y="8"/>
                    <a:pt x="0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3" y="19"/>
                    <a:pt x="53" y="12"/>
                  </a:cubicBezTo>
                  <a:cubicBezTo>
                    <a:pt x="65" y="4"/>
                    <a:pt x="64" y="0"/>
                    <a:pt x="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5" name="Google Shape;6245;p40"/>
            <p:cNvSpPr/>
            <p:nvPr/>
          </p:nvSpPr>
          <p:spPr>
            <a:xfrm>
              <a:off x="5136625" y="1346825"/>
              <a:ext cx="19850" cy="6475"/>
            </a:xfrm>
            <a:custGeom>
              <a:avLst/>
              <a:gdLst/>
              <a:ahLst/>
              <a:cxnLst/>
              <a:rect l="l" t="t" r="r" b="b"/>
              <a:pathLst>
                <a:path w="794" h="259" extrusionOk="0">
                  <a:moveTo>
                    <a:pt x="775" y="0"/>
                  </a:moveTo>
                  <a:cubicBezTo>
                    <a:pt x="708" y="0"/>
                    <a:pt x="209" y="127"/>
                    <a:pt x="216" y="147"/>
                  </a:cubicBezTo>
                  <a:cubicBezTo>
                    <a:pt x="216" y="154"/>
                    <a:pt x="222" y="171"/>
                    <a:pt x="227" y="189"/>
                  </a:cubicBezTo>
                  <a:cubicBezTo>
                    <a:pt x="228" y="202"/>
                    <a:pt x="228" y="208"/>
                    <a:pt x="223" y="208"/>
                  </a:cubicBezTo>
                  <a:cubicBezTo>
                    <a:pt x="218" y="208"/>
                    <a:pt x="209" y="204"/>
                    <a:pt x="195" y="196"/>
                  </a:cubicBezTo>
                  <a:cubicBezTo>
                    <a:pt x="180" y="185"/>
                    <a:pt x="151" y="181"/>
                    <a:pt x="123" y="181"/>
                  </a:cubicBezTo>
                  <a:cubicBezTo>
                    <a:pt x="74" y="181"/>
                    <a:pt x="26" y="194"/>
                    <a:pt x="46" y="210"/>
                  </a:cubicBezTo>
                  <a:cubicBezTo>
                    <a:pt x="60" y="220"/>
                    <a:pt x="53" y="234"/>
                    <a:pt x="32" y="237"/>
                  </a:cubicBezTo>
                  <a:cubicBezTo>
                    <a:pt x="14" y="240"/>
                    <a:pt x="1" y="251"/>
                    <a:pt x="1" y="258"/>
                  </a:cubicBezTo>
                  <a:cubicBezTo>
                    <a:pt x="1" y="258"/>
                    <a:pt x="2" y="259"/>
                    <a:pt x="4" y="259"/>
                  </a:cubicBezTo>
                  <a:cubicBezTo>
                    <a:pt x="13" y="259"/>
                    <a:pt x="45" y="249"/>
                    <a:pt x="81" y="234"/>
                  </a:cubicBezTo>
                  <a:cubicBezTo>
                    <a:pt x="109" y="221"/>
                    <a:pt x="137" y="214"/>
                    <a:pt x="151" y="214"/>
                  </a:cubicBezTo>
                  <a:cubicBezTo>
                    <a:pt x="156" y="214"/>
                    <a:pt x="159" y="215"/>
                    <a:pt x="160" y="216"/>
                  </a:cubicBezTo>
                  <a:cubicBezTo>
                    <a:pt x="161" y="220"/>
                    <a:pt x="166" y="221"/>
                    <a:pt x="176" y="221"/>
                  </a:cubicBezTo>
                  <a:cubicBezTo>
                    <a:pt x="258" y="221"/>
                    <a:pt x="623" y="114"/>
                    <a:pt x="670" y="74"/>
                  </a:cubicBezTo>
                  <a:cubicBezTo>
                    <a:pt x="696" y="55"/>
                    <a:pt x="719" y="35"/>
                    <a:pt x="725" y="35"/>
                  </a:cubicBezTo>
                  <a:cubicBezTo>
                    <a:pt x="725" y="35"/>
                    <a:pt x="726" y="35"/>
                    <a:pt x="726" y="36"/>
                  </a:cubicBezTo>
                  <a:cubicBezTo>
                    <a:pt x="729" y="36"/>
                    <a:pt x="732" y="37"/>
                    <a:pt x="735" y="37"/>
                  </a:cubicBezTo>
                  <a:cubicBezTo>
                    <a:pt x="760" y="37"/>
                    <a:pt x="794" y="13"/>
                    <a:pt x="781" y="2"/>
                  </a:cubicBezTo>
                  <a:cubicBezTo>
                    <a:pt x="780" y="1"/>
                    <a:pt x="778" y="0"/>
                    <a:pt x="7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6" name="Google Shape;6246;p40"/>
            <p:cNvSpPr/>
            <p:nvPr/>
          </p:nvSpPr>
          <p:spPr>
            <a:xfrm>
              <a:off x="5137925" y="1356325"/>
              <a:ext cx="1850" cy="1425"/>
            </a:xfrm>
            <a:custGeom>
              <a:avLst/>
              <a:gdLst/>
              <a:ahLst/>
              <a:cxnLst/>
              <a:rect l="l" t="t" r="r" b="b"/>
              <a:pathLst>
                <a:path w="74" h="57" extrusionOk="0">
                  <a:moveTo>
                    <a:pt x="47" y="1"/>
                  </a:moveTo>
                  <a:cubicBezTo>
                    <a:pt x="41" y="1"/>
                    <a:pt x="35" y="2"/>
                    <a:pt x="29" y="6"/>
                  </a:cubicBezTo>
                  <a:cubicBezTo>
                    <a:pt x="11" y="20"/>
                    <a:pt x="1" y="34"/>
                    <a:pt x="4" y="44"/>
                  </a:cubicBezTo>
                  <a:cubicBezTo>
                    <a:pt x="4" y="52"/>
                    <a:pt x="15" y="56"/>
                    <a:pt x="28" y="56"/>
                  </a:cubicBezTo>
                  <a:cubicBezTo>
                    <a:pt x="33" y="56"/>
                    <a:pt x="38" y="56"/>
                    <a:pt x="42" y="54"/>
                  </a:cubicBezTo>
                  <a:cubicBezTo>
                    <a:pt x="63" y="48"/>
                    <a:pt x="74" y="34"/>
                    <a:pt x="66" y="17"/>
                  </a:cubicBezTo>
                  <a:cubicBezTo>
                    <a:pt x="64" y="6"/>
                    <a:pt x="57" y="1"/>
                    <a:pt x="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7" name="Google Shape;6247;p40"/>
            <p:cNvSpPr/>
            <p:nvPr/>
          </p:nvSpPr>
          <p:spPr>
            <a:xfrm>
              <a:off x="5125750" y="1317300"/>
              <a:ext cx="5250" cy="900"/>
            </a:xfrm>
            <a:custGeom>
              <a:avLst/>
              <a:gdLst/>
              <a:ahLst/>
              <a:cxnLst/>
              <a:rect l="l" t="t" r="r" b="b"/>
              <a:pathLst>
                <a:path w="210" h="36" extrusionOk="0">
                  <a:moveTo>
                    <a:pt x="146" y="0"/>
                  </a:moveTo>
                  <a:cubicBezTo>
                    <a:pt x="130" y="0"/>
                    <a:pt x="111" y="2"/>
                    <a:pt x="92" y="6"/>
                  </a:cubicBezTo>
                  <a:cubicBezTo>
                    <a:pt x="18" y="18"/>
                    <a:pt x="1" y="31"/>
                    <a:pt x="33" y="31"/>
                  </a:cubicBezTo>
                  <a:cubicBezTo>
                    <a:pt x="47" y="31"/>
                    <a:pt x="69" y="29"/>
                    <a:pt x="100" y="23"/>
                  </a:cubicBezTo>
                  <a:cubicBezTo>
                    <a:pt x="110" y="23"/>
                    <a:pt x="120" y="22"/>
                    <a:pt x="130" y="22"/>
                  </a:cubicBezTo>
                  <a:cubicBezTo>
                    <a:pt x="157" y="22"/>
                    <a:pt x="182" y="25"/>
                    <a:pt x="193" y="30"/>
                  </a:cubicBezTo>
                  <a:cubicBezTo>
                    <a:pt x="198" y="34"/>
                    <a:pt x="202" y="35"/>
                    <a:pt x="204" y="35"/>
                  </a:cubicBezTo>
                  <a:cubicBezTo>
                    <a:pt x="209" y="35"/>
                    <a:pt x="207" y="28"/>
                    <a:pt x="199" y="17"/>
                  </a:cubicBezTo>
                  <a:cubicBezTo>
                    <a:pt x="193" y="6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8" name="Google Shape;6248;p40"/>
            <p:cNvSpPr/>
            <p:nvPr/>
          </p:nvSpPr>
          <p:spPr>
            <a:xfrm>
              <a:off x="5142875" y="1368575"/>
              <a:ext cx="2125" cy="575"/>
            </a:xfrm>
            <a:custGeom>
              <a:avLst/>
              <a:gdLst/>
              <a:ahLst/>
              <a:cxnLst/>
              <a:rect l="l" t="t" r="r" b="b"/>
              <a:pathLst>
                <a:path w="85" h="23" extrusionOk="0">
                  <a:moveTo>
                    <a:pt x="76" y="1"/>
                  </a:moveTo>
                  <a:cubicBezTo>
                    <a:pt x="70" y="1"/>
                    <a:pt x="60" y="2"/>
                    <a:pt x="46" y="6"/>
                  </a:cubicBezTo>
                  <a:cubicBezTo>
                    <a:pt x="14" y="12"/>
                    <a:pt x="1" y="19"/>
                    <a:pt x="18" y="22"/>
                  </a:cubicBezTo>
                  <a:cubicBezTo>
                    <a:pt x="35" y="22"/>
                    <a:pt x="63" y="16"/>
                    <a:pt x="76" y="9"/>
                  </a:cubicBezTo>
                  <a:cubicBezTo>
                    <a:pt x="84" y="3"/>
                    <a:pt x="84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9" name="Google Shape;6249;p40"/>
            <p:cNvSpPr/>
            <p:nvPr/>
          </p:nvSpPr>
          <p:spPr>
            <a:xfrm>
              <a:off x="5136300" y="1341375"/>
              <a:ext cx="15375" cy="5125"/>
            </a:xfrm>
            <a:custGeom>
              <a:avLst/>
              <a:gdLst/>
              <a:ahLst/>
              <a:cxnLst/>
              <a:rect l="l" t="t" r="r" b="b"/>
              <a:pathLst>
                <a:path w="615" h="205" extrusionOk="0">
                  <a:moveTo>
                    <a:pt x="524" y="1"/>
                  </a:moveTo>
                  <a:cubicBezTo>
                    <a:pt x="515" y="1"/>
                    <a:pt x="502" y="4"/>
                    <a:pt x="485" y="11"/>
                  </a:cubicBezTo>
                  <a:cubicBezTo>
                    <a:pt x="470" y="18"/>
                    <a:pt x="456" y="21"/>
                    <a:pt x="445" y="21"/>
                  </a:cubicBezTo>
                  <a:cubicBezTo>
                    <a:pt x="434" y="21"/>
                    <a:pt x="426" y="18"/>
                    <a:pt x="423" y="11"/>
                  </a:cubicBezTo>
                  <a:cubicBezTo>
                    <a:pt x="422" y="8"/>
                    <a:pt x="420" y="6"/>
                    <a:pt x="417" y="6"/>
                  </a:cubicBezTo>
                  <a:cubicBezTo>
                    <a:pt x="410" y="6"/>
                    <a:pt x="398" y="19"/>
                    <a:pt x="389" y="42"/>
                  </a:cubicBezTo>
                  <a:cubicBezTo>
                    <a:pt x="374" y="71"/>
                    <a:pt x="366" y="84"/>
                    <a:pt x="356" y="84"/>
                  </a:cubicBezTo>
                  <a:cubicBezTo>
                    <a:pt x="350" y="84"/>
                    <a:pt x="343" y="78"/>
                    <a:pt x="333" y="66"/>
                  </a:cubicBezTo>
                  <a:cubicBezTo>
                    <a:pt x="324" y="55"/>
                    <a:pt x="317" y="50"/>
                    <a:pt x="312" y="50"/>
                  </a:cubicBezTo>
                  <a:cubicBezTo>
                    <a:pt x="308" y="50"/>
                    <a:pt x="305" y="55"/>
                    <a:pt x="305" y="63"/>
                  </a:cubicBezTo>
                  <a:cubicBezTo>
                    <a:pt x="303" y="78"/>
                    <a:pt x="295" y="84"/>
                    <a:pt x="279" y="84"/>
                  </a:cubicBezTo>
                  <a:cubicBezTo>
                    <a:pt x="272" y="84"/>
                    <a:pt x="263" y="82"/>
                    <a:pt x="253" y="80"/>
                  </a:cubicBezTo>
                  <a:cubicBezTo>
                    <a:pt x="242" y="79"/>
                    <a:pt x="231" y="78"/>
                    <a:pt x="223" y="78"/>
                  </a:cubicBezTo>
                  <a:cubicBezTo>
                    <a:pt x="212" y="78"/>
                    <a:pt x="206" y="80"/>
                    <a:pt x="208" y="84"/>
                  </a:cubicBezTo>
                  <a:cubicBezTo>
                    <a:pt x="208" y="88"/>
                    <a:pt x="203" y="89"/>
                    <a:pt x="196" y="89"/>
                  </a:cubicBezTo>
                  <a:cubicBezTo>
                    <a:pt x="190" y="89"/>
                    <a:pt x="184" y="88"/>
                    <a:pt x="177" y="87"/>
                  </a:cubicBezTo>
                  <a:cubicBezTo>
                    <a:pt x="169" y="85"/>
                    <a:pt x="161" y="84"/>
                    <a:pt x="153" y="84"/>
                  </a:cubicBezTo>
                  <a:cubicBezTo>
                    <a:pt x="108" y="84"/>
                    <a:pt x="57" y="113"/>
                    <a:pt x="31" y="157"/>
                  </a:cubicBezTo>
                  <a:cubicBezTo>
                    <a:pt x="9" y="192"/>
                    <a:pt x="1" y="205"/>
                    <a:pt x="14" y="205"/>
                  </a:cubicBezTo>
                  <a:cubicBezTo>
                    <a:pt x="22" y="205"/>
                    <a:pt x="36" y="201"/>
                    <a:pt x="59" y="195"/>
                  </a:cubicBezTo>
                  <a:cubicBezTo>
                    <a:pt x="97" y="188"/>
                    <a:pt x="111" y="170"/>
                    <a:pt x="104" y="146"/>
                  </a:cubicBezTo>
                  <a:cubicBezTo>
                    <a:pt x="99" y="132"/>
                    <a:pt x="98" y="126"/>
                    <a:pt x="103" y="126"/>
                  </a:cubicBezTo>
                  <a:lnTo>
                    <a:pt x="103" y="126"/>
                  </a:lnTo>
                  <a:cubicBezTo>
                    <a:pt x="108" y="126"/>
                    <a:pt x="120" y="132"/>
                    <a:pt x="139" y="146"/>
                  </a:cubicBezTo>
                  <a:cubicBezTo>
                    <a:pt x="159" y="159"/>
                    <a:pt x="177" y="165"/>
                    <a:pt x="204" y="165"/>
                  </a:cubicBezTo>
                  <a:cubicBezTo>
                    <a:pt x="229" y="165"/>
                    <a:pt x="260" y="160"/>
                    <a:pt x="305" y="150"/>
                  </a:cubicBezTo>
                  <a:cubicBezTo>
                    <a:pt x="371" y="132"/>
                    <a:pt x="444" y="105"/>
                    <a:pt x="469" y="90"/>
                  </a:cubicBezTo>
                  <a:cubicBezTo>
                    <a:pt x="487" y="79"/>
                    <a:pt x="504" y="72"/>
                    <a:pt x="517" y="72"/>
                  </a:cubicBezTo>
                  <a:cubicBezTo>
                    <a:pt x="523" y="72"/>
                    <a:pt x="528" y="74"/>
                    <a:pt x="531" y="77"/>
                  </a:cubicBezTo>
                  <a:cubicBezTo>
                    <a:pt x="537" y="81"/>
                    <a:pt x="549" y="84"/>
                    <a:pt x="562" y="84"/>
                  </a:cubicBezTo>
                  <a:cubicBezTo>
                    <a:pt x="570" y="84"/>
                    <a:pt x="578" y="83"/>
                    <a:pt x="586" y="80"/>
                  </a:cubicBezTo>
                  <a:cubicBezTo>
                    <a:pt x="610" y="74"/>
                    <a:pt x="614" y="66"/>
                    <a:pt x="593" y="66"/>
                  </a:cubicBezTo>
                  <a:cubicBezTo>
                    <a:pt x="576" y="66"/>
                    <a:pt x="555" y="45"/>
                    <a:pt x="552" y="25"/>
                  </a:cubicBezTo>
                  <a:cubicBezTo>
                    <a:pt x="545" y="8"/>
                    <a:pt x="538" y="1"/>
                    <a:pt x="5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0" name="Google Shape;6250;p40"/>
            <p:cNvSpPr/>
            <p:nvPr/>
          </p:nvSpPr>
          <p:spPr>
            <a:xfrm>
              <a:off x="5139675" y="1354375"/>
              <a:ext cx="2275" cy="1100"/>
            </a:xfrm>
            <a:custGeom>
              <a:avLst/>
              <a:gdLst/>
              <a:ahLst/>
              <a:cxnLst/>
              <a:rect l="l" t="t" r="r" b="b"/>
              <a:pathLst>
                <a:path w="91" h="44" extrusionOk="0">
                  <a:moveTo>
                    <a:pt x="79" y="1"/>
                  </a:moveTo>
                  <a:cubicBezTo>
                    <a:pt x="71" y="1"/>
                    <a:pt x="57" y="3"/>
                    <a:pt x="42" y="8"/>
                  </a:cubicBezTo>
                  <a:cubicBezTo>
                    <a:pt x="14" y="15"/>
                    <a:pt x="0" y="25"/>
                    <a:pt x="4" y="36"/>
                  </a:cubicBezTo>
                  <a:cubicBezTo>
                    <a:pt x="5" y="41"/>
                    <a:pt x="10" y="43"/>
                    <a:pt x="17" y="43"/>
                  </a:cubicBezTo>
                  <a:cubicBezTo>
                    <a:pt x="25" y="43"/>
                    <a:pt x="36" y="40"/>
                    <a:pt x="49" y="33"/>
                  </a:cubicBezTo>
                  <a:cubicBezTo>
                    <a:pt x="73" y="22"/>
                    <a:pt x="90" y="8"/>
                    <a:pt x="87" y="4"/>
                  </a:cubicBezTo>
                  <a:cubicBezTo>
                    <a:pt x="87" y="2"/>
                    <a:pt x="84" y="1"/>
                    <a:pt x="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1" name="Google Shape;6251;p40"/>
            <p:cNvSpPr/>
            <p:nvPr/>
          </p:nvSpPr>
          <p:spPr>
            <a:xfrm>
              <a:off x="5140100" y="1326200"/>
              <a:ext cx="208450" cy="31875"/>
            </a:xfrm>
            <a:custGeom>
              <a:avLst/>
              <a:gdLst/>
              <a:ahLst/>
              <a:cxnLst/>
              <a:rect l="l" t="t" r="r" b="b"/>
              <a:pathLst>
                <a:path w="8338" h="1275" extrusionOk="0">
                  <a:moveTo>
                    <a:pt x="6634" y="33"/>
                  </a:moveTo>
                  <a:cubicBezTo>
                    <a:pt x="6653" y="33"/>
                    <a:pt x="6649" y="44"/>
                    <a:pt x="6620" y="63"/>
                  </a:cubicBezTo>
                  <a:cubicBezTo>
                    <a:pt x="6611" y="68"/>
                    <a:pt x="6600" y="71"/>
                    <a:pt x="6591" y="71"/>
                  </a:cubicBezTo>
                  <a:cubicBezTo>
                    <a:pt x="6583" y="71"/>
                    <a:pt x="6576" y="69"/>
                    <a:pt x="6571" y="66"/>
                  </a:cubicBezTo>
                  <a:cubicBezTo>
                    <a:pt x="6561" y="56"/>
                    <a:pt x="6571" y="45"/>
                    <a:pt x="6599" y="39"/>
                  </a:cubicBezTo>
                  <a:cubicBezTo>
                    <a:pt x="6615" y="35"/>
                    <a:pt x="6626" y="33"/>
                    <a:pt x="6634" y="33"/>
                  </a:cubicBezTo>
                  <a:close/>
                  <a:moveTo>
                    <a:pt x="6197" y="219"/>
                  </a:moveTo>
                  <a:cubicBezTo>
                    <a:pt x="6228" y="219"/>
                    <a:pt x="6242" y="226"/>
                    <a:pt x="6232" y="244"/>
                  </a:cubicBezTo>
                  <a:cubicBezTo>
                    <a:pt x="6226" y="254"/>
                    <a:pt x="6211" y="261"/>
                    <a:pt x="6198" y="261"/>
                  </a:cubicBezTo>
                  <a:cubicBezTo>
                    <a:pt x="6195" y="261"/>
                    <a:pt x="6193" y="261"/>
                    <a:pt x="6190" y="260"/>
                  </a:cubicBezTo>
                  <a:cubicBezTo>
                    <a:pt x="6138" y="247"/>
                    <a:pt x="6145" y="219"/>
                    <a:pt x="6197" y="219"/>
                  </a:cubicBezTo>
                  <a:close/>
                  <a:moveTo>
                    <a:pt x="6587" y="363"/>
                  </a:moveTo>
                  <a:cubicBezTo>
                    <a:pt x="6599" y="363"/>
                    <a:pt x="6602" y="367"/>
                    <a:pt x="6589" y="375"/>
                  </a:cubicBezTo>
                  <a:cubicBezTo>
                    <a:pt x="6580" y="382"/>
                    <a:pt x="6568" y="386"/>
                    <a:pt x="6558" y="386"/>
                  </a:cubicBezTo>
                  <a:cubicBezTo>
                    <a:pt x="6552" y="386"/>
                    <a:pt x="6547" y="385"/>
                    <a:pt x="6544" y="382"/>
                  </a:cubicBezTo>
                  <a:cubicBezTo>
                    <a:pt x="6536" y="379"/>
                    <a:pt x="6547" y="372"/>
                    <a:pt x="6571" y="364"/>
                  </a:cubicBezTo>
                  <a:cubicBezTo>
                    <a:pt x="6577" y="364"/>
                    <a:pt x="6582" y="363"/>
                    <a:pt x="6587" y="363"/>
                  </a:cubicBezTo>
                  <a:close/>
                  <a:moveTo>
                    <a:pt x="6325" y="413"/>
                  </a:moveTo>
                  <a:cubicBezTo>
                    <a:pt x="6328" y="413"/>
                    <a:pt x="6330" y="413"/>
                    <a:pt x="6332" y="414"/>
                  </a:cubicBezTo>
                  <a:cubicBezTo>
                    <a:pt x="6346" y="417"/>
                    <a:pt x="6360" y="424"/>
                    <a:pt x="6360" y="431"/>
                  </a:cubicBezTo>
                  <a:cubicBezTo>
                    <a:pt x="6363" y="434"/>
                    <a:pt x="6353" y="441"/>
                    <a:pt x="6339" y="444"/>
                  </a:cubicBezTo>
                  <a:cubicBezTo>
                    <a:pt x="6337" y="445"/>
                    <a:pt x="6335" y="445"/>
                    <a:pt x="6333" y="445"/>
                  </a:cubicBezTo>
                  <a:cubicBezTo>
                    <a:pt x="6324" y="445"/>
                    <a:pt x="6314" y="439"/>
                    <a:pt x="6312" y="427"/>
                  </a:cubicBezTo>
                  <a:cubicBezTo>
                    <a:pt x="6308" y="419"/>
                    <a:pt x="6315" y="413"/>
                    <a:pt x="6325" y="413"/>
                  </a:cubicBezTo>
                  <a:close/>
                  <a:moveTo>
                    <a:pt x="6456" y="277"/>
                  </a:moveTo>
                  <a:cubicBezTo>
                    <a:pt x="6457" y="277"/>
                    <a:pt x="6459" y="277"/>
                    <a:pt x="6461" y="278"/>
                  </a:cubicBezTo>
                  <a:cubicBezTo>
                    <a:pt x="6502" y="285"/>
                    <a:pt x="6502" y="337"/>
                    <a:pt x="6461" y="379"/>
                  </a:cubicBezTo>
                  <a:cubicBezTo>
                    <a:pt x="6438" y="403"/>
                    <a:pt x="6426" y="414"/>
                    <a:pt x="6413" y="414"/>
                  </a:cubicBezTo>
                  <a:cubicBezTo>
                    <a:pt x="6404" y="414"/>
                    <a:pt x="6395" y="409"/>
                    <a:pt x="6381" y="399"/>
                  </a:cubicBezTo>
                  <a:cubicBezTo>
                    <a:pt x="6370" y="391"/>
                    <a:pt x="6356" y="387"/>
                    <a:pt x="6339" y="387"/>
                  </a:cubicBezTo>
                  <a:cubicBezTo>
                    <a:pt x="6318" y="387"/>
                    <a:pt x="6291" y="393"/>
                    <a:pt x="6256" y="406"/>
                  </a:cubicBezTo>
                  <a:cubicBezTo>
                    <a:pt x="6226" y="415"/>
                    <a:pt x="6196" y="422"/>
                    <a:pt x="6178" y="422"/>
                  </a:cubicBezTo>
                  <a:cubicBezTo>
                    <a:pt x="6169" y="422"/>
                    <a:pt x="6163" y="420"/>
                    <a:pt x="6162" y="417"/>
                  </a:cubicBezTo>
                  <a:cubicBezTo>
                    <a:pt x="6160" y="412"/>
                    <a:pt x="6157" y="410"/>
                    <a:pt x="6153" y="410"/>
                  </a:cubicBezTo>
                  <a:cubicBezTo>
                    <a:pt x="6147" y="410"/>
                    <a:pt x="6138" y="414"/>
                    <a:pt x="6128" y="420"/>
                  </a:cubicBezTo>
                  <a:cubicBezTo>
                    <a:pt x="6118" y="426"/>
                    <a:pt x="6108" y="429"/>
                    <a:pt x="6098" y="429"/>
                  </a:cubicBezTo>
                  <a:cubicBezTo>
                    <a:pt x="6089" y="429"/>
                    <a:pt x="6082" y="427"/>
                    <a:pt x="6075" y="424"/>
                  </a:cubicBezTo>
                  <a:cubicBezTo>
                    <a:pt x="6071" y="420"/>
                    <a:pt x="6063" y="418"/>
                    <a:pt x="6053" y="418"/>
                  </a:cubicBezTo>
                  <a:cubicBezTo>
                    <a:pt x="6035" y="418"/>
                    <a:pt x="6009" y="423"/>
                    <a:pt x="5985" y="434"/>
                  </a:cubicBezTo>
                  <a:cubicBezTo>
                    <a:pt x="5959" y="445"/>
                    <a:pt x="5930" y="452"/>
                    <a:pt x="5904" y="452"/>
                  </a:cubicBezTo>
                  <a:cubicBezTo>
                    <a:pt x="5888" y="452"/>
                    <a:pt x="5873" y="450"/>
                    <a:pt x="5860" y="444"/>
                  </a:cubicBezTo>
                  <a:cubicBezTo>
                    <a:pt x="5840" y="439"/>
                    <a:pt x="5827" y="436"/>
                    <a:pt x="5821" y="436"/>
                  </a:cubicBezTo>
                  <a:cubicBezTo>
                    <a:pt x="5811" y="436"/>
                    <a:pt x="5816" y="443"/>
                    <a:pt x="5829" y="462"/>
                  </a:cubicBezTo>
                  <a:cubicBezTo>
                    <a:pt x="5842" y="479"/>
                    <a:pt x="5848" y="486"/>
                    <a:pt x="5845" y="486"/>
                  </a:cubicBezTo>
                  <a:cubicBezTo>
                    <a:pt x="5842" y="486"/>
                    <a:pt x="5832" y="480"/>
                    <a:pt x="5812" y="468"/>
                  </a:cubicBezTo>
                  <a:cubicBezTo>
                    <a:pt x="5794" y="454"/>
                    <a:pt x="5759" y="447"/>
                    <a:pt x="5730" y="447"/>
                  </a:cubicBezTo>
                  <a:cubicBezTo>
                    <a:pt x="5725" y="447"/>
                    <a:pt x="5719" y="447"/>
                    <a:pt x="5715" y="448"/>
                  </a:cubicBezTo>
                  <a:lnTo>
                    <a:pt x="5655" y="458"/>
                  </a:lnTo>
                  <a:lnTo>
                    <a:pt x="5655" y="458"/>
                  </a:lnTo>
                  <a:lnTo>
                    <a:pt x="5704" y="431"/>
                  </a:lnTo>
                  <a:cubicBezTo>
                    <a:pt x="5756" y="401"/>
                    <a:pt x="6022" y="360"/>
                    <a:pt x="6134" y="360"/>
                  </a:cubicBezTo>
                  <a:cubicBezTo>
                    <a:pt x="6142" y="360"/>
                    <a:pt x="6149" y="361"/>
                    <a:pt x="6155" y="361"/>
                  </a:cubicBezTo>
                  <a:cubicBezTo>
                    <a:pt x="6160" y="361"/>
                    <a:pt x="6165" y="362"/>
                    <a:pt x="6169" y="362"/>
                  </a:cubicBezTo>
                  <a:cubicBezTo>
                    <a:pt x="6199" y="362"/>
                    <a:pt x="6219" y="352"/>
                    <a:pt x="6232" y="337"/>
                  </a:cubicBezTo>
                  <a:cubicBezTo>
                    <a:pt x="6239" y="324"/>
                    <a:pt x="6245" y="318"/>
                    <a:pt x="6254" y="318"/>
                  </a:cubicBezTo>
                  <a:cubicBezTo>
                    <a:pt x="6261" y="318"/>
                    <a:pt x="6269" y="322"/>
                    <a:pt x="6280" y="330"/>
                  </a:cubicBezTo>
                  <a:cubicBezTo>
                    <a:pt x="6292" y="339"/>
                    <a:pt x="6300" y="344"/>
                    <a:pt x="6304" y="344"/>
                  </a:cubicBezTo>
                  <a:cubicBezTo>
                    <a:pt x="6306" y="344"/>
                    <a:pt x="6307" y="343"/>
                    <a:pt x="6307" y="340"/>
                  </a:cubicBezTo>
                  <a:cubicBezTo>
                    <a:pt x="6305" y="334"/>
                    <a:pt x="6320" y="332"/>
                    <a:pt x="6343" y="332"/>
                  </a:cubicBezTo>
                  <a:cubicBezTo>
                    <a:pt x="6357" y="332"/>
                    <a:pt x="6373" y="332"/>
                    <a:pt x="6391" y="334"/>
                  </a:cubicBezTo>
                  <a:cubicBezTo>
                    <a:pt x="6422" y="337"/>
                    <a:pt x="6442" y="339"/>
                    <a:pt x="6454" y="339"/>
                  </a:cubicBezTo>
                  <a:cubicBezTo>
                    <a:pt x="6479" y="339"/>
                    <a:pt x="6473" y="331"/>
                    <a:pt x="6457" y="306"/>
                  </a:cubicBezTo>
                  <a:cubicBezTo>
                    <a:pt x="6445" y="288"/>
                    <a:pt x="6446" y="277"/>
                    <a:pt x="6456" y="277"/>
                  </a:cubicBezTo>
                  <a:close/>
                  <a:moveTo>
                    <a:pt x="4498" y="467"/>
                  </a:moveTo>
                  <a:cubicBezTo>
                    <a:pt x="4504" y="467"/>
                    <a:pt x="4507" y="469"/>
                    <a:pt x="4507" y="473"/>
                  </a:cubicBezTo>
                  <a:cubicBezTo>
                    <a:pt x="4511" y="476"/>
                    <a:pt x="4501" y="486"/>
                    <a:pt x="4483" y="497"/>
                  </a:cubicBezTo>
                  <a:cubicBezTo>
                    <a:pt x="4474" y="504"/>
                    <a:pt x="4464" y="507"/>
                    <a:pt x="4457" y="507"/>
                  </a:cubicBezTo>
                  <a:cubicBezTo>
                    <a:pt x="4451" y="507"/>
                    <a:pt x="4446" y="505"/>
                    <a:pt x="4445" y="500"/>
                  </a:cubicBezTo>
                  <a:cubicBezTo>
                    <a:pt x="4441" y="486"/>
                    <a:pt x="4455" y="476"/>
                    <a:pt x="4472" y="473"/>
                  </a:cubicBezTo>
                  <a:cubicBezTo>
                    <a:pt x="4483" y="469"/>
                    <a:pt x="4491" y="467"/>
                    <a:pt x="4498" y="467"/>
                  </a:cubicBezTo>
                  <a:close/>
                  <a:moveTo>
                    <a:pt x="3900" y="542"/>
                  </a:moveTo>
                  <a:cubicBezTo>
                    <a:pt x="3907" y="542"/>
                    <a:pt x="3913" y="544"/>
                    <a:pt x="3918" y="548"/>
                  </a:cubicBezTo>
                  <a:cubicBezTo>
                    <a:pt x="3928" y="559"/>
                    <a:pt x="3921" y="569"/>
                    <a:pt x="3904" y="573"/>
                  </a:cubicBezTo>
                  <a:cubicBezTo>
                    <a:pt x="3894" y="575"/>
                    <a:pt x="3885" y="577"/>
                    <a:pt x="3879" y="577"/>
                  </a:cubicBezTo>
                  <a:cubicBezTo>
                    <a:pt x="3862" y="577"/>
                    <a:pt x="3862" y="566"/>
                    <a:pt x="3879" y="548"/>
                  </a:cubicBezTo>
                  <a:cubicBezTo>
                    <a:pt x="3885" y="545"/>
                    <a:pt x="3893" y="542"/>
                    <a:pt x="3900" y="542"/>
                  </a:cubicBezTo>
                  <a:close/>
                  <a:moveTo>
                    <a:pt x="4135" y="542"/>
                  </a:moveTo>
                  <a:cubicBezTo>
                    <a:pt x="4140" y="542"/>
                    <a:pt x="4144" y="546"/>
                    <a:pt x="4147" y="552"/>
                  </a:cubicBezTo>
                  <a:cubicBezTo>
                    <a:pt x="4150" y="563"/>
                    <a:pt x="4147" y="580"/>
                    <a:pt x="4136" y="590"/>
                  </a:cubicBezTo>
                  <a:cubicBezTo>
                    <a:pt x="4132" y="595"/>
                    <a:pt x="4127" y="597"/>
                    <a:pt x="4123" y="597"/>
                  </a:cubicBezTo>
                  <a:cubicBezTo>
                    <a:pt x="4118" y="597"/>
                    <a:pt x="4114" y="593"/>
                    <a:pt x="4112" y="587"/>
                  </a:cubicBezTo>
                  <a:cubicBezTo>
                    <a:pt x="4105" y="577"/>
                    <a:pt x="4112" y="559"/>
                    <a:pt x="4122" y="548"/>
                  </a:cubicBezTo>
                  <a:cubicBezTo>
                    <a:pt x="4126" y="544"/>
                    <a:pt x="4131" y="542"/>
                    <a:pt x="4135" y="542"/>
                  </a:cubicBezTo>
                  <a:close/>
                  <a:moveTo>
                    <a:pt x="4497" y="638"/>
                  </a:moveTo>
                  <a:cubicBezTo>
                    <a:pt x="4506" y="638"/>
                    <a:pt x="4510" y="644"/>
                    <a:pt x="4507" y="652"/>
                  </a:cubicBezTo>
                  <a:cubicBezTo>
                    <a:pt x="4504" y="667"/>
                    <a:pt x="4496" y="677"/>
                    <a:pt x="4490" y="681"/>
                  </a:cubicBezTo>
                  <a:cubicBezTo>
                    <a:pt x="4483" y="681"/>
                    <a:pt x="4476" y="673"/>
                    <a:pt x="4472" y="663"/>
                  </a:cubicBezTo>
                  <a:cubicBezTo>
                    <a:pt x="4469" y="652"/>
                    <a:pt x="4480" y="639"/>
                    <a:pt x="4490" y="639"/>
                  </a:cubicBezTo>
                  <a:cubicBezTo>
                    <a:pt x="4493" y="638"/>
                    <a:pt x="4495" y="638"/>
                    <a:pt x="4497" y="638"/>
                  </a:cubicBezTo>
                  <a:close/>
                  <a:moveTo>
                    <a:pt x="4580" y="642"/>
                  </a:moveTo>
                  <a:cubicBezTo>
                    <a:pt x="4585" y="642"/>
                    <a:pt x="4589" y="645"/>
                    <a:pt x="4591" y="652"/>
                  </a:cubicBezTo>
                  <a:cubicBezTo>
                    <a:pt x="4594" y="663"/>
                    <a:pt x="4618" y="670"/>
                    <a:pt x="4639" y="670"/>
                  </a:cubicBezTo>
                  <a:cubicBezTo>
                    <a:pt x="4674" y="670"/>
                    <a:pt x="4670" y="673"/>
                    <a:pt x="4635" y="684"/>
                  </a:cubicBezTo>
                  <a:cubicBezTo>
                    <a:pt x="4621" y="689"/>
                    <a:pt x="4608" y="690"/>
                    <a:pt x="4597" y="690"/>
                  </a:cubicBezTo>
                  <a:cubicBezTo>
                    <a:pt x="4562" y="690"/>
                    <a:pt x="4543" y="673"/>
                    <a:pt x="4566" y="649"/>
                  </a:cubicBezTo>
                  <a:cubicBezTo>
                    <a:pt x="4571" y="645"/>
                    <a:pt x="4576" y="642"/>
                    <a:pt x="4580" y="642"/>
                  </a:cubicBezTo>
                  <a:close/>
                  <a:moveTo>
                    <a:pt x="3466" y="736"/>
                  </a:moveTo>
                  <a:lnTo>
                    <a:pt x="3466" y="736"/>
                  </a:lnTo>
                  <a:cubicBezTo>
                    <a:pt x="3468" y="736"/>
                    <a:pt x="3472" y="738"/>
                    <a:pt x="3476" y="743"/>
                  </a:cubicBezTo>
                  <a:cubicBezTo>
                    <a:pt x="3487" y="753"/>
                    <a:pt x="3491" y="771"/>
                    <a:pt x="3487" y="781"/>
                  </a:cubicBezTo>
                  <a:cubicBezTo>
                    <a:pt x="3486" y="782"/>
                    <a:pt x="3484" y="783"/>
                    <a:pt x="3483" y="783"/>
                  </a:cubicBezTo>
                  <a:cubicBezTo>
                    <a:pt x="3476" y="783"/>
                    <a:pt x="3469" y="773"/>
                    <a:pt x="3466" y="757"/>
                  </a:cubicBezTo>
                  <a:cubicBezTo>
                    <a:pt x="3462" y="743"/>
                    <a:pt x="3462" y="736"/>
                    <a:pt x="3466" y="736"/>
                  </a:cubicBezTo>
                  <a:close/>
                  <a:moveTo>
                    <a:pt x="6703" y="1"/>
                  </a:moveTo>
                  <a:cubicBezTo>
                    <a:pt x="6677" y="1"/>
                    <a:pt x="6643" y="5"/>
                    <a:pt x="6613" y="15"/>
                  </a:cubicBezTo>
                  <a:cubicBezTo>
                    <a:pt x="6579" y="22"/>
                    <a:pt x="6546" y="26"/>
                    <a:pt x="6526" y="26"/>
                  </a:cubicBezTo>
                  <a:cubicBezTo>
                    <a:pt x="6520" y="26"/>
                    <a:pt x="6515" y="25"/>
                    <a:pt x="6512" y="25"/>
                  </a:cubicBezTo>
                  <a:cubicBezTo>
                    <a:pt x="6509" y="21"/>
                    <a:pt x="6497" y="20"/>
                    <a:pt x="6480" y="20"/>
                  </a:cubicBezTo>
                  <a:cubicBezTo>
                    <a:pt x="6464" y="20"/>
                    <a:pt x="6443" y="21"/>
                    <a:pt x="6422" y="25"/>
                  </a:cubicBezTo>
                  <a:cubicBezTo>
                    <a:pt x="6347" y="36"/>
                    <a:pt x="6352" y="51"/>
                    <a:pt x="6416" y="51"/>
                  </a:cubicBezTo>
                  <a:cubicBezTo>
                    <a:pt x="6428" y="51"/>
                    <a:pt x="6443" y="50"/>
                    <a:pt x="6461" y="49"/>
                  </a:cubicBezTo>
                  <a:lnTo>
                    <a:pt x="6536" y="45"/>
                  </a:lnTo>
                  <a:lnTo>
                    <a:pt x="6491" y="90"/>
                  </a:lnTo>
                  <a:cubicBezTo>
                    <a:pt x="6432" y="150"/>
                    <a:pt x="6363" y="174"/>
                    <a:pt x="6176" y="191"/>
                  </a:cubicBezTo>
                  <a:cubicBezTo>
                    <a:pt x="6096" y="198"/>
                    <a:pt x="5979" y="215"/>
                    <a:pt x="5909" y="226"/>
                  </a:cubicBezTo>
                  <a:cubicBezTo>
                    <a:pt x="5839" y="239"/>
                    <a:pt x="5745" y="247"/>
                    <a:pt x="5697" y="247"/>
                  </a:cubicBezTo>
                  <a:cubicBezTo>
                    <a:pt x="5652" y="247"/>
                    <a:pt x="5611" y="250"/>
                    <a:pt x="5607" y="257"/>
                  </a:cubicBezTo>
                  <a:cubicBezTo>
                    <a:pt x="5605" y="262"/>
                    <a:pt x="5608" y="266"/>
                    <a:pt x="5615" y="266"/>
                  </a:cubicBezTo>
                  <a:cubicBezTo>
                    <a:pt x="5618" y="266"/>
                    <a:pt x="5621" y="265"/>
                    <a:pt x="5625" y="264"/>
                  </a:cubicBezTo>
                  <a:cubicBezTo>
                    <a:pt x="5629" y="263"/>
                    <a:pt x="5633" y="263"/>
                    <a:pt x="5636" y="263"/>
                  </a:cubicBezTo>
                  <a:cubicBezTo>
                    <a:pt x="5646" y="263"/>
                    <a:pt x="5653" y="267"/>
                    <a:pt x="5655" y="274"/>
                  </a:cubicBezTo>
                  <a:cubicBezTo>
                    <a:pt x="5662" y="295"/>
                    <a:pt x="5451" y="340"/>
                    <a:pt x="5287" y="351"/>
                  </a:cubicBezTo>
                  <a:cubicBezTo>
                    <a:pt x="5236" y="354"/>
                    <a:pt x="5194" y="364"/>
                    <a:pt x="5191" y="379"/>
                  </a:cubicBezTo>
                  <a:cubicBezTo>
                    <a:pt x="5190" y="383"/>
                    <a:pt x="5185" y="385"/>
                    <a:pt x="5178" y="385"/>
                  </a:cubicBezTo>
                  <a:cubicBezTo>
                    <a:pt x="5166" y="385"/>
                    <a:pt x="5148" y="379"/>
                    <a:pt x="5128" y="369"/>
                  </a:cubicBezTo>
                  <a:cubicBezTo>
                    <a:pt x="5109" y="356"/>
                    <a:pt x="5094" y="349"/>
                    <a:pt x="5086" y="349"/>
                  </a:cubicBezTo>
                  <a:cubicBezTo>
                    <a:pt x="5080" y="349"/>
                    <a:pt x="5078" y="352"/>
                    <a:pt x="5079" y="358"/>
                  </a:cubicBezTo>
                  <a:cubicBezTo>
                    <a:pt x="5087" y="375"/>
                    <a:pt x="5066" y="385"/>
                    <a:pt x="5021" y="385"/>
                  </a:cubicBezTo>
                  <a:cubicBezTo>
                    <a:pt x="4986" y="385"/>
                    <a:pt x="4896" y="403"/>
                    <a:pt x="4820" y="420"/>
                  </a:cubicBezTo>
                  <a:cubicBezTo>
                    <a:pt x="4756" y="435"/>
                    <a:pt x="4695" y="442"/>
                    <a:pt x="4664" y="442"/>
                  </a:cubicBezTo>
                  <a:cubicBezTo>
                    <a:pt x="4658" y="442"/>
                    <a:pt x="4653" y="442"/>
                    <a:pt x="4650" y="441"/>
                  </a:cubicBezTo>
                  <a:cubicBezTo>
                    <a:pt x="4645" y="440"/>
                    <a:pt x="4641" y="439"/>
                    <a:pt x="4636" y="439"/>
                  </a:cubicBezTo>
                  <a:cubicBezTo>
                    <a:pt x="4620" y="439"/>
                    <a:pt x="4604" y="448"/>
                    <a:pt x="4591" y="462"/>
                  </a:cubicBezTo>
                  <a:cubicBezTo>
                    <a:pt x="4582" y="475"/>
                    <a:pt x="4573" y="482"/>
                    <a:pt x="4567" y="482"/>
                  </a:cubicBezTo>
                  <a:cubicBezTo>
                    <a:pt x="4557" y="482"/>
                    <a:pt x="4551" y="470"/>
                    <a:pt x="4549" y="448"/>
                  </a:cubicBezTo>
                  <a:cubicBezTo>
                    <a:pt x="4549" y="445"/>
                    <a:pt x="4542" y="443"/>
                    <a:pt x="4530" y="443"/>
                  </a:cubicBezTo>
                  <a:cubicBezTo>
                    <a:pt x="4513" y="443"/>
                    <a:pt x="4486" y="447"/>
                    <a:pt x="4455" y="455"/>
                  </a:cubicBezTo>
                  <a:cubicBezTo>
                    <a:pt x="4392" y="473"/>
                    <a:pt x="4372" y="486"/>
                    <a:pt x="4386" y="497"/>
                  </a:cubicBezTo>
                  <a:cubicBezTo>
                    <a:pt x="4400" y="507"/>
                    <a:pt x="4397" y="514"/>
                    <a:pt x="4376" y="514"/>
                  </a:cubicBezTo>
                  <a:cubicBezTo>
                    <a:pt x="4358" y="510"/>
                    <a:pt x="4341" y="500"/>
                    <a:pt x="4341" y="486"/>
                  </a:cubicBezTo>
                  <a:cubicBezTo>
                    <a:pt x="4339" y="479"/>
                    <a:pt x="4329" y="475"/>
                    <a:pt x="4313" y="475"/>
                  </a:cubicBezTo>
                  <a:cubicBezTo>
                    <a:pt x="4300" y="475"/>
                    <a:pt x="4282" y="478"/>
                    <a:pt x="4261" y="483"/>
                  </a:cubicBezTo>
                  <a:cubicBezTo>
                    <a:pt x="4237" y="489"/>
                    <a:pt x="4212" y="493"/>
                    <a:pt x="4193" y="493"/>
                  </a:cubicBezTo>
                  <a:cubicBezTo>
                    <a:pt x="4179" y="493"/>
                    <a:pt x="4168" y="491"/>
                    <a:pt x="4163" y="486"/>
                  </a:cubicBezTo>
                  <a:cubicBezTo>
                    <a:pt x="4156" y="478"/>
                    <a:pt x="4144" y="475"/>
                    <a:pt x="4133" y="475"/>
                  </a:cubicBezTo>
                  <a:cubicBezTo>
                    <a:pt x="4129" y="475"/>
                    <a:pt x="4125" y="475"/>
                    <a:pt x="4122" y="476"/>
                  </a:cubicBezTo>
                  <a:cubicBezTo>
                    <a:pt x="4108" y="479"/>
                    <a:pt x="4112" y="489"/>
                    <a:pt x="4126" y="500"/>
                  </a:cubicBezTo>
                  <a:cubicBezTo>
                    <a:pt x="4133" y="508"/>
                    <a:pt x="4133" y="511"/>
                    <a:pt x="4126" y="511"/>
                  </a:cubicBezTo>
                  <a:cubicBezTo>
                    <a:pt x="4121" y="511"/>
                    <a:pt x="4111" y="508"/>
                    <a:pt x="4098" y="503"/>
                  </a:cubicBezTo>
                  <a:cubicBezTo>
                    <a:pt x="4081" y="497"/>
                    <a:pt x="4069" y="494"/>
                    <a:pt x="4061" y="494"/>
                  </a:cubicBezTo>
                  <a:cubicBezTo>
                    <a:pt x="4050" y="494"/>
                    <a:pt x="4046" y="500"/>
                    <a:pt x="4046" y="514"/>
                  </a:cubicBezTo>
                  <a:cubicBezTo>
                    <a:pt x="4044" y="526"/>
                    <a:pt x="4039" y="531"/>
                    <a:pt x="4026" y="531"/>
                  </a:cubicBezTo>
                  <a:cubicBezTo>
                    <a:pt x="4016" y="531"/>
                    <a:pt x="4000" y="527"/>
                    <a:pt x="3976" y="521"/>
                  </a:cubicBezTo>
                  <a:cubicBezTo>
                    <a:pt x="3966" y="519"/>
                    <a:pt x="3955" y="517"/>
                    <a:pt x="3942" y="517"/>
                  </a:cubicBezTo>
                  <a:cubicBezTo>
                    <a:pt x="3864" y="517"/>
                    <a:pt x="3752" y="560"/>
                    <a:pt x="3785" y="587"/>
                  </a:cubicBezTo>
                  <a:cubicBezTo>
                    <a:pt x="3791" y="590"/>
                    <a:pt x="3790" y="593"/>
                    <a:pt x="3782" y="593"/>
                  </a:cubicBezTo>
                  <a:cubicBezTo>
                    <a:pt x="3775" y="593"/>
                    <a:pt x="3765" y="591"/>
                    <a:pt x="3751" y="587"/>
                  </a:cubicBezTo>
                  <a:cubicBezTo>
                    <a:pt x="3713" y="577"/>
                    <a:pt x="3705" y="566"/>
                    <a:pt x="3720" y="552"/>
                  </a:cubicBezTo>
                  <a:cubicBezTo>
                    <a:pt x="3733" y="539"/>
                    <a:pt x="3734" y="534"/>
                    <a:pt x="3726" y="534"/>
                  </a:cubicBezTo>
                  <a:cubicBezTo>
                    <a:pt x="3724" y="534"/>
                    <a:pt x="3720" y="534"/>
                    <a:pt x="3716" y="535"/>
                  </a:cubicBezTo>
                  <a:cubicBezTo>
                    <a:pt x="3702" y="542"/>
                    <a:pt x="3678" y="563"/>
                    <a:pt x="3660" y="587"/>
                  </a:cubicBezTo>
                  <a:cubicBezTo>
                    <a:pt x="3647" y="608"/>
                    <a:pt x="3640" y="617"/>
                    <a:pt x="3631" y="617"/>
                  </a:cubicBezTo>
                  <a:cubicBezTo>
                    <a:pt x="3624" y="617"/>
                    <a:pt x="3615" y="612"/>
                    <a:pt x="3601" y="601"/>
                  </a:cubicBezTo>
                  <a:cubicBezTo>
                    <a:pt x="3590" y="591"/>
                    <a:pt x="3568" y="585"/>
                    <a:pt x="3544" y="585"/>
                  </a:cubicBezTo>
                  <a:cubicBezTo>
                    <a:pt x="3532" y="585"/>
                    <a:pt x="3520" y="587"/>
                    <a:pt x="3508" y="590"/>
                  </a:cubicBezTo>
                  <a:cubicBezTo>
                    <a:pt x="3489" y="594"/>
                    <a:pt x="3471" y="596"/>
                    <a:pt x="3455" y="596"/>
                  </a:cubicBezTo>
                  <a:cubicBezTo>
                    <a:pt x="3440" y="596"/>
                    <a:pt x="3428" y="594"/>
                    <a:pt x="3421" y="590"/>
                  </a:cubicBezTo>
                  <a:cubicBezTo>
                    <a:pt x="3417" y="586"/>
                    <a:pt x="3407" y="584"/>
                    <a:pt x="3394" y="584"/>
                  </a:cubicBezTo>
                  <a:cubicBezTo>
                    <a:pt x="3376" y="584"/>
                    <a:pt x="3352" y="588"/>
                    <a:pt x="3327" y="593"/>
                  </a:cubicBezTo>
                  <a:cubicBezTo>
                    <a:pt x="3310" y="598"/>
                    <a:pt x="3291" y="600"/>
                    <a:pt x="3273" y="600"/>
                  </a:cubicBezTo>
                  <a:cubicBezTo>
                    <a:pt x="3250" y="600"/>
                    <a:pt x="3229" y="596"/>
                    <a:pt x="3217" y="590"/>
                  </a:cubicBezTo>
                  <a:cubicBezTo>
                    <a:pt x="3207" y="583"/>
                    <a:pt x="3197" y="579"/>
                    <a:pt x="3186" y="579"/>
                  </a:cubicBezTo>
                  <a:cubicBezTo>
                    <a:pt x="3171" y="579"/>
                    <a:pt x="3154" y="587"/>
                    <a:pt x="3133" y="601"/>
                  </a:cubicBezTo>
                  <a:cubicBezTo>
                    <a:pt x="3100" y="624"/>
                    <a:pt x="2784" y="702"/>
                    <a:pt x="2732" y="702"/>
                  </a:cubicBezTo>
                  <a:cubicBezTo>
                    <a:pt x="2730" y="702"/>
                    <a:pt x="2728" y="702"/>
                    <a:pt x="2727" y="702"/>
                  </a:cubicBezTo>
                  <a:cubicBezTo>
                    <a:pt x="2725" y="700"/>
                    <a:pt x="2722" y="700"/>
                    <a:pt x="2718" y="700"/>
                  </a:cubicBezTo>
                  <a:cubicBezTo>
                    <a:pt x="2708" y="700"/>
                    <a:pt x="2693" y="703"/>
                    <a:pt x="2679" y="705"/>
                  </a:cubicBezTo>
                  <a:cubicBezTo>
                    <a:pt x="2655" y="708"/>
                    <a:pt x="2599" y="715"/>
                    <a:pt x="2557" y="718"/>
                  </a:cubicBezTo>
                  <a:cubicBezTo>
                    <a:pt x="2509" y="722"/>
                    <a:pt x="2401" y="739"/>
                    <a:pt x="2311" y="753"/>
                  </a:cubicBezTo>
                  <a:cubicBezTo>
                    <a:pt x="2065" y="795"/>
                    <a:pt x="2003" y="806"/>
                    <a:pt x="1839" y="830"/>
                  </a:cubicBezTo>
                  <a:cubicBezTo>
                    <a:pt x="1760" y="843"/>
                    <a:pt x="1662" y="857"/>
                    <a:pt x="1628" y="868"/>
                  </a:cubicBezTo>
                  <a:cubicBezTo>
                    <a:pt x="1615" y="871"/>
                    <a:pt x="1603" y="872"/>
                    <a:pt x="1593" y="872"/>
                  </a:cubicBezTo>
                  <a:cubicBezTo>
                    <a:pt x="1576" y="872"/>
                    <a:pt x="1564" y="869"/>
                    <a:pt x="1561" y="864"/>
                  </a:cubicBezTo>
                  <a:cubicBezTo>
                    <a:pt x="1560" y="860"/>
                    <a:pt x="1556" y="858"/>
                    <a:pt x="1549" y="858"/>
                  </a:cubicBezTo>
                  <a:cubicBezTo>
                    <a:pt x="1538" y="858"/>
                    <a:pt x="1522" y="863"/>
                    <a:pt x="1503" y="871"/>
                  </a:cubicBezTo>
                  <a:cubicBezTo>
                    <a:pt x="1482" y="880"/>
                    <a:pt x="1464" y="885"/>
                    <a:pt x="1454" y="885"/>
                  </a:cubicBezTo>
                  <a:cubicBezTo>
                    <a:pt x="1448" y="885"/>
                    <a:pt x="1445" y="884"/>
                    <a:pt x="1444" y="881"/>
                  </a:cubicBezTo>
                  <a:cubicBezTo>
                    <a:pt x="1444" y="878"/>
                    <a:pt x="1435" y="876"/>
                    <a:pt x="1421" y="876"/>
                  </a:cubicBezTo>
                  <a:cubicBezTo>
                    <a:pt x="1407" y="876"/>
                    <a:pt x="1388" y="878"/>
                    <a:pt x="1367" y="881"/>
                  </a:cubicBezTo>
                  <a:cubicBezTo>
                    <a:pt x="1326" y="892"/>
                    <a:pt x="1212" y="913"/>
                    <a:pt x="1114" y="931"/>
                  </a:cubicBezTo>
                  <a:cubicBezTo>
                    <a:pt x="1029" y="949"/>
                    <a:pt x="939" y="959"/>
                    <a:pt x="901" y="959"/>
                  </a:cubicBezTo>
                  <a:cubicBezTo>
                    <a:pt x="896" y="959"/>
                    <a:pt x="892" y="958"/>
                    <a:pt x="889" y="958"/>
                  </a:cubicBezTo>
                  <a:cubicBezTo>
                    <a:pt x="874" y="955"/>
                    <a:pt x="859" y="954"/>
                    <a:pt x="845" y="954"/>
                  </a:cubicBezTo>
                  <a:cubicBezTo>
                    <a:pt x="801" y="954"/>
                    <a:pt x="766" y="966"/>
                    <a:pt x="784" y="979"/>
                  </a:cubicBezTo>
                  <a:cubicBezTo>
                    <a:pt x="791" y="986"/>
                    <a:pt x="743" y="1003"/>
                    <a:pt x="670" y="1021"/>
                  </a:cubicBezTo>
                  <a:cubicBezTo>
                    <a:pt x="627" y="1031"/>
                    <a:pt x="587" y="1037"/>
                    <a:pt x="560" y="1037"/>
                  </a:cubicBezTo>
                  <a:cubicBezTo>
                    <a:pt x="543" y="1037"/>
                    <a:pt x="532" y="1035"/>
                    <a:pt x="528" y="1031"/>
                  </a:cubicBezTo>
                  <a:cubicBezTo>
                    <a:pt x="520" y="1020"/>
                    <a:pt x="509" y="1015"/>
                    <a:pt x="500" y="1015"/>
                  </a:cubicBezTo>
                  <a:cubicBezTo>
                    <a:pt x="485" y="1015"/>
                    <a:pt x="473" y="1027"/>
                    <a:pt x="479" y="1048"/>
                  </a:cubicBezTo>
                  <a:cubicBezTo>
                    <a:pt x="488" y="1078"/>
                    <a:pt x="465" y="1098"/>
                    <a:pt x="435" y="1098"/>
                  </a:cubicBezTo>
                  <a:cubicBezTo>
                    <a:pt x="420" y="1098"/>
                    <a:pt x="404" y="1093"/>
                    <a:pt x="389" y="1083"/>
                  </a:cubicBezTo>
                  <a:cubicBezTo>
                    <a:pt x="375" y="1073"/>
                    <a:pt x="359" y="1069"/>
                    <a:pt x="343" y="1069"/>
                  </a:cubicBezTo>
                  <a:cubicBezTo>
                    <a:pt x="306" y="1069"/>
                    <a:pt x="274" y="1094"/>
                    <a:pt x="299" y="1121"/>
                  </a:cubicBezTo>
                  <a:cubicBezTo>
                    <a:pt x="309" y="1135"/>
                    <a:pt x="309" y="1149"/>
                    <a:pt x="296" y="1149"/>
                  </a:cubicBezTo>
                  <a:cubicBezTo>
                    <a:pt x="294" y="1149"/>
                    <a:pt x="293" y="1149"/>
                    <a:pt x="291" y="1149"/>
                  </a:cubicBezTo>
                  <a:cubicBezTo>
                    <a:pt x="281" y="1149"/>
                    <a:pt x="267" y="1140"/>
                    <a:pt x="264" y="1125"/>
                  </a:cubicBezTo>
                  <a:cubicBezTo>
                    <a:pt x="260" y="1111"/>
                    <a:pt x="252" y="1105"/>
                    <a:pt x="242" y="1105"/>
                  </a:cubicBezTo>
                  <a:cubicBezTo>
                    <a:pt x="236" y="1105"/>
                    <a:pt x="230" y="1107"/>
                    <a:pt x="222" y="1110"/>
                  </a:cubicBezTo>
                  <a:cubicBezTo>
                    <a:pt x="213" y="1118"/>
                    <a:pt x="205" y="1122"/>
                    <a:pt x="199" y="1122"/>
                  </a:cubicBezTo>
                  <a:cubicBezTo>
                    <a:pt x="193" y="1122"/>
                    <a:pt x="189" y="1119"/>
                    <a:pt x="187" y="1114"/>
                  </a:cubicBezTo>
                  <a:cubicBezTo>
                    <a:pt x="185" y="1104"/>
                    <a:pt x="177" y="1099"/>
                    <a:pt x="167" y="1099"/>
                  </a:cubicBezTo>
                  <a:cubicBezTo>
                    <a:pt x="144" y="1099"/>
                    <a:pt x="106" y="1126"/>
                    <a:pt x="83" y="1163"/>
                  </a:cubicBezTo>
                  <a:cubicBezTo>
                    <a:pt x="64" y="1191"/>
                    <a:pt x="42" y="1208"/>
                    <a:pt x="29" y="1208"/>
                  </a:cubicBezTo>
                  <a:cubicBezTo>
                    <a:pt x="27" y="1208"/>
                    <a:pt x="26" y="1208"/>
                    <a:pt x="25" y="1208"/>
                  </a:cubicBezTo>
                  <a:cubicBezTo>
                    <a:pt x="23" y="1207"/>
                    <a:pt x="20" y="1207"/>
                    <a:pt x="18" y="1207"/>
                  </a:cubicBezTo>
                  <a:cubicBezTo>
                    <a:pt x="8" y="1207"/>
                    <a:pt x="1" y="1213"/>
                    <a:pt x="4" y="1222"/>
                  </a:cubicBezTo>
                  <a:cubicBezTo>
                    <a:pt x="7" y="1232"/>
                    <a:pt x="14" y="1237"/>
                    <a:pt x="24" y="1237"/>
                  </a:cubicBezTo>
                  <a:cubicBezTo>
                    <a:pt x="41" y="1237"/>
                    <a:pt x="66" y="1224"/>
                    <a:pt x="94" y="1201"/>
                  </a:cubicBezTo>
                  <a:cubicBezTo>
                    <a:pt x="109" y="1188"/>
                    <a:pt x="120" y="1182"/>
                    <a:pt x="132" y="1182"/>
                  </a:cubicBezTo>
                  <a:cubicBezTo>
                    <a:pt x="142" y="1182"/>
                    <a:pt x="152" y="1187"/>
                    <a:pt x="163" y="1197"/>
                  </a:cubicBezTo>
                  <a:cubicBezTo>
                    <a:pt x="178" y="1209"/>
                    <a:pt x="189" y="1214"/>
                    <a:pt x="193" y="1214"/>
                  </a:cubicBezTo>
                  <a:cubicBezTo>
                    <a:pt x="195" y="1214"/>
                    <a:pt x="196" y="1213"/>
                    <a:pt x="195" y="1211"/>
                  </a:cubicBezTo>
                  <a:cubicBezTo>
                    <a:pt x="193" y="1206"/>
                    <a:pt x="196" y="1204"/>
                    <a:pt x="202" y="1204"/>
                  </a:cubicBezTo>
                  <a:cubicBezTo>
                    <a:pt x="208" y="1204"/>
                    <a:pt x="217" y="1206"/>
                    <a:pt x="229" y="1211"/>
                  </a:cubicBezTo>
                  <a:cubicBezTo>
                    <a:pt x="254" y="1218"/>
                    <a:pt x="267" y="1232"/>
                    <a:pt x="264" y="1243"/>
                  </a:cubicBezTo>
                  <a:cubicBezTo>
                    <a:pt x="263" y="1246"/>
                    <a:pt x="265" y="1247"/>
                    <a:pt x="269" y="1247"/>
                  </a:cubicBezTo>
                  <a:cubicBezTo>
                    <a:pt x="279" y="1247"/>
                    <a:pt x="298" y="1241"/>
                    <a:pt x="320" y="1229"/>
                  </a:cubicBezTo>
                  <a:cubicBezTo>
                    <a:pt x="346" y="1214"/>
                    <a:pt x="369" y="1207"/>
                    <a:pt x="385" y="1207"/>
                  </a:cubicBezTo>
                  <a:cubicBezTo>
                    <a:pt x="391" y="1207"/>
                    <a:pt x="396" y="1208"/>
                    <a:pt x="400" y="1211"/>
                  </a:cubicBezTo>
                  <a:cubicBezTo>
                    <a:pt x="410" y="1218"/>
                    <a:pt x="403" y="1229"/>
                    <a:pt x="386" y="1235"/>
                  </a:cubicBezTo>
                  <a:cubicBezTo>
                    <a:pt x="365" y="1239"/>
                    <a:pt x="351" y="1253"/>
                    <a:pt x="358" y="1267"/>
                  </a:cubicBezTo>
                  <a:cubicBezTo>
                    <a:pt x="360" y="1272"/>
                    <a:pt x="365" y="1274"/>
                    <a:pt x="372" y="1274"/>
                  </a:cubicBezTo>
                  <a:cubicBezTo>
                    <a:pt x="379" y="1274"/>
                    <a:pt x="387" y="1272"/>
                    <a:pt x="396" y="1267"/>
                  </a:cubicBezTo>
                  <a:cubicBezTo>
                    <a:pt x="413" y="1253"/>
                    <a:pt x="437" y="1243"/>
                    <a:pt x="448" y="1239"/>
                  </a:cubicBezTo>
                  <a:cubicBezTo>
                    <a:pt x="462" y="1235"/>
                    <a:pt x="462" y="1229"/>
                    <a:pt x="451" y="1218"/>
                  </a:cubicBezTo>
                  <a:cubicBezTo>
                    <a:pt x="445" y="1211"/>
                    <a:pt x="451" y="1194"/>
                    <a:pt x="469" y="1184"/>
                  </a:cubicBezTo>
                  <a:cubicBezTo>
                    <a:pt x="478" y="1177"/>
                    <a:pt x="485" y="1173"/>
                    <a:pt x="490" y="1173"/>
                  </a:cubicBezTo>
                  <a:cubicBezTo>
                    <a:pt x="497" y="1173"/>
                    <a:pt x="500" y="1183"/>
                    <a:pt x="500" y="1205"/>
                  </a:cubicBezTo>
                  <a:cubicBezTo>
                    <a:pt x="502" y="1229"/>
                    <a:pt x="510" y="1241"/>
                    <a:pt x="519" y="1241"/>
                  </a:cubicBezTo>
                  <a:cubicBezTo>
                    <a:pt x="530" y="1241"/>
                    <a:pt x="543" y="1226"/>
                    <a:pt x="552" y="1197"/>
                  </a:cubicBezTo>
                  <a:cubicBezTo>
                    <a:pt x="559" y="1178"/>
                    <a:pt x="563" y="1169"/>
                    <a:pt x="565" y="1169"/>
                  </a:cubicBezTo>
                  <a:cubicBezTo>
                    <a:pt x="568" y="1169"/>
                    <a:pt x="570" y="1178"/>
                    <a:pt x="573" y="1197"/>
                  </a:cubicBezTo>
                  <a:cubicBezTo>
                    <a:pt x="576" y="1219"/>
                    <a:pt x="586" y="1228"/>
                    <a:pt x="613" y="1228"/>
                  </a:cubicBezTo>
                  <a:cubicBezTo>
                    <a:pt x="621" y="1228"/>
                    <a:pt x="631" y="1227"/>
                    <a:pt x="642" y="1225"/>
                  </a:cubicBezTo>
                  <a:cubicBezTo>
                    <a:pt x="680" y="1222"/>
                    <a:pt x="701" y="1211"/>
                    <a:pt x="695" y="1205"/>
                  </a:cubicBezTo>
                  <a:cubicBezTo>
                    <a:pt x="684" y="1197"/>
                    <a:pt x="757" y="1184"/>
                    <a:pt x="858" y="1173"/>
                  </a:cubicBezTo>
                  <a:cubicBezTo>
                    <a:pt x="1038" y="1155"/>
                    <a:pt x="1149" y="1139"/>
                    <a:pt x="1402" y="1090"/>
                  </a:cubicBezTo>
                  <a:cubicBezTo>
                    <a:pt x="1469" y="1078"/>
                    <a:pt x="1536" y="1068"/>
                    <a:pt x="1565" y="1068"/>
                  </a:cubicBezTo>
                  <a:cubicBezTo>
                    <a:pt x="1569" y="1068"/>
                    <a:pt x="1573" y="1068"/>
                    <a:pt x="1576" y="1069"/>
                  </a:cubicBezTo>
                  <a:cubicBezTo>
                    <a:pt x="1596" y="1069"/>
                    <a:pt x="1670" y="1059"/>
                    <a:pt x="1735" y="1048"/>
                  </a:cubicBezTo>
                  <a:cubicBezTo>
                    <a:pt x="1776" y="1040"/>
                    <a:pt x="1812" y="1036"/>
                    <a:pt x="1842" y="1036"/>
                  </a:cubicBezTo>
                  <a:cubicBezTo>
                    <a:pt x="1905" y="1036"/>
                    <a:pt x="1941" y="1053"/>
                    <a:pt x="1936" y="1083"/>
                  </a:cubicBezTo>
                  <a:cubicBezTo>
                    <a:pt x="1934" y="1094"/>
                    <a:pt x="1936" y="1100"/>
                    <a:pt x="1953" y="1100"/>
                  </a:cubicBezTo>
                  <a:cubicBezTo>
                    <a:pt x="1972" y="1100"/>
                    <a:pt x="2010" y="1093"/>
                    <a:pt x="2086" y="1076"/>
                  </a:cubicBezTo>
                  <a:cubicBezTo>
                    <a:pt x="2179" y="1059"/>
                    <a:pt x="2221" y="1041"/>
                    <a:pt x="2256" y="1006"/>
                  </a:cubicBezTo>
                  <a:cubicBezTo>
                    <a:pt x="2262" y="1000"/>
                    <a:pt x="2268" y="996"/>
                    <a:pt x="2273" y="996"/>
                  </a:cubicBezTo>
                  <a:cubicBezTo>
                    <a:pt x="2278" y="996"/>
                    <a:pt x="2282" y="1000"/>
                    <a:pt x="2283" y="1006"/>
                  </a:cubicBezTo>
                  <a:cubicBezTo>
                    <a:pt x="2285" y="1013"/>
                    <a:pt x="2290" y="1015"/>
                    <a:pt x="2298" y="1015"/>
                  </a:cubicBezTo>
                  <a:cubicBezTo>
                    <a:pt x="2308" y="1015"/>
                    <a:pt x="2322" y="1011"/>
                    <a:pt x="2336" y="1003"/>
                  </a:cubicBezTo>
                  <a:cubicBezTo>
                    <a:pt x="2353" y="994"/>
                    <a:pt x="2363" y="990"/>
                    <a:pt x="2367" y="990"/>
                  </a:cubicBezTo>
                  <a:lnTo>
                    <a:pt x="2367" y="990"/>
                  </a:lnTo>
                  <a:cubicBezTo>
                    <a:pt x="2371" y="990"/>
                    <a:pt x="2369" y="994"/>
                    <a:pt x="2360" y="1003"/>
                  </a:cubicBezTo>
                  <a:cubicBezTo>
                    <a:pt x="2341" y="1023"/>
                    <a:pt x="2344" y="1034"/>
                    <a:pt x="2373" y="1034"/>
                  </a:cubicBezTo>
                  <a:cubicBezTo>
                    <a:pt x="2394" y="1034"/>
                    <a:pt x="2428" y="1029"/>
                    <a:pt x="2477" y="1017"/>
                  </a:cubicBezTo>
                  <a:cubicBezTo>
                    <a:pt x="2526" y="1008"/>
                    <a:pt x="2572" y="1002"/>
                    <a:pt x="2595" y="1002"/>
                  </a:cubicBezTo>
                  <a:cubicBezTo>
                    <a:pt x="2600" y="1002"/>
                    <a:pt x="2604" y="1002"/>
                    <a:pt x="2606" y="1003"/>
                  </a:cubicBezTo>
                  <a:cubicBezTo>
                    <a:pt x="2608" y="1003"/>
                    <a:pt x="2609" y="1004"/>
                    <a:pt x="2610" y="1004"/>
                  </a:cubicBezTo>
                  <a:cubicBezTo>
                    <a:pt x="2621" y="1004"/>
                    <a:pt x="2635" y="994"/>
                    <a:pt x="2640" y="976"/>
                  </a:cubicBezTo>
                  <a:cubicBezTo>
                    <a:pt x="2645" y="964"/>
                    <a:pt x="2649" y="957"/>
                    <a:pt x="2652" y="957"/>
                  </a:cubicBezTo>
                  <a:cubicBezTo>
                    <a:pt x="2654" y="957"/>
                    <a:pt x="2657" y="961"/>
                    <a:pt x="2658" y="968"/>
                  </a:cubicBezTo>
                  <a:cubicBezTo>
                    <a:pt x="2661" y="975"/>
                    <a:pt x="2681" y="978"/>
                    <a:pt x="2710" y="978"/>
                  </a:cubicBezTo>
                  <a:cubicBezTo>
                    <a:pt x="2789" y="978"/>
                    <a:pt x="2936" y="957"/>
                    <a:pt x="3029" y="926"/>
                  </a:cubicBezTo>
                  <a:cubicBezTo>
                    <a:pt x="3057" y="918"/>
                    <a:pt x="3085" y="914"/>
                    <a:pt x="3108" y="914"/>
                  </a:cubicBezTo>
                  <a:cubicBezTo>
                    <a:pt x="3123" y="914"/>
                    <a:pt x="3135" y="916"/>
                    <a:pt x="3143" y="920"/>
                  </a:cubicBezTo>
                  <a:cubicBezTo>
                    <a:pt x="3149" y="922"/>
                    <a:pt x="3156" y="923"/>
                    <a:pt x="3163" y="923"/>
                  </a:cubicBezTo>
                  <a:cubicBezTo>
                    <a:pt x="3178" y="923"/>
                    <a:pt x="3193" y="919"/>
                    <a:pt x="3199" y="910"/>
                  </a:cubicBezTo>
                  <a:cubicBezTo>
                    <a:pt x="3230" y="882"/>
                    <a:pt x="3401" y="837"/>
                    <a:pt x="3457" y="837"/>
                  </a:cubicBezTo>
                  <a:cubicBezTo>
                    <a:pt x="3465" y="837"/>
                    <a:pt x="3471" y="838"/>
                    <a:pt x="3473" y="840"/>
                  </a:cubicBezTo>
                  <a:cubicBezTo>
                    <a:pt x="3477" y="845"/>
                    <a:pt x="3482" y="847"/>
                    <a:pt x="3488" y="847"/>
                  </a:cubicBezTo>
                  <a:cubicBezTo>
                    <a:pt x="3499" y="847"/>
                    <a:pt x="3513" y="839"/>
                    <a:pt x="3529" y="822"/>
                  </a:cubicBezTo>
                  <a:cubicBezTo>
                    <a:pt x="3557" y="796"/>
                    <a:pt x="3575" y="783"/>
                    <a:pt x="3585" y="783"/>
                  </a:cubicBezTo>
                  <a:cubicBezTo>
                    <a:pt x="3593" y="783"/>
                    <a:pt x="3596" y="793"/>
                    <a:pt x="3595" y="812"/>
                  </a:cubicBezTo>
                  <a:cubicBezTo>
                    <a:pt x="3593" y="827"/>
                    <a:pt x="3598" y="834"/>
                    <a:pt x="3615" y="834"/>
                  </a:cubicBezTo>
                  <a:cubicBezTo>
                    <a:pt x="3631" y="834"/>
                    <a:pt x="3655" y="829"/>
                    <a:pt x="3692" y="819"/>
                  </a:cubicBezTo>
                  <a:cubicBezTo>
                    <a:pt x="3747" y="806"/>
                    <a:pt x="3810" y="781"/>
                    <a:pt x="3830" y="764"/>
                  </a:cubicBezTo>
                  <a:cubicBezTo>
                    <a:pt x="3845" y="749"/>
                    <a:pt x="3855" y="742"/>
                    <a:pt x="3862" y="742"/>
                  </a:cubicBezTo>
                  <a:cubicBezTo>
                    <a:pt x="3868" y="742"/>
                    <a:pt x="3873" y="748"/>
                    <a:pt x="3876" y="760"/>
                  </a:cubicBezTo>
                  <a:cubicBezTo>
                    <a:pt x="3880" y="771"/>
                    <a:pt x="3890" y="777"/>
                    <a:pt x="3908" y="777"/>
                  </a:cubicBezTo>
                  <a:cubicBezTo>
                    <a:pt x="3923" y="777"/>
                    <a:pt x="3943" y="773"/>
                    <a:pt x="3969" y="767"/>
                  </a:cubicBezTo>
                  <a:cubicBezTo>
                    <a:pt x="4049" y="743"/>
                    <a:pt x="4205" y="718"/>
                    <a:pt x="4376" y="702"/>
                  </a:cubicBezTo>
                  <a:cubicBezTo>
                    <a:pt x="4386" y="700"/>
                    <a:pt x="4397" y="700"/>
                    <a:pt x="4406" y="700"/>
                  </a:cubicBezTo>
                  <a:cubicBezTo>
                    <a:pt x="4432" y="700"/>
                    <a:pt x="4454" y="703"/>
                    <a:pt x="4462" y="708"/>
                  </a:cubicBezTo>
                  <a:cubicBezTo>
                    <a:pt x="4471" y="715"/>
                    <a:pt x="4490" y="717"/>
                    <a:pt x="4514" y="717"/>
                  </a:cubicBezTo>
                  <a:cubicBezTo>
                    <a:pt x="4581" y="717"/>
                    <a:pt x="4684" y="696"/>
                    <a:pt x="4705" y="670"/>
                  </a:cubicBezTo>
                  <a:cubicBezTo>
                    <a:pt x="4719" y="649"/>
                    <a:pt x="4722" y="628"/>
                    <a:pt x="4712" y="622"/>
                  </a:cubicBezTo>
                  <a:cubicBezTo>
                    <a:pt x="4701" y="614"/>
                    <a:pt x="4712" y="604"/>
                    <a:pt x="4730" y="598"/>
                  </a:cubicBezTo>
                  <a:cubicBezTo>
                    <a:pt x="4735" y="596"/>
                    <a:pt x="4740" y="596"/>
                    <a:pt x="4744" y="596"/>
                  </a:cubicBezTo>
                  <a:cubicBezTo>
                    <a:pt x="4758" y="596"/>
                    <a:pt x="4768" y="601"/>
                    <a:pt x="4771" y="611"/>
                  </a:cubicBezTo>
                  <a:cubicBezTo>
                    <a:pt x="4775" y="622"/>
                    <a:pt x="4767" y="632"/>
                    <a:pt x="4757" y="635"/>
                  </a:cubicBezTo>
                  <a:cubicBezTo>
                    <a:pt x="4746" y="635"/>
                    <a:pt x="4736" y="652"/>
                    <a:pt x="4733" y="667"/>
                  </a:cubicBezTo>
                  <a:cubicBezTo>
                    <a:pt x="4733" y="679"/>
                    <a:pt x="4744" y="684"/>
                    <a:pt x="4768" y="684"/>
                  </a:cubicBezTo>
                  <a:cubicBezTo>
                    <a:pt x="4779" y="684"/>
                    <a:pt x="4793" y="683"/>
                    <a:pt x="4809" y="681"/>
                  </a:cubicBezTo>
                  <a:cubicBezTo>
                    <a:pt x="4850" y="670"/>
                    <a:pt x="4882" y="656"/>
                    <a:pt x="4879" y="646"/>
                  </a:cubicBezTo>
                  <a:cubicBezTo>
                    <a:pt x="4875" y="635"/>
                    <a:pt x="4889" y="628"/>
                    <a:pt x="4909" y="628"/>
                  </a:cubicBezTo>
                  <a:cubicBezTo>
                    <a:pt x="4912" y="629"/>
                    <a:pt x="4915" y="629"/>
                    <a:pt x="4918" y="629"/>
                  </a:cubicBezTo>
                  <a:cubicBezTo>
                    <a:pt x="4936" y="629"/>
                    <a:pt x="4944" y="619"/>
                    <a:pt x="4938" y="598"/>
                  </a:cubicBezTo>
                  <a:cubicBezTo>
                    <a:pt x="4931" y="579"/>
                    <a:pt x="4930" y="570"/>
                    <a:pt x="4935" y="570"/>
                  </a:cubicBezTo>
                  <a:lnTo>
                    <a:pt x="4935" y="570"/>
                  </a:lnTo>
                  <a:cubicBezTo>
                    <a:pt x="4938" y="570"/>
                    <a:pt x="4944" y="575"/>
                    <a:pt x="4954" y="583"/>
                  </a:cubicBezTo>
                  <a:cubicBezTo>
                    <a:pt x="4972" y="593"/>
                    <a:pt x="4983" y="614"/>
                    <a:pt x="4979" y="625"/>
                  </a:cubicBezTo>
                  <a:cubicBezTo>
                    <a:pt x="4976" y="632"/>
                    <a:pt x="4980" y="637"/>
                    <a:pt x="4987" y="637"/>
                  </a:cubicBezTo>
                  <a:cubicBezTo>
                    <a:pt x="4989" y="637"/>
                    <a:pt x="4993" y="636"/>
                    <a:pt x="4996" y="635"/>
                  </a:cubicBezTo>
                  <a:cubicBezTo>
                    <a:pt x="5010" y="632"/>
                    <a:pt x="5017" y="618"/>
                    <a:pt x="5014" y="608"/>
                  </a:cubicBezTo>
                  <a:cubicBezTo>
                    <a:pt x="5010" y="596"/>
                    <a:pt x="5009" y="591"/>
                    <a:pt x="5013" y="591"/>
                  </a:cubicBezTo>
                  <a:lnTo>
                    <a:pt x="5013" y="591"/>
                  </a:lnTo>
                  <a:cubicBezTo>
                    <a:pt x="5016" y="591"/>
                    <a:pt x="5022" y="594"/>
                    <a:pt x="5031" y="601"/>
                  </a:cubicBezTo>
                  <a:cubicBezTo>
                    <a:pt x="5044" y="611"/>
                    <a:pt x="5073" y="616"/>
                    <a:pt x="5103" y="616"/>
                  </a:cubicBezTo>
                  <a:cubicBezTo>
                    <a:pt x="5112" y="616"/>
                    <a:pt x="5122" y="615"/>
                    <a:pt x="5132" y="614"/>
                  </a:cubicBezTo>
                  <a:cubicBezTo>
                    <a:pt x="5194" y="608"/>
                    <a:pt x="5204" y="601"/>
                    <a:pt x="5194" y="573"/>
                  </a:cubicBezTo>
                  <a:cubicBezTo>
                    <a:pt x="5190" y="556"/>
                    <a:pt x="5190" y="548"/>
                    <a:pt x="5194" y="548"/>
                  </a:cubicBezTo>
                  <a:cubicBezTo>
                    <a:pt x="5198" y="548"/>
                    <a:pt x="5203" y="552"/>
                    <a:pt x="5212" y="559"/>
                  </a:cubicBezTo>
                  <a:cubicBezTo>
                    <a:pt x="5223" y="568"/>
                    <a:pt x="5231" y="572"/>
                    <a:pt x="5238" y="572"/>
                  </a:cubicBezTo>
                  <a:cubicBezTo>
                    <a:pt x="5248" y="572"/>
                    <a:pt x="5256" y="564"/>
                    <a:pt x="5271" y="545"/>
                  </a:cubicBezTo>
                  <a:cubicBezTo>
                    <a:pt x="5280" y="531"/>
                    <a:pt x="5288" y="524"/>
                    <a:pt x="5294" y="524"/>
                  </a:cubicBezTo>
                  <a:cubicBezTo>
                    <a:pt x="5299" y="524"/>
                    <a:pt x="5302" y="528"/>
                    <a:pt x="5305" y="535"/>
                  </a:cubicBezTo>
                  <a:cubicBezTo>
                    <a:pt x="5307" y="542"/>
                    <a:pt x="5312" y="545"/>
                    <a:pt x="5320" y="545"/>
                  </a:cubicBezTo>
                  <a:cubicBezTo>
                    <a:pt x="5328" y="545"/>
                    <a:pt x="5340" y="542"/>
                    <a:pt x="5354" y="535"/>
                  </a:cubicBezTo>
                  <a:cubicBezTo>
                    <a:pt x="5368" y="526"/>
                    <a:pt x="5383" y="523"/>
                    <a:pt x="5397" y="523"/>
                  </a:cubicBezTo>
                  <a:cubicBezTo>
                    <a:pt x="5432" y="523"/>
                    <a:pt x="5458" y="548"/>
                    <a:pt x="5430" y="573"/>
                  </a:cubicBezTo>
                  <a:cubicBezTo>
                    <a:pt x="5412" y="590"/>
                    <a:pt x="5420" y="601"/>
                    <a:pt x="5447" y="608"/>
                  </a:cubicBezTo>
                  <a:cubicBezTo>
                    <a:pt x="5464" y="612"/>
                    <a:pt x="5479" y="614"/>
                    <a:pt x="5490" y="614"/>
                  </a:cubicBezTo>
                  <a:cubicBezTo>
                    <a:pt x="5514" y="614"/>
                    <a:pt x="5522" y="605"/>
                    <a:pt x="5503" y="593"/>
                  </a:cubicBezTo>
                  <a:cubicBezTo>
                    <a:pt x="5487" y="579"/>
                    <a:pt x="5488" y="572"/>
                    <a:pt x="5506" y="572"/>
                  </a:cubicBezTo>
                  <a:cubicBezTo>
                    <a:pt x="5519" y="572"/>
                    <a:pt x="5540" y="576"/>
                    <a:pt x="5569" y="583"/>
                  </a:cubicBezTo>
                  <a:cubicBezTo>
                    <a:pt x="5600" y="591"/>
                    <a:pt x="5643" y="595"/>
                    <a:pt x="5678" y="595"/>
                  </a:cubicBezTo>
                  <a:cubicBezTo>
                    <a:pt x="5724" y="595"/>
                    <a:pt x="5760" y="588"/>
                    <a:pt x="5745" y="577"/>
                  </a:cubicBezTo>
                  <a:cubicBezTo>
                    <a:pt x="5735" y="569"/>
                    <a:pt x="5756" y="559"/>
                    <a:pt x="5787" y="552"/>
                  </a:cubicBezTo>
                  <a:cubicBezTo>
                    <a:pt x="6072" y="503"/>
                    <a:pt x="6183" y="486"/>
                    <a:pt x="6232" y="486"/>
                  </a:cubicBezTo>
                  <a:cubicBezTo>
                    <a:pt x="6283" y="483"/>
                    <a:pt x="6453" y="455"/>
                    <a:pt x="6606" y="420"/>
                  </a:cubicBezTo>
                  <a:cubicBezTo>
                    <a:pt x="6611" y="419"/>
                    <a:pt x="6616" y="419"/>
                    <a:pt x="6621" y="419"/>
                  </a:cubicBezTo>
                  <a:cubicBezTo>
                    <a:pt x="6636" y="419"/>
                    <a:pt x="6649" y="423"/>
                    <a:pt x="6651" y="434"/>
                  </a:cubicBezTo>
                  <a:cubicBezTo>
                    <a:pt x="6653" y="439"/>
                    <a:pt x="6657" y="442"/>
                    <a:pt x="6664" y="442"/>
                  </a:cubicBezTo>
                  <a:cubicBezTo>
                    <a:pt x="6670" y="442"/>
                    <a:pt x="6678" y="439"/>
                    <a:pt x="6686" y="434"/>
                  </a:cubicBezTo>
                  <a:cubicBezTo>
                    <a:pt x="6697" y="427"/>
                    <a:pt x="6710" y="423"/>
                    <a:pt x="6720" y="423"/>
                  </a:cubicBezTo>
                  <a:cubicBezTo>
                    <a:pt x="6726" y="423"/>
                    <a:pt x="6731" y="425"/>
                    <a:pt x="6735" y="427"/>
                  </a:cubicBezTo>
                  <a:cubicBezTo>
                    <a:pt x="6739" y="431"/>
                    <a:pt x="6747" y="433"/>
                    <a:pt x="6758" y="433"/>
                  </a:cubicBezTo>
                  <a:cubicBezTo>
                    <a:pt x="6775" y="433"/>
                    <a:pt x="6797" y="429"/>
                    <a:pt x="6818" y="420"/>
                  </a:cubicBezTo>
                  <a:cubicBezTo>
                    <a:pt x="6841" y="411"/>
                    <a:pt x="6862" y="406"/>
                    <a:pt x="6875" y="406"/>
                  </a:cubicBezTo>
                  <a:cubicBezTo>
                    <a:pt x="6881" y="406"/>
                    <a:pt x="6886" y="408"/>
                    <a:pt x="6887" y="410"/>
                  </a:cubicBezTo>
                  <a:cubicBezTo>
                    <a:pt x="6888" y="414"/>
                    <a:pt x="6905" y="416"/>
                    <a:pt x="6932" y="416"/>
                  </a:cubicBezTo>
                  <a:cubicBezTo>
                    <a:pt x="7018" y="416"/>
                    <a:pt x="7202" y="398"/>
                    <a:pt x="7210" y="382"/>
                  </a:cubicBezTo>
                  <a:cubicBezTo>
                    <a:pt x="7212" y="379"/>
                    <a:pt x="7219" y="377"/>
                    <a:pt x="7227" y="377"/>
                  </a:cubicBezTo>
                  <a:cubicBezTo>
                    <a:pt x="7236" y="377"/>
                    <a:pt x="7246" y="379"/>
                    <a:pt x="7255" y="382"/>
                  </a:cubicBezTo>
                  <a:cubicBezTo>
                    <a:pt x="7262" y="385"/>
                    <a:pt x="7270" y="387"/>
                    <a:pt x="7277" y="387"/>
                  </a:cubicBezTo>
                  <a:cubicBezTo>
                    <a:pt x="7293" y="387"/>
                    <a:pt x="7308" y="379"/>
                    <a:pt x="7327" y="364"/>
                  </a:cubicBezTo>
                  <a:cubicBezTo>
                    <a:pt x="7356" y="342"/>
                    <a:pt x="7376" y="331"/>
                    <a:pt x="7384" y="331"/>
                  </a:cubicBezTo>
                  <a:cubicBezTo>
                    <a:pt x="7390" y="331"/>
                    <a:pt x="7391" y="336"/>
                    <a:pt x="7387" y="348"/>
                  </a:cubicBezTo>
                  <a:cubicBezTo>
                    <a:pt x="7384" y="357"/>
                    <a:pt x="7391" y="361"/>
                    <a:pt x="7405" y="361"/>
                  </a:cubicBezTo>
                  <a:cubicBezTo>
                    <a:pt x="7412" y="361"/>
                    <a:pt x="7421" y="360"/>
                    <a:pt x="7432" y="358"/>
                  </a:cubicBezTo>
                  <a:cubicBezTo>
                    <a:pt x="7460" y="351"/>
                    <a:pt x="7556" y="330"/>
                    <a:pt x="7644" y="316"/>
                  </a:cubicBezTo>
                  <a:cubicBezTo>
                    <a:pt x="7730" y="302"/>
                    <a:pt x="7796" y="285"/>
                    <a:pt x="7790" y="281"/>
                  </a:cubicBezTo>
                  <a:cubicBezTo>
                    <a:pt x="7788" y="280"/>
                    <a:pt x="7783" y="280"/>
                    <a:pt x="7774" y="280"/>
                  </a:cubicBezTo>
                  <a:cubicBezTo>
                    <a:pt x="7695" y="280"/>
                    <a:pt x="7344" y="319"/>
                    <a:pt x="7168" y="348"/>
                  </a:cubicBezTo>
                  <a:cubicBezTo>
                    <a:pt x="7092" y="361"/>
                    <a:pt x="7005" y="375"/>
                    <a:pt x="6970" y="382"/>
                  </a:cubicBezTo>
                  <a:cubicBezTo>
                    <a:pt x="6955" y="384"/>
                    <a:pt x="6937" y="384"/>
                    <a:pt x="6920" y="384"/>
                  </a:cubicBezTo>
                  <a:cubicBezTo>
                    <a:pt x="6904" y="384"/>
                    <a:pt x="6889" y="384"/>
                    <a:pt x="6880" y="382"/>
                  </a:cubicBezTo>
                  <a:cubicBezTo>
                    <a:pt x="6876" y="381"/>
                    <a:pt x="6871" y="381"/>
                    <a:pt x="6867" y="381"/>
                  </a:cubicBezTo>
                  <a:cubicBezTo>
                    <a:pt x="6854" y="381"/>
                    <a:pt x="6843" y="384"/>
                    <a:pt x="6835" y="389"/>
                  </a:cubicBezTo>
                  <a:cubicBezTo>
                    <a:pt x="6833" y="391"/>
                    <a:pt x="6829" y="393"/>
                    <a:pt x="6825" y="393"/>
                  </a:cubicBezTo>
                  <a:cubicBezTo>
                    <a:pt x="6815" y="393"/>
                    <a:pt x="6801" y="387"/>
                    <a:pt x="6786" y="375"/>
                  </a:cubicBezTo>
                  <a:cubicBezTo>
                    <a:pt x="6759" y="354"/>
                    <a:pt x="6762" y="348"/>
                    <a:pt x="6804" y="334"/>
                  </a:cubicBezTo>
                  <a:cubicBezTo>
                    <a:pt x="6817" y="330"/>
                    <a:pt x="6827" y="328"/>
                    <a:pt x="6834" y="328"/>
                  </a:cubicBezTo>
                  <a:cubicBezTo>
                    <a:pt x="6847" y="328"/>
                    <a:pt x="6851" y="333"/>
                    <a:pt x="6849" y="344"/>
                  </a:cubicBezTo>
                  <a:cubicBezTo>
                    <a:pt x="6846" y="349"/>
                    <a:pt x="6846" y="351"/>
                    <a:pt x="6848" y="351"/>
                  </a:cubicBezTo>
                  <a:cubicBezTo>
                    <a:pt x="6851" y="351"/>
                    <a:pt x="6860" y="344"/>
                    <a:pt x="6874" y="330"/>
                  </a:cubicBezTo>
                  <a:cubicBezTo>
                    <a:pt x="6883" y="316"/>
                    <a:pt x="6891" y="309"/>
                    <a:pt x="6895" y="309"/>
                  </a:cubicBezTo>
                  <a:cubicBezTo>
                    <a:pt x="6898" y="309"/>
                    <a:pt x="6899" y="312"/>
                    <a:pt x="6898" y="319"/>
                  </a:cubicBezTo>
                  <a:cubicBezTo>
                    <a:pt x="6894" y="331"/>
                    <a:pt x="6900" y="338"/>
                    <a:pt x="6920" y="338"/>
                  </a:cubicBezTo>
                  <a:cubicBezTo>
                    <a:pt x="6934" y="338"/>
                    <a:pt x="6957" y="334"/>
                    <a:pt x="6988" y="327"/>
                  </a:cubicBezTo>
                  <a:cubicBezTo>
                    <a:pt x="7088" y="302"/>
                    <a:pt x="7158" y="292"/>
                    <a:pt x="7258" y="281"/>
                  </a:cubicBezTo>
                  <a:cubicBezTo>
                    <a:pt x="7290" y="278"/>
                    <a:pt x="7377" y="268"/>
                    <a:pt x="7457" y="257"/>
                  </a:cubicBezTo>
                  <a:cubicBezTo>
                    <a:pt x="7518" y="249"/>
                    <a:pt x="7595" y="242"/>
                    <a:pt x="7648" y="242"/>
                  </a:cubicBezTo>
                  <a:cubicBezTo>
                    <a:pt x="7661" y="242"/>
                    <a:pt x="7672" y="243"/>
                    <a:pt x="7681" y="244"/>
                  </a:cubicBezTo>
                  <a:cubicBezTo>
                    <a:pt x="7687" y="244"/>
                    <a:pt x="7693" y="244"/>
                    <a:pt x="7701" y="244"/>
                  </a:cubicBezTo>
                  <a:cubicBezTo>
                    <a:pt x="7754" y="244"/>
                    <a:pt x="7848" y="234"/>
                    <a:pt x="7924" y="219"/>
                  </a:cubicBezTo>
                  <a:cubicBezTo>
                    <a:pt x="8011" y="205"/>
                    <a:pt x="8108" y="191"/>
                    <a:pt x="8143" y="191"/>
                  </a:cubicBezTo>
                  <a:cubicBezTo>
                    <a:pt x="8188" y="191"/>
                    <a:pt x="8198" y="185"/>
                    <a:pt x="8181" y="170"/>
                  </a:cubicBezTo>
                  <a:cubicBezTo>
                    <a:pt x="8168" y="160"/>
                    <a:pt x="8168" y="150"/>
                    <a:pt x="8181" y="146"/>
                  </a:cubicBezTo>
                  <a:cubicBezTo>
                    <a:pt x="8183" y="146"/>
                    <a:pt x="8186" y="145"/>
                    <a:pt x="8188" y="145"/>
                  </a:cubicBezTo>
                  <a:cubicBezTo>
                    <a:pt x="8200" y="145"/>
                    <a:pt x="8210" y="151"/>
                    <a:pt x="8213" y="160"/>
                  </a:cubicBezTo>
                  <a:cubicBezTo>
                    <a:pt x="8214" y="166"/>
                    <a:pt x="8225" y="170"/>
                    <a:pt x="8240" y="170"/>
                  </a:cubicBezTo>
                  <a:cubicBezTo>
                    <a:pt x="8250" y="170"/>
                    <a:pt x="8264" y="168"/>
                    <a:pt x="8278" y="164"/>
                  </a:cubicBezTo>
                  <a:cubicBezTo>
                    <a:pt x="8337" y="146"/>
                    <a:pt x="8337" y="146"/>
                    <a:pt x="8282" y="135"/>
                  </a:cubicBezTo>
                  <a:cubicBezTo>
                    <a:pt x="8251" y="129"/>
                    <a:pt x="8223" y="115"/>
                    <a:pt x="8219" y="105"/>
                  </a:cubicBezTo>
                  <a:cubicBezTo>
                    <a:pt x="8217" y="98"/>
                    <a:pt x="8182" y="95"/>
                    <a:pt x="8137" y="95"/>
                  </a:cubicBezTo>
                  <a:cubicBezTo>
                    <a:pt x="8049" y="95"/>
                    <a:pt x="7920" y="106"/>
                    <a:pt x="7910" y="122"/>
                  </a:cubicBezTo>
                  <a:cubicBezTo>
                    <a:pt x="7908" y="126"/>
                    <a:pt x="7911" y="128"/>
                    <a:pt x="7918" y="128"/>
                  </a:cubicBezTo>
                  <a:cubicBezTo>
                    <a:pt x="7922" y="128"/>
                    <a:pt x="7928" y="127"/>
                    <a:pt x="7935" y="125"/>
                  </a:cubicBezTo>
                  <a:cubicBezTo>
                    <a:pt x="7941" y="124"/>
                    <a:pt x="7946" y="123"/>
                    <a:pt x="7950" y="123"/>
                  </a:cubicBezTo>
                  <a:cubicBezTo>
                    <a:pt x="7964" y="123"/>
                    <a:pt x="7975" y="130"/>
                    <a:pt x="7980" y="143"/>
                  </a:cubicBezTo>
                  <a:cubicBezTo>
                    <a:pt x="7987" y="167"/>
                    <a:pt x="7956" y="174"/>
                    <a:pt x="7814" y="185"/>
                  </a:cubicBezTo>
                  <a:cubicBezTo>
                    <a:pt x="7808" y="185"/>
                    <a:pt x="7803" y="185"/>
                    <a:pt x="7798" y="185"/>
                  </a:cubicBezTo>
                  <a:cubicBezTo>
                    <a:pt x="7731" y="185"/>
                    <a:pt x="7739" y="145"/>
                    <a:pt x="7817" y="135"/>
                  </a:cubicBezTo>
                  <a:cubicBezTo>
                    <a:pt x="7907" y="126"/>
                    <a:pt x="7897" y="104"/>
                    <a:pt x="7820" y="104"/>
                  </a:cubicBezTo>
                  <a:cubicBezTo>
                    <a:pt x="7811" y="104"/>
                    <a:pt x="7801" y="104"/>
                    <a:pt x="7790" y="105"/>
                  </a:cubicBezTo>
                  <a:cubicBezTo>
                    <a:pt x="7730" y="111"/>
                    <a:pt x="7702" y="122"/>
                    <a:pt x="7702" y="135"/>
                  </a:cubicBezTo>
                  <a:cubicBezTo>
                    <a:pt x="7699" y="153"/>
                    <a:pt x="7689" y="164"/>
                    <a:pt x="7678" y="167"/>
                  </a:cubicBezTo>
                  <a:cubicBezTo>
                    <a:pt x="7675" y="168"/>
                    <a:pt x="7672" y="168"/>
                    <a:pt x="7669" y="168"/>
                  </a:cubicBezTo>
                  <a:cubicBezTo>
                    <a:pt x="7662" y="168"/>
                    <a:pt x="7658" y="164"/>
                    <a:pt x="7660" y="156"/>
                  </a:cubicBezTo>
                  <a:cubicBezTo>
                    <a:pt x="7662" y="153"/>
                    <a:pt x="7658" y="152"/>
                    <a:pt x="7650" y="152"/>
                  </a:cubicBezTo>
                  <a:cubicBezTo>
                    <a:pt x="7629" y="152"/>
                    <a:pt x="7580" y="161"/>
                    <a:pt x="7522" y="174"/>
                  </a:cubicBezTo>
                  <a:cubicBezTo>
                    <a:pt x="7466" y="189"/>
                    <a:pt x="7414" y="199"/>
                    <a:pt x="7389" y="199"/>
                  </a:cubicBezTo>
                  <a:cubicBezTo>
                    <a:pt x="7380" y="199"/>
                    <a:pt x="7374" y="197"/>
                    <a:pt x="7373" y="195"/>
                  </a:cubicBezTo>
                  <a:cubicBezTo>
                    <a:pt x="7372" y="192"/>
                    <a:pt x="7370" y="191"/>
                    <a:pt x="7367" y="191"/>
                  </a:cubicBezTo>
                  <a:cubicBezTo>
                    <a:pt x="7362" y="191"/>
                    <a:pt x="7354" y="195"/>
                    <a:pt x="7345" y="202"/>
                  </a:cubicBezTo>
                  <a:cubicBezTo>
                    <a:pt x="7320" y="227"/>
                    <a:pt x="7251" y="244"/>
                    <a:pt x="7209" y="244"/>
                  </a:cubicBezTo>
                  <a:cubicBezTo>
                    <a:pt x="7192" y="244"/>
                    <a:pt x="7180" y="242"/>
                    <a:pt x="7175" y="236"/>
                  </a:cubicBezTo>
                  <a:cubicBezTo>
                    <a:pt x="7165" y="223"/>
                    <a:pt x="7182" y="209"/>
                    <a:pt x="7220" y="198"/>
                  </a:cubicBezTo>
                  <a:cubicBezTo>
                    <a:pt x="7255" y="191"/>
                    <a:pt x="7272" y="177"/>
                    <a:pt x="7262" y="174"/>
                  </a:cubicBezTo>
                  <a:cubicBezTo>
                    <a:pt x="7260" y="173"/>
                    <a:pt x="7257" y="172"/>
                    <a:pt x="7253" y="172"/>
                  </a:cubicBezTo>
                  <a:cubicBezTo>
                    <a:pt x="7232" y="172"/>
                    <a:pt x="7185" y="184"/>
                    <a:pt x="7133" y="198"/>
                  </a:cubicBezTo>
                  <a:cubicBezTo>
                    <a:pt x="7088" y="212"/>
                    <a:pt x="7061" y="219"/>
                    <a:pt x="7043" y="219"/>
                  </a:cubicBezTo>
                  <a:cubicBezTo>
                    <a:pt x="7025" y="219"/>
                    <a:pt x="7017" y="211"/>
                    <a:pt x="7012" y="195"/>
                  </a:cubicBezTo>
                  <a:cubicBezTo>
                    <a:pt x="7008" y="182"/>
                    <a:pt x="7005" y="175"/>
                    <a:pt x="7001" y="175"/>
                  </a:cubicBezTo>
                  <a:cubicBezTo>
                    <a:pt x="6998" y="175"/>
                    <a:pt x="6995" y="180"/>
                    <a:pt x="6991" y="191"/>
                  </a:cubicBezTo>
                  <a:cubicBezTo>
                    <a:pt x="6986" y="204"/>
                    <a:pt x="6981" y="210"/>
                    <a:pt x="6976" y="210"/>
                  </a:cubicBezTo>
                  <a:cubicBezTo>
                    <a:pt x="6971" y="210"/>
                    <a:pt x="6965" y="205"/>
                    <a:pt x="6957" y="195"/>
                  </a:cubicBezTo>
                  <a:cubicBezTo>
                    <a:pt x="6949" y="185"/>
                    <a:pt x="6941" y="181"/>
                    <a:pt x="6930" y="181"/>
                  </a:cubicBezTo>
                  <a:cubicBezTo>
                    <a:pt x="6916" y="181"/>
                    <a:pt x="6897" y="188"/>
                    <a:pt x="6869" y="202"/>
                  </a:cubicBezTo>
                  <a:cubicBezTo>
                    <a:pt x="6844" y="218"/>
                    <a:pt x="6820" y="225"/>
                    <a:pt x="6808" y="225"/>
                  </a:cubicBezTo>
                  <a:cubicBezTo>
                    <a:pt x="6804" y="225"/>
                    <a:pt x="6801" y="224"/>
                    <a:pt x="6800" y="223"/>
                  </a:cubicBezTo>
                  <a:cubicBezTo>
                    <a:pt x="6797" y="212"/>
                    <a:pt x="6776" y="205"/>
                    <a:pt x="6749" y="205"/>
                  </a:cubicBezTo>
                  <a:cubicBezTo>
                    <a:pt x="6720" y="209"/>
                    <a:pt x="6703" y="215"/>
                    <a:pt x="6707" y="226"/>
                  </a:cubicBezTo>
                  <a:cubicBezTo>
                    <a:pt x="6707" y="233"/>
                    <a:pt x="6696" y="239"/>
                    <a:pt x="6675" y="239"/>
                  </a:cubicBezTo>
                  <a:cubicBezTo>
                    <a:pt x="6651" y="236"/>
                    <a:pt x="6634" y="223"/>
                    <a:pt x="6627" y="209"/>
                  </a:cubicBezTo>
                  <a:cubicBezTo>
                    <a:pt x="6620" y="185"/>
                    <a:pt x="6641" y="177"/>
                    <a:pt x="6720" y="167"/>
                  </a:cubicBezTo>
                  <a:cubicBezTo>
                    <a:pt x="6856" y="153"/>
                    <a:pt x="6887" y="143"/>
                    <a:pt x="6936" y="90"/>
                  </a:cubicBezTo>
                  <a:cubicBezTo>
                    <a:pt x="6959" y="65"/>
                    <a:pt x="6959" y="52"/>
                    <a:pt x="6942" y="52"/>
                  </a:cubicBezTo>
                  <a:cubicBezTo>
                    <a:pt x="6930" y="52"/>
                    <a:pt x="6912" y="57"/>
                    <a:pt x="6887" y="70"/>
                  </a:cubicBezTo>
                  <a:cubicBezTo>
                    <a:pt x="6847" y="90"/>
                    <a:pt x="6718" y="115"/>
                    <a:pt x="6660" y="115"/>
                  </a:cubicBezTo>
                  <a:cubicBezTo>
                    <a:pt x="6648" y="115"/>
                    <a:pt x="6639" y="114"/>
                    <a:pt x="6634" y="111"/>
                  </a:cubicBezTo>
                  <a:cubicBezTo>
                    <a:pt x="6596" y="94"/>
                    <a:pt x="6661" y="25"/>
                    <a:pt x="6724" y="21"/>
                  </a:cubicBezTo>
                  <a:cubicBezTo>
                    <a:pt x="6765" y="18"/>
                    <a:pt x="6765" y="15"/>
                    <a:pt x="6735" y="4"/>
                  </a:cubicBezTo>
                  <a:cubicBezTo>
                    <a:pt x="6727" y="2"/>
                    <a:pt x="6716" y="1"/>
                    <a:pt x="6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2" name="Google Shape;6252;p40"/>
            <p:cNvSpPr/>
            <p:nvPr/>
          </p:nvSpPr>
          <p:spPr>
            <a:xfrm>
              <a:off x="5142175" y="1363000"/>
              <a:ext cx="4225" cy="1275"/>
            </a:xfrm>
            <a:custGeom>
              <a:avLst/>
              <a:gdLst/>
              <a:ahLst/>
              <a:cxnLst/>
              <a:rect l="l" t="t" r="r" b="b"/>
              <a:pathLst>
                <a:path w="169" h="51" extrusionOk="0">
                  <a:moveTo>
                    <a:pt x="49" y="0"/>
                  </a:moveTo>
                  <a:cubicBezTo>
                    <a:pt x="41" y="0"/>
                    <a:pt x="34" y="1"/>
                    <a:pt x="29" y="3"/>
                  </a:cubicBezTo>
                  <a:cubicBezTo>
                    <a:pt x="0" y="13"/>
                    <a:pt x="0" y="13"/>
                    <a:pt x="32" y="16"/>
                  </a:cubicBezTo>
                  <a:cubicBezTo>
                    <a:pt x="53" y="16"/>
                    <a:pt x="91" y="27"/>
                    <a:pt x="115" y="37"/>
                  </a:cubicBezTo>
                  <a:cubicBezTo>
                    <a:pt x="136" y="47"/>
                    <a:pt x="150" y="51"/>
                    <a:pt x="156" y="51"/>
                  </a:cubicBezTo>
                  <a:cubicBezTo>
                    <a:pt x="169" y="51"/>
                    <a:pt x="153" y="35"/>
                    <a:pt x="112" y="16"/>
                  </a:cubicBezTo>
                  <a:cubicBezTo>
                    <a:pt x="94" y="7"/>
                    <a:pt x="69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3" name="Google Shape;6253;p40"/>
            <p:cNvSpPr/>
            <p:nvPr/>
          </p:nvSpPr>
          <p:spPr>
            <a:xfrm>
              <a:off x="5142450" y="1356625"/>
              <a:ext cx="1650" cy="1575"/>
            </a:xfrm>
            <a:custGeom>
              <a:avLst/>
              <a:gdLst/>
              <a:ahLst/>
              <a:cxnLst/>
              <a:rect l="l" t="t" r="r" b="b"/>
              <a:pathLst>
                <a:path w="66" h="63" extrusionOk="0">
                  <a:moveTo>
                    <a:pt x="34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14" y="5"/>
                    <a:pt x="14" y="12"/>
                    <a:pt x="24" y="22"/>
                  </a:cubicBezTo>
                  <a:cubicBezTo>
                    <a:pt x="35" y="32"/>
                    <a:pt x="35" y="39"/>
                    <a:pt x="21" y="42"/>
                  </a:cubicBezTo>
                  <a:cubicBezTo>
                    <a:pt x="7" y="47"/>
                    <a:pt x="0" y="53"/>
                    <a:pt x="0" y="60"/>
                  </a:cubicBezTo>
                  <a:cubicBezTo>
                    <a:pt x="2" y="62"/>
                    <a:pt x="6" y="62"/>
                    <a:pt x="13" y="62"/>
                  </a:cubicBezTo>
                  <a:cubicBezTo>
                    <a:pt x="19" y="62"/>
                    <a:pt x="28" y="62"/>
                    <a:pt x="39" y="60"/>
                  </a:cubicBezTo>
                  <a:cubicBezTo>
                    <a:pt x="56" y="57"/>
                    <a:pt x="66" y="39"/>
                    <a:pt x="59" y="22"/>
                  </a:cubicBezTo>
                  <a:cubicBezTo>
                    <a:pt x="57" y="8"/>
                    <a:pt x="46" y="0"/>
                    <a:pt x="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4" name="Google Shape;6254;p40"/>
            <p:cNvSpPr/>
            <p:nvPr/>
          </p:nvSpPr>
          <p:spPr>
            <a:xfrm>
              <a:off x="5140825" y="134075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85" y="1"/>
                  </a:moveTo>
                  <a:cubicBezTo>
                    <a:pt x="79" y="1"/>
                    <a:pt x="73" y="2"/>
                    <a:pt x="65" y="5"/>
                  </a:cubicBezTo>
                  <a:cubicBezTo>
                    <a:pt x="44" y="8"/>
                    <a:pt x="24" y="22"/>
                    <a:pt x="17" y="29"/>
                  </a:cubicBezTo>
                  <a:cubicBezTo>
                    <a:pt x="0" y="56"/>
                    <a:pt x="27" y="82"/>
                    <a:pt x="62" y="82"/>
                  </a:cubicBezTo>
                  <a:cubicBezTo>
                    <a:pt x="64" y="82"/>
                    <a:pt x="66" y="81"/>
                    <a:pt x="69" y="81"/>
                  </a:cubicBezTo>
                  <a:cubicBezTo>
                    <a:pt x="89" y="81"/>
                    <a:pt x="107" y="60"/>
                    <a:pt x="107" y="36"/>
                  </a:cubicBezTo>
                  <a:cubicBezTo>
                    <a:pt x="107" y="13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5" name="Google Shape;6255;p40"/>
            <p:cNvSpPr/>
            <p:nvPr/>
          </p:nvSpPr>
          <p:spPr>
            <a:xfrm>
              <a:off x="5148850" y="1362350"/>
              <a:ext cx="2100" cy="1075"/>
            </a:xfrm>
            <a:custGeom>
              <a:avLst/>
              <a:gdLst/>
              <a:ahLst/>
              <a:cxnLst/>
              <a:rect l="l" t="t" r="r" b="b"/>
              <a:pathLst>
                <a:path w="84" h="43" extrusionOk="0">
                  <a:moveTo>
                    <a:pt x="52" y="0"/>
                  </a:moveTo>
                  <a:cubicBezTo>
                    <a:pt x="43" y="0"/>
                    <a:pt x="27" y="7"/>
                    <a:pt x="18" y="18"/>
                  </a:cubicBezTo>
                  <a:cubicBezTo>
                    <a:pt x="1" y="36"/>
                    <a:pt x="1" y="39"/>
                    <a:pt x="25" y="42"/>
                  </a:cubicBezTo>
                  <a:cubicBezTo>
                    <a:pt x="60" y="42"/>
                    <a:pt x="84" y="15"/>
                    <a:pt x="56" y="1"/>
                  </a:cubicBezTo>
                  <a:cubicBezTo>
                    <a:pt x="55" y="0"/>
                    <a:pt x="54" y="0"/>
                    <a:pt x="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6" name="Google Shape;6256;p40"/>
            <p:cNvSpPr/>
            <p:nvPr/>
          </p:nvSpPr>
          <p:spPr>
            <a:xfrm>
              <a:off x="5149950" y="1362200"/>
              <a:ext cx="5700" cy="3150"/>
            </a:xfrm>
            <a:custGeom>
              <a:avLst/>
              <a:gdLst/>
              <a:ahLst/>
              <a:cxnLst/>
              <a:rect l="l" t="t" r="r" b="b"/>
              <a:pathLst>
                <a:path w="228" h="126" extrusionOk="0">
                  <a:moveTo>
                    <a:pt x="198" y="0"/>
                  </a:moveTo>
                  <a:cubicBezTo>
                    <a:pt x="193" y="0"/>
                    <a:pt x="187" y="2"/>
                    <a:pt x="179" y="3"/>
                  </a:cubicBezTo>
                  <a:cubicBezTo>
                    <a:pt x="162" y="7"/>
                    <a:pt x="147" y="21"/>
                    <a:pt x="152" y="32"/>
                  </a:cubicBezTo>
                  <a:cubicBezTo>
                    <a:pt x="154" y="41"/>
                    <a:pt x="148" y="45"/>
                    <a:pt x="134" y="45"/>
                  </a:cubicBezTo>
                  <a:cubicBezTo>
                    <a:pt x="127" y="45"/>
                    <a:pt x="117" y="44"/>
                    <a:pt x="106" y="42"/>
                  </a:cubicBezTo>
                  <a:cubicBezTo>
                    <a:pt x="99" y="41"/>
                    <a:pt x="92" y="41"/>
                    <a:pt x="85" y="41"/>
                  </a:cubicBezTo>
                  <a:cubicBezTo>
                    <a:pt x="62" y="41"/>
                    <a:pt x="40" y="44"/>
                    <a:pt x="30" y="53"/>
                  </a:cubicBezTo>
                  <a:cubicBezTo>
                    <a:pt x="0" y="72"/>
                    <a:pt x="5" y="126"/>
                    <a:pt x="32" y="126"/>
                  </a:cubicBezTo>
                  <a:cubicBezTo>
                    <a:pt x="33" y="126"/>
                    <a:pt x="35" y="125"/>
                    <a:pt x="37" y="125"/>
                  </a:cubicBezTo>
                  <a:cubicBezTo>
                    <a:pt x="47" y="122"/>
                    <a:pt x="51" y="111"/>
                    <a:pt x="47" y="98"/>
                  </a:cubicBezTo>
                  <a:cubicBezTo>
                    <a:pt x="42" y="82"/>
                    <a:pt x="51" y="74"/>
                    <a:pt x="69" y="74"/>
                  </a:cubicBezTo>
                  <a:cubicBezTo>
                    <a:pt x="87" y="74"/>
                    <a:pt x="113" y="82"/>
                    <a:pt x="141" y="98"/>
                  </a:cubicBezTo>
                  <a:cubicBezTo>
                    <a:pt x="165" y="113"/>
                    <a:pt x="192" y="122"/>
                    <a:pt x="208" y="122"/>
                  </a:cubicBezTo>
                  <a:cubicBezTo>
                    <a:pt x="210" y="122"/>
                    <a:pt x="212" y="122"/>
                    <a:pt x="214" y="122"/>
                  </a:cubicBezTo>
                  <a:cubicBezTo>
                    <a:pt x="227" y="118"/>
                    <a:pt x="221" y="108"/>
                    <a:pt x="196" y="104"/>
                  </a:cubicBezTo>
                  <a:cubicBezTo>
                    <a:pt x="165" y="94"/>
                    <a:pt x="162" y="90"/>
                    <a:pt x="189" y="83"/>
                  </a:cubicBezTo>
                  <a:cubicBezTo>
                    <a:pt x="206" y="80"/>
                    <a:pt x="210" y="73"/>
                    <a:pt x="200" y="66"/>
                  </a:cubicBezTo>
                  <a:cubicBezTo>
                    <a:pt x="193" y="63"/>
                    <a:pt x="189" y="45"/>
                    <a:pt x="200" y="24"/>
                  </a:cubicBezTo>
                  <a:cubicBezTo>
                    <a:pt x="210" y="7"/>
                    <a:pt x="209" y="0"/>
                    <a:pt x="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7" name="Google Shape;6257;p40"/>
            <p:cNvSpPr/>
            <p:nvPr/>
          </p:nvSpPr>
          <p:spPr>
            <a:xfrm>
              <a:off x="5154575" y="13656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1"/>
                    <a:pt x="39" y="4"/>
                  </a:cubicBezTo>
                  <a:cubicBezTo>
                    <a:pt x="15" y="7"/>
                    <a:pt x="1" y="18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0" y="22"/>
                    <a:pt x="43" y="18"/>
                    <a:pt x="56" y="10"/>
                  </a:cubicBezTo>
                  <a:cubicBezTo>
                    <a:pt x="66" y="4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8" name="Google Shape;6258;p40"/>
            <p:cNvSpPr/>
            <p:nvPr/>
          </p:nvSpPr>
          <p:spPr>
            <a:xfrm>
              <a:off x="5146325" y="1335175"/>
              <a:ext cx="2425" cy="675"/>
            </a:xfrm>
            <a:custGeom>
              <a:avLst/>
              <a:gdLst/>
              <a:ahLst/>
              <a:cxnLst/>
              <a:rect l="l" t="t" r="r" b="b"/>
              <a:pathLst>
                <a:path w="97" h="27" extrusionOk="0">
                  <a:moveTo>
                    <a:pt x="89" y="1"/>
                  </a:moveTo>
                  <a:cubicBezTo>
                    <a:pt x="82" y="1"/>
                    <a:pt x="70" y="2"/>
                    <a:pt x="53" y="5"/>
                  </a:cubicBezTo>
                  <a:cubicBezTo>
                    <a:pt x="18" y="16"/>
                    <a:pt x="1" y="23"/>
                    <a:pt x="18" y="26"/>
                  </a:cubicBezTo>
                  <a:cubicBezTo>
                    <a:pt x="33" y="26"/>
                    <a:pt x="63" y="20"/>
                    <a:pt x="84" y="10"/>
                  </a:cubicBezTo>
                  <a:cubicBezTo>
                    <a:pt x="96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9" name="Google Shape;6259;p40"/>
            <p:cNvSpPr/>
            <p:nvPr/>
          </p:nvSpPr>
          <p:spPr>
            <a:xfrm>
              <a:off x="5155700" y="1350650"/>
              <a:ext cx="67800" cy="16050"/>
            </a:xfrm>
            <a:custGeom>
              <a:avLst/>
              <a:gdLst/>
              <a:ahLst/>
              <a:cxnLst/>
              <a:rect l="l" t="t" r="r" b="b"/>
              <a:pathLst>
                <a:path w="2712" h="642" extrusionOk="0">
                  <a:moveTo>
                    <a:pt x="2369" y="104"/>
                  </a:moveTo>
                  <a:cubicBezTo>
                    <a:pt x="2379" y="104"/>
                    <a:pt x="2389" y="107"/>
                    <a:pt x="2399" y="115"/>
                  </a:cubicBezTo>
                  <a:cubicBezTo>
                    <a:pt x="2409" y="122"/>
                    <a:pt x="2415" y="153"/>
                    <a:pt x="2412" y="182"/>
                  </a:cubicBezTo>
                  <a:cubicBezTo>
                    <a:pt x="2410" y="202"/>
                    <a:pt x="2405" y="215"/>
                    <a:pt x="2400" y="215"/>
                  </a:cubicBezTo>
                  <a:cubicBezTo>
                    <a:pt x="2398" y="215"/>
                    <a:pt x="2397" y="213"/>
                    <a:pt x="2394" y="209"/>
                  </a:cubicBezTo>
                  <a:cubicBezTo>
                    <a:pt x="2392" y="197"/>
                    <a:pt x="2382" y="191"/>
                    <a:pt x="2371" y="191"/>
                  </a:cubicBezTo>
                  <a:cubicBezTo>
                    <a:pt x="2368" y="191"/>
                    <a:pt x="2366" y="191"/>
                    <a:pt x="2364" y="192"/>
                  </a:cubicBezTo>
                  <a:cubicBezTo>
                    <a:pt x="2350" y="195"/>
                    <a:pt x="2346" y="209"/>
                    <a:pt x="2360" y="223"/>
                  </a:cubicBezTo>
                  <a:cubicBezTo>
                    <a:pt x="2372" y="237"/>
                    <a:pt x="2371" y="245"/>
                    <a:pt x="2362" y="245"/>
                  </a:cubicBezTo>
                  <a:cubicBezTo>
                    <a:pt x="2361" y="245"/>
                    <a:pt x="2359" y="245"/>
                    <a:pt x="2357" y="244"/>
                  </a:cubicBezTo>
                  <a:cubicBezTo>
                    <a:pt x="2343" y="240"/>
                    <a:pt x="2329" y="233"/>
                    <a:pt x="2329" y="223"/>
                  </a:cubicBezTo>
                  <a:cubicBezTo>
                    <a:pt x="2329" y="216"/>
                    <a:pt x="2325" y="188"/>
                    <a:pt x="2325" y="164"/>
                  </a:cubicBezTo>
                  <a:cubicBezTo>
                    <a:pt x="2321" y="128"/>
                    <a:pt x="2343" y="104"/>
                    <a:pt x="2369" y="104"/>
                  </a:cubicBezTo>
                  <a:close/>
                  <a:moveTo>
                    <a:pt x="1731" y="314"/>
                  </a:moveTo>
                  <a:cubicBezTo>
                    <a:pt x="1739" y="314"/>
                    <a:pt x="1747" y="319"/>
                    <a:pt x="1757" y="327"/>
                  </a:cubicBezTo>
                  <a:cubicBezTo>
                    <a:pt x="1774" y="341"/>
                    <a:pt x="1774" y="355"/>
                    <a:pt x="1753" y="365"/>
                  </a:cubicBezTo>
                  <a:cubicBezTo>
                    <a:pt x="1733" y="374"/>
                    <a:pt x="1716" y="378"/>
                    <a:pt x="1704" y="378"/>
                  </a:cubicBezTo>
                  <a:cubicBezTo>
                    <a:pt x="1683" y="378"/>
                    <a:pt x="1677" y="365"/>
                    <a:pt x="1698" y="341"/>
                  </a:cubicBezTo>
                  <a:cubicBezTo>
                    <a:pt x="1712" y="323"/>
                    <a:pt x="1721" y="314"/>
                    <a:pt x="1731" y="314"/>
                  </a:cubicBezTo>
                  <a:close/>
                  <a:moveTo>
                    <a:pt x="2675" y="0"/>
                  </a:moveTo>
                  <a:cubicBezTo>
                    <a:pt x="2646" y="0"/>
                    <a:pt x="2590" y="10"/>
                    <a:pt x="2506" y="28"/>
                  </a:cubicBezTo>
                  <a:cubicBezTo>
                    <a:pt x="2427" y="47"/>
                    <a:pt x="2350" y="64"/>
                    <a:pt x="2327" y="64"/>
                  </a:cubicBezTo>
                  <a:cubicBezTo>
                    <a:pt x="2325" y="64"/>
                    <a:pt x="2323" y="64"/>
                    <a:pt x="2322" y="63"/>
                  </a:cubicBezTo>
                  <a:cubicBezTo>
                    <a:pt x="2320" y="63"/>
                    <a:pt x="2317" y="62"/>
                    <a:pt x="2315" y="62"/>
                  </a:cubicBezTo>
                  <a:cubicBezTo>
                    <a:pt x="2306" y="62"/>
                    <a:pt x="2302" y="69"/>
                    <a:pt x="2305" y="81"/>
                  </a:cubicBezTo>
                  <a:cubicBezTo>
                    <a:pt x="2306" y="92"/>
                    <a:pt x="2306" y="97"/>
                    <a:pt x="2303" y="97"/>
                  </a:cubicBezTo>
                  <a:cubicBezTo>
                    <a:pt x="2301" y="97"/>
                    <a:pt x="2297" y="94"/>
                    <a:pt x="2290" y="87"/>
                  </a:cubicBezTo>
                  <a:cubicBezTo>
                    <a:pt x="2286" y="82"/>
                    <a:pt x="2279" y="79"/>
                    <a:pt x="2269" y="79"/>
                  </a:cubicBezTo>
                  <a:cubicBezTo>
                    <a:pt x="2255" y="79"/>
                    <a:pt x="2236" y="84"/>
                    <a:pt x="2211" y="94"/>
                  </a:cubicBezTo>
                  <a:cubicBezTo>
                    <a:pt x="2188" y="104"/>
                    <a:pt x="2166" y="110"/>
                    <a:pt x="2153" y="110"/>
                  </a:cubicBezTo>
                  <a:cubicBezTo>
                    <a:pt x="2147" y="110"/>
                    <a:pt x="2142" y="108"/>
                    <a:pt x="2141" y="105"/>
                  </a:cubicBezTo>
                  <a:cubicBezTo>
                    <a:pt x="2140" y="100"/>
                    <a:pt x="2131" y="99"/>
                    <a:pt x="2118" y="99"/>
                  </a:cubicBezTo>
                  <a:cubicBezTo>
                    <a:pt x="2100" y="99"/>
                    <a:pt x="2071" y="102"/>
                    <a:pt x="2041" y="108"/>
                  </a:cubicBezTo>
                  <a:cubicBezTo>
                    <a:pt x="1989" y="119"/>
                    <a:pt x="1941" y="129"/>
                    <a:pt x="1933" y="129"/>
                  </a:cubicBezTo>
                  <a:cubicBezTo>
                    <a:pt x="1927" y="129"/>
                    <a:pt x="1829" y="147"/>
                    <a:pt x="1718" y="174"/>
                  </a:cubicBezTo>
                  <a:cubicBezTo>
                    <a:pt x="1608" y="198"/>
                    <a:pt x="1424" y="237"/>
                    <a:pt x="1309" y="257"/>
                  </a:cubicBezTo>
                  <a:cubicBezTo>
                    <a:pt x="1198" y="278"/>
                    <a:pt x="972" y="327"/>
                    <a:pt x="809" y="361"/>
                  </a:cubicBezTo>
                  <a:cubicBezTo>
                    <a:pt x="454" y="439"/>
                    <a:pt x="295" y="470"/>
                    <a:pt x="241" y="470"/>
                  </a:cubicBezTo>
                  <a:cubicBezTo>
                    <a:pt x="235" y="470"/>
                    <a:pt x="230" y="470"/>
                    <a:pt x="226" y="469"/>
                  </a:cubicBezTo>
                  <a:cubicBezTo>
                    <a:pt x="223" y="468"/>
                    <a:pt x="219" y="468"/>
                    <a:pt x="215" y="468"/>
                  </a:cubicBezTo>
                  <a:cubicBezTo>
                    <a:pt x="203" y="468"/>
                    <a:pt x="189" y="471"/>
                    <a:pt x="181" y="476"/>
                  </a:cubicBezTo>
                  <a:cubicBezTo>
                    <a:pt x="179" y="479"/>
                    <a:pt x="176" y="481"/>
                    <a:pt x="171" y="481"/>
                  </a:cubicBezTo>
                  <a:cubicBezTo>
                    <a:pt x="162" y="481"/>
                    <a:pt x="149" y="474"/>
                    <a:pt x="140" y="462"/>
                  </a:cubicBezTo>
                  <a:cubicBezTo>
                    <a:pt x="130" y="450"/>
                    <a:pt x="123" y="444"/>
                    <a:pt x="118" y="444"/>
                  </a:cubicBezTo>
                  <a:cubicBezTo>
                    <a:pt x="112" y="444"/>
                    <a:pt x="109" y="451"/>
                    <a:pt x="105" y="465"/>
                  </a:cubicBezTo>
                  <a:cubicBezTo>
                    <a:pt x="100" y="482"/>
                    <a:pt x="96" y="490"/>
                    <a:pt x="93" y="490"/>
                  </a:cubicBezTo>
                  <a:cubicBezTo>
                    <a:pt x="89" y="490"/>
                    <a:pt x="86" y="483"/>
                    <a:pt x="81" y="469"/>
                  </a:cubicBezTo>
                  <a:cubicBezTo>
                    <a:pt x="75" y="451"/>
                    <a:pt x="61" y="441"/>
                    <a:pt x="43" y="441"/>
                  </a:cubicBezTo>
                  <a:cubicBezTo>
                    <a:pt x="41" y="441"/>
                    <a:pt x="38" y="441"/>
                    <a:pt x="36" y="441"/>
                  </a:cubicBezTo>
                  <a:cubicBezTo>
                    <a:pt x="18" y="448"/>
                    <a:pt x="15" y="462"/>
                    <a:pt x="29" y="476"/>
                  </a:cubicBezTo>
                  <a:cubicBezTo>
                    <a:pt x="39" y="490"/>
                    <a:pt x="39" y="504"/>
                    <a:pt x="21" y="507"/>
                  </a:cubicBezTo>
                  <a:cubicBezTo>
                    <a:pt x="8" y="510"/>
                    <a:pt x="1" y="525"/>
                    <a:pt x="5" y="535"/>
                  </a:cubicBezTo>
                  <a:cubicBezTo>
                    <a:pt x="8" y="544"/>
                    <a:pt x="15" y="550"/>
                    <a:pt x="25" y="550"/>
                  </a:cubicBezTo>
                  <a:cubicBezTo>
                    <a:pt x="27" y="550"/>
                    <a:pt x="30" y="549"/>
                    <a:pt x="32" y="549"/>
                  </a:cubicBezTo>
                  <a:cubicBezTo>
                    <a:pt x="33" y="548"/>
                    <a:pt x="34" y="548"/>
                    <a:pt x="35" y="548"/>
                  </a:cubicBezTo>
                  <a:cubicBezTo>
                    <a:pt x="46" y="548"/>
                    <a:pt x="64" y="565"/>
                    <a:pt x="74" y="587"/>
                  </a:cubicBezTo>
                  <a:cubicBezTo>
                    <a:pt x="86" y="607"/>
                    <a:pt x="99" y="616"/>
                    <a:pt x="117" y="616"/>
                  </a:cubicBezTo>
                  <a:cubicBezTo>
                    <a:pt x="125" y="616"/>
                    <a:pt x="133" y="614"/>
                    <a:pt x="143" y="611"/>
                  </a:cubicBezTo>
                  <a:cubicBezTo>
                    <a:pt x="157" y="606"/>
                    <a:pt x="170" y="604"/>
                    <a:pt x="180" y="604"/>
                  </a:cubicBezTo>
                  <a:cubicBezTo>
                    <a:pt x="190" y="604"/>
                    <a:pt x="197" y="606"/>
                    <a:pt x="199" y="611"/>
                  </a:cubicBezTo>
                  <a:cubicBezTo>
                    <a:pt x="202" y="622"/>
                    <a:pt x="212" y="627"/>
                    <a:pt x="223" y="627"/>
                  </a:cubicBezTo>
                  <a:cubicBezTo>
                    <a:pt x="243" y="627"/>
                    <a:pt x="269" y="611"/>
                    <a:pt x="271" y="590"/>
                  </a:cubicBezTo>
                  <a:cubicBezTo>
                    <a:pt x="273" y="580"/>
                    <a:pt x="275" y="575"/>
                    <a:pt x="277" y="575"/>
                  </a:cubicBezTo>
                  <a:cubicBezTo>
                    <a:pt x="280" y="575"/>
                    <a:pt x="282" y="580"/>
                    <a:pt x="285" y="590"/>
                  </a:cubicBezTo>
                  <a:cubicBezTo>
                    <a:pt x="292" y="605"/>
                    <a:pt x="324" y="625"/>
                    <a:pt x="354" y="632"/>
                  </a:cubicBezTo>
                  <a:cubicBezTo>
                    <a:pt x="376" y="638"/>
                    <a:pt x="389" y="642"/>
                    <a:pt x="395" y="642"/>
                  </a:cubicBezTo>
                  <a:cubicBezTo>
                    <a:pt x="404" y="642"/>
                    <a:pt x="400" y="636"/>
                    <a:pt x="386" y="622"/>
                  </a:cubicBezTo>
                  <a:cubicBezTo>
                    <a:pt x="368" y="601"/>
                    <a:pt x="374" y="589"/>
                    <a:pt x="389" y="589"/>
                  </a:cubicBezTo>
                  <a:cubicBezTo>
                    <a:pt x="401" y="589"/>
                    <a:pt x="419" y="596"/>
                    <a:pt x="438" y="611"/>
                  </a:cubicBezTo>
                  <a:cubicBezTo>
                    <a:pt x="449" y="619"/>
                    <a:pt x="458" y="624"/>
                    <a:pt x="463" y="624"/>
                  </a:cubicBezTo>
                  <a:cubicBezTo>
                    <a:pt x="466" y="624"/>
                    <a:pt x="468" y="621"/>
                    <a:pt x="466" y="615"/>
                  </a:cubicBezTo>
                  <a:cubicBezTo>
                    <a:pt x="460" y="594"/>
                    <a:pt x="491" y="582"/>
                    <a:pt x="523" y="582"/>
                  </a:cubicBezTo>
                  <a:cubicBezTo>
                    <a:pt x="546" y="582"/>
                    <a:pt x="569" y="588"/>
                    <a:pt x="580" y="601"/>
                  </a:cubicBezTo>
                  <a:cubicBezTo>
                    <a:pt x="593" y="616"/>
                    <a:pt x="616" y="624"/>
                    <a:pt x="633" y="624"/>
                  </a:cubicBezTo>
                  <a:cubicBezTo>
                    <a:pt x="648" y="624"/>
                    <a:pt x="660" y="617"/>
                    <a:pt x="657" y="605"/>
                  </a:cubicBezTo>
                  <a:cubicBezTo>
                    <a:pt x="648" y="585"/>
                    <a:pt x="745" y="554"/>
                    <a:pt x="796" y="554"/>
                  </a:cubicBezTo>
                  <a:cubicBezTo>
                    <a:pt x="808" y="554"/>
                    <a:pt x="818" y="556"/>
                    <a:pt x="823" y="560"/>
                  </a:cubicBezTo>
                  <a:cubicBezTo>
                    <a:pt x="826" y="562"/>
                    <a:pt x="833" y="563"/>
                    <a:pt x="844" y="563"/>
                  </a:cubicBezTo>
                  <a:cubicBezTo>
                    <a:pt x="864" y="563"/>
                    <a:pt x="896" y="559"/>
                    <a:pt x="927" y="552"/>
                  </a:cubicBezTo>
                  <a:cubicBezTo>
                    <a:pt x="969" y="541"/>
                    <a:pt x="1012" y="534"/>
                    <a:pt x="1036" y="534"/>
                  </a:cubicBezTo>
                  <a:cubicBezTo>
                    <a:pt x="1041" y="534"/>
                    <a:pt x="1046" y="535"/>
                    <a:pt x="1049" y="535"/>
                  </a:cubicBezTo>
                  <a:cubicBezTo>
                    <a:pt x="1056" y="538"/>
                    <a:pt x="1061" y="539"/>
                    <a:pt x="1064" y="539"/>
                  </a:cubicBezTo>
                  <a:cubicBezTo>
                    <a:pt x="1070" y="539"/>
                    <a:pt x="1068" y="534"/>
                    <a:pt x="1059" y="525"/>
                  </a:cubicBezTo>
                  <a:cubicBezTo>
                    <a:pt x="1046" y="515"/>
                    <a:pt x="1046" y="504"/>
                    <a:pt x="1059" y="500"/>
                  </a:cubicBezTo>
                  <a:cubicBezTo>
                    <a:pt x="1062" y="500"/>
                    <a:pt x="1064" y="499"/>
                    <a:pt x="1067" y="499"/>
                  </a:cubicBezTo>
                  <a:cubicBezTo>
                    <a:pt x="1076" y="499"/>
                    <a:pt x="1084" y="503"/>
                    <a:pt x="1087" y="510"/>
                  </a:cubicBezTo>
                  <a:cubicBezTo>
                    <a:pt x="1089" y="518"/>
                    <a:pt x="1114" y="522"/>
                    <a:pt x="1147" y="522"/>
                  </a:cubicBezTo>
                  <a:cubicBezTo>
                    <a:pt x="1219" y="522"/>
                    <a:pt x="1332" y="506"/>
                    <a:pt x="1344" y="486"/>
                  </a:cubicBezTo>
                  <a:cubicBezTo>
                    <a:pt x="1354" y="465"/>
                    <a:pt x="1392" y="459"/>
                    <a:pt x="1454" y="456"/>
                  </a:cubicBezTo>
                  <a:cubicBezTo>
                    <a:pt x="1524" y="456"/>
                    <a:pt x="1555" y="448"/>
                    <a:pt x="1569" y="427"/>
                  </a:cubicBezTo>
                  <a:cubicBezTo>
                    <a:pt x="1577" y="416"/>
                    <a:pt x="1581" y="411"/>
                    <a:pt x="1583" y="411"/>
                  </a:cubicBezTo>
                  <a:lnTo>
                    <a:pt x="1583" y="411"/>
                  </a:lnTo>
                  <a:cubicBezTo>
                    <a:pt x="1585" y="411"/>
                    <a:pt x="1585" y="414"/>
                    <a:pt x="1583" y="421"/>
                  </a:cubicBezTo>
                  <a:cubicBezTo>
                    <a:pt x="1581" y="427"/>
                    <a:pt x="1588" y="430"/>
                    <a:pt x="1603" y="430"/>
                  </a:cubicBezTo>
                  <a:cubicBezTo>
                    <a:pt x="1628" y="430"/>
                    <a:pt x="1677" y="421"/>
                    <a:pt x="1749" y="403"/>
                  </a:cubicBezTo>
                  <a:cubicBezTo>
                    <a:pt x="1843" y="382"/>
                    <a:pt x="1962" y="358"/>
                    <a:pt x="2010" y="351"/>
                  </a:cubicBezTo>
                  <a:cubicBezTo>
                    <a:pt x="2058" y="344"/>
                    <a:pt x="2093" y="331"/>
                    <a:pt x="2093" y="323"/>
                  </a:cubicBezTo>
                  <a:cubicBezTo>
                    <a:pt x="2086" y="308"/>
                    <a:pt x="2132" y="298"/>
                    <a:pt x="2175" y="298"/>
                  </a:cubicBezTo>
                  <a:cubicBezTo>
                    <a:pt x="2200" y="298"/>
                    <a:pt x="2225" y="302"/>
                    <a:pt x="2235" y="310"/>
                  </a:cubicBezTo>
                  <a:cubicBezTo>
                    <a:pt x="2244" y="316"/>
                    <a:pt x="2250" y="320"/>
                    <a:pt x="2254" y="320"/>
                  </a:cubicBezTo>
                  <a:cubicBezTo>
                    <a:pt x="2257" y="320"/>
                    <a:pt x="2258" y="316"/>
                    <a:pt x="2256" y="310"/>
                  </a:cubicBezTo>
                  <a:cubicBezTo>
                    <a:pt x="2253" y="296"/>
                    <a:pt x="2287" y="281"/>
                    <a:pt x="2346" y="271"/>
                  </a:cubicBezTo>
                  <a:cubicBezTo>
                    <a:pt x="2419" y="257"/>
                    <a:pt x="2450" y="244"/>
                    <a:pt x="2464" y="212"/>
                  </a:cubicBezTo>
                  <a:cubicBezTo>
                    <a:pt x="2471" y="196"/>
                    <a:pt x="2475" y="187"/>
                    <a:pt x="2480" y="187"/>
                  </a:cubicBezTo>
                  <a:cubicBezTo>
                    <a:pt x="2485" y="187"/>
                    <a:pt x="2490" y="197"/>
                    <a:pt x="2499" y="219"/>
                  </a:cubicBezTo>
                  <a:cubicBezTo>
                    <a:pt x="2505" y="238"/>
                    <a:pt x="2510" y="248"/>
                    <a:pt x="2514" y="248"/>
                  </a:cubicBezTo>
                  <a:cubicBezTo>
                    <a:pt x="2516" y="248"/>
                    <a:pt x="2518" y="245"/>
                    <a:pt x="2519" y="237"/>
                  </a:cubicBezTo>
                  <a:cubicBezTo>
                    <a:pt x="2519" y="216"/>
                    <a:pt x="2530" y="195"/>
                    <a:pt x="2540" y="185"/>
                  </a:cubicBezTo>
                  <a:cubicBezTo>
                    <a:pt x="2557" y="169"/>
                    <a:pt x="2534" y="139"/>
                    <a:pt x="2512" y="139"/>
                  </a:cubicBezTo>
                  <a:cubicBezTo>
                    <a:pt x="2506" y="139"/>
                    <a:pt x="2500" y="141"/>
                    <a:pt x="2495" y="147"/>
                  </a:cubicBezTo>
                  <a:cubicBezTo>
                    <a:pt x="2494" y="148"/>
                    <a:pt x="2493" y="149"/>
                    <a:pt x="2491" y="149"/>
                  </a:cubicBezTo>
                  <a:cubicBezTo>
                    <a:pt x="2486" y="149"/>
                    <a:pt x="2482" y="138"/>
                    <a:pt x="2482" y="119"/>
                  </a:cubicBezTo>
                  <a:cubicBezTo>
                    <a:pt x="2482" y="93"/>
                    <a:pt x="2486" y="85"/>
                    <a:pt x="2508" y="85"/>
                  </a:cubicBezTo>
                  <a:cubicBezTo>
                    <a:pt x="2516" y="85"/>
                    <a:pt x="2527" y="86"/>
                    <a:pt x="2540" y="87"/>
                  </a:cubicBezTo>
                  <a:cubicBezTo>
                    <a:pt x="2545" y="88"/>
                    <a:pt x="2550" y="88"/>
                    <a:pt x="2555" y="88"/>
                  </a:cubicBezTo>
                  <a:cubicBezTo>
                    <a:pt x="2590" y="88"/>
                    <a:pt x="2619" y="77"/>
                    <a:pt x="2658" y="49"/>
                  </a:cubicBezTo>
                  <a:cubicBezTo>
                    <a:pt x="2705" y="16"/>
                    <a:pt x="2711" y="0"/>
                    <a:pt x="26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0" name="Google Shape;6260;p40"/>
            <p:cNvSpPr/>
            <p:nvPr/>
          </p:nvSpPr>
          <p:spPr>
            <a:xfrm>
              <a:off x="5153025" y="134117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2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4" y="5"/>
                    <a:pt x="0" y="15"/>
                    <a:pt x="14" y="26"/>
                  </a:cubicBezTo>
                  <a:cubicBezTo>
                    <a:pt x="22" y="31"/>
                    <a:pt x="35" y="37"/>
                    <a:pt x="47" y="37"/>
                  </a:cubicBezTo>
                  <a:cubicBezTo>
                    <a:pt x="50" y="37"/>
                    <a:pt x="53" y="37"/>
                    <a:pt x="56" y="36"/>
                  </a:cubicBezTo>
                  <a:cubicBezTo>
                    <a:pt x="70" y="33"/>
                    <a:pt x="70" y="23"/>
                    <a:pt x="56" y="12"/>
                  </a:cubicBezTo>
                  <a:cubicBezTo>
                    <a:pt x="47" y="6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1" name="Google Shape;6261;p40"/>
            <p:cNvSpPr/>
            <p:nvPr/>
          </p:nvSpPr>
          <p:spPr>
            <a:xfrm>
              <a:off x="5156225" y="1344175"/>
              <a:ext cx="18850" cy="4475"/>
            </a:xfrm>
            <a:custGeom>
              <a:avLst/>
              <a:gdLst/>
              <a:ahLst/>
              <a:cxnLst/>
              <a:rect l="l" t="t" r="r" b="b"/>
              <a:pathLst>
                <a:path w="754" h="179" extrusionOk="0">
                  <a:moveTo>
                    <a:pt x="710" y="1"/>
                  </a:moveTo>
                  <a:cubicBezTo>
                    <a:pt x="662" y="1"/>
                    <a:pt x="532" y="25"/>
                    <a:pt x="348" y="69"/>
                  </a:cubicBezTo>
                  <a:cubicBezTo>
                    <a:pt x="130" y="124"/>
                    <a:pt x="0" y="162"/>
                    <a:pt x="5" y="173"/>
                  </a:cubicBezTo>
                  <a:cubicBezTo>
                    <a:pt x="6" y="177"/>
                    <a:pt x="14" y="179"/>
                    <a:pt x="28" y="179"/>
                  </a:cubicBezTo>
                  <a:cubicBezTo>
                    <a:pt x="53" y="179"/>
                    <a:pt x="95" y="173"/>
                    <a:pt x="139" y="159"/>
                  </a:cubicBezTo>
                  <a:cubicBezTo>
                    <a:pt x="213" y="142"/>
                    <a:pt x="379" y="103"/>
                    <a:pt x="514" y="73"/>
                  </a:cubicBezTo>
                  <a:cubicBezTo>
                    <a:pt x="698" y="34"/>
                    <a:pt x="754" y="13"/>
                    <a:pt x="729" y="3"/>
                  </a:cubicBezTo>
                  <a:cubicBezTo>
                    <a:pt x="726" y="2"/>
                    <a:pt x="719" y="1"/>
                    <a:pt x="7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2" name="Google Shape;6262;p40"/>
            <p:cNvSpPr/>
            <p:nvPr/>
          </p:nvSpPr>
          <p:spPr>
            <a:xfrm>
              <a:off x="5156575" y="1344650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0"/>
                  </a:moveTo>
                  <a:cubicBezTo>
                    <a:pt x="27" y="0"/>
                    <a:pt x="22" y="2"/>
                    <a:pt x="18" y="5"/>
                  </a:cubicBezTo>
                  <a:cubicBezTo>
                    <a:pt x="7" y="15"/>
                    <a:pt x="1" y="29"/>
                    <a:pt x="1" y="33"/>
                  </a:cubicBezTo>
                  <a:cubicBezTo>
                    <a:pt x="3" y="37"/>
                    <a:pt x="7" y="38"/>
                    <a:pt x="13" y="38"/>
                  </a:cubicBezTo>
                  <a:cubicBezTo>
                    <a:pt x="17" y="38"/>
                    <a:pt x="23" y="37"/>
                    <a:pt x="28" y="36"/>
                  </a:cubicBezTo>
                  <a:cubicBezTo>
                    <a:pt x="39" y="36"/>
                    <a:pt x="46" y="22"/>
                    <a:pt x="42" y="12"/>
                  </a:cubicBezTo>
                  <a:cubicBezTo>
                    <a:pt x="40" y="4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3" name="Google Shape;6263;p40"/>
            <p:cNvSpPr/>
            <p:nvPr/>
          </p:nvSpPr>
          <p:spPr>
            <a:xfrm>
              <a:off x="5158050" y="1344300"/>
              <a:ext cx="3275" cy="825"/>
            </a:xfrm>
            <a:custGeom>
              <a:avLst/>
              <a:gdLst/>
              <a:ahLst/>
              <a:cxnLst/>
              <a:rect l="l" t="t" r="r" b="b"/>
              <a:pathLst>
                <a:path w="131" h="33" extrusionOk="0">
                  <a:moveTo>
                    <a:pt x="103" y="1"/>
                  </a:moveTo>
                  <a:cubicBezTo>
                    <a:pt x="90" y="1"/>
                    <a:pt x="74" y="3"/>
                    <a:pt x="57" y="8"/>
                  </a:cubicBezTo>
                  <a:cubicBezTo>
                    <a:pt x="1" y="23"/>
                    <a:pt x="1" y="26"/>
                    <a:pt x="46" y="29"/>
                  </a:cubicBezTo>
                  <a:cubicBezTo>
                    <a:pt x="66" y="31"/>
                    <a:pt x="81" y="32"/>
                    <a:pt x="93" y="32"/>
                  </a:cubicBezTo>
                  <a:cubicBezTo>
                    <a:pt x="123" y="32"/>
                    <a:pt x="130" y="26"/>
                    <a:pt x="126" y="8"/>
                  </a:cubicBezTo>
                  <a:cubicBezTo>
                    <a:pt x="124" y="3"/>
                    <a:pt x="115" y="1"/>
                    <a:pt x="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4" name="Google Shape;6264;p40"/>
            <p:cNvSpPr/>
            <p:nvPr/>
          </p:nvSpPr>
          <p:spPr>
            <a:xfrm>
              <a:off x="5162300" y="1344025"/>
              <a:ext cx="1600" cy="575"/>
            </a:xfrm>
            <a:custGeom>
              <a:avLst/>
              <a:gdLst/>
              <a:ahLst/>
              <a:cxnLst/>
              <a:rect l="l" t="t" r="r" b="b"/>
              <a:pathLst>
                <a:path w="64" h="23" extrusionOk="0">
                  <a:moveTo>
                    <a:pt x="50" y="1"/>
                  </a:moveTo>
                  <a:cubicBezTo>
                    <a:pt x="46" y="1"/>
                    <a:pt x="41" y="1"/>
                    <a:pt x="36" y="2"/>
                  </a:cubicBezTo>
                  <a:cubicBezTo>
                    <a:pt x="11" y="9"/>
                    <a:pt x="1" y="16"/>
                    <a:pt x="7" y="19"/>
                  </a:cubicBezTo>
                  <a:cubicBezTo>
                    <a:pt x="11" y="22"/>
                    <a:pt x="16" y="23"/>
                    <a:pt x="22" y="23"/>
                  </a:cubicBezTo>
                  <a:cubicBezTo>
                    <a:pt x="32" y="23"/>
                    <a:pt x="44" y="19"/>
                    <a:pt x="53" y="13"/>
                  </a:cubicBezTo>
                  <a:cubicBezTo>
                    <a:pt x="63" y="5"/>
                    <a:pt x="62" y="1"/>
                    <a:pt x="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5" name="Google Shape;6265;p40"/>
            <p:cNvSpPr/>
            <p:nvPr/>
          </p:nvSpPr>
          <p:spPr>
            <a:xfrm>
              <a:off x="5165700" y="1342875"/>
              <a:ext cx="1150" cy="950"/>
            </a:xfrm>
            <a:custGeom>
              <a:avLst/>
              <a:gdLst/>
              <a:ahLst/>
              <a:cxnLst/>
              <a:rect l="l" t="t" r="r" b="b"/>
              <a:pathLst>
                <a:path w="46" h="38" extrusionOk="0">
                  <a:moveTo>
                    <a:pt x="30" y="0"/>
                  </a:moveTo>
                  <a:cubicBezTo>
                    <a:pt x="26" y="0"/>
                    <a:pt x="21" y="2"/>
                    <a:pt x="17" y="6"/>
                  </a:cubicBezTo>
                  <a:cubicBezTo>
                    <a:pt x="7" y="17"/>
                    <a:pt x="0" y="27"/>
                    <a:pt x="0" y="35"/>
                  </a:cubicBezTo>
                  <a:cubicBezTo>
                    <a:pt x="4" y="38"/>
                    <a:pt x="14" y="38"/>
                    <a:pt x="28" y="38"/>
                  </a:cubicBezTo>
                  <a:cubicBezTo>
                    <a:pt x="38" y="35"/>
                    <a:pt x="45" y="20"/>
                    <a:pt x="42" y="10"/>
                  </a:cubicBezTo>
                  <a:cubicBezTo>
                    <a:pt x="40" y="4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6" name="Google Shape;6266;p40"/>
            <p:cNvSpPr/>
            <p:nvPr/>
          </p:nvSpPr>
          <p:spPr>
            <a:xfrm>
              <a:off x="5168450" y="13422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36" y="1"/>
                  </a:moveTo>
                  <a:cubicBezTo>
                    <a:pt x="30" y="1"/>
                    <a:pt x="24" y="2"/>
                    <a:pt x="19" y="6"/>
                  </a:cubicBezTo>
                  <a:cubicBezTo>
                    <a:pt x="1" y="24"/>
                    <a:pt x="1" y="34"/>
                    <a:pt x="18" y="34"/>
                  </a:cubicBezTo>
                  <a:cubicBezTo>
                    <a:pt x="24" y="34"/>
                    <a:pt x="33" y="33"/>
                    <a:pt x="43" y="30"/>
                  </a:cubicBezTo>
                  <a:cubicBezTo>
                    <a:pt x="60" y="27"/>
                    <a:pt x="67" y="16"/>
                    <a:pt x="57" y="6"/>
                  </a:cubicBezTo>
                  <a:cubicBezTo>
                    <a:pt x="50" y="2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7" name="Google Shape;6267;p40"/>
            <p:cNvSpPr/>
            <p:nvPr/>
          </p:nvSpPr>
          <p:spPr>
            <a:xfrm>
              <a:off x="5178275" y="1343400"/>
              <a:ext cx="2700" cy="875"/>
            </a:xfrm>
            <a:custGeom>
              <a:avLst/>
              <a:gdLst/>
              <a:ahLst/>
              <a:cxnLst/>
              <a:rect l="l" t="t" r="r" b="b"/>
              <a:pathLst>
                <a:path w="108" h="35" extrusionOk="0">
                  <a:moveTo>
                    <a:pt x="44" y="0"/>
                  </a:moveTo>
                  <a:cubicBezTo>
                    <a:pt x="36" y="0"/>
                    <a:pt x="30" y="2"/>
                    <a:pt x="28" y="6"/>
                  </a:cubicBezTo>
                  <a:cubicBezTo>
                    <a:pt x="0" y="30"/>
                    <a:pt x="7" y="34"/>
                    <a:pt x="63" y="34"/>
                  </a:cubicBezTo>
                  <a:cubicBezTo>
                    <a:pt x="104" y="30"/>
                    <a:pt x="108" y="27"/>
                    <a:pt x="76" y="9"/>
                  </a:cubicBezTo>
                  <a:cubicBezTo>
                    <a:pt x="66" y="4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8" name="Google Shape;6268;p40"/>
            <p:cNvSpPr/>
            <p:nvPr/>
          </p:nvSpPr>
          <p:spPr>
            <a:xfrm>
              <a:off x="5181375" y="1342825"/>
              <a:ext cx="3075" cy="1125"/>
            </a:xfrm>
            <a:custGeom>
              <a:avLst/>
              <a:gdLst/>
              <a:ahLst/>
              <a:cxnLst/>
              <a:rect l="l" t="t" r="r" b="b"/>
              <a:pathLst>
                <a:path w="123" h="45" extrusionOk="0">
                  <a:moveTo>
                    <a:pt x="73" y="1"/>
                  </a:moveTo>
                  <a:cubicBezTo>
                    <a:pt x="59" y="1"/>
                    <a:pt x="45" y="4"/>
                    <a:pt x="35" y="12"/>
                  </a:cubicBezTo>
                  <a:cubicBezTo>
                    <a:pt x="3" y="33"/>
                    <a:pt x="0" y="45"/>
                    <a:pt x="22" y="45"/>
                  </a:cubicBezTo>
                  <a:cubicBezTo>
                    <a:pt x="33" y="45"/>
                    <a:pt x="49" y="42"/>
                    <a:pt x="70" y="37"/>
                  </a:cubicBezTo>
                  <a:cubicBezTo>
                    <a:pt x="115" y="26"/>
                    <a:pt x="123" y="19"/>
                    <a:pt x="98" y="5"/>
                  </a:cubicBezTo>
                  <a:cubicBezTo>
                    <a:pt x="91" y="2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9" name="Google Shape;6269;p40"/>
            <p:cNvSpPr/>
            <p:nvPr/>
          </p:nvSpPr>
          <p:spPr>
            <a:xfrm>
              <a:off x="5193700" y="1370600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2" y="0"/>
                    <a:pt x="45" y="2"/>
                    <a:pt x="35" y="4"/>
                  </a:cubicBezTo>
                  <a:cubicBezTo>
                    <a:pt x="11" y="8"/>
                    <a:pt x="0" y="18"/>
                    <a:pt x="8" y="21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19"/>
                    <a:pt x="53" y="11"/>
                  </a:cubicBezTo>
                  <a:cubicBezTo>
                    <a:pt x="64" y="4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0" name="Google Shape;6270;p40"/>
            <p:cNvSpPr/>
            <p:nvPr/>
          </p:nvSpPr>
          <p:spPr>
            <a:xfrm>
              <a:off x="5187325" y="1340750"/>
              <a:ext cx="5050" cy="1625"/>
            </a:xfrm>
            <a:custGeom>
              <a:avLst/>
              <a:gdLst/>
              <a:ahLst/>
              <a:cxnLst/>
              <a:rect l="l" t="t" r="r" b="b"/>
              <a:pathLst>
                <a:path w="202" h="65" extrusionOk="0">
                  <a:moveTo>
                    <a:pt x="187" y="1"/>
                  </a:moveTo>
                  <a:cubicBezTo>
                    <a:pt x="170" y="1"/>
                    <a:pt x="130" y="13"/>
                    <a:pt x="44" y="43"/>
                  </a:cubicBezTo>
                  <a:cubicBezTo>
                    <a:pt x="1" y="56"/>
                    <a:pt x="6" y="64"/>
                    <a:pt x="49" y="64"/>
                  </a:cubicBezTo>
                  <a:cubicBezTo>
                    <a:pt x="65" y="64"/>
                    <a:pt x="87" y="63"/>
                    <a:pt x="114" y="60"/>
                  </a:cubicBezTo>
                  <a:cubicBezTo>
                    <a:pt x="172" y="53"/>
                    <a:pt x="200" y="43"/>
                    <a:pt x="200" y="22"/>
                  </a:cubicBezTo>
                  <a:cubicBezTo>
                    <a:pt x="202" y="8"/>
                    <a:pt x="201" y="1"/>
                    <a:pt x="1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1" name="Google Shape;6271;p40"/>
            <p:cNvSpPr/>
            <p:nvPr/>
          </p:nvSpPr>
          <p:spPr>
            <a:xfrm>
              <a:off x="5219375" y="135442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61" y="0"/>
                  </a:moveTo>
                  <a:cubicBezTo>
                    <a:pt x="46" y="0"/>
                    <a:pt x="30" y="11"/>
                    <a:pt x="14" y="34"/>
                  </a:cubicBezTo>
                  <a:cubicBezTo>
                    <a:pt x="1" y="58"/>
                    <a:pt x="4" y="68"/>
                    <a:pt x="28" y="76"/>
                  </a:cubicBezTo>
                  <a:cubicBezTo>
                    <a:pt x="41" y="79"/>
                    <a:pt x="52" y="80"/>
                    <a:pt x="62" y="80"/>
                  </a:cubicBezTo>
                  <a:cubicBezTo>
                    <a:pt x="93" y="80"/>
                    <a:pt x="105" y="63"/>
                    <a:pt x="94" y="34"/>
                  </a:cubicBezTo>
                  <a:cubicBezTo>
                    <a:pt x="87" y="11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2" name="Google Shape;6272;p40"/>
            <p:cNvSpPr/>
            <p:nvPr/>
          </p:nvSpPr>
          <p:spPr>
            <a:xfrm>
              <a:off x="5222875" y="1350650"/>
              <a:ext cx="10225" cy="5075"/>
            </a:xfrm>
            <a:custGeom>
              <a:avLst/>
              <a:gdLst/>
              <a:ahLst/>
              <a:cxnLst/>
              <a:rect l="l" t="t" r="r" b="b"/>
              <a:pathLst>
                <a:path w="409" h="203" extrusionOk="0">
                  <a:moveTo>
                    <a:pt x="370" y="0"/>
                  </a:moveTo>
                  <a:cubicBezTo>
                    <a:pt x="348" y="0"/>
                    <a:pt x="312" y="4"/>
                    <a:pt x="270" y="11"/>
                  </a:cubicBezTo>
                  <a:cubicBezTo>
                    <a:pt x="183" y="22"/>
                    <a:pt x="120" y="43"/>
                    <a:pt x="107" y="60"/>
                  </a:cubicBezTo>
                  <a:cubicBezTo>
                    <a:pt x="98" y="73"/>
                    <a:pt x="89" y="79"/>
                    <a:pt x="80" y="79"/>
                  </a:cubicBezTo>
                  <a:cubicBezTo>
                    <a:pt x="75" y="79"/>
                    <a:pt x="70" y="77"/>
                    <a:pt x="66" y="73"/>
                  </a:cubicBezTo>
                  <a:cubicBezTo>
                    <a:pt x="61" y="69"/>
                    <a:pt x="56" y="66"/>
                    <a:pt x="50" y="66"/>
                  </a:cubicBezTo>
                  <a:cubicBezTo>
                    <a:pt x="41" y="66"/>
                    <a:pt x="31" y="74"/>
                    <a:pt x="20" y="87"/>
                  </a:cubicBezTo>
                  <a:cubicBezTo>
                    <a:pt x="1" y="117"/>
                    <a:pt x="3" y="128"/>
                    <a:pt x="35" y="128"/>
                  </a:cubicBezTo>
                  <a:cubicBezTo>
                    <a:pt x="44" y="128"/>
                    <a:pt x="55" y="127"/>
                    <a:pt x="69" y="126"/>
                  </a:cubicBezTo>
                  <a:cubicBezTo>
                    <a:pt x="93" y="122"/>
                    <a:pt x="128" y="119"/>
                    <a:pt x="145" y="119"/>
                  </a:cubicBezTo>
                  <a:cubicBezTo>
                    <a:pt x="162" y="119"/>
                    <a:pt x="170" y="105"/>
                    <a:pt x="162" y="84"/>
                  </a:cubicBezTo>
                  <a:cubicBezTo>
                    <a:pt x="152" y="63"/>
                    <a:pt x="162" y="53"/>
                    <a:pt x="197" y="49"/>
                  </a:cubicBezTo>
                  <a:cubicBezTo>
                    <a:pt x="205" y="49"/>
                    <a:pt x="211" y="49"/>
                    <a:pt x="218" y="49"/>
                  </a:cubicBezTo>
                  <a:cubicBezTo>
                    <a:pt x="266" y="49"/>
                    <a:pt x="275" y="61"/>
                    <a:pt x="256" y="91"/>
                  </a:cubicBezTo>
                  <a:cubicBezTo>
                    <a:pt x="246" y="103"/>
                    <a:pt x="240" y="109"/>
                    <a:pt x="235" y="109"/>
                  </a:cubicBezTo>
                  <a:cubicBezTo>
                    <a:pt x="232" y="109"/>
                    <a:pt x="230" y="105"/>
                    <a:pt x="228" y="98"/>
                  </a:cubicBezTo>
                  <a:cubicBezTo>
                    <a:pt x="227" y="94"/>
                    <a:pt x="225" y="93"/>
                    <a:pt x="222" y="93"/>
                  </a:cubicBezTo>
                  <a:cubicBezTo>
                    <a:pt x="215" y="93"/>
                    <a:pt x="201" y="106"/>
                    <a:pt x="186" y="126"/>
                  </a:cubicBezTo>
                  <a:cubicBezTo>
                    <a:pt x="172" y="150"/>
                    <a:pt x="148" y="169"/>
                    <a:pt x="131" y="169"/>
                  </a:cubicBezTo>
                  <a:cubicBezTo>
                    <a:pt x="128" y="169"/>
                    <a:pt x="126" y="168"/>
                    <a:pt x="124" y="167"/>
                  </a:cubicBezTo>
                  <a:cubicBezTo>
                    <a:pt x="120" y="167"/>
                    <a:pt x="118" y="167"/>
                    <a:pt x="116" y="167"/>
                  </a:cubicBezTo>
                  <a:cubicBezTo>
                    <a:pt x="105" y="167"/>
                    <a:pt x="112" y="174"/>
                    <a:pt x="135" y="188"/>
                  </a:cubicBezTo>
                  <a:cubicBezTo>
                    <a:pt x="149" y="198"/>
                    <a:pt x="159" y="202"/>
                    <a:pt x="167" y="202"/>
                  </a:cubicBezTo>
                  <a:cubicBezTo>
                    <a:pt x="177" y="202"/>
                    <a:pt x="183" y="196"/>
                    <a:pt x="186" y="185"/>
                  </a:cubicBezTo>
                  <a:cubicBezTo>
                    <a:pt x="197" y="153"/>
                    <a:pt x="232" y="136"/>
                    <a:pt x="343" y="102"/>
                  </a:cubicBezTo>
                  <a:cubicBezTo>
                    <a:pt x="394" y="87"/>
                    <a:pt x="409" y="73"/>
                    <a:pt x="391" y="57"/>
                  </a:cubicBezTo>
                  <a:cubicBezTo>
                    <a:pt x="381" y="43"/>
                    <a:pt x="381" y="22"/>
                    <a:pt x="391" y="8"/>
                  </a:cubicBezTo>
                  <a:cubicBezTo>
                    <a:pt x="398" y="3"/>
                    <a:pt x="389" y="0"/>
                    <a:pt x="3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3" name="Google Shape;6273;p40"/>
            <p:cNvSpPr/>
            <p:nvPr/>
          </p:nvSpPr>
          <p:spPr>
            <a:xfrm>
              <a:off x="5223450" y="1354050"/>
              <a:ext cx="1675" cy="2200"/>
            </a:xfrm>
            <a:custGeom>
              <a:avLst/>
              <a:gdLst/>
              <a:ahLst/>
              <a:cxnLst/>
              <a:rect l="l" t="t" r="r" b="b"/>
              <a:pathLst>
                <a:path w="67" h="88" extrusionOk="0">
                  <a:moveTo>
                    <a:pt x="42" y="1"/>
                  </a:moveTo>
                  <a:cubicBezTo>
                    <a:pt x="38" y="1"/>
                    <a:pt x="32" y="12"/>
                    <a:pt x="22" y="35"/>
                  </a:cubicBezTo>
                  <a:cubicBezTo>
                    <a:pt x="4" y="75"/>
                    <a:pt x="1" y="88"/>
                    <a:pt x="15" y="88"/>
                  </a:cubicBezTo>
                  <a:cubicBezTo>
                    <a:pt x="20" y="88"/>
                    <a:pt x="28" y="86"/>
                    <a:pt x="38" y="83"/>
                  </a:cubicBezTo>
                  <a:cubicBezTo>
                    <a:pt x="59" y="80"/>
                    <a:pt x="67" y="59"/>
                    <a:pt x="56" y="31"/>
                  </a:cubicBezTo>
                  <a:cubicBezTo>
                    <a:pt x="49" y="1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4" name="Google Shape;6274;p40"/>
            <p:cNvSpPr/>
            <p:nvPr/>
          </p:nvSpPr>
          <p:spPr>
            <a:xfrm>
              <a:off x="5225950" y="1339000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54" y="1"/>
                  </a:moveTo>
                  <a:cubicBezTo>
                    <a:pt x="51" y="1"/>
                    <a:pt x="45" y="1"/>
                    <a:pt x="39" y="2"/>
                  </a:cubicBezTo>
                  <a:cubicBezTo>
                    <a:pt x="15" y="9"/>
                    <a:pt x="1" y="16"/>
                    <a:pt x="12" y="19"/>
                  </a:cubicBezTo>
                  <a:cubicBezTo>
                    <a:pt x="15" y="22"/>
                    <a:pt x="20" y="23"/>
                    <a:pt x="26" y="23"/>
                  </a:cubicBezTo>
                  <a:cubicBezTo>
                    <a:pt x="36" y="23"/>
                    <a:pt x="48" y="19"/>
                    <a:pt x="57" y="12"/>
                  </a:cubicBezTo>
                  <a:cubicBezTo>
                    <a:pt x="67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5" name="Google Shape;6275;p40"/>
            <p:cNvSpPr/>
            <p:nvPr/>
          </p:nvSpPr>
          <p:spPr>
            <a:xfrm>
              <a:off x="5234275" y="1350050"/>
              <a:ext cx="8350" cy="2200"/>
            </a:xfrm>
            <a:custGeom>
              <a:avLst/>
              <a:gdLst/>
              <a:ahLst/>
              <a:cxnLst/>
              <a:rect l="l" t="t" r="r" b="b"/>
              <a:pathLst>
                <a:path w="334" h="88" extrusionOk="0">
                  <a:moveTo>
                    <a:pt x="294" y="1"/>
                  </a:moveTo>
                  <a:cubicBezTo>
                    <a:pt x="226" y="1"/>
                    <a:pt x="75" y="33"/>
                    <a:pt x="33" y="63"/>
                  </a:cubicBezTo>
                  <a:cubicBezTo>
                    <a:pt x="18" y="73"/>
                    <a:pt x="1" y="84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18" y="88"/>
                    <a:pt x="89" y="71"/>
                    <a:pt x="178" y="49"/>
                  </a:cubicBezTo>
                  <a:cubicBezTo>
                    <a:pt x="286" y="22"/>
                    <a:pt x="334" y="4"/>
                    <a:pt x="303" y="1"/>
                  </a:cubicBezTo>
                  <a:cubicBezTo>
                    <a:pt x="300" y="1"/>
                    <a:pt x="297" y="1"/>
                    <a:pt x="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6" name="Google Shape;6276;p40"/>
            <p:cNvSpPr/>
            <p:nvPr/>
          </p:nvSpPr>
          <p:spPr>
            <a:xfrm>
              <a:off x="5245225" y="1347950"/>
              <a:ext cx="1925" cy="725"/>
            </a:xfrm>
            <a:custGeom>
              <a:avLst/>
              <a:gdLst/>
              <a:ahLst/>
              <a:cxnLst/>
              <a:rect l="l" t="t" r="r" b="b"/>
              <a:pathLst>
                <a:path w="77" h="29" extrusionOk="0">
                  <a:moveTo>
                    <a:pt x="46" y="0"/>
                  </a:moveTo>
                  <a:cubicBezTo>
                    <a:pt x="42" y="0"/>
                    <a:pt x="37" y="1"/>
                    <a:pt x="32" y="1"/>
                  </a:cubicBezTo>
                  <a:cubicBezTo>
                    <a:pt x="14" y="8"/>
                    <a:pt x="0" y="15"/>
                    <a:pt x="0" y="19"/>
                  </a:cubicBezTo>
                  <a:cubicBezTo>
                    <a:pt x="0" y="22"/>
                    <a:pt x="17" y="26"/>
                    <a:pt x="42" y="29"/>
                  </a:cubicBezTo>
                  <a:cubicBezTo>
                    <a:pt x="62" y="29"/>
                    <a:pt x="77" y="22"/>
                    <a:pt x="73" y="11"/>
                  </a:cubicBezTo>
                  <a:cubicBezTo>
                    <a:pt x="71" y="4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7" name="Google Shape;6277;p40"/>
            <p:cNvSpPr/>
            <p:nvPr/>
          </p:nvSpPr>
          <p:spPr>
            <a:xfrm>
              <a:off x="5268625" y="1334000"/>
              <a:ext cx="1575" cy="575"/>
            </a:xfrm>
            <a:custGeom>
              <a:avLst/>
              <a:gdLst/>
              <a:ahLst/>
              <a:cxnLst/>
              <a:rect l="l" t="t" r="r" b="b"/>
              <a:pathLst>
                <a:path w="63" h="23" extrusionOk="0">
                  <a:moveTo>
                    <a:pt x="55" y="1"/>
                  </a:moveTo>
                  <a:cubicBezTo>
                    <a:pt x="51" y="1"/>
                    <a:pt x="44" y="2"/>
                    <a:pt x="36" y="4"/>
                  </a:cubicBezTo>
                  <a:cubicBezTo>
                    <a:pt x="12" y="11"/>
                    <a:pt x="1" y="18"/>
                    <a:pt x="12" y="22"/>
                  </a:cubicBezTo>
                  <a:cubicBezTo>
                    <a:pt x="13" y="22"/>
                    <a:pt x="16" y="23"/>
                    <a:pt x="19" y="23"/>
                  </a:cubicBezTo>
                  <a:cubicBezTo>
                    <a:pt x="28" y="23"/>
                    <a:pt x="43" y="19"/>
                    <a:pt x="53" y="11"/>
                  </a:cubicBezTo>
                  <a:cubicBezTo>
                    <a:pt x="62" y="4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8" name="Google Shape;6278;p40"/>
            <p:cNvSpPr/>
            <p:nvPr/>
          </p:nvSpPr>
          <p:spPr>
            <a:xfrm>
              <a:off x="5271175" y="1333200"/>
              <a:ext cx="2700" cy="675"/>
            </a:xfrm>
            <a:custGeom>
              <a:avLst/>
              <a:gdLst/>
              <a:ahLst/>
              <a:cxnLst/>
              <a:rect l="l" t="t" r="r" b="b"/>
              <a:pathLst>
                <a:path w="108" h="27" extrusionOk="0">
                  <a:moveTo>
                    <a:pt x="100" y="0"/>
                  </a:moveTo>
                  <a:cubicBezTo>
                    <a:pt x="92" y="0"/>
                    <a:pt x="76" y="3"/>
                    <a:pt x="55" y="9"/>
                  </a:cubicBezTo>
                  <a:cubicBezTo>
                    <a:pt x="19" y="17"/>
                    <a:pt x="1" y="27"/>
                    <a:pt x="13" y="27"/>
                  </a:cubicBezTo>
                  <a:cubicBezTo>
                    <a:pt x="15" y="27"/>
                    <a:pt x="17" y="27"/>
                    <a:pt x="20" y="26"/>
                  </a:cubicBezTo>
                  <a:cubicBezTo>
                    <a:pt x="41" y="26"/>
                    <a:pt x="79" y="19"/>
                    <a:pt x="97" y="9"/>
                  </a:cubicBezTo>
                  <a:cubicBezTo>
                    <a:pt x="107" y="3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9" name="Google Shape;6279;p40"/>
            <p:cNvSpPr/>
            <p:nvPr/>
          </p:nvSpPr>
          <p:spPr>
            <a:xfrm>
              <a:off x="5283125" y="1325300"/>
              <a:ext cx="2800" cy="750"/>
            </a:xfrm>
            <a:custGeom>
              <a:avLst/>
              <a:gdLst/>
              <a:ahLst/>
              <a:cxnLst/>
              <a:rect l="l" t="t" r="r" b="b"/>
              <a:pathLst>
                <a:path w="112" h="30" extrusionOk="0">
                  <a:moveTo>
                    <a:pt x="104" y="1"/>
                  </a:moveTo>
                  <a:cubicBezTo>
                    <a:pt x="96" y="1"/>
                    <a:pt x="80" y="4"/>
                    <a:pt x="59" y="9"/>
                  </a:cubicBezTo>
                  <a:cubicBezTo>
                    <a:pt x="18" y="19"/>
                    <a:pt x="0" y="30"/>
                    <a:pt x="21" y="30"/>
                  </a:cubicBezTo>
                  <a:cubicBezTo>
                    <a:pt x="45" y="30"/>
                    <a:pt x="80" y="19"/>
                    <a:pt x="101" y="9"/>
                  </a:cubicBezTo>
                  <a:cubicBezTo>
                    <a:pt x="111" y="4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0" name="Google Shape;6280;p40"/>
            <p:cNvSpPr/>
            <p:nvPr/>
          </p:nvSpPr>
          <p:spPr>
            <a:xfrm>
              <a:off x="5284875" y="1329900"/>
              <a:ext cx="1625" cy="600"/>
            </a:xfrm>
            <a:custGeom>
              <a:avLst/>
              <a:gdLst/>
              <a:ahLst/>
              <a:cxnLst/>
              <a:rect l="l" t="t" r="r" b="b"/>
              <a:pathLst>
                <a:path w="65" h="24" extrusionOk="0">
                  <a:moveTo>
                    <a:pt x="51" y="0"/>
                  </a:moveTo>
                  <a:cubicBezTo>
                    <a:pt x="47" y="0"/>
                    <a:pt x="41" y="1"/>
                    <a:pt x="34" y="2"/>
                  </a:cubicBezTo>
                  <a:cubicBezTo>
                    <a:pt x="10" y="8"/>
                    <a:pt x="0" y="16"/>
                    <a:pt x="7" y="22"/>
                  </a:cubicBezTo>
                  <a:cubicBezTo>
                    <a:pt x="9" y="23"/>
                    <a:pt x="13" y="24"/>
                    <a:pt x="16" y="24"/>
                  </a:cubicBezTo>
                  <a:cubicBezTo>
                    <a:pt x="27" y="24"/>
                    <a:pt x="41" y="20"/>
                    <a:pt x="52" y="12"/>
                  </a:cubicBezTo>
                  <a:cubicBezTo>
                    <a:pt x="65" y="4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1" name="Google Shape;6281;p40"/>
            <p:cNvSpPr/>
            <p:nvPr/>
          </p:nvSpPr>
          <p:spPr>
            <a:xfrm>
              <a:off x="5288250" y="1329125"/>
              <a:ext cx="1325" cy="1100"/>
            </a:xfrm>
            <a:custGeom>
              <a:avLst/>
              <a:gdLst/>
              <a:ahLst/>
              <a:cxnLst/>
              <a:rect l="l" t="t" r="r" b="b"/>
              <a:pathLst>
                <a:path w="53" h="44" extrusionOk="0">
                  <a:moveTo>
                    <a:pt x="29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7" y="5"/>
                    <a:pt x="0" y="15"/>
                    <a:pt x="3" y="29"/>
                  </a:cubicBezTo>
                  <a:cubicBezTo>
                    <a:pt x="7" y="39"/>
                    <a:pt x="21" y="43"/>
                    <a:pt x="35" y="43"/>
                  </a:cubicBezTo>
                  <a:cubicBezTo>
                    <a:pt x="45" y="39"/>
                    <a:pt x="53" y="26"/>
                    <a:pt x="48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2" name="Google Shape;6282;p40"/>
            <p:cNvSpPr/>
            <p:nvPr/>
          </p:nvSpPr>
          <p:spPr>
            <a:xfrm>
              <a:off x="5293100" y="1329025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22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0" y="6"/>
                    <a:pt x="4" y="12"/>
                    <a:pt x="14" y="22"/>
                  </a:cubicBezTo>
                  <a:cubicBezTo>
                    <a:pt x="21" y="29"/>
                    <a:pt x="34" y="32"/>
                    <a:pt x="47" y="32"/>
                  </a:cubicBezTo>
                  <a:cubicBezTo>
                    <a:pt x="55" y="32"/>
                    <a:pt x="63" y="31"/>
                    <a:pt x="70" y="30"/>
                  </a:cubicBezTo>
                  <a:cubicBezTo>
                    <a:pt x="104" y="19"/>
                    <a:pt x="104" y="16"/>
                    <a:pt x="70" y="9"/>
                  </a:cubicBezTo>
                  <a:cubicBezTo>
                    <a:pt x="52" y="4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3" name="Google Shape;6283;p40"/>
            <p:cNvSpPr/>
            <p:nvPr/>
          </p:nvSpPr>
          <p:spPr>
            <a:xfrm>
              <a:off x="5294125" y="1325400"/>
              <a:ext cx="3500" cy="700"/>
            </a:xfrm>
            <a:custGeom>
              <a:avLst/>
              <a:gdLst/>
              <a:ahLst/>
              <a:cxnLst/>
              <a:rect l="l" t="t" r="r" b="b"/>
              <a:pathLst>
                <a:path w="140" h="28" extrusionOk="0">
                  <a:moveTo>
                    <a:pt x="60" y="1"/>
                  </a:moveTo>
                  <a:cubicBezTo>
                    <a:pt x="49" y="1"/>
                    <a:pt x="38" y="2"/>
                    <a:pt x="29" y="5"/>
                  </a:cubicBezTo>
                  <a:cubicBezTo>
                    <a:pt x="1" y="12"/>
                    <a:pt x="1" y="15"/>
                    <a:pt x="36" y="22"/>
                  </a:cubicBezTo>
                  <a:cubicBezTo>
                    <a:pt x="48" y="26"/>
                    <a:pt x="66" y="28"/>
                    <a:pt x="82" y="28"/>
                  </a:cubicBezTo>
                  <a:cubicBezTo>
                    <a:pt x="92" y="28"/>
                    <a:pt x="102" y="27"/>
                    <a:pt x="109" y="26"/>
                  </a:cubicBezTo>
                  <a:cubicBezTo>
                    <a:pt x="140" y="18"/>
                    <a:pt x="140" y="15"/>
                    <a:pt x="101" y="5"/>
                  </a:cubicBezTo>
                  <a:cubicBezTo>
                    <a:pt x="90" y="3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4" name="Google Shape;6284;p40"/>
            <p:cNvSpPr/>
            <p:nvPr/>
          </p:nvSpPr>
          <p:spPr>
            <a:xfrm>
              <a:off x="5294925" y="1322925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76" y="0"/>
                  </a:moveTo>
                  <a:cubicBezTo>
                    <a:pt x="69" y="0"/>
                    <a:pt x="57" y="2"/>
                    <a:pt x="42" y="7"/>
                  </a:cubicBezTo>
                  <a:cubicBezTo>
                    <a:pt x="15" y="13"/>
                    <a:pt x="0" y="27"/>
                    <a:pt x="10" y="34"/>
                  </a:cubicBezTo>
                  <a:cubicBezTo>
                    <a:pt x="15" y="39"/>
                    <a:pt x="22" y="41"/>
                    <a:pt x="30" y="41"/>
                  </a:cubicBezTo>
                  <a:cubicBezTo>
                    <a:pt x="41" y="41"/>
                    <a:pt x="53" y="37"/>
                    <a:pt x="63" y="31"/>
                  </a:cubicBezTo>
                  <a:cubicBezTo>
                    <a:pt x="90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5" name="Google Shape;6285;p40"/>
            <p:cNvSpPr/>
            <p:nvPr/>
          </p:nvSpPr>
          <p:spPr>
            <a:xfrm>
              <a:off x="5297775" y="1324550"/>
              <a:ext cx="2375" cy="1075"/>
            </a:xfrm>
            <a:custGeom>
              <a:avLst/>
              <a:gdLst/>
              <a:ahLst/>
              <a:cxnLst/>
              <a:rect l="l" t="t" r="r" b="b"/>
              <a:pathLst>
                <a:path w="95" h="43" extrusionOk="0">
                  <a:moveTo>
                    <a:pt x="67" y="1"/>
                  </a:moveTo>
                  <a:cubicBezTo>
                    <a:pt x="60" y="1"/>
                    <a:pt x="51" y="2"/>
                    <a:pt x="42" y="4"/>
                  </a:cubicBezTo>
                  <a:cubicBezTo>
                    <a:pt x="15" y="7"/>
                    <a:pt x="0" y="18"/>
                    <a:pt x="0" y="32"/>
                  </a:cubicBezTo>
                  <a:cubicBezTo>
                    <a:pt x="3" y="39"/>
                    <a:pt x="14" y="42"/>
                    <a:pt x="29" y="42"/>
                  </a:cubicBezTo>
                  <a:cubicBezTo>
                    <a:pt x="36" y="42"/>
                    <a:pt x="44" y="41"/>
                    <a:pt x="53" y="39"/>
                  </a:cubicBezTo>
                  <a:cubicBezTo>
                    <a:pt x="77" y="32"/>
                    <a:pt x="95" y="18"/>
                    <a:pt x="95" y="11"/>
                  </a:cubicBezTo>
                  <a:cubicBezTo>
                    <a:pt x="92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6" name="Google Shape;6286;p40"/>
            <p:cNvSpPr/>
            <p:nvPr/>
          </p:nvSpPr>
          <p:spPr>
            <a:xfrm>
              <a:off x="5298475" y="1322775"/>
              <a:ext cx="4875" cy="2550"/>
            </a:xfrm>
            <a:custGeom>
              <a:avLst/>
              <a:gdLst/>
              <a:ahLst/>
              <a:cxnLst/>
              <a:rect l="l" t="t" r="r" b="b"/>
              <a:pathLst>
                <a:path w="195" h="102" extrusionOk="0">
                  <a:moveTo>
                    <a:pt x="101" y="1"/>
                  </a:moveTo>
                  <a:cubicBezTo>
                    <a:pt x="92" y="1"/>
                    <a:pt x="81" y="1"/>
                    <a:pt x="70" y="2"/>
                  </a:cubicBezTo>
                  <a:cubicBezTo>
                    <a:pt x="22" y="9"/>
                    <a:pt x="1" y="16"/>
                    <a:pt x="11" y="27"/>
                  </a:cubicBezTo>
                  <a:cubicBezTo>
                    <a:pt x="19" y="32"/>
                    <a:pt x="34" y="35"/>
                    <a:pt x="48" y="35"/>
                  </a:cubicBezTo>
                  <a:cubicBezTo>
                    <a:pt x="53" y="35"/>
                    <a:pt x="59" y="34"/>
                    <a:pt x="63" y="33"/>
                  </a:cubicBezTo>
                  <a:cubicBezTo>
                    <a:pt x="65" y="33"/>
                    <a:pt x="67" y="33"/>
                    <a:pt x="70" y="33"/>
                  </a:cubicBezTo>
                  <a:cubicBezTo>
                    <a:pt x="88" y="33"/>
                    <a:pt x="102" y="46"/>
                    <a:pt x="108" y="64"/>
                  </a:cubicBezTo>
                  <a:cubicBezTo>
                    <a:pt x="115" y="89"/>
                    <a:pt x="123" y="101"/>
                    <a:pt x="132" y="101"/>
                  </a:cubicBezTo>
                  <a:cubicBezTo>
                    <a:pt x="142" y="101"/>
                    <a:pt x="153" y="89"/>
                    <a:pt x="167" y="64"/>
                  </a:cubicBezTo>
                  <a:cubicBezTo>
                    <a:pt x="194" y="22"/>
                    <a:pt x="171" y="1"/>
                    <a:pt x="1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7" name="Google Shape;6287;p40"/>
            <p:cNvSpPr/>
            <p:nvPr/>
          </p:nvSpPr>
          <p:spPr>
            <a:xfrm>
              <a:off x="5309575" y="1325400"/>
              <a:ext cx="3500" cy="900"/>
            </a:xfrm>
            <a:custGeom>
              <a:avLst/>
              <a:gdLst/>
              <a:ahLst/>
              <a:cxnLst/>
              <a:rect l="l" t="t" r="r" b="b"/>
              <a:pathLst>
                <a:path w="140" h="36" extrusionOk="0">
                  <a:moveTo>
                    <a:pt x="115" y="0"/>
                  </a:moveTo>
                  <a:cubicBezTo>
                    <a:pt x="101" y="0"/>
                    <a:pt x="84" y="3"/>
                    <a:pt x="66" y="8"/>
                  </a:cubicBezTo>
                  <a:cubicBezTo>
                    <a:pt x="28" y="18"/>
                    <a:pt x="1" y="29"/>
                    <a:pt x="1" y="33"/>
                  </a:cubicBezTo>
                  <a:cubicBezTo>
                    <a:pt x="1" y="34"/>
                    <a:pt x="9" y="35"/>
                    <a:pt x="23" y="35"/>
                  </a:cubicBezTo>
                  <a:cubicBezTo>
                    <a:pt x="36" y="35"/>
                    <a:pt x="55" y="34"/>
                    <a:pt x="74" y="33"/>
                  </a:cubicBezTo>
                  <a:cubicBezTo>
                    <a:pt x="111" y="26"/>
                    <a:pt x="140" y="15"/>
                    <a:pt x="140" y="8"/>
                  </a:cubicBezTo>
                  <a:cubicBezTo>
                    <a:pt x="138" y="3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8" name="Google Shape;6288;p40"/>
            <p:cNvSpPr/>
            <p:nvPr/>
          </p:nvSpPr>
          <p:spPr>
            <a:xfrm>
              <a:off x="5313300" y="1327825"/>
              <a:ext cx="10975" cy="1800"/>
            </a:xfrm>
            <a:custGeom>
              <a:avLst/>
              <a:gdLst/>
              <a:ahLst/>
              <a:cxnLst/>
              <a:rect l="l" t="t" r="r" b="b"/>
              <a:pathLst>
                <a:path w="439" h="72" extrusionOk="0">
                  <a:moveTo>
                    <a:pt x="420" y="0"/>
                  </a:moveTo>
                  <a:cubicBezTo>
                    <a:pt x="402" y="0"/>
                    <a:pt x="366" y="5"/>
                    <a:pt x="306" y="15"/>
                  </a:cubicBezTo>
                  <a:cubicBezTo>
                    <a:pt x="220" y="29"/>
                    <a:pt x="116" y="40"/>
                    <a:pt x="74" y="40"/>
                  </a:cubicBezTo>
                  <a:cubicBezTo>
                    <a:pt x="4" y="40"/>
                    <a:pt x="1" y="40"/>
                    <a:pt x="42" y="60"/>
                  </a:cubicBezTo>
                  <a:cubicBezTo>
                    <a:pt x="56" y="67"/>
                    <a:pt x="79" y="71"/>
                    <a:pt x="107" y="71"/>
                  </a:cubicBezTo>
                  <a:cubicBezTo>
                    <a:pt x="135" y="71"/>
                    <a:pt x="168" y="67"/>
                    <a:pt x="202" y="60"/>
                  </a:cubicBezTo>
                  <a:cubicBezTo>
                    <a:pt x="254" y="49"/>
                    <a:pt x="306" y="42"/>
                    <a:pt x="330" y="42"/>
                  </a:cubicBezTo>
                  <a:cubicBezTo>
                    <a:pt x="335" y="42"/>
                    <a:pt x="339" y="42"/>
                    <a:pt x="341" y="43"/>
                  </a:cubicBezTo>
                  <a:cubicBezTo>
                    <a:pt x="343" y="43"/>
                    <a:pt x="346" y="44"/>
                    <a:pt x="348" y="44"/>
                  </a:cubicBezTo>
                  <a:cubicBezTo>
                    <a:pt x="366" y="44"/>
                    <a:pt x="393" y="34"/>
                    <a:pt x="417" y="19"/>
                  </a:cubicBezTo>
                  <a:cubicBezTo>
                    <a:pt x="435" y="6"/>
                    <a:pt x="438" y="0"/>
                    <a:pt x="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9" name="Google Shape;6289;p40"/>
            <p:cNvSpPr/>
            <p:nvPr/>
          </p:nvSpPr>
          <p:spPr>
            <a:xfrm>
              <a:off x="5313375" y="13263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4" y="1"/>
                    <a:pt x="36" y="4"/>
                  </a:cubicBezTo>
                  <a:cubicBezTo>
                    <a:pt x="12" y="8"/>
                    <a:pt x="1" y="14"/>
                    <a:pt x="12" y="21"/>
                  </a:cubicBezTo>
                  <a:cubicBezTo>
                    <a:pt x="13" y="22"/>
                    <a:pt x="16" y="22"/>
                    <a:pt x="19" y="22"/>
                  </a:cubicBezTo>
                  <a:cubicBezTo>
                    <a:pt x="28" y="22"/>
                    <a:pt x="43" y="18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0" name="Google Shape;6290;p40"/>
            <p:cNvSpPr/>
            <p:nvPr/>
          </p:nvSpPr>
          <p:spPr>
            <a:xfrm>
              <a:off x="5325700" y="1326575"/>
              <a:ext cx="3300" cy="1450"/>
            </a:xfrm>
            <a:custGeom>
              <a:avLst/>
              <a:gdLst/>
              <a:ahLst/>
              <a:cxnLst/>
              <a:rect l="l" t="t" r="r" b="b"/>
              <a:pathLst>
                <a:path w="132" h="58" extrusionOk="0">
                  <a:moveTo>
                    <a:pt x="121" y="0"/>
                  </a:moveTo>
                  <a:cubicBezTo>
                    <a:pt x="113" y="0"/>
                    <a:pt x="97" y="4"/>
                    <a:pt x="70" y="10"/>
                  </a:cubicBezTo>
                  <a:cubicBezTo>
                    <a:pt x="33" y="20"/>
                    <a:pt x="1" y="34"/>
                    <a:pt x="4" y="45"/>
                  </a:cubicBezTo>
                  <a:cubicBezTo>
                    <a:pt x="7" y="53"/>
                    <a:pt x="14" y="58"/>
                    <a:pt x="24" y="58"/>
                  </a:cubicBezTo>
                  <a:cubicBezTo>
                    <a:pt x="43" y="58"/>
                    <a:pt x="72" y="44"/>
                    <a:pt x="105" y="20"/>
                  </a:cubicBezTo>
                  <a:cubicBezTo>
                    <a:pt x="125" y="6"/>
                    <a:pt x="131" y="0"/>
                    <a:pt x="1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1" name="Google Shape;6291;p40"/>
            <p:cNvSpPr/>
            <p:nvPr/>
          </p:nvSpPr>
          <p:spPr>
            <a:xfrm>
              <a:off x="5330675" y="1317850"/>
              <a:ext cx="1300" cy="1025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1"/>
                    <a:pt x="0" y="16"/>
                    <a:pt x="3" y="26"/>
                  </a:cubicBezTo>
                  <a:cubicBezTo>
                    <a:pt x="6" y="35"/>
                    <a:pt x="16" y="41"/>
                    <a:pt x="25" y="41"/>
                  </a:cubicBezTo>
                  <a:cubicBezTo>
                    <a:pt x="27" y="41"/>
                    <a:pt x="29" y="40"/>
                    <a:pt x="31" y="40"/>
                  </a:cubicBezTo>
                  <a:cubicBezTo>
                    <a:pt x="45" y="36"/>
                    <a:pt x="52" y="26"/>
                    <a:pt x="48" y="16"/>
                  </a:cubicBezTo>
                  <a:cubicBezTo>
                    <a:pt x="46" y="5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2" name="Google Shape;6292;p40"/>
            <p:cNvSpPr/>
            <p:nvPr/>
          </p:nvSpPr>
          <p:spPr>
            <a:xfrm>
              <a:off x="5333150" y="1321850"/>
              <a:ext cx="6725" cy="2750"/>
            </a:xfrm>
            <a:custGeom>
              <a:avLst/>
              <a:gdLst/>
              <a:ahLst/>
              <a:cxnLst/>
              <a:rect l="l" t="t" r="r" b="b"/>
              <a:pathLst>
                <a:path w="269" h="110" extrusionOk="0">
                  <a:moveTo>
                    <a:pt x="190" y="0"/>
                  </a:moveTo>
                  <a:cubicBezTo>
                    <a:pt x="170" y="0"/>
                    <a:pt x="152" y="10"/>
                    <a:pt x="123" y="35"/>
                  </a:cubicBezTo>
                  <a:cubicBezTo>
                    <a:pt x="95" y="60"/>
                    <a:pt x="57" y="85"/>
                    <a:pt x="36" y="88"/>
                  </a:cubicBezTo>
                  <a:cubicBezTo>
                    <a:pt x="18" y="95"/>
                    <a:pt x="1" y="101"/>
                    <a:pt x="5" y="109"/>
                  </a:cubicBezTo>
                  <a:cubicBezTo>
                    <a:pt x="5" y="109"/>
                    <a:pt x="6" y="110"/>
                    <a:pt x="9" y="110"/>
                  </a:cubicBezTo>
                  <a:cubicBezTo>
                    <a:pt x="19" y="110"/>
                    <a:pt x="55" y="103"/>
                    <a:pt x="95" y="91"/>
                  </a:cubicBezTo>
                  <a:cubicBezTo>
                    <a:pt x="143" y="74"/>
                    <a:pt x="175" y="56"/>
                    <a:pt x="164" y="50"/>
                  </a:cubicBezTo>
                  <a:cubicBezTo>
                    <a:pt x="157" y="43"/>
                    <a:pt x="164" y="32"/>
                    <a:pt x="185" y="29"/>
                  </a:cubicBezTo>
                  <a:cubicBezTo>
                    <a:pt x="189" y="27"/>
                    <a:pt x="193" y="27"/>
                    <a:pt x="197" y="27"/>
                  </a:cubicBezTo>
                  <a:cubicBezTo>
                    <a:pt x="210" y="27"/>
                    <a:pt x="217" y="36"/>
                    <a:pt x="217" y="53"/>
                  </a:cubicBezTo>
                  <a:cubicBezTo>
                    <a:pt x="214" y="68"/>
                    <a:pt x="221" y="81"/>
                    <a:pt x="233" y="81"/>
                  </a:cubicBezTo>
                  <a:cubicBezTo>
                    <a:pt x="234" y="81"/>
                    <a:pt x="236" y="81"/>
                    <a:pt x="237" y="80"/>
                  </a:cubicBezTo>
                  <a:cubicBezTo>
                    <a:pt x="251" y="77"/>
                    <a:pt x="255" y="67"/>
                    <a:pt x="244" y="56"/>
                  </a:cubicBezTo>
                  <a:cubicBezTo>
                    <a:pt x="234" y="50"/>
                    <a:pt x="237" y="35"/>
                    <a:pt x="251" y="32"/>
                  </a:cubicBezTo>
                  <a:cubicBezTo>
                    <a:pt x="268" y="29"/>
                    <a:pt x="255" y="18"/>
                    <a:pt x="227" y="8"/>
                  </a:cubicBezTo>
                  <a:cubicBezTo>
                    <a:pt x="212" y="3"/>
                    <a:pt x="201" y="0"/>
                    <a:pt x="1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3" name="Google Shape;6293;p40"/>
            <p:cNvSpPr/>
            <p:nvPr/>
          </p:nvSpPr>
          <p:spPr>
            <a:xfrm>
              <a:off x="5334125" y="1326950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8" y="0"/>
                    <a:pt x="42" y="1"/>
                    <a:pt x="35" y="1"/>
                  </a:cubicBezTo>
                  <a:cubicBezTo>
                    <a:pt x="11" y="9"/>
                    <a:pt x="0" y="15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4" name="Google Shape;6294;p40"/>
            <p:cNvSpPr/>
            <p:nvPr/>
          </p:nvSpPr>
          <p:spPr>
            <a:xfrm>
              <a:off x="5332550" y="1317250"/>
              <a:ext cx="2300" cy="1250"/>
            </a:xfrm>
            <a:custGeom>
              <a:avLst/>
              <a:gdLst/>
              <a:ahLst/>
              <a:cxnLst/>
              <a:rect l="l" t="t" r="r" b="b"/>
              <a:pathLst>
                <a:path w="92" h="50" extrusionOk="0">
                  <a:moveTo>
                    <a:pt x="37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1" y="8"/>
                    <a:pt x="32" y="50"/>
                    <a:pt x="71" y="50"/>
                  </a:cubicBezTo>
                  <a:cubicBezTo>
                    <a:pt x="87" y="50"/>
                    <a:pt x="92" y="40"/>
                    <a:pt x="77" y="25"/>
                  </a:cubicBezTo>
                  <a:cubicBezTo>
                    <a:pt x="65" y="10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5" name="Google Shape;6295;p40"/>
            <p:cNvSpPr/>
            <p:nvPr/>
          </p:nvSpPr>
          <p:spPr>
            <a:xfrm>
              <a:off x="5334400" y="131995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3" y="1"/>
                  </a:moveTo>
                  <a:cubicBezTo>
                    <a:pt x="49" y="1"/>
                    <a:pt x="42" y="2"/>
                    <a:pt x="34" y="4"/>
                  </a:cubicBezTo>
                  <a:cubicBezTo>
                    <a:pt x="10" y="7"/>
                    <a:pt x="0" y="18"/>
                    <a:pt x="7" y="22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20"/>
                    <a:pt x="52" y="15"/>
                  </a:cubicBezTo>
                  <a:cubicBezTo>
                    <a:pt x="61" y="5"/>
                    <a:pt x="61" y="1"/>
                    <a:pt x="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6" name="Google Shape;6296;p40"/>
            <p:cNvSpPr/>
            <p:nvPr/>
          </p:nvSpPr>
          <p:spPr>
            <a:xfrm>
              <a:off x="5335750" y="1317750"/>
              <a:ext cx="2900" cy="1400"/>
            </a:xfrm>
            <a:custGeom>
              <a:avLst/>
              <a:gdLst/>
              <a:ahLst/>
              <a:cxnLst/>
              <a:rect l="l" t="t" r="r" b="b"/>
              <a:pathLst>
                <a:path w="116" h="56" extrusionOk="0">
                  <a:moveTo>
                    <a:pt x="95" y="1"/>
                  </a:moveTo>
                  <a:cubicBezTo>
                    <a:pt x="89" y="1"/>
                    <a:pt x="80" y="2"/>
                    <a:pt x="68" y="5"/>
                  </a:cubicBezTo>
                  <a:cubicBezTo>
                    <a:pt x="43" y="12"/>
                    <a:pt x="19" y="23"/>
                    <a:pt x="12" y="33"/>
                  </a:cubicBezTo>
                  <a:cubicBezTo>
                    <a:pt x="2" y="48"/>
                    <a:pt x="0" y="55"/>
                    <a:pt x="7" y="55"/>
                  </a:cubicBezTo>
                  <a:cubicBezTo>
                    <a:pt x="14" y="55"/>
                    <a:pt x="27" y="50"/>
                    <a:pt x="50" y="40"/>
                  </a:cubicBezTo>
                  <a:cubicBezTo>
                    <a:pt x="99" y="18"/>
                    <a:pt x="116" y="1"/>
                    <a:pt x="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7" name="Google Shape;6297;p40"/>
            <p:cNvSpPr/>
            <p:nvPr/>
          </p:nvSpPr>
          <p:spPr>
            <a:xfrm>
              <a:off x="5337850" y="1316050"/>
              <a:ext cx="8025" cy="4250"/>
            </a:xfrm>
            <a:custGeom>
              <a:avLst/>
              <a:gdLst/>
              <a:ahLst/>
              <a:cxnLst/>
              <a:rect l="l" t="t" r="r" b="b"/>
              <a:pathLst>
                <a:path w="321" h="170" extrusionOk="0">
                  <a:moveTo>
                    <a:pt x="282" y="0"/>
                  </a:moveTo>
                  <a:cubicBezTo>
                    <a:pt x="255" y="0"/>
                    <a:pt x="211" y="21"/>
                    <a:pt x="143" y="63"/>
                  </a:cubicBezTo>
                  <a:cubicBezTo>
                    <a:pt x="102" y="88"/>
                    <a:pt x="67" y="105"/>
                    <a:pt x="58" y="105"/>
                  </a:cubicBezTo>
                  <a:cubicBezTo>
                    <a:pt x="57" y="105"/>
                    <a:pt x="56" y="105"/>
                    <a:pt x="56" y="104"/>
                  </a:cubicBezTo>
                  <a:cubicBezTo>
                    <a:pt x="56" y="103"/>
                    <a:pt x="55" y="102"/>
                    <a:pt x="54" y="102"/>
                  </a:cubicBezTo>
                  <a:cubicBezTo>
                    <a:pt x="49" y="102"/>
                    <a:pt x="39" y="109"/>
                    <a:pt x="29" y="125"/>
                  </a:cubicBezTo>
                  <a:cubicBezTo>
                    <a:pt x="7" y="151"/>
                    <a:pt x="0" y="169"/>
                    <a:pt x="7" y="169"/>
                  </a:cubicBezTo>
                  <a:cubicBezTo>
                    <a:pt x="10" y="169"/>
                    <a:pt x="16" y="165"/>
                    <a:pt x="25" y="157"/>
                  </a:cubicBezTo>
                  <a:cubicBezTo>
                    <a:pt x="29" y="152"/>
                    <a:pt x="34" y="150"/>
                    <a:pt x="38" y="150"/>
                  </a:cubicBezTo>
                  <a:cubicBezTo>
                    <a:pt x="43" y="150"/>
                    <a:pt x="47" y="154"/>
                    <a:pt x="49" y="160"/>
                  </a:cubicBezTo>
                  <a:cubicBezTo>
                    <a:pt x="51" y="165"/>
                    <a:pt x="59" y="168"/>
                    <a:pt x="71" y="168"/>
                  </a:cubicBezTo>
                  <a:cubicBezTo>
                    <a:pt x="85" y="168"/>
                    <a:pt x="104" y="164"/>
                    <a:pt x="122" y="157"/>
                  </a:cubicBezTo>
                  <a:cubicBezTo>
                    <a:pt x="157" y="146"/>
                    <a:pt x="184" y="129"/>
                    <a:pt x="184" y="122"/>
                  </a:cubicBezTo>
                  <a:cubicBezTo>
                    <a:pt x="181" y="115"/>
                    <a:pt x="184" y="108"/>
                    <a:pt x="198" y="108"/>
                  </a:cubicBezTo>
                  <a:cubicBezTo>
                    <a:pt x="243" y="104"/>
                    <a:pt x="320" y="46"/>
                    <a:pt x="313" y="21"/>
                  </a:cubicBezTo>
                  <a:cubicBezTo>
                    <a:pt x="308" y="7"/>
                    <a:pt x="298" y="0"/>
                    <a:pt x="2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8" name="Google Shape;6298;p40"/>
            <p:cNvSpPr/>
            <p:nvPr/>
          </p:nvSpPr>
          <p:spPr>
            <a:xfrm>
              <a:off x="5346575" y="1326200"/>
              <a:ext cx="9000" cy="3700"/>
            </a:xfrm>
            <a:custGeom>
              <a:avLst/>
              <a:gdLst/>
              <a:ahLst/>
              <a:cxnLst/>
              <a:rect l="l" t="t" r="r" b="b"/>
              <a:pathLst>
                <a:path w="360" h="148" extrusionOk="0">
                  <a:moveTo>
                    <a:pt x="261" y="1"/>
                  </a:moveTo>
                  <a:cubicBezTo>
                    <a:pt x="234" y="1"/>
                    <a:pt x="195" y="18"/>
                    <a:pt x="113" y="56"/>
                  </a:cubicBezTo>
                  <a:cubicBezTo>
                    <a:pt x="31" y="95"/>
                    <a:pt x="0" y="118"/>
                    <a:pt x="21" y="118"/>
                  </a:cubicBezTo>
                  <a:cubicBezTo>
                    <a:pt x="33" y="118"/>
                    <a:pt x="65" y="109"/>
                    <a:pt x="117" y="90"/>
                  </a:cubicBezTo>
                  <a:cubicBezTo>
                    <a:pt x="155" y="77"/>
                    <a:pt x="179" y="70"/>
                    <a:pt x="188" y="70"/>
                  </a:cubicBezTo>
                  <a:cubicBezTo>
                    <a:pt x="196" y="70"/>
                    <a:pt x="195" y="75"/>
                    <a:pt x="186" y="84"/>
                  </a:cubicBezTo>
                  <a:cubicBezTo>
                    <a:pt x="151" y="112"/>
                    <a:pt x="152" y="137"/>
                    <a:pt x="176" y="137"/>
                  </a:cubicBezTo>
                  <a:cubicBezTo>
                    <a:pt x="184" y="137"/>
                    <a:pt x="196" y="134"/>
                    <a:pt x="210" y="125"/>
                  </a:cubicBezTo>
                  <a:cubicBezTo>
                    <a:pt x="224" y="117"/>
                    <a:pt x="235" y="112"/>
                    <a:pt x="241" y="112"/>
                  </a:cubicBezTo>
                  <a:cubicBezTo>
                    <a:pt x="247" y="112"/>
                    <a:pt x="248" y="117"/>
                    <a:pt x="245" y="125"/>
                  </a:cubicBezTo>
                  <a:cubicBezTo>
                    <a:pt x="242" y="140"/>
                    <a:pt x="246" y="147"/>
                    <a:pt x="256" y="147"/>
                  </a:cubicBezTo>
                  <a:cubicBezTo>
                    <a:pt x="258" y="147"/>
                    <a:pt x="260" y="147"/>
                    <a:pt x="262" y="146"/>
                  </a:cubicBezTo>
                  <a:cubicBezTo>
                    <a:pt x="272" y="143"/>
                    <a:pt x="280" y="125"/>
                    <a:pt x="272" y="108"/>
                  </a:cubicBezTo>
                  <a:cubicBezTo>
                    <a:pt x="267" y="90"/>
                    <a:pt x="277" y="80"/>
                    <a:pt x="302" y="80"/>
                  </a:cubicBezTo>
                  <a:cubicBezTo>
                    <a:pt x="306" y="80"/>
                    <a:pt x="310" y="80"/>
                    <a:pt x="314" y="80"/>
                  </a:cubicBezTo>
                  <a:cubicBezTo>
                    <a:pt x="359" y="80"/>
                    <a:pt x="359" y="77"/>
                    <a:pt x="317" y="35"/>
                  </a:cubicBezTo>
                  <a:cubicBezTo>
                    <a:pt x="297" y="1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9" name="Google Shape;6299;p40"/>
            <p:cNvSpPr/>
            <p:nvPr/>
          </p:nvSpPr>
          <p:spPr>
            <a:xfrm>
              <a:off x="5349825" y="1323300"/>
              <a:ext cx="1925" cy="800"/>
            </a:xfrm>
            <a:custGeom>
              <a:avLst/>
              <a:gdLst/>
              <a:ahLst/>
              <a:cxnLst/>
              <a:rect l="l" t="t" r="r" b="b"/>
              <a:pathLst>
                <a:path w="77" h="32" extrusionOk="0">
                  <a:moveTo>
                    <a:pt x="25" y="1"/>
                  </a:moveTo>
                  <a:cubicBezTo>
                    <a:pt x="10" y="1"/>
                    <a:pt x="1" y="7"/>
                    <a:pt x="4" y="16"/>
                  </a:cubicBezTo>
                  <a:cubicBezTo>
                    <a:pt x="7" y="27"/>
                    <a:pt x="18" y="31"/>
                    <a:pt x="32" y="31"/>
                  </a:cubicBezTo>
                  <a:cubicBezTo>
                    <a:pt x="36" y="31"/>
                    <a:pt x="41" y="31"/>
                    <a:pt x="46" y="30"/>
                  </a:cubicBezTo>
                  <a:cubicBezTo>
                    <a:pt x="63" y="22"/>
                    <a:pt x="77" y="16"/>
                    <a:pt x="77" y="12"/>
                  </a:cubicBezTo>
                  <a:cubicBezTo>
                    <a:pt x="77" y="6"/>
                    <a:pt x="56" y="2"/>
                    <a:pt x="35" y="2"/>
                  </a:cubicBezTo>
                  <a:cubicBezTo>
                    <a:pt x="32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0" name="Google Shape;6300;p40"/>
            <p:cNvSpPr/>
            <p:nvPr/>
          </p:nvSpPr>
          <p:spPr>
            <a:xfrm>
              <a:off x="5348450" y="1315175"/>
              <a:ext cx="1400" cy="750"/>
            </a:xfrm>
            <a:custGeom>
              <a:avLst/>
              <a:gdLst/>
              <a:ahLst/>
              <a:cxnLst/>
              <a:rect l="l" t="t" r="r" b="b"/>
              <a:pathLst>
                <a:path w="56" h="30" extrusionOk="0">
                  <a:moveTo>
                    <a:pt x="17" y="0"/>
                  </a:moveTo>
                  <a:cubicBezTo>
                    <a:pt x="7" y="0"/>
                    <a:pt x="1" y="6"/>
                    <a:pt x="3" y="14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30" y="29"/>
                    <a:pt x="32" y="29"/>
                    <a:pt x="34" y="29"/>
                  </a:cubicBezTo>
                  <a:cubicBezTo>
                    <a:pt x="45" y="25"/>
                    <a:pt x="55" y="22"/>
                    <a:pt x="52" y="14"/>
                  </a:cubicBezTo>
                  <a:cubicBezTo>
                    <a:pt x="52" y="11"/>
                    <a:pt x="38" y="4"/>
                    <a:pt x="24" y="1"/>
                  </a:cubicBezTo>
                  <a:cubicBezTo>
                    <a:pt x="22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1" name="Google Shape;6301;p40"/>
            <p:cNvSpPr/>
            <p:nvPr/>
          </p:nvSpPr>
          <p:spPr>
            <a:xfrm>
              <a:off x="5355525" y="1328525"/>
              <a:ext cx="5925" cy="925"/>
            </a:xfrm>
            <a:custGeom>
              <a:avLst/>
              <a:gdLst/>
              <a:ahLst/>
              <a:cxnLst/>
              <a:rect l="l" t="t" r="r" b="b"/>
              <a:pathLst>
                <a:path w="237" h="37" extrusionOk="0">
                  <a:moveTo>
                    <a:pt x="147" y="0"/>
                  </a:moveTo>
                  <a:cubicBezTo>
                    <a:pt x="142" y="0"/>
                    <a:pt x="136" y="1"/>
                    <a:pt x="130" y="1"/>
                  </a:cubicBezTo>
                  <a:cubicBezTo>
                    <a:pt x="84" y="1"/>
                    <a:pt x="33" y="12"/>
                    <a:pt x="15" y="22"/>
                  </a:cubicBezTo>
                  <a:cubicBezTo>
                    <a:pt x="1" y="31"/>
                    <a:pt x="15" y="37"/>
                    <a:pt x="51" y="37"/>
                  </a:cubicBezTo>
                  <a:cubicBezTo>
                    <a:pt x="59" y="37"/>
                    <a:pt x="68" y="36"/>
                    <a:pt x="78" y="36"/>
                  </a:cubicBezTo>
                  <a:cubicBezTo>
                    <a:pt x="193" y="26"/>
                    <a:pt x="236" y="0"/>
                    <a:pt x="1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2" name="Google Shape;6302;p40"/>
            <p:cNvSpPr/>
            <p:nvPr/>
          </p:nvSpPr>
          <p:spPr>
            <a:xfrm>
              <a:off x="5355550" y="13163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8" y="0"/>
                  </a:moveTo>
                  <a:cubicBezTo>
                    <a:pt x="26" y="0"/>
                    <a:pt x="23" y="0"/>
                    <a:pt x="21" y="1"/>
                  </a:cubicBezTo>
                  <a:cubicBezTo>
                    <a:pt x="8" y="4"/>
                    <a:pt x="0" y="15"/>
                    <a:pt x="8" y="25"/>
                  </a:cubicBezTo>
                  <a:cubicBezTo>
                    <a:pt x="10" y="36"/>
                    <a:pt x="17" y="40"/>
                    <a:pt x="26" y="40"/>
                  </a:cubicBezTo>
                  <a:cubicBezTo>
                    <a:pt x="29" y="40"/>
                    <a:pt x="32" y="40"/>
                    <a:pt x="35" y="39"/>
                  </a:cubicBezTo>
                  <a:cubicBezTo>
                    <a:pt x="46" y="36"/>
                    <a:pt x="53" y="25"/>
                    <a:pt x="49" y="15"/>
                  </a:cubicBezTo>
                  <a:cubicBezTo>
                    <a:pt x="46" y="6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3" name="Google Shape;6303;p40"/>
            <p:cNvSpPr/>
            <p:nvPr/>
          </p:nvSpPr>
          <p:spPr>
            <a:xfrm>
              <a:off x="5358025" y="1315325"/>
              <a:ext cx="4350" cy="2250"/>
            </a:xfrm>
            <a:custGeom>
              <a:avLst/>
              <a:gdLst/>
              <a:ahLst/>
              <a:cxnLst/>
              <a:rect l="l" t="t" r="r" b="b"/>
              <a:pathLst>
                <a:path w="174" h="90" extrusionOk="0">
                  <a:moveTo>
                    <a:pt x="141" y="1"/>
                  </a:moveTo>
                  <a:cubicBezTo>
                    <a:pt x="133" y="1"/>
                    <a:pt x="122" y="1"/>
                    <a:pt x="109" y="2"/>
                  </a:cubicBezTo>
                  <a:cubicBezTo>
                    <a:pt x="68" y="5"/>
                    <a:pt x="26" y="16"/>
                    <a:pt x="19" y="23"/>
                  </a:cubicBezTo>
                  <a:cubicBezTo>
                    <a:pt x="0" y="42"/>
                    <a:pt x="28" y="90"/>
                    <a:pt x="54" y="90"/>
                  </a:cubicBezTo>
                  <a:cubicBezTo>
                    <a:pt x="56" y="90"/>
                    <a:pt x="59" y="89"/>
                    <a:pt x="61" y="88"/>
                  </a:cubicBezTo>
                  <a:cubicBezTo>
                    <a:pt x="72" y="88"/>
                    <a:pt x="78" y="75"/>
                    <a:pt x="75" y="64"/>
                  </a:cubicBezTo>
                  <a:cubicBezTo>
                    <a:pt x="72" y="52"/>
                    <a:pt x="76" y="46"/>
                    <a:pt x="86" y="46"/>
                  </a:cubicBezTo>
                  <a:cubicBezTo>
                    <a:pt x="88" y="46"/>
                    <a:pt x="90" y="46"/>
                    <a:pt x="93" y="47"/>
                  </a:cubicBezTo>
                  <a:cubicBezTo>
                    <a:pt x="95" y="47"/>
                    <a:pt x="98" y="47"/>
                    <a:pt x="101" y="47"/>
                  </a:cubicBezTo>
                  <a:cubicBezTo>
                    <a:pt x="117" y="47"/>
                    <a:pt x="137" y="40"/>
                    <a:pt x="151" y="26"/>
                  </a:cubicBezTo>
                  <a:cubicBezTo>
                    <a:pt x="173" y="7"/>
                    <a:pt x="173" y="1"/>
                    <a:pt x="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4" name="Google Shape;6304;p40"/>
            <p:cNvSpPr/>
            <p:nvPr/>
          </p:nvSpPr>
          <p:spPr>
            <a:xfrm>
              <a:off x="5365350" y="1314025"/>
              <a:ext cx="25600" cy="3675"/>
            </a:xfrm>
            <a:custGeom>
              <a:avLst/>
              <a:gdLst/>
              <a:ahLst/>
              <a:cxnLst/>
              <a:rect l="l" t="t" r="r" b="b"/>
              <a:pathLst>
                <a:path w="1024" h="147" extrusionOk="0">
                  <a:moveTo>
                    <a:pt x="1019" y="1"/>
                  </a:moveTo>
                  <a:cubicBezTo>
                    <a:pt x="1007" y="1"/>
                    <a:pt x="970" y="19"/>
                    <a:pt x="948" y="40"/>
                  </a:cubicBezTo>
                  <a:cubicBezTo>
                    <a:pt x="942" y="47"/>
                    <a:pt x="935" y="51"/>
                    <a:pt x="930" y="51"/>
                  </a:cubicBezTo>
                  <a:cubicBezTo>
                    <a:pt x="925" y="51"/>
                    <a:pt x="921" y="48"/>
                    <a:pt x="919" y="44"/>
                  </a:cubicBezTo>
                  <a:cubicBezTo>
                    <a:pt x="918" y="36"/>
                    <a:pt x="906" y="33"/>
                    <a:pt x="888" y="33"/>
                  </a:cubicBezTo>
                  <a:cubicBezTo>
                    <a:pt x="874" y="33"/>
                    <a:pt x="855" y="35"/>
                    <a:pt x="836" y="40"/>
                  </a:cubicBezTo>
                  <a:cubicBezTo>
                    <a:pt x="821" y="44"/>
                    <a:pt x="801" y="46"/>
                    <a:pt x="781" y="46"/>
                  </a:cubicBezTo>
                  <a:cubicBezTo>
                    <a:pt x="750" y="46"/>
                    <a:pt x="717" y="41"/>
                    <a:pt x="695" y="33"/>
                  </a:cubicBezTo>
                  <a:cubicBezTo>
                    <a:pt x="673" y="26"/>
                    <a:pt x="640" y="22"/>
                    <a:pt x="599" y="22"/>
                  </a:cubicBezTo>
                  <a:cubicBezTo>
                    <a:pt x="468" y="22"/>
                    <a:pt x="269" y="57"/>
                    <a:pt x="205" y="99"/>
                  </a:cubicBezTo>
                  <a:cubicBezTo>
                    <a:pt x="194" y="107"/>
                    <a:pt x="185" y="111"/>
                    <a:pt x="180" y="111"/>
                  </a:cubicBezTo>
                  <a:cubicBezTo>
                    <a:pt x="175" y="111"/>
                    <a:pt x="174" y="106"/>
                    <a:pt x="178" y="95"/>
                  </a:cubicBezTo>
                  <a:cubicBezTo>
                    <a:pt x="181" y="87"/>
                    <a:pt x="178" y="82"/>
                    <a:pt x="170" y="82"/>
                  </a:cubicBezTo>
                  <a:cubicBezTo>
                    <a:pt x="162" y="82"/>
                    <a:pt x="148" y="87"/>
                    <a:pt x="128" y="95"/>
                  </a:cubicBezTo>
                  <a:cubicBezTo>
                    <a:pt x="110" y="105"/>
                    <a:pt x="88" y="111"/>
                    <a:pt x="73" y="111"/>
                  </a:cubicBezTo>
                  <a:cubicBezTo>
                    <a:pt x="65" y="111"/>
                    <a:pt x="59" y="109"/>
                    <a:pt x="56" y="106"/>
                  </a:cubicBezTo>
                  <a:cubicBezTo>
                    <a:pt x="48" y="101"/>
                    <a:pt x="39" y="97"/>
                    <a:pt x="29" y="97"/>
                  </a:cubicBezTo>
                  <a:cubicBezTo>
                    <a:pt x="25" y="97"/>
                    <a:pt x="21" y="98"/>
                    <a:pt x="18" y="99"/>
                  </a:cubicBezTo>
                  <a:cubicBezTo>
                    <a:pt x="8" y="102"/>
                    <a:pt x="0" y="116"/>
                    <a:pt x="4" y="130"/>
                  </a:cubicBezTo>
                  <a:cubicBezTo>
                    <a:pt x="8" y="141"/>
                    <a:pt x="45" y="146"/>
                    <a:pt x="94" y="146"/>
                  </a:cubicBezTo>
                  <a:cubicBezTo>
                    <a:pt x="158" y="146"/>
                    <a:pt x="240" y="137"/>
                    <a:pt x="299" y="119"/>
                  </a:cubicBezTo>
                  <a:cubicBezTo>
                    <a:pt x="308" y="118"/>
                    <a:pt x="316" y="117"/>
                    <a:pt x="324" y="117"/>
                  </a:cubicBezTo>
                  <a:cubicBezTo>
                    <a:pt x="334" y="117"/>
                    <a:pt x="341" y="119"/>
                    <a:pt x="341" y="123"/>
                  </a:cubicBezTo>
                  <a:cubicBezTo>
                    <a:pt x="341" y="124"/>
                    <a:pt x="344" y="125"/>
                    <a:pt x="348" y="125"/>
                  </a:cubicBezTo>
                  <a:cubicBezTo>
                    <a:pt x="362" y="125"/>
                    <a:pt x="395" y="115"/>
                    <a:pt x="431" y="99"/>
                  </a:cubicBezTo>
                  <a:cubicBezTo>
                    <a:pt x="465" y="84"/>
                    <a:pt x="493" y="77"/>
                    <a:pt x="509" y="77"/>
                  </a:cubicBezTo>
                  <a:cubicBezTo>
                    <a:pt x="531" y="77"/>
                    <a:pt x="532" y="89"/>
                    <a:pt x="500" y="113"/>
                  </a:cubicBezTo>
                  <a:cubicBezTo>
                    <a:pt x="496" y="115"/>
                    <a:pt x="496" y="115"/>
                    <a:pt x="498" y="115"/>
                  </a:cubicBezTo>
                  <a:cubicBezTo>
                    <a:pt x="503" y="115"/>
                    <a:pt x="530" y="108"/>
                    <a:pt x="566" y="95"/>
                  </a:cubicBezTo>
                  <a:cubicBezTo>
                    <a:pt x="604" y="82"/>
                    <a:pt x="631" y="75"/>
                    <a:pt x="653" y="75"/>
                  </a:cubicBezTo>
                  <a:cubicBezTo>
                    <a:pt x="670" y="75"/>
                    <a:pt x="684" y="79"/>
                    <a:pt x="698" y="89"/>
                  </a:cubicBezTo>
                  <a:cubicBezTo>
                    <a:pt x="712" y="99"/>
                    <a:pt x="729" y="104"/>
                    <a:pt x="752" y="104"/>
                  </a:cubicBezTo>
                  <a:cubicBezTo>
                    <a:pt x="775" y="104"/>
                    <a:pt x="804" y="99"/>
                    <a:pt x="840" y="89"/>
                  </a:cubicBezTo>
                  <a:cubicBezTo>
                    <a:pt x="895" y="75"/>
                    <a:pt x="948" y="57"/>
                    <a:pt x="954" y="54"/>
                  </a:cubicBezTo>
                  <a:cubicBezTo>
                    <a:pt x="961" y="47"/>
                    <a:pt x="975" y="40"/>
                    <a:pt x="989" y="36"/>
                  </a:cubicBezTo>
                  <a:cubicBezTo>
                    <a:pt x="999" y="30"/>
                    <a:pt x="1014" y="19"/>
                    <a:pt x="1020" y="9"/>
                  </a:cubicBezTo>
                  <a:cubicBezTo>
                    <a:pt x="1024" y="3"/>
                    <a:pt x="1023" y="1"/>
                    <a:pt x="10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5" name="Google Shape;6305;p40"/>
            <p:cNvSpPr/>
            <p:nvPr/>
          </p:nvSpPr>
          <p:spPr>
            <a:xfrm>
              <a:off x="5369775" y="1311250"/>
              <a:ext cx="5050" cy="800"/>
            </a:xfrm>
            <a:custGeom>
              <a:avLst/>
              <a:gdLst/>
              <a:ahLst/>
              <a:cxnLst/>
              <a:rect l="l" t="t" r="r" b="b"/>
              <a:pathLst>
                <a:path w="202" h="32" extrusionOk="0">
                  <a:moveTo>
                    <a:pt x="163" y="0"/>
                  </a:moveTo>
                  <a:cubicBezTo>
                    <a:pt x="143" y="0"/>
                    <a:pt x="109" y="3"/>
                    <a:pt x="73" y="9"/>
                  </a:cubicBezTo>
                  <a:cubicBezTo>
                    <a:pt x="11" y="19"/>
                    <a:pt x="1" y="26"/>
                    <a:pt x="39" y="30"/>
                  </a:cubicBezTo>
                  <a:cubicBezTo>
                    <a:pt x="47" y="31"/>
                    <a:pt x="56" y="31"/>
                    <a:pt x="65" y="31"/>
                  </a:cubicBezTo>
                  <a:cubicBezTo>
                    <a:pt x="127" y="31"/>
                    <a:pt x="202" y="14"/>
                    <a:pt x="177" y="2"/>
                  </a:cubicBezTo>
                  <a:cubicBezTo>
                    <a:pt x="174" y="1"/>
                    <a:pt x="169" y="0"/>
                    <a:pt x="1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6" name="Google Shape;6306;p40"/>
            <p:cNvSpPr/>
            <p:nvPr/>
          </p:nvSpPr>
          <p:spPr>
            <a:xfrm>
              <a:off x="5375675" y="1310325"/>
              <a:ext cx="2650" cy="1200"/>
            </a:xfrm>
            <a:custGeom>
              <a:avLst/>
              <a:gdLst/>
              <a:ahLst/>
              <a:cxnLst/>
              <a:rect l="l" t="t" r="r" b="b"/>
              <a:pathLst>
                <a:path w="106" h="48" extrusionOk="0">
                  <a:moveTo>
                    <a:pt x="81" y="0"/>
                  </a:moveTo>
                  <a:cubicBezTo>
                    <a:pt x="73" y="0"/>
                    <a:pt x="63" y="2"/>
                    <a:pt x="53" y="4"/>
                  </a:cubicBezTo>
                  <a:cubicBezTo>
                    <a:pt x="18" y="14"/>
                    <a:pt x="0" y="29"/>
                    <a:pt x="11" y="35"/>
                  </a:cubicBezTo>
                  <a:cubicBezTo>
                    <a:pt x="21" y="43"/>
                    <a:pt x="35" y="47"/>
                    <a:pt x="49" y="47"/>
                  </a:cubicBezTo>
                  <a:cubicBezTo>
                    <a:pt x="54" y="47"/>
                    <a:pt x="58" y="47"/>
                    <a:pt x="63" y="46"/>
                  </a:cubicBezTo>
                  <a:cubicBezTo>
                    <a:pt x="80" y="42"/>
                    <a:pt x="98" y="29"/>
                    <a:pt x="101" y="14"/>
                  </a:cubicBezTo>
                  <a:cubicBezTo>
                    <a:pt x="105" y="5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7" name="Google Shape;6307;p40"/>
            <p:cNvSpPr/>
            <p:nvPr/>
          </p:nvSpPr>
          <p:spPr>
            <a:xfrm>
              <a:off x="5387000" y="1339300"/>
              <a:ext cx="1350" cy="2825"/>
            </a:xfrm>
            <a:custGeom>
              <a:avLst/>
              <a:gdLst/>
              <a:ahLst/>
              <a:cxnLst/>
              <a:rect l="l" t="t" r="r" b="b"/>
              <a:pathLst>
                <a:path w="54" h="113" extrusionOk="0">
                  <a:moveTo>
                    <a:pt x="14" y="0"/>
                  </a:moveTo>
                  <a:cubicBezTo>
                    <a:pt x="10" y="0"/>
                    <a:pt x="9" y="11"/>
                    <a:pt x="5" y="32"/>
                  </a:cubicBezTo>
                  <a:cubicBezTo>
                    <a:pt x="0" y="83"/>
                    <a:pt x="6" y="112"/>
                    <a:pt x="20" y="112"/>
                  </a:cubicBezTo>
                  <a:cubicBezTo>
                    <a:pt x="25" y="112"/>
                    <a:pt x="32" y="108"/>
                    <a:pt x="40" y="98"/>
                  </a:cubicBezTo>
                  <a:cubicBezTo>
                    <a:pt x="53" y="80"/>
                    <a:pt x="53" y="49"/>
                    <a:pt x="37" y="28"/>
                  </a:cubicBezTo>
                  <a:cubicBezTo>
                    <a:pt x="25" y="9"/>
                    <a:pt x="18" y="0"/>
                    <a:pt x="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8" name="Google Shape;6308;p40"/>
            <p:cNvSpPr/>
            <p:nvPr/>
          </p:nvSpPr>
          <p:spPr>
            <a:xfrm>
              <a:off x="5379925" y="1316875"/>
              <a:ext cx="1675" cy="625"/>
            </a:xfrm>
            <a:custGeom>
              <a:avLst/>
              <a:gdLst/>
              <a:ahLst/>
              <a:cxnLst/>
              <a:rect l="l" t="t" r="r" b="b"/>
              <a:pathLst>
                <a:path w="67" h="25" extrusionOk="0">
                  <a:moveTo>
                    <a:pt x="53" y="1"/>
                  </a:moveTo>
                  <a:cubicBezTo>
                    <a:pt x="49" y="1"/>
                    <a:pt x="44" y="1"/>
                    <a:pt x="38" y="2"/>
                  </a:cubicBezTo>
                  <a:cubicBezTo>
                    <a:pt x="14" y="9"/>
                    <a:pt x="0" y="16"/>
                    <a:pt x="11" y="23"/>
                  </a:cubicBezTo>
                  <a:cubicBezTo>
                    <a:pt x="13" y="24"/>
                    <a:pt x="16" y="24"/>
                    <a:pt x="20" y="24"/>
                  </a:cubicBezTo>
                  <a:cubicBezTo>
                    <a:pt x="30" y="24"/>
                    <a:pt x="43" y="20"/>
                    <a:pt x="56" y="13"/>
                  </a:cubicBezTo>
                  <a:cubicBezTo>
                    <a:pt x="6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9" name="Google Shape;6309;p40"/>
            <p:cNvSpPr/>
            <p:nvPr/>
          </p:nvSpPr>
          <p:spPr>
            <a:xfrm>
              <a:off x="5378950" y="1309750"/>
              <a:ext cx="10625" cy="2500"/>
            </a:xfrm>
            <a:custGeom>
              <a:avLst/>
              <a:gdLst/>
              <a:ahLst/>
              <a:cxnLst/>
              <a:rect l="l" t="t" r="r" b="b"/>
              <a:pathLst>
                <a:path w="425" h="100" extrusionOk="0">
                  <a:moveTo>
                    <a:pt x="202" y="22"/>
                  </a:moveTo>
                  <a:cubicBezTo>
                    <a:pt x="211" y="22"/>
                    <a:pt x="216" y="29"/>
                    <a:pt x="213" y="41"/>
                  </a:cubicBezTo>
                  <a:cubicBezTo>
                    <a:pt x="209" y="55"/>
                    <a:pt x="202" y="65"/>
                    <a:pt x="196" y="65"/>
                  </a:cubicBezTo>
                  <a:cubicBezTo>
                    <a:pt x="194" y="66"/>
                    <a:pt x="193" y="66"/>
                    <a:pt x="192" y="66"/>
                  </a:cubicBezTo>
                  <a:cubicBezTo>
                    <a:pt x="186" y="66"/>
                    <a:pt x="181" y="59"/>
                    <a:pt x="178" y="48"/>
                  </a:cubicBezTo>
                  <a:cubicBezTo>
                    <a:pt x="175" y="37"/>
                    <a:pt x="185" y="27"/>
                    <a:pt x="196" y="23"/>
                  </a:cubicBezTo>
                  <a:cubicBezTo>
                    <a:pt x="198" y="23"/>
                    <a:pt x="200" y="22"/>
                    <a:pt x="202" y="22"/>
                  </a:cubicBezTo>
                  <a:close/>
                  <a:moveTo>
                    <a:pt x="277" y="0"/>
                  </a:moveTo>
                  <a:cubicBezTo>
                    <a:pt x="259" y="0"/>
                    <a:pt x="234" y="2"/>
                    <a:pt x="209" y="7"/>
                  </a:cubicBezTo>
                  <a:cubicBezTo>
                    <a:pt x="167" y="13"/>
                    <a:pt x="102" y="20"/>
                    <a:pt x="63" y="23"/>
                  </a:cubicBezTo>
                  <a:cubicBezTo>
                    <a:pt x="8" y="27"/>
                    <a:pt x="1" y="31"/>
                    <a:pt x="32" y="41"/>
                  </a:cubicBezTo>
                  <a:cubicBezTo>
                    <a:pt x="60" y="48"/>
                    <a:pt x="63" y="55"/>
                    <a:pt x="42" y="62"/>
                  </a:cubicBezTo>
                  <a:cubicBezTo>
                    <a:pt x="29" y="65"/>
                    <a:pt x="18" y="79"/>
                    <a:pt x="22" y="90"/>
                  </a:cubicBezTo>
                  <a:cubicBezTo>
                    <a:pt x="24" y="96"/>
                    <a:pt x="28" y="99"/>
                    <a:pt x="34" y="99"/>
                  </a:cubicBezTo>
                  <a:cubicBezTo>
                    <a:pt x="38" y="99"/>
                    <a:pt x="42" y="97"/>
                    <a:pt x="47" y="93"/>
                  </a:cubicBezTo>
                  <a:cubicBezTo>
                    <a:pt x="57" y="86"/>
                    <a:pt x="133" y="79"/>
                    <a:pt x="216" y="79"/>
                  </a:cubicBezTo>
                  <a:cubicBezTo>
                    <a:pt x="240" y="80"/>
                    <a:pt x="263" y="80"/>
                    <a:pt x="284" y="80"/>
                  </a:cubicBezTo>
                  <a:cubicBezTo>
                    <a:pt x="343" y="80"/>
                    <a:pt x="391" y="77"/>
                    <a:pt x="404" y="72"/>
                  </a:cubicBezTo>
                  <a:cubicBezTo>
                    <a:pt x="425" y="69"/>
                    <a:pt x="396" y="62"/>
                    <a:pt x="345" y="62"/>
                  </a:cubicBezTo>
                  <a:cubicBezTo>
                    <a:pt x="261" y="58"/>
                    <a:pt x="213" y="20"/>
                    <a:pt x="289" y="17"/>
                  </a:cubicBezTo>
                  <a:cubicBezTo>
                    <a:pt x="310" y="17"/>
                    <a:pt x="317" y="10"/>
                    <a:pt x="303" y="2"/>
                  </a:cubicBezTo>
                  <a:cubicBezTo>
                    <a:pt x="299" y="1"/>
                    <a:pt x="289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0" name="Google Shape;6310;p40"/>
            <p:cNvSpPr/>
            <p:nvPr/>
          </p:nvSpPr>
          <p:spPr>
            <a:xfrm>
              <a:off x="5391025" y="1340975"/>
              <a:ext cx="3650" cy="3725"/>
            </a:xfrm>
            <a:custGeom>
              <a:avLst/>
              <a:gdLst/>
              <a:ahLst/>
              <a:cxnLst/>
              <a:rect l="l" t="t" r="r" b="b"/>
              <a:pathLst>
                <a:path w="146" h="149" extrusionOk="0">
                  <a:moveTo>
                    <a:pt x="96" y="0"/>
                  </a:moveTo>
                  <a:cubicBezTo>
                    <a:pt x="88" y="0"/>
                    <a:pt x="79" y="3"/>
                    <a:pt x="66" y="7"/>
                  </a:cubicBezTo>
                  <a:cubicBezTo>
                    <a:pt x="42" y="17"/>
                    <a:pt x="25" y="31"/>
                    <a:pt x="32" y="37"/>
                  </a:cubicBezTo>
                  <a:cubicBezTo>
                    <a:pt x="38" y="44"/>
                    <a:pt x="35" y="55"/>
                    <a:pt x="25" y="58"/>
                  </a:cubicBezTo>
                  <a:cubicBezTo>
                    <a:pt x="11" y="61"/>
                    <a:pt x="1" y="72"/>
                    <a:pt x="4" y="82"/>
                  </a:cubicBezTo>
                  <a:cubicBezTo>
                    <a:pt x="6" y="88"/>
                    <a:pt x="11" y="90"/>
                    <a:pt x="17" y="90"/>
                  </a:cubicBezTo>
                  <a:cubicBezTo>
                    <a:pt x="24" y="90"/>
                    <a:pt x="32" y="88"/>
                    <a:pt x="38" y="82"/>
                  </a:cubicBezTo>
                  <a:cubicBezTo>
                    <a:pt x="43" y="80"/>
                    <a:pt x="47" y="79"/>
                    <a:pt x="52" y="79"/>
                  </a:cubicBezTo>
                  <a:cubicBezTo>
                    <a:pt x="66" y="79"/>
                    <a:pt x="82" y="90"/>
                    <a:pt x="97" y="114"/>
                  </a:cubicBezTo>
                  <a:cubicBezTo>
                    <a:pt x="113" y="137"/>
                    <a:pt x="125" y="148"/>
                    <a:pt x="133" y="148"/>
                  </a:cubicBezTo>
                  <a:cubicBezTo>
                    <a:pt x="145" y="148"/>
                    <a:pt x="145" y="119"/>
                    <a:pt x="132" y="61"/>
                  </a:cubicBezTo>
                  <a:cubicBezTo>
                    <a:pt x="122" y="16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1" name="Google Shape;6311;p40"/>
            <p:cNvSpPr/>
            <p:nvPr/>
          </p:nvSpPr>
          <p:spPr>
            <a:xfrm>
              <a:off x="5391550" y="1310500"/>
              <a:ext cx="2775" cy="725"/>
            </a:xfrm>
            <a:custGeom>
              <a:avLst/>
              <a:gdLst/>
              <a:ahLst/>
              <a:cxnLst/>
              <a:rect l="l" t="t" r="r" b="b"/>
              <a:pathLst>
                <a:path w="111" h="29" extrusionOk="0">
                  <a:moveTo>
                    <a:pt x="105" y="0"/>
                  </a:moveTo>
                  <a:cubicBezTo>
                    <a:pt x="97" y="0"/>
                    <a:pt x="81" y="4"/>
                    <a:pt x="59" y="11"/>
                  </a:cubicBezTo>
                  <a:cubicBezTo>
                    <a:pt x="17" y="22"/>
                    <a:pt x="1" y="28"/>
                    <a:pt x="25" y="28"/>
                  </a:cubicBezTo>
                  <a:cubicBezTo>
                    <a:pt x="45" y="28"/>
                    <a:pt x="80" y="18"/>
                    <a:pt x="100" y="7"/>
                  </a:cubicBezTo>
                  <a:cubicBezTo>
                    <a:pt x="110" y="3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2" name="Google Shape;6312;p40"/>
            <p:cNvSpPr/>
            <p:nvPr/>
          </p:nvSpPr>
          <p:spPr>
            <a:xfrm>
              <a:off x="5395725" y="1310875"/>
              <a:ext cx="2425" cy="1025"/>
            </a:xfrm>
            <a:custGeom>
              <a:avLst/>
              <a:gdLst/>
              <a:ahLst/>
              <a:cxnLst/>
              <a:rect l="l" t="t" r="r" b="b"/>
              <a:pathLst>
                <a:path w="97" h="41" extrusionOk="0">
                  <a:moveTo>
                    <a:pt x="72" y="1"/>
                  </a:moveTo>
                  <a:cubicBezTo>
                    <a:pt x="64" y="1"/>
                    <a:pt x="54" y="4"/>
                    <a:pt x="42" y="10"/>
                  </a:cubicBezTo>
                  <a:cubicBezTo>
                    <a:pt x="17" y="24"/>
                    <a:pt x="0" y="34"/>
                    <a:pt x="3" y="37"/>
                  </a:cubicBezTo>
                  <a:cubicBezTo>
                    <a:pt x="3" y="41"/>
                    <a:pt x="24" y="41"/>
                    <a:pt x="52" y="41"/>
                  </a:cubicBezTo>
                  <a:cubicBezTo>
                    <a:pt x="83" y="41"/>
                    <a:pt x="97" y="31"/>
                    <a:pt x="90" y="13"/>
                  </a:cubicBezTo>
                  <a:cubicBezTo>
                    <a:pt x="88" y="5"/>
                    <a:pt x="82" y="1"/>
                    <a:pt x="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3" name="Google Shape;6313;p40"/>
            <p:cNvSpPr/>
            <p:nvPr/>
          </p:nvSpPr>
          <p:spPr>
            <a:xfrm>
              <a:off x="5340975" y="1128000"/>
              <a:ext cx="1250" cy="1500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5" y="0"/>
                  </a:moveTo>
                  <a:cubicBezTo>
                    <a:pt x="14" y="0"/>
                    <a:pt x="12" y="1"/>
                    <a:pt x="11" y="1"/>
                  </a:cubicBezTo>
                  <a:cubicBezTo>
                    <a:pt x="0" y="4"/>
                    <a:pt x="0" y="18"/>
                    <a:pt x="14" y="36"/>
                  </a:cubicBezTo>
                  <a:cubicBezTo>
                    <a:pt x="25" y="49"/>
                    <a:pt x="38" y="60"/>
                    <a:pt x="42" y="60"/>
                  </a:cubicBezTo>
                  <a:cubicBezTo>
                    <a:pt x="49" y="57"/>
                    <a:pt x="49" y="42"/>
                    <a:pt x="42" y="25"/>
                  </a:cubicBezTo>
                  <a:cubicBezTo>
                    <a:pt x="39" y="13"/>
                    <a:pt x="28" y="0"/>
                    <a:pt x="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4" name="Google Shape;6314;p40"/>
            <p:cNvSpPr/>
            <p:nvPr/>
          </p:nvSpPr>
          <p:spPr>
            <a:xfrm>
              <a:off x="5357100" y="1124225"/>
              <a:ext cx="2150" cy="600"/>
            </a:xfrm>
            <a:custGeom>
              <a:avLst/>
              <a:gdLst/>
              <a:ahLst/>
              <a:cxnLst/>
              <a:rect l="l" t="t" r="r" b="b"/>
              <a:pathLst>
                <a:path w="86" h="24" extrusionOk="0">
                  <a:moveTo>
                    <a:pt x="75" y="0"/>
                  </a:moveTo>
                  <a:cubicBezTo>
                    <a:pt x="69" y="0"/>
                    <a:pt x="59" y="2"/>
                    <a:pt x="46" y="6"/>
                  </a:cubicBezTo>
                  <a:cubicBezTo>
                    <a:pt x="11" y="13"/>
                    <a:pt x="0" y="20"/>
                    <a:pt x="18" y="24"/>
                  </a:cubicBezTo>
                  <a:cubicBezTo>
                    <a:pt x="35" y="24"/>
                    <a:pt x="63" y="17"/>
                    <a:pt x="77" y="9"/>
                  </a:cubicBezTo>
                  <a:cubicBezTo>
                    <a:pt x="85" y="4"/>
                    <a:pt x="84" y="0"/>
                    <a:pt x="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5" name="Google Shape;6315;p40"/>
            <p:cNvSpPr/>
            <p:nvPr/>
          </p:nvSpPr>
          <p:spPr>
            <a:xfrm>
              <a:off x="5421475" y="1321800"/>
              <a:ext cx="2175" cy="825"/>
            </a:xfrm>
            <a:custGeom>
              <a:avLst/>
              <a:gdLst/>
              <a:ahLst/>
              <a:cxnLst/>
              <a:rect l="l" t="t" r="r" b="b"/>
              <a:pathLst>
                <a:path w="87" h="33" extrusionOk="0">
                  <a:moveTo>
                    <a:pt x="54" y="1"/>
                  </a:moveTo>
                  <a:cubicBezTo>
                    <a:pt x="47" y="1"/>
                    <a:pt x="39" y="2"/>
                    <a:pt x="32" y="3"/>
                  </a:cubicBezTo>
                  <a:cubicBezTo>
                    <a:pt x="14" y="7"/>
                    <a:pt x="0" y="17"/>
                    <a:pt x="3" y="24"/>
                  </a:cubicBezTo>
                  <a:cubicBezTo>
                    <a:pt x="5" y="30"/>
                    <a:pt x="15" y="33"/>
                    <a:pt x="26" y="33"/>
                  </a:cubicBezTo>
                  <a:cubicBezTo>
                    <a:pt x="33" y="33"/>
                    <a:pt x="41" y="32"/>
                    <a:pt x="48" y="31"/>
                  </a:cubicBezTo>
                  <a:cubicBezTo>
                    <a:pt x="73" y="24"/>
                    <a:pt x="87" y="13"/>
                    <a:pt x="77" y="7"/>
                  </a:cubicBezTo>
                  <a:cubicBezTo>
                    <a:pt x="72" y="2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6" name="Google Shape;6316;p40"/>
            <p:cNvSpPr/>
            <p:nvPr/>
          </p:nvSpPr>
          <p:spPr>
            <a:xfrm>
              <a:off x="5362825" y="112337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2" y="1"/>
                  </a:moveTo>
                  <a:cubicBezTo>
                    <a:pt x="48" y="1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30" y="22"/>
                    <a:pt x="43" y="17"/>
                    <a:pt x="53" y="13"/>
                  </a:cubicBezTo>
                  <a:cubicBezTo>
                    <a:pt x="66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7" name="Google Shape;6317;p40"/>
            <p:cNvSpPr/>
            <p:nvPr/>
          </p:nvSpPr>
          <p:spPr>
            <a:xfrm>
              <a:off x="5426225" y="1322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36" y="1"/>
                  </a:moveTo>
                  <a:cubicBezTo>
                    <a:pt x="34" y="1"/>
                    <a:pt x="33" y="1"/>
                    <a:pt x="32" y="1"/>
                  </a:cubicBezTo>
                  <a:cubicBezTo>
                    <a:pt x="1" y="9"/>
                    <a:pt x="8" y="19"/>
                    <a:pt x="60" y="40"/>
                  </a:cubicBezTo>
                  <a:cubicBezTo>
                    <a:pt x="74" y="44"/>
                    <a:pt x="83" y="47"/>
                    <a:pt x="87" y="47"/>
                  </a:cubicBezTo>
                  <a:cubicBezTo>
                    <a:pt x="94" y="47"/>
                    <a:pt x="90" y="41"/>
                    <a:pt x="77" y="26"/>
                  </a:cubicBezTo>
                  <a:cubicBezTo>
                    <a:pt x="65" y="14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8" name="Google Shape;6318;p40"/>
            <p:cNvSpPr/>
            <p:nvPr/>
          </p:nvSpPr>
          <p:spPr>
            <a:xfrm>
              <a:off x="5428550" y="1321750"/>
              <a:ext cx="18000" cy="4150"/>
            </a:xfrm>
            <a:custGeom>
              <a:avLst/>
              <a:gdLst/>
              <a:ahLst/>
              <a:cxnLst/>
              <a:rect l="l" t="t" r="r" b="b"/>
              <a:pathLst>
                <a:path w="720" h="166" extrusionOk="0">
                  <a:moveTo>
                    <a:pt x="7" y="0"/>
                  </a:moveTo>
                  <a:cubicBezTo>
                    <a:pt x="0" y="0"/>
                    <a:pt x="10" y="19"/>
                    <a:pt x="33" y="47"/>
                  </a:cubicBezTo>
                  <a:cubicBezTo>
                    <a:pt x="42" y="59"/>
                    <a:pt x="64" y="68"/>
                    <a:pt x="79" y="68"/>
                  </a:cubicBezTo>
                  <a:cubicBezTo>
                    <a:pt x="81" y="68"/>
                    <a:pt x="83" y="68"/>
                    <a:pt x="85" y="68"/>
                  </a:cubicBezTo>
                  <a:cubicBezTo>
                    <a:pt x="90" y="66"/>
                    <a:pt x="95" y="65"/>
                    <a:pt x="100" y="65"/>
                  </a:cubicBezTo>
                  <a:cubicBezTo>
                    <a:pt x="111" y="65"/>
                    <a:pt x="120" y="70"/>
                    <a:pt x="123" y="74"/>
                  </a:cubicBezTo>
                  <a:cubicBezTo>
                    <a:pt x="127" y="84"/>
                    <a:pt x="148" y="92"/>
                    <a:pt x="175" y="92"/>
                  </a:cubicBezTo>
                  <a:cubicBezTo>
                    <a:pt x="227" y="92"/>
                    <a:pt x="255" y="130"/>
                    <a:pt x="210" y="140"/>
                  </a:cubicBezTo>
                  <a:cubicBezTo>
                    <a:pt x="192" y="147"/>
                    <a:pt x="196" y="151"/>
                    <a:pt x="223" y="158"/>
                  </a:cubicBezTo>
                  <a:cubicBezTo>
                    <a:pt x="240" y="163"/>
                    <a:pt x="253" y="165"/>
                    <a:pt x="262" y="165"/>
                  </a:cubicBezTo>
                  <a:cubicBezTo>
                    <a:pt x="284" y="165"/>
                    <a:pt x="282" y="149"/>
                    <a:pt x="262" y="113"/>
                  </a:cubicBezTo>
                  <a:cubicBezTo>
                    <a:pt x="250" y="89"/>
                    <a:pt x="246" y="73"/>
                    <a:pt x="253" y="73"/>
                  </a:cubicBezTo>
                  <a:lnTo>
                    <a:pt x="253" y="73"/>
                  </a:lnTo>
                  <a:cubicBezTo>
                    <a:pt x="254" y="73"/>
                    <a:pt x="256" y="73"/>
                    <a:pt x="258" y="74"/>
                  </a:cubicBezTo>
                  <a:cubicBezTo>
                    <a:pt x="266" y="79"/>
                    <a:pt x="280" y="82"/>
                    <a:pt x="298" y="82"/>
                  </a:cubicBezTo>
                  <a:cubicBezTo>
                    <a:pt x="334" y="82"/>
                    <a:pt x="390" y="73"/>
                    <a:pt x="470" y="57"/>
                  </a:cubicBezTo>
                  <a:cubicBezTo>
                    <a:pt x="480" y="55"/>
                    <a:pt x="489" y="53"/>
                    <a:pt x="496" y="53"/>
                  </a:cubicBezTo>
                  <a:cubicBezTo>
                    <a:pt x="510" y="53"/>
                    <a:pt x="517" y="57"/>
                    <a:pt x="515" y="64"/>
                  </a:cubicBezTo>
                  <a:cubicBezTo>
                    <a:pt x="513" y="71"/>
                    <a:pt x="520" y="75"/>
                    <a:pt x="534" y="75"/>
                  </a:cubicBezTo>
                  <a:cubicBezTo>
                    <a:pt x="545" y="75"/>
                    <a:pt x="560" y="72"/>
                    <a:pt x="577" y="68"/>
                  </a:cubicBezTo>
                  <a:cubicBezTo>
                    <a:pt x="612" y="60"/>
                    <a:pt x="660" y="54"/>
                    <a:pt x="685" y="54"/>
                  </a:cubicBezTo>
                  <a:cubicBezTo>
                    <a:pt x="691" y="54"/>
                    <a:pt x="695" y="54"/>
                    <a:pt x="699" y="54"/>
                  </a:cubicBezTo>
                  <a:cubicBezTo>
                    <a:pt x="718" y="54"/>
                    <a:pt x="720" y="48"/>
                    <a:pt x="706" y="39"/>
                  </a:cubicBezTo>
                  <a:cubicBezTo>
                    <a:pt x="695" y="29"/>
                    <a:pt x="640" y="22"/>
                    <a:pt x="588" y="19"/>
                  </a:cubicBezTo>
                  <a:cubicBezTo>
                    <a:pt x="536" y="19"/>
                    <a:pt x="491" y="15"/>
                    <a:pt x="487" y="9"/>
                  </a:cubicBezTo>
                  <a:cubicBezTo>
                    <a:pt x="487" y="6"/>
                    <a:pt x="482" y="5"/>
                    <a:pt x="472" y="5"/>
                  </a:cubicBezTo>
                  <a:cubicBezTo>
                    <a:pt x="457" y="5"/>
                    <a:pt x="431" y="8"/>
                    <a:pt x="401" y="12"/>
                  </a:cubicBezTo>
                  <a:cubicBezTo>
                    <a:pt x="347" y="22"/>
                    <a:pt x="264" y="27"/>
                    <a:pt x="189" y="27"/>
                  </a:cubicBezTo>
                  <a:cubicBezTo>
                    <a:pt x="108" y="27"/>
                    <a:pt x="37" y="21"/>
                    <a:pt x="23" y="9"/>
                  </a:cubicBezTo>
                  <a:cubicBezTo>
                    <a:pt x="15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9" name="Google Shape;6319;p40"/>
            <p:cNvSpPr/>
            <p:nvPr/>
          </p:nvSpPr>
          <p:spPr>
            <a:xfrm>
              <a:off x="5429425" y="1314325"/>
              <a:ext cx="2075" cy="625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73" y="1"/>
                  </a:moveTo>
                  <a:cubicBezTo>
                    <a:pt x="67" y="1"/>
                    <a:pt x="57" y="3"/>
                    <a:pt x="43" y="7"/>
                  </a:cubicBezTo>
                  <a:cubicBezTo>
                    <a:pt x="12" y="14"/>
                    <a:pt x="1" y="21"/>
                    <a:pt x="18" y="24"/>
                  </a:cubicBezTo>
                  <a:cubicBezTo>
                    <a:pt x="36" y="24"/>
                    <a:pt x="60" y="18"/>
                    <a:pt x="74" y="11"/>
                  </a:cubicBezTo>
                  <a:cubicBezTo>
                    <a:pt x="83" y="5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0" name="Google Shape;6320;p40"/>
            <p:cNvSpPr/>
            <p:nvPr/>
          </p:nvSpPr>
          <p:spPr>
            <a:xfrm>
              <a:off x="5437525" y="1325200"/>
              <a:ext cx="6250" cy="900"/>
            </a:xfrm>
            <a:custGeom>
              <a:avLst/>
              <a:gdLst/>
              <a:ahLst/>
              <a:cxnLst/>
              <a:rect l="l" t="t" r="r" b="b"/>
              <a:pathLst>
                <a:path w="250" h="36" extrusionOk="0">
                  <a:moveTo>
                    <a:pt x="194" y="1"/>
                  </a:moveTo>
                  <a:cubicBezTo>
                    <a:pt x="185" y="1"/>
                    <a:pt x="174" y="1"/>
                    <a:pt x="163" y="2"/>
                  </a:cubicBezTo>
                  <a:cubicBezTo>
                    <a:pt x="134" y="5"/>
                    <a:pt x="97" y="7"/>
                    <a:pt x="69" y="7"/>
                  </a:cubicBezTo>
                  <a:cubicBezTo>
                    <a:pt x="57" y="7"/>
                    <a:pt x="46" y="7"/>
                    <a:pt x="38" y="6"/>
                  </a:cubicBezTo>
                  <a:cubicBezTo>
                    <a:pt x="10" y="6"/>
                    <a:pt x="0" y="9"/>
                    <a:pt x="14" y="16"/>
                  </a:cubicBezTo>
                  <a:cubicBezTo>
                    <a:pt x="31" y="25"/>
                    <a:pt x="146" y="36"/>
                    <a:pt x="204" y="36"/>
                  </a:cubicBezTo>
                  <a:cubicBezTo>
                    <a:pt x="217" y="36"/>
                    <a:pt x="227" y="35"/>
                    <a:pt x="232" y="34"/>
                  </a:cubicBezTo>
                  <a:cubicBezTo>
                    <a:pt x="243" y="30"/>
                    <a:pt x="250" y="23"/>
                    <a:pt x="246" y="13"/>
                  </a:cubicBezTo>
                  <a:cubicBezTo>
                    <a:pt x="244" y="5"/>
                    <a:pt x="223" y="1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1" name="Google Shape;6321;p40"/>
            <p:cNvSpPr/>
            <p:nvPr/>
          </p:nvSpPr>
          <p:spPr>
            <a:xfrm>
              <a:off x="5444275" y="1324900"/>
              <a:ext cx="2475" cy="1000"/>
            </a:xfrm>
            <a:custGeom>
              <a:avLst/>
              <a:gdLst/>
              <a:ahLst/>
              <a:cxnLst/>
              <a:rect l="l" t="t" r="r" b="b"/>
              <a:pathLst>
                <a:path w="99" h="40" extrusionOk="0">
                  <a:moveTo>
                    <a:pt x="69" y="0"/>
                  </a:moveTo>
                  <a:cubicBezTo>
                    <a:pt x="62" y="0"/>
                    <a:pt x="52" y="1"/>
                    <a:pt x="42" y="4"/>
                  </a:cubicBezTo>
                  <a:cubicBezTo>
                    <a:pt x="18" y="11"/>
                    <a:pt x="1" y="21"/>
                    <a:pt x="4" y="32"/>
                  </a:cubicBezTo>
                  <a:cubicBezTo>
                    <a:pt x="6" y="37"/>
                    <a:pt x="18" y="40"/>
                    <a:pt x="34" y="40"/>
                  </a:cubicBezTo>
                  <a:cubicBezTo>
                    <a:pt x="40" y="40"/>
                    <a:pt x="46" y="39"/>
                    <a:pt x="52" y="38"/>
                  </a:cubicBezTo>
                  <a:cubicBezTo>
                    <a:pt x="81" y="35"/>
                    <a:pt x="98" y="21"/>
                    <a:pt x="94" y="11"/>
                  </a:cubicBezTo>
                  <a:cubicBezTo>
                    <a:pt x="92" y="4"/>
                    <a:pt x="83" y="0"/>
                    <a:pt x="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2" name="Google Shape;6322;p40"/>
            <p:cNvSpPr/>
            <p:nvPr/>
          </p:nvSpPr>
          <p:spPr>
            <a:xfrm>
              <a:off x="5382000" y="1119025"/>
              <a:ext cx="1625" cy="550"/>
            </a:xfrm>
            <a:custGeom>
              <a:avLst/>
              <a:gdLst/>
              <a:ahLst/>
              <a:cxnLst/>
              <a:rect l="l" t="t" r="r" b="b"/>
              <a:pathLst>
                <a:path w="65" h="22" extrusionOk="0">
                  <a:moveTo>
                    <a:pt x="57" y="1"/>
                  </a:moveTo>
                  <a:cubicBezTo>
                    <a:pt x="53" y="1"/>
                    <a:pt x="45" y="1"/>
                    <a:pt x="35" y="3"/>
                  </a:cubicBezTo>
                  <a:cubicBezTo>
                    <a:pt x="14" y="9"/>
                    <a:pt x="0" y="17"/>
                    <a:pt x="11" y="20"/>
                  </a:cubicBezTo>
                  <a:cubicBezTo>
                    <a:pt x="14" y="21"/>
                    <a:pt x="17" y="21"/>
                    <a:pt x="20" y="21"/>
                  </a:cubicBezTo>
                  <a:cubicBezTo>
                    <a:pt x="31" y="21"/>
                    <a:pt x="45" y="17"/>
                    <a:pt x="53" y="9"/>
                  </a:cubicBezTo>
                  <a:cubicBezTo>
                    <a:pt x="64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3" name="Google Shape;6323;p40"/>
            <p:cNvSpPr/>
            <p:nvPr/>
          </p:nvSpPr>
          <p:spPr>
            <a:xfrm>
              <a:off x="5447400" y="1321575"/>
              <a:ext cx="3150" cy="1025"/>
            </a:xfrm>
            <a:custGeom>
              <a:avLst/>
              <a:gdLst/>
              <a:ahLst/>
              <a:cxnLst/>
              <a:rect l="l" t="t" r="r" b="b"/>
              <a:pathLst>
                <a:path w="126" h="41" extrusionOk="0">
                  <a:moveTo>
                    <a:pt x="53" y="1"/>
                  </a:moveTo>
                  <a:cubicBezTo>
                    <a:pt x="43" y="1"/>
                    <a:pt x="34" y="2"/>
                    <a:pt x="28" y="5"/>
                  </a:cubicBezTo>
                  <a:cubicBezTo>
                    <a:pt x="11" y="8"/>
                    <a:pt x="1" y="19"/>
                    <a:pt x="4" y="29"/>
                  </a:cubicBezTo>
                  <a:cubicBezTo>
                    <a:pt x="6" y="37"/>
                    <a:pt x="16" y="40"/>
                    <a:pt x="30" y="40"/>
                  </a:cubicBezTo>
                  <a:cubicBezTo>
                    <a:pt x="42" y="40"/>
                    <a:pt x="57" y="38"/>
                    <a:pt x="73" y="33"/>
                  </a:cubicBezTo>
                  <a:cubicBezTo>
                    <a:pt x="122" y="19"/>
                    <a:pt x="125" y="16"/>
                    <a:pt x="94" y="5"/>
                  </a:cubicBezTo>
                  <a:cubicBezTo>
                    <a:pt x="82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4" name="Google Shape;6324;p40"/>
            <p:cNvSpPr/>
            <p:nvPr/>
          </p:nvSpPr>
          <p:spPr>
            <a:xfrm>
              <a:off x="5384950" y="1118225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69" y="1"/>
                  </a:moveTo>
                  <a:cubicBezTo>
                    <a:pt x="63" y="1"/>
                    <a:pt x="54" y="3"/>
                    <a:pt x="42" y="7"/>
                  </a:cubicBezTo>
                  <a:cubicBezTo>
                    <a:pt x="11" y="14"/>
                    <a:pt x="1" y="20"/>
                    <a:pt x="18" y="24"/>
                  </a:cubicBezTo>
                  <a:cubicBezTo>
                    <a:pt x="31" y="24"/>
                    <a:pt x="60" y="17"/>
                    <a:pt x="73" y="10"/>
                  </a:cubicBezTo>
                  <a:cubicBezTo>
                    <a:pt x="79" y="4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5" name="Google Shape;6325;p40"/>
            <p:cNvSpPr/>
            <p:nvPr/>
          </p:nvSpPr>
          <p:spPr>
            <a:xfrm>
              <a:off x="5450600" y="1321850"/>
              <a:ext cx="2075" cy="1000"/>
            </a:xfrm>
            <a:custGeom>
              <a:avLst/>
              <a:gdLst/>
              <a:ahLst/>
              <a:cxnLst/>
              <a:rect l="l" t="t" r="r" b="b"/>
              <a:pathLst>
                <a:path w="83" h="40" extrusionOk="0">
                  <a:moveTo>
                    <a:pt x="51" y="0"/>
                  </a:moveTo>
                  <a:cubicBezTo>
                    <a:pt x="41" y="0"/>
                    <a:pt x="26" y="7"/>
                    <a:pt x="18" y="15"/>
                  </a:cubicBezTo>
                  <a:cubicBezTo>
                    <a:pt x="1" y="32"/>
                    <a:pt x="1" y="39"/>
                    <a:pt x="25" y="39"/>
                  </a:cubicBezTo>
                  <a:cubicBezTo>
                    <a:pt x="27" y="39"/>
                    <a:pt x="30" y="39"/>
                    <a:pt x="32" y="39"/>
                  </a:cubicBezTo>
                  <a:cubicBezTo>
                    <a:pt x="63" y="39"/>
                    <a:pt x="82" y="14"/>
                    <a:pt x="57" y="1"/>
                  </a:cubicBezTo>
                  <a:cubicBezTo>
                    <a:pt x="55" y="1"/>
                    <a:pt x="53" y="0"/>
                    <a:pt x="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6" name="Google Shape;6326;p40"/>
            <p:cNvSpPr/>
            <p:nvPr/>
          </p:nvSpPr>
          <p:spPr>
            <a:xfrm>
              <a:off x="5452775" y="1321400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8" y="5"/>
                    <a:pt x="0" y="19"/>
                    <a:pt x="8" y="36"/>
                  </a:cubicBezTo>
                  <a:cubicBezTo>
                    <a:pt x="12" y="47"/>
                    <a:pt x="18" y="52"/>
                    <a:pt x="24" y="52"/>
                  </a:cubicBezTo>
                  <a:cubicBezTo>
                    <a:pt x="27" y="52"/>
                    <a:pt x="31" y="51"/>
                    <a:pt x="35" y="47"/>
                  </a:cubicBezTo>
                  <a:cubicBezTo>
                    <a:pt x="45" y="36"/>
                    <a:pt x="53" y="23"/>
                    <a:pt x="49" y="12"/>
                  </a:cubicBez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7" name="Google Shape;6327;p40"/>
            <p:cNvSpPr/>
            <p:nvPr/>
          </p:nvSpPr>
          <p:spPr>
            <a:xfrm>
              <a:off x="5454600" y="1321400"/>
              <a:ext cx="1750" cy="1050"/>
            </a:xfrm>
            <a:custGeom>
              <a:avLst/>
              <a:gdLst/>
              <a:ahLst/>
              <a:cxnLst/>
              <a:rect l="l" t="t" r="r" b="b"/>
              <a:pathLst>
                <a:path w="70" h="42" extrusionOk="0">
                  <a:moveTo>
                    <a:pt x="26" y="1"/>
                  </a:moveTo>
                  <a:cubicBezTo>
                    <a:pt x="23" y="1"/>
                    <a:pt x="21" y="1"/>
                    <a:pt x="18" y="2"/>
                  </a:cubicBezTo>
                  <a:cubicBezTo>
                    <a:pt x="7" y="5"/>
                    <a:pt x="1" y="15"/>
                    <a:pt x="4" y="26"/>
                  </a:cubicBezTo>
                  <a:cubicBezTo>
                    <a:pt x="7" y="37"/>
                    <a:pt x="17" y="41"/>
                    <a:pt x="32" y="41"/>
                  </a:cubicBezTo>
                  <a:cubicBezTo>
                    <a:pt x="36" y="41"/>
                    <a:pt x="41" y="41"/>
                    <a:pt x="46" y="40"/>
                  </a:cubicBezTo>
                  <a:cubicBezTo>
                    <a:pt x="63" y="33"/>
                    <a:pt x="70" y="23"/>
                    <a:pt x="60" y="12"/>
                  </a:cubicBezTo>
                  <a:cubicBezTo>
                    <a:pt x="51" y="6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8" name="Google Shape;6328;p40"/>
            <p:cNvSpPr/>
            <p:nvPr/>
          </p:nvSpPr>
          <p:spPr>
            <a:xfrm>
              <a:off x="5403675" y="11167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1"/>
                  </a:moveTo>
                  <a:cubicBezTo>
                    <a:pt x="53" y="1"/>
                    <a:pt x="46" y="2"/>
                    <a:pt x="36" y="5"/>
                  </a:cubicBezTo>
                  <a:cubicBezTo>
                    <a:pt x="11" y="8"/>
                    <a:pt x="1" y="18"/>
                    <a:pt x="8" y="21"/>
                  </a:cubicBezTo>
                  <a:cubicBezTo>
                    <a:pt x="10" y="22"/>
                    <a:pt x="14" y="23"/>
                    <a:pt x="18" y="23"/>
                  </a:cubicBezTo>
                  <a:cubicBezTo>
                    <a:pt x="29" y="23"/>
                    <a:pt x="43" y="19"/>
                    <a:pt x="53" y="11"/>
                  </a:cubicBezTo>
                  <a:cubicBezTo>
                    <a:pt x="64" y="5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9" name="Google Shape;6329;p40"/>
            <p:cNvSpPr/>
            <p:nvPr/>
          </p:nvSpPr>
          <p:spPr>
            <a:xfrm>
              <a:off x="5406800" y="11132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7" y="0"/>
                  </a:moveTo>
                  <a:cubicBezTo>
                    <a:pt x="53" y="0"/>
                    <a:pt x="46" y="1"/>
                    <a:pt x="36" y="4"/>
                  </a:cubicBezTo>
                  <a:cubicBezTo>
                    <a:pt x="11" y="7"/>
                    <a:pt x="1" y="14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1" y="22"/>
                    <a:pt x="45" y="18"/>
                    <a:pt x="52" y="10"/>
                  </a:cubicBezTo>
                  <a:cubicBezTo>
                    <a:pt x="64" y="4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0" name="Google Shape;6330;p40"/>
            <p:cNvSpPr/>
            <p:nvPr/>
          </p:nvSpPr>
          <p:spPr>
            <a:xfrm>
              <a:off x="5414250" y="1111875"/>
              <a:ext cx="1625" cy="625"/>
            </a:xfrm>
            <a:custGeom>
              <a:avLst/>
              <a:gdLst/>
              <a:ahLst/>
              <a:cxnLst/>
              <a:rect l="l" t="t" r="r" b="b"/>
              <a:pathLst>
                <a:path w="65" h="25" extrusionOk="0">
                  <a:moveTo>
                    <a:pt x="56" y="0"/>
                  </a:moveTo>
                  <a:cubicBezTo>
                    <a:pt x="51" y="0"/>
                    <a:pt x="44" y="2"/>
                    <a:pt x="36" y="4"/>
                  </a:cubicBezTo>
                  <a:cubicBezTo>
                    <a:pt x="12" y="11"/>
                    <a:pt x="1" y="18"/>
                    <a:pt x="8" y="21"/>
                  </a:cubicBezTo>
                  <a:cubicBezTo>
                    <a:pt x="11" y="23"/>
                    <a:pt x="15" y="24"/>
                    <a:pt x="19" y="24"/>
                  </a:cubicBezTo>
                  <a:cubicBezTo>
                    <a:pt x="30" y="24"/>
                    <a:pt x="43" y="19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1" name="Google Shape;6331;p40"/>
            <p:cNvSpPr/>
            <p:nvPr/>
          </p:nvSpPr>
          <p:spPr>
            <a:xfrm>
              <a:off x="5419300" y="111062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5" y="1"/>
                    <a:pt x="35" y="2"/>
                  </a:cubicBezTo>
                  <a:cubicBezTo>
                    <a:pt x="10" y="9"/>
                    <a:pt x="0" y="16"/>
                    <a:pt x="10" y="20"/>
                  </a:cubicBezTo>
                  <a:cubicBezTo>
                    <a:pt x="13" y="22"/>
                    <a:pt x="16" y="22"/>
                    <a:pt x="20" y="22"/>
                  </a:cubicBezTo>
                  <a:cubicBezTo>
                    <a:pt x="29" y="22"/>
                    <a:pt x="43" y="18"/>
                    <a:pt x="52" y="12"/>
                  </a:cubicBezTo>
                  <a:cubicBezTo>
                    <a:pt x="64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2" name="Google Shape;6332;p40"/>
            <p:cNvSpPr/>
            <p:nvPr/>
          </p:nvSpPr>
          <p:spPr>
            <a:xfrm>
              <a:off x="5426750" y="1109325"/>
              <a:ext cx="1325" cy="1050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7"/>
                    <a:pt x="16" y="41"/>
                    <a:pt x="26" y="41"/>
                  </a:cubicBezTo>
                  <a:cubicBezTo>
                    <a:pt x="29" y="41"/>
                    <a:pt x="32" y="41"/>
                    <a:pt x="36" y="40"/>
                  </a:cubicBezTo>
                  <a:cubicBezTo>
                    <a:pt x="45" y="37"/>
                    <a:pt x="53" y="26"/>
                    <a:pt x="50" y="16"/>
                  </a:cubicBezTo>
                  <a:cubicBezTo>
                    <a:pt x="46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3" name="Google Shape;6333;p40"/>
            <p:cNvSpPr/>
            <p:nvPr/>
          </p:nvSpPr>
          <p:spPr>
            <a:xfrm>
              <a:off x="5435600" y="110285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27" y="0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8" y="4"/>
                    <a:pt x="0" y="11"/>
                    <a:pt x="0" y="14"/>
                  </a:cubicBezTo>
                  <a:cubicBezTo>
                    <a:pt x="4" y="22"/>
                    <a:pt x="15" y="25"/>
                    <a:pt x="29" y="28"/>
                  </a:cubicBezTo>
                  <a:cubicBezTo>
                    <a:pt x="33" y="30"/>
                    <a:pt x="37" y="31"/>
                    <a:pt x="40" y="31"/>
                  </a:cubicBezTo>
                  <a:cubicBezTo>
                    <a:pt x="49" y="31"/>
                    <a:pt x="52" y="25"/>
                    <a:pt x="50" y="14"/>
                  </a:cubicBezTo>
                  <a:cubicBezTo>
                    <a:pt x="46" y="6"/>
                    <a:pt x="36" y="0"/>
                    <a:pt x="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4" name="Google Shape;6334;p40"/>
            <p:cNvSpPr/>
            <p:nvPr/>
          </p:nvSpPr>
          <p:spPr>
            <a:xfrm>
              <a:off x="5530150" y="1327275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34" y="0"/>
                  </a:moveTo>
                  <a:cubicBezTo>
                    <a:pt x="26" y="0"/>
                    <a:pt x="19" y="1"/>
                    <a:pt x="14" y="2"/>
                  </a:cubicBezTo>
                  <a:cubicBezTo>
                    <a:pt x="0" y="6"/>
                    <a:pt x="7" y="13"/>
                    <a:pt x="31" y="17"/>
                  </a:cubicBezTo>
                  <a:cubicBezTo>
                    <a:pt x="46" y="22"/>
                    <a:pt x="66" y="25"/>
                    <a:pt x="80" y="25"/>
                  </a:cubicBezTo>
                  <a:cubicBezTo>
                    <a:pt x="85" y="25"/>
                    <a:pt x="90" y="24"/>
                    <a:pt x="94" y="23"/>
                  </a:cubicBezTo>
                  <a:cubicBezTo>
                    <a:pt x="104" y="20"/>
                    <a:pt x="98" y="13"/>
                    <a:pt x="77" y="6"/>
                  </a:cubicBezTo>
                  <a:cubicBezTo>
                    <a:pt x="62" y="2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5" name="Google Shape;6335;p40"/>
            <p:cNvSpPr/>
            <p:nvPr/>
          </p:nvSpPr>
          <p:spPr>
            <a:xfrm>
              <a:off x="5542475" y="1312200"/>
              <a:ext cx="2100" cy="600"/>
            </a:xfrm>
            <a:custGeom>
              <a:avLst/>
              <a:gdLst/>
              <a:ahLst/>
              <a:cxnLst/>
              <a:rect l="l" t="t" r="r" b="b"/>
              <a:pathLst>
                <a:path w="84" h="24" extrusionOk="0">
                  <a:moveTo>
                    <a:pt x="76" y="0"/>
                  </a:moveTo>
                  <a:cubicBezTo>
                    <a:pt x="70" y="0"/>
                    <a:pt x="59" y="2"/>
                    <a:pt x="45" y="5"/>
                  </a:cubicBezTo>
                  <a:cubicBezTo>
                    <a:pt x="14" y="13"/>
                    <a:pt x="0" y="23"/>
                    <a:pt x="17" y="23"/>
                  </a:cubicBezTo>
                  <a:cubicBezTo>
                    <a:pt x="20" y="23"/>
                    <a:pt x="23" y="23"/>
                    <a:pt x="27" y="23"/>
                  </a:cubicBezTo>
                  <a:cubicBezTo>
                    <a:pt x="44" y="23"/>
                    <a:pt x="65" y="17"/>
                    <a:pt x="76" y="8"/>
                  </a:cubicBezTo>
                  <a:cubicBezTo>
                    <a:pt x="84" y="3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6" name="Google Shape;6336;p40"/>
            <p:cNvSpPr/>
            <p:nvPr/>
          </p:nvSpPr>
          <p:spPr>
            <a:xfrm>
              <a:off x="5551400" y="1310925"/>
              <a:ext cx="2025" cy="1325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42" y="0"/>
                  </a:moveTo>
                  <a:cubicBezTo>
                    <a:pt x="28" y="0"/>
                    <a:pt x="13" y="8"/>
                    <a:pt x="7" y="22"/>
                  </a:cubicBezTo>
                  <a:cubicBezTo>
                    <a:pt x="4" y="35"/>
                    <a:pt x="0" y="49"/>
                    <a:pt x="0" y="53"/>
                  </a:cubicBezTo>
                  <a:cubicBezTo>
                    <a:pt x="0" y="53"/>
                    <a:pt x="21" y="46"/>
                    <a:pt x="45" y="32"/>
                  </a:cubicBezTo>
                  <a:cubicBezTo>
                    <a:pt x="76" y="15"/>
                    <a:pt x="80" y="8"/>
                    <a:pt x="52" y="1"/>
                  </a:cubicBezTo>
                  <a:cubicBezTo>
                    <a:pt x="49" y="0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7" name="Google Shape;6337;p40"/>
            <p:cNvSpPr/>
            <p:nvPr/>
          </p:nvSpPr>
          <p:spPr>
            <a:xfrm>
              <a:off x="5556000" y="1308550"/>
              <a:ext cx="22575" cy="2950"/>
            </a:xfrm>
            <a:custGeom>
              <a:avLst/>
              <a:gdLst/>
              <a:ahLst/>
              <a:cxnLst/>
              <a:rect l="l" t="t" r="r" b="b"/>
              <a:pathLst>
                <a:path w="903" h="118" extrusionOk="0">
                  <a:moveTo>
                    <a:pt x="859" y="0"/>
                  </a:moveTo>
                  <a:cubicBezTo>
                    <a:pt x="851" y="0"/>
                    <a:pt x="840" y="5"/>
                    <a:pt x="826" y="13"/>
                  </a:cubicBezTo>
                  <a:cubicBezTo>
                    <a:pt x="803" y="24"/>
                    <a:pt x="744" y="31"/>
                    <a:pt x="678" y="31"/>
                  </a:cubicBezTo>
                  <a:cubicBezTo>
                    <a:pt x="663" y="31"/>
                    <a:pt x="647" y="30"/>
                    <a:pt x="632" y="30"/>
                  </a:cubicBezTo>
                  <a:cubicBezTo>
                    <a:pt x="552" y="30"/>
                    <a:pt x="430" y="37"/>
                    <a:pt x="364" y="50"/>
                  </a:cubicBezTo>
                  <a:cubicBezTo>
                    <a:pt x="295" y="61"/>
                    <a:pt x="201" y="71"/>
                    <a:pt x="156" y="71"/>
                  </a:cubicBezTo>
                  <a:cubicBezTo>
                    <a:pt x="143" y="70"/>
                    <a:pt x="130" y="70"/>
                    <a:pt x="117" y="70"/>
                  </a:cubicBezTo>
                  <a:cubicBezTo>
                    <a:pt x="81" y="70"/>
                    <a:pt x="47" y="73"/>
                    <a:pt x="31" y="79"/>
                  </a:cubicBezTo>
                  <a:cubicBezTo>
                    <a:pt x="7" y="85"/>
                    <a:pt x="0" y="96"/>
                    <a:pt x="10" y="106"/>
                  </a:cubicBezTo>
                  <a:cubicBezTo>
                    <a:pt x="18" y="111"/>
                    <a:pt x="33" y="115"/>
                    <a:pt x="49" y="115"/>
                  </a:cubicBezTo>
                  <a:cubicBezTo>
                    <a:pt x="54" y="115"/>
                    <a:pt x="60" y="114"/>
                    <a:pt x="66" y="113"/>
                  </a:cubicBezTo>
                  <a:cubicBezTo>
                    <a:pt x="78" y="109"/>
                    <a:pt x="105" y="107"/>
                    <a:pt x="135" y="107"/>
                  </a:cubicBezTo>
                  <a:cubicBezTo>
                    <a:pt x="156" y="107"/>
                    <a:pt x="180" y="108"/>
                    <a:pt x="201" y="110"/>
                  </a:cubicBezTo>
                  <a:cubicBezTo>
                    <a:pt x="208" y="110"/>
                    <a:pt x="216" y="110"/>
                    <a:pt x="225" y="110"/>
                  </a:cubicBezTo>
                  <a:cubicBezTo>
                    <a:pt x="281" y="110"/>
                    <a:pt x="363" y="101"/>
                    <a:pt x="420" y="85"/>
                  </a:cubicBezTo>
                  <a:cubicBezTo>
                    <a:pt x="462" y="75"/>
                    <a:pt x="495" y="70"/>
                    <a:pt x="514" y="70"/>
                  </a:cubicBezTo>
                  <a:cubicBezTo>
                    <a:pt x="528" y="70"/>
                    <a:pt x="536" y="73"/>
                    <a:pt x="534" y="79"/>
                  </a:cubicBezTo>
                  <a:cubicBezTo>
                    <a:pt x="528" y="87"/>
                    <a:pt x="549" y="97"/>
                    <a:pt x="579" y="97"/>
                  </a:cubicBezTo>
                  <a:cubicBezTo>
                    <a:pt x="584" y="97"/>
                    <a:pt x="588" y="97"/>
                    <a:pt x="593" y="96"/>
                  </a:cubicBezTo>
                  <a:cubicBezTo>
                    <a:pt x="628" y="96"/>
                    <a:pt x="670" y="103"/>
                    <a:pt x="680" y="113"/>
                  </a:cubicBezTo>
                  <a:cubicBezTo>
                    <a:pt x="686" y="116"/>
                    <a:pt x="698" y="118"/>
                    <a:pt x="715" y="118"/>
                  </a:cubicBezTo>
                  <a:cubicBezTo>
                    <a:pt x="738" y="118"/>
                    <a:pt x="769" y="114"/>
                    <a:pt x="801" y="106"/>
                  </a:cubicBezTo>
                  <a:cubicBezTo>
                    <a:pt x="896" y="89"/>
                    <a:pt x="902" y="82"/>
                    <a:pt x="888" y="37"/>
                  </a:cubicBezTo>
                  <a:cubicBezTo>
                    <a:pt x="880" y="12"/>
                    <a:pt x="873" y="0"/>
                    <a:pt x="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8" name="Google Shape;6338;p40"/>
            <p:cNvSpPr/>
            <p:nvPr/>
          </p:nvSpPr>
          <p:spPr>
            <a:xfrm>
              <a:off x="5566050" y="1315925"/>
              <a:ext cx="36175" cy="2650"/>
            </a:xfrm>
            <a:custGeom>
              <a:avLst/>
              <a:gdLst/>
              <a:ahLst/>
              <a:cxnLst/>
              <a:rect l="l" t="t" r="r" b="b"/>
              <a:pathLst>
                <a:path w="1447" h="106" extrusionOk="0">
                  <a:moveTo>
                    <a:pt x="310" y="1"/>
                  </a:moveTo>
                  <a:cubicBezTo>
                    <a:pt x="278" y="1"/>
                    <a:pt x="248" y="2"/>
                    <a:pt x="223" y="5"/>
                  </a:cubicBezTo>
                  <a:cubicBezTo>
                    <a:pt x="185" y="9"/>
                    <a:pt x="153" y="13"/>
                    <a:pt x="153" y="13"/>
                  </a:cubicBezTo>
                  <a:cubicBezTo>
                    <a:pt x="153" y="11"/>
                    <a:pt x="147" y="10"/>
                    <a:pt x="137" y="10"/>
                  </a:cubicBezTo>
                  <a:cubicBezTo>
                    <a:pt x="127" y="10"/>
                    <a:pt x="113" y="11"/>
                    <a:pt x="98" y="13"/>
                  </a:cubicBezTo>
                  <a:cubicBezTo>
                    <a:pt x="1" y="23"/>
                    <a:pt x="56" y="51"/>
                    <a:pt x="215" y="75"/>
                  </a:cubicBezTo>
                  <a:cubicBezTo>
                    <a:pt x="278" y="85"/>
                    <a:pt x="389" y="91"/>
                    <a:pt x="495" y="91"/>
                  </a:cubicBezTo>
                  <a:cubicBezTo>
                    <a:pt x="534" y="91"/>
                    <a:pt x="573" y="90"/>
                    <a:pt x="608" y="88"/>
                  </a:cubicBezTo>
                  <a:cubicBezTo>
                    <a:pt x="659" y="87"/>
                    <a:pt x="707" y="86"/>
                    <a:pt x="746" y="86"/>
                  </a:cubicBezTo>
                  <a:cubicBezTo>
                    <a:pt x="805" y="86"/>
                    <a:pt x="845" y="88"/>
                    <a:pt x="847" y="93"/>
                  </a:cubicBezTo>
                  <a:cubicBezTo>
                    <a:pt x="847" y="100"/>
                    <a:pt x="865" y="104"/>
                    <a:pt x="890" y="104"/>
                  </a:cubicBezTo>
                  <a:cubicBezTo>
                    <a:pt x="898" y="104"/>
                    <a:pt x="907" y="103"/>
                    <a:pt x="917" y="103"/>
                  </a:cubicBezTo>
                  <a:cubicBezTo>
                    <a:pt x="951" y="103"/>
                    <a:pt x="1003" y="99"/>
                    <a:pt x="1027" y="96"/>
                  </a:cubicBezTo>
                  <a:cubicBezTo>
                    <a:pt x="1056" y="96"/>
                    <a:pt x="1149" y="99"/>
                    <a:pt x="1239" y="103"/>
                  </a:cubicBezTo>
                  <a:cubicBezTo>
                    <a:pt x="1271" y="105"/>
                    <a:pt x="1301" y="106"/>
                    <a:pt x="1328" y="106"/>
                  </a:cubicBezTo>
                  <a:cubicBezTo>
                    <a:pt x="1380" y="106"/>
                    <a:pt x="1417" y="101"/>
                    <a:pt x="1426" y="93"/>
                  </a:cubicBezTo>
                  <a:cubicBezTo>
                    <a:pt x="1444" y="78"/>
                    <a:pt x="1447" y="64"/>
                    <a:pt x="1440" y="61"/>
                  </a:cubicBezTo>
                  <a:cubicBezTo>
                    <a:pt x="1434" y="58"/>
                    <a:pt x="1256" y="51"/>
                    <a:pt x="1048" y="43"/>
                  </a:cubicBezTo>
                  <a:cubicBezTo>
                    <a:pt x="981" y="42"/>
                    <a:pt x="923" y="41"/>
                    <a:pt x="874" y="41"/>
                  </a:cubicBezTo>
                  <a:cubicBezTo>
                    <a:pt x="732" y="41"/>
                    <a:pt x="665" y="48"/>
                    <a:pt x="660" y="61"/>
                  </a:cubicBezTo>
                  <a:cubicBezTo>
                    <a:pt x="657" y="69"/>
                    <a:pt x="654" y="72"/>
                    <a:pt x="651" y="72"/>
                  </a:cubicBezTo>
                  <a:cubicBezTo>
                    <a:pt x="647" y="72"/>
                    <a:pt x="643" y="66"/>
                    <a:pt x="639" y="54"/>
                  </a:cubicBezTo>
                  <a:cubicBezTo>
                    <a:pt x="631" y="26"/>
                    <a:pt x="448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9" name="Google Shape;6339;p40"/>
            <p:cNvSpPr/>
            <p:nvPr/>
          </p:nvSpPr>
          <p:spPr>
            <a:xfrm>
              <a:off x="5581400" y="1307300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67" y="1"/>
                  </a:moveTo>
                  <a:cubicBezTo>
                    <a:pt x="57" y="1"/>
                    <a:pt x="46" y="5"/>
                    <a:pt x="35" y="10"/>
                  </a:cubicBezTo>
                  <a:cubicBezTo>
                    <a:pt x="6" y="30"/>
                    <a:pt x="1" y="41"/>
                    <a:pt x="19" y="41"/>
                  </a:cubicBezTo>
                  <a:cubicBezTo>
                    <a:pt x="27" y="41"/>
                    <a:pt x="39" y="39"/>
                    <a:pt x="56" y="35"/>
                  </a:cubicBezTo>
                  <a:cubicBezTo>
                    <a:pt x="80" y="28"/>
                    <a:pt x="94" y="14"/>
                    <a:pt x="84" y="7"/>
                  </a:cubicBezTo>
                  <a:cubicBezTo>
                    <a:pt x="79" y="3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0" name="Google Shape;6340;p40"/>
            <p:cNvSpPr/>
            <p:nvPr/>
          </p:nvSpPr>
          <p:spPr>
            <a:xfrm>
              <a:off x="5520000" y="1100025"/>
              <a:ext cx="3750" cy="1200"/>
            </a:xfrm>
            <a:custGeom>
              <a:avLst/>
              <a:gdLst/>
              <a:ahLst/>
              <a:cxnLst/>
              <a:rect l="l" t="t" r="r" b="b"/>
              <a:pathLst>
                <a:path w="150" h="48" extrusionOk="0">
                  <a:moveTo>
                    <a:pt x="88" y="1"/>
                  </a:moveTo>
                  <a:cubicBezTo>
                    <a:pt x="73" y="1"/>
                    <a:pt x="59" y="4"/>
                    <a:pt x="46" y="10"/>
                  </a:cubicBezTo>
                  <a:cubicBezTo>
                    <a:pt x="3" y="32"/>
                    <a:pt x="0" y="48"/>
                    <a:pt x="33" y="48"/>
                  </a:cubicBezTo>
                  <a:cubicBezTo>
                    <a:pt x="45" y="48"/>
                    <a:pt x="62" y="46"/>
                    <a:pt x="83" y="41"/>
                  </a:cubicBezTo>
                  <a:cubicBezTo>
                    <a:pt x="142" y="31"/>
                    <a:pt x="150" y="23"/>
                    <a:pt x="122" y="10"/>
                  </a:cubicBezTo>
                  <a:cubicBezTo>
                    <a:pt x="112" y="3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1" name="Google Shape;6341;p40"/>
            <p:cNvSpPr/>
            <p:nvPr/>
          </p:nvSpPr>
          <p:spPr>
            <a:xfrm>
              <a:off x="5597975" y="133860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4" y="1"/>
                  </a:moveTo>
                  <a:cubicBezTo>
                    <a:pt x="50" y="1"/>
                    <a:pt x="44" y="2"/>
                    <a:pt x="35" y="4"/>
                  </a:cubicBezTo>
                  <a:cubicBezTo>
                    <a:pt x="11" y="7"/>
                    <a:pt x="0" y="18"/>
                    <a:pt x="11" y="22"/>
                  </a:cubicBezTo>
                  <a:cubicBezTo>
                    <a:pt x="13" y="22"/>
                    <a:pt x="15" y="23"/>
                    <a:pt x="18" y="23"/>
                  </a:cubicBezTo>
                  <a:cubicBezTo>
                    <a:pt x="27" y="23"/>
                    <a:pt x="42" y="19"/>
                    <a:pt x="53" y="11"/>
                  </a:cubicBezTo>
                  <a:cubicBezTo>
                    <a:pt x="61" y="4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2" name="Google Shape;6342;p40"/>
            <p:cNvSpPr/>
            <p:nvPr/>
          </p:nvSpPr>
          <p:spPr>
            <a:xfrm>
              <a:off x="5600325" y="1338200"/>
              <a:ext cx="5300" cy="2275"/>
            </a:xfrm>
            <a:custGeom>
              <a:avLst/>
              <a:gdLst/>
              <a:ahLst/>
              <a:cxnLst/>
              <a:rect l="l" t="t" r="r" b="b"/>
              <a:pathLst>
                <a:path w="212" h="91" extrusionOk="0">
                  <a:moveTo>
                    <a:pt x="37" y="1"/>
                  </a:moveTo>
                  <a:cubicBezTo>
                    <a:pt x="33" y="1"/>
                    <a:pt x="27" y="4"/>
                    <a:pt x="21" y="9"/>
                  </a:cubicBezTo>
                  <a:cubicBezTo>
                    <a:pt x="0" y="31"/>
                    <a:pt x="44" y="65"/>
                    <a:pt x="83" y="65"/>
                  </a:cubicBezTo>
                  <a:cubicBezTo>
                    <a:pt x="89" y="65"/>
                    <a:pt x="95" y="64"/>
                    <a:pt x="101" y="62"/>
                  </a:cubicBezTo>
                  <a:cubicBezTo>
                    <a:pt x="104" y="61"/>
                    <a:pt x="107" y="61"/>
                    <a:pt x="110" y="61"/>
                  </a:cubicBezTo>
                  <a:cubicBezTo>
                    <a:pt x="123" y="61"/>
                    <a:pt x="136" y="67"/>
                    <a:pt x="138" y="76"/>
                  </a:cubicBezTo>
                  <a:cubicBezTo>
                    <a:pt x="142" y="84"/>
                    <a:pt x="149" y="90"/>
                    <a:pt x="160" y="90"/>
                  </a:cubicBezTo>
                  <a:cubicBezTo>
                    <a:pt x="162" y="90"/>
                    <a:pt x="164" y="90"/>
                    <a:pt x="167" y="89"/>
                  </a:cubicBezTo>
                  <a:cubicBezTo>
                    <a:pt x="212" y="79"/>
                    <a:pt x="173" y="44"/>
                    <a:pt x="118" y="44"/>
                  </a:cubicBezTo>
                  <a:cubicBezTo>
                    <a:pt x="112" y="45"/>
                    <a:pt x="106" y="45"/>
                    <a:pt x="101" y="45"/>
                  </a:cubicBezTo>
                  <a:cubicBezTo>
                    <a:pt x="77" y="45"/>
                    <a:pt x="59" y="40"/>
                    <a:pt x="55" y="34"/>
                  </a:cubicBezTo>
                  <a:cubicBezTo>
                    <a:pt x="53" y="11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3" name="Google Shape;6343;p40"/>
            <p:cNvSpPr/>
            <p:nvPr/>
          </p:nvSpPr>
          <p:spPr>
            <a:xfrm>
              <a:off x="5591325" y="1308000"/>
              <a:ext cx="3100" cy="950"/>
            </a:xfrm>
            <a:custGeom>
              <a:avLst/>
              <a:gdLst/>
              <a:ahLst/>
              <a:cxnLst/>
              <a:rect l="l" t="t" r="r" b="b"/>
              <a:pathLst>
                <a:path w="124" h="38" extrusionOk="0">
                  <a:moveTo>
                    <a:pt x="76" y="1"/>
                  </a:moveTo>
                  <a:cubicBezTo>
                    <a:pt x="59" y="1"/>
                    <a:pt x="40" y="5"/>
                    <a:pt x="30" y="10"/>
                  </a:cubicBezTo>
                  <a:cubicBezTo>
                    <a:pt x="4" y="28"/>
                    <a:pt x="0" y="37"/>
                    <a:pt x="18" y="37"/>
                  </a:cubicBezTo>
                  <a:cubicBezTo>
                    <a:pt x="29" y="37"/>
                    <a:pt x="47" y="34"/>
                    <a:pt x="72" y="27"/>
                  </a:cubicBezTo>
                  <a:cubicBezTo>
                    <a:pt x="117" y="17"/>
                    <a:pt x="124" y="10"/>
                    <a:pt x="96" y="3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4" name="Google Shape;6344;p40"/>
            <p:cNvSpPr/>
            <p:nvPr/>
          </p:nvSpPr>
          <p:spPr>
            <a:xfrm>
              <a:off x="5525700" y="1099100"/>
              <a:ext cx="1350" cy="1025"/>
            </a:xfrm>
            <a:custGeom>
              <a:avLst/>
              <a:gdLst/>
              <a:ahLst/>
              <a:cxnLst/>
              <a:rect l="l" t="t" r="r" b="b"/>
              <a:pathLst>
                <a:path w="54" h="41" extrusionOk="0">
                  <a:moveTo>
                    <a:pt x="30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8" y="5"/>
                    <a:pt x="1" y="15"/>
                    <a:pt x="5" y="26"/>
                  </a:cubicBezTo>
                  <a:cubicBezTo>
                    <a:pt x="8" y="34"/>
                    <a:pt x="17" y="41"/>
                    <a:pt x="28" y="41"/>
                  </a:cubicBezTo>
                  <a:cubicBezTo>
                    <a:pt x="30" y="41"/>
                    <a:pt x="33" y="40"/>
                    <a:pt x="36" y="39"/>
                  </a:cubicBezTo>
                  <a:cubicBezTo>
                    <a:pt x="47" y="36"/>
                    <a:pt x="53" y="26"/>
                    <a:pt x="50" y="15"/>
                  </a:cubicBezTo>
                  <a:cubicBezTo>
                    <a:pt x="47" y="7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5" name="Google Shape;6345;p40"/>
            <p:cNvSpPr/>
            <p:nvPr/>
          </p:nvSpPr>
          <p:spPr>
            <a:xfrm>
              <a:off x="5606375" y="1339725"/>
              <a:ext cx="8050" cy="1800"/>
            </a:xfrm>
            <a:custGeom>
              <a:avLst/>
              <a:gdLst/>
              <a:ahLst/>
              <a:cxnLst/>
              <a:rect l="l" t="t" r="r" b="b"/>
              <a:pathLst>
                <a:path w="322" h="72" extrusionOk="0">
                  <a:moveTo>
                    <a:pt x="60" y="1"/>
                  </a:moveTo>
                  <a:cubicBezTo>
                    <a:pt x="0" y="1"/>
                    <a:pt x="0" y="1"/>
                    <a:pt x="56" y="32"/>
                  </a:cubicBezTo>
                  <a:cubicBezTo>
                    <a:pt x="82" y="46"/>
                    <a:pt x="113" y="58"/>
                    <a:pt x="128" y="58"/>
                  </a:cubicBezTo>
                  <a:cubicBezTo>
                    <a:pt x="132" y="58"/>
                    <a:pt x="134" y="58"/>
                    <a:pt x="136" y="57"/>
                  </a:cubicBezTo>
                  <a:cubicBezTo>
                    <a:pt x="150" y="52"/>
                    <a:pt x="143" y="46"/>
                    <a:pt x="122" y="39"/>
                  </a:cubicBezTo>
                  <a:cubicBezTo>
                    <a:pt x="82" y="29"/>
                    <a:pt x="105" y="18"/>
                    <a:pt x="156" y="18"/>
                  </a:cubicBezTo>
                  <a:cubicBezTo>
                    <a:pt x="161" y="18"/>
                    <a:pt x="168" y="18"/>
                    <a:pt x="174" y="18"/>
                  </a:cubicBezTo>
                  <a:cubicBezTo>
                    <a:pt x="195" y="22"/>
                    <a:pt x="209" y="32"/>
                    <a:pt x="205" y="46"/>
                  </a:cubicBezTo>
                  <a:cubicBezTo>
                    <a:pt x="204" y="53"/>
                    <a:pt x="204" y="57"/>
                    <a:pt x="206" y="57"/>
                  </a:cubicBezTo>
                  <a:cubicBezTo>
                    <a:pt x="209" y="57"/>
                    <a:pt x="213" y="54"/>
                    <a:pt x="219" y="49"/>
                  </a:cubicBezTo>
                  <a:cubicBezTo>
                    <a:pt x="224" y="44"/>
                    <a:pt x="230" y="42"/>
                    <a:pt x="235" y="42"/>
                  </a:cubicBezTo>
                  <a:cubicBezTo>
                    <a:pt x="240" y="42"/>
                    <a:pt x="245" y="45"/>
                    <a:pt x="247" y="52"/>
                  </a:cubicBezTo>
                  <a:cubicBezTo>
                    <a:pt x="249" y="59"/>
                    <a:pt x="253" y="62"/>
                    <a:pt x="259" y="62"/>
                  </a:cubicBezTo>
                  <a:cubicBezTo>
                    <a:pt x="263" y="62"/>
                    <a:pt x="267" y="61"/>
                    <a:pt x="271" y="57"/>
                  </a:cubicBezTo>
                  <a:cubicBezTo>
                    <a:pt x="274" y="53"/>
                    <a:pt x="279" y="52"/>
                    <a:pt x="285" y="52"/>
                  </a:cubicBezTo>
                  <a:cubicBezTo>
                    <a:pt x="292" y="52"/>
                    <a:pt x="300" y="55"/>
                    <a:pt x="306" y="63"/>
                  </a:cubicBezTo>
                  <a:cubicBezTo>
                    <a:pt x="312" y="69"/>
                    <a:pt x="315" y="71"/>
                    <a:pt x="318" y="71"/>
                  </a:cubicBezTo>
                  <a:cubicBezTo>
                    <a:pt x="321" y="71"/>
                    <a:pt x="321" y="65"/>
                    <a:pt x="317" y="52"/>
                  </a:cubicBezTo>
                  <a:cubicBezTo>
                    <a:pt x="309" y="22"/>
                    <a:pt x="199" y="1"/>
                    <a:pt x="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6" name="Google Shape;6346;p40"/>
            <p:cNvSpPr/>
            <p:nvPr/>
          </p:nvSpPr>
          <p:spPr>
            <a:xfrm>
              <a:off x="5597525" y="1308150"/>
              <a:ext cx="5675" cy="925"/>
            </a:xfrm>
            <a:custGeom>
              <a:avLst/>
              <a:gdLst/>
              <a:ahLst/>
              <a:cxnLst/>
              <a:rect l="l" t="t" r="r" b="b"/>
              <a:pathLst>
                <a:path w="227" h="37" extrusionOk="0">
                  <a:moveTo>
                    <a:pt x="107" y="0"/>
                  </a:moveTo>
                  <a:cubicBezTo>
                    <a:pt x="93" y="0"/>
                    <a:pt x="79" y="1"/>
                    <a:pt x="67" y="4"/>
                  </a:cubicBezTo>
                  <a:cubicBezTo>
                    <a:pt x="1" y="19"/>
                    <a:pt x="31" y="37"/>
                    <a:pt x="108" y="37"/>
                  </a:cubicBezTo>
                  <a:cubicBezTo>
                    <a:pt x="120" y="37"/>
                    <a:pt x="133" y="36"/>
                    <a:pt x="146" y="36"/>
                  </a:cubicBezTo>
                  <a:cubicBezTo>
                    <a:pt x="223" y="29"/>
                    <a:pt x="226" y="25"/>
                    <a:pt x="175" y="8"/>
                  </a:cubicBezTo>
                  <a:cubicBezTo>
                    <a:pt x="157" y="3"/>
                    <a:pt x="131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7" name="Google Shape;6347;p40"/>
            <p:cNvSpPr/>
            <p:nvPr/>
          </p:nvSpPr>
          <p:spPr>
            <a:xfrm>
              <a:off x="5534475" y="109622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4" y="1"/>
                  </a:moveTo>
                  <a:cubicBezTo>
                    <a:pt x="50" y="1"/>
                    <a:pt x="45" y="1"/>
                    <a:pt x="39" y="2"/>
                  </a:cubicBezTo>
                  <a:cubicBezTo>
                    <a:pt x="15" y="9"/>
                    <a:pt x="0" y="16"/>
                    <a:pt x="11" y="20"/>
                  </a:cubicBezTo>
                  <a:cubicBezTo>
                    <a:pt x="14" y="21"/>
                    <a:pt x="18" y="22"/>
                    <a:pt x="22" y="22"/>
                  </a:cubicBezTo>
                  <a:cubicBezTo>
                    <a:pt x="33" y="22"/>
                    <a:pt x="46" y="18"/>
                    <a:pt x="56" y="13"/>
                  </a:cubicBezTo>
                  <a:cubicBezTo>
                    <a:pt x="67" y="5"/>
                    <a:pt x="65" y="1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8" name="Google Shape;6348;p40"/>
            <p:cNvSpPr/>
            <p:nvPr/>
          </p:nvSpPr>
          <p:spPr>
            <a:xfrm>
              <a:off x="5604300" y="1307875"/>
              <a:ext cx="2175" cy="1625"/>
            </a:xfrm>
            <a:custGeom>
              <a:avLst/>
              <a:gdLst/>
              <a:ahLst/>
              <a:cxnLst/>
              <a:rect l="l" t="t" r="r" b="b"/>
              <a:pathLst>
                <a:path w="87" h="65" extrusionOk="0">
                  <a:moveTo>
                    <a:pt x="52" y="1"/>
                  </a:moveTo>
                  <a:cubicBezTo>
                    <a:pt x="43" y="1"/>
                    <a:pt x="35" y="8"/>
                    <a:pt x="25" y="22"/>
                  </a:cubicBezTo>
                  <a:cubicBezTo>
                    <a:pt x="11" y="40"/>
                    <a:pt x="0" y="57"/>
                    <a:pt x="0" y="64"/>
                  </a:cubicBezTo>
                  <a:cubicBezTo>
                    <a:pt x="1" y="65"/>
                    <a:pt x="2" y="65"/>
                    <a:pt x="3" y="65"/>
                  </a:cubicBezTo>
                  <a:cubicBezTo>
                    <a:pt x="8" y="65"/>
                    <a:pt x="17" y="58"/>
                    <a:pt x="28" y="43"/>
                  </a:cubicBezTo>
                  <a:cubicBezTo>
                    <a:pt x="40" y="29"/>
                    <a:pt x="56" y="22"/>
                    <a:pt x="69" y="22"/>
                  </a:cubicBezTo>
                  <a:cubicBezTo>
                    <a:pt x="72" y="22"/>
                    <a:pt x="74" y="22"/>
                    <a:pt x="77" y="22"/>
                  </a:cubicBezTo>
                  <a:cubicBezTo>
                    <a:pt x="80" y="24"/>
                    <a:pt x="82" y="25"/>
                    <a:pt x="83" y="25"/>
                  </a:cubicBezTo>
                  <a:cubicBezTo>
                    <a:pt x="87" y="25"/>
                    <a:pt x="84" y="19"/>
                    <a:pt x="73" y="12"/>
                  </a:cubicBezTo>
                  <a:cubicBezTo>
                    <a:pt x="65" y="4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9" name="Google Shape;6349;p40"/>
            <p:cNvSpPr/>
            <p:nvPr/>
          </p:nvSpPr>
          <p:spPr>
            <a:xfrm>
              <a:off x="5615625" y="1340800"/>
              <a:ext cx="2400" cy="700"/>
            </a:xfrm>
            <a:custGeom>
              <a:avLst/>
              <a:gdLst/>
              <a:ahLst/>
              <a:cxnLst/>
              <a:rect l="l" t="t" r="r" b="b"/>
              <a:pathLst>
                <a:path w="96" h="28" extrusionOk="0">
                  <a:moveTo>
                    <a:pt x="42" y="1"/>
                  </a:moveTo>
                  <a:cubicBezTo>
                    <a:pt x="31" y="1"/>
                    <a:pt x="22" y="2"/>
                    <a:pt x="16" y="6"/>
                  </a:cubicBezTo>
                  <a:cubicBezTo>
                    <a:pt x="2" y="22"/>
                    <a:pt x="0" y="27"/>
                    <a:pt x="17" y="27"/>
                  </a:cubicBezTo>
                  <a:cubicBezTo>
                    <a:pt x="25" y="27"/>
                    <a:pt x="38" y="26"/>
                    <a:pt x="58" y="24"/>
                  </a:cubicBezTo>
                  <a:cubicBezTo>
                    <a:pt x="93" y="17"/>
                    <a:pt x="96" y="9"/>
                    <a:pt x="68" y="3"/>
                  </a:cubicBezTo>
                  <a:cubicBezTo>
                    <a:pt x="59" y="1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0" name="Google Shape;6350;p40"/>
            <p:cNvSpPr/>
            <p:nvPr/>
          </p:nvSpPr>
          <p:spPr>
            <a:xfrm>
              <a:off x="5606825" y="1307900"/>
              <a:ext cx="2625" cy="925"/>
            </a:xfrm>
            <a:custGeom>
              <a:avLst/>
              <a:gdLst/>
              <a:ahLst/>
              <a:cxnLst/>
              <a:rect l="l" t="t" r="r" b="b"/>
              <a:pathLst>
                <a:path w="105" h="37" extrusionOk="0">
                  <a:moveTo>
                    <a:pt x="9" y="1"/>
                  </a:moveTo>
                  <a:cubicBezTo>
                    <a:pt x="1" y="1"/>
                    <a:pt x="12" y="7"/>
                    <a:pt x="42" y="21"/>
                  </a:cubicBezTo>
                  <a:cubicBezTo>
                    <a:pt x="58" y="30"/>
                    <a:pt x="76" y="37"/>
                    <a:pt x="88" y="37"/>
                  </a:cubicBezTo>
                  <a:cubicBezTo>
                    <a:pt x="94" y="37"/>
                    <a:pt x="98" y="35"/>
                    <a:pt x="101" y="31"/>
                  </a:cubicBezTo>
                  <a:cubicBezTo>
                    <a:pt x="104" y="25"/>
                    <a:pt x="83" y="11"/>
                    <a:pt x="49" y="7"/>
                  </a:cubicBezTo>
                  <a:cubicBezTo>
                    <a:pt x="27" y="3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1" name="Google Shape;6351;p40"/>
            <p:cNvSpPr/>
            <p:nvPr/>
          </p:nvSpPr>
          <p:spPr>
            <a:xfrm>
              <a:off x="5541075" y="1094925"/>
              <a:ext cx="4175" cy="725"/>
            </a:xfrm>
            <a:custGeom>
              <a:avLst/>
              <a:gdLst/>
              <a:ahLst/>
              <a:cxnLst/>
              <a:rect l="l" t="t" r="r" b="b"/>
              <a:pathLst>
                <a:path w="167" h="29" extrusionOk="0">
                  <a:moveTo>
                    <a:pt x="89" y="0"/>
                  </a:moveTo>
                  <a:cubicBezTo>
                    <a:pt x="73" y="0"/>
                    <a:pt x="57" y="2"/>
                    <a:pt x="45" y="6"/>
                  </a:cubicBezTo>
                  <a:lnTo>
                    <a:pt x="0" y="19"/>
                  </a:lnTo>
                  <a:lnTo>
                    <a:pt x="52" y="27"/>
                  </a:lnTo>
                  <a:cubicBezTo>
                    <a:pt x="64" y="28"/>
                    <a:pt x="77" y="29"/>
                    <a:pt x="90" y="29"/>
                  </a:cubicBezTo>
                  <a:cubicBezTo>
                    <a:pt x="108" y="29"/>
                    <a:pt x="126" y="27"/>
                    <a:pt x="135" y="23"/>
                  </a:cubicBezTo>
                  <a:cubicBezTo>
                    <a:pt x="167" y="16"/>
                    <a:pt x="167" y="16"/>
                    <a:pt x="132" y="6"/>
                  </a:cubicBezTo>
                  <a:cubicBezTo>
                    <a:pt x="120" y="2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2" name="Google Shape;6352;p40"/>
            <p:cNvSpPr/>
            <p:nvPr/>
          </p:nvSpPr>
          <p:spPr>
            <a:xfrm>
              <a:off x="5621425" y="1342125"/>
              <a:ext cx="8975" cy="1875"/>
            </a:xfrm>
            <a:custGeom>
              <a:avLst/>
              <a:gdLst/>
              <a:ahLst/>
              <a:cxnLst/>
              <a:rect l="l" t="t" r="r" b="b"/>
              <a:pathLst>
                <a:path w="359" h="75" extrusionOk="0">
                  <a:moveTo>
                    <a:pt x="9" y="1"/>
                  </a:moveTo>
                  <a:cubicBezTo>
                    <a:pt x="1" y="1"/>
                    <a:pt x="0" y="7"/>
                    <a:pt x="6" y="19"/>
                  </a:cubicBezTo>
                  <a:cubicBezTo>
                    <a:pt x="11" y="38"/>
                    <a:pt x="93" y="50"/>
                    <a:pt x="163" y="50"/>
                  </a:cubicBezTo>
                  <a:cubicBezTo>
                    <a:pt x="199" y="50"/>
                    <a:pt x="231" y="47"/>
                    <a:pt x="249" y="40"/>
                  </a:cubicBezTo>
                  <a:cubicBezTo>
                    <a:pt x="252" y="38"/>
                    <a:pt x="257" y="37"/>
                    <a:pt x="261" y="37"/>
                  </a:cubicBezTo>
                  <a:cubicBezTo>
                    <a:pt x="273" y="37"/>
                    <a:pt x="287" y="43"/>
                    <a:pt x="298" y="54"/>
                  </a:cubicBezTo>
                  <a:cubicBezTo>
                    <a:pt x="310" y="68"/>
                    <a:pt x="326" y="74"/>
                    <a:pt x="338" y="74"/>
                  </a:cubicBezTo>
                  <a:cubicBezTo>
                    <a:pt x="350" y="74"/>
                    <a:pt x="358" y="68"/>
                    <a:pt x="353" y="54"/>
                  </a:cubicBezTo>
                  <a:cubicBezTo>
                    <a:pt x="348" y="35"/>
                    <a:pt x="214" y="12"/>
                    <a:pt x="144" y="12"/>
                  </a:cubicBezTo>
                  <a:cubicBezTo>
                    <a:pt x="123" y="12"/>
                    <a:pt x="108" y="14"/>
                    <a:pt x="103" y="19"/>
                  </a:cubicBezTo>
                  <a:cubicBezTo>
                    <a:pt x="99" y="23"/>
                    <a:pt x="92" y="25"/>
                    <a:pt x="83" y="25"/>
                  </a:cubicBezTo>
                  <a:cubicBezTo>
                    <a:pt x="71" y="25"/>
                    <a:pt x="55" y="21"/>
                    <a:pt x="40" y="12"/>
                  </a:cubicBezTo>
                  <a:cubicBezTo>
                    <a:pt x="26" y="5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3" name="Google Shape;6353;p40"/>
            <p:cNvSpPr/>
            <p:nvPr/>
          </p:nvSpPr>
          <p:spPr>
            <a:xfrm>
              <a:off x="5549125" y="10947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9" y="0"/>
                  </a:moveTo>
                  <a:cubicBezTo>
                    <a:pt x="26" y="0"/>
                    <a:pt x="24" y="0"/>
                    <a:pt x="21" y="1"/>
                  </a:cubicBezTo>
                  <a:cubicBezTo>
                    <a:pt x="11" y="4"/>
                    <a:pt x="1" y="8"/>
                    <a:pt x="5" y="15"/>
                  </a:cubicBezTo>
                  <a:cubicBezTo>
                    <a:pt x="5" y="18"/>
                    <a:pt x="18" y="25"/>
                    <a:pt x="32" y="29"/>
                  </a:cubicBezTo>
                  <a:cubicBezTo>
                    <a:pt x="35" y="30"/>
                    <a:pt x="37" y="30"/>
                    <a:pt x="39" y="30"/>
                  </a:cubicBezTo>
                  <a:cubicBezTo>
                    <a:pt x="49" y="30"/>
                    <a:pt x="56" y="23"/>
                    <a:pt x="53" y="15"/>
                  </a:cubicBezTo>
                  <a:cubicBezTo>
                    <a:pt x="50" y="6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4" name="Google Shape;6354;p40"/>
            <p:cNvSpPr/>
            <p:nvPr/>
          </p:nvSpPr>
          <p:spPr>
            <a:xfrm>
              <a:off x="5631550" y="1343100"/>
              <a:ext cx="1900" cy="1200"/>
            </a:xfrm>
            <a:custGeom>
              <a:avLst/>
              <a:gdLst/>
              <a:ahLst/>
              <a:cxnLst/>
              <a:rect l="l" t="t" r="r" b="b"/>
              <a:pathLst>
                <a:path w="76" h="48" extrusionOk="0">
                  <a:moveTo>
                    <a:pt x="5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1"/>
                    <a:pt x="3" y="11"/>
                    <a:pt x="18" y="29"/>
                  </a:cubicBezTo>
                  <a:cubicBezTo>
                    <a:pt x="29" y="40"/>
                    <a:pt x="43" y="47"/>
                    <a:pt x="56" y="47"/>
                  </a:cubicBezTo>
                  <a:cubicBezTo>
                    <a:pt x="58" y="47"/>
                    <a:pt x="60" y="47"/>
                    <a:pt x="63" y="46"/>
                  </a:cubicBezTo>
                  <a:cubicBezTo>
                    <a:pt x="76" y="46"/>
                    <a:pt x="69" y="32"/>
                    <a:pt x="48" y="18"/>
                  </a:cubicBezTo>
                  <a:cubicBezTo>
                    <a:pt x="27" y="9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5" name="Google Shape;6355;p40"/>
            <p:cNvSpPr/>
            <p:nvPr/>
          </p:nvSpPr>
          <p:spPr>
            <a:xfrm>
              <a:off x="5553300" y="1094225"/>
              <a:ext cx="1775" cy="875"/>
            </a:xfrm>
            <a:custGeom>
              <a:avLst/>
              <a:gdLst/>
              <a:ahLst/>
              <a:cxnLst/>
              <a:rect l="l" t="t" r="r" b="b"/>
              <a:pathLst>
                <a:path w="71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4" y="5"/>
                    <a:pt x="0" y="16"/>
                    <a:pt x="14" y="23"/>
                  </a:cubicBezTo>
                  <a:cubicBezTo>
                    <a:pt x="23" y="31"/>
                    <a:pt x="34" y="35"/>
                    <a:pt x="45" y="35"/>
                  </a:cubicBezTo>
                  <a:cubicBezTo>
                    <a:pt x="49" y="35"/>
                    <a:pt x="53" y="35"/>
                    <a:pt x="56" y="34"/>
                  </a:cubicBezTo>
                  <a:cubicBezTo>
                    <a:pt x="70" y="30"/>
                    <a:pt x="70" y="23"/>
                    <a:pt x="59" y="13"/>
                  </a:cubicBezTo>
                  <a:cubicBezTo>
                    <a:pt x="49" y="5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6" name="Google Shape;6356;p40"/>
            <p:cNvSpPr/>
            <p:nvPr/>
          </p:nvSpPr>
          <p:spPr>
            <a:xfrm>
              <a:off x="5636150" y="1344250"/>
              <a:ext cx="2025" cy="625"/>
            </a:xfrm>
            <a:custGeom>
              <a:avLst/>
              <a:gdLst/>
              <a:ahLst/>
              <a:cxnLst/>
              <a:rect l="l" t="t" r="r" b="b"/>
              <a:pathLst>
                <a:path w="81" h="25" extrusionOk="0">
                  <a:moveTo>
                    <a:pt x="73" y="0"/>
                  </a:moveTo>
                  <a:cubicBezTo>
                    <a:pt x="67" y="0"/>
                    <a:pt x="57" y="2"/>
                    <a:pt x="42" y="7"/>
                  </a:cubicBezTo>
                  <a:cubicBezTo>
                    <a:pt x="10" y="14"/>
                    <a:pt x="0" y="21"/>
                    <a:pt x="17" y="25"/>
                  </a:cubicBezTo>
                  <a:cubicBezTo>
                    <a:pt x="34" y="25"/>
                    <a:pt x="58" y="17"/>
                    <a:pt x="73" y="7"/>
                  </a:cubicBezTo>
                  <a:cubicBezTo>
                    <a:pt x="80" y="3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7" name="Google Shape;6357;p40"/>
            <p:cNvSpPr/>
            <p:nvPr/>
          </p:nvSpPr>
          <p:spPr>
            <a:xfrm>
              <a:off x="5557375" y="1089825"/>
              <a:ext cx="2025" cy="575"/>
            </a:xfrm>
            <a:custGeom>
              <a:avLst/>
              <a:gdLst/>
              <a:ahLst/>
              <a:cxnLst/>
              <a:rect l="l" t="t" r="r" b="b"/>
              <a:pathLst>
                <a:path w="81" h="23" extrusionOk="0">
                  <a:moveTo>
                    <a:pt x="73" y="0"/>
                  </a:moveTo>
                  <a:cubicBezTo>
                    <a:pt x="67" y="0"/>
                    <a:pt x="56" y="2"/>
                    <a:pt x="42" y="5"/>
                  </a:cubicBezTo>
                  <a:cubicBezTo>
                    <a:pt x="15" y="12"/>
                    <a:pt x="0" y="22"/>
                    <a:pt x="18" y="22"/>
                  </a:cubicBezTo>
                  <a:cubicBezTo>
                    <a:pt x="35" y="22"/>
                    <a:pt x="60" y="15"/>
                    <a:pt x="74" y="8"/>
                  </a:cubicBezTo>
                  <a:cubicBezTo>
                    <a:pt x="81" y="3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8" name="Google Shape;6358;p40"/>
            <p:cNvSpPr/>
            <p:nvPr/>
          </p:nvSpPr>
          <p:spPr>
            <a:xfrm>
              <a:off x="5643075" y="13378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8" y="1"/>
                  </a:moveTo>
                  <a:cubicBezTo>
                    <a:pt x="26" y="1"/>
                    <a:pt x="24" y="1"/>
                    <a:pt x="21" y="1"/>
                  </a:cubicBezTo>
                  <a:cubicBezTo>
                    <a:pt x="10" y="6"/>
                    <a:pt x="0" y="12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5" y="31"/>
                    <a:pt x="38" y="31"/>
                    <a:pt x="40" y="31"/>
                  </a:cubicBezTo>
                  <a:cubicBezTo>
                    <a:pt x="50" y="31"/>
                    <a:pt x="55" y="26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9" name="Google Shape;6359;p40"/>
            <p:cNvSpPr/>
            <p:nvPr/>
          </p:nvSpPr>
          <p:spPr>
            <a:xfrm>
              <a:off x="5646725" y="1338050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26" y="1"/>
                  </a:moveTo>
                  <a:cubicBezTo>
                    <a:pt x="21" y="1"/>
                    <a:pt x="17" y="1"/>
                    <a:pt x="14" y="2"/>
                  </a:cubicBezTo>
                  <a:cubicBezTo>
                    <a:pt x="0" y="5"/>
                    <a:pt x="7" y="12"/>
                    <a:pt x="28" y="19"/>
                  </a:cubicBezTo>
                  <a:cubicBezTo>
                    <a:pt x="42" y="23"/>
                    <a:pt x="56" y="25"/>
                    <a:pt x="68" y="25"/>
                  </a:cubicBezTo>
                  <a:cubicBezTo>
                    <a:pt x="77" y="25"/>
                    <a:pt x="85" y="24"/>
                    <a:pt x="90" y="23"/>
                  </a:cubicBezTo>
                  <a:cubicBezTo>
                    <a:pt x="104" y="19"/>
                    <a:pt x="98" y="12"/>
                    <a:pt x="73" y="9"/>
                  </a:cubicBezTo>
                  <a:cubicBezTo>
                    <a:pt x="57" y="4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0" name="Google Shape;6360;p40"/>
            <p:cNvSpPr/>
            <p:nvPr/>
          </p:nvSpPr>
          <p:spPr>
            <a:xfrm>
              <a:off x="5572900" y="10931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42" y="0"/>
                  </a:moveTo>
                  <a:cubicBezTo>
                    <a:pt x="15" y="3"/>
                    <a:pt x="1" y="14"/>
                    <a:pt x="4" y="32"/>
                  </a:cubicBezTo>
                  <a:cubicBezTo>
                    <a:pt x="10" y="43"/>
                    <a:pt x="21" y="53"/>
                    <a:pt x="31" y="53"/>
                  </a:cubicBezTo>
                  <a:cubicBezTo>
                    <a:pt x="33" y="53"/>
                    <a:pt x="34" y="53"/>
                    <a:pt x="36" y="53"/>
                  </a:cubicBezTo>
                  <a:cubicBezTo>
                    <a:pt x="42" y="53"/>
                    <a:pt x="57" y="51"/>
                    <a:pt x="72" y="51"/>
                  </a:cubicBezTo>
                  <a:cubicBezTo>
                    <a:pt x="80" y="51"/>
                    <a:pt x="88" y="51"/>
                    <a:pt x="95" y="53"/>
                  </a:cubicBezTo>
                  <a:cubicBezTo>
                    <a:pt x="122" y="53"/>
                    <a:pt x="129" y="45"/>
                    <a:pt x="111" y="28"/>
                  </a:cubicBezTo>
                  <a:cubicBezTo>
                    <a:pt x="101" y="14"/>
                    <a:pt x="66" y="0"/>
                    <a:pt x="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1" name="Google Shape;6361;p40"/>
            <p:cNvSpPr/>
            <p:nvPr/>
          </p:nvSpPr>
          <p:spPr>
            <a:xfrm>
              <a:off x="5580125" y="1093050"/>
              <a:ext cx="1925" cy="1175"/>
            </a:xfrm>
            <a:custGeom>
              <a:avLst/>
              <a:gdLst/>
              <a:ahLst/>
              <a:cxnLst/>
              <a:rect l="l" t="t" r="r" b="b"/>
              <a:pathLst>
                <a:path w="77" h="47" extrusionOk="0">
                  <a:moveTo>
                    <a:pt x="23" y="0"/>
                  </a:moveTo>
                  <a:cubicBezTo>
                    <a:pt x="7" y="0"/>
                    <a:pt x="0" y="10"/>
                    <a:pt x="3" y="25"/>
                  </a:cubicBezTo>
                  <a:cubicBezTo>
                    <a:pt x="9" y="40"/>
                    <a:pt x="22" y="47"/>
                    <a:pt x="36" y="47"/>
                  </a:cubicBezTo>
                  <a:cubicBezTo>
                    <a:pt x="39" y="47"/>
                    <a:pt x="42" y="46"/>
                    <a:pt x="45" y="46"/>
                  </a:cubicBezTo>
                  <a:cubicBezTo>
                    <a:pt x="65" y="42"/>
                    <a:pt x="76" y="28"/>
                    <a:pt x="72" y="22"/>
                  </a:cubicBezTo>
                  <a:cubicBezTo>
                    <a:pt x="69" y="11"/>
                    <a:pt x="51" y="1"/>
                    <a:pt x="30" y="1"/>
                  </a:cubicBezTo>
                  <a:cubicBezTo>
                    <a:pt x="28" y="0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2" name="Google Shape;6362;p40"/>
            <p:cNvSpPr/>
            <p:nvPr/>
          </p:nvSpPr>
          <p:spPr>
            <a:xfrm>
              <a:off x="5665700" y="13139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7" y="0"/>
                  </a:moveTo>
                  <a:cubicBezTo>
                    <a:pt x="53" y="0"/>
                    <a:pt x="47" y="1"/>
                    <a:pt x="39" y="2"/>
                  </a:cubicBezTo>
                  <a:cubicBezTo>
                    <a:pt x="15" y="9"/>
                    <a:pt x="1" y="16"/>
                    <a:pt x="11" y="19"/>
                  </a:cubicBezTo>
                  <a:cubicBezTo>
                    <a:pt x="14" y="22"/>
                    <a:pt x="18" y="23"/>
                    <a:pt x="22" y="23"/>
                  </a:cubicBezTo>
                  <a:cubicBezTo>
                    <a:pt x="32" y="23"/>
                    <a:pt x="44" y="17"/>
                    <a:pt x="56" y="13"/>
                  </a:cubicBezTo>
                  <a:cubicBezTo>
                    <a:pt x="66" y="3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3" name="Google Shape;6363;p40"/>
            <p:cNvSpPr/>
            <p:nvPr/>
          </p:nvSpPr>
          <p:spPr>
            <a:xfrm>
              <a:off x="5669625" y="1314650"/>
              <a:ext cx="1300" cy="750"/>
            </a:xfrm>
            <a:custGeom>
              <a:avLst/>
              <a:gdLst/>
              <a:ahLst/>
              <a:cxnLst/>
              <a:rect l="l" t="t" r="r" b="b"/>
              <a:pathLst>
                <a:path w="52" h="30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5"/>
                    <a:pt x="0" y="11"/>
                    <a:pt x="0" y="15"/>
                  </a:cubicBezTo>
                  <a:cubicBezTo>
                    <a:pt x="3" y="19"/>
                    <a:pt x="14" y="25"/>
                    <a:pt x="31" y="29"/>
                  </a:cubicBezTo>
                  <a:cubicBezTo>
                    <a:pt x="33" y="29"/>
                    <a:pt x="36" y="30"/>
                    <a:pt x="38" y="30"/>
                  </a:cubicBezTo>
                  <a:cubicBezTo>
                    <a:pt x="47" y="30"/>
                    <a:pt x="51" y="23"/>
                    <a:pt x="48" y="15"/>
                  </a:cubicBezTo>
                  <a:cubicBezTo>
                    <a:pt x="46" y="6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4" name="Google Shape;6364;p40"/>
            <p:cNvSpPr/>
            <p:nvPr/>
          </p:nvSpPr>
          <p:spPr>
            <a:xfrm>
              <a:off x="5607850" y="1087675"/>
              <a:ext cx="2750" cy="800"/>
            </a:xfrm>
            <a:custGeom>
              <a:avLst/>
              <a:gdLst/>
              <a:ahLst/>
              <a:cxnLst/>
              <a:rect l="l" t="t" r="r" b="b"/>
              <a:pathLst>
                <a:path w="110" h="32" extrusionOk="0">
                  <a:moveTo>
                    <a:pt x="57" y="0"/>
                  </a:moveTo>
                  <a:cubicBezTo>
                    <a:pt x="49" y="0"/>
                    <a:pt x="41" y="2"/>
                    <a:pt x="32" y="4"/>
                  </a:cubicBezTo>
                  <a:cubicBezTo>
                    <a:pt x="1" y="11"/>
                    <a:pt x="1" y="14"/>
                    <a:pt x="36" y="22"/>
                  </a:cubicBezTo>
                  <a:cubicBezTo>
                    <a:pt x="55" y="28"/>
                    <a:pt x="72" y="31"/>
                    <a:pt x="84" y="31"/>
                  </a:cubicBezTo>
                  <a:cubicBezTo>
                    <a:pt x="103" y="31"/>
                    <a:pt x="109" y="24"/>
                    <a:pt x="95" y="11"/>
                  </a:cubicBezTo>
                  <a:cubicBezTo>
                    <a:pt x="85" y="5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5" name="Google Shape;6365;p40"/>
            <p:cNvSpPr/>
            <p:nvPr/>
          </p:nvSpPr>
          <p:spPr>
            <a:xfrm>
              <a:off x="5615875" y="1087550"/>
              <a:ext cx="3275" cy="800"/>
            </a:xfrm>
            <a:custGeom>
              <a:avLst/>
              <a:gdLst/>
              <a:ahLst/>
              <a:cxnLst/>
              <a:rect l="l" t="t" r="r" b="b"/>
              <a:pathLst>
                <a:path w="131" h="32" extrusionOk="0">
                  <a:moveTo>
                    <a:pt x="45" y="0"/>
                  </a:moveTo>
                  <a:cubicBezTo>
                    <a:pt x="33" y="0"/>
                    <a:pt x="23" y="2"/>
                    <a:pt x="20" y="6"/>
                  </a:cubicBezTo>
                  <a:cubicBezTo>
                    <a:pt x="0" y="25"/>
                    <a:pt x="3" y="31"/>
                    <a:pt x="38" y="31"/>
                  </a:cubicBezTo>
                  <a:cubicBezTo>
                    <a:pt x="47" y="31"/>
                    <a:pt x="58" y="31"/>
                    <a:pt x="72" y="30"/>
                  </a:cubicBezTo>
                  <a:cubicBezTo>
                    <a:pt x="131" y="23"/>
                    <a:pt x="131" y="23"/>
                    <a:pt x="86" y="6"/>
                  </a:cubicBezTo>
                  <a:cubicBezTo>
                    <a:pt x="72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6" name="Google Shape;6366;p40"/>
            <p:cNvSpPr/>
            <p:nvPr/>
          </p:nvSpPr>
          <p:spPr>
            <a:xfrm>
              <a:off x="5633900" y="1091725"/>
              <a:ext cx="5700" cy="1825"/>
            </a:xfrm>
            <a:custGeom>
              <a:avLst/>
              <a:gdLst/>
              <a:ahLst/>
              <a:cxnLst/>
              <a:rect l="l" t="t" r="r" b="b"/>
              <a:pathLst>
                <a:path w="228" h="73" extrusionOk="0">
                  <a:moveTo>
                    <a:pt x="199" y="1"/>
                  </a:moveTo>
                  <a:cubicBezTo>
                    <a:pt x="197" y="1"/>
                    <a:pt x="196" y="1"/>
                    <a:pt x="194" y="1"/>
                  </a:cubicBezTo>
                  <a:cubicBezTo>
                    <a:pt x="165" y="6"/>
                    <a:pt x="143" y="8"/>
                    <a:pt x="121" y="8"/>
                  </a:cubicBezTo>
                  <a:cubicBezTo>
                    <a:pt x="106" y="8"/>
                    <a:pt x="91" y="7"/>
                    <a:pt x="73" y="6"/>
                  </a:cubicBezTo>
                  <a:cubicBezTo>
                    <a:pt x="66" y="4"/>
                    <a:pt x="60" y="3"/>
                    <a:pt x="54" y="3"/>
                  </a:cubicBezTo>
                  <a:cubicBezTo>
                    <a:pt x="33" y="3"/>
                    <a:pt x="19" y="13"/>
                    <a:pt x="14" y="30"/>
                  </a:cubicBezTo>
                  <a:cubicBezTo>
                    <a:pt x="4" y="57"/>
                    <a:pt x="0" y="69"/>
                    <a:pt x="10" y="69"/>
                  </a:cubicBezTo>
                  <a:cubicBezTo>
                    <a:pt x="17" y="69"/>
                    <a:pt x="31" y="62"/>
                    <a:pt x="55" y="50"/>
                  </a:cubicBezTo>
                  <a:cubicBezTo>
                    <a:pt x="72" y="42"/>
                    <a:pt x="86" y="38"/>
                    <a:pt x="98" y="38"/>
                  </a:cubicBezTo>
                  <a:cubicBezTo>
                    <a:pt x="111" y="38"/>
                    <a:pt x="121" y="43"/>
                    <a:pt x="128" y="54"/>
                  </a:cubicBezTo>
                  <a:cubicBezTo>
                    <a:pt x="139" y="66"/>
                    <a:pt x="156" y="72"/>
                    <a:pt x="173" y="72"/>
                  </a:cubicBezTo>
                  <a:cubicBezTo>
                    <a:pt x="176" y="72"/>
                    <a:pt x="180" y="72"/>
                    <a:pt x="183" y="71"/>
                  </a:cubicBezTo>
                  <a:cubicBezTo>
                    <a:pt x="220" y="61"/>
                    <a:pt x="228" y="1"/>
                    <a:pt x="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7" name="Google Shape;6367;p40"/>
            <p:cNvSpPr/>
            <p:nvPr/>
          </p:nvSpPr>
          <p:spPr>
            <a:xfrm>
              <a:off x="5640200" y="1091600"/>
              <a:ext cx="14775" cy="1575"/>
            </a:xfrm>
            <a:custGeom>
              <a:avLst/>
              <a:gdLst/>
              <a:ahLst/>
              <a:cxnLst/>
              <a:rect l="l" t="t" r="r" b="b"/>
              <a:pathLst>
                <a:path w="591" h="63" extrusionOk="0">
                  <a:moveTo>
                    <a:pt x="162" y="1"/>
                  </a:moveTo>
                  <a:cubicBezTo>
                    <a:pt x="135" y="1"/>
                    <a:pt x="105" y="1"/>
                    <a:pt x="80" y="3"/>
                  </a:cubicBezTo>
                  <a:cubicBezTo>
                    <a:pt x="35" y="6"/>
                    <a:pt x="1" y="17"/>
                    <a:pt x="1" y="24"/>
                  </a:cubicBezTo>
                  <a:cubicBezTo>
                    <a:pt x="8" y="47"/>
                    <a:pt x="60" y="62"/>
                    <a:pt x="114" y="62"/>
                  </a:cubicBezTo>
                  <a:cubicBezTo>
                    <a:pt x="135" y="62"/>
                    <a:pt x="156" y="60"/>
                    <a:pt x="175" y="55"/>
                  </a:cubicBezTo>
                  <a:cubicBezTo>
                    <a:pt x="197" y="50"/>
                    <a:pt x="218" y="47"/>
                    <a:pt x="232" y="47"/>
                  </a:cubicBezTo>
                  <a:cubicBezTo>
                    <a:pt x="245" y="47"/>
                    <a:pt x="253" y="49"/>
                    <a:pt x="254" y="52"/>
                  </a:cubicBezTo>
                  <a:cubicBezTo>
                    <a:pt x="256" y="58"/>
                    <a:pt x="304" y="62"/>
                    <a:pt x="362" y="62"/>
                  </a:cubicBezTo>
                  <a:cubicBezTo>
                    <a:pt x="427" y="62"/>
                    <a:pt x="505" y="57"/>
                    <a:pt x="538" y="48"/>
                  </a:cubicBezTo>
                  <a:cubicBezTo>
                    <a:pt x="590" y="36"/>
                    <a:pt x="555" y="10"/>
                    <a:pt x="488" y="10"/>
                  </a:cubicBezTo>
                  <a:cubicBezTo>
                    <a:pt x="483" y="10"/>
                    <a:pt x="478" y="10"/>
                    <a:pt x="473" y="11"/>
                  </a:cubicBezTo>
                  <a:cubicBezTo>
                    <a:pt x="452" y="12"/>
                    <a:pt x="430" y="13"/>
                    <a:pt x="412" y="13"/>
                  </a:cubicBezTo>
                  <a:cubicBezTo>
                    <a:pt x="394" y="13"/>
                    <a:pt x="379" y="12"/>
                    <a:pt x="372" y="11"/>
                  </a:cubicBezTo>
                  <a:cubicBezTo>
                    <a:pt x="359" y="8"/>
                    <a:pt x="345" y="5"/>
                    <a:pt x="334" y="5"/>
                  </a:cubicBezTo>
                  <a:cubicBezTo>
                    <a:pt x="330" y="5"/>
                    <a:pt x="326" y="5"/>
                    <a:pt x="324" y="6"/>
                  </a:cubicBezTo>
                  <a:cubicBezTo>
                    <a:pt x="319" y="8"/>
                    <a:pt x="313" y="8"/>
                    <a:pt x="304" y="8"/>
                  </a:cubicBezTo>
                  <a:cubicBezTo>
                    <a:pt x="285" y="8"/>
                    <a:pt x="258" y="5"/>
                    <a:pt x="234" y="3"/>
                  </a:cubicBezTo>
                  <a:cubicBezTo>
                    <a:pt x="216" y="1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8" name="Google Shape;6368;p40"/>
            <p:cNvSpPr/>
            <p:nvPr/>
          </p:nvSpPr>
          <p:spPr>
            <a:xfrm>
              <a:off x="5709250" y="130987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29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7" y="5"/>
                    <a:pt x="0" y="12"/>
                    <a:pt x="0" y="15"/>
                  </a:cubicBezTo>
                  <a:cubicBezTo>
                    <a:pt x="4" y="22"/>
                    <a:pt x="15" y="26"/>
                    <a:pt x="32" y="29"/>
                  </a:cubicBezTo>
                  <a:cubicBezTo>
                    <a:pt x="35" y="30"/>
                    <a:pt x="38" y="30"/>
                    <a:pt x="40" y="30"/>
                  </a:cubicBezTo>
                  <a:cubicBezTo>
                    <a:pt x="48" y="30"/>
                    <a:pt x="52" y="26"/>
                    <a:pt x="49" y="15"/>
                  </a:cubicBezTo>
                  <a:cubicBezTo>
                    <a:pt x="46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9" name="Google Shape;6369;p40"/>
            <p:cNvSpPr/>
            <p:nvPr/>
          </p:nvSpPr>
          <p:spPr>
            <a:xfrm>
              <a:off x="5729475" y="1341250"/>
              <a:ext cx="4975" cy="1825"/>
            </a:xfrm>
            <a:custGeom>
              <a:avLst/>
              <a:gdLst/>
              <a:ahLst/>
              <a:cxnLst/>
              <a:rect l="l" t="t" r="r" b="b"/>
              <a:pathLst>
                <a:path w="199" h="73" extrusionOk="0">
                  <a:moveTo>
                    <a:pt x="19" y="1"/>
                  </a:moveTo>
                  <a:cubicBezTo>
                    <a:pt x="1" y="1"/>
                    <a:pt x="8" y="10"/>
                    <a:pt x="27" y="33"/>
                  </a:cubicBezTo>
                  <a:cubicBezTo>
                    <a:pt x="48" y="58"/>
                    <a:pt x="78" y="73"/>
                    <a:pt x="95" y="73"/>
                  </a:cubicBezTo>
                  <a:cubicBezTo>
                    <a:pt x="107" y="73"/>
                    <a:pt x="113" y="66"/>
                    <a:pt x="107" y="50"/>
                  </a:cubicBezTo>
                  <a:cubicBezTo>
                    <a:pt x="104" y="40"/>
                    <a:pt x="121" y="33"/>
                    <a:pt x="146" y="33"/>
                  </a:cubicBezTo>
                  <a:cubicBezTo>
                    <a:pt x="153" y="33"/>
                    <a:pt x="159" y="34"/>
                    <a:pt x="164" y="34"/>
                  </a:cubicBezTo>
                  <a:cubicBezTo>
                    <a:pt x="199" y="34"/>
                    <a:pt x="162" y="21"/>
                    <a:pt x="80" y="9"/>
                  </a:cubicBezTo>
                  <a:cubicBezTo>
                    <a:pt x="49" y="4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0" name="Google Shape;6370;p40"/>
            <p:cNvSpPr/>
            <p:nvPr/>
          </p:nvSpPr>
          <p:spPr>
            <a:xfrm>
              <a:off x="5654625" y="1091700"/>
              <a:ext cx="5775" cy="1750"/>
            </a:xfrm>
            <a:custGeom>
              <a:avLst/>
              <a:gdLst/>
              <a:ahLst/>
              <a:cxnLst/>
              <a:rect l="l" t="t" r="r" b="b"/>
              <a:pathLst>
                <a:path w="231" h="70" extrusionOk="0">
                  <a:moveTo>
                    <a:pt x="166" y="1"/>
                  </a:moveTo>
                  <a:cubicBezTo>
                    <a:pt x="148" y="1"/>
                    <a:pt x="128" y="5"/>
                    <a:pt x="107" y="13"/>
                  </a:cubicBezTo>
                  <a:cubicBezTo>
                    <a:pt x="91" y="19"/>
                    <a:pt x="76" y="23"/>
                    <a:pt x="66" y="23"/>
                  </a:cubicBezTo>
                  <a:cubicBezTo>
                    <a:pt x="58" y="23"/>
                    <a:pt x="54" y="21"/>
                    <a:pt x="52" y="17"/>
                  </a:cubicBezTo>
                  <a:cubicBezTo>
                    <a:pt x="50" y="12"/>
                    <a:pt x="47" y="9"/>
                    <a:pt x="42" y="9"/>
                  </a:cubicBezTo>
                  <a:cubicBezTo>
                    <a:pt x="38" y="9"/>
                    <a:pt x="33" y="12"/>
                    <a:pt x="27" y="17"/>
                  </a:cubicBezTo>
                  <a:cubicBezTo>
                    <a:pt x="0" y="44"/>
                    <a:pt x="12" y="63"/>
                    <a:pt x="43" y="63"/>
                  </a:cubicBezTo>
                  <a:cubicBezTo>
                    <a:pt x="51" y="63"/>
                    <a:pt x="62" y="61"/>
                    <a:pt x="73" y="58"/>
                  </a:cubicBezTo>
                  <a:cubicBezTo>
                    <a:pt x="83" y="56"/>
                    <a:pt x="96" y="55"/>
                    <a:pt x="108" y="55"/>
                  </a:cubicBezTo>
                  <a:cubicBezTo>
                    <a:pt x="127" y="55"/>
                    <a:pt x="147" y="57"/>
                    <a:pt x="160" y="61"/>
                  </a:cubicBezTo>
                  <a:cubicBezTo>
                    <a:pt x="169" y="67"/>
                    <a:pt x="177" y="70"/>
                    <a:pt x="184" y="70"/>
                  </a:cubicBezTo>
                  <a:cubicBezTo>
                    <a:pt x="195" y="70"/>
                    <a:pt x="203" y="63"/>
                    <a:pt x="211" y="48"/>
                  </a:cubicBezTo>
                  <a:cubicBezTo>
                    <a:pt x="231" y="20"/>
                    <a:pt x="205" y="1"/>
                    <a:pt x="1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1" name="Google Shape;6371;p40"/>
            <p:cNvSpPr/>
            <p:nvPr/>
          </p:nvSpPr>
          <p:spPr>
            <a:xfrm>
              <a:off x="5735625" y="134360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1"/>
                  </a:cubicBezTo>
                  <a:cubicBezTo>
                    <a:pt x="10" y="6"/>
                    <a:pt x="0" y="9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4" y="30"/>
                    <a:pt x="36" y="31"/>
                    <a:pt x="38" y="31"/>
                  </a:cubicBezTo>
                  <a:cubicBezTo>
                    <a:pt x="48" y="31"/>
                    <a:pt x="55" y="25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2" name="Google Shape;6372;p40"/>
            <p:cNvSpPr/>
            <p:nvPr/>
          </p:nvSpPr>
          <p:spPr>
            <a:xfrm>
              <a:off x="5737175" y="13484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8" y="0"/>
                    <a:pt x="42" y="0"/>
                    <a:pt x="35" y="1"/>
                  </a:cubicBezTo>
                  <a:cubicBezTo>
                    <a:pt x="11" y="8"/>
                    <a:pt x="1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4" y="18"/>
                    <a:pt x="52" y="11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3" name="Google Shape;6373;p40"/>
            <p:cNvSpPr/>
            <p:nvPr/>
          </p:nvSpPr>
          <p:spPr>
            <a:xfrm>
              <a:off x="5739000" y="13423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0" y="5"/>
                    <a:pt x="0" y="12"/>
                    <a:pt x="11" y="23"/>
                  </a:cubicBezTo>
                  <a:cubicBezTo>
                    <a:pt x="18" y="30"/>
                    <a:pt x="32" y="34"/>
                    <a:pt x="43" y="34"/>
                  </a:cubicBezTo>
                  <a:cubicBezTo>
                    <a:pt x="46" y="34"/>
                    <a:pt x="50" y="34"/>
                    <a:pt x="53" y="33"/>
                  </a:cubicBezTo>
                  <a:cubicBezTo>
                    <a:pt x="66" y="29"/>
                    <a:pt x="66" y="19"/>
                    <a:pt x="56" y="12"/>
                  </a:cubicBezTo>
                  <a:cubicBezTo>
                    <a:pt x="48" y="4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4" name="Google Shape;6374;p40"/>
            <p:cNvSpPr/>
            <p:nvPr/>
          </p:nvSpPr>
          <p:spPr>
            <a:xfrm>
              <a:off x="5740300" y="1344175"/>
              <a:ext cx="4600" cy="1925"/>
            </a:xfrm>
            <a:custGeom>
              <a:avLst/>
              <a:gdLst/>
              <a:ahLst/>
              <a:cxnLst/>
              <a:rect l="l" t="t" r="r" b="b"/>
              <a:pathLst>
                <a:path w="184" h="77" extrusionOk="0">
                  <a:moveTo>
                    <a:pt x="26" y="0"/>
                  </a:moveTo>
                  <a:cubicBezTo>
                    <a:pt x="22" y="0"/>
                    <a:pt x="17" y="2"/>
                    <a:pt x="11" y="7"/>
                  </a:cubicBezTo>
                  <a:cubicBezTo>
                    <a:pt x="1" y="20"/>
                    <a:pt x="28" y="38"/>
                    <a:pt x="81" y="55"/>
                  </a:cubicBezTo>
                  <a:cubicBezTo>
                    <a:pt x="121" y="70"/>
                    <a:pt x="157" y="77"/>
                    <a:pt x="169" y="77"/>
                  </a:cubicBezTo>
                  <a:cubicBezTo>
                    <a:pt x="172" y="77"/>
                    <a:pt x="173" y="76"/>
                    <a:pt x="174" y="76"/>
                  </a:cubicBezTo>
                  <a:cubicBezTo>
                    <a:pt x="184" y="57"/>
                    <a:pt x="99" y="15"/>
                    <a:pt x="71" y="15"/>
                  </a:cubicBezTo>
                  <a:cubicBezTo>
                    <a:pt x="67" y="15"/>
                    <a:pt x="65" y="15"/>
                    <a:pt x="63" y="17"/>
                  </a:cubicBezTo>
                  <a:cubicBezTo>
                    <a:pt x="59" y="21"/>
                    <a:pt x="55" y="23"/>
                    <a:pt x="51" y="23"/>
                  </a:cubicBezTo>
                  <a:cubicBezTo>
                    <a:pt x="45" y="23"/>
                    <a:pt x="41" y="19"/>
                    <a:pt x="39" y="10"/>
                  </a:cubicBezTo>
                  <a:cubicBezTo>
                    <a:pt x="37" y="4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5" name="Google Shape;6375;p40"/>
            <p:cNvSpPr/>
            <p:nvPr/>
          </p:nvSpPr>
          <p:spPr>
            <a:xfrm>
              <a:off x="5661125" y="1091725"/>
              <a:ext cx="1375" cy="120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6"/>
                    <a:pt x="10" y="16"/>
                    <a:pt x="4" y="22"/>
                  </a:cubicBezTo>
                  <a:cubicBezTo>
                    <a:pt x="0" y="33"/>
                    <a:pt x="0" y="43"/>
                    <a:pt x="10" y="47"/>
                  </a:cubicBezTo>
                  <a:cubicBezTo>
                    <a:pt x="11" y="48"/>
                    <a:pt x="12" y="48"/>
                    <a:pt x="13" y="48"/>
                  </a:cubicBezTo>
                  <a:cubicBezTo>
                    <a:pt x="20" y="48"/>
                    <a:pt x="32" y="38"/>
                    <a:pt x="42" y="22"/>
                  </a:cubicBezTo>
                  <a:cubicBezTo>
                    <a:pt x="53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6" name="Google Shape;6376;p40"/>
            <p:cNvSpPr/>
            <p:nvPr/>
          </p:nvSpPr>
          <p:spPr>
            <a:xfrm>
              <a:off x="5742200" y="13489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8" y="5"/>
                    <a:pt x="0" y="15"/>
                    <a:pt x="5" y="26"/>
                  </a:cubicBezTo>
                  <a:cubicBezTo>
                    <a:pt x="7" y="34"/>
                    <a:pt x="14" y="40"/>
                    <a:pt x="24" y="40"/>
                  </a:cubicBezTo>
                  <a:cubicBezTo>
                    <a:pt x="27" y="40"/>
                    <a:pt x="29" y="40"/>
                    <a:pt x="32" y="39"/>
                  </a:cubicBezTo>
                  <a:cubicBezTo>
                    <a:pt x="46" y="36"/>
                    <a:pt x="53" y="26"/>
                    <a:pt x="50" y="15"/>
                  </a:cubicBezTo>
                  <a:cubicBezTo>
                    <a:pt x="47" y="5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7" name="Google Shape;6377;p40"/>
            <p:cNvSpPr/>
            <p:nvPr/>
          </p:nvSpPr>
          <p:spPr>
            <a:xfrm>
              <a:off x="5728325" y="1300050"/>
              <a:ext cx="1975" cy="1750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68" y="0"/>
                  </a:moveTo>
                  <a:cubicBezTo>
                    <a:pt x="64" y="0"/>
                    <a:pt x="57" y="2"/>
                    <a:pt x="46" y="6"/>
                  </a:cubicBezTo>
                  <a:cubicBezTo>
                    <a:pt x="25" y="9"/>
                    <a:pt x="14" y="23"/>
                    <a:pt x="25" y="30"/>
                  </a:cubicBezTo>
                  <a:cubicBezTo>
                    <a:pt x="35" y="41"/>
                    <a:pt x="32" y="51"/>
                    <a:pt x="18" y="54"/>
                  </a:cubicBezTo>
                  <a:cubicBezTo>
                    <a:pt x="4" y="57"/>
                    <a:pt x="1" y="65"/>
                    <a:pt x="11" y="68"/>
                  </a:cubicBezTo>
                  <a:cubicBezTo>
                    <a:pt x="13" y="69"/>
                    <a:pt x="15" y="70"/>
                    <a:pt x="17" y="70"/>
                  </a:cubicBezTo>
                  <a:cubicBezTo>
                    <a:pt x="29" y="70"/>
                    <a:pt x="45" y="57"/>
                    <a:pt x="56" y="37"/>
                  </a:cubicBezTo>
                  <a:cubicBezTo>
                    <a:pt x="73" y="10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8" name="Google Shape;6378;p40"/>
            <p:cNvSpPr/>
            <p:nvPr/>
          </p:nvSpPr>
          <p:spPr>
            <a:xfrm>
              <a:off x="5663275" y="1092025"/>
              <a:ext cx="3875" cy="1275"/>
            </a:xfrm>
            <a:custGeom>
              <a:avLst/>
              <a:gdLst/>
              <a:ahLst/>
              <a:cxnLst/>
              <a:rect l="l" t="t" r="r" b="b"/>
              <a:pathLst>
                <a:path w="155" h="51" extrusionOk="0">
                  <a:moveTo>
                    <a:pt x="102" y="0"/>
                  </a:moveTo>
                  <a:cubicBezTo>
                    <a:pt x="79" y="0"/>
                    <a:pt x="53" y="7"/>
                    <a:pt x="32" y="21"/>
                  </a:cubicBezTo>
                  <a:cubicBezTo>
                    <a:pt x="1" y="42"/>
                    <a:pt x="4" y="45"/>
                    <a:pt x="49" y="48"/>
                  </a:cubicBezTo>
                  <a:cubicBezTo>
                    <a:pt x="64" y="50"/>
                    <a:pt x="77" y="51"/>
                    <a:pt x="89" y="51"/>
                  </a:cubicBezTo>
                  <a:cubicBezTo>
                    <a:pt x="132" y="51"/>
                    <a:pt x="155" y="40"/>
                    <a:pt x="147" y="21"/>
                  </a:cubicBezTo>
                  <a:cubicBezTo>
                    <a:pt x="143" y="7"/>
                    <a:pt x="125" y="0"/>
                    <a:pt x="1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9" name="Google Shape;6379;p40"/>
            <p:cNvSpPr/>
            <p:nvPr/>
          </p:nvSpPr>
          <p:spPr>
            <a:xfrm>
              <a:off x="5741000" y="13288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38" y="0"/>
                  </a:moveTo>
                  <a:cubicBezTo>
                    <a:pt x="36" y="0"/>
                    <a:pt x="34" y="0"/>
                    <a:pt x="32" y="1"/>
                  </a:cubicBezTo>
                  <a:cubicBezTo>
                    <a:pt x="0" y="12"/>
                    <a:pt x="11" y="22"/>
                    <a:pt x="53" y="25"/>
                  </a:cubicBezTo>
                  <a:cubicBezTo>
                    <a:pt x="77" y="25"/>
                    <a:pt x="83" y="22"/>
                    <a:pt x="73" y="12"/>
                  </a:cubicBezTo>
                  <a:cubicBezTo>
                    <a:pt x="62" y="6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0" name="Google Shape;6380;p40"/>
            <p:cNvSpPr/>
            <p:nvPr/>
          </p:nvSpPr>
          <p:spPr>
            <a:xfrm>
              <a:off x="5667700" y="1092075"/>
              <a:ext cx="3750" cy="150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3" y="0"/>
                  </a:moveTo>
                  <a:cubicBezTo>
                    <a:pt x="0" y="0"/>
                    <a:pt x="1" y="8"/>
                    <a:pt x="18" y="33"/>
                  </a:cubicBezTo>
                  <a:cubicBezTo>
                    <a:pt x="26" y="50"/>
                    <a:pt x="46" y="59"/>
                    <a:pt x="65" y="59"/>
                  </a:cubicBezTo>
                  <a:cubicBezTo>
                    <a:pt x="70" y="59"/>
                    <a:pt x="75" y="59"/>
                    <a:pt x="80" y="57"/>
                  </a:cubicBezTo>
                  <a:cubicBezTo>
                    <a:pt x="149" y="40"/>
                    <a:pt x="139" y="5"/>
                    <a:pt x="63" y="2"/>
                  </a:cubicBezTo>
                  <a:cubicBezTo>
                    <a:pt x="51" y="1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1" name="Google Shape;6381;p40"/>
            <p:cNvSpPr/>
            <p:nvPr/>
          </p:nvSpPr>
          <p:spPr>
            <a:xfrm>
              <a:off x="5748300" y="13433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8"/>
                    <a:pt x="16" y="47"/>
                    <a:pt x="21" y="47"/>
                  </a:cubicBezTo>
                  <a:cubicBezTo>
                    <a:pt x="22" y="47"/>
                    <a:pt x="23" y="47"/>
                    <a:pt x="24" y="45"/>
                  </a:cubicBezTo>
                  <a:cubicBezTo>
                    <a:pt x="31" y="35"/>
                    <a:pt x="27" y="21"/>
                    <a:pt x="14" y="7"/>
                  </a:cubicBezTo>
                  <a:cubicBezTo>
                    <a:pt x="10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2" name="Google Shape;6382;p40"/>
            <p:cNvSpPr/>
            <p:nvPr/>
          </p:nvSpPr>
          <p:spPr>
            <a:xfrm>
              <a:off x="5751825" y="1346050"/>
              <a:ext cx="2675" cy="1750"/>
            </a:xfrm>
            <a:custGeom>
              <a:avLst/>
              <a:gdLst/>
              <a:ahLst/>
              <a:cxnLst/>
              <a:rect l="l" t="t" r="r" b="b"/>
              <a:pathLst>
                <a:path w="107" h="70" extrusionOk="0">
                  <a:moveTo>
                    <a:pt x="32" y="0"/>
                  </a:moveTo>
                  <a:cubicBezTo>
                    <a:pt x="30" y="0"/>
                    <a:pt x="27" y="0"/>
                    <a:pt x="25" y="1"/>
                  </a:cubicBezTo>
                  <a:cubicBezTo>
                    <a:pt x="1" y="8"/>
                    <a:pt x="4" y="18"/>
                    <a:pt x="43" y="42"/>
                  </a:cubicBezTo>
                  <a:cubicBezTo>
                    <a:pt x="69" y="61"/>
                    <a:pt x="87" y="70"/>
                    <a:pt x="95" y="70"/>
                  </a:cubicBezTo>
                  <a:cubicBezTo>
                    <a:pt x="106" y="70"/>
                    <a:pt x="102" y="56"/>
                    <a:pt x="81" y="28"/>
                  </a:cubicBezTo>
                  <a:cubicBezTo>
                    <a:pt x="69" y="10"/>
                    <a:pt x="49" y="0"/>
                    <a:pt x="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3" name="Google Shape;6383;p40"/>
            <p:cNvSpPr/>
            <p:nvPr/>
          </p:nvSpPr>
          <p:spPr>
            <a:xfrm>
              <a:off x="5671850" y="1092325"/>
              <a:ext cx="17450" cy="2925"/>
            </a:xfrm>
            <a:custGeom>
              <a:avLst/>
              <a:gdLst/>
              <a:ahLst/>
              <a:cxnLst/>
              <a:rect l="l" t="t" r="r" b="b"/>
              <a:pathLst>
                <a:path w="698" h="117" extrusionOk="0">
                  <a:moveTo>
                    <a:pt x="129" y="1"/>
                  </a:moveTo>
                  <a:cubicBezTo>
                    <a:pt x="105" y="1"/>
                    <a:pt x="86" y="1"/>
                    <a:pt x="74" y="2"/>
                  </a:cubicBezTo>
                  <a:cubicBezTo>
                    <a:pt x="25" y="6"/>
                    <a:pt x="1" y="12"/>
                    <a:pt x="4" y="26"/>
                  </a:cubicBezTo>
                  <a:cubicBezTo>
                    <a:pt x="7" y="32"/>
                    <a:pt x="11" y="36"/>
                    <a:pt x="16" y="36"/>
                  </a:cubicBezTo>
                  <a:cubicBezTo>
                    <a:pt x="20" y="36"/>
                    <a:pt x="25" y="34"/>
                    <a:pt x="29" y="30"/>
                  </a:cubicBezTo>
                  <a:cubicBezTo>
                    <a:pt x="33" y="26"/>
                    <a:pt x="38" y="24"/>
                    <a:pt x="44" y="24"/>
                  </a:cubicBezTo>
                  <a:cubicBezTo>
                    <a:pt x="52" y="24"/>
                    <a:pt x="62" y="28"/>
                    <a:pt x="71" y="36"/>
                  </a:cubicBezTo>
                  <a:cubicBezTo>
                    <a:pt x="87" y="49"/>
                    <a:pt x="126" y="57"/>
                    <a:pt x="157" y="57"/>
                  </a:cubicBezTo>
                  <a:cubicBezTo>
                    <a:pt x="184" y="57"/>
                    <a:pt x="206" y="51"/>
                    <a:pt x="202" y="40"/>
                  </a:cubicBezTo>
                  <a:cubicBezTo>
                    <a:pt x="199" y="30"/>
                    <a:pt x="223" y="23"/>
                    <a:pt x="254" y="19"/>
                  </a:cubicBezTo>
                  <a:cubicBezTo>
                    <a:pt x="258" y="19"/>
                    <a:pt x="263" y="18"/>
                    <a:pt x="266" y="18"/>
                  </a:cubicBezTo>
                  <a:cubicBezTo>
                    <a:pt x="294" y="18"/>
                    <a:pt x="309" y="28"/>
                    <a:pt x="307" y="40"/>
                  </a:cubicBezTo>
                  <a:cubicBezTo>
                    <a:pt x="305" y="46"/>
                    <a:pt x="305" y="50"/>
                    <a:pt x="308" y="50"/>
                  </a:cubicBezTo>
                  <a:cubicBezTo>
                    <a:pt x="309" y="50"/>
                    <a:pt x="312" y="48"/>
                    <a:pt x="317" y="44"/>
                  </a:cubicBezTo>
                  <a:cubicBezTo>
                    <a:pt x="322" y="39"/>
                    <a:pt x="330" y="36"/>
                    <a:pt x="340" y="36"/>
                  </a:cubicBezTo>
                  <a:cubicBezTo>
                    <a:pt x="352" y="36"/>
                    <a:pt x="365" y="40"/>
                    <a:pt x="376" y="47"/>
                  </a:cubicBezTo>
                  <a:cubicBezTo>
                    <a:pt x="389" y="57"/>
                    <a:pt x="414" y="62"/>
                    <a:pt x="434" y="62"/>
                  </a:cubicBezTo>
                  <a:cubicBezTo>
                    <a:pt x="441" y="62"/>
                    <a:pt x="447" y="62"/>
                    <a:pt x="452" y="61"/>
                  </a:cubicBezTo>
                  <a:cubicBezTo>
                    <a:pt x="460" y="58"/>
                    <a:pt x="468" y="57"/>
                    <a:pt x="476" y="57"/>
                  </a:cubicBezTo>
                  <a:cubicBezTo>
                    <a:pt x="492" y="57"/>
                    <a:pt x="508" y="61"/>
                    <a:pt x="515" y="68"/>
                  </a:cubicBezTo>
                  <a:cubicBezTo>
                    <a:pt x="519" y="71"/>
                    <a:pt x="527" y="73"/>
                    <a:pt x="535" y="73"/>
                  </a:cubicBezTo>
                  <a:cubicBezTo>
                    <a:pt x="545" y="73"/>
                    <a:pt x="556" y="70"/>
                    <a:pt x="563" y="65"/>
                  </a:cubicBezTo>
                  <a:cubicBezTo>
                    <a:pt x="569" y="60"/>
                    <a:pt x="575" y="57"/>
                    <a:pt x="580" y="57"/>
                  </a:cubicBezTo>
                  <a:cubicBezTo>
                    <a:pt x="589" y="57"/>
                    <a:pt x="596" y="65"/>
                    <a:pt x="598" y="78"/>
                  </a:cubicBezTo>
                  <a:cubicBezTo>
                    <a:pt x="598" y="99"/>
                    <a:pt x="615" y="113"/>
                    <a:pt x="636" y="116"/>
                  </a:cubicBezTo>
                  <a:cubicBezTo>
                    <a:pt x="657" y="116"/>
                    <a:pt x="660" y="110"/>
                    <a:pt x="646" y="99"/>
                  </a:cubicBezTo>
                  <a:cubicBezTo>
                    <a:pt x="633" y="89"/>
                    <a:pt x="633" y="78"/>
                    <a:pt x="646" y="75"/>
                  </a:cubicBezTo>
                  <a:cubicBezTo>
                    <a:pt x="664" y="71"/>
                    <a:pt x="667" y="61"/>
                    <a:pt x="654" y="54"/>
                  </a:cubicBezTo>
                  <a:cubicBezTo>
                    <a:pt x="646" y="44"/>
                    <a:pt x="654" y="30"/>
                    <a:pt x="675" y="19"/>
                  </a:cubicBezTo>
                  <a:cubicBezTo>
                    <a:pt x="691" y="9"/>
                    <a:pt x="698" y="5"/>
                    <a:pt x="691" y="5"/>
                  </a:cubicBezTo>
                  <a:cubicBezTo>
                    <a:pt x="686" y="5"/>
                    <a:pt x="677" y="6"/>
                    <a:pt x="660" y="9"/>
                  </a:cubicBezTo>
                  <a:cubicBezTo>
                    <a:pt x="650" y="12"/>
                    <a:pt x="621" y="13"/>
                    <a:pt x="582" y="13"/>
                  </a:cubicBezTo>
                  <a:cubicBezTo>
                    <a:pt x="528" y="13"/>
                    <a:pt x="455" y="11"/>
                    <a:pt x="383" y="9"/>
                  </a:cubicBezTo>
                  <a:cubicBezTo>
                    <a:pt x="290" y="4"/>
                    <a:pt x="192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4" name="Google Shape;6384;p40"/>
            <p:cNvSpPr/>
            <p:nvPr/>
          </p:nvSpPr>
          <p:spPr>
            <a:xfrm>
              <a:off x="5751575" y="1343875"/>
              <a:ext cx="1775" cy="850"/>
            </a:xfrm>
            <a:custGeom>
              <a:avLst/>
              <a:gdLst/>
              <a:ahLst/>
              <a:cxnLst/>
              <a:rect l="l" t="t" r="r" b="b"/>
              <a:pathLst>
                <a:path w="71" h="34" extrusionOk="0">
                  <a:moveTo>
                    <a:pt x="25" y="0"/>
                  </a:moveTo>
                  <a:cubicBezTo>
                    <a:pt x="22" y="0"/>
                    <a:pt x="18" y="0"/>
                    <a:pt x="14" y="1"/>
                  </a:cubicBezTo>
                  <a:cubicBezTo>
                    <a:pt x="0" y="5"/>
                    <a:pt x="0" y="11"/>
                    <a:pt x="11" y="22"/>
                  </a:cubicBezTo>
                  <a:cubicBezTo>
                    <a:pt x="21" y="29"/>
                    <a:pt x="33" y="34"/>
                    <a:pt x="44" y="34"/>
                  </a:cubicBezTo>
                  <a:cubicBezTo>
                    <a:pt x="48" y="34"/>
                    <a:pt x="52" y="33"/>
                    <a:pt x="56" y="32"/>
                  </a:cubicBezTo>
                  <a:cubicBezTo>
                    <a:pt x="67" y="29"/>
                    <a:pt x="70" y="19"/>
                    <a:pt x="56" y="11"/>
                  </a:cubicBezTo>
                  <a:cubicBezTo>
                    <a:pt x="48" y="4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5" name="Google Shape;6385;p40"/>
            <p:cNvSpPr/>
            <p:nvPr/>
          </p:nvSpPr>
          <p:spPr>
            <a:xfrm>
              <a:off x="5750450" y="1333900"/>
              <a:ext cx="1400" cy="1200"/>
            </a:xfrm>
            <a:custGeom>
              <a:avLst/>
              <a:gdLst/>
              <a:ahLst/>
              <a:cxnLst/>
              <a:rect l="l" t="t" r="r" b="b"/>
              <a:pathLst>
                <a:path w="56" h="48" extrusionOk="0">
                  <a:moveTo>
                    <a:pt x="48" y="1"/>
                  </a:moveTo>
                  <a:cubicBezTo>
                    <a:pt x="46" y="1"/>
                    <a:pt x="44" y="1"/>
                    <a:pt x="42" y="1"/>
                  </a:cubicBezTo>
                  <a:cubicBezTo>
                    <a:pt x="29" y="5"/>
                    <a:pt x="11" y="15"/>
                    <a:pt x="8" y="22"/>
                  </a:cubicBezTo>
                  <a:cubicBezTo>
                    <a:pt x="0" y="32"/>
                    <a:pt x="0" y="43"/>
                    <a:pt x="11" y="46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22" y="47"/>
                    <a:pt x="36" y="38"/>
                    <a:pt x="45" y="26"/>
                  </a:cubicBezTo>
                  <a:cubicBezTo>
                    <a:pt x="54" y="8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6" name="Google Shape;6386;p40"/>
            <p:cNvSpPr/>
            <p:nvPr/>
          </p:nvSpPr>
          <p:spPr>
            <a:xfrm>
              <a:off x="5755150" y="1346900"/>
              <a:ext cx="2125" cy="1300"/>
            </a:xfrm>
            <a:custGeom>
              <a:avLst/>
              <a:gdLst/>
              <a:ahLst/>
              <a:cxnLst/>
              <a:rect l="l" t="t" r="r" b="b"/>
              <a:pathLst>
                <a:path w="85" h="52" extrusionOk="0">
                  <a:moveTo>
                    <a:pt x="70" y="1"/>
                  </a:moveTo>
                  <a:cubicBezTo>
                    <a:pt x="67" y="1"/>
                    <a:pt x="62" y="1"/>
                    <a:pt x="55" y="2"/>
                  </a:cubicBezTo>
                  <a:cubicBezTo>
                    <a:pt x="38" y="8"/>
                    <a:pt x="17" y="19"/>
                    <a:pt x="10" y="29"/>
                  </a:cubicBezTo>
                  <a:cubicBezTo>
                    <a:pt x="1" y="44"/>
                    <a:pt x="2" y="51"/>
                    <a:pt x="11" y="51"/>
                  </a:cubicBezTo>
                  <a:cubicBezTo>
                    <a:pt x="20" y="51"/>
                    <a:pt x="38" y="42"/>
                    <a:pt x="59" y="26"/>
                  </a:cubicBezTo>
                  <a:cubicBezTo>
                    <a:pt x="81" y="7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7" name="Google Shape;6387;p40"/>
            <p:cNvSpPr/>
            <p:nvPr/>
          </p:nvSpPr>
          <p:spPr>
            <a:xfrm>
              <a:off x="5755575" y="1344875"/>
              <a:ext cx="1750" cy="975"/>
            </a:xfrm>
            <a:custGeom>
              <a:avLst/>
              <a:gdLst/>
              <a:ahLst/>
              <a:cxnLst/>
              <a:rect l="l" t="t" r="r" b="b"/>
              <a:pathLst>
                <a:path w="70" h="39" extrusionOk="0">
                  <a:moveTo>
                    <a:pt x="41" y="0"/>
                  </a:moveTo>
                  <a:cubicBezTo>
                    <a:pt x="36" y="0"/>
                    <a:pt x="30" y="1"/>
                    <a:pt x="24" y="3"/>
                  </a:cubicBezTo>
                  <a:cubicBezTo>
                    <a:pt x="7" y="6"/>
                    <a:pt x="0" y="17"/>
                    <a:pt x="11" y="27"/>
                  </a:cubicBezTo>
                  <a:cubicBezTo>
                    <a:pt x="22" y="33"/>
                    <a:pt x="36" y="39"/>
                    <a:pt x="46" y="39"/>
                  </a:cubicBezTo>
                  <a:cubicBezTo>
                    <a:pt x="49" y="39"/>
                    <a:pt x="51" y="38"/>
                    <a:pt x="52" y="38"/>
                  </a:cubicBezTo>
                  <a:cubicBezTo>
                    <a:pt x="62" y="34"/>
                    <a:pt x="69" y="24"/>
                    <a:pt x="66" y="13"/>
                  </a:cubicBezTo>
                  <a:cubicBezTo>
                    <a:pt x="63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8" name="Google Shape;6388;p40"/>
            <p:cNvSpPr/>
            <p:nvPr/>
          </p:nvSpPr>
          <p:spPr>
            <a:xfrm>
              <a:off x="5735550" y="1276150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10" y="1"/>
                  </a:moveTo>
                  <a:cubicBezTo>
                    <a:pt x="0" y="4"/>
                    <a:pt x="0" y="14"/>
                    <a:pt x="13" y="22"/>
                  </a:cubicBezTo>
                  <a:cubicBezTo>
                    <a:pt x="20" y="28"/>
                    <a:pt x="33" y="32"/>
                    <a:pt x="47" y="32"/>
                  </a:cubicBezTo>
                  <a:cubicBezTo>
                    <a:pt x="54" y="32"/>
                    <a:pt x="62" y="31"/>
                    <a:pt x="69" y="28"/>
                  </a:cubicBezTo>
                  <a:cubicBezTo>
                    <a:pt x="104" y="18"/>
                    <a:pt x="104" y="14"/>
                    <a:pt x="69" y="7"/>
                  </a:cubicBezTo>
                  <a:cubicBezTo>
                    <a:pt x="45" y="1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9" name="Google Shape;6389;p40"/>
            <p:cNvSpPr/>
            <p:nvPr/>
          </p:nvSpPr>
          <p:spPr>
            <a:xfrm>
              <a:off x="5737950" y="128402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9" y="0"/>
                  </a:moveTo>
                  <a:cubicBezTo>
                    <a:pt x="25" y="0"/>
                    <a:pt x="22" y="1"/>
                    <a:pt x="18" y="1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4"/>
                    <a:pt x="17" y="38"/>
                    <a:pt x="31" y="38"/>
                  </a:cubicBezTo>
                  <a:cubicBezTo>
                    <a:pt x="36" y="38"/>
                    <a:pt x="40" y="37"/>
                    <a:pt x="46" y="36"/>
                  </a:cubicBezTo>
                  <a:cubicBezTo>
                    <a:pt x="63" y="32"/>
                    <a:pt x="71" y="19"/>
                    <a:pt x="60" y="11"/>
                  </a:cubicBezTo>
                  <a:cubicBezTo>
                    <a:pt x="52" y="4"/>
                    <a:pt x="41" y="0"/>
                    <a:pt x="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0" name="Google Shape;6390;p40"/>
            <p:cNvSpPr/>
            <p:nvPr/>
          </p:nvSpPr>
          <p:spPr>
            <a:xfrm>
              <a:off x="5758050" y="1346025"/>
              <a:ext cx="1925" cy="2450"/>
            </a:xfrm>
            <a:custGeom>
              <a:avLst/>
              <a:gdLst/>
              <a:ahLst/>
              <a:cxnLst/>
              <a:rect l="l" t="t" r="r" b="b"/>
              <a:pathLst>
                <a:path w="77" h="98" extrusionOk="0">
                  <a:moveTo>
                    <a:pt x="43" y="0"/>
                  </a:moveTo>
                  <a:cubicBezTo>
                    <a:pt x="37" y="0"/>
                    <a:pt x="30" y="6"/>
                    <a:pt x="23" y="16"/>
                  </a:cubicBezTo>
                  <a:cubicBezTo>
                    <a:pt x="0" y="44"/>
                    <a:pt x="7" y="97"/>
                    <a:pt x="33" y="97"/>
                  </a:cubicBezTo>
                  <a:cubicBezTo>
                    <a:pt x="35" y="97"/>
                    <a:pt x="38" y="97"/>
                    <a:pt x="40" y="96"/>
                  </a:cubicBezTo>
                  <a:cubicBezTo>
                    <a:pt x="50" y="96"/>
                    <a:pt x="50" y="78"/>
                    <a:pt x="37" y="64"/>
                  </a:cubicBezTo>
                  <a:cubicBezTo>
                    <a:pt x="23" y="43"/>
                    <a:pt x="23" y="37"/>
                    <a:pt x="50" y="37"/>
                  </a:cubicBezTo>
                  <a:cubicBezTo>
                    <a:pt x="54" y="37"/>
                    <a:pt x="57" y="38"/>
                    <a:pt x="59" y="38"/>
                  </a:cubicBezTo>
                  <a:cubicBezTo>
                    <a:pt x="73" y="38"/>
                    <a:pt x="76" y="31"/>
                    <a:pt x="64" y="16"/>
                  </a:cubicBezTo>
                  <a:cubicBezTo>
                    <a:pt x="57" y="6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1" name="Google Shape;6391;p40"/>
            <p:cNvSpPr/>
            <p:nvPr/>
          </p:nvSpPr>
          <p:spPr>
            <a:xfrm>
              <a:off x="5760850" y="1346600"/>
              <a:ext cx="1775" cy="975"/>
            </a:xfrm>
            <a:custGeom>
              <a:avLst/>
              <a:gdLst/>
              <a:ahLst/>
              <a:cxnLst/>
              <a:rect l="l" t="t" r="r" b="b"/>
              <a:pathLst>
                <a:path w="71" h="39" extrusionOk="0">
                  <a:moveTo>
                    <a:pt x="57" y="1"/>
                  </a:moveTo>
                  <a:cubicBezTo>
                    <a:pt x="51" y="1"/>
                    <a:pt x="43" y="1"/>
                    <a:pt x="32" y="3"/>
                  </a:cubicBezTo>
                  <a:cubicBezTo>
                    <a:pt x="15" y="11"/>
                    <a:pt x="1" y="20"/>
                    <a:pt x="4" y="31"/>
                  </a:cubicBezTo>
                  <a:cubicBezTo>
                    <a:pt x="6" y="36"/>
                    <a:pt x="11" y="39"/>
                    <a:pt x="18" y="39"/>
                  </a:cubicBezTo>
                  <a:cubicBezTo>
                    <a:pt x="24" y="39"/>
                    <a:pt x="32" y="36"/>
                    <a:pt x="39" y="31"/>
                  </a:cubicBezTo>
                  <a:cubicBezTo>
                    <a:pt x="56" y="20"/>
                    <a:pt x="70" y="6"/>
                    <a:pt x="66" y="3"/>
                  </a:cubicBezTo>
                  <a:cubicBezTo>
                    <a:pt x="66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2" name="Google Shape;6392;p40"/>
            <p:cNvSpPr/>
            <p:nvPr/>
          </p:nvSpPr>
          <p:spPr>
            <a:xfrm>
              <a:off x="5739600" y="12759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2"/>
                    <a:pt x="39" y="4"/>
                  </a:cubicBezTo>
                  <a:cubicBezTo>
                    <a:pt x="15" y="11"/>
                    <a:pt x="0" y="18"/>
                    <a:pt x="11" y="21"/>
                  </a:cubicBezTo>
                  <a:cubicBezTo>
                    <a:pt x="14" y="22"/>
                    <a:pt x="17" y="23"/>
                    <a:pt x="20" y="23"/>
                  </a:cubicBezTo>
                  <a:cubicBezTo>
                    <a:pt x="30" y="23"/>
                    <a:pt x="43" y="19"/>
                    <a:pt x="56" y="11"/>
                  </a:cubicBezTo>
                  <a:cubicBezTo>
                    <a:pt x="65" y="4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3" name="Google Shape;6393;p40"/>
            <p:cNvSpPr/>
            <p:nvPr/>
          </p:nvSpPr>
          <p:spPr>
            <a:xfrm>
              <a:off x="5762775" y="1346700"/>
              <a:ext cx="4350" cy="2875"/>
            </a:xfrm>
            <a:custGeom>
              <a:avLst/>
              <a:gdLst/>
              <a:ahLst/>
              <a:cxnLst/>
              <a:rect l="l" t="t" r="r" b="b"/>
              <a:pathLst>
                <a:path w="174" h="115" extrusionOk="0">
                  <a:moveTo>
                    <a:pt x="52" y="0"/>
                  </a:moveTo>
                  <a:cubicBezTo>
                    <a:pt x="46" y="0"/>
                    <a:pt x="41" y="1"/>
                    <a:pt x="35" y="2"/>
                  </a:cubicBezTo>
                  <a:cubicBezTo>
                    <a:pt x="0" y="10"/>
                    <a:pt x="31" y="44"/>
                    <a:pt x="83" y="55"/>
                  </a:cubicBezTo>
                  <a:cubicBezTo>
                    <a:pt x="114" y="61"/>
                    <a:pt x="132" y="72"/>
                    <a:pt x="128" y="86"/>
                  </a:cubicBezTo>
                  <a:cubicBezTo>
                    <a:pt x="125" y="96"/>
                    <a:pt x="135" y="106"/>
                    <a:pt x="153" y="114"/>
                  </a:cubicBezTo>
                  <a:cubicBezTo>
                    <a:pt x="155" y="114"/>
                    <a:pt x="157" y="114"/>
                    <a:pt x="159" y="114"/>
                  </a:cubicBezTo>
                  <a:cubicBezTo>
                    <a:pt x="173" y="114"/>
                    <a:pt x="171" y="102"/>
                    <a:pt x="149" y="69"/>
                  </a:cubicBezTo>
                  <a:cubicBezTo>
                    <a:pt x="119" y="24"/>
                    <a:pt x="85" y="0"/>
                    <a:pt x="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4" name="Google Shape;6394;p40"/>
            <p:cNvSpPr/>
            <p:nvPr/>
          </p:nvSpPr>
          <p:spPr>
            <a:xfrm>
              <a:off x="5742125" y="1276150"/>
              <a:ext cx="5975" cy="1225"/>
            </a:xfrm>
            <a:custGeom>
              <a:avLst/>
              <a:gdLst/>
              <a:ahLst/>
              <a:cxnLst/>
              <a:rect l="l" t="t" r="r" b="b"/>
              <a:pathLst>
                <a:path w="239" h="49" extrusionOk="0">
                  <a:moveTo>
                    <a:pt x="106" y="0"/>
                  </a:moveTo>
                  <a:cubicBezTo>
                    <a:pt x="99" y="0"/>
                    <a:pt x="91" y="1"/>
                    <a:pt x="83" y="1"/>
                  </a:cubicBezTo>
                  <a:cubicBezTo>
                    <a:pt x="38" y="4"/>
                    <a:pt x="0" y="11"/>
                    <a:pt x="3" y="18"/>
                  </a:cubicBezTo>
                  <a:cubicBezTo>
                    <a:pt x="7" y="34"/>
                    <a:pt x="116" y="49"/>
                    <a:pt x="180" y="49"/>
                  </a:cubicBezTo>
                  <a:cubicBezTo>
                    <a:pt x="202" y="49"/>
                    <a:pt x="219" y="47"/>
                    <a:pt x="222" y="42"/>
                  </a:cubicBezTo>
                  <a:cubicBezTo>
                    <a:pt x="238" y="17"/>
                    <a:pt x="185" y="0"/>
                    <a:pt x="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5" name="Google Shape;6395;p40"/>
            <p:cNvSpPr/>
            <p:nvPr/>
          </p:nvSpPr>
          <p:spPr>
            <a:xfrm>
              <a:off x="5745425" y="1285450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38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2" y="23"/>
                    <a:pt x="61" y="23"/>
                  </a:cubicBezTo>
                  <a:cubicBezTo>
                    <a:pt x="67" y="23"/>
                    <a:pt x="72" y="21"/>
                    <a:pt x="73" y="17"/>
                  </a:cubicBezTo>
                  <a:cubicBezTo>
                    <a:pt x="80" y="10"/>
                    <a:pt x="63" y="4"/>
                    <a:pt x="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6" name="Google Shape;6396;p40"/>
            <p:cNvSpPr/>
            <p:nvPr/>
          </p:nvSpPr>
          <p:spPr>
            <a:xfrm>
              <a:off x="5759725" y="1326525"/>
              <a:ext cx="1950" cy="600"/>
            </a:xfrm>
            <a:custGeom>
              <a:avLst/>
              <a:gdLst/>
              <a:ahLst/>
              <a:cxnLst/>
              <a:rect l="l" t="t" r="r" b="b"/>
              <a:pathLst>
                <a:path w="78" h="24" extrusionOk="0">
                  <a:moveTo>
                    <a:pt x="15" y="0"/>
                  </a:moveTo>
                  <a:cubicBezTo>
                    <a:pt x="1" y="0"/>
                    <a:pt x="4" y="5"/>
                    <a:pt x="25" y="15"/>
                  </a:cubicBezTo>
                  <a:cubicBezTo>
                    <a:pt x="36" y="21"/>
                    <a:pt x="47" y="24"/>
                    <a:pt x="56" y="24"/>
                  </a:cubicBezTo>
                  <a:cubicBezTo>
                    <a:pt x="63" y="24"/>
                    <a:pt x="68" y="22"/>
                    <a:pt x="70" y="18"/>
                  </a:cubicBezTo>
                  <a:cubicBezTo>
                    <a:pt x="77" y="12"/>
                    <a:pt x="60" y="2"/>
                    <a:pt x="36" y="2"/>
                  </a:cubicBezTo>
                  <a:cubicBezTo>
                    <a:pt x="27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7" name="Google Shape;6397;p40"/>
            <p:cNvSpPr/>
            <p:nvPr/>
          </p:nvSpPr>
          <p:spPr>
            <a:xfrm>
              <a:off x="5745425" y="1279000"/>
              <a:ext cx="2525" cy="1100"/>
            </a:xfrm>
            <a:custGeom>
              <a:avLst/>
              <a:gdLst/>
              <a:ahLst/>
              <a:cxnLst/>
              <a:rect l="l" t="t" r="r" b="b"/>
              <a:pathLst>
                <a:path w="101" h="44" extrusionOk="0">
                  <a:moveTo>
                    <a:pt x="14" y="0"/>
                  </a:moveTo>
                  <a:cubicBezTo>
                    <a:pt x="11" y="0"/>
                    <a:pt x="9" y="0"/>
                    <a:pt x="7" y="1"/>
                  </a:cubicBezTo>
                  <a:cubicBezTo>
                    <a:pt x="1" y="4"/>
                    <a:pt x="7" y="15"/>
                    <a:pt x="31" y="25"/>
                  </a:cubicBezTo>
                  <a:cubicBezTo>
                    <a:pt x="49" y="37"/>
                    <a:pt x="68" y="43"/>
                    <a:pt x="81" y="43"/>
                  </a:cubicBezTo>
                  <a:cubicBezTo>
                    <a:pt x="83" y="43"/>
                    <a:pt x="85" y="43"/>
                    <a:pt x="87" y="43"/>
                  </a:cubicBezTo>
                  <a:cubicBezTo>
                    <a:pt x="100" y="39"/>
                    <a:pt x="90" y="29"/>
                    <a:pt x="66" y="18"/>
                  </a:cubicBezTo>
                  <a:cubicBezTo>
                    <a:pt x="46" y="7"/>
                    <a:pt x="26" y="0"/>
                    <a:pt x="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8" name="Google Shape;6398;p40"/>
            <p:cNvSpPr/>
            <p:nvPr/>
          </p:nvSpPr>
          <p:spPr>
            <a:xfrm>
              <a:off x="5767375" y="1347475"/>
              <a:ext cx="15950" cy="3775"/>
            </a:xfrm>
            <a:custGeom>
              <a:avLst/>
              <a:gdLst/>
              <a:ahLst/>
              <a:cxnLst/>
              <a:rect l="l" t="t" r="r" b="b"/>
              <a:pathLst>
                <a:path w="638" h="151" extrusionOk="0">
                  <a:moveTo>
                    <a:pt x="86" y="1"/>
                  </a:moveTo>
                  <a:cubicBezTo>
                    <a:pt x="77" y="1"/>
                    <a:pt x="68" y="2"/>
                    <a:pt x="59" y="3"/>
                  </a:cubicBezTo>
                  <a:cubicBezTo>
                    <a:pt x="0" y="19"/>
                    <a:pt x="27" y="76"/>
                    <a:pt x="86" y="76"/>
                  </a:cubicBezTo>
                  <a:cubicBezTo>
                    <a:pt x="89" y="76"/>
                    <a:pt x="93" y="76"/>
                    <a:pt x="97" y="75"/>
                  </a:cubicBezTo>
                  <a:cubicBezTo>
                    <a:pt x="102" y="75"/>
                    <a:pt x="107" y="75"/>
                    <a:pt x="113" y="75"/>
                  </a:cubicBezTo>
                  <a:cubicBezTo>
                    <a:pt x="139" y="75"/>
                    <a:pt x="167" y="81"/>
                    <a:pt x="184" y="90"/>
                  </a:cubicBezTo>
                  <a:cubicBezTo>
                    <a:pt x="204" y="101"/>
                    <a:pt x="225" y="106"/>
                    <a:pt x="239" y="106"/>
                  </a:cubicBezTo>
                  <a:cubicBezTo>
                    <a:pt x="256" y="106"/>
                    <a:pt x="263" y="99"/>
                    <a:pt x="247" y="86"/>
                  </a:cubicBezTo>
                  <a:cubicBezTo>
                    <a:pt x="227" y="71"/>
                    <a:pt x="233" y="63"/>
                    <a:pt x="250" y="63"/>
                  </a:cubicBezTo>
                  <a:cubicBezTo>
                    <a:pt x="264" y="63"/>
                    <a:pt x="285" y="68"/>
                    <a:pt x="305" y="80"/>
                  </a:cubicBezTo>
                  <a:cubicBezTo>
                    <a:pt x="318" y="87"/>
                    <a:pt x="335" y="91"/>
                    <a:pt x="353" y="91"/>
                  </a:cubicBezTo>
                  <a:cubicBezTo>
                    <a:pt x="370" y="91"/>
                    <a:pt x="388" y="87"/>
                    <a:pt x="406" y="80"/>
                  </a:cubicBezTo>
                  <a:cubicBezTo>
                    <a:pt x="423" y="73"/>
                    <a:pt x="437" y="70"/>
                    <a:pt x="447" y="70"/>
                  </a:cubicBezTo>
                  <a:cubicBezTo>
                    <a:pt x="460" y="70"/>
                    <a:pt x="468" y="75"/>
                    <a:pt x="471" y="86"/>
                  </a:cubicBezTo>
                  <a:cubicBezTo>
                    <a:pt x="478" y="98"/>
                    <a:pt x="471" y="105"/>
                    <a:pt x="459" y="105"/>
                  </a:cubicBezTo>
                  <a:cubicBezTo>
                    <a:pt x="456" y="105"/>
                    <a:pt x="454" y="104"/>
                    <a:pt x="451" y="104"/>
                  </a:cubicBezTo>
                  <a:cubicBezTo>
                    <a:pt x="445" y="103"/>
                    <a:pt x="442" y="102"/>
                    <a:pt x="439" y="102"/>
                  </a:cubicBezTo>
                  <a:cubicBezTo>
                    <a:pt x="431" y="102"/>
                    <a:pt x="433" y="106"/>
                    <a:pt x="444" y="114"/>
                  </a:cubicBezTo>
                  <a:cubicBezTo>
                    <a:pt x="452" y="122"/>
                    <a:pt x="462" y="126"/>
                    <a:pt x="469" y="126"/>
                  </a:cubicBezTo>
                  <a:cubicBezTo>
                    <a:pt x="474" y="126"/>
                    <a:pt x="478" y="124"/>
                    <a:pt x="479" y="121"/>
                  </a:cubicBezTo>
                  <a:cubicBezTo>
                    <a:pt x="480" y="119"/>
                    <a:pt x="483" y="118"/>
                    <a:pt x="489" y="118"/>
                  </a:cubicBezTo>
                  <a:cubicBezTo>
                    <a:pt x="503" y="118"/>
                    <a:pt x="530" y="125"/>
                    <a:pt x="555" y="135"/>
                  </a:cubicBezTo>
                  <a:cubicBezTo>
                    <a:pt x="577" y="146"/>
                    <a:pt x="599" y="151"/>
                    <a:pt x="614" y="151"/>
                  </a:cubicBezTo>
                  <a:cubicBezTo>
                    <a:pt x="622" y="151"/>
                    <a:pt x="629" y="149"/>
                    <a:pt x="631" y="145"/>
                  </a:cubicBezTo>
                  <a:cubicBezTo>
                    <a:pt x="638" y="135"/>
                    <a:pt x="631" y="125"/>
                    <a:pt x="617" y="125"/>
                  </a:cubicBezTo>
                  <a:cubicBezTo>
                    <a:pt x="559" y="117"/>
                    <a:pt x="524" y="100"/>
                    <a:pt x="506" y="69"/>
                  </a:cubicBezTo>
                  <a:cubicBezTo>
                    <a:pt x="494" y="48"/>
                    <a:pt x="467" y="37"/>
                    <a:pt x="422" y="37"/>
                  </a:cubicBezTo>
                  <a:cubicBezTo>
                    <a:pt x="415" y="37"/>
                    <a:pt x="407" y="37"/>
                    <a:pt x="399" y="38"/>
                  </a:cubicBezTo>
                  <a:cubicBezTo>
                    <a:pt x="388" y="39"/>
                    <a:pt x="376" y="39"/>
                    <a:pt x="363" y="39"/>
                  </a:cubicBezTo>
                  <a:cubicBezTo>
                    <a:pt x="324" y="39"/>
                    <a:pt x="280" y="35"/>
                    <a:pt x="257" y="27"/>
                  </a:cubicBezTo>
                  <a:cubicBezTo>
                    <a:pt x="229" y="20"/>
                    <a:pt x="206" y="16"/>
                    <a:pt x="190" y="16"/>
                  </a:cubicBezTo>
                  <a:cubicBezTo>
                    <a:pt x="169" y="16"/>
                    <a:pt x="162" y="23"/>
                    <a:pt x="180" y="38"/>
                  </a:cubicBezTo>
                  <a:cubicBezTo>
                    <a:pt x="197" y="49"/>
                    <a:pt x="189" y="58"/>
                    <a:pt x="167" y="58"/>
                  </a:cubicBezTo>
                  <a:cubicBezTo>
                    <a:pt x="156" y="58"/>
                    <a:pt x="142" y="56"/>
                    <a:pt x="125" y="51"/>
                  </a:cubicBezTo>
                  <a:cubicBezTo>
                    <a:pt x="93" y="41"/>
                    <a:pt x="93" y="38"/>
                    <a:pt x="114" y="34"/>
                  </a:cubicBezTo>
                  <a:cubicBezTo>
                    <a:pt x="128" y="30"/>
                    <a:pt x="132" y="17"/>
                    <a:pt x="122" y="10"/>
                  </a:cubicBezTo>
                  <a:cubicBezTo>
                    <a:pt x="115" y="3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9" name="Google Shape;6399;p40"/>
            <p:cNvSpPr/>
            <p:nvPr/>
          </p:nvSpPr>
          <p:spPr>
            <a:xfrm>
              <a:off x="5749225" y="128530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46" y="0"/>
                  </a:moveTo>
                  <a:cubicBezTo>
                    <a:pt x="43" y="0"/>
                    <a:pt x="39" y="1"/>
                    <a:pt x="36" y="2"/>
                  </a:cubicBezTo>
                  <a:cubicBezTo>
                    <a:pt x="15" y="6"/>
                    <a:pt x="1" y="13"/>
                    <a:pt x="1" y="16"/>
                  </a:cubicBezTo>
                  <a:cubicBezTo>
                    <a:pt x="4" y="20"/>
                    <a:pt x="22" y="30"/>
                    <a:pt x="46" y="40"/>
                  </a:cubicBezTo>
                  <a:cubicBezTo>
                    <a:pt x="59" y="46"/>
                    <a:pt x="68" y="48"/>
                    <a:pt x="74" y="48"/>
                  </a:cubicBezTo>
                  <a:cubicBezTo>
                    <a:pt x="84" y="48"/>
                    <a:pt x="84" y="41"/>
                    <a:pt x="78" y="23"/>
                  </a:cubicBezTo>
                  <a:cubicBezTo>
                    <a:pt x="74" y="10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0" name="Google Shape;6400;p40"/>
            <p:cNvSpPr/>
            <p:nvPr/>
          </p:nvSpPr>
          <p:spPr>
            <a:xfrm>
              <a:off x="5749325" y="1279525"/>
              <a:ext cx="2625" cy="825"/>
            </a:xfrm>
            <a:custGeom>
              <a:avLst/>
              <a:gdLst/>
              <a:ahLst/>
              <a:cxnLst/>
              <a:rect l="l" t="t" r="r" b="b"/>
              <a:pathLst>
                <a:path w="105" h="33" extrusionOk="0">
                  <a:moveTo>
                    <a:pt x="11" y="1"/>
                  </a:moveTo>
                  <a:cubicBezTo>
                    <a:pt x="0" y="4"/>
                    <a:pt x="0" y="15"/>
                    <a:pt x="14" y="22"/>
                  </a:cubicBezTo>
                  <a:cubicBezTo>
                    <a:pt x="21" y="29"/>
                    <a:pt x="33" y="32"/>
                    <a:pt x="47" y="32"/>
                  </a:cubicBezTo>
                  <a:cubicBezTo>
                    <a:pt x="54" y="32"/>
                    <a:pt x="62" y="31"/>
                    <a:pt x="69" y="29"/>
                  </a:cubicBezTo>
                  <a:cubicBezTo>
                    <a:pt x="104" y="22"/>
                    <a:pt x="101" y="18"/>
                    <a:pt x="69" y="8"/>
                  </a:cubicBezTo>
                  <a:cubicBezTo>
                    <a:pt x="45" y="1"/>
                    <a:pt x="21" y="1"/>
                    <a:pt x="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1" name="Google Shape;6401;p40"/>
            <p:cNvSpPr/>
            <p:nvPr/>
          </p:nvSpPr>
          <p:spPr>
            <a:xfrm>
              <a:off x="5765550" y="1327725"/>
              <a:ext cx="1850" cy="600"/>
            </a:xfrm>
            <a:custGeom>
              <a:avLst/>
              <a:gdLst/>
              <a:ahLst/>
              <a:cxnLst/>
              <a:rect l="l" t="t" r="r" b="b"/>
              <a:pathLst>
                <a:path w="74" h="24" extrusionOk="0">
                  <a:moveTo>
                    <a:pt x="16" y="1"/>
                  </a:moveTo>
                  <a:cubicBezTo>
                    <a:pt x="0" y="1"/>
                    <a:pt x="4" y="5"/>
                    <a:pt x="28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4" y="23"/>
                    <a:pt x="68" y="22"/>
                    <a:pt x="70" y="19"/>
                  </a:cubicBezTo>
                  <a:cubicBezTo>
                    <a:pt x="73" y="9"/>
                    <a:pt x="59" y="2"/>
                    <a:pt x="35" y="2"/>
                  </a:cubicBezTo>
                  <a:cubicBezTo>
                    <a:pt x="27" y="1"/>
                    <a:pt x="20" y="1"/>
                    <a:pt x="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2" name="Google Shape;6402;p40"/>
            <p:cNvSpPr/>
            <p:nvPr/>
          </p:nvSpPr>
          <p:spPr>
            <a:xfrm>
              <a:off x="5690600" y="1088600"/>
              <a:ext cx="1325" cy="775"/>
            </a:xfrm>
            <a:custGeom>
              <a:avLst/>
              <a:gdLst/>
              <a:ahLst/>
              <a:cxnLst/>
              <a:rect l="l" t="t" r="r" b="b"/>
              <a:pathLst>
                <a:path w="53" h="31" extrusionOk="0">
                  <a:moveTo>
                    <a:pt x="27" y="1"/>
                  </a:moveTo>
                  <a:cubicBezTo>
                    <a:pt x="25" y="1"/>
                    <a:pt x="23" y="1"/>
                    <a:pt x="21" y="1"/>
                  </a:cubicBezTo>
                  <a:cubicBezTo>
                    <a:pt x="8" y="6"/>
                    <a:pt x="0" y="9"/>
                    <a:pt x="0" y="16"/>
                  </a:cubicBezTo>
                  <a:cubicBezTo>
                    <a:pt x="0" y="19"/>
                    <a:pt x="15" y="26"/>
                    <a:pt x="29" y="30"/>
                  </a:cubicBezTo>
                  <a:cubicBezTo>
                    <a:pt x="31" y="30"/>
                    <a:pt x="33" y="31"/>
                    <a:pt x="35" y="31"/>
                  </a:cubicBezTo>
                  <a:cubicBezTo>
                    <a:pt x="45" y="31"/>
                    <a:pt x="52" y="25"/>
                    <a:pt x="49" y="16"/>
                  </a:cubicBezTo>
                  <a:cubicBezTo>
                    <a:pt x="46" y="7"/>
                    <a:pt x="36" y="1"/>
                    <a:pt x="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3" name="Google Shape;6403;p40"/>
            <p:cNvSpPr/>
            <p:nvPr/>
          </p:nvSpPr>
          <p:spPr>
            <a:xfrm>
              <a:off x="5692000" y="1092675"/>
              <a:ext cx="4350" cy="1275"/>
            </a:xfrm>
            <a:custGeom>
              <a:avLst/>
              <a:gdLst/>
              <a:ahLst/>
              <a:cxnLst/>
              <a:rect l="l" t="t" r="r" b="b"/>
              <a:pathLst>
                <a:path w="174" h="51" extrusionOk="0">
                  <a:moveTo>
                    <a:pt x="103" y="0"/>
                  </a:moveTo>
                  <a:cubicBezTo>
                    <a:pt x="85" y="0"/>
                    <a:pt x="64" y="3"/>
                    <a:pt x="42" y="9"/>
                  </a:cubicBezTo>
                  <a:cubicBezTo>
                    <a:pt x="18" y="16"/>
                    <a:pt x="0" y="30"/>
                    <a:pt x="3" y="40"/>
                  </a:cubicBezTo>
                  <a:cubicBezTo>
                    <a:pt x="5" y="46"/>
                    <a:pt x="11" y="50"/>
                    <a:pt x="17" y="50"/>
                  </a:cubicBezTo>
                  <a:cubicBezTo>
                    <a:pt x="22" y="50"/>
                    <a:pt x="27" y="48"/>
                    <a:pt x="31" y="43"/>
                  </a:cubicBezTo>
                  <a:cubicBezTo>
                    <a:pt x="36" y="38"/>
                    <a:pt x="49" y="36"/>
                    <a:pt x="64" y="36"/>
                  </a:cubicBezTo>
                  <a:cubicBezTo>
                    <a:pt x="79" y="36"/>
                    <a:pt x="97" y="38"/>
                    <a:pt x="114" y="43"/>
                  </a:cubicBezTo>
                  <a:cubicBezTo>
                    <a:pt x="135" y="48"/>
                    <a:pt x="149" y="50"/>
                    <a:pt x="158" y="50"/>
                  </a:cubicBezTo>
                  <a:cubicBezTo>
                    <a:pt x="172" y="50"/>
                    <a:pt x="174" y="44"/>
                    <a:pt x="170" y="30"/>
                  </a:cubicBezTo>
                  <a:cubicBezTo>
                    <a:pt x="166" y="11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4" name="Google Shape;6404;p40"/>
            <p:cNvSpPr/>
            <p:nvPr/>
          </p:nvSpPr>
          <p:spPr>
            <a:xfrm>
              <a:off x="5753225" y="1279425"/>
              <a:ext cx="1400" cy="1275"/>
            </a:xfrm>
            <a:custGeom>
              <a:avLst/>
              <a:gdLst/>
              <a:ahLst/>
              <a:cxnLst/>
              <a:rect l="l" t="t" r="r" b="b"/>
              <a:pathLst>
                <a:path w="56" h="51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5"/>
                    <a:pt x="11" y="16"/>
                    <a:pt x="4" y="26"/>
                  </a:cubicBezTo>
                  <a:cubicBezTo>
                    <a:pt x="1" y="36"/>
                    <a:pt x="1" y="43"/>
                    <a:pt x="11" y="50"/>
                  </a:cubicBezTo>
                  <a:cubicBezTo>
                    <a:pt x="12" y="50"/>
                    <a:pt x="13" y="51"/>
                    <a:pt x="14" y="51"/>
                  </a:cubicBezTo>
                  <a:cubicBezTo>
                    <a:pt x="21" y="51"/>
                    <a:pt x="33" y="40"/>
                    <a:pt x="42" y="26"/>
                  </a:cubicBezTo>
                  <a:cubicBezTo>
                    <a:pt x="54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5" name="Google Shape;6405;p40"/>
            <p:cNvSpPr/>
            <p:nvPr/>
          </p:nvSpPr>
          <p:spPr>
            <a:xfrm>
              <a:off x="5754950" y="1285950"/>
              <a:ext cx="1825" cy="750"/>
            </a:xfrm>
            <a:custGeom>
              <a:avLst/>
              <a:gdLst/>
              <a:ahLst/>
              <a:cxnLst/>
              <a:rect l="l" t="t" r="r" b="b"/>
              <a:pathLst>
                <a:path w="73" h="30" extrusionOk="0">
                  <a:moveTo>
                    <a:pt x="49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1" y="8"/>
                    <a:pt x="1" y="14"/>
                    <a:pt x="1" y="18"/>
                  </a:cubicBezTo>
                  <a:cubicBezTo>
                    <a:pt x="1" y="22"/>
                    <a:pt x="18" y="28"/>
                    <a:pt x="39" y="28"/>
                  </a:cubicBezTo>
                  <a:cubicBezTo>
                    <a:pt x="43" y="29"/>
                    <a:pt x="46" y="29"/>
                    <a:pt x="49" y="29"/>
                  </a:cubicBezTo>
                  <a:cubicBezTo>
                    <a:pt x="64" y="29"/>
                    <a:pt x="73" y="23"/>
                    <a:pt x="70" y="14"/>
                  </a:cubicBezTo>
                  <a:cubicBezTo>
                    <a:pt x="68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6" name="Google Shape;6406;p40"/>
            <p:cNvSpPr/>
            <p:nvPr/>
          </p:nvSpPr>
          <p:spPr>
            <a:xfrm>
              <a:off x="5768125" y="1327900"/>
              <a:ext cx="1425" cy="775"/>
            </a:xfrm>
            <a:custGeom>
              <a:avLst/>
              <a:gdLst/>
              <a:ahLst/>
              <a:cxnLst/>
              <a:rect l="l" t="t" r="r" b="b"/>
              <a:pathLst>
                <a:path w="57" h="31" extrusionOk="0">
                  <a:moveTo>
                    <a:pt x="29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12" y="2"/>
                    <a:pt x="1" y="9"/>
                    <a:pt x="4" y="16"/>
                  </a:cubicBezTo>
                  <a:cubicBezTo>
                    <a:pt x="4" y="19"/>
                    <a:pt x="18" y="26"/>
                    <a:pt x="33" y="30"/>
                  </a:cubicBezTo>
                  <a:cubicBezTo>
                    <a:pt x="35" y="30"/>
                    <a:pt x="37" y="31"/>
                    <a:pt x="39" y="31"/>
                  </a:cubicBezTo>
                  <a:cubicBezTo>
                    <a:pt x="49" y="31"/>
                    <a:pt x="56" y="24"/>
                    <a:pt x="53" y="16"/>
                  </a:cubicBezTo>
                  <a:cubicBezTo>
                    <a:pt x="51" y="7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7" name="Google Shape;6407;p40"/>
            <p:cNvSpPr/>
            <p:nvPr/>
          </p:nvSpPr>
          <p:spPr>
            <a:xfrm>
              <a:off x="5754275" y="1276150"/>
              <a:ext cx="1325" cy="2025"/>
            </a:xfrm>
            <a:custGeom>
              <a:avLst/>
              <a:gdLst/>
              <a:ahLst/>
              <a:cxnLst/>
              <a:rect l="l" t="t" r="r" b="b"/>
              <a:pathLst>
                <a:path w="53" h="81" extrusionOk="0">
                  <a:moveTo>
                    <a:pt x="17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4" y="4"/>
                    <a:pt x="0" y="22"/>
                    <a:pt x="10" y="46"/>
                  </a:cubicBezTo>
                  <a:cubicBezTo>
                    <a:pt x="17" y="67"/>
                    <a:pt x="28" y="81"/>
                    <a:pt x="38" y="81"/>
                  </a:cubicBezTo>
                  <a:cubicBezTo>
                    <a:pt x="49" y="77"/>
                    <a:pt x="52" y="60"/>
                    <a:pt x="45" y="35"/>
                  </a:cubicBezTo>
                  <a:cubicBezTo>
                    <a:pt x="39" y="16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8" name="Google Shape;6408;p40"/>
            <p:cNvSpPr/>
            <p:nvPr/>
          </p:nvSpPr>
          <p:spPr>
            <a:xfrm>
              <a:off x="5756100" y="1279700"/>
              <a:ext cx="975" cy="1225"/>
            </a:xfrm>
            <a:custGeom>
              <a:avLst/>
              <a:gdLst/>
              <a:ahLst/>
              <a:cxnLst/>
              <a:rect l="l" t="t" r="r" b="b"/>
              <a:pathLst>
                <a:path w="39" h="49" extrusionOk="0">
                  <a:moveTo>
                    <a:pt x="15" y="0"/>
                  </a:moveTo>
                  <a:cubicBezTo>
                    <a:pt x="5" y="0"/>
                    <a:pt x="1" y="10"/>
                    <a:pt x="7" y="22"/>
                  </a:cubicBezTo>
                  <a:cubicBezTo>
                    <a:pt x="12" y="40"/>
                    <a:pt x="17" y="49"/>
                    <a:pt x="21" y="49"/>
                  </a:cubicBezTo>
                  <a:cubicBezTo>
                    <a:pt x="26" y="49"/>
                    <a:pt x="30" y="42"/>
                    <a:pt x="35" y="29"/>
                  </a:cubicBezTo>
                  <a:cubicBezTo>
                    <a:pt x="38" y="15"/>
                    <a:pt x="35" y="5"/>
                    <a:pt x="21" y="1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9" name="Google Shape;6409;p40"/>
            <p:cNvSpPr/>
            <p:nvPr/>
          </p:nvSpPr>
          <p:spPr>
            <a:xfrm>
              <a:off x="5772825" y="1329050"/>
              <a:ext cx="19275" cy="2925"/>
            </a:xfrm>
            <a:custGeom>
              <a:avLst/>
              <a:gdLst/>
              <a:ahLst/>
              <a:cxnLst/>
              <a:rect l="l" t="t" r="r" b="b"/>
              <a:pathLst>
                <a:path w="771" h="117" extrusionOk="0">
                  <a:moveTo>
                    <a:pt x="82" y="1"/>
                  </a:moveTo>
                  <a:cubicBezTo>
                    <a:pt x="56" y="1"/>
                    <a:pt x="36" y="3"/>
                    <a:pt x="29" y="8"/>
                  </a:cubicBezTo>
                  <a:cubicBezTo>
                    <a:pt x="0" y="26"/>
                    <a:pt x="4" y="29"/>
                    <a:pt x="39" y="36"/>
                  </a:cubicBezTo>
                  <a:cubicBezTo>
                    <a:pt x="45" y="36"/>
                    <a:pt x="51" y="37"/>
                    <a:pt x="57" y="37"/>
                  </a:cubicBezTo>
                  <a:cubicBezTo>
                    <a:pt x="76" y="37"/>
                    <a:pt x="94" y="33"/>
                    <a:pt x="101" y="26"/>
                  </a:cubicBezTo>
                  <a:cubicBezTo>
                    <a:pt x="106" y="21"/>
                    <a:pt x="110" y="19"/>
                    <a:pt x="114" y="19"/>
                  </a:cubicBezTo>
                  <a:cubicBezTo>
                    <a:pt x="119" y="19"/>
                    <a:pt x="123" y="23"/>
                    <a:pt x="125" y="29"/>
                  </a:cubicBezTo>
                  <a:cubicBezTo>
                    <a:pt x="128" y="36"/>
                    <a:pt x="137" y="42"/>
                    <a:pt x="150" y="42"/>
                  </a:cubicBezTo>
                  <a:cubicBezTo>
                    <a:pt x="155" y="42"/>
                    <a:pt x="161" y="41"/>
                    <a:pt x="167" y="39"/>
                  </a:cubicBezTo>
                  <a:cubicBezTo>
                    <a:pt x="170" y="38"/>
                    <a:pt x="175" y="38"/>
                    <a:pt x="181" y="38"/>
                  </a:cubicBezTo>
                  <a:cubicBezTo>
                    <a:pt x="210" y="38"/>
                    <a:pt x="264" y="45"/>
                    <a:pt x="316" y="56"/>
                  </a:cubicBezTo>
                  <a:cubicBezTo>
                    <a:pt x="361" y="66"/>
                    <a:pt x="397" y="72"/>
                    <a:pt x="415" y="72"/>
                  </a:cubicBezTo>
                  <a:cubicBezTo>
                    <a:pt x="424" y="72"/>
                    <a:pt x="429" y="70"/>
                    <a:pt x="427" y="67"/>
                  </a:cubicBezTo>
                  <a:cubicBezTo>
                    <a:pt x="427" y="65"/>
                    <a:pt x="430" y="63"/>
                    <a:pt x="434" y="63"/>
                  </a:cubicBezTo>
                  <a:cubicBezTo>
                    <a:pt x="443" y="63"/>
                    <a:pt x="459" y="68"/>
                    <a:pt x="479" y="77"/>
                  </a:cubicBezTo>
                  <a:cubicBezTo>
                    <a:pt x="494" y="85"/>
                    <a:pt x="511" y="88"/>
                    <a:pt x="525" y="88"/>
                  </a:cubicBezTo>
                  <a:cubicBezTo>
                    <a:pt x="537" y="88"/>
                    <a:pt x="547" y="86"/>
                    <a:pt x="552" y="81"/>
                  </a:cubicBezTo>
                  <a:cubicBezTo>
                    <a:pt x="557" y="78"/>
                    <a:pt x="562" y="76"/>
                    <a:pt x="567" y="76"/>
                  </a:cubicBezTo>
                  <a:cubicBezTo>
                    <a:pt x="573" y="76"/>
                    <a:pt x="578" y="78"/>
                    <a:pt x="580" y="84"/>
                  </a:cubicBezTo>
                  <a:cubicBezTo>
                    <a:pt x="582" y="90"/>
                    <a:pt x="586" y="94"/>
                    <a:pt x="592" y="94"/>
                  </a:cubicBezTo>
                  <a:cubicBezTo>
                    <a:pt x="596" y="94"/>
                    <a:pt x="600" y="92"/>
                    <a:pt x="604" y="88"/>
                  </a:cubicBezTo>
                  <a:cubicBezTo>
                    <a:pt x="608" y="84"/>
                    <a:pt x="613" y="83"/>
                    <a:pt x="621" y="83"/>
                  </a:cubicBezTo>
                  <a:cubicBezTo>
                    <a:pt x="635" y="83"/>
                    <a:pt x="656" y="90"/>
                    <a:pt x="677" y="101"/>
                  </a:cubicBezTo>
                  <a:cubicBezTo>
                    <a:pt x="694" y="111"/>
                    <a:pt x="710" y="116"/>
                    <a:pt x="724" y="116"/>
                  </a:cubicBezTo>
                  <a:cubicBezTo>
                    <a:pt x="735" y="116"/>
                    <a:pt x="744" y="113"/>
                    <a:pt x="750" y="105"/>
                  </a:cubicBezTo>
                  <a:cubicBezTo>
                    <a:pt x="771" y="88"/>
                    <a:pt x="729" y="74"/>
                    <a:pt x="607" y="56"/>
                  </a:cubicBezTo>
                  <a:cubicBezTo>
                    <a:pt x="547" y="50"/>
                    <a:pt x="491" y="46"/>
                    <a:pt x="457" y="46"/>
                  </a:cubicBezTo>
                  <a:cubicBezTo>
                    <a:pt x="438" y="46"/>
                    <a:pt x="426" y="47"/>
                    <a:pt x="424" y="50"/>
                  </a:cubicBezTo>
                  <a:cubicBezTo>
                    <a:pt x="419" y="53"/>
                    <a:pt x="412" y="54"/>
                    <a:pt x="403" y="54"/>
                  </a:cubicBezTo>
                  <a:cubicBezTo>
                    <a:pt x="392" y="54"/>
                    <a:pt x="380" y="52"/>
                    <a:pt x="368" y="46"/>
                  </a:cubicBezTo>
                  <a:cubicBezTo>
                    <a:pt x="316" y="22"/>
                    <a:pt x="166" y="1"/>
                    <a:pt x="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0" name="Google Shape;6410;p40"/>
            <p:cNvSpPr/>
            <p:nvPr/>
          </p:nvSpPr>
          <p:spPr>
            <a:xfrm>
              <a:off x="5780925" y="134187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0"/>
                  </a:moveTo>
                  <a:cubicBezTo>
                    <a:pt x="1" y="0"/>
                    <a:pt x="6" y="5"/>
                    <a:pt x="27" y="15"/>
                  </a:cubicBezTo>
                  <a:cubicBezTo>
                    <a:pt x="36" y="21"/>
                    <a:pt x="47" y="23"/>
                    <a:pt x="55" y="23"/>
                  </a:cubicBezTo>
                  <a:cubicBezTo>
                    <a:pt x="62" y="23"/>
                    <a:pt x="67" y="22"/>
                    <a:pt x="68" y="19"/>
                  </a:cubicBezTo>
                  <a:cubicBezTo>
                    <a:pt x="75" y="12"/>
                    <a:pt x="58" y="1"/>
                    <a:pt x="34" y="1"/>
                  </a:cubicBezTo>
                  <a:cubicBezTo>
                    <a:pt x="26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1" name="Google Shape;6411;p40"/>
            <p:cNvSpPr/>
            <p:nvPr/>
          </p:nvSpPr>
          <p:spPr>
            <a:xfrm>
              <a:off x="5783875" y="135122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1"/>
                  </a:moveTo>
                  <a:cubicBezTo>
                    <a:pt x="0" y="1"/>
                    <a:pt x="5" y="5"/>
                    <a:pt x="27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5" y="23"/>
                    <a:pt x="70" y="22"/>
                    <a:pt x="72" y="20"/>
                  </a:cubicBezTo>
                  <a:cubicBezTo>
                    <a:pt x="75" y="13"/>
                    <a:pt x="58" y="2"/>
                    <a:pt x="34" y="2"/>
                  </a:cubicBezTo>
                  <a:cubicBezTo>
                    <a:pt x="26" y="1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2" name="Google Shape;6412;p40"/>
            <p:cNvSpPr/>
            <p:nvPr/>
          </p:nvSpPr>
          <p:spPr>
            <a:xfrm>
              <a:off x="5702825" y="1089200"/>
              <a:ext cx="2850" cy="875"/>
            </a:xfrm>
            <a:custGeom>
              <a:avLst/>
              <a:gdLst/>
              <a:ahLst/>
              <a:cxnLst/>
              <a:rect l="l" t="t" r="r" b="b"/>
              <a:pathLst>
                <a:path w="114" h="35" extrusionOk="0">
                  <a:moveTo>
                    <a:pt x="32" y="1"/>
                  </a:moveTo>
                  <a:cubicBezTo>
                    <a:pt x="26" y="1"/>
                    <a:pt x="19" y="1"/>
                    <a:pt x="14" y="2"/>
                  </a:cubicBezTo>
                  <a:cubicBezTo>
                    <a:pt x="1" y="6"/>
                    <a:pt x="14" y="19"/>
                    <a:pt x="43" y="27"/>
                  </a:cubicBezTo>
                  <a:cubicBezTo>
                    <a:pt x="58" y="32"/>
                    <a:pt x="73" y="35"/>
                    <a:pt x="85" y="35"/>
                  </a:cubicBezTo>
                  <a:cubicBezTo>
                    <a:pt x="94" y="35"/>
                    <a:pt x="102" y="33"/>
                    <a:pt x="105" y="30"/>
                  </a:cubicBezTo>
                  <a:cubicBezTo>
                    <a:pt x="113" y="15"/>
                    <a:pt x="66" y="1"/>
                    <a:pt x="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3" name="Google Shape;6413;p40"/>
            <p:cNvSpPr/>
            <p:nvPr/>
          </p:nvSpPr>
          <p:spPr>
            <a:xfrm>
              <a:off x="5784275" y="1342650"/>
              <a:ext cx="1325" cy="850"/>
            </a:xfrm>
            <a:custGeom>
              <a:avLst/>
              <a:gdLst/>
              <a:ahLst/>
              <a:cxnLst/>
              <a:rect l="l" t="t" r="r" b="b"/>
              <a:pathLst>
                <a:path w="53" h="34" extrusionOk="0">
                  <a:moveTo>
                    <a:pt x="17" y="1"/>
                  </a:moveTo>
                  <a:cubicBezTo>
                    <a:pt x="7" y="1"/>
                    <a:pt x="1" y="7"/>
                    <a:pt x="4" y="15"/>
                  </a:cubicBezTo>
                  <a:cubicBezTo>
                    <a:pt x="7" y="25"/>
                    <a:pt x="18" y="33"/>
                    <a:pt x="27" y="33"/>
                  </a:cubicBezTo>
                  <a:cubicBezTo>
                    <a:pt x="29" y="33"/>
                    <a:pt x="30" y="33"/>
                    <a:pt x="32" y="33"/>
                  </a:cubicBezTo>
                  <a:cubicBezTo>
                    <a:pt x="45" y="29"/>
                    <a:pt x="53" y="23"/>
                    <a:pt x="53" y="15"/>
                  </a:cubicBezTo>
                  <a:cubicBezTo>
                    <a:pt x="53" y="12"/>
                    <a:pt x="39" y="5"/>
                    <a:pt x="24" y="2"/>
                  </a:cubicBezTo>
                  <a:cubicBezTo>
                    <a:pt x="22" y="1"/>
                    <a:pt x="19" y="1"/>
                    <a:pt x="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4" name="Google Shape;6414;p40"/>
            <p:cNvSpPr/>
            <p:nvPr/>
          </p:nvSpPr>
          <p:spPr>
            <a:xfrm>
              <a:off x="5770500" y="1289450"/>
              <a:ext cx="1650" cy="1325"/>
            </a:xfrm>
            <a:custGeom>
              <a:avLst/>
              <a:gdLst/>
              <a:ahLst/>
              <a:cxnLst/>
              <a:rect l="l" t="t" r="r" b="b"/>
              <a:pathLst>
                <a:path w="66" h="53" extrusionOk="0">
                  <a:moveTo>
                    <a:pt x="45" y="1"/>
                  </a:moveTo>
                  <a:cubicBezTo>
                    <a:pt x="42" y="1"/>
                    <a:pt x="38" y="1"/>
                    <a:pt x="34" y="3"/>
                  </a:cubicBezTo>
                  <a:cubicBezTo>
                    <a:pt x="0" y="10"/>
                    <a:pt x="0" y="44"/>
                    <a:pt x="38" y="52"/>
                  </a:cubicBezTo>
                  <a:cubicBezTo>
                    <a:pt x="40" y="52"/>
                    <a:pt x="42" y="52"/>
                    <a:pt x="43" y="52"/>
                  </a:cubicBezTo>
                  <a:cubicBezTo>
                    <a:pt x="54" y="52"/>
                    <a:pt x="63" y="42"/>
                    <a:pt x="63" y="28"/>
                  </a:cubicBezTo>
                  <a:cubicBezTo>
                    <a:pt x="65" y="11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5" name="Google Shape;6415;p40"/>
            <p:cNvSpPr/>
            <p:nvPr/>
          </p:nvSpPr>
          <p:spPr>
            <a:xfrm>
              <a:off x="5707650" y="1089300"/>
              <a:ext cx="3700" cy="1300"/>
            </a:xfrm>
            <a:custGeom>
              <a:avLst/>
              <a:gdLst/>
              <a:ahLst/>
              <a:cxnLst/>
              <a:rect l="l" t="t" r="r" b="b"/>
              <a:pathLst>
                <a:path w="148" h="52" extrusionOk="0">
                  <a:moveTo>
                    <a:pt x="27" y="1"/>
                  </a:moveTo>
                  <a:cubicBezTo>
                    <a:pt x="9" y="1"/>
                    <a:pt x="0" y="5"/>
                    <a:pt x="5" y="15"/>
                  </a:cubicBezTo>
                  <a:cubicBezTo>
                    <a:pt x="8" y="31"/>
                    <a:pt x="74" y="51"/>
                    <a:pt x="111" y="51"/>
                  </a:cubicBezTo>
                  <a:cubicBezTo>
                    <a:pt x="115" y="51"/>
                    <a:pt x="120" y="51"/>
                    <a:pt x="124" y="50"/>
                  </a:cubicBezTo>
                  <a:cubicBezTo>
                    <a:pt x="148" y="43"/>
                    <a:pt x="99" y="12"/>
                    <a:pt x="47" y="2"/>
                  </a:cubicBezTo>
                  <a:cubicBezTo>
                    <a:pt x="40" y="1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6" name="Google Shape;6416;p40"/>
            <p:cNvSpPr/>
            <p:nvPr/>
          </p:nvSpPr>
          <p:spPr>
            <a:xfrm>
              <a:off x="5790575" y="1350300"/>
              <a:ext cx="3275" cy="1600"/>
            </a:xfrm>
            <a:custGeom>
              <a:avLst/>
              <a:gdLst/>
              <a:ahLst/>
              <a:cxnLst/>
              <a:rect l="l" t="t" r="r" b="b"/>
              <a:pathLst>
                <a:path w="131" h="64" extrusionOk="0">
                  <a:moveTo>
                    <a:pt x="44" y="1"/>
                  </a:moveTo>
                  <a:cubicBezTo>
                    <a:pt x="32" y="1"/>
                    <a:pt x="22" y="8"/>
                    <a:pt x="12" y="22"/>
                  </a:cubicBezTo>
                  <a:cubicBezTo>
                    <a:pt x="3" y="37"/>
                    <a:pt x="0" y="45"/>
                    <a:pt x="6" y="45"/>
                  </a:cubicBezTo>
                  <a:cubicBezTo>
                    <a:pt x="11" y="45"/>
                    <a:pt x="21" y="40"/>
                    <a:pt x="36" y="29"/>
                  </a:cubicBezTo>
                  <a:cubicBezTo>
                    <a:pt x="45" y="23"/>
                    <a:pt x="52" y="20"/>
                    <a:pt x="57" y="20"/>
                  </a:cubicBezTo>
                  <a:cubicBezTo>
                    <a:pt x="64" y="20"/>
                    <a:pt x="68" y="26"/>
                    <a:pt x="68" y="36"/>
                  </a:cubicBezTo>
                  <a:cubicBezTo>
                    <a:pt x="71" y="50"/>
                    <a:pt x="85" y="63"/>
                    <a:pt x="102" y="63"/>
                  </a:cubicBezTo>
                  <a:cubicBezTo>
                    <a:pt x="130" y="63"/>
                    <a:pt x="130" y="60"/>
                    <a:pt x="99" y="32"/>
                  </a:cubicBezTo>
                  <a:cubicBezTo>
                    <a:pt x="76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7" name="Google Shape;6417;p40"/>
            <p:cNvSpPr/>
            <p:nvPr/>
          </p:nvSpPr>
          <p:spPr>
            <a:xfrm>
              <a:off x="5772475" y="1289125"/>
              <a:ext cx="1325" cy="1725"/>
            </a:xfrm>
            <a:custGeom>
              <a:avLst/>
              <a:gdLst/>
              <a:ahLst/>
              <a:cxnLst/>
              <a:rect l="l" t="t" r="r" b="b"/>
              <a:pathLst>
                <a:path w="53" h="69" extrusionOk="0">
                  <a:moveTo>
                    <a:pt x="46" y="1"/>
                  </a:moveTo>
                  <a:cubicBezTo>
                    <a:pt x="42" y="1"/>
                    <a:pt x="36" y="7"/>
                    <a:pt x="28" y="20"/>
                  </a:cubicBezTo>
                  <a:cubicBezTo>
                    <a:pt x="1" y="54"/>
                    <a:pt x="1" y="61"/>
                    <a:pt x="32" y="68"/>
                  </a:cubicBezTo>
                  <a:cubicBezTo>
                    <a:pt x="33" y="68"/>
                    <a:pt x="34" y="68"/>
                    <a:pt x="34" y="68"/>
                  </a:cubicBezTo>
                  <a:cubicBezTo>
                    <a:pt x="44" y="68"/>
                    <a:pt x="53" y="52"/>
                    <a:pt x="53" y="30"/>
                  </a:cubicBezTo>
                  <a:cubicBezTo>
                    <a:pt x="53" y="10"/>
                    <a:pt x="51" y="1"/>
                    <a:pt x="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8" name="Google Shape;6418;p40"/>
            <p:cNvSpPr/>
            <p:nvPr/>
          </p:nvSpPr>
          <p:spPr>
            <a:xfrm>
              <a:off x="5774500" y="1289675"/>
              <a:ext cx="4375" cy="1450"/>
            </a:xfrm>
            <a:custGeom>
              <a:avLst/>
              <a:gdLst/>
              <a:ahLst/>
              <a:cxnLst/>
              <a:rect l="l" t="t" r="r" b="b"/>
              <a:pathLst>
                <a:path w="175" h="58" extrusionOk="0">
                  <a:moveTo>
                    <a:pt x="62" y="0"/>
                  </a:moveTo>
                  <a:cubicBezTo>
                    <a:pt x="49" y="0"/>
                    <a:pt x="40" y="7"/>
                    <a:pt x="31" y="22"/>
                  </a:cubicBezTo>
                  <a:cubicBezTo>
                    <a:pt x="9" y="48"/>
                    <a:pt x="1" y="58"/>
                    <a:pt x="10" y="58"/>
                  </a:cubicBezTo>
                  <a:cubicBezTo>
                    <a:pt x="15" y="58"/>
                    <a:pt x="27" y="55"/>
                    <a:pt x="45" y="49"/>
                  </a:cubicBezTo>
                  <a:cubicBezTo>
                    <a:pt x="66" y="43"/>
                    <a:pt x="103" y="43"/>
                    <a:pt x="135" y="43"/>
                  </a:cubicBezTo>
                  <a:cubicBezTo>
                    <a:pt x="146" y="44"/>
                    <a:pt x="155" y="44"/>
                    <a:pt x="160" y="44"/>
                  </a:cubicBezTo>
                  <a:cubicBezTo>
                    <a:pt x="174" y="44"/>
                    <a:pt x="161" y="39"/>
                    <a:pt x="117" y="19"/>
                  </a:cubicBezTo>
                  <a:cubicBezTo>
                    <a:pt x="92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9" name="Google Shape;6419;p40"/>
            <p:cNvSpPr/>
            <p:nvPr/>
          </p:nvSpPr>
          <p:spPr>
            <a:xfrm>
              <a:off x="5712375" y="1089750"/>
              <a:ext cx="2275" cy="1125"/>
            </a:xfrm>
            <a:custGeom>
              <a:avLst/>
              <a:gdLst/>
              <a:ahLst/>
              <a:cxnLst/>
              <a:rect l="l" t="t" r="r" b="b"/>
              <a:pathLst>
                <a:path w="91" h="45" extrusionOk="0">
                  <a:moveTo>
                    <a:pt x="60" y="1"/>
                  </a:moveTo>
                  <a:cubicBezTo>
                    <a:pt x="53" y="1"/>
                    <a:pt x="44" y="2"/>
                    <a:pt x="35" y="5"/>
                  </a:cubicBezTo>
                  <a:cubicBezTo>
                    <a:pt x="11" y="11"/>
                    <a:pt x="0" y="25"/>
                    <a:pt x="11" y="32"/>
                  </a:cubicBezTo>
                  <a:cubicBezTo>
                    <a:pt x="19" y="40"/>
                    <a:pt x="34" y="44"/>
                    <a:pt x="49" y="44"/>
                  </a:cubicBezTo>
                  <a:cubicBezTo>
                    <a:pt x="54" y="44"/>
                    <a:pt x="58" y="44"/>
                    <a:pt x="63" y="43"/>
                  </a:cubicBezTo>
                  <a:cubicBezTo>
                    <a:pt x="80" y="35"/>
                    <a:pt x="90" y="25"/>
                    <a:pt x="87" y="15"/>
                  </a:cubicBezTo>
                  <a:cubicBezTo>
                    <a:pt x="85" y="6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0" name="Google Shape;6420;p40"/>
            <p:cNvSpPr/>
            <p:nvPr/>
          </p:nvSpPr>
          <p:spPr>
            <a:xfrm>
              <a:off x="5797975" y="1351425"/>
              <a:ext cx="4450" cy="925"/>
            </a:xfrm>
            <a:custGeom>
              <a:avLst/>
              <a:gdLst/>
              <a:ahLst/>
              <a:cxnLst/>
              <a:rect l="l" t="t" r="r" b="b"/>
              <a:pathLst>
                <a:path w="178" h="37" extrusionOk="0">
                  <a:moveTo>
                    <a:pt x="73" y="1"/>
                  </a:moveTo>
                  <a:cubicBezTo>
                    <a:pt x="28" y="1"/>
                    <a:pt x="1" y="5"/>
                    <a:pt x="4" y="15"/>
                  </a:cubicBezTo>
                  <a:cubicBezTo>
                    <a:pt x="4" y="26"/>
                    <a:pt x="28" y="32"/>
                    <a:pt x="49" y="32"/>
                  </a:cubicBezTo>
                  <a:cubicBezTo>
                    <a:pt x="73" y="32"/>
                    <a:pt x="115" y="32"/>
                    <a:pt x="139" y="36"/>
                  </a:cubicBezTo>
                  <a:cubicBezTo>
                    <a:pt x="147" y="36"/>
                    <a:pt x="153" y="37"/>
                    <a:pt x="158" y="37"/>
                  </a:cubicBezTo>
                  <a:cubicBezTo>
                    <a:pt x="174" y="37"/>
                    <a:pt x="178" y="32"/>
                    <a:pt x="168" y="22"/>
                  </a:cubicBezTo>
                  <a:cubicBezTo>
                    <a:pt x="157" y="12"/>
                    <a:pt x="115" y="5"/>
                    <a:pt x="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1" name="Google Shape;6421;p40"/>
            <p:cNvSpPr/>
            <p:nvPr/>
          </p:nvSpPr>
          <p:spPr>
            <a:xfrm>
              <a:off x="5779300" y="1289850"/>
              <a:ext cx="7775" cy="1925"/>
            </a:xfrm>
            <a:custGeom>
              <a:avLst/>
              <a:gdLst/>
              <a:ahLst/>
              <a:cxnLst/>
              <a:rect l="l" t="t" r="r" b="b"/>
              <a:pathLst>
                <a:path w="311" h="77" extrusionOk="0">
                  <a:moveTo>
                    <a:pt x="31" y="1"/>
                  </a:moveTo>
                  <a:cubicBezTo>
                    <a:pt x="2" y="1"/>
                    <a:pt x="1" y="7"/>
                    <a:pt x="15" y="22"/>
                  </a:cubicBezTo>
                  <a:cubicBezTo>
                    <a:pt x="26" y="36"/>
                    <a:pt x="64" y="42"/>
                    <a:pt x="103" y="42"/>
                  </a:cubicBezTo>
                  <a:cubicBezTo>
                    <a:pt x="107" y="42"/>
                    <a:pt x="112" y="42"/>
                    <a:pt x="116" y="42"/>
                  </a:cubicBezTo>
                  <a:cubicBezTo>
                    <a:pt x="147" y="42"/>
                    <a:pt x="177" y="50"/>
                    <a:pt x="189" y="60"/>
                  </a:cubicBezTo>
                  <a:cubicBezTo>
                    <a:pt x="197" y="70"/>
                    <a:pt x="216" y="77"/>
                    <a:pt x="236" y="77"/>
                  </a:cubicBezTo>
                  <a:cubicBezTo>
                    <a:pt x="244" y="77"/>
                    <a:pt x="251" y="76"/>
                    <a:pt x="258" y="74"/>
                  </a:cubicBezTo>
                  <a:lnTo>
                    <a:pt x="311" y="60"/>
                  </a:lnTo>
                  <a:lnTo>
                    <a:pt x="244" y="36"/>
                  </a:lnTo>
                  <a:cubicBezTo>
                    <a:pt x="207" y="22"/>
                    <a:pt x="133" y="7"/>
                    <a:pt x="85" y="4"/>
                  </a:cubicBezTo>
                  <a:cubicBezTo>
                    <a:pt x="61" y="2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2" name="Google Shape;6422;p40"/>
            <p:cNvSpPr/>
            <p:nvPr/>
          </p:nvSpPr>
          <p:spPr>
            <a:xfrm>
              <a:off x="5792350" y="1331925"/>
              <a:ext cx="4275" cy="1225"/>
            </a:xfrm>
            <a:custGeom>
              <a:avLst/>
              <a:gdLst/>
              <a:ahLst/>
              <a:cxnLst/>
              <a:rect l="l" t="t" r="r" b="b"/>
              <a:pathLst>
                <a:path w="171" h="49" extrusionOk="0">
                  <a:moveTo>
                    <a:pt x="49" y="0"/>
                  </a:moveTo>
                  <a:cubicBezTo>
                    <a:pt x="39" y="0"/>
                    <a:pt x="32" y="2"/>
                    <a:pt x="28" y="7"/>
                  </a:cubicBezTo>
                  <a:cubicBezTo>
                    <a:pt x="0" y="31"/>
                    <a:pt x="31" y="49"/>
                    <a:pt x="111" y="49"/>
                  </a:cubicBezTo>
                  <a:lnTo>
                    <a:pt x="170" y="49"/>
                  </a:lnTo>
                  <a:lnTo>
                    <a:pt x="108" y="18"/>
                  </a:lnTo>
                  <a:cubicBezTo>
                    <a:pt x="88" y="7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3" name="Google Shape;6423;p40"/>
            <p:cNvSpPr/>
            <p:nvPr/>
          </p:nvSpPr>
          <p:spPr>
            <a:xfrm>
              <a:off x="5716975" y="1090275"/>
              <a:ext cx="2650" cy="725"/>
            </a:xfrm>
            <a:custGeom>
              <a:avLst/>
              <a:gdLst/>
              <a:ahLst/>
              <a:cxnLst/>
              <a:rect l="l" t="t" r="r" b="b"/>
              <a:pathLst>
                <a:path w="106" h="29" extrusionOk="0">
                  <a:moveTo>
                    <a:pt x="58" y="0"/>
                  </a:moveTo>
                  <a:cubicBezTo>
                    <a:pt x="50" y="0"/>
                    <a:pt x="41" y="2"/>
                    <a:pt x="31" y="4"/>
                  </a:cubicBezTo>
                  <a:cubicBezTo>
                    <a:pt x="0" y="11"/>
                    <a:pt x="0" y="14"/>
                    <a:pt x="35" y="22"/>
                  </a:cubicBezTo>
                  <a:cubicBezTo>
                    <a:pt x="53" y="27"/>
                    <a:pt x="69" y="29"/>
                    <a:pt x="80" y="29"/>
                  </a:cubicBezTo>
                  <a:cubicBezTo>
                    <a:pt x="100" y="29"/>
                    <a:pt x="106" y="21"/>
                    <a:pt x="90" y="8"/>
                  </a:cubicBezTo>
                  <a:cubicBezTo>
                    <a:pt x="84" y="4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4" name="Google Shape;6424;p40"/>
            <p:cNvSpPr/>
            <p:nvPr/>
          </p:nvSpPr>
          <p:spPr>
            <a:xfrm>
              <a:off x="5803700" y="1351750"/>
              <a:ext cx="3850" cy="2075"/>
            </a:xfrm>
            <a:custGeom>
              <a:avLst/>
              <a:gdLst/>
              <a:ahLst/>
              <a:cxnLst/>
              <a:rect l="l" t="t" r="r" b="b"/>
              <a:pathLst>
                <a:path w="154" h="83" extrusionOk="0">
                  <a:moveTo>
                    <a:pt x="49" y="0"/>
                  </a:moveTo>
                  <a:cubicBezTo>
                    <a:pt x="44" y="0"/>
                    <a:pt x="39" y="1"/>
                    <a:pt x="35" y="2"/>
                  </a:cubicBezTo>
                  <a:cubicBezTo>
                    <a:pt x="11" y="5"/>
                    <a:pt x="1" y="19"/>
                    <a:pt x="14" y="26"/>
                  </a:cubicBezTo>
                  <a:cubicBezTo>
                    <a:pt x="22" y="34"/>
                    <a:pt x="38" y="38"/>
                    <a:pt x="53" y="38"/>
                  </a:cubicBezTo>
                  <a:cubicBezTo>
                    <a:pt x="58" y="38"/>
                    <a:pt x="62" y="38"/>
                    <a:pt x="67" y="37"/>
                  </a:cubicBezTo>
                  <a:cubicBezTo>
                    <a:pt x="71" y="35"/>
                    <a:pt x="74" y="34"/>
                    <a:pt x="78" y="34"/>
                  </a:cubicBezTo>
                  <a:cubicBezTo>
                    <a:pt x="91" y="34"/>
                    <a:pt x="103" y="44"/>
                    <a:pt x="108" y="58"/>
                  </a:cubicBezTo>
                  <a:cubicBezTo>
                    <a:pt x="111" y="73"/>
                    <a:pt x="122" y="82"/>
                    <a:pt x="134" y="82"/>
                  </a:cubicBezTo>
                  <a:cubicBezTo>
                    <a:pt x="136" y="82"/>
                    <a:pt x="137" y="82"/>
                    <a:pt x="139" y="82"/>
                  </a:cubicBezTo>
                  <a:cubicBezTo>
                    <a:pt x="153" y="78"/>
                    <a:pt x="143" y="58"/>
                    <a:pt x="118" y="33"/>
                  </a:cubicBezTo>
                  <a:cubicBezTo>
                    <a:pt x="101" y="13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5" name="Google Shape;6425;p40"/>
            <p:cNvSpPr/>
            <p:nvPr/>
          </p:nvSpPr>
          <p:spPr>
            <a:xfrm>
              <a:off x="5798075" y="1332250"/>
              <a:ext cx="3175" cy="800"/>
            </a:xfrm>
            <a:custGeom>
              <a:avLst/>
              <a:gdLst/>
              <a:ahLst/>
              <a:cxnLst/>
              <a:rect l="l" t="t" r="r" b="b"/>
              <a:pathLst>
                <a:path w="127" h="32" extrusionOk="0">
                  <a:moveTo>
                    <a:pt x="41" y="0"/>
                  </a:moveTo>
                  <a:cubicBezTo>
                    <a:pt x="28" y="0"/>
                    <a:pt x="17" y="3"/>
                    <a:pt x="14" y="8"/>
                  </a:cubicBezTo>
                  <a:cubicBezTo>
                    <a:pt x="0" y="18"/>
                    <a:pt x="14" y="26"/>
                    <a:pt x="42" y="29"/>
                  </a:cubicBezTo>
                  <a:cubicBezTo>
                    <a:pt x="58" y="31"/>
                    <a:pt x="72" y="31"/>
                    <a:pt x="83" y="31"/>
                  </a:cubicBezTo>
                  <a:cubicBezTo>
                    <a:pt x="123" y="31"/>
                    <a:pt x="127" y="22"/>
                    <a:pt x="84" y="8"/>
                  </a:cubicBezTo>
                  <a:cubicBezTo>
                    <a:pt x="69" y="3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6" name="Google Shape;6426;p40"/>
            <p:cNvSpPr/>
            <p:nvPr/>
          </p:nvSpPr>
          <p:spPr>
            <a:xfrm>
              <a:off x="5786800" y="1290900"/>
              <a:ext cx="10175" cy="1675"/>
            </a:xfrm>
            <a:custGeom>
              <a:avLst/>
              <a:gdLst/>
              <a:ahLst/>
              <a:cxnLst/>
              <a:rect l="l" t="t" r="r" b="b"/>
              <a:pathLst>
                <a:path w="407" h="67" extrusionOk="0">
                  <a:moveTo>
                    <a:pt x="90" y="0"/>
                  </a:moveTo>
                  <a:cubicBezTo>
                    <a:pt x="83" y="0"/>
                    <a:pt x="74" y="1"/>
                    <a:pt x="66" y="4"/>
                  </a:cubicBezTo>
                  <a:cubicBezTo>
                    <a:pt x="0" y="21"/>
                    <a:pt x="18" y="28"/>
                    <a:pt x="136" y="45"/>
                  </a:cubicBezTo>
                  <a:cubicBezTo>
                    <a:pt x="244" y="60"/>
                    <a:pt x="311" y="67"/>
                    <a:pt x="350" y="67"/>
                  </a:cubicBezTo>
                  <a:cubicBezTo>
                    <a:pt x="378" y="67"/>
                    <a:pt x="391" y="63"/>
                    <a:pt x="396" y="56"/>
                  </a:cubicBezTo>
                  <a:cubicBezTo>
                    <a:pt x="407" y="40"/>
                    <a:pt x="343" y="16"/>
                    <a:pt x="308" y="16"/>
                  </a:cubicBezTo>
                  <a:cubicBezTo>
                    <a:pt x="299" y="16"/>
                    <a:pt x="292" y="18"/>
                    <a:pt x="288" y="21"/>
                  </a:cubicBezTo>
                  <a:cubicBezTo>
                    <a:pt x="284" y="26"/>
                    <a:pt x="279" y="28"/>
                    <a:pt x="276" y="28"/>
                  </a:cubicBezTo>
                  <a:cubicBezTo>
                    <a:pt x="270" y="28"/>
                    <a:pt x="266" y="24"/>
                    <a:pt x="264" y="18"/>
                  </a:cubicBezTo>
                  <a:cubicBezTo>
                    <a:pt x="262" y="12"/>
                    <a:pt x="250" y="8"/>
                    <a:pt x="233" y="8"/>
                  </a:cubicBezTo>
                  <a:cubicBezTo>
                    <a:pt x="220" y="8"/>
                    <a:pt x="206" y="10"/>
                    <a:pt x="191" y="14"/>
                  </a:cubicBezTo>
                  <a:cubicBezTo>
                    <a:pt x="175" y="19"/>
                    <a:pt x="160" y="21"/>
                    <a:pt x="148" y="21"/>
                  </a:cubicBezTo>
                  <a:cubicBezTo>
                    <a:pt x="131" y="21"/>
                    <a:pt x="120" y="17"/>
                    <a:pt x="118" y="11"/>
                  </a:cubicBezTo>
                  <a:cubicBezTo>
                    <a:pt x="116" y="4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7" name="Google Shape;6427;p40"/>
            <p:cNvSpPr/>
            <p:nvPr/>
          </p:nvSpPr>
          <p:spPr>
            <a:xfrm>
              <a:off x="5725225" y="1090550"/>
              <a:ext cx="1125" cy="1000"/>
            </a:xfrm>
            <a:custGeom>
              <a:avLst/>
              <a:gdLst/>
              <a:ahLst/>
              <a:cxnLst/>
              <a:rect l="l" t="t" r="r" b="b"/>
              <a:pathLst>
                <a:path w="45" h="40" extrusionOk="0">
                  <a:moveTo>
                    <a:pt x="30" y="1"/>
                  </a:moveTo>
                  <a:cubicBezTo>
                    <a:pt x="26" y="1"/>
                    <a:pt x="22" y="3"/>
                    <a:pt x="18" y="7"/>
                  </a:cubicBezTo>
                  <a:cubicBezTo>
                    <a:pt x="7" y="18"/>
                    <a:pt x="0" y="28"/>
                    <a:pt x="0" y="35"/>
                  </a:cubicBezTo>
                  <a:cubicBezTo>
                    <a:pt x="2" y="37"/>
                    <a:pt x="8" y="40"/>
                    <a:pt x="16" y="40"/>
                  </a:cubicBezTo>
                  <a:cubicBezTo>
                    <a:pt x="20" y="40"/>
                    <a:pt x="23" y="39"/>
                    <a:pt x="28" y="38"/>
                  </a:cubicBezTo>
                  <a:cubicBezTo>
                    <a:pt x="38" y="35"/>
                    <a:pt x="45" y="21"/>
                    <a:pt x="42" y="11"/>
                  </a:cubicBezTo>
                  <a:cubicBezTo>
                    <a:pt x="40" y="5"/>
                    <a:pt x="35" y="1"/>
                    <a:pt x="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8" name="Google Shape;6428;p40"/>
            <p:cNvSpPr/>
            <p:nvPr/>
          </p:nvSpPr>
          <p:spPr>
            <a:xfrm>
              <a:off x="5804175" y="1332850"/>
              <a:ext cx="1975" cy="1100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13" y="1"/>
                  </a:moveTo>
                  <a:cubicBezTo>
                    <a:pt x="4" y="1"/>
                    <a:pt x="0" y="4"/>
                    <a:pt x="3" y="12"/>
                  </a:cubicBezTo>
                  <a:cubicBezTo>
                    <a:pt x="8" y="29"/>
                    <a:pt x="35" y="43"/>
                    <a:pt x="56" y="43"/>
                  </a:cubicBezTo>
                  <a:cubicBezTo>
                    <a:pt x="64" y="43"/>
                    <a:pt x="71" y="41"/>
                    <a:pt x="75" y="36"/>
                  </a:cubicBezTo>
                  <a:cubicBezTo>
                    <a:pt x="79" y="29"/>
                    <a:pt x="61" y="15"/>
                    <a:pt x="37" y="5"/>
                  </a:cubicBezTo>
                  <a:cubicBezTo>
                    <a:pt x="27" y="2"/>
                    <a:pt x="19" y="1"/>
                    <a:pt x="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9" name="Google Shape;6429;p40"/>
            <p:cNvSpPr/>
            <p:nvPr/>
          </p:nvSpPr>
          <p:spPr>
            <a:xfrm>
              <a:off x="5806825" y="1332950"/>
              <a:ext cx="3575" cy="1400"/>
            </a:xfrm>
            <a:custGeom>
              <a:avLst/>
              <a:gdLst/>
              <a:ahLst/>
              <a:cxnLst/>
              <a:rect l="l" t="t" r="r" b="b"/>
              <a:pathLst>
                <a:path w="143" h="56" extrusionOk="0">
                  <a:moveTo>
                    <a:pt x="33" y="0"/>
                  </a:moveTo>
                  <a:cubicBezTo>
                    <a:pt x="28" y="0"/>
                    <a:pt x="25" y="1"/>
                    <a:pt x="22" y="1"/>
                  </a:cubicBezTo>
                  <a:cubicBezTo>
                    <a:pt x="4" y="4"/>
                    <a:pt x="1" y="15"/>
                    <a:pt x="11" y="25"/>
                  </a:cubicBezTo>
                  <a:cubicBezTo>
                    <a:pt x="16" y="31"/>
                    <a:pt x="23" y="33"/>
                    <a:pt x="30" y="33"/>
                  </a:cubicBezTo>
                  <a:cubicBezTo>
                    <a:pt x="37" y="33"/>
                    <a:pt x="44" y="31"/>
                    <a:pt x="49" y="25"/>
                  </a:cubicBezTo>
                  <a:cubicBezTo>
                    <a:pt x="52" y="22"/>
                    <a:pt x="56" y="21"/>
                    <a:pt x="59" y="21"/>
                  </a:cubicBezTo>
                  <a:cubicBezTo>
                    <a:pt x="66" y="21"/>
                    <a:pt x="72" y="27"/>
                    <a:pt x="77" y="39"/>
                  </a:cubicBezTo>
                  <a:cubicBezTo>
                    <a:pt x="79" y="50"/>
                    <a:pt x="86" y="56"/>
                    <a:pt x="96" y="56"/>
                  </a:cubicBezTo>
                  <a:cubicBezTo>
                    <a:pt x="102" y="56"/>
                    <a:pt x="108" y="54"/>
                    <a:pt x="115" y="49"/>
                  </a:cubicBezTo>
                  <a:cubicBezTo>
                    <a:pt x="142" y="32"/>
                    <a:pt x="139" y="25"/>
                    <a:pt x="97" y="11"/>
                  </a:cubicBezTo>
                  <a:cubicBezTo>
                    <a:pt x="78" y="6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0" name="Google Shape;6430;p40"/>
            <p:cNvSpPr/>
            <p:nvPr/>
          </p:nvSpPr>
          <p:spPr>
            <a:xfrm>
              <a:off x="5730575" y="1091050"/>
              <a:ext cx="2675" cy="800"/>
            </a:xfrm>
            <a:custGeom>
              <a:avLst/>
              <a:gdLst/>
              <a:ahLst/>
              <a:cxnLst/>
              <a:rect l="l" t="t" r="r" b="b"/>
              <a:pathLst>
                <a:path w="107" h="32" extrusionOk="0">
                  <a:moveTo>
                    <a:pt x="55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1" y="12"/>
                    <a:pt x="1" y="15"/>
                    <a:pt x="36" y="25"/>
                  </a:cubicBezTo>
                  <a:cubicBezTo>
                    <a:pt x="51" y="30"/>
                    <a:pt x="65" y="32"/>
                    <a:pt x="76" y="32"/>
                  </a:cubicBezTo>
                  <a:cubicBezTo>
                    <a:pt x="98" y="32"/>
                    <a:pt x="107" y="23"/>
                    <a:pt x="87" y="12"/>
                  </a:cubicBezTo>
                  <a:cubicBezTo>
                    <a:pt x="81" y="5"/>
                    <a:pt x="68" y="1"/>
                    <a:pt x="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1" name="Google Shape;6431;p40"/>
            <p:cNvSpPr/>
            <p:nvPr/>
          </p:nvSpPr>
          <p:spPr>
            <a:xfrm>
              <a:off x="5792950" y="128385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9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5"/>
                    <a:pt x="0" y="15"/>
                    <a:pt x="4" y="26"/>
                  </a:cubicBezTo>
                  <a:cubicBezTo>
                    <a:pt x="6" y="34"/>
                    <a:pt x="16" y="40"/>
                    <a:pt x="27" y="40"/>
                  </a:cubicBezTo>
                  <a:cubicBezTo>
                    <a:pt x="30" y="40"/>
                    <a:pt x="33" y="40"/>
                    <a:pt x="35" y="39"/>
                  </a:cubicBezTo>
                  <a:cubicBezTo>
                    <a:pt x="45" y="36"/>
                    <a:pt x="52" y="26"/>
                    <a:pt x="49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2" name="Google Shape;6432;p40"/>
            <p:cNvSpPr/>
            <p:nvPr/>
          </p:nvSpPr>
          <p:spPr>
            <a:xfrm>
              <a:off x="5793375" y="1280575"/>
              <a:ext cx="6450" cy="1250"/>
            </a:xfrm>
            <a:custGeom>
              <a:avLst/>
              <a:gdLst/>
              <a:ahLst/>
              <a:cxnLst/>
              <a:rect l="l" t="t" r="r" b="b"/>
              <a:pathLst>
                <a:path w="258" h="50" extrusionOk="0">
                  <a:moveTo>
                    <a:pt x="28" y="1"/>
                  </a:moveTo>
                  <a:cubicBezTo>
                    <a:pt x="6" y="1"/>
                    <a:pt x="0" y="5"/>
                    <a:pt x="8" y="14"/>
                  </a:cubicBezTo>
                  <a:cubicBezTo>
                    <a:pt x="23" y="32"/>
                    <a:pt x="141" y="50"/>
                    <a:pt x="208" y="50"/>
                  </a:cubicBezTo>
                  <a:cubicBezTo>
                    <a:pt x="232" y="50"/>
                    <a:pt x="250" y="48"/>
                    <a:pt x="254" y="42"/>
                  </a:cubicBezTo>
                  <a:cubicBezTo>
                    <a:pt x="257" y="39"/>
                    <a:pt x="198" y="21"/>
                    <a:pt x="126" y="11"/>
                  </a:cubicBezTo>
                  <a:cubicBezTo>
                    <a:pt x="80" y="4"/>
                    <a:pt x="48" y="1"/>
                    <a:pt x="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3" name="Google Shape;6433;p40"/>
            <p:cNvSpPr/>
            <p:nvPr/>
          </p:nvSpPr>
          <p:spPr>
            <a:xfrm>
              <a:off x="5733800" y="1091475"/>
              <a:ext cx="6350" cy="1125"/>
            </a:xfrm>
            <a:custGeom>
              <a:avLst/>
              <a:gdLst/>
              <a:ahLst/>
              <a:cxnLst/>
              <a:rect l="l" t="t" r="r" b="b"/>
              <a:pathLst>
                <a:path w="254" h="45" extrusionOk="0">
                  <a:moveTo>
                    <a:pt x="35" y="0"/>
                  </a:moveTo>
                  <a:cubicBezTo>
                    <a:pt x="25" y="0"/>
                    <a:pt x="18" y="0"/>
                    <a:pt x="14" y="1"/>
                  </a:cubicBezTo>
                  <a:cubicBezTo>
                    <a:pt x="0" y="8"/>
                    <a:pt x="3" y="11"/>
                    <a:pt x="24" y="11"/>
                  </a:cubicBezTo>
                  <a:cubicBezTo>
                    <a:pt x="49" y="16"/>
                    <a:pt x="80" y="22"/>
                    <a:pt x="101" y="36"/>
                  </a:cubicBezTo>
                  <a:cubicBezTo>
                    <a:pt x="112" y="42"/>
                    <a:pt x="131" y="44"/>
                    <a:pt x="151" y="44"/>
                  </a:cubicBezTo>
                  <a:cubicBezTo>
                    <a:pt x="168" y="44"/>
                    <a:pt x="186" y="43"/>
                    <a:pt x="202" y="40"/>
                  </a:cubicBezTo>
                  <a:cubicBezTo>
                    <a:pt x="253" y="26"/>
                    <a:pt x="247" y="19"/>
                    <a:pt x="149" y="8"/>
                  </a:cubicBezTo>
                  <a:cubicBezTo>
                    <a:pt x="106" y="3"/>
                    <a:pt x="62" y="0"/>
                    <a:pt x="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4" name="Google Shape;6434;p40"/>
            <p:cNvSpPr/>
            <p:nvPr/>
          </p:nvSpPr>
          <p:spPr>
            <a:xfrm>
              <a:off x="5796975" y="1292050"/>
              <a:ext cx="3650" cy="1175"/>
            </a:xfrm>
            <a:custGeom>
              <a:avLst/>
              <a:gdLst/>
              <a:ahLst/>
              <a:cxnLst/>
              <a:rect l="l" t="t" r="r" b="b"/>
              <a:pathLst>
                <a:path w="146" h="47" extrusionOk="0">
                  <a:moveTo>
                    <a:pt x="51" y="1"/>
                  </a:moveTo>
                  <a:cubicBezTo>
                    <a:pt x="0" y="1"/>
                    <a:pt x="8" y="29"/>
                    <a:pt x="72" y="41"/>
                  </a:cubicBezTo>
                  <a:cubicBezTo>
                    <a:pt x="93" y="45"/>
                    <a:pt x="110" y="47"/>
                    <a:pt x="121" y="47"/>
                  </a:cubicBezTo>
                  <a:cubicBezTo>
                    <a:pt x="140" y="47"/>
                    <a:pt x="146" y="41"/>
                    <a:pt x="141" y="28"/>
                  </a:cubicBezTo>
                  <a:cubicBezTo>
                    <a:pt x="141" y="20"/>
                    <a:pt x="110" y="7"/>
                    <a:pt x="75" y="3"/>
                  </a:cubicBezTo>
                  <a:cubicBezTo>
                    <a:pt x="66" y="1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5" name="Google Shape;6435;p40"/>
            <p:cNvSpPr/>
            <p:nvPr/>
          </p:nvSpPr>
          <p:spPr>
            <a:xfrm>
              <a:off x="5811775" y="1332675"/>
              <a:ext cx="2100" cy="675"/>
            </a:xfrm>
            <a:custGeom>
              <a:avLst/>
              <a:gdLst/>
              <a:ahLst/>
              <a:cxnLst/>
              <a:rect l="l" t="t" r="r" b="b"/>
              <a:pathLst>
                <a:path w="84" h="27" extrusionOk="0">
                  <a:moveTo>
                    <a:pt x="41" y="0"/>
                  </a:moveTo>
                  <a:cubicBezTo>
                    <a:pt x="37" y="0"/>
                    <a:pt x="34" y="0"/>
                    <a:pt x="32" y="1"/>
                  </a:cubicBezTo>
                  <a:cubicBezTo>
                    <a:pt x="0" y="9"/>
                    <a:pt x="11" y="22"/>
                    <a:pt x="53" y="26"/>
                  </a:cubicBezTo>
                  <a:cubicBezTo>
                    <a:pt x="77" y="26"/>
                    <a:pt x="83" y="22"/>
                    <a:pt x="73" y="12"/>
                  </a:cubicBezTo>
                  <a:cubicBezTo>
                    <a:pt x="65" y="4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6" name="Google Shape;6436;p40"/>
            <p:cNvSpPr/>
            <p:nvPr/>
          </p:nvSpPr>
          <p:spPr>
            <a:xfrm>
              <a:off x="5813775" y="1333625"/>
              <a:ext cx="8075" cy="3375"/>
            </a:xfrm>
            <a:custGeom>
              <a:avLst/>
              <a:gdLst/>
              <a:ahLst/>
              <a:cxnLst/>
              <a:rect l="l" t="t" r="r" b="b"/>
              <a:pathLst>
                <a:path w="323" h="135" extrusionOk="0">
                  <a:moveTo>
                    <a:pt x="57" y="1"/>
                  </a:moveTo>
                  <a:cubicBezTo>
                    <a:pt x="47" y="1"/>
                    <a:pt x="41" y="9"/>
                    <a:pt x="45" y="26"/>
                  </a:cubicBezTo>
                  <a:cubicBezTo>
                    <a:pt x="48" y="35"/>
                    <a:pt x="42" y="41"/>
                    <a:pt x="29" y="41"/>
                  </a:cubicBezTo>
                  <a:cubicBezTo>
                    <a:pt x="27" y="41"/>
                    <a:pt x="24" y="40"/>
                    <a:pt x="21" y="40"/>
                  </a:cubicBezTo>
                  <a:cubicBezTo>
                    <a:pt x="15" y="38"/>
                    <a:pt x="10" y="37"/>
                    <a:pt x="8" y="37"/>
                  </a:cubicBezTo>
                  <a:cubicBezTo>
                    <a:pt x="0" y="37"/>
                    <a:pt x="7" y="44"/>
                    <a:pt x="28" y="57"/>
                  </a:cubicBezTo>
                  <a:cubicBezTo>
                    <a:pt x="41" y="67"/>
                    <a:pt x="56" y="71"/>
                    <a:pt x="68" y="71"/>
                  </a:cubicBezTo>
                  <a:cubicBezTo>
                    <a:pt x="74" y="71"/>
                    <a:pt x="80" y="70"/>
                    <a:pt x="83" y="67"/>
                  </a:cubicBezTo>
                  <a:cubicBezTo>
                    <a:pt x="85" y="65"/>
                    <a:pt x="89" y="64"/>
                    <a:pt x="92" y="64"/>
                  </a:cubicBezTo>
                  <a:cubicBezTo>
                    <a:pt x="101" y="64"/>
                    <a:pt x="112" y="70"/>
                    <a:pt x="122" y="82"/>
                  </a:cubicBezTo>
                  <a:cubicBezTo>
                    <a:pt x="130" y="94"/>
                    <a:pt x="145" y="103"/>
                    <a:pt x="155" y="103"/>
                  </a:cubicBezTo>
                  <a:cubicBezTo>
                    <a:pt x="157" y="103"/>
                    <a:pt x="159" y="103"/>
                    <a:pt x="160" y="102"/>
                  </a:cubicBezTo>
                  <a:cubicBezTo>
                    <a:pt x="177" y="94"/>
                    <a:pt x="192" y="90"/>
                    <a:pt x="204" y="90"/>
                  </a:cubicBezTo>
                  <a:cubicBezTo>
                    <a:pt x="224" y="90"/>
                    <a:pt x="238" y="100"/>
                    <a:pt x="247" y="120"/>
                  </a:cubicBezTo>
                  <a:cubicBezTo>
                    <a:pt x="250" y="129"/>
                    <a:pt x="254" y="135"/>
                    <a:pt x="256" y="135"/>
                  </a:cubicBezTo>
                  <a:cubicBezTo>
                    <a:pt x="259" y="135"/>
                    <a:pt x="260" y="131"/>
                    <a:pt x="260" y="123"/>
                  </a:cubicBezTo>
                  <a:cubicBezTo>
                    <a:pt x="264" y="109"/>
                    <a:pt x="281" y="92"/>
                    <a:pt x="302" y="85"/>
                  </a:cubicBezTo>
                  <a:cubicBezTo>
                    <a:pt x="322" y="82"/>
                    <a:pt x="302" y="67"/>
                    <a:pt x="250" y="61"/>
                  </a:cubicBezTo>
                  <a:cubicBezTo>
                    <a:pt x="223" y="55"/>
                    <a:pt x="196" y="53"/>
                    <a:pt x="176" y="53"/>
                  </a:cubicBezTo>
                  <a:cubicBezTo>
                    <a:pt x="159" y="53"/>
                    <a:pt x="147" y="54"/>
                    <a:pt x="143" y="57"/>
                  </a:cubicBezTo>
                  <a:cubicBezTo>
                    <a:pt x="141" y="59"/>
                    <a:pt x="139" y="59"/>
                    <a:pt x="137" y="59"/>
                  </a:cubicBezTo>
                  <a:cubicBezTo>
                    <a:pt x="128" y="59"/>
                    <a:pt x="115" y="50"/>
                    <a:pt x="104" y="33"/>
                  </a:cubicBezTo>
                  <a:cubicBezTo>
                    <a:pt x="89" y="12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7" name="Google Shape;6437;p40"/>
            <p:cNvSpPr/>
            <p:nvPr/>
          </p:nvSpPr>
          <p:spPr>
            <a:xfrm>
              <a:off x="5801000" y="1292175"/>
              <a:ext cx="3950" cy="1475"/>
            </a:xfrm>
            <a:custGeom>
              <a:avLst/>
              <a:gdLst/>
              <a:ahLst/>
              <a:cxnLst/>
              <a:rect l="l" t="t" r="r" b="b"/>
              <a:pathLst>
                <a:path w="158" h="59" extrusionOk="0">
                  <a:moveTo>
                    <a:pt x="22" y="0"/>
                  </a:moveTo>
                  <a:cubicBezTo>
                    <a:pt x="3" y="0"/>
                    <a:pt x="0" y="7"/>
                    <a:pt x="5" y="23"/>
                  </a:cubicBezTo>
                  <a:cubicBezTo>
                    <a:pt x="11" y="46"/>
                    <a:pt x="35" y="59"/>
                    <a:pt x="65" y="59"/>
                  </a:cubicBezTo>
                  <a:cubicBezTo>
                    <a:pt x="84" y="59"/>
                    <a:pt x="105" y="54"/>
                    <a:pt x="126" y="43"/>
                  </a:cubicBezTo>
                  <a:cubicBezTo>
                    <a:pt x="157" y="29"/>
                    <a:pt x="146" y="23"/>
                    <a:pt x="81" y="8"/>
                  </a:cubicBezTo>
                  <a:cubicBezTo>
                    <a:pt x="53" y="3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8" name="Google Shape;6438;p40"/>
            <p:cNvSpPr/>
            <p:nvPr/>
          </p:nvSpPr>
          <p:spPr>
            <a:xfrm>
              <a:off x="5818975" y="1346400"/>
              <a:ext cx="1675" cy="925"/>
            </a:xfrm>
            <a:custGeom>
              <a:avLst/>
              <a:gdLst/>
              <a:ahLst/>
              <a:cxnLst/>
              <a:rect l="l" t="t" r="r" b="b"/>
              <a:pathLst>
                <a:path w="67" h="37" extrusionOk="0">
                  <a:moveTo>
                    <a:pt x="21" y="0"/>
                  </a:moveTo>
                  <a:cubicBezTo>
                    <a:pt x="18" y="0"/>
                    <a:pt x="16" y="0"/>
                    <a:pt x="14" y="1"/>
                  </a:cubicBezTo>
                  <a:cubicBezTo>
                    <a:pt x="0" y="4"/>
                    <a:pt x="0" y="14"/>
                    <a:pt x="10" y="25"/>
                  </a:cubicBezTo>
                  <a:cubicBezTo>
                    <a:pt x="19" y="30"/>
                    <a:pt x="34" y="36"/>
                    <a:pt x="45" y="36"/>
                  </a:cubicBezTo>
                  <a:cubicBezTo>
                    <a:pt x="47" y="36"/>
                    <a:pt x="50" y="36"/>
                    <a:pt x="52" y="35"/>
                  </a:cubicBezTo>
                  <a:cubicBezTo>
                    <a:pt x="66" y="32"/>
                    <a:pt x="66" y="22"/>
                    <a:pt x="56" y="11"/>
                  </a:cubicBezTo>
                  <a:cubicBezTo>
                    <a:pt x="47" y="6"/>
                    <a:pt x="32" y="0"/>
                    <a:pt x="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9" name="Google Shape;6439;p40"/>
            <p:cNvSpPr/>
            <p:nvPr/>
          </p:nvSpPr>
          <p:spPr>
            <a:xfrm>
              <a:off x="5740400" y="1091925"/>
              <a:ext cx="4625" cy="900"/>
            </a:xfrm>
            <a:custGeom>
              <a:avLst/>
              <a:gdLst/>
              <a:ahLst/>
              <a:cxnLst/>
              <a:rect l="l" t="t" r="r" b="b"/>
              <a:pathLst>
                <a:path w="185" h="36" extrusionOk="0">
                  <a:moveTo>
                    <a:pt x="56" y="1"/>
                  </a:moveTo>
                  <a:cubicBezTo>
                    <a:pt x="0" y="1"/>
                    <a:pt x="0" y="1"/>
                    <a:pt x="45" y="22"/>
                  </a:cubicBezTo>
                  <a:cubicBezTo>
                    <a:pt x="61" y="31"/>
                    <a:pt x="86" y="35"/>
                    <a:pt x="110" y="35"/>
                  </a:cubicBezTo>
                  <a:cubicBezTo>
                    <a:pt x="122" y="35"/>
                    <a:pt x="133" y="34"/>
                    <a:pt x="142" y="32"/>
                  </a:cubicBezTo>
                  <a:cubicBezTo>
                    <a:pt x="184" y="18"/>
                    <a:pt x="184" y="14"/>
                    <a:pt x="156" y="8"/>
                  </a:cubicBezTo>
                  <a:cubicBezTo>
                    <a:pt x="132" y="4"/>
                    <a:pt x="90" y="1"/>
                    <a:pt x="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0" name="Google Shape;6440;p40"/>
            <p:cNvSpPr/>
            <p:nvPr/>
          </p:nvSpPr>
          <p:spPr>
            <a:xfrm>
              <a:off x="5800525" y="1281225"/>
              <a:ext cx="4325" cy="825"/>
            </a:xfrm>
            <a:custGeom>
              <a:avLst/>
              <a:gdLst/>
              <a:ahLst/>
              <a:cxnLst/>
              <a:rect l="l" t="t" r="r" b="b"/>
              <a:pathLst>
                <a:path w="173" h="33" extrusionOk="0">
                  <a:moveTo>
                    <a:pt x="29" y="1"/>
                  </a:moveTo>
                  <a:cubicBezTo>
                    <a:pt x="11" y="1"/>
                    <a:pt x="1" y="3"/>
                    <a:pt x="3" y="9"/>
                  </a:cubicBezTo>
                  <a:cubicBezTo>
                    <a:pt x="8" y="22"/>
                    <a:pt x="86" y="32"/>
                    <a:pt x="133" y="32"/>
                  </a:cubicBezTo>
                  <a:cubicBezTo>
                    <a:pt x="152" y="32"/>
                    <a:pt x="167" y="31"/>
                    <a:pt x="170" y="27"/>
                  </a:cubicBezTo>
                  <a:cubicBezTo>
                    <a:pt x="173" y="23"/>
                    <a:pt x="135" y="13"/>
                    <a:pt x="86" y="6"/>
                  </a:cubicBezTo>
                  <a:cubicBezTo>
                    <a:pt x="64" y="3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1" name="Google Shape;6441;p40"/>
            <p:cNvSpPr/>
            <p:nvPr/>
          </p:nvSpPr>
          <p:spPr>
            <a:xfrm>
              <a:off x="5806200" y="1293125"/>
              <a:ext cx="1950" cy="1125"/>
            </a:xfrm>
            <a:custGeom>
              <a:avLst/>
              <a:gdLst/>
              <a:ahLst/>
              <a:cxnLst/>
              <a:rect l="l" t="t" r="r" b="b"/>
              <a:pathLst>
                <a:path w="78" h="45" extrusionOk="0">
                  <a:moveTo>
                    <a:pt x="46" y="0"/>
                  </a:moveTo>
                  <a:cubicBezTo>
                    <a:pt x="42" y="0"/>
                    <a:pt x="37" y="0"/>
                    <a:pt x="33" y="1"/>
                  </a:cubicBezTo>
                  <a:cubicBezTo>
                    <a:pt x="15" y="9"/>
                    <a:pt x="1" y="19"/>
                    <a:pt x="5" y="33"/>
                  </a:cubicBezTo>
                  <a:cubicBezTo>
                    <a:pt x="8" y="40"/>
                    <a:pt x="18" y="44"/>
                    <a:pt x="31" y="44"/>
                  </a:cubicBezTo>
                  <a:cubicBezTo>
                    <a:pt x="36" y="44"/>
                    <a:pt x="41" y="44"/>
                    <a:pt x="47" y="43"/>
                  </a:cubicBezTo>
                  <a:cubicBezTo>
                    <a:pt x="63" y="36"/>
                    <a:pt x="77" y="26"/>
                    <a:pt x="74" y="15"/>
                  </a:cubicBezTo>
                  <a:cubicBezTo>
                    <a:pt x="72" y="5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2" name="Google Shape;6442;p40"/>
            <p:cNvSpPr/>
            <p:nvPr/>
          </p:nvSpPr>
          <p:spPr>
            <a:xfrm>
              <a:off x="5745450" y="1092300"/>
              <a:ext cx="4850" cy="1475"/>
            </a:xfrm>
            <a:custGeom>
              <a:avLst/>
              <a:gdLst/>
              <a:ahLst/>
              <a:cxnLst/>
              <a:rect l="l" t="t" r="r" b="b"/>
              <a:pathLst>
                <a:path w="194" h="59" extrusionOk="0">
                  <a:moveTo>
                    <a:pt x="10" y="1"/>
                  </a:moveTo>
                  <a:cubicBezTo>
                    <a:pt x="1" y="1"/>
                    <a:pt x="10" y="4"/>
                    <a:pt x="37" y="13"/>
                  </a:cubicBezTo>
                  <a:cubicBezTo>
                    <a:pt x="62" y="20"/>
                    <a:pt x="83" y="34"/>
                    <a:pt x="79" y="48"/>
                  </a:cubicBezTo>
                  <a:cubicBezTo>
                    <a:pt x="76" y="55"/>
                    <a:pt x="84" y="58"/>
                    <a:pt x="99" y="58"/>
                  </a:cubicBezTo>
                  <a:cubicBezTo>
                    <a:pt x="107" y="58"/>
                    <a:pt x="117" y="57"/>
                    <a:pt x="128" y="55"/>
                  </a:cubicBezTo>
                  <a:cubicBezTo>
                    <a:pt x="194" y="37"/>
                    <a:pt x="194" y="7"/>
                    <a:pt x="131" y="7"/>
                  </a:cubicBezTo>
                  <a:cubicBezTo>
                    <a:pt x="107" y="7"/>
                    <a:pt x="69" y="3"/>
                    <a:pt x="41" y="3"/>
                  </a:cubicBezTo>
                  <a:cubicBezTo>
                    <a:pt x="25" y="2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3" name="Google Shape;6443;p40"/>
            <p:cNvSpPr/>
            <p:nvPr/>
          </p:nvSpPr>
          <p:spPr>
            <a:xfrm>
              <a:off x="5820900" y="1330175"/>
              <a:ext cx="1375" cy="825"/>
            </a:xfrm>
            <a:custGeom>
              <a:avLst/>
              <a:gdLst/>
              <a:ahLst/>
              <a:cxnLst/>
              <a:rect l="l" t="t" r="r" b="b"/>
              <a:pathLst>
                <a:path w="55" h="33" extrusionOk="0">
                  <a:moveTo>
                    <a:pt x="16" y="0"/>
                  </a:moveTo>
                  <a:cubicBezTo>
                    <a:pt x="7" y="0"/>
                    <a:pt x="1" y="7"/>
                    <a:pt x="3" y="15"/>
                  </a:cubicBezTo>
                  <a:cubicBezTo>
                    <a:pt x="6" y="24"/>
                    <a:pt x="17" y="33"/>
                    <a:pt x="27" y="33"/>
                  </a:cubicBezTo>
                  <a:cubicBezTo>
                    <a:pt x="28" y="33"/>
                    <a:pt x="29" y="33"/>
                    <a:pt x="31" y="32"/>
                  </a:cubicBezTo>
                  <a:cubicBezTo>
                    <a:pt x="45" y="29"/>
                    <a:pt x="55" y="22"/>
                    <a:pt x="52" y="15"/>
                  </a:cubicBezTo>
                  <a:cubicBezTo>
                    <a:pt x="52" y="11"/>
                    <a:pt x="37" y="5"/>
                    <a:pt x="24" y="1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4" name="Google Shape;6444;p40"/>
            <p:cNvSpPr/>
            <p:nvPr/>
          </p:nvSpPr>
          <p:spPr>
            <a:xfrm>
              <a:off x="5823900" y="1335200"/>
              <a:ext cx="5425" cy="1875"/>
            </a:xfrm>
            <a:custGeom>
              <a:avLst/>
              <a:gdLst/>
              <a:ahLst/>
              <a:cxnLst/>
              <a:rect l="l" t="t" r="r" b="b"/>
              <a:pathLst>
                <a:path w="217" h="75" extrusionOk="0">
                  <a:moveTo>
                    <a:pt x="114" y="1"/>
                  </a:moveTo>
                  <a:cubicBezTo>
                    <a:pt x="91" y="1"/>
                    <a:pt x="64" y="4"/>
                    <a:pt x="36" y="12"/>
                  </a:cubicBezTo>
                  <a:cubicBezTo>
                    <a:pt x="15" y="19"/>
                    <a:pt x="1" y="33"/>
                    <a:pt x="5" y="43"/>
                  </a:cubicBezTo>
                  <a:cubicBezTo>
                    <a:pt x="6" y="49"/>
                    <a:pt x="12" y="52"/>
                    <a:pt x="22" y="52"/>
                  </a:cubicBezTo>
                  <a:cubicBezTo>
                    <a:pt x="32" y="52"/>
                    <a:pt x="47" y="48"/>
                    <a:pt x="63" y="43"/>
                  </a:cubicBezTo>
                  <a:cubicBezTo>
                    <a:pt x="84" y="33"/>
                    <a:pt x="102" y="26"/>
                    <a:pt x="111" y="26"/>
                  </a:cubicBezTo>
                  <a:cubicBezTo>
                    <a:pt x="114" y="26"/>
                    <a:pt x="116" y="27"/>
                    <a:pt x="116" y="29"/>
                  </a:cubicBezTo>
                  <a:cubicBezTo>
                    <a:pt x="120" y="52"/>
                    <a:pt x="127" y="65"/>
                    <a:pt x="135" y="65"/>
                  </a:cubicBezTo>
                  <a:cubicBezTo>
                    <a:pt x="141" y="65"/>
                    <a:pt x="146" y="59"/>
                    <a:pt x="151" y="46"/>
                  </a:cubicBezTo>
                  <a:cubicBezTo>
                    <a:pt x="156" y="30"/>
                    <a:pt x="159" y="22"/>
                    <a:pt x="162" y="22"/>
                  </a:cubicBezTo>
                  <a:cubicBezTo>
                    <a:pt x="165" y="22"/>
                    <a:pt x="168" y="29"/>
                    <a:pt x="171" y="43"/>
                  </a:cubicBezTo>
                  <a:cubicBezTo>
                    <a:pt x="177" y="61"/>
                    <a:pt x="189" y="75"/>
                    <a:pt x="202" y="75"/>
                  </a:cubicBezTo>
                  <a:cubicBezTo>
                    <a:pt x="203" y="75"/>
                    <a:pt x="204" y="75"/>
                    <a:pt x="205" y="74"/>
                  </a:cubicBezTo>
                  <a:cubicBezTo>
                    <a:pt x="216" y="71"/>
                    <a:pt x="216" y="54"/>
                    <a:pt x="202" y="33"/>
                  </a:cubicBezTo>
                  <a:cubicBezTo>
                    <a:pt x="189" y="12"/>
                    <a:pt x="157" y="1"/>
                    <a:pt x="1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5" name="Google Shape;6445;p40"/>
            <p:cNvSpPr/>
            <p:nvPr/>
          </p:nvSpPr>
          <p:spPr>
            <a:xfrm>
              <a:off x="5811075" y="1293650"/>
              <a:ext cx="5050" cy="1575"/>
            </a:xfrm>
            <a:custGeom>
              <a:avLst/>
              <a:gdLst/>
              <a:ahLst/>
              <a:cxnLst/>
              <a:rect l="l" t="t" r="r" b="b"/>
              <a:pathLst>
                <a:path w="202" h="63" extrusionOk="0">
                  <a:moveTo>
                    <a:pt x="188" y="1"/>
                  </a:moveTo>
                  <a:cubicBezTo>
                    <a:pt x="180" y="1"/>
                    <a:pt x="167" y="4"/>
                    <a:pt x="146" y="9"/>
                  </a:cubicBezTo>
                  <a:cubicBezTo>
                    <a:pt x="115" y="19"/>
                    <a:pt x="66" y="22"/>
                    <a:pt x="42" y="22"/>
                  </a:cubicBezTo>
                  <a:cubicBezTo>
                    <a:pt x="1" y="22"/>
                    <a:pt x="4" y="26"/>
                    <a:pt x="49" y="36"/>
                  </a:cubicBezTo>
                  <a:cubicBezTo>
                    <a:pt x="76" y="43"/>
                    <a:pt x="108" y="54"/>
                    <a:pt x="118" y="60"/>
                  </a:cubicBezTo>
                  <a:cubicBezTo>
                    <a:pt x="120" y="62"/>
                    <a:pt x="123" y="63"/>
                    <a:pt x="127" y="63"/>
                  </a:cubicBezTo>
                  <a:cubicBezTo>
                    <a:pt x="139" y="63"/>
                    <a:pt x="157" y="52"/>
                    <a:pt x="171" y="36"/>
                  </a:cubicBezTo>
                  <a:cubicBezTo>
                    <a:pt x="193" y="11"/>
                    <a:pt x="201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6" name="Google Shape;6446;p40"/>
            <p:cNvSpPr/>
            <p:nvPr/>
          </p:nvSpPr>
          <p:spPr>
            <a:xfrm>
              <a:off x="5810200" y="1288025"/>
              <a:ext cx="4125" cy="675"/>
            </a:xfrm>
            <a:custGeom>
              <a:avLst/>
              <a:gdLst/>
              <a:ahLst/>
              <a:cxnLst/>
              <a:rect l="l" t="t" r="r" b="b"/>
              <a:pathLst>
                <a:path w="165" h="27" extrusionOk="0">
                  <a:moveTo>
                    <a:pt x="93" y="0"/>
                  </a:moveTo>
                  <a:cubicBezTo>
                    <a:pt x="87" y="0"/>
                    <a:pt x="80" y="0"/>
                    <a:pt x="74" y="1"/>
                  </a:cubicBezTo>
                  <a:cubicBezTo>
                    <a:pt x="1" y="8"/>
                    <a:pt x="32" y="25"/>
                    <a:pt x="116" y="25"/>
                  </a:cubicBezTo>
                  <a:cubicBezTo>
                    <a:pt x="122" y="26"/>
                    <a:pt x="128" y="26"/>
                    <a:pt x="133" y="26"/>
                  </a:cubicBezTo>
                  <a:cubicBezTo>
                    <a:pt x="157" y="26"/>
                    <a:pt x="165" y="20"/>
                    <a:pt x="153" y="11"/>
                  </a:cubicBezTo>
                  <a:cubicBezTo>
                    <a:pt x="145" y="6"/>
                    <a:pt x="119" y="0"/>
                    <a:pt x="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7" name="Google Shape;6447;p40"/>
            <p:cNvSpPr/>
            <p:nvPr/>
          </p:nvSpPr>
          <p:spPr>
            <a:xfrm>
              <a:off x="5823575" y="1327125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2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9"/>
                    <a:pt x="18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8" name="Google Shape;6448;p40"/>
            <p:cNvSpPr/>
            <p:nvPr/>
          </p:nvSpPr>
          <p:spPr>
            <a:xfrm>
              <a:off x="5750450" y="1092425"/>
              <a:ext cx="6375" cy="1450"/>
            </a:xfrm>
            <a:custGeom>
              <a:avLst/>
              <a:gdLst/>
              <a:ahLst/>
              <a:cxnLst/>
              <a:rect l="l" t="t" r="r" b="b"/>
              <a:pathLst>
                <a:path w="255" h="58" extrusionOk="0">
                  <a:moveTo>
                    <a:pt x="46" y="0"/>
                  </a:moveTo>
                  <a:cubicBezTo>
                    <a:pt x="40" y="0"/>
                    <a:pt x="34" y="1"/>
                    <a:pt x="29" y="2"/>
                  </a:cubicBezTo>
                  <a:cubicBezTo>
                    <a:pt x="0" y="12"/>
                    <a:pt x="0" y="15"/>
                    <a:pt x="45" y="29"/>
                  </a:cubicBezTo>
                  <a:cubicBezTo>
                    <a:pt x="63" y="36"/>
                    <a:pt x="86" y="40"/>
                    <a:pt x="106" y="40"/>
                  </a:cubicBezTo>
                  <a:cubicBezTo>
                    <a:pt x="118" y="40"/>
                    <a:pt x="128" y="39"/>
                    <a:pt x="136" y="36"/>
                  </a:cubicBezTo>
                  <a:cubicBezTo>
                    <a:pt x="141" y="35"/>
                    <a:pt x="147" y="35"/>
                    <a:pt x="152" y="35"/>
                  </a:cubicBezTo>
                  <a:cubicBezTo>
                    <a:pt x="169" y="35"/>
                    <a:pt x="187" y="38"/>
                    <a:pt x="195" y="47"/>
                  </a:cubicBezTo>
                  <a:cubicBezTo>
                    <a:pt x="205" y="54"/>
                    <a:pt x="216" y="58"/>
                    <a:pt x="225" y="58"/>
                  </a:cubicBezTo>
                  <a:cubicBezTo>
                    <a:pt x="242" y="58"/>
                    <a:pt x="255" y="47"/>
                    <a:pt x="250" y="29"/>
                  </a:cubicBezTo>
                  <a:cubicBezTo>
                    <a:pt x="247" y="21"/>
                    <a:pt x="222" y="14"/>
                    <a:pt x="192" y="14"/>
                  </a:cubicBezTo>
                  <a:cubicBezTo>
                    <a:pt x="186" y="14"/>
                    <a:pt x="180" y="14"/>
                    <a:pt x="174" y="15"/>
                  </a:cubicBezTo>
                  <a:cubicBezTo>
                    <a:pt x="164" y="16"/>
                    <a:pt x="153" y="17"/>
                    <a:pt x="142" y="17"/>
                  </a:cubicBezTo>
                  <a:cubicBezTo>
                    <a:pt x="115" y="17"/>
                    <a:pt x="91" y="13"/>
                    <a:pt x="83" y="8"/>
                  </a:cubicBezTo>
                  <a:cubicBezTo>
                    <a:pt x="76" y="3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9" name="Google Shape;6449;p40"/>
            <p:cNvSpPr/>
            <p:nvPr/>
          </p:nvSpPr>
          <p:spPr>
            <a:xfrm>
              <a:off x="5826700" y="1331025"/>
              <a:ext cx="1575" cy="550"/>
            </a:xfrm>
            <a:custGeom>
              <a:avLst/>
              <a:gdLst/>
              <a:ahLst/>
              <a:cxnLst/>
              <a:rect l="l" t="t" r="r" b="b"/>
              <a:pathLst>
                <a:path w="63" h="22" extrusionOk="0">
                  <a:moveTo>
                    <a:pt x="49" y="0"/>
                  </a:moveTo>
                  <a:cubicBezTo>
                    <a:pt x="46" y="0"/>
                    <a:pt x="40" y="1"/>
                    <a:pt x="34" y="2"/>
                  </a:cubicBezTo>
                  <a:cubicBezTo>
                    <a:pt x="10" y="9"/>
                    <a:pt x="0" y="16"/>
                    <a:pt x="7" y="19"/>
                  </a:cubicBezTo>
                  <a:cubicBezTo>
                    <a:pt x="10" y="21"/>
                    <a:pt x="14" y="22"/>
                    <a:pt x="19" y="22"/>
                  </a:cubicBezTo>
                  <a:cubicBezTo>
                    <a:pt x="29" y="22"/>
                    <a:pt x="42" y="17"/>
                    <a:pt x="52" y="12"/>
                  </a:cubicBezTo>
                  <a:cubicBezTo>
                    <a:pt x="62" y="4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0" name="Google Shape;6450;p40"/>
            <p:cNvSpPr/>
            <p:nvPr/>
          </p:nvSpPr>
          <p:spPr>
            <a:xfrm>
              <a:off x="5816275" y="1294375"/>
              <a:ext cx="1325" cy="1075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18" y="0"/>
                  </a:moveTo>
                  <a:cubicBezTo>
                    <a:pt x="8" y="4"/>
                    <a:pt x="1" y="18"/>
                    <a:pt x="4" y="28"/>
                  </a:cubicBezTo>
                  <a:cubicBezTo>
                    <a:pt x="7" y="37"/>
                    <a:pt x="15" y="43"/>
                    <a:pt x="25" y="43"/>
                  </a:cubicBezTo>
                  <a:cubicBezTo>
                    <a:pt x="27" y="43"/>
                    <a:pt x="29" y="43"/>
                    <a:pt x="32" y="42"/>
                  </a:cubicBezTo>
                  <a:cubicBezTo>
                    <a:pt x="46" y="39"/>
                    <a:pt x="53" y="28"/>
                    <a:pt x="49" y="14"/>
                  </a:cubicBezTo>
                  <a:cubicBezTo>
                    <a:pt x="46" y="4"/>
                    <a:pt x="32" y="0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1" name="Google Shape;6451;p40"/>
            <p:cNvSpPr/>
            <p:nvPr/>
          </p:nvSpPr>
          <p:spPr>
            <a:xfrm>
              <a:off x="5829850" y="133497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0"/>
                  </a:moveTo>
                  <a:cubicBezTo>
                    <a:pt x="32" y="0"/>
                    <a:pt x="23" y="6"/>
                    <a:pt x="17" y="18"/>
                  </a:cubicBezTo>
                  <a:cubicBezTo>
                    <a:pt x="0" y="43"/>
                    <a:pt x="26" y="84"/>
                    <a:pt x="52" y="84"/>
                  </a:cubicBezTo>
                  <a:cubicBezTo>
                    <a:pt x="54" y="84"/>
                    <a:pt x="56" y="84"/>
                    <a:pt x="58" y="83"/>
                  </a:cubicBezTo>
                  <a:cubicBezTo>
                    <a:pt x="75" y="80"/>
                    <a:pt x="82" y="59"/>
                    <a:pt x="75" y="34"/>
                  </a:cubicBezTo>
                  <a:cubicBezTo>
                    <a:pt x="67" y="12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2" name="Google Shape;6452;p40"/>
            <p:cNvSpPr/>
            <p:nvPr/>
          </p:nvSpPr>
          <p:spPr>
            <a:xfrm>
              <a:off x="5817050" y="1293175"/>
              <a:ext cx="15825" cy="2900"/>
            </a:xfrm>
            <a:custGeom>
              <a:avLst/>
              <a:gdLst/>
              <a:ahLst/>
              <a:cxnLst/>
              <a:rect l="l" t="t" r="r" b="b"/>
              <a:pathLst>
                <a:path w="633" h="116" extrusionOk="0">
                  <a:moveTo>
                    <a:pt x="60" y="0"/>
                  </a:moveTo>
                  <a:cubicBezTo>
                    <a:pt x="38" y="0"/>
                    <a:pt x="22" y="1"/>
                    <a:pt x="15" y="3"/>
                  </a:cubicBezTo>
                  <a:cubicBezTo>
                    <a:pt x="1" y="7"/>
                    <a:pt x="22" y="13"/>
                    <a:pt x="60" y="17"/>
                  </a:cubicBezTo>
                  <a:cubicBezTo>
                    <a:pt x="108" y="24"/>
                    <a:pt x="129" y="34"/>
                    <a:pt x="129" y="62"/>
                  </a:cubicBezTo>
                  <a:cubicBezTo>
                    <a:pt x="129" y="80"/>
                    <a:pt x="138" y="94"/>
                    <a:pt x="147" y="94"/>
                  </a:cubicBezTo>
                  <a:cubicBezTo>
                    <a:pt x="148" y="94"/>
                    <a:pt x="149" y="94"/>
                    <a:pt x="150" y="93"/>
                  </a:cubicBezTo>
                  <a:cubicBezTo>
                    <a:pt x="161" y="90"/>
                    <a:pt x="167" y="79"/>
                    <a:pt x="164" y="69"/>
                  </a:cubicBezTo>
                  <a:cubicBezTo>
                    <a:pt x="161" y="58"/>
                    <a:pt x="167" y="48"/>
                    <a:pt x="181" y="45"/>
                  </a:cubicBezTo>
                  <a:cubicBezTo>
                    <a:pt x="189" y="43"/>
                    <a:pt x="201" y="42"/>
                    <a:pt x="215" y="42"/>
                  </a:cubicBezTo>
                  <a:cubicBezTo>
                    <a:pt x="289" y="42"/>
                    <a:pt x="432" y="69"/>
                    <a:pt x="438" y="87"/>
                  </a:cubicBezTo>
                  <a:cubicBezTo>
                    <a:pt x="439" y="94"/>
                    <a:pt x="442" y="97"/>
                    <a:pt x="446" y="97"/>
                  </a:cubicBezTo>
                  <a:cubicBezTo>
                    <a:pt x="452" y="97"/>
                    <a:pt x="459" y="91"/>
                    <a:pt x="469" y="79"/>
                  </a:cubicBezTo>
                  <a:cubicBezTo>
                    <a:pt x="481" y="64"/>
                    <a:pt x="489" y="57"/>
                    <a:pt x="498" y="57"/>
                  </a:cubicBezTo>
                  <a:cubicBezTo>
                    <a:pt x="505" y="57"/>
                    <a:pt x="512" y="61"/>
                    <a:pt x="521" y="69"/>
                  </a:cubicBezTo>
                  <a:cubicBezTo>
                    <a:pt x="532" y="79"/>
                    <a:pt x="549" y="97"/>
                    <a:pt x="549" y="103"/>
                  </a:cubicBezTo>
                  <a:cubicBezTo>
                    <a:pt x="552" y="112"/>
                    <a:pt x="558" y="115"/>
                    <a:pt x="566" y="115"/>
                  </a:cubicBezTo>
                  <a:cubicBezTo>
                    <a:pt x="568" y="115"/>
                    <a:pt x="571" y="115"/>
                    <a:pt x="574" y="114"/>
                  </a:cubicBezTo>
                  <a:cubicBezTo>
                    <a:pt x="584" y="111"/>
                    <a:pt x="598" y="108"/>
                    <a:pt x="612" y="103"/>
                  </a:cubicBezTo>
                  <a:cubicBezTo>
                    <a:pt x="625" y="100"/>
                    <a:pt x="633" y="90"/>
                    <a:pt x="629" y="79"/>
                  </a:cubicBezTo>
                  <a:cubicBezTo>
                    <a:pt x="624" y="62"/>
                    <a:pt x="544" y="44"/>
                    <a:pt x="498" y="44"/>
                  </a:cubicBezTo>
                  <a:cubicBezTo>
                    <a:pt x="481" y="44"/>
                    <a:pt x="469" y="46"/>
                    <a:pt x="466" y="52"/>
                  </a:cubicBezTo>
                  <a:cubicBezTo>
                    <a:pt x="464" y="54"/>
                    <a:pt x="461" y="55"/>
                    <a:pt x="459" y="55"/>
                  </a:cubicBezTo>
                  <a:cubicBezTo>
                    <a:pt x="454" y="55"/>
                    <a:pt x="450" y="50"/>
                    <a:pt x="445" y="41"/>
                  </a:cubicBezTo>
                  <a:cubicBezTo>
                    <a:pt x="439" y="22"/>
                    <a:pt x="366" y="10"/>
                    <a:pt x="290" y="10"/>
                  </a:cubicBezTo>
                  <a:cubicBezTo>
                    <a:pt x="282" y="10"/>
                    <a:pt x="273" y="10"/>
                    <a:pt x="265" y="10"/>
                  </a:cubicBezTo>
                  <a:cubicBezTo>
                    <a:pt x="260" y="11"/>
                    <a:pt x="252" y="11"/>
                    <a:pt x="242" y="11"/>
                  </a:cubicBezTo>
                  <a:cubicBezTo>
                    <a:pt x="214" y="11"/>
                    <a:pt x="171" y="8"/>
                    <a:pt x="133" y="3"/>
                  </a:cubicBezTo>
                  <a:cubicBezTo>
                    <a:pt x="107" y="1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3" name="Google Shape;6453;p40"/>
            <p:cNvSpPr/>
            <p:nvPr/>
          </p:nvSpPr>
          <p:spPr>
            <a:xfrm>
              <a:off x="5829300" y="1331025"/>
              <a:ext cx="2000" cy="1050"/>
            </a:xfrm>
            <a:custGeom>
              <a:avLst/>
              <a:gdLst/>
              <a:ahLst/>
              <a:cxnLst/>
              <a:rect l="l" t="t" r="r" b="b"/>
              <a:pathLst>
                <a:path w="80" h="42" extrusionOk="0">
                  <a:moveTo>
                    <a:pt x="18" y="1"/>
                  </a:moveTo>
                  <a:cubicBezTo>
                    <a:pt x="16" y="1"/>
                    <a:pt x="13" y="1"/>
                    <a:pt x="10" y="2"/>
                  </a:cubicBezTo>
                  <a:cubicBezTo>
                    <a:pt x="0" y="5"/>
                    <a:pt x="7" y="16"/>
                    <a:pt x="28" y="26"/>
                  </a:cubicBezTo>
                  <a:cubicBezTo>
                    <a:pt x="44" y="37"/>
                    <a:pt x="58" y="41"/>
                    <a:pt x="65" y="41"/>
                  </a:cubicBezTo>
                  <a:cubicBezTo>
                    <a:pt x="67" y="41"/>
                    <a:pt x="69" y="41"/>
                    <a:pt x="69" y="40"/>
                  </a:cubicBezTo>
                  <a:cubicBezTo>
                    <a:pt x="79" y="24"/>
                    <a:pt x="43" y="1"/>
                    <a:pt x="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4" name="Google Shape;6454;p40"/>
            <p:cNvSpPr/>
            <p:nvPr/>
          </p:nvSpPr>
          <p:spPr>
            <a:xfrm>
              <a:off x="5816725" y="128845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8"/>
                    <a:pt x="17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5" name="Google Shape;6455;p40"/>
            <p:cNvSpPr/>
            <p:nvPr/>
          </p:nvSpPr>
          <p:spPr>
            <a:xfrm>
              <a:off x="5833550" y="1341600"/>
              <a:ext cx="2825" cy="1125"/>
            </a:xfrm>
            <a:custGeom>
              <a:avLst/>
              <a:gdLst/>
              <a:ahLst/>
              <a:cxnLst/>
              <a:rect l="l" t="t" r="r" b="b"/>
              <a:pathLst>
                <a:path w="113" h="45" extrusionOk="0">
                  <a:moveTo>
                    <a:pt x="32" y="1"/>
                  </a:moveTo>
                  <a:cubicBezTo>
                    <a:pt x="25" y="1"/>
                    <a:pt x="20" y="1"/>
                    <a:pt x="14" y="2"/>
                  </a:cubicBezTo>
                  <a:cubicBezTo>
                    <a:pt x="0" y="6"/>
                    <a:pt x="14" y="19"/>
                    <a:pt x="42" y="33"/>
                  </a:cubicBezTo>
                  <a:cubicBezTo>
                    <a:pt x="55" y="41"/>
                    <a:pt x="68" y="44"/>
                    <a:pt x="80" y="44"/>
                  </a:cubicBezTo>
                  <a:cubicBezTo>
                    <a:pt x="90" y="44"/>
                    <a:pt x="97" y="42"/>
                    <a:pt x="101" y="36"/>
                  </a:cubicBezTo>
                  <a:cubicBezTo>
                    <a:pt x="112" y="19"/>
                    <a:pt x="68" y="1"/>
                    <a:pt x="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6" name="Google Shape;6456;p40"/>
            <p:cNvSpPr/>
            <p:nvPr/>
          </p:nvSpPr>
          <p:spPr>
            <a:xfrm>
              <a:off x="5832450" y="1336100"/>
              <a:ext cx="2850" cy="1525"/>
            </a:xfrm>
            <a:custGeom>
              <a:avLst/>
              <a:gdLst/>
              <a:ahLst/>
              <a:cxnLst/>
              <a:rect l="l" t="t" r="r" b="b"/>
              <a:pathLst>
                <a:path w="114" h="61" extrusionOk="0">
                  <a:moveTo>
                    <a:pt x="54" y="0"/>
                  </a:moveTo>
                  <a:cubicBezTo>
                    <a:pt x="33" y="0"/>
                    <a:pt x="27" y="7"/>
                    <a:pt x="37" y="14"/>
                  </a:cubicBezTo>
                  <a:cubicBezTo>
                    <a:pt x="51" y="24"/>
                    <a:pt x="47" y="35"/>
                    <a:pt x="30" y="38"/>
                  </a:cubicBezTo>
                  <a:cubicBezTo>
                    <a:pt x="0" y="44"/>
                    <a:pt x="25" y="60"/>
                    <a:pt x="58" y="60"/>
                  </a:cubicBezTo>
                  <a:cubicBezTo>
                    <a:pt x="64" y="60"/>
                    <a:pt x="69" y="60"/>
                    <a:pt x="75" y="59"/>
                  </a:cubicBezTo>
                  <a:cubicBezTo>
                    <a:pt x="113" y="56"/>
                    <a:pt x="96" y="3"/>
                    <a:pt x="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7" name="Google Shape;6457;p40"/>
            <p:cNvSpPr/>
            <p:nvPr/>
          </p:nvSpPr>
          <p:spPr>
            <a:xfrm>
              <a:off x="5832225" y="1331300"/>
              <a:ext cx="975" cy="1100"/>
            </a:xfrm>
            <a:custGeom>
              <a:avLst/>
              <a:gdLst/>
              <a:ahLst/>
              <a:cxnLst/>
              <a:rect l="l" t="t" r="r" b="b"/>
              <a:pathLst>
                <a:path w="39" h="44" extrusionOk="0">
                  <a:moveTo>
                    <a:pt x="27" y="1"/>
                  </a:moveTo>
                  <a:cubicBezTo>
                    <a:pt x="25" y="1"/>
                    <a:pt x="23" y="1"/>
                    <a:pt x="22" y="1"/>
                  </a:cubicBezTo>
                  <a:cubicBezTo>
                    <a:pt x="8" y="5"/>
                    <a:pt x="1" y="15"/>
                    <a:pt x="5" y="25"/>
                  </a:cubicBezTo>
                  <a:cubicBezTo>
                    <a:pt x="8" y="37"/>
                    <a:pt x="13" y="44"/>
                    <a:pt x="16" y="44"/>
                  </a:cubicBezTo>
                  <a:cubicBezTo>
                    <a:pt x="17" y="44"/>
                    <a:pt x="18" y="44"/>
                    <a:pt x="18" y="43"/>
                  </a:cubicBezTo>
                  <a:cubicBezTo>
                    <a:pt x="26" y="43"/>
                    <a:pt x="32" y="32"/>
                    <a:pt x="36" y="19"/>
                  </a:cubicBezTo>
                  <a:cubicBezTo>
                    <a:pt x="38" y="7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8" name="Google Shape;6458;p40"/>
            <p:cNvSpPr/>
            <p:nvPr/>
          </p:nvSpPr>
          <p:spPr>
            <a:xfrm>
              <a:off x="5757300" y="1092950"/>
              <a:ext cx="3250" cy="1100"/>
            </a:xfrm>
            <a:custGeom>
              <a:avLst/>
              <a:gdLst/>
              <a:ahLst/>
              <a:cxnLst/>
              <a:rect l="l" t="t" r="r" b="b"/>
              <a:pathLst>
                <a:path w="130" h="44" extrusionOk="0">
                  <a:moveTo>
                    <a:pt x="22" y="1"/>
                  </a:moveTo>
                  <a:cubicBezTo>
                    <a:pt x="19" y="1"/>
                    <a:pt x="16" y="1"/>
                    <a:pt x="14" y="1"/>
                  </a:cubicBezTo>
                  <a:cubicBezTo>
                    <a:pt x="0" y="5"/>
                    <a:pt x="8" y="15"/>
                    <a:pt x="32" y="29"/>
                  </a:cubicBezTo>
                  <a:cubicBezTo>
                    <a:pt x="46" y="38"/>
                    <a:pt x="72" y="44"/>
                    <a:pt x="90" y="44"/>
                  </a:cubicBezTo>
                  <a:cubicBezTo>
                    <a:pt x="94" y="44"/>
                    <a:pt x="98" y="44"/>
                    <a:pt x="101" y="43"/>
                  </a:cubicBezTo>
                  <a:cubicBezTo>
                    <a:pt x="129" y="36"/>
                    <a:pt x="125" y="29"/>
                    <a:pt x="83" y="15"/>
                  </a:cubicBezTo>
                  <a:cubicBezTo>
                    <a:pt x="61" y="7"/>
                    <a:pt x="36" y="1"/>
                    <a:pt x="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9" name="Google Shape;6459;p40"/>
            <p:cNvSpPr/>
            <p:nvPr/>
          </p:nvSpPr>
          <p:spPr>
            <a:xfrm>
              <a:off x="5835550" y="1336500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7" y="1"/>
                  </a:moveTo>
                  <a:cubicBezTo>
                    <a:pt x="7" y="1"/>
                    <a:pt x="1" y="7"/>
                    <a:pt x="3" y="19"/>
                  </a:cubicBezTo>
                  <a:cubicBezTo>
                    <a:pt x="6" y="27"/>
                    <a:pt x="16" y="33"/>
                    <a:pt x="27" y="33"/>
                  </a:cubicBezTo>
                  <a:cubicBezTo>
                    <a:pt x="29" y="33"/>
                    <a:pt x="32" y="33"/>
                    <a:pt x="34" y="32"/>
                  </a:cubicBezTo>
                  <a:cubicBezTo>
                    <a:pt x="45" y="29"/>
                    <a:pt x="55" y="22"/>
                    <a:pt x="52" y="19"/>
                  </a:cubicBezTo>
                  <a:cubicBezTo>
                    <a:pt x="52" y="12"/>
                    <a:pt x="38" y="8"/>
                    <a:pt x="24" y="2"/>
                  </a:cubicBezTo>
                  <a:cubicBezTo>
                    <a:pt x="22" y="1"/>
                    <a:pt x="20" y="1"/>
                    <a:pt x="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0" name="Google Shape;6460;p40"/>
            <p:cNvSpPr/>
            <p:nvPr/>
          </p:nvSpPr>
          <p:spPr>
            <a:xfrm>
              <a:off x="5760250" y="1093225"/>
              <a:ext cx="2775" cy="1975"/>
            </a:xfrm>
            <a:custGeom>
              <a:avLst/>
              <a:gdLst/>
              <a:ahLst/>
              <a:cxnLst/>
              <a:rect l="l" t="t" r="r" b="b"/>
              <a:pathLst>
                <a:path w="111" h="79" extrusionOk="0">
                  <a:moveTo>
                    <a:pt x="63" y="0"/>
                  </a:moveTo>
                  <a:cubicBezTo>
                    <a:pt x="42" y="0"/>
                    <a:pt x="32" y="11"/>
                    <a:pt x="35" y="29"/>
                  </a:cubicBezTo>
                  <a:cubicBezTo>
                    <a:pt x="42" y="45"/>
                    <a:pt x="35" y="60"/>
                    <a:pt x="18" y="63"/>
                  </a:cubicBezTo>
                  <a:cubicBezTo>
                    <a:pt x="4" y="66"/>
                    <a:pt x="0" y="74"/>
                    <a:pt x="7" y="77"/>
                  </a:cubicBezTo>
                  <a:cubicBezTo>
                    <a:pt x="9" y="78"/>
                    <a:pt x="11" y="78"/>
                    <a:pt x="13" y="78"/>
                  </a:cubicBezTo>
                  <a:cubicBezTo>
                    <a:pt x="39" y="78"/>
                    <a:pt x="111" y="34"/>
                    <a:pt x="108" y="21"/>
                  </a:cubicBezTo>
                  <a:cubicBezTo>
                    <a:pt x="104" y="11"/>
                    <a:pt x="87" y="4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1" name="Google Shape;6461;p40"/>
            <p:cNvSpPr/>
            <p:nvPr/>
          </p:nvSpPr>
          <p:spPr>
            <a:xfrm>
              <a:off x="5763375" y="1093975"/>
              <a:ext cx="5300" cy="2100"/>
            </a:xfrm>
            <a:custGeom>
              <a:avLst/>
              <a:gdLst/>
              <a:ahLst/>
              <a:cxnLst/>
              <a:rect l="l" t="t" r="r" b="b"/>
              <a:pathLst>
                <a:path w="212" h="84" extrusionOk="0">
                  <a:moveTo>
                    <a:pt x="43" y="1"/>
                  </a:moveTo>
                  <a:cubicBezTo>
                    <a:pt x="36" y="1"/>
                    <a:pt x="31" y="1"/>
                    <a:pt x="28" y="2"/>
                  </a:cubicBezTo>
                  <a:cubicBezTo>
                    <a:pt x="0" y="9"/>
                    <a:pt x="11" y="15"/>
                    <a:pt x="84" y="57"/>
                  </a:cubicBezTo>
                  <a:cubicBezTo>
                    <a:pt x="113" y="75"/>
                    <a:pt x="130" y="83"/>
                    <a:pt x="144" y="83"/>
                  </a:cubicBezTo>
                  <a:cubicBezTo>
                    <a:pt x="157" y="83"/>
                    <a:pt x="167" y="75"/>
                    <a:pt x="181" y="57"/>
                  </a:cubicBezTo>
                  <a:cubicBezTo>
                    <a:pt x="212" y="23"/>
                    <a:pt x="208" y="23"/>
                    <a:pt x="132" y="9"/>
                  </a:cubicBezTo>
                  <a:cubicBezTo>
                    <a:pt x="96" y="4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2" name="Google Shape;6462;p40"/>
            <p:cNvSpPr/>
            <p:nvPr/>
          </p:nvSpPr>
          <p:spPr>
            <a:xfrm>
              <a:off x="5834675" y="1295225"/>
              <a:ext cx="3500" cy="1275"/>
            </a:xfrm>
            <a:custGeom>
              <a:avLst/>
              <a:gdLst/>
              <a:ahLst/>
              <a:cxnLst/>
              <a:rect l="l" t="t" r="r" b="b"/>
              <a:pathLst>
                <a:path w="140" h="51" extrusionOk="0">
                  <a:moveTo>
                    <a:pt x="42" y="1"/>
                  </a:moveTo>
                  <a:cubicBezTo>
                    <a:pt x="14" y="5"/>
                    <a:pt x="0" y="15"/>
                    <a:pt x="3" y="29"/>
                  </a:cubicBezTo>
                  <a:cubicBezTo>
                    <a:pt x="10" y="41"/>
                    <a:pt x="32" y="50"/>
                    <a:pt x="58" y="50"/>
                  </a:cubicBezTo>
                  <a:cubicBezTo>
                    <a:pt x="62" y="50"/>
                    <a:pt x="65" y="50"/>
                    <a:pt x="69" y="50"/>
                  </a:cubicBezTo>
                  <a:cubicBezTo>
                    <a:pt x="139" y="42"/>
                    <a:pt x="115" y="1"/>
                    <a:pt x="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3" name="Google Shape;6463;p40"/>
            <p:cNvSpPr/>
            <p:nvPr/>
          </p:nvSpPr>
          <p:spPr>
            <a:xfrm>
              <a:off x="5774725" y="1095225"/>
              <a:ext cx="2825" cy="825"/>
            </a:xfrm>
            <a:custGeom>
              <a:avLst/>
              <a:gdLst/>
              <a:ahLst/>
              <a:cxnLst/>
              <a:rect l="l" t="t" r="r" b="b"/>
              <a:pathLst>
                <a:path w="113" h="33" extrusionOk="0">
                  <a:moveTo>
                    <a:pt x="59" y="0"/>
                  </a:moveTo>
                  <a:cubicBezTo>
                    <a:pt x="51" y="0"/>
                    <a:pt x="43" y="1"/>
                    <a:pt x="36" y="4"/>
                  </a:cubicBezTo>
                  <a:cubicBezTo>
                    <a:pt x="1" y="11"/>
                    <a:pt x="1" y="15"/>
                    <a:pt x="39" y="25"/>
                  </a:cubicBezTo>
                  <a:cubicBezTo>
                    <a:pt x="58" y="30"/>
                    <a:pt x="74" y="32"/>
                    <a:pt x="85" y="32"/>
                  </a:cubicBezTo>
                  <a:cubicBezTo>
                    <a:pt x="106" y="32"/>
                    <a:pt x="112" y="25"/>
                    <a:pt x="94" y="11"/>
                  </a:cubicBezTo>
                  <a:cubicBezTo>
                    <a:pt x="88" y="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4" name="Google Shape;6464;p40"/>
            <p:cNvSpPr/>
            <p:nvPr/>
          </p:nvSpPr>
          <p:spPr>
            <a:xfrm>
              <a:off x="5841000" y="1296175"/>
              <a:ext cx="14075" cy="3125"/>
            </a:xfrm>
            <a:custGeom>
              <a:avLst/>
              <a:gdLst/>
              <a:ahLst/>
              <a:cxnLst/>
              <a:rect l="l" t="t" r="r" b="b"/>
              <a:pathLst>
                <a:path w="563" h="125" extrusionOk="0">
                  <a:moveTo>
                    <a:pt x="19" y="0"/>
                  </a:moveTo>
                  <a:cubicBezTo>
                    <a:pt x="17" y="0"/>
                    <a:pt x="15" y="1"/>
                    <a:pt x="14" y="1"/>
                  </a:cubicBezTo>
                  <a:cubicBezTo>
                    <a:pt x="4" y="1"/>
                    <a:pt x="0" y="12"/>
                    <a:pt x="4" y="25"/>
                  </a:cubicBezTo>
                  <a:cubicBezTo>
                    <a:pt x="7" y="33"/>
                    <a:pt x="17" y="37"/>
                    <a:pt x="31" y="37"/>
                  </a:cubicBezTo>
                  <a:cubicBezTo>
                    <a:pt x="35" y="37"/>
                    <a:pt x="40" y="37"/>
                    <a:pt x="45" y="36"/>
                  </a:cubicBezTo>
                  <a:cubicBezTo>
                    <a:pt x="48" y="35"/>
                    <a:pt x="53" y="34"/>
                    <a:pt x="58" y="34"/>
                  </a:cubicBezTo>
                  <a:cubicBezTo>
                    <a:pt x="81" y="34"/>
                    <a:pt x="122" y="46"/>
                    <a:pt x="153" y="60"/>
                  </a:cubicBezTo>
                  <a:cubicBezTo>
                    <a:pt x="191" y="77"/>
                    <a:pt x="233" y="92"/>
                    <a:pt x="243" y="92"/>
                  </a:cubicBezTo>
                  <a:cubicBezTo>
                    <a:pt x="245" y="91"/>
                    <a:pt x="247" y="91"/>
                    <a:pt x="250" y="91"/>
                  </a:cubicBezTo>
                  <a:cubicBezTo>
                    <a:pt x="265" y="91"/>
                    <a:pt x="298" y="100"/>
                    <a:pt x="333" y="112"/>
                  </a:cubicBezTo>
                  <a:cubicBezTo>
                    <a:pt x="356" y="120"/>
                    <a:pt x="377" y="125"/>
                    <a:pt x="389" y="125"/>
                  </a:cubicBezTo>
                  <a:cubicBezTo>
                    <a:pt x="397" y="125"/>
                    <a:pt x="401" y="123"/>
                    <a:pt x="399" y="119"/>
                  </a:cubicBezTo>
                  <a:cubicBezTo>
                    <a:pt x="396" y="108"/>
                    <a:pt x="378" y="98"/>
                    <a:pt x="362" y="95"/>
                  </a:cubicBezTo>
                  <a:cubicBezTo>
                    <a:pt x="344" y="95"/>
                    <a:pt x="333" y="87"/>
                    <a:pt x="341" y="77"/>
                  </a:cubicBezTo>
                  <a:cubicBezTo>
                    <a:pt x="342" y="74"/>
                    <a:pt x="355" y="72"/>
                    <a:pt x="375" y="72"/>
                  </a:cubicBezTo>
                  <a:cubicBezTo>
                    <a:pt x="394" y="72"/>
                    <a:pt x="420" y="74"/>
                    <a:pt x="448" y="77"/>
                  </a:cubicBezTo>
                  <a:cubicBezTo>
                    <a:pt x="483" y="84"/>
                    <a:pt x="514" y="86"/>
                    <a:pt x="533" y="86"/>
                  </a:cubicBezTo>
                  <a:cubicBezTo>
                    <a:pt x="544" y="86"/>
                    <a:pt x="551" y="85"/>
                    <a:pt x="552" y="84"/>
                  </a:cubicBezTo>
                  <a:cubicBezTo>
                    <a:pt x="562" y="71"/>
                    <a:pt x="562" y="71"/>
                    <a:pt x="424" y="50"/>
                  </a:cubicBezTo>
                  <a:cubicBezTo>
                    <a:pt x="395" y="45"/>
                    <a:pt x="368" y="42"/>
                    <a:pt x="347" y="42"/>
                  </a:cubicBezTo>
                  <a:cubicBezTo>
                    <a:pt x="324" y="42"/>
                    <a:pt x="309" y="46"/>
                    <a:pt x="309" y="53"/>
                  </a:cubicBezTo>
                  <a:cubicBezTo>
                    <a:pt x="309" y="56"/>
                    <a:pt x="305" y="57"/>
                    <a:pt x="297" y="57"/>
                  </a:cubicBezTo>
                  <a:cubicBezTo>
                    <a:pt x="275" y="57"/>
                    <a:pt x="226" y="48"/>
                    <a:pt x="170" y="32"/>
                  </a:cubicBezTo>
                  <a:cubicBezTo>
                    <a:pt x="102" y="14"/>
                    <a:pt x="38" y="0"/>
                    <a:pt x="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5" name="Google Shape;6465;p40"/>
            <p:cNvSpPr/>
            <p:nvPr/>
          </p:nvSpPr>
          <p:spPr>
            <a:xfrm>
              <a:off x="5778975" y="1095650"/>
              <a:ext cx="14075" cy="2825"/>
            </a:xfrm>
            <a:custGeom>
              <a:avLst/>
              <a:gdLst/>
              <a:ahLst/>
              <a:cxnLst/>
              <a:rect l="l" t="t" r="r" b="b"/>
              <a:pathLst>
                <a:path w="563" h="113" extrusionOk="0">
                  <a:moveTo>
                    <a:pt x="81" y="1"/>
                  </a:moveTo>
                  <a:lnTo>
                    <a:pt x="1" y="8"/>
                  </a:lnTo>
                  <a:lnTo>
                    <a:pt x="102" y="53"/>
                  </a:lnTo>
                  <a:cubicBezTo>
                    <a:pt x="153" y="73"/>
                    <a:pt x="206" y="91"/>
                    <a:pt x="212" y="91"/>
                  </a:cubicBezTo>
                  <a:cubicBezTo>
                    <a:pt x="223" y="87"/>
                    <a:pt x="247" y="87"/>
                    <a:pt x="271" y="87"/>
                  </a:cubicBezTo>
                  <a:cubicBezTo>
                    <a:pt x="310" y="87"/>
                    <a:pt x="310" y="87"/>
                    <a:pt x="278" y="78"/>
                  </a:cubicBezTo>
                  <a:cubicBezTo>
                    <a:pt x="254" y="70"/>
                    <a:pt x="244" y="57"/>
                    <a:pt x="251" y="46"/>
                  </a:cubicBezTo>
                  <a:cubicBezTo>
                    <a:pt x="253" y="42"/>
                    <a:pt x="263" y="39"/>
                    <a:pt x="275" y="39"/>
                  </a:cubicBezTo>
                  <a:cubicBezTo>
                    <a:pt x="282" y="39"/>
                    <a:pt x="291" y="40"/>
                    <a:pt x="299" y="43"/>
                  </a:cubicBezTo>
                  <a:cubicBezTo>
                    <a:pt x="309" y="46"/>
                    <a:pt x="320" y="48"/>
                    <a:pt x="328" y="48"/>
                  </a:cubicBezTo>
                  <a:cubicBezTo>
                    <a:pt x="337" y="48"/>
                    <a:pt x="344" y="46"/>
                    <a:pt x="348" y="43"/>
                  </a:cubicBezTo>
                  <a:cubicBezTo>
                    <a:pt x="349" y="38"/>
                    <a:pt x="352" y="36"/>
                    <a:pt x="355" y="36"/>
                  </a:cubicBezTo>
                  <a:cubicBezTo>
                    <a:pt x="359" y="36"/>
                    <a:pt x="363" y="40"/>
                    <a:pt x="365" y="46"/>
                  </a:cubicBezTo>
                  <a:cubicBezTo>
                    <a:pt x="369" y="60"/>
                    <a:pt x="361" y="78"/>
                    <a:pt x="351" y="87"/>
                  </a:cubicBezTo>
                  <a:cubicBezTo>
                    <a:pt x="337" y="98"/>
                    <a:pt x="369" y="108"/>
                    <a:pt x="424" y="112"/>
                  </a:cubicBezTo>
                  <a:cubicBezTo>
                    <a:pt x="440" y="112"/>
                    <a:pt x="453" y="113"/>
                    <a:pt x="465" y="113"/>
                  </a:cubicBezTo>
                  <a:cubicBezTo>
                    <a:pt x="514" y="113"/>
                    <a:pt x="528" y="106"/>
                    <a:pt x="542" y="81"/>
                  </a:cubicBezTo>
                  <a:cubicBezTo>
                    <a:pt x="563" y="46"/>
                    <a:pt x="559" y="43"/>
                    <a:pt x="518" y="43"/>
                  </a:cubicBezTo>
                  <a:cubicBezTo>
                    <a:pt x="494" y="39"/>
                    <a:pt x="400" y="28"/>
                    <a:pt x="316" y="18"/>
                  </a:cubicBezTo>
                  <a:cubicBezTo>
                    <a:pt x="230" y="8"/>
                    <a:pt x="126" y="1"/>
                    <a:pt x="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6" name="Google Shape;6466;p40"/>
            <p:cNvSpPr/>
            <p:nvPr/>
          </p:nvSpPr>
          <p:spPr>
            <a:xfrm>
              <a:off x="5855475" y="1297725"/>
              <a:ext cx="1350" cy="1075"/>
            </a:xfrm>
            <a:custGeom>
              <a:avLst/>
              <a:gdLst/>
              <a:ahLst/>
              <a:cxnLst/>
              <a:rect l="l" t="t" r="r" b="b"/>
              <a:pathLst>
                <a:path w="54" h="43" extrusionOk="0">
                  <a:moveTo>
                    <a:pt x="26" y="0"/>
                  </a:moveTo>
                  <a:cubicBezTo>
                    <a:pt x="23" y="0"/>
                    <a:pt x="21" y="1"/>
                    <a:pt x="18" y="1"/>
                  </a:cubicBezTo>
                  <a:cubicBezTo>
                    <a:pt x="7" y="5"/>
                    <a:pt x="1" y="15"/>
                    <a:pt x="4" y="25"/>
                  </a:cubicBezTo>
                  <a:cubicBezTo>
                    <a:pt x="7" y="40"/>
                    <a:pt x="18" y="43"/>
                    <a:pt x="32" y="43"/>
                  </a:cubicBezTo>
                  <a:cubicBezTo>
                    <a:pt x="46" y="40"/>
                    <a:pt x="53" y="25"/>
                    <a:pt x="49" y="15"/>
                  </a:cubicBezTo>
                  <a:cubicBezTo>
                    <a:pt x="46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7" name="Google Shape;6467;p40"/>
            <p:cNvSpPr/>
            <p:nvPr/>
          </p:nvSpPr>
          <p:spPr>
            <a:xfrm>
              <a:off x="5858375" y="1297725"/>
              <a:ext cx="1450" cy="1100"/>
            </a:xfrm>
            <a:custGeom>
              <a:avLst/>
              <a:gdLst/>
              <a:ahLst/>
              <a:cxnLst/>
              <a:rect l="l" t="t" r="r" b="b"/>
              <a:pathLst>
                <a:path w="58" h="44" extrusionOk="0">
                  <a:moveTo>
                    <a:pt x="17" y="0"/>
                  </a:moveTo>
                  <a:cubicBezTo>
                    <a:pt x="7" y="0"/>
                    <a:pt x="0" y="7"/>
                    <a:pt x="3" y="15"/>
                  </a:cubicBezTo>
                  <a:cubicBezTo>
                    <a:pt x="6" y="25"/>
                    <a:pt x="20" y="40"/>
                    <a:pt x="37" y="43"/>
                  </a:cubicBezTo>
                  <a:cubicBezTo>
                    <a:pt x="40" y="44"/>
                    <a:pt x="42" y="44"/>
                    <a:pt x="44" y="44"/>
                  </a:cubicBezTo>
                  <a:cubicBezTo>
                    <a:pt x="53" y="44"/>
                    <a:pt x="57" y="38"/>
                    <a:pt x="55" y="30"/>
                  </a:cubicBezTo>
                  <a:cubicBezTo>
                    <a:pt x="51" y="19"/>
                    <a:pt x="37" y="5"/>
                    <a:pt x="24" y="1"/>
                  </a:cubicBezTo>
                  <a:cubicBezTo>
                    <a:pt x="21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8" name="Google Shape;6468;p40"/>
            <p:cNvSpPr/>
            <p:nvPr/>
          </p:nvSpPr>
          <p:spPr>
            <a:xfrm>
              <a:off x="5861300" y="1300575"/>
              <a:ext cx="1650" cy="875"/>
            </a:xfrm>
            <a:custGeom>
              <a:avLst/>
              <a:gdLst/>
              <a:ahLst/>
              <a:cxnLst/>
              <a:rect l="l" t="t" r="r" b="b"/>
              <a:pathLst>
                <a:path w="66" h="35" extrusionOk="0">
                  <a:moveTo>
                    <a:pt x="25" y="1"/>
                  </a:moveTo>
                  <a:cubicBezTo>
                    <a:pt x="21" y="1"/>
                    <a:pt x="18" y="1"/>
                    <a:pt x="14" y="2"/>
                  </a:cubicBezTo>
                  <a:cubicBezTo>
                    <a:pt x="0" y="6"/>
                    <a:pt x="0" y="12"/>
                    <a:pt x="11" y="23"/>
                  </a:cubicBezTo>
                  <a:cubicBezTo>
                    <a:pt x="21" y="30"/>
                    <a:pt x="33" y="34"/>
                    <a:pt x="43" y="34"/>
                  </a:cubicBezTo>
                  <a:cubicBezTo>
                    <a:pt x="47" y="34"/>
                    <a:pt x="50" y="34"/>
                    <a:pt x="53" y="33"/>
                  </a:cubicBezTo>
                  <a:cubicBezTo>
                    <a:pt x="66" y="30"/>
                    <a:pt x="66" y="20"/>
                    <a:pt x="56" y="12"/>
                  </a:cubicBezTo>
                  <a:cubicBezTo>
                    <a:pt x="48" y="5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9" name="Google Shape;6469;p40"/>
            <p:cNvSpPr/>
            <p:nvPr/>
          </p:nvSpPr>
          <p:spPr>
            <a:xfrm>
              <a:off x="5860775" y="12973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43" y="1"/>
                  </a:moveTo>
                  <a:cubicBezTo>
                    <a:pt x="39" y="1"/>
                    <a:pt x="36" y="2"/>
                    <a:pt x="32" y="3"/>
                  </a:cubicBezTo>
                  <a:cubicBezTo>
                    <a:pt x="14" y="6"/>
                    <a:pt x="0" y="20"/>
                    <a:pt x="4" y="27"/>
                  </a:cubicBezTo>
                  <a:cubicBezTo>
                    <a:pt x="8" y="37"/>
                    <a:pt x="29" y="51"/>
                    <a:pt x="53" y="61"/>
                  </a:cubicBezTo>
                  <a:cubicBezTo>
                    <a:pt x="63" y="65"/>
                    <a:pt x="70" y="67"/>
                    <a:pt x="75" y="67"/>
                  </a:cubicBezTo>
                  <a:cubicBezTo>
                    <a:pt x="86" y="67"/>
                    <a:pt x="88" y="58"/>
                    <a:pt x="80" y="34"/>
                  </a:cubicBezTo>
                  <a:cubicBezTo>
                    <a:pt x="75" y="14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0" name="Google Shape;6470;p40"/>
            <p:cNvSpPr/>
            <p:nvPr/>
          </p:nvSpPr>
          <p:spPr>
            <a:xfrm>
              <a:off x="5863275" y="1297600"/>
              <a:ext cx="2650" cy="1400"/>
            </a:xfrm>
            <a:custGeom>
              <a:avLst/>
              <a:gdLst/>
              <a:ahLst/>
              <a:cxnLst/>
              <a:rect l="l" t="t" r="r" b="b"/>
              <a:pathLst>
                <a:path w="106" h="56" extrusionOk="0">
                  <a:moveTo>
                    <a:pt x="6" y="1"/>
                  </a:moveTo>
                  <a:cubicBezTo>
                    <a:pt x="1" y="1"/>
                    <a:pt x="0" y="7"/>
                    <a:pt x="4" y="20"/>
                  </a:cubicBezTo>
                  <a:cubicBezTo>
                    <a:pt x="8" y="41"/>
                    <a:pt x="18" y="55"/>
                    <a:pt x="22" y="55"/>
                  </a:cubicBezTo>
                  <a:cubicBezTo>
                    <a:pt x="26" y="55"/>
                    <a:pt x="37" y="54"/>
                    <a:pt x="50" y="54"/>
                  </a:cubicBezTo>
                  <a:cubicBezTo>
                    <a:pt x="56" y="54"/>
                    <a:pt x="63" y="54"/>
                    <a:pt x="70" y="55"/>
                  </a:cubicBezTo>
                  <a:cubicBezTo>
                    <a:pt x="91" y="55"/>
                    <a:pt x="105" y="48"/>
                    <a:pt x="102" y="35"/>
                  </a:cubicBezTo>
                  <a:cubicBezTo>
                    <a:pt x="99" y="26"/>
                    <a:pt x="87" y="20"/>
                    <a:pt x="73" y="20"/>
                  </a:cubicBezTo>
                  <a:cubicBezTo>
                    <a:pt x="70" y="20"/>
                    <a:pt x="67" y="20"/>
                    <a:pt x="63" y="20"/>
                  </a:cubicBezTo>
                  <a:cubicBezTo>
                    <a:pt x="60" y="22"/>
                    <a:pt x="55" y="23"/>
                    <a:pt x="51" y="23"/>
                  </a:cubicBezTo>
                  <a:cubicBezTo>
                    <a:pt x="37" y="23"/>
                    <a:pt x="22" y="17"/>
                    <a:pt x="15" y="6"/>
                  </a:cubicBezTo>
                  <a:cubicBezTo>
                    <a:pt x="11" y="3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1" name="Google Shape;6471;p40"/>
            <p:cNvSpPr/>
            <p:nvPr/>
          </p:nvSpPr>
          <p:spPr>
            <a:xfrm>
              <a:off x="5865775" y="1298050"/>
              <a:ext cx="6650" cy="1300"/>
            </a:xfrm>
            <a:custGeom>
              <a:avLst/>
              <a:gdLst/>
              <a:ahLst/>
              <a:cxnLst/>
              <a:rect l="l" t="t" r="r" b="b"/>
              <a:pathLst>
                <a:path w="266" h="52" extrusionOk="0">
                  <a:moveTo>
                    <a:pt x="75" y="0"/>
                  </a:moveTo>
                  <a:cubicBezTo>
                    <a:pt x="69" y="0"/>
                    <a:pt x="61" y="1"/>
                    <a:pt x="53" y="2"/>
                  </a:cubicBezTo>
                  <a:cubicBezTo>
                    <a:pt x="1" y="17"/>
                    <a:pt x="99" y="51"/>
                    <a:pt x="170" y="51"/>
                  </a:cubicBezTo>
                  <a:cubicBezTo>
                    <a:pt x="184" y="51"/>
                    <a:pt x="196" y="50"/>
                    <a:pt x="207" y="47"/>
                  </a:cubicBezTo>
                  <a:cubicBezTo>
                    <a:pt x="266" y="32"/>
                    <a:pt x="239" y="10"/>
                    <a:pt x="182" y="10"/>
                  </a:cubicBezTo>
                  <a:cubicBezTo>
                    <a:pt x="173" y="10"/>
                    <a:pt x="162" y="11"/>
                    <a:pt x="151" y="12"/>
                  </a:cubicBezTo>
                  <a:cubicBezTo>
                    <a:pt x="140" y="15"/>
                    <a:pt x="130" y="17"/>
                    <a:pt x="121" y="17"/>
                  </a:cubicBezTo>
                  <a:cubicBezTo>
                    <a:pt x="107" y="17"/>
                    <a:pt x="98" y="14"/>
                    <a:pt x="95" y="9"/>
                  </a:cubicBezTo>
                  <a:cubicBezTo>
                    <a:pt x="95" y="3"/>
                    <a:pt x="87" y="0"/>
                    <a:pt x="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2" name="Google Shape;6472;p40"/>
            <p:cNvSpPr/>
            <p:nvPr/>
          </p:nvSpPr>
          <p:spPr>
            <a:xfrm>
              <a:off x="5872825" y="1298150"/>
              <a:ext cx="12450" cy="3800"/>
            </a:xfrm>
            <a:custGeom>
              <a:avLst/>
              <a:gdLst/>
              <a:ahLst/>
              <a:cxnLst/>
              <a:rect l="l" t="t" r="r" b="b"/>
              <a:pathLst>
                <a:path w="498" h="152" extrusionOk="0">
                  <a:moveTo>
                    <a:pt x="36" y="0"/>
                  </a:moveTo>
                  <a:cubicBezTo>
                    <a:pt x="28" y="0"/>
                    <a:pt x="20" y="3"/>
                    <a:pt x="15" y="8"/>
                  </a:cubicBezTo>
                  <a:cubicBezTo>
                    <a:pt x="0" y="23"/>
                    <a:pt x="5" y="37"/>
                    <a:pt x="35" y="50"/>
                  </a:cubicBezTo>
                  <a:cubicBezTo>
                    <a:pt x="47" y="57"/>
                    <a:pt x="61" y="61"/>
                    <a:pt x="72" y="61"/>
                  </a:cubicBezTo>
                  <a:cubicBezTo>
                    <a:pt x="84" y="61"/>
                    <a:pt x="94" y="57"/>
                    <a:pt x="101" y="50"/>
                  </a:cubicBezTo>
                  <a:cubicBezTo>
                    <a:pt x="107" y="45"/>
                    <a:pt x="111" y="42"/>
                    <a:pt x="113" y="42"/>
                  </a:cubicBezTo>
                  <a:lnTo>
                    <a:pt x="113" y="42"/>
                  </a:lnTo>
                  <a:cubicBezTo>
                    <a:pt x="116" y="42"/>
                    <a:pt x="116" y="48"/>
                    <a:pt x="112" y="61"/>
                  </a:cubicBezTo>
                  <a:cubicBezTo>
                    <a:pt x="107" y="73"/>
                    <a:pt x="108" y="79"/>
                    <a:pt x="115" y="79"/>
                  </a:cubicBezTo>
                  <a:cubicBezTo>
                    <a:pt x="119" y="79"/>
                    <a:pt x="126" y="77"/>
                    <a:pt x="136" y="71"/>
                  </a:cubicBezTo>
                  <a:cubicBezTo>
                    <a:pt x="145" y="64"/>
                    <a:pt x="155" y="60"/>
                    <a:pt x="162" y="60"/>
                  </a:cubicBezTo>
                  <a:cubicBezTo>
                    <a:pt x="168" y="60"/>
                    <a:pt x="173" y="63"/>
                    <a:pt x="174" y="68"/>
                  </a:cubicBezTo>
                  <a:cubicBezTo>
                    <a:pt x="177" y="76"/>
                    <a:pt x="187" y="80"/>
                    <a:pt x="200" y="80"/>
                  </a:cubicBezTo>
                  <a:cubicBezTo>
                    <a:pt x="204" y="80"/>
                    <a:pt x="208" y="79"/>
                    <a:pt x="213" y="78"/>
                  </a:cubicBezTo>
                  <a:cubicBezTo>
                    <a:pt x="219" y="76"/>
                    <a:pt x="224" y="75"/>
                    <a:pt x="230" y="75"/>
                  </a:cubicBezTo>
                  <a:cubicBezTo>
                    <a:pt x="245" y="75"/>
                    <a:pt x="258" y="81"/>
                    <a:pt x="268" y="88"/>
                  </a:cubicBezTo>
                  <a:cubicBezTo>
                    <a:pt x="278" y="97"/>
                    <a:pt x="281" y="100"/>
                    <a:pt x="273" y="100"/>
                  </a:cubicBezTo>
                  <a:cubicBezTo>
                    <a:pt x="270" y="100"/>
                    <a:pt x="266" y="100"/>
                    <a:pt x="261" y="99"/>
                  </a:cubicBezTo>
                  <a:cubicBezTo>
                    <a:pt x="258" y="99"/>
                    <a:pt x="255" y="98"/>
                    <a:pt x="252" y="98"/>
                  </a:cubicBezTo>
                  <a:cubicBezTo>
                    <a:pt x="240" y="98"/>
                    <a:pt x="234" y="104"/>
                    <a:pt x="237" y="113"/>
                  </a:cubicBezTo>
                  <a:cubicBezTo>
                    <a:pt x="239" y="123"/>
                    <a:pt x="250" y="128"/>
                    <a:pt x="265" y="128"/>
                  </a:cubicBezTo>
                  <a:cubicBezTo>
                    <a:pt x="269" y="128"/>
                    <a:pt x="274" y="127"/>
                    <a:pt x="278" y="127"/>
                  </a:cubicBezTo>
                  <a:cubicBezTo>
                    <a:pt x="283" y="125"/>
                    <a:pt x="288" y="124"/>
                    <a:pt x="293" y="124"/>
                  </a:cubicBezTo>
                  <a:cubicBezTo>
                    <a:pt x="304" y="124"/>
                    <a:pt x="314" y="130"/>
                    <a:pt x="317" y="137"/>
                  </a:cubicBezTo>
                  <a:cubicBezTo>
                    <a:pt x="320" y="147"/>
                    <a:pt x="327" y="151"/>
                    <a:pt x="335" y="151"/>
                  </a:cubicBezTo>
                  <a:cubicBezTo>
                    <a:pt x="348" y="151"/>
                    <a:pt x="364" y="137"/>
                    <a:pt x="362" y="117"/>
                  </a:cubicBezTo>
                  <a:cubicBezTo>
                    <a:pt x="362" y="98"/>
                    <a:pt x="365" y="90"/>
                    <a:pt x="385" y="90"/>
                  </a:cubicBezTo>
                  <a:cubicBezTo>
                    <a:pt x="395" y="90"/>
                    <a:pt x="410" y="92"/>
                    <a:pt x="431" y="96"/>
                  </a:cubicBezTo>
                  <a:cubicBezTo>
                    <a:pt x="454" y="99"/>
                    <a:pt x="469" y="102"/>
                    <a:pt x="479" y="102"/>
                  </a:cubicBezTo>
                  <a:cubicBezTo>
                    <a:pt x="497" y="102"/>
                    <a:pt x="496" y="94"/>
                    <a:pt x="490" y="71"/>
                  </a:cubicBezTo>
                  <a:cubicBezTo>
                    <a:pt x="483" y="46"/>
                    <a:pt x="458" y="33"/>
                    <a:pt x="417" y="33"/>
                  </a:cubicBezTo>
                  <a:cubicBezTo>
                    <a:pt x="397" y="33"/>
                    <a:pt x="372" y="36"/>
                    <a:pt x="344" y="43"/>
                  </a:cubicBezTo>
                  <a:cubicBezTo>
                    <a:pt x="332" y="46"/>
                    <a:pt x="319" y="48"/>
                    <a:pt x="309" y="48"/>
                  </a:cubicBezTo>
                  <a:cubicBezTo>
                    <a:pt x="297" y="48"/>
                    <a:pt x="288" y="46"/>
                    <a:pt x="288" y="40"/>
                  </a:cubicBezTo>
                  <a:cubicBezTo>
                    <a:pt x="285" y="33"/>
                    <a:pt x="233" y="23"/>
                    <a:pt x="178" y="23"/>
                  </a:cubicBezTo>
                  <a:cubicBezTo>
                    <a:pt x="122" y="19"/>
                    <a:pt x="67" y="13"/>
                    <a:pt x="53" y="5"/>
                  </a:cubicBezTo>
                  <a:cubicBezTo>
                    <a:pt x="48" y="2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3" name="Google Shape;6473;p40"/>
            <p:cNvSpPr/>
            <p:nvPr/>
          </p:nvSpPr>
          <p:spPr>
            <a:xfrm>
              <a:off x="5875350" y="1294875"/>
              <a:ext cx="3500" cy="1150"/>
            </a:xfrm>
            <a:custGeom>
              <a:avLst/>
              <a:gdLst/>
              <a:ahLst/>
              <a:cxnLst/>
              <a:rect l="l" t="t" r="r" b="b"/>
              <a:pathLst>
                <a:path w="140" h="46" extrusionOk="0">
                  <a:moveTo>
                    <a:pt x="112" y="0"/>
                  </a:moveTo>
                  <a:cubicBezTo>
                    <a:pt x="98" y="0"/>
                    <a:pt x="80" y="3"/>
                    <a:pt x="59" y="8"/>
                  </a:cubicBezTo>
                  <a:cubicBezTo>
                    <a:pt x="21" y="19"/>
                    <a:pt x="0" y="32"/>
                    <a:pt x="11" y="40"/>
                  </a:cubicBezTo>
                  <a:cubicBezTo>
                    <a:pt x="14" y="44"/>
                    <a:pt x="23" y="46"/>
                    <a:pt x="34" y="46"/>
                  </a:cubicBezTo>
                  <a:cubicBezTo>
                    <a:pt x="48" y="46"/>
                    <a:pt x="66" y="43"/>
                    <a:pt x="83" y="40"/>
                  </a:cubicBezTo>
                  <a:cubicBezTo>
                    <a:pt x="115" y="32"/>
                    <a:pt x="139" y="19"/>
                    <a:pt x="136" y="8"/>
                  </a:cubicBezTo>
                  <a:cubicBezTo>
                    <a:pt x="134" y="3"/>
                    <a:pt x="125" y="0"/>
                    <a:pt x="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4" name="Google Shape;6474;p40"/>
            <p:cNvSpPr/>
            <p:nvPr/>
          </p:nvSpPr>
          <p:spPr>
            <a:xfrm>
              <a:off x="5881200" y="1295175"/>
              <a:ext cx="1875" cy="1100"/>
            </a:xfrm>
            <a:custGeom>
              <a:avLst/>
              <a:gdLst/>
              <a:ahLst/>
              <a:cxnLst/>
              <a:rect l="l" t="t" r="r" b="b"/>
              <a:pathLst>
                <a:path w="75" h="44" extrusionOk="0">
                  <a:moveTo>
                    <a:pt x="12" y="0"/>
                  </a:moveTo>
                  <a:cubicBezTo>
                    <a:pt x="4" y="0"/>
                    <a:pt x="0" y="4"/>
                    <a:pt x="3" y="10"/>
                  </a:cubicBezTo>
                  <a:cubicBezTo>
                    <a:pt x="8" y="28"/>
                    <a:pt x="37" y="44"/>
                    <a:pt x="57" y="44"/>
                  </a:cubicBezTo>
                  <a:cubicBezTo>
                    <a:pt x="63" y="44"/>
                    <a:pt x="69" y="42"/>
                    <a:pt x="72" y="37"/>
                  </a:cubicBezTo>
                  <a:cubicBezTo>
                    <a:pt x="75" y="31"/>
                    <a:pt x="61" y="17"/>
                    <a:pt x="37" y="7"/>
                  </a:cubicBezTo>
                  <a:cubicBezTo>
                    <a:pt x="26" y="2"/>
                    <a:pt x="18" y="0"/>
                    <a:pt x="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5" name="Google Shape;6475;p40"/>
            <p:cNvSpPr/>
            <p:nvPr/>
          </p:nvSpPr>
          <p:spPr>
            <a:xfrm>
              <a:off x="5894600" y="1300975"/>
              <a:ext cx="3325" cy="1525"/>
            </a:xfrm>
            <a:custGeom>
              <a:avLst/>
              <a:gdLst/>
              <a:ahLst/>
              <a:cxnLst/>
              <a:rect l="l" t="t" r="r" b="b"/>
              <a:pathLst>
                <a:path w="133" h="61" extrusionOk="0">
                  <a:moveTo>
                    <a:pt x="48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4" y="7"/>
                    <a:pt x="0" y="17"/>
                    <a:pt x="4" y="24"/>
                  </a:cubicBezTo>
                  <a:cubicBezTo>
                    <a:pt x="7" y="41"/>
                    <a:pt x="72" y="61"/>
                    <a:pt x="106" y="61"/>
                  </a:cubicBezTo>
                  <a:cubicBezTo>
                    <a:pt x="116" y="61"/>
                    <a:pt x="123" y="59"/>
                    <a:pt x="125" y="55"/>
                  </a:cubicBezTo>
                  <a:cubicBezTo>
                    <a:pt x="133" y="49"/>
                    <a:pt x="119" y="38"/>
                    <a:pt x="98" y="38"/>
                  </a:cubicBezTo>
                  <a:cubicBezTo>
                    <a:pt x="74" y="34"/>
                    <a:pt x="59" y="24"/>
                    <a:pt x="63" y="14"/>
                  </a:cubicBezTo>
                  <a:cubicBezTo>
                    <a:pt x="65" y="7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6" name="Google Shape;6476;p40"/>
            <p:cNvSpPr/>
            <p:nvPr/>
          </p:nvSpPr>
          <p:spPr>
            <a:xfrm>
              <a:off x="5896250" y="1302750"/>
              <a:ext cx="6375" cy="1675"/>
            </a:xfrm>
            <a:custGeom>
              <a:avLst/>
              <a:gdLst/>
              <a:ahLst/>
              <a:cxnLst/>
              <a:rect l="l" t="t" r="r" b="b"/>
              <a:pathLst>
                <a:path w="255" h="67" extrusionOk="0">
                  <a:moveTo>
                    <a:pt x="161" y="1"/>
                  </a:moveTo>
                  <a:cubicBezTo>
                    <a:pt x="134" y="1"/>
                    <a:pt x="103" y="4"/>
                    <a:pt x="77" y="12"/>
                  </a:cubicBezTo>
                  <a:cubicBezTo>
                    <a:pt x="0" y="33"/>
                    <a:pt x="0" y="33"/>
                    <a:pt x="63" y="40"/>
                  </a:cubicBezTo>
                  <a:cubicBezTo>
                    <a:pt x="97" y="43"/>
                    <a:pt x="132" y="53"/>
                    <a:pt x="146" y="64"/>
                  </a:cubicBezTo>
                  <a:cubicBezTo>
                    <a:pt x="149" y="66"/>
                    <a:pt x="153" y="67"/>
                    <a:pt x="158" y="67"/>
                  </a:cubicBezTo>
                  <a:cubicBezTo>
                    <a:pt x="171" y="67"/>
                    <a:pt x="192" y="60"/>
                    <a:pt x="212" y="50"/>
                  </a:cubicBezTo>
                  <a:cubicBezTo>
                    <a:pt x="254" y="23"/>
                    <a:pt x="254" y="19"/>
                    <a:pt x="208" y="5"/>
                  </a:cubicBezTo>
                  <a:cubicBezTo>
                    <a:pt x="197" y="2"/>
                    <a:pt x="180" y="1"/>
                    <a:pt x="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7" name="Google Shape;6477;p40"/>
            <p:cNvSpPr/>
            <p:nvPr/>
          </p:nvSpPr>
          <p:spPr>
            <a:xfrm>
              <a:off x="5908050" y="1303550"/>
              <a:ext cx="1450" cy="975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21" y="1"/>
                  </a:moveTo>
                  <a:cubicBezTo>
                    <a:pt x="7" y="1"/>
                    <a:pt x="0" y="11"/>
                    <a:pt x="7" y="21"/>
                  </a:cubicBezTo>
                  <a:cubicBezTo>
                    <a:pt x="16" y="33"/>
                    <a:pt x="28" y="38"/>
                    <a:pt x="38" y="38"/>
                  </a:cubicBezTo>
                  <a:cubicBezTo>
                    <a:pt x="49" y="38"/>
                    <a:pt x="58" y="31"/>
                    <a:pt x="56" y="18"/>
                  </a:cubicBezTo>
                  <a:cubicBezTo>
                    <a:pt x="53" y="8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8" name="Google Shape;6478;p40"/>
            <p:cNvSpPr/>
            <p:nvPr/>
          </p:nvSpPr>
          <p:spPr>
            <a:xfrm>
              <a:off x="5912375" y="1301875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1"/>
                  </a:moveTo>
                  <a:cubicBezTo>
                    <a:pt x="28" y="1"/>
                    <a:pt x="24" y="1"/>
                    <a:pt x="21" y="2"/>
                  </a:cubicBezTo>
                  <a:cubicBezTo>
                    <a:pt x="8" y="5"/>
                    <a:pt x="0" y="16"/>
                    <a:pt x="8" y="26"/>
                  </a:cubicBezTo>
                  <a:cubicBezTo>
                    <a:pt x="11" y="35"/>
                    <a:pt x="18" y="41"/>
                    <a:pt x="28" y="41"/>
                  </a:cubicBezTo>
                  <a:cubicBezTo>
                    <a:pt x="31" y="41"/>
                    <a:pt x="33" y="41"/>
                    <a:pt x="35" y="40"/>
                  </a:cubicBezTo>
                  <a:cubicBezTo>
                    <a:pt x="46" y="37"/>
                    <a:pt x="53" y="26"/>
                    <a:pt x="50" y="16"/>
                  </a:cubicBezTo>
                  <a:cubicBezTo>
                    <a:pt x="47" y="5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9" name="Google Shape;6479;p40"/>
            <p:cNvSpPr/>
            <p:nvPr/>
          </p:nvSpPr>
          <p:spPr>
            <a:xfrm>
              <a:off x="5914525" y="1298250"/>
              <a:ext cx="6500" cy="2975"/>
            </a:xfrm>
            <a:custGeom>
              <a:avLst/>
              <a:gdLst/>
              <a:ahLst/>
              <a:cxnLst/>
              <a:rect l="l" t="t" r="r" b="b"/>
              <a:pathLst>
                <a:path w="260" h="119" extrusionOk="0">
                  <a:moveTo>
                    <a:pt x="97" y="0"/>
                  </a:moveTo>
                  <a:cubicBezTo>
                    <a:pt x="86" y="0"/>
                    <a:pt x="68" y="15"/>
                    <a:pt x="36" y="46"/>
                  </a:cubicBezTo>
                  <a:cubicBezTo>
                    <a:pt x="1" y="84"/>
                    <a:pt x="2" y="115"/>
                    <a:pt x="29" y="115"/>
                  </a:cubicBezTo>
                  <a:cubicBezTo>
                    <a:pt x="39" y="115"/>
                    <a:pt x="52" y="111"/>
                    <a:pt x="68" y="102"/>
                  </a:cubicBezTo>
                  <a:cubicBezTo>
                    <a:pt x="80" y="94"/>
                    <a:pt x="90" y="90"/>
                    <a:pt x="97" y="90"/>
                  </a:cubicBezTo>
                  <a:cubicBezTo>
                    <a:pt x="106" y="90"/>
                    <a:pt x="112" y="96"/>
                    <a:pt x="116" y="105"/>
                  </a:cubicBezTo>
                  <a:cubicBezTo>
                    <a:pt x="119" y="114"/>
                    <a:pt x="121" y="119"/>
                    <a:pt x="124" y="119"/>
                  </a:cubicBezTo>
                  <a:cubicBezTo>
                    <a:pt x="127" y="119"/>
                    <a:pt x="131" y="112"/>
                    <a:pt x="137" y="99"/>
                  </a:cubicBezTo>
                  <a:cubicBezTo>
                    <a:pt x="140" y="84"/>
                    <a:pt x="145" y="77"/>
                    <a:pt x="152" y="77"/>
                  </a:cubicBezTo>
                  <a:cubicBezTo>
                    <a:pt x="159" y="77"/>
                    <a:pt x="168" y="84"/>
                    <a:pt x="182" y="95"/>
                  </a:cubicBezTo>
                  <a:cubicBezTo>
                    <a:pt x="192" y="105"/>
                    <a:pt x="204" y="111"/>
                    <a:pt x="215" y="111"/>
                  </a:cubicBezTo>
                  <a:cubicBezTo>
                    <a:pt x="223" y="111"/>
                    <a:pt x="230" y="108"/>
                    <a:pt x="234" y="102"/>
                  </a:cubicBezTo>
                  <a:cubicBezTo>
                    <a:pt x="259" y="80"/>
                    <a:pt x="241" y="45"/>
                    <a:pt x="208" y="45"/>
                  </a:cubicBezTo>
                  <a:cubicBezTo>
                    <a:pt x="205" y="45"/>
                    <a:pt x="202" y="46"/>
                    <a:pt x="199" y="46"/>
                  </a:cubicBezTo>
                  <a:cubicBezTo>
                    <a:pt x="182" y="46"/>
                    <a:pt x="161" y="50"/>
                    <a:pt x="148" y="54"/>
                  </a:cubicBezTo>
                  <a:cubicBezTo>
                    <a:pt x="137" y="54"/>
                    <a:pt x="119" y="43"/>
                    <a:pt x="116" y="25"/>
                  </a:cubicBezTo>
                  <a:cubicBezTo>
                    <a:pt x="112" y="9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0" name="Google Shape;6480;p40"/>
            <p:cNvSpPr/>
            <p:nvPr/>
          </p:nvSpPr>
          <p:spPr>
            <a:xfrm>
              <a:off x="5918100" y="1302675"/>
              <a:ext cx="1250" cy="1450"/>
            </a:xfrm>
            <a:custGeom>
              <a:avLst/>
              <a:gdLst/>
              <a:ahLst/>
              <a:cxnLst/>
              <a:rect l="l" t="t" r="r" b="b"/>
              <a:pathLst>
                <a:path w="50" h="58" extrusionOk="0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0" y="1"/>
                    <a:pt x="0" y="15"/>
                    <a:pt x="5" y="32"/>
                  </a:cubicBezTo>
                  <a:cubicBezTo>
                    <a:pt x="10" y="47"/>
                    <a:pt x="21" y="57"/>
                    <a:pt x="33" y="57"/>
                  </a:cubicBezTo>
                  <a:cubicBezTo>
                    <a:pt x="35" y="57"/>
                    <a:pt x="37" y="57"/>
                    <a:pt x="39" y="56"/>
                  </a:cubicBezTo>
                  <a:cubicBezTo>
                    <a:pt x="49" y="53"/>
                    <a:pt x="49" y="40"/>
                    <a:pt x="39" y="26"/>
                  </a:cubicBezTo>
                  <a:cubicBezTo>
                    <a:pt x="27" y="10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1" name="Google Shape;6481;p40"/>
            <p:cNvSpPr/>
            <p:nvPr/>
          </p:nvSpPr>
          <p:spPr>
            <a:xfrm>
              <a:off x="5920050" y="1301125"/>
              <a:ext cx="2675" cy="1775"/>
            </a:xfrm>
            <a:custGeom>
              <a:avLst/>
              <a:gdLst/>
              <a:ahLst/>
              <a:cxnLst/>
              <a:rect l="l" t="t" r="r" b="b"/>
              <a:pathLst>
                <a:path w="107" h="71" extrusionOk="0">
                  <a:moveTo>
                    <a:pt x="45" y="1"/>
                  </a:moveTo>
                  <a:cubicBezTo>
                    <a:pt x="33" y="1"/>
                    <a:pt x="24" y="4"/>
                    <a:pt x="20" y="8"/>
                  </a:cubicBezTo>
                  <a:cubicBezTo>
                    <a:pt x="0" y="27"/>
                    <a:pt x="27" y="71"/>
                    <a:pt x="53" y="71"/>
                  </a:cubicBezTo>
                  <a:cubicBezTo>
                    <a:pt x="55" y="71"/>
                    <a:pt x="56" y="71"/>
                    <a:pt x="58" y="70"/>
                  </a:cubicBezTo>
                  <a:cubicBezTo>
                    <a:pt x="100" y="60"/>
                    <a:pt x="106" y="14"/>
                    <a:pt x="68" y="4"/>
                  </a:cubicBezTo>
                  <a:cubicBezTo>
                    <a:pt x="60" y="2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2" name="Google Shape;6482;p40"/>
            <p:cNvSpPr/>
            <p:nvPr/>
          </p:nvSpPr>
          <p:spPr>
            <a:xfrm>
              <a:off x="5920375" y="1293425"/>
              <a:ext cx="7975" cy="4225"/>
            </a:xfrm>
            <a:custGeom>
              <a:avLst/>
              <a:gdLst/>
              <a:ahLst/>
              <a:cxnLst/>
              <a:rect l="l" t="t" r="r" b="b"/>
              <a:pathLst>
                <a:path w="319" h="169" extrusionOk="0">
                  <a:moveTo>
                    <a:pt x="0" y="0"/>
                  </a:moveTo>
                  <a:lnTo>
                    <a:pt x="38" y="63"/>
                  </a:lnTo>
                  <a:cubicBezTo>
                    <a:pt x="58" y="97"/>
                    <a:pt x="64" y="112"/>
                    <a:pt x="57" y="112"/>
                  </a:cubicBezTo>
                  <a:cubicBezTo>
                    <a:pt x="54" y="112"/>
                    <a:pt x="49" y="109"/>
                    <a:pt x="42" y="104"/>
                  </a:cubicBezTo>
                  <a:cubicBezTo>
                    <a:pt x="30" y="95"/>
                    <a:pt x="22" y="91"/>
                    <a:pt x="18" y="91"/>
                  </a:cubicBezTo>
                  <a:cubicBezTo>
                    <a:pt x="13" y="91"/>
                    <a:pt x="13" y="99"/>
                    <a:pt x="18" y="114"/>
                  </a:cubicBezTo>
                  <a:cubicBezTo>
                    <a:pt x="23" y="132"/>
                    <a:pt x="38" y="143"/>
                    <a:pt x="53" y="143"/>
                  </a:cubicBezTo>
                  <a:cubicBezTo>
                    <a:pt x="55" y="143"/>
                    <a:pt x="57" y="143"/>
                    <a:pt x="59" y="142"/>
                  </a:cubicBezTo>
                  <a:cubicBezTo>
                    <a:pt x="63" y="142"/>
                    <a:pt x="69" y="141"/>
                    <a:pt x="76" y="141"/>
                  </a:cubicBezTo>
                  <a:cubicBezTo>
                    <a:pt x="96" y="141"/>
                    <a:pt x="128" y="144"/>
                    <a:pt x="156" y="149"/>
                  </a:cubicBezTo>
                  <a:cubicBezTo>
                    <a:pt x="171" y="151"/>
                    <a:pt x="183" y="152"/>
                    <a:pt x="193" y="152"/>
                  </a:cubicBezTo>
                  <a:cubicBezTo>
                    <a:pt x="214" y="152"/>
                    <a:pt x="223" y="147"/>
                    <a:pt x="226" y="135"/>
                  </a:cubicBezTo>
                  <a:cubicBezTo>
                    <a:pt x="227" y="129"/>
                    <a:pt x="229" y="127"/>
                    <a:pt x="231" y="127"/>
                  </a:cubicBezTo>
                  <a:cubicBezTo>
                    <a:pt x="235" y="127"/>
                    <a:pt x="239" y="132"/>
                    <a:pt x="242" y="142"/>
                  </a:cubicBezTo>
                  <a:cubicBezTo>
                    <a:pt x="250" y="161"/>
                    <a:pt x="265" y="169"/>
                    <a:pt x="279" y="169"/>
                  </a:cubicBezTo>
                  <a:cubicBezTo>
                    <a:pt x="300" y="169"/>
                    <a:pt x="319" y="152"/>
                    <a:pt x="309" y="125"/>
                  </a:cubicBezTo>
                  <a:cubicBezTo>
                    <a:pt x="302" y="98"/>
                    <a:pt x="277" y="87"/>
                    <a:pt x="232" y="87"/>
                  </a:cubicBezTo>
                  <a:cubicBezTo>
                    <a:pt x="197" y="87"/>
                    <a:pt x="132" y="69"/>
                    <a:pt x="8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3" name="Google Shape;6483;p40"/>
            <p:cNvSpPr/>
            <p:nvPr/>
          </p:nvSpPr>
          <p:spPr>
            <a:xfrm>
              <a:off x="5922550" y="1299550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15" y="1"/>
                  </a:moveTo>
                  <a:cubicBezTo>
                    <a:pt x="5" y="1"/>
                    <a:pt x="1" y="10"/>
                    <a:pt x="6" y="26"/>
                  </a:cubicBezTo>
                  <a:cubicBezTo>
                    <a:pt x="9" y="41"/>
                    <a:pt x="20" y="50"/>
                    <a:pt x="33" y="50"/>
                  </a:cubicBezTo>
                  <a:cubicBezTo>
                    <a:pt x="34" y="50"/>
                    <a:pt x="36" y="50"/>
                    <a:pt x="38" y="50"/>
                  </a:cubicBezTo>
                  <a:cubicBezTo>
                    <a:pt x="51" y="47"/>
                    <a:pt x="59" y="36"/>
                    <a:pt x="56" y="26"/>
                  </a:cubicBezTo>
                  <a:cubicBezTo>
                    <a:pt x="51" y="15"/>
                    <a:pt x="38" y="5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4" name="Google Shape;6484;p40"/>
            <p:cNvSpPr/>
            <p:nvPr/>
          </p:nvSpPr>
          <p:spPr>
            <a:xfrm>
              <a:off x="5923750" y="1301375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16" y="1"/>
                  </a:moveTo>
                  <a:cubicBezTo>
                    <a:pt x="3" y="1"/>
                    <a:pt x="1" y="14"/>
                    <a:pt x="8" y="36"/>
                  </a:cubicBezTo>
                  <a:cubicBezTo>
                    <a:pt x="14" y="55"/>
                    <a:pt x="26" y="71"/>
                    <a:pt x="38" y="71"/>
                  </a:cubicBezTo>
                  <a:cubicBezTo>
                    <a:pt x="39" y="71"/>
                    <a:pt x="41" y="71"/>
                    <a:pt x="42" y="71"/>
                  </a:cubicBezTo>
                  <a:cubicBezTo>
                    <a:pt x="52" y="67"/>
                    <a:pt x="59" y="50"/>
                    <a:pt x="56" y="36"/>
                  </a:cubicBezTo>
                  <a:cubicBezTo>
                    <a:pt x="49" y="22"/>
                    <a:pt x="35" y="4"/>
                    <a:pt x="21" y="1"/>
                  </a:cubicBez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5" name="Google Shape;6485;p40"/>
            <p:cNvSpPr/>
            <p:nvPr/>
          </p:nvSpPr>
          <p:spPr>
            <a:xfrm>
              <a:off x="5925700" y="1300725"/>
              <a:ext cx="1175" cy="2025"/>
            </a:xfrm>
            <a:custGeom>
              <a:avLst/>
              <a:gdLst/>
              <a:ahLst/>
              <a:cxnLst/>
              <a:rect l="l" t="t" r="r" b="b"/>
              <a:pathLst>
                <a:path w="47" h="81" extrusionOk="0">
                  <a:moveTo>
                    <a:pt x="25" y="1"/>
                  </a:moveTo>
                  <a:cubicBezTo>
                    <a:pt x="21" y="1"/>
                    <a:pt x="17" y="8"/>
                    <a:pt x="13" y="20"/>
                  </a:cubicBezTo>
                  <a:cubicBezTo>
                    <a:pt x="0" y="60"/>
                    <a:pt x="1" y="81"/>
                    <a:pt x="20" y="81"/>
                  </a:cubicBezTo>
                  <a:cubicBezTo>
                    <a:pt x="23" y="81"/>
                    <a:pt x="26" y="80"/>
                    <a:pt x="29" y="79"/>
                  </a:cubicBezTo>
                  <a:cubicBezTo>
                    <a:pt x="44" y="76"/>
                    <a:pt x="47" y="55"/>
                    <a:pt x="40" y="30"/>
                  </a:cubicBezTo>
                  <a:cubicBezTo>
                    <a:pt x="34" y="10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6" name="Google Shape;6486;p40"/>
            <p:cNvSpPr/>
            <p:nvPr/>
          </p:nvSpPr>
          <p:spPr>
            <a:xfrm>
              <a:off x="5929400" y="1296275"/>
              <a:ext cx="800" cy="1250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7"/>
                    <a:pt x="16" y="49"/>
                    <a:pt x="21" y="49"/>
                  </a:cubicBezTo>
                  <a:cubicBezTo>
                    <a:pt x="22" y="49"/>
                    <a:pt x="23" y="48"/>
                    <a:pt x="24" y="46"/>
                  </a:cubicBezTo>
                  <a:cubicBezTo>
                    <a:pt x="31" y="35"/>
                    <a:pt x="24" y="21"/>
                    <a:pt x="14" y="8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7" name="Google Shape;6487;p40"/>
            <p:cNvSpPr/>
            <p:nvPr/>
          </p:nvSpPr>
          <p:spPr>
            <a:xfrm>
              <a:off x="5932250" y="1295375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1"/>
                  </a:moveTo>
                  <a:cubicBezTo>
                    <a:pt x="27" y="1"/>
                    <a:pt x="22" y="2"/>
                    <a:pt x="17" y="5"/>
                  </a:cubicBezTo>
                  <a:cubicBezTo>
                    <a:pt x="7" y="15"/>
                    <a:pt x="1" y="29"/>
                    <a:pt x="4" y="33"/>
                  </a:cubicBezTo>
                  <a:cubicBezTo>
                    <a:pt x="4" y="37"/>
                    <a:pt x="7" y="39"/>
                    <a:pt x="13" y="39"/>
                  </a:cubicBezTo>
                  <a:cubicBezTo>
                    <a:pt x="17" y="39"/>
                    <a:pt x="22" y="38"/>
                    <a:pt x="28" y="36"/>
                  </a:cubicBezTo>
                  <a:cubicBezTo>
                    <a:pt x="38" y="33"/>
                    <a:pt x="46" y="20"/>
                    <a:pt x="42" y="9"/>
                  </a:cubicBezTo>
                  <a:cubicBezTo>
                    <a:pt x="40" y="3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8" name="Google Shape;6488;p40"/>
            <p:cNvSpPr/>
            <p:nvPr/>
          </p:nvSpPr>
          <p:spPr>
            <a:xfrm>
              <a:off x="5933025" y="1290150"/>
              <a:ext cx="2525" cy="1575"/>
            </a:xfrm>
            <a:custGeom>
              <a:avLst/>
              <a:gdLst/>
              <a:ahLst/>
              <a:cxnLst/>
              <a:rect l="l" t="t" r="r" b="b"/>
              <a:pathLst>
                <a:path w="101" h="63" extrusionOk="0">
                  <a:moveTo>
                    <a:pt x="50" y="1"/>
                  </a:moveTo>
                  <a:cubicBezTo>
                    <a:pt x="45" y="1"/>
                    <a:pt x="40" y="1"/>
                    <a:pt x="35" y="3"/>
                  </a:cubicBezTo>
                  <a:cubicBezTo>
                    <a:pt x="15" y="6"/>
                    <a:pt x="0" y="27"/>
                    <a:pt x="4" y="44"/>
                  </a:cubicBezTo>
                  <a:cubicBezTo>
                    <a:pt x="8" y="55"/>
                    <a:pt x="17" y="62"/>
                    <a:pt x="26" y="62"/>
                  </a:cubicBezTo>
                  <a:cubicBezTo>
                    <a:pt x="31" y="62"/>
                    <a:pt x="37" y="60"/>
                    <a:pt x="42" y="54"/>
                  </a:cubicBezTo>
                  <a:cubicBezTo>
                    <a:pt x="50" y="50"/>
                    <a:pt x="59" y="47"/>
                    <a:pt x="67" y="47"/>
                  </a:cubicBezTo>
                  <a:cubicBezTo>
                    <a:pt x="76" y="47"/>
                    <a:pt x="85" y="51"/>
                    <a:pt x="90" y="58"/>
                  </a:cubicBezTo>
                  <a:cubicBezTo>
                    <a:pt x="93" y="61"/>
                    <a:pt x="95" y="62"/>
                    <a:pt x="97" y="62"/>
                  </a:cubicBezTo>
                  <a:cubicBezTo>
                    <a:pt x="100" y="62"/>
                    <a:pt x="98" y="51"/>
                    <a:pt x="90" y="34"/>
                  </a:cubicBezTo>
                  <a:cubicBezTo>
                    <a:pt x="82" y="12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9" name="Google Shape;6489;p40"/>
            <p:cNvSpPr/>
            <p:nvPr/>
          </p:nvSpPr>
          <p:spPr>
            <a:xfrm>
              <a:off x="5937025" y="1282025"/>
              <a:ext cx="3300" cy="2450"/>
            </a:xfrm>
            <a:custGeom>
              <a:avLst/>
              <a:gdLst/>
              <a:ahLst/>
              <a:cxnLst/>
              <a:rect l="l" t="t" r="r" b="b"/>
              <a:pathLst>
                <a:path w="132" h="98" extrusionOk="0">
                  <a:moveTo>
                    <a:pt x="48" y="1"/>
                  </a:moveTo>
                  <a:cubicBezTo>
                    <a:pt x="31" y="1"/>
                    <a:pt x="23" y="10"/>
                    <a:pt x="14" y="33"/>
                  </a:cubicBezTo>
                  <a:cubicBezTo>
                    <a:pt x="4" y="57"/>
                    <a:pt x="0" y="81"/>
                    <a:pt x="4" y="91"/>
                  </a:cubicBezTo>
                  <a:cubicBezTo>
                    <a:pt x="5" y="96"/>
                    <a:pt x="6" y="98"/>
                    <a:pt x="8" y="98"/>
                  </a:cubicBezTo>
                  <a:cubicBezTo>
                    <a:pt x="10" y="98"/>
                    <a:pt x="12" y="93"/>
                    <a:pt x="14" y="85"/>
                  </a:cubicBezTo>
                  <a:cubicBezTo>
                    <a:pt x="14" y="71"/>
                    <a:pt x="42" y="50"/>
                    <a:pt x="76" y="43"/>
                  </a:cubicBezTo>
                  <a:cubicBezTo>
                    <a:pt x="128" y="29"/>
                    <a:pt x="132" y="26"/>
                    <a:pt x="84" y="8"/>
                  </a:cubicBezTo>
                  <a:cubicBezTo>
                    <a:pt x="68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0" name="Google Shape;6490;p40"/>
            <p:cNvSpPr/>
            <p:nvPr/>
          </p:nvSpPr>
          <p:spPr>
            <a:xfrm>
              <a:off x="5935625" y="1277875"/>
              <a:ext cx="1125" cy="1100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1" y="4"/>
                    <a:pt x="0" y="15"/>
                    <a:pt x="4" y="25"/>
                  </a:cubicBezTo>
                  <a:cubicBezTo>
                    <a:pt x="7" y="37"/>
                    <a:pt x="12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8" y="43"/>
                    <a:pt x="35" y="33"/>
                    <a:pt x="39" y="18"/>
                  </a:cubicBezTo>
                  <a:cubicBezTo>
                    <a:pt x="44" y="7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1" name="Google Shape;6491;p40"/>
            <p:cNvSpPr/>
            <p:nvPr/>
          </p:nvSpPr>
          <p:spPr>
            <a:xfrm>
              <a:off x="5954075" y="127875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1"/>
                    <a:pt x="2" y="10"/>
                    <a:pt x="9" y="32"/>
                  </a:cubicBezTo>
                  <a:cubicBezTo>
                    <a:pt x="15" y="54"/>
                    <a:pt x="27" y="70"/>
                    <a:pt x="40" y="70"/>
                  </a:cubicBezTo>
                  <a:cubicBezTo>
                    <a:pt x="41" y="70"/>
                    <a:pt x="42" y="70"/>
                    <a:pt x="43" y="70"/>
                  </a:cubicBezTo>
                  <a:cubicBezTo>
                    <a:pt x="71" y="63"/>
                    <a:pt x="64" y="43"/>
                    <a:pt x="26" y="11"/>
                  </a:cubicBezTo>
                  <a:cubicBezTo>
                    <a:pt x="17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2" name="Google Shape;6492;p40"/>
            <p:cNvSpPr/>
            <p:nvPr/>
          </p:nvSpPr>
          <p:spPr>
            <a:xfrm>
              <a:off x="5911175" y="1140825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83" y="0"/>
                  </a:moveTo>
                  <a:cubicBezTo>
                    <a:pt x="75" y="0"/>
                    <a:pt x="59" y="3"/>
                    <a:pt x="42" y="8"/>
                  </a:cubicBezTo>
                  <a:cubicBezTo>
                    <a:pt x="18" y="19"/>
                    <a:pt x="0" y="36"/>
                    <a:pt x="7" y="50"/>
                  </a:cubicBezTo>
                  <a:cubicBezTo>
                    <a:pt x="9" y="59"/>
                    <a:pt x="12" y="64"/>
                    <a:pt x="18" y="64"/>
                  </a:cubicBezTo>
                  <a:cubicBezTo>
                    <a:pt x="26" y="64"/>
                    <a:pt x="37" y="57"/>
                    <a:pt x="53" y="43"/>
                  </a:cubicBezTo>
                  <a:cubicBezTo>
                    <a:pt x="73" y="26"/>
                    <a:pt x="90" y="8"/>
                    <a:pt x="87" y="2"/>
                  </a:cubicBezTo>
                  <a:cubicBezTo>
                    <a:pt x="87" y="1"/>
                    <a:pt x="85" y="0"/>
                    <a:pt x="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3" name="Google Shape;6493;p40"/>
            <p:cNvSpPr/>
            <p:nvPr/>
          </p:nvSpPr>
          <p:spPr>
            <a:xfrm>
              <a:off x="5907100" y="1124775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14" y="1"/>
                  </a:moveTo>
                  <a:cubicBezTo>
                    <a:pt x="5" y="1"/>
                    <a:pt x="0" y="7"/>
                    <a:pt x="3" y="16"/>
                  </a:cubicBezTo>
                  <a:cubicBezTo>
                    <a:pt x="7" y="24"/>
                    <a:pt x="16" y="30"/>
                    <a:pt x="26" y="30"/>
                  </a:cubicBezTo>
                  <a:cubicBezTo>
                    <a:pt x="28" y="30"/>
                    <a:pt x="30" y="30"/>
                    <a:pt x="32" y="29"/>
                  </a:cubicBezTo>
                  <a:cubicBezTo>
                    <a:pt x="45" y="26"/>
                    <a:pt x="52" y="19"/>
                    <a:pt x="52" y="16"/>
                  </a:cubicBezTo>
                  <a:cubicBezTo>
                    <a:pt x="49" y="12"/>
                    <a:pt x="38" y="5"/>
                    <a:pt x="21" y="2"/>
                  </a:cubicBezTo>
                  <a:cubicBezTo>
                    <a:pt x="18" y="1"/>
                    <a:pt x="16" y="1"/>
                    <a:pt x="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4" name="Google Shape;6494;p40"/>
            <p:cNvSpPr/>
            <p:nvPr/>
          </p:nvSpPr>
          <p:spPr>
            <a:xfrm>
              <a:off x="5916900" y="1155375"/>
              <a:ext cx="1750" cy="1025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55" y="1"/>
                  </a:moveTo>
                  <a:cubicBezTo>
                    <a:pt x="49" y="1"/>
                    <a:pt x="40" y="2"/>
                    <a:pt x="32" y="6"/>
                  </a:cubicBezTo>
                  <a:cubicBezTo>
                    <a:pt x="11" y="9"/>
                    <a:pt x="0" y="20"/>
                    <a:pt x="3" y="33"/>
                  </a:cubicBezTo>
                  <a:cubicBezTo>
                    <a:pt x="5" y="38"/>
                    <a:pt x="9" y="41"/>
                    <a:pt x="14" y="41"/>
                  </a:cubicBezTo>
                  <a:cubicBezTo>
                    <a:pt x="21" y="41"/>
                    <a:pt x="29" y="37"/>
                    <a:pt x="38" y="30"/>
                  </a:cubicBezTo>
                  <a:cubicBezTo>
                    <a:pt x="56" y="20"/>
                    <a:pt x="69" y="9"/>
                    <a:pt x="66" y="6"/>
                  </a:cubicBezTo>
                  <a:cubicBezTo>
                    <a:pt x="66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5" name="Google Shape;6495;p40"/>
            <p:cNvSpPr/>
            <p:nvPr/>
          </p:nvSpPr>
          <p:spPr>
            <a:xfrm>
              <a:off x="5957050" y="1276775"/>
              <a:ext cx="8925" cy="3325"/>
            </a:xfrm>
            <a:custGeom>
              <a:avLst/>
              <a:gdLst/>
              <a:ahLst/>
              <a:cxnLst/>
              <a:rect l="l" t="t" r="r" b="b"/>
              <a:pathLst>
                <a:path w="357" h="133" extrusionOk="0">
                  <a:moveTo>
                    <a:pt x="142" y="1"/>
                  </a:moveTo>
                  <a:cubicBezTo>
                    <a:pt x="115" y="1"/>
                    <a:pt x="85" y="46"/>
                    <a:pt x="94" y="83"/>
                  </a:cubicBezTo>
                  <a:cubicBezTo>
                    <a:pt x="99" y="97"/>
                    <a:pt x="101" y="104"/>
                    <a:pt x="97" y="104"/>
                  </a:cubicBezTo>
                  <a:cubicBezTo>
                    <a:pt x="94" y="104"/>
                    <a:pt x="85" y="98"/>
                    <a:pt x="70" y="87"/>
                  </a:cubicBezTo>
                  <a:cubicBezTo>
                    <a:pt x="55" y="71"/>
                    <a:pt x="35" y="62"/>
                    <a:pt x="23" y="62"/>
                  </a:cubicBezTo>
                  <a:cubicBezTo>
                    <a:pt x="21" y="62"/>
                    <a:pt x="19" y="62"/>
                    <a:pt x="18" y="62"/>
                  </a:cubicBezTo>
                  <a:cubicBezTo>
                    <a:pt x="4" y="66"/>
                    <a:pt x="0" y="83"/>
                    <a:pt x="4" y="97"/>
                  </a:cubicBezTo>
                  <a:cubicBezTo>
                    <a:pt x="10" y="119"/>
                    <a:pt x="83" y="133"/>
                    <a:pt x="154" y="133"/>
                  </a:cubicBezTo>
                  <a:cubicBezTo>
                    <a:pt x="194" y="133"/>
                    <a:pt x="234" y="128"/>
                    <a:pt x="261" y="118"/>
                  </a:cubicBezTo>
                  <a:cubicBezTo>
                    <a:pt x="276" y="113"/>
                    <a:pt x="292" y="110"/>
                    <a:pt x="304" y="110"/>
                  </a:cubicBezTo>
                  <a:cubicBezTo>
                    <a:pt x="316" y="110"/>
                    <a:pt x="325" y="113"/>
                    <a:pt x="327" y="118"/>
                  </a:cubicBezTo>
                  <a:cubicBezTo>
                    <a:pt x="329" y="127"/>
                    <a:pt x="331" y="132"/>
                    <a:pt x="335" y="132"/>
                  </a:cubicBezTo>
                  <a:cubicBezTo>
                    <a:pt x="336" y="132"/>
                    <a:pt x="338" y="130"/>
                    <a:pt x="341" y="128"/>
                  </a:cubicBezTo>
                  <a:cubicBezTo>
                    <a:pt x="357" y="102"/>
                    <a:pt x="261" y="13"/>
                    <a:pt x="222" y="13"/>
                  </a:cubicBezTo>
                  <a:cubicBezTo>
                    <a:pt x="220" y="13"/>
                    <a:pt x="218" y="14"/>
                    <a:pt x="216" y="14"/>
                  </a:cubicBezTo>
                  <a:cubicBezTo>
                    <a:pt x="210" y="15"/>
                    <a:pt x="204" y="15"/>
                    <a:pt x="198" y="15"/>
                  </a:cubicBezTo>
                  <a:cubicBezTo>
                    <a:pt x="181" y="15"/>
                    <a:pt x="164" y="12"/>
                    <a:pt x="157" y="7"/>
                  </a:cubicBezTo>
                  <a:cubicBezTo>
                    <a:pt x="152" y="3"/>
                    <a:pt x="147" y="1"/>
                    <a:pt x="1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6" name="Google Shape;6496;p40"/>
            <p:cNvSpPr/>
            <p:nvPr/>
          </p:nvSpPr>
          <p:spPr>
            <a:xfrm>
              <a:off x="5912075" y="1130850"/>
              <a:ext cx="1475" cy="1075"/>
            </a:xfrm>
            <a:custGeom>
              <a:avLst/>
              <a:gdLst/>
              <a:ahLst/>
              <a:cxnLst/>
              <a:rect l="l" t="t" r="r" b="b"/>
              <a:pathLst>
                <a:path w="59" h="43" extrusionOk="0">
                  <a:moveTo>
                    <a:pt x="6" y="0"/>
                  </a:moveTo>
                  <a:cubicBezTo>
                    <a:pt x="1" y="0"/>
                    <a:pt x="5" y="7"/>
                    <a:pt x="20" y="23"/>
                  </a:cubicBezTo>
                  <a:cubicBezTo>
                    <a:pt x="30" y="35"/>
                    <a:pt x="40" y="42"/>
                    <a:pt x="47" y="42"/>
                  </a:cubicBezTo>
                  <a:cubicBezTo>
                    <a:pt x="50" y="42"/>
                    <a:pt x="52" y="41"/>
                    <a:pt x="54" y="39"/>
                  </a:cubicBezTo>
                  <a:cubicBezTo>
                    <a:pt x="58" y="33"/>
                    <a:pt x="44" y="18"/>
                    <a:pt x="27" y="8"/>
                  </a:cubicBezTo>
                  <a:cubicBezTo>
                    <a:pt x="16" y="3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7" name="Google Shape;6497;p40"/>
            <p:cNvSpPr/>
            <p:nvPr/>
          </p:nvSpPr>
          <p:spPr>
            <a:xfrm>
              <a:off x="5969275" y="127890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8" y="1"/>
                  </a:moveTo>
                  <a:cubicBezTo>
                    <a:pt x="26" y="1"/>
                    <a:pt x="24" y="1"/>
                    <a:pt x="22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5"/>
                    <a:pt x="12" y="44"/>
                    <a:pt x="19" y="44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5" y="43"/>
                    <a:pt x="32" y="33"/>
                    <a:pt x="39" y="19"/>
                  </a:cubicBezTo>
                  <a:cubicBezTo>
                    <a:pt x="42" y="7"/>
                    <a:pt x="37" y="1"/>
                    <a:pt x="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8" name="Google Shape;6498;p40"/>
            <p:cNvSpPr/>
            <p:nvPr/>
          </p:nvSpPr>
          <p:spPr>
            <a:xfrm>
              <a:off x="5970800" y="1278525"/>
              <a:ext cx="1350" cy="1625"/>
            </a:xfrm>
            <a:custGeom>
              <a:avLst/>
              <a:gdLst/>
              <a:ahLst/>
              <a:cxnLst/>
              <a:rect l="l" t="t" r="r" b="b"/>
              <a:pathLst>
                <a:path w="54" h="65" extrusionOk="0">
                  <a:moveTo>
                    <a:pt x="35" y="0"/>
                  </a:moveTo>
                  <a:cubicBezTo>
                    <a:pt x="24" y="0"/>
                    <a:pt x="14" y="10"/>
                    <a:pt x="9" y="23"/>
                  </a:cubicBezTo>
                  <a:cubicBezTo>
                    <a:pt x="1" y="50"/>
                    <a:pt x="6" y="64"/>
                    <a:pt x="16" y="64"/>
                  </a:cubicBezTo>
                  <a:cubicBezTo>
                    <a:pt x="24" y="64"/>
                    <a:pt x="34" y="57"/>
                    <a:pt x="44" y="41"/>
                  </a:cubicBezTo>
                  <a:cubicBezTo>
                    <a:pt x="54" y="23"/>
                    <a:pt x="54" y="7"/>
                    <a:pt x="44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9" name="Google Shape;6499;p40"/>
            <p:cNvSpPr/>
            <p:nvPr/>
          </p:nvSpPr>
          <p:spPr>
            <a:xfrm>
              <a:off x="5976525" y="1267250"/>
              <a:ext cx="3700" cy="4350"/>
            </a:xfrm>
            <a:custGeom>
              <a:avLst/>
              <a:gdLst/>
              <a:ahLst/>
              <a:cxnLst/>
              <a:rect l="l" t="t" r="r" b="b"/>
              <a:pathLst>
                <a:path w="148" h="174" extrusionOk="0">
                  <a:moveTo>
                    <a:pt x="103" y="1"/>
                  </a:moveTo>
                  <a:cubicBezTo>
                    <a:pt x="101" y="1"/>
                    <a:pt x="100" y="3"/>
                    <a:pt x="99" y="6"/>
                  </a:cubicBezTo>
                  <a:cubicBezTo>
                    <a:pt x="99" y="20"/>
                    <a:pt x="86" y="37"/>
                    <a:pt x="71" y="41"/>
                  </a:cubicBezTo>
                  <a:cubicBezTo>
                    <a:pt x="54" y="45"/>
                    <a:pt x="33" y="62"/>
                    <a:pt x="23" y="79"/>
                  </a:cubicBezTo>
                  <a:cubicBezTo>
                    <a:pt x="0" y="112"/>
                    <a:pt x="18" y="173"/>
                    <a:pt x="46" y="173"/>
                  </a:cubicBezTo>
                  <a:cubicBezTo>
                    <a:pt x="48" y="173"/>
                    <a:pt x="49" y="173"/>
                    <a:pt x="51" y="173"/>
                  </a:cubicBezTo>
                  <a:cubicBezTo>
                    <a:pt x="116" y="155"/>
                    <a:pt x="148" y="104"/>
                    <a:pt x="127" y="41"/>
                  </a:cubicBezTo>
                  <a:cubicBezTo>
                    <a:pt x="117" y="15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0" name="Google Shape;6500;p40"/>
            <p:cNvSpPr/>
            <p:nvPr/>
          </p:nvSpPr>
          <p:spPr>
            <a:xfrm>
              <a:off x="5982100" y="1268675"/>
              <a:ext cx="2200" cy="1150"/>
            </a:xfrm>
            <a:custGeom>
              <a:avLst/>
              <a:gdLst/>
              <a:ahLst/>
              <a:cxnLst/>
              <a:rect l="l" t="t" r="r" b="b"/>
              <a:pathLst>
                <a:path w="88" h="46" extrusionOk="0">
                  <a:moveTo>
                    <a:pt x="32" y="0"/>
                  </a:moveTo>
                  <a:cubicBezTo>
                    <a:pt x="31" y="0"/>
                    <a:pt x="30" y="1"/>
                    <a:pt x="29" y="1"/>
                  </a:cubicBezTo>
                  <a:cubicBezTo>
                    <a:pt x="1" y="8"/>
                    <a:pt x="8" y="18"/>
                    <a:pt x="53" y="36"/>
                  </a:cubicBezTo>
                  <a:cubicBezTo>
                    <a:pt x="68" y="42"/>
                    <a:pt x="78" y="45"/>
                    <a:pt x="82" y="45"/>
                  </a:cubicBezTo>
                  <a:cubicBezTo>
                    <a:pt x="87" y="45"/>
                    <a:pt x="84" y="40"/>
                    <a:pt x="74" y="26"/>
                  </a:cubicBezTo>
                  <a:cubicBezTo>
                    <a:pt x="61" y="1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1" name="Google Shape;6501;p40"/>
            <p:cNvSpPr/>
            <p:nvPr/>
          </p:nvSpPr>
          <p:spPr>
            <a:xfrm>
              <a:off x="5947075" y="1143000"/>
              <a:ext cx="2050" cy="1800"/>
            </a:xfrm>
            <a:custGeom>
              <a:avLst/>
              <a:gdLst/>
              <a:ahLst/>
              <a:cxnLst/>
              <a:rect l="l" t="t" r="r" b="b"/>
              <a:pathLst>
                <a:path w="82" h="72" extrusionOk="0">
                  <a:moveTo>
                    <a:pt x="31" y="1"/>
                  </a:moveTo>
                  <a:cubicBezTo>
                    <a:pt x="29" y="1"/>
                    <a:pt x="27" y="1"/>
                    <a:pt x="25" y="1"/>
                  </a:cubicBezTo>
                  <a:cubicBezTo>
                    <a:pt x="4" y="8"/>
                    <a:pt x="0" y="22"/>
                    <a:pt x="18" y="46"/>
                  </a:cubicBezTo>
                  <a:cubicBezTo>
                    <a:pt x="28" y="61"/>
                    <a:pt x="40" y="71"/>
                    <a:pt x="48" y="71"/>
                  </a:cubicBezTo>
                  <a:cubicBezTo>
                    <a:pt x="51" y="71"/>
                    <a:pt x="54" y="70"/>
                    <a:pt x="56" y="67"/>
                  </a:cubicBezTo>
                  <a:cubicBezTo>
                    <a:pt x="82" y="44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2" name="Google Shape;6502;p40"/>
            <p:cNvSpPr/>
            <p:nvPr/>
          </p:nvSpPr>
          <p:spPr>
            <a:xfrm>
              <a:off x="5996000" y="1269450"/>
              <a:ext cx="1225" cy="1425"/>
            </a:xfrm>
            <a:custGeom>
              <a:avLst/>
              <a:gdLst/>
              <a:ahLst/>
              <a:cxnLst/>
              <a:rect l="l" t="t" r="r" b="b"/>
              <a:pathLst>
                <a:path w="49" h="57" extrusionOk="0">
                  <a:moveTo>
                    <a:pt x="23" y="1"/>
                  </a:moveTo>
                  <a:cubicBezTo>
                    <a:pt x="21" y="1"/>
                    <a:pt x="19" y="1"/>
                    <a:pt x="18" y="2"/>
                  </a:cubicBezTo>
                  <a:cubicBezTo>
                    <a:pt x="3" y="5"/>
                    <a:pt x="0" y="22"/>
                    <a:pt x="3" y="40"/>
                  </a:cubicBezTo>
                  <a:cubicBezTo>
                    <a:pt x="8" y="51"/>
                    <a:pt x="14" y="56"/>
                    <a:pt x="20" y="56"/>
                  </a:cubicBezTo>
                  <a:cubicBezTo>
                    <a:pt x="24" y="56"/>
                    <a:pt x="28" y="54"/>
                    <a:pt x="32" y="50"/>
                  </a:cubicBezTo>
                  <a:cubicBezTo>
                    <a:pt x="42" y="40"/>
                    <a:pt x="48" y="26"/>
                    <a:pt x="45" y="16"/>
                  </a:cubicBezTo>
                  <a:cubicBezTo>
                    <a:pt x="42" y="7"/>
                    <a:pt x="32" y="1"/>
                    <a:pt x="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3" name="Google Shape;6503;p40"/>
            <p:cNvSpPr/>
            <p:nvPr/>
          </p:nvSpPr>
          <p:spPr>
            <a:xfrm>
              <a:off x="6002075" y="1267900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6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10" y="4"/>
                    <a:pt x="0" y="19"/>
                    <a:pt x="4" y="29"/>
                  </a:cubicBezTo>
                  <a:cubicBezTo>
                    <a:pt x="7" y="39"/>
                    <a:pt x="14" y="46"/>
                    <a:pt x="21" y="46"/>
                  </a:cubicBezTo>
                  <a:cubicBezTo>
                    <a:pt x="28" y="43"/>
                    <a:pt x="34" y="32"/>
                    <a:pt x="39" y="19"/>
                  </a:cubicBezTo>
                  <a:cubicBezTo>
                    <a:pt x="41" y="9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4" name="Google Shape;6504;p40"/>
            <p:cNvSpPr/>
            <p:nvPr/>
          </p:nvSpPr>
          <p:spPr>
            <a:xfrm>
              <a:off x="6013775" y="1268575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7" y="0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5" name="Google Shape;6505;p40"/>
            <p:cNvSpPr/>
            <p:nvPr/>
          </p:nvSpPr>
          <p:spPr>
            <a:xfrm>
              <a:off x="6010050" y="1253325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8" y="0"/>
                  </a:moveTo>
                  <a:cubicBezTo>
                    <a:pt x="8" y="0"/>
                    <a:pt x="1" y="6"/>
                    <a:pt x="3" y="15"/>
                  </a:cubicBezTo>
                  <a:cubicBezTo>
                    <a:pt x="6" y="26"/>
                    <a:pt x="16" y="33"/>
                    <a:pt x="27" y="33"/>
                  </a:cubicBezTo>
                  <a:cubicBezTo>
                    <a:pt x="30" y="33"/>
                    <a:pt x="32" y="33"/>
                    <a:pt x="35" y="32"/>
                  </a:cubicBezTo>
                  <a:cubicBezTo>
                    <a:pt x="45" y="29"/>
                    <a:pt x="56" y="22"/>
                    <a:pt x="53" y="19"/>
                  </a:cubicBezTo>
                  <a:cubicBezTo>
                    <a:pt x="53" y="11"/>
                    <a:pt x="38" y="5"/>
                    <a:pt x="24" y="1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6" name="Google Shape;6506;p40"/>
            <p:cNvSpPr/>
            <p:nvPr/>
          </p:nvSpPr>
          <p:spPr>
            <a:xfrm>
              <a:off x="6011175" y="1249600"/>
              <a:ext cx="2150" cy="1125"/>
            </a:xfrm>
            <a:custGeom>
              <a:avLst/>
              <a:gdLst/>
              <a:ahLst/>
              <a:cxnLst/>
              <a:rect l="l" t="t" r="r" b="b"/>
              <a:pathLst>
                <a:path w="86" h="45" extrusionOk="0">
                  <a:moveTo>
                    <a:pt x="32" y="1"/>
                  </a:moveTo>
                  <a:cubicBezTo>
                    <a:pt x="31" y="1"/>
                    <a:pt x="29" y="1"/>
                    <a:pt x="28" y="1"/>
                  </a:cubicBezTo>
                  <a:cubicBezTo>
                    <a:pt x="0" y="8"/>
                    <a:pt x="8" y="19"/>
                    <a:pt x="53" y="35"/>
                  </a:cubicBezTo>
                  <a:cubicBezTo>
                    <a:pt x="67" y="41"/>
                    <a:pt x="77" y="45"/>
                    <a:pt x="80" y="45"/>
                  </a:cubicBezTo>
                  <a:cubicBezTo>
                    <a:pt x="86" y="45"/>
                    <a:pt x="82" y="39"/>
                    <a:pt x="70" y="25"/>
                  </a:cubicBezTo>
                  <a:cubicBezTo>
                    <a:pt x="60" y="13"/>
                    <a:pt x="43" y="1"/>
                    <a:pt x="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7" name="Google Shape;6507;p40"/>
            <p:cNvSpPr/>
            <p:nvPr/>
          </p:nvSpPr>
          <p:spPr>
            <a:xfrm>
              <a:off x="6004825" y="1225875"/>
              <a:ext cx="2650" cy="1325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98" y="0"/>
                  </a:moveTo>
                  <a:cubicBezTo>
                    <a:pt x="93" y="0"/>
                    <a:pt x="83" y="2"/>
                    <a:pt x="67" y="6"/>
                  </a:cubicBezTo>
                  <a:cubicBezTo>
                    <a:pt x="43" y="10"/>
                    <a:pt x="15" y="23"/>
                    <a:pt x="8" y="34"/>
                  </a:cubicBezTo>
                  <a:cubicBezTo>
                    <a:pt x="0" y="47"/>
                    <a:pt x="2" y="53"/>
                    <a:pt x="10" y="53"/>
                  </a:cubicBezTo>
                  <a:cubicBezTo>
                    <a:pt x="20" y="53"/>
                    <a:pt x="40" y="44"/>
                    <a:pt x="67" y="27"/>
                  </a:cubicBezTo>
                  <a:cubicBezTo>
                    <a:pt x="9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8" name="Google Shape;6508;p40"/>
            <p:cNvSpPr/>
            <p:nvPr/>
          </p:nvSpPr>
          <p:spPr>
            <a:xfrm>
              <a:off x="6010300" y="1241725"/>
              <a:ext cx="3075" cy="1250"/>
            </a:xfrm>
            <a:custGeom>
              <a:avLst/>
              <a:gdLst/>
              <a:ahLst/>
              <a:cxnLst/>
              <a:rect l="l" t="t" r="r" b="b"/>
              <a:pathLst>
                <a:path w="123" h="50" extrusionOk="0">
                  <a:moveTo>
                    <a:pt x="70" y="1"/>
                  </a:moveTo>
                  <a:cubicBezTo>
                    <a:pt x="56" y="1"/>
                    <a:pt x="42" y="5"/>
                    <a:pt x="28" y="14"/>
                  </a:cubicBezTo>
                  <a:cubicBezTo>
                    <a:pt x="11" y="25"/>
                    <a:pt x="1" y="38"/>
                    <a:pt x="1" y="46"/>
                  </a:cubicBezTo>
                  <a:cubicBezTo>
                    <a:pt x="2" y="48"/>
                    <a:pt x="5" y="49"/>
                    <a:pt x="8" y="49"/>
                  </a:cubicBezTo>
                  <a:cubicBezTo>
                    <a:pt x="14" y="49"/>
                    <a:pt x="24" y="45"/>
                    <a:pt x="35" y="38"/>
                  </a:cubicBezTo>
                  <a:cubicBezTo>
                    <a:pt x="42" y="33"/>
                    <a:pt x="53" y="31"/>
                    <a:pt x="63" y="31"/>
                  </a:cubicBezTo>
                  <a:cubicBezTo>
                    <a:pt x="74" y="31"/>
                    <a:pt x="86" y="33"/>
                    <a:pt x="94" y="38"/>
                  </a:cubicBezTo>
                  <a:cubicBezTo>
                    <a:pt x="105" y="43"/>
                    <a:pt x="112" y="46"/>
                    <a:pt x="117" y="46"/>
                  </a:cubicBezTo>
                  <a:cubicBezTo>
                    <a:pt x="122" y="46"/>
                    <a:pt x="123" y="41"/>
                    <a:pt x="118" y="31"/>
                  </a:cubicBezTo>
                  <a:cubicBezTo>
                    <a:pt x="112" y="12"/>
                    <a:pt x="92" y="1"/>
                    <a:pt x="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9" name="Google Shape;6509;p40"/>
            <p:cNvSpPr/>
            <p:nvPr/>
          </p:nvSpPr>
          <p:spPr>
            <a:xfrm>
              <a:off x="6014500" y="1253850"/>
              <a:ext cx="1375" cy="750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17" y="0"/>
                  </a:moveTo>
                  <a:cubicBezTo>
                    <a:pt x="6" y="0"/>
                    <a:pt x="0" y="6"/>
                    <a:pt x="3" y="15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29" y="29"/>
                    <a:pt x="31" y="29"/>
                    <a:pt x="34" y="29"/>
                  </a:cubicBezTo>
                  <a:cubicBezTo>
                    <a:pt x="44" y="25"/>
                    <a:pt x="54" y="22"/>
                    <a:pt x="51" y="15"/>
                  </a:cubicBezTo>
                  <a:cubicBezTo>
                    <a:pt x="51" y="11"/>
                    <a:pt x="37" y="4"/>
                    <a:pt x="24" y="1"/>
                  </a:cubicBezTo>
                  <a:cubicBezTo>
                    <a:pt x="21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0" name="Google Shape;6510;p40"/>
            <p:cNvSpPr/>
            <p:nvPr/>
          </p:nvSpPr>
          <p:spPr>
            <a:xfrm>
              <a:off x="6013950" y="1241950"/>
              <a:ext cx="2275" cy="950"/>
            </a:xfrm>
            <a:custGeom>
              <a:avLst/>
              <a:gdLst/>
              <a:ahLst/>
              <a:cxnLst/>
              <a:rect l="l" t="t" r="r" b="b"/>
              <a:pathLst>
                <a:path w="91" h="38" extrusionOk="0">
                  <a:moveTo>
                    <a:pt x="42" y="0"/>
                  </a:moveTo>
                  <a:cubicBezTo>
                    <a:pt x="36" y="0"/>
                    <a:pt x="30" y="1"/>
                    <a:pt x="25" y="2"/>
                  </a:cubicBezTo>
                  <a:cubicBezTo>
                    <a:pt x="7" y="8"/>
                    <a:pt x="1" y="19"/>
                    <a:pt x="11" y="26"/>
                  </a:cubicBezTo>
                  <a:cubicBezTo>
                    <a:pt x="19" y="34"/>
                    <a:pt x="35" y="38"/>
                    <a:pt x="51" y="38"/>
                  </a:cubicBezTo>
                  <a:cubicBezTo>
                    <a:pt x="56" y="38"/>
                    <a:pt x="61" y="37"/>
                    <a:pt x="66" y="37"/>
                  </a:cubicBezTo>
                  <a:cubicBezTo>
                    <a:pt x="84" y="29"/>
                    <a:pt x="91" y="19"/>
                    <a:pt x="80" y="8"/>
                  </a:cubicBezTo>
                  <a:cubicBezTo>
                    <a:pt x="72" y="3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1" name="Google Shape;6511;p40"/>
            <p:cNvSpPr/>
            <p:nvPr/>
          </p:nvSpPr>
          <p:spPr>
            <a:xfrm>
              <a:off x="6008050" y="1219300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41" y="0"/>
                  </a:moveTo>
                  <a:cubicBezTo>
                    <a:pt x="24" y="0"/>
                    <a:pt x="9" y="4"/>
                    <a:pt x="4" y="13"/>
                  </a:cubicBezTo>
                  <a:cubicBezTo>
                    <a:pt x="0" y="19"/>
                    <a:pt x="8" y="30"/>
                    <a:pt x="21" y="30"/>
                  </a:cubicBezTo>
                  <a:cubicBezTo>
                    <a:pt x="35" y="30"/>
                    <a:pt x="45" y="40"/>
                    <a:pt x="42" y="51"/>
                  </a:cubicBezTo>
                  <a:cubicBezTo>
                    <a:pt x="36" y="63"/>
                    <a:pt x="40" y="69"/>
                    <a:pt x="49" y="69"/>
                  </a:cubicBezTo>
                  <a:cubicBezTo>
                    <a:pt x="51" y="69"/>
                    <a:pt x="54" y="69"/>
                    <a:pt x="56" y="68"/>
                  </a:cubicBezTo>
                  <a:cubicBezTo>
                    <a:pt x="66" y="65"/>
                    <a:pt x="94" y="65"/>
                    <a:pt x="115" y="65"/>
                  </a:cubicBezTo>
                  <a:cubicBezTo>
                    <a:pt x="118" y="65"/>
                    <a:pt x="121" y="66"/>
                    <a:pt x="123" y="66"/>
                  </a:cubicBezTo>
                  <a:cubicBezTo>
                    <a:pt x="142" y="66"/>
                    <a:pt x="149" y="55"/>
                    <a:pt x="146" y="40"/>
                  </a:cubicBezTo>
                  <a:cubicBezTo>
                    <a:pt x="139" y="19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2" name="Google Shape;6512;p40"/>
            <p:cNvSpPr/>
            <p:nvPr/>
          </p:nvSpPr>
          <p:spPr>
            <a:xfrm>
              <a:off x="6012700" y="1217575"/>
              <a:ext cx="750" cy="2450"/>
            </a:xfrm>
            <a:custGeom>
              <a:avLst/>
              <a:gdLst/>
              <a:ahLst/>
              <a:cxnLst/>
              <a:rect l="l" t="t" r="r" b="b"/>
              <a:pathLst>
                <a:path w="30" h="98" extrusionOk="0">
                  <a:moveTo>
                    <a:pt x="16" y="0"/>
                  </a:moveTo>
                  <a:cubicBezTo>
                    <a:pt x="12" y="0"/>
                    <a:pt x="9" y="9"/>
                    <a:pt x="5" y="26"/>
                  </a:cubicBezTo>
                  <a:cubicBezTo>
                    <a:pt x="0" y="69"/>
                    <a:pt x="4" y="97"/>
                    <a:pt x="11" y="97"/>
                  </a:cubicBezTo>
                  <a:cubicBezTo>
                    <a:pt x="14" y="97"/>
                    <a:pt x="18" y="91"/>
                    <a:pt x="22" y="78"/>
                  </a:cubicBezTo>
                  <a:cubicBezTo>
                    <a:pt x="30" y="57"/>
                    <a:pt x="30" y="30"/>
                    <a:pt x="22" y="12"/>
                  </a:cubicBezTo>
                  <a:cubicBezTo>
                    <a:pt x="20" y="4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3" name="Google Shape;6513;p40"/>
            <p:cNvSpPr/>
            <p:nvPr/>
          </p:nvSpPr>
          <p:spPr>
            <a:xfrm>
              <a:off x="6011325" y="1213075"/>
              <a:ext cx="1425" cy="1075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6" y="7"/>
                    <a:pt x="18" y="23"/>
                  </a:cubicBezTo>
                  <a:cubicBezTo>
                    <a:pt x="29" y="35"/>
                    <a:pt x="39" y="42"/>
                    <a:pt x="47" y="42"/>
                  </a:cubicBezTo>
                  <a:cubicBezTo>
                    <a:pt x="49" y="42"/>
                    <a:pt x="51" y="41"/>
                    <a:pt x="53" y="39"/>
                  </a:cubicBezTo>
                  <a:cubicBezTo>
                    <a:pt x="57" y="33"/>
                    <a:pt x="47" y="18"/>
                    <a:pt x="26" y="8"/>
                  </a:cubicBezTo>
                  <a:cubicBezTo>
                    <a:pt x="15" y="3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4" name="Google Shape;6514;p40"/>
            <p:cNvSpPr/>
            <p:nvPr/>
          </p:nvSpPr>
          <p:spPr>
            <a:xfrm>
              <a:off x="6013250" y="1209150"/>
              <a:ext cx="2300" cy="950"/>
            </a:xfrm>
            <a:custGeom>
              <a:avLst/>
              <a:gdLst/>
              <a:ahLst/>
              <a:cxnLst/>
              <a:rect l="l" t="t" r="r" b="b"/>
              <a:pathLst>
                <a:path w="92" h="38" extrusionOk="0">
                  <a:moveTo>
                    <a:pt x="41" y="1"/>
                  </a:moveTo>
                  <a:cubicBezTo>
                    <a:pt x="36" y="1"/>
                    <a:pt x="30" y="1"/>
                    <a:pt x="25" y="2"/>
                  </a:cubicBezTo>
                  <a:cubicBezTo>
                    <a:pt x="8" y="6"/>
                    <a:pt x="0" y="20"/>
                    <a:pt x="11" y="26"/>
                  </a:cubicBezTo>
                  <a:cubicBezTo>
                    <a:pt x="18" y="33"/>
                    <a:pt x="30" y="37"/>
                    <a:pt x="44" y="37"/>
                  </a:cubicBezTo>
                  <a:cubicBezTo>
                    <a:pt x="51" y="37"/>
                    <a:pt x="59" y="36"/>
                    <a:pt x="66" y="34"/>
                  </a:cubicBezTo>
                  <a:cubicBezTo>
                    <a:pt x="84" y="30"/>
                    <a:pt x="91" y="20"/>
                    <a:pt x="80" y="9"/>
                  </a:cubicBezTo>
                  <a:cubicBezTo>
                    <a:pt x="70" y="4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5" name="Google Shape;6515;p40"/>
            <p:cNvSpPr/>
            <p:nvPr/>
          </p:nvSpPr>
          <p:spPr>
            <a:xfrm>
              <a:off x="6007800" y="1188350"/>
              <a:ext cx="2725" cy="1075"/>
            </a:xfrm>
            <a:custGeom>
              <a:avLst/>
              <a:gdLst/>
              <a:ahLst/>
              <a:cxnLst/>
              <a:rect l="l" t="t" r="r" b="b"/>
              <a:pathLst>
                <a:path w="109" h="43" extrusionOk="0">
                  <a:moveTo>
                    <a:pt x="62" y="1"/>
                  </a:moveTo>
                  <a:cubicBezTo>
                    <a:pt x="51" y="1"/>
                    <a:pt x="38" y="4"/>
                    <a:pt x="28" y="12"/>
                  </a:cubicBezTo>
                  <a:cubicBezTo>
                    <a:pt x="0" y="29"/>
                    <a:pt x="4" y="33"/>
                    <a:pt x="42" y="40"/>
                  </a:cubicBezTo>
                  <a:cubicBezTo>
                    <a:pt x="51" y="42"/>
                    <a:pt x="60" y="43"/>
                    <a:pt x="68" y="43"/>
                  </a:cubicBezTo>
                  <a:cubicBezTo>
                    <a:pt x="98" y="43"/>
                    <a:pt x="108" y="28"/>
                    <a:pt x="84" y="5"/>
                  </a:cubicBezTo>
                  <a:cubicBezTo>
                    <a:pt x="78" y="2"/>
                    <a:pt x="70" y="1"/>
                    <a:pt x="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6" name="Google Shape;6516;p40"/>
            <p:cNvSpPr/>
            <p:nvPr/>
          </p:nvSpPr>
          <p:spPr>
            <a:xfrm>
              <a:off x="6014050" y="1204225"/>
              <a:ext cx="1225" cy="1400"/>
            </a:xfrm>
            <a:custGeom>
              <a:avLst/>
              <a:gdLst/>
              <a:ahLst/>
              <a:cxnLst/>
              <a:rect l="l" t="t" r="r" b="b"/>
              <a:pathLst>
                <a:path w="49" h="56" extrusionOk="0">
                  <a:moveTo>
                    <a:pt x="25" y="1"/>
                  </a:moveTo>
                  <a:cubicBezTo>
                    <a:pt x="23" y="1"/>
                    <a:pt x="20" y="1"/>
                    <a:pt x="18" y="2"/>
                  </a:cubicBezTo>
                  <a:cubicBezTo>
                    <a:pt x="3" y="5"/>
                    <a:pt x="0" y="23"/>
                    <a:pt x="3" y="39"/>
                  </a:cubicBezTo>
                  <a:cubicBezTo>
                    <a:pt x="8" y="50"/>
                    <a:pt x="13" y="56"/>
                    <a:pt x="20" y="56"/>
                  </a:cubicBezTo>
                  <a:cubicBezTo>
                    <a:pt x="23" y="56"/>
                    <a:pt x="27" y="54"/>
                    <a:pt x="31" y="50"/>
                  </a:cubicBezTo>
                  <a:cubicBezTo>
                    <a:pt x="42" y="39"/>
                    <a:pt x="48" y="26"/>
                    <a:pt x="45" y="15"/>
                  </a:cubicBezTo>
                  <a:cubicBezTo>
                    <a:pt x="42" y="7"/>
                    <a:pt x="35" y="1"/>
                    <a:pt x="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7" name="Google Shape;6517;p40"/>
            <p:cNvSpPr/>
            <p:nvPr/>
          </p:nvSpPr>
          <p:spPr>
            <a:xfrm>
              <a:off x="6014250" y="1199525"/>
              <a:ext cx="850" cy="2025"/>
            </a:xfrm>
            <a:custGeom>
              <a:avLst/>
              <a:gdLst/>
              <a:ahLst/>
              <a:cxnLst/>
              <a:rect l="l" t="t" r="r" b="b"/>
              <a:pathLst>
                <a:path w="34" h="81" extrusionOk="0">
                  <a:moveTo>
                    <a:pt x="16" y="1"/>
                  </a:moveTo>
                  <a:cubicBezTo>
                    <a:pt x="13" y="1"/>
                    <a:pt x="11" y="11"/>
                    <a:pt x="10" y="30"/>
                  </a:cubicBezTo>
                  <a:cubicBezTo>
                    <a:pt x="3" y="67"/>
                    <a:pt x="0" y="81"/>
                    <a:pt x="4" y="81"/>
                  </a:cubicBezTo>
                  <a:cubicBezTo>
                    <a:pt x="7" y="81"/>
                    <a:pt x="12" y="76"/>
                    <a:pt x="20" y="68"/>
                  </a:cubicBezTo>
                  <a:cubicBezTo>
                    <a:pt x="30" y="57"/>
                    <a:pt x="34" y="37"/>
                    <a:pt x="26" y="19"/>
                  </a:cubicBezTo>
                  <a:cubicBezTo>
                    <a:pt x="22" y="7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8" name="Google Shape;6518;p40"/>
            <p:cNvSpPr/>
            <p:nvPr/>
          </p:nvSpPr>
          <p:spPr>
            <a:xfrm>
              <a:off x="6012925" y="1192375"/>
              <a:ext cx="3225" cy="3225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5" y="0"/>
                  </a:moveTo>
                  <a:cubicBezTo>
                    <a:pt x="12" y="0"/>
                    <a:pt x="15" y="5"/>
                    <a:pt x="24" y="14"/>
                  </a:cubicBezTo>
                  <a:cubicBezTo>
                    <a:pt x="38" y="25"/>
                    <a:pt x="34" y="35"/>
                    <a:pt x="17" y="42"/>
                  </a:cubicBezTo>
                  <a:cubicBezTo>
                    <a:pt x="0" y="45"/>
                    <a:pt x="0" y="52"/>
                    <a:pt x="17" y="55"/>
                  </a:cubicBezTo>
                  <a:cubicBezTo>
                    <a:pt x="34" y="63"/>
                    <a:pt x="63" y="80"/>
                    <a:pt x="87" y="97"/>
                  </a:cubicBezTo>
                  <a:lnTo>
                    <a:pt x="128" y="129"/>
                  </a:lnTo>
                  <a:lnTo>
                    <a:pt x="100" y="94"/>
                  </a:lnTo>
                  <a:cubicBezTo>
                    <a:pt x="83" y="73"/>
                    <a:pt x="66" y="49"/>
                    <a:pt x="58" y="35"/>
                  </a:cubicBezTo>
                  <a:cubicBezTo>
                    <a:pt x="52" y="25"/>
                    <a:pt x="38" y="7"/>
                    <a:pt x="24" y="4"/>
                  </a:cubicBezTo>
                  <a:cubicBezTo>
                    <a:pt x="19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519" name="Google Shape;6519;p40"/>
          <p:cNvSpPr/>
          <p:nvPr/>
        </p:nvSpPr>
        <p:spPr>
          <a:xfrm flipH="1">
            <a:off x="-1096815" y="1366391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520" name="Google Shape;6520;p40"/>
          <p:cNvGrpSpPr/>
          <p:nvPr/>
        </p:nvGrpSpPr>
        <p:grpSpPr>
          <a:xfrm flipH="1">
            <a:off x="350652" y="4474407"/>
            <a:ext cx="419556" cy="413909"/>
            <a:chOff x="4129135" y="4735732"/>
            <a:chExt cx="419556" cy="413909"/>
          </a:xfrm>
        </p:grpSpPr>
        <p:sp>
          <p:nvSpPr>
            <p:cNvPr id="6521" name="Google Shape;6521;p40"/>
            <p:cNvSpPr/>
            <p:nvPr/>
          </p:nvSpPr>
          <p:spPr>
            <a:xfrm>
              <a:off x="4144471" y="5002093"/>
              <a:ext cx="124350" cy="107187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2" name="Google Shape;6522;p40"/>
            <p:cNvSpPr/>
            <p:nvPr/>
          </p:nvSpPr>
          <p:spPr>
            <a:xfrm>
              <a:off x="4129135" y="4845908"/>
              <a:ext cx="151368" cy="123464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3" name="Google Shape;6523;p40"/>
            <p:cNvSpPr/>
            <p:nvPr/>
          </p:nvSpPr>
          <p:spPr>
            <a:xfrm>
              <a:off x="4263949" y="4903045"/>
              <a:ext cx="284742" cy="246596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4" name="Google Shape;6524;p40"/>
            <p:cNvSpPr/>
            <p:nvPr/>
          </p:nvSpPr>
          <p:spPr>
            <a:xfrm>
              <a:off x="4207144" y="4735732"/>
              <a:ext cx="148710" cy="133208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5" name="Google Shape;6525;p40"/>
            <p:cNvSpPr/>
            <p:nvPr/>
          </p:nvSpPr>
          <p:spPr>
            <a:xfrm>
              <a:off x="4368035" y="4776204"/>
              <a:ext cx="145887" cy="101041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26" name="Google Shape;6526;p40"/>
          <p:cNvGrpSpPr/>
          <p:nvPr/>
        </p:nvGrpSpPr>
        <p:grpSpPr>
          <a:xfrm flipH="1">
            <a:off x="405774" y="3428344"/>
            <a:ext cx="309323" cy="305228"/>
            <a:chOff x="4583184" y="5084531"/>
            <a:chExt cx="309323" cy="305228"/>
          </a:xfrm>
        </p:grpSpPr>
        <p:sp>
          <p:nvSpPr>
            <p:cNvPr id="6527" name="Google Shape;6527;p40"/>
            <p:cNvSpPr/>
            <p:nvPr/>
          </p:nvSpPr>
          <p:spPr>
            <a:xfrm>
              <a:off x="4594533" y="5281022"/>
              <a:ext cx="91684" cy="7889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8" name="Google Shape;6528;p40"/>
            <p:cNvSpPr/>
            <p:nvPr/>
          </p:nvSpPr>
          <p:spPr>
            <a:xfrm>
              <a:off x="4583184" y="5165863"/>
              <a:ext cx="111671" cy="91131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9" name="Google Shape;6529;p40"/>
            <p:cNvSpPr/>
            <p:nvPr/>
          </p:nvSpPr>
          <p:spPr>
            <a:xfrm>
              <a:off x="4682508" y="5207940"/>
              <a:ext cx="209999" cy="181819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0" name="Google Shape;6530;p40"/>
            <p:cNvSpPr/>
            <p:nvPr/>
          </p:nvSpPr>
          <p:spPr>
            <a:xfrm>
              <a:off x="4640652" y="5084531"/>
              <a:ext cx="109733" cy="98328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1" name="Google Shape;6531;p40"/>
            <p:cNvSpPr/>
            <p:nvPr/>
          </p:nvSpPr>
          <p:spPr>
            <a:xfrm>
              <a:off x="4759355" y="5114318"/>
              <a:ext cx="107630" cy="74687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32" name="Google Shape;6532;p40"/>
          <p:cNvGrpSpPr/>
          <p:nvPr/>
        </p:nvGrpSpPr>
        <p:grpSpPr>
          <a:xfrm flipH="1">
            <a:off x="249103" y="3922616"/>
            <a:ext cx="366572" cy="362752"/>
            <a:chOff x="4648293" y="4608503"/>
            <a:chExt cx="366572" cy="362752"/>
          </a:xfrm>
        </p:grpSpPr>
        <p:sp>
          <p:nvSpPr>
            <p:cNvPr id="6533" name="Google Shape;6533;p40"/>
            <p:cNvSpPr/>
            <p:nvPr/>
          </p:nvSpPr>
          <p:spPr>
            <a:xfrm>
              <a:off x="4652445" y="4816122"/>
              <a:ext cx="106190" cy="90300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4" name="Google Shape;6534;p40"/>
            <p:cNvSpPr/>
            <p:nvPr/>
          </p:nvSpPr>
          <p:spPr>
            <a:xfrm>
              <a:off x="4648293" y="4666913"/>
              <a:ext cx="128945" cy="120142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5" name="Google Shape;6535;p40"/>
            <p:cNvSpPr/>
            <p:nvPr/>
          </p:nvSpPr>
          <p:spPr>
            <a:xfrm>
              <a:off x="4749943" y="4754667"/>
              <a:ext cx="264922" cy="216588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6" name="Google Shape;6536;p40"/>
            <p:cNvSpPr/>
            <p:nvPr/>
          </p:nvSpPr>
          <p:spPr>
            <a:xfrm>
              <a:off x="4740476" y="4608503"/>
              <a:ext cx="132599" cy="111173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7" name="Google Shape;6537;p40"/>
            <p:cNvSpPr/>
            <p:nvPr/>
          </p:nvSpPr>
          <p:spPr>
            <a:xfrm>
              <a:off x="4870528" y="4639784"/>
              <a:ext cx="116100" cy="97332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38" name="Google Shape;6538;p40"/>
          <p:cNvGrpSpPr/>
          <p:nvPr/>
        </p:nvGrpSpPr>
        <p:grpSpPr>
          <a:xfrm flipH="1">
            <a:off x="-664526" y="973003"/>
            <a:ext cx="1028674" cy="871690"/>
            <a:chOff x="5124150" y="3418675"/>
            <a:chExt cx="584175" cy="495025"/>
          </a:xfrm>
        </p:grpSpPr>
        <p:sp>
          <p:nvSpPr>
            <p:cNvPr id="6539" name="Google Shape;6539;p40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0" name="Google Shape;6540;p40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1" name="Google Shape;6541;p40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2" name="Google Shape;6542;p40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3" name="Google Shape;6543;p40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4" name="Google Shape;6544;p40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5" name="Google Shape;6545;p40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6" name="Google Shape;6546;p40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7" name="Google Shape;6547;p40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8" name="Google Shape;6548;p40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9" name="Google Shape;6549;p40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0" name="Google Shape;6550;p40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1" name="Google Shape;6551;p40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2" name="Google Shape;6552;p40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3" name="Google Shape;6553;p40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4" name="Google Shape;6554;p40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5" name="Google Shape;6555;p40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56" name="Google Shape;6556;p40"/>
          <p:cNvGrpSpPr/>
          <p:nvPr/>
        </p:nvGrpSpPr>
        <p:grpSpPr>
          <a:xfrm rot="1156625" flipH="1">
            <a:off x="2299032" y="-2611815"/>
            <a:ext cx="7550046" cy="2647337"/>
            <a:chOff x="5021625" y="1087550"/>
            <a:chExt cx="996900" cy="283625"/>
          </a:xfrm>
        </p:grpSpPr>
        <p:sp>
          <p:nvSpPr>
            <p:cNvPr id="6557" name="Google Shape;6557;p40"/>
            <p:cNvSpPr/>
            <p:nvPr/>
          </p:nvSpPr>
          <p:spPr>
            <a:xfrm>
              <a:off x="5021625" y="1091500"/>
              <a:ext cx="996900" cy="249875"/>
            </a:xfrm>
            <a:custGeom>
              <a:avLst/>
              <a:gdLst/>
              <a:ahLst/>
              <a:cxnLst/>
              <a:rect l="l" t="t" r="r" b="b"/>
              <a:pathLst>
                <a:path w="39876" h="9995" extrusionOk="0">
                  <a:moveTo>
                    <a:pt x="27441" y="108"/>
                  </a:moveTo>
                  <a:cubicBezTo>
                    <a:pt x="27477" y="108"/>
                    <a:pt x="27504" y="146"/>
                    <a:pt x="27470" y="156"/>
                  </a:cubicBezTo>
                  <a:cubicBezTo>
                    <a:pt x="27468" y="157"/>
                    <a:pt x="27466" y="157"/>
                    <a:pt x="27464" y="157"/>
                  </a:cubicBezTo>
                  <a:cubicBezTo>
                    <a:pt x="27455" y="157"/>
                    <a:pt x="27450" y="150"/>
                    <a:pt x="27454" y="139"/>
                  </a:cubicBezTo>
                  <a:cubicBezTo>
                    <a:pt x="27457" y="129"/>
                    <a:pt x="27450" y="119"/>
                    <a:pt x="27433" y="114"/>
                  </a:cubicBezTo>
                  <a:cubicBezTo>
                    <a:pt x="27419" y="111"/>
                    <a:pt x="27422" y="108"/>
                    <a:pt x="27436" y="108"/>
                  </a:cubicBezTo>
                  <a:cubicBezTo>
                    <a:pt x="27438" y="108"/>
                    <a:pt x="27439" y="108"/>
                    <a:pt x="27441" y="108"/>
                  </a:cubicBezTo>
                  <a:close/>
                  <a:moveTo>
                    <a:pt x="28599" y="152"/>
                  </a:moveTo>
                  <a:cubicBezTo>
                    <a:pt x="28601" y="152"/>
                    <a:pt x="28603" y="152"/>
                    <a:pt x="28605" y="153"/>
                  </a:cubicBezTo>
                  <a:cubicBezTo>
                    <a:pt x="28623" y="156"/>
                    <a:pt x="28633" y="164"/>
                    <a:pt x="28636" y="170"/>
                  </a:cubicBezTo>
                  <a:cubicBezTo>
                    <a:pt x="28636" y="174"/>
                    <a:pt x="28629" y="181"/>
                    <a:pt x="28615" y="184"/>
                  </a:cubicBezTo>
                  <a:cubicBezTo>
                    <a:pt x="28614" y="185"/>
                    <a:pt x="28612" y="185"/>
                    <a:pt x="28610" y="185"/>
                  </a:cubicBezTo>
                  <a:cubicBezTo>
                    <a:pt x="28601" y="185"/>
                    <a:pt x="28591" y="179"/>
                    <a:pt x="28588" y="167"/>
                  </a:cubicBezTo>
                  <a:cubicBezTo>
                    <a:pt x="28585" y="158"/>
                    <a:pt x="28589" y="152"/>
                    <a:pt x="28599" y="152"/>
                  </a:cubicBezTo>
                  <a:close/>
                  <a:moveTo>
                    <a:pt x="27339" y="128"/>
                  </a:moveTo>
                  <a:cubicBezTo>
                    <a:pt x="27341" y="128"/>
                    <a:pt x="27340" y="131"/>
                    <a:pt x="27339" y="135"/>
                  </a:cubicBezTo>
                  <a:cubicBezTo>
                    <a:pt x="27332" y="146"/>
                    <a:pt x="27350" y="164"/>
                    <a:pt x="27381" y="170"/>
                  </a:cubicBezTo>
                  <a:cubicBezTo>
                    <a:pt x="27450" y="191"/>
                    <a:pt x="27457" y="226"/>
                    <a:pt x="27395" y="236"/>
                  </a:cubicBezTo>
                  <a:cubicBezTo>
                    <a:pt x="27392" y="236"/>
                    <a:pt x="27388" y="237"/>
                    <a:pt x="27385" y="237"/>
                  </a:cubicBezTo>
                  <a:cubicBezTo>
                    <a:pt x="27328" y="237"/>
                    <a:pt x="27285" y="172"/>
                    <a:pt x="27325" y="139"/>
                  </a:cubicBezTo>
                  <a:cubicBezTo>
                    <a:pt x="27332" y="132"/>
                    <a:pt x="27337" y="128"/>
                    <a:pt x="27339" y="128"/>
                  </a:cubicBezTo>
                  <a:close/>
                  <a:moveTo>
                    <a:pt x="29418" y="221"/>
                  </a:moveTo>
                  <a:cubicBezTo>
                    <a:pt x="29421" y="221"/>
                    <a:pt x="29424" y="222"/>
                    <a:pt x="29427" y="223"/>
                  </a:cubicBezTo>
                  <a:cubicBezTo>
                    <a:pt x="29441" y="226"/>
                    <a:pt x="29455" y="236"/>
                    <a:pt x="29459" y="247"/>
                  </a:cubicBezTo>
                  <a:cubicBezTo>
                    <a:pt x="29461" y="257"/>
                    <a:pt x="29458" y="262"/>
                    <a:pt x="29450" y="262"/>
                  </a:cubicBezTo>
                  <a:cubicBezTo>
                    <a:pt x="29448" y="262"/>
                    <a:pt x="29445" y="261"/>
                    <a:pt x="29441" y="260"/>
                  </a:cubicBezTo>
                  <a:cubicBezTo>
                    <a:pt x="29424" y="257"/>
                    <a:pt x="29410" y="247"/>
                    <a:pt x="29406" y="236"/>
                  </a:cubicBezTo>
                  <a:cubicBezTo>
                    <a:pt x="29404" y="226"/>
                    <a:pt x="29409" y="221"/>
                    <a:pt x="29418" y="221"/>
                  </a:cubicBezTo>
                  <a:close/>
                  <a:moveTo>
                    <a:pt x="28273" y="239"/>
                  </a:moveTo>
                  <a:cubicBezTo>
                    <a:pt x="28276" y="239"/>
                    <a:pt x="28279" y="239"/>
                    <a:pt x="28282" y="239"/>
                  </a:cubicBezTo>
                  <a:cubicBezTo>
                    <a:pt x="28303" y="239"/>
                    <a:pt x="28321" y="244"/>
                    <a:pt x="28321" y="250"/>
                  </a:cubicBezTo>
                  <a:cubicBezTo>
                    <a:pt x="28324" y="253"/>
                    <a:pt x="28311" y="260"/>
                    <a:pt x="28293" y="268"/>
                  </a:cubicBezTo>
                  <a:cubicBezTo>
                    <a:pt x="28288" y="268"/>
                    <a:pt x="28284" y="269"/>
                    <a:pt x="28279" y="269"/>
                  </a:cubicBezTo>
                  <a:cubicBezTo>
                    <a:pt x="28265" y="269"/>
                    <a:pt x="28254" y="264"/>
                    <a:pt x="28251" y="253"/>
                  </a:cubicBezTo>
                  <a:cubicBezTo>
                    <a:pt x="28249" y="245"/>
                    <a:pt x="28258" y="239"/>
                    <a:pt x="28273" y="239"/>
                  </a:cubicBezTo>
                  <a:close/>
                  <a:moveTo>
                    <a:pt x="22107" y="329"/>
                  </a:moveTo>
                  <a:cubicBezTo>
                    <a:pt x="22120" y="329"/>
                    <a:pt x="22132" y="333"/>
                    <a:pt x="22135" y="340"/>
                  </a:cubicBezTo>
                  <a:cubicBezTo>
                    <a:pt x="22138" y="354"/>
                    <a:pt x="22131" y="364"/>
                    <a:pt x="22117" y="368"/>
                  </a:cubicBezTo>
                  <a:cubicBezTo>
                    <a:pt x="22107" y="368"/>
                    <a:pt x="22090" y="364"/>
                    <a:pt x="22076" y="354"/>
                  </a:cubicBezTo>
                  <a:cubicBezTo>
                    <a:pt x="22066" y="348"/>
                    <a:pt x="22072" y="337"/>
                    <a:pt x="22093" y="330"/>
                  </a:cubicBezTo>
                  <a:cubicBezTo>
                    <a:pt x="22098" y="329"/>
                    <a:pt x="22102" y="329"/>
                    <a:pt x="22107" y="329"/>
                  </a:cubicBezTo>
                  <a:close/>
                  <a:moveTo>
                    <a:pt x="31541" y="403"/>
                  </a:moveTo>
                  <a:cubicBezTo>
                    <a:pt x="31599" y="403"/>
                    <a:pt x="31690" y="415"/>
                    <a:pt x="31693" y="423"/>
                  </a:cubicBezTo>
                  <a:cubicBezTo>
                    <a:pt x="31696" y="429"/>
                    <a:pt x="31671" y="435"/>
                    <a:pt x="31637" y="435"/>
                  </a:cubicBezTo>
                  <a:cubicBezTo>
                    <a:pt x="31629" y="435"/>
                    <a:pt x="31621" y="435"/>
                    <a:pt x="31613" y="434"/>
                  </a:cubicBezTo>
                  <a:cubicBezTo>
                    <a:pt x="31526" y="431"/>
                    <a:pt x="31471" y="413"/>
                    <a:pt x="31505" y="406"/>
                  </a:cubicBezTo>
                  <a:cubicBezTo>
                    <a:pt x="31513" y="404"/>
                    <a:pt x="31526" y="403"/>
                    <a:pt x="31541" y="403"/>
                  </a:cubicBezTo>
                  <a:close/>
                  <a:moveTo>
                    <a:pt x="35114" y="1092"/>
                  </a:moveTo>
                  <a:cubicBezTo>
                    <a:pt x="35121" y="1092"/>
                    <a:pt x="35125" y="1102"/>
                    <a:pt x="35131" y="1121"/>
                  </a:cubicBezTo>
                  <a:cubicBezTo>
                    <a:pt x="35138" y="1142"/>
                    <a:pt x="35135" y="1166"/>
                    <a:pt x="35124" y="1169"/>
                  </a:cubicBezTo>
                  <a:cubicBezTo>
                    <a:pt x="35121" y="1170"/>
                    <a:pt x="35117" y="1170"/>
                    <a:pt x="35114" y="1170"/>
                  </a:cubicBezTo>
                  <a:cubicBezTo>
                    <a:pt x="35083" y="1170"/>
                    <a:pt x="35071" y="1142"/>
                    <a:pt x="35093" y="1110"/>
                  </a:cubicBezTo>
                  <a:cubicBezTo>
                    <a:pt x="35103" y="1098"/>
                    <a:pt x="35109" y="1092"/>
                    <a:pt x="35114" y="1092"/>
                  </a:cubicBezTo>
                  <a:close/>
                  <a:moveTo>
                    <a:pt x="35235" y="1562"/>
                  </a:moveTo>
                  <a:cubicBezTo>
                    <a:pt x="35242" y="1562"/>
                    <a:pt x="35248" y="1568"/>
                    <a:pt x="35252" y="1582"/>
                  </a:cubicBezTo>
                  <a:cubicBezTo>
                    <a:pt x="35260" y="1592"/>
                    <a:pt x="35249" y="1603"/>
                    <a:pt x="35239" y="1607"/>
                  </a:cubicBezTo>
                  <a:cubicBezTo>
                    <a:pt x="35225" y="1610"/>
                    <a:pt x="35222" y="1624"/>
                    <a:pt x="35225" y="1642"/>
                  </a:cubicBezTo>
                  <a:cubicBezTo>
                    <a:pt x="35232" y="1659"/>
                    <a:pt x="35225" y="1672"/>
                    <a:pt x="35211" y="1676"/>
                  </a:cubicBezTo>
                  <a:cubicBezTo>
                    <a:pt x="35206" y="1678"/>
                    <a:pt x="35201" y="1679"/>
                    <a:pt x="35197" y="1679"/>
                  </a:cubicBezTo>
                  <a:cubicBezTo>
                    <a:pt x="35193" y="1679"/>
                    <a:pt x="35190" y="1678"/>
                    <a:pt x="35190" y="1676"/>
                  </a:cubicBezTo>
                  <a:cubicBezTo>
                    <a:pt x="35187" y="1616"/>
                    <a:pt x="35214" y="1562"/>
                    <a:pt x="35235" y="1562"/>
                  </a:cubicBezTo>
                  <a:close/>
                  <a:moveTo>
                    <a:pt x="35355" y="1748"/>
                  </a:moveTo>
                  <a:cubicBezTo>
                    <a:pt x="35368" y="1748"/>
                    <a:pt x="35377" y="1754"/>
                    <a:pt x="35374" y="1763"/>
                  </a:cubicBezTo>
                  <a:cubicBezTo>
                    <a:pt x="35371" y="1776"/>
                    <a:pt x="35356" y="1791"/>
                    <a:pt x="35343" y="1794"/>
                  </a:cubicBezTo>
                  <a:cubicBezTo>
                    <a:pt x="35341" y="1794"/>
                    <a:pt x="35339" y="1795"/>
                    <a:pt x="35338" y="1795"/>
                  </a:cubicBezTo>
                  <a:cubicBezTo>
                    <a:pt x="35329" y="1795"/>
                    <a:pt x="35322" y="1789"/>
                    <a:pt x="35318" y="1780"/>
                  </a:cubicBezTo>
                  <a:cubicBezTo>
                    <a:pt x="35315" y="1766"/>
                    <a:pt x="35326" y="1756"/>
                    <a:pt x="35346" y="1749"/>
                  </a:cubicBezTo>
                  <a:cubicBezTo>
                    <a:pt x="35350" y="1748"/>
                    <a:pt x="35352" y="1748"/>
                    <a:pt x="35355" y="1748"/>
                  </a:cubicBezTo>
                  <a:close/>
                  <a:moveTo>
                    <a:pt x="12443" y="1685"/>
                  </a:moveTo>
                  <a:cubicBezTo>
                    <a:pt x="12459" y="1685"/>
                    <a:pt x="12462" y="1694"/>
                    <a:pt x="12462" y="1714"/>
                  </a:cubicBezTo>
                  <a:cubicBezTo>
                    <a:pt x="12462" y="1738"/>
                    <a:pt x="12449" y="1752"/>
                    <a:pt x="12428" y="1752"/>
                  </a:cubicBezTo>
                  <a:cubicBezTo>
                    <a:pt x="12426" y="1752"/>
                    <a:pt x="12423" y="1752"/>
                    <a:pt x="12421" y="1752"/>
                  </a:cubicBezTo>
                  <a:cubicBezTo>
                    <a:pt x="12402" y="1752"/>
                    <a:pt x="12394" y="1766"/>
                    <a:pt x="12404" y="1797"/>
                  </a:cubicBezTo>
                  <a:cubicBezTo>
                    <a:pt x="12409" y="1820"/>
                    <a:pt x="12412" y="1830"/>
                    <a:pt x="12409" y="1830"/>
                  </a:cubicBezTo>
                  <a:cubicBezTo>
                    <a:pt x="12408" y="1830"/>
                    <a:pt x="12402" y="1822"/>
                    <a:pt x="12393" y="1808"/>
                  </a:cubicBezTo>
                  <a:cubicBezTo>
                    <a:pt x="12373" y="1776"/>
                    <a:pt x="12341" y="1756"/>
                    <a:pt x="12308" y="1756"/>
                  </a:cubicBezTo>
                  <a:cubicBezTo>
                    <a:pt x="12302" y="1756"/>
                    <a:pt x="12295" y="1757"/>
                    <a:pt x="12289" y="1759"/>
                  </a:cubicBezTo>
                  <a:cubicBezTo>
                    <a:pt x="12279" y="1763"/>
                    <a:pt x="12282" y="1770"/>
                    <a:pt x="12295" y="1780"/>
                  </a:cubicBezTo>
                  <a:cubicBezTo>
                    <a:pt x="12307" y="1789"/>
                    <a:pt x="12307" y="1795"/>
                    <a:pt x="12299" y="1795"/>
                  </a:cubicBezTo>
                  <a:cubicBezTo>
                    <a:pt x="12297" y="1795"/>
                    <a:pt x="12295" y="1794"/>
                    <a:pt x="12292" y="1794"/>
                  </a:cubicBezTo>
                  <a:cubicBezTo>
                    <a:pt x="12275" y="1791"/>
                    <a:pt x="12254" y="1773"/>
                    <a:pt x="12240" y="1752"/>
                  </a:cubicBezTo>
                  <a:cubicBezTo>
                    <a:pt x="12225" y="1729"/>
                    <a:pt x="12223" y="1719"/>
                    <a:pt x="12240" y="1719"/>
                  </a:cubicBezTo>
                  <a:cubicBezTo>
                    <a:pt x="12245" y="1719"/>
                    <a:pt x="12252" y="1720"/>
                    <a:pt x="12261" y="1721"/>
                  </a:cubicBezTo>
                  <a:cubicBezTo>
                    <a:pt x="12266" y="1723"/>
                    <a:pt x="12272" y="1723"/>
                    <a:pt x="12279" y="1723"/>
                  </a:cubicBezTo>
                  <a:cubicBezTo>
                    <a:pt x="12306" y="1723"/>
                    <a:pt x="12346" y="1714"/>
                    <a:pt x="12383" y="1701"/>
                  </a:cubicBezTo>
                  <a:cubicBezTo>
                    <a:pt x="12412" y="1690"/>
                    <a:pt x="12431" y="1685"/>
                    <a:pt x="12443" y="1685"/>
                  </a:cubicBezTo>
                  <a:close/>
                  <a:moveTo>
                    <a:pt x="11806" y="1884"/>
                  </a:moveTo>
                  <a:cubicBezTo>
                    <a:pt x="11818" y="1884"/>
                    <a:pt x="11823" y="1889"/>
                    <a:pt x="11821" y="1898"/>
                  </a:cubicBezTo>
                  <a:cubicBezTo>
                    <a:pt x="11817" y="1912"/>
                    <a:pt x="11800" y="1925"/>
                    <a:pt x="11783" y="1930"/>
                  </a:cubicBezTo>
                  <a:cubicBezTo>
                    <a:pt x="11778" y="1930"/>
                    <a:pt x="11774" y="1931"/>
                    <a:pt x="11770" y="1931"/>
                  </a:cubicBezTo>
                  <a:cubicBezTo>
                    <a:pt x="11757" y="1931"/>
                    <a:pt x="11747" y="1927"/>
                    <a:pt x="11744" y="1919"/>
                  </a:cubicBezTo>
                  <a:cubicBezTo>
                    <a:pt x="11741" y="1909"/>
                    <a:pt x="11758" y="1895"/>
                    <a:pt x="11783" y="1888"/>
                  </a:cubicBezTo>
                  <a:cubicBezTo>
                    <a:pt x="11792" y="1885"/>
                    <a:pt x="11800" y="1884"/>
                    <a:pt x="11806" y="1884"/>
                  </a:cubicBezTo>
                  <a:close/>
                  <a:moveTo>
                    <a:pt x="12920" y="1902"/>
                  </a:moveTo>
                  <a:cubicBezTo>
                    <a:pt x="12940" y="1902"/>
                    <a:pt x="12963" y="1908"/>
                    <a:pt x="12972" y="1919"/>
                  </a:cubicBezTo>
                  <a:cubicBezTo>
                    <a:pt x="12982" y="1933"/>
                    <a:pt x="12969" y="1940"/>
                    <a:pt x="12937" y="1940"/>
                  </a:cubicBezTo>
                  <a:cubicBezTo>
                    <a:pt x="12934" y="1940"/>
                    <a:pt x="12930" y="1940"/>
                    <a:pt x="12927" y="1940"/>
                  </a:cubicBezTo>
                  <a:cubicBezTo>
                    <a:pt x="12904" y="1940"/>
                    <a:pt x="12885" y="1932"/>
                    <a:pt x="12882" y="1922"/>
                  </a:cubicBezTo>
                  <a:cubicBezTo>
                    <a:pt x="12877" y="1909"/>
                    <a:pt x="12897" y="1902"/>
                    <a:pt x="12920" y="1902"/>
                  </a:cubicBezTo>
                  <a:close/>
                  <a:moveTo>
                    <a:pt x="12778" y="1918"/>
                  </a:moveTo>
                  <a:cubicBezTo>
                    <a:pt x="12780" y="1918"/>
                    <a:pt x="12783" y="1918"/>
                    <a:pt x="12785" y="1919"/>
                  </a:cubicBezTo>
                  <a:cubicBezTo>
                    <a:pt x="12799" y="1922"/>
                    <a:pt x="12812" y="1930"/>
                    <a:pt x="12812" y="1936"/>
                  </a:cubicBezTo>
                  <a:cubicBezTo>
                    <a:pt x="12816" y="1940"/>
                    <a:pt x="12806" y="1946"/>
                    <a:pt x="12795" y="1950"/>
                  </a:cubicBezTo>
                  <a:cubicBezTo>
                    <a:pt x="12793" y="1951"/>
                    <a:pt x="12791" y="1951"/>
                    <a:pt x="12789" y="1951"/>
                  </a:cubicBezTo>
                  <a:cubicBezTo>
                    <a:pt x="12777" y="1951"/>
                    <a:pt x="12767" y="1944"/>
                    <a:pt x="12764" y="1933"/>
                  </a:cubicBezTo>
                  <a:cubicBezTo>
                    <a:pt x="12761" y="1924"/>
                    <a:pt x="12768" y="1918"/>
                    <a:pt x="12778" y="1918"/>
                  </a:cubicBezTo>
                  <a:close/>
                  <a:moveTo>
                    <a:pt x="11929" y="2070"/>
                  </a:moveTo>
                  <a:cubicBezTo>
                    <a:pt x="11930" y="2070"/>
                    <a:pt x="11933" y="2071"/>
                    <a:pt x="11935" y="2071"/>
                  </a:cubicBezTo>
                  <a:cubicBezTo>
                    <a:pt x="11952" y="2075"/>
                    <a:pt x="11962" y="2082"/>
                    <a:pt x="11967" y="2085"/>
                  </a:cubicBezTo>
                  <a:cubicBezTo>
                    <a:pt x="11967" y="2092"/>
                    <a:pt x="11959" y="2099"/>
                    <a:pt x="11946" y="2103"/>
                  </a:cubicBezTo>
                  <a:cubicBezTo>
                    <a:pt x="11935" y="2103"/>
                    <a:pt x="11921" y="2096"/>
                    <a:pt x="11917" y="2085"/>
                  </a:cubicBezTo>
                  <a:cubicBezTo>
                    <a:pt x="11915" y="2077"/>
                    <a:pt x="11919" y="2070"/>
                    <a:pt x="11929" y="2070"/>
                  </a:cubicBezTo>
                  <a:close/>
                  <a:moveTo>
                    <a:pt x="35490" y="2022"/>
                  </a:moveTo>
                  <a:cubicBezTo>
                    <a:pt x="35500" y="2022"/>
                    <a:pt x="35507" y="2033"/>
                    <a:pt x="35510" y="2061"/>
                  </a:cubicBezTo>
                  <a:cubicBezTo>
                    <a:pt x="35513" y="2089"/>
                    <a:pt x="35505" y="2113"/>
                    <a:pt x="35495" y="2117"/>
                  </a:cubicBezTo>
                  <a:cubicBezTo>
                    <a:pt x="35494" y="2117"/>
                    <a:pt x="35493" y="2117"/>
                    <a:pt x="35491" y="2117"/>
                  </a:cubicBezTo>
                  <a:cubicBezTo>
                    <a:pt x="35459" y="2117"/>
                    <a:pt x="35448" y="2046"/>
                    <a:pt x="35478" y="2026"/>
                  </a:cubicBezTo>
                  <a:cubicBezTo>
                    <a:pt x="35483" y="2024"/>
                    <a:pt x="35487" y="2022"/>
                    <a:pt x="35490" y="2022"/>
                  </a:cubicBezTo>
                  <a:close/>
                  <a:moveTo>
                    <a:pt x="35422" y="2206"/>
                  </a:moveTo>
                  <a:cubicBezTo>
                    <a:pt x="35429" y="2206"/>
                    <a:pt x="35436" y="2209"/>
                    <a:pt x="35443" y="2214"/>
                  </a:cubicBezTo>
                  <a:cubicBezTo>
                    <a:pt x="35454" y="2224"/>
                    <a:pt x="35447" y="2234"/>
                    <a:pt x="35430" y="2238"/>
                  </a:cubicBezTo>
                  <a:cubicBezTo>
                    <a:pt x="35420" y="2241"/>
                    <a:pt x="35411" y="2242"/>
                    <a:pt x="35405" y="2242"/>
                  </a:cubicBezTo>
                  <a:cubicBezTo>
                    <a:pt x="35388" y="2242"/>
                    <a:pt x="35387" y="2231"/>
                    <a:pt x="35406" y="2214"/>
                  </a:cubicBezTo>
                  <a:cubicBezTo>
                    <a:pt x="35409" y="2209"/>
                    <a:pt x="35415" y="2206"/>
                    <a:pt x="35422" y="2206"/>
                  </a:cubicBezTo>
                  <a:close/>
                  <a:moveTo>
                    <a:pt x="35563" y="2188"/>
                  </a:moveTo>
                  <a:cubicBezTo>
                    <a:pt x="35565" y="2188"/>
                    <a:pt x="35567" y="2191"/>
                    <a:pt x="35568" y="2196"/>
                  </a:cubicBezTo>
                  <a:cubicBezTo>
                    <a:pt x="35572" y="2210"/>
                    <a:pt x="35568" y="2228"/>
                    <a:pt x="35558" y="2238"/>
                  </a:cubicBezTo>
                  <a:cubicBezTo>
                    <a:pt x="35550" y="2245"/>
                    <a:pt x="35545" y="2249"/>
                    <a:pt x="35542" y="2249"/>
                  </a:cubicBezTo>
                  <a:cubicBezTo>
                    <a:pt x="35537" y="2249"/>
                    <a:pt x="35540" y="2237"/>
                    <a:pt x="35551" y="2210"/>
                  </a:cubicBezTo>
                  <a:cubicBezTo>
                    <a:pt x="35555" y="2195"/>
                    <a:pt x="35560" y="2188"/>
                    <a:pt x="35563" y="2188"/>
                  </a:cubicBezTo>
                  <a:close/>
                  <a:moveTo>
                    <a:pt x="35567" y="2462"/>
                  </a:moveTo>
                  <a:cubicBezTo>
                    <a:pt x="35576" y="2462"/>
                    <a:pt x="35589" y="2466"/>
                    <a:pt x="35600" y="2474"/>
                  </a:cubicBezTo>
                  <a:cubicBezTo>
                    <a:pt x="35610" y="2481"/>
                    <a:pt x="35603" y="2495"/>
                    <a:pt x="35582" y="2498"/>
                  </a:cubicBezTo>
                  <a:cubicBezTo>
                    <a:pt x="35578" y="2499"/>
                    <a:pt x="35573" y="2500"/>
                    <a:pt x="35569" y="2500"/>
                  </a:cubicBezTo>
                  <a:cubicBezTo>
                    <a:pt x="35555" y="2500"/>
                    <a:pt x="35543" y="2496"/>
                    <a:pt x="35540" y="2488"/>
                  </a:cubicBezTo>
                  <a:cubicBezTo>
                    <a:pt x="35537" y="2478"/>
                    <a:pt x="35544" y="2467"/>
                    <a:pt x="35558" y="2463"/>
                  </a:cubicBezTo>
                  <a:cubicBezTo>
                    <a:pt x="35560" y="2463"/>
                    <a:pt x="35563" y="2462"/>
                    <a:pt x="35567" y="2462"/>
                  </a:cubicBezTo>
                  <a:close/>
                  <a:moveTo>
                    <a:pt x="39549" y="4031"/>
                  </a:moveTo>
                  <a:cubicBezTo>
                    <a:pt x="39558" y="4031"/>
                    <a:pt x="39567" y="4042"/>
                    <a:pt x="39572" y="4060"/>
                  </a:cubicBezTo>
                  <a:cubicBezTo>
                    <a:pt x="39578" y="4079"/>
                    <a:pt x="39573" y="4095"/>
                    <a:pt x="39561" y="4095"/>
                  </a:cubicBezTo>
                  <a:cubicBezTo>
                    <a:pt x="39560" y="4095"/>
                    <a:pt x="39559" y="4095"/>
                    <a:pt x="39558" y="4095"/>
                  </a:cubicBezTo>
                  <a:cubicBezTo>
                    <a:pt x="39544" y="4087"/>
                    <a:pt x="39531" y="4080"/>
                    <a:pt x="39527" y="4070"/>
                  </a:cubicBezTo>
                  <a:cubicBezTo>
                    <a:pt x="39523" y="4060"/>
                    <a:pt x="39531" y="4045"/>
                    <a:pt x="39540" y="4035"/>
                  </a:cubicBezTo>
                  <a:cubicBezTo>
                    <a:pt x="39543" y="4033"/>
                    <a:pt x="39546" y="4031"/>
                    <a:pt x="39549" y="4031"/>
                  </a:cubicBezTo>
                  <a:close/>
                  <a:moveTo>
                    <a:pt x="39192" y="4538"/>
                  </a:moveTo>
                  <a:cubicBezTo>
                    <a:pt x="39193" y="4538"/>
                    <a:pt x="39194" y="4538"/>
                    <a:pt x="39194" y="4538"/>
                  </a:cubicBezTo>
                  <a:cubicBezTo>
                    <a:pt x="39241" y="4619"/>
                    <a:pt x="39248" y="4639"/>
                    <a:pt x="39193" y="4639"/>
                  </a:cubicBezTo>
                  <a:cubicBezTo>
                    <a:pt x="39179" y="4639"/>
                    <a:pt x="39161" y="4638"/>
                    <a:pt x="39138" y="4636"/>
                  </a:cubicBezTo>
                  <a:cubicBezTo>
                    <a:pt x="39103" y="4636"/>
                    <a:pt x="39073" y="4622"/>
                    <a:pt x="39069" y="4607"/>
                  </a:cubicBezTo>
                  <a:cubicBezTo>
                    <a:pt x="39066" y="4599"/>
                    <a:pt x="39076" y="4589"/>
                    <a:pt x="39092" y="4589"/>
                  </a:cubicBezTo>
                  <a:cubicBezTo>
                    <a:pt x="39095" y="4589"/>
                    <a:pt x="39097" y="4590"/>
                    <a:pt x="39100" y="4590"/>
                  </a:cubicBezTo>
                  <a:cubicBezTo>
                    <a:pt x="39124" y="4590"/>
                    <a:pt x="39152" y="4580"/>
                    <a:pt x="39166" y="4562"/>
                  </a:cubicBezTo>
                  <a:cubicBezTo>
                    <a:pt x="39178" y="4547"/>
                    <a:pt x="39187" y="4538"/>
                    <a:pt x="39192" y="4538"/>
                  </a:cubicBezTo>
                  <a:close/>
                  <a:moveTo>
                    <a:pt x="13410" y="4843"/>
                  </a:moveTo>
                  <a:cubicBezTo>
                    <a:pt x="13415" y="4843"/>
                    <a:pt x="13420" y="4846"/>
                    <a:pt x="13424" y="4854"/>
                  </a:cubicBezTo>
                  <a:cubicBezTo>
                    <a:pt x="13427" y="4865"/>
                    <a:pt x="13416" y="4875"/>
                    <a:pt x="13406" y="4878"/>
                  </a:cubicBezTo>
                  <a:cubicBezTo>
                    <a:pt x="13400" y="4879"/>
                    <a:pt x="13395" y="4880"/>
                    <a:pt x="13391" y="4880"/>
                  </a:cubicBezTo>
                  <a:cubicBezTo>
                    <a:pt x="13385" y="4880"/>
                    <a:pt x="13382" y="4879"/>
                    <a:pt x="13382" y="4875"/>
                  </a:cubicBezTo>
                  <a:cubicBezTo>
                    <a:pt x="13378" y="4871"/>
                    <a:pt x="13385" y="4861"/>
                    <a:pt x="13395" y="4851"/>
                  </a:cubicBezTo>
                  <a:cubicBezTo>
                    <a:pt x="13400" y="4846"/>
                    <a:pt x="13405" y="4843"/>
                    <a:pt x="13410" y="4843"/>
                  </a:cubicBezTo>
                  <a:close/>
                  <a:moveTo>
                    <a:pt x="31952" y="4888"/>
                  </a:moveTo>
                  <a:cubicBezTo>
                    <a:pt x="31961" y="4888"/>
                    <a:pt x="31971" y="4895"/>
                    <a:pt x="31974" y="4906"/>
                  </a:cubicBezTo>
                  <a:cubicBezTo>
                    <a:pt x="31977" y="4915"/>
                    <a:pt x="31970" y="4921"/>
                    <a:pt x="31960" y="4921"/>
                  </a:cubicBezTo>
                  <a:cubicBezTo>
                    <a:pt x="31958" y="4921"/>
                    <a:pt x="31956" y="4920"/>
                    <a:pt x="31953" y="4920"/>
                  </a:cubicBezTo>
                  <a:cubicBezTo>
                    <a:pt x="31939" y="4916"/>
                    <a:pt x="31925" y="4910"/>
                    <a:pt x="31925" y="4902"/>
                  </a:cubicBezTo>
                  <a:cubicBezTo>
                    <a:pt x="31925" y="4899"/>
                    <a:pt x="31933" y="4892"/>
                    <a:pt x="31946" y="4889"/>
                  </a:cubicBezTo>
                  <a:cubicBezTo>
                    <a:pt x="31948" y="4888"/>
                    <a:pt x="31950" y="4888"/>
                    <a:pt x="31952" y="4888"/>
                  </a:cubicBezTo>
                  <a:close/>
                  <a:moveTo>
                    <a:pt x="341" y="5082"/>
                  </a:moveTo>
                  <a:cubicBezTo>
                    <a:pt x="346" y="5082"/>
                    <a:pt x="347" y="5091"/>
                    <a:pt x="347" y="5110"/>
                  </a:cubicBezTo>
                  <a:cubicBezTo>
                    <a:pt x="347" y="5135"/>
                    <a:pt x="340" y="5159"/>
                    <a:pt x="330" y="5159"/>
                  </a:cubicBezTo>
                  <a:cubicBezTo>
                    <a:pt x="326" y="5161"/>
                    <a:pt x="323" y="5161"/>
                    <a:pt x="320" y="5161"/>
                  </a:cubicBezTo>
                  <a:cubicBezTo>
                    <a:pt x="298" y="5161"/>
                    <a:pt x="299" y="5131"/>
                    <a:pt x="323" y="5100"/>
                  </a:cubicBezTo>
                  <a:cubicBezTo>
                    <a:pt x="332" y="5088"/>
                    <a:pt x="338" y="5082"/>
                    <a:pt x="341" y="5082"/>
                  </a:cubicBezTo>
                  <a:close/>
                  <a:moveTo>
                    <a:pt x="39303" y="5190"/>
                  </a:moveTo>
                  <a:cubicBezTo>
                    <a:pt x="39315" y="5190"/>
                    <a:pt x="39326" y="5200"/>
                    <a:pt x="39332" y="5214"/>
                  </a:cubicBezTo>
                  <a:cubicBezTo>
                    <a:pt x="39336" y="5232"/>
                    <a:pt x="39322" y="5249"/>
                    <a:pt x="39298" y="5256"/>
                  </a:cubicBezTo>
                  <a:cubicBezTo>
                    <a:pt x="39284" y="5260"/>
                    <a:pt x="39272" y="5262"/>
                    <a:pt x="39263" y="5262"/>
                  </a:cubicBezTo>
                  <a:cubicBezTo>
                    <a:pt x="39254" y="5262"/>
                    <a:pt x="39249" y="5260"/>
                    <a:pt x="39249" y="5256"/>
                  </a:cubicBezTo>
                  <a:cubicBezTo>
                    <a:pt x="39246" y="5253"/>
                    <a:pt x="39260" y="5243"/>
                    <a:pt x="39281" y="5239"/>
                  </a:cubicBezTo>
                  <a:cubicBezTo>
                    <a:pt x="39302" y="5232"/>
                    <a:pt x="39308" y="5222"/>
                    <a:pt x="39294" y="5211"/>
                  </a:cubicBezTo>
                  <a:cubicBezTo>
                    <a:pt x="39284" y="5204"/>
                    <a:pt x="39287" y="5194"/>
                    <a:pt x="39298" y="5190"/>
                  </a:cubicBezTo>
                  <a:cubicBezTo>
                    <a:pt x="39300" y="5190"/>
                    <a:pt x="39301" y="5190"/>
                    <a:pt x="39303" y="5190"/>
                  </a:cubicBezTo>
                  <a:close/>
                  <a:moveTo>
                    <a:pt x="271" y="5408"/>
                  </a:moveTo>
                  <a:cubicBezTo>
                    <a:pt x="282" y="5408"/>
                    <a:pt x="293" y="5414"/>
                    <a:pt x="295" y="5423"/>
                  </a:cubicBezTo>
                  <a:cubicBezTo>
                    <a:pt x="299" y="5437"/>
                    <a:pt x="292" y="5448"/>
                    <a:pt x="278" y="5451"/>
                  </a:cubicBezTo>
                  <a:cubicBezTo>
                    <a:pt x="275" y="5451"/>
                    <a:pt x="273" y="5452"/>
                    <a:pt x="271" y="5452"/>
                  </a:cubicBezTo>
                  <a:cubicBezTo>
                    <a:pt x="260" y="5452"/>
                    <a:pt x="253" y="5446"/>
                    <a:pt x="250" y="5437"/>
                  </a:cubicBezTo>
                  <a:cubicBezTo>
                    <a:pt x="247" y="5423"/>
                    <a:pt x="254" y="5413"/>
                    <a:pt x="264" y="5409"/>
                  </a:cubicBezTo>
                  <a:cubicBezTo>
                    <a:pt x="266" y="5409"/>
                    <a:pt x="269" y="5408"/>
                    <a:pt x="271" y="5408"/>
                  </a:cubicBezTo>
                  <a:close/>
                  <a:moveTo>
                    <a:pt x="39470" y="5537"/>
                  </a:moveTo>
                  <a:cubicBezTo>
                    <a:pt x="39472" y="5537"/>
                    <a:pt x="39475" y="5540"/>
                    <a:pt x="39478" y="5544"/>
                  </a:cubicBezTo>
                  <a:cubicBezTo>
                    <a:pt x="39489" y="5558"/>
                    <a:pt x="39496" y="5576"/>
                    <a:pt x="39489" y="5582"/>
                  </a:cubicBezTo>
                  <a:cubicBezTo>
                    <a:pt x="39487" y="5585"/>
                    <a:pt x="39485" y="5587"/>
                    <a:pt x="39483" y="5587"/>
                  </a:cubicBezTo>
                  <a:cubicBezTo>
                    <a:pt x="39478" y="5587"/>
                    <a:pt x="39473" y="5577"/>
                    <a:pt x="39468" y="5562"/>
                  </a:cubicBezTo>
                  <a:cubicBezTo>
                    <a:pt x="39466" y="5546"/>
                    <a:pt x="39467" y="5537"/>
                    <a:pt x="39470" y="5537"/>
                  </a:cubicBezTo>
                  <a:close/>
                  <a:moveTo>
                    <a:pt x="771" y="5830"/>
                  </a:moveTo>
                  <a:cubicBezTo>
                    <a:pt x="776" y="5830"/>
                    <a:pt x="782" y="5831"/>
                    <a:pt x="788" y="5832"/>
                  </a:cubicBezTo>
                  <a:cubicBezTo>
                    <a:pt x="809" y="5836"/>
                    <a:pt x="816" y="5843"/>
                    <a:pt x="805" y="5846"/>
                  </a:cubicBezTo>
                  <a:cubicBezTo>
                    <a:pt x="792" y="5850"/>
                    <a:pt x="805" y="5864"/>
                    <a:pt x="830" y="5871"/>
                  </a:cubicBezTo>
                  <a:cubicBezTo>
                    <a:pt x="875" y="5885"/>
                    <a:pt x="875" y="5888"/>
                    <a:pt x="837" y="5909"/>
                  </a:cubicBezTo>
                  <a:cubicBezTo>
                    <a:pt x="824" y="5917"/>
                    <a:pt x="814" y="5920"/>
                    <a:pt x="806" y="5920"/>
                  </a:cubicBezTo>
                  <a:cubicBezTo>
                    <a:pt x="795" y="5920"/>
                    <a:pt x="788" y="5915"/>
                    <a:pt x="784" y="5906"/>
                  </a:cubicBezTo>
                  <a:cubicBezTo>
                    <a:pt x="780" y="5894"/>
                    <a:pt x="773" y="5886"/>
                    <a:pt x="767" y="5886"/>
                  </a:cubicBezTo>
                  <a:cubicBezTo>
                    <a:pt x="763" y="5886"/>
                    <a:pt x="760" y="5888"/>
                    <a:pt x="757" y="5891"/>
                  </a:cubicBezTo>
                  <a:cubicBezTo>
                    <a:pt x="751" y="5897"/>
                    <a:pt x="747" y="5899"/>
                    <a:pt x="743" y="5899"/>
                  </a:cubicBezTo>
                  <a:cubicBezTo>
                    <a:pt x="732" y="5899"/>
                    <a:pt x="729" y="5878"/>
                    <a:pt x="739" y="5850"/>
                  </a:cubicBezTo>
                  <a:cubicBezTo>
                    <a:pt x="745" y="5837"/>
                    <a:pt x="755" y="5830"/>
                    <a:pt x="771" y="5830"/>
                  </a:cubicBezTo>
                  <a:close/>
                  <a:moveTo>
                    <a:pt x="38638" y="6175"/>
                  </a:moveTo>
                  <a:cubicBezTo>
                    <a:pt x="38640" y="6175"/>
                    <a:pt x="38643" y="6175"/>
                    <a:pt x="38645" y="6176"/>
                  </a:cubicBezTo>
                  <a:cubicBezTo>
                    <a:pt x="38660" y="6179"/>
                    <a:pt x="38674" y="6186"/>
                    <a:pt x="38674" y="6193"/>
                  </a:cubicBezTo>
                  <a:cubicBezTo>
                    <a:pt x="38674" y="6197"/>
                    <a:pt x="38666" y="6204"/>
                    <a:pt x="38653" y="6207"/>
                  </a:cubicBezTo>
                  <a:cubicBezTo>
                    <a:pt x="38651" y="6208"/>
                    <a:pt x="38649" y="6208"/>
                    <a:pt x="38647" y="6208"/>
                  </a:cubicBezTo>
                  <a:cubicBezTo>
                    <a:pt x="38638" y="6208"/>
                    <a:pt x="38627" y="6201"/>
                    <a:pt x="38625" y="6189"/>
                  </a:cubicBezTo>
                  <a:cubicBezTo>
                    <a:pt x="38622" y="6181"/>
                    <a:pt x="38628" y="6175"/>
                    <a:pt x="38638" y="6175"/>
                  </a:cubicBezTo>
                  <a:close/>
                  <a:moveTo>
                    <a:pt x="39552" y="6193"/>
                  </a:moveTo>
                  <a:cubicBezTo>
                    <a:pt x="39566" y="6193"/>
                    <a:pt x="39579" y="6197"/>
                    <a:pt x="39585" y="6204"/>
                  </a:cubicBezTo>
                  <a:cubicBezTo>
                    <a:pt x="39596" y="6210"/>
                    <a:pt x="39600" y="6221"/>
                    <a:pt x="39590" y="6224"/>
                  </a:cubicBezTo>
                  <a:cubicBezTo>
                    <a:pt x="39587" y="6225"/>
                    <a:pt x="39583" y="6226"/>
                    <a:pt x="39578" y="6226"/>
                  </a:cubicBezTo>
                  <a:cubicBezTo>
                    <a:pt x="39565" y="6226"/>
                    <a:pt x="39546" y="6223"/>
                    <a:pt x="39531" y="6218"/>
                  </a:cubicBezTo>
                  <a:cubicBezTo>
                    <a:pt x="39492" y="6207"/>
                    <a:pt x="39492" y="6204"/>
                    <a:pt x="39527" y="6197"/>
                  </a:cubicBezTo>
                  <a:cubicBezTo>
                    <a:pt x="39535" y="6194"/>
                    <a:pt x="39543" y="6193"/>
                    <a:pt x="39552" y="6193"/>
                  </a:cubicBezTo>
                  <a:close/>
                  <a:moveTo>
                    <a:pt x="547" y="6159"/>
                  </a:moveTo>
                  <a:cubicBezTo>
                    <a:pt x="555" y="6159"/>
                    <a:pt x="564" y="6163"/>
                    <a:pt x="573" y="6172"/>
                  </a:cubicBezTo>
                  <a:cubicBezTo>
                    <a:pt x="581" y="6183"/>
                    <a:pt x="599" y="6192"/>
                    <a:pt x="617" y="6192"/>
                  </a:cubicBezTo>
                  <a:cubicBezTo>
                    <a:pt x="622" y="6192"/>
                    <a:pt x="627" y="6191"/>
                    <a:pt x="632" y="6189"/>
                  </a:cubicBezTo>
                  <a:cubicBezTo>
                    <a:pt x="641" y="6187"/>
                    <a:pt x="648" y="6186"/>
                    <a:pt x="652" y="6186"/>
                  </a:cubicBezTo>
                  <a:cubicBezTo>
                    <a:pt x="661" y="6186"/>
                    <a:pt x="656" y="6192"/>
                    <a:pt x="638" y="6207"/>
                  </a:cubicBezTo>
                  <a:cubicBezTo>
                    <a:pt x="628" y="6218"/>
                    <a:pt x="617" y="6223"/>
                    <a:pt x="607" y="6223"/>
                  </a:cubicBezTo>
                  <a:cubicBezTo>
                    <a:pt x="601" y="6223"/>
                    <a:pt x="595" y="6221"/>
                    <a:pt x="590" y="6218"/>
                  </a:cubicBezTo>
                  <a:cubicBezTo>
                    <a:pt x="586" y="6213"/>
                    <a:pt x="580" y="6211"/>
                    <a:pt x="573" y="6211"/>
                  </a:cubicBezTo>
                  <a:cubicBezTo>
                    <a:pt x="564" y="6211"/>
                    <a:pt x="555" y="6215"/>
                    <a:pt x="548" y="6221"/>
                  </a:cubicBezTo>
                  <a:cubicBezTo>
                    <a:pt x="545" y="6224"/>
                    <a:pt x="541" y="6226"/>
                    <a:pt x="538" y="6226"/>
                  </a:cubicBezTo>
                  <a:cubicBezTo>
                    <a:pt x="530" y="6226"/>
                    <a:pt x="523" y="6220"/>
                    <a:pt x="521" y="6210"/>
                  </a:cubicBezTo>
                  <a:cubicBezTo>
                    <a:pt x="511" y="6181"/>
                    <a:pt x="527" y="6159"/>
                    <a:pt x="547" y="6159"/>
                  </a:cubicBezTo>
                  <a:close/>
                  <a:moveTo>
                    <a:pt x="39233" y="6172"/>
                  </a:moveTo>
                  <a:cubicBezTo>
                    <a:pt x="39239" y="6172"/>
                    <a:pt x="39242" y="6181"/>
                    <a:pt x="39242" y="6193"/>
                  </a:cubicBezTo>
                  <a:cubicBezTo>
                    <a:pt x="39239" y="6210"/>
                    <a:pt x="39236" y="6228"/>
                    <a:pt x="39228" y="6231"/>
                  </a:cubicBezTo>
                  <a:cubicBezTo>
                    <a:pt x="39228" y="6231"/>
                    <a:pt x="39227" y="6231"/>
                    <a:pt x="39226" y="6231"/>
                  </a:cubicBezTo>
                  <a:cubicBezTo>
                    <a:pt x="39211" y="6231"/>
                    <a:pt x="39208" y="6192"/>
                    <a:pt x="39225" y="6176"/>
                  </a:cubicBezTo>
                  <a:cubicBezTo>
                    <a:pt x="39228" y="6173"/>
                    <a:pt x="39231" y="6172"/>
                    <a:pt x="39233" y="6172"/>
                  </a:cubicBezTo>
                  <a:close/>
                  <a:moveTo>
                    <a:pt x="39381" y="6539"/>
                  </a:moveTo>
                  <a:cubicBezTo>
                    <a:pt x="39383" y="6539"/>
                    <a:pt x="39386" y="6539"/>
                    <a:pt x="39388" y="6540"/>
                  </a:cubicBezTo>
                  <a:cubicBezTo>
                    <a:pt x="39406" y="6543"/>
                    <a:pt x="39416" y="6551"/>
                    <a:pt x="39419" y="6557"/>
                  </a:cubicBezTo>
                  <a:cubicBezTo>
                    <a:pt x="39419" y="6561"/>
                    <a:pt x="39412" y="6567"/>
                    <a:pt x="39398" y="6572"/>
                  </a:cubicBezTo>
                  <a:cubicBezTo>
                    <a:pt x="39385" y="6572"/>
                    <a:pt x="39374" y="6567"/>
                    <a:pt x="39371" y="6554"/>
                  </a:cubicBezTo>
                  <a:cubicBezTo>
                    <a:pt x="39368" y="6545"/>
                    <a:pt x="39372" y="6539"/>
                    <a:pt x="39381" y="6539"/>
                  </a:cubicBezTo>
                  <a:close/>
                  <a:moveTo>
                    <a:pt x="39145" y="6578"/>
                  </a:moveTo>
                  <a:cubicBezTo>
                    <a:pt x="39147" y="6578"/>
                    <a:pt x="39151" y="6580"/>
                    <a:pt x="39156" y="6585"/>
                  </a:cubicBezTo>
                  <a:cubicBezTo>
                    <a:pt x="39166" y="6599"/>
                    <a:pt x="39169" y="6617"/>
                    <a:pt x="39162" y="6623"/>
                  </a:cubicBezTo>
                  <a:cubicBezTo>
                    <a:pt x="39162" y="6626"/>
                    <a:pt x="39160" y="6628"/>
                    <a:pt x="39158" y="6628"/>
                  </a:cubicBezTo>
                  <a:cubicBezTo>
                    <a:pt x="39154" y="6628"/>
                    <a:pt x="39147" y="6618"/>
                    <a:pt x="39145" y="6602"/>
                  </a:cubicBezTo>
                  <a:cubicBezTo>
                    <a:pt x="39141" y="6587"/>
                    <a:pt x="39141" y="6578"/>
                    <a:pt x="39145" y="6578"/>
                  </a:cubicBezTo>
                  <a:close/>
                  <a:moveTo>
                    <a:pt x="39522" y="6587"/>
                  </a:moveTo>
                  <a:cubicBezTo>
                    <a:pt x="39526" y="6587"/>
                    <a:pt x="39522" y="6593"/>
                    <a:pt x="39513" y="6606"/>
                  </a:cubicBezTo>
                  <a:cubicBezTo>
                    <a:pt x="39504" y="6621"/>
                    <a:pt x="39493" y="6631"/>
                    <a:pt x="39483" y="6631"/>
                  </a:cubicBezTo>
                  <a:cubicBezTo>
                    <a:pt x="39481" y="6631"/>
                    <a:pt x="39480" y="6631"/>
                    <a:pt x="39478" y="6630"/>
                  </a:cubicBezTo>
                  <a:cubicBezTo>
                    <a:pt x="39471" y="6627"/>
                    <a:pt x="39478" y="6613"/>
                    <a:pt x="39499" y="6599"/>
                  </a:cubicBezTo>
                  <a:cubicBezTo>
                    <a:pt x="39512" y="6591"/>
                    <a:pt x="39520" y="6587"/>
                    <a:pt x="39522" y="6587"/>
                  </a:cubicBezTo>
                  <a:close/>
                  <a:moveTo>
                    <a:pt x="39419" y="6612"/>
                  </a:moveTo>
                  <a:cubicBezTo>
                    <a:pt x="39432" y="6612"/>
                    <a:pt x="39432" y="6616"/>
                    <a:pt x="39419" y="6623"/>
                  </a:cubicBezTo>
                  <a:cubicBezTo>
                    <a:pt x="39410" y="6630"/>
                    <a:pt x="39399" y="6634"/>
                    <a:pt x="39390" y="6634"/>
                  </a:cubicBezTo>
                  <a:cubicBezTo>
                    <a:pt x="39385" y="6634"/>
                    <a:pt x="39380" y="6633"/>
                    <a:pt x="39377" y="6630"/>
                  </a:cubicBezTo>
                  <a:cubicBezTo>
                    <a:pt x="39367" y="6627"/>
                    <a:pt x="39377" y="6620"/>
                    <a:pt x="39402" y="6613"/>
                  </a:cubicBezTo>
                  <a:cubicBezTo>
                    <a:pt x="39409" y="6612"/>
                    <a:pt x="39415" y="6612"/>
                    <a:pt x="39419" y="6612"/>
                  </a:cubicBezTo>
                  <a:close/>
                  <a:moveTo>
                    <a:pt x="1214" y="6597"/>
                  </a:moveTo>
                  <a:cubicBezTo>
                    <a:pt x="1235" y="6597"/>
                    <a:pt x="1248" y="6608"/>
                    <a:pt x="1256" y="6630"/>
                  </a:cubicBezTo>
                  <a:cubicBezTo>
                    <a:pt x="1267" y="6658"/>
                    <a:pt x="1260" y="6668"/>
                    <a:pt x="1229" y="6668"/>
                  </a:cubicBezTo>
                  <a:cubicBezTo>
                    <a:pt x="1218" y="6667"/>
                    <a:pt x="1208" y="6666"/>
                    <a:pt x="1199" y="6666"/>
                  </a:cubicBezTo>
                  <a:cubicBezTo>
                    <a:pt x="1190" y="6666"/>
                    <a:pt x="1183" y="6667"/>
                    <a:pt x="1180" y="6668"/>
                  </a:cubicBezTo>
                  <a:cubicBezTo>
                    <a:pt x="1176" y="6668"/>
                    <a:pt x="1170" y="6658"/>
                    <a:pt x="1163" y="6641"/>
                  </a:cubicBezTo>
                  <a:cubicBezTo>
                    <a:pt x="1155" y="6623"/>
                    <a:pt x="1173" y="6606"/>
                    <a:pt x="1197" y="6599"/>
                  </a:cubicBezTo>
                  <a:cubicBezTo>
                    <a:pt x="1203" y="6598"/>
                    <a:pt x="1209" y="6597"/>
                    <a:pt x="1214" y="6597"/>
                  </a:cubicBezTo>
                  <a:close/>
                  <a:moveTo>
                    <a:pt x="38809" y="6728"/>
                  </a:moveTo>
                  <a:cubicBezTo>
                    <a:pt x="38815" y="6728"/>
                    <a:pt x="38823" y="6730"/>
                    <a:pt x="38833" y="6734"/>
                  </a:cubicBezTo>
                  <a:cubicBezTo>
                    <a:pt x="38871" y="6749"/>
                    <a:pt x="38877" y="6771"/>
                    <a:pt x="38850" y="6771"/>
                  </a:cubicBezTo>
                  <a:cubicBezTo>
                    <a:pt x="38845" y="6771"/>
                    <a:pt x="38840" y="6771"/>
                    <a:pt x="38833" y="6769"/>
                  </a:cubicBezTo>
                  <a:cubicBezTo>
                    <a:pt x="38819" y="6766"/>
                    <a:pt x="38802" y="6752"/>
                    <a:pt x="38799" y="6738"/>
                  </a:cubicBezTo>
                  <a:cubicBezTo>
                    <a:pt x="38796" y="6732"/>
                    <a:pt x="38800" y="6728"/>
                    <a:pt x="38809" y="6728"/>
                  </a:cubicBezTo>
                  <a:close/>
                  <a:moveTo>
                    <a:pt x="38178" y="6817"/>
                  </a:moveTo>
                  <a:cubicBezTo>
                    <a:pt x="38187" y="6817"/>
                    <a:pt x="38194" y="6826"/>
                    <a:pt x="38187" y="6835"/>
                  </a:cubicBezTo>
                  <a:cubicBezTo>
                    <a:pt x="38184" y="6849"/>
                    <a:pt x="38177" y="6859"/>
                    <a:pt x="38170" y="6863"/>
                  </a:cubicBezTo>
                  <a:cubicBezTo>
                    <a:pt x="38163" y="6863"/>
                    <a:pt x="38157" y="6856"/>
                    <a:pt x="38153" y="6846"/>
                  </a:cubicBezTo>
                  <a:cubicBezTo>
                    <a:pt x="38149" y="6835"/>
                    <a:pt x="38160" y="6821"/>
                    <a:pt x="38174" y="6817"/>
                  </a:cubicBezTo>
                  <a:cubicBezTo>
                    <a:pt x="38175" y="6817"/>
                    <a:pt x="38177" y="6817"/>
                    <a:pt x="38178" y="6817"/>
                  </a:cubicBezTo>
                  <a:close/>
                  <a:moveTo>
                    <a:pt x="39336" y="6842"/>
                  </a:moveTo>
                  <a:lnTo>
                    <a:pt x="39336" y="6842"/>
                  </a:lnTo>
                  <a:cubicBezTo>
                    <a:pt x="39342" y="6842"/>
                    <a:pt x="39337" y="6851"/>
                    <a:pt x="39315" y="6870"/>
                  </a:cubicBezTo>
                  <a:cubicBezTo>
                    <a:pt x="39300" y="6885"/>
                    <a:pt x="39283" y="6895"/>
                    <a:pt x="39273" y="6895"/>
                  </a:cubicBezTo>
                  <a:cubicBezTo>
                    <a:pt x="39272" y="6895"/>
                    <a:pt x="39271" y="6894"/>
                    <a:pt x="39270" y="6894"/>
                  </a:cubicBezTo>
                  <a:cubicBezTo>
                    <a:pt x="39263" y="6891"/>
                    <a:pt x="39270" y="6876"/>
                    <a:pt x="39287" y="6866"/>
                  </a:cubicBezTo>
                  <a:cubicBezTo>
                    <a:pt x="39312" y="6850"/>
                    <a:pt x="39329" y="6842"/>
                    <a:pt x="39336" y="6842"/>
                  </a:cubicBezTo>
                  <a:close/>
                  <a:moveTo>
                    <a:pt x="38022" y="6817"/>
                  </a:moveTo>
                  <a:cubicBezTo>
                    <a:pt x="38025" y="6817"/>
                    <a:pt x="38027" y="6820"/>
                    <a:pt x="38028" y="6825"/>
                  </a:cubicBezTo>
                  <a:cubicBezTo>
                    <a:pt x="38032" y="6838"/>
                    <a:pt x="38024" y="6863"/>
                    <a:pt x="38011" y="6880"/>
                  </a:cubicBezTo>
                  <a:cubicBezTo>
                    <a:pt x="38001" y="6892"/>
                    <a:pt x="37990" y="6899"/>
                    <a:pt x="37980" y="6899"/>
                  </a:cubicBezTo>
                  <a:cubicBezTo>
                    <a:pt x="37975" y="6899"/>
                    <a:pt x="37970" y="6897"/>
                    <a:pt x="37966" y="6894"/>
                  </a:cubicBezTo>
                  <a:cubicBezTo>
                    <a:pt x="37955" y="6884"/>
                    <a:pt x="37955" y="6870"/>
                    <a:pt x="37966" y="6859"/>
                  </a:cubicBezTo>
                  <a:cubicBezTo>
                    <a:pt x="37971" y="6854"/>
                    <a:pt x="37976" y="6851"/>
                    <a:pt x="37981" y="6851"/>
                  </a:cubicBezTo>
                  <a:cubicBezTo>
                    <a:pt x="37985" y="6851"/>
                    <a:pt x="37988" y="6854"/>
                    <a:pt x="37990" y="6859"/>
                  </a:cubicBezTo>
                  <a:cubicBezTo>
                    <a:pt x="37991" y="6861"/>
                    <a:pt x="37992" y="6862"/>
                    <a:pt x="37993" y="6862"/>
                  </a:cubicBezTo>
                  <a:cubicBezTo>
                    <a:pt x="37997" y="6862"/>
                    <a:pt x="38002" y="6854"/>
                    <a:pt x="38008" y="6838"/>
                  </a:cubicBezTo>
                  <a:cubicBezTo>
                    <a:pt x="38012" y="6825"/>
                    <a:pt x="38017" y="6817"/>
                    <a:pt x="38022" y="6817"/>
                  </a:cubicBezTo>
                  <a:close/>
                  <a:moveTo>
                    <a:pt x="39192" y="6859"/>
                  </a:moveTo>
                  <a:cubicBezTo>
                    <a:pt x="39201" y="6859"/>
                    <a:pt x="39200" y="6865"/>
                    <a:pt x="39190" y="6880"/>
                  </a:cubicBezTo>
                  <a:cubicBezTo>
                    <a:pt x="39180" y="6897"/>
                    <a:pt x="39159" y="6908"/>
                    <a:pt x="39145" y="6908"/>
                  </a:cubicBezTo>
                  <a:cubicBezTo>
                    <a:pt x="39107" y="6908"/>
                    <a:pt x="39128" y="6873"/>
                    <a:pt x="39173" y="6863"/>
                  </a:cubicBezTo>
                  <a:cubicBezTo>
                    <a:pt x="39182" y="6861"/>
                    <a:pt x="39188" y="6859"/>
                    <a:pt x="39192" y="6859"/>
                  </a:cubicBezTo>
                  <a:close/>
                  <a:moveTo>
                    <a:pt x="38112" y="6855"/>
                  </a:moveTo>
                  <a:cubicBezTo>
                    <a:pt x="38123" y="6855"/>
                    <a:pt x="38128" y="6866"/>
                    <a:pt x="38128" y="6884"/>
                  </a:cubicBezTo>
                  <a:cubicBezTo>
                    <a:pt x="38125" y="6901"/>
                    <a:pt x="38122" y="6918"/>
                    <a:pt x="38115" y="6918"/>
                  </a:cubicBezTo>
                  <a:cubicBezTo>
                    <a:pt x="38112" y="6918"/>
                    <a:pt x="38101" y="6908"/>
                    <a:pt x="38098" y="6891"/>
                  </a:cubicBezTo>
                  <a:cubicBezTo>
                    <a:pt x="38091" y="6873"/>
                    <a:pt x="38098" y="6859"/>
                    <a:pt x="38108" y="6856"/>
                  </a:cubicBezTo>
                  <a:cubicBezTo>
                    <a:pt x="38109" y="6855"/>
                    <a:pt x="38111" y="6855"/>
                    <a:pt x="38112" y="6855"/>
                  </a:cubicBezTo>
                  <a:close/>
                  <a:moveTo>
                    <a:pt x="39027" y="6885"/>
                  </a:moveTo>
                  <a:cubicBezTo>
                    <a:pt x="39030" y="6885"/>
                    <a:pt x="39033" y="6886"/>
                    <a:pt x="39034" y="6887"/>
                  </a:cubicBezTo>
                  <a:cubicBezTo>
                    <a:pt x="39041" y="6891"/>
                    <a:pt x="39038" y="6897"/>
                    <a:pt x="39023" y="6901"/>
                  </a:cubicBezTo>
                  <a:cubicBezTo>
                    <a:pt x="39007" y="6905"/>
                    <a:pt x="39003" y="6915"/>
                    <a:pt x="39013" y="6921"/>
                  </a:cubicBezTo>
                  <a:cubicBezTo>
                    <a:pt x="39023" y="6932"/>
                    <a:pt x="39017" y="6936"/>
                    <a:pt x="38996" y="6936"/>
                  </a:cubicBezTo>
                  <a:cubicBezTo>
                    <a:pt x="38975" y="6936"/>
                    <a:pt x="38954" y="6932"/>
                    <a:pt x="38954" y="6929"/>
                  </a:cubicBezTo>
                  <a:cubicBezTo>
                    <a:pt x="38951" y="6916"/>
                    <a:pt x="39004" y="6885"/>
                    <a:pt x="39027" y="6885"/>
                  </a:cubicBezTo>
                  <a:close/>
                  <a:moveTo>
                    <a:pt x="38861" y="6908"/>
                  </a:moveTo>
                  <a:cubicBezTo>
                    <a:pt x="38871" y="6908"/>
                    <a:pt x="38879" y="6912"/>
                    <a:pt x="38882" y="6918"/>
                  </a:cubicBezTo>
                  <a:cubicBezTo>
                    <a:pt x="38885" y="6929"/>
                    <a:pt x="38878" y="6936"/>
                    <a:pt x="38864" y="6939"/>
                  </a:cubicBezTo>
                  <a:cubicBezTo>
                    <a:pt x="38861" y="6940"/>
                    <a:pt x="38857" y="6940"/>
                    <a:pt x="38853" y="6940"/>
                  </a:cubicBezTo>
                  <a:cubicBezTo>
                    <a:pt x="38843" y="6940"/>
                    <a:pt x="38833" y="6937"/>
                    <a:pt x="38826" y="6932"/>
                  </a:cubicBezTo>
                  <a:cubicBezTo>
                    <a:pt x="38815" y="6926"/>
                    <a:pt x="38823" y="6915"/>
                    <a:pt x="38844" y="6911"/>
                  </a:cubicBezTo>
                  <a:cubicBezTo>
                    <a:pt x="38850" y="6909"/>
                    <a:pt x="38856" y="6908"/>
                    <a:pt x="38861" y="6908"/>
                  </a:cubicBezTo>
                  <a:close/>
                  <a:moveTo>
                    <a:pt x="33294" y="6931"/>
                  </a:moveTo>
                  <a:cubicBezTo>
                    <a:pt x="33326" y="6931"/>
                    <a:pt x="33360" y="6952"/>
                    <a:pt x="33351" y="6970"/>
                  </a:cubicBezTo>
                  <a:cubicBezTo>
                    <a:pt x="33345" y="6977"/>
                    <a:pt x="33324" y="6980"/>
                    <a:pt x="33303" y="6980"/>
                  </a:cubicBezTo>
                  <a:cubicBezTo>
                    <a:pt x="33251" y="6977"/>
                    <a:pt x="33241" y="6942"/>
                    <a:pt x="33282" y="6932"/>
                  </a:cubicBezTo>
                  <a:cubicBezTo>
                    <a:pt x="33286" y="6931"/>
                    <a:pt x="33290" y="6931"/>
                    <a:pt x="33294" y="6931"/>
                  </a:cubicBezTo>
                  <a:close/>
                  <a:moveTo>
                    <a:pt x="1325" y="7056"/>
                  </a:moveTo>
                  <a:cubicBezTo>
                    <a:pt x="1335" y="7056"/>
                    <a:pt x="1349" y="7062"/>
                    <a:pt x="1360" y="7067"/>
                  </a:cubicBezTo>
                  <a:cubicBezTo>
                    <a:pt x="1371" y="7078"/>
                    <a:pt x="1364" y="7088"/>
                    <a:pt x="1343" y="7095"/>
                  </a:cubicBezTo>
                  <a:cubicBezTo>
                    <a:pt x="1339" y="7096"/>
                    <a:pt x="1334" y="7097"/>
                    <a:pt x="1330" y="7097"/>
                  </a:cubicBezTo>
                  <a:cubicBezTo>
                    <a:pt x="1317" y="7097"/>
                    <a:pt x="1304" y="7092"/>
                    <a:pt x="1301" y="7081"/>
                  </a:cubicBezTo>
                  <a:cubicBezTo>
                    <a:pt x="1298" y="7071"/>
                    <a:pt x="1304" y="7060"/>
                    <a:pt x="1319" y="7057"/>
                  </a:cubicBezTo>
                  <a:cubicBezTo>
                    <a:pt x="1321" y="7056"/>
                    <a:pt x="1323" y="7056"/>
                    <a:pt x="1325" y="7056"/>
                  </a:cubicBezTo>
                  <a:close/>
                  <a:moveTo>
                    <a:pt x="29737" y="7221"/>
                  </a:moveTo>
                  <a:cubicBezTo>
                    <a:pt x="29767" y="7221"/>
                    <a:pt x="29797" y="7241"/>
                    <a:pt x="29789" y="7259"/>
                  </a:cubicBezTo>
                  <a:cubicBezTo>
                    <a:pt x="29785" y="7265"/>
                    <a:pt x="29760" y="7269"/>
                    <a:pt x="29739" y="7269"/>
                  </a:cubicBezTo>
                  <a:cubicBezTo>
                    <a:pt x="29688" y="7265"/>
                    <a:pt x="29674" y="7234"/>
                    <a:pt x="29719" y="7224"/>
                  </a:cubicBezTo>
                  <a:cubicBezTo>
                    <a:pt x="29724" y="7222"/>
                    <a:pt x="29731" y="7221"/>
                    <a:pt x="29737" y="7221"/>
                  </a:cubicBezTo>
                  <a:close/>
                  <a:moveTo>
                    <a:pt x="29379" y="7171"/>
                  </a:moveTo>
                  <a:cubicBezTo>
                    <a:pt x="29406" y="7176"/>
                    <a:pt x="29424" y="7177"/>
                    <a:pt x="29441" y="7177"/>
                  </a:cubicBezTo>
                  <a:cubicBezTo>
                    <a:pt x="29453" y="7177"/>
                    <a:pt x="29464" y="7177"/>
                    <a:pt x="29476" y="7175"/>
                  </a:cubicBezTo>
                  <a:cubicBezTo>
                    <a:pt x="29477" y="7175"/>
                    <a:pt x="29477" y="7175"/>
                    <a:pt x="29478" y="7175"/>
                  </a:cubicBezTo>
                  <a:cubicBezTo>
                    <a:pt x="29508" y="7175"/>
                    <a:pt x="29673" y="7259"/>
                    <a:pt x="29667" y="7272"/>
                  </a:cubicBezTo>
                  <a:cubicBezTo>
                    <a:pt x="29666" y="7274"/>
                    <a:pt x="29662" y="7274"/>
                    <a:pt x="29655" y="7274"/>
                  </a:cubicBezTo>
                  <a:cubicBezTo>
                    <a:pt x="29630" y="7274"/>
                    <a:pt x="29572" y="7265"/>
                    <a:pt x="29507" y="7254"/>
                  </a:cubicBezTo>
                  <a:cubicBezTo>
                    <a:pt x="29458" y="7245"/>
                    <a:pt x="29409" y="7239"/>
                    <a:pt x="29373" y="7239"/>
                  </a:cubicBezTo>
                  <a:cubicBezTo>
                    <a:pt x="29348" y="7239"/>
                    <a:pt x="29328" y="7242"/>
                    <a:pt x="29320" y="7248"/>
                  </a:cubicBezTo>
                  <a:cubicBezTo>
                    <a:pt x="29302" y="7256"/>
                    <a:pt x="29277" y="7261"/>
                    <a:pt x="29256" y="7261"/>
                  </a:cubicBezTo>
                  <a:cubicBezTo>
                    <a:pt x="29248" y="7261"/>
                    <a:pt x="29240" y="7260"/>
                    <a:pt x="29233" y="7259"/>
                  </a:cubicBezTo>
                  <a:cubicBezTo>
                    <a:pt x="29147" y="7244"/>
                    <a:pt x="29161" y="7199"/>
                    <a:pt x="29254" y="7182"/>
                  </a:cubicBezTo>
                  <a:cubicBezTo>
                    <a:pt x="29299" y="7175"/>
                    <a:pt x="29358" y="7171"/>
                    <a:pt x="29379" y="7171"/>
                  </a:cubicBezTo>
                  <a:close/>
                  <a:moveTo>
                    <a:pt x="36550" y="7272"/>
                  </a:moveTo>
                  <a:cubicBezTo>
                    <a:pt x="36560" y="7272"/>
                    <a:pt x="36575" y="7279"/>
                    <a:pt x="36578" y="7289"/>
                  </a:cubicBezTo>
                  <a:cubicBezTo>
                    <a:pt x="36581" y="7298"/>
                    <a:pt x="36574" y="7304"/>
                    <a:pt x="36564" y="7304"/>
                  </a:cubicBezTo>
                  <a:cubicBezTo>
                    <a:pt x="36562" y="7304"/>
                    <a:pt x="36560" y="7304"/>
                    <a:pt x="36557" y="7304"/>
                  </a:cubicBezTo>
                  <a:cubicBezTo>
                    <a:pt x="36543" y="7300"/>
                    <a:pt x="36530" y="7293"/>
                    <a:pt x="36530" y="7289"/>
                  </a:cubicBezTo>
                  <a:cubicBezTo>
                    <a:pt x="36530" y="7283"/>
                    <a:pt x="36536" y="7275"/>
                    <a:pt x="36550" y="7272"/>
                  </a:cubicBezTo>
                  <a:close/>
                  <a:moveTo>
                    <a:pt x="29820" y="7289"/>
                  </a:moveTo>
                  <a:cubicBezTo>
                    <a:pt x="29822" y="7289"/>
                    <a:pt x="29824" y="7289"/>
                    <a:pt x="29827" y="7289"/>
                  </a:cubicBezTo>
                  <a:cubicBezTo>
                    <a:pt x="29840" y="7293"/>
                    <a:pt x="29854" y="7300"/>
                    <a:pt x="29854" y="7307"/>
                  </a:cubicBezTo>
                  <a:cubicBezTo>
                    <a:pt x="29858" y="7310"/>
                    <a:pt x="29851" y="7317"/>
                    <a:pt x="29837" y="7321"/>
                  </a:cubicBezTo>
                  <a:cubicBezTo>
                    <a:pt x="29835" y="7322"/>
                    <a:pt x="29833" y="7322"/>
                    <a:pt x="29832" y="7322"/>
                  </a:cubicBezTo>
                  <a:cubicBezTo>
                    <a:pt x="29822" y="7322"/>
                    <a:pt x="29809" y="7315"/>
                    <a:pt x="29806" y="7304"/>
                  </a:cubicBezTo>
                  <a:cubicBezTo>
                    <a:pt x="29803" y="7295"/>
                    <a:pt x="29809" y="7289"/>
                    <a:pt x="29820" y="7289"/>
                  </a:cubicBezTo>
                  <a:close/>
                  <a:moveTo>
                    <a:pt x="30890" y="7142"/>
                  </a:moveTo>
                  <a:cubicBezTo>
                    <a:pt x="30912" y="7142"/>
                    <a:pt x="30952" y="7145"/>
                    <a:pt x="31006" y="7150"/>
                  </a:cubicBezTo>
                  <a:cubicBezTo>
                    <a:pt x="31033" y="7153"/>
                    <a:pt x="31060" y="7155"/>
                    <a:pt x="31082" y="7155"/>
                  </a:cubicBezTo>
                  <a:cubicBezTo>
                    <a:pt x="31117" y="7155"/>
                    <a:pt x="31143" y="7152"/>
                    <a:pt x="31152" y="7147"/>
                  </a:cubicBezTo>
                  <a:cubicBezTo>
                    <a:pt x="31154" y="7144"/>
                    <a:pt x="31158" y="7143"/>
                    <a:pt x="31163" y="7143"/>
                  </a:cubicBezTo>
                  <a:cubicBezTo>
                    <a:pt x="31175" y="7143"/>
                    <a:pt x="31190" y="7153"/>
                    <a:pt x="31201" y="7168"/>
                  </a:cubicBezTo>
                  <a:cubicBezTo>
                    <a:pt x="31210" y="7182"/>
                    <a:pt x="31223" y="7190"/>
                    <a:pt x="31232" y="7190"/>
                  </a:cubicBezTo>
                  <a:cubicBezTo>
                    <a:pt x="31236" y="7190"/>
                    <a:pt x="31240" y="7189"/>
                    <a:pt x="31242" y="7185"/>
                  </a:cubicBezTo>
                  <a:cubicBezTo>
                    <a:pt x="31248" y="7182"/>
                    <a:pt x="31257" y="7179"/>
                    <a:pt x="31265" y="7179"/>
                  </a:cubicBezTo>
                  <a:cubicBezTo>
                    <a:pt x="31272" y="7179"/>
                    <a:pt x="31279" y="7181"/>
                    <a:pt x="31284" y="7185"/>
                  </a:cubicBezTo>
                  <a:cubicBezTo>
                    <a:pt x="31290" y="7192"/>
                    <a:pt x="31304" y="7196"/>
                    <a:pt x="31318" y="7196"/>
                  </a:cubicBezTo>
                  <a:cubicBezTo>
                    <a:pt x="31326" y="7196"/>
                    <a:pt x="31335" y="7195"/>
                    <a:pt x="31342" y="7192"/>
                  </a:cubicBezTo>
                  <a:cubicBezTo>
                    <a:pt x="31346" y="7191"/>
                    <a:pt x="31351" y="7191"/>
                    <a:pt x="31355" y="7191"/>
                  </a:cubicBezTo>
                  <a:cubicBezTo>
                    <a:pt x="31406" y="7191"/>
                    <a:pt x="31494" y="7236"/>
                    <a:pt x="31478" y="7259"/>
                  </a:cubicBezTo>
                  <a:cubicBezTo>
                    <a:pt x="31475" y="7262"/>
                    <a:pt x="31473" y="7264"/>
                    <a:pt x="31470" y="7264"/>
                  </a:cubicBezTo>
                  <a:cubicBezTo>
                    <a:pt x="31466" y="7264"/>
                    <a:pt x="31461" y="7259"/>
                    <a:pt x="31457" y="7248"/>
                  </a:cubicBezTo>
                  <a:cubicBezTo>
                    <a:pt x="31455" y="7239"/>
                    <a:pt x="31451" y="7234"/>
                    <a:pt x="31447" y="7234"/>
                  </a:cubicBezTo>
                  <a:cubicBezTo>
                    <a:pt x="31444" y="7234"/>
                    <a:pt x="31442" y="7235"/>
                    <a:pt x="31440" y="7238"/>
                  </a:cubicBezTo>
                  <a:cubicBezTo>
                    <a:pt x="31436" y="7243"/>
                    <a:pt x="31429" y="7246"/>
                    <a:pt x="31421" y="7246"/>
                  </a:cubicBezTo>
                  <a:cubicBezTo>
                    <a:pt x="31414" y="7246"/>
                    <a:pt x="31406" y="7244"/>
                    <a:pt x="31398" y="7241"/>
                  </a:cubicBezTo>
                  <a:cubicBezTo>
                    <a:pt x="31385" y="7236"/>
                    <a:pt x="31363" y="7232"/>
                    <a:pt x="31343" y="7232"/>
                  </a:cubicBezTo>
                  <a:cubicBezTo>
                    <a:pt x="31335" y="7232"/>
                    <a:pt x="31328" y="7233"/>
                    <a:pt x="31321" y="7234"/>
                  </a:cubicBezTo>
                  <a:cubicBezTo>
                    <a:pt x="31310" y="7235"/>
                    <a:pt x="31297" y="7236"/>
                    <a:pt x="31284" y="7236"/>
                  </a:cubicBezTo>
                  <a:cubicBezTo>
                    <a:pt x="31267" y="7236"/>
                    <a:pt x="31252" y="7235"/>
                    <a:pt x="31242" y="7230"/>
                  </a:cubicBezTo>
                  <a:cubicBezTo>
                    <a:pt x="31222" y="7227"/>
                    <a:pt x="31180" y="7224"/>
                    <a:pt x="31142" y="7224"/>
                  </a:cubicBezTo>
                  <a:cubicBezTo>
                    <a:pt x="31107" y="7224"/>
                    <a:pt x="31055" y="7220"/>
                    <a:pt x="31027" y="7217"/>
                  </a:cubicBezTo>
                  <a:cubicBezTo>
                    <a:pt x="31014" y="7216"/>
                    <a:pt x="31004" y="7215"/>
                    <a:pt x="30999" y="7215"/>
                  </a:cubicBezTo>
                  <a:cubicBezTo>
                    <a:pt x="30982" y="7215"/>
                    <a:pt x="30993" y="7221"/>
                    <a:pt x="31034" y="7244"/>
                  </a:cubicBezTo>
                  <a:cubicBezTo>
                    <a:pt x="31060" y="7262"/>
                    <a:pt x="31093" y="7269"/>
                    <a:pt x="31116" y="7269"/>
                  </a:cubicBezTo>
                  <a:cubicBezTo>
                    <a:pt x="31120" y="7269"/>
                    <a:pt x="31124" y="7269"/>
                    <a:pt x="31127" y="7269"/>
                  </a:cubicBezTo>
                  <a:cubicBezTo>
                    <a:pt x="31133" y="7267"/>
                    <a:pt x="31139" y="7266"/>
                    <a:pt x="31146" y="7266"/>
                  </a:cubicBezTo>
                  <a:cubicBezTo>
                    <a:pt x="31166" y="7266"/>
                    <a:pt x="31189" y="7272"/>
                    <a:pt x="31204" y="7283"/>
                  </a:cubicBezTo>
                  <a:cubicBezTo>
                    <a:pt x="31235" y="7300"/>
                    <a:pt x="31232" y="7307"/>
                    <a:pt x="31187" y="7314"/>
                  </a:cubicBezTo>
                  <a:cubicBezTo>
                    <a:pt x="31134" y="7325"/>
                    <a:pt x="31094" y="7331"/>
                    <a:pt x="31063" y="7331"/>
                  </a:cubicBezTo>
                  <a:cubicBezTo>
                    <a:pt x="31010" y="7331"/>
                    <a:pt x="30983" y="7314"/>
                    <a:pt x="30968" y="7279"/>
                  </a:cubicBezTo>
                  <a:cubicBezTo>
                    <a:pt x="30954" y="7248"/>
                    <a:pt x="30930" y="7217"/>
                    <a:pt x="30909" y="7203"/>
                  </a:cubicBezTo>
                  <a:cubicBezTo>
                    <a:pt x="30884" y="7189"/>
                    <a:pt x="30881" y="7182"/>
                    <a:pt x="30905" y="7175"/>
                  </a:cubicBezTo>
                  <a:cubicBezTo>
                    <a:pt x="30930" y="7168"/>
                    <a:pt x="30930" y="7165"/>
                    <a:pt x="30895" y="7155"/>
                  </a:cubicBezTo>
                  <a:cubicBezTo>
                    <a:pt x="30860" y="7146"/>
                    <a:pt x="30860" y="7142"/>
                    <a:pt x="30890" y="7142"/>
                  </a:cubicBezTo>
                  <a:close/>
                  <a:moveTo>
                    <a:pt x="30845" y="7093"/>
                  </a:moveTo>
                  <a:cubicBezTo>
                    <a:pt x="30854" y="7093"/>
                    <a:pt x="30857" y="7105"/>
                    <a:pt x="30857" y="7130"/>
                  </a:cubicBezTo>
                  <a:cubicBezTo>
                    <a:pt x="30857" y="7155"/>
                    <a:pt x="30860" y="7182"/>
                    <a:pt x="30860" y="7192"/>
                  </a:cubicBezTo>
                  <a:cubicBezTo>
                    <a:pt x="30866" y="7211"/>
                    <a:pt x="30798" y="7227"/>
                    <a:pt x="30740" y="7227"/>
                  </a:cubicBezTo>
                  <a:cubicBezTo>
                    <a:pt x="30720" y="7227"/>
                    <a:pt x="30701" y="7225"/>
                    <a:pt x="30687" y="7220"/>
                  </a:cubicBezTo>
                  <a:cubicBezTo>
                    <a:pt x="30674" y="7214"/>
                    <a:pt x="30652" y="7212"/>
                    <a:pt x="30631" y="7212"/>
                  </a:cubicBezTo>
                  <a:cubicBezTo>
                    <a:pt x="30613" y="7212"/>
                    <a:pt x="30595" y="7214"/>
                    <a:pt x="30583" y="7217"/>
                  </a:cubicBezTo>
                  <a:cubicBezTo>
                    <a:pt x="30567" y="7221"/>
                    <a:pt x="30544" y="7222"/>
                    <a:pt x="30523" y="7222"/>
                  </a:cubicBezTo>
                  <a:cubicBezTo>
                    <a:pt x="30508" y="7222"/>
                    <a:pt x="30493" y="7222"/>
                    <a:pt x="30482" y="7220"/>
                  </a:cubicBezTo>
                  <a:cubicBezTo>
                    <a:pt x="30451" y="7217"/>
                    <a:pt x="30410" y="7209"/>
                    <a:pt x="30378" y="7203"/>
                  </a:cubicBezTo>
                  <a:cubicBezTo>
                    <a:pt x="30373" y="7202"/>
                    <a:pt x="30369" y="7202"/>
                    <a:pt x="30365" y="7202"/>
                  </a:cubicBezTo>
                  <a:cubicBezTo>
                    <a:pt x="30328" y="7202"/>
                    <a:pt x="30320" y="7228"/>
                    <a:pt x="30364" y="7238"/>
                  </a:cubicBezTo>
                  <a:cubicBezTo>
                    <a:pt x="30378" y="7241"/>
                    <a:pt x="30399" y="7259"/>
                    <a:pt x="30410" y="7279"/>
                  </a:cubicBezTo>
                  <a:cubicBezTo>
                    <a:pt x="30430" y="7307"/>
                    <a:pt x="30423" y="7314"/>
                    <a:pt x="30361" y="7328"/>
                  </a:cubicBezTo>
                  <a:cubicBezTo>
                    <a:pt x="30340" y="7333"/>
                    <a:pt x="30322" y="7335"/>
                    <a:pt x="30309" y="7335"/>
                  </a:cubicBezTo>
                  <a:cubicBezTo>
                    <a:pt x="30297" y="7335"/>
                    <a:pt x="30290" y="7333"/>
                    <a:pt x="30291" y="7328"/>
                  </a:cubicBezTo>
                  <a:cubicBezTo>
                    <a:pt x="30295" y="7317"/>
                    <a:pt x="30264" y="7314"/>
                    <a:pt x="30229" y="7314"/>
                  </a:cubicBezTo>
                  <a:cubicBezTo>
                    <a:pt x="30222" y="7314"/>
                    <a:pt x="30215" y="7314"/>
                    <a:pt x="30207" y="7314"/>
                  </a:cubicBezTo>
                  <a:cubicBezTo>
                    <a:pt x="30175" y="7314"/>
                    <a:pt x="30143" y="7309"/>
                    <a:pt x="30128" y="7304"/>
                  </a:cubicBezTo>
                  <a:cubicBezTo>
                    <a:pt x="30122" y="7302"/>
                    <a:pt x="30116" y="7301"/>
                    <a:pt x="30111" y="7301"/>
                  </a:cubicBezTo>
                  <a:cubicBezTo>
                    <a:pt x="30095" y="7301"/>
                    <a:pt x="30081" y="7309"/>
                    <a:pt x="30066" y="7324"/>
                  </a:cubicBezTo>
                  <a:cubicBezTo>
                    <a:pt x="30055" y="7339"/>
                    <a:pt x="30048" y="7345"/>
                    <a:pt x="30043" y="7345"/>
                  </a:cubicBezTo>
                  <a:cubicBezTo>
                    <a:pt x="30038" y="7345"/>
                    <a:pt x="30034" y="7339"/>
                    <a:pt x="30031" y="7328"/>
                  </a:cubicBezTo>
                  <a:cubicBezTo>
                    <a:pt x="30027" y="7315"/>
                    <a:pt x="30020" y="7309"/>
                    <a:pt x="30011" y="7309"/>
                  </a:cubicBezTo>
                  <a:cubicBezTo>
                    <a:pt x="30005" y="7309"/>
                    <a:pt x="29997" y="7312"/>
                    <a:pt x="29989" y="7317"/>
                  </a:cubicBezTo>
                  <a:cubicBezTo>
                    <a:pt x="29977" y="7324"/>
                    <a:pt x="29969" y="7329"/>
                    <a:pt x="29965" y="7329"/>
                  </a:cubicBezTo>
                  <a:cubicBezTo>
                    <a:pt x="29957" y="7329"/>
                    <a:pt x="29961" y="7315"/>
                    <a:pt x="29973" y="7279"/>
                  </a:cubicBezTo>
                  <a:cubicBezTo>
                    <a:pt x="29979" y="7248"/>
                    <a:pt x="30000" y="7238"/>
                    <a:pt x="30048" y="7234"/>
                  </a:cubicBezTo>
                  <a:cubicBezTo>
                    <a:pt x="30083" y="7234"/>
                    <a:pt x="30135" y="7227"/>
                    <a:pt x="30163" y="7220"/>
                  </a:cubicBezTo>
                  <a:cubicBezTo>
                    <a:pt x="30175" y="7215"/>
                    <a:pt x="30188" y="7212"/>
                    <a:pt x="30198" y="7212"/>
                  </a:cubicBezTo>
                  <a:cubicBezTo>
                    <a:pt x="30208" y="7212"/>
                    <a:pt x="30215" y="7215"/>
                    <a:pt x="30215" y="7220"/>
                  </a:cubicBezTo>
                  <a:cubicBezTo>
                    <a:pt x="30218" y="7234"/>
                    <a:pt x="30246" y="7244"/>
                    <a:pt x="30274" y="7251"/>
                  </a:cubicBezTo>
                  <a:cubicBezTo>
                    <a:pt x="30286" y="7253"/>
                    <a:pt x="30295" y="7254"/>
                    <a:pt x="30302" y="7254"/>
                  </a:cubicBezTo>
                  <a:cubicBezTo>
                    <a:pt x="30318" y="7254"/>
                    <a:pt x="30320" y="7247"/>
                    <a:pt x="30316" y="7230"/>
                  </a:cubicBezTo>
                  <a:cubicBezTo>
                    <a:pt x="30312" y="7217"/>
                    <a:pt x="30285" y="7203"/>
                    <a:pt x="30256" y="7203"/>
                  </a:cubicBezTo>
                  <a:cubicBezTo>
                    <a:pt x="30173" y="7199"/>
                    <a:pt x="30187" y="7134"/>
                    <a:pt x="30271" y="7123"/>
                  </a:cubicBezTo>
                  <a:cubicBezTo>
                    <a:pt x="30290" y="7120"/>
                    <a:pt x="30310" y="7118"/>
                    <a:pt x="30327" y="7118"/>
                  </a:cubicBezTo>
                  <a:cubicBezTo>
                    <a:pt x="30343" y="7118"/>
                    <a:pt x="30357" y="7120"/>
                    <a:pt x="30364" y="7123"/>
                  </a:cubicBezTo>
                  <a:cubicBezTo>
                    <a:pt x="30370" y="7124"/>
                    <a:pt x="30383" y="7125"/>
                    <a:pt x="30399" y="7125"/>
                  </a:cubicBezTo>
                  <a:cubicBezTo>
                    <a:pt x="30428" y="7125"/>
                    <a:pt x="30468" y="7123"/>
                    <a:pt x="30510" y="7116"/>
                  </a:cubicBezTo>
                  <a:cubicBezTo>
                    <a:pt x="30547" y="7112"/>
                    <a:pt x="30596" y="7109"/>
                    <a:pt x="30639" y="7109"/>
                  </a:cubicBezTo>
                  <a:cubicBezTo>
                    <a:pt x="30666" y="7109"/>
                    <a:pt x="30692" y="7110"/>
                    <a:pt x="30711" y="7113"/>
                  </a:cubicBezTo>
                  <a:cubicBezTo>
                    <a:pt x="30722" y="7114"/>
                    <a:pt x="30734" y="7114"/>
                    <a:pt x="30745" y="7114"/>
                  </a:cubicBezTo>
                  <a:cubicBezTo>
                    <a:pt x="30780" y="7114"/>
                    <a:pt x="30813" y="7110"/>
                    <a:pt x="30826" y="7102"/>
                  </a:cubicBezTo>
                  <a:cubicBezTo>
                    <a:pt x="30834" y="7096"/>
                    <a:pt x="30840" y="7093"/>
                    <a:pt x="30845" y="7093"/>
                  </a:cubicBezTo>
                  <a:close/>
                  <a:moveTo>
                    <a:pt x="31427" y="7279"/>
                  </a:moveTo>
                  <a:cubicBezTo>
                    <a:pt x="31429" y="7279"/>
                    <a:pt x="31433" y="7283"/>
                    <a:pt x="31440" y="7289"/>
                  </a:cubicBezTo>
                  <a:cubicBezTo>
                    <a:pt x="31449" y="7298"/>
                    <a:pt x="31467" y="7304"/>
                    <a:pt x="31482" y="7304"/>
                  </a:cubicBezTo>
                  <a:cubicBezTo>
                    <a:pt x="31486" y="7304"/>
                    <a:pt x="31489" y="7304"/>
                    <a:pt x="31492" y="7304"/>
                  </a:cubicBezTo>
                  <a:cubicBezTo>
                    <a:pt x="31495" y="7303"/>
                    <a:pt x="31498" y="7303"/>
                    <a:pt x="31500" y="7303"/>
                  </a:cubicBezTo>
                  <a:cubicBezTo>
                    <a:pt x="31514" y="7303"/>
                    <a:pt x="31527" y="7310"/>
                    <a:pt x="31530" y="7324"/>
                  </a:cubicBezTo>
                  <a:cubicBezTo>
                    <a:pt x="31536" y="7342"/>
                    <a:pt x="31536" y="7348"/>
                    <a:pt x="31524" y="7348"/>
                  </a:cubicBezTo>
                  <a:cubicBezTo>
                    <a:pt x="31517" y="7348"/>
                    <a:pt x="31505" y="7346"/>
                    <a:pt x="31488" y="7342"/>
                  </a:cubicBezTo>
                  <a:cubicBezTo>
                    <a:pt x="31457" y="7334"/>
                    <a:pt x="31433" y="7314"/>
                    <a:pt x="31430" y="7296"/>
                  </a:cubicBezTo>
                  <a:cubicBezTo>
                    <a:pt x="31426" y="7285"/>
                    <a:pt x="31425" y="7279"/>
                    <a:pt x="31427" y="7279"/>
                  </a:cubicBezTo>
                  <a:close/>
                  <a:moveTo>
                    <a:pt x="31322" y="7298"/>
                  </a:moveTo>
                  <a:cubicBezTo>
                    <a:pt x="31335" y="7298"/>
                    <a:pt x="31344" y="7303"/>
                    <a:pt x="31350" y="7310"/>
                  </a:cubicBezTo>
                  <a:cubicBezTo>
                    <a:pt x="31360" y="7321"/>
                    <a:pt x="31336" y="7338"/>
                    <a:pt x="31297" y="7349"/>
                  </a:cubicBezTo>
                  <a:cubicBezTo>
                    <a:pt x="31282" y="7353"/>
                    <a:pt x="31268" y="7355"/>
                    <a:pt x="31256" y="7355"/>
                  </a:cubicBezTo>
                  <a:cubicBezTo>
                    <a:pt x="31217" y="7355"/>
                    <a:pt x="31199" y="7337"/>
                    <a:pt x="31238" y="7321"/>
                  </a:cubicBezTo>
                  <a:cubicBezTo>
                    <a:pt x="31279" y="7305"/>
                    <a:pt x="31305" y="7298"/>
                    <a:pt x="31322" y="7298"/>
                  </a:cubicBezTo>
                  <a:close/>
                  <a:moveTo>
                    <a:pt x="30560" y="7286"/>
                  </a:moveTo>
                  <a:cubicBezTo>
                    <a:pt x="30574" y="7286"/>
                    <a:pt x="30594" y="7292"/>
                    <a:pt x="30618" y="7304"/>
                  </a:cubicBezTo>
                  <a:cubicBezTo>
                    <a:pt x="30669" y="7331"/>
                    <a:pt x="30684" y="7359"/>
                    <a:pt x="30649" y="7369"/>
                  </a:cubicBezTo>
                  <a:cubicBezTo>
                    <a:pt x="30647" y="7370"/>
                    <a:pt x="30645" y="7370"/>
                    <a:pt x="30643" y="7370"/>
                  </a:cubicBezTo>
                  <a:cubicBezTo>
                    <a:pt x="30634" y="7370"/>
                    <a:pt x="30624" y="7364"/>
                    <a:pt x="30621" y="7355"/>
                  </a:cubicBezTo>
                  <a:cubicBezTo>
                    <a:pt x="30619" y="7348"/>
                    <a:pt x="30609" y="7342"/>
                    <a:pt x="30597" y="7342"/>
                  </a:cubicBezTo>
                  <a:cubicBezTo>
                    <a:pt x="30593" y="7342"/>
                    <a:pt x="30588" y="7343"/>
                    <a:pt x="30583" y="7345"/>
                  </a:cubicBezTo>
                  <a:cubicBezTo>
                    <a:pt x="30580" y="7346"/>
                    <a:pt x="30578" y="7346"/>
                    <a:pt x="30575" y="7346"/>
                  </a:cubicBezTo>
                  <a:cubicBezTo>
                    <a:pt x="30558" y="7346"/>
                    <a:pt x="30544" y="7336"/>
                    <a:pt x="30538" y="7321"/>
                  </a:cubicBezTo>
                  <a:cubicBezTo>
                    <a:pt x="30531" y="7298"/>
                    <a:pt x="30540" y="7286"/>
                    <a:pt x="30560" y="7286"/>
                  </a:cubicBezTo>
                  <a:close/>
                  <a:moveTo>
                    <a:pt x="31609" y="7308"/>
                  </a:moveTo>
                  <a:cubicBezTo>
                    <a:pt x="31683" y="7308"/>
                    <a:pt x="31851" y="7339"/>
                    <a:pt x="31856" y="7359"/>
                  </a:cubicBezTo>
                  <a:cubicBezTo>
                    <a:pt x="31863" y="7373"/>
                    <a:pt x="31846" y="7379"/>
                    <a:pt x="31821" y="7379"/>
                  </a:cubicBezTo>
                  <a:cubicBezTo>
                    <a:pt x="31797" y="7376"/>
                    <a:pt x="31755" y="7376"/>
                    <a:pt x="31728" y="7376"/>
                  </a:cubicBezTo>
                  <a:cubicBezTo>
                    <a:pt x="31700" y="7376"/>
                    <a:pt x="31662" y="7369"/>
                    <a:pt x="31638" y="7359"/>
                  </a:cubicBezTo>
                  <a:cubicBezTo>
                    <a:pt x="31625" y="7354"/>
                    <a:pt x="31613" y="7351"/>
                    <a:pt x="31603" y="7351"/>
                  </a:cubicBezTo>
                  <a:cubicBezTo>
                    <a:pt x="31593" y="7351"/>
                    <a:pt x="31585" y="7354"/>
                    <a:pt x="31582" y="7359"/>
                  </a:cubicBezTo>
                  <a:cubicBezTo>
                    <a:pt x="31579" y="7363"/>
                    <a:pt x="31577" y="7365"/>
                    <a:pt x="31574" y="7365"/>
                  </a:cubicBezTo>
                  <a:cubicBezTo>
                    <a:pt x="31570" y="7365"/>
                    <a:pt x="31567" y="7360"/>
                    <a:pt x="31565" y="7352"/>
                  </a:cubicBezTo>
                  <a:cubicBezTo>
                    <a:pt x="31561" y="7342"/>
                    <a:pt x="31565" y="7324"/>
                    <a:pt x="31575" y="7314"/>
                  </a:cubicBezTo>
                  <a:cubicBezTo>
                    <a:pt x="31579" y="7310"/>
                    <a:pt x="31592" y="7308"/>
                    <a:pt x="31609" y="7308"/>
                  </a:cubicBezTo>
                  <a:close/>
                  <a:moveTo>
                    <a:pt x="36265" y="7220"/>
                  </a:moveTo>
                  <a:cubicBezTo>
                    <a:pt x="36280" y="7220"/>
                    <a:pt x="36307" y="7230"/>
                    <a:pt x="36325" y="7248"/>
                  </a:cubicBezTo>
                  <a:cubicBezTo>
                    <a:pt x="36356" y="7275"/>
                    <a:pt x="36359" y="7289"/>
                    <a:pt x="36338" y="7324"/>
                  </a:cubicBezTo>
                  <a:cubicBezTo>
                    <a:pt x="36327" y="7340"/>
                    <a:pt x="36317" y="7349"/>
                    <a:pt x="36311" y="7349"/>
                  </a:cubicBezTo>
                  <a:cubicBezTo>
                    <a:pt x="36308" y="7349"/>
                    <a:pt x="36305" y="7346"/>
                    <a:pt x="36304" y="7342"/>
                  </a:cubicBezTo>
                  <a:cubicBezTo>
                    <a:pt x="36301" y="7330"/>
                    <a:pt x="36290" y="7320"/>
                    <a:pt x="36281" y="7320"/>
                  </a:cubicBezTo>
                  <a:cubicBezTo>
                    <a:pt x="36279" y="7320"/>
                    <a:pt x="36277" y="7320"/>
                    <a:pt x="36276" y="7321"/>
                  </a:cubicBezTo>
                  <a:cubicBezTo>
                    <a:pt x="36262" y="7324"/>
                    <a:pt x="36262" y="7338"/>
                    <a:pt x="36276" y="7352"/>
                  </a:cubicBezTo>
                  <a:cubicBezTo>
                    <a:pt x="36287" y="7369"/>
                    <a:pt x="36287" y="7383"/>
                    <a:pt x="36272" y="7387"/>
                  </a:cubicBezTo>
                  <a:cubicBezTo>
                    <a:pt x="36271" y="7387"/>
                    <a:pt x="36269" y="7387"/>
                    <a:pt x="36267" y="7387"/>
                  </a:cubicBezTo>
                  <a:cubicBezTo>
                    <a:pt x="36255" y="7387"/>
                    <a:pt x="36241" y="7378"/>
                    <a:pt x="36238" y="7366"/>
                  </a:cubicBezTo>
                  <a:cubicBezTo>
                    <a:pt x="36234" y="7349"/>
                    <a:pt x="36221" y="7328"/>
                    <a:pt x="36210" y="7314"/>
                  </a:cubicBezTo>
                  <a:cubicBezTo>
                    <a:pt x="36186" y="7286"/>
                    <a:pt x="36217" y="7230"/>
                    <a:pt x="36259" y="7220"/>
                  </a:cubicBezTo>
                  <a:cubicBezTo>
                    <a:pt x="36261" y="7220"/>
                    <a:pt x="36263" y="7220"/>
                    <a:pt x="36265" y="7220"/>
                  </a:cubicBezTo>
                  <a:close/>
                  <a:moveTo>
                    <a:pt x="33929" y="7535"/>
                  </a:moveTo>
                  <a:cubicBezTo>
                    <a:pt x="33936" y="7535"/>
                    <a:pt x="33940" y="7542"/>
                    <a:pt x="33938" y="7553"/>
                  </a:cubicBezTo>
                  <a:cubicBezTo>
                    <a:pt x="33934" y="7567"/>
                    <a:pt x="33928" y="7577"/>
                    <a:pt x="33920" y="7577"/>
                  </a:cubicBezTo>
                  <a:cubicBezTo>
                    <a:pt x="33920" y="7578"/>
                    <a:pt x="33919" y="7578"/>
                    <a:pt x="33918" y="7578"/>
                  </a:cubicBezTo>
                  <a:cubicBezTo>
                    <a:pt x="33915" y="7578"/>
                    <a:pt x="33910" y="7572"/>
                    <a:pt x="33907" y="7560"/>
                  </a:cubicBezTo>
                  <a:cubicBezTo>
                    <a:pt x="33903" y="7550"/>
                    <a:pt x="33910" y="7539"/>
                    <a:pt x="33923" y="7536"/>
                  </a:cubicBezTo>
                  <a:cubicBezTo>
                    <a:pt x="33925" y="7535"/>
                    <a:pt x="33927" y="7535"/>
                    <a:pt x="33929" y="7535"/>
                  </a:cubicBezTo>
                  <a:close/>
                  <a:moveTo>
                    <a:pt x="35920" y="7627"/>
                  </a:moveTo>
                  <a:cubicBezTo>
                    <a:pt x="35957" y="7627"/>
                    <a:pt x="36001" y="7648"/>
                    <a:pt x="36016" y="7675"/>
                  </a:cubicBezTo>
                  <a:cubicBezTo>
                    <a:pt x="36022" y="7691"/>
                    <a:pt x="36024" y="7699"/>
                    <a:pt x="36019" y="7699"/>
                  </a:cubicBezTo>
                  <a:cubicBezTo>
                    <a:pt x="36015" y="7699"/>
                    <a:pt x="36008" y="7695"/>
                    <a:pt x="35995" y="7688"/>
                  </a:cubicBezTo>
                  <a:cubicBezTo>
                    <a:pt x="35974" y="7675"/>
                    <a:pt x="35943" y="7661"/>
                    <a:pt x="35918" y="7650"/>
                  </a:cubicBezTo>
                  <a:cubicBezTo>
                    <a:pt x="35894" y="7640"/>
                    <a:pt x="35888" y="7633"/>
                    <a:pt x="35901" y="7629"/>
                  </a:cubicBezTo>
                  <a:cubicBezTo>
                    <a:pt x="35907" y="7628"/>
                    <a:pt x="35913" y="7627"/>
                    <a:pt x="35920" y="7627"/>
                  </a:cubicBezTo>
                  <a:close/>
                  <a:moveTo>
                    <a:pt x="32320" y="7612"/>
                  </a:moveTo>
                  <a:cubicBezTo>
                    <a:pt x="32367" y="7612"/>
                    <a:pt x="32429" y="7642"/>
                    <a:pt x="32439" y="7671"/>
                  </a:cubicBezTo>
                  <a:cubicBezTo>
                    <a:pt x="32445" y="7692"/>
                    <a:pt x="32441" y="7701"/>
                    <a:pt x="32420" y="7701"/>
                  </a:cubicBezTo>
                  <a:cubicBezTo>
                    <a:pt x="32405" y="7701"/>
                    <a:pt x="32383" y="7697"/>
                    <a:pt x="32352" y="7688"/>
                  </a:cubicBezTo>
                  <a:cubicBezTo>
                    <a:pt x="32286" y="7667"/>
                    <a:pt x="32258" y="7619"/>
                    <a:pt x="32311" y="7612"/>
                  </a:cubicBezTo>
                  <a:cubicBezTo>
                    <a:pt x="32314" y="7612"/>
                    <a:pt x="32316" y="7612"/>
                    <a:pt x="32320" y="7612"/>
                  </a:cubicBezTo>
                  <a:close/>
                  <a:moveTo>
                    <a:pt x="35804" y="7639"/>
                  </a:moveTo>
                  <a:cubicBezTo>
                    <a:pt x="35815" y="7639"/>
                    <a:pt x="35809" y="7649"/>
                    <a:pt x="35794" y="7678"/>
                  </a:cubicBezTo>
                  <a:cubicBezTo>
                    <a:pt x="35779" y="7706"/>
                    <a:pt x="35765" y="7717"/>
                    <a:pt x="35749" y="7717"/>
                  </a:cubicBezTo>
                  <a:cubicBezTo>
                    <a:pt x="35742" y="7717"/>
                    <a:pt x="35735" y="7715"/>
                    <a:pt x="35728" y="7712"/>
                  </a:cubicBezTo>
                  <a:cubicBezTo>
                    <a:pt x="35695" y="7699"/>
                    <a:pt x="35682" y="7685"/>
                    <a:pt x="35697" y="7685"/>
                  </a:cubicBezTo>
                  <a:cubicBezTo>
                    <a:pt x="35700" y="7685"/>
                    <a:pt x="35706" y="7686"/>
                    <a:pt x="35714" y="7688"/>
                  </a:cubicBezTo>
                  <a:cubicBezTo>
                    <a:pt x="35717" y="7689"/>
                    <a:pt x="35720" y="7689"/>
                    <a:pt x="35723" y="7689"/>
                  </a:cubicBezTo>
                  <a:cubicBezTo>
                    <a:pt x="35731" y="7689"/>
                    <a:pt x="35734" y="7686"/>
                    <a:pt x="35731" y="7678"/>
                  </a:cubicBezTo>
                  <a:cubicBezTo>
                    <a:pt x="35731" y="7667"/>
                    <a:pt x="35749" y="7654"/>
                    <a:pt x="35773" y="7647"/>
                  </a:cubicBezTo>
                  <a:cubicBezTo>
                    <a:pt x="35789" y="7642"/>
                    <a:pt x="35799" y="7639"/>
                    <a:pt x="35804" y="7639"/>
                  </a:cubicBezTo>
                  <a:close/>
                  <a:moveTo>
                    <a:pt x="31939" y="7592"/>
                  </a:moveTo>
                  <a:cubicBezTo>
                    <a:pt x="31989" y="7592"/>
                    <a:pt x="32017" y="7610"/>
                    <a:pt x="31992" y="7633"/>
                  </a:cubicBezTo>
                  <a:cubicBezTo>
                    <a:pt x="31986" y="7640"/>
                    <a:pt x="31977" y="7644"/>
                    <a:pt x="31968" y="7644"/>
                  </a:cubicBezTo>
                  <a:cubicBezTo>
                    <a:pt x="31960" y="7644"/>
                    <a:pt x="31952" y="7641"/>
                    <a:pt x="31946" y="7637"/>
                  </a:cubicBezTo>
                  <a:cubicBezTo>
                    <a:pt x="31942" y="7632"/>
                    <a:pt x="31937" y="7630"/>
                    <a:pt x="31931" y="7630"/>
                  </a:cubicBezTo>
                  <a:cubicBezTo>
                    <a:pt x="31921" y="7630"/>
                    <a:pt x="31910" y="7636"/>
                    <a:pt x="31901" y="7647"/>
                  </a:cubicBezTo>
                  <a:cubicBezTo>
                    <a:pt x="31879" y="7667"/>
                    <a:pt x="31878" y="7674"/>
                    <a:pt x="31923" y="7674"/>
                  </a:cubicBezTo>
                  <a:cubicBezTo>
                    <a:pt x="31942" y="7674"/>
                    <a:pt x="31969" y="7673"/>
                    <a:pt x="32005" y="7671"/>
                  </a:cubicBezTo>
                  <a:cubicBezTo>
                    <a:pt x="32013" y="7670"/>
                    <a:pt x="32021" y="7670"/>
                    <a:pt x="32029" y="7670"/>
                  </a:cubicBezTo>
                  <a:cubicBezTo>
                    <a:pt x="32100" y="7670"/>
                    <a:pt x="32137" y="7685"/>
                    <a:pt x="32130" y="7712"/>
                  </a:cubicBezTo>
                  <a:cubicBezTo>
                    <a:pt x="32120" y="7735"/>
                    <a:pt x="32077" y="7754"/>
                    <a:pt x="32049" y="7754"/>
                  </a:cubicBezTo>
                  <a:cubicBezTo>
                    <a:pt x="32038" y="7754"/>
                    <a:pt x="32029" y="7751"/>
                    <a:pt x="32026" y="7744"/>
                  </a:cubicBezTo>
                  <a:cubicBezTo>
                    <a:pt x="32023" y="7733"/>
                    <a:pt x="32012" y="7729"/>
                    <a:pt x="32000" y="7729"/>
                  </a:cubicBezTo>
                  <a:cubicBezTo>
                    <a:pt x="31996" y="7729"/>
                    <a:pt x="31992" y="7729"/>
                    <a:pt x="31988" y="7730"/>
                  </a:cubicBezTo>
                  <a:cubicBezTo>
                    <a:pt x="31982" y="7731"/>
                    <a:pt x="31975" y="7731"/>
                    <a:pt x="31966" y="7731"/>
                  </a:cubicBezTo>
                  <a:cubicBezTo>
                    <a:pt x="31943" y="7731"/>
                    <a:pt x="31913" y="7728"/>
                    <a:pt x="31888" y="7723"/>
                  </a:cubicBezTo>
                  <a:cubicBezTo>
                    <a:pt x="31821" y="7702"/>
                    <a:pt x="31794" y="7675"/>
                    <a:pt x="31832" y="7664"/>
                  </a:cubicBezTo>
                  <a:cubicBezTo>
                    <a:pt x="31842" y="7661"/>
                    <a:pt x="31846" y="7647"/>
                    <a:pt x="31835" y="7637"/>
                  </a:cubicBezTo>
                  <a:cubicBezTo>
                    <a:pt x="31821" y="7619"/>
                    <a:pt x="31839" y="7608"/>
                    <a:pt x="31883" y="7598"/>
                  </a:cubicBezTo>
                  <a:cubicBezTo>
                    <a:pt x="31904" y="7594"/>
                    <a:pt x="31922" y="7592"/>
                    <a:pt x="31939" y="7592"/>
                  </a:cubicBezTo>
                  <a:close/>
                  <a:moveTo>
                    <a:pt x="35336" y="7654"/>
                  </a:moveTo>
                  <a:lnTo>
                    <a:pt x="35412" y="7696"/>
                  </a:lnTo>
                  <a:cubicBezTo>
                    <a:pt x="35485" y="7737"/>
                    <a:pt x="35513" y="7772"/>
                    <a:pt x="35478" y="7779"/>
                  </a:cubicBezTo>
                  <a:cubicBezTo>
                    <a:pt x="35477" y="7779"/>
                    <a:pt x="35477" y="7779"/>
                    <a:pt x="35476" y="7779"/>
                  </a:cubicBezTo>
                  <a:cubicBezTo>
                    <a:pt x="35464" y="7779"/>
                    <a:pt x="35431" y="7752"/>
                    <a:pt x="35398" y="7720"/>
                  </a:cubicBezTo>
                  <a:lnTo>
                    <a:pt x="35336" y="7654"/>
                  </a:lnTo>
                  <a:close/>
                  <a:moveTo>
                    <a:pt x="27465" y="7731"/>
                  </a:moveTo>
                  <a:cubicBezTo>
                    <a:pt x="27484" y="7731"/>
                    <a:pt x="27500" y="7741"/>
                    <a:pt x="27505" y="7754"/>
                  </a:cubicBezTo>
                  <a:cubicBezTo>
                    <a:pt x="27509" y="7772"/>
                    <a:pt x="27509" y="7786"/>
                    <a:pt x="27502" y="7786"/>
                  </a:cubicBezTo>
                  <a:cubicBezTo>
                    <a:pt x="27501" y="7786"/>
                    <a:pt x="27500" y="7786"/>
                    <a:pt x="27498" y="7786"/>
                  </a:cubicBezTo>
                  <a:cubicBezTo>
                    <a:pt x="27489" y="7786"/>
                    <a:pt x="27467" y="7778"/>
                    <a:pt x="27446" y="7768"/>
                  </a:cubicBezTo>
                  <a:cubicBezTo>
                    <a:pt x="27408" y="7747"/>
                    <a:pt x="27408" y="7744"/>
                    <a:pt x="27450" y="7733"/>
                  </a:cubicBezTo>
                  <a:cubicBezTo>
                    <a:pt x="27455" y="7732"/>
                    <a:pt x="27460" y="7731"/>
                    <a:pt x="27465" y="7731"/>
                  </a:cubicBezTo>
                  <a:close/>
                  <a:moveTo>
                    <a:pt x="32777" y="7718"/>
                  </a:moveTo>
                  <a:cubicBezTo>
                    <a:pt x="32841" y="7718"/>
                    <a:pt x="32896" y="7735"/>
                    <a:pt x="32903" y="7765"/>
                  </a:cubicBezTo>
                  <a:cubicBezTo>
                    <a:pt x="32911" y="7784"/>
                    <a:pt x="32889" y="7795"/>
                    <a:pt x="32854" y="7795"/>
                  </a:cubicBezTo>
                  <a:cubicBezTo>
                    <a:pt x="32826" y="7795"/>
                    <a:pt x="32791" y="7789"/>
                    <a:pt x="32758" y="7775"/>
                  </a:cubicBezTo>
                  <a:cubicBezTo>
                    <a:pt x="32744" y="7770"/>
                    <a:pt x="32730" y="7767"/>
                    <a:pt x="32719" y="7767"/>
                  </a:cubicBezTo>
                  <a:cubicBezTo>
                    <a:pt x="32707" y="7767"/>
                    <a:pt x="32697" y="7770"/>
                    <a:pt x="32692" y="7775"/>
                  </a:cubicBezTo>
                  <a:cubicBezTo>
                    <a:pt x="32689" y="7779"/>
                    <a:pt x="32685" y="7780"/>
                    <a:pt x="32681" y="7780"/>
                  </a:cubicBezTo>
                  <a:cubicBezTo>
                    <a:pt x="32674" y="7780"/>
                    <a:pt x="32667" y="7774"/>
                    <a:pt x="32664" y="7765"/>
                  </a:cubicBezTo>
                  <a:cubicBezTo>
                    <a:pt x="32658" y="7747"/>
                    <a:pt x="32674" y="7733"/>
                    <a:pt x="32716" y="7723"/>
                  </a:cubicBezTo>
                  <a:cubicBezTo>
                    <a:pt x="32736" y="7720"/>
                    <a:pt x="32757" y="7718"/>
                    <a:pt x="32777" y="7718"/>
                  </a:cubicBezTo>
                  <a:close/>
                  <a:moveTo>
                    <a:pt x="1999" y="7764"/>
                  </a:moveTo>
                  <a:cubicBezTo>
                    <a:pt x="2001" y="7764"/>
                    <a:pt x="2003" y="7764"/>
                    <a:pt x="2006" y="7765"/>
                  </a:cubicBezTo>
                  <a:cubicBezTo>
                    <a:pt x="2020" y="7768"/>
                    <a:pt x="2030" y="7775"/>
                    <a:pt x="2033" y="7782"/>
                  </a:cubicBezTo>
                  <a:cubicBezTo>
                    <a:pt x="2033" y="7786"/>
                    <a:pt x="2026" y="7792"/>
                    <a:pt x="2012" y="7796"/>
                  </a:cubicBezTo>
                  <a:cubicBezTo>
                    <a:pt x="2010" y="7796"/>
                    <a:pt x="2008" y="7797"/>
                    <a:pt x="2006" y="7797"/>
                  </a:cubicBezTo>
                  <a:cubicBezTo>
                    <a:pt x="1997" y="7797"/>
                    <a:pt x="1987" y="7790"/>
                    <a:pt x="1985" y="7782"/>
                  </a:cubicBezTo>
                  <a:cubicBezTo>
                    <a:pt x="1982" y="7771"/>
                    <a:pt x="1988" y="7764"/>
                    <a:pt x="1999" y="7764"/>
                  </a:cubicBezTo>
                  <a:close/>
                  <a:moveTo>
                    <a:pt x="35737" y="7768"/>
                  </a:moveTo>
                  <a:cubicBezTo>
                    <a:pt x="35738" y="7768"/>
                    <a:pt x="35740" y="7768"/>
                    <a:pt x="35742" y="7768"/>
                  </a:cubicBezTo>
                  <a:cubicBezTo>
                    <a:pt x="35759" y="7772"/>
                    <a:pt x="35763" y="7813"/>
                    <a:pt x="35742" y="7821"/>
                  </a:cubicBezTo>
                  <a:cubicBezTo>
                    <a:pt x="35739" y="7821"/>
                    <a:pt x="35731" y="7810"/>
                    <a:pt x="35728" y="7792"/>
                  </a:cubicBezTo>
                  <a:cubicBezTo>
                    <a:pt x="35722" y="7777"/>
                    <a:pt x="35726" y="7768"/>
                    <a:pt x="35737" y="7768"/>
                  </a:cubicBezTo>
                  <a:close/>
                  <a:moveTo>
                    <a:pt x="35663" y="7799"/>
                  </a:moveTo>
                  <a:cubicBezTo>
                    <a:pt x="35686" y="7799"/>
                    <a:pt x="35683" y="7829"/>
                    <a:pt x="35655" y="7848"/>
                  </a:cubicBezTo>
                  <a:cubicBezTo>
                    <a:pt x="35638" y="7858"/>
                    <a:pt x="35624" y="7866"/>
                    <a:pt x="35624" y="7866"/>
                  </a:cubicBezTo>
                  <a:cubicBezTo>
                    <a:pt x="35627" y="7821"/>
                    <a:pt x="35638" y="7803"/>
                    <a:pt x="35655" y="7800"/>
                  </a:cubicBezTo>
                  <a:cubicBezTo>
                    <a:pt x="35658" y="7799"/>
                    <a:pt x="35661" y="7799"/>
                    <a:pt x="35663" y="7799"/>
                  </a:cubicBezTo>
                  <a:close/>
                  <a:moveTo>
                    <a:pt x="35780" y="7872"/>
                  </a:moveTo>
                  <a:cubicBezTo>
                    <a:pt x="35788" y="7872"/>
                    <a:pt x="35803" y="7879"/>
                    <a:pt x="35825" y="7893"/>
                  </a:cubicBezTo>
                  <a:cubicBezTo>
                    <a:pt x="35859" y="7914"/>
                    <a:pt x="35856" y="7914"/>
                    <a:pt x="35822" y="7914"/>
                  </a:cubicBezTo>
                  <a:cubicBezTo>
                    <a:pt x="35801" y="7911"/>
                    <a:pt x="35780" y="7904"/>
                    <a:pt x="35776" y="7893"/>
                  </a:cubicBezTo>
                  <a:cubicBezTo>
                    <a:pt x="35771" y="7879"/>
                    <a:pt x="35772" y="7872"/>
                    <a:pt x="35780" y="7872"/>
                  </a:cubicBezTo>
                  <a:close/>
                  <a:moveTo>
                    <a:pt x="35760" y="7931"/>
                  </a:moveTo>
                  <a:cubicBezTo>
                    <a:pt x="35762" y="7931"/>
                    <a:pt x="35764" y="7931"/>
                    <a:pt x="35766" y="7931"/>
                  </a:cubicBezTo>
                  <a:cubicBezTo>
                    <a:pt x="35790" y="7938"/>
                    <a:pt x="35790" y="7976"/>
                    <a:pt x="35766" y="7983"/>
                  </a:cubicBezTo>
                  <a:cubicBezTo>
                    <a:pt x="35763" y="7983"/>
                    <a:pt x="35752" y="7973"/>
                    <a:pt x="35749" y="7956"/>
                  </a:cubicBezTo>
                  <a:cubicBezTo>
                    <a:pt x="35743" y="7940"/>
                    <a:pt x="35747" y="7931"/>
                    <a:pt x="35760" y="7931"/>
                  </a:cubicBezTo>
                  <a:close/>
                  <a:moveTo>
                    <a:pt x="35362" y="8118"/>
                  </a:moveTo>
                  <a:lnTo>
                    <a:pt x="35362" y="8118"/>
                  </a:lnTo>
                  <a:cubicBezTo>
                    <a:pt x="35362" y="8118"/>
                    <a:pt x="35363" y="8118"/>
                    <a:pt x="35364" y="8119"/>
                  </a:cubicBezTo>
                  <a:cubicBezTo>
                    <a:pt x="35374" y="8119"/>
                    <a:pt x="35395" y="8143"/>
                    <a:pt x="35409" y="8167"/>
                  </a:cubicBezTo>
                  <a:cubicBezTo>
                    <a:pt x="35421" y="8189"/>
                    <a:pt x="35426" y="8209"/>
                    <a:pt x="35418" y="8209"/>
                  </a:cubicBezTo>
                  <a:cubicBezTo>
                    <a:pt x="35417" y="8209"/>
                    <a:pt x="35416" y="8209"/>
                    <a:pt x="35416" y="8209"/>
                  </a:cubicBezTo>
                  <a:cubicBezTo>
                    <a:pt x="35406" y="8205"/>
                    <a:pt x="35385" y="8184"/>
                    <a:pt x="35371" y="8160"/>
                  </a:cubicBezTo>
                  <a:cubicBezTo>
                    <a:pt x="35358" y="8135"/>
                    <a:pt x="35354" y="8118"/>
                    <a:pt x="35362" y="8118"/>
                  </a:cubicBezTo>
                  <a:close/>
                  <a:moveTo>
                    <a:pt x="27787" y="8043"/>
                  </a:moveTo>
                  <a:cubicBezTo>
                    <a:pt x="27793" y="8043"/>
                    <a:pt x="27800" y="8044"/>
                    <a:pt x="27808" y="8045"/>
                  </a:cubicBezTo>
                  <a:cubicBezTo>
                    <a:pt x="27832" y="8050"/>
                    <a:pt x="27849" y="8060"/>
                    <a:pt x="27838" y="8063"/>
                  </a:cubicBezTo>
                  <a:cubicBezTo>
                    <a:pt x="27832" y="8066"/>
                    <a:pt x="27814" y="8077"/>
                    <a:pt x="27803" y="8080"/>
                  </a:cubicBezTo>
                  <a:cubicBezTo>
                    <a:pt x="27790" y="8087"/>
                    <a:pt x="27776" y="8095"/>
                    <a:pt x="27769" y="8098"/>
                  </a:cubicBezTo>
                  <a:cubicBezTo>
                    <a:pt x="27762" y="8101"/>
                    <a:pt x="27773" y="8115"/>
                    <a:pt x="27793" y="8125"/>
                  </a:cubicBezTo>
                  <a:cubicBezTo>
                    <a:pt x="27821" y="8143"/>
                    <a:pt x="27824" y="8157"/>
                    <a:pt x="27811" y="8184"/>
                  </a:cubicBezTo>
                  <a:cubicBezTo>
                    <a:pt x="27801" y="8205"/>
                    <a:pt x="27778" y="8215"/>
                    <a:pt x="27753" y="8215"/>
                  </a:cubicBezTo>
                  <a:cubicBezTo>
                    <a:pt x="27724" y="8215"/>
                    <a:pt x="27693" y="8201"/>
                    <a:pt x="27686" y="8175"/>
                  </a:cubicBezTo>
                  <a:cubicBezTo>
                    <a:pt x="27682" y="8163"/>
                    <a:pt x="27671" y="8157"/>
                    <a:pt x="27659" y="8157"/>
                  </a:cubicBezTo>
                  <a:cubicBezTo>
                    <a:pt x="27643" y="8157"/>
                    <a:pt x="27624" y="8168"/>
                    <a:pt x="27616" y="8188"/>
                  </a:cubicBezTo>
                  <a:cubicBezTo>
                    <a:pt x="27615" y="8190"/>
                    <a:pt x="27614" y="8191"/>
                    <a:pt x="27613" y="8191"/>
                  </a:cubicBezTo>
                  <a:cubicBezTo>
                    <a:pt x="27608" y="8191"/>
                    <a:pt x="27597" y="8174"/>
                    <a:pt x="27589" y="8146"/>
                  </a:cubicBezTo>
                  <a:cubicBezTo>
                    <a:pt x="27575" y="8115"/>
                    <a:pt x="27575" y="8087"/>
                    <a:pt x="27585" y="8084"/>
                  </a:cubicBezTo>
                  <a:cubicBezTo>
                    <a:pt x="27586" y="8084"/>
                    <a:pt x="27587" y="8083"/>
                    <a:pt x="27589" y="8083"/>
                  </a:cubicBezTo>
                  <a:cubicBezTo>
                    <a:pt x="27622" y="8083"/>
                    <a:pt x="27734" y="8164"/>
                    <a:pt x="27720" y="8184"/>
                  </a:cubicBezTo>
                  <a:cubicBezTo>
                    <a:pt x="27718" y="8189"/>
                    <a:pt x="27725" y="8193"/>
                    <a:pt x="27736" y="8193"/>
                  </a:cubicBezTo>
                  <a:cubicBezTo>
                    <a:pt x="27741" y="8193"/>
                    <a:pt x="27746" y="8192"/>
                    <a:pt x="27752" y="8191"/>
                  </a:cubicBezTo>
                  <a:cubicBezTo>
                    <a:pt x="27783" y="8184"/>
                    <a:pt x="27783" y="8170"/>
                    <a:pt x="27766" y="8140"/>
                  </a:cubicBezTo>
                  <a:cubicBezTo>
                    <a:pt x="27729" y="8085"/>
                    <a:pt x="27741" y="8043"/>
                    <a:pt x="27787" y="8043"/>
                  </a:cubicBezTo>
                  <a:close/>
                  <a:moveTo>
                    <a:pt x="35521" y="8182"/>
                  </a:moveTo>
                  <a:cubicBezTo>
                    <a:pt x="35527" y="8182"/>
                    <a:pt x="35533" y="8191"/>
                    <a:pt x="35544" y="8209"/>
                  </a:cubicBezTo>
                  <a:cubicBezTo>
                    <a:pt x="35557" y="8227"/>
                    <a:pt x="35558" y="8241"/>
                    <a:pt x="35548" y="8241"/>
                  </a:cubicBezTo>
                  <a:cubicBezTo>
                    <a:pt x="35546" y="8241"/>
                    <a:pt x="35545" y="8241"/>
                    <a:pt x="35544" y="8240"/>
                  </a:cubicBezTo>
                  <a:cubicBezTo>
                    <a:pt x="35542" y="8240"/>
                    <a:pt x="35540" y="8240"/>
                    <a:pt x="35538" y="8240"/>
                  </a:cubicBezTo>
                  <a:cubicBezTo>
                    <a:pt x="35525" y="8240"/>
                    <a:pt x="35508" y="8249"/>
                    <a:pt x="35495" y="8264"/>
                  </a:cubicBezTo>
                  <a:cubicBezTo>
                    <a:pt x="35484" y="8278"/>
                    <a:pt x="35475" y="8284"/>
                    <a:pt x="35470" y="8284"/>
                  </a:cubicBezTo>
                  <a:cubicBezTo>
                    <a:pt x="35459" y="8284"/>
                    <a:pt x="35466" y="8254"/>
                    <a:pt x="35492" y="8216"/>
                  </a:cubicBezTo>
                  <a:cubicBezTo>
                    <a:pt x="35507" y="8194"/>
                    <a:pt x="35514" y="8182"/>
                    <a:pt x="35521" y="8182"/>
                  </a:cubicBezTo>
                  <a:close/>
                  <a:moveTo>
                    <a:pt x="35396" y="8236"/>
                  </a:moveTo>
                  <a:cubicBezTo>
                    <a:pt x="35398" y="8236"/>
                    <a:pt x="35399" y="8236"/>
                    <a:pt x="35401" y="8237"/>
                  </a:cubicBezTo>
                  <a:cubicBezTo>
                    <a:pt x="35426" y="8240"/>
                    <a:pt x="35430" y="8282"/>
                    <a:pt x="35406" y="8289"/>
                  </a:cubicBezTo>
                  <a:cubicBezTo>
                    <a:pt x="35398" y="8289"/>
                    <a:pt x="35391" y="8274"/>
                    <a:pt x="35385" y="8261"/>
                  </a:cubicBezTo>
                  <a:cubicBezTo>
                    <a:pt x="35381" y="8246"/>
                    <a:pt x="35386" y="8236"/>
                    <a:pt x="35396" y="8236"/>
                  </a:cubicBezTo>
                  <a:close/>
                  <a:moveTo>
                    <a:pt x="21713" y="8391"/>
                  </a:moveTo>
                  <a:cubicBezTo>
                    <a:pt x="21721" y="8391"/>
                    <a:pt x="21723" y="8394"/>
                    <a:pt x="21715" y="8399"/>
                  </a:cubicBezTo>
                  <a:cubicBezTo>
                    <a:pt x="21701" y="8407"/>
                    <a:pt x="21674" y="8413"/>
                    <a:pt x="21659" y="8413"/>
                  </a:cubicBezTo>
                  <a:cubicBezTo>
                    <a:pt x="21642" y="8410"/>
                    <a:pt x="21653" y="8403"/>
                    <a:pt x="21684" y="8396"/>
                  </a:cubicBezTo>
                  <a:cubicBezTo>
                    <a:pt x="21696" y="8393"/>
                    <a:pt x="21707" y="8391"/>
                    <a:pt x="21713" y="8391"/>
                  </a:cubicBezTo>
                  <a:close/>
                  <a:moveTo>
                    <a:pt x="16637" y="8383"/>
                  </a:moveTo>
                  <a:cubicBezTo>
                    <a:pt x="16658" y="8383"/>
                    <a:pt x="16675" y="8385"/>
                    <a:pt x="16681" y="8389"/>
                  </a:cubicBezTo>
                  <a:cubicBezTo>
                    <a:pt x="16705" y="8399"/>
                    <a:pt x="16684" y="8407"/>
                    <a:pt x="16612" y="8417"/>
                  </a:cubicBezTo>
                  <a:cubicBezTo>
                    <a:pt x="16575" y="8421"/>
                    <a:pt x="16543" y="8423"/>
                    <a:pt x="16518" y="8423"/>
                  </a:cubicBezTo>
                  <a:cubicBezTo>
                    <a:pt x="16439" y="8423"/>
                    <a:pt x="16428" y="8405"/>
                    <a:pt x="16539" y="8389"/>
                  </a:cubicBezTo>
                  <a:cubicBezTo>
                    <a:pt x="16573" y="8386"/>
                    <a:pt x="16609" y="8383"/>
                    <a:pt x="16637" y="8383"/>
                  </a:cubicBezTo>
                  <a:close/>
                  <a:moveTo>
                    <a:pt x="21071" y="8377"/>
                  </a:moveTo>
                  <a:cubicBezTo>
                    <a:pt x="21104" y="8377"/>
                    <a:pt x="21138" y="8398"/>
                    <a:pt x="21129" y="8417"/>
                  </a:cubicBezTo>
                  <a:cubicBezTo>
                    <a:pt x="21126" y="8424"/>
                    <a:pt x="21101" y="8428"/>
                    <a:pt x="21080" y="8428"/>
                  </a:cubicBezTo>
                  <a:cubicBezTo>
                    <a:pt x="21032" y="8424"/>
                    <a:pt x="21017" y="8389"/>
                    <a:pt x="21059" y="8379"/>
                  </a:cubicBezTo>
                  <a:cubicBezTo>
                    <a:pt x="21063" y="8378"/>
                    <a:pt x="21067" y="8377"/>
                    <a:pt x="21071" y="8377"/>
                  </a:cubicBezTo>
                  <a:close/>
                  <a:moveTo>
                    <a:pt x="20931" y="8374"/>
                  </a:moveTo>
                  <a:cubicBezTo>
                    <a:pt x="20943" y="8374"/>
                    <a:pt x="20952" y="8377"/>
                    <a:pt x="20952" y="8383"/>
                  </a:cubicBezTo>
                  <a:cubicBezTo>
                    <a:pt x="20955" y="8393"/>
                    <a:pt x="20910" y="8410"/>
                    <a:pt x="20851" y="8420"/>
                  </a:cubicBezTo>
                  <a:cubicBezTo>
                    <a:pt x="20818" y="8426"/>
                    <a:pt x="20784" y="8429"/>
                    <a:pt x="20758" y="8429"/>
                  </a:cubicBezTo>
                  <a:cubicBezTo>
                    <a:pt x="20737" y="8429"/>
                    <a:pt x="20720" y="8427"/>
                    <a:pt x="20713" y="8424"/>
                  </a:cubicBezTo>
                  <a:cubicBezTo>
                    <a:pt x="20692" y="8410"/>
                    <a:pt x="20702" y="8407"/>
                    <a:pt x="20761" y="8399"/>
                  </a:cubicBezTo>
                  <a:cubicBezTo>
                    <a:pt x="20806" y="8396"/>
                    <a:pt x="20865" y="8386"/>
                    <a:pt x="20897" y="8379"/>
                  </a:cubicBezTo>
                  <a:cubicBezTo>
                    <a:pt x="20909" y="8376"/>
                    <a:pt x="20921" y="8374"/>
                    <a:pt x="20931" y="8374"/>
                  </a:cubicBezTo>
                  <a:close/>
                  <a:moveTo>
                    <a:pt x="23551" y="8409"/>
                  </a:moveTo>
                  <a:cubicBezTo>
                    <a:pt x="23565" y="8409"/>
                    <a:pt x="23575" y="8413"/>
                    <a:pt x="23578" y="8420"/>
                  </a:cubicBezTo>
                  <a:cubicBezTo>
                    <a:pt x="23582" y="8434"/>
                    <a:pt x="23574" y="8445"/>
                    <a:pt x="23564" y="8448"/>
                  </a:cubicBezTo>
                  <a:cubicBezTo>
                    <a:pt x="23550" y="8448"/>
                    <a:pt x="23533" y="8445"/>
                    <a:pt x="23523" y="8434"/>
                  </a:cubicBezTo>
                  <a:cubicBezTo>
                    <a:pt x="23512" y="8428"/>
                    <a:pt x="23520" y="8417"/>
                    <a:pt x="23536" y="8410"/>
                  </a:cubicBezTo>
                  <a:cubicBezTo>
                    <a:pt x="23541" y="8409"/>
                    <a:pt x="23546" y="8409"/>
                    <a:pt x="23551" y="8409"/>
                  </a:cubicBezTo>
                  <a:close/>
                  <a:moveTo>
                    <a:pt x="17885" y="8390"/>
                  </a:moveTo>
                  <a:cubicBezTo>
                    <a:pt x="17928" y="8390"/>
                    <a:pt x="18009" y="8415"/>
                    <a:pt x="18017" y="8434"/>
                  </a:cubicBezTo>
                  <a:cubicBezTo>
                    <a:pt x="18021" y="8446"/>
                    <a:pt x="18020" y="8451"/>
                    <a:pt x="18004" y="8451"/>
                  </a:cubicBezTo>
                  <a:cubicBezTo>
                    <a:pt x="17991" y="8451"/>
                    <a:pt x="17967" y="8447"/>
                    <a:pt x="17927" y="8441"/>
                  </a:cubicBezTo>
                  <a:cubicBezTo>
                    <a:pt x="17840" y="8428"/>
                    <a:pt x="17833" y="8420"/>
                    <a:pt x="17861" y="8396"/>
                  </a:cubicBezTo>
                  <a:cubicBezTo>
                    <a:pt x="17865" y="8392"/>
                    <a:pt x="17873" y="8390"/>
                    <a:pt x="17885" y="8390"/>
                  </a:cubicBezTo>
                  <a:close/>
                  <a:moveTo>
                    <a:pt x="22047" y="8391"/>
                  </a:moveTo>
                  <a:cubicBezTo>
                    <a:pt x="22054" y="8391"/>
                    <a:pt x="22066" y="8395"/>
                    <a:pt x="22083" y="8403"/>
                  </a:cubicBezTo>
                  <a:cubicBezTo>
                    <a:pt x="22121" y="8420"/>
                    <a:pt x="22121" y="8424"/>
                    <a:pt x="22083" y="8445"/>
                  </a:cubicBezTo>
                  <a:cubicBezTo>
                    <a:pt x="22068" y="8453"/>
                    <a:pt x="22056" y="8457"/>
                    <a:pt x="22046" y="8457"/>
                  </a:cubicBezTo>
                  <a:cubicBezTo>
                    <a:pt x="22026" y="8457"/>
                    <a:pt x="22018" y="8440"/>
                    <a:pt x="22027" y="8410"/>
                  </a:cubicBezTo>
                  <a:cubicBezTo>
                    <a:pt x="22033" y="8397"/>
                    <a:pt x="22037" y="8391"/>
                    <a:pt x="22047" y="8391"/>
                  </a:cubicBezTo>
                  <a:close/>
                  <a:moveTo>
                    <a:pt x="21990" y="8408"/>
                  </a:moveTo>
                  <a:cubicBezTo>
                    <a:pt x="21995" y="8408"/>
                    <a:pt x="21997" y="8413"/>
                    <a:pt x="21992" y="8420"/>
                  </a:cubicBezTo>
                  <a:cubicBezTo>
                    <a:pt x="21989" y="8431"/>
                    <a:pt x="21954" y="8448"/>
                    <a:pt x="21917" y="8458"/>
                  </a:cubicBezTo>
                  <a:cubicBezTo>
                    <a:pt x="21870" y="8470"/>
                    <a:pt x="21824" y="8475"/>
                    <a:pt x="21790" y="8475"/>
                  </a:cubicBezTo>
                  <a:cubicBezTo>
                    <a:pt x="21752" y="8475"/>
                    <a:pt x="21730" y="8468"/>
                    <a:pt x="21743" y="8455"/>
                  </a:cubicBezTo>
                  <a:cubicBezTo>
                    <a:pt x="21753" y="8445"/>
                    <a:pt x="21802" y="8438"/>
                    <a:pt x="21850" y="8434"/>
                  </a:cubicBezTo>
                  <a:cubicBezTo>
                    <a:pt x="21903" y="8434"/>
                    <a:pt x="21954" y="8428"/>
                    <a:pt x="21972" y="8417"/>
                  </a:cubicBezTo>
                  <a:cubicBezTo>
                    <a:pt x="21979" y="8411"/>
                    <a:pt x="21986" y="8408"/>
                    <a:pt x="21990" y="8408"/>
                  </a:cubicBezTo>
                  <a:close/>
                  <a:moveTo>
                    <a:pt x="21432" y="8418"/>
                  </a:moveTo>
                  <a:cubicBezTo>
                    <a:pt x="21489" y="8418"/>
                    <a:pt x="21601" y="8443"/>
                    <a:pt x="21608" y="8458"/>
                  </a:cubicBezTo>
                  <a:cubicBezTo>
                    <a:pt x="21612" y="8471"/>
                    <a:pt x="21598" y="8479"/>
                    <a:pt x="21581" y="8479"/>
                  </a:cubicBezTo>
                  <a:cubicBezTo>
                    <a:pt x="21570" y="8479"/>
                    <a:pt x="21558" y="8476"/>
                    <a:pt x="21549" y="8469"/>
                  </a:cubicBezTo>
                  <a:cubicBezTo>
                    <a:pt x="21544" y="8465"/>
                    <a:pt x="21538" y="8463"/>
                    <a:pt x="21531" y="8463"/>
                  </a:cubicBezTo>
                  <a:cubicBezTo>
                    <a:pt x="21521" y="8463"/>
                    <a:pt x="21510" y="8466"/>
                    <a:pt x="21500" y="8473"/>
                  </a:cubicBezTo>
                  <a:cubicBezTo>
                    <a:pt x="21492" y="8477"/>
                    <a:pt x="21485" y="8480"/>
                    <a:pt x="21479" y="8480"/>
                  </a:cubicBezTo>
                  <a:cubicBezTo>
                    <a:pt x="21472" y="8480"/>
                    <a:pt x="21467" y="8476"/>
                    <a:pt x="21465" y="8469"/>
                  </a:cubicBezTo>
                  <a:cubicBezTo>
                    <a:pt x="21463" y="8461"/>
                    <a:pt x="21453" y="8456"/>
                    <a:pt x="21440" y="8456"/>
                  </a:cubicBezTo>
                  <a:cubicBezTo>
                    <a:pt x="21435" y="8456"/>
                    <a:pt x="21429" y="8457"/>
                    <a:pt x="21424" y="8458"/>
                  </a:cubicBezTo>
                  <a:cubicBezTo>
                    <a:pt x="21419" y="8459"/>
                    <a:pt x="21415" y="8460"/>
                    <a:pt x="21410" y="8460"/>
                  </a:cubicBezTo>
                  <a:cubicBezTo>
                    <a:pt x="21397" y="8460"/>
                    <a:pt x="21385" y="8456"/>
                    <a:pt x="21382" y="8448"/>
                  </a:cubicBezTo>
                  <a:cubicBezTo>
                    <a:pt x="21382" y="8434"/>
                    <a:pt x="21392" y="8424"/>
                    <a:pt x="21410" y="8420"/>
                  </a:cubicBezTo>
                  <a:cubicBezTo>
                    <a:pt x="21415" y="8419"/>
                    <a:pt x="21423" y="8418"/>
                    <a:pt x="21432" y="8418"/>
                  </a:cubicBezTo>
                  <a:close/>
                  <a:moveTo>
                    <a:pt x="20924" y="8455"/>
                  </a:moveTo>
                  <a:cubicBezTo>
                    <a:pt x="20938" y="8455"/>
                    <a:pt x="20955" y="8458"/>
                    <a:pt x="20966" y="8466"/>
                  </a:cubicBezTo>
                  <a:cubicBezTo>
                    <a:pt x="20980" y="8476"/>
                    <a:pt x="20980" y="8487"/>
                    <a:pt x="20966" y="8490"/>
                  </a:cubicBezTo>
                  <a:cubicBezTo>
                    <a:pt x="20963" y="8491"/>
                    <a:pt x="20961" y="8491"/>
                    <a:pt x="20958" y="8491"/>
                  </a:cubicBezTo>
                  <a:cubicBezTo>
                    <a:pt x="20946" y="8491"/>
                    <a:pt x="20932" y="8485"/>
                    <a:pt x="20924" y="8479"/>
                  </a:cubicBezTo>
                  <a:cubicBezTo>
                    <a:pt x="20910" y="8469"/>
                    <a:pt x="20913" y="8458"/>
                    <a:pt x="20924" y="8455"/>
                  </a:cubicBezTo>
                  <a:close/>
                  <a:moveTo>
                    <a:pt x="17764" y="8372"/>
                  </a:moveTo>
                  <a:cubicBezTo>
                    <a:pt x="17797" y="8372"/>
                    <a:pt x="17803" y="8382"/>
                    <a:pt x="17805" y="8407"/>
                  </a:cubicBezTo>
                  <a:cubicBezTo>
                    <a:pt x="17808" y="8431"/>
                    <a:pt x="17798" y="8452"/>
                    <a:pt x="17778" y="8452"/>
                  </a:cubicBezTo>
                  <a:cubicBezTo>
                    <a:pt x="17760" y="8452"/>
                    <a:pt x="17691" y="8462"/>
                    <a:pt x="17618" y="8476"/>
                  </a:cubicBezTo>
                  <a:cubicBezTo>
                    <a:pt x="17549" y="8490"/>
                    <a:pt x="17458" y="8503"/>
                    <a:pt x="17410" y="8511"/>
                  </a:cubicBezTo>
                  <a:cubicBezTo>
                    <a:pt x="17395" y="8512"/>
                    <a:pt x="17382" y="8513"/>
                    <a:pt x="17372" y="8513"/>
                  </a:cubicBezTo>
                  <a:cubicBezTo>
                    <a:pt x="17331" y="8513"/>
                    <a:pt x="17319" y="8501"/>
                    <a:pt x="17305" y="8462"/>
                  </a:cubicBezTo>
                  <a:cubicBezTo>
                    <a:pt x="17291" y="8431"/>
                    <a:pt x="17288" y="8403"/>
                    <a:pt x="17291" y="8403"/>
                  </a:cubicBezTo>
                  <a:cubicBezTo>
                    <a:pt x="17293" y="8402"/>
                    <a:pt x="17298" y="8402"/>
                    <a:pt x="17306" y="8402"/>
                  </a:cubicBezTo>
                  <a:cubicBezTo>
                    <a:pt x="17324" y="8402"/>
                    <a:pt x="17358" y="8404"/>
                    <a:pt x="17392" y="8407"/>
                  </a:cubicBezTo>
                  <a:cubicBezTo>
                    <a:pt x="17448" y="8407"/>
                    <a:pt x="17559" y="8399"/>
                    <a:pt x="17645" y="8386"/>
                  </a:cubicBezTo>
                  <a:cubicBezTo>
                    <a:pt x="17704" y="8377"/>
                    <a:pt x="17741" y="8372"/>
                    <a:pt x="17764" y="8372"/>
                  </a:cubicBezTo>
                  <a:close/>
                  <a:moveTo>
                    <a:pt x="16445" y="8477"/>
                  </a:moveTo>
                  <a:cubicBezTo>
                    <a:pt x="16467" y="8477"/>
                    <a:pt x="16484" y="8482"/>
                    <a:pt x="16484" y="8490"/>
                  </a:cubicBezTo>
                  <a:cubicBezTo>
                    <a:pt x="16484" y="8503"/>
                    <a:pt x="16466" y="8514"/>
                    <a:pt x="16445" y="8514"/>
                  </a:cubicBezTo>
                  <a:cubicBezTo>
                    <a:pt x="16441" y="8514"/>
                    <a:pt x="16437" y="8515"/>
                    <a:pt x="16433" y="8515"/>
                  </a:cubicBezTo>
                  <a:cubicBezTo>
                    <a:pt x="16370" y="8515"/>
                    <a:pt x="16355" y="8489"/>
                    <a:pt x="16417" y="8479"/>
                  </a:cubicBezTo>
                  <a:cubicBezTo>
                    <a:pt x="16427" y="8477"/>
                    <a:pt x="16436" y="8477"/>
                    <a:pt x="16445" y="8477"/>
                  </a:cubicBezTo>
                  <a:close/>
                  <a:moveTo>
                    <a:pt x="17016" y="8436"/>
                  </a:moveTo>
                  <a:cubicBezTo>
                    <a:pt x="17080" y="8436"/>
                    <a:pt x="17203" y="8481"/>
                    <a:pt x="17187" y="8500"/>
                  </a:cubicBezTo>
                  <a:cubicBezTo>
                    <a:pt x="17181" y="8513"/>
                    <a:pt x="17047" y="8521"/>
                    <a:pt x="16930" y="8521"/>
                  </a:cubicBezTo>
                  <a:cubicBezTo>
                    <a:pt x="16856" y="8521"/>
                    <a:pt x="16790" y="8518"/>
                    <a:pt x="16764" y="8511"/>
                  </a:cubicBezTo>
                  <a:cubicBezTo>
                    <a:pt x="16729" y="8503"/>
                    <a:pt x="16702" y="8490"/>
                    <a:pt x="16702" y="8483"/>
                  </a:cubicBezTo>
                  <a:cubicBezTo>
                    <a:pt x="16696" y="8469"/>
                    <a:pt x="16781" y="8442"/>
                    <a:pt x="16824" y="8442"/>
                  </a:cubicBezTo>
                  <a:cubicBezTo>
                    <a:pt x="16833" y="8442"/>
                    <a:pt x="16840" y="8443"/>
                    <a:pt x="16844" y="8445"/>
                  </a:cubicBezTo>
                  <a:cubicBezTo>
                    <a:pt x="16852" y="8449"/>
                    <a:pt x="16863" y="8451"/>
                    <a:pt x="16879" y="8451"/>
                  </a:cubicBezTo>
                  <a:cubicBezTo>
                    <a:pt x="16904" y="8451"/>
                    <a:pt x="16941" y="8446"/>
                    <a:pt x="17000" y="8438"/>
                  </a:cubicBezTo>
                  <a:cubicBezTo>
                    <a:pt x="17005" y="8437"/>
                    <a:pt x="17010" y="8436"/>
                    <a:pt x="17016" y="8436"/>
                  </a:cubicBezTo>
                  <a:close/>
                  <a:moveTo>
                    <a:pt x="22450" y="8500"/>
                  </a:moveTo>
                  <a:cubicBezTo>
                    <a:pt x="22465" y="8500"/>
                    <a:pt x="22489" y="8518"/>
                    <a:pt x="22500" y="8538"/>
                  </a:cubicBezTo>
                  <a:cubicBezTo>
                    <a:pt x="22510" y="8556"/>
                    <a:pt x="22513" y="8564"/>
                    <a:pt x="22503" y="8564"/>
                  </a:cubicBezTo>
                  <a:cubicBezTo>
                    <a:pt x="22498" y="8564"/>
                    <a:pt x="22489" y="8561"/>
                    <a:pt x="22475" y="8556"/>
                  </a:cubicBezTo>
                  <a:cubicBezTo>
                    <a:pt x="22420" y="8535"/>
                    <a:pt x="22405" y="8500"/>
                    <a:pt x="22450" y="8500"/>
                  </a:cubicBezTo>
                  <a:close/>
                  <a:moveTo>
                    <a:pt x="22552" y="8523"/>
                  </a:moveTo>
                  <a:cubicBezTo>
                    <a:pt x="22555" y="8523"/>
                    <a:pt x="22558" y="8524"/>
                    <a:pt x="22562" y="8524"/>
                  </a:cubicBezTo>
                  <a:cubicBezTo>
                    <a:pt x="22599" y="8528"/>
                    <a:pt x="22620" y="8559"/>
                    <a:pt x="22586" y="8566"/>
                  </a:cubicBezTo>
                  <a:cubicBezTo>
                    <a:pt x="22584" y="8567"/>
                    <a:pt x="22582" y="8567"/>
                    <a:pt x="22580" y="8567"/>
                  </a:cubicBezTo>
                  <a:cubicBezTo>
                    <a:pt x="22569" y="8567"/>
                    <a:pt x="22555" y="8559"/>
                    <a:pt x="22544" y="8545"/>
                  </a:cubicBezTo>
                  <a:cubicBezTo>
                    <a:pt x="22535" y="8531"/>
                    <a:pt x="22536" y="8523"/>
                    <a:pt x="22552" y="8523"/>
                  </a:cubicBezTo>
                  <a:close/>
                  <a:moveTo>
                    <a:pt x="20108" y="8442"/>
                  </a:moveTo>
                  <a:cubicBezTo>
                    <a:pt x="20120" y="8442"/>
                    <a:pt x="20126" y="8451"/>
                    <a:pt x="20133" y="8469"/>
                  </a:cubicBezTo>
                  <a:cubicBezTo>
                    <a:pt x="20143" y="8503"/>
                    <a:pt x="20133" y="8511"/>
                    <a:pt x="20074" y="8514"/>
                  </a:cubicBezTo>
                  <a:cubicBezTo>
                    <a:pt x="20015" y="8518"/>
                    <a:pt x="20008" y="8521"/>
                    <a:pt x="20029" y="8549"/>
                  </a:cubicBezTo>
                  <a:cubicBezTo>
                    <a:pt x="20048" y="8568"/>
                    <a:pt x="20050" y="8574"/>
                    <a:pt x="20029" y="8574"/>
                  </a:cubicBezTo>
                  <a:cubicBezTo>
                    <a:pt x="20024" y="8574"/>
                    <a:pt x="20017" y="8574"/>
                    <a:pt x="20008" y="8573"/>
                  </a:cubicBezTo>
                  <a:cubicBezTo>
                    <a:pt x="19981" y="8573"/>
                    <a:pt x="19863" y="8570"/>
                    <a:pt x="19741" y="8566"/>
                  </a:cubicBezTo>
                  <a:cubicBezTo>
                    <a:pt x="19619" y="8563"/>
                    <a:pt x="19474" y="8559"/>
                    <a:pt x="19419" y="8556"/>
                  </a:cubicBezTo>
                  <a:cubicBezTo>
                    <a:pt x="19401" y="8555"/>
                    <a:pt x="19385" y="8554"/>
                    <a:pt x="19371" y="8554"/>
                  </a:cubicBezTo>
                  <a:cubicBezTo>
                    <a:pt x="19337" y="8554"/>
                    <a:pt x="19315" y="8557"/>
                    <a:pt x="19315" y="8559"/>
                  </a:cubicBezTo>
                  <a:cubicBezTo>
                    <a:pt x="19316" y="8563"/>
                    <a:pt x="19314" y="8564"/>
                    <a:pt x="19308" y="8564"/>
                  </a:cubicBezTo>
                  <a:cubicBezTo>
                    <a:pt x="19302" y="8564"/>
                    <a:pt x="19293" y="8563"/>
                    <a:pt x="19283" y="8559"/>
                  </a:cubicBezTo>
                  <a:cubicBezTo>
                    <a:pt x="19273" y="8554"/>
                    <a:pt x="19262" y="8552"/>
                    <a:pt x="19254" y="8552"/>
                  </a:cubicBezTo>
                  <a:cubicBezTo>
                    <a:pt x="19245" y="8552"/>
                    <a:pt x="19238" y="8554"/>
                    <a:pt x="19235" y="8559"/>
                  </a:cubicBezTo>
                  <a:cubicBezTo>
                    <a:pt x="19232" y="8563"/>
                    <a:pt x="19229" y="8565"/>
                    <a:pt x="19226" y="8565"/>
                  </a:cubicBezTo>
                  <a:cubicBezTo>
                    <a:pt x="19223" y="8565"/>
                    <a:pt x="19219" y="8561"/>
                    <a:pt x="19217" y="8553"/>
                  </a:cubicBezTo>
                  <a:cubicBezTo>
                    <a:pt x="19215" y="8543"/>
                    <a:pt x="19209" y="8538"/>
                    <a:pt x="19204" y="8538"/>
                  </a:cubicBezTo>
                  <a:cubicBezTo>
                    <a:pt x="19201" y="8538"/>
                    <a:pt x="19199" y="8540"/>
                    <a:pt x="19196" y="8542"/>
                  </a:cubicBezTo>
                  <a:cubicBezTo>
                    <a:pt x="19193" y="8544"/>
                    <a:pt x="19187" y="8546"/>
                    <a:pt x="19181" y="8546"/>
                  </a:cubicBezTo>
                  <a:cubicBezTo>
                    <a:pt x="19169" y="8546"/>
                    <a:pt x="19154" y="8542"/>
                    <a:pt x="19141" y="8535"/>
                  </a:cubicBezTo>
                  <a:cubicBezTo>
                    <a:pt x="19106" y="8514"/>
                    <a:pt x="19110" y="8511"/>
                    <a:pt x="19179" y="8503"/>
                  </a:cubicBezTo>
                  <a:cubicBezTo>
                    <a:pt x="19205" y="8500"/>
                    <a:pt x="19239" y="8498"/>
                    <a:pt x="19270" y="8498"/>
                  </a:cubicBezTo>
                  <a:cubicBezTo>
                    <a:pt x="19292" y="8498"/>
                    <a:pt x="19312" y="8499"/>
                    <a:pt x="19328" y="8500"/>
                  </a:cubicBezTo>
                  <a:cubicBezTo>
                    <a:pt x="19335" y="8501"/>
                    <a:pt x="19343" y="8501"/>
                    <a:pt x="19351" y="8501"/>
                  </a:cubicBezTo>
                  <a:cubicBezTo>
                    <a:pt x="19386" y="8501"/>
                    <a:pt x="19422" y="8495"/>
                    <a:pt x="19435" y="8487"/>
                  </a:cubicBezTo>
                  <a:cubicBezTo>
                    <a:pt x="19457" y="8473"/>
                    <a:pt x="19481" y="8467"/>
                    <a:pt x="19503" y="8467"/>
                  </a:cubicBezTo>
                  <a:cubicBezTo>
                    <a:pt x="19532" y="8467"/>
                    <a:pt x="19556" y="8479"/>
                    <a:pt x="19564" y="8503"/>
                  </a:cubicBezTo>
                  <a:cubicBezTo>
                    <a:pt x="19569" y="8517"/>
                    <a:pt x="19573" y="8524"/>
                    <a:pt x="19576" y="8524"/>
                  </a:cubicBezTo>
                  <a:cubicBezTo>
                    <a:pt x="19579" y="8524"/>
                    <a:pt x="19583" y="8516"/>
                    <a:pt x="19589" y="8500"/>
                  </a:cubicBezTo>
                  <a:cubicBezTo>
                    <a:pt x="19593" y="8488"/>
                    <a:pt x="19598" y="8482"/>
                    <a:pt x="19603" y="8482"/>
                  </a:cubicBezTo>
                  <a:cubicBezTo>
                    <a:pt x="19610" y="8482"/>
                    <a:pt x="19617" y="8495"/>
                    <a:pt x="19619" y="8518"/>
                  </a:cubicBezTo>
                  <a:cubicBezTo>
                    <a:pt x="19619" y="8521"/>
                    <a:pt x="19621" y="8523"/>
                    <a:pt x="19624" y="8523"/>
                  </a:cubicBezTo>
                  <a:cubicBezTo>
                    <a:pt x="19631" y="8523"/>
                    <a:pt x="19642" y="8516"/>
                    <a:pt x="19651" y="8508"/>
                  </a:cubicBezTo>
                  <a:cubicBezTo>
                    <a:pt x="19676" y="8487"/>
                    <a:pt x="19827" y="8465"/>
                    <a:pt x="19931" y="8465"/>
                  </a:cubicBezTo>
                  <a:cubicBezTo>
                    <a:pt x="19955" y="8465"/>
                    <a:pt x="19977" y="8467"/>
                    <a:pt x="19994" y="8469"/>
                  </a:cubicBezTo>
                  <a:cubicBezTo>
                    <a:pt x="20018" y="8469"/>
                    <a:pt x="20057" y="8462"/>
                    <a:pt x="20081" y="8452"/>
                  </a:cubicBezTo>
                  <a:cubicBezTo>
                    <a:pt x="20092" y="8445"/>
                    <a:pt x="20101" y="8442"/>
                    <a:pt x="20108" y="8442"/>
                  </a:cubicBezTo>
                  <a:close/>
                  <a:moveTo>
                    <a:pt x="24126" y="8588"/>
                  </a:moveTo>
                  <a:cubicBezTo>
                    <a:pt x="24134" y="8588"/>
                    <a:pt x="24141" y="8590"/>
                    <a:pt x="24147" y="8594"/>
                  </a:cubicBezTo>
                  <a:cubicBezTo>
                    <a:pt x="24171" y="8604"/>
                    <a:pt x="24168" y="8612"/>
                    <a:pt x="24130" y="8622"/>
                  </a:cubicBezTo>
                  <a:cubicBezTo>
                    <a:pt x="24114" y="8626"/>
                    <a:pt x="24102" y="8628"/>
                    <a:pt x="24094" y="8628"/>
                  </a:cubicBezTo>
                  <a:cubicBezTo>
                    <a:pt x="24075" y="8628"/>
                    <a:pt x="24077" y="8617"/>
                    <a:pt x="24098" y="8597"/>
                  </a:cubicBezTo>
                  <a:cubicBezTo>
                    <a:pt x="24104" y="8591"/>
                    <a:pt x="24115" y="8588"/>
                    <a:pt x="24126" y="8588"/>
                  </a:cubicBezTo>
                  <a:close/>
                  <a:moveTo>
                    <a:pt x="16124" y="8610"/>
                  </a:moveTo>
                  <a:cubicBezTo>
                    <a:pt x="16146" y="8610"/>
                    <a:pt x="16169" y="8614"/>
                    <a:pt x="16178" y="8622"/>
                  </a:cubicBezTo>
                  <a:cubicBezTo>
                    <a:pt x="16196" y="8637"/>
                    <a:pt x="16178" y="8646"/>
                    <a:pt x="16133" y="8646"/>
                  </a:cubicBezTo>
                  <a:cubicBezTo>
                    <a:pt x="16127" y="8646"/>
                    <a:pt x="16120" y="8646"/>
                    <a:pt x="16112" y="8646"/>
                  </a:cubicBezTo>
                  <a:cubicBezTo>
                    <a:pt x="16091" y="8642"/>
                    <a:pt x="16071" y="8636"/>
                    <a:pt x="16071" y="8628"/>
                  </a:cubicBezTo>
                  <a:cubicBezTo>
                    <a:pt x="16066" y="8617"/>
                    <a:pt x="16095" y="8610"/>
                    <a:pt x="16124" y="8610"/>
                  </a:cubicBezTo>
                  <a:close/>
                  <a:moveTo>
                    <a:pt x="18507" y="8642"/>
                  </a:moveTo>
                  <a:cubicBezTo>
                    <a:pt x="18588" y="8642"/>
                    <a:pt x="18667" y="8648"/>
                    <a:pt x="18669" y="8657"/>
                  </a:cubicBezTo>
                  <a:cubicBezTo>
                    <a:pt x="18676" y="8676"/>
                    <a:pt x="18583" y="8702"/>
                    <a:pt x="18526" y="8702"/>
                  </a:cubicBezTo>
                  <a:cubicBezTo>
                    <a:pt x="18523" y="8702"/>
                    <a:pt x="18519" y="8702"/>
                    <a:pt x="18516" y="8702"/>
                  </a:cubicBezTo>
                  <a:cubicBezTo>
                    <a:pt x="18492" y="8702"/>
                    <a:pt x="18436" y="8702"/>
                    <a:pt x="18385" y="8705"/>
                  </a:cubicBezTo>
                  <a:cubicBezTo>
                    <a:pt x="18373" y="8706"/>
                    <a:pt x="18363" y="8706"/>
                    <a:pt x="18353" y="8706"/>
                  </a:cubicBezTo>
                  <a:cubicBezTo>
                    <a:pt x="18284" y="8706"/>
                    <a:pt x="18252" y="8686"/>
                    <a:pt x="18274" y="8657"/>
                  </a:cubicBezTo>
                  <a:cubicBezTo>
                    <a:pt x="18277" y="8650"/>
                    <a:pt x="18291" y="8645"/>
                    <a:pt x="18303" y="8645"/>
                  </a:cubicBezTo>
                  <a:cubicBezTo>
                    <a:pt x="18306" y="8645"/>
                    <a:pt x="18309" y="8645"/>
                    <a:pt x="18311" y="8646"/>
                  </a:cubicBezTo>
                  <a:cubicBezTo>
                    <a:pt x="18324" y="8648"/>
                    <a:pt x="18341" y="8651"/>
                    <a:pt x="18356" y="8651"/>
                  </a:cubicBezTo>
                  <a:cubicBezTo>
                    <a:pt x="18363" y="8651"/>
                    <a:pt x="18369" y="8650"/>
                    <a:pt x="18374" y="8649"/>
                  </a:cubicBezTo>
                  <a:cubicBezTo>
                    <a:pt x="18408" y="8644"/>
                    <a:pt x="18458" y="8642"/>
                    <a:pt x="18507" y="8642"/>
                  </a:cubicBezTo>
                  <a:close/>
                  <a:moveTo>
                    <a:pt x="17243" y="8694"/>
                  </a:moveTo>
                  <a:cubicBezTo>
                    <a:pt x="17286" y="8694"/>
                    <a:pt x="17326" y="8701"/>
                    <a:pt x="17330" y="8716"/>
                  </a:cubicBezTo>
                  <a:cubicBezTo>
                    <a:pt x="17337" y="8726"/>
                    <a:pt x="17309" y="8737"/>
                    <a:pt x="17260" y="8740"/>
                  </a:cubicBezTo>
                  <a:cubicBezTo>
                    <a:pt x="17239" y="8741"/>
                    <a:pt x="17220" y="8742"/>
                    <a:pt x="17203" y="8742"/>
                  </a:cubicBezTo>
                  <a:cubicBezTo>
                    <a:pt x="17138" y="8742"/>
                    <a:pt x="17115" y="8732"/>
                    <a:pt x="17142" y="8712"/>
                  </a:cubicBezTo>
                  <a:cubicBezTo>
                    <a:pt x="17161" y="8700"/>
                    <a:pt x="17203" y="8694"/>
                    <a:pt x="17243" y="8694"/>
                  </a:cubicBezTo>
                  <a:close/>
                  <a:moveTo>
                    <a:pt x="18191" y="8652"/>
                  </a:moveTo>
                  <a:cubicBezTo>
                    <a:pt x="18207" y="8652"/>
                    <a:pt x="18226" y="8662"/>
                    <a:pt x="18236" y="8677"/>
                  </a:cubicBezTo>
                  <a:cubicBezTo>
                    <a:pt x="18253" y="8708"/>
                    <a:pt x="18249" y="8712"/>
                    <a:pt x="18079" y="8722"/>
                  </a:cubicBezTo>
                  <a:cubicBezTo>
                    <a:pt x="18041" y="8722"/>
                    <a:pt x="18010" y="8716"/>
                    <a:pt x="18003" y="8702"/>
                  </a:cubicBezTo>
                  <a:cubicBezTo>
                    <a:pt x="18002" y="8699"/>
                    <a:pt x="18001" y="8697"/>
                    <a:pt x="17999" y="8697"/>
                  </a:cubicBezTo>
                  <a:cubicBezTo>
                    <a:pt x="17994" y="8697"/>
                    <a:pt x="17986" y="8707"/>
                    <a:pt x="17978" y="8722"/>
                  </a:cubicBezTo>
                  <a:cubicBezTo>
                    <a:pt x="17968" y="8747"/>
                    <a:pt x="17944" y="8767"/>
                    <a:pt x="17927" y="8774"/>
                  </a:cubicBezTo>
                  <a:cubicBezTo>
                    <a:pt x="17922" y="8775"/>
                    <a:pt x="17916" y="8776"/>
                    <a:pt x="17910" y="8776"/>
                  </a:cubicBezTo>
                  <a:cubicBezTo>
                    <a:pt x="17892" y="8776"/>
                    <a:pt x="17868" y="8771"/>
                    <a:pt x="17850" y="8764"/>
                  </a:cubicBezTo>
                  <a:cubicBezTo>
                    <a:pt x="17812" y="8750"/>
                    <a:pt x="17808" y="8747"/>
                    <a:pt x="17833" y="8712"/>
                  </a:cubicBezTo>
                  <a:cubicBezTo>
                    <a:pt x="17844" y="8694"/>
                    <a:pt x="17852" y="8686"/>
                    <a:pt x="17861" y="8686"/>
                  </a:cubicBezTo>
                  <a:cubicBezTo>
                    <a:pt x="17868" y="8686"/>
                    <a:pt x="17877" y="8691"/>
                    <a:pt x="17888" y="8698"/>
                  </a:cubicBezTo>
                  <a:cubicBezTo>
                    <a:pt x="17898" y="8706"/>
                    <a:pt x="17905" y="8710"/>
                    <a:pt x="17910" y="8710"/>
                  </a:cubicBezTo>
                  <a:cubicBezTo>
                    <a:pt x="17917" y="8710"/>
                    <a:pt x="17921" y="8704"/>
                    <a:pt x="17923" y="8695"/>
                  </a:cubicBezTo>
                  <a:cubicBezTo>
                    <a:pt x="17923" y="8670"/>
                    <a:pt x="17957" y="8663"/>
                    <a:pt x="18086" y="8657"/>
                  </a:cubicBezTo>
                  <a:lnTo>
                    <a:pt x="18135" y="8657"/>
                  </a:lnTo>
                  <a:cubicBezTo>
                    <a:pt x="18141" y="8657"/>
                    <a:pt x="18162" y="8657"/>
                    <a:pt x="18183" y="8653"/>
                  </a:cubicBezTo>
                  <a:cubicBezTo>
                    <a:pt x="18186" y="8653"/>
                    <a:pt x="18188" y="8652"/>
                    <a:pt x="18191" y="8652"/>
                  </a:cubicBezTo>
                  <a:close/>
                  <a:moveTo>
                    <a:pt x="17737" y="8784"/>
                  </a:moveTo>
                  <a:cubicBezTo>
                    <a:pt x="17798" y="8784"/>
                    <a:pt x="17814" y="8821"/>
                    <a:pt x="17746" y="8841"/>
                  </a:cubicBezTo>
                  <a:cubicBezTo>
                    <a:pt x="17734" y="8843"/>
                    <a:pt x="17725" y="8844"/>
                    <a:pt x="17716" y="8844"/>
                  </a:cubicBezTo>
                  <a:cubicBezTo>
                    <a:pt x="17696" y="8844"/>
                    <a:pt x="17685" y="8838"/>
                    <a:pt x="17680" y="8823"/>
                  </a:cubicBezTo>
                  <a:cubicBezTo>
                    <a:pt x="17673" y="8802"/>
                    <a:pt x="17687" y="8788"/>
                    <a:pt x="17722" y="8785"/>
                  </a:cubicBezTo>
                  <a:cubicBezTo>
                    <a:pt x="17727" y="8784"/>
                    <a:pt x="17732" y="8784"/>
                    <a:pt x="17737" y="8784"/>
                  </a:cubicBezTo>
                  <a:close/>
                  <a:moveTo>
                    <a:pt x="17522" y="8891"/>
                  </a:moveTo>
                  <a:cubicBezTo>
                    <a:pt x="17576" y="8891"/>
                    <a:pt x="17573" y="8918"/>
                    <a:pt x="17510" y="8937"/>
                  </a:cubicBezTo>
                  <a:cubicBezTo>
                    <a:pt x="17499" y="8940"/>
                    <a:pt x="17489" y="8941"/>
                    <a:pt x="17479" y="8941"/>
                  </a:cubicBezTo>
                  <a:cubicBezTo>
                    <a:pt x="17462" y="8941"/>
                    <a:pt x="17450" y="8937"/>
                    <a:pt x="17448" y="8931"/>
                  </a:cubicBezTo>
                  <a:cubicBezTo>
                    <a:pt x="17447" y="8928"/>
                    <a:pt x="17444" y="8927"/>
                    <a:pt x="17441" y="8927"/>
                  </a:cubicBezTo>
                  <a:cubicBezTo>
                    <a:pt x="17434" y="8927"/>
                    <a:pt x="17422" y="8933"/>
                    <a:pt x="17410" y="8945"/>
                  </a:cubicBezTo>
                  <a:cubicBezTo>
                    <a:pt x="17391" y="8959"/>
                    <a:pt x="17370" y="8969"/>
                    <a:pt x="17361" y="8969"/>
                  </a:cubicBezTo>
                  <a:cubicBezTo>
                    <a:pt x="17360" y="8969"/>
                    <a:pt x="17359" y="8969"/>
                    <a:pt x="17358" y="8969"/>
                  </a:cubicBezTo>
                  <a:cubicBezTo>
                    <a:pt x="17354" y="8968"/>
                    <a:pt x="17345" y="8967"/>
                    <a:pt x="17334" y="8967"/>
                  </a:cubicBezTo>
                  <a:cubicBezTo>
                    <a:pt x="17315" y="8967"/>
                    <a:pt x="17287" y="8969"/>
                    <a:pt x="17260" y="8976"/>
                  </a:cubicBezTo>
                  <a:cubicBezTo>
                    <a:pt x="17216" y="8982"/>
                    <a:pt x="17156" y="8986"/>
                    <a:pt x="17129" y="8986"/>
                  </a:cubicBezTo>
                  <a:cubicBezTo>
                    <a:pt x="17038" y="8982"/>
                    <a:pt x="17062" y="8945"/>
                    <a:pt x="17166" y="8931"/>
                  </a:cubicBezTo>
                  <a:cubicBezTo>
                    <a:pt x="17281" y="8913"/>
                    <a:pt x="17430" y="8896"/>
                    <a:pt x="17504" y="8892"/>
                  </a:cubicBezTo>
                  <a:cubicBezTo>
                    <a:pt x="17510" y="8892"/>
                    <a:pt x="17517" y="8891"/>
                    <a:pt x="17522" y="8891"/>
                  </a:cubicBezTo>
                  <a:close/>
                  <a:moveTo>
                    <a:pt x="13502" y="9131"/>
                  </a:moveTo>
                  <a:cubicBezTo>
                    <a:pt x="13512" y="9131"/>
                    <a:pt x="13516" y="9140"/>
                    <a:pt x="13514" y="9149"/>
                  </a:cubicBezTo>
                  <a:cubicBezTo>
                    <a:pt x="13510" y="9163"/>
                    <a:pt x="13503" y="9174"/>
                    <a:pt x="13496" y="9177"/>
                  </a:cubicBezTo>
                  <a:cubicBezTo>
                    <a:pt x="13489" y="9177"/>
                    <a:pt x="13482" y="9170"/>
                    <a:pt x="13479" y="9160"/>
                  </a:cubicBezTo>
                  <a:cubicBezTo>
                    <a:pt x="13475" y="9149"/>
                    <a:pt x="13486" y="9135"/>
                    <a:pt x="13496" y="9132"/>
                  </a:cubicBezTo>
                  <a:cubicBezTo>
                    <a:pt x="13498" y="9131"/>
                    <a:pt x="13500" y="9131"/>
                    <a:pt x="13502" y="9131"/>
                  </a:cubicBezTo>
                  <a:close/>
                  <a:moveTo>
                    <a:pt x="13564" y="9123"/>
                  </a:moveTo>
                  <a:cubicBezTo>
                    <a:pt x="13567" y="9123"/>
                    <a:pt x="13572" y="9125"/>
                    <a:pt x="13576" y="9128"/>
                  </a:cubicBezTo>
                  <a:cubicBezTo>
                    <a:pt x="13586" y="9139"/>
                    <a:pt x="13586" y="9156"/>
                    <a:pt x="13576" y="9166"/>
                  </a:cubicBezTo>
                  <a:cubicBezTo>
                    <a:pt x="13567" y="9175"/>
                    <a:pt x="13559" y="9179"/>
                    <a:pt x="13553" y="9179"/>
                  </a:cubicBezTo>
                  <a:cubicBezTo>
                    <a:pt x="13543" y="9179"/>
                    <a:pt x="13538" y="9166"/>
                    <a:pt x="13544" y="9142"/>
                  </a:cubicBezTo>
                  <a:cubicBezTo>
                    <a:pt x="13550" y="9130"/>
                    <a:pt x="13556" y="9123"/>
                    <a:pt x="13564" y="9123"/>
                  </a:cubicBezTo>
                  <a:close/>
                  <a:moveTo>
                    <a:pt x="13642" y="9182"/>
                  </a:moveTo>
                  <a:cubicBezTo>
                    <a:pt x="13653" y="9182"/>
                    <a:pt x="13665" y="9186"/>
                    <a:pt x="13673" y="9195"/>
                  </a:cubicBezTo>
                  <a:cubicBezTo>
                    <a:pt x="13683" y="9201"/>
                    <a:pt x="13677" y="9208"/>
                    <a:pt x="13653" y="9208"/>
                  </a:cubicBezTo>
                  <a:cubicBezTo>
                    <a:pt x="13611" y="9204"/>
                    <a:pt x="13600" y="9190"/>
                    <a:pt x="13632" y="9184"/>
                  </a:cubicBezTo>
                  <a:cubicBezTo>
                    <a:pt x="13635" y="9183"/>
                    <a:pt x="13639" y="9182"/>
                    <a:pt x="13642" y="9182"/>
                  </a:cubicBezTo>
                  <a:close/>
                  <a:moveTo>
                    <a:pt x="13746" y="9183"/>
                  </a:moveTo>
                  <a:cubicBezTo>
                    <a:pt x="13748" y="9183"/>
                    <a:pt x="13750" y="9183"/>
                    <a:pt x="13753" y="9184"/>
                  </a:cubicBezTo>
                  <a:cubicBezTo>
                    <a:pt x="13767" y="9187"/>
                    <a:pt x="13781" y="9195"/>
                    <a:pt x="13781" y="9201"/>
                  </a:cubicBezTo>
                  <a:cubicBezTo>
                    <a:pt x="13784" y="9204"/>
                    <a:pt x="13773" y="9211"/>
                    <a:pt x="13763" y="9215"/>
                  </a:cubicBezTo>
                  <a:cubicBezTo>
                    <a:pt x="13761" y="9216"/>
                    <a:pt x="13759" y="9216"/>
                    <a:pt x="13757" y="9216"/>
                  </a:cubicBezTo>
                  <a:cubicBezTo>
                    <a:pt x="13745" y="9216"/>
                    <a:pt x="13735" y="9209"/>
                    <a:pt x="13732" y="9198"/>
                  </a:cubicBezTo>
                  <a:cubicBezTo>
                    <a:pt x="13729" y="9189"/>
                    <a:pt x="13736" y="9183"/>
                    <a:pt x="13746" y="9183"/>
                  </a:cubicBezTo>
                  <a:close/>
                  <a:moveTo>
                    <a:pt x="5339" y="9846"/>
                  </a:moveTo>
                  <a:cubicBezTo>
                    <a:pt x="5348" y="9846"/>
                    <a:pt x="5348" y="9853"/>
                    <a:pt x="5336" y="9871"/>
                  </a:cubicBezTo>
                  <a:cubicBezTo>
                    <a:pt x="5327" y="9883"/>
                    <a:pt x="5316" y="9892"/>
                    <a:pt x="5308" y="9892"/>
                  </a:cubicBezTo>
                  <a:cubicBezTo>
                    <a:pt x="5307" y="9892"/>
                    <a:pt x="5306" y="9892"/>
                    <a:pt x="5305" y="9891"/>
                  </a:cubicBezTo>
                  <a:cubicBezTo>
                    <a:pt x="5285" y="9885"/>
                    <a:pt x="5301" y="9853"/>
                    <a:pt x="5333" y="9846"/>
                  </a:cubicBezTo>
                  <a:cubicBezTo>
                    <a:pt x="5335" y="9846"/>
                    <a:pt x="5337" y="9846"/>
                    <a:pt x="5339" y="9846"/>
                  </a:cubicBezTo>
                  <a:close/>
                  <a:moveTo>
                    <a:pt x="5411" y="9919"/>
                  </a:moveTo>
                  <a:cubicBezTo>
                    <a:pt x="5420" y="9919"/>
                    <a:pt x="5430" y="9920"/>
                    <a:pt x="5440" y="9923"/>
                  </a:cubicBezTo>
                  <a:cubicBezTo>
                    <a:pt x="5479" y="9933"/>
                    <a:pt x="5475" y="9936"/>
                    <a:pt x="5423" y="9951"/>
                  </a:cubicBezTo>
                  <a:cubicBezTo>
                    <a:pt x="5401" y="9957"/>
                    <a:pt x="5384" y="9960"/>
                    <a:pt x="5373" y="9960"/>
                  </a:cubicBezTo>
                  <a:cubicBezTo>
                    <a:pt x="5354" y="9960"/>
                    <a:pt x="5354" y="9950"/>
                    <a:pt x="5374" y="9930"/>
                  </a:cubicBezTo>
                  <a:cubicBezTo>
                    <a:pt x="5381" y="9923"/>
                    <a:pt x="5394" y="9919"/>
                    <a:pt x="5411" y="9919"/>
                  </a:cubicBezTo>
                  <a:close/>
                  <a:moveTo>
                    <a:pt x="24136" y="0"/>
                  </a:moveTo>
                  <a:cubicBezTo>
                    <a:pt x="24110" y="0"/>
                    <a:pt x="24082" y="1"/>
                    <a:pt x="24053" y="4"/>
                  </a:cubicBezTo>
                  <a:cubicBezTo>
                    <a:pt x="24006" y="8"/>
                    <a:pt x="23955" y="9"/>
                    <a:pt x="23915" y="9"/>
                  </a:cubicBezTo>
                  <a:cubicBezTo>
                    <a:pt x="23887" y="9"/>
                    <a:pt x="23864" y="8"/>
                    <a:pt x="23853" y="7"/>
                  </a:cubicBezTo>
                  <a:cubicBezTo>
                    <a:pt x="23844" y="6"/>
                    <a:pt x="23836" y="6"/>
                    <a:pt x="23827" y="6"/>
                  </a:cubicBezTo>
                  <a:cubicBezTo>
                    <a:pt x="23799" y="6"/>
                    <a:pt x="23770" y="10"/>
                    <a:pt x="23752" y="21"/>
                  </a:cubicBezTo>
                  <a:cubicBezTo>
                    <a:pt x="23737" y="30"/>
                    <a:pt x="23724" y="34"/>
                    <a:pt x="23715" y="34"/>
                  </a:cubicBezTo>
                  <a:cubicBezTo>
                    <a:pt x="23709" y="34"/>
                    <a:pt x="23704" y="32"/>
                    <a:pt x="23703" y="28"/>
                  </a:cubicBezTo>
                  <a:cubicBezTo>
                    <a:pt x="23700" y="20"/>
                    <a:pt x="23667" y="17"/>
                    <a:pt x="23625" y="17"/>
                  </a:cubicBezTo>
                  <a:cubicBezTo>
                    <a:pt x="23554" y="17"/>
                    <a:pt x="23456" y="27"/>
                    <a:pt x="23443" y="42"/>
                  </a:cubicBezTo>
                  <a:cubicBezTo>
                    <a:pt x="23437" y="46"/>
                    <a:pt x="23432" y="48"/>
                    <a:pt x="23426" y="48"/>
                  </a:cubicBezTo>
                  <a:cubicBezTo>
                    <a:pt x="23418" y="48"/>
                    <a:pt x="23410" y="43"/>
                    <a:pt x="23401" y="35"/>
                  </a:cubicBezTo>
                  <a:cubicBezTo>
                    <a:pt x="23393" y="25"/>
                    <a:pt x="23374" y="20"/>
                    <a:pt x="23354" y="20"/>
                  </a:cubicBezTo>
                  <a:cubicBezTo>
                    <a:pt x="23325" y="20"/>
                    <a:pt x="23293" y="30"/>
                    <a:pt x="23286" y="49"/>
                  </a:cubicBezTo>
                  <a:cubicBezTo>
                    <a:pt x="23285" y="56"/>
                    <a:pt x="23287" y="60"/>
                    <a:pt x="23291" y="60"/>
                  </a:cubicBezTo>
                  <a:cubicBezTo>
                    <a:pt x="23295" y="60"/>
                    <a:pt x="23301" y="57"/>
                    <a:pt x="23307" y="52"/>
                  </a:cubicBezTo>
                  <a:cubicBezTo>
                    <a:pt x="23314" y="47"/>
                    <a:pt x="23327" y="45"/>
                    <a:pt x="23340" y="45"/>
                  </a:cubicBezTo>
                  <a:cubicBezTo>
                    <a:pt x="23353" y="45"/>
                    <a:pt x="23367" y="47"/>
                    <a:pt x="23377" y="52"/>
                  </a:cubicBezTo>
                  <a:cubicBezTo>
                    <a:pt x="23404" y="67"/>
                    <a:pt x="23434" y="73"/>
                    <a:pt x="23479" y="73"/>
                  </a:cubicBezTo>
                  <a:cubicBezTo>
                    <a:pt x="23509" y="73"/>
                    <a:pt x="23545" y="70"/>
                    <a:pt x="23592" y="66"/>
                  </a:cubicBezTo>
                  <a:cubicBezTo>
                    <a:pt x="23624" y="64"/>
                    <a:pt x="23683" y="61"/>
                    <a:pt x="23743" y="61"/>
                  </a:cubicBezTo>
                  <a:cubicBezTo>
                    <a:pt x="23767" y="61"/>
                    <a:pt x="23792" y="62"/>
                    <a:pt x="23814" y="63"/>
                  </a:cubicBezTo>
                  <a:cubicBezTo>
                    <a:pt x="23847" y="64"/>
                    <a:pt x="23880" y="65"/>
                    <a:pt x="23909" y="65"/>
                  </a:cubicBezTo>
                  <a:cubicBezTo>
                    <a:pt x="23949" y="65"/>
                    <a:pt x="23981" y="63"/>
                    <a:pt x="23991" y="59"/>
                  </a:cubicBezTo>
                  <a:cubicBezTo>
                    <a:pt x="24000" y="58"/>
                    <a:pt x="24015" y="57"/>
                    <a:pt x="24033" y="57"/>
                  </a:cubicBezTo>
                  <a:cubicBezTo>
                    <a:pt x="24052" y="57"/>
                    <a:pt x="24072" y="58"/>
                    <a:pt x="24092" y="59"/>
                  </a:cubicBezTo>
                  <a:cubicBezTo>
                    <a:pt x="24135" y="63"/>
                    <a:pt x="24159" y="64"/>
                    <a:pt x="24178" y="64"/>
                  </a:cubicBezTo>
                  <a:cubicBezTo>
                    <a:pt x="24197" y="64"/>
                    <a:pt x="24211" y="63"/>
                    <a:pt x="24234" y="59"/>
                  </a:cubicBezTo>
                  <a:cubicBezTo>
                    <a:pt x="24237" y="59"/>
                    <a:pt x="24239" y="59"/>
                    <a:pt x="24242" y="59"/>
                  </a:cubicBezTo>
                  <a:cubicBezTo>
                    <a:pt x="24259" y="59"/>
                    <a:pt x="24273" y="68"/>
                    <a:pt x="24279" y="84"/>
                  </a:cubicBezTo>
                  <a:cubicBezTo>
                    <a:pt x="24282" y="99"/>
                    <a:pt x="24293" y="108"/>
                    <a:pt x="24305" y="108"/>
                  </a:cubicBezTo>
                  <a:cubicBezTo>
                    <a:pt x="24307" y="108"/>
                    <a:pt x="24309" y="108"/>
                    <a:pt x="24311" y="108"/>
                  </a:cubicBezTo>
                  <a:cubicBezTo>
                    <a:pt x="24312" y="107"/>
                    <a:pt x="24313" y="107"/>
                    <a:pt x="24315" y="107"/>
                  </a:cubicBezTo>
                  <a:cubicBezTo>
                    <a:pt x="24325" y="107"/>
                    <a:pt x="24338" y="117"/>
                    <a:pt x="24341" y="132"/>
                  </a:cubicBezTo>
                  <a:cubicBezTo>
                    <a:pt x="24348" y="149"/>
                    <a:pt x="24338" y="164"/>
                    <a:pt x="24321" y="164"/>
                  </a:cubicBezTo>
                  <a:cubicBezTo>
                    <a:pt x="24303" y="164"/>
                    <a:pt x="24282" y="177"/>
                    <a:pt x="24269" y="198"/>
                  </a:cubicBezTo>
                  <a:cubicBezTo>
                    <a:pt x="24257" y="216"/>
                    <a:pt x="24249" y="224"/>
                    <a:pt x="24236" y="224"/>
                  </a:cubicBezTo>
                  <a:cubicBezTo>
                    <a:pt x="24226" y="224"/>
                    <a:pt x="24214" y="219"/>
                    <a:pt x="24196" y="209"/>
                  </a:cubicBezTo>
                  <a:cubicBezTo>
                    <a:pt x="24143" y="175"/>
                    <a:pt x="24036" y="152"/>
                    <a:pt x="23959" y="152"/>
                  </a:cubicBezTo>
                  <a:cubicBezTo>
                    <a:pt x="23949" y="152"/>
                    <a:pt x="23940" y="152"/>
                    <a:pt x="23932" y="153"/>
                  </a:cubicBezTo>
                  <a:cubicBezTo>
                    <a:pt x="23922" y="154"/>
                    <a:pt x="23910" y="154"/>
                    <a:pt x="23899" y="154"/>
                  </a:cubicBezTo>
                  <a:cubicBezTo>
                    <a:pt x="23871" y="154"/>
                    <a:pt x="23841" y="152"/>
                    <a:pt x="23824" y="149"/>
                  </a:cubicBezTo>
                  <a:cubicBezTo>
                    <a:pt x="23819" y="149"/>
                    <a:pt x="23813" y="148"/>
                    <a:pt x="23806" y="148"/>
                  </a:cubicBezTo>
                  <a:cubicBezTo>
                    <a:pt x="23786" y="148"/>
                    <a:pt x="23760" y="152"/>
                    <a:pt x="23744" y="160"/>
                  </a:cubicBezTo>
                  <a:cubicBezTo>
                    <a:pt x="23731" y="167"/>
                    <a:pt x="23709" y="170"/>
                    <a:pt x="23686" y="170"/>
                  </a:cubicBezTo>
                  <a:cubicBezTo>
                    <a:pt x="23673" y="170"/>
                    <a:pt x="23660" y="169"/>
                    <a:pt x="23648" y="167"/>
                  </a:cubicBezTo>
                  <a:cubicBezTo>
                    <a:pt x="23638" y="165"/>
                    <a:pt x="23626" y="164"/>
                    <a:pt x="23612" y="164"/>
                  </a:cubicBezTo>
                  <a:cubicBezTo>
                    <a:pt x="23573" y="164"/>
                    <a:pt x="23520" y="171"/>
                    <a:pt x="23474" y="181"/>
                  </a:cubicBezTo>
                  <a:lnTo>
                    <a:pt x="23360" y="202"/>
                  </a:lnTo>
                  <a:lnTo>
                    <a:pt x="23495" y="209"/>
                  </a:lnTo>
                  <a:cubicBezTo>
                    <a:pt x="23603" y="212"/>
                    <a:pt x="23624" y="215"/>
                    <a:pt x="23592" y="236"/>
                  </a:cubicBezTo>
                  <a:cubicBezTo>
                    <a:pt x="23577" y="246"/>
                    <a:pt x="23552" y="253"/>
                    <a:pt x="23529" y="253"/>
                  </a:cubicBezTo>
                  <a:cubicBezTo>
                    <a:pt x="23521" y="253"/>
                    <a:pt x="23513" y="252"/>
                    <a:pt x="23505" y="250"/>
                  </a:cubicBezTo>
                  <a:cubicBezTo>
                    <a:pt x="23495" y="248"/>
                    <a:pt x="23487" y="247"/>
                    <a:pt x="23481" y="247"/>
                  </a:cubicBezTo>
                  <a:cubicBezTo>
                    <a:pt x="23465" y="247"/>
                    <a:pt x="23460" y="254"/>
                    <a:pt x="23460" y="271"/>
                  </a:cubicBezTo>
                  <a:cubicBezTo>
                    <a:pt x="23463" y="287"/>
                    <a:pt x="23460" y="294"/>
                    <a:pt x="23440" y="294"/>
                  </a:cubicBezTo>
                  <a:cubicBezTo>
                    <a:pt x="23429" y="294"/>
                    <a:pt x="23413" y="292"/>
                    <a:pt x="23390" y="288"/>
                  </a:cubicBezTo>
                  <a:cubicBezTo>
                    <a:pt x="23363" y="283"/>
                    <a:pt x="23316" y="280"/>
                    <a:pt x="23274" y="280"/>
                  </a:cubicBezTo>
                  <a:cubicBezTo>
                    <a:pt x="23259" y="280"/>
                    <a:pt x="23244" y="280"/>
                    <a:pt x="23231" y="281"/>
                  </a:cubicBezTo>
                  <a:cubicBezTo>
                    <a:pt x="23221" y="283"/>
                    <a:pt x="23208" y="283"/>
                    <a:pt x="23195" y="283"/>
                  </a:cubicBezTo>
                  <a:cubicBezTo>
                    <a:pt x="23150" y="283"/>
                    <a:pt x="23092" y="275"/>
                    <a:pt x="23054" y="268"/>
                  </a:cubicBezTo>
                  <a:cubicBezTo>
                    <a:pt x="23002" y="253"/>
                    <a:pt x="22912" y="239"/>
                    <a:pt x="22849" y="239"/>
                  </a:cubicBezTo>
                  <a:cubicBezTo>
                    <a:pt x="22791" y="236"/>
                    <a:pt x="22738" y="226"/>
                    <a:pt x="22738" y="212"/>
                  </a:cubicBezTo>
                  <a:cubicBezTo>
                    <a:pt x="22738" y="202"/>
                    <a:pt x="22718" y="191"/>
                    <a:pt x="22690" y="191"/>
                  </a:cubicBezTo>
                  <a:lnTo>
                    <a:pt x="22593" y="191"/>
                  </a:lnTo>
                  <a:cubicBezTo>
                    <a:pt x="22565" y="191"/>
                    <a:pt x="22548" y="202"/>
                    <a:pt x="22551" y="212"/>
                  </a:cubicBezTo>
                  <a:cubicBezTo>
                    <a:pt x="22553" y="220"/>
                    <a:pt x="22564" y="225"/>
                    <a:pt x="22579" y="225"/>
                  </a:cubicBezTo>
                  <a:cubicBezTo>
                    <a:pt x="22589" y="225"/>
                    <a:pt x="22601" y="223"/>
                    <a:pt x="22614" y="219"/>
                  </a:cubicBezTo>
                  <a:cubicBezTo>
                    <a:pt x="22628" y="216"/>
                    <a:pt x="22642" y="214"/>
                    <a:pt x="22655" y="214"/>
                  </a:cubicBezTo>
                  <a:cubicBezTo>
                    <a:pt x="22671" y="214"/>
                    <a:pt x="22684" y="217"/>
                    <a:pt x="22690" y="223"/>
                  </a:cubicBezTo>
                  <a:cubicBezTo>
                    <a:pt x="22705" y="234"/>
                    <a:pt x="22603" y="256"/>
                    <a:pt x="22546" y="256"/>
                  </a:cubicBezTo>
                  <a:cubicBezTo>
                    <a:pt x="22536" y="256"/>
                    <a:pt x="22527" y="255"/>
                    <a:pt x="22520" y="253"/>
                  </a:cubicBezTo>
                  <a:cubicBezTo>
                    <a:pt x="22518" y="253"/>
                    <a:pt x="22514" y="253"/>
                    <a:pt x="22509" y="253"/>
                  </a:cubicBezTo>
                  <a:cubicBezTo>
                    <a:pt x="22483" y="253"/>
                    <a:pt x="22425" y="259"/>
                    <a:pt x="22364" y="271"/>
                  </a:cubicBezTo>
                  <a:cubicBezTo>
                    <a:pt x="22312" y="278"/>
                    <a:pt x="22251" y="284"/>
                    <a:pt x="22207" y="284"/>
                  </a:cubicBezTo>
                  <a:cubicBezTo>
                    <a:pt x="22190" y="284"/>
                    <a:pt x="22176" y="283"/>
                    <a:pt x="22166" y="281"/>
                  </a:cubicBezTo>
                  <a:cubicBezTo>
                    <a:pt x="22150" y="278"/>
                    <a:pt x="22124" y="276"/>
                    <a:pt x="22095" y="276"/>
                  </a:cubicBezTo>
                  <a:cubicBezTo>
                    <a:pt x="22059" y="276"/>
                    <a:pt x="22017" y="279"/>
                    <a:pt x="21982" y="285"/>
                  </a:cubicBezTo>
                  <a:cubicBezTo>
                    <a:pt x="21852" y="303"/>
                    <a:pt x="21772" y="313"/>
                    <a:pt x="21754" y="313"/>
                  </a:cubicBezTo>
                  <a:cubicBezTo>
                    <a:pt x="21751" y="313"/>
                    <a:pt x="21750" y="313"/>
                    <a:pt x="21750" y="313"/>
                  </a:cubicBezTo>
                  <a:cubicBezTo>
                    <a:pt x="21749" y="312"/>
                    <a:pt x="21746" y="311"/>
                    <a:pt x="21742" y="311"/>
                  </a:cubicBezTo>
                  <a:cubicBezTo>
                    <a:pt x="21734" y="311"/>
                    <a:pt x="21720" y="313"/>
                    <a:pt x="21701" y="313"/>
                  </a:cubicBezTo>
                  <a:cubicBezTo>
                    <a:pt x="21614" y="323"/>
                    <a:pt x="21432" y="331"/>
                    <a:pt x="21322" y="331"/>
                  </a:cubicBezTo>
                  <a:cubicBezTo>
                    <a:pt x="21279" y="331"/>
                    <a:pt x="21247" y="330"/>
                    <a:pt x="21236" y="327"/>
                  </a:cubicBezTo>
                  <a:cubicBezTo>
                    <a:pt x="21234" y="326"/>
                    <a:pt x="21231" y="326"/>
                    <a:pt x="21228" y="326"/>
                  </a:cubicBezTo>
                  <a:cubicBezTo>
                    <a:pt x="21216" y="326"/>
                    <a:pt x="21204" y="332"/>
                    <a:pt x="21201" y="340"/>
                  </a:cubicBezTo>
                  <a:cubicBezTo>
                    <a:pt x="21195" y="361"/>
                    <a:pt x="21105" y="378"/>
                    <a:pt x="20955" y="385"/>
                  </a:cubicBezTo>
                  <a:cubicBezTo>
                    <a:pt x="20897" y="389"/>
                    <a:pt x="20830" y="403"/>
                    <a:pt x="20809" y="417"/>
                  </a:cubicBezTo>
                  <a:cubicBezTo>
                    <a:pt x="20799" y="423"/>
                    <a:pt x="20792" y="427"/>
                    <a:pt x="20788" y="427"/>
                  </a:cubicBezTo>
                  <a:cubicBezTo>
                    <a:pt x="20783" y="427"/>
                    <a:pt x="20782" y="423"/>
                    <a:pt x="20785" y="413"/>
                  </a:cubicBezTo>
                  <a:cubicBezTo>
                    <a:pt x="20787" y="401"/>
                    <a:pt x="20772" y="396"/>
                    <a:pt x="20738" y="396"/>
                  </a:cubicBezTo>
                  <a:cubicBezTo>
                    <a:pt x="20723" y="396"/>
                    <a:pt x="20704" y="397"/>
                    <a:pt x="20681" y="399"/>
                  </a:cubicBezTo>
                  <a:cubicBezTo>
                    <a:pt x="20622" y="406"/>
                    <a:pt x="20501" y="413"/>
                    <a:pt x="20418" y="413"/>
                  </a:cubicBezTo>
                  <a:cubicBezTo>
                    <a:pt x="20335" y="413"/>
                    <a:pt x="20251" y="423"/>
                    <a:pt x="20234" y="434"/>
                  </a:cubicBezTo>
                  <a:cubicBezTo>
                    <a:pt x="20227" y="441"/>
                    <a:pt x="20216" y="444"/>
                    <a:pt x="20206" y="444"/>
                  </a:cubicBezTo>
                  <a:cubicBezTo>
                    <a:pt x="20196" y="444"/>
                    <a:pt x="20185" y="441"/>
                    <a:pt x="20178" y="434"/>
                  </a:cubicBezTo>
                  <a:cubicBezTo>
                    <a:pt x="20171" y="429"/>
                    <a:pt x="20158" y="426"/>
                    <a:pt x="20139" y="426"/>
                  </a:cubicBezTo>
                  <a:cubicBezTo>
                    <a:pt x="20109" y="426"/>
                    <a:pt x="20065" y="433"/>
                    <a:pt x="20008" y="448"/>
                  </a:cubicBezTo>
                  <a:cubicBezTo>
                    <a:pt x="19938" y="463"/>
                    <a:pt x="19870" y="473"/>
                    <a:pt x="19844" y="473"/>
                  </a:cubicBezTo>
                  <a:cubicBezTo>
                    <a:pt x="19840" y="473"/>
                    <a:pt x="19837" y="473"/>
                    <a:pt x="19835" y="472"/>
                  </a:cubicBezTo>
                  <a:cubicBezTo>
                    <a:pt x="19833" y="472"/>
                    <a:pt x="19831" y="472"/>
                    <a:pt x="19829" y="472"/>
                  </a:cubicBezTo>
                  <a:cubicBezTo>
                    <a:pt x="19816" y="472"/>
                    <a:pt x="19803" y="481"/>
                    <a:pt x="19800" y="493"/>
                  </a:cubicBezTo>
                  <a:cubicBezTo>
                    <a:pt x="19800" y="505"/>
                    <a:pt x="19798" y="511"/>
                    <a:pt x="19792" y="511"/>
                  </a:cubicBezTo>
                  <a:cubicBezTo>
                    <a:pt x="19787" y="511"/>
                    <a:pt x="19779" y="508"/>
                    <a:pt x="19768" y="500"/>
                  </a:cubicBezTo>
                  <a:cubicBezTo>
                    <a:pt x="19758" y="493"/>
                    <a:pt x="19741" y="489"/>
                    <a:pt x="19725" y="489"/>
                  </a:cubicBezTo>
                  <a:cubicBezTo>
                    <a:pt x="19716" y="489"/>
                    <a:pt x="19707" y="491"/>
                    <a:pt x="19699" y="493"/>
                  </a:cubicBezTo>
                  <a:cubicBezTo>
                    <a:pt x="19679" y="503"/>
                    <a:pt x="19619" y="510"/>
                    <a:pt x="19574" y="514"/>
                  </a:cubicBezTo>
                  <a:cubicBezTo>
                    <a:pt x="19529" y="514"/>
                    <a:pt x="19485" y="521"/>
                    <a:pt x="19474" y="524"/>
                  </a:cubicBezTo>
                  <a:cubicBezTo>
                    <a:pt x="19471" y="525"/>
                    <a:pt x="19469" y="525"/>
                    <a:pt x="19467" y="525"/>
                  </a:cubicBezTo>
                  <a:cubicBezTo>
                    <a:pt x="19460" y="525"/>
                    <a:pt x="19455" y="522"/>
                    <a:pt x="19453" y="514"/>
                  </a:cubicBezTo>
                  <a:cubicBezTo>
                    <a:pt x="19450" y="503"/>
                    <a:pt x="19419" y="500"/>
                    <a:pt x="19387" y="500"/>
                  </a:cubicBezTo>
                  <a:cubicBezTo>
                    <a:pt x="19356" y="503"/>
                    <a:pt x="19331" y="514"/>
                    <a:pt x="19335" y="524"/>
                  </a:cubicBezTo>
                  <a:cubicBezTo>
                    <a:pt x="19338" y="533"/>
                    <a:pt x="19334" y="539"/>
                    <a:pt x="19323" y="539"/>
                  </a:cubicBezTo>
                  <a:cubicBezTo>
                    <a:pt x="19320" y="539"/>
                    <a:pt x="19318" y="539"/>
                    <a:pt x="19315" y="538"/>
                  </a:cubicBezTo>
                  <a:cubicBezTo>
                    <a:pt x="19305" y="536"/>
                    <a:pt x="19285" y="533"/>
                    <a:pt x="19264" y="533"/>
                  </a:cubicBezTo>
                  <a:cubicBezTo>
                    <a:pt x="19255" y="533"/>
                    <a:pt x="19246" y="534"/>
                    <a:pt x="19238" y="535"/>
                  </a:cubicBezTo>
                  <a:cubicBezTo>
                    <a:pt x="19234" y="535"/>
                    <a:pt x="19229" y="536"/>
                    <a:pt x="19224" y="536"/>
                  </a:cubicBezTo>
                  <a:cubicBezTo>
                    <a:pt x="19200" y="536"/>
                    <a:pt x="19174" y="529"/>
                    <a:pt x="19165" y="521"/>
                  </a:cubicBezTo>
                  <a:cubicBezTo>
                    <a:pt x="19161" y="518"/>
                    <a:pt x="19153" y="516"/>
                    <a:pt x="19145" y="516"/>
                  </a:cubicBezTo>
                  <a:cubicBezTo>
                    <a:pt x="19134" y="516"/>
                    <a:pt x="19120" y="520"/>
                    <a:pt x="19110" y="527"/>
                  </a:cubicBezTo>
                  <a:cubicBezTo>
                    <a:pt x="19099" y="535"/>
                    <a:pt x="19087" y="538"/>
                    <a:pt x="19075" y="538"/>
                  </a:cubicBezTo>
                  <a:cubicBezTo>
                    <a:pt x="19064" y="538"/>
                    <a:pt x="19052" y="535"/>
                    <a:pt x="19044" y="527"/>
                  </a:cubicBezTo>
                  <a:cubicBezTo>
                    <a:pt x="19034" y="520"/>
                    <a:pt x="19027" y="517"/>
                    <a:pt x="19022" y="517"/>
                  </a:cubicBezTo>
                  <a:cubicBezTo>
                    <a:pt x="19013" y="517"/>
                    <a:pt x="19008" y="525"/>
                    <a:pt x="19002" y="542"/>
                  </a:cubicBezTo>
                  <a:cubicBezTo>
                    <a:pt x="18994" y="558"/>
                    <a:pt x="18988" y="566"/>
                    <a:pt x="18982" y="566"/>
                  </a:cubicBezTo>
                  <a:cubicBezTo>
                    <a:pt x="18978" y="566"/>
                    <a:pt x="18973" y="562"/>
                    <a:pt x="18967" y="556"/>
                  </a:cubicBezTo>
                  <a:cubicBezTo>
                    <a:pt x="18958" y="546"/>
                    <a:pt x="18944" y="541"/>
                    <a:pt x="18928" y="541"/>
                  </a:cubicBezTo>
                  <a:cubicBezTo>
                    <a:pt x="18889" y="541"/>
                    <a:pt x="18842" y="568"/>
                    <a:pt x="18849" y="597"/>
                  </a:cubicBezTo>
                  <a:cubicBezTo>
                    <a:pt x="18853" y="613"/>
                    <a:pt x="18854" y="621"/>
                    <a:pt x="18850" y="621"/>
                  </a:cubicBezTo>
                  <a:cubicBezTo>
                    <a:pt x="18847" y="621"/>
                    <a:pt x="18841" y="616"/>
                    <a:pt x="18832" y="607"/>
                  </a:cubicBezTo>
                  <a:cubicBezTo>
                    <a:pt x="18822" y="596"/>
                    <a:pt x="18802" y="592"/>
                    <a:pt x="18779" y="592"/>
                  </a:cubicBezTo>
                  <a:cubicBezTo>
                    <a:pt x="18729" y="592"/>
                    <a:pt x="18667" y="614"/>
                    <a:pt x="18686" y="635"/>
                  </a:cubicBezTo>
                  <a:cubicBezTo>
                    <a:pt x="18714" y="665"/>
                    <a:pt x="18575" y="707"/>
                    <a:pt x="18482" y="707"/>
                  </a:cubicBezTo>
                  <a:cubicBezTo>
                    <a:pt x="18458" y="707"/>
                    <a:pt x="18437" y="704"/>
                    <a:pt x="18423" y="697"/>
                  </a:cubicBezTo>
                  <a:cubicBezTo>
                    <a:pt x="18410" y="692"/>
                    <a:pt x="18396" y="689"/>
                    <a:pt x="18385" y="689"/>
                  </a:cubicBezTo>
                  <a:cubicBezTo>
                    <a:pt x="18377" y="689"/>
                    <a:pt x="18370" y="691"/>
                    <a:pt x="18367" y="694"/>
                  </a:cubicBezTo>
                  <a:cubicBezTo>
                    <a:pt x="18364" y="699"/>
                    <a:pt x="18360" y="702"/>
                    <a:pt x="18357" y="702"/>
                  </a:cubicBezTo>
                  <a:cubicBezTo>
                    <a:pt x="18354" y="702"/>
                    <a:pt x="18351" y="699"/>
                    <a:pt x="18350" y="694"/>
                  </a:cubicBezTo>
                  <a:cubicBezTo>
                    <a:pt x="18346" y="681"/>
                    <a:pt x="18325" y="670"/>
                    <a:pt x="18305" y="670"/>
                  </a:cubicBezTo>
                  <a:cubicBezTo>
                    <a:pt x="18301" y="669"/>
                    <a:pt x="18297" y="669"/>
                    <a:pt x="18295" y="669"/>
                  </a:cubicBezTo>
                  <a:cubicBezTo>
                    <a:pt x="18280" y="669"/>
                    <a:pt x="18280" y="677"/>
                    <a:pt x="18295" y="694"/>
                  </a:cubicBezTo>
                  <a:cubicBezTo>
                    <a:pt x="18315" y="718"/>
                    <a:pt x="18298" y="726"/>
                    <a:pt x="18173" y="746"/>
                  </a:cubicBezTo>
                  <a:cubicBezTo>
                    <a:pt x="18124" y="755"/>
                    <a:pt x="18085" y="760"/>
                    <a:pt x="18056" y="760"/>
                  </a:cubicBezTo>
                  <a:cubicBezTo>
                    <a:pt x="18027" y="760"/>
                    <a:pt x="18008" y="755"/>
                    <a:pt x="17999" y="746"/>
                  </a:cubicBezTo>
                  <a:cubicBezTo>
                    <a:pt x="17984" y="734"/>
                    <a:pt x="17956" y="727"/>
                    <a:pt x="17915" y="727"/>
                  </a:cubicBezTo>
                  <a:cubicBezTo>
                    <a:pt x="17867" y="727"/>
                    <a:pt x="17800" y="736"/>
                    <a:pt x="17715" y="753"/>
                  </a:cubicBezTo>
                  <a:cubicBezTo>
                    <a:pt x="17670" y="761"/>
                    <a:pt x="17621" y="767"/>
                    <a:pt x="17587" y="767"/>
                  </a:cubicBezTo>
                  <a:cubicBezTo>
                    <a:pt x="17574" y="767"/>
                    <a:pt x="17563" y="766"/>
                    <a:pt x="17555" y="764"/>
                  </a:cubicBezTo>
                  <a:cubicBezTo>
                    <a:pt x="17543" y="761"/>
                    <a:pt x="17532" y="760"/>
                    <a:pt x="17522" y="760"/>
                  </a:cubicBezTo>
                  <a:cubicBezTo>
                    <a:pt x="17508" y="760"/>
                    <a:pt x="17497" y="763"/>
                    <a:pt x="17493" y="767"/>
                  </a:cubicBezTo>
                  <a:cubicBezTo>
                    <a:pt x="17480" y="787"/>
                    <a:pt x="17343" y="806"/>
                    <a:pt x="17255" y="806"/>
                  </a:cubicBezTo>
                  <a:cubicBezTo>
                    <a:pt x="17223" y="806"/>
                    <a:pt x="17198" y="804"/>
                    <a:pt x="17187" y="798"/>
                  </a:cubicBezTo>
                  <a:cubicBezTo>
                    <a:pt x="17170" y="790"/>
                    <a:pt x="17153" y="785"/>
                    <a:pt x="17137" y="785"/>
                  </a:cubicBezTo>
                  <a:cubicBezTo>
                    <a:pt x="17107" y="785"/>
                    <a:pt x="17081" y="799"/>
                    <a:pt x="17062" y="826"/>
                  </a:cubicBezTo>
                  <a:cubicBezTo>
                    <a:pt x="17053" y="840"/>
                    <a:pt x="17045" y="847"/>
                    <a:pt x="17037" y="847"/>
                  </a:cubicBezTo>
                  <a:cubicBezTo>
                    <a:pt x="17032" y="847"/>
                    <a:pt x="17027" y="844"/>
                    <a:pt x="17021" y="836"/>
                  </a:cubicBezTo>
                  <a:cubicBezTo>
                    <a:pt x="17014" y="830"/>
                    <a:pt x="16999" y="826"/>
                    <a:pt x="16980" y="826"/>
                  </a:cubicBezTo>
                  <a:cubicBezTo>
                    <a:pt x="16970" y="826"/>
                    <a:pt x="16959" y="827"/>
                    <a:pt x="16948" y="830"/>
                  </a:cubicBezTo>
                  <a:cubicBezTo>
                    <a:pt x="16936" y="833"/>
                    <a:pt x="16923" y="834"/>
                    <a:pt x="16913" y="834"/>
                  </a:cubicBezTo>
                  <a:cubicBezTo>
                    <a:pt x="16900" y="834"/>
                    <a:pt x="16891" y="832"/>
                    <a:pt x="16889" y="826"/>
                  </a:cubicBezTo>
                  <a:cubicBezTo>
                    <a:pt x="16886" y="816"/>
                    <a:pt x="16862" y="809"/>
                    <a:pt x="16838" y="809"/>
                  </a:cubicBezTo>
                  <a:cubicBezTo>
                    <a:pt x="16809" y="809"/>
                    <a:pt x="16792" y="819"/>
                    <a:pt x="16796" y="833"/>
                  </a:cubicBezTo>
                  <a:cubicBezTo>
                    <a:pt x="16803" y="857"/>
                    <a:pt x="16688" y="889"/>
                    <a:pt x="16518" y="905"/>
                  </a:cubicBezTo>
                  <a:cubicBezTo>
                    <a:pt x="16466" y="913"/>
                    <a:pt x="16407" y="920"/>
                    <a:pt x="16390" y="926"/>
                  </a:cubicBezTo>
                  <a:cubicBezTo>
                    <a:pt x="16385" y="927"/>
                    <a:pt x="16381" y="927"/>
                    <a:pt x="16377" y="927"/>
                  </a:cubicBezTo>
                  <a:cubicBezTo>
                    <a:pt x="16361" y="927"/>
                    <a:pt x="16345" y="922"/>
                    <a:pt x="16334" y="916"/>
                  </a:cubicBezTo>
                  <a:cubicBezTo>
                    <a:pt x="16331" y="913"/>
                    <a:pt x="16323" y="912"/>
                    <a:pt x="16311" y="912"/>
                  </a:cubicBezTo>
                  <a:cubicBezTo>
                    <a:pt x="16281" y="912"/>
                    <a:pt x="16224" y="921"/>
                    <a:pt x="16164" y="934"/>
                  </a:cubicBezTo>
                  <a:cubicBezTo>
                    <a:pt x="16091" y="949"/>
                    <a:pt x="16027" y="959"/>
                    <a:pt x="16004" y="959"/>
                  </a:cubicBezTo>
                  <a:cubicBezTo>
                    <a:pt x="16001" y="959"/>
                    <a:pt x="15999" y="958"/>
                    <a:pt x="15997" y="958"/>
                  </a:cubicBezTo>
                  <a:cubicBezTo>
                    <a:pt x="15996" y="958"/>
                    <a:pt x="15995" y="957"/>
                    <a:pt x="15994" y="957"/>
                  </a:cubicBezTo>
                  <a:cubicBezTo>
                    <a:pt x="15983" y="957"/>
                    <a:pt x="15961" y="970"/>
                    <a:pt x="15942" y="993"/>
                  </a:cubicBezTo>
                  <a:cubicBezTo>
                    <a:pt x="15914" y="1023"/>
                    <a:pt x="15884" y="1039"/>
                    <a:pt x="15865" y="1039"/>
                  </a:cubicBezTo>
                  <a:cubicBezTo>
                    <a:pt x="15852" y="1039"/>
                    <a:pt x="15844" y="1031"/>
                    <a:pt x="15845" y="1014"/>
                  </a:cubicBezTo>
                  <a:cubicBezTo>
                    <a:pt x="15847" y="998"/>
                    <a:pt x="15841" y="991"/>
                    <a:pt x="15825" y="991"/>
                  </a:cubicBezTo>
                  <a:cubicBezTo>
                    <a:pt x="15815" y="991"/>
                    <a:pt x="15801" y="994"/>
                    <a:pt x="15783" y="1000"/>
                  </a:cubicBezTo>
                  <a:cubicBezTo>
                    <a:pt x="15748" y="1006"/>
                    <a:pt x="15720" y="1024"/>
                    <a:pt x="15723" y="1035"/>
                  </a:cubicBezTo>
                  <a:cubicBezTo>
                    <a:pt x="15725" y="1043"/>
                    <a:pt x="15715" y="1047"/>
                    <a:pt x="15696" y="1047"/>
                  </a:cubicBezTo>
                  <a:cubicBezTo>
                    <a:pt x="15684" y="1047"/>
                    <a:pt x="15669" y="1045"/>
                    <a:pt x="15651" y="1041"/>
                  </a:cubicBezTo>
                  <a:cubicBezTo>
                    <a:pt x="15632" y="1038"/>
                    <a:pt x="15614" y="1037"/>
                    <a:pt x="15598" y="1037"/>
                  </a:cubicBezTo>
                  <a:cubicBezTo>
                    <a:pt x="15578" y="1037"/>
                    <a:pt x="15563" y="1039"/>
                    <a:pt x="15557" y="1045"/>
                  </a:cubicBezTo>
                  <a:cubicBezTo>
                    <a:pt x="15529" y="1072"/>
                    <a:pt x="15439" y="1105"/>
                    <a:pt x="15404" y="1105"/>
                  </a:cubicBezTo>
                  <a:cubicBezTo>
                    <a:pt x="15394" y="1105"/>
                    <a:pt x="15389" y="1103"/>
                    <a:pt x="15390" y="1097"/>
                  </a:cubicBezTo>
                  <a:cubicBezTo>
                    <a:pt x="15393" y="1092"/>
                    <a:pt x="15388" y="1090"/>
                    <a:pt x="15376" y="1090"/>
                  </a:cubicBezTo>
                  <a:cubicBezTo>
                    <a:pt x="15351" y="1090"/>
                    <a:pt x="15298" y="1100"/>
                    <a:pt x="15214" y="1121"/>
                  </a:cubicBezTo>
                  <a:cubicBezTo>
                    <a:pt x="15110" y="1145"/>
                    <a:pt x="14981" y="1169"/>
                    <a:pt x="14922" y="1173"/>
                  </a:cubicBezTo>
                  <a:cubicBezTo>
                    <a:pt x="14641" y="1194"/>
                    <a:pt x="14537" y="1211"/>
                    <a:pt x="14301" y="1259"/>
                  </a:cubicBezTo>
                  <a:cubicBezTo>
                    <a:pt x="14172" y="1289"/>
                    <a:pt x="14049" y="1309"/>
                    <a:pt x="14019" y="1309"/>
                  </a:cubicBezTo>
                  <a:cubicBezTo>
                    <a:pt x="14016" y="1309"/>
                    <a:pt x="14014" y="1309"/>
                    <a:pt x="14013" y="1308"/>
                  </a:cubicBezTo>
                  <a:cubicBezTo>
                    <a:pt x="14006" y="1307"/>
                    <a:pt x="13996" y="1306"/>
                    <a:pt x="13984" y="1306"/>
                  </a:cubicBezTo>
                  <a:cubicBezTo>
                    <a:pt x="13877" y="1306"/>
                    <a:pt x="13598" y="1369"/>
                    <a:pt x="13520" y="1416"/>
                  </a:cubicBezTo>
                  <a:cubicBezTo>
                    <a:pt x="13500" y="1427"/>
                    <a:pt x="13488" y="1433"/>
                    <a:pt x="13483" y="1433"/>
                  </a:cubicBezTo>
                  <a:cubicBezTo>
                    <a:pt x="13477" y="1433"/>
                    <a:pt x="13480" y="1424"/>
                    <a:pt x="13489" y="1405"/>
                  </a:cubicBezTo>
                  <a:cubicBezTo>
                    <a:pt x="13498" y="1387"/>
                    <a:pt x="13500" y="1377"/>
                    <a:pt x="13483" y="1377"/>
                  </a:cubicBezTo>
                  <a:cubicBezTo>
                    <a:pt x="13464" y="1377"/>
                    <a:pt x="13425" y="1388"/>
                    <a:pt x="13350" y="1409"/>
                  </a:cubicBezTo>
                  <a:cubicBezTo>
                    <a:pt x="13275" y="1430"/>
                    <a:pt x="13229" y="1440"/>
                    <a:pt x="13199" y="1440"/>
                  </a:cubicBezTo>
                  <a:cubicBezTo>
                    <a:pt x="13181" y="1440"/>
                    <a:pt x="13169" y="1436"/>
                    <a:pt x="13160" y="1430"/>
                  </a:cubicBezTo>
                  <a:cubicBezTo>
                    <a:pt x="13150" y="1423"/>
                    <a:pt x="13144" y="1419"/>
                    <a:pt x="13140" y="1419"/>
                  </a:cubicBezTo>
                  <a:lnTo>
                    <a:pt x="13140" y="1419"/>
                  </a:lnTo>
                  <a:cubicBezTo>
                    <a:pt x="13135" y="1419"/>
                    <a:pt x="13136" y="1428"/>
                    <a:pt x="13142" y="1447"/>
                  </a:cubicBezTo>
                  <a:cubicBezTo>
                    <a:pt x="13147" y="1464"/>
                    <a:pt x="13147" y="1473"/>
                    <a:pt x="13142" y="1473"/>
                  </a:cubicBezTo>
                  <a:cubicBezTo>
                    <a:pt x="13139" y="1473"/>
                    <a:pt x="13136" y="1471"/>
                    <a:pt x="13132" y="1468"/>
                  </a:cubicBezTo>
                  <a:cubicBezTo>
                    <a:pt x="13122" y="1459"/>
                    <a:pt x="13096" y="1456"/>
                    <a:pt x="13066" y="1456"/>
                  </a:cubicBezTo>
                  <a:cubicBezTo>
                    <a:pt x="12991" y="1456"/>
                    <a:pt x="12885" y="1476"/>
                    <a:pt x="12892" y="1496"/>
                  </a:cubicBezTo>
                  <a:cubicBezTo>
                    <a:pt x="12896" y="1509"/>
                    <a:pt x="12862" y="1527"/>
                    <a:pt x="12820" y="1537"/>
                  </a:cubicBezTo>
                  <a:cubicBezTo>
                    <a:pt x="12798" y="1543"/>
                    <a:pt x="12781" y="1546"/>
                    <a:pt x="12769" y="1546"/>
                  </a:cubicBezTo>
                  <a:cubicBezTo>
                    <a:pt x="12753" y="1546"/>
                    <a:pt x="12745" y="1542"/>
                    <a:pt x="12747" y="1534"/>
                  </a:cubicBezTo>
                  <a:cubicBezTo>
                    <a:pt x="12751" y="1527"/>
                    <a:pt x="12744" y="1523"/>
                    <a:pt x="12729" y="1523"/>
                  </a:cubicBezTo>
                  <a:cubicBezTo>
                    <a:pt x="12721" y="1523"/>
                    <a:pt x="12710" y="1524"/>
                    <a:pt x="12698" y="1527"/>
                  </a:cubicBezTo>
                  <a:cubicBezTo>
                    <a:pt x="12657" y="1537"/>
                    <a:pt x="12646" y="1547"/>
                    <a:pt x="12663" y="1562"/>
                  </a:cubicBezTo>
                  <a:cubicBezTo>
                    <a:pt x="12670" y="1568"/>
                    <a:pt x="12670" y="1571"/>
                    <a:pt x="12666" y="1571"/>
                  </a:cubicBezTo>
                  <a:cubicBezTo>
                    <a:pt x="12660" y="1571"/>
                    <a:pt x="12647" y="1567"/>
                    <a:pt x="12628" y="1562"/>
                  </a:cubicBezTo>
                  <a:cubicBezTo>
                    <a:pt x="12603" y="1550"/>
                    <a:pt x="12574" y="1543"/>
                    <a:pt x="12558" y="1543"/>
                  </a:cubicBezTo>
                  <a:cubicBezTo>
                    <a:pt x="12555" y="1543"/>
                    <a:pt x="12552" y="1544"/>
                    <a:pt x="12549" y="1544"/>
                  </a:cubicBezTo>
                  <a:cubicBezTo>
                    <a:pt x="12535" y="1547"/>
                    <a:pt x="12535" y="1565"/>
                    <a:pt x="12545" y="1582"/>
                  </a:cubicBezTo>
                  <a:cubicBezTo>
                    <a:pt x="12558" y="1597"/>
                    <a:pt x="12563" y="1603"/>
                    <a:pt x="12559" y="1603"/>
                  </a:cubicBezTo>
                  <a:cubicBezTo>
                    <a:pt x="12556" y="1603"/>
                    <a:pt x="12545" y="1597"/>
                    <a:pt x="12524" y="1586"/>
                  </a:cubicBezTo>
                  <a:cubicBezTo>
                    <a:pt x="12506" y="1575"/>
                    <a:pt x="12494" y="1569"/>
                    <a:pt x="12484" y="1569"/>
                  </a:cubicBezTo>
                  <a:cubicBezTo>
                    <a:pt x="12471" y="1569"/>
                    <a:pt x="12459" y="1579"/>
                    <a:pt x="12438" y="1600"/>
                  </a:cubicBezTo>
                  <a:cubicBezTo>
                    <a:pt x="12399" y="1638"/>
                    <a:pt x="12313" y="1676"/>
                    <a:pt x="12237" y="1690"/>
                  </a:cubicBezTo>
                  <a:cubicBezTo>
                    <a:pt x="12236" y="1690"/>
                    <a:pt x="12234" y="1690"/>
                    <a:pt x="12233" y="1690"/>
                  </a:cubicBezTo>
                  <a:cubicBezTo>
                    <a:pt x="12218" y="1690"/>
                    <a:pt x="12209" y="1674"/>
                    <a:pt x="12209" y="1652"/>
                  </a:cubicBezTo>
                  <a:cubicBezTo>
                    <a:pt x="12209" y="1628"/>
                    <a:pt x="12201" y="1618"/>
                    <a:pt x="12182" y="1618"/>
                  </a:cubicBezTo>
                  <a:cubicBezTo>
                    <a:pt x="12176" y="1618"/>
                    <a:pt x="12169" y="1619"/>
                    <a:pt x="12161" y="1621"/>
                  </a:cubicBezTo>
                  <a:cubicBezTo>
                    <a:pt x="12133" y="1627"/>
                    <a:pt x="12116" y="1642"/>
                    <a:pt x="12119" y="1652"/>
                  </a:cubicBezTo>
                  <a:cubicBezTo>
                    <a:pt x="12122" y="1666"/>
                    <a:pt x="12112" y="1676"/>
                    <a:pt x="12091" y="1680"/>
                  </a:cubicBezTo>
                  <a:cubicBezTo>
                    <a:pt x="12088" y="1681"/>
                    <a:pt x="12084" y="1682"/>
                    <a:pt x="12080" y="1682"/>
                  </a:cubicBezTo>
                  <a:cubicBezTo>
                    <a:pt x="12066" y="1682"/>
                    <a:pt x="12052" y="1673"/>
                    <a:pt x="12050" y="1662"/>
                  </a:cubicBezTo>
                  <a:cubicBezTo>
                    <a:pt x="12044" y="1649"/>
                    <a:pt x="12030" y="1639"/>
                    <a:pt x="12016" y="1639"/>
                  </a:cubicBezTo>
                  <a:cubicBezTo>
                    <a:pt x="12012" y="1639"/>
                    <a:pt x="12008" y="1640"/>
                    <a:pt x="12004" y="1642"/>
                  </a:cubicBezTo>
                  <a:cubicBezTo>
                    <a:pt x="11980" y="1648"/>
                    <a:pt x="11977" y="1659"/>
                    <a:pt x="11991" y="1676"/>
                  </a:cubicBezTo>
                  <a:cubicBezTo>
                    <a:pt x="12011" y="1699"/>
                    <a:pt x="11985" y="1716"/>
                    <a:pt x="11950" y="1716"/>
                  </a:cubicBezTo>
                  <a:cubicBezTo>
                    <a:pt x="11932" y="1716"/>
                    <a:pt x="11911" y="1711"/>
                    <a:pt x="11893" y="1701"/>
                  </a:cubicBezTo>
                  <a:cubicBezTo>
                    <a:pt x="11881" y="1692"/>
                    <a:pt x="11867" y="1689"/>
                    <a:pt x="11856" y="1689"/>
                  </a:cubicBezTo>
                  <a:cubicBezTo>
                    <a:pt x="11848" y="1689"/>
                    <a:pt x="11842" y="1690"/>
                    <a:pt x="11837" y="1693"/>
                  </a:cubicBezTo>
                  <a:cubicBezTo>
                    <a:pt x="11831" y="1700"/>
                    <a:pt x="11820" y="1704"/>
                    <a:pt x="11807" y="1704"/>
                  </a:cubicBezTo>
                  <a:cubicBezTo>
                    <a:pt x="11800" y="1704"/>
                    <a:pt x="11793" y="1703"/>
                    <a:pt x="11786" y="1701"/>
                  </a:cubicBezTo>
                  <a:cubicBezTo>
                    <a:pt x="11783" y="1700"/>
                    <a:pt x="11778" y="1699"/>
                    <a:pt x="11770" y="1699"/>
                  </a:cubicBezTo>
                  <a:cubicBezTo>
                    <a:pt x="11669" y="1699"/>
                    <a:pt x="11141" y="1782"/>
                    <a:pt x="10780" y="1853"/>
                  </a:cubicBezTo>
                  <a:cubicBezTo>
                    <a:pt x="10645" y="1882"/>
                    <a:pt x="10530" y="1902"/>
                    <a:pt x="10508" y="1902"/>
                  </a:cubicBezTo>
                  <a:cubicBezTo>
                    <a:pt x="10507" y="1902"/>
                    <a:pt x="10506" y="1902"/>
                    <a:pt x="10505" y="1901"/>
                  </a:cubicBezTo>
                  <a:cubicBezTo>
                    <a:pt x="10499" y="1901"/>
                    <a:pt x="10322" y="1936"/>
                    <a:pt x="10117" y="1981"/>
                  </a:cubicBezTo>
                  <a:cubicBezTo>
                    <a:pt x="9912" y="2026"/>
                    <a:pt x="9708" y="2068"/>
                    <a:pt x="9663" y="2075"/>
                  </a:cubicBezTo>
                  <a:cubicBezTo>
                    <a:pt x="9555" y="2089"/>
                    <a:pt x="9041" y="2200"/>
                    <a:pt x="8556" y="2311"/>
                  </a:cubicBezTo>
                  <a:cubicBezTo>
                    <a:pt x="8337" y="2363"/>
                    <a:pt x="8087" y="2418"/>
                    <a:pt x="8001" y="2436"/>
                  </a:cubicBezTo>
                  <a:cubicBezTo>
                    <a:pt x="7778" y="2478"/>
                    <a:pt x="5690" y="3008"/>
                    <a:pt x="5301" y="3119"/>
                  </a:cubicBezTo>
                  <a:cubicBezTo>
                    <a:pt x="4185" y="3438"/>
                    <a:pt x="3682" y="3591"/>
                    <a:pt x="3081" y="3789"/>
                  </a:cubicBezTo>
                  <a:cubicBezTo>
                    <a:pt x="3008" y="3813"/>
                    <a:pt x="2880" y="3858"/>
                    <a:pt x="2797" y="3886"/>
                  </a:cubicBezTo>
                  <a:cubicBezTo>
                    <a:pt x="2519" y="3976"/>
                    <a:pt x="2089" y="4132"/>
                    <a:pt x="1895" y="4209"/>
                  </a:cubicBezTo>
                  <a:cubicBezTo>
                    <a:pt x="1746" y="4268"/>
                    <a:pt x="1409" y="4396"/>
                    <a:pt x="1354" y="4413"/>
                  </a:cubicBezTo>
                  <a:cubicBezTo>
                    <a:pt x="1312" y="4423"/>
                    <a:pt x="958" y="4569"/>
                    <a:pt x="795" y="4639"/>
                  </a:cubicBezTo>
                  <a:cubicBezTo>
                    <a:pt x="729" y="4667"/>
                    <a:pt x="614" y="4715"/>
                    <a:pt x="538" y="4746"/>
                  </a:cubicBezTo>
                  <a:cubicBezTo>
                    <a:pt x="462" y="4777"/>
                    <a:pt x="344" y="4819"/>
                    <a:pt x="271" y="4840"/>
                  </a:cubicBezTo>
                  <a:cubicBezTo>
                    <a:pt x="156" y="4871"/>
                    <a:pt x="146" y="4878"/>
                    <a:pt x="174" y="4913"/>
                  </a:cubicBezTo>
                  <a:cubicBezTo>
                    <a:pt x="189" y="4932"/>
                    <a:pt x="193" y="4941"/>
                    <a:pt x="185" y="4941"/>
                  </a:cubicBezTo>
                  <a:cubicBezTo>
                    <a:pt x="181" y="4941"/>
                    <a:pt x="171" y="4937"/>
                    <a:pt x="156" y="4930"/>
                  </a:cubicBezTo>
                  <a:cubicBezTo>
                    <a:pt x="144" y="4926"/>
                    <a:pt x="136" y="4923"/>
                    <a:pt x="129" y="4923"/>
                  </a:cubicBezTo>
                  <a:cubicBezTo>
                    <a:pt x="117" y="4923"/>
                    <a:pt x="113" y="4933"/>
                    <a:pt x="111" y="4958"/>
                  </a:cubicBezTo>
                  <a:cubicBezTo>
                    <a:pt x="111" y="4982"/>
                    <a:pt x="87" y="5014"/>
                    <a:pt x="60" y="5027"/>
                  </a:cubicBezTo>
                  <a:cubicBezTo>
                    <a:pt x="1" y="5059"/>
                    <a:pt x="1" y="5086"/>
                    <a:pt x="52" y="5090"/>
                  </a:cubicBezTo>
                  <a:cubicBezTo>
                    <a:pt x="76" y="5090"/>
                    <a:pt x="90" y="5086"/>
                    <a:pt x="87" y="5076"/>
                  </a:cubicBezTo>
                  <a:cubicBezTo>
                    <a:pt x="84" y="5065"/>
                    <a:pt x="118" y="5052"/>
                    <a:pt x="167" y="5041"/>
                  </a:cubicBezTo>
                  <a:cubicBezTo>
                    <a:pt x="188" y="5038"/>
                    <a:pt x="206" y="5036"/>
                    <a:pt x="220" y="5036"/>
                  </a:cubicBezTo>
                  <a:cubicBezTo>
                    <a:pt x="246" y="5036"/>
                    <a:pt x="262" y="5042"/>
                    <a:pt x="271" y="5055"/>
                  </a:cubicBezTo>
                  <a:cubicBezTo>
                    <a:pt x="284" y="5083"/>
                    <a:pt x="271" y="5094"/>
                    <a:pt x="174" y="5110"/>
                  </a:cubicBezTo>
                  <a:cubicBezTo>
                    <a:pt x="136" y="5119"/>
                    <a:pt x="103" y="5124"/>
                    <a:pt x="84" y="5124"/>
                  </a:cubicBezTo>
                  <a:cubicBezTo>
                    <a:pt x="72" y="5124"/>
                    <a:pt x="65" y="5122"/>
                    <a:pt x="66" y="5118"/>
                  </a:cubicBezTo>
                  <a:cubicBezTo>
                    <a:pt x="69" y="5109"/>
                    <a:pt x="65" y="5103"/>
                    <a:pt x="56" y="5103"/>
                  </a:cubicBezTo>
                  <a:cubicBezTo>
                    <a:pt x="54" y="5103"/>
                    <a:pt x="51" y="5103"/>
                    <a:pt x="49" y="5104"/>
                  </a:cubicBezTo>
                  <a:cubicBezTo>
                    <a:pt x="18" y="5115"/>
                    <a:pt x="1" y="5198"/>
                    <a:pt x="28" y="5219"/>
                  </a:cubicBezTo>
                  <a:cubicBezTo>
                    <a:pt x="34" y="5224"/>
                    <a:pt x="38" y="5227"/>
                    <a:pt x="42" y="5227"/>
                  </a:cubicBezTo>
                  <a:cubicBezTo>
                    <a:pt x="47" y="5227"/>
                    <a:pt x="51" y="5220"/>
                    <a:pt x="55" y="5208"/>
                  </a:cubicBezTo>
                  <a:cubicBezTo>
                    <a:pt x="60" y="5194"/>
                    <a:pt x="115" y="5166"/>
                    <a:pt x="174" y="5149"/>
                  </a:cubicBezTo>
                  <a:cubicBezTo>
                    <a:pt x="216" y="5133"/>
                    <a:pt x="248" y="5125"/>
                    <a:pt x="256" y="5125"/>
                  </a:cubicBezTo>
                  <a:cubicBezTo>
                    <a:pt x="259" y="5125"/>
                    <a:pt x="260" y="5126"/>
                    <a:pt x="257" y="5128"/>
                  </a:cubicBezTo>
                  <a:cubicBezTo>
                    <a:pt x="243" y="5139"/>
                    <a:pt x="240" y="5152"/>
                    <a:pt x="250" y="5163"/>
                  </a:cubicBezTo>
                  <a:cubicBezTo>
                    <a:pt x="260" y="5169"/>
                    <a:pt x="233" y="5187"/>
                    <a:pt x="191" y="5198"/>
                  </a:cubicBezTo>
                  <a:cubicBezTo>
                    <a:pt x="150" y="5208"/>
                    <a:pt x="108" y="5232"/>
                    <a:pt x="97" y="5249"/>
                  </a:cubicBezTo>
                  <a:cubicBezTo>
                    <a:pt x="71" y="5300"/>
                    <a:pt x="95" y="5402"/>
                    <a:pt x="132" y="5402"/>
                  </a:cubicBezTo>
                  <a:cubicBezTo>
                    <a:pt x="133" y="5402"/>
                    <a:pt x="134" y="5402"/>
                    <a:pt x="135" y="5402"/>
                  </a:cubicBezTo>
                  <a:cubicBezTo>
                    <a:pt x="140" y="5399"/>
                    <a:pt x="146" y="5398"/>
                    <a:pt x="151" y="5398"/>
                  </a:cubicBezTo>
                  <a:cubicBezTo>
                    <a:pt x="160" y="5398"/>
                    <a:pt x="168" y="5402"/>
                    <a:pt x="170" y="5409"/>
                  </a:cubicBezTo>
                  <a:cubicBezTo>
                    <a:pt x="174" y="5416"/>
                    <a:pt x="188" y="5440"/>
                    <a:pt x="198" y="5461"/>
                  </a:cubicBezTo>
                  <a:cubicBezTo>
                    <a:pt x="219" y="5496"/>
                    <a:pt x="212" y="5503"/>
                    <a:pt x="160" y="5506"/>
                  </a:cubicBezTo>
                  <a:cubicBezTo>
                    <a:pt x="125" y="5510"/>
                    <a:pt x="94" y="5523"/>
                    <a:pt x="87" y="5544"/>
                  </a:cubicBezTo>
                  <a:cubicBezTo>
                    <a:pt x="80" y="5562"/>
                    <a:pt x="80" y="5586"/>
                    <a:pt x="84" y="5597"/>
                  </a:cubicBezTo>
                  <a:cubicBezTo>
                    <a:pt x="86" y="5599"/>
                    <a:pt x="88" y="5600"/>
                    <a:pt x="89" y="5600"/>
                  </a:cubicBezTo>
                  <a:cubicBezTo>
                    <a:pt x="93" y="5600"/>
                    <a:pt x="95" y="5595"/>
                    <a:pt x="97" y="5586"/>
                  </a:cubicBezTo>
                  <a:cubicBezTo>
                    <a:pt x="97" y="5574"/>
                    <a:pt x="108" y="5564"/>
                    <a:pt x="122" y="5564"/>
                  </a:cubicBezTo>
                  <a:cubicBezTo>
                    <a:pt x="124" y="5564"/>
                    <a:pt x="127" y="5565"/>
                    <a:pt x="129" y="5565"/>
                  </a:cubicBezTo>
                  <a:cubicBezTo>
                    <a:pt x="132" y="5566"/>
                    <a:pt x="134" y="5566"/>
                    <a:pt x="136" y="5566"/>
                  </a:cubicBezTo>
                  <a:cubicBezTo>
                    <a:pt x="146" y="5566"/>
                    <a:pt x="143" y="5559"/>
                    <a:pt x="129" y="5547"/>
                  </a:cubicBezTo>
                  <a:cubicBezTo>
                    <a:pt x="121" y="5543"/>
                    <a:pt x="119" y="5540"/>
                    <a:pt x="123" y="5540"/>
                  </a:cubicBezTo>
                  <a:cubicBezTo>
                    <a:pt x="128" y="5540"/>
                    <a:pt x="140" y="5544"/>
                    <a:pt x="156" y="5552"/>
                  </a:cubicBezTo>
                  <a:cubicBezTo>
                    <a:pt x="182" y="5562"/>
                    <a:pt x="209" y="5569"/>
                    <a:pt x="224" y="5569"/>
                  </a:cubicBezTo>
                  <a:cubicBezTo>
                    <a:pt x="228" y="5569"/>
                    <a:pt x="231" y="5569"/>
                    <a:pt x="233" y="5568"/>
                  </a:cubicBezTo>
                  <a:cubicBezTo>
                    <a:pt x="234" y="5568"/>
                    <a:pt x="236" y="5568"/>
                    <a:pt x="238" y="5568"/>
                  </a:cubicBezTo>
                  <a:cubicBezTo>
                    <a:pt x="256" y="5568"/>
                    <a:pt x="300" y="5581"/>
                    <a:pt x="344" y="5603"/>
                  </a:cubicBezTo>
                  <a:cubicBezTo>
                    <a:pt x="383" y="5619"/>
                    <a:pt x="414" y="5627"/>
                    <a:pt x="426" y="5627"/>
                  </a:cubicBezTo>
                  <a:cubicBezTo>
                    <a:pt x="430" y="5627"/>
                    <a:pt x="431" y="5626"/>
                    <a:pt x="430" y="5624"/>
                  </a:cubicBezTo>
                  <a:cubicBezTo>
                    <a:pt x="427" y="5614"/>
                    <a:pt x="434" y="5603"/>
                    <a:pt x="448" y="5600"/>
                  </a:cubicBezTo>
                  <a:cubicBezTo>
                    <a:pt x="449" y="5600"/>
                    <a:pt x="450" y="5599"/>
                    <a:pt x="452" y="5599"/>
                  </a:cubicBezTo>
                  <a:cubicBezTo>
                    <a:pt x="461" y="5599"/>
                    <a:pt x="469" y="5608"/>
                    <a:pt x="472" y="5621"/>
                  </a:cubicBezTo>
                  <a:cubicBezTo>
                    <a:pt x="472" y="5629"/>
                    <a:pt x="482" y="5634"/>
                    <a:pt x="498" y="5634"/>
                  </a:cubicBezTo>
                  <a:cubicBezTo>
                    <a:pt x="509" y="5634"/>
                    <a:pt x="523" y="5632"/>
                    <a:pt x="538" y="5627"/>
                  </a:cubicBezTo>
                  <a:cubicBezTo>
                    <a:pt x="556" y="5623"/>
                    <a:pt x="569" y="5620"/>
                    <a:pt x="578" y="5620"/>
                  </a:cubicBezTo>
                  <a:cubicBezTo>
                    <a:pt x="596" y="5620"/>
                    <a:pt x="601" y="5630"/>
                    <a:pt x="601" y="5656"/>
                  </a:cubicBezTo>
                  <a:cubicBezTo>
                    <a:pt x="601" y="5680"/>
                    <a:pt x="604" y="5711"/>
                    <a:pt x="608" y="5725"/>
                  </a:cubicBezTo>
                  <a:cubicBezTo>
                    <a:pt x="611" y="5739"/>
                    <a:pt x="601" y="5749"/>
                    <a:pt x="580" y="5749"/>
                  </a:cubicBezTo>
                  <a:cubicBezTo>
                    <a:pt x="563" y="5749"/>
                    <a:pt x="545" y="5760"/>
                    <a:pt x="542" y="5773"/>
                  </a:cubicBezTo>
                  <a:cubicBezTo>
                    <a:pt x="542" y="5780"/>
                    <a:pt x="548" y="5784"/>
                    <a:pt x="561" y="5784"/>
                  </a:cubicBezTo>
                  <a:cubicBezTo>
                    <a:pt x="580" y="5784"/>
                    <a:pt x="613" y="5777"/>
                    <a:pt x="663" y="5763"/>
                  </a:cubicBezTo>
                  <a:cubicBezTo>
                    <a:pt x="709" y="5751"/>
                    <a:pt x="739" y="5745"/>
                    <a:pt x="754" y="5745"/>
                  </a:cubicBezTo>
                  <a:cubicBezTo>
                    <a:pt x="782" y="5745"/>
                    <a:pt x="760" y="5766"/>
                    <a:pt x="691" y="5808"/>
                  </a:cubicBezTo>
                  <a:cubicBezTo>
                    <a:pt x="659" y="5828"/>
                    <a:pt x="635" y="5837"/>
                    <a:pt x="620" y="5837"/>
                  </a:cubicBezTo>
                  <a:cubicBezTo>
                    <a:pt x="613" y="5837"/>
                    <a:pt x="608" y="5835"/>
                    <a:pt x="604" y="5832"/>
                  </a:cubicBezTo>
                  <a:cubicBezTo>
                    <a:pt x="601" y="5830"/>
                    <a:pt x="597" y="5829"/>
                    <a:pt x="593" y="5829"/>
                  </a:cubicBezTo>
                  <a:cubicBezTo>
                    <a:pt x="580" y="5829"/>
                    <a:pt x="564" y="5840"/>
                    <a:pt x="548" y="5864"/>
                  </a:cubicBezTo>
                  <a:cubicBezTo>
                    <a:pt x="531" y="5891"/>
                    <a:pt x="510" y="5909"/>
                    <a:pt x="500" y="5912"/>
                  </a:cubicBezTo>
                  <a:cubicBezTo>
                    <a:pt x="493" y="5912"/>
                    <a:pt x="472" y="5922"/>
                    <a:pt x="458" y="5936"/>
                  </a:cubicBezTo>
                  <a:cubicBezTo>
                    <a:pt x="443" y="5950"/>
                    <a:pt x="440" y="5956"/>
                    <a:pt x="450" y="5956"/>
                  </a:cubicBezTo>
                  <a:cubicBezTo>
                    <a:pt x="456" y="5956"/>
                    <a:pt x="466" y="5954"/>
                    <a:pt x="479" y="5950"/>
                  </a:cubicBezTo>
                  <a:cubicBezTo>
                    <a:pt x="493" y="5947"/>
                    <a:pt x="507" y="5945"/>
                    <a:pt x="518" y="5945"/>
                  </a:cubicBezTo>
                  <a:cubicBezTo>
                    <a:pt x="529" y="5945"/>
                    <a:pt x="538" y="5947"/>
                    <a:pt x="542" y="5950"/>
                  </a:cubicBezTo>
                  <a:cubicBezTo>
                    <a:pt x="566" y="5971"/>
                    <a:pt x="545" y="6010"/>
                    <a:pt x="510" y="6020"/>
                  </a:cubicBezTo>
                  <a:cubicBezTo>
                    <a:pt x="497" y="6023"/>
                    <a:pt x="486" y="6034"/>
                    <a:pt x="489" y="6044"/>
                  </a:cubicBezTo>
                  <a:cubicBezTo>
                    <a:pt x="493" y="6058"/>
                    <a:pt x="486" y="6079"/>
                    <a:pt x="479" y="6100"/>
                  </a:cubicBezTo>
                  <a:cubicBezTo>
                    <a:pt x="462" y="6130"/>
                    <a:pt x="488" y="6260"/>
                    <a:pt x="509" y="6260"/>
                  </a:cubicBezTo>
                  <a:cubicBezTo>
                    <a:pt x="509" y="6260"/>
                    <a:pt x="510" y="6260"/>
                    <a:pt x="510" y="6259"/>
                  </a:cubicBezTo>
                  <a:cubicBezTo>
                    <a:pt x="526" y="6254"/>
                    <a:pt x="539" y="6251"/>
                    <a:pt x="549" y="6251"/>
                  </a:cubicBezTo>
                  <a:cubicBezTo>
                    <a:pt x="572" y="6251"/>
                    <a:pt x="583" y="6263"/>
                    <a:pt x="590" y="6287"/>
                  </a:cubicBezTo>
                  <a:cubicBezTo>
                    <a:pt x="599" y="6303"/>
                    <a:pt x="609" y="6313"/>
                    <a:pt x="621" y="6313"/>
                  </a:cubicBezTo>
                  <a:cubicBezTo>
                    <a:pt x="625" y="6313"/>
                    <a:pt x="628" y="6312"/>
                    <a:pt x="632" y="6311"/>
                  </a:cubicBezTo>
                  <a:cubicBezTo>
                    <a:pt x="634" y="6310"/>
                    <a:pt x="637" y="6310"/>
                    <a:pt x="640" y="6310"/>
                  </a:cubicBezTo>
                  <a:cubicBezTo>
                    <a:pt x="648" y="6310"/>
                    <a:pt x="657" y="6314"/>
                    <a:pt x="659" y="6325"/>
                  </a:cubicBezTo>
                  <a:cubicBezTo>
                    <a:pt x="659" y="6337"/>
                    <a:pt x="670" y="6347"/>
                    <a:pt x="680" y="6347"/>
                  </a:cubicBezTo>
                  <a:cubicBezTo>
                    <a:pt x="681" y="6347"/>
                    <a:pt x="683" y="6346"/>
                    <a:pt x="684" y="6346"/>
                  </a:cubicBezTo>
                  <a:cubicBezTo>
                    <a:pt x="694" y="6346"/>
                    <a:pt x="708" y="6353"/>
                    <a:pt x="712" y="6363"/>
                  </a:cubicBezTo>
                  <a:cubicBezTo>
                    <a:pt x="718" y="6377"/>
                    <a:pt x="691" y="6391"/>
                    <a:pt x="643" y="6398"/>
                  </a:cubicBezTo>
                  <a:cubicBezTo>
                    <a:pt x="576" y="6408"/>
                    <a:pt x="569" y="6412"/>
                    <a:pt x="590" y="6443"/>
                  </a:cubicBezTo>
                  <a:cubicBezTo>
                    <a:pt x="599" y="6455"/>
                    <a:pt x="606" y="6463"/>
                    <a:pt x="610" y="6463"/>
                  </a:cubicBezTo>
                  <a:cubicBezTo>
                    <a:pt x="613" y="6463"/>
                    <a:pt x="614" y="6460"/>
                    <a:pt x="614" y="6453"/>
                  </a:cubicBezTo>
                  <a:cubicBezTo>
                    <a:pt x="614" y="6439"/>
                    <a:pt x="628" y="6426"/>
                    <a:pt x="649" y="6418"/>
                  </a:cubicBezTo>
                  <a:cubicBezTo>
                    <a:pt x="652" y="6418"/>
                    <a:pt x="655" y="6418"/>
                    <a:pt x="658" y="6418"/>
                  </a:cubicBezTo>
                  <a:cubicBezTo>
                    <a:pt x="671" y="6418"/>
                    <a:pt x="679" y="6424"/>
                    <a:pt x="673" y="6436"/>
                  </a:cubicBezTo>
                  <a:cubicBezTo>
                    <a:pt x="671" y="6444"/>
                    <a:pt x="674" y="6452"/>
                    <a:pt x="679" y="6452"/>
                  </a:cubicBezTo>
                  <a:cubicBezTo>
                    <a:pt x="681" y="6452"/>
                    <a:pt x="682" y="6452"/>
                    <a:pt x="684" y="6450"/>
                  </a:cubicBezTo>
                  <a:cubicBezTo>
                    <a:pt x="704" y="6442"/>
                    <a:pt x="719" y="6438"/>
                    <a:pt x="731" y="6438"/>
                  </a:cubicBezTo>
                  <a:cubicBezTo>
                    <a:pt x="751" y="6438"/>
                    <a:pt x="760" y="6449"/>
                    <a:pt x="760" y="6471"/>
                  </a:cubicBezTo>
                  <a:cubicBezTo>
                    <a:pt x="760" y="6506"/>
                    <a:pt x="794" y="6532"/>
                    <a:pt x="829" y="6532"/>
                  </a:cubicBezTo>
                  <a:cubicBezTo>
                    <a:pt x="842" y="6532"/>
                    <a:pt x="856" y="6528"/>
                    <a:pt x="867" y="6519"/>
                  </a:cubicBezTo>
                  <a:cubicBezTo>
                    <a:pt x="875" y="6515"/>
                    <a:pt x="884" y="6512"/>
                    <a:pt x="892" y="6512"/>
                  </a:cubicBezTo>
                  <a:cubicBezTo>
                    <a:pt x="900" y="6512"/>
                    <a:pt x="907" y="6515"/>
                    <a:pt x="909" y="6523"/>
                  </a:cubicBezTo>
                  <a:cubicBezTo>
                    <a:pt x="913" y="6533"/>
                    <a:pt x="888" y="6551"/>
                    <a:pt x="861" y="6557"/>
                  </a:cubicBezTo>
                  <a:cubicBezTo>
                    <a:pt x="795" y="6575"/>
                    <a:pt x="795" y="6592"/>
                    <a:pt x="861" y="6613"/>
                  </a:cubicBezTo>
                  <a:cubicBezTo>
                    <a:pt x="885" y="6623"/>
                    <a:pt x="896" y="6634"/>
                    <a:pt x="878" y="6637"/>
                  </a:cubicBezTo>
                  <a:cubicBezTo>
                    <a:pt x="864" y="6641"/>
                    <a:pt x="826" y="6662"/>
                    <a:pt x="798" y="6682"/>
                  </a:cubicBezTo>
                  <a:cubicBezTo>
                    <a:pt x="747" y="6717"/>
                    <a:pt x="747" y="6721"/>
                    <a:pt x="792" y="6724"/>
                  </a:cubicBezTo>
                  <a:cubicBezTo>
                    <a:pt x="794" y="6724"/>
                    <a:pt x="797" y="6724"/>
                    <a:pt x="800" y="6724"/>
                  </a:cubicBezTo>
                  <a:cubicBezTo>
                    <a:pt x="849" y="6724"/>
                    <a:pt x="898" y="6699"/>
                    <a:pt x="875" y="6682"/>
                  </a:cubicBezTo>
                  <a:cubicBezTo>
                    <a:pt x="855" y="6666"/>
                    <a:pt x="936" y="6599"/>
                    <a:pt x="974" y="6599"/>
                  </a:cubicBezTo>
                  <a:cubicBezTo>
                    <a:pt x="976" y="6599"/>
                    <a:pt x="977" y="6599"/>
                    <a:pt x="979" y="6599"/>
                  </a:cubicBezTo>
                  <a:cubicBezTo>
                    <a:pt x="996" y="6602"/>
                    <a:pt x="1006" y="6617"/>
                    <a:pt x="1003" y="6627"/>
                  </a:cubicBezTo>
                  <a:cubicBezTo>
                    <a:pt x="1000" y="6637"/>
                    <a:pt x="1010" y="6651"/>
                    <a:pt x="1024" y="6655"/>
                  </a:cubicBezTo>
                  <a:cubicBezTo>
                    <a:pt x="1069" y="6665"/>
                    <a:pt x="1062" y="6697"/>
                    <a:pt x="1017" y="6697"/>
                  </a:cubicBezTo>
                  <a:cubicBezTo>
                    <a:pt x="989" y="6697"/>
                    <a:pt x="1000" y="6703"/>
                    <a:pt x="1045" y="6721"/>
                  </a:cubicBezTo>
                  <a:cubicBezTo>
                    <a:pt x="1083" y="6734"/>
                    <a:pt x="1121" y="6745"/>
                    <a:pt x="1131" y="6745"/>
                  </a:cubicBezTo>
                  <a:cubicBezTo>
                    <a:pt x="1132" y="6744"/>
                    <a:pt x="1133" y="6744"/>
                    <a:pt x="1134" y="6744"/>
                  </a:cubicBezTo>
                  <a:cubicBezTo>
                    <a:pt x="1141" y="6744"/>
                    <a:pt x="1152" y="6757"/>
                    <a:pt x="1155" y="6772"/>
                  </a:cubicBezTo>
                  <a:cubicBezTo>
                    <a:pt x="1162" y="6785"/>
                    <a:pt x="1183" y="6801"/>
                    <a:pt x="1203" y="6801"/>
                  </a:cubicBezTo>
                  <a:cubicBezTo>
                    <a:pt x="1204" y="6801"/>
                    <a:pt x="1206" y="6801"/>
                    <a:pt x="1208" y="6801"/>
                  </a:cubicBezTo>
                  <a:cubicBezTo>
                    <a:pt x="1256" y="6801"/>
                    <a:pt x="1284" y="6863"/>
                    <a:pt x="1267" y="6921"/>
                  </a:cubicBezTo>
                  <a:cubicBezTo>
                    <a:pt x="1261" y="6936"/>
                    <a:pt x="1260" y="6943"/>
                    <a:pt x="1266" y="6943"/>
                  </a:cubicBezTo>
                  <a:cubicBezTo>
                    <a:pt x="1270" y="6943"/>
                    <a:pt x="1277" y="6939"/>
                    <a:pt x="1288" y="6932"/>
                  </a:cubicBezTo>
                  <a:cubicBezTo>
                    <a:pt x="1300" y="6924"/>
                    <a:pt x="1310" y="6919"/>
                    <a:pt x="1317" y="6919"/>
                  </a:cubicBezTo>
                  <a:cubicBezTo>
                    <a:pt x="1321" y="6919"/>
                    <a:pt x="1324" y="6921"/>
                    <a:pt x="1325" y="6926"/>
                  </a:cubicBezTo>
                  <a:cubicBezTo>
                    <a:pt x="1334" y="6948"/>
                    <a:pt x="1289" y="6976"/>
                    <a:pt x="1264" y="6976"/>
                  </a:cubicBezTo>
                  <a:cubicBezTo>
                    <a:pt x="1257" y="6976"/>
                    <a:pt x="1252" y="6975"/>
                    <a:pt x="1250" y="6970"/>
                  </a:cubicBezTo>
                  <a:cubicBezTo>
                    <a:pt x="1246" y="6967"/>
                    <a:pt x="1240" y="6966"/>
                    <a:pt x="1231" y="6966"/>
                  </a:cubicBezTo>
                  <a:cubicBezTo>
                    <a:pt x="1212" y="6966"/>
                    <a:pt x="1181" y="6974"/>
                    <a:pt x="1145" y="6988"/>
                  </a:cubicBezTo>
                  <a:cubicBezTo>
                    <a:pt x="1058" y="7023"/>
                    <a:pt x="1024" y="7049"/>
                    <a:pt x="1050" y="7049"/>
                  </a:cubicBezTo>
                  <a:cubicBezTo>
                    <a:pt x="1062" y="7049"/>
                    <a:pt x="1088" y="7043"/>
                    <a:pt x="1128" y="7030"/>
                  </a:cubicBezTo>
                  <a:cubicBezTo>
                    <a:pt x="1184" y="7011"/>
                    <a:pt x="1222" y="7001"/>
                    <a:pt x="1245" y="7001"/>
                  </a:cubicBezTo>
                  <a:cubicBezTo>
                    <a:pt x="1273" y="7001"/>
                    <a:pt x="1277" y="7016"/>
                    <a:pt x="1260" y="7046"/>
                  </a:cubicBezTo>
                  <a:cubicBezTo>
                    <a:pt x="1239" y="7085"/>
                    <a:pt x="1246" y="7092"/>
                    <a:pt x="1315" y="7123"/>
                  </a:cubicBezTo>
                  <a:cubicBezTo>
                    <a:pt x="1345" y="7139"/>
                    <a:pt x="1384" y="7149"/>
                    <a:pt x="1409" y="7149"/>
                  </a:cubicBezTo>
                  <a:cubicBezTo>
                    <a:pt x="1416" y="7149"/>
                    <a:pt x="1422" y="7149"/>
                    <a:pt x="1426" y="7147"/>
                  </a:cubicBezTo>
                  <a:cubicBezTo>
                    <a:pt x="1434" y="7143"/>
                    <a:pt x="1446" y="7141"/>
                    <a:pt x="1459" y="7141"/>
                  </a:cubicBezTo>
                  <a:cubicBezTo>
                    <a:pt x="1480" y="7141"/>
                    <a:pt x="1505" y="7146"/>
                    <a:pt x="1527" y="7155"/>
                  </a:cubicBezTo>
                  <a:cubicBezTo>
                    <a:pt x="1560" y="7169"/>
                    <a:pt x="1572" y="7179"/>
                    <a:pt x="1558" y="7179"/>
                  </a:cubicBezTo>
                  <a:cubicBezTo>
                    <a:pt x="1556" y="7179"/>
                    <a:pt x="1554" y="7179"/>
                    <a:pt x="1551" y="7179"/>
                  </a:cubicBezTo>
                  <a:cubicBezTo>
                    <a:pt x="1523" y="7179"/>
                    <a:pt x="1509" y="7192"/>
                    <a:pt x="1509" y="7224"/>
                  </a:cubicBezTo>
                  <a:cubicBezTo>
                    <a:pt x="1509" y="7246"/>
                    <a:pt x="1501" y="7262"/>
                    <a:pt x="1486" y="7262"/>
                  </a:cubicBezTo>
                  <a:cubicBezTo>
                    <a:pt x="1485" y="7262"/>
                    <a:pt x="1483" y="7262"/>
                    <a:pt x="1482" y="7262"/>
                  </a:cubicBezTo>
                  <a:cubicBezTo>
                    <a:pt x="1479" y="7261"/>
                    <a:pt x="1477" y="7261"/>
                    <a:pt x="1475" y="7261"/>
                  </a:cubicBezTo>
                  <a:cubicBezTo>
                    <a:pt x="1464" y="7261"/>
                    <a:pt x="1458" y="7266"/>
                    <a:pt x="1461" y="7272"/>
                  </a:cubicBezTo>
                  <a:cubicBezTo>
                    <a:pt x="1464" y="7286"/>
                    <a:pt x="1464" y="7307"/>
                    <a:pt x="1461" y="7324"/>
                  </a:cubicBezTo>
                  <a:cubicBezTo>
                    <a:pt x="1461" y="7340"/>
                    <a:pt x="1463" y="7347"/>
                    <a:pt x="1471" y="7347"/>
                  </a:cubicBezTo>
                  <a:cubicBezTo>
                    <a:pt x="1477" y="7347"/>
                    <a:pt x="1486" y="7344"/>
                    <a:pt x="1499" y="7338"/>
                  </a:cubicBezTo>
                  <a:cubicBezTo>
                    <a:pt x="1505" y="7335"/>
                    <a:pt x="1513" y="7333"/>
                    <a:pt x="1523" y="7333"/>
                  </a:cubicBezTo>
                  <a:cubicBezTo>
                    <a:pt x="1602" y="7333"/>
                    <a:pt x="1793" y="7422"/>
                    <a:pt x="1762" y="7453"/>
                  </a:cubicBezTo>
                  <a:cubicBezTo>
                    <a:pt x="1735" y="7481"/>
                    <a:pt x="1769" y="7518"/>
                    <a:pt x="1806" y="7518"/>
                  </a:cubicBezTo>
                  <a:cubicBezTo>
                    <a:pt x="1815" y="7518"/>
                    <a:pt x="1824" y="7516"/>
                    <a:pt x="1832" y="7512"/>
                  </a:cubicBezTo>
                  <a:cubicBezTo>
                    <a:pt x="1846" y="7503"/>
                    <a:pt x="1856" y="7499"/>
                    <a:pt x="1861" y="7499"/>
                  </a:cubicBezTo>
                  <a:cubicBezTo>
                    <a:pt x="1866" y="7499"/>
                    <a:pt x="1867" y="7503"/>
                    <a:pt x="1863" y="7512"/>
                  </a:cubicBezTo>
                  <a:cubicBezTo>
                    <a:pt x="1860" y="7525"/>
                    <a:pt x="1871" y="7550"/>
                    <a:pt x="1887" y="7560"/>
                  </a:cubicBezTo>
                  <a:cubicBezTo>
                    <a:pt x="1905" y="7571"/>
                    <a:pt x="1922" y="7602"/>
                    <a:pt x="1926" y="7633"/>
                  </a:cubicBezTo>
                  <a:cubicBezTo>
                    <a:pt x="1929" y="7662"/>
                    <a:pt x="1938" y="7685"/>
                    <a:pt x="1951" y="7685"/>
                  </a:cubicBezTo>
                  <a:cubicBezTo>
                    <a:pt x="1952" y="7685"/>
                    <a:pt x="1953" y="7685"/>
                    <a:pt x="1954" y="7685"/>
                  </a:cubicBezTo>
                  <a:cubicBezTo>
                    <a:pt x="1956" y="7684"/>
                    <a:pt x="1957" y="7684"/>
                    <a:pt x="1959" y="7684"/>
                  </a:cubicBezTo>
                  <a:cubicBezTo>
                    <a:pt x="1970" y="7684"/>
                    <a:pt x="1979" y="7694"/>
                    <a:pt x="1985" y="7709"/>
                  </a:cubicBezTo>
                  <a:cubicBezTo>
                    <a:pt x="1988" y="7723"/>
                    <a:pt x="1985" y="7741"/>
                    <a:pt x="1971" y="7744"/>
                  </a:cubicBezTo>
                  <a:cubicBezTo>
                    <a:pt x="1961" y="7747"/>
                    <a:pt x="1954" y="7765"/>
                    <a:pt x="1961" y="7782"/>
                  </a:cubicBezTo>
                  <a:cubicBezTo>
                    <a:pt x="1974" y="7833"/>
                    <a:pt x="2120" y="7973"/>
                    <a:pt x="2156" y="7973"/>
                  </a:cubicBezTo>
                  <a:cubicBezTo>
                    <a:pt x="2156" y="7973"/>
                    <a:pt x="2157" y="7973"/>
                    <a:pt x="2158" y="7973"/>
                  </a:cubicBezTo>
                  <a:cubicBezTo>
                    <a:pt x="2159" y="7973"/>
                    <a:pt x="2160" y="7973"/>
                    <a:pt x="2162" y="7973"/>
                  </a:cubicBezTo>
                  <a:cubicBezTo>
                    <a:pt x="2176" y="7973"/>
                    <a:pt x="2197" y="7989"/>
                    <a:pt x="2210" y="8011"/>
                  </a:cubicBezTo>
                  <a:cubicBezTo>
                    <a:pt x="2224" y="8031"/>
                    <a:pt x="2236" y="8041"/>
                    <a:pt x="2252" y="8041"/>
                  </a:cubicBezTo>
                  <a:cubicBezTo>
                    <a:pt x="2261" y="8041"/>
                    <a:pt x="2271" y="8038"/>
                    <a:pt x="2283" y="8032"/>
                  </a:cubicBezTo>
                  <a:cubicBezTo>
                    <a:pt x="2296" y="8025"/>
                    <a:pt x="2305" y="8021"/>
                    <a:pt x="2311" y="8021"/>
                  </a:cubicBezTo>
                  <a:cubicBezTo>
                    <a:pt x="2320" y="8021"/>
                    <a:pt x="2323" y="8029"/>
                    <a:pt x="2321" y="8045"/>
                  </a:cubicBezTo>
                  <a:cubicBezTo>
                    <a:pt x="2318" y="8064"/>
                    <a:pt x="2325" y="8073"/>
                    <a:pt x="2336" y="8073"/>
                  </a:cubicBezTo>
                  <a:cubicBezTo>
                    <a:pt x="2352" y="8073"/>
                    <a:pt x="2376" y="8054"/>
                    <a:pt x="2391" y="8021"/>
                  </a:cubicBezTo>
                  <a:cubicBezTo>
                    <a:pt x="2400" y="8001"/>
                    <a:pt x="2405" y="7991"/>
                    <a:pt x="2414" y="7991"/>
                  </a:cubicBezTo>
                  <a:cubicBezTo>
                    <a:pt x="2422" y="7991"/>
                    <a:pt x="2432" y="7998"/>
                    <a:pt x="2449" y="8011"/>
                  </a:cubicBezTo>
                  <a:cubicBezTo>
                    <a:pt x="2466" y="8023"/>
                    <a:pt x="2482" y="8029"/>
                    <a:pt x="2502" y="8029"/>
                  </a:cubicBezTo>
                  <a:cubicBezTo>
                    <a:pt x="2524" y="8029"/>
                    <a:pt x="2549" y="8022"/>
                    <a:pt x="2585" y="8008"/>
                  </a:cubicBezTo>
                  <a:cubicBezTo>
                    <a:pt x="2621" y="7995"/>
                    <a:pt x="2655" y="7988"/>
                    <a:pt x="2670" y="7988"/>
                  </a:cubicBezTo>
                  <a:cubicBezTo>
                    <a:pt x="2675" y="7988"/>
                    <a:pt x="2678" y="7989"/>
                    <a:pt x="2678" y="7990"/>
                  </a:cubicBezTo>
                  <a:cubicBezTo>
                    <a:pt x="2679" y="7992"/>
                    <a:pt x="2684" y="7993"/>
                    <a:pt x="2691" y="7993"/>
                  </a:cubicBezTo>
                  <a:cubicBezTo>
                    <a:pt x="2713" y="7993"/>
                    <a:pt x="2759" y="7986"/>
                    <a:pt x="2811" y="7973"/>
                  </a:cubicBezTo>
                  <a:cubicBezTo>
                    <a:pt x="2865" y="7960"/>
                    <a:pt x="2917" y="7953"/>
                    <a:pt x="2947" y="7953"/>
                  </a:cubicBezTo>
                  <a:cubicBezTo>
                    <a:pt x="2958" y="7953"/>
                    <a:pt x="2965" y="7954"/>
                    <a:pt x="2970" y="7956"/>
                  </a:cubicBezTo>
                  <a:cubicBezTo>
                    <a:pt x="2976" y="7960"/>
                    <a:pt x="2988" y="7962"/>
                    <a:pt x="3003" y="7962"/>
                  </a:cubicBezTo>
                  <a:cubicBezTo>
                    <a:pt x="3025" y="7962"/>
                    <a:pt x="3054" y="7958"/>
                    <a:pt x="3078" y="7952"/>
                  </a:cubicBezTo>
                  <a:cubicBezTo>
                    <a:pt x="3123" y="7941"/>
                    <a:pt x="3237" y="7925"/>
                    <a:pt x="3334" y="7917"/>
                  </a:cubicBezTo>
                  <a:cubicBezTo>
                    <a:pt x="3432" y="7907"/>
                    <a:pt x="3557" y="7890"/>
                    <a:pt x="3612" y="7876"/>
                  </a:cubicBezTo>
                  <a:cubicBezTo>
                    <a:pt x="3684" y="7859"/>
                    <a:pt x="3808" y="7848"/>
                    <a:pt x="3904" y="7848"/>
                  </a:cubicBezTo>
                  <a:cubicBezTo>
                    <a:pt x="3966" y="7848"/>
                    <a:pt x="4016" y="7853"/>
                    <a:pt x="4036" y="7862"/>
                  </a:cubicBezTo>
                  <a:cubicBezTo>
                    <a:pt x="4052" y="7872"/>
                    <a:pt x="4084" y="7907"/>
                    <a:pt x="4105" y="7941"/>
                  </a:cubicBezTo>
                  <a:cubicBezTo>
                    <a:pt x="4125" y="7980"/>
                    <a:pt x="4146" y="8011"/>
                    <a:pt x="4156" y="8021"/>
                  </a:cubicBezTo>
                  <a:cubicBezTo>
                    <a:pt x="4167" y="8029"/>
                    <a:pt x="4164" y="8035"/>
                    <a:pt x="4146" y="8039"/>
                  </a:cubicBezTo>
                  <a:cubicBezTo>
                    <a:pt x="4111" y="8050"/>
                    <a:pt x="4170" y="8143"/>
                    <a:pt x="4233" y="8167"/>
                  </a:cubicBezTo>
                  <a:cubicBezTo>
                    <a:pt x="4268" y="8181"/>
                    <a:pt x="4285" y="8212"/>
                    <a:pt x="4299" y="8274"/>
                  </a:cubicBezTo>
                  <a:cubicBezTo>
                    <a:pt x="4312" y="8318"/>
                    <a:pt x="4329" y="8355"/>
                    <a:pt x="4339" y="8355"/>
                  </a:cubicBezTo>
                  <a:cubicBezTo>
                    <a:pt x="4339" y="8355"/>
                    <a:pt x="4340" y="8354"/>
                    <a:pt x="4340" y="8354"/>
                  </a:cubicBezTo>
                  <a:cubicBezTo>
                    <a:pt x="4341" y="8354"/>
                    <a:pt x="4342" y="8354"/>
                    <a:pt x="4342" y="8354"/>
                  </a:cubicBezTo>
                  <a:cubicBezTo>
                    <a:pt x="4353" y="8354"/>
                    <a:pt x="4365" y="8377"/>
                    <a:pt x="4369" y="8407"/>
                  </a:cubicBezTo>
                  <a:cubicBezTo>
                    <a:pt x="4382" y="8493"/>
                    <a:pt x="4438" y="8732"/>
                    <a:pt x="4469" y="8847"/>
                  </a:cubicBezTo>
                  <a:cubicBezTo>
                    <a:pt x="4489" y="8916"/>
                    <a:pt x="4489" y="8955"/>
                    <a:pt x="4473" y="8958"/>
                  </a:cubicBezTo>
                  <a:cubicBezTo>
                    <a:pt x="4424" y="8972"/>
                    <a:pt x="4427" y="9014"/>
                    <a:pt x="4479" y="9041"/>
                  </a:cubicBezTo>
                  <a:cubicBezTo>
                    <a:pt x="4503" y="9055"/>
                    <a:pt x="4524" y="9083"/>
                    <a:pt x="4524" y="9097"/>
                  </a:cubicBezTo>
                  <a:cubicBezTo>
                    <a:pt x="4524" y="9115"/>
                    <a:pt x="4559" y="9177"/>
                    <a:pt x="4601" y="9239"/>
                  </a:cubicBezTo>
                  <a:cubicBezTo>
                    <a:pt x="4646" y="9302"/>
                    <a:pt x="4673" y="9354"/>
                    <a:pt x="4667" y="9357"/>
                  </a:cubicBezTo>
                  <a:cubicBezTo>
                    <a:pt x="4660" y="9361"/>
                    <a:pt x="4677" y="9364"/>
                    <a:pt x="4708" y="9368"/>
                  </a:cubicBezTo>
                  <a:cubicBezTo>
                    <a:pt x="4771" y="9371"/>
                    <a:pt x="4812" y="9454"/>
                    <a:pt x="4767" y="9486"/>
                  </a:cubicBezTo>
                  <a:cubicBezTo>
                    <a:pt x="4753" y="9493"/>
                    <a:pt x="4774" y="9503"/>
                    <a:pt x="4812" y="9507"/>
                  </a:cubicBezTo>
                  <a:cubicBezTo>
                    <a:pt x="4851" y="9510"/>
                    <a:pt x="4882" y="9520"/>
                    <a:pt x="4885" y="9534"/>
                  </a:cubicBezTo>
                  <a:cubicBezTo>
                    <a:pt x="4889" y="9544"/>
                    <a:pt x="4937" y="9576"/>
                    <a:pt x="4993" y="9600"/>
                  </a:cubicBezTo>
                  <a:cubicBezTo>
                    <a:pt x="5048" y="9627"/>
                    <a:pt x="5097" y="9659"/>
                    <a:pt x="5101" y="9669"/>
                  </a:cubicBezTo>
                  <a:cubicBezTo>
                    <a:pt x="5103" y="9678"/>
                    <a:pt x="5111" y="9687"/>
                    <a:pt x="5120" y="9687"/>
                  </a:cubicBezTo>
                  <a:cubicBezTo>
                    <a:pt x="5122" y="9687"/>
                    <a:pt x="5123" y="9687"/>
                    <a:pt x="5125" y="9687"/>
                  </a:cubicBezTo>
                  <a:cubicBezTo>
                    <a:pt x="5125" y="9686"/>
                    <a:pt x="5126" y="9686"/>
                    <a:pt x="5127" y="9686"/>
                  </a:cubicBezTo>
                  <a:cubicBezTo>
                    <a:pt x="5139" y="9686"/>
                    <a:pt x="5184" y="9702"/>
                    <a:pt x="5229" y="9722"/>
                  </a:cubicBezTo>
                  <a:cubicBezTo>
                    <a:pt x="5277" y="9739"/>
                    <a:pt x="5336" y="9760"/>
                    <a:pt x="5357" y="9760"/>
                  </a:cubicBezTo>
                  <a:cubicBezTo>
                    <a:pt x="5419" y="9767"/>
                    <a:pt x="5413" y="9805"/>
                    <a:pt x="5347" y="9822"/>
                  </a:cubicBezTo>
                  <a:cubicBezTo>
                    <a:pt x="5280" y="9840"/>
                    <a:pt x="5197" y="9909"/>
                    <a:pt x="5208" y="9944"/>
                  </a:cubicBezTo>
                  <a:cubicBezTo>
                    <a:pt x="5210" y="9950"/>
                    <a:pt x="5222" y="9954"/>
                    <a:pt x="5237" y="9954"/>
                  </a:cubicBezTo>
                  <a:cubicBezTo>
                    <a:pt x="5246" y="9954"/>
                    <a:pt x="5255" y="9953"/>
                    <a:pt x="5264" y="9951"/>
                  </a:cubicBezTo>
                  <a:cubicBezTo>
                    <a:pt x="5270" y="9949"/>
                    <a:pt x="5278" y="9948"/>
                    <a:pt x="5286" y="9948"/>
                  </a:cubicBezTo>
                  <a:cubicBezTo>
                    <a:pt x="5308" y="9948"/>
                    <a:pt x="5335" y="9954"/>
                    <a:pt x="5350" y="9965"/>
                  </a:cubicBezTo>
                  <a:cubicBezTo>
                    <a:pt x="5369" y="9976"/>
                    <a:pt x="5392" y="9986"/>
                    <a:pt x="5405" y="9986"/>
                  </a:cubicBezTo>
                  <a:cubicBezTo>
                    <a:pt x="5406" y="9986"/>
                    <a:pt x="5408" y="9986"/>
                    <a:pt x="5409" y="9986"/>
                  </a:cubicBezTo>
                  <a:cubicBezTo>
                    <a:pt x="5419" y="9986"/>
                    <a:pt x="5451" y="9986"/>
                    <a:pt x="5482" y="9992"/>
                  </a:cubicBezTo>
                  <a:cubicBezTo>
                    <a:pt x="5489" y="9994"/>
                    <a:pt x="5501" y="9995"/>
                    <a:pt x="5516" y="9995"/>
                  </a:cubicBezTo>
                  <a:cubicBezTo>
                    <a:pt x="5555" y="9995"/>
                    <a:pt x="5614" y="9989"/>
                    <a:pt x="5669" y="9981"/>
                  </a:cubicBezTo>
                  <a:cubicBezTo>
                    <a:pt x="5794" y="9963"/>
                    <a:pt x="5918" y="9952"/>
                    <a:pt x="5999" y="9952"/>
                  </a:cubicBezTo>
                  <a:cubicBezTo>
                    <a:pt x="6039" y="9952"/>
                    <a:pt x="6068" y="9955"/>
                    <a:pt x="6082" y="9961"/>
                  </a:cubicBezTo>
                  <a:cubicBezTo>
                    <a:pt x="6088" y="9963"/>
                    <a:pt x="6096" y="9963"/>
                    <a:pt x="6106" y="9963"/>
                  </a:cubicBezTo>
                  <a:cubicBezTo>
                    <a:pt x="6135" y="9963"/>
                    <a:pt x="6179" y="9956"/>
                    <a:pt x="6217" y="9944"/>
                  </a:cubicBezTo>
                  <a:cubicBezTo>
                    <a:pt x="6254" y="9933"/>
                    <a:pt x="6279" y="9928"/>
                    <a:pt x="6295" y="9928"/>
                  </a:cubicBezTo>
                  <a:cubicBezTo>
                    <a:pt x="6308" y="9928"/>
                    <a:pt x="6315" y="9932"/>
                    <a:pt x="6315" y="9940"/>
                  </a:cubicBezTo>
                  <a:cubicBezTo>
                    <a:pt x="6315" y="9950"/>
                    <a:pt x="6316" y="9956"/>
                    <a:pt x="6317" y="9956"/>
                  </a:cubicBezTo>
                  <a:cubicBezTo>
                    <a:pt x="6318" y="9956"/>
                    <a:pt x="6318" y="9956"/>
                    <a:pt x="6318" y="9954"/>
                  </a:cubicBezTo>
                  <a:cubicBezTo>
                    <a:pt x="6325" y="9930"/>
                    <a:pt x="6488" y="9909"/>
                    <a:pt x="6644" y="9909"/>
                  </a:cubicBezTo>
                  <a:cubicBezTo>
                    <a:pt x="6713" y="9906"/>
                    <a:pt x="6793" y="9895"/>
                    <a:pt x="6825" y="9881"/>
                  </a:cubicBezTo>
                  <a:cubicBezTo>
                    <a:pt x="6841" y="9872"/>
                    <a:pt x="6855" y="9868"/>
                    <a:pt x="6865" y="9868"/>
                  </a:cubicBezTo>
                  <a:cubicBezTo>
                    <a:pt x="6873" y="9868"/>
                    <a:pt x="6878" y="9871"/>
                    <a:pt x="6880" y="9877"/>
                  </a:cubicBezTo>
                  <a:cubicBezTo>
                    <a:pt x="6883" y="9883"/>
                    <a:pt x="6887" y="9886"/>
                    <a:pt x="6892" y="9886"/>
                  </a:cubicBezTo>
                  <a:cubicBezTo>
                    <a:pt x="6900" y="9886"/>
                    <a:pt x="6912" y="9879"/>
                    <a:pt x="6929" y="9864"/>
                  </a:cubicBezTo>
                  <a:cubicBezTo>
                    <a:pt x="6946" y="9849"/>
                    <a:pt x="6958" y="9842"/>
                    <a:pt x="6972" y="9842"/>
                  </a:cubicBezTo>
                  <a:cubicBezTo>
                    <a:pt x="6984" y="9842"/>
                    <a:pt x="6996" y="9847"/>
                    <a:pt x="7012" y="9856"/>
                  </a:cubicBezTo>
                  <a:cubicBezTo>
                    <a:pt x="7027" y="9867"/>
                    <a:pt x="7039" y="9873"/>
                    <a:pt x="7049" y="9873"/>
                  </a:cubicBezTo>
                  <a:cubicBezTo>
                    <a:pt x="7058" y="9873"/>
                    <a:pt x="7064" y="9868"/>
                    <a:pt x="7067" y="9861"/>
                  </a:cubicBezTo>
                  <a:cubicBezTo>
                    <a:pt x="7071" y="9850"/>
                    <a:pt x="7088" y="9836"/>
                    <a:pt x="7099" y="9832"/>
                  </a:cubicBezTo>
                  <a:cubicBezTo>
                    <a:pt x="7112" y="9832"/>
                    <a:pt x="7220" y="9812"/>
                    <a:pt x="7335" y="9794"/>
                  </a:cubicBezTo>
                  <a:cubicBezTo>
                    <a:pt x="7435" y="9776"/>
                    <a:pt x="7527" y="9766"/>
                    <a:pt x="7555" y="9766"/>
                  </a:cubicBezTo>
                  <a:cubicBezTo>
                    <a:pt x="7559" y="9766"/>
                    <a:pt x="7562" y="9766"/>
                    <a:pt x="7563" y="9767"/>
                  </a:cubicBezTo>
                  <a:cubicBezTo>
                    <a:pt x="7566" y="9769"/>
                    <a:pt x="7574" y="9770"/>
                    <a:pt x="7587" y="9770"/>
                  </a:cubicBezTo>
                  <a:cubicBezTo>
                    <a:pt x="7610" y="9770"/>
                    <a:pt x="7647" y="9766"/>
                    <a:pt x="7685" y="9760"/>
                  </a:cubicBezTo>
                  <a:cubicBezTo>
                    <a:pt x="7822" y="9730"/>
                    <a:pt x="7871" y="9720"/>
                    <a:pt x="7889" y="9720"/>
                  </a:cubicBezTo>
                  <a:cubicBezTo>
                    <a:pt x="7897" y="9720"/>
                    <a:pt x="7899" y="9722"/>
                    <a:pt x="7900" y="9725"/>
                  </a:cubicBezTo>
                  <a:cubicBezTo>
                    <a:pt x="7900" y="9729"/>
                    <a:pt x="7907" y="9730"/>
                    <a:pt x="7917" y="9730"/>
                  </a:cubicBezTo>
                  <a:cubicBezTo>
                    <a:pt x="7924" y="9730"/>
                    <a:pt x="7933" y="9730"/>
                    <a:pt x="7942" y="9728"/>
                  </a:cubicBezTo>
                  <a:cubicBezTo>
                    <a:pt x="7966" y="9725"/>
                    <a:pt x="8039" y="9711"/>
                    <a:pt x="8111" y="9697"/>
                  </a:cubicBezTo>
                  <a:cubicBezTo>
                    <a:pt x="8169" y="9686"/>
                    <a:pt x="8225" y="9679"/>
                    <a:pt x="8250" y="9679"/>
                  </a:cubicBezTo>
                  <a:cubicBezTo>
                    <a:pt x="8255" y="9679"/>
                    <a:pt x="8259" y="9679"/>
                    <a:pt x="8261" y="9680"/>
                  </a:cubicBezTo>
                  <a:cubicBezTo>
                    <a:pt x="8263" y="9680"/>
                    <a:pt x="8265" y="9680"/>
                    <a:pt x="8268" y="9680"/>
                  </a:cubicBezTo>
                  <a:cubicBezTo>
                    <a:pt x="8295" y="9680"/>
                    <a:pt x="8390" y="9667"/>
                    <a:pt x="8490" y="9648"/>
                  </a:cubicBezTo>
                  <a:cubicBezTo>
                    <a:pt x="8591" y="9629"/>
                    <a:pt x="8684" y="9614"/>
                    <a:pt x="8707" y="9614"/>
                  </a:cubicBezTo>
                  <a:cubicBezTo>
                    <a:pt x="8709" y="9614"/>
                    <a:pt x="8711" y="9614"/>
                    <a:pt x="8712" y="9614"/>
                  </a:cubicBezTo>
                  <a:cubicBezTo>
                    <a:pt x="8712" y="9614"/>
                    <a:pt x="8713" y="9614"/>
                    <a:pt x="8715" y="9614"/>
                  </a:cubicBezTo>
                  <a:cubicBezTo>
                    <a:pt x="8738" y="9614"/>
                    <a:pt x="8870" y="9588"/>
                    <a:pt x="9021" y="9558"/>
                  </a:cubicBezTo>
                  <a:cubicBezTo>
                    <a:pt x="9171" y="9526"/>
                    <a:pt x="9305" y="9502"/>
                    <a:pt x="9330" y="9502"/>
                  </a:cubicBezTo>
                  <a:cubicBezTo>
                    <a:pt x="9331" y="9502"/>
                    <a:pt x="9332" y="9502"/>
                    <a:pt x="9333" y="9503"/>
                  </a:cubicBezTo>
                  <a:cubicBezTo>
                    <a:pt x="9344" y="9503"/>
                    <a:pt x="9440" y="9489"/>
                    <a:pt x="9552" y="9465"/>
                  </a:cubicBezTo>
                  <a:cubicBezTo>
                    <a:pt x="9663" y="9444"/>
                    <a:pt x="9832" y="9416"/>
                    <a:pt x="9927" y="9403"/>
                  </a:cubicBezTo>
                  <a:cubicBezTo>
                    <a:pt x="10023" y="9392"/>
                    <a:pt x="10190" y="9361"/>
                    <a:pt x="10294" y="9340"/>
                  </a:cubicBezTo>
                  <a:cubicBezTo>
                    <a:pt x="10398" y="9315"/>
                    <a:pt x="10505" y="9299"/>
                    <a:pt x="10526" y="9299"/>
                  </a:cubicBezTo>
                  <a:cubicBezTo>
                    <a:pt x="10527" y="9299"/>
                    <a:pt x="10528" y="9299"/>
                    <a:pt x="10530" y="9299"/>
                  </a:cubicBezTo>
                  <a:cubicBezTo>
                    <a:pt x="10563" y="9299"/>
                    <a:pt x="10719" y="9268"/>
                    <a:pt x="10891" y="9229"/>
                  </a:cubicBezTo>
                  <a:cubicBezTo>
                    <a:pt x="11080" y="9183"/>
                    <a:pt x="11207" y="9162"/>
                    <a:pt x="11268" y="9162"/>
                  </a:cubicBezTo>
                  <a:cubicBezTo>
                    <a:pt x="11277" y="9162"/>
                    <a:pt x="11284" y="9162"/>
                    <a:pt x="11290" y="9163"/>
                  </a:cubicBezTo>
                  <a:cubicBezTo>
                    <a:pt x="11319" y="9165"/>
                    <a:pt x="11354" y="9168"/>
                    <a:pt x="11378" y="9168"/>
                  </a:cubicBezTo>
                  <a:cubicBezTo>
                    <a:pt x="11387" y="9168"/>
                    <a:pt x="11395" y="9167"/>
                    <a:pt x="11400" y="9166"/>
                  </a:cubicBezTo>
                  <a:cubicBezTo>
                    <a:pt x="11403" y="9165"/>
                    <a:pt x="11406" y="9165"/>
                    <a:pt x="11409" y="9165"/>
                  </a:cubicBezTo>
                  <a:cubicBezTo>
                    <a:pt x="11443" y="9165"/>
                    <a:pt x="11471" y="9219"/>
                    <a:pt x="11435" y="9229"/>
                  </a:cubicBezTo>
                  <a:cubicBezTo>
                    <a:pt x="11432" y="9229"/>
                    <a:pt x="11427" y="9230"/>
                    <a:pt x="11422" y="9230"/>
                  </a:cubicBezTo>
                  <a:cubicBezTo>
                    <a:pt x="11408" y="9230"/>
                    <a:pt x="11388" y="9226"/>
                    <a:pt x="11373" y="9219"/>
                  </a:cubicBezTo>
                  <a:cubicBezTo>
                    <a:pt x="11364" y="9215"/>
                    <a:pt x="11356" y="9213"/>
                    <a:pt x="11351" y="9213"/>
                  </a:cubicBezTo>
                  <a:cubicBezTo>
                    <a:pt x="11346" y="9213"/>
                    <a:pt x="11344" y="9215"/>
                    <a:pt x="11345" y="9219"/>
                  </a:cubicBezTo>
                  <a:cubicBezTo>
                    <a:pt x="11349" y="9229"/>
                    <a:pt x="11366" y="9243"/>
                    <a:pt x="11387" y="9253"/>
                  </a:cubicBezTo>
                  <a:cubicBezTo>
                    <a:pt x="11397" y="9258"/>
                    <a:pt x="11409" y="9261"/>
                    <a:pt x="11428" y="9261"/>
                  </a:cubicBezTo>
                  <a:cubicBezTo>
                    <a:pt x="11471" y="9261"/>
                    <a:pt x="11548" y="9245"/>
                    <a:pt x="11720" y="9201"/>
                  </a:cubicBezTo>
                  <a:cubicBezTo>
                    <a:pt x="11775" y="9189"/>
                    <a:pt x="11823" y="9182"/>
                    <a:pt x="11849" y="9182"/>
                  </a:cubicBezTo>
                  <a:cubicBezTo>
                    <a:pt x="11861" y="9182"/>
                    <a:pt x="11868" y="9184"/>
                    <a:pt x="11869" y="9187"/>
                  </a:cubicBezTo>
                  <a:cubicBezTo>
                    <a:pt x="11871" y="9194"/>
                    <a:pt x="11879" y="9198"/>
                    <a:pt x="11891" y="9198"/>
                  </a:cubicBezTo>
                  <a:cubicBezTo>
                    <a:pt x="11897" y="9198"/>
                    <a:pt x="11903" y="9197"/>
                    <a:pt x="11911" y="9195"/>
                  </a:cubicBezTo>
                  <a:cubicBezTo>
                    <a:pt x="11932" y="9184"/>
                    <a:pt x="12001" y="9174"/>
                    <a:pt x="12066" y="9166"/>
                  </a:cubicBezTo>
                  <a:cubicBezTo>
                    <a:pt x="12133" y="9160"/>
                    <a:pt x="12191" y="9149"/>
                    <a:pt x="12205" y="9142"/>
                  </a:cubicBezTo>
                  <a:cubicBezTo>
                    <a:pt x="12216" y="9139"/>
                    <a:pt x="12247" y="9125"/>
                    <a:pt x="12279" y="9111"/>
                  </a:cubicBezTo>
                  <a:cubicBezTo>
                    <a:pt x="12351" y="9086"/>
                    <a:pt x="12351" y="9086"/>
                    <a:pt x="12313" y="9062"/>
                  </a:cubicBezTo>
                  <a:cubicBezTo>
                    <a:pt x="12289" y="9045"/>
                    <a:pt x="12289" y="9035"/>
                    <a:pt x="12313" y="9020"/>
                  </a:cubicBezTo>
                  <a:cubicBezTo>
                    <a:pt x="12338" y="9003"/>
                    <a:pt x="12425" y="8989"/>
                    <a:pt x="12475" y="8989"/>
                  </a:cubicBezTo>
                  <a:cubicBezTo>
                    <a:pt x="12495" y="8989"/>
                    <a:pt x="12509" y="8991"/>
                    <a:pt x="12511" y="8996"/>
                  </a:cubicBezTo>
                  <a:cubicBezTo>
                    <a:pt x="12511" y="8997"/>
                    <a:pt x="12513" y="8998"/>
                    <a:pt x="12517" y="8998"/>
                  </a:cubicBezTo>
                  <a:cubicBezTo>
                    <a:pt x="12541" y="8998"/>
                    <a:pt x="12630" y="8982"/>
                    <a:pt x="12733" y="8958"/>
                  </a:cubicBezTo>
                  <a:cubicBezTo>
                    <a:pt x="13014" y="8896"/>
                    <a:pt x="13177" y="8865"/>
                    <a:pt x="13299" y="8854"/>
                  </a:cubicBezTo>
                  <a:cubicBezTo>
                    <a:pt x="13350" y="8851"/>
                    <a:pt x="13413" y="8844"/>
                    <a:pt x="13434" y="8841"/>
                  </a:cubicBezTo>
                  <a:cubicBezTo>
                    <a:pt x="13458" y="8841"/>
                    <a:pt x="13486" y="8841"/>
                    <a:pt x="13499" y="8844"/>
                  </a:cubicBezTo>
                  <a:cubicBezTo>
                    <a:pt x="13500" y="8844"/>
                    <a:pt x="13501" y="8844"/>
                    <a:pt x="13503" y="8844"/>
                  </a:cubicBezTo>
                  <a:cubicBezTo>
                    <a:pt x="13529" y="8844"/>
                    <a:pt x="13686" y="8814"/>
                    <a:pt x="13861" y="8774"/>
                  </a:cubicBezTo>
                  <a:cubicBezTo>
                    <a:pt x="14055" y="8732"/>
                    <a:pt x="14252" y="8698"/>
                    <a:pt x="14335" y="8698"/>
                  </a:cubicBezTo>
                  <a:cubicBezTo>
                    <a:pt x="14415" y="8695"/>
                    <a:pt x="14506" y="8691"/>
                    <a:pt x="14537" y="8691"/>
                  </a:cubicBezTo>
                  <a:cubicBezTo>
                    <a:pt x="14564" y="8691"/>
                    <a:pt x="14603" y="8702"/>
                    <a:pt x="14614" y="8712"/>
                  </a:cubicBezTo>
                  <a:cubicBezTo>
                    <a:pt x="14621" y="8722"/>
                    <a:pt x="14640" y="8728"/>
                    <a:pt x="14658" y="8728"/>
                  </a:cubicBezTo>
                  <a:cubicBezTo>
                    <a:pt x="14664" y="8728"/>
                    <a:pt x="14670" y="8727"/>
                    <a:pt x="14676" y="8726"/>
                  </a:cubicBezTo>
                  <a:cubicBezTo>
                    <a:pt x="14703" y="8719"/>
                    <a:pt x="14710" y="8708"/>
                    <a:pt x="14700" y="8698"/>
                  </a:cubicBezTo>
                  <a:cubicBezTo>
                    <a:pt x="14665" y="8670"/>
                    <a:pt x="14998" y="8625"/>
                    <a:pt x="15352" y="8607"/>
                  </a:cubicBezTo>
                  <a:cubicBezTo>
                    <a:pt x="15443" y="8604"/>
                    <a:pt x="15536" y="8597"/>
                    <a:pt x="15564" y="8594"/>
                  </a:cubicBezTo>
                  <a:cubicBezTo>
                    <a:pt x="15567" y="8594"/>
                    <a:pt x="15570" y="8594"/>
                    <a:pt x="15573" y="8594"/>
                  </a:cubicBezTo>
                  <a:cubicBezTo>
                    <a:pt x="15595" y="8594"/>
                    <a:pt x="15617" y="8603"/>
                    <a:pt x="15626" y="8618"/>
                  </a:cubicBezTo>
                  <a:cubicBezTo>
                    <a:pt x="15636" y="8634"/>
                    <a:pt x="15648" y="8646"/>
                    <a:pt x="15658" y="8646"/>
                  </a:cubicBezTo>
                  <a:cubicBezTo>
                    <a:pt x="15659" y="8646"/>
                    <a:pt x="15660" y="8646"/>
                    <a:pt x="15661" y="8646"/>
                  </a:cubicBezTo>
                  <a:cubicBezTo>
                    <a:pt x="15693" y="8642"/>
                    <a:pt x="15752" y="8640"/>
                    <a:pt x="15812" y="8640"/>
                  </a:cubicBezTo>
                  <a:cubicBezTo>
                    <a:pt x="15906" y="8640"/>
                    <a:pt x="16002" y="8645"/>
                    <a:pt x="16005" y="8653"/>
                  </a:cubicBezTo>
                  <a:cubicBezTo>
                    <a:pt x="16008" y="8660"/>
                    <a:pt x="16001" y="8667"/>
                    <a:pt x="15994" y="8670"/>
                  </a:cubicBezTo>
                  <a:cubicBezTo>
                    <a:pt x="15974" y="8678"/>
                    <a:pt x="15860" y="8683"/>
                    <a:pt x="15764" y="8683"/>
                  </a:cubicBezTo>
                  <a:cubicBezTo>
                    <a:pt x="15690" y="8683"/>
                    <a:pt x="15628" y="8680"/>
                    <a:pt x="15626" y="8674"/>
                  </a:cubicBezTo>
                  <a:cubicBezTo>
                    <a:pt x="15624" y="8670"/>
                    <a:pt x="15617" y="8668"/>
                    <a:pt x="15608" y="8668"/>
                  </a:cubicBezTo>
                  <a:cubicBezTo>
                    <a:pt x="15598" y="8668"/>
                    <a:pt x="15585" y="8670"/>
                    <a:pt x="15571" y="8674"/>
                  </a:cubicBezTo>
                  <a:cubicBezTo>
                    <a:pt x="15464" y="8704"/>
                    <a:pt x="15174" y="8753"/>
                    <a:pt x="15116" y="8753"/>
                  </a:cubicBezTo>
                  <a:cubicBezTo>
                    <a:pt x="15113" y="8753"/>
                    <a:pt x="15111" y="8753"/>
                    <a:pt x="15110" y="8753"/>
                  </a:cubicBezTo>
                  <a:cubicBezTo>
                    <a:pt x="15104" y="8753"/>
                    <a:pt x="15099" y="8752"/>
                    <a:pt x="15095" y="8752"/>
                  </a:cubicBezTo>
                  <a:cubicBezTo>
                    <a:pt x="15073" y="8752"/>
                    <a:pt x="15070" y="8759"/>
                    <a:pt x="15078" y="8771"/>
                  </a:cubicBezTo>
                  <a:cubicBezTo>
                    <a:pt x="15087" y="8782"/>
                    <a:pt x="15108" y="8789"/>
                    <a:pt x="15128" y="8789"/>
                  </a:cubicBezTo>
                  <a:cubicBezTo>
                    <a:pt x="15132" y="8789"/>
                    <a:pt x="15136" y="8789"/>
                    <a:pt x="15141" y="8788"/>
                  </a:cubicBezTo>
                  <a:cubicBezTo>
                    <a:pt x="15168" y="8788"/>
                    <a:pt x="15231" y="8778"/>
                    <a:pt x="15280" y="8774"/>
                  </a:cubicBezTo>
                  <a:cubicBezTo>
                    <a:pt x="15331" y="8767"/>
                    <a:pt x="15432" y="8761"/>
                    <a:pt x="15509" y="8761"/>
                  </a:cubicBezTo>
                  <a:cubicBezTo>
                    <a:pt x="15581" y="8757"/>
                    <a:pt x="15672" y="8750"/>
                    <a:pt x="15713" y="8740"/>
                  </a:cubicBezTo>
                  <a:cubicBezTo>
                    <a:pt x="15731" y="8736"/>
                    <a:pt x="15748" y="8733"/>
                    <a:pt x="15763" y="8733"/>
                  </a:cubicBezTo>
                  <a:cubicBezTo>
                    <a:pt x="15785" y="8733"/>
                    <a:pt x="15802" y="8738"/>
                    <a:pt x="15810" y="8747"/>
                  </a:cubicBezTo>
                  <a:cubicBezTo>
                    <a:pt x="15817" y="8758"/>
                    <a:pt x="15829" y="8763"/>
                    <a:pt x="15840" y="8763"/>
                  </a:cubicBezTo>
                  <a:cubicBezTo>
                    <a:pt x="15847" y="8763"/>
                    <a:pt x="15854" y="8761"/>
                    <a:pt x="15859" y="8757"/>
                  </a:cubicBezTo>
                  <a:cubicBezTo>
                    <a:pt x="15876" y="8746"/>
                    <a:pt x="15925" y="8741"/>
                    <a:pt x="15979" y="8741"/>
                  </a:cubicBezTo>
                  <a:cubicBezTo>
                    <a:pt x="16056" y="8741"/>
                    <a:pt x="16143" y="8751"/>
                    <a:pt x="16157" y="8767"/>
                  </a:cubicBezTo>
                  <a:cubicBezTo>
                    <a:pt x="16167" y="8778"/>
                    <a:pt x="16173" y="8784"/>
                    <a:pt x="16177" y="8784"/>
                  </a:cubicBezTo>
                  <a:cubicBezTo>
                    <a:pt x="16182" y="8784"/>
                    <a:pt x="16184" y="8776"/>
                    <a:pt x="16188" y="8757"/>
                  </a:cubicBezTo>
                  <a:cubicBezTo>
                    <a:pt x="16196" y="8740"/>
                    <a:pt x="16213" y="8726"/>
                    <a:pt x="16226" y="8726"/>
                  </a:cubicBezTo>
                  <a:cubicBezTo>
                    <a:pt x="16233" y="8727"/>
                    <a:pt x="16247" y="8728"/>
                    <a:pt x="16262" y="8728"/>
                  </a:cubicBezTo>
                  <a:cubicBezTo>
                    <a:pt x="16277" y="8728"/>
                    <a:pt x="16294" y="8727"/>
                    <a:pt x="16310" y="8726"/>
                  </a:cubicBezTo>
                  <a:cubicBezTo>
                    <a:pt x="16316" y="8724"/>
                    <a:pt x="16324" y="8724"/>
                    <a:pt x="16331" y="8724"/>
                  </a:cubicBezTo>
                  <a:cubicBezTo>
                    <a:pt x="16359" y="8724"/>
                    <a:pt x="16391" y="8733"/>
                    <a:pt x="16410" y="8747"/>
                  </a:cubicBezTo>
                  <a:cubicBezTo>
                    <a:pt x="16461" y="8782"/>
                    <a:pt x="16448" y="8817"/>
                    <a:pt x="16406" y="8817"/>
                  </a:cubicBezTo>
                  <a:cubicBezTo>
                    <a:pt x="16391" y="8817"/>
                    <a:pt x="16372" y="8812"/>
                    <a:pt x="16351" y="8802"/>
                  </a:cubicBezTo>
                  <a:cubicBezTo>
                    <a:pt x="16331" y="8792"/>
                    <a:pt x="16308" y="8787"/>
                    <a:pt x="16289" y="8787"/>
                  </a:cubicBezTo>
                  <a:cubicBezTo>
                    <a:pt x="16263" y="8787"/>
                    <a:pt x="16245" y="8796"/>
                    <a:pt x="16250" y="8812"/>
                  </a:cubicBezTo>
                  <a:cubicBezTo>
                    <a:pt x="16253" y="8819"/>
                    <a:pt x="16258" y="8822"/>
                    <a:pt x="16266" y="8822"/>
                  </a:cubicBezTo>
                  <a:cubicBezTo>
                    <a:pt x="16271" y="8822"/>
                    <a:pt x="16278" y="8820"/>
                    <a:pt x="16285" y="8816"/>
                  </a:cubicBezTo>
                  <a:cubicBezTo>
                    <a:pt x="16294" y="8810"/>
                    <a:pt x="16304" y="8806"/>
                    <a:pt x="16313" y="8806"/>
                  </a:cubicBezTo>
                  <a:cubicBezTo>
                    <a:pt x="16320" y="8806"/>
                    <a:pt x="16326" y="8808"/>
                    <a:pt x="16330" y="8812"/>
                  </a:cubicBezTo>
                  <a:cubicBezTo>
                    <a:pt x="16348" y="8827"/>
                    <a:pt x="16245" y="8849"/>
                    <a:pt x="16184" y="8849"/>
                  </a:cubicBezTo>
                  <a:cubicBezTo>
                    <a:pt x="16174" y="8849"/>
                    <a:pt x="16164" y="8849"/>
                    <a:pt x="16157" y="8847"/>
                  </a:cubicBezTo>
                  <a:cubicBezTo>
                    <a:pt x="16155" y="8847"/>
                    <a:pt x="16153" y="8846"/>
                    <a:pt x="16151" y="8846"/>
                  </a:cubicBezTo>
                  <a:cubicBezTo>
                    <a:pt x="16142" y="8846"/>
                    <a:pt x="16142" y="8853"/>
                    <a:pt x="16151" y="8865"/>
                  </a:cubicBezTo>
                  <a:cubicBezTo>
                    <a:pt x="16157" y="8873"/>
                    <a:pt x="16194" y="8877"/>
                    <a:pt x="16241" y="8877"/>
                  </a:cubicBezTo>
                  <a:cubicBezTo>
                    <a:pt x="16327" y="8877"/>
                    <a:pt x="16446" y="8865"/>
                    <a:pt x="16473" y="8847"/>
                  </a:cubicBezTo>
                  <a:cubicBezTo>
                    <a:pt x="16487" y="8841"/>
                    <a:pt x="16487" y="8823"/>
                    <a:pt x="16476" y="8816"/>
                  </a:cubicBezTo>
                  <a:cubicBezTo>
                    <a:pt x="16468" y="8809"/>
                    <a:pt x="16466" y="8806"/>
                    <a:pt x="16473" y="8806"/>
                  </a:cubicBezTo>
                  <a:cubicBezTo>
                    <a:pt x="16477" y="8806"/>
                    <a:pt x="16484" y="8807"/>
                    <a:pt x="16494" y="8809"/>
                  </a:cubicBezTo>
                  <a:cubicBezTo>
                    <a:pt x="16498" y="8810"/>
                    <a:pt x="16504" y="8810"/>
                    <a:pt x="16511" y="8810"/>
                  </a:cubicBezTo>
                  <a:cubicBezTo>
                    <a:pt x="16531" y="8810"/>
                    <a:pt x="16559" y="8806"/>
                    <a:pt x="16577" y="8799"/>
                  </a:cubicBezTo>
                  <a:cubicBezTo>
                    <a:pt x="16589" y="8795"/>
                    <a:pt x="16603" y="8793"/>
                    <a:pt x="16615" y="8793"/>
                  </a:cubicBezTo>
                  <a:cubicBezTo>
                    <a:pt x="16627" y="8793"/>
                    <a:pt x="16638" y="8795"/>
                    <a:pt x="16643" y="8799"/>
                  </a:cubicBezTo>
                  <a:cubicBezTo>
                    <a:pt x="16650" y="8804"/>
                    <a:pt x="16663" y="8807"/>
                    <a:pt x="16678" y="8807"/>
                  </a:cubicBezTo>
                  <a:cubicBezTo>
                    <a:pt x="16690" y="8807"/>
                    <a:pt x="16703" y="8805"/>
                    <a:pt x="16716" y="8802"/>
                  </a:cubicBezTo>
                  <a:cubicBezTo>
                    <a:pt x="16730" y="8799"/>
                    <a:pt x="16745" y="8797"/>
                    <a:pt x="16759" y="8797"/>
                  </a:cubicBezTo>
                  <a:cubicBezTo>
                    <a:pt x="16773" y="8797"/>
                    <a:pt x="16785" y="8799"/>
                    <a:pt x="16792" y="8802"/>
                  </a:cubicBezTo>
                  <a:cubicBezTo>
                    <a:pt x="16809" y="8809"/>
                    <a:pt x="16841" y="8812"/>
                    <a:pt x="16868" y="8812"/>
                  </a:cubicBezTo>
                  <a:cubicBezTo>
                    <a:pt x="16874" y="8812"/>
                    <a:pt x="16878" y="8812"/>
                    <a:pt x="16882" y="8812"/>
                  </a:cubicBezTo>
                  <a:cubicBezTo>
                    <a:pt x="16906" y="8812"/>
                    <a:pt x="16899" y="8822"/>
                    <a:pt x="16851" y="8861"/>
                  </a:cubicBezTo>
                  <a:cubicBezTo>
                    <a:pt x="16817" y="8889"/>
                    <a:pt x="16768" y="8910"/>
                    <a:pt x="16750" y="8910"/>
                  </a:cubicBezTo>
                  <a:cubicBezTo>
                    <a:pt x="16747" y="8909"/>
                    <a:pt x="16745" y="8909"/>
                    <a:pt x="16742" y="8909"/>
                  </a:cubicBezTo>
                  <a:cubicBezTo>
                    <a:pt x="16727" y="8909"/>
                    <a:pt x="16720" y="8918"/>
                    <a:pt x="16723" y="8927"/>
                  </a:cubicBezTo>
                  <a:cubicBezTo>
                    <a:pt x="16726" y="8941"/>
                    <a:pt x="16719" y="8951"/>
                    <a:pt x="16708" y="8955"/>
                  </a:cubicBezTo>
                  <a:cubicBezTo>
                    <a:pt x="16707" y="8955"/>
                    <a:pt x="16706" y="8955"/>
                    <a:pt x="16704" y="8955"/>
                  </a:cubicBezTo>
                  <a:cubicBezTo>
                    <a:pt x="16694" y="8955"/>
                    <a:pt x="16688" y="8943"/>
                    <a:pt x="16688" y="8927"/>
                  </a:cubicBezTo>
                  <a:cubicBezTo>
                    <a:pt x="16690" y="8912"/>
                    <a:pt x="16687" y="8905"/>
                    <a:pt x="16676" y="8905"/>
                  </a:cubicBezTo>
                  <a:cubicBezTo>
                    <a:pt x="16664" y="8905"/>
                    <a:pt x="16640" y="8914"/>
                    <a:pt x="16598" y="8931"/>
                  </a:cubicBezTo>
                  <a:cubicBezTo>
                    <a:pt x="16546" y="8951"/>
                    <a:pt x="16479" y="8976"/>
                    <a:pt x="16449" y="8979"/>
                  </a:cubicBezTo>
                  <a:cubicBezTo>
                    <a:pt x="16427" y="8984"/>
                    <a:pt x="16402" y="8986"/>
                    <a:pt x="16378" y="8986"/>
                  </a:cubicBezTo>
                  <a:cubicBezTo>
                    <a:pt x="16314" y="8986"/>
                    <a:pt x="16252" y="8970"/>
                    <a:pt x="16244" y="8948"/>
                  </a:cubicBezTo>
                  <a:cubicBezTo>
                    <a:pt x="16241" y="8940"/>
                    <a:pt x="16237" y="8936"/>
                    <a:pt x="16231" y="8936"/>
                  </a:cubicBezTo>
                  <a:cubicBezTo>
                    <a:pt x="16224" y="8936"/>
                    <a:pt x="16215" y="8942"/>
                    <a:pt x="16202" y="8955"/>
                  </a:cubicBezTo>
                  <a:cubicBezTo>
                    <a:pt x="16185" y="8969"/>
                    <a:pt x="16165" y="8976"/>
                    <a:pt x="16155" y="8976"/>
                  </a:cubicBezTo>
                  <a:cubicBezTo>
                    <a:pt x="16153" y="8976"/>
                    <a:pt x="16152" y="8976"/>
                    <a:pt x="16151" y="8976"/>
                  </a:cubicBezTo>
                  <a:cubicBezTo>
                    <a:pt x="16147" y="8974"/>
                    <a:pt x="16142" y="8973"/>
                    <a:pt x="16134" y="8973"/>
                  </a:cubicBezTo>
                  <a:cubicBezTo>
                    <a:pt x="16072" y="8973"/>
                    <a:pt x="15879" y="9019"/>
                    <a:pt x="15872" y="9038"/>
                  </a:cubicBezTo>
                  <a:cubicBezTo>
                    <a:pt x="15869" y="9049"/>
                    <a:pt x="15838" y="9059"/>
                    <a:pt x="15800" y="9059"/>
                  </a:cubicBezTo>
                  <a:cubicBezTo>
                    <a:pt x="15765" y="9059"/>
                    <a:pt x="15723" y="9065"/>
                    <a:pt x="15709" y="9073"/>
                  </a:cubicBezTo>
                  <a:cubicBezTo>
                    <a:pt x="15704" y="9078"/>
                    <a:pt x="15687" y="9081"/>
                    <a:pt x="15665" y="9081"/>
                  </a:cubicBezTo>
                  <a:cubicBezTo>
                    <a:pt x="15648" y="9081"/>
                    <a:pt x="15628" y="9079"/>
                    <a:pt x="15609" y="9076"/>
                  </a:cubicBezTo>
                  <a:cubicBezTo>
                    <a:pt x="15583" y="9072"/>
                    <a:pt x="15553" y="9069"/>
                    <a:pt x="15528" y="9069"/>
                  </a:cubicBezTo>
                  <a:cubicBezTo>
                    <a:pt x="15513" y="9069"/>
                    <a:pt x="15500" y="9070"/>
                    <a:pt x="15491" y="9073"/>
                  </a:cubicBezTo>
                  <a:cubicBezTo>
                    <a:pt x="15467" y="9080"/>
                    <a:pt x="15297" y="9083"/>
                    <a:pt x="15113" y="9083"/>
                  </a:cubicBezTo>
                  <a:cubicBezTo>
                    <a:pt x="14763" y="9083"/>
                    <a:pt x="14724" y="9083"/>
                    <a:pt x="14564" y="9107"/>
                  </a:cubicBezTo>
                  <a:cubicBezTo>
                    <a:pt x="14513" y="9115"/>
                    <a:pt x="14402" y="9128"/>
                    <a:pt x="14319" y="9139"/>
                  </a:cubicBezTo>
                  <a:cubicBezTo>
                    <a:pt x="14239" y="9149"/>
                    <a:pt x="14156" y="9166"/>
                    <a:pt x="14141" y="9177"/>
                  </a:cubicBezTo>
                  <a:cubicBezTo>
                    <a:pt x="14133" y="9183"/>
                    <a:pt x="14127" y="9185"/>
                    <a:pt x="14123" y="9185"/>
                  </a:cubicBezTo>
                  <a:cubicBezTo>
                    <a:pt x="14117" y="9185"/>
                    <a:pt x="14117" y="9180"/>
                    <a:pt x="14121" y="9170"/>
                  </a:cubicBezTo>
                  <a:cubicBezTo>
                    <a:pt x="14126" y="9155"/>
                    <a:pt x="14122" y="9148"/>
                    <a:pt x="14112" y="9148"/>
                  </a:cubicBezTo>
                  <a:cubicBezTo>
                    <a:pt x="14111" y="9148"/>
                    <a:pt x="14109" y="9148"/>
                    <a:pt x="14106" y="9149"/>
                  </a:cubicBezTo>
                  <a:cubicBezTo>
                    <a:pt x="14104" y="9149"/>
                    <a:pt x="14103" y="9150"/>
                    <a:pt x="14101" y="9150"/>
                  </a:cubicBezTo>
                  <a:cubicBezTo>
                    <a:pt x="14091" y="9150"/>
                    <a:pt x="14086" y="9141"/>
                    <a:pt x="14090" y="9132"/>
                  </a:cubicBezTo>
                  <a:cubicBezTo>
                    <a:pt x="14093" y="9120"/>
                    <a:pt x="14105" y="9114"/>
                    <a:pt x="14119" y="9114"/>
                  </a:cubicBezTo>
                  <a:cubicBezTo>
                    <a:pt x="14122" y="9114"/>
                    <a:pt x="14124" y="9114"/>
                    <a:pt x="14127" y="9115"/>
                  </a:cubicBezTo>
                  <a:cubicBezTo>
                    <a:pt x="14132" y="9115"/>
                    <a:pt x="14135" y="9116"/>
                    <a:pt x="14138" y="9116"/>
                  </a:cubicBezTo>
                  <a:cubicBezTo>
                    <a:pt x="14145" y="9116"/>
                    <a:pt x="14145" y="9113"/>
                    <a:pt x="14135" y="9107"/>
                  </a:cubicBezTo>
                  <a:cubicBezTo>
                    <a:pt x="14126" y="9102"/>
                    <a:pt x="14110" y="9099"/>
                    <a:pt x="14088" y="9099"/>
                  </a:cubicBezTo>
                  <a:cubicBezTo>
                    <a:pt x="14043" y="9099"/>
                    <a:pt x="13973" y="9111"/>
                    <a:pt x="13888" y="9132"/>
                  </a:cubicBezTo>
                  <a:cubicBezTo>
                    <a:pt x="13861" y="9138"/>
                    <a:pt x="13838" y="9142"/>
                    <a:pt x="13820" y="9142"/>
                  </a:cubicBezTo>
                  <a:cubicBezTo>
                    <a:pt x="13800" y="9142"/>
                    <a:pt x="13788" y="9137"/>
                    <a:pt x="13784" y="9128"/>
                  </a:cubicBezTo>
                  <a:cubicBezTo>
                    <a:pt x="13783" y="9121"/>
                    <a:pt x="13779" y="9117"/>
                    <a:pt x="13772" y="9117"/>
                  </a:cubicBezTo>
                  <a:cubicBezTo>
                    <a:pt x="13763" y="9117"/>
                    <a:pt x="13750" y="9123"/>
                    <a:pt x="13732" y="9135"/>
                  </a:cubicBezTo>
                  <a:cubicBezTo>
                    <a:pt x="13704" y="9152"/>
                    <a:pt x="13675" y="9161"/>
                    <a:pt x="13654" y="9161"/>
                  </a:cubicBezTo>
                  <a:cubicBezTo>
                    <a:pt x="13636" y="9161"/>
                    <a:pt x="13622" y="9155"/>
                    <a:pt x="13618" y="9142"/>
                  </a:cubicBezTo>
                  <a:cubicBezTo>
                    <a:pt x="13614" y="9132"/>
                    <a:pt x="13628" y="9118"/>
                    <a:pt x="13653" y="9115"/>
                  </a:cubicBezTo>
                  <a:cubicBezTo>
                    <a:pt x="13711" y="9097"/>
                    <a:pt x="13739" y="9062"/>
                    <a:pt x="13711" y="9038"/>
                  </a:cubicBezTo>
                  <a:cubicBezTo>
                    <a:pt x="13705" y="9034"/>
                    <a:pt x="13697" y="9031"/>
                    <a:pt x="13688" y="9031"/>
                  </a:cubicBezTo>
                  <a:cubicBezTo>
                    <a:pt x="13667" y="9031"/>
                    <a:pt x="13633" y="9044"/>
                    <a:pt x="13573" y="9073"/>
                  </a:cubicBezTo>
                  <a:cubicBezTo>
                    <a:pt x="13496" y="9110"/>
                    <a:pt x="13451" y="9122"/>
                    <a:pt x="13402" y="9122"/>
                  </a:cubicBezTo>
                  <a:cubicBezTo>
                    <a:pt x="13395" y="9122"/>
                    <a:pt x="13389" y="9122"/>
                    <a:pt x="13382" y="9121"/>
                  </a:cubicBezTo>
                  <a:cubicBezTo>
                    <a:pt x="13377" y="9121"/>
                    <a:pt x="13372" y="9121"/>
                    <a:pt x="13367" y="9121"/>
                  </a:cubicBezTo>
                  <a:cubicBezTo>
                    <a:pt x="13248" y="9121"/>
                    <a:pt x="12931" y="9188"/>
                    <a:pt x="12941" y="9211"/>
                  </a:cubicBezTo>
                  <a:cubicBezTo>
                    <a:pt x="12945" y="9222"/>
                    <a:pt x="12934" y="9232"/>
                    <a:pt x="12924" y="9236"/>
                  </a:cubicBezTo>
                  <a:cubicBezTo>
                    <a:pt x="12922" y="9237"/>
                    <a:pt x="12920" y="9237"/>
                    <a:pt x="12918" y="9237"/>
                  </a:cubicBezTo>
                  <a:cubicBezTo>
                    <a:pt x="12908" y="9237"/>
                    <a:pt x="12904" y="9230"/>
                    <a:pt x="12907" y="9222"/>
                  </a:cubicBezTo>
                  <a:cubicBezTo>
                    <a:pt x="12910" y="9208"/>
                    <a:pt x="12899" y="9195"/>
                    <a:pt x="12886" y="9190"/>
                  </a:cubicBezTo>
                  <a:cubicBezTo>
                    <a:pt x="12882" y="9190"/>
                    <a:pt x="12879" y="9189"/>
                    <a:pt x="12876" y="9189"/>
                  </a:cubicBezTo>
                  <a:cubicBezTo>
                    <a:pt x="12867" y="9189"/>
                    <a:pt x="12862" y="9193"/>
                    <a:pt x="12865" y="9201"/>
                  </a:cubicBezTo>
                  <a:cubicBezTo>
                    <a:pt x="12879" y="9227"/>
                    <a:pt x="12877" y="9239"/>
                    <a:pt x="12856" y="9239"/>
                  </a:cubicBezTo>
                  <a:cubicBezTo>
                    <a:pt x="12847" y="9239"/>
                    <a:pt x="12833" y="9236"/>
                    <a:pt x="12816" y="9232"/>
                  </a:cubicBezTo>
                  <a:cubicBezTo>
                    <a:pt x="12792" y="9225"/>
                    <a:pt x="12777" y="9221"/>
                    <a:pt x="12768" y="9221"/>
                  </a:cubicBezTo>
                  <a:cubicBezTo>
                    <a:pt x="12754" y="9221"/>
                    <a:pt x="12752" y="9229"/>
                    <a:pt x="12750" y="9249"/>
                  </a:cubicBezTo>
                  <a:cubicBezTo>
                    <a:pt x="12748" y="9264"/>
                    <a:pt x="12750" y="9272"/>
                    <a:pt x="12756" y="9272"/>
                  </a:cubicBezTo>
                  <a:cubicBezTo>
                    <a:pt x="12758" y="9272"/>
                    <a:pt x="12761" y="9270"/>
                    <a:pt x="12764" y="9267"/>
                  </a:cubicBezTo>
                  <a:cubicBezTo>
                    <a:pt x="12769" y="9262"/>
                    <a:pt x="12774" y="9259"/>
                    <a:pt x="12779" y="9259"/>
                  </a:cubicBezTo>
                  <a:cubicBezTo>
                    <a:pt x="12783" y="9259"/>
                    <a:pt x="12787" y="9262"/>
                    <a:pt x="12788" y="9267"/>
                  </a:cubicBezTo>
                  <a:cubicBezTo>
                    <a:pt x="12790" y="9272"/>
                    <a:pt x="12811" y="9274"/>
                    <a:pt x="12845" y="9274"/>
                  </a:cubicBezTo>
                  <a:cubicBezTo>
                    <a:pt x="12961" y="9274"/>
                    <a:pt x="13219" y="9250"/>
                    <a:pt x="13315" y="9225"/>
                  </a:cubicBezTo>
                  <a:cubicBezTo>
                    <a:pt x="13361" y="9211"/>
                    <a:pt x="13413" y="9187"/>
                    <a:pt x="13427" y="9170"/>
                  </a:cubicBezTo>
                  <a:cubicBezTo>
                    <a:pt x="13437" y="9155"/>
                    <a:pt x="13443" y="9148"/>
                    <a:pt x="13448" y="9148"/>
                  </a:cubicBezTo>
                  <a:cubicBezTo>
                    <a:pt x="13453" y="9148"/>
                    <a:pt x="13456" y="9157"/>
                    <a:pt x="13458" y="9174"/>
                  </a:cubicBezTo>
                  <a:cubicBezTo>
                    <a:pt x="13461" y="9200"/>
                    <a:pt x="13474" y="9209"/>
                    <a:pt x="13499" y="9209"/>
                  </a:cubicBezTo>
                  <a:cubicBezTo>
                    <a:pt x="13503" y="9209"/>
                    <a:pt x="13508" y="9208"/>
                    <a:pt x="13514" y="9208"/>
                  </a:cubicBezTo>
                  <a:cubicBezTo>
                    <a:pt x="13523" y="9207"/>
                    <a:pt x="13531" y="9206"/>
                    <a:pt x="13538" y="9206"/>
                  </a:cubicBezTo>
                  <a:cubicBezTo>
                    <a:pt x="13592" y="9206"/>
                    <a:pt x="13581" y="9238"/>
                    <a:pt x="13510" y="9249"/>
                  </a:cubicBezTo>
                  <a:cubicBezTo>
                    <a:pt x="13469" y="9253"/>
                    <a:pt x="13437" y="9267"/>
                    <a:pt x="13434" y="9274"/>
                  </a:cubicBezTo>
                  <a:cubicBezTo>
                    <a:pt x="13433" y="9277"/>
                    <a:pt x="13444" y="9279"/>
                    <a:pt x="13466" y="9279"/>
                  </a:cubicBezTo>
                  <a:cubicBezTo>
                    <a:pt x="13509" y="9279"/>
                    <a:pt x="13593" y="9272"/>
                    <a:pt x="13690" y="9260"/>
                  </a:cubicBezTo>
                  <a:cubicBezTo>
                    <a:pt x="13814" y="9248"/>
                    <a:pt x="13938" y="9239"/>
                    <a:pt x="13986" y="9239"/>
                  </a:cubicBezTo>
                  <a:cubicBezTo>
                    <a:pt x="13993" y="9239"/>
                    <a:pt x="13999" y="9239"/>
                    <a:pt x="14002" y="9239"/>
                  </a:cubicBezTo>
                  <a:cubicBezTo>
                    <a:pt x="14031" y="9239"/>
                    <a:pt x="14093" y="9236"/>
                    <a:pt x="14145" y="9229"/>
                  </a:cubicBezTo>
                  <a:cubicBezTo>
                    <a:pt x="14194" y="9222"/>
                    <a:pt x="14298" y="9211"/>
                    <a:pt x="14374" y="9204"/>
                  </a:cubicBezTo>
                  <a:cubicBezTo>
                    <a:pt x="14450" y="9201"/>
                    <a:pt x="14537" y="9184"/>
                    <a:pt x="14569" y="9170"/>
                  </a:cubicBezTo>
                  <a:cubicBezTo>
                    <a:pt x="14585" y="9161"/>
                    <a:pt x="14596" y="9157"/>
                    <a:pt x="14602" y="9157"/>
                  </a:cubicBezTo>
                  <a:cubicBezTo>
                    <a:pt x="14606" y="9157"/>
                    <a:pt x="14606" y="9160"/>
                    <a:pt x="14599" y="9166"/>
                  </a:cubicBezTo>
                  <a:cubicBezTo>
                    <a:pt x="14583" y="9184"/>
                    <a:pt x="14612" y="9193"/>
                    <a:pt x="14672" y="9193"/>
                  </a:cubicBezTo>
                  <a:cubicBezTo>
                    <a:pt x="14762" y="9193"/>
                    <a:pt x="14922" y="9174"/>
                    <a:pt x="15106" y="9139"/>
                  </a:cubicBezTo>
                  <a:cubicBezTo>
                    <a:pt x="15118" y="9135"/>
                    <a:pt x="15135" y="9134"/>
                    <a:pt x="15152" y="9134"/>
                  </a:cubicBezTo>
                  <a:cubicBezTo>
                    <a:pt x="15170" y="9134"/>
                    <a:pt x="15188" y="9135"/>
                    <a:pt x="15203" y="9139"/>
                  </a:cubicBezTo>
                  <a:cubicBezTo>
                    <a:pt x="15214" y="9141"/>
                    <a:pt x="15235" y="9142"/>
                    <a:pt x="15261" y="9142"/>
                  </a:cubicBezTo>
                  <a:cubicBezTo>
                    <a:pt x="15356" y="9142"/>
                    <a:pt x="15524" y="9129"/>
                    <a:pt x="15543" y="9118"/>
                  </a:cubicBezTo>
                  <a:cubicBezTo>
                    <a:pt x="15548" y="9116"/>
                    <a:pt x="15570" y="9113"/>
                    <a:pt x="15598" y="9113"/>
                  </a:cubicBezTo>
                  <a:cubicBezTo>
                    <a:pt x="15609" y="9113"/>
                    <a:pt x="15621" y="9114"/>
                    <a:pt x="15634" y="9115"/>
                  </a:cubicBezTo>
                  <a:cubicBezTo>
                    <a:pt x="15672" y="9118"/>
                    <a:pt x="15730" y="9121"/>
                    <a:pt x="15755" y="9125"/>
                  </a:cubicBezTo>
                  <a:cubicBezTo>
                    <a:pt x="15783" y="9125"/>
                    <a:pt x="15810" y="9121"/>
                    <a:pt x="15821" y="9118"/>
                  </a:cubicBezTo>
                  <a:cubicBezTo>
                    <a:pt x="15824" y="9117"/>
                    <a:pt x="15834" y="9116"/>
                    <a:pt x="15848" y="9116"/>
                  </a:cubicBezTo>
                  <a:cubicBezTo>
                    <a:pt x="15868" y="9116"/>
                    <a:pt x="15898" y="9117"/>
                    <a:pt x="15928" y="9121"/>
                  </a:cubicBezTo>
                  <a:cubicBezTo>
                    <a:pt x="15942" y="9122"/>
                    <a:pt x="15958" y="9123"/>
                    <a:pt x="15975" y="9123"/>
                  </a:cubicBezTo>
                  <a:cubicBezTo>
                    <a:pt x="16022" y="9123"/>
                    <a:pt x="16077" y="9119"/>
                    <a:pt x="16116" y="9115"/>
                  </a:cubicBezTo>
                  <a:cubicBezTo>
                    <a:pt x="16209" y="9100"/>
                    <a:pt x="16404" y="9094"/>
                    <a:pt x="16663" y="9086"/>
                  </a:cubicBezTo>
                  <a:cubicBezTo>
                    <a:pt x="16896" y="9080"/>
                    <a:pt x="16997" y="9070"/>
                    <a:pt x="17014" y="9045"/>
                  </a:cubicBezTo>
                  <a:cubicBezTo>
                    <a:pt x="17023" y="9036"/>
                    <a:pt x="17048" y="9030"/>
                    <a:pt x="17076" y="9030"/>
                  </a:cubicBezTo>
                  <a:cubicBezTo>
                    <a:pt x="17082" y="9030"/>
                    <a:pt x="17088" y="9031"/>
                    <a:pt x="17094" y="9031"/>
                  </a:cubicBezTo>
                  <a:cubicBezTo>
                    <a:pt x="17102" y="9032"/>
                    <a:pt x="17113" y="9033"/>
                    <a:pt x="17125" y="9033"/>
                  </a:cubicBezTo>
                  <a:cubicBezTo>
                    <a:pt x="17160" y="9033"/>
                    <a:pt x="17207" y="9029"/>
                    <a:pt x="17243" y="9024"/>
                  </a:cubicBezTo>
                  <a:cubicBezTo>
                    <a:pt x="17274" y="9017"/>
                    <a:pt x="17312" y="9015"/>
                    <a:pt x="17342" y="9015"/>
                  </a:cubicBezTo>
                  <a:cubicBezTo>
                    <a:pt x="17360" y="9015"/>
                    <a:pt x="17375" y="9016"/>
                    <a:pt x="17385" y="9017"/>
                  </a:cubicBezTo>
                  <a:cubicBezTo>
                    <a:pt x="17396" y="9019"/>
                    <a:pt x="17405" y="9020"/>
                    <a:pt x="17413" y="9020"/>
                  </a:cubicBezTo>
                  <a:cubicBezTo>
                    <a:pt x="17432" y="9020"/>
                    <a:pt x="17445" y="9014"/>
                    <a:pt x="17455" y="9000"/>
                  </a:cubicBezTo>
                  <a:cubicBezTo>
                    <a:pt x="17467" y="8979"/>
                    <a:pt x="17481" y="8969"/>
                    <a:pt x="17493" y="8969"/>
                  </a:cubicBezTo>
                  <a:cubicBezTo>
                    <a:pt x="17504" y="8969"/>
                    <a:pt x="17512" y="8977"/>
                    <a:pt x="17517" y="8993"/>
                  </a:cubicBezTo>
                  <a:cubicBezTo>
                    <a:pt x="17521" y="9003"/>
                    <a:pt x="17529" y="9009"/>
                    <a:pt x="17546" y="9009"/>
                  </a:cubicBezTo>
                  <a:cubicBezTo>
                    <a:pt x="17562" y="9009"/>
                    <a:pt x="17586" y="9003"/>
                    <a:pt x="17621" y="8993"/>
                  </a:cubicBezTo>
                  <a:cubicBezTo>
                    <a:pt x="17670" y="8979"/>
                    <a:pt x="17722" y="8955"/>
                    <a:pt x="17733" y="8945"/>
                  </a:cubicBezTo>
                  <a:cubicBezTo>
                    <a:pt x="17746" y="8931"/>
                    <a:pt x="17802" y="8916"/>
                    <a:pt x="17861" y="8913"/>
                  </a:cubicBezTo>
                  <a:cubicBezTo>
                    <a:pt x="17916" y="8913"/>
                    <a:pt x="18045" y="8896"/>
                    <a:pt x="18145" y="8875"/>
                  </a:cubicBezTo>
                  <a:cubicBezTo>
                    <a:pt x="18230" y="8860"/>
                    <a:pt x="18312" y="8850"/>
                    <a:pt x="18343" y="8850"/>
                  </a:cubicBezTo>
                  <a:cubicBezTo>
                    <a:pt x="18347" y="8850"/>
                    <a:pt x="18351" y="8850"/>
                    <a:pt x="18353" y="8851"/>
                  </a:cubicBezTo>
                  <a:cubicBezTo>
                    <a:pt x="18357" y="8852"/>
                    <a:pt x="18363" y="8852"/>
                    <a:pt x="18370" y="8852"/>
                  </a:cubicBezTo>
                  <a:cubicBezTo>
                    <a:pt x="18391" y="8852"/>
                    <a:pt x="18422" y="8849"/>
                    <a:pt x="18450" y="8844"/>
                  </a:cubicBezTo>
                  <a:cubicBezTo>
                    <a:pt x="18542" y="8827"/>
                    <a:pt x="18627" y="8817"/>
                    <a:pt x="18679" y="8817"/>
                  </a:cubicBezTo>
                  <a:cubicBezTo>
                    <a:pt x="18702" y="8817"/>
                    <a:pt x="18719" y="8819"/>
                    <a:pt x="18728" y="8823"/>
                  </a:cubicBezTo>
                  <a:cubicBezTo>
                    <a:pt x="18733" y="8825"/>
                    <a:pt x="18739" y="8827"/>
                    <a:pt x="18746" y="8827"/>
                  </a:cubicBezTo>
                  <a:cubicBezTo>
                    <a:pt x="18759" y="8827"/>
                    <a:pt x="18774" y="8823"/>
                    <a:pt x="18783" y="8816"/>
                  </a:cubicBezTo>
                  <a:cubicBezTo>
                    <a:pt x="18797" y="8808"/>
                    <a:pt x="18819" y="8804"/>
                    <a:pt x="18843" y="8804"/>
                  </a:cubicBezTo>
                  <a:cubicBezTo>
                    <a:pt x="18851" y="8804"/>
                    <a:pt x="18859" y="8805"/>
                    <a:pt x="18867" y="8806"/>
                  </a:cubicBezTo>
                  <a:cubicBezTo>
                    <a:pt x="18926" y="8814"/>
                    <a:pt x="19002" y="8817"/>
                    <a:pt x="19084" y="8817"/>
                  </a:cubicBezTo>
                  <a:cubicBezTo>
                    <a:pt x="19248" y="8817"/>
                    <a:pt x="19432" y="8802"/>
                    <a:pt x="19544" y="8774"/>
                  </a:cubicBezTo>
                  <a:cubicBezTo>
                    <a:pt x="19563" y="8769"/>
                    <a:pt x="19582" y="8767"/>
                    <a:pt x="19598" y="8767"/>
                  </a:cubicBezTo>
                  <a:cubicBezTo>
                    <a:pt x="19617" y="8767"/>
                    <a:pt x="19631" y="8770"/>
                    <a:pt x="19637" y="8778"/>
                  </a:cubicBezTo>
                  <a:cubicBezTo>
                    <a:pt x="19641" y="8783"/>
                    <a:pt x="19649" y="8785"/>
                    <a:pt x="19662" y="8785"/>
                  </a:cubicBezTo>
                  <a:cubicBezTo>
                    <a:pt x="19685" y="8785"/>
                    <a:pt x="19723" y="8778"/>
                    <a:pt x="19773" y="8764"/>
                  </a:cubicBezTo>
                  <a:cubicBezTo>
                    <a:pt x="19824" y="8750"/>
                    <a:pt x="19885" y="8741"/>
                    <a:pt x="19923" y="8741"/>
                  </a:cubicBezTo>
                  <a:cubicBezTo>
                    <a:pt x="19934" y="8741"/>
                    <a:pt x="19943" y="8742"/>
                    <a:pt x="19949" y="8743"/>
                  </a:cubicBezTo>
                  <a:cubicBezTo>
                    <a:pt x="19982" y="8750"/>
                    <a:pt x="20017" y="8754"/>
                    <a:pt x="20052" y="8754"/>
                  </a:cubicBezTo>
                  <a:cubicBezTo>
                    <a:pt x="20088" y="8754"/>
                    <a:pt x="20124" y="8750"/>
                    <a:pt x="20161" y="8743"/>
                  </a:cubicBezTo>
                  <a:cubicBezTo>
                    <a:pt x="20165" y="8743"/>
                    <a:pt x="20169" y="8742"/>
                    <a:pt x="20174" y="8742"/>
                  </a:cubicBezTo>
                  <a:cubicBezTo>
                    <a:pt x="20197" y="8742"/>
                    <a:pt x="20223" y="8748"/>
                    <a:pt x="20241" y="8757"/>
                  </a:cubicBezTo>
                  <a:cubicBezTo>
                    <a:pt x="20256" y="8767"/>
                    <a:pt x="20282" y="8774"/>
                    <a:pt x="20306" y="8774"/>
                  </a:cubicBezTo>
                  <a:cubicBezTo>
                    <a:pt x="20314" y="8774"/>
                    <a:pt x="20323" y="8773"/>
                    <a:pt x="20330" y="8771"/>
                  </a:cubicBezTo>
                  <a:cubicBezTo>
                    <a:pt x="20438" y="8754"/>
                    <a:pt x="20510" y="8745"/>
                    <a:pt x="20552" y="8745"/>
                  </a:cubicBezTo>
                  <a:cubicBezTo>
                    <a:pt x="20570" y="8745"/>
                    <a:pt x="20583" y="8747"/>
                    <a:pt x="20591" y="8750"/>
                  </a:cubicBezTo>
                  <a:cubicBezTo>
                    <a:pt x="20600" y="8753"/>
                    <a:pt x="20616" y="8755"/>
                    <a:pt x="20635" y="8755"/>
                  </a:cubicBezTo>
                  <a:cubicBezTo>
                    <a:pt x="20699" y="8755"/>
                    <a:pt x="20798" y="8739"/>
                    <a:pt x="20796" y="8726"/>
                  </a:cubicBezTo>
                  <a:cubicBezTo>
                    <a:pt x="20793" y="8719"/>
                    <a:pt x="20681" y="8716"/>
                    <a:pt x="20549" y="8716"/>
                  </a:cubicBezTo>
                  <a:cubicBezTo>
                    <a:pt x="20414" y="8716"/>
                    <a:pt x="20306" y="8708"/>
                    <a:pt x="20303" y="8698"/>
                  </a:cubicBezTo>
                  <a:cubicBezTo>
                    <a:pt x="20298" y="8681"/>
                    <a:pt x="20412" y="8651"/>
                    <a:pt x="20469" y="8651"/>
                  </a:cubicBezTo>
                  <a:cubicBezTo>
                    <a:pt x="20482" y="8651"/>
                    <a:pt x="20492" y="8653"/>
                    <a:pt x="20497" y="8657"/>
                  </a:cubicBezTo>
                  <a:cubicBezTo>
                    <a:pt x="20503" y="8660"/>
                    <a:pt x="20512" y="8662"/>
                    <a:pt x="20522" y="8662"/>
                  </a:cubicBezTo>
                  <a:cubicBezTo>
                    <a:pt x="20547" y="8662"/>
                    <a:pt x="20578" y="8651"/>
                    <a:pt x="20574" y="8636"/>
                  </a:cubicBezTo>
                  <a:cubicBezTo>
                    <a:pt x="20568" y="8619"/>
                    <a:pt x="20460" y="8605"/>
                    <a:pt x="20363" y="8605"/>
                  </a:cubicBezTo>
                  <a:cubicBezTo>
                    <a:pt x="20338" y="8605"/>
                    <a:pt x="20314" y="8605"/>
                    <a:pt x="20293" y="8607"/>
                  </a:cubicBezTo>
                  <a:cubicBezTo>
                    <a:pt x="20278" y="8609"/>
                    <a:pt x="20265" y="8610"/>
                    <a:pt x="20253" y="8610"/>
                  </a:cubicBezTo>
                  <a:cubicBezTo>
                    <a:pt x="20221" y="8610"/>
                    <a:pt x="20202" y="8603"/>
                    <a:pt x="20202" y="8591"/>
                  </a:cubicBezTo>
                  <a:cubicBezTo>
                    <a:pt x="20204" y="8568"/>
                    <a:pt x="20258" y="8554"/>
                    <a:pt x="20312" y="8554"/>
                  </a:cubicBezTo>
                  <a:cubicBezTo>
                    <a:pt x="20340" y="8554"/>
                    <a:pt x="20368" y="8558"/>
                    <a:pt x="20390" y="8566"/>
                  </a:cubicBezTo>
                  <a:cubicBezTo>
                    <a:pt x="20406" y="8572"/>
                    <a:pt x="20419" y="8576"/>
                    <a:pt x="20426" y="8576"/>
                  </a:cubicBezTo>
                  <a:cubicBezTo>
                    <a:pt x="20431" y="8576"/>
                    <a:pt x="20433" y="8574"/>
                    <a:pt x="20431" y="8570"/>
                  </a:cubicBezTo>
                  <a:cubicBezTo>
                    <a:pt x="20428" y="8559"/>
                    <a:pt x="20445" y="8545"/>
                    <a:pt x="20470" y="8538"/>
                  </a:cubicBezTo>
                  <a:cubicBezTo>
                    <a:pt x="20477" y="8536"/>
                    <a:pt x="20484" y="8535"/>
                    <a:pt x="20490" y="8535"/>
                  </a:cubicBezTo>
                  <a:cubicBezTo>
                    <a:pt x="20500" y="8535"/>
                    <a:pt x="20507" y="8539"/>
                    <a:pt x="20504" y="8545"/>
                  </a:cubicBezTo>
                  <a:cubicBezTo>
                    <a:pt x="20501" y="8556"/>
                    <a:pt x="20522" y="8566"/>
                    <a:pt x="20543" y="8566"/>
                  </a:cubicBezTo>
                  <a:cubicBezTo>
                    <a:pt x="20567" y="8566"/>
                    <a:pt x="20633" y="8573"/>
                    <a:pt x="20689" y="8583"/>
                  </a:cubicBezTo>
                  <a:cubicBezTo>
                    <a:pt x="20726" y="8590"/>
                    <a:pt x="20762" y="8593"/>
                    <a:pt x="20787" y="8593"/>
                  </a:cubicBezTo>
                  <a:cubicBezTo>
                    <a:pt x="20800" y="8593"/>
                    <a:pt x="20810" y="8592"/>
                    <a:pt x="20813" y="8591"/>
                  </a:cubicBezTo>
                  <a:cubicBezTo>
                    <a:pt x="20821" y="8585"/>
                    <a:pt x="20838" y="8582"/>
                    <a:pt x="20854" y="8582"/>
                  </a:cubicBezTo>
                  <a:cubicBezTo>
                    <a:pt x="20860" y="8582"/>
                    <a:pt x="20866" y="8582"/>
                    <a:pt x="20872" y="8583"/>
                  </a:cubicBezTo>
                  <a:cubicBezTo>
                    <a:pt x="20901" y="8586"/>
                    <a:pt x="20936" y="8588"/>
                    <a:pt x="20974" y="8588"/>
                  </a:cubicBezTo>
                  <a:cubicBezTo>
                    <a:pt x="21076" y="8588"/>
                    <a:pt x="21198" y="8578"/>
                    <a:pt x="21271" y="8563"/>
                  </a:cubicBezTo>
                  <a:cubicBezTo>
                    <a:pt x="21279" y="8561"/>
                    <a:pt x="21286" y="8560"/>
                    <a:pt x="21292" y="8560"/>
                  </a:cubicBezTo>
                  <a:cubicBezTo>
                    <a:pt x="21307" y="8560"/>
                    <a:pt x="21315" y="8566"/>
                    <a:pt x="21313" y="8573"/>
                  </a:cubicBezTo>
                  <a:cubicBezTo>
                    <a:pt x="21311" y="8580"/>
                    <a:pt x="21316" y="8584"/>
                    <a:pt x="21325" y="8584"/>
                  </a:cubicBezTo>
                  <a:cubicBezTo>
                    <a:pt x="21333" y="8584"/>
                    <a:pt x="21345" y="8581"/>
                    <a:pt x="21358" y="8577"/>
                  </a:cubicBezTo>
                  <a:cubicBezTo>
                    <a:pt x="21372" y="8571"/>
                    <a:pt x="21382" y="8568"/>
                    <a:pt x="21390" y="8568"/>
                  </a:cubicBezTo>
                  <a:cubicBezTo>
                    <a:pt x="21402" y="8568"/>
                    <a:pt x="21408" y="8574"/>
                    <a:pt x="21410" y="8587"/>
                  </a:cubicBezTo>
                  <a:cubicBezTo>
                    <a:pt x="21411" y="8597"/>
                    <a:pt x="21413" y="8602"/>
                    <a:pt x="21417" y="8602"/>
                  </a:cubicBezTo>
                  <a:cubicBezTo>
                    <a:pt x="21420" y="8602"/>
                    <a:pt x="21425" y="8597"/>
                    <a:pt x="21434" y="8587"/>
                  </a:cubicBezTo>
                  <a:cubicBezTo>
                    <a:pt x="21445" y="8573"/>
                    <a:pt x="21459" y="8567"/>
                    <a:pt x="21479" y="8567"/>
                  </a:cubicBezTo>
                  <a:cubicBezTo>
                    <a:pt x="21490" y="8567"/>
                    <a:pt x="21504" y="8569"/>
                    <a:pt x="21521" y="8573"/>
                  </a:cubicBezTo>
                  <a:cubicBezTo>
                    <a:pt x="21540" y="8577"/>
                    <a:pt x="21562" y="8578"/>
                    <a:pt x="21582" y="8578"/>
                  </a:cubicBezTo>
                  <a:cubicBezTo>
                    <a:pt x="21602" y="8578"/>
                    <a:pt x="21620" y="8577"/>
                    <a:pt x="21632" y="8573"/>
                  </a:cubicBezTo>
                  <a:cubicBezTo>
                    <a:pt x="21638" y="8572"/>
                    <a:pt x="21647" y="8572"/>
                    <a:pt x="21656" y="8572"/>
                  </a:cubicBezTo>
                  <a:cubicBezTo>
                    <a:pt x="21680" y="8572"/>
                    <a:pt x="21712" y="8575"/>
                    <a:pt x="21733" y="8580"/>
                  </a:cubicBezTo>
                  <a:cubicBezTo>
                    <a:pt x="21750" y="8585"/>
                    <a:pt x="21763" y="8587"/>
                    <a:pt x="21773" y="8587"/>
                  </a:cubicBezTo>
                  <a:cubicBezTo>
                    <a:pt x="21785" y="8587"/>
                    <a:pt x="21792" y="8583"/>
                    <a:pt x="21792" y="8573"/>
                  </a:cubicBezTo>
                  <a:cubicBezTo>
                    <a:pt x="21794" y="8547"/>
                    <a:pt x="21985" y="8513"/>
                    <a:pt x="22081" y="8513"/>
                  </a:cubicBezTo>
                  <a:cubicBezTo>
                    <a:pt x="22111" y="8513"/>
                    <a:pt x="22132" y="8516"/>
                    <a:pt x="22135" y="8524"/>
                  </a:cubicBezTo>
                  <a:cubicBezTo>
                    <a:pt x="22140" y="8539"/>
                    <a:pt x="22143" y="8547"/>
                    <a:pt x="22151" y="8547"/>
                  </a:cubicBezTo>
                  <a:cubicBezTo>
                    <a:pt x="22161" y="8547"/>
                    <a:pt x="22178" y="8536"/>
                    <a:pt x="22215" y="8514"/>
                  </a:cubicBezTo>
                  <a:cubicBezTo>
                    <a:pt x="22235" y="8498"/>
                    <a:pt x="22254" y="8491"/>
                    <a:pt x="22268" y="8491"/>
                  </a:cubicBezTo>
                  <a:cubicBezTo>
                    <a:pt x="22275" y="8491"/>
                    <a:pt x="22280" y="8493"/>
                    <a:pt x="22284" y="8497"/>
                  </a:cubicBezTo>
                  <a:cubicBezTo>
                    <a:pt x="22289" y="8500"/>
                    <a:pt x="22295" y="8501"/>
                    <a:pt x="22301" y="8501"/>
                  </a:cubicBezTo>
                  <a:cubicBezTo>
                    <a:pt x="22309" y="8501"/>
                    <a:pt x="22317" y="8499"/>
                    <a:pt x="22322" y="8493"/>
                  </a:cubicBezTo>
                  <a:cubicBezTo>
                    <a:pt x="22327" y="8488"/>
                    <a:pt x="22331" y="8486"/>
                    <a:pt x="22334" y="8486"/>
                  </a:cubicBezTo>
                  <a:cubicBezTo>
                    <a:pt x="22337" y="8486"/>
                    <a:pt x="22338" y="8489"/>
                    <a:pt x="22336" y="8497"/>
                  </a:cubicBezTo>
                  <a:cubicBezTo>
                    <a:pt x="22333" y="8511"/>
                    <a:pt x="22346" y="8524"/>
                    <a:pt x="22370" y="8524"/>
                  </a:cubicBezTo>
                  <a:cubicBezTo>
                    <a:pt x="22405" y="8528"/>
                    <a:pt x="22409" y="8532"/>
                    <a:pt x="22388" y="8553"/>
                  </a:cubicBezTo>
                  <a:cubicBezTo>
                    <a:pt x="22364" y="8573"/>
                    <a:pt x="22375" y="8580"/>
                    <a:pt x="22430" y="8583"/>
                  </a:cubicBezTo>
                  <a:cubicBezTo>
                    <a:pt x="22449" y="8585"/>
                    <a:pt x="22469" y="8586"/>
                    <a:pt x="22486" y="8586"/>
                  </a:cubicBezTo>
                  <a:cubicBezTo>
                    <a:pt x="22503" y="8586"/>
                    <a:pt x="22517" y="8585"/>
                    <a:pt x="22524" y="8583"/>
                  </a:cubicBezTo>
                  <a:cubicBezTo>
                    <a:pt x="22529" y="8582"/>
                    <a:pt x="22536" y="8581"/>
                    <a:pt x="22546" y="8581"/>
                  </a:cubicBezTo>
                  <a:cubicBezTo>
                    <a:pt x="22603" y="8581"/>
                    <a:pt x="22728" y="8604"/>
                    <a:pt x="22770" y="8622"/>
                  </a:cubicBezTo>
                  <a:cubicBezTo>
                    <a:pt x="22783" y="8628"/>
                    <a:pt x="22793" y="8631"/>
                    <a:pt x="22800" y="8631"/>
                  </a:cubicBezTo>
                  <a:cubicBezTo>
                    <a:pt x="22810" y="8631"/>
                    <a:pt x="22815" y="8625"/>
                    <a:pt x="22818" y="8612"/>
                  </a:cubicBezTo>
                  <a:cubicBezTo>
                    <a:pt x="22823" y="8596"/>
                    <a:pt x="22828" y="8589"/>
                    <a:pt x="22838" y="8589"/>
                  </a:cubicBezTo>
                  <a:cubicBezTo>
                    <a:pt x="22845" y="8589"/>
                    <a:pt x="22853" y="8592"/>
                    <a:pt x="22863" y="8597"/>
                  </a:cubicBezTo>
                  <a:cubicBezTo>
                    <a:pt x="22873" y="8602"/>
                    <a:pt x="22882" y="8604"/>
                    <a:pt x="22890" y="8604"/>
                  </a:cubicBezTo>
                  <a:cubicBezTo>
                    <a:pt x="22901" y="8604"/>
                    <a:pt x="22911" y="8599"/>
                    <a:pt x="22919" y="8587"/>
                  </a:cubicBezTo>
                  <a:cubicBezTo>
                    <a:pt x="22934" y="8567"/>
                    <a:pt x="23049" y="8548"/>
                    <a:pt x="23122" y="8548"/>
                  </a:cubicBezTo>
                  <a:cubicBezTo>
                    <a:pt x="23153" y="8548"/>
                    <a:pt x="23176" y="8551"/>
                    <a:pt x="23182" y="8559"/>
                  </a:cubicBezTo>
                  <a:cubicBezTo>
                    <a:pt x="23185" y="8561"/>
                    <a:pt x="23190" y="8563"/>
                    <a:pt x="23198" y="8563"/>
                  </a:cubicBezTo>
                  <a:cubicBezTo>
                    <a:pt x="23213" y="8563"/>
                    <a:pt x="23236" y="8558"/>
                    <a:pt x="23259" y="8549"/>
                  </a:cubicBezTo>
                  <a:cubicBezTo>
                    <a:pt x="23282" y="8540"/>
                    <a:pt x="23310" y="8535"/>
                    <a:pt x="23331" y="8535"/>
                  </a:cubicBezTo>
                  <a:cubicBezTo>
                    <a:pt x="23342" y="8535"/>
                    <a:pt x="23351" y="8536"/>
                    <a:pt x="23356" y="8538"/>
                  </a:cubicBezTo>
                  <a:cubicBezTo>
                    <a:pt x="23367" y="8542"/>
                    <a:pt x="23380" y="8543"/>
                    <a:pt x="23395" y="8543"/>
                  </a:cubicBezTo>
                  <a:cubicBezTo>
                    <a:pt x="23409" y="8543"/>
                    <a:pt x="23424" y="8542"/>
                    <a:pt x="23436" y="8538"/>
                  </a:cubicBezTo>
                  <a:cubicBezTo>
                    <a:pt x="23450" y="8534"/>
                    <a:pt x="23478" y="8533"/>
                    <a:pt x="23509" y="8533"/>
                  </a:cubicBezTo>
                  <a:cubicBezTo>
                    <a:pt x="23531" y="8533"/>
                    <a:pt x="23555" y="8534"/>
                    <a:pt x="23578" y="8535"/>
                  </a:cubicBezTo>
                  <a:lnTo>
                    <a:pt x="23679" y="8542"/>
                  </a:lnTo>
                  <a:lnTo>
                    <a:pt x="23599" y="8563"/>
                  </a:lnTo>
                  <a:cubicBezTo>
                    <a:pt x="23544" y="8580"/>
                    <a:pt x="23533" y="8587"/>
                    <a:pt x="23557" y="8594"/>
                  </a:cubicBezTo>
                  <a:cubicBezTo>
                    <a:pt x="23564" y="8596"/>
                    <a:pt x="23573" y="8598"/>
                    <a:pt x="23581" y="8598"/>
                  </a:cubicBezTo>
                  <a:cubicBezTo>
                    <a:pt x="23598" y="8598"/>
                    <a:pt x="23614" y="8594"/>
                    <a:pt x="23624" y="8587"/>
                  </a:cubicBezTo>
                  <a:cubicBezTo>
                    <a:pt x="23631" y="8582"/>
                    <a:pt x="23636" y="8580"/>
                    <a:pt x="23640" y="8580"/>
                  </a:cubicBezTo>
                  <a:cubicBezTo>
                    <a:pt x="23648" y="8580"/>
                    <a:pt x="23650" y="8588"/>
                    <a:pt x="23648" y="8604"/>
                  </a:cubicBezTo>
                  <a:cubicBezTo>
                    <a:pt x="23645" y="8622"/>
                    <a:pt x="23652" y="8633"/>
                    <a:pt x="23670" y="8633"/>
                  </a:cubicBezTo>
                  <a:cubicBezTo>
                    <a:pt x="23673" y="8633"/>
                    <a:pt x="23676" y="8633"/>
                    <a:pt x="23679" y="8632"/>
                  </a:cubicBezTo>
                  <a:cubicBezTo>
                    <a:pt x="23689" y="8628"/>
                    <a:pt x="23711" y="8626"/>
                    <a:pt x="23734" y="8626"/>
                  </a:cubicBezTo>
                  <a:cubicBezTo>
                    <a:pt x="23750" y="8626"/>
                    <a:pt x="23767" y="8627"/>
                    <a:pt x="23783" y="8628"/>
                  </a:cubicBezTo>
                  <a:cubicBezTo>
                    <a:pt x="23793" y="8630"/>
                    <a:pt x="23806" y="8630"/>
                    <a:pt x="23819" y="8630"/>
                  </a:cubicBezTo>
                  <a:cubicBezTo>
                    <a:pt x="23850" y="8630"/>
                    <a:pt x="23886" y="8627"/>
                    <a:pt x="23908" y="8625"/>
                  </a:cubicBezTo>
                  <a:cubicBezTo>
                    <a:pt x="23913" y="8624"/>
                    <a:pt x="23919" y="8624"/>
                    <a:pt x="23925" y="8624"/>
                  </a:cubicBezTo>
                  <a:cubicBezTo>
                    <a:pt x="23953" y="8624"/>
                    <a:pt x="23986" y="8630"/>
                    <a:pt x="24008" y="8639"/>
                  </a:cubicBezTo>
                  <a:cubicBezTo>
                    <a:pt x="24042" y="8652"/>
                    <a:pt x="24106" y="8659"/>
                    <a:pt x="24155" y="8659"/>
                  </a:cubicBezTo>
                  <a:cubicBezTo>
                    <a:pt x="24186" y="8659"/>
                    <a:pt x="24211" y="8656"/>
                    <a:pt x="24216" y="8649"/>
                  </a:cubicBezTo>
                  <a:cubicBezTo>
                    <a:pt x="24219" y="8642"/>
                    <a:pt x="24235" y="8638"/>
                    <a:pt x="24252" y="8638"/>
                  </a:cubicBezTo>
                  <a:cubicBezTo>
                    <a:pt x="24258" y="8638"/>
                    <a:pt x="24264" y="8638"/>
                    <a:pt x="24269" y="8639"/>
                  </a:cubicBezTo>
                  <a:cubicBezTo>
                    <a:pt x="24276" y="8640"/>
                    <a:pt x="24285" y="8640"/>
                    <a:pt x="24294" y="8640"/>
                  </a:cubicBezTo>
                  <a:cubicBezTo>
                    <a:pt x="24320" y="8640"/>
                    <a:pt x="24350" y="8637"/>
                    <a:pt x="24373" y="8632"/>
                  </a:cubicBezTo>
                  <a:cubicBezTo>
                    <a:pt x="24388" y="8630"/>
                    <a:pt x="24409" y="8629"/>
                    <a:pt x="24430" y="8629"/>
                  </a:cubicBezTo>
                  <a:cubicBezTo>
                    <a:pt x="24450" y="8629"/>
                    <a:pt x="24470" y="8630"/>
                    <a:pt x="24484" y="8632"/>
                  </a:cubicBezTo>
                  <a:cubicBezTo>
                    <a:pt x="24501" y="8636"/>
                    <a:pt x="24520" y="8637"/>
                    <a:pt x="24539" y="8637"/>
                  </a:cubicBezTo>
                  <a:cubicBezTo>
                    <a:pt x="24557" y="8637"/>
                    <a:pt x="24574" y="8636"/>
                    <a:pt x="24588" y="8632"/>
                  </a:cubicBezTo>
                  <a:cubicBezTo>
                    <a:pt x="24597" y="8630"/>
                    <a:pt x="24606" y="8628"/>
                    <a:pt x="24613" y="8628"/>
                  </a:cubicBezTo>
                  <a:cubicBezTo>
                    <a:pt x="24627" y="8628"/>
                    <a:pt x="24637" y="8632"/>
                    <a:pt x="24639" y="8639"/>
                  </a:cubicBezTo>
                  <a:cubicBezTo>
                    <a:pt x="24642" y="8647"/>
                    <a:pt x="24651" y="8650"/>
                    <a:pt x="24666" y="8650"/>
                  </a:cubicBezTo>
                  <a:cubicBezTo>
                    <a:pt x="24679" y="8650"/>
                    <a:pt x="24695" y="8648"/>
                    <a:pt x="24713" y="8642"/>
                  </a:cubicBezTo>
                  <a:cubicBezTo>
                    <a:pt x="24740" y="8636"/>
                    <a:pt x="24766" y="8633"/>
                    <a:pt x="24790" y="8633"/>
                  </a:cubicBezTo>
                  <a:cubicBezTo>
                    <a:pt x="24843" y="8633"/>
                    <a:pt x="24884" y="8648"/>
                    <a:pt x="24893" y="8674"/>
                  </a:cubicBezTo>
                  <a:cubicBezTo>
                    <a:pt x="24896" y="8684"/>
                    <a:pt x="24911" y="8693"/>
                    <a:pt x="24929" y="8693"/>
                  </a:cubicBezTo>
                  <a:cubicBezTo>
                    <a:pt x="24934" y="8693"/>
                    <a:pt x="24940" y="8692"/>
                    <a:pt x="24945" y="8691"/>
                  </a:cubicBezTo>
                  <a:cubicBezTo>
                    <a:pt x="24954" y="8688"/>
                    <a:pt x="24964" y="8687"/>
                    <a:pt x="24973" y="8687"/>
                  </a:cubicBezTo>
                  <a:cubicBezTo>
                    <a:pt x="24988" y="8687"/>
                    <a:pt x="25002" y="8690"/>
                    <a:pt x="25011" y="8695"/>
                  </a:cubicBezTo>
                  <a:cubicBezTo>
                    <a:pt x="25015" y="8699"/>
                    <a:pt x="25022" y="8701"/>
                    <a:pt x="25030" y="8701"/>
                  </a:cubicBezTo>
                  <a:cubicBezTo>
                    <a:pt x="25042" y="8701"/>
                    <a:pt x="25058" y="8696"/>
                    <a:pt x="25073" y="8687"/>
                  </a:cubicBezTo>
                  <a:cubicBezTo>
                    <a:pt x="25089" y="8679"/>
                    <a:pt x="25106" y="8674"/>
                    <a:pt x="25118" y="8674"/>
                  </a:cubicBezTo>
                  <a:cubicBezTo>
                    <a:pt x="25124" y="8674"/>
                    <a:pt x="25129" y="8675"/>
                    <a:pt x="25132" y="8677"/>
                  </a:cubicBezTo>
                  <a:cubicBezTo>
                    <a:pt x="25188" y="8717"/>
                    <a:pt x="25756" y="8800"/>
                    <a:pt x="25948" y="8800"/>
                  </a:cubicBezTo>
                  <a:cubicBezTo>
                    <a:pt x="25958" y="8800"/>
                    <a:pt x="25968" y="8800"/>
                    <a:pt x="25976" y="8799"/>
                  </a:cubicBezTo>
                  <a:cubicBezTo>
                    <a:pt x="25978" y="8799"/>
                    <a:pt x="25980" y="8799"/>
                    <a:pt x="25982" y="8799"/>
                  </a:cubicBezTo>
                  <a:cubicBezTo>
                    <a:pt x="26052" y="8799"/>
                    <a:pt x="26106" y="8863"/>
                    <a:pt x="26069" y="8906"/>
                  </a:cubicBezTo>
                  <a:cubicBezTo>
                    <a:pt x="26038" y="8940"/>
                    <a:pt x="26038" y="8952"/>
                    <a:pt x="26081" y="8952"/>
                  </a:cubicBezTo>
                  <a:cubicBezTo>
                    <a:pt x="26096" y="8952"/>
                    <a:pt x="26116" y="8951"/>
                    <a:pt x="26142" y="8948"/>
                  </a:cubicBezTo>
                  <a:cubicBezTo>
                    <a:pt x="26154" y="8946"/>
                    <a:pt x="26166" y="8946"/>
                    <a:pt x="26179" y="8946"/>
                  </a:cubicBezTo>
                  <a:cubicBezTo>
                    <a:pt x="26222" y="8946"/>
                    <a:pt x="26266" y="8955"/>
                    <a:pt x="26288" y="8966"/>
                  </a:cubicBezTo>
                  <a:cubicBezTo>
                    <a:pt x="26310" y="8979"/>
                    <a:pt x="26339" y="8988"/>
                    <a:pt x="26360" y="8988"/>
                  </a:cubicBezTo>
                  <a:cubicBezTo>
                    <a:pt x="26365" y="8988"/>
                    <a:pt x="26370" y="8988"/>
                    <a:pt x="26375" y="8986"/>
                  </a:cubicBezTo>
                  <a:cubicBezTo>
                    <a:pt x="26386" y="8983"/>
                    <a:pt x="26395" y="8982"/>
                    <a:pt x="26403" y="8982"/>
                  </a:cubicBezTo>
                  <a:cubicBezTo>
                    <a:pt x="26434" y="8982"/>
                    <a:pt x="26444" y="9002"/>
                    <a:pt x="26434" y="9035"/>
                  </a:cubicBezTo>
                  <a:cubicBezTo>
                    <a:pt x="26430" y="9048"/>
                    <a:pt x="26427" y="9055"/>
                    <a:pt x="26423" y="9055"/>
                  </a:cubicBezTo>
                  <a:cubicBezTo>
                    <a:pt x="26419" y="9055"/>
                    <a:pt x="26414" y="9047"/>
                    <a:pt x="26409" y="9031"/>
                  </a:cubicBezTo>
                  <a:cubicBezTo>
                    <a:pt x="26403" y="9017"/>
                    <a:pt x="26398" y="9010"/>
                    <a:pt x="26395" y="9010"/>
                  </a:cubicBezTo>
                  <a:cubicBezTo>
                    <a:pt x="26393" y="9010"/>
                    <a:pt x="26392" y="9013"/>
                    <a:pt x="26392" y="9020"/>
                  </a:cubicBezTo>
                  <a:cubicBezTo>
                    <a:pt x="26386" y="9051"/>
                    <a:pt x="26426" y="9079"/>
                    <a:pt x="26461" y="9079"/>
                  </a:cubicBezTo>
                  <a:cubicBezTo>
                    <a:pt x="26470" y="9079"/>
                    <a:pt x="26478" y="9077"/>
                    <a:pt x="26485" y="9073"/>
                  </a:cubicBezTo>
                  <a:cubicBezTo>
                    <a:pt x="26492" y="9068"/>
                    <a:pt x="26500" y="9065"/>
                    <a:pt x="26510" y="9065"/>
                  </a:cubicBezTo>
                  <a:cubicBezTo>
                    <a:pt x="26527" y="9065"/>
                    <a:pt x="26547" y="9073"/>
                    <a:pt x="26562" y="9086"/>
                  </a:cubicBezTo>
                  <a:cubicBezTo>
                    <a:pt x="26580" y="9099"/>
                    <a:pt x="26601" y="9107"/>
                    <a:pt x="26614" y="9107"/>
                  </a:cubicBezTo>
                  <a:cubicBezTo>
                    <a:pt x="26619" y="9107"/>
                    <a:pt x="26623" y="9106"/>
                    <a:pt x="26624" y="9104"/>
                  </a:cubicBezTo>
                  <a:cubicBezTo>
                    <a:pt x="26628" y="9101"/>
                    <a:pt x="26633" y="9100"/>
                    <a:pt x="26639" y="9100"/>
                  </a:cubicBezTo>
                  <a:cubicBezTo>
                    <a:pt x="26651" y="9100"/>
                    <a:pt x="26666" y="9104"/>
                    <a:pt x="26679" y="9111"/>
                  </a:cubicBezTo>
                  <a:cubicBezTo>
                    <a:pt x="26699" y="9123"/>
                    <a:pt x="26716" y="9128"/>
                    <a:pt x="26727" y="9128"/>
                  </a:cubicBezTo>
                  <a:cubicBezTo>
                    <a:pt x="26743" y="9128"/>
                    <a:pt x="26748" y="9117"/>
                    <a:pt x="26732" y="9097"/>
                  </a:cubicBezTo>
                  <a:cubicBezTo>
                    <a:pt x="26714" y="9080"/>
                    <a:pt x="26721" y="9070"/>
                    <a:pt x="26767" y="9059"/>
                  </a:cubicBezTo>
                  <a:cubicBezTo>
                    <a:pt x="26798" y="9049"/>
                    <a:pt x="26825" y="9031"/>
                    <a:pt x="26829" y="9017"/>
                  </a:cubicBezTo>
                  <a:cubicBezTo>
                    <a:pt x="26836" y="8998"/>
                    <a:pt x="26852" y="8988"/>
                    <a:pt x="26872" y="8988"/>
                  </a:cubicBezTo>
                  <a:cubicBezTo>
                    <a:pt x="26894" y="8988"/>
                    <a:pt x="26921" y="9000"/>
                    <a:pt x="26943" y="9024"/>
                  </a:cubicBezTo>
                  <a:cubicBezTo>
                    <a:pt x="26964" y="9044"/>
                    <a:pt x="26975" y="9054"/>
                    <a:pt x="26983" y="9054"/>
                  </a:cubicBezTo>
                  <a:cubicBezTo>
                    <a:pt x="26991" y="9054"/>
                    <a:pt x="26996" y="9046"/>
                    <a:pt x="27002" y="9031"/>
                  </a:cubicBezTo>
                  <a:cubicBezTo>
                    <a:pt x="27019" y="8996"/>
                    <a:pt x="27085" y="8960"/>
                    <a:pt x="27125" y="8960"/>
                  </a:cubicBezTo>
                  <a:cubicBezTo>
                    <a:pt x="27136" y="8960"/>
                    <a:pt x="27146" y="8963"/>
                    <a:pt x="27152" y="8969"/>
                  </a:cubicBezTo>
                  <a:cubicBezTo>
                    <a:pt x="27156" y="8973"/>
                    <a:pt x="27159" y="8974"/>
                    <a:pt x="27160" y="8974"/>
                  </a:cubicBezTo>
                  <a:cubicBezTo>
                    <a:pt x="27163" y="8974"/>
                    <a:pt x="27163" y="8969"/>
                    <a:pt x="27158" y="8958"/>
                  </a:cubicBezTo>
                  <a:cubicBezTo>
                    <a:pt x="27124" y="8868"/>
                    <a:pt x="27127" y="8854"/>
                    <a:pt x="27196" y="8847"/>
                  </a:cubicBezTo>
                  <a:cubicBezTo>
                    <a:pt x="27256" y="8844"/>
                    <a:pt x="27262" y="8841"/>
                    <a:pt x="27238" y="8802"/>
                  </a:cubicBezTo>
                  <a:cubicBezTo>
                    <a:pt x="27225" y="8782"/>
                    <a:pt x="27200" y="8757"/>
                    <a:pt x="27186" y="8747"/>
                  </a:cubicBezTo>
                  <a:cubicBezTo>
                    <a:pt x="27155" y="8726"/>
                    <a:pt x="27169" y="8698"/>
                    <a:pt x="27225" y="8684"/>
                  </a:cubicBezTo>
                  <a:cubicBezTo>
                    <a:pt x="27230" y="8683"/>
                    <a:pt x="27235" y="8682"/>
                    <a:pt x="27239" y="8682"/>
                  </a:cubicBezTo>
                  <a:cubicBezTo>
                    <a:pt x="27256" y="8682"/>
                    <a:pt x="27262" y="8692"/>
                    <a:pt x="27262" y="8712"/>
                  </a:cubicBezTo>
                  <a:cubicBezTo>
                    <a:pt x="27261" y="8728"/>
                    <a:pt x="27261" y="8736"/>
                    <a:pt x="27263" y="8736"/>
                  </a:cubicBezTo>
                  <a:cubicBezTo>
                    <a:pt x="27264" y="8736"/>
                    <a:pt x="27268" y="8729"/>
                    <a:pt x="27273" y="8716"/>
                  </a:cubicBezTo>
                  <a:cubicBezTo>
                    <a:pt x="27280" y="8695"/>
                    <a:pt x="27291" y="8688"/>
                    <a:pt x="27317" y="8688"/>
                  </a:cubicBezTo>
                  <a:cubicBezTo>
                    <a:pt x="27327" y="8688"/>
                    <a:pt x="27339" y="8689"/>
                    <a:pt x="27353" y="8691"/>
                  </a:cubicBezTo>
                  <a:cubicBezTo>
                    <a:pt x="27387" y="8695"/>
                    <a:pt x="27422" y="8708"/>
                    <a:pt x="27425" y="8722"/>
                  </a:cubicBezTo>
                  <a:cubicBezTo>
                    <a:pt x="27426" y="8727"/>
                    <a:pt x="27428" y="8729"/>
                    <a:pt x="27430" y="8729"/>
                  </a:cubicBezTo>
                  <a:cubicBezTo>
                    <a:pt x="27436" y="8729"/>
                    <a:pt x="27444" y="8718"/>
                    <a:pt x="27454" y="8702"/>
                  </a:cubicBezTo>
                  <a:cubicBezTo>
                    <a:pt x="27464" y="8675"/>
                    <a:pt x="27469" y="8664"/>
                    <a:pt x="27483" y="8664"/>
                  </a:cubicBezTo>
                  <a:cubicBezTo>
                    <a:pt x="27492" y="8664"/>
                    <a:pt x="27505" y="8669"/>
                    <a:pt x="27526" y="8677"/>
                  </a:cubicBezTo>
                  <a:cubicBezTo>
                    <a:pt x="27550" y="8689"/>
                    <a:pt x="27578" y="8699"/>
                    <a:pt x="27591" y="8699"/>
                  </a:cubicBezTo>
                  <a:cubicBezTo>
                    <a:pt x="27593" y="8699"/>
                    <a:pt x="27594" y="8699"/>
                    <a:pt x="27595" y="8698"/>
                  </a:cubicBezTo>
                  <a:cubicBezTo>
                    <a:pt x="27598" y="8698"/>
                    <a:pt x="27601" y="8698"/>
                    <a:pt x="27606" y="8698"/>
                  </a:cubicBezTo>
                  <a:cubicBezTo>
                    <a:pt x="27641" y="8698"/>
                    <a:pt x="27745" y="8708"/>
                    <a:pt x="27887" y="8729"/>
                  </a:cubicBezTo>
                  <a:cubicBezTo>
                    <a:pt x="27936" y="8737"/>
                    <a:pt x="27991" y="8747"/>
                    <a:pt x="28012" y="8757"/>
                  </a:cubicBezTo>
                  <a:cubicBezTo>
                    <a:pt x="28024" y="8763"/>
                    <a:pt x="28043" y="8765"/>
                    <a:pt x="28064" y="8765"/>
                  </a:cubicBezTo>
                  <a:cubicBezTo>
                    <a:pt x="28097" y="8765"/>
                    <a:pt x="28135" y="8759"/>
                    <a:pt x="28165" y="8747"/>
                  </a:cubicBezTo>
                  <a:cubicBezTo>
                    <a:pt x="28166" y="8746"/>
                    <a:pt x="28167" y="8746"/>
                    <a:pt x="28167" y="8746"/>
                  </a:cubicBezTo>
                  <a:cubicBezTo>
                    <a:pt x="28173" y="8746"/>
                    <a:pt x="28178" y="8755"/>
                    <a:pt x="28175" y="8771"/>
                  </a:cubicBezTo>
                  <a:cubicBezTo>
                    <a:pt x="28175" y="8788"/>
                    <a:pt x="28189" y="8802"/>
                    <a:pt x="28210" y="8802"/>
                  </a:cubicBezTo>
                  <a:cubicBezTo>
                    <a:pt x="28213" y="8803"/>
                    <a:pt x="28216" y="8803"/>
                    <a:pt x="28218" y="8803"/>
                  </a:cubicBezTo>
                  <a:cubicBezTo>
                    <a:pt x="28237" y="8803"/>
                    <a:pt x="28247" y="8793"/>
                    <a:pt x="28241" y="8778"/>
                  </a:cubicBezTo>
                  <a:cubicBezTo>
                    <a:pt x="28237" y="8761"/>
                    <a:pt x="28251" y="8750"/>
                    <a:pt x="28279" y="8747"/>
                  </a:cubicBezTo>
                  <a:cubicBezTo>
                    <a:pt x="28307" y="8747"/>
                    <a:pt x="28331" y="8737"/>
                    <a:pt x="28335" y="8722"/>
                  </a:cubicBezTo>
                  <a:cubicBezTo>
                    <a:pt x="28338" y="8713"/>
                    <a:pt x="28351" y="8704"/>
                    <a:pt x="28368" y="8704"/>
                  </a:cubicBezTo>
                  <a:cubicBezTo>
                    <a:pt x="28371" y="8704"/>
                    <a:pt x="28374" y="8704"/>
                    <a:pt x="28376" y="8705"/>
                  </a:cubicBezTo>
                  <a:cubicBezTo>
                    <a:pt x="28397" y="8705"/>
                    <a:pt x="28407" y="8698"/>
                    <a:pt x="28404" y="8677"/>
                  </a:cubicBezTo>
                  <a:cubicBezTo>
                    <a:pt x="28397" y="8660"/>
                    <a:pt x="28370" y="8649"/>
                    <a:pt x="28338" y="8649"/>
                  </a:cubicBezTo>
                  <a:cubicBezTo>
                    <a:pt x="28311" y="8649"/>
                    <a:pt x="28258" y="8628"/>
                    <a:pt x="28224" y="8604"/>
                  </a:cubicBezTo>
                  <a:cubicBezTo>
                    <a:pt x="28192" y="8579"/>
                    <a:pt x="28151" y="8562"/>
                    <a:pt x="28131" y="8562"/>
                  </a:cubicBezTo>
                  <a:cubicBezTo>
                    <a:pt x="28130" y="8562"/>
                    <a:pt x="28128" y="8562"/>
                    <a:pt x="28127" y="8563"/>
                  </a:cubicBezTo>
                  <a:cubicBezTo>
                    <a:pt x="28121" y="8564"/>
                    <a:pt x="28117" y="8565"/>
                    <a:pt x="28114" y="8565"/>
                  </a:cubicBezTo>
                  <a:cubicBezTo>
                    <a:pt x="28104" y="8565"/>
                    <a:pt x="28108" y="8555"/>
                    <a:pt x="28127" y="8532"/>
                  </a:cubicBezTo>
                  <a:cubicBezTo>
                    <a:pt x="28147" y="8511"/>
                    <a:pt x="28151" y="8490"/>
                    <a:pt x="28141" y="8483"/>
                  </a:cubicBezTo>
                  <a:cubicBezTo>
                    <a:pt x="28120" y="8473"/>
                    <a:pt x="28187" y="8386"/>
                    <a:pt x="28215" y="8386"/>
                  </a:cubicBezTo>
                  <a:cubicBezTo>
                    <a:pt x="28215" y="8386"/>
                    <a:pt x="28216" y="8386"/>
                    <a:pt x="28216" y="8386"/>
                  </a:cubicBezTo>
                  <a:cubicBezTo>
                    <a:pt x="28224" y="8386"/>
                    <a:pt x="28224" y="8365"/>
                    <a:pt x="28213" y="8337"/>
                  </a:cubicBezTo>
                  <a:cubicBezTo>
                    <a:pt x="28205" y="8314"/>
                    <a:pt x="28189" y="8301"/>
                    <a:pt x="28175" y="8301"/>
                  </a:cubicBezTo>
                  <a:cubicBezTo>
                    <a:pt x="28171" y="8301"/>
                    <a:pt x="28168" y="8301"/>
                    <a:pt x="28165" y="8303"/>
                  </a:cubicBezTo>
                  <a:cubicBezTo>
                    <a:pt x="28160" y="8305"/>
                    <a:pt x="28155" y="8306"/>
                    <a:pt x="28151" y="8306"/>
                  </a:cubicBezTo>
                  <a:cubicBezTo>
                    <a:pt x="28135" y="8306"/>
                    <a:pt x="28120" y="8294"/>
                    <a:pt x="28109" y="8274"/>
                  </a:cubicBezTo>
                  <a:cubicBezTo>
                    <a:pt x="28098" y="8250"/>
                    <a:pt x="28083" y="8237"/>
                    <a:pt x="28070" y="8237"/>
                  </a:cubicBezTo>
                  <a:cubicBezTo>
                    <a:pt x="28059" y="8237"/>
                    <a:pt x="28050" y="8246"/>
                    <a:pt x="28043" y="8264"/>
                  </a:cubicBezTo>
                  <a:cubicBezTo>
                    <a:pt x="28038" y="8275"/>
                    <a:pt x="28024" y="8281"/>
                    <a:pt x="28001" y="8281"/>
                  </a:cubicBezTo>
                  <a:cubicBezTo>
                    <a:pt x="27993" y="8281"/>
                    <a:pt x="27984" y="8280"/>
                    <a:pt x="27974" y="8279"/>
                  </a:cubicBezTo>
                  <a:cubicBezTo>
                    <a:pt x="27922" y="8271"/>
                    <a:pt x="27912" y="8261"/>
                    <a:pt x="27912" y="8216"/>
                  </a:cubicBezTo>
                  <a:cubicBezTo>
                    <a:pt x="27905" y="8112"/>
                    <a:pt x="27917" y="8066"/>
                    <a:pt x="27941" y="8066"/>
                  </a:cubicBezTo>
                  <a:cubicBezTo>
                    <a:pt x="27942" y="8066"/>
                    <a:pt x="27944" y="8066"/>
                    <a:pt x="27946" y="8066"/>
                  </a:cubicBezTo>
                  <a:cubicBezTo>
                    <a:pt x="27952" y="8068"/>
                    <a:pt x="27956" y="8069"/>
                    <a:pt x="27959" y="8069"/>
                  </a:cubicBezTo>
                  <a:cubicBezTo>
                    <a:pt x="27966" y="8069"/>
                    <a:pt x="27963" y="8063"/>
                    <a:pt x="27953" y="8056"/>
                  </a:cubicBezTo>
                  <a:cubicBezTo>
                    <a:pt x="27946" y="8050"/>
                    <a:pt x="27935" y="8048"/>
                    <a:pt x="27925" y="8048"/>
                  </a:cubicBezTo>
                  <a:cubicBezTo>
                    <a:pt x="27916" y="8048"/>
                    <a:pt x="27907" y="8050"/>
                    <a:pt x="27901" y="8053"/>
                  </a:cubicBezTo>
                  <a:cubicBezTo>
                    <a:pt x="27896" y="8056"/>
                    <a:pt x="27892" y="8057"/>
                    <a:pt x="27889" y="8057"/>
                  </a:cubicBezTo>
                  <a:cubicBezTo>
                    <a:pt x="27880" y="8057"/>
                    <a:pt x="27877" y="8047"/>
                    <a:pt x="27877" y="8025"/>
                  </a:cubicBezTo>
                  <a:cubicBezTo>
                    <a:pt x="27877" y="8002"/>
                    <a:pt x="27874" y="7993"/>
                    <a:pt x="27864" y="7993"/>
                  </a:cubicBezTo>
                  <a:cubicBezTo>
                    <a:pt x="27859" y="7993"/>
                    <a:pt x="27852" y="7996"/>
                    <a:pt x="27842" y="8000"/>
                  </a:cubicBezTo>
                  <a:cubicBezTo>
                    <a:pt x="27831" y="8009"/>
                    <a:pt x="27819" y="8012"/>
                    <a:pt x="27807" y="8012"/>
                  </a:cubicBezTo>
                  <a:cubicBezTo>
                    <a:pt x="27799" y="8012"/>
                    <a:pt x="27792" y="8011"/>
                    <a:pt x="27787" y="8008"/>
                  </a:cubicBezTo>
                  <a:cubicBezTo>
                    <a:pt x="27779" y="8000"/>
                    <a:pt x="27779" y="7994"/>
                    <a:pt x="27786" y="7994"/>
                  </a:cubicBezTo>
                  <a:cubicBezTo>
                    <a:pt x="27788" y="7994"/>
                    <a:pt x="27792" y="7995"/>
                    <a:pt x="27797" y="7997"/>
                  </a:cubicBezTo>
                  <a:cubicBezTo>
                    <a:pt x="27799" y="7998"/>
                    <a:pt x="27802" y="7998"/>
                    <a:pt x="27804" y="7998"/>
                  </a:cubicBezTo>
                  <a:cubicBezTo>
                    <a:pt x="27814" y="7998"/>
                    <a:pt x="27820" y="7991"/>
                    <a:pt x="27818" y="7980"/>
                  </a:cubicBezTo>
                  <a:cubicBezTo>
                    <a:pt x="27814" y="7966"/>
                    <a:pt x="27835" y="7956"/>
                    <a:pt x="27863" y="7956"/>
                  </a:cubicBezTo>
                  <a:cubicBezTo>
                    <a:pt x="27915" y="7956"/>
                    <a:pt x="28008" y="7893"/>
                    <a:pt x="28002" y="7869"/>
                  </a:cubicBezTo>
                  <a:cubicBezTo>
                    <a:pt x="27999" y="7861"/>
                    <a:pt x="27989" y="7857"/>
                    <a:pt x="27976" y="7857"/>
                  </a:cubicBezTo>
                  <a:cubicBezTo>
                    <a:pt x="27972" y="7857"/>
                    <a:pt x="27968" y="7857"/>
                    <a:pt x="27963" y="7858"/>
                  </a:cubicBezTo>
                  <a:cubicBezTo>
                    <a:pt x="27957" y="7860"/>
                    <a:pt x="27952" y="7861"/>
                    <a:pt x="27947" y="7861"/>
                  </a:cubicBezTo>
                  <a:cubicBezTo>
                    <a:pt x="27934" y="7861"/>
                    <a:pt x="27924" y="7855"/>
                    <a:pt x="27922" y="7848"/>
                  </a:cubicBezTo>
                  <a:cubicBezTo>
                    <a:pt x="27919" y="7840"/>
                    <a:pt x="27909" y="7836"/>
                    <a:pt x="27896" y="7836"/>
                  </a:cubicBezTo>
                  <a:cubicBezTo>
                    <a:pt x="27892" y="7836"/>
                    <a:pt x="27888" y="7836"/>
                    <a:pt x="27883" y="7837"/>
                  </a:cubicBezTo>
                  <a:cubicBezTo>
                    <a:pt x="27881" y="7838"/>
                    <a:pt x="27879" y="7838"/>
                    <a:pt x="27876" y="7838"/>
                  </a:cubicBezTo>
                  <a:cubicBezTo>
                    <a:pt x="27858" y="7838"/>
                    <a:pt x="27841" y="7824"/>
                    <a:pt x="27832" y="7796"/>
                  </a:cubicBezTo>
                  <a:lnTo>
                    <a:pt x="27818" y="7744"/>
                  </a:lnTo>
                  <a:lnTo>
                    <a:pt x="27995" y="7712"/>
                  </a:lnTo>
                  <a:cubicBezTo>
                    <a:pt x="28083" y="7701"/>
                    <a:pt x="28171" y="7691"/>
                    <a:pt x="28207" y="7691"/>
                  </a:cubicBezTo>
                  <a:cubicBezTo>
                    <a:pt x="28213" y="7691"/>
                    <a:pt x="28217" y="7691"/>
                    <a:pt x="28220" y="7692"/>
                  </a:cubicBezTo>
                  <a:cubicBezTo>
                    <a:pt x="28229" y="7693"/>
                    <a:pt x="28236" y="7694"/>
                    <a:pt x="28243" y="7694"/>
                  </a:cubicBezTo>
                  <a:cubicBezTo>
                    <a:pt x="28263" y="7694"/>
                    <a:pt x="28274" y="7686"/>
                    <a:pt x="28279" y="7671"/>
                  </a:cubicBezTo>
                  <a:cubicBezTo>
                    <a:pt x="28283" y="7658"/>
                    <a:pt x="28288" y="7652"/>
                    <a:pt x="28291" y="7652"/>
                  </a:cubicBezTo>
                  <a:cubicBezTo>
                    <a:pt x="28293" y="7652"/>
                    <a:pt x="28295" y="7655"/>
                    <a:pt x="28296" y="7661"/>
                  </a:cubicBezTo>
                  <a:cubicBezTo>
                    <a:pt x="28299" y="7667"/>
                    <a:pt x="28309" y="7671"/>
                    <a:pt x="28324" y="7671"/>
                  </a:cubicBezTo>
                  <a:cubicBezTo>
                    <a:pt x="28331" y="7671"/>
                    <a:pt x="28340" y="7670"/>
                    <a:pt x="28349" y="7667"/>
                  </a:cubicBezTo>
                  <a:cubicBezTo>
                    <a:pt x="28373" y="7661"/>
                    <a:pt x="28391" y="7650"/>
                    <a:pt x="28386" y="7640"/>
                  </a:cubicBezTo>
                  <a:cubicBezTo>
                    <a:pt x="28386" y="7634"/>
                    <a:pt x="28379" y="7628"/>
                    <a:pt x="28369" y="7628"/>
                  </a:cubicBezTo>
                  <a:cubicBezTo>
                    <a:pt x="28367" y="7628"/>
                    <a:pt x="28365" y="7629"/>
                    <a:pt x="28362" y="7629"/>
                  </a:cubicBezTo>
                  <a:cubicBezTo>
                    <a:pt x="28361" y="7629"/>
                    <a:pt x="28360" y="7630"/>
                    <a:pt x="28359" y="7630"/>
                  </a:cubicBezTo>
                  <a:cubicBezTo>
                    <a:pt x="28331" y="7630"/>
                    <a:pt x="28287" y="7535"/>
                    <a:pt x="28300" y="7504"/>
                  </a:cubicBezTo>
                  <a:cubicBezTo>
                    <a:pt x="28311" y="7483"/>
                    <a:pt x="28300" y="7477"/>
                    <a:pt x="28272" y="7477"/>
                  </a:cubicBezTo>
                  <a:cubicBezTo>
                    <a:pt x="28237" y="7477"/>
                    <a:pt x="28237" y="7477"/>
                    <a:pt x="28279" y="7463"/>
                  </a:cubicBezTo>
                  <a:cubicBezTo>
                    <a:pt x="28289" y="7460"/>
                    <a:pt x="28299" y="7458"/>
                    <a:pt x="28309" y="7458"/>
                  </a:cubicBezTo>
                  <a:cubicBezTo>
                    <a:pt x="28322" y="7458"/>
                    <a:pt x="28333" y="7462"/>
                    <a:pt x="28335" y="7470"/>
                  </a:cubicBezTo>
                  <a:cubicBezTo>
                    <a:pt x="28337" y="7478"/>
                    <a:pt x="28345" y="7485"/>
                    <a:pt x="28355" y="7485"/>
                  </a:cubicBezTo>
                  <a:cubicBezTo>
                    <a:pt x="28357" y="7485"/>
                    <a:pt x="28360" y="7484"/>
                    <a:pt x="28362" y="7483"/>
                  </a:cubicBezTo>
                  <a:cubicBezTo>
                    <a:pt x="28373" y="7480"/>
                    <a:pt x="28380" y="7463"/>
                    <a:pt x="28376" y="7449"/>
                  </a:cubicBezTo>
                  <a:cubicBezTo>
                    <a:pt x="28370" y="7435"/>
                    <a:pt x="28380" y="7418"/>
                    <a:pt x="28397" y="7414"/>
                  </a:cubicBezTo>
                  <a:cubicBezTo>
                    <a:pt x="28411" y="7411"/>
                    <a:pt x="28442" y="7400"/>
                    <a:pt x="28470" y="7393"/>
                  </a:cubicBezTo>
                  <a:cubicBezTo>
                    <a:pt x="28508" y="7379"/>
                    <a:pt x="28508" y="7376"/>
                    <a:pt x="28466" y="7369"/>
                  </a:cubicBezTo>
                  <a:cubicBezTo>
                    <a:pt x="28442" y="7363"/>
                    <a:pt x="28418" y="7352"/>
                    <a:pt x="28415" y="7342"/>
                  </a:cubicBezTo>
                  <a:cubicBezTo>
                    <a:pt x="28409" y="7326"/>
                    <a:pt x="28503" y="7305"/>
                    <a:pt x="28566" y="7305"/>
                  </a:cubicBezTo>
                  <a:cubicBezTo>
                    <a:pt x="28584" y="7305"/>
                    <a:pt x="28599" y="7306"/>
                    <a:pt x="28609" y="7310"/>
                  </a:cubicBezTo>
                  <a:cubicBezTo>
                    <a:pt x="28620" y="7316"/>
                    <a:pt x="28638" y="7319"/>
                    <a:pt x="28656" y="7319"/>
                  </a:cubicBezTo>
                  <a:cubicBezTo>
                    <a:pt x="28672" y="7319"/>
                    <a:pt x="28688" y="7317"/>
                    <a:pt x="28703" y="7314"/>
                  </a:cubicBezTo>
                  <a:cubicBezTo>
                    <a:pt x="28716" y="7312"/>
                    <a:pt x="28733" y="7311"/>
                    <a:pt x="28748" y="7311"/>
                  </a:cubicBezTo>
                  <a:cubicBezTo>
                    <a:pt x="28763" y="7311"/>
                    <a:pt x="28777" y="7312"/>
                    <a:pt x="28786" y="7314"/>
                  </a:cubicBezTo>
                  <a:cubicBezTo>
                    <a:pt x="28793" y="7316"/>
                    <a:pt x="28800" y="7317"/>
                    <a:pt x="28807" y="7317"/>
                  </a:cubicBezTo>
                  <a:cubicBezTo>
                    <a:pt x="28821" y="7317"/>
                    <a:pt x="28834" y="7312"/>
                    <a:pt x="28841" y="7304"/>
                  </a:cubicBezTo>
                  <a:cubicBezTo>
                    <a:pt x="28848" y="7298"/>
                    <a:pt x="28853" y="7295"/>
                    <a:pt x="28856" y="7295"/>
                  </a:cubicBezTo>
                  <a:lnTo>
                    <a:pt x="28856" y="7295"/>
                  </a:lnTo>
                  <a:cubicBezTo>
                    <a:pt x="28859" y="7295"/>
                    <a:pt x="28859" y="7300"/>
                    <a:pt x="28855" y="7310"/>
                  </a:cubicBezTo>
                  <a:cubicBezTo>
                    <a:pt x="28852" y="7322"/>
                    <a:pt x="28871" y="7329"/>
                    <a:pt x="28907" y="7329"/>
                  </a:cubicBezTo>
                  <a:cubicBezTo>
                    <a:pt x="28915" y="7329"/>
                    <a:pt x="28923" y="7328"/>
                    <a:pt x="28932" y="7328"/>
                  </a:cubicBezTo>
                  <a:cubicBezTo>
                    <a:pt x="28944" y="7327"/>
                    <a:pt x="28956" y="7326"/>
                    <a:pt x="28967" y="7326"/>
                  </a:cubicBezTo>
                  <a:cubicBezTo>
                    <a:pt x="28998" y="7326"/>
                    <a:pt x="29024" y="7329"/>
                    <a:pt x="29032" y="7334"/>
                  </a:cubicBezTo>
                  <a:cubicBezTo>
                    <a:pt x="29035" y="7337"/>
                    <a:pt x="29042" y="7338"/>
                    <a:pt x="29049" y="7338"/>
                  </a:cubicBezTo>
                  <a:cubicBezTo>
                    <a:pt x="29063" y="7338"/>
                    <a:pt x="29082" y="7334"/>
                    <a:pt x="29098" y="7328"/>
                  </a:cubicBezTo>
                  <a:cubicBezTo>
                    <a:pt x="29114" y="7319"/>
                    <a:pt x="29122" y="7315"/>
                    <a:pt x="29125" y="7315"/>
                  </a:cubicBezTo>
                  <a:lnTo>
                    <a:pt x="29125" y="7315"/>
                  </a:lnTo>
                  <a:cubicBezTo>
                    <a:pt x="29127" y="7315"/>
                    <a:pt x="29124" y="7319"/>
                    <a:pt x="29115" y="7328"/>
                  </a:cubicBezTo>
                  <a:cubicBezTo>
                    <a:pt x="29094" y="7352"/>
                    <a:pt x="29105" y="7359"/>
                    <a:pt x="29167" y="7376"/>
                  </a:cubicBezTo>
                  <a:cubicBezTo>
                    <a:pt x="29183" y="7380"/>
                    <a:pt x="29204" y="7382"/>
                    <a:pt x="29227" y="7382"/>
                  </a:cubicBezTo>
                  <a:cubicBezTo>
                    <a:pt x="29322" y="7382"/>
                    <a:pt x="29457" y="7352"/>
                    <a:pt x="29452" y="7324"/>
                  </a:cubicBezTo>
                  <a:cubicBezTo>
                    <a:pt x="29452" y="7320"/>
                    <a:pt x="29453" y="7318"/>
                    <a:pt x="29455" y="7318"/>
                  </a:cubicBezTo>
                  <a:cubicBezTo>
                    <a:pt x="29459" y="7318"/>
                    <a:pt x="29467" y="7328"/>
                    <a:pt x="29480" y="7345"/>
                  </a:cubicBezTo>
                  <a:cubicBezTo>
                    <a:pt x="29504" y="7376"/>
                    <a:pt x="29504" y="7400"/>
                    <a:pt x="29486" y="7428"/>
                  </a:cubicBezTo>
                  <a:cubicBezTo>
                    <a:pt x="29472" y="7446"/>
                    <a:pt x="29467" y="7454"/>
                    <a:pt x="29470" y="7454"/>
                  </a:cubicBezTo>
                  <a:cubicBezTo>
                    <a:pt x="29472" y="7454"/>
                    <a:pt x="29480" y="7449"/>
                    <a:pt x="29494" y="7442"/>
                  </a:cubicBezTo>
                  <a:cubicBezTo>
                    <a:pt x="29509" y="7432"/>
                    <a:pt x="29539" y="7427"/>
                    <a:pt x="29569" y="7427"/>
                  </a:cubicBezTo>
                  <a:cubicBezTo>
                    <a:pt x="29612" y="7427"/>
                    <a:pt x="29656" y="7436"/>
                    <a:pt x="29660" y="7453"/>
                  </a:cubicBezTo>
                  <a:cubicBezTo>
                    <a:pt x="29664" y="7459"/>
                    <a:pt x="29639" y="7477"/>
                    <a:pt x="29608" y="7488"/>
                  </a:cubicBezTo>
                  <a:lnTo>
                    <a:pt x="29549" y="7508"/>
                  </a:lnTo>
                  <a:lnTo>
                    <a:pt x="29619" y="7522"/>
                  </a:lnTo>
                  <a:cubicBezTo>
                    <a:pt x="29637" y="7526"/>
                    <a:pt x="29652" y="7528"/>
                    <a:pt x="29664" y="7528"/>
                  </a:cubicBezTo>
                  <a:cubicBezTo>
                    <a:pt x="29683" y="7528"/>
                    <a:pt x="29694" y="7523"/>
                    <a:pt x="29698" y="7512"/>
                  </a:cubicBezTo>
                  <a:cubicBezTo>
                    <a:pt x="29704" y="7497"/>
                    <a:pt x="29720" y="7490"/>
                    <a:pt x="29742" y="7490"/>
                  </a:cubicBezTo>
                  <a:cubicBezTo>
                    <a:pt x="29747" y="7490"/>
                    <a:pt x="29752" y="7490"/>
                    <a:pt x="29757" y="7491"/>
                  </a:cubicBezTo>
                  <a:cubicBezTo>
                    <a:pt x="29806" y="7494"/>
                    <a:pt x="29806" y="7494"/>
                    <a:pt x="29764" y="7508"/>
                  </a:cubicBezTo>
                  <a:cubicBezTo>
                    <a:pt x="29736" y="7515"/>
                    <a:pt x="29754" y="7525"/>
                    <a:pt x="29819" y="7536"/>
                  </a:cubicBezTo>
                  <a:cubicBezTo>
                    <a:pt x="29872" y="7545"/>
                    <a:pt x="29902" y="7550"/>
                    <a:pt x="29915" y="7550"/>
                  </a:cubicBezTo>
                  <a:cubicBezTo>
                    <a:pt x="29933" y="7550"/>
                    <a:pt x="29927" y="7543"/>
                    <a:pt x="29913" y="7525"/>
                  </a:cubicBezTo>
                  <a:cubicBezTo>
                    <a:pt x="29896" y="7508"/>
                    <a:pt x="29910" y="7498"/>
                    <a:pt x="29965" y="7488"/>
                  </a:cubicBezTo>
                  <a:cubicBezTo>
                    <a:pt x="30007" y="7480"/>
                    <a:pt x="30045" y="7477"/>
                    <a:pt x="30048" y="7477"/>
                  </a:cubicBezTo>
                  <a:cubicBezTo>
                    <a:pt x="30050" y="7478"/>
                    <a:pt x="30055" y="7479"/>
                    <a:pt x="30061" y="7479"/>
                  </a:cubicBezTo>
                  <a:cubicBezTo>
                    <a:pt x="30067" y="7479"/>
                    <a:pt x="30075" y="7478"/>
                    <a:pt x="30080" y="7477"/>
                  </a:cubicBezTo>
                  <a:cubicBezTo>
                    <a:pt x="30083" y="7476"/>
                    <a:pt x="30087" y="7476"/>
                    <a:pt x="30089" y="7476"/>
                  </a:cubicBezTo>
                  <a:cubicBezTo>
                    <a:pt x="30128" y="7476"/>
                    <a:pt x="30104" y="7516"/>
                    <a:pt x="30056" y="7525"/>
                  </a:cubicBezTo>
                  <a:cubicBezTo>
                    <a:pt x="30027" y="7529"/>
                    <a:pt x="30007" y="7543"/>
                    <a:pt x="30018" y="7550"/>
                  </a:cubicBezTo>
                  <a:cubicBezTo>
                    <a:pt x="30024" y="7555"/>
                    <a:pt x="30035" y="7557"/>
                    <a:pt x="30049" y="7557"/>
                  </a:cubicBezTo>
                  <a:cubicBezTo>
                    <a:pt x="30066" y="7557"/>
                    <a:pt x="30088" y="7554"/>
                    <a:pt x="30111" y="7546"/>
                  </a:cubicBezTo>
                  <a:cubicBezTo>
                    <a:pt x="30130" y="7541"/>
                    <a:pt x="30154" y="7538"/>
                    <a:pt x="30178" y="7538"/>
                  </a:cubicBezTo>
                  <a:cubicBezTo>
                    <a:pt x="30201" y="7538"/>
                    <a:pt x="30224" y="7541"/>
                    <a:pt x="30239" y="7546"/>
                  </a:cubicBezTo>
                  <a:cubicBezTo>
                    <a:pt x="30259" y="7553"/>
                    <a:pt x="30272" y="7556"/>
                    <a:pt x="30281" y="7556"/>
                  </a:cubicBezTo>
                  <a:cubicBezTo>
                    <a:pt x="30296" y="7556"/>
                    <a:pt x="30298" y="7547"/>
                    <a:pt x="30298" y="7525"/>
                  </a:cubicBezTo>
                  <a:cubicBezTo>
                    <a:pt x="30298" y="7510"/>
                    <a:pt x="30299" y="7502"/>
                    <a:pt x="30303" y="7502"/>
                  </a:cubicBezTo>
                  <a:cubicBezTo>
                    <a:pt x="30306" y="7502"/>
                    <a:pt x="30314" y="7511"/>
                    <a:pt x="30326" y="7529"/>
                  </a:cubicBezTo>
                  <a:cubicBezTo>
                    <a:pt x="30346" y="7555"/>
                    <a:pt x="30383" y="7570"/>
                    <a:pt x="30416" y="7570"/>
                  </a:cubicBezTo>
                  <a:cubicBezTo>
                    <a:pt x="30436" y="7570"/>
                    <a:pt x="30455" y="7565"/>
                    <a:pt x="30468" y="7553"/>
                  </a:cubicBezTo>
                  <a:cubicBezTo>
                    <a:pt x="30474" y="7547"/>
                    <a:pt x="30488" y="7545"/>
                    <a:pt x="30505" y="7545"/>
                  </a:cubicBezTo>
                  <a:cubicBezTo>
                    <a:pt x="30519" y="7545"/>
                    <a:pt x="30536" y="7547"/>
                    <a:pt x="30551" y="7550"/>
                  </a:cubicBezTo>
                  <a:cubicBezTo>
                    <a:pt x="30570" y="7556"/>
                    <a:pt x="30587" y="7558"/>
                    <a:pt x="30598" y="7558"/>
                  </a:cubicBezTo>
                  <a:cubicBezTo>
                    <a:pt x="30607" y="7558"/>
                    <a:pt x="30612" y="7556"/>
                    <a:pt x="30610" y="7553"/>
                  </a:cubicBezTo>
                  <a:cubicBezTo>
                    <a:pt x="30610" y="7549"/>
                    <a:pt x="30612" y="7547"/>
                    <a:pt x="30614" y="7547"/>
                  </a:cubicBezTo>
                  <a:cubicBezTo>
                    <a:pt x="30618" y="7547"/>
                    <a:pt x="30623" y="7550"/>
                    <a:pt x="30631" y="7557"/>
                  </a:cubicBezTo>
                  <a:cubicBezTo>
                    <a:pt x="30645" y="7567"/>
                    <a:pt x="30697" y="7577"/>
                    <a:pt x="30749" y="7584"/>
                  </a:cubicBezTo>
                  <a:cubicBezTo>
                    <a:pt x="30778" y="7587"/>
                    <a:pt x="30798" y="7588"/>
                    <a:pt x="30811" y="7588"/>
                  </a:cubicBezTo>
                  <a:cubicBezTo>
                    <a:pt x="30837" y="7588"/>
                    <a:pt x="30839" y="7582"/>
                    <a:pt x="30833" y="7563"/>
                  </a:cubicBezTo>
                  <a:cubicBezTo>
                    <a:pt x="30828" y="7550"/>
                    <a:pt x="30819" y="7543"/>
                    <a:pt x="30808" y="7543"/>
                  </a:cubicBezTo>
                  <a:cubicBezTo>
                    <a:pt x="30805" y="7543"/>
                    <a:pt x="30801" y="7544"/>
                    <a:pt x="30798" y="7546"/>
                  </a:cubicBezTo>
                  <a:cubicBezTo>
                    <a:pt x="30773" y="7554"/>
                    <a:pt x="30754" y="7559"/>
                    <a:pt x="30740" y="7559"/>
                  </a:cubicBezTo>
                  <a:cubicBezTo>
                    <a:pt x="30718" y="7559"/>
                    <a:pt x="30707" y="7548"/>
                    <a:pt x="30701" y="7525"/>
                  </a:cubicBezTo>
                  <a:cubicBezTo>
                    <a:pt x="30691" y="7494"/>
                    <a:pt x="30722" y="7470"/>
                    <a:pt x="30753" y="7470"/>
                  </a:cubicBezTo>
                  <a:cubicBezTo>
                    <a:pt x="30767" y="7470"/>
                    <a:pt x="30781" y="7475"/>
                    <a:pt x="30791" y="7488"/>
                  </a:cubicBezTo>
                  <a:cubicBezTo>
                    <a:pt x="30799" y="7496"/>
                    <a:pt x="30809" y="7501"/>
                    <a:pt x="30821" y="7501"/>
                  </a:cubicBezTo>
                  <a:cubicBezTo>
                    <a:pt x="30832" y="7501"/>
                    <a:pt x="30844" y="7497"/>
                    <a:pt x="30857" y="7491"/>
                  </a:cubicBezTo>
                  <a:cubicBezTo>
                    <a:pt x="30871" y="7484"/>
                    <a:pt x="30887" y="7480"/>
                    <a:pt x="30904" y="7480"/>
                  </a:cubicBezTo>
                  <a:cubicBezTo>
                    <a:pt x="30920" y="7480"/>
                    <a:pt x="30937" y="7484"/>
                    <a:pt x="30951" y="7491"/>
                  </a:cubicBezTo>
                  <a:cubicBezTo>
                    <a:pt x="30967" y="7497"/>
                    <a:pt x="30983" y="7500"/>
                    <a:pt x="30995" y="7500"/>
                  </a:cubicBezTo>
                  <a:cubicBezTo>
                    <a:pt x="31004" y="7500"/>
                    <a:pt x="31010" y="7498"/>
                    <a:pt x="31013" y="7494"/>
                  </a:cubicBezTo>
                  <a:cubicBezTo>
                    <a:pt x="31016" y="7491"/>
                    <a:pt x="31019" y="7490"/>
                    <a:pt x="31021" y="7490"/>
                  </a:cubicBezTo>
                  <a:cubicBezTo>
                    <a:pt x="31025" y="7490"/>
                    <a:pt x="31028" y="7493"/>
                    <a:pt x="31030" y="7501"/>
                  </a:cubicBezTo>
                  <a:cubicBezTo>
                    <a:pt x="31033" y="7510"/>
                    <a:pt x="31046" y="7515"/>
                    <a:pt x="31063" y="7515"/>
                  </a:cubicBezTo>
                  <a:cubicBezTo>
                    <a:pt x="31071" y="7515"/>
                    <a:pt x="31080" y="7514"/>
                    <a:pt x="31089" y="7512"/>
                  </a:cubicBezTo>
                  <a:cubicBezTo>
                    <a:pt x="31107" y="7508"/>
                    <a:pt x="31122" y="7506"/>
                    <a:pt x="31136" y="7506"/>
                  </a:cubicBezTo>
                  <a:cubicBezTo>
                    <a:pt x="31171" y="7506"/>
                    <a:pt x="31196" y="7519"/>
                    <a:pt x="31222" y="7546"/>
                  </a:cubicBezTo>
                  <a:cubicBezTo>
                    <a:pt x="31233" y="7562"/>
                    <a:pt x="31255" y="7570"/>
                    <a:pt x="31282" y="7570"/>
                  </a:cubicBezTo>
                  <a:cubicBezTo>
                    <a:pt x="31302" y="7570"/>
                    <a:pt x="31324" y="7566"/>
                    <a:pt x="31346" y="7557"/>
                  </a:cubicBezTo>
                  <a:cubicBezTo>
                    <a:pt x="31347" y="7556"/>
                    <a:pt x="31348" y="7556"/>
                    <a:pt x="31349" y="7556"/>
                  </a:cubicBezTo>
                  <a:cubicBezTo>
                    <a:pt x="31357" y="7556"/>
                    <a:pt x="31368" y="7565"/>
                    <a:pt x="31371" y="7577"/>
                  </a:cubicBezTo>
                  <a:cubicBezTo>
                    <a:pt x="31374" y="7595"/>
                    <a:pt x="31409" y="7612"/>
                    <a:pt x="31446" y="7616"/>
                  </a:cubicBezTo>
                  <a:cubicBezTo>
                    <a:pt x="31485" y="7616"/>
                    <a:pt x="31526" y="7626"/>
                    <a:pt x="31540" y="7640"/>
                  </a:cubicBezTo>
                  <a:cubicBezTo>
                    <a:pt x="31548" y="7646"/>
                    <a:pt x="31552" y="7649"/>
                    <a:pt x="31555" y="7649"/>
                  </a:cubicBezTo>
                  <a:cubicBezTo>
                    <a:pt x="31560" y="7649"/>
                    <a:pt x="31560" y="7643"/>
                    <a:pt x="31558" y="7633"/>
                  </a:cubicBezTo>
                  <a:cubicBezTo>
                    <a:pt x="31550" y="7611"/>
                    <a:pt x="31561" y="7600"/>
                    <a:pt x="31577" y="7600"/>
                  </a:cubicBezTo>
                  <a:cubicBezTo>
                    <a:pt x="31597" y="7600"/>
                    <a:pt x="31624" y="7615"/>
                    <a:pt x="31638" y="7643"/>
                  </a:cubicBezTo>
                  <a:cubicBezTo>
                    <a:pt x="31651" y="7675"/>
                    <a:pt x="31679" y="7692"/>
                    <a:pt x="31710" y="7692"/>
                  </a:cubicBezTo>
                  <a:cubicBezTo>
                    <a:pt x="31738" y="7692"/>
                    <a:pt x="31763" y="7709"/>
                    <a:pt x="31773" y="7737"/>
                  </a:cubicBezTo>
                  <a:cubicBezTo>
                    <a:pt x="31785" y="7769"/>
                    <a:pt x="31790" y="7781"/>
                    <a:pt x="31765" y="7781"/>
                  </a:cubicBezTo>
                  <a:cubicBezTo>
                    <a:pt x="31749" y="7781"/>
                    <a:pt x="31721" y="7776"/>
                    <a:pt x="31675" y="7768"/>
                  </a:cubicBezTo>
                  <a:cubicBezTo>
                    <a:pt x="31624" y="7758"/>
                    <a:pt x="31550" y="7754"/>
                    <a:pt x="31516" y="7754"/>
                  </a:cubicBezTo>
                  <a:cubicBezTo>
                    <a:pt x="31508" y="7755"/>
                    <a:pt x="31500" y="7755"/>
                    <a:pt x="31493" y="7755"/>
                  </a:cubicBezTo>
                  <a:cubicBezTo>
                    <a:pt x="31466" y="7755"/>
                    <a:pt x="31452" y="7749"/>
                    <a:pt x="31457" y="7744"/>
                  </a:cubicBezTo>
                  <a:cubicBezTo>
                    <a:pt x="31474" y="7713"/>
                    <a:pt x="31372" y="7692"/>
                    <a:pt x="31247" y="7692"/>
                  </a:cubicBezTo>
                  <a:cubicBezTo>
                    <a:pt x="31216" y="7692"/>
                    <a:pt x="31184" y="7693"/>
                    <a:pt x="31152" y="7696"/>
                  </a:cubicBezTo>
                  <a:cubicBezTo>
                    <a:pt x="31103" y="7702"/>
                    <a:pt x="31092" y="7706"/>
                    <a:pt x="31113" y="7717"/>
                  </a:cubicBezTo>
                  <a:cubicBezTo>
                    <a:pt x="31123" y="7722"/>
                    <a:pt x="31140" y="7725"/>
                    <a:pt x="31159" y="7725"/>
                  </a:cubicBezTo>
                  <a:cubicBezTo>
                    <a:pt x="31175" y="7725"/>
                    <a:pt x="31192" y="7723"/>
                    <a:pt x="31207" y="7720"/>
                  </a:cubicBezTo>
                  <a:cubicBezTo>
                    <a:pt x="31214" y="7718"/>
                    <a:pt x="31222" y="7718"/>
                    <a:pt x="31230" y="7718"/>
                  </a:cubicBezTo>
                  <a:cubicBezTo>
                    <a:pt x="31266" y="7718"/>
                    <a:pt x="31315" y="7730"/>
                    <a:pt x="31346" y="7744"/>
                  </a:cubicBezTo>
                  <a:cubicBezTo>
                    <a:pt x="31418" y="7776"/>
                    <a:pt x="31516" y="7799"/>
                    <a:pt x="31564" y="7799"/>
                  </a:cubicBezTo>
                  <a:cubicBezTo>
                    <a:pt x="31579" y="7799"/>
                    <a:pt x="31589" y="7797"/>
                    <a:pt x="31592" y="7792"/>
                  </a:cubicBezTo>
                  <a:cubicBezTo>
                    <a:pt x="31594" y="7790"/>
                    <a:pt x="31598" y="7788"/>
                    <a:pt x="31603" y="7788"/>
                  </a:cubicBezTo>
                  <a:cubicBezTo>
                    <a:pt x="31623" y="7788"/>
                    <a:pt x="31668" y="7811"/>
                    <a:pt x="31738" y="7858"/>
                  </a:cubicBezTo>
                  <a:cubicBezTo>
                    <a:pt x="31756" y="7870"/>
                    <a:pt x="31768" y="7877"/>
                    <a:pt x="31773" y="7877"/>
                  </a:cubicBezTo>
                  <a:cubicBezTo>
                    <a:pt x="31776" y="7877"/>
                    <a:pt x="31775" y="7873"/>
                    <a:pt x="31769" y="7866"/>
                  </a:cubicBezTo>
                  <a:cubicBezTo>
                    <a:pt x="31755" y="7848"/>
                    <a:pt x="31752" y="7831"/>
                    <a:pt x="31766" y="7831"/>
                  </a:cubicBezTo>
                  <a:cubicBezTo>
                    <a:pt x="31768" y="7830"/>
                    <a:pt x="31770" y="7830"/>
                    <a:pt x="31771" y="7830"/>
                  </a:cubicBezTo>
                  <a:cubicBezTo>
                    <a:pt x="31781" y="7830"/>
                    <a:pt x="31791" y="7836"/>
                    <a:pt x="31794" y="7848"/>
                  </a:cubicBezTo>
                  <a:cubicBezTo>
                    <a:pt x="31797" y="7857"/>
                    <a:pt x="31800" y="7861"/>
                    <a:pt x="31803" y="7861"/>
                  </a:cubicBezTo>
                  <a:cubicBezTo>
                    <a:pt x="31806" y="7861"/>
                    <a:pt x="31808" y="7857"/>
                    <a:pt x="31808" y="7848"/>
                  </a:cubicBezTo>
                  <a:cubicBezTo>
                    <a:pt x="31810" y="7834"/>
                    <a:pt x="31823" y="7828"/>
                    <a:pt x="31851" y="7828"/>
                  </a:cubicBezTo>
                  <a:cubicBezTo>
                    <a:pt x="31864" y="7828"/>
                    <a:pt x="31879" y="7829"/>
                    <a:pt x="31898" y="7831"/>
                  </a:cubicBezTo>
                  <a:cubicBezTo>
                    <a:pt x="31932" y="7833"/>
                    <a:pt x="31957" y="7834"/>
                    <a:pt x="31973" y="7834"/>
                  </a:cubicBezTo>
                  <a:cubicBezTo>
                    <a:pt x="32006" y="7834"/>
                    <a:pt x="32007" y="7828"/>
                    <a:pt x="31988" y="7810"/>
                  </a:cubicBezTo>
                  <a:cubicBezTo>
                    <a:pt x="31981" y="7805"/>
                    <a:pt x="31980" y="7803"/>
                    <a:pt x="31983" y="7803"/>
                  </a:cubicBezTo>
                  <a:lnTo>
                    <a:pt x="31983" y="7803"/>
                  </a:lnTo>
                  <a:cubicBezTo>
                    <a:pt x="31987" y="7803"/>
                    <a:pt x="31995" y="7806"/>
                    <a:pt x="32008" y="7813"/>
                  </a:cubicBezTo>
                  <a:cubicBezTo>
                    <a:pt x="32024" y="7823"/>
                    <a:pt x="32039" y="7828"/>
                    <a:pt x="32054" y="7828"/>
                  </a:cubicBezTo>
                  <a:cubicBezTo>
                    <a:pt x="32066" y="7828"/>
                    <a:pt x="32077" y="7824"/>
                    <a:pt x="32088" y="7816"/>
                  </a:cubicBezTo>
                  <a:cubicBezTo>
                    <a:pt x="32099" y="7811"/>
                    <a:pt x="32106" y="7807"/>
                    <a:pt x="32111" y="7807"/>
                  </a:cubicBezTo>
                  <a:cubicBezTo>
                    <a:pt x="32117" y="7807"/>
                    <a:pt x="32118" y="7812"/>
                    <a:pt x="32117" y="7824"/>
                  </a:cubicBezTo>
                  <a:cubicBezTo>
                    <a:pt x="32109" y="7837"/>
                    <a:pt x="32127" y="7851"/>
                    <a:pt x="32151" y="7851"/>
                  </a:cubicBezTo>
                  <a:cubicBezTo>
                    <a:pt x="32153" y="7852"/>
                    <a:pt x="32156" y="7852"/>
                    <a:pt x="32159" y="7852"/>
                  </a:cubicBezTo>
                  <a:cubicBezTo>
                    <a:pt x="32177" y="7852"/>
                    <a:pt x="32192" y="7843"/>
                    <a:pt x="32192" y="7831"/>
                  </a:cubicBezTo>
                  <a:cubicBezTo>
                    <a:pt x="32195" y="7812"/>
                    <a:pt x="32224" y="7796"/>
                    <a:pt x="32245" y="7796"/>
                  </a:cubicBezTo>
                  <a:cubicBezTo>
                    <a:pt x="32254" y="7796"/>
                    <a:pt x="32262" y="7799"/>
                    <a:pt x="32266" y="7806"/>
                  </a:cubicBezTo>
                  <a:cubicBezTo>
                    <a:pt x="32266" y="7810"/>
                    <a:pt x="32282" y="7813"/>
                    <a:pt x="32308" y="7813"/>
                  </a:cubicBezTo>
                  <a:cubicBezTo>
                    <a:pt x="32329" y="7813"/>
                    <a:pt x="32357" y="7811"/>
                    <a:pt x="32387" y="7806"/>
                  </a:cubicBezTo>
                  <a:cubicBezTo>
                    <a:pt x="32415" y="7803"/>
                    <a:pt x="32445" y="7802"/>
                    <a:pt x="32470" y="7802"/>
                  </a:cubicBezTo>
                  <a:cubicBezTo>
                    <a:pt x="32502" y="7802"/>
                    <a:pt x="32528" y="7804"/>
                    <a:pt x="32540" y="7810"/>
                  </a:cubicBezTo>
                  <a:cubicBezTo>
                    <a:pt x="32554" y="7819"/>
                    <a:pt x="32589" y="7825"/>
                    <a:pt x="32625" y="7825"/>
                  </a:cubicBezTo>
                  <a:cubicBezTo>
                    <a:pt x="32632" y="7825"/>
                    <a:pt x="32640" y="7825"/>
                    <a:pt x="32647" y="7824"/>
                  </a:cubicBezTo>
                  <a:cubicBezTo>
                    <a:pt x="32652" y="7824"/>
                    <a:pt x="32657" y="7824"/>
                    <a:pt x="32663" y="7824"/>
                  </a:cubicBezTo>
                  <a:cubicBezTo>
                    <a:pt x="32766" y="7824"/>
                    <a:pt x="32933" y="7853"/>
                    <a:pt x="32959" y="7876"/>
                  </a:cubicBezTo>
                  <a:cubicBezTo>
                    <a:pt x="32973" y="7886"/>
                    <a:pt x="33028" y="7904"/>
                    <a:pt x="33084" y="7911"/>
                  </a:cubicBezTo>
                  <a:cubicBezTo>
                    <a:pt x="33185" y="7925"/>
                    <a:pt x="33244" y="7941"/>
                    <a:pt x="33341" y="7987"/>
                  </a:cubicBezTo>
                  <a:cubicBezTo>
                    <a:pt x="33365" y="7999"/>
                    <a:pt x="33392" y="8009"/>
                    <a:pt x="33403" y="8009"/>
                  </a:cubicBezTo>
                  <a:cubicBezTo>
                    <a:pt x="33405" y="8009"/>
                    <a:pt x="33406" y="8008"/>
                    <a:pt x="33407" y="8008"/>
                  </a:cubicBezTo>
                  <a:cubicBezTo>
                    <a:pt x="33414" y="8008"/>
                    <a:pt x="33452" y="8015"/>
                    <a:pt x="33494" y="8029"/>
                  </a:cubicBezTo>
                  <a:cubicBezTo>
                    <a:pt x="33519" y="8037"/>
                    <a:pt x="33554" y="8041"/>
                    <a:pt x="33589" y="8041"/>
                  </a:cubicBezTo>
                  <a:cubicBezTo>
                    <a:pt x="33612" y="8041"/>
                    <a:pt x="33634" y="8039"/>
                    <a:pt x="33653" y="8035"/>
                  </a:cubicBezTo>
                  <a:cubicBezTo>
                    <a:pt x="33676" y="8032"/>
                    <a:pt x="33697" y="8030"/>
                    <a:pt x="33712" y="8030"/>
                  </a:cubicBezTo>
                  <a:cubicBezTo>
                    <a:pt x="33728" y="8030"/>
                    <a:pt x="33738" y="8032"/>
                    <a:pt x="33740" y="8035"/>
                  </a:cubicBezTo>
                  <a:cubicBezTo>
                    <a:pt x="33742" y="8040"/>
                    <a:pt x="33746" y="8041"/>
                    <a:pt x="33753" y="8041"/>
                  </a:cubicBezTo>
                  <a:cubicBezTo>
                    <a:pt x="33762" y="8041"/>
                    <a:pt x="33775" y="8038"/>
                    <a:pt x="33789" y="8032"/>
                  </a:cubicBezTo>
                  <a:cubicBezTo>
                    <a:pt x="33801" y="8025"/>
                    <a:pt x="33811" y="8021"/>
                    <a:pt x="33818" y="8021"/>
                  </a:cubicBezTo>
                  <a:cubicBezTo>
                    <a:pt x="33824" y="8021"/>
                    <a:pt x="33827" y="8024"/>
                    <a:pt x="33827" y="8029"/>
                  </a:cubicBezTo>
                  <a:cubicBezTo>
                    <a:pt x="33821" y="8040"/>
                    <a:pt x="33922" y="8056"/>
                    <a:pt x="33984" y="8056"/>
                  </a:cubicBezTo>
                  <a:cubicBezTo>
                    <a:pt x="33997" y="8056"/>
                    <a:pt x="34009" y="8055"/>
                    <a:pt x="34018" y="8053"/>
                  </a:cubicBezTo>
                  <a:cubicBezTo>
                    <a:pt x="34028" y="8053"/>
                    <a:pt x="34042" y="8056"/>
                    <a:pt x="34056" y="8063"/>
                  </a:cubicBezTo>
                  <a:cubicBezTo>
                    <a:pt x="34060" y="8064"/>
                    <a:pt x="34067" y="8065"/>
                    <a:pt x="34077" y="8065"/>
                  </a:cubicBezTo>
                  <a:cubicBezTo>
                    <a:pt x="34093" y="8065"/>
                    <a:pt x="34117" y="8063"/>
                    <a:pt x="34139" y="8056"/>
                  </a:cubicBezTo>
                  <a:cubicBezTo>
                    <a:pt x="34154" y="8053"/>
                    <a:pt x="34169" y="8052"/>
                    <a:pt x="34181" y="8052"/>
                  </a:cubicBezTo>
                  <a:cubicBezTo>
                    <a:pt x="34196" y="8052"/>
                    <a:pt x="34206" y="8054"/>
                    <a:pt x="34208" y="8060"/>
                  </a:cubicBezTo>
                  <a:cubicBezTo>
                    <a:pt x="34211" y="8068"/>
                    <a:pt x="34225" y="8072"/>
                    <a:pt x="34243" y="8072"/>
                  </a:cubicBezTo>
                  <a:cubicBezTo>
                    <a:pt x="34248" y="8072"/>
                    <a:pt x="34255" y="8071"/>
                    <a:pt x="34261" y="8070"/>
                  </a:cubicBezTo>
                  <a:cubicBezTo>
                    <a:pt x="34269" y="8067"/>
                    <a:pt x="34279" y="8066"/>
                    <a:pt x="34288" y="8066"/>
                  </a:cubicBezTo>
                  <a:cubicBezTo>
                    <a:pt x="34303" y="8066"/>
                    <a:pt x="34317" y="8069"/>
                    <a:pt x="34323" y="8074"/>
                  </a:cubicBezTo>
                  <a:cubicBezTo>
                    <a:pt x="34328" y="8079"/>
                    <a:pt x="34335" y="8081"/>
                    <a:pt x="34342" y="8081"/>
                  </a:cubicBezTo>
                  <a:cubicBezTo>
                    <a:pt x="34349" y="8081"/>
                    <a:pt x="34356" y="8079"/>
                    <a:pt x="34361" y="8074"/>
                  </a:cubicBezTo>
                  <a:cubicBezTo>
                    <a:pt x="34364" y="8068"/>
                    <a:pt x="34369" y="8066"/>
                    <a:pt x="34373" y="8066"/>
                  </a:cubicBezTo>
                  <a:cubicBezTo>
                    <a:pt x="34376" y="8066"/>
                    <a:pt x="34380" y="8068"/>
                    <a:pt x="34381" y="8074"/>
                  </a:cubicBezTo>
                  <a:cubicBezTo>
                    <a:pt x="34386" y="8084"/>
                    <a:pt x="34423" y="8091"/>
                    <a:pt x="34465" y="8091"/>
                  </a:cubicBezTo>
                  <a:cubicBezTo>
                    <a:pt x="34520" y="8091"/>
                    <a:pt x="34552" y="8105"/>
                    <a:pt x="34569" y="8136"/>
                  </a:cubicBezTo>
                  <a:cubicBezTo>
                    <a:pt x="34580" y="8159"/>
                    <a:pt x="34580" y="8172"/>
                    <a:pt x="34570" y="8172"/>
                  </a:cubicBezTo>
                  <a:cubicBezTo>
                    <a:pt x="34568" y="8172"/>
                    <a:pt x="34565" y="8172"/>
                    <a:pt x="34562" y="8170"/>
                  </a:cubicBezTo>
                  <a:cubicBezTo>
                    <a:pt x="34559" y="8170"/>
                    <a:pt x="34557" y="8170"/>
                    <a:pt x="34554" y="8170"/>
                  </a:cubicBezTo>
                  <a:cubicBezTo>
                    <a:pt x="34542" y="8170"/>
                    <a:pt x="34535" y="8176"/>
                    <a:pt x="34538" y="8184"/>
                  </a:cubicBezTo>
                  <a:cubicBezTo>
                    <a:pt x="34541" y="8195"/>
                    <a:pt x="34555" y="8209"/>
                    <a:pt x="34573" y="8212"/>
                  </a:cubicBezTo>
                  <a:cubicBezTo>
                    <a:pt x="34575" y="8213"/>
                    <a:pt x="34578" y="8213"/>
                    <a:pt x="34580" y="8213"/>
                  </a:cubicBezTo>
                  <a:cubicBezTo>
                    <a:pt x="34589" y="8213"/>
                    <a:pt x="34593" y="8207"/>
                    <a:pt x="34590" y="8199"/>
                  </a:cubicBezTo>
                  <a:cubicBezTo>
                    <a:pt x="34586" y="8184"/>
                    <a:pt x="34597" y="8175"/>
                    <a:pt x="34618" y="8167"/>
                  </a:cubicBezTo>
                  <a:cubicBezTo>
                    <a:pt x="34620" y="8167"/>
                    <a:pt x="34621" y="8167"/>
                    <a:pt x="34623" y="8167"/>
                  </a:cubicBezTo>
                  <a:cubicBezTo>
                    <a:pt x="34639" y="8167"/>
                    <a:pt x="34657" y="8180"/>
                    <a:pt x="34663" y="8199"/>
                  </a:cubicBezTo>
                  <a:cubicBezTo>
                    <a:pt x="34670" y="8223"/>
                    <a:pt x="34694" y="8240"/>
                    <a:pt x="34714" y="8244"/>
                  </a:cubicBezTo>
                  <a:cubicBezTo>
                    <a:pt x="34777" y="8247"/>
                    <a:pt x="34777" y="8299"/>
                    <a:pt x="34711" y="8309"/>
                  </a:cubicBezTo>
                  <a:cubicBezTo>
                    <a:pt x="34698" y="8311"/>
                    <a:pt x="34685" y="8312"/>
                    <a:pt x="34673" y="8312"/>
                  </a:cubicBezTo>
                  <a:cubicBezTo>
                    <a:pt x="34656" y="8312"/>
                    <a:pt x="34641" y="8310"/>
                    <a:pt x="34635" y="8306"/>
                  </a:cubicBezTo>
                  <a:cubicBezTo>
                    <a:pt x="34628" y="8303"/>
                    <a:pt x="34618" y="8301"/>
                    <a:pt x="34609" y="8301"/>
                  </a:cubicBezTo>
                  <a:cubicBezTo>
                    <a:pt x="34582" y="8301"/>
                    <a:pt x="34555" y="8315"/>
                    <a:pt x="34562" y="8334"/>
                  </a:cubicBezTo>
                  <a:cubicBezTo>
                    <a:pt x="34564" y="8339"/>
                    <a:pt x="34570" y="8342"/>
                    <a:pt x="34577" y="8342"/>
                  </a:cubicBezTo>
                  <a:cubicBezTo>
                    <a:pt x="34584" y="8342"/>
                    <a:pt x="34591" y="8340"/>
                    <a:pt x="34597" y="8337"/>
                  </a:cubicBezTo>
                  <a:cubicBezTo>
                    <a:pt x="34605" y="8332"/>
                    <a:pt x="34611" y="8329"/>
                    <a:pt x="34615" y="8329"/>
                  </a:cubicBezTo>
                  <a:cubicBezTo>
                    <a:pt x="34622" y="8329"/>
                    <a:pt x="34623" y="8335"/>
                    <a:pt x="34621" y="8348"/>
                  </a:cubicBezTo>
                  <a:cubicBezTo>
                    <a:pt x="34621" y="8362"/>
                    <a:pt x="34623" y="8369"/>
                    <a:pt x="34630" y="8369"/>
                  </a:cubicBezTo>
                  <a:cubicBezTo>
                    <a:pt x="34635" y="8369"/>
                    <a:pt x="34642" y="8365"/>
                    <a:pt x="34652" y="8358"/>
                  </a:cubicBezTo>
                  <a:cubicBezTo>
                    <a:pt x="34661" y="8353"/>
                    <a:pt x="34668" y="8350"/>
                    <a:pt x="34674" y="8350"/>
                  </a:cubicBezTo>
                  <a:cubicBezTo>
                    <a:pt x="34688" y="8350"/>
                    <a:pt x="34694" y="8367"/>
                    <a:pt x="34704" y="8413"/>
                  </a:cubicBezTo>
                  <a:cubicBezTo>
                    <a:pt x="34717" y="8474"/>
                    <a:pt x="34726" y="8487"/>
                    <a:pt x="34759" y="8487"/>
                  </a:cubicBezTo>
                  <a:cubicBezTo>
                    <a:pt x="34763" y="8487"/>
                    <a:pt x="34768" y="8487"/>
                    <a:pt x="34774" y="8487"/>
                  </a:cubicBezTo>
                  <a:cubicBezTo>
                    <a:pt x="34802" y="8483"/>
                    <a:pt x="34823" y="8469"/>
                    <a:pt x="34819" y="8458"/>
                  </a:cubicBezTo>
                  <a:cubicBezTo>
                    <a:pt x="34815" y="8448"/>
                    <a:pt x="34829" y="8434"/>
                    <a:pt x="34847" y="8431"/>
                  </a:cubicBezTo>
                  <a:cubicBezTo>
                    <a:pt x="34868" y="8424"/>
                    <a:pt x="34874" y="8413"/>
                    <a:pt x="34864" y="8403"/>
                  </a:cubicBezTo>
                  <a:cubicBezTo>
                    <a:pt x="34850" y="8396"/>
                    <a:pt x="34860" y="8383"/>
                    <a:pt x="34888" y="8375"/>
                  </a:cubicBezTo>
                  <a:cubicBezTo>
                    <a:pt x="34916" y="8369"/>
                    <a:pt x="34927" y="8358"/>
                    <a:pt x="34909" y="8337"/>
                  </a:cubicBezTo>
                  <a:cubicBezTo>
                    <a:pt x="34901" y="8327"/>
                    <a:pt x="34890" y="8321"/>
                    <a:pt x="34882" y="8321"/>
                  </a:cubicBezTo>
                  <a:cubicBezTo>
                    <a:pt x="34879" y="8321"/>
                    <a:pt x="34876" y="8322"/>
                    <a:pt x="34874" y="8324"/>
                  </a:cubicBezTo>
                  <a:cubicBezTo>
                    <a:pt x="34873" y="8325"/>
                    <a:pt x="34870" y="8326"/>
                    <a:pt x="34867" y="8326"/>
                  </a:cubicBezTo>
                  <a:cubicBezTo>
                    <a:pt x="34857" y="8326"/>
                    <a:pt x="34842" y="8319"/>
                    <a:pt x="34826" y="8306"/>
                  </a:cubicBezTo>
                  <a:cubicBezTo>
                    <a:pt x="34798" y="8285"/>
                    <a:pt x="34791" y="8268"/>
                    <a:pt x="34805" y="8258"/>
                  </a:cubicBezTo>
                  <a:cubicBezTo>
                    <a:pt x="34809" y="8253"/>
                    <a:pt x="34813" y="8251"/>
                    <a:pt x="34817" y="8251"/>
                  </a:cubicBezTo>
                  <a:cubicBezTo>
                    <a:pt x="34823" y="8251"/>
                    <a:pt x="34827" y="8256"/>
                    <a:pt x="34829" y="8264"/>
                  </a:cubicBezTo>
                  <a:cubicBezTo>
                    <a:pt x="34831" y="8271"/>
                    <a:pt x="34837" y="8274"/>
                    <a:pt x="34846" y="8274"/>
                  </a:cubicBezTo>
                  <a:cubicBezTo>
                    <a:pt x="34857" y="8274"/>
                    <a:pt x="34874" y="8269"/>
                    <a:pt x="34895" y="8258"/>
                  </a:cubicBezTo>
                  <a:cubicBezTo>
                    <a:pt x="34918" y="8246"/>
                    <a:pt x="34931" y="8240"/>
                    <a:pt x="34935" y="8240"/>
                  </a:cubicBezTo>
                  <a:lnTo>
                    <a:pt x="34935" y="8240"/>
                  </a:lnTo>
                  <a:cubicBezTo>
                    <a:pt x="34940" y="8240"/>
                    <a:pt x="34934" y="8248"/>
                    <a:pt x="34919" y="8264"/>
                  </a:cubicBezTo>
                  <a:cubicBezTo>
                    <a:pt x="34888" y="8306"/>
                    <a:pt x="34906" y="8327"/>
                    <a:pt x="34989" y="8344"/>
                  </a:cubicBezTo>
                  <a:cubicBezTo>
                    <a:pt x="35003" y="8347"/>
                    <a:pt x="35015" y="8348"/>
                    <a:pt x="35024" y="8348"/>
                  </a:cubicBezTo>
                  <a:cubicBezTo>
                    <a:pt x="35064" y="8348"/>
                    <a:pt x="35065" y="8326"/>
                    <a:pt x="35034" y="8279"/>
                  </a:cubicBezTo>
                  <a:cubicBezTo>
                    <a:pt x="35016" y="8252"/>
                    <a:pt x="35011" y="8241"/>
                    <a:pt x="35020" y="8241"/>
                  </a:cubicBezTo>
                  <a:cubicBezTo>
                    <a:pt x="35025" y="8241"/>
                    <a:pt x="35034" y="8244"/>
                    <a:pt x="35048" y="8250"/>
                  </a:cubicBezTo>
                  <a:cubicBezTo>
                    <a:pt x="35068" y="8261"/>
                    <a:pt x="35097" y="8299"/>
                    <a:pt x="35107" y="8330"/>
                  </a:cubicBezTo>
                  <a:cubicBezTo>
                    <a:pt x="35118" y="8372"/>
                    <a:pt x="35129" y="8385"/>
                    <a:pt x="35160" y="8385"/>
                  </a:cubicBezTo>
                  <a:cubicBezTo>
                    <a:pt x="35167" y="8385"/>
                    <a:pt x="35176" y="8384"/>
                    <a:pt x="35187" y="8383"/>
                  </a:cubicBezTo>
                  <a:cubicBezTo>
                    <a:pt x="35199" y="8380"/>
                    <a:pt x="35212" y="8379"/>
                    <a:pt x="35222" y="8379"/>
                  </a:cubicBezTo>
                  <a:cubicBezTo>
                    <a:pt x="35240" y="8379"/>
                    <a:pt x="35254" y="8382"/>
                    <a:pt x="35256" y="8389"/>
                  </a:cubicBezTo>
                  <a:cubicBezTo>
                    <a:pt x="35258" y="8399"/>
                    <a:pt x="35295" y="8404"/>
                    <a:pt x="35335" y="8404"/>
                  </a:cubicBezTo>
                  <a:cubicBezTo>
                    <a:pt x="35367" y="8404"/>
                    <a:pt x="35402" y="8401"/>
                    <a:pt x="35419" y="8393"/>
                  </a:cubicBezTo>
                  <a:cubicBezTo>
                    <a:pt x="35423" y="8391"/>
                    <a:pt x="35428" y="8390"/>
                    <a:pt x="35432" y="8390"/>
                  </a:cubicBezTo>
                  <a:cubicBezTo>
                    <a:pt x="35443" y="8390"/>
                    <a:pt x="35452" y="8397"/>
                    <a:pt x="35457" y="8410"/>
                  </a:cubicBezTo>
                  <a:cubicBezTo>
                    <a:pt x="35463" y="8428"/>
                    <a:pt x="35472" y="8436"/>
                    <a:pt x="35482" y="8436"/>
                  </a:cubicBezTo>
                  <a:cubicBezTo>
                    <a:pt x="35497" y="8436"/>
                    <a:pt x="35514" y="8416"/>
                    <a:pt x="35520" y="8383"/>
                  </a:cubicBezTo>
                  <a:cubicBezTo>
                    <a:pt x="35523" y="8358"/>
                    <a:pt x="35525" y="8339"/>
                    <a:pt x="35529" y="8339"/>
                  </a:cubicBezTo>
                  <a:cubicBezTo>
                    <a:pt x="35529" y="8339"/>
                    <a:pt x="35530" y="8340"/>
                    <a:pt x="35530" y="8341"/>
                  </a:cubicBezTo>
                  <a:cubicBezTo>
                    <a:pt x="35564" y="8384"/>
                    <a:pt x="35571" y="8408"/>
                    <a:pt x="35552" y="8408"/>
                  </a:cubicBezTo>
                  <a:cubicBezTo>
                    <a:pt x="35550" y="8408"/>
                    <a:pt x="35547" y="8408"/>
                    <a:pt x="35544" y="8407"/>
                  </a:cubicBezTo>
                  <a:cubicBezTo>
                    <a:pt x="35542" y="8406"/>
                    <a:pt x="35541" y="8406"/>
                    <a:pt x="35539" y="8406"/>
                  </a:cubicBezTo>
                  <a:cubicBezTo>
                    <a:pt x="35532" y="8406"/>
                    <a:pt x="35537" y="8415"/>
                    <a:pt x="35558" y="8428"/>
                  </a:cubicBezTo>
                  <a:cubicBezTo>
                    <a:pt x="35575" y="8439"/>
                    <a:pt x="35586" y="8445"/>
                    <a:pt x="35593" y="8445"/>
                  </a:cubicBezTo>
                  <a:cubicBezTo>
                    <a:pt x="35601" y="8445"/>
                    <a:pt x="35603" y="8436"/>
                    <a:pt x="35603" y="8417"/>
                  </a:cubicBezTo>
                  <a:cubicBezTo>
                    <a:pt x="35606" y="8396"/>
                    <a:pt x="35614" y="8383"/>
                    <a:pt x="35620" y="8383"/>
                  </a:cubicBezTo>
                  <a:cubicBezTo>
                    <a:pt x="35621" y="8383"/>
                    <a:pt x="35622" y="8383"/>
                    <a:pt x="35623" y="8383"/>
                  </a:cubicBezTo>
                  <a:cubicBezTo>
                    <a:pt x="35631" y="8383"/>
                    <a:pt x="35655" y="8374"/>
                    <a:pt x="35680" y="8362"/>
                  </a:cubicBezTo>
                  <a:cubicBezTo>
                    <a:pt x="35731" y="8334"/>
                    <a:pt x="35721" y="8261"/>
                    <a:pt x="35662" y="8258"/>
                  </a:cubicBezTo>
                  <a:cubicBezTo>
                    <a:pt x="35641" y="8254"/>
                    <a:pt x="35624" y="8247"/>
                    <a:pt x="35624" y="8240"/>
                  </a:cubicBezTo>
                  <a:cubicBezTo>
                    <a:pt x="35617" y="8185"/>
                    <a:pt x="35587" y="8142"/>
                    <a:pt x="35560" y="8142"/>
                  </a:cubicBezTo>
                  <a:cubicBezTo>
                    <a:pt x="35558" y="8142"/>
                    <a:pt x="35556" y="8142"/>
                    <a:pt x="35555" y="8143"/>
                  </a:cubicBezTo>
                  <a:cubicBezTo>
                    <a:pt x="35544" y="8146"/>
                    <a:pt x="35536" y="8148"/>
                    <a:pt x="35530" y="8148"/>
                  </a:cubicBezTo>
                  <a:cubicBezTo>
                    <a:pt x="35515" y="8148"/>
                    <a:pt x="35515" y="8135"/>
                    <a:pt x="35520" y="8098"/>
                  </a:cubicBezTo>
                  <a:cubicBezTo>
                    <a:pt x="35521" y="8085"/>
                    <a:pt x="35524" y="8078"/>
                    <a:pt x="35529" y="8078"/>
                  </a:cubicBezTo>
                  <a:cubicBezTo>
                    <a:pt x="35536" y="8078"/>
                    <a:pt x="35548" y="8088"/>
                    <a:pt x="35568" y="8108"/>
                  </a:cubicBezTo>
                  <a:cubicBezTo>
                    <a:pt x="35596" y="8133"/>
                    <a:pt x="35620" y="8160"/>
                    <a:pt x="35624" y="8170"/>
                  </a:cubicBezTo>
                  <a:cubicBezTo>
                    <a:pt x="35629" y="8196"/>
                    <a:pt x="35673" y="8218"/>
                    <a:pt x="35699" y="8218"/>
                  </a:cubicBezTo>
                  <a:cubicBezTo>
                    <a:pt x="35709" y="8218"/>
                    <a:pt x="35716" y="8215"/>
                    <a:pt x="35718" y="8209"/>
                  </a:cubicBezTo>
                  <a:cubicBezTo>
                    <a:pt x="35722" y="8199"/>
                    <a:pt x="35731" y="8195"/>
                    <a:pt x="35745" y="8195"/>
                  </a:cubicBezTo>
                  <a:cubicBezTo>
                    <a:pt x="35756" y="8195"/>
                    <a:pt x="35770" y="8197"/>
                    <a:pt x="35787" y="8202"/>
                  </a:cubicBezTo>
                  <a:cubicBezTo>
                    <a:pt x="35797" y="8204"/>
                    <a:pt x="35809" y="8205"/>
                    <a:pt x="35821" y="8205"/>
                  </a:cubicBezTo>
                  <a:cubicBezTo>
                    <a:pt x="35846" y="8205"/>
                    <a:pt x="35873" y="8201"/>
                    <a:pt x="35891" y="8191"/>
                  </a:cubicBezTo>
                  <a:cubicBezTo>
                    <a:pt x="35929" y="8175"/>
                    <a:pt x="35933" y="8154"/>
                    <a:pt x="35912" y="8087"/>
                  </a:cubicBezTo>
                  <a:cubicBezTo>
                    <a:pt x="35888" y="8013"/>
                    <a:pt x="35890" y="7957"/>
                    <a:pt x="35908" y="7957"/>
                  </a:cubicBezTo>
                  <a:lnTo>
                    <a:pt x="35908" y="7957"/>
                  </a:lnTo>
                  <a:cubicBezTo>
                    <a:pt x="35914" y="7957"/>
                    <a:pt x="35923" y="7964"/>
                    <a:pt x="35933" y="7980"/>
                  </a:cubicBezTo>
                  <a:cubicBezTo>
                    <a:pt x="35944" y="7998"/>
                    <a:pt x="35952" y="8008"/>
                    <a:pt x="35963" y="8008"/>
                  </a:cubicBezTo>
                  <a:cubicBezTo>
                    <a:pt x="35974" y="8008"/>
                    <a:pt x="35989" y="7998"/>
                    <a:pt x="36016" y="7976"/>
                  </a:cubicBezTo>
                  <a:cubicBezTo>
                    <a:pt x="36044" y="7950"/>
                    <a:pt x="36063" y="7939"/>
                    <a:pt x="36080" y="7939"/>
                  </a:cubicBezTo>
                  <a:cubicBezTo>
                    <a:pt x="36088" y="7939"/>
                    <a:pt x="36095" y="7941"/>
                    <a:pt x="36102" y="7946"/>
                  </a:cubicBezTo>
                  <a:cubicBezTo>
                    <a:pt x="36112" y="7950"/>
                    <a:pt x="36120" y="7953"/>
                    <a:pt x="36124" y="7953"/>
                  </a:cubicBezTo>
                  <a:cubicBezTo>
                    <a:pt x="36142" y="7953"/>
                    <a:pt x="36120" y="7918"/>
                    <a:pt x="36068" y="7866"/>
                  </a:cubicBezTo>
                  <a:cubicBezTo>
                    <a:pt x="36039" y="7840"/>
                    <a:pt x="36008" y="7820"/>
                    <a:pt x="35995" y="7820"/>
                  </a:cubicBezTo>
                  <a:cubicBezTo>
                    <a:pt x="35994" y="7820"/>
                    <a:pt x="35993" y="7820"/>
                    <a:pt x="35992" y="7821"/>
                  </a:cubicBezTo>
                  <a:cubicBezTo>
                    <a:pt x="35991" y="7821"/>
                    <a:pt x="35991" y="7821"/>
                    <a:pt x="35990" y="7821"/>
                  </a:cubicBezTo>
                  <a:cubicBezTo>
                    <a:pt x="35967" y="7821"/>
                    <a:pt x="35859" y="7774"/>
                    <a:pt x="35856" y="7762"/>
                  </a:cubicBezTo>
                  <a:cubicBezTo>
                    <a:pt x="35854" y="7752"/>
                    <a:pt x="35901" y="7748"/>
                    <a:pt x="35951" y="7748"/>
                  </a:cubicBezTo>
                  <a:cubicBezTo>
                    <a:pt x="35995" y="7748"/>
                    <a:pt x="36041" y="7751"/>
                    <a:pt x="36054" y="7758"/>
                  </a:cubicBezTo>
                  <a:cubicBezTo>
                    <a:pt x="36070" y="7766"/>
                    <a:pt x="36082" y="7770"/>
                    <a:pt x="36091" y="7770"/>
                  </a:cubicBezTo>
                  <a:cubicBezTo>
                    <a:pt x="36110" y="7770"/>
                    <a:pt x="36117" y="7751"/>
                    <a:pt x="36117" y="7709"/>
                  </a:cubicBezTo>
                  <a:cubicBezTo>
                    <a:pt x="36117" y="7661"/>
                    <a:pt x="36123" y="7654"/>
                    <a:pt x="36189" y="7650"/>
                  </a:cubicBezTo>
                  <a:cubicBezTo>
                    <a:pt x="36210" y="7648"/>
                    <a:pt x="36230" y="7647"/>
                    <a:pt x="36245" y="7647"/>
                  </a:cubicBezTo>
                  <a:cubicBezTo>
                    <a:pt x="36261" y="7647"/>
                    <a:pt x="36272" y="7648"/>
                    <a:pt x="36276" y="7650"/>
                  </a:cubicBezTo>
                  <a:cubicBezTo>
                    <a:pt x="36293" y="7657"/>
                    <a:pt x="36248" y="7796"/>
                    <a:pt x="36227" y="7803"/>
                  </a:cubicBezTo>
                  <a:cubicBezTo>
                    <a:pt x="36213" y="7803"/>
                    <a:pt x="36213" y="7813"/>
                    <a:pt x="36224" y="7821"/>
                  </a:cubicBezTo>
                  <a:cubicBezTo>
                    <a:pt x="36229" y="7825"/>
                    <a:pt x="36237" y="7826"/>
                    <a:pt x="36248" y="7826"/>
                  </a:cubicBezTo>
                  <a:cubicBezTo>
                    <a:pt x="36292" y="7826"/>
                    <a:pt x="36374" y="7796"/>
                    <a:pt x="36363" y="7779"/>
                  </a:cubicBezTo>
                  <a:cubicBezTo>
                    <a:pt x="36358" y="7771"/>
                    <a:pt x="36351" y="7766"/>
                    <a:pt x="36345" y="7766"/>
                  </a:cubicBezTo>
                  <a:cubicBezTo>
                    <a:pt x="36342" y="7766"/>
                    <a:pt x="36340" y="7766"/>
                    <a:pt x="36338" y="7768"/>
                  </a:cubicBezTo>
                  <a:cubicBezTo>
                    <a:pt x="36335" y="7770"/>
                    <a:pt x="36332" y="7771"/>
                    <a:pt x="36330" y="7771"/>
                  </a:cubicBezTo>
                  <a:cubicBezTo>
                    <a:pt x="36309" y="7771"/>
                    <a:pt x="36332" y="7685"/>
                    <a:pt x="36366" y="7650"/>
                  </a:cubicBezTo>
                  <a:cubicBezTo>
                    <a:pt x="36390" y="7626"/>
                    <a:pt x="36402" y="7616"/>
                    <a:pt x="36413" y="7616"/>
                  </a:cubicBezTo>
                  <a:cubicBezTo>
                    <a:pt x="36421" y="7616"/>
                    <a:pt x="36428" y="7622"/>
                    <a:pt x="36439" y="7633"/>
                  </a:cubicBezTo>
                  <a:cubicBezTo>
                    <a:pt x="36454" y="7646"/>
                    <a:pt x="36482" y="7652"/>
                    <a:pt x="36509" y="7652"/>
                  </a:cubicBezTo>
                  <a:cubicBezTo>
                    <a:pt x="36535" y="7652"/>
                    <a:pt x="36559" y="7647"/>
                    <a:pt x="36571" y="7637"/>
                  </a:cubicBezTo>
                  <a:cubicBezTo>
                    <a:pt x="36578" y="7629"/>
                    <a:pt x="36567" y="7605"/>
                    <a:pt x="36550" y="7581"/>
                  </a:cubicBezTo>
                  <a:cubicBezTo>
                    <a:pt x="36530" y="7557"/>
                    <a:pt x="36522" y="7533"/>
                    <a:pt x="36533" y="7515"/>
                  </a:cubicBezTo>
                  <a:cubicBezTo>
                    <a:pt x="36552" y="7486"/>
                    <a:pt x="36521" y="7437"/>
                    <a:pt x="36489" y="7437"/>
                  </a:cubicBezTo>
                  <a:cubicBezTo>
                    <a:pt x="36486" y="7437"/>
                    <a:pt x="36483" y="7438"/>
                    <a:pt x="36481" y="7438"/>
                  </a:cubicBezTo>
                  <a:cubicBezTo>
                    <a:pt x="36467" y="7442"/>
                    <a:pt x="36463" y="7453"/>
                    <a:pt x="36471" y="7459"/>
                  </a:cubicBezTo>
                  <a:cubicBezTo>
                    <a:pt x="36493" y="7476"/>
                    <a:pt x="36461" y="7555"/>
                    <a:pt x="36437" y="7555"/>
                  </a:cubicBezTo>
                  <a:cubicBezTo>
                    <a:pt x="36436" y="7555"/>
                    <a:pt x="36434" y="7554"/>
                    <a:pt x="36432" y="7553"/>
                  </a:cubicBezTo>
                  <a:cubicBezTo>
                    <a:pt x="36418" y="7550"/>
                    <a:pt x="36401" y="7525"/>
                    <a:pt x="36391" y="7501"/>
                  </a:cubicBezTo>
                  <a:cubicBezTo>
                    <a:pt x="36366" y="7450"/>
                    <a:pt x="36359" y="7434"/>
                    <a:pt x="36351" y="7434"/>
                  </a:cubicBezTo>
                  <a:cubicBezTo>
                    <a:pt x="36347" y="7434"/>
                    <a:pt x="36343" y="7437"/>
                    <a:pt x="36338" y="7442"/>
                  </a:cubicBezTo>
                  <a:cubicBezTo>
                    <a:pt x="36336" y="7444"/>
                    <a:pt x="36334" y="7445"/>
                    <a:pt x="36332" y="7445"/>
                  </a:cubicBezTo>
                  <a:cubicBezTo>
                    <a:pt x="36325" y="7445"/>
                    <a:pt x="36321" y="7433"/>
                    <a:pt x="36321" y="7414"/>
                  </a:cubicBezTo>
                  <a:cubicBezTo>
                    <a:pt x="36321" y="7392"/>
                    <a:pt x="36325" y="7381"/>
                    <a:pt x="36334" y="7381"/>
                  </a:cubicBezTo>
                  <a:cubicBezTo>
                    <a:pt x="36338" y="7381"/>
                    <a:pt x="36343" y="7383"/>
                    <a:pt x="36349" y="7387"/>
                  </a:cubicBezTo>
                  <a:cubicBezTo>
                    <a:pt x="36364" y="7394"/>
                    <a:pt x="36377" y="7397"/>
                    <a:pt x="36387" y="7397"/>
                  </a:cubicBezTo>
                  <a:cubicBezTo>
                    <a:pt x="36406" y="7397"/>
                    <a:pt x="36415" y="7384"/>
                    <a:pt x="36408" y="7359"/>
                  </a:cubicBezTo>
                  <a:cubicBezTo>
                    <a:pt x="36399" y="7337"/>
                    <a:pt x="36414" y="7325"/>
                    <a:pt x="36445" y="7325"/>
                  </a:cubicBezTo>
                  <a:cubicBezTo>
                    <a:pt x="36463" y="7325"/>
                    <a:pt x="36487" y="7329"/>
                    <a:pt x="36515" y="7338"/>
                  </a:cubicBezTo>
                  <a:cubicBezTo>
                    <a:pt x="36531" y="7343"/>
                    <a:pt x="36545" y="7346"/>
                    <a:pt x="36554" y="7346"/>
                  </a:cubicBezTo>
                  <a:cubicBezTo>
                    <a:pt x="36564" y="7346"/>
                    <a:pt x="36569" y="7343"/>
                    <a:pt x="36567" y="7338"/>
                  </a:cubicBezTo>
                  <a:cubicBezTo>
                    <a:pt x="36566" y="7336"/>
                    <a:pt x="36567" y="7335"/>
                    <a:pt x="36569" y="7335"/>
                  </a:cubicBezTo>
                  <a:cubicBezTo>
                    <a:pt x="36575" y="7335"/>
                    <a:pt x="36592" y="7343"/>
                    <a:pt x="36613" y="7359"/>
                  </a:cubicBezTo>
                  <a:cubicBezTo>
                    <a:pt x="36638" y="7374"/>
                    <a:pt x="36668" y="7387"/>
                    <a:pt x="36687" y="7387"/>
                  </a:cubicBezTo>
                  <a:cubicBezTo>
                    <a:pt x="36689" y="7387"/>
                    <a:pt x="36690" y="7387"/>
                    <a:pt x="36692" y="7387"/>
                  </a:cubicBezTo>
                  <a:cubicBezTo>
                    <a:pt x="36738" y="7373"/>
                    <a:pt x="36727" y="7355"/>
                    <a:pt x="36671" y="7331"/>
                  </a:cubicBezTo>
                  <a:cubicBezTo>
                    <a:pt x="36651" y="7324"/>
                    <a:pt x="36642" y="7319"/>
                    <a:pt x="36646" y="7319"/>
                  </a:cubicBezTo>
                  <a:lnTo>
                    <a:pt x="36646" y="7319"/>
                  </a:lnTo>
                  <a:cubicBezTo>
                    <a:pt x="36647" y="7319"/>
                    <a:pt x="36650" y="7320"/>
                    <a:pt x="36655" y="7321"/>
                  </a:cubicBezTo>
                  <a:cubicBezTo>
                    <a:pt x="36657" y="7322"/>
                    <a:pt x="36660" y="7322"/>
                    <a:pt x="36662" y="7322"/>
                  </a:cubicBezTo>
                  <a:cubicBezTo>
                    <a:pt x="36674" y="7322"/>
                    <a:pt x="36682" y="7315"/>
                    <a:pt x="36682" y="7307"/>
                  </a:cubicBezTo>
                  <a:cubicBezTo>
                    <a:pt x="36678" y="7292"/>
                    <a:pt x="36692" y="7286"/>
                    <a:pt x="36711" y="7286"/>
                  </a:cubicBezTo>
                  <a:cubicBezTo>
                    <a:pt x="36739" y="7286"/>
                    <a:pt x="36776" y="7299"/>
                    <a:pt x="36783" y="7317"/>
                  </a:cubicBezTo>
                  <a:cubicBezTo>
                    <a:pt x="36786" y="7327"/>
                    <a:pt x="36788" y="7333"/>
                    <a:pt x="36791" y="7333"/>
                  </a:cubicBezTo>
                  <a:cubicBezTo>
                    <a:pt x="36796" y="7333"/>
                    <a:pt x="36801" y="7322"/>
                    <a:pt x="36807" y="7300"/>
                  </a:cubicBezTo>
                  <a:cubicBezTo>
                    <a:pt x="36815" y="7269"/>
                    <a:pt x="36824" y="7256"/>
                    <a:pt x="36847" y="7256"/>
                  </a:cubicBezTo>
                  <a:cubicBezTo>
                    <a:pt x="36852" y="7256"/>
                    <a:pt x="36859" y="7257"/>
                    <a:pt x="36866" y="7259"/>
                  </a:cubicBezTo>
                  <a:cubicBezTo>
                    <a:pt x="36894" y="7265"/>
                    <a:pt x="36918" y="7286"/>
                    <a:pt x="36921" y="7314"/>
                  </a:cubicBezTo>
                  <a:cubicBezTo>
                    <a:pt x="36931" y="7355"/>
                    <a:pt x="36938" y="7375"/>
                    <a:pt x="36949" y="7375"/>
                  </a:cubicBezTo>
                  <a:cubicBezTo>
                    <a:pt x="36958" y="7375"/>
                    <a:pt x="36970" y="7361"/>
                    <a:pt x="36988" y="7334"/>
                  </a:cubicBezTo>
                  <a:cubicBezTo>
                    <a:pt x="37015" y="7295"/>
                    <a:pt x="37034" y="7282"/>
                    <a:pt x="37075" y="7282"/>
                  </a:cubicBezTo>
                  <a:cubicBezTo>
                    <a:pt x="37080" y="7282"/>
                    <a:pt x="37086" y="7282"/>
                    <a:pt x="37092" y="7283"/>
                  </a:cubicBezTo>
                  <a:cubicBezTo>
                    <a:pt x="37126" y="7286"/>
                    <a:pt x="37161" y="7296"/>
                    <a:pt x="37164" y="7307"/>
                  </a:cubicBezTo>
                  <a:cubicBezTo>
                    <a:pt x="37167" y="7318"/>
                    <a:pt x="37178" y="7322"/>
                    <a:pt x="37192" y="7322"/>
                  </a:cubicBezTo>
                  <a:cubicBezTo>
                    <a:pt x="37196" y="7322"/>
                    <a:pt x="37201" y="7322"/>
                    <a:pt x="37206" y="7321"/>
                  </a:cubicBezTo>
                  <a:cubicBezTo>
                    <a:pt x="37223" y="7314"/>
                    <a:pt x="37233" y="7304"/>
                    <a:pt x="37230" y="7289"/>
                  </a:cubicBezTo>
                  <a:cubicBezTo>
                    <a:pt x="37226" y="7280"/>
                    <a:pt x="37228" y="7275"/>
                    <a:pt x="37235" y="7275"/>
                  </a:cubicBezTo>
                  <a:cubicBezTo>
                    <a:pt x="37240" y="7275"/>
                    <a:pt x="37249" y="7278"/>
                    <a:pt x="37262" y="7283"/>
                  </a:cubicBezTo>
                  <a:cubicBezTo>
                    <a:pt x="37268" y="7285"/>
                    <a:pt x="37276" y="7285"/>
                    <a:pt x="37285" y="7285"/>
                  </a:cubicBezTo>
                  <a:cubicBezTo>
                    <a:pt x="37311" y="7285"/>
                    <a:pt x="37346" y="7279"/>
                    <a:pt x="37379" y="7269"/>
                  </a:cubicBezTo>
                  <a:cubicBezTo>
                    <a:pt x="37406" y="7258"/>
                    <a:pt x="37424" y="7252"/>
                    <a:pt x="37439" y="7252"/>
                  </a:cubicBezTo>
                  <a:cubicBezTo>
                    <a:pt x="37463" y="7252"/>
                    <a:pt x="37476" y="7269"/>
                    <a:pt x="37504" y="7310"/>
                  </a:cubicBezTo>
                  <a:cubicBezTo>
                    <a:pt x="37530" y="7350"/>
                    <a:pt x="37564" y="7374"/>
                    <a:pt x="37581" y="7374"/>
                  </a:cubicBezTo>
                  <a:cubicBezTo>
                    <a:pt x="37591" y="7374"/>
                    <a:pt x="37596" y="7366"/>
                    <a:pt x="37591" y="7349"/>
                  </a:cubicBezTo>
                  <a:cubicBezTo>
                    <a:pt x="37587" y="7342"/>
                    <a:pt x="37619" y="7321"/>
                    <a:pt x="37660" y="7307"/>
                  </a:cubicBezTo>
                  <a:cubicBezTo>
                    <a:pt x="37687" y="7296"/>
                    <a:pt x="37708" y="7291"/>
                    <a:pt x="37722" y="7291"/>
                  </a:cubicBezTo>
                  <a:cubicBezTo>
                    <a:pt x="37735" y="7291"/>
                    <a:pt x="37742" y="7295"/>
                    <a:pt x="37744" y="7304"/>
                  </a:cubicBezTo>
                  <a:cubicBezTo>
                    <a:pt x="37746" y="7312"/>
                    <a:pt x="37762" y="7317"/>
                    <a:pt x="37786" y="7317"/>
                  </a:cubicBezTo>
                  <a:cubicBezTo>
                    <a:pt x="37798" y="7317"/>
                    <a:pt x="37812" y="7316"/>
                    <a:pt x="37827" y="7314"/>
                  </a:cubicBezTo>
                  <a:cubicBezTo>
                    <a:pt x="37889" y="7301"/>
                    <a:pt x="37919" y="7295"/>
                    <a:pt x="37941" y="7295"/>
                  </a:cubicBezTo>
                  <a:cubicBezTo>
                    <a:pt x="37960" y="7295"/>
                    <a:pt x="37973" y="7299"/>
                    <a:pt x="37993" y="7307"/>
                  </a:cubicBezTo>
                  <a:cubicBezTo>
                    <a:pt x="38005" y="7310"/>
                    <a:pt x="38013" y="7312"/>
                    <a:pt x="38020" y="7312"/>
                  </a:cubicBezTo>
                  <a:cubicBezTo>
                    <a:pt x="38032" y="7312"/>
                    <a:pt x="38036" y="7304"/>
                    <a:pt x="38038" y="7286"/>
                  </a:cubicBezTo>
                  <a:cubicBezTo>
                    <a:pt x="38038" y="7273"/>
                    <a:pt x="38037" y="7266"/>
                    <a:pt x="38031" y="7266"/>
                  </a:cubicBezTo>
                  <a:cubicBezTo>
                    <a:pt x="38029" y="7266"/>
                    <a:pt x="38027" y="7267"/>
                    <a:pt x="38024" y="7269"/>
                  </a:cubicBezTo>
                  <a:cubicBezTo>
                    <a:pt x="38021" y="7272"/>
                    <a:pt x="38016" y="7273"/>
                    <a:pt x="38010" y="7273"/>
                  </a:cubicBezTo>
                  <a:cubicBezTo>
                    <a:pt x="37984" y="7273"/>
                    <a:pt x="37940" y="7247"/>
                    <a:pt x="37952" y="7230"/>
                  </a:cubicBezTo>
                  <a:cubicBezTo>
                    <a:pt x="37955" y="7224"/>
                    <a:pt x="37945" y="7217"/>
                    <a:pt x="37920" y="7213"/>
                  </a:cubicBezTo>
                  <a:cubicBezTo>
                    <a:pt x="37893" y="7213"/>
                    <a:pt x="37886" y="7220"/>
                    <a:pt x="37899" y="7238"/>
                  </a:cubicBezTo>
                  <a:cubicBezTo>
                    <a:pt x="37912" y="7249"/>
                    <a:pt x="37911" y="7259"/>
                    <a:pt x="37896" y="7259"/>
                  </a:cubicBezTo>
                  <a:cubicBezTo>
                    <a:pt x="37894" y="7259"/>
                    <a:pt x="37892" y="7259"/>
                    <a:pt x="37889" y="7259"/>
                  </a:cubicBezTo>
                  <a:cubicBezTo>
                    <a:pt x="37865" y="7259"/>
                    <a:pt x="37862" y="7238"/>
                    <a:pt x="37879" y="7168"/>
                  </a:cubicBezTo>
                  <a:cubicBezTo>
                    <a:pt x="37891" y="7124"/>
                    <a:pt x="37907" y="7094"/>
                    <a:pt x="37915" y="7094"/>
                  </a:cubicBezTo>
                  <a:cubicBezTo>
                    <a:pt x="37915" y="7094"/>
                    <a:pt x="37916" y="7095"/>
                    <a:pt x="37917" y="7095"/>
                  </a:cubicBezTo>
                  <a:cubicBezTo>
                    <a:pt x="37922" y="7103"/>
                    <a:pt x="37933" y="7107"/>
                    <a:pt x="37944" y="7107"/>
                  </a:cubicBezTo>
                  <a:cubicBezTo>
                    <a:pt x="37948" y="7107"/>
                    <a:pt x="37952" y="7106"/>
                    <a:pt x="37955" y="7105"/>
                  </a:cubicBezTo>
                  <a:cubicBezTo>
                    <a:pt x="37966" y="7105"/>
                    <a:pt x="37958" y="7088"/>
                    <a:pt x="37934" y="7075"/>
                  </a:cubicBezTo>
                  <a:cubicBezTo>
                    <a:pt x="37910" y="7060"/>
                    <a:pt x="37875" y="7033"/>
                    <a:pt x="37862" y="7015"/>
                  </a:cubicBezTo>
                  <a:cubicBezTo>
                    <a:pt x="37852" y="7005"/>
                    <a:pt x="37840" y="6997"/>
                    <a:pt x="37830" y="6997"/>
                  </a:cubicBezTo>
                  <a:cubicBezTo>
                    <a:pt x="37826" y="6997"/>
                    <a:pt x="37823" y="6998"/>
                    <a:pt x="37820" y="7001"/>
                  </a:cubicBezTo>
                  <a:cubicBezTo>
                    <a:pt x="37816" y="7005"/>
                    <a:pt x="37808" y="7007"/>
                    <a:pt x="37797" y="7007"/>
                  </a:cubicBezTo>
                  <a:cubicBezTo>
                    <a:pt x="37786" y="7007"/>
                    <a:pt x="37773" y="7005"/>
                    <a:pt x="37761" y="7001"/>
                  </a:cubicBezTo>
                  <a:cubicBezTo>
                    <a:pt x="37723" y="6988"/>
                    <a:pt x="37719" y="6980"/>
                    <a:pt x="37740" y="6939"/>
                  </a:cubicBezTo>
                  <a:cubicBezTo>
                    <a:pt x="37754" y="6909"/>
                    <a:pt x="37763" y="6898"/>
                    <a:pt x="37793" y="6898"/>
                  </a:cubicBezTo>
                  <a:cubicBezTo>
                    <a:pt x="37801" y="6898"/>
                    <a:pt x="37811" y="6899"/>
                    <a:pt x="37824" y="6901"/>
                  </a:cubicBezTo>
                  <a:cubicBezTo>
                    <a:pt x="37838" y="6903"/>
                    <a:pt x="37851" y="6905"/>
                    <a:pt x="37863" y="6905"/>
                  </a:cubicBezTo>
                  <a:cubicBezTo>
                    <a:pt x="37884" y="6905"/>
                    <a:pt x="37900" y="6901"/>
                    <a:pt x="37907" y="6894"/>
                  </a:cubicBezTo>
                  <a:cubicBezTo>
                    <a:pt x="37912" y="6889"/>
                    <a:pt x="37918" y="6887"/>
                    <a:pt x="37923" y="6887"/>
                  </a:cubicBezTo>
                  <a:cubicBezTo>
                    <a:pt x="37945" y="6887"/>
                    <a:pt x="37962" y="6923"/>
                    <a:pt x="37945" y="6956"/>
                  </a:cubicBezTo>
                  <a:cubicBezTo>
                    <a:pt x="37936" y="6974"/>
                    <a:pt x="37932" y="6983"/>
                    <a:pt x="37934" y="6983"/>
                  </a:cubicBezTo>
                  <a:cubicBezTo>
                    <a:pt x="37935" y="6983"/>
                    <a:pt x="37943" y="6974"/>
                    <a:pt x="37958" y="6956"/>
                  </a:cubicBezTo>
                  <a:cubicBezTo>
                    <a:pt x="37973" y="6939"/>
                    <a:pt x="37981" y="6929"/>
                    <a:pt x="37987" y="6929"/>
                  </a:cubicBezTo>
                  <a:cubicBezTo>
                    <a:pt x="37993" y="6929"/>
                    <a:pt x="37995" y="6943"/>
                    <a:pt x="37997" y="6974"/>
                  </a:cubicBezTo>
                  <a:cubicBezTo>
                    <a:pt x="38000" y="7002"/>
                    <a:pt x="38009" y="7026"/>
                    <a:pt x="38019" y="7026"/>
                  </a:cubicBezTo>
                  <a:cubicBezTo>
                    <a:pt x="38019" y="7026"/>
                    <a:pt x="38020" y="7026"/>
                    <a:pt x="38021" y="7025"/>
                  </a:cubicBezTo>
                  <a:cubicBezTo>
                    <a:pt x="38032" y="7025"/>
                    <a:pt x="38038" y="7040"/>
                    <a:pt x="38038" y="7064"/>
                  </a:cubicBezTo>
                  <a:cubicBezTo>
                    <a:pt x="38038" y="7086"/>
                    <a:pt x="38048" y="7102"/>
                    <a:pt x="38059" y="7102"/>
                  </a:cubicBezTo>
                  <a:cubicBezTo>
                    <a:pt x="38060" y="7102"/>
                    <a:pt x="38061" y="7102"/>
                    <a:pt x="38063" y="7102"/>
                  </a:cubicBezTo>
                  <a:cubicBezTo>
                    <a:pt x="38077" y="7099"/>
                    <a:pt x="38087" y="7085"/>
                    <a:pt x="38083" y="7075"/>
                  </a:cubicBezTo>
                  <a:cubicBezTo>
                    <a:pt x="38080" y="7064"/>
                    <a:pt x="38087" y="7054"/>
                    <a:pt x="38098" y="7050"/>
                  </a:cubicBezTo>
                  <a:cubicBezTo>
                    <a:pt x="38100" y="7050"/>
                    <a:pt x="38102" y="7050"/>
                    <a:pt x="38104" y="7050"/>
                  </a:cubicBezTo>
                  <a:cubicBezTo>
                    <a:pt x="38115" y="7050"/>
                    <a:pt x="38125" y="7060"/>
                    <a:pt x="38128" y="7075"/>
                  </a:cubicBezTo>
                  <a:cubicBezTo>
                    <a:pt x="38133" y="7086"/>
                    <a:pt x="38141" y="7093"/>
                    <a:pt x="38149" y="7093"/>
                  </a:cubicBezTo>
                  <a:cubicBezTo>
                    <a:pt x="38153" y="7093"/>
                    <a:pt x="38156" y="7091"/>
                    <a:pt x="38160" y="7088"/>
                  </a:cubicBezTo>
                  <a:cubicBezTo>
                    <a:pt x="38170" y="7078"/>
                    <a:pt x="38160" y="7054"/>
                    <a:pt x="38136" y="7025"/>
                  </a:cubicBezTo>
                  <a:cubicBezTo>
                    <a:pt x="38101" y="6991"/>
                    <a:pt x="38098" y="6977"/>
                    <a:pt x="38118" y="6956"/>
                  </a:cubicBezTo>
                  <a:cubicBezTo>
                    <a:pt x="38128" y="6948"/>
                    <a:pt x="38139" y="6944"/>
                    <a:pt x="38149" y="6944"/>
                  </a:cubicBezTo>
                  <a:cubicBezTo>
                    <a:pt x="38157" y="6944"/>
                    <a:pt x="38164" y="6947"/>
                    <a:pt x="38170" y="6953"/>
                  </a:cubicBezTo>
                  <a:cubicBezTo>
                    <a:pt x="38178" y="6959"/>
                    <a:pt x="38183" y="6963"/>
                    <a:pt x="38186" y="6963"/>
                  </a:cubicBezTo>
                  <a:cubicBezTo>
                    <a:pt x="38189" y="6963"/>
                    <a:pt x="38189" y="6958"/>
                    <a:pt x="38187" y="6946"/>
                  </a:cubicBezTo>
                  <a:cubicBezTo>
                    <a:pt x="38185" y="6937"/>
                    <a:pt x="38195" y="6928"/>
                    <a:pt x="38211" y="6928"/>
                  </a:cubicBezTo>
                  <a:cubicBezTo>
                    <a:pt x="38214" y="6928"/>
                    <a:pt x="38216" y="6928"/>
                    <a:pt x="38219" y="6929"/>
                  </a:cubicBezTo>
                  <a:cubicBezTo>
                    <a:pt x="38253" y="6929"/>
                    <a:pt x="38253" y="6936"/>
                    <a:pt x="38219" y="6956"/>
                  </a:cubicBezTo>
                  <a:cubicBezTo>
                    <a:pt x="38195" y="6974"/>
                    <a:pt x="38177" y="6995"/>
                    <a:pt x="38181" y="7005"/>
                  </a:cubicBezTo>
                  <a:cubicBezTo>
                    <a:pt x="38184" y="7014"/>
                    <a:pt x="38193" y="7018"/>
                    <a:pt x="38206" y="7018"/>
                  </a:cubicBezTo>
                  <a:cubicBezTo>
                    <a:pt x="38236" y="7018"/>
                    <a:pt x="38282" y="6995"/>
                    <a:pt x="38285" y="6970"/>
                  </a:cubicBezTo>
                  <a:cubicBezTo>
                    <a:pt x="38287" y="6955"/>
                    <a:pt x="38289" y="6948"/>
                    <a:pt x="38297" y="6948"/>
                  </a:cubicBezTo>
                  <a:cubicBezTo>
                    <a:pt x="38303" y="6948"/>
                    <a:pt x="38313" y="6952"/>
                    <a:pt x="38330" y="6960"/>
                  </a:cubicBezTo>
                  <a:cubicBezTo>
                    <a:pt x="38351" y="6970"/>
                    <a:pt x="38368" y="6988"/>
                    <a:pt x="38365" y="6998"/>
                  </a:cubicBezTo>
                  <a:cubicBezTo>
                    <a:pt x="38362" y="7004"/>
                    <a:pt x="38367" y="7006"/>
                    <a:pt x="38376" y="7006"/>
                  </a:cubicBezTo>
                  <a:cubicBezTo>
                    <a:pt x="38406" y="7006"/>
                    <a:pt x="38479" y="6981"/>
                    <a:pt x="38490" y="6960"/>
                  </a:cubicBezTo>
                  <a:cubicBezTo>
                    <a:pt x="38492" y="6955"/>
                    <a:pt x="38494" y="6953"/>
                    <a:pt x="38496" y="6953"/>
                  </a:cubicBezTo>
                  <a:cubicBezTo>
                    <a:pt x="38500" y="6953"/>
                    <a:pt x="38503" y="6960"/>
                    <a:pt x="38503" y="6974"/>
                  </a:cubicBezTo>
                  <a:cubicBezTo>
                    <a:pt x="38500" y="6998"/>
                    <a:pt x="38517" y="7022"/>
                    <a:pt x="38535" y="7030"/>
                  </a:cubicBezTo>
                  <a:cubicBezTo>
                    <a:pt x="38546" y="7035"/>
                    <a:pt x="38561" y="7038"/>
                    <a:pt x="38578" y="7038"/>
                  </a:cubicBezTo>
                  <a:cubicBezTo>
                    <a:pt x="38633" y="7038"/>
                    <a:pt x="38704" y="7012"/>
                    <a:pt x="38690" y="6988"/>
                  </a:cubicBezTo>
                  <a:cubicBezTo>
                    <a:pt x="38682" y="6976"/>
                    <a:pt x="38685" y="6970"/>
                    <a:pt x="38695" y="6970"/>
                  </a:cubicBezTo>
                  <a:cubicBezTo>
                    <a:pt x="38697" y="6970"/>
                    <a:pt x="38699" y="6970"/>
                    <a:pt x="38701" y="6970"/>
                  </a:cubicBezTo>
                  <a:cubicBezTo>
                    <a:pt x="38715" y="6974"/>
                    <a:pt x="38725" y="6995"/>
                    <a:pt x="38725" y="7019"/>
                  </a:cubicBezTo>
                  <a:cubicBezTo>
                    <a:pt x="38725" y="7043"/>
                    <a:pt x="38730" y="7053"/>
                    <a:pt x="38740" y="7053"/>
                  </a:cubicBezTo>
                  <a:cubicBezTo>
                    <a:pt x="38745" y="7053"/>
                    <a:pt x="38750" y="7051"/>
                    <a:pt x="38757" y="7046"/>
                  </a:cubicBezTo>
                  <a:cubicBezTo>
                    <a:pt x="38763" y="7043"/>
                    <a:pt x="38771" y="7041"/>
                    <a:pt x="38781" y="7041"/>
                  </a:cubicBezTo>
                  <a:cubicBezTo>
                    <a:pt x="38812" y="7041"/>
                    <a:pt x="38854" y="7061"/>
                    <a:pt x="38857" y="7085"/>
                  </a:cubicBezTo>
                  <a:cubicBezTo>
                    <a:pt x="38864" y="7121"/>
                    <a:pt x="38880" y="7144"/>
                    <a:pt x="38899" y="7144"/>
                  </a:cubicBezTo>
                  <a:cubicBezTo>
                    <a:pt x="38900" y="7144"/>
                    <a:pt x="38901" y="7144"/>
                    <a:pt x="38903" y="7144"/>
                  </a:cubicBezTo>
                  <a:cubicBezTo>
                    <a:pt x="38916" y="7140"/>
                    <a:pt x="38924" y="7126"/>
                    <a:pt x="38916" y="7113"/>
                  </a:cubicBezTo>
                  <a:cubicBezTo>
                    <a:pt x="38888" y="7060"/>
                    <a:pt x="38888" y="7024"/>
                    <a:pt x="38910" y="7024"/>
                  </a:cubicBezTo>
                  <a:cubicBezTo>
                    <a:pt x="38913" y="7024"/>
                    <a:pt x="38916" y="7024"/>
                    <a:pt x="38919" y="7025"/>
                  </a:cubicBezTo>
                  <a:cubicBezTo>
                    <a:pt x="38925" y="7027"/>
                    <a:pt x="38932" y="7027"/>
                    <a:pt x="38939" y="7027"/>
                  </a:cubicBezTo>
                  <a:cubicBezTo>
                    <a:pt x="38997" y="7027"/>
                    <a:pt x="39108" y="6995"/>
                    <a:pt x="39118" y="6974"/>
                  </a:cubicBezTo>
                  <a:cubicBezTo>
                    <a:pt x="39121" y="6965"/>
                    <a:pt x="39131" y="6961"/>
                    <a:pt x="39144" y="6961"/>
                  </a:cubicBezTo>
                  <a:cubicBezTo>
                    <a:pt x="39180" y="6961"/>
                    <a:pt x="39239" y="6989"/>
                    <a:pt x="39277" y="7030"/>
                  </a:cubicBezTo>
                  <a:cubicBezTo>
                    <a:pt x="39299" y="7051"/>
                    <a:pt x="39319" y="7067"/>
                    <a:pt x="39329" y="7067"/>
                  </a:cubicBezTo>
                  <a:cubicBezTo>
                    <a:pt x="39332" y="7067"/>
                    <a:pt x="39334" y="7066"/>
                    <a:pt x="39336" y="7064"/>
                  </a:cubicBezTo>
                  <a:cubicBezTo>
                    <a:pt x="39339" y="7061"/>
                    <a:pt x="39345" y="7060"/>
                    <a:pt x="39352" y="7060"/>
                  </a:cubicBezTo>
                  <a:cubicBezTo>
                    <a:pt x="39366" y="7060"/>
                    <a:pt x="39384" y="7064"/>
                    <a:pt x="39402" y="7071"/>
                  </a:cubicBezTo>
                  <a:cubicBezTo>
                    <a:pt x="39427" y="7080"/>
                    <a:pt x="39446" y="7084"/>
                    <a:pt x="39460" y="7084"/>
                  </a:cubicBezTo>
                  <a:cubicBezTo>
                    <a:pt x="39478" y="7084"/>
                    <a:pt x="39486" y="7076"/>
                    <a:pt x="39481" y="7060"/>
                  </a:cubicBezTo>
                  <a:cubicBezTo>
                    <a:pt x="39479" y="7053"/>
                    <a:pt x="39469" y="7047"/>
                    <a:pt x="39458" y="7047"/>
                  </a:cubicBezTo>
                  <a:cubicBezTo>
                    <a:pt x="39453" y="7047"/>
                    <a:pt x="39449" y="7048"/>
                    <a:pt x="39444" y="7050"/>
                  </a:cubicBezTo>
                  <a:cubicBezTo>
                    <a:pt x="39441" y="7051"/>
                    <a:pt x="39438" y="7051"/>
                    <a:pt x="39435" y="7051"/>
                  </a:cubicBezTo>
                  <a:cubicBezTo>
                    <a:pt x="39418" y="7051"/>
                    <a:pt x="39395" y="7044"/>
                    <a:pt x="39377" y="7033"/>
                  </a:cubicBezTo>
                  <a:cubicBezTo>
                    <a:pt x="39365" y="7024"/>
                    <a:pt x="39351" y="7020"/>
                    <a:pt x="39340" y="7020"/>
                  </a:cubicBezTo>
                  <a:cubicBezTo>
                    <a:pt x="39334" y="7020"/>
                    <a:pt x="39328" y="7022"/>
                    <a:pt x="39326" y="7025"/>
                  </a:cubicBezTo>
                  <a:cubicBezTo>
                    <a:pt x="39317" y="7033"/>
                    <a:pt x="39312" y="7036"/>
                    <a:pt x="39308" y="7036"/>
                  </a:cubicBezTo>
                  <a:cubicBezTo>
                    <a:pt x="39295" y="7036"/>
                    <a:pt x="39310" y="6992"/>
                    <a:pt x="39340" y="6946"/>
                  </a:cubicBezTo>
                  <a:cubicBezTo>
                    <a:pt x="39358" y="6921"/>
                    <a:pt x="39372" y="6905"/>
                    <a:pt x="39376" y="6905"/>
                  </a:cubicBezTo>
                  <a:cubicBezTo>
                    <a:pt x="39378" y="6905"/>
                    <a:pt x="39378" y="6907"/>
                    <a:pt x="39377" y="6911"/>
                  </a:cubicBezTo>
                  <a:cubicBezTo>
                    <a:pt x="39372" y="6922"/>
                    <a:pt x="39378" y="6931"/>
                    <a:pt x="39388" y="6931"/>
                  </a:cubicBezTo>
                  <a:cubicBezTo>
                    <a:pt x="39391" y="6931"/>
                    <a:pt x="39394" y="6930"/>
                    <a:pt x="39398" y="6929"/>
                  </a:cubicBezTo>
                  <a:cubicBezTo>
                    <a:pt x="39438" y="6918"/>
                    <a:pt x="39489" y="6769"/>
                    <a:pt x="39451" y="6769"/>
                  </a:cubicBezTo>
                  <a:cubicBezTo>
                    <a:pt x="39450" y="6769"/>
                    <a:pt x="39449" y="6769"/>
                    <a:pt x="39447" y="6769"/>
                  </a:cubicBezTo>
                  <a:cubicBezTo>
                    <a:pt x="39444" y="6770"/>
                    <a:pt x="39440" y="6770"/>
                    <a:pt x="39436" y="6770"/>
                  </a:cubicBezTo>
                  <a:cubicBezTo>
                    <a:pt x="39424" y="6770"/>
                    <a:pt x="39411" y="6766"/>
                    <a:pt x="39409" y="6759"/>
                  </a:cubicBezTo>
                  <a:cubicBezTo>
                    <a:pt x="39407" y="6752"/>
                    <a:pt x="39394" y="6748"/>
                    <a:pt x="39377" y="6748"/>
                  </a:cubicBezTo>
                  <a:cubicBezTo>
                    <a:pt x="39368" y="6748"/>
                    <a:pt x="39357" y="6749"/>
                    <a:pt x="39346" y="6752"/>
                  </a:cubicBezTo>
                  <a:cubicBezTo>
                    <a:pt x="39333" y="6756"/>
                    <a:pt x="39322" y="6757"/>
                    <a:pt x="39314" y="6757"/>
                  </a:cubicBezTo>
                  <a:cubicBezTo>
                    <a:pt x="39283" y="6757"/>
                    <a:pt x="39298" y="6728"/>
                    <a:pt x="39356" y="6703"/>
                  </a:cubicBezTo>
                  <a:cubicBezTo>
                    <a:pt x="39372" y="6695"/>
                    <a:pt x="39385" y="6692"/>
                    <a:pt x="39395" y="6692"/>
                  </a:cubicBezTo>
                  <a:cubicBezTo>
                    <a:pt x="39407" y="6692"/>
                    <a:pt x="39414" y="6697"/>
                    <a:pt x="39416" y="6707"/>
                  </a:cubicBezTo>
                  <a:cubicBezTo>
                    <a:pt x="39421" y="6717"/>
                    <a:pt x="39436" y="6723"/>
                    <a:pt x="39451" y="6723"/>
                  </a:cubicBezTo>
                  <a:cubicBezTo>
                    <a:pt x="39457" y="6723"/>
                    <a:pt x="39463" y="6722"/>
                    <a:pt x="39468" y="6721"/>
                  </a:cubicBezTo>
                  <a:cubicBezTo>
                    <a:pt x="39477" y="6719"/>
                    <a:pt x="39484" y="6718"/>
                    <a:pt x="39490" y="6718"/>
                  </a:cubicBezTo>
                  <a:cubicBezTo>
                    <a:pt x="39511" y="6718"/>
                    <a:pt x="39512" y="6732"/>
                    <a:pt x="39510" y="6786"/>
                  </a:cubicBezTo>
                  <a:cubicBezTo>
                    <a:pt x="39510" y="6828"/>
                    <a:pt x="39492" y="6870"/>
                    <a:pt x="39475" y="6876"/>
                  </a:cubicBezTo>
                  <a:cubicBezTo>
                    <a:pt x="39461" y="6883"/>
                    <a:pt x="39459" y="6887"/>
                    <a:pt x="39469" y="6887"/>
                  </a:cubicBezTo>
                  <a:cubicBezTo>
                    <a:pt x="39475" y="6887"/>
                    <a:pt x="39483" y="6886"/>
                    <a:pt x="39496" y="6884"/>
                  </a:cubicBezTo>
                  <a:cubicBezTo>
                    <a:pt x="39582" y="6866"/>
                    <a:pt x="39617" y="6776"/>
                    <a:pt x="39565" y="6703"/>
                  </a:cubicBezTo>
                  <a:cubicBezTo>
                    <a:pt x="39561" y="6700"/>
                    <a:pt x="39558" y="6692"/>
                    <a:pt x="39558" y="6686"/>
                  </a:cubicBezTo>
                  <a:cubicBezTo>
                    <a:pt x="39558" y="6679"/>
                    <a:pt x="39540" y="6668"/>
                    <a:pt x="39520" y="6662"/>
                  </a:cubicBezTo>
                  <a:cubicBezTo>
                    <a:pt x="39499" y="6655"/>
                    <a:pt x="39513" y="6647"/>
                    <a:pt x="39561" y="6644"/>
                  </a:cubicBezTo>
                  <a:cubicBezTo>
                    <a:pt x="39641" y="6641"/>
                    <a:pt x="39662" y="6599"/>
                    <a:pt x="39590" y="6592"/>
                  </a:cubicBezTo>
                  <a:cubicBezTo>
                    <a:pt x="39569" y="6592"/>
                    <a:pt x="39544" y="6575"/>
                    <a:pt x="39540" y="6554"/>
                  </a:cubicBezTo>
                  <a:cubicBezTo>
                    <a:pt x="39534" y="6533"/>
                    <a:pt x="39502" y="6523"/>
                    <a:pt x="39461" y="6523"/>
                  </a:cubicBezTo>
                  <a:lnTo>
                    <a:pt x="39395" y="6523"/>
                  </a:lnTo>
                  <a:lnTo>
                    <a:pt x="39457" y="6474"/>
                  </a:lnTo>
                  <a:cubicBezTo>
                    <a:pt x="39496" y="6447"/>
                    <a:pt x="39523" y="6408"/>
                    <a:pt x="39523" y="6391"/>
                  </a:cubicBezTo>
                  <a:cubicBezTo>
                    <a:pt x="39525" y="6377"/>
                    <a:pt x="39525" y="6370"/>
                    <a:pt x="39522" y="6370"/>
                  </a:cubicBezTo>
                  <a:cubicBezTo>
                    <a:pt x="39520" y="6370"/>
                    <a:pt x="39514" y="6376"/>
                    <a:pt x="39506" y="6388"/>
                  </a:cubicBezTo>
                  <a:cubicBezTo>
                    <a:pt x="39493" y="6412"/>
                    <a:pt x="39478" y="6425"/>
                    <a:pt x="39466" y="6425"/>
                  </a:cubicBezTo>
                  <a:cubicBezTo>
                    <a:pt x="39456" y="6425"/>
                    <a:pt x="39448" y="6417"/>
                    <a:pt x="39444" y="6401"/>
                  </a:cubicBezTo>
                  <a:cubicBezTo>
                    <a:pt x="39437" y="6386"/>
                    <a:pt x="39426" y="6376"/>
                    <a:pt x="39414" y="6376"/>
                  </a:cubicBezTo>
                  <a:cubicBezTo>
                    <a:pt x="39412" y="6376"/>
                    <a:pt x="39411" y="6376"/>
                    <a:pt x="39409" y="6377"/>
                  </a:cubicBezTo>
                  <a:cubicBezTo>
                    <a:pt x="39395" y="6380"/>
                    <a:pt x="39395" y="6391"/>
                    <a:pt x="39419" y="6412"/>
                  </a:cubicBezTo>
                  <a:cubicBezTo>
                    <a:pt x="39454" y="6443"/>
                    <a:pt x="39451" y="6471"/>
                    <a:pt x="39412" y="6481"/>
                  </a:cubicBezTo>
                  <a:cubicBezTo>
                    <a:pt x="39411" y="6481"/>
                    <a:pt x="39410" y="6482"/>
                    <a:pt x="39409" y="6482"/>
                  </a:cubicBezTo>
                  <a:cubicBezTo>
                    <a:pt x="39401" y="6482"/>
                    <a:pt x="39399" y="6472"/>
                    <a:pt x="39402" y="6460"/>
                  </a:cubicBezTo>
                  <a:cubicBezTo>
                    <a:pt x="39406" y="6451"/>
                    <a:pt x="39403" y="6445"/>
                    <a:pt x="39396" y="6445"/>
                  </a:cubicBezTo>
                  <a:cubicBezTo>
                    <a:pt x="39389" y="6445"/>
                    <a:pt x="39380" y="6449"/>
                    <a:pt x="39367" y="6457"/>
                  </a:cubicBezTo>
                  <a:cubicBezTo>
                    <a:pt x="39354" y="6464"/>
                    <a:pt x="39343" y="6468"/>
                    <a:pt x="39335" y="6468"/>
                  </a:cubicBezTo>
                  <a:cubicBezTo>
                    <a:pt x="39323" y="6468"/>
                    <a:pt x="39314" y="6461"/>
                    <a:pt x="39308" y="6447"/>
                  </a:cubicBezTo>
                  <a:cubicBezTo>
                    <a:pt x="39303" y="6433"/>
                    <a:pt x="39301" y="6426"/>
                    <a:pt x="39300" y="6426"/>
                  </a:cubicBezTo>
                  <a:cubicBezTo>
                    <a:pt x="39298" y="6426"/>
                    <a:pt x="39298" y="6434"/>
                    <a:pt x="39298" y="6450"/>
                  </a:cubicBezTo>
                  <a:cubicBezTo>
                    <a:pt x="39298" y="6484"/>
                    <a:pt x="39270" y="6510"/>
                    <a:pt x="39241" y="6510"/>
                  </a:cubicBezTo>
                  <a:cubicBezTo>
                    <a:pt x="39232" y="6510"/>
                    <a:pt x="39223" y="6508"/>
                    <a:pt x="39215" y="6502"/>
                  </a:cubicBezTo>
                  <a:cubicBezTo>
                    <a:pt x="39169" y="6474"/>
                    <a:pt x="39159" y="6418"/>
                    <a:pt x="39197" y="6408"/>
                  </a:cubicBezTo>
                  <a:cubicBezTo>
                    <a:pt x="39215" y="6405"/>
                    <a:pt x="39218" y="6391"/>
                    <a:pt x="39207" y="6384"/>
                  </a:cubicBezTo>
                  <a:cubicBezTo>
                    <a:pt x="39201" y="6379"/>
                    <a:pt x="39192" y="6377"/>
                    <a:pt x="39181" y="6377"/>
                  </a:cubicBezTo>
                  <a:cubicBezTo>
                    <a:pt x="39169" y="6377"/>
                    <a:pt x="39155" y="6380"/>
                    <a:pt x="39142" y="6388"/>
                  </a:cubicBezTo>
                  <a:cubicBezTo>
                    <a:pt x="39127" y="6394"/>
                    <a:pt x="39118" y="6397"/>
                    <a:pt x="39113" y="6397"/>
                  </a:cubicBezTo>
                  <a:cubicBezTo>
                    <a:pt x="39109" y="6397"/>
                    <a:pt x="39110" y="6393"/>
                    <a:pt x="39118" y="6384"/>
                  </a:cubicBezTo>
                  <a:cubicBezTo>
                    <a:pt x="39126" y="6368"/>
                    <a:pt x="39138" y="6361"/>
                    <a:pt x="39160" y="6361"/>
                  </a:cubicBezTo>
                  <a:cubicBezTo>
                    <a:pt x="39182" y="6361"/>
                    <a:pt x="39215" y="6368"/>
                    <a:pt x="39263" y="6384"/>
                  </a:cubicBezTo>
                  <a:cubicBezTo>
                    <a:pt x="39280" y="6390"/>
                    <a:pt x="39292" y="6393"/>
                    <a:pt x="39301" y="6393"/>
                  </a:cubicBezTo>
                  <a:cubicBezTo>
                    <a:pt x="39313" y="6393"/>
                    <a:pt x="39317" y="6388"/>
                    <a:pt x="39315" y="6380"/>
                  </a:cubicBezTo>
                  <a:cubicBezTo>
                    <a:pt x="39312" y="6367"/>
                    <a:pt x="39246" y="6343"/>
                    <a:pt x="39177" y="6325"/>
                  </a:cubicBezTo>
                  <a:cubicBezTo>
                    <a:pt x="39058" y="6294"/>
                    <a:pt x="39044" y="6287"/>
                    <a:pt x="39069" y="6255"/>
                  </a:cubicBezTo>
                  <a:cubicBezTo>
                    <a:pt x="39088" y="6236"/>
                    <a:pt x="39129" y="6223"/>
                    <a:pt x="39160" y="6223"/>
                  </a:cubicBezTo>
                  <a:cubicBezTo>
                    <a:pt x="39179" y="6223"/>
                    <a:pt x="39193" y="6228"/>
                    <a:pt x="39197" y="6239"/>
                  </a:cubicBezTo>
                  <a:cubicBezTo>
                    <a:pt x="39199" y="6244"/>
                    <a:pt x="39206" y="6247"/>
                    <a:pt x="39216" y="6247"/>
                  </a:cubicBezTo>
                  <a:cubicBezTo>
                    <a:pt x="39225" y="6247"/>
                    <a:pt x="39235" y="6245"/>
                    <a:pt x="39246" y="6242"/>
                  </a:cubicBezTo>
                  <a:cubicBezTo>
                    <a:pt x="39270" y="6234"/>
                    <a:pt x="39281" y="6221"/>
                    <a:pt x="39270" y="6214"/>
                  </a:cubicBezTo>
                  <a:cubicBezTo>
                    <a:pt x="39265" y="6209"/>
                    <a:pt x="39267" y="6206"/>
                    <a:pt x="39277" y="6206"/>
                  </a:cubicBezTo>
                  <a:cubicBezTo>
                    <a:pt x="39281" y="6206"/>
                    <a:pt x="39285" y="6206"/>
                    <a:pt x="39291" y="6207"/>
                  </a:cubicBezTo>
                  <a:cubicBezTo>
                    <a:pt x="39308" y="6207"/>
                    <a:pt x="39329" y="6228"/>
                    <a:pt x="39336" y="6252"/>
                  </a:cubicBezTo>
                  <a:cubicBezTo>
                    <a:pt x="39342" y="6277"/>
                    <a:pt x="39360" y="6291"/>
                    <a:pt x="39386" y="6291"/>
                  </a:cubicBezTo>
                  <a:cubicBezTo>
                    <a:pt x="39389" y="6291"/>
                    <a:pt x="39392" y="6291"/>
                    <a:pt x="39395" y="6290"/>
                  </a:cubicBezTo>
                  <a:cubicBezTo>
                    <a:pt x="39400" y="6290"/>
                    <a:pt x="39405" y="6289"/>
                    <a:pt x="39410" y="6289"/>
                  </a:cubicBezTo>
                  <a:cubicBezTo>
                    <a:pt x="39433" y="6289"/>
                    <a:pt x="39456" y="6295"/>
                    <a:pt x="39465" y="6304"/>
                  </a:cubicBezTo>
                  <a:cubicBezTo>
                    <a:pt x="39469" y="6309"/>
                    <a:pt x="39474" y="6310"/>
                    <a:pt x="39480" y="6310"/>
                  </a:cubicBezTo>
                  <a:cubicBezTo>
                    <a:pt x="39487" y="6310"/>
                    <a:pt x="39495" y="6307"/>
                    <a:pt x="39499" y="6301"/>
                  </a:cubicBezTo>
                  <a:cubicBezTo>
                    <a:pt x="39506" y="6290"/>
                    <a:pt x="39499" y="6280"/>
                    <a:pt x="39486" y="6280"/>
                  </a:cubicBezTo>
                  <a:cubicBezTo>
                    <a:pt x="39471" y="6276"/>
                    <a:pt x="39436" y="6269"/>
                    <a:pt x="39406" y="6259"/>
                  </a:cubicBezTo>
                  <a:cubicBezTo>
                    <a:pt x="39374" y="6249"/>
                    <a:pt x="39372" y="6244"/>
                    <a:pt x="39414" y="6244"/>
                  </a:cubicBezTo>
                  <a:cubicBezTo>
                    <a:pt x="39427" y="6244"/>
                    <a:pt x="39444" y="6244"/>
                    <a:pt x="39465" y="6245"/>
                  </a:cubicBezTo>
                  <a:cubicBezTo>
                    <a:pt x="39527" y="6249"/>
                    <a:pt x="39600" y="6252"/>
                    <a:pt x="39624" y="6259"/>
                  </a:cubicBezTo>
                  <a:cubicBezTo>
                    <a:pt x="39632" y="6261"/>
                    <a:pt x="39640" y="6262"/>
                    <a:pt x="39647" y="6262"/>
                  </a:cubicBezTo>
                  <a:cubicBezTo>
                    <a:pt x="39670" y="6262"/>
                    <a:pt x="39684" y="6252"/>
                    <a:pt x="39700" y="6228"/>
                  </a:cubicBezTo>
                  <a:cubicBezTo>
                    <a:pt x="39722" y="6199"/>
                    <a:pt x="39740" y="6184"/>
                    <a:pt x="39749" y="6184"/>
                  </a:cubicBezTo>
                  <a:lnTo>
                    <a:pt x="39749" y="6184"/>
                  </a:lnTo>
                  <a:cubicBezTo>
                    <a:pt x="39757" y="6184"/>
                    <a:pt x="39757" y="6197"/>
                    <a:pt x="39742" y="6224"/>
                  </a:cubicBezTo>
                  <a:cubicBezTo>
                    <a:pt x="39725" y="6251"/>
                    <a:pt x="39722" y="6261"/>
                    <a:pt x="39738" y="6261"/>
                  </a:cubicBezTo>
                  <a:cubicBezTo>
                    <a:pt x="39745" y="6261"/>
                    <a:pt x="39757" y="6259"/>
                    <a:pt x="39773" y="6255"/>
                  </a:cubicBezTo>
                  <a:cubicBezTo>
                    <a:pt x="39804" y="6249"/>
                    <a:pt x="39825" y="6234"/>
                    <a:pt x="39822" y="6221"/>
                  </a:cubicBezTo>
                  <a:cubicBezTo>
                    <a:pt x="39820" y="6214"/>
                    <a:pt x="39821" y="6210"/>
                    <a:pt x="39825" y="6210"/>
                  </a:cubicBezTo>
                  <a:cubicBezTo>
                    <a:pt x="39828" y="6210"/>
                    <a:pt x="39834" y="6214"/>
                    <a:pt x="39843" y="6221"/>
                  </a:cubicBezTo>
                  <a:cubicBezTo>
                    <a:pt x="39851" y="6228"/>
                    <a:pt x="39857" y="6232"/>
                    <a:pt x="39862" y="6232"/>
                  </a:cubicBezTo>
                  <a:cubicBezTo>
                    <a:pt x="39868" y="6232"/>
                    <a:pt x="39872" y="6224"/>
                    <a:pt x="39874" y="6207"/>
                  </a:cubicBezTo>
                  <a:cubicBezTo>
                    <a:pt x="39876" y="6187"/>
                    <a:pt x="39872" y="6178"/>
                    <a:pt x="39857" y="6178"/>
                  </a:cubicBezTo>
                  <a:cubicBezTo>
                    <a:pt x="39848" y="6178"/>
                    <a:pt x="39836" y="6181"/>
                    <a:pt x="39819" y="6186"/>
                  </a:cubicBezTo>
                  <a:cubicBezTo>
                    <a:pt x="39818" y="6187"/>
                    <a:pt x="39817" y="6187"/>
                    <a:pt x="39816" y="6187"/>
                  </a:cubicBezTo>
                  <a:cubicBezTo>
                    <a:pt x="39808" y="6187"/>
                    <a:pt x="39788" y="6178"/>
                    <a:pt x="39769" y="6169"/>
                  </a:cubicBezTo>
                  <a:cubicBezTo>
                    <a:pt x="39752" y="6157"/>
                    <a:pt x="39722" y="6150"/>
                    <a:pt x="39697" y="6150"/>
                  </a:cubicBezTo>
                  <a:cubicBezTo>
                    <a:pt x="39692" y="6150"/>
                    <a:pt x="39687" y="6151"/>
                    <a:pt x="39683" y="6151"/>
                  </a:cubicBezTo>
                  <a:cubicBezTo>
                    <a:pt x="39673" y="6154"/>
                    <a:pt x="39663" y="6155"/>
                    <a:pt x="39655" y="6155"/>
                  </a:cubicBezTo>
                  <a:cubicBezTo>
                    <a:pt x="39640" y="6155"/>
                    <a:pt x="39630" y="6151"/>
                    <a:pt x="39627" y="6145"/>
                  </a:cubicBezTo>
                  <a:cubicBezTo>
                    <a:pt x="39626" y="6141"/>
                    <a:pt x="39621" y="6139"/>
                    <a:pt x="39615" y="6139"/>
                  </a:cubicBezTo>
                  <a:cubicBezTo>
                    <a:pt x="39605" y="6139"/>
                    <a:pt x="39590" y="6143"/>
                    <a:pt x="39575" y="6151"/>
                  </a:cubicBezTo>
                  <a:cubicBezTo>
                    <a:pt x="39559" y="6161"/>
                    <a:pt x="39549" y="6166"/>
                    <a:pt x="39546" y="6166"/>
                  </a:cubicBezTo>
                  <a:cubicBezTo>
                    <a:pt x="39542" y="6166"/>
                    <a:pt x="39546" y="6160"/>
                    <a:pt x="39555" y="6151"/>
                  </a:cubicBezTo>
                  <a:cubicBezTo>
                    <a:pt x="39576" y="6127"/>
                    <a:pt x="39557" y="6094"/>
                    <a:pt x="39526" y="6094"/>
                  </a:cubicBezTo>
                  <a:cubicBezTo>
                    <a:pt x="39522" y="6094"/>
                    <a:pt x="39518" y="6095"/>
                    <a:pt x="39513" y="6096"/>
                  </a:cubicBezTo>
                  <a:cubicBezTo>
                    <a:pt x="39499" y="6100"/>
                    <a:pt x="39496" y="6106"/>
                    <a:pt x="39506" y="6114"/>
                  </a:cubicBezTo>
                  <a:cubicBezTo>
                    <a:pt x="39516" y="6120"/>
                    <a:pt x="39506" y="6130"/>
                    <a:pt x="39489" y="6135"/>
                  </a:cubicBezTo>
                  <a:cubicBezTo>
                    <a:pt x="39487" y="6135"/>
                    <a:pt x="39485" y="6135"/>
                    <a:pt x="39483" y="6135"/>
                  </a:cubicBezTo>
                  <a:cubicBezTo>
                    <a:pt x="39436" y="6135"/>
                    <a:pt x="39290" y="6074"/>
                    <a:pt x="39284" y="6051"/>
                  </a:cubicBezTo>
                  <a:cubicBezTo>
                    <a:pt x="39281" y="6044"/>
                    <a:pt x="39236" y="6026"/>
                    <a:pt x="39187" y="6013"/>
                  </a:cubicBezTo>
                  <a:cubicBezTo>
                    <a:pt x="39135" y="5999"/>
                    <a:pt x="39090" y="5978"/>
                    <a:pt x="39086" y="5971"/>
                  </a:cubicBezTo>
                  <a:cubicBezTo>
                    <a:pt x="39081" y="5955"/>
                    <a:pt x="39113" y="5945"/>
                    <a:pt x="39149" y="5945"/>
                  </a:cubicBezTo>
                  <a:cubicBezTo>
                    <a:pt x="39167" y="5945"/>
                    <a:pt x="39186" y="5948"/>
                    <a:pt x="39201" y="5954"/>
                  </a:cubicBezTo>
                  <a:cubicBezTo>
                    <a:pt x="39216" y="5961"/>
                    <a:pt x="39237" y="5965"/>
                    <a:pt x="39254" y="5965"/>
                  </a:cubicBezTo>
                  <a:cubicBezTo>
                    <a:pt x="39260" y="5965"/>
                    <a:pt x="39265" y="5965"/>
                    <a:pt x="39270" y="5964"/>
                  </a:cubicBezTo>
                  <a:cubicBezTo>
                    <a:pt x="39274" y="5963"/>
                    <a:pt x="39278" y="5963"/>
                    <a:pt x="39283" y="5963"/>
                  </a:cubicBezTo>
                  <a:cubicBezTo>
                    <a:pt x="39295" y="5963"/>
                    <a:pt x="39306" y="5966"/>
                    <a:pt x="39308" y="5975"/>
                  </a:cubicBezTo>
                  <a:cubicBezTo>
                    <a:pt x="39311" y="5983"/>
                    <a:pt x="39324" y="5990"/>
                    <a:pt x="39338" y="5990"/>
                  </a:cubicBezTo>
                  <a:cubicBezTo>
                    <a:pt x="39341" y="5990"/>
                    <a:pt x="39344" y="5989"/>
                    <a:pt x="39346" y="5989"/>
                  </a:cubicBezTo>
                  <a:cubicBezTo>
                    <a:pt x="39349" y="5988"/>
                    <a:pt x="39352" y="5988"/>
                    <a:pt x="39356" y="5988"/>
                  </a:cubicBezTo>
                  <a:cubicBezTo>
                    <a:pt x="39377" y="5988"/>
                    <a:pt x="39414" y="5998"/>
                    <a:pt x="39447" y="6016"/>
                  </a:cubicBezTo>
                  <a:cubicBezTo>
                    <a:pt x="39482" y="6033"/>
                    <a:pt x="39500" y="6042"/>
                    <a:pt x="39506" y="6042"/>
                  </a:cubicBezTo>
                  <a:cubicBezTo>
                    <a:pt x="39513" y="6042"/>
                    <a:pt x="39507" y="6031"/>
                    <a:pt x="39492" y="6010"/>
                  </a:cubicBezTo>
                  <a:cubicBezTo>
                    <a:pt x="39477" y="5985"/>
                    <a:pt x="39473" y="5975"/>
                    <a:pt x="39482" y="5975"/>
                  </a:cubicBezTo>
                  <a:cubicBezTo>
                    <a:pt x="39488" y="5975"/>
                    <a:pt x="39498" y="5979"/>
                    <a:pt x="39513" y="5985"/>
                  </a:cubicBezTo>
                  <a:cubicBezTo>
                    <a:pt x="39530" y="5992"/>
                    <a:pt x="39542" y="5995"/>
                    <a:pt x="39551" y="5995"/>
                  </a:cubicBezTo>
                  <a:cubicBezTo>
                    <a:pt x="39563" y="5995"/>
                    <a:pt x="39570" y="5988"/>
                    <a:pt x="39579" y="5971"/>
                  </a:cubicBezTo>
                  <a:cubicBezTo>
                    <a:pt x="39587" y="5955"/>
                    <a:pt x="39591" y="5948"/>
                    <a:pt x="39588" y="5948"/>
                  </a:cubicBezTo>
                  <a:lnTo>
                    <a:pt x="39588" y="5948"/>
                  </a:lnTo>
                  <a:cubicBezTo>
                    <a:pt x="39587" y="5948"/>
                    <a:pt x="39583" y="5951"/>
                    <a:pt x="39575" y="5957"/>
                  </a:cubicBezTo>
                  <a:cubicBezTo>
                    <a:pt x="39571" y="5962"/>
                    <a:pt x="39567" y="5964"/>
                    <a:pt x="39563" y="5964"/>
                  </a:cubicBezTo>
                  <a:cubicBezTo>
                    <a:pt x="39553" y="5964"/>
                    <a:pt x="39546" y="5947"/>
                    <a:pt x="39540" y="5909"/>
                  </a:cubicBezTo>
                  <a:cubicBezTo>
                    <a:pt x="39534" y="5839"/>
                    <a:pt x="39527" y="5836"/>
                    <a:pt x="39419" y="5822"/>
                  </a:cubicBezTo>
                  <a:cubicBezTo>
                    <a:pt x="39305" y="5808"/>
                    <a:pt x="39257" y="5776"/>
                    <a:pt x="39322" y="5760"/>
                  </a:cubicBezTo>
                  <a:cubicBezTo>
                    <a:pt x="39340" y="5756"/>
                    <a:pt x="39356" y="5739"/>
                    <a:pt x="39364" y="5725"/>
                  </a:cubicBezTo>
                  <a:cubicBezTo>
                    <a:pt x="39366" y="5713"/>
                    <a:pt x="39365" y="5708"/>
                    <a:pt x="39360" y="5708"/>
                  </a:cubicBezTo>
                  <a:cubicBezTo>
                    <a:pt x="39356" y="5708"/>
                    <a:pt x="39349" y="5712"/>
                    <a:pt x="39340" y="5718"/>
                  </a:cubicBezTo>
                  <a:cubicBezTo>
                    <a:pt x="39327" y="5726"/>
                    <a:pt x="39316" y="5731"/>
                    <a:pt x="39309" y="5731"/>
                  </a:cubicBezTo>
                  <a:cubicBezTo>
                    <a:pt x="39304" y="5731"/>
                    <a:pt x="39302" y="5729"/>
                    <a:pt x="39302" y="5725"/>
                  </a:cubicBezTo>
                  <a:cubicBezTo>
                    <a:pt x="39298" y="5714"/>
                    <a:pt x="39263" y="5704"/>
                    <a:pt x="39225" y="5701"/>
                  </a:cubicBezTo>
                  <a:cubicBezTo>
                    <a:pt x="39166" y="5693"/>
                    <a:pt x="39162" y="5687"/>
                    <a:pt x="39190" y="5662"/>
                  </a:cubicBezTo>
                  <a:cubicBezTo>
                    <a:pt x="39205" y="5649"/>
                    <a:pt x="39227" y="5642"/>
                    <a:pt x="39251" y="5642"/>
                  </a:cubicBezTo>
                  <a:cubicBezTo>
                    <a:pt x="39260" y="5642"/>
                    <a:pt x="39268" y="5643"/>
                    <a:pt x="39277" y="5645"/>
                  </a:cubicBezTo>
                  <a:cubicBezTo>
                    <a:pt x="39285" y="5646"/>
                    <a:pt x="39293" y="5646"/>
                    <a:pt x="39301" y="5646"/>
                  </a:cubicBezTo>
                  <a:cubicBezTo>
                    <a:pt x="39322" y="5646"/>
                    <a:pt x="39343" y="5643"/>
                    <a:pt x="39353" y="5638"/>
                  </a:cubicBezTo>
                  <a:cubicBezTo>
                    <a:pt x="39367" y="5631"/>
                    <a:pt x="39406" y="5627"/>
                    <a:pt x="39436" y="5627"/>
                  </a:cubicBezTo>
                  <a:cubicBezTo>
                    <a:pt x="39440" y="5628"/>
                    <a:pt x="39443" y="5628"/>
                    <a:pt x="39446" y="5628"/>
                  </a:cubicBezTo>
                  <a:cubicBezTo>
                    <a:pt x="39505" y="5628"/>
                    <a:pt x="39526" y="5597"/>
                    <a:pt x="39506" y="5538"/>
                  </a:cubicBezTo>
                  <a:cubicBezTo>
                    <a:pt x="39503" y="5521"/>
                    <a:pt x="39496" y="5513"/>
                    <a:pt x="39482" y="5513"/>
                  </a:cubicBezTo>
                  <a:cubicBezTo>
                    <a:pt x="39468" y="5513"/>
                    <a:pt x="39448" y="5520"/>
                    <a:pt x="39416" y="5534"/>
                  </a:cubicBezTo>
                  <a:cubicBezTo>
                    <a:pt x="39389" y="5544"/>
                    <a:pt x="39372" y="5549"/>
                    <a:pt x="39365" y="5549"/>
                  </a:cubicBezTo>
                  <a:cubicBezTo>
                    <a:pt x="39360" y="5549"/>
                    <a:pt x="39361" y="5545"/>
                    <a:pt x="39371" y="5538"/>
                  </a:cubicBezTo>
                  <a:cubicBezTo>
                    <a:pt x="39406" y="5513"/>
                    <a:pt x="39402" y="5510"/>
                    <a:pt x="39346" y="5503"/>
                  </a:cubicBezTo>
                  <a:cubicBezTo>
                    <a:pt x="39287" y="5496"/>
                    <a:pt x="39267" y="5472"/>
                    <a:pt x="39273" y="5409"/>
                  </a:cubicBezTo>
                  <a:cubicBezTo>
                    <a:pt x="39277" y="5388"/>
                    <a:pt x="39273" y="5357"/>
                    <a:pt x="39267" y="5323"/>
                  </a:cubicBezTo>
                  <a:cubicBezTo>
                    <a:pt x="39260" y="5295"/>
                    <a:pt x="39282" y="5276"/>
                    <a:pt x="39304" y="5276"/>
                  </a:cubicBezTo>
                  <a:cubicBezTo>
                    <a:pt x="39317" y="5276"/>
                    <a:pt x="39330" y="5284"/>
                    <a:pt x="39336" y="5302"/>
                  </a:cubicBezTo>
                  <a:cubicBezTo>
                    <a:pt x="39342" y="5316"/>
                    <a:pt x="39335" y="5327"/>
                    <a:pt x="39324" y="5327"/>
                  </a:cubicBezTo>
                  <a:cubicBezTo>
                    <a:pt x="39322" y="5327"/>
                    <a:pt x="39321" y="5326"/>
                    <a:pt x="39319" y="5326"/>
                  </a:cubicBezTo>
                  <a:cubicBezTo>
                    <a:pt x="39316" y="5325"/>
                    <a:pt x="39313" y="5325"/>
                    <a:pt x="39310" y="5325"/>
                  </a:cubicBezTo>
                  <a:cubicBezTo>
                    <a:pt x="39301" y="5325"/>
                    <a:pt x="39296" y="5329"/>
                    <a:pt x="39302" y="5339"/>
                  </a:cubicBezTo>
                  <a:cubicBezTo>
                    <a:pt x="39303" y="5346"/>
                    <a:pt x="39308" y="5349"/>
                    <a:pt x="39318" y="5349"/>
                  </a:cubicBezTo>
                  <a:cubicBezTo>
                    <a:pt x="39333" y="5349"/>
                    <a:pt x="39360" y="5341"/>
                    <a:pt x="39398" y="5326"/>
                  </a:cubicBezTo>
                  <a:cubicBezTo>
                    <a:pt x="39469" y="5299"/>
                    <a:pt x="39517" y="5271"/>
                    <a:pt x="39494" y="5271"/>
                  </a:cubicBezTo>
                  <a:cubicBezTo>
                    <a:pt x="39490" y="5271"/>
                    <a:pt x="39484" y="5272"/>
                    <a:pt x="39475" y="5274"/>
                  </a:cubicBezTo>
                  <a:cubicBezTo>
                    <a:pt x="39472" y="5274"/>
                    <a:pt x="39469" y="5275"/>
                    <a:pt x="39466" y="5275"/>
                  </a:cubicBezTo>
                  <a:cubicBezTo>
                    <a:pt x="39438" y="5275"/>
                    <a:pt x="39429" y="5227"/>
                    <a:pt x="39457" y="5208"/>
                  </a:cubicBezTo>
                  <a:cubicBezTo>
                    <a:pt x="39478" y="5198"/>
                    <a:pt x="39468" y="5184"/>
                    <a:pt x="39430" y="5163"/>
                  </a:cubicBezTo>
                  <a:cubicBezTo>
                    <a:pt x="39385" y="5139"/>
                    <a:pt x="39381" y="5131"/>
                    <a:pt x="39409" y="5115"/>
                  </a:cubicBezTo>
                  <a:cubicBezTo>
                    <a:pt x="39426" y="5100"/>
                    <a:pt x="39430" y="5069"/>
                    <a:pt x="39419" y="5027"/>
                  </a:cubicBezTo>
                  <a:cubicBezTo>
                    <a:pt x="39410" y="4998"/>
                    <a:pt x="39402" y="4983"/>
                    <a:pt x="39396" y="4983"/>
                  </a:cubicBezTo>
                  <a:cubicBezTo>
                    <a:pt x="39393" y="4983"/>
                    <a:pt x="39390" y="4986"/>
                    <a:pt x="39388" y="4993"/>
                  </a:cubicBezTo>
                  <a:cubicBezTo>
                    <a:pt x="39384" y="5008"/>
                    <a:pt x="39379" y="5015"/>
                    <a:pt x="39369" y="5015"/>
                  </a:cubicBezTo>
                  <a:cubicBezTo>
                    <a:pt x="39361" y="5015"/>
                    <a:pt x="39349" y="5011"/>
                    <a:pt x="39332" y="5003"/>
                  </a:cubicBezTo>
                  <a:cubicBezTo>
                    <a:pt x="39270" y="4972"/>
                    <a:pt x="39270" y="4965"/>
                    <a:pt x="39329" y="4955"/>
                  </a:cubicBezTo>
                  <a:cubicBezTo>
                    <a:pt x="39332" y="4954"/>
                    <a:pt x="39336" y="4954"/>
                    <a:pt x="39339" y="4954"/>
                  </a:cubicBezTo>
                  <a:cubicBezTo>
                    <a:pt x="39364" y="4954"/>
                    <a:pt x="39397" y="4964"/>
                    <a:pt x="39416" y="4979"/>
                  </a:cubicBezTo>
                  <a:cubicBezTo>
                    <a:pt x="39430" y="4988"/>
                    <a:pt x="39440" y="4992"/>
                    <a:pt x="39448" y="4992"/>
                  </a:cubicBezTo>
                  <a:cubicBezTo>
                    <a:pt x="39456" y="4992"/>
                    <a:pt x="39461" y="4988"/>
                    <a:pt x="39465" y="4979"/>
                  </a:cubicBezTo>
                  <a:cubicBezTo>
                    <a:pt x="39468" y="4965"/>
                    <a:pt x="39489" y="4955"/>
                    <a:pt x="39510" y="4955"/>
                  </a:cubicBezTo>
                  <a:cubicBezTo>
                    <a:pt x="39513" y="4955"/>
                    <a:pt x="39516" y="4955"/>
                    <a:pt x="39519" y="4955"/>
                  </a:cubicBezTo>
                  <a:cubicBezTo>
                    <a:pt x="39540" y="4955"/>
                    <a:pt x="39538" y="4943"/>
                    <a:pt x="39516" y="4902"/>
                  </a:cubicBezTo>
                  <a:cubicBezTo>
                    <a:pt x="39496" y="4865"/>
                    <a:pt x="39492" y="4844"/>
                    <a:pt x="39510" y="4836"/>
                  </a:cubicBezTo>
                  <a:cubicBezTo>
                    <a:pt x="39531" y="4830"/>
                    <a:pt x="39527" y="4826"/>
                    <a:pt x="39506" y="4826"/>
                  </a:cubicBezTo>
                  <a:cubicBezTo>
                    <a:pt x="39492" y="4823"/>
                    <a:pt x="39478" y="4809"/>
                    <a:pt x="39481" y="4791"/>
                  </a:cubicBezTo>
                  <a:cubicBezTo>
                    <a:pt x="39484" y="4777"/>
                    <a:pt x="39490" y="4770"/>
                    <a:pt x="39513" y="4770"/>
                  </a:cubicBezTo>
                  <a:cubicBezTo>
                    <a:pt x="39530" y="4770"/>
                    <a:pt x="39555" y="4774"/>
                    <a:pt x="39593" y="4781"/>
                  </a:cubicBezTo>
                  <a:cubicBezTo>
                    <a:pt x="39652" y="4791"/>
                    <a:pt x="39707" y="4806"/>
                    <a:pt x="39721" y="4816"/>
                  </a:cubicBezTo>
                  <a:cubicBezTo>
                    <a:pt x="39727" y="4820"/>
                    <a:pt x="39734" y="4823"/>
                    <a:pt x="39737" y="4823"/>
                  </a:cubicBezTo>
                  <a:cubicBezTo>
                    <a:pt x="39739" y="4823"/>
                    <a:pt x="39740" y="4822"/>
                    <a:pt x="39739" y="4819"/>
                  </a:cubicBezTo>
                  <a:cubicBezTo>
                    <a:pt x="39735" y="4809"/>
                    <a:pt x="39710" y="4785"/>
                    <a:pt x="39683" y="4764"/>
                  </a:cubicBezTo>
                  <a:cubicBezTo>
                    <a:pt x="39655" y="4743"/>
                    <a:pt x="39641" y="4722"/>
                    <a:pt x="39652" y="4719"/>
                  </a:cubicBezTo>
                  <a:cubicBezTo>
                    <a:pt x="39662" y="4715"/>
                    <a:pt x="39648" y="4705"/>
                    <a:pt x="39620" y="4694"/>
                  </a:cubicBezTo>
                  <a:cubicBezTo>
                    <a:pt x="39590" y="4684"/>
                    <a:pt x="39579" y="4673"/>
                    <a:pt x="39593" y="4660"/>
                  </a:cubicBezTo>
                  <a:cubicBezTo>
                    <a:pt x="39599" y="4654"/>
                    <a:pt x="39612" y="4650"/>
                    <a:pt x="39626" y="4650"/>
                  </a:cubicBezTo>
                  <a:cubicBezTo>
                    <a:pt x="39637" y="4650"/>
                    <a:pt x="39648" y="4652"/>
                    <a:pt x="39659" y="4657"/>
                  </a:cubicBezTo>
                  <a:cubicBezTo>
                    <a:pt x="39674" y="4662"/>
                    <a:pt x="39683" y="4665"/>
                    <a:pt x="39687" y="4665"/>
                  </a:cubicBezTo>
                  <a:cubicBezTo>
                    <a:pt x="39694" y="4665"/>
                    <a:pt x="39689" y="4658"/>
                    <a:pt x="39676" y="4639"/>
                  </a:cubicBezTo>
                  <a:cubicBezTo>
                    <a:pt x="39662" y="4622"/>
                    <a:pt x="39655" y="4594"/>
                    <a:pt x="39665" y="4573"/>
                  </a:cubicBezTo>
                  <a:cubicBezTo>
                    <a:pt x="39673" y="4556"/>
                    <a:pt x="39673" y="4532"/>
                    <a:pt x="39659" y="4514"/>
                  </a:cubicBezTo>
                  <a:cubicBezTo>
                    <a:pt x="39645" y="4500"/>
                    <a:pt x="39645" y="4486"/>
                    <a:pt x="39659" y="4483"/>
                  </a:cubicBezTo>
                  <a:cubicBezTo>
                    <a:pt x="39690" y="4476"/>
                    <a:pt x="39652" y="4372"/>
                    <a:pt x="39610" y="4351"/>
                  </a:cubicBezTo>
                  <a:cubicBezTo>
                    <a:pt x="39585" y="4337"/>
                    <a:pt x="39582" y="4333"/>
                    <a:pt x="39603" y="4327"/>
                  </a:cubicBezTo>
                  <a:cubicBezTo>
                    <a:pt x="39617" y="4323"/>
                    <a:pt x="39624" y="4306"/>
                    <a:pt x="39620" y="4289"/>
                  </a:cubicBezTo>
                  <a:cubicBezTo>
                    <a:pt x="39616" y="4278"/>
                    <a:pt x="39610" y="4272"/>
                    <a:pt x="39604" y="4272"/>
                  </a:cubicBezTo>
                  <a:cubicBezTo>
                    <a:pt x="39600" y="4272"/>
                    <a:pt x="39597" y="4274"/>
                    <a:pt x="39593" y="4278"/>
                  </a:cubicBezTo>
                  <a:cubicBezTo>
                    <a:pt x="39591" y="4280"/>
                    <a:pt x="39588" y="4281"/>
                    <a:pt x="39585" y="4281"/>
                  </a:cubicBezTo>
                  <a:cubicBezTo>
                    <a:pt x="39575" y="4281"/>
                    <a:pt x="39563" y="4267"/>
                    <a:pt x="39558" y="4244"/>
                  </a:cubicBezTo>
                  <a:cubicBezTo>
                    <a:pt x="39549" y="4215"/>
                    <a:pt x="39551" y="4198"/>
                    <a:pt x="39564" y="4198"/>
                  </a:cubicBezTo>
                  <a:cubicBezTo>
                    <a:pt x="39566" y="4198"/>
                    <a:pt x="39567" y="4198"/>
                    <a:pt x="39569" y="4199"/>
                  </a:cubicBezTo>
                  <a:cubicBezTo>
                    <a:pt x="39572" y="4199"/>
                    <a:pt x="39575" y="4199"/>
                    <a:pt x="39578" y="4199"/>
                  </a:cubicBezTo>
                  <a:cubicBezTo>
                    <a:pt x="39591" y="4199"/>
                    <a:pt x="39585" y="4191"/>
                    <a:pt x="39561" y="4170"/>
                  </a:cubicBezTo>
                  <a:cubicBezTo>
                    <a:pt x="39531" y="4139"/>
                    <a:pt x="39531" y="4136"/>
                    <a:pt x="39582" y="4132"/>
                  </a:cubicBezTo>
                  <a:cubicBezTo>
                    <a:pt x="39631" y="4125"/>
                    <a:pt x="39638" y="4119"/>
                    <a:pt x="39617" y="4066"/>
                  </a:cubicBezTo>
                  <a:cubicBezTo>
                    <a:pt x="39603" y="4028"/>
                    <a:pt x="39579" y="4004"/>
                    <a:pt x="39544" y="3997"/>
                  </a:cubicBezTo>
                  <a:cubicBezTo>
                    <a:pt x="39533" y="3995"/>
                    <a:pt x="39525" y="3994"/>
                    <a:pt x="39519" y="3994"/>
                  </a:cubicBezTo>
                  <a:cubicBezTo>
                    <a:pt x="39508" y="3994"/>
                    <a:pt x="39507" y="3997"/>
                    <a:pt x="39516" y="4004"/>
                  </a:cubicBezTo>
                  <a:cubicBezTo>
                    <a:pt x="39539" y="4024"/>
                    <a:pt x="39522" y="4045"/>
                    <a:pt x="39491" y="4045"/>
                  </a:cubicBezTo>
                  <a:cubicBezTo>
                    <a:pt x="39485" y="4045"/>
                    <a:pt x="39478" y="4044"/>
                    <a:pt x="39471" y="4042"/>
                  </a:cubicBezTo>
                  <a:cubicBezTo>
                    <a:pt x="39444" y="4035"/>
                    <a:pt x="39419" y="4004"/>
                    <a:pt x="39395" y="3949"/>
                  </a:cubicBezTo>
                  <a:cubicBezTo>
                    <a:pt x="39392" y="3943"/>
                    <a:pt x="39380" y="3940"/>
                    <a:pt x="39367" y="3940"/>
                  </a:cubicBezTo>
                  <a:cubicBezTo>
                    <a:pt x="39363" y="3940"/>
                    <a:pt x="39358" y="3940"/>
                    <a:pt x="39353" y="3941"/>
                  </a:cubicBezTo>
                  <a:cubicBezTo>
                    <a:pt x="39348" y="3943"/>
                    <a:pt x="39343" y="3944"/>
                    <a:pt x="39338" y="3944"/>
                  </a:cubicBezTo>
                  <a:cubicBezTo>
                    <a:pt x="39301" y="3944"/>
                    <a:pt x="39303" y="3893"/>
                    <a:pt x="39346" y="3841"/>
                  </a:cubicBezTo>
                  <a:cubicBezTo>
                    <a:pt x="39378" y="3804"/>
                    <a:pt x="39397" y="3790"/>
                    <a:pt x="39425" y="3790"/>
                  </a:cubicBezTo>
                  <a:cubicBezTo>
                    <a:pt x="39431" y="3790"/>
                    <a:pt x="39437" y="3791"/>
                    <a:pt x="39444" y="3792"/>
                  </a:cubicBezTo>
                  <a:cubicBezTo>
                    <a:pt x="39454" y="3794"/>
                    <a:pt x="39463" y="3796"/>
                    <a:pt x="39469" y="3796"/>
                  </a:cubicBezTo>
                  <a:cubicBezTo>
                    <a:pt x="39482" y="3796"/>
                    <a:pt x="39488" y="3791"/>
                    <a:pt x="39486" y="3782"/>
                  </a:cubicBezTo>
                  <a:cubicBezTo>
                    <a:pt x="39482" y="3773"/>
                    <a:pt x="39487" y="3764"/>
                    <a:pt x="39495" y="3764"/>
                  </a:cubicBezTo>
                  <a:cubicBezTo>
                    <a:pt x="39496" y="3764"/>
                    <a:pt x="39498" y="3764"/>
                    <a:pt x="39499" y="3765"/>
                  </a:cubicBezTo>
                  <a:cubicBezTo>
                    <a:pt x="39500" y="3765"/>
                    <a:pt x="39500" y="3765"/>
                    <a:pt x="39501" y="3765"/>
                  </a:cubicBezTo>
                  <a:cubicBezTo>
                    <a:pt x="39510" y="3765"/>
                    <a:pt x="39513" y="3742"/>
                    <a:pt x="39506" y="3709"/>
                  </a:cubicBezTo>
                  <a:cubicBezTo>
                    <a:pt x="39496" y="3674"/>
                    <a:pt x="39502" y="3632"/>
                    <a:pt x="39513" y="3612"/>
                  </a:cubicBezTo>
                  <a:cubicBezTo>
                    <a:pt x="39527" y="3591"/>
                    <a:pt x="39534" y="3563"/>
                    <a:pt x="39531" y="3549"/>
                  </a:cubicBezTo>
                  <a:cubicBezTo>
                    <a:pt x="39529" y="3544"/>
                    <a:pt x="39527" y="3541"/>
                    <a:pt x="39525" y="3541"/>
                  </a:cubicBezTo>
                  <a:cubicBezTo>
                    <a:pt x="39521" y="3541"/>
                    <a:pt x="39516" y="3548"/>
                    <a:pt x="39510" y="3563"/>
                  </a:cubicBezTo>
                  <a:cubicBezTo>
                    <a:pt x="39505" y="3575"/>
                    <a:pt x="39502" y="3581"/>
                    <a:pt x="39500" y="3581"/>
                  </a:cubicBezTo>
                  <a:cubicBezTo>
                    <a:pt x="39496" y="3581"/>
                    <a:pt x="39494" y="3569"/>
                    <a:pt x="39492" y="3542"/>
                  </a:cubicBezTo>
                  <a:cubicBezTo>
                    <a:pt x="39489" y="3501"/>
                    <a:pt x="39478" y="3487"/>
                    <a:pt x="39440" y="3487"/>
                  </a:cubicBezTo>
                  <a:cubicBezTo>
                    <a:pt x="39437" y="3487"/>
                    <a:pt x="39434" y="3487"/>
                    <a:pt x="39432" y="3487"/>
                  </a:cubicBezTo>
                  <a:cubicBezTo>
                    <a:pt x="39408" y="3487"/>
                    <a:pt x="39387" y="3471"/>
                    <a:pt x="39377" y="3449"/>
                  </a:cubicBezTo>
                  <a:cubicBezTo>
                    <a:pt x="39371" y="3428"/>
                    <a:pt x="39340" y="3397"/>
                    <a:pt x="39308" y="3379"/>
                  </a:cubicBezTo>
                  <a:cubicBezTo>
                    <a:pt x="39277" y="3366"/>
                    <a:pt x="39242" y="3328"/>
                    <a:pt x="39236" y="3299"/>
                  </a:cubicBezTo>
                  <a:cubicBezTo>
                    <a:pt x="39201" y="3192"/>
                    <a:pt x="39135" y="3147"/>
                    <a:pt x="38951" y="3116"/>
                  </a:cubicBezTo>
                  <a:cubicBezTo>
                    <a:pt x="38857" y="3102"/>
                    <a:pt x="38736" y="3067"/>
                    <a:pt x="38684" y="3040"/>
                  </a:cubicBezTo>
                  <a:cubicBezTo>
                    <a:pt x="38594" y="2995"/>
                    <a:pt x="38486" y="2977"/>
                    <a:pt x="38299" y="2977"/>
                  </a:cubicBezTo>
                  <a:cubicBezTo>
                    <a:pt x="38247" y="2977"/>
                    <a:pt x="38104" y="2963"/>
                    <a:pt x="37987" y="2945"/>
                  </a:cubicBezTo>
                  <a:cubicBezTo>
                    <a:pt x="37869" y="2929"/>
                    <a:pt x="37719" y="2908"/>
                    <a:pt x="37657" y="2900"/>
                  </a:cubicBezTo>
                  <a:cubicBezTo>
                    <a:pt x="37595" y="2894"/>
                    <a:pt x="37476" y="2880"/>
                    <a:pt x="37393" y="2866"/>
                  </a:cubicBezTo>
                  <a:cubicBezTo>
                    <a:pt x="37272" y="2849"/>
                    <a:pt x="36727" y="2783"/>
                    <a:pt x="36488" y="2758"/>
                  </a:cubicBezTo>
                  <a:cubicBezTo>
                    <a:pt x="36460" y="2755"/>
                    <a:pt x="36311" y="2745"/>
                    <a:pt x="36155" y="2734"/>
                  </a:cubicBezTo>
                  <a:cubicBezTo>
                    <a:pt x="35968" y="2721"/>
                    <a:pt x="35864" y="2703"/>
                    <a:pt x="35849" y="2682"/>
                  </a:cubicBezTo>
                  <a:cubicBezTo>
                    <a:pt x="35841" y="2669"/>
                    <a:pt x="35828" y="2662"/>
                    <a:pt x="35816" y="2662"/>
                  </a:cubicBezTo>
                  <a:cubicBezTo>
                    <a:pt x="35812" y="2662"/>
                    <a:pt x="35808" y="2663"/>
                    <a:pt x="35804" y="2665"/>
                  </a:cubicBezTo>
                  <a:cubicBezTo>
                    <a:pt x="35799" y="2669"/>
                    <a:pt x="35793" y="2670"/>
                    <a:pt x="35788" y="2670"/>
                  </a:cubicBezTo>
                  <a:cubicBezTo>
                    <a:pt x="35757" y="2670"/>
                    <a:pt x="35729" y="2622"/>
                    <a:pt x="35755" y="2599"/>
                  </a:cubicBezTo>
                  <a:cubicBezTo>
                    <a:pt x="35773" y="2585"/>
                    <a:pt x="35773" y="2561"/>
                    <a:pt x="35755" y="2537"/>
                  </a:cubicBezTo>
                  <a:cubicBezTo>
                    <a:pt x="35743" y="2518"/>
                    <a:pt x="35737" y="2508"/>
                    <a:pt x="35732" y="2508"/>
                  </a:cubicBezTo>
                  <a:cubicBezTo>
                    <a:pt x="35726" y="2508"/>
                    <a:pt x="35721" y="2519"/>
                    <a:pt x="35710" y="2540"/>
                  </a:cubicBezTo>
                  <a:cubicBezTo>
                    <a:pt x="35703" y="2557"/>
                    <a:pt x="35696" y="2567"/>
                    <a:pt x="35691" y="2567"/>
                  </a:cubicBezTo>
                  <a:cubicBezTo>
                    <a:pt x="35689" y="2567"/>
                    <a:pt x="35687" y="2565"/>
                    <a:pt x="35686" y="2561"/>
                  </a:cubicBezTo>
                  <a:cubicBezTo>
                    <a:pt x="35683" y="2550"/>
                    <a:pt x="35669" y="2526"/>
                    <a:pt x="35655" y="2512"/>
                  </a:cubicBezTo>
                  <a:cubicBezTo>
                    <a:pt x="35641" y="2495"/>
                    <a:pt x="35643" y="2487"/>
                    <a:pt x="35661" y="2487"/>
                  </a:cubicBezTo>
                  <a:cubicBezTo>
                    <a:pt x="35664" y="2487"/>
                    <a:pt x="35668" y="2487"/>
                    <a:pt x="35672" y="2488"/>
                  </a:cubicBezTo>
                  <a:cubicBezTo>
                    <a:pt x="35697" y="2488"/>
                    <a:pt x="35707" y="2481"/>
                    <a:pt x="35700" y="2460"/>
                  </a:cubicBezTo>
                  <a:cubicBezTo>
                    <a:pt x="35697" y="2445"/>
                    <a:pt x="35681" y="2435"/>
                    <a:pt x="35666" y="2435"/>
                  </a:cubicBezTo>
                  <a:cubicBezTo>
                    <a:pt x="35663" y="2435"/>
                    <a:pt x="35661" y="2435"/>
                    <a:pt x="35659" y="2436"/>
                  </a:cubicBezTo>
                  <a:cubicBezTo>
                    <a:pt x="35651" y="2438"/>
                    <a:pt x="35645" y="2439"/>
                    <a:pt x="35639" y="2439"/>
                  </a:cubicBezTo>
                  <a:cubicBezTo>
                    <a:pt x="35602" y="2439"/>
                    <a:pt x="35614" y="2399"/>
                    <a:pt x="35669" y="2367"/>
                  </a:cubicBezTo>
                  <a:cubicBezTo>
                    <a:pt x="35728" y="2332"/>
                    <a:pt x="35728" y="2276"/>
                    <a:pt x="35672" y="2255"/>
                  </a:cubicBezTo>
                  <a:cubicBezTo>
                    <a:pt x="35659" y="2252"/>
                    <a:pt x="35659" y="2245"/>
                    <a:pt x="35680" y="2238"/>
                  </a:cubicBezTo>
                  <a:cubicBezTo>
                    <a:pt x="35697" y="2234"/>
                    <a:pt x="35672" y="2214"/>
                    <a:pt x="35617" y="2193"/>
                  </a:cubicBezTo>
                  <a:cubicBezTo>
                    <a:pt x="35530" y="2154"/>
                    <a:pt x="35526" y="2148"/>
                    <a:pt x="35544" y="2096"/>
                  </a:cubicBezTo>
                  <a:cubicBezTo>
                    <a:pt x="35568" y="2034"/>
                    <a:pt x="35551" y="1930"/>
                    <a:pt x="35520" y="1901"/>
                  </a:cubicBezTo>
                  <a:cubicBezTo>
                    <a:pt x="35505" y="1891"/>
                    <a:pt x="35516" y="1850"/>
                    <a:pt x="35544" y="1801"/>
                  </a:cubicBezTo>
                  <a:cubicBezTo>
                    <a:pt x="35585" y="1728"/>
                    <a:pt x="35592" y="1675"/>
                    <a:pt x="35563" y="1675"/>
                  </a:cubicBezTo>
                  <a:cubicBezTo>
                    <a:pt x="35560" y="1675"/>
                    <a:pt x="35558" y="1675"/>
                    <a:pt x="35555" y="1676"/>
                  </a:cubicBezTo>
                  <a:cubicBezTo>
                    <a:pt x="35544" y="1676"/>
                    <a:pt x="35520" y="1701"/>
                    <a:pt x="35505" y="1721"/>
                  </a:cubicBezTo>
                  <a:cubicBezTo>
                    <a:pt x="35493" y="1740"/>
                    <a:pt x="35487" y="1750"/>
                    <a:pt x="35481" y="1750"/>
                  </a:cubicBezTo>
                  <a:cubicBezTo>
                    <a:pt x="35476" y="1750"/>
                    <a:pt x="35473" y="1740"/>
                    <a:pt x="35468" y="1721"/>
                  </a:cubicBezTo>
                  <a:cubicBezTo>
                    <a:pt x="35461" y="1696"/>
                    <a:pt x="35468" y="1676"/>
                    <a:pt x="35489" y="1672"/>
                  </a:cubicBezTo>
                  <a:cubicBezTo>
                    <a:pt x="35505" y="1666"/>
                    <a:pt x="35520" y="1655"/>
                    <a:pt x="35516" y="1642"/>
                  </a:cubicBezTo>
                  <a:cubicBezTo>
                    <a:pt x="35514" y="1635"/>
                    <a:pt x="35508" y="1632"/>
                    <a:pt x="35499" y="1632"/>
                  </a:cubicBezTo>
                  <a:cubicBezTo>
                    <a:pt x="35492" y="1632"/>
                    <a:pt x="35484" y="1634"/>
                    <a:pt x="35475" y="1638"/>
                  </a:cubicBezTo>
                  <a:cubicBezTo>
                    <a:pt x="35468" y="1640"/>
                    <a:pt x="35461" y="1641"/>
                    <a:pt x="35454" y="1641"/>
                  </a:cubicBezTo>
                  <a:cubicBezTo>
                    <a:pt x="35439" y="1641"/>
                    <a:pt x="35426" y="1637"/>
                    <a:pt x="35419" y="1627"/>
                  </a:cubicBezTo>
                  <a:cubicBezTo>
                    <a:pt x="35406" y="1607"/>
                    <a:pt x="35412" y="1600"/>
                    <a:pt x="35447" y="1600"/>
                  </a:cubicBezTo>
                  <a:cubicBezTo>
                    <a:pt x="35513" y="1600"/>
                    <a:pt x="35544" y="1502"/>
                    <a:pt x="35492" y="1472"/>
                  </a:cubicBezTo>
                  <a:cubicBezTo>
                    <a:pt x="35471" y="1461"/>
                    <a:pt x="35457" y="1437"/>
                    <a:pt x="35457" y="1416"/>
                  </a:cubicBezTo>
                  <a:cubicBezTo>
                    <a:pt x="35461" y="1398"/>
                    <a:pt x="35451" y="1381"/>
                    <a:pt x="35433" y="1378"/>
                  </a:cubicBezTo>
                  <a:cubicBezTo>
                    <a:pt x="35419" y="1374"/>
                    <a:pt x="35398" y="1350"/>
                    <a:pt x="35391" y="1326"/>
                  </a:cubicBezTo>
                  <a:cubicBezTo>
                    <a:pt x="35380" y="1289"/>
                    <a:pt x="35365" y="1272"/>
                    <a:pt x="35346" y="1272"/>
                  </a:cubicBezTo>
                  <a:cubicBezTo>
                    <a:pt x="35337" y="1272"/>
                    <a:pt x="35327" y="1276"/>
                    <a:pt x="35315" y="1284"/>
                  </a:cubicBezTo>
                  <a:cubicBezTo>
                    <a:pt x="35291" y="1298"/>
                    <a:pt x="35294" y="1305"/>
                    <a:pt x="35318" y="1322"/>
                  </a:cubicBezTo>
                  <a:cubicBezTo>
                    <a:pt x="35343" y="1335"/>
                    <a:pt x="35346" y="1340"/>
                    <a:pt x="35332" y="1340"/>
                  </a:cubicBezTo>
                  <a:cubicBezTo>
                    <a:pt x="35327" y="1340"/>
                    <a:pt x="35322" y="1340"/>
                    <a:pt x="35315" y="1339"/>
                  </a:cubicBezTo>
                  <a:cubicBezTo>
                    <a:pt x="35252" y="1336"/>
                    <a:pt x="35193" y="1277"/>
                    <a:pt x="35218" y="1243"/>
                  </a:cubicBezTo>
                  <a:cubicBezTo>
                    <a:pt x="35239" y="1208"/>
                    <a:pt x="35214" y="1128"/>
                    <a:pt x="35177" y="1121"/>
                  </a:cubicBezTo>
                  <a:cubicBezTo>
                    <a:pt x="35159" y="1114"/>
                    <a:pt x="35145" y="1079"/>
                    <a:pt x="35138" y="1027"/>
                  </a:cubicBezTo>
                  <a:cubicBezTo>
                    <a:pt x="35127" y="958"/>
                    <a:pt x="35114" y="937"/>
                    <a:pt x="35068" y="910"/>
                  </a:cubicBezTo>
                  <a:cubicBezTo>
                    <a:pt x="35006" y="878"/>
                    <a:pt x="34985" y="857"/>
                    <a:pt x="35020" y="857"/>
                  </a:cubicBezTo>
                  <a:cubicBezTo>
                    <a:pt x="35022" y="858"/>
                    <a:pt x="35024" y="858"/>
                    <a:pt x="35025" y="858"/>
                  </a:cubicBezTo>
                  <a:cubicBezTo>
                    <a:pt x="35033" y="858"/>
                    <a:pt x="35038" y="852"/>
                    <a:pt x="35038" y="843"/>
                  </a:cubicBezTo>
                  <a:cubicBezTo>
                    <a:pt x="35038" y="836"/>
                    <a:pt x="35038" y="832"/>
                    <a:pt x="35036" y="832"/>
                  </a:cubicBezTo>
                  <a:cubicBezTo>
                    <a:pt x="35036" y="832"/>
                    <a:pt x="35035" y="832"/>
                    <a:pt x="35034" y="833"/>
                  </a:cubicBezTo>
                  <a:cubicBezTo>
                    <a:pt x="35034" y="834"/>
                    <a:pt x="35033" y="834"/>
                    <a:pt x="35031" y="834"/>
                  </a:cubicBezTo>
                  <a:cubicBezTo>
                    <a:pt x="35022" y="834"/>
                    <a:pt x="34993" y="828"/>
                    <a:pt x="34964" y="819"/>
                  </a:cubicBezTo>
                  <a:cubicBezTo>
                    <a:pt x="34940" y="812"/>
                    <a:pt x="34906" y="806"/>
                    <a:pt x="34880" y="806"/>
                  </a:cubicBezTo>
                  <a:cubicBezTo>
                    <a:pt x="34869" y="806"/>
                    <a:pt x="34860" y="807"/>
                    <a:pt x="34854" y="809"/>
                  </a:cubicBezTo>
                  <a:cubicBezTo>
                    <a:pt x="34850" y="810"/>
                    <a:pt x="34845" y="810"/>
                    <a:pt x="34840" y="810"/>
                  </a:cubicBezTo>
                  <a:cubicBezTo>
                    <a:pt x="34808" y="810"/>
                    <a:pt x="34748" y="795"/>
                    <a:pt x="34698" y="774"/>
                  </a:cubicBezTo>
                  <a:cubicBezTo>
                    <a:pt x="34635" y="750"/>
                    <a:pt x="34538" y="722"/>
                    <a:pt x="34475" y="715"/>
                  </a:cubicBezTo>
                  <a:cubicBezTo>
                    <a:pt x="34416" y="705"/>
                    <a:pt x="34357" y="687"/>
                    <a:pt x="34347" y="670"/>
                  </a:cubicBezTo>
                  <a:cubicBezTo>
                    <a:pt x="34329" y="643"/>
                    <a:pt x="34260" y="622"/>
                    <a:pt x="34200" y="622"/>
                  </a:cubicBezTo>
                  <a:cubicBezTo>
                    <a:pt x="34182" y="622"/>
                    <a:pt x="34164" y="624"/>
                    <a:pt x="34149" y="628"/>
                  </a:cubicBezTo>
                  <a:cubicBezTo>
                    <a:pt x="34144" y="629"/>
                    <a:pt x="34138" y="629"/>
                    <a:pt x="34133" y="629"/>
                  </a:cubicBezTo>
                  <a:cubicBezTo>
                    <a:pt x="34116" y="629"/>
                    <a:pt x="34098" y="626"/>
                    <a:pt x="34090" y="618"/>
                  </a:cubicBezTo>
                  <a:cubicBezTo>
                    <a:pt x="34067" y="601"/>
                    <a:pt x="33955" y="584"/>
                    <a:pt x="33888" y="584"/>
                  </a:cubicBezTo>
                  <a:cubicBezTo>
                    <a:pt x="33873" y="584"/>
                    <a:pt x="33860" y="585"/>
                    <a:pt x="33851" y="587"/>
                  </a:cubicBezTo>
                  <a:cubicBezTo>
                    <a:pt x="33849" y="587"/>
                    <a:pt x="33846" y="587"/>
                    <a:pt x="33842" y="587"/>
                  </a:cubicBezTo>
                  <a:cubicBezTo>
                    <a:pt x="33775" y="587"/>
                    <a:pt x="33394" y="535"/>
                    <a:pt x="33057" y="476"/>
                  </a:cubicBezTo>
                  <a:cubicBezTo>
                    <a:pt x="33006" y="467"/>
                    <a:pt x="32956" y="463"/>
                    <a:pt x="32922" y="463"/>
                  </a:cubicBezTo>
                  <a:cubicBezTo>
                    <a:pt x="32900" y="463"/>
                    <a:pt x="32885" y="464"/>
                    <a:pt x="32879" y="468"/>
                  </a:cubicBezTo>
                  <a:cubicBezTo>
                    <a:pt x="32871" y="474"/>
                    <a:pt x="32863" y="476"/>
                    <a:pt x="32857" y="476"/>
                  </a:cubicBezTo>
                  <a:cubicBezTo>
                    <a:pt x="32851" y="476"/>
                    <a:pt x="32847" y="474"/>
                    <a:pt x="32845" y="468"/>
                  </a:cubicBezTo>
                  <a:cubicBezTo>
                    <a:pt x="32842" y="461"/>
                    <a:pt x="32834" y="456"/>
                    <a:pt x="32825" y="456"/>
                  </a:cubicBezTo>
                  <a:cubicBezTo>
                    <a:pt x="32821" y="456"/>
                    <a:pt x="32817" y="456"/>
                    <a:pt x="32814" y="458"/>
                  </a:cubicBezTo>
                  <a:cubicBezTo>
                    <a:pt x="32811" y="459"/>
                    <a:pt x="32808" y="459"/>
                    <a:pt x="32805" y="459"/>
                  </a:cubicBezTo>
                  <a:cubicBezTo>
                    <a:pt x="32789" y="459"/>
                    <a:pt x="32764" y="453"/>
                    <a:pt x="32744" y="444"/>
                  </a:cubicBezTo>
                  <a:cubicBezTo>
                    <a:pt x="32720" y="438"/>
                    <a:pt x="32637" y="423"/>
                    <a:pt x="32564" y="417"/>
                  </a:cubicBezTo>
                  <a:cubicBezTo>
                    <a:pt x="32484" y="406"/>
                    <a:pt x="32341" y="389"/>
                    <a:pt x="32242" y="375"/>
                  </a:cubicBezTo>
                  <a:cubicBezTo>
                    <a:pt x="32158" y="363"/>
                    <a:pt x="32081" y="357"/>
                    <a:pt x="32050" y="357"/>
                  </a:cubicBezTo>
                  <a:cubicBezTo>
                    <a:pt x="32043" y="357"/>
                    <a:pt x="32039" y="357"/>
                    <a:pt x="32037" y="358"/>
                  </a:cubicBezTo>
                  <a:cubicBezTo>
                    <a:pt x="32023" y="358"/>
                    <a:pt x="32008" y="351"/>
                    <a:pt x="32005" y="340"/>
                  </a:cubicBezTo>
                  <a:cubicBezTo>
                    <a:pt x="32003" y="334"/>
                    <a:pt x="31997" y="331"/>
                    <a:pt x="31988" y="331"/>
                  </a:cubicBezTo>
                  <a:cubicBezTo>
                    <a:pt x="31978" y="331"/>
                    <a:pt x="31963" y="335"/>
                    <a:pt x="31946" y="340"/>
                  </a:cubicBezTo>
                  <a:cubicBezTo>
                    <a:pt x="31929" y="349"/>
                    <a:pt x="31915" y="353"/>
                    <a:pt x="31906" y="353"/>
                  </a:cubicBezTo>
                  <a:cubicBezTo>
                    <a:pt x="31901" y="353"/>
                    <a:pt x="31898" y="351"/>
                    <a:pt x="31898" y="348"/>
                  </a:cubicBezTo>
                  <a:cubicBezTo>
                    <a:pt x="31901" y="340"/>
                    <a:pt x="31846" y="327"/>
                    <a:pt x="31773" y="316"/>
                  </a:cubicBezTo>
                  <a:cubicBezTo>
                    <a:pt x="31704" y="309"/>
                    <a:pt x="31589" y="292"/>
                    <a:pt x="31520" y="281"/>
                  </a:cubicBezTo>
                  <a:cubicBezTo>
                    <a:pt x="31463" y="273"/>
                    <a:pt x="31403" y="267"/>
                    <a:pt x="31372" y="267"/>
                  </a:cubicBezTo>
                  <a:cubicBezTo>
                    <a:pt x="31365" y="267"/>
                    <a:pt x="31360" y="267"/>
                    <a:pt x="31356" y="268"/>
                  </a:cubicBezTo>
                  <a:cubicBezTo>
                    <a:pt x="31351" y="269"/>
                    <a:pt x="31344" y="269"/>
                    <a:pt x="31336" y="269"/>
                  </a:cubicBezTo>
                  <a:cubicBezTo>
                    <a:pt x="31314" y="269"/>
                    <a:pt x="31286" y="266"/>
                    <a:pt x="31263" y="260"/>
                  </a:cubicBezTo>
                  <a:cubicBezTo>
                    <a:pt x="31238" y="255"/>
                    <a:pt x="31212" y="252"/>
                    <a:pt x="31193" y="252"/>
                  </a:cubicBezTo>
                  <a:cubicBezTo>
                    <a:pt x="31186" y="252"/>
                    <a:pt x="31180" y="253"/>
                    <a:pt x="31176" y="253"/>
                  </a:cubicBezTo>
                  <a:cubicBezTo>
                    <a:pt x="31172" y="254"/>
                    <a:pt x="31167" y="255"/>
                    <a:pt x="31162" y="255"/>
                  </a:cubicBezTo>
                  <a:cubicBezTo>
                    <a:pt x="31146" y="255"/>
                    <a:pt x="31124" y="252"/>
                    <a:pt x="31107" y="247"/>
                  </a:cubicBezTo>
                  <a:cubicBezTo>
                    <a:pt x="31071" y="233"/>
                    <a:pt x="31005" y="226"/>
                    <a:pt x="30950" y="226"/>
                  </a:cubicBezTo>
                  <a:cubicBezTo>
                    <a:pt x="30907" y="226"/>
                    <a:pt x="30871" y="230"/>
                    <a:pt x="30860" y="239"/>
                  </a:cubicBezTo>
                  <a:cubicBezTo>
                    <a:pt x="30836" y="264"/>
                    <a:pt x="30846" y="290"/>
                    <a:pt x="30872" y="290"/>
                  </a:cubicBezTo>
                  <a:cubicBezTo>
                    <a:pt x="30876" y="290"/>
                    <a:pt x="30880" y="290"/>
                    <a:pt x="30884" y="288"/>
                  </a:cubicBezTo>
                  <a:cubicBezTo>
                    <a:pt x="30887" y="288"/>
                    <a:pt x="30891" y="288"/>
                    <a:pt x="30895" y="288"/>
                  </a:cubicBezTo>
                  <a:cubicBezTo>
                    <a:pt x="30913" y="288"/>
                    <a:pt x="30937" y="294"/>
                    <a:pt x="30954" y="302"/>
                  </a:cubicBezTo>
                  <a:cubicBezTo>
                    <a:pt x="30968" y="311"/>
                    <a:pt x="30982" y="316"/>
                    <a:pt x="30991" y="316"/>
                  </a:cubicBezTo>
                  <a:cubicBezTo>
                    <a:pt x="30995" y="316"/>
                    <a:pt x="30998" y="315"/>
                    <a:pt x="30999" y="313"/>
                  </a:cubicBezTo>
                  <a:cubicBezTo>
                    <a:pt x="31001" y="311"/>
                    <a:pt x="31004" y="310"/>
                    <a:pt x="31007" y="310"/>
                  </a:cubicBezTo>
                  <a:cubicBezTo>
                    <a:pt x="31018" y="310"/>
                    <a:pt x="31035" y="317"/>
                    <a:pt x="31051" y="330"/>
                  </a:cubicBezTo>
                  <a:cubicBezTo>
                    <a:pt x="31072" y="345"/>
                    <a:pt x="31101" y="352"/>
                    <a:pt x="31125" y="352"/>
                  </a:cubicBezTo>
                  <a:cubicBezTo>
                    <a:pt x="31130" y="352"/>
                    <a:pt x="31134" y="351"/>
                    <a:pt x="31138" y="351"/>
                  </a:cubicBezTo>
                  <a:cubicBezTo>
                    <a:pt x="31161" y="344"/>
                    <a:pt x="31184" y="341"/>
                    <a:pt x="31204" y="341"/>
                  </a:cubicBezTo>
                  <a:cubicBezTo>
                    <a:pt x="31235" y="341"/>
                    <a:pt x="31259" y="348"/>
                    <a:pt x="31263" y="361"/>
                  </a:cubicBezTo>
                  <a:cubicBezTo>
                    <a:pt x="31267" y="378"/>
                    <a:pt x="31256" y="386"/>
                    <a:pt x="31212" y="386"/>
                  </a:cubicBezTo>
                  <a:cubicBezTo>
                    <a:pt x="31154" y="386"/>
                    <a:pt x="31040" y="372"/>
                    <a:pt x="30833" y="340"/>
                  </a:cubicBezTo>
                  <a:cubicBezTo>
                    <a:pt x="30763" y="332"/>
                    <a:pt x="30693" y="326"/>
                    <a:pt x="30659" y="326"/>
                  </a:cubicBezTo>
                  <a:cubicBezTo>
                    <a:pt x="30651" y="326"/>
                    <a:pt x="30645" y="326"/>
                    <a:pt x="30642" y="327"/>
                  </a:cubicBezTo>
                  <a:cubicBezTo>
                    <a:pt x="30634" y="329"/>
                    <a:pt x="30626" y="330"/>
                    <a:pt x="30618" y="330"/>
                  </a:cubicBezTo>
                  <a:cubicBezTo>
                    <a:pt x="30605" y="330"/>
                    <a:pt x="30593" y="327"/>
                    <a:pt x="30586" y="323"/>
                  </a:cubicBezTo>
                  <a:cubicBezTo>
                    <a:pt x="30576" y="316"/>
                    <a:pt x="30503" y="306"/>
                    <a:pt x="30420" y="302"/>
                  </a:cubicBezTo>
                  <a:cubicBezTo>
                    <a:pt x="30316" y="295"/>
                    <a:pt x="30267" y="281"/>
                    <a:pt x="30264" y="257"/>
                  </a:cubicBezTo>
                  <a:cubicBezTo>
                    <a:pt x="30258" y="243"/>
                    <a:pt x="30257" y="236"/>
                    <a:pt x="30262" y="236"/>
                  </a:cubicBezTo>
                  <a:lnTo>
                    <a:pt x="30262" y="236"/>
                  </a:lnTo>
                  <a:cubicBezTo>
                    <a:pt x="30266" y="236"/>
                    <a:pt x="30272" y="239"/>
                    <a:pt x="30281" y="247"/>
                  </a:cubicBezTo>
                  <a:cubicBezTo>
                    <a:pt x="30289" y="253"/>
                    <a:pt x="30296" y="256"/>
                    <a:pt x="30302" y="256"/>
                  </a:cubicBezTo>
                  <a:cubicBezTo>
                    <a:pt x="30309" y="256"/>
                    <a:pt x="30314" y="252"/>
                    <a:pt x="30316" y="244"/>
                  </a:cubicBezTo>
                  <a:cubicBezTo>
                    <a:pt x="30321" y="228"/>
                    <a:pt x="30308" y="220"/>
                    <a:pt x="30289" y="220"/>
                  </a:cubicBezTo>
                  <a:cubicBezTo>
                    <a:pt x="30271" y="220"/>
                    <a:pt x="30246" y="228"/>
                    <a:pt x="30229" y="244"/>
                  </a:cubicBezTo>
                  <a:cubicBezTo>
                    <a:pt x="30202" y="270"/>
                    <a:pt x="30152" y="285"/>
                    <a:pt x="30100" y="285"/>
                  </a:cubicBezTo>
                  <a:cubicBezTo>
                    <a:pt x="30079" y="285"/>
                    <a:pt x="30058" y="283"/>
                    <a:pt x="30038" y="278"/>
                  </a:cubicBezTo>
                  <a:cubicBezTo>
                    <a:pt x="30024" y="273"/>
                    <a:pt x="30008" y="272"/>
                    <a:pt x="29994" y="272"/>
                  </a:cubicBezTo>
                  <a:cubicBezTo>
                    <a:pt x="29974" y="272"/>
                    <a:pt x="29958" y="275"/>
                    <a:pt x="29952" y="281"/>
                  </a:cubicBezTo>
                  <a:cubicBezTo>
                    <a:pt x="29945" y="286"/>
                    <a:pt x="29941" y="289"/>
                    <a:pt x="29939" y="289"/>
                  </a:cubicBezTo>
                  <a:cubicBezTo>
                    <a:pt x="29936" y="289"/>
                    <a:pt x="29936" y="285"/>
                    <a:pt x="29938" y="278"/>
                  </a:cubicBezTo>
                  <a:cubicBezTo>
                    <a:pt x="29943" y="260"/>
                    <a:pt x="29875" y="241"/>
                    <a:pt x="29824" y="241"/>
                  </a:cubicBezTo>
                  <a:cubicBezTo>
                    <a:pt x="29813" y="241"/>
                    <a:pt x="29803" y="242"/>
                    <a:pt x="29795" y="244"/>
                  </a:cubicBezTo>
                  <a:cubicBezTo>
                    <a:pt x="29793" y="244"/>
                    <a:pt x="29787" y="245"/>
                    <a:pt x="29780" y="245"/>
                  </a:cubicBezTo>
                  <a:cubicBezTo>
                    <a:pt x="29756" y="245"/>
                    <a:pt x="29711" y="241"/>
                    <a:pt x="29664" y="233"/>
                  </a:cubicBezTo>
                  <a:cubicBezTo>
                    <a:pt x="29636" y="230"/>
                    <a:pt x="29608" y="228"/>
                    <a:pt x="29586" y="228"/>
                  </a:cubicBezTo>
                  <a:cubicBezTo>
                    <a:pt x="29558" y="228"/>
                    <a:pt x="29537" y="231"/>
                    <a:pt x="29531" y="236"/>
                  </a:cubicBezTo>
                  <a:cubicBezTo>
                    <a:pt x="29529" y="238"/>
                    <a:pt x="29525" y="239"/>
                    <a:pt x="29522" y="239"/>
                  </a:cubicBezTo>
                  <a:cubicBezTo>
                    <a:pt x="29513" y="239"/>
                    <a:pt x="29501" y="231"/>
                    <a:pt x="29494" y="219"/>
                  </a:cubicBezTo>
                  <a:cubicBezTo>
                    <a:pt x="29481" y="202"/>
                    <a:pt x="29459" y="193"/>
                    <a:pt x="29423" y="193"/>
                  </a:cubicBezTo>
                  <a:cubicBezTo>
                    <a:pt x="29407" y="193"/>
                    <a:pt x="29389" y="195"/>
                    <a:pt x="29369" y="198"/>
                  </a:cubicBezTo>
                  <a:cubicBezTo>
                    <a:pt x="29355" y="199"/>
                    <a:pt x="29338" y="199"/>
                    <a:pt x="29318" y="199"/>
                  </a:cubicBezTo>
                  <a:cubicBezTo>
                    <a:pt x="29257" y="199"/>
                    <a:pt x="29173" y="194"/>
                    <a:pt x="29108" y="184"/>
                  </a:cubicBezTo>
                  <a:cubicBezTo>
                    <a:pt x="29025" y="174"/>
                    <a:pt x="28924" y="164"/>
                    <a:pt x="28890" y="164"/>
                  </a:cubicBezTo>
                  <a:cubicBezTo>
                    <a:pt x="28884" y="164"/>
                    <a:pt x="28878" y="164"/>
                    <a:pt x="28872" y="164"/>
                  </a:cubicBezTo>
                  <a:cubicBezTo>
                    <a:pt x="28845" y="164"/>
                    <a:pt x="28818" y="159"/>
                    <a:pt x="28810" y="153"/>
                  </a:cubicBezTo>
                  <a:cubicBezTo>
                    <a:pt x="28806" y="149"/>
                    <a:pt x="28793" y="146"/>
                    <a:pt x="28779" y="146"/>
                  </a:cubicBezTo>
                  <a:cubicBezTo>
                    <a:pt x="28770" y="146"/>
                    <a:pt x="28760" y="147"/>
                    <a:pt x="28751" y="149"/>
                  </a:cubicBezTo>
                  <a:cubicBezTo>
                    <a:pt x="28739" y="152"/>
                    <a:pt x="28723" y="154"/>
                    <a:pt x="28706" y="154"/>
                  </a:cubicBezTo>
                  <a:cubicBezTo>
                    <a:pt x="28685" y="154"/>
                    <a:pt x="28664" y="152"/>
                    <a:pt x="28647" y="146"/>
                  </a:cubicBezTo>
                  <a:cubicBezTo>
                    <a:pt x="28633" y="141"/>
                    <a:pt x="28612" y="139"/>
                    <a:pt x="28588" y="139"/>
                  </a:cubicBezTo>
                  <a:cubicBezTo>
                    <a:pt x="28558" y="139"/>
                    <a:pt x="28525" y="142"/>
                    <a:pt x="28498" y="146"/>
                  </a:cubicBezTo>
                  <a:cubicBezTo>
                    <a:pt x="28472" y="151"/>
                    <a:pt x="28444" y="154"/>
                    <a:pt x="28420" y="154"/>
                  </a:cubicBezTo>
                  <a:cubicBezTo>
                    <a:pt x="28396" y="154"/>
                    <a:pt x="28376" y="151"/>
                    <a:pt x="28366" y="146"/>
                  </a:cubicBezTo>
                  <a:cubicBezTo>
                    <a:pt x="28349" y="139"/>
                    <a:pt x="28332" y="135"/>
                    <a:pt x="28316" y="135"/>
                  </a:cubicBezTo>
                  <a:cubicBezTo>
                    <a:pt x="28287" y="135"/>
                    <a:pt x="28265" y="147"/>
                    <a:pt x="28272" y="167"/>
                  </a:cubicBezTo>
                  <a:cubicBezTo>
                    <a:pt x="28275" y="175"/>
                    <a:pt x="28271" y="182"/>
                    <a:pt x="28259" y="182"/>
                  </a:cubicBezTo>
                  <a:cubicBezTo>
                    <a:pt x="28257" y="182"/>
                    <a:pt x="28254" y="182"/>
                    <a:pt x="28251" y="181"/>
                  </a:cubicBezTo>
                  <a:cubicBezTo>
                    <a:pt x="28237" y="177"/>
                    <a:pt x="28231" y="164"/>
                    <a:pt x="28234" y="153"/>
                  </a:cubicBezTo>
                  <a:cubicBezTo>
                    <a:pt x="28237" y="142"/>
                    <a:pt x="28230" y="134"/>
                    <a:pt x="28222" y="134"/>
                  </a:cubicBezTo>
                  <a:cubicBezTo>
                    <a:pt x="28220" y="134"/>
                    <a:pt x="28218" y="135"/>
                    <a:pt x="28216" y="135"/>
                  </a:cubicBezTo>
                  <a:cubicBezTo>
                    <a:pt x="28203" y="139"/>
                    <a:pt x="28196" y="149"/>
                    <a:pt x="28196" y="160"/>
                  </a:cubicBezTo>
                  <a:cubicBezTo>
                    <a:pt x="28199" y="174"/>
                    <a:pt x="28175" y="177"/>
                    <a:pt x="28130" y="177"/>
                  </a:cubicBezTo>
                  <a:cubicBezTo>
                    <a:pt x="28088" y="174"/>
                    <a:pt x="28053" y="160"/>
                    <a:pt x="28047" y="146"/>
                  </a:cubicBezTo>
                  <a:cubicBezTo>
                    <a:pt x="28041" y="129"/>
                    <a:pt x="28016" y="119"/>
                    <a:pt x="27996" y="119"/>
                  </a:cubicBezTo>
                  <a:cubicBezTo>
                    <a:pt x="27980" y="119"/>
                    <a:pt x="27967" y="125"/>
                    <a:pt x="27970" y="139"/>
                  </a:cubicBezTo>
                  <a:cubicBezTo>
                    <a:pt x="27972" y="148"/>
                    <a:pt x="27972" y="152"/>
                    <a:pt x="27970" y="152"/>
                  </a:cubicBezTo>
                  <a:cubicBezTo>
                    <a:pt x="27968" y="152"/>
                    <a:pt x="27963" y="148"/>
                    <a:pt x="27957" y="139"/>
                  </a:cubicBezTo>
                  <a:cubicBezTo>
                    <a:pt x="27950" y="133"/>
                    <a:pt x="27945" y="129"/>
                    <a:pt x="27941" y="129"/>
                  </a:cubicBezTo>
                  <a:cubicBezTo>
                    <a:pt x="27936" y="129"/>
                    <a:pt x="27932" y="134"/>
                    <a:pt x="27928" y="143"/>
                  </a:cubicBezTo>
                  <a:cubicBezTo>
                    <a:pt x="27925" y="152"/>
                    <a:pt x="27919" y="156"/>
                    <a:pt x="27909" y="156"/>
                  </a:cubicBezTo>
                  <a:cubicBezTo>
                    <a:pt x="27896" y="156"/>
                    <a:pt x="27878" y="149"/>
                    <a:pt x="27853" y="135"/>
                  </a:cubicBezTo>
                  <a:cubicBezTo>
                    <a:pt x="27814" y="117"/>
                    <a:pt x="27783" y="108"/>
                    <a:pt x="27762" y="108"/>
                  </a:cubicBezTo>
                  <a:cubicBezTo>
                    <a:pt x="27739" y="108"/>
                    <a:pt x="27726" y="118"/>
                    <a:pt x="27724" y="139"/>
                  </a:cubicBezTo>
                  <a:cubicBezTo>
                    <a:pt x="27723" y="145"/>
                    <a:pt x="27721" y="147"/>
                    <a:pt x="27718" y="147"/>
                  </a:cubicBezTo>
                  <a:cubicBezTo>
                    <a:pt x="27715" y="147"/>
                    <a:pt x="27711" y="141"/>
                    <a:pt x="27707" y="129"/>
                  </a:cubicBezTo>
                  <a:cubicBezTo>
                    <a:pt x="27701" y="114"/>
                    <a:pt x="27695" y="106"/>
                    <a:pt x="27688" y="106"/>
                  </a:cubicBezTo>
                  <a:cubicBezTo>
                    <a:pt x="27683" y="106"/>
                    <a:pt x="27676" y="111"/>
                    <a:pt x="27669" y="122"/>
                  </a:cubicBezTo>
                  <a:cubicBezTo>
                    <a:pt x="27656" y="140"/>
                    <a:pt x="27625" y="150"/>
                    <a:pt x="27602" y="150"/>
                  </a:cubicBezTo>
                  <a:cubicBezTo>
                    <a:pt x="27582" y="150"/>
                    <a:pt x="27567" y="143"/>
                    <a:pt x="27571" y="129"/>
                  </a:cubicBezTo>
                  <a:cubicBezTo>
                    <a:pt x="27574" y="120"/>
                    <a:pt x="27565" y="114"/>
                    <a:pt x="27552" y="114"/>
                  </a:cubicBezTo>
                  <a:cubicBezTo>
                    <a:pt x="27549" y="114"/>
                    <a:pt x="27547" y="114"/>
                    <a:pt x="27544" y="114"/>
                  </a:cubicBezTo>
                  <a:cubicBezTo>
                    <a:pt x="27538" y="117"/>
                    <a:pt x="27532" y="117"/>
                    <a:pt x="27528" y="117"/>
                  </a:cubicBezTo>
                  <a:cubicBezTo>
                    <a:pt x="27516" y="117"/>
                    <a:pt x="27510" y="112"/>
                    <a:pt x="27512" y="104"/>
                  </a:cubicBezTo>
                  <a:cubicBezTo>
                    <a:pt x="27516" y="94"/>
                    <a:pt x="27467" y="84"/>
                    <a:pt x="27398" y="80"/>
                  </a:cubicBezTo>
                  <a:cubicBezTo>
                    <a:pt x="27360" y="79"/>
                    <a:pt x="27332" y="79"/>
                    <a:pt x="27312" y="79"/>
                  </a:cubicBezTo>
                  <a:cubicBezTo>
                    <a:pt x="27256" y="79"/>
                    <a:pt x="27254" y="84"/>
                    <a:pt x="27259" y="101"/>
                  </a:cubicBezTo>
                  <a:cubicBezTo>
                    <a:pt x="27260" y="105"/>
                    <a:pt x="27265" y="107"/>
                    <a:pt x="27271" y="107"/>
                  </a:cubicBezTo>
                  <a:cubicBezTo>
                    <a:pt x="27279" y="107"/>
                    <a:pt x="27290" y="104"/>
                    <a:pt x="27301" y="98"/>
                  </a:cubicBezTo>
                  <a:cubicBezTo>
                    <a:pt x="27314" y="89"/>
                    <a:pt x="27323" y="84"/>
                    <a:pt x="27326" y="84"/>
                  </a:cubicBezTo>
                  <a:lnTo>
                    <a:pt x="27326" y="84"/>
                  </a:lnTo>
                  <a:cubicBezTo>
                    <a:pt x="27332" y="84"/>
                    <a:pt x="27320" y="100"/>
                    <a:pt x="27287" y="139"/>
                  </a:cubicBezTo>
                  <a:cubicBezTo>
                    <a:pt x="27275" y="153"/>
                    <a:pt x="27266" y="160"/>
                    <a:pt x="27262" y="160"/>
                  </a:cubicBezTo>
                  <a:cubicBezTo>
                    <a:pt x="27259" y="160"/>
                    <a:pt x="27258" y="157"/>
                    <a:pt x="27259" y="149"/>
                  </a:cubicBezTo>
                  <a:cubicBezTo>
                    <a:pt x="27266" y="137"/>
                    <a:pt x="27260" y="125"/>
                    <a:pt x="27250" y="125"/>
                  </a:cubicBezTo>
                  <a:cubicBezTo>
                    <a:pt x="27248" y="125"/>
                    <a:pt x="27247" y="125"/>
                    <a:pt x="27246" y="125"/>
                  </a:cubicBezTo>
                  <a:cubicBezTo>
                    <a:pt x="27221" y="128"/>
                    <a:pt x="27196" y="130"/>
                    <a:pt x="27172" y="130"/>
                  </a:cubicBezTo>
                  <a:cubicBezTo>
                    <a:pt x="27118" y="130"/>
                    <a:pt x="27073" y="122"/>
                    <a:pt x="27068" y="108"/>
                  </a:cubicBezTo>
                  <a:cubicBezTo>
                    <a:pt x="27065" y="99"/>
                    <a:pt x="27055" y="93"/>
                    <a:pt x="27044" y="93"/>
                  </a:cubicBezTo>
                  <a:cubicBezTo>
                    <a:pt x="27042" y="93"/>
                    <a:pt x="27040" y="93"/>
                    <a:pt x="27037" y="94"/>
                  </a:cubicBezTo>
                  <a:cubicBezTo>
                    <a:pt x="27003" y="104"/>
                    <a:pt x="27084" y="160"/>
                    <a:pt x="27133" y="160"/>
                  </a:cubicBezTo>
                  <a:cubicBezTo>
                    <a:pt x="27135" y="160"/>
                    <a:pt x="27136" y="160"/>
                    <a:pt x="27137" y="160"/>
                  </a:cubicBezTo>
                  <a:cubicBezTo>
                    <a:pt x="27217" y="160"/>
                    <a:pt x="27204" y="209"/>
                    <a:pt x="27121" y="215"/>
                  </a:cubicBezTo>
                  <a:cubicBezTo>
                    <a:pt x="27079" y="219"/>
                    <a:pt x="27023" y="223"/>
                    <a:pt x="26996" y="226"/>
                  </a:cubicBezTo>
                  <a:cubicBezTo>
                    <a:pt x="26988" y="227"/>
                    <a:pt x="26978" y="227"/>
                    <a:pt x="26969" y="227"/>
                  </a:cubicBezTo>
                  <a:cubicBezTo>
                    <a:pt x="26947" y="227"/>
                    <a:pt x="26923" y="225"/>
                    <a:pt x="26908" y="223"/>
                  </a:cubicBezTo>
                  <a:cubicBezTo>
                    <a:pt x="26893" y="217"/>
                    <a:pt x="26878" y="214"/>
                    <a:pt x="26868" y="214"/>
                  </a:cubicBezTo>
                  <a:cubicBezTo>
                    <a:pt x="26865" y="214"/>
                    <a:pt x="26862" y="214"/>
                    <a:pt x="26860" y="215"/>
                  </a:cubicBezTo>
                  <a:cubicBezTo>
                    <a:pt x="26853" y="215"/>
                    <a:pt x="26812" y="215"/>
                    <a:pt x="26763" y="219"/>
                  </a:cubicBezTo>
                  <a:cubicBezTo>
                    <a:pt x="26718" y="219"/>
                    <a:pt x="26669" y="223"/>
                    <a:pt x="26659" y="226"/>
                  </a:cubicBezTo>
                  <a:cubicBezTo>
                    <a:pt x="26645" y="226"/>
                    <a:pt x="26579" y="226"/>
                    <a:pt x="26510" y="223"/>
                  </a:cubicBezTo>
                  <a:cubicBezTo>
                    <a:pt x="26399" y="215"/>
                    <a:pt x="26351" y="212"/>
                    <a:pt x="26173" y="191"/>
                  </a:cubicBezTo>
                  <a:cubicBezTo>
                    <a:pt x="26151" y="189"/>
                    <a:pt x="26117" y="186"/>
                    <a:pt x="26087" y="186"/>
                  </a:cubicBezTo>
                  <a:cubicBezTo>
                    <a:pt x="26074" y="186"/>
                    <a:pt x="26062" y="187"/>
                    <a:pt x="26052" y="188"/>
                  </a:cubicBezTo>
                  <a:cubicBezTo>
                    <a:pt x="26003" y="188"/>
                    <a:pt x="26000" y="191"/>
                    <a:pt x="26038" y="202"/>
                  </a:cubicBezTo>
                  <a:cubicBezTo>
                    <a:pt x="26062" y="205"/>
                    <a:pt x="26087" y="226"/>
                    <a:pt x="26093" y="239"/>
                  </a:cubicBezTo>
                  <a:cubicBezTo>
                    <a:pt x="26101" y="262"/>
                    <a:pt x="26091" y="275"/>
                    <a:pt x="26071" y="275"/>
                  </a:cubicBezTo>
                  <a:cubicBezTo>
                    <a:pt x="26063" y="275"/>
                    <a:pt x="26053" y="273"/>
                    <a:pt x="26042" y="268"/>
                  </a:cubicBezTo>
                  <a:cubicBezTo>
                    <a:pt x="26027" y="260"/>
                    <a:pt x="25965" y="257"/>
                    <a:pt x="25903" y="257"/>
                  </a:cubicBezTo>
                  <a:cubicBezTo>
                    <a:pt x="25823" y="257"/>
                    <a:pt x="25792" y="250"/>
                    <a:pt x="25792" y="229"/>
                  </a:cubicBezTo>
                  <a:cubicBezTo>
                    <a:pt x="25795" y="214"/>
                    <a:pt x="25787" y="205"/>
                    <a:pt x="25778" y="205"/>
                  </a:cubicBezTo>
                  <a:cubicBezTo>
                    <a:pt x="25777" y="205"/>
                    <a:pt x="25776" y="205"/>
                    <a:pt x="25774" y="205"/>
                  </a:cubicBezTo>
                  <a:cubicBezTo>
                    <a:pt x="25760" y="209"/>
                    <a:pt x="25747" y="223"/>
                    <a:pt x="25747" y="236"/>
                  </a:cubicBezTo>
                  <a:cubicBezTo>
                    <a:pt x="25745" y="244"/>
                    <a:pt x="25743" y="247"/>
                    <a:pt x="25740" y="247"/>
                  </a:cubicBezTo>
                  <a:cubicBezTo>
                    <a:pt x="25737" y="247"/>
                    <a:pt x="25733" y="241"/>
                    <a:pt x="25729" y="229"/>
                  </a:cubicBezTo>
                  <a:cubicBezTo>
                    <a:pt x="25724" y="215"/>
                    <a:pt x="25717" y="207"/>
                    <a:pt x="25704" y="207"/>
                  </a:cubicBezTo>
                  <a:cubicBezTo>
                    <a:pt x="25693" y="207"/>
                    <a:pt x="25677" y="213"/>
                    <a:pt x="25653" y="226"/>
                  </a:cubicBezTo>
                  <a:cubicBezTo>
                    <a:pt x="25629" y="237"/>
                    <a:pt x="25603" y="242"/>
                    <a:pt x="25581" y="242"/>
                  </a:cubicBezTo>
                  <a:cubicBezTo>
                    <a:pt x="25539" y="242"/>
                    <a:pt x="25509" y="225"/>
                    <a:pt x="25518" y="198"/>
                  </a:cubicBezTo>
                  <a:cubicBezTo>
                    <a:pt x="25520" y="191"/>
                    <a:pt x="25518" y="188"/>
                    <a:pt x="25512" y="188"/>
                  </a:cubicBezTo>
                  <a:cubicBezTo>
                    <a:pt x="25507" y="188"/>
                    <a:pt x="25498" y="191"/>
                    <a:pt x="25486" y="198"/>
                  </a:cubicBezTo>
                  <a:cubicBezTo>
                    <a:pt x="25474" y="206"/>
                    <a:pt x="25462" y="210"/>
                    <a:pt x="25449" y="210"/>
                  </a:cubicBezTo>
                  <a:cubicBezTo>
                    <a:pt x="25440" y="210"/>
                    <a:pt x="25431" y="208"/>
                    <a:pt x="25424" y="202"/>
                  </a:cubicBezTo>
                  <a:cubicBezTo>
                    <a:pt x="25414" y="194"/>
                    <a:pt x="25408" y="189"/>
                    <a:pt x="25405" y="189"/>
                  </a:cubicBezTo>
                  <a:lnTo>
                    <a:pt x="25405" y="189"/>
                  </a:lnTo>
                  <a:cubicBezTo>
                    <a:pt x="25402" y="189"/>
                    <a:pt x="25403" y="194"/>
                    <a:pt x="25406" y="205"/>
                  </a:cubicBezTo>
                  <a:cubicBezTo>
                    <a:pt x="25410" y="219"/>
                    <a:pt x="25403" y="236"/>
                    <a:pt x="25389" y="236"/>
                  </a:cubicBezTo>
                  <a:cubicBezTo>
                    <a:pt x="25388" y="236"/>
                    <a:pt x="25387" y="236"/>
                    <a:pt x="25386" y="236"/>
                  </a:cubicBezTo>
                  <a:cubicBezTo>
                    <a:pt x="25376" y="236"/>
                    <a:pt x="25361" y="221"/>
                    <a:pt x="25355" y="202"/>
                  </a:cubicBezTo>
                  <a:cubicBezTo>
                    <a:pt x="25348" y="181"/>
                    <a:pt x="25341" y="171"/>
                    <a:pt x="25327" y="171"/>
                  </a:cubicBezTo>
                  <a:cubicBezTo>
                    <a:pt x="25318" y="171"/>
                    <a:pt x="25306" y="176"/>
                    <a:pt x="25289" y="184"/>
                  </a:cubicBezTo>
                  <a:cubicBezTo>
                    <a:pt x="25272" y="190"/>
                    <a:pt x="25256" y="194"/>
                    <a:pt x="25245" y="194"/>
                  </a:cubicBezTo>
                  <a:cubicBezTo>
                    <a:pt x="25237" y="194"/>
                    <a:pt x="25231" y="192"/>
                    <a:pt x="25230" y="188"/>
                  </a:cubicBezTo>
                  <a:cubicBezTo>
                    <a:pt x="25228" y="183"/>
                    <a:pt x="25223" y="181"/>
                    <a:pt x="25216" y="181"/>
                  </a:cubicBezTo>
                  <a:cubicBezTo>
                    <a:pt x="25205" y="181"/>
                    <a:pt x="25189" y="185"/>
                    <a:pt x="25171" y="191"/>
                  </a:cubicBezTo>
                  <a:cubicBezTo>
                    <a:pt x="25152" y="200"/>
                    <a:pt x="25138" y="204"/>
                    <a:pt x="25129" y="204"/>
                  </a:cubicBezTo>
                  <a:cubicBezTo>
                    <a:pt x="25120" y="204"/>
                    <a:pt x="25117" y="200"/>
                    <a:pt x="25118" y="191"/>
                  </a:cubicBezTo>
                  <a:cubicBezTo>
                    <a:pt x="25118" y="175"/>
                    <a:pt x="25093" y="168"/>
                    <a:pt x="25045" y="168"/>
                  </a:cubicBezTo>
                  <a:cubicBezTo>
                    <a:pt x="25029" y="168"/>
                    <a:pt x="25011" y="169"/>
                    <a:pt x="24990" y="170"/>
                  </a:cubicBezTo>
                  <a:cubicBezTo>
                    <a:pt x="24971" y="171"/>
                    <a:pt x="24948" y="172"/>
                    <a:pt x="24925" y="172"/>
                  </a:cubicBezTo>
                  <a:cubicBezTo>
                    <a:pt x="24861" y="172"/>
                    <a:pt x="24789" y="168"/>
                    <a:pt x="24744" y="164"/>
                  </a:cubicBezTo>
                  <a:cubicBezTo>
                    <a:pt x="24712" y="160"/>
                    <a:pt x="24680" y="158"/>
                    <a:pt x="24653" y="158"/>
                  </a:cubicBezTo>
                  <a:cubicBezTo>
                    <a:pt x="24626" y="158"/>
                    <a:pt x="24603" y="160"/>
                    <a:pt x="24591" y="164"/>
                  </a:cubicBezTo>
                  <a:cubicBezTo>
                    <a:pt x="24583" y="166"/>
                    <a:pt x="24575" y="167"/>
                    <a:pt x="24568" y="167"/>
                  </a:cubicBezTo>
                  <a:cubicBezTo>
                    <a:pt x="24555" y="167"/>
                    <a:pt x="24545" y="163"/>
                    <a:pt x="24543" y="156"/>
                  </a:cubicBezTo>
                  <a:cubicBezTo>
                    <a:pt x="24540" y="146"/>
                    <a:pt x="24511" y="139"/>
                    <a:pt x="24477" y="139"/>
                  </a:cubicBezTo>
                  <a:cubicBezTo>
                    <a:pt x="24475" y="140"/>
                    <a:pt x="24473" y="140"/>
                    <a:pt x="24471" y="140"/>
                  </a:cubicBezTo>
                  <a:cubicBezTo>
                    <a:pt x="24406" y="140"/>
                    <a:pt x="24385" y="89"/>
                    <a:pt x="24439" y="59"/>
                  </a:cubicBezTo>
                  <a:cubicBezTo>
                    <a:pt x="24463" y="45"/>
                    <a:pt x="24477" y="31"/>
                    <a:pt x="24477" y="21"/>
                  </a:cubicBezTo>
                  <a:cubicBezTo>
                    <a:pt x="24473" y="11"/>
                    <a:pt x="24429" y="6"/>
                    <a:pt x="24383" y="6"/>
                  </a:cubicBezTo>
                  <a:cubicBezTo>
                    <a:pt x="24338" y="6"/>
                    <a:pt x="24291" y="11"/>
                    <a:pt x="24282" y="21"/>
                  </a:cubicBezTo>
                  <a:cubicBezTo>
                    <a:pt x="24279" y="23"/>
                    <a:pt x="24274" y="24"/>
                    <a:pt x="24269" y="24"/>
                  </a:cubicBezTo>
                  <a:cubicBezTo>
                    <a:pt x="24259" y="24"/>
                    <a:pt x="24246" y="20"/>
                    <a:pt x="24234" y="10"/>
                  </a:cubicBezTo>
                  <a:cubicBezTo>
                    <a:pt x="24223" y="4"/>
                    <a:pt x="24184" y="0"/>
                    <a:pt x="241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8" name="Google Shape;6558;p40"/>
            <p:cNvSpPr/>
            <p:nvPr/>
          </p:nvSpPr>
          <p:spPr>
            <a:xfrm>
              <a:off x="5025425" y="1234350"/>
              <a:ext cx="1150" cy="1000"/>
            </a:xfrm>
            <a:custGeom>
              <a:avLst/>
              <a:gdLst/>
              <a:ahLst/>
              <a:cxnLst/>
              <a:rect l="l" t="t" r="r" b="b"/>
              <a:pathLst>
                <a:path w="46" h="40" extrusionOk="0">
                  <a:moveTo>
                    <a:pt x="31" y="1"/>
                  </a:moveTo>
                  <a:cubicBezTo>
                    <a:pt x="27" y="1"/>
                    <a:pt x="23" y="3"/>
                    <a:pt x="18" y="8"/>
                  </a:cubicBezTo>
                  <a:cubicBezTo>
                    <a:pt x="8" y="18"/>
                    <a:pt x="1" y="28"/>
                    <a:pt x="1" y="35"/>
                  </a:cubicBezTo>
                  <a:cubicBezTo>
                    <a:pt x="3" y="37"/>
                    <a:pt x="9" y="40"/>
                    <a:pt x="17" y="40"/>
                  </a:cubicBezTo>
                  <a:cubicBezTo>
                    <a:pt x="21" y="40"/>
                    <a:pt x="24" y="39"/>
                    <a:pt x="28" y="38"/>
                  </a:cubicBezTo>
                  <a:cubicBezTo>
                    <a:pt x="39" y="35"/>
                    <a:pt x="46" y="21"/>
                    <a:pt x="43" y="11"/>
                  </a:cubicBezTo>
                  <a:cubicBezTo>
                    <a:pt x="41" y="5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9" name="Google Shape;6559;p40"/>
            <p:cNvSpPr/>
            <p:nvPr/>
          </p:nvSpPr>
          <p:spPr>
            <a:xfrm>
              <a:off x="5025400" y="1231575"/>
              <a:ext cx="3450" cy="1075"/>
            </a:xfrm>
            <a:custGeom>
              <a:avLst/>
              <a:gdLst/>
              <a:ahLst/>
              <a:cxnLst/>
              <a:rect l="l" t="t" r="r" b="b"/>
              <a:pathLst>
                <a:path w="138" h="43" extrusionOk="0">
                  <a:moveTo>
                    <a:pt x="106" y="0"/>
                  </a:moveTo>
                  <a:cubicBezTo>
                    <a:pt x="96" y="4"/>
                    <a:pt x="64" y="4"/>
                    <a:pt x="40" y="4"/>
                  </a:cubicBezTo>
                  <a:cubicBezTo>
                    <a:pt x="31" y="3"/>
                    <a:pt x="24" y="2"/>
                    <a:pt x="19" y="2"/>
                  </a:cubicBezTo>
                  <a:cubicBezTo>
                    <a:pt x="0" y="2"/>
                    <a:pt x="7" y="8"/>
                    <a:pt x="37" y="24"/>
                  </a:cubicBezTo>
                  <a:cubicBezTo>
                    <a:pt x="56" y="37"/>
                    <a:pt x="78" y="42"/>
                    <a:pt x="96" y="42"/>
                  </a:cubicBezTo>
                  <a:cubicBezTo>
                    <a:pt x="120" y="42"/>
                    <a:pt x="138" y="32"/>
                    <a:pt x="133" y="14"/>
                  </a:cubicBezTo>
                  <a:cubicBezTo>
                    <a:pt x="130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0" name="Google Shape;6560;p40"/>
            <p:cNvSpPr/>
            <p:nvPr/>
          </p:nvSpPr>
          <p:spPr>
            <a:xfrm>
              <a:off x="5027950" y="1239650"/>
              <a:ext cx="1950" cy="575"/>
            </a:xfrm>
            <a:custGeom>
              <a:avLst/>
              <a:gdLst/>
              <a:ahLst/>
              <a:cxnLst/>
              <a:rect l="l" t="t" r="r" b="b"/>
              <a:pathLst>
                <a:path w="78" h="23" extrusionOk="0">
                  <a:moveTo>
                    <a:pt x="39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1" y="22"/>
                    <a:pt x="59" y="22"/>
                  </a:cubicBezTo>
                  <a:cubicBezTo>
                    <a:pt x="66" y="22"/>
                    <a:pt x="72" y="20"/>
                    <a:pt x="73" y="17"/>
                  </a:cubicBezTo>
                  <a:cubicBezTo>
                    <a:pt x="77" y="10"/>
                    <a:pt x="63" y="4"/>
                    <a:pt x="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1" name="Google Shape;6561;p40"/>
            <p:cNvSpPr/>
            <p:nvPr/>
          </p:nvSpPr>
          <p:spPr>
            <a:xfrm>
              <a:off x="5028600" y="1236375"/>
              <a:ext cx="4850" cy="3950"/>
            </a:xfrm>
            <a:custGeom>
              <a:avLst/>
              <a:gdLst/>
              <a:ahLst/>
              <a:cxnLst/>
              <a:rect l="l" t="t" r="r" b="b"/>
              <a:pathLst>
                <a:path w="194" h="158" extrusionOk="0">
                  <a:moveTo>
                    <a:pt x="131" y="1"/>
                  </a:moveTo>
                  <a:cubicBezTo>
                    <a:pt x="119" y="1"/>
                    <a:pt x="101" y="6"/>
                    <a:pt x="75" y="16"/>
                  </a:cubicBezTo>
                  <a:cubicBezTo>
                    <a:pt x="11" y="39"/>
                    <a:pt x="1" y="54"/>
                    <a:pt x="43" y="54"/>
                  </a:cubicBezTo>
                  <a:cubicBezTo>
                    <a:pt x="53" y="54"/>
                    <a:pt x="66" y="53"/>
                    <a:pt x="82" y="51"/>
                  </a:cubicBezTo>
                  <a:cubicBezTo>
                    <a:pt x="110" y="44"/>
                    <a:pt x="138" y="41"/>
                    <a:pt x="145" y="41"/>
                  </a:cubicBezTo>
                  <a:cubicBezTo>
                    <a:pt x="148" y="41"/>
                    <a:pt x="135" y="65"/>
                    <a:pt x="114" y="93"/>
                  </a:cubicBezTo>
                  <a:cubicBezTo>
                    <a:pt x="93" y="121"/>
                    <a:pt x="85" y="152"/>
                    <a:pt x="96" y="155"/>
                  </a:cubicBezTo>
                  <a:cubicBezTo>
                    <a:pt x="98" y="157"/>
                    <a:pt x="101" y="158"/>
                    <a:pt x="103" y="158"/>
                  </a:cubicBezTo>
                  <a:cubicBezTo>
                    <a:pt x="112" y="158"/>
                    <a:pt x="122" y="148"/>
                    <a:pt x="127" y="135"/>
                  </a:cubicBezTo>
                  <a:cubicBezTo>
                    <a:pt x="133" y="120"/>
                    <a:pt x="147" y="110"/>
                    <a:pt x="163" y="110"/>
                  </a:cubicBezTo>
                  <a:cubicBezTo>
                    <a:pt x="166" y="110"/>
                    <a:pt x="169" y="110"/>
                    <a:pt x="172" y="111"/>
                  </a:cubicBezTo>
                  <a:cubicBezTo>
                    <a:pt x="180" y="113"/>
                    <a:pt x="185" y="114"/>
                    <a:pt x="188" y="114"/>
                  </a:cubicBezTo>
                  <a:cubicBezTo>
                    <a:pt x="194" y="114"/>
                    <a:pt x="193" y="111"/>
                    <a:pt x="186" y="106"/>
                  </a:cubicBezTo>
                  <a:cubicBezTo>
                    <a:pt x="172" y="100"/>
                    <a:pt x="172" y="82"/>
                    <a:pt x="179" y="61"/>
                  </a:cubicBezTo>
                  <a:cubicBezTo>
                    <a:pt x="190" y="45"/>
                    <a:pt x="190" y="35"/>
                    <a:pt x="179" y="35"/>
                  </a:cubicBezTo>
                  <a:cubicBezTo>
                    <a:pt x="177" y="35"/>
                    <a:pt x="173" y="36"/>
                    <a:pt x="169" y="37"/>
                  </a:cubicBezTo>
                  <a:cubicBezTo>
                    <a:pt x="167" y="38"/>
                    <a:pt x="165" y="38"/>
                    <a:pt x="164" y="38"/>
                  </a:cubicBezTo>
                  <a:cubicBezTo>
                    <a:pt x="153" y="38"/>
                    <a:pt x="145" y="29"/>
                    <a:pt x="145" y="16"/>
                  </a:cubicBezTo>
                  <a:cubicBezTo>
                    <a:pt x="146" y="6"/>
                    <a:pt x="142" y="1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2" name="Google Shape;6562;p40"/>
            <p:cNvSpPr/>
            <p:nvPr/>
          </p:nvSpPr>
          <p:spPr>
            <a:xfrm>
              <a:off x="5033150" y="1251175"/>
              <a:ext cx="1150" cy="1350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24" y="1"/>
                  </a:moveTo>
                  <a:cubicBezTo>
                    <a:pt x="21" y="1"/>
                    <a:pt x="18" y="2"/>
                    <a:pt x="15" y="4"/>
                  </a:cubicBezTo>
                  <a:cubicBezTo>
                    <a:pt x="4" y="14"/>
                    <a:pt x="1" y="28"/>
                    <a:pt x="4" y="39"/>
                  </a:cubicBezTo>
                  <a:cubicBezTo>
                    <a:pt x="7" y="47"/>
                    <a:pt x="15" y="53"/>
                    <a:pt x="23" y="53"/>
                  </a:cubicBezTo>
                  <a:cubicBezTo>
                    <a:pt x="25" y="53"/>
                    <a:pt x="27" y="53"/>
                    <a:pt x="28" y="52"/>
                  </a:cubicBezTo>
                  <a:cubicBezTo>
                    <a:pt x="42" y="49"/>
                    <a:pt x="46" y="35"/>
                    <a:pt x="39" y="18"/>
                  </a:cubicBezTo>
                  <a:cubicBezTo>
                    <a:pt x="37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3" name="Google Shape;6563;p40"/>
            <p:cNvSpPr/>
            <p:nvPr/>
          </p:nvSpPr>
          <p:spPr>
            <a:xfrm>
              <a:off x="5028325" y="123432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14" y="0"/>
                  </a:moveTo>
                  <a:cubicBezTo>
                    <a:pt x="5" y="0"/>
                    <a:pt x="0" y="7"/>
                    <a:pt x="3" y="15"/>
                  </a:cubicBezTo>
                  <a:cubicBezTo>
                    <a:pt x="6" y="24"/>
                    <a:pt x="13" y="30"/>
                    <a:pt x="24" y="30"/>
                  </a:cubicBezTo>
                  <a:cubicBezTo>
                    <a:pt x="26" y="30"/>
                    <a:pt x="28" y="30"/>
                    <a:pt x="31" y="29"/>
                  </a:cubicBezTo>
                  <a:cubicBezTo>
                    <a:pt x="45" y="26"/>
                    <a:pt x="51" y="19"/>
                    <a:pt x="51" y="15"/>
                  </a:cubicBezTo>
                  <a:cubicBezTo>
                    <a:pt x="48" y="12"/>
                    <a:pt x="37" y="5"/>
                    <a:pt x="21" y="1"/>
                  </a:cubicBezTo>
                  <a:cubicBezTo>
                    <a:pt x="18" y="0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4" name="Google Shape;6564;p40"/>
            <p:cNvSpPr/>
            <p:nvPr/>
          </p:nvSpPr>
          <p:spPr>
            <a:xfrm>
              <a:off x="5034600" y="1250100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38" y="1"/>
                  </a:moveTo>
                  <a:cubicBezTo>
                    <a:pt x="32" y="1"/>
                    <a:pt x="25" y="3"/>
                    <a:pt x="19" y="9"/>
                  </a:cubicBezTo>
                  <a:cubicBezTo>
                    <a:pt x="3" y="25"/>
                    <a:pt x="1" y="31"/>
                    <a:pt x="12" y="31"/>
                  </a:cubicBezTo>
                  <a:cubicBezTo>
                    <a:pt x="18" y="31"/>
                    <a:pt x="27" y="30"/>
                    <a:pt x="40" y="26"/>
                  </a:cubicBezTo>
                  <a:cubicBezTo>
                    <a:pt x="57" y="23"/>
                    <a:pt x="64" y="12"/>
                    <a:pt x="54" y="5"/>
                  </a:cubicBezTo>
                  <a:cubicBezTo>
                    <a:pt x="49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5" name="Google Shape;6565;p40"/>
            <p:cNvSpPr/>
            <p:nvPr/>
          </p:nvSpPr>
          <p:spPr>
            <a:xfrm>
              <a:off x="5034125" y="1233525"/>
              <a:ext cx="1650" cy="600"/>
            </a:xfrm>
            <a:custGeom>
              <a:avLst/>
              <a:gdLst/>
              <a:ahLst/>
              <a:cxnLst/>
              <a:rect l="l" t="t" r="r" b="b"/>
              <a:pathLst>
                <a:path w="66" h="24" extrusionOk="0">
                  <a:moveTo>
                    <a:pt x="51" y="1"/>
                  </a:moveTo>
                  <a:cubicBezTo>
                    <a:pt x="47" y="1"/>
                    <a:pt x="41" y="1"/>
                    <a:pt x="34" y="2"/>
                  </a:cubicBezTo>
                  <a:cubicBezTo>
                    <a:pt x="13" y="9"/>
                    <a:pt x="0" y="16"/>
                    <a:pt x="10" y="20"/>
                  </a:cubicBezTo>
                  <a:cubicBezTo>
                    <a:pt x="14" y="22"/>
                    <a:pt x="18" y="23"/>
                    <a:pt x="24" y="23"/>
                  </a:cubicBezTo>
                  <a:cubicBezTo>
                    <a:pt x="33" y="23"/>
                    <a:pt x="44" y="19"/>
                    <a:pt x="55" y="12"/>
                  </a:cubicBezTo>
                  <a:cubicBezTo>
                    <a:pt x="66" y="5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6" name="Google Shape;6566;p40"/>
            <p:cNvSpPr/>
            <p:nvPr/>
          </p:nvSpPr>
          <p:spPr>
            <a:xfrm>
              <a:off x="5045475" y="1268500"/>
              <a:ext cx="2275" cy="1250"/>
            </a:xfrm>
            <a:custGeom>
              <a:avLst/>
              <a:gdLst/>
              <a:ahLst/>
              <a:cxnLst/>
              <a:rect l="l" t="t" r="r" b="b"/>
              <a:pathLst>
                <a:path w="91" h="50" extrusionOk="0">
                  <a:moveTo>
                    <a:pt x="34" y="1"/>
                  </a:moveTo>
                  <a:cubicBezTo>
                    <a:pt x="32" y="1"/>
                    <a:pt x="30" y="1"/>
                    <a:pt x="28" y="1"/>
                  </a:cubicBezTo>
                  <a:cubicBezTo>
                    <a:pt x="1" y="8"/>
                    <a:pt x="32" y="46"/>
                    <a:pt x="70" y="50"/>
                  </a:cubicBezTo>
                  <a:cubicBezTo>
                    <a:pt x="87" y="50"/>
                    <a:pt x="91" y="40"/>
                    <a:pt x="73" y="22"/>
                  </a:cubicBezTo>
                  <a:cubicBezTo>
                    <a:pt x="65" y="10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7" name="Google Shape;6567;p40"/>
            <p:cNvSpPr/>
            <p:nvPr/>
          </p:nvSpPr>
          <p:spPr>
            <a:xfrm>
              <a:off x="5046700" y="127112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82" y="0"/>
                  </a:moveTo>
                  <a:cubicBezTo>
                    <a:pt x="74" y="0"/>
                    <a:pt x="60" y="3"/>
                    <a:pt x="45" y="7"/>
                  </a:cubicBezTo>
                  <a:cubicBezTo>
                    <a:pt x="18" y="14"/>
                    <a:pt x="0" y="24"/>
                    <a:pt x="3" y="35"/>
                  </a:cubicBezTo>
                  <a:cubicBezTo>
                    <a:pt x="5" y="40"/>
                    <a:pt x="10" y="42"/>
                    <a:pt x="18" y="42"/>
                  </a:cubicBezTo>
                  <a:cubicBezTo>
                    <a:pt x="27" y="42"/>
                    <a:pt x="39" y="39"/>
                    <a:pt x="52" y="32"/>
                  </a:cubicBezTo>
                  <a:cubicBezTo>
                    <a:pt x="77" y="18"/>
                    <a:pt x="93" y="7"/>
                    <a:pt x="90" y="4"/>
                  </a:cubicBezTo>
                  <a:cubicBezTo>
                    <a:pt x="90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8" name="Google Shape;6568;p40"/>
            <p:cNvSpPr/>
            <p:nvPr/>
          </p:nvSpPr>
          <p:spPr>
            <a:xfrm>
              <a:off x="5044325" y="1260675"/>
              <a:ext cx="2775" cy="775"/>
            </a:xfrm>
            <a:custGeom>
              <a:avLst/>
              <a:gdLst/>
              <a:ahLst/>
              <a:cxnLst/>
              <a:rect l="l" t="t" r="r" b="b"/>
              <a:pathLst>
                <a:path w="111" h="31" extrusionOk="0">
                  <a:moveTo>
                    <a:pt x="54" y="1"/>
                  </a:moveTo>
                  <a:cubicBezTo>
                    <a:pt x="48" y="1"/>
                    <a:pt x="42" y="1"/>
                    <a:pt x="36" y="2"/>
                  </a:cubicBezTo>
                  <a:cubicBezTo>
                    <a:pt x="1" y="13"/>
                    <a:pt x="1" y="13"/>
                    <a:pt x="36" y="23"/>
                  </a:cubicBezTo>
                  <a:cubicBezTo>
                    <a:pt x="55" y="28"/>
                    <a:pt x="72" y="30"/>
                    <a:pt x="83" y="30"/>
                  </a:cubicBezTo>
                  <a:cubicBezTo>
                    <a:pt x="105" y="30"/>
                    <a:pt x="111" y="22"/>
                    <a:pt x="95" y="9"/>
                  </a:cubicBezTo>
                  <a:cubicBezTo>
                    <a:pt x="87" y="4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9" name="Google Shape;6569;p40"/>
            <p:cNvSpPr/>
            <p:nvPr/>
          </p:nvSpPr>
          <p:spPr>
            <a:xfrm>
              <a:off x="5061050" y="1280275"/>
              <a:ext cx="750" cy="1200"/>
            </a:xfrm>
            <a:custGeom>
              <a:avLst/>
              <a:gdLst/>
              <a:ahLst/>
              <a:cxnLst/>
              <a:rect l="l" t="t" r="r" b="b"/>
              <a:pathLst>
                <a:path w="30" h="48" extrusionOk="0">
                  <a:moveTo>
                    <a:pt x="7" y="0"/>
                  </a:moveTo>
                  <a:cubicBezTo>
                    <a:pt x="2" y="0"/>
                    <a:pt x="1" y="7"/>
                    <a:pt x="6" y="23"/>
                  </a:cubicBezTo>
                  <a:cubicBezTo>
                    <a:pt x="10" y="38"/>
                    <a:pt x="15" y="48"/>
                    <a:pt x="21" y="48"/>
                  </a:cubicBezTo>
                  <a:cubicBezTo>
                    <a:pt x="22" y="48"/>
                    <a:pt x="24" y="47"/>
                    <a:pt x="26" y="44"/>
                  </a:cubicBezTo>
                  <a:cubicBezTo>
                    <a:pt x="30" y="36"/>
                    <a:pt x="26" y="20"/>
                    <a:pt x="16" y="6"/>
                  </a:cubicBezTo>
                  <a:cubicBezTo>
                    <a:pt x="12" y="2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0" name="Google Shape;6570;p40"/>
            <p:cNvSpPr/>
            <p:nvPr/>
          </p:nvSpPr>
          <p:spPr>
            <a:xfrm>
              <a:off x="5060300" y="1275875"/>
              <a:ext cx="1050" cy="1150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25" y="0"/>
                  </a:moveTo>
                  <a:cubicBezTo>
                    <a:pt x="24" y="0"/>
                    <a:pt x="23" y="1"/>
                    <a:pt x="21" y="1"/>
                  </a:cubicBezTo>
                  <a:cubicBezTo>
                    <a:pt x="7" y="4"/>
                    <a:pt x="1" y="18"/>
                    <a:pt x="1" y="29"/>
                  </a:cubicBezTo>
                  <a:cubicBezTo>
                    <a:pt x="7" y="39"/>
                    <a:pt x="15" y="46"/>
                    <a:pt x="18" y="46"/>
                  </a:cubicBezTo>
                  <a:cubicBezTo>
                    <a:pt x="25" y="43"/>
                    <a:pt x="32" y="33"/>
                    <a:pt x="39" y="18"/>
                  </a:cubicBezTo>
                  <a:cubicBezTo>
                    <a:pt x="42" y="10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1" name="Google Shape;6571;p40"/>
            <p:cNvSpPr/>
            <p:nvPr/>
          </p:nvSpPr>
          <p:spPr>
            <a:xfrm>
              <a:off x="5061000" y="1276425"/>
              <a:ext cx="3700" cy="2200"/>
            </a:xfrm>
            <a:custGeom>
              <a:avLst/>
              <a:gdLst/>
              <a:ahLst/>
              <a:cxnLst/>
              <a:rect l="l" t="t" r="r" b="b"/>
              <a:pathLst>
                <a:path w="148" h="88" extrusionOk="0">
                  <a:moveTo>
                    <a:pt x="88" y="1"/>
                  </a:moveTo>
                  <a:cubicBezTo>
                    <a:pt x="80" y="1"/>
                    <a:pt x="66" y="9"/>
                    <a:pt x="42" y="24"/>
                  </a:cubicBezTo>
                  <a:cubicBezTo>
                    <a:pt x="0" y="52"/>
                    <a:pt x="25" y="80"/>
                    <a:pt x="97" y="86"/>
                  </a:cubicBezTo>
                  <a:cubicBezTo>
                    <a:pt x="109" y="87"/>
                    <a:pt x="119" y="88"/>
                    <a:pt x="126" y="88"/>
                  </a:cubicBezTo>
                  <a:cubicBezTo>
                    <a:pt x="147" y="88"/>
                    <a:pt x="146" y="83"/>
                    <a:pt x="125" y="73"/>
                  </a:cubicBezTo>
                  <a:cubicBezTo>
                    <a:pt x="108" y="62"/>
                    <a:pt x="94" y="41"/>
                    <a:pt x="94" y="24"/>
                  </a:cubicBezTo>
                  <a:cubicBezTo>
                    <a:pt x="96" y="9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2" name="Google Shape;6572;p40"/>
            <p:cNvSpPr/>
            <p:nvPr/>
          </p:nvSpPr>
          <p:spPr>
            <a:xfrm>
              <a:off x="5071150" y="1288825"/>
              <a:ext cx="800" cy="1875"/>
            </a:xfrm>
            <a:custGeom>
              <a:avLst/>
              <a:gdLst/>
              <a:ahLst/>
              <a:cxnLst/>
              <a:rect l="l" t="t" r="r" b="b"/>
              <a:pathLst>
                <a:path w="32" h="75" extrusionOk="0">
                  <a:moveTo>
                    <a:pt x="21" y="0"/>
                  </a:moveTo>
                  <a:cubicBezTo>
                    <a:pt x="19" y="0"/>
                    <a:pt x="17" y="1"/>
                    <a:pt x="15" y="3"/>
                  </a:cubicBezTo>
                  <a:cubicBezTo>
                    <a:pt x="4" y="14"/>
                    <a:pt x="0" y="35"/>
                    <a:pt x="7" y="48"/>
                  </a:cubicBezTo>
                  <a:cubicBezTo>
                    <a:pt x="12" y="66"/>
                    <a:pt x="17" y="74"/>
                    <a:pt x="21" y="74"/>
                  </a:cubicBezTo>
                  <a:cubicBezTo>
                    <a:pt x="27" y="74"/>
                    <a:pt x="31" y="59"/>
                    <a:pt x="31" y="32"/>
                  </a:cubicBezTo>
                  <a:cubicBezTo>
                    <a:pt x="31" y="12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3" name="Google Shape;6573;p40"/>
            <p:cNvSpPr/>
            <p:nvPr/>
          </p:nvSpPr>
          <p:spPr>
            <a:xfrm>
              <a:off x="5073725" y="1291875"/>
              <a:ext cx="2650" cy="975"/>
            </a:xfrm>
            <a:custGeom>
              <a:avLst/>
              <a:gdLst/>
              <a:ahLst/>
              <a:cxnLst/>
              <a:rect l="l" t="t" r="r" b="b"/>
              <a:pathLst>
                <a:path w="106" h="39" extrusionOk="0">
                  <a:moveTo>
                    <a:pt x="4" y="1"/>
                  </a:moveTo>
                  <a:cubicBezTo>
                    <a:pt x="1" y="1"/>
                    <a:pt x="2" y="6"/>
                    <a:pt x="8" y="17"/>
                  </a:cubicBezTo>
                  <a:cubicBezTo>
                    <a:pt x="18" y="29"/>
                    <a:pt x="42" y="39"/>
                    <a:pt x="65" y="39"/>
                  </a:cubicBezTo>
                  <a:cubicBezTo>
                    <a:pt x="68" y="39"/>
                    <a:pt x="71" y="38"/>
                    <a:pt x="74" y="38"/>
                  </a:cubicBezTo>
                  <a:cubicBezTo>
                    <a:pt x="102" y="30"/>
                    <a:pt x="106" y="27"/>
                    <a:pt x="81" y="27"/>
                  </a:cubicBezTo>
                  <a:cubicBezTo>
                    <a:pt x="57" y="24"/>
                    <a:pt x="32" y="17"/>
                    <a:pt x="16" y="6"/>
                  </a:cubicBezTo>
                  <a:cubicBezTo>
                    <a:pt x="10" y="3"/>
                    <a:pt x="7" y="1"/>
                    <a:pt x="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4" name="Google Shape;6574;p40"/>
            <p:cNvSpPr/>
            <p:nvPr/>
          </p:nvSpPr>
          <p:spPr>
            <a:xfrm>
              <a:off x="5129525" y="1347600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7" y="0"/>
                    <a:pt x="42" y="0"/>
                    <a:pt x="35" y="1"/>
                  </a:cubicBezTo>
                  <a:cubicBezTo>
                    <a:pt x="11" y="8"/>
                    <a:pt x="0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3" y="19"/>
                    <a:pt x="53" y="12"/>
                  </a:cubicBezTo>
                  <a:cubicBezTo>
                    <a:pt x="65" y="4"/>
                    <a:pt x="64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5" name="Google Shape;6575;p40"/>
            <p:cNvSpPr/>
            <p:nvPr/>
          </p:nvSpPr>
          <p:spPr>
            <a:xfrm>
              <a:off x="5136625" y="1346825"/>
              <a:ext cx="19850" cy="6475"/>
            </a:xfrm>
            <a:custGeom>
              <a:avLst/>
              <a:gdLst/>
              <a:ahLst/>
              <a:cxnLst/>
              <a:rect l="l" t="t" r="r" b="b"/>
              <a:pathLst>
                <a:path w="794" h="259" extrusionOk="0">
                  <a:moveTo>
                    <a:pt x="775" y="0"/>
                  </a:moveTo>
                  <a:cubicBezTo>
                    <a:pt x="708" y="0"/>
                    <a:pt x="209" y="127"/>
                    <a:pt x="216" y="147"/>
                  </a:cubicBezTo>
                  <a:cubicBezTo>
                    <a:pt x="216" y="154"/>
                    <a:pt x="222" y="171"/>
                    <a:pt x="227" y="189"/>
                  </a:cubicBezTo>
                  <a:cubicBezTo>
                    <a:pt x="228" y="202"/>
                    <a:pt x="228" y="208"/>
                    <a:pt x="223" y="208"/>
                  </a:cubicBezTo>
                  <a:cubicBezTo>
                    <a:pt x="218" y="208"/>
                    <a:pt x="209" y="204"/>
                    <a:pt x="195" y="196"/>
                  </a:cubicBezTo>
                  <a:cubicBezTo>
                    <a:pt x="180" y="185"/>
                    <a:pt x="151" y="181"/>
                    <a:pt x="123" y="181"/>
                  </a:cubicBezTo>
                  <a:cubicBezTo>
                    <a:pt x="74" y="181"/>
                    <a:pt x="26" y="194"/>
                    <a:pt x="46" y="210"/>
                  </a:cubicBezTo>
                  <a:cubicBezTo>
                    <a:pt x="60" y="220"/>
                    <a:pt x="53" y="234"/>
                    <a:pt x="32" y="237"/>
                  </a:cubicBezTo>
                  <a:cubicBezTo>
                    <a:pt x="14" y="240"/>
                    <a:pt x="1" y="251"/>
                    <a:pt x="1" y="258"/>
                  </a:cubicBezTo>
                  <a:cubicBezTo>
                    <a:pt x="1" y="258"/>
                    <a:pt x="2" y="259"/>
                    <a:pt x="4" y="259"/>
                  </a:cubicBezTo>
                  <a:cubicBezTo>
                    <a:pt x="13" y="259"/>
                    <a:pt x="45" y="249"/>
                    <a:pt x="81" y="234"/>
                  </a:cubicBezTo>
                  <a:cubicBezTo>
                    <a:pt x="109" y="221"/>
                    <a:pt x="137" y="214"/>
                    <a:pt x="151" y="214"/>
                  </a:cubicBezTo>
                  <a:cubicBezTo>
                    <a:pt x="156" y="214"/>
                    <a:pt x="159" y="215"/>
                    <a:pt x="160" y="216"/>
                  </a:cubicBezTo>
                  <a:cubicBezTo>
                    <a:pt x="161" y="220"/>
                    <a:pt x="166" y="221"/>
                    <a:pt x="176" y="221"/>
                  </a:cubicBezTo>
                  <a:cubicBezTo>
                    <a:pt x="258" y="221"/>
                    <a:pt x="623" y="114"/>
                    <a:pt x="670" y="74"/>
                  </a:cubicBezTo>
                  <a:cubicBezTo>
                    <a:pt x="696" y="55"/>
                    <a:pt x="719" y="35"/>
                    <a:pt x="725" y="35"/>
                  </a:cubicBezTo>
                  <a:cubicBezTo>
                    <a:pt x="725" y="35"/>
                    <a:pt x="726" y="35"/>
                    <a:pt x="726" y="36"/>
                  </a:cubicBezTo>
                  <a:cubicBezTo>
                    <a:pt x="729" y="36"/>
                    <a:pt x="732" y="37"/>
                    <a:pt x="735" y="37"/>
                  </a:cubicBezTo>
                  <a:cubicBezTo>
                    <a:pt x="760" y="37"/>
                    <a:pt x="794" y="13"/>
                    <a:pt x="781" y="2"/>
                  </a:cubicBezTo>
                  <a:cubicBezTo>
                    <a:pt x="780" y="1"/>
                    <a:pt x="778" y="0"/>
                    <a:pt x="7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6" name="Google Shape;6576;p40"/>
            <p:cNvSpPr/>
            <p:nvPr/>
          </p:nvSpPr>
          <p:spPr>
            <a:xfrm>
              <a:off x="5137925" y="1356325"/>
              <a:ext cx="1850" cy="1425"/>
            </a:xfrm>
            <a:custGeom>
              <a:avLst/>
              <a:gdLst/>
              <a:ahLst/>
              <a:cxnLst/>
              <a:rect l="l" t="t" r="r" b="b"/>
              <a:pathLst>
                <a:path w="74" h="57" extrusionOk="0">
                  <a:moveTo>
                    <a:pt x="47" y="1"/>
                  </a:moveTo>
                  <a:cubicBezTo>
                    <a:pt x="41" y="1"/>
                    <a:pt x="35" y="2"/>
                    <a:pt x="29" y="6"/>
                  </a:cubicBezTo>
                  <a:cubicBezTo>
                    <a:pt x="11" y="20"/>
                    <a:pt x="1" y="34"/>
                    <a:pt x="4" y="44"/>
                  </a:cubicBezTo>
                  <a:cubicBezTo>
                    <a:pt x="4" y="52"/>
                    <a:pt x="15" y="56"/>
                    <a:pt x="28" y="56"/>
                  </a:cubicBezTo>
                  <a:cubicBezTo>
                    <a:pt x="33" y="56"/>
                    <a:pt x="38" y="56"/>
                    <a:pt x="42" y="54"/>
                  </a:cubicBezTo>
                  <a:cubicBezTo>
                    <a:pt x="63" y="48"/>
                    <a:pt x="74" y="34"/>
                    <a:pt x="66" y="17"/>
                  </a:cubicBezTo>
                  <a:cubicBezTo>
                    <a:pt x="64" y="6"/>
                    <a:pt x="57" y="1"/>
                    <a:pt x="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7" name="Google Shape;6577;p40"/>
            <p:cNvSpPr/>
            <p:nvPr/>
          </p:nvSpPr>
          <p:spPr>
            <a:xfrm>
              <a:off x="5125750" y="1317300"/>
              <a:ext cx="5250" cy="900"/>
            </a:xfrm>
            <a:custGeom>
              <a:avLst/>
              <a:gdLst/>
              <a:ahLst/>
              <a:cxnLst/>
              <a:rect l="l" t="t" r="r" b="b"/>
              <a:pathLst>
                <a:path w="210" h="36" extrusionOk="0">
                  <a:moveTo>
                    <a:pt x="146" y="0"/>
                  </a:moveTo>
                  <a:cubicBezTo>
                    <a:pt x="130" y="0"/>
                    <a:pt x="111" y="2"/>
                    <a:pt x="92" y="6"/>
                  </a:cubicBezTo>
                  <a:cubicBezTo>
                    <a:pt x="18" y="18"/>
                    <a:pt x="1" y="31"/>
                    <a:pt x="33" y="31"/>
                  </a:cubicBezTo>
                  <a:cubicBezTo>
                    <a:pt x="47" y="31"/>
                    <a:pt x="69" y="29"/>
                    <a:pt x="100" y="23"/>
                  </a:cubicBezTo>
                  <a:cubicBezTo>
                    <a:pt x="110" y="23"/>
                    <a:pt x="120" y="22"/>
                    <a:pt x="130" y="22"/>
                  </a:cubicBezTo>
                  <a:cubicBezTo>
                    <a:pt x="157" y="22"/>
                    <a:pt x="182" y="25"/>
                    <a:pt x="193" y="30"/>
                  </a:cubicBezTo>
                  <a:cubicBezTo>
                    <a:pt x="198" y="34"/>
                    <a:pt x="202" y="35"/>
                    <a:pt x="204" y="35"/>
                  </a:cubicBezTo>
                  <a:cubicBezTo>
                    <a:pt x="209" y="35"/>
                    <a:pt x="207" y="28"/>
                    <a:pt x="199" y="17"/>
                  </a:cubicBezTo>
                  <a:cubicBezTo>
                    <a:pt x="193" y="6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8" name="Google Shape;6578;p40"/>
            <p:cNvSpPr/>
            <p:nvPr/>
          </p:nvSpPr>
          <p:spPr>
            <a:xfrm>
              <a:off x="5142875" y="1368575"/>
              <a:ext cx="2125" cy="575"/>
            </a:xfrm>
            <a:custGeom>
              <a:avLst/>
              <a:gdLst/>
              <a:ahLst/>
              <a:cxnLst/>
              <a:rect l="l" t="t" r="r" b="b"/>
              <a:pathLst>
                <a:path w="85" h="23" extrusionOk="0">
                  <a:moveTo>
                    <a:pt x="76" y="1"/>
                  </a:moveTo>
                  <a:cubicBezTo>
                    <a:pt x="70" y="1"/>
                    <a:pt x="60" y="2"/>
                    <a:pt x="46" y="6"/>
                  </a:cubicBezTo>
                  <a:cubicBezTo>
                    <a:pt x="14" y="12"/>
                    <a:pt x="1" y="19"/>
                    <a:pt x="18" y="22"/>
                  </a:cubicBezTo>
                  <a:cubicBezTo>
                    <a:pt x="35" y="22"/>
                    <a:pt x="63" y="16"/>
                    <a:pt x="76" y="9"/>
                  </a:cubicBezTo>
                  <a:cubicBezTo>
                    <a:pt x="84" y="3"/>
                    <a:pt x="84" y="1"/>
                    <a:pt x="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9" name="Google Shape;6579;p40"/>
            <p:cNvSpPr/>
            <p:nvPr/>
          </p:nvSpPr>
          <p:spPr>
            <a:xfrm>
              <a:off x="5136300" y="1341375"/>
              <a:ext cx="15375" cy="5125"/>
            </a:xfrm>
            <a:custGeom>
              <a:avLst/>
              <a:gdLst/>
              <a:ahLst/>
              <a:cxnLst/>
              <a:rect l="l" t="t" r="r" b="b"/>
              <a:pathLst>
                <a:path w="615" h="205" extrusionOk="0">
                  <a:moveTo>
                    <a:pt x="524" y="1"/>
                  </a:moveTo>
                  <a:cubicBezTo>
                    <a:pt x="515" y="1"/>
                    <a:pt x="502" y="4"/>
                    <a:pt x="485" y="11"/>
                  </a:cubicBezTo>
                  <a:cubicBezTo>
                    <a:pt x="470" y="18"/>
                    <a:pt x="456" y="21"/>
                    <a:pt x="445" y="21"/>
                  </a:cubicBezTo>
                  <a:cubicBezTo>
                    <a:pt x="434" y="21"/>
                    <a:pt x="426" y="18"/>
                    <a:pt x="423" y="11"/>
                  </a:cubicBezTo>
                  <a:cubicBezTo>
                    <a:pt x="422" y="8"/>
                    <a:pt x="420" y="6"/>
                    <a:pt x="417" y="6"/>
                  </a:cubicBezTo>
                  <a:cubicBezTo>
                    <a:pt x="410" y="6"/>
                    <a:pt x="398" y="19"/>
                    <a:pt x="389" y="42"/>
                  </a:cubicBezTo>
                  <a:cubicBezTo>
                    <a:pt x="374" y="71"/>
                    <a:pt x="366" y="84"/>
                    <a:pt x="356" y="84"/>
                  </a:cubicBezTo>
                  <a:cubicBezTo>
                    <a:pt x="350" y="84"/>
                    <a:pt x="343" y="78"/>
                    <a:pt x="333" y="66"/>
                  </a:cubicBezTo>
                  <a:cubicBezTo>
                    <a:pt x="324" y="55"/>
                    <a:pt x="317" y="50"/>
                    <a:pt x="312" y="50"/>
                  </a:cubicBezTo>
                  <a:cubicBezTo>
                    <a:pt x="308" y="50"/>
                    <a:pt x="305" y="55"/>
                    <a:pt x="305" y="63"/>
                  </a:cubicBezTo>
                  <a:cubicBezTo>
                    <a:pt x="303" y="78"/>
                    <a:pt x="295" y="84"/>
                    <a:pt x="279" y="84"/>
                  </a:cubicBezTo>
                  <a:cubicBezTo>
                    <a:pt x="272" y="84"/>
                    <a:pt x="263" y="82"/>
                    <a:pt x="253" y="80"/>
                  </a:cubicBezTo>
                  <a:cubicBezTo>
                    <a:pt x="242" y="79"/>
                    <a:pt x="231" y="78"/>
                    <a:pt x="223" y="78"/>
                  </a:cubicBezTo>
                  <a:cubicBezTo>
                    <a:pt x="212" y="78"/>
                    <a:pt x="206" y="80"/>
                    <a:pt x="208" y="84"/>
                  </a:cubicBezTo>
                  <a:cubicBezTo>
                    <a:pt x="208" y="88"/>
                    <a:pt x="203" y="89"/>
                    <a:pt x="196" y="89"/>
                  </a:cubicBezTo>
                  <a:cubicBezTo>
                    <a:pt x="190" y="89"/>
                    <a:pt x="184" y="88"/>
                    <a:pt x="177" y="87"/>
                  </a:cubicBezTo>
                  <a:cubicBezTo>
                    <a:pt x="169" y="85"/>
                    <a:pt x="161" y="84"/>
                    <a:pt x="153" y="84"/>
                  </a:cubicBezTo>
                  <a:cubicBezTo>
                    <a:pt x="108" y="84"/>
                    <a:pt x="57" y="113"/>
                    <a:pt x="31" y="157"/>
                  </a:cubicBezTo>
                  <a:cubicBezTo>
                    <a:pt x="9" y="192"/>
                    <a:pt x="1" y="205"/>
                    <a:pt x="14" y="205"/>
                  </a:cubicBezTo>
                  <a:cubicBezTo>
                    <a:pt x="22" y="205"/>
                    <a:pt x="36" y="201"/>
                    <a:pt x="59" y="195"/>
                  </a:cubicBezTo>
                  <a:cubicBezTo>
                    <a:pt x="97" y="188"/>
                    <a:pt x="111" y="170"/>
                    <a:pt x="104" y="146"/>
                  </a:cubicBezTo>
                  <a:cubicBezTo>
                    <a:pt x="99" y="132"/>
                    <a:pt x="98" y="126"/>
                    <a:pt x="103" y="126"/>
                  </a:cubicBezTo>
                  <a:lnTo>
                    <a:pt x="103" y="126"/>
                  </a:lnTo>
                  <a:cubicBezTo>
                    <a:pt x="108" y="126"/>
                    <a:pt x="120" y="132"/>
                    <a:pt x="139" y="146"/>
                  </a:cubicBezTo>
                  <a:cubicBezTo>
                    <a:pt x="159" y="159"/>
                    <a:pt x="177" y="165"/>
                    <a:pt x="204" y="165"/>
                  </a:cubicBezTo>
                  <a:cubicBezTo>
                    <a:pt x="229" y="165"/>
                    <a:pt x="260" y="160"/>
                    <a:pt x="305" y="150"/>
                  </a:cubicBezTo>
                  <a:cubicBezTo>
                    <a:pt x="371" y="132"/>
                    <a:pt x="444" y="105"/>
                    <a:pt x="469" y="90"/>
                  </a:cubicBezTo>
                  <a:cubicBezTo>
                    <a:pt x="487" y="79"/>
                    <a:pt x="504" y="72"/>
                    <a:pt x="517" y="72"/>
                  </a:cubicBezTo>
                  <a:cubicBezTo>
                    <a:pt x="523" y="72"/>
                    <a:pt x="528" y="74"/>
                    <a:pt x="531" y="77"/>
                  </a:cubicBezTo>
                  <a:cubicBezTo>
                    <a:pt x="537" y="81"/>
                    <a:pt x="549" y="84"/>
                    <a:pt x="562" y="84"/>
                  </a:cubicBezTo>
                  <a:cubicBezTo>
                    <a:pt x="570" y="84"/>
                    <a:pt x="578" y="83"/>
                    <a:pt x="586" y="80"/>
                  </a:cubicBezTo>
                  <a:cubicBezTo>
                    <a:pt x="610" y="74"/>
                    <a:pt x="614" y="66"/>
                    <a:pt x="593" y="66"/>
                  </a:cubicBezTo>
                  <a:cubicBezTo>
                    <a:pt x="576" y="66"/>
                    <a:pt x="555" y="45"/>
                    <a:pt x="552" y="25"/>
                  </a:cubicBezTo>
                  <a:cubicBezTo>
                    <a:pt x="545" y="8"/>
                    <a:pt x="538" y="1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0" name="Google Shape;6580;p40"/>
            <p:cNvSpPr/>
            <p:nvPr/>
          </p:nvSpPr>
          <p:spPr>
            <a:xfrm>
              <a:off x="5139675" y="1354375"/>
              <a:ext cx="2275" cy="1100"/>
            </a:xfrm>
            <a:custGeom>
              <a:avLst/>
              <a:gdLst/>
              <a:ahLst/>
              <a:cxnLst/>
              <a:rect l="l" t="t" r="r" b="b"/>
              <a:pathLst>
                <a:path w="91" h="44" extrusionOk="0">
                  <a:moveTo>
                    <a:pt x="79" y="1"/>
                  </a:moveTo>
                  <a:cubicBezTo>
                    <a:pt x="71" y="1"/>
                    <a:pt x="57" y="3"/>
                    <a:pt x="42" y="8"/>
                  </a:cubicBezTo>
                  <a:cubicBezTo>
                    <a:pt x="14" y="15"/>
                    <a:pt x="0" y="25"/>
                    <a:pt x="4" y="36"/>
                  </a:cubicBezTo>
                  <a:cubicBezTo>
                    <a:pt x="5" y="41"/>
                    <a:pt x="10" y="43"/>
                    <a:pt x="17" y="43"/>
                  </a:cubicBezTo>
                  <a:cubicBezTo>
                    <a:pt x="25" y="43"/>
                    <a:pt x="36" y="40"/>
                    <a:pt x="49" y="33"/>
                  </a:cubicBezTo>
                  <a:cubicBezTo>
                    <a:pt x="73" y="22"/>
                    <a:pt x="90" y="8"/>
                    <a:pt x="87" y="4"/>
                  </a:cubicBezTo>
                  <a:cubicBezTo>
                    <a:pt x="87" y="2"/>
                    <a:pt x="84" y="1"/>
                    <a:pt x="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1" name="Google Shape;6581;p40"/>
            <p:cNvSpPr/>
            <p:nvPr/>
          </p:nvSpPr>
          <p:spPr>
            <a:xfrm>
              <a:off x="5140100" y="1326200"/>
              <a:ext cx="208450" cy="31875"/>
            </a:xfrm>
            <a:custGeom>
              <a:avLst/>
              <a:gdLst/>
              <a:ahLst/>
              <a:cxnLst/>
              <a:rect l="l" t="t" r="r" b="b"/>
              <a:pathLst>
                <a:path w="8338" h="1275" extrusionOk="0">
                  <a:moveTo>
                    <a:pt x="6634" y="33"/>
                  </a:moveTo>
                  <a:cubicBezTo>
                    <a:pt x="6653" y="33"/>
                    <a:pt x="6649" y="44"/>
                    <a:pt x="6620" y="63"/>
                  </a:cubicBezTo>
                  <a:cubicBezTo>
                    <a:pt x="6611" y="68"/>
                    <a:pt x="6600" y="71"/>
                    <a:pt x="6591" y="71"/>
                  </a:cubicBezTo>
                  <a:cubicBezTo>
                    <a:pt x="6583" y="71"/>
                    <a:pt x="6576" y="69"/>
                    <a:pt x="6571" y="66"/>
                  </a:cubicBezTo>
                  <a:cubicBezTo>
                    <a:pt x="6561" y="56"/>
                    <a:pt x="6571" y="45"/>
                    <a:pt x="6599" y="39"/>
                  </a:cubicBezTo>
                  <a:cubicBezTo>
                    <a:pt x="6615" y="35"/>
                    <a:pt x="6626" y="33"/>
                    <a:pt x="6634" y="33"/>
                  </a:cubicBezTo>
                  <a:close/>
                  <a:moveTo>
                    <a:pt x="6197" y="219"/>
                  </a:moveTo>
                  <a:cubicBezTo>
                    <a:pt x="6228" y="219"/>
                    <a:pt x="6242" y="226"/>
                    <a:pt x="6232" y="244"/>
                  </a:cubicBezTo>
                  <a:cubicBezTo>
                    <a:pt x="6226" y="254"/>
                    <a:pt x="6211" y="261"/>
                    <a:pt x="6198" y="261"/>
                  </a:cubicBezTo>
                  <a:cubicBezTo>
                    <a:pt x="6195" y="261"/>
                    <a:pt x="6193" y="261"/>
                    <a:pt x="6190" y="260"/>
                  </a:cubicBezTo>
                  <a:cubicBezTo>
                    <a:pt x="6138" y="247"/>
                    <a:pt x="6145" y="219"/>
                    <a:pt x="6197" y="219"/>
                  </a:cubicBezTo>
                  <a:close/>
                  <a:moveTo>
                    <a:pt x="6587" y="363"/>
                  </a:moveTo>
                  <a:cubicBezTo>
                    <a:pt x="6599" y="363"/>
                    <a:pt x="6602" y="367"/>
                    <a:pt x="6589" y="375"/>
                  </a:cubicBezTo>
                  <a:cubicBezTo>
                    <a:pt x="6580" y="382"/>
                    <a:pt x="6568" y="386"/>
                    <a:pt x="6558" y="386"/>
                  </a:cubicBezTo>
                  <a:cubicBezTo>
                    <a:pt x="6552" y="386"/>
                    <a:pt x="6547" y="385"/>
                    <a:pt x="6544" y="382"/>
                  </a:cubicBezTo>
                  <a:cubicBezTo>
                    <a:pt x="6536" y="379"/>
                    <a:pt x="6547" y="372"/>
                    <a:pt x="6571" y="364"/>
                  </a:cubicBezTo>
                  <a:cubicBezTo>
                    <a:pt x="6577" y="364"/>
                    <a:pt x="6582" y="363"/>
                    <a:pt x="6587" y="363"/>
                  </a:cubicBezTo>
                  <a:close/>
                  <a:moveTo>
                    <a:pt x="6325" y="413"/>
                  </a:moveTo>
                  <a:cubicBezTo>
                    <a:pt x="6328" y="413"/>
                    <a:pt x="6330" y="413"/>
                    <a:pt x="6332" y="414"/>
                  </a:cubicBezTo>
                  <a:cubicBezTo>
                    <a:pt x="6346" y="417"/>
                    <a:pt x="6360" y="424"/>
                    <a:pt x="6360" y="431"/>
                  </a:cubicBezTo>
                  <a:cubicBezTo>
                    <a:pt x="6363" y="434"/>
                    <a:pt x="6353" y="441"/>
                    <a:pt x="6339" y="444"/>
                  </a:cubicBezTo>
                  <a:cubicBezTo>
                    <a:pt x="6337" y="445"/>
                    <a:pt x="6335" y="445"/>
                    <a:pt x="6333" y="445"/>
                  </a:cubicBezTo>
                  <a:cubicBezTo>
                    <a:pt x="6324" y="445"/>
                    <a:pt x="6314" y="439"/>
                    <a:pt x="6312" y="427"/>
                  </a:cubicBezTo>
                  <a:cubicBezTo>
                    <a:pt x="6308" y="419"/>
                    <a:pt x="6315" y="413"/>
                    <a:pt x="6325" y="413"/>
                  </a:cubicBezTo>
                  <a:close/>
                  <a:moveTo>
                    <a:pt x="6456" y="277"/>
                  </a:moveTo>
                  <a:cubicBezTo>
                    <a:pt x="6457" y="277"/>
                    <a:pt x="6459" y="277"/>
                    <a:pt x="6461" y="278"/>
                  </a:cubicBezTo>
                  <a:cubicBezTo>
                    <a:pt x="6502" y="285"/>
                    <a:pt x="6502" y="337"/>
                    <a:pt x="6461" y="379"/>
                  </a:cubicBezTo>
                  <a:cubicBezTo>
                    <a:pt x="6438" y="403"/>
                    <a:pt x="6426" y="414"/>
                    <a:pt x="6413" y="414"/>
                  </a:cubicBezTo>
                  <a:cubicBezTo>
                    <a:pt x="6404" y="414"/>
                    <a:pt x="6395" y="409"/>
                    <a:pt x="6381" y="399"/>
                  </a:cubicBezTo>
                  <a:cubicBezTo>
                    <a:pt x="6370" y="391"/>
                    <a:pt x="6356" y="387"/>
                    <a:pt x="6339" y="387"/>
                  </a:cubicBezTo>
                  <a:cubicBezTo>
                    <a:pt x="6318" y="387"/>
                    <a:pt x="6291" y="393"/>
                    <a:pt x="6256" y="406"/>
                  </a:cubicBezTo>
                  <a:cubicBezTo>
                    <a:pt x="6226" y="415"/>
                    <a:pt x="6196" y="422"/>
                    <a:pt x="6178" y="422"/>
                  </a:cubicBezTo>
                  <a:cubicBezTo>
                    <a:pt x="6169" y="422"/>
                    <a:pt x="6163" y="420"/>
                    <a:pt x="6162" y="417"/>
                  </a:cubicBezTo>
                  <a:cubicBezTo>
                    <a:pt x="6160" y="412"/>
                    <a:pt x="6157" y="410"/>
                    <a:pt x="6153" y="410"/>
                  </a:cubicBezTo>
                  <a:cubicBezTo>
                    <a:pt x="6147" y="410"/>
                    <a:pt x="6138" y="414"/>
                    <a:pt x="6128" y="420"/>
                  </a:cubicBezTo>
                  <a:cubicBezTo>
                    <a:pt x="6118" y="426"/>
                    <a:pt x="6108" y="429"/>
                    <a:pt x="6098" y="429"/>
                  </a:cubicBezTo>
                  <a:cubicBezTo>
                    <a:pt x="6089" y="429"/>
                    <a:pt x="6082" y="427"/>
                    <a:pt x="6075" y="424"/>
                  </a:cubicBezTo>
                  <a:cubicBezTo>
                    <a:pt x="6071" y="420"/>
                    <a:pt x="6063" y="418"/>
                    <a:pt x="6053" y="418"/>
                  </a:cubicBezTo>
                  <a:cubicBezTo>
                    <a:pt x="6035" y="418"/>
                    <a:pt x="6009" y="423"/>
                    <a:pt x="5985" y="434"/>
                  </a:cubicBezTo>
                  <a:cubicBezTo>
                    <a:pt x="5959" y="445"/>
                    <a:pt x="5930" y="452"/>
                    <a:pt x="5904" y="452"/>
                  </a:cubicBezTo>
                  <a:cubicBezTo>
                    <a:pt x="5888" y="452"/>
                    <a:pt x="5873" y="450"/>
                    <a:pt x="5860" y="444"/>
                  </a:cubicBezTo>
                  <a:cubicBezTo>
                    <a:pt x="5840" y="439"/>
                    <a:pt x="5827" y="436"/>
                    <a:pt x="5821" y="436"/>
                  </a:cubicBezTo>
                  <a:cubicBezTo>
                    <a:pt x="5811" y="436"/>
                    <a:pt x="5816" y="443"/>
                    <a:pt x="5829" y="462"/>
                  </a:cubicBezTo>
                  <a:cubicBezTo>
                    <a:pt x="5842" y="479"/>
                    <a:pt x="5848" y="486"/>
                    <a:pt x="5845" y="486"/>
                  </a:cubicBezTo>
                  <a:cubicBezTo>
                    <a:pt x="5842" y="486"/>
                    <a:pt x="5832" y="480"/>
                    <a:pt x="5812" y="468"/>
                  </a:cubicBezTo>
                  <a:cubicBezTo>
                    <a:pt x="5794" y="454"/>
                    <a:pt x="5759" y="447"/>
                    <a:pt x="5730" y="447"/>
                  </a:cubicBezTo>
                  <a:cubicBezTo>
                    <a:pt x="5725" y="447"/>
                    <a:pt x="5719" y="447"/>
                    <a:pt x="5715" y="448"/>
                  </a:cubicBezTo>
                  <a:lnTo>
                    <a:pt x="5655" y="458"/>
                  </a:lnTo>
                  <a:lnTo>
                    <a:pt x="5655" y="458"/>
                  </a:lnTo>
                  <a:lnTo>
                    <a:pt x="5704" y="431"/>
                  </a:lnTo>
                  <a:cubicBezTo>
                    <a:pt x="5756" y="401"/>
                    <a:pt x="6022" y="360"/>
                    <a:pt x="6134" y="360"/>
                  </a:cubicBezTo>
                  <a:cubicBezTo>
                    <a:pt x="6142" y="360"/>
                    <a:pt x="6149" y="361"/>
                    <a:pt x="6155" y="361"/>
                  </a:cubicBezTo>
                  <a:cubicBezTo>
                    <a:pt x="6160" y="361"/>
                    <a:pt x="6165" y="362"/>
                    <a:pt x="6169" y="362"/>
                  </a:cubicBezTo>
                  <a:cubicBezTo>
                    <a:pt x="6199" y="362"/>
                    <a:pt x="6219" y="352"/>
                    <a:pt x="6232" y="337"/>
                  </a:cubicBezTo>
                  <a:cubicBezTo>
                    <a:pt x="6239" y="324"/>
                    <a:pt x="6245" y="318"/>
                    <a:pt x="6254" y="318"/>
                  </a:cubicBezTo>
                  <a:cubicBezTo>
                    <a:pt x="6261" y="318"/>
                    <a:pt x="6269" y="322"/>
                    <a:pt x="6280" y="330"/>
                  </a:cubicBezTo>
                  <a:cubicBezTo>
                    <a:pt x="6292" y="339"/>
                    <a:pt x="6300" y="344"/>
                    <a:pt x="6304" y="344"/>
                  </a:cubicBezTo>
                  <a:cubicBezTo>
                    <a:pt x="6306" y="344"/>
                    <a:pt x="6307" y="343"/>
                    <a:pt x="6307" y="340"/>
                  </a:cubicBezTo>
                  <a:cubicBezTo>
                    <a:pt x="6305" y="334"/>
                    <a:pt x="6320" y="332"/>
                    <a:pt x="6343" y="332"/>
                  </a:cubicBezTo>
                  <a:cubicBezTo>
                    <a:pt x="6357" y="332"/>
                    <a:pt x="6373" y="332"/>
                    <a:pt x="6391" y="334"/>
                  </a:cubicBezTo>
                  <a:cubicBezTo>
                    <a:pt x="6422" y="337"/>
                    <a:pt x="6442" y="339"/>
                    <a:pt x="6454" y="339"/>
                  </a:cubicBezTo>
                  <a:cubicBezTo>
                    <a:pt x="6479" y="339"/>
                    <a:pt x="6473" y="331"/>
                    <a:pt x="6457" y="306"/>
                  </a:cubicBezTo>
                  <a:cubicBezTo>
                    <a:pt x="6445" y="288"/>
                    <a:pt x="6446" y="277"/>
                    <a:pt x="6456" y="277"/>
                  </a:cubicBezTo>
                  <a:close/>
                  <a:moveTo>
                    <a:pt x="4498" y="467"/>
                  </a:moveTo>
                  <a:cubicBezTo>
                    <a:pt x="4504" y="467"/>
                    <a:pt x="4507" y="469"/>
                    <a:pt x="4507" y="473"/>
                  </a:cubicBezTo>
                  <a:cubicBezTo>
                    <a:pt x="4511" y="476"/>
                    <a:pt x="4501" y="486"/>
                    <a:pt x="4483" y="497"/>
                  </a:cubicBezTo>
                  <a:cubicBezTo>
                    <a:pt x="4474" y="504"/>
                    <a:pt x="4464" y="507"/>
                    <a:pt x="4457" y="507"/>
                  </a:cubicBezTo>
                  <a:cubicBezTo>
                    <a:pt x="4451" y="507"/>
                    <a:pt x="4446" y="505"/>
                    <a:pt x="4445" y="500"/>
                  </a:cubicBezTo>
                  <a:cubicBezTo>
                    <a:pt x="4441" y="486"/>
                    <a:pt x="4455" y="476"/>
                    <a:pt x="4472" y="473"/>
                  </a:cubicBezTo>
                  <a:cubicBezTo>
                    <a:pt x="4483" y="469"/>
                    <a:pt x="4491" y="467"/>
                    <a:pt x="4498" y="467"/>
                  </a:cubicBezTo>
                  <a:close/>
                  <a:moveTo>
                    <a:pt x="3900" y="542"/>
                  </a:moveTo>
                  <a:cubicBezTo>
                    <a:pt x="3907" y="542"/>
                    <a:pt x="3913" y="544"/>
                    <a:pt x="3918" y="548"/>
                  </a:cubicBezTo>
                  <a:cubicBezTo>
                    <a:pt x="3928" y="559"/>
                    <a:pt x="3921" y="569"/>
                    <a:pt x="3904" y="573"/>
                  </a:cubicBezTo>
                  <a:cubicBezTo>
                    <a:pt x="3894" y="575"/>
                    <a:pt x="3885" y="577"/>
                    <a:pt x="3879" y="577"/>
                  </a:cubicBezTo>
                  <a:cubicBezTo>
                    <a:pt x="3862" y="577"/>
                    <a:pt x="3862" y="566"/>
                    <a:pt x="3879" y="548"/>
                  </a:cubicBezTo>
                  <a:cubicBezTo>
                    <a:pt x="3885" y="545"/>
                    <a:pt x="3893" y="542"/>
                    <a:pt x="3900" y="542"/>
                  </a:cubicBezTo>
                  <a:close/>
                  <a:moveTo>
                    <a:pt x="4135" y="542"/>
                  </a:moveTo>
                  <a:cubicBezTo>
                    <a:pt x="4140" y="542"/>
                    <a:pt x="4144" y="546"/>
                    <a:pt x="4147" y="552"/>
                  </a:cubicBezTo>
                  <a:cubicBezTo>
                    <a:pt x="4150" y="563"/>
                    <a:pt x="4147" y="580"/>
                    <a:pt x="4136" y="590"/>
                  </a:cubicBezTo>
                  <a:cubicBezTo>
                    <a:pt x="4132" y="595"/>
                    <a:pt x="4127" y="597"/>
                    <a:pt x="4123" y="597"/>
                  </a:cubicBezTo>
                  <a:cubicBezTo>
                    <a:pt x="4118" y="597"/>
                    <a:pt x="4114" y="593"/>
                    <a:pt x="4112" y="587"/>
                  </a:cubicBezTo>
                  <a:cubicBezTo>
                    <a:pt x="4105" y="577"/>
                    <a:pt x="4112" y="559"/>
                    <a:pt x="4122" y="548"/>
                  </a:cubicBezTo>
                  <a:cubicBezTo>
                    <a:pt x="4126" y="544"/>
                    <a:pt x="4131" y="542"/>
                    <a:pt x="4135" y="542"/>
                  </a:cubicBezTo>
                  <a:close/>
                  <a:moveTo>
                    <a:pt x="4497" y="638"/>
                  </a:moveTo>
                  <a:cubicBezTo>
                    <a:pt x="4506" y="638"/>
                    <a:pt x="4510" y="644"/>
                    <a:pt x="4507" y="652"/>
                  </a:cubicBezTo>
                  <a:cubicBezTo>
                    <a:pt x="4504" y="667"/>
                    <a:pt x="4496" y="677"/>
                    <a:pt x="4490" y="681"/>
                  </a:cubicBezTo>
                  <a:cubicBezTo>
                    <a:pt x="4483" y="681"/>
                    <a:pt x="4476" y="673"/>
                    <a:pt x="4472" y="663"/>
                  </a:cubicBezTo>
                  <a:cubicBezTo>
                    <a:pt x="4469" y="652"/>
                    <a:pt x="4480" y="639"/>
                    <a:pt x="4490" y="639"/>
                  </a:cubicBezTo>
                  <a:cubicBezTo>
                    <a:pt x="4493" y="638"/>
                    <a:pt x="4495" y="638"/>
                    <a:pt x="4497" y="638"/>
                  </a:cubicBezTo>
                  <a:close/>
                  <a:moveTo>
                    <a:pt x="4580" y="642"/>
                  </a:moveTo>
                  <a:cubicBezTo>
                    <a:pt x="4585" y="642"/>
                    <a:pt x="4589" y="645"/>
                    <a:pt x="4591" y="652"/>
                  </a:cubicBezTo>
                  <a:cubicBezTo>
                    <a:pt x="4594" y="663"/>
                    <a:pt x="4618" y="670"/>
                    <a:pt x="4639" y="670"/>
                  </a:cubicBezTo>
                  <a:cubicBezTo>
                    <a:pt x="4674" y="670"/>
                    <a:pt x="4670" y="673"/>
                    <a:pt x="4635" y="684"/>
                  </a:cubicBezTo>
                  <a:cubicBezTo>
                    <a:pt x="4621" y="689"/>
                    <a:pt x="4608" y="690"/>
                    <a:pt x="4597" y="690"/>
                  </a:cubicBezTo>
                  <a:cubicBezTo>
                    <a:pt x="4562" y="690"/>
                    <a:pt x="4543" y="673"/>
                    <a:pt x="4566" y="649"/>
                  </a:cubicBezTo>
                  <a:cubicBezTo>
                    <a:pt x="4571" y="645"/>
                    <a:pt x="4576" y="642"/>
                    <a:pt x="4580" y="642"/>
                  </a:cubicBezTo>
                  <a:close/>
                  <a:moveTo>
                    <a:pt x="3466" y="736"/>
                  </a:moveTo>
                  <a:lnTo>
                    <a:pt x="3466" y="736"/>
                  </a:lnTo>
                  <a:cubicBezTo>
                    <a:pt x="3468" y="736"/>
                    <a:pt x="3472" y="738"/>
                    <a:pt x="3476" y="743"/>
                  </a:cubicBezTo>
                  <a:cubicBezTo>
                    <a:pt x="3487" y="753"/>
                    <a:pt x="3491" y="771"/>
                    <a:pt x="3487" y="781"/>
                  </a:cubicBezTo>
                  <a:cubicBezTo>
                    <a:pt x="3486" y="782"/>
                    <a:pt x="3484" y="783"/>
                    <a:pt x="3483" y="783"/>
                  </a:cubicBezTo>
                  <a:cubicBezTo>
                    <a:pt x="3476" y="783"/>
                    <a:pt x="3469" y="773"/>
                    <a:pt x="3466" y="757"/>
                  </a:cubicBezTo>
                  <a:cubicBezTo>
                    <a:pt x="3462" y="743"/>
                    <a:pt x="3462" y="736"/>
                    <a:pt x="3466" y="736"/>
                  </a:cubicBezTo>
                  <a:close/>
                  <a:moveTo>
                    <a:pt x="6703" y="1"/>
                  </a:moveTo>
                  <a:cubicBezTo>
                    <a:pt x="6677" y="1"/>
                    <a:pt x="6643" y="5"/>
                    <a:pt x="6613" y="15"/>
                  </a:cubicBezTo>
                  <a:cubicBezTo>
                    <a:pt x="6579" y="22"/>
                    <a:pt x="6546" y="26"/>
                    <a:pt x="6526" y="26"/>
                  </a:cubicBezTo>
                  <a:cubicBezTo>
                    <a:pt x="6520" y="26"/>
                    <a:pt x="6515" y="25"/>
                    <a:pt x="6512" y="25"/>
                  </a:cubicBezTo>
                  <a:cubicBezTo>
                    <a:pt x="6509" y="21"/>
                    <a:pt x="6497" y="20"/>
                    <a:pt x="6480" y="20"/>
                  </a:cubicBezTo>
                  <a:cubicBezTo>
                    <a:pt x="6464" y="20"/>
                    <a:pt x="6443" y="21"/>
                    <a:pt x="6422" y="25"/>
                  </a:cubicBezTo>
                  <a:cubicBezTo>
                    <a:pt x="6347" y="36"/>
                    <a:pt x="6352" y="51"/>
                    <a:pt x="6416" y="51"/>
                  </a:cubicBezTo>
                  <a:cubicBezTo>
                    <a:pt x="6428" y="51"/>
                    <a:pt x="6443" y="50"/>
                    <a:pt x="6461" y="49"/>
                  </a:cubicBezTo>
                  <a:lnTo>
                    <a:pt x="6536" y="45"/>
                  </a:lnTo>
                  <a:lnTo>
                    <a:pt x="6491" y="90"/>
                  </a:lnTo>
                  <a:cubicBezTo>
                    <a:pt x="6432" y="150"/>
                    <a:pt x="6363" y="174"/>
                    <a:pt x="6176" y="191"/>
                  </a:cubicBezTo>
                  <a:cubicBezTo>
                    <a:pt x="6096" y="198"/>
                    <a:pt x="5979" y="215"/>
                    <a:pt x="5909" y="226"/>
                  </a:cubicBezTo>
                  <a:cubicBezTo>
                    <a:pt x="5839" y="239"/>
                    <a:pt x="5745" y="247"/>
                    <a:pt x="5697" y="247"/>
                  </a:cubicBezTo>
                  <a:cubicBezTo>
                    <a:pt x="5652" y="247"/>
                    <a:pt x="5611" y="250"/>
                    <a:pt x="5607" y="257"/>
                  </a:cubicBezTo>
                  <a:cubicBezTo>
                    <a:pt x="5605" y="262"/>
                    <a:pt x="5608" y="266"/>
                    <a:pt x="5615" y="266"/>
                  </a:cubicBezTo>
                  <a:cubicBezTo>
                    <a:pt x="5618" y="266"/>
                    <a:pt x="5621" y="265"/>
                    <a:pt x="5625" y="264"/>
                  </a:cubicBezTo>
                  <a:cubicBezTo>
                    <a:pt x="5629" y="263"/>
                    <a:pt x="5633" y="263"/>
                    <a:pt x="5636" y="263"/>
                  </a:cubicBezTo>
                  <a:cubicBezTo>
                    <a:pt x="5646" y="263"/>
                    <a:pt x="5653" y="267"/>
                    <a:pt x="5655" y="274"/>
                  </a:cubicBezTo>
                  <a:cubicBezTo>
                    <a:pt x="5662" y="295"/>
                    <a:pt x="5451" y="340"/>
                    <a:pt x="5287" y="351"/>
                  </a:cubicBezTo>
                  <a:cubicBezTo>
                    <a:pt x="5236" y="354"/>
                    <a:pt x="5194" y="364"/>
                    <a:pt x="5191" y="379"/>
                  </a:cubicBezTo>
                  <a:cubicBezTo>
                    <a:pt x="5190" y="383"/>
                    <a:pt x="5185" y="385"/>
                    <a:pt x="5178" y="385"/>
                  </a:cubicBezTo>
                  <a:cubicBezTo>
                    <a:pt x="5166" y="385"/>
                    <a:pt x="5148" y="379"/>
                    <a:pt x="5128" y="369"/>
                  </a:cubicBezTo>
                  <a:cubicBezTo>
                    <a:pt x="5109" y="356"/>
                    <a:pt x="5094" y="349"/>
                    <a:pt x="5086" y="349"/>
                  </a:cubicBezTo>
                  <a:cubicBezTo>
                    <a:pt x="5080" y="349"/>
                    <a:pt x="5078" y="352"/>
                    <a:pt x="5079" y="358"/>
                  </a:cubicBezTo>
                  <a:cubicBezTo>
                    <a:pt x="5087" y="375"/>
                    <a:pt x="5066" y="385"/>
                    <a:pt x="5021" y="385"/>
                  </a:cubicBezTo>
                  <a:cubicBezTo>
                    <a:pt x="4986" y="385"/>
                    <a:pt x="4896" y="403"/>
                    <a:pt x="4820" y="420"/>
                  </a:cubicBezTo>
                  <a:cubicBezTo>
                    <a:pt x="4756" y="435"/>
                    <a:pt x="4695" y="442"/>
                    <a:pt x="4664" y="442"/>
                  </a:cubicBezTo>
                  <a:cubicBezTo>
                    <a:pt x="4658" y="442"/>
                    <a:pt x="4653" y="442"/>
                    <a:pt x="4650" y="441"/>
                  </a:cubicBezTo>
                  <a:cubicBezTo>
                    <a:pt x="4645" y="440"/>
                    <a:pt x="4641" y="439"/>
                    <a:pt x="4636" y="439"/>
                  </a:cubicBezTo>
                  <a:cubicBezTo>
                    <a:pt x="4620" y="439"/>
                    <a:pt x="4604" y="448"/>
                    <a:pt x="4591" y="462"/>
                  </a:cubicBezTo>
                  <a:cubicBezTo>
                    <a:pt x="4582" y="475"/>
                    <a:pt x="4573" y="482"/>
                    <a:pt x="4567" y="482"/>
                  </a:cubicBezTo>
                  <a:cubicBezTo>
                    <a:pt x="4557" y="482"/>
                    <a:pt x="4551" y="470"/>
                    <a:pt x="4549" y="448"/>
                  </a:cubicBezTo>
                  <a:cubicBezTo>
                    <a:pt x="4549" y="445"/>
                    <a:pt x="4542" y="443"/>
                    <a:pt x="4530" y="443"/>
                  </a:cubicBezTo>
                  <a:cubicBezTo>
                    <a:pt x="4513" y="443"/>
                    <a:pt x="4486" y="447"/>
                    <a:pt x="4455" y="455"/>
                  </a:cubicBezTo>
                  <a:cubicBezTo>
                    <a:pt x="4392" y="473"/>
                    <a:pt x="4372" y="486"/>
                    <a:pt x="4386" y="497"/>
                  </a:cubicBezTo>
                  <a:cubicBezTo>
                    <a:pt x="4400" y="507"/>
                    <a:pt x="4397" y="514"/>
                    <a:pt x="4376" y="514"/>
                  </a:cubicBezTo>
                  <a:cubicBezTo>
                    <a:pt x="4358" y="510"/>
                    <a:pt x="4341" y="500"/>
                    <a:pt x="4341" y="486"/>
                  </a:cubicBezTo>
                  <a:cubicBezTo>
                    <a:pt x="4339" y="479"/>
                    <a:pt x="4329" y="475"/>
                    <a:pt x="4313" y="475"/>
                  </a:cubicBezTo>
                  <a:cubicBezTo>
                    <a:pt x="4300" y="475"/>
                    <a:pt x="4282" y="478"/>
                    <a:pt x="4261" y="483"/>
                  </a:cubicBezTo>
                  <a:cubicBezTo>
                    <a:pt x="4237" y="489"/>
                    <a:pt x="4212" y="493"/>
                    <a:pt x="4193" y="493"/>
                  </a:cubicBezTo>
                  <a:cubicBezTo>
                    <a:pt x="4179" y="493"/>
                    <a:pt x="4168" y="491"/>
                    <a:pt x="4163" y="486"/>
                  </a:cubicBezTo>
                  <a:cubicBezTo>
                    <a:pt x="4156" y="478"/>
                    <a:pt x="4144" y="475"/>
                    <a:pt x="4133" y="475"/>
                  </a:cubicBezTo>
                  <a:cubicBezTo>
                    <a:pt x="4129" y="475"/>
                    <a:pt x="4125" y="475"/>
                    <a:pt x="4122" y="476"/>
                  </a:cubicBezTo>
                  <a:cubicBezTo>
                    <a:pt x="4108" y="479"/>
                    <a:pt x="4112" y="489"/>
                    <a:pt x="4126" y="500"/>
                  </a:cubicBezTo>
                  <a:cubicBezTo>
                    <a:pt x="4133" y="508"/>
                    <a:pt x="4133" y="511"/>
                    <a:pt x="4126" y="511"/>
                  </a:cubicBezTo>
                  <a:cubicBezTo>
                    <a:pt x="4121" y="511"/>
                    <a:pt x="4111" y="508"/>
                    <a:pt x="4098" y="503"/>
                  </a:cubicBezTo>
                  <a:cubicBezTo>
                    <a:pt x="4081" y="497"/>
                    <a:pt x="4069" y="494"/>
                    <a:pt x="4061" y="494"/>
                  </a:cubicBezTo>
                  <a:cubicBezTo>
                    <a:pt x="4050" y="494"/>
                    <a:pt x="4046" y="500"/>
                    <a:pt x="4046" y="514"/>
                  </a:cubicBezTo>
                  <a:cubicBezTo>
                    <a:pt x="4044" y="526"/>
                    <a:pt x="4039" y="531"/>
                    <a:pt x="4026" y="531"/>
                  </a:cubicBezTo>
                  <a:cubicBezTo>
                    <a:pt x="4016" y="531"/>
                    <a:pt x="4000" y="527"/>
                    <a:pt x="3976" y="521"/>
                  </a:cubicBezTo>
                  <a:cubicBezTo>
                    <a:pt x="3966" y="519"/>
                    <a:pt x="3955" y="517"/>
                    <a:pt x="3942" y="517"/>
                  </a:cubicBezTo>
                  <a:cubicBezTo>
                    <a:pt x="3864" y="517"/>
                    <a:pt x="3752" y="560"/>
                    <a:pt x="3785" y="587"/>
                  </a:cubicBezTo>
                  <a:cubicBezTo>
                    <a:pt x="3791" y="590"/>
                    <a:pt x="3790" y="593"/>
                    <a:pt x="3782" y="593"/>
                  </a:cubicBezTo>
                  <a:cubicBezTo>
                    <a:pt x="3775" y="593"/>
                    <a:pt x="3765" y="591"/>
                    <a:pt x="3751" y="587"/>
                  </a:cubicBezTo>
                  <a:cubicBezTo>
                    <a:pt x="3713" y="577"/>
                    <a:pt x="3705" y="566"/>
                    <a:pt x="3720" y="552"/>
                  </a:cubicBezTo>
                  <a:cubicBezTo>
                    <a:pt x="3733" y="539"/>
                    <a:pt x="3734" y="534"/>
                    <a:pt x="3726" y="534"/>
                  </a:cubicBezTo>
                  <a:cubicBezTo>
                    <a:pt x="3724" y="534"/>
                    <a:pt x="3720" y="534"/>
                    <a:pt x="3716" y="535"/>
                  </a:cubicBezTo>
                  <a:cubicBezTo>
                    <a:pt x="3702" y="542"/>
                    <a:pt x="3678" y="563"/>
                    <a:pt x="3660" y="587"/>
                  </a:cubicBezTo>
                  <a:cubicBezTo>
                    <a:pt x="3647" y="608"/>
                    <a:pt x="3640" y="617"/>
                    <a:pt x="3631" y="617"/>
                  </a:cubicBezTo>
                  <a:cubicBezTo>
                    <a:pt x="3624" y="617"/>
                    <a:pt x="3615" y="612"/>
                    <a:pt x="3601" y="601"/>
                  </a:cubicBezTo>
                  <a:cubicBezTo>
                    <a:pt x="3590" y="591"/>
                    <a:pt x="3568" y="585"/>
                    <a:pt x="3544" y="585"/>
                  </a:cubicBezTo>
                  <a:cubicBezTo>
                    <a:pt x="3532" y="585"/>
                    <a:pt x="3520" y="587"/>
                    <a:pt x="3508" y="590"/>
                  </a:cubicBezTo>
                  <a:cubicBezTo>
                    <a:pt x="3489" y="594"/>
                    <a:pt x="3471" y="596"/>
                    <a:pt x="3455" y="596"/>
                  </a:cubicBezTo>
                  <a:cubicBezTo>
                    <a:pt x="3440" y="596"/>
                    <a:pt x="3428" y="594"/>
                    <a:pt x="3421" y="590"/>
                  </a:cubicBezTo>
                  <a:cubicBezTo>
                    <a:pt x="3417" y="586"/>
                    <a:pt x="3407" y="584"/>
                    <a:pt x="3394" y="584"/>
                  </a:cubicBezTo>
                  <a:cubicBezTo>
                    <a:pt x="3376" y="584"/>
                    <a:pt x="3352" y="588"/>
                    <a:pt x="3327" y="593"/>
                  </a:cubicBezTo>
                  <a:cubicBezTo>
                    <a:pt x="3310" y="598"/>
                    <a:pt x="3291" y="600"/>
                    <a:pt x="3273" y="600"/>
                  </a:cubicBezTo>
                  <a:cubicBezTo>
                    <a:pt x="3250" y="600"/>
                    <a:pt x="3229" y="596"/>
                    <a:pt x="3217" y="590"/>
                  </a:cubicBezTo>
                  <a:cubicBezTo>
                    <a:pt x="3207" y="583"/>
                    <a:pt x="3197" y="579"/>
                    <a:pt x="3186" y="579"/>
                  </a:cubicBezTo>
                  <a:cubicBezTo>
                    <a:pt x="3171" y="579"/>
                    <a:pt x="3154" y="587"/>
                    <a:pt x="3133" y="601"/>
                  </a:cubicBezTo>
                  <a:cubicBezTo>
                    <a:pt x="3100" y="624"/>
                    <a:pt x="2784" y="702"/>
                    <a:pt x="2732" y="702"/>
                  </a:cubicBezTo>
                  <a:cubicBezTo>
                    <a:pt x="2730" y="702"/>
                    <a:pt x="2728" y="702"/>
                    <a:pt x="2727" y="702"/>
                  </a:cubicBezTo>
                  <a:cubicBezTo>
                    <a:pt x="2725" y="700"/>
                    <a:pt x="2722" y="700"/>
                    <a:pt x="2718" y="700"/>
                  </a:cubicBezTo>
                  <a:cubicBezTo>
                    <a:pt x="2708" y="700"/>
                    <a:pt x="2693" y="703"/>
                    <a:pt x="2679" y="705"/>
                  </a:cubicBezTo>
                  <a:cubicBezTo>
                    <a:pt x="2655" y="708"/>
                    <a:pt x="2599" y="715"/>
                    <a:pt x="2557" y="718"/>
                  </a:cubicBezTo>
                  <a:cubicBezTo>
                    <a:pt x="2509" y="722"/>
                    <a:pt x="2401" y="739"/>
                    <a:pt x="2311" y="753"/>
                  </a:cubicBezTo>
                  <a:cubicBezTo>
                    <a:pt x="2065" y="795"/>
                    <a:pt x="2003" y="806"/>
                    <a:pt x="1839" y="830"/>
                  </a:cubicBezTo>
                  <a:cubicBezTo>
                    <a:pt x="1760" y="843"/>
                    <a:pt x="1662" y="857"/>
                    <a:pt x="1628" y="868"/>
                  </a:cubicBezTo>
                  <a:cubicBezTo>
                    <a:pt x="1615" y="871"/>
                    <a:pt x="1603" y="872"/>
                    <a:pt x="1593" y="872"/>
                  </a:cubicBezTo>
                  <a:cubicBezTo>
                    <a:pt x="1576" y="872"/>
                    <a:pt x="1564" y="869"/>
                    <a:pt x="1561" y="864"/>
                  </a:cubicBezTo>
                  <a:cubicBezTo>
                    <a:pt x="1560" y="860"/>
                    <a:pt x="1556" y="858"/>
                    <a:pt x="1549" y="858"/>
                  </a:cubicBezTo>
                  <a:cubicBezTo>
                    <a:pt x="1538" y="858"/>
                    <a:pt x="1522" y="863"/>
                    <a:pt x="1503" y="871"/>
                  </a:cubicBezTo>
                  <a:cubicBezTo>
                    <a:pt x="1482" y="880"/>
                    <a:pt x="1464" y="885"/>
                    <a:pt x="1454" y="885"/>
                  </a:cubicBezTo>
                  <a:cubicBezTo>
                    <a:pt x="1448" y="885"/>
                    <a:pt x="1445" y="884"/>
                    <a:pt x="1444" y="881"/>
                  </a:cubicBezTo>
                  <a:cubicBezTo>
                    <a:pt x="1444" y="878"/>
                    <a:pt x="1435" y="876"/>
                    <a:pt x="1421" y="876"/>
                  </a:cubicBezTo>
                  <a:cubicBezTo>
                    <a:pt x="1407" y="876"/>
                    <a:pt x="1388" y="878"/>
                    <a:pt x="1367" y="881"/>
                  </a:cubicBezTo>
                  <a:cubicBezTo>
                    <a:pt x="1326" y="892"/>
                    <a:pt x="1212" y="913"/>
                    <a:pt x="1114" y="931"/>
                  </a:cubicBezTo>
                  <a:cubicBezTo>
                    <a:pt x="1029" y="949"/>
                    <a:pt x="939" y="959"/>
                    <a:pt x="901" y="959"/>
                  </a:cubicBezTo>
                  <a:cubicBezTo>
                    <a:pt x="896" y="959"/>
                    <a:pt x="892" y="958"/>
                    <a:pt x="889" y="958"/>
                  </a:cubicBezTo>
                  <a:cubicBezTo>
                    <a:pt x="874" y="955"/>
                    <a:pt x="859" y="954"/>
                    <a:pt x="845" y="954"/>
                  </a:cubicBezTo>
                  <a:cubicBezTo>
                    <a:pt x="801" y="954"/>
                    <a:pt x="766" y="966"/>
                    <a:pt x="784" y="979"/>
                  </a:cubicBezTo>
                  <a:cubicBezTo>
                    <a:pt x="791" y="986"/>
                    <a:pt x="743" y="1003"/>
                    <a:pt x="670" y="1021"/>
                  </a:cubicBezTo>
                  <a:cubicBezTo>
                    <a:pt x="627" y="1031"/>
                    <a:pt x="587" y="1037"/>
                    <a:pt x="560" y="1037"/>
                  </a:cubicBezTo>
                  <a:cubicBezTo>
                    <a:pt x="543" y="1037"/>
                    <a:pt x="532" y="1035"/>
                    <a:pt x="528" y="1031"/>
                  </a:cubicBezTo>
                  <a:cubicBezTo>
                    <a:pt x="520" y="1020"/>
                    <a:pt x="509" y="1015"/>
                    <a:pt x="500" y="1015"/>
                  </a:cubicBezTo>
                  <a:cubicBezTo>
                    <a:pt x="485" y="1015"/>
                    <a:pt x="473" y="1027"/>
                    <a:pt x="479" y="1048"/>
                  </a:cubicBezTo>
                  <a:cubicBezTo>
                    <a:pt x="488" y="1078"/>
                    <a:pt x="465" y="1098"/>
                    <a:pt x="435" y="1098"/>
                  </a:cubicBezTo>
                  <a:cubicBezTo>
                    <a:pt x="420" y="1098"/>
                    <a:pt x="404" y="1093"/>
                    <a:pt x="389" y="1083"/>
                  </a:cubicBezTo>
                  <a:cubicBezTo>
                    <a:pt x="375" y="1073"/>
                    <a:pt x="359" y="1069"/>
                    <a:pt x="343" y="1069"/>
                  </a:cubicBezTo>
                  <a:cubicBezTo>
                    <a:pt x="306" y="1069"/>
                    <a:pt x="274" y="1094"/>
                    <a:pt x="299" y="1121"/>
                  </a:cubicBezTo>
                  <a:cubicBezTo>
                    <a:pt x="309" y="1135"/>
                    <a:pt x="309" y="1149"/>
                    <a:pt x="296" y="1149"/>
                  </a:cubicBezTo>
                  <a:cubicBezTo>
                    <a:pt x="294" y="1149"/>
                    <a:pt x="293" y="1149"/>
                    <a:pt x="291" y="1149"/>
                  </a:cubicBezTo>
                  <a:cubicBezTo>
                    <a:pt x="281" y="1149"/>
                    <a:pt x="267" y="1140"/>
                    <a:pt x="264" y="1125"/>
                  </a:cubicBezTo>
                  <a:cubicBezTo>
                    <a:pt x="260" y="1111"/>
                    <a:pt x="252" y="1105"/>
                    <a:pt x="242" y="1105"/>
                  </a:cubicBezTo>
                  <a:cubicBezTo>
                    <a:pt x="236" y="1105"/>
                    <a:pt x="230" y="1107"/>
                    <a:pt x="222" y="1110"/>
                  </a:cubicBezTo>
                  <a:cubicBezTo>
                    <a:pt x="213" y="1118"/>
                    <a:pt x="205" y="1122"/>
                    <a:pt x="199" y="1122"/>
                  </a:cubicBezTo>
                  <a:cubicBezTo>
                    <a:pt x="193" y="1122"/>
                    <a:pt x="189" y="1119"/>
                    <a:pt x="187" y="1114"/>
                  </a:cubicBezTo>
                  <a:cubicBezTo>
                    <a:pt x="185" y="1104"/>
                    <a:pt x="177" y="1099"/>
                    <a:pt x="167" y="1099"/>
                  </a:cubicBezTo>
                  <a:cubicBezTo>
                    <a:pt x="144" y="1099"/>
                    <a:pt x="106" y="1126"/>
                    <a:pt x="83" y="1163"/>
                  </a:cubicBezTo>
                  <a:cubicBezTo>
                    <a:pt x="64" y="1191"/>
                    <a:pt x="42" y="1208"/>
                    <a:pt x="29" y="1208"/>
                  </a:cubicBezTo>
                  <a:cubicBezTo>
                    <a:pt x="27" y="1208"/>
                    <a:pt x="26" y="1208"/>
                    <a:pt x="25" y="1208"/>
                  </a:cubicBezTo>
                  <a:cubicBezTo>
                    <a:pt x="23" y="1207"/>
                    <a:pt x="20" y="1207"/>
                    <a:pt x="18" y="1207"/>
                  </a:cubicBezTo>
                  <a:cubicBezTo>
                    <a:pt x="8" y="1207"/>
                    <a:pt x="1" y="1213"/>
                    <a:pt x="4" y="1222"/>
                  </a:cubicBezTo>
                  <a:cubicBezTo>
                    <a:pt x="7" y="1232"/>
                    <a:pt x="14" y="1237"/>
                    <a:pt x="24" y="1237"/>
                  </a:cubicBezTo>
                  <a:cubicBezTo>
                    <a:pt x="41" y="1237"/>
                    <a:pt x="66" y="1224"/>
                    <a:pt x="94" y="1201"/>
                  </a:cubicBezTo>
                  <a:cubicBezTo>
                    <a:pt x="109" y="1188"/>
                    <a:pt x="120" y="1182"/>
                    <a:pt x="132" y="1182"/>
                  </a:cubicBezTo>
                  <a:cubicBezTo>
                    <a:pt x="142" y="1182"/>
                    <a:pt x="152" y="1187"/>
                    <a:pt x="163" y="1197"/>
                  </a:cubicBezTo>
                  <a:cubicBezTo>
                    <a:pt x="178" y="1209"/>
                    <a:pt x="189" y="1214"/>
                    <a:pt x="193" y="1214"/>
                  </a:cubicBezTo>
                  <a:cubicBezTo>
                    <a:pt x="195" y="1214"/>
                    <a:pt x="196" y="1213"/>
                    <a:pt x="195" y="1211"/>
                  </a:cubicBezTo>
                  <a:cubicBezTo>
                    <a:pt x="193" y="1206"/>
                    <a:pt x="196" y="1204"/>
                    <a:pt x="202" y="1204"/>
                  </a:cubicBezTo>
                  <a:cubicBezTo>
                    <a:pt x="208" y="1204"/>
                    <a:pt x="217" y="1206"/>
                    <a:pt x="229" y="1211"/>
                  </a:cubicBezTo>
                  <a:cubicBezTo>
                    <a:pt x="254" y="1218"/>
                    <a:pt x="267" y="1232"/>
                    <a:pt x="264" y="1243"/>
                  </a:cubicBezTo>
                  <a:cubicBezTo>
                    <a:pt x="263" y="1246"/>
                    <a:pt x="265" y="1247"/>
                    <a:pt x="269" y="1247"/>
                  </a:cubicBezTo>
                  <a:cubicBezTo>
                    <a:pt x="279" y="1247"/>
                    <a:pt x="298" y="1241"/>
                    <a:pt x="320" y="1229"/>
                  </a:cubicBezTo>
                  <a:cubicBezTo>
                    <a:pt x="346" y="1214"/>
                    <a:pt x="369" y="1207"/>
                    <a:pt x="385" y="1207"/>
                  </a:cubicBezTo>
                  <a:cubicBezTo>
                    <a:pt x="391" y="1207"/>
                    <a:pt x="396" y="1208"/>
                    <a:pt x="400" y="1211"/>
                  </a:cubicBezTo>
                  <a:cubicBezTo>
                    <a:pt x="410" y="1218"/>
                    <a:pt x="403" y="1229"/>
                    <a:pt x="386" y="1235"/>
                  </a:cubicBezTo>
                  <a:cubicBezTo>
                    <a:pt x="365" y="1239"/>
                    <a:pt x="351" y="1253"/>
                    <a:pt x="358" y="1267"/>
                  </a:cubicBezTo>
                  <a:cubicBezTo>
                    <a:pt x="360" y="1272"/>
                    <a:pt x="365" y="1274"/>
                    <a:pt x="372" y="1274"/>
                  </a:cubicBezTo>
                  <a:cubicBezTo>
                    <a:pt x="379" y="1274"/>
                    <a:pt x="387" y="1272"/>
                    <a:pt x="396" y="1267"/>
                  </a:cubicBezTo>
                  <a:cubicBezTo>
                    <a:pt x="413" y="1253"/>
                    <a:pt x="437" y="1243"/>
                    <a:pt x="448" y="1239"/>
                  </a:cubicBezTo>
                  <a:cubicBezTo>
                    <a:pt x="462" y="1235"/>
                    <a:pt x="462" y="1229"/>
                    <a:pt x="451" y="1218"/>
                  </a:cubicBezTo>
                  <a:cubicBezTo>
                    <a:pt x="445" y="1211"/>
                    <a:pt x="451" y="1194"/>
                    <a:pt x="469" y="1184"/>
                  </a:cubicBezTo>
                  <a:cubicBezTo>
                    <a:pt x="478" y="1177"/>
                    <a:pt x="485" y="1173"/>
                    <a:pt x="490" y="1173"/>
                  </a:cubicBezTo>
                  <a:cubicBezTo>
                    <a:pt x="497" y="1173"/>
                    <a:pt x="500" y="1183"/>
                    <a:pt x="500" y="1205"/>
                  </a:cubicBezTo>
                  <a:cubicBezTo>
                    <a:pt x="502" y="1229"/>
                    <a:pt x="510" y="1241"/>
                    <a:pt x="519" y="1241"/>
                  </a:cubicBezTo>
                  <a:cubicBezTo>
                    <a:pt x="530" y="1241"/>
                    <a:pt x="543" y="1226"/>
                    <a:pt x="552" y="1197"/>
                  </a:cubicBezTo>
                  <a:cubicBezTo>
                    <a:pt x="559" y="1178"/>
                    <a:pt x="563" y="1169"/>
                    <a:pt x="565" y="1169"/>
                  </a:cubicBezTo>
                  <a:cubicBezTo>
                    <a:pt x="568" y="1169"/>
                    <a:pt x="570" y="1178"/>
                    <a:pt x="573" y="1197"/>
                  </a:cubicBezTo>
                  <a:cubicBezTo>
                    <a:pt x="576" y="1219"/>
                    <a:pt x="586" y="1228"/>
                    <a:pt x="613" y="1228"/>
                  </a:cubicBezTo>
                  <a:cubicBezTo>
                    <a:pt x="621" y="1228"/>
                    <a:pt x="631" y="1227"/>
                    <a:pt x="642" y="1225"/>
                  </a:cubicBezTo>
                  <a:cubicBezTo>
                    <a:pt x="680" y="1222"/>
                    <a:pt x="701" y="1211"/>
                    <a:pt x="695" y="1205"/>
                  </a:cubicBezTo>
                  <a:cubicBezTo>
                    <a:pt x="684" y="1197"/>
                    <a:pt x="757" y="1184"/>
                    <a:pt x="858" y="1173"/>
                  </a:cubicBezTo>
                  <a:cubicBezTo>
                    <a:pt x="1038" y="1155"/>
                    <a:pt x="1149" y="1139"/>
                    <a:pt x="1402" y="1090"/>
                  </a:cubicBezTo>
                  <a:cubicBezTo>
                    <a:pt x="1469" y="1078"/>
                    <a:pt x="1536" y="1068"/>
                    <a:pt x="1565" y="1068"/>
                  </a:cubicBezTo>
                  <a:cubicBezTo>
                    <a:pt x="1569" y="1068"/>
                    <a:pt x="1573" y="1068"/>
                    <a:pt x="1576" y="1069"/>
                  </a:cubicBezTo>
                  <a:cubicBezTo>
                    <a:pt x="1596" y="1069"/>
                    <a:pt x="1670" y="1059"/>
                    <a:pt x="1735" y="1048"/>
                  </a:cubicBezTo>
                  <a:cubicBezTo>
                    <a:pt x="1776" y="1040"/>
                    <a:pt x="1812" y="1036"/>
                    <a:pt x="1842" y="1036"/>
                  </a:cubicBezTo>
                  <a:cubicBezTo>
                    <a:pt x="1905" y="1036"/>
                    <a:pt x="1941" y="1053"/>
                    <a:pt x="1936" y="1083"/>
                  </a:cubicBezTo>
                  <a:cubicBezTo>
                    <a:pt x="1934" y="1094"/>
                    <a:pt x="1936" y="1100"/>
                    <a:pt x="1953" y="1100"/>
                  </a:cubicBezTo>
                  <a:cubicBezTo>
                    <a:pt x="1972" y="1100"/>
                    <a:pt x="2010" y="1093"/>
                    <a:pt x="2086" y="1076"/>
                  </a:cubicBezTo>
                  <a:cubicBezTo>
                    <a:pt x="2179" y="1059"/>
                    <a:pt x="2221" y="1041"/>
                    <a:pt x="2256" y="1006"/>
                  </a:cubicBezTo>
                  <a:cubicBezTo>
                    <a:pt x="2262" y="1000"/>
                    <a:pt x="2268" y="996"/>
                    <a:pt x="2273" y="996"/>
                  </a:cubicBezTo>
                  <a:cubicBezTo>
                    <a:pt x="2278" y="996"/>
                    <a:pt x="2282" y="1000"/>
                    <a:pt x="2283" y="1006"/>
                  </a:cubicBezTo>
                  <a:cubicBezTo>
                    <a:pt x="2285" y="1013"/>
                    <a:pt x="2290" y="1015"/>
                    <a:pt x="2298" y="1015"/>
                  </a:cubicBezTo>
                  <a:cubicBezTo>
                    <a:pt x="2308" y="1015"/>
                    <a:pt x="2322" y="1011"/>
                    <a:pt x="2336" y="1003"/>
                  </a:cubicBezTo>
                  <a:cubicBezTo>
                    <a:pt x="2353" y="994"/>
                    <a:pt x="2363" y="990"/>
                    <a:pt x="2367" y="990"/>
                  </a:cubicBezTo>
                  <a:lnTo>
                    <a:pt x="2367" y="990"/>
                  </a:lnTo>
                  <a:cubicBezTo>
                    <a:pt x="2371" y="990"/>
                    <a:pt x="2369" y="994"/>
                    <a:pt x="2360" y="1003"/>
                  </a:cubicBezTo>
                  <a:cubicBezTo>
                    <a:pt x="2341" y="1023"/>
                    <a:pt x="2344" y="1034"/>
                    <a:pt x="2373" y="1034"/>
                  </a:cubicBezTo>
                  <a:cubicBezTo>
                    <a:pt x="2394" y="1034"/>
                    <a:pt x="2428" y="1029"/>
                    <a:pt x="2477" y="1017"/>
                  </a:cubicBezTo>
                  <a:cubicBezTo>
                    <a:pt x="2526" y="1008"/>
                    <a:pt x="2572" y="1002"/>
                    <a:pt x="2595" y="1002"/>
                  </a:cubicBezTo>
                  <a:cubicBezTo>
                    <a:pt x="2600" y="1002"/>
                    <a:pt x="2604" y="1002"/>
                    <a:pt x="2606" y="1003"/>
                  </a:cubicBezTo>
                  <a:cubicBezTo>
                    <a:pt x="2608" y="1003"/>
                    <a:pt x="2609" y="1004"/>
                    <a:pt x="2610" y="1004"/>
                  </a:cubicBezTo>
                  <a:cubicBezTo>
                    <a:pt x="2621" y="1004"/>
                    <a:pt x="2635" y="994"/>
                    <a:pt x="2640" y="976"/>
                  </a:cubicBezTo>
                  <a:cubicBezTo>
                    <a:pt x="2645" y="964"/>
                    <a:pt x="2649" y="957"/>
                    <a:pt x="2652" y="957"/>
                  </a:cubicBezTo>
                  <a:cubicBezTo>
                    <a:pt x="2654" y="957"/>
                    <a:pt x="2657" y="961"/>
                    <a:pt x="2658" y="968"/>
                  </a:cubicBezTo>
                  <a:cubicBezTo>
                    <a:pt x="2661" y="975"/>
                    <a:pt x="2681" y="978"/>
                    <a:pt x="2710" y="978"/>
                  </a:cubicBezTo>
                  <a:cubicBezTo>
                    <a:pt x="2789" y="978"/>
                    <a:pt x="2936" y="957"/>
                    <a:pt x="3029" y="926"/>
                  </a:cubicBezTo>
                  <a:cubicBezTo>
                    <a:pt x="3057" y="918"/>
                    <a:pt x="3085" y="914"/>
                    <a:pt x="3108" y="914"/>
                  </a:cubicBezTo>
                  <a:cubicBezTo>
                    <a:pt x="3123" y="914"/>
                    <a:pt x="3135" y="916"/>
                    <a:pt x="3143" y="920"/>
                  </a:cubicBezTo>
                  <a:cubicBezTo>
                    <a:pt x="3149" y="922"/>
                    <a:pt x="3156" y="923"/>
                    <a:pt x="3163" y="923"/>
                  </a:cubicBezTo>
                  <a:cubicBezTo>
                    <a:pt x="3178" y="923"/>
                    <a:pt x="3193" y="919"/>
                    <a:pt x="3199" y="910"/>
                  </a:cubicBezTo>
                  <a:cubicBezTo>
                    <a:pt x="3230" y="882"/>
                    <a:pt x="3401" y="837"/>
                    <a:pt x="3457" y="837"/>
                  </a:cubicBezTo>
                  <a:cubicBezTo>
                    <a:pt x="3465" y="837"/>
                    <a:pt x="3471" y="838"/>
                    <a:pt x="3473" y="840"/>
                  </a:cubicBezTo>
                  <a:cubicBezTo>
                    <a:pt x="3477" y="845"/>
                    <a:pt x="3482" y="847"/>
                    <a:pt x="3488" y="847"/>
                  </a:cubicBezTo>
                  <a:cubicBezTo>
                    <a:pt x="3499" y="847"/>
                    <a:pt x="3513" y="839"/>
                    <a:pt x="3529" y="822"/>
                  </a:cubicBezTo>
                  <a:cubicBezTo>
                    <a:pt x="3557" y="796"/>
                    <a:pt x="3575" y="783"/>
                    <a:pt x="3585" y="783"/>
                  </a:cubicBezTo>
                  <a:cubicBezTo>
                    <a:pt x="3593" y="783"/>
                    <a:pt x="3596" y="793"/>
                    <a:pt x="3595" y="812"/>
                  </a:cubicBezTo>
                  <a:cubicBezTo>
                    <a:pt x="3593" y="827"/>
                    <a:pt x="3598" y="834"/>
                    <a:pt x="3615" y="834"/>
                  </a:cubicBezTo>
                  <a:cubicBezTo>
                    <a:pt x="3631" y="834"/>
                    <a:pt x="3655" y="829"/>
                    <a:pt x="3692" y="819"/>
                  </a:cubicBezTo>
                  <a:cubicBezTo>
                    <a:pt x="3747" y="806"/>
                    <a:pt x="3810" y="781"/>
                    <a:pt x="3830" y="764"/>
                  </a:cubicBezTo>
                  <a:cubicBezTo>
                    <a:pt x="3845" y="749"/>
                    <a:pt x="3855" y="742"/>
                    <a:pt x="3862" y="742"/>
                  </a:cubicBezTo>
                  <a:cubicBezTo>
                    <a:pt x="3868" y="742"/>
                    <a:pt x="3873" y="748"/>
                    <a:pt x="3876" y="760"/>
                  </a:cubicBezTo>
                  <a:cubicBezTo>
                    <a:pt x="3880" y="771"/>
                    <a:pt x="3890" y="777"/>
                    <a:pt x="3908" y="777"/>
                  </a:cubicBezTo>
                  <a:cubicBezTo>
                    <a:pt x="3923" y="777"/>
                    <a:pt x="3943" y="773"/>
                    <a:pt x="3969" y="767"/>
                  </a:cubicBezTo>
                  <a:cubicBezTo>
                    <a:pt x="4049" y="743"/>
                    <a:pt x="4205" y="718"/>
                    <a:pt x="4376" y="702"/>
                  </a:cubicBezTo>
                  <a:cubicBezTo>
                    <a:pt x="4386" y="700"/>
                    <a:pt x="4397" y="700"/>
                    <a:pt x="4406" y="700"/>
                  </a:cubicBezTo>
                  <a:cubicBezTo>
                    <a:pt x="4432" y="700"/>
                    <a:pt x="4454" y="703"/>
                    <a:pt x="4462" y="708"/>
                  </a:cubicBezTo>
                  <a:cubicBezTo>
                    <a:pt x="4471" y="715"/>
                    <a:pt x="4490" y="717"/>
                    <a:pt x="4514" y="717"/>
                  </a:cubicBezTo>
                  <a:cubicBezTo>
                    <a:pt x="4581" y="717"/>
                    <a:pt x="4684" y="696"/>
                    <a:pt x="4705" y="670"/>
                  </a:cubicBezTo>
                  <a:cubicBezTo>
                    <a:pt x="4719" y="649"/>
                    <a:pt x="4722" y="628"/>
                    <a:pt x="4712" y="622"/>
                  </a:cubicBezTo>
                  <a:cubicBezTo>
                    <a:pt x="4701" y="614"/>
                    <a:pt x="4712" y="604"/>
                    <a:pt x="4730" y="598"/>
                  </a:cubicBezTo>
                  <a:cubicBezTo>
                    <a:pt x="4735" y="596"/>
                    <a:pt x="4740" y="596"/>
                    <a:pt x="4744" y="596"/>
                  </a:cubicBezTo>
                  <a:cubicBezTo>
                    <a:pt x="4758" y="596"/>
                    <a:pt x="4768" y="601"/>
                    <a:pt x="4771" y="611"/>
                  </a:cubicBezTo>
                  <a:cubicBezTo>
                    <a:pt x="4775" y="622"/>
                    <a:pt x="4767" y="632"/>
                    <a:pt x="4757" y="635"/>
                  </a:cubicBezTo>
                  <a:cubicBezTo>
                    <a:pt x="4746" y="635"/>
                    <a:pt x="4736" y="652"/>
                    <a:pt x="4733" y="667"/>
                  </a:cubicBezTo>
                  <a:cubicBezTo>
                    <a:pt x="4733" y="679"/>
                    <a:pt x="4744" y="684"/>
                    <a:pt x="4768" y="684"/>
                  </a:cubicBezTo>
                  <a:cubicBezTo>
                    <a:pt x="4779" y="684"/>
                    <a:pt x="4793" y="683"/>
                    <a:pt x="4809" y="681"/>
                  </a:cubicBezTo>
                  <a:cubicBezTo>
                    <a:pt x="4850" y="670"/>
                    <a:pt x="4882" y="656"/>
                    <a:pt x="4879" y="646"/>
                  </a:cubicBezTo>
                  <a:cubicBezTo>
                    <a:pt x="4875" y="635"/>
                    <a:pt x="4889" y="628"/>
                    <a:pt x="4909" y="628"/>
                  </a:cubicBezTo>
                  <a:cubicBezTo>
                    <a:pt x="4912" y="629"/>
                    <a:pt x="4915" y="629"/>
                    <a:pt x="4918" y="629"/>
                  </a:cubicBezTo>
                  <a:cubicBezTo>
                    <a:pt x="4936" y="629"/>
                    <a:pt x="4944" y="619"/>
                    <a:pt x="4938" y="598"/>
                  </a:cubicBezTo>
                  <a:cubicBezTo>
                    <a:pt x="4931" y="579"/>
                    <a:pt x="4930" y="570"/>
                    <a:pt x="4935" y="570"/>
                  </a:cubicBezTo>
                  <a:lnTo>
                    <a:pt x="4935" y="570"/>
                  </a:lnTo>
                  <a:cubicBezTo>
                    <a:pt x="4938" y="570"/>
                    <a:pt x="4944" y="575"/>
                    <a:pt x="4954" y="583"/>
                  </a:cubicBezTo>
                  <a:cubicBezTo>
                    <a:pt x="4972" y="593"/>
                    <a:pt x="4983" y="614"/>
                    <a:pt x="4979" y="625"/>
                  </a:cubicBezTo>
                  <a:cubicBezTo>
                    <a:pt x="4976" y="632"/>
                    <a:pt x="4980" y="637"/>
                    <a:pt x="4987" y="637"/>
                  </a:cubicBezTo>
                  <a:cubicBezTo>
                    <a:pt x="4989" y="637"/>
                    <a:pt x="4993" y="636"/>
                    <a:pt x="4996" y="635"/>
                  </a:cubicBezTo>
                  <a:cubicBezTo>
                    <a:pt x="5010" y="632"/>
                    <a:pt x="5017" y="618"/>
                    <a:pt x="5014" y="608"/>
                  </a:cubicBezTo>
                  <a:cubicBezTo>
                    <a:pt x="5010" y="596"/>
                    <a:pt x="5009" y="591"/>
                    <a:pt x="5013" y="591"/>
                  </a:cubicBezTo>
                  <a:lnTo>
                    <a:pt x="5013" y="591"/>
                  </a:lnTo>
                  <a:cubicBezTo>
                    <a:pt x="5016" y="591"/>
                    <a:pt x="5022" y="594"/>
                    <a:pt x="5031" y="601"/>
                  </a:cubicBezTo>
                  <a:cubicBezTo>
                    <a:pt x="5044" y="611"/>
                    <a:pt x="5073" y="616"/>
                    <a:pt x="5103" y="616"/>
                  </a:cubicBezTo>
                  <a:cubicBezTo>
                    <a:pt x="5112" y="616"/>
                    <a:pt x="5122" y="615"/>
                    <a:pt x="5132" y="614"/>
                  </a:cubicBezTo>
                  <a:cubicBezTo>
                    <a:pt x="5194" y="608"/>
                    <a:pt x="5204" y="601"/>
                    <a:pt x="5194" y="573"/>
                  </a:cubicBezTo>
                  <a:cubicBezTo>
                    <a:pt x="5190" y="556"/>
                    <a:pt x="5190" y="548"/>
                    <a:pt x="5194" y="548"/>
                  </a:cubicBezTo>
                  <a:cubicBezTo>
                    <a:pt x="5198" y="548"/>
                    <a:pt x="5203" y="552"/>
                    <a:pt x="5212" y="559"/>
                  </a:cubicBezTo>
                  <a:cubicBezTo>
                    <a:pt x="5223" y="568"/>
                    <a:pt x="5231" y="572"/>
                    <a:pt x="5238" y="572"/>
                  </a:cubicBezTo>
                  <a:cubicBezTo>
                    <a:pt x="5248" y="572"/>
                    <a:pt x="5256" y="564"/>
                    <a:pt x="5271" y="545"/>
                  </a:cubicBezTo>
                  <a:cubicBezTo>
                    <a:pt x="5280" y="531"/>
                    <a:pt x="5288" y="524"/>
                    <a:pt x="5294" y="524"/>
                  </a:cubicBezTo>
                  <a:cubicBezTo>
                    <a:pt x="5299" y="524"/>
                    <a:pt x="5302" y="528"/>
                    <a:pt x="5305" y="535"/>
                  </a:cubicBezTo>
                  <a:cubicBezTo>
                    <a:pt x="5307" y="542"/>
                    <a:pt x="5312" y="545"/>
                    <a:pt x="5320" y="545"/>
                  </a:cubicBezTo>
                  <a:cubicBezTo>
                    <a:pt x="5328" y="545"/>
                    <a:pt x="5340" y="542"/>
                    <a:pt x="5354" y="535"/>
                  </a:cubicBezTo>
                  <a:cubicBezTo>
                    <a:pt x="5368" y="526"/>
                    <a:pt x="5383" y="523"/>
                    <a:pt x="5397" y="523"/>
                  </a:cubicBezTo>
                  <a:cubicBezTo>
                    <a:pt x="5432" y="523"/>
                    <a:pt x="5458" y="548"/>
                    <a:pt x="5430" y="573"/>
                  </a:cubicBezTo>
                  <a:cubicBezTo>
                    <a:pt x="5412" y="590"/>
                    <a:pt x="5420" y="601"/>
                    <a:pt x="5447" y="608"/>
                  </a:cubicBezTo>
                  <a:cubicBezTo>
                    <a:pt x="5464" y="612"/>
                    <a:pt x="5479" y="614"/>
                    <a:pt x="5490" y="614"/>
                  </a:cubicBezTo>
                  <a:cubicBezTo>
                    <a:pt x="5514" y="614"/>
                    <a:pt x="5522" y="605"/>
                    <a:pt x="5503" y="593"/>
                  </a:cubicBezTo>
                  <a:cubicBezTo>
                    <a:pt x="5487" y="579"/>
                    <a:pt x="5488" y="572"/>
                    <a:pt x="5506" y="572"/>
                  </a:cubicBezTo>
                  <a:cubicBezTo>
                    <a:pt x="5519" y="572"/>
                    <a:pt x="5540" y="576"/>
                    <a:pt x="5569" y="583"/>
                  </a:cubicBezTo>
                  <a:cubicBezTo>
                    <a:pt x="5600" y="591"/>
                    <a:pt x="5643" y="595"/>
                    <a:pt x="5678" y="595"/>
                  </a:cubicBezTo>
                  <a:cubicBezTo>
                    <a:pt x="5724" y="595"/>
                    <a:pt x="5760" y="588"/>
                    <a:pt x="5745" y="577"/>
                  </a:cubicBezTo>
                  <a:cubicBezTo>
                    <a:pt x="5735" y="569"/>
                    <a:pt x="5756" y="559"/>
                    <a:pt x="5787" y="552"/>
                  </a:cubicBezTo>
                  <a:cubicBezTo>
                    <a:pt x="6072" y="503"/>
                    <a:pt x="6183" y="486"/>
                    <a:pt x="6232" y="486"/>
                  </a:cubicBezTo>
                  <a:cubicBezTo>
                    <a:pt x="6283" y="483"/>
                    <a:pt x="6453" y="455"/>
                    <a:pt x="6606" y="420"/>
                  </a:cubicBezTo>
                  <a:cubicBezTo>
                    <a:pt x="6611" y="419"/>
                    <a:pt x="6616" y="419"/>
                    <a:pt x="6621" y="419"/>
                  </a:cubicBezTo>
                  <a:cubicBezTo>
                    <a:pt x="6636" y="419"/>
                    <a:pt x="6649" y="423"/>
                    <a:pt x="6651" y="434"/>
                  </a:cubicBezTo>
                  <a:cubicBezTo>
                    <a:pt x="6653" y="439"/>
                    <a:pt x="6657" y="442"/>
                    <a:pt x="6664" y="442"/>
                  </a:cubicBezTo>
                  <a:cubicBezTo>
                    <a:pt x="6670" y="442"/>
                    <a:pt x="6678" y="439"/>
                    <a:pt x="6686" y="434"/>
                  </a:cubicBezTo>
                  <a:cubicBezTo>
                    <a:pt x="6697" y="427"/>
                    <a:pt x="6710" y="423"/>
                    <a:pt x="6720" y="423"/>
                  </a:cubicBezTo>
                  <a:cubicBezTo>
                    <a:pt x="6726" y="423"/>
                    <a:pt x="6731" y="425"/>
                    <a:pt x="6735" y="427"/>
                  </a:cubicBezTo>
                  <a:cubicBezTo>
                    <a:pt x="6739" y="431"/>
                    <a:pt x="6747" y="433"/>
                    <a:pt x="6758" y="433"/>
                  </a:cubicBezTo>
                  <a:cubicBezTo>
                    <a:pt x="6775" y="433"/>
                    <a:pt x="6797" y="429"/>
                    <a:pt x="6818" y="420"/>
                  </a:cubicBezTo>
                  <a:cubicBezTo>
                    <a:pt x="6841" y="411"/>
                    <a:pt x="6862" y="406"/>
                    <a:pt x="6875" y="406"/>
                  </a:cubicBezTo>
                  <a:cubicBezTo>
                    <a:pt x="6881" y="406"/>
                    <a:pt x="6886" y="408"/>
                    <a:pt x="6887" y="410"/>
                  </a:cubicBezTo>
                  <a:cubicBezTo>
                    <a:pt x="6888" y="414"/>
                    <a:pt x="6905" y="416"/>
                    <a:pt x="6932" y="416"/>
                  </a:cubicBezTo>
                  <a:cubicBezTo>
                    <a:pt x="7018" y="416"/>
                    <a:pt x="7202" y="398"/>
                    <a:pt x="7210" y="382"/>
                  </a:cubicBezTo>
                  <a:cubicBezTo>
                    <a:pt x="7212" y="379"/>
                    <a:pt x="7219" y="377"/>
                    <a:pt x="7227" y="377"/>
                  </a:cubicBezTo>
                  <a:cubicBezTo>
                    <a:pt x="7236" y="377"/>
                    <a:pt x="7246" y="379"/>
                    <a:pt x="7255" y="382"/>
                  </a:cubicBezTo>
                  <a:cubicBezTo>
                    <a:pt x="7262" y="385"/>
                    <a:pt x="7270" y="387"/>
                    <a:pt x="7277" y="387"/>
                  </a:cubicBezTo>
                  <a:cubicBezTo>
                    <a:pt x="7293" y="387"/>
                    <a:pt x="7308" y="379"/>
                    <a:pt x="7327" y="364"/>
                  </a:cubicBezTo>
                  <a:cubicBezTo>
                    <a:pt x="7356" y="342"/>
                    <a:pt x="7376" y="331"/>
                    <a:pt x="7384" y="331"/>
                  </a:cubicBezTo>
                  <a:cubicBezTo>
                    <a:pt x="7390" y="331"/>
                    <a:pt x="7391" y="336"/>
                    <a:pt x="7387" y="348"/>
                  </a:cubicBezTo>
                  <a:cubicBezTo>
                    <a:pt x="7384" y="357"/>
                    <a:pt x="7391" y="361"/>
                    <a:pt x="7405" y="361"/>
                  </a:cubicBezTo>
                  <a:cubicBezTo>
                    <a:pt x="7412" y="361"/>
                    <a:pt x="7421" y="360"/>
                    <a:pt x="7432" y="358"/>
                  </a:cubicBezTo>
                  <a:cubicBezTo>
                    <a:pt x="7460" y="351"/>
                    <a:pt x="7556" y="330"/>
                    <a:pt x="7644" y="316"/>
                  </a:cubicBezTo>
                  <a:cubicBezTo>
                    <a:pt x="7730" y="302"/>
                    <a:pt x="7796" y="285"/>
                    <a:pt x="7790" y="281"/>
                  </a:cubicBezTo>
                  <a:cubicBezTo>
                    <a:pt x="7788" y="280"/>
                    <a:pt x="7783" y="280"/>
                    <a:pt x="7774" y="280"/>
                  </a:cubicBezTo>
                  <a:cubicBezTo>
                    <a:pt x="7695" y="280"/>
                    <a:pt x="7344" y="319"/>
                    <a:pt x="7168" y="348"/>
                  </a:cubicBezTo>
                  <a:cubicBezTo>
                    <a:pt x="7092" y="361"/>
                    <a:pt x="7005" y="375"/>
                    <a:pt x="6970" y="382"/>
                  </a:cubicBezTo>
                  <a:cubicBezTo>
                    <a:pt x="6955" y="384"/>
                    <a:pt x="6937" y="384"/>
                    <a:pt x="6920" y="384"/>
                  </a:cubicBezTo>
                  <a:cubicBezTo>
                    <a:pt x="6904" y="384"/>
                    <a:pt x="6889" y="384"/>
                    <a:pt x="6880" y="382"/>
                  </a:cubicBezTo>
                  <a:cubicBezTo>
                    <a:pt x="6876" y="381"/>
                    <a:pt x="6871" y="381"/>
                    <a:pt x="6867" y="381"/>
                  </a:cubicBezTo>
                  <a:cubicBezTo>
                    <a:pt x="6854" y="381"/>
                    <a:pt x="6843" y="384"/>
                    <a:pt x="6835" y="389"/>
                  </a:cubicBezTo>
                  <a:cubicBezTo>
                    <a:pt x="6833" y="391"/>
                    <a:pt x="6829" y="393"/>
                    <a:pt x="6825" y="393"/>
                  </a:cubicBezTo>
                  <a:cubicBezTo>
                    <a:pt x="6815" y="393"/>
                    <a:pt x="6801" y="387"/>
                    <a:pt x="6786" y="375"/>
                  </a:cubicBezTo>
                  <a:cubicBezTo>
                    <a:pt x="6759" y="354"/>
                    <a:pt x="6762" y="348"/>
                    <a:pt x="6804" y="334"/>
                  </a:cubicBezTo>
                  <a:cubicBezTo>
                    <a:pt x="6817" y="330"/>
                    <a:pt x="6827" y="328"/>
                    <a:pt x="6834" y="328"/>
                  </a:cubicBezTo>
                  <a:cubicBezTo>
                    <a:pt x="6847" y="328"/>
                    <a:pt x="6851" y="333"/>
                    <a:pt x="6849" y="344"/>
                  </a:cubicBezTo>
                  <a:cubicBezTo>
                    <a:pt x="6846" y="349"/>
                    <a:pt x="6846" y="351"/>
                    <a:pt x="6848" y="351"/>
                  </a:cubicBezTo>
                  <a:cubicBezTo>
                    <a:pt x="6851" y="351"/>
                    <a:pt x="6860" y="344"/>
                    <a:pt x="6874" y="330"/>
                  </a:cubicBezTo>
                  <a:cubicBezTo>
                    <a:pt x="6883" y="316"/>
                    <a:pt x="6891" y="309"/>
                    <a:pt x="6895" y="309"/>
                  </a:cubicBezTo>
                  <a:cubicBezTo>
                    <a:pt x="6898" y="309"/>
                    <a:pt x="6899" y="312"/>
                    <a:pt x="6898" y="319"/>
                  </a:cubicBezTo>
                  <a:cubicBezTo>
                    <a:pt x="6894" y="331"/>
                    <a:pt x="6900" y="338"/>
                    <a:pt x="6920" y="338"/>
                  </a:cubicBezTo>
                  <a:cubicBezTo>
                    <a:pt x="6934" y="338"/>
                    <a:pt x="6957" y="334"/>
                    <a:pt x="6988" y="327"/>
                  </a:cubicBezTo>
                  <a:cubicBezTo>
                    <a:pt x="7088" y="302"/>
                    <a:pt x="7158" y="292"/>
                    <a:pt x="7258" y="281"/>
                  </a:cubicBezTo>
                  <a:cubicBezTo>
                    <a:pt x="7290" y="278"/>
                    <a:pt x="7377" y="268"/>
                    <a:pt x="7457" y="257"/>
                  </a:cubicBezTo>
                  <a:cubicBezTo>
                    <a:pt x="7518" y="249"/>
                    <a:pt x="7595" y="242"/>
                    <a:pt x="7648" y="242"/>
                  </a:cubicBezTo>
                  <a:cubicBezTo>
                    <a:pt x="7661" y="242"/>
                    <a:pt x="7672" y="243"/>
                    <a:pt x="7681" y="244"/>
                  </a:cubicBezTo>
                  <a:cubicBezTo>
                    <a:pt x="7687" y="244"/>
                    <a:pt x="7693" y="244"/>
                    <a:pt x="7701" y="244"/>
                  </a:cubicBezTo>
                  <a:cubicBezTo>
                    <a:pt x="7754" y="244"/>
                    <a:pt x="7848" y="234"/>
                    <a:pt x="7924" y="219"/>
                  </a:cubicBezTo>
                  <a:cubicBezTo>
                    <a:pt x="8011" y="205"/>
                    <a:pt x="8108" y="191"/>
                    <a:pt x="8143" y="191"/>
                  </a:cubicBezTo>
                  <a:cubicBezTo>
                    <a:pt x="8188" y="191"/>
                    <a:pt x="8198" y="185"/>
                    <a:pt x="8181" y="170"/>
                  </a:cubicBezTo>
                  <a:cubicBezTo>
                    <a:pt x="8168" y="160"/>
                    <a:pt x="8168" y="150"/>
                    <a:pt x="8181" y="146"/>
                  </a:cubicBezTo>
                  <a:cubicBezTo>
                    <a:pt x="8183" y="146"/>
                    <a:pt x="8186" y="145"/>
                    <a:pt x="8188" y="145"/>
                  </a:cubicBezTo>
                  <a:cubicBezTo>
                    <a:pt x="8200" y="145"/>
                    <a:pt x="8210" y="151"/>
                    <a:pt x="8213" y="160"/>
                  </a:cubicBezTo>
                  <a:cubicBezTo>
                    <a:pt x="8214" y="166"/>
                    <a:pt x="8225" y="170"/>
                    <a:pt x="8240" y="170"/>
                  </a:cubicBezTo>
                  <a:cubicBezTo>
                    <a:pt x="8250" y="170"/>
                    <a:pt x="8264" y="168"/>
                    <a:pt x="8278" y="164"/>
                  </a:cubicBezTo>
                  <a:cubicBezTo>
                    <a:pt x="8337" y="146"/>
                    <a:pt x="8337" y="146"/>
                    <a:pt x="8282" y="135"/>
                  </a:cubicBezTo>
                  <a:cubicBezTo>
                    <a:pt x="8251" y="129"/>
                    <a:pt x="8223" y="115"/>
                    <a:pt x="8219" y="105"/>
                  </a:cubicBezTo>
                  <a:cubicBezTo>
                    <a:pt x="8217" y="98"/>
                    <a:pt x="8182" y="95"/>
                    <a:pt x="8137" y="95"/>
                  </a:cubicBezTo>
                  <a:cubicBezTo>
                    <a:pt x="8049" y="95"/>
                    <a:pt x="7920" y="106"/>
                    <a:pt x="7910" y="122"/>
                  </a:cubicBezTo>
                  <a:cubicBezTo>
                    <a:pt x="7908" y="126"/>
                    <a:pt x="7911" y="128"/>
                    <a:pt x="7918" y="128"/>
                  </a:cubicBezTo>
                  <a:cubicBezTo>
                    <a:pt x="7922" y="128"/>
                    <a:pt x="7928" y="127"/>
                    <a:pt x="7935" y="125"/>
                  </a:cubicBezTo>
                  <a:cubicBezTo>
                    <a:pt x="7941" y="124"/>
                    <a:pt x="7946" y="123"/>
                    <a:pt x="7950" y="123"/>
                  </a:cubicBezTo>
                  <a:cubicBezTo>
                    <a:pt x="7964" y="123"/>
                    <a:pt x="7975" y="130"/>
                    <a:pt x="7980" y="143"/>
                  </a:cubicBezTo>
                  <a:cubicBezTo>
                    <a:pt x="7987" y="167"/>
                    <a:pt x="7956" y="174"/>
                    <a:pt x="7814" y="185"/>
                  </a:cubicBezTo>
                  <a:cubicBezTo>
                    <a:pt x="7808" y="185"/>
                    <a:pt x="7803" y="185"/>
                    <a:pt x="7798" y="185"/>
                  </a:cubicBezTo>
                  <a:cubicBezTo>
                    <a:pt x="7731" y="185"/>
                    <a:pt x="7739" y="145"/>
                    <a:pt x="7817" y="135"/>
                  </a:cubicBezTo>
                  <a:cubicBezTo>
                    <a:pt x="7907" y="126"/>
                    <a:pt x="7897" y="104"/>
                    <a:pt x="7820" y="104"/>
                  </a:cubicBezTo>
                  <a:cubicBezTo>
                    <a:pt x="7811" y="104"/>
                    <a:pt x="7801" y="104"/>
                    <a:pt x="7790" y="105"/>
                  </a:cubicBezTo>
                  <a:cubicBezTo>
                    <a:pt x="7730" y="111"/>
                    <a:pt x="7702" y="122"/>
                    <a:pt x="7702" y="135"/>
                  </a:cubicBezTo>
                  <a:cubicBezTo>
                    <a:pt x="7699" y="153"/>
                    <a:pt x="7689" y="164"/>
                    <a:pt x="7678" y="167"/>
                  </a:cubicBezTo>
                  <a:cubicBezTo>
                    <a:pt x="7675" y="168"/>
                    <a:pt x="7672" y="168"/>
                    <a:pt x="7669" y="168"/>
                  </a:cubicBezTo>
                  <a:cubicBezTo>
                    <a:pt x="7662" y="168"/>
                    <a:pt x="7658" y="164"/>
                    <a:pt x="7660" y="156"/>
                  </a:cubicBezTo>
                  <a:cubicBezTo>
                    <a:pt x="7662" y="153"/>
                    <a:pt x="7658" y="152"/>
                    <a:pt x="7650" y="152"/>
                  </a:cubicBezTo>
                  <a:cubicBezTo>
                    <a:pt x="7629" y="152"/>
                    <a:pt x="7580" y="161"/>
                    <a:pt x="7522" y="174"/>
                  </a:cubicBezTo>
                  <a:cubicBezTo>
                    <a:pt x="7466" y="189"/>
                    <a:pt x="7414" y="199"/>
                    <a:pt x="7389" y="199"/>
                  </a:cubicBezTo>
                  <a:cubicBezTo>
                    <a:pt x="7380" y="199"/>
                    <a:pt x="7374" y="197"/>
                    <a:pt x="7373" y="195"/>
                  </a:cubicBezTo>
                  <a:cubicBezTo>
                    <a:pt x="7372" y="192"/>
                    <a:pt x="7370" y="191"/>
                    <a:pt x="7367" y="191"/>
                  </a:cubicBezTo>
                  <a:cubicBezTo>
                    <a:pt x="7362" y="191"/>
                    <a:pt x="7354" y="195"/>
                    <a:pt x="7345" y="202"/>
                  </a:cubicBezTo>
                  <a:cubicBezTo>
                    <a:pt x="7320" y="227"/>
                    <a:pt x="7251" y="244"/>
                    <a:pt x="7209" y="244"/>
                  </a:cubicBezTo>
                  <a:cubicBezTo>
                    <a:pt x="7192" y="244"/>
                    <a:pt x="7180" y="242"/>
                    <a:pt x="7175" y="236"/>
                  </a:cubicBezTo>
                  <a:cubicBezTo>
                    <a:pt x="7165" y="223"/>
                    <a:pt x="7182" y="209"/>
                    <a:pt x="7220" y="198"/>
                  </a:cubicBezTo>
                  <a:cubicBezTo>
                    <a:pt x="7255" y="191"/>
                    <a:pt x="7272" y="177"/>
                    <a:pt x="7262" y="174"/>
                  </a:cubicBezTo>
                  <a:cubicBezTo>
                    <a:pt x="7260" y="173"/>
                    <a:pt x="7257" y="172"/>
                    <a:pt x="7253" y="172"/>
                  </a:cubicBezTo>
                  <a:cubicBezTo>
                    <a:pt x="7232" y="172"/>
                    <a:pt x="7185" y="184"/>
                    <a:pt x="7133" y="198"/>
                  </a:cubicBezTo>
                  <a:cubicBezTo>
                    <a:pt x="7088" y="212"/>
                    <a:pt x="7061" y="219"/>
                    <a:pt x="7043" y="219"/>
                  </a:cubicBezTo>
                  <a:cubicBezTo>
                    <a:pt x="7025" y="219"/>
                    <a:pt x="7017" y="211"/>
                    <a:pt x="7012" y="195"/>
                  </a:cubicBezTo>
                  <a:cubicBezTo>
                    <a:pt x="7008" y="182"/>
                    <a:pt x="7005" y="175"/>
                    <a:pt x="7001" y="175"/>
                  </a:cubicBezTo>
                  <a:cubicBezTo>
                    <a:pt x="6998" y="175"/>
                    <a:pt x="6995" y="180"/>
                    <a:pt x="6991" y="191"/>
                  </a:cubicBezTo>
                  <a:cubicBezTo>
                    <a:pt x="6986" y="204"/>
                    <a:pt x="6981" y="210"/>
                    <a:pt x="6976" y="210"/>
                  </a:cubicBezTo>
                  <a:cubicBezTo>
                    <a:pt x="6971" y="210"/>
                    <a:pt x="6965" y="205"/>
                    <a:pt x="6957" y="195"/>
                  </a:cubicBezTo>
                  <a:cubicBezTo>
                    <a:pt x="6949" y="185"/>
                    <a:pt x="6941" y="181"/>
                    <a:pt x="6930" y="181"/>
                  </a:cubicBezTo>
                  <a:cubicBezTo>
                    <a:pt x="6916" y="181"/>
                    <a:pt x="6897" y="188"/>
                    <a:pt x="6869" y="202"/>
                  </a:cubicBezTo>
                  <a:cubicBezTo>
                    <a:pt x="6844" y="218"/>
                    <a:pt x="6820" y="225"/>
                    <a:pt x="6808" y="225"/>
                  </a:cubicBezTo>
                  <a:cubicBezTo>
                    <a:pt x="6804" y="225"/>
                    <a:pt x="6801" y="224"/>
                    <a:pt x="6800" y="223"/>
                  </a:cubicBezTo>
                  <a:cubicBezTo>
                    <a:pt x="6797" y="212"/>
                    <a:pt x="6776" y="205"/>
                    <a:pt x="6749" y="205"/>
                  </a:cubicBezTo>
                  <a:cubicBezTo>
                    <a:pt x="6720" y="209"/>
                    <a:pt x="6703" y="215"/>
                    <a:pt x="6707" y="226"/>
                  </a:cubicBezTo>
                  <a:cubicBezTo>
                    <a:pt x="6707" y="233"/>
                    <a:pt x="6696" y="239"/>
                    <a:pt x="6675" y="239"/>
                  </a:cubicBezTo>
                  <a:cubicBezTo>
                    <a:pt x="6651" y="236"/>
                    <a:pt x="6634" y="223"/>
                    <a:pt x="6627" y="209"/>
                  </a:cubicBezTo>
                  <a:cubicBezTo>
                    <a:pt x="6620" y="185"/>
                    <a:pt x="6641" y="177"/>
                    <a:pt x="6720" y="167"/>
                  </a:cubicBezTo>
                  <a:cubicBezTo>
                    <a:pt x="6856" y="153"/>
                    <a:pt x="6887" y="143"/>
                    <a:pt x="6936" y="90"/>
                  </a:cubicBezTo>
                  <a:cubicBezTo>
                    <a:pt x="6959" y="65"/>
                    <a:pt x="6959" y="52"/>
                    <a:pt x="6942" y="52"/>
                  </a:cubicBezTo>
                  <a:cubicBezTo>
                    <a:pt x="6930" y="52"/>
                    <a:pt x="6912" y="57"/>
                    <a:pt x="6887" y="70"/>
                  </a:cubicBezTo>
                  <a:cubicBezTo>
                    <a:pt x="6847" y="90"/>
                    <a:pt x="6718" y="115"/>
                    <a:pt x="6660" y="115"/>
                  </a:cubicBezTo>
                  <a:cubicBezTo>
                    <a:pt x="6648" y="115"/>
                    <a:pt x="6639" y="114"/>
                    <a:pt x="6634" y="111"/>
                  </a:cubicBezTo>
                  <a:cubicBezTo>
                    <a:pt x="6596" y="94"/>
                    <a:pt x="6661" y="25"/>
                    <a:pt x="6724" y="21"/>
                  </a:cubicBezTo>
                  <a:cubicBezTo>
                    <a:pt x="6765" y="18"/>
                    <a:pt x="6765" y="15"/>
                    <a:pt x="6735" y="4"/>
                  </a:cubicBezTo>
                  <a:cubicBezTo>
                    <a:pt x="6727" y="2"/>
                    <a:pt x="6716" y="1"/>
                    <a:pt x="6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2" name="Google Shape;6582;p40"/>
            <p:cNvSpPr/>
            <p:nvPr/>
          </p:nvSpPr>
          <p:spPr>
            <a:xfrm>
              <a:off x="5142175" y="1363000"/>
              <a:ext cx="4225" cy="1275"/>
            </a:xfrm>
            <a:custGeom>
              <a:avLst/>
              <a:gdLst/>
              <a:ahLst/>
              <a:cxnLst/>
              <a:rect l="l" t="t" r="r" b="b"/>
              <a:pathLst>
                <a:path w="169" h="51" extrusionOk="0">
                  <a:moveTo>
                    <a:pt x="49" y="0"/>
                  </a:moveTo>
                  <a:cubicBezTo>
                    <a:pt x="41" y="0"/>
                    <a:pt x="34" y="1"/>
                    <a:pt x="29" y="3"/>
                  </a:cubicBezTo>
                  <a:cubicBezTo>
                    <a:pt x="0" y="13"/>
                    <a:pt x="0" y="13"/>
                    <a:pt x="32" y="16"/>
                  </a:cubicBezTo>
                  <a:cubicBezTo>
                    <a:pt x="53" y="16"/>
                    <a:pt x="91" y="27"/>
                    <a:pt x="115" y="37"/>
                  </a:cubicBezTo>
                  <a:cubicBezTo>
                    <a:pt x="136" y="47"/>
                    <a:pt x="150" y="51"/>
                    <a:pt x="156" y="51"/>
                  </a:cubicBezTo>
                  <a:cubicBezTo>
                    <a:pt x="169" y="51"/>
                    <a:pt x="153" y="35"/>
                    <a:pt x="112" y="16"/>
                  </a:cubicBezTo>
                  <a:cubicBezTo>
                    <a:pt x="94" y="7"/>
                    <a:pt x="69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3" name="Google Shape;6583;p40"/>
            <p:cNvSpPr/>
            <p:nvPr/>
          </p:nvSpPr>
          <p:spPr>
            <a:xfrm>
              <a:off x="5142450" y="1356625"/>
              <a:ext cx="1650" cy="1575"/>
            </a:xfrm>
            <a:custGeom>
              <a:avLst/>
              <a:gdLst/>
              <a:ahLst/>
              <a:cxnLst/>
              <a:rect l="l" t="t" r="r" b="b"/>
              <a:pathLst>
                <a:path w="66" h="63" extrusionOk="0">
                  <a:moveTo>
                    <a:pt x="34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14" y="5"/>
                    <a:pt x="14" y="12"/>
                    <a:pt x="24" y="22"/>
                  </a:cubicBezTo>
                  <a:cubicBezTo>
                    <a:pt x="35" y="32"/>
                    <a:pt x="35" y="39"/>
                    <a:pt x="21" y="42"/>
                  </a:cubicBezTo>
                  <a:cubicBezTo>
                    <a:pt x="7" y="47"/>
                    <a:pt x="0" y="53"/>
                    <a:pt x="0" y="60"/>
                  </a:cubicBezTo>
                  <a:cubicBezTo>
                    <a:pt x="2" y="62"/>
                    <a:pt x="6" y="62"/>
                    <a:pt x="13" y="62"/>
                  </a:cubicBezTo>
                  <a:cubicBezTo>
                    <a:pt x="19" y="62"/>
                    <a:pt x="28" y="62"/>
                    <a:pt x="39" y="60"/>
                  </a:cubicBezTo>
                  <a:cubicBezTo>
                    <a:pt x="56" y="57"/>
                    <a:pt x="66" y="39"/>
                    <a:pt x="59" y="22"/>
                  </a:cubicBezTo>
                  <a:cubicBezTo>
                    <a:pt x="57" y="8"/>
                    <a:pt x="46" y="0"/>
                    <a:pt x="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4" name="Google Shape;6584;p40"/>
            <p:cNvSpPr/>
            <p:nvPr/>
          </p:nvSpPr>
          <p:spPr>
            <a:xfrm>
              <a:off x="5140825" y="134075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85" y="1"/>
                  </a:moveTo>
                  <a:cubicBezTo>
                    <a:pt x="79" y="1"/>
                    <a:pt x="73" y="2"/>
                    <a:pt x="65" y="5"/>
                  </a:cubicBezTo>
                  <a:cubicBezTo>
                    <a:pt x="44" y="8"/>
                    <a:pt x="24" y="22"/>
                    <a:pt x="17" y="29"/>
                  </a:cubicBezTo>
                  <a:cubicBezTo>
                    <a:pt x="0" y="56"/>
                    <a:pt x="27" y="82"/>
                    <a:pt x="62" y="82"/>
                  </a:cubicBezTo>
                  <a:cubicBezTo>
                    <a:pt x="64" y="82"/>
                    <a:pt x="66" y="81"/>
                    <a:pt x="69" y="81"/>
                  </a:cubicBezTo>
                  <a:cubicBezTo>
                    <a:pt x="89" y="81"/>
                    <a:pt x="107" y="60"/>
                    <a:pt x="107" y="36"/>
                  </a:cubicBezTo>
                  <a:cubicBezTo>
                    <a:pt x="107" y="13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5" name="Google Shape;6585;p40"/>
            <p:cNvSpPr/>
            <p:nvPr/>
          </p:nvSpPr>
          <p:spPr>
            <a:xfrm>
              <a:off x="5148850" y="1362350"/>
              <a:ext cx="2100" cy="1075"/>
            </a:xfrm>
            <a:custGeom>
              <a:avLst/>
              <a:gdLst/>
              <a:ahLst/>
              <a:cxnLst/>
              <a:rect l="l" t="t" r="r" b="b"/>
              <a:pathLst>
                <a:path w="84" h="43" extrusionOk="0">
                  <a:moveTo>
                    <a:pt x="52" y="0"/>
                  </a:moveTo>
                  <a:cubicBezTo>
                    <a:pt x="43" y="0"/>
                    <a:pt x="27" y="7"/>
                    <a:pt x="18" y="18"/>
                  </a:cubicBezTo>
                  <a:cubicBezTo>
                    <a:pt x="1" y="36"/>
                    <a:pt x="1" y="39"/>
                    <a:pt x="25" y="42"/>
                  </a:cubicBezTo>
                  <a:cubicBezTo>
                    <a:pt x="60" y="42"/>
                    <a:pt x="84" y="15"/>
                    <a:pt x="56" y="1"/>
                  </a:cubicBezTo>
                  <a:cubicBezTo>
                    <a:pt x="55" y="0"/>
                    <a:pt x="54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6" name="Google Shape;6586;p40"/>
            <p:cNvSpPr/>
            <p:nvPr/>
          </p:nvSpPr>
          <p:spPr>
            <a:xfrm>
              <a:off x="5149950" y="1362200"/>
              <a:ext cx="5700" cy="3150"/>
            </a:xfrm>
            <a:custGeom>
              <a:avLst/>
              <a:gdLst/>
              <a:ahLst/>
              <a:cxnLst/>
              <a:rect l="l" t="t" r="r" b="b"/>
              <a:pathLst>
                <a:path w="228" h="126" extrusionOk="0">
                  <a:moveTo>
                    <a:pt x="198" y="0"/>
                  </a:moveTo>
                  <a:cubicBezTo>
                    <a:pt x="193" y="0"/>
                    <a:pt x="187" y="2"/>
                    <a:pt x="179" y="3"/>
                  </a:cubicBezTo>
                  <a:cubicBezTo>
                    <a:pt x="162" y="7"/>
                    <a:pt x="147" y="21"/>
                    <a:pt x="152" y="32"/>
                  </a:cubicBezTo>
                  <a:cubicBezTo>
                    <a:pt x="154" y="41"/>
                    <a:pt x="148" y="45"/>
                    <a:pt x="134" y="45"/>
                  </a:cubicBezTo>
                  <a:cubicBezTo>
                    <a:pt x="127" y="45"/>
                    <a:pt x="117" y="44"/>
                    <a:pt x="106" y="42"/>
                  </a:cubicBezTo>
                  <a:cubicBezTo>
                    <a:pt x="99" y="41"/>
                    <a:pt x="92" y="41"/>
                    <a:pt x="85" y="41"/>
                  </a:cubicBezTo>
                  <a:cubicBezTo>
                    <a:pt x="62" y="41"/>
                    <a:pt x="40" y="44"/>
                    <a:pt x="30" y="53"/>
                  </a:cubicBezTo>
                  <a:cubicBezTo>
                    <a:pt x="0" y="72"/>
                    <a:pt x="5" y="126"/>
                    <a:pt x="32" y="126"/>
                  </a:cubicBezTo>
                  <a:cubicBezTo>
                    <a:pt x="33" y="126"/>
                    <a:pt x="35" y="125"/>
                    <a:pt x="37" y="125"/>
                  </a:cubicBezTo>
                  <a:cubicBezTo>
                    <a:pt x="47" y="122"/>
                    <a:pt x="51" y="111"/>
                    <a:pt x="47" y="98"/>
                  </a:cubicBezTo>
                  <a:cubicBezTo>
                    <a:pt x="42" y="82"/>
                    <a:pt x="51" y="74"/>
                    <a:pt x="69" y="74"/>
                  </a:cubicBezTo>
                  <a:cubicBezTo>
                    <a:pt x="87" y="74"/>
                    <a:pt x="113" y="82"/>
                    <a:pt x="141" y="98"/>
                  </a:cubicBezTo>
                  <a:cubicBezTo>
                    <a:pt x="165" y="113"/>
                    <a:pt x="192" y="122"/>
                    <a:pt x="208" y="122"/>
                  </a:cubicBezTo>
                  <a:cubicBezTo>
                    <a:pt x="210" y="122"/>
                    <a:pt x="212" y="122"/>
                    <a:pt x="214" y="122"/>
                  </a:cubicBezTo>
                  <a:cubicBezTo>
                    <a:pt x="227" y="118"/>
                    <a:pt x="221" y="108"/>
                    <a:pt x="196" y="104"/>
                  </a:cubicBezTo>
                  <a:cubicBezTo>
                    <a:pt x="165" y="94"/>
                    <a:pt x="162" y="90"/>
                    <a:pt x="189" y="83"/>
                  </a:cubicBezTo>
                  <a:cubicBezTo>
                    <a:pt x="206" y="80"/>
                    <a:pt x="210" y="73"/>
                    <a:pt x="200" y="66"/>
                  </a:cubicBezTo>
                  <a:cubicBezTo>
                    <a:pt x="193" y="63"/>
                    <a:pt x="189" y="45"/>
                    <a:pt x="200" y="24"/>
                  </a:cubicBezTo>
                  <a:cubicBezTo>
                    <a:pt x="210" y="7"/>
                    <a:pt x="209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7" name="Google Shape;6587;p40"/>
            <p:cNvSpPr/>
            <p:nvPr/>
          </p:nvSpPr>
          <p:spPr>
            <a:xfrm>
              <a:off x="5154575" y="13656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1"/>
                    <a:pt x="39" y="4"/>
                  </a:cubicBezTo>
                  <a:cubicBezTo>
                    <a:pt x="15" y="7"/>
                    <a:pt x="1" y="18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0" y="22"/>
                    <a:pt x="43" y="18"/>
                    <a:pt x="56" y="10"/>
                  </a:cubicBezTo>
                  <a:cubicBezTo>
                    <a:pt x="66" y="4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8" name="Google Shape;6588;p40"/>
            <p:cNvSpPr/>
            <p:nvPr/>
          </p:nvSpPr>
          <p:spPr>
            <a:xfrm>
              <a:off x="5146325" y="1335175"/>
              <a:ext cx="2425" cy="675"/>
            </a:xfrm>
            <a:custGeom>
              <a:avLst/>
              <a:gdLst/>
              <a:ahLst/>
              <a:cxnLst/>
              <a:rect l="l" t="t" r="r" b="b"/>
              <a:pathLst>
                <a:path w="97" h="27" extrusionOk="0">
                  <a:moveTo>
                    <a:pt x="89" y="1"/>
                  </a:moveTo>
                  <a:cubicBezTo>
                    <a:pt x="82" y="1"/>
                    <a:pt x="70" y="2"/>
                    <a:pt x="53" y="5"/>
                  </a:cubicBezTo>
                  <a:cubicBezTo>
                    <a:pt x="18" y="16"/>
                    <a:pt x="1" y="23"/>
                    <a:pt x="18" y="26"/>
                  </a:cubicBezTo>
                  <a:cubicBezTo>
                    <a:pt x="33" y="26"/>
                    <a:pt x="63" y="20"/>
                    <a:pt x="84" y="10"/>
                  </a:cubicBezTo>
                  <a:cubicBezTo>
                    <a:pt x="96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9" name="Google Shape;6589;p40"/>
            <p:cNvSpPr/>
            <p:nvPr/>
          </p:nvSpPr>
          <p:spPr>
            <a:xfrm>
              <a:off x="5155700" y="1350650"/>
              <a:ext cx="67800" cy="16050"/>
            </a:xfrm>
            <a:custGeom>
              <a:avLst/>
              <a:gdLst/>
              <a:ahLst/>
              <a:cxnLst/>
              <a:rect l="l" t="t" r="r" b="b"/>
              <a:pathLst>
                <a:path w="2712" h="642" extrusionOk="0">
                  <a:moveTo>
                    <a:pt x="2369" y="104"/>
                  </a:moveTo>
                  <a:cubicBezTo>
                    <a:pt x="2379" y="104"/>
                    <a:pt x="2389" y="107"/>
                    <a:pt x="2399" y="115"/>
                  </a:cubicBezTo>
                  <a:cubicBezTo>
                    <a:pt x="2409" y="122"/>
                    <a:pt x="2415" y="153"/>
                    <a:pt x="2412" y="182"/>
                  </a:cubicBezTo>
                  <a:cubicBezTo>
                    <a:pt x="2410" y="202"/>
                    <a:pt x="2405" y="215"/>
                    <a:pt x="2400" y="215"/>
                  </a:cubicBezTo>
                  <a:cubicBezTo>
                    <a:pt x="2398" y="215"/>
                    <a:pt x="2397" y="213"/>
                    <a:pt x="2394" y="209"/>
                  </a:cubicBezTo>
                  <a:cubicBezTo>
                    <a:pt x="2392" y="197"/>
                    <a:pt x="2382" y="191"/>
                    <a:pt x="2371" y="191"/>
                  </a:cubicBezTo>
                  <a:cubicBezTo>
                    <a:pt x="2368" y="191"/>
                    <a:pt x="2366" y="191"/>
                    <a:pt x="2364" y="192"/>
                  </a:cubicBezTo>
                  <a:cubicBezTo>
                    <a:pt x="2350" y="195"/>
                    <a:pt x="2346" y="209"/>
                    <a:pt x="2360" y="223"/>
                  </a:cubicBezTo>
                  <a:cubicBezTo>
                    <a:pt x="2372" y="237"/>
                    <a:pt x="2371" y="245"/>
                    <a:pt x="2362" y="245"/>
                  </a:cubicBezTo>
                  <a:cubicBezTo>
                    <a:pt x="2361" y="245"/>
                    <a:pt x="2359" y="245"/>
                    <a:pt x="2357" y="244"/>
                  </a:cubicBezTo>
                  <a:cubicBezTo>
                    <a:pt x="2343" y="240"/>
                    <a:pt x="2329" y="233"/>
                    <a:pt x="2329" y="223"/>
                  </a:cubicBezTo>
                  <a:cubicBezTo>
                    <a:pt x="2329" y="216"/>
                    <a:pt x="2325" y="188"/>
                    <a:pt x="2325" y="164"/>
                  </a:cubicBezTo>
                  <a:cubicBezTo>
                    <a:pt x="2321" y="128"/>
                    <a:pt x="2343" y="104"/>
                    <a:pt x="2369" y="104"/>
                  </a:cubicBezTo>
                  <a:close/>
                  <a:moveTo>
                    <a:pt x="1731" y="314"/>
                  </a:moveTo>
                  <a:cubicBezTo>
                    <a:pt x="1739" y="314"/>
                    <a:pt x="1747" y="319"/>
                    <a:pt x="1757" y="327"/>
                  </a:cubicBezTo>
                  <a:cubicBezTo>
                    <a:pt x="1774" y="341"/>
                    <a:pt x="1774" y="355"/>
                    <a:pt x="1753" y="365"/>
                  </a:cubicBezTo>
                  <a:cubicBezTo>
                    <a:pt x="1733" y="374"/>
                    <a:pt x="1716" y="378"/>
                    <a:pt x="1704" y="378"/>
                  </a:cubicBezTo>
                  <a:cubicBezTo>
                    <a:pt x="1683" y="378"/>
                    <a:pt x="1677" y="365"/>
                    <a:pt x="1698" y="341"/>
                  </a:cubicBezTo>
                  <a:cubicBezTo>
                    <a:pt x="1712" y="323"/>
                    <a:pt x="1721" y="314"/>
                    <a:pt x="1731" y="314"/>
                  </a:cubicBezTo>
                  <a:close/>
                  <a:moveTo>
                    <a:pt x="2675" y="0"/>
                  </a:moveTo>
                  <a:cubicBezTo>
                    <a:pt x="2646" y="0"/>
                    <a:pt x="2590" y="10"/>
                    <a:pt x="2506" y="28"/>
                  </a:cubicBezTo>
                  <a:cubicBezTo>
                    <a:pt x="2427" y="47"/>
                    <a:pt x="2350" y="64"/>
                    <a:pt x="2327" y="64"/>
                  </a:cubicBezTo>
                  <a:cubicBezTo>
                    <a:pt x="2325" y="64"/>
                    <a:pt x="2323" y="64"/>
                    <a:pt x="2322" y="63"/>
                  </a:cubicBezTo>
                  <a:cubicBezTo>
                    <a:pt x="2320" y="63"/>
                    <a:pt x="2317" y="62"/>
                    <a:pt x="2315" y="62"/>
                  </a:cubicBezTo>
                  <a:cubicBezTo>
                    <a:pt x="2306" y="62"/>
                    <a:pt x="2302" y="69"/>
                    <a:pt x="2305" y="81"/>
                  </a:cubicBezTo>
                  <a:cubicBezTo>
                    <a:pt x="2306" y="92"/>
                    <a:pt x="2306" y="97"/>
                    <a:pt x="2303" y="97"/>
                  </a:cubicBezTo>
                  <a:cubicBezTo>
                    <a:pt x="2301" y="97"/>
                    <a:pt x="2297" y="94"/>
                    <a:pt x="2290" y="87"/>
                  </a:cubicBezTo>
                  <a:cubicBezTo>
                    <a:pt x="2286" y="82"/>
                    <a:pt x="2279" y="79"/>
                    <a:pt x="2269" y="79"/>
                  </a:cubicBezTo>
                  <a:cubicBezTo>
                    <a:pt x="2255" y="79"/>
                    <a:pt x="2236" y="84"/>
                    <a:pt x="2211" y="94"/>
                  </a:cubicBezTo>
                  <a:cubicBezTo>
                    <a:pt x="2188" y="104"/>
                    <a:pt x="2166" y="110"/>
                    <a:pt x="2153" y="110"/>
                  </a:cubicBezTo>
                  <a:cubicBezTo>
                    <a:pt x="2147" y="110"/>
                    <a:pt x="2142" y="108"/>
                    <a:pt x="2141" y="105"/>
                  </a:cubicBezTo>
                  <a:cubicBezTo>
                    <a:pt x="2140" y="100"/>
                    <a:pt x="2131" y="99"/>
                    <a:pt x="2118" y="99"/>
                  </a:cubicBezTo>
                  <a:cubicBezTo>
                    <a:pt x="2100" y="99"/>
                    <a:pt x="2071" y="102"/>
                    <a:pt x="2041" y="108"/>
                  </a:cubicBezTo>
                  <a:cubicBezTo>
                    <a:pt x="1989" y="119"/>
                    <a:pt x="1941" y="129"/>
                    <a:pt x="1933" y="129"/>
                  </a:cubicBezTo>
                  <a:cubicBezTo>
                    <a:pt x="1927" y="129"/>
                    <a:pt x="1829" y="147"/>
                    <a:pt x="1718" y="174"/>
                  </a:cubicBezTo>
                  <a:cubicBezTo>
                    <a:pt x="1608" y="198"/>
                    <a:pt x="1424" y="237"/>
                    <a:pt x="1309" y="257"/>
                  </a:cubicBezTo>
                  <a:cubicBezTo>
                    <a:pt x="1198" y="278"/>
                    <a:pt x="972" y="327"/>
                    <a:pt x="809" y="361"/>
                  </a:cubicBezTo>
                  <a:cubicBezTo>
                    <a:pt x="454" y="439"/>
                    <a:pt x="295" y="470"/>
                    <a:pt x="241" y="470"/>
                  </a:cubicBezTo>
                  <a:cubicBezTo>
                    <a:pt x="235" y="470"/>
                    <a:pt x="230" y="470"/>
                    <a:pt x="226" y="469"/>
                  </a:cubicBezTo>
                  <a:cubicBezTo>
                    <a:pt x="223" y="468"/>
                    <a:pt x="219" y="468"/>
                    <a:pt x="215" y="468"/>
                  </a:cubicBezTo>
                  <a:cubicBezTo>
                    <a:pt x="203" y="468"/>
                    <a:pt x="189" y="471"/>
                    <a:pt x="181" y="476"/>
                  </a:cubicBezTo>
                  <a:cubicBezTo>
                    <a:pt x="179" y="479"/>
                    <a:pt x="176" y="481"/>
                    <a:pt x="171" y="481"/>
                  </a:cubicBezTo>
                  <a:cubicBezTo>
                    <a:pt x="162" y="481"/>
                    <a:pt x="149" y="474"/>
                    <a:pt x="140" y="462"/>
                  </a:cubicBezTo>
                  <a:cubicBezTo>
                    <a:pt x="130" y="450"/>
                    <a:pt x="123" y="444"/>
                    <a:pt x="118" y="444"/>
                  </a:cubicBezTo>
                  <a:cubicBezTo>
                    <a:pt x="112" y="444"/>
                    <a:pt x="109" y="451"/>
                    <a:pt x="105" y="465"/>
                  </a:cubicBezTo>
                  <a:cubicBezTo>
                    <a:pt x="100" y="482"/>
                    <a:pt x="96" y="490"/>
                    <a:pt x="93" y="490"/>
                  </a:cubicBezTo>
                  <a:cubicBezTo>
                    <a:pt x="89" y="490"/>
                    <a:pt x="86" y="483"/>
                    <a:pt x="81" y="469"/>
                  </a:cubicBezTo>
                  <a:cubicBezTo>
                    <a:pt x="75" y="451"/>
                    <a:pt x="61" y="441"/>
                    <a:pt x="43" y="441"/>
                  </a:cubicBezTo>
                  <a:cubicBezTo>
                    <a:pt x="41" y="441"/>
                    <a:pt x="38" y="441"/>
                    <a:pt x="36" y="441"/>
                  </a:cubicBezTo>
                  <a:cubicBezTo>
                    <a:pt x="18" y="448"/>
                    <a:pt x="15" y="462"/>
                    <a:pt x="29" y="476"/>
                  </a:cubicBezTo>
                  <a:cubicBezTo>
                    <a:pt x="39" y="490"/>
                    <a:pt x="39" y="504"/>
                    <a:pt x="21" y="507"/>
                  </a:cubicBezTo>
                  <a:cubicBezTo>
                    <a:pt x="8" y="510"/>
                    <a:pt x="1" y="525"/>
                    <a:pt x="5" y="535"/>
                  </a:cubicBezTo>
                  <a:cubicBezTo>
                    <a:pt x="8" y="544"/>
                    <a:pt x="15" y="550"/>
                    <a:pt x="25" y="550"/>
                  </a:cubicBezTo>
                  <a:cubicBezTo>
                    <a:pt x="27" y="550"/>
                    <a:pt x="30" y="549"/>
                    <a:pt x="32" y="549"/>
                  </a:cubicBezTo>
                  <a:cubicBezTo>
                    <a:pt x="33" y="548"/>
                    <a:pt x="34" y="548"/>
                    <a:pt x="35" y="548"/>
                  </a:cubicBezTo>
                  <a:cubicBezTo>
                    <a:pt x="46" y="548"/>
                    <a:pt x="64" y="565"/>
                    <a:pt x="74" y="587"/>
                  </a:cubicBezTo>
                  <a:cubicBezTo>
                    <a:pt x="86" y="607"/>
                    <a:pt x="99" y="616"/>
                    <a:pt x="117" y="616"/>
                  </a:cubicBezTo>
                  <a:cubicBezTo>
                    <a:pt x="125" y="616"/>
                    <a:pt x="133" y="614"/>
                    <a:pt x="143" y="611"/>
                  </a:cubicBezTo>
                  <a:cubicBezTo>
                    <a:pt x="157" y="606"/>
                    <a:pt x="170" y="604"/>
                    <a:pt x="180" y="604"/>
                  </a:cubicBezTo>
                  <a:cubicBezTo>
                    <a:pt x="190" y="604"/>
                    <a:pt x="197" y="606"/>
                    <a:pt x="199" y="611"/>
                  </a:cubicBezTo>
                  <a:cubicBezTo>
                    <a:pt x="202" y="622"/>
                    <a:pt x="212" y="627"/>
                    <a:pt x="223" y="627"/>
                  </a:cubicBezTo>
                  <a:cubicBezTo>
                    <a:pt x="243" y="627"/>
                    <a:pt x="269" y="611"/>
                    <a:pt x="271" y="590"/>
                  </a:cubicBezTo>
                  <a:cubicBezTo>
                    <a:pt x="273" y="580"/>
                    <a:pt x="275" y="575"/>
                    <a:pt x="277" y="575"/>
                  </a:cubicBezTo>
                  <a:cubicBezTo>
                    <a:pt x="280" y="575"/>
                    <a:pt x="282" y="580"/>
                    <a:pt x="285" y="590"/>
                  </a:cubicBezTo>
                  <a:cubicBezTo>
                    <a:pt x="292" y="605"/>
                    <a:pt x="324" y="625"/>
                    <a:pt x="354" y="632"/>
                  </a:cubicBezTo>
                  <a:cubicBezTo>
                    <a:pt x="376" y="638"/>
                    <a:pt x="389" y="642"/>
                    <a:pt x="395" y="642"/>
                  </a:cubicBezTo>
                  <a:cubicBezTo>
                    <a:pt x="404" y="642"/>
                    <a:pt x="400" y="636"/>
                    <a:pt x="386" y="622"/>
                  </a:cubicBezTo>
                  <a:cubicBezTo>
                    <a:pt x="368" y="601"/>
                    <a:pt x="374" y="589"/>
                    <a:pt x="389" y="589"/>
                  </a:cubicBezTo>
                  <a:cubicBezTo>
                    <a:pt x="401" y="589"/>
                    <a:pt x="419" y="596"/>
                    <a:pt x="438" y="611"/>
                  </a:cubicBezTo>
                  <a:cubicBezTo>
                    <a:pt x="449" y="619"/>
                    <a:pt x="458" y="624"/>
                    <a:pt x="463" y="624"/>
                  </a:cubicBezTo>
                  <a:cubicBezTo>
                    <a:pt x="466" y="624"/>
                    <a:pt x="468" y="621"/>
                    <a:pt x="466" y="615"/>
                  </a:cubicBezTo>
                  <a:cubicBezTo>
                    <a:pt x="460" y="594"/>
                    <a:pt x="491" y="582"/>
                    <a:pt x="523" y="582"/>
                  </a:cubicBezTo>
                  <a:cubicBezTo>
                    <a:pt x="546" y="582"/>
                    <a:pt x="569" y="588"/>
                    <a:pt x="580" y="601"/>
                  </a:cubicBezTo>
                  <a:cubicBezTo>
                    <a:pt x="593" y="616"/>
                    <a:pt x="616" y="624"/>
                    <a:pt x="633" y="624"/>
                  </a:cubicBezTo>
                  <a:cubicBezTo>
                    <a:pt x="648" y="624"/>
                    <a:pt x="660" y="617"/>
                    <a:pt x="657" y="605"/>
                  </a:cubicBezTo>
                  <a:cubicBezTo>
                    <a:pt x="648" y="585"/>
                    <a:pt x="745" y="554"/>
                    <a:pt x="796" y="554"/>
                  </a:cubicBezTo>
                  <a:cubicBezTo>
                    <a:pt x="808" y="554"/>
                    <a:pt x="818" y="556"/>
                    <a:pt x="823" y="560"/>
                  </a:cubicBezTo>
                  <a:cubicBezTo>
                    <a:pt x="826" y="562"/>
                    <a:pt x="833" y="563"/>
                    <a:pt x="844" y="563"/>
                  </a:cubicBezTo>
                  <a:cubicBezTo>
                    <a:pt x="864" y="563"/>
                    <a:pt x="896" y="559"/>
                    <a:pt x="927" y="552"/>
                  </a:cubicBezTo>
                  <a:cubicBezTo>
                    <a:pt x="969" y="541"/>
                    <a:pt x="1012" y="534"/>
                    <a:pt x="1036" y="534"/>
                  </a:cubicBezTo>
                  <a:cubicBezTo>
                    <a:pt x="1041" y="534"/>
                    <a:pt x="1046" y="535"/>
                    <a:pt x="1049" y="535"/>
                  </a:cubicBezTo>
                  <a:cubicBezTo>
                    <a:pt x="1056" y="538"/>
                    <a:pt x="1061" y="539"/>
                    <a:pt x="1064" y="539"/>
                  </a:cubicBezTo>
                  <a:cubicBezTo>
                    <a:pt x="1070" y="539"/>
                    <a:pt x="1068" y="534"/>
                    <a:pt x="1059" y="525"/>
                  </a:cubicBezTo>
                  <a:cubicBezTo>
                    <a:pt x="1046" y="515"/>
                    <a:pt x="1046" y="504"/>
                    <a:pt x="1059" y="500"/>
                  </a:cubicBezTo>
                  <a:cubicBezTo>
                    <a:pt x="1062" y="500"/>
                    <a:pt x="1064" y="499"/>
                    <a:pt x="1067" y="499"/>
                  </a:cubicBezTo>
                  <a:cubicBezTo>
                    <a:pt x="1076" y="499"/>
                    <a:pt x="1084" y="503"/>
                    <a:pt x="1087" y="510"/>
                  </a:cubicBezTo>
                  <a:cubicBezTo>
                    <a:pt x="1089" y="518"/>
                    <a:pt x="1114" y="522"/>
                    <a:pt x="1147" y="522"/>
                  </a:cubicBezTo>
                  <a:cubicBezTo>
                    <a:pt x="1219" y="522"/>
                    <a:pt x="1332" y="506"/>
                    <a:pt x="1344" y="486"/>
                  </a:cubicBezTo>
                  <a:cubicBezTo>
                    <a:pt x="1354" y="465"/>
                    <a:pt x="1392" y="459"/>
                    <a:pt x="1454" y="456"/>
                  </a:cubicBezTo>
                  <a:cubicBezTo>
                    <a:pt x="1524" y="456"/>
                    <a:pt x="1555" y="448"/>
                    <a:pt x="1569" y="427"/>
                  </a:cubicBezTo>
                  <a:cubicBezTo>
                    <a:pt x="1577" y="416"/>
                    <a:pt x="1581" y="411"/>
                    <a:pt x="1583" y="411"/>
                  </a:cubicBezTo>
                  <a:lnTo>
                    <a:pt x="1583" y="411"/>
                  </a:lnTo>
                  <a:cubicBezTo>
                    <a:pt x="1585" y="411"/>
                    <a:pt x="1585" y="414"/>
                    <a:pt x="1583" y="421"/>
                  </a:cubicBezTo>
                  <a:cubicBezTo>
                    <a:pt x="1581" y="427"/>
                    <a:pt x="1588" y="430"/>
                    <a:pt x="1603" y="430"/>
                  </a:cubicBezTo>
                  <a:cubicBezTo>
                    <a:pt x="1628" y="430"/>
                    <a:pt x="1677" y="421"/>
                    <a:pt x="1749" y="403"/>
                  </a:cubicBezTo>
                  <a:cubicBezTo>
                    <a:pt x="1843" y="382"/>
                    <a:pt x="1962" y="358"/>
                    <a:pt x="2010" y="351"/>
                  </a:cubicBezTo>
                  <a:cubicBezTo>
                    <a:pt x="2058" y="344"/>
                    <a:pt x="2093" y="331"/>
                    <a:pt x="2093" y="323"/>
                  </a:cubicBezTo>
                  <a:cubicBezTo>
                    <a:pt x="2086" y="308"/>
                    <a:pt x="2132" y="298"/>
                    <a:pt x="2175" y="298"/>
                  </a:cubicBezTo>
                  <a:cubicBezTo>
                    <a:pt x="2200" y="298"/>
                    <a:pt x="2225" y="302"/>
                    <a:pt x="2235" y="310"/>
                  </a:cubicBezTo>
                  <a:cubicBezTo>
                    <a:pt x="2244" y="316"/>
                    <a:pt x="2250" y="320"/>
                    <a:pt x="2254" y="320"/>
                  </a:cubicBezTo>
                  <a:cubicBezTo>
                    <a:pt x="2257" y="320"/>
                    <a:pt x="2258" y="316"/>
                    <a:pt x="2256" y="310"/>
                  </a:cubicBezTo>
                  <a:cubicBezTo>
                    <a:pt x="2253" y="296"/>
                    <a:pt x="2287" y="281"/>
                    <a:pt x="2346" y="271"/>
                  </a:cubicBezTo>
                  <a:cubicBezTo>
                    <a:pt x="2419" y="257"/>
                    <a:pt x="2450" y="244"/>
                    <a:pt x="2464" y="212"/>
                  </a:cubicBezTo>
                  <a:cubicBezTo>
                    <a:pt x="2471" y="196"/>
                    <a:pt x="2475" y="187"/>
                    <a:pt x="2480" y="187"/>
                  </a:cubicBezTo>
                  <a:cubicBezTo>
                    <a:pt x="2485" y="187"/>
                    <a:pt x="2490" y="197"/>
                    <a:pt x="2499" y="219"/>
                  </a:cubicBezTo>
                  <a:cubicBezTo>
                    <a:pt x="2505" y="238"/>
                    <a:pt x="2510" y="248"/>
                    <a:pt x="2514" y="248"/>
                  </a:cubicBezTo>
                  <a:cubicBezTo>
                    <a:pt x="2516" y="248"/>
                    <a:pt x="2518" y="245"/>
                    <a:pt x="2519" y="237"/>
                  </a:cubicBezTo>
                  <a:cubicBezTo>
                    <a:pt x="2519" y="216"/>
                    <a:pt x="2530" y="195"/>
                    <a:pt x="2540" y="185"/>
                  </a:cubicBezTo>
                  <a:cubicBezTo>
                    <a:pt x="2557" y="169"/>
                    <a:pt x="2534" y="139"/>
                    <a:pt x="2512" y="139"/>
                  </a:cubicBezTo>
                  <a:cubicBezTo>
                    <a:pt x="2506" y="139"/>
                    <a:pt x="2500" y="141"/>
                    <a:pt x="2495" y="147"/>
                  </a:cubicBezTo>
                  <a:cubicBezTo>
                    <a:pt x="2494" y="148"/>
                    <a:pt x="2493" y="149"/>
                    <a:pt x="2491" y="149"/>
                  </a:cubicBezTo>
                  <a:cubicBezTo>
                    <a:pt x="2486" y="149"/>
                    <a:pt x="2482" y="138"/>
                    <a:pt x="2482" y="119"/>
                  </a:cubicBezTo>
                  <a:cubicBezTo>
                    <a:pt x="2482" y="93"/>
                    <a:pt x="2486" y="85"/>
                    <a:pt x="2508" y="85"/>
                  </a:cubicBezTo>
                  <a:cubicBezTo>
                    <a:pt x="2516" y="85"/>
                    <a:pt x="2527" y="86"/>
                    <a:pt x="2540" y="87"/>
                  </a:cubicBezTo>
                  <a:cubicBezTo>
                    <a:pt x="2545" y="88"/>
                    <a:pt x="2550" y="88"/>
                    <a:pt x="2555" y="88"/>
                  </a:cubicBezTo>
                  <a:cubicBezTo>
                    <a:pt x="2590" y="88"/>
                    <a:pt x="2619" y="77"/>
                    <a:pt x="2658" y="49"/>
                  </a:cubicBezTo>
                  <a:cubicBezTo>
                    <a:pt x="2705" y="16"/>
                    <a:pt x="2711" y="0"/>
                    <a:pt x="26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0" name="Google Shape;6590;p40"/>
            <p:cNvSpPr/>
            <p:nvPr/>
          </p:nvSpPr>
          <p:spPr>
            <a:xfrm>
              <a:off x="5153025" y="134117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2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4" y="5"/>
                    <a:pt x="0" y="15"/>
                    <a:pt x="14" y="26"/>
                  </a:cubicBezTo>
                  <a:cubicBezTo>
                    <a:pt x="22" y="31"/>
                    <a:pt x="35" y="37"/>
                    <a:pt x="47" y="37"/>
                  </a:cubicBezTo>
                  <a:cubicBezTo>
                    <a:pt x="50" y="37"/>
                    <a:pt x="53" y="37"/>
                    <a:pt x="56" y="36"/>
                  </a:cubicBezTo>
                  <a:cubicBezTo>
                    <a:pt x="70" y="33"/>
                    <a:pt x="70" y="23"/>
                    <a:pt x="56" y="12"/>
                  </a:cubicBezTo>
                  <a:cubicBezTo>
                    <a:pt x="47" y="6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1" name="Google Shape;6591;p40"/>
            <p:cNvSpPr/>
            <p:nvPr/>
          </p:nvSpPr>
          <p:spPr>
            <a:xfrm>
              <a:off x="5156225" y="1344175"/>
              <a:ext cx="18850" cy="4475"/>
            </a:xfrm>
            <a:custGeom>
              <a:avLst/>
              <a:gdLst/>
              <a:ahLst/>
              <a:cxnLst/>
              <a:rect l="l" t="t" r="r" b="b"/>
              <a:pathLst>
                <a:path w="754" h="179" extrusionOk="0">
                  <a:moveTo>
                    <a:pt x="710" y="1"/>
                  </a:moveTo>
                  <a:cubicBezTo>
                    <a:pt x="662" y="1"/>
                    <a:pt x="532" y="25"/>
                    <a:pt x="348" y="69"/>
                  </a:cubicBezTo>
                  <a:cubicBezTo>
                    <a:pt x="130" y="124"/>
                    <a:pt x="0" y="162"/>
                    <a:pt x="5" y="173"/>
                  </a:cubicBezTo>
                  <a:cubicBezTo>
                    <a:pt x="6" y="177"/>
                    <a:pt x="14" y="179"/>
                    <a:pt x="28" y="179"/>
                  </a:cubicBezTo>
                  <a:cubicBezTo>
                    <a:pt x="53" y="179"/>
                    <a:pt x="95" y="173"/>
                    <a:pt x="139" y="159"/>
                  </a:cubicBezTo>
                  <a:cubicBezTo>
                    <a:pt x="213" y="142"/>
                    <a:pt x="379" y="103"/>
                    <a:pt x="514" y="73"/>
                  </a:cubicBezTo>
                  <a:cubicBezTo>
                    <a:pt x="698" y="34"/>
                    <a:pt x="754" y="13"/>
                    <a:pt x="729" y="3"/>
                  </a:cubicBezTo>
                  <a:cubicBezTo>
                    <a:pt x="726" y="2"/>
                    <a:pt x="719" y="1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2" name="Google Shape;6592;p40"/>
            <p:cNvSpPr/>
            <p:nvPr/>
          </p:nvSpPr>
          <p:spPr>
            <a:xfrm>
              <a:off x="5156575" y="1344650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0"/>
                  </a:moveTo>
                  <a:cubicBezTo>
                    <a:pt x="27" y="0"/>
                    <a:pt x="22" y="2"/>
                    <a:pt x="18" y="5"/>
                  </a:cubicBezTo>
                  <a:cubicBezTo>
                    <a:pt x="7" y="15"/>
                    <a:pt x="1" y="29"/>
                    <a:pt x="1" y="33"/>
                  </a:cubicBezTo>
                  <a:cubicBezTo>
                    <a:pt x="3" y="37"/>
                    <a:pt x="7" y="38"/>
                    <a:pt x="13" y="38"/>
                  </a:cubicBezTo>
                  <a:cubicBezTo>
                    <a:pt x="17" y="38"/>
                    <a:pt x="23" y="37"/>
                    <a:pt x="28" y="36"/>
                  </a:cubicBezTo>
                  <a:cubicBezTo>
                    <a:pt x="39" y="36"/>
                    <a:pt x="46" y="22"/>
                    <a:pt x="42" y="12"/>
                  </a:cubicBezTo>
                  <a:cubicBezTo>
                    <a:pt x="40" y="4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3" name="Google Shape;6593;p40"/>
            <p:cNvSpPr/>
            <p:nvPr/>
          </p:nvSpPr>
          <p:spPr>
            <a:xfrm>
              <a:off x="5158050" y="1344300"/>
              <a:ext cx="3275" cy="825"/>
            </a:xfrm>
            <a:custGeom>
              <a:avLst/>
              <a:gdLst/>
              <a:ahLst/>
              <a:cxnLst/>
              <a:rect l="l" t="t" r="r" b="b"/>
              <a:pathLst>
                <a:path w="131" h="33" extrusionOk="0">
                  <a:moveTo>
                    <a:pt x="103" y="1"/>
                  </a:moveTo>
                  <a:cubicBezTo>
                    <a:pt x="90" y="1"/>
                    <a:pt x="74" y="3"/>
                    <a:pt x="57" y="8"/>
                  </a:cubicBezTo>
                  <a:cubicBezTo>
                    <a:pt x="1" y="23"/>
                    <a:pt x="1" y="26"/>
                    <a:pt x="46" y="29"/>
                  </a:cubicBezTo>
                  <a:cubicBezTo>
                    <a:pt x="66" y="31"/>
                    <a:pt x="81" y="32"/>
                    <a:pt x="93" y="32"/>
                  </a:cubicBezTo>
                  <a:cubicBezTo>
                    <a:pt x="123" y="32"/>
                    <a:pt x="130" y="26"/>
                    <a:pt x="126" y="8"/>
                  </a:cubicBezTo>
                  <a:cubicBezTo>
                    <a:pt x="124" y="3"/>
                    <a:pt x="115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4" name="Google Shape;6594;p40"/>
            <p:cNvSpPr/>
            <p:nvPr/>
          </p:nvSpPr>
          <p:spPr>
            <a:xfrm>
              <a:off x="5162300" y="1344025"/>
              <a:ext cx="1600" cy="575"/>
            </a:xfrm>
            <a:custGeom>
              <a:avLst/>
              <a:gdLst/>
              <a:ahLst/>
              <a:cxnLst/>
              <a:rect l="l" t="t" r="r" b="b"/>
              <a:pathLst>
                <a:path w="64" h="23" extrusionOk="0">
                  <a:moveTo>
                    <a:pt x="50" y="1"/>
                  </a:moveTo>
                  <a:cubicBezTo>
                    <a:pt x="46" y="1"/>
                    <a:pt x="41" y="1"/>
                    <a:pt x="36" y="2"/>
                  </a:cubicBezTo>
                  <a:cubicBezTo>
                    <a:pt x="11" y="9"/>
                    <a:pt x="1" y="16"/>
                    <a:pt x="7" y="19"/>
                  </a:cubicBezTo>
                  <a:cubicBezTo>
                    <a:pt x="11" y="22"/>
                    <a:pt x="16" y="23"/>
                    <a:pt x="22" y="23"/>
                  </a:cubicBezTo>
                  <a:cubicBezTo>
                    <a:pt x="32" y="23"/>
                    <a:pt x="44" y="19"/>
                    <a:pt x="53" y="13"/>
                  </a:cubicBezTo>
                  <a:cubicBezTo>
                    <a:pt x="63" y="5"/>
                    <a:pt x="62" y="1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5" name="Google Shape;6595;p40"/>
            <p:cNvSpPr/>
            <p:nvPr/>
          </p:nvSpPr>
          <p:spPr>
            <a:xfrm>
              <a:off x="5165700" y="1342875"/>
              <a:ext cx="1150" cy="950"/>
            </a:xfrm>
            <a:custGeom>
              <a:avLst/>
              <a:gdLst/>
              <a:ahLst/>
              <a:cxnLst/>
              <a:rect l="l" t="t" r="r" b="b"/>
              <a:pathLst>
                <a:path w="46" h="38" extrusionOk="0">
                  <a:moveTo>
                    <a:pt x="30" y="0"/>
                  </a:moveTo>
                  <a:cubicBezTo>
                    <a:pt x="26" y="0"/>
                    <a:pt x="21" y="2"/>
                    <a:pt x="17" y="6"/>
                  </a:cubicBezTo>
                  <a:cubicBezTo>
                    <a:pt x="7" y="17"/>
                    <a:pt x="0" y="27"/>
                    <a:pt x="0" y="35"/>
                  </a:cubicBezTo>
                  <a:cubicBezTo>
                    <a:pt x="4" y="38"/>
                    <a:pt x="14" y="38"/>
                    <a:pt x="28" y="38"/>
                  </a:cubicBezTo>
                  <a:cubicBezTo>
                    <a:pt x="38" y="35"/>
                    <a:pt x="45" y="20"/>
                    <a:pt x="42" y="10"/>
                  </a:cubicBezTo>
                  <a:cubicBezTo>
                    <a:pt x="40" y="4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6" name="Google Shape;6596;p40"/>
            <p:cNvSpPr/>
            <p:nvPr/>
          </p:nvSpPr>
          <p:spPr>
            <a:xfrm>
              <a:off x="5168450" y="13422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36" y="1"/>
                  </a:moveTo>
                  <a:cubicBezTo>
                    <a:pt x="30" y="1"/>
                    <a:pt x="24" y="2"/>
                    <a:pt x="19" y="6"/>
                  </a:cubicBezTo>
                  <a:cubicBezTo>
                    <a:pt x="1" y="24"/>
                    <a:pt x="1" y="34"/>
                    <a:pt x="18" y="34"/>
                  </a:cubicBezTo>
                  <a:cubicBezTo>
                    <a:pt x="24" y="34"/>
                    <a:pt x="33" y="33"/>
                    <a:pt x="43" y="30"/>
                  </a:cubicBezTo>
                  <a:cubicBezTo>
                    <a:pt x="60" y="27"/>
                    <a:pt x="67" y="16"/>
                    <a:pt x="57" y="6"/>
                  </a:cubicBezTo>
                  <a:cubicBezTo>
                    <a:pt x="50" y="2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7" name="Google Shape;6597;p40"/>
            <p:cNvSpPr/>
            <p:nvPr/>
          </p:nvSpPr>
          <p:spPr>
            <a:xfrm>
              <a:off x="5178275" y="1343400"/>
              <a:ext cx="2700" cy="875"/>
            </a:xfrm>
            <a:custGeom>
              <a:avLst/>
              <a:gdLst/>
              <a:ahLst/>
              <a:cxnLst/>
              <a:rect l="l" t="t" r="r" b="b"/>
              <a:pathLst>
                <a:path w="108" h="35" extrusionOk="0">
                  <a:moveTo>
                    <a:pt x="44" y="0"/>
                  </a:moveTo>
                  <a:cubicBezTo>
                    <a:pt x="36" y="0"/>
                    <a:pt x="30" y="2"/>
                    <a:pt x="28" y="6"/>
                  </a:cubicBezTo>
                  <a:cubicBezTo>
                    <a:pt x="0" y="30"/>
                    <a:pt x="7" y="34"/>
                    <a:pt x="63" y="34"/>
                  </a:cubicBezTo>
                  <a:cubicBezTo>
                    <a:pt x="104" y="30"/>
                    <a:pt x="108" y="27"/>
                    <a:pt x="76" y="9"/>
                  </a:cubicBezTo>
                  <a:cubicBezTo>
                    <a:pt x="66" y="4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8" name="Google Shape;6598;p40"/>
            <p:cNvSpPr/>
            <p:nvPr/>
          </p:nvSpPr>
          <p:spPr>
            <a:xfrm>
              <a:off x="5181375" y="1342825"/>
              <a:ext cx="3075" cy="1125"/>
            </a:xfrm>
            <a:custGeom>
              <a:avLst/>
              <a:gdLst/>
              <a:ahLst/>
              <a:cxnLst/>
              <a:rect l="l" t="t" r="r" b="b"/>
              <a:pathLst>
                <a:path w="123" h="45" extrusionOk="0">
                  <a:moveTo>
                    <a:pt x="73" y="1"/>
                  </a:moveTo>
                  <a:cubicBezTo>
                    <a:pt x="59" y="1"/>
                    <a:pt x="45" y="4"/>
                    <a:pt x="35" y="12"/>
                  </a:cubicBezTo>
                  <a:cubicBezTo>
                    <a:pt x="3" y="33"/>
                    <a:pt x="0" y="45"/>
                    <a:pt x="22" y="45"/>
                  </a:cubicBezTo>
                  <a:cubicBezTo>
                    <a:pt x="33" y="45"/>
                    <a:pt x="49" y="42"/>
                    <a:pt x="70" y="37"/>
                  </a:cubicBezTo>
                  <a:cubicBezTo>
                    <a:pt x="115" y="26"/>
                    <a:pt x="123" y="19"/>
                    <a:pt x="98" y="5"/>
                  </a:cubicBezTo>
                  <a:cubicBezTo>
                    <a:pt x="91" y="2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9" name="Google Shape;6599;p40"/>
            <p:cNvSpPr/>
            <p:nvPr/>
          </p:nvSpPr>
          <p:spPr>
            <a:xfrm>
              <a:off x="5193700" y="1370600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2" y="0"/>
                    <a:pt x="45" y="2"/>
                    <a:pt x="35" y="4"/>
                  </a:cubicBezTo>
                  <a:cubicBezTo>
                    <a:pt x="11" y="8"/>
                    <a:pt x="0" y="18"/>
                    <a:pt x="8" y="21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19"/>
                    <a:pt x="53" y="11"/>
                  </a:cubicBezTo>
                  <a:cubicBezTo>
                    <a:pt x="64" y="4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0" name="Google Shape;6600;p40"/>
            <p:cNvSpPr/>
            <p:nvPr/>
          </p:nvSpPr>
          <p:spPr>
            <a:xfrm>
              <a:off x="5187325" y="1340750"/>
              <a:ext cx="5050" cy="1625"/>
            </a:xfrm>
            <a:custGeom>
              <a:avLst/>
              <a:gdLst/>
              <a:ahLst/>
              <a:cxnLst/>
              <a:rect l="l" t="t" r="r" b="b"/>
              <a:pathLst>
                <a:path w="202" h="65" extrusionOk="0">
                  <a:moveTo>
                    <a:pt x="187" y="1"/>
                  </a:moveTo>
                  <a:cubicBezTo>
                    <a:pt x="170" y="1"/>
                    <a:pt x="130" y="13"/>
                    <a:pt x="44" y="43"/>
                  </a:cubicBezTo>
                  <a:cubicBezTo>
                    <a:pt x="1" y="56"/>
                    <a:pt x="6" y="64"/>
                    <a:pt x="49" y="64"/>
                  </a:cubicBezTo>
                  <a:cubicBezTo>
                    <a:pt x="65" y="64"/>
                    <a:pt x="87" y="63"/>
                    <a:pt x="114" y="60"/>
                  </a:cubicBezTo>
                  <a:cubicBezTo>
                    <a:pt x="172" y="53"/>
                    <a:pt x="200" y="43"/>
                    <a:pt x="200" y="22"/>
                  </a:cubicBezTo>
                  <a:cubicBezTo>
                    <a:pt x="202" y="8"/>
                    <a:pt x="201" y="1"/>
                    <a:pt x="1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1" name="Google Shape;6601;p40"/>
            <p:cNvSpPr/>
            <p:nvPr/>
          </p:nvSpPr>
          <p:spPr>
            <a:xfrm>
              <a:off x="5219375" y="135442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61" y="0"/>
                  </a:moveTo>
                  <a:cubicBezTo>
                    <a:pt x="46" y="0"/>
                    <a:pt x="30" y="11"/>
                    <a:pt x="14" y="34"/>
                  </a:cubicBezTo>
                  <a:cubicBezTo>
                    <a:pt x="1" y="58"/>
                    <a:pt x="4" y="68"/>
                    <a:pt x="28" y="76"/>
                  </a:cubicBezTo>
                  <a:cubicBezTo>
                    <a:pt x="41" y="79"/>
                    <a:pt x="52" y="80"/>
                    <a:pt x="62" y="80"/>
                  </a:cubicBezTo>
                  <a:cubicBezTo>
                    <a:pt x="93" y="80"/>
                    <a:pt x="105" y="63"/>
                    <a:pt x="94" y="34"/>
                  </a:cubicBezTo>
                  <a:cubicBezTo>
                    <a:pt x="87" y="11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2" name="Google Shape;6602;p40"/>
            <p:cNvSpPr/>
            <p:nvPr/>
          </p:nvSpPr>
          <p:spPr>
            <a:xfrm>
              <a:off x="5222875" y="1350650"/>
              <a:ext cx="10225" cy="5075"/>
            </a:xfrm>
            <a:custGeom>
              <a:avLst/>
              <a:gdLst/>
              <a:ahLst/>
              <a:cxnLst/>
              <a:rect l="l" t="t" r="r" b="b"/>
              <a:pathLst>
                <a:path w="409" h="203" extrusionOk="0">
                  <a:moveTo>
                    <a:pt x="370" y="0"/>
                  </a:moveTo>
                  <a:cubicBezTo>
                    <a:pt x="348" y="0"/>
                    <a:pt x="312" y="4"/>
                    <a:pt x="270" y="11"/>
                  </a:cubicBezTo>
                  <a:cubicBezTo>
                    <a:pt x="183" y="22"/>
                    <a:pt x="120" y="43"/>
                    <a:pt x="107" y="60"/>
                  </a:cubicBezTo>
                  <a:cubicBezTo>
                    <a:pt x="98" y="73"/>
                    <a:pt x="89" y="79"/>
                    <a:pt x="80" y="79"/>
                  </a:cubicBezTo>
                  <a:cubicBezTo>
                    <a:pt x="75" y="79"/>
                    <a:pt x="70" y="77"/>
                    <a:pt x="66" y="73"/>
                  </a:cubicBezTo>
                  <a:cubicBezTo>
                    <a:pt x="61" y="69"/>
                    <a:pt x="56" y="66"/>
                    <a:pt x="50" y="66"/>
                  </a:cubicBezTo>
                  <a:cubicBezTo>
                    <a:pt x="41" y="66"/>
                    <a:pt x="31" y="74"/>
                    <a:pt x="20" y="87"/>
                  </a:cubicBezTo>
                  <a:cubicBezTo>
                    <a:pt x="1" y="117"/>
                    <a:pt x="3" y="128"/>
                    <a:pt x="35" y="128"/>
                  </a:cubicBezTo>
                  <a:cubicBezTo>
                    <a:pt x="44" y="128"/>
                    <a:pt x="55" y="127"/>
                    <a:pt x="69" y="126"/>
                  </a:cubicBezTo>
                  <a:cubicBezTo>
                    <a:pt x="93" y="122"/>
                    <a:pt x="128" y="119"/>
                    <a:pt x="145" y="119"/>
                  </a:cubicBezTo>
                  <a:cubicBezTo>
                    <a:pt x="162" y="119"/>
                    <a:pt x="170" y="105"/>
                    <a:pt x="162" y="84"/>
                  </a:cubicBezTo>
                  <a:cubicBezTo>
                    <a:pt x="152" y="63"/>
                    <a:pt x="162" y="53"/>
                    <a:pt x="197" y="49"/>
                  </a:cubicBezTo>
                  <a:cubicBezTo>
                    <a:pt x="205" y="49"/>
                    <a:pt x="211" y="49"/>
                    <a:pt x="218" y="49"/>
                  </a:cubicBezTo>
                  <a:cubicBezTo>
                    <a:pt x="266" y="49"/>
                    <a:pt x="275" y="61"/>
                    <a:pt x="256" y="91"/>
                  </a:cubicBezTo>
                  <a:cubicBezTo>
                    <a:pt x="246" y="103"/>
                    <a:pt x="240" y="109"/>
                    <a:pt x="235" y="109"/>
                  </a:cubicBezTo>
                  <a:cubicBezTo>
                    <a:pt x="232" y="109"/>
                    <a:pt x="230" y="105"/>
                    <a:pt x="228" y="98"/>
                  </a:cubicBezTo>
                  <a:cubicBezTo>
                    <a:pt x="227" y="94"/>
                    <a:pt x="225" y="93"/>
                    <a:pt x="222" y="93"/>
                  </a:cubicBezTo>
                  <a:cubicBezTo>
                    <a:pt x="215" y="93"/>
                    <a:pt x="201" y="106"/>
                    <a:pt x="186" y="126"/>
                  </a:cubicBezTo>
                  <a:cubicBezTo>
                    <a:pt x="172" y="150"/>
                    <a:pt x="148" y="169"/>
                    <a:pt x="131" y="169"/>
                  </a:cubicBezTo>
                  <a:cubicBezTo>
                    <a:pt x="128" y="169"/>
                    <a:pt x="126" y="168"/>
                    <a:pt x="124" y="167"/>
                  </a:cubicBezTo>
                  <a:cubicBezTo>
                    <a:pt x="120" y="167"/>
                    <a:pt x="118" y="167"/>
                    <a:pt x="116" y="167"/>
                  </a:cubicBezTo>
                  <a:cubicBezTo>
                    <a:pt x="105" y="167"/>
                    <a:pt x="112" y="174"/>
                    <a:pt x="135" y="188"/>
                  </a:cubicBezTo>
                  <a:cubicBezTo>
                    <a:pt x="149" y="198"/>
                    <a:pt x="159" y="202"/>
                    <a:pt x="167" y="202"/>
                  </a:cubicBezTo>
                  <a:cubicBezTo>
                    <a:pt x="177" y="202"/>
                    <a:pt x="183" y="196"/>
                    <a:pt x="186" y="185"/>
                  </a:cubicBezTo>
                  <a:cubicBezTo>
                    <a:pt x="197" y="153"/>
                    <a:pt x="232" y="136"/>
                    <a:pt x="343" y="102"/>
                  </a:cubicBezTo>
                  <a:cubicBezTo>
                    <a:pt x="394" y="87"/>
                    <a:pt x="409" y="73"/>
                    <a:pt x="391" y="57"/>
                  </a:cubicBezTo>
                  <a:cubicBezTo>
                    <a:pt x="381" y="43"/>
                    <a:pt x="381" y="22"/>
                    <a:pt x="391" y="8"/>
                  </a:cubicBezTo>
                  <a:cubicBezTo>
                    <a:pt x="398" y="3"/>
                    <a:pt x="389" y="0"/>
                    <a:pt x="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3" name="Google Shape;6603;p40"/>
            <p:cNvSpPr/>
            <p:nvPr/>
          </p:nvSpPr>
          <p:spPr>
            <a:xfrm>
              <a:off x="5223450" y="1354050"/>
              <a:ext cx="1675" cy="2200"/>
            </a:xfrm>
            <a:custGeom>
              <a:avLst/>
              <a:gdLst/>
              <a:ahLst/>
              <a:cxnLst/>
              <a:rect l="l" t="t" r="r" b="b"/>
              <a:pathLst>
                <a:path w="67" h="88" extrusionOk="0">
                  <a:moveTo>
                    <a:pt x="42" y="1"/>
                  </a:moveTo>
                  <a:cubicBezTo>
                    <a:pt x="38" y="1"/>
                    <a:pt x="32" y="12"/>
                    <a:pt x="22" y="35"/>
                  </a:cubicBezTo>
                  <a:cubicBezTo>
                    <a:pt x="4" y="75"/>
                    <a:pt x="1" y="88"/>
                    <a:pt x="15" y="88"/>
                  </a:cubicBezTo>
                  <a:cubicBezTo>
                    <a:pt x="20" y="88"/>
                    <a:pt x="28" y="86"/>
                    <a:pt x="38" y="83"/>
                  </a:cubicBezTo>
                  <a:cubicBezTo>
                    <a:pt x="59" y="80"/>
                    <a:pt x="67" y="59"/>
                    <a:pt x="56" y="31"/>
                  </a:cubicBezTo>
                  <a:cubicBezTo>
                    <a:pt x="49" y="1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4" name="Google Shape;6604;p40"/>
            <p:cNvSpPr/>
            <p:nvPr/>
          </p:nvSpPr>
          <p:spPr>
            <a:xfrm>
              <a:off x="5225950" y="1339000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54" y="1"/>
                  </a:moveTo>
                  <a:cubicBezTo>
                    <a:pt x="51" y="1"/>
                    <a:pt x="45" y="1"/>
                    <a:pt x="39" y="2"/>
                  </a:cubicBezTo>
                  <a:cubicBezTo>
                    <a:pt x="15" y="9"/>
                    <a:pt x="1" y="16"/>
                    <a:pt x="12" y="19"/>
                  </a:cubicBezTo>
                  <a:cubicBezTo>
                    <a:pt x="15" y="22"/>
                    <a:pt x="20" y="23"/>
                    <a:pt x="26" y="23"/>
                  </a:cubicBezTo>
                  <a:cubicBezTo>
                    <a:pt x="36" y="23"/>
                    <a:pt x="48" y="19"/>
                    <a:pt x="57" y="12"/>
                  </a:cubicBezTo>
                  <a:cubicBezTo>
                    <a:pt x="67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5" name="Google Shape;6605;p40"/>
            <p:cNvSpPr/>
            <p:nvPr/>
          </p:nvSpPr>
          <p:spPr>
            <a:xfrm>
              <a:off x="5234275" y="1350050"/>
              <a:ext cx="8350" cy="2200"/>
            </a:xfrm>
            <a:custGeom>
              <a:avLst/>
              <a:gdLst/>
              <a:ahLst/>
              <a:cxnLst/>
              <a:rect l="l" t="t" r="r" b="b"/>
              <a:pathLst>
                <a:path w="334" h="88" extrusionOk="0">
                  <a:moveTo>
                    <a:pt x="294" y="1"/>
                  </a:moveTo>
                  <a:cubicBezTo>
                    <a:pt x="226" y="1"/>
                    <a:pt x="75" y="33"/>
                    <a:pt x="33" y="63"/>
                  </a:cubicBezTo>
                  <a:cubicBezTo>
                    <a:pt x="18" y="73"/>
                    <a:pt x="1" y="84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18" y="88"/>
                    <a:pt x="89" y="71"/>
                    <a:pt x="178" y="49"/>
                  </a:cubicBezTo>
                  <a:cubicBezTo>
                    <a:pt x="286" y="22"/>
                    <a:pt x="334" y="4"/>
                    <a:pt x="303" y="1"/>
                  </a:cubicBezTo>
                  <a:cubicBezTo>
                    <a:pt x="300" y="1"/>
                    <a:pt x="297" y="1"/>
                    <a:pt x="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6" name="Google Shape;6606;p40"/>
            <p:cNvSpPr/>
            <p:nvPr/>
          </p:nvSpPr>
          <p:spPr>
            <a:xfrm>
              <a:off x="5245225" y="1347950"/>
              <a:ext cx="1925" cy="725"/>
            </a:xfrm>
            <a:custGeom>
              <a:avLst/>
              <a:gdLst/>
              <a:ahLst/>
              <a:cxnLst/>
              <a:rect l="l" t="t" r="r" b="b"/>
              <a:pathLst>
                <a:path w="77" h="29" extrusionOk="0">
                  <a:moveTo>
                    <a:pt x="46" y="0"/>
                  </a:moveTo>
                  <a:cubicBezTo>
                    <a:pt x="42" y="0"/>
                    <a:pt x="37" y="1"/>
                    <a:pt x="32" y="1"/>
                  </a:cubicBezTo>
                  <a:cubicBezTo>
                    <a:pt x="14" y="8"/>
                    <a:pt x="0" y="15"/>
                    <a:pt x="0" y="19"/>
                  </a:cubicBezTo>
                  <a:cubicBezTo>
                    <a:pt x="0" y="22"/>
                    <a:pt x="17" y="26"/>
                    <a:pt x="42" y="29"/>
                  </a:cubicBezTo>
                  <a:cubicBezTo>
                    <a:pt x="62" y="29"/>
                    <a:pt x="77" y="22"/>
                    <a:pt x="73" y="11"/>
                  </a:cubicBezTo>
                  <a:cubicBezTo>
                    <a:pt x="71" y="4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7" name="Google Shape;6607;p40"/>
            <p:cNvSpPr/>
            <p:nvPr/>
          </p:nvSpPr>
          <p:spPr>
            <a:xfrm>
              <a:off x="5268625" y="1334000"/>
              <a:ext cx="1575" cy="575"/>
            </a:xfrm>
            <a:custGeom>
              <a:avLst/>
              <a:gdLst/>
              <a:ahLst/>
              <a:cxnLst/>
              <a:rect l="l" t="t" r="r" b="b"/>
              <a:pathLst>
                <a:path w="63" h="23" extrusionOk="0">
                  <a:moveTo>
                    <a:pt x="55" y="1"/>
                  </a:moveTo>
                  <a:cubicBezTo>
                    <a:pt x="51" y="1"/>
                    <a:pt x="44" y="2"/>
                    <a:pt x="36" y="4"/>
                  </a:cubicBezTo>
                  <a:cubicBezTo>
                    <a:pt x="12" y="11"/>
                    <a:pt x="1" y="18"/>
                    <a:pt x="12" y="22"/>
                  </a:cubicBezTo>
                  <a:cubicBezTo>
                    <a:pt x="13" y="22"/>
                    <a:pt x="16" y="23"/>
                    <a:pt x="19" y="23"/>
                  </a:cubicBezTo>
                  <a:cubicBezTo>
                    <a:pt x="28" y="23"/>
                    <a:pt x="43" y="19"/>
                    <a:pt x="53" y="11"/>
                  </a:cubicBezTo>
                  <a:cubicBezTo>
                    <a:pt x="62" y="4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8" name="Google Shape;6608;p40"/>
            <p:cNvSpPr/>
            <p:nvPr/>
          </p:nvSpPr>
          <p:spPr>
            <a:xfrm>
              <a:off x="5271175" y="1333200"/>
              <a:ext cx="2700" cy="675"/>
            </a:xfrm>
            <a:custGeom>
              <a:avLst/>
              <a:gdLst/>
              <a:ahLst/>
              <a:cxnLst/>
              <a:rect l="l" t="t" r="r" b="b"/>
              <a:pathLst>
                <a:path w="108" h="27" extrusionOk="0">
                  <a:moveTo>
                    <a:pt x="100" y="0"/>
                  </a:moveTo>
                  <a:cubicBezTo>
                    <a:pt x="92" y="0"/>
                    <a:pt x="76" y="3"/>
                    <a:pt x="55" y="9"/>
                  </a:cubicBezTo>
                  <a:cubicBezTo>
                    <a:pt x="19" y="17"/>
                    <a:pt x="1" y="27"/>
                    <a:pt x="13" y="27"/>
                  </a:cubicBezTo>
                  <a:cubicBezTo>
                    <a:pt x="15" y="27"/>
                    <a:pt x="17" y="27"/>
                    <a:pt x="20" y="26"/>
                  </a:cubicBezTo>
                  <a:cubicBezTo>
                    <a:pt x="41" y="26"/>
                    <a:pt x="79" y="19"/>
                    <a:pt x="97" y="9"/>
                  </a:cubicBezTo>
                  <a:cubicBezTo>
                    <a:pt x="107" y="3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9" name="Google Shape;6609;p40"/>
            <p:cNvSpPr/>
            <p:nvPr/>
          </p:nvSpPr>
          <p:spPr>
            <a:xfrm>
              <a:off x="5283125" y="1325300"/>
              <a:ext cx="2800" cy="750"/>
            </a:xfrm>
            <a:custGeom>
              <a:avLst/>
              <a:gdLst/>
              <a:ahLst/>
              <a:cxnLst/>
              <a:rect l="l" t="t" r="r" b="b"/>
              <a:pathLst>
                <a:path w="112" h="30" extrusionOk="0">
                  <a:moveTo>
                    <a:pt x="104" y="1"/>
                  </a:moveTo>
                  <a:cubicBezTo>
                    <a:pt x="96" y="1"/>
                    <a:pt x="80" y="4"/>
                    <a:pt x="59" y="9"/>
                  </a:cubicBezTo>
                  <a:cubicBezTo>
                    <a:pt x="18" y="19"/>
                    <a:pt x="0" y="30"/>
                    <a:pt x="21" y="30"/>
                  </a:cubicBezTo>
                  <a:cubicBezTo>
                    <a:pt x="45" y="30"/>
                    <a:pt x="80" y="19"/>
                    <a:pt x="101" y="9"/>
                  </a:cubicBezTo>
                  <a:cubicBezTo>
                    <a:pt x="111" y="4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0" name="Google Shape;6610;p40"/>
            <p:cNvSpPr/>
            <p:nvPr/>
          </p:nvSpPr>
          <p:spPr>
            <a:xfrm>
              <a:off x="5284875" y="1329900"/>
              <a:ext cx="1625" cy="600"/>
            </a:xfrm>
            <a:custGeom>
              <a:avLst/>
              <a:gdLst/>
              <a:ahLst/>
              <a:cxnLst/>
              <a:rect l="l" t="t" r="r" b="b"/>
              <a:pathLst>
                <a:path w="65" h="24" extrusionOk="0">
                  <a:moveTo>
                    <a:pt x="51" y="0"/>
                  </a:moveTo>
                  <a:cubicBezTo>
                    <a:pt x="47" y="0"/>
                    <a:pt x="41" y="1"/>
                    <a:pt x="34" y="2"/>
                  </a:cubicBezTo>
                  <a:cubicBezTo>
                    <a:pt x="10" y="8"/>
                    <a:pt x="0" y="16"/>
                    <a:pt x="7" y="22"/>
                  </a:cubicBezTo>
                  <a:cubicBezTo>
                    <a:pt x="9" y="23"/>
                    <a:pt x="13" y="24"/>
                    <a:pt x="16" y="24"/>
                  </a:cubicBezTo>
                  <a:cubicBezTo>
                    <a:pt x="27" y="24"/>
                    <a:pt x="41" y="20"/>
                    <a:pt x="52" y="12"/>
                  </a:cubicBezTo>
                  <a:cubicBezTo>
                    <a:pt x="65" y="4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1" name="Google Shape;6611;p40"/>
            <p:cNvSpPr/>
            <p:nvPr/>
          </p:nvSpPr>
          <p:spPr>
            <a:xfrm>
              <a:off x="5288250" y="1329125"/>
              <a:ext cx="1325" cy="1100"/>
            </a:xfrm>
            <a:custGeom>
              <a:avLst/>
              <a:gdLst/>
              <a:ahLst/>
              <a:cxnLst/>
              <a:rect l="l" t="t" r="r" b="b"/>
              <a:pathLst>
                <a:path w="53" h="44" extrusionOk="0">
                  <a:moveTo>
                    <a:pt x="29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7" y="5"/>
                    <a:pt x="0" y="15"/>
                    <a:pt x="3" y="29"/>
                  </a:cubicBezTo>
                  <a:cubicBezTo>
                    <a:pt x="7" y="39"/>
                    <a:pt x="21" y="43"/>
                    <a:pt x="35" y="43"/>
                  </a:cubicBezTo>
                  <a:cubicBezTo>
                    <a:pt x="45" y="39"/>
                    <a:pt x="53" y="26"/>
                    <a:pt x="48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2" name="Google Shape;6612;p40"/>
            <p:cNvSpPr/>
            <p:nvPr/>
          </p:nvSpPr>
          <p:spPr>
            <a:xfrm>
              <a:off x="5293100" y="1329025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22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0" y="6"/>
                    <a:pt x="4" y="12"/>
                    <a:pt x="14" y="22"/>
                  </a:cubicBezTo>
                  <a:cubicBezTo>
                    <a:pt x="21" y="29"/>
                    <a:pt x="34" y="32"/>
                    <a:pt x="47" y="32"/>
                  </a:cubicBezTo>
                  <a:cubicBezTo>
                    <a:pt x="55" y="32"/>
                    <a:pt x="63" y="31"/>
                    <a:pt x="70" y="30"/>
                  </a:cubicBezTo>
                  <a:cubicBezTo>
                    <a:pt x="104" y="19"/>
                    <a:pt x="104" y="16"/>
                    <a:pt x="70" y="9"/>
                  </a:cubicBezTo>
                  <a:cubicBezTo>
                    <a:pt x="52" y="4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3" name="Google Shape;6613;p40"/>
            <p:cNvSpPr/>
            <p:nvPr/>
          </p:nvSpPr>
          <p:spPr>
            <a:xfrm>
              <a:off x="5294125" y="1325400"/>
              <a:ext cx="3500" cy="700"/>
            </a:xfrm>
            <a:custGeom>
              <a:avLst/>
              <a:gdLst/>
              <a:ahLst/>
              <a:cxnLst/>
              <a:rect l="l" t="t" r="r" b="b"/>
              <a:pathLst>
                <a:path w="140" h="28" extrusionOk="0">
                  <a:moveTo>
                    <a:pt x="60" y="1"/>
                  </a:moveTo>
                  <a:cubicBezTo>
                    <a:pt x="49" y="1"/>
                    <a:pt x="38" y="2"/>
                    <a:pt x="29" y="5"/>
                  </a:cubicBezTo>
                  <a:cubicBezTo>
                    <a:pt x="1" y="12"/>
                    <a:pt x="1" y="15"/>
                    <a:pt x="36" y="22"/>
                  </a:cubicBezTo>
                  <a:cubicBezTo>
                    <a:pt x="48" y="26"/>
                    <a:pt x="66" y="28"/>
                    <a:pt x="82" y="28"/>
                  </a:cubicBezTo>
                  <a:cubicBezTo>
                    <a:pt x="92" y="28"/>
                    <a:pt x="102" y="27"/>
                    <a:pt x="109" y="26"/>
                  </a:cubicBezTo>
                  <a:cubicBezTo>
                    <a:pt x="140" y="18"/>
                    <a:pt x="140" y="15"/>
                    <a:pt x="101" y="5"/>
                  </a:cubicBezTo>
                  <a:cubicBezTo>
                    <a:pt x="90" y="3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4" name="Google Shape;6614;p40"/>
            <p:cNvSpPr/>
            <p:nvPr/>
          </p:nvSpPr>
          <p:spPr>
            <a:xfrm>
              <a:off x="5294925" y="1322925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76" y="0"/>
                  </a:moveTo>
                  <a:cubicBezTo>
                    <a:pt x="69" y="0"/>
                    <a:pt x="57" y="2"/>
                    <a:pt x="42" y="7"/>
                  </a:cubicBezTo>
                  <a:cubicBezTo>
                    <a:pt x="15" y="13"/>
                    <a:pt x="0" y="27"/>
                    <a:pt x="10" y="34"/>
                  </a:cubicBezTo>
                  <a:cubicBezTo>
                    <a:pt x="15" y="39"/>
                    <a:pt x="22" y="41"/>
                    <a:pt x="30" y="41"/>
                  </a:cubicBezTo>
                  <a:cubicBezTo>
                    <a:pt x="41" y="41"/>
                    <a:pt x="53" y="37"/>
                    <a:pt x="63" y="31"/>
                  </a:cubicBezTo>
                  <a:cubicBezTo>
                    <a:pt x="90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5" name="Google Shape;6615;p40"/>
            <p:cNvSpPr/>
            <p:nvPr/>
          </p:nvSpPr>
          <p:spPr>
            <a:xfrm>
              <a:off x="5297775" y="1324550"/>
              <a:ext cx="2375" cy="1075"/>
            </a:xfrm>
            <a:custGeom>
              <a:avLst/>
              <a:gdLst/>
              <a:ahLst/>
              <a:cxnLst/>
              <a:rect l="l" t="t" r="r" b="b"/>
              <a:pathLst>
                <a:path w="95" h="43" extrusionOk="0">
                  <a:moveTo>
                    <a:pt x="67" y="1"/>
                  </a:moveTo>
                  <a:cubicBezTo>
                    <a:pt x="60" y="1"/>
                    <a:pt x="51" y="2"/>
                    <a:pt x="42" y="4"/>
                  </a:cubicBezTo>
                  <a:cubicBezTo>
                    <a:pt x="15" y="7"/>
                    <a:pt x="0" y="18"/>
                    <a:pt x="0" y="32"/>
                  </a:cubicBezTo>
                  <a:cubicBezTo>
                    <a:pt x="3" y="39"/>
                    <a:pt x="14" y="42"/>
                    <a:pt x="29" y="42"/>
                  </a:cubicBezTo>
                  <a:cubicBezTo>
                    <a:pt x="36" y="42"/>
                    <a:pt x="44" y="41"/>
                    <a:pt x="53" y="39"/>
                  </a:cubicBezTo>
                  <a:cubicBezTo>
                    <a:pt x="77" y="32"/>
                    <a:pt x="95" y="18"/>
                    <a:pt x="95" y="11"/>
                  </a:cubicBezTo>
                  <a:cubicBezTo>
                    <a:pt x="92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6" name="Google Shape;6616;p40"/>
            <p:cNvSpPr/>
            <p:nvPr/>
          </p:nvSpPr>
          <p:spPr>
            <a:xfrm>
              <a:off x="5298475" y="1322775"/>
              <a:ext cx="4875" cy="2550"/>
            </a:xfrm>
            <a:custGeom>
              <a:avLst/>
              <a:gdLst/>
              <a:ahLst/>
              <a:cxnLst/>
              <a:rect l="l" t="t" r="r" b="b"/>
              <a:pathLst>
                <a:path w="195" h="102" extrusionOk="0">
                  <a:moveTo>
                    <a:pt x="101" y="1"/>
                  </a:moveTo>
                  <a:cubicBezTo>
                    <a:pt x="92" y="1"/>
                    <a:pt x="81" y="1"/>
                    <a:pt x="70" y="2"/>
                  </a:cubicBezTo>
                  <a:cubicBezTo>
                    <a:pt x="22" y="9"/>
                    <a:pt x="1" y="16"/>
                    <a:pt x="11" y="27"/>
                  </a:cubicBezTo>
                  <a:cubicBezTo>
                    <a:pt x="19" y="32"/>
                    <a:pt x="34" y="35"/>
                    <a:pt x="48" y="35"/>
                  </a:cubicBezTo>
                  <a:cubicBezTo>
                    <a:pt x="53" y="35"/>
                    <a:pt x="59" y="34"/>
                    <a:pt x="63" y="33"/>
                  </a:cubicBezTo>
                  <a:cubicBezTo>
                    <a:pt x="65" y="33"/>
                    <a:pt x="67" y="33"/>
                    <a:pt x="70" y="33"/>
                  </a:cubicBezTo>
                  <a:cubicBezTo>
                    <a:pt x="88" y="33"/>
                    <a:pt x="102" y="46"/>
                    <a:pt x="108" y="64"/>
                  </a:cubicBezTo>
                  <a:cubicBezTo>
                    <a:pt x="115" y="89"/>
                    <a:pt x="123" y="101"/>
                    <a:pt x="132" y="101"/>
                  </a:cubicBezTo>
                  <a:cubicBezTo>
                    <a:pt x="142" y="101"/>
                    <a:pt x="153" y="89"/>
                    <a:pt x="167" y="64"/>
                  </a:cubicBezTo>
                  <a:cubicBezTo>
                    <a:pt x="194" y="22"/>
                    <a:pt x="171" y="1"/>
                    <a:pt x="1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7" name="Google Shape;6617;p40"/>
            <p:cNvSpPr/>
            <p:nvPr/>
          </p:nvSpPr>
          <p:spPr>
            <a:xfrm>
              <a:off x="5309575" y="1325400"/>
              <a:ext cx="3500" cy="900"/>
            </a:xfrm>
            <a:custGeom>
              <a:avLst/>
              <a:gdLst/>
              <a:ahLst/>
              <a:cxnLst/>
              <a:rect l="l" t="t" r="r" b="b"/>
              <a:pathLst>
                <a:path w="140" h="36" extrusionOk="0">
                  <a:moveTo>
                    <a:pt x="115" y="0"/>
                  </a:moveTo>
                  <a:cubicBezTo>
                    <a:pt x="101" y="0"/>
                    <a:pt x="84" y="3"/>
                    <a:pt x="66" y="8"/>
                  </a:cubicBezTo>
                  <a:cubicBezTo>
                    <a:pt x="28" y="18"/>
                    <a:pt x="1" y="29"/>
                    <a:pt x="1" y="33"/>
                  </a:cubicBezTo>
                  <a:cubicBezTo>
                    <a:pt x="1" y="34"/>
                    <a:pt x="9" y="35"/>
                    <a:pt x="23" y="35"/>
                  </a:cubicBezTo>
                  <a:cubicBezTo>
                    <a:pt x="36" y="35"/>
                    <a:pt x="55" y="34"/>
                    <a:pt x="74" y="33"/>
                  </a:cubicBezTo>
                  <a:cubicBezTo>
                    <a:pt x="111" y="26"/>
                    <a:pt x="140" y="15"/>
                    <a:pt x="140" y="8"/>
                  </a:cubicBezTo>
                  <a:cubicBezTo>
                    <a:pt x="138" y="3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8" name="Google Shape;6618;p40"/>
            <p:cNvSpPr/>
            <p:nvPr/>
          </p:nvSpPr>
          <p:spPr>
            <a:xfrm>
              <a:off x="5313300" y="1327825"/>
              <a:ext cx="10975" cy="1800"/>
            </a:xfrm>
            <a:custGeom>
              <a:avLst/>
              <a:gdLst/>
              <a:ahLst/>
              <a:cxnLst/>
              <a:rect l="l" t="t" r="r" b="b"/>
              <a:pathLst>
                <a:path w="439" h="72" extrusionOk="0">
                  <a:moveTo>
                    <a:pt x="420" y="0"/>
                  </a:moveTo>
                  <a:cubicBezTo>
                    <a:pt x="402" y="0"/>
                    <a:pt x="366" y="5"/>
                    <a:pt x="306" y="15"/>
                  </a:cubicBezTo>
                  <a:cubicBezTo>
                    <a:pt x="220" y="29"/>
                    <a:pt x="116" y="40"/>
                    <a:pt x="74" y="40"/>
                  </a:cubicBezTo>
                  <a:cubicBezTo>
                    <a:pt x="4" y="40"/>
                    <a:pt x="1" y="40"/>
                    <a:pt x="42" y="60"/>
                  </a:cubicBezTo>
                  <a:cubicBezTo>
                    <a:pt x="56" y="67"/>
                    <a:pt x="79" y="71"/>
                    <a:pt x="107" y="71"/>
                  </a:cubicBezTo>
                  <a:cubicBezTo>
                    <a:pt x="135" y="71"/>
                    <a:pt x="168" y="67"/>
                    <a:pt x="202" y="60"/>
                  </a:cubicBezTo>
                  <a:cubicBezTo>
                    <a:pt x="254" y="49"/>
                    <a:pt x="306" y="42"/>
                    <a:pt x="330" y="42"/>
                  </a:cubicBezTo>
                  <a:cubicBezTo>
                    <a:pt x="335" y="42"/>
                    <a:pt x="339" y="42"/>
                    <a:pt x="341" y="43"/>
                  </a:cubicBezTo>
                  <a:cubicBezTo>
                    <a:pt x="343" y="43"/>
                    <a:pt x="346" y="44"/>
                    <a:pt x="348" y="44"/>
                  </a:cubicBezTo>
                  <a:cubicBezTo>
                    <a:pt x="366" y="44"/>
                    <a:pt x="393" y="34"/>
                    <a:pt x="417" y="19"/>
                  </a:cubicBezTo>
                  <a:cubicBezTo>
                    <a:pt x="435" y="6"/>
                    <a:pt x="438" y="0"/>
                    <a:pt x="4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9" name="Google Shape;6619;p40"/>
            <p:cNvSpPr/>
            <p:nvPr/>
          </p:nvSpPr>
          <p:spPr>
            <a:xfrm>
              <a:off x="5313375" y="13263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4" y="1"/>
                    <a:pt x="36" y="4"/>
                  </a:cubicBezTo>
                  <a:cubicBezTo>
                    <a:pt x="12" y="8"/>
                    <a:pt x="1" y="14"/>
                    <a:pt x="12" y="21"/>
                  </a:cubicBezTo>
                  <a:cubicBezTo>
                    <a:pt x="13" y="22"/>
                    <a:pt x="16" y="22"/>
                    <a:pt x="19" y="22"/>
                  </a:cubicBezTo>
                  <a:cubicBezTo>
                    <a:pt x="28" y="22"/>
                    <a:pt x="43" y="18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0" name="Google Shape;6620;p40"/>
            <p:cNvSpPr/>
            <p:nvPr/>
          </p:nvSpPr>
          <p:spPr>
            <a:xfrm>
              <a:off x="5325700" y="1326575"/>
              <a:ext cx="3300" cy="1450"/>
            </a:xfrm>
            <a:custGeom>
              <a:avLst/>
              <a:gdLst/>
              <a:ahLst/>
              <a:cxnLst/>
              <a:rect l="l" t="t" r="r" b="b"/>
              <a:pathLst>
                <a:path w="132" h="58" extrusionOk="0">
                  <a:moveTo>
                    <a:pt x="121" y="0"/>
                  </a:moveTo>
                  <a:cubicBezTo>
                    <a:pt x="113" y="0"/>
                    <a:pt x="97" y="4"/>
                    <a:pt x="70" y="10"/>
                  </a:cubicBezTo>
                  <a:cubicBezTo>
                    <a:pt x="33" y="20"/>
                    <a:pt x="1" y="34"/>
                    <a:pt x="4" y="45"/>
                  </a:cubicBezTo>
                  <a:cubicBezTo>
                    <a:pt x="7" y="53"/>
                    <a:pt x="14" y="58"/>
                    <a:pt x="24" y="58"/>
                  </a:cubicBezTo>
                  <a:cubicBezTo>
                    <a:pt x="43" y="58"/>
                    <a:pt x="72" y="44"/>
                    <a:pt x="105" y="20"/>
                  </a:cubicBezTo>
                  <a:cubicBezTo>
                    <a:pt x="125" y="6"/>
                    <a:pt x="131" y="0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1" name="Google Shape;6621;p40"/>
            <p:cNvSpPr/>
            <p:nvPr/>
          </p:nvSpPr>
          <p:spPr>
            <a:xfrm>
              <a:off x="5330675" y="1317850"/>
              <a:ext cx="1300" cy="1025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1"/>
                    <a:pt x="0" y="16"/>
                    <a:pt x="3" y="26"/>
                  </a:cubicBezTo>
                  <a:cubicBezTo>
                    <a:pt x="6" y="35"/>
                    <a:pt x="16" y="41"/>
                    <a:pt x="25" y="41"/>
                  </a:cubicBezTo>
                  <a:cubicBezTo>
                    <a:pt x="27" y="41"/>
                    <a:pt x="29" y="40"/>
                    <a:pt x="31" y="40"/>
                  </a:cubicBezTo>
                  <a:cubicBezTo>
                    <a:pt x="45" y="36"/>
                    <a:pt x="52" y="26"/>
                    <a:pt x="48" y="16"/>
                  </a:cubicBezTo>
                  <a:cubicBezTo>
                    <a:pt x="46" y="5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2" name="Google Shape;6622;p40"/>
            <p:cNvSpPr/>
            <p:nvPr/>
          </p:nvSpPr>
          <p:spPr>
            <a:xfrm>
              <a:off x="5333150" y="1321850"/>
              <a:ext cx="6725" cy="2750"/>
            </a:xfrm>
            <a:custGeom>
              <a:avLst/>
              <a:gdLst/>
              <a:ahLst/>
              <a:cxnLst/>
              <a:rect l="l" t="t" r="r" b="b"/>
              <a:pathLst>
                <a:path w="269" h="110" extrusionOk="0">
                  <a:moveTo>
                    <a:pt x="190" y="0"/>
                  </a:moveTo>
                  <a:cubicBezTo>
                    <a:pt x="170" y="0"/>
                    <a:pt x="152" y="10"/>
                    <a:pt x="123" y="35"/>
                  </a:cubicBezTo>
                  <a:cubicBezTo>
                    <a:pt x="95" y="60"/>
                    <a:pt x="57" y="85"/>
                    <a:pt x="36" y="88"/>
                  </a:cubicBezTo>
                  <a:cubicBezTo>
                    <a:pt x="18" y="95"/>
                    <a:pt x="1" y="101"/>
                    <a:pt x="5" y="109"/>
                  </a:cubicBezTo>
                  <a:cubicBezTo>
                    <a:pt x="5" y="109"/>
                    <a:pt x="6" y="110"/>
                    <a:pt x="9" y="110"/>
                  </a:cubicBezTo>
                  <a:cubicBezTo>
                    <a:pt x="19" y="110"/>
                    <a:pt x="55" y="103"/>
                    <a:pt x="95" y="91"/>
                  </a:cubicBezTo>
                  <a:cubicBezTo>
                    <a:pt x="143" y="74"/>
                    <a:pt x="175" y="56"/>
                    <a:pt x="164" y="50"/>
                  </a:cubicBezTo>
                  <a:cubicBezTo>
                    <a:pt x="157" y="43"/>
                    <a:pt x="164" y="32"/>
                    <a:pt x="185" y="29"/>
                  </a:cubicBezTo>
                  <a:cubicBezTo>
                    <a:pt x="189" y="27"/>
                    <a:pt x="193" y="27"/>
                    <a:pt x="197" y="27"/>
                  </a:cubicBezTo>
                  <a:cubicBezTo>
                    <a:pt x="210" y="27"/>
                    <a:pt x="217" y="36"/>
                    <a:pt x="217" y="53"/>
                  </a:cubicBezTo>
                  <a:cubicBezTo>
                    <a:pt x="214" y="68"/>
                    <a:pt x="221" y="81"/>
                    <a:pt x="233" y="81"/>
                  </a:cubicBezTo>
                  <a:cubicBezTo>
                    <a:pt x="234" y="81"/>
                    <a:pt x="236" y="81"/>
                    <a:pt x="237" y="80"/>
                  </a:cubicBezTo>
                  <a:cubicBezTo>
                    <a:pt x="251" y="77"/>
                    <a:pt x="255" y="67"/>
                    <a:pt x="244" y="56"/>
                  </a:cubicBezTo>
                  <a:cubicBezTo>
                    <a:pt x="234" y="50"/>
                    <a:pt x="237" y="35"/>
                    <a:pt x="251" y="32"/>
                  </a:cubicBezTo>
                  <a:cubicBezTo>
                    <a:pt x="268" y="29"/>
                    <a:pt x="255" y="18"/>
                    <a:pt x="227" y="8"/>
                  </a:cubicBezTo>
                  <a:cubicBezTo>
                    <a:pt x="212" y="3"/>
                    <a:pt x="201" y="0"/>
                    <a:pt x="1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3" name="Google Shape;6623;p40"/>
            <p:cNvSpPr/>
            <p:nvPr/>
          </p:nvSpPr>
          <p:spPr>
            <a:xfrm>
              <a:off x="5334125" y="1326950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8" y="0"/>
                    <a:pt x="42" y="1"/>
                    <a:pt x="35" y="1"/>
                  </a:cubicBezTo>
                  <a:cubicBezTo>
                    <a:pt x="11" y="9"/>
                    <a:pt x="0" y="15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4" name="Google Shape;6624;p40"/>
            <p:cNvSpPr/>
            <p:nvPr/>
          </p:nvSpPr>
          <p:spPr>
            <a:xfrm>
              <a:off x="5332550" y="1317250"/>
              <a:ext cx="2300" cy="1250"/>
            </a:xfrm>
            <a:custGeom>
              <a:avLst/>
              <a:gdLst/>
              <a:ahLst/>
              <a:cxnLst/>
              <a:rect l="l" t="t" r="r" b="b"/>
              <a:pathLst>
                <a:path w="92" h="50" extrusionOk="0">
                  <a:moveTo>
                    <a:pt x="37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1" y="8"/>
                    <a:pt x="32" y="50"/>
                    <a:pt x="71" y="50"/>
                  </a:cubicBezTo>
                  <a:cubicBezTo>
                    <a:pt x="87" y="50"/>
                    <a:pt x="92" y="40"/>
                    <a:pt x="77" y="25"/>
                  </a:cubicBezTo>
                  <a:cubicBezTo>
                    <a:pt x="65" y="10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5" name="Google Shape;6625;p40"/>
            <p:cNvSpPr/>
            <p:nvPr/>
          </p:nvSpPr>
          <p:spPr>
            <a:xfrm>
              <a:off x="5334400" y="131995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3" y="1"/>
                  </a:moveTo>
                  <a:cubicBezTo>
                    <a:pt x="49" y="1"/>
                    <a:pt x="42" y="2"/>
                    <a:pt x="34" y="4"/>
                  </a:cubicBezTo>
                  <a:cubicBezTo>
                    <a:pt x="10" y="7"/>
                    <a:pt x="0" y="18"/>
                    <a:pt x="7" y="22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20"/>
                    <a:pt x="52" y="15"/>
                  </a:cubicBezTo>
                  <a:cubicBezTo>
                    <a:pt x="61" y="5"/>
                    <a:pt x="61" y="1"/>
                    <a:pt x="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6" name="Google Shape;6626;p40"/>
            <p:cNvSpPr/>
            <p:nvPr/>
          </p:nvSpPr>
          <p:spPr>
            <a:xfrm>
              <a:off x="5335750" y="1317750"/>
              <a:ext cx="2900" cy="1400"/>
            </a:xfrm>
            <a:custGeom>
              <a:avLst/>
              <a:gdLst/>
              <a:ahLst/>
              <a:cxnLst/>
              <a:rect l="l" t="t" r="r" b="b"/>
              <a:pathLst>
                <a:path w="116" h="56" extrusionOk="0">
                  <a:moveTo>
                    <a:pt x="95" y="1"/>
                  </a:moveTo>
                  <a:cubicBezTo>
                    <a:pt x="89" y="1"/>
                    <a:pt x="80" y="2"/>
                    <a:pt x="68" y="5"/>
                  </a:cubicBezTo>
                  <a:cubicBezTo>
                    <a:pt x="43" y="12"/>
                    <a:pt x="19" y="23"/>
                    <a:pt x="12" y="33"/>
                  </a:cubicBezTo>
                  <a:cubicBezTo>
                    <a:pt x="2" y="48"/>
                    <a:pt x="0" y="55"/>
                    <a:pt x="7" y="55"/>
                  </a:cubicBezTo>
                  <a:cubicBezTo>
                    <a:pt x="14" y="55"/>
                    <a:pt x="27" y="50"/>
                    <a:pt x="50" y="40"/>
                  </a:cubicBezTo>
                  <a:cubicBezTo>
                    <a:pt x="99" y="18"/>
                    <a:pt x="116" y="1"/>
                    <a:pt x="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7" name="Google Shape;6627;p40"/>
            <p:cNvSpPr/>
            <p:nvPr/>
          </p:nvSpPr>
          <p:spPr>
            <a:xfrm>
              <a:off x="5337850" y="1316050"/>
              <a:ext cx="8025" cy="4250"/>
            </a:xfrm>
            <a:custGeom>
              <a:avLst/>
              <a:gdLst/>
              <a:ahLst/>
              <a:cxnLst/>
              <a:rect l="l" t="t" r="r" b="b"/>
              <a:pathLst>
                <a:path w="321" h="170" extrusionOk="0">
                  <a:moveTo>
                    <a:pt x="282" y="0"/>
                  </a:moveTo>
                  <a:cubicBezTo>
                    <a:pt x="255" y="0"/>
                    <a:pt x="211" y="21"/>
                    <a:pt x="143" y="63"/>
                  </a:cubicBezTo>
                  <a:cubicBezTo>
                    <a:pt x="102" y="88"/>
                    <a:pt x="67" y="105"/>
                    <a:pt x="58" y="105"/>
                  </a:cubicBezTo>
                  <a:cubicBezTo>
                    <a:pt x="57" y="105"/>
                    <a:pt x="56" y="105"/>
                    <a:pt x="56" y="104"/>
                  </a:cubicBezTo>
                  <a:cubicBezTo>
                    <a:pt x="56" y="103"/>
                    <a:pt x="55" y="102"/>
                    <a:pt x="54" y="102"/>
                  </a:cubicBezTo>
                  <a:cubicBezTo>
                    <a:pt x="49" y="102"/>
                    <a:pt x="39" y="109"/>
                    <a:pt x="29" y="125"/>
                  </a:cubicBezTo>
                  <a:cubicBezTo>
                    <a:pt x="7" y="151"/>
                    <a:pt x="0" y="169"/>
                    <a:pt x="7" y="169"/>
                  </a:cubicBezTo>
                  <a:cubicBezTo>
                    <a:pt x="10" y="169"/>
                    <a:pt x="16" y="165"/>
                    <a:pt x="25" y="157"/>
                  </a:cubicBezTo>
                  <a:cubicBezTo>
                    <a:pt x="29" y="152"/>
                    <a:pt x="34" y="150"/>
                    <a:pt x="38" y="150"/>
                  </a:cubicBezTo>
                  <a:cubicBezTo>
                    <a:pt x="43" y="150"/>
                    <a:pt x="47" y="154"/>
                    <a:pt x="49" y="160"/>
                  </a:cubicBezTo>
                  <a:cubicBezTo>
                    <a:pt x="51" y="165"/>
                    <a:pt x="59" y="168"/>
                    <a:pt x="71" y="168"/>
                  </a:cubicBezTo>
                  <a:cubicBezTo>
                    <a:pt x="85" y="168"/>
                    <a:pt x="104" y="164"/>
                    <a:pt x="122" y="157"/>
                  </a:cubicBezTo>
                  <a:cubicBezTo>
                    <a:pt x="157" y="146"/>
                    <a:pt x="184" y="129"/>
                    <a:pt x="184" y="122"/>
                  </a:cubicBezTo>
                  <a:cubicBezTo>
                    <a:pt x="181" y="115"/>
                    <a:pt x="184" y="108"/>
                    <a:pt x="198" y="108"/>
                  </a:cubicBezTo>
                  <a:cubicBezTo>
                    <a:pt x="243" y="104"/>
                    <a:pt x="320" y="46"/>
                    <a:pt x="313" y="21"/>
                  </a:cubicBezTo>
                  <a:cubicBezTo>
                    <a:pt x="308" y="7"/>
                    <a:pt x="298" y="0"/>
                    <a:pt x="2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8" name="Google Shape;6628;p40"/>
            <p:cNvSpPr/>
            <p:nvPr/>
          </p:nvSpPr>
          <p:spPr>
            <a:xfrm>
              <a:off x="5346575" y="1326200"/>
              <a:ext cx="9000" cy="3700"/>
            </a:xfrm>
            <a:custGeom>
              <a:avLst/>
              <a:gdLst/>
              <a:ahLst/>
              <a:cxnLst/>
              <a:rect l="l" t="t" r="r" b="b"/>
              <a:pathLst>
                <a:path w="360" h="148" extrusionOk="0">
                  <a:moveTo>
                    <a:pt x="261" y="1"/>
                  </a:moveTo>
                  <a:cubicBezTo>
                    <a:pt x="234" y="1"/>
                    <a:pt x="195" y="18"/>
                    <a:pt x="113" y="56"/>
                  </a:cubicBezTo>
                  <a:cubicBezTo>
                    <a:pt x="31" y="95"/>
                    <a:pt x="0" y="118"/>
                    <a:pt x="21" y="118"/>
                  </a:cubicBezTo>
                  <a:cubicBezTo>
                    <a:pt x="33" y="118"/>
                    <a:pt x="65" y="109"/>
                    <a:pt x="117" y="90"/>
                  </a:cubicBezTo>
                  <a:cubicBezTo>
                    <a:pt x="155" y="77"/>
                    <a:pt x="179" y="70"/>
                    <a:pt x="188" y="70"/>
                  </a:cubicBezTo>
                  <a:cubicBezTo>
                    <a:pt x="196" y="70"/>
                    <a:pt x="195" y="75"/>
                    <a:pt x="186" y="84"/>
                  </a:cubicBezTo>
                  <a:cubicBezTo>
                    <a:pt x="151" y="112"/>
                    <a:pt x="152" y="137"/>
                    <a:pt x="176" y="137"/>
                  </a:cubicBezTo>
                  <a:cubicBezTo>
                    <a:pt x="184" y="137"/>
                    <a:pt x="196" y="134"/>
                    <a:pt x="210" y="125"/>
                  </a:cubicBezTo>
                  <a:cubicBezTo>
                    <a:pt x="224" y="117"/>
                    <a:pt x="235" y="112"/>
                    <a:pt x="241" y="112"/>
                  </a:cubicBezTo>
                  <a:cubicBezTo>
                    <a:pt x="247" y="112"/>
                    <a:pt x="248" y="117"/>
                    <a:pt x="245" y="125"/>
                  </a:cubicBezTo>
                  <a:cubicBezTo>
                    <a:pt x="242" y="140"/>
                    <a:pt x="246" y="147"/>
                    <a:pt x="256" y="147"/>
                  </a:cubicBezTo>
                  <a:cubicBezTo>
                    <a:pt x="258" y="147"/>
                    <a:pt x="260" y="147"/>
                    <a:pt x="262" y="146"/>
                  </a:cubicBezTo>
                  <a:cubicBezTo>
                    <a:pt x="272" y="143"/>
                    <a:pt x="280" y="125"/>
                    <a:pt x="272" y="108"/>
                  </a:cubicBezTo>
                  <a:cubicBezTo>
                    <a:pt x="267" y="90"/>
                    <a:pt x="277" y="80"/>
                    <a:pt x="302" y="80"/>
                  </a:cubicBezTo>
                  <a:cubicBezTo>
                    <a:pt x="306" y="80"/>
                    <a:pt x="310" y="80"/>
                    <a:pt x="314" y="80"/>
                  </a:cubicBezTo>
                  <a:cubicBezTo>
                    <a:pt x="359" y="80"/>
                    <a:pt x="359" y="77"/>
                    <a:pt x="317" y="35"/>
                  </a:cubicBezTo>
                  <a:cubicBezTo>
                    <a:pt x="297" y="1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9" name="Google Shape;6629;p40"/>
            <p:cNvSpPr/>
            <p:nvPr/>
          </p:nvSpPr>
          <p:spPr>
            <a:xfrm>
              <a:off x="5349825" y="1323300"/>
              <a:ext cx="1925" cy="800"/>
            </a:xfrm>
            <a:custGeom>
              <a:avLst/>
              <a:gdLst/>
              <a:ahLst/>
              <a:cxnLst/>
              <a:rect l="l" t="t" r="r" b="b"/>
              <a:pathLst>
                <a:path w="77" h="32" extrusionOk="0">
                  <a:moveTo>
                    <a:pt x="25" y="1"/>
                  </a:moveTo>
                  <a:cubicBezTo>
                    <a:pt x="10" y="1"/>
                    <a:pt x="1" y="7"/>
                    <a:pt x="4" y="16"/>
                  </a:cubicBezTo>
                  <a:cubicBezTo>
                    <a:pt x="7" y="27"/>
                    <a:pt x="18" y="31"/>
                    <a:pt x="32" y="31"/>
                  </a:cubicBezTo>
                  <a:cubicBezTo>
                    <a:pt x="36" y="31"/>
                    <a:pt x="41" y="31"/>
                    <a:pt x="46" y="30"/>
                  </a:cubicBezTo>
                  <a:cubicBezTo>
                    <a:pt x="63" y="22"/>
                    <a:pt x="77" y="16"/>
                    <a:pt x="77" y="12"/>
                  </a:cubicBezTo>
                  <a:cubicBezTo>
                    <a:pt x="77" y="6"/>
                    <a:pt x="56" y="2"/>
                    <a:pt x="35" y="2"/>
                  </a:cubicBezTo>
                  <a:cubicBezTo>
                    <a:pt x="32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0" name="Google Shape;6630;p40"/>
            <p:cNvSpPr/>
            <p:nvPr/>
          </p:nvSpPr>
          <p:spPr>
            <a:xfrm>
              <a:off x="5348450" y="1315175"/>
              <a:ext cx="1400" cy="750"/>
            </a:xfrm>
            <a:custGeom>
              <a:avLst/>
              <a:gdLst/>
              <a:ahLst/>
              <a:cxnLst/>
              <a:rect l="l" t="t" r="r" b="b"/>
              <a:pathLst>
                <a:path w="56" h="30" extrusionOk="0">
                  <a:moveTo>
                    <a:pt x="17" y="0"/>
                  </a:moveTo>
                  <a:cubicBezTo>
                    <a:pt x="7" y="0"/>
                    <a:pt x="1" y="6"/>
                    <a:pt x="3" y="14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30" y="29"/>
                    <a:pt x="32" y="29"/>
                    <a:pt x="34" y="29"/>
                  </a:cubicBezTo>
                  <a:cubicBezTo>
                    <a:pt x="45" y="25"/>
                    <a:pt x="55" y="22"/>
                    <a:pt x="52" y="14"/>
                  </a:cubicBezTo>
                  <a:cubicBezTo>
                    <a:pt x="52" y="11"/>
                    <a:pt x="38" y="4"/>
                    <a:pt x="24" y="1"/>
                  </a:cubicBezTo>
                  <a:cubicBezTo>
                    <a:pt x="22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1" name="Google Shape;6631;p40"/>
            <p:cNvSpPr/>
            <p:nvPr/>
          </p:nvSpPr>
          <p:spPr>
            <a:xfrm>
              <a:off x="5355525" y="1328525"/>
              <a:ext cx="5925" cy="925"/>
            </a:xfrm>
            <a:custGeom>
              <a:avLst/>
              <a:gdLst/>
              <a:ahLst/>
              <a:cxnLst/>
              <a:rect l="l" t="t" r="r" b="b"/>
              <a:pathLst>
                <a:path w="237" h="37" extrusionOk="0">
                  <a:moveTo>
                    <a:pt x="147" y="0"/>
                  </a:moveTo>
                  <a:cubicBezTo>
                    <a:pt x="142" y="0"/>
                    <a:pt x="136" y="1"/>
                    <a:pt x="130" y="1"/>
                  </a:cubicBezTo>
                  <a:cubicBezTo>
                    <a:pt x="84" y="1"/>
                    <a:pt x="33" y="12"/>
                    <a:pt x="15" y="22"/>
                  </a:cubicBezTo>
                  <a:cubicBezTo>
                    <a:pt x="1" y="31"/>
                    <a:pt x="15" y="37"/>
                    <a:pt x="51" y="37"/>
                  </a:cubicBezTo>
                  <a:cubicBezTo>
                    <a:pt x="59" y="37"/>
                    <a:pt x="68" y="36"/>
                    <a:pt x="78" y="36"/>
                  </a:cubicBezTo>
                  <a:cubicBezTo>
                    <a:pt x="193" y="26"/>
                    <a:pt x="236" y="0"/>
                    <a:pt x="1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2" name="Google Shape;6632;p40"/>
            <p:cNvSpPr/>
            <p:nvPr/>
          </p:nvSpPr>
          <p:spPr>
            <a:xfrm>
              <a:off x="5355550" y="13163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8" y="0"/>
                  </a:moveTo>
                  <a:cubicBezTo>
                    <a:pt x="26" y="0"/>
                    <a:pt x="23" y="0"/>
                    <a:pt x="21" y="1"/>
                  </a:cubicBezTo>
                  <a:cubicBezTo>
                    <a:pt x="8" y="4"/>
                    <a:pt x="0" y="15"/>
                    <a:pt x="8" y="25"/>
                  </a:cubicBezTo>
                  <a:cubicBezTo>
                    <a:pt x="10" y="36"/>
                    <a:pt x="17" y="40"/>
                    <a:pt x="26" y="40"/>
                  </a:cubicBezTo>
                  <a:cubicBezTo>
                    <a:pt x="29" y="40"/>
                    <a:pt x="32" y="40"/>
                    <a:pt x="35" y="39"/>
                  </a:cubicBezTo>
                  <a:cubicBezTo>
                    <a:pt x="46" y="36"/>
                    <a:pt x="53" y="25"/>
                    <a:pt x="49" y="15"/>
                  </a:cubicBezTo>
                  <a:cubicBezTo>
                    <a:pt x="46" y="6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3" name="Google Shape;6633;p40"/>
            <p:cNvSpPr/>
            <p:nvPr/>
          </p:nvSpPr>
          <p:spPr>
            <a:xfrm>
              <a:off x="5358025" y="1315325"/>
              <a:ext cx="4350" cy="2250"/>
            </a:xfrm>
            <a:custGeom>
              <a:avLst/>
              <a:gdLst/>
              <a:ahLst/>
              <a:cxnLst/>
              <a:rect l="l" t="t" r="r" b="b"/>
              <a:pathLst>
                <a:path w="174" h="90" extrusionOk="0">
                  <a:moveTo>
                    <a:pt x="141" y="1"/>
                  </a:moveTo>
                  <a:cubicBezTo>
                    <a:pt x="133" y="1"/>
                    <a:pt x="122" y="1"/>
                    <a:pt x="109" y="2"/>
                  </a:cubicBezTo>
                  <a:cubicBezTo>
                    <a:pt x="68" y="5"/>
                    <a:pt x="26" y="16"/>
                    <a:pt x="19" y="23"/>
                  </a:cubicBezTo>
                  <a:cubicBezTo>
                    <a:pt x="0" y="42"/>
                    <a:pt x="28" y="90"/>
                    <a:pt x="54" y="90"/>
                  </a:cubicBezTo>
                  <a:cubicBezTo>
                    <a:pt x="56" y="90"/>
                    <a:pt x="59" y="89"/>
                    <a:pt x="61" y="88"/>
                  </a:cubicBezTo>
                  <a:cubicBezTo>
                    <a:pt x="72" y="88"/>
                    <a:pt x="78" y="75"/>
                    <a:pt x="75" y="64"/>
                  </a:cubicBezTo>
                  <a:cubicBezTo>
                    <a:pt x="72" y="52"/>
                    <a:pt x="76" y="46"/>
                    <a:pt x="86" y="46"/>
                  </a:cubicBezTo>
                  <a:cubicBezTo>
                    <a:pt x="88" y="46"/>
                    <a:pt x="90" y="46"/>
                    <a:pt x="93" y="47"/>
                  </a:cubicBezTo>
                  <a:cubicBezTo>
                    <a:pt x="95" y="47"/>
                    <a:pt x="98" y="47"/>
                    <a:pt x="101" y="47"/>
                  </a:cubicBezTo>
                  <a:cubicBezTo>
                    <a:pt x="117" y="47"/>
                    <a:pt x="137" y="40"/>
                    <a:pt x="151" y="26"/>
                  </a:cubicBezTo>
                  <a:cubicBezTo>
                    <a:pt x="173" y="7"/>
                    <a:pt x="173" y="1"/>
                    <a:pt x="1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4" name="Google Shape;6634;p40"/>
            <p:cNvSpPr/>
            <p:nvPr/>
          </p:nvSpPr>
          <p:spPr>
            <a:xfrm>
              <a:off x="5365350" y="1314025"/>
              <a:ext cx="25600" cy="3675"/>
            </a:xfrm>
            <a:custGeom>
              <a:avLst/>
              <a:gdLst/>
              <a:ahLst/>
              <a:cxnLst/>
              <a:rect l="l" t="t" r="r" b="b"/>
              <a:pathLst>
                <a:path w="1024" h="147" extrusionOk="0">
                  <a:moveTo>
                    <a:pt x="1019" y="1"/>
                  </a:moveTo>
                  <a:cubicBezTo>
                    <a:pt x="1007" y="1"/>
                    <a:pt x="970" y="19"/>
                    <a:pt x="948" y="40"/>
                  </a:cubicBezTo>
                  <a:cubicBezTo>
                    <a:pt x="942" y="47"/>
                    <a:pt x="935" y="51"/>
                    <a:pt x="930" y="51"/>
                  </a:cubicBezTo>
                  <a:cubicBezTo>
                    <a:pt x="925" y="51"/>
                    <a:pt x="921" y="48"/>
                    <a:pt x="919" y="44"/>
                  </a:cubicBezTo>
                  <a:cubicBezTo>
                    <a:pt x="918" y="36"/>
                    <a:pt x="906" y="33"/>
                    <a:pt x="888" y="33"/>
                  </a:cubicBezTo>
                  <a:cubicBezTo>
                    <a:pt x="874" y="33"/>
                    <a:pt x="855" y="35"/>
                    <a:pt x="836" y="40"/>
                  </a:cubicBezTo>
                  <a:cubicBezTo>
                    <a:pt x="821" y="44"/>
                    <a:pt x="801" y="46"/>
                    <a:pt x="781" y="46"/>
                  </a:cubicBezTo>
                  <a:cubicBezTo>
                    <a:pt x="750" y="46"/>
                    <a:pt x="717" y="41"/>
                    <a:pt x="695" y="33"/>
                  </a:cubicBezTo>
                  <a:cubicBezTo>
                    <a:pt x="673" y="26"/>
                    <a:pt x="640" y="22"/>
                    <a:pt x="599" y="22"/>
                  </a:cubicBezTo>
                  <a:cubicBezTo>
                    <a:pt x="468" y="22"/>
                    <a:pt x="269" y="57"/>
                    <a:pt x="205" y="99"/>
                  </a:cubicBezTo>
                  <a:cubicBezTo>
                    <a:pt x="194" y="107"/>
                    <a:pt x="185" y="111"/>
                    <a:pt x="180" y="111"/>
                  </a:cubicBezTo>
                  <a:cubicBezTo>
                    <a:pt x="175" y="111"/>
                    <a:pt x="174" y="106"/>
                    <a:pt x="178" y="95"/>
                  </a:cubicBezTo>
                  <a:cubicBezTo>
                    <a:pt x="181" y="87"/>
                    <a:pt x="178" y="82"/>
                    <a:pt x="170" y="82"/>
                  </a:cubicBezTo>
                  <a:cubicBezTo>
                    <a:pt x="162" y="82"/>
                    <a:pt x="148" y="87"/>
                    <a:pt x="128" y="95"/>
                  </a:cubicBezTo>
                  <a:cubicBezTo>
                    <a:pt x="110" y="105"/>
                    <a:pt x="88" y="111"/>
                    <a:pt x="73" y="111"/>
                  </a:cubicBezTo>
                  <a:cubicBezTo>
                    <a:pt x="65" y="111"/>
                    <a:pt x="59" y="109"/>
                    <a:pt x="56" y="106"/>
                  </a:cubicBezTo>
                  <a:cubicBezTo>
                    <a:pt x="48" y="101"/>
                    <a:pt x="39" y="97"/>
                    <a:pt x="29" y="97"/>
                  </a:cubicBezTo>
                  <a:cubicBezTo>
                    <a:pt x="25" y="97"/>
                    <a:pt x="21" y="98"/>
                    <a:pt x="18" y="99"/>
                  </a:cubicBezTo>
                  <a:cubicBezTo>
                    <a:pt x="8" y="102"/>
                    <a:pt x="0" y="116"/>
                    <a:pt x="4" y="130"/>
                  </a:cubicBezTo>
                  <a:cubicBezTo>
                    <a:pt x="8" y="141"/>
                    <a:pt x="45" y="146"/>
                    <a:pt x="94" y="146"/>
                  </a:cubicBezTo>
                  <a:cubicBezTo>
                    <a:pt x="158" y="146"/>
                    <a:pt x="240" y="137"/>
                    <a:pt x="299" y="119"/>
                  </a:cubicBezTo>
                  <a:cubicBezTo>
                    <a:pt x="308" y="118"/>
                    <a:pt x="316" y="117"/>
                    <a:pt x="324" y="117"/>
                  </a:cubicBezTo>
                  <a:cubicBezTo>
                    <a:pt x="334" y="117"/>
                    <a:pt x="341" y="119"/>
                    <a:pt x="341" y="123"/>
                  </a:cubicBezTo>
                  <a:cubicBezTo>
                    <a:pt x="341" y="124"/>
                    <a:pt x="344" y="125"/>
                    <a:pt x="348" y="125"/>
                  </a:cubicBezTo>
                  <a:cubicBezTo>
                    <a:pt x="362" y="125"/>
                    <a:pt x="395" y="115"/>
                    <a:pt x="431" y="99"/>
                  </a:cubicBezTo>
                  <a:cubicBezTo>
                    <a:pt x="465" y="84"/>
                    <a:pt x="493" y="77"/>
                    <a:pt x="509" y="77"/>
                  </a:cubicBezTo>
                  <a:cubicBezTo>
                    <a:pt x="531" y="77"/>
                    <a:pt x="532" y="89"/>
                    <a:pt x="500" y="113"/>
                  </a:cubicBezTo>
                  <a:cubicBezTo>
                    <a:pt x="496" y="115"/>
                    <a:pt x="496" y="115"/>
                    <a:pt x="498" y="115"/>
                  </a:cubicBezTo>
                  <a:cubicBezTo>
                    <a:pt x="503" y="115"/>
                    <a:pt x="530" y="108"/>
                    <a:pt x="566" y="95"/>
                  </a:cubicBezTo>
                  <a:cubicBezTo>
                    <a:pt x="604" y="82"/>
                    <a:pt x="631" y="75"/>
                    <a:pt x="653" y="75"/>
                  </a:cubicBezTo>
                  <a:cubicBezTo>
                    <a:pt x="670" y="75"/>
                    <a:pt x="684" y="79"/>
                    <a:pt x="698" y="89"/>
                  </a:cubicBezTo>
                  <a:cubicBezTo>
                    <a:pt x="712" y="99"/>
                    <a:pt x="729" y="104"/>
                    <a:pt x="752" y="104"/>
                  </a:cubicBezTo>
                  <a:cubicBezTo>
                    <a:pt x="775" y="104"/>
                    <a:pt x="804" y="99"/>
                    <a:pt x="840" y="89"/>
                  </a:cubicBezTo>
                  <a:cubicBezTo>
                    <a:pt x="895" y="75"/>
                    <a:pt x="948" y="57"/>
                    <a:pt x="954" y="54"/>
                  </a:cubicBezTo>
                  <a:cubicBezTo>
                    <a:pt x="961" y="47"/>
                    <a:pt x="975" y="40"/>
                    <a:pt x="989" y="36"/>
                  </a:cubicBezTo>
                  <a:cubicBezTo>
                    <a:pt x="999" y="30"/>
                    <a:pt x="1014" y="19"/>
                    <a:pt x="1020" y="9"/>
                  </a:cubicBezTo>
                  <a:cubicBezTo>
                    <a:pt x="1024" y="3"/>
                    <a:pt x="1023" y="1"/>
                    <a:pt x="1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5" name="Google Shape;6635;p40"/>
            <p:cNvSpPr/>
            <p:nvPr/>
          </p:nvSpPr>
          <p:spPr>
            <a:xfrm>
              <a:off x="5369775" y="1311250"/>
              <a:ext cx="5050" cy="800"/>
            </a:xfrm>
            <a:custGeom>
              <a:avLst/>
              <a:gdLst/>
              <a:ahLst/>
              <a:cxnLst/>
              <a:rect l="l" t="t" r="r" b="b"/>
              <a:pathLst>
                <a:path w="202" h="32" extrusionOk="0">
                  <a:moveTo>
                    <a:pt x="163" y="0"/>
                  </a:moveTo>
                  <a:cubicBezTo>
                    <a:pt x="143" y="0"/>
                    <a:pt x="109" y="3"/>
                    <a:pt x="73" y="9"/>
                  </a:cubicBezTo>
                  <a:cubicBezTo>
                    <a:pt x="11" y="19"/>
                    <a:pt x="1" y="26"/>
                    <a:pt x="39" y="30"/>
                  </a:cubicBezTo>
                  <a:cubicBezTo>
                    <a:pt x="47" y="31"/>
                    <a:pt x="56" y="31"/>
                    <a:pt x="65" y="31"/>
                  </a:cubicBezTo>
                  <a:cubicBezTo>
                    <a:pt x="127" y="31"/>
                    <a:pt x="202" y="14"/>
                    <a:pt x="177" y="2"/>
                  </a:cubicBezTo>
                  <a:cubicBezTo>
                    <a:pt x="174" y="1"/>
                    <a:pt x="169" y="0"/>
                    <a:pt x="1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6" name="Google Shape;6636;p40"/>
            <p:cNvSpPr/>
            <p:nvPr/>
          </p:nvSpPr>
          <p:spPr>
            <a:xfrm>
              <a:off x="5375675" y="1310325"/>
              <a:ext cx="2650" cy="1200"/>
            </a:xfrm>
            <a:custGeom>
              <a:avLst/>
              <a:gdLst/>
              <a:ahLst/>
              <a:cxnLst/>
              <a:rect l="l" t="t" r="r" b="b"/>
              <a:pathLst>
                <a:path w="106" h="48" extrusionOk="0">
                  <a:moveTo>
                    <a:pt x="81" y="0"/>
                  </a:moveTo>
                  <a:cubicBezTo>
                    <a:pt x="73" y="0"/>
                    <a:pt x="63" y="2"/>
                    <a:pt x="53" y="4"/>
                  </a:cubicBezTo>
                  <a:cubicBezTo>
                    <a:pt x="18" y="14"/>
                    <a:pt x="0" y="29"/>
                    <a:pt x="11" y="35"/>
                  </a:cubicBezTo>
                  <a:cubicBezTo>
                    <a:pt x="21" y="43"/>
                    <a:pt x="35" y="47"/>
                    <a:pt x="49" y="47"/>
                  </a:cubicBezTo>
                  <a:cubicBezTo>
                    <a:pt x="54" y="47"/>
                    <a:pt x="58" y="47"/>
                    <a:pt x="63" y="46"/>
                  </a:cubicBezTo>
                  <a:cubicBezTo>
                    <a:pt x="80" y="42"/>
                    <a:pt x="98" y="29"/>
                    <a:pt x="101" y="14"/>
                  </a:cubicBezTo>
                  <a:cubicBezTo>
                    <a:pt x="105" y="5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7" name="Google Shape;6637;p40"/>
            <p:cNvSpPr/>
            <p:nvPr/>
          </p:nvSpPr>
          <p:spPr>
            <a:xfrm>
              <a:off x="5387000" y="1339300"/>
              <a:ext cx="1350" cy="2825"/>
            </a:xfrm>
            <a:custGeom>
              <a:avLst/>
              <a:gdLst/>
              <a:ahLst/>
              <a:cxnLst/>
              <a:rect l="l" t="t" r="r" b="b"/>
              <a:pathLst>
                <a:path w="54" h="113" extrusionOk="0">
                  <a:moveTo>
                    <a:pt x="14" y="0"/>
                  </a:moveTo>
                  <a:cubicBezTo>
                    <a:pt x="10" y="0"/>
                    <a:pt x="9" y="11"/>
                    <a:pt x="5" y="32"/>
                  </a:cubicBezTo>
                  <a:cubicBezTo>
                    <a:pt x="0" y="83"/>
                    <a:pt x="6" y="112"/>
                    <a:pt x="20" y="112"/>
                  </a:cubicBezTo>
                  <a:cubicBezTo>
                    <a:pt x="25" y="112"/>
                    <a:pt x="32" y="108"/>
                    <a:pt x="40" y="98"/>
                  </a:cubicBezTo>
                  <a:cubicBezTo>
                    <a:pt x="53" y="80"/>
                    <a:pt x="53" y="49"/>
                    <a:pt x="37" y="28"/>
                  </a:cubicBezTo>
                  <a:cubicBezTo>
                    <a:pt x="25" y="9"/>
                    <a:pt x="18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8" name="Google Shape;6638;p40"/>
            <p:cNvSpPr/>
            <p:nvPr/>
          </p:nvSpPr>
          <p:spPr>
            <a:xfrm>
              <a:off x="5379925" y="1316875"/>
              <a:ext cx="1675" cy="625"/>
            </a:xfrm>
            <a:custGeom>
              <a:avLst/>
              <a:gdLst/>
              <a:ahLst/>
              <a:cxnLst/>
              <a:rect l="l" t="t" r="r" b="b"/>
              <a:pathLst>
                <a:path w="67" h="25" extrusionOk="0">
                  <a:moveTo>
                    <a:pt x="53" y="1"/>
                  </a:moveTo>
                  <a:cubicBezTo>
                    <a:pt x="49" y="1"/>
                    <a:pt x="44" y="1"/>
                    <a:pt x="38" y="2"/>
                  </a:cubicBezTo>
                  <a:cubicBezTo>
                    <a:pt x="14" y="9"/>
                    <a:pt x="0" y="16"/>
                    <a:pt x="11" y="23"/>
                  </a:cubicBezTo>
                  <a:cubicBezTo>
                    <a:pt x="13" y="24"/>
                    <a:pt x="16" y="24"/>
                    <a:pt x="20" y="24"/>
                  </a:cubicBezTo>
                  <a:cubicBezTo>
                    <a:pt x="30" y="24"/>
                    <a:pt x="43" y="20"/>
                    <a:pt x="56" y="13"/>
                  </a:cubicBezTo>
                  <a:cubicBezTo>
                    <a:pt x="6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9" name="Google Shape;6639;p40"/>
            <p:cNvSpPr/>
            <p:nvPr/>
          </p:nvSpPr>
          <p:spPr>
            <a:xfrm>
              <a:off x="5378950" y="1309750"/>
              <a:ext cx="10625" cy="2500"/>
            </a:xfrm>
            <a:custGeom>
              <a:avLst/>
              <a:gdLst/>
              <a:ahLst/>
              <a:cxnLst/>
              <a:rect l="l" t="t" r="r" b="b"/>
              <a:pathLst>
                <a:path w="425" h="100" extrusionOk="0">
                  <a:moveTo>
                    <a:pt x="202" y="22"/>
                  </a:moveTo>
                  <a:cubicBezTo>
                    <a:pt x="211" y="22"/>
                    <a:pt x="216" y="29"/>
                    <a:pt x="213" y="41"/>
                  </a:cubicBezTo>
                  <a:cubicBezTo>
                    <a:pt x="209" y="55"/>
                    <a:pt x="202" y="65"/>
                    <a:pt x="196" y="65"/>
                  </a:cubicBezTo>
                  <a:cubicBezTo>
                    <a:pt x="194" y="66"/>
                    <a:pt x="193" y="66"/>
                    <a:pt x="192" y="66"/>
                  </a:cubicBezTo>
                  <a:cubicBezTo>
                    <a:pt x="186" y="66"/>
                    <a:pt x="181" y="59"/>
                    <a:pt x="178" y="48"/>
                  </a:cubicBezTo>
                  <a:cubicBezTo>
                    <a:pt x="175" y="37"/>
                    <a:pt x="185" y="27"/>
                    <a:pt x="196" y="23"/>
                  </a:cubicBezTo>
                  <a:cubicBezTo>
                    <a:pt x="198" y="23"/>
                    <a:pt x="200" y="22"/>
                    <a:pt x="202" y="22"/>
                  </a:cubicBezTo>
                  <a:close/>
                  <a:moveTo>
                    <a:pt x="277" y="0"/>
                  </a:moveTo>
                  <a:cubicBezTo>
                    <a:pt x="259" y="0"/>
                    <a:pt x="234" y="2"/>
                    <a:pt x="209" y="7"/>
                  </a:cubicBezTo>
                  <a:cubicBezTo>
                    <a:pt x="167" y="13"/>
                    <a:pt x="102" y="20"/>
                    <a:pt x="63" y="23"/>
                  </a:cubicBezTo>
                  <a:cubicBezTo>
                    <a:pt x="8" y="27"/>
                    <a:pt x="1" y="31"/>
                    <a:pt x="32" y="41"/>
                  </a:cubicBezTo>
                  <a:cubicBezTo>
                    <a:pt x="60" y="48"/>
                    <a:pt x="63" y="55"/>
                    <a:pt x="42" y="62"/>
                  </a:cubicBezTo>
                  <a:cubicBezTo>
                    <a:pt x="29" y="65"/>
                    <a:pt x="18" y="79"/>
                    <a:pt x="22" y="90"/>
                  </a:cubicBezTo>
                  <a:cubicBezTo>
                    <a:pt x="24" y="96"/>
                    <a:pt x="28" y="99"/>
                    <a:pt x="34" y="99"/>
                  </a:cubicBezTo>
                  <a:cubicBezTo>
                    <a:pt x="38" y="99"/>
                    <a:pt x="42" y="97"/>
                    <a:pt x="47" y="93"/>
                  </a:cubicBezTo>
                  <a:cubicBezTo>
                    <a:pt x="57" y="86"/>
                    <a:pt x="133" y="79"/>
                    <a:pt x="216" y="79"/>
                  </a:cubicBezTo>
                  <a:cubicBezTo>
                    <a:pt x="240" y="80"/>
                    <a:pt x="263" y="80"/>
                    <a:pt x="284" y="80"/>
                  </a:cubicBezTo>
                  <a:cubicBezTo>
                    <a:pt x="343" y="80"/>
                    <a:pt x="391" y="77"/>
                    <a:pt x="404" y="72"/>
                  </a:cubicBezTo>
                  <a:cubicBezTo>
                    <a:pt x="425" y="69"/>
                    <a:pt x="396" y="62"/>
                    <a:pt x="345" y="62"/>
                  </a:cubicBezTo>
                  <a:cubicBezTo>
                    <a:pt x="261" y="58"/>
                    <a:pt x="213" y="20"/>
                    <a:pt x="289" y="17"/>
                  </a:cubicBezTo>
                  <a:cubicBezTo>
                    <a:pt x="310" y="17"/>
                    <a:pt x="317" y="10"/>
                    <a:pt x="303" y="2"/>
                  </a:cubicBezTo>
                  <a:cubicBezTo>
                    <a:pt x="299" y="1"/>
                    <a:pt x="289" y="0"/>
                    <a:pt x="2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0" name="Google Shape;6640;p40"/>
            <p:cNvSpPr/>
            <p:nvPr/>
          </p:nvSpPr>
          <p:spPr>
            <a:xfrm>
              <a:off x="5391025" y="1340975"/>
              <a:ext cx="3650" cy="3725"/>
            </a:xfrm>
            <a:custGeom>
              <a:avLst/>
              <a:gdLst/>
              <a:ahLst/>
              <a:cxnLst/>
              <a:rect l="l" t="t" r="r" b="b"/>
              <a:pathLst>
                <a:path w="146" h="149" extrusionOk="0">
                  <a:moveTo>
                    <a:pt x="96" y="0"/>
                  </a:moveTo>
                  <a:cubicBezTo>
                    <a:pt x="88" y="0"/>
                    <a:pt x="79" y="3"/>
                    <a:pt x="66" y="7"/>
                  </a:cubicBezTo>
                  <a:cubicBezTo>
                    <a:pt x="42" y="17"/>
                    <a:pt x="25" y="31"/>
                    <a:pt x="32" y="37"/>
                  </a:cubicBezTo>
                  <a:cubicBezTo>
                    <a:pt x="38" y="44"/>
                    <a:pt x="35" y="55"/>
                    <a:pt x="25" y="58"/>
                  </a:cubicBezTo>
                  <a:cubicBezTo>
                    <a:pt x="11" y="61"/>
                    <a:pt x="1" y="72"/>
                    <a:pt x="4" y="82"/>
                  </a:cubicBezTo>
                  <a:cubicBezTo>
                    <a:pt x="6" y="88"/>
                    <a:pt x="11" y="90"/>
                    <a:pt x="17" y="90"/>
                  </a:cubicBezTo>
                  <a:cubicBezTo>
                    <a:pt x="24" y="90"/>
                    <a:pt x="32" y="88"/>
                    <a:pt x="38" y="82"/>
                  </a:cubicBezTo>
                  <a:cubicBezTo>
                    <a:pt x="43" y="80"/>
                    <a:pt x="47" y="79"/>
                    <a:pt x="52" y="79"/>
                  </a:cubicBezTo>
                  <a:cubicBezTo>
                    <a:pt x="66" y="79"/>
                    <a:pt x="82" y="90"/>
                    <a:pt x="97" y="114"/>
                  </a:cubicBezTo>
                  <a:cubicBezTo>
                    <a:pt x="113" y="137"/>
                    <a:pt x="125" y="148"/>
                    <a:pt x="133" y="148"/>
                  </a:cubicBezTo>
                  <a:cubicBezTo>
                    <a:pt x="145" y="148"/>
                    <a:pt x="145" y="119"/>
                    <a:pt x="132" y="61"/>
                  </a:cubicBezTo>
                  <a:cubicBezTo>
                    <a:pt x="122" y="16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1" name="Google Shape;6641;p40"/>
            <p:cNvSpPr/>
            <p:nvPr/>
          </p:nvSpPr>
          <p:spPr>
            <a:xfrm>
              <a:off x="5391550" y="1310500"/>
              <a:ext cx="2775" cy="725"/>
            </a:xfrm>
            <a:custGeom>
              <a:avLst/>
              <a:gdLst/>
              <a:ahLst/>
              <a:cxnLst/>
              <a:rect l="l" t="t" r="r" b="b"/>
              <a:pathLst>
                <a:path w="111" h="29" extrusionOk="0">
                  <a:moveTo>
                    <a:pt x="105" y="0"/>
                  </a:moveTo>
                  <a:cubicBezTo>
                    <a:pt x="97" y="0"/>
                    <a:pt x="81" y="4"/>
                    <a:pt x="59" y="11"/>
                  </a:cubicBezTo>
                  <a:cubicBezTo>
                    <a:pt x="17" y="22"/>
                    <a:pt x="1" y="28"/>
                    <a:pt x="25" y="28"/>
                  </a:cubicBezTo>
                  <a:cubicBezTo>
                    <a:pt x="45" y="28"/>
                    <a:pt x="80" y="18"/>
                    <a:pt x="100" y="7"/>
                  </a:cubicBezTo>
                  <a:cubicBezTo>
                    <a:pt x="110" y="3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2" name="Google Shape;6642;p40"/>
            <p:cNvSpPr/>
            <p:nvPr/>
          </p:nvSpPr>
          <p:spPr>
            <a:xfrm>
              <a:off x="5395725" y="1310875"/>
              <a:ext cx="2425" cy="1025"/>
            </a:xfrm>
            <a:custGeom>
              <a:avLst/>
              <a:gdLst/>
              <a:ahLst/>
              <a:cxnLst/>
              <a:rect l="l" t="t" r="r" b="b"/>
              <a:pathLst>
                <a:path w="97" h="41" extrusionOk="0">
                  <a:moveTo>
                    <a:pt x="72" y="1"/>
                  </a:moveTo>
                  <a:cubicBezTo>
                    <a:pt x="64" y="1"/>
                    <a:pt x="54" y="4"/>
                    <a:pt x="42" y="10"/>
                  </a:cubicBezTo>
                  <a:cubicBezTo>
                    <a:pt x="17" y="24"/>
                    <a:pt x="0" y="34"/>
                    <a:pt x="3" y="37"/>
                  </a:cubicBezTo>
                  <a:cubicBezTo>
                    <a:pt x="3" y="41"/>
                    <a:pt x="24" y="41"/>
                    <a:pt x="52" y="41"/>
                  </a:cubicBezTo>
                  <a:cubicBezTo>
                    <a:pt x="83" y="41"/>
                    <a:pt x="97" y="31"/>
                    <a:pt x="90" y="13"/>
                  </a:cubicBezTo>
                  <a:cubicBezTo>
                    <a:pt x="88" y="5"/>
                    <a:pt x="82" y="1"/>
                    <a:pt x="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3" name="Google Shape;6643;p40"/>
            <p:cNvSpPr/>
            <p:nvPr/>
          </p:nvSpPr>
          <p:spPr>
            <a:xfrm>
              <a:off x="5340975" y="1128000"/>
              <a:ext cx="1250" cy="1500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5" y="0"/>
                  </a:moveTo>
                  <a:cubicBezTo>
                    <a:pt x="14" y="0"/>
                    <a:pt x="12" y="1"/>
                    <a:pt x="11" y="1"/>
                  </a:cubicBezTo>
                  <a:cubicBezTo>
                    <a:pt x="0" y="4"/>
                    <a:pt x="0" y="18"/>
                    <a:pt x="14" y="36"/>
                  </a:cubicBezTo>
                  <a:cubicBezTo>
                    <a:pt x="25" y="49"/>
                    <a:pt x="38" y="60"/>
                    <a:pt x="42" y="60"/>
                  </a:cubicBezTo>
                  <a:cubicBezTo>
                    <a:pt x="49" y="57"/>
                    <a:pt x="49" y="42"/>
                    <a:pt x="42" y="25"/>
                  </a:cubicBezTo>
                  <a:cubicBezTo>
                    <a:pt x="39" y="13"/>
                    <a:pt x="28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4" name="Google Shape;6644;p40"/>
            <p:cNvSpPr/>
            <p:nvPr/>
          </p:nvSpPr>
          <p:spPr>
            <a:xfrm>
              <a:off x="5357100" y="1124225"/>
              <a:ext cx="2150" cy="600"/>
            </a:xfrm>
            <a:custGeom>
              <a:avLst/>
              <a:gdLst/>
              <a:ahLst/>
              <a:cxnLst/>
              <a:rect l="l" t="t" r="r" b="b"/>
              <a:pathLst>
                <a:path w="86" h="24" extrusionOk="0">
                  <a:moveTo>
                    <a:pt x="75" y="0"/>
                  </a:moveTo>
                  <a:cubicBezTo>
                    <a:pt x="69" y="0"/>
                    <a:pt x="59" y="2"/>
                    <a:pt x="46" y="6"/>
                  </a:cubicBezTo>
                  <a:cubicBezTo>
                    <a:pt x="11" y="13"/>
                    <a:pt x="0" y="20"/>
                    <a:pt x="18" y="24"/>
                  </a:cubicBezTo>
                  <a:cubicBezTo>
                    <a:pt x="35" y="24"/>
                    <a:pt x="63" y="17"/>
                    <a:pt x="77" y="9"/>
                  </a:cubicBezTo>
                  <a:cubicBezTo>
                    <a:pt x="85" y="4"/>
                    <a:pt x="84" y="0"/>
                    <a:pt x="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5" name="Google Shape;6645;p40"/>
            <p:cNvSpPr/>
            <p:nvPr/>
          </p:nvSpPr>
          <p:spPr>
            <a:xfrm>
              <a:off x="5421475" y="1321800"/>
              <a:ext cx="2175" cy="825"/>
            </a:xfrm>
            <a:custGeom>
              <a:avLst/>
              <a:gdLst/>
              <a:ahLst/>
              <a:cxnLst/>
              <a:rect l="l" t="t" r="r" b="b"/>
              <a:pathLst>
                <a:path w="87" h="33" extrusionOk="0">
                  <a:moveTo>
                    <a:pt x="54" y="1"/>
                  </a:moveTo>
                  <a:cubicBezTo>
                    <a:pt x="47" y="1"/>
                    <a:pt x="39" y="2"/>
                    <a:pt x="32" y="3"/>
                  </a:cubicBezTo>
                  <a:cubicBezTo>
                    <a:pt x="14" y="7"/>
                    <a:pt x="0" y="17"/>
                    <a:pt x="3" y="24"/>
                  </a:cubicBezTo>
                  <a:cubicBezTo>
                    <a:pt x="5" y="30"/>
                    <a:pt x="15" y="33"/>
                    <a:pt x="26" y="33"/>
                  </a:cubicBezTo>
                  <a:cubicBezTo>
                    <a:pt x="33" y="33"/>
                    <a:pt x="41" y="32"/>
                    <a:pt x="48" y="31"/>
                  </a:cubicBezTo>
                  <a:cubicBezTo>
                    <a:pt x="73" y="24"/>
                    <a:pt x="87" y="13"/>
                    <a:pt x="77" y="7"/>
                  </a:cubicBezTo>
                  <a:cubicBezTo>
                    <a:pt x="72" y="2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6" name="Google Shape;6646;p40"/>
            <p:cNvSpPr/>
            <p:nvPr/>
          </p:nvSpPr>
          <p:spPr>
            <a:xfrm>
              <a:off x="5362825" y="112337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2" y="1"/>
                  </a:moveTo>
                  <a:cubicBezTo>
                    <a:pt x="48" y="1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30" y="22"/>
                    <a:pt x="43" y="17"/>
                    <a:pt x="53" y="13"/>
                  </a:cubicBezTo>
                  <a:cubicBezTo>
                    <a:pt x="66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7" name="Google Shape;6647;p40"/>
            <p:cNvSpPr/>
            <p:nvPr/>
          </p:nvSpPr>
          <p:spPr>
            <a:xfrm>
              <a:off x="5426225" y="1322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36" y="1"/>
                  </a:moveTo>
                  <a:cubicBezTo>
                    <a:pt x="34" y="1"/>
                    <a:pt x="33" y="1"/>
                    <a:pt x="32" y="1"/>
                  </a:cubicBezTo>
                  <a:cubicBezTo>
                    <a:pt x="1" y="9"/>
                    <a:pt x="8" y="19"/>
                    <a:pt x="60" y="40"/>
                  </a:cubicBezTo>
                  <a:cubicBezTo>
                    <a:pt x="74" y="44"/>
                    <a:pt x="83" y="47"/>
                    <a:pt x="87" y="47"/>
                  </a:cubicBezTo>
                  <a:cubicBezTo>
                    <a:pt x="94" y="47"/>
                    <a:pt x="90" y="41"/>
                    <a:pt x="77" y="26"/>
                  </a:cubicBezTo>
                  <a:cubicBezTo>
                    <a:pt x="65" y="14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8" name="Google Shape;6648;p40"/>
            <p:cNvSpPr/>
            <p:nvPr/>
          </p:nvSpPr>
          <p:spPr>
            <a:xfrm>
              <a:off x="5428550" y="1321750"/>
              <a:ext cx="18000" cy="4150"/>
            </a:xfrm>
            <a:custGeom>
              <a:avLst/>
              <a:gdLst/>
              <a:ahLst/>
              <a:cxnLst/>
              <a:rect l="l" t="t" r="r" b="b"/>
              <a:pathLst>
                <a:path w="720" h="166" extrusionOk="0">
                  <a:moveTo>
                    <a:pt x="7" y="0"/>
                  </a:moveTo>
                  <a:cubicBezTo>
                    <a:pt x="0" y="0"/>
                    <a:pt x="10" y="19"/>
                    <a:pt x="33" y="47"/>
                  </a:cubicBezTo>
                  <a:cubicBezTo>
                    <a:pt x="42" y="59"/>
                    <a:pt x="64" y="68"/>
                    <a:pt x="79" y="68"/>
                  </a:cubicBezTo>
                  <a:cubicBezTo>
                    <a:pt x="81" y="68"/>
                    <a:pt x="83" y="68"/>
                    <a:pt x="85" y="68"/>
                  </a:cubicBezTo>
                  <a:cubicBezTo>
                    <a:pt x="90" y="66"/>
                    <a:pt x="95" y="65"/>
                    <a:pt x="100" y="65"/>
                  </a:cubicBezTo>
                  <a:cubicBezTo>
                    <a:pt x="111" y="65"/>
                    <a:pt x="120" y="70"/>
                    <a:pt x="123" y="74"/>
                  </a:cubicBezTo>
                  <a:cubicBezTo>
                    <a:pt x="127" y="84"/>
                    <a:pt x="148" y="92"/>
                    <a:pt x="175" y="92"/>
                  </a:cubicBezTo>
                  <a:cubicBezTo>
                    <a:pt x="227" y="92"/>
                    <a:pt x="255" y="130"/>
                    <a:pt x="210" y="140"/>
                  </a:cubicBezTo>
                  <a:cubicBezTo>
                    <a:pt x="192" y="147"/>
                    <a:pt x="196" y="151"/>
                    <a:pt x="223" y="158"/>
                  </a:cubicBezTo>
                  <a:cubicBezTo>
                    <a:pt x="240" y="163"/>
                    <a:pt x="253" y="165"/>
                    <a:pt x="262" y="165"/>
                  </a:cubicBezTo>
                  <a:cubicBezTo>
                    <a:pt x="284" y="165"/>
                    <a:pt x="282" y="149"/>
                    <a:pt x="262" y="113"/>
                  </a:cubicBezTo>
                  <a:cubicBezTo>
                    <a:pt x="250" y="89"/>
                    <a:pt x="246" y="73"/>
                    <a:pt x="253" y="73"/>
                  </a:cubicBezTo>
                  <a:lnTo>
                    <a:pt x="253" y="73"/>
                  </a:lnTo>
                  <a:cubicBezTo>
                    <a:pt x="254" y="73"/>
                    <a:pt x="256" y="73"/>
                    <a:pt x="258" y="74"/>
                  </a:cubicBezTo>
                  <a:cubicBezTo>
                    <a:pt x="266" y="79"/>
                    <a:pt x="280" y="82"/>
                    <a:pt x="298" y="82"/>
                  </a:cubicBezTo>
                  <a:cubicBezTo>
                    <a:pt x="334" y="82"/>
                    <a:pt x="390" y="73"/>
                    <a:pt x="470" y="57"/>
                  </a:cubicBezTo>
                  <a:cubicBezTo>
                    <a:pt x="480" y="55"/>
                    <a:pt x="489" y="53"/>
                    <a:pt x="496" y="53"/>
                  </a:cubicBezTo>
                  <a:cubicBezTo>
                    <a:pt x="510" y="53"/>
                    <a:pt x="517" y="57"/>
                    <a:pt x="515" y="64"/>
                  </a:cubicBezTo>
                  <a:cubicBezTo>
                    <a:pt x="513" y="71"/>
                    <a:pt x="520" y="75"/>
                    <a:pt x="534" y="75"/>
                  </a:cubicBezTo>
                  <a:cubicBezTo>
                    <a:pt x="545" y="75"/>
                    <a:pt x="560" y="72"/>
                    <a:pt x="577" y="68"/>
                  </a:cubicBezTo>
                  <a:cubicBezTo>
                    <a:pt x="612" y="60"/>
                    <a:pt x="660" y="54"/>
                    <a:pt x="685" y="54"/>
                  </a:cubicBezTo>
                  <a:cubicBezTo>
                    <a:pt x="691" y="54"/>
                    <a:pt x="695" y="54"/>
                    <a:pt x="699" y="54"/>
                  </a:cubicBezTo>
                  <a:cubicBezTo>
                    <a:pt x="718" y="54"/>
                    <a:pt x="720" y="48"/>
                    <a:pt x="706" y="39"/>
                  </a:cubicBezTo>
                  <a:cubicBezTo>
                    <a:pt x="695" y="29"/>
                    <a:pt x="640" y="22"/>
                    <a:pt x="588" y="19"/>
                  </a:cubicBezTo>
                  <a:cubicBezTo>
                    <a:pt x="536" y="19"/>
                    <a:pt x="491" y="15"/>
                    <a:pt x="487" y="9"/>
                  </a:cubicBezTo>
                  <a:cubicBezTo>
                    <a:pt x="487" y="6"/>
                    <a:pt x="482" y="5"/>
                    <a:pt x="472" y="5"/>
                  </a:cubicBezTo>
                  <a:cubicBezTo>
                    <a:pt x="457" y="5"/>
                    <a:pt x="431" y="8"/>
                    <a:pt x="401" y="12"/>
                  </a:cubicBezTo>
                  <a:cubicBezTo>
                    <a:pt x="347" y="22"/>
                    <a:pt x="264" y="27"/>
                    <a:pt x="189" y="27"/>
                  </a:cubicBezTo>
                  <a:cubicBezTo>
                    <a:pt x="108" y="27"/>
                    <a:pt x="37" y="21"/>
                    <a:pt x="23" y="9"/>
                  </a:cubicBezTo>
                  <a:cubicBezTo>
                    <a:pt x="15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9" name="Google Shape;6649;p40"/>
            <p:cNvSpPr/>
            <p:nvPr/>
          </p:nvSpPr>
          <p:spPr>
            <a:xfrm>
              <a:off x="5429425" y="1314325"/>
              <a:ext cx="2075" cy="625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73" y="1"/>
                  </a:moveTo>
                  <a:cubicBezTo>
                    <a:pt x="67" y="1"/>
                    <a:pt x="57" y="3"/>
                    <a:pt x="43" y="7"/>
                  </a:cubicBezTo>
                  <a:cubicBezTo>
                    <a:pt x="12" y="14"/>
                    <a:pt x="1" y="21"/>
                    <a:pt x="18" y="24"/>
                  </a:cubicBezTo>
                  <a:cubicBezTo>
                    <a:pt x="36" y="24"/>
                    <a:pt x="60" y="18"/>
                    <a:pt x="74" y="11"/>
                  </a:cubicBezTo>
                  <a:cubicBezTo>
                    <a:pt x="83" y="5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0" name="Google Shape;6650;p40"/>
            <p:cNvSpPr/>
            <p:nvPr/>
          </p:nvSpPr>
          <p:spPr>
            <a:xfrm>
              <a:off x="5437525" y="1325200"/>
              <a:ext cx="6250" cy="900"/>
            </a:xfrm>
            <a:custGeom>
              <a:avLst/>
              <a:gdLst/>
              <a:ahLst/>
              <a:cxnLst/>
              <a:rect l="l" t="t" r="r" b="b"/>
              <a:pathLst>
                <a:path w="250" h="36" extrusionOk="0">
                  <a:moveTo>
                    <a:pt x="194" y="1"/>
                  </a:moveTo>
                  <a:cubicBezTo>
                    <a:pt x="185" y="1"/>
                    <a:pt x="174" y="1"/>
                    <a:pt x="163" y="2"/>
                  </a:cubicBezTo>
                  <a:cubicBezTo>
                    <a:pt x="134" y="5"/>
                    <a:pt x="97" y="7"/>
                    <a:pt x="69" y="7"/>
                  </a:cubicBezTo>
                  <a:cubicBezTo>
                    <a:pt x="57" y="7"/>
                    <a:pt x="46" y="7"/>
                    <a:pt x="38" y="6"/>
                  </a:cubicBezTo>
                  <a:cubicBezTo>
                    <a:pt x="10" y="6"/>
                    <a:pt x="0" y="9"/>
                    <a:pt x="14" y="16"/>
                  </a:cubicBezTo>
                  <a:cubicBezTo>
                    <a:pt x="31" y="25"/>
                    <a:pt x="146" y="36"/>
                    <a:pt x="204" y="36"/>
                  </a:cubicBezTo>
                  <a:cubicBezTo>
                    <a:pt x="217" y="36"/>
                    <a:pt x="227" y="35"/>
                    <a:pt x="232" y="34"/>
                  </a:cubicBezTo>
                  <a:cubicBezTo>
                    <a:pt x="243" y="30"/>
                    <a:pt x="250" y="23"/>
                    <a:pt x="246" y="13"/>
                  </a:cubicBezTo>
                  <a:cubicBezTo>
                    <a:pt x="244" y="5"/>
                    <a:pt x="223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1" name="Google Shape;6651;p40"/>
            <p:cNvSpPr/>
            <p:nvPr/>
          </p:nvSpPr>
          <p:spPr>
            <a:xfrm>
              <a:off x="5444275" y="1324900"/>
              <a:ext cx="2475" cy="1000"/>
            </a:xfrm>
            <a:custGeom>
              <a:avLst/>
              <a:gdLst/>
              <a:ahLst/>
              <a:cxnLst/>
              <a:rect l="l" t="t" r="r" b="b"/>
              <a:pathLst>
                <a:path w="99" h="40" extrusionOk="0">
                  <a:moveTo>
                    <a:pt x="69" y="0"/>
                  </a:moveTo>
                  <a:cubicBezTo>
                    <a:pt x="62" y="0"/>
                    <a:pt x="52" y="1"/>
                    <a:pt x="42" y="4"/>
                  </a:cubicBezTo>
                  <a:cubicBezTo>
                    <a:pt x="18" y="11"/>
                    <a:pt x="1" y="21"/>
                    <a:pt x="4" y="32"/>
                  </a:cubicBezTo>
                  <a:cubicBezTo>
                    <a:pt x="6" y="37"/>
                    <a:pt x="18" y="40"/>
                    <a:pt x="34" y="40"/>
                  </a:cubicBezTo>
                  <a:cubicBezTo>
                    <a:pt x="40" y="40"/>
                    <a:pt x="46" y="39"/>
                    <a:pt x="52" y="38"/>
                  </a:cubicBezTo>
                  <a:cubicBezTo>
                    <a:pt x="81" y="35"/>
                    <a:pt x="98" y="21"/>
                    <a:pt x="94" y="11"/>
                  </a:cubicBezTo>
                  <a:cubicBezTo>
                    <a:pt x="92" y="4"/>
                    <a:pt x="83" y="0"/>
                    <a:pt x="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2" name="Google Shape;6652;p40"/>
            <p:cNvSpPr/>
            <p:nvPr/>
          </p:nvSpPr>
          <p:spPr>
            <a:xfrm>
              <a:off x="5382000" y="1119025"/>
              <a:ext cx="1625" cy="550"/>
            </a:xfrm>
            <a:custGeom>
              <a:avLst/>
              <a:gdLst/>
              <a:ahLst/>
              <a:cxnLst/>
              <a:rect l="l" t="t" r="r" b="b"/>
              <a:pathLst>
                <a:path w="65" h="22" extrusionOk="0">
                  <a:moveTo>
                    <a:pt x="57" y="1"/>
                  </a:moveTo>
                  <a:cubicBezTo>
                    <a:pt x="53" y="1"/>
                    <a:pt x="45" y="1"/>
                    <a:pt x="35" y="3"/>
                  </a:cubicBezTo>
                  <a:cubicBezTo>
                    <a:pt x="14" y="9"/>
                    <a:pt x="0" y="17"/>
                    <a:pt x="11" y="20"/>
                  </a:cubicBezTo>
                  <a:cubicBezTo>
                    <a:pt x="14" y="21"/>
                    <a:pt x="17" y="21"/>
                    <a:pt x="20" y="21"/>
                  </a:cubicBezTo>
                  <a:cubicBezTo>
                    <a:pt x="31" y="21"/>
                    <a:pt x="45" y="17"/>
                    <a:pt x="53" y="9"/>
                  </a:cubicBezTo>
                  <a:cubicBezTo>
                    <a:pt x="64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3" name="Google Shape;6653;p40"/>
            <p:cNvSpPr/>
            <p:nvPr/>
          </p:nvSpPr>
          <p:spPr>
            <a:xfrm>
              <a:off x="5447400" y="1321575"/>
              <a:ext cx="3150" cy="1025"/>
            </a:xfrm>
            <a:custGeom>
              <a:avLst/>
              <a:gdLst/>
              <a:ahLst/>
              <a:cxnLst/>
              <a:rect l="l" t="t" r="r" b="b"/>
              <a:pathLst>
                <a:path w="126" h="41" extrusionOk="0">
                  <a:moveTo>
                    <a:pt x="53" y="1"/>
                  </a:moveTo>
                  <a:cubicBezTo>
                    <a:pt x="43" y="1"/>
                    <a:pt x="34" y="2"/>
                    <a:pt x="28" y="5"/>
                  </a:cubicBezTo>
                  <a:cubicBezTo>
                    <a:pt x="11" y="8"/>
                    <a:pt x="1" y="19"/>
                    <a:pt x="4" y="29"/>
                  </a:cubicBezTo>
                  <a:cubicBezTo>
                    <a:pt x="6" y="37"/>
                    <a:pt x="16" y="40"/>
                    <a:pt x="30" y="40"/>
                  </a:cubicBezTo>
                  <a:cubicBezTo>
                    <a:pt x="42" y="40"/>
                    <a:pt x="57" y="38"/>
                    <a:pt x="73" y="33"/>
                  </a:cubicBezTo>
                  <a:cubicBezTo>
                    <a:pt x="122" y="19"/>
                    <a:pt x="125" y="16"/>
                    <a:pt x="94" y="5"/>
                  </a:cubicBezTo>
                  <a:cubicBezTo>
                    <a:pt x="82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4" name="Google Shape;6654;p40"/>
            <p:cNvSpPr/>
            <p:nvPr/>
          </p:nvSpPr>
          <p:spPr>
            <a:xfrm>
              <a:off x="5384950" y="1118225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69" y="1"/>
                  </a:moveTo>
                  <a:cubicBezTo>
                    <a:pt x="63" y="1"/>
                    <a:pt x="54" y="3"/>
                    <a:pt x="42" y="7"/>
                  </a:cubicBezTo>
                  <a:cubicBezTo>
                    <a:pt x="11" y="14"/>
                    <a:pt x="1" y="20"/>
                    <a:pt x="18" y="24"/>
                  </a:cubicBezTo>
                  <a:cubicBezTo>
                    <a:pt x="31" y="24"/>
                    <a:pt x="60" y="17"/>
                    <a:pt x="73" y="10"/>
                  </a:cubicBezTo>
                  <a:cubicBezTo>
                    <a:pt x="79" y="4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5" name="Google Shape;6655;p40"/>
            <p:cNvSpPr/>
            <p:nvPr/>
          </p:nvSpPr>
          <p:spPr>
            <a:xfrm>
              <a:off x="5450600" y="1321850"/>
              <a:ext cx="2075" cy="1000"/>
            </a:xfrm>
            <a:custGeom>
              <a:avLst/>
              <a:gdLst/>
              <a:ahLst/>
              <a:cxnLst/>
              <a:rect l="l" t="t" r="r" b="b"/>
              <a:pathLst>
                <a:path w="83" h="40" extrusionOk="0">
                  <a:moveTo>
                    <a:pt x="51" y="0"/>
                  </a:moveTo>
                  <a:cubicBezTo>
                    <a:pt x="41" y="0"/>
                    <a:pt x="26" y="7"/>
                    <a:pt x="18" y="15"/>
                  </a:cubicBezTo>
                  <a:cubicBezTo>
                    <a:pt x="1" y="32"/>
                    <a:pt x="1" y="39"/>
                    <a:pt x="25" y="39"/>
                  </a:cubicBezTo>
                  <a:cubicBezTo>
                    <a:pt x="27" y="39"/>
                    <a:pt x="30" y="39"/>
                    <a:pt x="32" y="39"/>
                  </a:cubicBezTo>
                  <a:cubicBezTo>
                    <a:pt x="63" y="39"/>
                    <a:pt x="82" y="14"/>
                    <a:pt x="57" y="1"/>
                  </a:cubicBezTo>
                  <a:cubicBezTo>
                    <a:pt x="55" y="1"/>
                    <a:pt x="53" y="0"/>
                    <a:pt x="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6" name="Google Shape;6656;p40"/>
            <p:cNvSpPr/>
            <p:nvPr/>
          </p:nvSpPr>
          <p:spPr>
            <a:xfrm>
              <a:off x="5452775" y="1321400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8" y="5"/>
                    <a:pt x="0" y="19"/>
                    <a:pt x="8" y="36"/>
                  </a:cubicBezTo>
                  <a:cubicBezTo>
                    <a:pt x="12" y="47"/>
                    <a:pt x="18" y="52"/>
                    <a:pt x="24" y="52"/>
                  </a:cubicBezTo>
                  <a:cubicBezTo>
                    <a:pt x="27" y="52"/>
                    <a:pt x="31" y="51"/>
                    <a:pt x="35" y="47"/>
                  </a:cubicBezTo>
                  <a:cubicBezTo>
                    <a:pt x="45" y="36"/>
                    <a:pt x="53" y="23"/>
                    <a:pt x="49" y="12"/>
                  </a:cubicBez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7" name="Google Shape;6657;p40"/>
            <p:cNvSpPr/>
            <p:nvPr/>
          </p:nvSpPr>
          <p:spPr>
            <a:xfrm>
              <a:off x="5454600" y="1321400"/>
              <a:ext cx="1750" cy="1050"/>
            </a:xfrm>
            <a:custGeom>
              <a:avLst/>
              <a:gdLst/>
              <a:ahLst/>
              <a:cxnLst/>
              <a:rect l="l" t="t" r="r" b="b"/>
              <a:pathLst>
                <a:path w="70" h="42" extrusionOk="0">
                  <a:moveTo>
                    <a:pt x="26" y="1"/>
                  </a:moveTo>
                  <a:cubicBezTo>
                    <a:pt x="23" y="1"/>
                    <a:pt x="21" y="1"/>
                    <a:pt x="18" y="2"/>
                  </a:cubicBezTo>
                  <a:cubicBezTo>
                    <a:pt x="7" y="5"/>
                    <a:pt x="1" y="15"/>
                    <a:pt x="4" y="26"/>
                  </a:cubicBezTo>
                  <a:cubicBezTo>
                    <a:pt x="7" y="37"/>
                    <a:pt x="17" y="41"/>
                    <a:pt x="32" y="41"/>
                  </a:cubicBezTo>
                  <a:cubicBezTo>
                    <a:pt x="36" y="41"/>
                    <a:pt x="41" y="41"/>
                    <a:pt x="46" y="40"/>
                  </a:cubicBezTo>
                  <a:cubicBezTo>
                    <a:pt x="63" y="33"/>
                    <a:pt x="70" y="23"/>
                    <a:pt x="60" y="12"/>
                  </a:cubicBezTo>
                  <a:cubicBezTo>
                    <a:pt x="51" y="6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8" name="Google Shape;6658;p40"/>
            <p:cNvSpPr/>
            <p:nvPr/>
          </p:nvSpPr>
          <p:spPr>
            <a:xfrm>
              <a:off x="5403675" y="11167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1"/>
                  </a:moveTo>
                  <a:cubicBezTo>
                    <a:pt x="53" y="1"/>
                    <a:pt x="46" y="2"/>
                    <a:pt x="36" y="5"/>
                  </a:cubicBezTo>
                  <a:cubicBezTo>
                    <a:pt x="11" y="8"/>
                    <a:pt x="1" y="18"/>
                    <a:pt x="8" y="21"/>
                  </a:cubicBezTo>
                  <a:cubicBezTo>
                    <a:pt x="10" y="22"/>
                    <a:pt x="14" y="23"/>
                    <a:pt x="18" y="23"/>
                  </a:cubicBezTo>
                  <a:cubicBezTo>
                    <a:pt x="29" y="23"/>
                    <a:pt x="43" y="19"/>
                    <a:pt x="53" y="11"/>
                  </a:cubicBezTo>
                  <a:cubicBezTo>
                    <a:pt x="64" y="5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9" name="Google Shape;6659;p40"/>
            <p:cNvSpPr/>
            <p:nvPr/>
          </p:nvSpPr>
          <p:spPr>
            <a:xfrm>
              <a:off x="5406800" y="11132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7" y="0"/>
                  </a:moveTo>
                  <a:cubicBezTo>
                    <a:pt x="53" y="0"/>
                    <a:pt x="46" y="1"/>
                    <a:pt x="36" y="4"/>
                  </a:cubicBezTo>
                  <a:cubicBezTo>
                    <a:pt x="11" y="7"/>
                    <a:pt x="1" y="14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1" y="22"/>
                    <a:pt x="45" y="18"/>
                    <a:pt x="52" y="10"/>
                  </a:cubicBezTo>
                  <a:cubicBezTo>
                    <a:pt x="64" y="4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0" name="Google Shape;6660;p40"/>
            <p:cNvSpPr/>
            <p:nvPr/>
          </p:nvSpPr>
          <p:spPr>
            <a:xfrm>
              <a:off x="5414250" y="1111875"/>
              <a:ext cx="1625" cy="625"/>
            </a:xfrm>
            <a:custGeom>
              <a:avLst/>
              <a:gdLst/>
              <a:ahLst/>
              <a:cxnLst/>
              <a:rect l="l" t="t" r="r" b="b"/>
              <a:pathLst>
                <a:path w="65" h="25" extrusionOk="0">
                  <a:moveTo>
                    <a:pt x="56" y="0"/>
                  </a:moveTo>
                  <a:cubicBezTo>
                    <a:pt x="51" y="0"/>
                    <a:pt x="44" y="2"/>
                    <a:pt x="36" y="4"/>
                  </a:cubicBezTo>
                  <a:cubicBezTo>
                    <a:pt x="12" y="11"/>
                    <a:pt x="1" y="18"/>
                    <a:pt x="8" y="21"/>
                  </a:cubicBezTo>
                  <a:cubicBezTo>
                    <a:pt x="11" y="23"/>
                    <a:pt x="15" y="24"/>
                    <a:pt x="19" y="24"/>
                  </a:cubicBezTo>
                  <a:cubicBezTo>
                    <a:pt x="30" y="24"/>
                    <a:pt x="43" y="19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1" name="Google Shape;6661;p40"/>
            <p:cNvSpPr/>
            <p:nvPr/>
          </p:nvSpPr>
          <p:spPr>
            <a:xfrm>
              <a:off x="5419300" y="111062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5" y="1"/>
                    <a:pt x="35" y="2"/>
                  </a:cubicBezTo>
                  <a:cubicBezTo>
                    <a:pt x="10" y="9"/>
                    <a:pt x="0" y="16"/>
                    <a:pt x="10" y="20"/>
                  </a:cubicBezTo>
                  <a:cubicBezTo>
                    <a:pt x="13" y="22"/>
                    <a:pt x="16" y="22"/>
                    <a:pt x="20" y="22"/>
                  </a:cubicBezTo>
                  <a:cubicBezTo>
                    <a:pt x="29" y="22"/>
                    <a:pt x="43" y="18"/>
                    <a:pt x="52" y="12"/>
                  </a:cubicBezTo>
                  <a:cubicBezTo>
                    <a:pt x="64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2" name="Google Shape;6662;p40"/>
            <p:cNvSpPr/>
            <p:nvPr/>
          </p:nvSpPr>
          <p:spPr>
            <a:xfrm>
              <a:off x="5426750" y="1109325"/>
              <a:ext cx="1325" cy="1050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7"/>
                    <a:pt x="16" y="41"/>
                    <a:pt x="26" y="41"/>
                  </a:cubicBezTo>
                  <a:cubicBezTo>
                    <a:pt x="29" y="41"/>
                    <a:pt x="32" y="41"/>
                    <a:pt x="36" y="40"/>
                  </a:cubicBezTo>
                  <a:cubicBezTo>
                    <a:pt x="45" y="37"/>
                    <a:pt x="53" y="26"/>
                    <a:pt x="50" y="16"/>
                  </a:cubicBezTo>
                  <a:cubicBezTo>
                    <a:pt x="46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3" name="Google Shape;6663;p40"/>
            <p:cNvSpPr/>
            <p:nvPr/>
          </p:nvSpPr>
          <p:spPr>
            <a:xfrm>
              <a:off x="5435600" y="110285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27" y="0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8" y="4"/>
                    <a:pt x="0" y="11"/>
                    <a:pt x="0" y="14"/>
                  </a:cubicBezTo>
                  <a:cubicBezTo>
                    <a:pt x="4" y="22"/>
                    <a:pt x="15" y="25"/>
                    <a:pt x="29" y="28"/>
                  </a:cubicBezTo>
                  <a:cubicBezTo>
                    <a:pt x="33" y="30"/>
                    <a:pt x="37" y="31"/>
                    <a:pt x="40" y="31"/>
                  </a:cubicBezTo>
                  <a:cubicBezTo>
                    <a:pt x="49" y="31"/>
                    <a:pt x="52" y="25"/>
                    <a:pt x="50" y="14"/>
                  </a:cubicBezTo>
                  <a:cubicBezTo>
                    <a:pt x="46" y="6"/>
                    <a:pt x="36" y="0"/>
                    <a:pt x="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4" name="Google Shape;6664;p40"/>
            <p:cNvSpPr/>
            <p:nvPr/>
          </p:nvSpPr>
          <p:spPr>
            <a:xfrm>
              <a:off x="5530150" y="1327275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34" y="0"/>
                  </a:moveTo>
                  <a:cubicBezTo>
                    <a:pt x="26" y="0"/>
                    <a:pt x="19" y="1"/>
                    <a:pt x="14" y="2"/>
                  </a:cubicBezTo>
                  <a:cubicBezTo>
                    <a:pt x="0" y="6"/>
                    <a:pt x="7" y="13"/>
                    <a:pt x="31" y="17"/>
                  </a:cubicBezTo>
                  <a:cubicBezTo>
                    <a:pt x="46" y="22"/>
                    <a:pt x="66" y="25"/>
                    <a:pt x="80" y="25"/>
                  </a:cubicBezTo>
                  <a:cubicBezTo>
                    <a:pt x="85" y="25"/>
                    <a:pt x="90" y="24"/>
                    <a:pt x="94" y="23"/>
                  </a:cubicBezTo>
                  <a:cubicBezTo>
                    <a:pt x="104" y="20"/>
                    <a:pt x="98" y="13"/>
                    <a:pt x="77" y="6"/>
                  </a:cubicBezTo>
                  <a:cubicBezTo>
                    <a:pt x="62" y="2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5" name="Google Shape;6665;p40"/>
            <p:cNvSpPr/>
            <p:nvPr/>
          </p:nvSpPr>
          <p:spPr>
            <a:xfrm>
              <a:off x="5542475" y="1312200"/>
              <a:ext cx="2100" cy="600"/>
            </a:xfrm>
            <a:custGeom>
              <a:avLst/>
              <a:gdLst/>
              <a:ahLst/>
              <a:cxnLst/>
              <a:rect l="l" t="t" r="r" b="b"/>
              <a:pathLst>
                <a:path w="84" h="24" extrusionOk="0">
                  <a:moveTo>
                    <a:pt x="76" y="0"/>
                  </a:moveTo>
                  <a:cubicBezTo>
                    <a:pt x="70" y="0"/>
                    <a:pt x="59" y="2"/>
                    <a:pt x="45" y="5"/>
                  </a:cubicBezTo>
                  <a:cubicBezTo>
                    <a:pt x="14" y="13"/>
                    <a:pt x="0" y="23"/>
                    <a:pt x="17" y="23"/>
                  </a:cubicBezTo>
                  <a:cubicBezTo>
                    <a:pt x="20" y="23"/>
                    <a:pt x="23" y="23"/>
                    <a:pt x="27" y="23"/>
                  </a:cubicBezTo>
                  <a:cubicBezTo>
                    <a:pt x="44" y="23"/>
                    <a:pt x="65" y="17"/>
                    <a:pt x="76" y="8"/>
                  </a:cubicBezTo>
                  <a:cubicBezTo>
                    <a:pt x="84" y="3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6" name="Google Shape;6666;p40"/>
            <p:cNvSpPr/>
            <p:nvPr/>
          </p:nvSpPr>
          <p:spPr>
            <a:xfrm>
              <a:off x="5551400" y="1310925"/>
              <a:ext cx="2025" cy="1325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42" y="0"/>
                  </a:moveTo>
                  <a:cubicBezTo>
                    <a:pt x="28" y="0"/>
                    <a:pt x="13" y="8"/>
                    <a:pt x="7" y="22"/>
                  </a:cubicBezTo>
                  <a:cubicBezTo>
                    <a:pt x="4" y="35"/>
                    <a:pt x="0" y="49"/>
                    <a:pt x="0" y="53"/>
                  </a:cubicBezTo>
                  <a:cubicBezTo>
                    <a:pt x="0" y="53"/>
                    <a:pt x="21" y="46"/>
                    <a:pt x="45" y="32"/>
                  </a:cubicBezTo>
                  <a:cubicBezTo>
                    <a:pt x="76" y="15"/>
                    <a:pt x="80" y="8"/>
                    <a:pt x="52" y="1"/>
                  </a:cubicBezTo>
                  <a:cubicBezTo>
                    <a:pt x="49" y="0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7" name="Google Shape;6667;p40"/>
            <p:cNvSpPr/>
            <p:nvPr/>
          </p:nvSpPr>
          <p:spPr>
            <a:xfrm>
              <a:off x="5556000" y="1308550"/>
              <a:ext cx="22575" cy="2950"/>
            </a:xfrm>
            <a:custGeom>
              <a:avLst/>
              <a:gdLst/>
              <a:ahLst/>
              <a:cxnLst/>
              <a:rect l="l" t="t" r="r" b="b"/>
              <a:pathLst>
                <a:path w="903" h="118" extrusionOk="0">
                  <a:moveTo>
                    <a:pt x="859" y="0"/>
                  </a:moveTo>
                  <a:cubicBezTo>
                    <a:pt x="851" y="0"/>
                    <a:pt x="840" y="5"/>
                    <a:pt x="826" y="13"/>
                  </a:cubicBezTo>
                  <a:cubicBezTo>
                    <a:pt x="803" y="24"/>
                    <a:pt x="744" y="31"/>
                    <a:pt x="678" y="31"/>
                  </a:cubicBezTo>
                  <a:cubicBezTo>
                    <a:pt x="663" y="31"/>
                    <a:pt x="647" y="30"/>
                    <a:pt x="632" y="30"/>
                  </a:cubicBezTo>
                  <a:cubicBezTo>
                    <a:pt x="552" y="30"/>
                    <a:pt x="430" y="37"/>
                    <a:pt x="364" y="50"/>
                  </a:cubicBezTo>
                  <a:cubicBezTo>
                    <a:pt x="295" y="61"/>
                    <a:pt x="201" y="71"/>
                    <a:pt x="156" y="71"/>
                  </a:cubicBezTo>
                  <a:cubicBezTo>
                    <a:pt x="143" y="70"/>
                    <a:pt x="130" y="70"/>
                    <a:pt x="117" y="70"/>
                  </a:cubicBezTo>
                  <a:cubicBezTo>
                    <a:pt x="81" y="70"/>
                    <a:pt x="47" y="73"/>
                    <a:pt x="31" y="79"/>
                  </a:cubicBezTo>
                  <a:cubicBezTo>
                    <a:pt x="7" y="85"/>
                    <a:pt x="0" y="96"/>
                    <a:pt x="10" y="106"/>
                  </a:cubicBezTo>
                  <a:cubicBezTo>
                    <a:pt x="18" y="111"/>
                    <a:pt x="33" y="115"/>
                    <a:pt x="49" y="115"/>
                  </a:cubicBezTo>
                  <a:cubicBezTo>
                    <a:pt x="54" y="115"/>
                    <a:pt x="60" y="114"/>
                    <a:pt x="66" y="113"/>
                  </a:cubicBezTo>
                  <a:cubicBezTo>
                    <a:pt x="78" y="109"/>
                    <a:pt x="105" y="107"/>
                    <a:pt x="135" y="107"/>
                  </a:cubicBezTo>
                  <a:cubicBezTo>
                    <a:pt x="156" y="107"/>
                    <a:pt x="180" y="108"/>
                    <a:pt x="201" y="110"/>
                  </a:cubicBezTo>
                  <a:cubicBezTo>
                    <a:pt x="208" y="110"/>
                    <a:pt x="216" y="110"/>
                    <a:pt x="225" y="110"/>
                  </a:cubicBezTo>
                  <a:cubicBezTo>
                    <a:pt x="281" y="110"/>
                    <a:pt x="363" y="101"/>
                    <a:pt x="420" y="85"/>
                  </a:cubicBezTo>
                  <a:cubicBezTo>
                    <a:pt x="462" y="75"/>
                    <a:pt x="495" y="70"/>
                    <a:pt x="514" y="70"/>
                  </a:cubicBezTo>
                  <a:cubicBezTo>
                    <a:pt x="528" y="70"/>
                    <a:pt x="536" y="73"/>
                    <a:pt x="534" y="79"/>
                  </a:cubicBezTo>
                  <a:cubicBezTo>
                    <a:pt x="528" y="87"/>
                    <a:pt x="549" y="97"/>
                    <a:pt x="579" y="97"/>
                  </a:cubicBezTo>
                  <a:cubicBezTo>
                    <a:pt x="584" y="97"/>
                    <a:pt x="588" y="97"/>
                    <a:pt x="593" y="96"/>
                  </a:cubicBezTo>
                  <a:cubicBezTo>
                    <a:pt x="628" y="96"/>
                    <a:pt x="670" y="103"/>
                    <a:pt x="680" y="113"/>
                  </a:cubicBezTo>
                  <a:cubicBezTo>
                    <a:pt x="686" y="116"/>
                    <a:pt x="698" y="118"/>
                    <a:pt x="715" y="118"/>
                  </a:cubicBezTo>
                  <a:cubicBezTo>
                    <a:pt x="738" y="118"/>
                    <a:pt x="769" y="114"/>
                    <a:pt x="801" y="106"/>
                  </a:cubicBezTo>
                  <a:cubicBezTo>
                    <a:pt x="896" y="89"/>
                    <a:pt x="902" y="82"/>
                    <a:pt x="888" y="37"/>
                  </a:cubicBezTo>
                  <a:cubicBezTo>
                    <a:pt x="880" y="12"/>
                    <a:pt x="873" y="0"/>
                    <a:pt x="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8" name="Google Shape;6668;p40"/>
            <p:cNvSpPr/>
            <p:nvPr/>
          </p:nvSpPr>
          <p:spPr>
            <a:xfrm>
              <a:off x="5566050" y="1315925"/>
              <a:ext cx="36175" cy="2650"/>
            </a:xfrm>
            <a:custGeom>
              <a:avLst/>
              <a:gdLst/>
              <a:ahLst/>
              <a:cxnLst/>
              <a:rect l="l" t="t" r="r" b="b"/>
              <a:pathLst>
                <a:path w="1447" h="106" extrusionOk="0">
                  <a:moveTo>
                    <a:pt x="310" y="1"/>
                  </a:moveTo>
                  <a:cubicBezTo>
                    <a:pt x="278" y="1"/>
                    <a:pt x="248" y="2"/>
                    <a:pt x="223" y="5"/>
                  </a:cubicBezTo>
                  <a:cubicBezTo>
                    <a:pt x="185" y="9"/>
                    <a:pt x="153" y="13"/>
                    <a:pt x="153" y="13"/>
                  </a:cubicBezTo>
                  <a:cubicBezTo>
                    <a:pt x="153" y="11"/>
                    <a:pt x="147" y="10"/>
                    <a:pt x="137" y="10"/>
                  </a:cubicBezTo>
                  <a:cubicBezTo>
                    <a:pt x="127" y="10"/>
                    <a:pt x="113" y="11"/>
                    <a:pt x="98" y="13"/>
                  </a:cubicBezTo>
                  <a:cubicBezTo>
                    <a:pt x="1" y="23"/>
                    <a:pt x="56" y="51"/>
                    <a:pt x="215" y="75"/>
                  </a:cubicBezTo>
                  <a:cubicBezTo>
                    <a:pt x="278" y="85"/>
                    <a:pt x="389" y="91"/>
                    <a:pt x="495" y="91"/>
                  </a:cubicBezTo>
                  <a:cubicBezTo>
                    <a:pt x="534" y="91"/>
                    <a:pt x="573" y="90"/>
                    <a:pt x="608" y="88"/>
                  </a:cubicBezTo>
                  <a:cubicBezTo>
                    <a:pt x="659" y="87"/>
                    <a:pt x="707" y="86"/>
                    <a:pt x="746" y="86"/>
                  </a:cubicBezTo>
                  <a:cubicBezTo>
                    <a:pt x="805" y="86"/>
                    <a:pt x="845" y="88"/>
                    <a:pt x="847" y="93"/>
                  </a:cubicBezTo>
                  <a:cubicBezTo>
                    <a:pt x="847" y="100"/>
                    <a:pt x="865" y="104"/>
                    <a:pt x="890" y="104"/>
                  </a:cubicBezTo>
                  <a:cubicBezTo>
                    <a:pt x="898" y="104"/>
                    <a:pt x="907" y="103"/>
                    <a:pt x="917" y="103"/>
                  </a:cubicBezTo>
                  <a:cubicBezTo>
                    <a:pt x="951" y="103"/>
                    <a:pt x="1003" y="99"/>
                    <a:pt x="1027" y="96"/>
                  </a:cubicBezTo>
                  <a:cubicBezTo>
                    <a:pt x="1056" y="96"/>
                    <a:pt x="1149" y="99"/>
                    <a:pt x="1239" y="103"/>
                  </a:cubicBezTo>
                  <a:cubicBezTo>
                    <a:pt x="1271" y="105"/>
                    <a:pt x="1301" y="106"/>
                    <a:pt x="1328" y="106"/>
                  </a:cubicBezTo>
                  <a:cubicBezTo>
                    <a:pt x="1380" y="106"/>
                    <a:pt x="1417" y="101"/>
                    <a:pt x="1426" y="93"/>
                  </a:cubicBezTo>
                  <a:cubicBezTo>
                    <a:pt x="1444" y="78"/>
                    <a:pt x="1447" y="64"/>
                    <a:pt x="1440" y="61"/>
                  </a:cubicBezTo>
                  <a:cubicBezTo>
                    <a:pt x="1434" y="58"/>
                    <a:pt x="1256" y="51"/>
                    <a:pt x="1048" y="43"/>
                  </a:cubicBezTo>
                  <a:cubicBezTo>
                    <a:pt x="981" y="42"/>
                    <a:pt x="923" y="41"/>
                    <a:pt x="874" y="41"/>
                  </a:cubicBezTo>
                  <a:cubicBezTo>
                    <a:pt x="732" y="41"/>
                    <a:pt x="665" y="48"/>
                    <a:pt x="660" y="61"/>
                  </a:cubicBezTo>
                  <a:cubicBezTo>
                    <a:pt x="657" y="69"/>
                    <a:pt x="654" y="72"/>
                    <a:pt x="651" y="72"/>
                  </a:cubicBezTo>
                  <a:cubicBezTo>
                    <a:pt x="647" y="72"/>
                    <a:pt x="643" y="66"/>
                    <a:pt x="639" y="54"/>
                  </a:cubicBezTo>
                  <a:cubicBezTo>
                    <a:pt x="631" y="26"/>
                    <a:pt x="448" y="1"/>
                    <a:pt x="3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9" name="Google Shape;6669;p40"/>
            <p:cNvSpPr/>
            <p:nvPr/>
          </p:nvSpPr>
          <p:spPr>
            <a:xfrm>
              <a:off x="5581400" y="1307300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67" y="1"/>
                  </a:moveTo>
                  <a:cubicBezTo>
                    <a:pt x="57" y="1"/>
                    <a:pt x="46" y="5"/>
                    <a:pt x="35" y="10"/>
                  </a:cubicBezTo>
                  <a:cubicBezTo>
                    <a:pt x="6" y="30"/>
                    <a:pt x="1" y="41"/>
                    <a:pt x="19" y="41"/>
                  </a:cubicBezTo>
                  <a:cubicBezTo>
                    <a:pt x="27" y="41"/>
                    <a:pt x="39" y="39"/>
                    <a:pt x="56" y="35"/>
                  </a:cubicBezTo>
                  <a:cubicBezTo>
                    <a:pt x="80" y="28"/>
                    <a:pt x="94" y="14"/>
                    <a:pt x="84" y="7"/>
                  </a:cubicBezTo>
                  <a:cubicBezTo>
                    <a:pt x="79" y="3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0" name="Google Shape;6670;p40"/>
            <p:cNvSpPr/>
            <p:nvPr/>
          </p:nvSpPr>
          <p:spPr>
            <a:xfrm>
              <a:off x="5520000" y="1100025"/>
              <a:ext cx="3750" cy="1200"/>
            </a:xfrm>
            <a:custGeom>
              <a:avLst/>
              <a:gdLst/>
              <a:ahLst/>
              <a:cxnLst/>
              <a:rect l="l" t="t" r="r" b="b"/>
              <a:pathLst>
                <a:path w="150" h="48" extrusionOk="0">
                  <a:moveTo>
                    <a:pt x="88" y="1"/>
                  </a:moveTo>
                  <a:cubicBezTo>
                    <a:pt x="73" y="1"/>
                    <a:pt x="59" y="4"/>
                    <a:pt x="46" y="10"/>
                  </a:cubicBezTo>
                  <a:cubicBezTo>
                    <a:pt x="3" y="32"/>
                    <a:pt x="0" y="48"/>
                    <a:pt x="33" y="48"/>
                  </a:cubicBezTo>
                  <a:cubicBezTo>
                    <a:pt x="45" y="48"/>
                    <a:pt x="62" y="46"/>
                    <a:pt x="83" y="41"/>
                  </a:cubicBezTo>
                  <a:cubicBezTo>
                    <a:pt x="142" y="31"/>
                    <a:pt x="150" y="23"/>
                    <a:pt x="122" y="10"/>
                  </a:cubicBezTo>
                  <a:cubicBezTo>
                    <a:pt x="112" y="3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1" name="Google Shape;6671;p40"/>
            <p:cNvSpPr/>
            <p:nvPr/>
          </p:nvSpPr>
          <p:spPr>
            <a:xfrm>
              <a:off x="5597975" y="133860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4" y="1"/>
                  </a:moveTo>
                  <a:cubicBezTo>
                    <a:pt x="50" y="1"/>
                    <a:pt x="44" y="2"/>
                    <a:pt x="35" y="4"/>
                  </a:cubicBezTo>
                  <a:cubicBezTo>
                    <a:pt x="11" y="7"/>
                    <a:pt x="0" y="18"/>
                    <a:pt x="11" y="22"/>
                  </a:cubicBezTo>
                  <a:cubicBezTo>
                    <a:pt x="13" y="22"/>
                    <a:pt x="15" y="23"/>
                    <a:pt x="18" y="23"/>
                  </a:cubicBezTo>
                  <a:cubicBezTo>
                    <a:pt x="27" y="23"/>
                    <a:pt x="42" y="19"/>
                    <a:pt x="53" y="11"/>
                  </a:cubicBezTo>
                  <a:cubicBezTo>
                    <a:pt x="61" y="4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2" name="Google Shape;6672;p40"/>
            <p:cNvSpPr/>
            <p:nvPr/>
          </p:nvSpPr>
          <p:spPr>
            <a:xfrm>
              <a:off x="5600325" y="1338200"/>
              <a:ext cx="5300" cy="2275"/>
            </a:xfrm>
            <a:custGeom>
              <a:avLst/>
              <a:gdLst/>
              <a:ahLst/>
              <a:cxnLst/>
              <a:rect l="l" t="t" r="r" b="b"/>
              <a:pathLst>
                <a:path w="212" h="91" extrusionOk="0">
                  <a:moveTo>
                    <a:pt x="37" y="1"/>
                  </a:moveTo>
                  <a:cubicBezTo>
                    <a:pt x="33" y="1"/>
                    <a:pt x="27" y="4"/>
                    <a:pt x="21" y="9"/>
                  </a:cubicBezTo>
                  <a:cubicBezTo>
                    <a:pt x="0" y="31"/>
                    <a:pt x="44" y="65"/>
                    <a:pt x="83" y="65"/>
                  </a:cubicBezTo>
                  <a:cubicBezTo>
                    <a:pt x="89" y="65"/>
                    <a:pt x="95" y="64"/>
                    <a:pt x="101" y="62"/>
                  </a:cubicBezTo>
                  <a:cubicBezTo>
                    <a:pt x="104" y="61"/>
                    <a:pt x="107" y="61"/>
                    <a:pt x="110" y="61"/>
                  </a:cubicBezTo>
                  <a:cubicBezTo>
                    <a:pt x="123" y="61"/>
                    <a:pt x="136" y="67"/>
                    <a:pt x="138" y="76"/>
                  </a:cubicBezTo>
                  <a:cubicBezTo>
                    <a:pt x="142" y="84"/>
                    <a:pt x="149" y="90"/>
                    <a:pt x="160" y="90"/>
                  </a:cubicBezTo>
                  <a:cubicBezTo>
                    <a:pt x="162" y="90"/>
                    <a:pt x="164" y="90"/>
                    <a:pt x="167" y="89"/>
                  </a:cubicBezTo>
                  <a:cubicBezTo>
                    <a:pt x="212" y="79"/>
                    <a:pt x="173" y="44"/>
                    <a:pt x="118" y="44"/>
                  </a:cubicBezTo>
                  <a:cubicBezTo>
                    <a:pt x="112" y="45"/>
                    <a:pt x="106" y="45"/>
                    <a:pt x="101" y="45"/>
                  </a:cubicBezTo>
                  <a:cubicBezTo>
                    <a:pt x="77" y="45"/>
                    <a:pt x="59" y="40"/>
                    <a:pt x="55" y="34"/>
                  </a:cubicBezTo>
                  <a:cubicBezTo>
                    <a:pt x="53" y="11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3" name="Google Shape;6673;p40"/>
            <p:cNvSpPr/>
            <p:nvPr/>
          </p:nvSpPr>
          <p:spPr>
            <a:xfrm>
              <a:off x="5591325" y="1308000"/>
              <a:ext cx="3100" cy="950"/>
            </a:xfrm>
            <a:custGeom>
              <a:avLst/>
              <a:gdLst/>
              <a:ahLst/>
              <a:cxnLst/>
              <a:rect l="l" t="t" r="r" b="b"/>
              <a:pathLst>
                <a:path w="124" h="38" extrusionOk="0">
                  <a:moveTo>
                    <a:pt x="76" y="1"/>
                  </a:moveTo>
                  <a:cubicBezTo>
                    <a:pt x="59" y="1"/>
                    <a:pt x="40" y="5"/>
                    <a:pt x="30" y="10"/>
                  </a:cubicBezTo>
                  <a:cubicBezTo>
                    <a:pt x="4" y="28"/>
                    <a:pt x="0" y="37"/>
                    <a:pt x="18" y="37"/>
                  </a:cubicBezTo>
                  <a:cubicBezTo>
                    <a:pt x="29" y="37"/>
                    <a:pt x="47" y="34"/>
                    <a:pt x="72" y="27"/>
                  </a:cubicBezTo>
                  <a:cubicBezTo>
                    <a:pt x="117" y="17"/>
                    <a:pt x="124" y="10"/>
                    <a:pt x="96" y="3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4" name="Google Shape;6674;p40"/>
            <p:cNvSpPr/>
            <p:nvPr/>
          </p:nvSpPr>
          <p:spPr>
            <a:xfrm>
              <a:off x="5525700" y="1099100"/>
              <a:ext cx="1350" cy="1025"/>
            </a:xfrm>
            <a:custGeom>
              <a:avLst/>
              <a:gdLst/>
              <a:ahLst/>
              <a:cxnLst/>
              <a:rect l="l" t="t" r="r" b="b"/>
              <a:pathLst>
                <a:path w="54" h="41" extrusionOk="0">
                  <a:moveTo>
                    <a:pt x="30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8" y="5"/>
                    <a:pt x="1" y="15"/>
                    <a:pt x="5" y="26"/>
                  </a:cubicBezTo>
                  <a:cubicBezTo>
                    <a:pt x="8" y="34"/>
                    <a:pt x="17" y="41"/>
                    <a:pt x="28" y="41"/>
                  </a:cubicBezTo>
                  <a:cubicBezTo>
                    <a:pt x="30" y="41"/>
                    <a:pt x="33" y="40"/>
                    <a:pt x="36" y="39"/>
                  </a:cubicBezTo>
                  <a:cubicBezTo>
                    <a:pt x="47" y="36"/>
                    <a:pt x="53" y="26"/>
                    <a:pt x="50" y="15"/>
                  </a:cubicBezTo>
                  <a:cubicBezTo>
                    <a:pt x="47" y="7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5" name="Google Shape;6675;p40"/>
            <p:cNvSpPr/>
            <p:nvPr/>
          </p:nvSpPr>
          <p:spPr>
            <a:xfrm>
              <a:off x="5606375" y="1339725"/>
              <a:ext cx="8050" cy="1800"/>
            </a:xfrm>
            <a:custGeom>
              <a:avLst/>
              <a:gdLst/>
              <a:ahLst/>
              <a:cxnLst/>
              <a:rect l="l" t="t" r="r" b="b"/>
              <a:pathLst>
                <a:path w="322" h="72" extrusionOk="0">
                  <a:moveTo>
                    <a:pt x="60" y="1"/>
                  </a:moveTo>
                  <a:cubicBezTo>
                    <a:pt x="0" y="1"/>
                    <a:pt x="0" y="1"/>
                    <a:pt x="56" y="32"/>
                  </a:cubicBezTo>
                  <a:cubicBezTo>
                    <a:pt x="82" y="46"/>
                    <a:pt x="113" y="58"/>
                    <a:pt x="128" y="58"/>
                  </a:cubicBezTo>
                  <a:cubicBezTo>
                    <a:pt x="132" y="58"/>
                    <a:pt x="134" y="58"/>
                    <a:pt x="136" y="57"/>
                  </a:cubicBezTo>
                  <a:cubicBezTo>
                    <a:pt x="150" y="52"/>
                    <a:pt x="143" y="46"/>
                    <a:pt x="122" y="39"/>
                  </a:cubicBezTo>
                  <a:cubicBezTo>
                    <a:pt x="82" y="29"/>
                    <a:pt x="105" y="18"/>
                    <a:pt x="156" y="18"/>
                  </a:cubicBezTo>
                  <a:cubicBezTo>
                    <a:pt x="161" y="18"/>
                    <a:pt x="168" y="18"/>
                    <a:pt x="174" y="18"/>
                  </a:cubicBezTo>
                  <a:cubicBezTo>
                    <a:pt x="195" y="22"/>
                    <a:pt x="209" y="32"/>
                    <a:pt x="205" y="46"/>
                  </a:cubicBezTo>
                  <a:cubicBezTo>
                    <a:pt x="204" y="53"/>
                    <a:pt x="204" y="57"/>
                    <a:pt x="206" y="57"/>
                  </a:cubicBezTo>
                  <a:cubicBezTo>
                    <a:pt x="209" y="57"/>
                    <a:pt x="213" y="54"/>
                    <a:pt x="219" y="49"/>
                  </a:cubicBezTo>
                  <a:cubicBezTo>
                    <a:pt x="224" y="44"/>
                    <a:pt x="230" y="42"/>
                    <a:pt x="235" y="42"/>
                  </a:cubicBezTo>
                  <a:cubicBezTo>
                    <a:pt x="240" y="42"/>
                    <a:pt x="245" y="45"/>
                    <a:pt x="247" y="52"/>
                  </a:cubicBezTo>
                  <a:cubicBezTo>
                    <a:pt x="249" y="59"/>
                    <a:pt x="253" y="62"/>
                    <a:pt x="259" y="62"/>
                  </a:cubicBezTo>
                  <a:cubicBezTo>
                    <a:pt x="263" y="62"/>
                    <a:pt x="267" y="61"/>
                    <a:pt x="271" y="57"/>
                  </a:cubicBezTo>
                  <a:cubicBezTo>
                    <a:pt x="274" y="53"/>
                    <a:pt x="279" y="52"/>
                    <a:pt x="285" y="52"/>
                  </a:cubicBezTo>
                  <a:cubicBezTo>
                    <a:pt x="292" y="52"/>
                    <a:pt x="300" y="55"/>
                    <a:pt x="306" y="63"/>
                  </a:cubicBezTo>
                  <a:cubicBezTo>
                    <a:pt x="312" y="69"/>
                    <a:pt x="315" y="71"/>
                    <a:pt x="318" y="71"/>
                  </a:cubicBezTo>
                  <a:cubicBezTo>
                    <a:pt x="321" y="71"/>
                    <a:pt x="321" y="65"/>
                    <a:pt x="317" y="52"/>
                  </a:cubicBezTo>
                  <a:cubicBezTo>
                    <a:pt x="309" y="22"/>
                    <a:pt x="199" y="1"/>
                    <a:pt x="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6" name="Google Shape;6676;p40"/>
            <p:cNvSpPr/>
            <p:nvPr/>
          </p:nvSpPr>
          <p:spPr>
            <a:xfrm>
              <a:off x="5597525" y="1308150"/>
              <a:ext cx="5675" cy="925"/>
            </a:xfrm>
            <a:custGeom>
              <a:avLst/>
              <a:gdLst/>
              <a:ahLst/>
              <a:cxnLst/>
              <a:rect l="l" t="t" r="r" b="b"/>
              <a:pathLst>
                <a:path w="227" h="37" extrusionOk="0">
                  <a:moveTo>
                    <a:pt x="107" y="0"/>
                  </a:moveTo>
                  <a:cubicBezTo>
                    <a:pt x="93" y="0"/>
                    <a:pt x="79" y="1"/>
                    <a:pt x="67" y="4"/>
                  </a:cubicBezTo>
                  <a:cubicBezTo>
                    <a:pt x="1" y="19"/>
                    <a:pt x="31" y="37"/>
                    <a:pt x="108" y="37"/>
                  </a:cubicBezTo>
                  <a:cubicBezTo>
                    <a:pt x="120" y="37"/>
                    <a:pt x="133" y="36"/>
                    <a:pt x="146" y="36"/>
                  </a:cubicBezTo>
                  <a:cubicBezTo>
                    <a:pt x="223" y="29"/>
                    <a:pt x="226" y="25"/>
                    <a:pt x="175" y="8"/>
                  </a:cubicBezTo>
                  <a:cubicBezTo>
                    <a:pt x="157" y="3"/>
                    <a:pt x="131" y="0"/>
                    <a:pt x="1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7" name="Google Shape;6677;p40"/>
            <p:cNvSpPr/>
            <p:nvPr/>
          </p:nvSpPr>
          <p:spPr>
            <a:xfrm>
              <a:off x="5534475" y="109622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4" y="1"/>
                  </a:moveTo>
                  <a:cubicBezTo>
                    <a:pt x="50" y="1"/>
                    <a:pt x="45" y="1"/>
                    <a:pt x="39" y="2"/>
                  </a:cubicBezTo>
                  <a:cubicBezTo>
                    <a:pt x="15" y="9"/>
                    <a:pt x="0" y="16"/>
                    <a:pt x="11" y="20"/>
                  </a:cubicBezTo>
                  <a:cubicBezTo>
                    <a:pt x="14" y="21"/>
                    <a:pt x="18" y="22"/>
                    <a:pt x="22" y="22"/>
                  </a:cubicBezTo>
                  <a:cubicBezTo>
                    <a:pt x="33" y="22"/>
                    <a:pt x="46" y="18"/>
                    <a:pt x="56" y="13"/>
                  </a:cubicBezTo>
                  <a:cubicBezTo>
                    <a:pt x="67" y="5"/>
                    <a:pt x="65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8" name="Google Shape;6678;p40"/>
            <p:cNvSpPr/>
            <p:nvPr/>
          </p:nvSpPr>
          <p:spPr>
            <a:xfrm>
              <a:off x="5604300" y="1307875"/>
              <a:ext cx="2175" cy="1625"/>
            </a:xfrm>
            <a:custGeom>
              <a:avLst/>
              <a:gdLst/>
              <a:ahLst/>
              <a:cxnLst/>
              <a:rect l="l" t="t" r="r" b="b"/>
              <a:pathLst>
                <a:path w="87" h="65" extrusionOk="0">
                  <a:moveTo>
                    <a:pt x="52" y="1"/>
                  </a:moveTo>
                  <a:cubicBezTo>
                    <a:pt x="43" y="1"/>
                    <a:pt x="35" y="8"/>
                    <a:pt x="25" y="22"/>
                  </a:cubicBezTo>
                  <a:cubicBezTo>
                    <a:pt x="11" y="40"/>
                    <a:pt x="0" y="57"/>
                    <a:pt x="0" y="64"/>
                  </a:cubicBezTo>
                  <a:cubicBezTo>
                    <a:pt x="1" y="65"/>
                    <a:pt x="2" y="65"/>
                    <a:pt x="3" y="65"/>
                  </a:cubicBezTo>
                  <a:cubicBezTo>
                    <a:pt x="8" y="65"/>
                    <a:pt x="17" y="58"/>
                    <a:pt x="28" y="43"/>
                  </a:cubicBezTo>
                  <a:cubicBezTo>
                    <a:pt x="40" y="29"/>
                    <a:pt x="56" y="22"/>
                    <a:pt x="69" y="22"/>
                  </a:cubicBezTo>
                  <a:cubicBezTo>
                    <a:pt x="72" y="22"/>
                    <a:pt x="74" y="22"/>
                    <a:pt x="77" y="22"/>
                  </a:cubicBezTo>
                  <a:cubicBezTo>
                    <a:pt x="80" y="24"/>
                    <a:pt x="82" y="25"/>
                    <a:pt x="83" y="25"/>
                  </a:cubicBezTo>
                  <a:cubicBezTo>
                    <a:pt x="87" y="25"/>
                    <a:pt x="84" y="19"/>
                    <a:pt x="73" y="12"/>
                  </a:cubicBezTo>
                  <a:cubicBezTo>
                    <a:pt x="65" y="4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9" name="Google Shape;6679;p40"/>
            <p:cNvSpPr/>
            <p:nvPr/>
          </p:nvSpPr>
          <p:spPr>
            <a:xfrm>
              <a:off x="5615625" y="1340800"/>
              <a:ext cx="2400" cy="700"/>
            </a:xfrm>
            <a:custGeom>
              <a:avLst/>
              <a:gdLst/>
              <a:ahLst/>
              <a:cxnLst/>
              <a:rect l="l" t="t" r="r" b="b"/>
              <a:pathLst>
                <a:path w="96" h="28" extrusionOk="0">
                  <a:moveTo>
                    <a:pt x="42" y="1"/>
                  </a:moveTo>
                  <a:cubicBezTo>
                    <a:pt x="31" y="1"/>
                    <a:pt x="22" y="2"/>
                    <a:pt x="16" y="6"/>
                  </a:cubicBezTo>
                  <a:cubicBezTo>
                    <a:pt x="2" y="22"/>
                    <a:pt x="0" y="27"/>
                    <a:pt x="17" y="27"/>
                  </a:cubicBezTo>
                  <a:cubicBezTo>
                    <a:pt x="25" y="27"/>
                    <a:pt x="38" y="26"/>
                    <a:pt x="58" y="24"/>
                  </a:cubicBezTo>
                  <a:cubicBezTo>
                    <a:pt x="93" y="17"/>
                    <a:pt x="96" y="9"/>
                    <a:pt x="68" y="3"/>
                  </a:cubicBezTo>
                  <a:cubicBezTo>
                    <a:pt x="59" y="1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0" name="Google Shape;6680;p40"/>
            <p:cNvSpPr/>
            <p:nvPr/>
          </p:nvSpPr>
          <p:spPr>
            <a:xfrm>
              <a:off x="5606825" y="1307900"/>
              <a:ext cx="2625" cy="925"/>
            </a:xfrm>
            <a:custGeom>
              <a:avLst/>
              <a:gdLst/>
              <a:ahLst/>
              <a:cxnLst/>
              <a:rect l="l" t="t" r="r" b="b"/>
              <a:pathLst>
                <a:path w="105" h="37" extrusionOk="0">
                  <a:moveTo>
                    <a:pt x="9" y="1"/>
                  </a:moveTo>
                  <a:cubicBezTo>
                    <a:pt x="1" y="1"/>
                    <a:pt x="12" y="7"/>
                    <a:pt x="42" y="21"/>
                  </a:cubicBezTo>
                  <a:cubicBezTo>
                    <a:pt x="58" y="30"/>
                    <a:pt x="76" y="37"/>
                    <a:pt x="88" y="37"/>
                  </a:cubicBezTo>
                  <a:cubicBezTo>
                    <a:pt x="94" y="37"/>
                    <a:pt x="98" y="35"/>
                    <a:pt x="101" y="31"/>
                  </a:cubicBezTo>
                  <a:cubicBezTo>
                    <a:pt x="104" y="25"/>
                    <a:pt x="83" y="11"/>
                    <a:pt x="49" y="7"/>
                  </a:cubicBezTo>
                  <a:cubicBezTo>
                    <a:pt x="27" y="3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1" name="Google Shape;6681;p40"/>
            <p:cNvSpPr/>
            <p:nvPr/>
          </p:nvSpPr>
          <p:spPr>
            <a:xfrm>
              <a:off x="5541075" y="1094925"/>
              <a:ext cx="4175" cy="725"/>
            </a:xfrm>
            <a:custGeom>
              <a:avLst/>
              <a:gdLst/>
              <a:ahLst/>
              <a:cxnLst/>
              <a:rect l="l" t="t" r="r" b="b"/>
              <a:pathLst>
                <a:path w="167" h="29" extrusionOk="0">
                  <a:moveTo>
                    <a:pt x="89" y="0"/>
                  </a:moveTo>
                  <a:cubicBezTo>
                    <a:pt x="73" y="0"/>
                    <a:pt x="57" y="2"/>
                    <a:pt x="45" y="6"/>
                  </a:cubicBezTo>
                  <a:lnTo>
                    <a:pt x="0" y="19"/>
                  </a:lnTo>
                  <a:lnTo>
                    <a:pt x="52" y="27"/>
                  </a:lnTo>
                  <a:cubicBezTo>
                    <a:pt x="64" y="28"/>
                    <a:pt x="77" y="29"/>
                    <a:pt x="90" y="29"/>
                  </a:cubicBezTo>
                  <a:cubicBezTo>
                    <a:pt x="108" y="29"/>
                    <a:pt x="126" y="27"/>
                    <a:pt x="135" y="23"/>
                  </a:cubicBezTo>
                  <a:cubicBezTo>
                    <a:pt x="167" y="16"/>
                    <a:pt x="167" y="16"/>
                    <a:pt x="132" y="6"/>
                  </a:cubicBezTo>
                  <a:cubicBezTo>
                    <a:pt x="120" y="2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2" name="Google Shape;6682;p40"/>
            <p:cNvSpPr/>
            <p:nvPr/>
          </p:nvSpPr>
          <p:spPr>
            <a:xfrm>
              <a:off x="5621425" y="1342125"/>
              <a:ext cx="8975" cy="1875"/>
            </a:xfrm>
            <a:custGeom>
              <a:avLst/>
              <a:gdLst/>
              <a:ahLst/>
              <a:cxnLst/>
              <a:rect l="l" t="t" r="r" b="b"/>
              <a:pathLst>
                <a:path w="359" h="75" extrusionOk="0">
                  <a:moveTo>
                    <a:pt x="9" y="1"/>
                  </a:moveTo>
                  <a:cubicBezTo>
                    <a:pt x="1" y="1"/>
                    <a:pt x="0" y="7"/>
                    <a:pt x="6" y="19"/>
                  </a:cubicBezTo>
                  <a:cubicBezTo>
                    <a:pt x="11" y="38"/>
                    <a:pt x="93" y="50"/>
                    <a:pt x="163" y="50"/>
                  </a:cubicBezTo>
                  <a:cubicBezTo>
                    <a:pt x="199" y="50"/>
                    <a:pt x="231" y="47"/>
                    <a:pt x="249" y="40"/>
                  </a:cubicBezTo>
                  <a:cubicBezTo>
                    <a:pt x="252" y="38"/>
                    <a:pt x="257" y="37"/>
                    <a:pt x="261" y="37"/>
                  </a:cubicBezTo>
                  <a:cubicBezTo>
                    <a:pt x="273" y="37"/>
                    <a:pt x="287" y="43"/>
                    <a:pt x="298" y="54"/>
                  </a:cubicBezTo>
                  <a:cubicBezTo>
                    <a:pt x="310" y="68"/>
                    <a:pt x="326" y="74"/>
                    <a:pt x="338" y="74"/>
                  </a:cubicBezTo>
                  <a:cubicBezTo>
                    <a:pt x="350" y="74"/>
                    <a:pt x="358" y="68"/>
                    <a:pt x="353" y="54"/>
                  </a:cubicBezTo>
                  <a:cubicBezTo>
                    <a:pt x="348" y="35"/>
                    <a:pt x="214" y="12"/>
                    <a:pt x="144" y="12"/>
                  </a:cubicBezTo>
                  <a:cubicBezTo>
                    <a:pt x="123" y="12"/>
                    <a:pt x="108" y="14"/>
                    <a:pt x="103" y="19"/>
                  </a:cubicBezTo>
                  <a:cubicBezTo>
                    <a:pt x="99" y="23"/>
                    <a:pt x="92" y="25"/>
                    <a:pt x="83" y="25"/>
                  </a:cubicBezTo>
                  <a:cubicBezTo>
                    <a:pt x="71" y="25"/>
                    <a:pt x="55" y="21"/>
                    <a:pt x="40" y="12"/>
                  </a:cubicBezTo>
                  <a:cubicBezTo>
                    <a:pt x="26" y="5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3" name="Google Shape;6683;p40"/>
            <p:cNvSpPr/>
            <p:nvPr/>
          </p:nvSpPr>
          <p:spPr>
            <a:xfrm>
              <a:off x="5549125" y="10947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9" y="0"/>
                  </a:moveTo>
                  <a:cubicBezTo>
                    <a:pt x="26" y="0"/>
                    <a:pt x="24" y="0"/>
                    <a:pt x="21" y="1"/>
                  </a:cubicBezTo>
                  <a:cubicBezTo>
                    <a:pt x="11" y="4"/>
                    <a:pt x="1" y="8"/>
                    <a:pt x="5" y="15"/>
                  </a:cubicBezTo>
                  <a:cubicBezTo>
                    <a:pt x="5" y="18"/>
                    <a:pt x="18" y="25"/>
                    <a:pt x="32" y="29"/>
                  </a:cubicBezTo>
                  <a:cubicBezTo>
                    <a:pt x="35" y="30"/>
                    <a:pt x="37" y="30"/>
                    <a:pt x="39" y="30"/>
                  </a:cubicBezTo>
                  <a:cubicBezTo>
                    <a:pt x="49" y="30"/>
                    <a:pt x="56" y="23"/>
                    <a:pt x="53" y="15"/>
                  </a:cubicBezTo>
                  <a:cubicBezTo>
                    <a:pt x="50" y="6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4" name="Google Shape;6684;p40"/>
            <p:cNvSpPr/>
            <p:nvPr/>
          </p:nvSpPr>
          <p:spPr>
            <a:xfrm>
              <a:off x="5631550" y="1343100"/>
              <a:ext cx="1900" cy="1200"/>
            </a:xfrm>
            <a:custGeom>
              <a:avLst/>
              <a:gdLst/>
              <a:ahLst/>
              <a:cxnLst/>
              <a:rect l="l" t="t" r="r" b="b"/>
              <a:pathLst>
                <a:path w="76" h="48" extrusionOk="0">
                  <a:moveTo>
                    <a:pt x="5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1"/>
                    <a:pt x="3" y="11"/>
                    <a:pt x="18" y="29"/>
                  </a:cubicBezTo>
                  <a:cubicBezTo>
                    <a:pt x="29" y="40"/>
                    <a:pt x="43" y="47"/>
                    <a:pt x="56" y="47"/>
                  </a:cubicBezTo>
                  <a:cubicBezTo>
                    <a:pt x="58" y="47"/>
                    <a:pt x="60" y="47"/>
                    <a:pt x="63" y="46"/>
                  </a:cubicBezTo>
                  <a:cubicBezTo>
                    <a:pt x="76" y="46"/>
                    <a:pt x="69" y="32"/>
                    <a:pt x="48" y="18"/>
                  </a:cubicBezTo>
                  <a:cubicBezTo>
                    <a:pt x="27" y="9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5" name="Google Shape;6685;p40"/>
            <p:cNvSpPr/>
            <p:nvPr/>
          </p:nvSpPr>
          <p:spPr>
            <a:xfrm>
              <a:off x="5553300" y="1094225"/>
              <a:ext cx="1775" cy="875"/>
            </a:xfrm>
            <a:custGeom>
              <a:avLst/>
              <a:gdLst/>
              <a:ahLst/>
              <a:cxnLst/>
              <a:rect l="l" t="t" r="r" b="b"/>
              <a:pathLst>
                <a:path w="71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4" y="5"/>
                    <a:pt x="0" y="16"/>
                    <a:pt x="14" y="23"/>
                  </a:cubicBezTo>
                  <a:cubicBezTo>
                    <a:pt x="23" y="31"/>
                    <a:pt x="34" y="35"/>
                    <a:pt x="45" y="35"/>
                  </a:cubicBezTo>
                  <a:cubicBezTo>
                    <a:pt x="49" y="35"/>
                    <a:pt x="53" y="35"/>
                    <a:pt x="56" y="34"/>
                  </a:cubicBezTo>
                  <a:cubicBezTo>
                    <a:pt x="70" y="30"/>
                    <a:pt x="70" y="23"/>
                    <a:pt x="59" y="13"/>
                  </a:cubicBezTo>
                  <a:cubicBezTo>
                    <a:pt x="49" y="5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6" name="Google Shape;6686;p40"/>
            <p:cNvSpPr/>
            <p:nvPr/>
          </p:nvSpPr>
          <p:spPr>
            <a:xfrm>
              <a:off x="5636150" y="1344250"/>
              <a:ext cx="2025" cy="625"/>
            </a:xfrm>
            <a:custGeom>
              <a:avLst/>
              <a:gdLst/>
              <a:ahLst/>
              <a:cxnLst/>
              <a:rect l="l" t="t" r="r" b="b"/>
              <a:pathLst>
                <a:path w="81" h="25" extrusionOk="0">
                  <a:moveTo>
                    <a:pt x="73" y="0"/>
                  </a:moveTo>
                  <a:cubicBezTo>
                    <a:pt x="67" y="0"/>
                    <a:pt x="57" y="2"/>
                    <a:pt x="42" y="7"/>
                  </a:cubicBezTo>
                  <a:cubicBezTo>
                    <a:pt x="10" y="14"/>
                    <a:pt x="0" y="21"/>
                    <a:pt x="17" y="25"/>
                  </a:cubicBezTo>
                  <a:cubicBezTo>
                    <a:pt x="34" y="25"/>
                    <a:pt x="58" y="17"/>
                    <a:pt x="73" y="7"/>
                  </a:cubicBezTo>
                  <a:cubicBezTo>
                    <a:pt x="80" y="3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7" name="Google Shape;6687;p40"/>
            <p:cNvSpPr/>
            <p:nvPr/>
          </p:nvSpPr>
          <p:spPr>
            <a:xfrm>
              <a:off x="5557375" y="1089825"/>
              <a:ext cx="2025" cy="575"/>
            </a:xfrm>
            <a:custGeom>
              <a:avLst/>
              <a:gdLst/>
              <a:ahLst/>
              <a:cxnLst/>
              <a:rect l="l" t="t" r="r" b="b"/>
              <a:pathLst>
                <a:path w="81" h="23" extrusionOk="0">
                  <a:moveTo>
                    <a:pt x="73" y="0"/>
                  </a:moveTo>
                  <a:cubicBezTo>
                    <a:pt x="67" y="0"/>
                    <a:pt x="56" y="2"/>
                    <a:pt x="42" y="5"/>
                  </a:cubicBezTo>
                  <a:cubicBezTo>
                    <a:pt x="15" y="12"/>
                    <a:pt x="0" y="22"/>
                    <a:pt x="18" y="22"/>
                  </a:cubicBezTo>
                  <a:cubicBezTo>
                    <a:pt x="35" y="22"/>
                    <a:pt x="60" y="15"/>
                    <a:pt x="74" y="8"/>
                  </a:cubicBezTo>
                  <a:cubicBezTo>
                    <a:pt x="81" y="3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8" name="Google Shape;6688;p40"/>
            <p:cNvSpPr/>
            <p:nvPr/>
          </p:nvSpPr>
          <p:spPr>
            <a:xfrm>
              <a:off x="5643075" y="13378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8" y="1"/>
                  </a:moveTo>
                  <a:cubicBezTo>
                    <a:pt x="26" y="1"/>
                    <a:pt x="24" y="1"/>
                    <a:pt x="21" y="1"/>
                  </a:cubicBezTo>
                  <a:cubicBezTo>
                    <a:pt x="10" y="6"/>
                    <a:pt x="0" y="12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5" y="31"/>
                    <a:pt x="38" y="31"/>
                    <a:pt x="40" y="31"/>
                  </a:cubicBezTo>
                  <a:cubicBezTo>
                    <a:pt x="50" y="31"/>
                    <a:pt x="55" y="26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9" name="Google Shape;6689;p40"/>
            <p:cNvSpPr/>
            <p:nvPr/>
          </p:nvSpPr>
          <p:spPr>
            <a:xfrm>
              <a:off x="5646725" y="1338050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26" y="1"/>
                  </a:moveTo>
                  <a:cubicBezTo>
                    <a:pt x="21" y="1"/>
                    <a:pt x="17" y="1"/>
                    <a:pt x="14" y="2"/>
                  </a:cubicBezTo>
                  <a:cubicBezTo>
                    <a:pt x="0" y="5"/>
                    <a:pt x="7" y="12"/>
                    <a:pt x="28" y="19"/>
                  </a:cubicBezTo>
                  <a:cubicBezTo>
                    <a:pt x="42" y="23"/>
                    <a:pt x="56" y="25"/>
                    <a:pt x="68" y="25"/>
                  </a:cubicBezTo>
                  <a:cubicBezTo>
                    <a:pt x="77" y="25"/>
                    <a:pt x="85" y="24"/>
                    <a:pt x="90" y="23"/>
                  </a:cubicBezTo>
                  <a:cubicBezTo>
                    <a:pt x="104" y="19"/>
                    <a:pt x="98" y="12"/>
                    <a:pt x="73" y="9"/>
                  </a:cubicBezTo>
                  <a:cubicBezTo>
                    <a:pt x="57" y="4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0" name="Google Shape;6690;p40"/>
            <p:cNvSpPr/>
            <p:nvPr/>
          </p:nvSpPr>
          <p:spPr>
            <a:xfrm>
              <a:off x="5572900" y="10931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42" y="0"/>
                  </a:moveTo>
                  <a:cubicBezTo>
                    <a:pt x="15" y="3"/>
                    <a:pt x="1" y="14"/>
                    <a:pt x="4" y="32"/>
                  </a:cubicBezTo>
                  <a:cubicBezTo>
                    <a:pt x="10" y="43"/>
                    <a:pt x="21" y="53"/>
                    <a:pt x="31" y="53"/>
                  </a:cubicBezTo>
                  <a:cubicBezTo>
                    <a:pt x="33" y="53"/>
                    <a:pt x="34" y="53"/>
                    <a:pt x="36" y="53"/>
                  </a:cubicBezTo>
                  <a:cubicBezTo>
                    <a:pt x="42" y="53"/>
                    <a:pt x="57" y="51"/>
                    <a:pt x="72" y="51"/>
                  </a:cubicBezTo>
                  <a:cubicBezTo>
                    <a:pt x="80" y="51"/>
                    <a:pt x="88" y="51"/>
                    <a:pt x="95" y="53"/>
                  </a:cubicBezTo>
                  <a:cubicBezTo>
                    <a:pt x="122" y="53"/>
                    <a:pt x="129" y="45"/>
                    <a:pt x="111" y="28"/>
                  </a:cubicBezTo>
                  <a:cubicBezTo>
                    <a:pt x="101" y="14"/>
                    <a:pt x="66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1" name="Google Shape;6691;p40"/>
            <p:cNvSpPr/>
            <p:nvPr/>
          </p:nvSpPr>
          <p:spPr>
            <a:xfrm>
              <a:off x="5580125" y="1093050"/>
              <a:ext cx="1925" cy="1175"/>
            </a:xfrm>
            <a:custGeom>
              <a:avLst/>
              <a:gdLst/>
              <a:ahLst/>
              <a:cxnLst/>
              <a:rect l="l" t="t" r="r" b="b"/>
              <a:pathLst>
                <a:path w="77" h="47" extrusionOk="0">
                  <a:moveTo>
                    <a:pt x="23" y="0"/>
                  </a:moveTo>
                  <a:cubicBezTo>
                    <a:pt x="7" y="0"/>
                    <a:pt x="0" y="10"/>
                    <a:pt x="3" y="25"/>
                  </a:cubicBezTo>
                  <a:cubicBezTo>
                    <a:pt x="9" y="40"/>
                    <a:pt x="22" y="47"/>
                    <a:pt x="36" y="47"/>
                  </a:cubicBezTo>
                  <a:cubicBezTo>
                    <a:pt x="39" y="47"/>
                    <a:pt x="42" y="46"/>
                    <a:pt x="45" y="46"/>
                  </a:cubicBezTo>
                  <a:cubicBezTo>
                    <a:pt x="65" y="42"/>
                    <a:pt x="76" y="28"/>
                    <a:pt x="72" y="22"/>
                  </a:cubicBezTo>
                  <a:cubicBezTo>
                    <a:pt x="69" y="11"/>
                    <a:pt x="51" y="1"/>
                    <a:pt x="30" y="1"/>
                  </a:cubicBezTo>
                  <a:cubicBezTo>
                    <a:pt x="28" y="0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2" name="Google Shape;6692;p40"/>
            <p:cNvSpPr/>
            <p:nvPr/>
          </p:nvSpPr>
          <p:spPr>
            <a:xfrm>
              <a:off x="5665700" y="13139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7" y="0"/>
                  </a:moveTo>
                  <a:cubicBezTo>
                    <a:pt x="53" y="0"/>
                    <a:pt x="47" y="1"/>
                    <a:pt x="39" y="2"/>
                  </a:cubicBezTo>
                  <a:cubicBezTo>
                    <a:pt x="15" y="9"/>
                    <a:pt x="1" y="16"/>
                    <a:pt x="11" y="19"/>
                  </a:cubicBezTo>
                  <a:cubicBezTo>
                    <a:pt x="14" y="22"/>
                    <a:pt x="18" y="23"/>
                    <a:pt x="22" y="23"/>
                  </a:cubicBezTo>
                  <a:cubicBezTo>
                    <a:pt x="32" y="23"/>
                    <a:pt x="44" y="17"/>
                    <a:pt x="56" y="13"/>
                  </a:cubicBezTo>
                  <a:cubicBezTo>
                    <a:pt x="66" y="3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3" name="Google Shape;6693;p40"/>
            <p:cNvSpPr/>
            <p:nvPr/>
          </p:nvSpPr>
          <p:spPr>
            <a:xfrm>
              <a:off x="5669625" y="1314650"/>
              <a:ext cx="1300" cy="750"/>
            </a:xfrm>
            <a:custGeom>
              <a:avLst/>
              <a:gdLst/>
              <a:ahLst/>
              <a:cxnLst/>
              <a:rect l="l" t="t" r="r" b="b"/>
              <a:pathLst>
                <a:path w="52" h="30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5"/>
                    <a:pt x="0" y="11"/>
                    <a:pt x="0" y="15"/>
                  </a:cubicBezTo>
                  <a:cubicBezTo>
                    <a:pt x="3" y="19"/>
                    <a:pt x="14" y="25"/>
                    <a:pt x="31" y="29"/>
                  </a:cubicBezTo>
                  <a:cubicBezTo>
                    <a:pt x="33" y="29"/>
                    <a:pt x="36" y="30"/>
                    <a:pt x="38" y="30"/>
                  </a:cubicBezTo>
                  <a:cubicBezTo>
                    <a:pt x="47" y="30"/>
                    <a:pt x="51" y="23"/>
                    <a:pt x="48" y="15"/>
                  </a:cubicBezTo>
                  <a:cubicBezTo>
                    <a:pt x="46" y="6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4" name="Google Shape;6694;p40"/>
            <p:cNvSpPr/>
            <p:nvPr/>
          </p:nvSpPr>
          <p:spPr>
            <a:xfrm>
              <a:off x="5607850" y="1087675"/>
              <a:ext cx="2750" cy="800"/>
            </a:xfrm>
            <a:custGeom>
              <a:avLst/>
              <a:gdLst/>
              <a:ahLst/>
              <a:cxnLst/>
              <a:rect l="l" t="t" r="r" b="b"/>
              <a:pathLst>
                <a:path w="110" h="32" extrusionOk="0">
                  <a:moveTo>
                    <a:pt x="57" y="0"/>
                  </a:moveTo>
                  <a:cubicBezTo>
                    <a:pt x="49" y="0"/>
                    <a:pt x="41" y="2"/>
                    <a:pt x="32" y="4"/>
                  </a:cubicBezTo>
                  <a:cubicBezTo>
                    <a:pt x="1" y="11"/>
                    <a:pt x="1" y="14"/>
                    <a:pt x="36" y="22"/>
                  </a:cubicBezTo>
                  <a:cubicBezTo>
                    <a:pt x="55" y="28"/>
                    <a:pt x="72" y="31"/>
                    <a:pt x="84" y="31"/>
                  </a:cubicBezTo>
                  <a:cubicBezTo>
                    <a:pt x="103" y="31"/>
                    <a:pt x="109" y="24"/>
                    <a:pt x="95" y="11"/>
                  </a:cubicBezTo>
                  <a:cubicBezTo>
                    <a:pt x="85" y="5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5" name="Google Shape;6695;p40"/>
            <p:cNvSpPr/>
            <p:nvPr/>
          </p:nvSpPr>
          <p:spPr>
            <a:xfrm>
              <a:off x="5615875" y="1087550"/>
              <a:ext cx="3275" cy="800"/>
            </a:xfrm>
            <a:custGeom>
              <a:avLst/>
              <a:gdLst/>
              <a:ahLst/>
              <a:cxnLst/>
              <a:rect l="l" t="t" r="r" b="b"/>
              <a:pathLst>
                <a:path w="131" h="32" extrusionOk="0">
                  <a:moveTo>
                    <a:pt x="45" y="0"/>
                  </a:moveTo>
                  <a:cubicBezTo>
                    <a:pt x="33" y="0"/>
                    <a:pt x="23" y="2"/>
                    <a:pt x="20" y="6"/>
                  </a:cubicBezTo>
                  <a:cubicBezTo>
                    <a:pt x="0" y="25"/>
                    <a:pt x="3" y="31"/>
                    <a:pt x="38" y="31"/>
                  </a:cubicBezTo>
                  <a:cubicBezTo>
                    <a:pt x="47" y="31"/>
                    <a:pt x="58" y="31"/>
                    <a:pt x="72" y="30"/>
                  </a:cubicBezTo>
                  <a:cubicBezTo>
                    <a:pt x="131" y="23"/>
                    <a:pt x="131" y="23"/>
                    <a:pt x="86" y="6"/>
                  </a:cubicBezTo>
                  <a:cubicBezTo>
                    <a:pt x="72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6" name="Google Shape;6696;p40"/>
            <p:cNvSpPr/>
            <p:nvPr/>
          </p:nvSpPr>
          <p:spPr>
            <a:xfrm>
              <a:off x="5633900" y="1091725"/>
              <a:ext cx="5700" cy="1825"/>
            </a:xfrm>
            <a:custGeom>
              <a:avLst/>
              <a:gdLst/>
              <a:ahLst/>
              <a:cxnLst/>
              <a:rect l="l" t="t" r="r" b="b"/>
              <a:pathLst>
                <a:path w="228" h="73" extrusionOk="0">
                  <a:moveTo>
                    <a:pt x="199" y="1"/>
                  </a:moveTo>
                  <a:cubicBezTo>
                    <a:pt x="197" y="1"/>
                    <a:pt x="196" y="1"/>
                    <a:pt x="194" y="1"/>
                  </a:cubicBezTo>
                  <a:cubicBezTo>
                    <a:pt x="165" y="6"/>
                    <a:pt x="143" y="8"/>
                    <a:pt x="121" y="8"/>
                  </a:cubicBezTo>
                  <a:cubicBezTo>
                    <a:pt x="106" y="8"/>
                    <a:pt x="91" y="7"/>
                    <a:pt x="73" y="6"/>
                  </a:cubicBezTo>
                  <a:cubicBezTo>
                    <a:pt x="66" y="4"/>
                    <a:pt x="60" y="3"/>
                    <a:pt x="54" y="3"/>
                  </a:cubicBezTo>
                  <a:cubicBezTo>
                    <a:pt x="33" y="3"/>
                    <a:pt x="19" y="13"/>
                    <a:pt x="14" y="30"/>
                  </a:cubicBezTo>
                  <a:cubicBezTo>
                    <a:pt x="4" y="57"/>
                    <a:pt x="0" y="69"/>
                    <a:pt x="10" y="69"/>
                  </a:cubicBezTo>
                  <a:cubicBezTo>
                    <a:pt x="17" y="69"/>
                    <a:pt x="31" y="62"/>
                    <a:pt x="55" y="50"/>
                  </a:cubicBezTo>
                  <a:cubicBezTo>
                    <a:pt x="72" y="42"/>
                    <a:pt x="86" y="38"/>
                    <a:pt x="98" y="38"/>
                  </a:cubicBezTo>
                  <a:cubicBezTo>
                    <a:pt x="111" y="38"/>
                    <a:pt x="121" y="43"/>
                    <a:pt x="128" y="54"/>
                  </a:cubicBezTo>
                  <a:cubicBezTo>
                    <a:pt x="139" y="66"/>
                    <a:pt x="156" y="72"/>
                    <a:pt x="173" y="72"/>
                  </a:cubicBezTo>
                  <a:cubicBezTo>
                    <a:pt x="176" y="72"/>
                    <a:pt x="180" y="72"/>
                    <a:pt x="183" y="71"/>
                  </a:cubicBezTo>
                  <a:cubicBezTo>
                    <a:pt x="220" y="61"/>
                    <a:pt x="228" y="1"/>
                    <a:pt x="1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7" name="Google Shape;6697;p40"/>
            <p:cNvSpPr/>
            <p:nvPr/>
          </p:nvSpPr>
          <p:spPr>
            <a:xfrm>
              <a:off x="5640200" y="1091600"/>
              <a:ext cx="14775" cy="1575"/>
            </a:xfrm>
            <a:custGeom>
              <a:avLst/>
              <a:gdLst/>
              <a:ahLst/>
              <a:cxnLst/>
              <a:rect l="l" t="t" r="r" b="b"/>
              <a:pathLst>
                <a:path w="591" h="63" extrusionOk="0">
                  <a:moveTo>
                    <a:pt x="162" y="1"/>
                  </a:moveTo>
                  <a:cubicBezTo>
                    <a:pt x="135" y="1"/>
                    <a:pt x="105" y="1"/>
                    <a:pt x="80" y="3"/>
                  </a:cubicBezTo>
                  <a:cubicBezTo>
                    <a:pt x="35" y="6"/>
                    <a:pt x="1" y="17"/>
                    <a:pt x="1" y="24"/>
                  </a:cubicBezTo>
                  <a:cubicBezTo>
                    <a:pt x="8" y="47"/>
                    <a:pt x="60" y="62"/>
                    <a:pt x="114" y="62"/>
                  </a:cubicBezTo>
                  <a:cubicBezTo>
                    <a:pt x="135" y="62"/>
                    <a:pt x="156" y="60"/>
                    <a:pt x="175" y="55"/>
                  </a:cubicBezTo>
                  <a:cubicBezTo>
                    <a:pt x="197" y="50"/>
                    <a:pt x="218" y="47"/>
                    <a:pt x="232" y="47"/>
                  </a:cubicBezTo>
                  <a:cubicBezTo>
                    <a:pt x="245" y="47"/>
                    <a:pt x="253" y="49"/>
                    <a:pt x="254" y="52"/>
                  </a:cubicBezTo>
                  <a:cubicBezTo>
                    <a:pt x="256" y="58"/>
                    <a:pt x="304" y="62"/>
                    <a:pt x="362" y="62"/>
                  </a:cubicBezTo>
                  <a:cubicBezTo>
                    <a:pt x="427" y="62"/>
                    <a:pt x="505" y="57"/>
                    <a:pt x="538" y="48"/>
                  </a:cubicBezTo>
                  <a:cubicBezTo>
                    <a:pt x="590" y="36"/>
                    <a:pt x="555" y="10"/>
                    <a:pt x="488" y="10"/>
                  </a:cubicBezTo>
                  <a:cubicBezTo>
                    <a:pt x="483" y="10"/>
                    <a:pt x="478" y="10"/>
                    <a:pt x="473" y="11"/>
                  </a:cubicBezTo>
                  <a:cubicBezTo>
                    <a:pt x="452" y="12"/>
                    <a:pt x="430" y="13"/>
                    <a:pt x="412" y="13"/>
                  </a:cubicBezTo>
                  <a:cubicBezTo>
                    <a:pt x="394" y="13"/>
                    <a:pt x="379" y="12"/>
                    <a:pt x="372" y="11"/>
                  </a:cubicBezTo>
                  <a:cubicBezTo>
                    <a:pt x="359" y="8"/>
                    <a:pt x="345" y="5"/>
                    <a:pt x="334" y="5"/>
                  </a:cubicBezTo>
                  <a:cubicBezTo>
                    <a:pt x="330" y="5"/>
                    <a:pt x="326" y="5"/>
                    <a:pt x="324" y="6"/>
                  </a:cubicBezTo>
                  <a:cubicBezTo>
                    <a:pt x="319" y="8"/>
                    <a:pt x="313" y="8"/>
                    <a:pt x="304" y="8"/>
                  </a:cubicBezTo>
                  <a:cubicBezTo>
                    <a:pt x="285" y="8"/>
                    <a:pt x="258" y="5"/>
                    <a:pt x="234" y="3"/>
                  </a:cubicBezTo>
                  <a:cubicBezTo>
                    <a:pt x="216" y="1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8" name="Google Shape;6698;p40"/>
            <p:cNvSpPr/>
            <p:nvPr/>
          </p:nvSpPr>
          <p:spPr>
            <a:xfrm>
              <a:off x="5709250" y="130987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29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7" y="5"/>
                    <a:pt x="0" y="12"/>
                    <a:pt x="0" y="15"/>
                  </a:cubicBezTo>
                  <a:cubicBezTo>
                    <a:pt x="4" y="22"/>
                    <a:pt x="15" y="26"/>
                    <a:pt x="32" y="29"/>
                  </a:cubicBezTo>
                  <a:cubicBezTo>
                    <a:pt x="35" y="30"/>
                    <a:pt x="38" y="30"/>
                    <a:pt x="40" y="30"/>
                  </a:cubicBezTo>
                  <a:cubicBezTo>
                    <a:pt x="48" y="30"/>
                    <a:pt x="52" y="26"/>
                    <a:pt x="49" y="15"/>
                  </a:cubicBezTo>
                  <a:cubicBezTo>
                    <a:pt x="46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9" name="Google Shape;6699;p40"/>
            <p:cNvSpPr/>
            <p:nvPr/>
          </p:nvSpPr>
          <p:spPr>
            <a:xfrm>
              <a:off x="5729475" y="1341250"/>
              <a:ext cx="4975" cy="1825"/>
            </a:xfrm>
            <a:custGeom>
              <a:avLst/>
              <a:gdLst/>
              <a:ahLst/>
              <a:cxnLst/>
              <a:rect l="l" t="t" r="r" b="b"/>
              <a:pathLst>
                <a:path w="199" h="73" extrusionOk="0">
                  <a:moveTo>
                    <a:pt x="19" y="1"/>
                  </a:moveTo>
                  <a:cubicBezTo>
                    <a:pt x="1" y="1"/>
                    <a:pt x="8" y="10"/>
                    <a:pt x="27" y="33"/>
                  </a:cubicBezTo>
                  <a:cubicBezTo>
                    <a:pt x="48" y="58"/>
                    <a:pt x="78" y="73"/>
                    <a:pt x="95" y="73"/>
                  </a:cubicBezTo>
                  <a:cubicBezTo>
                    <a:pt x="107" y="73"/>
                    <a:pt x="113" y="66"/>
                    <a:pt x="107" y="50"/>
                  </a:cubicBezTo>
                  <a:cubicBezTo>
                    <a:pt x="104" y="40"/>
                    <a:pt x="121" y="33"/>
                    <a:pt x="146" y="33"/>
                  </a:cubicBezTo>
                  <a:cubicBezTo>
                    <a:pt x="153" y="33"/>
                    <a:pt x="159" y="34"/>
                    <a:pt x="164" y="34"/>
                  </a:cubicBezTo>
                  <a:cubicBezTo>
                    <a:pt x="199" y="34"/>
                    <a:pt x="162" y="21"/>
                    <a:pt x="80" y="9"/>
                  </a:cubicBezTo>
                  <a:cubicBezTo>
                    <a:pt x="49" y="4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0" name="Google Shape;6700;p40"/>
            <p:cNvSpPr/>
            <p:nvPr/>
          </p:nvSpPr>
          <p:spPr>
            <a:xfrm>
              <a:off x="5654625" y="1091700"/>
              <a:ext cx="5775" cy="1750"/>
            </a:xfrm>
            <a:custGeom>
              <a:avLst/>
              <a:gdLst/>
              <a:ahLst/>
              <a:cxnLst/>
              <a:rect l="l" t="t" r="r" b="b"/>
              <a:pathLst>
                <a:path w="231" h="70" extrusionOk="0">
                  <a:moveTo>
                    <a:pt x="166" y="1"/>
                  </a:moveTo>
                  <a:cubicBezTo>
                    <a:pt x="148" y="1"/>
                    <a:pt x="128" y="5"/>
                    <a:pt x="107" y="13"/>
                  </a:cubicBezTo>
                  <a:cubicBezTo>
                    <a:pt x="91" y="19"/>
                    <a:pt x="76" y="23"/>
                    <a:pt x="66" y="23"/>
                  </a:cubicBezTo>
                  <a:cubicBezTo>
                    <a:pt x="58" y="23"/>
                    <a:pt x="54" y="21"/>
                    <a:pt x="52" y="17"/>
                  </a:cubicBezTo>
                  <a:cubicBezTo>
                    <a:pt x="50" y="12"/>
                    <a:pt x="47" y="9"/>
                    <a:pt x="42" y="9"/>
                  </a:cubicBezTo>
                  <a:cubicBezTo>
                    <a:pt x="38" y="9"/>
                    <a:pt x="33" y="12"/>
                    <a:pt x="27" y="17"/>
                  </a:cubicBezTo>
                  <a:cubicBezTo>
                    <a:pt x="0" y="44"/>
                    <a:pt x="12" y="63"/>
                    <a:pt x="43" y="63"/>
                  </a:cubicBezTo>
                  <a:cubicBezTo>
                    <a:pt x="51" y="63"/>
                    <a:pt x="62" y="61"/>
                    <a:pt x="73" y="58"/>
                  </a:cubicBezTo>
                  <a:cubicBezTo>
                    <a:pt x="83" y="56"/>
                    <a:pt x="96" y="55"/>
                    <a:pt x="108" y="55"/>
                  </a:cubicBezTo>
                  <a:cubicBezTo>
                    <a:pt x="127" y="55"/>
                    <a:pt x="147" y="57"/>
                    <a:pt x="160" y="61"/>
                  </a:cubicBezTo>
                  <a:cubicBezTo>
                    <a:pt x="169" y="67"/>
                    <a:pt x="177" y="70"/>
                    <a:pt x="184" y="70"/>
                  </a:cubicBezTo>
                  <a:cubicBezTo>
                    <a:pt x="195" y="70"/>
                    <a:pt x="203" y="63"/>
                    <a:pt x="211" y="48"/>
                  </a:cubicBezTo>
                  <a:cubicBezTo>
                    <a:pt x="231" y="20"/>
                    <a:pt x="205" y="1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1" name="Google Shape;6701;p40"/>
            <p:cNvSpPr/>
            <p:nvPr/>
          </p:nvSpPr>
          <p:spPr>
            <a:xfrm>
              <a:off x="5735625" y="134360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1"/>
                  </a:cubicBezTo>
                  <a:cubicBezTo>
                    <a:pt x="10" y="6"/>
                    <a:pt x="0" y="9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4" y="30"/>
                    <a:pt x="36" y="31"/>
                    <a:pt x="38" y="31"/>
                  </a:cubicBezTo>
                  <a:cubicBezTo>
                    <a:pt x="48" y="31"/>
                    <a:pt x="55" y="25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2" name="Google Shape;6702;p40"/>
            <p:cNvSpPr/>
            <p:nvPr/>
          </p:nvSpPr>
          <p:spPr>
            <a:xfrm>
              <a:off x="5737175" y="13484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8" y="0"/>
                    <a:pt x="42" y="0"/>
                    <a:pt x="35" y="1"/>
                  </a:cubicBezTo>
                  <a:cubicBezTo>
                    <a:pt x="11" y="8"/>
                    <a:pt x="1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4" y="18"/>
                    <a:pt x="52" y="11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3" name="Google Shape;6703;p40"/>
            <p:cNvSpPr/>
            <p:nvPr/>
          </p:nvSpPr>
          <p:spPr>
            <a:xfrm>
              <a:off x="5739000" y="13423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0" y="5"/>
                    <a:pt x="0" y="12"/>
                    <a:pt x="11" y="23"/>
                  </a:cubicBezTo>
                  <a:cubicBezTo>
                    <a:pt x="18" y="30"/>
                    <a:pt x="32" y="34"/>
                    <a:pt x="43" y="34"/>
                  </a:cubicBezTo>
                  <a:cubicBezTo>
                    <a:pt x="46" y="34"/>
                    <a:pt x="50" y="34"/>
                    <a:pt x="53" y="33"/>
                  </a:cubicBezTo>
                  <a:cubicBezTo>
                    <a:pt x="66" y="29"/>
                    <a:pt x="66" y="19"/>
                    <a:pt x="56" y="12"/>
                  </a:cubicBezTo>
                  <a:cubicBezTo>
                    <a:pt x="48" y="4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4" name="Google Shape;6704;p40"/>
            <p:cNvSpPr/>
            <p:nvPr/>
          </p:nvSpPr>
          <p:spPr>
            <a:xfrm>
              <a:off x="5740300" y="1344175"/>
              <a:ext cx="4600" cy="1925"/>
            </a:xfrm>
            <a:custGeom>
              <a:avLst/>
              <a:gdLst/>
              <a:ahLst/>
              <a:cxnLst/>
              <a:rect l="l" t="t" r="r" b="b"/>
              <a:pathLst>
                <a:path w="184" h="77" extrusionOk="0">
                  <a:moveTo>
                    <a:pt x="26" y="0"/>
                  </a:moveTo>
                  <a:cubicBezTo>
                    <a:pt x="22" y="0"/>
                    <a:pt x="17" y="2"/>
                    <a:pt x="11" y="7"/>
                  </a:cubicBezTo>
                  <a:cubicBezTo>
                    <a:pt x="1" y="20"/>
                    <a:pt x="28" y="38"/>
                    <a:pt x="81" y="55"/>
                  </a:cubicBezTo>
                  <a:cubicBezTo>
                    <a:pt x="121" y="70"/>
                    <a:pt x="157" y="77"/>
                    <a:pt x="169" y="77"/>
                  </a:cubicBezTo>
                  <a:cubicBezTo>
                    <a:pt x="172" y="77"/>
                    <a:pt x="173" y="76"/>
                    <a:pt x="174" y="76"/>
                  </a:cubicBezTo>
                  <a:cubicBezTo>
                    <a:pt x="184" y="57"/>
                    <a:pt x="99" y="15"/>
                    <a:pt x="71" y="15"/>
                  </a:cubicBezTo>
                  <a:cubicBezTo>
                    <a:pt x="67" y="15"/>
                    <a:pt x="65" y="15"/>
                    <a:pt x="63" y="17"/>
                  </a:cubicBezTo>
                  <a:cubicBezTo>
                    <a:pt x="59" y="21"/>
                    <a:pt x="55" y="23"/>
                    <a:pt x="51" y="23"/>
                  </a:cubicBezTo>
                  <a:cubicBezTo>
                    <a:pt x="45" y="23"/>
                    <a:pt x="41" y="19"/>
                    <a:pt x="39" y="10"/>
                  </a:cubicBezTo>
                  <a:cubicBezTo>
                    <a:pt x="37" y="4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5" name="Google Shape;6705;p40"/>
            <p:cNvSpPr/>
            <p:nvPr/>
          </p:nvSpPr>
          <p:spPr>
            <a:xfrm>
              <a:off x="5661125" y="1091725"/>
              <a:ext cx="1375" cy="120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6"/>
                    <a:pt x="10" y="16"/>
                    <a:pt x="4" y="22"/>
                  </a:cubicBezTo>
                  <a:cubicBezTo>
                    <a:pt x="0" y="33"/>
                    <a:pt x="0" y="43"/>
                    <a:pt x="10" y="47"/>
                  </a:cubicBezTo>
                  <a:cubicBezTo>
                    <a:pt x="11" y="48"/>
                    <a:pt x="12" y="48"/>
                    <a:pt x="13" y="48"/>
                  </a:cubicBezTo>
                  <a:cubicBezTo>
                    <a:pt x="20" y="48"/>
                    <a:pt x="32" y="38"/>
                    <a:pt x="42" y="22"/>
                  </a:cubicBezTo>
                  <a:cubicBezTo>
                    <a:pt x="53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6" name="Google Shape;6706;p40"/>
            <p:cNvSpPr/>
            <p:nvPr/>
          </p:nvSpPr>
          <p:spPr>
            <a:xfrm>
              <a:off x="5742200" y="13489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8" y="5"/>
                    <a:pt x="0" y="15"/>
                    <a:pt x="5" y="26"/>
                  </a:cubicBezTo>
                  <a:cubicBezTo>
                    <a:pt x="7" y="34"/>
                    <a:pt x="14" y="40"/>
                    <a:pt x="24" y="40"/>
                  </a:cubicBezTo>
                  <a:cubicBezTo>
                    <a:pt x="27" y="40"/>
                    <a:pt x="29" y="40"/>
                    <a:pt x="32" y="39"/>
                  </a:cubicBezTo>
                  <a:cubicBezTo>
                    <a:pt x="46" y="36"/>
                    <a:pt x="53" y="26"/>
                    <a:pt x="50" y="15"/>
                  </a:cubicBezTo>
                  <a:cubicBezTo>
                    <a:pt x="47" y="5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7" name="Google Shape;6707;p40"/>
            <p:cNvSpPr/>
            <p:nvPr/>
          </p:nvSpPr>
          <p:spPr>
            <a:xfrm>
              <a:off x="5728325" y="1300050"/>
              <a:ext cx="1975" cy="1750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68" y="0"/>
                  </a:moveTo>
                  <a:cubicBezTo>
                    <a:pt x="64" y="0"/>
                    <a:pt x="57" y="2"/>
                    <a:pt x="46" y="6"/>
                  </a:cubicBezTo>
                  <a:cubicBezTo>
                    <a:pt x="25" y="9"/>
                    <a:pt x="14" y="23"/>
                    <a:pt x="25" y="30"/>
                  </a:cubicBezTo>
                  <a:cubicBezTo>
                    <a:pt x="35" y="41"/>
                    <a:pt x="32" y="51"/>
                    <a:pt x="18" y="54"/>
                  </a:cubicBezTo>
                  <a:cubicBezTo>
                    <a:pt x="4" y="57"/>
                    <a:pt x="1" y="65"/>
                    <a:pt x="11" y="68"/>
                  </a:cubicBezTo>
                  <a:cubicBezTo>
                    <a:pt x="13" y="69"/>
                    <a:pt x="15" y="70"/>
                    <a:pt x="17" y="70"/>
                  </a:cubicBezTo>
                  <a:cubicBezTo>
                    <a:pt x="29" y="70"/>
                    <a:pt x="45" y="57"/>
                    <a:pt x="56" y="37"/>
                  </a:cubicBezTo>
                  <a:cubicBezTo>
                    <a:pt x="73" y="10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8" name="Google Shape;6708;p40"/>
            <p:cNvSpPr/>
            <p:nvPr/>
          </p:nvSpPr>
          <p:spPr>
            <a:xfrm>
              <a:off x="5663275" y="1092025"/>
              <a:ext cx="3875" cy="1275"/>
            </a:xfrm>
            <a:custGeom>
              <a:avLst/>
              <a:gdLst/>
              <a:ahLst/>
              <a:cxnLst/>
              <a:rect l="l" t="t" r="r" b="b"/>
              <a:pathLst>
                <a:path w="155" h="51" extrusionOk="0">
                  <a:moveTo>
                    <a:pt x="102" y="0"/>
                  </a:moveTo>
                  <a:cubicBezTo>
                    <a:pt x="79" y="0"/>
                    <a:pt x="53" y="7"/>
                    <a:pt x="32" y="21"/>
                  </a:cubicBezTo>
                  <a:cubicBezTo>
                    <a:pt x="1" y="42"/>
                    <a:pt x="4" y="45"/>
                    <a:pt x="49" y="48"/>
                  </a:cubicBezTo>
                  <a:cubicBezTo>
                    <a:pt x="64" y="50"/>
                    <a:pt x="77" y="51"/>
                    <a:pt x="89" y="51"/>
                  </a:cubicBezTo>
                  <a:cubicBezTo>
                    <a:pt x="132" y="51"/>
                    <a:pt x="155" y="40"/>
                    <a:pt x="147" y="21"/>
                  </a:cubicBezTo>
                  <a:cubicBezTo>
                    <a:pt x="143" y="7"/>
                    <a:pt x="125" y="0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9" name="Google Shape;6709;p40"/>
            <p:cNvSpPr/>
            <p:nvPr/>
          </p:nvSpPr>
          <p:spPr>
            <a:xfrm>
              <a:off x="5741000" y="13288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38" y="0"/>
                  </a:moveTo>
                  <a:cubicBezTo>
                    <a:pt x="36" y="0"/>
                    <a:pt x="34" y="0"/>
                    <a:pt x="32" y="1"/>
                  </a:cubicBezTo>
                  <a:cubicBezTo>
                    <a:pt x="0" y="12"/>
                    <a:pt x="11" y="22"/>
                    <a:pt x="53" y="25"/>
                  </a:cubicBezTo>
                  <a:cubicBezTo>
                    <a:pt x="77" y="25"/>
                    <a:pt x="83" y="22"/>
                    <a:pt x="73" y="12"/>
                  </a:cubicBezTo>
                  <a:cubicBezTo>
                    <a:pt x="62" y="6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0" name="Google Shape;6710;p40"/>
            <p:cNvSpPr/>
            <p:nvPr/>
          </p:nvSpPr>
          <p:spPr>
            <a:xfrm>
              <a:off x="5667700" y="1092075"/>
              <a:ext cx="3750" cy="150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3" y="0"/>
                  </a:moveTo>
                  <a:cubicBezTo>
                    <a:pt x="0" y="0"/>
                    <a:pt x="1" y="8"/>
                    <a:pt x="18" y="33"/>
                  </a:cubicBezTo>
                  <a:cubicBezTo>
                    <a:pt x="26" y="50"/>
                    <a:pt x="46" y="59"/>
                    <a:pt x="65" y="59"/>
                  </a:cubicBezTo>
                  <a:cubicBezTo>
                    <a:pt x="70" y="59"/>
                    <a:pt x="75" y="59"/>
                    <a:pt x="80" y="57"/>
                  </a:cubicBezTo>
                  <a:cubicBezTo>
                    <a:pt x="149" y="40"/>
                    <a:pt x="139" y="5"/>
                    <a:pt x="63" y="2"/>
                  </a:cubicBezTo>
                  <a:cubicBezTo>
                    <a:pt x="51" y="1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1" name="Google Shape;6711;p40"/>
            <p:cNvSpPr/>
            <p:nvPr/>
          </p:nvSpPr>
          <p:spPr>
            <a:xfrm>
              <a:off x="5748300" y="13433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8"/>
                    <a:pt x="16" y="47"/>
                    <a:pt x="21" y="47"/>
                  </a:cubicBezTo>
                  <a:cubicBezTo>
                    <a:pt x="22" y="47"/>
                    <a:pt x="23" y="47"/>
                    <a:pt x="24" y="45"/>
                  </a:cubicBezTo>
                  <a:cubicBezTo>
                    <a:pt x="31" y="35"/>
                    <a:pt x="27" y="21"/>
                    <a:pt x="14" y="7"/>
                  </a:cubicBezTo>
                  <a:cubicBezTo>
                    <a:pt x="10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2" name="Google Shape;6712;p40"/>
            <p:cNvSpPr/>
            <p:nvPr/>
          </p:nvSpPr>
          <p:spPr>
            <a:xfrm>
              <a:off x="5751825" y="1346050"/>
              <a:ext cx="2675" cy="1750"/>
            </a:xfrm>
            <a:custGeom>
              <a:avLst/>
              <a:gdLst/>
              <a:ahLst/>
              <a:cxnLst/>
              <a:rect l="l" t="t" r="r" b="b"/>
              <a:pathLst>
                <a:path w="107" h="70" extrusionOk="0">
                  <a:moveTo>
                    <a:pt x="32" y="0"/>
                  </a:moveTo>
                  <a:cubicBezTo>
                    <a:pt x="30" y="0"/>
                    <a:pt x="27" y="0"/>
                    <a:pt x="25" y="1"/>
                  </a:cubicBezTo>
                  <a:cubicBezTo>
                    <a:pt x="1" y="8"/>
                    <a:pt x="4" y="18"/>
                    <a:pt x="43" y="42"/>
                  </a:cubicBezTo>
                  <a:cubicBezTo>
                    <a:pt x="69" y="61"/>
                    <a:pt x="87" y="70"/>
                    <a:pt x="95" y="70"/>
                  </a:cubicBezTo>
                  <a:cubicBezTo>
                    <a:pt x="106" y="70"/>
                    <a:pt x="102" y="56"/>
                    <a:pt x="81" y="28"/>
                  </a:cubicBezTo>
                  <a:cubicBezTo>
                    <a:pt x="69" y="10"/>
                    <a:pt x="49" y="0"/>
                    <a:pt x="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3" name="Google Shape;6713;p40"/>
            <p:cNvSpPr/>
            <p:nvPr/>
          </p:nvSpPr>
          <p:spPr>
            <a:xfrm>
              <a:off x="5671850" y="1092325"/>
              <a:ext cx="17450" cy="2925"/>
            </a:xfrm>
            <a:custGeom>
              <a:avLst/>
              <a:gdLst/>
              <a:ahLst/>
              <a:cxnLst/>
              <a:rect l="l" t="t" r="r" b="b"/>
              <a:pathLst>
                <a:path w="698" h="117" extrusionOk="0">
                  <a:moveTo>
                    <a:pt x="129" y="1"/>
                  </a:moveTo>
                  <a:cubicBezTo>
                    <a:pt x="105" y="1"/>
                    <a:pt x="86" y="1"/>
                    <a:pt x="74" y="2"/>
                  </a:cubicBezTo>
                  <a:cubicBezTo>
                    <a:pt x="25" y="6"/>
                    <a:pt x="1" y="12"/>
                    <a:pt x="4" y="26"/>
                  </a:cubicBezTo>
                  <a:cubicBezTo>
                    <a:pt x="7" y="32"/>
                    <a:pt x="11" y="36"/>
                    <a:pt x="16" y="36"/>
                  </a:cubicBezTo>
                  <a:cubicBezTo>
                    <a:pt x="20" y="36"/>
                    <a:pt x="25" y="34"/>
                    <a:pt x="29" y="30"/>
                  </a:cubicBezTo>
                  <a:cubicBezTo>
                    <a:pt x="33" y="26"/>
                    <a:pt x="38" y="24"/>
                    <a:pt x="44" y="24"/>
                  </a:cubicBezTo>
                  <a:cubicBezTo>
                    <a:pt x="52" y="24"/>
                    <a:pt x="62" y="28"/>
                    <a:pt x="71" y="36"/>
                  </a:cubicBezTo>
                  <a:cubicBezTo>
                    <a:pt x="87" y="49"/>
                    <a:pt x="126" y="57"/>
                    <a:pt x="157" y="57"/>
                  </a:cubicBezTo>
                  <a:cubicBezTo>
                    <a:pt x="184" y="57"/>
                    <a:pt x="206" y="51"/>
                    <a:pt x="202" y="40"/>
                  </a:cubicBezTo>
                  <a:cubicBezTo>
                    <a:pt x="199" y="30"/>
                    <a:pt x="223" y="23"/>
                    <a:pt x="254" y="19"/>
                  </a:cubicBezTo>
                  <a:cubicBezTo>
                    <a:pt x="258" y="19"/>
                    <a:pt x="263" y="18"/>
                    <a:pt x="266" y="18"/>
                  </a:cubicBezTo>
                  <a:cubicBezTo>
                    <a:pt x="294" y="18"/>
                    <a:pt x="309" y="28"/>
                    <a:pt x="307" y="40"/>
                  </a:cubicBezTo>
                  <a:cubicBezTo>
                    <a:pt x="305" y="46"/>
                    <a:pt x="305" y="50"/>
                    <a:pt x="308" y="50"/>
                  </a:cubicBezTo>
                  <a:cubicBezTo>
                    <a:pt x="309" y="50"/>
                    <a:pt x="312" y="48"/>
                    <a:pt x="317" y="44"/>
                  </a:cubicBezTo>
                  <a:cubicBezTo>
                    <a:pt x="322" y="39"/>
                    <a:pt x="330" y="36"/>
                    <a:pt x="340" y="36"/>
                  </a:cubicBezTo>
                  <a:cubicBezTo>
                    <a:pt x="352" y="36"/>
                    <a:pt x="365" y="40"/>
                    <a:pt x="376" y="47"/>
                  </a:cubicBezTo>
                  <a:cubicBezTo>
                    <a:pt x="389" y="57"/>
                    <a:pt x="414" y="62"/>
                    <a:pt x="434" y="62"/>
                  </a:cubicBezTo>
                  <a:cubicBezTo>
                    <a:pt x="441" y="62"/>
                    <a:pt x="447" y="62"/>
                    <a:pt x="452" y="61"/>
                  </a:cubicBezTo>
                  <a:cubicBezTo>
                    <a:pt x="460" y="58"/>
                    <a:pt x="468" y="57"/>
                    <a:pt x="476" y="57"/>
                  </a:cubicBezTo>
                  <a:cubicBezTo>
                    <a:pt x="492" y="57"/>
                    <a:pt x="508" y="61"/>
                    <a:pt x="515" y="68"/>
                  </a:cubicBezTo>
                  <a:cubicBezTo>
                    <a:pt x="519" y="71"/>
                    <a:pt x="527" y="73"/>
                    <a:pt x="535" y="73"/>
                  </a:cubicBezTo>
                  <a:cubicBezTo>
                    <a:pt x="545" y="73"/>
                    <a:pt x="556" y="70"/>
                    <a:pt x="563" y="65"/>
                  </a:cubicBezTo>
                  <a:cubicBezTo>
                    <a:pt x="569" y="60"/>
                    <a:pt x="575" y="57"/>
                    <a:pt x="580" y="57"/>
                  </a:cubicBezTo>
                  <a:cubicBezTo>
                    <a:pt x="589" y="57"/>
                    <a:pt x="596" y="65"/>
                    <a:pt x="598" y="78"/>
                  </a:cubicBezTo>
                  <a:cubicBezTo>
                    <a:pt x="598" y="99"/>
                    <a:pt x="615" y="113"/>
                    <a:pt x="636" y="116"/>
                  </a:cubicBezTo>
                  <a:cubicBezTo>
                    <a:pt x="657" y="116"/>
                    <a:pt x="660" y="110"/>
                    <a:pt x="646" y="99"/>
                  </a:cubicBezTo>
                  <a:cubicBezTo>
                    <a:pt x="633" y="89"/>
                    <a:pt x="633" y="78"/>
                    <a:pt x="646" y="75"/>
                  </a:cubicBezTo>
                  <a:cubicBezTo>
                    <a:pt x="664" y="71"/>
                    <a:pt x="667" y="61"/>
                    <a:pt x="654" y="54"/>
                  </a:cubicBezTo>
                  <a:cubicBezTo>
                    <a:pt x="646" y="44"/>
                    <a:pt x="654" y="30"/>
                    <a:pt x="675" y="19"/>
                  </a:cubicBezTo>
                  <a:cubicBezTo>
                    <a:pt x="691" y="9"/>
                    <a:pt x="698" y="5"/>
                    <a:pt x="691" y="5"/>
                  </a:cubicBezTo>
                  <a:cubicBezTo>
                    <a:pt x="686" y="5"/>
                    <a:pt x="677" y="6"/>
                    <a:pt x="660" y="9"/>
                  </a:cubicBezTo>
                  <a:cubicBezTo>
                    <a:pt x="650" y="12"/>
                    <a:pt x="621" y="13"/>
                    <a:pt x="582" y="13"/>
                  </a:cubicBezTo>
                  <a:cubicBezTo>
                    <a:pt x="528" y="13"/>
                    <a:pt x="455" y="11"/>
                    <a:pt x="383" y="9"/>
                  </a:cubicBezTo>
                  <a:cubicBezTo>
                    <a:pt x="290" y="4"/>
                    <a:pt x="192" y="1"/>
                    <a:pt x="1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4" name="Google Shape;6714;p40"/>
            <p:cNvSpPr/>
            <p:nvPr/>
          </p:nvSpPr>
          <p:spPr>
            <a:xfrm>
              <a:off x="5751575" y="1343875"/>
              <a:ext cx="1775" cy="850"/>
            </a:xfrm>
            <a:custGeom>
              <a:avLst/>
              <a:gdLst/>
              <a:ahLst/>
              <a:cxnLst/>
              <a:rect l="l" t="t" r="r" b="b"/>
              <a:pathLst>
                <a:path w="71" h="34" extrusionOk="0">
                  <a:moveTo>
                    <a:pt x="25" y="0"/>
                  </a:moveTo>
                  <a:cubicBezTo>
                    <a:pt x="22" y="0"/>
                    <a:pt x="18" y="0"/>
                    <a:pt x="14" y="1"/>
                  </a:cubicBezTo>
                  <a:cubicBezTo>
                    <a:pt x="0" y="5"/>
                    <a:pt x="0" y="11"/>
                    <a:pt x="11" y="22"/>
                  </a:cubicBezTo>
                  <a:cubicBezTo>
                    <a:pt x="21" y="29"/>
                    <a:pt x="33" y="34"/>
                    <a:pt x="44" y="34"/>
                  </a:cubicBezTo>
                  <a:cubicBezTo>
                    <a:pt x="48" y="34"/>
                    <a:pt x="52" y="33"/>
                    <a:pt x="56" y="32"/>
                  </a:cubicBezTo>
                  <a:cubicBezTo>
                    <a:pt x="67" y="29"/>
                    <a:pt x="70" y="19"/>
                    <a:pt x="56" y="11"/>
                  </a:cubicBezTo>
                  <a:cubicBezTo>
                    <a:pt x="48" y="4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5" name="Google Shape;6715;p40"/>
            <p:cNvSpPr/>
            <p:nvPr/>
          </p:nvSpPr>
          <p:spPr>
            <a:xfrm>
              <a:off x="5750450" y="1333900"/>
              <a:ext cx="1400" cy="1200"/>
            </a:xfrm>
            <a:custGeom>
              <a:avLst/>
              <a:gdLst/>
              <a:ahLst/>
              <a:cxnLst/>
              <a:rect l="l" t="t" r="r" b="b"/>
              <a:pathLst>
                <a:path w="56" h="48" extrusionOk="0">
                  <a:moveTo>
                    <a:pt x="48" y="1"/>
                  </a:moveTo>
                  <a:cubicBezTo>
                    <a:pt x="46" y="1"/>
                    <a:pt x="44" y="1"/>
                    <a:pt x="42" y="1"/>
                  </a:cubicBezTo>
                  <a:cubicBezTo>
                    <a:pt x="29" y="5"/>
                    <a:pt x="11" y="15"/>
                    <a:pt x="8" y="22"/>
                  </a:cubicBezTo>
                  <a:cubicBezTo>
                    <a:pt x="0" y="32"/>
                    <a:pt x="0" y="43"/>
                    <a:pt x="11" y="46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22" y="47"/>
                    <a:pt x="36" y="38"/>
                    <a:pt x="45" y="26"/>
                  </a:cubicBezTo>
                  <a:cubicBezTo>
                    <a:pt x="54" y="8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6" name="Google Shape;6716;p40"/>
            <p:cNvSpPr/>
            <p:nvPr/>
          </p:nvSpPr>
          <p:spPr>
            <a:xfrm>
              <a:off x="5755150" y="1346900"/>
              <a:ext cx="2125" cy="1300"/>
            </a:xfrm>
            <a:custGeom>
              <a:avLst/>
              <a:gdLst/>
              <a:ahLst/>
              <a:cxnLst/>
              <a:rect l="l" t="t" r="r" b="b"/>
              <a:pathLst>
                <a:path w="85" h="52" extrusionOk="0">
                  <a:moveTo>
                    <a:pt x="70" y="1"/>
                  </a:moveTo>
                  <a:cubicBezTo>
                    <a:pt x="67" y="1"/>
                    <a:pt x="62" y="1"/>
                    <a:pt x="55" y="2"/>
                  </a:cubicBezTo>
                  <a:cubicBezTo>
                    <a:pt x="38" y="8"/>
                    <a:pt x="17" y="19"/>
                    <a:pt x="10" y="29"/>
                  </a:cubicBezTo>
                  <a:cubicBezTo>
                    <a:pt x="1" y="44"/>
                    <a:pt x="2" y="51"/>
                    <a:pt x="11" y="51"/>
                  </a:cubicBezTo>
                  <a:cubicBezTo>
                    <a:pt x="20" y="51"/>
                    <a:pt x="38" y="42"/>
                    <a:pt x="59" y="26"/>
                  </a:cubicBezTo>
                  <a:cubicBezTo>
                    <a:pt x="81" y="7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7" name="Google Shape;6717;p40"/>
            <p:cNvSpPr/>
            <p:nvPr/>
          </p:nvSpPr>
          <p:spPr>
            <a:xfrm>
              <a:off x="5755575" y="1344875"/>
              <a:ext cx="1750" cy="975"/>
            </a:xfrm>
            <a:custGeom>
              <a:avLst/>
              <a:gdLst/>
              <a:ahLst/>
              <a:cxnLst/>
              <a:rect l="l" t="t" r="r" b="b"/>
              <a:pathLst>
                <a:path w="70" h="39" extrusionOk="0">
                  <a:moveTo>
                    <a:pt x="41" y="0"/>
                  </a:moveTo>
                  <a:cubicBezTo>
                    <a:pt x="36" y="0"/>
                    <a:pt x="30" y="1"/>
                    <a:pt x="24" y="3"/>
                  </a:cubicBezTo>
                  <a:cubicBezTo>
                    <a:pt x="7" y="6"/>
                    <a:pt x="0" y="17"/>
                    <a:pt x="11" y="27"/>
                  </a:cubicBezTo>
                  <a:cubicBezTo>
                    <a:pt x="22" y="33"/>
                    <a:pt x="36" y="39"/>
                    <a:pt x="46" y="39"/>
                  </a:cubicBezTo>
                  <a:cubicBezTo>
                    <a:pt x="49" y="39"/>
                    <a:pt x="51" y="38"/>
                    <a:pt x="52" y="38"/>
                  </a:cubicBezTo>
                  <a:cubicBezTo>
                    <a:pt x="62" y="34"/>
                    <a:pt x="69" y="24"/>
                    <a:pt x="66" y="13"/>
                  </a:cubicBezTo>
                  <a:cubicBezTo>
                    <a:pt x="63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8" name="Google Shape;6718;p40"/>
            <p:cNvSpPr/>
            <p:nvPr/>
          </p:nvSpPr>
          <p:spPr>
            <a:xfrm>
              <a:off x="5735550" y="1276150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10" y="1"/>
                  </a:moveTo>
                  <a:cubicBezTo>
                    <a:pt x="0" y="4"/>
                    <a:pt x="0" y="14"/>
                    <a:pt x="13" y="22"/>
                  </a:cubicBezTo>
                  <a:cubicBezTo>
                    <a:pt x="20" y="28"/>
                    <a:pt x="33" y="32"/>
                    <a:pt x="47" y="32"/>
                  </a:cubicBezTo>
                  <a:cubicBezTo>
                    <a:pt x="54" y="32"/>
                    <a:pt x="62" y="31"/>
                    <a:pt x="69" y="28"/>
                  </a:cubicBezTo>
                  <a:cubicBezTo>
                    <a:pt x="104" y="18"/>
                    <a:pt x="104" y="14"/>
                    <a:pt x="69" y="7"/>
                  </a:cubicBezTo>
                  <a:cubicBezTo>
                    <a:pt x="45" y="1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9" name="Google Shape;6719;p40"/>
            <p:cNvSpPr/>
            <p:nvPr/>
          </p:nvSpPr>
          <p:spPr>
            <a:xfrm>
              <a:off x="5737950" y="128402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9" y="0"/>
                  </a:moveTo>
                  <a:cubicBezTo>
                    <a:pt x="25" y="0"/>
                    <a:pt x="22" y="1"/>
                    <a:pt x="18" y="1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4"/>
                    <a:pt x="17" y="38"/>
                    <a:pt x="31" y="38"/>
                  </a:cubicBezTo>
                  <a:cubicBezTo>
                    <a:pt x="36" y="38"/>
                    <a:pt x="40" y="37"/>
                    <a:pt x="46" y="36"/>
                  </a:cubicBezTo>
                  <a:cubicBezTo>
                    <a:pt x="63" y="32"/>
                    <a:pt x="71" y="19"/>
                    <a:pt x="60" y="11"/>
                  </a:cubicBezTo>
                  <a:cubicBezTo>
                    <a:pt x="52" y="4"/>
                    <a:pt x="41" y="0"/>
                    <a:pt x="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0" name="Google Shape;6720;p40"/>
            <p:cNvSpPr/>
            <p:nvPr/>
          </p:nvSpPr>
          <p:spPr>
            <a:xfrm>
              <a:off x="5758050" y="1346025"/>
              <a:ext cx="1925" cy="2450"/>
            </a:xfrm>
            <a:custGeom>
              <a:avLst/>
              <a:gdLst/>
              <a:ahLst/>
              <a:cxnLst/>
              <a:rect l="l" t="t" r="r" b="b"/>
              <a:pathLst>
                <a:path w="77" h="98" extrusionOk="0">
                  <a:moveTo>
                    <a:pt x="43" y="0"/>
                  </a:moveTo>
                  <a:cubicBezTo>
                    <a:pt x="37" y="0"/>
                    <a:pt x="30" y="6"/>
                    <a:pt x="23" y="16"/>
                  </a:cubicBezTo>
                  <a:cubicBezTo>
                    <a:pt x="0" y="44"/>
                    <a:pt x="7" y="97"/>
                    <a:pt x="33" y="97"/>
                  </a:cubicBezTo>
                  <a:cubicBezTo>
                    <a:pt x="35" y="97"/>
                    <a:pt x="38" y="97"/>
                    <a:pt x="40" y="96"/>
                  </a:cubicBezTo>
                  <a:cubicBezTo>
                    <a:pt x="50" y="96"/>
                    <a:pt x="50" y="78"/>
                    <a:pt x="37" y="64"/>
                  </a:cubicBezTo>
                  <a:cubicBezTo>
                    <a:pt x="23" y="43"/>
                    <a:pt x="23" y="37"/>
                    <a:pt x="50" y="37"/>
                  </a:cubicBezTo>
                  <a:cubicBezTo>
                    <a:pt x="54" y="37"/>
                    <a:pt x="57" y="38"/>
                    <a:pt x="59" y="38"/>
                  </a:cubicBezTo>
                  <a:cubicBezTo>
                    <a:pt x="73" y="38"/>
                    <a:pt x="76" y="31"/>
                    <a:pt x="64" y="16"/>
                  </a:cubicBezTo>
                  <a:cubicBezTo>
                    <a:pt x="57" y="6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1" name="Google Shape;6721;p40"/>
            <p:cNvSpPr/>
            <p:nvPr/>
          </p:nvSpPr>
          <p:spPr>
            <a:xfrm>
              <a:off x="5760850" y="1346600"/>
              <a:ext cx="1775" cy="975"/>
            </a:xfrm>
            <a:custGeom>
              <a:avLst/>
              <a:gdLst/>
              <a:ahLst/>
              <a:cxnLst/>
              <a:rect l="l" t="t" r="r" b="b"/>
              <a:pathLst>
                <a:path w="71" h="39" extrusionOk="0">
                  <a:moveTo>
                    <a:pt x="57" y="1"/>
                  </a:moveTo>
                  <a:cubicBezTo>
                    <a:pt x="51" y="1"/>
                    <a:pt x="43" y="1"/>
                    <a:pt x="32" y="3"/>
                  </a:cubicBezTo>
                  <a:cubicBezTo>
                    <a:pt x="15" y="11"/>
                    <a:pt x="1" y="20"/>
                    <a:pt x="4" y="31"/>
                  </a:cubicBezTo>
                  <a:cubicBezTo>
                    <a:pt x="6" y="36"/>
                    <a:pt x="11" y="39"/>
                    <a:pt x="18" y="39"/>
                  </a:cubicBezTo>
                  <a:cubicBezTo>
                    <a:pt x="24" y="39"/>
                    <a:pt x="32" y="36"/>
                    <a:pt x="39" y="31"/>
                  </a:cubicBezTo>
                  <a:cubicBezTo>
                    <a:pt x="56" y="20"/>
                    <a:pt x="70" y="6"/>
                    <a:pt x="66" y="3"/>
                  </a:cubicBezTo>
                  <a:cubicBezTo>
                    <a:pt x="66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2" name="Google Shape;6722;p40"/>
            <p:cNvSpPr/>
            <p:nvPr/>
          </p:nvSpPr>
          <p:spPr>
            <a:xfrm>
              <a:off x="5739600" y="12759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2"/>
                    <a:pt x="39" y="4"/>
                  </a:cubicBezTo>
                  <a:cubicBezTo>
                    <a:pt x="15" y="11"/>
                    <a:pt x="0" y="18"/>
                    <a:pt x="11" y="21"/>
                  </a:cubicBezTo>
                  <a:cubicBezTo>
                    <a:pt x="14" y="22"/>
                    <a:pt x="17" y="23"/>
                    <a:pt x="20" y="23"/>
                  </a:cubicBezTo>
                  <a:cubicBezTo>
                    <a:pt x="30" y="23"/>
                    <a:pt x="43" y="19"/>
                    <a:pt x="56" y="11"/>
                  </a:cubicBezTo>
                  <a:cubicBezTo>
                    <a:pt x="65" y="4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3" name="Google Shape;6723;p40"/>
            <p:cNvSpPr/>
            <p:nvPr/>
          </p:nvSpPr>
          <p:spPr>
            <a:xfrm>
              <a:off x="5762775" y="1346700"/>
              <a:ext cx="4350" cy="2875"/>
            </a:xfrm>
            <a:custGeom>
              <a:avLst/>
              <a:gdLst/>
              <a:ahLst/>
              <a:cxnLst/>
              <a:rect l="l" t="t" r="r" b="b"/>
              <a:pathLst>
                <a:path w="174" h="115" extrusionOk="0">
                  <a:moveTo>
                    <a:pt x="52" y="0"/>
                  </a:moveTo>
                  <a:cubicBezTo>
                    <a:pt x="46" y="0"/>
                    <a:pt x="41" y="1"/>
                    <a:pt x="35" y="2"/>
                  </a:cubicBezTo>
                  <a:cubicBezTo>
                    <a:pt x="0" y="10"/>
                    <a:pt x="31" y="44"/>
                    <a:pt x="83" y="55"/>
                  </a:cubicBezTo>
                  <a:cubicBezTo>
                    <a:pt x="114" y="61"/>
                    <a:pt x="132" y="72"/>
                    <a:pt x="128" y="86"/>
                  </a:cubicBezTo>
                  <a:cubicBezTo>
                    <a:pt x="125" y="96"/>
                    <a:pt x="135" y="106"/>
                    <a:pt x="153" y="114"/>
                  </a:cubicBezTo>
                  <a:cubicBezTo>
                    <a:pt x="155" y="114"/>
                    <a:pt x="157" y="114"/>
                    <a:pt x="159" y="114"/>
                  </a:cubicBezTo>
                  <a:cubicBezTo>
                    <a:pt x="173" y="114"/>
                    <a:pt x="171" y="102"/>
                    <a:pt x="149" y="69"/>
                  </a:cubicBezTo>
                  <a:cubicBezTo>
                    <a:pt x="119" y="24"/>
                    <a:pt x="85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4" name="Google Shape;6724;p40"/>
            <p:cNvSpPr/>
            <p:nvPr/>
          </p:nvSpPr>
          <p:spPr>
            <a:xfrm>
              <a:off x="5742125" y="1276150"/>
              <a:ext cx="5975" cy="1225"/>
            </a:xfrm>
            <a:custGeom>
              <a:avLst/>
              <a:gdLst/>
              <a:ahLst/>
              <a:cxnLst/>
              <a:rect l="l" t="t" r="r" b="b"/>
              <a:pathLst>
                <a:path w="239" h="49" extrusionOk="0">
                  <a:moveTo>
                    <a:pt x="106" y="0"/>
                  </a:moveTo>
                  <a:cubicBezTo>
                    <a:pt x="99" y="0"/>
                    <a:pt x="91" y="1"/>
                    <a:pt x="83" y="1"/>
                  </a:cubicBezTo>
                  <a:cubicBezTo>
                    <a:pt x="38" y="4"/>
                    <a:pt x="0" y="11"/>
                    <a:pt x="3" y="18"/>
                  </a:cubicBezTo>
                  <a:cubicBezTo>
                    <a:pt x="7" y="34"/>
                    <a:pt x="116" y="49"/>
                    <a:pt x="180" y="49"/>
                  </a:cubicBezTo>
                  <a:cubicBezTo>
                    <a:pt x="202" y="49"/>
                    <a:pt x="219" y="47"/>
                    <a:pt x="222" y="42"/>
                  </a:cubicBezTo>
                  <a:cubicBezTo>
                    <a:pt x="238" y="17"/>
                    <a:pt x="185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5" name="Google Shape;6725;p40"/>
            <p:cNvSpPr/>
            <p:nvPr/>
          </p:nvSpPr>
          <p:spPr>
            <a:xfrm>
              <a:off x="5745425" y="1285450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38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2" y="23"/>
                    <a:pt x="61" y="23"/>
                  </a:cubicBezTo>
                  <a:cubicBezTo>
                    <a:pt x="67" y="23"/>
                    <a:pt x="72" y="21"/>
                    <a:pt x="73" y="17"/>
                  </a:cubicBezTo>
                  <a:cubicBezTo>
                    <a:pt x="80" y="10"/>
                    <a:pt x="63" y="4"/>
                    <a:pt x="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6" name="Google Shape;6726;p40"/>
            <p:cNvSpPr/>
            <p:nvPr/>
          </p:nvSpPr>
          <p:spPr>
            <a:xfrm>
              <a:off x="5759725" y="1326525"/>
              <a:ext cx="1950" cy="600"/>
            </a:xfrm>
            <a:custGeom>
              <a:avLst/>
              <a:gdLst/>
              <a:ahLst/>
              <a:cxnLst/>
              <a:rect l="l" t="t" r="r" b="b"/>
              <a:pathLst>
                <a:path w="78" h="24" extrusionOk="0">
                  <a:moveTo>
                    <a:pt x="15" y="0"/>
                  </a:moveTo>
                  <a:cubicBezTo>
                    <a:pt x="1" y="0"/>
                    <a:pt x="4" y="5"/>
                    <a:pt x="25" y="15"/>
                  </a:cubicBezTo>
                  <a:cubicBezTo>
                    <a:pt x="36" y="21"/>
                    <a:pt x="47" y="24"/>
                    <a:pt x="56" y="24"/>
                  </a:cubicBezTo>
                  <a:cubicBezTo>
                    <a:pt x="63" y="24"/>
                    <a:pt x="68" y="22"/>
                    <a:pt x="70" y="18"/>
                  </a:cubicBezTo>
                  <a:cubicBezTo>
                    <a:pt x="77" y="12"/>
                    <a:pt x="60" y="2"/>
                    <a:pt x="36" y="2"/>
                  </a:cubicBezTo>
                  <a:cubicBezTo>
                    <a:pt x="27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7" name="Google Shape;6727;p40"/>
            <p:cNvSpPr/>
            <p:nvPr/>
          </p:nvSpPr>
          <p:spPr>
            <a:xfrm>
              <a:off x="5745425" y="1279000"/>
              <a:ext cx="2525" cy="1100"/>
            </a:xfrm>
            <a:custGeom>
              <a:avLst/>
              <a:gdLst/>
              <a:ahLst/>
              <a:cxnLst/>
              <a:rect l="l" t="t" r="r" b="b"/>
              <a:pathLst>
                <a:path w="101" h="44" extrusionOk="0">
                  <a:moveTo>
                    <a:pt x="14" y="0"/>
                  </a:moveTo>
                  <a:cubicBezTo>
                    <a:pt x="11" y="0"/>
                    <a:pt x="9" y="0"/>
                    <a:pt x="7" y="1"/>
                  </a:cubicBezTo>
                  <a:cubicBezTo>
                    <a:pt x="1" y="4"/>
                    <a:pt x="7" y="15"/>
                    <a:pt x="31" y="25"/>
                  </a:cubicBezTo>
                  <a:cubicBezTo>
                    <a:pt x="49" y="37"/>
                    <a:pt x="68" y="43"/>
                    <a:pt x="81" y="43"/>
                  </a:cubicBezTo>
                  <a:cubicBezTo>
                    <a:pt x="83" y="43"/>
                    <a:pt x="85" y="43"/>
                    <a:pt x="87" y="43"/>
                  </a:cubicBezTo>
                  <a:cubicBezTo>
                    <a:pt x="100" y="39"/>
                    <a:pt x="90" y="29"/>
                    <a:pt x="66" y="18"/>
                  </a:cubicBezTo>
                  <a:cubicBezTo>
                    <a:pt x="46" y="7"/>
                    <a:pt x="26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8" name="Google Shape;6728;p40"/>
            <p:cNvSpPr/>
            <p:nvPr/>
          </p:nvSpPr>
          <p:spPr>
            <a:xfrm>
              <a:off x="5767375" y="1347475"/>
              <a:ext cx="15950" cy="3775"/>
            </a:xfrm>
            <a:custGeom>
              <a:avLst/>
              <a:gdLst/>
              <a:ahLst/>
              <a:cxnLst/>
              <a:rect l="l" t="t" r="r" b="b"/>
              <a:pathLst>
                <a:path w="638" h="151" extrusionOk="0">
                  <a:moveTo>
                    <a:pt x="86" y="1"/>
                  </a:moveTo>
                  <a:cubicBezTo>
                    <a:pt x="77" y="1"/>
                    <a:pt x="68" y="2"/>
                    <a:pt x="59" y="3"/>
                  </a:cubicBezTo>
                  <a:cubicBezTo>
                    <a:pt x="0" y="19"/>
                    <a:pt x="27" y="76"/>
                    <a:pt x="86" y="76"/>
                  </a:cubicBezTo>
                  <a:cubicBezTo>
                    <a:pt x="89" y="76"/>
                    <a:pt x="93" y="76"/>
                    <a:pt x="97" y="75"/>
                  </a:cubicBezTo>
                  <a:cubicBezTo>
                    <a:pt x="102" y="75"/>
                    <a:pt x="107" y="75"/>
                    <a:pt x="113" y="75"/>
                  </a:cubicBezTo>
                  <a:cubicBezTo>
                    <a:pt x="139" y="75"/>
                    <a:pt x="167" y="81"/>
                    <a:pt x="184" y="90"/>
                  </a:cubicBezTo>
                  <a:cubicBezTo>
                    <a:pt x="204" y="101"/>
                    <a:pt x="225" y="106"/>
                    <a:pt x="239" y="106"/>
                  </a:cubicBezTo>
                  <a:cubicBezTo>
                    <a:pt x="256" y="106"/>
                    <a:pt x="263" y="99"/>
                    <a:pt x="247" y="86"/>
                  </a:cubicBezTo>
                  <a:cubicBezTo>
                    <a:pt x="227" y="71"/>
                    <a:pt x="233" y="63"/>
                    <a:pt x="250" y="63"/>
                  </a:cubicBezTo>
                  <a:cubicBezTo>
                    <a:pt x="264" y="63"/>
                    <a:pt x="285" y="68"/>
                    <a:pt x="305" y="80"/>
                  </a:cubicBezTo>
                  <a:cubicBezTo>
                    <a:pt x="318" y="87"/>
                    <a:pt x="335" y="91"/>
                    <a:pt x="353" y="91"/>
                  </a:cubicBezTo>
                  <a:cubicBezTo>
                    <a:pt x="370" y="91"/>
                    <a:pt x="388" y="87"/>
                    <a:pt x="406" y="80"/>
                  </a:cubicBezTo>
                  <a:cubicBezTo>
                    <a:pt x="423" y="73"/>
                    <a:pt x="437" y="70"/>
                    <a:pt x="447" y="70"/>
                  </a:cubicBezTo>
                  <a:cubicBezTo>
                    <a:pt x="460" y="70"/>
                    <a:pt x="468" y="75"/>
                    <a:pt x="471" y="86"/>
                  </a:cubicBezTo>
                  <a:cubicBezTo>
                    <a:pt x="478" y="98"/>
                    <a:pt x="471" y="105"/>
                    <a:pt x="459" y="105"/>
                  </a:cubicBezTo>
                  <a:cubicBezTo>
                    <a:pt x="456" y="105"/>
                    <a:pt x="454" y="104"/>
                    <a:pt x="451" y="104"/>
                  </a:cubicBezTo>
                  <a:cubicBezTo>
                    <a:pt x="445" y="103"/>
                    <a:pt x="442" y="102"/>
                    <a:pt x="439" y="102"/>
                  </a:cubicBezTo>
                  <a:cubicBezTo>
                    <a:pt x="431" y="102"/>
                    <a:pt x="433" y="106"/>
                    <a:pt x="444" y="114"/>
                  </a:cubicBezTo>
                  <a:cubicBezTo>
                    <a:pt x="452" y="122"/>
                    <a:pt x="462" y="126"/>
                    <a:pt x="469" y="126"/>
                  </a:cubicBezTo>
                  <a:cubicBezTo>
                    <a:pt x="474" y="126"/>
                    <a:pt x="478" y="124"/>
                    <a:pt x="479" y="121"/>
                  </a:cubicBezTo>
                  <a:cubicBezTo>
                    <a:pt x="480" y="119"/>
                    <a:pt x="483" y="118"/>
                    <a:pt x="489" y="118"/>
                  </a:cubicBezTo>
                  <a:cubicBezTo>
                    <a:pt x="503" y="118"/>
                    <a:pt x="530" y="125"/>
                    <a:pt x="555" y="135"/>
                  </a:cubicBezTo>
                  <a:cubicBezTo>
                    <a:pt x="577" y="146"/>
                    <a:pt x="599" y="151"/>
                    <a:pt x="614" y="151"/>
                  </a:cubicBezTo>
                  <a:cubicBezTo>
                    <a:pt x="622" y="151"/>
                    <a:pt x="629" y="149"/>
                    <a:pt x="631" y="145"/>
                  </a:cubicBezTo>
                  <a:cubicBezTo>
                    <a:pt x="638" y="135"/>
                    <a:pt x="631" y="125"/>
                    <a:pt x="617" y="125"/>
                  </a:cubicBezTo>
                  <a:cubicBezTo>
                    <a:pt x="559" y="117"/>
                    <a:pt x="524" y="100"/>
                    <a:pt x="506" y="69"/>
                  </a:cubicBezTo>
                  <a:cubicBezTo>
                    <a:pt x="494" y="48"/>
                    <a:pt x="467" y="37"/>
                    <a:pt x="422" y="37"/>
                  </a:cubicBezTo>
                  <a:cubicBezTo>
                    <a:pt x="415" y="37"/>
                    <a:pt x="407" y="37"/>
                    <a:pt x="399" y="38"/>
                  </a:cubicBezTo>
                  <a:cubicBezTo>
                    <a:pt x="388" y="39"/>
                    <a:pt x="376" y="39"/>
                    <a:pt x="363" y="39"/>
                  </a:cubicBezTo>
                  <a:cubicBezTo>
                    <a:pt x="324" y="39"/>
                    <a:pt x="280" y="35"/>
                    <a:pt x="257" y="27"/>
                  </a:cubicBezTo>
                  <a:cubicBezTo>
                    <a:pt x="229" y="20"/>
                    <a:pt x="206" y="16"/>
                    <a:pt x="190" y="16"/>
                  </a:cubicBezTo>
                  <a:cubicBezTo>
                    <a:pt x="169" y="16"/>
                    <a:pt x="162" y="23"/>
                    <a:pt x="180" y="38"/>
                  </a:cubicBezTo>
                  <a:cubicBezTo>
                    <a:pt x="197" y="49"/>
                    <a:pt x="189" y="58"/>
                    <a:pt x="167" y="58"/>
                  </a:cubicBezTo>
                  <a:cubicBezTo>
                    <a:pt x="156" y="58"/>
                    <a:pt x="142" y="56"/>
                    <a:pt x="125" y="51"/>
                  </a:cubicBezTo>
                  <a:cubicBezTo>
                    <a:pt x="93" y="41"/>
                    <a:pt x="93" y="38"/>
                    <a:pt x="114" y="34"/>
                  </a:cubicBezTo>
                  <a:cubicBezTo>
                    <a:pt x="128" y="30"/>
                    <a:pt x="132" y="17"/>
                    <a:pt x="122" y="10"/>
                  </a:cubicBezTo>
                  <a:cubicBezTo>
                    <a:pt x="115" y="3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9" name="Google Shape;6729;p40"/>
            <p:cNvSpPr/>
            <p:nvPr/>
          </p:nvSpPr>
          <p:spPr>
            <a:xfrm>
              <a:off x="5749225" y="128530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46" y="0"/>
                  </a:moveTo>
                  <a:cubicBezTo>
                    <a:pt x="43" y="0"/>
                    <a:pt x="39" y="1"/>
                    <a:pt x="36" y="2"/>
                  </a:cubicBezTo>
                  <a:cubicBezTo>
                    <a:pt x="15" y="6"/>
                    <a:pt x="1" y="13"/>
                    <a:pt x="1" y="16"/>
                  </a:cubicBezTo>
                  <a:cubicBezTo>
                    <a:pt x="4" y="20"/>
                    <a:pt x="22" y="30"/>
                    <a:pt x="46" y="40"/>
                  </a:cubicBezTo>
                  <a:cubicBezTo>
                    <a:pt x="59" y="46"/>
                    <a:pt x="68" y="48"/>
                    <a:pt x="74" y="48"/>
                  </a:cubicBezTo>
                  <a:cubicBezTo>
                    <a:pt x="84" y="48"/>
                    <a:pt x="84" y="41"/>
                    <a:pt x="78" y="23"/>
                  </a:cubicBezTo>
                  <a:cubicBezTo>
                    <a:pt x="74" y="10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0" name="Google Shape;6730;p40"/>
            <p:cNvSpPr/>
            <p:nvPr/>
          </p:nvSpPr>
          <p:spPr>
            <a:xfrm>
              <a:off x="5749325" y="1279525"/>
              <a:ext cx="2625" cy="825"/>
            </a:xfrm>
            <a:custGeom>
              <a:avLst/>
              <a:gdLst/>
              <a:ahLst/>
              <a:cxnLst/>
              <a:rect l="l" t="t" r="r" b="b"/>
              <a:pathLst>
                <a:path w="105" h="33" extrusionOk="0">
                  <a:moveTo>
                    <a:pt x="11" y="1"/>
                  </a:moveTo>
                  <a:cubicBezTo>
                    <a:pt x="0" y="4"/>
                    <a:pt x="0" y="15"/>
                    <a:pt x="14" y="22"/>
                  </a:cubicBezTo>
                  <a:cubicBezTo>
                    <a:pt x="21" y="29"/>
                    <a:pt x="33" y="32"/>
                    <a:pt x="47" y="32"/>
                  </a:cubicBezTo>
                  <a:cubicBezTo>
                    <a:pt x="54" y="32"/>
                    <a:pt x="62" y="31"/>
                    <a:pt x="69" y="29"/>
                  </a:cubicBezTo>
                  <a:cubicBezTo>
                    <a:pt x="104" y="22"/>
                    <a:pt x="101" y="18"/>
                    <a:pt x="69" y="8"/>
                  </a:cubicBezTo>
                  <a:cubicBezTo>
                    <a:pt x="45" y="1"/>
                    <a:pt x="21" y="1"/>
                    <a:pt x="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1" name="Google Shape;6731;p40"/>
            <p:cNvSpPr/>
            <p:nvPr/>
          </p:nvSpPr>
          <p:spPr>
            <a:xfrm>
              <a:off x="5765550" y="1327725"/>
              <a:ext cx="1850" cy="600"/>
            </a:xfrm>
            <a:custGeom>
              <a:avLst/>
              <a:gdLst/>
              <a:ahLst/>
              <a:cxnLst/>
              <a:rect l="l" t="t" r="r" b="b"/>
              <a:pathLst>
                <a:path w="74" h="24" extrusionOk="0">
                  <a:moveTo>
                    <a:pt x="16" y="1"/>
                  </a:moveTo>
                  <a:cubicBezTo>
                    <a:pt x="0" y="1"/>
                    <a:pt x="4" y="5"/>
                    <a:pt x="28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4" y="23"/>
                    <a:pt x="68" y="22"/>
                    <a:pt x="70" y="19"/>
                  </a:cubicBezTo>
                  <a:cubicBezTo>
                    <a:pt x="73" y="9"/>
                    <a:pt x="59" y="2"/>
                    <a:pt x="35" y="2"/>
                  </a:cubicBezTo>
                  <a:cubicBezTo>
                    <a:pt x="27" y="1"/>
                    <a:pt x="20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2" name="Google Shape;6732;p40"/>
            <p:cNvSpPr/>
            <p:nvPr/>
          </p:nvSpPr>
          <p:spPr>
            <a:xfrm>
              <a:off x="5690600" y="1088600"/>
              <a:ext cx="1325" cy="775"/>
            </a:xfrm>
            <a:custGeom>
              <a:avLst/>
              <a:gdLst/>
              <a:ahLst/>
              <a:cxnLst/>
              <a:rect l="l" t="t" r="r" b="b"/>
              <a:pathLst>
                <a:path w="53" h="31" extrusionOk="0">
                  <a:moveTo>
                    <a:pt x="27" y="1"/>
                  </a:moveTo>
                  <a:cubicBezTo>
                    <a:pt x="25" y="1"/>
                    <a:pt x="23" y="1"/>
                    <a:pt x="21" y="1"/>
                  </a:cubicBezTo>
                  <a:cubicBezTo>
                    <a:pt x="8" y="6"/>
                    <a:pt x="0" y="9"/>
                    <a:pt x="0" y="16"/>
                  </a:cubicBezTo>
                  <a:cubicBezTo>
                    <a:pt x="0" y="19"/>
                    <a:pt x="15" y="26"/>
                    <a:pt x="29" y="30"/>
                  </a:cubicBezTo>
                  <a:cubicBezTo>
                    <a:pt x="31" y="30"/>
                    <a:pt x="33" y="31"/>
                    <a:pt x="35" y="31"/>
                  </a:cubicBezTo>
                  <a:cubicBezTo>
                    <a:pt x="45" y="31"/>
                    <a:pt x="52" y="25"/>
                    <a:pt x="49" y="16"/>
                  </a:cubicBezTo>
                  <a:cubicBezTo>
                    <a:pt x="46" y="7"/>
                    <a:pt x="36" y="1"/>
                    <a:pt x="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3" name="Google Shape;6733;p40"/>
            <p:cNvSpPr/>
            <p:nvPr/>
          </p:nvSpPr>
          <p:spPr>
            <a:xfrm>
              <a:off x="5692000" y="1092675"/>
              <a:ext cx="4350" cy="1275"/>
            </a:xfrm>
            <a:custGeom>
              <a:avLst/>
              <a:gdLst/>
              <a:ahLst/>
              <a:cxnLst/>
              <a:rect l="l" t="t" r="r" b="b"/>
              <a:pathLst>
                <a:path w="174" h="51" extrusionOk="0">
                  <a:moveTo>
                    <a:pt x="103" y="0"/>
                  </a:moveTo>
                  <a:cubicBezTo>
                    <a:pt x="85" y="0"/>
                    <a:pt x="64" y="3"/>
                    <a:pt x="42" y="9"/>
                  </a:cubicBezTo>
                  <a:cubicBezTo>
                    <a:pt x="18" y="16"/>
                    <a:pt x="0" y="30"/>
                    <a:pt x="3" y="40"/>
                  </a:cubicBezTo>
                  <a:cubicBezTo>
                    <a:pt x="5" y="46"/>
                    <a:pt x="11" y="50"/>
                    <a:pt x="17" y="50"/>
                  </a:cubicBezTo>
                  <a:cubicBezTo>
                    <a:pt x="22" y="50"/>
                    <a:pt x="27" y="48"/>
                    <a:pt x="31" y="43"/>
                  </a:cubicBezTo>
                  <a:cubicBezTo>
                    <a:pt x="36" y="38"/>
                    <a:pt x="49" y="36"/>
                    <a:pt x="64" y="36"/>
                  </a:cubicBezTo>
                  <a:cubicBezTo>
                    <a:pt x="79" y="36"/>
                    <a:pt x="97" y="38"/>
                    <a:pt x="114" y="43"/>
                  </a:cubicBezTo>
                  <a:cubicBezTo>
                    <a:pt x="135" y="48"/>
                    <a:pt x="149" y="50"/>
                    <a:pt x="158" y="50"/>
                  </a:cubicBezTo>
                  <a:cubicBezTo>
                    <a:pt x="172" y="50"/>
                    <a:pt x="174" y="44"/>
                    <a:pt x="170" y="30"/>
                  </a:cubicBezTo>
                  <a:cubicBezTo>
                    <a:pt x="166" y="11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4" name="Google Shape;6734;p40"/>
            <p:cNvSpPr/>
            <p:nvPr/>
          </p:nvSpPr>
          <p:spPr>
            <a:xfrm>
              <a:off x="5753225" y="1279425"/>
              <a:ext cx="1400" cy="1275"/>
            </a:xfrm>
            <a:custGeom>
              <a:avLst/>
              <a:gdLst/>
              <a:ahLst/>
              <a:cxnLst/>
              <a:rect l="l" t="t" r="r" b="b"/>
              <a:pathLst>
                <a:path w="56" h="51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5"/>
                    <a:pt x="11" y="16"/>
                    <a:pt x="4" y="26"/>
                  </a:cubicBezTo>
                  <a:cubicBezTo>
                    <a:pt x="1" y="36"/>
                    <a:pt x="1" y="43"/>
                    <a:pt x="11" y="50"/>
                  </a:cubicBezTo>
                  <a:cubicBezTo>
                    <a:pt x="12" y="50"/>
                    <a:pt x="13" y="51"/>
                    <a:pt x="14" y="51"/>
                  </a:cubicBezTo>
                  <a:cubicBezTo>
                    <a:pt x="21" y="51"/>
                    <a:pt x="33" y="40"/>
                    <a:pt x="42" y="26"/>
                  </a:cubicBezTo>
                  <a:cubicBezTo>
                    <a:pt x="54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5" name="Google Shape;6735;p40"/>
            <p:cNvSpPr/>
            <p:nvPr/>
          </p:nvSpPr>
          <p:spPr>
            <a:xfrm>
              <a:off x="5754950" y="1285950"/>
              <a:ext cx="1825" cy="750"/>
            </a:xfrm>
            <a:custGeom>
              <a:avLst/>
              <a:gdLst/>
              <a:ahLst/>
              <a:cxnLst/>
              <a:rect l="l" t="t" r="r" b="b"/>
              <a:pathLst>
                <a:path w="73" h="30" extrusionOk="0">
                  <a:moveTo>
                    <a:pt x="49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1" y="8"/>
                    <a:pt x="1" y="14"/>
                    <a:pt x="1" y="18"/>
                  </a:cubicBezTo>
                  <a:cubicBezTo>
                    <a:pt x="1" y="22"/>
                    <a:pt x="18" y="28"/>
                    <a:pt x="39" y="28"/>
                  </a:cubicBezTo>
                  <a:cubicBezTo>
                    <a:pt x="43" y="29"/>
                    <a:pt x="46" y="29"/>
                    <a:pt x="49" y="29"/>
                  </a:cubicBezTo>
                  <a:cubicBezTo>
                    <a:pt x="64" y="29"/>
                    <a:pt x="73" y="23"/>
                    <a:pt x="70" y="14"/>
                  </a:cubicBezTo>
                  <a:cubicBezTo>
                    <a:pt x="68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6" name="Google Shape;6736;p40"/>
            <p:cNvSpPr/>
            <p:nvPr/>
          </p:nvSpPr>
          <p:spPr>
            <a:xfrm>
              <a:off x="5768125" y="1327900"/>
              <a:ext cx="1425" cy="775"/>
            </a:xfrm>
            <a:custGeom>
              <a:avLst/>
              <a:gdLst/>
              <a:ahLst/>
              <a:cxnLst/>
              <a:rect l="l" t="t" r="r" b="b"/>
              <a:pathLst>
                <a:path w="57" h="31" extrusionOk="0">
                  <a:moveTo>
                    <a:pt x="29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12" y="2"/>
                    <a:pt x="1" y="9"/>
                    <a:pt x="4" y="16"/>
                  </a:cubicBezTo>
                  <a:cubicBezTo>
                    <a:pt x="4" y="19"/>
                    <a:pt x="18" y="26"/>
                    <a:pt x="33" y="30"/>
                  </a:cubicBezTo>
                  <a:cubicBezTo>
                    <a:pt x="35" y="30"/>
                    <a:pt x="37" y="31"/>
                    <a:pt x="39" y="31"/>
                  </a:cubicBezTo>
                  <a:cubicBezTo>
                    <a:pt x="49" y="31"/>
                    <a:pt x="56" y="24"/>
                    <a:pt x="53" y="16"/>
                  </a:cubicBezTo>
                  <a:cubicBezTo>
                    <a:pt x="51" y="7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7" name="Google Shape;6737;p40"/>
            <p:cNvSpPr/>
            <p:nvPr/>
          </p:nvSpPr>
          <p:spPr>
            <a:xfrm>
              <a:off x="5754275" y="1276150"/>
              <a:ext cx="1325" cy="2025"/>
            </a:xfrm>
            <a:custGeom>
              <a:avLst/>
              <a:gdLst/>
              <a:ahLst/>
              <a:cxnLst/>
              <a:rect l="l" t="t" r="r" b="b"/>
              <a:pathLst>
                <a:path w="53" h="81" extrusionOk="0">
                  <a:moveTo>
                    <a:pt x="17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4" y="4"/>
                    <a:pt x="0" y="22"/>
                    <a:pt x="10" y="46"/>
                  </a:cubicBezTo>
                  <a:cubicBezTo>
                    <a:pt x="17" y="67"/>
                    <a:pt x="28" y="81"/>
                    <a:pt x="38" y="81"/>
                  </a:cubicBezTo>
                  <a:cubicBezTo>
                    <a:pt x="49" y="77"/>
                    <a:pt x="52" y="60"/>
                    <a:pt x="45" y="35"/>
                  </a:cubicBezTo>
                  <a:cubicBezTo>
                    <a:pt x="39" y="16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8" name="Google Shape;6738;p40"/>
            <p:cNvSpPr/>
            <p:nvPr/>
          </p:nvSpPr>
          <p:spPr>
            <a:xfrm>
              <a:off x="5756100" y="1279700"/>
              <a:ext cx="975" cy="1225"/>
            </a:xfrm>
            <a:custGeom>
              <a:avLst/>
              <a:gdLst/>
              <a:ahLst/>
              <a:cxnLst/>
              <a:rect l="l" t="t" r="r" b="b"/>
              <a:pathLst>
                <a:path w="39" h="49" extrusionOk="0">
                  <a:moveTo>
                    <a:pt x="15" y="0"/>
                  </a:moveTo>
                  <a:cubicBezTo>
                    <a:pt x="5" y="0"/>
                    <a:pt x="1" y="10"/>
                    <a:pt x="7" y="22"/>
                  </a:cubicBezTo>
                  <a:cubicBezTo>
                    <a:pt x="12" y="40"/>
                    <a:pt x="17" y="49"/>
                    <a:pt x="21" y="49"/>
                  </a:cubicBezTo>
                  <a:cubicBezTo>
                    <a:pt x="26" y="49"/>
                    <a:pt x="30" y="42"/>
                    <a:pt x="35" y="29"/>
                  </a:cubicBezTo>
                  <a:cubicBezTo>
                    <a:pt x="38" y="15"/>
                    <a:pt x="35" y="5"/>
                    <a:pt x="21" y="1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9" name="Google Shape;6739;p40"/>
            <p:cNvSpPr/>
            <p:nvPr/>
          </p:nvSpPr>
          <p:spPr>
            <a:xfrm>
              <a:off x="5772825" y="1329050"/>
              <a:ext cx="19275" cy="2925"/>
            </a:xfrm>
            <a:custGeom>
              <a:avLst/>
              <a:gdLst/>
              <a:ahLst/>
              <a:cxnLst/>
              <a:rect l="l" t="t" r="r" b="b"/>
              <a:pathLst>
                <a:path w="771" h="117" extrusionOk="0">
                  <a:moveTo>
                    <a:pt x="82" y="1"/>
                  </a:moveTo>
                  <a:cubicBezTo>
                    <a:pt x="56" y="1"/>
                    <a:pt x="36" y="3"/>
                    <a:pt x="29" y="8"/>
                  </a:cubicBezTo>
                  <a:cubicBezTo>
                    <a:pt x="0" y="26"/>
                    <a:pt x="4" y="29"/>
                    <a:pt x="39" y="36"/>
                  </a:cubicBezTo>
                  <a:cubicBezTo>
                    <a:pt x="45" y="36"/>
                    <a:pt x="51" y="37"/>
                    <a:pt x="57" y="37"/>
                  </a:cubicBezTo>
                  <a:cubicBezTo>
                    <a:pt x="76" y="37"/>
                    <a:pt x="94" y="33"/>
                    <a:pt x="101" y="26"/>
                  </a:cubicBezTo>
                  <a:cubicBezTo>
                    <a:pt x="106" y="21"/>
                    <a:pt x="110" y="19"/>
                    <a:pt x="114" y="19"/>
                  </a:cubicBezTo>
                  <a:cubicBezTo>
                    <a:pt x="119" y="19"/>
                    <a:pt x="123" y="23"/>
                    <a:pt x="125" y="29"/>
                  </a:cubicBezTo>
                  <a:cubicBezTo>
                    <a:pt x="128" y="36"/>
                    <a:pt x="137" y="42"/>
                    <a:pt x="150" y="42"/>
                  </a:cubicBezTo>
                  <a:cubicBezTo>
                    <a:pt x="155" y="42"/>
                    <a:pt x="161" y="41"/>
                    <a:pt x="167" y="39"/>
                  </a:cubicBezTo>
                  <a:cubicBezTo>
                    <a:pt x="170" y="38"/>
                    <a:pt x="175" y="38"/>
                    <a:pt x="181" y="38"/>
                  </a:cubicBezTo>
                  <a:cubicBezTo>
                    <a:pt x="210" y="38"/>
                    <a:pt x="264" y="45"/>
                    <a:pt x="316" y="56"/>
                  </a:cubicBezTo>
                  <a:cubicBezTo>
                    <a:pt x="361" y="66"/>
                    <a:pt x="397" y="72"/>
                    <a:pt x="415" y="72"/>
                  </a:cubicBezTo>
                  <a:cubicBezTo>
                    <a:pt x="424" y="72"/>
                    <a:pt x="429" y="70"/>
                    <a:pt x="427" y="67"/>
                  </a:cubicBezTo>
                  <a:cubicBezTo>
                    <a:pt x="427" y="65"/>
                    <a:pt x="430" y="63"/>
                    <a:pt x="434" y="63"/>
                  </a:cubicBezTo>
                  <a:cubicBezTo>
                    <a:pt x="443" y="63"/>
                    <a:pt x="459" y="68"/>
                    <a:pt x="479" y="77"/>
                  </a:cubicBezTo>
                  <a:cubicBezTo>
                    <a:pt x="494" y="85"/>
                    <a:pt x="511" y="88"/>
                    <a:pt x="525" y="88"/>
                  </a:cubicBezTo>
                  <a:cubicBezTo>
                    <a:pt x="537" y="88"/>
                    <a:pt x="547" y="86"/>
                    <a:pt x="552" y="81"/>
                  </a:cubicBezTo>
                  <a:cubicBezTo>
                    <a:pt x="557" y="78"/>
                    <a:pt x="562" y="76"/>
                    <a:pt x="567" y="76"/>
                  </a:cubicBezTo>
                  <a:cubicBezTo>
                    <a:pt x="573" y="76"/>
                    <a:pt x="578" y="78"/>
                    <a:pt x="580" y="84"/>
                  </a:cubicBezTo>
                  <a:cubicBezTo>
                    <a:pt x="582" y="90"/>
                    <a:pt x="586" y="94"/>
                    <a:pt x="592" y="94"/>
                  </a:cubicBezTo>
                  <a:cubicBezTo>
                    <a:pt x="596" y="94"/>
                    <a:pt x="600" y="92"/>
                    <a:pt x="604" y="88"/>
                  </a:cubicBezTo>
                  <a:cubicBezTo>
                    <a:pt x="608" y="84"/>
                    <a:pt x="613" y="83"/>
                    <a:pt x="621" y="83"/>
                  </a:cubicBezTo>
                  <a:cubicBezTo>
                    <a:pt x="635" y="83"/>
                    <a:pt x="656" y="90"/>
                    <a:pt x="677" y="101"/>
                  </a:cubicBezTo>
                  <a:cubicBezTo>
                    <a:pt x="694" y="111"/>
                    <a:pt x="710" y="116"/>
                    <a:pt x="724" y="116"/>
                  </a:cubicBezTo>
                  <a:cubicBezTo>
                    <a:pt x="735" y="116"/>
                    <a:pt x="744" y="113"/>
                    <a:pt x="750" y="105"/>
                  </a:cubicBezTo>
                  <a:cubicBezTo>
                    <a:pt x="771" y="88"/>
                    <a:pt x="729" y="74"/>
                    <a:pt x="607" y="56"/>
                  </a:cubicBezTo>
                  <a:cubicBezTo>
                    <a:pt x="547" y="50"/>
                    <a:pt x="491" y="46"/>
                    <a:pt x="457" y="46"/>
                  </a:cubicBezTo>
                  <a:cubicBezTo>
                    <a:pt x="438" y="46"/>
                    <a:pt x="426" y="47"/>
                    <a:pt x="424" y="50"/>
                  </a:cubicBezTo>
                  <a:cubicBezTo>
                    <a:pt x="419" y="53"/>
                    <a:pt x="412" y="54"/>
                    <a:pt x="403" y="54"/>
                  </a:cubicBezTo>
                  <a:cubicBezTo>
                    <a:pt x="392" y="54"/>
                    <a:pt x="380" y="52"/>
                    <a:pt x="368" y="46"/>
                  </a:cubicBezTo>
                  <a:cubicBezTo>
                    <a:pt x="316" y="22"/>
                    <a:pt x="166" y="1"/>
                    <a:pt x="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0" name="Google Shape;6740;p40"/>
            <p:cNvSpPr/>
            <p:nvPr/>
          </p:nvSpPr>
          <p:spPr>
            <a:xfrm>
              <a:off x="5780925" y="134187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0"/>
                  </a:moveTo>
                  <a:cubicBezTo>
                    <a:pt x="1" y="0"/>
                    <a:pt x="6" y="5"/>
                    <a:pt x="27" y="15"/>
                  </a:cubicBezTo>
                  <a:cubicBezTo>
                    <a:pt x="36" y="21"/>
                    <a:pt x="47" y="23"/>
                    <a:pt x="55" y="23"/>
                  </a:cubicBezTo>
                  <a:cubicBezTo>
                    <a:pt x="62" y="23"/>
                    <a:pt x="67" y="22"/>
                    <a:pt x="68" y="19"/>
                  </a:cubicBezTo>
                  <a:cubicBezTo>
                    <a:pt x="75" y="12"/>
                    <a:pt x="58" y="1"/>
                    <a:pt x="34" y="1"/>
                  </a:cubicBezTo>
                  <a:cubicBezTo>
                    <a:pt x="26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1" name="Google Shape;6741;p40"/>
            <p:cNvSpPr/>
            <p:nvPr/>
          </p:nvSpPr>
          <p:spPr>
            <a:xfrm>
              <a:off x="5783875" y="135122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1"/>
                  </a:moveTo>
                  <a:cubicBezTo>
                    <a:pt x="0" y="1"/>
                    <a:pt x="5" y="5"/>
                    <a:pt x="27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5" y="23"/>
                    <a:pt x="70" y="22"/>
                    <a:pt x="72" y="20"/>
                  </a:cubicBezTo>
                  <a:cubicBezTo>
                    <a:pt x="75" y="13"/>
                    <a:pt x="58" y="2"/>
                    <a:pt x="34" y="2"/>
                  </a:cubicBezTo>
                  <a:cubicBezTo>
                    <a:pt x="26" y="1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2" name="Google Shape;6742;p40"/>
            <p:cNvSpPr/>
            <p:nvPr/>
          </p:nvSpPr>
          <p:spPr>
            <a:xfrm>
              <a:off x="5702825" y="1089200"/>
              <a:ext cx="2850" cy="875"/>
            </a:xfrm>
            <a:custGeom>
              <a:avLst/>
              <a:gdLst/>
              <a:ahLst/>
              <a:cxnLst/>
              <a:rect l="l" t="t" r="r" b="b"/>
              <a:pathLst>
                <a:path w="114" h="35" extrusionOk="0">
                  <a:moveTo>
                    <a:pt x="32" y="1"/>
                  </a:moveTo>
                  <a:cubicBezTo>
                    <a:pt x="26" y="1"/>
                    <a:pt x="19" y="1"/>
                    <a:pt x="14" y="2"/>
                  </a:cubicBezTo>
                  <a:cubicBezTo>
                    <a:pt x="1" y="6"/>
                    <a:pt x="14" y="19"/>
                    <a:pt x="43" y="27"/>
                  </a:cubicBezTo>
                  <a:cubicBezTo>
                    <a:pt x="58" y="32"/>
                    <a:pt x="73" y="35"/>
                    <a:pt x="85" y="35"/>
                  </a:cubicBezTo>
                  <a:cubicBezTo>
                    <a:pt x="94" y="35"/>
                    <a:pt x="102" y="33"/>
                    <a:pt x="105" y="30"/>
                  </a:cubicBezTo>
                  <a:cubicBezTo>
                    <a:pt x="113" y="15"/>
                    <a:pt x="66" y="1"/>
                    <a:pt x="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3" name="Google Shape;6743;p40"/>
            <p:cNvSpPr/>
            <p:nvPr/>
          </p:nvSpPr>
          <p:spPr>
            <a:xfrm>
              <a:off x="5784275" y="1342650"/>
              <a:ext cx="1325" cy="850"/>
            </a:xfrm>
            <a:custGeom>
              <a:avLst/>
              <a:gdLst/>
              <a:ahLst/>
              <a:cxnLst/>
              <a:rect l="l" t="t" r="r" b="b"/>
              <a:pathLst>
                <a:path w="53" h="34" extrusionOk="0">
                  <a:moveTo>
                    <a:pt x="17" y="1"/>
                  </a:moveTo>
                  <a:cubicBezTo>
                    <a:pt x="7" y="1"/>
                    <a:pt x="1" y="7"/>
                    <a:pt x="4" y="15"/>
                  </a:cubicBezTo>
                  <a:cubicBezTo>
                    <a:pt x="7" y="25"/>
                    <a:pt x="18" y="33"/>
                    <a:pt x="27" y="33"/>
                  </a:cubicBezTo>
                  <a:cubicBezTo>
                    <a:pt x="29" y="33"/>
                    <a:pt x="30" y="33"/>
                    <a:pt x="32" y="33"/>
                  </a:cubicBezTo>
                  <a:cubicBezTo>
                    <a:pt x="45" y="29"/>
                    <a:pt x="53" y="23"/>
                    <a:pt x="53" y="15"/>
                  </a:cubicBezTo>
                  <a:cubicBezTo>
                    <a:pt x="53" y="12"/>
                    <a:pt x="39" y="5"/>
                    <a:pt x="24" y="2"/>
                  </a:cubicBezTo>
                  <a:cubicBezTo>
                    <a:pt x="22" y="1"/>
                    <a:pt x="19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4" name="Google Shape;6744;p40"/>
            <p:cNvSpPr/>
            <p:nvPr/>
          </p:nvSpPr>
          <p:spPr>
            <a:xfrm>
              <a:off x="5770500" y="1289450"/>
              <a:ext cx="1650" cy="1325"/>
            </a:xfrm>
            <a:custGeom>
              <a:avLst/>
              <a:gdLst/>
              <a:ahLst/>
              <a:cxnLst/>
              <a:rect l="l" t="t" r="r" b="b"/>
              <a:pathLst>
                <a:path w="66" h="53" extrusionOk="0">
                  <a:moveTo>
                    <a:pt x="45" y="1"/>
                  </a:moveTo>
                  <a:cubicBezTo>
                    <a:pt x="42" y="1"/>
                    <a:pt x="38" y="1"/>
                    <a:pt x="34" y="3"/>
                  </a:cubicBezTo>
                  <a:cubicBezTo>
                    <a:pt x="0" y="10"/>
                    <a:pt x="0" y="44"/>
                    <a:pt x="38" y="52"/>
                  </a:cubicBezTo>
                  <a:cubicBezTo>
                    <a:pt x="40" y="52"/>
                    <a:pt x="42" y="52"/>
                    <a:pt x="43" y="52"/>
                  </a:cubicBezTo>
                  <a:cubicBezTo>
                    <a:pt x="54" y="52"/>
                    <a:pt x="63" y="42"/>
                    <a:pt x="63" y="28"/>
                  </a:cubicBezTo>
                  <a:cubicBezTo>
                    <a:pt x="65" y="11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5" name="Google Shape;6745;p40"/>
            <p:cNvSpPr/>
            <p:nvPr/>
          </p:nvSpPr>
          <p:spPr>
            <a:xfrm>
              <a:off x="5707650" y="1089300"/>
              <a:ext cx="3700" cy="1300"/>
            </a:xfrm>
            <a:custGeom>
              <a:avLst/>
              <a:gdLst/>
              <a:ahLst/>
              <a:cxnLst/>
              <a:rect l="l" t="t" r="r" b="b"/>
              <a:pathLst>
                <a:path w="148" h="52" extrusionOk="0">
                  <a:moveTo>
                    <a:pt x="27" y="1"/>
                  </a:moveTo>
                  <a:cubicBezTo>
                    <a:pt x="9" y="1"/>
                    <a:pt x="0" y="5"/>
                    <a:pt x="5" y="15"/>
                  </a:cubicBezTo>
                  <a:cubicBezTo>
                    <a:pt x="8" y="31"/>
                    <a:pt x="74" y="51"/>
                    <a:pt x="111" y="51"/>
                  </a:cubicBezTo>
                  <a:cubicBezTo>
                    <a:pt x="115" y="51"/>
                    <a:pt x="120" y="51"/>
                    <a:pt x="124" y="50"/>
                  </a:cubicBezTo>
                  <a:cubicBezTo>
                    <a:pt x="148" y="43"/>
                    <a:pt x="99" y="12"/>
                    <a:pt x="47" y="2"/>
                  </a:cubicBezTo>
                  <a:cubicBezTo>
                    <a:pt x="40" y="1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6" name="Google Shape;6746;p40"/>
            <p:cNvSpPr/>
            <p:nvPr/>
          </p:nvSpPr>
          <p:spPr>
            <a:xfrm>
              <a:off x="5790575" y="1350300"/>
              <a:ext cx="3275" cy="1600"/>
            </a:xfrm>
            <a:custGeom>
              <a:avLst/>
              <a:gdLst/>
              <a:ahLst/>
              <a:cxnLst/>
              <a:rect l="l" t="t" r="r" b="b"/>
              <a:pathLst>
                <a:path w="131" h="64" extrusionOk="0">
                  <a:moveTo>
                    <a:pt x="44" y="1"/>
                  </a:moveTo>
                  <a:cubicBezTo>
                    <a:pt x="32" y="1"/>
                    <a:pt x="22" y="8"/>
                    <a:pt x="12" y="22"/>
                  </a:cubicBezTo>
                  <a:cubicBezTo>
                    <a:pt x="3" y="37"/>
                    <a:pt x="0" y="45"/>
                    <a:pt x="6" y="45"/>
                  </a:cubicBezTo>
                  <a:cubicBezTo>
                    <a:pt x="11" y="45"/>
                    <a:pt x="21" y="40"/>
                    <a:pt x="36" y="29"/>
                  </a:cubicBezTo>
                  <a:cubicBezTo>
                    <a:pt x="45" y="23"/>
                    <a:pt x="52" y="20"/>
                    <a:pt x="57" y="20"/>
                  </a:cubicBezTo>
                  <a:cubicBezTo>
                    <a:pt x="64" y="20"/>
                    <a:pt x="68" y="26"/>
                    <a:pt x="68" y="36"/>
                  </a:cubicBezTo>
                  <a:cubicBezTo>
                    <a:pt x="71" y="50"/>
                    <a:pt x="85" y="63"/>
                    <a:pt x="102" y="63"/>
                  </a:cubicBezTo>
                  <a:cubicBezTo>
                    <a:pt x="130" y="63"/>
                    <a:pt x="130" y="60"/>
                    <a:pt x="99" y="32"/>
                  </a:cubicBezTo>
                  <a:cubicBezTo>
                    <a:pt x="76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7" name="Google Shape;6747;p40"/>
            <p:cNvSpPr/>
            <p:nvPr/>
          </p:nvSpPr>
          <p:spPr>
            <a:xfrm>
              <a:off x="5772475" y="1289125"/>
              <a:ext cx="1325" cy="1725"/>
            </a:xfrm>
            <a:custGeom>
              <a:avLst/>
              <a:gdLst/>
              <a:ahLst/>
              <a:cxnLst/>
              <a:rect l="l" t="t" r="r" b="b"/>
              <a:pathLst>
                <a:path w="53" h="69" extrusionOk="0">
                  <a:moveTo>
                    <a:pt x="46" y="1"/>
                  </a:moveTo>
                  <a:cubicBezTo>
                    <a:pt x="42" y="1"/>
                    <a:pt x="36" y="7"/>
                    <a:pt x="28" y="20"/>
                  </a:cubicBezTo>
                  <a:cubicBezTo>
                    <a:pt x="1" y="54"/>
                    <a:pt x="1" y="61"/>
                    <a:pt x="32" y="68"/>
                  </a:cubicBezTo>
                  <a:cubicBezTo>
                    <a:pt x="33" y="68"/>
                    <a:pt x="34" y="68"/>
                    <a:pt x="34" y="68"/>
                  </a:cubicBezTo>
                  <a:cubicBezTo>
                    <a:pt x="44" y="68"/>
                    <a:pt x="53" y="52"/>
                    <a:pt x="53" y="30"/>
                  </a:cubicBezTo>
                  <a:cubicBezTo>
                    <a:pt x="53" y="10"/>
                    <a:pt x="51" y="1"/>
                    <a:pt x="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8" name="Google Shape;6748;p40"/>
            <p:cNvSpPr/>
            <p:nvPr/>
          </p:nvSpPr>
          <p:spPr>
            <a:xfrm>
              <a:off x="5774500" y="1289675"/>
              <a:ext cx="4375" cy="1450"/>
            </a:xfrm>
            <a:custGeom>
              <a:avLst/>
              <a:gdLst/>
              <a:ahLst/>
              <a:cxnLst/>
              <a:rect l="l" t="t" r="r" b="b"/>
              <a:pathLst>
                <a:path w="175" h="58" extrusionOk="0">
                  <a:moveTo>
                    <a:pt x="62" y="0"/>
                  </a:moveTo>
                  <a:cubicBezTo>
                    <a:pt x="49" y="0"/>
                    <a:pt x="40" y="7"/>
                    <a:pt x="31" y="22"/>
                  </a:cubicBezTo>
                  <a:cubicBezTo>
                    <a:pt x="9" y="48"/>
                    <a:pt x="1" y="58"/>
                    <a:pt x="10" y="58"/>
                  </a:cubicBezTo>
                  <a:cubicBezTo>
                    <a:pt x="15" y="58"/>
                    <a:pt x="27" y="55"/>
                    <a:pt x="45" y="49"/>
                  </a:cubicBezTo>
                  <a:cubicBezTo>
                    <a:pt x="66" y="43"/>
                    <a:pt x="103" y="43"/>
                    <a:pt x="135" y="43"/>
                  </a:cubicBezTo>
                  <a:cubicBezTo>
                    <a:pt x="146" y="44"/>
                    <a:pt x="155" y="44"/>
                    <a:pt x="160" y="44"/>
                  </a:cubicBezTo>
                  <a:cubicBezTo>
                    <a:pt x="174" y="44"/>
                    <a:pt x="161" y="39"/>
                    <a:pt x="117" y="19"/>
                  </a:cubicBezTo>
                  <a:cubicBezTo>
                    <a:pt x="92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9" name="Google Shape;6749;p40"/>
            <p:cNvSpPr/>
            <p:nvPr/>
          </p:nvSpPr>
          <p:spPr>
            <a:xfrm>
              <a:off x="5712375" y="1089750"/>
              <a:ext cx="2275" cy="1125"/>
            </a:xfrm>
            <a:custGeom>
              <a:avLst/>
              <a:gdLst/>
              <a:ahLst/>
              <a:cxnLst/>
              <a:rect l="l" t="t" r="r" b="b"/>
              <a:pathLst>
                <a:path w="91" h="45" extrusionOk="0">
                  <a:moveTo>
                    <a:pt x="60" y="1"/>
                  </a:moveTo>
                  <a:cubicBezTo>
                    <a:pt x="53" y="1"/>
                    <a:pt x="44" y="2"/>
                    <a:pt x="35" y="5"/>
                  </a:cubicBezTo>
                  <a:cubicBezTo>
                    <a:pt x="11" y="11"/>
                    <a:pt x="0" y="25"/>
                    <a:pt x="11" y="32"/>
                  </a:cubicBezTo>
                  <a:cubicBezTo>
                    <a:pt x="19" y="40"/>
                    <a:pt x="34" y="44"/>
                    <a:pt x="49" y="44"/>
                  </a:cubicBezTo>
                  <a:cubicBezTo>
                    <a:pt x="54" y="44"/>
                    <a:pt x="58" y="44"/>
                    <a:pt x="63" y="43"/>
                  </a:cubicBezTo>
                  <a:cubicBezTo>
                    <a:pt x="80" y="35"/>
                    <a:pt x="90" y="25"/>
                    <a:pt x="87" y="15"/>
                  </a:cubicBezTo>
                  <a:cubicBezTo>
                    <a:pt x="85" y="6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0" name="Google Shape;6750;p40"/>
            <p:cNvSpPr/>
            <p:nvPr/>
          </p:nvSpPr>
          <p:spPr>
            <a:xfrm>
              <a:off x="5797975" y="1351425"/>
              <a:ext cx="4450" cy="925"/>
            </a:xfrm>
            <a:custGeom>
              <a:avLst/>
              <a:gdLst/>
              <a:ahLst/>
              <a:cxnLst/>
              <a:rect l="l" t="t" r="r" b="b"/>
              <a:pathLst>
                <a:path w="178" h="37" extrusionOk="0">
                  <a:moveTo>
                    <a:pt x="73" y="1"/>
                  </a:moveTo>
                  <a:cubicBezTo>
                    <a:pt x="28" y="1"/>
                    <a:pt x="1" y="5"/>
                    <a:pt x="4" y="15"/>
                  </a:cubicBezTo>
                  <a:cubicBezTo>
                    <a:pt x="4" y="26"/>
                    <a:pt x="28" y="32"/>
                    <a:pt x="49" y="32"/>
                  </a:cubicBezTo>
                  <a:cubicBezTo>
                    <a:pt x="73" y="32"/>
                    <a:pt x="115" y="32"/>
                    <a:pt x="139" y="36"/>
                  </a:cubicBezTo>
                  <a:cubicBezTo>
                    <a:pt x="147" y="36"/>
                    <a:pt x="153" y="37"/>
                    <a:pt x="158" y="37"/>
                  </a:cubicBezTo>
                  <a:cubicBezTo>
                    <a:pt x="174" y="37"/>
                    <a:pt x="178" y="32"/>
                    <a:pt x="168" y="22"/>
                  </a:cubicBezTo>
                  <a:cubicBezTo>
                    <a:pt x="157" y="12"/>
                    <a:pt x="115" y="5"/>
                    <a:pt x="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1" name="Google Shape;6751;p40"/>
            <p:cNvSpPr/>
            <p:nvPr/>
          </p:nvSpPr>
          <p:spPr>
            <a:xfrm>
              <a:off x="5779300" y="1289850"/>
              <a:ext cx="7775" cy="1925"/>
            </a:xfrm>
            <a:custGeom>
              <a:avLst/>
              <a:gdLst/>
              <a:ahLst/>
              <a:cxnLst/>
              <a:rect l="l" t="t" r="r" b="b"/>
              <a:pathLst>
                <a:path w="311" h="77" extrusionOk="0">
                  <a:moveTo>
                    <a:pt x="31" y="1"/>
                  </a:moveTo>
                  <a:cubicBezTo>
                    <a:pt x="2" y="1"/>
                    <a:pt x="1" y="7"/>
                    <a:pt x="15" y="22"/>
                  </a:cubicBezTo>
                  <a:cubicBezTo>
                    <a:pt x="26" y="36"/>
                    <a:pt x="64" y="42"/>
                    <a:pt x="103" y="42"/>
                  </a:cubicBezTo>
                  <a:cubicBezTo>
                    <a:pt x="107" y="42"/>
                    <a:pt x="112" y="42"/>
                    <a:pt x="116" y="42"/>
                  </a:cubicBezTo>
                  <a:cubicBezTo>
                    <a:pt x="147" y="42"/>
                    <a:pt x="177" y="50"/>
                    <a:pt x="189" y="60"/>
                  </a:cubicBezTo>
                  <a:cubicBezTo>
                    <a:pt x="197" y="70"/>
                    <a:pt x="216" y="77"/>
                    <a:pt x="236" y="77"/>
                  </a:cubicBezTo>
                  <a:cubicBezTo>
                    <a:pt x="244" y="77"/>
                    <a:pt x="251" y="76"/>
                    <a:pt x="258" y="74"/>
                  </a:cubicBezTo>
                  <a:lnTo>
                    <a:pt x="311" y="60"/>
                  </a:lnTo>
                  <a:lnTo>
                    <a:pt x="244" y="36"/>
                  </a:lnTo>
                  <a:cubicBezTo>
                    <a:pt x="207" y="22"/>
                    <a:pt x="133" y="7"/>
                    <a:pt x="85" y="4"/>
                  </a:cubicBezTo>
                  <a:cubicBezTo>
                    <a:pt x="61" y="2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2" name="Google Shape;6752;p40"/>
            <p:cNvSpPr/>
            <p:nvPr/>
          </p:nvSpPr>
          <p:spPr>
            <a:xfrm>
              <a:off x="5792350" y="1331925"/>
              <a:ext cx="4275" cy="1225"/>
            </a:xfrm>
            <a:custGeom>
              <a:avLst/>
              <a:gdLst/>
              <a:ahLst/>
              <a:cxnLst/>
              <a:rect l="l" t="t" r="r" b="b"/>
              <a:pathLst>
                <a:path w="171" h="49" extrusionOk="0">
                  <a:moveTo>
                    <a:pt x="49" y="0"/>
                  </a:moveTo>
                  <a:cubicBezTo>
                    <a:pt x="39" y="0"/>
                    <a:pt x="32" y="2"/>
                    <a:pt x="28" y="7"/>
                  </a:cubicBezTo>
                  <a:cubicBezTo>
                    <a:pt x="0" y="31"/>
                    <a:pt x="31" y="49"/>
                    <a:pt x="111" y="49"/>
                  </a:cubicBezTo>
                  <a:lnTo>
                    <a:pt x="170" y="49"/>
                  </a:lnTo>
                  <a:lnTo>
                    <a:pt x="108" y="18"/>
                  </a:lnTo>
                  <a:cubicBezTo>
                    <a:pt x="88" y="7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3" name="Google Shape;6753;p40"/>
            <p:cNvSpPr/>
            <p:nvPr/>
          </p:nvSpPr>
          <p:spPr>
            <a:xfrm>
              <a:off x="5716975" y="1090275"/>
              <a:ext cx="2650" cy="725"/>
            </a:xfrm>
            <a:custGeom>
              <a:avLst/>
              <a:gdLst/>
              <a:ahLst/>
              <a:cxnLst/>
              <a:rect l="l" t="t" r="r" b="b"/>
              <a:pathLst>
                <a:path w="106" h="29" extrusionOk="0">
                  <a:moveTo>
                    <a:pt x="58" y="0"/>
                  </a:moveTo>
                  <a:cubicBezTo>
                    <a:pt x="50" y="0"/>
                    <a:pt x="41" y="2"/>
                    <a:pt x="31" y="4"/>
                  </a:cubicBezTo>
                  <a:cubicBezTo>
                    <a:pt x="0" y="11"/>
                    <a:pt x="0" y="14"/>
                    <a:pt x="35" y="22"/>
                  </a:cubicBezTo>
                  <a:cubicBezTo>
                    <a:pt x="53" y="27"/>
                    <a:pt x="69" y="29"/>
                    <a:pt x="80" y="29"/>
                  </a:cubicBezTo>
                  <a:cubicBezTo>
                    <a:pt x="100" y="29"/>
                    <a:pt x="106" y="21"/>
                    <a:pt x="90" y="8"/>
                  </a:cubicBezTo>
                  <a:cubicBezTo>
                    <a:pt x="84" y="4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4" name="Google Shape;6754;p40"/>
            <p:cNvSpPr/>
            <p:nvPr/>
          </p:nvSpPr>
          <p:spPr>
            <a:xfrm>
              <a:off x="5803700" y="1351750"/>
              <a:ext cx="3850" cy="2075"/>
            </a:xfrm>
            <a:custGeom>
              <a:avLst/>
              <a:gdLst/>
              <a:ahLst/>
              <a:cxnLst/>
              <a:rect l="l" t="t" r="r" b="b"/>
              <a:pathLst>
                <a:path w="154" h="83" extrusionOk="0">
                  <a:moveTo>
                    <a:pt x="49" y="0"/>
                  </a:moveTo>
                  <a:cubicBezTo>
                    <a:pt x="44" y="0"/>
                    <a:pt x="39" y="1"/>
                    <a:pt x="35" y="2"/>
                  </a:cubicBezTo>
                  <a:cubicBezTo>
                    <a:pt x="11" y="5"/>
                    <a:pt x="1" y="19"/>
                    <a:pt x="14" y="26"/>
                  </a:cubicBezTo>
                  <a:cubicBezTo>
                    <a:pt x="22" y="34"/>
                    <a:pt x="38" y="38"/>
                    <a:pt x="53" y="38"/>
                  </a:cubicBezTo>
                  <a:cubicBezTo>
                    <a:pt x="58" y="38"/>
                    <a:pt x="62" y="38"/>
                    <a:pt x="67" y="37"/>
                  </a:cubicBezTo>
                  <a:cubicBezTo>
                    <a:pt x="71" y="35"/>
                    <a:pt x="74" y="34"/>
                    <a:pt x="78" y="34"/>
                  </a:cubicBezTo>
                  <a:cubicBezTo>
                    <a:pt x="91" y="34"/>
                    <a:pt x="103" y="44"/>
                    <a:pt x="108" y="58"/>
                  </a:cubicBezTo>
                  <a:cubicBezTo>
                    <a:pt x="111" y="73"/>
                    <a:pt x="122" y="82"/>
                    <a:pt x="134" y="82"/>
                  </a:cubicBezTo>
                  <a:cubicBezTo>
                    <a:pt x="136" y="82"/>
                    <a:pt x="137" y="82"/>
                    <a:pt x="139" y="82"/>
                  </a:cubicBezTo>
                  <a:cubicBezTo>
                    <a:pt x="153" y="78"/>
                    <a:pt x="143" y="58"/>
                    <a:pt x="118" y="33"/>
                  </a:cubicBezTo>
                  <a:cubicBezTo>
                    <a:pt x="101" y="13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5" name="Google Shape;6755;p40"/>
            <p:cNvSpPr/>
            <p:nvPr/>
          </p:nvSpPr>
          <p:spPr>
            <a:xfrm>
              <a:off x="5798075" y="1332250"/>
              <a:ext cx="3175" cy="800"/>
            </a:xfrm>
            <a:custGeom>
              <a:avLst/>
              <a:gdLst/>
              <a:ahLst/>
              <a:cxnLst/>
              <a:rect l="l" t="t" r="r" b="b"/>
              <a:pathLst>
                <a:path w="127" h="32" extrusionOk="0">
                  <a:moveTo>
                    <a:pt x="41" y="0"/>
                  </a:moveTo>
                  <a:cubicBezTo>
                    <a:pt x="28" y="0"/>
                    <a:pt x="17" y="3"/>
                    <a:pt x="14" y="8"/>
                  </a:cubicBezTo>
                  <a:cubicBezTo>
                    <a:pt x="0" y="18"/>
                    <a:pt x="14" y="26"/>
                    <a:pt x="42" y="29"/>
                  </a:cubicBezTo>
                  <a:cubicBezTo>
                    <a:pt x="58" y="31"/>
                    <a:pt x="72" y="31"/>
                    <a:pt x="83" y="31"/>
                  </a:cubicBezTo>
                  <a:cubicBezTo>
                    <a:pt x="123" y="31"/>
                    <a:pt x="127" y="22"/>
                    <a:pt x="84" y="8"/>
                  </a:cubicBezTo>
                  <a:cubicBezTo>
                    <a:pt x="69" y="3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6" name="Google Shape;6756;p40"/>
            <p:cNvSpPr/>
            <p:nvPr/>
          </p:nvSpPr>
          <p:spPr>
            <a:xfrm>
              <a:off x="5786800" y="1290900"/>
              <a:ext cx="10175" cy="1675"/>
            </a:xfrm>
            <a:custGeom>
              <a:avLst/>
              <a:gdLst/>
              <a:ahLst/>
              <a:cxnLst/>
              <a:rect l="l" t="t" r="r" b="b"/>
              <a:pathLst>
                <a:path w="407" h="67" extrusionOk="0">
                  <a:moveTo>
                    <a:pt x="90" y="0"/>
                  </a:moveTo>
                  <a:cubicBezTo>
                    <a:pt x="83" y="0"/>
                    <a:pt x="74" y="1"/>
                    <a:pt x="66" y="4"/>
                  </a:cubicBezTo>
                  <a:cubicBezTo>
                    <a:pt x="0" y="21"/>
                    <a:pt x="18" y="28"/>
                    <a:pt x="136" y="45"/>
                  </a:cubicBezTo>
                  <a:cubicBezTo>
                    <a:pt x="244" y="60"/>
                    <a:pt x="311" y="67"/>
                    <a:pt x="350" y="67"/>
                  </a:cubicBezTo>
                  <a:cubicBezTo>
                    <a:pt x="378" y="67"/>
                    <a:pt x="391" y="63"/>
                    <a:pt x="396" y="56"/>
                  </a:cubicBezTo>
                  <a:cubicBezTo>
                    <a:pt x="407" y="40"/>
                    <a:pt x="343" y="16"/>
                    <a:pt x="308" y="16"/>
                  </a:cubicBezTo>
                  <a:cubicBezTo>
                    <a:pt x="299" y="16"/>
                    <a:pt x="292" y="18"/>
                    <a:pt x="288" y="21"/>
                  </a:cubicBezTo>
                  <a:cubicBezTo>
                    <a:pt x="284" y="26"/>
                    <a:pt x="279" y="28"/>
                    <a:pt x="276" y="28"/>
                  </a:cubicBezTo>
                  <a:cubicBezTo>
                    <a:pt x="270" y="28"/>
                    <a:pt x="266" y="24"/>
                    <a:pt x="264" y="18"/>
                  </a:cubicBezTo>
                  <a:cubicBezTo>
                    <a:pt x="262" y="12"/>
                    <a:pt x="250" y="8"/>
                    <a:pt x="233" y="8"/>
                  </a:cubicBezTo>
                  <a:cubicBezTo>
                    <a:pt x="220" y="8"/>
                    <a:pt x="206" y="10"/>
                    <a:pt x="191" y="14"/>
                  </a:cubicBezTo>
                  <a:cubicBezTo>
                    <a:pt x="175" y="19"/>
                    <a:pt x="160" y="21"/>
                    <a:pt x="148" y="21"/>
                  </a:cubicBezTo>
                  <a:cubicBezTo>
                    <a:pt x="131" y="21"/>
                    <a:pt x="120" y="17"/>
                    <a:pt x="118" y="11"/>
                  </a:cubicBezTo>
                  <a:cubicBezTo>
                    <a:pt x="116" y="4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7" name="Google Shape;6757;p40"/>
            <p:cNvSpPr/>
            <p:nvPr/>
          </p:nvSpPr>
          <p:spPr>
            <a:xfrm>
              <a:off x="5725225" y="1090550"/>
              <a:ext cx="1125" cy="1000"/>
            </a:xfrm>
            <a:custGeom>
              <a:avLst/>
              <a:gdLst/>
              <a:ahLst/>
              <a:cxnLst/>
              <a:rect l="l" t="t" r="r" b="b"/>
              <a:pathLst>
                <a:path w="45" h="40" extrusionOk="0">
                  <a:moveTo>
                    <a:pt x="30" y="1"/>
                  </a:moveTo>
                  <a:cubicBezTo>
                    <a:pt x="26" y="1"/>
                    <a:pt x="22" y="3"/>
                    <a:pt x="18" y="7"/>
                  </a:cubicBezTo>
                  <a:cubicBezTo>
                    <a:pt x="7" y="18"/>
                    <a:pt x="0" y="28"/>
                    <a:pt x="0" y="35"/>
                  </a:cubicBezTo>
                  <a:cubicBezTo>
                    <a:pt x="2" y="37"/>
                    <a:pt x="8" y="40"/>
                    <a:pt x="16" y="40"/>
                  </a:cubicBezTo>
                  <a:cubicBezTo>
                    <a:pt x="20" y="40"/>
                    <a:pt x="23" y="39"/>
                    <a:pt x="28" y="38"/>
                  </a:cubicBezTo>
                  <a:cubicBezTo>
                    <a:pt x="38" y="35"/>
                    <a:pt x="45" y="21"/>
                    <a:pt x="42" y="11"/>
                  </a:cubicBezTo>
                  <a:cubicBezTo>
                    <a:pt x="40" y="5"/>
                    <a:pt x="35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8" name="Google Shape;6758;p40"/>
            <p:cNvSpPr/>
            <p:nvPr/>
          </p:nvSpPr>
          <p:spPr>
            <a:xfrm>
              <a:off x="5804175" y="1332850"/>
              <a:ext cx="1975" cy="1100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13" y="1"/>
                  </a:moveTo>
                  <a:cubicBezTo>
                    <a:pt x="4" y="1"/>
                    <a:pt x="0" y="4"/>
                    <a:pt x="3" y="12"/>
                  </a:cubicBezTo>
                  <a:cubicBezTo>
                    <a:pt x="8" y="29"/>
                    <a:pt x="35" y="43"/>
                    <a:pt x="56" y="43"/>
                  </a:cubicBezTo>
                  <a:cubicBezTo>
                    <a:pt x="64" y="43"/>
                    <a:pt x="71" y="41"/>
                    <a:pt x="75" y="36"/>
                  </a:cubicBezTo>
                  <a:cubicBezTo>
                    <a:pt x="79" y="29"/>
                    <a:pt x="61" y="15"/>
                    <a:pt x="37" y="5"/>
                  </a:cubicBezTo>
                  <a:cubicBezTo>
                    <a:pt x="27" y="2"/>
                    <a:pt x="19" y="1"/>
                    <a:pt x="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9" name="Google Shape;6759;p40"/>
            <p:cNvSpPr/>
            <p:nvPr/>
          </p:nvSpPr>
          <p:spPr>
            <a:xfrm>
              <a:off x="5806825" y="1332950"/>
              <a:ext cx="3575" cy="1400"/>
            </a:xfrm>
            <a:custGeom>
              <a:avLst/>
              <a:gdLst/>
              <a:ahLst/>
              <a:cxnLst/>
              <a:rect l="l" t="t" r="r" b="b"/>
              <a:pathLst>
                <a:path w="143" h="56" extrusionOk="0">
                  <a:moveTo>
                    <a:pt x="33" y="0"/>
                  </a:moveTo>
                  <a:cubicBezTo>
                    <a:pt x="28" y="0"/>
                    <a:pt x="25" y="1"/>
                    <a:pt x="22" y="1"/>
                  </a:cubicBezTo>
                  <a:cubicBezTo>
                    <a:pt x="4" y="4"/>
                    <a:pt x="1" y="15"/>
                    <a:pt x="11" y="25"/>
                  </a:cubicBezTo>
                  <a:cubicBezTo>
                    <a:pt x="16" y="31"/>
                    <a:pt x="23" y="33"/>
                    <a:pt x="30" y="33"/>
                  </a:cubicBezTo>
                  <a:cubicBezTo>
                    <a:pt x="37" y="33"/>
                    <a:pt x="44" y="31"/>
                    <a:pt x="49" y="25"/>
                  </a:cubicBezTo>
                  <a:cubicBezTo>
                    <a:pt x="52" y="22"/>
                    <a:pt x="56" y="21"/>
                    <a:pt x="59" y="21"/>
                  </a:cubicBezTo>
                  <a:cubicBezTo>
                    <a:pt x="66" y="21"/>
                    <a:pt x="72" y="27"/>
                    <a:pt x="77" y="39"/>
                  </a:cubicBezTo>
                  <a:cubicBezTo>
                    <a:pt x="79" y="50"/>
                    <a:pt x="86" y="56"/>
                    <a:pt x="96" y="56"/>
                  </a:cubicBezTo>
                  <a:cubicBezTo>
                    <a:pt x="102" y="56"/>
                    <a:pt x="108" y="54"/>
                    <a:pt x="115" y="49"/>
                  </a:cubicBezTo>
                  <a:cubicBezTo>
                    <a:pt x="142" y="32"/>
                    <a:pt x="139" y="25"/>
                    <a:pt x="97" y="11"/>
                  </a:cubicBezTo>
                  <a:cubicBezTo>
                    <a:pt x="78" y="6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0" name="Google Shape;6760;p40"/>
            <p:cNvSpPr/>
            <p:nvPr/>
          </p:nvSpPr>
          <p:spPr>
            <a:xfrm>
              <a:off x="5730575" y="1091050"/>
              <a:ext cx="2675" cy="800"/>
            </a:xfrm>
            <a:custGeom>
              <a:avLst/>
              <a:gdLst/>
              <a:ahLst/>
              <a:cxnLst/>
              <a:rect l="l" t="t" r="r" b="b"/>
              <a:pathLst>
                <a:path w="107" h="32" extrusionOk="0">
                  <a:moveTo>
                    <a:pt x="55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1" y="12"/>
                    <a:pt x="1" y="15"/>
                    <a:pt x="36" y="25"/>
                  </a:cubicBezTo>
                  <a:cubicBezTo>
                    <a:pt x="51" y="30"/>
                    <a:pt x="65" y="32"/>
                    <a:pt x="76" y="32"/>
                  </a:cubicBezTo>
                  <a:cubicBezTo>
                    <a:pt x="98" y="32"/>
                    <a:pt x="107" y="23"/>
                    <a:pt x="87" y="12"/>
                  </a:cubicBezTo>
                  <a:cubicBezTo>
                    <a:pt x="81" y="5"/>
                    <a:pt x="68" y="1"/>
                    <a:pt x="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1" name="Google Shape;6761;p40"/>
            <p:cNvSpPr/>
            <p:nvPr/>
          </p:nvSpPr>
          <p:spPr>
            <a:xfrm>
              <a:off x="5792950" y="128385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9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5"/>
                    <a:pt x="0" y="15"/>
                    <a:pt x="4" y="26"/>
                  </a:cubicBezTo>
                  <a:cubicBezTo>
                    <a:pt x="6" y="34"/>
                    <a:pt x="16" y="40"/>
                    <a:pt x="27" y="40"/>
                  </a:cubicBezTo>
                  <a:cubicBezTo>
                    <a:pt x="30" y="40"/>
                    <a:pt x="33" y="40"/>
                    <a:pt x="35" y="39"/>
                  </a:cubicBezTo>
                  <a:cubicBezTo>
                    <a:pt x="45" y="36"/>
                    <a:pt x="52" y="26"/>
                    <a:pt x="49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2" name="Google Shape;6762;p40"/>
            <p:cNvSpPr/>
            <p:nvPr/>
          </p:nvSpPr>
          <p:spPr>
            <a:xfrm>
              <a:off x="5793375" y="1280575"/>
              <a:ext cx="6450" cy="1250"/>
            </a:xfrm>
            <a:custGeom>
              <a:avLst/>
              <a:gdLst/>
              <a:ahLst/>
              <a:cxnLst/>
              <a:rect l="l" t="t" r="r" b="b"/>
              <a:pathLst>
                <a:path w="258" h="50" extrusionOk="0">
                  <a:moveTo>
                    <a:pt x="28" y="1"/>
                  </a:moveTo>
                  <a:cubicBezTo>
                    <a:pt x="6" y="1"/>
                    <a:pt x="0" y="5"/>
                    <a:pt x="8" y="14"/>
                  </a:cubicBezTo>
                  <a:cubicBezTo>
                    <a:pt x="23" y="32"/>
                    <a:pt x="141" y="50"/>
                    <a:pt x="208" y="50"/>
                  </a:cubicBezTo>
                  <a:cubicBezTo>
                    <a:pt x="232" y="50"/>
                    <a:pt x="250" y="48"/>
                    <a:pt x="254" y="42"/>
                  </a:cubicBezTo>
                  <a:cubicBezTo>
                    <a:pt x="257" y="39"/>
                    <a:pt x="198" y="21"/>
                    <a:pt x="126" y="11"/>
                  </a:cubicBezTo>
                  <a:cubicBezTo>
                    <a:pt x="80" y="4"/>
                    <a:pt x="48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3" name="Google Shape;6763;p40"/>
            <p:cNvSpPr/>
            <p:nvPr/>
          </p:nvSpPr>
          <p:spPr>
            <a:xfrm>
              <a:off x="5733800" y="1091475"/>
              <a:ext cx="6350" cy="1125"/>
            </a:xfrm>
            <a:custGeom>
              <a:avLst/>
              <a:gdLst/>
              <a:ahLst/>
              <a:cxnLst/>
              <a:rect l="l" t="t" r="r" b="b"/>
              <a:pathLst>
                <a:path w="254" h="45" extrusionOk="0">
                  <a:moveTo>
                    <a:pt x="35" y="0"/>
                  </a:moveTo>
                  <a:cubicBezTo>
                    <a:pt x="25" y="0"/>
                    <a:pt x="18" y="0"/>
                    <a:pt x="14" y="1"/>
                  </a:cubicBezTo>
                  <a:cubicBezTo>
                    <a:pt x="0" y="8"/>
                    <a:pt x="3" y="11"/>
                    <a:pt x="24" y="11"/>
                  </a:cubicBezTo>
                  <a:cubicBezTo>
                    <a:pt x="49" y="16"/>
                    <a:pt x="80" y="22"/>
                    <a:pt x="101" y="36"/>
                  </a:cubicBezTo>
                  <a:cubicBezTo>
                    <a:pt x="112" y="42"/>
                    <a:pt x="131" y="44"/>
                    <a:pt x="151" y="44"/>
                  </a:cubicBezTo>
                  <a:cubicBezTo>
                    <a:pt x="168" y="44"/>
                    <a:pt x="186" y="43"/>
                    <a:pt x="202" y="40"/>
                  </a:cubicBezTo>
                  <a:cubicBezTo>
                    <a:pt x="253" y="26"/>
                    <a:pt x="247" y="19"/>
                    <a:pt x="149" y="8"/>
                  </a:cubicBezTo>
                  <a:cubicBezTo>
                    <a:pt x="106" y="3"/>
                    <a:pt x="62" y="0"/>
                    <a:pt x="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4" name="Google Shape;6764;p40"/>
            <p:cNvSpPr/>
            <p:nvPr/>
          </p:nvSpPr>
          <p:spPr>
            <a:xfrm>
              <a:off x="5796975" y="1292050"/>
              <a:ext cx="3650" cy="1175"/>
            </a:xfrm>
            <a:custGeom>
              <a:avLst/>
              <a:gdLst/>
              <a:ahLst/>
              <a:cxnLst/>
              <a:rect l="l" t="t" r="r" b="b"/>
              <a:pathLst>
                <a:path w="146" h="47" extrusionOk="0">
                  <a:moveTo>
                    <a:pt x="51" y="1"/>
                  </a:moveTo>
                  <a:cubicBezTo>
                    <a:pt x="0" y="1"/>
                    <a:pt x="8" y="29"/>
                    <a:pt x="72" y="41"/>
                  </a:cubicBezTo>
                  <a:cubicBezTo>
                    <a:pt x="93" y="45"/>
                    <a:pt x="110" y="47"/>
                    <a:pt x="121" y="47"/>
                  </a:cubicBezTo>
                  <a:cubicBezTo>
                    <a:pt x="140" y="47"/>
                    <a:pt x="146" y="41"/>
                    <a:pt x="141" y="28"/>
                  </a:cubicBezTo>
                  <a:cubicBezTo>
                    <a:pt x="141" y="20"/>
                    <a:pt x="110" y="7"/>
                    <a:pt x="75" y="3"/>
                  </a:cubicBezTo>
                  <a:cubicBezTo>
                    <a:pt x="66" y="1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5" name="Google Shape;6765;p40"/>
            <p:cNvSpPr/>
            <p:nvPr/>
          </p:nvSpPr>
          <p:spPr>
            <a:xfrm>
              <a:off x="5811775" y="1332675"/>
              <a:ext cx="2100" cy="675"/>
            </a:xfrm>
            <a:custGeom>
              <a:avLst/>
              <a:gdLst/>
              <a:ahLst/>
              <a:cxnLst/>
              <a:rect l="l" t="t" r="r" b="b"/>
              <a:pathLst>
                <a:path w="84" h="27" extrusionOk="0">
                  <a:moveTo>
                    <a:pt x="41" y="0"/>
                  </a:moveTo>
                  <a:cubicBezTo>
                    <a:pt x="37" y="0"/>
                    <a:pt x="34" y="0"/>
                    <a:pt x="32" y="1"/>
                  </a:cubicBezTo>
                  <a:cubicBezTo>
                    <a:pt x="0" y="9"/>
                    <a:pt x="11" y="22"/>
                    <a:pt x="53" y="26"/>
                  </a:cubicBezTo>
                  <a:cubicBezTo>
                    <a:pt x="77" y="26"/>
                    <a:pt x="83" y="22"/>
                    <a:pt x="73" y="12"/>
                  </a:cubicBezTo>
                  <a:cubicBezTo>
                    <a:pt x="65" y="4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6" name="Google Shape;6766;p40"/>
            <p:cNvSpPr/>
            <p:nvPr/>
          </p:nvSpPr>
          <p:spPr>
            <a:xfrm>
              <a:off x="5813775" y="1333625"/>
              <a:ext cx="8075" cy="3375"/>
            </a:xfrm>
            <a:custGeom>
              <a:avLst/>
              <a:gdLst/>
              <a:ahLst/>
              <a:cxnLst/>
              <a:rect l="l" t="t" r="r" b="b"/>
              <a:pathLst>
                <a:path w="323" h="135" extrusionOk="0">
                  <a:moveTo>
                    <a:pt x="57" y="1"/>
                  </a:moveTo>
                  <a:cubicBezTo>
                    <a:pt x="47" y="1"/>
                    <a:pt x="41" y="9"/>
                    <a:pt x="45" y="26"/>
                  </a:cubicBezTo>
                  <a:cubicBezTo>
                    <a:pt x="48" y="35"/>
                    <a:pt x="42" y="41"/>
                    <a:pt x="29" y="41"/>
                  </a:cubicBezTo>
                  <a:cubicBezTo>
                    <a:pt x="27" y="41"/>
                    <a:pt x="24" y="40"/>
                    <a:pt x="21" y="40"/>
                  </a:cubicBezTo>
                  <a:cubicBezTo>
                    <a:pt x="15" y="38"/>
                    <a:pt x="10" y="37"/>
                    <a:pt x="8" y="37"/>
                  </a:cubicBezTo>
                  <a:cubicBezTo>
                    <a:pt x="0" y="37"/>
                    <a:pt x="7" y="44"/>
                    <a:pt x="28" y="57"/>
                  </a:cubicBezTo>
                  <a:cubicBezTo>
                    <a:pt x="41" y="67"/>
                    <a:pt x="56" y="71"/>
                    <a:pt x="68" y="71"/>
                  </a:cubicBezTo>
                  <a:cubicBezTo>
                    <a:pt x="74" y="71"/>
                    <a:pt x="80" y="70"/>
                    <a:pt x="83" y="67"/>
                  </a:cubicBezTo>
                  <a:cubicBezTo>
                    <a:pt x="85" y="65"/>
                    <a:pt x="89" y="64"/>
                    <a:pt x="92" y="64"/>
                  </a:cubicBezTo>
                  <a:cubicBezTo>
                    <a:pt x="101" y="64"/>
                    <a:pt x="112" y="70"/>
                    <a:pt x="122" y="82"/>
                  </a:cubicBezTo>
                  <a:cubicBezTo>
                    <a:pt x="130" y="94"/>
                    <a:pt x="145" y="103"/>
                    <a:pt x="155" y="103"/>
                  </a:cubicBezTo>
                  <a:cubicBezTo>
                    <a:pt x="157" y="103"/>
                    <a:pt x="159" y="103"/>
                    <a:pt x="160" y="102"/>
                  </a:cubicBezTo>
                  <a:cubicBezTo>
                    <a:pt x="177" y="94"/>
                    <a:pt x="192" y="90"/>
                    <a:pt x="204" y="90"/>
                  </a:cubicBezTo>
                  <a:cubicBezTo>
                    <a:pt x="224" y="90"/>
                    <a:pt x="238" y="100"/>
                    <a:pt x="247" y="120"/>
                  </a:cubicBezTo>
                  <a:cubicBezTo>
                    <a:pt x="250" y="129"/>
                    <a:pt x="254" y="135"/>
                    <a:pt x="256" y="135"/>
                  </a:cubicBezTo>
                  <a:cubicBezTo>
                    <a:pt x="259" y="135"/>
                    <a:pt x="260" y="131"/>
                    <a:pt x="260" y="123"/>
                  </a:cubicBezTo>
                  <a:cubicBezTo>
                    <a:pt x="264" y="109"/>
                    <a:pt x="281" y="92"/>
                    <a:pt x="302" y="85"/>
                  </a:cubicBezTo>
                  <a:cubicBezTo>
                    <a:pt x="322" y="82"/>
                    <a:pt x="302" y="67"/>
                    <a:pt x="250" y="61"/>
                  </a:cubicBezTo>
                  <a:cubicBezTo>
                    <a:pt x="223" y="55"/>
                    <a:pt x="196" y="53"/>
                    <a:pt x="176" y="53"/>
                  </a:cubicBezTo>
                  <a:cubicBezTo>
                    <a:pt x="159" y="53"/>
                    <a:pt x="147" y="54"/>
                    <a:pt x="143" y="57"/>
                  </a:cubicBezTo>
                  <a:cubicBezTo>
                    <a:pt x="141" y="59"/>
                    <a:pt x="139" y="59"/>
                    <a:pt x="137" y="59"/>
                  </a:cubicBezTo>
                  <a:cubicBezTo>
                    <a:pt x="128" y="59"/>
                    <a:pt x="115" y="50"/>
                    <a:pt x="104" y="33"/>
                  </a:cubicBezTo>
                  <a:cubicBezTo>
                    <a:pt x="89" y="12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7" name="Google Shape;6767;p40"/>
            <p:cNvSpPr/>
            <p:nvPr/>
          </p:nvSpPr>
          <p:spPr>
            <a:xfrm>
              <a:off x="5801000" y="1292175"/>
              <a:ext cx="3950" cy="1475"/>
            </a:xfrm>
            <a:custGeom>
              <a:avLst/>
              <a:gdLst/>
              <a:ahLst/>
              <a:cxnLst/>
              <a:rect l="l" t="t" r="r" b="b"/>
              <a:pathLst>
                <a:path w="158" h="59" extrusionOk="0">
                  <a:moveTo>
                    <a:pt x="22" y="0"/>
                  </a:moveTo>
                  <a:cubicBezTo>
                    <a:pt x="3" y="0"/>
                    <a:pt x="0" y="7"/>
                    <a:pt x="5" y="23"/>
                  </a:cubicBezTo>
                  <a:cubicBezTo>
                    <a:pt x="11" y="46"/>
                    <a:pt x="35" y="59"/>
                    <a:pt x="65" y="59"/>
                  </a:cubicBezTo>
                  <a:cubicBezTo>
                    <a:pt x="84" y="59"/>
                    <a:pt x="105" y="54"/>
                    <a:pt x="126" y="43"/>
                  </a:cubicBezTo>
                  <a:cubicBezTo>
                    <a:pt x="157" y="29"/>
                    <a:pt x="146" y="23"/>
                    <a:pt x="81" y="8"/>
                  </a:cubicBezTo>
                  <a:cubicBezTo>
                    <a:pt x="53" y="3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8" name="Google Shape;6768;p40"/>
            <p:cNvSpPr/>
            <p:nvPr/>
          </p:nvSpPr>
          <p:spPr>
            <a:xfrm>
              <a:off x="5818975" y="1346400"/>
              <a:ext cx="1675" cy="925"/>
            </a:xfrm>
            <a:custGeom>
              <a:avLst/>
              <a:gdLst/>
              <a:ahLst/>
              <a:cxnLst/>
              <a:rect l="l" t="t" r="r" b="b"/>
              <a:pathLst>
                <a:path w="67" h="37" extrusionOk="0">
                  <a:moveTo>
                    <a:pt x="21" y="0"/>
                  </a:moveTo>
                  <a:cubicBezTo>
                    <a:pt x="18" y="0"/>
                    <a:pt x="16" y="0"/>
                    <a:pt x="14" y="1"/>
                  </a:cubicBezTo>
                  <a:cubicBezTo>
                    <a:pt x="0" y="4"/>
                    <a:pt x="0" y="14"/>
                    <a:pt x="10" y="25"/>
                  </a:cubicBezTo>
                  <a:cubicBezTo>
                    <a:pt x="19" y="30"/>
                    <a:pt x="34" y="36"/>
                    <a:pt x="45" y="36"/>
                  </a:cubicBezTo>
                  <a:cubicBezTo>
                    <a:pt x="47" y="36"/>
                    <a:pt x="50" y="36"/>
                    <a:pt x="52" y="35"/>
                  </a:cubicBezTo>
                  <a:cubicBezTo>
                    <a:pt x="66" y="32"/>
                    <a:pt x="66" y="22"/>
                    <a:pt x="56" y="11"/>
                  </a:cubicBezTo>
                  <a:cubicBezTo>
                    <a:pt x="47" y="6"/>
                    <a:pt x="32" y="0"/>
                    <a:pt x="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9" name="Google Shape;6769;p40"/>
            <p:cNvSpPr/>
            <p:nvPr/>
          </p:nvSpPr>
          <p:spPr>
            <a:xfrm>
              <a:off x="5740400" y="1091925"/>
              <a:ext cx="4625" cy="900"/>
            </a:xfrm>
            <a:custGeom>
              <a:avLst/>
              <a:gdLst/>
              <a:ahLst/>
              <a:cxnLst/>
              <a:rect l="l" t="t" r="r" b="b"/>
              <a:pathLst>
                <a:path w="185" h="36" extrusionOk="0">
                  <a:moveTo>
                    <a:pt x="56" y="1"/>
                  </a:moveTo>
                  <a:cubicBezTo>
                    <a:pt x="0" y="1"/>
                    <a:pt x="0" y="1"/>
                    <a:pt x="45" y="22"/>
                  </a:cubicBezTo>
                  <a:cubicBezTo>
                    <a:pt x="61" y="31"/>
                    <a:pt x="86" y="35"/>
                    <a:pt x="110" y="35"/>
                  </a:cubicBezTo>
                  <a:cubicBezTo>
                    <a:pt x="122" y="35"/>
                    <a:pt x="133" y="34"/>
                    <a:pt x="142" y="32"/>
                  </a:cubicBezTo>
                  <a:cubicBezTo>
                    <a:pt x="184" y="18"/>
                    <a:pt x="184" y="14"/>
                    <a:pt x="156" y="8"/>
                  </a:cubicBezTo>
                  <a:cubicBezTo>
                    <a:pt x="132" y="4"/>
                    <a:pt x="90" y="1"/>
                    <a:pt x="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0" name="Google Shape;6770;p40"/>
            <p:cNvSpPr/>
            <p:nvPr/>
          </p:nvSpPr>
          <p:spPr>
            <a:xfrm>
              <a:off x="5800525" y="1281225"/>
              <a:ext cx="4325" cy="825"/>
            </a:xfrm>
            <a:custGeom>
              <a:avLst/>
              <a:gdLst/>
              <a:ahLst/>
              <a:cxnLst/>
              <a:rect l="l" t="t" r="r" b="b"/>
              <a:pathLst>
                <a:path w="173" h="33" extrusionOk="0">
                  <a:moveTo>
                    <a:pt x="29" y="1"/>
                  </a:moveTo>
                  <a:cubicBezTo>
                    <a:pt x="11" y="1"/>
                    <a:pt x="1" y="3"/>
                    <a:pt x="3" y="9"/>
                  </a:cubicBezTo>
                  <a:cubicBezTo>
                    <a:pt x="8" y="22"/>
                    <a:pt x="86" y="32"/>
                    <a:pt x="133" y="32"/>
                  </a:cubicBezTo>
                  <a:cubicBezTo>
                    <a:pt x="152" y="32"/>
                    <a:pt x="167" y="31"/>
                    <a:pt x="170" y="27"/>
                  </a:cubicBezTo>
                  <a:cubicBezTo>
                    <a:pt x="173" y="23"/>
                    <a:pt x="135" y="13"/>
                    <a:pt x="86" y="6"/>
                  </a:cubicBezTo>
                  <a:cubicBezTo>
                    <a:pt x="64" y="3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1" name="Google Shape;6771;p40"/>
            <p:cNvSpPr/>
            <p:nvPr/>
          </p:nvSpPr>
          <p:spPr>
            <a:xfrm>
              <a:off x="5806200" y="1293125"/>
              <a:ext cx="1950" cy="1125"/>
            </a:xfrm>
            <a:custGeom>
              <a:avLst/>
              <a:gdLst/>
              <a:ahLst/>
              <a:cxnLst/>
              <a:rect l="l" t="t" r="r" b="b"/>
              <a:pathLst>
                <a:path w="78" h="45" extrusionOk="0">
                  <a:moveTo>
                    <a:pt x="46" y="0"/>
                  </a:moveTo>
                  <a:cubicBezTo>
                    <a:pt x="42" y="0"/>
                    <a:pt x="37" y="0"/>
                    <a:pt x="33" y="1"/>
                  </a:cubicBezTo>
                  <a:cubicBezTo>
                    <a:pt x="15" y="9"/>
                    <a:pt x="1" y="19"/>
                    <a:pt x="5" y="33"/>
                  </a:cubicBezTo>
                  <a:cubicBezTo>
                    <a:pt x="8" y="40"/>
                    <a:pt x="18" y="44"/>
                    <a:pt x="31" y="44"/>
                  </a:cubicBezTo>
                  <a:cubicBezTo>
                    <a:pt x="36" y="44"/>
                    <a:pt x="41" y="44"/>
                    <a:pt x="47" y="43"/>
                  </a:cubicBezTo>
                  <a:cubicBezTo>
                    <a:pt x="63" y="36"/>
                    <a:pt x="77" y="26"/>
                    <a:pt x="74" y="15"/>
                  </a:cubicBezTo>
                  <a:cubicBezTo>
                    <a:pt x="72" y="5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2" name="Google Shape;6772;p40"/>
            <p:cNvSpPr/>
            <p:nvPr/>
          </p:nvSpPr>
          <p:spPr>
            <a:xfrm>
              <a:off x="5745450" y="1092300"/>
              <a:ext cx="4850" cy="1475"/>
            </a:xfrm>
            <a:custGeom>
              <a:avLst/>
              <a:gdLst/>
              <a:ahLst/>
              <a:cxnLst/>
              <a:rect l="l" t="t" r="r" b="b"/>
              <a:pathLst>
                <a:path w="194" h="59" extrusionOk="0">
                  <a:moveTo>
                    <a:pt x="10" y="1"/>
                  </a:moveTo>
                  <a:cubicBezTo>
                    <a:pt x="1" y="1"/>
                    <a:pt x="10" y="4"/>
                    <a:pt x="37" y="13"/>
                  </a:cubicBezTo>
                  <a:cubicBezTo>
                    <a:pt x="62" y="20"/>
                    <a:pt x="83" y="34"/>
                    <a:pt x="79" y="48"/>
                  </a:cubicBezTo>
                  <a:cubicBezTo>
                    <a:pt x="76" y="55"/>
                    <a:pt x="84" y="58"/>
                    <a:pt x="99" y="58"/>
                  </a:cubicBezTo>
                  <a:cubicBezTo>
                    <a:pt x="107" y="58"/>
                    <a:pt x="117" y="57"/>
                    <a:pt x="128" y="55"/>
                  </a:cubicBezTo>
                  <a:cubicBezTo>
                    <a:pt x="194" y="37"/>
                    <a:pt x="194" y="7"/>
                    <a:pt x="131" y="7"/>
                  </a:cubicBezTo>
                  <a:cubicBezTo>
                    <a:pt x="107" y="7"/>
                    <a:pt x="69" y="3"/>
                    <a:pt x="41" y="3"/>
                  </a:cubicBezTo>
                  <a:cubicBezTo>
                    <a:pt x="25" y="2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3" name="Google Shape;6773;p40"/>
            <p:cNvSpPr/>
            <p:nvPr/>
          </p:nvSpPr>
          <p:spPr>
            <a:xfrm>
              <a:off x="5820900" y="1330175"/>
              <a:ext cx="1375" cy="825"/>
            </a:xfrm>
            <a:custGeom>
              <a:avLst/>
              <a:gdLst/>
              <a:ahLst/>
              <a:cxnLst/>
              <a:rect l="l" t="t" r="r" b="b"/>
              <a:pathLst>
                <a:path w="55" h="33" extrusionOk="0">
                  <a:moveTo>
                    <a:pt x="16" y="0"/>
                  </a:moveTo>
                  <a:cubicBezTo>
                    <a:pt x="7" y="0"/>
                    <a:pt x="1" y="7"/>
                    <a:pt x="3" y="15"/>
                  </a:cubicBezTo>
                  <a:cubicBezTo>
                    <a:pt x="6" y="24"/>
                    <a:pt x="17" y="33"/>
                    <a:pt x="27" y="33"/>
                  </a:cubicBezTo>
                  <a:cubicBezTo>
                    <a:pt x="28" y="33"/>
                    <a:pt x="29" y="33"/>
                    <a:pt x="31" y="32"/>
                  </a:cubicBezTo>
                  <a:cubicBezTo>
                    <a:pt x="45" y="29"/>
                    <a:pt x="55" y="22"/>
                    <a:pt x="52" y="15"/>
                  </a:cubicBezTo>
                  <a:cubicBezTo>
                    <a:pt x="52" y="11"/>
                    <a:pt x="37" y="5"/>
                    <a:pt x="24" y="1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4" name="Google Shape;6774;p40"/>
            <p:cNvSpPr/>
            <p:nvPr/>
          </p:nvSpPr>
          <p:spPr>
            <a:xfrm>
              <a:off x="5823900" y="1335200"/>
              <a:ext cx="5425" cy="1875"/>
            </a:xfrm>
            <a:custGeom>
              <a:avLst/>
              <a:gdLst/>
              <a:ahLst/>
              <a:cxnLst/>
              <a:rect l="l" t="t" r="r" b="b"/>
              <a:pathLst>
                <a:path w="217" h="75" extrusionOk="0">
                  <a:moveTo>
                    <a:pt x="114" y="1"/>
                  </a:moveTo>
                  <a:cubicBezTo>
                    <a:pt x="91" y="1"/>
                    <a:pt x="64" y="4"/>
                    <a:pt x="36" y="12"/>
                  </a:cubicBezTo>
                  <a:cubicBezTo>
                    <a:pt x="15" y="19"/>
                    <a:pt x="1" y="33"/>
                    <a:pt x="5" y="43"/>
                  </a:cubicBezTo>
                  <a:cubicBezTo>
                    <a:pt x="6" y="49"/>
                    <a:pt x="12" y="52"/>
                    <a:pt x="22" y="52"/>
                  </a:cubicBezTo>
                  <a:cubicBezTo>
                    <a:pt x="32" y="52"/>
                    <a:pt x="47" y="48"/>
                    <a:pt x="63" y="43"/>
                  </a:cubicBezTo>
                  <a:cubicBezTo>
                    <a:pt x="84" y="33"/>
                    <a:pt x="102" y="26"/>
                    <a:pt x="111" y="26"/>
                  </a:cubicBezTo>
                  <a:cubicBezTo>
                    <a:pt x="114" y="26"/>
                    <a:pt x="116" y="27"/>
                    <a:pt x="116" y="29"/>
                  </a:cubicBezTo>
                  <a:cubicBezTo>
                    <a:pt x="120" y="52"/>
                    <a:pt x="127" y="65"/>
                    <a:pt x="135" y="65"/>
                  </a:cubicBezTo>
                  <a:cubicBezTo>
                    <a:pt x="141" y="65"/>
                    <a:pt x="146" y="59"/>
                    <a:pt x="151" y="46"/>
                  </a:cubicBezTo>
                  <a:cubicBezTo>
                    <a:pt x="156" y="30"/>
                    <a:pt x="159" y="22"/>
                    <a:pt x="162" y="22"/>
                  </a:cubicBezTo>
                  <a:cubicBezTo>
                    <a:pt x="165" y="22"/>
                    <a:pt x="168" y="29"/>
                    <a:pt x="171" y="43"/>
                  </a:cubicBezTo>
                  <a:cubicBezTo>
                    <a:pt x="177" y="61"/>
                    <a:pt x="189" y="75"/>
                    <a:pt x="202" y="75"/>
                  </a:cubicBezTo>
                  <a:cubicBezTo>
                    <a:pt x="203" y="75"/>
                    <a:pt x="204" y="75"/>
                    <a:pt x="205" y="74"/>
                  </a:cubicBezTo>
                  <a:cubicBezTo>
                    <a:pt x="216" y="71"/>
                    <a:pt x="216" y="54"/>
                    <a:pt x="202" y="33"/>
                  </a:cubicBezTo>
                  <a:cubicBezTo>
                    <a:pt x="189" y="12"/>
                    <a:pt x="157" y="1"/>
                    <a:pt x="1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5" name="Google Shape;6775;p40"/>
            <p:cNvSpPr/>
            <p:nvPr/>
          </p:nvSpPr>
          <p:spPr>
            <a:xfrm>
              <a:off x="5811075" y="1293650"/>
              <a:ext cx="5050" cy="1575"/>
            </a:xfrm>
            <a:custGeom>
              <a:avLst/>
              <a:gdLst/>
              <a:ahLst/>
              <a:cxnLst/>
              <a:rect l="l" t="t" r="r" b="b"/>
              <a:pathLst>
                <a:path w="202" h="63" extrusionOk="0">
                  <a:moveTo>
                    <a:pt x="188" y="1"/>
                  </a:moveTo>
                  <a:cubicBezTo>
                    <a:pt x="180" y="1"/>
                    <a:pt x="167" y="4"/>
                    <a:pt x="146" y="9"/>
                  </a:cubicBezTo>
                  <a:cubicBezTo>
                    <a:pt x="115" y="19"/>
                    <a:pt x="66" y="22"/>
                    <a:pt x="42" y="22"/>
                  </a:cubicBezTo>
                  <a:cubicBezTo>
                    <a:pt x="1" y="22"/>
                    <a:pt x="4" y="26"/>
                    <a:pt x="49" y="36"/>
                  </a:cubicBezTo>
                  <a:cubicBezTo>
                    <a:pt x="76" y="43"/>
                    <a:pt x="108" y="54"/>
                    <a:pt x="118" y="60"/>
                  </a:cubicBezTo>
                  <a:cubicBezTo>
                    <a:pt x="120" y="62"/>
                    <a:pt x="123" y="63"/>
                    <a:pt x="127" y="63"/>
                  </a:cubicBezTo>
                  <a:cubicBezTo>
                    <a:pt x="139" y="63"/>
                    <a:pt x="157" y="52"/>
                    <a:pt x="171" y="36"/>
                  </a:cubicBezTo>
                  <a:cubicBezTo>
                    <a:pt x="193" y="11"/>
                    <a:pt x="201" y="1"/>
                    <a:pt x="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6" name="Google Shape;6776;p40"/>
            <p:cNvSpPr/>
            <p:nvPr/>
          </p:nvSpPr>
          <p:spPr>
            <a:xfrm>
              <a:off x="5810200" y="1288025"/>
              <a:ext cx="4125" cy="675"/>
            </a:xfrm>
            <a:custGeom>
              <a:avLst/>
              <a:gdLst/>
              <a:ahLst/>
              <a:cxnLst/>
              <a:rect l="l" t="t" r="r" b="b"/>
              <a:pathLst>
                <a:path w="165" h="27" extrusionOk="0">
                  <a:moveTo>
                    <a:pt x="93" y="0"/>
                  </a:moveTo>
                  <a:cubicBezTo>
                    <a:pt x="87" y="0"/>
                    <a:pt x="80" y="0"/>
                    <a:pt x="74" y="1"/>
                  </a:cubicBezTo>
                  <a:cubicBezTo>
                    <a:pt x="1" y="8"/>
                    <a:pt x="32" y="25"/>
                    <a:pt x="116" y="25"/>
                  </a:cubicBezTo>
                  <a:cubicBezTo>
                    <a:pt x="122" y="26"/>
                    <a:pt x="128" y="26"/>
                    <a:pt x="133" y="26"/>
                  </a:cubicBezTo>
                  <a:cubicBezTo>
                    <a:pt x="157" y="26"/>
                    <a:pt x="165" y="20"/>
                    <a:pt x="153" y="11"/>
                  </a:cubicBezTo>
                  <a:cubicBezTo>
                    <a:pt x="145" y="6"/>
                    <a:pt x="119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7" name="Google Shape;6777;p40"/>
            <p:cNvSpPr/>
            <p:nvPr/>
          </p:nvSpPr>
          <p:spPr>
            <a:xfrm>
              <a:off x="5823575" y="1327125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2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9"/>
                    <a:pt x="18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8" name="Google Shape;6778;p40"/>
            <p:cNvSpPr/>
            <p:nvPr/>
          </p:nvSpPr>
          <p:spPr>
            <a:xfrm>
              <a:off x="5750450" y="1092425"/>
              <a:ext cx="6375" cy="1450"/>
            </a:xfrm>
            <a:custGeom>
              <a:avLst/>
              <a:gdLst/>
              <a:ahLst/>
              <a:cxnLst/>
              <a:rect l="l" t="t" r="r" b="b"/>
              <a:pathLst>
                <a:path w="255" h="58" extrusionOk="0">
                  <a:moveTo>
                    <a:pt x="46" y="0"/>
                  </a:moveTo>
                  <a:cubicBezTo>
                    <a:pt x="40" y="0"/>
                    <a:pt x="34" y="1"/>
                    <a:pt x="29" y="2"/>
                  </a:cubicBezTo>
                  <a:cubicBezTo>
                    <a:pt x="0" y="12"/>
                    <a:pt x="0" y="15"/>
                    <a:pt x="45" y="29"/>
                  </a:cubicBezTo>
                  <a:cubicBezTo>
                    <a:pt x="63" y="36"/>
                    <a:pt x="86" y="40"/>
                    <a:pt x="106" y="40"/>
                  </a:cubicBezTo>
                  <a:cubicBezTo>
                    <a:pt x="118" y="40"/>
                    <a:pt x="128" y="39"/>
                    <a:pt x="136" y="36"/>
                  </a:cubicBezTo>
                  <a:cubicBezTo>
                    <a:pt x="141" y="35"/>
                    <a:pt x="147" y="35"/>
                    <a:pt x="152" y="35"/>
                  </a:cubicBezTo>
                  <a:cubicBezTo>
                    <a:pt x="169" y="35"/>
                    <a:pt x="187" y="38"/>
                    <a:pt x="195" y="47"/>
                  </a:cubicBezTo>
                  <a:cubicBezTo>
                    <a:pt x="205" y="54"/>
                    <a:pt x="216" y="58"/>
                    <a:pt x="225" y="58"/>
                  </a:cubicBezTo>
                  <a:cubicBezTo>
                    <a:pt x="242" y="58"/>
                    <a:pt x="255" y="47"/>
                    <a:pt x="250" y="29"/>
                  </a:cubicBezTo>
                  <a:cubicBezTo>
                    <a:pt x="247" y="21"/>
                    <a:pt x="222" y="14"/>
                    <a:pt x="192" y="14"/>
                  </a:cubicBezTo>
                  <a:cubicBezTo>
                    <a:pt x="186" y="14"/>
                    <a:pt x="180" y="14"/>
                    <a:pt x="174" y="15"/>
                  </a:cubicBezTo>
                  <a:cubicBezTo>
                    <a:pt x="164" y="16"/>
                    <a:pt x="153" y="17"/>
                    <a:pt x="142" y="17"/>
                  </a:cubicBezTo>
                  <a:cubicBezTo>
                    <a:pt x="115" y="17"/>
                    <a:pt x="91" y="13"/>
                    <a:pt x="83" y="8"/>
                  </a:cubicBezTo>
                  <a:cubicBezTo>
                    <a:pt x="76" y="3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9" name="Google Shape;6779;p40"/>
            <p:cNvSpPr/>
            <p:nvPr/>
          </p:nvSpPr>
          <p:spPr>
            <a:xfrm>
              <a:off x="5826700" y="1331025"/>
              <a:ext cx="1575" cy="550"/>
            </a:xfrm>
            <a:custGeom>
              <a:avLst/>
              <a:gdLst/>
              <a:ahLst/>
              <a:cxnLst/>
              <a:rect l="l" t="t" r="r" b="b"/>
              <a:pathLst>
                <a:path w="63" h="22" extrusionOk="0">
                  <a:moveTo>
                    <a:pt x="49" y="0"/>
                  </a:moveTo>
                  <a:cubicBezTo>
                    <a:pt x="46" y="0"/>
                    <a:pt x="40" y="1"/>
                    <a:pt x="34" y="2"/>
                  </a:cubicBezTo>
                  <a:cubicBezTo>
                    <a:pt x="10" y="9"/>
                    <a:pt x="0" y="16"/>
                    <a:pt x="7" y="19"/>
                  </a:cubicBezTo>
                  <a:cubicBezTo>
                    <a:pt x="10" y="21"/>
                    <a:pt x="14" y="22"/>
                    <a:pt x="19" y="22"/>
                  </a:cubicBezTo>
                  <a:cubicBezTo>
                    <a:pt x="29" y="22"/>
                    <a:pt x="42" y="17"/>
                    <a:pt x="52" y="12"/>
                  </a:cubicBezTo>
                  <a:cubicBezTo>
                    <a:pt x="62" y="4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0" name="Google Shape;6780;p40"/>
            <p:cNvSpPr/>
            <p:nvPr/>
          </p:nvSpPr>
          <p:spPr>
            <a:xfrm>
              <a:off x="5816275" y="1294375"/>
              <a:ext cx="1325" cy="1075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18" y="0"/>
                  </a:moveTo>
                  <a:cubicBezTo>
                    <a:pt x="8" y="4"/>
                    <a:pt x="1" y="18"/>
                    <a:pt x="4" y="28"/>
                  </a:cubicBezTo>
                  <a:cubicBezTo>
                    <a:pt x="7" y="37"/>
                    <a:pt x="15" y="43"/>
                    <a:pt x="25" y="43"/>
                  </a:cubicBezTo>
                  <a:cubicBezTo>
                    <a:pt x="27" y="43"/>
                    <a:pt x="29" y="43"/>
                    <a:pt x="32" y="42"/>
                  </a:cubicBezTo>
                  <a:cubicBezTo>
                    <a:pt x="46" y="39"/>
                    <a:pt x="53" y="28"/>
                    <a:pt x="49" y="14"/>
                  </a:cubicBezTo>
                  <a:cubicBezTo>
                    <a:pt x="46" y="4"/>
                    <a:pt x="32" y="0"/>
                    <a:pt x="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1" name="Google Shape;6781;p40"/>
            <p:cNvSpPr/>
            <p:nvPr/>
          </p:nvSpPr>
          <p:spPr>
            <a:xfrm>
              <a:off x="5829850" y="133497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0"/>
                  </a:moveTo>
                  <a:cubicBezTo>
                    <a:pt x="32" y="0"/>
                    <a:pt x="23" y="6"/>
                    <a:pt x="17" y="18"/>
                  </a:cubicBezTo>
                  <a:cubicBezTo>
                    <a:pt x="0" y="43"/>
                    <a:pt x="26" y="84"/>
                    <a:pt x="52" y="84"/>
                  </a:cubicBezTo>
                  <a:cubicBezTo>
                    <a:pt x="54" y="84"/>
                    <a:pt x="56" y="84"/>
                    <a:pt x="58" y="83"/>
                  </a:cubicBezTo>
                  <a:cubicBezTo>
                    <a:pt x="75" y="80"/>
                    <a:pt x="82" y="59"/>
                    <a:pt x="75" y="34"/>
                  </a:cubicBezTo>
                  <a:cubicBezTo>
                    <a:pt x="67" y="12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2" name="Google Shape;6782;p40"/>
            <p:cNvSpPr/>
            <p:nvPr/>
          </p:nvSpPr>
          <p:spPr>
            <a:xfrm>
              <a:off x="5817050" y="1293175"/>
              <a:ext cx="15825" cy="2900"/>
            </a:xfrm>
            <a:custGeom>
              <a:avLst/>
              <a:gdLst/>
              <a:ahLst/>
              <a:cxnLst/>
              <a:rect l="l" t="t" r="r" b="b"/>
              <a:pathLst>
                <a:path w="633" h="116" extrusionOk="0">
                  <a:moveTo>
                    <a:pt x="60" y="0"/>
                  </a:moveTo>
                  <a:cubicBezTo>
                    <a:pt x="38" y="0"/>
                    <a:pt x="22" y="1"/>
                    <a:pt x="15" y="3"/>
                  </a:cubicBezTo>
                  <a:cubicBezTo>
                    <a:pt x="1" y="7"/>
                    <a:pt x="22" y="13"/>
                    <a:pt x="60" y="17"/>
                  </a:cubicBezTo>
                  <a:cubicBezTo>
                    <a:pt x="108" y="24"/>
                    <a:pt x="129" y="34"/>
                    <a:pt x="129" y="62"/>
                  </a:cubicBezTo>
                  <a:cubicBezTo>
                    <a:pt x="129" y="80"/>
                    <a:pt x="138" y="94"/>
                    <a:pt x="147" y="94"/>
                  </a:cubicBezTo>
                  <a:cubicBezTo>
                    <a:pt x="148" y="94"/>
                    <a:pt x="149" y="94"/>
                    <a:pt x="150" y="93"/>
                  </a:cubicBezTo>
                  <a:cubicBezTo>
                    <a:pt x="161" y="90"/>
                    <a:pt x="167" y="79"/>
                    <a:pt x="164" y="69"/>
                  </a:cubicBezTo>
                  <a:cubicBezTo>
                    <a:pt x="161" y="58"/>
                    <a:pt x="167" y="48"/>
                    <a:pt x="181" y="45"/>
                  </a:cubicBezTo>
                  <a:cubicBezTo>
                    <a:pt x="189" y="43"/>
                    <a:pt x="201" y="42"/>
                    <a:pt x="215" y="42"/>
                  </a:cubicBezTo>
                  <a:cubicBezTo>
                    <a:pt x="289" y="42"/>
                    <a:pt x="432" y="69"/>
                    <a:pt x="438" y="87"/>
                  </a:cubicBezTo>
                  <a:cubicBezTo>
                    <a:pt x="439" y="94"/>
                    <a:pt x="442" y="97"/>
                    <a:pt x="446" y="97"/>
                  </a:cubicBezTo>
                  <a:cubicBezTo>
                    <a:pt x="452" y="97"/>
                    <a:pt x="459" y="91"/>
                    <a:pt x="469" y="79"/>
                  </a:cubicBezTo>
                  <a:cubicBezTo>
                    <a:pt x="481" y="64"/>
                    <a:pt x="489" y="57"/>
                    <a:pt x="498" y="57"/>
                  </a:cubicBezTo>
                  <a:cubicBezTo>
                    <a:pt x="505" y="57"/>
                    <a:pt x="512" y="61"/>
                    <a:pt x="521" y="69"/>
                  </a:cubicBezTo>
                  <a:cubicBezTo>
                    <a:pt x="532" y="79"/>
                    <a:pt x="549" y="97"/>
                    <a:pt x="549" y="103"/>
                  </a:cubicBezTo>
                  <a:cubicBezTo>
                    <a:pt x="552" y="112"/>
                    <a:pt x="558" y="115"/>
                    <a:pt x="566" y="115"/>
                  </a:cubicBezTo>
                  <a:cubicBezTo>
                    <a:pt x="568" y="115"/>
                    <a:pt x="571" y="115"/>
                    <a:pt x="574" y="114"/>
                  </a:cubicBezTo>
                  <a:cubicBezTo>
                    <a:pt x="584" y="111"/>
                    <a:pt x="598" y="108"/>
                    <a:pt x="612" y="103"/>
                  </a:cubicBezTo>
                  <a:cubicBezTo>
                    <a:pt x="625" y="100"/>
                    <a:pt x="633" y="90"/>
                    <a:pt x="629" y="79"/>
                  </a:cubicBezTo>
                  <a:cubicBezTo>
                    <a:pt x="624" y="62"/>
                    <a:pt x="544" y="44"/>
                    <a:pt x="498" y="44"/>
                  </a:cubicBezTo>
                  <a:cubicBezTo>
                    <a:pt x="481" y="44"/>
                    <a:pt x="469" y="46"/>
                    <a:pt x="466" y="52"/>
                  </a:cubicBezTo>
                  <a:cubicBezTo>
                    <a:pt x="464" y="54"/>
                    <a:pt x="461" y="55"/>
                    <a:pt x="459" y="55"/>
                  </a:cubicBezTo>
                  <a:cubicBezTo>
                    <a:pt x="454" y="55"/>
                    <a:pt x="450" y="50"/>
                    <a:pt x="445" y="41"/>
                  </a:cubicBezTo>
                  <a:cubicBezTo>
                    <a:pt x="439" y="22"/>
                    <a:pt x="366" y="10"/>
                    <a:pt x="290" y="10"/>
                  </a:cubicBezTo>
                  <a:cubicBezTo>
                    <a:pt x="282" y="10"/>
                    <a:pt x="273" y="10"/>
                    <a:pt x="265" y="10"/>
                  </a:cubicBezTo>
                  <a:cubicBezTo>
                    <a:pt x="260" y="11"/>
                    <a:pt x="252" y="11"/>
                    <a:pt x="242" y="11"/>
                  </a:cubicBezTo>
                  <a:cubicBezTo>
                    <a:pt x="214" y="11"/>
                    <a:pt x="171" y="8"/>
                    <a:pt x="133" y="3"/>
                  </a:cubicBezTo>
                  <a:cubicBezTo>
                    <a:pt x="107" y="1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3" name="Google Shape;6783;p40"/>
            <p:cNvSpPr/>
            <p:nvPr/>
          </p:nvSpPr>
          <p:spPr>
            <a:xfrm>
              <a:off x="5829300" y="1331025"/>
              <a:ext cx="2000" cy="1050"/>
            </a:xfrm>
            <a:custGeom>
              <a:avLst/>
              <a:gdLst/>
              <a:ahLst/>
              <a:cxnLst/>
              <a:rect l="l" t="t" r="r" b="b"/>
              <a:pathLst>
                <a:path w="80" h="42" extrusionOk="0">
                  <a:moveTo>
                    <a:pt x="18" y="1"/>
                  </a:moveTo>
                  <a:cubicBezTo>
                    <a:pt x="16" y="1"/>
                    <a:pt x="13" y="1"/>
                    <a:pt x="10" y="2"/>
                  </a:cubicBezTo>
                  <a:cubicBezTo>
                    <a:pt x="0" y="5"/>
                    <a:pt x="7" y="16"/>
                    <a:pt x="28" y="26"/>
                  </a:cubicBezTo>
                  <a:cubicBezTo>
                    <a:pt x="44" y="37"/>
                    <a:pt x="58" y="41"/>
                    <a:pt x="65" y="41"/>
                  </a:cubicBezTo>
                  <a:cubicBezTo>
                    <a:pt x="67" y="41"/>
                    <a:pt x="69" y="41"/>
                    <a:pt x="69" y="40"/>
                  </a:cubicBezTo>
                  <a:cubicBezTo>
                    <a:pt x="79" y="24"/>
                    <a:pt x="43" y="1"/>
                    <a:pt x="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4" name="Google Shape;6784;p40"/>
            <p:cNvSpPr/>
            <p:nvPr/>
          </p:nvSpPr>
          <p:spPr>
            <a:xfrm>
              <a:off x="5816725" y="128845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8"/>
                    <a:pt x="17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5" name="Google Shape;6785;p40"/>
            <p:cNvSpPr/>
            <p:nvPr/>
          </p:nvSpPr>
          <p:spPr>
            <a:xfrm>
              <a:off x="5833550" y="1341600"/>
              <a:ext cx="2825" cy="1125"/>
            </a:xfrm>
            <a:custGeom>
              <a:avLst/>
              <a:gdLst/>
              <a:ahLst/>
              <a:cxnLst/>
              <a:rect l="l" t="t" r="r" b="b"/>
              <a:pathLst>
                <a:path w="113" h="45" extrusionOk="0">
                  <a:moveTo>
                    <a:pt x="32" y="1"/>
                  </a:moveTo>
                  <a:cubicBezTo>
                    <a:pt x="25" y="1"/>
                    <a:pt x="20" y="1"/>
                    <a:pt x="14" y="2"/>
                  </a:cubicBezTo>
                  <a:cubicBezTo>
                    <a:pt x="0" y="6"/>
                    <a:pt x="14" y="19"/>
                    <a:pt x="42" y="33"/>
                  </a:cubicBezTo>
                  <a:cubicBezTo>
                    <a:pt x="55" y="41"/>
                    <a:pt x="68" y="44"/>
                    <a:pt x="80" y="44"/>
                  </a:cubicBezTo>
                  <a:cubicBezTo>
                    <a:pt x="90" y="44"/>
                    <a:pt x="97" y="42"/>
                    <a:pt x="101" y="36"/>
                  </a:cubicBezTo>
                  <a:cubicBezTo>
                    <a:pt x="112" y="19"/>
                    <a:pt x="68" y="1"/>
                    <a:pt x="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6" name="Google Shape;6786;p40"/>
            <p:cNvSpPr/>
            <p:nvPr/>
          </p:nvSpPr>
          <p:spPr>
            <a:xfrm>
              <a:off x="5832450" y="1336100"/>
              <a:ext cx="2850" cy="1525"/>
            </a:xfrm>
            <a:custGeom>
              <a:avLst/>
              <a:gdLst/>
              <a:ahLst/>
              <a:cxnLst/>
              <a:rect l="l" t="t" r="r" b="b"/>
              <a:pathLst>
                <a:path w="114" h="61" extrusionOk="0">
                  <a:moveTo>
                    <a:pt x="54" y="0"/>
                  </a:moveTo>
                  <a:cubicBezTo>
                    <a:pt x="33" y="0"/>
                    <a:pt x="27" y="7"/>
                    <a:pt x="37" y="14"/>
                  </a:cubicBezTo>
                  <a:cubicBezTo>
                    <a:pt x="51" y="24"/>
                    <a:pt x="47" y="35"/>
                    <a:pt x="30" y="38"/>
                  </a:cubicBezTo>
                  <a:cubicBezTo>
                    <a:pt x="0" y="44"/>
                    <a:pt x="25" y="60"/>
                    <a:pt x="58" y="60"/>
                  </a:cubicBezTo>
                  <a:cubicBezTo>
                    <a:pt x="64" y="60"/>
                    <a:pt x="69" y="60"/>
                    <a:pt x="75" y="59"/>
                  </a:cubicBezTo>
                  <a:cubicBezTo>
                    <a:pt x="113" y="56"/>
                    <a:pt x="96" y="3"/>
                    <a:pt x="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7" name="Google Shape;6787;p40"/>
            <p:cNvSpPr/>
            <p:nvPr/>
          </p:nvSpPr>
          <p:spPr>
            <a:xfrm>
              <a:off x="5832225" y="1331300"/>
              <a:ext cx="975" cy="1100"/>
            </a:xfrm>
            <a:custGeom>
              <a:avLst/>
              <a:gdLst/>
              <a:ahLst/>
              <a:cxnLst/>
              <a:rect l="l" t="t" r="r" b="b"/>
              <a:pathLst>
                <a:path w="39" h="44" extrusionOk="0">
                  <a:moveTo>
                    <a:pt x="27" y="1"/>
                  </a:moveTo>
                  <a:cubicBezTo>
                    <a:pt x="25" y="1"/>
                    <a:pt x="23" y="1"/>
                    <a:pt x="22" y="1"/>
                  </a:cubicBezTo>
                  <a:cubicBezTo>
                    <a:pt x="8" y="5"/>
                    <a:pt x="1" y="15"/>
                    <a:pt x="5" y="25"/>
                  </a:cubicBezTo>
                  <a:cubicBezTo>
                    <a:pt x="8" y="37"/>
                    <a:pt x="13" y="44"/>
                    <a:pt x="16" y="44"/>
                  </a:cubicBezTo>
                  <a:cubicBezTo>
                    <a:pt x="17" y="44"/>
                    <a:pt x="18" y="44"/>
                    <a:pt x="18" y="43"/>
                  </a:cubicBezTo>
                  <a:cubicBezTo>
                    <a:pt x="26" y="43"/>
                    <a:pt x="32" y="32"/>
                    <a:pt x="36" y="19"/>
                  </a:cubicBezTo>
                  <a:cubicBezTo>
                    <a:pt x="38" y="7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8" name="Google Shape;6788;p40"/>
            <p:cNvSpPr/>
            <p:nvPr/>
          </p:nvSpPr>
          <p:spPr>
            <a:xfrm>
              <a:off x="5757300" y="1092950"/>
              <a:ext cx="3250" cy="1100"/>
            </a:xfrm>
            <a:custGeom>
              <a:avLst/>
              <a:gdLst/>
              <a:ahLst/>
              <a:cxnLst/>
              <a:rect l="l" t="t" r="r" b="b"/>
              <a:pathLst>
                <a:path w="130" h="44" extrusionOk="0">
                  <a:moveTo>
                    <a:pt x="22" y="1"/>
                  </a:moveTo>
                  <a:cubicBezTo>
                    <a:pt x="19" y="1"/>
                    <a:pt x="16" y="1"/>
                    <a:pt x="14" y="1"/>
                  </a:cubicBezTo>
                  <a:cubicBezTo>
                    <a:pt x="0" y="5"/>
                    <a:pt x="8" y="15"/>
                    <a:pt x="32" y="29"/>
                  </a:cubicBezTo>
                  <a:cubicBezTo>
                    <a:pt x="46" y="38"/>
                    <a:pt x="72" y="44"/>
                    <a:pt x="90" y="44"/>
                  </a:cubicBezTo>
                  <a:cubicBezTo>
                    <a:pt x="94" y="44"/>
                    <a:pt x="98" y="44"/>
                    <a:pt x="101" y="43"/>
                  </a:cubicBezTo>
                  <a:cubicBezTo>
                    <a:pt x="129" y="36"/>
                    <a:pt x="125" y="29"/>
                    <a:pt x="83" y="15"/>
                  </a:cubicBezTo>
                  <a:cubicBezTo>
                    <a:pt x="61" y="7"/>
                    <a:pt x="36" y="1"/>
                    <a:pt x="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9" name="Google Shape;6789;p40"/>
            <p:cNvSpPr/>
            <p:nvPr/>
          </p:nvSpPr>
          <p:spPr>
            <a:xfrm>
              <a:off x="5835550" y="1336500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7" y="1"/>
                  </a:moveTo>
                  <a:cubicBezTo>
                    <a:pt x="7" y="1"/>
                    <a:pt x="1" y="7"/>
                    <a:pt x="3" y="19"/>
                  </a:cubicBezTo>
                  <a:cubicBezTo>
                    <a:pt x="6" y="27"/>
                    <a:pt x="16" y="33"/>
                    <a:pt x="27" y="33"/>
                  </a:cubicBezTo>
                  <a:cubicBezTo>
                    <a:pt x="29" y="33"/>
                    <a:pt x="32" y="33"/>
                    <a:pt x="34" y="32"/>
                  </a:cubicBezTo>
                  <a:cubicBezTo>
                    <a:pt x="45" y="29"/>
                    <a:pt x="55" y="22"/>
                    <a:pt x="52" y="19"/>
                  </a:cubicBezTo>
                  <a:cubicBezTo>
                    <a:pt x="52" y="12"/>
                    <a:pt x="38" y="8"/>
                    <a:pt x="24" y="2"/>
                  </a:cubicBezTo>
                  <a:cubicBezTo>
                    <a:pt x="22" y="1"/>
                    <a:pt x="20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0" name="Google Shape;6790;p40"/>
            <p:cNvSpPr/>
            <p:nvPr/>
          </p:nvSpPr>
          <p:spPr>
            <a:xfrm>
              <a:off x="5760250" y="1093225"/>
              <a:ext cx="2775" cy="1975"/>
            </a:xfrm>
            <a:custGeom>
              <a:avLst/>
              <a:gdLst/>
              <a:ahLst/>
              <a:cxnLst/>
              <a:rect l="l" t="t" r="r" b="b"/>
              <a:pathLst>
                <a:path w="111" h="79" extrusionOk="0">
                  <a:moveTo>
                    <a:pt x="63" y="0"/>
                  </a:moveTo>
                  <a:cubicBezTo>
                    <a:pt x="42" y="0"/>
                    <a:pt x="32" y="11"/>
                    <a:pt x="35" y="29"/>
                  </a:cubicBezTo>
                  <a:cubicBezTo>
                    <a:pt x="42" y="45"/>
                    <a:pt x="35" y="60"/>
                    <a:pt x="18" y="63"/>
                  </a:cubicBezTo>
                  <a:cubicBezTo>
                    <a:pt x="4" y="66"/>
                    <a:pt x="0" y="74"/>
                    <a:pt x="7" y="77"/>
                  </a:cubicBezTo>
                  <a:cubicBezTo>
                    <a:pt x="9" y="78"/>
                    <a:pt x="11" y="78"/>
                    <a:pt x="13" y="78"/>
                  </a:cubicBezTo>
                  <a:cubicBezTo>
                    <a:pt x="39" y="78"/>
                    <a:pt x="111" y="34"/>
                    <a:pt x="108" y="21"/>
                  </a:cubicBezTo>
                  <a:cubicBezTo>
                    <a:pt x="104" y="11"/>
                    <a:pt x="87" y="4"/>
                    <a:pt x="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1" name="Google Shape;6791;p40"/>
            <p:cNvSpPr/>
            <p:nvPr/>
          </p:nvSpPr>
          <p:spPr>
            <a:xfrm>
              <a:off x="5763375" y="1093975"/>
              <a:ext cx="5300" cy="2100"/>
            </a:xfrm>
            <a:custGeom>
              <a:avLst/>
              <a:gdLst/>
              <a:ahLst/>
              <a:cxnLst/>
              <a:rect l="l" t="t" r="r" b="b"/>
              <a:pathLst>
                <a:path w="212" h="84" extrusionOk="0">
                  <a:moveTo>
                    <a:pt x="43" y="1"/>
                  </a:moveTo>
                  <a:cubicBezTo>
                    <a:pt x="36" y="1"/>
                    <a:pt x="31" y="1"/>
                    <a:pt x="28" y="2"/>
                  </a:cubicBezTo>
                  <a:cubicBezTo>
                    <a:pt x="0" y="9"/>
                    <a:pt x="11" y="15"/>
                    <a:pt x="84" y="57"/>
                  </a:cubicBezTo>
                  <a:cubicBezTo>
                    <a:pt x="113" y="75"/>
                    <a:pt x="130" y="83"/>
                    <a:pt x="144" y="83"/>
                  </a:cubicBezTo>
                  <a:cubicBezTo>
                    <a:pt x="157" y="83"/>
                    <a:pt x="167" y="75"/>
                    <a:pt x="181" y="57"/>
                  </a:cubicBezTo>
                  <a:cubicBezTo>
                    <a:pt x="212" y="23"/>
                    <a:pt x="208" y="23"/>
                    <a:pt x="132" y="9"/>
                  </a:cubicBezTo>
                  <a:cubicBezTo>
                    <a:pt x="96" y="4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2" name="Google Shape;6792;p40"/>
            <p:cNvSpPr/>
            <p:nvPr/>
          </p:nvSpPr>
          <p:spPr>
            <a:xfrm>
              <a:off x="5834675" y="1295225"/>
              <a:ext cx="3500" cy="1275"/>
            </a:xfrm>
            <a:custGeom>
              <a:avLst/>
              <a:gdLst/>
              <a:ahLst/>
              <a:cxnLst/>
              <a:rect l="l" t="t" r="r" b="b"/>
              <a:pathLst>
                <a:path w="140" h="51" extrusionOk="0">
                  <a:moveTo>
                    <a:pt x="42" y="1"/>
                  </a:moveTo>
                  <a:cubicBezTo>
                    <a:pt x="14" y="5"/>
                    <a:pt x="0" y="15"/>
                    <a:pt x="3" y="29"/>
                  </a:cubicBezTo>
                  <a:cubicBezTo>
                    <a:pt x="10" y="41"/>
                    <a:pt x="32" y="50"/>
                    <a:pt x="58" y="50"/>
                  </a:cubicBezTo>
                  <a:cubicBezTo>
                    <a:pt x="62" y="50"/>
                    <a:pt x="65" y="50"/>
                    <a:pt x="69" y="50"/>
                  </a:cubicBezTo>
                  <a:cubicBezTo>
                    <a:pt x="139" y="42"/>
                    <a:pt x="115" y="1"/>
                    <a:pt x="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3" name="Google Shape;6793;p40"/>
            <p:cNvSpPr/>
            <p:nvPr/>
          </p:nvSpPr>
          <p:spPr>
            <a:xfrm>
              <a:off x="5774725" y="1095225"/>
              <a:ext cx="2825" cy="825"/>
            </a:xfrm>
            <a:custGeom>
              <a:avLst/>
              <a:gdLst/>
              <a:ahLst/>
              <a:cxnLst/>
              <a:rect l="l" t="t" r="r" b="b"/>
              <a:pathLst>
                <a:path w="113" h="33" extrusionOk="0">
                  <a:moveTo>
                    <a:pt x="59" y="0"/>
                  </a:moveTo>
                  <a:cubicBezTo>
                    <a:pt x="51" y="0"/>
                    <a:pt x="43" y="1"/>
                    <a:pt x="36" y="4"/>
                  </a:cubicBezTo>
                  <a:cubicBezTo>
                    <a:pt x="1" y="11"/>
                    <a:pt x="1" y="15"/>
                    <a:pt x="39" y="25"/>
                  </a:cubicBezTo>
                  <a:cubicBezTo>
                    <a:pt x="58" y="30"/>
                    <a:pt x="74" y="32"/>
                    <a:pt x="85" y="32"/>
                  </a:cubicBezTo>
                  <a:cubicBezTo>
                    <a:pt x="106" y="32"/>
                    <a:pt x="112" y="25"/>
                    <a:pt x="94" y="11"/>
                  </a:cubicBezTo>
                  <a:cubicBezTo>
                    <a:pt x="88" y="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4" name="Google Shape;6794;p40"/>
            <p:cNvSpPr/>
            <p:nvPr/>
          </p:nvSpPr>
          <p:spPr>
            <a:xfrm>
              <a:off x="5841000" y="1296175"/>
              <a:ext cx="14075" cy="3125"/>
            </a:xfrm>
            <a:custGeom>
              <a:avLst/>
              <a:gdLst/>
              <a:ahLst/>
              <a:cxnLst/>
              <a:rect l="l" t="t" r="r" b="b"/>
              <a:pathLst>
                <a:path w="563" h="125" extrusionOk="0">
                  <a:moveTo>
                    <a:pt x="19" y="0"/>
                  </a:moveTo>
                  <a:cubicBezTo>
                    <a:pt x="17" y="0"/>
                    <a:pt x="15" y="1"/>
                    <a:pt x="14" y="1"/>
                  </a:cubicBezTo>
                  <a:cubicBezTo>
                    <a:pt x="4" y="1"/>
                    <a:pt x="0" y="12"/>
                    <a:pt x="4" y="25"/>
                  </a:cubicBezTo>
                  <a:cubicBezTo>
                    <a:pt x="7" y="33"/>
                    <a:pt x="17" y="37"/>
                    <a:pt x="31" y="37"/>
                  </a:cubicBezTo>
                  <a:cubicBezTo>
                    <a:pt x="35" y="37"/>
                    <a:pt x="40" y="37"/>
                    <a:pt x="45" y="36"/>
                  </a:cubicBezTo>
                  <a:cubicBezTo>
                    <a:pt x="48" y="35"/>
                    <a:pt x="53" y="34"/>
                    <a:pt x="58" y="34"/>
                  </a:cubicBezTo>
                  <a:cubicBezTo>
                    <a:pt x="81" y="34"/>
                    <a:pt x="122" y="46"/>
                    <a:pt x="153" y="60"/>
                  </a:cubicBezTo>
                  <a:cubicBezTo>
                    <a:pt x="191" y="77"/>
                    <a:pt x="233" y="92"/>
                    <a:pt x="243" y="92"/>
                  </a:cubicBezTo>
                  <a:cubicBezTo>
                    <a:pt x="245" y="91"/>
                    <a:pt x="247" y="91"/>
                    <a:pt x="250" y="91"/>
                  </a:cubicBezTo>
                  <a:cubicBezTo>
                    <a:pt x="265" y="91"/>
                    <a:pt x="298" y="100"/>
                    <a:pt x="333" y="112"/>
                  </a:cubicBezTo>
                  <a:cubicBezTo>
                    <a:pt x="356" y="120"/>
                    <a:pt x="377" y="125"/>
                    <a:pt x="389" y="125"/>
                  </a:cubicBezTo>
                  <a:cubicBezTo>
                    <a:pt x="397" y="125"/>
                    <a:pt x="401" y="123"/>
                    <a:pt x="399" y="119"/>
                  </a:cubicBezTo>
                  <a:cubicBezTo>
                    <a:pt x="396" y="108"/>
                    <a:pt x="378" y="98"/>
                    <a:pt x="362" y="95"/>
                  </a:cubicBezTo>
                  <a:cubicBezTo>
                    <a:pt x="344" y="95"/>
                    <a:pt x="333" y="87"/>
                    <a:pt x="341" y="77"/>
                  </a:cubicBezTo>
                  <a:cubicBezTo>
                    <a:pt x="342" y="74"/>
                    <a:pt x="355" y="72"/>
                    <a:pt x="375" y="72"/>
                  </a:cubicBezTo>
                  <a:cubicBezTo>
                    <a:pt x="394" y="72"/>
                    <a:pt x="420" y="74"/>
                    <a:pt x="448" y="77"/>
                  </a:cubicBezTo>
                  <a:cubicBezTo>
                    <a:pt x="483" y="84"/>
                    <a:pt x="514" y="86"/>
                    <a:pt x="533" y="86"/>
                  </a:cubicBezTo>
                  <a:cubicBezTo>
                    <a:pt x="544" y="86"/>
                    <a:pt x="551" y="85"/>
                    <a:pt x="552" y="84"/>
                  </a:cubicBezTo>
                  <a:cubicBezTo>
                    <a:pt x="562" y="71"/>
                    <a:pt x="562" y="71"/>
                    <a:pt x="424" y="50"/>
                  </a:cubicBezTo>
                  <a:cubicBezTo>
                    <a:pt x="395" y="45"/>
                    <a:pt x="368" y="42"/>
                    <a:pt x="347" y="42"/>
                  </a:cubicBezTo>
                  <a:cubicBezTo>
                    <a:pt x="324" y="42"/>
                    <a:pt x="309" y="46"/>
                    <a:pt x="309" y="53"/>
                  </a:cubicBezTo>
                  <a:cubicBezTo>
                    <a:pt x="309" y="56"/>
                    <a:pt x="305" y="57"/>
                    <a:pt x="297" y="57"/>
                  </a:cubicBezTo>
                  <a:cubicBezTo>
                    <a:pt x="275" y="57"/>
                    <a:pt x="226" y="48"/>
                    <a:pt x="170" y="32"/>
                  </a:cubicBezTo>
                  <a:cubicBezTo>
                    <a:pt x="102" y="14"/>
                    <a:pt x="38" y="0"/>
                    <a:pt x="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5" name="Google Shape;6795;p40"/>
            <p:cNvSpPr/>
            <p:nvPr/>
          </p:nvSpPr>
          <p:spPr>
            <a:xfrm>
              <a:off x="5778975" y="1095650"/>
              <a:ext cx="14075" cy="2825"/>
            </a:xfrm>
            <a:custGeom>
              <a:avLst/>
              <a:gdLst/>
              <a:ahLst/>
              <a:cxnLst/>
              <a:rect l="l" t="t" r="r" b="b"/>
              <a:pathLst>
                <a:path w="563" h="113" extrusionOk="0">
                  <a:moveTo>
                    <a:pt x="81" y="1"/>
                  </a:moveTo>
                  <a:lnTo>
                    <a:pt x="1" y="8"/>
                  </a:lnTo>
                  <a:lnTo>
                    <a:pt x="102" y="53"/>
                  </a:lnTo>
                  <a:cubicBezTo>
                    <a:pt x="153" y="73"/>
                    <a:pt x="206" y="91"/>
                    <a:pt x="212" y="91"/>
                  </a:cubicBezTo>
                  <a:cubicBezTo>
                    <a:pt x="223" y="87"/>
                    <a:pt x="247" y="87"/>
                    <a:pt x="271" y="87"/>
                  </a:cubicBezTo>
                  <a:cubicBezTo>
                    <a:pt x="310" y="87"/>
                    <a:pt x="310" y="87"/>
                    <a:pt x="278" y="78"/>
                  </a:cubicBezTo>
                  <a:cubicBezTo>
                    <a:pt x="254" y="70"/>
                    <a:pt x="244" y="57"/>
                    <a:pt x="251" y="46"/>
                  </a:cubicBezTo>
                  <a:cubicBezTo>
                    <a:pt x="253" y="42"/>
                    <a:pt x="263" y="39"/>
                    <a:pt x="275" y="39"/>
                  </a:cubicBezTo>
                  <a:cubicBezTo>
                    <a:pt x="282" y="39"/>
                    <a:pt x="291" y="40"/>
                    <a:pt x="299" y="43"/>
                  </a:cubicBezTo>
                  <a:cubicBezTo>
                    <a:pt x="309" y="46"/>
                    <a:pt x="320" y="48"/>
                    <a:pt x="328" y="48"/>
                  </a:cubicBezTo>
                  <a:cubicBezTo>
                    <a:pt x="337" y="48"/>
                    <a:pt x="344" y="46"/>
                    <a:pt x="348" y="43"/>
                  </a:cubicBezTo>
                  <a:cubicBezTo>
                    <a:pt x="349" y="38"/>
                    <a:pt x="352" y="36"/>
                    <a:pt x="355" y="36"/>
                  </a:cubicBezTo>
                  <a:cubicBezTo>
                    <a:pt x="359" y="36"/>
                    <a:pt x="363" y="40"/>
                    <a:pt x="365" y="46"/>
                  </a:cubicBezTo>
                  <a:cubicBezTo>
                    <a:pt x="369" y="60"/>
                    <a:pt x="361" y="78"/>
                    <a:pt x="351" y="87"/>
                  </a:cubicBezTo>
                  <a:cubicBezTo>
                    <a:pt x="337" y="98"/>
                    <a:pt x="369" y="108"/>
                    <a:pt x="424" y="112"/>
                  </a:cubicBezTo>
                  <a:cubicBezTo>
                    <a:pt x="440" y="112"/>
                    <a:pt x="453" y="113"/>
                    <a:pt x="465" y="113"/>
                  </a:cubicBezTo>
                  <a:cubicBezTo>
                    <a:pt x="514" y="113"/>
                    <a:pt x="528" y="106"/>
                    <a:pt x="542" y="81"/>
                  </a:cubicBezTo>
                  <a:cubicBezTo>
                    <a:pt x="563" y="46"/>
                    <a:pt x="559" y="43"/>
                    <a:pt x="518" y="43"/>
                  </a:cubicBezTo>
                  <a:cubicBezTo>
                    <a:pt x="494" y="39"/>
                    <a:pt x="400" y="28"/>
                    <a:pt x="316" y="18"/>
                  </a:cubicBezTo>
                  <a:cubicBezTo>
                    <a:pt x="230" y="8"/>
                    <a:pt x="126" y="1"/>
                    <a:pt x="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6" name="Google Shape;6796;p40"/>
            <p:cNvSpPr/>
            <p:nvPr/>
          </p:nvSpPr>
          <p:spPr>
            <a:xfrm>
              <a:off x="5855475" y="1297725"/>
              <a:ext cx="1350" cy="1075"/>
            </a:xfrm>
            <a:custGeom>
              <a:avLst/>
              <a:gdLst/>
              <a:ahLst/>
              <a:cxnLst/>
              <a:rect l="l" t="t" r="r" b="b"/>
              <a:pathLst>
                <a:path w="54" h="43" extrusionOk="0">
                  <a:moveTo>
                    <a:pt x="26" y="0"/>
                  </a:moveTo>
                  <a:cubicBezTo>
                    <a:pt x="23" y="0"/>
                    <a:pt x="21" y="1"/>
                    <a:pt x="18" y="1"/>
                  </a:cubicBezTo>
                  <a:cubicBezTo>
                    <a:pt x="7" y="5"/>
                    <a:pt x="1" y="15"/>
                    <a:pt x="4" y="25"/>
                  </a:cubicBezTo>
                  <a:cubicBezTo>
                    <a:pt x="7" y="40"/>
                    <a:pt x="18" y="43"/>
                    <a:pt x="32" y="43"/>
                  </a:cubicBezTo>
                  <a:cubicBezTo>
                    <a:pt x="46" y="40"/>
                    <a:pt x="53" y="25"/>
                    <a:pt x="49" y="15"/>
                  </a:cubicBezTo>
                  <a:cubicBezTo>
                    <a:pt x="46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7" name="Google Shape;6797;p40"/>
            <p:cNvSpPr/>
            <p:nvPr/>
          </p:nvSpPr>
          <p:spPr>
            <a:xfrm>
              <a:off x="5858375" y="1297725"/>
              <a:ext cx="1450" cy="1100"/>
            </a:xfrm>
            <a:custGeom>
              <a:avLst/>
              <a:gdLst/>
              <a:ahLst/>
              <a:cxnLst/>
              <a:rect l="l" t="t" r="r" b="b"/>
              <a:pathLst>
                <a:path w="58" h="44" extrusionOk="0">
                  <a:moveTo>
                    <a:pt x="17" y="0"/>
                  </a:moveTo>
                  <a:cubicBezTo>
                    <a:pt x="7" y="0"/>
                    <a:pt x="0" y="7"/>
                    <a:pt x="3" y="15"/>
                  </a:cubicBezTo>
                  <a:cubicBezTo>
                    <a:pt x="6" y="25"/>
                    <a:pt x="20" y="40"/>
                    <a:pt x="37" y="43"/>
                  </a:cubicBezTo>
                  <a:cubicBezTo>
                    <a:pt x="40" y="44"/>
                    <a:pt x="42" y="44"/>
                    <a:pt x="44" y="44"/>
                  </a:cubicBezTo>
                  <a:cubicBezTo>
                    <a:pt x="53" y="44"/>
                    <a:pt x="57" y="38"/>
                    <a:pt x="55" y="30"/>
                  </a:cubicBezTo>
                  <a:cubicBezTo>
                    <a:pt x="51" y="19"/>
                    <a:pt x="37" y="5"/>
                    <a:pt x="24" y="1"/>
                  </a:cubicBezTo>
                  <a:cubicBezTo>
                    <a:pt x="21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8" name="Google Shape;6798;p40"/>
            <p:cNvSpPr/>
            <p:nvPr/>
          </p:nvSpPr>
          <p:spPr>
            <a:xfrm>
              <a:off x="5861300" y="1300575"/>
              <a:ext cx="1650" cy="875"/>
            </a:xfrm>
            <a:custGeom>
              <a:avLst/>
              <a:gdLst/>
              <a:ahLst/>
              <a:cxnLst/>
              <a:rect l="l" t="t" r="r" b="b"/>
              <a:pathLst>
                <a:path w="66" h="35" extrusionOk="0">
                  <a:moveTo>
                    <a:pt x="25" y="1"/>
                  </a:moveTo>
                  <a:cubicBezTo>
                    <a:pt x="21" y="1"/>
                    <a:pt x="18" y="1"/>
                    <a:pt x="14" y="2"/>
                  </a:cubicBezTo>
                  <a:cubicBezTo>
                    <a:pt x="0" y="6"/>
                    <a:pt x="0" y="12"/>
                    <a:pt x="11" y="23"/>
                  </a:cubicBezTo>
                  <a:cubicBezTo>
                    <a:pt x="21" y="30"/>
                    <a:pt x="33" y="34"/>
                    <a:pt x="43" y="34"/>
                  </a:cubicBezTo>
                  <a:cubicBezTo>
                    <a:pt x="47" y="34"/>
                    <a:pt x="50" y="34"/>
                    <a:pt x="53" y="33"/>
                  </a:cubicBezTo>
                  <a:cubicBezTo>
                    <a:pt x="66" y="30"/>
                    <a:pt x="66" y="20"/>
                    <a:pt x="56" y="12"/>
                  </a:cubicBezTo>
                  <a:cubicBezTo>
                    <a:pt x="48" y="5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9" name="Google Shape;6799;p40"/>
            <p:cNvSpPr/>
            <p:nvPr/>
          </p:nvSpPr>
          <p:spPr>
            <a:xfrm>
              <a:off x="5860775" y="12973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43" y="1"/>
                  </a:moveTo>
                  <a:cubicBezTo>
                    <a:pt x="39" y="1"/>
                    <a:pt x="36" y="2"/>
                    <a:pt x="32" y="3"/>
                  </a:cubicBezTo>
                  <a:cubicBezTo>
                    <a:pt x="14" y="6"/>
                    <a:pt x="0" y="20"/>
                    <a:pt x="4" y="27"/>
                  </a:cubicBezTo>
                  <a:cubicBezTo>
                    <a:pt x="8" y="37"/>
                    <a:pt x="29" y="51"/>
                    <a:pt x="53" y="61"/>
                  </a:cubicBezTo>
                  <a:cubicBezTo>
                    <a:pt x="63" y="65"/>
                    <a:pt x="70" y="67"/>
                    <a:pt x="75" y="67"/>
                  </a:cubicBezTo>
                  <a:cubicBezTo>
                    <a:pt x="86" y="67"/>
                    <a:pt x="88" y="58"/>
                    <a:pt x="80" y="34"/>
                  </a:cubicBezTo>
                  <a:cubicBezTo>
                    <a:pt x="75" y="14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0" name="Google Shape;6800;p40"/>
            <p:cNvSpPr/>
            <p:nvPr/>
          </p:nvSpPr>
          <p:spPr>
            <a:xfrm>
              <a:off x="5863275" y="1297600"/>
              <a:ext cx="2650" cy="1400"/>
            </a:xfrm>
            <a:custGeom>
              <a:avLst/>
              <a:gdLst/>
              <a:ahLst/>
              <a:cxnLst/>
              <a:rect l="l" t="t" r="r" b="b"/>
              <a:pathLst>
                <a:path w="106" h="56" extrusionOk="0">
                  <a:moveTo>
                    <a:pt x="6" y="1"/>
                  </a:moveTo>
                  <a:cubicBezTo>
                    <a:pt x="1" y="1"/>
                    <a:pt x="0" y="7"/>
                    <a:pt x="4" y="20"/>
                  </a:cubicBezTo>
                  <a:cubicBezTo>
                    <a:pt x="8" y="41"/>
                    <a:pt x="18" y="55"/>
                    <a:pt x="22" y="55"/>
                  </a:cubicBezTo>
                  <a:cubicBezTo>
                    <a:pt x="26" y="55"/>
                    <a:pt x="37" y="54"/>
                    <a:pt x="50" y="54"/>
                  </a:cubicBezTo>
                  <a:cubicBezTo>
                    <a:pt x="56" y="54"/>
                    <a:pt x="63" y="54"/>
                    <a:pt x="70" y="55"/>
                  </a:cubicBezTo>
                  <a:cubicBezTo>
                    <a:pt x="91" y="55"/>
                    <a:pt x="105" y="48"/>
                    <a:pt x="102" y="35"/>
                  </a:cubicBezTo>
                  <a:cubicBezTo>
                    <a:pt x="99" y="26"/>
                    <a:pt x="87" y="20"/>
                    <a:pt x="73" y="20"/>
                  </a:cubicBezTo>
                  <a:cubicBezTo>
                    <a:pt x="70" y="20"/>
                    <a:pt x="67" y="20"/>
                    <a:pt x="63" y="20"/>
                  </a:cubicBezTo>
                  <a:cubicBezTo>
                    <a:pt x="60" y="22"/>
                    <a:pt x="55" y="23"/>
                    <a:pt x="51" y="23"/>
                  </a:cubicBezTo>
                  <a:cubicBezTo>
                    <a:pt x="37" y="23"/>
                    <a:pt x="22" y="17"/>
                    <a:pt x="15" y="6"/>
                  </a:cubicBezTo>
                  <a:cubicBezTo>
                    <a:pt x="11" y="3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1" name="Google Shape;6801;p40"/>
            <p:cNvSpPr/>
            <p:nvPr/>
          </p:nvSpPr>
          <p:spPr>
            <a:xfrm>
              <a:off x="5865775" y="1298050"/>
              <a:ext cx="6650" cy="1300"/>
            </a:xfrm>
            <a:custGeom>
              <a:avLst/>
              <a:gdLst/>
              <a:ahLst/>
              <a:cxnLst/>
              <a:rect l="l" t="t" r="r" b="b"/>
              <a:pathLst>
                <a:path w="266" h="52" extrusionOk="0">
                  <a:moveTo>
                    <a:pt x="75" y="0"/>
                  </a:moveTo>
                  <a:cubicBezTo>
                    <a:pt x="69" y="0"/>
                    <a:pt x="61" y="1"/>
                    <a:pt x="53" y="2"/>
                  </a:cubicBezTo>
                  <a:cubicBezTo>
                    <a:pt x="1" y="17"/>
                    <a:pt x="99" y="51"/>
                    <a:pt x="170" y="51"/>
                  </a:cubicBezTo>
                  <a:cubicBezTo>
                    <a:pt x="184" y="51"/>
                    <a:pt x="196" y="50"/>
                    <a:pt x="207" y="47"/>
                  </a:cubicBezTo>
                  <a:cubicBezTo>
                    <a:pt x="266" y="32"/>
                    <a:pt x="239" y="10"/>
                    <a:pt x="182" y="10"/>
                  </a:cubicBezTo>
                  <a:cubicBezTo>
                    <a:pt x="173" y="10"/>
                    <a:pt x="162" y="11"/>
                    <a:pt x="151" y="12"/>
                  </a:cubicBezTo>
                  <a:cubicBezTo>
                    <a:pt x="140" y="15"/>
                    <a:pt x="130" y="17"/>
                    <a:pt x="121" y="17"/>
                  </a:cubicBezTo>
                  <a:cubicBezTo>
                    <a:pt x="107" y="17"/>
                    <a:pt x="98" y="14"/>
                    <a:pt x="95" y="9"/>
                  </a:cubicBezTo>
                  <a:cubicBezTo>
                    <a:pt x="95" y="3"/>
                    <a:pt x="87" y="0"/>
                    <a:pt x="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2" name="Google Shape;6802;p40"/>
            <p:cNvSpPr/>
            <p:nvPr/>
          </p:nvSpPr>
          <p:spPr>
            <a:xfrm>
              <a:off x="5872825" y="1298150"/>
              <a:ext cx="12450" cy="3800"/>
            </a:xfrm>
            <a:custGeom>
              <a:avLst/>
              <a:gdLst/>
              <a:ahLst/>
              <a:cxnLst/>
              <a:rect l="l" t="t" r="r" b="b"/>
              <a:pathLst>
                <a:path w="498" h="152" extrusionOk="0">
                  <a:moveTo>
                    <a:pt x="36" y="0"/>
                  </a:moveTo>
                  <a:cubicBezTo>
                    <a:pt x="28" y="0"/>
                    <a:pt x="20" y="3"/>
                    <a:pt x="15" y="8"/>
                  </a:cubicBezTo>
                  <a:cubicBezTo>
                    <a:pt x="0" y="23"/>
                    <a:pt x="5" y="37"/>
                    <a:pt x="35" y="50"/>
                  </a:cubicBezTo>
                  <a:cubicBezTo>
                    <a:pt x="47" y="57"/>
                    <a:pt x="61" y="61"/>
                    <a:pt x="72" y="61"/>
                  </a:cubicBezTo>
                  <a:cubicBezTo>
                    <a:pt x="84" y="61"/>
                    <a:pt x="94" y="57"/>
                    <a:pt x="101" y="50"/>
                  </a:cubicBezTo>
                  <a:cubicBezTo>
                    <a:pt x="107" y="45"/>
                    <a:pt x="111" y="42"/>
                    <a:pt x="113" y="42"/>
                  </a:cubicBezTo>
                  <a:lnTo>
                    <a:pt x="113" y="42"/>
                  </a:lnTo>
                  <a:cubicBezTo>
                    <a:pt x="116" y="42"/>
                    <a:pt x="116" y="48"/>
                    <a:pt x="112" y="61"/>
                  </a:cubicBezTo>
                  <a:cubicBezTo>
                    <a:pt x="107" y="73"/>
                    <a:pt x="108" y="79"/>
                    <a:pt x="115" y="79"/>
                  </a:cubicBezTo>
                  <a:cubicBezTo>
                    <a:pt x="119" y="79"/>
                    <a:pt x="126" y="77"/>
                    <a:pt x="136" y="71"/>
                  </a:cubicBezTo>
                  <a:cubicBezTo>
                    <a:pt x="145" y="64"/>
                    <a:pt x="155" y="60"/>
                    <a:pt x="162" y="60"/>
                  </a:cubicBezTo>
                  <a:cubicBezTo>
                    <a:pt x="168" y="60"/>
                    <a:pt x="173" y="63"/>
                    <a:pt x="174" y="68"/>
                  </a:cubicBezTo>
                  <a:cubicBezTo>
                    <a:pt x="177" y="76"/>
                    <a:pt x="187" y="80"/>
                    <a:pt x="200" y="80"/>
                  </a:cubicBezTo>
                  <a:cubicBezTo>
                    <a:pt x="204" y="80"/>
                    <a:pt x="208" y="79"/>
                    <a:pt x="213" y="78"/>
                  </a:cubicBezTo>
                  <a:cubicBezTo>
                    <a:pt x="219" y="76"/>
                    <a:pt x="224" y="75"/>
                    <a:pt x="230" y="75"/>
                  </a:cubicBezTo>
                  <a:cubicBezTo>
                    <a:pt x="245" y="75"/>
                    <a:pt x="258" y="81"/>
                    <a:pt x="268" y="88"/>
                  </a:cubicBezTo>
                  <a:cubicBezTo>
                    <a:pt x="278" y="97"/>
                    <a:pt x="281" y="100"/>
                    <a:pt x="273" y="100"/>
                  </a:cubicBezTo>
                  <a:cubicBezTo>
                    <a:pt x="270" y="100"/>
                    <a:pt x="266" y="100"/>
                    <a:pt x="261" y="99"/>
                  </a:cubicBezTo>
                  <a:cubicBezTo>
                    <a:pt x="258" y="99"/>
                    <a:pt x="255" y="98"/>
                    <a:pt x="252" y="98"/>
                  </a:cubicBezTo>
                  <a:cubicBezTo>
                    <a:pt x="240" y="98"/>
                    <a:pt x="234" y="104"/>
                    <a:pt x="237" y="113"/>
                  </a:cubicBezTo>
                  <a:cubicBezTo>
                    <a:pt x="239" y="123"/>
                    <a:pt x="250" y="128"/>
                    <a:pt x="265" y="128"/>
                  </a:cubicBezTo>
                  <a:cubicBezTo>
                    <a:pt x="269" y="128"/>
                    <a:pt x="274" y="127"/>
                    <a:pt x="278" y="127"/>
                  </a:cubicBezTo>
                  <a:cubicBezTo>
                    <a:pt x="283" y="125"/>
                    <a:pt x="288" y="124"/>
                    <a:pt x="293" y="124"/>
                  </a:cubicBezTo>
                  <a:cubicBezTo>
                    <a:pt x="304" y="124"/>
                    <a:pt x="314" y="130"/>
                    <a:pt x="317" y="137"/>
                  </a:cubicBezTo>
                  <a:cubicBezTo>
                    <a:pt x="320" y="147"/>
                    <a:pt x="327" y="151"/>
                    <a:pt x="335" y="151"/>
                  </a:cubicBezTo>
                  <a:cubicBezTo>
                    <a:pt x="348" y="151"/>
                    <a:pt x="364" y="137"/>
                    <a:pt x="362" y="117"/>
                  </a:cubicBezTo>
                  <a:cubicBezTo>
                    <a:pt x="362" y="98"/>
                    <a:pt x="365" y="90"/>
                    <a:pt x="385" y="90"/>
                  </a:cubicBezTo>
                  <a:cubicBezTo>
                    <a:pt x="395" y="90"/>
                    <a:pt x="410" y="92"/>
                    <a:pt x="431" y="96"/>
                  </a:cubicBezTo>
                  <a:cubicBezTo>
                    <a:pt x="454" y="99"/>
                    <a:pt x="469" y="102"/>
                    <a:pt x="479" y="102"/>
                  </a:cubicBezTo>
                  <a:cubicBezTo>
                    <a:pt x="497" y="102"/>
                    <a:pt x="496" y="94"/>
                    <a:pt x="490" y="71"/>
                  </a:cubicBezTo>
                  <a:cubicBezTo>
                    <a:pt x="483" y="46"/>
                    <a:pt x="458" y="33"/>
                    <a:pt x="417" y="33"/>
                  </a:cubicBezTo>
                  <a:cubicBezTo>
                    <a:pt x="397" y="33"/>
                    <a:pt x="372" y="36"/>
                    <a:pt x="344" y="43"/>
                  </a:cubicBezTo>
                  <a:cubicBezTo>
                    <a:pt x="332" y="46"/>
                    <a:pt x="319" y="48"/>
                    <a:pt x="309" y="48"/>
                  </a:cubicBezTo>
                  <a:cubicBezTo>
                    <a:pt x="297" y="48"/>
                    <a:pt x="288" y="46"/>
                    <a:pt x="288" y="40"/>
                  </a:cubicBezTo>
                  <a:cubicBezTo>
                    <a:pt x="285" y="33"/>
                    <a:pt x="233" y="23"/>
                    <a:pt x="178" y="23"/>
                  </a:cubicBezTo>
                  <a:cubicBezTo>
                    <a:pt x="122" y="19"/>
                    <a:pt x="67" y="13"/>
                    <a:pt x="53" y="5"/>
                  </a:cubicBezTo>
                  <a:cubicBezTo>
                    <a:pt x="48" y="2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3" name="Google Shape;6803;p40"/>
            <p:cNvSpPr/>
            <p:nvPr/>
          </p:nvSpPr>
          <p:spPr>
            <a:xfrm>
              <a:off x="5875350" y="1294875"/>
              <a:ext cx="3500" cy="1150"/>
            </a:xfrm>
            <a:custGeom>
              <a:avLst/>
              <a:gdLst/>
              <a:ahLst/>
              <a:cxnLst/>
              <a:rect l="l" t="t" r="r" b="b"/>
              <a:pathLst>
                <a:path w="140" h="46" extrusionOk="0">
                  <a:moveTo>
                    <a:pt x="112" y="0"/>
                  </a:moveTo>
                  <a:cubicBezTo>
                    <a:pt x="98" y="0"/>
                    <a:pt x="80" y="3"/>
                    <a:pt x="59" y="8"/>
                  </a:cubicBezTo>
                  <a:cubicBezTo>
                    <a:pt x="21" y="19"/>
                    <a:pt x="0" y="32"/>
                    <a:pt x="11" y="40"/>
                  </a:cubicBezTo>
                  <a:cubicBezTo>
                    <a:pt x="14" y="44"/>
                    <a:pt x="23" y="46"/>
                    <a:pt x="34" y="46"/>
                  </a:cubicBezTo>
                  <a:cubicBezTo>
                    <a:pt x="48" y="46"/>
                    <a:pt x="66" y="43"/>
                    <a:pt x="83" y="40"/>
                  </a:cubicBezTo>
                  <a:cubicBezTo>
                    <a:pt x="115" y="32"/>
                    <a:pt x="139" y="19"/>
                    <a:pt x="136" y="8"/>
                  </a:cubicBezTo>
                  <a:cubicBezTo>
                    <a:pt x="134" y="3"/>
                    <a:pt x="125" y="0"/>
                    <a:pt x="1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4" name="Google Shape;6804;p40"/>
            <p:cNvSpPr/>
            <p:nvPr/>
          </p:nvSpPr>
          <p:spPr>
            <a:xfrm>
              <a:off x="5881200" y="1295175"/>
              <a:ext cx="1875" cy="1100"/>
            </a:xfrm>
            <a:custGeom>
              <a:avLst/>
              <a:gdLst/>
              <a:ahLst/>
              <a:cxnLst/>
              <a:rect l="l" t="t" r="r" b="b"/>
              <a:pathLst>
                <a:path w="75" h="44" extrusionOk="0">
                  <a:moveTo>
                    <a:pt x="12" y="0"/>
                  </a:moveTo>
                  <a:cubicBezTo>
                    <a:pt x="4" y="0"/>
                    <a:pt x="0" y="4"/>
                    <a:pt x="3" y="10"/>
                  </a:cubicBezTo>
                  <a:cubicBezTo>
                    <a:pt x="8" y="28"/>
                    <a:pt x="37" y="44"/>
                    <a:pt x="57" y="44"/>
                  </a:cubicBezTo>
                  <a:cubicBezTo>
                    <a:pt x="63" y="44"/>
                    <a:pt x="69" y="42"/>
                    <a:pt x="72" y="37"/>
                  </a:cubicBezTo>
                  <a:cubicBezTo>
                    <a:pt x="75" y="31"/>
                    <a:pt x="61" y="17"/>
                    <a:pt x="37" y="7"/>
                  </a:cubicBezTo>
                  <a:cubicBezTo>
                    <a:pt x="26" y="2"/>
                    <a:pt x="18" y="0"/>
                    <a:pt x="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5" name="Google Shape;6805;p40"/>
            <p:cNvSpPr/>
            <p:nvPr/>
          </p:nvSpPr>
          <p:spPr>
            <a:xfrm>
              <a:off x="5894600" y="1300975"/>
              <a:ext cx="3325" cy="1525"/>
            </a:xfrm>
            <a:custGeom>
              <a:avLst/>
              <a:gdLst/>
              <a:ahLst/>
              <a:cxnLst/>
              <a:rect l="l" t="t" r="r" b="b"/>
              <a:pathLst>
                <a:path w="133" h="61" extrusionOk="0">
                  <a:moveTo>
                    <a:pt x="48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4" y="7"/>
                    <a:pt x="0" y="17"/>
                    <a:pt x="4" y="24"/>
                  </a:cubicBezTo>
                  <a:cubicBezTo>
                    <a:pt x="7" y="41"/>
                    <a:pt x="72" y="61"/>
                    <a:pt x="106" y="61"/>
                  </a:cubicBezTo>
                  <a:cubicBezTo>
                    <a:pt x="116" y="61"/>
                    <a:pt x="123" y="59"/>
                    <a:pt x="125" y="55"/>
                  </a:cubicBezTo>
                  <a:cubicBezTo>
                    <a:pt x="133" y="49"/>
                    <a:pt x="119" y="38"/>
                    <a:pt x="98" y="38"/>
                  </a:cubicBezTo>
                  <a:cubicBezTo>
                    <a:pt x="74" y="34"/>
                    <a:pt x="59" y="24"/>
                    <a:pt x="63" y="14"/>
                  </a:cubicBezTo>
                  <a:cubicBezTo>
                    <a:pt x="65" y="7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6" name="Google Shape;6806;p40"/>
            <p:cNvSpPr/>
            <p:nvPr/>
          </p:nvSpPr>
          <p:spPr>
            <a:xfrm>
              <a:off x="5896250" y="1302750"/>
              <a:ext cx="6375" cy="1675"/>
            </a:xfrm>
            <a:custGeom>
              <a:avLst/>
              <a:gdLst/>
              <a:ahLst/>
              <a:cxnLst/>
              <a:rect l="l" t="t" r="r" b="b"/>
              <a:pathLst>
                <a:path w="255" h="67" extrusionOk="0">
                  <a:moveTo>
                    <a:pt x="161" y="1"/>
                  </a:moveTo>
                  <a:cubicBezTo>
                    <a:pt x="134" y="1"/>
                    <a:pt x="103" y="4"/>
                    <a:pt x="77" y="12"/>
                  </a:cubicBezTo>
                  <a:cubicBezTo>
                    <a:pt x="0" y="33"/>
                    <a:pt x="0" y="33"/>
                    <a:pt x="63" y="40"/>
                  </a:cubicBezTo>
                  <a:cubicBezTo>
                    <a:pt x="97" y="43"/>
                    <a:pt x="132" y="53"/>
                    <a:pt x="146" y="64"/>
                  </a:cubicBezTo>
                  <a:cubicBezTo>
                    <a:pt x="149" y="66"/>
                    <a:pt x="153" y="67"/>
                    <a:pt x="158" y="67"/>
                  </a:cubicBezTo>
                  <a:cubicBezTo>
                    <a:pt x="171" y="67"/>
                    <a:pt x="192" y="60"/>
                    <a:pt x="212" y="50"/>
                  </a:cubicBezTo>
                  <a:cubicBezTo>
                    <a:pt x="254" y="23"/>
                    <a:pt x="254" y="19"/>
                    <a:pt x="208" y="5"/>
                  </a:cubicBezTo>
                  <a:cubicBezTo>
                    <a:pt x="197" y="2"/>
                    <a:pt x="180" y="1"/>
                    <a:pt x="1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7" name="Google Shape;6807;p40"/>
            <p:cNvSpPr/>
            <p:nvPr/>
          </p:nvSpPr>
          <p:spPr>
            <a:xfrm>
              <a:off x="5908050" y="1303550"/>
              <a:ext cx="1450" cy="975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21" y="1"/>
                  </a:moveTo>
                  <a:cubicBezTo>
                    <a:pt x="7" y="1"/>
                    <a:pt x="0" y="11"/>
                    <a:pt x="7" y="21"/>
                  </a:cubicBezTo>
                  <a:cubicBezTo>
                    <a:pt x="16" y="33"/>
                    <a:pt x="28" y="38"/>
                    <a:pt x="38" y="38"/>
                  </a:cubicBezTo>
                  <a:cubicBezTo>
                    <a:pt x="49" y="38"/>
                    <a:pt x="58" y="31"/>
                    <a:pt x="56" y="18"/>
                  </a:cubicBezTo>
                  <a:cubicBezTo>
                    <a:pt x="53" y="8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8" name="Google Shape;6808;p40"/>
            <p:cNvSpPr/>
            <p:nvPr/>
          </p:nvSpPr>
          <p:spPr>
            <a:xfrm>
              <a:off x="5912375" y="1301875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1"/>
                  </a:moveTo>
                  <a:cubicBezTo>
                    <a:pt x="28" y="1"/>
                    <a:pt x="24" y="1"/>
                    <a:pt x="21" y="2"/>
                  </a:cubicBezTo>
                  <a:cubicBezTo>
                    <a:pt x="8" y="5"/>
                    <a:pt x="0" y="16"/>
                    <a:pt x="8" y="26"/>
                  </a:cubicBezTo>
                  <a:cubicBezTo>
                    <a:pt x="11" y="35"/>
                    <a:pt x="18" y="41"/>
                    <a:pt x="28" y="41"/>
                  </a:cubicBezTo>
                  <a:cubicBezTo>
                    <a:pt x="31" y="41"/>
                    <a:pt x="33" y="41"/>
                    <a:pt x="35" y="40"/>
                  </a:cubicBezTo>
                  <a:cubicBezTo>
                    <a:pt x="46" y="37"/>
                    <a:pt x="53" y="26"/>
                    <a:pt x="50" y="16"/>
                  </a:cubicBezTo>
                  <a:cubicBezTo>
                    <a:pt x="47" y="5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9" name="Google Shape;6809;p40"/>
            <p:cNvSpPr/>
            <p:nvPr/>
          </p:nvSpPr>
          <p:spPr>
            <a:xfrm>
              <a:off x="5914525" y="1298250"/>
              <a:ext cx="6500" cy="2975"/>
            </a:xfrm>
            <a:custGeom>
              <a:avLst/>
              <a:gdLst/>
              <a:ahLst/>
              <a:cxnLst/>
              <a:rect l="l" t="t" r="r" b="b"/>
              <a:pathLst>
                <a:path w="260" h="119" extrusionOk="0">
                  <a:moveTo>
                    <a:pt x="97" y="0"/>
                  </a:moveTo>
                  <a:cubicBezTo>
                    <a:pt x="86" y="0"/>
                    <a:pt x="68" y="15"/>
                    <a:pt x="36" y="46"/>
                  </a:cubicBezTo>
                  <a:cubicBezTo>
                    <a:pt x="1" y="84"/>
                    <a:pt x="2" y="115"/>
                    <a:pt x="29" y="115"/>
                  </a:cubicBezTo>
                  <a:cubicBezTo>
                    <a:pt x="39" y="115"/>
                    <a:pt x="52" y="111"/>
                    <a:pt x="68" y="102"/>
                  </a:cubicBezTo>
                  <a:cubicBezTo>
                    <a:pt x="80" y="94"/>
                    <a:pt x="90" y="90"/>
                    <a:pt x="97" y="90"/>
                  </a:cubicBezTo>
                  <a:cubicBezTo>
                    <a:pt x="106" y="90"/>
                    <a:pt x="112" y="96"/>
                    <a:pt x="116" y="105"/>
                  </a:cubicBezTo>
                  <a:cubicBezTo>
                    <a:pt x="119" y="114"/>
                    <a:pt x="121" y="119"/>
                    <a:pt x="124" y="119"/>
                  </a:cubicBezTo>
                  <a:cubicBezTo>
                    <a:pt x="127" y="119"/>
                    <a:pt x="131" y="112"/>
                    <a:pt x="137" y="99"/>
                  </a:cubicBezTo>
                  <a:cubicBezTo>
                    <a:pt x="140" y="84"/>
                    <a:pt x="145" y="77"/>
                    <a:pt x="152" y="77"/>
                  </a:cubicBezTo>
                  <a:cubicBezTo>
                    <a:pt x="159" y="77"/>
                    <a:pt x="168" y="84"/>
                    <a:pt x="182" y="95"/>
                  </a:cubicBezTo>
                  <a:cubicBezTo>
                    <a:pt x="192" y="105"/>
                    <a:pt x="204" y="111"/>
                    <a:pt x="215" y="111"/>
                  </a:cubicBezTo>
                  <a:cubicBezTo>
                    <a:pt x="223" y="111"/>
                    <a:pt x="230" y="108"/>
                    <a:pt x="234" y="102"/>
                  </a:cubicBezTo>
                  <a:cubicBezTo>
                    <a:pt x="259" y="80"/>
                    <a:pt x="241" y="45"/>
                    <a:pt x="208" y="45"/>
                  </a:cubicBezTo>
                  <a:cubicBezTo>
                    <a:pt x="205" y="45"/>
                    <a:pt x="202" y="46"/>
                    <a:pt x="199" y="46"/>
                  </a:cubicBezTo>
                  <a:cubicBezTo>
                    <a:pt x="182" y="46"/>
                    <a:pt x="161" y="50"/>
                    <a:pt x="148" y="54"/>
                  </a:cubicBezTo>
                  <a:cubicBezTo>
                    <a:pt x="137" y="54"/>
                    <a:pt x="119" y="43"/>
                    <a:pt x="116" y="25"/>
                  </a:cubicBezTo>
                  <a:cubicBezTo>
                    <a:pt x="112" y="9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0" name="Google Shape;6810;p40"/>
            <p:cNvSpPr/>
            <p:nvPr/>
          </p:nvSpPr>
          <p:spPr>
            <a:xfrm>
              <a:off x="5918100" y="1302675"/>
              <a:ext cx="1250" cy="1450"/>
            </a:xfrm>
            <a:custGeom>
              <a:avLst/>
              <a:gdLst/>
              <a:ahLst/>
              <a:cxnLst/>
              <a:rect l="l" t="t" r="r" b="b"/>
              <a:pathLst>
                <a:path w="50" h="58" extrusionOk="0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0" y="1"/>
                    <a:pt x="0" y="15"/>
                    <a:pt x="5" y="32"/>
                  </a:cubicBezTo>
                  <a:cubicBezTo>
                    <a:pt x="10" y="47"/>
                    <a:pt x="21" y="57"/>
                    <a:pt x="33" y="57"/>
                  </a:cubicBezTo>
                  <a:cubicBezTo>
                    <a:pt x="35" y="57"/>
                    <a:pt x="37" y="57"/>
                    <a:pt x="39" y="56"/>
                  </a:cubicBezTo>
                  <a:cubicBezTo>
                    <a:pt x="49" y="53"/>
                    <a:pt x="49" y="40"/>
                    <a:pt x="39" y="26"/>
                  </a:cubicBezTo>
                  <a:cubicBezTo>
                    <a:pt x="27" y="10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1" name="Google Shape;6811;p40"/>
            <p:cNvSpPr/>
            <p:nvPr/>
          </p:nvSpPr>
          <p:spPr>
            <a:xfrm>
              <a:off x="5920050" y="1301125"/>
              <a:ext cx="2675" cy="1775"/>
            </a:xfrm>
            <a:custGeom>
              <a:avLst/>
              <a:gdLst/>
              <a:ahLst/>
              <a:cxnLst/>
              <a:rect l="l" t="t" r="r" b="b"/>
              <a:pathLst>
                <a:path w="107" h="71" extrusionOk="0">
                  <a:moveTo>
                    <a:pt x="45" y="1"/>
                  </a:moveTo>
                  <a:cubicBezTo>
                    <a:pt x="33" y="1"/>
                    <a:pt x="24" y="4"/>
                    <a:pt x="20" y="8"/>
                  </a:cubicBezTo>
                  <a:cubicBezTo>
                    <a:pt x="0" y="27"/>
                    <a:pt x="27" y="71"/>
                    <a:pt x="53" y="71"/>
                  </a:cubicBezTo>
                  <a:cubicBezTo>
                    <a:pt x="55" y="71"/>
                    <a:pt x="56" y="71"/>
                    <a:pt x="58" y="70"/>
                  </a:cubicBezTo>
                  <a:cubicBezTo>
                    <a:pt x="100" y="60"/>
                    <a:pt x="106" y="14"/>
                    <a:pt x="68" y="4"/>
                  </a:cubicBezTo>
                  <a:cubicBezTo>
                    <a:pt x="60" y="2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2" name="Google Shape;6812;p40"/>
            <p:cNvSpPr/>
            <p:nvPr/>
          </p:nvSpPr>
          <p:spPr>
            <a:xfrm>
              <a:off x="5920375" y="1293425"/>
              <a:ext cx="7975" cy="4225"/>
            </a:xfrm>
            <a:custGeom>
              <a:avLst/>
              <a:gdLst/>
              <a:ahLst/>
              <a:cxnLst/>
              <a:rect l="l" t="t" r="r" b="b"/>
              <a:pathLst>
                <a:path w="319" h="169" extrusionOk="0">
                  <a:moveTo>
                    <a:pt x="0" y="0"/>
                  </a:moveTo>
                  <a:lnTo>
                    <a:pt x="38" y="63"/>
                  </a:lnTo>
                  <a:cubicBezTo>
                    <a:pt x="58" y="97"/>
                    <a:pt x="64" y="112"/>
                    <a:pt x="57" y="112"/>
                  </a:cubicBezTo>
                  <a:cubicBezTo>
                    <a:pt x="54" y="112"/>
                    <a:pt x="49" y="109"/>
                    <a:pt x="42" y="104"/>
                  </a:cubicBezTo>
                  <a:cubicBezTo>
                    <a:pt x="30" y="95"/>
                    <a:pt x="22" y="91"/>
                    <a:pt x="18" y="91"/>
                  </a:cubicBezTo>
                  <a:cubicBezTo>
                    <a:pt x="13" y="91"/>
                    <a:pt x="13" y="99"/>
                    <a:pt x="18" y="114"/>
                  </a:cubicBezTo>
                  <a:cubicBezTo>
                    <a:pt x="23" y="132"/>
                    <a:pt x="38" y="143"/>
                    <a:pt x="53" y="143"/>
                  </a:cubicBezTo>
                  <a:cubicBezTo>
                    <a:pt x="55" y="143"/>
                    <a:pt x="57" y="143"/>
                    <a:pt x="59" y="142"/>
                  </a:cubicBezTo>
                  <a:cubicBezTo>
                    <a:pt x="63" y="142"/>
                    <a:pt x="69" y="141"/>
                    <a:pt x="76" y="141"/>
                  </a:cubicBezTo>
                  <a:cubicBezTo>
                    <a:pt x="96" y="141"/>
                    <a:pt x="128" y="144"/>
                    <a:pt x="156" y="149"/>
                  </a:cubicBezTo>
                  <a:cubicBezTo>
                    <a:pt x="171" y="151"/>
                    <a:pt x="183" y="152"/>
                    <a:pt x="193" y="152"/>
                  </a:cubicBezTo>
                  <a:cubicBezTo>
                    <a:pt x="214" y="152"/>
                    <a:pt x="223" y="147"/>
                    <a:pt x="226" y="135"/>
                  </a:cubicBezTo>
                  <a:cubicBezTo>
                    <a:pt x="227" y="129"/>
                    <a:pt x="229" y="127"/>
                    <a:pt x="231" y="127"/>
                  </a:cubicBezTo>
                  <a:cubicBezTo>
                    <a:pt x="235" y="127"/>
                    <a:pt x="239" y="132"/>
                    <a:pt x="242" y="142"/>
                  </a:cubicBezTo>
                  <a:cubicBezTo>
                    <a:pt x="250" y="161"/>
                    <a:pt x="265" y="169"/>
                    <a:pt x="279" y="169"/>
                  </a:cubicBezTo>
                  <a:cubicBezTo>
                    <a:pt x="300" y="169"/>
                    <a:pt x="319" y="152"/>
                    <a:pt x="309" y="125"/>
                  </a:cubicBezTo>
                  <a:cubicBezTo>
                    <a:pt x="302" y="98"/>
                    <a:pt x="277" y="87"/>
                    <a:pt x="232" y="87"/>
                  </a:cubicBezTo>
                  <a:cubicBezTo>
                    <a:pt x="197" y="87"/>
                    <a:pt x="132" y="69"/>
                    <a:pt x="8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3" name="Google Shape;6813;p40"/>
            <p:cNvSpPr/>
            <p:nvPr/>
          </p:nvSpPr>
          <p:spPr>
            <a:xfrm>
              <a:off x="5922550" y="1299550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15" y="1"/>
                  </a:moveTo>
                  <a:cubicBezTo>
                    <a:pt x="5" y="1"/>
                    <a:pt x="1" y="10"/>
                    <a:pt x="6" y="26"/>
                  </a:cubicBezTo>
                  <a:cubicBezTo>
                    <a:pt x="9" y="41"/>
                    <a:pt x="20" y="50"/>
                    <a:pt x="33" y="50"/>
                  </a:cubicBezTo>
                  <a:cubicBezTo>
                    <a:pt x="34" y="50"/>
                    <a:pt x="36" y="50"/>
                    <a:pt x="38" y="50"/>
                  </a:cubicBezTo>
                  <a:cubicBezTo>
                    <a:pt x="51" y="47"/>
                    <a:pt x="59" y="36"/>
                    <a:pt x="56" y="26"/>
                  </a:cubicBezTo>
                  <a:cubicBezTo>
                    <a:pt x="51" y="15"/>
                    <a:pt x="38" y="5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4" name="Google Shape;6814;p40"/>
            <p:cNvSpPr/>
            <p:nvPr/>
          </p:nvSpPr>
          <p:spPr>
            <a:xfrm>
              <a:off x="5923750" y="1301375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16" y="1"/>
                  </a:moveTo>
                  <a:cubicBezTo>
                    <a:pt x="3" y="1"/>
                    <a:pt x="1" y="14"/>
                    <a:pt x="8" y="36"/>
                  </a:cubicBezTo>
                  <a:cubicBezTo>
                    <a:pt x="14" y="55"/>
                    <a:pt x="26" y="71"/>
                    <a:pt x="38" y="71"/>
                  </a:cubicBezTo>
                  <a:cubicBezTo>
                    <a:pt x="39" y="71"/>
                    <a:pt x="41" y="71"/>
                    <a:pt x="42" y="71"/>
                  </a:cubicBezTo>
                  <a:cubicBezTo>
                    <a:pt x="52" y="67"/>
                    <a:pt x="59" y="50"/>
                    <a:pt x="56" y="36"/>
                  </a:cubicBezTo>
                  <a:cubicBezTo>
                    <a:pt x="49" y="22"/>
                    <a:pt x="35" y="4"/>
                    <a:pt x="21" y="1"/>
                  </a:cubicBez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5" name="Google Shape;6815;p40"/>
            <p:cNvSpPr/>
            <p:nvPr/>
          </p:nvSpPr>
          <p:spPr>
            <a:xfrm>
              <a:off x="5925700" y="1300725"/>
              <a:ext cx="1175" cy="2025"/>
            </a:xfrm>
            <a:custGeom>
              <a:avLst/>
              <a:gdLst/>
              <a:ahLst/>
              <a:cxnLst/>
              <a:rect l="l" t="t" r="r" b="b"/>
              <a:pathLst>
                <a:path w="47" h="81" extrusionOk="0">
                  <a:moveTo>
                    <a:pt x="25" y="1"/>
                  </a:moveTo>
                  <a:cubicBezTo>
                    <a:pt x="21" y="1"/>
                    <a:pt x="17" y="8"/>
                    <a:pt x="13" y="20"/>
                  </a:cubicBezTo>
                  <a:cubicBezTo>
                    <a:pt x="0" y="60"/>
                    <a:pt x="1" y="81"/>
                    <a:pt x="20" y="81"/>
                  </a:cubicBezTo>
                  <a:cubicBezTo>
                    <a:pt x="23" y="81"/>
                    <a:pt x="26" y="80"/>
                    <a:pt x="29" y="79"/>
                  </a:cubicBezTo>
                  <a:cubicBezTo>
                    <a:pt x="44" y="76"/>
                    <a:pt x="47" y="55"/>
                    <a:pt x="40" y="30"/>
                  </a:cubicBezTo>
                  <a:cubicBezTo>
                    <a:pt x="34" y="10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6" name="Google Shape;6816;p40"/>
            <p:cNvSpPr/>
            <p:nvPr/>
          </p:nvSpPr>
          <p:spPr>
            <a:xfrm>
              <a:off x="5929400" y="1296275"/>
              <a:ext cx="800" cy="1250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7"/>
                    <a:pt x="16" y="49"/>
                    <a:pt x="21" y="49"/>
                  </a:cubicBezTo>
                  <a:cubicBezTo>
                    <a:pt x="22" y="49"/>
                    <a:pt x="23" y="48"/>
                    <a:pt x="24" y="46"/>
                  </a:cubicBezTo>
                  <a:cubicBezTo>
                    <a:pt x="31" y="35"/>
                    <a:pt x="24" y="21"/>
                    <a:pt x="14" y="8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7" name="Google Shape;6817;p40"/>
            <p:cNvSpPr/>
            <p:nvPr/>
          </p:nvSpPr>
          <p:spPr>
            <a:xfrm>
              <a:off x="5932250" y="1295375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1"/>
                  </a:moveTo>
                  <a:cubicBezTo>
                    <a:pt x="27" y="1"/>
                    <a:pt x="22" y="2"/>
                    <a:pt x="17" y="5"/>
                  </a:cubicBezTo>
                  <a:cubicBezTo>
                    <a:pt x="7" y="15"/>
                    <a:pt x="1" y="29"/>
                    <a:pt x="4" y="33"/>
                  </a:cubicBezTo>
                  <a:cubicBezTo>
                    <a:pt x="4" y="37"/>
                    <a:pt x="7" y="39"/>
                    <a:pt x="13" y="39"/>
                  </a:cubicBezTo>
                  <a:cubicBezTo>
                    <a:pt x="17" y="39"/>
                    <a:pt x="22" y="38"/>
                    <a:pt x="28" y="36"/>
                  </a:cubicBezTo>
                  <a:cubicBezTo>
                    <a:pt x="38" y="33"/>
                    <a:pt x="46" y="20"/>
                    <a:pt x="42" y="9"/>
                  </a:cubicBezTo>
                  <a:cubicBezTo>
                    <a:pt x="40" y="3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8" name="Google Shape;6818;p40"/>
            <p:cNvSpPr/>
            <p:nvPr/>
          </p:nvSpPr>
          <p:spPr>
            <a:xfrm>
              <a:off x="5933025" y="1290150"/>
              <a:ext cx="2525" cy="1575"/>
            </a:xfrm>
            <a:custGeom>
              <a:avLst/>
              <a:gdLst/>
              <a:ahLst/>
              <a:cxnLst/>
              <a:rect l="l" t="t" r="r" b="b"/>
              <a:pathLst>
                <a:path w="101" h="63" extrusionOk="0">
                  <a:moveTo>
                    <a:pt x="50" y="1"/>
                  </a:moveTo>
                  <a:cubicBezTo>
                    <a:pt x="45" y="1"/>
                    <a:pt x="40" y="1"/>
                    <a:pt x="35" y="3"/>
                  </a:cubicBezTo>
                  <a:cubicBezTo>
                    <a:pt x="15" y="6"/>
                    <a:pt x="0" y="27"/>
                    <a:pt x="4" y="44"/>
                  </a:cubicBezTo>
                  <a:cubicBezTo>
                    <a:pt x="8" y="55"/>
                    <a:pt x="17" y="62"/>
                    <a:pt x="26" y="62"/>
                  </a:cubicBezTo>
                  <a:cubicBezTo>
                    <a:pt x="31" y="62"/>
                    <a:pt x="37" y="60"/>
                    <a:pt x="42" y="54"/>
                  </a:cubicBezTo>
                  <a:cubicBezTo>
                    <a:pt x="50" y="50"/>
                    <a:pt x="59" y="47"/>
                    <a:pt x="67" y="47"/>
                  </a:cubicBezTo>
                  <a:cubicBezTo>
                    <a:pt x="76" y="47"/>
                    <a:pt x="85" y="51"/>
                    <a:pt x="90" y="58"/>
                  </a:cubicBezTo>
                  <a:cubicBezTo>
                    <a:pt x="93" y="61"/>
                    <a:pt x="95" y="62"/>
                    <a:pt x="97" y="62"/>
                  </a:cubicBezTo>
                  <a:cubicBezTo>
                    <a:pt x="100" y="62"/>
                    <a:pt x="98" y="51"/>
                    <a:pt x="90" y="34"/>
                  </a:cubicBezTo>
                  <a:cubicBezTo>
                    <a:pt x="82" y="12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9" name="Google Shape;6819;p40"/>
            <p:cNvSpPr/>
            <p:nvPr/>
          </p:nvSpPr>
          <p:spPr>
            <a:xfrm>
              <a:off x="5937025" y="1282025"/>
              <a:ext cx="3300" cy="2450"/>
            </a:xfrm>
            <a:custGeom>
              <a:avLst/>
              <a:gdLst/>
              <a:ahLst/>
              <a:cxnLst/>
              <a:rect l="l" t="t" r="r" b="b"/>
              <a:pathLst>
                <a:path w="132" h="98" extrusionOk="0">
                  <a:moveTo>
                    <a:pt x="48" y="1"/>
                  </a:moveTo>
                  <a:cubicBezTo>
                    <a:pt x="31" y="1"/>
                    <a:pt x="23" y="10"/>
                    <a:pt x="14" y="33"/>
                  </a:cubicBezTo>
                  <a:cubicBezTo>
                    <a:pt x="4" y="57"/>
                    <a:pt x="0" y="81"/>
                    <a:pt x="4" y="91"/>
                  </a:cubicBezTo>
                  <a:cubicBezTo>
                    <a:pt x="5" y="96"/>
                    <a:pt x="6" y="98"/>
                    <a:pt x="8" y="98"/>
                  </a:cubicBezTo>
                  <a:cubicBezTo>
                    <a:pt x="10" y="98"/>
                    <a:pt x="12" y="93"/>
                    <a:pt x="14" y="85"/>
                  </a:cubicBezTo>
                  <a:cubicBezTo>
                    <a:pt x="14" y="71"/>
                    <a:pt x="42" y="50"/>
                    <a:pt x="76" y="43"/>
                  </a:cubicBezTo>
                  <a:cubicBezTo>
                    <a:pt x="128" y="29"/>
                    <a:pt x="132" y="26"/>
                    <a:pt x="84" y="8"/>
                  </a:cubicBezTo>
                  <a:cubicBezTo>
                    <a:pt x="68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0" name="Google Shape;6820;p40"/>
            <p:cNvSpPr/>
            <p:nvPr/>
          </p:nvSpPr>
          <p:spPr>
            <a:xfrm>
              <a:off x="5935625" y="1277875"/>
              <a:ext cx="1125" cy="1100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1" y="4"/>
                    <a:pt x="0" y="15"/>
                    <a:pt x="4" y="25"/>
                  </a:cubicBezTo>
                  <a:cubicBezTo>
                    <a:pt x="7" y="37"/>
                    <a:pt x="12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8" y="43"/>
                    <a:pt x="35" y="33"/>
                    <a:pt x="39" y="18"/>
                  </a:cubicBezTo>
                  <a:cubicBezTo>
                    <a:pt x="44" y="7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1" name="Google Shape;6821;p40"/>
            <p:cNvSpPr/>
            <p:nvPr/>
          </p:nvSpPr>
          <p:spPr>
            <a:xfrm>
              <a:off x="5954075" y="127875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1"/>
                    <a:pt x="2" y="10"/>
                    <a:pt x="9" y="32"/>
                  </a:cubicBezTo>
                  <a:cubicBezTo>
                    <a:pt x="15" y="54"/>
                    <a:pt x="27" y="70"/>
                    <a:pt x="40" y="70"/>
                  </a:cubicBezTo>
                  <a:cubicBezTo>
                    <a:pt x="41" y="70"/>
                    <a:pt x="42" y="70"/>
                    <a:pt x="43" y="70"/>
                  </a:cubicBezTo>
                  <a:cubicBezTo>
                    <a:pt x="71" y="63"/>
                    <a:pt x="64" y="43"/>
                    <a:pt x="26" y="11"/>
                  </a:cubicBezTo>
                  <a:cubicBezTo>
                    <a:pt x="17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2" name="Google Shape;6822;p40"/>
            <p:cNvSpPr/>
            <p:nvPr/>
          </p:nvSpPr>
          <p:spPr>
            <a:xfrm>
              <a:off x="5911175" y="1140825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83" y="0"/>
                  </a:moveTo>
                  <a:cubicBezTo>
                    <a:pt x="75" y="0"/>
                    <a:pt x="59" y="3"/>
                    <a:pt x="42" y="8"/>
                  </a:cubicBezTo>
                  <a:cubicBezTo>
                    <a:pt x="18" y="19"/>
                    <a:pt x="0" y="36"/>
                    <a:pt x="7" y="50"/>
                  </a:cubicBezTo>
                  <a:cubicBezTo>
                    <a:pt x="9" y="59"/>
                    <a:pt x="12" y="64"/>
                    <a:pt x="18" y="64"/>
                  </a:cubicBezTo>
                  <a:cubicBezTo>
                    <a:pt x="26" y="64"/>
                    <a:pt x="37" y="57"/>
                    <a:pt x="53" y="43"/>
                  </a:cubicBezTo>
                  <a:cubicBezTo>
                    <a:pt x="73" y="26"/>
                    <a:pt x="90" y="8"/>
                    <a:pt x="87" y="2"/>
                  </a:cubicBezTo>
                  <a:cubicBezTo>
                    <a:pt x="87" y="1"/>
                    <a:pt x="85" y="0"/>
                    <a:pt x="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3" name="Google Shape;6823;p40"/>
            <p:cNvSpPr/>
            <p:nvPr/>
          </p:nvSpPr>
          <p:spPr>
            <a:xfrm>
              <a:off x="5907100" y="1124775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14" y="1"/>
                  </a:moveTo>
                  <a:cubicBezTo>
                    <a:pt x="5" y="1"/>
                    <a:pt x="0" y="7"/>
                    <a:pt x="3" y="16"/>
                  </a:cubicBezTo>
                  <a:cubicBezTo>
                    <a:pt x="7" y="24"/>
                    <a:pt x="16" y="30"/>
                    <a:pt x="26" y="30"/>
                  </a:cubicBezTo>
                  <a:cubicBezTo>
                    <a:pt x="28" y="30"/>
                    <a:pt x="30" y="30"/>
                    <a:pt x="32" y="29"/>
                  </a:cubicBezTo>
                  <a:cubicBezTo>
                    <a:pt x="45" y="26"/>
                    <a:pt x="52" y="19"/>
                    <a:pt x="52" y="16"/>
                  </a:cubicBezTo>
                  <a:cubicBezTo>
                    <a:pt x="49" y="12"/>
                    <a:pt x="38" y="5"/>
                    <a:pt x="21" y="2"/>
                  </a:cubicBezTo>
                  <a:cubicBezTo>
                    <a:pt x="18" y="1"/>
                    <a:pt x="16" y="1"/>
                    <a:pt x="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4" name="Google Shape;6824;p40"/>
            <p:cNvSpPr/>
            <p:nvPr/>
          </p:nvSpPr>
          <p:spPr>
            <a:xfrm>
              <a:off x="5916900" y="1155375"/>
              <a:ext cx="1750" cy="1025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55" y="1"/>
                  </a:moveTo>
                  <a:cubicBezTo>
                    <a:pt x="49" y="1"/>
                    <a:pt x="40" y="2"/>
                    <a:pt x="32" y="6"/>
                  </a:cubicBezTo>
                  <a:cubicBezTo>
                    <a:pt x="11" y="9"/>
                    <a:pt x="0" y="20"/>
                    <a:pt x="3" y="33"/>
                  </a:cubicBezTo>
                  <a:cubicBezTo>
                    <a:pt x="5" y="38"/>
                    <a:pt x="9" y="41"/>
                    <a:pt x="14" y="41"/>
                  </a:cubicBezTo>
                  <a:cubicBezTo>
                    <a:pt x="21" y="41"/>
                    <a:pt x="29" y="37"/>
                    <a:pt x="38" y="30"/>
                  </a:cubicBezTo>
                  <a:cubicBezTo>
                    <a:pt x="56" y="20"/>
                    <a:pt x="69" y="9"/>
                    <a:pt x="66" y="6"/>
                  </a:cubicBezTo>
                  <a:cubicBezTo>
                    <a:pt x="66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5" name="Google Shape;6825;p40"/>
            <p:cNvSpPr/>
            <p:nvPr/>
          </p:nvSpPr>
          <p:spPr>
            <a:xfrm>
              <a:off x="5957050" y="1276775"/>
              <a:ext cx="8925" cy="3325"/>
            </a:xfrm>
            <a:custGeom>
              <a:avLst/>
              <a:gdLst/>
              <a:ahLst/>
              <a:cxnLst/>
              <a:rect l="l" t="t" r="r" b="b"/>
              <a:pathLst>
                <a:path w="357" h="133" extrusionOk="0">
                  <a:moveTo>
                    <a:pt x="142" y="1"/>
                  </a:moveTo>
                  <a:cubicBezTo>
                    <a:pt x="115" y="1"/>
                    <a:pt x="85" y="46"/>
                    <a:pt x="94" y="83"/>
                  </a:cubicBezTo>
                  <a:cubicBezTo>
                    <a:pt x="99" y="97"/>
                    <a:pt x="101" y="104"/>
                    <a:pt x="97" y="104"/>
                  </a:cubicBezTo>
                  <a:cubicBezTo>
                    <a:pt x="94" y="104"/>
                    <a:pt x="85" y="98"/>
                    <a:pt x="70" y="87"/>
                  </a:cubicBezTo>
                  <a:cubicBezTo>
                    <a:pt x="55" y="71"/>
                    <a:pt x="35" y="62"/>
                    <a:pt x="23" y="62"/>
                  </a:cubicBezTo>
                  <a:cubicBezTo>
                    <a:pt x="21" y="62"/>
                    <a:pt x="19" y="62"/>
                    <a:pt x="18" y="62"/>
                  </a:cubicBezTo>
                  <a:cubicBezTo>
                    <a:pt x="4" y="66"/>
                    <a:pt x="0" y="83"/>
                    <a:pt x="4" y="97"/>
                  </a:cubicBezTo>
                  <a:cubicBezTo>
                    <a:pt x="10" y="119"/>
                    <a:pt x="83" y="133"/>
                    <a:pt x="154" y="133"/>
                  </a:cubicBezTo>
                  <a:cubicBezTo>
                    <a:pt x="194" y="133"/>
                    <a:pt x="234" y="128"/>
                    <a:pt x="261" y="118"/>
                  </a:cubicBezTo>
                  <a:cubicBezTo>
                    <a:pt x="276" y="113"/>
                    <a:pt x="292" y="110"/>
                    <a:pt x="304" y="110"/>
                  </a:cubicBezTo>
                  <a:cubicBezTo>
                    <a:pt x="316" y="110"/>
                    <a:pt x="325" y="113"/>
                    <a:pt x="327" y="118"/>
                  </a:cubicBezTo>
                  <a:cubicBezTo>
                    <a:pt x="329" y="127"/>
                    <a:pt x="331" y="132"/>
                    <a:pt x="335" y="132"/>
                  </a:cubicBezTo>
                  <a:cubicBezTo>
                    <a:pt x="336" y="132"/>
                    <a:pt x="338" y="130"/>
                    <a:pt x="341" y="128"/>
                  </a:cubicBezTo>
                  <a:cubicBezTo>
                    <a:pt x="357" y="102"/>
                    <a:pt x="261" y="13"/>
                    <a:pt x="222" y="13"/>
                  </a:cubicBezTo>
                  <a:cubicBezTo>
                    <a:pt x="220" y="13"/>
                    <a:pt x="218" y="14"/>
                    <a:pt x="216" y="14"/>
                  </a:cubicBezTo>
                  <a:cubicBezTo>
                    <a:pt x="210" y="15"/>
                    <a:pt x="204" y="15"/>
                    <a:pt x="198" y="15"/>
                  </a:cubicBezTo>
                  <a:cubicBezTo>
                    <a:pt x="181" y="15"/>
                    <a:pt x="164" y="12"/>
                    <a:pt x="157" y="7"/>
                  </a:cubicBezTo>
                  <a:cubicBezTo>
                    <a:pt x="152" y="3"/>
                    <a:pt x="147" y="1"/>
                    <a:pt x="1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6" name="Google Shape;6826;p40"/>
            <p:cNvSpPr/>
            <p:nvPr/>
          </p:nvSpPr>
          <p:spPr>
            <a:xfrm>
              <a:off x="5912075" y="1130850"/>
              <a:ext cx="1475" cy="1075"/>
            </a:xfrm>
            <a:custGeom>
              <a:avLst/>
              <a:gdLst/>
              <a:ahLst/>
              <a:cxnLst/>
              <a:rect l="l" t="t" r="r" b="b"/>
              <a:pathLst>
                <a:path w="59" h="43" extrusionOk="0">
                  <a:moveTo>
                    <a:pt x="6" y="0"/>
                  </a:moveTo>
                  <a:cubicBezTo>
                    <a:pt x="1" y="0"/>
                    <a:pt x="5" y="7"/>
                    <a:pt x="20" y="23"/>
                  </a:cubicBezTo>
                  <a:cubicBezTo>
                    <a:pt x="30" y="35"/>
                    <a:pt x="40" y="42"/>
                    <a:pt x="47" y="42"/>
                  </a:cubicBezTo>
                  <a:cubicBezTo>
                    <a:pt x="50" y="42"/>
                    <a:pt x="52" y="41"/>
                    <a:pt x="54" y="39"/>
                  </a:cubicBezTo>
                  <a:cubicBezTo>
                    <a:pt x="58" y="33"/>
                    <a:pt x="44" y="18"/>
                    <a:pt x="27" y="8"/>
                  </a:cubicBezTo>
                  <a:cubicBezTo>
                    <a:pt x="16" y="3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7" name="Google Shape;6827;p40"/>
            <p:cNvSpPr/>
            <p:nvPr/>
          </p:nvSpPr>
          <p:spPr>
            <a:xfrm>
              <a:off x="5969275" y="127890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8" y="1"/>
                  </a:moveTo>
                  <a:cubicBezTo>
                    <a:pt x="26" y="1"/>
                    <a:pt x="24" y="1"/>
                    <a:pt x="22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5"/>
                    <a:pt x="12" y="44"/>
                    <a:pt x="19" y="44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5" y="43"/>
                    <a:pt x="32" y="33"/>
                    <a:pt x="39" y="19"/>
                  </a:cubicBezTo>
                  <a:cubicBezTo>
                    <a:pt x="42" y="7"/>
                    <a:pt x="37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8" name="Google Shape;6828;p40"/>
            <p:cNvSpPr/>
            <p:nvPr/>
          </p:nvSpPr>
          <p:spPr>
            <a:xfrm>
              <a:off x="5970800" y="1278525"/>
              <a:ext cx="1350" cy="1625"/>
            </a:xfrm>
            <a:custGeom>
              <a:avLst/>
              <a:gdLst/>
              <a:ahLst/>
              <a:cxnLst/>
              <a:rect l="l" t="t" r="r" b="b"/>
              <a:pathLst>
                <a:path w="54" h="65" extrusionOk="0">
                  <a:moveTo>
                    <a:pt x="35" y="0"/>
                  </a:moveTo>
                  <a:cubicBezTo>
                    <a:pt x="24" y="0"/>
                    <a:pt x="14" y="10"/>
                    <a:pt x="9" y="23"/>
                  </a:cubicBezTo>
                  <a:cubicBezTo>
                    <a:pt x="1" y="50"/>
                    <a:pt x="6" y="64"/>
                    <a:pt x="16" y="64"/>
                  </a:cubicBezTo>
                  <a:cubicBezTo>
                    <a:pt x="24" y="64"/>
                    <a:pt x="34" y="57"/>
                    <a:pt x="44" y="41"/>
                  </a:cubicBezTo>
                  <a:cubicBezTo>
                    <a:pt x="54" y="23"/>
                    <a:pt x="54" y="7"/>
                    <a:pt x="44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9" name="Google Shape;6829;p40"/>
            <p:cNvSpPr/>
            <p:nvPr/>
          </p:nvSpPr>
          <p:spPr>
            <a:xfrm>
              <a:off x="5976525" y="1267250"/>
              <a:ext cx="3700" cy="4350"/>
            </a:xfrm>
            <a:custGeom>
              <a:avLst/>
              <a:gdLst/>
              <a:ahLst/>
              <a:cxnLst/>
              <a:rect l="l" t="t" r="r" b="b"/>
              <a:pathLst>
                <a:path w="148" h="174" extrusionOk="0">
                  <a:moveTo>
                    <a:pt x="103" y="1"/>
                  </a:moveTo>
                  <a:cubicBezTo>
                    <a:pt x="101" y="1"/>
                    <a:pt x="100" y="3"/>
                    <a:pt x="99" y="6"/>
                  </a:cubicBezTo>
                  <a:cubicBezTo>
                    <a:pt x="99" y="20"/>
                    <a:pt x="86" y="37"/>
                    <a:pt x="71" y="41"/>
                  </a:cubicBezTo>
                  <a:cubicBezTo>
                    <a:pt x="54" y="45"/>
                    <a:pt x="33" y="62"/>
                    <a:pt x="23" y="79"/>
                  </a:cubicBezTo>
                  <a:cubicBezTo>
                    <a:pt x="0" y="112"/>
                    <a:pt x="18" y="173"/>
                    <a:pt x="46" y="173"/>
                  </a:cubicBezTo>
                  <a:cubicBezTo>
                    <a:pt x="48" y="173"/>
                    <a:pt x="49" y="173"/>
                    <a:pt x="51" y="173"/>
                  </a:cubicBezTo>
                  <a:cubicBezTo>
                    <a:pt x="116" y="155"/>
                    <a:pt x="148" y="104"/>
                    <a:pt x="127" y="41"/>
                  </a:cubicBezTo>
                  <a:cubicBezTo>
                    <a:pt x="117" y="15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0" name="Google Shape;6830;p40"/>
            <p:cNvSpPr/>
            <p:nvPr/>
          </p:nvSpPr>
          <p:spPr>
            <a:xfrm>
              <a:off x="5982100" y="1268675"/>
              <a:ext cx="2200" cy="1150"/>
            </a:xfrm>
            <a:custGeom>
              <a:avLst/>
              <a:gdLst/>
              <a:ahLst/>
              <a:cxnLst/>
              <a:rect l="l" t="t" r="r" b="b"/>
              <a:pathLst>
                <a:path w="88" h="46" extrusionOk="0">
                  <a:moveTo>
                    <a:pt x="32" y="0"/>
                  </a:moveTo>
                  <a:cubicBezTo>
                    <a:pt x="31" y="0"/>
                    <a:pt x="30" y="1"/>
                    <a:pt x="29" y="1"/>
                  </a:cubicBezTo>
                  <a:cubicBezTo>
                    <a:pt x="1" y="8"/>
                    <a:pt x="8" y="18"/>
                    <a:pt x="53" y="36"/>
                  </a:cubicBezTo>
                  <a:cubicBezTo>
                    <a:pt x="68" y="42"/>
                    <a:pt x="78" y="45"/>
                    <a:pt x="82" y="45"/>
                  </a:cubicBezTo>
                  <a:cubicBezTo>
                    <a:pt x="87" y="45"/>
                    <a:pt x="84" y="40"/>
                    <a:pt x="74" y="26"/>
                  </a:cubicBezTo>
                  <a:cubicBezTo>
                    <a:pt x="61" y="1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1" name="Google Shape;6831;p40"/>
            <p:cNvSpPr/>
            <p:nvPr/>
          </p:nvSpPr>
          <p:spPr>
            <a:xfrm>
              <a:off x="5947075" y="1143000"/>
              <a:ext cx="2050" cy="1800"/>
            </a:xfrm>
            <a:custGeom>
              <a:avLst/>
              <a:gdLst/>
              <a:ahLst/>
              <a:cxnLst/>
              <a:rect l="l" t="t" r="r" b="b"/>
              <a:pathLst>
                <a:path w="82" h="72" extrusionOk="0">
                  <a:moveTo>
                    <a:pt x="31" y="1"/>
                  </a:moveTo>
                  <a:cubicBezTo>
                    <a:pt x="29" y="1"/>
                    <a:pt x="27" y="1"/>
                    <a:pt x="25" y="1"/>
                  </a:cubicBezTo>
                  <a:cubicBezTo>
                    <a:pt x="4" y="8"/>
                    <a:pt x="0" y="22"/>
                    <a:pt x="18" y="46"/>
                  </a:cubicBezTo>
                  <a:cubicBezTo>
                    <a:pt x="28" y="61"/>
                    <a:pt x="40" y="71"/>
                    <a:pt x="48" y="71"/>
                  </a:cubicBezTo>
                  <a:cubicBezTo>
                    <a:pt x="51" y="71"/>
                    <a:pt x="54" y="70"/>
                    <a:pt x="56" y="67"/>
                  </a:cubicBezTo>
                  <a:cubicBezTo>
                    <a:pt x="82" y="44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2" name="Google Shape;6832;p40"/>
            <p:cNvSpPr/>
            <p:nvPr/>
          </p:nvSpPr>
          <p:spPr>
            <a:xfrm>
              <a:off x="5996000" y="1269450"/>
              <a:ext cx="1225" cy="1425"/>
            </a:xfrm>
            <a:custGeom>
              <a:avLst/>
              <a:gdLst/>
              <a:ahLst/>
              <a:cxnLst/>
              <a:rect l="l" t="t" r="r" b="b"/>
              <a:pathLst>
                <a:path w="49" h="57" extrusionOk="0">
                  <a:moveTo>
                    <a:pt x="23" y="1"/>
                  </a:moveTo>
                  <a:cubicBezTo>
                    <a:pt x="21" y="1"/>
                    <a:pt x="19" y="1"/>
                    <a:pt x="18" y="2"/>
                  </a:cubicBezTo>
                  <a:cubicBezTo>
                    <a:pt x="3" y="5"/>
                    <a:pt x="0" y="22"/>
                    <a:pt x="3" y="40"/>
                  </a:cubicBezTo>
                  <a:cubicBezTo>
                    <a:pt x="8" y="51"/>
                    <a:pt x="14" y="56"/>
                    <a:pt x="20" y="56"/>
                  </a:cubicBezTo>
                  <a:cubicBezTo>
                    <a:pt x="24" y="56"/>
                    <a:pt x="28" y="54"/>
                    <a:pt x="32" y="50"/>
                  </a:cubicBezTo>
                  <a:cubicBezTo>
                    <a:pt x="42" y="40"/>
                    <a:pt x="48" y="26"/>
                    <a:pt x="45" y="16"/>
                  </a:cubicBezTo>
                  <a:cubicBezTo>
                    <a:pt x="42" y="7"/>
                    <a:pt x="32" y="1"/>
                    <a:pt x="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3" name="Google Shape;6833;p40"/>
            <p:cNvSpPr/>
            <p:nvPr/>
          </p:nvSpPr>
          <p:spPr>
            <a:xfrm>
              <a:off x="6002075" y="1267900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6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10" y="4"/>
                    <a:pt x="0" y="19"/>
                    <a:pt x="4" y="29"/>
                  </a:cubicBezTo>
                  <a:cubicBezTo>
                    <a:pt x="7" y="39"/>
                    <a:pt x="14" y="46"/>
                    <a:pt x="21" y="46"/>
                  </a:cubicBezTo>
                  <a:cubicBezTo>
                    <a:pt x="28" y="43"/>
                    <a:pt x="34" y="32"/>
                    <a:pt x="39" y="19"/>
                  </a:cubicBezTo>
                  <a:cubicBezTo>
                    <a:pt x="41" y="9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4" name="Google Shape;6834;p40"/>
            <p:cNvSpPr/>
            <p:nvPr/>
          </p:nvSpPr>
          <p:spPr>
            <a:xfrm>
              <a:off x="6013775" y="1268575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7" y="0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5" name="Google Shape;6835;p40"/>
            <p:cNvSpPr/>
            <p:nvPr/>
          </p:nvSpPr>
          <p:spPr>
            <a:xfrm>
              <a:off x="6010050" y="1253325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8" y="0"/>
                  </a:moveTo>
                  <a:cubicBezTo>
                    <a:pt x="8" y="0"/>
                    <a:pt x="1" y="6"/>
                    <a:pt x="3" y="15"/>
                  </a:cubicBezTo>
                  <a:cubicBezTo>
                    <a:pt x="6" y="26"/>
                    <a:pt x="16" y="33"/>
                    <a:pt x="27" y="33"/>
                  </a:cubicBezTo>
                  <a:cubicBezTo>
                    <a:pt x="30" y="33"/>
                    <a:pt x="32" y="33"/>
                    <a:pt x="35" y="32"/>
                  </a:cubicBezTo>
                  <a:cubicBezTo>
                    <a:pt x="45" y="29"/>
                    <a:pt x="56" y="22"/>
                    <a:pt x="53" y="19"/>
                  </a:cubicBezTo>
                  <a:cubicBezTo>
                    <a:pt x="53" y="11"/>
                    <a:pt x="38" y="5"/>
                    <a:pt x="24" y="1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6" name="Google Shape;6836;p40"/>
            <p:cNvSpPr/>
            <p:nvPr/>
          </p:nvSpPr>
          <p:spPr>
            <a:xfrm>
              <a:off x="6011175" y="1249600"/>
              <a:ext cx="2150" cy="1125"/>
            </a:xfrm>
            <a:custGeom>
              <a:avLst/>
              <a:gdLst/>
              <a:ahLst/>
              <a:cxnLst/>
              <a:rect l="l" t="t" r="r" b="b"/>
              <a:pathLst>
                <a:path w="86" h="45" extrusionOk="0">
                  <a:moveTo>
                    <a:pt x="32" y="1"/>
                  </a:moveTo>
                  <a:cubicBezTo>
                    <a:pt x="31" y="1"/>
                    <a:pt x="29" y="1"/>
                    <a:pt x="28" y="1"/>
                  </a:cubicBezTo>
                  <a:cubicBezTo>
                    <a:pt x="0" y="8"/>
                    <a:pt x="8" y="19"/>
                    <a:pt x="53" y="35"/>
                  </a:cubicBezTo>
                  <a:cubicBezTo>
                    <a:pt x="67" y="41"/>
                    <a:pt x="77" y="45"/>
                    <a:pt x="80" y="45"/>
                  </a:cubicBezTo>
                  <a:cubicBezTo>
                    <a:pt x="86" y="45"/>
                    <a:pt x="82" y="39"/>
                    <a:pt x="70" y="25"/>
                  </a:cubicBezTo>
                  <a:cubicBezTo>
                    <a:pt x="60" y="13"/>
                    <a:pt x="43" y="1"/>
                    <a:pt x="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7" name="Google Shape;6837;p40"/>
            <p:cNvSpPr/>
            <p:nvPr/>
          </p:nvSpPr>
          <p:spPr>
            <a:xfrm>
              <a:off x="6004825" y="1225875"/>
              <a:ext cx="2650" cy="1325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98" y="0"/>
                  </a:moveTo>
                  <a:cubicBezTo>
                    <a:pt x="93" y="0"/>
                    <a:pt x="83" y="2"/>
                    <a:pt x="67" y="6"/>
                  </a:cubicBezTo>
                  <a:cubicBezTo>
                    <a:pt x="43" y="10"/>
                    <a:pt x="15" y="23"/>
                    <a:pt x="8" y="34"/>
                  </a:cubicBezTo>
                  <a:cubicBezTo>
                    <a:pt x="0" y="47"/>
                    <a:pt x="2" y="53"/>
                    <a:pt x="10" y="53"/>
                  </a:cubicBezTo>
                  <a:cubicBezTo>
                    <a:pt x="20" y="53"/>
                    <a:pt x="40" y="44"/>
                    <a:pt x="67" y="27"/>
                  </a:cubicBezTo>
                  <a:cubicBezTo>
                    <a:pt x="9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8" name="Google Shape;6838;p40"/>
            <p:cNvSpPr/>
            <p:nvPr/>
          </p:nvSpPr>
          <p:spPr>
            <a:xfrm>
              <a:off x="6010300" y="1241725"/>
              <a:ext cx="3075" cy="1250"/>
            </a:xfrm>
            <a:custGeom>
              <a:avLst/>
              <a:gdLst/>
              <a:ahLst/>
              <a:cxnLst/>
              <a:rect l="l" t="t" r="r" b="b"/>
              <a:pathLst>
                <a:path w="123" h="50" extrusionOk="0">
                  <a:moveTo>
                    <a:pt x="70" y="1"/>
                  </a:moveTo>
                  <a:cubicBezTo>
                    <a:pt x="56" y="1"/>
                    <a:pt x="42" y="5"/>
                    <a:pt x="28" y="14"/>
                  </a:cubicBezTo>
                  <a:cubicBezTo>
                    <a:pt x="11" y="25"/>
                    <a:pt x="1" y="38"/>
                    <a:pt x="1" y="46"/>
                  </a:cubicBezTo>
                  <a:cubicBezTo>
                    <a:pt x="2" y="48"/>
                    <a:pt x="5" y="49"/>
                    <a:pt x="8" y="49"/>
                  </a:cubicBezTo>
                  <a:cubicBezTo>
                    <a:pt x="14" y="49"/>
                    <a:pt x="24" y="45"/>
                    <a:pt x="35" y="38"/>
                  </a:cubicBezTo>
                  <a:cubicBezTo>
                    <a:pt x="42" y="33"/>
                    <a:pt x="53" y="31"/>
                    <a:pt x="63" y="31"/>
                  </a:cubicBezTo>
                  <a:cubicBezTo>
                    <a:pt x="74" y="31"/>
                    <a:pt x="86" y="33"/>
                    <a:pt x="94" y="38"/>
                  </a:cubicBezTo>
                  <a:cubicBezTo>
                    <a:pt x="105" y="43"/>
                    <a:pt x="112" y="46"/>
                    <a:pt x="117" y="46"/>
                  </a:cubicBezTo>
                  <a:cubicBezTo>
                    <a:pt x="122" y="46"/>
                    <a:pt x="123" y="41"/>
                    <a:pt x="118" y="31"/>
                  </a:cubicBezTo>
                  <a:cubicBezTo>
                    <a:pt x="112" y="12"/>
                    <a:pt x="92" y="1"/>
                    <a:pt x="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9" name="Google Shape;6839;p40"/>
            <p:cNvSpPr/>
            <p:nvPr/>
          </p:nvSpPr>
          <p:spPr>
            <a:xfrm>
              <a:off x="6014500" y="1253850"/>
              <a:ext cx="1375" cy="750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17" y="0"/>
                  </a:moveTo>
                  <a:cubicBezTo>
                    <a:pt x="6" y="0"/>
                    <a:pt x="0" y="6"/>
                    <a:pt x="3" y="15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29" y="29"/>
                    <a:pt x="31" y="29"/>
                    <a:pt x="34" y="29"/>
                  </a:cubicBezTo>
                  <a:cubicBezTo>
                    <a:pt x="44" y="25"/>
                    <a:pt x="54" y="22"/>
                    <a:pt x="51" y="15"/>
                  </a:cubicBezTo>
                  <a:cubicBezTo>
                    <a:pt x="51" y="11"/>
                    <a:pt x="37" y="4"/>
                    <a:pt x="24" y="1"/>
                  </a:cubicBezTo>
                  <a:cubicBezTo>
                    <a:pt x="21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0" name="Google Shape;6840;p40"/>
            <p:cNvSpPr/>
            <p:nvPr/>
          </p:nvSpPr>
          <p:spPr>
            <a:xfrm>
              <a:off x="6013950" y="1241950"/>
              <a:ext cx="2275" cy="950"/>
            </a:xfrm>
            <a:custGeom>
              <a:avLst/>
              <a:gdLst/>
              <a:ahLst/>
              <a:cxnLst/>
              <a:rect l="l" t="t" r="r" b="b"/>
              <a:pathLst>
                <a:path w="91" h="38" extrusionOk="0">
                  <a:moveTo>
                    <a:pt x="42" y="0"/>
                  </a:moveTo>
                  <a:cubicBezTo>
                    <a:pt x="36" y="0"/>
                    <a:pt x="30" y="1"/>
                    <a:pt x="25" y="2"/>
                  </a:cubicBezTo>
                  <a:cubicBezTo>
                    <a:pt x="7" y="8"/>
                    <a:pt x="1" y="19"/>
                    <a:pt x="11" y="26"/>
                  </a:cubicBezTo>
                  <a:cubicBezTo>
                    <a:pt x="19" y="34"/>
                    <a:pt x="35" y="38"/>
                    <a:pt x="51" y="38"/>
                  </a:cubicBezTo>
                  <a:cubicBezTo>
                    <a:pt x="56" y="38"/>
                    <a:pt x="61" y="37"/>
                    <a:pt x="66" y="37"/>
                  </a:cubicBezTo>
                  <a:cubicBezTo>
                    <a:pt x="84" y="29"/>
                    <a:pt x="91" y="19"/>
                    <a:pt x="80" y="8"/>
                  </a:cubicBezTo>
                  <a:cubicBezTo>
                    <a:pt x="72" y="3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1" name="Google Shape;6841;p40"/>
            <p:cNvSpPr/>
            <p:nvPr/>
          </p:nvSpPr>
          <p:spPr>
            <a:xfrm>
              <a:off x="6008050" y="1219300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41" y="0"/>
                  </a:moveTo>
                  <a:cubicBezTo>
                    <a:pt x="24" y="0"/>
                    <a:pt x="9" y="4"/>
                    <a:pt x="4" y="13"/>
                  </a:cubicBezTo>
                  <a:cubicBezTo>
                    <a:pt x="0" y="19"/>
                    <a:pt x="8" y="30"/>
                    <a:pt x="21" y="30"/>
                  </a:cubicBezTo>
                  <a:cubicBezTo>
                    <a:pt x="35" y="30"/>
                    <a:pt x="45" y="40"/>
                    <a:pt x="42" y="51"/>
                  </a:cubicBezTo>
                  <a:cubicBezTo>
                    <a:pt x="36" y="63"/>
                    <a:pt x="40" y="69"/>
                    <a:pt x="49" y="69"/>
                  </a:cubicBezTo>
                  <a:cubicBezTo>
                    <a:pt x="51" y="69"/>
                    <a:pt x="54" y="69"/>
                    <a:pt x="56" y="68"/>
                  </a:cubicBezTo>
                  <a:cubicBezTo>
                    <a:pt x="66" y="65"/>
                    <a:pt x="94" y="65"/>
                    <a:pt x="115" y="65"/>
                  </a:cubicBezTo>
                  <a:cubicBezTo>
                    <a:pt x="118" y="65"/>
                    <a:pt x="121" y="66"/>
                    <a:pt x="123" y="66"/>
                  </a:cubicBezTo>
                  <a:cubicBezTo>
                    <a:pt x="142" y="66"/>
                    <a:pt x="149" y="55"/>
                    <a:pt x="146" y="40"/>
                  </a:cubicBezTo>
                  <a:cubicBezTo>
                    <a:pt x="139" y="19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2" name="Google Shape;6842;p40"/>
            <p:cNvSpPr/>
            <p:nvPr/>
          </p:nvSpPr>
          <p:spPr>
            <a:xfrm>
              <a:off x="6012700" y="1217575"/>
              <a:ext cx="750" cy="2450"/>
            </a:xfrm>
            <a:custGeom>
              <a:avLst/>
              <a:gdLst/>
              <a:ahLst/>
              <a:cxnLst/>
              <a:rect l="l" t="t" r="r" b="b"/>
              <a:pathLst>
                <a:path w="30" h="98" extrusionOk="0">
                  <a:moveTo>
                    <a:pt x="16" y="0"/>
                  </a:moveTo>
                  <a:cubicBezTo>
                    <a:pt x="12" y="0"/>
                    <a:pt x="9" y="9"/>
                    <a:pt x="5" y="26"/>
                  </a:cubicBezTo>
                  <a:cubicBezTo>
                    <a:pt x="0" y="69"/>
                    <a:pt x="4" y="97"/>
                    <a:pt x="11" y="97"/>
                  </a:cubicBezTo>
                  <a:cubicBezTo>
                    <a:pt x="14" y="97"/>
                    <a:pt x="18" y="91"/>
                    <a:pt x="22" y="78"/>
                  </a:cubicBezTo>
                  <a:cubicBezTo>
                    <a:pt x="30" y="57"/>
                    <a:pt x="30" y="30"/>
                    <a:pt x="22" y="12"/>
                  </a:cubicBezTo>
                  <a:cubicBezTo>
                    <a:pt x="20" y="4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3" name="Google Shape;6843;p40"/>
            <p:cNvSpPr/>
            <p:nvPr/>
          </p:nvSpPr>
          <p:spPr>
            <a:xfrm>
              <a:off x="6011325" y="1213075"/>
              <a:ext cx="1425" cy="1075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6" y="7"/>
                    <a:pt x="18" y="23"/>
                  </a:cubicBezTo>
                  <a:cubicBezTo>
                    <a:pt x="29" y="35"/>
                    <a:pt x="39" y="42"/>
                    <a:pt x="47" y="42"/>
                  </a:cubicBezTo>
                  <a:cubicBezTo>
                    <a:pt x="49" y="42"/>
                    <a:pt x="51" y="41"/>
                    <a:pt x="53" y="39"/>
                  </a:cubicBezTo>
                  <a:cubicBezTo>
                    <a:pt x="57" y="33"/>
                    <a:pt x="47" y="18"/>
                    <a:pt x="26" y="8"/>
                  </a:cubicBezTo>
                  <a:cubicBezTo>
                    <a:pt x="15" y="3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4" name="Google Shape;6844;p40"/>
            <p:cNvSpPr/>
            <p:nvPr/>
          </p:nvSpPr>
          <p:spPr>
            <a:xfrm>
              <a:off x="6013250" y="1209150"/>
              <a:ext cx="2300" cy="950"/>
            </a:xfrm>
            <a:custGeom>
              <a:avLst/>
              <a:gdLst/>
              <a:ahLst/>
              <a:cxnLst/>
              <a:rect l="l" t="t" r="r" b="b"/>
              <a:pathLst>
                <a:path w="92" h="38" extrusionOk="0">
                  <a:moveTo>
                    <a:pt x="41" y="1"/>
                  </a:moveTo>
                  <a:cubicBezTo>
                    <a:pt x="36" y="1"/>
                    <a:pt x="30" y="1"/>
                    <a:pt x="25" y="2"/>
                  </a:cubicBezTo>
                  <a:cubicBezTo>
                    <a:pt x="8" y="6"/>
                    <a:pt x="0" y="20"/>
                    <a:pt x="11" y="26"/>
                  </a:cubicBezTo>
                  <a:cubicBezTo>
                    <a:pt x="18" y="33"/>
                    <a:pt x="30" y="37"/>
                    <a:pt x="44" y="37"/>
                  </a:cubicBezTo>
                  <a:cubicBezTo>
                    <a:pt x="51" y="37"/>
                    <a:pt x="59" y="36"/>
                    <a:pt x="66" y="34"/>
                  </a:cubicBezTo>
                  <a:cubicBezTo>
                    <a:pt x="84" y="30"/>
                    <a:pt x="91" y="20"/>
                    <a:pt x="80" y="9"/>
                  </a:cubicBezTo>
                  <a:cubicBezTo>
                    <a:pt x="70" y="4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5" name="Google Shape;6845;p40"/>
            <p:cNvSpPr/>
            <p:nvPr/>
          </p:nvSpPr>
          <p:spPr>
            <a:xfrm>
              <a:off x="6007800" y="1188350"/>
              <a:ext cx="2725" cy="1075"/>
            </a:xfrm>
            <a:custGeom>
              <a:avLst/>
              <a:gdLst/>
              <a:ahLst/>
              <a:cxnLst/>
              <a:rect l="l" t="t" r="r" b="b"/>
              <a:pathLst>
                <a:path w="109" h="43" extrusionOk="0">
                  <a:moveTo>
                    <a:pt x="62" y="1"/>
                  </a:moveTo>
                  <a:cubicBezTo>
                    <a:pt x="51" y="1"/>
                    <a:pt x="38" y="4"/>
                    <a:pt x="28" y="12"/>
                  </a:cubicBezTo>
                  <a:cubicBezTo>
                    <a:pt x="0" y="29"/>
                    <a:pt x="4" y="33"/>
                    <a:pt x="42" y="40"/>
                  </a:cubicBezTo>
                  <a:cubicBezTo>
                    <a:pt x="51" y="42"/>
                    <a:pt x="60" y="43"/>
                    <a:pt x="68" y="43"/>
                  </a:cubicBezTo>
                  <a:cubicBezTo>
                    <a:pt x="98" y="43"/>
                    <a:pt x="108" y="28"/>
                    <a:pt x="84" y="5"/>
                  </a:cubicBezTo>
                  <a:cubicBezTo>
                    <a:pt x="78" y="2"/>
                    <a:pt x="70" y="1"/>
                    <a:pt x="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6" name="Google Shape;6846;p40"/>
            <p:cNvSpPr/>
            <p:nvPr/>
          </p:nvSpPr>
          <p:spPr>
            <a:xfrm>
              <a:off x="6014050" y="1204225"/>
              <a:ext cx="1225" cy="1400"/>
            </a:xfrm>
            <a:custGeom>
              <a:avLst/>
              <a:gdLst/>
              <a:ahLst/>
              <a:cxnLst/>
              <a:rect l="l" t="t" r="r" b="b"/>
              <a:pathLst>
                <a:path w="49" h="56" extrusionOk="0">
                  <a:moveTo>
                    <a:pt x="25" y="1"/>
                  </a:moveTo>
                  <a:cubicBezTo>
                    <a:pt x="23" y="1"/>
                    <a:pt x="20" y="1"/>
                    <a:pt x="18" y="2"/>
                  </a:cubicBezTo>
                  <a:cubicBezTo>
                    <a:pt x="3" y="5"/>
                    <a:pt x="0" y="23"/>
                    <a:pt x="3" y="39"/>
                  </a:cubicBezTo>
                  <a:cubicBezTo>
                    <a:pt x="8" y="50"/>
                    <a:pt x="13" y="56"/>
                    <a:pt x="20" y="56"/>
                  </a:cubicBezTo>
                  <a:cubicBezTo>
                    <a:pt x="23" y="56"/>
                    <a:pt x="27" y="54"/>
                    <a:pt x="31" y="50"/>
                  </a:cubicBezTo>
                  <a:cubicBezTo>
                    <a:pt x="42" y="39"/>
                    <a:pt x="48" y="26"/>
                    <a:pt x="45" y="15"/>
                  </a:cubicBezTo>
                  <a:cubicBezTo>
                    <a:pt x="42" y="7"/>
                    <a:pt x="35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7" name="Google Shape;6847;p40"/>
            <p:cNvSpPr/>
            <p:nvPr/>
          </p:nvSpPr>
          <p:spPr>
            <a:xfrm>
              <a:off x="6014250" y="1199525"/>
              <a:ext cx="850" cy="2025"/>
            </a:xfrm>
            <a:custGeom>
              <a:avLst/>
              <a:gdLst/>
              <a:ahLst/>
              <a:cxnLst/>
              <a:rect l="l" t="t" r="r" b="b"/>
              <a:pathLst>
                <a:path w="34" h="81" extrusionOk="0">
                  <a:moveTo>
                    <a:pt x="16" y="1"/>
                  </a:moveTo>
                  <a:cubicBezTo>
                    <a:pt x="13" y="1"/>
                    <a:pt x="11" y="11"/>
                    <a:pt x="10" y="30"/>
                  </a:cubicBezTo>
                  <a:cubicBezTo>
                    <a:pt x="3" y="67"/>
                    <a:pt x="0" y="81"/>
                    <a:pt x="4" y="81"/>
                  </a:cubicBezTo>
                  <a:cubicBezTo>
                    <a:pt x="7" y="81"/>
                    <a:pt x="12" y="76"/>
                    <a:pt x="20" y="68"/>
                  </a:cubicBezTo>
                  <a:cubicBezTo>
                    <a:pt x="30" y="57"/>
                    <a:pt x="34" y="37"/>
                    <a:pt x="26" y="19"/>
                  </a:cubicBezTo>
                  <a:cubicBezTo>
                    <a:pt x="22" y="7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8" name="Google Shape;6848;p40"/>
            <p:cNvSpPr/>
            <p:nvPr/>
          </p:nvSpPr>
          <p:spPr>
            <a:xfrm>
              <a:off x="6012925" y="1192375"/>
              <a:ext cx="3225" cy="3225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5" y="0"/>
                  </a:moveTo>
                  <a:cubicBezTo>
                    <a:pt x="12" y="0"/>
                    <a:pt x="15" y="5"/>
                    <a:pt x="24" y="14"/>
                  </a:cubicBezTo>
                  <a:cubicBezTo>
                    <a:pt x="38" y="25"/>
                    <a:pt x="34" y="35"/>
                    <a:pt x="17" y="42"/>
                  </a:cubicBezTo>
                  <a:cubicBezTo>
                    <a:pt x="0" y="45"/>
                    <a:pt x="0" y="52"/>
                    <a:pt x="17" y="55"/>
                  </a:cubicBezTo>
                  <a:cubicBezTo>
                    <a:pt x="34" y="63"/>
                    <a:pt x="63" y="80"/>
                    <a:pt x="87" y="97"/>
                  </a:cubicBezTo>
                  <a:lnTo>
                    <a:pt x="128" y="129"/>
                  </a:lnTo>
                  <a:lnTo>
                    <a:pt x="100" y="94"/>
                  </a:lnTo>
                  <a:cubicBezTo>
                    <a:pt x="83" y="73"/>
                    <a:pt x="66" y="49"/>
                    <a:pt x="58" y="35"/>
                  </a:cubicBezTo>
                  <a:cubicBezTo>
                    <a:pt x="52" y="25"/>
                    <a:pt x="38" y="7"/>
                    <a:pt x="24" y="4"/>
                  </a:cubicBezTo>
                  <a:cubicBezTo>
                    <a:pt x="19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49" name="Google Shape;6849;p40"/>
          <p:cNvGrpSpPr/>
          <p:nvPr/>
        </p:nvGrpSpPr>
        <p:grpSpPr>
          <a:xfrm flipH="1">
            <a:off x="8658399" y="2135903"/>
            <a:ext cx="1028674" cy="871690"/>
            <a:chOff x="5124150" y="3418675"/>
            <a:chExt cx="584175" cy="495025"/>
          </a:xfrm>
        </p:grpSpPr>
        <p:sp>
          <p:nvSpPr>
            <p:cNvPr id="6850" name="Google Shape;6850;p40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1" name="Google Shape;6851;p40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2" name="Google Shape;6852;p40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3" name="Google Shape;6853;p40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4" name="Google Shape;6854;p40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5" name="Google Shape;6855;p40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6" name="Google Shape;6856;p40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7" name="Google Shape;6857;p40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8" name="Google Shape;6858;p40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9" name="Google Shape;6859;p40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0" name="Google Shape;6860;p40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1" name="Google Shape;6861;p40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2" name="Google Shape;6862;p40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3" name="Google Shape;6863;p40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4" name="Google Shape;6864;p40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5" name="Google Shape;6865;p40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6" name="Google Shape;6866;p40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67" name="Google Shape;6867;p40"/>
          <p:cNvSpPr/>
          <p:nvPr/>
        </p:nvSpPr>
        <p:spPr>
          <a:xfrm rot="10800000">
            <a:off x="8372247" y="337653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68" name="Google Shape;6868;p40"/>
          <p:cNvSpPr txBox="1">
            <a:spLocks noGrp="1"/>
          </p:cNvSpPr>
          <p:nvPr>
            <p:ph type="title" idx="4"/>
          </p:nvPr>
        </p:nvSpPr>
        <p:spPr>
          <a:xfrm>
            <a:off x="1105300" y="3623050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869" name="Google Shape;6869;p40"/>
          <p:cNvSpPr txBox="1">
            <a:spLocks noGrp="1"/>
          </p:cNvSpPr>
          <p:nvPr>
            <p:ph type="subTitle" idx="1"/>
          </p:nvPr>
        </p:nvSpPr>
        <p:spPr>
          <a:xfrm>
            <a:off x="1105300" y="4047650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70" name="Google Shape;6870;p40"/>
          <p:cNvSpPr txBox="1">
            <a:spLocks noGrp="1"/>
          </p:cNvSpPr>
          <p:nvPr>
            <p:ph type="title" idx="5"/>
          </p:nvPr>
        </p:nvSpPr>
        <p:spPr>
          <a:xfrm>
            <a:off x="3516113" y="3622900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871" name="Google Shape;6871;p40"/>
          <p:cNvSpPr txBox="1">
            <a:spLocks noGrp="1"/>
          </p:cNvSpPr>
          <p:nvPr>
            <p:ph type="subTitle" idx="6"/>
          </p:nvPr>
        </p:nvSpPr>
        <p:spPr>
          <a:xfrm>
            <a:off x="3516113" y="4047500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72" name="Google Shape;6872;p40"/>
          <p:cNvSpPr txBox="1">
            <a:spLocks noGrp="1"/>
          </p:cNvSpPr>
          <p:nvPr>
            <p:ph type="title" idx="7"/>
          </p:nvPr>
        </p:nvSpPr>
        <p:spPr>
          <a:xfrm>
            <a:off x="5926925" y="3622900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873" name="Google Shape;6873;p40"/>
          <p:cNvSpPr txBox="1">
            <a:spLocks noGrp="1"/>
          </p:cNvSpPr>
          <p:nvPr>
            <p:ph type="subTitle" idx="8"/>
          </p:nvPr>
        </p:nvSpPr>
        <p:spPr>
          <a:xfrm>
            <a:off x="5926925" y="4047500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74" name="Google Shape;6874;p40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solidFill>
          <a:schemeClr val="accent4"/>
        </a:solidFill>
        <a:effectLst/>
      </p:bgPr>
    </p:bg>
    <p:spTree>
      <p:nvGrpSpPr>
        <p:cNvPr id="1" name="Shape 6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6" name="Google Shape;6876;p41"/>
          <p:cNvSpPr txBox="1">
            <a:spLocks noGrp="1"/>
          </p:cNvSpPr>
          <p:nvPr>
            <p:ph type="ctrTitle"/>
          </p:nvPr>
        </p:nvSpPr>
        <p:spPr>
          <a:xfrm>
            <a:off x="715100" y="669825"/>
            <a:ext cx="4320900" cy="9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877" name="Google Shape;6877;p41"/>
          <p:cNvSpPr txBox="1">
            <a:spLocks noGrp="1"/>
          </p:cNvSpPr>
          <p:nvPr>
            <p:ph type="subTitle" idx="1"/>
          </p:nvPr>
        </p:nvSpPr>
        <p:spPr>
          <a:xfrm>
            <a:off x="715100" y="1683874"/>
            <a:ext cx="4320900" cy="12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6878" name="Google Shape;6878;p41"/>
          <p:cNvGrpSpPr/>
          <p:nvPr/>
        </p:nvGrpSpPr>
        <p:grpSpPr>
          <a:xfrm rot="10252320" flipH="1">
            <a:off x="7023486" y="4245856"/>
            <a:ext cx="4634460" cy="1255196"/>
            <a:chOff x="5021625" y="1087550"/>
            <a:chExt cx="996900" cy="283625"/>
          </a:xfrm>
        </p:grpSpPr>
        <p:sp>
          <p:nvSpPr>
            <p:cNvPr id="6879" name="Google Shape;6879;p41"/>
            <p:cNvSpPr/>
            <p:nvPr/>
          </p:nvSpPr>
          <p:spPr>
            <a:xfrm>
              <a:off x="5021625" y="1091500"/>
              <a:ext cx="996900" cy="249875"/>
            </a:xfrm>
            <a:custGeom>
              <a:avLst/>
              <a:gdLst/>
              <a:ahLst/>
              <a:cxnLst/>
              <a:rect l="l" t="t" r="r" b="b"/>
              <a:pathLst>
                <a:path w="39876" h="9995" extrusionOk="0">
                  <a:moveTo>
                    <a:pt x="27441" y="108"/>
                  </a:moveTo>
                  <a:cubicBezTo>
                    <a:pt x="27477" y="108"/>
                    <a:pt x="27504" y="146"/>
                    <a:pt x="27470" y="156"/>
                  </a:cubicBezTo>
                  <a:cubicBezTo>
                    <a:pt x="27468" y="157"/>
                    <a:pt x="27466" y="157"/>
                    <a:pt x="27464" y="157"/>
                  </a:cubicBezTo>
                  <a:cubicBezTo>
                    <a:pt x="27455" y="157"/>
                    <a:pt x="27450" y="150"/>
                    <a:pt x="27454" y="139"/>
                  </a:cubicBezTo>
                  <a:cubicBezTo>
                    <a:pt x="27457" y="129"/>
                    <a:pt x="27450" y="119"/>
                    <a:pt x="27433" y="114"/>
                  </a:cubicBezTo>
                  <a:cubicBezTo>
                    <a:pt x="27419" y="111"/>
                    <a:pt x="27422" y="108"/>
                    <a:pt x="27436" y="108"/>
                  </a:cubicBezTo>
                  <a:cubicBezTo>
                    <a:pt x="27438" y="108"/>
                    <a:pt x="27439" y="108"/>
                    <a:pt x="27441" y="108"/>
                  </a:cubicBezTo>
                  <a:close/>
                  <a:moveTo>
                    <a:pt x="28599" y="152"/>
                  </a:moveTo>
                  <a:cubicBezTo>
                    <a:pt x="28601" y="152"/>
                    <a:pt x="28603" y="152"/>
                    <a:pt x="28605" y="153"/>
                  </a:cubicBezTo>
                  <a:cubicBezTo>
                    <a:pt x="28623" y="156"/>
                    <a:pt x="28633" y="164"/>
                    <a:pt x="28636" y="170"/>
                  </a:cubicBezTo>
                  <a:cubicBezTo>
                    <a:pt x="28636" y="174"/>
                    <a:pt x="28629" y="181"/>
                    <a:pt x="28615" y="184"/>
                  </a:cubicBezTo>
                  <a:cubicBezTo>
                    <a:pt x="28614" y="185"/>
                    <a:pt x="28612" y="185"/>
                    <a:pt x="28610" y="185"/>
                  </a:cubicBezTo>
                  <a:cubicBezTo>
                    <a:pt x="28601" y="185"/>
                    <a:pt x="28591" y="179"/>
                    <a:pt x="28588" y="167"/>
                  </a:cubicBezTo>
                  <a:cubicBezTo>
                    <a:pt x="28585" y="158"/>
                    <a:pt x="28589" y="152"/>
                    <a:pt x="28599" y="152"/>
                  </a:cubicBezTo>
                  <a:close/>
                  <a:moveTo>
                    <a:pt x="27339" y="128"/>
                  </a:moveTo>
                  <a:cubicBezTo>
                    <a:pt x="27341" y="128"/>
                    <a:pt x="27340" y="131"/>
                    <a:pt x="27339" y="135"/>
                  </a:cubicBezTo>
                  <a:cubicBezTo>
                    <a:pt x="27332" y="146"/>
                    <a:pt x="27350" y="164"/>
                    <a:pt x="27381" y="170"/>
                  </a:cubicBezTo>
                  <a:cubicBezTo>
                    <a:pt x="27450" y="191"/>
                    <a:pt x="27457" y="226"/>
                    <a:pt x="27395" y="236"/>
                  </a:cubicBezTo>
                  <a:cubicBezTo>
                    <a:pt x="27392" y="236"/>
                    <a:pt x="27388" y="237"/>
                    <a:pt x="27385" y="237"/>
                  </a:cubicBezTo>
                  <a:cubicBezTo>
                    <a:pt x="27328" y="237"/>
                    <a:pt x="27285" y="172"/>
                    <a:pt x="27325" y="139"/>
                  </a:cubicBezTo>
                  <a:cubicBezTo>
                    <a:pt x="27332" y="132"/>
                    <a:pt x="27337" y="128"/>
                    <a:pt x="27339" y="128"/>
                  </a:cubicBezTo>
                  <a:close/>
                  <a:moveTo>
                    <a:pt x="29418" y="221"/>
                  </a:moveTo>
                  <a:cubicBezTo>
                    <a:pt x="29421" y="221"/>
                    <a:pt x="29424" y="222"/>
                    <a:pt x="29427" y="223"/>
                  </a:cubicBezTo>
                  <a:cubicBezTo>
                    <a:pt x="29441" y="226"/>
                    <a:pt x="29455" y="236"/>
                    <a:pt x="29459" y="247"/>
                  </a:cubicBezTo>
                  <a:cubicBezTo>
                    <a:pt x="29461" y="257"/>
                    <a:pt x="29458" y="262"/>
                    <a:pt x="29450" y="262"/>
                  </a:cubicBezTo>
                  <a:cubicBezTo>
                    <a:pt x="29448" y="262"/>
                    <a:pt x="29445" y="261"/>
                    <a:pt x="29441" y="260"/>
                  </a:cubicBezTo>
                  <a:cubicBezTo>
                    <a:pt x="29424" y="257"/>
                    <a:pt x="29410" y="247"/>
                    <a:pt x="29406" y="236"/>
                  </a:cubicBezTo>
                  <a:cubicBezTo>
                    <a:pt x="29404" y="226"/>
                    <a:pt x="29409" y="221"/>
                    <a:pt x="29418" y="221"/>
                  </a:cubicBezTo>
                  <a:close/>
                  <a:moveTo>
                    <a:pt x="28273" y="239"/>
                  </a:moveTo>
                  <a:cubicBezTo>
                    <a:pt x="28276" y="239"/>
                    <a:pt x="28279" y="239"/>
                    <a:pt x="28282" y="239"/>
                  </a:cubicBezTo>
                  <a:cubicBezTo>
                    <a:pt x="28303" y="239"/>
                    <a:pt x="28321" y="244"/>
                    <a:pt x="28321" y="250"/>
                  </a:cubicBezTo>
                  <a:cubicBezTo>
                    <a:pt x="28324" y="253"/>
                    <a:pt x="28311" y="260"/>
                    <a:pt x="28293" y="268"/>
                  </a:cubicBezTo>
                  <a:cubicBezTo>
                    <a:pt x="28288" y="268"/>
                    <a:pt x="28284" y="269"/>
                    <a:pt x="28279" y="269"/>
                  </a:cubicBezTo>
                  <a:cubicBezTo>
                    <a:pt x="28265" y="269"/>
                    <a:pt x="28254" y="264"/>
                    <a:pt x="28251" y="253"/>
                  </a:cubicBezTo>
                  <a:cubicBezTo>
                    <a:pt x="28249" y="245"/>
                    <a:pt x="28258" y="239"/>
                    <a:pt x="28273" y="239"/>
                  </a:cubicBezTo>
                  <a:close/>
                  <a:moveTo>
                    <a:pt x="22107" y="329"/>
                  </a:moveTo>
                  <a:cubicBezTo>
                    <a:pt x="22120" y="329"/>
                    <a:pt x="22132" y="333"/>
                    <a:pt x="22135" y="340"/>
                  </a:cubicBezTo>
                  <a:cubicBezTo>
                    <a:pt x="22138" y="354"/>
                    <a:pt x="22131" y="364"/>
                    <a:pt x="22117" y="368"/>
                  </a:cubicBezTo>
                  <a:cubicBezTo>
                    <a:pt x="22107" y="368"/>
                    <a:pt x="22090" y="364"/>
                    <a:pt x="22076" y="354"/>
                  </a:cubicBezTo>
                  <a:cubicBezTo>
                    <a:pt x="22066" y="348"/>
                    <a:pt x="22072" y="337"/>
                    <a:pt x="22093" y="330"/>
                  </a:cubicBezTo>
                  <a:cubicBezTo>
                    <a:pt x="22098" y="329"/>
                    <a:pt x="22102" y="329"/>
                    <a:pt x="22107" y="329"/>
                  </a:cubicBezTo>
                  <a:close/>
                  <a:moveTo>
                    <a:pt x="31541" y="403"/>
                  </a:moveTo>
                  <a:cubicBezTo>
                    <a:pt x="31599" y="403"/>
                    <a:pt x="31690" y="415"/>
                    <a:pt x="31693" y="423"/>
                  </a:cubicBezTo>
                  <a:cubicBezTo>
                    <a:pt x="31696" y="429"/>
                    <a:pt x="31671" y="435"/>
                    <a:pt x="31637" y="435"/>
                  </a:cubicBezTo>
                  <a:cubicBezTo>
                    <a:pt x="31629" y="435"/>
                    <a:pt x="31621" y="435"/>
                    <a:pt x="31613" y="434"/>
                  </a:cubicBezTo>
                  <a:cubicBezTo>
                    <a:pt x="31526" y="431"/>
                    <a:pt x="31471" y="413"/>
                    <a:pt x="31505" y="406"/>
                  </a:cubicBezTo>
                  <a:cubicBezTo>
                    <a:pt x="31513" y="404"/>
                    <a:pt x="31526" y="403"/>
                    <a:pt x="31541" y="403"/>
                  </a:cubicBezTo>
                  <a:close/>
                  <a:moveTo>
                    <a:pt x="35114" y="1092"/>
                  </a:moveTo>
                  <a:cubicBezTo>
                    <a:pt x="35121" y="1092"/>
                    <a:pt x="35125" y="1102"/>
                    <a:pt x="35131" y="1121"/>
                  </a:cubicBezTo>
                  <a:cubicBezTo>
                    <a:pt x="35138" y="1142"/>
                    <a:pt x="35135" y="1166"/>
                    <a:pt x="35124" y="1169"/>
                  </a:cubicBezTo>
                  <a:cubicBezTo>
                    <a:pt x="35121" y="1170"/>
                    <a:pt x="35117" y="1170"/>
                    <a:pt x="35114" y="1170"/>
                  </a:cubicBezTo>
                  <a:cubicBezTo>
                    <a:pt x="35083" y="1170"/>
                    <a:pt x="35071" y="1142"/>
                    <a:pt x="35093" y="1110"/>
                  </a:cubicBezTo>
                  <a:cubicBezTo>
                    <a:pt x="35103" y="1098"/>
                    <a:pt x="35109" y="1092"/>
                    <a:pt x="35114" y="1092"/>
                  </a:cubicBezTo>
                  <a:close/>
                  <a:moveTo>
                    <a:pt x="35235" y="1562"/>
                  </a:moveTo>
                  <a:cubicBezTo>
                    <a:pt x="35242" y="1562"/>
                    <a:pt x="35248" y="1568"/>
                    <a:pt x="35252" y="1582"/>
                  </a:cubicBezTo>
                  <a:cubicBezTo>
                    <a:pt x="35260" y="1592"/>
                    <a:pt x="35249" y="1603"/>
                    <a:pt x="35239" y="1607"/>
                  </a:cubicBezTo>
                  <a:cubicBezTo>
                    <a:pt x="35225" y="1610"/>
                    <a:pt x="35222" y="1624"/>
                    <a:pt x="35225" y="1642"/>
                  </a:cubicBezTo>
                  <a:cubicBezTo>
                    <a:pt x="35232" y="1659"/>
                    <a:pt x="35225" y="1672"/>
                    <a:pt x="35211" y="1676"/>
                  </a:cubicBezTo>
                  <a:cubicBezTo>
                    <a:pt x="35206" y="1678"/>
                    <a:pt x="35201" y="1679"/>
                    <a:pt x="35197" y="1679"/>
                  </a:cubicBezTo>
                  <a:cubicBezTo>
                    <a:pt x="35193" y="1679"/>
                    <a:pt x="35190" y="1678"/>
                    <a:pt x="35190" y="1676"/>
                  </a:cubicBezTo>
                  <a:cubicBezTo>
                    <a:pt x="35187" y="1616"/>
                    <a:pt x="35214" y="1562"/>
                    <a:pt x="35235" y="1562"/>
                  </a:cubicBezTo>
                  <a:close/>
                  <a:moveTo>
                    <a:pt x="35355" y="1748"/>
                  </a:moveTo>
                  <a:cubicBezTo>
                    <a:pt x="35368" y="1748"/>
                    <a:pt x="35377" y="1754"/>
                    <a:pt x="35374" y="1763"/>
                  </a:cubicBezTo>
                  <a:cubicBezTo>
                    <a:pt x="35371" y="1776"/>
                    <a:pt x="35356" y="1791"/>
                    <a:pt x="35343" y="1794"/>
                  </a:cubicBezTo>
                  <a:cubicBezTo>
                    <a:pt x="35341" y="1794"/>
                    <a:pt x="35339" y="1795"/>
                    <a:pt x="35338" y="1795"/>
                  </a:cubicBezTo>
                  <a:cubicBezTo>
                    <a:pt x="35329" y="1795"/>
                    <a:pt x="35322" y="1789"/>
                    <a:pt x="35318" y="1780"/>
                  </a:cubicBezTo>
                  <a:cubicBezTo>
                    <a:pt x="35315" y="1766"/>
                    <a:pt x="35326" y="1756"/>
                    <a:pt x="35346" y="1749"/>
                  </a:cubicBezTo>
                  <a:cubicBezTo>
                    <a:pt x="35350" y="1748"/>
                    <a:pt x="35352" y="1748"/>
                    <a:pt x="35355" y="1748"/>
                  </a:cubicBezTo>
                  <a:close/>
                  <a:moveTo>
                    <a:pt x="12443" y="1685"/>
                  </a:moveTo>
                  <a:cubicBezTo>
                    <a:pt x="12459" y="1685"/>
                    <a:pt x="12462" y="1694"/>
                    <a:pt x="12462" y="1714"/>
                  </a:cubicBezTo>
                  <a:cubicBezTo>
                    <a:pt x="12462" y="1738"/>
                    <a:pt x="12449" y="1752"/>
                    <a:pt x="12428" y="1752"/>
                  </a:cubicBezTo>
                  <a:cubicBezTo>
                    <a:pt x="12426" y="1752"/>
                    <a:pt x="12423" y="1752"/>
                    <a:pt x="12421" y="1752"/>
                  </a:cubicBezTo>
                  <a:cubicBezTo>
                    <a:pt x="12402" y="1752"/>
                    <a:pt x="12394" y="1766"/>
                    <a:pt x="12404" y="1797"/>
                  </a:cubicBezTo>
                  <a:cubicBezTo>
                    <a:pt x="12409" y="1820"/>
                    <a:pt x="12412" y="1830"/>
                    <a:pt x="12409" y="1830"/>
                  </a:cubicBezTo>
                  <a:cubicBezTo>
                    <a:pt x="12408" y="1830"/>
                    <a:pt x="12402" y="1822"/>
                    <a:pt x="12393" y="1808"/>
                  </a:cubicBezTo>
                  <a:cubicBezTo>
                    <a:pt x="12373" y="1776"/>
                    <a:pt x="12341" y="1756"/>
                    <a:pt x="12308" y="1756"/>
                  </a:cubicBezTo>
                  <a:cubicBezTo>
                    <a:pt x="12302" y="1756"/>
                    <a:pt x="12295" y="1757"/>
                    <a:pt x="12289" y="1759"/>
                  </a:cubicBezTo>
                  <a:cubicBezTo>
                    <a:pt x="12279" y="1763"/>
                    <a:pt x="12282" y="1770"/>
                    <a:pt x="12295" y="1780"/>
                  </a:cubicBezTo>
                  <a:cubicBezTo>
                    <a:pt x="12307" y="1789"/>
                    <a:pt x="12307" y="1795"/>
                    <a:pt x="12299" y="1795"/>
                  </a:cubicBezTo>
                  <a:cubicBezTo>
                    <a:pt x="12297" y="1795"/>
                    <a:pt x="12295" y="1794"/>
                    <a:pt x="12292" y="1794"/>
                  </a:cubicBezTo>
                  <a:cubicBezTo>
                    <a:pt x="12275" y="1791"/>
                    <a:pt x="12254" y="1773"/>
                    <a:pt x="12240" y="1752"/>
                  </a:cubicBezTo>
                  <a:cubicBezTo>
                    <a:pt x="12225" y="1729"/>
                    <a:pt x="12223" y="1719"/>
                    <a:pt x="12240" y="1719"/>
                  </a:cubicBezTo>
                  <a:cubicBezTo>
                    <a:pt x="12245" y="1719"/>
                    <a:pt x="12252" y="1720"/>
                    <a:pt x="12261" y="1721"/>
                  </a:cubicBezTo>
                  <a:cubicBezTo>
                    <a:pt x="12266" y="1723"/>
                    <a:pt x="12272" y="1723"/>
                    <a:pt x="12279" y="1723"/>
                  </a:cubicBezTo>
                  <a:cubicBezTo>
                    <a:pt x="12306" y="1723"/>
                    <a:pt x="12346" y="1714"/>
                    <a:pt x="12383" y="1701"/>
                  </a:cubicBezTo>
                  <a:cubicBezTo>
                    <a:pt x="12412" y="1690"/>
                    <a:pt x="12431" y="1685"/>
                    <a:pt x="12443" y="1685"/>
                  </a:cubicBezTo>
                  <a:close/>
                  <a:moveTo>
                    <a:pt x="11806" y="1884"/>
                  </a:moveTo>
                  <a:cubicBezTo>
                    <a:pt x="11818" y="1884"/>
                    <a:pt x="11823" y="1889"/>
                    <a:pt x="11821" y="1898"/>
                  </a:cubicBezTo>
                  <a:cubicBezTo>
                    <a:pt x="11817" y="1912"/>
                    <a:pt x="11800" y="1925"/>
                    <a:pt x="11783" y="1930"/>
                  </a:cubicBezTo>
                  <a:cubicBezTo>
                    <a:pt x="11778" y="1930"/>
                    <a:pt x="11774" y="1931"/>
                    <a:pt x="11770" y="1931"/>
                  </a:cubicBezTo>
                  <a:cubicBezTo>
                    <a:pt x="11757" y="1931"/>
                    <a:pt x="11747" y="1927"/>
                    <a:pt x="11744" y="1919"/>
                  </a:cubicBezTo>
                  <a:cubicBezTo>
                    <a:pt x="11741" y="1909"/>
                    <a:pt x="11758" y="1895"/>
                    <a:pt x="11783" y="1888"/>
                  </a:cubicBezTo>
                  <a:cubicBezTo>
                    <a:pt x="11792" y="1885"/>
                    <a:pt x="11800" y="1884"/>
                    <a:pt x="11806" y="1884"/>
                  </a:cubicBezTo>
                  <a:close/>
                  <a:moveTo>
                    <a:pt x="12920" y="1902"/>
                  </a:moveTo>
                  <a:cubicBezTo>
                    <a:pt x="12940" y="1902"/>
                    <a:pt x="12963" y="1908"/>
                    <a:pt x="12972" y="1919"/>
                  </a:cubicBezTo>
                  <a:cubicBezTo>
                    <a:pt x="12982" y="1933"/>
                    <a:pt x="12969" y="1940"/>
                    <a:pt x="12937" y="1940"/>
                  </a:cubicBezTo>
                  <a:cubicBezTo>
                    <a:pt x="12934" y="1940"/>
                    <a:pt x="12930" y="1940"/>
                    <a:pt x="12927" y="1940"/>
                  </a:cubicBezTo>
                  <a:cubicBezTo>
                    <a:pt x="12904" y="1940"/>
                    <a:pt x="12885" y="1932"/>
                    <a:pt x="12882" y="1922"/>
                  </a:cubicBezTo>
                  <a:cubicBezTo>
                    <a:pt x="12877" y="1909"/>
                    <a:pt x="12897" y="1902"/>
                    <a:pt x="12920" y="1902"/>
                  </a:cubicBezTo>
                  <a:close/>
                  <a:moveTo>
                    <a:pt x="12778" y="1918"/>
                  </a:moveTo>
                  <a:cubicBezTo>
                    <a:pt x="12780" y="1918"/>
                    <a:pt x="12783" y="1918"/>
                    <a:pt x="12785" y="1919"/>
                  </a:cubicBezTo>
                  <a:cubicBezTo>
                    <a:pt x="12799" y="1922"/>
                    <a:pt x="12812" y="1930"/>
                    <a:pt x="12812" y="1936"/>
                  </a:cubicBezTo>
                  <a:cubicBezTo>
                    <a:pt x="12816" y="1940"/>
                    <a:pt x="12806" y="1946"/>
                    <a:pt x="12795" y="1950"/>
                  </a:cubicBezTo>
                  <a:cubicBezTo>
                    <a:pt x="12793" y="1951"/>
                    <a:pt x="12791" y="1951"/>
                    <a:pt x="12789" y="1951"/>
                  </a:cubicBezTo>
                  <a:cubicBezTo>
                    <a:pt x="12777" y="1951"/>
                    <a:pt x="12767" y="1944"/>
                    <a:pt x="12764" y="1933"/>
                  </a:cubicBezTo>
                  <a:cubicBezTo>
                    <a:pt x="12761" y="1924"/>
                    <a:pt x="12768" y="1918"/>
                    <a:pt x="12778" y="1918"/>
                  </a:cubicBezTo>
                  <a:close/>
                  <a:moveTo>
                    <a:pt x="11929" y="2070"/>
                  </a:moveTo>
                  <a:cubicBezTo>
                    <a:pt x="11930" y="2070"/>
                    <a:pt x="11933" y="2071"/>
                    <a:pt x="11935" y="2071"/>
                  </a:cubicBezTo>
                  <a:cubicBezTo>
                    <a:pt x="11952" y="2075"/>
                    <a:pt x="11962" y="2082"/>
                    <a:pt x="11967" y="2085"/>
                  </a:cubicBezTo>
                  <a:cubicBezTo>
                    <a:pt x="11967" y="2092"/>
                    <a:pt x="11959" y="2099"/>
                    <a:pt x="11946" y="2103"/>
                  </a:cubicBezTo>
                  <a:cubicBezTo>
                    <a:pt x="11935" y="2103"/>
                    <a:pt x="11921" y="2096"/>
                    <a:pt x="11917" y="2085"/>
                  </a:cubicBezTo>
                  <a:cubicBezTo>
                    <a:pt x="11915" y="2077"/>
                    <a:pt x="11919" y="2070"/>
                    <a:pt x="11929" y="2070"/>
                  </a:cubicBezTo>
                  <a:close/>
                  <a:moveTo>
                    <a:pt x="35490" y="2022"/>
                  </a:moveTo>
                  <a:cubicBezTo>
                    <a:pt x="35500" y="2022"/>
                    <a:pt x="35507" y="2033"/>
                    <a:pt x="35510" y="2061"/>
                  </a:cubicBezTo>
                  <a:cubicBezTo>
                    <a:pt x="35513" y="2089"/>
                    <a:pt x="35505" y="2113"/>
                    <a:pt x="35495" y="2117"/>
                  </a:cubicBezTo>
                  <a:cubicBezTo>
                    <a:pt x="35494" y="2117"/>
                    <a:pt x="35493" y="2117"/>
                    <a:pt x="35491" y="2117"/>
                  </a:cubicBezTo>
                  <a:cubicBezTo>
                    <a:pt x="35459" y="2117"/>
                    <a:pt x="35448" y="2046"/>
                    <a:pt x="35478" y="2026"/>
                  </a:cubicBezTo>
                  <a:cubicBezTo>
                    <a:pt x="35483" y="2024"/>
                    <a:pt x="35487" y="2022"/>
                    <a:pt x="35490" y="2022"/>
                  </a:cubicBezTo>
                  <a:close/>
                  <a:moveTo>
                    <a:pt x="35422" y="2206"/>
                  </a:moveTo>
                  <a:cubicBezTo>
                    <a:pt x="35429" y="2206"/>
                    <a:pt x="35436" y="2209"/>
                    <a:pt x="35443" y="2214"/>
                  </a:cubicBezTo>
                  <a:cubicBezTo>
                    <a:pt x="35454" y="2224"/>
                    <a:pt x="35447" y="2234"/>
                    <a:pt x="35430" y="2238"/>
                  </a:cubicBezTo>
                  <a:cubicBezTo>
                    <a:pt x="35420" y="2241"/>
                    <a:pt x="35411" y="2242"/>
                    <a:pt x="35405" y="2242"/>
                  </a:cubicBezTo>
                  <a:cubicBezTo>
                    <a:pt x="35388" y="2242"/>
                    <a:pt x="35387" y="2231"/>
                    <a:pt x="35406" y="2214"/>
                  </a:cubicBezTo>
                  <a:cubicBezTo>
                    <a:pt x="35409" y="2209"/>
                    <a:pt x="35415" y="2206"/>
                    <a:pt x="35422" y="2206"/>
                  </a:cubicBezTo>
                  <a:close/>
                  <a:moveTo>
                    <a:pt x="35563" y="2188"/>
                  </a:moveTo>
                  <a:cubicBezTo>
                    <a:pt x="35565" y="2188"/>
                    <a:pt x="35567" y="2191"/>
                    <a:pt x="35568" y="2196"/>
                  </a:cubicBezTo>
                  <a:cubicBezTo>
                    <a:pt x="35572" y="2210"/>
                    <a:pt x="35568" y="2228"/>
                    <a:pt x="35558" y="2238"/>
                  </a:cubicBezTo>
                  <a:cubicBezTo>
                    <a:pt x="35550" y="2245"/>
                    <a:pt x="35545" y="2249"/>
                    <a:pt x="35542" y="2249"/>
                  </a:cubicBezTo>
                  <a:cubicBezTo>
                    <a:pt x="35537" y="2249"/>
                    <a:pt x="35540" y="2237"/>
                    <a:pt x="35551" y="2210"/>
                  </a:cubicBezTo>
                  <a:cubicBezTo>
                    <a:pt x="35555" y="2195"/>
                    <a:pt x="35560" y="2188"/>
                    <a:pt x="35563" y="2188"/>
                  </a:cubicBezTo>
                  <a:close/>
                  <a:moveTo>
                    <a:pt x="35567" y="2462"/>
                  </a:moveTo>
                  <a:cubicBezTo>
                    <a:pt x="35576" y="2462"/>
                    <a:pt x="35589" y="2466"/>
                    <a:pt x="35600" y="2474"/>
                  </a:cubicBezTo>
                  <a:cubicBezTo>
                    <a:pt x="35610" y="2481"/>
                    <a:pt x="35603" y="2495"/>
                    <a:pt x="35582" y="2498"/>
                  </a:cubicBezTo>
                  <a:cubicBezTo>
                    <a:pt x="35578" y="2499"/>
                    <a:pt x="35573" y="2500"/>
                    <a:pt x="35569" y="2500"/>
                  </a:cubicBezTo>
                  <a:cubicBezTo>
                    <a:pt x="35555" y="2500"/>
                    <a:pt x="35543" y="2496"/>
                    <a:pt x="35540" y="2488"/>
                  </a:cubicBezTo>
                  <a:cubicBezTo>
                    <a:pt x="35537" y="2478"/>
                    <a:pt x="35544" y="2467"/>
                    <a:pt x="35558" y="2463"/>
                  </a:cubicBezTo>
                  <a:cubicBezTo>
                    <a:pt x="35560" y="2463"/>
                    <a:pt x="35563" y="2462"/>
                    <a:pt x="35567" y="2462"/>
                  </a:cubicBezTo>
                  <a:close/>
                  <a:moveTo>
                    <a:pt x="39549" y="4031"/>
                  </a:moveTo>
                  <a:cubicBezTo>
                    <a:pt x="39558" y="4031"/>
                    <a:pt x="39567" y="4042"/>
                    <a:pt x="39572" y="4060"/>
                  </a:cubicBezTo>
                  <a:cubicBezTo>
                    <a:pt x="39578" y="4079"/>
                    <a:pt x="39573" y="4095"/>
                    <a:pt x="39561" y="4095"/>
                  </a:cubicBezTo>
                  <a:cubicBezTo>
                    <a:pt x="39560" y="4095"/>
                    <a:pt x="39559" y="4095"/>
                    <a:pt x="39558" y="4095"/>
                  </a:cubicBezTo>
                  <a:cubicBezTo>
                    <a:pt x="39544" y="4087"/>
                    <a:pt x="39531" y="4080"/>
                    <a:pt x="39527" y="4070"/>
                  </a:cubicBezTo>
                  <a:cubicBezTo>
                    <a:pt x="39523" y="4060"/>
                    <a:pt x="39531" y="4045"/>
                    <a:pt x="39540" y="4035"/>
                  </a:cubicBezTo>
                  <a:cubicBezTo>
                    <a:pt x="39543" y="4033"/>
                    <a:pt x="39546" y="4031"/>
                    <a:pt x="39549" y="4031"/>
                  </a:cubicBezTo>
                  <a:close/>
                  <a:moveTo>
                    <a:pt x="39192" y="4538"/>
                  </a:moveTo>
                  <a:cubicBezTo>
                    <a:pt x="39193" y="4538"/>
                    <a:pt x="39194" y="4538"/>
                    <a:pt x="39194" y="4538"/>
                  </a:cubicBezTo>
                  <a:cubicBezTo>
                    <a:pt x="39241" y="4619"/>
                    <a:pt x="39248" y="4639"/>
                    <a:pt x="39193" y="4639"/>
                  </a:cubicBezTo>
                  <a:cubicBezTo>
                    <a:pt x="39179" y="4639"/>
                    <a:pt x="39161" y="4638"/>
                    <a:pt x="39138" y="4636"/>
                  </a:cubicBezTo>
                  <a:cubicBezTo>
                    <a:pt x="39103" y="4636"/>
                    <a:pt x="39073" y="4622"/>
                    <a:pt x="39069" y="4607"/>
                  </a:cubicBezTo>
                  <a:cubicBezTo>
                    <a:pt x="39066" y="4599"/>
                    <a:pt x="39076" y="4589"/>
                    <a:pt x="39092" y="4589"/>
                  </a:cubicBezTo>
                  <a:cubicBezTo>
                    <a:pt x="39095" y="4589"/>
                    <a:pt x="39097" y="4590"/>
                    <a:pt x="39100" y="4590"/>
                  </a:cubicBezTo>
                  <a:cubicBezTo>
                    <a:pt x="39124" y="4590"/>
                    <a:pt x="39152" y="4580"/>
                    <a:pt x="39166" y="4562"/>
                  </a:cubicBezTo>
                  <a:cubicBezTo>
                    <a:pt x="39178" y="4547"/>
                    <a:pt x="39187" y="4538"/>
                    <a:pt x="39192" y="4538"/>
                  </a:cubicBezTo>
                  <a:close/>
                  <a:moveTo>
                    <a:pt x="13410" y="4843"/>
                  </a:moveTo>
                  <a:cubicBezTo>
                    <a:pt x="13415" y="4843"/>
                    <a:pt x="13420" y="4846"/>
                    <a:pt x="13424" y="4854"/>
                  </a:cubicBezTo>
                  <a:cubicBezTo>
                    <a:pt x="13427" y="4865"/>
                    <a:pt x="13416" y="4875"/>
                    <a:pt x="13406" y="4878"/>
                  </a:cubicBezTo>
                  <a:cubicBezTo>
                    <a:pt x="13400" y="4879"/>
                    <a:pt x="13395" y="4880"/>
                    <a:pt x="13391" y="4880"/>
                  </a:cubicBezTo>
                  <a:cubicBezTo>
                    <a:pt x="13385" y="4880"/>
                    <a:pt x="13382" y="4879"/>
                    <a:pt x="13382" y="4875"/>
                  </a:cubicBezTo>
                  <a:cubicBezTo>
                    <a:pt x="13378" y="4871"/>
                    <a:pt x="13385" y="4861"/>
                    <a:pt x="13395" y="4851"/>
                  </a:cubicBezTo>
                  <a:cubicBezTo>
                    <a:pt x="13400" y="4846"/>
                    <a:pt x="13405" y="4843"/>
                    <a:pt x="13410" y="4843"/>
                  </a:cubicBezTo>
                  <a:close/>
                  <a:moveTo>
                    <a:pt x="31952" y="4888"/>
                  </a:moveTo>
                  <a:cubicBezTo>
                    <a:pt x="31961" y="4888"/>
                    <a:pt x="31971" y="4895"/>
                    <a:pt x="31974" y="4906"/>
                  </a:cubicBezTo>
                  <a:cubicBezTo>
                    <a:pt x="31977" y="4915"/>
                    <a:pt x="31970" y="4921"/>
                    <a:pt x="31960" y="4921"/>
                  </a:cubicBezTo>
                  <a:cubicBezTo>
                    <a:pt x="31958" y="4921"/>
                    <a:pt x="31956" y="4920"/>
                    <a:pt x="31953" y="4920"/>
                  </a:cubicBezTo>
                  <a:cubicBezTo>
                    <a:pt x="31939" y="4916"/>
                    <a:pt x="31925" y="4910"/>
                    <a:pt x="31925" y="4902"/>
                  </a:cubicBezTo>
                  <a:cubicBezTo>
                    <a:pt x="31925" y="4899"/>
                    <a:pt x="31933" y="4892"/>
                    <a:pt x="31946" y="4889"/>
                  </a:cubicBezTo>
                  <a:cubicBezTo>
                    <a:pt x="31948" y="4888"/>
                    <a:pt x="31950" y="4888"/>
                    <a:pt x="31952" y="4888"/>
                  </a:cubicBezTo>
                  <a:close/>
                  <a:moveTo>
                    <a:pt x="341" y="5082"/>
                  </a:moveTo>
                  <a:cubicBezTo>
                    <a:pt x="346" y="5082"/>
                    <a:pt x="347" y="5091"/>
                    <a:pt x="347" y="5110"/>
                  </a:cubicBezTo>
                  <a:cubicBezTo>
                    <a:pt x="347" y="5135"/>
                    <a:pt x="340" y="5159"/>
                    <a:pt x="330" y="5159"/>
                  </a:cubicBezTo>
                  <a:cubicBezTo>
                    <a:pt x="326" y="5161"/>
                    <a:pt x="323" y="5161"/>
                    <a:pt x="320" y="5161"/>
                  </a:cubicBezTo>
                  <a:cubicBezTo>
                    <a:pt x="298" y="5161"/>
                    <a:pt x="299" y="5131"/>
                    <a:pt x="323" y="5100"/>
                  </a:cubicBezTo>
                  <a:cubicBezTo>
                    <a:pt x="332" y="5088"/>
                    <a:pt x="338" y="5082"/>
                    <a:pt x="341" y="5082"/>
                  </a:cubicBezTo>
                  <a:close/>
                  <a:moveTo>
                    <a:pt x="39303" y="5190"/>
                  </a:moveTo>
                  <a:cubicBezTo>
                    <a:pt x="39315" y="5190"/>
                    <a:pt x="39326" y="5200"/>
                    <a:pt x="39332" y="5214"/>
                  </a:cubicBezTo>
                  <a:cubicBezTo>
                    <a:pt x="39336" y="5232"/>
                    <a:pt x="39322" y="5249"/>
                    <a:pt x="39298" y="5256"/>
                  </a:cubicBezTo>
                  <a:cubicBezTo>
                    <a:pt x="39284" y="5260"/>
                    <a:pt x="39272" y="5262"/>
                    <a:pt x="39263" y="5262"/>
                  </a:cubicBezTo>
                  <a:cubicBezTo>
                    <a:pt x="39254" y="5262"/>
                    <a:pt x="39249" y="5260"/>
                    <a:pt x="39249" y="5256"/>
                  </a:cubicBezTo>
                  <a:cubicBezTo>
                    <a:pt x="39246" y="5253"/>
                    <a:pt x="39260" y="5243"/>
                    <a:pt x="39281" y="5239"/>
                  </a:cubicBezTo>
                  <a:cubicBezTo>
                    <a:pt x="39302" y="5232"/>
                    <a:pt x="39308" y="5222"/>
                    <a:pt x="39294" y="5211"/>
                  </a:cubicBezTo>
                  <a:cubicBezTo>
                    <a:pt x="39284" y="5204"/>
                    <a:pt x="39287" y="5194"/>
                    <a:pt x="39298" y="5190"/>
                  </a:cubicBezTo>
                  <a:cubicBezTo>
                    <a:pt x="39300" y="5190"/>
                    <a:pt x="39301" y="5190"/>
                    <a:pt x="39303" y="5190"/>
                  </a:cubicBezTo>
                  <a:close/>
                  <a:moveTo>
                    <a:pt x="271" y="5408"/>
                  </a:moveTo>
                  <a:cubicBezTo>
                    <a:pt x="282" y="5408"/>
                    <a:pt x="293" y="5414"/>
                    <a:pt x="295" y="5423"/>
                  </a:cubicBezTo>
                  <a:cubicBezTo>
                    <a:pt x="299" y="5437"/>
                    <a:pt x="292" y="5448"/>
                    <a:pt x="278" y="5451"/>
                  </a:cubicBezTo>
                  <a:cubicBezTo>
                    <a:pt x="275" y="5451"/>
                    <a:pt x="273" y="5452"/>
                    <a:pt x="271" y="5452"/>
                  </a:cubicBezTo>
                  <a:cubicBezTo>
                    <a:pt x="260" y="5452"/>
                    <a:pt x="253" y="5446"/>
                    <a:pt x="250" y="5437"/>
                  </a:cubicBezTo>
                  <a:cubicBezTo>
                    <a:pt x="247" y="5423"/>
                    <a:pt x="254" y="5413"/>
                    <a:pt x="264" y="5409"/>
                  </a:cubicBezTo>
                  <a:cubicBezTo>
                    <a:pt x="266" y="5409"/>
                    <a:pt x="269" y="5408"/>
                    <a:pt x="271" y="5408"/>
                  </a:cubicBezTo>
                  <a:close/>
                  <a:moveTo>
                    <a:pt x="39470" y="5537"/>
                  </a:moveTo>
                  <a:cubicBezTo>
                    <a:pt x="39472" y="5537"/>
                    <a:pt x="39475" y="5540"/>
                    <a:pt x="39478" y="5544"/>
                  </a:cubicBezTo>
                  <a:cubicBezTo>
                    <a:pt x="39489" y="5558"/>
                    <a:pt x="39496" y="5576"/>
                    <a:pt x="39489" y="5582"/>
                  </a:cubicBezTo>
                  <a:cubicBezTo>
                    <a:pt x="39487" y="5585"/>
                    <a:pt x="39485" y="5587"/>
                    <a:pt x="39483" y="5587"/>
                  </a:cubicBezTo>
                  <a:cubicBezTo>
                    <a:pt x="39478" y="5587"/>
                    <a:pt x="39473" y="5577"/>
                    <a:pt x="39468" y="5562"/>
                  </a:cubicBezTo>
                  <a:cubicBezTo>
                    <a:pt x="39466" y="5546"/>
                    <a:pt x="39467" y="5537"/>
                    <a:pt x="39470" y="5537"/>
                  </a:cubicBezTo>
                  <a:close/>
                  <a:moveTo>
                    <a:pt x="771" y="5830"/>
                  </a:moveTo>
                  <a:cubicBezTo>
                    <a:pt x="776" y="5830"/>
                    <a:pt x="782" y="5831"/>
                    <a:pt x="788" y="5832"/>
                  </a:cubicBezTo>
                  <a:cubicBezTo>
                    <a:pt x="809" y="5836"/>
                    <a:pt x="816" y="5843"/>
                    <a:pt x="805" y="5846"/>
                  </a:cubicBezTo>
                  <a:cubicBezTo>
                    <a:pt x="792" y="5850"/>
                    <a:pt x="805" y="5864"/>
                    <a:pt x="830" y="5871"/>
                  </a:cubicBezTo>
                  <a:cubicBezTo>
                    <a:pt x="875" y="5885"/>
                    <a:pt x="875" y="5888"/>
                    <a:pt x="837" y="5909"/>
                  </a:cubicBezTo>
                  <a:cubicBezTo>
                    <a:pt x="824" y="5917"/>
                    <a:pt x="814" y="5920"/>
                    <a:pt x="806" y="5920"/>
                  </a:cubicBezTo>
                  <a:cubicBezTo>
                    <a:pt x="795" y="5920"/>
                    <a:pt x="788" y="5915"/>
                    <a:pt x="784" y="5906"/>
                  </a:cubicBezTo>
                  <a:cubicBezTo>
                    <a:pt x="780" y="5894"/>
                    <a:pt x="773" y="5886"/>
                    <a:pt x="767" y="5886"/>
                  </a:cubicBezTo>
                  <a:cubicBezTo>
                    <a:pt x="763" y="5886"/>
                    <a:pt x="760" y="5888"/>
                    <a:pt x="757" y="5891"/>
                  </a:cubicBezTo>
                  <a:cubicBezTo>
                    <a:pt x="751" y="5897"/>
                    <a:pt x="747" y="5899"/>
                    <a:pt x="743" y="5899"/>
                  </a:cubicBezTo>
                  <a:cubicBezTo>
                    <a:pt x="732" y="5899"/>
                    <a:pt x="729" y="5878"/>
                    <a:pt x="739" y="5850"/>
                  </a:cubicBezTo>
                  <a:cubicBezTo>
                    <a:pt x="745" y="5837"/>
                    <a:pt x="755" y="5830"/>
                    <a:pt x="771" y="5830"/>
                  </a:cubicBezTo>
                  <a:close/>
                  <a:moveTo>
                    <a:pt x="38638" y="6175"/>
                  </a:moveTo>
                  <a:cubicBezTo>
                    <a:pt x="38640" y="6175"/>
                    <a:pt x="38643" y="6175"/>
                    <a:pt x="38645" y="6176"/>
                  </a:cubicBezTo>
                  <a:cubicBezTo>
                    <a:pt x="38660" y="6179"/>
                    <a:pt x="38674" y="6186"/>
                    <a:pt x="38674" y="6193"/>
                  </a:cubicBezTo>
                  <a:cubicBezTo>
                    <a:pt x="38674" y="6197"/>
                    <a:pt x="38666" y="6204"/>
                    <a:pt x="38653" y="6207"/>
                  </a:cubicBezTo>
                  <a:cubicBezTo>
                    <a:pt x="38651" y="6208"/>
                    <a:pt x="38649" y="6208"/>
                    <a:pt x="38647" y="6208"/>
                  </a:cubicBezTo>
                  <a:cubicBezTo>
                    <a:pt x="38638" y="6208"/>
                    <a:pt x="38627" y="6201"/>
                    <a:pt x="38625" y="6189"/>
                  </a:cubicBezTo>
                  <a:cubicBezTo>
                    <a:pt x="38622" y="6181"/>
                    <a:pt x="38628" y="6175"/>
                    <a:pt x="38638" y="6175"/>
                  </a:cubicBezTo>
                  <a:close/>
                  <a:moveTo>
                    <a:pt x="39552" y="6193"/>
                  </a:moveTo>
                  <a:cubicBezTo>
                    <a:pt x="39566" y="6193"/>
                    <a:pt x="39579" y="6197"/>
                    <a:pt x="39585" y="6204"/>
                  </a:cubicBezTo>
                  <a:cubicBezTo>
                    <a:pt x="39596" y="6210"/>
                    <a:pt x="39600" y="6221"/>
                    <a:pt x="39590" y="6224"/>
                  </a:cubicBezTo>
                  <a:cubicBezTo>
                    <a:pt x="39587" y="6225"/>
                    <a:pt x="39583" y="6226"/>
                    <a:pt x="39578" y="6226"/>
                  </a:cubicBezTo>
                  <a:cubicBezTo>
                    <a:pt x="39565" y="6226"/>
                    <a:pt x="39546" y="6223"/>
                    <a:pt x="39531" y="6218"/>
                  </a:cubicBezTo>
                  <a:cubicBezTo>
                    <a:pt x="39492" y="6207"/>
                    <a:pt x="39492" y="6204"/>
                    <a:pt x="39527" y="6197"/>
                  </a:cubicBezTo>
                  <a:cubicBezTo>
                    <a:pt x="39535" y="6194"/>
                    <a:pt x="39543" y="6193"/>
                    <a:pt x="39552" y="6193"/>
                  </a:cubicBezTo>
                  <a:close/>
                  <a:moveTo>
                    <a:pt x="547" y="6159"/>
                  </a:moveTo>
                  <a:cubicBezTo>
                    <a:pt x="555" y="6159"/>
                    <a:pt x="564" y="6163"/>
                    <a:pt x="573" y="6172"/>
                  </a:cubicBezTo>
                  <a:cubicBezTo>
                    <a:pt x="581" y="6183"/>
                    <a:pt x="599" y="6192"/>
                    <a:pt x="617" y="6192"/>
                  </a:cubicBezTo>
                  <a:cubicBezTo>
                    <a:pt x="622" y="6192"/>
                    <a:pt x="627" y="6191"/>
                    <a:pt x="632" y="6189"/>
                  </a:cubicBezTo>
                  <a:cubicBezTo>
                    <a:pt x="641" y="6187"/>
                    <a:pt x="648" y="6186"/>
                    <a:pt x="652" y="6186"/>
                  </a:cubicBezTo>
                  <a:cubicBezTo>
                    <a:pt x="661" y="6186"/>
                    <a:pt x="656" y="6192"/>
                    <a:pt x="638" y="6207"/>
                  </a:cubicBezTo>
                  <a:cubicBezTo>
                    <a:pt x="628" y="6218"/>
                    <a:pt x="617" y="6223"/>
                    <a:pt x="607" y="6223"/>
                  </a:cubicBezTo>
                  <a:cubicBezTo>
                    <a:pt x="601" y="6223"/>
                    <a:pt x="595" y="6221"/>
                    <a:pt x="590" y="6218"/>
                  </a:cubicBezTo>
                  <a:cubicBezTo>
                    <a:pt x="586" y="6213"/>
                    <a:pt x="580" y="6211"/>
                    <a:pt x="573" y="6211"/>
                  </a:cubicBezTo>
                  <a:cubicBezTo>
                    <a:pt x="564" y="6211"/>
                    <a:pt x="555" y="6215"/>
                    <a:pt x="548" y="6221"/>
                  </a:cubicBezTo>
                  <a:cubicBezTo>
                    <a:pt x="545" y="6224"/>
                    <a:pt x="541" y="6226"/>
                    <a:pt x="538" y="6226"/>
                  </a:cubicBezTo>
                  <a:cubicBezTo>
                    <a:pt x="530" y="6226"/>
                    <a:pt x="523" y="6220"/>
                    <a:pt x="521" y="6210"/>
                  </a:cubicBezTo>
                  <a:cubicBezTo>
                    <a:pt x="511" y="6181"/>
                    <a:pt x="527" y="6159"/>
                    <a:pt x="547" y="6159"/>
                  </a:cubicBezTo>
                  <a:close/>
                  <a:moveTo>
                    <a:pt x="39233" y="6172"/>
                  </a:moveTo>
                  <a:cubicBezTo>
                    <a:pt x="39239" y="6172"/>
                    <a:pt x="39242" y="6181"/>
                    <a:pt x="39242" y="6193"/>
                  </a:cubicBezTo>
                  <a:cubicBezTo>
                    <a:pt x="39239" y="6210"/>
                    <a:pt x="39236" y="6228"/>
                    <a:pt x="39228" y="6231"/>
                  </a:cubicBezTo>
                  <a:cubicBezTo>
                    <a:pt x="39228" y="6231"/>
                    <a:pt x="39227" y="6231"/>
                    <a:pt x="39226" y="6231"/>
                  </a:cubicBezTo>
                  <a:cubicBezTo>
                    <a:pt x="39211" y="6231"/>
                    <a:pt x="39208" y="6192"/>
                    <a:pt x="39225" y="6176"/>
                  </a:cubicBezTo>
                  <a:cubicBezTo>
                    <a:pt x="39228" y="6173"/>
                    <a:pt x="39231" y="6172"/>
                    <a:pt x="39233" y="6172"/>
                  </a:cubicBezTo>
                  <a:close/>
                  <a:moveTo>
                    <a:pt x="39381" y="6539"/>
                  </a:moveTo>
                  <a:cubicBezTo>
                    <a:pt x="39383" y="6539"/>
                    <a:pt x="39386" y="6539"/>
                    <a:pt x="39388" y="6540"/>
                  </a:cubicBezTo>
                  <a:cubicBezTo>
                    <a:pt x="39406" y="6543"/>
                    <a:pt x="39416" y="6551"/>
                    <a:pt x="39419" y="6557"/>
                  </a:cubicBezTo>
                  <a:cubicBezTo>
                    <a:pt x="39419" y="6561"/>
                    <a:pt x="39412" y="6567"/>
                    <a:pt x="39398" y="6572"/>
                  </a:cubicBezTo>
                  <a:cubicBezTo>
                    <a:pt x="39385" y="6572"/>
                    <a:pt x="39374" y="6567"/>
                    <a:pt x="39371" y="6554"/>
                  </a:cubicBezTo>
                  <a:cubicBezTo>
                    <a:pt x="39368" y="6545"/>
                    <a:pt x="39372" y="6539"/>
                    <a:pt x="39381" y="6539"/>
                  </a:cubicBezTo>
                  <a:close/>
                  <a:moveTo>
                    <a:pt x="39145" y="6578"/>
                  </a:moveTo>
                  <a:cubicBezTo>
                    <a:pt x="39147" y="6578"/>
                    <a:pt x="39151" y="6580"/>
                    <a:pt x="39156" y="6585"/>
                  </a:cubicBezTo>
                  <a:cubicBezTo>
                    <a:pt x="39166" y="6599"/>
                    <a:pt x="39169" y="6617"/>
                    <a:pt x="39162" y="6623"/>
                  </a:cubicBezTo>
                  <a:cubicBezTo>
                    <a:pt x="39162" y="6626"/>
                    <a:pt x="39160" y="6628"/>
                    <a:pt x="39158" y="6628"/>
                  </a:cubicBezTo>
                  <a:cubicBezTo>
                    <a:pt x="39154" y="6628"/>
                    <a:pt x="39147" y="6618"/>
                    <a:pt x="39145" y="6602"/>
                  </a:cubicBezTo>
                  <a:cubicBezTo>
                    <a:pt x="39141" y="6587"/>
                    <a:pt x="39141" y="6578"/>
                    <a:pt x="39145" y="6578"/>
                  </a:cubicBezTo>
                  <a:close/>
                  <a:moveTo>
                    <a:pt x="39522" y="6587"/>
                  </a:moveTo>
                  <a:cubicBezTo>
                    <a:pt x="39526" y="6587"/>
                    <a:pt x="39522" y="6593"/>
                    <a:pt x="39513" y="6606"/>
                  </a:cubicBezTo>
                  <a:cubicBezTo>
                    <a:pt x="39504" y="6621"/>
                    <a:pt x="39493" y="6631"/>
                    <a:pt x="39483" y="6631"/>
                  </a:cubicBezTo>
                  <a:cubicBezTo>
                    <a:pt x="39481" y="6631"/>
                    <a:pt x="39480" y="6631"/>
                    <a:pt x="39478" y="6630"/>
                  </a:cubicBezTo>
                  <a:cubicBezTo>
                    <a:pt x="39471" y="6627"/>
                    <a:pt x="39478" y="6613"/>
                    <a:pt x="39499" y="6599"/>
                  </a:cubicBezTo>
                  <a:cubicBezTo>
                    <a:pt x="39512" y="6591"/>
                    <a:pt x="39520" y="6587"/>
                    <a:pt x="39522" y="6587"/>
                  </a:cubicBezTo>
                  <a:close/>
                  <a:moveTo>
                    <a:pt x="39419" y="6612"/>
                  </a:moveTo>
                  <a:cubicBezTo>
                    <a:pt x="39432" y="6612"/>
                    <a:pt x="39432" y="6616"/>
                    <a:pt x="39419" y="6623"/>
                  </a:cubicBezTo>
                  <a:cubicBezTo>
                    <a:pt x="39410" y="6630"/>
                    <a:pt x="39399" y="6634"/>
                    <a:pt x="39390" y="6634"/>
                  </a:cubicBezTo>
                  <a:cubicBezTo>
                    <a:pt x="39385" y="6634"/>
                    <a:pt x="39380" y="6633"/>
                    <a:pt x="39377" y="6630"/>
                  </a:cubicBezTo>
                  <a:cubicBezTo>
                    <a:pt x="39367" y="6627"/>
                    <a:pt x="39377" y="6620"/>
                    <a:pt x="39402" y="6613"/>
                  </a:cubicBezTo>
                  <a:cubicBezTo>
                    <a:pt x="39409" y="6612"/>
                    <a:pt x="39415" y="6612"/>
                    <a:pt x="39419" y="6612"/>
                  </a:cubicBezTo>
                  <a:close/>
                  <a:moveTo>
                    <a:pt x="1214" y="6597"/>
                  </a:moveTo>
                  <a:cubicBezTo>
                    <a:pt x="1235" y="6597"/>
                    <a:pt x="1248" y="6608"/>
                    <a:pt x="1256" y="6630"/>
                  </a:cubicBezTo>
                  <a:cubicBezTo>
                    <a:pt x="1267" y="6658"/>
                    <a:pt x="1260" y="6668"/>
                    <a:pt x="1229" y="6668"/>
                  </a:cubicBezTo>
                  <a:cubicBezTo>
                    <a:pt x="1218" y="6667"/>
                    <a:pt x="1208" y="6666"/>
                    <a:pt x="1199" y="6666"/>
                  </a:cubicBezTo>
                  <a:cubicBezTo>
                    <a:pt x="1190" y="6666"/>
                    <a:pt x="1183" y="6667"/>
                    <a:pt x="1180" y="6668"/>
                  </a:cubicBezTo>
                  <a:cubicBezTo>
                    <a:pt x="1176" y="6668"/>
                    <a:pt x="1170" y="6658"/>
                    <a:pt x="1163" y="6641"/>
                  </a:cubicBezTo>
                  <a:cubicBezTo>
                    <a:pt x="1155" y="6623"/>
                    <a:pt x="1173" y="6606"/>
                    <a:pt x="1197" y="6599"/>
                  </a:cubicBezTo>
                  <a:cubicBezTo>
                    <a:pt x="1203" y="6598"/>
                    <a:pt x="1209" y="6597"/>
                    <a:pt x="1214" y="6597"/>
                  </a:cubicBezTo>
                  <a:close/>
                  <a:moveTo>
                    <a:pt x="38809" y="6728"/>
                  </a:moveTo>
                  <a:cubicBezTo>
                    <a:pt x="38815" y="6728"/>
                    <a:pt x="38823" y="6730"/>
                    <a:pt x="38833" y="6734"/>
                  </a:cubicBezTo>
                  <a:cubicBezTo>
                    <a:pt x="38871" y="6749"/>
                    <a:pt x="38877" y="6771"/>
                    <a:pt x="38850" y="6771"/>
                  </a:cubicBezTo>
                  <a:cubicBezTo>
                    <a:pt x="38845" y="6771"/>
                    <a:pt x="38840" y="6771"/>
                    <a:pt x="38833" y="6769"/>
                  </a:cubicBezTo>
                  <a:cubicBezTo>
                    <a:pt x="38819" y="6766"/>
                    <a:pt x="38802" y="6752"/>
                    <a:pt x="38799" y="6738"/>
                  </a:cubicBezTo>
                  <a:cubicBezTo>
                    <a:pt x="38796" y="6732"/>
                    <a:pt x="38800" y="6728"/>
                    <a:pt x="38809" y="6728"/>
                  </a:cubicBezTo>
                  <a:close/>
                  <a:moveTo>
                    <a:pt x="38178" y="6817"/>
                  </a:moveTo>
                  <a:cubicBezTo>
                    <a:pt x="38187" y="6817"/>
                    <a:pt x="38194" y="6826"/>
                    <a:pt x="38187" y="6835"/>
                  </a:cubicBezTo>
                  <a:cubicBezTo>
                    <a:pt x="38184" y="6849"/>
                    <a:pt x="38177" y="6859"/>
                    <a:pt x="38170" y="6863"/>
                  </a:cubicBezTo>
                  <a:cubicBezTo>
                    <a:pt x="38163" y="6863"/>
                    <a:pt x="38157" y="6856"/>
                    <a:pt x="38153" y="6846"/>
                  </a:cubicBezTo>
                  <a:cubicBezTo>
                    <a:pt x="38149" y="6835"/>
                    <a:pt x="38160" y="6821"/>
                    <a:pt x="38174" y="6817"/>
                  </a:cubicBezTo>
                  <a:cubicBezTo>
                    <a:pt x="38175" y="6817"/>
                    <a:pt x="38177" y="6817"/>
                    <a:pt x="38178" y="6817"/>
                  </a:cubicBezTo>
                  <a:close/>
                  <a:moveTo>
                    <a:pt x="39336" y="6842"/>
                  </a:moveTo>
                  <a:lnTo>
                    <a:pt x="39336" y="6842"/>
                  </a:lnTo>
                  <a:cubicBezTo>
                    <a:pt x="39342" y="6842"/>
                    <a:pt x="39337" y="6851"/>
                    <a:pt x="39315" y="6870"/>
                  </a:cubicBezTo>
                  <a:cubicBezTo>
                    <a:pt x="39300" y="6885"/>
                    <a:pt x="39283" y="6895"/>
                    <a:pt x="39273" y="6895"/>
                  </a:cubicBezTo>
                  <a:cubicBezTo>
                    <a:pt x="39272" y="6895"/>
                    <a:pt x="39271" y="6894"/>
                    <a:pt x="39270" y="6894"/>
                  </a:cubicBezTo>
                  <a:cubicBezTo>
                    <a:pt x="39263" y="6891"/>
                    <a:pt x="39270" y="6876"/>
                    <a:pt x="39287" y="6866"/>
                  </a:cubicBezTo>
                  <a:cubicBezTo>
                    <a:pt x="39312" y="6850"/>
                    <a:pt x="39329" y="6842"/>
                    <a:pt x="39336" y="6842"/>
                  </a:cubicBezTo>
                  <a:close/>
                  <a:moveTo>
                    <a:pt x="38022" y="6817"/>
                  </a:moveTo>
                  <a:cubicBezTo>
                    <a:pt x="38025" y="6817"/>
                    <a:pt x="38027" y="6820"/>
                    <a:pt x="38028" y="6825"/>
                  </a:cubicBezTo>
                  <a:cubicBezTo>
                    <a:pt x="38032" y="6838"/>
                    <a:pt x="38024" y="6863"/>
                    <a:pt x="38011" y="6880"/>
                  </a:cubicBezTo>
                  <a:cubicBezTo>
                    <a:pt x="38001" y="6892"/>
                    <a:pt x="37990" y="6899"/>
                    <a:pt x="37980" y="6899"/>
                  </a:cubicBezTo>
                  <a:cubicBezTo>
                    <a:pt x="37975" y="6899"/>
                    <a:pt x="37970" y="6897"/>
                    <a:pt x="37966" y="6894"/>
                  </a:cubicBezTo>
                  <a:cubicBezTo>
                    <a:pt x="37955" y="6884"/>
                    <a:pt x="37955" y="6870"/>
                    <a:pt x="37966" y="6859"/>
                  </a:cubicBezTo>
                  <a:cubicBezTo>
                    <a:pt x="37971" y="6854"/>
                    <a:pt x="37976" y="6851"/>
                    <a:pt x="37981" y="6851"/>
                  </a:cubicBezTo>
                  <a:cubicBezTo>
                    <a:pt x="37985" y="6851"/>
                    <a:pt x="37988" y="6854"/>
                    <a:pt x="37990" y="6859"/>
                  </a:cubicBezTo>
                  <a:cubicBezTo>
                    <a:pt x="37991" y="6861"/>
                    <a:pt x="37992" y="6862"/>
                    <a:pt x="37993" y="6862"/>
                  </a:cubicBezTo>
                  <a:cubicBezTo>
                    <a:pt x="37997" y="6862"/>
                    <a:pt x="38002" y="6854"/>
                    <a:pt x="38008" y="6838"/>
                  </a:cubicBezTo>
                  <a:cubicBezTo>
                    <a:pt x="38012" y="6825"/>
                    <a:pt x="38017" y="6817"/>
                    <a:pt x="38022" y="6817"/>
                  </a:cubicBezTo>
                  <a:close/>
                  <a:moveTo>
                    <a:pt x="39192" y="6859"/>
                  </a:moveTo>
                  <a:cubicBezTo>
                    <a:pt x="39201" y="6859"/>
                    <a:pt x="39200" y="6865"/>
                    <a:pt x="39190" y="6880"/>
                  </a:cubicBezTo>
                  <a:cubicBezTo>
                    <a:pt x="39180" y="6897"/>
                    <a:pt x="39159" y="6908"/>
                    <a:pt x="39145" y="6908"/>
                  </a:cubicBezTo>
                  <a:cubicBezTo>
                    <a:pt x="39107" y="6908"/>
                    <a:pt x="39128" y="6873"/>
                    <a:pt x="39173" y="6863"/>
                  </a:cubicBezTo>
                  <a:cubicBezTo>
                    <a:pt x="39182" y="6861"/>
                    <a:pt x="39188" y="6859"/>
                    <a:pt x="39192" y="6859"/>
                  </a:cubicBezTo>
                  <a:close/>
                  <a:moveTo>
                    <a:pt x="38112" y="6855"/>
                  </a:moveTo>
                  <a:cubicBezTo>
                    <a:pt x="38123" y="6855"/>
                    <a:pt x="38128" y="6866"/>
                    <a:pt x="38128" y="6884"/>
                  </a:cubicBezTo>
                  <a:cubicBezTo>
                    <a:pt x="38125" y="6901"/>
                    <a:pt x="38122" y="6918"/>
                    <a:pt x="38115" y="6918"/>
                  </a:cubicBezTo>
                  <a:cubicBezTo>
                    <a:pt x="38112" y="6918"/>
                    <a:pt x="38101" y="6908"/>
                    <a:pt x="38098" y="6891"/>
                  </a:cubicBezTo>
                  <a:cubicBezTo>
                    <a:pt x="38091" y="6873"/>
                    <a:pt x="38098" y="6859"/>
                    <a:pt x="38108" y="6856"/>
                  </a:cubicBezTo>
                  <a:cubicBezTo>
                    <a:pt x="38109" y="6855"/>
                    <a:pt x="38111" y="6855"/>
                    <a:pt x="38112" y="6855"/>
                  </a:cubicBezTo>
                  <a:close/>
                  <a:moveTo>
                    <a:pt x="39027" y="6885"/>
                  </a:moveTo>
                  <a:cubicBezTo>
                    <a:pt x="39030" y="6885"/>
                    <a:pt x="39033" y="6886"/>
                    <a:pt x="39034" y="6887"/>
                  </a:cubicBezTo>
                  <a:cubicBezTo>
                    <a:pt x="39041" y="6891"/>
                    <a:pt x="39038" y="6897"/>
                    <a:pt x="39023" y="6901"/>
                  </a:cubicBezTo>
                  <a:cubicBezTo>
                    <a:pt x="39007" y="6905"/>
                    <a:pt x="39003" y="6915"/>
                    <a:pt x="39013" y="6921"/>
                  </a:cubicBezTo>
                  <a:cubicBezTo>
                    <a:pt x="39023" y="6932"/>
                    <a:pt x="39017" y="6936"/>
                    <a:pt x="38996" y="6936"/>
                  </a:cubicBezTo>
                  <a:cubicBezTo>
                    <a:pt x="38975" y="6936"/>
                    <a:pt x="38954" y="6932"/>
                    <a:pt x="38954" y="6929"/>
                  </a:cubicBezTo>
                  <a:cubicBezTo>
                    <a:pt x="38951" y="6916"/>
                    <a:pt x="39004" y="6885"/>
                    <a:pt x="39027" y="6885"/>
                  </a:cubicBezTo>
                  <a:close/>
                  <a:moveTo>
                    <a:pt x="38861" y="6908"/>
                  </a:moveTo>
                  <a:cubicBezTo>
                    <a:pt x="38871" y="6908"/>
                    <a:pt x="38879" y="6912"/>
                    <a:pt x="38882" y="6918"/>
                  </a:cubicBezTo>
                  <a:cubicBezTo>
                    <a:pt x="38885" y="6929"/>
                    <a:pt x="38878" y="6936"/>
                    <a:pt x="38864" y="6939"/>
                  </a:cubicBezTo>
                  <a:cubicBezTo>
                    <a:pt x="38861" y="6940"/>
                    <a:pt x="38857" y="6940"/>
                    <a:pt x="38853" y="6940"/>
                  </a:cubicBezTo>
                  <a:cubicBezTo>
                    <a:pt x="38843" y="6940"/>
                    <a:pt x="38833" y="6937"/>
                    <a:pt x="38826" y="6932"/>
                  </a:cubicBezTo>
                  <a:cubicBezTo>
                    <a:pt x="38815" y="6926"/>
                    <a:pt x="38823" y="6915"/>
                    <a:pt x="38844" y="6911"/>
                  </a:cubicBezTo>
                  <a:cubicBezTo>
                    <a:pt x="38850" y="6909"/>
                    <a:pt x="38856" y="6908"/>
                    <a:pt x="38861" y="6908"/>
                  </a:cubicBezTo>
                  <a:close/>
                  <a:moveTo>
                    <a:pt x="33294" y="6931"/>
                  </a:moveTo>
                  <a:cubicBezTo>
                    <a:pt x="33326" y="6931"/>
                    <a:pt x="33360" y="6952"/>
                    <a:pt x="33351" y="6970"/>
                  </a:cubicBezTo>
                  <a:cubicBezTo>
                    <a:pt x="33345" y="6977"/>
                    <a:pt x="33324" y="6980"/>
                    <a:pt x="33303" y="6980"/>
                  </a:cubicBezTo>
                  <a:cubicBezTo>
                    <a:pt x="33251" y="6977"/>
                    <a:pt x="33241" y="6942"/>
                    <a:pt x="33282" y="6932"/>
                  </a:cubicBezTo>
                  <a:cubicBezTo>
                    <a:pt x="33286" y="6931"/>
                    <a:pt x="33290" y="6931"/>
                    <a:pt x="33294" y="6931"/>
                  </a:cubicBezTo>
                  <a:close/>
                  <a:moveTo>
                    <a:pt x="1325" y="7056"/>
                  </a:moveTo>
                  <a:cubicBezTo>
                    <a:pt x="1335" y="7056"/>
                    <a:pt x="1349" y="7062"/>
                    <a:pt x="1360" y="7067"/>
                  </a:cubicBezTo>
                  <a:cubicBezTo>
                    <a:pt x="1371" y="7078"/>
                    <a:pt x="1364" y="7088"/>
                    <a:pt x="1343" y="7095"/>
                  </a:cubicBezTo>
                  <a:cubicBezTo>
                    <a:pt x="1339" y="7096"/>
                    <a:pt x="1334" y="7097"/>
                    <a:pt x="1330" y="7097"/>
                  </a:cubicBezTo>
                  <a:cubicBezTo>
                    <a:pt x="1317" y="7097"/>
                    <a:pt x="1304" y="7092"/>
                    <a:pt x="1301" y="7081"/>
                  </a:cubicBezTo>
                  <a:cubicBezTo>
                    <a:pt x="1298" y="7071"/>
                    <a:pt x="1304" y="7060"/>
                    <a:pt x="1319" y="7057"/>
                  </a:cubicBezTo>
                  <a:cubicBezTo>
                    <a:pt x="1321" y="7056"/>
                    <a:pt x="1323" y="7056"/>
                    <a:pt x="1325" y="7056"/>
                  </a:cubicBezTo>
                  <a:close/>
                  <a:moveTo>
                    <a:pt x="29737" y="7221"/>
                  </a:moveTo>
                  <a:cubicBezTo>
                    <a:pt x="29767" y="7221"/>
                    <a:pt x="29797" y="7241"/>
                    <a:pt x="29789" y="7259"/>
                  </a:cubicBezTo>
                  <a:cubicBezTo>
                    <a:pt x="29785" y="7265"/>
                    <a:pt x="29760" y="7269"/>
                    <a:pt x="29739" y="7269"/>
                  </a:cubicBezTo>
                  <a:cubicBezTo>
                    <a:pt x="29688" y="7265"/>
                    <a:pt x="29674" y="7234"/>
                    <a:pt x="29719" y="7224"/>
                  </a:cubicBezTo>
                  <a:cubicBezTo>
                    <a:pt x="29724" y="7222"/>
                    <a:pt x="29731" y="7221"/>
                    <a:pt x="29737" y="7221"/>
                  </a:cubicBezTo>
                  <a:close/>
                  <a:moveTo>
                    <a:pt x="29379" y="7171"/>
                  </a:moveTo>
                  <a:cubicBezTo>
                    <a:pt x="29406" y="7176"/>
                    <a:pt x="29424" y="7177"/>
                    <a:pt x="29441" y="7177"/>
                  </a:cubicBezTo>
                  <a:cubicBezTo>
                    <a:pt x="29453" y="7177"/>
                    <a:pt x="29464" y="7177"/>
                    <a:pt x="29476" y="7175"/>
                  </a:cubicBezTo>
                  <a:cubicBezTo>
                    <a:pt x="29477" y="7175"/>
                    <a:pt x="29477" y="7175"/>
                    <a:pt x="29478" y="7175"/>
                  </a:cubicBezTo>
                  <a:cubicBezTo>
                    <a:pt x="29508" y="7175"/>
                    <a:pt x="29673" y="7259"/>
                    <a:pt x="29667" y="7272"/>
                  </a:cubicBezTo>
                  <a:cubicBezTo>
                    <a:pt x="29666" y="7274"/>
                    <a:pt x="29662" y="7274"/>
                    <a:pt x="29655" y="7274"/>
                  </a:cubicBezTo>
                  <a:cubicBezTo>
                    <a:pt x="29630" y="7274"/>
                    <a:pt x="29572" y="7265"/>
                    <a:pt x="29507" y="7254"/>
                  </a:cubicBezTo>
                  <a:cubicBezTo>
                    <a:pt x="29458" y="7245"/>
                    <a:pt x="29409" y="7239"/>
                    <a:pt x="29373" y="7239"/>
                  </a:cubicBezTo>
                  <a:cubicBezTo>
                    <a:pt x="29348" y="7239"/>
                    <a:pt x="29328" y="7242"/>
                    <a:pt x="29320" y="7248"/>
                  </a:cubicBezTo>
                  <a:cubicBezTo>
                    <a:pt x="29302" y="7256"/>
                    <a:pt x="29277" y="7261"/>
                    <a:pt x="29256" y="7261"/>
                  </a:cubicBezTo>
                  <a:cubicBezTo>
                    <a:pt x="29248" y="7261"/>
                    <a:pt x="29240" y="7260"/>
                    <a:pt x="29233" y="7259"/>
                  </a:cubicBezTo>
                  <a:cubicBezTo>
                    <a:pt x="29147" y="7244"/>
                    <a:pt x="29161" y="7199"/>
                    <a:pt x="29254" y="7182"/>
                  </a:cubicBezTo>
                  <a:cubicBezTo>
                    <a:pt x="29299" y="7175"/>
                    <a:pt x="29358" y="7171"/>
                    <a:pt x="29379" y="7171"/>
                  </a:cubicBezTo>
                  <a:close/>
                  <a:moveTo>
                    <a:pt x="36550" y="7272"/>
                  </a:moveTo>
                  <a:cubicBezTo>
                    <a:pt x="36560" y="7272"/>
                    <a:pt x="36575" y="7279"/>
                    <a:pt x="36578" y="7289"/>
                  </a:cubicBezTo>
                  <a:cubicBezTo>
                    <a:pt x="36581" y="7298"/>
                    <a:pt x="36574" y="7304"/>
                    <a:pt x="36564" y="7304"/>
                  </a:cubicBezTo>
                  <a:cubicBezTo>
                    <a:pt x="36562" y="7304"/>
                    <a:pt x="36560" y="7304"/>
                    <a:pt x="36557" y="7304"/>
                  </a:cubicBezTo>
                  <a:cubicBezTo>
                    <a:pt x="36543" y="7300"/>
                    <a:pt x="36530" y="7293"/>
                    <a:pt x="36530" y="7289"/>
                  </a:cubicBezTo>
                  <a:cubicBezTo>
                    <a:pt x="36530" y="7283"/>
                    <a:pt x="36536" y="7275"/>
                    <a:pt x="36550" y="7272"/>
                  </a:cubicBezTo>
                  <a:close/>
                  <a:moveTo>
                    <a:pt x="29820" y="7289"/>
                  </a:moveTo>
                  <a:cubicBezTo>
                    <a:pt x="29822" y="7289"/>
                    <a:pt x="29824" y="7289"/>
                    <a:pt x="29827" y="7289"/>
                  </a:cubicBezTo>
                  <a:cubicBezTo>
                    <a:pt x="29840" y="7293"/>
                    <a:pt x="29854" y="7300"/>
                    <a:pt x="29854" y="7307"/>
                  </a:cubicBezTo>
                  <a:cubicBezTo>
                    <a:pt x="29858" y="7310"/>
                    <a:pt x="29851" y="7317"/>
                    <a:pt x="29837" y="7321"/>
                  </a:cubicBezTo>
                  <a:cubicBezTo>
                    <a:pt x="29835" y="7322"/>
                    <a:pt x="29833" y="7322"/>
                    <a:pt x="29832" y="7322"/>
                  </a:cubicBezTo>
                  <a:cubicBezTo>
                    <a:pt x="29822" y="7322"/>
                    <a:pt x="29809" y="7315"/>
                    <a:pt x="29806" y="7304"/>
                  </a:cubicBezTo>
                  <a:cubicBezTo>
                    <a:pt x="29803" y="7295"/>
                    <a:pt x="29809" y="7289"/>
                    <a:pt x="29820" y="7289"/>
                  </a:cubicBezTo>
                  <a:close/>
                  <a:moveTo>
                    <a:pt x="30890" y="7142"/>
                  </a:moveTo>
                  <a:cubicBezTo>
                    <a:pt x="30912" y="7142"/>
                    <a:pt x="30952" y="7145"/>
                    <a:pt x="31006" y="7150"/>
                  </a:cubicBezTo>
                  <a:cubicBezTo>
                    <a:pt x="31033" y="7153"/>
                    <a:pt x="31060" y="7155"/>
                    <a:pt x="31082" y="7155"/>
                  </a:cubicBezTo>
                  <a:cubicBezTo>
                    <a:pt x="31117" y="7155"/>
                    <a:pt x="31143" y="7152"/>
                    <a:pt x="31152" y="7147"/>
                  </a:cubicBezTo>
                  <a:cubicBezTo>
                    <a:pt x="31154" y="7144"/>
                    <a:pt x="31158" y="7143"/>
                    <a:pt x="31163" y="7143"/>
                  </a:cubicBezTo>
                  <a:cubicBezTo>
                    <a:pt x="31175" y="7143"/>
                    <a:pt x="31190" y="7153"/>
                    <a:pt x="31201" y="7168"/>
                  </a:cubicBezTo>
                  <a:cubicBezTo>
                    <a:pt x="31210" y="7182"/>
                    <a:pt x="31223" y="7190"/>
                    <a:pt x="31232" y="7190"/>
                  </a:cubicBezTo>
                  <a:cubicBezTo>
                    <a:pt x="31236" y="7190"/>
                    <a:pt x="31240" y="7189"/>
                    <a:pt x="31242" y="7185"/>
                  </a:cubicBezTo>
                  <a:cubicBezTo>
                    <a:pt x="31248" y="7182"/>
                    <a:pt x="31257" y="7179"/>
                    <a:pt x="31265" y="7179"/>
                  </a:cubicBezTo>
                  <a:cubicBezTo>
                    <a:pt x="31272" y="7179"/>
                    <a:pt x="31279" y="7181"/>
                    <a:pt x="31284" y="7185"/>
                  </a:cubicBezTo>
                  <a:cubicBezTo>
                    <a:pt x="31290" y="7192"/>
                    <a:pt x="31304" y="7196"/>
                    <a:pt x="31318" y="7196"/>
                  </a:cubicBezTo>
                  <a:cubicBezTo>
                    <a:pt x="31326" y="7196"/>
                    <a:pt x="31335" y="7195"/>
                    <a:pt x="31342" y="7192"/>
                  </a:cubicBezTo>
                  <a:cubicBezTo>
                    <a:pt x="31346" y="7191"/>
                    <a:pt x="31351" y="7191"/>
                    <a:pt x="31355" y="7191"/>
                  </a:cubicBezTo>
                  <a:cubicBezTo>
                    <a:pt x="31406" y="7191"/>
                    <a:pt x="31494" y="7236"/>
                    <a:pt x="31478" y="7259"/>
                  </a:cubicBezTo>
                  <a:cubicBezTo>
                    <a:pt x="31475" y="7262"/>
                    <a:pt x="31473" y="7264"/>
                    <a:pt x="31470" y="7264"/>
                  </a:cubicBezTo>
                  <a:cubicBezTo>
                    <a:pt x="31466" y="7264"/>
                    <a:pt x="31461" y="7259"/>
                    <a:pt x="31457" y="7248"/>
                  </a:cubicBezTo>
                  <a:cubicBezTo>
                    <a:pt x="31455" y="7239"/>
                    <a:pt x="31451" y="7234"/>
                    <a:pt x="31447" y="7234"/>
                  </a:cubicBezTo>
                  <a:cubicBezTo>
                    <a:pt x="31444" y="7234"/>
                    <a:pt x="31442" y="7235"/>
                    <a:pt x="31440" y="7238"/>
                  </a:cubicBezTo>
                  <a:cubicBezTo>
                    <a:pt x="31436" y="7243"/>
                    <a:pt x="31429" y="7246"/>
                    <a:pt x="31421" y="7246"/>
                  </a:cubicBezTo>
                  <a:cubicBezTo>
                    <a:pt x="31414" y="7246"/>
                    <a:pt x="31406" y="7244"/>
                    <a:pt x="31398" y="7241"/>
                  </a:cubicBezTo>
                  <a:cubicBezTo>
                    <a:pt x="31385" y="7236"/>
                    <a:pt x="31363" y="7232"/>
                    <a:pt x="31343" y="7232"/>
                  </a:cubicBezTo>
                  <a:cubicBezTo>
                    <a:pt x="31335" y="7232"/>
                    <a:pt x="31328" y="7233"/>
                    <a:pt x="31321" y="7234"/>
                  </a:cubicBezTo>
                  <a:cubicBezTo>
                    <a:pt x="31310" y="7235"/>
                    <a:pt x="31297" y="7236"/>
                    <a:pt x="31284" y="7236"/>
                  </a:cubicBezTo>
                  <a:cubicBezTo>
                    <a:pt x="31267" y="7236"/>
                    <a:pt x="31252" y="7235"/>
                    <a:pt x="31242" y="7230"/>
                  </a:cubicBezTo>
                  <a:cubicBezTo>
                    <a:pt x="31222" y="7227"/>
                    <a:pt x="31180" y="7224"/>
                    <a:pt x="31142" y="7224"/>
                  </a:cubicBezTo>
                  <a:cubicBezTo>
                    <a:pt x="31107" y="7224"/>
                    <a:pt x="31055" y="7220"/>
                    <a:pt x="31027" y="7217"/>
                  </a:cubicBezTo>
                  <a:cubicBezTo>
                    <a:pt x="31014" y="7216"/>
                    <a:pt x="31004" y="7215"/>
                    <a:pt x="30999" y="7215"/>
                  </a:cubicBezTo>
                  <a:cubicBezTo>
                    <a:pt x="30982" y="7215"/>
                    <a:pt x="30993" y="7221"/>
                    <a:pt x="31034" y="7244"/>
                  </a:cubicBezTo>
                  <a:cubicBezTo>
                    <a:pt x="31060" y="7262"/>
                    <a:pt x="31093" y="7269"/>
                    <a:pt x="31116" y="7269"/>
                  </a:cubicBezTo>
                  <a:cubicBezTo>
                    <a:pt x="31120" y="7269"/>
                    <a:pt x="31124" y="7269"/>
                    <a:pt x="31127" y="7269"/>
                  </a:cubicBezTo>
                  <a:cubicBezTo>
                    <a:pt x="31133" y="7267"/>
                    <a:pt x="31139" y="7266"/>
                    <a:pt x="31146" y="7266"/>
                  </a:cubicBezTo>
                  <a:cubicBezTo>
                    <a:pt x="31166" y="7266"/>
                    <a:pt x="31189" y="7272"/>
                    <a:pt x="31204" y="7283"/>
                  </a:cubicBezTo>
                  <a:cubicBezTo>
                    <a:pt x="31235" y="7300"/>
                    <a:pt x="31232" y="7307"/>
                    <a:pt x="31187" y="7314"/>
                  </a:cubicBezTo>
                  <a:cubicBezTo>
                    <a:pt x="31134" y="7325"/>
                    <a:pt x="31094" y="7331"/>
                    <a:pt x="31063" y="7331"/>
                  </a:cubicBezTo>
                  <a:cubicBezTo>
                    <a:pt x="31010" y="7331"/>
                    <a:pt x="30983" y="7314"/>
                    <a:pt x="30968" y="7279"/>
                  </a:cubicBezTo>
                  <a:cubicBezTo>
                    <a:pt x="30954" y="7248"/>
                    <a:pt x="30930" y="7217"/>
                    <a:pt x="30909" y="7203"/>
                  </a:cubicBezTo>
                  <a:cubicBezTo>
                    <a:pt x="30884" y="7189"/>
                    <a:pt x="30881" y="7182"/>
                    <a:pt x="30905" y="7175"/>
                  </a:cubicBezTo>
                  <a:cubicBezTo>
                    <a:pt x="30930" y="7168"/>
                    <a:pt x="30930" y="7165"/>
                    <a:pt x="30895" y="7155"/>
                  </a:cubicBezTo>
                  <a:cubicBezTo>
                    <a:pt x="30860" y="7146"/>
                    <a:pt x="30860" y="7142"/>
                    <a:pt x="30890" y="7142"/>
                  </a:cubicBezTo>
                  <a:close/>
                  <a:moveTo>
                    <a:pt x="30845" y="7093"/>
                  </a:moveTo>
                  <a:cubicBezTo>
                    <a:pt x="30854" y="7093"/>
                    <a:pt x="30857" y="7105"/>
                    <a:pt x="30857" y="7130"/>
                  </a:cubicBezTo>
                  <a:cubicBezTo>
                    <a:pt x="30857" y="7155"/>
                    <a:pt x="30860" y="7182"/>
                    <a:pt x="30860" y="7192"/>
                  </a:cubicBezTo>
                  <a:cubicBezTo>
                    <a:pt x="30866" y="7211"/>
                    <a:pt x="30798" y="7227"/>
                    <a:pt x="30740" y="7227"/>
                  </a:cubicBezTo>
                  <a:cubicBezTo>
                    <a:pt x="30720" y="7227"/>
                    <a:pt x="30701" y="7225"/>
                    <a:pt x="30687" y="7220"/>
                  </a:cubicBezTo>
                  <a:cubicBezTo>
                    <a:pt x="30674" y="7214"/>
                    <a:pt x="30652" y="7212"/>
                    <a:pt x="30631" y="7212"/>
                  </a:cubicBezTo>
                  <a:cubicBezTo>
                    <a:pt x="30613" y="7212"/>
                    <a:pt x="30595" y="7214"/>
                    <a:pt x="30583" y="7217"/>
                  </a:cubicBezTo>
                  <a:cubicBezTo>
                    <a:pt x="30567" y="7221"/>
                    <a:pt x="30544" y="7222"/>
                    <a:pt x="30523" y="7222"/>
                  </a:cubicBezTo>
                  <a:cubicBezTo>
                    <a:pt x="30508" y="7222"/>
                    <a:pt x="30493" y="7222"/>
                    <a:pt x="30482" y="7220"/>
                  </a:cubicBezTo>
                  <a:cubicBezTo>
                    <a:pt x="30451" y="7217"/>
                    <a:pt x="30410" y="7209"/>
                    <a:pt x="30378" y="7203"/>
                  </a:cubicBezTo>
                  <a:cubicBezTo>
                    <a:pt x="30373" y="7202"/>
                    <a:pt x="30369" y="7202"/>
                    <a:pt x="30365" y="7202"/>
                  </a:cubicBezTo>
                  <a:cubicBezTo>
                    <a:pt x="30328" y="7202"/>
                    <a:pt x="30320" y="7228"/>
                    <a:pt x="30364" y="7238"/>
                  </a:cubicBezTo>
                  <a:cubicBezTo>
                    <a:pt x="30378" y="7241"/>
                    <a:pt x="30399" y="7259"/>
                    <a:pt x="30410" y="7279"/>
                  </a:cubicBezTo>
                  <a:cubicBezTo>
                    <a:pt x="30430" y="7307"/>
                    <a:pt x="30423" y="7314"/>
                    <a:pt x="30361" y="7328"/>
                  </a:cubicBezTo>
                  <a:cubicBezTo>
                    <a:pt x="30340" y="7333"/>
                    <a:pt x="30322" y="7335"/>
                    <a:pt x="30309" y="7335"/>
                  </a:cubicBezTo>
                  <a:cubicBezTo>
                    <a:pt x="30297" y="7335"/>
                    <a:pt x="30290" y="7333"/>
                    <a:pt x="30291" y="7328"/>
                  </a:cubicBezTo>
                  <a:cubicBezTo>
                    <a:pt x="30295" y="7317"/>
                    <a:pt x="30264" y="7314"/>
                    <a:pt x="30229" y="7314"/>
                  </a:cubicBezTo>
                  <a:cubicBezTo>
                    <a:pt x="30222" y="7314"/>
                    <a:pt x="30215" y="7314"/>
                    <a:pt x="30207" y="7314"/>
                  </a:cubicBezTo>
                  <a:cubicBezTo>
                    <a:pt x="30175" y="7314"/>
                    <a:pt x="30143" y="7309"/>
                    <a:pt x="30128" y="7304"/>
                  </a:cubicBezTo>
                  <a:cubicBezTo>
                    <a:pt x="30122" y="7302"/>
                    <a:pt x="30116" y="7301"/>
                    <a:pt x="30111" y="7301"/>
                  </a:cubicBezTo>
                  <a:cubicBezTo>
                    <a:pt x="30095" y="7301"/>
                    <a:pt x="30081" y="7309"/>
                    <a:pt x="30066" y="7324"/>
                  </a:cubicBezTo>
                  <a:cubicBezTo>
                    <a:pt x="30055" y="7339"/>
                    <a:pt x="30048" y="7345"/>
                    <a:pt x="30043" y="7345"/>
                  </a:cubicBezTo>
                  <a:cubicBezTo>
                    <a:pt x="30038" y="7345"/>
                    <a:pt x="30034" y="7339"/>
                    <a:pt x="30031" y="7328"/>
                  </a:cubicBezTo>
                  <a:cubicBezTo>
                    <a:pt x="30027" y="7315"/>
                    <a:pt x="30020" y="7309"/>
                    <a:pt x="30011" y="7309"/>
                  </a:cubicBezTo>
                  <a:cubicBezTo>
                    <a:pt x="30005" y="7309"/>
                    <a:pt x="29997" y="7312"/>
                    <a:pt x="29989" y="7317"/>
                  </a:cubicBezTo>
                  <a:cubicBezTo>
                    <a:pt x="29977" y="7324"/>
                    <a:pt x="29969" y="7329"/>
                    <a:pt x="29965" y="7329"/>
                  </a:cubicBezTo>
                  <a:cubicBezTo>
                    <a:pt x="29957" y="7329"/>
                    <a:pt x="29961" y="7315"/>
                    <a:pt x="29973" y="7279"/>
                  </a:cubicBezTo>
                  <a:cubicBezTo>
                    <a:pt x="29979" y="7248"/>
                    <a:pt x="30000" y="7238"/>
                    <a:pt x="30048" y="7234"/>
                  </a:cubicBezTo>
                  <a:cubicBezTo>
                    <a:pt x="30083" y="7234"/>
                    <a:pt x="30135" y="7227"/>
                    <a:pt x="30163" y="7220"/>
                  </a:cubicBezTo>
                  <a:cubicBezTo>
                    <a:pt x="30175" y="7215"/>
                    <a:pt x="30188" y="7212"/>
                    <a:pt x="30198" y="7212"/>
                  </a:cubicBezTo>
                  <a:cubicBezTo>
                    <a:pt x="30208" y="7212"/>
                    <a:pt x="30215" y="7215"/>
                    <a:pt x="30215" y="7220"/>
                  </a:cubicBezTo>
                  <a:cubicBezTo>
                    <a:pt x="30218" y="7234"/>
                    <a:pt x="30246" y="7244"/>
                    <a:pt x="30274" y="7251"/>
                  </a:cubicBezTo>
                  <a:cubicBezTo>
                    <a:pt x="30286" y="7253"/>
                    <a:pt x="30295" y="7254"/>
                    <a:pt x="30302" y="7254"/>
                  </a:cubicBezTo>
                  <a:cubicBezTo>
                    <a:pt x="30318" y="7254"/>
                    <a:pt x="30320" y="7247"/>
                    <a:pt x="30316" y="7230"/>
                  </a:cubicBezTo>
                  <a:cubicBezTo>
                    <a:pt x="30312" y="7217"/>
                    <a:pt x="30285" y="7203"/>
                    <a:pt x="30256" y="7203"/>
                  </a:cubicBezTo>
                  <a:cubicBezTo>
                    <a:pt x="30173" y="7199"/>
                    <a:pt x="30187" y="7134"/>
                    <a:pt x="30271" y="7123"/>
                  </a:cubicBezTo>
                  <a:cubicBezTo>
                    <a:pt x="30290" y="7120"/>
                    <a:pt x="30310" y="7118"/>
                    <a:pt x="30327" y="7118"/>
                  </a:cubicBezTo>
                  <a:cubicBezTo>
                    <a:pt x="30343" y="7118"/>
                    <a:pt x="30357" y="7120"/>
                    <a:pt x="30364" y="7123"/>
                  </a:cubicBezTo>
                  <a:cubicBezTo>
                    <a:pt x="30370" y="7124"/>
                    <a:pt x="30383" y="7125"/>
                    <a:pt x="30399" y="7125"/>
                  </a:cubicBezTo>
                  <a:cubicBezTo>
                    <a:pt x="30428" y="7125"/>
                    <a:pt x="30468" y="7123"/>
                    <a:pt x="30510" y="7116"/>
                  </a:cubicBezTo>
                  <a:cubicBezTo>
                    <a:pt x="30547" y="7112"/>
                    <a:pt x="30596" y="7109"/>
                    <a:pt x="30639" y="7109"/>
                  </a:cubicBezTo>
                  <a:cubicBezTo>
                    <a:pt x="30666" y="7109"/>
                    <a:pt x="30692" y="7110"/>
                    <a:pt x="30711" y="7113"/>
                  </a:cubicBezTo>
                  <a:cubicBezTo>
                    <a:pt x="30722" y="7114"/>
                    <a:pt x="30734" y="7114"/>
                    <a:pt x="30745" y="7114"/>
                  </a:cubicBezTo>
                  <a:cubicBezTo>
                    <a:pt x="30780" y="7114"/>
                    <a:pt x="30813" y="7110"/>
                    <a:pt x="30826" y="7102"/>
                  </a:cubicBezTo>
                  <a:cubicBezTo>
                    <a:pt x="30834" y="7096"/>
                    <a:pt x="30840" y="7093"/>
                    <a:pt x="30845" y="7093"/>
                  </a:cubicBezTo>
                  <a:close/>
                  <a:moveTo>
                    <a:pt x="31427" y="7279"/>
                  </a:moveTo>
                  <a:cubicBezTo>
                    <a:pt x="31429" y="7279"/>
                    <a:pt x="31433" y="7283"/>
                    <a:pt x="31440" y="7289"/>
                  </a:cubicBezTo>
                  <a:cubicBezTo>
                    <a:pt x="31449" y="7298"/>
                    <a:pt x="31467" y="7304"/>
                    <a:pt x="31482" y="7304"/>
                  </a:cubicBezTo>
                  <a:cubicBezTo>
                    <a:pt x="31486" y="7304"/>
                    <a:pt x="31489" y="7304"/>
                    <a:pt x="31492" y="7304"/>
                  </a:cubicBezTo>
                  <a:cubicBezTo>
                    <a:pt x="31495" y="7303"/>
                    <a:pt x="31498" y="7303"/>
                    <a:pt x="31500" y="7303"/>
                  </a:cubicBezTo>
                  <a:cubicBezTo>
                    <a:pt x="31514" y="7303"/>
                    <a:pt x="31527" y="7310"/>
                    <a:pt x="31530" y="7324"/>
                  </a:cubicBezTo>
                  <a:cubicBezTo>
                    <a:pt x="31536" y="7342"/>
                    <a:pt x="31536" y="7348"/>
                    <a:pt x="31524" y="7348"/>
                  </a:cubicBezTo>
                  <a:cubicBezTo>
                    <a:pt x="31517" y="7348"/>
                    <a:pt x="31505" y="7346"/>
                    <a:pt x="31488" y="7342"/>
                  </a:cubicBezTo>
                  <a:cubicBezTo>
                    <a:pt x="31457" y="7334"/>
                    <a:pt x="31433" y="7314"/>
                    <a:pt x="31430" y="7296"/>
                  </a:cubicBezTo>
                  <a:cubicBezTo>
                    <a:pt x="31426" y="7285"/>
                    <a:pt x="31425" y="7279"/>
                    <a:pt x="31427" y="7279"/>
                  </a:cubicBezTo>
                  <a:close/>
                  <a:moveTo>
                    <a:pt x="31322" y="7298"/>
                  </a:moveTo>
                  <a:cubicBezTo>
                    <a:pt x="31335" y="7298"/>
                    <a:pt x="31344" y="7303"/>
                    <a:pt x="31350" y="7310"/>
                  </a:cubicBezTo>
                  <a:cubicBezTo>
                    <a:pt x="31360" y="7321"/>
                    <a:pt x="31336" y="7338"/>
                    <a:pt x="31297" y="7349"/>
                  </a:cubicBezTo>
                  <a:cubicBezTo>
                    <a:pt x="31282" y="7353"/>
                    <a:pt x="31268" y="7355"/>
                    <a:pt x="31256" y="7355"/>
                  </a:cubicBezTo>
                  <a:cubicBezTo>
                    <a:pt x="31217" y="7355"/>
                    <a:pt x="31199" y="7337"/>
                    <a:pt x="31238" y="7321"/>
                  </a:cubicBezTo>
                  <a:cubicBezTo>
                    <a:pt x="31279" y="7305"/>
                    <a:pt x="31305" y="7298"/>
                    <a:pt x="31322" y="7298"/>
                  </a:cubicBezTo>
                  <a:close/>
                  <a:moveTo>
                    <a:pt x="30560" y="7286"/>
                  </a:moveTo>
                  <a:cubicBezTo>
                    <a:pt x="30574" y="7286"/>
                    <a:pt x="30594" y="7292"/>
                    <a:pt x="30618" y="7304"/>
                  </a:cubicBezTo>
                  <a:cubicBezTo>
                    <a:pt x="30669" y="7331"/>
                    <a:pt x="30684" y="7359"/>
                    <a:pt x="30649" y="7369"/>
                  </a:cubicBezTo>
                  <a:cubicBezTo>
                    <a:pt x="30647" y="7370"/>
                    <a:pt x="30645" y="7370"/>
                    <a:pt x="30643" y="7370"/>
                  </a:cubicBezTo>
                  <a:cubicBezTo>
                    <a:pt x="30634" y="7370"/>
                    <a:pt x="30624" y="7364"/>
                    <a:pt x="30621" y="7355"/>
                  </a:cubicBezTo>
                  <a:cubicBezTo>
                    <a:pt x="30619" y="7348"/>
                    <a:pt x="30609" y="7342"/>
                    <a:pt x="30597" y="7342"/>
                  </a:cubicBezTo>
                  <a:cubicBezTo>
                    <a:pt x="30593" y="7342"/>
                    <a:pt x="30588" y="7343"/>
                    <a:pt x="30583" y="7345"/>
                  </a:cubicBezTo>
                  <a:cubicBezTo>
                    <a:pt x="30580" y="7346"/>
                    <a:pt x="30578" y="7346"/>
                    <a:pt x="30575" y="7346"/>
                  </a:cubicBezTo>
                  <a:cubicBezTo>
                    <a:pt x="30558" y="7346"/>
                    <a:pt x="30544" y="7336"/>
                    <a:pt x="30538" y="7321"/>
                  </a:cubicBezTo>
                  <a:cubicBezTo>
                    <a:pt x="30531" y="7298"/>
                    <a:pt x="30540" y="7286"/>
                    <a:pt x="30560" y="7286"/>
                  </a:cubicBezTo>
                  <a:close/>
                  <a:moveTo>
                    <a:pt x="31609" y="7308"/>
                  </a:moveTo>
                  <a:cubicBezTo>
                    <a:pt x="31683" y="7308"/>
                    <a:pt x="31851" y="7339"/>
                    <a:pt x="31856" y="7359"/>
                  </a:cubicBezTo>
                  <a:cubicBezTo>
                    <a:pt x="31863" y="7373"/>
                    <a:pt x="31846" y="7379"/>
                    <a:pt x="31821" y="7379"/>
                  </a:cubicBezTo>
                  <a:cubicBezTo>
                    <a:pt x="31797" y="7376"/>
                    <a:pt x="31755" y="7376"/>
                    <a:pt x="31728" y="7376"/>
                  </a:cubicBezTo>
                  <a:cubicBezTo>
                    <a:pt x="31700" y="7376"/>
                    <a:pt x="31662" y="7369"/>
                    <a:pt x="31638" y="7359"/>
                  </a:cubicBezTo>
                  <a:cubicBezTo>
                    <a:pt x="31625" y="7354"/>
                    <a:pt x="31613" y="7351"/>
                    <a:pt x="31603" y="7351"/>
                  </a:cubicBezTo>
                  <a:cubicBezTo>
                    <a:pt x="31593" y="7351"/>
                    <a:pt x="31585" y="7354"/>
                    <a:pt x="31582" y="7359"/>
                  </a:cubicBezTo>
                  <a:cubicBezTo>
                    <a:pt x="31579" y="7363"/>
                    <a:pt x="31577" y="7365"/>
                    <a:pt x="31574" y="7365"/>
                  </a:cubicBezTo>
                  <a:cubicBezTo>
                    <a:pt x="31570" y="7365"/>
                    <a:pt x="31567" y="7360"/>
                    <a:pt x="31565" y="7352"/>
                  </a:cubicBezTo>
                  <a:cubicBezTo>
                    <a:pt x="31561" y="7342"/>
                    <a:pt x="31565" y="7324"/>
                    <a:pt x="31575" y="7314"/>
                  </a:cubicBezTo>
                  <a:cubicBezTo>
                    <a:pt x="31579" y="7310"/>
                    <a:pt x="31592" y="7308"/>
                    <a:pt x="31609" y="7308"/>
                  </a:cubicBezTo>
                  <a:close/>
                  <a:moveTo>
                    <a:pt x="36265" y="7220"/>
                  </a:moveTo>
                  <a:cubicBezTo>
                    <a:pt x="36280" y="7220"/>
                    <a:pt x="36307" y="7230"/>
                    <a:pt x="36325" y="7248"/>
                  </a:cubicBezTo>
                  <a:cubicBezTo>
                    <a:pt x="36356" y="7275"/>
                    <a:pt x="36359" y="7289"/>
                    <a:pt x="36338" y="7324"/>
                  </a:cubicBezTo>
                  <a:cubicBezTo>
                    <a:pt x="36327" y="7340"/>
                    <a:pt x="36317" y="7349"/>
                    <a:pt x="36311" y="7349"/>
                  </a:cubicBezTo>
                  <a:cubicBezTo>
                    <a:pt x="36308" y="7349"/>
                    <a:pt x="36305" y="7346"/>
                    <a:pt x="36304" y="7342"/>
                  </a:cubicBezTo>
                  <a:cubicBezTo>
                    <a:pt x="36301" y="7330"/>
                    <a:pt x="36290" y="7320"/>
                    <a:pt x="36281" y="7320"/>
                  </a:cubicBezTo>
                  <a:cubicBezTo>
                    <a:pt x="36279" y="7320"/>
                    <a:pt x="36277" y="7320"/>
                    <a:pt x="36276" y="7321"/>
                  </a:cubicBezTo>
                  <a:cubicBezTo>
                    <a:pt x="36262" y="7324"/>
                    <a:pt x="36262" y="7338"/>
                    <a:pt x="36276" y="7352"/>
                  </a:cubicBezTo>
                  <a:cubicBezTo>
                    <a:pt x="36287" y="7369"/>
                    <a:pt x="36287" y="7383"/>
                    <a:pt x="36272" y="7387"/>
                  </a:cubicBezTo>
                  <a:cubicBezTo>
                    <a:pt x="36271" y="7387"/>
                    <a:pt x="36269" y="7387"/>
                    <a:pt x="36267" y="7387"/>
                  </a:cubicBezTo>
                  <a:cubicBezTo>
                    <a:pt x="36255" y="7387"/>
                    <a:pt x="36241" y="7378"/>
                    <a:pt x="36238" y="7366"/>
                  </a:cubicBezTo>
                  <a:cubicBezTo>
                    <a:pt x="36234" y="7349"/>
                    <a:pt x="36221" y="7328"/>
                    <a:pt x="36210" y="7314"/>
                  </a:cubicBezTo>
                  <a:cubicBezTo>
                    <a:pt x="36186" y="7286"/>
                    <a:pt x="36217" y="7230"/>
                    <a:pt x="36259" y="7220"/>
                  </a:cubicBezTo>
                  <a:cubicBezTo>
                    <a:pt x="36261" y="7220"/>
                    <a:pt x="36263" y="7220"/>
                    <a:pt x="36265" y="7220"/>
                  </a:cubicBezTo>
                  <a:close/>
                  <a:moveTo>
                    <a:pt x="33929" y="7535"/>
                  </a:moveTo>
                  <a:cubicBezTo>
                    <a:pt x="33936" y="7535"/>
                    <a:pt x="33940" y="7542"/>
                    <a:pt x="33938" y="7553"/>
                  </a:cubicBezTo>
                  <a:cubicBezTo>
                    <a:pt x="33934" y="7567"/>
                    <a:pt x="33928" y="7577"/>
                    <a:pt x="33920" y="7577"/>
                  </a:cubicBezTo>
                  <a:cubicBezTo>
                    <a:pt x="33920" y="7578"/>
                    <a:pt x="33919" y="7578"/>
                    <a:pt x="33918" y="7578"/>
                  </a:cubicBezTo>
                  <a:cubicBezTo>
                    <a:pt x="33915" y="7578"/>
                    <a:pt x="33910" y="7572"/>
                    <a:pt x="33907" y="7560"/>
                  </a:cubicBezTo>
                  <a:cubicBezTo>
                    <a:pt x="33903" y="7550"/>
                    <a:pt x="33910" y="7539"/>
                    <a:pt x="33923" y="7536"/>
                  </a:cubicBezTo>
                  <a:cubicBezTo>
                    <a:pt x="33925" y="7535"/>
                    <a:pt x="33927" y="7535"/>
                    <a:pt x="33929" y="7535"/>
                  </a:cubicBezTo>
                  <a:close/>
                  <a:moveTo>
                    <a:pt x="35920" y="7627"/>
                  </a:moveTo>
                  <a:cubicBezTo>
                    <a:pt x="35957" y="7627"/>
                    <a:pt x="36001" y="7648"/>
                    <a:pt x="36016" y="7675"/>
                  </a:cubicBezTo>
                  <a:cubicBezTo>
                    <a:pt x="36022" y="7691"/>
                    <a:pt x="36024" y="7699"/>
                    <a:pt x="36019" y="7699"/>
                  </a:cubicBezTo>
                  <a:cubicBezTo>
                    <a:pt x="36015" y="7699"/>
                    <a:pt x="36008" y="7695"/>
                    <a:pt x="35995" y="7688"/>
                  </a:cubicBezTo>
                  <a:cubicBezTo>
                    <a:pt x="35974" y="7675"/>
                    <a:pt x="35943" y="7661"/>
                    <a:pt x="35918" y="7650"/>
                  </a:cubicBezTo>
                  <a:cubicBezTo>
                    <a:pt x="35894" y="7640"/>
                    <a:pt x="35888" y="7633"/>
                    <a:pt x="35901" y="7629"/>
                  </a:cubicBezTo>
                  <a:cubicBezTo>
                    <a:pt x="35907" y="7628"/>
                    <a:pt x="35913" y="7627"/>
                    <a:pt x="35920" y="7627"/>
                  </a:cubicBezTo>
                  <a:close/>
                  <a:moveTo>
                    <a:pt x="32320" y="7612"/>
                  </a:moveTo>
                  <a:cubicBezTo>
                    <a:pt x="32367" y="7612"/>
                    <a:pt x="32429" y="7642"/>
                    <a:pt x="32439" y="7671"/>
                  </a:cubicBezTo>
                  <a:cubicBezTo>
                    <a:pt x="32445" y="7692"/>
                    <a:pt x="32441" y="7701"/>
                    <a:pt x="32420" y="7701"/>
                  </a:cubicBezTo>
                  <a:cubicBezTo>
                    <a:pt x="32405" y="7701"/>
                    <a:pt x="32383" y="7697"/>
                    <a:pt x="32352" y="7688"/>
                  </a:cubicBezTo>
                  <a:cubicBezTo>
                    <a:pt x="32286" y="7667"/>
                    <a:pt x="32258" y="7619"/>
                    <a:pt x="32311" y="7612"/>
                  </a:cubicBezTo>
                  <a:cubicBezTo>
                    <a:pt x="32314" y="7612"/>
                    <a:pt x="32316" y="7612"/>
                    <a:pt x="32320" y="7612"/>
                  </a:cubicBezTo>
                  <a:close/>
                  <a:moveTo>
                    <a:pt x="35804" y="7639"/>
                  </a:moveTo>
                  <a:cubicBezTo>
                    <a:pt x="35815" y="7639"/>
                    <a:pt x="35809" y="7649"/>
                    <a:pt x="35794" y="7678"/>
                  </a:cubicBezTo>
                  <a:cubicBezTo>
                    <a:pt x="35779" y="7706"/>
                    <a:pt x="35765" y="7717"/>
                    <a:pt x="35749" y="7717"/>
                  </a:cubicBezTo>
                  <a:cubicBezTo>
                    <a:pt x="35742" y="7717"/>
                    <a:pt x="35735" y="7715"/>
                    <a:pt x="35728" y="7712"/>
                  </a:cubicBezTo>
                  <a:cubicBezTo>
                    <a:pt x="35695" y="7699"/>
                    <a:pt x="35682" y="7685"/>
                    <a:pt x="35697" y="7685"/>
                  </a:cubicBezTo>
                  <a:cubicBezTo>
                    <a:pt x="35700" y="7685"/>
                    <a:pt x="35706" y="7686"/>
                    <a:pt x="35714" y="7688"/>
                  </a:cubicBezTo>
                  <a:cubicBezTo>
                    <a:pt x="35717" y="7689"/>
                    <a:pt x="35720" y="7689"/>
                    <a:pt x="35723" y="7689"/>
                  </a:cubicBezTo>
                  <a:cubicBezTo>
                    <a:pt x="35731" y="7689"/>
                    <a:pt x="35734" y="7686"/>
                    <a:pt x="35731" y="7678"/>
                  </a:cubicBezTo>
                  <a:cubicBezTo>
                    <a:pt x="35731" y="7667"/>
                    <a:pt x="35749" y="7654"/>
                    <a:pt x="35773" y="7647"/>
                  </a:cubicBezTo>
                  <a:cubicBezTo>
                    <a:pt x="35789" y="7642"/>
                    <a:pt x="35799" y="7639"/>
                    <a:pt x="35804" y="7639"/>
                  </a:cubicBezTo>
                  <a:close/>
                  <a:moveTo>
                    <a:pt x="31939" y="7592"/>
                  </a:moveTo>
                  <a:cubicBezTo>
                    <a:pt x="31989" y="7592"/>
                    <a:pt x="32017" y="7610"/>
                    <a:pt x="31992" y="7633"/>
                  </a:cubicBezTo>
                  <a:cubicBezTo>
                    <a:pt x="31986" y="7640"/>
                    <a:pt x="31977" y="7644"/>
                    <a:pt x="31968" y="7644"/>
                  </a:cubicBezTo>
                  <a:cubicBezTo>
                    <a:pt x="31960" y="7644"/>
                    <a:pt x="31952" y="7641"/>
                    <a:pt x="31946" y="7637"/>
                  </a:cubicBezTo>
                  <a:cubicBezTo>
                    <a:pt x="31942" y="7632"/>
                    <a:pt x="31937" y="7630"/>
                    <a:pt x="31931" y="7630"/>
                  </a:cubicBezTo>
                  <a:cubicBezTo>
                    <a:pt x="31921" y="7630"/>
                    <a:pt x="31910" y="7636"/>
                    <a:pt x="31901" y="7647"/>
                  </a:cubicBezTo>
                  <a:cubicBezTo>
                    <a:pt x="31879" y="7667"/>
                    <a:pt x="31878" y="7674"/>
                    <a:pt x="31923" y="7674"/>
                  </a:cubicBezTo>
                  <a:cubicBezTo>
                    <a:pt x="31942" y="7674"/>
                    <a:pt x="31969" y="7673"/>
                    <a:pt x="32005" y="7671"/>
                  </a:cubicBezTo>
                  <a:cubicBezTo>
                    <a:pt x="32013" y="7670"/>
                    <a:pt x="32021" y="7670"/>
                    <a:pt x="32029" y="7670"/>
                  </a:cubicBezTo>
                  <a:cubicBezTo>
                    <a:pt x="32100" y="7670"/>
                    <a:pt x="32137" y="7685"/>
                    <a:pt x="32130" y="7712"/>
                  </a:cubicBezTo>
                  <a:cubicBezTo>
                    <a:pt x="32120" y="7735"/>
                    <a:pt x="32077" y="7754"/>
                    <a:pt x="32049" y="7754"/>
                  </a:cubicBezTo>
                  <a:cubicBezTo>
                    <a:pt x="32038" y="7754"/>
                    <a:pt x="32029" y="7751"/>
                    <a:pt x="32026" y="7744"/>
                  </a:cubicBezTo>
                  <a:cubicBezTo>
                    <a:pt x="32023" y="7733"/>
                    <a:pt x="32012" y="7729"/>
                    <a:pt x="32000" y="7729"/>
                  </a:cubicBezTo>
                  <a:cubicBezTo>
                    <a:pt x="31996" y="7729"/>
                    <a:pt x="31992" y="7729"/>
                    <a:pt x="31988" y="7730"/>
                  </a:cubicBezTo>
                  <a:cubicBezTo>
                    <a:pt x="31982" y="7731"/>
                    <a:pt x="31975" y="7731"/>
                    <a:pt x="31966" y="7731"/>
                  </a:cubicBezTo>
                  <a:cubicBezTo>
                    <a:pt x="31943" y="7731"/>
                    <a:pt x="31913" y="7728"/>
                    <a:pt x="31888" y="7723"/>
                  </a:cubicBezTo>
                  <a:cubicBezTo>
                    <a:pt x="31821" y="7702"/>
                    <a:pt x="31794" y="7675"/>
                    <a:pt x="31832" y="7664"/>
                  </a:cubicBezTo>
                  <a:cubicBezTo>
                    <a:pt x="31842" y="7661"/>
                    <a:pt x="31846" y="7647"/>
                    <a:pt x="31835" y="7637"/>
                  </a:cubicBezTo>
                  <a:cubicBezTo>
                    <a:pt x="31821" y="7619"/>
                    <a:pt x="31839" y="7608"/>
                    <a:pt x="31883" y="7598"/>
                  </a:cubicBezTo>
                  <a:cubicBezTo>
                    <a:pt x="31904" y="7594"/>
                    <a:pt x="31922" y="7592"/>
                    <a:pt x="31939" y="7592"/>
                  </a:cubicBezTo>
                  <a:close/>
                  <a:moveTo>
                    <a:pt x="35336" y="7654"/>
                  </a:moveTo>
                  <a:lnTo>
                    <a:pt x="35412" y="7696"/>
                  </a:lnTo>
                  <a:cubicBezTo>
                    <a:pt x="35485" y="7737"/>
                    <a:pt x="35513" y="7772"/>
                    <a:pt x="35478" y="7779"/>
                  </a:cubicBezTo>
                  <a:cubicBezTo>
                    <a:pt x="35477" y="7779"/>
                    <a:pt x="35477" y="7779"/>
                    <a:pt x="35476" y="7779"/>
                  </a:cubicBezTo>
                  <a:cubicBezTo>
                    <a:pt x="35464" y="7779"/>
                    <a:pt x="35431" y="7752"/>
                    <a:pt x="35398" y="7720"/>
                  </a:cubicBezTo>
                  <a:lnTo>
                    <a:pt x="35336" y="7654"/>
                  </a:lnTo>
                  <a:close/>
                  <a:moveTo>
                    <a:pt x="27465" y="7731"/>
                  </a:moveTo>
                  <a:cubicBezTo>
                    <a:pt x="27484" y="7731"/>
                    <a:pt x="27500" y="7741"/>
                    <a:pt x="27505" y="7754"/>
                  </a:cubicBezTo>
                  <a:cubicBezTo>
                    <a:pt x="27509" y="7772"/>
                    <a:pt x="27509" y="7786"/>
                    <a:pt x="27502" y="7786"/>
                  </a:cubicBezTo>
                  <a:cubicBezTo>
                    <a:pt x="27501" y="7786"/>
                    <a:pt x="27500" y="7786"/>
                    <a:pt x="27498" y="7786"/>
                  </a:cubicBezTo>
                  <a:cubicBezTo>
                    <a:pt x="27489" y="7786"/>
                    <a:pt x="27467" y="7778"/>
                    <a:pt x="27446" y="7768"/>
                  </a:cubicBezTo>
                  <a:cubicBezTo>
                    <a:pt x="27408" y="7747"/>
                    <a:pt x="27408" y="7744"/>
                    <a:pt x="27450" y="7733"/>
                  </a:cubicBezTo>
                  <a:cubicBezTo>
                    <a:pt x="27455" y="7732"/>
                    <a:pt x="27460" y="7731"/>
                    <a:pt x="27465" y="7731"/>
                  </a:cubicBezTo>
                  <a:close/>
                  <a:moveTo>
                    <a:pt x="32777" y="7718"/>
                  </a:moveTo>
                  <a:cubicBezTo>
                    <a:pt x="32841" y="7718"/>
                    <a:pt x="32896" y="7735"/>
                    <a:pt x="32903" y="7765"/>
                  </a:cubicBezTo>
                  <a:cubicBezTo>
                    <a:pt x="32911" y="7784"/>
                    <a:pt x="32889" y="7795"/>
                    <a:pt x="32854" y="7795"/>
                  </a:cubicBezTo>
                  <a:cubicBezTo>
                    <a:pt x="32826" y="7795"/>
                    <a:pt x="32791" y="7789"/>
                    <a:pt x="32758" y="7775"/>
                  </a:cubicBezTo>
                  <a:cubicBezTo>
                    <a:pt x="32744" y="7770"/>
                    <a:pt x="32730" y="7767"/>
                    <a:pt x="32719" y="7767"/>
                  </a:cubicBezTo>
                  <a:cubicBezTo>
                    <a:pt x="32707" y="7767"/>
                    <a:pt x="32697" y="7770"/>
                    <a:pt x="32692" y="7775"/>
                  </a:cubicBezTo>
                  <a:cubicBezTo>
                    <a:pt x="32689" y="7779"/>
                    <a:pt x="32685" y="7780"/>
                    <a:pt x="32681" y="7780"/>
                  </a:cubicBezTo>
                  <a:cubicBezTo>
                    <a:pt x="32674" y="7780"/>
                    <a:pt x="32667" y="7774"/>
                    <a:pt x="32664" y="7765"/>
                  </a:cubicBezTo>
                  <a:cubicBezTo>
                    <a:pt x="32658" y="7747"/>
                    <a:pt x="32674" y="7733"/>
                    <a:pt x="32716" y="7723"/>
                  </a:cubicBezTo>
                  <a:cubicBezTo>
                    <a:pt x="32736" y="7720"/>
                    <a:pt x="32757" y="7718"/>
                    <a:pt x="32777" y="7718"/>
                  </a:cubicBezTo>
                  <a:close/>
                  <a:moveTo>
                    <a:pt x="1999" y="7764"/>
                  </a:moveTo>
                  <a:cubicBezTo>
                    <a:pt x="2001" y="7764"/>
                    <a:pt x="2003" y="7764"/>
                    <a:pt x="2006" y="7765"/>
                  </a:cubicBezTo>
                  <a:cubicBezTo>
                    <a:pt x="2020" y="7768"/>
                    <a:pt x="2030" y="7775"/>
                    <a:pt x="2033" y="7782"/>
                  </a:cubicBezTo>
                  <a:cubicBezTo>
                    <a:pt x="2033" y="7786"/>
                    <a:pt x="2026" y="7792"/>
                    <a:pt x="2012" y="7796"/>
                  </a:cubicBezTo>
                  <a:cubicBezTo>
                    <a:pt x="2010" y="7796"/>
                    <a:pt x="2008" y="7797"/>
                    <a:pt x="2006" y="7797"/>
                  </a:cubicBezTo>
                  <a:cubicBezTo>
                    <a:pt x="1997" y="7797"/>
                    <a:pt x="1987" y="7790"/>
                    <a:pt x="1985" y="7782"/>
                  </a:cubicBezTo>
                  <a:cubicBezTo>
                    <a:pt x="1982" y="7771"/>
                    <a:pt x="1988" y="7764"/>
                    <a:pt x="1999" y="7764"/>
                  </a:cubicBezTo>
                  <a:close/>
                  <a:moveTo>
                    <a:pt x="35737" y="7768"/>
                  </a:moveTo>
                  <a:cubicBezTo>
                    <a:pt x="35738" y="7768"/>
                    <a:pt x="35740" y="7768"/>
                    <a:pt x="35742" y="7768"/>
                  </a:cubicBezTo>
                  <a:cubicBezTo>
                    <a:pt x="35759" y="7772"/>
                    <a:pt x="35763" y="7813"/>
                    <a:pt x="35742" y="7821"/>
                  </a:cubicBezTo>
                  <a:cubicBezTo>
                    <a:pt x="35739" y="7821"/>
                    <a:pt x="35731" y="7810"/>
                    <a:pt x="35728" y="7792"/>
                  </a:cubicBezTo>
                  <a:cubicBezTo>
                    <a:pt x="35722" y="7777"/>
                    <a:pt x="35726" y="7768"/>
                    <a:pt x="35737" y="7768"/>
                  </a:cubicBezTo>
                  <a:close/>
                  <a:moveTo>
                    <a:pt x="35663" y="7799"/>
                  </a:moveTo>
                  <a:cubicBezTo>
                    <a:pt x="35686" y="7799"/>
                    <a:pt x="35683" y="7829"/>
                    <a:pt x="35655" y="7848"/>
                  </a:cubicBezTo>
                  <a:cubicBezTo>
                    <a:pt x="35638" y="7858"/>
                    <a:pt x="35624" y="7866"/>
                    <a:pt x="35624" y="7866"/>
                  </a:cubicBezTo>
                  <a:cubicBezTo>
                    <a:pt x="35627" y="7821"/>
                    <a:pt x="35638" y="7803"/>
                    <a:pt x="35655" y="7800"/>
                  </a:cubicBezTo>
                  <a:cubicBezTo>
                    <a:pt x="35658" y="7799"/>
                    <a:pt x="35661" y="7799"/>
                    <a:pt x="35663" y="7799"/>
                  </a:cubicBezTo>
                  <a:close/>
                  <a:moveTo>
                    <a:pt x="35780" y="7872"/>
                  </a:moveTo>
                  <a:cubicBezTo>
                    <a:pt x="35788" y="7872"/>
                    <a:pt x="35803" y="7879"/>
                    <a:pt x="35825" y="7893"/>
                  </a:cubicBezTo>
                  <a:cubicBezTo>
                    <a:pt x="35859" y="7914"/>
                    <a:pt x="35856" y="7914"/>
                    <a:pt x="35822" y="7914"/>
                  </a:cubicBezTo>
                  <a:cubicBezTo>
                    <a:pt x="35801" y="7911"/>
                    <a:pt x="35780" y="7904"/>
                    <a:pt x="35776" y="7893"/>
                  </a:cubicBezTo>
                  <a:cubicBezTo>
                    <a:pt x="35771" y="7879"/>
                    <a:pt x="35772" y="7872"/>
                    <a:pt x="35780" y="7872"/>
                  </a:cubicBezTo>
                  <a:close/>
                  <a:moveTo>
                    <a:pt x="35760" y="7931"/>
                  </a:moveTo>
                  <a:cubicBezTo>
                    <a:pt x="35762" y="7931"/>
                    <a:pt x="35764" y="7931"/>
                    <a:pt x="35766" y="7931"/>
                  </a:cubicBezTo>
                  <a:cubicBezTo>
                    <a:pt x="35790" y="7938"/>
                    <a:pt x="35790" y="7976"/>
                    <a:pt x="35766" y="7983"/>
                  </a:cubicBezTo>
                  <a:cubicBezTo>
                    <a:pt x="35763" y="7983"/>
                    <a:pt x="35752" y="7973"/>
                    <a:pt x="35749" y="7956"/>
                  </a:cubicBezTo>
                  <a:cubicBezTo>
                    <a:pt x="35743" y="7940"/>
                    <a:pt x="35747" y="7931"/>
                    <a:pt x="35760" y="7931"/>
                  </a:cubicBezTo>
                  <a:close/>
                  <a:moveTo>
                    <a:pt x="35362" y="8118"/>
                  </a:moveTo>
                  <a:lnTo>
                    <a:pt x="35362" y="8118"/>
                  </a:lnTo>
                  <a:cubicBezTo>
                    <a:pt x="35362" y="8118"/>
                    <a:pt x="35363" y="8118"/>
                    <a:pt x="35364" y="8119"/>
                  </a:cubicBezTo>
                  <a:cubicBezTo>
                    <a:pt x="35374" y="8119"/>
                    <a:pt x="35395" y="8143"/>
                    <a:pt x="35409" y="8167"/>
                  </a:cubicBezTo>
                  <a:cubicBezTo>
                    <a:pt x="35421" y="8189"/>
                    <a:pt x="35426" y="8209"/>
                    <a:pt x="35418" y="8209"/>
                  </a:cubicBezTo>
                  <a:cubicBezTo>
                    <a:pt x="35417" y="8209"/>
                    <a:pt x="35416" y="8209"/>
                    <a:pt x="35416" y="8209"/>
                  </a:cubicBezTo>
                  <a:cubicBezTo>
                    <a:pt x="35406" y="8205"/>
                    <a:pt x="35385" y="8184"/>
                    <a:pt x="35371" y="8160"/>
                  </a:cubicBezTo>
                  <a:cubicBezTo>
                    <a:pt x="35358" y="8135"/>
                    <a:pt x="35354" y="8118"/>
                    <a:pt x="35362" y="8118"/>
                  </a:cubicBezTo>
                  <a:close/>
                  <a:moveTo>
                    <a:pt x="27787" y="8043"/>
                  </a:moveTo>
                  <a:cubicBezTo>
                    <a:pt x="27793" y="8043"/>
                    <a:pt x="27800" y="8044"/>
                    <a:pt x="27808" y="8045"/>
                  </a:cubicBezTo>
                  <a:cubicBezTo>
                    <a:pt x="27832" y="8050"/>
                    <a:pt x="27849" y="8060"/>
                    <a:pt x="27838" y="8063"/>
                  </a:cubicBezTo>
                  <a:cubicBezTo>
                    <a:pt x="27832" y="8066"/>
                    <a:pt x="27814" y="8077"/>
                    <a:pt x="27803" y="8080"/>
                  </a:cubicBezTo>
                  <a:cubicBezTo>
                    <a:pt x="27790" y="8087"/>
                    <a:pt x="27776" y="8095"/>
                    <a:pt x="27769" y="8098"/>
                  </a:cubicBezTo>
                  <a:cubicBezTo>
                    <a:pt x="27762" y="8101"/>
                    <a:pt x="27773" y="8115"/>
                    <a:pt x="27793" y="8125"/>
                  </a:cubicBezTo>
                  <a:cubicBezTo>
                    <a:pt x="27821" y="8143"/>
                    <a:pt x="27824" y="8157"/>
                    <a:pt x="27811" y="8184"/>
                  </a:cubicBezTo>
                  <a:cubicBezTo>
                    <a:pt x="27801" y="8205"/>
                    <a:pt x="27778" y="8215"/>
                    <a:pt x="27753" y="8215"/>
                  </a:cubicBezTo>
                  <a:cubicBezTo>
                    <a:pt x="27724" y="8215"/>
                    <a:pt x="27693" y="8201"/>
                    <a:pt x="27686" y="8175"/>
                  </a:cubicBezTo>
                  <a:cubicBezTo>
                    <a:pt x="27682" y="8163"/>
                    <a:pt x="27671" y="8157"/>
                    <a:pt x="27659" y="8157"/>
                  </a:cubicBezTo>
                  <a:cubicBezTo>
                    <a:pt x="27643" y="8157"/>
                    <a:pt x="27624" y="8168"/>
                    <a:pt x="27616" y="8188"/>
                  </a:cubicBezTo>
                  <a:cubicBezTo>
                    <a:pt x="27615" y="8190"/>
                    <a:pt x="27614" y="8191"/>
                    <a:pt x="27613" y="8191"/>
                  </a:cubicBezTo>
                  <a:cubicBezTo>
                    <a:pt x="27608" y="8191"/>
                    <a:pt x="27597" y="8174"/>
                    <a:pt x="27589" y="8146"/>
                  </a:cubicBezTo>
                  <a:cubicBezTo>
                    <a:pt x="27575" y="8115"/>
                    <a:pt x="27575" y="8087"/>
                    <a:pt x="27585" y="8084"/>
                  </a:cubicBezTo>
                  <a:cubicBezTo>
                    <a:pt x="27586" y="8084"/>
                    <a:pt x="27587" y="8083"/>
                    <a:pt x="27589" y="8083"/>
                  </a:cubicBezTo>
                  <a:cubicBezTo>
                    <a:pt x="27622" y="8083"/>
                    <a:pt x="27734" y="8164"/>
                    <a:pt x="27720" y="8184"/>
                  </a:cubicBezTo>
                  <a:cubicBezTo>
                    <a:pt x="27718" y="8189"/>
                    <a:pt x="27725" y="8193"/>
                    <a:pt x="27736" y="8193"/>
                  </a:cubicBezTo>
                  <a:cubicBezTo>
                    <a:pt x="27741" y="8193"/>
                    <a:pt x="27746" y="8192"/>
                    <a:pt x="27752" y="8191"/>
                  </a:cubicBezTo>
                  <a:cubicBezTo>
                    <a:pt x="27783" y="8184"/>
                    <a:pt x="27783" y="8170"/>
                    <a:pt x="27766" y="8140"/>
                  </a:cubicBezTo>
                  <a:cubicBezTo>
                    <a:pt x="27729" y="8085"/>
                    <a:pt x="27741" y="8043"/>
                    <a:pt x="27787" y="8043"/>
                  </a:cubicBezTo>
                  <a:close/>
                  <a:moveTo>
                    <a:pt x="35521" y="8182"/>
                  </a:moveTo>
                  <a:cubicBezTo>
                    <a:pt x="35527" y="8182"/>
                    <a:pt x="35533" y="8191"/>
                    <a:pt x="35544" y="8209"/>
                  </a:cubicBezTo>
                  <a:cubicBezTo>
                    <a:pt x="35557" y="8227"/>
                    <a:pt x="35558" y="8241"/>
                    <a:pt x="35548" y="8241"/>
                  </a:cubicBezTo>
                  <a:cubicBezTo>
                    <a:pt x="35546" y="8241"/>
                    <a:pt x="35545" y="8241"/>
                    <a:pt x="35544" y="8240"/>
                  </a:cubicBezTo>
                  <a:cubicBezTo>
                    <a:pt x="35542" y="8240"/>
                    <a:pt x="35540" y="8240"/>
                    <a:pt x="35538" y="8240"/>
                  </a:cubicBezTo>
                  <a:cubicBezTo>
                    <a:pt x="35525" y="8240"/>
                    <a:pt x="35508" y="8249"/>
                    <a:pt x="35495" y="8264"/>
                  </a:cubicBezTo>
                  <a:cubicBezTo>
                    <a:pt x="35484" y="8278"/>
                    <a:pt x="35475" y="8284"/>
                    <a:pt x="35470" y="8284"/>
                  </a:cubicBezTo>
                  <a:cubicBezTo>
                    <a:pt x="35459" y="8284"/>
                    <a:pt x="35466" y="8254"/>
                    <a:pt x="35492" y="8216"/>
                  </a:cubicBezTo>
                  <a:cubicBezTo>
                    <a:pt x="35507" y="8194"/>
                    <a:pt x="35514" y="8182"/>
                    <a:pt x="35521" y="8182"/>
                  </a:cubicBezTo>
                  <a:close/>
                  <a:moveTo>
                    <a:pt x="35396" y="8236"/>
                  </a:moveTo>
                  <a:cubicBezTo>
                    <a:pt x="35398" y="8236"/>
                    <a:pt x="35399" y="8236"/>
                    <a:pt x="35401" y="8237"/>
                  </a:cubicBezTo>
                  <a:cubicBezTo>
                    <a:pt x="35426" y="8240"/>
                    <a:pt x="35430" y="8282"/>
                    <a:pt x="35406" y="8289"/>
                  </a:cubicBezTo>
                  <a:cubicBezTo>
                    <a:pt x="35398" y="8289"/>
                    <a:pt x="35391" y="8274"/>
                    <a:pt x="35385" y="8261"/>
                  </a:cubicBezTo>
                  <a:cubicBezTo>
                    <a:pt x="35381" y="8246"/>
                    <a:pt x="35386" y="8236"/>
                    <a:pt x="35396" y="8236"/>
                  </a:cubicBezTo>
                  <a:close/>
                  <a:moveTo>
                    <a:pt x="21713" y="8391"/>
                  </a:moveTo>
                  <a:cubicBezTo>
                    <a:pt x="21721" y="8391"/>
                    <a:pt x="21723" y="8394"/>
                    <a:pt x="21715" y="8399"/>
                  </a:cubicBezTo>
                  <a:cubicBezTo>
                    <a:pt x="21701" y="8407"/>
                    <a:pt x="21674" y="8413"/>
                    <a:pt x="21659" y="8413"/>
                  </a:cubicBezTo>
                  <a:cubicBezTo>
                    <a:pt x="21642" y="8410"/>
                    <a:pt x="21653" y="8403"/>
                    <a:pt x="21684" y="8396"/>
                  </a:cubicBezTo>
                  <a:cubicBezTo>
                    <a:pt x="21696" y="8393"/>
                    <a:pt x="21707" y="8391"/>
                    <a:pt x="21713" y="8391"/>
                  </a:cubicBezTo>
                  <a:close/>
                  <a:moveTo>
                    <a:pt x="16637" y="8383"/>
                  </a:moveTo>
                  <a:cubicBezTo>
                    <a:pt x="16658" y="8383"/>
                    <a:pt x="16675" y="8385"/>
                    <a:pt x="16681" y="8389"/>
                  </a:cubicBezTo>
                  <a:cubicBezTo>
                    <a:pt x="16705" y="8399"/>
                    <a:pt x="16684" y="8407"/>
                    <a:pt x="16612" y="8417"/>
                  </a:cubicBezTo>
                  <a:cubicBezTo>
                    <a:pt x="16575" y="8421"/>
                    <a:pt x="16543" y="8423"/>
                    <a:pt x="16518" y="8423"/>
                  </a:cubicBezTo>
                  <a:cubicBezTo>
                    <a:pt x="16439" y="8423"/>
                    <a:pt x="16428" y="8405"/>
                    <a:pt x="16539" y="8389"/>
                  </a:cubicBezTo>
                  <a:cubicBezTo>
                    <a:pt x="16573" y="8386"/>
                    <a:pt x="16609" y="8383"/>
                    <a:pt x="16637" y="8383"/>
                  </a:cubicBezTo>
                  <a:close/>
                  <a:moveTo>
                    <a:pt x="21071" y="8377"/>
                  </a:moveTo>
                  <a:cubicBezTo>
                    <a:pt x="21104" y="8377"/>
                    <a:pt x="21138" y="8398"/>
                    <a:pt x="21129" y="8417"/>
                  </a:cubicBezTo>
                  <a:cubicBezTo>
                    <a:pt x="21126" y="8424"/>
                    <a:pt x="21101" y="8428"/>
                    <a:pt x="21080" y="8428"/>
                  </a:cubicBezTo>
                  <a:cubicBezTo>
                    <a:pt x="21032" y="8424"/>
                    <a:pt x="21017" y="8389"/>
                    <a:pt x="21059" y="8379"/>
                  </a:cubicBezTo>
                  <a:cubicBezTo>
                    <a:pt x="21063" y="8378"/>
                    <a:pt x="21067" y="8377"/>
                    <a:pt x="21071" y="8377"/>
                  </a:cubicBezTo>
                  <a:close/>
                  <a:moveTo>
                    <a:pt x="20931" y="8374"/>
                  </a:moveTo>
                  <a:cubicBezTo>
                    <a:pt x="20943" y="8374"/>
                    <a:pt x="20952" y="8377"/>
                    <a:pt x="20952" y="8383"/>
                  </a:cubicBezTo>
                  <a:cubicBezTo>
                    <a:pt x="20955" y="8393"/>
                    <a:pt x="20910" y="8410"/>
                    <a:pt x="20851" y="8420"/>
                  </a:cubicBezTo>
                  <a:cubicBezTo>
                    <a:pt x="20818" y="8426"/>
                    <a:pt x="20784" y="8429"/>
                    <a:pt x="20758" y="8429"/>
                  </a:cubicBezTo>
                  <a:cubicBezTo>
                    <a:pt x="20737" y="8429"/>
                    <a:pt x="20720" y="8427"/>
                    <a:pt x="20713" y="8424"/>
                  </a:cubicBezTo>
                  <a:cubicBezTo>
                    <a:pt x="20692" y="8410"/>
                    <a:pt x="20702" y="8407"/>
                    <a:pt x="20761" y="8399"/>
                  </a:cubicBezTo>
                  <a:cubicBezTo>
                    <a:pt x="20806" y="8396"/>
                    <a:pt x="20865" y="8386"/>
                    <a:pt x="20897" y="8379"/>
                  </a:cubicBezTo>
                  <a:cubicBezTo>
                    <a:pt x="20909" y="8376"/>
                    <a:pt x="20921" y="8374"/>
                    <a:pt x="20931" y="8374"/>
                  </a:cubicBezTo>
                  <a:close/>
                  <a:moveTo>
                    <a:pt x="23551" y="8409"/>
                  </a:moveTo>
                  <a:cubicBezTo>
                    <a:pt x="23565" y="8409"/>
                    <a:pt x="23575" y="8413"/>
                    <a:pt x="23578" y="8420"/>
                  </a:cubicBezTo>
                  <a:cubicBezTo>
                    <a:pt x="23582" y="8434"/>
                    <a:pt x="23574" y="8445"/>
                    <a:pt x="23564" y="8448"/>
                  </a:cubicBezTo>
                  <a:cubicBezTo>
                    <a:pt x="23550" y="8448"/>
                    <a:pt x="23533" y="8445"/>
                    <a:pt x="23523" y="8434"/>
                  </a:cubicBezTo>
                  <a:cubicBezTo>
                    <a:pt x="23512" y="8428"/>
                    <a:pt x="23520" y="8417"/>
                    <a:pt x="23536" y="8410"/>
                  </a:cubicBezTo>
                  <a:cubicBezTo>
                    <a:pt x="23541" y="8409"/>
                    <a:pt x="23546" y="8409"/>
                    <a:pt x="23551" y="8409"/>
                  </a:cubicBezTo>
                  <a:close/>
                  <a:moveTo>
                    <a:pt x="17885" y="8390"/>
                  </a:moveTo>
                  <a:cubicBezTo>
                    <a:pt x="17928" y="8390"/>
                    <a:pt x="18009" y="8415"/>
                    <a:pt x="18017" y="8434"/>
                  </a:cubicBezTo>
                  <a:cubicBezTo>
                    <a:pt x="18021" y="8446"/>
                    <a:pt x="18020" y="8451"/>
                    <a:pt x="18004" y="8451"/>
                  </a:cubicBezTo>
                  <a:cubicBezTo>
                    <a:pt x="17991" y="8451"/>
                    <a:pt x="17967" y="8447"/>
                    <a:pt x="17927" y="8441"/>
                  </a:cubicBezTo>
                  <a:cubicBezTo>
                    <a:pt x="17840" y="8428"/>
                    <a:pt x="17833" y="8420"/>
                    <a:pt x="17861" y="8396"/>
                  </a:cubicBezTo>
                  <a:cubicBezTo>
                    <a:pt x="17865" y="8392"/>
                    <a:pt x="17873" y="8390"/>
                    <a:pt x="17885" y="8390"/>
                  </a:cubicBezTo>
                  <a:close/>
                  <a:moveTo>
                    <a:pt x="22047" y="8391"/>
                  </a:moveTo>
                  <a:cubicBezTo>
                    <a:pt x="22054" y="8391"/>
                    <a:pt x="22066" y="8395"/>
                    <a:pt x="22083" y="8403"/>
                  </a:cubicBezTo>
                  <a:cubicBezTo>
                    <a:pt x="22121" y="8420"/>
                    <a:pt x="22121" y="8424"/>
                    <a:pt x="22083" y="8445"/>
                  </a:cubicBezTo>
                  <a:cubicBezTo>
                    <a:pt x="22068" y="8453"/>
                    <a:pt x="22056" y="8457"/>
                    <a:pt x="22046" y="8457"/>
                  </a:cubicBezTo>
                  <a:cubicBezTo>
                    <a:pt x="22026" y="8457"/>
                    <a:pt x="22018" y="8440"/>
                    <a:pt x="22027" y="8410"/>
                  </a:cubicBezTo>
                  <a:cubicBezTo>
                    <a:pt x="22033" y="8397"/>
                    <a:pt x="22037" y="8391"/>
                    <a:pt x="22047" y="8391"/>
                  </a:cubicBezTo>
                  <a:close/>
                  <a:moveTo>
                    <a:pt x="21990" y="8408"/>
                  </a:moveTo>
                  <a:cubicBezTo>
                    <a:pt x="21995" y="8408"/>
                    <a:pt x="21997" y="8413"/>
                    <a:pt x="21992" y="8420"/>
                  </a:cubicBezTo>
                  <a:cubicBezTo>
                    <a:pt x="21989" y="8431"/>
                    <a:pt x="21954" y="8448"/>
                    <a:pt x="21917" y="8458"/>
                  </a:cubicBezTo>
                  <a:cubicBezTo>
                    <a:pt x="21870" y="8470"/>
                    <a:pt x="21824" y="8475"/>
                    <a:pt x="21790" y="8475"/>
                  </a:cubicBezTo>
                  <a:cubicBezTo>
                    <a:pt x="21752" y="8475"/>
                    <a:pt x="21730" y="8468"/>
                    <a:pt x="21743" y="8455"/>
                  </a:cubicBezTo>
                  <a:cubicBezTo>
                    <a:pt x="21753" y="8445"/>
                    <a:pt x="21802" y="8438"/>
                    <a:pt x="21850" y="8434"/>
                  </a:cubicBezTo>
                  <a:cubicBezTo>
                    <a:pt x="21903" y="8434"/>
                    <a:pt x="21954" y="8428"/>
                    <a:pt x="21972" y="8417"/>
                  </a:cubicBezTo>
                  <a:cubicBezTo>
                    <a:pt x="21979" y="8411"/>
                    <a:pt x="21986" y="8408"/>
                    <a:pt x="21990" y="8408"/>
                  </a:cubicBezTo>
                  <a:close/>
                  <a:moveTo>
                    <a:pt x="21432" y="8418"/>
                  </a:moveTo>
                  <a:cubicBezTo>
                    <a:pt x="21489" y="8418"/>
                    <a:pt x="21601" y="8443"/>
                    <a:pt x="21608" y="8458"/>
                  </a:cubicBezTo>
                  <a:cubicBezTo>
                    <a:pt x="21612" y="8471"/>
                    <a:pt x="21598" y="8479"/>
                    <a:pt x="21581" y="8479"/>
                  </a:cubicBezTo>
                  <a:cubicBezTo>
                    <a:pt x="21570" y="8479"/>
                    <a:pt x="21558" y="8476"/>
                    <a:pt x="21549" y="8469"/>
                  </a:cubicBezTo>
                  <a:cubicBezTo>
                    <a:pt x="21544" y="8465"/>
                    <a:pt x="21538" y="8463"/>
                    <a:pt x="21531" y="8463"/>
                  </a:cubicBezTo>
                  <a:cubicBezTo>
                    <a:pt x="21521" y="8463"/>
                    <a:pt x="21510" y="8466"/>
                    <a:pt x="21500" y="8473"/>
                  </a:cubicBezTo>
                  <a:cubicBezTo>
                    <a:pt x="21492" y="8477"/>
                    <a:pt x="21485" y="8480"/>
                    <a:pt x="21479" y="8480"/>
                  </a:cubicBezTo>
                  <a:cubicBezTo>
                    <a:pt x="21472" y="8480"/>
                    <a:pt x="21467" y="8476"/>
                    <a:pt x="21465" y="8469"/>
                  </a:cubicBezTo>
                  <a:cubicBezTo>
                    <a:pt x="21463" y="8461"/>
                    <a:pt x="21453" y="8456"/>
                    <a:pt x="21440" y="8456"/>
                  </a:cubicBezTo>
                  <a:cubicBezTo>
                    <a:pt x="21435" y="8456"/>
                    <a:pt x="21429" y="8457"/>
                    <a:pt x="21424" y="8458"/>
                  </a:cubicBezTo>
                  <a:cubicBezTo>
                    <a:pt x="21419" y="8459"/>
                    <a:pt x="21415" y="8460"/>
                    <a:pt x="21410" y="8460"/>
                  </a:cubicBezTo>
                  <a:cubicBezTo>
                    <a:pt x="21397" y="8460"/>
                    <a:pt x="21385" y="8456"/>
                    <a:pt x="21382" y="8448"/>
                  </a:cubicBezTo>
                  <a:cubicBezTo>
                    <a:pt x="21382" y="8434"/>
                    <a:pt x="21392" y="8424"/>
                    <a:pt x="21410" y="8420"/>
                  </a:cubicBezTo>
                  <a:cubicBezTo>
                    <a:pt x="21415" y="8419"/>
                    <a:pt x="21423" y="8418"/>
                    <a:pt x="21432" y="8418"/>
                  </a:cubicBezTo>
                  <a:close/>
                  <a:moveTo>
                    <a:pt x="20924" y="8455"/>
                  </a:moveTo>
                  <a:cubicBezTo>
                    <a:pt x="20938" y="8455"/>
                    <a:pt x="20955" y="8458"/>
                    <a:pt x="20966" y="8466"/>
                  </a:cubicBezTo>
                  <a:cubicBezTo>
                    <a:pt x="20980" y="8476"/>
                    <a:pt x="20980" y="8487"/>
                    <a:pt x="20966" y="8490"/>
                  </a:cubicBezTo>
                  <a:cubicBezTo>
                    <a:pt x="20963" y="8491"/>
                    <a:pt x="20961" y="8491"/>
                    <a:pt x="20958" y="8491"/>
                  </a:cubicBezTo>
                  <a:cubicBezTo>
                    <a:pt x="20946" y="8491"/>
                    <a:pt x="20932" y="8485"/>
                    <a:pt x="20924" y="8479"/>
                  </a:cubicBezTo>
                  <a:cubicBezTo>
                    <a:pt x="20910" y="8469"/>
                    <a:pt x="20913" y="8458"/>
                    <a:pt x="20924" y="8455"/>
                  </a:cubicBezTo>
                  <a:close/>
                  <a:moveTo>
                    <a:pt x="17764" y="8372"/>
                  </a:moveTo>
                  <a:cubicBezTo>
                    <a:pt x="17797" y="8372"/>
                    <a:pt x="17803" y="8382"/>
                    <a:pt x="17805" y="8407"/>
                  </a:cubicBezTo>
                  <a:cubicBezTo>
                    <a:pt x="17808" y="8431"/>
                    <a:pt x="17798" y="8452"/>
                    <a:pt x="17778" y="8452"/>
                  </a:cubicBezTo>
                  <a:cubicBezTo>
                    <a:pt x="17760" y="8452"/>
                    <a:pt x="17691" y="8462"/>
                    <a:pt x="17618" y="8476"/>
                  </a:cubicBezTo>
                  <a:cubicBezTo>
                    <a:pt x="17549" y="8490"/>
                    <a:pt x="17458" y="8503"/>
                    <a:pt x="17410" y="8511"/>
                  </a:cubicBezTo>
                  <a:cubicBezTo>
                    <a:pt x="17395" y="8512"/>
                    <a:pt x="17382" y="8513"/>
                    <a:pt x="17372" y="8513"/>
                  </a:cubicBezTo>
                  <a:cubicBezTo>
                    <a:pt x="17331" y="8513"/>
                    <a:pt x="17319" y="8501"/>
                    <a:pt x="17305" y="8462"/>
                  </a:cubicBezTo>
                  <a:cubicBezTo>
                    <a:pt x="17291" y="8431"/>
                    <a:pt x="17288" y="8403"/>
                    <a:pt x="17291" y="8403"/>
                  </a:cubicBezTo>
                  <a:cubicBezTo>
                    <a:pt x="17293" y="8402"/>
                    <a:pt x="17298" y="8402"/>
                    <a:pt x="17306" y="8402"/>
                  </a:cubicBezTo>
                  <a:cubicBezTo>
                    <a:pt x="17324" y="8402"/>
                    <a:pt x="17358" y="8404"/>
                    <a:pt x="17392" y="8407"/>
                  </a:cubicBezTo>
                  <a:cubicBezTo>
                    <a:pt x="17448" y="8407"/>
                    <a:pt x="17559" y="8399"/>
                    <a:pt x="17645" y="8386"/>
                  </a:cubicBezTo>
                  <a:cubicBezTo>
                    <a:pt x="17704" y="8377"/>
                    <a:pt x="17741" y="8372"/>
                    <a:pt x="17764" y="8372"/>
                  </a:cubicBezTo>
                  <a:close/>
                  <a:moveTo>
                    <a:pt x="16445" y="8477"/>
                  </a:moveTo>
                  <a:cubicBezTo>
                    <a:pt x="16467" y="8477"/>
                    <a:pt x="16484" y="8482"/>
                    <a:pt x="16484" y="8490"/>
                  </a:cubicBezTo>
                  <a:cubicBezTo>
                    <a:pt x="16484" y="8503"/>
                    <a:pt x="16466" y="8514"/>
                    <a:pt x="16445" y="8514"/>
                  </a:cubicBezTo>
                  <a:cubicBezTo>
                    <a:pt x="16441" y="8514"/>
                    <a:pt x="16437" y="8515"/>
                    <a:pt x="16433" y="8515"/>
                  </a:cubicBezTo>
                  <a:cubicBezTo>
                    <a:pt x="16370" y="8515"/>
                    <a:pt x="16355" y="8489"/>
                    <a:pt x="16417" y="8479"/>
                  </a:cubicBezTo>
                  <a:cubicBezTo>
                    <a:pt x="16427" y="8477"/>
                    <a:pt x="16436" y="8477"/>
                    <a:pt x="16445" y="8477"/>
                  </a:cubicBezTo>
                  <a:close/>
                  <a:moveTo>
                    <a:pt x="17016" y="8436"/>
                  </a:moveTo>
                  <a:cubicBezTo>
                    <a:pt x="17080" y="8436"/>
                    <a:pt x="17203" y="8481"/>
                    <a:pt x="17187" y="8500"/>
                  </a:cubicBezTo>
                  <a:cubicBezTo>
                    <a:pt x="17181" y="8513"/>
                    <a:pt x="17047" y="8521"/>
                    <a:pt x="16930" y="8521"/>
                  </a:cubicBezTo>
                  <a:cubicBezTo>
                    <a:pt x="16856" y="8521"/>
                    <a:pt x="16790" y="8518"/>
                    <a:pt x="16764" y="8511"/>
                  </a:cubicBezTo>
                  <a:cubicBezTo>
                    <a:pt x="16729" y="8503"/>
                    <a:pt x="16702" y="8490"/>
                    <a:pt x="16702" y="8483"/>
                  </a:cubicBezTo>
                  <a:cubicBezTo>
                    <a:pt x="16696" y="8469"/>
                    <a:pt x="16781" y="8442"/>
                    <a:pt x="16824" y="8442"/>
                  </a:cubicBezTo>
                  <a:cubicBezTo>
                    <a:pt x="16833" y="8442"/>
                    <a:pt x="16840" y="8443"/>
                    <a:pt x="16844" y="8445"/>
                  </a:cubicBezTo>
                  <a:cubicBezTo>
                    <a:pt x="16852" y="8449"/>
                    <a:pt x="16863" y="8451"/>
                    <a:pt x="16879" y="8451"/>
                  </a:cubicBezTo>
                  <a:cubicBezTo>
                    <a:pt x="16904" y="8451"/>
                    <a:pt x="16941" y="8446"/>
                    <a:pt x="17000" y="8438"/>
                  </a:cubicBezTo>
                  <a:cubicBezTo>
                    <a:pt x="17005" y="8437"/>
                    <a:pt x="17010" y="8436"/>
                    <a:pt x="17016" y="8436"/>
                  </a:cubicBezTo>
                  <a:close/>
                  <a:moveTo>
                    <a:pt x="22450" y="8500"/>
                  </a:moveTo>
                  <a:cubicBezTo>
                    <a:pt x="22465" y="8500"/>
                    <a:pt x="22489" y="8518"/>
                    <a:pt x="22500" y="8538"/>
                  </a:cubicBezTo>
                  <a:cubicBezTo>
                    <a:pt x="22510" y="8556"/>
                    <a:pt x="22513" y="8564"/>
                    <a:pt x="22503" y="8564"/>
                  </a:cubicBezTo>
                  <a:cubicBezTo>
                    <a:pt x="22498" y="8564"/>
                    <a:pt x="22489" y="8561"/>
                    <a:pt x="22475" y="8556"/>
                  </a:cubicBezTo>
                  <a:cubicBezTo>
                    <a:pt x="22420" y="8535"/>
                    <a:pt x="22405" y="8500"/>
                    <a:pt x="22450" y="8500"/>
                  </a:cubicBezTo>
                  <a:close/>
                  <a:moveTo>
                    <a:pt x="22552" y="8523"/>
                  </a:moveTo>
                  <a:cubicBezTo>
                    <a:pt x="22555" y="8523"/>
                    <a:pt x="22558" y="8524"/>
                    <a:pt x="22562" y="8524"/>
                  </a:cubicBezTo>
                  <a:cubicBezTo>
                    <a:pt x="22599" y="8528"/>
                    <a:pt x="22620" y="8559"/>
                    <a:pt x="22586" y="8566"/>
                  </a:cubicBezTo>
                  <a:cubicBezTo>
                    <a:pt x="22584" y="8567"/>
                    <a:pt x="22582" y="8567"/>
                    <a:pt x="22580" y="8567"/>
                  </a:cubicBezTo>
                  <a:cubicBezTo>
                    <a:pt x="22569" y="8567"/>
                    <a:pt x="22555" y="8559"/>
                    <a:pt x="22544" y="8545"/>
                  </a:cubicBezTo>
                  <a:cubicBezTo>
                    <a:pt x="22535" y="8531"/>
                    <a:pt x="22536" y="8523"/>
                    <a:pt x="22552" y="8523"/>
                  </a:cubicBezTo>
                  <a:close/>
                  <a:moveTo>
                    <a:pt x="20108" y="8442"/>
                  </a:moveTo>
                  <a:cubicBezTo>
                    <a:pt x="20120" y="8442"/>
                    <a:pt x="20126" y="8451"/>
                    <a:pt x="20133" y="8469"/>
                  </a:cubicBezTo>
                  <a:cubicBezTo>
                    <a:pt x="20143" y="8503"/>
                    <a:pt x="20133" y="8511"/>
                    <a:pt x="20074" y="8514"/>
                  </a:cubicBezTo>
                  <a:cubicBezTo>
                    <a:pt x="20015" y="8518"/>
                    <a:pt x="20008" y="8521"/>
                    <a:pt x="20029" y="8549"/>
                  </a:cubicBezTo>
                  <a:cubicBezTo>
                    <a:pt x="20048" y="8568"/>
                    <a:pt x="20050" y="8574"/>
                    <a:pt x="20029" y="8574"/>
                  </a:cubicBezTo>
                  <a:cubicBezTo>
                    <a:pt x="20024" y="8574"/>
                    <a:pt x="20017" y="8574"/>
                    <a:pt x="20008" y="8573"/>
                  </a:cubicBezTo>
                  <a:cubicBezTo>
                    <a:pt x="19981" y="8573"/>
                    <a:pt x="19863" y="8570"/>
                    <a:pt x="19741" y="8566"/>
                  </a:cubicBezTo>
                  <a:cubicBezTo>
                    <a:pt x="19619" y="8563"/>
                    <a:pt x="19474" y="8559"/>
                    <a:pt x="19419" y="8556"/>
                  </a:cubicBezTo>
                  <a:cubicBezTo>
                    <a:pt x="19401" y="8555"/>
                    <a:pt x="19385" y="8554"/>
                    <a:pt x="19371" y="8554"/>
                  </a:cubicBezTo>
                  <a:cubicBezTo>
                    <a:pt x="19337" y="8554"/>
                    <a:pt x="19315" y="8557"/>
                    <a:pt x="19315" y="8559"/>
                  </a:cubicBezTo>
                  <a:cubicBezTo>
                    <a:pt x="19316" y="8563"/>
                    <a:pt x="19314" y="8564"/>
                    <a:pt x="19308" y="8564"/>
                  </a:cubicBezTo>
                  <a:cubicBezTo>
                    <a:pt x="19302" y="8564"/>
                    <a:pt x="19293" y="8563"/>
                    <a:pt x="19283" y="8559"/>
                  </a:cubicBezTo>
                  <a:cubicBezTo>
                    <a:pt x="19273" y="8554"/>
                    <a:pt x="19262" y="8552"/>
                    <a:pt x="19254" y="8552"/>
                  </a:cubicBezTo>
                  <a:cubicBezTo>
                    <a:pt x="19245" y="8552"/>
                    <a:pt x="19238" y="8554"/>
                    <a:pt x="19235" y="8559"/>
                  </a:cubicBezTo>
                  <a:cubicBezTo>
                    <a:pt x="19232" y="8563"/>
                    <a:pt x="19229" y="8565"/>
                    <a:pt x="19226" y="8565"/>
                  </a:cubicBezTo>
                  <a:cubicBezTo>
                    <a:pt x="19223" y="8565"/>
                    <a:pt x="19219" y="8561"/>
                    <a:pt x="19217" y="8553"/>
                  </a:cubicBezTo>
                  <a:cubicBezTo>
                    <a:pt x="19215" y="8543"/>
                    <a:pt x="19209" y="8538"/>
                    <a:pt x="19204" y="8538"/>
                  </a:cubicBezTo>
                  <a:cubicBezTo>
                    <a:pt x="19201" y="8538"/>
                    <a:pt x="19199" y="8540"/>
                    <a:pt x="19196" y="8542"/>
                  </a:cubicBezTo>
                  <a:cubicBezTo>
                    <a:pt x="19193" y="8544"/>
                    <a:pt x="19187" y="8546"/>
                    <a:pt x="19181" y="8546"/>
                  </a:cubicBezTo>
                  <a:cubicBezTo>
                    <a:pt x="19169" y="8546"/>
                    <a:pt x="19154" y="8542"/>
                    <a:pt x="19141" y="8535"/>
                  </a:cubicBezTo>
                  <a:cubicBezTo>
                    <a:pt x="19106" y="8514"/>
                    <a:pt x="19110" y="8511"/>
                    <a:pt x="19179" y="8503"/>
                  </a:cubicBezTo>
                  <a:cubicBezTo>
                    <a:pt x="19205" y="8500"/>
                    <a:pt x="19239" y="8498"/>
                    <a:pt x="19270" y="8498"/>
                  </a:cubicBezTo>
                  <a:cubicBezTo>
                    <a:pt x="19292" y="8498"/>
                    <a:pt x="19312" y="8499"/>
                    <a:pt x="19328" y="8500"/>
                  </a:cubicBezTo>
                  <a:cubicBezTo>
                    <a:pt x="19335" y="8501"/>
                    <a:pt x="19343" y="8501"/>
                    <a:pt x="19351" y="8501"/>
                  </a:cubicBezTo>
                  <a:cubicBezTo>
                    <a:pt x="19386" y="8501"/>
                    <a:pt x="19422" y="8495"/>
                    <a:pt x="19435" y="8487"/>
                  </a:cubicBezTo>
                  <a:cubicBezTo>
                    <a:pt x="19457" y="8473"/>
                    <a:pt x="19481" y="8467"/>
                    <a:pt x="19503" y="8467"/>
                  </a:cubicBezTo>
                  <a:cubicBezTo>
                    <a:pt x="19532" y="8467"/>
                    <a:pt x="19556" y="8479"/>
                    <a:pt x="19564" y="8503"/>
                  </a:cubicBezTo>
                  <a:cubicBezTo>
                    <a:pt x="19569" y="8517"/>
                    <a:pt x="19573" y="8524"/>
                    <a:pt x="19576" y="8524"/>
                  </a:cubicBezTo>
                  <a:cubicBezTo>
                    <a:pt x="19579" y="8524"/>
                    <a:pt x="19583" y="8516"/>
                    <a:pt x="19589" y="8500"/>
                  </a:cubicBezTo>
                  <a:cubicBezTo>
                    <a:pt x="19593" y="8488"/>
                    <a:pt x="19598" y="8482"/>
                    <a:pt x="19603" y="8482"/>
                  </a:cubicBezTo>
                  <a:cubicBezTo>
                    <a:pt x="19610" y="8482"/>
                    <a:pt x="19617" y="8495"/>
                    <a:pt x="19619" y="8518"/>
                  </a:cubicBezTo>
                  <a:cubicBezTo>
                    <a:pt x="19619" y="8521"/>
                    <a:pt x="19621" y="8523"/>
                    <a:pt x="19624" y="8523"/>
                  </a:cubicBezTo>
                  <a:cubicBezTo>
                    <a:pt x="19631" y="8523"/>
                    <a:pt x="19642" y="8516"/>
                    <a:pt x="19651" y="8508"/>
                  </a:cubicBezTo>
                  <a:cubicBezTo>
                    <a:pt x="19676" y="8487"/>
                    <a:pt x="19827" y="8465"/>
                    <a:pt x="19931" y="8465"/>
                  </a:cubicBezTo>
                  <a:cubicBezTo>
                    <a:pt x="19955" y="8465"/>
                    <a:pt x="19977" y="8467"/>
                    <a:pt x="19994" y="8469"/>
                  </a:cubicBezTo>
                  <a:cubicBezTo>
                    <a:pt x="20018" y="8469"/>
                    <a:pt x="20057" y="8462"/>
                    <a:pt x="20081" y="8452"/>
                  </a:cubicBezTo>
                  <a:cubicBezTo>
                    <a:pt x="20092" y="8445"/>
                    <a:pt x="20101" y="8442"/>
                    <a:pt x="20108" y="8442"/>
                  </a:cubicBezTo>
                  <a:close/>
                  <a:moveTo>
                    <a:pt x="24126" y="8588"/>
                  </a:moveTo>
                  <a:cubicBezTo>
                    <a:pt x="24134" y="8588"/>
                    <a:pt x="24141" y="8590"/>
                    <a:pt x="24147" y="8594"/>
                  </a:cubicBezTo>
                  <a:cubicBezTo>
                    <a:pt x="24171" y="8604"/>
                    <a:pt x="24168" y="8612"/>
                    <a:pt x="24130" y="8622"/>
                  </a:cubicBezTo>
                  <a:cubicBezTo>
                    <a:pt x="24114" y="8626"/>
                    <a:pt x="24102" y="8628"/>
                    <a:pt x="24094" y="8628"/>
                  </a:cubicBezTo>
                  <a:cubicBezTo>
                    <a:pt x="24075" y="8628"/>
                    <a:pt x="24077" y="8617"/>
                    <a:pt x="24098" y="8597"/>
                  </a:cubicBezTo>
                  <a:cubicBezTo>
                    <a:pt x="24104" y="8591"/>
                    <a:pt x="24115" y="8588"/>
                    <a:pt x="24126" y="8588"/>
                  </a:cubicBezTo>
                  <a:close/>
                  <a:moveTo>
                    <a:pt x="16124" y="8610"/>
                  </a:moveTo>
                  <a:cubicBezTo>
                    <a:pt x="16146" y="8610"/>
                    <a:pt x="16169" y="8614"/>
                    <a:pt x="16178" y="8622"/>
                  </a:cubicBezTo>
                  <a:cubicBezTo>
                    <a:pt x="16196" y="8637"/>
                    <a:pt x="16178" y="8646"/>
                    <a:pt x="16133" y="8646"/>
                  </a:cubicBezTo>
                  <a:cubicBezTo>
                    <a:pt x="16127" y="8646"/>
                    <a:pt x="16120" y="8646"/>
                    <a:pt x="16112" y="8646"/>
                  </a:cubicBezTo>
                  <a:cubicBezTo>
                    <a:pt x="16091" y="8642"/>
                    <a:pt x="16071" y="8636"/>
                    <a:pt x="16071" y="8628"/>
                  </a:cubicBezTo>
                  <a:cubicBezTo>
                    <a:pt x="16066" y="8617"/>
                    <a:pt x="16095" y="8610"/>
                    <a:pt x="16124" y="8610"/>
                  </a:cubicBezTo>
                  <a:close/>
                  <a:moveTo>
                    <a:pt x="18507" y="8642"/>
                  </a:moveTo>
                  <a:cubicBezTo>
                    <a:pt x="18588" y="8642"/>
                    <a:pt x="18667" y="8648"/>
                    <a:pt x="18669" y="8657"/>
                  </a:cubicBezTo>
                  <a:cubicBezTo>
                    <a:pt x="18676" y="8676"/>
                    <a:pt x="18583" y="8702"/>
                    <a:pt x="18526" y="8702"/>
                  </a:cubicBezTo>
                  <a:cubicBezTo>
                    <a:pt x="18523" y="8702"/>
                    <a:pt x="18519" y="8702"/>
                    <a:pt x="18516" y="8702"/>
                  </a:cubicBezTo>
                  <a:cubicBezTo>
                    <a:pt x="18492" y="8702"/>
                    <a:pt x="18436" y="8702"/>
                    <a:pt x="18385" y="8705"/>
                  </a:cubicBezTo>
                  <a:cubicBezTo>
                    <a:pt x="18373" y="8706"/>
                    <a:pt x="18363" y="8706"/>
                    <a:pt x="18353" y="8706"/>
                  </a:cubicBezTo>
                  <a:cubicBezTo>
                    <a:pt x="18284" y="8706"/>
                    <a:pt x="18252" y="8686"/>
                    <a:pt x="18274" y="8657"/>
                  </a:cubicBezTo>
                  <a:cubicBezTo>
                    <a:pt x="18277" y="8650"/>
                    <a:pt x="18291" y="8645"/>
                    <a:pt x="18303" y="8645"/>
                  </a:cubicBezTo>
                  <a:cubicBezTo>
                    <a:pt x="18306" y="8645"/>
                    <a:pt x="18309" y="8645"/>
                    <a:pt x="18311" y="8646"/>
                  </a:cubicBezTo>
                  <a:cubicBezTo>
                    <a:pt x="18324" y="8648"/>
                    <a:pt x="18341" y="8651"/>
                    <a:pt x="18356" y="8651"/>
                  </a:cubicBezTo>
                  <a:cubicBezTo>
                    <a:pt x="18363" y="8651"/>
                    <a:pt x="18369" y="8650"/>
                    <a:pt x="18374" y="8649"/>
                  </a:cubicBezTo>
                  <a:cubicBezTo>
                    <a:pt x="18408" y="8644"/>
                    <a:pt x="18458" y="8642"/>
                    <a:pt x="18507" y="8642"/>
                  </a:cubicBezTo>
                  <a:close/>
                  <a:moveTo>
                    <a:pt x="17243" y="8694"/>
                  </a:moveTo>
                  <a:cubicBezTo>
                    <a:pt x="17286" y="8694"/>
                    <a:pt x="17326" y="8701"/>
                    <a:pt x="17330" y="8716"/>
                  </a:cubicBezTo>
                  <a:cubicBezTo>
                    <a:pt x="17337" y="8726"/>
                    <a:pt x="17309" y="8737"/>
                    <a:pt x="17260" y="8740"/>
                  </a:cubicBezTo>
                  <a:cubicBezTo>
                    <a:pt x="17239" y="8741"/>
                    <a:pt x="17220" y="8742"/>
                    <a:pt x="17203" y="8742"/>
                  </a:cubicBezTo>
                  <a:cubicBezTo>
                    <a:pt x="17138" y="8742"/>
                    <a:pt x="17115" y="8732"/>
                    <a:pt x="17142" y="8712"/>
                  </a:cubicBezTo>
                  <a:cubicBezTo>
                    <a:pt x="17161" y="8700"/>
                    <a:pt x="17203" y="8694"/>
                    <a:pt x="17243" y="8694"/>
                  </a:cubicBezTo>
                  <a:close/>
                  <a:moveTo>
                    <a:pt x="18191" y="8652"/>
                  </a:moveTo>
                  <a:cubicBezTo>
                    <a:pt x="18207" y="8652"/>
                    <a:pt x="18226" y="8662"/>
                    <a:pt x="18236" y="8677"/>
                  </a:cubicBezTo>
                  <a:cubicBezTo>
                    <a:pt x="18253" y="8708"/>
                    <a:pt x="18249" y="8712"/>
                    <a:pt x="18079" y="8722"/>
                  </a:cubicBezTo>
                  <a:cubicBezTo>
                    <a:pt x="18041" y="8722"/>
                    <a:pt x="18010" y="8716"/>
                    <a:pt x="18003" y="8702"/>
                  </a:cubicBezTo>
                  <a:cubicBezTo>
                    <a:pt x="18002" y="8699"/>
                    <a:pt x="18001" y="8697"/>
                    <a:pt x="17999" y="8697"/>
                  </a:cubicBezTo>
                  <a:cubicBezTo>
                    <a:pt x="17994" y="8697"/>
                    <a:pt x="17986" y="8707"/>
                    <a:pt x="17978" y="8722"/>
                  </a:cubicBezTo>
                  <a:cubicBezTo>
                    <a:pt x="17968" y="8747"/>
                    <a:pt x="17944" y="8767"/>
                    <a:pt x="17927" y="8774"/>
                  </a:cubicBezTo>
                  <a:cubicBezTo>
                    <a:pt x="17922" y="8775"/>
                    <a:pt x="17916" y="8776"/>
                    <a:pt x="17910" y="8776"/>
                  </a:cubicBezTo>
                  <a:cubicBezTo>
                    <a:pt x="17892" y="8776"/>
                    <a:pt x="17868" y="8771"/>
                    <a:pt x="17850" y="8764"/>
                  </a:cubicBezTo>
                  <a:cubicBezTo>
                    <a:pt x="17812" y="8750"/>
                    <a:pt x="17808" y="8747"/>
                    <a:pt x="17833" y="8712"/>
                  </a:cubicBezTo>
                  <a:cubicBezTo>
                    <a:pt x="17844" y="8694"/>
                    <a:pt x="17852" y="8686"/>
                    <a:pt x="17861" y="8686"/>
                  </a:cubicBezTo>
                  <a:cubicBezTo>
                    <a:pt x="17868" y="8686"/>
                    <a:pt x="17877" y="8691"/>
                    <a:pt x="17888" y="8698"/>
                  </a:cubicBezTo>
                  <a:cubicBezTo>
                    <a:pt x="17898" y="8706"/>
                    <a:pt x="17905" y="8710"/>
                    <a:pt x="17910" y="8710"/>
                  </a:cubicBezTo>
                  <a:cubicBezTo>
                    <a:pt x="17917" y="8710"/>
                    <a:pt x="17921" y="8704"/>
                    <a:pt x="17923" y="8695"/>
                  </a:cubicBezTo>
                  <a:cubicBezTo>
                    <a:pt x="17923" y="8670"/>
                    <a:pt x="17957" y="8663"/>
                    <a:pt x="18086" y="8657"/>
                  </a:cubicBezTo>
                  <a:lnTo>
                    <a:pt x="18135" y="8657"/>
                  </a:lnTo>
                  <a:cubicBezTo>
                    <a:pt x="18141" y="8657"/>
                    <a:pt x="18162" y="8657"/>
                    <a:pt x="18183" y="8653"/>
                  </a:cubicBezTo>
                  <a:cubicBezTo>
                    <a:pt x="18186" y="8653"/>
                    <a:pt x="18188" y="8652"/>
                    <a:pt x="18191" y="8652"/>
                  </a:cubicBezTo>
                  <a:close/>
                  <a:moveTo>
                    <a:pt x="17737" y="8784"/>
                  </a:moveTo>
                  <a:cubicBezTo>
                    <a:pt x="17798" y="8784"/>
                    <a:pt x="17814" y="8821"/>
                    <a:pt x="17746" y="8841"/>
                  </a:cubicBezTo>
                  <a:cubicBezTo>
                    <a:pt x="17734" y="8843"/>
                    <a:pt x="17725" y="8844"/>
                    <a:pt x="17716" y="8844"/>
                  </a:cubicBezTo>
                  <a:cubicBezTo>
                    <a:pt x="17696" y="8844"/>
                    <a:pt x="17685" y="8838"/>
                    <a:pt x="17680" y="8823"/>
                  </a:cubicBezTo>
                  <a:cubicBezTo>
                    <a:pt x="17673" y="8802"/>
                    <a:pt x="17687" y="8788"/>
                    <a:pt x="17722" y="8785"/>
                  </a:cubicBezTo>
                  <a:cubicBezTo>
                    <a:pt x="17727" y="8784"/>
                    <a:pt x="17732" y="8784"/>
                    <a:pt x="17737" y="8784"/>
                  </a:cubicBezTo>
                  <a:close/>
                  <a:moveTo>
                    <a:pt x="17522" y="8891"/>
                  </a:moveTo>
                  <a:cubicBezTo>
                    <a:pt x="17576" y="8891"/>
                    <a:pt x="17573" y="8918"/>
                    <a:pt x="17510" y="8937"/>
                  </a:cubicBezTo>
                  <a:cubicBezTo>
                    <a:pt x="17499" y="8940"/>
                    <a:pt x="17489" y="8941"/>
                    <a:pt x="17479" y="8941"/>
                  </a:cubicBezTo>
                  <a:cubicBezTo>
                    <a:pt x="17462" y="8941"/>
                    <a:pt x="17450" y="8937"/>
                    <a:pt x="17448" y="8931"/>
                  </a:cubicBezTo>
                  <a:cubicBezTo>
                    <a:pt x="17447" y="8928"/>
                    <a:pt x="17444" y="8927"/>
                    <a:pt x="17441" y="8927"/>
                  </a:cubicBezTo>
                  <a:cubicBezTo>
                    <a:pt x="17434" y="8927"/>
                    <a:pt x="17422" y="8933"/>
                    <a:pt x="17410" y="8945"/>
                  </a:cubicBezTo>
                  <a:cubicBezTo>
                    <a:pt x="17391" y="8959"/>
                    <a:pt x="17370" y="8969"/>
                    <a:pt x="17361" y="8969"/>
                  </a:cubicBezTo>
                  <a:cubicBezTo>
                    <a:pt x="17360" y="8969"/>
                    <a:pt x="17359" y="8969"/>
                    <a:pt x="17358" y="8969"/>
                  </a:cubicBezTo>
                  <a:cubicBezTo>
                    <a:pt x="17354" y="8968"/>
                    <a:pt x="17345" y="8967"/>
                    <a:pt x="17334" y="8967"/>
                  </a:cubicBezTo>
                  <a:cubicBezTo>
                    <a:pt x="17315" y="8967"/>
                    <a:pt x="17287" y="8969"/>
                    <a:pt x="17260" y="8976"/>
                  </a:cubicBezTo>
                  <a:cubicBezTo>
                    <a:pt x="17216" y="8982"/>
                    <a:pt x="17156" y="8986"/>
                    <a:pt x="17129" y="8986"/>
                  </a:cubicBezTo>
                  <a:cubicBezTo>
                    <a:pt x="17038" y="8982"/>
                    <a:pt x="17062" y="8945"/>
                    <a:pt x="17166" y="8931"/>
                  </a:cubicBezTo>
                  <a:cubicBezTo>
                    <a:pt x="17281" y="8913"/>
                    <a:pt x="17430" y="8896"/>
                    <a:pt x="17504" y="8892"/>
                  </a:cubicBezTo>
                  <a:cubicBezTo>
                    <a:pt x="17510" y="8892"/>
                    <a:pt x="17517" y="8891"/>
                    <a:pt x="17522" y="8891"/>
                  </a:cubicBezTo>
                  <a:close/>
                  <a:moveTo>
                    <a:pt x="13502" y="9131"/>
                  </a:moveTo>
                  <a:cubicBezTo>
                    <a:pt x="13512" y="9131"/>
                    <a:pt x="13516" y="9140"/>
                    <a:pt x="13514" y="9149"/>
                  </a:cubicBezTo>
                  <a:cubicBezTo>
                    <a:pt x="13510" y="9163"/>
                    <a:pt x="13503" y="9174"/>
                    <a:pt x="13496" y="9177"/>
                  </a:cubicBezTo>
                  <a:cubicBezTo>
                    <a:pt x="13489" y="9177"/>
                    <a:pt x="13482" y="9170"/>
                    <a:pt x="13479" y="9160"/>
                  </a:cubicBezTo>
                  <a:cubicBezTo>
                    <a:pt x="13475" y="9149"/>
                    <a:pt x="13486" y="9135"/>
                    <a:pt x="13496" y="9132"/>
                  </a:cubicBezTo>
                  <a:cubicBezTo>
                    <a:pt x="13498" y="9131"/>
                    <a:pt x="13500" y="9131"/>
                    <a:pt x="13502" y="9131"/>
                  </a:cubicBezTo>
                  <a:close/>
                  <a:moveTo>
                    <a:pt x="13564" y="9123"/>
                  </a:moveTo>
                  <a:cubicBezTo>
                    <a:pt x="13567" y="9123"/>
                    <a:pt x="13572" y="9125"/>
                    <a:pt x="13576" y="9128"/>
                  </a:cubicBezTo>
                  <a:cubicBezTo>
                    <a:pt x="13586" y="9139"/>
                    <a:pt x="13586" y="9156"/>
                    <a:pt x="13576" y="9166"/>
                  </a:cubicBezTo>
                  <a:cubicBezTo>
                    <a:pt x="13567" y="9175"/>
                    <a:pt x="13559" y="9179"/>
                    <a:pt x="13553" y="9179"/>
                  </a:cubicBezTo>
                  <a:cubicBezTo>
                    <a:pt x="13543" y="9179"/>
                    <a:pt x="13538" y="9166"/>
                    <a:pt x="13544" y="9142"/>
                  </a:cubicBezTo>
                  <a:cubicBezTo>
                    <a:pt x="13550" y="9130"/>
                    <a:pt x="13556" y="9123"/>
                    <a:pt x="13564" y="9123"/>
                  </a:cubicBezTo>
                  <a:close/>
                  <a:moveTo>
                    <a:pt x="13642" y="9182"/>
                  </a:moveTo>
                  <a:cubicBezTo>
                    <a:pt x="13653" y="9182"/>
                    <a:pt x="13665" y="9186"/>
                    <a:pt x="13673" y="9195"/>
                  </a:cubicBezTo>
                  <a:cubicBezTo>
                    <a:pt x="13683" y="9201"/>
                    <a:pt x="13677" y="9208"/>
                    <a:pt x="13653" y="9208"/>
                  </a:cubicBezTo>
                  <a:cubicBezTo>
                    <a:pt x="13611" y="9204"/>
                    <a:pt x="13600" y="9190"/>
                    <a:pt x="13632" y="9184"/>
                  </a:cubicBezTo>
                  <a:cubicBezTo>
                    <a:pt x="13635" y="9183"/>
                    <a:pt x="13639" y="9182"/>
                    <a:pt x="13642" y="9182"/>
                  </a:cubicBezTo>
                  <a:close/>
                  <a:moveTo>
                    <a:pt x="13746" y="9183"/>
                  </a:moveTo>
                  <a:cubicBezTo>
                    <a:pt x="13748" y="9183"/>
                    <a:pt x="13750" y="9183"/>
                    <a:pt x="13753" y="9184"/>
                  </a:cubicBezTo>
                  <a:cubicBezTo>
                    <a:pt x="13767" y="9187"/>
                    <a:pt x="13781" y="9195"/>
                    <a:pt x="13781" y="9201"/>
                  </a:cubicBezTo>
                  <a:cubicBezTo>
                    <a:pt x="13784" y="9204"/>
                    <a:pt x="13773" y="9211"/>
                    <a:pt x="13763" y="9215"/>
                  </a:cubicBezTo>
                  <a:cubicBezTo>
                    <a:pt x="13761" y="9216"/>
                    <a:pt x="13759" y="9216"/>
                    <a:pt x="13757" y="9216"/>
                  </a:cubicBezTo>
                  <a:cubicBezTo>
                    <a:pt x="13745" y="9216"/>
                    <a:pt x="13735" y="9209"/>
                    <a:pt x="13732" y="9198"/>
                  </a:cubicBezTo>
                  <a:cubicBezTo>
                    <a:pt x="13729" y="9189"/>
                    <a:pt x="13736" y="9183"/>
                    <a:pt x="13746" y="9183"/>
                  </a:cubicBezTo>
                  <a:close/>
                  <a:moveTo>
                    <a:pt x="5339" y="9846"/>
                  </a:moveTo>
                  <a:cubicBezTo>
                    <a:pt x="5348" y="9846"/>
                    <a:pt x="5348" y="9853"/>
                    <a:pt x="5336" y="9871"/>
                  </a:cubicBezTo>
                  <a:cubicBezTo>
                    <a:pt x="5327" y="9883"/>
                    <a:pt x="5316" y="9892"/>
                    <a:pt x="5308" y="9892"/>
                  </a:cubicBezTo>
                  <a:cubicBezTo>
                    <a:pt x="5307" y="9892"/>
                    <a:pt x="5306" y="9892"/>
                    <a:pt x="5305" y="9891"/>
                  </a:cubicBezTo>
                  <a:cubicBezTo>
                    <a:pt x="5285" y="9885"/>
                    <a:pt x="5301" y="9853"/>
                    <a:pt x="5333" y="9846"/>
                  </a:cubicBezTo>
                  <a:cubicBezTo>
                    <a:pt x="5335" y="9846"/>
                    <a:pt x="5337" y="9846"/>
                    <a:pt x="5339" y="9846"/>
                  </a:cubicBezTo>
                  <a:close/>
                  <a:moveTo>
                    <a:pt x="5411" y="9919"/>
                  </a:moveTo>
                  <a:cubicBezTo>
                    <a:pt x="5420" y="9919"/>
                    <a:pt x="5430" y="9920"/>
                    <a:pt x="5440" y="9923"/>
                  </a:cubicBezTo>
                  <a:cubicBezTo>
                    <a:pt x="5479" y="9933"/>
                    <a:pt x="5475" y="9936"/>
                    <a:pt x="5423" y="9951"/>
                  </a:cubicBezTo>
                  <a:cubicBezTo>
                    <a:pt x="5401" y="9957"/>
                    <a:pt x="5384" y="9960"/>
                    <a:pt x="5373" y="9960"/>
                  </a:cubicBezTo>
                  <a:cubicBezTo>
                    <a:pt x="5354" y="9960"/>
                    <a:pt x="5354" y="9950"/>
                    <a:pt x="5374" y="9930"/>
                  </a:cubicBezTo>
                  <a:cubicBezTo>
                    <a:pt x="5381" y="9923"/>
                    <a:pt x="5394" y="9919"/>
                    <a:pt x="5411" y="9919"/>
                  </a:cubicBezTo>
                  <a:close/>
                  <a:moveTo>
                    <a:pt x="24136" y="0"/>
                  </a:moveTo>
                  <a:cubicBezTo>
                    <a:pt x="24110" y="0"/>
                    <a:pt x="24082" y="1"/>
                    <a:pt x="24053" y="4"/>
                  </a:cubicBezTo>
                  <a:cubicBezTo>
                    <a:pt x="24006" y="8"/>
                    <a:pt x="23955" y="9"/>
                    <a:pt x="23915" y="9"/>
                  </a:cubicBezTo>
                  <a:cubicBezTo>
                    <a:pt x="23887" y="9"/>
                    <a:pt x="23864" y="8"/>
                    <a:pt x="23853" y="7"/>
                  </a:cubicBezTo>
                  <a:cubicBezTo>
                    <a:pt x="23844" y="6"/>
                    <a:pt x="23836" y="6"/>
                    <a:pt x="23827" y="6"/>
                  </a:cubicBezTo>
                  <a:cubicBezTo>
                    <a:pt x="23799" y="6"/>
                    <a:pt x="23770" y="10"/>
                    <a:pt x="23752" y="21"/>
                  </a:cubicBezTo>
                  <a:cubicBezTo>
                    <a:pt x="23737" y="30"/>
                    <a:pt x="23724" y="34"/>
                    <a:pt x="23715" y="34"/>
                  </a:cubicBezTo>
                  <a:cubicBezTo>
                    <a:pt x="23709" y="34"/>
                    <a:pt x="23704" y="32"/>
                    <a:pt x="23703" y="28"/>
                  </a:cubicBezTo>
                  <a:cubicBezTo>
                    <a:pt x="23700" y="20"/>
                    <a:pt x="23667" y="17"/>
                    <a:pt x="23625" y="17"/>
                  </a:cubicBezTo>
                  <a:cubicBezTo>
                    <a:pt x="23554" y="17"/>
                    <a:pt x="23456" y="27"/>
                    <a:pt x="23443" y="42"/>
                  </a:cubicBezTo>
                  <a:cubicBezTo>
                    <a:pt x="23437" y="46"/>
                    <a:pt x="23432" y="48"/>
                    <a:pt x="23426" y="48"/>
                  </a:cubicBezTo>
                  <a:cubicBezTo>
                    <a:pt x="23418" y="48"/>
                    <a:pt x="23410" y="43"/>
                    <a:pt x="23401" y="35"/>
                  </a:cubicBezTo>
                  <a:cubicBezTo>
                    <a:pt x="23393" y="25"/>
                    <a:pt x="23374" y="20"/>
                    <a:pt x="23354" y="20"/>
                  </a:cubicBezTo>
                  <a:cubicBezTo>
                    <a:pt x="23325" y="20"/>
                    <a:pt x="23293" y="30"/>
                    <a:pt x="23286" y="49"/>
                  </a:cubicBezTo>
                  <a:cubicBezTo>
                    <a:pt x="23285" y="56"/>
                    <a:pt x="23287" y="60"/>
                    <a:pt x="23291" y="60"/>
                  </a:cubicBezTo>
                  <a:cubicBezTo>
                    <a:pt x="23295" y="60"/>
                    <a:pt x="23301" y="57"/>
                    <a:pt x="23307" y="52"/>
                  </a:cubicBezTo>
                  <a:cubicBezTo>
                    <a:pt x="23314" y="47"/>
                    <a:pt x="23327" y="45"/>
                    <a:pt x="23340" y="45"/>
                  </a:cubicBezTo>
                  <a:cubicBezTo>
                    <a:pt x="23353" y="45"/>
                    <a:pt x="23367" y="47"/>
                    <a:pt x="23377" y="52"/>
                  </a:cubicBezTo>
                  <a:cubicBezTo>
                    <a:pt x="23404" y="67"/>
                    <a:pt x="23434" y="73"/>
                    <a:pt x="23479" y="73"/>
                  </a:cubicBezTo>
                  <a:cubicBezTo>
                    <a:pt x="23509" y="73"/>
                    <a:pt x="23545" y="70"/>
                    <a:pt x="23592" y="66"/>
                  </a:cubicBezTo>
                  <a:cubicBezTo>
                    <a:pt x="23624" y="64"/>
                    <a:pt x="23683" y="61"/>
                    <a:pt x="23743" y="61"/>
                  </a:cubicBezTo>
                  <a:cubicBezTo>
                    <a:pt x="23767" y="61"/>
                    <a:pt x="23792" y="62"/>
                    <a:pt x="23814" y="63"/>
                  </a:cubicBezTo>
                  <a:cubicBezTo>
                    <a:pt x="23847" y="64"/>
                    <a:pt x="23880" y="65"/>
                    <a:pt x="23909" y="65"/>
                  </a:cubicBezTo>
                  <a:cubicBezTo>
                    <a:pt x="23949" y="65"/>
                    <a:pt x="23981" y="63"/>
                    <a:pt x="23991" y="59"/>
                  </a:cubicBezTo>
                  <a:cubicBezTo>
                    <a:pt x="24000" y="58"/>
                    <a:pt x="24015" y="57"/>
                    <a:pt x="24033" y="57"/>
                  </a:cubicBezTo>
                  <a:cubicBezTo>
                    <a:pt x="24052" y="57"/>
                    <a:pt x="24072" y="58"/>
                    <a:pt x="24092" y="59"/>
                  </a:cubicBezTo>
                  <a:cubicBezTo>
                    <a:pt x="24135" y="63"/>
                    <a:pt x="24159" y="64"/>
                    <a:pt x="24178" y="64"/>
                  </a:cubicBezTo>
                  <a:cubicBezTo>
                    <a:pt x="24197" y="64"/>
                    <a:pt x="24211" y="63"/>
                    <a:pt x="24234" y="59"/>
                  </a:cubicBezTo>
                  <a:cubicBezTo>
                    <a:pt x="24237" y="59"/>
                    <a:pt x="24239" y="59"/>
                    <a:pt x="24242" y="59"/>
                  </a:cubicBezTo>
                  <a:cubicBezTo>
                    <a:pt x="24259" y="59"/>
                    <a:pt x="24273" y="68"/>
                    <a:pt x="24279" y="84"/>
                  </a:cubicBezTo>
                  <a:cubicBezTo>
                    <a:pt x="24282" y="99"/>
                    <a:pt x="24293" y="108"/>
                    <a:pt x="24305" y="108"/>
                  </a:cubicBezTo>
                  <a:cubicBezTo>
                    <a:pt x="24307" y="108"/>
                    <a:pt x="24309" y="108"/>
                    <a:pt x="24311" y="108"/>
                  </a:cubicBezTo>
                  <a:cubicBezTo>
                    <a:pt x="24312" y="107"/>
                    <a:pt x="24313" y="107"/>
                    <a:pt x="24315" y="107"/>
                  </a:cubicBezTo>
                  <a:cubicBezTo>
                    <a:pt x="24325" y="107"/>
                    <a:pt x="24338" y="117"/>
                    <a:pt x="24341" y="132"/>
                  </a:cubicBezTo>
                  <a:cubicBezTo>
                    <a:pt x="24348" y="149"/>
                    <a:pt x="24338" y="164"/>
                    <a:pt x="24321" y="164"/>
                  </a:cubicBezTo>
                  <a:cubicBezTo>
                    <a:pt x="24303" y="164"/>
                    <a:pt x="24282" y="177"/>
                    <a:pt x="24269" y="198"/>
                  </a:cubicBezTo>
                  <a:cubicBezTo>
                    <a:pt x="24257" y="216"/>
                    <a:pt x="24249" y="224"/>
                    <a:pt x="24236" y="224"/>
                  </a:cubicBezTo>
                  <a:cubicBezTo>
                    <a:pt x="24226" y="224"/>
                    <a:pt x="24214" y="219"/>
                    <a:pt x="24196" y="209"/>
                  </a:cubicBezTo>
                  <a:cubicBezTo>
                    <a:pt x="24143" y="175"/>
                    <a:pt x="24036" y="152"/>
                    <a:pt x="23959" y="152"/>
                  </a:cubicBezTo>
                  <a:cubicBezTo>
                    <a:pt x="23949" y="152"/>
                    <a:pt x="23940" y="152"/>
                    <a:pt x="23932" y="153"/>
                  </a:cubicBezTo>
                  <a:cubicBezTo>
                    <a:pt x="23922" y="154"/>
                    <a:pt x="23910" y="154"/>
                    <a:pt x="23899" y="154"/>
                  </a:cubicBezTo>
                  <a:cubicBezTo>
                    <a:pt x="23871" y="154"/>
                    <a:pt x="23841" y="152"/>
                    <a:pt x="23824" y="149"/>
                  </a:cubicBezTo>
                  <a:cubicBezTo>
                    <a:pt x="23819" y="149"/>
                    <a:pt x="23813" y="148"/>
                    <a:pt x="23806" y="148"/>
                  </a:cubicBezTo>
                  <a:cubicBezTo>
                    <a:pt x="23786" y="148"/>
                    <a:pt x="23760" y="152"/>
                    <a:pt x="23744" y="160"/>
                  </a:cubicBezTo>
                  <a:cubicBezTo>
                    <a:pt x="23731" y="167"/>
                    <a:pt x="23709" y="170"/>
                    <a:pt x="23686" y="170"/>
                  </a:cubicBezTo>
                  <a:cubicBezTo>
                    <a:pt x="23673" y="170"/>
                    <a:pt x="23660" y="169"/>
                    <a:pt x="23648" y="167"/>
                  </a:cubicBezTo>
                  <a:cubicBezTo>
                    <a:pt x="23638" y="165"/>
                    <a:pt x="23626" y="164"/>
                    <a:pt x="23612" y="164"/>
                  </a:cubicBezTo>
                  <a:cubicBezTo>
                    <a:pt x="23573" y="164"/>
                    <a:pt x="23520" y="171"/>
                    <a:pt x="23474" y="181"/>
                  </a:cubicBezTo>
                  <a:lnTo>
                    <a:pt x="23360" y="202"/>
                  </a:lnTo>
                  <a:lnTo>
                    <a:pt x="23495" y="209"/>
                  </a:lnTo>
                  <a:cubicBezTo>
                    <a:pt x="23603" y="212"/>
                    <a:pt x="23624" y="215"/>
                    <a:pt x="23592" y="236"/>
                  </a:cubicBezTo>
                  <a:cubicBezTo>
                    <a:pt x="23577" y="246"/>
                    <a:pt x="23552" y="253"/>
                    <a:pt x="23529" y="253"/>
                  </a:cubicBezTo>
                  <a:cubicBezTo>
                    <a:pt x="23521" y="253"/>
                    <a:pt x="23513" y="252"/>
                    <a:pt x="23505" y="250"/>
                  </a:cubicBezTo>
                  <a:cubicBezTo>
                    <a:pt x="23495" y="248"/>
                    <a:pt x="23487" y="247"/>
                    <a:pt x="23481" y="247"/>
                  </a:cubicBezTo>
                  <a:cubicBezTo>
                    <a:pt x="23465" y="247"/>
                    <a:pt x="23460" y="254"/>
                    <a:pt x="23460" y="271"/>
                  </a:cubicBezTo>
                  <a:cubicBezTo>
                    <a:pt x="23463" y="287"/>
                    <a:pt x="23460" y="294"/>
                    <a:pt x="23440" y="294"/>
                  </a:cubicBezTo>
                  <a:cubicBezTo>
                    <a:pt x="23429" y="294"/>
                    <a:pt x="23413" y="292"/>
                    <a:pt x="23390" y="288"/>
                  </a:cubicBezTo>
                  <a:cubicBezTo>
                    <a:pt x="23363" y="283"/>
                    <a:pt x="23316" y="280"/>
                    <a:pt x="23274" y="280"/>
                  </a:cubicBezTo>
                  <a:cubicBezTo>
                    <a:pt x="23259" y="280"/>
                    <a:pt x="23244" y="280"/>
                    <a:pt x="23231" y="281"/>
                  </a:cubicBezTo>
                  <a:cubicBezTo>
                    <a:pt x="23221" y="283"/>
                    <a:pt x="23208" y="283"/>
                    <a:pt x="23195" y="283"/>
                  </a:cubicBezTo>
                  <a:cubicBezTo>
                    <a:pt x="23150" y="283"/>
                    <a:pt x="23092" y="275"/>
                    <a:pt x="23054" y="268"/>
                  </a:cubicBezTo>
                  <a:cubicBezTo>
                    <a:pt x="23002" y="253"/>
                    <a:pt x="22912" y="239"/>
                    <a:pt x="22849" y="239"/>
                  </a:cubicBezTo>
                  <a:cubicBezTo>
                    <a:pt x="22791" y="236"/>
                    <a:pt x="22738" y="226"/>
                    <a:pt x="22738" y="212"/>
                  </a:cubicBezTo>
                  <a:cubicBezTo>
                    <a:pt x="22738" y="202"/>
                    <a:pt x="22718" y="191"/>
                    <a:pt x="22690" y="191"/>
                  </a:cubicBezTo>
                  <a:lnTo>
                    <a:pt x="22593" y="191"/>
                  </a:lnTo>
                  <a:cubicBezTo>
                    <a:pt x="22565" y="191"/>
                    <a:pt x="22548" y="202"/>
                    <a:pt x="22551" y="212"/>
                  </a:cubicBezTo>
                  <a:cubicBezTo>
                    <a:pt x="22553" y="220"/>
                    <a:pt x="22564" y="225"/>
                    <a:pt x="22579" y="225"/>
                  </a:cubicBezTo>
                  <a:cubicBezTo>
                    <a:pt x="22589" y="225"/>
                    <a:pt x="22601" y="223"/>
                    <a:pt x="22614" y="219"/>
                  </a:cubicBezTo>
                  <a:cubicBezTo>
                    <a:pt x="22628" y="216"/>
                    <a:pt x="22642" y="214"/>
                    <a:pt x="22655" y="214"/>
                  </a:cubicBezTo>
                  <a:cubicBezTo>
                    <a:pt x="22671" y="214"/>
                    <a:pt x="22684" y="217"/>
                    <a:pt x="22690" y="223"/>
                  </a:cubicBezTo>
                  <a:cubicBezTo>
                    <a:pt x="22705" y="234"/>
                    <a:pt x="22603" y="256"/>
                    <a:pt x="22546" y="256"/>
                  </a:cubicBezTo>
                  <a:cubicBezTo>
                    <a:pt x="22536" y="256"/>
                    <a:pt x="22527" y="255"/>
                    <a:pt x="22520" y="253"/>
                  </a:cubicBezTo>
                  <a:cubicBezTo>
                    <a:pt x="22518" y="253"/>
                    <a:pt x="22514" y="253"/>
                    <a:pt x="22509" y="253"/>
                  </a:cubicBezTo>
                  <a:cubicBezTo>
                    <a:pt x="22483" y="253"/>
                    <a:pt x="22425" y="259"/>
                    <a:pt x="22364" y="271"/>
                  </a:cubicBezTo>
                  <a:cubicBezTo>
                    <a:pt x="22312" y="278"/>
                    <a:pt x="22251" y="284"/>
                    <a:pt x="22207" y="284"/>
                  </a:cubicBezTo>
                  <a:cubicBezTo>
                    <a:pt x="22190" y="284"/>
                    <a:pt x="22176" y="283"/>
                    <a:pt x="22166" y="281"/>
                  </a:cubicBezTo>
                  <a:cubicBezTo>
                    <a:pt x="22150" y="278"/>
                    <a:pt x="22124" y="276"/>
                    <a:pt x="22095" y="276"/>
                  </a:cubicBezTo>
                  <a:cubicBezTo>
                    <a:pt x="22059" y="276"/>
                    <a:pt x="22017" y="279"/>
                    <a:pt x="21982" y="285"/>
                  </a:cubicBezTo>
                  <a:cubicBezTo>
                    <a:pt x="21852" y="303"/>
                    <a:pt x="21772" y="313"/>
                    <a:pt x="21754" y="313"/>
                  </a:cubicBezTo>
                  <a:cubicBezTo>
                    <a:pt x="21751" y="313"/>
                    <a:pt x="21750" y="313"/>
                    <a:pt x="21750" y="313"/>
                  </a:cubicBezTo>
                  <a:cubicBezTo>
                    <a:pt x="21749" y="312"/>
                    <a:pt x="21746" y="311"/>
                    <a:pt x="21742" y="311"/>
                  </a:cubicBezTo>
                  <a:cubicBezTo>
                    <a:pt x="21734" y="311"/>
                    <a:pt x="21720" y="313"/>
                    <a:pt x="21701" y="313"/>
                  </a:cubicBezTo>
                  <a:cubicBezTo>
                    <a:pt x="21614" y="323"/>
                    <a:pt x="21432" y="331"/>
                    <a:pt x="21322" y="331"/>
                  </a:cubicBezTo>
                  <a:cubicBezTo>
                    <a:pt x="21279" y="331"/>
                    <a:pt x="21247" y="330"/>
                    <a:pt x="21236" y="327"/>
                  </a:cubicBezTo>
                  <a:cubicBezTo>
                    <a:pt x="21234" y="326"/>
                    <a:pt x="21231" y="326"/>
                    <a:pt x="21228" y="326"/>
                  </a:cubicBezTo>
                  <a:cubicBezTo>
                    <a:pt x="21216" y="326"/>
                    <a:pt x="21204" y="332"/>
                    <a:pt x="21201" y="340"/>
                  </a:cubicBezTo>
                  <a:cubicBezTo>
                    <a:pt x="21195" y="361"/>
                    <a:pt x="21105" y="378"/>
                    <a:pt x="20955" y="385"/>
                  </a:cubicBezTo>
                  <a:cubicBezTo>
                    <a:pt x="20897" y="389"/>
                    <a:pt x="20830" y="403"/>
                    <a:pt x="20809" y="417"/>
                  </a:cubicBezTo>
                  <a:cubicBezTo>
                    <a:pt x="20799" y="423"/>
                    <a:pt x="20792" y="427"/>
                    <a:pt x="20788" y="427"/>
                  </a:cubicBezTo>
                  <a:cubicBezTo>
                    <a:pt x="20783" y="427"/>
                    <a:pt x="20782" y="423"/>
                    <a:pt x="20785" y="413"/>
                  </a:cubicBezTo>
                  <a:cubicBezTo>
                    <a:pt x="20787" y="401"/>
                    <a:pt x="20772" y="396"/>
                    <a:pt x="20738" y="396"/>
                  </a:cubicBezTo>
                  <a:cubicBezTo>
                    <a:pt x="20723" y="396"/>
                    <a:pt x="20704" y="397"/>
                    <a:pt x="20681" y="399"/>
                  </a:cubicBezTo>
                  <a:cubicBezTo>
                    <a:pt x="20622" y="406"/>
                    <a:pt x="20501" y="413"/>
                    <a:pt x="20418" y="413"/>
                  </a:cubicBezTo>
                  <a:cubicBezTo>
                    <a:pt x="20335" y="413"/>
                    <a:pt x="20251" y="423"/>
                    <a:pt x="20234" y="434"/>
                  </a:cubicBezTo>
                  <a:cubicBezTo>
                    <a:pt x="20227" y="441"/>
                    <a:pt x="20216" y="444"/>
                    <a:pt x="20206" y="444"/>
                  </a:cubicBezTo>
                  <a:cubicBezTo>
                    <a:pt x="20196" y="444"/>
                    <a:pt x="20185" y="441"/>
                    <a:pt x="20178" y="434"/>
                  </a:cubicBezTo>
                  <a:cubicBezTo>
                    <a:pt x="20171" y="429"/>
                    <a:pt x="20158" y="426"/>
                    <a:pt x="20139" y="426"/>
                  </a:cubicBezTo>
                  <a:cubicBezTo>
                    <a:pt x="20109" y="426"/>
                    <a:pt x="20065" y="433"/>
                    <a:pt x="20008" y="448"/>
                  </a:cubicBezTo>
                  <a:cubicBezTo>
                    <a:pt x="19938" y="463"/>
                    <a:pt x="19870" y="473"/>
                    <a:pt x="19844" y="473"/>
                  </a:cubicBezTo>
                  <a:cubicBezTo>
                    <a:pt x="19840" y="473"/>
                    <a:pt x="19837" y="473"/>
                    <a:pt x="19835" y="472"/>
                  </a:cubicBezTo>
                  <a:cubicBezTo>
                    <a:pt x="19833" y="472"/>
                    <a:pt x="19831" y="472"/>
                    <a:pt x="19829" y="472"/>
                  </a:cubicBezTo>
                  <a:cubicBezTo>
                    <a:pt x="19816" y="472"/>
                    <a:pt x="19803" y="481"/>
                    <a:pt x="19800" y="493"/>
                  </a:cubicBezTo>
                  <a:cubicBezTo>
                    <a:pt x="19800" y="505"/>
                    <a:pt x="19798" y="511"/>
                    <a:pt x="19792" y="511"/>
                  </a:cubicBezTo>
                  <a:cubicBezTo>
                    <a:pt x="19787" y="511"/>
                    <a:pt x="19779" y="508"/>
                    <a:pt x="19768" y="500"/>
                  </a:cubicBezTo>
                  <a:cubicBezTo>
                    <a:pt x="19758" y="493"/>
                    <a:pt x="19741" y="489"/>
                    <a:pt x="19725" y="489"/>
                  </a:cubicBezTo>
                  <a:cubicBezTo>
                    <a:pt x="19716" y="489"/>
                    <a:pt x="19707" y="491"/>
                    <a:pt x="19699" y="493"/>
                  </a:cubicBezTo>
                  <a:cubicBezTo>
                    <a:pt x="19679" y="503"/>
                    <a:pt x="19619" y="510"/>
                    <a:pt x="19574" y="514"/>
                  </a:cubicBezTo>
                  <a:cubicBezTo>
                    <a:pt x="19529" y="514"/>
                    <a:pt x="19485" y="521"/>
                    <a:pt x="19474" y="524"/>
                  </a:cubicBezTo>
                  <a:cubicBezTo>
                    <a:pt x="19471" y="525"/>
                    <a:pt x="19469" y="525"/>
                    <a:pt x="19467" y="525"/>
                  </a:cubicBezTo>
                  <a:cubicBezTo>
                    <a:pt x="19460" y="525"/>
                    <a:pt x="19455" y="522"/>
                    <a:pt x="19453" y="514"/>
                  </a:cubicBezTo>
                  <a:cubicBezTo>
                    <a:pt x="19450" y="503"/>
                    <a:pt x="19419" y="500"/>
                    <a:pt x="19387" y="500"/>
                  </a:cubicBezTo>
                  <a:cubicBezTo>
                    <a:pt x="19356" y="503"/>
                    <a:pt x="19331" y="514"/>
                    <a:pt x="19335" y="524"/>
                  </a:cubicBezTo>
                  <a:cubicBezTo>
                    <a:pt x="19338" y="533"/>
                    <a:pt x="19334" y="539"/>
                    <a:pt x="19323" y="539"/>
                  </a:cubicBezTo>
                  <a:cubicBezTo>
                    <a:pt x="19320" y="539"/>
                    <a:pt x="19318" y="539"/>
                    <a:pt x="19315" y="538"/>
                  </a:cubicBezTo>
                  <a:cubicBezTo>
                    <a:pt x="19305" y="536"/>
                    <a:pt x="19285" y="533"/>
                    <a:pt x="19264" y="533"/>
                  </a:cubicBezTo>
                  <a:cubicBezTo>
                    <a:pt x="19255" y="533"/>
                    <a:pt x="19246" y="534"/>
                    <a:pt x="19238" y="535"/>
                  </a:cubicBezTo>
                  <a:cubicBezTo>
                    <a:pt x="19234" y="535"/>
                    <a:pt x="19229" y="536"/>
                    <a:pt x="19224" y="536"/>
                  </a:cubicBezTo>
                  <a:cubicBezTo>
                    <a:pt x="19200" y="536"/>
                    <a:pt x="19174" y="529"/>
                    <a:pt x="19165" y="521"/>
                  </a:cubicBezTo>
                  <a:cubicBezTo>
                    <a:pt x="19161" y="518"/>
                    <a:pt x="19153" y="516"/>
                    <a:pt x="19145" y="516"/>
                  </a:cubicBezTo>
                  <a:cubicBezTo>
                    <a:pt x="19134" y="516"/>
                    <a:pt x="19120" y="520"/>
                    <a:pt x="19110" y="527"/>
                  </a:cubicBezTo>
                  <a:cubicBezTo>
                    <a:pt x="19099" y="535"/>
                    <a:pt x="19087" y="538"/>
                    <a:pt x="19075" y="538"/>
                  </a:cubicBezTo>
                  <a:cubicBezTo>
                    <a:pt x="19064" y="538"/>
                    <a:pt x="19052" y="535"/>
                    <a:pt x="19044" y="527"/>
                  </a:cubicBezTo>
                  <a:cubicBezTo>
                    <a:pt x="19034" y="520"/>
                    <a:pt x="19027" y="517"/>
                    <a:pt x="19022" y="517"/>
                  </a:cubicBezTo>
                  <a:cubicBezTo>
                    <a:pt x="19013" y="517"/>
                    <a:pt x="19008" y="525"/>
                    <a:pt x="19002" y="542"/>
                  </a:cubicBezTo>
                  <a:cubicBezTo>
                    <a:pt x="18994" y="558"/>
                    <a:pt x="18988" y="566"/>
                    <a:pt x="18982" y="566"/>
                  </a:cubicBezTo>
                  <a:cubicBezTo>
                    <a:pt x="18978" y="566"/>
                    <a:pt x="18973" y="562"/>
                    <a:pt x="18967" y="556"/>
                  </a:cubicBezTo>
                  <a:cubicBezTo>
                    <a:pt x="18958" y="546"/>
                    <a:pt x="18944" y="541"/>
                    <a:pt x="18928" y="541"/>
                  </a:cubicBezTo>
                  <a:cubicBezTo>
                    <a:pt x="18889" y="541"/>
                    <a:pt x="18842" y="568"/>
                    <a:pt x="18849" y="597"/>
                  </a:cubicBezTo>
                  <a:cubicBezTo>
                    <a:pt x="18853" y="613"/>
                    <a:pt x="18854" y="621"/>
                    <a:pt x="18850" y="621"/>
                  </a:cubicBezTo>
                  <a:cubicBezTo>
                    <a:pt x="18847" y="621"/>
                    <a:pt x="18841" y="616"/>
                    <a:pt x="18832" y="607"/>
                  </a:cubicBezTo>
                  <a:cubicBezTo>
                    <a:pt x="18822" y="596"/>
                    <a:pt x="18802" y="592"/>
                    <a:pt x="18779" y="592"/>
                  </a:cubicBezTo>
                  <a:cubicBezTo>
                    <a:pt x="18729" y="592"/>
                    <a:pt x="18667" y="614"/>
                    <a:pt x="18686" y="635"/>
                  </a:cubicBezTo>
                  <a:cubicBezTo>
                    <a:pt x="18714" y="665"/>
                    <a:pt x="18575" y="707"/>
                    <a:pt x="18482" y="707"/>
                  </a:cubicBezTo>
                  <a:cubicBezTo>
                    <a:pt x="18458" y="707"/>
                    <a:pt x="18437" y="704"/>
                    <a:pt x="18423" y="697"/>
                  </a:cubicBezTo>
                  <a:cubicBezTo>
                    <a:pt x="18410" y="692"/>
                    <a:pt x="18396" y="689"/>
                    <a:pt x="18385" y="689"/>
                  </a:cubicBezTo>
                  <a:cubicBezTo>
                    <a:pt x="18377" y="689"/>
                    <a:pt x="18370" y="691"/>
                    <a:pt x="18367" y="694"/>
                  </a:cubicBezTo>
                  <a:cubicBezTo>
                    <a:pt x="18364" y="699"/>
                    <a:pt x="18360" y="702"/>
                    <a:pt x="18357" y="702"/>
                  </a:cubicBezTo>
                  <a:cubicBezTo>
                    <a:pt x="18354" y="702"/>
                    <a:pt x="18351" y="699"/>
                    <a:pt x="18350" y="694"/>
                  </a:cubicBezTo>
                  <a:cubicBezTo>
                    <a:pt x="18346" y="681"/>
                    <a:pt x="18325" y="670"/>
                    <a:pt x="18305" y="670"/>
                  </a:cubicBezTo>
                  <a:cubicBezTo>
                    <a:pt x="18301" y="669"/>
                    <a:pt x="18297" y="669"/>
                    <a:pt x="18295" y="669"/>
                  </a:cubicBezTo>
                  <a:cubicBezTo>
                    <a:pt x="18280" y="669"/>
                    <a:pt x="18280" y="677"/>
                    <a:pt x="18295" y="694"/>
                  </a:cubicBezTo>
                  <a:cubicBezTo>
                    <a:pt x="18315" y="718"/>
                    <a:pt x="18298" y="726"/>
                    <a:pt x="18173" y="746"/>
                  </a:cubicBezTo>
                  <a:cubicBezTo>
                    <a:pt x="18124" y="755"/>
                    <a:pt x="18085" y="760"/>
                    <a:pt x="18056" y="760"/>
                  </a:cubicBezTo>
                  <a:cubicBezTo>
                    <a:pt x="18027" y="760"/>
                    <a:pt x="18008" y="755"/>
                    <a:pt x="17999" y="746"/>
                  </a:cubicBezTo>
                  <a:cubicBezTo>
                    <a:pt x="17984" y="734"/>
                    <a:pt x="17956" y="727"/>
                    <a:pt x="17915" y="727"/>
                  </a:cubicBezTo>
                  <a:cubicBezTo>
                    <a:pt x="17867" y="727"/>
                    <a:pt x="17800" y="736"/>
                    <a:pt x="17715" y="753"/>
                  </a:cubicBezTo>
                  <a:cubicBezTo>
                    <a:pt x="17670" y="761"/>
                    <a:pt x="17621" y="767"/>
                    <a:pt x="17587" y="767"/>
                  </a:cubicBezTo>
                  <a:cubicBezTo>
                    <a:pt x="17574" y="767"/>
                    <a:pt x="17563" y="766"/>
                    <a:pt x="17555" y="764"/>
                  </a:cubicBezTo>
                  <a:cubicBezTo>
                    <a:pt x="17543" y="761"/>
                    <a:pt x="17532" y="760"/>
                    <a:pt x="17522" y="760"/>
                  </a:cubicBezTo>
                  <a:cubicBezTo>
                    <a:pt x="17508" y="760"/>
                    <a:pt x="17497" y="763"/>
                    <a:pt x="17493" y="767"/>
                  </a:cubicBezTo>
                  <a:cubicBezTo>
                    <a:pt x="17480" y="787"/>
                    <a:pt x="17343" y="806"/>
                    <a:pt x="17255" y="806"/>
                  </a:cubicBezTo>
                  <a:cubicBezTo>
                    <a:pt x="17223" y="806"/>
                    <a:pt x="17198" y="804"/>
                    <a:pt x="17187" y="798"/>
                  </a:cubicBezTo>
                  <a:cubicBezTo>
                    <a:pt x="17170" y="790"/>
                    <a:pt x="17153" y="785"/>
                    <a:pt x="17137" y="785"/>
                  </a:cubicBezTo>
                  <a:cubicBezTo>
                    <a:pt x="17107" y="785"/>
                    <a:pt x="17081" y="799"/>
                    <a:pt x="17062" y="826"/>
                  </a:cubicBezTo>
                  <a:cubicBezTo>
                    <a:pt x="17053" y="840"/>
                    <a:pt x="17045" y="847"/>
                    <a:pt x="17037" y="847"/>
                  </a:cubicBezTo>
                  <a:cubicBezTo>
                    <a:pt x="17032" y="847"/>
                    <a:pt x="17027" y="844"/>
                    <a:pt x="17021" y="836"/>
                  </a:cubicBezTo>
                  <a:cubicBezTo>
                    <a:pt x="17014" y="830"/>
                    <a:pt x="16999" y="826"/>
                    <a:pt x="16980" y="826"/>
                  </a:cubicBezTo>
                  <a:cubicBezTo>
                    <a:pt x="16970" y="826"/>
                    <a:pt x="16959" y="827"/>
                    <a:pt x="16948" y="830"/>
                  </a:cubicBezTo>
                  <a:cubicBezTo>
                    <a:pt x="16936" y="833"/>
                    <a:pt x="16923" y="834"/>
                    <a:pt x="16913" y="834"/>
                  </a:cubicBezTo>
                  <a:cubicBezTo>
                    <a:pt x="16900" y="834"/>
                    <a:pt x="16891" y="832"/>
                    <a:pt x="16889" y="826"/>
                  </a:cubicBezTo>
                  <a:cubicBezTo>
                    <a:pt x="16886" y="816"/>
                    <a:pt x="16862" y="809"/>
                    <a:pt x="16838" y="809"/>
                  </a:cubicBezTo>
                  <a:cubicBezTo>
                    <a:pt x="16809" y="809"/>
                    <a:pt x="16792" y="819"/>
                    <a:pt x="16796" y="833"/>
                  </a:cubicBezTo>
                  <a:cubicBezTo>
                    <a:pt x="16803" y="857"/>
                    <a:pt x="16688" y="889"/>
                    <a:pt x="16518" y="905"/>
                  </a:cubicBezTo>
                  <a:cubicBezTo>
                    <a:pt x="16466" y="913"/>
                    <a:pt x="16407" y="920"/>
                    <a:pt x="16390" y="926"/>
                  </a:cubicBezTo>
                  <a:cubicBezTo>
                    <a:pt x="16385" y="927"/>
                    <a:pt x="16381" y="927"/>
                    <a:pt x="16377" y="927"/>
                  </a:cubicBezTo>
                  <a:cubicBezTo>
                    <a:pt x="16361" y="927"/>
                    <a:pt x="16345" y="922"/>
                    <a:pt x="16334" y="916"/>
                  </a:cubicBezTo>
                  <a:cubicBezTo>
                    <a:pt x="16331" y="913"/>
                    <a:pt x="16323" y="912"/>
                    <a:pt x="16311" y="912"/>
                  </a:cubicBezTo>
                  <a:cubicBezTo>
                    <a:pt x="16281" y="912"/>
                    <a:pt x="16224" y="921"/>
                    <a:pt x="16164" y="934"/>
                  </a:cubicBezTo>
                  <a:cubicBezTo>
                    <a:pt x="16091" y="949"/>
                    <a:pt x="16027" y="959"/>
                    <a:pt x="16004" y="959"/>
                  </a:cubicBezTo>
                  <a:cubicBezTo>
                    <a:pt x="16001" y="959"/>
                    <a:pt x="15999" y="958"/>
                    <a:pt x="15997" y="958"/>
                  </a:cubicBezTo>
                  <a:cubicBezTo>
                    <a:pt x="15996" y="958"/>
                    <a:pt x="15995" y="957"/>
                    <a:pt x="15994" y="957"/>
                  </a:cubicBezTo>
                  <a:cubicBezTo>
                    <a:pt x="15983" y="957"/>
                    <a:pt x="15961" y="970"/>
                    <a:pt x="15942" y="993"/>
                  </a:cubicBezTo>
                  <a:cubicBezTo>
                    <a:pt x="15914" y="1023"/>
                    <a:pt x="15884" y="1039"/>
                    <a:pt x="15865" y="1039"/>
                  </a:cubicBezTo>
                  <a:cubicBezTo>
                    <a:pt x="15852" y="1039"/>
                    <a:pt x="15844" y="1031"/>
                    <a:pt x="15845" y="1014"/>
                  </a:cubicBezTo>
                  <a:cubicBezTo>
                    <a:pt x="15847" y="998"/>
                    <a:pt x="15841" y="991"/>
                    <a:pt x="15825" y="991"/>
                  </a:cubicBezTo>
                  <a:cubicBezTo>
                    <a:pt x="15815" y="991"/>
                    <a:pt x="15801" y="994"/>
                    <a:pt x="15783" y="1000"/>
                  </a:cubicBezTo>
                  <a:cubicBezTo>
                    <a:pt x="15748" y="1006"/>
                    <a:pt x="15720" y="1024"/>
                    <a:pt x="15723" y="1035"/>
                  </a:cubicBezTo>
                  <a:cubicBezTo>
                    <a:pt x="15725" y="1043"/>
                    <a:pt x="15715" y="1047"/>
                    <a:pt x="15696" y="1047"/>
                  </a:cubicBezTo>
                  <a:cubicBezTo>
                    <a:pt x="15684" y="1047"/>
                    <a:pt x="15669" y="1045"/>
                    <a:pt x="15651" y="1041"/>
                  </a:cubicBezTo>
                  <a:cubicBezTo>
                    <a:pt x="15632" y="1038"/>
                    <a:pt x="15614" y="1037"/>
                    <a:pt x="15598" y="1037"/>
                  </a:cubicBezTo>
                  <a:cubicBezTo>
                    <a:pt x="15578" y="1037"/>
                    <a:pt x="15563" y="1039"/>
                    <a:pt x="15557" y="1045"/>
                  </a:cubicBezTo>
                  <a:cubicBezTo>
                    <a:pt x="15529" y="1072"/>
                    <a:pt x="15439" y="1105"/>
                    <a:pt x="15404" y="1105"/>
                  </a:cubicBezTo>
                  <a:cubicBezTo>
                    <a:pt x="15394" y="1105"/>
                    <a:pt x="15389" y="1103"/>
                    <a:pt x="15390" y="1097"/>
                  </a:cubicBezTo>
                  <a:cubicBezTo>
                    <a:pt x="15393" y="1092"/>
                    <a:pt x="15388" y="1090"/>
                    <a:pt x="15376" y="1090"/>
                  </a:cubicBezTo>
                  <a:cubicBezTo>
                    <a:pt x="15351" y="1090"/>
                    <a:pt x="15298" y="1100"/>
                    <a:pt x="15214" y="1121"/>
                  </a:cubicBezTo>
                  <a:cubicBezTo>
                    <a:pt x="15110" y="1145"/>
                    <a:pt x="14981" y="1169"/>
                    <a:pt x="14922" y="1173"/>
                  </a:cubicBezTo>
                  <a:cubicBezTo>
                    <a:pt x="14641" y="1194"/>
                    <a:pt x="14537" y="1211"/>
                    <a:pt x="14301" y="1259"/>
                  </a:cubicBezTo>
                  <a:cubicBezTo>
                    <a:pt x="14172" y="1289"/>
                    <a:pt x="14049" y="1309"/>
                    <a:pt x="14019" y="1309"/>
                  </a:cubicBezTo>
                  <a:cubicBezTo>
                    <a:pt x="14016" y="1309"/>
                    <a:pt x="14014" y="1309"/>
                    <a:pt x="14013" y="1308"/>
                  </a:cubicBezTo>
                  <a:cubicBezTo>
                    <a:pt x="14006" y="1307"/>
                    <a:pt x="13996" y="1306"/>
                    <a:pt x="13984" y="1306"/>
                  </a:cubicBezTo>
                  <a:cubicBezTo>
                    <a:pt x="13877" y="1306"/>
                    <a:pt x="13598" y="1369"/>
                    <a:pt x="13520" y="1416"/>
                  </a:cubicBezTo>
                  <a:cubicBezTo>
                    <a:pt x="13500" y="1427"/>
                    <a:pt x="13488" y="1433"/>
                    <a:pt x="13483" y="1433"/>
                  </a:cubicBezTo>
                  <a:cubicBezTo>
                    <a:pt x="13477" y="1433"/>
                    <a:pt x="13480" y="1424"/>
                    <a:pt x="13489" y="1405"/>
                  </a:cubicBezTo>
                  <a:cubicBezTo>
                    <a:pt x="13498" y="1387"/>
                    <a:pt x="13500" y="1377"/>
                    <a:pt x="13483" y="1377"/>
                  </a:cubicBezTo>
                  <a:cubicBezTo>
                    <a:pt x="13464" y="1377"/>
                    <a:pt x="13425" y="1388"/>
                    <a:pt x="13350" y="1409"/>
                  </a:cubicBezTo>
                  <a:cubicBezTo>
                    <a:pt x="13275" y="1430"/>
                    <a:pt x="13229" y="1440"/>
                    <a:pt x="13199" y="1440"/>
                  </a:cubicBezTo>
                  <a:cubicBezTo>
                    <a:pt x="13181" y="1440"/>
                    <a:pt x="13169" y="1436"/>
                    <a:pt x="13160" y="1430"/>
                  </a:cubicBezTo>
                  <a:cubicBezTo>
                    <a:pt x="13150" y="1423"/>
                    <a:pt x="13144" y="1419"/>
                    <a:pt x="13140" y="1419"/>
                  </a:cubicBezTo>
                  <a:lnTo>
                    <a:pt x="13140" y="1419"/>
                  </a:lnTo>
                  <a:cubicBezTo>
                    <a:pt x="13135" y="1419"/>
                    <a:pt x="13136" y="1428"/>
                    <a:pt x="13142" y="1447"/>
                  </a:cubicBezTo>
                  <a:cubicBezTo>
                    <a:pt x="13147" y="1464"/>
                    <a:pt x="13147" y="1473"/>
                    <a:pt x="13142" y="1473"/>
                  </a:cubicBezTo>
                  <a:cubicBezTo>
                    <a:pt x="13139" y="1473"/>
                    <a:pt x="13136" y="1471"/>
                    <a:pt x="13132" y="1468"/>
                  </a:cubicBezTo>
                  <a:cubicBezTo>
                    <a:pt x="13122" y="1459"/>
                    <a:pt x="13096" y="1456"/>
                    <a:pt x="13066" y="1456"/>
                  </a:cubicBezTo>
                  <a:cubicBezTo>
                    <a:pt x="12991" y="1456"/>
                    <a:pt x="12885" y="1476"/>
                    <a:pt x="12892" y="1496"/>
                  </a:cubicBezTo>
                  <a:cubicBezTo>
                    <a:pt x="12896" y="1509"/>
                    <a:pt x="12862" y="1527"/>
                    <a:pt x="12820" y="1537"/>
                  </a:cubicBezTo>
                  <a:cubicBezTo>
                    <a:pt x="12798" y="1543"/>
                    <a:pt x="12781" y="1546"/>
                    <a:pt x="12769" y="1546"/>
                  </a:cubicBezTo>
                  <a:cubicBezTo>
                    <a:pt x="12753" y="1546"/>
                    <a:pt x="12745" y="1542"/>
                    <a:pt x="12747" y="1534"/>
                  </a:cubicBezTo>
                  <a:cubicBezTo>
                    <a:pt x="12751" y="1527"/>
                    <a:pt x="12744" y="1523"/>
                    <a:pt x="12729" y="1523"/>
                  </a:cubicBezTo>
                  <a:cubicBezTo>
                    <a:pt x="12721" y="1523"/>
                    <a:pt x="12710" y="1524"/>
                    <a:pt x="12698" y="1527"/>
                  </a:cubicBezTo>
                  <a:cubicBezTo>
                    <a:pt x="12657" y="1537"/>
                    <a:pt x="12646" y="1547"/>
                    <a:pt x="12663" y="1562"/>
                  </a:cubicBezTo>
                  <a:cubicBezTo>
                    <a:pt x="12670" y="1568"/>
                    <a:pt x="12670" y="1571"/>
                    <a:pt x="12666" y="1571"/>
                  </a:cubicBezTo>
                  <a:cubicBezTo>
                    <a:pt x="12660" y="1571"/>
                    <a:pt x="12647" y="1567"/>
                    <a:pt x="12628" y="1562"/>
                  </a:cubicBezTo>
                  <a:cubicBezTo>
                    <a:pt x="12603" y="1550"/>
                    <a:pt x="12574" y="1543"/>
                    <a:pt x="12558" y="1543"/>
                  </a:cubicBezTo>
                  <a:cubicBezTo>
                    <a:pt x="12555" y="1543"/>
                    <a:pt x="12552" y="1544"/>
                    <a:pt x="12549" y="1544"/>
                  </a:cubicBezTo>
                  <a:cubicBezTo>
                    <a:pt x="12535" y="1547"/>
                    <a:pt x="12535" y="1565"/>
                    <a:pt x="12545" y="1582"/>
                  </a:cubicBezTo>
                  <a:cubicBezTo>
                    <a:pt x="12558" y="1597"/>
                    <a:pt x="12563" y="1603"/>
                    <a:pt x="12559" y="1603"/>
                  </a:cubicBezTo>
                  <a:cubicBezTo>
                    <a:pt x="12556" y="1603"/>
                    <a:pt x="12545" y="1597"/>
                    <a:pt x="12524" y="1586"/>
                  </a:cubicBezTo>
                  <a:cubicBezTo>
                    <a:pt x="12506" y="1575"/>
                    <a:pt x="12494" y="1569"/>
                    <a:pt x="12484" y="1569"/>
                  </a:cubicBezTo>
                  <a:cubicBezTo>
                    <a:pt x="12471" y="1569"/>
                    <a:pt x="12459" y="1579"/>
                    <a:pt x="12438" y="1600"/>
                  </a:cubicBezTo>
                  <a:cubicBezTo>
                    <a:pt x="12399" y="1638"/>
                    <a:pt x="12313" y="1676"/>
                    <a:pt x="12237" y="1690"/>
                  </a:cubicBezTo>
                  <a:cubicBezTo>
                    <a:pt x="12236" y="1690"/>
                    <a:pt x="12234" y="1690"/>
                    <a:pt x="12233" y="1690"/>
                  </a:cubicBezTo>
                  <a:cubicBezTo>
                    <a:pt x="12218" y="1690"/>
                    <a:pt x="12209" y="1674"/>
                    <a:pt x="12209" y="1652"/>
                  </a:cubicBezTo>
                  <a:cubicBezTo>
                    <a:pt x="12209" y="1628"/>
                    <a:pt x="12201" y="1618"/>
                    <a:pt x="12182" y="1618"/>
                  </a:cubicBezTo>
                  <a:cubicBezTo>
                    <a:pt x="12176" y="1618"/>
                    <a:pt x="12169" y="1619"/>
                    <a:pt x="12161" y="1621"/>
                  </a:cubicBezTo>
                  <a:cubicBezTo>
                    <a:pt x="12133" y="1627"/>
                    <a:pt x="12116" y="1642"/>
                    <a:pt x="12119" y="1652"/>
                  </a:cubicBezTo>
                  <a:cubicBezTo>
                    <a:pt x="12122" y="1666"/>
                    <a:pt x="12112" y="1676"/>
                    <a:pt x="12091" y="1680"/>
                  </a:cubicBezTo>
                  <a:cubicBezTo>
                    <a:pt x="12088" y="1681"/>
                    <a:pt x="12084" y="1682"/>
                    <a:pt x="12080" y="1682"/>
                  </a:cubicBezTo>
                  <a:cubicBezTo>
                    <a:pt x="12066" y="1682"/>
                    <a:pt x="12052" y="1673"/>
                    <a:pt x="12050" y="1662"/>
                  </a:cubicBezTo>
                  <a:cubicBezTo>
                    <a:pt x="12044" y="1649"/>
                    <a:pt x="12030" y="1639"/>
                    <a:pt x="12016" y="1639"/>
                  </a:cubicBezTo>
                  <a:cubicBezTo>
                    <a:pt x="12012" y="1639"/>
                    <a:pt x="12008" y="1640"/>
                    <a:pt x="12004" y="1642"/>
                  </a:cubicBezTo>
                  <a:cubicBezTo>
                    <a:pt x="11980" y="1648"/>
                    <a:pt x="11977" y="1659"/>
                    <a:pt x="11991" y="1676"/>
                  </a:cubicBezTo>
                  <a:cubicBezTo>
                    <a:pt x="12011" y="1699"/>
                    <a:pt x="11985" y="1716"/>
                    <a:pt x="11950" y="1716"/>
                  </a:cubicBezTo>
                  <a:cubicBezTo>
                    <a:pt x="11932" y="1716"/>
                    <a:pt x="11911" y="1711"/>
                    <a:pt x="11893" y="1701"/>
                  </a:cubicBezTo>
                  <a:cubicBezTo>
                    <a:pt x="11881" y="1692"/>
                    <a:pt x="11867" y="1689"/>
                    <a:pt x="11856" y="1689"/>
                  </a:cubicBezTo>
                  <a:cubicBezTo>
                    <a:pt x="11848" y="1689"/>
                    <a:pt x="11842" y="1690"/>
                    <a:pt x="11837" y="1693"/>
                  </a:cubicBezTo>
                  <a:cubicBezTo>
                    <a:pt x="11831" y="1700"/>
                    <a:pt x="11820" y="1704"/>
                    <a:pt x="11807" y="1704"/>
                  </a:cubicBezTo>
                  <a:cubicBezTo>
                    <a:pt x="11800" y="1704"/>
                    <a:pt x="11793" y="1703"/>
                    <a:pt x="11786" y="1701"/>
                  </a:cubicBezTo>
                  <a:cubicBezTo>
                    <a:pt x="11783" y="1700"/>
                    <a:pt x="11778" y="1699"/>
                    <a:pt x="11770" y="1699"/>
                  </a:cubicBezTo>
                  <a:cubicBezTo>
                    <a:pt x="11669" y="1699"/>
                    <a:pt x="11141" y="1782"/>
                    <a:pt x="10780" y="1853"/>
                  </a:cubicBezTo>
                  <a:cubicBezTo>
                    <a:pt x="10645" y="1882"/>
                    <a:pt x="10530" y="1902"/>
                    <a:pt x="10508" y="1902"/>
                  </a:cubicBezTo>
                  <a:cubicBezTo>
                    <a:pt x="10507" y="1902"/>
                    <a:pt x="10506" y="1902"/>
                    <a:pt x="10505" y="1901"/>
                  </a:cubicBezTo>
                  <a:cubicBezTo>
                    <a:pt x="10499" y="1901"/>
                    <a:pt x="10322" y="1936"/>
                    <a:pt x="10117" y="1981"/>
                  </a:cubicBezTo>
                  <a:cubicBezTo>
                    <a:pt x="9912" y="2026"/>
                    <a:pt x="9708" y="2068"/>
                    <a:pt x="9663" y="2075"/>
                  </a:cubicBezTo>
                  <a:cubicBezTo>
                    <a:pt x="9555" y="2089"/>
                    <a:pt x="9041" y="2200"/>
                    <a:pt x="8556" y="2311"/>
                  </a:cubicBezTo>
                  <a:cubicBezTo>
                    <a:pt x="8337" y="2363"/>
                    <a:pt x="8087" y="2418"/>
                    <a:pt x="8001" y="2436"/>
                  </a:cubicBezTo>
                  <a:cubicBezTo>
                    <a:pt x="7778" y="2478"/>
                    <a:pt x="5690" y="3008"/>
                    <a:pt x="5301" y="3119"/>
                  </a:cubicBezTo>
                  <a:cubicBezTo>
                    <a:pt x="4185" y="3438"/>
                    <a:pt x="3682" y="3591"/>
                    <a:pt x="3081" y="3789"/>
                  </a:cubicBezTo>
                  <a:cubicBezTo>
                    <a:pt x="3008" y="3813"/>
                    <a:pt x="2880" y="3858"/>
                    <a:pt x="2797" y="3886"/>
                  </a:cubicBezTo>
                  <a:cubicBezTo>
                    <a:pt x="2519" y="3976"/>
                    <a:pt x="2089" y="4132"/>
                    <a:pt x="1895" y="4209"/>
                  </a:cubicBezTo>
                  <a:cubicBezTo>
                    <a:pt x="1746" y="4268"/>
                    <a:pt x="1409" y="4396"/>
                    <a:pt x="1354" y="4413"/>
                  </a:cubicBezTo>
                  <a:cubicBezTo>
                    <a:pt x="1312" y="4423"/>
                    <a:pt x="958" y="4569"/>
                    <a:pt x="795" y="4639"/>
                  </a:cubicBezTo>
                  <a:cubicBezTo>
                    <a:pt x="729" y="4667"/>
                    <a:pt x="614" y="4715"/>
                    <a:pt x="538" y="4746"/>
                  </a:cubicBezTo>
                  <a:cubicBezTo>
                    <a:pt x="462" y="4777"/>
                    <a:pt x="344" y="4819"/>
                    <a:pt x="271" y="4840"/>
                  </a:cubicBezTo>
                  <a:cubicBezTo>
                    <a:pt x="156" y="4871"/>
                    <a:pt x="146" y="4878"/>
                    <a:pt x="174" y="4913"/>
                  </a:cubicBezTo>
                  <a:cubicBezTo>
                    <a:pt x="189" y="4932"/>
                    <a:pt x="193" y="4941"/>
                    <a:pt x="185" y="4941"/>
                  </a:cubicBezTo>
                  <a:cubicBezTo>
                    <a:pt x="181" y="4941"/>
                    <a:pt x="171" y="4937"/>
                    <a:pt x="156" y="4930"/>
                  </a:cubicBezTo>
                  <a:cubicBezTo>
                    <a:pt x="144" y="4926"/>
                    <a:pt x="136" y="4923"/>
                    <a:pt x="129" y="4923"/>
                  </a:cubicBezTo>
                  <a:cubicBezTo>
                    <a:pt x="117" y="4923"/>
                    <a:pt x="113" y="4933"/>
                    <a:pt x="111" y="4958"/>
                  </a:cubicBezTo>
                  <a:cubicBezTo>
                    <a:pt x="111" y="4982"/>
                    <a:pt x="87" y="5014"/>
                    <a:pt x="60" y="5027"/>
                  </a:cubicBezTo>
                  <a:cubicBezTo>
                    <a:pt x="1" y="5059"/>
                    <a:pt x="1" y="5086"/>
                    <a:pt x="52" y="5090"/>
                  </a:cubicBezTo>
                  <a:cubicBezTo>
                    <a:pt x="76" y="5090"/>
                    <a:pt x="90" y="5086"/>
                    <a:pt x="87" y="5076"/>
                  </a:cubicBezTo>
                  <a:cubicBezTo>
                    <a:pt x="84" y="5065"/>
                    <a:pt x="118" y="5052"/>
                    <a:pt x="167" y="5041"/>
                  </a:cubicBezTo>
                  <a:cubicBezTo>
                    <a:pt x="188" y="5038"/>
                    <a:pt x="206" y="5036"/>
                    <a:pt x="220" y="5036"/>
                  </a:cubicBezTo>
                  <a:cubicBezTo>
                    <a:pt x="246" y="5036"/>
                    <a:pt x="262" y="5042"/>
                    <a:pt x="271" y="5055"/>
                  </a:cubicBezTo>
                  <a:cubicBezTo>
                    <a:pt x="284" y="5083"/>
                    <a:pt x="271" y="5094"/>
                    <a:pt x="174" y="5110"/>
                  </a:cubicBezTo>
                  <a:cubicBezTo>
                    <a:pt x="136" y="5119"/>
                    <a:pt x="103" y="5124"/>
                    <a:pt x="84" y="5124"/>
                  </a:cubicBezTo>
                  <a:cubicBezTo>
                    <a:pt x="72" y="5124"/>
                    <a:pt x="65" y="5122"/>
                    <a:pt x="66" y="5118"/>
                  </a:cubicBezTo>
                  <a:cubicBezTo>
                    <a:pt x="69" y="5109"/>
                    <a:pt x="65" y="5103"/>
                    <a:pt x="56" y="5103"/>
                  </a:cubicBezTo>
                  <a:cubicBezTo>
                    <a:pt x="54" y="5103"/>
                    <a:pt x="51" y="5103"/>
                    <a:pt x="49" y="5104"/>
                  </a:cubicBezTo>
                  <a:cubicBezTo>
                    <a:pt x="18" y="5115"/>
                    <a:pt x="1" y="5198"/>
                    <a:pt x="28" y="5219"/>
                  </a:cubicBezTo>
                  <a:cubicBezTo>
                    <a:pt x="34" y="5224"/>
                    <a:pt x="38" y="5227"/>
                    <a:pt x="42" y="5227"/>
                  </a:cubicBezTo>
                  <a:cubicBezTo>
                    <a:pt x="47" y="5227"/>
                    <a:pt x="51" y="5220"/>
                    <a:pt x="55" y="5208"/>
                  </a:cubicBezTo>
                  <a:cubicBezTo>
                    <a:pt x="60" y="5194"/>
                    <a:pt x="115" y="5166"/>
                    <a:pt x="174" y="5149"/>
                  </a:cubicBezTo>
                  <a:cubicBezTo>
                    <a:pt x="216" y="5133"/>
                    <a:pt x="248" y="5125"/>
                    <a:pt x="256" y="5125"/>
                  </a:cubicBezTo>
                  <a:cubicBezTo>
                    <a:pt x="259" y="5125"/>
                    <a:pt x="260" y="5126"/>
                    <a:pt x="257" y="5128"/>
                  </a:cubicBezTo>
                  <a:cubicBezTo>
                    <a:pt x="243" y="5139"/>
                    <a:pt x="240" y="5152"/>
                    <a:pt x="250" y="5163"/>
                  </a:cubicBezTo>
                  <a:cubicBezTo>
                    <a:pt x="260" y="5169"/>
                    <a:pt x="233" y="5187"/>
                    <a:pt x="191" y="5198"/>
                  </a:cubicBezTo>
                  <a:cubicBezTo>
                    <a:pt x="150" y="5208"/>
                    <a:pt x="108" y="5232"/>
                    <a:pt x="97" y="5249"/>
                  </a:cubicBezTo>
                  <a:cubicBezTo>
                    <a:pt x="71" y="5300"/>
                    <a:pt x="95" y="5402"/>
                    <a:pt x="132" y="5402"/>
                  </a:cubicBezTo>
                  <a:cubicBezTo>
                    <a:pt x="133" y="5402"/>
                    <a:pt x="134" y="5402"/>
                    <a:pt x="135" y="5402"/>
                  </a:cubicBezTo>
                  <a:cubicBezTo>
                    <a:pt x="140" y="5399"/>
                    <a:pt x="146" y="5398"/>
                    <a:pt x="151" y="5398"/>
                  </a:cubicBezTo>
                  <a:cubicBezTo>
                    <a:pt x="160" y="5398"/>
                    <a:pt x="168" y="5402"/>
                    <a:pt x="170" y="5409"/>
                  </a:cubicBezTo>
                  <a:cubicBezTo>
                    <a:pt x="174" y="5416"/>
                    <a:pt x="188" y="5440"/>
                    <a:pt x="198" y="5461"/>
                  </a:cubicBezTo>
                  <a:cubicBezTo>
                    <a:pt x="219" y="5496"/>
                    <a:pt x="212" y="5503"/>
                    <a:pt x="160" y="5506"/>
                  </a:cubicBezTo>
                  <a:cubicBezTo>
                    <a:pt x="125" y="5510"/>
                    <a:pt x="94" y="5523"/>
                    <a:pt x="87" y="5544"/>
                  </a:cubicBezTo>
                  <a:cubicBezTo>
                    <a:pt x="80" y="5562"/>
                    <a:pt x="80" y="5586"/>
                    <a:pt x="84" y="5597"/>
                  </a:cubicBezTo>
                  <a:cubicBezTo>
                    <a:pt x="86" y="5599"/>
                    <a:pt x="88" y="5600"/>
                    <a:pt x="89" y="5600"/>
                  </a:cubicBezTo>
                  <a:cubicBezTo>
                    <a:pt x="93" y="5600"/>
                    <a:pt x="95" y="5595"/>
                    <a:pt x="97" y="5586"/>
                  </a:cubicBezTo>
                  <a:cubicBezTo>
                    <a:pt x="97" y="5574"/>
                    <a:pt x="108" y="5564"/>
                    <a:pt x="122" y="5564"/>
                  </a:cubicBezTo>
                  <a:cubicBezTo>
                    <a:pt x="124" y="5564"/>
                    <a:pt x="127" y="5565"/>
                    <a:pt x="129" y="5565"/>
                  </a:cubicBezTo>
                  <a:cubicBezTo>
                    <a:pt x="132" y="5566"/>
                    <a:pt x="134" y="5566"/>
                    <a:pt x="136" y="5566"/>
                  </a:cubicBezTo>
                  <a:cubicBezTo>
                    <a:pt x="146" y="5566"/>
                    <a:pt x="143" y="5559"/>
                    <a:pt x="129" y="5547"/>
                  </a:cubicBezTo>
                  <a:cubicBezTo>
                    <a:pt x="121" y="5543"/>
                    <a:pt x="119" y="5540"/>
                    <a:pt x="123" y="5540"/>
                  </a:cubicBezTo>
                  <a:cubicBezTo>
                    <a:pt x="128" y="5540"/>
                    <a:pt x="140" y="5544"/>
                    <a:pt x="156" y="5552"/>
                  </a:cubicBezTo>
                  <a:cubicBezTo>
                    <a:pt x="182" y="5562"/>
                    <a:pt x="209" y="5569"/>
                    <a:pt x="224" y="5569"/>
                  </a:cubicBezTo>
                  <a:cubicBezTo>
                    <a:pt x="228" y="5569"/>
                    <a:pt x="231" y="5569"/>
                    <a:pt x="233" y="5568"/>
                  </a:cubicBezTo>
                  <a:cubicBezTo>
                    <a:pt x="234" y="5568"/>
                    <a:pt x="236" y="5568"/>
                    <a:pt x="238" y="5568"/>
                  </a:cubicBezTo>
                  <a:cubicBezTo>
                    <a:pt x="256" y="5568"/>
                    <a:pt x="300" y="5581"/>
                    <a:pt x="344" y="5603"/>
                  </a:cubicBezTo>
                  <a:cubicBezTo>
                    <a:pt x="383" y="5619"/>
                    <a:pt x="414" y="5627"/>
                    <a:pt x="426" y="5627"/>
                  </a:cubicBezTo>
                  <a:cubicBezTo>
                    <a:pt x="430" y="5627"/>
                    <a:pt x="431" y="5626"/>
                    <a:pt x="430" y="5624"/>
                  </a:cubicBezTo>
                  <a:cubicBezTo>
                    <a:pt x="427" y="5614"/>
                    <a:pt x="434" y="5603"/>
                    <a:pt x="448" y="5600"/>
                  </a:cubicBezTo>
                  <a:cubicBezTo>
                    <a:pt x="449" y="5600"/>
                    <a:pt x="450" y="5599"/>
                    <a:pt x="452" y="5599"/>
                  </a:cubicBezTo>
                  <a:cubicBezTo>
                    <a:pt x="461" y="5599"/>
                    <a:pt x="469" y="5608"/>
                    <a:pt x="472" y="5621"/>
                  </a:cubicBezTo>
                  <a:cubicBezTo>
                    <a:pt x="472" y="5629"/>
                    <a:pt x="482" y="5634"/>
                    <a:pt x="498" y="5634"/>
                  </a:cubicBezTo>
                  <a:cubicBezTo>
                    <a:pt x="509" y="5634"/>
                    <a:pt x="523" y="5632"/>
                    <a:pt x="538" y="5627"/>
                  </a:cubicBezTo>
                  <a:cubicBezTo>
                    <a:pt x="556" y="5623"/>
                    <a:pt x="569" y="5620"/>
                    <a:pt x="578" y="5620"/>
                  </a:cubicBezTo>
                  <a:cubicBezTo>
                    <a:pt x="596" y="5620"/>
                    <a:pt x="601" y="5630"/>
                    <a:pt x="601" y="5656"/>
                  </a:cubicBezTo>
                  <a:cubicBezTo>
                    <a:pt x="601" y="5680"/>
                    <a:pt x="604" y="5711"/>
                    <a:pt x="608" y="5725"/>
                  </a:cubicBezTo>
                  <a:cubicBezTo>
                    <a:pt x="611" y="5739"/>
                    <a:pt x="601" y="5749"/>
                    <a:pt x="580" y="5749"/>
                  </a:cubicBezTo>
                  <a:cubicBezTo>
                    <a:pt x="563" y="5749"/>
                    <a:pt x="545" y="5760"/>
                    <a:pt x="542" y="5773"/>
                  </a:cubicBezTo>
                  <a:cubicBezTo>
                    <a:pt x="542" y="5780"/>
                    <a:pt x="548" y="5784"/>
                    <a:pt x="561" y="5784"/>
                  </a:cubicBezTo>
                  <a:cubicBezTo>
                    <a:pt x="580" y="5784"/>
                    <a:pt x="613" y="5777"/>
                    <a:pt x="663" y="5763"/>
                  </a:cubicBezTo>
                  <a:cubicBezTo>
                    <a:pt x="709" y="5751"/>
                    <a:pt x="739" y="5745"/>
                    <a:pt x="754" y="5745"/>
                  </a:cubicBezTo>
                  <a:cubicBezTo>
                    <a:pt x="782" y="5745"/>
                    <a:pt x="760" y="5766"/>
                    <a:pt x="691" y="5808"/>
                  </a:cubicBezTo>
                  <a:cubicBezTo>
                    <a:pt x="659" y="5828"/>
                    <a:pt x="635" y="5837"/>
                    <a:pt x="620" y="5837"/>
                  </a:cubicBezTo>
                  <a:cubicBezTo>
                    <a:pt x="613" y="5837"/>
                    <a:pt x="608" y="5835"/>
                    <a:pt x="604" y="5832"/>
                  </a:cubicBezTo>
                  <a:cubicBezTo>
                    <a:pt x="601" y="5830"/>
                    <a:pt x="597" y="5829"/>
                    <a:pt x="593" y="5829"/>
                  </a:cubicBezTo>
                  <a:cubicBezTo>
                    <a:pt x="580" y="5829"/>
                    <a:pt x="564" y="5840"/>
                    <a:pt x="548" y="5864"/>
                  </a:cubicBezTo>
                  <a:cubicBezTo>
                    <a:pt x="531" y="5891"/>
                    <a:pt x="510" y="5909"/>
                    <a:pt x="500" y="5912"/>
                  </a:cubicBezTo>
                  <a:cubicBezTo>
                    <a:pt x="493" y="5912"/>
                    <a:pt x="472" y="5922"/>
                    <a:pt x="458" y="5936"/>
                  </a:cubicBezTo>
                  <a:cubicBezTo>
                    <a:pt x="443" y="5950"/>
                    <a:pt x="440" y="5956"/>
                    <a:pt x="450" y="5956"/>
                  </a:cubicBezTo>
                  <a:cubicBezTo>
                    <a:pt x="456" y="5956"/>
                    <a:pt x="466" y="5954"/>
                    <a:pt x="479" y="5950"/>
                  </a:cubicBezTo>
                  <a:cubicBezTo>
                    <a:pt x="493" y="5947"/>
                    <a:pt x="507" y="5945"/>
                    <a:pt x="518" y="5945"/>
                  </a:cubicBezTo>
                  <a:cubicBezTo>
                    <a:pt x="529" y="5945"/>
                    <a:pt x="538" y="5947"/>
                    <a:pt x="542" y="5950"/>
                  </a:cubicBezTo>
                  <a:cubicBezTo>
                    <a:pt x="566" y="5971"/>
                    <a:pt x="545" y="6010"/>
                    <a:pt x="510" y="6020"/>
                  </a:cubicBezTo>
                  <a:cubicBezTo>
                    <a:pt x="497" y="6023"/>
                    <a:pt x="486" y="6034"/>
                    <a:pt x="489" y="6044"/>
                  </a:cubicBezTo>
                  <a:cubicBezTo>
                    <a:pt x="493" y="6058"/>
                    <a:pt x="486" y="6079"/>
                    <a:pt x="479" y="6100"/>
                  </a:cubicBezTo>
                  <a:cubicBezTo>
                    <a:pt x="462" y="6130"/>
                    <a:pt x="488" y="6260"/>
                    <a:pt x="509" y="6260"/>
                  </a:cubicBezTo>
                  <a:cubicBezTo>
                    <a:pt x="509" y="6260"/>
                    <a:pt x="510" y="6260"/>
                    <a:pt x="510" y="6259"/>
                  </a:cubicBezTo>
                  <a:cubicBezTo>
                    <a:pt x="526" y="6254"/>
                    <a:pt x="539" y="6251"/>
                    <a:pt x="549" y="6251"/>
                  </a:cubicBezTo>
                  <a:cubicBezTo>
                    <a:pt x="572" y="6251"/>
                    <a:pt x="583" y="6263"/>
                    <a:pt x="590" y="6287"/>
                  </a:cubicBezTo>
                  <a:cubicBezTo>
                    <a:pt x="599" y="6303"/>
                    <a:pt x="609" y="6313"/>
                    <a:pt x="621" y="6313"/>
                  </a:cubicBezTo>
                  <a:cubicBezTo>
                    <a:pt x="625" y="6313"/>
                    <a:pt x="628" y="6312"/>
                    <a:pt x="632" y="6311"/>
                  </a:cubicBezTo>
                  <a:cubicBezTo>
                    <a:pt x="634" y="6310"/>
                    <a:pt x="637" y="6310"/>
                    <a:pt x="640" y="6310"/>
                  </a:cubicBezTo>
                  <a:cubicBezTo>
                    <a:pt x="648" y="6310"/>
                    <a:pt x="657" y="6314"/>
                    <a:pt x="659" y="6325"/>
                  </a:cubicBezTo>
                  <a:cubicBezTo>
                    <a:pt x="659" y="6337"/>
                    <a:pt x="670" y="6347"/>
                    <a:pt x="680" y="6347"/>
                  </a:cubicBezTo>
                  <a:cubicBezTo>
                    <a:pt x="681" y="6347"/>
                    <a:pt x="683" y="6346"/>
                    <a:pt x="684" y="6346"/>
                  </a:cubicBezTo>
                  <a:cubicBezTo>
                    <a:pt x="694" y="6346"/>
                    <a:pt x="708" y="6353"/>
                    <a:pt x="712" y="6363"/>
                  </a:cubicBezTo>
                  <a:cubicBezTo>
                    <a:pt x="718" y="6377"/>
                    <a:pt x="691" y="6391"/>
                    <a:pt x="643" y="6398"/>
                  </a:cubicBezTo>
                  <a:cubicBezTo>
                    <a:pt x="576" y="6408"/>
                    <a:pt x="569" y="6412"/>
                    <a:pt x="590" y="6443"/>
                  </a:cubicBezTo>
                  <a:cubicBezTo>
                    <a:pt x="599" y="6455"/>
                    <a:pt x="606" y="6463"/>
                    <a:pt x="610" y="6463"/>
                  </a:cubicBezTo>
                  <a:cubicBezTo>
                    <a:pt x="613" y="6463"/>
                    <a:pt x="614" y="6460"/>
                    <a:pt x="614" y="6453"/>
                  </a:cubicBezTo>
                  <a:cubicBezTo>
                    <a:pt x="614" y="6439"/>
                    <a:pt x="628" y="6426"/>
                    <a:pt x="649" y="6418"/>
                  </a:cubicBezTo>
                  <a:cubicBezTo>
                    <a:pt x="652" y="6418"/>
                    <a:pt x="655" y="6418"/>
                    <a:pt x="658" y="6418"/>
                  </a:cubicBezTo>
                  <a:cubicBezTo>
                    <a:pt x="671" y="6418"/>
                    <a:pt x="679" y="6424"/>
                    <a:pt x="673" y="6436"/>
                  </a:cubicBezTo>
                  <a:cubicBezTo>
                    <a:pt x="671" y="6444"/>
                    <a:pt x="674" y="6452"/>
                    <a:pt x="679" y="6452"/>
                  </a:cubicBezTo>
                  <a:cubicBezTo>
                    <a:pt x="681" y="6452"/>
                    <a:pt x="682" y="6452"/>
                    <a:pt x="684" y="6450"/>
                  </a:cubicBezTo>
                  <a:cubicBezTo>
                    <a:pt x="704" y="6442"/>
                    <a:pt x="719" y="6438"/>
                    <a:pt x="731" y="6438"/>
                  </a:cubicBezTo>
                  <a:cubicBezTo>
                    <a:pt x="751" y="6438"/>
                    <a:pt x="760" y="6449"/>
                    <a:pt x="760" y="6471"/>
                  </a:cubicBezTo>
                  <a:cubicBezTo>
                    <a:pt x="760" y="6506"/>
                    <a:pt x="794" y="6532"/>
                    <a:pt x="829" y="6532"/>
                  </a:cubicBezTo>
                  <a:cubicBezTo>
                    <a:pt x="842" y="6532"/>
                    <a:pt x="856" y="6528"/>
                    <a:pt x="867" y="6519"/>
                  </a:cubicBezTo>
                  <a:cubicBezTo>
                    <a:pt x="875" y="6515"/>
                    <a:pt x="884" y="6512"/>
                    <a:pt x="892" y="6512"/>
                  </a:cubicBezTo>
                  <a:cubicBezTo>
                    <a:pt x="900" y="6512"/>
                    <a:pt x="907" y="6515"/>
                    <a:pt x="909" y="6523"/>
                  </a:cubicBezTo>
                  <a:cubicBezTo>
                    <a:pt x="913" y="6533"/>
                    <a:pt x="888" y="6551"/>
                    <a:pt x="861" y="6557"/>
                  </a:cubicBezTo>
                  <a:cubicBezTo>
                    <a:pt x="795" y="6575"/>
                    <a:pt x="795" y="6592"/>
                    <a:pt x="861" y="6613"/>
                  </a:cubicBezTo>
                  <a:cubicBezTo>
                    <a:pt x="885" y="6623"/>
                    <a:pt x="896" y="6634"/>
                    <a:pt x="878" y="6637"/>
                  </a:cubicBezTo>
                  <a:cubicBezTo>
                    <a:pt x="864" y="6641"/>
                    <a:pt x="826" y="6662"/>
                    <a:pt x="798" y="6682"/>
                  </a:cubicBezTo>
                  <a:cubicBezTo>
                    <a:pt x="747" y="6717"/>
                    <a:pt x="747" y="6721"/>
                    <a:pt x="792" y="6724"/>
                  </a:cubicBezTo>
                  <a:cubicBezTo>
                    <a:pt x="794" y="6724"/>
                    <a:pt x="797" y="6724"/>
                    <a:pt x="800" y="6724"/>
                  </a:cubicBezTo>
                  <a:cubicBezTo>
                    <a:pt x="849" y="6724"/>
                    <a:pt x="898" y="6699"/>
                    <a:pt x="875" y="6682"/>
                  </a:cubicBezTo>
                  <a:cubicBezTo>
                    <a:pt x="855" y="6666"/>
                    <a:pt x="936" y="6599"/>
                    <a:pt x="974" y="6599"/>
                  </a:cubicBezTo>
                  <a:cubicBezTo>
                    <a:pt x="976" y="6599"/>
                    <a:pt x="977" y="6599"/>
                    <a:pt x="979" y="6599"/>
                  </a:cubicBezTo>
                  <a:cubicBezTo>
                    <a:pt x="996" y="6602"/>
                    <a:pt x="1006" y="6617"/>
                    <a:pt x="1003" y="6627"/>
                  </a:cubicBezTo>
                  <a:cubicBezTo>
                    <a:pt x="1000" y="6637"/>
                    <a:pt x="1010" y="6651"/>
                    <a:pt x="1024" y="6655"/>
                  </a:cubicBezTo>
                  <a:cubicBezTo>
                    <a:pt x="1069" y="6665"/>
                    <a:pt x="1062" y="6697"/>
                    <a:pt x="1017" y="6697"/>
                  </a:cubicBezTo>
                  <a:cubicBezTo>
                    <a:pt x="989" y="6697"/>
                    <a:pt x="1000" y="6703"/>
                    <a:pt x="1045" y="6721"/>
                  </a:cubicBezTo>
                  <a:cubicBezTo>
                    <a:pt x="1083" y="6734"/>
                    <a:pt x="1121" y="6745"/>
                    <a:pt x="1131" y="6745"/>
                  </a:cubicBezTo>
                  <a:cubicBezTo>
                    <a:pt x="1132" y="6744"/>
                    <a:pt x="1133" y="6744"/>
                    <a:pt x="1134" y="6744"/>
                  </a:cubicBezTo>
                  <a:cubicBezTo>
                    <a:pt x="1141" y="6744"/>
                    <a:pt x="1152" y="6757"/>
                    <a:pt x="1155" y="6772"/>
                  </a:cubicBezTo>
                  <a:cubicBezTo>
                    <a:pt x="1162" y="6785"/>
                    <a:pt x="1183" y="6801"/>
                    <a:pt x="1203" y="6801"/>
                  </a:cubicBezTo>
                  <a:cubicBezTo>
                    <a:pt x="1204" y="6801"/>
                    <a:pt x="1206" y="6801"/>
                    <a:pt x="1208" y="6801"/>
                  </a:cubicBezTo>
                  <a:cubicBezTo>
                    <a:pt x="1256" y="6801"/>
                    <a:pt x="1284" y="6863"/>
                    <a:pt x="1267" y="6921"/>
                  </a:cubicBezTo>
                  <a:cubicBezTo>
                    <a:pt x="1261" y="6936"/>
                    <a:pt x="1260" y="6943"/>
                    <a:pt x="1266" y="6943"/>
                  </a:cubicBezTo>
                  <a:cubicBezTo>
                    <a:pt x="1270" y="6943"/>
                    <a:pt x="1277" y="6939"/>
                    <a:pt x="1288" y="6932"/>
                  </a:cubicBezTo>
                  <a:cubicBezTo>
                    <a:pt x="1300" y="6924"/>
                    <a:pt x="1310" y="6919"/>
                    <a:pt x="1317" y="6919"/>
                  </a:cubicBezTo>
                  <a:cubicBezTo>
                    <a:pt x="1321" y="6919"/>
                    <a:pt x="1324" y="6921"/>
                    <a:pt x="1325" y="6926"/>
                  </a:cubicBezTo>
                  <a:cubicBezTo>
                    <a:pt x="1334" y="6948"/>
                    <a:pt x="1289" y="6976"/>
                    <a:pt x="1264" y="6976"/>
                  </a:cubicBezTo>
                  <a:cubicBezTo>
                    <a:pt x="1257" y="6976"/>
                    <a:pt x="1252" y="6975"/>
                    <a:pt x="1250" y="6970"/>
                  </a:cubicBezTo>
                  <a:cubicBezTo>
                    <a:pt x="1246" y="6967"/>
                    <a:pt x="1240" y="6966"/>
                    <a:pt x="1231" y="6966"/>
                  </a:cubicBezTo>
                  <a:cubicBezTo>
                    <a:pt x="1212" y="6966"/>
                    <a:pt x="1181" y="6974"/>
                    <a:pt x="1145" y="6988"/>
                  </a:cubicBezTo>
                  <a:cubicBezTo>
                    <a:pt x="1058" y="7023"/>
                    <a:pt x="1024" y="7049"/>
                    <a:pt x="1050" y="7049"/>
                  </a:cubicBezTo>
                  <a:cubicBezTo>
                    <a:pt x="1062" y="7049"/>
                    <a:pt x="1088" y="7043"/>
                    <a:pt x="1128" y="7030"/>
                  </a:cubicBezTo>
                  <a:cubicBezTo>
                    <a:pt x="1184" y="7011"/>
                    <a:pt x="1222" y="7001"/>
                    <a:pt x="1245" y="7001"/>
                  </a:cubicBezTo>
                  <a:cubicBezTo>
                    <a:pt x="1273" y="7001"/>
                    <a:pt x="1277" y="7016"/>
                    <a:pt x="1260" y="7046"/>
                  </a:cubicBezTo>
                  <a:cubicBezTo>
                    <a:pt x="1239" y="7085"/>
                    <a:pt x="1246" y="7092"/>
                    <a:pt x="1315" y="7123"/>
                  </a:cubicBezTo>
                  <a:cubicBezTo>
                    <a:pt x="1345" y="7139"/>
                    <a:pt x="1384" y="7149"/>
                    <a:pt x="1409" y="7149"/>
                  </a:cubicBezTo>
                  <a:cubicBezTo>
                    <a:pt x="1416" y="7149"/>
                    <a:pt x="1422" y="7149"/>
                    <a:pt x="1426" y="7147"/>
                  </a:cubicBezTo>
                  <a:cubicBezTo>
                    <a:pt x="1434" y="7143"/>
                    <a:pt x="1446" y="7141"/>
                    <a:pt x="1459" y="7141"/>
                  </a:cubicBezTo>
                  <a:cubicBezTo>
                    <a:pt x="1480" y="7141"/>
                    <a:pt x="1505" y="7146"/>
                    <a:pt x="1527" y="7155"/>
                  </a:cubicBezTo>
                  <a:cubicBezTo>
                    <a:pt x="1560" y="7169"/>
                    <a:pt x="1572" y="7179"/>
                    <a:pt x="1558" y="7179"/>
                  </a:cubicBezTo>
                  <a:cubicBezTo>
                    <a:pt x="1556" y="7179"/>
                    <a:pt x="1554" y="7179"/>
                    <a:pt x="1551" y="7179"/>
                  </a:cubicBezTo>
                  <a:cubicBezTo>
                    <a:pt x="1523" y="7179"/>
                    <a:pt x="1509" y="7192"/>
                    <a:pt x="1509" y="7224"/>
                  </a:cubicBezTo>
                  <a:cubicBezTo>
                    <a:pt x="1509" y="7246"/>
                    <a:pt x="1501" y="7262"/>
                    <a:pt x="1486" y="7262"/>
                  </a:cubicBezTo>
                  <a:cubicBezTo>
                    <a:pt x="1485" y="7262"/>
                    <a:pt x="1483" y="7262"/>
                    <a:pt x="1482" y="7262"/>
                  </a:cubicBezTo>
                  <a:cubicBezTo>
                    <a:pt x="1479" y="7261"/>
                    <a:pt x="1477" y="7261"/>
                    <a:pt x="1475" y="7261"/>
                  </a:cubicBezTo>
                  <a:cubicBezTo>
                    <a:pt x="1464" y="7261"/>
                    <a:pt x="1458" y="7266"/>
                    <a:pt x="1461" y="7272"/>
                  </a:cubicBezTo>
                  <a:cubicBezTo>
                    <a:pt x="1464" y="7286"/>
                    <a:pt x="1464" y="7307"/>
                    <a:pt x="1461" y="7324"/>
                  </a:cubicBezTo>
                  <a:cubicBezTo>
                    <a:pt x="1461" y="7340"/>
                    <a:pt x="1463" y="7347"/>
                    <a:pt x="1471" y="7347"/>
                  </a:cubicBezTo>
                  <a:cubicBezTo>
                    <a:pt x="1477" y="7347"/>
                    <a:pt x="1486" y="7344"/>
                    <a:pt x="1499" y="7338"/>
                  </a:cubicBezTo>
                  <a:cubicBezTo>
                    <a:pt x="1505" y="7335"/>
                    <a:pt x="1513" y="7333"/>
                    <a:pt x="1523" y="7333"/>
                  </a:cubicBezTo>
                  <a:cubicBezTo>
                    <a:pt x="1602" y="7333"/>
                    <a:pt x="1793" y="7422"/>
                    <a:pt x="1762" y="7453"/>
                  </a:cubicBezTo>
                  <a:cubicBezTo>
                    <a:pt x="1735" y="7481"/>
                    <a:pt x="1769" y="7518"/>
                    <a:pt x="1806" y="7518"/>
                  </a:cubicBezTo>
                  <a:cubicBezTo>
                    <a:pt x="1815" y="7518"/>
                    <a:pt x="1824" y="7516"/>
                    <a:pt x="1832" y="7512"/>
                  </a:cubicBezTo>
                  <a:cubicBezTo>
                    <a:pt x="1846" y="7503"/>
                    <a:pt x="1856" y="7499"/>
                    <a:pt x="1861" y="7499"/>
                  </a:cubicBezTo>
                  <a:cubicBezTo>
                    <a:pt x="1866" y="7499"/>
                    <a:pt x="1867" y="7503"/>
                    <a:pt x="1863" y="7512"/>
                  </a:cubicBezTo>
                  <a:cubicBezTo>
                    <a:pt x="1860" y="7525"/>
                    <a:pt x="1871" y="7550"/>
                    <a:pt x="1887" y="7560"/>
                  </a:cubicBezTo>
                  <a:cubicBezTo>
                    <a:pt x="1905" y="7571"/>
                    <a:pt x="1922" y="7602"/>
                    <a:pt x="1926" y="7633"/>
                  </a:cubicBezTo>
                  <a:cubicBezTo>
                    <a:pt x="1929" y="7662"/>
                    <a:pt x="1938" y="7685"/>
                    <a:pt x="1951" y="7685"/>
                  </a:cubicBezTo>
                  <a:cubicBezTo>
                    <a:pt x="1952" y="7685"/>
                    <a:pt x="1953" y="7685"/>
                    <a:pt x="1954" y="7685"/>
                  </a:cubicBezTo>
                  <a:cubicBezTo>
                    <a:pt x="1956" y="7684"/>
                    <a:pt x="1957" y="7684"/>
                    <a:pt x="1959" y="7684"/>
                  </a:cubicBezTo>
                  <a:cubicBezTo>
                    <a:pt x="1970" y="7684"/>
                    <a:pt x="1979" y="7694"/>
                    <a:pt x="1985" y="7709"/>
                  </a:cubicBezTo>
                  <a:cubicBezTo>
                    <a:pt x="1988" y="7723"/>
                    <a:pt x="1985" y="7741"/>
                    <a:pt x="1971" y="7744"/>
                  </a:cubicBezTo>
                  <a:cubicBezTo>
                    <a:pt x="1961" y="7747"/>
                    <a:pt x="1954" y="7765"/>
                    <a:pt x="1961" y="7782"/>
                  </a:cubicBezTo>
                  <a:cubicBezTo>
                    <a:pt x="1974" y="7833"/>
                    <a:pt x="2120" y="7973"/>
                    <a:pt x="2156" y="7973"/>
                  </a:cubicBezTo>
                  <a:cubicBezTo>
                    <a:pt x="2156" y="7973"/>
                    <a:pt x="2157" y="7973"/>
                    <a:pt x="2158" y="7973"/>
                  </a:cubicBezTo>
                  <a:cubicBezTo>
                    <a:pt x="2159" y="7973"/>
                    <a:pt x="2160" y="7973"/>
                    <a:pt x="2162" y="7973"/>
                  </a:cubicBezTo>
                  <a:cubicBezTo>
                    <a:pt x="2176" y="7973"/>
                    <a:pt x="2197" y="7989"/>
                    <a:pt x="2210" y="8011"/>
                  </a:cubicBezTo>
                  <a:cubicBezTo>
                    <a:pt x="2224" y="8031"/>
                    <a:pt x="2236" y="8041"/>
                    <a:pt x="2252" y="8041"/>
                  </a:cubicBezTo>
                  <a:cubicBezTo>
                    <a:pt x="2261" y="8041"/>
                    <a:pt x="2271" y="8038"/>
                    <a:pt x="2283" y="8032"/>
                  </a:cubicBezTo>
                  <a:cubicBezTo>
                    <a:pt x="2296" y="8025"/>
                    <a:pt x="2305" y="8021"/>
                    <a:pt x="2311" y="8021"/>
                  </a:cubicBezTo>
                  <a:cubicBezTo>
                    <a:pt x="2320" y="8021"/>
                    <a:pt x="2323" y="8029"/>
                    <a:pt x="2321" y="8045"/>
                  </a:cubicBezTo>
                  <a:cubicBezTo>
                    <a:pt x="2318" y="8064"/>
                    <a:pt x="2325" y="8073"/>
                    <a:pt x="2336" y="8073"/>
                  </a:cubicBezTo>
                  <a:cubicBezTo>
                    <a:pt x="2352" y="8073"/>
                    <a:pt x="2376" y="8054"/>
                    <a:pt x="2391" y="8021"/>
                  </a:cubicBezTo>
                  <a:cubicBezTo>
                    <a:pt x="2400" y="8001"/>
                    <a:pt x="2405" y="7991"/>
                    <a:pt x="2414" y="7991"/>
                  </a:cubicBezTo>
                  <a:cubicBezTo>
                    <a:pt x="2422" y="7991"/>
                    <a:pt x="2432" y="7998"/>
                    <a:pt x="2449" y="8011"/>
                  </a:cubicBezTo>
                  <a:cubicBezTo>
                    <a:pt x="2466" y="8023"/>
                    <a:pt x="2482" y="8029"/>
                    <a:pt x="2502" y="8029"/>
                  </a:cubicBezTo>
                  <a:cubicBezTo>
                    <a:pt x="2524" y="8029"/>
                    <a:pt x="2549" y="8022"/>
                    <a:pt x="2585" y="8008"/>
                  </a:cubicBezTo>
                  <a:cubicBezTo>
                    <a:pt x="2621" y="7995"/>
                    <a:pt x="2655" y="7988"/>
                    <a:pt x="2670" y="7988"/>
                  </a:cubicBezTo>
                  <a:cubicBezTo>
                    <a:pt x="2675" y="7988"/>
                    <a:pt x="2678" y="7989"/>
                    <a:pt x="2678" y="7990"/>
                  </a:cubicBezTo>
                  <a:cubicBezTo>
                    <a:pt x="2679" y="7992"/>
                    <a:pt x="2684" y="7993"/>
                    <a:pt x="2691" y="7993"/>
                  </a:cubicBezTo>
                  <a:cubicBezTo>
                    <a:pt x="2713" y="7993"/>
                    <a:pt x="2759" y="7986"/>
                    <a:pt x="2811" y="7973"/>
                  </a:cubicBezTo>
                  <a:cubicBezTo>
                    <a:pt x="2865" y="7960"/>
                    <a:pt x="2917" y="7953"/>
                    <a:pt x="2947" y="7953"/>
                  </a:cubicBezTo>
                  <a:cubicBezTo>
                    <a:pt x="2958" y="7953"/>
                    <a:pt x="2965" y="7954"/>
                    <a:pt x="2970" y="7956"/>
                  </a:cubicBezTo>
                  <a:cubicBezTo>
                    <a:pt x="2976" y="7960"/>
                    <a:pt x="2988" y="7962"/>
                    <a:pt x="3003" y="7962"/>
                  </a:cubicBezTo>
                  <a:cubicBezTo>
                    <a:pt x="3025" y="7962"/>
                    <a:pt x="3054" y="7958"/>
                    <a:pt x="3078" y="7952"/>
                  </a:cubicBezTo>
                  <a:cubicBezTo>
                    <a:pt x="3123" y="7941"/>
                    <a:pt x="3237" y="7925"/>
                    <a:pt x="3334" y="7917"/>
                  </a:cubicBezTo>
                  <a:cubicBezTo>
                    <a:pt x="3432" y="7907"/>
                    <a:pt x="3557" y="7890"/>
                    <a:pt x="3612" y="7876"/>
                  </a:cubicBezTo>
                  <a:cubicBezTo>
                    <a:pt x="3684" y="7859"/>
                    <a:pt x="3808" y="7848"/>
                    <a:pt x="3904" y="7848"/>
                  </a:cubicBezTo>
                  <a:cubicBezTo>
                    <a:pt x="3966" y="7848"/>
                    <a:pt x="4016" y="7853"/>
                    <a:pt x="4036" y="7862"/>
                  </a:cubicBezTo>
                  <a:cubicBezTo>
                    <a:pt x="4052" y="7872"/>
                    <a:pt x="4084" y="7907"/>
                    <a:pt x="4105" y="7941"/>
                  </a:cubicBezTo>
                  <a:cubicBezTo>
                    <a:pt x="4125" y="7980"/>
                    <a:pt x="4146" y="8011"/>
                    <a:pt x="4156" y="8021"/>
                  </a:cubicBezTo>
                  <a:cubicBezTo>
                    <a:pt x="4167" y="8029"/>
                    <a:pt x="4164" y="8035"/>
                    <a:pt x="4146" y="8039"/>
                  </a:cubicBezTo>
                  <a:cubicBezTo>
                    <a:pt x="4111" y="8050"/>
                    <a:pt x="4170" y="8143"/>
                    <a:pt x="4233" y="8167"/>
                  </a:cubicBezTo>
                  <a:cubicBezTo>
                    <a:pt x="4268" y="8181"/>
                    <a:pt x="4285" y="8212"/>
                    <a:pt x="4299" y="8274"/>
                  </a:cubicBezTo>
                  <a:cubicBezTo>
                    <a:pt x="4312" y="8318"/>
                    <a:pt x="4329" y="8355"/>
                    <a:pt x="4339" y="8355"/>
                  </a:cubicBezTo>
                  <a:cubicBezTo>
                    <a:pt x="4339" y="8355"/>
                    <a:pt x="4340" y="8354"/>
                    <a:pt x="4340" y="8354"/>
                  </a:cubicBezTo>
                  <a:cubicBezTo>
                    <a:pt x="4341" y="8354"/>
                    <a:pt x="4342" y="8354"/>
                    <a:pt x="4342" y="8354"/>
                  </a:cubicBezTo>
                  <a:cubicBezTo>
                    <a:pt x="4353" y="8354"/>
                    <a:pt x="4365" y="8377"/>
                    <a:pt x="4369" y="8407"/>
                  </a:cubicBezTo>
                  <a:cubicBezTo>
                    <a:pt x="4382" y="8493"/>
                    <a:pt x="4438" y="8732"/>
                    <a:pt x="4469" y="8847"/>
                  </a:cubicBezTo>
                  <a:cubicBezTo>
                    <a:pt x="4489" y="8916"/>
                    <a:pt x="4489" y="8955"/>
                    <a:pt x="4473" y="8958"/>
                  </a:cubicBezTo>
                  <a:cubicBezTo>
                    <a:pt x="4424" y="8972"/>
                    <a:pt x="4427" y="9014"/>
                    <a:pt x="4479" y="9041"/>
                  </a:cubicBezTo>
                  <a:cubicBezTo>
                    <a:pt x="4503" y="9055"/>
                    <a:pt x="4524" y="9083"/>
                    <a:pt x="4524" y="9097"/>
                  </a:cubicBezTo>
                  <a:cubicBezTo>
                    <a:pt x="4524" y="9115"/>
                    <a:pt x="4559" y="9177"/>
                    <a:pt x="4601" y="9239"/>
                  </a:cubicBezTo>
                  <a:cubicBezTo>
                    <a:pt x="4646" y="9302"/>
                    <a:pt x="4673" y="9354"/>
                    <a:pt x="4667" y="9357"/>
                  </a:cubicBezTo>
                  <a:cubicBezTo>
                    <a:pt x="4660" y="9361"/>
                    <a:pt x="4677" y="9364"/>
                    <a:pt x="4708" y="9368"/>
                  </a:cubicBezTo>
                  <a:cubicBezTo>
                    <a:pt x="4771" y="9371"/>
                    <a:pt x="4812" y="9454"/>
                    <a:pt x="4767" y="9486"/>
                  </a:cubicBezTo>
                  <a:cubicBezTo>
                    <a:pt x="4753" y="9493"/>
                    <a:pt x="4774" y="9503"/>
                    <a:pt x="4812" y="9507"/>
                  </a:cubicBezTo>
                  <a:cubicBezTo>
                    <a:pt x="4851" y="9510"/>
                    <a:pt x="4882" y="9520"/>
                    <a:pt x="4885" y="9534"/>
                  </a:cubicBezTo>
                  <a:cubicBezTo>
                    <a:pt x="4889" y="9544"/>
                    <a:pt x="4937" y="9576"/>
                    <a:pt x="4993" y="9600"/>
                  </a:cubicBezTo>
                  <a:cubicBezTo>
                    <a:pt x="5048" y="9627"/>
                    <a:pt x="5097" y="9659"/>
                    <a:pt x="5101" y="9669"/>
                  </a:cubicBezTo>
                  <a:cubicBezTo>
                    <a:pt x="5103" y="9678"/>
                    <a:pt x="5111" y="9687"/>
                    <a:pt x="5120" y="9687"/>
                  </a:cubicBezTo>
                  <a:cubicBezTo>
                    <a:pt x="5122" y="9687"/>
                    <a:pt x="5123" y="9687"/>
                    <a:pt x="5125" y="9687"/>
                  </a:cubicBezTo>
                  <a:cubicBezTo>
                    <a:pt x="5125" y="9686"/>
                    <a:pt x="5126" y="9686"/>
                    <a:pt x="5127" y="9686"/>
                  </a:cubicBezTo>
                  <a:cubicBezTo>
                    <a:pt x="5139" y="9686"/>
                    <a:pt x="5184" y="9702"/>
                    <a:pt x="5229" y="9722"/>
                  </a:cubicBezTo>
                  <a:cubicBezTo>
                    <a:pt x="5277" y="9739"/>
                    <a:pt x="5336" y="9760"/>
                    <a:pt x="5357" y="9760"/>
                  </a:cubicBezTo>
                  <a:cubicBezTo>
                    <a:pt x="5419" y="9767"/>
                    <a:pt x="5413" y="9805"/>
                    <a:pt x="5347" y="9822"/>
                  </a:cubicBezTo>
                  <a:cubicBezTo>
                    <a:pt x="5280" y="9840"/>
                    <a:pt x="5197" y="9909"/>
                    <a:pt x="5208" y="9944"/>
                  </a:cubicBezTo>
                  <a:cubicBezTo>
                    <a:pt x="5210" y="9950"/>
                    <a:pt x="5222" y="9954"/>
                    <a:pt x="5237" y="9954"/>
                  </a:cubicBezTo>
                  <a:cubicBezTo>
                    <a:pt x="5246" y="9954"/>
                    <a:pt x="5255" y="9953"/>
                    <a:pt x="5264" y="9951"/>
                  </a:cubicBezTo>
                  <a:cubicBezTo>
                    <a:pt x="5270" y="9949"/>
                    <a:pt x="5278" y="9948"/>
                    <a:pt x="5286" y="9948"/>
                  </a:cubicBezTo>
                  <a:cubicBezTo>
                    <a:pt x="5308" y="9948"/>
                    <a:pt x="5335" y="9954"/>
                    <a:pt x="5350" y="9965"/>
                  </a:cubicBezTo>
                  <a:cubicBezTo>
                    <a:pt x="5369" y="9976"/>
                    <a:pt x="5392" y="9986"/>
                    <a:pt x="5405" y="9986"/>
                  </a:cubicBezTo>
                  <a:cubicBezTo>
                    <a:pt x="5406" y="9986"/>
                    <a:pt x="5408" y="9986"/>
                    <a:pt x="5409" y="9986"/>
                  </a:cubicBezTo>
                  <a:cubicBezTo>
                    <a:pt x="5419" y="9986"/>
                    <a:pt x="5451" y="9986"/>
                    <a:pt x="5482" y="9992"/>
                  </a:cubicBezTo>
                  <a:cubicBezTo>
                    <a:pt x="5489" y="9994"/>
                    <a:pt x="5501" y="9995"/>
                    <a:pt x="5516" y="9995"/>
                  </a:cubicBezTo>
                  <a:cubicBezTo>
                    <a:pt x="5555" y="9995"/>
                    <a:pt x="5614" y="9989"/>
                    <a:pt x="5669" y="9981"/>
                  </a:cubicBezTo>
                  <a:cubicBezTo>
                    <a:pt x="5794" y="9963"/>
                    <a:pt x="5918" y="9952"/>
                    <a:pt x="5999" y="9952"/>
                  </a:cubicBezTo>
                  <a:cubicBezTo>
                    <a:pt x="6039" y="9952"/>
                    <a:pt x="6068" y="9955"/>
                    <a:pt x="6082" y="9961"/>
                  </a:cubicBezTo>
                  <a:cubicBezTo>
                    <a:pt x="6088" y="9963"/>
                    <a:pt x="6096" y="9963"/>
                    <a:pt x="6106" y="9963"/>
                  </a:cubicBezTo>
                  <a:cubicBezTo>
                    <a:pt x="6135" y="9963"/>
                    <a:pt x="6179" y="9956"/>
                    <a:pt x="6217" y="9944"/>
                  </a:cubicBezTo>
                  <a:cubicBezTo>
                    <a:pt x="6254" y="9933"/>
                    <a:pt x="6279" y="9928"/>
                    <a:pt x="6295" y="9928"/>
                  </a:cubicBezTo>
                  <a:cubicBezTo>
                    <a:pt x="6308" y="9928"/>
                    <a:pt x="6315" y="9932"/>
                    <a:pt x="6315" y="9940"/>
                  </a:cubicBezTo>
                  <a:cubicBezTo>
                    <a:pt x="6315" y="9950"/>
                    <a:pt x="6316" y="9956"/>
                    <a:pt x="6317" y="9956"/>
                  </a:cubicBezTo>
                  <a:cubicBezTo>
                    <a:pt x="6318" y="9956"/>
                    <a:pt x="6318" y="9956"/>
                    <a:pt x="6318" y="9954"/>
                  </a:cubicBezTo>
                  <a:cubicBezTo>
                    <a:pt x="6325" y="9930"/>
                    <a:pt x="6488" y="9909"/>
                    <a:pt x="6644" y="9909"/>
                  </a:cubicBezTo>
                  <a:cubicBezTo>
                    <a:pt x="6713" y="9906"/>
                    <a:pt x="6793" y="9895"/>
                    <a:pt x="6825" y="9881"/>
                  </a:cubicBezTo>
                  <a:cubicBezTo>
                    <a:pt x="6841" y="9872"/>
                    <a:pt x="6855" y="9868"/>
                    <a:pt x="6865" y="9868"/>
                  </a:cubicBezTo>
                  <a:cubicBezTo>
                    <a:pt x="6873" y="9868"/>
                    <a:pt x="6878" y="9871"/>
                    <a:pt x="6880" y="9877"/>
                  </a:cubicBezTo>
                  <a:cubicBezTo>
                    <a:pt x="6883" y="9883"/>
                    <a:pt x="6887" y="9886"/>
                    <a:pt x="6892" y="9886"/>
                  </a:cubicBezTo>
                  <a:cubicBezTo>
                    <a:pt x="6900" y="9886"/>
                    <a:pt x="6912" y="9879"/>
                    <a:pt x="6929" y="9864"/>
                  </a:cubicBezTo>
                  <a:cubicBezTo>
                    <a:pt x="6946" y="9849"/>
                    <a:pt x="6958" y="9842"/>
                    <a:pt x="6972" y="9842"/>
                  </a:cubicBezTo>
                  <a:cubicBezTo>
                    <a:pt x="6984" y="9842"/>
                    <a:pt x="6996" y="9847"/>
                    <a:pt x="7012" y="9856"/>
                  </a:cubicBezTo>
                  <a:cubicBezTo>
                    <a:pt x="7027" y="9867"/>
                    <a:pt x="7039" y="9873"/>
                    <a:pt x="7049" y="9873"/>
                  </a:cubicBezTo>
                  <a:cubicBezTo>
                    <a:pt x="7058" y="9873"/>
                    <a:pt x="7064" y="9868"/>
                    <a:pt x="7067" y="9861"/>
                  </a:cubicBezTo>
                  <a:cubicBezTo>
                    <a:pt x="7071" y="9850"/>
                    <a:pt x="7088" y="9836"/>
                    <a:pt x="7099" y="9832"/>
                  </a:cubicBezTo>
                  <a:cubicBezTo>
                    <a:pt x="7112" y="9832"/>
                    <a:pt x="7220" y="9812"/>
                    <a:pt x="7335" y="9794"/>
                  </a:cubicBezTo>
                  <a:cubicBezTo>
                    <a:pt x="7435" y="9776"/>
                    <a:pt x="7527" y="9766"/>
                    <a:pt x="7555" y="9766"/>
                  </a:cubicBezTo>
                  <a:cubicBezTo>
                    <a:pt x="7559" y="9766"/>
                    <a:pt x="7562" y="9766"/>
                    <a:pt x="7563" y="9767"/>
                  </a:cubicBezTo>
                  <a:cubicBezTo>
                    <a:pt x="7566" y="9769"/>
                    <a:pt x="7574" y="9770"/>
                    <a:pt x="7587" y="9770"/>
                  </a:cubicBezTo>
                  <a:cubicBezTo>
                    <a:pt x="7610" y="9770"/>
                    <a:pt x="7647" y="9766"/>
                    <a:pt x="7685" y="9760"/>
                  </a:cubicBezTo>
                  <a:cubicBezTo>
                    <a:pt x="7822" y="9730"/>
                    <a:pt x="7871" y="9720"/>
                    <a:pt x="7889" y="9720"/>
                  </a:cubicBezTo>
                  <a:cubicBezTo>
                    <a:pt x="7897" y="9720"/>
                    <a:pt x="7899" y="9722"/>
                    <a:pt x="7900" y="9725"/>
                  </a:cubicBezTo>
                  <a:cubicBezTo>
                    <a:pt x="7900" y="9729"/>
                    <a:pt x="7907" y="9730"/>
                    <a:pt x="7917" y="9730"/>
                  </a:cubicBezTo>
                  <a:cubicBezTo>
                    <a:pt x="7924" y="9730"/>
                    <a:pt x="7933" y="9730"/>
                    <a:pt x="7942" y="9728"/>
                  </a:cubicBezTo>
                  <a:cubicBezTo>
                    <a:pt x="7966" y="9725"/>
                    <a:pt x="8039" y="9711"/>
                    <a:pt x="8111" y="9697"/>
                  </a:cubicBezTo>
                  <a:cubicBezTo>
                    <a:pt x="8169" y="9686"/>
                    <a:pt x="8225" y="9679"/>
                    <a:pt x="8250" y="9679"/>
                  </a:cubicBezTo>
                  <a:cubicBezTo>
                    <a:pt x="8255" y="9679"/>
                    <a:pt x="8259" y="9679"/>
                    <a:pt x="8261" y="9680"/>
                  </a:cubicBezTo>
                  <a:cubicBezTo>
                    <a:pt x="8263" y="9680"/>
                    <a:pt x="8265" y="9680"/>
                    <a:pt x="8268" y="9680"/>
                  </a:cubicBezTo>
                  <a:cubicBezTo>
                    <a:pt x="8295" y="9680"/>
                    <a:pt x="8390" y="9667"/>
                    <a:pt x="8490" y="9648"/>
                  </a:cubicBezTo>
                  <a:cubicBezTo>
                    <a:pt x="8591" y="9629"/>
                    <a:pt x="8684" y="9614"/>
                    <a:pt x="8707" y="9614"/>
                  </a:cubicBezTo>
                  <a:cubicBezTo>
                    <a:pt x="8709" y="9614"/>
                    <a:pt x="8711" y="9614"/>
                    <a:pt x="8712" y="9614"/>
                  </a:cubicBezTo>
                  <a:cubicBezTo>
                    <a:pt x="8712" y="9614"/>
                    <a:pt x="8713" y="9614"/>
                    <a:pt x="8715" y="9614"/>
                  </a:cubicBezTo>
                  <a:cubicBezTo>
                    <a:pt x="8738" y="9614"/>
                    <a:pt x="8870" y="9588"/>
                    <a:pt x="9021" y="9558"/>
                  </a:cubicBezTo>
                  <a:cubicBezTo>
                    <a:pt x="9171" y="9526"/>
                    <a:pt x="9305" y="9502"/>
                    <a:pt x="9330" y="9502"/>
                  </a:cubicBezTo>
                  <a:cubicBezTo>
                    <a:pt x="9331" y="9502"/>
                    <a:pt x="9332" y="9502"/>
                    <a:pt x="9333" y="9503"/>
                  </a:cubicBezTo>
                  <a:cubicBezTo>
                    <a:pt x="9344" y="9503"/>
                    <a:pt x="9440" y="9489"/>
                    <a:pt x="9552" y="9465"/>
                  </a:cubicBezTo>
                  <a:cubicBezTo>
                    <a:pt x="9663" y="9444"/>
                    <a:pt x="9832" y="9416"/>
                    <a:pt x="9927" y="9403"/>
                  </a:cubicBezTo>
                  <a:cubicBezTo>
                    <a:pt x="10023" y="9392"/>
                    <a:pt x="10190" y="9361"/>
                    <a:pt x="10294" y="9340"/>
                  </a:cubicBezTo>
                  <a:cubicBezTo>
                    <a:pt x="10398" y="9315"/>
                    <a:pt x="10505" y="9299"/>
                    <a:pt x="10526" y="9299"/>
                  </a:cubicBezTo>
                  <a:cubicBezTo>
                    <a:pt x="10527" y="9299"/>
                    <a:pt x="10528" y="9299"/>
                    <a:pt x="10530" y="9299"/>
                  </a:cubicBezTo>
                  <a:cubicBezTo>
                    <a:pt x="10563" y="9299"/>
                    <a:pt x="10719" y="9268"/>
                    <a:pt x="10891" y="9229"/>
                  </a:cubicBezTo>
                  <a:cubicBezTo>
                    <a:pt x="11080" y="9183"/>
                    <a:pt x="11207" y="9162"/>
                    <a:pt x="11268" y="9162"/>
                  </a:cubicBezTo>
                  <a:cubicBezTo>
                    <a:pt x="11277" y="9162"/>
                    <a:pt x="11284" y="9162"/>
                    <a:pt x="11290" y="9163"/>
                  </a:cubicBezTo>
                  <a:cubicBezTo>
                    <a:pt x="11319" y="9165"/>
                    <a:pt x="11354" y="9168"/>
                    <a:pt x="11378" y="9168"/>
                  </a:cubicBezTo>
                  <a:cubicBezTo>
                    <a:pt x="11387" y="9168"/>
                    <a:pt x="11395" y="9167"/>
                    <a:pt x="11400" y="9166"/>
                  </a:cubicBezTo>
                  <a:cubicBezTo>
                    <a:pt x="11403" y="9165"/>
                    <a:pt x="11406" y="9165"/>
                    <a:pt x="11409" y="9165"/>
                  </a:cubicBezTo>
                  <a:cubicBezTo>
                    <a:pt x="11443" y="9165"/>
                    <a:pt x="11471" y="9219"/>
                    <a:pt x="11435" y="9229"/>
                  </a:cubicBezTo>
                  <a:cubicBezTo>
                    <a:pt x="11432" y="9229"/>
                    <a:pt x="11427" y="9230"/>
                    <a:pt x="11422" y="9230"/>
                  </a:cubicBezTo>
                  <a:cubicBezTo>
                    <a:pt x="11408" y="9230"/>
                    <a:pt x="11388" y="9226"/>
                    <a:pt x="11373" y="9219"/>
                  </a:cubicBezTo>
                  <a:cubicBezTo>
                    <a:pt x="11364" y="9215"/>
                    <a:pt x="11356" y="9213"/>
                    <a:pt x="11351" y="9213"/>
                  </a:cubicBezTo>
                  <a:cubicBezTo>
                    <a:pt x="11346" y="9213"/>
                    <a:pt x="11344" y="9215"/>
                    <a:pt x="11345" y="9219"/>
                  </a:cubicBezTo>
                  <a:cubicBezTo>
                    <a:pt x="11349" y="9229"/>
                    <a:pt x="11366" y="9243"/>
                    <a:pt x="11387" y="9253"/>
                  </a:cubicBezTo>
                  <a:cubicBezTo>
                    <a:pt x="11397" y="9258"/>
                    <a:pt x="11409" y="9261"/>
                    <a:pt x="11428" y="9261"/>
                  </a:cubicBezTo>
                  <a:cubicBezTo>
                    <a:pt x="11471" y="9261"/>
                    <a:pt x="11548" y="9245"/>
                    <a:pt x="11720" y="9201"/>
                  </a:cubicBezTo>
                  <a:cubicBezTo>
                    <a:pt x="11775" y="9189"/>
                    <a:pt x="11823" y="9182"/>
                    <a:pt x="11849" y="9182"/>
                  </a:cubicBezTo>
                  <a:cubicBezTo>
                    <a:pt x="11861" y="9182"/>
                    <a:pt x="11868" y="9184"/>
                    <a:pt x="11869" y="9187"/>
                  </a:cubicBezTo>
                  <a:cubicBezTo>
                    <a:pt x="11871" y="9194"/>
                    <a:pt x="11879" y="9198"/>
                    <a:pt x="11891" y="9198"/>
                  </a:cubicBezTo>
                  <a:cubicBezTo>
                    <a:pt x="11897" y="9198"/>
                    <a:pt x="11903" y="9197"/>
                    <a:pt x="11911" y="9195"/>
                  </a:cubicBezTo>
                  <a:cubicBezTo>
                    <a:pt x="11932" y="9184"/>
                    <a:pt x="12001" y="9174"/>
                    <a:pt x="12066" y="9166"/>
                  </a:cubicBezTo>
                  <a:cubicBezTo>
                    <a:pt x="12133" y="9160"/>
                    <a:pt x="12191" y="9149"/>
                    <a:pt x="12205" y="9142"/>
                  </a:cubicBezTo>
                  <a:cubicBezTo>
                    <a:pt x="12216" y="9139"/>
                    <a:pt x="12247" y="9125"/>
                    <a:pt x="12279" y="9111"/>
                  </a:cubicBezTo>
                  <a:cubicBezTo>
                    <a:pt x="12351" y="9086"/>
                    <a:pt x="12351" y="9086"/>
                    <a:pt x="12313" y="9062"/>
                  </a:cubicBezTo>
                  <a:cubicBezTo>
                    <a:pt x="12289" y="9045"/>
                    <a:pt x="12289" y="9035"/>
                    <a:pt x="12313" y="9020"/>
                  </a:cubicBezTo>
                  <a:cubicBezTo>
                    <a:pt x="12338" y="9003"/>
                    <a:pt x="12425" y="8989"/>
                    <a:pt x="12475" y="8989"/>
                  </a:cubicBezTo>
                  <a:cubicBezTo>
                    <a:pt x="12495" y="8989"/>
                    <a:pt x="12509" y="8991"/>
                    <a:pt x="12511" y="8996"/>
                  </a:cubicBezTo>
                  <a:cubicBezTo>
                    <a:pt x="12511" y="8997"/>
                    <a:pt x="12513" y="8998"/>
                    <a:pt x="12517" y="8998"/>
                  </a:cubicBezTo>
                  <a:cubicBezTo>
                    <a:pt x="12541" y="8998"/>
                    <a:pt x="12630" y="8982"/>
                    <a:pt x="12733" y="8958"/>
                  </a:cubicBezTo>
                  <a:cubicBezTo>
                    <a:pt x="13014" y="8896"/>
                    <a:pt x="13177" y="8865"/>
                    <a:pt x="13299" y="8854"/>
                  </a:cubicBezTo>
                  <a:cubicBezTo>
                    <a:pt x="13350" y="8851"/>
                    <a:pt x="13413" y="8844"/>
                    <a:pt x="13434" y="8841"/>
                  </a:cubicBezTo>
                  <a:cubicBezTo>
                    <a:pt x="13458" y="8841"/>
                    <a:pt x="13486" y="8841"/>
                    <a:pt x="13499" y="8844"/>
                  </a:cubicBezTo>
                  <a:cubicBezTo>
                    <a:pt x="13500" y="8844"/>
                    <a:pt x="13501" y="8844"/>
                    <a:pt x="13503" y="8844"/>
                  </a:cubicBezTo>
                  <a:cubicBezTo>
                    <a:pt x="13529" y="8844"/>
                    <a:pt x="13686" y="8814"/>
                    <a:pt x="13861" y="8774"/>
                  </a:cubicBezTo>
                  <a:cubicBezTo>
                    <a:pt x="14055" y="8732"/>
                    <a:pt x="14252" y="8698"/>
                    <a:pt x="14335" y="8698"/>
                  </a:cubicBezTo>
                  <a:cubicBezTo>
                    <a:pt x="14415" y="8695"/>
                    <a:pt x="14506" y="8691"/>
                    <a:pt x="14537" y="8691"/>
                  </a:cubicBezTo>
                  <a:cubicBezTo>
                    <a:pt x="14564" y="8691"/>
                    <a:pt x="14603" y="8702"/>
                    <a:pt x="14614" y="8712"/>
                  </a:cubicBezTo>
                  <a:cubicBezTo>
                    <a:pt x="14621" y="8722"/>
                    <a:pt x="14640" y="8728"/>
                    <a:pt x="14658" y="8728"/>
                  </a:cubicBezTo>
                  <a:cubicBezTo>
                    <a:pt x="14664" y="8728"/>
                    <a:pt x="14670" y="8727"/>
                    <a:pt x="14676" y="8726"/>
                  </a:cubicBezTo>
                  <a:cubicBezTo>
                    <a:pt x="14703" y="8719"/>
                    <a:pt x="14710" y="8708"/>
                    <a:pt x="14700" y="8698"/>
                  </a:cubicBezTo>
                  <a:cubicBezTo>
                    <a:pt x="14665" y="8670"/>
                    <a:pt x="14998" y="8625"/>
                    <a:pt x="15352" y="8607"/>
                  </a:cubicBezTo>
                  <a:cubicBezTo>
                    <a:pt x="15443" y="8604"/>
                    <a:pt x="15536" y="8597"/>
                    <a:pt x="15564" y="8594"/>
                  </a:cubicBezTo>
                  <a:cubicBezTo>
                    <a:pt x="15567" y="8594"/>
                    <a:pt x="15570" y="8594"/>
                    <a:pt x="15573" y="8594"/>
                  </a:cubicBezTo>
                  <a:cubicBezTo>
                    <a:pt x="15595" y="8594"/>
                    <a:pt x="15617" y="8603"/>
                    <a:pt x="15626" y="8618"/>
                  </a:cubicBezTo>
                  <a:cubicBezTo>
                    <a:pt x="15636" y="8634"/>
                    <a:pt x="15648" y="8646"/>
                    <a:pt x="15658" y="8646"/>
                  </a:cubicBezTo>
                  <a:cubicBezTo>
                    <a:pt x="15659" y="8646"/>
                    <a:pt x="15660" y="8646"/>
                    <a:pt x="15661" y="8646"/>
                  </a:cubicBezTo>
                  <a:cubicBezTo>
                    <a:pt x="15693" y="8642"/>
                    <a:pt x="15752" y="8640"/>
                    <a:pt x="15812" y="8640"/>
                  </a:cubicBezTo>
                  <a:cubicBezTo>
                    <a:pt x="15906" y="8640"/>
                    <a:pt x="16002" y="8645"/>
                    <a:pt x="16005" y="8653"/>
                  </a:cubicBezTo>
                  <a:cubicBezTo>
                    <a:pt x="16008" y="8660"/>
                    <a:pt x="16001" y="8667"/>
                    <a:pt x="15994" y="8670"/>
                  </a:cubicBezTo>
                  <a:cubicBezTo>
                    <a:pt x="15974" y="8678"/>
                    <a:pt x="15860" y="8683"/>
                    <a:pt x="15764" y="8683"/>
                  </a:cubicBezTo>
                  <a:cubicBezTo>
                    <a:pt x="15690" y="8683"/>
                    <a:pt x="15628" y="8680"/>
                    <a:pt x="15626" y="8674"/>
                  </a:cubicBezTo>
                  <a:cubicBezTo>
                    <a:pt x="15624" y="8670"/>
                    <a:pt x="15617" y="8668"/>
                    <a:pt x="15608" y="8668"/>
                  </a:cubicBezTo>
                  <a:cubicBezTo>
                    <a:pt x="15598" y="8668"/>
                    <a:pt x="15585" y="8670"/>
                    <a:pt x="15571" y="8674"/>
                  </a:cubicBezTo>
                  <a:cubicBezTo>
                    <a:pt x="15464" y="8704"/>
                    <a:pt x="15174" y="8753"/>
                    <a:pt x="15116" y="8753"/>
                  </a:cubicBezTo>
                  <a:cubicBezTo>
                    <a:pt x="15113" y="8753"/>
                    <a:pt x="15111" y="8753"/>
                    <a:pt x="15110" y="8753"/>
                  </a:cubicBezTo>
                  <a:cubicBezTo>
                    <a:pt x="15104" y="8753"/>
                    <a:pt x="15099" y="8752"/>
                    <a:pt x="15095" y="8752"/>
                  </a:cubicBezTo>
                  <a:cubicBezTo>
                    <a:pt x="15073" y="8752"/>
                    <a:pt x="15070" y="8759"/>
                    <a:pt x="15078" y="8771"/>
                  </a:cubicBezTo>
                  <a:cubicBezTo>
                    <a:pt x="15087" y="8782"/>
                    <a:pt x="15108" y="8789"/>
                    <a:pt x="15128" y="8789"/>
                  </a:cubicBezTo>
                  <a:cubicBezTo>
                    <a:pt x="15132" y="8789"/>
                    <a:pt x="15136" y="8789"/>
                    <a:pt x="15141" y="8788"/>
                  </a:cubicBezTo>
                  <a:cubicBezTo>
                    <a:pt x="15168" y="8788"/>
                    <a:pt x="15231" y="8778"/>
                    <a:pt x="15280" y="8774"/>
                  </a:cubicBezTo>
                  <a:cubicBezTo>
                    <a:pt x="15331" y="8767"/>
                    <a:pt x="15432" y="8761"/>
                    <a:pt x="15509" y="8761"/>
                  </a:cubicBezTo>
                  <a:cubicBezTo>
                    <a:pt x="15581" y="8757"/>
                    <a:pt x="15672" y="8750"/>
                    <a:pt x="15713" y="8740"/>
                  </a:cubicBezTo>
                  <a:cubicBezTo>
                    <a:pt x="15731" y="8736"/>
                    <a:pt x="15748" y="8733"/>
                    <a:pt x="15763" y="8733"/>
                  </a:cubicBezTo>
                  <a:cubicBezTo>
                    <a:pt x="15785" y="8733"/>
                    <a:pt x="15802" y="8738"/>
                    <a:pt x="15810" y="8747"/>
                  </a:cubicBezTo>
                  <a:cubicBezTo>
                    <a:pt x="15817" y="8758"/>
                    <a:pt x="15829" y="8763"/>
                    <a:pt x="15840" y="8763"/>
                  </a:cubicBezTo>
                  <a:cubicBezTo>
                    <a:pt x="15847" y="8763"/>
                    <a:pt x="15854" y="8761"/>
                    <a:pt x="15859" y="8757"/>
                  </a:cubicBezTo>
                  <a:cubicBezTo>
                    <a:pt x="15876" y="8746"/>
                    <a:pt x="15925" y="8741"/>
                    <a:pt x="15979" y="8741"/>
                  </a:cubicBezTo>
                  <a:cubicBezTo>
                    <a:pt x="16056" y="8741"/>
                    <a:pt x="16143" y="8751"/>
                    <a:pt x="16157" y="8767"/>
                  </a:cubicBezTo>
                  <a:cubicBezTo>
                    <a:pt x="16167" y="8778"/>
                    <a:pt x="16173" y="8784"/>
                    <a:pt x="16177" y="8784"/>
                  </a:cubicBezTo>
                  <a:cubicBezTo>
                    <a:pt x="16182" y="8784"/>
                    <a:pt x="16184" y="8776"/>
                    <a:pt x="16188" y="8757"/>
                  </a:cubicBezTo>
                  <a:cubicBezTo>
                    <a:pt x="16196" y="8740"/>
                    <a:pt x="16213" y="8726"/>
                    <a:pt x="16226" y="8726"/>
                  </a:cubicBezTo>
                  <a:cubicBezTo>
                    <a:pt x="16233" y="8727"/>
                    <a:pt x="16247" y="8728"/>
                    <a:pt x="16262" y="8728"/>
                  </a:cubicBezTo>
                  <a:cubicBezTo>
                    <a:pt x="16277" y="8728"/>
                    <a:pt x="16294" y="8727"/>
                    <a:pt x="16310" y="8726"/>
                  </a:cubicBezTo>
                  <a:cubicBezTo>
                    <a:pt x="16316" y="8724"/>
                    <a:pt x="16324" y="8724"/>
                    <a:pt x="16331" y="8724"/>
                  </a:cubicBezTo>
                  <a:cubicBezTo>
                    <a:pt x="16359" y="8724"/>
                    <a:pt x="16391" y="8733"/>
                    <a:pt x="16410" y="8747"/>
                  </a:cubicBezTo>
                  <a:cubicBezTo>
                    <a:pt x="16461" y="8782"/>
                    <a:pt x="16448" y="8817"/>
                    <a:pt x="16406" y="8817"/>
                  </a:cubicBezTo>
                  <a:cubicBezTo>
                    <a:pt x="16391" y="8817"/>
                    <a:pt x="16372" y="8812"/>
                    <a:pt x="16351" y="8802"/>
                  </a:cubicBezTo>
                  <a:cubicBezTo>
                    <a:pt x="16331" y="8792"/>
                    <a:pt x="16308" y="8787"/>
                    <a:pt x="16289" y="8787"/>
                  </a:cubicBezTo>
                  <a:cubicBezTo>
                    <a:pt x="16263" y="8787"/>
                    <a:pt x="16245" y="8796"/>
                    <a:pt x="16250" y="8812"/>
                  </a:cubicBezTo>
                  <a:cubicBezTo>
                    <a:pt x="16253" y="8819"/>
                    <a:pt x="16258" y="8822"/>
                    <a:pt x="16266" y="8822"/>
                  </a:cubicBezTo>
                  <a:cubicBezTo>
                    <a:pt x="16271" y="8822"/>
                    <a:pt x="16278" y="8820"/>
                    <a:pt x="16285" y="8816"/>
                  </a:cubicBezTo>
                  <a:cubicBezTo>
                    <a:pt x="16294" y="8810"/>
                    <a:pt x="16304" y="8806"/>
                    <a:pt x="16313" y="8806"/>
                  </a:cubicBezTo>
                  <a:cubicBezTo>
                    <a:pt x="16320" y="8806"/>
                    <a:pt x="16326" y="8808"/>
                    <a:pt x="16330" y="8812"/>
                  </a:cubicBezTo>
                  <a:cubicBezTo>
                    <a:pt x="16348" y="8827"/>
                    <a:pt x="16245" y="8849"/>
                    <a:pt x="16184" y="8849"/>
                  </a:cubicBezTo>
                  <a:cubicBezTo>
                    <a:pt x="16174" y="8849"/>
                    <a:pt x="16164" y="8849"/>
                    <a:pt x="16157" y="8847"/>
                  </a:cubicBezTo>
                  <a:cubicBezTo>
                    <a:pt x="16155" y="8847"/>
                    <a:pt x="16153" y="8846"/>
                    <a:pt x="16151" y="8846"/>
                  </a:cubicBezTo>
                  <a:cubicBezTo>
                    <a:pt x="16142" y="8846"/>
                    <a:pt x="16142" y="8853"/>
                    <a:pt x="16151" y="8865"/>
                  </a:cubicBezTo>
                  <a:cubicBezTo>
                    <a:pt x="16157" y="8873"/>
                    <a:pt x="16194" y="8877"/>
                    <a:pt x="16241" y="8877"/>
                  </a:cubicBezTo>
                  <a:cubicBezTo>
                    <a:pt x="16327" y="8877"/>
                    <a:pt x="16446" y="8865"/>
                    <a:pt x="16473" y="8847"/>
                  </a:cubicBezTo>
                  <a:cubicBezTo>
                    <a:pt x="16487" y="8841"/>
                    <a:pt x="16487" y="8823"/>
                    <a:pt x="16476" y="8816"/>
                  </a:cubicBezTo>
                  <a:cubicBezTo>
                    <a:pt x="16468" y="8809"/>
                    <a:pt x="16466" y="8806"/>
                    <a:pt x="16473" y="8806"/>
                  </a:cubicBezTo>
                  <a:cubicBezTo>
                    <a:pt x="16477" y="8806"/>
                    <a:pt x="16484" y="8807"/>
                    <a:pt x="16494" y="8809"/>
                  </a:cubicBezTo>
                  <a:cubicBezTo>
                    <a:pt x="16498" y="8810"/>
                    <a:pt x="16504" y="8810"/>
                    <a:pt x="16511" y="8810"/>
                  </a:cubicBezTo>
                  <a:cubicBezTo>
                    <a:pt x="16531" y="8810"/>
                    <a:pt x="16559" y="8806"/>
                    <a:pt x="16577" y="8799"/>
                  </a:cubicBezTo>
                  <a:cubicBezTo>
                    <a:pt x="16589" y="8795"/>
                    <a:pt x="16603" y="8793"/>
                    <a:pt x="16615" y="8793"/>
                  </a:cubicBezTo>
                  <a:cubicBezTo>
                    <a:pt x="16627" y="8793"/>
                    <a:pt x="16638" y="8795"/>
                    <a:pt x="16643" y="8799"/>
                  </a:cubicBezTo>
                  <a:cubicBezTo>
                    <a:pt x="16650" y="8804"/>
                    <a:pt x="16663" y="8807"/>
                    <a:pt x="16678" y="8807"/>
                  </a:cubicBezTo>
                  <a:cubicBezTo>
                    <a:pt x="16690" y="8807"/>
                    <a:pt x="16703" y="8805"/>
                    <a:pt x="16716" y="8802"/>
                  </a:cubicBezTo>
                  <a:cubicBezTo>
                    <a:pt x="16730" y="8799"/>
                    <a:pt x="16745" y="8797"/>
                    <a:pt x="16759" y="8797"/>
                  </a:cubicBezTo>
                  <a:cubicBezTo>
                    <a:pt x="16773" y="8797"/>
                    <a:pt x="16785" y="8799"/>
                    <a:pt x="16792" y="8802"/>
                  </a:cubicBezTo>
                  <a:cubicBezTo>
                    <a:pt x="16809" y="8809"/>
                    <a:pt x="16841" y="8812"/>
                    <a:pt x="16868" y="8812"/>
                  </a:cubicBezTo>
                  <a:cubicBezTo>
                    <a:pt x="16874" y="8812"/>
                    <a:pt x="16878" y="8812"/>
                    <a:pt x="16882" y="8812"/>
                  </a:cubicBezTo>
                  <a:cubicBezTo>
                    <a:pt x="16906" y="8812"/>
                    <a:pt x="16899" y="8822"/>
                    <a:pt x="16851" y="8861"/>
                  </a:cubicBezTo>
                  <a:cubicBezTo>
                    <a:pt x="16817" y="8889"/>
                    <a:pt x="16768" y="8910"/>
                    <a:pt x="16750" y="8910"/>
                  </a:cubicBezTo>
                  <a:cubicBezTo>
                    <a:pt x="16747" y="8909"/>
                    <a:pt x="16745" y="8909"/>
                    <a:pt x="16742" y="8909"/>
                  </a:cubicBezTo>
                  <a:cubicBezTo>
                    <a:pt x="16727" y="8909"/>
                    <a:pt x="16720" y="8918"/>
                    <a:pt x="16723" y="8927"/>
                  </a:cubicBezTo>
                  <a:cubicBezTo>
                    <a:pt x="16726" y="8941"/>
                    <a:pt x="16719" y="8951"/>
                    <a:pt x="16708" y="8955"/>
                  </a:cubicBezTo>
                  <a:cubicBezTo>
                    <a:pt x="16707" y="8955"/>
                    <a:pt x="16706" y="8955"/>
                    <a:pt x="16704" y="8955"/>
                  </a:cubicBezTo>
                  <a:cubicBezTo>
                    <a:pt x="16694" y="8955"/>
                    <a:pt x="16688" y="8943"/>
                    <a:pt x="16688" y="8927"/>
                  </a:cubicBezTo>
                  <a:cubicBezTo>
                    <a:pt x="16690" y="8912"/>
                    <a:pt x="16687" y="8905"/>
                    <a:pt x="16676" y="8905"/>
                  </a:cubicBezTo>
                  <a:cubicBezTo>
                    <a:pt x="16664" y="8905"/>
                    <a:pt x="16640" y="8914"/>
                    <a:pt x="16598" y="8931"/>
                  </a:cubicBezTo>
                  <a:cubicBezTo>
                    <a:pt x="16546" y="8951"/>
                    <a:pt x="16479" y="8976"/>
                    <a:pt x="16449" y="8979"/>
                  </a:cubicBezTo>
                  <a:cubicBezTo>
                    <a:pt x="16427" y="8984"/>
                    <a:pt x="16402" y="8986"/>
                    <a:pt x="16378" y="8986"/>
                  </a:cubicBezTo>
                  <a:cubicBezTo>
                    <a:pt x="16314" y="8986"/>
                    <a:pt x="16252" y="8970"/>
                    <a:pt x="16244" y="8948"/>
                  </a:cubicBezTo>
                  <a:cubicBezTo>
                    <a:pt x="16241" y="8940"/>
                    <a:pt x="16237" y="8936"/>
                    <a:pt x="16231" y="8936"/>
                  </a:cubicBezTo>
                  <a:cubicBezTo>
                    <a:pt x="16224" y="8936"/>
                    <a:pt x="16215" y="8942"/>
                    <a:pt x="16202" y="8955"/>
                  </a:cubicBezTo>
                  <a:cubicBezTo>
                    <a:pt x="16185" y="8969"/>
                    <a:pt x="16165" y="8976"/>
                    <a:pt x="16155" y="8976"/>
                  </a:cubicBezTo>
                  <a:cubicBezTo>
                    <a:pt x="16153" y="8976"/>
                    <a:pt x="16152" y="8976"/>
                    <a:pt x="16151" y="8976"/>
                  </a:cubicBezTo>
                  <a:cubicBezTo>
                    <a:pt x="16147" y="8974"/>
                    <a:pt x="16142" y="8973"/>
                    <a:pt x="16134" y="8973"/>
                  </a:cubicBezTo>
                  <a:cubicBezTo>
                    <a:pt x="16072" y="8973"/>
                    <a:pt x="15879" y="9019"/>
                    <a:pt x="15872" y="9038"/>
                  </a:cubicBezTo>
                  <a:cubicBezTo>
                    <a:pt x="15869" y="9049"/>
                    <a:pt x="15838" y="9059"/>
                    <a:pt x="15800" y="9059"/>
                  </a:cubicBezTo>
                  <a:cubicBezTo>
                    <a:pt x="15765" y="9059"/>
                    <a:pt x="15723" y="9065"/>
                    <a:pt x="15709" y="9073"/>
                  </a:cubicBezTo>
                  <a:cubicBezTo>
                    <a:pt x="15704" y="9078"/>
                    <a:pt x="15687" y="9081"/>
                    <a:pt x="15665" y="9081"/>
                  </a:cubicBezTo>
                  <a:cubicBezTo>
                    <a:pt x="15648" y="9081"/>
                    <a:pt x="15628" y="9079"/>
                    <a:pt x="15609" y="9076"/>
                  </a:cubicBezTo>
                  <a:cubicBezTo>
                    <a:pt x="15583" y="9072"/>
                    <a:pt x="15553" y="9069"/>
                    <a:pt x="15528" y="9069"/>
                  </a:cubicBezTo>
                  <a:cubicBezTo>
                    <a:pt x="15513" y="9069"/>
                    <a:pt x="15500" y="9070"/>
                    <a:pt x="15491" y="9073"/>
                  </a:cubicBezTo>
                  <a:cubicBezTo>
                    <a:pt x="15467" y="9080"/>
                    <a:pt x="15297" y="9083"/>
                    <a:pt x="15113" y="9083"/>
                  </a:cubicBezTo>
                  <a:cubicBezTo>
                    <a:pt x="14763" y="9083"/>
                    <a:pt x="14724" y="9083"/>
                    <a:pt x="14564" y="9107"/>
                  </a:cubicBezTo>
                  <a:cubicBezTo>
                    <a:pt x="14513" y="9115"/>
                    <a:pt x="14402" y="9128"/>
                    <a:pt x="14319" y="9139"/>
                  </a:cubicBezTo>
                  <a:cubicBezTo>
                    <a:pt x="14239" y="9149"/>
                    <a:pt x="14156" y="9166"/>
                    <a:pt x="14141" y="9177"/>
                  </a:cubicBezTo>
                  <a:cubicBezTo>
                    <a:pt x="14133" y="9183"/>
                    <a:pt x="14127" y="9185"/>
                    <a:pt x="14123" y="9185"/>
                  </a:cubicBezTo>
                  <a:cubicBezTo>
                    <a:pt x="14117" y="9185"/>
                    <a:pt x="14117" y="9180"/>
                    <a:pt x="14121" y="9170"/>
                  </a:cubicBezTo>
                  <a:cubicBezTo>
                    <a:pt x="14126" y="9155"/>
                    <a:pt x="14122" y="9148"/>
                    <a:pt x="14112" y="9148"/>
                  </a:cubicBezTo>
                  <a:cubicBezTo>
                    <a:pt x="14111" y="9148"/>
                    <a:pt x="14109" y="9148"/>
                    <a:pt x="14106" y="9149"/>
                  </a:cubicBezTo>
                  <a:cubicBezTo>
                    <a:pt x="14104" y="9149"/>
                    <a:pt x="14103" y="9150"/>
                    <a:pt x="14101" y="9150"/>
                  </a:cubicBezTo>
                  <a:cubicBezTo>
                    <a:pt x="14091" y="9150"/>
                    <a:pt x="14086" y="9141"/>
                    <a:pt x="14090" y="9132"/>
                  </a:cubicBezTo>
                  <a:cubicBezTo>
                    <a:pt x="14093" y="9120"/>
                    <a:pt x="14105" y="9114"/>
                    <a:pt x="14119" y="9114"/>
                  </a:cubicBezTo>
                  <a:cubicBezTo>
                    <a:pt x="14122" y="9114"/>
                    <a:pt x="14124" y="9114"/>
                    <a:pt x="14127" y="9115"/>
                  </a:cubicBezTo>
                  <a:cubicBezTo>
                    <a:pt x="14132" y="9115"/>
                    <a:pt x="14135" y="9116"/>
                    <a:pt x="14138" y="9116"/>
                  </a:cubicBezTo>
                  <a:cubicBezTo>
                    <a:pt x="14145" y="9116"/>
                    <a:pt x="14145" y="9113"/>
                    <a:pt x="14135" y="9107"/>
                  </a:cubicBezTo>
                  <a:cubicBezTo>
                    <a:pt x="14126" y="9102"/>
                    <a:pt x="14110" y="9099"/>
                    <a:pt x="14088" y="9099"/>
                  </a:cubicBezTo>
                  <a:cubicBezTo>
                    <a:pt x="14043" y="9099"/>
                    <a:pt x="13973" y="9111"/>
                    <a:pt x="13888" y="9132"/>
                  </a:cubicBezTo>
                  <a:cubicBezTo>
                    <a:pt x="13861" y="9138"/>
                    <a:pt x="13838" y="9142"/>
                    <a:pt x="13820" y="9142"/>
                  </a:cubicBezTo>
                  <a:cubicBezTo>
                    <a:pt x="13800" y="9142"/>
                    <a:pt x="13788" y="9137"/>
                    <a:pt x="13784" y="9128"/>
                  </a:cubicBezTo>
                  <a:cubicBezTo>
                    <a:pt x="13783" y="9121"/>
                    <a:pt x="13779" y="9117"/>
                    <a:pt x="13772" y="9117"/>
                  </a:cubicBezTo>
                  <a:cubicBezTo>
                    <a:pt x="13763" y="9117"/>
                    <a:pt x="13750" y="9123"/>
                    <a:pt x="13732" y="9135"/>
                  </a:cubicBezTo>
                  <a:cubicBezTo>
                    <a:pt x="13704" y="9152"/>
                    <a:pt x="13675" y="9161"/>
                    <a:pt x="13654" y="9161"/>
                  </a:cubicBezTo>
                  <a:cubicBezTo>
                    <a:pt x="13636" y="9161"/>
                    <a:pt x="13622" y="9155"/>
                    <a:pt x="13618" y="9142"/>
                  </a:cubicBezTo>
                  <a:cubicBezTo>
                    <a:pt x="13614" y="9132"/>
                    <a:pt x="13628" y="9118"/>
                    <a:pt x="13653" y="9115"/>
                  </a:cubicBezTo>
                  <a:cubicBezTo>
                    <a:pt x="13711" y="9097"/>
                    <a:pt x="13739" y="9062"/>
                    <a:pt x="13711" y="9038"/>
                  </a:cubicBezTo>
                  <a:cubicBezTo>
                    <a:pt x="13705" y="9034"/>
                    <a:pt x="13697" y="9031"/>
                    <a:pt x="13688" y="9031"/>
                  </a:cubicBezTo>
                  <a:cubicBezTo>
                    <a:pt x="13667" y="9031"/>
                    <a:pt x="13633" y="9044"/>
                    <a:pt x="13573" y="9073"/>
                  </a:cubicBezTo>
                  <a:cubicBezTo>
                    <a:pt x="13496" y="9110"/>
                    <a:pt x="13451" y="9122"/>
                    <a:pt x="13402" y="9122"/>
                  </a:cubicBezTo>
                  <a:cubicBezTo>
                    <a:pt x="13395" y="9122"/>
                    <a:pt x="13389" y="9122"/>
                    <a:pt x="13382" y="9121"/>
                  </a:cubicBezTo>
                  <a:cubicBezTo>
                    <a:pt x="13377" y="9121"/>
                    <a:pt x="13372" y="9121"/>
                    <a:pt x="13367" y="9121"/>
                  </a:cubicBezTo>
                  <a:cubicBezTo>
                    <a:pt x="13248" y="9121"/>
                    <a:pt x="12931" y="9188"/>
                    <a:pt x="12941" y="9211"/>
                  </a:cubicBezTo>
                  <a:cubicBezTo>
                    <a:pt x="12945" y="9222"/>
                    <a:pt x="12934" y="9232"/>
                    <a:pt x="12924" y="9236"/>
                  </a:cubicBezTo>
                  <a:cubicBezTo>
                    <a:pt x="12922" y="9237"/>
                    <a:pt x="12920" y="9237"/>
                    <a:pt x="12918" y="9237"/>
                  </a:cubicBezTo>
                  <a:cubicBezTo>
                    <a:pt x="12908" y="9237"/>
                    <a:pt x="12904" y="9230"/>
                    <a:pt x="12907" y="9222"/>
                  </a:cubicBezTo>
                  <a:cubicBezTo>
                    <a:pt x="12910" y="9208"/>
                    <a:pt x="12899" y="9195"/>
                    <a:pt x="12886" y="9190"/>
                  </a:cubicBezTo>
                  <a:cubicBezTo>
                    <a:pt x="12882" y="9190"/>
                    <a:pt x="12879" y="9189"/>
                    <a:pt x="12876" y="9189"/>
                  </a:cubicBezTo>
                  <a:cubicBezTo>
                    <a:pt x="12867" y="9189"/>
                    <a:pt x="12862" y="9193"/>
                    <a:pt x="12865" y="9201"/>
                  </a:cubicBezTo>
                  <a:cubicBezTo>
                    <a:pt x="12879" y="9227"/>
                    <a:pt x="12877" y="9239"/>
                    <a:pt x="12856" y="9239"/>
                  </a:cubicBezTo>
                  <a:cubicBezTo>
                    <a:pt x="12847" y="9239"/>
                    <a:pt x="12833" y="9236"/>
                    <a:pt x="12816" y="9232"/>
                  </a:cubicBezTo>
                  <a:cubicBezTo>
                    <a:pt x="12792" y="9225"/>
                    <a:pt x="12777" y="9221"/>
                    <a:pt x="12768" y="9221"/>
                  </a:cubicBezTo>
                  <a:cubicBezTo>
                    <a:pt x="12754" y="9221"/>
                    <a:pt x="12752" y="9229"/>
                    <a:pt x="12750" y="9249"/>
                  </a:cubicBezTo>
                  <a:cubicBezTo>
                    <a:pt x="12748" y="9264"/>
                    <a:pt x="12750" y="9272"/>
                    <a:pt x="12756" y="9272"/>
                  </a:cubicBezTo>
                  <a:cubicBezTo>
                    <a:pt x="12758" y="9272"/>
                    <a:pt x="12761" y="9270"/>
                    <a:pt x="12764" y="9267"/>
                  </a:cubicBezTo>
                  <a:cubicBezTo>
                    <a:pt x="12769" y="9262"/>
                    <a:pt x="12774" y="9259"/>
                    <a:pt x="12779" y="9259"/>
                  </a:cubicBezTo>
                  <a:cubicBezTo>
                    <a:pt x="12783" y="9259"/>
                    <a:pt x="12787" y="9262"/>
                    <a:pt x="12788" y="9267"/>
                  </a:cubicBezTo>
                  <a:cubicBezTo>
                    <a:pt x="12790" y="9272"/>
                    <a:pt x="12811" y="9274"/>
                    <a:pt x="12845" y="9274"/>
                  </a:cubicBezTo>
                  <a:cubicBezTo>
                    <a:pt x="12961" y="9274"/>
                    <a:pt x="13219" y="9250"/>
                    <a:pt x="13315" y="9225"/>
                  </a:cubicBezTo>
                  <a:cubicBezTo>
                    <a:pt x="13361" y="9211"/>
                    <a:pt x="13413" y="9187"/>
                    <a:pt x="13427" y="9170"/>
                  </a:cubicBezTo>
                  <a:cubicBezTo>
                    <a:pt x="13437" y="9155"/>
                    <a:pt x="13443" y="9148"/>
                    <a:pt x="13448" y="9148"/>
                  </a:cubicBezTo>
                  <a:cubicBezTo>
                    <a:pt x="13453" y="9148"/>
                    <a:pt x="13456" y="9157"/>
                    <a:pt x="13458" y="9174"/>
                  </a:cubicBezTo>
                  <a:cubicBezTo>
                    <a:pt x="13461" y="9200"/>
                    <a:pt x="13474" y="9209"/>
                    <a:pt x="13499" y="9209"/>
                  </a:cubicBezTo>
                  <a:cubicBezTo>
                    <a:pt x="13503" y="9209"/>
                    <a:pt x="13508" y="9208"/>
                    <a:pt x="13514" y="9208"/>
                  </a:cubicBezTo>
                  <a:cubicBezTo>
                    <a:pt x="13523" y="9207"/>
                    <a:pt x="13531" y="9206"/>
                    <a:pt x="13538" y="9206"/>
                  </a:cubicBezTo>
                  <a:cubicBezTo>
                    <a:pt x="13592" y="9206"/>
                    <a:pt x="13581" y="9238"/>
                    <a:pt x="13510" y="9249"/>
                  </a:cubicBezTo>
                  <a:cubicBezTo>
                    <a:pt x="13469" y="9253"/>
                    <a:pt x="13437" y="9267"/>
                    <a:pt x="13434" y="9274"/>
                  </a:cubicBezTo>
                  <a:cubicBezTo>
                    <a:pt x="13433" y="9277"/>
                    <a:pt x="13444" y="9279"/>
                    <a:pt x="13466" y="9279"/>
                  </a:cubicBezTo>
                  <a:cubicBezTo>
                    <a:pt x="13509" y="9279"/>
                    <a:pt x="13593" y="9272"/>
                    <a:pt x="13690" y="9260"/>
                  </a:cubicBezTo>
                  <a:cubicBezTo>
                    <a:pt x="13814" y="9248"/>
                    <a:pt x="13938" y="9239"/>
                    <a:pt x="13986" y="9239"/>
                  </a:cubicBezTo>
                  <a:cubicBezTo>
                    <a:pt x="13993" y="9239"/>
                    <a:pt x="13999" y="9239"/>
                    <a:pt x="14002" y="9239"/>
                  </a:cubicBezTo>
                  <a:cubicBezTo>
                    <a:pt x="14031" y="9239"/>
                    <a:pt x="14093" y="9236"/>
                    <a:pt x="14145" y="9229"/>
                  </a:cubicBezTo>
                  <a:cubicBezTo>
                    <a:pt x="14194" y="9222"/>
                    <a:pt x="14298" y="9211"/>
                    <a:pt x="14374" y="9204"/>
                  </a:cubicBezTo>
                  <a:cubicBezTo>
                    <a:pt x="14450" y="9201"/>
                    <a:pt x="14537" y="9184"/>
                    <a:pt x="14569" y="9170"/>
                  </a:cubicBezTo>
                  <a:cubicBezTo>
                    <a:pt x="14585" y="9161"/>
                    <a:pt x="14596" y="9157"/>
                    <a:pt x="14602" y="9157"/>
                  </a:cubicBezTo>
                  <a:cubicBezTo>
                    <a:pt x="14606" y="9157"/>
                    <a:pt x="14606" y="9160"/>
                    <a:pt x="14599" y="9166"/>
                  </a:cubicBezTo>
                  <a:cubicBezTo>
                    <a:pt x="14583" y="9184"/>
                    <a:pt x="14612" y="9193"/>
                    <a:pt x="14672" y="9193"/>
                  </a:cubicBezTo>
                  <a:cubicBezTo>
                    <a:pt x="14762" y="9193"/>
                    <a:pt x="14922" y="9174"/>
                    <a:pt x="15106" y="9139"/>
                  </a:cubicBezTo>
                  <a:cubicBezTo>
                    <a:pt x="15118" y="9135"/>
                    <a:pt x="15135" y="9134"/>
                    <a:pt x="15152" y="9134"/>
                  </a:cubicBezTo>
                  <a:cubicBezTo>
                    <a:pt x="15170" y="9134"/>
                    <a:pt x="15188" y="9135"/>
                    <a:pt x="15203" y="9139"/>
                  </a:cubicBezTo>
                  <a:cubicBezTo>
                    <a:pt x="15214" y="9141"/>
                    <a:pt x="15235" y="9142"/>
                    <a:pt x="15261" y="9142"/>
                  </a:cubicBezTo>
                  <a:cubicBezTo>
                    <a:pt x="15356" y="9142"/>
                    <a:pt x="15524" y="9129"/>
                    <a:pt x="15543" y="9118"/>
                  </a:cubicBezTo>
                  <a:cubicBezTo>
                    <a:pt x="15548" y="9116"/>
                    <a:pt x="15570" y="9113"/>
                    <a:pt x="15598" y="9113"/>
                  </a:cubicBezTo>
                  <a:cubicBezTo>
                    <a:pt x="15609" y="9113"/>
                    <a:pt x="15621" y="9114"/>
                    <a:pt x="15634" y="9115"/>
                  </a:cubicBezTo>
                  <a:cubicBezTo>
                    <a:pt x="15672" y="9118"/>
                    <a:pt x="15730" y="9121"/>
                    <a:pt x="15755" y="9125"/>
                  </a:cubicBezTo>
                  <a:cubicBezTo>
                    <a:pt x="15783" y="9125"/>
                    <a:pt x="15810" y="9121"/>
                    <a:pt x="15821" y="9118"/>
                  </a:cubicBezTo>
                  <a:cubicBezTo>
                    <a:pt x="15824" y="9117"/>
                    <a:pt x="15834" y="9116"/>
                    <a:pt x="15848" y="9116"/>
                  </a:cubicBezTo>
                  <a:cubicBezTo>
                    <a:pt x="15868" y="9116"/>
                    <a:pt x="15898" y="9117"/>
                    <a:pt x="15928" y="9121"/>
                  </a:cubicBezTo>
                  <a:cubicBezTo>
                    <a:pt x="15942" y="9122"/>
                    <a:pt x="15958" y="9123"/>
                    <a:pt x="15975" y="9123"/>
                  </a:cubicBezTo>
                  <a:cubicBezTo>
                    <a:pt x="16022" y="9123"/>
                    <a:pt x="16077" y="9119"/>
                    <a:pt x="16116" y="9115"/>
                  </a:cubicBezTo>
                  <a:cubicBezTo>
                    <a:pt x="16209" y="9100"/>
                    <a:pt x="16404" y="9094"/>
                    <a:pt x="16663" y="9086"/>
                  </a:cubicBezTo>
                  <a:cubicBezTo>
                    <a:pt x="16896" y="9080"/>
                    <a:pt x="16997" y="9070"/>
                    <a:pt x="17014" y="9045"/>
                  </a:cubicBezTo>
                  <a:cubicBezTo>
                    <a:pt x="17023" y="9036"/>
                    <a:pt x="17048" y="9030"/>
                    <a:pt x="17076" y="9030"/>
                  </a:cubicBezTo>
                  <a:cubicBezTo>
                    <a:pt x="17082" y="9030"/>
                    <a:pt x="17088" y="9031"/>
                    <a:pt x="17094" y="9031"/>
                  </a:cubicBezTo>
                  <a:cubicBezTo>
                    <a:pt x="17102" y="9032"/>
                    <a:pt x="17113" y="9033"/>
                    <a:pt x="17125" y="9033"/>
                  </a:cubicBezTo>
                  <a:cubicBezTo>
                    <a:pt x="17160" y="9033"/>
                    <a:pt x="17207" y="9029"/>
                    <a:pt x="17243" y="9024"/>
                  </a:cubicBezTo>
                  <a:cubicBezTo>
                    <a:pt x="17274" y="9017"/>
                    <a:pt x="17312" y="9015"/>
                    <a:pt x="17342" y="9015"/>
                  </a:cubicBezTo>
                  <a:cubicBezTo>
                    <a:pt x="17360" y="9015"/>
                    <a:pt x="17375" y="9016"/>
                    <a:pt x="17385" y="9017"/>
                  </a:cubicBezTo>
                  <a:cubicBezTo>
                    <a:pt x="17396" y="9019"/>
                    <a:pt x="17405" y="9020"/>
                    <a:pt x="17413" y="9020"/>
                  </a:cubicBezTo>
                  <a:cubicBezTo>
                    <a:pt x="17432" y="9020"/>
                    <a:pt x="17445" y="9014"/>
                    <a:pt x="17455" y="9000"/>
                  </a:cubicBezTo>
                  <a:cubicBezTo>
                    <a:pt x="17467" y="8979"/>
                    <a:pt x="17481" y="8969"/>
                    <a:pt x="17493" y="8969"/>
                  </a:cubicBezTo>
                  <a:cubicBezTo>
                    <a:pt x="17504" y="8969"/>
                    <a:pt x="17512" y="8977"/>
                    <a:pt x="17517" y="8993"/>
                  </a:cubicBezTo>
                  <a:cubicBezTo>
                    <a:pt x="17521" y="9003"/>
                    <a:pt x="17529" y="9009"/>
                    <a:pt x="17546" y="9009"/>
                  </a:cubicBezTo>
                  <a:cubicBezTo>
                    <a:pt x="17562" y="9009"/>
                    <a:pt x="17586" y="9003"/>
                    <a:pt x="17621" y="8993"/>
                  </a:cubicBezTo>
                  <a:cubicBezTo>
                    <a:pt x="17670" y="8979"/>
                    <a:pt x="17722" y="8955"/>
                    <a:pt x="17733" y="8945"/>
                  </a:cubicBezTo>
                  <a:cubicBezTo>
                    <a:pt x="17746" y="8931"/>
                    <a:pt x="17802" y="8916"/>
                    <a:pt x="17861" y="8913"/>
                  </a:cubicBezTo>
                  <a:cubicBezTo>
                    <a:pt x="17916" y="8913"/>
                    <a:pt x="18045" y="8896"/>
                    <a:pt x="18145" y="8875"/>
                  </a:cubicBezTo>
                  <a:cubicBezTo>
                    <a:pt x="18230" y="8860"/>
                    <a:pt x="18312" y="8850"/>
                    <a:pt x="18343" y="8850"/>
                  </a:cubicBezTo>
                  <a:cubicBezTo>
                    <a:pt x="18347" y="8850"/>
                    <a:pt x="18351" y="8850"/>
                    <a:pt x="18353" y="8851"/>
                  </a:cubicBezTo>
                  <a:cubicBezTo>
                    <a:pt x="18357" y="8852"/>
                    <a:pt x="18363" y="8852"/>
                    <a:pt x="18370" y="8852"/>
                  </a:cubicBezTo>
                  <a:cubicBezTo>
                    <a:pt x="18391" y="8852"/>
                    <a:pt x="18422" y="8849"/>
                    <a:pt x="18450" y="8844"/>
                  </a:cubicBezTo>
                  <a:cubicBezTo>
                    <a:pt x="18542" y="8827"/>
                    <a:pt x="18627" y="8817"/>
                    <a:pt x="18679" y="8817"/>
                  </a:cubicBezTo>
                  <a:cubicBezTo>
                    <a:pt x="18702" y="8817"/>
                    <a:pt x="18719" y="8819"/>
                    <a:pt x="18728" y="8823"/>
                  </a:cubicBezTo>
                  <a:cubicBezTo>
                    <a:pt x="18733" y="8825"/>
                    <a:pt x="18739" y="8827"/>
                    <a:pt x="18746" y="8827"/>
                  </a:cubicBezTo>
                  <a:cubicBezTo>
                    <a:pt x="18759" y="8827"/>
                    <a:pt x="18774" y="8823"/>
                    <a:pt x="18783" y="8816"/>
                  </a:cubicBezTo>
                  <a:cubicBezTo>
                    <a:pt x="18797" y="8808"/>
                    <a:pt x="18819" y="8804"/>
                    <a:pt x="18843" y="8804"/>
                  </a:cubicBezTo>
                  <a:cubicBezTo>
                    <a:pt x="18851" y="8804"/>
                    <a:pt x="18859" y="8805"/>
                    <a:pt x="18867" y="8806"/>
                  </a:cubicBezTo>
                  <a:cubicBezTo>
                    <a:pt x="18926" y="8814"/>
                    <a:pt x="19002" y="8817"/>
                    <a:pt x="19084" y="8817"/>
                  </a:cubicBezTo>
                  <a:cubicBezTo>
                    <a:pt x="19248" y="8817"/>
                    <a:pt x="19432" y="8802"/>
                    <a:pt x="19544" y="8774"/>
                  </a:cubicBezTo>
                  <a:cubicBezTo>
                    <a:pt x="19563" y="8769"/>
                    <a:pt x="19582" y="8767"/>
                    <a:pt x="19598" y="8767"/>
                  </a:cubicBezTo>
                  <a:cubicBezTo>
                    <a:pt x="19617" y="8767"/>
                    <a:pt x="19631" y="8770"/>
                    <a:pt x="19637" y="8778"/>
                  </a:cubicBezTo>
                  <a:cubicBezTo>
                    <a:pt x="19641" y="8783"/>
                    <a:pt x="19649" y="8785"/>
                    <a:pt x="19662" y="8785"/>
                  </a:cubicBezTo>
                  <a:cubicBezTo>
                    <a:pt x="19685" y="8785"/>
                    <a:pt x="19723" y="8778"/>
                    <a:pt x="19773" y="8764"/>
                  </a:cubicBezTo>
                  <a:cubicBezTo>
                    <a:pt x="19824" y="8750"/>
                    <a:pt x="19885" y="8741"/>
                    <a:pt x="19923" y="8741"/>
                  </a:cubicBezTo>
                  <a:cubicBezTo>
                    <a:pt x="19934" y="8741"/>
                    <a:pt x="19943" y="8742"/>
                    <a:pt x="19949" y="8743"/>
                  </a:cubicBezTo>
                  <a:cubicBezTo>
                    <a:pt x="19982" y="8750"/>
                    <a:pt x="20017" y="8754"/>
                    <a:pt x="20052" y="8754"/>
                  </a:cubicBezTo>
                  <a:cubicBezTo>
                    <a:pt x="20088" y="8754"/>
                    <a:pt x="20124" y="8750"/>
                    <a:pt x="20161" y="8743"/>
                  </a:cubicBezTo>
                  <a:cubicBezTo>
                    <a:pt x="20165" y="8743"/>
                    <a:pt x="20169" y="8742"/>
                    <a:pt x="20174" y="8742"/>
                  </a:cubicBezTo>
                  <a:cubicBezTo>
                    <a:pt x="20197" y="8742"/>
                    <a:pt x="20223" y="8748"/>
                    <a:pt x="20241" y="8757"/>
                  </a:cubicBezTo>
                  <a:cubicBezTo>
                    <a:pt x="20256" y="8767"/>
                    <a:pt x="20282" y="8774"/>
                    <a:pt x="20306" y="8774"/>
                  </a:cubicBezTo>
                  <a:cubicBezTo>
                    <a:pt x="20314" y="8774"/>
                    <a:pt x="20323" y="8773"/>
                    <a:pt x="20330" y="8771"/>
                  </a:cubicBezTo>
                  <a:cubicBezTo>
                    <a:pt x="20438" y="8754"/>
                    <a:pt x="20510" y="8745"/>
                    <a:pt x="20552" y="8745"/>
                  </a:cubicBezTo>
                  <a:cubicBezTo>
                    <a:pt x="20570" y="8745"/>
                    <a:pt x="20583" y="8747"/>
                    <a:pt x="20591" y="8750"/>
                  </a:cubicBezTo>
                  <a:cubicBezTo>
                    <a:pt x="20600" y="8753"/>
                    <a:pt x="20616" y="8755"/>
                    <a:pt x="20635" y="8755"/>
                  </a:cubicBezTo>
                  <a:cubicBezTo>
                    <a:pt x="20699" y="8755"/>
                    <a:pt x="20798" y="8739"/>
                    <a:pt x="20796" y="8726"/>
                  </a:cubicBezTo>
                  <a:cubicBezTo>
                    <a:pt x="20793" y="8719"/>
                    <a:pt x="20681" y="8716"/>
                    <a:pt x="20549" y="8716"/>
                  </a:cubicBezTo>
                  <a:cubicBezTo>
                    <a:pt x="20414" y="8716"/>
                    <a:pt x="20306" y="8708"/>
                    <a:pt x="20303" y="8698"/>
                  </a:cubicBezTo>
                  <a:cubicBezTo>
                    <a:pt x="20298" y="8681"/>
                    <a:pt x="20412" y="8651"/>
                    <a:pt x="20469" y="8651"/>
                  </a:cubicBezTo>
                  <a:cubicBezTo>
                    <a:pt x="20482" y="8651"/>
                    <a:pt x="20492" y="8653"/>
                    <a:pt x="20497" y="8657"/>
                  </a:cubicBezTo>
                  <a:cubicBezTo>
                    <a:pt x="20503" y="8660"/>
                    <a:pt x="20512" y="8662"/>
                    <a:pt x="20522" y="8662"/>
                  </a:cubicBezTo>
                  <a:cubicBezTo>
                    <a:pt x="20547" y="8662"/>
                    <a:pt x="20578" y="8651"/>
                    <a:pt x="20574" y="8636"/>
                  </a:cubicBezTo>
                  <a:cubicBezTo>
                    <a:pt x="20568" y="8619"/>
                    <a:pt x="20460" y="8605"/>
                    <a:pt x="20363" y="8605"/>
                  </a:cubicBezTo>
                  <a:cubicBezTo>
                    <a:pt x="20338" y="8605"/>
                    <a:pt x="20314" y="8605"/>
                    <a:pt x="20293" y="8607"/>
                  </a:cubicBezTo>
                  <a:cubicBezTo>
                    <a:pt x="20278" y="8609"/>
                    <a:pt x="20265" y="8610"/>
                    <a:pt x="20253" y="8610"/>
                  </a:cubicBezTo>
                  <a:cubicBezTo>
                    <a:pt x="20221" y="8610"/>
                    <a:pt x="20202" y="8603"/>
                    <a:pt x="20202" y="8591"/>
                  </a:cubicBezTo>
                  <a:cubicBezTo>
                    <a:pt x="20204" y="8568"/>
                    <a:pt x="20258" y="8554"/>
                    <a:pt x="20312" y="8554"/>
                  </a:cubicBezTo>
                  <a:cubicBezTo>
                    <a:pt x="20340" y="8554"/>
                    <a:pt x="20368" y="8558"/>
                    <a:pt x="20390" y="8566"/>
                  </a:cubicBezTo>
                  <a:cubicBezTo>
                    <a:pt x="20406" y="8572"/>
                    <a:pt x="20419" y="8576"/>
                    <a:pt x="20426" y="8576"/>
                  </a:cubicBezTo>
                  <a:cubicBezTo>
                    <a:pt x="20431" y="8576"/>
                    <a:pt x="20433" y="8574"/>
                    <a:pt x="20431" y="8570"/>
                  </a:cubicBezTo>
                  <a:cubicBezTo>
                    <a:pt x="20428" y="8559"/>
                    <a:pt x="20445" y="8545"/>
                    <a:pt x="20470" y="8538"/>
                  </a:cubicBezTo>
                  <a:cubicBezTo>
                    <a:pt x="20477" y="8536"/>
                    <a:pt x="20484" y="8535"/>
                    <a:pt x="20490" y="8535"/>
                  </a:cubicBezTo>
                  <a:cubicBezTo>
                    <a:pt x="20500" y="8535"/>
                    <a:pt x="20507" y="8539"/>
                    <a:pt x="20504" y="8545"/>
                  </a:cubicBezTo>
                  <a:cubicBezTo>
                    <a:pt x="20501" y="8556"/>
                    <a:pt x="20522" y="8566"/>
                    <a:pt x="20543" y="8566"/>
                  </a:cubicBezTo>
                  <a:cubicBezTo>
                    <a:pt x="20567" y="8566"/>
                    <a:pt x="20633" y="8573"/>
                    <a:pt x="20689" y="8583"/>
                  </a:cubicBezTo>
                  <a:cubicBezTo>
                    <a:pt x="20726" y="8590"/>
                    <a:pt x="20762" y="8593"/>
                    <a:pt x="20787" y="8593"/>
                  </a:cubicBezTo>
                  <a:cubicBezTo>
                    <a:pt x="20800" y="8593"/>
                    <a:pt x="20810" y="8592"/>
                    <a:pt x="20813" y="8591"/>
                  </a:cubicBezTo>
                  <a:cubicBezTo>
                    <a:pt x="20821" y="8585"/>
                    <a:pt x="20838" y="8582"/>
                    <a:pt x="20854" y="8582"/>
                  </a:cubicBezTo>
                  <a:cubicBezTo>
                    <a:pt x="20860" y="8582"/>
                    <a:pt x="20866" y="8582"/>
                    <a:pt x="20872" y="8583"/>
                  </a:cubicBezTo>
                  <a:cubicBezTo>
                    <a:pt x="20901" y="8586"/>
                    <a:pt x="20936" y="8588"/>
                    <a:pt x="20974" y="8588"/>
                  </a:cubicBezTo>
                  <a:cubicBezTo>
                    <a:pt x="21076" y="8588"/>
                    <a:pt x="21198" y="8578"/>
                    <a:pt x="21271" y="8563"/>
                  </a:cubicBezTo>
                  <a:cubicBezTo>
                    <a:pt x="21279" y="8561"/>
                    <a:pt x="21286" y="8560"/>
                    <a:pt x="21292" y="8560"/>
                  </a:cubicBezTo>
                  <a:cubicBezTo>
                    <a:pt x="21307" y="8560"/>
                    <a:pt x="21315" y="8566"/>
                    <a:pt x="21313" y="8573"/>
                  </a:cubicBezTo>
                  <a:cubicBezTo>
                    <a:pt x="21311" y="8580"/>
                    <a:pt x="21316" y="8584"/>
                    <a:pt x="21325" y="8584"/>
                  </a:cubicBezTo>
                  <a:cubicBezTo>
                    <a:pt x="21333" y="8584"/>
                    <a:pt x="21345" y="8581"/>
                    <a:pt x="21358" y="8577"/>
                  </a:cubicBezTo>
                  <a:cubicBezTo>
                    <a:pt x="21372" y="8571"/>
                    <a:pt x="21382" y="8568"/>
                    <a:pt x="21390" y="8568"/>
                  </a:cubicBezTo>
                  <a:cubicBezTo>
                    <a:pt x="21402" y="8568"/>
                    <a:pt x="21408" y="8574"/>
                    <a:pt x="21410" y="8587"/>
                  </a:cubicBezTo>
                  <a:cubicBezTo>
                    <a:pt x="21411" y="8597"/>
                    <a:pt x="21413" y="8602"/>
                    <a:pt x="21417" y="8602"/>
                  </a:cubicBezTo>
                  <a:cubicBezTo>
                    <a:pt x="21420" y="8602"/>
                    <a:pt x="21425" y="8597"/>
                    <a:pt x="21434" y="8587"/>
                  </a:cubicBezTo>
                  <a:cubicBezTo>
                    <a:pt x="21445" y="8573"/>
                    <a:pt x="21459" y="8567"/>
                    <a:pt x="21479" y="8567"/>
                  </a:cubicBezTo>
                  <a:cubicBezTo>
                    <a:pt x="21490" y="8567"/>
                    <a:pt x="21504" y="8569"/>
                    <a:pt x="21521" y="8573"/>
                  </a:cubicBezTo>
                  <a:cubicBezTo>
                    <a:pt x="21540" y="8577"/>
                    <a:pt x="21562" y="8578"/>
                    <a:pt x="21582" y="8578"/>
                  </a:cubicBezTo>
                  <a:cubicBezTo>
                    <a:pt x="21602" y="8578"/>
                    <a:pt x="21620" y="8577"/>
                    <a:pt x="21632" y="8573"/>
                  </a:cubicBezTo>
                  <a:cubicBezTo>
                    <a:pt x="21638" y="8572"/>
                    <a:pt x="21647" y="8572"/>
                    <a:pt x="21656" y="8572"/>
                  </a:cubicBezTo>
                  <a:cubicBezTo>
                    <a:pt x="21680" y="8572"/>
                    <a:pt x="21712" y="8575"/>
                    <a:pt x="21733" y="8580"/>
                  </a:cubicBezTo>
                  <a:cubicBezTo>
                    <a:pt x="21750" y="8585"/>
                    <a:pt x="21763" y="8587"/>
                    <a:pt x="21773" y="8587"/>
                  </a:cubicBezTo>
                  <a:cubicBezTo>
                    <a:pt x="21785" y="8587"/>
                    <a:pt x="21792" y="8583"/>
                    <a:pt x="21792" y="8573"/>
                  </a:cubicBezTo>
                  <a:cubicBezTo>
                    <a:pt x="21794" y="8547"/>
                    <a:pt x="21985" y="8513"/>
                    <a:pt x="22081" y="8513"/>
                  </a:cubicBezTo>
                  <a:cubicBezTo>
                    <a:pt x="22111" y="8513"/>
                    <a:pt x="22132" y="8516"/>
                    <a:pt x="22135" y="8524"/>
                  </a:cubicBezTo>
                  <a:cubicBezTo>
                    <a:pt x="22140" y="8539"/>
                    <a:pt x="22143" y="8547"/>
                    <a:pt x="22151" y="8547"/>
                  </a:cubicBezTo>
                  <a:cubicBezTo>
                    <a:pt x="22161" y="8547"/>
                    <a:pt x="22178" y="8536"/>
                    <a:pt x="22215" y="8514"/>
                  </a:cubicBezTo>
                  <a:cubicBezTo>
                    <a:pt x="22235" y="8498"/>
                    <a:pt x="22254" y="8491"/>
                    <a:pt x="22268" y="8491"/>
                  </a:cubicBezTo>
                  <a:cubicBezTo>
                    <a:pt x="22275" y="8491"/>
                    <a:pt x="22280" y="8493"/>
                    <a:pt x="22284" y="8497"/>
                  </a:cubicBezTo>
                  <a:cubicBezTo>
                    <a:pt x="22289" y="8500"/>
                    <a:pt x="22295" y="8501"/>
                    <a:pt x="22301" y="8501"/>
                  </a:cubicBezTo>
                  <a:cubicBezTo>
                    <a:pt x="22309" y="8501"/>
                    <a:pt x="22317" y="8499"/>
                    <a:pt x="22322" y="8493"/>
                  </a:cubicBezTo>
                  <a:cubicBezTo>
                    <a:pt x="22327" y="8488"/>
                    <a:pt x="22331" y="8486"/>
                    <a:pt x="22334" y="8486"/>
                  </a:cubicBezTo>
                  <a:cubicBezTo>
                    <a:pt x="22337" y="8486"/>
                    <a:pt x="22338" y="8489"/>
                    <a:pt x="22336" y="8497"/>
                  </a:cubicBezTo>
                  <a:cubicBezTo>
                    <a:pt x="22333" y="8511"/>
                    <a:pt x="22346" y="8524"/>
                    <a:pt x="22370" y="8524"/>
                  </a:cubicBezTo>
                  <a:cubicBezTo>
                    <a:pt x="22405" y="8528"/>
                    <a:pt x="22409" y="8532"/>
                    <a:pt x="22388" y="8553"/>
                  </a:cubicBezTo>
                  <a:cubicBezTo>
                    <a:pt x="22364" y="8573"/>
                    <a:pt x="22375" y="8580"/>
                    <a:pt x="22430" y="8583"/>
                  </a:cubicBezTo>
                  <a:cubicBezTo>
                    <a:pt x="22449" y="8585"/>
                    <a:pt x="22469" y="8586"/>
                    <a:pt x="22486" y="8586"/>
                  </a:cubicBezTo>
                  <a:cubicBezTo>
                    <a:pt x="22503" y="8586"/>
                    <a:pt x="22517" y="8585"/>
                    <a:pt x="22524" y="8583"/>
                  </a:cubicBezTo>
                  <a:cubicBezTo>
                    <a:pt x="22529" y="8582"/>
                    <a:pt x="22536" y="8581"/>
                    <a:pt x="22546" y="8581"/>
                  </a:cubicBezTo>
                  <a:cubicBezTo>
                    <a:pt x="22603" y="8581"/>
                    <a:pt x="22728" y="8604"/>
                    <a:pt x="22770" y="8622"/>
                  </a:cubicBezTo>
                  <a:cubicBezTo>
                    <a:pt x="22783" y="8628"/>
                    <a:pt x="22793" y="8631"/>
                    <a:pt x="22800" y="8631"/>
                  </a:cubicBezTo>
                  <a:cubicBezTo>
                    <a:pt x="22810" y="8631"/>
                    <a:pt x="22815" y="8625"/>
                    <a:pt x="22818" y="8612"/>
                  </a:cubicBezTo>
                  <a:cubicBezTo>
                    <a:pt x="22823" y="8596"/>
                    <a:pt x="22828" y="8589"/>
                    <a:pt x="22838" y="8589"/>
                  </a:cubicBezTo>
                  <a:cubicBezTo>
                    <a:pt x="22845" y="8589"/>
                    <a:pt x="22853" y="8592"/>
                    <a:pt x="22863" y="8597"/>
                  </a:cubicBezTo>
                  <a:cubicBezTo>
                    <a:pt x="22873" y="8602"/>
                    <a:pt x="22882" y="8604"/>
                    <a:pt x="22890" y="8604"/>
                  </a:cubicBezTo>
                  <a:cubicBezTo>
                    <a:pt x="22901" y="8604"/>
                    <a:pt x="22911" y="8599"/>
                    <a:pt x="22919" y="8587"/>
                  </a:cubicBezTo>
                  <a:cubicBezTo>
                    <a:pt x="22934" y="8567"/>
                    <a:pt x="23049" y="8548"/>
                    <a:pt x="23122" y="8548"/>
                  </a:cubicBezTo>
                  <a:cubicBezTo>
                    <a:pt x="23153" y="8548"/>
                    <a:pt x="23176" y="8551"/>
                    <a:pt x="23182" y="8559"/>
                  </a:cubicBezTo>
                  <a:cubicBezTo>
                    <a:pt x="23185" y="8561"/>
                    <a:pt x="23190" y="8563"/>
                    <a:pt x="23198" y="8563"/>
                  </a:cubicBezTo>
                  <a:cubicBezTo>
                    <a:pt x="23213" y="8563"/>
                    <a:pt x="23236" y="8558"/>
                    <a:pt x="23259" y="8549"/>
                  </a:cubicBezTo>
                  <a:cubicBezTo>
                    <a:pt x="23282" y="8540"/>
                    <a:pt x="23310" y="8535"/>
                    <a:pt x="23331" y="8535"/>
                  </a:cubicBezTo>
                  <a:cubicBezTo>
                    <a:pt x="23342" y="8535"/>
                    <a:pt x="23351" y="8536"/>
                    <a:pt x="23356" y="8538"/>
                  </a:cubicBezTo>
                  <a:cubicBezTo>
                    <a:pt x="23367" y="8542"/>
                    <a:pt x="23380" y="8543"/>
                    <a:pt x="23395" y="8543"/>
                  </a:cubicBezTo>
                  <a:cubicBezTo>
                    <a:pt x="23409" y="8543"/>
                    <a:pt x="23424" y="8542"/>
                    <a:pt x="23436" y="8538"/>
                  </a:cubicBezTo>
                  <a:cubicBezTo>
                    <a:pt x="23450" y="8534"/>
                    <a:pt x="23478" y="8533"/>
                    <a:pt x="23509" y="8533"/>
                  </a:cubicBezTo>
                  <a:cubicBezTo>
                    <a:pt x="23531" y="8533"/>
                    <a:pt x="23555" y="8534"/>
                    <a:pt x="23578" y="8535"/>
                  </a:cubicBezTo>
                  <a:lnTo>
                    <a:pt x="23679" y="8542"/>
                  </a:lnTo>
                  <a:lnTo>
                    <a:pt x="23599" y="8563"/>
                  </a:lnTo>
                  <a:cubicBezTo>
                    <a:pt x="23544" y="8580"/>
                    <a:pt x="23533" y="8587"/>
                    <a:pt x="23557" y="8594"/>
                  </a:cubicBezTo>
                  <a:cubicBezTo>
                    <a:pt x="23564" y="8596"/>
                    <a:pt x="23573" y="8598"/>
                    <a:pt x="23581" y="8598"/>
                  </a:cubicBezTo>
                  <a:cubicBezTo>
                    <a:pt x="23598" y="8598"/>
                    <a:pt x="23614" y="8594"/>
                    <a:pt x="23624" y="8587"/>
                  </a:cubicBezTo>
                  <a:cubicBezTo>
                    <a:pt x="23631" y="8582"/>
                    <a:pt x="23636" y="8580"/>
                    <a:pt x="23640" y="8580"/>
                  </a:cubicBezTo>
                  <a:cubicBezTo>
                    <a:pt x="23648" y="8580"/>
                    <a:pt x="23650" y="8588"/>
                    <a:pt x="23648" y="8604"/>
                  </a:cubicBezTo>
                  <a:cubicBezTo>
                    <a:pt x="23645" y="8622"/>
                    <a:pt x="23652" y="8633"/>
                    <a:pt x="23670" y="8633"/>
                  </a:cubicBezTo>
                  <a:cubicBezTo>
                    <a:pt x="23673" y="8633"/>
                    <a:pt x="23676" y="8633"/>
                    <a:pt x="23679" y="8632"/>
                  </a:cubicBezTo>
                  <a:cubicBezTo>
                    <a:pt x="23689" y="8628"/>
                    <a:pt x="23711" y="8626"/>
                    <a:pt x="23734" y="8626"/>
                  </a:cubicBezTo>
                  <a:cubicBezTo>
                    <a:pt x="23750" y="8626"/>
                    <a:pt x="23767" y="8627"/>
                    <a:pt x="23783" y="8628"/>
                  </a:cubicBezTo>
                  <a:cubicBezTo>
                    <a:pt x="23793" y="8630"/>
                    <a:pt x="23806" y="8630"/>
                    <a:pt x="23819" y="8630"/>
                  </a:cubicBezTo>
                  <a:cubicBezTo>
                    <a:pt x="23850" y="8630"/>
                    <a:pt x="23886" y="8627"/>
                    <a:pt x="23908" y="8625"/>
                  </a:cubicBezTo>
                  <a:cubicBezTo>
                    <a:pt x="23913" y="8624"/>
                    <a:pt x="23919" y="8624"/>
                    <a:pt x="23925" y="8624"/>
                  </a:cubicBezTo>
                  <a:cubicBezTo>
                    <a:pt x="23953" y="8624"/>
                    <a:pt x="23986" y="8630"/>
                    <a:pt x="24008" y="8639"/>
                  </a:cubicBezTo>
                  <a:cubicBezTo>
                    <a:pt x="24042" y="8652"/>
                    <a:pt x="24106" y="8659"/>
                    <a:pt x="24155" y="8659"/>
                  </a:cubicBezTo>
                  <a:cubicBezTo>
                    <a:pt x="24186" y="8659"/>
                    <a:pt x="24211" y="8656"/>
                    <a:pt x="24216" y="8649"/>
                  </a:cubicBezTo>
                  <a:cubicBezTo>
                    <a:pt x="24219" y="8642"/>
                    <a:pt x="24235" y="8638"/>
                    <a:pt x="24252" y="8638"/>
                  </a:cubicBezTo>
                  <a:cubicBezTo>
                    <a:pt x="24258" y="8638"/>
                    <a:pt x="24264" y="8638"/>
                    <a:pt x="24269" y="8639"/>
                  </a:cubicBezTo>
                  <a:cubicBezTo>
                    <a:pt x="24276" y="8640"/>
                    <a:pt x="24285" y="8640"/>
                    <a:pt x="24294" y="8640"/>
                  </a:cubicBezTo>
                  <a:cubicBezTo>
                    <a:pt x="24320" y="8640"/>
                    <a:pt x="24350" y="8637"/>
                    <a:pt x="24373" y="8632"/>
                  </a:cubicBezTo>
                  <a:cubicBezTo>
                    <a:pt x="24388" y="8630"/>
                    <a:pt x="24409" y="8629"/>
                    <a:pt x="24430" y="8629"/>
                  </a:cubicBezTo>
                  <a:cubicBezTo>
                    <a:pt x="24450" y="8629"/>
                    <a:pt x="24470" y="8630"/>
                    <a:pt x="24484" y="8632"/>
                  </a:cubicBezTo>
                  <a:cubicBezTo>
                    <a:pt x="24501" y="8636"/>
                    <a:pt x="24520" y="8637"/>
                    <a:pt x="24539" y="8637"/>
                  </a:cubicBezTo>
                  <a:cubicBezTo>
                    <a:pt x="24557" y="8637"/>
                    <a:pt x="24574" y="8636"/>
                    <a:pt x="24588" y="8632"/>
                  </a:cubicBezTo>
                  <a:cubicBezTo>
                    <a:pt x="24597" y="8630"/>
                    <a:pt x="24606" y="8628"/>
                    <a:pt x="24613" y="8628"/>
                  </a:cubicBezTo>
                  <a:cubicBezTo>
                    <a:pt x="24627" y="8628"/>
                    <a:pt x="24637" y="8632"/>
                    <a:pt x="24639" y="8639"/>
                  </a:cubicBezTo>
                  <a:cubicBezTo>
                    <a:pt x="24642" y="8647"/>
                    <a:pt x="24651" y="8650"/>
                    <a:pt x="24666" y="8650"/>
                  </a:cubicBezTo>
                  <a:cubicBezTo>
                    <a:pt x="24679" y="8650"/>
                    <a:pt x="24695" y="8648"/>
                    <a:pt x="24713" y="8642"/>
                  </a:cubicBezTo>
                  <a:cubicBezTo>
                    <a:pt x="24740" y="8636"/>
                    <a:pt x="24766" y="8633"/>
                    <a:pt x="24790" y="8633"/>
                  </a:cubicBezTo>
                  <a:cubicBezTo>
                    <a:pt x="24843" y="8633"/>
                    <a:pt x="24884" y="8648"/>
                    <a:pt x="24893" y="8674"/>
                  </a:cubicBezTo>
                  <a:cubicBezTo>
                    <a:pt x="24896" y="8684"/>
                    <a:pt x="24911" y="8693"/>
                    <a:pt x="24929" y="8693"/>
                  </a:cubicBezTo>
                  <a:cubicBezTo>
                    <a:pt x="24934" y="8693"/>
                    <a:pt x="24940" y="8692"/>
                    <a:pt x="24945" y="8691"/>
                  </a:cubicBezTo>
                  <a:cubicBezTo>
                    <a:pt x="24954" y="8688"/>
                    <a:pt x="24964" y="8687"/>
                    <a:pt x="24973" y="8687"/>
                  </a:cubicBezTo>
                  <a:cubicBezTo>
                    <a:pt x="24988" y="8687"/>
                    <a:pt x="25002" y="8690"/>
                    <a:pt x="25011" y="8695"/>
                  </a:cubicBezTo>
                  <a:cubicBezTo>
                    <a:pt x="25015" y="8699"/>
                    <a:pt x="25022" y="8701"/>
                    <a:pt x="25030" y="8701"/>
                  </a:cubicBezTo>
                  <a:cubicBezTo>
                    <a:pt x="25042" y="8701"/>
                    <a:pt x="25058" y="8696"/>
                    <a:pt x="25073" y="8687"/>
                  </a:cubicBezTo>
                  <a:cubicBezTo>
                    <a:pt x="25089" y="8679"/>
                    <a:pt x="25106" y="8674"/>
                    <a:pt x="25118" y="8674"/>
                  </a:cubicBezTo>
                  <a:cubicBezTo>
                    <a:pt x="25124" y="8674"/>
                    <a:pt x="25129" y="8675"/>
                    <a:pt x="25132" y="8677"/>
                  </a:cubicBezTo>
                  <a:cubicBezTo>
                    <a:pt x="25188" y="8717"/>
                    <a:pt x="25756" y="8800"/>
                    <a:pt x="25948" y="8800"/>
                  </a:cubicBezTo>
                  <a:cubicBezTo>
                    <a:pt x="25958" y="8800"/>
                    <a:pt x="25968" y="8800"/>
                    <a:pt x="25976" y="8799"/>
                  </a:cubicBezTo>
                  <a:cubicBezTo>
                    <a:pt x="25978" y="8799"/>
                    <a:pt x="25980" y="8799"/>
                    <a:pt x="25982" y="8799"/>
                  </a:cubicBezTo>
                  <a:cubicBezTo>
                    <a:pt x="26052" y="8799"/>
                    <a:pt x="26106" y="8863"/>
                    <a:pt x="26069" y="8906"/>
                  </a:cubicBezTo>
                  <a:cubicBezTo>
                    <a:pt x="26038" y="8940"/>
                    <a:pt x="26038" y="8952"/>
                    <a:pt x="26081" y="8952"/>
                  </a:cubicBezTo>
                  <a:cubicBezTo>
                    <a:pt x="26096" y="8952"/>
                    <a:pt x="26116" y="8951"/>
                    <a:pt x="26142" y="8948"/>
                  </a:cubicBezTo>
                  <a:cubicBezTo>
                    <a:pt x="26154" y="8946"/>
                    <a:pt x="26166" y="8946"/>
                    <a:pt x="26179" y="8946"/>
                  </a:cubicBezTo>
                  <a:cubicBezTo>
                    <a:pt x="26222" y="8946"/>
                    <a:pt x="26266" y="8955"/>
                    <a:pt x="26288" y="8966"/>
                  </a:cubicBezTo>
                  <a:cubicBezTo>
                    <a:pt x="26310" y="8979"/>
                    <a:pt x="26339" y="8988"/>
                    <a:pt x="26360" y="8988"/>
                  </a:cubicBezTo>
                  <a:cubicBezTo>
                    <a:pt x="26365" y="8988"/>
                    <a:pt x="26370" y="8988"/>
                    <a:pt x="26375" y="8986"/>
                  </a:cubicBezTo>
                  <a:cubicBezTo>
                    <a:pt x="26386" y="8983"/>
                    <a:pt x="26395" y="8982"/>
                    <a:pt x="26403" y="8982"/>
                  </a:cubicBezTo>
                  <a:cubicBezTo>
                    <a:pt x="26434" y="8982"/>
                    <a:pt x="26444" y="9002"/>
                    <a:pt x="26434" y="9035"/>
                  </a:cubicBezTo>
                  <a:cubicBezTo>
                    <a:pt x="26430" y="9048"/>
                    <a:pt x="26427" y="9055"/>
                    <a:pt x="26423" y="9055"/>
                  </a:cubicBezTo>
                  <a:cubicBezTo>
                    <a:pt x="26419" y="9055"/>
                    <a:pt x="26414" y="9047"/>
                    <a:pt x="26409" y="9031"/>
                  </a:cubicBezTo>
                  <a:cubicBezTo>
                    <a:pt x="26403" y="9017"/>
                    <a:pt x="26398" y="9010"/>
                    <a:pt x="26395" y="9010"/>
                  </a:cubicBezTo>
                  <a:cubicBezTo>
                    <a:pt x="26393" y="9010"/>
                    <a:pt x="26392" y="9013"/>
                    <a:pt x="26392" y="9020"/>
                  </a:cubicBezTo>
                  <a:cubicBezTo>
                    <a:pt x="26386" y="9051"/>
                    <a:pt x="26426" y="9079"/>
                    <a:pt x="26461" y="9079"/>
                  </a:cubicBezTo>
                  <a:cubicBezTo>
                    <a:pt x="26470" y="9079"/>
                    <a:pt x="26478" y="9077"/>
                    <a:pt x="26485" y="9073"/>
                  </a:cubicBezTo>
                  <a:cubicBezTo>
                    <a:pt x="26492" y="9068"/>
                    <a:pt x="26500" y="9065"/>
                    <a:pt x="26510" y="9065"/>
                  </a:cubicBezTo>
                  <a:cubicBezTo>
                    <a:pt x="26527" y="9065"/>
                    <a:pt x="26547" y="9073"/>
                    <a:pt x="26562" y="9086"/>
                  </a:cubicBezTo>
                  <a:cubicBezTo>
                    <a:pt x="26580" y="9099"/>
                    <a:pt x="26601" y="9107"/>
                    <a:pt x="26614" y="9107"/>
                  </a:cubicBezTo>
                  <a:cubicBezTo>
                    <a:pt x="26619" y="9107"/>
                    <a:pt x="26623" y="9106"/>
                    <a:pt x="26624" y="9104"/>
                  </a:cubicBezTo>
                  <a:cubicBezTo>
                    <a:pt x="26628" y="9101"/>
                    <a:pt x="26633" y="9100"/>
                    <a:pt x="26639" y="9100"/>
                  </a:cubicBezTo>
                  <a:cubicBezTo>
                    <a:pt x="26651" y="9100"/>
                    <a:pt x="26666" y="9104"/>
                    <a:pt x="26679" y="9111"/>
                  </a:cubicBezTo>
                  <a:cubicBezTo>
                    <a:pt x="26699" y="9123"/>
                    <a:pt x="26716" y="9128"/>
                    <a:pt x="26727" y="9128"/>
                  </a:cubicBezTo>
                  <a:cubicBezTo>
                    <a:pt x="26743" y="9128"/>
                    <a:pt x="26748" y="9117"/>
                    <a:pt x="26732" y="9097"/>
                  </a:cubicBezTo>
                  <a:cubicBezTo>
                    <a:pt x="26714" y="9080"/>
                    <a:pt x="26721" y="9070"/>
                    <a:pt x="26767" y="9059"/>
                  </a:cubicBezTo>
                  <a:cubicBezTo>
                    <a:pt x="26798" y="9049"/>
                    <a:pt x="26825" y="9031"/>
                    <a:pt x="26829" y="9017"/>
                  </a:cubicBezTo>
                  <a:cubicBezTo>
                    <a:pt x="26836" y="8998"/>
                    <a:pt x="26852" y="8988"/>
                    <a:pt x="26872" y="8988"/>
                  </a:cubicBezTo>
                  <a:cubicBezTo>
                    <a:pt x="26894" y="8988"/>
                    <a:pt x="26921" y="9000"/>
                    <a:pt x="26943" y="9024"/>
                  </a:cubicBezTo>
                  <a:cubicBezTo>
                    <a:pt x="26964" y="9044"/>
                    <a:pt x="26975" y="9054"/>
                    <a:pt x="26983" y="9054"/>
                  </a:cubicBezTo>
                  <a:cubicBezTo>
                    <a:pt x="26991" y="9054"/>
                    <a:pt x="26996" y="9046"/>
                    <a:pt x="27002" y="9031"/>
                  </a:cubicBezTo>
                  <a:cubicBezTo>
                    <a:pt x="27019" y="8996"/>
                    <a:pt x="27085" y="8960"/>
                    <a:pt x="27125" y="8960"/>
                  </a:cubicBezTo>
                  <a:cubicBezTo>
                    <a:pt x="27136" y="8960"/>
                    <a:pt x="27146" y="8963"/>
                    <a:pt x="27152" y="8969"/>
                  </a:cubicBezTo>
                  <a:cubicBezTo>
                    <a:pt x="27156" y="8973"/>
                    <a:pt x="27159" y="8974"/>
                    <a:pt x="27160" y="8974"/>
                  </a:cubicBezTo>
                  <a:cubicBezTo>
                    <a:pt x="27163" y="8974"/>
                    <a:pt x="27163" y="8969"/>
                    <a:pt x="27158" y="8958"/>
                  </a:cubicBezTo>
                  <a:cubicBezTo>
                    <a:pt x="27124" y="8868"/>
                    <a:pt x="27127" y="8854"/>
                    <a:pt x="27196" y="8847"/>
                  </a:cubicBezTo>
                  <a:cubicBezTo>
                    <a:pt x="27256" y="8844"/>
                    <a:pt x="27262" y="8841"/>
                    <a:pt x="27238" y="8802"/>
                  </a:cubicBezTo>
                  <a:cubicBezTo>
                    <a:pt x="27225" y="8782"/>
                    <a:pt x="27200" y="8757"/>
                    <a:pt x="27186" y="8747"/>
                  </a:cubicBezTo>
                  <a:cubicBezTo>
                    <a:pt x="27155" y="8726"/>
                    <a:pt x="27169" y="8698"/>
                    <a:pt x="27225" y="8684"/>
                  </a:cubicBezTo>
                  <a:cubicBezTo>
                    <a:pt x="27230" y="8683"/>
                    <a:pt x="27235" y="8682"/>
                    <a:pt x="27239" y="8682"/>
                  </a:cubicBezTo>
                  <a:cubicBezTo>
                    <a:pt x="27256" y="8682"/>
                    <a:pt x="27262" y="8692"/>
                    <a:pt x="27262" y="8712"/>
                  </a:cubicBezTo>
                  <a:cubicBezTo>
                    <a:pt x="27261" y="8728"/>
                    <a:pt x="27261" y="8736"/>
                    <a:pt x="27263" y="8736"/>
                  </a:cubicBezTo>
                  <a:cubicBezTo>
                    <a:pt x="27264" y="8736"/>
                    <a:pt x="27268" y="8729"/>
                    <a:pt x="27273" y="8716"/>
                  </a:cubicBezTo>
                  <a:cubicBezTo>
                    <a:pt x="27280" y="8695"/>
                    <a:pt x="27291" y="8688"/>
                    <a:pt x="27317" y="8688"/>
                  </a:cubicBezTo>
                  <a:cubicBezTo>
                    <a:pt x="27327" y="8688"/>
                    <a:pt x="27339" y="8689"/>
                    <a:pt x="27353" y="8691"/>
                  </a:cubicBezTo>
                  <a:cubicBezTo>
                    <a:pt x="27387" y="8695"/>
                    <a:pt x="27422" y="8708"/>
                    <a:pt x="27425" y="8722"/>
                  </a:cubicBezTo>
                  <a:cubicBezTo>
                    <a:pt x="27426" y="8727"/>
                    <a:pt x="27428" y="8729"/>
                    <a:pt x="27430" y="8729"/>
                  </a:cubicBezTo>
                  <a:cubicBezTo>
                    <a:pt x="27436" y="8729"/>
                    <a:pt x="27444" y="8718"/>
                    <a:pt x="27454" y="8702"/>
                  </a:cubicBezTo>
                  <a:cubicBezTo>
                    <a:pt x="27464" y="8675"/>
                    <a:pt x="27469" y="8664"/>
                    <a:pt x="27483" y="8664"/>
                  </a:cubicBezTo>
                  <a:cubicBezTo>
                    <a:pt x="27492" y="8664"/>
                    <a:pt x="27505" y="8669"/>
                    <a:pt x="27526" y="8677"/>
                  </a:cubicBezTo>
                  <a:cubicBezTo>
                    <a:pt x="27550" y="8689"/>
                    <a:pt x="27578" y="8699"/>
                    <a:pt x="27591" y="8699"/>
                  </a:cubicBezTo>
                  <a:cubicBezTo>
                    <a:pt x="27593" y="8699"/>
                    <a:pt x="27594" y="8699"/>
                    <a:pt x="27595" y="8698"/>
                  </a:cubicBezTo>
                  <a:cubicBezTo>
                    <a:pt x="27598" y="8698"/>
                    <a:pt x="27601" y="8698"/>
                    <a:pt x="27606" y="8698"/>
                  </a:cubicBezTo>
                  <a:cubicBezTo>
                    <a:pt x="27641" y="8698"/>
                    <a:pt x="27745" y="8708"/>
                    <a:pt x="27887" y="8729"/>
                  </a:cubicBezTo>
                  <a:cubicBezTo>
                    <a:pt x="27936" y="8737"/>
                    <a:pt x="27991" y="8747"/>
                    <a:pt x="28012" y="8757"/>
                  </a:cubicBezTo>
                  <a:cubicBezTo>
                    <a:pt x="28024" y="8763"/>
                    <a:pt x="28043" y="8765"/>
                    <a:pt x="28064" y="8765"/>
                  </a:cubicBezTo>
                  <a:cubicBezTo>
                    <a:pt x="28097" y="8765"/>
                    <a:pt x="28135" y="8759"/>
                    <a:pt x="28165" y="8747"/>
                  </a:cubicBezTo>
                  <a:cubicBezTo>
                    <a:pt x="28166" y="8746"/>
                    <a:pt x="28167" y="8746"/>
                    <a:pt x="28167" y="8746"/>
                  </a:cubicBezTo>
                  <a:cubicBezTo>
                    <a:pt x="28173" y="8746"/>
                    <a:pt x="28178" y="8755"/>
                    <a:pt x="28175" y="8771"/>
                  </a:cubicBezTo>
                  <a:cubicBezTo>
                    <a:pt x="28175" y="8788"/>
                    <a:pt x="28189" y="8802"/>
                    <a:pt x="28210" y="8802"/>
                  </a:cubicBezTo>
                  <a:cubicBezTo>
                    <a:pt x="28213" y="8803"/>
                    <a:pt x="28216" y="8803"/>
                    <a:pt x="28218" y="8803"/>
                  </a:cubicBezTo>
                  <a:cubicBezTo>
                    <a:pt x="28237" y="8803"/>
                    <a:pt x="28247" y="8793"/>
                    <a:pt x="28241" y="8778"/>
                  </a:cubicBezTo>
                  <a:cubicBezTo>
                    <a:pt x="28237" y="8761"/>
                    <a:pt x="28251" y="8750"/>
                    <a:pt x="28279" y="8747"/>
                  </a:cubicBezTo>
                  <a:cubicBezTo>
                    <a:pt x="28307" y="8747"/>
                    <a:pt x="28331" y="8737"/>
                    <a:pt x="28335" y="8722"/>
                  </a:cubicBezTo>
                  <a:cubicBezTo>
                    <a:pt x="28338" y="8713"/>
                    <a:pt x="28351" y="8704"/>
                    <a:pt x="28368" y="8704"/>
                  </a:cubicBezTo>
                  <a:cubicBezTo>
                    <a:pt x="28371" y="8704"/>
                    <a:pt x="28374" y="8704"/>
                    <a:pt x="28376" y="8705"/>
                  </a:cubicBezTo>
                  <a:cubicBezTo>
                    <a:pt x="28397" y="8705"/>
                    <a:pt x="28407" y="8698"/>
                    <a:pt x="28404" y="8677"/>
                  </a:cubicBezTo>
                  <a:cubicBezTo>
                    <a:pt x="28397" y="8660"/>
                    <a:pt x="28370" y="8649"/>
                    <a:pt x="28338" y="8649"/>
                  </a:cubicBezTo>
                  <a:cubicBezTo>
                    <a:pt x="28311" y="8649"/>
                    <a:pt x="28258" y="8628"/>
                    <a:pt x="28224" y="8604"/>
                  </a:cubicBezTo>
                  <a:cubicBezTo>
                    <a:pt x="28192" y="8579"/>
                    <a:pt x="28151" y="8562"/>
                    <a:pt x="28131" y="8562"/>
                  </a:cubicBezTo>
                  <a:cubicBezTo>
                    <a:pt x="28130" y="8562"/>
                    <a:pt x="28128" y="8562"/>
                    <a:pt x="28127" y="8563"/>
                  </a:cubicBezTo>
                  <a:cubicBezTo>
                    <a:pt x="28121" y="8564"/>
                    <a:pt x="28117" y="8565"/>
                    <a:pt x="28114" y="8565"/>
                  </a:cubicBezTo>
                  <a:cubicBezTo>
                    <a:pt x="28104" y="8565"/>
                    <a:pt x="28108" y="8555"/>
                    <a:pt x="28127" y="8532"/>
                  </a:cubicBezTo>
                  <a:cubicBezTo>
                    <a:pt x="28147" y="8511"/>
                    <a:pt x="28151" y="8490"/>
                    <a:pt x="28141" y="8483"/>
                  </a:cubicBezTo>
                  <a:cubicBezTo>
                    <a:pt x="28120" y="8473"/>
                    <a:pt x="28187" y="8386"/>
                    <a:pt x="28215" y="8386"/>
                  </a:cubicBezTo>
                  <a:cubicBezTo>
                    <a:pt x="28215" y="8386"/>
                    <a:pt x="28216" y="8386"/>
                    <a:pt x="28216" y="8386"/>
                  </a:cubicBezTo>
                  <a:cubicBezTo>
                    <a:pt x="28224" y="8386"/>
                    <a:pt x="28224" y="8365"/>
                    <a:pt x="28213" y="8337"/>
                  </a:cubicBezTo>
                  <a:cubicBezTo>
                    <a:pt x="28205" y="8314"/>
                    <a:pt x="28189" y="8301"/>
                    <a:pt x="28175" y="8301"/>
                  </a:cubicBezTo>
                  <a:cubicBezTo>
                    <a:pt x="28171" y="8301"/>
                    <a:pt x="28168" y="8301"/>
                    <a:pt x="28165" y="8303"/>
                  </a:cubicBezTo>
                  <a:cubicBezTo>
                    <a:pt x="28160" y="8305"/>
                    <a:pt x="28155" y="8306"/>
                    <a:pt x="28151" y="8306"/>
                  </a:cubicBezTo>
                  <a:cubicBezTo>
                    <a:pt x="28135" y="8306"/>
                    <a:pt x="28120" y="8294"/>
                    <a:pt x="28109" y="8274"/>
                  </a:cubicBezTo>
                  <a:cubicBezTo>
                    <a:pt x="28098" y="8250"/>
                    <a:pt x="28083" y="8237"/>
                    <a:pt x="28070" y="8237"/>
                  </a:cubicBezTo>
                  <a:cubicBezTo>
                    <a:pt x="28059" y="8237"/>
                    <a:pt x="28050" y="8246"/>
                    <a:pt x="28043" y="8264"/>
                  </a:cubicBezTo>
                  <a:cubicBezTo>
                    <a:pt x="28038" y="8275"/>
                    <a:pt x="28024" y="8281"/>
                    <a:pt x="28001" y="8281"/>
                  </a:cubicBezTo>
                  <a:cubicBezTo>
                    <a:pt x="27993" y="8281"/>
                    <a:pt x="27984" y="8280"/>
                    <a:pt x="27974" y="8279"/>
                  </a:cubicBezTo>
                  <a:cubicBezTo>
                    <a:pt x="27922" y="8271"/>
                    <a:pt x="27912" y="8261"/>
                    <a:pt x="27912" y="8216"/>
                  </a:cubicBezTo>
                  <a:cubicBezTo>
                    <a:pt x="27905" y="8112"/>
                    <a:pt x="27917" y="8066"/>
                    <a:pt x="27941" y="8066"/>
                  </a:cubicBezTo>
                  <a:cubicBezTo>
                    <a:pt x="27942" y="8066"/>
                    <a:pt x="27944" y="8066"/>
                    <a:pt x="27946" y="8066"/>
                  </a:cubicBezTo>
                  <a:cubicBezTo>
                    <a:pt x="27952" y="8068"/>
                    <a:pt x="27956" y="8069"/>
                    <a:pt x="27959" y="8069"/>
                  </a:cubicBezTo>
                  <a:cubicBezTo>
                    <a:pt x="27966" y="8069"/>
                    <a:pt x="27963" y="8063"/>
                    <a:pt x="27953" y="8056"/>
                  </a:cubicBezTo>
                  <a:cubicBezTo>
                    <a:pt x="27946" y="8050"/>
                    <a:pt x="27935" y="8048"/>
                    <a:pt x="27925" y="8048"/>
                  </a:cubicBezTo>
                  <a:cubicBezTo>
                    <a:pt x="27916" y="8048"/>
                    <a:pt x="27907" y="8050"/>
                    <a:pt x="27901" y="8053"/>
                  </a:cubicBezTo>
                  <a:cubicBezTo>
                    <a:pt x="27896" y="8056"/>
                    <a:pt x="27892" y="8057"/>
                    <a:pt x="27889" y="8057"/>
                  </a:cubicBezTo>
                  <a:cubicBezTo>
                    <a:pt x="27880" y="8057"/>
                    <a:pt x="27877" y="8047"/>
                    <a:pt x="27877" y="8025"/>
                  </a:cubicBezTo>
                  <a:cubicBezTo>
                    <a:pt x="27877" y="8002"/>
                    <a:pt x="27874" y="7993"/>
                    <a:pt x="27864" y="7993"/>
                  </a:cubicBezTo>
                  <a:cubicBezTo>
                    <a:pt x="27859" y="7993"/>
                    <a:pt x="27852" y="7996"/>
                    <a:pt x="27842" y="8000"/>
                  </a:cubicBezTo>
                  <a:cubicBezTo>
                    <a:pt x="27831" y="8009"/>
                    <a:pt x="27819" y="8012"/>
                    <a:pt x="27807" y="8012"/>
                  </a:cubicBezTo>
                  <a:cubicBezTo>
                    <a:pt x="27799" y="8012"/>
                    <a:pt x="27792" y="8011"/>
                    <a:pt x="27787" y="8008"/>
                  </a:cubicBezTo>
                  <a:cubicBezTo>
                    <a:pt x="27779" y="8000"/>
                    <a:pt x="27779" y="7994"/>
                    <a:pt x="27786" y="7994"/>
                  </a:cubicBezTo>
                  <a:cubicBezTo>
                    <a:pt x="27788" y="7994"/>
                    <a:pt x="27792" y="7995"/>
                    <a:pt x="27797" y="7997"/>
                  </a:cubicBezTo>
                  <a:cubicBezTo>
                    <a:pt x="27799" y="7998"/>
                    <a:pt x="27802" y="7998"/>
                    <a:pt x="27804" y="7998"/>
                  </a:cubicBezTo>
                  <a:cubicBezTo>
                    <a:pt x="27814" y="7998"/>
                    <a:pt x="27820" y="7991"/>
                    <a:pt x="27818" y="7980"/>
                  </a:cubicBezTo>
                  <a:cubicBezTo>
                    <a:pt x="27814" y="7966"/>
                    <a:pt x="27835" y="7956"/>
                    <a:pt x="27863" y="7956"/>
                  </a:cubicBezTo>
                  <a:cubicBezTo>
                    <a:pt x="27915" y="7956"/>
                    <a:pt x="28008" y="7893"/>
                    <a:pt x="28002" y="7869"/>
                  </a:cubicBezTo>
                  <a:cubicBezTo>
                    <a:pt x="27999" y="7861"/>
                    <a:pt x="27989" y="7857"/>
                    <a:pt x="27976" y="7857"/>
                  </a:cubicBezTo>
                  <a:cubicBezTo>
                    <a:pt x="27972" y="7857"/>
                    <a:pt x="27968" y="7857"/>
                    <a:pt x="27963" y="7858"/>
                  </a:cubicBezTo>
                  <a:cubicBezTo>
                    <a:pt x="27957" y="7860"/>
                    <a:pt x="27952" y="7861"/>
                    <a:pt x="27947" y="7861"/>
                  </a:cubicBezTo>
                  <a:cubicBezTo>
                    <a:pt x="27934" y="7861"/>
                    <a:pt x="27924" y="7855"/>
                    <a:pt x="27922" y="7848"/>
                  </a:cubicBezTo>
                  <a:cubicBezTo>
                    <a:pt x="27919" y="7840"/>
                    <a:pt x="27909" y="7836"/>
                    <a:pt x="27896" y="7836"/>
                  </a:cubicBezTo>
                  <a:cubicBezTo>
                    <a:pt x="27892" y="7836"/>
                    <a:pt x="27888" y="7836"/>
                    <a:pt x="27883" y="7837"/>
                  </a:cubicBezTo>
                  <a:cubicBezTo>
                    <a:pt x="27881" y="7838"/>
                    <a:pt x="27879" y="7838"/>
                    <a:pt x="27876" y="7838"/>
                  </a:cubicBezTo>
                  <a:cubicBezTo>
                    <a:pt x="27858" y="7838"/>
                    <a:pt x="27841" y="7824"/>
                    <a:pt x="27832" y="7796"/>
                  </a:cubicBezTo>
                  <a:lnTo>
                    <a:pt x="27818" y="7744"/>
                  </a:lnTo>
                  <a:lnTo>
                    <a:pt x="27995" y="7712"/>
                  </a:lnTo>
                  <a:cubicBezTo>
                    <a:pt x="28083" y="7701"/>
                    <a:pt x="28171" y="7691"/>
                    <a:pt x="28207" y="7691"/>
                  </a:cubicBezTo>
                  <a:cubicBezTo>
                    <a:pt x="28213" y="7691"/>
                    <a:pt x="28217" y="7691"/>
                    <a:pt x="28220" y="7692"/>
                  </a:cubicBezTo>
                  <a:cubicBezTo>
                    <a:pt x="28229" y="7693"/>
                    <a:pt x="28236" y="7694"/>
                    <a:pt x="28243" y="7694"/>
                  </a:cubicBezTo>
                  <a:cubicBezTo>
                    <a:pt x="28263" y="7694"/>
                    <a:pt x="28274" y="7686"/>
                    <a:pt x="28279" y="7671"/>
                  </a:cubicBezTo>
                  <a:cubicBezTo>
                    <a:pt x="28283" y="7658"/>
                    <a:pt x="28288" y="7652"/>
                    <a:pt x="28291" y="7652"/>
                  </a:cubicBezTo>
                  <a:cubicBezTo>
                    <a:pt x="28293" y="7652"/>
                    <a:pt x="28295" y="7655"/>
                    <a:pt x="28296" y="7661"/>
                  </a:cubicBezTo>
                  <a:cubicBezTo>
                    <a:pt x="28299" y="7667"/>
                    <a:pt x="28309" y="7671"/>
                    <a:pt x="28324" y="7671"/>
                  </a:cubicBezTo>
                  <a:cubicBezTo>
                    <a:pt x="28331" y="7671"/>
                    <a:pt x="28340" y="7670"/>
                    <a:pt x="28349" y="7667"/>
                  </a:cubicBezTo>
                  <a:cubicBezTo>
                    <a:pt x="28373" y="7661"/>
                    <a:pt x="28391" y="7650"/>
                    <a:pt x="28386" y="7640"/>
                  </a:cubicBezTo>
                  <a:cubicBezTo>
                    <a:pt x="28386" y="7634"/>
                    <a:pt x="28379" y="7628"/>
                    <a:pt x="28369" y="7628"/>
                  </a:cubicBezTo>
                  <a:cubicBezTo>
                    <a:pt x="28367" y="7628"/>
                    <a:pt x="28365" y="7629"/>
                    <a:pt x="28362" y="7629"/>
                  </a:cubicBezTo>
                  <a:cubicBezTo>
                    <a:pt x="28361" y="7629"/>
                    <a:pt x="28360" y="7630"/>
                    <a:pt x="28359" y="7630"/>
                  </a:cubicBezTo>
                  <a:cubicBezTo>
                    <a:pt x="28331" y="7630"/>
                    <a:pt x="28287" y="7535"/>
                    <a:pt x="28300" y="7504"/>
                  </a:cubicBezTo>
                  <a:cubicBezTo>
                    <a:pt x="28311" y="7483"/>
                    <a:pt x="28300" y="7477"/>
                    <a:pt x="28272" y="7477"/>
                  </a:cubicBezTo>
                  <a:cubicBezTo>
                    <a:pt x="28237" y="7477"/>
                    <a:pt x="28237" y="7477"/>
                    <a:pt x="28279" y="7463"/>
                  </a:cubicBezTo>
                  <a:cubicBezTo>
                    <a:pt x="28289" y="7460"/>
                    <a:pt x="28299" y="7458"/>
                    <a:pt x="28309" y="7458"/>
                  </a:cubicBezTo>
                  <a:cubicBezTo>
                    <a:pt x="28322" y="7458"/>
                    <a:pt x="28333" y="7462"/>
                    <a:pt x="28335" y="7470"/>
                  </a:cubicBezTo>
                  <a:cubicBezTo>
                    <a:pt x="28337" y="7478"/>
                    <a:pt x="28345" y="7485"/>
                    <a:pt x="28355" y="7485"/>
                  </a:cubicBezTo>
                  <a:cubicBezTo>
                    <a:pt x="28357" y="7485"/>
                    <a:pt x="28360" y="7484"/>
                    <a:pt x="28362" y="7483"/>
                  </a:cubicBezTo>
                  <a:cubicBezTo>
                    <a:pt x="28373" y="7480"/>
                    <a:pt x="28380" y="7463"/>
                    <a:pt x="28376" y="7449"/>
                  </a:cubicBezTo>
                  <a:cubicBezTo>
                    <a:pt x="28370" y="7435"/>
                    <a:pt x="28380" y="7418"/>
                    <a:pt x="28397" y="7414"/>
                  </a:cubicBezTo>
                  <a:cubicBezTo>
                    <a:pt x="28411" y="7411"/>
                    <a:pt x="28442" y="7400"/>
                    <a:pt x="28470" y="7393"/>
                  </a:cubicBezTo>
                  <a:cubicBezTo>
                    <a:pt x="28508" y="7379"/>
                    <a:pt x="28508" y="7376"/>
                    <a:pt x="28466" y="7369"/>
                  </a:cubicBezTo>
                  <a:cubicBezTo>
                    <a:pt x="28442" y="7363"/>
                    <a:pt x="28418" y="7352"/>
                    <a:pt x="28415" y="7342"/>
                  </a:cubicBezTo>
                  <a:cubicBezTo>
                    <a:pt x="28409" y="7326"/>
                    <a:pt x="28503" y="7305"/>
                    <a:pt x="28566" y="7305"/>
                  </a:cubicBezTo>
                  <a:cubicBezTo>
                    <a:pt x="28584" y="7305"/>
                    <a:pt x="28599" y="7306"/>
                    <a:pt x="28609" y="7310"/>
                  </a:cubicBezTo>
                  <a:cubicBezTo>
                    <a:pt x="28620" y="7316"/>
                    <a:pt x="28638" y="7319"/>
                    <a:pt x="28656" y="7319"/>
                  </a:cubicBezTo>
                  <a:cubicBezTo>
                    <a:pt x="28672" y="7319"/>
                    <a:pt x="28688" y="7317"/>
                    <a:pt x="28703" y="7314"/>
                  </a:cubicBezTo>
                  <a:cubicBezTo>
                    <a:pt x="28716" y="7312"/>
                    <a:pt x="28733" y="7311"/>
                    <a:pt x="28748" y="7311"/>
                  </a:cubicBezTo>
                  <a:cubicBezTo>
                    <a:pt x="28763" y="7311"/>
                    <a:pt x="28777" y="7312"/>
                    <a:pt x="28786" y="7314"/>
                  </a:cubicBezTo>
                  <a:cubicBezTo>
                    <a:pt x="28793" y="7316"/>
                    <a:pt x="28800" y="7317"/>
                    <a:pt x="28807" y="7317"/>
                  </a:cubicBezTo>
                  <a:cubicBezTo>
                    <a:pt x="28821" y="7317"/>
                    <a:pt x="28834" y="7312"/>
                    <a:pt x="28841" y="7304"/>
                  </a:cubicBezTo>
                  <a:cubicBezTo>
                    <a:pt x="28848" y="7298"/>
                    <a:pt x="28853" y="7295"/>
                    <a:pt x="28856" y="7295"/>
                  </a:cubicBezTo>
                  <a:lnTo>
                    <a:pt x="28856" y="7295"/>
                  </a:lnTo>
                  <a:cubicBezTo>
                    <a:pt x="28859" y="7295"/>
                    <a:pt x="28859" y="7300"/>
                    <a:pt x="28855" y="7310"/>
                  </a:cubicBezTo>
                  <a:cubicBezTo>
                    <a:pt x="28852" y="7322"/>
                    <a:pt x="28871" y="7329"/>
                    <a:pt x="28907" y="7329"/>
                  </a:cubicBezTo>
                  <a:cubicBezTo>
                    <a:pt x="28915" y="7329"/>
                    <a:pt x="28923" y="7328"/>
                    <a:pt x="28932" y="7328"/>
                  </a:cubicBezTo>
                  <a:cubicBezTo>
                    <a:pt x="28944" y="7327"/>
                    <a:pt x="28956" y="7326"/>
                    <a:pt x="28967" y="7326"/>
                  </a:cubicBezTo>
                  <a:cubicBezTo>
                    <a:pt x="28998" y="7326"/>
                    <a:pt x="29024" y="7329"/>
                    <a:pt x="29032" y="7334"/>
                  </a:cubicBezTo>
                  <a:cubicBezTo>
                    <a:pt x="29035" y="7337"/>
                    <a:pt x="29042" y="7338"/>
                    <a:pt x="29049" y="7338"/>
                  </a:cubicBezTo>
                  <a:cubicBezTo>
                    <a:pt x="29063" y="7338"/>
                    <a:pt x="29082" y="7334"/>
                    <a:pt x="29098" y="7328"/>
                  </a:cubicBezTo>
                  <a:cubicBezTo>
                    <a:pt x="29114" y="7319"/>
                    <a:pt x="29122" y="7315"/>
                    <a:pt x="29125" y="7315"/>
                  </a:cubicBezTo>
                  <a:lnTo>
                    <a:pt x="29125" y="7315"/>
                  </a:lnTo>
                  <a:cubicBezTo>
                    <a:pt x="29127" y="7315"/>
                    <a:pt x="29124" y="7319"/>
                    <a:pt x="29115" y="7328"/>
                  </a:cubicBezTo>
                  <a:cubicBezTo>
                    <a:pt x="29094" y="7352"/>
                    <a:pt x="29105" y="7359"/>
                    <a:pt x="29167" y="7376"/>
                  </a:cubicBezTo>
                  <a:cubicBezTo>
                    <a:pt x="29183" y="7380"/>
                    <a:pt x="29204" y="7382"/>
                    <a:pt x="29227" y="7382"/>
                  </a:cubicBezTo>
                  <a:cubicBezTo>
                    <a:pt x="29322" y="7382"/>
                    <a:pt x="29457" y="7352"/>
                    <a:pt x="29452" y="7324"/>
                  </a:cubicBezTo>
                  <a:cubicBezTo>
                    <a:pt x="29452" y="7320"/>
                    <a:pt x="29453" y="7318"/>
                    <a:pt x="29455" y="7318"/>
                  </a:cubicBezTo>
                  <a:cubicBezTo>
                    <a:pt x="29459" y="7318"/>
                    <a:pt x="29467" y="7328"/>
                    <a:pt x="29480" y="7345"/>
                  </a:cubicBezTo>
                  <a:cubicBezTo>
                    <a:pt x="29504" y="7376"/>
                    <a:pt x="29504" y="7400"/>
                    <a:pt x="29486" y="7428"/>
                  </a:cubicBezTo>
                  <a:cubicBezTo>
                    <a:pt x="29472" y="7446"/>
                    <a:pt x="29467" y="7454"/>
                    <a:pt x="29470" y="7454"/>
                  </a:cubicBezTo>
                  <a:cubicBezTo>
                    <a:pt x="29472" y="7454"/>
                    <a:pt x="29480" y="7449"/>
                    <a:pt x="29494" y="7442"/>
                  </a:cubicBezTo>
                  <a:cubicBezTo>
                    <a:pt x="29509" y="7432"/>
                    <a:pt x="29539" y="7427"/>
                    <a:pt x="29569" y="7427"/>
                  </a:cubicBezTo>
                  <a:cubicBezTo>
                    <a:pt x="29612" y="7427"/>
                    <a:pt x="29656" y="7436"/>
                    <a:pt x="29660" y="7453"/>
                  </a:cubicBezTo>
                  <a:cubicBezTo>
                    <a:pt x="29664" y="7459"/>
                    <a:pt x="29639" y="7477"/>
                    <a:pt x="29608" y="7488"/>
                  </a:cubicBezTo>
                  <a:lnTo>
                    <a:pt x="29549" y="7508"/>
                  </a:lnTo>
                  <a:lnTo>
                    <a:pt x="29619" y="7522"/>
                  </a:lnTo>
                  <a:cubicBezTo>
                    <a:pt x="29637" y="7526"/>
                    <a:pt x="29652" y="7528"/>
                    <a:pt x="29664" y="7528"/>
                  </a:cubicBezTo>
                  <a:cubicBezTo>
                    <a:pt x="29683" y="7528"/>
                    <a:pt x="29694" y="7523"/>
                    <a:pt x="29698" y="7512"/>
                  </a:cubicBezTo>
                  <a:cubicBezTo>
                    <a:pt x="29704" y="7497"/>
                    <a:pt x="29720" y="7490"/>
                    <a:pt x="29742" y="7490"/>
                  </a:cubicBezTo>
                  <a:cubicBezTo>
                    <a:pt x="29747" y="7490"/>
                    <a:pt x="29752" y="7490"/>
                    <a:pt x="29757" y="7491"/>
                  </a:cubicBezTo>
                  <a:cubicBezTo>
                    <a:pt x="29806" y="7494"/>
                    <a:pt x="29806" y="7494"/>
                    <a:pt x="29764" y="7508"/>
                  </a:cubicBezTo>
                  <a:cubicBezTo>
                    <a:pt x="29736" y="7515"/>
                    <a:pt x="29754" y="7525"/>
                    <a:pt x="29819" y="7536"/>
                  </a:cubicBezTo>
                  <a:cubicBezTo>
                    <a:pt x="29872" y="7545"/>
                    <a:pt x="29902" y="7550"/>
                    <a:pt x="29915" y="7550"/>
                  </a:cubicBezTo>
                  <a:cubicBezTo>
                    <a:pt x="29933" y="7550"/>
                    <a:pt x="29927" y="7543"/>
                    <a:pt x="29913" y="7525"/>
                  </a:cubicBezTo>
                  <a:cubicBezTo>
                    <a:pt x="29896" y="7508"/>
                    <a:pt x="29910" y="7498"/>
                    <a:pt x="29965" y="7488"/>
                  </a:cubicBezTo>
                  <a:cubicBezTo>
                    <a:pt x="30007" y="7480"/>
                    <a:pt x="30045" y="7477"/>
                    <a:pt x="30048" y="7477"/>
                  </a:cubicBezTo>
                  <a:cubicBezTo>
                    <a:pt x="30050" y="7478"/>
                    <a:pt x="30055" y="7479"/>
                    <a:pt x="30061" y="7479"/>
                  </a:cubicBezTo>
                  <a:cubicBezTo>
                    <a:pt x="30067" y="7479"/>
                    <a:pt x="30075" y="7478"/>
                    <a:pt x="30080" y="7477"/>
                  </a:cubicBezTo>
                  <a:cubicBezTo>
                    <a:pt x="30083" y="7476"/>
                    <a:pt x="30087" y="7476"/>
                    <a:pt x="30089" y="7476"/>
                  </a:cubicBezTo>
                  <a:cubicBezTo>
                    <a:pt x="30128" y="7476"/>
                    <a:pt x="30104" y="7516"/>
                    <a:pt x="30056" y="7525"/>
                  </a:cubicBezTo>
                  <a:cubicBezTo>
                    <a:pt x="30027" y="7529"/>
                    <a:pt x="30007" y="7543"/>
                    <a:pt x="30018" y="7550"/>
                  </a:cubicBezTo>
                  <a:cubicBezTo>
                    <a:pt x="30024" y="7555"/>
                    <a:pt x="30035" y="7557"/>
                    <a:pt x="30049" y="7557"/>
                  </a:cubicBezTo>
                  <a:cubicBezTo>
                    <a:pt x="30066" y="7557"/>
                    <a:pt x="30088" y="7554"/>
                    <a:pt x="30111" y="7546"/>
                  </a:cubicBezTo>
                  <a:cubicBezTo>
                    <a:pt x="30130" y="7541"/>
                    <a:pt x="30154" y="7538"/>
                    <a:pt x="30178" y="7538"/>
                  </a:cubicBezTo>
                  <a:cubicBezTo>
                    <a:pt x="30201" y="7538"/>
                    <a:pt x="30224" y="7541"/>
                    <a:pt x="30239" y="7546"/>
                  </a:cubicBezTo>
                  <a:cubicBezTo>
                    <a:pt x="30259" y="7553"/>
                    <a:pt x="30272" y="7556"/>
                    <a:pt x="30281" y="7556"/>
                  </a:cubicBezTo>
                  <a:cubicBezTo>
                    <a:pt x="30296" y="7556"/>
                    <a:pt x="30298" y="7547"/>
                    <a:pt x="30298" y="7525"/>
                  </a:cubicBezTo>
                  <a:cubicBezTo>
                    <a:pt x="30298" y="7510"/>
                    <a:pt x="30299" y="7502"/>
                    <a:pt x="30303" y="7502"/>
                  </a:cubicBezTo>
                  <a:cubicBezTo>
                    <a:pt x="30306" y="7502"/>
                    <a:pt x="30314" y="7511"/>
                    <a:pt x="30326" y="7529"/>
                  </a:cubicBezTo>
                  <a:cubicBezTo>
                    <a:pt x="30346" y="7555"/>
                    <a:pt x="30383" y="7570"/>
                    <a:pt x="30416" y="7570"/>
                  </a:cubicBezTo>
                  <a:cubicBezTo>
                    <a:pt x="30436" y="7570"/>
                    <a:pt x="30455" y="7565"/>
                    <a:pt x="30468" y="7553"/>
                  </a:cubicBezTo>
                  <a:cubicBezTo>
                    <a:pt x="30474" y="7547"/>
                    <a:pt x="30488" y="7545"/>
                    <a:pt x="30505" y="7545"/>
                  </a:cubicBezTo>
                  <a:cubicBezTo>
                    <a:pt x="30519" y="7545"/>
                    <a:pt x="30536" y="7547"/>
                    <a:pt x="30551" y="7550"/>
                  </a:cubicBezTo>
                  <a:cubicBezTo>
                    <a:pt x="30570" y="7556"/>
                    <a:pt x="30587" y="7558"/>
                    <a:pt x="30598" y="7558"/>
                  </a:cubicBezTo>
                  <a:cubicBezTo>
                    <a:pt x="30607" y="7558"/>
                    <a:pt x="30612" y="7556"/>
                    <a:pt x="30610" y="7553"/>
                  </a:cubicBezTo>
                  <a:cubicBezTo>
                    <a:pt x="30610" y="7549"/>
                    <a:pt x="30612" y="7547"/>
                    <a:pt x="30614" y="7547"/>
                  </a:cubicBezTo>
                  <a:cubicBezTo>
                    <a:pt x="30618" y="7547"/>
                    <a:pt x="30623" y="7550"/>
                    <a:pt x="30631" y="7557"/>
                  </a:cubicBezTo>
                  <a:cubicBezTo>
                    <a:pt x="30645" y="7567"/>
                    <a:pt x="30697" y="7577"/>
                    <a:pt x="30749" y="7584"/>
                  </a:cubicBezTo>
                  <a:cubicBezTo>
                    <a:pt x="30778" y="7587"/>
                    <a:pt x="30798" y="7588"/>
                    <a:pt x="30811" y="7588"/>
                  </a:cubicBezTo>
                  <a:cubicBezTo>
                    <a:pt x="30837" y="7588"/>
                    <a:pt x="30839" y="7582"/>
                    <a:pt x="30833" y="7563"/>
                  </a:cubicBezTo>
                  <a:cubicBezTo>
                    <a:pt x="30828" y="7550"/>
                    <a:pt x="30819" y="7543"/>
                    <a:pt x="30808" y="7543"/>
                  </a:cubicBezTo>
                  <a:cubicBezTo>
                    <a:pt x="30805" y="7543"/>
                    <a:pt x="30801" y="7544"/>
                    <a:pt x="30798" y="7546"/>
                  </a:cubicBezTo>
                  <a:cubicBezTo>
                    <a:pt x="30773" y="7554"/>
                    <a:pt x="30754" y="7559"/>
                    <a:pt x="30740" y="7559"/>
                  </a:cubicBezTo>
                  <a:cubicBezTo>
                    <a:pt x="30718" y="7559"/>
                    <a:pt x="30707" y="7548"/>
                    <a:pt x="30701" y="7525"/>
                  </a:cubicBezTo>
                  <a:cubicBezTo>
                    <a:pt x="30691" y="7494"/>
                    <a:pt x="30722" y="7470"/>
                    <a:pt x="30753" y="7470"/>
                  </a:cubicBezTo>
                  <a:cubicBezTo>
                    <a:pt x="30767" y="7470"/>
                    <a:pt x="30781" y="7475"/>
                    <a:pt x="30791" y="7488"/>
                  </a:cubicBezTo>
                  <a:cubicBezTo>
                    <a:pt x="30799" y="7496"/>
                    <a:pt x="30809" y="7501"/>
                    <a:pt x="30821" y="7501"/>
                  </a:cubicBezTo>
                  <a:cubicBezTo>
                    <a:pt x="30832" y="7501"/>
                    <a:pt x="30844" y="7497"/>
                    <a:pt x="30857" y="7491"/>
                  </a:cubicBezTo>
                  <a:cubicBezTo>
                    <a:pt x="30871" y="7484"/>
                    <a:pt x="30887" y="7480"/>
                    <a:pt x="30904" y="7480"/>
                  </a:cubicBezTo>
                  <a:cubicBezTo>
                    <a:pt x="30920" y="7480"/>
                    <a:pt x="30937" y="7484"/>
                    <a:pt x="30951" y="7491"/>
                  </a:cubicBezTo>
                  <a:cubicBezTo>
                    <a:pt x="30967" y="7497"/>
                    <a:pt x="30983" y="7500"/>
                    <a:pt x="30995" y="7500"/>
                  </a:cubicBezTo>
                  <a:cubicBezTo>
                    <a:pt x="31004" y="7500"/>
                    <a:pt x="31010" y="7498"/>
                    <a:pt x="31013" y="7494"/>
                  </a:cubicBezTo>
                  <a:cubicBezTo>
                    <a:pt x="31016" y="7491"/>
                    <a:pt x="31019" y="7490"/>
                    <a:pt x="31021" y="7490"/>
                  </a:cubicBezTo>
                  <a:cubicBezTo>
                    <a:pt x="31025" y="7490"/>
                    <a:pt x="31028" y="7493"/>
                    <a:pt x="31030" y="7501"/>
                  </a:cubicBezTo>
                  <a:cubicBezTo>
                    <a:pt x="31033" y="7510"/>
                    <a:pt x="31046" y="7515"/>
                    <a:pt x="31063" y="7515"/>
                  </a:cubicBezTo>
                  <a:cubicBezTo>
                    <a:pt x="31071" y="7515"/>
                    <a:pt x="31080" y="7514"/>
                    <a:pt x="31089" y="7512"/>
                  </a:cubicBezTo>
                  <a:cubicBezTo>
                    <a:pt x="31107" y="7508"/>
                    <a:pt x="31122" y="7506"/>
                    <a:pt x="31136" y="7506"/>
                  </a:cubicBezTo>
                  <a:cubicBezTo>
                    <a:pt x="31171" y="7506"/>
                    <a:pt x="31196" y="7519"/>
                    <a:pt x="31222" y="7546"/>
                  </a:cubicBezTo>
                  <a:cubicBezTo>
                    <a:pt x="31233" y="7562"/>
                    <a:pt x="31255" y="7570"/>
                    <a:pt x="31282" y="7570"/>
                  </a:cubicBezTo>
                  <a:cubicBezTo>
                    <a:pt x="31302" y="7570"/>
                    <a:pt x="31324" y="7566"/>
                    <a:pt x="31346" y="7557"/>
                  </a:cubicBezTo>
                  <a:cubicBezTo>
                    <a:pt x="31347" y="7556"/>
                    <a:pt x="31348" y="7556"/>
                    <a:pt x="31349" y="7556"/>
                  </a:cubicBezTo>
                  <a:cubicBezTo>
                    <a:pt x="31357" y="7556"/>
                    <a:pt x="31368" y="7565"/>
                    <a:pt x="31371" y="7577"/>
                  </a:cubicBezTo>
                  <a:cubicBezTo>
                    <a:pt x="31374" y="7595"/>
                    <a:pt x="31409" y="7612"/>
                    <a:pt x="31446" y="7616"/>
                  </a:cubicBezTo>
                  <a:cubicBezTo>
                    <a:pt x="31485" y="7616"/>
                    <a:pt x="31526" y="7626"/>
                    <a:pt x="31540" y="7640"/>
                  </a:cubicBezTo>
                  <a:cubicBezTo>
                    <a:pt x="31548" y="7646"/>
                    <a:pt x="31552" y="7649"/>
                    <a:pt x="31555" y="7649"/>
                  </a:cubicBezTo>
                  <a:cubicBezTo>
                    <a:pt x="31560" y="7649"/>
                    <a:pt x="31560" y="7643"/>
                    <a:pt x="31558" y="7633"/>
                  </a:cubicBezTo>
                  <a:cubicBezTo>
                    <a:pt x="31550" y="7611"/>
                    <a:pt x="31561" y="7600"/>
                    <a:pt x="31577" y="7600"/>
                  </a:cubicBezTo>
                  <a:cubicBezTo>
                    <a:pt x="31597" y="7600"/>
                    <a:pt x="31624" y="7615"/>
                    <a:pt x="31638" y="7643"/>
                  </a:cubicBezTo>
                  <a:cubicBezTo>
                    <a:pt x="31651" y="7675"/>
                    <a:pt x="31679" y="7692"/>
                    <a:pt x="31710" y="7692"/>
                  </a:cubicBezTo>
                  <a:cubicBezTo>
                    <a:pt x="31738" y="7692"/>
                    <a:pt x="31763" y="7709"/>
                    <a:pt x="31773" y="7737"/>
                  </a:cubicBezTo>
                  <a:cubicBezTo>
                    <a:pt x="31785" y="7769"/>
                    <a:pt x="31790" y="7781"/>
                    <a:pt x="31765" y="7781"/>
                  </a:cubicBezTo>
                  <a:cubicBezTo>
                    <a:pt x="31749" y="7781"/>
                    <a:pt x="31721" y="7776"/>
                    <a:pt x="31675" y="7768"/>
                  </a:cubicBezTo>
                  <a:cubicBezTo>
                    <a:pt x="31624" y="7758"/>
                    <a:pt x="31550" y="7754"/>
                    <a:pt x="31516" y="7754"/>
                  </a:cubicBezTo>
                  <a:cubicBezTo>
                    <a:pt x="31508" y="7755"/>
                    <a:pt x="31500" y="7755"/>
                    <a:pt x="31493" y="7755"/>
                  </a:cubicBezTo>
                  <a:cubicBezTo>
                    <a:pt x="31466" y="7755"/>
                    <a:pt x="31452" y="7749"/>
                    <a:pt x="31457" y="7744"/>
                  </a:cubicBezTo>
                  <a:cubicBezTo>
                    <a:pt x="31474" y="7713"/>
                    <a:pt x="31372" y="7692"/>
                    <a:pt x="31247" y="7692"/>
                  </a:cubicBezTo>
                  <a:cubicBezTo>
                    <a:pt x="31216" y="7692"/>
                    <a:pt x="31184" y="7693"/>
                    <a:pt x="31152" y="7696"/>
                  </a:cubicBezTo>
                  <a:cubicBezTo>
                    <a:pt x="31103" y="7702"/>
                    <a:pt x="31092" y="7706"/>
                    <a:pt x="31113" y="7717"/>
                  </a:cubicBezTo>
                  <a:cubicBezTo>
                    <a:pt x="31123" y="7722"/>
                    <a:pt x="31140" y="7725"/>
                    <a:pt x="31159" y="7725"/>
                  </a:cubicBezTo>
                  <a:cubicBezTo>
                    <a:pt x="31175" y="7725"/>
                    <a:pt x="31192" y="7723"/>
                    <a:pt x="31207" y="7720"/>
                  </a:cubicBezTo>
                  <a:cubicBezTo>
                    <a:pt x="31214" y="7718"/>
                    <a:pt x="31222" y="7718"/>
                    <a:pt x="31230" y="7718"/>
                  </a:cubicBezTo>
                  <a:cubicBezTo>
                    <a:pt x="31266" y="7718"/>
                    <a:pt x="31315" y="7730"/>
                    <a:pt x="31346" y="7744"/>
                  </a:cubicBezTo>
                  <a:cubicBezTo>
                    <a:pt x="31418" y="7776"/>
                    <a:pt x="31516" y="7799"/>
                    <a:pt x="31564" y="7799"/>
                  </a:cubicBezTo>
                  <a:cubicBezTo>
                    <a:pt x="31579" y="7799"/>
                    <a:pt x="31589" y="7797"/>
                    <a:pt x="31592" y="7792"/>
                  </a:cubicBezTo>
                  <a:cubicBezTo>
                    <a:pt x="31594" y="7790"/>
                    <a:pt x="31598" y="7788"/>
                    <a:pt x="31603" y="7788"/>
                  </a:cubicBezTo>
                  <a:cubicBezTo>
                    <a:pt x="31623" y="7788"/>
                    <a:pt x="31668" y="7811"/>
                    <a:pt x="31738" y="7858"/>
                  </a:cubicBezTo>
                  <a:cubicBezTo>
                    <a:pt x="31756" y="7870"/>
                    <a:pt x="31768" y="7877"/>
                    <a:pt x="31773" y="7877"/>
                  </a:cubicBezTo>
                  <a:cubicBezTo>
                    <a:pt x="31776" y="7877"/>
                    <a:pt x="31775" y="7873"/>
                    <a:pt x="31769" y="7866"/>
                  </a:cubicBezTo>
                  <a:cubicBezTo>
                    <a:pt x="31755" y="7848"/>
                    <a:pt x="31752" y="7831"/>
                    <a:pt x="31766" y="7831"/>
                  </a:cubicBezTo>
                  <a:cubicBezTo>
                    <a:pt x="31768" y="7830"/>
                    <a:pt x="31770" y="7830"/>
                    <a:pt x="31771" y="7830"/>
                  </a:cubicBezTo>
                  <a:cubicBezTo>
                    <a:pt x="31781" y="7830"/>
                    <a:pt x="31791" y="7836"/>
                    <a:pt x="31794" y="7848"/>
                  </a:cubicBezTo>
                  <a:cubicBezTo>
                    <a:pt x="31797" y="7857"/>
                    <a:pt x="31800" y="7861"/>
                    <a:pt x="31803" y="7861"/>
                  </a:cubicBezTo>
                  <a:cubicBezTo>
                    <a:pt x="31806" y="7861"/>
                    <a:pt x="31808" y="7857"/>
                    <a:pt x="31808" y="7848"/>
                  </a:cubicBezTo>
                  <a:cubicBezTo>
                    <a:pt x="31810" y="7834"/>
                    <a:pt x="31823" y="7828"/>
                    <a:pt x="31851" y="7828"/>
                  </a:cubicBezTo>
                  <a:cubicBezTo>
                    <a:pt x="31864" y="7828"/>
                    <a:pt x="31879" y="7829"/>
                    <a:pt x="31898" y="7831"/>
                  </a:cubicBezTo>
                  <a:cubicBezTo>
                    <a:pt x="31932" y="7833"/>
                    <a:pt x="31957" y="7834"/>
                    <a:pt x="31973" y="7834"/>
                  </a:cubicBezTo>
                  <a:cubicBezTo>
                    <a:pt x="32006" y="7834"/>
                    <a:pt x="32007" y="7828"/>
                    <a:pt x="31988" y="7810"/>
                  </a:cubicBezTo>
                  <a:cubicBezTo>
                    <a:pt x="31981" y="7805"/>
                    <a:pt x="31980" y="7803"/>
                    <a:pt x="31983" y="7803"/>
                  </a:cubicBezTo>
                  <a:lnTo>
                    <a:pt x="31983" y="7803"/>
                  </a:lnTo>
                  <a:cubicBezTo>
                    <a:pt x="31987" y="7803"/>
                    <a:pt x="31995" y="7806"/>
                    <a:pt x="32008" y="7813"/>
                  </a:cubicBezTo>
                  <a:cubicBezTo>
                    <a:pt x="32024" y="7823"/>
                    <a:pt x="32039" y="7828"/>
                    <a:pt x="32054" y="7828"/>
                  </a:cubicBezTo>
                  <a:cubicBezTo>
                    <a:pt x="32066" y="7828"/>
                    <a:pt x="32077" y="7824"/>
                    <a:pt x="32088" y="7816"/>
                  </a:cubicBezTo>
                  <a:cubicBezTo>
                    <a:pt x="32099" y="7811"/>
                    <a:pt x="32106" y="7807"/>
                    <a:pt x="32111" y="7807"/>
                  </a:cubicBezTo>
                  <a:cubicBezTo>
                    <a:pt x="32117" y="7807"/>
                    <a:pt x="32118" y="7812"/>
                    <a:pt x="32117" y="7824"/>
                  </a:cubicBezTo>
                  <a:cubicBezTo>
                    <a:pt x="32109" y="7837"/>
                    <a:pt x="32127" y="7851"/>
                    <a:pt x="32151" y="7851"/>
                  </a:cubicBezTo>
                  <a:cubicBezTo>
                    <a:pt x="32153" y="7852"/>
                    <a:pt x="32156" y="7852"/>
                    <a:pt x="32159" y="7852"/>
                  </a:cubicBezTo>
                  <a:cubicBezTo>
                    <a:pt x="32177" y="7852"/>
                    <a:pt x="32192" y="7843"/>
                    <a:pt x="32192" y="7831"/>
                  </a:cubicBezTo>
                  <a:cubicBezTo>
                    <a:pt x="32195" y="7812"/>
                    <a:pt x="32224" y="7796"/>
                    <a:pt x="32245" y="7796"/>
                  </a:cubicBezTo>
                  <a:cubicBezTo>
                    <a:pt x="32254" y="7796"/>
                    <a:pt x="32262" y="7799"/>
                    <a:pt x="32266" y="7806"/>
                  </a:cubicBezTo>
                  <a:cubicBezTo>
                    <a:pt x="32266" y="7810"/>
                    <a:pt x="32282" y="7813"/>
                    <a:pt x="32308" y="7813"/>
                  </a:cubicBezTo>
                  <a:cubicBezTo>
                    <a:pt x="32329" y="7813"/>
                    <a:pt x="32357" y="7811"/>
                    <a:pt x="32387" y="7806"/>
                  </a:cubicBezTo>
                  <a:cubicBezTo>
                    <a:pt x="32415" y="7803"/>
                    <a:pt x="32445" y="7802"/>
                    <a:pt x="32470" y="7802"/>
                  </a:cubicBezTo>
                  <a:cubicBezTo>
                    <a:pt x="32502" y="7802"/>
                    <a:pt x="32528" y="7804"/>
                    <a:pt x="32540" y="7810"/>
                  </a:cubicBezTo>
                  <a:cubicBezTo>
                    <a:pt x="32554" y="7819"/>
                    <a:pt x="32589" y="7825"/>
                    <a:pt x="32625" y="7825"/>
                  </a:cubicBezTo>
                  <a:cubicBezTo>
                    <a:pt x="32632" y="7825"/>
                    <a:pt x="32640" y="7825"/>
                    <a:pt x="32647" y="7824"/>
                  </a:cubicBezTo>
                  <a:cubicBezTo>
                    <a:pt x="32652" y="7824"/>
                    <a:pt x="32657" y="7824"/>
                    <a:pt x="32663" y="7824"/>
                  </a:cubicBezTo>
                  <a:cubicBezTo>
                    <a:pt x="32766" y="7824"/>
                    <a:pt x="32933" y="7853"/>
                    <a:pt x="32959" y="7876"/>
                  </a:cubicBezTo>
                  <a:cubicBezTo>
                    <a:pt x="32973" y="7886"/>
                    <a:pt x="33028" y="7904"/>
                    <a:pt x="33084" y="7911"/>
                  </a:cubicBezTo>
                  <a:cubicBezTo>
                    <a:pt x="33185" y="7925"/>
                    <a:pt x="33244" y="7941"/>
                    <a:pt x="33341" y="7987"/>
                  </a:cubicBezTo>
                  <a:cubicBezTo>
                    <a:pt x="33365" y="7999"/>
                    <a:pt x="33392" y="8009"/>
                    <a:pt x="33403" y="8009"/>
                  </a:cubicBezTo>
                  <a:cubicBezTo>
                    <a:pt x="33405" y="8009"/>
                    <a:pt x="33406" y="8008"/>
                    <a:pt x="33407" y="8008"/>
                  </a:cubicBezTo>
                  <a:cubicBezTo>
                    <a:pt x="33414" y="8008"/>
                    <a:pt x="33452" y="8015"/>
                    <a:pt x="33494" y="8029"/>
                  </a:cubicBezTo>
                  <a:cubicBezTo>
                    <a:pt x="33519" y="8037"/>
                    <a:pt x="33554" y="8041"/>
                    <a:pt x="33589" y="8041"/>
                  </a:cubicBezTo>
                  <a:cubicBezTo>
                    <a:pt x="33612" y="8041"/>
                    <a:pt x="33634" y="8039"/>
                    <a:pt x="33653" y="8035"/>
                  </a:cubicBezTo>
                  <a:cubicBezTo>
                    <a:pt x="33676" y="8032"/>
                    <a:pt x="33697" y="8030"/>
                    <a:pt x="33712" y="8030"/>
                  </a:cubicBezTo>
                  <a:cubicBezTo>
                    <a:pt x="33728" y="8030"/>
                    <a:pt x="33738" y="8032"/>
                    <a:pt x="33740" y="8035"/>
                  </a:cubicBezTo>
                  <a:cubicBezTo>
                    <a:pt x="33742" y="8040"/>
                    <a:pt x="33746" y="8041"/>
                    <a:pt x="33753" y="8041"/>
                  </a:cubicBezTo>
                  <a:cubicBezTo>
                    <a:pt x="33762" y="8041"/>
                    <a:pt x="33775" y="8038"/>
                    <a:pt x="33789" y="8032"/>
                  </a:cubicBezTo>
                  <a:cubicBezTo>
                    <a:pt x="33801" y="8025"/>
                    <a:pt x="33811" y="8021"/>
                    <a:pt x="33818" y="8021"/>
                  </a:cubicBezTo>
                  <a:cubicBezTo>
                    <a:pt x="33824" y="8021"/>
                    <a:pt x="33827" y="8024"/>
                    <a:pt x="33827" y="8029"/>
                  </a:cubicBezTo>
                  <a:cubicBezTo>
                    <a:pt x="33821" y="8040"/>
                    <a:pt x="33922" y="8056"/>
                    <a:pt x="33984" y="8056"/>
                  </a:cubicBezTo>
                  <a:cubicBezTo>
                    <a:pt x="33997" y="8056"/>
                    <a:pt x="34009" y="8055"/>
                    <a:pt x="34018" y="8053"/>
                  </a:cubicBezTo>
                  <a:cubicBezTo>
                    <a:pt x="34028" y="8053"/>
                    <a:pt x="34042" y="8056"/>
                    <a:pt x="34056" y="8063"/>
                  </a:cubicBezTo>
                  <a:cubicBezTo>
                    <a:pt x="34060" y="8064"/>
                    <a:pt x="34067" y="8065"/>
                    <a:pt x="34077" y="8065"/>
                  </a:cubicBezTo>
                  <a:cubicBezTo>
                    <a:pt x="34093" y="8065"/>
                    <a:pt x="34117" y="8063"/>
                    <a:pt x="34139" y="8056"/>
                  </a:cubicBezTo>
                  <a:cubicBezTo>
                    <a:pt x="34154" y="8053"/>
                    <a:pt x="34169" y="8052"/>
                    <a:pt x="34181" y="8052"/>
                  </a:cubicBezTo>
                  <a:cubicBezTo>
                    <a:pt x="34196" y="8052"/>
                    <a:pt x="34206" y="8054"/>
                    <a:pt x="34208" y="8060"/>
                  </a:cubicBezTo>
                  <a:cubicBezTo>
                    <a:pt x="34211" y="8068"/>
                    <a:pt x="34225" y="8072"/>
                    <a:pt x="34243" y="8072"/>
                  </a:cubicBezTo>
                  <a:cubicBezTo>
                    <a:pt x="34248" y="8072"/>
                    <a:pt x="34255" y="8071"/>
                    <a:pt x="34261" y="8070"/>
                  </a:cubicBezTo>
                  <a:cubicBezTo>
                    <a:pt x="34269" y="8067"/>
                    <a:pt x="34279" y="8066"/>
                    <a:pt x="34288" y="8066"/>
                  </a:cubicBezTo>
                  <a:cubicBezTo>
                    <a:pt x="34303" y="8066"/>
                    <a:pt x="34317" y="8069"/>
                    <a:pt x="34323" y="8074"/>
                  </a:cubicBezTo>
                  <a:cubicBezTo>
                    <a:pt x="34328" y="8079"/>
                    <a:pt x="34335" y="8081"/>
                    <a:pt x="34342" y="8081"/>
                  </a:cubicBezTo>
                  <a:cubicBezTo>
                    <a:pt x="34349" y="8081"/>
                    <a:pt x="34356" y="8079"/>
                    <a:pt x="34361" y="8074"/>
                  </a:cubicBezTo>
                  <a:cubicBezTo>
                    <a:pt x="34364" y="8068"/>
                    <a:pt x="34369" y="8066"/>
                    <a:pt x="34373" y="8066"/>
                  </a:cubicBezTo>
                  <a:cubicBezTo>
                    <a:pt x="34376" y="8066"/>
                    <a:pt x="34380" y="8068"/>
                    <a:pt x="34381" y="8074"/>
                  </a:cubicBezTo>
                  <a:cubicBezTo>
                    <a:pt x="34386" y="8084"/>
                    <a:pt x="34423" y="8091"/>
                    <a:pt x="34465" y="8091"/>
                  </a:cubicBezTo>
                  <a:cubicBezTo>
                    <a:pt x="34520" y="8091"/>
                    <a:pt x="34552" y="8105"/>
                    <a:pt x="34569" y="8136"/>
                  </a:cubicBezTo>
                  <a:cubicBezTo>
                    <a:pt x="34580" y="8159"/>
                    <a:pt x="34580" y="8172"/>
                    <a:pt x="34570" y="8172"/>
                  </a:cubicBezTo>
                  <a:cubicBezTo>
                    <a:pt x="34568" y="8172"/>
                    <a:pt x="34565" y="8172"/>
                    <a:pt x="34562" y="8170"/>
                  </a:cubicBezTo>
                  <a:cubicBezTo>
                    <a:pt x="34559" y="8170"/>
                    <a:pt x="34557" y="8170"/>
                    <a:pt x="34554" y="8170"/>
                  </a:cubicBezTo>
                  <a:cubicBezTo>
                    <a:pt x="34542" y="8170"/>
                    <a:pt x="34535" y="8176"/>
                    <a:pt x="34538" y="8184"/>
                  </a:cubicBezTo>
                  <a:cubicBezTo>
                    <a:pt x="34541" y="8195"/>
                    <a:pt x="34555" y="8209"/>
                    <a:pt x="34573" y="8212"/>
                  </a:cubicBezTo>
                  <a:cubicBezTo>
                    <a:pt x="34575" y="8213"/>
                    <a:pt x="34578" y="8213"/>
                    <a:pt x="34580" y="8213"/>
                  </a:cubicBezTo>
                  <a:cubicBezTo>
                    <a:pt x="34589" y="8213"/>
                    <a:pt x="34593" y="8207"/>
                    <a:pt x="34590" y="8199"/>
                  </a:cubicBezTo>
                  <a:cubicBezTo>
                    <a:pt x="34586" y="8184"/>
                    <a:pt x="34597" y="8175"/>
                    <a:pt x="34618" y="8167"/>
                  </a:cubicBezTo>
                  <a:cubicBezTo>
                    <a:pt x="34620" y="8167"/>
                    <a:pt x="34621" y="8167"/>
                    <a:pt x="34623" y="8167"/>
                  </a:cubicBezTo>
                  <a:cubicBezTo>
                    <a:pt x="34639" y="8167"/>
                    <a:pt x="34657" y="8180"/>
                    <a:pt x="34663" y="8199"/>
                  </a:cubicBezTo>
                  <a:cubicBezTo>
                    <a:pt x="34670" y="8223"/>
                    <a:pt x="34694" y="8240"/>
                    <a:pt x="34714" y="8244"/>
                  </a:cubicBezTo>
                  <a:cubicBezTo>
                    <a:pt x="34777" y="8247"/>
                    <a:pt x="34777" y="8299"/>
                    <a:pt x="34711" y="8309"/>
                  </a:cubicBezTo>
                  <a:cubicBezTo>
                    <a:pt x="34698" y="8311"/>
                    <a:pt x="34685" y="8312"/>
                    <a:pt x="34673" y="8312"/>
                  </a:cubicBezTo>
                  <a:cubicBezTo>
                    <a:pt x="34656" y="8312"/>
                    <a:pt x="34641" y="8310"/>
                    <a:pt x="34635" y="8306"/>
                  </a:cubicBezTo>
                  <a:cubicBezTo>
                    <a:pt x="34628" y="8303"/>
                    <a:pt x="34618" y="8301"/>
                    <a:pt x="34609" y="8301"/>
                  </a:cubicBezTo>
                  <a:cubicBezTo>
                    <a:pt x="34582" y="8301"/>
                    <a:pt x="34555" y="8315"/>
                    <a:pt x="34562" y="8334"/>
                  </a:cubicBezTo>
                  <a:cubicBezTo>
                    <a:pt x="34564" y="8339"/>
                    <a:pt x="34570" y="8342"/>
                    <a:pt x="34577" y="8342"/>
                  </a:cubicBezTo>
                  <a:cubicBezTo>
                    <a:pt x="34584" y="8342"/>
                    <a:pt x="34591" y="8340"/>
                    <a:pt x="34597" y="8337"/>
                  </a:cubicBezTo>
                  <a:cubicBezTo>
                    <a:pt x="34605" y="8332"/>
                    <a:pt x="34611" y="8329"/>
                    <a:pt x="34615" y="8329"/>
                  </a:cubicBezTo>
                  <a:cubicBezTo>
                    <a:pt x="34622" y="8329"/>
                    <a:pt x="34623" y="8335"/>
                    <a:pt x="34621" y="8348"/>
                  </a:cubicBezTo>
                  <a:cubicBezTo>
                    <a:pt x="34621" y="8362"/>
                    <a:pt x="34623" y="8369"/>
                    <a:pt x="34630" y="8369"/>
                  </a:cubicBezTo>
                  <a:cubicBezTo>
                    <a:pt x="34635" y="8369"/>
                    <a:pt x="34642" y="8365"/>
                    <a:pt x="34652" y="8358"/>
                  </a:cubicBezTo>
                  <a:cubicBezTo>
                    <a:pt x="34661" y="8353"/>
                    <a:pt x="34668" y="8350"/>
                    <a:pt x="34674" y="8350"/>
                  </a:cubicBezTo>
                  <a:cubicBezTo>
                    <a:pt x="34688" y="8350"/>
                    <a:pt x="34694" y="8367"/>
                    <a:pt x="34704" y="8413"/>
                  </a:cubicBezTo>
                  <a:cubicBezTo>
                    <a:pt x="34717" y="8474"/>
                    <a:pt x="34726" y="8487"/>
                    <a:pt x="34759" y="8487"/>
                  </a:cubicBezTo>
                  <a:cubicBezTo>
                    <a:pt x="34763" y="8487"/>
                    <a:pt x="34768" y="8487"/>
                    <a:pt x="34774" y="8487"/>
                  </a:cubicBezTo>
                  <a:cubicBezTo>
                    <a:pt x="34802" y="8483"/>
                    <a:pt x="34823" y="8469"/>
                    <a:pt x="34819" y="8458"/>
                  </a:cubicBezTo>
                  <a:cubicBezTo>
                    <a:pt x="34815" y="8448"/>
                    <a:pt x="34829" y="8434"/>
                    <a:pt x="34847" y="8431"/>
                  </a:cubicBezTo>
                  <a:cubicBezTo>
                    <a:pt x="34868" y="8424"/>
                    <a:pt x="34874" y="8413"/>
                    <a:pt x="34864" y="8403"/>
                  </a:cubicBezTo>
                  <a:cubicBezTo>
                    <a:pt x="34850" y="8396"/>
                    <a:pt x="34860" y="8383"/>
                    <a:pt x="34888" y="8375"/>
                  </a:cubicBezTo>
                  <a:cubicBezTo>
                    <a:pt x="34916" y="8369"/>
                    <a:pt x="34927" y="8358"/>
                    <a:pt x="34909" y="8337"/>
                  </a:cubicBezTo>
                  <a:cubicBezTo>
                    <a:pt x="34901" y="8327"/>
                    <a:pt x="34890" y="8321"/>
                    <a:pt x="34882" y="8321"/>
                  </a:cubicBezTo>
                  <a:cubicBezTo>
                    <a:pt x="34879" y="8321"/>
                    <a:pt x="34876" y="8322"/>
                    <a:pt x="34874" y="8324"/>
                  </a:cubicBezTo>
                  <a:cubicBezTo>
                    <a:pt x="34873" y="8325"/>
                    <a:pt x="34870" y="8326"/>
                    <a:pt x="34867" y="8326"/>
                  </a:cubicBezTo>
                  <a:cubicBezTo>
                    <a:pt x="34857" y="8326"/>
                    <a:pt x="34842" y="8319"/>
                    <a:pt x="34826" y="8306"/>
                  </a:cubicBezTo>
                  <a:cubicBezTo>
                    <a:pt x="34798" y="8285"/>
                    <a:pt x="34791" y="8268"/>
                    <a:pt x="34805" y="8258"/>
                  </a:cubicBezTo>
                  <a:cubicBezTo>
                    <a:pt x="34809" y="8253"/>
                    <a:pt x="34813" y="8251"/>
                    <a:pt x="34817" y="8251"/>
                  </a:cubicBezTo>
                  <a:cubicBezTo>
                    <a:pt x="34823" y="8251"/>
                    <a:pt x="34827" y="8256"/>
                    <a:pt x="34829" y="8264"/>
                  </a:cubicBezTo>
                  <a:cubicBezTo>
                    <a:pt x="34831" y="8271"/>
                    <a:pt x="34837" y="8274"/>
                    <a:pt x="34846" y="8274"/>
                  </a:cubicBezTo>
                  <a:cubicBezTo>
                    <a:pt x="34857" y="8274"/>
                    <a:pt x="34874" y="8269"/>
                    <a:pt x="34895" y="8258"/>
                  </a:cubicBezTo>
                  <a:cubicBezTo>
                    <a:pt x="34918" y="8246"/>
                    <a:pt x="34931" y="8240"/>
                    <a:pt x="34935" y="8240"/>
                  </a:cubicBezTo>
                  <a:lnTo>
                    <a:pt x="34935" y="8240"/>
                  </a:lnTo>
                  <a:cubicBezTo>
                    <a:pt x="34940" y="8240"/>
                    <a:pt x="34934" y="8248"/>
                    <a:pt x="34919" y="8264"/>
                  </a:cubicBezTo>
                  <a:cubicBezTo>
                    <a:pt x="34888" y="8306"/>
                    <a:pt x="34906" y="8327"/>
                    <a:pt x="34989" y="8344"/>
                  </a:cubicBezTo>
                  <a:cubicBezTo>
                    <a:pt x="35003" y="8347"/>
                    <a:pt x="35015" y="8348"/>
                    <a:pt x="35024" y="8348"/>
                  </a:cubicBezTo>
                  <a:cubicBezTo>
                    <a:pt x="35064" y="8348"/>
                    <a:pt x="35065" y="8326"/>
                    <a:pt x="35034" y="8279"/>
                  </a:cubicBezTo>
                  <a:cubicBezTo>
                    <a:pt x="35016" y="8252"/>
                    <a:pt x="35011" y="8241"/>
                    <a:pt x="35020" y="8241"/>
                  </a:cubicBezTo>
                  <a:cubicBezTo>
                    <a:pt x="35025" y="8241"/>
                    <a:pt x="35034" y="8244"/>
                    <a:pt x="35048" y="8250"/>
                  </a:cubicBezTo>
                  <a:cubicBezTo>
                    <a:pt x="35068" y="8261"/>
                    <a:pt x="35097" y="8299"/>
                    <a:pt x="35107" y="8330"/>
                  </a:cubicBezTo>
                  <a:cubicBezTo>
                    <a:pt x="35118" y="8372"/>
                    <a:pt x="35129" y="8385"/>
                    <a:pt x="35160" y="8385"/>
                  </a:cubicBezTo>
                  <a:cubicBezTo>
                    <a:pt x="35167" y="8385"/>
                    <a:pt x="35176" y="8384"/>
                    <a:pt x="35187" y="8383"/>
                  </a:cubicBezTo>
                  <a:cubicBezTo>
                    <a:pt x="35199" y="8380"/>
                    <a:pt x="35212" y="8379"/>
                    <a:pt x="35222" y="8379"/>
                  </a:cubicBezTo>
                  <a:cubicBezTo>
                    <a:pt x="35240" y="8379"/>
                    <a:pt x="35254" y="8382"/>
                    <a:pt x="35256" y="8389"/>
                  </a:cubicBezTo>
                  <a:cubicBezTo>
                    <a:pt x="35258" y="8399"/>
                    <a:pt x="35295" y="8404"/>
                    <a:pt x="35335" y="8404"/>
                  </a:cubicBezTo>
                  <a:cubicBezTo>
                    <a:pt x="35367" y="8404"/>
                    <a:pt x="35402" y="8401"/>
                    <a:pt x="35419" y="8393"/>
                  </a:cubicBezTo>
                  <a:cubicBezTo>
                    <a:pt x="35423" y="8391"/>
                    <a:pt x="35428" y="8390"/>
                    <a:pt x="35432" y="8390"/>
                  </a:cubicBezTo>
                  <a:cubicBezTo>
                    <a:pt x="35443" y="8390"/>
                    <a:pt x="35452" y="8397"/>
                    <a:pt x="35457" y="8410"/>
                  </a:cubicBezTo>
                  <a:cubicBezTo>
                    <a:pt x="35463" y="8428"/>
                    <a:pt x="35472" y="8436"/>
                    <a:pt x="35482" y="8436"/>
                  </a:cubicBezTo>
                  <a:cubicBezTo>
                    <a:pt x="35497" y="8436"/>
                    <a:pt x="35514" y="8416"/>
                    <a:pt x="35520" y="8383"/>
                  </a:cubicBezTo>
                  <a:cubicBezTo>
                    <a:pt x="35523" y="8358"/>
                    <a:pt x="35525" y="8339"/>
                    <a:pt x="35529" y="8339"/>
                  </a:cubicBezTo>
                  <a:cubicBezTo>
                    <a:pt x="35529" y="8339"/>
                    <a:pt x="35530" y="8340"/>
                    <a:pt x="35530" y="8341"/>
                  </a:cubicBezTo>
                  <a:cubicBezTo>
                    <a:pt x="35564" y="8384"/>
                    <a:pt x="35571" y="8408"/>
                    <a:pt x="35552" y="8408"/>
                  </a:cubicBezTo>
                  <a:cubicBezTo>
                    <a:pt x="35550" y="8408"/>
                    <a:pt x="35547" y="8408"/>
                    <a:pt x="35544" y="8407"/>
                  </a:cubicBezTo>
                  <a:cubicBezTo>
                    <a:pt x="35542" y="8406"/>
                    <a:pt x="35541" y="8406"/>
                    <a:pt x="35539" y="8406"/>
                  </a:cubicBezTo>
                  <a:cubicBezTo>
                    <a:pt x="35532" y="8406"/>
                    <a:pt x="35537" y="8415"/>
                    <a:pt x="35558" y="8428"/>
                  </a:cubicBezTo>
                  <a:cubicBezTo>
                    <a:pt x="35575" y="8439"/>
                    <a:pt x="35586" y="8445"/>
                    <a:pt x="35593" y="8445"/>
                  </a:cubicBezTo>
                  <a:cubicBezTo>
                    <a:pt x="35601" y="8445"/>
                    <a:pt x="35603" y="8436"/>
                    <a:pt x="35603" y="8417"/>
                  </a:cubicBezTo>
                  <a:cubicBezTo>
                    <a:pt x="35606" y="8396"/>
                    <a:pt x="35614" y="8383"/>
                    <a:pt x="35620" y="8383"/>
                  </a:cubicBezTo>
                  <a:cubicBezTo>
                    <a:pt x="35621" y="8383"/>
                    <a:pt x="35622" y="8383"/>
                    <a:pt x="35623" y="8383"/>
                  </a:cubicBezTo>
                  <a:cubicBezTo>
                    <a:pt x="35631" y="8383"/>
                    <a:pt x="35655" y="8374"/>
                    <a:pt x="35680" y="8362"/>
                  </a:cubicBezTo>
                  <a:cubicBezTo>
                    <a:pt x="35731" y="8334"/>
                    <a:pt x="35721" y="8261"/>
                    <a:pt x="35662" y="8258"/>
                  </a:cubicBezTo>
                  <a:cubicBezTo>
                    <a:pt x="35641" y="8254"/>
                    <a:pt x="35624" y="8247"/>
                    <a:pt x="35624" y="8240"/>
                  </a:cubicBezTo>
                  <a:cubicBezTo>
                    <a:pt x="35617" y="8185"/>
                    <a:pt x="35587" y="8142"/>
                    <a:pt x="35560" y="8142"/>
                  </a:cubicBezTo>
                  <a:cubicBezTo>
                    <a:pt x="35558" y="8142"/>
                    <a:pt x="35556" y="8142"/>
                    <a:pt x="35555" y="8143"/>
                  </a:cubicBezTo>
                  <a:cubicBezTo>
                    <a:pt x="35544" y="8146"/>
                    <a:pt x="35536" y="8148"/>
                    <a:pt x="35530" y="8148"/>
                  </a:cubicBezTo>
                  <a:cubicBezTo>
                    <a:pt x="35515" y="8148"/>
                    <a:pt x="35515" y="8135"/>
                    <a:pt x="35520" y="8098"/>
                  </a:cubicBezTo>
                  <a:cubicBezTo>
                    <a:pt x="35521" y="8085"/>
                    <a:pt x="35524" y="8078"/>
                    <a:pt x="35529" y="8078"/>
                  </a:cubicBezTo>
                  <a:cubicBezTo>
                    <a:pt x="35536" y="8078"/>
                    <a:pt x="35548" y="8088"/>
                    <a:pt x="35568" y="8108"/>
                  </a:cubicBezTo>
                  <a:cubicBezTo>
                    <a:pt x="35596" y="8133"/>
                    <a:pt x="35620" y="8160"/>
                    <a:pt x="35624" y="8170"/>
                  </a:cubicBezTo>
                  <a:cubicBezTo>
                    <a:pt x="35629" y="8196"/>
                    <a:pt x="35673" y="8218"/>
                    <a:pt x="35699" y="8218"/>
                  </a:cubicBezTo>
                  <a:cubicBezTo>
                    <a:pt x="35709" y="8218"/>
                    <a:pt x="35716" y="8215"/>
                    <a:pt x="35718" y="8209"/>
                  </a:cubicBezTo>
                  <a:cubicBezTo>
                    <a:pt x="35722" y="8199"/>
                    <a:pt x="35731" y="8195"/>
                    <a:pt x="35745" y="8195"/>
                  </a:cubicBezTo>
                  <a:cubicBezTo>
                    <a:pt x="35756" y="8195"/>
                    <a:pt x="35770" y="8197"/>
                    <a:pt x="35787" y="8202"/>
                  </a:cubicBezTo>
                  <a:cubicBezTo>
                    <a:pt x="35797" y="8204"/>
                    <a:pt x="35809" y="8205"/>
                    <a:pt x="35821" y="8205"/>
                  </a:cubicBezTo>
                  <a:cubicBezTo>
                    <a:pt x="35846" y="8205"/>
                    <a:pt x="35873" y="8201"/>
                    <a:pt x="35891" y="8191"/>
                  </a:cubicBezTo>
                  <a:cubicBezTo>
                    <a:pt x="35929" y="8175"/>
                    <a:pt x="35933" y="8154"/>
                    <a:pt x="35912" y="8087"/>
                  </a:cubicBezTo>
                  <a:cubicBezTo>
                    <a:pt x="35888" y="8013"/>
                    <a:pt x="35890" y="7957"/>
                    <a:pt x="35908" y="7957"/>
                  </a:cubicBezTo>
                  <a:lnTo>
                    <a:pt x="35908" y="7957"/>
                  </a:lnTo>
                  <a:cubicBezTo>
                    <a:pt x="35914" y="7957"/>
                    <a:pt x="35923" y="7964"/>
                    <a:pt x="35933" y="7980"/>
                  </a:cubicBezTo>
                  <a:cubicBezTo>
                    <a:pt x="35944" y="7998"/>
                    <a:pt x="35952" y="8008"/>
                    <a:pt x="35963" y="8008"/>
                  </a:cubicBezTo>
                  <a:cubicBezTo>
                    <a:pt x="35974" y="8008"/>
                    <a:pt x="35989" y="7998"/>
                    <a:pt x="36016" y="7976"/>
                  </a:cubicBezTo>
                  <a:cubicBezTo>
                    <a:pt x="36044" y="7950"/>
                    <a:pt x="36063" y="7939"/>
                    <a:pt x="36080" y="7939"/>
                  </a:cubicBezTo>
                  <a:cubicBezTo>
                    <a:pt x="36088" y="7939"/>
                    <a:pt x="36095" y="7941"/>
                    <a:pt x="36102" y="7946"/>
                  </a:cubicBezTo>
                  <a:cubicBezTo>
                    <a:pt x="36112" y="7950"/>
                    <a:pt x="36120" y="7953"/>
                    <a:pt x="36124" y="7953"/>
                  </a:cubicBezTo>
                  <a:cubicBezTo>
                    <a:pt x="36142" y="7953"/>
                    <a:pt x="36120" y="7918"/>
                    <a:pt x="36068" y="7866"/>
                  </a:cubicBezTo>
                  <a:cubicBezTo>
                    <a:pt x="36039" y="7840"/>
                    <a:pt x="36008" y="7820"/>
                    <a:pt x="35995" y="7820"/>
                  </a:cubicBezTo>
                  <a:cubicBezTo>
                    <a:pt x="35994" y="7820"/>
                    <a:pt x="35993" y="7820"/>
                    <a:pt x="35992" y="7821"/>
                  </a:cubicBezTo>
                  <a:cubicBezTo>
                    <a:pt x="35991" y="7821"/>
                    <a:pt x="35991" y="7821"/>
                    <a:pt x="35990" y="7821"/>
                  </a:cubicBezTo>
                  <a:cubicBezTo>
                    <a:pt x="35967" y="7821"/>
                    <a:pt x="35859" y="7774"/>
                    <a:pt x="35856" y="7762"/>
                  </a:cubicBezTo>
                  <a:cubicBezTo>
                    <a:pt x="35854" y="7752"/>
                    <a:pt x="35901" y="7748"/>
                    <a:pt x="35951" y="7748"/>
                  </a:cubicBezTo>
                  <a:cubicBezTo>
                    <a:pt x="35995" y="7748"/>
                    <a:pt x="36041" y="7751"/>
                    <a:pt x="36054" y="7758"/>
                  </a:cubicBezTo>
                  <a:cubicBezTo>
                    <a:pt x="36070" y="7766"/>
                    <a:pt x="36082" y="7770"/>
                    <a:pt x="36091" y="7770"/>
                  </a:cubicBezTo>
                  <a:cubicBezTo>
                    <a:pt x="36110" y="7770"/>
                    <a:pt x="36117" y="7751"/>
                    <a:pt x="36117" y="7709"/>
                  </a:cubicBezTo>
                  <a:cubicBezTo>
                    <a:pt x="36117" y="7661"/>
                    <a:pt x="36123" y="7654"/>
                    <a:pt x="36189" y="7650"/>
                  </a:cubicBezTo>
                  <a:cubicBezTo>
                    <a:pt x="36210" y="7648"/>
                    <a:pt x="36230" y="7647"/>
                    <a:pt x="36245" y="7647"/>
                  </a:cubicBezTo>
                  <a:cubicBezTo>
                    <a:pt x="36261" y="7647"/>
                    <a:pt x="36272" y="7648"/>
                    <a:pt x="36276" y="7650"/>
                  </a:cubicBezTo>
                  <a:cubicBezTo>
                    <a:pt x="36293" y="7657"/>
                    <a:pt x="36248" y="7796"/>
                    <a:pt x="36227" y="7803"/>
                  </a:cubicBezTo>
                  <a:cubicBezTo>
                    <a:pt x="36213" y="7803"/>
                    <a:pt x="36213" y="7813"/>
                    <a:pt x="36224" y="7821"/>
                  </a:cubicBezTo>
                  <a:cubicBezTo>
                    <a:pt x="36229" y="7825"/>
                    <a:pt x="36237" y="7826"/>
                    <a:pt x="36248" y="7826"/>
                  </a:cubicBezTo>
                  <a:cubicBezTo>
                    <a:pt x="36292" y="7826"/>
                    <a:pt x="36374" y="7796"/>
                    <a:pt x="36363" y="7779"/>
                  </a:cubicBezTo>
                  <a:cubicBezTo>
                    <a:pt x="36358" y="7771"/>
                    <a:pt x="36351" y="7766"/>
                    <a:pt x="36345" y="7766"/>
                  </a:cubicBezTo>
                  <a:cubicBezTo>
                    <a:pt x="36342" y="7766"/>
                    <a:pt x="36340" y="7766"/>
                    <a:pt x="36338" y="7768"/>
                  </a:cubicBezTo>
                  <a:cubicBezTo>
                    <a:pt x="36335" y="7770"/>
                    <a:pt x="36332" y="7771"/>
                    <a:pt x="36330" y="7771"/>
                  </a:cubicBezTo>
                  <a:cubicBezTo>
                    <a:pt x="36309" y="7771"/>
                    <a:pt x="36332" y="7685"/>
                    <a:pt x="36366" y="7650"/>
                  </a:cubicBezTo>
                  <a:cubicBezTo>
                    <a:pt x="36390" y="7626"/>
                    <a:pt x="36402" y="7616"/>
                    <a:pt x="36413" y="7616"/>
                  </a:cubicBezTo>
                  <a:cubicBezTo>
                    <a:pt x="36421" y="7616"/>
                    <a:pt x="36428" y="7622"/>
                    <a:pt x="36439" y="7633"/>
                  </a:cubicBezTo>
                  <a:cubicBezTo>
                    <a:pt x="36454" y="7646"/>
                    <a:pt x="36482" y="7652"/>
                    <a:pt x="36509" y="7652"/>
                  </a:cubicBezTo>
                  <a:cubicBezTo>
                    <a:pt x="36535" y="7652"/>
                    <a:pt x="36559" y="7647"/>
                    <a:pt x="36571" y="7637"/>
                  </a:cubicBezTo>
                  <a:cubicBezTo>
                    <a:pt x="36578" y="7629"/>
                    <a:pt x="36567" y="7605"/>
                    <a:pt x="36550" y="7581"/>
                  </a:cubicBezTo>
                  <a:cubicBezTo>
                    <a:pt x="36530" y="7557"/>
                    <a:pt x="36522" y="7533"/>
                    <a:pt x="36533" y="7515"/>
                  </a:cubicBezTo>
                  <a:cubicBezTo>
                    <a:pt x="36552" y="7486"/>
                    <a:pt x="36521" y="7437"/>
                    <a:pt x="36489" y="7437"/>
                  </a:cubicBezTo>
                  <a:cubicBezTo>
                    <a:pt x="36486" y="7437"/>
                    <a:pt x="36483" y="7438"/>
                    <a:pt x="36481" y="7438"/>
                  </a:cubicBezTo>
                  <a:cubicBezTo>
                    <a:pt x="36467" y="7442"/>
                    <a:pt x="36463" y="7453"/>
                    <a:pt x="36471" y="7459"/>
                  </a:cubicBezTo>
                  <a:cubicBezTo>
                    <a:pt x="36493" y="7476"/>
                    <a:pt x="36461" y="7555"/>
                    <a:pt x="36437" y="7555"/>
                  </a:cubicBezTo>
                  <a:cubicBezTo>
                    <a:pt x="36436" y="7555"/>
                    <a:pt x="36434" y="7554"/>
                    <a:pt x="36432" y="7553"/>
                  </a:cubicBezTo>
                  <a:cubicBezTo>
                    <a:pt x="36418" y="7550"/>
                    <a:pt x="36401" y="7525"/>
                    <a:pt x="36391" y="7501"/>
                  </a:cubicBezTo>
                  <a:cubicBezTo>
                    <a:pt x="36366" y="7450"/>
                    <a:pt x="36359" y="7434"/>
                    <a:pt x="36351" y="7434"/>
                  </a:cubicBezTo>
                  <a:cubicBezTo>
                    <a:pt x="36347" y="7434"/>
                    <a:pt x="36343" y="7437"/>
                    <a:pt x="36338" y="7442"/>
                  </a:cubicBezTo>
                  <a:cubicBezTo>
                    <a:pt x="36336" y="7444"/>
                    <a:pt x="36334" y="7445"/>
                    <a:pt x="36332" y="7445"/>
                  </a:cubicBezTo>
                  <a:cubicBezTo>
                    <a:pt x="36325" y="7445"/>
                    <a:pt x="36321" y="7433"/>
                    <a:pt x="36321" y="7414"/>
                  </a:cubicBezTo>
                  <a:cubicBezTo>
                    <a:pt x="36321" y="7392"/>
                    <a:pt x="36325" y="7381"/>
                    <a:pt x="36334" y="7381"/>
                  </a:cubicBezTo>
                  <a:cubicBezTo>
                    <a:pt x="36338" y="7381"/>
                    <a:pt x="36343" y="7383"/>
                    <a:pt x="36349" y="7387"/>
                  </a:cubicBezTo>
                  <a:cubicBezTo>
                    <a:pt x="36364" y="7394"/>
                    <a:pt x="36377" y="7397"/>
                    <a:pt x="36387" y="7397"/>
                  </a:cubicBezTo>
                  <a:cubicBezTo>
                    <a:pt x="36406" y="7397"/>
                    <a:pt x="36415" y="7384"/>
                    <a:pt x="36408" y="7359"/>
                  </a:cubicBezTo>
                  <a:cubicBezTo>
                    <a:pt x="36399" y="7337"/>
                    <a:pt x="36414" y="7325"/>
                    <a:pt x="36445" y="7325"/>
                  </a:cubicBezTo>
                  <a:cubicBezTo>
                    <a:pt x="36463" y="7325"/>
                    <a:pt x="36487" y="7329"/>
                    <a:pt x="36515" y="7338"/>
                  </a:cubicBezTo>
                  <a:cubicBezTo>
                    <a:pt x="36531" y="7343"/>
                    <a:pt x="36545" y="7346"/>
                    <a:pt x="36554" y="7346"/>
                  </a:cubicBezTo>
                  <a:cubicBezTo>
                    <a:pt x="36564" y="7346"/>
                    <a:pt x="36569" y="7343"/>
                    <a:pt x="36567" y="7338"/>
                  </a:cubicBezTo>
                  <a:cubicBezTo>
                    <a:pt x="36566" y="7336"/>
                    <a:pt x="36567" y="7335"/>
                    <a:pt x="36569" y="7335"/>
                  </a:cubicBezTo>
                  <a:cubicBezTo>
                    <a:pt x="36575" y="7335"/>
                    <a:pt x="36592" y="7343"/>
                    <a:pt x="36613" y="7359"/>
                  </a:cubicBezTo>
                  <a:cubicBezTo>
                    <a:pt x="36638" y="7374"/>
                    <a:pt x="36668" y="7387"/>
                    <a:pt x="36687" y="7387"/>
                  </a:cubicBezTo>
                  <a:cubicBezTo>
                    <a:pt x="36689" y="7387"/>
                    <a:pt x="36690" y="7387"/>
                    <a:pt x="36692" y="7387"/>
                  </a:cubicBezTo>
                  <a:cubicBezTo>
                    <a:pt x="36738" y="7373"/>
                    <a:pt x="36727" y="7355"/>
                    <a:pt x="36671" y="7331"/>
                  </a:cubicBezTo>
                  <a:cubicBezTo>
                    <a:pt x="36651" y="7324"/>
                    <a:pt x="36642" y="7319"/>
                    <a:pt x="36646" y="7319"/>
                  </a:cubicBezTo>
                  <a:lnTo>
                    <a:pt x="36646" y="7319"/>
                  </a:lnTo>
                  <a:cubicBezTo>
                    <a:pt x="36647" y="7319"/>
                    <a:pt x="36650" y="7320"/>
                    <a:pt x="36655" y="7321"/>
                  </a:cubicBezTo>
                  <a:cubicBezTo>
                    <a:pt x="36657" y="7322"/>
                    <a:pt x="36660" y="7322"/>
                    <a:pt x="36662" y="7322"/>
                  </a:cubicBezTo>
                  <a:cubicBezTo>
                    <a:pt x="36674" y="7322"/>
                    <a:pt x="36682" y="7315"/>
                    <a:pt x="36682" y="7307"/>
                  </a:cubicBezTo>
                  <a:cubicBezTo>
                    <a:pt x="36678" y="7292"/>
                    <a:pt x="36692" y="7286"/>
                    <a:pt x="36711" y="7286"/>
                  </a:cubicBezTo>
                  <a:cubicBezTo>
                    <a:pt x="36739" y="7286"/>
                    <a:pt x="36776" y="7299"/>
                    <a:pt x="36783" y="7317"/>
                  </a:cubicBezTo>
                  <a:cubicBezTo>
                    <a:pt x="36786" y="7327"/>
                    <a:pt x="36788" y="7333"/>
                    <a:pt x="36791" y="7333"/>
                  </a:cubicBezTo>
                  <a:cubicBezTo>
                    <a:pt x="36796" y="7333"/>
                    <a:pt x="36801" y="7322"/>
                    <a:pt x="36807" y="7300"/>
                  </a:cubicBezTo>
                  <a:cubicBezTo>
                    <a:pt x="36815" y="7269"/>
                    <a:pt x="36824" y="7256"/>
                    <a:pt x="36847" y="7256"/>
                  </a:cubicBezTo>
                  <a:cubicBezTo>
                    <a:pt x="36852" y="7256"/>
                    <a:pt x="36859" y="7257"/>
                    <a:pt x="36866" y="7259"/>
                  </a:cubicBezTo>
                  <a:cubicBezTo>
                    <a:pt x="36894" y="7265"/>
                    <a:pt x="36918" y="7286"/>
                    <a:pt x="36921" y="7314"/>
                  </a:cubicBezTo>
                  <a:cubicBezTo>
                    <a:pt x="36931" y="7355"/>
                    <a:pt x="36938" y="7375"/>
                    <a:pt x="36949" y="7375"/>
                  </a:cubicBezTo>
                  <a:cubicBezTo>
                    <a:pt x="36958" y="7375"/>
                    <a:pt x="36970" y="7361"/>
                    <a:pt x="36988" y="7334"/>
                  </a:cubicBezTo>
                  <a:cubicBezTo>
                    <a:pt x="37015" y="7295"/>
                    <a:pt x="37034" y="7282"/>
                    <a:pt x="37075" y="7282"/>
                  </a:cubicBezTo>
                  <a:cubicBezTo>
                    <a:pt x="37080" y="7282"/>
                    <a:pt x="37086" y="7282"/>
                    <a:pt x="37092" y="7283"/>
                  </a:cubicBezTo>
                  <a:cubicBezTo>
                    <a:pt x="37126" y="7286"/>
                    <a:pt x="37161" y="7296"/>
                    <a:pt x="37164" y="7307"/>
                  </a:cubicBezTo>
                  <a:cubicBezTo>
                    <a:pt x="37167" y="7318"/>
                    <a:pt x="37178" y="7322"/>
                    <a:pt x="37192" y="7322"/>
                  </a:cubicBezTo>
                  <a:cubicBezTo>
                    <a:pt x="37196" y="7322"/>
                    <a:pt x="37201" y="7322"/>
                    <a:pt x="37206" y="7321"/>
                  </a:cubicBezTo>
                  <a:cubicBezTo>
                    <a:pt x="37223" y="7314"/>
                    <a:pt x="37233" y="7304"/>
                    <a:pt x="37230" y="7289"/>
                  </a:cubicBezTo>
                  <a:cubicBezTo>
                    <a:pt x="37226" y="7280"/>
                    <a:pt x="37228" y="7275"/>
                    <a:pt x="37235" y="7275"/>
                  </a:cubicBezTo>
                  <a:cubicBezTo>
                    <a:pt x="37240" y="7275"/>
                    <a:pt x="37249" y="7278"/>
                    <a:pt x="37262" y="7283"/>
                  </a:cubicBezTo>
                  <a:cubicBezTo>
                    <a:pt x="37268" y="7285"/>
                    <a:pt x="37276" y="7285"/>
                    <a:pt x="37285" y="7285"/>
                  </a:cubicBezTo>
                  <a:cubicBezTo>
                    <a:pt x="37311" y="7285"/>
                    <a:pt x="37346" y="7279"/>
                    <a:pt x="37379" y="7269"/>
                  </a:cubicBezTo>
                  <a:cubicBezTo>
                    <a:pt x="37406" y="7258"/>
                    <a:pt x="37424" y="7252"/>
                    <a:pt x="37439" y="7252"/>
                  </a:cubicBezTo>
                  <a:cubicBezTo>
                    <a:pt x="37463" y="7252"/>
                    <a:pt x="37476" y="7269"/>
                    <a:pt x="37504" y="7310"/>
                  </a:cubicBezTo>
                  <a:cubicBezTo>
                    <a:pt x="37530" y="7350"/>
                    <a:pt x="37564" y="7374"/>
                    <a:pt x="37581" y="7374"/>
                  </a:cubicBezTo>
                  <a:cubicBezTo>
                    <a:pt x="37591" y="7374"/>
                    <a:pt x="37596" y="7366"/>
                    <a:pt x="37591" y="7349"/>
                  </a:cubicBezTo>
                  <a:cubicBezTo>
                    <a:pt x="37587" y="7342"/>
                    <a:pt x="37619" y="7321"/>
                    <a:pt x="37660" y="7307"/>
                  </a:cubicBezTo>
                  <a:cubicBezTo>
                    <a:pt x="37687" y="7296"/>
                    <a:pt x="37708" y="7291"/>
                    <a:pt x="37722" y="7291"/>
                  </a:cubicBezTo>
                  <a:cubicBezTo>
                    <a:pt x="37735" y="7291"/>
                    <a:pt x="37742" y="7295"/>
                    <a:pt x="37744" y="7304"/>
                  </a:cubicBezTo>
                  <a:cubicBezTo>
                    <a:pt x="37746" y="7312"/>
                    <a:pt x="37762" y="7317"/>
                    <a:pt x="37786" y="7317"/>
                  </a:cubicBezTo>
                  <a:cubicBezTo>
                    <a:pt x="37798" y="7317"/>
                    <a:pt x="37812" y="7316"/>
                    <a:pt x="37827" y="7314"/>
                  </a:cubicBezTo>
                  <a:cubicBezTo>
                    <a:pt x="37889" y="7301"/>
                    <a:pt x="37919" y="7295"/>
                    <a:pt x="37941" y="7295"/>
                  </a:cubicBezTo>
                  <a:cubicBezTo>
                    <a:pt x="37960" y="7295"/>
                    <a:pt x="37973" y="7299"/>
                    <a:pt x="37993" y="7307"/>
                  </a:cubicBezTo>
                  <a:cubicBezTo>
                    <a:pt x="38005" y="7310"/>
                    <a:pt x="38013" y="7312"/>
                    <a:pt x="38020" y="7312"/>
                  </a:cubicBezTo>
                  <a:cubicBezTo>
                    <a:pt x="38032" y="7312"/>
                    <a:pt x="38036" y="7304"/>
                    <a:pt x="38038" y="7286"/>
                  </a:cubicBezTo>
                  <a:cubicBezTo>
                    <a:pt x="38038" y="7273"/>
                    <a:pt x="38037" y="7266"/>
                    <a:pt x="38031" y="7266"/>
                  </a:cubicBezTo>
                  <a:cubicBezTo>
                    <a:pt x="38029" y="7266"/>
                    <a:pt x="38027" y="7267"/>
                    <a:pt x="38024" y="7269"/>
                  </a:cubicBezTo>
                  <a:cubicBezTo>
                    <a:pt x="38021" y="7272"/>
                    <a:pt x="38016" y="7273"/>
                    <a:pt x="38010" y="7273"/>
                  </a:cubicBezTo>
                  <a:cubicBezTo>
                    <a:pt x="37984" y="7273"/>
                    <a:pt x="37940" y="7247"/>
                    <a:pt x="37952" y="7230"/>
                  </a:cubicBezTo>
                  <a:cubicBezTo>
                    <a:pt x="37955" y="7224"/>
                    <a:pt x="37945" y="7217"/>
                    <a:pt x="37920" y="7213"/>
                  </a:cubicBezTo>
                  <a:cubicBezTo>
                    <a:pt x="37893" y="7213"/>
                    <a:pt x="37886" y="7220"/>
                    <a:pt x="37899" y="7238"/>
                  </a:cubicBezTo>
                  <a:cubicBezTo>
                    <a:pt x="37912" y="7249"/>
                    <a:pt x="37911" y="7259"/>
                    <a:pt x="37896" y="7259"/>
                  </a:cubicBezTo>
                  <a:cubicBezTo>
                    <a:pt x="37894" y="7259"/>
                    <a:pt x="37892" y="7259"/>
                    <a:pt x="37889" y="7259"/>
                  </a:cubicBezTo>
                  <a:cubicBezTo>
                    <a:pt x="37865" y="7259"/>
                    <a:pt x="37862" y="7238"/>
                    <a:pt x="37879" y="7168"/>
                  </a:cubicBezTo>
                  <a:cubicBezTo>
                    <a:pt x="37891" y="7124"/>
                    <a:pt x="37907" y="7094"/>
                    <a:pt x="37915" y="7094"/>
                  </a:cubicBezTo>
                  <a:cubicBezTo>
                    <a:pt x="37915" y="7094"/>
                    <a:pt x="37916" y="7095"/>
                    <a:pt x="37917" y="7095"/>
                  </a:cubicBezTo>
                  <a:cubicBezTo>
                    <a:pt x="37922" y="7103"/>
                    <a:pt x="37933" y="7107"/>
                    <a:pt x="37944" y="7107"/>
                  </a:cubicBezTo>
                  <a:cubicBezTo>
                    <a:pt x="37948" y="7107"/>
                    <a:pt x="37952" y="7106"/>
                    <a:pt x="37955" y="7105"/>
                  </a:cubicBezTo>
                  <a:cubicBezTo>
                    <a:pt x="37966" y="7105"/>
                    <a:pt x="37958" y="7088"/>
                    <a:pt x="37934" y="7075"/>
                  </a:cubicBezTo>
                  <a:cubicBezTo>
                    <a:pt x="37910" y="7060"/>
                    <a:pt x="37875" y="7033"/>
                    <a:pt x="37862" y="7015"/>
                  </a:cubicBezTo>
                  <a:cubicBezTo>
                    <a:pt x="37852" y="7005"/>
                    <a:pt x="37840" y="6997"/>
                    <a:pt x="37830" y="6997"/>
                  </a:cubicBezTo>
                  <a:cubicBezTo>
                    <a:pt x="37826" y="6997"/>
                    <a:pt x="37823" y="6998"/>
                    <a:pt x="37820" y="7001"/>
                  </a:cubicBezTo>
                  <a:cubicBezTo>
                    <a:pt x="37816" y="7005"/>
                    <a:pt x="37808" y="7007"/>
                    <a:pt x="37797" y="7007"/>
                  </a:cubicBezTo>
                  <a:cubicBezTo>
                    <a:pt x="37786" y="7007"/>
                    <a:pt x="37773" y="7005"/>
                    <a:pt x="37761" y="7001"/>
                  </a:cubicBezTo>
                  <a:cubicBezTo>
                    <a:pt x="37723" y="6988"/>
                    <a:pt x="37719" y="6980"/>
                    <a:pt x="37740" y="6939"/>
                  </a:cubicBezTo>
                  <a:cubicBezTo>
                    <a:pt x="37754" y="6909"/>
                    <a:pt x="37763" y="6898"/>
                    <a:pt x="37793" y="6898"/>
                  </a:cubicBezTo>
                  <a:cubicBezTo>
                    <a:pt x="37801" y="6898"/>
                    <a:pt x="37811" y="6899"/>
                    <a:pt x="37824" y="6901"/>
                  </a:cubicBezTo>
                  <a:cubicBezTo>
                    <a:pt x="37838" y="6903"/>
                    <a:pt x="37851" y="6905"/>
                    <a:pt x="37863" y="6905"/>
                  </a:cubicBezTo>
                  <a:cubicBezTo>
                    <a:pt x="37884" y="6905"/>
                    <a:pt x="37900" y="6901"/>
                    <a:pt x="37907" y="6894"/>
                  </a:cubicBezTo>
                  <a:cubicBezTo>
                    <a:pt x="37912" y="6889"/>
                    <a:pt x="37918" y="6887"/>
                    <a:pt x="37923" y="6887"/>
                  </a:cubicBezTo>
                  <a:cubicBezTo>
                    <a:pt x="37945" y="6887"/>
                    <a:pt x="37962" y="6923"/>
                    <a:pt x="37945" y="6956"/>
                  </a:cubicBezTo>
                  <a:cubicBezTo>
                    <a:pt x="37936" y="6974"/>
                    <a:pt x="37932" y="6983"/>
                    <a:pt x="37934" y="6983"/>
                  </a:cubicBezTo>
                  <a:cubicBezTo>
                    <a:pt x="37935" y="6983"/>
                    <a:pt x="37943" y="6974"/>
                    <a:pt x="37958" y="6956"/>
                  </a:cubicBezTo>
                  <a:cubicBezTo>
                    <a:pt x="37973" y="6939"/>
                    <a:pt x="37981" y="6929"/>
                    <a:pt x="37987" y="6929"/>
                  </a:cubicBezTo>
                  <a:cubicBezTo>
                    <a:pt x="37993" y="6929"/>
                    <a:pt x="37995" y="6943"/>
                    <a:pt x="37997" y="6974"/>
                  </a:cubicBezTo>
                  <a:cubicBezTo>
                    <a:pt x="38000" y="7002"/>
                    <a:pt x="38009" y="7026"/>
                    <a:pt x="38019" y="7026"/>
                  </a:cubicBezTo>
                  <a:cubicBezTo>
                    <a:pt x="38019" y="7026"/>
                    <a:pt x="38020" y="7026"/>
                    <a:pt x="38021" y="7025"/>
                  </a:cubicBezTo>
                  <a:cubicBezTo>
                    <a:pt x="38032" y="7025"/>
                    <a:pt x="38038" y="7040"/>
                    <a:pt x="38038" y="7064"/>
                  </a:cubicBezTo>
                  <a:cubicBezTo>
                    <a:pt x="38038" y="7086"/>
                    <a:pt x="38048" y="7102"/>
                    <a:pt x="38059" y="7102"/>
                  </a:cubicBezTo>
                  <a:cubicBezTo>
                    <a:pt x="38060" y="7102"/>
                    <a:pt x="38061" y="7102"/>
                    <a:pt x="38063" y="7102"/>
                  </a:cubicBezTo>
                  <a:cubicBezTo>
                    <a:pt x="38077" y="7099"/>
                    <a:pt x="38087" y="7085"/>
                    <a:pt x="38083" y="7075"/>
                  </a:cubicBezTo>
                  <a:cubicBezTo>
                    <a:pt x="38080" y="7064"/>
                    <a:pt x="38087" y="7054"/>
                    <a:pt x="38098" y="7050"/>
                  </a:cubicBezTo>
                  <a:cubicBezTo>
                    <a:pt x="38100" y="7050"/>
                    <a:pt x="38102" y="7050"/>
                    <a:pt x="38104" y="7050"/>
                  </a:cubicBezTo>
                  <a:cubicBezTo>
                    <a:pt x="38115" y="7050"/>
                    <a:pt x="38125" y="7060"/>
                    <a:pt x="38128" y="7075"/>
                  </a:cubicBezTo>
                  <a:cubicBezTo>
                    <a:pt x="38133" y="7086"/>
                    <a:pt x="38141" y="7093"/>
                    <a:pt x="38149" y="7093"/>
                  </a:cubicBezTo>
                  <a:cubicBezTo>
                    <a:pt x="38153" y="7093"/>
                    <a:pt x="38156" y="7091"/>
                    <a:pt x="38160" y="7088"/>
                  </a:cubicBezTo>
                  <a:cubicBezTo>
                    <a:pt x="38170" y="7078"/>
                    <a:pt x="38160" y="7054"/>
                    <a:pt x="38136" y="7025"/>
                  </a:cubicBezTo>
                  <a:cubicBezTo>
                    <a:pt x="38101" y="6991"/>
                    <a:pt x="38098" y="6977"/>
                    <a:pt x="38118" y="6956"/>
                  </a:cubicBezTo>
                  <a:cubicBezTo>
                    <a:pt x="38128" y="6948"/>
                    <a:pt x="38139" y="6944"/>
                    <a:pt x="38149" y="6944"/>
                  </a:cubicBezTo>
                  <a:cubicBezTo>
                    <a:pt x="38157" y="6944"/>
                    <a:pt x="38164" y="6947"/>
                    <a:pt x="38170" y="6953"/>
                  </a:cubicBezTo>
                  <a:cubicBezTo>
                    <a:pt x="38178" y="6959"/>
                    <a:pt x="38183" y="6963"/>
                    <a:pt x="38186" y="6963"/>
                  </a:cubicBezTo>
                  <a:cubicBezTo>
                    <a:pt x="38189" y="6963"/>
                    <a:pt x="38189" y="6958"/>
                    <a:pt x="38187" y="6946"/>
                  </a:cubicBezTo>
                  <a:cubicBezTo>
                    <a:pt x="38185" y="6937"/>
                    <a:pt x="38195" y="6928"/>
                    <a:pt x="38211" y="6928"/>
                  </a:cubicBezTo>
                  <a:cubicBezTo>
                    <a:pt x="38214" y="6928"/>
                    <a:pt x="38216" y="6928"/>
                    <a:pt x="38219" y="6929"/>
                  </a:cubicBezTo>
                  <a:cubicBezTo>
                    <a:pt x="38253" y="6929"/>
                    <a:pt x="38253" y="6936"/>
                    <a:pt x="38219" y="6956"/>
                  </a:cubicBezTo>
                  <a:cubicBezTo>
                    <a:pt x="38195" y="6974"/>
                    <a:pt x="38177" y="6995"/>
                    <a:pt x="38181" y="7005"/>
                  </a:cubicBezTo>
                  <a:cubicBezTo>
                    <a:pt x="38184" y="7014"/>
                    <a:pt x="38193" y="7018"/>
                    <a:pt x="38206" y="7018"/>
                  </a:cubicBezTo>
                  <a:cubicBezTo>
                    <a:pt x="38236" y="7018"/>
                    <a:pt x="38282" y="6995"/>
                    <a:pt x="38285" y="6970"/>
                  </a:cubicBezTo>
                  <a:cubicBezTo>
                    <a:pt x="38287" y="6955"/>
                    <a:pt x="38289" y="6948"/>
                    <a:pt x="38297" y="6948"/>
                  </a:cubicBezTo>
                  <a:cubicBezTo>
                    <a:pt x="38303" y="6948"/>
                    <a:pt x="38313" y="6952"/>
                    <a:pt x="38330" y="6960"/>
                  </a:cubicBezTo>
                  <a:cubicBezTo>
                    <a:pt x="38351" y="6970"/>
                    <a:pt x="38368" y="6988"/>
                    <a:pt x="38365" y="6998"/>
                  </a:cubicBezTo>
                  <a:cubicBezTo>
                    <a:pt x="38362" y="7004"/>
                    <a:pt x="38367" y="7006"/>
                    <a:pt x="38376" y="7006"/>
                  </a:cubicBezTo>
                  <a:cubicBezTo>
                    <a:pt x="38406" y="7006"/>
                    <a:pt x="38479" y="6981"/>
                    <a:pt x="38490" y="6960"/>
                  </a:cubicBezTo>
                  <a:cubicBezTo>
                    <a:pt x="38492" y="6955"/>
                    <a:pt x="38494" y="6953"/>
                    <a:pt x="38496" y="6953"/>
                  </a:cubicBezTo>
                  <a:cubicBezTo>
                    <a:pt x="38500" y="6953"/>
                    <a:pt x="38503" y="6960"/>
                    <a:pt x="38503" y="6974"/>
                  </a:cubicBezTo>
                  <a:cubicBezTo>
                    <a:pt x="38500" y="6998"/>
                    <a:pt x="38517" y="7022"/>
                    <a:pt x="38535" y="7030"/>
                  </a:cubicBezTo>
                  <a:cubicBezTo>
                    <a:pt x="38546" y="7035"/>
                    <a:pt x="38561" y="7038"/>
                    <a:pt x="38578" y="7038"/>
                  </a:cubicBezTo>
                  <a:cubicBezTo>
                    <a:pt x="38633" y="7038"/>
                    <a:pt x="38704" y="7012"/>
                    <a:pt x="38690" y="6988"/>
                  </a:cubicBezTo>
                  <a:cubicBezTo>
                    <a:pt x="38682" y="6976"/>
                    <a:pt x="38685" y="6970"/>
                    <a:pt x="38695" y="6970"/>
                  </a:cubicBezTo>
                  <a:cubicBezTo>
                    <a:pt x="38697" y="6970"/>
                    <a:pt x="38699" y="6970"/>
                    <a:pt x="38701" y="6970"/>
                  </a:cubicBezTo>
                  <a:cubicBezTo>
                    <a:pt x="38715" y="6974"/>
                    <a:pt x="38725" y="6995"/>
                    <a:pt x="38725" y="7019"/>
                  </a:cubicBezTo>
                  <a:cubicBezTo>
                    <a:pt x="38725" y="7043"/>
                    <a:pt x="38730" y="7053"/>
                    <a:pt x="38740" y="7053"/>
                  </a:cubicBezTo>
                  <a:cubicBezTo>
                    <a:pt x="38745" y="7053"/>
                    <a:pt x="38750" y="7051"/>
                    <a:pt x="38757" y="7046"/>
                  </a:cubicBezTo>
                  <a:cubicBezTo>
                    <a:pt x="38763" y="7043"/>
                    <a:pt x="38771" y="7041"/>
                    <a:pt x="38781" y="7041"/>
                  </a:cubicBezTo>
                  <a:cubicBezTo>
                    <a:pt x="38812" y="7041"/>
                    <a:pt x="38854" y="7061"/>
                    <a:pt x="38857" y="7085"/>
                  </a:cubicBezTo>
                  <a:cubicBezTo>
                    <a:pt x="38864" y="7121"/>
                    <a:pt x="38880" y="7144"/>
                    <a:pt x="38899" y="7144"/>
                  </a:cubicBezTo>
                  <a:cubicBezTo>
                    <a:pt x="38900" y="7144"/>
                    <a:pt x="38901" y="7144"/>
                    <a:pt x="38903" y="7144"/>
                  </a:cubicBezTo>
                  <a:cubicBezTo>
                    <a:pt x="38916" y="7140"/>
                    <a:pt x="38924" y="7126"/>
                    <a:pt x="38916" y="7113"/>
                  </a:cubicBezTo>
                  <a:cubicBezTo>
                    <a:pt x="38888" y="7060"/>
                    <a:pt x="38888" y="7024"/>
                    <a:pt x="38910" y="7024"/>
                  </a:cubicBezTo>
                  <a:cubicBezTo>
                    <a:pt x="38913" y="7024"/>
                    <a:pt x="38916" y="7024"/>
                    <a:pt x="38919" y="7025"/>
                  </a:cubicBezTo>
                  <a:cubicBezTo>
                    <a:pt x="38925" y="7027"/>
                    <a:pt x="38932" y="7027"/>
                    <a:pt x="38939" y="7027"/>
                  </a:cubicBezTo>
                  <a:cubicBezTo>
                    <a:pt x="38997" y="7027"/>
                    <a:pt x="39108" y="6995"/>
                    <a:pt x="39118" y="6974"/>
                  </a:cubicBezTo>
                  <a:cubicBezTo>
                    <a:pt x="39121" y="6965"/>
                    <a:pt x="39131" y="6961"/>
                    <a:pt x="39144" y="6961"/>
                  </a:cubicBezTo>
                  <a:cubicBezTo>
                    <a:pt x="39180" y="6961"/>
                    <a:pt x="39239" y="6989"/>
                    <a:pt x="39277" y="7030"/>
                  </a:cubicBezTo>
                  <a:cubicBezTo>
                    <a:pt x="39299" y="7051"/>
                    <a:pt x="39319" y="7067"/>
                    <a:pt x="39329" y="7067"/>
                  </a:cubicBezTo>
                  <a:cubicBezTo>
                    <a:pt x="39332" y="7067"/>
                    <a:pt x="39334" y="7066"/>
                    <a:pt x="39336" y="7064"/>
                  </a:cubicBezTo>
                  <a:cubicBezTo>
                    <a:pt x="39339" y="7061"/>
                    <a:pt x="39345" y="7060"/>
                    <a:pt x="39352" y="7060"/>
                  </a:cubicBezTo>
                  <a:cubicBezTo>
                    <a:pt x="39366" y="7060"/>
                    <a:pt x="39384" y="7064"/>
                    <a:pt x="39402" y="7071"/>
                  </a:cubicBezTo>
                  <a:cubicBezTo>
                    <a:pt x="39427" y="7080"/>
                    <a:pt x="39446" y="7084"/>
                    <a:pt x="39460" y="7084"/>
                  </a:cubicBezTo>
                  <a:cubicBezTo>
                    <a:pt x="39478" y="7084"/>
                    <a:pt x="39486" y="7076"/>
                    <a:pt x="39481" y="7060"/>
                  </a:cubicBezTo>
                  <a:cubicBezTo>
                    <a:pt x="39479" y="7053"/>
                    <a:pt x="39469" y="7047"/>
                    <a:pt x="39458" y="7047"/>
                  </a:cubicBezTo>
                  <a:cubicBezTo>
                    <a:pt x="39453" y="7047"/>
                    <a:pt x="39449" y="7048"/>
                    <a:pt x="39444" y="7050"/>
                  </a:cubicBezTo>
                  <a:cubicBezTo>
                    <a:pt x="39441" y="7051"/>
                    <a:pt x="39438" y="7051"/>
                    <a:pt x="39435" y="7051"/>
                  </a:cubicBezTo>
                  <a:cubicBezTo>
                    <a:pt x="39418" y="7051"/>
                    <a:pt x="39395" y="7044"/>
                    <a:pt x="39377" y="7033"/>
                  </a:cubicBezTo>
                  <a:cubicBezTo>
                    <a:pt x="39365" y="7024"/>
                    <a:pt x="39351" y="7020"/>
                    <a:pt x="39340" y="7020"/>
                  </a:cubicBezTo>
                  <a:cubicBezTo>
                    <a:pt x="39334" y="7020"/>
                    <a:pt x="39328" y="7022"/>
                    <a:pt x="39326" y="7025"/>
                  </a:cubicBezTo>
                  <a:cubicBezTo>
                    <a:pt x="39317" y="7033"/>
                    <a:pt x="39312" y="7036"/>
                    <a:pt x="39308" y="7036"/>
                  </a:cubicBezTo>
                  <a:cubicBezTo>
                    <a:pt x="39295" y="7036"/>
                    <a:pt x="39310" y="6992"/>
                    <a:pt x="39340" y="6946"/>
                  </a:cubicBezTo>
                  <a:cubicBezTo>
                    <a:pt x="39358" y="6921"/>
                    <a:pt x="39372" y="6905"/>
                    <a:pt x="39376" y="6905"/>
                  </a:cubicBezTo>
                  <a:cubicBezTo>
                    <a:pt x="39378" y="6905"/>
                    <a:pt x="39378" y="6907"/>
                    <a:pt x="39377" y="6911"/>
                  </a:cubicBezTo>
                  <a:cubicBezTo>
                    <a:pt x="39372" y="6922"/>
                    <a:pt x="39378" y="6931"/>
                    <a:pt x="39388" y="6931"/>
                  </a:cubicBezTo>
                  <a:cubicBezTo>
                    <a:pt x="39391" y="6931"/>
                    <a:pt x="39394" y="6930"/>
                    <a:pt x="39398" y="6929"/>
                  </a:cubicBezTo>
                  <a:cubicBezTo>
                    <a:pt x="39438" y="6918"/>
                    <a:pt x="39489" y="6769"/>
                    <a:pt x="39451" y="6769"/>
                  </a:cubicBezTo>
                  <a:cubicBezTo>
                    <a:pt x="39450" y="6769"/>
                    <a:pt x="39449" y="6769"/>
                    <a:pt x="39447" y="6769"/>
                  </a:cubicBezTo>
                  <a:cubicBezTo>
                    <a:pt x="39444" y="6770"/>
                    <a:pt x="39440" y="6770"/>
                    <a:pt x="39436" y="6770"/>
                  </a:cubicBezTo>
                  <a:cubicBezTo>
                    <a:pt x="39424" y="6770"/>
                    <a:pt x="39411" y="6766"/>
                    <a:pt x="39409" y="6759"/>
                  </a:cubicBezTo>
                  <a:cubicBezTo>
                    <a:pt x="39407" y="6752"/>
                    <a:pt x="39394" y="6748"/>
                    <a:pt x="39377" y="6748"/>
                  </a:cubicBezTo>
                  <a:cubicBezTo>
                    <a:pt x="39368" y="6748"/>
                    <a:pt x="39357" y="6749"/>
                    <a:pt x="39346" y="6752"/>
                  </a:cubicBezTo>
                  <a:cubicBezTo>
                    <a:pt x="39333" y="6756"/>
                    <a:pt x="39322" y="6757"/>
                    <a:pt x="39314" y="6757"/>
                  </a:cubicBezTo>
                  <a:cubicBezTo>
                    <a:pt x="39283" y="6757"/>
                    <a:pt x="39298" y="6728"/>
                    <a:pt x="39356" y="6703"/>
                  </a:cubicBezTo>
                  <a:cubicBezTo>
                    <a:pt x="39372" y="6695"/>
                    <a:pt x="39385" y="6692"/>
                    <a:pt x="39395" y="6692"/>
                  </a:cubicBezTo>
                  <a:cubicBezTo>
                    <a:pt x="39407" y="6692"/>
                    <a:pt x="39414" y="6697"/>
                    <a:pt x="39416" y="6707"/>
                  </a:cubicBezTo>
                  <a:cubicBezTo>
                    <a:pt x="39421" y="6717"/>
                    <a:pt x="39436" y="6723"/>
                    <a:pt x="39451" y="6723"/>
                  </a:cubicBezTo>
                  <a:cubicBezTo>
                    <a:pt x="39457" y="6723"/>
                    <a:pt x="39463" y="6722"/>
                    <a:pt x="39468" y="6721"/>
                  </a:cubicBezTo>
                  <a:cubicBezTo>
                    <a:pt x="39477" y="6719"/>
                    <a:pt x="39484" y="6718"/>
                    <a:pt x="39490" y="6718"/>
                  </a:cubicBezTo>
                  <a:cubicBezTo>
                    <a:pt x="39511" y="6718"/>
                    <a:pt x="39512" y="6732"/>
                    <a:pt x="39510" y="6786"/>
                  </a:cubicBezTo>
                  <a:cubicBezTo>
                    <a:pt x="39510" y="6828"/>
                    <a:pt x="39492" y="6870"/>
                    <a:pt x="39475" y="6876"/>
                  </a:cubicBezTo>
                  <a:cubicBezTo>
                    <a:pt x="39461" y="6883"/>
                    <a:pt x="39459" y="6887"/>
                    <a:pt x="39469" y="6887"/>
                  </a:cubicBezTo>
                  <a:cubicBezTo>
                    <a:pt x="39475" y="6887"/>
                    <a:pt x="39483" y="6886"/>
                    <a:pt x="39496" y="6884"/>
                  </a:cubicBezTo>
                  <a:cubicBezTo>
                    <a:pt x="39582" y="6866"/>
                    <a:pt x="39617" y="6776"/>
                    <a:pt x="39565" y="6703"/>
                  </a:cubicBezTo>
                  <a:cubicBezTo>
                    <a:pt x="39561" y="6700"/>
                    <a:pt x="39558" y="6692"/>
                    <a:pt x="39558" y="6686"/>
                  </a:cubicBezTo>
                  <a:cubicBezTo>
                    <a:pt x="39558" y="6679"/>
                    <a:pt x="39540" y="6668"/>
                    <a:pt x="39520" y="6662"/>
                  </a:cubicBezTo>
                  <a:cubicBezTo>
                    <a:pt x="39499" y="6655"/>
                    <a:pt x="39513" y="6647"/>
                    <a:pt x="39561" y="6644"/>
                  </a:cubicBezTo>
                  <a:cubicBezTo>
                    <a:pt x="39641" y="6641"/>
                    <a:pt x="39662" y="6599"/>
                    <a:pt x="39590" y="6592"/>
                  </a:cubicBezTo>
                  <a:cubicBezTo>
                    <a:pt x="39569" y="6592"/>
                    <a:pt x="39544" y="6575"/>
                    <a:pt x="39540" y="6554"/>
                  </a:cubicBezTo>
                  <a:cubicBezTo>
                    <a:pt x="39534" y="6533"/>
                    <a:pt x="39502" y="6523"/>
                    <a:pt x="39461" y="6523"/>
                  </a:cubicBezTo>
                  <a:lnTo>
                    <a:pt x="39395" y="6523"/>
                  </a:lnTo>
                  <a:lnTo>
                    <a:pt x="39457" y="6474"/>
                  </a:lnTo>
                  <a:cubicBezTo>
                    <a:pt x="39496" y="6447"/>
                    <a:pt x="39523" y="6408"/>
                    <a:pt x="39523" y="6391"/>
                  </a:cubicBezTo>
                  <a:cubicBezTo>
                    <a:pt x="39525" y="6377"/>
                    <a:pt x="39525" y="6370"/>
                    <a:pt x="39522" y="6370"/>
                  </a:cubicBezTo>
                  <a:cubicBezTo>
                    <a:pt x="39520" y="6370"/>
                    <a:pt x="39514" y="6376"/>
                    <a:pt x="39506" y="6388"/>
                  </a:cubicBezTo>
                  <a:cubicBezTo>
                    <a:pt x="39493" y="6412"/>
                    <a:pt x="39478" y="6425"/>
                    <a:pt x="39466" y="6425"/>
                  </a:cubicBezTo>
                  <a:cubicBezTo>
                    <a:pt x="39456" y="6425"/>
                    <a:pt x="39448" y="6417"/>
                    <a:pt x="39444" y="6401"/>
                  </a:cubicBezTo>
                  <a:cubicBezTo>
                    <a:pt x="39437" y="6386"/>
                    <a:pt x="39426" y="6376"/>
                    <a:pt x="39414" y="6376"/>
                  </a:cubicBezTo>
                  <a:cubicBezTo>
                    <a:pt x="39412" y="6376"/>
                    <a:pt x="39411" y="6376"/>
                    <a:pt x="39409" y="6377"/>
                  </a:cubicBezTo>
                  <a:cubicBezTo>
                    <a:pt x="39395" y="6380"/>
                    <a:pt x="39395" y="6391"/>
                    <a:pt x="39419" y="6412"/>
                  </a:cubicBezTo>
                  <a:cubicBezTo>
                    <a:pt x="39454" y="6443"/>
                    <a:pt x="39451" y="6471"/>
                    <a:pt x="39412" y="6481"/>
                  </a:cubicBezTo>
                  <a:cubicBezTo>
                    <a:pt x="39411" y="6481"/>
                    <a:pt x="39410" y="6482"/>
                    <a:pt x="39409" y="6482"/>
                  </a:cubicBezTo>
                  <a:cubicBezTo>
                    <a:pt x="39401" y="6482"/>
                    <a:pt x="39399" y="6472"/>
                    <a:pt x="39402" y="6460"/>
                  </a:cubicBezTo>
                  <a:cubicBezTo>
                    <a:pt x="39406" y="6451"/>
                    <a:pt x="39403" y="6445"/>
                    <a:pt x="39396" y="6445"/>
                  </a:cubicBezTo>
                  <a:cubicBezTo>
                    <a:pt x="39389" y="6445"/>
                    <a:pt x="39380" y="6449"/>
                    <a:pt x="39367" y="6457"/>
                  </a:cubicBezTo>
                  <a:cubicBezTo>
                    <a:pt x="39354" y="6464"/>
                    <a:pt x="39343" y="6468"/>
                    <a:pt x="39335" y="6468"/>
                  </a:cubicBezTo>
                  <a:cubicBezTo>
                    <a:pt x="39323" y="6468"/>
                    <a:pt x="39314" y="6461"/>
                    <a:pt x="39308" y="6447"/>
                  </a:cubicBezTo>
                  <a:cubicBezTo>
                    <a:pt x="39303" y="6433"/>
                    <a:pt x="39301" y="6426"/>
                    <a:pt x="39300" y="6426"/>
                  </a:cubicBezTo>
                  <a:cubicBezTo>
                    <a:pt x="39298" y="6426"/>
                    <a:pt x="39298" y="6434"/>
                    <a:pt x="39298" y="6450"/>
                  </a:cubicBezTo>
                  <a:cubicBezTo>
                    <a:pt x="39298" y="6484"/>
                    <a:pt x="39270" y="6510"/>
                    <a:pt x="39241" y="6510"/>
                  </a:cubicBezTo>
                  <a:cubicBezTo>
                    <a:pt x="39232" y="6510"/>
                    <a:pt x="39223" y="6508"/>
                    <a:pt x="39215" y="6502"/>
                  </a:cubicBezTo>
                  <a:cubicBezTo>
                    <a:pt x="39169" y="6474"/>
                    <a:pt x="39159" y="6418"/>
                    <a:pt x="39197" y="6408"/>
                  </a:cubicBezTo>
                  <a:cubicBezTo>
                    <a:pt x="39215" y="6405"/>
                    <a:pt x="39218" y="6391"/>
                    <a:pt x="39207" y="6384"/>
                  </a:cubicBezTo>
                  <a:cubicBezTo>
                    <a:pt x="39201" y="6379"/>
                    <a:pt x="39192" y="6377"/>
                    <a:pt x="39181" y="6377"/>
                  </a:cubicBezTo>
                  <a:cubicBezTo>
                    <a:pt x="39169" y="6377"/>
                    <a:pt x="39155" y="6380"/>
                    <a:pt x="39142" y="6388"/>
                  </a:cubicBezTo>
                  <a:cubicBezTo>
                    <a:pt x="39127" y="6394"/>
                    <a:pt x="39118" y="6397"/>
                    <a:pt x="39113" y="6397"/>
                  </a:cubicBezTo>
                  <a:cubicBezTo>
                    <a:pt x="39109" y="6397"/>
                    <a:pt x="39110" y="6393"/>
                    <a:pt x="39118" y="6384"/>
                  </a:cubicBezTo>
                  <a:cubicBezTo>
                    <a:pt x="39126" y="6368"/>
                    <a:pt x="39138" y="6361"/>
                    <a:pt x="39160" y="6361"/>
                  </a:cubicBezTo>
                  <a:cubicBezTo>
                    <a:pt x="39182" y="6361"/>
                    <a:pt x="39215" y="6368"/>
                    <a:pt x="39263" y="6384"/>
                  </a:cubicBezTo>
                  <a:cubicBezTo>
                    <a:pt x="39280" y="6390"/>
                    <a:pt x="39292" y="6393"/>
                    <a:pt x="39301" y="6393"/>
                  </a:cubicBezTo>
                  <a:cubicBezTo>
                    <a:pt x="39313" y="6393"/>
                    <a:pt x="39317" y="6388"/>
                    <a:pt x="39315" y="6380"/>
                  </a:cubicBezTo>
                  <a:cubicBezTo>
                    <a:pt x="39312" y="6367"/>
                    <a:pt x="39246" y="6343"/>
                    <a:pt x="39177" y="6325"/>
                  </a:cubicBezTo>
                  <a:cubicBezTo>
                    <a:pt x="39058" y="6294"/>
                    <a:pt x="39044" y="6287"/>
                    <a:pt x="39069" y="6255"/>
                  </a:cubicBezTo>
                  <a:cubicBezTo>
                    <a:pt x="39088" y="6236"/>
                    <a:pt x="39129" y="6223"/>
                    <a:pt x="39160" y="6223"/>
                  </a:cubicBezTo>
                  <a:cubicBezTo>
                    <a:pt x="39179" y="6223"/>
                    <a:pt x="39193" y="6228"/>
                    <a:pt x="39197" y="6239"/>
                  </a:cubicBezTo>
                  <a:cubicBezTo>
                    <a:pt x="39199" y="6244"/>
                    <a:pt x="39206" y="6247"/>
                    <a:pt x="39216" y="6247"/>
                  </a:cubicBezTo>
                  <a:cubicBezTo>
                    <a:pt x="39225" y="6247"/>
                    <a:pt x="39235" y="6245"/>
                    <a:pt x="39246" y="6242"/>
                  </a:cubicBezTo>
                  <a:cubicBezTo>
                    <a:pt x="39270" y="6234"/>
                    <a:pt x="39281" y="6221"/>
                    <a:pt x="39270" y="6214"/>
                  </a:cubicBezTo>
                  <a:cubicBezTo>
                    <a:pt x="39265" y="6209"/>
                    <a:pt x="39267" y="6206"/>
                    <a:pt x="39277" y="6206"/>
                  </a:cubicBezTo>
                  <a:cubicBezTo>
                    <a:pt x="39281" y="6206"/>
                    <a:pt x="39285" y="6206"/>
                    <a:pt x="39291" y="6207"/>
                  </a:cubicBezTo>
                  <a:cubicBezTo>
                    <a:pt x="39308" y="6207"/>
                    <a:pt x="39329" y="6228"/>
                    <a:pt x="39336" y="6252"/>
                  </a:cubicBezTo>
                  <a:cubicBezTo>
                    <a:pt x="39342" y="6277"/>
                    <a:pt x="39360" y="6291"/>
                    <a:pt x="39386" y="6291"/>
                  </a:cubicBezTo>
                  <a:cubicBezTo>
                    <a:pt x="39389" y="6291"/>
                    <a:pt x="39392" y="6291"/>
                    <a:pt x="39395" y="6290"/>
                  </a:cubicBezTo>
                  <a:cubicBezTo>
                    <a:pt x="39400" y="6290"/>
                    <a:pt x="39405" y="6289"/>
                    <a:pt x="39410" y="6289"/>
                  </a:cubicBezTo>
                  <a:cubicBezTo>
                    <a:pt x="39433" y="6289"/>
                    <a:pt x="39456" y="6295"/>
                    <a:pt x="39465" y="6304"/>
                  </a:cubicBezTo>
                  <a:cubicBezTo>
                    <a:pt x="39469" y="6309"/>
                    <a:pt x="39474" y="6310"/>
                    <a:pt x="39480" y="6310"/>
                  </a:cubicBezTo>
                  <a:cubicBezTo>
                    <a:pt x="39487" y="6310"/>
                    <a:pt x="39495" y="6307"/>
                    <a:pt x="39499" y="6301"/>
                  </a:cubicBezTo>
                  <a:cubicBezTo>
                    <a:pt x="39506" y="6290"/>
                    <a:pt x="39499" y="6280"/>
                    <a:pt x="39486" y="6280"/>
                  </a:cubicBezTo>
                  <a:cubicBezTo>
                    <a:pt x="39471" y="6276"/>
                    <a:pt x="39436" y="6269"/>
                    <a:pt x="39406" y="6259"/>
                  </a:cubicBezTo>
                  <a:cubicBezTo>
                    <a:pt x="39374" y="6249"/>
                    <a:pt x="39372" y="6244"/>
                    <a:pt x="39414" y="6244"/>
                  </a:cubicBezTo>
                  <a:cubicBezTo>
                    <a:pt x="39427" y="6244"/>
                    <a:pt x="39444" y="6244"/>
                    <a:pt x="39465" y="6245"/>
                  </a:cubicBezTo>
                  <a:cubicBezTo>
                    <a:pt x="39527" y="6249"/>
                    <a:pt x="39600" y="6252"/>
                    <a:pt x="39624" y="6259"/>
                  </a:cubicBezTo>
                  <a:cubicBezTo>
                    <a:pt x="39632" y="6261"/>
                    <a:pt x="39640" y="6262"/>
                    <a:pt x="39647" y="6262"/>
                  </a:cubicBezTo>
                  <a:cubicBezTo>
                    <a:pt x="39670" y="6262"/>
                    <a:pt x="39684" y="6252"/>
                    <a:pt x="39700" y="6228"/>
                  </a:cubicBezTo>
                  <a:cubicBezTo>
                    <a:pt x="39722" y="6199"/>
                    <a:pt x="39740" y="6184"/>
                    <a:pt x="39749" y="6184"/>
                  </a:cubicBezTo>
                  <a:lnTo>
                    <a:pt x="39749" y="6184"/>
                  </a:lnTo>
                  <a:cubicBezTo>
                    <a:pt x="39757" y="6184"/>
                    <a:pt x="39757" y="6197"/>
                    <a:pt x="39742" y="6224"/>
                  </a:cubicBezTo>
                  <a:cubicBezTo>
                    <a:pt x="39725" y="6251"/>
                    <a:pt x="39722" y="6261"/>
                    <a:pt x="39738" y="6261"/>
                  </a:cubicBezTo>
                  <a:cubicBezTo>
                    <a:pt x="39745" y="6261"/>
                    <a:pt x="39757" y="6259"/>
                    <a:pt x="39773" y="6255"/>
                  </a:cubicBezTo>
                  <a:cubicBezTo>
                    <a:pt x="39804" y="6249"/>
                    <a:pt x="39825" y="6234"/>
                    <a:pt x="39822" y="6221"/>
                  </a:cubicBezTo>
                  <a:cubicBezTo>
                    <a:pt x="39820" y="6214"/>
                    <a:pt x="39821" y="6210"/>
                    <a:pt x="39825" y="6210"/>
                  </a:cubicBezTo>
                  <a:cubicBezTo>
                    <a:pt x="39828" y="6210"/>
                    <a:pt x="39834" y="6214"/>
                    <a:pt x="39843" y="6221"/>
                  </a:cubicBezTo>
                  <a:cubicBezTo>
                    <a:pt x="39851" y="6228"/>
                    <a:pt x="39857" y="6232"/>
                    <a:pt x="39862" y="6232"/>
                  </a:cubicBezTo>
                  <a:cubicBezTo>
                    <a:pt x="39868" y="6232"/>
                    <a:pt x="39872" y="6224"/>
                    <a:pt x="39874" y="6207"/>
                  </a:cubicBezTo>
                  <a:cubicBezTo>
                    <a:pt x="39876" y="6187"/>
                    <a:pt x="39872" y="6178"/>
                    <a:pt x="39857" y="6178"/>
                  </a:cubicBezTo>
                  <a:cubicBezTo>
                    <a:pt x="39848" y="6178"/>
                    <a:pt x="39836" y="6181"/>
                    <a:pt x="39819" y="6186"/>
                  </a:cubicBezTo>
                  <a:cubicBezTo>
                    <a:pt x="39818" y="6187"/>
                    <a:pt x="39817" y="6187"/>
                    <a:pt x="39816" y="6187"/>
                  </a:cubicBezTo>
                  <a:cubicBezTo>
                    <a:pt x="39808" y="6187"/>
                    <a:pt x="39788" y="6178"/>
                    <a:pt x="39769" y="6169"/>
                  </a:cubicBezTo>
                  <a:cubicBezTo>
                    <a:pt x="39752" y="6157"/>
                    <a:pt x="39722" y="6150"/>
                    <a:pt x="39697" y="6150"/>
                  </a:cubicBezTo>
                  <a:cubicBezTo>
                    <a:pt x="39692" y="6150"/>
                    <a:pt x="39687" y="6151"/>
                    <a:pt x="39683" y="6151"/>
                  </a:cubicBezTo>
                  <a:cubicBezTo>
                    <a:pt x="39673" y="6154"/>
                    <a:pt x="39663" y="6155"/>
                    <a:pt x="39655" y="6155"/>
                  </a:cubicBezTo>
                  <a:cubicBezTo>
                    <a:pt x="39640" y="6155"/>
                    <a:pt x="39630" y="6151"/>
                    <a:pt x="39627" y="6145"/>
                  </a:cubicBezTo>
                  <a:cubicBezTo>
                    <a:pt x="39626" y="6141"/>
                    <a:pt x="39621" y="6139"/>
                    <a:pt x="39615" y="6139"/>
                  </a:cubicBezTo>
                  <a:cubicBezTo>
                    <a:pt x="39605" y="6139"/>
                    <a:pt x="39590" y="6143"/>
                    <a:pt x="39575" y="6151"/>
                  </a:cubicBezTo>
                  <a:cubicBezTo>
                    <a:pt x="39559" y="6161"/>
                    <a:pt x="39549" y="6166"/>
                    <a:pt x="39546" y="6166"/>
                  </a:cubicBezTo>
                  <a:cubicBezTo>
                    <a:pt x="39542" y="6166"/>
                    <a:pt x="39546" y="6160"/>
                    <a:pt x="39555" y="6151"/>
                  </a:cubicBezTo>
                  <a:cubicBezTo>
                    <a:pt x="39576" y="6127"/>
                    <a:pt x="39557" y="6094"/>
                    <a:pt x="39526" y="6094"/>
                  </a:cubicBezTo>
                  <a:cubicBezTo>
                    <a:pt x="39522" y="6094"/>
                    <a:pt x="39518" y="6095"/>
                    <a:pt x="39513" y="6096"/>
                  </a:cubicBezTo>
                  <a:cubicBezTo>
                    <a:pt x="39499" y="6100"/>
                    <a:pt x="39496" y="6106"/>
                    <a:pt x="39506" y="6114"/>
                  </a:cubicBezTo>
                  <a:cubicBezTo>
                    <a:pt x="39516" y="6120"/>
                    <a:pt x="39506" y="6130"/>
                    <a:pt x="39489" y="6135"/>
                  </a:cubicBezTo>
                  <a:cubicBezTo>
                    <a:pt x="39487" y="6135"/>
                    <a:pt x="39485" y="6135"/>
                    <a:pt x="39483" y="6135"/>
                  </a:cubicBezTo>
                  <a:cubicBezTo>
                    <a:pt x="39436" y="6135"/>
                    <a:pt x="39290" y="6074"/>
                    <a:pt x="39284" y="6051"/>
                  </a:cubicBezTo>
                  <a:cubicBezTo>
                    <a:pt x="39281" y="6044"/>
                    <a:pt x="39236" y="6026"/>
                    <a:pt x="39187" y="6013"/>
                  </a:cubicBezTo>
                  <a:cubicBezTo>
                    <a:pt x="39135" y="5999"/>
                    <a:pt x="39090" y="5978"/>
                    <a:pt x="39086" y="5971"/>
                  </a:cubicBezTo>
                  <a:cubicBezTo>
                    <a:pt x="39081" y="5955"/>
                    <a:pt x="39113" y="5945"/>
                    <a:pt x="39149" y="5945"/>
                  </a:cubicBezTo>
                  <a:cubicBezTo>
                    <a:pt x="39167" y="5945"/>
                    <a:pt x="39186" y="5948"/>
                    <a:pt x="39201" y="5954"/>
                  </a:cubicBezTo>
                  <a:cubicBezTo>
                    <a:pt x="39216" y="5961"/>
                    <a:pt x="39237" y="5965"/>
                    <a:pt x="39254" y="5965"/>
                  </a:cubicBezTo>
                  <a:cubicBezTo>
                    <a:pt x="39260" y="5965"/>
                    <a:pt x="39265" y="5965"/>
                    <a:pt x="39270" y="5964"/>
                  </a:cubicBezTo>
                  <a:cubicBezTo>
                    <a:pt x="39274" y="5963"/>
                    <a:pt x="39278" y="5963"/>
                    <a:pt x="39283" y="5963"/>
                  </a:cubicBezTo>
                  <a:cubicBezTo>
                    <a:pt x="39295" y="5963"/>
                    <a:pt x="39306" y="5966"/>
                    <a:pt x="39308" y="5975"/>
                  </a:cubicBezTo>
                  <a:cubicBezTo>
                    <a:pt x="39311" y="5983"/>
                    <a:pt x="39324" y="5990"/>
                    <a:pt x="39338" y="5990"/>
                  </a:cubicBezTo>
                  <a:cubicBezTo>
                    <a:pt x="39341" y="5990"/>
                    <a:pt x="39344" y="5989"/>
                    <a:pt x="39346" y="5989"/>
                  </a:cubicBezTo>
                  <a:cubicBezTo>
                    <a:pt x="39349" y="5988"/>
                    <a:pt x="39352" y="5988"/>
                    <a:pt x="39356" y="5988"/>
                  </a:cubicBezTo>
                  <a:cubicBezTo>
                    <a:pt x="39377" y="5988"/>
                    <a:pt x="39414" y="5998"/>
                    <a:pt x="39447" y="6016"/>
                  </a:cubicBezTo>
                  <a:cubicBezTo>
                    <a:pt x="39482" y="6033"/>
                    <a:pt x="39500" y="6042"/>
                    <a:pt x="39506" y="6042"/>
                  </a:cubicBezTo>
                  <a:cubicBezTo>
                    <a:pt x="39513" y="6042"/>
                    <a:pt x="39507" y="6031"/>
                    <a:pt x="39492" y="6010"/>
                  </a:cubicBezTo>
                  <a:cubicBezTo>
                    <a:pt x="39477" y="5985"/>
                    <a:pt x="39473" y="5975"/>
                    <a:pt x="39482" y="5975"/>
                  </a:cubicBezTo>
                  <a:cubicBezTo>
                    <a:pt x="39488" y="5975"/>
                    <a:pt x="39498" y="5979"/>
                    <a:pt x="39513" y="5985"/>
                  </a:cubicBezTo>
                  <a:cubicBezTo>
                    <a:pt x="39530" y="5992"/>
                    <a:pt x="39542" y="5995"/>
                    <a:pt x="39551" y="5995"/>
                  </a:cubicBezTo>
                  <a:cubicBezTo>
                    <a:pt x="39563" y="5995"/>
                    <a:pt x="39570" y="5988"/>
                    <a:pt x="39579" y="5971"/>
                  </a:cubicBezTo>
                  <a:cubicBezTo>
                    <a:pt x="39587" y="5955"/>
                    <a:pt x="39591" y="5948"/>
                    <a:pt x="39588" y="5948"/>
                  </a:cubicBezTo>
                  <a:lnTo>
                    <a:pt x="39588" y="5948"/>
                  </a:lnTo>
                  <a:cubicBezTo>
                    <a:pt x="39587" y="5948"/>
                    <a:pt x="39583" y="5951"/>
                    <a:pt x="39575" y="5957"/>
                  </a:cubicBezTo>
                  <a:cubicBezTo>
                    <a:pt x="39571" y="5962"/>
                    <a:pt x="39567" y="5964"/>
                    <a:pt x="39563" y="5964"/>
                  </a:cubicBezTo>
                  <a:cubicBezTo>
                    <a:pt x="39553" y="5964"/>
                    <a:pt x="39546" y="5947"/>
                    <a:pt x="39540" y="5909"/>
                  </a:cubicBezTo>
                  <a:cubicBezTo>
                    <a:pt x="39534" y="5839"/>
                    <a:pt x="39527" y="5836"/>
                    <a:pt x="39419" y="5822"/>
                  </a:cubicBezTo>
                  <a:cubicBezTo>
                    <a:pt x="39305" y="5808"/>
                    <a:pt x="39257" y="5776"/>
                    <a:pt x="39322" y="5760"/>
                  </a:cubicBezTo>
                  <a:cubicBezTo>
                    <a:pt x="39340" y="5756"/>
                    <a:pt x="39356" y="5739"/>
                    <a:pt x="39364" y="5725"/>
                  </a:cubicBezTo>
                  <a:cubicBezTo>
                    <a:pt x="39366" y="5713"/>
                    <a:pt x="39365" y="5708"/>
                    <a:pt x="39360" y="5708"/>
                  </a:cubicBezTo>
                  <a:cubicBezTo>
                    <a:pt x="39356" y="5708"/>
                    <a:pt x="39349" y="5712"/>
                    <a:pt x="39340" y="5718"/>
                  </a:cubicBezTo>
                  <a:cubicBezTo>
                    <a:pt x="39327" y="5726"/>
                    <a:pt x="39316" y="5731"/>
                    <a:pt x="39309" y="5731"/>
                  </a:cubicBezTo>
                  <a:cubicBezTo>
                    <a:pt x="39304" y="5731"/>
                    <a:pt x="39302" y="5729"/>
                    <a:pt x="39302" y="5725"/>
                  </a:cubicBezTo>
                  <a:cubicBezTo>
                    <a:pt x="39298" y="5714"/>
                    <a:pt x="39263" y="5704"/>
                    <a:pt x="39225" y="5701"/>
                  </a:cubicBezTo>
                  <a:cubicBezTo>
                    <a:pt x="39166" y="5693"/>
                    <a:pt x="39162" y="5687"/>
                    <a:pt x="39190" y="5662"/>
                  </a:cubicBezTo>
                  <a:cubicBezTo>
                    <a:pt x="39205" y="5649"/>
                    <a:pt x="39227" y="5642"/>
                    <a:pt x="39251" y="5642"/>
                  </a:cubicBezTo>
                  <a:cubicBezTo>
                    <a:pt x="39260" y="5642"/>
                    <a:pt x="39268" y="5643"/>
                    <a:pt x="39277" y="5645"/>
                  </a:cubicBezTo>
                  <a:cubicBezTo>
                    <a:pt x="39285" y="5646"/>
                    <a:pt x="39293" y="5646"/>
                    <a:pt x="39301" y="5646"/>
                  </a:cubicBezTo>
                  <a:cubicBezTo>
                    <a:pt x="39322" y="5646"/>
                    <a:pt x="39343" y="5643"/>
                    <a:pt x="39353" y="5638"/>
                  </a:cubicBezTo>
                  <a:cubicBezTo>
                    <a:pt x="39367" y="5631"/>
                    <a:pt x="39406" y="5627"/>
                    <a:pt x="39436" y="5627"/>
                  </a:cubicBezTo>
                  <a:cubicBezTo>
                    <a:pt x="39440" y="5628"/>
                    <a:pt x="39443" y="5628"/>
                    <a:pt x="39446" y="5628"/>
                  </a:cubicBezTo>
                  <a:cubicBezTo>
                    <a:pt x="39505" y="5628"/>
                    <a:pt x="39526" y="5597"/>
                    <a:pt x="39506" y="5538"/>
                  </a:cubicBezTo>
                  <a:cubicBezTo>
                    <a:pt x="39503" y="5521"/>
                    <a:pt x="39496" y="5513"/>
                    <a:pt x="39482" y="5513"/>
                  </a:cubicBezTo>
                  <a:cubicBezTo>
                    <a:pt x="39468" y="5513"/>
                    <a:pt x="39448" y="5520"/>
                    <a:pt x="39416" y="5534"/>
                  </a:cubicBezTo>
                  <a:cubicBezTo>
                    <a:pt x="39389" y="5544"/>
                    <a:pt x="39372" y="5549"/>
                    <a:pt x="39365" y="5549"/>
                  </a:cubicBezTo>
                  <a:cubicBezTo>
                    <a:pt x="39360" y="5549"/>
                    <a:pt x="39361" y="5545"/>
                    <a:pt x="39371" y="5538"/>
                  </a:cubicBezTo>
                  <a:cubicBezTo>
                    <a:pt x="39406" y="5513"/>
                    <a:pt x="39402" y="5510"/>
                    <a:pt x="39346" y="5503"/>
                  </a:cubicBezTo>
                  <a:cubicBezTo>
                    <a:pt x="39287" y="5496"/>
                    <a:pt x="39267" y="5472"/>
                    <a:pt x="39273" y="5409"/>
                  </a:cubicBezTo>
                  <a:cubicBezTo>
                    <a:pt x="39277" y="5388"/>
                    <a:pt x="39273" y="5357"/>
                    <a:pt x="39267" y="5323"/>
                  </a:cubicBezTo>
                  <a:cubicBezTo>
                    <a:pt x="39260" y="5295"/>
                    <a:pt x="39282" y="5276"/>
                    <a:pt x="39304" y="5276"/>
                  </a:cubicBezTo>
                  <a:cubicBezTo>
                    <a:pt x="39317" y="5276"/>
                    <a:pt x="39330" y="5284"/>
                    <a:pt x="39336" y="5302"/>
                  </a:cubicBezTo>
                  <a:cubicBezTo>
                    <a:pt x="39342" y="5316"/>
                    <a:pt x="39335" y="5327"/>
                    <a:pt x="39324" y="5327"/>
                  </a:cubicBezTo>
                  <a:cubicBezTo>
                    <a:pt x="39322" y="5327"/>
                    <a:pt x="39321" y="5326"/>
                    <a:pt x="39319" y="5326"/>
                  </a:cubicBezTo>
                  <a:cubicBezTo>
                    <a:pt x="39316" y="5325"/>
                    <a:pt x="39313" y="5325"/>
                    <a:pt x="39310" y="5325"/>
                  </a:cubicBezTo>
                  <a:cubicBezTo>
                    <a:pt x="39301" y="5325"/>
                    <a:pt x="39296" y="5329"/>
                    <a:pt x="39302" y="5339"/>
                  </a:cubicBezTo>
                  <a:cubicBezTo>
                    <a:pt x="39303" y="5346"/>
                    <a:pt x="39308" y="5349"/>
                    <a:pt x="39318" y="5349"/>
                  </a:cubicBezTo>
                  <a:cubicBezTo>
                    <a:pt x="39333" y="5349"/>
                    <a:pt x="39360" y="5341"/>
                    <a:pt x="39398" y="5326"/>
                  </a:cubicBezTo>
                  <a:cubicBezTo>
                    <a:pt x="39469" y="5299"/>
                    <a:pt x="39517" y="5271"/>
                    <a:pt x="39494" y="5271"/>
                  </a:cubicBezTo>
                  <a:cubicBezTo>
                    <a:pt x="39490" y="5271"/>
                    <a:pt x="39484" y="5272"/>
                    <a:pt x="39475" y="5274"/>
                  </a:cubicBezTo>
                  <a:cubicBezTo>
                    <a:pt x="39472" y="5274"/>
                    <a:pt x="39469" y="5275"/>
                    <a:pt x="39466" y="5275"/>
                  </a:cubicBezTo>
                  <a:cubicBezTo>
                    <a:pt x="39438" y="5275"/>
                    <a:pt x="39429" y="5227"/>
                    <a:pt x="39457" y="5208"/>
                  </a:cubicBezTo>
                  <a:cubicBezTo>
                    <a:pt x="39478" y="5198"/>
                    <a:pt x="39468" y="5184"/>
                    <a:pt x="39430" y="5163"/>
                  </a:cubicBezTo>
                  <a:cubicBezTo>
                    <a:pt x="39385" y="5139"/>
                    <a:pt x="39381" y="5131"/>
                    <a:pt x="39409" y="5115"/>
                  </a:cubicBezTo>
                  <a:cubicBezTo>
                    <a:pt x="39426" y="5100"/>
                    <a:pt x="39430" y="5069"/>
                    <a:pt x="39419" y="5027"/>
                  </a:cubicBezTo>
                  <a:cubicBezTo>
                    <a:pt x="39410" y="4998"/>
                    <a:pt x="39402" y="4983"/>
                    <a:pt x="39396" y="4983"/>
                  </a:cubicBezTo>
                  <a:cubicBezTo>
                    <a:pt x="39393" y="4983"/>
                    <a:pt x="39390" y="4986"/>
                    <a:pt x="39388" y="4993"/>
                  </a:cubicBezTo>
                  <a:cubicBezTo>
                    <a:pt x="39384" y="5008"/>
                    <a:pt x="39379" y="5015"/>
                    <a:pt x="39369" y="5015"/>
                  </a:cubicBezTo>
                  <a:cubicBezTo>
                    <a:pt x="39361" y="5015"/>
                    <a:pt x="39349" y="5011"/>
                    <a:pt x="39332" y="5003"/>
                  </a:cubicBezTo>
                  <a:cubicBezTo>
                    <a:pt x="39270" y="4972"/>
                    <a:pt x="39270" y="4965"/>
                    <a:pt x="39329" y="4955"/>
                  </a:cubicBezTo>
                  <a:cubicBezTo>
                    <a:pt x="39332" y="4954"/>
                    <a:pt x="39336" y="4954"/>
                    <a:pt x="39339" y="4954"/>
                  </a:cubicBezTo>
                  <a:cubicBezTo>
                    <a:pt x="39364" y="4954"/>
                    <a:pt x="39397" y="4964"/>
                    <a:pt x="39416" y="4979"/>
                  </a:cubicBezTo>
                  <a:cubicBezTo>
                    <a:pt x="39430" y="4988"/>
                    <a:pt x="39440" y="4992"/>
                    <a:pt x="39448" y="4992"/>
                  </a:cubicBezTo>
                  <a:cubicBezTo>
                    <a:pt x="39456" y="4992"/>
                    <a:pt x="39461" y="4988"/>
                    <a:pt x="39465" y="4979"/>
                  </a:cubicBezTo>
                  <a:cubicBezTo>
                    <a:pt x="39468" y="4965"/>
                    <a:pt x="39489" y="4955"/>
                    <a:pt x="39510" y="4955"/>
                  </a:cubicBezTo>
                  <a:cubicBezTo>
                    <a:pt x="39513" y="4955"/>
                    <a:pt x="39516" y="4955"/>
                    <a:pt x="39519" y="4955"/>
                  </a:cubicBezTo>
                  <a:cubicBezTo>
                    <a:pt x="39540" y="4955"/>
                    <a:pt x="39538" y="4943"/>
                    <a:pt x="39516" y="4902"/>
                  </a:cubicBezTo>
                  <a:cubicBezTo>
                    <a:pt x="39496" y="4865"/>
                    <a:pt x="39492" y="4844"/>
                    <a:pt x="39510" y="4836"/>
                  </a:cubicBezTo>
                  <a:cubicBezTo>
                    <a:pt x="39531" y="4830"/>
                    <a:pt x="39527" y="4826"/>
                    <a:pt x="39506" y="4826"/>
                  </a:cubicBezTo>
                  <a:cubicBezTo>
                    <a:pt x="39492" y="4823"/>
                    <a:pt x="39478" y="4809"/>
                    <a:pt x="39481" y="4791"/>
                  </a:cubicBezTo>
                  <a:cubicBezTo>
                    <a:pt x="39484" y="4777"/>
                    <a:pt x="39490" y="4770"/>
                    <a:pt x="39513" y="4770"/>
                  </a:cubicBezTo>
                  <a:cubicBezTo>
                    <a:pt x="39530" y="4770"/>
                    <a:pt x="39555" y="4774"/>
                    <a:pt x="39593" y="4781"/>
                  </a:cubicBezTo>
                  <a:cubicBezTo>
                    <a:pt x="39652" y="4791"/>
                    <a:pt x="39707" y="4806"/>
                    <a:pt x="39721" y="4816"/>
                  </a:cubicBezTo>
                  <a:cubicBezTo>
                    <a:pt x="39727" y="4820"/>
                    <a:pt x="39734" y="4823"/>
                    <a:pt x="39737" y="4823"/>
                  </a:cubicBezTo>
                  <a:cubicBezTo>
                    <a:pt x="39739" y="4823"/>
                    <a:pt x="39740" y="4822"/>
                    <a:pt x="39739" y="4819"/>
                  </a:cubicBezTo>
                  <a:cubicBezTo>
                    <a:pt x="39735" y="4809"/>
                    <a:pt x="39710" y="4785"/>
                    <a:pt x="39683" y="4764"/>
                  </a:cubicBezTo>
                  <a:cubicBezTo>
                    <a:pt x="39655" y="4743"/>
                    <a:pt x="39641" y="4722"/>
                    <a:pt x="39652" y="4719"/>
                  </a:cubicBezTo>
                  <a:cubicBezTo>
                    <a:pt x="39662" y="4715"/>
                    <a:pt x="39648" y="4705"/>
                    <a:pt x="39620" y="4694"/>
                  </a:cubicBezTo>
                  <a:cubicBezTo>
                    <a:pt x="39590" y="4684"/>
                    <a:pt x="39579" y="4673"/>
                    <a:pt x="39593" y="4660"/>
                  </a:cubicBezTo>
                  <a:cubicBezTo>
                    <a:pt x="39599" y="4654"/>
                    <a:pt x="39612" y="4650"/>
                    <a:pt x="39626" y="4650"/>
                  </a:cubicBezTo>
                  <a:cubicBezTo>
                    <a:pt x="39637" y="4650"/>
                    <a:pt x="39648" y="4652"/>
                    <a:pt x="39659" y="4657"/>
                  </a:cubicBezTo>
                  <a:cubicBezTo>
                    <a:pt x="39674" y="4662"/>
                    <a:pt x="39683" y="4665"/>
                    <a:pt x="39687" y="4665"/>
                  </a:cubicBezTo>
                  <a:cubicBezTo>
                    <a:pt x="39694" y="4665"/>
                    <a:pt x="39689" y="4658"/>
                    <a:pt x="39676" y="4639"/>
                  </a:cubicBezTo>
                  <a:cubicBezTo>
                    <a:pt x="39662" y="4622"/>
                    <a:pt x="39655" y="4594"/>
                    <a:pt x="39665" y="4573"/>
                  </a:cubicBezTo>
                  <a:cubicBezTo>
                    <a:pt x="39673" y="4556"/>
                    <a:pt x="39673" y="4532"/>
                    <a:pt x="39659" y="4514"/>
                  </a:cubicBezTo>
                  <a:cubicBezTo>
                    <a:pt x="39645" y="4500"/>
                    <a:pt x="39645" y="4486"/>
                    <a:pt x="39659" y="4483"/>
                  </a:cubicBezTo>
                  <a:cubicBezTo>
                    <a:pt x="39690" y="4476"/>
                    <a:pt x="39652" y="4372"/>
                    <a:pt x="39610" y="4351"/>
                  </a:cubicBezTo>
                  <a:cubicBezTo>
                    <a:pt x="39585" y="4337"/>
                    <a:pt x="39582" y="4333"/>
                    <a:pt x="39603" y="4327"/>
                  </a:cubicBezTo>
                  <a:cubicBezTo>
                    <a:pt x="39617" y="4323"/>
                    <a:pt x="39624" y="4306"/>
                    <a:pt x="39620" y="4289"/>
                  </a:cubicBezTo>
                  <a:cubicBezTo>
                    <a:pt x="39616" y="4278"/>
                    <a:pt x="39610" y="4272"/>
                    <a:pt x="39604" y="4272"/>
                  </a:cubicBezTo>
                  <a:cubicBezTo>
                    <a:pt x="39600" y="4272"/>
                    <a:pt x="39597" y="4274"/>
                    <a:pt x="39593" y="4278"/>
                  </a:cubicBezTo>
                  <a:cubicBezTo>
                    <a:pt x="39591" y="4280"/>
                    <a:pt x="39588" y="4281"/>
                    <a:pt x="39585" y="4281"/>
                  </a:cubicBezTo>
                  <a:cubicBezTo>
                    <a:pt x="39575" y="4281"/>
                    <a:pt x="39563" y="4267"/>
                    <a:pt x="39558" y="4244"/>
                  </a:cubicBezTo>
                  <a:cubicBezTo>
                    <a:pt x="39549" y="4215"/>
                    <a:pt x="39551" y="4198"/>
                    <a:pt x="39564" y="4198"/>
                  </a:cubicBezTo>
                  <a:cubicBezTo>
                    <a:pt x="39566" y="4198"/>
                    <a:pt x="39567" y="4198"/>
                    <a:pt x="39569" y="4199"/>
                  </a:cubicBezTo>
                  <a:cubicBezTo>
                    <a:pt x="39572" y="4199"/>
                    <a:pt x="39575" y="4199"/>
                    <a:pt x="39578" y="4199"/>
                  </a:cubicBezTo>
                  <a:cubicBezTo>
                    <a:pt x="39591" y="4199"/>
                    <a:pt x="39585" y="4191"/>
                    <a:pt x="39561" y="4170"/>
                  </a:cubicBezTo>
                  <a:cubicBezTo>
                    <a:pt x="39531" y="4139"/>
                    <a:pt x="39531" y="4136"/>
                    <a:pt x="39582" y="4132"/>
                  </a:cubicBezTo>
                  <a:cubicBezTo>
                    <a:pt x="39631" y="4125"/>
                    <a:pt x="39638" y="4119"/>
                    <a:pt x="39617" y="4066"/>
                  </a:cubicBezTo>
                  <a:cubicBezTo>
                    <a:pt x="39603" y="4028"/>
                    <a:pt x="39579" y="4004"/>
                    <a:pt x="39544" y="3997"/>
                  </a:cubicBezTo>
                  <a:cubicBezTo>
                    <a:pt x="39533" y="3995"/>
                    <a:pt x="39525" y="3994"/>
                    <a:pt x="39519" y="3994"/>
                  </a:cubicBezTo>
                  <a:cubicBezTo>
                    <a:pt x="39508" y="3994"/>
                    <a:pt x="39507" y="3997"/>
                    <a:pt x="39516" y="4004"/>
                  </a:cubicBezTo>
                  <a:cubicBezTo>
                    <a:pt x="39539" y="4024"/>
                    <a:pt x="39522" y="4045"/>
                    <a:pt x="39491" y="4045"/>
                  </a:cubicBezTo>
                  <a:cubicBezTo>
                    <a:pt x="39485" y="4045"/>
                    <a:pt x="39478" y="4044"/>
                    <a:pt x="39471" y="4042"/>
                  </a:cubicBezTo>
                  <a:cubicBezTo>
                    <a:pt x="39444" y="4035"/>
                    <a:pt x="39419" y="4004"/>
                    <a:pt x="39395" y="3949"/>
                  </a:cubicBezTo>
                  <a:cubicBezTo>
                    <a:pt x="39392" y="3943"/>
                    <a:pt x="39380" y="3940"/>
                    <a:pt x="39367" y="3940"/>
                  </a:cubicBezTo>
                  <a:cubicBezTo>
                    <a:pt x="39363" y="3940"/>
                    <a:pt x="39358" y="3940"/>
                    <a:pt x="39353" y="3941"/>
                  </a:cubicBezTo>
                  <a:cubicBezTo>
                    <a:pt x="39348" y="3943"/>
                    <a:pt x="39343" y="3944"/>
                    <a:pt x="39338" y="3944"/>
                  </a:cubicBezTo>
                  <a:cubicBezTo>
                    <a:pt x="39301" y="3944"/>
                    <a:pt x="39303" y="3893"/>
                    <a:pt x="39346" y="3841"/>
                  </a:cubicBezTo>
                  <a:cubicBezTo>
                    <a:pt x="39378" y="3804"/>
                    <a:pt x="39397" y="3790"/>
                    <a:pt x="39425" y="3790"/>
                  </a:cubicBezTo>
                  <a:cubicBezTo>
                    <a:pt x="39431" y="3790"/>
                    <a:pt x="39437" y="3791"/>
                    <a:pt x="39444" y="3792"/>
                  </a:cubicBezTo>
                  <a:cubicBezTo>
                    <a:pt x="39454" y="3794"/>
                    <a:pt x="39463" y="3796"/>
                    <a:pt x="39469" y="3796"/>
                  </a:cubicBezTo>
                  <a:cubicBezTo>
                    <a:pt x="39482" y="3796"/>
                    <a:pt x="39488" y="3791"/>
                    <a:pt x="39486" y="3782"/>
                  </a:cubicBezTo>
                  <a:cubicBezTo>
                    <a:pt x="39482" y="3773"/>
                    <a:pt x="39487" y="3764"/>
                    <a:pt x="39495" y="3764"/>
                  </a:cubicBezTo>
                  <a:cubicBezTo>
                    <a:pt x="39496" y="3764"/>
                    <a:pt x="39498" y="3764"/>
                    <a:pt x="39499" y="3765"/>
                  </a:cubicBezTo>
                  <a:cubicBezTo>
                    <a:pt x="39500" y="3765"/>
                    <a:pt x="39500" y="3765"/>
                    <a:pt x="39501" y="3765"/>
                  </a:cubicBezTo>
                  <a:cubicBezTo>
                    <a:pt x="39510" y="3765"/>
                    <a:pt x="39513" y="3742"/>
                    <a:pt x="39506" y="3709"/>
                  </a:cubicBezTo>
                  <a:cubicBezTo>
                    <a:pt x="39496" y="3674"/>
                    <a:pt x="39502" y="3632"/>
                    <a:pt x="39513" y="3612"/>
                  </a:cubicBezTo>
                  <a:cubicBezTo>
                    <a:pt x="39527" y="3591"/>
                    <a:pt x="39534" y="3563"/>
                    <a:pt x="39531" y="3549"/>
                  </a:cubicBezTo>
                  <a:cubicBezTo>
                    <a:pt x="39529" y="3544"/>
                    <a:pt x="39527" y="3541"/>
                    <a:pt x="39525" y="3541"/>
                  </a:cubicBezTo>
                  <a:cubicBezTo>
                    <a:pt x="39521" y="3541"/>
                    <a:pt x="39516" y="3548"/>
                    <a:pt x="39510" y="3563"/>
                  </a:cubicBezTo>
                  <a:cubicBezTo>
                    <a:pt x="39505" y="3575"/>
                    <a:pt x="39502" y="3581"/>
                    <a:pt x="39500" y="3581"/>
                  </a:cubicBezTo>
                  <a:cubicBezTo>
                    <a:pt x="39496" y="3581"/>
                    <a:pt x="39494" y="3569"/>
                    <a:pt x="39492" y="3542"/>
                  </a:cubicBezTo>
                  <a:cubicBezTo>
                    <a:pt x="39489" y="3501"/>
                    <a:pt x="39478" y="3487"/>
                    <a:pt x="39440" y="3487"/>
                  </a:cubicBezTo>
                  <a:cubicBezTo>
                    <a:pt x="39437" y="3487"/>
                    <a:pt x="39434" y="3487"/>
                    <a:pt x="39432" y="3487"/>
                  </a:cubicBezTo>
                  <a:cubicBezTo>
                    <a:pt x="39408" y="3487"/>
                    <a:pt x="39387" y="3471"/>
                    <a:pt x="39377" y="3449"/>
                  </a:cubicBezTo>
                  <a:cubicBezTo>
                    <a:pt x="39371" y="3428"/>
                    <a:pt x="39340" y="3397"/>
                    <a:pt x="39308" y="3379"/>
                  </a:cubicBezTo>
                  <a:cubicBezTo>
                    <a:pt x="39277" y="3366"/>
                    <a:pt x="39242" y="3328"/>
                    <a:pt x="39236" y="3299"/>
                  </a:cubicBezTo>
                  <a:cubicBezTo>
                    <a:pt x="39201" y="3192"/>
                    <a:pt x="39135" y="3147"/>
                    <a:pt x="38951" y="3116"/>
                  </a:cubicBezTo>
                  <a:cubicBezTo>
                    <a:pt x="38857" y="3102"/>
                    <a:pt x="38736" y="3067"/>
                    <a:pt x="38684" y="3040"/>
                  </a:cubicBezTo>
                  <a:cubicBezTo>
                    <a:pt x="38594" y="2995"/>
                    <a:pt x="38486" y="2977"/>
                    <a:pt x="38299" y="2977"/>
                  </a:cubicBezTo>
                  <a:cubicBezTo>
                    <a:pt x="38247" y="2977"/>
                    <a:pt x="38104" y="2963"/>
                    <a:pt x="37987" y="2945"/>
                  </a:cubicBezTo>
                  <a:cubicBezTo>
                    <a:pt x="37869" y="2929"/>
                    <a:pt x="37719" y="2908"/>
                    <a:pt x="37657" y="2900"/>
                  </a:cubicBezTo>
                  <a:cubicBezTo>
                    <a:pt x="37595" y="2894"/>
                    <a:pt x="37476" y="2880"/>
                    <a:pt x="37393" y="2866"/>
                  </a:cubicBezTo>
                  <a:cubicBezTo>
                    <a:pt x="37272" y="2849"/>
                    <a:pt x="36727" y="2783"/>
                    <a:pt x="36488" y="2758"/>
                  </a:cubicBezTo>
                  <a:cubicBezTo>
                    <a:pt x="36460" y="2755"/>
                    <a:pt x="36311" y="2745"/>
                    <a:pt x="36155" y="2734"/>
                  </a:cubicBezTo>
                  <a:cubicBezTo>
                    <a:pt x="35968" y="2721"/>
                    <a:pt x="35864" y="2703"/>
                    <a:pt x="35849" y="2682"/>
                  </a:cubicBezTo>
                  <a:cubicBezTo>
                    <a:pt x="35841" y="2669"/>
                    <a:pt x="35828" y="2662"/>
                    <a:pt x="35816" y="2662"/>
                  </a:cubicBezTo>
                  <a:cubicBezTo>
                    <a:pt x="35812" y="2662"/>
                    <a:pt x="35808" y="2663"/>
                    <a:pt x="35804" y="2665"/>
                  </a:cubicBezTo>
                  <a:cubicBezTo>
                    <a:pt x="35799" y="2669"/>
                    <a:pt x="35793" y="2670"/>
                    <a:pt x="35788" y="2670"/>
                  </a:cubicBezTo>
                  <a:cubicBezTo>
                    <a:pt x="35757" y="2670"/>
                    <a:pt x="35729" y="2622"/>
                    <a:pt x="35755" y="2599"/>
                  </a:cubicBezTo>
                  <a:cubicBezTo>
                    <a:pt x="35773" y="2585"/>
                    <a:pt x="35773" y="2561"/>
                    <a:pt x="35755" y="2537"/>
                  </a:cubicBezTo>
                  <a:cubicBezTo>
                    <a:pt x="35743" y="2518"/>
                    <a:pt x="35737" y="2508"/>
                    <a:pt x="35732" y="2508"/>
                  </a:cubicBezTo>
                  <a:cubicBezTo>
                    <a:pt x="35726" y="2508"/>
                    <a:pt x="35721" y="2519"/>
                    <a:pt x="35710" y="2540"/>
                  </a:cubicBezTo>
                  <a:cubicBezTo>
                    <a:pt x="35703" y="2557"/>
                    <a:pt x="35696" y="2567"/>
                    <a:pt x="35691" y="2567"/>
                  </a:cubicBezTo>
                  <a:cubicBezTo>
                    <a:pt x="35689" y="2567"/>
                    <a:pt x="35687" y="2565"/>
                    <a:pt x="35686" y="2561"/>
                  </a:cubicBezTo>
                  <a:cubicBezTo>
                    <a:pt x="35683" y="2550"/>
                    <a:pt x="35669" y="2526"/>
                    <a:pt x="35655" y="2512"/>
                  </a:cubicBezTo>
                  <a:cubicBezTo>
                    <a:pt x="35641" y="2495"/>
                    <a:pt x="35643" y="2487"/>
                    <a:pt x="35661" y="2487"/>
                  </a:cubicBezTo>
                  <a:cubicBezTo>
                    <a:pt x="35664" y="2487"/>
                    <a:pt x="35668" y="2487"/>
                    <a:pt x="35672" y="2488"/>
                  </a:cubicBezTo>
                  <a:cubicBezTo>
                    <a:pt x="35697" y="2488"/>
                    <a:pt x="35707" y="2481"/>
                    <a:pt x="35700" y="2460"/>
                  </a:cubicBezTo>
                  <a:cubicBezTo>
                    <a:pt x="35697" y="2445"/>
                    <a:pt x="35681" y="2435"/>
                    <a:pt x="35666" y="2435"/>
                  </a:cubicBezTo>
                  <a:cubicBezTo>
                    <a:pt x="35663" y="2435"/>
                    <a:pt x="35661" y="2435"/>
                    <a:pt x="35659" y="2436"/>
                  </a:cubicBezTo>
                  <a:cubicBezTo>
                    <a:pt x="35651" y="2438"/>
                    <a:pt x="35645" y="2439"/>
                    <a:pt x="35639" y="2439"/>
                  </a:cubicBezTo>
                  <a:cubicBezTo>
                    <a:pt x="35602" y="2439"/>
                    <a:pt x="35614" y="2399"/>
                    <a:pt x="35669" y="2367"/>
                  </a:cubicBezTo>
                  <a:cubicBezTo>
                    <a:pt x="35728" y="2332"/>
                    <a:pt x="35728" y="2276"/>
                    <a:pt x="35672" y="2255"/>
                  </a:cubicBezTo>
                  <a:cubicBezTo>
                    <a:pt x="35659" y="2252"/>
                    <a:pt x="35659" y="2245"/>
                    <a:pt x="35680" y="2238"/>
                  </a:cubicBezTo>
                  <a:cubicBezTo>
                    <a:pt x="35697" y="2234"/>
                    <a:pt x="35672" y="2214"/>
                    <a:pt x="35617" y="2193"/>
                  </a:cubicBezTo>
                  <a:cubicBezTo>
                    <a:pt x="35530" y="2154"/>
                    <a:pt x="35526" y="2148"/>
                    <a:pt x="35544" y="2096"/>
                  </a:cubicBezTo>
                  <a:cubicBezTo>
                    <a:pt x="35568" y="2034"/>
                    <a:pt x="35551" y="1930"/>
                    <a:pt x="35520" y="1901"/>
                  </a:cubicBezTo>
                  <a:cubicBezTo>
                    <a:pt x="35505" y="1891"/>
                    <a:pt x="35516" y="1850"/>
                    <a:pt x="35544" y="1801"/>
                  </a:cubicBezTo>
                  <a:cubicBezTo>
                    <a:pt x="35585" y="1728"/>
                    <a:pt x="35592" y="1675"/>
                    <a:pt x="35563" y="1675"/>
                  </a:cubicBezTo>
                  <a:cubicBezTo>
                    <a:pt x="35560" y="1675"/>
                    <a:pt x="35558" y="1675"/>
                    <a:pt x="35555" y="1676"/>
                  </a:cubicBezTo>
                  <a:cubicBezTo>
                    <a:pt x="35544" y="1676"/>
                    <a:pt x="35520" y="1701"/>
                    <a:pt x="35505" y="1721"/>
                  </a:cubicBezTo>
                  <a:cubicBezTo>
                    <a:pt x="35493" y="1740"/>
                    <a:pt x="35487" y="1750"/>
                    <a:pt x="35481" y="1750"/>
                  </a:cubicBezTo>
                  <a:cubicBezTo>
                    <a:pt x="35476" y="1750"/>
                    <a:pt x="35473" y="1740"/>
                    <a:pt x="35468" y="1721"/>
                  </a:cubicBezTo>
                  <a:cubicBezTo>
                    <a:pt x="35461" y="1696"/>
                    <a:pt x="35468" y="1676"/>
                    <a:pt x="35489" y="1672"/>
                  </a:cubicBezTo>
                  <a:cubicBezTo>
                    <a:pt x="35505" y="1666"/>
                    <a:pt x="35520" y="1655"/>
                    <a:pt x="35516" y="1642"/>
                  </a:cubicBezTo>
                  <a:cubicBezTo>
                    <a:pt x="35514" y="1635"/>
                    <a:pt x="35508" y="1632"/>
                    <a:pt x="35499" y="1632"/>
                  </a:cubicBezTo>
                  <a:cubicBezTo>
                    <a:pt x="35492" y="1632"/>
                    <a:pt x="35484" y="1634"/>
                    <a:pt x="35475" y="1638"/>
                  </a:cubicBezTo>
                  <a:cubicBezTo>
                    <a:pt x="35468" y="1640"/>
                    <a:pt x="35461" y="1641"/>
                    <a:pt x="35454" y="1641"/>
                  </a:cubicBezTo>
                  <a:cubicBezTo>
                    <a:pt x="35439" y="1641"/>
                    <a:pt x="35426" y="1637"/>
                    <a:pt x="35419" y="1627"/>
                  </a:cubicBezTo>
                  <a:cubicBezTo>
                    <a:pt x="35406" y="1607"/>
                    <a:pt x="35412" y="1600"/>
                    <a:pt x="35447" y="1600"/>
                  </a:cubicBezTo>
                  <a:cubicBezTo>
                    <a:pt x="35513" y="1600"/>
                    <a:pt x="35544" y="1502"/>
                    <a:pt x="35492" y="1472"/>
                  </a:cubicBezTo>
                  <a:cubicBezTo>
                    <a:pt x="35471" y="1461"/>
                    <a:pt x="35457" y="1437"/>
                    <a:pt x="35457" y="1416"/>
                  </a:cubicBezTo>
                  <a:cubicBezTo>
                    <a:pt x="35461" y="1398"/>
                    <a:pt x="35451" y="1381"/>
                    <a:pt x="35433" y="1378"/>
                  </a:cubicBezTo>
                  <a:cubicBezTo>
                    <a:pt x="35419" y="1374"/>
                    <a:pt x="35398" y="1350"/>
                    <a:pt x="35391" y="1326"/>
                  </a:cubicBezTo>
                  <a:cubicBezTo>
                    <a:pt x="35380" y="1289"/>
                    <a:pt x="35365" y="1272"/>
                    <a:pt x="35346" y="1272"/>
                  </a:cubicBezTo>
                  <a:cubicBezTo>
                    <a:pt x="35337" y="1272"/>
                    <a:pt x="35327" y="1276"/>
                    <a:pt x="35315" y="1284"/>
                  </a:cubicBezTo>
                  <a:cubicBezTo>
                    <a:pt x="35291" y="1298"/>
                    <a:pt x="35294" y="1305"/>
                    <a:pt x="35318" y="1322"/>
                  </a:cubicBezTo>
                  <a:cubicBezTo>
                    <a:pt x="35343" y="1335"/>
                    <a:pt x="35346" y="1340"/>
                    <a:pt x="35332" y="1340"/>
                  </a:cubicBezTo>
                  <a:cubicBezTo>
                    <a:pt x="35327" y="1340"/>
                    <a:pt x="35322" y="1340"/>
                    <a:pt x="35315" y="1339"/>
                  </a:cubicBezTo>
                  <a:cubicBezTo>
                    <a:pt x="35252" y="1336"/>
                    <a:pt x="35193" y="1277"/>
                    <a:pt x="35218" y="1243"/>
                  </a:cubicBezTo>
                  <a:cubicBezTo>
                    <a:pt x="35239" y="1208"/>
                    <a:pt x="35214" y="1128"/>
                    <a:pt x="35177" y="1121"/>
                  </a:cubicBezTo>
                  <a:cubicBezTo>
                    <a:pt x="35159" y="1114"/>
                    <a:pt x="35145" y="1079"/>
                    <a:pt x="35138" y="1027"/>
                  </a:cubicBezTo>
                  <a:cubicBezTo>
                    <a:pt x="35127" y="958"/>
                    <a:pt x="35114" y="937"/>
                    <a:pt x="35068" y="910"/>
                  </a:cubicBezTo>
                  <a:cubicBezTo>
                    <a:pt x="35006" y="878"/>
                    <a:pt x="34985" y="857"/>
                    <a:pt x="35020" y="857"/>
                  </a:cubicBezTo>
                  <a:cubicBezTo>
                    <a:pt x="35022" y="858"/>
                    <a:pt x="35024" y="858"/>
                    <a:pt x="35025" y="858"/>
                  </a:cubicBezTo>
                  <a:cubicBezTo>
                    <a:pt x="35033" y="858"/>
                    <a:pt x="35038" y="852"/>
                    <a:pt x="35038" y="843"/>
                  </a:cubicBezTo>
                  <a:cubicBezTo>
                    <a:pt x="35038" y="836"/>
                    <a:pt x="35038" y="832"/>
                    <a:pt x="35036" y="832"/>
                  </a:cubicBezTo>
                  <a:cubicBezTo>
                    <a:pt x="35036" y="832"/>
                    <a:pt x="35035" y="832"/>
                    <a:pt x="35034" y="833"/>
                  </a:cubicBezTo>
                  <a:cubicBezTo>
                    <a:pt x="35034" y="834"/>
                    <a:pt x="35033" y="834"/>
                    <a:pt x="35031" y="834"/>
                  </a:cubicBezTo>
                  <a:cubicBezTo>
                    <a:pt x="35022" y="834"/>
                    <a:pt x="34993" y="828"/>
                    <a:pt x="34964" y="819"/>
                  </a:cubicBezTo>
                  <a:cubicBezTo>
                    <a:pt x="34940" y="812"/>
                    <a:pt x="34906" y="806"/>
                    <a:pt x="34880" y="806"/>
                  </a:cubicBezTo>
                  <a:cubicBezTo>
                    <a:pt x="34869" y="806"/>
                    <a:pt x="34860" y="807"/>
                    <a:pt x="34854" y="809"/>
                  </a:cubicBezTo>
                  <a:cubicBezTo>
                    <a:pt x="34850" y="810"/>
                    <a:pt x="34845" y="810"/>
                    <a:pt x="34840" y="810"/>
                  </a:cubicBezTo>
                  <a:cubicBezTo>
                    <a:pt x="34808" y="810"/>
                    <a:pt x="34748" y="795"/>
                    <a:pt x="34698" y="774"/>
                  </a:cubicBezTo>
                  <a:cubicBezTo>
                    <a:pt x="34635" y="750"/>
                    <a:pt x="34538" y="722"/>
                    <a:pt x="34475" y="715"/>
                  </a:cubicBezTo>
                  <a:cubicBezTo>
                    <a:pt x="34416" y="705"/>
                    <a:pt x="34357" y="687"/>
                    <a:pt x="34347" y="670"/>
                  </a:cubicBezTo>
                  <a:cubicBezTo>
                    <a:pt x="34329" y="643"/>
                    <a:pt x="34260" y="622"/>
                    <a:pt x="34200" y="622"/>
                  </a:cubicBezTo>
                  <a:cubicBezTo>
                    <a:pt x="34182" y="622"/>
                    <a:pt x="34164" y="624"/>
                    <a:pt x="34149" y="628"/>
                  </a:cubicBezTo>
                  <a:cubicBezTo>
                    <a:pt x="34144" y="629"/>
                    <a:pt x="34138" y="629"/>
                    <a:pt x="34133" y="629"/>
                  </a:cubicBezTo>
                  <a:cubicBezTo>
                    <a:pt x="34116" y="629"/>
                    <a:pt x="34098" y="626"/>
                    <a:pt x="34090" y="618"/>
                  </a:cubicBezTo>
                  <a:cubicBezTo>
                    <a:pt x="34067" y="601"/>
                    <a:pt x="33955" y="584"/>
                    <a:pt x="33888" y="584"/>
                  </a:cubicBezTo>
                  <a:cubicBezTo>
                    <a:pt x="33873" y="584"/>
                    <a:pt x="33860" y="585"/>
                    <a:pt x="33851" y="587"/>
                  </a:cubicBezTo>
                  <a:cubicBezTo>
                    <a:pt x="33849" y="587"/>
                    <a:pt x="33846" y="587"/>
                    <a:pt x="33842" y="587"/>
                  </a:cubicBezTo>
                  <a:cubicBezTo>
                    <a:pt x="33775" y="587"/>
                    <a:pt x="33394" y="535"/>
                    <a:pt x="33057" y="476"/>
                  </a:cubicBezTo>
                  <a:cubicBezTo>
                    <a:pt x="33006" y="467"/>
                    <a:pt x="32956" y="463"/>
                    <a:pt x="32922" y="463"/>
                  </a:cubicBezTo>
                  <a:cubicBezTo>
                    <a:pt x="32900" y="463"/>
                    <a:pt x="32885" y="464"/>
                    <a:pt x="32879" y="468"/>
                  </a:cubicBezTo>
                  <a:cubicBezTo>
                    <a:pt x="32871" y="474"/>
                    <a:pt x="32863" y="476"/>
                    <a:pt x="32857" y="476"/>
                  </a:cubicBezTo>
                  <a:cubicBezTo>
                    <a:pt x="32851" y="476"/>
                    <a:pt x="32847" y="474"/>
                    <a:pt x="32845" y="468"/>
                  </a:cubicBezTo>
                  <a:cubicBezTo>
                    <a:pt x="32842" y="461"/>
                    <a:pt x="32834" y="456"/>
                    <a:pt x="32825" y="456"/>
                  </a:cubicBezTo>
                  <a:cubicBezTo>
                    <a:pt x="32821" y="456"/>
                    <a:pt x="32817" y="456"/>
                    <a:pt x="32814" y="458"/>
                  </a:cubicBezTo>
                  <a:cubicBezTo>
                    <a:pt x="32811" y="459"/>
                    <a:pt x="32808" y="459"/>
                    <a:pt x="32805" y="459"/>
                  </a:cubicBezTo>
                  <a:cubicBezTo>
                    <a:pt x="32789" y="459"/>
                    <a:pt x="32764" y="453"/>
                    <a:pt x="32744" y="444"/>
                  </a:cubicBezTo>
                  <a:cubicBezTo>
                    <a:pt x="32720" y="438"/>
                    <a:pt x="32637" y="423"/>
                    <a:pt x="32564" y="417"/>
                  </a:cubicBezTo>
                  <a:cubicBezTo>
                    <a:pt x="32484" y="406"/>
                    <a:pt x="32341" y="389"/>
                    <a:pt x="32242" y="375"/>
                  </a:cubicBezTo>
                  <a:cubicBezTo>
                    <a:pt x="32158" y="363"/>
                    <a:pt x="32081" y="357"/>
                    <a:pt x="32050" y="357"/>
                  </a:cubicBezTo>
                  <a:cubicBezTo>
                    <a:pt x="32043" y="357"/>
                    <a:pt x="32039" y="357"/>
                    <a:pt x="32037" y="358"/>
                  </a:cubicBezTo>
                  <a:cubicBezTo>
                    <a:pt x="32023" y="358"/>
                    <a:pt x="32008" y="351"/>
                    <a:pt x="32005" y="340"/>
                  </a:cubicBezTo>
                  <a:cubicBezTo>
                    <a:pt x="32003" y="334"/>
                    <a:pt x="31997" y="331"/>
                    <a:pt x="31988" y="331"/>
                  </a:cubicBezTo>
                  <a:cubicBezTo>
                    <a:pt x="31978" y="331"/>
                    <a:pt x="31963" y="335"/>
                    <a:pt x="31946" y="340"/>
                  </a:cubicBezTo>
                  <a:cubicBezTo>
                    <a:pt x="31929" y="349"/>
                    <a:pt x="31915" y="353"/>
                    <a:pt x="31906" y="353"/>
                  </a:cubicBezTo>
                  <a:cubicBezTo>
                    <a:pt x="31901" y="353"/>
                    <a:pt x="31898" y="351"/>
                    <a:pt x="31898" y="348"/>
                  </a:cubicBezTo>
                  <a:cubicBezTo>
                    <a:pt x="31901" y="340"/>
                    <a:pt x="31846" y="327"/>
                    <a:pt x="31773" y="316"/>
                  </a:cubicBezTo>
                  <a:cubicBezTo>
                    <a:pt x="31704" y="309"/>
                    <a:pt x="31589" y="292"/>
                    <a:pt x="31520" y="281"/>
                  </a:cubicBezTo>
                  <a:cubicBezTo>
                    <a:pt x="31463" y="273"/>
                    <a:pt x="31403" y="267"/>
                    <a:pt x="31372" y="267"/>
                  </a:cubicBezTo>
                  <a:cubicBezTo>
                    <a:pt x="31365" y="267"/>
                    <a:pt x="31360" y="267"/>
                    <a:pt x="31356" y="268"/>
                  </a:cubicBezTo>
                  <a:cubicBezTo>
                    <a:pt x="31351" y="269"/>
                    <a:pt x="31344" y="269"/>
                    <a:pt x="31336" y="269"/>
                  </a:cubicBezTo>
                  <a:cubicBezTo>
                    <a:pt x="31314" y="269"/>
                    <a:pt x="31286" y="266"/>
                    <a:pt x="31263" y="260"/>
                  </a:cubicBezTo>
                  <a:cubicBezTo>
                    <a:pt x="31238" y="255"/>
                    <a:pt x="31212" y="252"/>
                    <a:pt x="31193" y="252"/>
                  </a:cubicBezTo>
                  <a:cubicBezTo>
                    <a:pt x="31186" y="252"/>
                    <a:pt x="31180" y="253"/>
                    <a:pt x="31176" y="253"/>
                  </a:cubicBezTo>
                  <a:cubicBezTo>
                    <a:pt x="31172" y="254"/>
                    <a:pt x="31167" y="255"/>
                    <a:pt x="31162" y="255"/>
                  </a:cubicBezTo>
                  <a:cubicBezTo>
                    <a:pt x="31146" y="255"/>
                    <a:pt x="31124" y="252"/>
                    <a:pt x="31107" y="247"/>
                  </a:cubicBezTo>
                  <a:cubicBezTo>
                    <a:pt x="31071" y="233"/>
                    <a:pt x="31005" y="226"/>
                    <a:pt x="30950" y="226"/>
                  </a:cubicBezTo>
                  <a:cubicBezTo>
                    <a:pt x="30907" y="226"/>
                    <a:pt x="30871" y="230"/>
                    <a:pt x="30860" y="239"/>
                  </a:cubicBezTo>
                  <a:cubicBezTo>
                    <a:pt x="30836" y="264"/>
                    <a:pt x="30846" y="290"/>
                    <a:pt x="30872" y="290"/>
                  </a:cubicBezTo>
                  <a:cubicBezTo>
                    <a:pt x="30876" y="290"/>
                    <a:pt x="30880" y="290"/>
                    <a:pt x="30884" y="288"/>
                  </a:cubicBezTo>
                  <a:cubicBezTo>
                    <a:pt x="30887" y="288"/>
                    <a:pt x="30891" y="288"/>
                    <a:pt x="30895" y="288"/>
                  </a:cubicBezTo>
                  <a:cubicBezTo>
                    <a:pt x="30913" y="288"/>
                    <a:pt x="30937" y="294"/>
                    <a:pt x="30954" y="302"/>
                  </a:cubicBezTo>
                  <a:cubicBezTo>
                    <a:pt x="30968" y="311"/>
                    <a:pt x="30982" y="316"/>
                    <a:pt x="30991" y="316"/>
                  </a:cubicBezTo>
                  <a:cubicBezTo>
                    <a:pt x="30995" y="316"/>
                    <a:pt x="30998" y="315"/>
                    <a:pt x="30999" y="313"/>
                  </a:cubicBezTo>
                  <a:cubicBezTo>
                    <a:pt x="31001" y="311"/>
                    <a:pt x="31004" y="310"/>
                    <a:pt x="31007" y="310"/>
                  </a:cubicBezTo>
                  <a:cubicBezTo>
                    <a:pt x="31018" y="310"/>
                    <a:pt x="31035" y="317"/>
                    <a:pt x="31051" y="330"/>
                  </a:cubicBezTo>
                  <a:cubicBezTo>
                    <a:pt x="31072" y="345"/>
                    <a:pt x="31101" y="352"/>
                    <a:pt x="31125" y="352"/>
                  </a:cubicBezTo>
                  <a:cubicBezTo>
                    <a:pt x="31130" y="352"/>
                    <a:pt x="31134" y="351"/>
                    <a:pt x="31138" y="351"/>
                  </a:cubicBezTo>
                  <a:cubicBezTo>
                    <a:pt x="31161" y="344"/>
                    <a:pt x="31184" y="341"/>
                    <a:pt x="31204" y="341"/>
                  </a:cubicBezTo>
                  <a:cubicBezTo>
                    <a:pt x="31235" y="341"/>
                    <a:pt x="31259" y="348"/>
                    <a:pt x="31263" y="361"/>
                  </a:cubicBezTo>
                  <a:cubicBezTo>
                    <a:pt x="31267" y="378"/>
                    <a:pt x="31256" y="386"/>
                    <a:pt x="31212" y="386"/>
                  </a:cubicBezTo>
                  <a:cubicBezTo>
                    <a:pt x="31154" y="386"/>
                    <a:pt x="31040" y="372"/>
                    <a:pt x="30833" y="340"/>
                  </a:cubicBezTo>
                  <a:cubicBezTo>
                    <a:pt x="30763" y="332"/>
                    <a:pt x="30693" y="326"/>
                    <a:pt x="30659" y="326"/>
                  </a:cubicBezTo>
                  <a:cubicBezTo>
                    <a:pt x="30651" y="326"/>
                    <a:pt x="30645" y="326"/>
                    <a:pt x="30642" y="327"/>
                  </a:cubicBezTo>
                  <a:cubicBezTo>
                    <a:pt x="30634" y="329"/>
                    <a:pt x="30626" y="330"/>
                    <a:pt x="30618" y="330"/>
                  </a:cubicBezTo>
                  <a:cubicBezTo>
                    <a:pt x="30605" y="330"/>
                    <a:pt x="30593" y="327"/>
                    <a:pt x="30586" y="323"/>
                  </a:cubicBezTo>
                  <a:cubicBezTo>
                    <a:pt x="30576" y="316"/>
                    <a:pt x="30503" y="306"/>
                    <a:pt x="30420" y="302"/>
                  </a:cubicBezTo>
                  <a:cubicBezTo>
                    <a:pt x="30316" y="295"/>
                    <a:pt x="30267" y="281"/>
                    <a:pt x="30264" y="257"/>
                  </a:cubicBezTo>
                  <a:cubicBezTo>
                    <a:pt x="30258" y="243"/>
                    <a:pt x="30257" y="236"/>
                    <a:pt x="30262" y="236"/>
                  </a:cubicBezTo>
                  <a:lnTo>
                    <a:pt x="30262" y="236"/>
                  </a:lnTo>
                  <a:cubicBezTo>
                    <a:pt x="30266" y="236"/>
                    <a:pt x="30272" y="239"/>
                    <a:pt x="30281" y="247"/>
                  </a:cubicBezTo>
                  <a:cubicBezTo>
                    <a:pt x="30289" y="253"/>
                    <a:pt x="30296" y="256"/>
                    <a:pt x="30302" y="256"/>
                  </a:cubicBezTo>
                  <a:cubicBezTo>
                    <a:pt x="30309" y="256"/>
                    <a:pt x="30314" y="252"/>
                    <a:pt x="30316" y="244"/>
                  </a:cubicBezTo>
                  <a:cubicBezTo>
                    <a:pt x="30321" y="228"/>
                    <a:pt x="30308" y="220"/>
                    <a:pt x="30289" y="220"/>
                  </a:cubicBezTo>
                  <a:cubicBezTo>
                    <a:pt x="30271" y="220"/>
                    <a:pt x="30246" y="228"/>
                    <a:pt x="30229" y="244"/>
                  </a:cubicBezTo>
                  <a:cubicBezTo>
                    <a:pt x="30202" y="270"/>
                    <a:pt x="30152" y="285"/>
                    <a:pt x="30100" y="285"/>
                  </a:cubicBezTo>
                  <a:cubicBezTo>
                    <a:pt x="30079" y="285"/>
                    <a:pt x="30058" y="283"/>
                    <a:pt x="30038" y="278"/>
                  </a:cubicBezTo>
                  <a:cubicBezTo>
                    <a:pt x="30024" y="273"/>
                    <a:pt x="30008" y="272"/>
                    <a:pt x="29994" y="272"/>
                  </a:cubicBezTo>
                  <a:cubicBezTo>
                    <a:pt x="29974" y="272"/>
                    <a:pt x="29958" y="275"/>
                    <a:pt x="29952" y="281"/>
                  </a:cubicBezTo>
                  <a:cubicBezTo>
                    <a:pt x="29945" y="286"/>
                    <a:pt x="29941" y="289"/>
                    <a:pt x="29939" y="289"/>
                  </a:cubicBezTo>
                  <a:cubicBezTo>
                    <a:pt x="29936" y="289"/>
                    <a:pt x="29936" y="285"/>
                    <a:pt x="29938" y="278"/>
                  </a:cubicBezTo>
                  <a:cubicBezTo>
                    <a:pt x="29943" y="260"/>
                    <a:pt x="29875" y="241"/>
                    <a:pt x="29824" y="241"/>
                  </a:cubicBezTo>
                  <a:cubicBezTo>
                    <a:pt x="29813" y="241"/>
                    <a:pt x="29803" y="242"/>
                    <a:pt x="29795" y="244"/>
                  </a:cubicBezTo>
                  <a:cubicBezTo>
                    <a:pt x="29793" y="244"/>
                    <a:pt x="29787" y="245"/>
                    <a:pt x="29780" y="245"/>
                  </a:cubicBezTo>
                  <a:cubicBezTo>
                    <a:pt x="29756" y="245"/>
                    <a:pt x="29711" y="241"/>
                    <a:pt x="29664" y="233"/>
                  </a:cubicBezTo>
                  <a:cubicBezTo>
                    <a:pt x="29636" y="230"/>
                    <a:pt x="29608" y="228"/>
                    <a:pt x="29586" y="228"/>
                  </a:cubicBezTo>
                  <a:cubicBezTo>
                    <a:pt x="29558" y="228"/>
                    <a:pt x="29537" y="231"/>
                    <a:pt x="29531" y="236"/>
                  </a:cubicBezTo>
                  <a:cubicBezTo>
                    <a:pt x="29529" y="238"/>
                    <a:pt x="29525" y="239"/>
                    <a:pt x="29522" y="239"/>
                  </a:cubicBezTo>
                  <a:cubicBezTo>
                    <a:pt x="29513" y="239"/>
                    <a:pt x="29501" y="231"/>
                    <a:pt x="29494" y="219"/>
                  </a:cubicBezTo>
                  <a:cubicBezTo>
                    <a:pt x="29481" y="202"/>
                    <a:pt x="29459" y="193"/>
                    <a:pt x="29423" y="193"/>
                  </a:cubicBezTo>
                  <a:cubicBezTo>
                    <a:pt x="29407" y="193"/>
                    <a:pt x="29389" y="195"/>
                    <a:pt x="29369" y="198"/>
                  </a:cubicBezTo>
                  <a:cubicBezTo>
                    <a:pt x="29355" y="199"/>
                    <a:pt x="29338" y="199"/>
                    <a:pt x="29318" y="199"/>
                  </a:cubicBezTo>
                  <a:cubicBezTo>
                    <a:pt x="29257" y="199"/>
                    <a:pt x="29173" y="194"/>
                    <a:pt x="29108" y="184"/>
                  </a:cubicBezTo>
                  <a:cubicBezTo>
                    <a:pt x="29025" y="174"/>
                    <a:pt x="28924" y="164"/>
                    <a:pt x="28890" y="164"/>
                  </a:cubicBezTo>
                  <a:cubicBezTo>
                    <a:pt x="28884" y="164"/>
                    <a:pt x="28878" y="164"/>
                    <a:pt x="28872" y="164"/>
                  </a:cubicBezTo>
                  <a:cubicBezTo>
                    <a:pt x="28845" y="164"/>
                    <a:pt x="28818" y="159"/>
                    <a:pt x="28810" y="153"/>
                  </a:cubicBezTo>
                  <a:cubicBezTo>
                    <a:pt x="28806" y="149"/>
                    <a:pt x="28793" y="146"/>
                    <a:pt x="28779" y="146"/>
                  </a:cubicBezTo>
                  <a:cubicBezTo>
                    <a:pt x="28770" y="146"/>
                    <a:pt x="28760" y="147"/>
                    <a:pt x="28751" y="149"/>
                  </a:cubicBezTo>
                  <a:cubicBezTo>
                    <a:pt x="28739" y="152"/>
                    <a:pt x="28723" y="154"/>
                    <a:pt x="28706" y="154"/>
                  </a:cubicBezTo>
                  <a:cubicBezTo>
                    <a:pt x="28685" y="154"/>
                    <a:pt x="28664" y="152"/>
                    <a:pt x="28647" y="146"/>
                  </a:cubicBezTo>
                  <a:cubicBezTo>
                    <a:pt x="28633" y="141"/>
                    <a:pt x="28612" y="139"/>
                    <a:pt x="28588" y="139"/>
                  </a:cubicBezTo>
                  <a:cubicBezTo>
                    <a:pt x="28558" y="139"/>
                    <a:pt x="28525" y="142"/>
                    <a:pt x="28498" y="146"/>
                  </a:cubicBezTo>
                  <a:cubicBezTo>
                    <a:pt x="28472" y="151"/>
                    <a:pt x="28444" y="154"/>
                    <a:pt x="28420" y="154"/>
                  </a:cubicBezTo>
                  <a:cubicBezTo>
                    <a:pt x="28396" y="154"/>
                    <a:pt x="28376" y="151"/>
                    <a:pt x="28366" y="146"/>
                  </a:cubicBezTo>
                  <a:cubicBezTo>
                    <a:pt x="28349" y="139"/>
                    <a:pt x="28332" y="135"/>
                    <a:pt x="28316" y="135"/>
                  </a:cubicBezTo>
                  <a:cubicBezTo>
                    <a:pt x="28287" y="135"/>
                    <a:pt x="28265" y="147"/>
                    <a:pt x="28272" y="167"/>
                  </a:cubicBezTo>
                  <a:cubicBezTo>
                    <a:pt x="28275" y="175"/>
                    <a:pt x="28271" y="182"/>
                    <a:pt x="28259" y="182"/>
                  </a:cubicBezTo>
                  <a:cubicBezTo>
                    <a:pt x="28257" y="182"/>
                    <a:pt x="28254" y="182"/>
                    <a:pt x="28251" y="181"/>
                  </a:cubicBezTo>
                  <a:cubicBezTo>
                    <a:pt x="28237" y="177"/>
                    <a:pt x="28231" y="164"/>
                    <a:pt x="28234" y="153"/>
                  </a:cubicBezTo>
                  <a:cubicBezTo>
                    <a:pt x="28237" y="142"/>
                    <a:pt x="28230" y="134"/>
                    <a:pt x="28222" y="134"/>
                  </a:cubicBezTo>
                  <a:cubicBezTo>
                    <a:pt x="28220" y="134"/>
                    <a:pt x="28218" y="135"/>
                    <a:pt x="28216" y="135"/>
                  </a:cubicBezTo>
                  <a:cubicBezTo>
                    <a:pt x="28203" y="139"/>
                    <a:pt x="28196" y="149"/>
                    <a:pt x="28196" y="160"/>
                  </a:cubicBezTo>
                  <a:cubicBezTo>
                    <a:pt x="28199" y="174"/>
                    <a:pt x="28175" y="177"/>
                    <a:pt x="28130" y="177"/>
                  </a:cubicBezTo>
                  <a:cubicBezTo>
                    <a:pt x="28088" y="174"/>
                    <a:pt x="28053" y="160"/>
                    <a:pt x="28047" y="146"/>
                  </a:cubicBezTo>
                  <a:cubicBezTo>
                    <a:pt x="28041" y="129"/>
                    <a:pt x="28016" y="119"/>
                    <a:pt x="27996" y="119"/>
                  </a:cubicBezTo>
                  <a:cubicBezTo>
                    <a:pt x="27980" y="119"/>
                    <a:pt x="27967" y="125"/>
                    <a:pt x="27970" y="139"/>
                  </a:cubicBezTo>
                  <a:cubicBezTo>
                    <a:pt x="27972" y="148"/>
                    <a:pt x="27972" y="152"/>
                    <a:pt x="27970" y="152"/>
                  </a:cubicBezTo>
                  <a:cubicBezTo>
                    <a:pt x="27968" y="152"/>
                    <a:pt x="27963" y="148"/>
                    <a:pt x="27957" y="139"/>
                  </a:cubicBezTo>
                  <a:cubicBezTo>
                    <a:pt x="27950" y="133"/>
                    <a:pt x="27945" y="129"/>
                    <a:pt x="27941" y="129"/>
                  </a:cubicBezTo>
                  <a:cubicBezTo>
                    <a:pt x="27936" y="129"/>
                    <a:pt x="27932" y="134"/>
                    <a:pt x="27928" y="143"/>
                  </a:cubicBezTo>
                  <a:cubicBezTo>
                    <a:pt x="27925" y="152"/>
                    <a:pt x="27919" y="156"/>
                    <a:pt x="27909" y="156"/>
                  </a:cubicBezTo>
                  <a:cubicBezTo>
                    <a:pt x="27896" y="156"/>
                    <a:pt x="27878" y="149"/>
                    <a:pt x="27853" y="135"/>
                  </a:cubicBezTo>
                  <a:cubicBezTo>
                    <a:pt x="27814" y="117"/>
                    <a:pt x="27783" y="108"/>
                    <a:pt x="27762" y="108"/>
                  </a:cubicBezTo>
                  <a:cubicBezTo>
                    <a:pt x="27739" y="108"/>
                    <a:pt x="27726" y="118"/>
                    <a:pt x="27724" y="139"/>
                  </a:cubicBezTo>
                  <a:cubicBezTo>
                    <a:pt x="27723" y="145"/>
                    <a:pt x="27721" y="147"/>
                    <a:pt x="27718" y="147"/>
                  </a:cubicBezTo>
                  <a:cubicBezTo>
                    <a:pt x="27715" y="147"/>
                    <a:pt x="27711" y="141"/>
                    <a:pt x="27707" y="129"/>
                  </a:cubicBezTo>
                  <a:cubicBezTo>
                    <a:pt x="27701" y="114"/>
                    <a:pt x="27695" y="106"/>
                    <a:pt x="27688" y="106"/>
                  </a:cubicBezTo>
                  <a:cubicBezTo>
                    <a:pt x="27683" y="106"/>
                    <a:pt x="27676" y="111"/>
                    <a:pt x="27669" y="122"/>
                  </a:cubicBezTo>
                  <a:cubicBezTo>
                    <a:pt x="27656" y="140"/>
                    <a:pt x="27625" y="150"/>
                    <a:pt x="27602" y="150"/>
                  </a:cubicBezTo>
                  <a:cubicBezTo>
                    <a:pt x="27582" y="150"/>
                    <a:pt x="27567" y="143"/>
                    <a:pt x="27571" y="129"/>
                  </a:cubicBezTo>
                  <a:cubicBezTo>
                    <a:pt x="27574" y="120"/>
                    <a:pt x="27565" y="114"/>
                    <a:pt x="27552" y="114"/>
                  </a:cubicBezTo>
                  <a:cubicBezTo>
                    <a:pt x="27549" y="114"/>
                    <a:pt x="27547" y="114"/>
                    <a:pt x="27544" y="114"/>
                  </a:cubicBezTo>
                  <a:cubicBezTo>
                    <a:pt x="27538" y="117"/>
                    <a:pt x="27532" y="117"/>
                    <a:pt x="27528" y="117"/>
                  </a:cubicBezTo>
                  <a:cubicBezTo>
                    <a:pt x="27516" y="117"/>
                    <a:pt x="27510" y="112"/>
                    <a:pt x="27512" y="104"/>
                  </a:cubicBezTo>
                  <a:cubicBezTo>
                    <a:pt x="27516" y="94"/>
                    <a:pt x="27467" y="84"/>
                    <a:pt x="27398" y="80"/>
                  </a:cubicBezTo>
                  <a:cubicBezTo>
                    <a:pt x="27360" y="79"/>
                    <a:pt x="27332" y="79"/>
                    <a:pt x="27312" y="79"/>
                  </a:cubicBezTo>
                  <a:cubicBezTo>
                    <a:pt x="27256" y="79"/>
                    <a:pt x="27254" y="84"/>
                    <a:pt x="27259" y="101"/>
                  </a:cubicBezTo>
                  <a:cubicBezTo>
                    <a:pt x="27260" y="105"/>
                    <a:pt x="27265" y="107"/>
                    <a:pt x="27271" y="107"/>
                  </a:cubicBezTo>
                  <a:cubicBezTo>
                    <a:pt x="27279" y="107"/>
                    <a:pt x="27290" y="104"/>
                    <a:pt x="27301" y="98"/>
                  </a:cubicBezTo>
                  <a:cubicBezTo>
                    <a:pt x="27314" y="89"/>
                    <a:pt x="27323" y="84"/>
                    <a:pt x="27326" y="84"/>
                  </a:cubicBezTo>
                  <a:lnTo>
                    <a:pt x="27326" y="84"/>
                  </a:lnTo>
                  <a:cubicBezTo>
                    <a:pt x="27332" y="84"/>
                    <a:pt x="27320" y="100"/>
                    <a:pt x="27287" y="139"/>
                  </a:cubicBezTo>
                  <a:cubicBezTo>
                    <a:pt x="27275" y="153"/>
                    <a:pt x="27266" y="160"/>
                    <a:pt x="27262" y="160"/>
                  </a:cubicBezTo>
                  <a:cubicBezTo>
                    <a:pt x="27259" y="160"/>
                    <a:pt x="27258" y="157"/>
                    <a:pt x="27259" y="149"/>
                  </a:cubicBezTo>
                  <a:cubicBezTo>
                    <a:pt x="27266" y="137"/>
                    <a:pt x="27260" y="125"/>
                    <a:pt x="27250" y="125"/>
                  </a:cubicBezTo>
                  <a:cubicBezTo>
                    <a:pt x="27248" y="125"/>
                    <a:pt x="27247" y="125"/>
                    <a:pt x="27246" y="125"/>
                  </a:cubicBezTo>
                  <a:cubicBezTo>
                    <a:pt x="27221" y="128"/>
                    <a:pt x="27196" y="130"/>
                    <a:pt x="27172" y="130"/>
                  </a:cubicBezTo>
                  <a:cubicBezTo>
                    <a:pt x="27118" y="130"/>
                    <a:pt x="27073" y="122"/>
                    <a:pt x="27068" y="108"/>
                  </a:cubicBezTo>
                  <a:cubicBezTo>
                    <a:pt x="27065" y="99"/>
                    <a:pt x="27055" y="93"/>
                    <a:pt x="27044" y="93"/>
                  </a:cubicBezTo>
                  <a:cubicBezTo>
                    <a:pt x="27042" y="93"/>
                    <a:pt x="27040" y="93"/>
                    <a:pt x="27037" y="94"/>
                  </a:cubicBezTo>
                  <a:cubicBezTo>
                    <a:pt x="27003" y="104"/>
                    <a:pt x="27084" y="160"/>
                    <a:pt x="27133" y="160"/>
                  </a:cubicBezTo>
                  <a:cubicBezTo>
                    <a:pt x="27135" y="160"/>
                    <a:pt x="27136" y="160"/>
                    <a:pt x="27137" y="160"/>
                  </a:cubicBezTo>
                  <a:cubicBezTo>
                    <a:pt x="27217" y="160"/>
                    <a:pt x="27204" y="209"/>
                    <a:pt x="27121" y="215"/>
                  </a:cubicBezTo>
                  <a:cubicBezTo>
                    <a:pt x="27079" y="219"/>
                    <a:pt x="27023" y="223"/>
                    <a:pt x="26996" y="226"/>
                  </a:cubicBezTo>
                  <a:cubicBezTo>
                    <a:pt x="26988" y="227"/>
                    <a:pt x="26978" y="227"/>
                    <a:pt x="26969" y="227"/>
                  </a:cubicBezTo>
                  <a:cubicBezTo>
                    <a:pt x="26947" y="227"/>
                    <a:pt x="26923" y="225"/>
                    <a:pt x="26908" y="223"/>
                  </a:cubicBezTo>
                  <a:cubicBezTo>
                    <a:pt x="26893" y="217"/>
                    <a:pt x="26878" y="214"/>
                    <a:pt x="26868" y="214"/>
                  </a:cubicBezTo>
                  <a:cubicBezTo>
                    <a:pt x="26865" y="214"/>
                    <a:pt x="26862" y="214"/>
                    <a:pt x="26860" y="215"/>
                  </a:cubicBezTo>
                  <a:cubicBezTo>
                    <a:pt x="26853" y="215"/>
                    <a:pt x="26812" y="215"/>
                    <a:pt x="26763" y="219"/>
                  </a:cubicBezTo>
                  <a:cubicBezTo>
                    <a:pt x="26718" y="219"/>
                    <a:pt x="26669" y="223"/>
                    <a:pt x="26659" y="226"/>
                  </a:cubicBezTo>
                  <a:cubicBezTo>
                    <a:pt x="26645" y="226"/>
                    <a:pt x="26579" y="226"/>
                    <a:pt x="26510" y="223"/>
                  </a:cubicBezTo>
                  <a:cubicBezTo>
                    <a:pt x="26399" y="215"/>
                    <a:pt x="26351" y="212"/>
                    <a:pt x="26173" y="191"/>
                  </a:cubicBezTo>
                  <a:cubicBezTo>
                    <a:pt x="26151" y="189"/>
                    <a:pt x="26117" y="186"/>
                    <a:pt x="26087" y="186"/>
                  </a:cubicBezTo>
                  <a:cubicBezTo>
                    <a:pt x="26074" y="186"/>
                    <a:pt x="26062" y="187"/>
                    <a:pt x="26052" y="188"/>
                  </a:cubicBezTo>
                  <a:cubicBezTo>
                    <a:pt x="26003" y="188"/>
                    <a:pt x="26000" y="191"/>
                    <a:pt x="26038" y="202"/>
                  </a:cubicBezTo>
                  <a:cubicBezTo>
                    <a:pt x="26062" y="205"/>
                    <a:pt x="26087" y="226"/>
                    <a:pt x="26093" y="239"/>
                  </a:cubicBezTo>
                  <a:cubicBezTo>
                    <a:pt x="26101" y="262"/>
                    <a:pt x="26091" y="275"/>
                    <a:pt x="26071" y="275"/>
                  </a:cubicBezTo>
                  <a:cubicBezTo>
                    <a:pt x="26063" y="275"/>
                    <a:pt x="26053" y="273"/>
                    <a:pt x="26042" y="268"/>
                  </a:cubicBezTo>
                  <a:cubicBezTo>
                    <a:pt x="26027" y="260"/>
                    <a:pt x="25965" y="257"/>
                    <a:pt x="25903" y="257"/>
                  </a:cubicBezTo>
                  <a:cubicBezTo>
                    <a:pt x="25823" y="257"/>
                    <a:pt x="25792" y="250"/>
                    <a:pt x="25792" y="229"/>
                  </a:cubicBezTo>
                  <a:cubicBezTo>
                    <a:pt x="25795" y="214"/>
                    <a:pt x="25787" y="205"/>
                    <a:pt x="25778" y="205"/>
                  </a:cubicBezTo>
                  <a:cubicBezTo>
                    <a:pt x="25777" y="205"/>
                    <a:pt x="25776" y="205"/>
                    <a:pt x="25774" y="205"/>
                  </a:cubicBezTo>
                  <a:cubicBezTo>
                    <a:pt x="25760" y="209"/>
                    <a:pt x="25747" y="223"/>
                    <a:pt x="25747" y="236"/>
                  </a:cubicBezTo>
                  <a:cubicBezTo>
                    <a:pt x="25745" y="244"/>
                    <a:pt x="25743" y="247"/>
                    <a:pt x="25740" y="247"/>
                  </a:cubicBezTo>
                  <a:cubicBezTo>
                    <a:pt x="25737" y="247"/>
                    <a:pt x="25733" y="241"/>
                    <a:pt x="25729" y="229"/>
                  </a:cubicBezTo>
                  <a:cubicBezTo>
                    <a:pt x="25724" y="215"/>
                    <a:pt x="25717" y="207"/>
                    <a:pt x="25704" y="207"/>
                  </a:cubicBezTo>
                  <a:cubicBezTo>
                    <a:pt x="25693" y="207"/>
                    <a:pt x="25677" y="213"/>
                    <a:pt x="25653" y="226"/>
                  </a:cubicBezTo>
                  <a:cubicBezTo>
                    <a:pt x="25629" y="237"/>
                    <a:pt x="25603" y="242"/>
                    <a:pt x="25581" y="242"/>
                  </a:cubicBezTo>
                  <a:cubicBezTo>
                    <a:pt x="25539" y="242"/>
                    <a:pt x="25509" y="225"/>
                    <a:pt x="25518" y="198"/>
                  </a:cubicBezTo>
                  <a:cubicBezTo>
                    <a:pt x="25520" y="191"/>
                    <a:pt x="25518" y="188"/>
                    <a:pt x="25512" y="188"/>
                  </a:cubicBezTo>
                  <a:cubicBezTo>
                    <a:pt x="25507" y="188"/>
                    <a:pt x="25498" y="191"/>
                    <a:pt x="25486" y="198"/>
                  </a:cubicBezTo>
                  <a:cubicBezTo>
                    <a:pt x="25474" y="206"/>
                    <a:pt x="25462" y="210"/>
                    <a:pt x="25449" y="210"/>
                  </a:cubicBezTo>
                  <a:cubicBezTo>
                    <a:pt x="25440" y="210"/>
                    <a:pt x="25431" y="208"/>
                    <a:pt x="25424" y="202"/>
                  </a:cubicBezTo>
                  <a:cubicBezTo>
                    <a:pt x="25414" y="194"/>
                    <a:pt x="25408" y="189"/>
                    <a:pt x="25405" y="189"/>
                  </a:cubicBezTo>
                  <a:lnTo>
                    <a:pt x="25405" y="189"/>
                  </a:lnTo>
                  <a:cubicBezTo>
                    <a:pt x="25402" y="189"/>
                    <a:pt x="25403" y="194"/>
                    <a:pt x="25406" y="205"/>
                  </a:cubicBezTo>
                  <a:cubicBezTo>
                    <a:pt x="25410" y="219"/>
                    <a:pt x="25403" y="236"/>
                    <a:pt x="25389" y="236"/>
                  </a:cubicBezTo>
                  <a:cubicBezTo>
                    <a:pt x="25388" y="236"/>
                    <a:pt x="25387" y="236"/>
                    <a:pt x="25386" y="236"/>
                  </a:cubicBezTo>
                  <a:cubicBezTo>
                    <a:pt x="25376" y="236"/>
                    <a:pt x="25361" y="221"/>
                    <a:pt x="25355" y="202"/>
                  </a:cubicBezTo>
                  <a:cubicBezTo>
                    <a:pt x="25348" y="181"/>
                    <a:pt x="25341" y="171"/>
                    <a:pt x="25327" y="171"/>
                  </a:cubicBezTo>
                  <a:cubicBezTo>
                    <a:pt x="25318" y="171"/>
                    <a:pt x="25306" y="176"/>
                    <a:pt x="25289" y="184"/>
                  </a:cubicBezTo>
                  <a:cubicBezTo>
                    <a:pt x="25272" y="190"/>
                    <a:pt x="25256" y="194"/>
                    <a:pt x="25245" y="194"/>
                  </a:cubicBezTo>
                  <a:cubicBezTo>
                    <a:pt x="25237" y="194"/>
                    <a:pt x="25231" y="192"/>
                    <a:pt x="25230" y="188"/>
                  </a:cubicBezTo>
                  <a:cubicBezTo>
                    <a:pt x="25228" y="183"/>
                    <a:pt x="25223" y="181"/>
                    <a:pt x="25216" y="181"/>
                  </a:cubicBezTo>
                  <a:cubicBezTo>
                    <a:pt x="25205" y="181"/>
                    <a:pt x="25189" y="185"/>
                    <a:pt x="25171" y="191"/>
                  </a:cubicBezTo>
                  <a:cubicBezTo>
                    <a:pt x="25152" y="200"/>
                    <a:pt x="25138" y="204"/>
                    <a:pt x="25129" y="204"/>
                  </a:cubicBezTo>
                  <a:cubicBezTo>
                    <a:pt x="25120" y="204"/>
                    <a:pt x="25117" y="200"/>
                    <a:pt x="25118" y="191"/>
                  </a:cubicBezTo>
                  <a:cubicBezTo>
                    <a:pt x="25118" y="175"/>
                    <a:pt x="25093" y="168"/>
                    <a:pt x="25045" y="168"/>
                  </a:cubicBezTo>
                  <a:cubicBezTo>
                    <a:pt x="25029" y="168"/>
                    <a:pt x="25011" y="169"/>
                    <a:pt x="24990" y="170"/>
                  </a:cubicBezTo>
                  <a:cubicBezTo>
                    <a:pt x="24971" y="171"/>
                    <a:pt x="24948" y="172"/>
                    <a:pt x="24925" y="172"/>
                  </a:cubicBezTo>
                  <a:cubicBezTo>
                    <a:pt x="24861" y="172"/>
                    <a:pt x="24789" y="168"/>
                    <a:pt x="24744" y="164"/>
                  </a:cubicBezTo>
                  <a:cubicBezTo>
                    <a:pt x="24712" y="160"/>
                    <a:pt x="24680" y="158"/>
                    <a:pt x="24653" y="158"/>
                  </a:cubicBezTo>
                  <a:cubicBezTo>
                    <a:pt x="24626" y="158"/>
                    <a:pt x="24603" y="160"/>
                    <a:pt x="24591" y="164"/>
                  </a:cubicBezTo>
                  <a:cubicBezTo>
                    <a:pt x="24583" y="166"/>
                    <a:pt x="24575" y="167"/>
                    <a:pt x="24568" y="167"/>
                  </a:cubicBezTo>
                  <a:cubicBezTo>
                    <a:pt x="24555" y="167"/>
                    <a:pt x="24545" y="163"/>
                    <a:pt x="24543" y="156"/>
                  </a:cubicBezTo>
                  <a:cubicBezTo>
                    <a:pt x="24540" y="146"/>
                    <a:pt x="24511" y="139"/>
                    <a:pt x="24477" y="139"/>
                  </a:cubicBezTo>
                  <a:cubicBezTo>
                    <a:pt x="24475" y="140"/>
                    <a:pt x="24473" y="140"/>
                    <a:pt x="24471" y="140"/>
                  </a:cubicBezTo>
                  <a:cubicBezTo>
                    <a:pt x="24406" y="140"/>
                    <a:pt x="24385" y="89"/>
                    <a:pt x="24439" y="59"/>
                  </a:cubicBezTo>
                  <a:cubicBezTo>
                    <a:pt x="24463" y="45"/>
                    <a:pt x="24477" y="31"/>
                    <a:pt x="24477" y="21"/>
                  </a:cubicBezTo>
                  <a:cubicBezTo>
                    <a:pt x="24473" y="11"/>
                    <a:pt x="24429" y="6"/>
                    <a:pt x="24383" y="6"/>
                  </a:cubicBezTo>
                  <a:cubicBezTo>
                    <a:pt x="24338" y="6"/>
                    <a:pt x="24291" y="11"/>
                    <a:pt x="24282" y="21"/>
                  </a:cubicBezTo>
                  <a:cubicBezTo>
                    <a:pt x="24279" y="23"/>
                    <a:pt x="24274" y="24"/>
                    <a:pt x="24269" y="24"/>
                  </a:cubicBezTo>
                  <a:cubicBezTo>
                    <a:pt x="24259" y="24"/>
                    <a:pt x="24246" y="20"/>
                    <a:pt x="24234" y="10"/>
                  </a:cubicBezTo>
                  <a:cubicBezTo>
                    <a:pt x="24223" y="4"/>
                    <a:pt x="24184" y="0"/>
                    <a:pt x="24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0" name="Google Shape;6880;p41"/>
            <p:cNvSpPr/>
            <p:nvPr/>
          </p:nvSpPr>
          <p:spPr>
            <a:xfrm>
              <a:off x="5025425" y="1234350"/>
              <a:ext cx="1150" cy="1000"/>
            </a:xfrm>
            <a:custGeom>
              <a:avLst/>
              <a:gdLst/>
              <a:ahLst/>
              <a:cxnLst/>
              <a:rect l="l" t="t" r="r" b="b"/>
              <a:pathLst>
                <a:path w="46" h="40" extrusionOk="0">
                  <a:moveTo>
                    <a:pt x="31" y="1"/>
                  </a:moveTo>
                  <a:cubicBezTo>
                    <a:pt x="27" y="1"/>
                    <a:pt x="23" y="3"/>
                    <a:pt x="18" y="8"/>
                  </a:cubicBezTo>
                  <a:cubicBezTo>
                    <a:pt x="8" y="18"/>
                    <a:pt x="1" y="28"/>
                    <a:pt x="1" y="35"/>
                  </a:cubicBezTo>
                  <a:cubicBezTo>
                    <a:pt x="3" y="37"/>
                    <a:pt x="9" y="40"/>
                    <a:pt x="17" y="40"/>
                  </a:cubicBezTo>
                  <a:cubicBezTo>
                    <a:pt x="21" y="40"/>
                    <a:pt x="24" y="39"/>
                    <a:pt x="28" y="38"/>
                  </a:cubicBezTo>
                  <a:cubicBezTo>
                    <a:pt x="39" y="35"/>
                    <a:pt x="46" y="21"/>
                    <a:pt x="43" y="11"/>
                  </a:cubicBezTo>
                  <a:cubicBezTo>
                    <a:pt x="41" y="5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1" name="Google Shape;6881;p41"/>
            <p:cNvSpPr/>
            <p:nvPr/>
          </p:nvSpPr>
          <p:spPr>
            <a:xfrm>
              <a:off x="5025400" y="1231575"/>
              <a:ext cx="3450" cy="1075"/>
            </a:xfrm>
            <a:custGeom>
              <a:avLst/>
              <a:gdLst/>
              <a:ahLst/>
              <a:cxnLst/>
              <a:rect l="l" t="t" r="r" b="b"/>
              <a:pathLst>
                <a:path w="138" h="43" extrusionOk="0">
                  <a:moveTo>
                    <a:pt x="106" y="0"/>
                  </a:moveTo>
                  <a:cubicBezTo>
                    <a:pt x="96" y="4"/>
                    <a:pt x="64" y="4"/>
                    <a:pt x="40" y="4"/>
                  </a:cubicBezTo>
                  <a:cubicBezTo>
                    <a:pt x="31" y="3"/>
                    <a:pt x="24" y="2"/>
                    <a:pt x="19" y="2"/>
                  </a:cubicBezTo>
                  <a:cubicBezTo>
                    <a:pt x="0" y="2"/>
                    <a:pt x="7" y="8"/>
                    <a:pt x="37" y="24"/>
                  </a:cubicBezTo>
                  <a:cubicBezTo>
                    <a:pt x="56" y="37"/>
                    <a:pt x="78" y="42"/>
                    <a:pt x="96" y="42"/>
                  </a:cubicBezTo>
                  <a:cubicBezTo>
                    <a:pt x="120" y="42"/>
                    <a:pt x="138" y="32"/>
                    <a:pt x="133" y="14"/>
                  </a:cubicBezTo>
                  <a:cubicBezTo>
                    <a:pt x="130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2" name="Google Shape;6882;p41"/>
            <p:cNvSpPr/>
            <p:nvPr/>
          </p:nvSpPr>
          <p:spPr>
            <a:xfrm>
              <a:off x="5027950" y="1239650"/>
              <a:ext cx="1950" cy="575"/>
            </a:xfrm>
            <a:custGeom>
              <a:avLst/>
              <a:gdLst/>
              <a:ahLst/>
              <a:cxnLst/>
              <a:rect l="l" t="t" r="r" b="b"/>
              <a:pathLst>
                <a:path w="78" h="23" extrusionOk="0">
                  <a:moveTo>
                    <a:pt x="39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1" y="22"/>
                    <a:pt x="59" y="22"/>
                  </a:cubicBezTo>
                  <a:cubicBezTo>
                    <a:pt x="66" y="22"/>
                    <a:pt x="72" y="20"/>
                    <a:pt x="73" y="17"/>
                  </a:cubicBezTo>
                  <a:cubicBezTo>
                    <a:pt x="77" y="10"/>
                    <a:pt x="63" y="4"/>
                    <a:pt x="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3" name="Google Shape;6883;p41"/>
            <p:cNvSpPr/>
            <p:nvPr/>
          </p:nvSpPr>
          <p:spPr>
            <a:xfrm>
              <a:off x="5028600" y="1236375"/>
              <a:ext cx="4850" cy="3950"/>
            </a:xfrm>
            <a:custGeom>
              <a:avLst/>
              <a:gdLst/>
              <a:ahLst/>
              <a:cxnLst/>
              <a:rect l="l" t="t" r="r" b="b"/>
              <a:pathLst>
                <a:path w="194" h="158" extrusionOk="0">
                  <a:moveTo>
                    <a:pt x="131" y="1"/>
                  </a:moveTo>
                  <a:cubicBezTo>
                    <a:pt x="119" y="1"/>
                    <a:pt x="101" y="6"/>
                    <a:pt x="75" y="16"/>
                  </a:cubicBezTo>
                  <a:cubicBezTo>
                    <a:pt x="11" y="39"/>
                    <a:pt x="1" y="54"/>
                    <a:pt x="43" y="54"/>
                  </a:cubicBezTo>
                  <a:cubicBezTo>
                    <a:pt x="53" y="54"/>
                    <a:pt x="66" y="53"/>
                    <a:pt x="82" y="51"/>
                  </a:cubicBezTo>
                  <a:cubicBezTo>
                    <a:pt x="110" y="44"/>
                    <a:pt x="138" y="41"/>
                    <a:pt x="145" y="41"/>
                  </a:cubicBezTo>
                  <a:cubicBezTo>
                    <a:pt x="148" y="41"/>
                    <a:pt x="135" y="65"/>
                    <a:pt x="114" y="93"/>
                  </a:cubicBezTo>
                  <a:cubicBezTo>
                    <a:pt x="93" y="121"/>
                    <a:pt x="85" y="152"/>
                    <a:pt x="96" y="155"/>
                  </a:cubicBezTo>
                  <a:cubicBezTo>
                    <a:pt x="98" y="157"/>
                    <a:pt x="101" y="158"/>
                    <a:pt x="103" y="158"/>
                  </a:cubicBezTo>
                  <a:cubicBezTo>
                    <a:pt x="112" y="158"/>
                    <a:pt x="122" y="148"/>
                    <a:pt x="127" y="135"/>
                  </a:cubicBezTo>
                  <a:cubicBezTo>
                    <a:pt x="133" y="120"/>
                    <a:pt x="147" y="110"/>
                    <a:pt x="163" y="110"/>
                  </a:cubicBezTo>
                  <a:cubicBezTo>
                    <a:pt x="166" y="110"/>
                    <a:pt x="169" y="110"/>
                    <a:pt x="172" y="111"/>
                  </a:cubicBezTo>
                  <a:cubicBezTo>
                    <a:pt x="180" y="113"/>
                    <a:pt x="185" y="114"/>
                    <a:pt x="188" y="114"/>
                  </a:cubicBezTo>
                  <a:cubicBezTo>
                    <a:pt x="194" y="114"/>
                    <a:pt x="193" y="111"/>
                    <a:pt x="186" y="106"/>
                  </a:cubicBezTo>
                  <a:cubicBezTo>
                    <a:pt x="172" y="100"/>
                    <a:pt x="172" y="82"/>
                    <a:pt x="179" y="61"/>
                  </a:cubicBezTo>
                  <a:cubicBezTo>
                    <a:pt x="190" y="45"/>
                    <a:pt x="190" y="35"/>
                    <a:pt x="179" y="35"/>
                  </a:cubicBezTo>
                  <a:cubicBezTo>
                    <a:pt x="177" y="35"/>
                    <a:pt x="173" y="36"/>
                    <a:pt x="169" y="37"/>
                  </a:cubicBezTo>
                  <a:cubicBezTo>
                    <a:pt x="167" y="38"/>
                    <a:pt x="165" y="38"/>
                    <a:pt x="164" y="38"/>
                  </a:cubicBezTo>
                  <a:cubicBezTo>
                    <a:pt x="153" y="38"/>
                    <a:pt x="145" y="29"/>
                    <a:pt x="145" y="16"/>
                  </a:cubicBezTo>
                  <a:cubicBezTo>
                    <a:pt x="146" y="6"/>
                    <a:pt x="142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4" name="Google Shape;6884;p41"/>
            <p:cNvSpPr/>
            <p:nvPr/>
          </p:nvSpPr>
          <p:spPr>
            <a:xfrm>
              <a:off x="5033150" y="1251175"/>
              <a:ext cx="1150" cy="1350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24" y="1"/>
                  </a:moveTo>
                  <a:cubicBezTo>
                    <a:pt x="21" y="1"/>
                    <a:pt x="18" y="2"/>
                    <a:pt x="15" y="4"/>
                  </a:cubicBezTo>
                  <a:cubicBezTo>
                    <a:pt x="4" y="14"/>
                    <a:pt x="1" y="28"/>
                    <a:pt x="4" y="39"/>
                  </a:cubicBezTo>
                  <a:cubicBezTo>
                    <a:pt x="7" y="47"/>
                    <a:pt x="15" y="53"/>
                    <a:pt x="23" y="53"/>
                  </a:cubicBezTo>
                  <a:cubicBezTo>
                    <a:pt x="25" y="53"/>
                    <a:pt x="27" y="53"/>
                    <a:pt x="28" y="52"/>
                  </a:cubicBezTo>
                  <a:cubicBezTo>
                    <a:pt x="42" y="49"/>
                    <a:pt x="46" y="35"/>
                    <a:pt x="39" y="18"/>
                  </a:cubicBezTo>
                  <a:cubicBezTo>
                    <a:pt x="37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5" name="Google Shape;6885;p41"/>
            <p:cNvSpPr/>
            <p:nvPr/>
          </p:nvSpPr>
          <p:spPr>
            <a:xfrm>
              <a:off x="5028325" y="123432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14" y="0"/>
                  </a:moveTo>
                  <a:cubicBezTo>
                    <a:pt x="5" y="0"/>
                    <a:pt x="0" y="7"/>
                    <a:pt x="3" y="15"/>
                  </a:cubicBezTo>
                  <a:cubicBezTo>
                    <a:pt x="6" y="24"/>
                    <a:pt x="13" y="30"/>
                    <a:pt x="24" y="30"/>
                  </a:cubicBezTo>
                  <a:cubicBezTo>
                    <a:pt x="26" y="30"/>
                    <a:pt x="28" y="30"/>
                    <a:pt x="31" y="29"/>
                  </a:cubicBezTo>
                  <a:cubicBezTo>
                    <a:pt x="45" y="26"/>
                    <a:pt x="51" y="19"/>
                    <a:pt x="51" y="15"/>
                  </a:cubicBezTo>
                  <a:cubicBezTo>
                    <a:pt x="48" y="12"/>
                    <a:pt x="37" y="5"/>
                    <a:pt x="21" y="1"/>
                  </a:cubicBezTo>
                  <a:cubicBezTo>
                    <a:pt x="18" y="0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6" name="Google Shape;6886;p41"/>
            <p:cNvSpPr/>
            <p:nvPr/>
          </p:nvSpPr>
          <p:spPr>
            <a:xfrm>
              <a:off x="5034600" y="1250100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38" y="1"/>
                  </a:moveTo>
                  <a:cubicBezTo>
                    <a:pt x="32" y="1"/>
                    <a:pt x="25" y="3"/>
                    <a:pt x="19" y="9"/>
                  </a:cubicBezTo>
                  <a:cubicBezTo>
                    <a:pt x="3" y="25"/>
                    <a:pt x="1" y="31"/>
                    <a:pt x="12" y="31"/>
                  </a:cubicBezTo>
                  <a:cubicBezTo>
                    <a:pt x="18" y="31"/>
                    <a:pt x="27" y="30"/>
                    <a:pt x="40" y="26"/>
                  </a:cubicBezTo>
                  <a:cubicBezTo>
                    <a:pt x="57" y="23"/>
                    <a:pt x="64" y="12"/>
                    <a:pt x="54" y="5"/>
                  </a:cubicBezTo>
                  <a:cubicBezTo>
                    <a:pt x="49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7" name="Google Shape;6887;p41"/>
            <p:cNvSpPr/>
            <p:nvPr/>
          </p:nvSpPr>
          <p:spPr>
            <a:xfrm>
              <a:off x="5034125" y="1233525"/>
              <a:ext cx="1650" cy="600"/>
            </a:xfrm>
            <a:custGeom>
              <a:avLst/>
              <a:gdLst/>
              <a:ahLst/>
              <a:cxnLst/>
              <a:rect l="l" t="t" r="r" b="b"/>
              <a:pathLst>
                <a:path w="66" h="24" extrusionOk="0">
                  <a:moveTo>
                    <a:pt x="51" y="1"/>
                  </a:moveTo>
                  <a:cubicBezTo>
                    <a:pt x="47" y="1"/>
                    <a:pt x="41" y="1"/>
                    <a:pt x="34" y="2"/>
                  </a:cubicBezTo>
                  <a:cubicBezTo>
                    <a:pt x="13" y="9"/>
                    <a:pt x="0" y="16"/>
                    <a:pt x="10" y="20"/>
                  </a:cubicBezTo>
                  <a:cubicBezTo>
                    <a:pt x="14" y="22"/>
                    <a:pt x="18" y="23"/>
                    <a:pt x="24" y="23"/>
                  </a:cubicBezTo>
                  <a:cubicBezTo>
                    <a:pt x="33" y="23"/>
                    <a:pt x="44" y="19"/>
                    <a:pt x="55" y="12"/>
                  </a:cubicBezTo>
                  <a:cubicBezTo>
                    <a:pt x="66" y="5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8" name="Google Shape;6888;p41"/>
            <p:cNvSpPr/>
            <p:nvPr/>
          </p:nvSpPr>
          <p:spPr>
            <a:xfrm>
              <a:off x="5045475" y="1268500"/>
              <a:ext cx="2275" cy="1250"/>
            </a:xfrm>
            <a:custGeom>
              <a:avLst/>
              <a:gdLst/>
              <a:ahLst/>
              <a:cxnLst/>
              <a:rect l="l" t="t" r="r" b="b"/>
              <a:pathLst>
                <a:path w="91" h="50" extrusionOk="0">
                  <a:moveTo>
                    <a:pt x="34" y="1"/>
                  </a:moveTo>
                  <a:cubicBezTo>
                    <a:pt x="32" y="1"/>
                    <a:pt x="30" y="1"/>
                    <a:pt x="28" y="1"/>
                  </a:cubicBezTo>
                  <a:cubicBezTo>
                    <a:pt x="1" y="8"/>
                    <a:pt x="32" y="46"/>
                    <a:pt x="70" y="50"/>
                  </a:cubicBezTo>
                  <a:cubicBezTo>
                    <a:pt x="87" y="50"/>
                    <a:pt x="91" y="40"/>
                    <a:pt x="73" y="22"/>
                  </a:cubicBezTo>
                  <a:cubicBezTo>
                    <a:pt x="65" y="10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9" name="Google Shape;6889;p41"/>
            <p:cNvSpPr/>
            <p:nvPr/>
          </p:nvSpPr>
          <p:spPr>
            <a:xfrm>
              <a:off x="5046700" y="127112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82" y="0"/>
                  </a:moveTo>
                  <a:cubicBezTo>
                    <a:pt x="74" y="0"/>
                    <a:pt x="60" y="3"/>
                    <a:pt x="45" y="7"/>
                  </a:cubicBezTo>
                  <a:cubicBezTo>
                    <a:pt x="18" y="14"/>
                    <a:pt x="0" y="24"/>
                    <a:pt x="3" y="35"/>
                  </a:cubicBezTo>
                  <a:cubicBezTo>
                    <a:pt x="5" y="40"/>
                    <a:pt x="10" y="42"/>
                    <a:pt x="18" y="42"/>
                  </a:cubicBezTo>
                  <a:cubicBezTo>
                    <a:pt x="27" y="42"/>
                    <a:pt x="39" y="39"/>
                    <a:pt x="52" y="32"/>
                  </a:cubicBezTo>
                  <a:cubicBezTo>
                    <a:pt x="77" y="18"/>
                    <a:pt x="93" y="7"/>
                    <a:pt x="90" y="4"/>
                  </a:cubicBezTo>
                  <a:cubicBezTo>
                    <a:pt x="90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0" name="Google Shape;6890;p41"/>
            <p:cNvSpPr/>
            <p:nvPr/>
          </p:nvSpPr>
          <p:spPr>
            <a:xfrm>
              <a:off x="5044325" y="1260675"/>
              <a:ext cx="2775" cy="775"/>
            </a:xfrm>
            <a:custGeom>
              <a:avLst/>
              <a:gdLst/>
              <a:ahLst/>
              <a:cxnLst/>
              <a:rect l="l" t="t" r="r" b="b"/>
              <a:pathLst>
                <a:path w="111" h="31" extrusionOk="0">
                  <a:moveTo>
                    <a:pt x="54" y="1"/>
                  </a:moveTo>
                  <a:cubicBezTo>
                    <a:pt x="48" y="1"/>
                    <a:pt x="42" y="1"/>
                    <a:pt x="36" y="2"/>
                  </a:cubicBezTo>
                  <a:cubicBezTo>
                    <a:pt x="1" y="13"/>
                    <a:pt x="1" y="13"/>
                    <a:pt x="36" y="23"/>
                  </a:cubicBezTo>
                  <a:cubicBezTo>
                    <a:pt x="55" y="28"/>
                    <a:pt x="72" y="30"/>
                    <a:pt x="83" y="30"/>
                  </a:cubicBezTo>
                  <a:cubicBezTo>
                    <a:pt x="105" y="30"/>
                    <a:pt x="111" y="22"/>
                    <a:pt x="95" y="9"/>
                  </a:cubicBezTo>
                  <a:cubicBezTo>
                    <a:pt x="87" y="4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1" name="Google Shape;6891;p41"/>
            <p:cNvSpPr/>
            <p:nvPr/>
          </p:nvSpPr>
          <p:spPr>
            <a:xfrm>
              <a:off x="5061050" y="1280275"/>
              <a:ext cx="750" cy="1200"/>
            </a:xfrm>
            <a:custGeom>
              <a:avLst/>
              <a:gdLst/>
              <a:ahLst/>
              <a:cxnLst/>
              <a:rect l="l" t="t" r="r" b="b"/>
              <a:pathLst>
                <a:path w="30" h="48" extrusionOk="0">
                  <a:moveTo>
                    <a:pt x="7" y="0"/>
                  </a:moveTo>
                  <a:cubicBezTo>
                    <a:pt x="2" y="0"/>
                    <a:pt x="1" y="7"/>
                    <a:pt x="6" y="23"/>
                  </a:cubicBezTo>
                  <a:cubicBezTo>
                    <a:pt x="10" y="38"/>
                    <a:pt x="15" y="48"/>
                    <a:pt x="21" y="48"/>
                  </a:cubicBezTo>
                  <a:cubicBezTo>
                    <a:pt x="22" y="48"/>
                    <a:pt x="24" y="47"/>
                    <a:pt x="26" y="44"/>
                  </a:cubicBezTo>
                  <a:cubicBezTo>
                    <a:pt x="30" y="36"/>
                    <a:pt x="26" y="20"/>
                    <a:pt x="16" y="6"/>
                  </a:cubicBezTo>
                  <a:cubicBezTo>
                    <a:pt x="12" y="2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2" name="Google Shape;6892;p41"/>
            <p:cNvSpPr/>
            <p:nvPr/>
          </p:nvSpPr>
          <p:spPr>
            <a:xfrm>
              <a:off x="5060300" y="1275875"/>
              <a:ext cx="1050" cy="1150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25" y="0"/>
                  </a:moveTo>
                  <a:cubicBezTo>
                    <a:pt x="24" y="0"/>
                    <a:pt x="23" y="1"/>
                    <a:pt x="21" y="1"/>
                  </a:cubicBezTo>
                  <a:cubicBezTo>
                    <a:pt x="7" y="4"/>
                    <a:pt x="1" y="18"/>
                    <a:pt x="1" y="29"/>
                  </a:cubicBezTo>
                  <a:cubicBezTo>
                    <a:pt x="7" y="39"/>
                    <a:pt x="15" y="46"/>
                    <a:pt x="18" y="46"/>
                  </a:cubicBezTo>
                  <a:cubicBezTo>
                    <a:pt x="25" y="43"/>
                    <a:pt x="32" y="33"/>
                    <a:pt x="39" y="18"/>
                  </a:cubicBezTo>
                  <a:cubicBezTo>
                    <a:pt x="42" y="10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3" name="Google Shape;6893;p41"/>
            <p:cNvSpPr/>
            <p:nvPr/>
          </p:nvSpPr>
          <p:spPr>
            <a:xfrm>
              <a:off x="5061000" y="1276425"/>
              <a:ext cx="3700" cy="2200"/>
            </a:xfrm>
            <a:custGeom>
              <a:avLst/>
              <a:gdLst/>
              <a:ahLst/>
              <a:cxnLst/>
              <a:rect l="l" t="t" r="r" b="b"/>
              <a:pathLst>
                <a:path w="148" h="88" extrusionOk="0">
                  <a:moveTo>
                    <a:pt x="88" y="1"/>
                  </a:moveTo>
                  <a:cubicBezTo>
                    <a:pt x="80" y="1"/>
                    <a:pt x="66" y="9"/>
                    <a:pt x="42" y="24"/>
                  </a:cubicBezTo>
                  <a:cubicBezTo>
                    <a:pt x="0" y="52"/>
                    <a:pt x="25" y="80"/>
                    <a:pt x="97" y="86"/>
                  </a:cubicBezTo>
                  <a:cubicBezTo>
                    <a:pt x="109" y="87"/>
                    <a:pt x="119" y="88"/>
                    <a:pt x="126" y="88"/>
                  </a:cubicBezTo>
                  <a:cubicBezTo>
                    <a:pt x="147" y="88"/>
                    <a:pt x="146" y="83"/>
                    <a:pt x="125" y="73"/>
                  </a:cubicBezTo>
                  <a:cubicBezTo>
                    <a:pt x="108" y="62"/>
                    <a:pt x="94" y="41"/>
                    <a:pt x="94" y="24"/>
                  </a:cubicBezTo>
                  <a:cubicBezTo>
                    <a:pt x="96" y="9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4" name="Google Shape;6894;p41"/>
            <p:cNvSpPr/>
            <p:nvPr/>
          </p:nvSpPr>
          <p:spPr>
            <a:xfrm>
              <a:off x="5071150" y="1288825"/>
              <a:ext cx="800" cy="1875"/>
            </a:xfrm>
            <a:custGeom>
              <a:avLst/>
              <a:gdLst/>
              <a:ahLst/>
              <a:cxnLst/>
              <a:rect l="l" t="t" r="r" b="b"/>
              <a:pathLst>
                <a:path w="32" h="75" extrusionOk="0">
                  <a:moveTo>
                    <a:pt x="21" y="0"/>
                  </a:moveTo>
                  <a:cubicBezTo>
                    <a:pt x="19" y="0"/>
                    <a:pt x="17" y="1"/>
                    <a:pt x="15" y="3"/>
                  </a:cubicBezTo>
                  <a:cubicBezTo>
                    <a:pt x="4" y="14"/>
                    <a:pt x="0" y="35"/>
                    <a:pt x="7" y="48"/>
                  </a:cubicBezTo>
                  <a:cubicBezTo>
                    <a:pt x="12" y="66"/>
                    <a:pt x="17" y="74"/>
                    <a:pt x="21" y="74"/>
                  </a:cubicBezTo>
                  <a:cubicBezTo>
                    <a:pt x="27" y="74"/>
                    <a:pt x="31" y="59"/>
                    <a:pt x="31" y="32"/>
                  </a:cubicBezTo>
                  <a:cubicBezTo>
                    <a:pt x="31" y="12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5" name="Google Shape;6895;p41"/>
            <p:cNvSpPr/>
            <p:nvPr/>
          </p:nvSpPr>
          <p:spPr>
            <a:xfrm>
              <a:off x="5073725" y="1291875"/>
              <a:ext cx="2650" cy="975"/>
            </a:xfrm>
            <a:custGeom>
              <a:avLst/>
              <a:gdLst/>
              <a:ahLst/>
              <a:cxnLst/>
              <a:rect l="l" t="t" r="r" b="b"/>
              <a:pathLst>
                <a:path w="106" h="39" extrusionOk="0">
                  <a:moveTo>
                    <a:pt x="4" y="1"/>
                  </a:moveTo>
                  <a:cubicBezTo>
                    <a:pt x="1" y="1"/>
                    <a:pt x="2" y="6"/>
                    <a:pt x="8" y="17"/>
                  </a:cubicBezTo>
                  <a:cubicBezTo>
                    <a:pt x="18" y="29"/>
                    <a:pt x="42" y="39"/>
                    <a:pt x="65" y="39"/>
                  </a:cubicBezTo>
                  <a:cubicBezTo>
                    <a:pt x="68" y="39"/>
                    <a:pt x="71" y="38"/>
                    <a:pt x="74" y="38"/>
                  </a:cubicBezTo>
                  <a:cubicBezTo>
                    <a:pt x="102" y="30"/>
                    <a:pt x="106" y="27"/>
                    <a:pt x="81" y="27"/>
                  </a:cubicBezTo>
                  <a:cubicBezTo>
                    <a:pt x="57" y="24"/>
                    <a:pt x="32" y="17"/>
                    <a:pt x="16" y="6"/>
                  </a:cubicBezTo>
                  <a:cubicBezTo>
                    <a:pt x="10" y="3"/>
                    <a:pt x="7" y="1"/>
                    <a:pt x="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6" name="Google Shape;6896;p41"/>
            <p:cNvSpPr/>
            <p:nvPr/>
          </p:nvSpPr>
          <p:spPr>
            <a:xfrm>
              <a:off x="5129525" y="1347600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7" y="0"/>
                    <a:pt x="42" y="0"/>
                    <a:pt x="35" y="1"/>
                  </a:cubicBezTo>
                  <a:cubicBezTo>
                    <a:pt x="11" y="8"/>
                    <a:pt x="0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3" y="19"/>
                    <a:pt x="53" y="12"/>
                  </a:cubicBezTo>
                  <a:cubicBezTo>
                    <a:pt x="65" y="4"/>
                    <a:pt x="64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7" name="Google Shape;6897;p41"/>
            <p:cNvSpPr/>
            <p:nvPr/>
          </p:nvSpPr>
          <p:spPr>
            <a:xfrm>
              <a:off x="5136625" y="1346825"/>
              <a:ext cx="19850" cy="6475"/>
            </a:xfrm>
            <a:custGeom>
              <a:avLst/>
              <a:gdLst/>
              <a:ahLst/>
              <a:cxnLst/>
              <a:rect l="l" t="t" r="r" b="b"/>
              <a:pathLst>
                <a:path w="794" h="259" extrusionOk="0">
                  <a:moveTo>
                    <a:pt x="775" y="0"/>
                  </a:moveTo>
                  <a:cubicBezTo>
                    <a:pt x="708" y="0"/>
                    <a:pt x="209" y="127"/>
                    <a:pt x="216" y="147"/>
                  </a:cubicBezTo>
                  <a:cubicBezTo>
                    <a:pt x="216" y="154"/>
                    <a:pt x="222" y="171"/>
                    <a:pt x="227" y="189"/>
                  </a:cubicBezTo>
                  <a:cubicBezTo>
                    <a:pt x="228" y="202"/>
                    <a:pt x="228" y="208"/>
                    <a:pt x="223" y="208"/>
                  </a:cubicBezTo>
                  <a:cubicBezTo>
                    <a:pt x="218" y="208"/>
                    <a:pt x="209" y="204"/>
                    <a:pt x="195" y="196"/>
                  </a:cubicBezTo>
                  <a:cubicBezTo>
                    <a:pt x="180" y="185"/>
                    <a:pt x="151" y="181"/>
                    <a:pt x="123" y="181"/>
                  </a:cubicBezTo>
                  <a:cubicBezTo>
                    <a:pt x="74" y="181"/>
                    <a:pt x="26" y="194"/>
                    <a:pt x="46" y="210"/>
                  </a:cubicBezTo>
                  <a:cubicBezTo>
                    <a:pt x="60" y="220"/>
                    <a:pt x="53" y="234"/>
                    <a:pt x="32" y="237"/>
                  </a:cubicBezTo>
                  <a:cubicBezTo>
                    <a:pt x="14" y="240"/>
                    <a:pt x="1" y="251"/>
                    <a:pt x="1" y="258"/>
                  </a:cubicBezTo>
                  <a:cubicBezTo>
                    <a:pt x="1" y="258"/>
                    <a:pt x="2" y="259"/>
                    <a:pt x="4" y="259"/>
                  </a:cubicBezTo>
                  <a:cubicBezTo>
                    <a:pt x="13" y="259"/>
                    <a:pt x="45" y="249"/>
                    <a:pt x="81" y="234"/>
                  </a:cubicBezTo>
                  <a:cubicBezTo>
                    <a:pt x="109" y="221"/>
                    <a:pt x="137" y="214"/>
                    <a:pt x="151" y="214"/>
                  </a:cubicBezTo>
                  <a:cubicBezTo>
                    <a:pt x="156" y="214"/>
                    <a:pt x="159" y="215"/>
                    <a:pt x="160" y="216"/>
                  </a:cubicBezTo>
                  <a:cubicBezTo>
                    <a:pt x="161" y="220"/>
                    <a:pt x="166" y="221"/>
                    <a:pt x="176" y="221"/>
                  </a:cubicBezTo>
                  <a:cubicBezTo>
                    <a:pt x="258" y="221"/>
                    <a:pt x="623" y="114"/>
                    <a:pt x="670" y="74"/>
                  </a:cubicBezTo>
                  <a:cubicBezTo>
                    <a:pt x="696" y="55"/>
                    <a:pt x="719" y="35"/>
                    <a:pt x="725" y="35"/>
                  </a:cubicBezTo>
                  <a:cubicBezTo>
                    <a:pt x="725" y="35"/>
                    <a:pt x="726" y="35"/>
                    <a:pt x="726" y="36"/>
                  </a:cubicBezTo>
                  <a:cubicBezTo>
                    <a:pt x="729" y="36"/>
                    <a:pt x="732" y="37"/>
                    <a:pt x="735" y="37"/>
                  </a:cubicBezTo>
                  <a:cubicBezTo>
                    <a:pt x="760" y="37"/>
                    <a:pt x="794" y="13"/>
                    <a:pt x="781" y="2"/>
                  </a:cubicBezTo>
                  <a:cubicBezTo>
                    <a:pt x="780" y="1"/>
                    <a:pt x="778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8" name="Google Shape;6898;p41"/>
            <p:cNvSpPr/>
            <p:nvPr/>
          </p:nvSpPr>
          <p:spPr>
            <a:xfrm>
              <a:off x="5137925" y="1356325"/>
              <a:ext cx="1850" cy="1425"/>
            </a:xfrm>
            <a:custGeom>
              <a:avLst/>
              <a:gdLst/>
              <a:ahLst/>
              <a:cxnLst/>
              <a:rect l="l" t="t" r="r" b="b"/>
              <a:pathLst>
                <a:path w="74" h="57" extrusionOk="0">
                  <a:moveTo>
                    <a:pt x="47" y="1"/>
                  </a:moveTo>
                  <a:cubicBezTo>
                    <a:pt x="41" y="1"/>
                    <a:pt x="35" y="2"/>
                    <a:pt x="29" y="6"/>
                  </a:cubicBezTo>
                  <a:cubicBezTo>
                    <a:pt x="11" y="20"/>
                    <a:pt x="1" y="34"/>
                    <a:pt x="4" y="44"/>
                  </a:cubicBezTo>
                  <a:cubicBezTo>
                    <a:pt x="4" y="52"/>
                    <a:pt x="15" y="56"/>
                    <a:pt x="28" y="56"/>
                  </a:cubicBezTo>
                  <a:cubicBezTo>
                    <a:pt x="33" y="56"/>
                    <a:pt x="38" y="56"/>
                    <a:pt x="42" y="54"/>
                  </a:cubicBezTo>
                  <a:cubicBezTo>
                    <a:pt x="63" y="48"/>
                    <a:pt x="74" y="34"/>
                    <a:pt x="66" y="17"/>
                  </a:cubicBezTo>
                  <a:cubicBezTo>
                    <a:pt x="64" y="6"/>
                    <a:pt x="57" y="1"/>
                    <a:pt x="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9" name="Google Shape;6899;p41"/>
            <p:cNvSpPr/>
            <p:nvPr/>
          </p:nvSpPr>
          <p:spPr>
            <a:xfrm>
              <a:off x="5125750" y="1317300"/>
              <a:ext cx="5250" cy="900"/>
            </a:xfrm>
            <a:custGeom>
              <a:avLst/>
              <a:gdLst/>
              <a:ahLst/>
              <a:cxnLst/>
              <a:rect l="l" t="t" r="r" b="b"/>
              <a:pathLst>
                <a:path w="210" h="36" extrusionOk="0">
                  <a:moveTo>
                    <a:pt x="146" y="0"/>
                  </a:moveTo>
                  <a:cubicBezTo>
                    <a:pt x="130" y="0"/>
                    <a:pt x="111" y="2"/>
                    <a:pt x="92" y="6"/>
                  </a:cubicBezTo>
                  <a:cubicBezTo>
                    <a:pt x="18" y="18"/>
                    <a:pt x="1" y="31"/>
                    <a:pt x="33" y="31"/>
                  </a:cubicBezTo>
                  <a:cubicBezTo>
                    <a:pt x="47" y="31"/>
                    <a:pt x="69" y="29"/>
                    <a:pt x="100" y="23"/>
                  </a:cubicBezTo>
                  <a:cubicBezTo>
                    <a:pt x="110" y="23"/>
                    <a:pt x="120" y="22"/>
                    <a:pt x="130" y="22"/>
                  </a:cubicBezTo>
                  <a:cubicBezTo>
                    <a:pt x="157" y="22"/>
                    <a:pt x="182" y="25"/>
                    <a:pt x="193" y="30"/>
                  </a:cubicBezTo>
                  <a:cubicBezTo>
                    <a:pt x="198" y="34"/>
                    <a:pt x="202" y="35"/>
                    <a:pt x="204" y="35"/>
                  </a:cubicBezTo>
                  <a:cubicBezTo>
                    <a:pt x="209" y="35"/>
                    <a:pt x="207" y="28"/>
                    <a:pt x="199" y="17"/>
                  </a:cubicBezTo>
                  <a:cubicBezTo>
                    <a:pt x="193" y="6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0" name="Google Shape;6900;p41"/>
            <p:cNvSpPr/>
            <p:nvPr/>
          </p:nvSpPr>
          <p:spPr>
            <a:xfrm>
              <a:off x="5142875" y="1368575"/>
              <a:ext cx="2125" cy="575"/>
            </a:xfrm>
            <a:custGeom>
              <a:avLst/>
              <a:gdLst/>
              <a:ahLst/>
              <a:cxnLst/>
              <a:rect l="l" t="t" r="r" b="b"/>
              <a:pathLst>
                <a:path w="85" h="23" extrusionOk="0">
                  <a:moveTo>
                    <a:pt x="76" y="1"/>
                  </a:moveTo>
                  <a:cubicBezTo>
                    <a:pt x="70" y="1"/>
                    <a:pt x="60" y="2"/>
                    <a:pt x="46" y="6"/>
                  </a:cubicBezTo>
                  <a:cubicBezTo>
                    <a:pt x="14" y="12"/>
                    <a:pt x="1" y="19"/>
                    <a:pt x="18" y="22"/>
                  </a:cubicBezTo>
                  <a:cubicBezTo>
                    <a:pt x="35" y="22"/>
                    <a:pt x="63" y="16"/>
                    <a:pt x="76" y="9"/>
                  </a:cubicBezTo>
                  <a:cubicBezTo>
                    <a:pt x="84" y="3"/>
                    <a:pt x="84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1" name="Google Shape;6901;p41"/>
            <p:cNvSpPr/>
            <p:nvPr/>
          </p:nvSpPr>
          <p:spPr>
            <a:xfrm>
              <a:off x="5136300" y="1341375"/>
              <a:ext cx="15375" cy="5125"/>
            </a:xfrm>
            <a:custGeom>
              <a:avLst/>
              <a:gdLst/>
              <a:ahLst/>
              <a:cxnLst/>
              <a:rect l="l" t="t" r="r" b="b"/>
              <a:pathLst>
                <a:path w="615" h="205" extrusionOk="0">
                  <a:moveTo>
                    <a:pt x="524" y="1"/>
                  </a:moveTo>
                  <a:cubicBezTo>
                    <a:pt x="515" y="1"/>
                    <a:pt x="502" y="4"/>
                    <a:pt x="485" y="11"/>
                  </a:cubicBezTo>
                  <a:cubicBezTo>
                    <a:pt x="470" y="18"/>
                    <a:pt x="456" y="21"/>
                    <a:pt x="445" y="21"/>
                  </a:cubicBezTo>
                  <a:cubicBezTo>
                    <a:pt x="434" y="21"/>
                    <a:pt x="426" y="18"/>
                    <a:pt x="423" y="11"/>
                  </a:cubicBezTo>
                  <a:cubicBezTo>
                    <a:pt x="422" y="8"/>
                    <a:pt x="420" y="6"/>
                    <a:pt x="417" y="6"/>
                  </a:cubicBezTo>
                  <a:cubicBezTo>
                    <a:pt x="410" y="6"/>
                    <a:pt x="398" y="19"/>
                    <a:pt x="389" y="42"/>
                  </a:cubicBezTo>
                  <a:cubicBezTo>
                    <a:pt x="374" y="71"/>
                    <a:pt x="366" y="84"/>
                    <a:pt x="356" y="84"/>
                  </a:cubicBezTo>
                  <a:cubicBezTo>
                    <a:pt x="350" y="84"/>
                    <a:pt x="343" y="78"/>
                    <a:pt x="333" y="66"/>
                  </a:cubicBezTo>
                  <a:cubicBezTo>
                    <a:pt x="324" y="55"/>
                    <a:pt x="317" y="50"/>
                    <a:pt x="312" y="50"/>
                  </a:cubicBezTo>
                  <a:cubicBezTo>
                    <a:pt x="308" y="50"/>
                    <a:pt x="305" y="55"/>
                    <a:pt x="305" y="63"/>
                  </a:cubicBezTo>
                  <a:cubicBezTo>
                    <a:pt x="303" y="78"/>
                    <a:pt x="295" y="84"/>
                    <a:pt x="279" y="84"/>
                  </a:cubicBezTo>
                  <a:cubicBezTo>
                    <a:pt x="272" y="84"/>
                    <a:pt x="263" y="82"/>
                    <a:pt x="253" y="80"/>
                  </a:cubicBezTo>
                  <a:cubicBezTo>
                    <a:pt x="242" y="79"/>
                    <a:pt x="231" y="78"/>
                    <a:pt x="223" y="78"/>
                  </a:cubicBezTo>
                  <a:cubicBezTo>
                    <a:pt x="212" y="78"/>
                    <a:pt x="206" y="80"/>
                    <a:pt x="208" y="84"/>
                  </a:cubicBezTo>
                  <a:cubicBezTo>
                    <a:pt x="208" y="88"/>
                    <a:pt x="203" y="89"/>
                    <a:pt x="196" y="89"/>
                  </a:cubicBezTo>
                  <a:cubicBezTo>
                    <a:pt x="190" y="89"/>
                    <a:pt x="184" y="88"/>
                    <a:pt x="177" y="87"/>
                  </a:cubicBezTo>
                  <a:cubicBezTo>
                    <a:pt x="169" y="85"/>
                    <a:pt x="161" y="84"/>
                    <a:pt x="153" y="84"/>
                  </a:cubicBezTo>
                  <a:cubicBezTo>
                    <a:pt x="108" y="84"/>
                    <a:pt x="57" y="113"/>
                    <a:pt x="31" y="157"/>
                  </a:cubicBezTo>
                  <a:cubicBezTo>
                    <a:pt x="9" y="192"/>
                    <a:pt x="1" y="205"/>
                    <a:pt x="14" y="205"/>
                  </a:cubicBezTo>
                  <a:cubicBezTo>
                    <a:pt x="22" y="205"/>
                    <a:pt x="36" y="201"/>
                    <a:pt x="59" y="195"/>
                  </a:cubicBezTo>
                  <a:cubicBezTo>
                    <a:pt x="97" y="188"/>
                    <a:pt x="111" y="170"/>
                    <a:pt x="104" y="146"/>
                  </a:cubicBezTo>
                  <a:cubicBezTo>
                    <a:pt x="99" y="132"/>
                    <a:pt x="98" y="126"/>
                    <a:pt x="103" y="126"/>
                  </a:cubicBezTo>
                  <a:lnTo>
                    <a:pt x="103" y="126"/>
                  </a:lnTo>
                  <a:cubicBezTo>
                    <a:pt x="108" y="126"/>
                    <a:pt x="120" y="132"/>
                    <a:pt x="139" y="146"/>
                  </a:cubicBezTo>
                  <a:cubicBezTo>
                    <a:pt x="159" y="159"/>
                    <a:pt x="177" y="165"/>
                    <a:pt x="204" y="165"/>
                  </a:cubicBezTo>
                  <a:cubicBezTo>
                    <a:pt x="229" y="165"/>
                    <a:pt x="260" y="160"/>
                    <a:pt x="305" y="150"/>
                  </a:cubicBezTo>
                  <a:cubicBezTo>
                    <a:pt x="371" y="132"/>
                    <a:pt x="444" y="105"/>
                    <a:pt x="469" y="90"/>
                  </a:cubicBezTo>
                  <a:cubicBezTo>
                    <a:pt x="487" y="79"/>
                    <a:pt x="504" y="72"/>
                    <a:pt x="517" y="72"/>
                  </a:cubicBezTo>
                  <a:cubicBezTo>
                    <a:pt x="523" y="72"/>
                    <a:pt x="528" y="74"/>
                    <a:pt x="531" y="77"/>
                  </a:cubicBezTo>
                  <a:cubicBezTo>
                    <a:pt x="537" y="81"/>
                    <a:pt x="549" y="84"/>
                    <a:pt x="562" y="84"/>
                  </a:cubicBezTo>
                  <a:cubicBezTo>
                    <a:pt x="570" y="84"/>
                    <a:pt x="578" y="83"/>
                    <a:pt x="586" y="80"/>
                  </a:cubicBezTo>
                  <a:cubicBezTo>
                    <a:pt x="610" y="74"/>
                    <a:pt x="614" y="66"/>
                    <a:pt x="593" y="66"/>
                  </a:cubicBezTo>
                  <a:cubicBezTo>
                    <a:pt x="576" y="66"/>
                    <a:pt x="555" y="45"/>
                    <a:pt x="552" y="25"/>
                  </a:cubicBezTo>
                  <a:cubicBezTo>
                    <a:pt x="545" y="8"/>
                    <a:pt x="538" y="1"/>
                    <a:pt x="5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2" name="Google Shape;6902;p41"/>
            <p:cNvSpPr/>
            <p:nvPr/>
          </p:nvSpPr>
          <p:spPr>
            <a:xfrm>
              <a:off x="5139675" y="1354375"/>
              <a:ext cx="2275" cy="1100"/>
            </a:xfrm>
            <a:custGeom>
              <a:avLst/>
              <a:gdLst/>
              <a:ahLst/>
              <a:cxnLst/>
              <a:rect l="l" t="t" r="r" b="b"/>
              <a:pathLst>
                <a:path w="91" h="44" extrusionOk="0">
                  <a:moveTo>
                    <a:pt x="79" y="1"/>
                  </a:moveTo>
                  <a:cubicBezTo>
                    <a:pt x="71" y="1"/>
                    <a:pt x="57" y="3"/>
                    <a:pt x="42" y="8"/>
                  </a:cubicBezTo>
                  <a:cubicBezTo>
                    <a:pt x="14" y="15"/>
                    <a:pt x="0" y="25"/>
                    <a:pt x="4" y="36"/>
                  </a:cubicBezTo>
                  <a:cubicBezTo>
                    <a:pt x="5" y="41"/>
                    <a:pt x="10" y="43"/>
                    <a:pt x="17" y="43"/>
                  </a:cubicBezTo>
                  <a:cubicBezTo>
                    <a:pt x="25" y="43"/>
                    <a:pt x="36" y="40"/>
                    <a:pt x="49" y="33"/>
                  </a:cubicBezTo>
                  <a:cubicBezTo>
                    <a:pt x="73" y="22"/>
                    <a:pt x="90" y="8"/>
                    <a:pt x="87" y="4"/>
                  </a:cubicBezTo>
                  <a:cubicBezTo>
                    <a:pt x="87" y="2"/>
                    <a:pt x="84" y="1"/>
                    <a:pt x="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3" name="Google Shape;6903;p41"/>
            <p:cNvSpPr/>
            <p:nvPr/>
          </p:nvSpPr>
          <p:spPr>
            <a:xfrm>
              <a:off x="5140100" y="1326200"/>
              <a:ext cx="208450" cy="31875"/>
            </a:xfrm>
            <a:custGeom>
              <a:avLst/>
              <a:gdLst/>
              <a:ahLst/>
              <a:cxnLst/>
              <a:rect l="l" t="t" r="r" b="b"/>
              <a:pathLst>
                <a:path w="8338" h="1275" extrusionOk="0">
                  <a:moveTo>
                    <a:pt x="6634" y="33"/>
                  </a:moveTo>
                  <a:cubicBezTo>
                    <a:pt x="6653" y="33"/>
                    <a:pt x="6649" y="44"/>
                    <a:pt x="6620" y="63"/>
                  </a:cubicBezTo>
                  <a:cubicBezTo>
                    <a:pt x="6611" y="68"/>
                    <a:pt x="6600" y="71"/>
                    <a:pt x="6591" y="71"/>
                  </a:cubicBezTo>
                  <a:cubicBezTo>
                    <a:pt x="6583" y="71"/>
                    <a:pt x="6576" y="69"/>
                    <a:pt x="6571" y="66"/>
                  </a:cubicBezTo>
                  <a:cubicBezTo>
                    <a:pt x="6561" y="56"/>
                    <a:pt x="6571" y="45"/>
                    <a:pt x="6599" y="39"/>
                  </a:cubicBezTo>
                  <a:cubicBezTo>
                    <a:pt x="6615" y="35"/>
                    <a:pt x="6626" y="33"/>
                    <a:pt x="6634" y="33"/>
                  </a:cubicBezTo>
                  <a:close/>
                  <a:moveTo>
                    <a:pt x="6197" y="219"/>
                  </a:moveTo>
                  <a:cubicBezTo>
                    <a:pt x="6228" y="219"/>
                    <a:pt x="6242" y="226"/>
                    <a:pt x="6232" y="244"/>
                  </a:cubicBezTo>
                  <a:cubicBezTo>
                    <a:pt x="6226" y="254"/>
                    <a:pt x="6211" y="261"/>
                    <a:pt x="6198" y="261"/>
                  </a:cubicBezTo>
                  <a:cubicBezTo>
                    <a:pt x="6195" y="261"/>
                    <a:pt x="6193" y="261"/>
                    <a:pt x="6190" y="260"/>
                  </a:cubicBezTo>
                  <a:cubicBezTo>
                    <a:pt x="6138" y="247"/>
                    <a:pt x="6145" y="219"/>
                    <a:pt x="6197" y="219"/>
                  </a:cubicBezTo>
                  <a:close/>
                  <a:moveTo>
                    <a:pt x="6587" y="363"/>
                  </a:moveTo>
                  <a:cubicBezTo>
                    <a:pt x="6599" y="363"/>
                    <a:pt x="6602" y="367"/>
                    <a:pt x="6589" y="375"/>
                  </a:cubicBezTo>
                  <a:cubicBezTo>
                    <a:pt x="6580" y="382"/>
                    <a:pt x="6568" y="386"/>
                    <a:pt x="6558" y="386"/>
                  </a:cubicBezTo>
                  <a:cubicBezTo>
                    <a:pt x="6552" y="386"/>
                    <a:pt x="6547" y="385"/>
                    <a:pt x="6544" y="382"/>
                  </a:cubicBezTo>
                  <a:cubicBezTo>
                    <a:pt x="6536" y="379"/>
                    <a:pt x="6547" y="372"/>
                    <a:pt x="6571" y="364"/>
                  </a:cubicBezTo>
                  <a:cubicBezTo>
                    <a:pt x="6577" y="364"/>
                    <a:pt x="6582" y="363"/>
                    <a:pt x="6587" y="363"/>
                  </a:cubicBezTo>
                  <a:close/>
                  <a:moveTo>
                    <a:pt x="6325" y="413"/>
                  </a:moveTo>
                  <a:cubicBezTo>
                    <a:pt x="6328" y="413"/>
                    <a:pt x="6330" y="413"/>
                    <a:pt x="6332" y="414"/>
                  </a:cubicBezTo>
                  <a:cubicBezTo>
                    <a:pt x="6346" y="417"/>
                    <a:pt x="6360" y="424"/>
                    <a:pt x="6360" y="431"/>
                  </a:cubicBezTo>
                  <a:cubicBezTo>
                    <a:pt x="6363" y="434"/>
                    <a:pt x="6353" y="441"/>
                    <a:pt x="6339" y="444"/>
                  </a:cubicBezTo>
                  <a:cubicBezTo>
                    <a:pt x="6337" y="445"/>
                    <a:pt x="6335" y="445"/>
                    <a:pt x="6333" y="445"/>
                  </a:cubicBezTo>
                  <a:cubicBezTo>
                    <a:pt x="6324" y="445"/>
                    <a:pt x="6314" y="439"/>
                    <a:pt x="6312" y="427"/>
                  </a:cubicBezTo>
                  <a:cubicBezTo>
                    <a:pt x="6308" y="419"/>
                    <a:pt x="6315" y="413"/>
                    <a:pt x="6325" y="413"/>
                  </a:cubicBezTo>
                  <a:close/>
                  <a:moveTo>
                    <a:pt x="6456" y="277"/>
                  </a:moveTo>
                  <a:cubicBezTo>
                    <a:pt x="6457" y="277"/>
                    <a:pt x="6459" y="277"/>
                    <a:pt x="6461" y="278"/>
                  </a:cubicBezTo>
                  <a:cubicBezTo>
                    <a:pt x="6502" y="285"/>
                    <a:pt x="6502" y="337"/>
                    <a:pt x="6461" y="379"/>
                  </a:cubicBezTo>
                  <a:cubicBezTo>
                    <a:pt x="6438" y="403"/>
                    <a:pt x="6426" y="414"/>
                    <a:pt x="6413" y="414"/>
                  </a:cubicBezTo>
                  <a:cubicBezTo>
                    <a:pt x="6404" y="414"/>
                    <a:pt x="6395" y="409"/>
                    <a:pt x="6381" y="399"/>
                  </a:cubicBezTo>
                  <a:cubicBezTo>
                    <a:pt x="6370" y="391"/>
                    <a:pt x="6356" y="387"/>
                    <a:pt x="6339" y="387"/>
                  </a:cubicBezTo>
                  <a:cubicBezTo>
                    <a:pt x="6318" y="387"/>
                    <a:pt x="6291" y="393"/>
                    <a:pt x="6256" y="406"/>
                  </a:cubicBezTo>
                  <a:cubicBezTo>
                    <a:pt x="6226" y="415"/>
                    <a:pt x="6196" y="422"/>
                    <a:pt x="6178" y="422"/>
                  </a:cubicBezTo>
                  <a:cubicBezTo>
                    <a:pt x="6169" y="422"/>
                    <a:pt x="6163" y="420"/>
                    <a:pt x="6162" y="417"/>
                  </a:cubicBezTo>
                  <a:cubicBezTo>
                    <a:pt x="6160" y="412"/>
                    <a:pt x="6157" y="410"/>
                    <a:pt x="6153" y="410"/>
                  </a:cubicBezTo>
                  <a:cubicBezTo>
                    <a:pt x="6147" y="410"/>
                    <a:pt x="6138" y="414"/>
                    <a:pt x="6128" y="420"/>
                  </a:cubicBezTo>
                  <a:cubicBezTo>
                    <a:pt x="6118" y="426"/>
                    <a:pt x="6108" y="429"/>
                    <a:pt x="6098" y="429"/>
                  </a:cubicBezTo>
                  <a:cubicBezTo>
                    <a:pt x="6089" y="429"/>
                    <a:pt x="6082" y="427"/>
                    <a:pt x="6075" y="424"/>
                  </a:cubicBezTo>
                  <a:cubicBezTo>
                    <a:pt x="6071" y="420"/>
                    <a:pt x="6063" y="418"/>
                    <a:pt x="6053" y="418"/>
                  </a:cubicBezTo>
                  <a:cubicBezTo>
                    <a:pt x="6035" y="418"/>
                    <a:pt x="6009" y="423"/>
                    <a:pt x="5985" y="434"/>
                  </a:cubicBezTo>
                  <a:cubicBezTo>
                    <a:pt x="5959" y="445"/>
                    <a:pt x="5930" y="452"/>
                    <a:pt x="5904" y="452"/>
                  </a:cubicBezTo>
                  <a:cubicBezTo>
                    <a:pt x="5888" y="452"/>
                    <a:pt x="5873" y="450"/>
                    <a:pt x="5860" y="444"/>
                  </a:cubicBezTo>
                  <a:cubicBezTo>
                    <a:pt x="5840" y="439"/>
                    <a:pt x="5827" y="436"/>
                    <a:pt x="5821" y="436"/>
                  </a:cubicBezTo>
                  <a:cubicBezTo>
                    <a:pt x="5811" y="436"/>
                    <a:pt x="5816" y="443"/>
                    <a:pt x="5829" y="462"/>
                  </a:cubicBezTo>
                  <a:cubicBezTo>
                    <a:pt x="5842" y="479"/>
                    <a:pt x="5848" y="486"/>
                    <a:pt x="5845" y="486"/>
                  </a:cubicBezTo>
                  <a:cubicBezTo>
                    <a:pt x="5842" y="486"/>
                    <a:pt x="5832" y="480"/>
                    <a:pt x="5812" y="468"/>
                  </a:cubicBezTo>
                  <a:cubicBezTo>
                    <a:pt x="5794" y="454"/>
                    <a:pt x="5759" y="447"/>
                    <a:pt x="5730" y="447"/>
                  </a:cubicBezTo>
                  <a:cubicBezTo>
                    <a:pt x="5725" y="447"/>
                    <a:pt x="5719" y="447"/>
                    <a:pt x="5715" y="448"/>
                  </a:cubicBezTo>
                  <a:lnTo>
                    <a:pt x="5655" y="458"/>
                  </a:lnTo>
                  <a:lnTo>
                    <a:pt x="5655" y="458"/>
                  </a:lnTo>
                  <a:lnTo>
                    <a:pt x="5704" y="431"/>
                  </a:lnTo>
                  <a:cubicBezTo>
                    <a:pt x="5756" y="401"/>
                    <a:pt x="6022" y="360"/>
                    <a:pt x="6134" y="360"/>
                  </a:cubicBezTo>
                  <a:cubicBezTo>
                    <a:pt x="6142" y="360"/>
                    <a:pt x="6149" y="361"/>
                    <a:pt x="6155" y="361"/>
                  </a:cubicBezTo>
                  <a:cubicBezTo>
                    <a:pt x="6160" y="361"/>
                    <a:pt x="6165" y="362"/>
                    <a:pt x="6169" y="362"/>
                  </a:cubicBezTo>
                  <a:cubicBezTo>
                    <a:pt x="6199" y="362"/>
                    <a:pt x="6219" y="352"/>
                    <a:pt x="6232" y="337"/>
                  </a:cubicBezTo>
                  <a:cubicBezTo>
                    <a:pt x="6239" y="324"/>
                    <a:pt x="6245" y="318"/>
                    <a:pt x="6254" y="318"/>
                  </a:cubicBezTo>
                  <a:cubicBezTo>
                    <a:pt x="6261" y="318"/>
                    <a:pt x="6269" y="322"/>
                    <a:pt x="6280" y="330"/>
                  </a:cubicBezTo>
                  <a:cubicBezTo>
                    <a:pt x="6292" y="339"/>
                    <a:pt x="6300" y="344"/>
                    <a:pt x="6304" y="344"/>
                  </a:cubicBezTo>
                  <a:cubicBezTo>
                    <a:pt x="6306" y="344"/>
                    <a:pt x="6307" y="343"/>
                    <a:pt x="6307" y="340"/>
                  </a:cubicBezTo>
                  <a:cubicBezTo>
                    <a:pt x="6305" y="334"/>
                    <a:pt x="6320" y="332"/>
                    <a:pt x="6343" y="332"/>
                  </a:cubicBezTo>
                  <a:cubicBezTo>
                    <a:pt x="6357" y="332"/>
                    <a:pt x="6373" y="332"/>
                    <a:pt x="6391" y="334"/>
                  </a:cubicBezTo>
                  <a:cubicBezTo>
                    <a:pt x="6422" y="337"/>
                    <a:pt x="6442" y="339"/>
                    <a:pt x="6454" y="339"/>
                  </a:cubicBezTo>
                  <a:cubicBezTo>
                    <a:pt x="6479" y="339"/>
                    <a:pt x="6473" y="331"/>
                    <a:pt x="6457" y="306"/>
                  </a:cubicBezTo>
                  <a:cubicBezTo>
                    <a:pt x="6445" y="288"/>
                    <a:pt x="6446" y="277"/>
                    <a:pt x="6456" y="277"/>
                  </a:cubicBezTo>
                  <a:close/>
                  <a:moveTo>
                    <a:pt x="4498" y="467"/>
                  </a:moveTo>
                  <a:cubicBezTo>
                    <a:pt x="4504" y="467"/>
                    <a:pt x="4507" y="469"/>
                    <a:pt x="4507" y="473"/>
                  </a:cubicBezTo>
                  <a:cubicBezTo>
                    <a:pt x="4511" y="476"/>
                    <a:pt x="4501" y="486"/>
                    <a:pt x="4483" y="497"/>
                  </a:cubicBezTo>
                  <a:cubicBezTo>
                    <a:pt x="4474" y="504"/>
                    <a:pt x="4464" y="507"/>
                    <a:pt x="4457" y="507"/>
                  </a:cubicBezTo>
                  <a:cubicBezTo>
                    <a:pt x="4451" y="507"/>
                    <a:pt x="4446" y="505"/>
                    <a:pt x="4445" y="500"/>
                  </a:cubicBezTo>
                  <a:cubicBezTo>
                    <a:pt x="4441" y="486"/>
                    <a:pt x="4455" y="476"/>
                    <a:pt x="4472" y="473"/>
                  </a:cubicBezTo>
                  <a:cubicBezTo>
                    <a:pt x="4483" y="469"/>
                    <a:pt x="4491" y="467"/>
                    <a:pt x="4498" y="467"/>
                  </a:cubicBezTo>
                  <a:close/>
                  <a:moveTo>
                    <a:pt x="3900" y="542"/>
                  </a:moveTo>
                  <a:cubicBezTo>
                    <a:pt x="3907" y="542"/>
                    <a:pt x="3913" y="544"/>
                    <a:pt x="3918" y="548"/>
                  </a:cubicBezTo>
                  <a:cubicBezTo>
                    <a:pt x="3928" y="559"/>
                    <a:pt x="3921" y="569"/>
                    <a:pt x="3904" y="573"/>
                  </a:cubicBezTo>
                  <a:cubicBezTo>
                    <a:pt x="3894" y="575"/>
                    <a:pt x="3885" y="577"/>
                    <a:pt x="3879" y="577"/>
                  </a:cubicBezTo>
                  <a:cubicBezTo>
                    <a:pt x="3862" y="577"/>
                    <a:pt x="3862" y="566"/>
                    <a:pt x="3879" y="548"/>
                  </a:cubicBezTo>
                  <a:cubicBezTo>
                    <a:pt x="3885" y="545"/>
                    <a:pt x="3893" y="542"/>
                    <a:pt x="3900" y="542"/>
                  </a:cubicBezTo>
                  <a:close/>
                  <a:moveTo>
                    <a:pt x="4135" y="542"/>
                  </a:moveTo>
                  <a:cubicBezTo>
                    <a:pt x="4140" y="542"/>
                    <a:pt x="4144" y="546"/>
                    <a:pt x="4147" y="552"/>
                  </a:cubicBezTo>
                  <a:cubicBezTo>
                    <a:pt x="4150" y="563"/>
                    <a:pt x="4147" y="580"/>
                    <a:pt x="4136" y="590"/>
                  </a:cubicBezTo>
                  <a:cubicBezTo>
                    <a:pt x="4132" y="595"/>
                    <a:pt x="4127" y="597"/>
                    <a:pt x="4123" y="597"/>
                  </a:cubicBezTo>
                  <a:cubicBezTo>
                    <a:pt x="4118" y="597"/>
                    <a:pt x="4114" y="593"/>
                    <a:pt x="4112" y="587"/>
                  </a:cubicBezTo>
                  <a:cubicBezTo>
                    <a:pt x="4105" y="577"/>
                    <a:pt x="4112" y="559"/>
                    <a:pt x="4122" y="548"/>
                  </a:cubicBezTo>
                  <a:cubicBezTo>
                    <a:pt x="4126" y="544"/>
                    <a:pt x="4131" y="542"/>
                    <a:pt x="4135" y="542"/>
                  </a:cubicBezTo>
                  <a:close/>
                  <a:moveTo>
                    <a:pt x="4497" y="638"/>
                  </a:moveTo>
                  <a:cubicBezTo>
                    <a:pt x="4506" y="638"/>
                    <a:pt x="4510" y="644"/>
                    <a:pt x="4507" y="652"/>
                  </a:cubicBezTo>
                  <a:cubicBezTo>
                    <a:pt x="4504" y="667"/>
                    <a:pt x="4496" y="677"/>
                    <a:pt x="4490" y="681"/>
                  </a:cubicBezTo>
                  <a:cubicBezTo>
                    <a:pt x="4483" y="681"/>
                    <a:pt x="4476" y="673"/>
                    <a:pt x="4472" y="663"/>
                  </a:cubicBezTo>
                  <a:cubicBezTo>
                    <a:pt x="4469" y="652"/>
                    <a:pt x="4480" y="639"/>
                    <a:pt x="4490" y="639"/>
                  </a:cubicBezTo>
                  <a:cubicBezTo>
                    <a:pt x="4493" y="638"/>
                    <a:pt x="4495" y="638"/>
                    <a:pt x="4497" y="638"/>
                  </a:cubicBezTo>
                  <a:close/>
                  <a:moveTo>
                    <a:pt x="4580" y="642"/>
                  </a:moveTo>
                  <a:cubicBezTo>
                    <a:pt x="4585" y="642"/>
                    <a:pt x="4589" y="645"/>
                    <a:pt x="4591" y="652"/>
                  </a:cubicBezTo>
                  <a:cubicBezTo>
                    <a:pt x="4594" y="663"/>
                    <a:pt x="4618" y="670"/>
                    <a:pt x="4639" y="670"/>
                  </a:cubicBezTo>
                  <a:cubicBezTo>
                    <a:pt x="4674" y="670"/>
                    <a:pt x="4670" y="673"/>
                    <a:pt x="4635" y="684"/>
                  </a:cubicBezTo>
                  <a:cubicBezTo>
                    <a:pt x="4621" y="689"/>
                    <a:pt x="4608" y="690"/>
                    <a:pt x="4597" y="690"/>
                  </a:cubicBezTo>
                  <a:cubicBezTo>
                    <a:pt x="4562" y="690"/>
                    <a:pt x="4543" y="673"/>
                    <a:pt x="4566" y="649"/>
                  </a:cubicBezTo>
                  <a:cubicBezTo>
                    <a:pt x="4571" y="645"/>
                    <a:pt x="4576" y="642"/>
                    <a:pt x="4580" y="642"/>
                  </a:cubicBezTo>
                  <a:close/>
                  <a:moveTo>
                    <a:pt x="3466" y="736"/>
                  </a:moveTo>
                  <a:lnTo>
                    <a:pt x="3466" y="736"/>
                  </a:lnTo>
                  <a:cubicBezTo>
                    <a:pt x="3468" y="736"/>
                    <a:pt x="3472" y="738"/>
                    <a:pt x="3476" y="743"/>
                  </a:cubicBezTo>
                  <a:cubicBezTo>
                    <a:pt x="3487" y="753"/>
                    <a:pt x="3491" y="771"/>
                    <a:pt x="3487" y="781"/>
                  </a:cubicBezTo>
                  <a:cubicBezTo>
                    <a:pt x="3486" y="782"/>
                    <a:pt x="3484" y="783"/>
                    <a:pt x="3483" y="783"/>
                  </a:cubicBezTo>
                  <a:cubicBezTo>
                    <a:pt x="3476" y="783"/>
                    <a:pt x="3469" y="773"/>
                    <a:pt x="3466" y="757"/>
                  </a:cubicBezTo>
                  <a:cubicBezTo>
                    <a:pt x="3462" y="743"/>
                    <a:pt x="3462" y="736"/>
                    <a:pt x="3466" y="736"/>
                  </a:cubicBezTo>
                  <a:close/>
                  <a:moveTo>
                    <a:pt x="6703" y="1"/>
                  </a:moveTo>
                  <a:cubicBezTo>
                    <a:pt x="6677" y="1"/>
                    <a:pt x="6643" y="5"/>
                    <a:pt x="6613" y="15"/>
                  </a:cubicBezTo>
                  <a:cubicBezTo>
                    <a:pt x="6579" y="22"/>
                    <a:pt x="6546" y="26"/>
                    <a:pt x="6526" y="26"/>
                  </a:cubicBezTo>
                  <a:cubicBezTo>
                    <a:pt x="6520" y="26"/>
                    <a:pt x="6515" y="25"/>
                    <a:pt x="6512" y="25"/>
                  </a:cubicBezTo>
                  <a:cubicBezTo>
                    <a:pt x="6509" y="21"/>
                    <a:pt x="6497" y="20"/>
                    <a:pt x="6480" y="20"/>
                  </a:cubicBezTo>
                  <a:cubicBezTo>
                    <a:pt x="6464" y="20"/>
                    <a:pt x="6443" y="21"/>
                    <a:pt x="6422" y="25"/>
                  </a:cubicBezTo>
                  <a:cubicBezTo>
                    <a:pt x="6347" y="36"/>
                    <a:pt x="6352" y="51"/>
                    <a:pt x="6416" y="51"/>
                  </a:cubicBezTo>
                  <a:cubicBezTo>
                    <a:pt x="6428" y="51"/>
                    <a:pt x="6443" y="50"/>
                    <a:pt x="6461" y="49"/>
                  </a:cubicBezTo>
                  <a:lnTo>
                    <a:pt x="6536" y="45"/>
                  </a:lnTo>
                  <a:lnTo>
                    <a:pt x="6491" y="90"/>
                  </a:lnTo>
                  <a:cubicBezTo>
                    <a:pt x="6432" y="150"/>
                    <a:pt x="6363" y="174"/>
                    <a:pt x="6176" y="191"/>
                  </a:cubicBezTo>
                  <a:cubicBezTo>
                    <a:pt x="6096" y="198"/>
                    <a:pt x="5979" y="215"/>
                    <a:pt x="5909" y="226"/>
                  </a:cubicBezTo>
                  <a:cubicBezTo>
                    <a:pt x="5839" y="239"/>
                    <a:pt x="5745" y="247"/>
                    <a:pt x="5697" y="247"/>
                  </a:cubicBezTo>
                  <a:cubicBezTo>
                    <a:pt x="5652" y="247"/>
                    <a:pt x="5611" y="250"/>
                    <a:pt x="5607" y="257"/>
                  </a:cubicBezTo>
                  <a:cubicBezTo>
                    <a:pt x="5605" y="262"/>
                    <a:pt x="5608" y="266"/>
                    <a:pt x="5615" y="266"/>
                  </a:cubicBezTo>
                  <a:cubicBezTo>
                    <a:pt x="5618" y="266"/>
                    <a:pt x="5621" y="265"/>
                    <a:pt x="5625" y="264"/>
                  </a:cubicBezTo>
                  <a:cubicBezTo>
                    <a:pt x="5629" y="263"/>
                    <a:pt x="5633" y="263"/>
                    <a:pt x="5636" y="263"/>
                  </a:cubicBezTo>
                  <a:cubicBezTo>
                    <a:pt x="5646" y="263"/>
                    <a:pt x="5653" y="267"/>
                    <a:pt x="5655" y="274"/>
                  </a:cubicBezTo>
                  <a:cubicBezTo>
                    <a:pt x="5662" y="295"/>
                    <a:pt x="5451" y="340"/>
                    <a:pt x="5287" y="351"/>
                  </a:cubicBezTo>
                  <a:cubicBezTo>
                    <a:pt x="5236" y="354"/>
                    <a:pt x="5194" y="364"/>
                    <a:pt x="5191" y="379"/>
                  </a:cubicBezTo>
                  <a:cubicBezTo>
                    <a:pt x="5190" y="383"/>
                    <a:pt x="5185" y="385"/>
                    <a:pt x="5178" y="385"/>
                  </a:cubicBezTo>
                  <a:cubicBezTo>
                    <a:pt x="5166" y="385"/>
                    <a:pt x="5148" y="379"/>
                    <a:pt x="5128" y="369"/>
                  </a:cubicBezTo>
                  <a:cubicBezTo>
                    <a:pt x="5109" y="356"/>
                    <a:pt x="5094" y="349"/>
                    <a:pt x="5086" y="349"/>
                  </a:cubicBezTo>
                  <a:cubicBezTo>
                    <a:pt x="5080" y="349"/>
                    <a:pt x="5078" y="352"/>
                    <a:pt x="5079" y="358"/>
                  </a:cubicBezTo>
                  <a:cubicBezTo>
                    <a:pt x="5087" y="375"/>
                    <a:pt x="5066" y="385"/>
                    <a:pt x="5021" y="385"/>
                  </a:cubicBezTo>
                  <a:cubicBezTo>
                    <a:pt x="4986" y="385"/>
                    <a:pt x="4896" y="403"/>
                    <a:pt x="4820" y="420"/>
                  </a:cubicBezTo>
                  <a:cubicBezTo>
                    <a:pt x="4756" y="435"/>
                    <a:pt x="4695" y="442"/>
                    <a:pt x="4664" y="442"/>
                  </a:cubicBezTo>
                  <a:cubicBezTo>
                    <a:pt x="4658" y="442"/>
                    <a:pt x="4653" y="442"/>
                    <a:pt x="4650" y="441"/>
                  </a:cubicBezTo>
                  <a:cubicBezTo>
                    <a:pt x="4645" y="440"/>
                    <a:pt x="4641" y="439"/>
                    <a:pt x="4636" y="439"/>
                  </a:cubicBezTo>
                  <a:cubicBezTo>
                    <a:pt x="4620" y="439"/>
                    <a:pt x="4604" y="448"/>
                    <a:pt x="4591" y="462"/>
                  </a:cubicBezTo>
                  <a:cubicBezTo>
                    <a:pt x="4582" y="475"/>
                    <a:pt x="4573" y="482"/>
                    <a:pt x="4567" y="482"/>
                  </a:cubicBezTo>
                  <a:cubicBezTo>
                    <a:pt x="4557" y="482"/>
                    <a:pt x="4551" y="470"/>
                    <a:pt x="4549" y="448"/>
                  </a:cubicBezTo>
                  <a:cubicBezTo>
                    <a:pt x="4549" y="445"/>
                    <a:pt x="4542" y="443"/>
                    <a:pt x="4530" y="443"/>
                  </a:cubicBezTo>
                  <a:cubicBezTo>
                    <a:pt x="4513" y="443"/>
                    <a:pt x="4486" y="447"/>
                    <a:pt x="4455" y="455"/>
                  </a:cubicBezTo>
                  <a:cubicBezTo>
                    <a:pt x="4392" y="473"/>
                    <a:pt x="4372" y="486"/>
                    <a:pt x="4386" y="497"/>
                  </a:cubicBezTo>
                  <a:cubicBezTo>
                    <a:pt x="4400" y="507"/>
                    <a:pt x="4397" y="514"/>
                    <a:pt x="4376" y="514"/>
                  </a:cubicBezTo>
                  <a:cubicBezTo>
                    <a:pt x="4358" y="510"/>
                    <a:pt x="4341" y="500"/>
                    <a:pt x="4341" y="486"/>
                  </a:cubicBezTo>
                  <a:cubicBezTo>
                    <a:pt x="4339" y="479"/>
                    <a:pt x="4329" y="475"/>
                    <a:pt x="4313" y="475"/>
                  </a:cubicBezTo>
                  <a:cubicBezTo>
                    <a:pt x="4300" y="475"/>
                    <a:pt x="4282" y="478"/>
                    <a:pt x="4261" y="483"/>
                  </a:cubicBezTo>
                  <a:cubicBezTo>
                    <a:pt x="4237" y="489"/>
                    <a:pt x="4212" y="493"/>
                    <a:pt x="4193" y="493"/>
                  </a:cubicBezTo>
                  <a:cubicBezTo>
                    <a:pt x="4179" y="493"/>
                    <a:pt x="4168" y="491"/>
                    <a:pt x="4163" y="486"/>
                  </a:cubicBezTo>
                  <a:cubicBezTo>
                    <a:pt x="4156" y="478"/>
                    <a:pt x="4144" y="475"/>
                    <a:pt x="4133" y="475"/>
                  </a:cubicBezTo>
                  <a:cubicBezTo>
                    <a:pt x="4129" y="475"/>
                    <a:pt x="4125" y="475"/>
                    <a:pt x="4122" y="476"/>
                  </a:cubicBezTo>
                  <a:cubicBezTo>
                    <a:pt x="4108" y="479"/>
                    <a:pt x="4112" y="489"/>
                    <a:pt x="4126" y="500"/>
                  </a:cubicBezTo>
                  <a:cubicBezTo>
                    <a:pt x="4133" y="508"/>
                    <a:pt x="4133" y="511"/>
                    <a:pt x="4126" y="511"/>
                  </a:cubicBezTo>
                  <a:cubicBezTo>
                    <a:pt x="4121" y="511"/>
                    <a:pt x="4111" y="508"/>
                    <a:pt x="4098" y="503"/>
                  </a:cubicBezTo>
                  <a:cubicBezTo>
                    <a:pt x="4081" y="497"/>
                    <a:pt x="4069" y="494"/>
                    <a:pt x="4061" y="494"/>
                  </a:cubicBezTo>
                  <a:cubicBezTo>
                    <a:pt x="4050" y="494"/>
                    <a:pt x="4046" y="500"/>
                    <a:pt x="4046" y="514"/>
                  </a:cubicBezTo>
                  <a:cubicBezTo>
                    <a:pt x="4044" y="526"/>
                    <a:pt x="4039" y="531"/>
                    <a:pt x="4026" y="531"/>
                  </a:cubicBezTo>
                  <a:cubicBezTo>
                    <a:pt x="4016" y="531"/>
                    <a:pt x="4000" y="527"/>
                    <a:pt x="3976" y="521"/>
                  </a:cubicBezTo>
                  <a:cubicBezTo>
                    <a:pt x="3966" y="519"/>
                    <a:pt x="3955" y="517"/>
                    <a:pt x="3942" y="517"/>
                  </a:cubicBezTo>
                  <a:cubicBezTo>
                    <a:pt x="3864" y="517"/>
                    <a:pt x="3752" y="560"/>
                    <a:pt x="3785" y="587"/>
                  </a:cubicBezTo>
                  <a:cubicBezTo>
                    <a:pt x="3791" y="590"/>
                    <a:pt x="3790" y="593"/>
                    <a:pt x="3782" y="593"/>
                  </a:cubicBezTo>
                  <a:cubicBezTo>
                    <a:pt x="3775" y="593"/>
                    <a:pt x="3765" y="591"/>
                    <a:pt x="3751" y="587"/>
                  </a:cubicBezTo>
                  <a:cubicBezTo>
                    <a:pt x="3713" y="577"/>
                    <a:pt x="3705" y="566"/>
                    <a:pt x="3720" y="552"/>
                  </a:cubicBezTo>
                  <a:cubicBezTo>
                    <a:pt x="3733" y="539"/>
                    <a:pt x="3734" y="534"/>
                    <a:pt x="3726" y="534"/>
                  </a:cubicBezTo>
                  <a:cubicBezTo>
                    <a:pt x="3724" y="534"/>
                    <a:pt x="3720" y="534"/>
                    <a:pt x="3716" y="535"/>
                  </a:cubicBezTo>
                  <a:cubicBezTo>
                    <a:pt x="3702" y="542"/>
                    <a:pt x="3678" y="563"/>
                    <a:pt x="3660" y="587"/>
                  </a:cubicBezTo>
                  <a:cubicBezTo>
                    <a:pt x="3647" y="608"/>
                    <a:pt x="3640" y="617"/>
                    <a:pt x="3631" y="617"/>
                  </a:cubicBezTo>
                  <a:cubicBezTo>
                    <a:pt x="3624" y="617"/>
                    <a:pt x="3615" y="612"/>
                    <a:pt x="3601" y="601"/>
                  </a:cubicBezTo>
                  <a:cubicBezTo>
                    <a:pt x="3590" y="591"/>
                    <a:pt x="3568" y="585"/>
                    <a:pt x="3544" y="585"/>
                  </a:cubicBezTo>
                  <a:cubicBezTo>
                    <a:pt x="3532" y="585"/>
                    <a:pt x="3520" y="587"/>
                    <a:pt x="3508" y="590"/>
                  </a:cubicBezTo>
                  <a:cubicBezTo>
                    <a:pt x="3489" y="594"/>
                    <a:pt x="3471" y="596"/>
                    <a:pt x="3455" y="596"/>
                  </a:cubicBezTo>
                  <a:cubicBezTo>
                    <a:pt x="3440" y="596"/>
                    <a:pt x="3428" y="594"/>
                    <a:pt x="3421" y="590"/>
                  </a:cubicBezTo>
                  <a:cubicBezTo>
                    <a:pt x="3417" y="586"/>
                    <a:pt x="3407" y="584"/>
                    <a:pt x="3394" y="584"/>
                  </a:cubicBezTo>
                  <a:cubicBezTo>
                    <a:pt x="3376" y="584"/>
                    <a:pt x="3352" y="588"/>
                    <a:pt x="3327" y="593"/>
                  </a:cubicBezTo>
                  <a:cubicBezTo>
                    <a:pt x="3310" y="598"/>
                    <a:pt x="3291" y="600"/>
                    <a:pt x="3273" y="600"/>
                  </a:cubicBezTo>
                  <a:cubicBezTo>
                    <a:pt x="3250" y="600"/>
                    <a:pt x="3229" y="596"/>
                    <a:pt x="3217" y="590"/>
                  </a:cubicBezTo>
                  <a:cubicBezTo>
                    <a:pt x="3207" y="583"/>
                    <a:pt x="3197" y="579"/>
                    <a:pt x="3186" y="579"/>
                  </a:cubicBezTo>
                  <a:cubicBezTo>
                    <a:pt x="3171" y="579"/>
                    <a:pt x="3154" y="587"/>
                    <a:pt x="3133" y="601"/>
                  </a:cubicBezTo>
                  <a:cubicBezTo>
                    <a:pt x="3100" y="624"/>
                    <a:pt x="2784" y="702"/>
                    <a:pt x="2732" y="702"/>
                  </a:cubicBezTo>
                  <a:cubicBezTo>
                    <a:pt x="2730" y="702"/>
                    <a:pt x="2728" y="702"/>
                    <a:pt x="2727" y="702"/>
                  </a:cubicBezTo>
                  <a:cubicBezTo>
                    <a:pt x="2725" y="700"/>
                    <a:pt x="2722" y="700"/>
                    <a:pt x="2718" y="700"/>
                  </a:cubicBezTo>
                  <a:cubicBezTo>
                    <a:pt x="2708" y="700"/>
                    <a:pt x="2693" y="703"/>
                    <a:pt x="2679" y="705"/>
                  </a:cubicBezTo>
                  <a:cubicBezTo>
                    <a:pt x="2655" y="708"/>
                    <a:pt x="2599" y="715"/>
                    <a:pt x="2557" y="718"/>
                  </a:cubicBezTo>
                  <a:cubicBezTo>
                    <a:pt x="2509" y="722"/>
                    <a:pt x="2401" y="739"/>
                    <a:pt x="2311" y="753"/>
                  </a:cubicBezTo>
                  <a:cubicBezTo>
                    <a:pt x="2065" y="795"/>
                    <a:pt x="2003" y="806"/>
                    <a:pt x="1839" y="830"/>
                  </a:cubicBezTo>
                  <a:cubicBezTo>
                    <a:pt x="1760" y="843"/>
                    <a:pt x="1662" y="857"/>
                    <a:pt x="1628" y="868"/>
                  </a:cubicBezTo>
                  <a:cubicBezTo>
                    <a:pt x="1615" y="871"/>
                    <a:pt x="1603" y="872"/>
                    <a:pt x="1593" y="872"/>
                  </a:cubicBezTo>
                  <a:cubicBezTo>
                    <a:pt x="1576" y="872"/>
                    <a:pt x="1564" y="869"/>
                    <a:pt x="1561" y="864"/>
                  </a:cubicBezTo>
                  <a:cubicBezTo>
                    <a:pt x="1560" y="860"/>
                    <a:pt x="1556" y="858"/>
                    <a:pt x="1549" y="858"/>
                  </a:cubicBezTo>
                  <a:cubicBezTo>
                    <a:pt x="1538" y="858"/>
                    <a:pt x="1522" y="863"/>
                    <a:pt x="1503" y="871"/>
                  </a:cubicBezTo>
                  <a:cubicBezTo>
                    <a:pt x="1482" y="880"/>
                    <a:pt x="1464" y="885"/>
                    <a:pt x="1454" y="885"/>
                  </a:cubicBezTo>
                  <a:cubicBezTo>
                    <a:pt x="1448" y="885"/>
                    <a:pt x="1445" y="884"/>
                    <a:pt x="1444" y="881"/>
                  </a:cubicBezTo>
                  <a:cubicBezTo>
                    <a:pt x="1444" y="878"/>
                    <a:pt x="1435" y="876"/>
                    <a:pt x="1421" y="876"/>
                  </a:cubicBezTo>
                  <a:cubicBezTo>
                    <a:pt x="1407" y="876"/>
                    <a:pt x="1388" y="878"/>
                    <a:pt x="1367" y="881"/>
                  </a:cubicBezTo>
                  <a:cubicBezTo>
                    <a:pt x="1326" y="892"/>
                    <a:pt x="1212" y="913"/>
                    <a:pt x="1114" y="931"/>
                  </a:cubicBezTo>
                  <a:cubicBezTo>
                    <a:pt x="1029" y="949"/>
                    <a:pt x="939" y="959"/>
                    <a:pt x="901" y="959"/>
                  </a:cubicBezTo>
                  <a:cubicBezTo>
                    <a:pt x="896" y="959"/>
                    <a:pt x="892" y="958"/>
                    <a:pt x="889" y="958"/>
                  </a:cubicBezTo>
                  <a:cubicBezTo>
                    <a:pt x="874" y="955"/>
                    <a:pt x="859" y="954"/>
                    <a:pt x="845" y="954"/>
                  </a:cubicBezTo>
                  <a:cubicBezTo>
                    <a:pt x="801" y="954"/>
                    <a:pt x="766" y="966"/>
                    <a:pt x="784" y="979"/>
                  </a:cubicBezTo>
                  <a:cubicBezTo>
                    <a:pt x="791" y="986"/>
                    <a:pt x="743" y="1003"/>
                    <a:pt x="670" y="1021"/>
                  </a:cubicBezTo>
                  <a:cubicBezTo>
                    <a:pt x="627" y="1031"/>
                    <a:pt x="587" y="1037"/>
                    <a:pt x="560" y="1037"/>
                  </a:cubicBezTo>
                  <a:cubicBezTo>
                    <a:pt x="543" y="1037"/>
                    <a:pt x="532" y="1035"/>
                    <a:pt x="528" y="1031"/>
                  </a:cubicBezTo>
                  <a:cubicBezTo>
                    <a:pt x="520" y="1020"/>
                    <a:pt x="509" y="1015"/>
                    <a:pt x="500" y="1015"/>
                  </a:cubicBezTo>
                  <a:cubicBezTo>
                    <a:pt x="485" y="1015"/>
                    <a:pt x="473" y="1027"/>
                    <a:pt x="479" y="1048"/>
                  </a:cubicBezTo>
                  <a:cubicBezTo>
                    <a:pt x="488" y="1078"/>
                    <a:pt x="465" y="1098"/>
                    <a:pt x="435" y="1098"/>
                  </a:cubicBezTo>
                  <a:cubicBezTo>
                    <a:pt x="420" y="1098"/>
                    <a:pt x="404" y="1093"/>
                    <a:pt x="389" y="1083"/>
                  </a:cubicBezTo>
                  <a:cubicBezTo>
                    <a:pt x="375" y="1073"/>
                    <a:pt x="359" y="1069"/>
                    <a:pt x="343" y="1069"/>
                  </a:cubicBezTo>
                  <a:cubicBezTo>
                    <a:pt x="306" y="1069"/>
                    <a:pt x="274" y="1094"/>
                    <a:pt x="299" y="1121"/>
                  </a:cubicBezTo>
                  <a:cubicBezTo>
                    <a:pt x="309" y="1135"/>
                    <a:pt x="309" y="1149"/>
                    <a:pt x="296" y="1149"/>
                  </a:cubicBezTo>
                  <a:cubicBezTo>
                    <a:pt x="294" y="1149"/>
                    <a:pt x="293" y="1149"/>
                    <a:pt x="291" y="1149"/>
                  </a:cubicBezTo>
                  <a:cubicBezTo>
                    <a:pt x="281" y="1149"/>
                    <a:pt x="267" y="1140"/>
                    <a:pt x="264" y="1125"/>
                  </a:cubicBezTo>
                  <a:cubicBezTo>
                    <a:pt x="260" y="1111"/>
                    <a:pt x="252" y="1105"/>
                    <a:pt x="242" y="1105"/>
                  </a:cubicBezTo>
                  <a:cubicBezTo>
                    <a:pt x="236" y="1105"/>
                    <a:pt x="230" y="1107"/>
                    <a:pt x="222" y="1110"/>
                  </a:cubicBezTo>
                  <a:cubicBezTo>
                    <a:pt x="213" y="1118"/>
                    <a:pt x="205" y="1122"/>
                    <a:pt x="199" y="1122"/>
                  </a:cubicBezTo>
                  <a:cubicBezTo>
                    <a:pt x="193" y="1122"/>
                    <a:pt x="189" y="1119"/>
                    <a:pt x="187" y="1114"/>
                  </a:cubicBezTo>
                  <a:cubicBezTo>
                    <a:pt x="185" y="1104"/>
                    <a:pt x="177" y="1099"/>
                    <a:pt x="167" y="1099"/>
                  </a:cubicBezTo>
                  <a:cubicBezTo>
                    <a:pt x="144" y="1099"/>
                    <a:pt x="106" y="1126"/>
                    <a:pt x="83" y="1163"/>
                  </a:cubicBezTo>
                  <a:cubicBezTo>
                    <a:pt x="64" y="1191"/>
                    <a:pt x="42" y="1208"/>
                    <a:pt x="29" y="1208"/>
                  </a:cubicBezTo>
                  <a:cubicBezTo>
                    <a:pt x="27" y="1208"/>
                    <a:pt x="26" y="1208"/>
                    <a:pt x="25" y="1208"/>
                  </a:cubicBezTo>
                  <a:cubicBezTo>
                    <a:pt x="23" y="1207"/>
                    <a:pt x="20" y="1207"/>
                    <a:pt x="18" y="1207"/>
                  </a:cubicBezTo>
                  <a:cubicBezTo>
                    <a:pt x="8" y="1207"/>
                    <a:pt x="1" y="1213"/>
                    <a:pt x="4" y="1222"/>
                  </a:cubicBezTo>
                  <a:cubicBezTo>
                    <a:pt x="7" y="1232"/>
                    <a:pt x="14" y="1237"/>
                    <a:pt x="24" y="1237"/>
                  </a:cubicBezTo>
                  <a:cubicBezTo>
                    <a:pt x="41" y="1237"/>
                    <a:pt x="66" y="1224"/>
                    <a:pt x="94" y="1201"/>
                  </a:cubicBezTo>
                  <a:cubicBezTo>
                    <a:pt x="109" y="1188"/>
                    <a:pt x="120" y="1182"/>
                    <a:pt x="132" y="1182"/>
                  </a:cubicBezTo>
                  <a:cubicBezTo>
                    <a:pt x="142" y="1182"/>
                    <a:pt x="152" y="1187"/>
                    <a:pt x="163" y="1197"/>
                  </a:cubicBezTo>
                  <a:cubicBezTo>
                    <a:pt x="178" y="1209"/>
                    <a:pt x="189" y="1214"/>
                    <a:pt x="193" y="1214"/>
                  </a:cubicBezTo>
                  <a:cubicBezTo>
                    <a:pt x="195" y="1214"/>
                    <a:pt x="196" y="1213"/>
                    <a:pt x="195" y="1211"/>
                  </a:cubicBezTo>
                  <a:cubicBezTo>
                    <a:pt x="193" y="1206"/>
                    <a:pt x="196" y="1204"/>
                    <a:pt x="202" y="1204"/>
                  </a:cubicBezTo>
                  <a:cubicBezTo>
                    <a:pt x="208" y="1204"/>
                    <a:pt x="217" y="1206"/>
                    <a:pt x="229" y="1211"/>
                  </a:cubicBezTo>
                  <a:cubicBezTo>
                    <a:pt x="254" y="1218"/>
                    <a:pt x="267" y="1232"/>
                    <a:pt x="264" y="1243"/>
                  </a:cubicBezTo>
                  <a:cubicBezTo>
                    <a:pt x="263" y="1246"/>
                    <a:pt x="265" y="1247"/>
                    <a:pt x="269" y="1247"/>
                  </a:cubicBezTo>
                  <a:cubicBezTo>
                    <a:pt x="279" y="1247"/>
                    <a:pt x="298" y="1241"/>
                    <a:pt x="320" y="1229"/>
                  </a:cubicBezTo>
                  <a:cubicBezTo>
                    <a:pt x="346" y="1214"/>
                    <a:pt x="369" y="1207"/>
                    <a:pt x="385" y="1207"/>
                  </a:cubicBezTo>
                  <a:cubicBezTo>
                    <a:pt x="391" y="1207"/>
                    <a:pt x="396" y="1208"/>
                    <a:pt x="400" y="1211"/>
                  </a:cubicBezTo>
                  <a:cubicBezTo>
                    <a:pt x="410" y="1218"/>
                    <a:pt x="403" y="1229"/>
                    <a:pt x="386" y="1235"/>
                  </a:cubicBezTo>
                  <a:cubicBezTo>
                    <a:pt x="365" y="1239"/>
                    <a:pt x="351" y="1253"/>
                    <a:pt x="358" y="1267"/>
                  </a:cubicBezTo>
                  <a:cubicBezTo>
                    <a:pt x="360" y="1272"/>
                    <a:pt x="365" y="1274"/>
                    <a:pt x="372" y="1274"/>
                  </a:cubicBezTo>
                  <a:cubicBezTo>
                    <a:pt x="379" y="1274"/>
                    <a:pt x="387" y="1272"/>
                    <a:pt x="396" y="1267"/>
                  </a:cubicBezTo>
                  <a:cubicBezTo>
                    <a:pt x="413" y="1253"/>
                    <a:pt x="437" y="1243"/>
                    <a:pt x="448" y="1239"/>
                  </a:cubicBezTo>
                  <a:cubicBezTo>
                    <a:pt x="462" y="1235"/>
                    <a:pt x="462" y="1229"/>
                    <a:pt x="451" y="1218"/>
                  </a:cubicBezTo>
                  <a:cubicBezTo>
                    <a:pt x="445" y="1211"/>
                    <a:pt x="451" y="1194"/>
                    <a:pt x="469" y="1184"/>
                  </a:cubicBezTo>
                  <a:cubicBezTo>
                    <a:pt x="478" y="1177"/>
                    <a:pt x="485" y="1173"/>
                    <a:pt x="490" y="1173"/>
                  </a:cubicBezTo>
                  <a:cubicBezTo>
                    <a:pt x="497" y="1173"/>
                    <a:pt x="500" y="1183"/>
                    <a:pt x="500" y="1205"/>
                  </a:cubicBezTo>
                  <a:cubicBezTo>
                    <a:pt x="502" y="1229"/>
                    <a:pt x="510" y="1241"/>
                    <a:pt x="519" y="1241"/>
                  </a:cubicBezTo>
                  <a:cubicBezTo>
                    <a:pt x="530" y="1241"/>
                    <a:pt x="543" y="1226"/>
                    <a:pt x="552" y="1197"/>
                  </a:cubicBezTo>
                  <a:cubicBezTo>
                    <a:pt x="559" y="1178"/>
                    <a:pt x="563" y="1169"/>
                    <a:pt x="565" y="1169"/>
                  </a:cubicBezTo>
                  <a:cubicBezTo>
                    <a:pt x="568" y="1169"/>
                    <a:pt x="570" y="1178"/>
                    <a:pt x="573" y="1197"/>
                  </a:cubicBezTo>
                  <a:cubicBezTo>
                    <a:pt x="576" y="1219"/>
                    <a:pt x="586" y="1228"/>
                    <a:pt x="613" y="1228"/>
                  </a:cubicBezTo>
                  <a:cubicBezTo>
                    <a:pt x="621" y="1228"/>
                    <a:pt x="631" y="1227"/>
                    <a:pt x="642" y="1225"/>
                  </a:cubicBezTo>
                  <a:cubicBezTo>
                    <a:pt x="680" y="1222"/>
                    <a:pt x="701" y="1211"/>
                    <a:pt x="695" y="1205"/>
                  </a:cubicBezTo>
                  <a:cubicBezTo>
                    <a:pt x="684" y="1197"/>
                    <a:pt x="757" y="1184"/>
                    <a:pt x="858" y="1173"/>
                  </a:cubicBezTo>
                  <a:cubicBezTo>
                    <a:pt x="1038" y="1155"/>
                    <a:pt x="1149" y="1139"/>
                    <a:pt x="1402" y="1090"/>
                  </a:cubicBezTo>
                  <a:cubicBezTo>
                    <a:pt x="1469" y="1078"/>
                    <a:pt x="1536" y="1068"/>
                    <a:pt x="1565" y="1068"/>
                  </a:cubicBezTo>
                  <a:cubicBezTo>
                    <a:pt x="1569" y="1068"/>
                    <a:pt x="1573" y="1068"/>
                    <a:pt x="1576" y="1069"/>
                  </a:cubicBezTo>
                  <a:cubicBezTo>
                    <a:pt x="1596" y="1069"/>
                    <a:pt x="1670" y="1059"/>
                    <a:pt x="1735" y="1048"/>
                  </a:cubicBezTo>
                  <a:cubicBezTo>
                    <a:pt x="1776" y="1040"/>
                    <a:pt x="1812" y="1036"/>
                    <a:pt x="1842" y="1036"/>
                  </a:cubicBezTo>
                  <a:cubicBezTo>
                    <a:pt x="1905" y="1036"/>
                    <a:pt x="1941" y="1053"/>
                    <a:pt x="1936" y="1083"/>
                  </a:cubicBezTo>
                  <a:cubicBezTo>
                    <a:pt x="1934" y="1094"/>
                    <a:pt x="1936" y="1100"/>
                    <a:pt x="1953" y="1100"/>
                  </a:cubicBezTo>
                  <a:cubicBezTo>
                    <a:pt x="1972" y="1100"/>
                    <a:pt x="2010" y="1093"/>
                    <a:pt x="2086" y="1076"/>
                  </a:cubicBezTo>
                  <a:cubicBezTo>
                    <a:pt x="2179" y="1059"/>
                    <a:pt x="2221" y="1041"/>
                    <a:pt x="2256" y="1006"/>
                  </a:cubicBezTo>
                  <a:cubicBezTo>
                    <a:pt x="2262" y="1000"/>
                    <a:pt x="2268" y="996"/>
                    <a:pt x="2273" y="996"/>
                  </a:cubicBezTo>
                  <a:cubicBezTo>
                    <a:pt x="2278" y="996"/>
                    <a:pt x="2282" y="1000"/>
                    <a:pt x="2283" y="1006"/>
                  </a:cubicBezTo>
                  <a:cubicBezTo>
                    <a:pt x="2285" y="1013"/>
                    <a:pt x="2290" y="1015"/>
                    <a:pt x="2298" y="1015"/>
                  </a:cubicBezTo>
                  <a:cubicBezTo>
                    <a:pt x="2308" y="1015"/>
                    <a:pt x="2322" y="1011"/>
                    <a:pt x="2336" y="1003"/>
                  </a:cubicBezTo>
                  <a:cubicBezTo>
                    <a:pt x="2353" y="994"/>
                    <a:pt x="2363" y="990"/>
                    <a:pt x="2367" y="990"/>
                  </a:cubicBezTo>
                  <a:lnTo>
                    <a:pt x="2367" y="990"/>
                  </a:lnTo>
                  <a:cubicBezTo>
                    <a:pt x="2371" y="990"/>
                    <a:pt x="2369" y="994"/>
                    <a:pt x="2360" y="1003"/>
                  </a:cubicBezTo>
                  <a:cubicBezTo>
                    <a:pt x="2341" y="1023"/>
                    <a:pt x="2344" y="1034"/>
                    <a:pt x="2373" y="1034"/>
                  </a:cubicBezTo>
                  <a:cubicBezTo>
                    <a:pt x="2394" y="1034"/>
                    <a:pt x="2428" y="1029"/>
                    <a:pt x="2477" y="1017"/>
                  </a:cubicBezTo>
                  <a:cubicBezTo>
                    <a:pt x="2526" y="1008"/>
                    <a:pt x="2572" y="1002"/>
                    <a:pt x="2595" y="1002"/>
                  </a:cubicBezTo>
                  <a:cubicBezTo>
                    <a:pt x="2600" y="1002"/>
                    <a:pt x="2604" y="1002"/>
                    <a:pt x="2606" y="1003"/>
                  </a:cubicBezTo>
                  <a:cubicBezTo>
                    <a:pt x="2608" y="1003"/>
                    <a:pt x="2609" y="1004"/>
                    <a:pt x="2610" y="1004"/>
                  </a:cubicBezTo>
                  <a:cubicBezTo>
                    <a:pt x="2621" y="1004"/>
                    <a:pt x="2635" y="994"/>
                    <a:pt x="2640" y="976"/>
                  </a:cubicBezTo>
                  <a:cubicBezTo>
                    <a:pt x="2645" y="964"/>
                    <a:pt x="2649" y="957"/>
                    <a:pt x="2652" y="957"/>
                  </a:cubicBezTo>
                  <a:cubicBezTo>
                    <a:pt x="2654" y="957"/>
                    <a:pt x="2657" y="961"/>
                    <a:pt x="2658" y="968"/>
                  </a:cubicBezTo>
                  <a:cubicBezTo>
                    <a:pt x="2661" y="975"/>
                    <a:pt x="2681" y="978"/>
                    <a:pt x="2710" y="978"/>
                  </a:cubicBezTo>
                  <a:cubicBezTo>
                    <a:pt x="2789" y="978"/>
                    <a:pt x="2936" y="957"/>
                    <a:pt x="3029" y="926"/>
                  </a:cubicBezTo>
                  <a:cubicBezTo>
                    <a:pt x="3057" y="918"/>
                    <a:pt x="3085" y="914"/>
                    <a:pt x="3108" y="914"/>
                  </a:cubicBezTo>
                  <a:cubicBezTo>
                    <a:pt x="3123" y="914"/>
                    <a:pt x="3135" y="916"/>
                    <a:pt x="3143" y="920"/>
                  </a:cubicBezTo>
                  <a:cubicBezTo>
                    <a:pt x="3149" y="922"/>
                    <a:pt x="3156" y="923"/>
                    <a:pt x="3163" y="923"/>
                  </a:cubicBezTo>
                  <a:cubicBezTo>
                    <a:pt x="3178" y="923"/>
                    <a:pt x="3193" y="919"/>
                    <a:pt x="3199" y="910"/>
                  </a:cubicBezTo>
                  <a:cubicBezTo>
                    <a:pt x="3230" y="882"/>
                    <a:pt x="3401" y="837"/>
                    <a:pt x="3457" y="837"/>
                  </a:cubicBezTo>
                  <a:cubicBezTo>
                    <a:pt x="3465" y="837"/>
                    <a:pt x="3471" y="838"/>
                    <a:pt x="3473" y="840"/>
                  </a:cubicBezTo>
                  <a:cubicBezTo>
                    <a:pt x="3477" y="845"/>
                    <a:pt x="3482" y="847"/>
                    <a:pt x="3488" y="847"/>
                  </a:cubicBezTo>
                  <a:cubicBezTo>
                    <a:pt x="3499" y="847"/>
                    <a:pt x="3513" y="839"/>
                    <a:pt x="3529" y="822"/>
                  </a:cubicBezTo>
                  <a:cubicBezTo>
                    <a:pt x="3557" y="796"/>
                    <a:pt x="3575" y="783"/>
                    <a:pt x="3585" y="783"/>
                  </a:cubicBezTo>
                  <a:cubicBezTo>
                    <a:pt x="3593" y="783"/>
                    <a:pt x="3596" y="793"/>
                    <a:pt x="3595" y="812"/>
                  </a:cubicBezTo>
                  <a:cubicBezTo>
                    <a:pt x="3593" y="827"/>
                    <a:pt x="3598" y="834"/>
                    <a:pt x="3615" y="834"/>
                  </a:cubicBezTo>
                  <a:cubicBezTo>
                    <a:pt x="3631" y="834"/>
                    <a:pt x="3655" y="829"/>
                    <a:pt x="3692" y="819"/>
                  </a:cubicBezTo>
                  <a:cubicBezTo>
                    <a:pt x="3747" y="806"/>
                    <a:pt x="3810" y="781"/>
                    <a:pt x="3830" y="764"/>
                  </a:cubicBezTo>
                  <a:cubicBezTo>
                    <a:pt x="3845" y="749"/>
                    <a:pt x="3855" y="742"/>
                    <a:pt x="3862" y="742"/>
                  </a:cubicBezTo>
                  <a:cubicBezTo>
                    <a:pt x="3868" y="742"/>
                    <a:pt x="3873" y="748"/>
                    <a:pt x="3876" y="760"/>
                  </a:cubicBezTo>
                  <a:cubicBezTo>
                    <a:pt x="3880" y="771"/>
                    <a:pt x="3890" y="777"/>
                    <a:pt x="3908" y="777"/>
                  </a:cubicBezTo>
                  <a:cubicBezTo>
                    <a:pt x="3923" y="777"/>
                    <a:pt x="3943" y="773"/>
                    <a:pt x="3969" y="767"/>
                  </a:cubicBezTo>
                  <a:cubicBezTo>
                    <a:pt x="4049" y="743"/>
                    <a:pt x="4205" y="718"/>
                    <a:pt x="4376" y="702"/>
                  </a:cubicBezTo>
                  <a:cubicBezTo>
                    <a:pt x="4386" y="700"/>
                    <a:pt x="4397" y="700"/>
                    <a:pt x="4406" y="700"/>
                  </a:cubicBezTo>
                  <a:cubicBezTo>
                    <a:pt x="4432" y="700"/>
                    <a:pt x="4454" y="703"/>
                    <a:pt x="4462" y="708"/>
                  </a:cubicBezTo>
                  <a:cubicBezTo>
                    <a:pt x="4471" y="715"/>
                    <a:pt x="4490" y="717"/>
                    <a:pt x="4514" y="717"/>
                  </a:cubicBezTo>
                  <a:cubicBezTo>
                    <a:pt x="4581" y="717"/>
                    <a:pt x="4684" y="696"/>
                    <a:pt x="4705" y="670"/>
                  </a:cubicBezTo>
                  <a:cubicBezTo>
                    <a:pt x="4719" y="649"/>
                    <a:pt x="4722" y="628"/>
                    <a:pt x="4712" y="622"/>
                  </a:cubicBezTo>
                  <a:cubicBezTo>
                    <a:pt x="4701" y="614"/>
                    <a:pt x="4712" y="604"/>
                    <a:pt x="4730" y="598"/>
                  </a:cubicBezTo>
                  <a:cubicBezTo>
                    <a:pt x="4735" y="596"/>
                    <a:pt x="4740" y="596"/>
                    <a:pt x="4744" y="596"/>
                  </a:cubicBezTo>
                  <a:cubicBezTo>
                    <a:pt x="4758" y="596"/>
                    <a:pt x="4768" y="601"/>
                    <a:pt x="4771" y="611"/>
                  </a:cubicBezTo>
                  <a:cubicBezTo>
                    <a:pt x="4775" y="622"/>
                    <a:pt x="4767" y="632"/>
                    <a:pt x="4757" y="635"/>
                  </a:cubicBezTo>
                  <a:cubicBezTo>
                    <a:pt x="4746" y="635"/>
                    <a:pt x="4736" y="652"/>
                    <a:pt x="4733" y="667"/>
                  </a:cubicBezTo>
                  <a:cubicBezTo>
                    <a:pt x="4733" y="679"/>
                    <a:pt x="4744" y="684"/>
                    <a:pt x="4768" y="684"/>
                  </a:cubicBezTo>
                  <a:cubicBezTo>
                    <a:pt x="4779" y="684"/>
                    <a:pt x="4793" y="683"/>
                    <a:pt x="4809" y="681"/>
                  </a:cubicBezTo>
                  <a:cubicBezTo>
                    <a:pt x="4850" y="670"/>
                    <a:pt x="4882" y="656"/>
                    <a:pt x="4879" y="646"/>
                  </a:cubicBezTo>
                  <a:cubicBezTo>
                    <a:pt x="4875" y="635"/>
                    <a:pt x="4889" y="628"/>
                    <a:pt x="4909" y="628"/>
                  </a:cubicBezTo>
                  <a:cubicBezTo>
                    <a:pt x="4912" y="629"/>
                    <a:pt x="4915" y="629"/>
                    <a:pt x="4918" y="629"/>
                  </a:cubicBezTo>
                  <a:cubicBezTo>
                    <a:pt x="4936" y="629"/>
                    <a:pt x="4944" y="619"/>
                    <a:pt x="4938" y="598"/>
                  </a:cubicBezTo>
                  <a:cubicBezTo>
                    <a:pt x="4931" y="579"/>
                    <a:pt x="4930" y="570"/>
                    <a:pt x="4935" y="570"/>
                  </a:cubicBezTo>
                  <a:lnTo>
                    <a:pt x="4935" y="570"/>
                  </a:lnTo>
                  <a:cubicBezTo>
                    <a:pt x="4938" y="570"/>
                    <a:pt x="4944" y="575"/>
                    <a:pt x="4954" y="583"/>
                  </a:cubicBezTo>
                  <a:cubicBezTo>
                    <a:pt x="4972" y="593"/>
                    <a:pt x="4983" y="614"/>
                    <a:pt x="4979" y="625"/>
                  </a:cubicBezTo>
                  <a:cubicBezTo>
                    <a:pt x="4976" y="632"/>
                    <a:pt x="4980" y="637"/>
                    <a:pt x="4987" y="637"/>
                  </a:cubicBezTo>
                  <a:cubicBezTo>
                    <a:pt x="4989" y="637"/>
                    <a:pt x="4993" y="636"/>
                    <a:pt x="4996" y="635"/>
                  </a:cubicBezTo>
                  <a:cubicBezTo>
                    <a:pt x="5010" y="632"/>
                    <a:pt x="5017" y="618"/>
                    <a:pt x="5014" y="608"/>
                  </a:cubicBezTo>
                  <a:cubicBezTo>
                    <a:pt x="5010" y="596"/>
                    <a:pt x="5009" y="591"/>
                    <a:pt x="5013" y="591"/>
                  </a:cubicBezTo>
                  <a:lnTo>
                    <a:pt x="5013" y="591"/>
                  </a:lnTo>
                  <a:cubicBezTo>
                    <a:pt x="5016" y="591"/>
                    <a:pt x="5022" y="594"/>
                    <a:pt x="5031" y="601"/>
                  </a:cubicBezTo>
                  <a:cubicBezTo>
                    <a:pt x="5044" y="611"/>
                    <a:pt x="5073" y="616"/>
                    <a:pt x="5103" y="616"/>
                  </a:cubicBezTo>
                  <a:cubicBezTo>
                    <a:pt x="5112" y="616"/>
                    <a:pt x="5122" y="615"/>
                    <a:pt x="5132" y="614"/>
                  </a:cubicBezTo>
                  <a:cubicBezTo>
                    <a:pt x="5194" y="608"/>
                    <a:pt x="5204" y="601"/>
                    <a:pt x="5194" y="573"/>
                  </a:cubicBezTo>
                  <a:cubicBezTo>
                    <a:pt x="5190" y="556"/>
                    <a:pt x="5190" y="548"/>
                    <a:pt x="5194" y="548"/>
                  </a:cubicBezTo>
                  <a:cubicBezTo>
                    <a:pt x="5198" y="548"/>
                    <a:pt x="5203" y="552"/>
                    <a:pt x="5212" y="559"/>
                  </a:cubicBezTo>
                  <a:cubicBezTo>
                    <a:pt x="5223" y="568"/>
                    <a:pt x="5231" y="572"/>
                    <a:pt x="5238" y="572"/>
                  </a:cubicBezTo>
                  <a:cubicBezTo>
                    <a:pt x="5248" y="572"/>
                    <a:pt x="5256" y="564"/>
                    <a:pt x="5271" y="545"/>
                  </a:cubicBezTo>
                  <a:cubicBezTo>
                    <a:pt x="5280" y="531"/>
                    <a:pt x="5288" y="524"/>
                    <a:pt x="5294" y="524"/>
                  </a:cubicBezTo>
                  <a:cubicBezTo>
                    <a:pt x="5299" y="524"/>
                    <a:pt x="5302" y="528"/>
                    <a:pt x="5305" y="535"/>
                  </a:cubicBezTo>
                  <a:cubicBezTo>
                    <a:pt x="5307" y="542"/>
                    <a:pt x="5312" y="545"/>
                    <a:pt x="5320" y="545"/>
                  </a:cubicBezTo>
                  <a:cubicBezTo>
                    <a:pt x="5328" y="545"/>
                    <a:pt x="5340" y="542"/>
                    <a:pt x="5354" y="535"/>
                  </a:cubicBezTo>
                  <a:cubicBezTo>
                    <a:pt x="5368" y="526"/>
                    <a:pt x="5383" y="523"/>
                    <a:pt x="5397" y="523"/>
                  </a:cubicBezTo>
                  <a:cubicBezTo>
                    <a:pt x="5432" y="523"/>
                    <a:pt x="5458" y="548"/>
                    <a:pt x="5430" y="573"/>
                  </a:cubicBezTo>
                  <a:cubicBezTo>
                    <a:pt x="5412" y="590"/>
                    <a:pt x="5420" y="601"/>
                    <a:pt x="5447" y="608"/>
                  </a:cubicBezTo>
                  <a:cubicBezTo>
                    <a:pt x="5464" y="612"/>
                    <a:pt x="5479" y="614"/>
                    <a:pt x="5490" y="614"/>
                  </a:cubicBezTo>
                  <a:cubicBezTo>
                    <a:pt x="5514" y="614"/>
                    <a:pt x="5522" y="605"/>
                    <a:pt x="5503" y="593"/>
                  </a:cubicBezTo>
                  <a:cubicBezTo>
                    <a:pt x="5487" y="579"/>
                    <a:pt x="5488" y="572"/>
                    <a:pt x="5506" y="572"/>
                  </a:cubicBezTo>
                  <a:cubicBezTo>
                    <a:pt x="5519" y="572"/>
                    <a:pt x="5540" y="576"/>
                    <a:pt x="5569" y="583"/>
                  </a:cubicBezTo>
                  <a:cubicBezTo>
                    <a:pt x="5600" y="591"/>
                    <a:pt x="5643" y="595"/>
                    <a:pt x="5678" y="595"/>
                  </a:cubicBezTo>
                  <a:cubicBezTo>
                    <a:pt x="5724" y="595"/>
                    <a:pt x="5760" y="588"/>
                    <a:pt x="5745" y="577"/>
                  </a:cubicBezTo>
                  <a:cubicBezTo>
                    <a:pt x="5735" y="569"/>
                    <a:pt x="5756" y="559"/>
                    <a:pt x="5787" y="552"/>
                  </a:cubicBezTo>
                  <a:cubicBezTo>
                    <a:pt x="6072" y="503"/>
                    <a:pt x="6183" y="486"/>
                    <a:pt x="6232" y="486"/>
                  </a:cubicBezTo>
                  <a:cubicBezTo>
                    <a:pt x="6283" y="483"/>
                    <a:pt x="6453" y="455"/>
                    <a:pt x="6606" y="420"/>
                  </a:cubicBezTo>
                  <a:cubicBezTo>
                    <a:pt x="6611" y="419"/>
                    <a:pt x="6616" y="419"/>
                    <a:pt x="6621" y="419"/>
                  </a:cubicBezTo>
                  <a:cubicBezTo>
                    <a:pt x="6636" y="419"/>
                    <a:pt x="6649" y="423"/>
                    <a:pt x="6651" y="434"/>
                  </a:cubicBezTo>
                  <a:cubicBezTo>
                    <a:pt x="6653" y="439"/>
                    <a:pt x="6657" y="442"/>
                    <a:pt x="6664" y="442"/>
                  </a:cubicBezTo>
                  <a:cubicBezTo>
                    <a:pt x="6670" y="442"/>
                    <a:pt x="6678" y="439"/>
                    <a:pt x="6686" y="434"/>
                  </a:cubicBezTo>
                  <a:cubicBezTo>
                    <a:pt x="6697" y="427"/>
                    <a:pt x="6710" y="423"/>
                    <a:pt x="6720" y="423"/>
                  </a:cubicBezTo>
                  <a:cubicBezTo>
                    <a:pt x="6726" y="423"/>
                    <a:pt x="6731" y="425"/>
                    <a:pt x="6735" y="427"/>
                  </a:cubicBezTo>
                  <a:cubicBezTo>
                    <a:pt x="6739" y="431"/>
                    <a:pt x="6747" y="433"/>
                    <a:pt x="6758" y="433"/>
                  </a:cubicBezTo>
                  <a:cubicBezTo>
                    <a:pt x="6775" y="433"/>
                    <a:pt x="6797" y="429"/>
                    <a:pt x="6818" y="420"/>
                  </a:cubicBezTo>
                  <a:cubicBezTo>
                    <a:pt x="6841" y="411"/>
                    <a:pt x="6862" y="406"/>
                    <a:pt x="6875" y="406"/>
                  </a:cubicBezTo>
                  <a:cubicBezTo>
                    <a:pt x="6881" y="406"/>
                    <a:pt x="6886" y="408"/>
                    <a:pt x="6887" y="410"/>
                  </a:cubicBezTo>
                  <a:cubicBezTo>
                    <a:pt x="6888" y="414"/>
                    <a:pt x="6905" y="416"/>
                    <a:pt x="6932" y="416"/>
                  </a:cubicBezTo>
                  <a:cubicBezTo>
                    <a:pt x="7018" y="416"/>
                    <a:pt x="7202" y="398"/>
                    <a:pt x="7210" y="382"/>
                  </a:cubicBezTo>
                  <a:cubicBezTo>
                    <a:pt x="7212" y="379"/>
                    <a:pt x="7219" y="377"/>
                    <a:pt x="7227" y="377"/>
                  </a:cubicBezTo>
                  <a:cubicBezTo>
                    <a:pt x="7236" y="377"/>
                    <a:pt x="7246" y="379"/>
                    <a:pt x="7255" y="382"/>
                  </a:cubicBezTo>
                  <a:cubicBezTo>
                    <a:pt x="7262" y="385"/>
                    <a:pt x="7270" y="387"/>
                    <a:pt x="7277" y="387"/>
                  </a:cubicBezTo>
                  <a:cubicBezTo>
                    <a:pt x="7293" y="387"/>
                    <a:pt x="7308" y="379"/>
                    <a:pt x="7327" y="364"/>
                  </a:cubicBezTo>
                  <a:cubicBezTo>
                    <a:pt x="7356" y="342"/>
                    <a:pt x="7376" y="331"/>
                    <a:pt x="7384" y="331"/>
                  </a:cubicBezTo>
                  <a:cubicBezTo>
                    <a:pt x="7390" y="331"/>
                    <a:pt x="7391" y="336"/>
                    <a:pt x="7387" y="348"/>
                  </a:cubicBezTo>
                  <a:cubicBezTo>
                    <a:pt x="7384" y="357"/>
                    <a:pt x="7391" y="361"/>
                    <a:pt x="7405" y="361"/>
                  </a:cubicBezTo>
                  <a:cubicBezTo>
                    <a:pt x="7412" y="361"/>
                    <a:pt x="7421" y="360"/>
                    <a:pt x="7432" y="358"/>
                  </a:cubicBezTo>
                  <a:cubicBezTo>
                    <a:pt x="7460" y="351"/>
                    <a:pt x="7556" y="330"/>
                    <a:pt x="7644" y="316"/>
                  </a:cubicBezTo>
                  <a:cubicBezTo>
                    <a:pt x="7730" y="302"/>
                    <a:pt x="7796" y="285"/>
                    <a:pt x="7790" y="281"/>
                  </a:cubicBezTo>
                  <a:cubicBezTo>
                    <a:pt x="7788" y="280"/>
                    <a:pt x="7783" y="280"/>
                    <a:pt x="7774" y="280"/>
                  </a:cubicBezTo>
                  <a:cubicBezTo>
                    <a:pt x="7695" y="280"/>
                    <a:pt x="7344" y="319"/>
                    <a:pt x="7168" y="348"/>
                  </a:cubicBezTo>
                  <a:cubicBezTo>
                    <a:pt x="7092" y="361"/>
                    <a:pt x="7005" y="375"/>
                    <a:pt x="6970" y="382"/>
                  </a:cubicBezTo>
                  <a:cubicBezTo>
                    <a:pt x="6955" y="384"/>
                    <a:pt x="6937" y="384"/>
                    <a:pt x="6920" y="384"/>
                  </a:cubicBezTo>
                  <a:cubicBezTo>
                    <a:pt x="6904" y="384"/>
                    <a:pt x="6889" y="384"/>
                    <a:pt x="6880" y="382"/>
                  </a:cubicBezTo>
                  <a:cubicBezTo>
                    <a:pt x="6876" y="381"/>
                    <a:pt x="6871" y="381"/>
                    <a:pt x="6867" y="381"/>
                  </a:cubicBezTo>
                  <a:cubicBezTo>
                    <a:pt x="6854" y="381"/>
                    <a:pt x="6843" y="384"/>
                    <a:pt x="6835" y="389"/>
                  </a:cubicBezTo>
                  <a:cubicBezTo>
                    <a:pt x="6833" y="391"/>
                    <a:pt x="6829" y="393"/>
                    <a:pt x="6825" y="393"/>
                  </a:cubicBezTo>
                  <a:cubicBezTo>
                    <a:pt x="6815" y="393"/>
                    <a:pt x="6801" y="387"/>
                    <a:pt x="6786" y="375"/>
                  </a:cubicBezTo>
                  <a:cubicBezTo>
                    <a:pt x="6759" y="354"/>
                    <a:pt x="6762" y="348"/>
                    <a:pt x="6804" y="334"/>
                  </a:cubicBezTo>
                  <a:cubicBezTo>
                    <a:pt x="6817" y="330"/>
                    <a:pt x="6827" y="328"/>
                    <a:pt x="6834" y="328"/>
                  </a:cubicBezTo>
                  <a:cubicBezTo>
                    <a:pt x="6847" y="328"/>
                    <a:pt x="6851" y="333"/>
                    <a:pt x="6849" y="344"/>
                  </a:cubicBezTo>
                  <a:cubicBezTo>
                    <a:pt x="6846" y="349"/>
                    <a:pt x="6846" y="351"/>
                    <a:pt x="6848" y="351"/>
                  </a:cubicBezTo>
                  <a:cubicBezTo>
                    <a:pt x="6851" y="351"/>
                    <a:pt x="6860" y="344"/>
                    <a:pt x="6874" y="330"/>
                  </a:cubicBezTo>
                  <a:cubicBezTo>
                    <a:pt x="6883" y="316"/>
                    <a:pt x="6891" y="309"/>
                    <a:pt x="6895" y="309"/>
                  </a:cubicBezTo>
                  <a:cubicBezTo>
                    <a:pt x="6898" y="309"/>
                    <a:pt x="6899" y="312"/>
                    <a:pt x="6898" y="319"/>
                  </a:cubicBezTo>
                  <a:cubicBezTo>
                    <a:pt x="6894" y="331"/>
                    <a:pt x="6900" y="338"/>
                    <a:pt x="6920" y="338"/>
                  </a:cubicBezTo>
                  <a:cubicBezTo>
                    <a:pt x="6934" y="338"/>
                    <a:pt x="6957" y="334"/>
                    <a:pt x="6988" y="327"/>
                  </a:cubicBezTo>
                  <a:cubicBezTo>
                    <a:pt x="7088" y="302"/>
                    <a:pt x="7158" y="292"/>
                    <a:pt x="7258" y="281"/>
                  </a:cubicBezTo>
                  <a:cubicBezTo>
                    <a:pt x="7290" y="278"/>
                    <a:pt x="7377" y="268"/>
                    <a:pt x="7457" y="257"/>
                  </a:cubicBezTo>
                  <a:cubicBezTo>
                    <a:pt x="7518" y="249"/>
                    <a:pt x="7595" y="242"/>
                    <a:pt x="7648" y="242"/>
                  </a:cubicBezTo>
                  <a:cubicBezTo>
                    <a:pt x="7661" y="242"/>
                    <a:pt x="7672" y="243"/>
                    <a:pt x="7681" y="244"/>
                  </a:cubicBezTo>
                  <a:cubicBezTo>
                    <a:pt x="7687" y="244"/>
                    <a:pt x="7693" y="244"/>
                    <a:pt x="7701" y="244"/>
                  </a:cubicBezTo>
                  <a:cubicBezTo>
                    <a:pt x="7754" y="244"/>
                    <a:pt x="7848" y="234"/>
                    <a:pt x="7924" y="219"/>
                  </a:cubicBezTo>
                  <a:cubicBezTo>
                    <a:pt x="8011" y="205"/>
                    <a:pt x="8108" y="191"/>
                    <a:pt x="8143" y="191"/>
                  </a:cubicBezTo>
                  <a:cubicBezTo>
                    <a:pt x="8188" y="191"/>
                    <a:pt x="8198" y="185"/>
                    <a:pt x="8181" y="170"/>
                  </a:cubicBezTo>
                  <a:cubicBezTo>
                    <a:pt x="8168" y="160"/>
                    <a:pt x="8168" y="150"/>
                    <a:pt x="8181" y="146"/>
                  </a:cubicBezTo>
                  <a:cubicBezTo>
                    <a:pt x="8183" y="146"/>
                    <a:pt x="8186" y="145"/>
                    <a:pt x="8188" y="145"/>
                  </a:cubicBezTo>
                  <a:cubicBezTo>
                    <a:pt x="8200" y="145"/>
                    <a:pt x="8210" y="151"/>
                    <a:pt x="8213" y="160"/>
                  </a:cubicBezTo>
                  <a:cubicBezTo>
                    <a:pt x="8214" y="166"/>
                    <a:pt x="8225" y="170"/>
                    <a:pt x="8240" y="170"/>
                  </a:cubicBezTo>
                  <a:cubicBezTo>
                    <a:pt x="8250" y="170"/>
                    <a:pt x="8264" y="168"/>
                    <a:pt x="8278" y="164"/>
                  </a:cubicBezTo>
                  <a:cubicBezTo>
                    <a:pt x="8337" y="146"/>
                    <a:pt x="8337" y="146"/>
                    <a:pt x="8282" y="135"/>
                  </a:cubicBezTo>
                  <a:cubicBezTo>
                    <a:pt x="8251" y="129"/>
                    <a:pt x="8223" y="115"/>
                    <a:pt x="8219" y="105"/>
                  </a:cubicBezTo>
                  <a:cubicBezTo>
                    <a:pt x="8217" y="98"/>
                    <a:pt x="8182" y="95"/>
                    <a:pt x="8137" y="95"/>
                  </a:cubicBezTo>
                  <a:cubicBezTo>
                    <a:pt x="8049" y="95"/>
                    <a:pt x="7920" y="106"/>
                    <a:pt x="7910" y="122"/>
                  </a:cubicBezTo>
                  <a:cubicBezTo>
                    <a:pt x="7908" y="126"/>
                    <a:pt x="7911" y="128"/>
                    <a:pt x="7918" y="128"/>
                  </a:cubicBezTo>
                  <a:cubicBezTo>
                    <a:pt x="7922" y="128"/>
                    <a:pt x="7928" y="127"/>
                    <a:pt x="7935" y="125"/>
                  </a:cubicBezTo>
                  <a:cubicBezTo>
                    <a:pt x="7941" y="124"/>
                    <a:pt x="7946" y="123"/>
                    <a:pt x="7950" y="123"/>
                  </a:cubicBezTo>
                  <a:cubicBezTo>
                    <a:pt x="7964" y="123"/>
                    <a:pt x="7975" y="130"/>
                    <a:pt x="7980" y="143"/>
                  </a:cubicBezTo>
                  <a:cubicBezTo>
                    <a:pt x="7987" y="167"/>
                    <a:pt x="7956" y="174"/>
                    <a:pt x="7814" y="185"/>
                  </a:cubicBezTo>
                  <a:cubicBezTo>
                    <a:pt x="7808" y="185"/>
                    <a:pt x="7803" y="185"/>
                    <a:pt x="7798" y="185"/>
                  </a:cubicBezTo>
                  <a:cubicBezTo>
                    <a:pt x="7731" y="185"/>
                    <a:pt x="7739" y="145"/>
                    <a:pt x="7817" y="135"/>
                  </a:cubicBezTo>
                  <a:cubicBezTo>
                    <a:pt x="7907" y="126"/>
                    <a:pt x="7897" y="104"/>
                    <a:pt x="7820" y="104"/>
                  </a:cubicBezTo>
                  <a:cubicBezTo>
                    <a:pt x="7811" y="104"/>
                    <a:pt x="7801" y="104"/>
                    <a:pt x="7790" y="105"/>
                  </a:cubicBezTo>
                  <a:cubicBezTo>
                    <a:pt x="7730" y="111"/>
                    <a:pt x="7702" y="122"/>
                    <a:pt x="7702" y="135"/>
                  </a:cubicBezTo>
                  <a:cubicBezTo>
                    <a:pt x="7699" y="153"/>
                    <a:pt x="7689" y="164"/>
                    <a:pt x="7678" y="167"/>
                  </a:cubicBezTo>
                  <a:cubicBezTo>
                    <a:pt x="7675" y="168"/>
                    <a:pt x="7672" y="168"/>
                    <a:pt x="7669" y="168"/>
                  </a:cubicBezTo>
                  <a:cubicBezTo>
                    <a:pt x="7662" y="168"/>
                    <a:pt x="7658" y="164"/>
                    <a:pt x="7660" y="156"/>
                  </a:cubicBezTo>
                  <a:cubicBezTo>
                    <a:pt x="7662" y="153"/>
                    <a:pt x="7658" y="152"/>
                    <a:pt x="7650" y="152"/>
                  </a:cubicBezTo>
                  <a:cubicBezTo>
                    <a:pt x="7629" y="152"/>
                    <a:pt x="7580" y="161"/>
                    <a:pt x="7522" y="174"/>
                  </a:cubicBezTo>
                  <a:cubicBezTo>
                    <a:pt x="7466" y="189"/>
                    <a:pt x="7414" y="199"/>
                    <a:pt x="7389" y="199"/>
                  </a:cubicBezTo>
                  <a:cubicBezTo>
                    <a:pt x="7380" y="199"/>
                    <a:pt x="7374" y="197"/>
                    <a:pt x="7373" y="195"/>
                  </a:cubicBezTo>
                  <a:cubicBezTo>
                    <a:pt x="7372" y="192"/>
                    <a:pt x="7370" y="191"/>
                    <a:pt x="7367" y="191"/>
                  </a:cubicBezTo>
                  <a:cubicBezTo>
                    <a:pt x="7362" y="191"/>
                    <a:pt x="7354" y="195"/>
                    <a:pt x="7345" y="202"/>
                  </a:cubicBezTo>
                  <a:cubicBezTo>
                    <a:pt x="7320" y="227"/>
                    <a:pt x="7251" y="244"/>
                    <a:pt x="7209" y="244"/>
                  </a:cubicBezTo>
                  <a:cubicBezTo>
                    <a:pt x="7192" y="244"/>
                    <a:pt x="7180" y="242"/>
                    <a:pt x="7175" y="236"/>
                  </a:cubicBezTo>
                  <a:cubicBezTo>
                    <a:pt x="7165" y="223"/>
                    <a:pt x="7182" y="209"/>
                    <a:pt x="7220" y="198"/>
                  </a:cubicBezTo>
                  <a:cubicBezTo>
                    <a:pt x="7255" y="191"/>
                    <a:pt x="7272" y="177"/>
                    <a:pt x="7262" y="174"/>
                  </a:cubicBezTo>
                  <a:cubicBezTo>
                    <a:pt x="7260" y="173"/>
                    <a:pt x="7257" y="172"/>
                    <a:pt x="7253" y="172"/>
                  </a:cubicBezTo>
                  <a:cubicBezTo>
                    <a:pt x="7232" y="172"/>
                    <a:pt x="7185" y="184"/>
                    <a:pt x="7133" y="198"/>
                  </a:cubicBezTo>
                  <a:cubicBezTo>
                    <a:pt x="7088" y="212"/>
                    <a:pt x="7061" y="219"/>
                    <a:pt x="7043" y="219"/>
                  </a:cubicBezTo>
                  <a:cubicBezTo>
                    <a:pt x="7025" y="219"/>
                    <a:pt x="7017" y="211"/>
                    <a:pt x="7012" y="195"/>
                  </a:cubicBezTo>
                  <a:cubicBezTo>
                    <a:pt x="7008" y="182"/>
                    <a:pt x="7005" y="175"/>
                    <a:pt x="7001" y="175"/>
                  </a:cubicBezTo>
                  <a:cubicBezTo>
                    <a:pt x="6998" y="175"/>
                    <a:pt x="6995" y="180"/>
                    <a:pt x="6991" y="191"/>
                  </a:cubicBezTo>
                  <a:cubicBezTo>
                    <a:pt x="6986" y="204"/>
                    <a:pt x="6981" y="210"/>
                    <a:pt x="6976" y="210"/>
                  </a:cubicBezTo>
                  <a:cubicBezTo>
                    <a:pt x="6971" y="210"/>
                    <a:pt x="6965" y="205"/>
                    <a:pt x="6957" y="195"/>
                  </a:cubicBezTo>
                  <a:cubicBezTo>
                    <a:pt x="6949" y="185"/>
                    <a:pt x="6941" y="181"/>
                    <a:pt x="6930" y="181"/>
                  </a:cubicBezTo>
                  <a:cubicBezTo>
                    <a:pt x="6916" y="181"/>
                    <a:pt x="6897" y="188"/>
                    <a:pt x="6869" y="202"/>
                  </a:cubicBezTo>
                  <a:cubicBezTo>
                    <a:pt x="6844" y="218"/>
                    <a:pt x="6820" y="225"/>
                    <a:pt x="6808" y="225"/>
                  </a:cubicBezTo>
                  <a:cubicBezTo>
                    <a:pt x="6804" y="225"/>
                    <a:pt x="6801" y="224"/>
                    <a:pt x="6800" y="223"/>
                  </a:cubicBezTo>
                  <a:cubicBezTo>
                    <a:pt x="6797" y="212"/>
                    <a:pt x="6776" y="205"/>
                    <a:pt x="6749" y="205"/>
                  </a:cubicBezTo>
                  <a:cubicBezTo>
                    <a:pt x="6720" y="209"/>
                    <a:pt x="6703" y="215"/>
                    <a:pt x="6707" y="226"/>
                  </a:cubicBezTo>
                  <a:cubicBezTo>
                    <a:pt x="6707" y="233"/>
                    <a:pt x="6696" y="239"/>
                    <a:pt x="6675" y="239"/>
                  </a:cubicBezTo>
                  <a:cubicBezTo>
                    <a:pt x="6651" y="236"/>
                    <a:pt x="6634" y="223"/>
                    <a:pt x="6627" y="209"/>
                  </a:cubicBezTo>
                  <a:cubicBezTo>
                    <a:pt x="6620" y="185"/>
                    <a:pt x="6641" y="177"/>
                    <a:pt x="6720" y="167"/>
                  </a:cubicBezTo>
                  <a:cubicBezTo>
                    <a:pt x="6856" y="153"/>
                    <a:pt x="6887" y="143"/>
                    <a:pt x="6936" y="90"/>
                  </a:cubicBezTo>
                  <a:cubicBezTo>
                    <a:pt x="6959" y="65"/>
                    <a:pt x="6959" y="52"/>
                    <a:pt x="6942" y="52"/>
                  </a:cubicBezTo>
                  <a:cubicBezTo>
                    <a:pt x="6930" y="52"/>
                    <a:pt x="6912" y="57"/>
                    <a:pt x="6887" y="70"/>
                  </a:cubicBezTo>
                  <a:cubicBezTo>
                    <a:pt x="6847" y="90"/>
                    <a:pt x="6718" y="115"/>
                    <a:pt x="6660" y="115"/>
                  </a:cubicBezTo>
                  <a:cubicBezTo>
                    <a:pt x="6648" y="115"/>
                    <a:pt x="6639" y="114"/>
                    <a:pt x="6634" y="111"/>
                  </a:cubicBezTo>
                  <a:cubicBezTo>
                    <a:pt x="6596" y="94"/>
                    <a:pt x="6661" y="25"/>
                    <a:pt x="6724" y="21"/>
                  </a:cubicBezTo>
                  <a:cubicBezTo>
                    <a:pt x="6765" y="18"/>
                    <a:pt x="6765" y="15"/>
                    <a:pt x="6735" y="4"/>
                  </a:cubicBezTo>
                  <a:cubicBezTo>
                    <a:pt x="6727" y="2"/>
                    <a:pt x="6716" y="1"/>
                    <a:pt x="67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4" name="Google Shape;6904;p41"/>
            <p:cNvSpPr/>
            <p:nvPr/>
          </p:nvSpPr>
          <p:spPr>
            <a:xfrm>
              <a:off x="5142175" y="1363000"/>
              <a:ext cx="4225" cy="1275"/>
            </a:xfrm>
            <a:custGeom>
              <a:avLst/>
              <a:gdLst/>
              <a:ahLst/>
              <a:cxnLst/>
              <a:rect l="l" t="t" r="r" b="b"/>
              <a:pathLst>
                <a:path w="169" h="51" extrusionOk="0">
                  <a:moveTo>
                    <a:pt x="49" y="0"/>
                  </a:moveTo>
                  <a:cubicBezTo>
                    <a:pt x="41" y="0"/>
                    <a:pt x="34" y="1"/>
                    <a:pt x="29" y="3"/>
                  </a:cubicBezTo>
                  <a:cubicBezTo>
                    <a:pt x="0" y="13"/>
                    <a:pt x="0" y="13"/>
                    <a:pt x="32" y="16"/>
                  </a:cubicBezTo>
                  <a:cubicBezTo>
                    <a:pt x="53" y="16"/>
                    <a:pt x="91" y="27"/>
                    <a:pt x="115" y="37"/>
                  </a:cubicBezTo>
                  <a:cubicBezTo>
                    <a:pt x="136" y="47"/>
                    <a:pt x="150" y="51"/>
                    <a:pt x="156" y="51"/>
                  </a:cubicBezTo>
                  <a:cubicBezTo>
                    <a:pt x="169" y="51"/>
                    <a:pt x="153" y="35"/>
                    <a:pt x="112" y="16"/>
                  </a:cubicBezTo>
                  <a:cubicBezTo>
                    <a:pt x="94" y="7"/>
                    <a:pt x="69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5" name="Google Shape;6905;p41"/>
            <p:cNvSpPr/>
            <p:nvPr/>
          </p:nvSpPr>
          <p:spPr>
            <a:xfrm>
              <a:off x="5142450" y="1356625"/>
              <a:ext cx="1650" cy="1575"/>
            </a:xfrm>
            <a:custGeom>
              <a:avLst/>
              <a:gdLst/>
              <a:ahLst/>
              <a:cxnLst/>
              <a:rect l="l" t="t" r="r" b="b"/>
              <a:pathLst>
                <a:path w="66" h="63" extrusionOk="0">
                  <a:moveTo>
                    <a:pt x="34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14" y="5"/>
                    <a:pt x="14" y="12"/>
                    <a:pt x="24" y="22"/>
                  </a:cubicBezTo>
                  <a:cubicBezTo>
                    <a:pt x="35" y="32"/>
                    <a:pt x="35" y="39"/>
                    <a:pt x="21" y="42"/>
                  </a:cubicBezTo>
                  <a:cubicBezTo>
                    <a:pt x="7" y="47"/>
                    <a:pt x="0" y="53"/>
                    <a:pt x="0" y="60"/>
                  </a:cubicBezTo>
                  <a:cubicBezTo>
                    <a:pt x="2" y="62"/>
                    <a:pt x="6" y="62"/>
                    <a:pt x="13" y="62"/>
                  </a:cubicBezTo>
                  <a:cubicBezTo>
                    <a:pt x="19" y="62"/>
                    <a:pt x="28" y="62"/>
                    <a:pt x="39" y="60"/>
                  </a:cubicBezTo>
                  <a:cubicBezTo>
                    <a:pt x="56" y="57"/>
                    <a:pt x="66" y="39"/>
                    <a:pt x="59" y="22"/>
                  </a:cubicBezTo>
                  <a:cubicBezTo>
                    <a:pt x="57" y="8"/>
                    <a:pt x="46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6" name="Google Shape;6906;p41"/>
            <p:cNvSpPr/>
            <p:nvPr/>
          </p:nvSpPr>
          <p:spPr>
            <a:xfrm>
              <a:off x="5140825" y="134075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85" y="1"/>
                  </a:moveTo>
                  <a:cubicBezTo>
                    <a:pt x="79" y="1"/>
                    <a:pt x="73" y="2"/>
                    <a:pt x="65" y="5"/>
                  </a:cubicBezTo>
                  <a:cubicBezTo>
                    <a:pt x="44" y="8"/>
                    <a:pt x="24" y="22"/>
                    <a:pt x="17" y="29"/>
                  </a:cubicBezTo>
                  <a:cubicBezTo>
                    <a:pt x="0" y="56"/>
                    <a:pt x="27" y="82"/>
                    <a:pt x="62" y="82"/>
                  </a:cubicBezTo>
                  <a:cubicBezTo>
                    <a:pt x="64" y="82"/>
                    <a:pt x="66" y="81"/>
                    <a:pt x="69" y="81"/>
                  </a:cubicBezTo>
                  <a:cubicBezTo>
                    <a:pt x="89" y="81"/>
                    <a:pt x="107" y="60"/>
                    <a:pt x="107" y="36"/>
                  </a:cubicBezTo>
                  <a:cubicBezTo>
                    <a:pt x="107" y="13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7" name="Google Shape;6907;p41"/>
            <p:cNvSpPr/>
            <p:nvPr/>
          </p:nvSpPr>
          <p:spPr>
            <a:xfrm>
              <a:off x="5148850" y="1362350"/>
              <a:ext cx="2100" cy="1075"/>
            </a:xfrm>
            <a:custGeom>
              <a:avLst/>
              <a:gdLst/>
              <a:ahLst/>
              <a:cxnLst/>
              <a:rect l="l" t="t" r="r" b="b"/>
              <a:pathLst>
                <a:path w="84" h="43" extrusionOk="0">
                  <a:moveTo>
                    <a:pt x="52" y="0"/>
                  </a:moveTo>
                  <a:cubicBezTo>
                    <a:pt x="43" y="0"/>
                    <a:pt x="27" y="7"/>
                    <a:pt x="18" y="18"/>
                  </a:cubicBezTo>
                  <a:cubicBezTo>
                    <a:pt x="1" y="36"/>
                    <a:pt x="1" y="39"/>
                    <a:pt x="25" y="42"/>
                  </a:cubicBezTo>
                  <a:cubicBezTo>
                    <a:pt x="60" y="42"/>
                    <a:pt x="84" y="15"/>
                    <a:pt x="56" y="1"/>
                  </a:cubicBezTo>
                  <a:cubicBezTo>
                    <a:pt x="55" y="0"/>
                    <a:pt x="54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8" name="Google Shape;6908;p41"/>
            <p:cNvSpPr/>
            <p:nvPr/>
          </p:nvSpPr>
          <p:spPr>
            <a:xfrm>
              <a:off x="5149950" y="1362200"/>
              <a:ext cx="5700" cy="3150"/>
            </a:xfrm>
            <a:custGeom>
              <a:avLst/>
              <a:gdLst/>
              <a:ahLst/>
              <a:cxnLst/>
              <a:rect l="l" t="t" r="r" b="b"/>
              <a:pathLst>
                <a:path w="228" h="126" extrusionOk="0">
                  <a:moveTo>
                    <a:pt x="198" y="0"/>
                  </a:moveTo>
                  <a:cubicBezTo>
                    <a:pt x="193" y="0"/>
                    <a:pt x="187" y="2"/>
                    <a:pt x="179" y="3"/>
                  </a:cubicBezTo>
                  <a:cubicBezTo>
                    <a:pt x="162" y="7"/>
                    <a:pt x="147" y="21"/>
                    <a:pt x="152" y="32"/>
                  </a:cubicBezTo>
                  <a:cubicBezTo>
                    <a:pt x="154" y="41"/>
                    <a:pt x="148" y="45"/>
                    <a:pt x="134" y="45"/>
                  </a:cubicBezTo>
                  <a:cubicBezTo>
                    <a:pt x="127" y="45"/>
                    <a:pt x="117" y="44"/>
                    <a:pt x="106" y="42"/>
                  </a:cubicBezTo>
                  <a:cubicBezTo>
                    <a:pt x="99" y="41"/>
                    <a:pt x="92" y="41"/>
                    <a:pt x="85" y="41"/>
                  </a:cubicBezTo>
                  <a:cubicBezTo>
                    <a:pt x="62" y="41"/>
                    <a:pt x="40" y="44"/>
                    <a:pt x="30" y="53"/>
                  </a:cubicBezTo>
                  <a:cubicBezTo>
                    <a:pt x="0" y="72"/>
                    <a:pt x="5" y="126"/>
                    <a:pt x="32" y="126"/>
                  </a:cubicBezTo>
                  <a:cubicBezTo>
                    <a:pt x="33" y="126"/>
                    <a:pt x="35" y="125"/>
                    <a:pt x="37" y="125"/>
                  </a:cubicBezTo>
                  <a:cubicBezTo>
                    <a:pt x="47" y="122"/>
                    <a:pt x="51" y="111"/>
                    <a:pt x="47" y="98"/>
                  </a:cubicBezTo>
                  <a:cubicBezTo>
                    <a:pt x="42" y="82"/>
                    <a:pt x="51" y="74"/>
                    <a:pt x="69" y="74"/>
                  </a:cubicBezTo>
                  <a:cubicBezTo>
                    <a:pt x="87" y="74"/>
                    <a:pt x="113" y="82"/>
                    <a:pt x="141" y="98"/>
                  </a:cubicBezTo>
                  <a:cubicBezTo>
                    <a:pt x="165" y="113"/>
                    <a:pt x="192" y="122"/>
                    <a:pt x="208" y="122"/>
                  </a:cubicBezTo>
                  <a:cubicBezTo>
                    <a:pt x="210" y="122"/>
                    <a:pt x="212" y="122"/>
                    <a:pt x="214" y="122"/>
                  </a:cubicBezTo>
                  <a:cubicBezTo>
                    <a:pt x="227" y="118"/>
                    <a:pt x="221" y="108"/>
                    <a:pt x="196" y="104"/>
                  </a:cubicBezTo>
                  <a:cubicBezTo>
                    <a:pt x="165" y="94"/>
                    <a:pt x="162" y="90"/>
                    <a:pt x="189" y="83"/>
                  </a:cubicBezTo>
                  <a:cubicBezTo>
                    <a:pt x="206" y="80"/>
                    <a:pt x="210" y="73"/>
                    <a:pt x="200" y="66"/>
                  </a:cubicBezTo>
                  <a:cubicBezTo>
                    <a:pt x="193" y="63"/>
                    <a:pt x="189" y="45"/>
                    <a:pt x="200" y="24"/>
                  </a:cubicBezTo>
                  <a:cubicBezTo>
                    <a:pt x="210" y="7"/>
                    <a:pt x="209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9" name="Google Shape;6909;p41"/>
            <p:cNvSpPr/>
            <p:nvPr/>
          </p:nvSpPr>
          <p:spPr>
            <a:xfrm>
              <a:off x="5154575" y="13656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1"/>
                    <a:pt x="39" y="4"/>
                  </a:cubicBezTo>
                  <a:cubicBezTo>
                    <a:pt x="15" y="7"/>
                    <a:pt x="1" y="18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0" y="22"/>
                    <a:pt x="43" y="18"/>
                    <a:pt x="56" y="10"/>
                  </a:cubicBezTo>
                  <a:cubicBezTo>
                    <a:pt x="66" y="4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0" name="Google Shape;6910;p41"/>
            <p:cNvSpPr/>
            <p:nvPr/>
          </p:nvSpPr>
          <p:spPr>
            <a:xfrm>
              <a:off x="5146325" y="1335175"/>
              <a:ext cx="2425" cy="675"/>
            </a:xfrm>
            <a:custGeom>
              <a:avLst/>
              <a:gdLst/>
              <a:ahLst/>
              <a:cxnLst/>
              <a:rect l="l" t="t" r="r" b="b"/>
              <a:pathLst>
                <a:path w="97" h="27" extrusionOk="0">
                  <a:moveTo>
                    <a:pt x="89" y="1"/>
                  </a:moveTo>
                  <a:cubicBezTo>
                    <a:pt x="82" y="1"/>
                    <a:pt x="70" y="2"/>
                    <a:pt x="53" y="5"/>
                  </a:cubicBezTo>
                  <a:cubicBezTo>
                    <a:pt x="18" y="16"/>
                    <a:pt x="1" y="23"/>
                    <a:pt x="18" y="26"/>
                  </a:cubicBezTo>
                  <a:cubicBezTo>
                    <a:pt x="33" y="26"/>
                    <a:pt x="63" y="20"/>
                    <a:pt x="84" y="10"/>
                  </a:cubicBezTo>
                  <a:cubicBezTo>
                    <a:pt x="96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1" name="Google Shape;6911;p41"/>
            <p:cNvSpPr/>
            <p:nvPr/>
          </p:nvSpPr>
          <p:spPr>
            <a:xfrm>
              <a:off x="5155700" y="1350650"/>
              <a:ext cx="67800" cy="16050"/>
            </a:xfrm>
            <a:custGeom>
              <a:avLst/>
              <a:gdLst/>
              <a:ahLst/>
              <a:cxnLst/>
              <a:rect l="l" t="t" r="r" b="b"/>
              <a:pathLst>
                <a:path w="2712" h="642" extrusionOk="0">
                  <a:moveTo>
                    <a:pt x="2369" y="104"/>
                  </a:moveTo>
                  <a:cubicBezTo>
                    <a:pt x="2379" y="104"/>
                    <a:pt x="2389" y="107"/>
                    <a:pt x="2399" y="115"/>
                  </a:cubicBezTo>
                  <a:cubicBezTo>
                    <a:pt x="2409" y="122"/>
                    <a:pt x="2415" y="153"/>
                    <a:pt x="2412" y="182"/>
                  </a:cubicBezTo>
                  <a:cubicBezTo>
                    <a:pt x="2410" y="202"/>
                    <a:pt x="2405" y="215"/>
                    <a:pt x="2400" y="215"/>
                  </a:cubicBezTo>
                  <a:cubicBezTo>
                    <a:pt x="2398" y="215"/>
                    <a:pt x="2397" y="213"/>
                    <a:pt x="2394" y="209"/>
                  </a:cubicBezTo>
                  <a:cubicBezTo>
                    <a:pt x="2392" y="197"/>
                    <a:pt x="2382" y="191"/>
                    <a:pt x="2371" y="191"/>
                  </a:cubicBezTo>
                  <a:cubicBezTo>
                    <a:pt x="2368" y="191"/>
                    <a:pt x="2366" y="191"/>
                    <a:pt x="2364" y="192"/>
                  </a:cubicBezTo>
                  <a:cubicBezTo>
                    <a:pt x="2350" y="195"/>
                    <a:pt x="2346" y="209"/>
                    <a:pt x="2360" y="223"/>
                  </a:cubicBezTo>
                  <a:cubicBezTo>
                    <a:pt x="2372" y="237"/>
                    <a:pt x="2371" y="245"/>
                    <a:pt x="2362" y="245"/>
                  </a:cubicBezTo>
                  <a:cubicBezTo>
                    <a:pt x="2361" y="245"/>
                    <a:pt x="2359" y="245"/>
                    <a:pt x="2357" y="244"/>
                  </a:cubicBezTo>
                  <a:cubicBezTo>
                    <a:pt x="2343" y="240"/>
                    <a:pt x="2329" y="233"/>
                    <a:pt x="2329" y="223"/>
                  </a:cubicBezTo>
                  <a:cubicBezTo>
                    <a:pt x="2329" y="216"/>
                    <a:pt x="2325" y="188"/>
                    <a:pt x="2325" y="164"/>
                  </a:cubicBezTo>
                  <a:cubicBezTo>
                    <a:pt x="2321" y="128"/>
                    <a:pt x="2343" y="104"/>
                    <a:pt x="2369" y="104"/>
                  </a:cubicBezTo>
                  <a:close/>
                  <a:moveTo>
                    <a:pt x="1731" y="314"/>
                  </a:moveTo>
                  <a:cubicBezTo>
                    <a:pt x="1739" y="314"/>
                    <a:pt x="1747" y="319"/>
                    <a:pt x="1757" y="327"/>
                  </a:cubicBezTo>
                  <a:cubicBezTo>
                    <a:pt x="1774" y="341"/>
                    <a:pt x="1774" y="355"/>
                    <a:pt x="1753" y="365"/>
                  </a:cubicBezTo>
                  <a:cubicBezTo>
                    <a:pt x="1733" y="374"/>
                    <a:pt x="1716" y="378"/>
                    <a:pt x="1704" y="378"/>
                  </a:cubicBezTo>
                  <a:cubicBezTo>
                    <a:pt x="1683" y="378"/>
                    <a:pt x="1677" y="365"/>
                    <a:pt x="1698" y="341"/>
                  </a:cubicBezTo>
                  <a:cubicBezTo>
                    <a:pt x="1712" y="323"/>
                    <a:pt x="1721" y="314"/>
                    <a:pt x="1731" y="314"/>
                  </a:cubicBezTo>
                  <a:close/>
                  <a:moveTo>
                    <a:pt x="2675" y="0"/>
                  </a:moveTo>
                  <a:cubicBezTo>
                    <a:pt x="2646" y="0"/>
                    <a:pt x="2590" y="10"/>
                    <a:pt x="2506" y="28"/>
                  </a:cubicBezTo>
                  <a:cubicBezTo>
                    <a:pt x="2427" y="47"/>
                    <a:pt x="2350" y="64"/>
                    <a:pt x="2327" y="64"/>
                  </a:cubicBezTo>
                  <a:cubicBezTo>
                    <a:pt x="2325" y="64"/>
                    <a:pt x="2323" y="64"/>
                    <a:pt x="2322" y="63"/>
                  </a:cubicBezTo>
                  <a:cubicBezTo>
                    <a:pt x="2320" y="63"/>
                    <a:pt x="2317" y="62"/>
                    <a:pt x="2315" y="62"/>
                  </a:cubicBezTo>
                  <a:cubicBezTo>
                    <a:pt x="2306" y="62"/>
                    <a:pt x="2302" y="69"/>
                    <a:pt x="2305" y="81"/>
                  </a:cubicBezTo>
                  <a:cubicBezTo>
                    <a:pt x="2306" y="92"/>
                    <a:pt x="2306" y="97"/>
                    <a:pt x="2303" y="97"/>
                  </a:cubicBezTo>
                  <a:cubicBezTo>
                    <a:pt x="2301" y="97"/>
                    <a:pt x="2297" y="94"/>
                    <a:pt x="2290" y="87"/>
                  </a:cubicBezTo>
                  <a:cubicBezTo>
                    <a:pt x="2286" y="82"/>
                    <a:pt x="2279" y="79"/>
                    <a:pt x="2269" y="79"/>
                  </a:cubicBezTo>
                  <a:cubicBezTo>
                    <a:pt x="2255" y="79"/>
                    <a:pt x="2236" y="84"/>
                    <a:pt x="2211" y="94"/>
                  </a:cubicBezTo>
                  <a:cubicBezTo>
                    <a:pt x="2188" y="104"/>
                    <a:pt x="2166" y="110"/>
                    <a:pt x="2153" y="110"/>
                  </a:cubicBezTo>
                  <a:cubicBezTo>
                    <a:pt x="2147" y="110"/>
                    <a:pt x="2142" y="108"/>
                    <a:pt x="2141" y="105"/>
                  </a:cubicBezTo>
                  <a:cubicBezTo>
                    <a:pt x="2140" y="100"/>
                    <a:pt x="2131" y="99"/>
                    <a:pt x="2118" y="99"/>
                  </a:cubicBezTo>
                  <a:cubicBezTo>
                    <a:pt x="2100" y="99"/>
                    <a:pt x="2071" y="102"/>
                    <a:pt x="2041" y="108"/>
                  </a:cubicBezTo>
                  <a:cubicBezTo>
                    <a:pt x="1989" y="119"/>
                    <a:pt x="1941" y="129"/>
                    <a:pt x="1933" y="129"/>
                  </a:cubicBezTo>
                  <a:cubicBezTo>
                    <a:pt x="1927" y="129"/>
                    <a:pt x="1829" y="147"/>
                    <a:pt x="1718" y="174"/>
                  </a:cubicBezTo>
                  <a:cubicBezTo>
                    <a:pt x="1608" y="198"/>
                    <a:pt x="1424" y="237"/>
                    <a:pt x="1309" y="257"/>
                  </a:cubicBezTo>
                  <a:cubicBezTo>
                    <a:pt x="1198" y="278"/>
                    <a:pt x="972" y="327"/>
                    <a:pt x="809" y="361"/>
                  </a:cubicBezTo>
                  <a:cubicBezTo>
                    <a:pt x="454" y="439"/>
                    <a:pt x="295" y="470"/>
                    <a:pt x="241" y="470"/>
                  </a:cubicBezTo>
                  <a:cubicBezTo>
                    <a:pt x="235" y="470"/>
                    <a:pt x="230" y="470"/>
                    <a:pt x="226" y="469"/>
                  </a:cubicBezTo>
                  <a:cubicBezTo>
                    <a:pt x="223" y="468"/>
                    <a:pt x="219" y="468"/>
                    <a:pt x="215" y="468"/>
                  </a:cubicBezTo>
                  <a:cubicBezTo>
                    <a:pt x="203" y="468"/>
                    <a:pt x="189" y="471"/>
                    <a:pt x="181" y="476"/>
                  </a:cubicBezTo>
                  <a:cubicBezTo>
                    <a:pt x="179" y="479"/>
                    <a:pt x="176" y="481"/>
                    <a:pt x="171" y="481"/>
                  </a:cubicBezTo>
                  <a:cubicBezTo>
                    <a:pt x="162" y="481"/>
                    <a:pt x="149" y="474"/>
                    <a:pt x="140" y="462"/>
                  </a:cubicBezTo>
                  <a:cubicBezTo>
                    <a:pt x="130" y="450"/>
                    <a:pt x="123" y="444"/>
                    <a:pt x="118" y="444"/>
                  </a:cubicBezTo>
                  <a:cubicBezTo>
                    <a:pt x="112" y="444"/>
                    <a:pt x="109" y="451"/>
                    <a:pt x="105" y="465"/>
                  </a:cubicBezTo>
                  <a:cubicBezTo>
                    <a:pt x="100" y="482"/>
                    <a:pt x="96" y="490"/>
                    <a:pt x="93" y="490"/>
                  </a:cubicBezTo>
                  <a:cubicBezTo>
                    <a:pt x="89" y="490"/>
                    <a:pt x="86" y="483"/>
                    <a:pt x="81" y="469"/>
                  </a:cubicBezTo>
                  <a:cubicBezTo>
                    <a:pt x="75" y="451"/>
                    <a:pt x="61" y="441"/>
                    <a:pt x="43" y="441"/>
                  </a:cubicBezTo>
                  <a:cubicBezTo>
                    <a:pt x="41" y="441"/>
                    <a:pt x="38" y="441"/>
                    <a:pt x="36" y="441"/>
                  </a:cubicBezTo>
                  <a:cubicBezTo>
                    <a:pt x="18" y="448"/>
                    <a:pt x="15" y="462"/>
                    <a:pt x="29" y="476"/>
                  </a:cubicBezTo>
                  <a:cubicBezTo>
                    <a:pt x="39" y="490"/>
                    <a:pt x="39" y="504"/>
                    <a:pt x="21" y="507"/>
                  </a:cubicBezTo>
                  <a:cubicBezTo>
                    <a:pt x="8" y="510"/>
                    <a:pt x="1" y="525"/>
                    <a:pt x="5" y="535"/>
                  </a:cubicBezTo>
                  <a:cubicBezTo>
                    <a:pt x="8" y="544"/>
                    <a:pt x="15" y="550"/>
                    <a:pt x="25" y="550"/>
                  </a:cubicBezTo>
                  <a:cubicBezTo>
                    <a:pt x="27" y="550"/>
                    <a:pt x="30" y="549"/>
                    <a:pt x="32" y="549"/>
                  </a:cubicBezTo>
                  <a:cubicBezTo>
                    <a:pt x="33" y="548"/>
                    <a:pt x="34" y="548"/>
                    <a:pt x="35" y="548"/>
                  </a:cubicBezTo>
                  <a:cubicBezTo>
                    <a:pt x="46" y="548"/>
                    <a:pt x="64" y="565"/>
                    <a:pt x="74" y="587"/>
                  </a:cubicBezTo>
                  <a:cubicBezTo>
                    <a:pt x="86" y="607"/>
                    <a:pt x="99" y="616"/>
                    <a:pt x="117" y="616"/>
                  </a:cubicBezTo>
                  <a:cubicBezTo>
                    <a:pt x="125" y="616"/>
                    <a:pt x="133" y="614"/>
                    <a:pt x="143" y="611"/>
                  </a:cubicBezTo>
                  <a:cubicBezTo>
                    <a:pt x="157" y="606"/>
                    <a:pt x="170" y="604"/>
                    <a:pt x="180" y="604"/>
                  </a:cubicBezTo>
                  <a:cubicBezTo>
                    <a:pt x="190" y="604"/>
                    <a:pt x="197" y="606"/>
                    <a:pt x="199" y="611"/>
                  </a:cubicBezTo>
                  <a:cubicBezTo>
                    <a:pt x="202" y="622"/>
                    <a:pt x="212" y="627"/>
                    <a:pt x="223" y="627"/>
                  </a:cubicBezTo>
                  <a:cubicBezTo>
                    <a:pt x="243" y="627"/>
                    <a:pt x="269" y="611"/>
                    <a:pt x="271" y="590"/>
                  </a:cubicBezTo>
                  <a:cubicBezTo>
                    <a:pt x="273" y="580"/>
                    <a:pt x="275" y="575"/>
                    <a:pt x="277" y="575"/>
                  </a:cubicBezTo>
                  <a:cubicBezTo>
                    <a:pt x="280" y="575"/>
                    <a:pt x="282" y="580"/>
                    <a:pt x="285" y="590"/>
                  </a:cubicBezTo>
                  <a:cubicBezTo>
                    <a:pt x="292" y="605"/>
                    <a:pt x="324" y="625"/>
                    <a:pt x="354" y="632"/>
                  </a:cubicBezTo>
                  <a:cubicBezTo>
                    <a:pt x="376" y="638"/>
                    <a:pt x="389" y="642"/>
                    <a:pt x="395" y="642"/>
                  </a:cubicBezTo>
                  <a:cubicBezTo>
                    <a:pt x="404" y="642"/>
                    <a:pt x="400" y="636"/>
                    <a:pt x="386" y="622"/>
                  </a:cubicBezTo>
                  <a:cubicBezTo>
                    <a:pt x="368" y="601"/>
                    <a:pt x="374" y="589"/>
                    <a:pt x="389" y="589"/>
                  </a:cubicBezTo>
                  <a:cubicBezTo>
                    <a:pt x="401" y="589"/>
                    <a:pt x="419" y="596"/>
                    <a:pt x="438" y="611"/>
                  </a:cubicBezTo>
                  <a:cubicBezTo>
                    <a:pt x="449" y="619"/>
                    <a:pt x="458" y="624"/>
                    <a:pt x="463" y="624"/>
                  </a:cubicBezTo>
                  <a:cubicBezTo>
                    <a:pt x="466" y="624"/>
                    <a:pt x="468" y="621"/>
                    <a:pt x="466" y="615"/>
                  </a:cubicBezTo>
                  <a:cubicBezTo>
                    <a:pt x="460" y="594"/>
                    <a:pt x="491" y="582"/>
                    <a:pt x="523" y="582"/>
                  </a:cubicBezTo>
                  <a:cubicBezTo>
                    <a:pt x="546" y="582"/>
                    <a:pt x="569" y="588"/>
                    <a:pt x="580" y="601"/>
                  </a:cubicBezTo>
                  <a:cubicBezTo>
                    <a:pt x="593" y="616"/>
                    <a:pt x="616" y="624"/>
                    <a:pt x="633" y="624"/>
                  </a:cubicBezTo>
                  <a:cubicBezTo>
                    <a:pt x="648" y="624"/>
                    <a:pt x="660" y="617"/>
                    <a:pt x="657" y="605"/>
                  </a:cubicBezTo>
                  <a:cubicBezTo>
                    <a:pt x="648" y="585"/>
                    <a:pt x="745" y="554"/>
                    <a:pt x="796" y="554"/>
                  </a:cubicBezTo>
                  <a:cubicBezTo>
                    <a:pt x="808" y="554"/>
                    <a:pt x="818" y="556"/>
                    <a:pt x="823" y="560"/>
                  </a:cubicBezTo>
                  <a:cubicBezTo>
                    <a:pt x="826" y="562"/>
                    <a:pt x="833" y="563"/>
                    <a:pt x="844" y="563"/>
                  </a:cubicBezTo>
                  <a:cubicBezTo>
                    <a:pt x="864" y="563"/>
                    <a:pt x="896" y="559"/>
                    <a:pt x="927" y="552"/>
                  </a:cubicBezTo>
                  <a:cubicBezTo>
                    <a:pt x="969" y="541"/>
                    <a:pt x="1012" y="534"/>
                    <a:pt x="1036" y="534"/>
                  </a:cubicBezTo>
                  <a:cubicBezTo>
                    <a:pt x="1041" y="534"/>
                    <a:pt x="1046" y="535"/>
                    <a:pt x="1049" y="535"/>
                  </a:cubicBezTo>
                  <a:cubicBezTo>
                    <a:pt x="1056" y="538"/>
                    <a:pt x="1061" y="539"/>
                    <a:pt x="1064" y="539"/>
                  </a:cubicBezTo>
                  <a:cubicBezTo>
                    <a:pt x="1070" y="539"/>
                    <a:pt x="1068" y="534"/>
                    <a:pt x="1059" y="525"/>
                  </a:cubicBezTo>
                  <a:cubicBezTo>
                    <a:pt x="1046" y="515"/>
                    <a:pt x="1046" y="504"/>
                    <a:pt x="1059" y="500"/>
                  </a:cubicBezTo>
                  <a:cubicBezTo>
                    <a:pt x="1062" y="500"/>
                    <a:pt x="1064" y="499"/>
                    <a:pt x="1067" y="499"/>
                  </a:cubicBezTo>
                  <a:cubicBezTo>
                    <a:pt x="1076" y="499"/>
                    <a:pt x="1084" y="503"/>
                    <a:pt x="1087" y="510"/>
                  </a:cubicBezTo>
                  <a:cubicBezTo>
                    <a:pt x="1089" y="518"/>
                    <a:pt x="1114" y="522"/>
                    <a:pt x="1147" y="522"/>
                  </a:cubicBezTo>
                  <a:cubicBezTo>
                    <a:pt x="1219" y="522"/>
                    <a:pt x="1332" y="506"/>
                    <a:pt x="1344" y="486"/>
                  </a:cubicBezTo>
                  <a:cubicBezTo>
                    <a:pt x="1354" y="465"/>
                    <a:pt x="1392" y="459"/>
                    <a:pt x="1454" y="456"/>
                  </a:cubicBezTo>
                  <a:cubicBezTo>
                    <a:pt x="1524" y="456"/>
                    <a:pt x="1555" y="448"/>
                    <a:pt x="1569" y="427"/>
                  </a:cubicBezTo>
                  <a:cubicBezTo>
                    <a:pt x="1577" y="416"/>
                    <a:pt x="1581" y="411"/>
                    <a:pt x="1583" y="411"/>
                  </a:cubicBezTo>
                  <a:lnTo>
                    <a:pt x="1583" y="411"/>
                  </a:lnTo>
                  <a:cubicBezTo>
                    <a:pt x="1585" y="411"/>
                    <a:pt x="1585" y="414"/>
                    <a:pt x="1583" y="421"/>
                  </a:cubicBezTo>
                  <a:cubicBezTo>
                    <a:pt x="1581" y="427"/>
                    <a:pt x="1588" y="430"/>
                    <a:pt x="1603" y="430"/>
                  </a:cubicBezTo>
                  <a:cubicBezTo>
                    <a:pt x="1628" y="430"/>
                    <a:pt x="1677" y="421"/>
                    <a:pt x="1749" y="403"/>
                  </a:cubicBezTo>
                  <a:cubicBezTo>
                    <a:pt x="1843" y="382"/>
                    <a:pt x="1962" y="358"/>
                    <a:pt x="2010" y="351"/>
                  </a:cubicBezTo>
                  <a:cubicBezTo>
                    <a:pt x="2058" y="344"/>
                    <a:pt x="2093" y="331"/>
                    <a:pt x="2093" y="323"/>
                  </a:cubicBezTo>
                  <a:cubicBezTo>
                    <a:pt x="2086" y="308"/>
                    <a:pt x="2132" y="298"/>
                    <a:pt x="2175" y="298"/>
                  </a:cubicBezTo>
                  <a:cubicBezTo>
                    <a:pt x="2200" y="298"/>
                    <a:pt x="2225" y="302"/>
                    <a:pt x="2235" y="310"/>
                  </a:cubicBezTo>
                  <a:cubicBezTo>
                    <a:pt x="2244" y="316"/>
                    <a:pt x="2250" y="320"/>
                    <a:pt x="2254" y="320"/>
                  </a:cubicBezTo>
                  <a:cubicBezTo>
                    <a:pt x="2257" y="320"/>
                    <a:pt x="2258" y="316"/>
                    <a:pt x="2256" y="310"/>
                  </a:cubicBezTo>
                  <a:cubicBezTo>
                    <a:pt x="2253" y="296"/>
                    <a:pt x="2287" y="281"/>
                    <a:pt x="2346" y="271"/>
                  </a:cubicBezTo>
                  <a:cubicBezTo>
                    <a:pt x="2419" y="257"/>
                    <a:pt x="2450" y="244"/>
                    <a:pt x="2464" y="212"/>
                  </a:cubicBezTo>
                  <a:cubicBezTo>
                    <a:pt x="2471" y="196"/>
                    <a:pt x="2475" y="187"/>
                    <a:pt x="2480" y="187"/>
                  </a:cubicBezTo>
                  <a:cubicBezTo>
                    <a:pt x="2485" y="187"/>
                    <a:pt x="2490" y="197"/>
                    <a:pt x="2499" y="219"/>
                  </a:cubicBezTo>
                  <a:cubicBezTo>
                    <a:pt x="2505" y="238"/>
                    <a:pt x="2510" y="248"/>
                    <a:pt x="2514" y="248"/>
                  </a:cubicBezTo>
                  <a:cubicBezTo>
                    <a:pt x="2516" y="248"/>
                    <a:pt x="2518" y="245"/>
                    <a:pt x="2519" y="237"/>
                  </a:cubicBezTo>
                  <a:cubicBezTo>
                    <a:pt x="2519" y="216"/>
                    <a:pt x="2530" y="195"/>
                    <a:pt x="2540" y="185"/>
                  </a:cubicBezTo>
                  <a:cubicBezTo>
                    <a:pt x="2557" y="169"/>
                    <a:pt x="2534" y="139"/>
                    <a:pt x="2512" y="139"/>
                  </a:cubicBezTo>
                  <a:cubicBezTo>
                    <a:pt x="2506" y="139"/>
                    <a:pt x="2500" y="141"/>
                    <a:pt x="2495" y="147"/>
                  </a:cubicBezTo>
                  <a:cubicBezTo>
                    <a:pt x="2494" y="148"/>
                    <a:pt x="2493" y="149"/>
                    <a:pt x="2491" y="149"/>
                  </a:cubicBezTo>
                  <a:cubicBezTo>
                    <a:pt x="2486" y="149"/>
                    <a:pt x="2482" y="138"/>
                    <a:pt x="2482" y="119"/>
                  </a:cubicBezTo>
                  <a:cubicBezTo>
                    <a:pt x="2482" y="93"/>
                    <a:pt x="2486" y="85"/>
                    <a:pt x="2508" y="85"/>
                  </a:cubicBezTo>
                  <a:cubicBezTo>
                    <a:pt x="2516" y="85"/>
                    <a:pt x="2527" y="86"/>
                    <a:pt x="2540" y="87"/>
                  </a:cubicBezTo>
                  <a:cubicBezTo>
                    <a:pt x="2545" y="88"/>
                    <a:pt x="2550" y="88"/>
                    <a:pt x="2555" y="88"/>
                  </a:cubicBezTo>
                  <a:cubicBezTo>
                    <a:pt x="2590" y="88"/>
                    <a:pt x="2619" y="77"/>
                    <a:pt x="2658" y="49"/>
                  </a:cubicBezTo>
                  <a:cubicBezTo>
                    <a:pt x="2705" y="16"/>
                    <a:pt x="2711" y="0"/>
                    <a:pt x="26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2" name="Google Shape;6912;p41"/>
            <p:cNvSpPr/>
            <p:nvPr/>
          </p:nvSpPr>
          <p:spPr>
            <a:xfrm>
              <a:off x="5153025" y="134117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2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4" y="5"/>
                    <a:pt x="0" y="15"/>
                    <a:pt x="14" y="26"/>
                  </a:cubicBezTo>
                  <a:cubicBezTo>
                    <a:pt x="22" y="31"/>
                    <a:pt x="35" y="37"/>
                    <a:pt x="47" y="37"/>
                  </a:cubicBezTo>
                  <a:cubicBezTo>
                    <a:pt x="50" y="37"/>
                    <a:pt x="53" y="37"/>
                    <a:pt x="56" y="36"/>
                  </a:cubicBezTo>
                  <a:cubicBezTo>
                    <a:pt x="70" y="33"/>
                    <a:pt x="70" y="23"/>
                    <a:pt x="56" y="12"/>
                  </a:cubicBezTo>
                  <a:cubicBezTo>
                    <a:pt x="47" y="6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3" name="Google Shape;6913;p41"/>
            <p:cNvSpPr/>
            <p:nvPr/>
          </p:nvSpPr>
          <p:spPr>
            <a:xfrm>
              <a:off x="5156225" y="1344175"/>
              <a:ext cx="18850" cy="4475"/>
            </a:xfrm>
            <a:custGeom>
              <a:avLst/>
              <a:gdLst/>
              <a:ahLst/>
              <a:cxnLst/>
              <a:rect l="l" t="t" r="r" b="b"/>
              <a:pathLst>
                <a:path w="754" h="179" extrusionOk="0">
                  <a:moveTo>
                    <a:pt x="710" y="1"/>
                  </a:moveTo>
                  <a:cubicBezTo>
                    <a:pt x="662" y="1"/>
                    <a:pt x="532" y="25"/>
                    <a:pt x="348" y="69"/>
                  </a:cubicBezTo>
                  <a:cubicBezTo>
                    <a:pt x="130" y="124"/>
                    <a:pt x="0" y="162"/>
                    <a:pt x="5" y="173"/>
                  </a:cubicBezTo>
                  <a:cubicBezTo>
                    <a:pt x="6" y="177"/>
                    <a:pt x="14" y="179"/>
                    <a:pt x="28" y="179"/>
                  </a:cubicBezTo>
                  <a:cubicBezTo>
                    <a:pt x="53" y="179"/>
                    <a:pt x="95" y="173"/>
                    <a:pt x="139" y="159"/>
                  </a:cubicBezTo>
                  <a:cubicBezTo>
                    <a:pt x="213" y="142"/>
                    <a:pt x="379" y="103"/>
                    <a:pt x="514" y="73"/>
                  </a:cubicBezTo>
                  <a:cubicBezTo>
                    <a:pt x="698" y="34"/>
                    <a:pt x="754" y="13"/>
                    <a:pt x="729" y="3"/>
                  </a:cubicBezTo>
                  <a:cubicBezTo>
                    <a:pt x="726" y="2"/>
                    <a:pt x="719" y="1"/>
                    <a:pt x="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4" name="Google Shape;6914;p41"/>
            <p:cNvSpPr/>
            <p:nvPr/>
          </p:nvSpPr>
          <p:spPr>
            <a:xfrm>
              <a:off x="5156575" y="1344650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0"/>
                  </a:moveTo>
                  <a:cubicBezTo>
                    <a:pt x="27" y="0"/>
                    <a:pt x="22" y="2"/>
                    <a:pt x="18" y="5"/>
                  </a:cubicBezTo>
                  <a:cubicBezTo>
                    <a:pt x="7" y="15"/>
                    <a:pt x="1" y="29"/>
                    <a:pt x="1" y="33"/>
                  </a:cubicBezTo>
                  <a:cubicBezTo>
                    <a:pt x="3" y="37"/>
                    <a:pt x="7" y="38"/>
                    <a:pt x="13" y="38"/>
                  </a:cubicBezTo>
                  <a:cubicBezTo>
                    <a:pt x="17" y="38"/>
                    <a:pt x="23" y="37"/>
                    <a:pt x="28" y="36"/>
                  </a:cubicBezTo>
                  <a:cubicBezTo>
                    <a:pt x="39" y="36"/>
                    <a:pt x="46" y="22"/>
                    <a:pt x="42" y="12"/>
                  </a:cubicBezTo>
                  <a:cubicBezTo>
                    <a:pt x="40" y="4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5" name="Google Shape;6915;p41"/>
            <p:cNvSpPr/>
            <p:nvPr/>
          </p:nvSpPr>
          <p:spPr>
            <a:xfrm>
              <a:off x="5158050" y="1344300"/>
              <a:ext cx="3275" cy="825"/>
            </a:xfrm>
            <a:custGeom>
              <a:avLst/>
              <a:gdLst/>
              <a:ahLst/>
              <a:cxnLst/>
              <a:rect l="l" t="t" r="r" b="b"/>
              <a:pathLst>
                <a:path w="131" h="33" extrusionOk="0">
                  <a:moveTo>
                    <a:pt x="103" y="1"/>
                  </a:moveTo>
                  <a:cubicBezTo>
                    <a:pt x="90" y="1"/>
                    <a:pt x="74" y="3"/>
                    <a:pt x="57" y="8"/>
                  </a:cubicBezTo>
                  <a:cubicBezTo>
                    <a:pt x="1" y="23"/>
                    <a:pt x="1" y="26"/>
                    <a:pt x="46" y="29"/>
                  </a:cubicBezTo>
                  <a:cubicBezTo>
                    <a:pt x="66" y="31"/>
                    <a:pt x="81" y="32"/>
                    <a:pt x="93" y="32"/>
                  </a:cubicBezTo>
                  <a:cubicBezTo>
                    <a:pt x="123" y="32"/>
                    <a:pt x="130" y="26"/>
                    <a:pt x="126" y="8"/>
                  </a:cubicBezTo>
                  <a:cubicBezTo>
                    <a:pt x="124" y="3"/>
                    <a:pt x="115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6" name="Google Shape;6916;p41"/>
            <p:cNvSpPr/>
            <p:nvPr/>
          </p:nvSpPr>
          <p:spPr>
            <a:xfrm>
              <a:off x="5162300" y="1344025"/>
              <a:ext cx="1600" cy="575"/>
            </a:xfrm>
            <a:custGeom>
              <a:avLst/>
              <a:gdLst/>
              <a:ahLst/>
              <a:cxnLst/>
              <a:rect l="l" t="t" r="r" b="b"/>
              <a:pathLst>
                <a:path w="64" h="23" extrusionOk="0">
                  <a:moveTo>
                    <a:pt x="50" y="1"/>
                  </a:moveTo>
                  <a:cubicBezTo>
                    <a:pt x="46" y="1"/>
                    <a:pt x="41" y="1"/>
                    <a:pt x="36" y="2"/>
                  </a:cubicBezTo>
                  <a:cubicBezTo>
                    <a:pt x="11" y="9"/>
                    <a:pt x="1" y="16"/>
                    <a:pt x="7" y="19"/>
                  </a:cubicBezTo>
                  <a:cubicBezTo>
                    <a:pt x="11" y="22"/>
                    <a:pt x="16" y="23"/>
                    <a:pt x="22" y="23"/>
                  </a:cubicBezTo>
                  <a:cubicBezTo>
                    <a:pt x="32" y="23"/>
                    <a:pt x="44" y="19"/>
                    <a:pt x="53" y="13"/>
                  </a:cubicBezTo>
                  <a:cubicBezTo>
                    <a:pt x="63" y="5"/>
                    <a:pt x="62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7" name="Google Shape;6917;p41"/>
            <p:cNvSpPr/>
            <p:nvPr/>
          </p:nvSpPr>
          <p:spPr>
            <a:xfrm>
              <a:off x="5165700" y="1342875"/>
              <a:ext cx="1150" cy="950"/>
            </a:xfrm>
            <a:custGeom>
              <a:avLst/>
              <a:gdLst/>
              <a:ahLst/>
              <a:cxnLst/>
              <a:rect l="l" t="t" r="r" b="b"/>
              <a:pathLst>
                <a:path w="46" h="38" extrusionOk="0">
                  <a:moveTo>
                    <a:pt x="30" y="0"/>
                  </a:moveTo>
                  <a:cubicBezTo>
                    <a:pt x="26" y="0"/>
                    <a:pt x="21" y="2"/>
                    <a:pt x="17" y="6"/>
                  </a:cubicBezTo>
                  <a:cubicBezTo>
                    <a:pt x="7" y="17"/>
                    <a:pt x="0" y="27"/>
                    <a:pt x="0" y="35"/>
                  </a:cubicBezTo>
                  <a:cubicBezTo>
                    <a:pt x="4" y="38"/>
                    <a:pt x="14" y="38"/>
                    <a:pt x="28" y="38"/>
                  </a:cubicBezTo>
                  <a:cubicBezTo>
                    <a:pt x="38" y="35"/>
                    <a:pt x="45" y="20"/>
                    <a:pt x="42" y="10"/>
                  </a:cubicBezTo>
                  <a:cubicBezTo>
                    <a:pt x="40" y="4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8" name="Google Shape;6918;p41"/>
            <p:cNvSpPr/>
            <p:nvPr/>
          </p:nvSpPr>
          <p:spPr>
            <a:xfrm>
              <a:off x="5168450" y="13422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36" y="1"/>
                  </a:moveTo>
                  <a:cubicBezTo>
                    <a:pt x="30" y="1"/>
                    <a:pt x="24" y="2"/>
                    <a:pt x="19" y="6"/>
                  </a:cubicBezTo>
                  <a:cubicBezTo>
                    <a:pt x="1" y="24"/>
                    <a:pt x="1" y="34"/>
                    <a:pt x="18" y="34"/>
                  </a:cubicBezTo>
                  <a:cubicBezTo>
                    <a:pt x="24" y="34"/>
                    <a:pt x="33" y="33"/>
                    <a:pt x="43" y="30"/>
                  </a:cubicBezTo>
                  <a:cubicBezTo>
                    <a:pt x="60" y="27"/>
                    <a:pt x="67" y="16"/>
                    <a:pt x="57" y="6"/>
                  </a:cubicBezTo>
                  <a:cubicBezTo>
                    <a:pt x="50" y="2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9" name="Google Shape;6919;p41"/>
            <p:cNvSpPr/>
            <p:nvPr/>
          </p:nvSpPr>
          <p:spPr>
            <a:xfrm>
              <a:off x="5178275" y="1343400"/>
              <a:ext cx="2700" cy="875"/>
            </a:xfrm>
            <a:custGeom>
              <a:avLst/>
              <a:gdLst/>
              <a:ahLst/>
              <a:cxnLst/>
              <a:rect l="l" t="t" r="r" b="b"/>
              <a:pathLst>
                <a:path w="108" h="35" extrusionOk="0">
                  <a:moveTo>
                    <a:pt x="44" y="0"/>
                  </a:moveTo>
                  <a:cubicBezTo>
                    <a:pt x="36" y="0"/>
                    <a:pt x="30" y="2"/>
                    <a:pt x="28" y="6"/>
                  </a:cubicBezTo>
                  <a:cubicBezTo>
                    <a:pt x="0" y="30"/>
                    <a:pt x="7" y="34"/>
                    <a:pt x="63" y="34"/>
                  </a:cubicBezTo>
                  <a:cubicBezTo>
                    <a:pt x="104" y="30"/>
                    <a:pt x="108" y="27"/>
                    <a:pt x="76" y="9"/>
                  </a:cubicBezTo>
                  <a:cubicBezTo>
                    <a:pt x="66" y="4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0" name="Google Shape;6920;p41"/>
            <p:cNvSpPr/>
            <p:nvPr/>
          </p:nvSpPr>
          <p:spPr>
            <a:xfrm>
              <a:off x="5181375" y="1342825"/>
              <a:ext cx="3075" cy="1125"/>
            </a:xfrm>
            <a:custGeom>
              <a:avLst/>
              <a:gdLst/>
              <a:ahLst/>
              <a:cxnLst/>
              <a:rect l="l" t="t" r="r" b="b"/>
              <a:pathLst>
                <a:path w="123" h="45" extrusionOk="0">
                  <a:moveTo>
                    <a:pt x="73" y="1"/>
                  </a:moveTo>
                  <a:cubicBezTo>
                    <a:pt x="59" y="1"/>
                    <a:pt x="45" y="4"/>
                    <a:pt x="35" y="12"/>
                  </a:cubicBezTo>
                  <a:cubicBezTo>
                    <a:pt x="3" y="33"/>
                    <a:pt x="0" y="45"/>
                    <a:pt x="22" y="45"/>
                  </a:cubicBezTo>
                  <a:cubicBezTo>
                    <a:pt x="33" y="45"/>
                    <a:pt x="49" y="42"/>
                    <a:pt x="70" y="37"/>
                  </a:cubicBezTo>
                  <a:cubicBezTo>
                    <a:pt x="115" y="26"/>
                    <a:pt x="123" y="19"/>
                    <a:pt x="98" y="5"/>
                  </a:cubicBezTo>
                  <a:cubicBezTo>
                    <a:pt x="91" y="2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1" name="Google Shape;6921;p41"/>
            <p:cNvSpPr/>
            <p:nvPr/>
          </p:nvSpPr>
          <p:spPr>
            <a:xfrm>
              <a:off x="5193700" y="1370600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2" y="0"/>
                    <a:pt x="45" y="2"/>
                    <a:pt x="35" y="4"/>
                  </a:cubicBezTo>
                  <a:cubicBezTo>
                    <a:pt x="11" y="8"/>
                    <a:pt x="0" y="18"/>
                    <a:pt x="8" y="21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19"/>
                    <a:pt x="53" y="11"/>
                  </a:cubicBezTo>
                  <a:cubicBezTo>
                    <a:pt x="64" y="4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2" name="Google Shape;6922;p41"/>
            <p:cNvSpPr/>
            <p:nvPr/>
          </p:nvSpPr>
          <p:spPr>
            <a:xfrm>
              <a:off x="5187325" y="1340750"/>
              <a:ext cx="5050" cy="1625"/>
            </a:xfrm>
            <a:custGeom>
              <a:avLst/>
              <a:gdLst/>
              <a:ahLst/>
              <a:cxnLst/>
              <a:rect l="l" t="t" r="r" b="b"/>
              <a:pathLst>
                <a:path w="202" h="65" extrusionOk="0">
                  <a:moveTo>
                    <a:pt x="187" y="1"/>
                  </a:moveTo>
                  <a:cubicBezTo>
                    <a:pt x="170" y="1"/>
                    <a:pt x="130" y="13"/>
                    <a:pt x="44" y="43"/>
                  </a:cubicBezTo>
                  <a:cubicBezTo>
                    <a:pt x="1" y="56"/>
                    <a:pt x="6" y="64"/>
                    <a:pt x="49" y="64"/>
                  </a:cubicBezTo>
                  <a:cubicBezTo>
                    <a:pt x="65" y="64"/>
                    <a:pt x="87" y="63"/>
                    <a:pt x="114" y="60"/>
                  </a:cubicBezTo>
                  <a:cubicBezTo>
                    <a:pt x="172" y="53"/>
                    <a:pt x="200" y="43"/>
                    <a:pt x="200" y="22"/>
                  </a:cubicBezTo>
                  <a:cubicBezTo>
                    <a:pt x="202" y="8"/>
                    <a:pt x="201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3" name="Google Shape;6923;p41"/>
            <p:cNvSpPr/>
            <p:nvPr/>
          </p:nvSpPr>
          <p:spPr>
            <a:xfrm>
              <a:off x="5219375" y="135442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61" y="0"/>
                  </a:moveTo>
                  <a:cubicBezTo>
                    <a:pt x="46" y="0"/>
                    <a:pt x="30" y="11"/>
                    <a:pt x="14" y="34"/>
                  </a:cubicBezTo>
                  <a:cubicBezTo>
                    <a:pt x="1" y="58"/>
                    <a:pt x="4" y="68"/>
                    <a:pt x="28" y="76"/>
                  </a:cubicBezTo>
                  <a:cubicBezTo>
                    <a:pt x="41" y="79"/>
                    <a:pt x="52" y="80"/>
                    <a:pt x="62" y="80"/>
                  </a:cubicBezTo>
                  <a:cubicBezTo>
                    <a:pt x="93" y="80"/>
                    <a:pt x="105" y="63"/>
                    <a:pt x="94" y="34"/>
                  </a:cubicBezTo>
                  <a:cubicBezTo>
                    <a:pt x="87" y="11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4" name="Google Shape;6924;p41"/>
            <p:cNvSpPr/>
            <p:nvPr/>
          </p:nvSpPr>
          <p:spPr>
            <a:xfrm>
              <a:off x="5222875" y="1350650"/>
              <a:ext cx="10225" cy="5075"/>
            </a:xfrm>
            <a:custGeom>
              <a:avLst/>
              <a:gdLst/>
              <a:ahLst/>
              <a:cxnLst/>
              <a:rect l="l" t="t" r="r" b="b"/>
              <a:pathLst>
                <a:path w="409" h="203" extrusionOk="0">
                  <a:moveTo>
                    <a:pt x="370" y="0"/>
                  </a:moveTo>
                  <a:cubicBezTo>
                    <a:pt x="348" y="0"/>
                    <a:pt x="312" y="4"/>
                    <a:pt x="270" y="11"/>
                  </a:cubicBezTo>
                  <a:cubicBezTo>
                    <a:pt x="183" y="22"/>
                    <a:pt x="120" y="43"/>
                    <a:pt x="107" y="60"/>
                  </a:cubicBezTo>
                  <a:cubicBezTo>
                    <a:pt x="98" y="73"/>
                    <a:pt x="89" y="79"/>
                    <a:pt x="80" y="79"/>
                  </a:cubicBezTo>
                  <a:cubicBezTo>
                    <a:pt x="75" y="79"/>
                    <a:pt x="70" y="77"/>
                    <a:pt x="66" y="73"/>
                  </a:cubicBezTo>
                  <a:cubicBezTo>
                    <a:pt x="61" y="69"/>
                    <a:pt x="56" y="66"/>
                    <a:pt x="50" y="66"/>
                  </a:cubicBezTo>
                  <a:cubicBezTo>
                    <a:pt x="41" y="66"/>
                    <a:pt x="31" y="74"/>
                    <a:pt x="20" y="87"/>
                  </a:cubicBezTo>
                  <a:cubicBezTo>
                    <a:pt x="1" y="117"/>
                    <a:pt x="3" y="128"/>
                    <a:pt x="35" y="128"/>
                  </a:cubicBezTo>
                  <a:cubicBezTo>
                    <a:pt x="44" y="128"/>
                    <a:pt x="55" y="127"/>
                    <a:pt x="69" y="126"/>
                  </a:cubicBezTo>
                  <a:cubicBezTo>
                    <a:pt x="93" y="122"/>
                    <a:pt x="128" y="119"/>
                    <a:pt x="145" y="119"/>
                  </a:cubicBezTo>
                  <a:cubicBezTo>
                    <a:pt x="162" y="119"/>
                    <a:pt x="170" y="105"/>
                    <a:pt x="162" y="84"/>
                  </a:cubicBezTo>
                  <a:cubicBezTo>
                    <a:pt x="152" y="63"/>
                    <a:pt x="162" y="53"/>
                    <a:pt x="197" y="49"/>
                  </a:cubicBezTo>
                  <a:cubicBezTo>
                    <a:pt x="205" y="49"/>
                    <a:pt x="211" y="49"/>
                    <a:pt x="218" y="49"/>
                  </a:cubicBezTo>
                  <a:cubicBezTo>
                    <a:pt x="266" y="49"/>
                    <a:pt x="275" y="61"/>
                    <a:pt x="256" y="91"/>
                  </a:cubicBezTo>
                  <a:cubicBezTo>
                    <a:pt x="246" y="103"/>
                    <a:pt x="240" y="109"/>
                    <a:pt x="235" y="109"/>
                  </a:cubicBezTo>
                  <a:cubicBezTo>
                    <a:pt x="232" y="109"/>
                    <a:pt x="230" y="105"/>
                    <a:pt x="228" y="98"/>
                  </a:cubicBezTo>
                  <a:cubicBezTo>
                    <a:pt x="227" y="94"/>
                    <a:pt x="225" y="93"/>
                    <a:pt x="222" y="93"/>
                  </a:cubicBezTo>
                  <a:cubicBezTo>
                    <a:pt x="215" y="93"/>
                    <a:pt x="201" y="106"/>
                    <a:pt x="186" y="126"/>
                  </a:cubicBezTo>
                  <a:cubicBezTo>
                    <a:pt x="172" y="150"/>
                    <a:pt x="148" y="169"/>
                    <a:pt x="131" y="169"/>
                  </a:cubicBezTo>
                  <a:cubicBezTo>
                    <a:pt x="128" y="169"/>
                    <a:pt x="126" y="168"/>
                    <a:pt x="124" y="167"/>
                  </a:cubicBezTo>
                  <a:cubicBezTo>
                    <a:pt x="120" y="167"/>
                    <a:pt x="118" y="167"/>
                    <a:pt x="116" y="167"/>
                  </a:cubicBezTo>
                  <a:cubicBezTo>
                    <a:pt x="105" y="167"/>
                    <a:pt x="112" y="174"/>
                    <a:pt x="135" y="188"/>
                  </a:cubicBezTo>
                  <a:cubicBezTo>
                    <a:pt x="149" y="198"/>
                    <a:pt x="159" y="202"/>
                    <a:pt x="167" y="202"/>
                  </a:cubicBezTo>
                  <a:cubicBezTo>
                    <a:pt x="177" y="202"/>
                    <a:pt x="183" y="196"/>
                    <a:pt x="186" y="185"/>
                  </a:cubicBezTo>
                  <a:cubicBezTo>
                    <a:pt x="197" y="153"/>
                    <a:pt x="232" y="136"/>
                    <a:pt x="343" y="102"/>
                  </a:cubicBezTo>
                  <a:cubicBezTo>
                    <a:pt x="394" y="87"/>
                    <a:pt x="409" y="73"/>
                    <a:pt x="391" y="57"/>
                  </a:cubicBezTo>
                  <a:cubicBezTo>
                    <a:pt x="381" y="43"/>
                    <a:pt x="381" y="22"/>
                    <a:pt x="391" y="8"/>
                  </a:cubicBezTo>
                  <a:cubicBezTo>
                    <a:pt x="398" y="3"/>
                    <a:pt x="389" y="0"/>
                    <a:pt x="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5" name="Google Shape;6925;p41"/>
            <p:cNvSpPr/>
            <p:nvPr/>
          </p:nvSpPr>
          <p:spPr>
            <a:xfrm>
              <a:off x="5223450" y="1354050"/>
              <a:ext cx="1675" cy="2200"/>
            </a:xfrm>
            <a:custGeom>
              <a:avLst/>
              <a:gdLst/>
              <a:ahLst/>
              <a:cxnLst/>
              <a:rect l="l" t="t" r="r" b="b"/>
              <a:pathLst>
                <a:path w="67" h="88" extrusionOk="0">
                  <a:moveTo>
                    <a:pt x="42" y="1"/>
                  </a:moveTo>
                  <a:cubicBezTo>
                    <a:pt x="38" y="1"/>
                    <a:pt x="32" y="12"/>
                    <a:pt x="22" y="35"/>
                  </a:cubicBezTo>
                  <a:cubicBezTo>
                    <a:pt x="4" y="75"/>
                    <a:pt x="1" y="88"/>
                    <a:pt x="15" y="88"/>
                  </a:cubicBezTo>
                  <a:cubicBezTo>
                    <a:pt x="20" y="88"/>
                    <a:pt x="28" y="86"/>
                    <a:pt x="38" y="83"/>
                  </a:cubicBezTo>
                  <a:cubicBezTo>
                    <a:pt x="59" y="80"/>
                    <a:pt x="67" y="59"/>
                    <a:pt x="56" y="31"/>
                  </a:cubicBezTo>
                  <a:cubicBezTo>
                    <a:pt x="49" y="1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6" name="Google Shape;6926;p41"/>
            <p:cNvSpPr/>
            <p:nvPr/>
          </p:nvSpPr>
          <p:spPr>
            <a:xfrm>
              <a:off x="5225950" y="1339000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54" y="1"/>
                  </a:moveTo>
                  <a:cubicBezTo>
                    <a:pt x="51" y="1"/>
                    <a:pt x="45" y="1"/>
                    <a:pt x="39" y="2"/>
                  </a:cubicBezTo>
                  <a:cubicBezTo>
                    <a:pt x="15" y="9"/>
                    <a:pt x="1" y="16"/>
                    <a:pt x="12" y="19"/>
                  </a:cubicBezTo>
                  <a:cubicBezTo>
                    <a:pt x="15" y="22"/>
                    <a:pt x="20" y="23"/>
                    <a:pt x="26" y="23"/>
                  </a:cubicBezTo>
                  <a:cubicBezTo>
                    <a:pt x="36" y="23"/>
                    <a:pt x="48" y="19"/>
                    <a:pt x="57" y="12"/>
                  </a:cubicBezTo>
                  <a:cubicBezTo>
                    <a:pt x="67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7" name="Google Shape;6927;p41"/>
            <p:cNvSpPr/>
            <p:nvPr/>
          </p:nvSpPr>
          <p:spPr>
            <a:xfrm>
              <a:off x="5234275" y="1350050"/>
              <a:ext cx="8350" cy="2200"/>
            </a:xfrm>
            <a:custGeom>
              <a:avLst/>
              <a:gdLst/>
              <a:ahLst/>
              <a:cxnLst/>
              <a:rect l="l" t="t" r="r" b="b"/>
              <a:pathLst>
                <a:path w="334" h="88" extrusionOk="0">
                  <a:moveTo>
                    <a:pt x="294" y="1"/>
                  </a:moveTo>
                  <a:cubicBezTo>
                    <a:pt x="226" y="1"/>
                    <a:pt x="75" y="33"/>
                    <a:pt x="33" y="63"/>
                  </a:cubicBezTo>
                  <a:cubicBezTo>
                    <a:pt x="18" y="73"/>
                    <a:pt x="1" y="84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18" y="88"/>
                    <a:pt x="89" y="71"/>
                    <a:pt x="178" y="49"/>
                  </a:cubicBezTo>
                  <a:cubicBezTo>
                    <a:pt x="286" y="22"/>
                    <a:pt x="334" y="4"/>
                    <a:pt x="303" y="1"/>
                  </a:cubicBezTo>
                  <a:cubicBezTo>
                    <a:pt x="300" y="1"/>
                    <a:pt x="297" y="1"/>
                    <a:pt x="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8" name="Google Shape;6928;p41"/>
            <p:cNvSpPr/>
            <p:nvPr/>
          </p:nvSpPr>
          <p:spPr>
            <a:xfrm>
              <a:off x="5245225" y="1347950"/>
              <a:ext cx="1925" cy="725"/>
            </a:xfrm>
            <a:custGeom>
              <a:avLst/>
              <a:gdLst/>
              <a:ahLst/>
              <a:cxnLst/>
              <a:rect l="l" t="t" r="r" b="b"/>
              <a:pathLst>
                <a:path w="77" h="29" extrusionOk="0">
                  <a:moveTo>
                    <a:pt x="46" y="0"/>
                  </a:moveTo>
                  <a:cubicBezTo>
                    <a:pt x="42" y="0"/>
                    <a:pt x="37" y="1"/>
                    <a:pt x="32" y="1"/>
                  </a:cubicBezTo>
                  <a:cubicBezTo>
                    <a:pt x="14" y="8"/>
                    <a:pt x="0" y="15"/>
                    <a:pt x="0" y="19"/>
                  </a:cubicBezTo>
                  <a:cubicBezTo>
                    <a:pt x="0" y="22"/>
                    <a:pt x="17" y="26"/>
                    <a:pt x="42" y="29"/>
                  </a:cubicBezTo>
                  <a:cubicBezTo>
                    <a:pt x="62" y="29"/>
                    <a:pt x="77" y="22"/>
                    <a:pt x="73" y="11"/>
                  </a:cubicBezTo>
                  <a:cubicBezTo>
                    <a:pt x="71" y="4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9" name="Google Shape;6929;p41"/>
            <p:cNvSpPr/>
            <p:nvPr/>
          </p:nvSpPr>
          <p:spPr>
            <a:xfrm>
              <a:off x="5268625" y="1334000"/>
              <a:ext cx="1575" cy="575"/>
            </a:xfrm>
            <a:custGeom>
              <a:avLst/>
              <a:gdLst/>
              <a:ahLst/>
              <a:cxnLst/>
              <a:rect l="l" t="t" r="r" b="b"/>
              <a:pathLst>
                <a:path w="63" h="23" extrusionOk="0">
                  <a:moveTo>
                    <a:pt x="55" y="1"/>
                  </a:moveTo>
                  <a:cubicBezTo>
                    <a:pt x="51" y="1"/>
                    <a:pt x="44" y="2"/>
                    <a:pt x="36" y="4"/>
                  </a:cubicBezTo>
                  <a:cubicBezTo>
                    <a:pt x="12" y="11"/>
                    <a:pt x="1" y="18"/>
                    <a:pt x="12" y="22"/>
                  </a:cubicBezTo>
                  <a:cubicBezTo>
                    <a:pt x="13" y="22"/>
                    <a:pt x="16" y="23"/>
                    <a:pt x="19" y="23"/>
                  </a:cubicBezTo>
                  <a:cubicBezTo>
                    <a:pt x="28" y="23"/>
                    <a:pt x="43" y="19"/>
                    <a:pt x="53" y="11"/>
                  </a:cubicBezTo>
                  <a:cubicBezTo>
                    <a:pt x="62" y="4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0" name="Google Shape;6930;p41"/>
            <p:cNvSpPr/>
            <p:nvPr/>
          </p:nvSpPr>
          <p:spPr>
            <a:xfrm>
              <a:off x="5271175" y="1333200"/>
              <a:ext cx="2700" cy="675"/>
            </a:xfrm>
            <a:custGeom>
              <a:avLst/>
              <a:gdLst/>
              <a:ahLst/>
              <a:cxnLst/>
              <a:rect l="l" t="t" r="r" b="b"/>
              <a:pathLst>
                <a:path w="108" h="27" extrusionOk="0">
                  <a:moveTo>
                    <a:pt x="100" y="0"/>
                  </a:moveTo>
                  <a:cubicBezTo>
                    <a:pt x="92" y="0"/>
                    <a:pt x="76" y="3"/>
                    <a:pt x="55" y="9"/>
                  </a:cubicBezTo>
                  <a:cubicBezTo>
                    <a:pt x="19" y="17"/>
                    <a:pt x="1" y="27"/>
                    <a:pt x="13" y="27"/>
                  </a:cubicBezTo>
                  <a:cubicBezTo>
                    <a:pt x="15" y="27"/>
                    <a:pt x="17" y="27"/>
                    <a:pt x="20" y="26"/>
                  </a:cubicBezTo>
                  <a:cubicBezTo>
                    <a:pt x="41" y="26"/>
                    <a:pt x="79" y="19"/>
                    <a:pt x="97" y="9"/>
                  </a:cubicBezTo>
                  <a:cubicBezTo>
                    <a:pt x="107" y="3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1" name="Google Shape;6931;p41"/>
            <p:cNvSpPr/>
            <p:nvPr/>
          </p:nvSpPr>
          <p:spPr>
            <a:xfrm>
              <a:off x="5283125" y="1325300"/>
              <a:ext cx="2800" cy="750"/>
            </a:xfrm>
            <a:custGeom>
              <a:avLst/>
              <a:gdLst/>
              <a:ahLst/>
              <a:cxnLst/>
              <a:rect l="l" t="t" r="r" b="b"/>
              <a:pathLst>
                <a:path w="112" h="30" extrusionOk="0">
                  <a:moveTo>
                    <a:pt x="104" y="1"/>
                  </a:moveTo>
                  <a:cubicBezTo>
                    <a:pt x="96" y="1"/>
                    <a:pt x="80" y="4"/>
                    <a:pt x="59" y="9"/>
                  </a:cubicBezTo>
                  <a:cubicBezTo>
                    <a:pt x="18" y="19"/>
                    <a:pt x="0" y="30"/>
                    <a:pt x="21" y="30"/>
                  </a:cubicBezTo>
                  <a:cubicBezTo>
                    <a:pt x="45" y="30"/>
                    <a:pt x="80" y="19"/>
                    <a:pt x="101" y="9"/>
                  </a:cubicBezTo>
                  <a:cubicBezTo>
                    <a:pt x="111" y="4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2" name="Google Shape;6932;p41"/>
            <p:cNvSpPr/>
            <p:nvPr/>
          </p:nvSpPr>
          <p:spPr>
            <a:xfrm>
              <a:off x="5284875" y="1329900"/>
              <a:ext cx="1625" cy="600"/>
            </a:xfrm>
            <a:custGeom>
              <a:avLst/>
              <a:gdLst/>
              <a:ahLst/>
              <a:cxnLst/>
              <a:rect l="l" t="t" r="r" b="b"/>
              <a:pathLst>
                <a:path w="65" h="24" extrusionOk="0">
                  <a:moveTo>
                    <a:pt x="51" y="0"/>
                  </a:moveTo>
                  <a:cubicBezTo>
                    <a:pt x="47" y="0"/>
                    <a:pt x="41" y="1"/>
                    <a:pt x="34" y="2"/>
                  </a:cubicBezTo>
                  <a:cubicBezTo>
                    <a:pt x="10" y="8"/>
                    <a:pt x="0" y="16"/>
                    <a:pt x="7" y="22"/>
                  </a:cubicBezTo>
                  <a:cubicBezTo>
                    <a:pt x="9" y="23"/>
                    <a:pt x="13" y="24"/>
                    <a:pt x="16" y="24"/>
                  </a:cubicBezTo>
                  <a:cubicBezTo>
                    <a:pt x="27" y="24"/>
                    <a:pt x="41" y="20"/>
                    <a:pt x="52" y="12"/>
                  </a:cubicBezTo>
                  <a:cubicBezTo>
                    <a:pt x="65" y="4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3" name="Google Shape;6933;p41"/>
            <p:cNvSpPr/>
            <p:nvPr/>
          </p:nvSpPr>
          <p:spPr>
            <a:xfrm>
              <a:off x="5288250" y="1329125"/>
              <a:ext cx="1325" cy="1100"/>
            </a:xfrm>
            <a:custGeom>
              <a:avLst/>
              <a:gdLst/>
              <a:ahLst/>
              <a:cxnLst/>
              <a:rect l="l" t="t" r="r" b="b"/>
              <a:pathLst>
                <a:path w="53" h="44" extrusionOk="0">
                  <a:moveTo>
                    <a:pt x="29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7" y="5"/>
                    <a:pt x="0" y="15"/>
                    <a:pt x="3" y="29"/>
                  </a:cubicBezTo>
                  <a:cubicBezTo>
                    <a:pt x="7" y="39"/>
                    <a:pt x="21" y="43"/>
                    <a:pt x="35" y="43"/>
                  </a:cubicBezTo>
                  <a:cubicBezTo>
                    <a:pt x="45" y="39"/>
                    <a:pt x="53" y="26"/>
                    <a:pt x="48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4" name="Google Shape;6934;p41"/>
            <p:cNvSpPr/>
            <p:nvPr/>
          </p:nvSpPr>
          <p:spPr>
            <a:xfrm>
              <a:off x="5293100" y="1329025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22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0" y="6"/>
                    <a:pt x="4" y="12"/>
                    <a:pt x="14" y="22"/>
                  </a:cubicBezTo>
                  <a:cubicBezTo>
                    <a:pt x="21" y="29"/>
                    <a:pt x="34" y="32"/>
                    <a:pt x="47" y="32"/>
                  </a:cubicBezTo>
                  <a:cubicBezTo>
                    <a:pt x="55" y="32"/>
                    <a:pt x="63" y="31"/>
                    <a:pt x="70" y="30"/>
                  </a:cubicBezTo>
                  <a:cubicBezTo>
                    <a:pt x="104" y="19"/>
                    <a:pt x="104" y="16"/>
                    <a:pt x="70" y="9"/>
                  </a:cubicBezTo>
                  <a:cubicBezTo>
                    <a:pt x="52" y="4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5" name="Google Shape;6935;p41"/>
            <p:cNvSpPr/>
            <p:nvPr/>
          </p:nvSpPr>
          <p:spPr>
            <a:xfrm>
              <a:off x="5294125" y="1325400"/>
              <a:ext cx="3500" cy="700"/>
            </a:xfrm>
            <a:custGeom>
              <a:avLst/>
              <a:gdLst/>
              <a:ahLst/>
              <a:cxnLst/>
              <a:rect l="l" t="t" r="r" b="b"/>
              <a:pathLst>
                <a:path w="140" h="28" extrusionOk="0">
                  <a:moveTo>
                    <a:pt x="60" y="1"/>
                  </a:moveTo>
                  <a:cubicBezTo>
                    <a:pt x="49" y="1"/>
                    <a:pt x="38" y="2"/>
                    <a:pt x="29" y="5"/>
                  </a:cubicBezTo>
                  <a:cubicBezTo>
                    <a:pt x="1" y="12"/>
                    <a:pt x="1" y="15"/>
                    <a:pt x="36" y="22"/>
                  </a:cubicBezTo>
                  <a:cubicBezTo>
                    <a:pt x="48" y="26"/>
                    <a:pt x="66" y="28"/>
                    <a:pt x="82" y="28"/>
                  </a:cubicBezTo>
                  <a:cubicBezTo>
                    <a:pt x="92" y="28"/>
                    <a:pt x="102" y="27"/>
                    <a:pt x="109" y="26"/>
                  </a:cubicBezTo>
                  <a:cubicBezTo>
                    <a:pt x="140" y="18"/>
                    <a:pt x="140" y="15"/>
                    <a:pt x="101" y="5"/>
                  </a:cubicBezTo>
                  <a:cubicBezTo>
                    <a:pt x="90" y="3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6" name="Google Shape;6936;p41"/>
            <p:cNvSpPr/>
            <p:nvPr/>
          </p:nvSpPr>
          <p:spPr>
            <a:xfrm>
              <a:off x="5294925" y="1322925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76" y="0"/>
                  </a:moveTo>
                  <a:cubicBezTo>
                    <a:pt x="69" y="0"/>
                    <a:pt x="57" y="2"/>
                    <a:pt x="42" y="7"/>
                  </a:cubicBezTo>
                  <a:cubicBezTo>
                    <a:pt x="15" y="13"/>
                    <a:pt x="0" y="27"/>
                    <a:pt x="10" y="34"/>
                  </a:cubicBezTo>
                  <a:cubicBezTo>
                    <a:pt x="15" y="39"/>
                    <a:pt x="22" y="41"/>
                    <a:pt x="30" y="41"/>
                  </a:cubicBezTo>
                  <a:cubicBezTo>
                    <a:pt x="41" y="41"/>
                    <a:pt x="53" y="37"/>
                    <a:pt x="63" y="31"/>
                  </a:cubicBezTo>
                  <a:cubicBezTo>
                    <a:pt x="90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7" name="Google Shape;6937;p41"/>
            <p:cNvSpPr/>
            <p:nvPr/>
          </p:nvSpPr>
          <p:spPr>
            <a:xfrm>
              <a:off x="5297775" y="1324550"/>
              <a:ext cx="2375" cy="1075"/>
            </a:xfrm>
            <a:custGeom>
              <a:avLst/>
              <a:gdLst/>
              <a:ahLst/>
              <a:cxnLst/>
              <a:rect l="l" t="t" r="r" b="b"/>
              <a:pathLst>
                <a:path w="95" h="43" extrusionOk="0">
                  <a:moveTo>
                    <a:pt x="67" y="1"/>
                  </a:moveTo>
                  <a:cubicBezTo>
                    <a:pt x="60" y="1"/>
                    <a:pt x="51" y="2"/>
                    <a:pt x="42" y="4"/>
                  </a:cubicBezTo>
                  <a:cubicBezTo>
                    <a:pt x="15" y="7"/>
                    <a:pt x="0" y="18"/>
                    <a:pt x="0" y="32"/>
                  </a:cubicBezTo>
                  <a:cubicBezTo>
                    <a:pt x="3" y="39"/>
                    <a:pt x="14" y="42"/>
                    <a:pt x="29" y="42"/>
                  </a:cubicBezTo>
                  <a:cubicBezTo>
                    <a:pt x="36" y="42"/>
                    <a:pt x="44" y="41"/>
                    <a:pt x="53" y="39"/>
                  </a:cubicBezTo>
                  <a:cubicBezTo>
                    <a:pt x="77" y="32"/>
                    <a:pt x="95" y="18"/>
                    <a:pt x="95" y="11"/>
                  </a:cubicBezTo>
                  <a:cubicBezTo>
                    <a:pt x="92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8" name="Google Shape;6938;p41"/>
            <p:cNvSpPr/>
            <p:nvPr/>
          </p:nvSpPr>
          <p:spPr>
            <a:xfrm>
              <a:off x="5298475" y="1322775"/>
              <a:ext cx="4875" cy="2550"/>
            </a:xfrm>
            <a:custGeom>
              <a:avLst/>
              <a:gdLst/>
              <a:ahLst/>
              <a:cxnLst/>
              <a:rect l="l" t="t" r="r" b="b"/>
              <a:pathLst>
                <a:path w="195" h="102" extrusionOk="0">
                  <a:moveTo>
                    <a:pt x="101" y="1"/>
                  </a:moveTo>
                  <a:cubicBezTo>
                    <a:pt x="92" y="1"/>
                    <a:pt x="81" y="1"/>
                    <a:pt x="70" y="2"/>
                  </a:cubicBezTo>
                  <a:cubicBezTo>
                    <a:pt x="22" y="9"/>
                    <a:pt x="1" y="16"/>
                    <a:pt x="11" y="27"/>
                  </a:cubicBezTo>
                  <a:cubicBezTo>
                    <a:pt x="19" y="32"/>
                    <a:pt x="34" y="35"/>
                    <a:pt x="48" y="35"/>
                  </a:cubicBezTo>
                  <a:cubicBezTo>
                    <a:pt x="53" y="35"/>
                    <a:pt x="59" y="34"/>
                    <a:pt x="63" y="33"/>
                  </a:cubicBezTo>
                  <a:cubicBezTo>
                    <a:pt x="65" y="33"/>
                    <a:pt x="67" y="33"/>
                    <a:pt x="70" y="33"/>
                  </a:cubicBezTo>
                  <a:cubicBezTo>
                    <a:pt x="88" y="33"/>
                    <a:pt x="102" y="46"/>
                    <a:pt x="108" y="64"/>
                  </a:cubicBezTo>
                  <a:cubicBezTo>
                    <a:pt x="115" y="89"/>
                    <a:pt x="123" y="101"/>
                    <a:pt x="132" y="101"/>
                  </a:cubicBezTo>
                  <a:cubicBezTo>
                    <a:pt x="142" y="101"/>
                    <a:pt x="153" y="89"/>
                    <a:pt x="167" y="64"/>
                  </a:cubicBezTo>
                  <a:cubicBezTo>
                    <a:pt x="194" y="22"/>
                    <a:pt x="171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9" name="Google Shape;6939;p41"/>
            <p:cNvSpPr/>
            <p:nvPr/>
          </p:nvSpPr>
          <p:spPr>
            <a:xfrm>
              <a:off x="5309575" y="1325400"/>
              <a:ext cx="3500" cy="900"/>
            </a:xfrm>
            <a:custGeom>
              <a:avLst/>
              <a:gdLst/>
              <a:ahLst/>
              <a:cxnLst/>
              <a:rect l="l" t="t" r="r" b="b"/>
              <a:pathLst>
                <a:path w="140" h="36" extrusionOk="0">
                  <a:moveTo>
                    <a:pt x="115" y="0"/>
                  </a:moveTo>
                  <a:cubicBezTo>
                    <a:pt x="101" y="0"/>
                    <a:pt x="84" y="3"/>
                    <a:pt x="66" y="8"/>
                  </a:cubicBezTo>
                  <a:cubicBezTo>
                    <a:pt x="28" y="18"/>
                    <a:pt x="1" y="29"/>
                    <a:pt x="1" y="33"/>
                  </a:cubicBezTo>
                  <a:cubicBezTo>
                    <a:pt x="1" y="34"/>
                    <a:pt x="9" y="35"/>
                    <a:pt x="23" y="35"/>
                  </a:cubicBezTo>
                  <a:cubicBezTo>
                    <a:pt x="36" y="35"/>
                    <a:pt x="55" y="34"/>
                    <a:pt x="74" y="33"/>
                  </a:cubicBezTo>
                  <a:cubicBezTo>
                    <a:pt x="111" y="26"/>
                    <a:pt x="140" y="15"/>
                    <a:pt x="140" y="8"/>
                  </a:cubicBezTo>
                  <a:cubicBezTo>
                    <a:pt x="138" y="3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0" name="Google Shape;6940;p41"/>
            <p:cNvSpPr/>
            <p:nvPr/>
          </p:nvSpPr>
          <p:spPr>
            <a:xfrm>
              <a:off x="5313300" y="1327825"/>
              <a:ext cx="10975" cy="1800"/>
            </a:xfrm>
            <a:custGeom>
              <a:avLst/>
              <a:gdLst/>
              <a:ahLst/>
              <a:cxnLst/>
              <a:rect l="l" t="t" r="r" b="b"/>
              <a:pathLst>
                <a:path w="439" h="72" extrusionOk="0">
                  <a:moveTo>
                    <a:pt x="420" y="0"/>
                  </a:moveTo>
                  <a:cubicBezTo>
                    <a:pt x="402" y="0"/>
                    <a:pt x="366" y="5"/>
                    <a:pt x="306" y="15"/>
                  </a:cubicBezTo>
                  <a:cubicBezTo>
                    <a:pt x="220" y="29"/>
                    <a:pt x="116" y="40"/>
                    <a:pt x="74" y="40"/>
                  </a:cubicBezTo>
                  <a:cubicBezTo>
                    <a:pt x="4" y="40"/>
                    <a:pt x="1" y="40"/>
                    <a:pt x="42" y="60"/>
                  </a:cubicBezTo>
                  <a:cubicBezTo>
                    <a:pt x="56" y="67"/>
                    <a:pt x="79" y="71"/>
                    <a:pt x="107" y="71"/>
                  </a:cubicBezTo>
                  <a:cubicBezTo>
                    <a:pt x="135" y="71"/>
                    <a:pt x="168" y="67"/>
                    <a:pt x="202" y="60"/>
                  </a:cubicBezTo>
                  <a:cubicBezTo>
                    <a:pt x="254" y="49"/>
                    <a:pt x="306" y="42"/>
                    <a:pt x="330" y="42"/>
                  </a:cubicBezTo>
                  <a:cubicBezTo>
                    <a:pt x="335" y="42"/>
                    <a:pt x="339" y="42"/>
                    <a:pt x="341" y="43"/>
                  </a:cubicBezTo>
                  <a:cubicBezTo>
                    <a:pt x="343" y="43"/>
                    <a:pt x="346" y="44"/>
                    <a:pt x="348" y="44"/>
                  </a:cubicBezTo>
                  <a:cubicBezTo>
                    <a:pt x="366" y="44"/>
                    <a:pt x="393" y="34"/>
                    <a:pt x="417" y="19"/>
                  </a:cubicBezTo>
                  <a:cubicBezTo>
                    <a:pt x="435" y="6"/>
                    <a:pt x="438" y="0"/>
                    <a:pt x="4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1" name="Google Shape;6941;p41"/>
            <p:cNvSpPr/>
            <p:nvPr/>
          </p:nvSpPr>
          <p:spPr>
            <a:xfrm>
              <a:off x="5313375" y="13263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4" y="1"/>
                    <a:pt x="36" y="4"/>
                  </a:cubicBezTo>
                  <a:cubicBezTo>
                    <a:pt x="12" y="8"/>
                    <a:pt x="1" y="14"/>
                    <a:pt x="12" y="21"/>
                  </a:cubicBezTo>
                  <a:cubicBezTo>
                    <a:pt x="13" y="22"/>
                    <a:pt x="16" y="22"/>
                    <a:pt x="19" y="22"/>
                  </a:cubicBezTo>
                  <a:cubicBezTo>
                    <a:pt x="28" y="22"/>
                    <a:pt x="43" y="18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2" name="Google Shape;6942;p41"/>
            <p:cNvSpPr/>
            <p:nvPr/>
          </p:nvSpPr>
          <p:spPr>
            <a:xfrm>
              <a:off x="5325700" y="1326575"/>
              <a:ext cx="3300" cy="1450"/>
            </a:xfrm>
            <a:custGeom>
              <a:avLst/>
              <a:gdLst/>
              <a:ahLst/>
              <a:cxnLst/>
              <a:rect l="l" t="t" r="r" b="b"/>
              <a:pathLst>
                <a:path w="132" h="58" extrusionOk="0">
                  <a:moveTo>
                    <a:pt x="121" y="0"/>
                  </a:moveTo>
                  <a:cubicBezTo>
                    <a:pt x="113" y="0"/>
                    <a:pt x="97" y="4"/>
                    <a:pt x="70" y="10"/>
                  </a:cubicBezTo>
                  <a:cubicBezTo>
                    <a:pt x="33" y="20"/>
                    <a:pt x="1" y="34"/>
                    <a:pt x="4" y="45"/>
                  </a:cubicBezTo>
                  <a:cubicBezTo>
                    <a:pt x="7" y="53"/>
                    <a:pt x="14" y="58"/>
                    <a:pt x="24" y="58"/>
                  </a:cubicBezTo>
                  <a:cubicBezTo>
                    <a:pt x="43" y="58"/>
                    <a:pt x="72" y="44"/>
                    <a:pt x="105" y="20"/>
                  </a:cubicBezTo>
                  <a:cubicBezTo>
                    <a:pt x="125" y="6"/>
                    <a:pt x="131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3" name="Google Shape;6943;p41"/>
            <p:cNvSpPr/>
            <p:nvPr/>
          </p:nvSpPr>
          <p:spPr>
            <a:xfrm>
              <a:off x="5330675" y="1317850"/>
              <a:ext cx="1300" cy="1025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1"/>
                    <a:pt x="0" y="16"/>
                    <a:pt x="3" y="26"/>
                  </a:cubicBezTo>
                  <a:cubicBezTo>
                    <a:pt x="6" y="35"/>
                    <a:pt x="16" y="41"/>
                    <a:pt x="25" y="41"/>
                  </a:cubicBezTo>
                  <a:cubicBezTo>
                    <a:pt x="27" y="41"/>
                    <a:pt x="29" y="40"/>
                    <a:pt x="31" y="40"/>
                  </a:cubicBezTo>
                  <a:cubicBezTo>
                    <a:pt x="45" y="36"/>
                    <a:pt x="52" y="26"/>
                    <a:pt x="48" y="16"/>
                  </a:cubicBezTo>
                  <a:cubicBezTo>
                    <a:pt x="46" y="5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4" name="Google Shape;6944;p41"/>
            <p:cNvSpPr/>
            <p:nvPr/>
          </p:nvSpPr>
          <p:spPr>
            <a:xfrm>
              <a:off x="5333150" y="1321850"/>
              <a:ext cx="6725" cy="2750"/>
            </a:xfrm>
            <a:custGeom>
              <a:avLst/>
              <a:gdLst/>
              <a:ahLst/>
              <a:cxnLst/>
              <a:rect l="l" t="t" r="r" b="b"/>
              <a:pathLst>
                <a:path w="269" h="110" extrusionOk="0">
                  <a:moveTo>
                    <a:pt x="190" y="0"/>
                  </a:moveTo>
                  <a:cubicBezTo>
                    <a:pt x="170" y="0"/>
                    <a:pt x="152" y="10"/>
                    <a:pt x="123" y="35"/>
                  </a:cubicBezTo>
                  <a:cubicBezTo>
                    <a:pt x="95" y="60"/>
                    <a:pt x="57" y="85"/>
                    <a:pt x="36" y="88"/>
                  </a:cubicBezTo>
                  <a:cubicBezTo>
                    <a:pt x="18" y="95"/>
                    <a:pt x="1" y="101"/>
                    <a:pt x="5" y="109"/>
                  </a:cubicBezTo>
                  <a:cubicBezTo>
                    <a:pt x="5" y="109"/>
                    <a:pt x="6" y="110"/>
                    <a:pt x="9" y="110"/>
                  </a:cubicBezTo>
                  <a:cubicBezTo>
                    <a:pt x="19" y="110"/>
                    <a:pt x="55" y="103"/>
                    <a:pt x="95" y="91"/>
                  </a:cubicBezTo>
                  <a:cubicBezTo>
                    <a:pt x="143" y="74"/>
                    <a:pt x="175" y="56"/>
                    <a:pt x="164" y="50"/>
                  </a:cubicBezTo>
                  <a:cubicBezTo>
                    <a:pt x="157" y="43"/>
                    <a:pt x="164" y="32"/>
                    <a:pt x="185" y="29"/>
                  </a:cubicBezTo>
                  <a:cubicBezTo>
                    <a:pt x="189" y="27"/>
                    <a:pt x="193" y="27"/>
                    <a:pt x="197" y="27"/>
                  </a:cubicBezTo>
                  <a:cubicBezTo>
                    <a:pt x="210" y="27"/>
                    <a:pt x="217" y="36"/>
                    <a:pt x="217" y="53"/>
                  </a:cubicBezTo>
                  <a:cubicBezTo>
                    <a:pt x="214" y="68"/>
                    <a:pt x="221" y="81"/>
                    <a:pt x="233" y="81"/>
                  </a:cubicBezTo>
                  <a:cubicBezTo>
                    <a:pt x="234" y="81"/>
                    <a:pt x="236" y="81"/>
                    <a:pt x="237" y="80"/>
                  </a:cubicBezTo>
                  <a:cubicBezTo>
                    <a:pt x="251" y="77"/>
                    <a:pt x="255" y="67"/>
                    <a:pt x="244" y="56"/>
                  </a:cubicBezTo>
                  <a:cubicBezTo>
                    <a:pt x="234" y="50"/>
                    <a:pt x="237" y="35"/>
                    <a:pt x="251" y="32"/>
                  </a:cubicBezTo>
                  <a:cubicBezTo>
                    <a:pt x="268" y="29"/>
                    <a:pt x="255" y="18"/>
                    <a:pt x="227" y="8"/>
                  </a:cubicBezTo>
                  <a:cubicBezTo>
                    <a:pt x="212" y="3"/>
                    <a:pt x="20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5" name="Google Shape;6945;p41"/>
            <p:cNvSpPr/>
            <p:nvPr/>
          </p:nvSpPr>
          <p:spPr>
            <a:xfrm>
              <a:off x="5334125" y="1326950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8" y="0"/>
                    <a:pt x="42" y="1"/>
                    <a:pt x="35" y="1"/>
                  </a:cubicBezTo>
                  <a:cubicBezTo>
                    <a:pt x="11" y="9"/>
                    <a:pt x="0" y="15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6" name="Google Shape;6946;p41"/>
            <p:cNvSpPr/>
            <p:nvPr/>
          </p:nvSpPr>
          <p:spPr>
            <a:xfrm>
              <a:off x="5332550" y="1317250"/>
              <a:ext cx="2300" cy="1250"/>
            </a:xfrm>
            <a:custGeom>
              <a:avLst/>
              <a:gdLst/>
              <a:ahLst/>
              <a:cxnLst/>
              <a:rect l="l" t="t" r="r" b="b"/>
              <a:pathLst>
                <a:path w="92" h="50" extrusionOk="0">
                  <a:moveTo>
                    <a:pt x="37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1" y="8"/>
                    <a:pt x="32" y="50"/>
                    <a:pt x="71" y="50"/>
                  </a:cubicBezTo>
                  <a:cubicBezTo>
                    <a:pt x="87" y="50"/>
                    <a:pt x="92" y="40"/>
                    <a:pt x="77" y="25"/>
                  </a:cubicBezTo>
                  <a:cubicBezTo>
                    <a:pt x="65" y="10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7" name="Google Shape;6947;p41"/>
            <p:cNvSpPr/>
            <p:nvPr/>
          </p:nvSpPr>
          <p:spPr>
            <a:xfrm>
              <a:off x="5334400" y="131995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3" y="1"/>
                  </a:moveTo>
                  <a:cubicBezTo>
                    <a:pt x="49" y="1"/>
                    <a:pt x="42" y="2"/>
                    <a:pt x="34" y="4"/>
                  </a:cubicBezTo>
                  <a:cubicBezTo>
                    <a:pt x="10" y="7"/>
                    <a:pt x="0" y="18"/>
                    <a:pt x="7" y="22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20"/>
                    <a:pt x="52" y="15"/>
                  </a:cubicBezTo>
                  <a:cubicBezTo>
                    <a:pt x="61" y="5"/>
                    <a:pt x="61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8" name="Google Shape;6948;p41"/>
            <p:cNvSpPr/>
            <p:nvPr/>
          </p:nvSpPr>
          <p:spPr>
            <a:xfrm>
              <a:off x="5335750" y="1317750"/>
              <a:ext cx="2900" cy="1400"/>
            </a:xfrm>
            <a:custGeom>
              <a:avLst/>
              <a:gdLst/>
              <a:ahLst/>
              <a:cxnLst/>
              <a:rect l="l" t="t" r="r" b="b"/>
              <a:pathLst>
                <a:path w="116" h="56" extrusionOk="0">
                  <a:moveTo>
                    <a:pt x="95" y="1"/>
                  </a:moveTo>
                  <a:cubicBezTo>
                    <a:pt x="89" y="1"/>
                    <a:pt x="80" y="2"/>
                    <a:pt x="68" y="5"/>
                  </a:cubicBezTo>
                  <a:cubicBezTo>
                    <a:pt x="43" y="12"/>
                    <a:pt x="19" y="23"/>
                    <a:pt x="12" y="33"/>
                  </a:cubicBezTo>
                  <a:cubicBezTo>
                    <a:pt x="2" y="48"/>
                    <a:pt x="0" y="55"/>
                    <a:pt x="7" y="55"/>
                  </a:cubicBezTo>
                  <a:cubicBezTo>
                    <a:pt x="14" y="55"/>
                    <a:pt x="27" y="50"/>
                    <a:pt x="50" y="40"/>
                  </a:cubicBezTo>
                  <a:cubicBezTo>
                    <a:pt x="99" y="18"/>
                    <a:pt x="116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9" name="Google Shape;6949;p41"/>
            <p:cNvSpPr/>
            <p:nvPr/>
          </p:nvSpPr>
          <p:spPr>
            <a:xfrm>
              <a:off x="5337850" y="1316050"/>
              <a:ext cx="8025" cy="4250"/>
            </a:xfrm>
            <a:custGeom>
              <a:avLst/>
              <a:gdLst/>
              <a:ahLst/>
              <a:cxnLst/>
              <a:rect l="l" t="t" r="r" b="b"/>
              <a:pathLst>
                <a:path w="321" h="170" extrusionOk="0">
                  <a:moveTo>
                    <a:pt x="282" y="0"/>
                  </a:moveTo>
                  <a:cubicBezTo>
                    <a:pt x="255" y="0"/>
                    <a:pt x="211" y="21"/>
                    <a:pt x="143" y="63"/>
                  </a:cubicBezTo>
                  <a:cubicBezTo>
                    <a:pt x="102" y="88"/>
                    <a:pt x="67" y="105"/>
                    <a:pt x="58" y="105"/>
                  </a:cubicBezTo>
                  <a:cubicBezTo>
                    <a:pt x="57" y="105"/>
                    <a:pt x="56" y="105"/>
                    <a:pt x="56" y="104"/>
                  </a:cubicBezTo>
                  <a:cubicBezTo>
                    <a:pt x="56" y="103"/>
                    <a:pt x="55" y="102"/>
                    <a:pt x="54" y="102"/>
                  </a:cubicBezTo>
                  <a:cubicBezTo>
                    <a:pt x="49" y="102"/>
                    <a:pt x="39" y="109"/>
                    <a:pt x="29" y="125"/>
                  </a:cubicBezTo>
                  <a:cubicBezTo>
                    <a:pt x="7" y="151"/>
                    <a:pt x="0" y="169"/>
                    <a:pt x="7" y="169"/>
                  </a:cubicBezTo>
                  <a:cubicBezTo>
                    <a:pt x="10" y="169"/>
                    <a:pt x="16" y="165"/>
                    <a:pt x="25" y="157"/>
                  </a:cubicBezTo>
                  <a:cubicBezTo>
                    <a:pt x="29" y="152"/>
                    <a:pt x="34" y="150"/>
                    <a:pt x="38" y="150"/>
                  </a:cubicBezTo>
                  <a:cubicBezTo>
                    <a:pt x="43" y="150"/>
                    <a:pt x="47" y="154"/>
                    <a:pt x="49" y="160"/>
                  </a:cubicBezTo>
                  <a:cubicBezTo>
                    <a:pt x="51" y="165"/>
                    <a:pt x="59" y="168"/>
                    <a:pt x="71" y="168"/>
                  </a:cubicBezTo>
                  <a:cubicBezTo>
                    <a:pt x="85" y="168"/>
                    <a:pt x="104" y="164"/>
                    <a:pt x="122" y="157"/>
                  </a:cubicBezTo>
                  <a:cubicBezTo>
                    <a:pt x="157" y="146"/>
                    <a:pt x="184" y="129"/>
                    <a:pt x="184" y="122"/>
                  </a:cubicBezTo>
                  <a:cubicBezTo>
                    <a:pt x="181" y="115"/>
                    <a:pt x="184" y="108"/>
                    <a:pt x="198" y="108"/>
                  </a:cubicBezTo>
                  <a:cubicBezTo>
                    <a:pt x="243" y="104"/>
                    <a:pt x="320" y="46"/>
                    <a:pt x="313" y="21"/>
                  </a:cubicBezTo>
                  <a:cubicBezTo>
                    <a:pt x="308" y="7"/>
                    <a:pt x="298" y="0"/>
                    <a:pt x="2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0" name="Google Shape;6950;p41"/>
            <p:cNvSpPr/>
            <p:nvPr/>
          </p:nvSpPr>
          <p:spPr>
            <a:xfrm>
              <a:off x="5346575" y="1326200"/>
              <a:ext cx="9000" cy="3700"/>
            </a:xfrm>
            <a:custGeom>
              <a:avLst/>
              <a:gdLst/>
              <a:ahLst/>
              <a:cxnLst/>
              <a:rect l="l" t="t" r="r" b="b"/>
              <a:pathLst>
                <a:path w="360" h="148" extrusionOk="0">
                  <a:moveTo>
                    <a:pt x="261" y="1"/>
                  </a:moveTo>
                  <a:cubicBezTo>
                    <a:pt x="234" y="1"/>
                    <a:pt x="195" y="18"/>
                    <a:pt x="113" y="56"/>
                  </a:cubicBezTo>
                  <a:cubicBezTo>
                    <a:pt x="31" y="95"/>
                    <a:pt x="0" y="118"/>
                    <a:pt x="21" y="118"/>
                  </a:cubicBezTo>
                  <a:cubicBezTo>
                    <a:pt x="33" y="118"/>
                    <a:pt x="65" y="109"/>
                    <a:pt x="117" y="90"/>
                  </a:cubicBezTo>
                  <a:cubicBezTo>
                    <a:pt x="155" y="77"/>
                    <a:pt x="179" y="70"/>
                    <a:pt x="188" y="70"/>
                  </a:cubicBezTo>
                  <a:cubicBezTo>
                    <a:pt x="196" y="70"/>
                    <a:pt x="195" y="75"/>
                    <a:pt x="186" y="84"/>
                  </a:cubicBezTo>
                  <a:cubicBezTo>
                    <a:pt x="151" y="112"/>
                    <a:pt x="152" y="137"/>
                    <a:pt x="176" y="137"/>
                  </a:cubicBezTo>
                  <a:cubicBezTo>
                    <a:pt x="184" y="137"/>
                    <a:pt x="196" y="134"/>
                    <a:pt x="210" y="125"/>
                  </a:cubicBezTo>
                  <a:cubicBezTo>
                    <a:pt x="224" y="117"/>
                    <a:pt x="235" y="112"/>
                    <a:pt x="241" y="112"/>
                  </a:cubicBezTo>
                  <a:cubicBezTo>
                    <a:pt x="247" y="112"/>
                    <a:pt x="248" y="117"/>
                    <a:pt x="245" y="125"/>
                  </a:cubicBezTo>
                  <a:cubicBezTo>
                    <a:pt x="242" y="140"/>
                    <a:pt x="246" y="147"/>
                    <a:pt x="256" y="147"/>
                  </a:cubicBezTo>
                  <a:cubicBezTo>
                    <a:pt x="258" y="147"/>
                    <a:pt x="260" y="147"/>
                    <a:pt x="262" y="146"/>
                  </a:cubicBezTo>
                  <a:cubicBezTo>
                    <a:pt x="272" y="143"/>
                    <a:pt x="280" y="125"/>
                    <a:pt x="272" y="108"/>
                  </a:cubicBezTo>
                  <a:cubicBezTo>
                    <a:pt x="267" y="90"/>
                    <a:pt x="277" y="80"/>
                    <a:pt x="302" y="80"/>
                  </a:cubicBezTo>
                  <a:cubicBezTo>
                    <a:pt x="306" y="80"/>
                    <a:pt x="310" y="80"/>
                    <a:pt x="314" y="80"/>
                  </a:cubicBezTo>
                  <a:cubicBezTo>
                    <a:pt x="359" y="80"/>
                    <a:pt x="359" y="77"/>
                    <a:pt x="317" y="35"/>
                  </a:cubicBezTo>
                  <a:cubicBezTo>
                    <a:pt x="297" y="1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1" name="Google Shape;6951;p41"/>
            <p:cNvSpPr/>
            <p:nvPr/>
          </p:nvSpPr>
          <p:spPr>
            <a:xfrm>
              <a:off x="5349825" y="1323300"/>
              <a:ext cx="1925" cy="800"/>
            </a:xfrm>
            <a:custGeom>
              <a:avLst/>
              <a:gdLst/>
              <a:ahLst/>
              <a:cxnLst/>
              <a:rect l="l" t="t" r="r" b="b"/>
              <a:pathLst>
                <a:path w="77" h="32" extrusionOk="0">
                  <a:moveTo>
                    <a:pt x="25" y="1"/>
                  </a:moveTo>
                  <a:cubicBezTo>
                    <a:pt x="10" y="1"/>
                    <a:pt x="1" y="7"/>
                    <a:pt x="4" y="16"/>
                  </a:cubicBezTo>
                  <a:cubicBezTo>
                    <a:pt x="7" y="27"/>
                    <a:pt x="18" y="31"/>
                    <a:pt x="32" y="31"/>
                  </a:cubicBezTo>
                  <a:cubicBezTo>
                    <a:pt x="36" y="31"/>
                    <a:pt x="41" y="31"/>
                    <a:pt x="46" y="30"/>
                  </a:cubicBezTo>
                  <a:cubicBezTo>
                    <a:pt x="63" y="22"/>
                    <a:pt x="77" y="16"/>
                    <a:pt x="77" y="12"/>
                  </a:cubicBezTo>
                  <a:cubicBezTo>
                    <a:pt x="77" y="6"/>
                    <a:pt x="56" y="2"/>
                    <a:pt x="35" y="2"/>
                  </a:cubicBezTo>
                  <a:cubicBezTo>
                    <a:pt x="32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2" name="Google Shape;6952;p41"/>
            <p:cNvSpPr/>
            <p:nvPr/>
          </p:nvSpPr>
          <p:spPr>
            <a:xfrm>
              <a:off x="5348450" y="1315175"/>
              <a:ext cx="1400" cy="750"/>
            </a:xfrm>
            <a:custGeom>
              <a:avLst/>
              <a:gdLst/>
              <a:ahLst/>
              <a:cxnLst/>
              <a:rect l="l" t="t" r="r" b="b"/>
              <a:pathLst>
                <a:path w="56" h="30" extrusionOk="0">
                  <a:moveTo>
                    <a:pt x="17" y="0"/>
                  </a:moveTo>
                  <a:cubicBezTo>
                    <a:pt x="7" y="0"/>
                    <a:pt x="1" y="6"/>
                    <a:pt x="3" y="14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30" y="29"/>
                    <a:pt x="32" y="29"/>
                    <a:pt x="34" y="29"/>
                  </a:cubicBezTo>
                  <a:cubicBezTo>
                    <a:pt x="45" y="25"/>
                    <a:pt x="55" y="22"/>
                    <a:pt x="52" y="14"/>
                  </a:cubicBezTo>
                  <a:cubicBezTo>
                    <a:pt x="52" y="11"/>
                    <a:pt x="38" y="4"/>
                    <a:pt x="24" y="1"/>
                  </a:cubicBezTo>
                  <a:cubicBezTo>
                    <a:pt x="22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3" name="Google Shape;6953;p41"/>
            <p:cNvSpPr/>
            <p:nvPr/>
          </p:nvSpPr>
          <p:spPr>
            <a:xfrm>
              <a:off x="5355525" y="1328525"/>
              <a:ext cx="5925" cy="925"/>
            </a:xfrm>
            <a:custGeom>
              <a:avLst/>
              <a:gdLst/>
              <a:ahLst/>
              <a:cxnLst/>
              <a:rect l="l" t="t" r="r" b="b"/>
              <a:pathLst>
                <a:path w="237" h="37" extrusionOk="0">
                  <a:moveTo>
                    <a:pt x="147" y="0"/>
                  </a:moveTo>
                  <a:cubicBezTo>
                    <a:pt x="142" y="0"/>
                    <a:pt x="136" y="1"/>
                    <a:pt x="130" y="1"/>
                  </a:cubicBezTo>
                  <a:cubicBezTo>
                    <a:pt x="84" y="1"/>
                    <a:pt x="33" y="12"/>
                    <a:pt x="15" y="22"/>
                  </a:cubicBezTo>
                  <a:cubicBezTo>
                    <a:pt x="1" y="31"/>
                    <a:pt x="15" y="37"/>
                    <a:pt x="51" y="37"/>
                  </a:cubicBezTo>
                  <a:cubicBezTo>
                    <a:pt x="59" y="37"/>
                    <a:pt x="68" y="36"/>
                    <a:pt x="78" y="36"/>
                  </a:cubicBezTo>
                  <a:cubicBezTo>
                    <a:pt x="193" y="26"/>
                    <a:pt x="23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4" name="Google Shape;6954;p41"/>
            <p:cNvSpPr/>
            <p:nvPr/>
          </p:nvSpPr>
          <p:spPr>
            <a:xfrm>
              <a:off x="5355550" y="13163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8" y="0"/>
                  </a:moveTo>
                  <a:cubicBezTo>
                    <a:pt x="26" y="0"/>
                    <a:pt x="23" y="0"/>
                    <a:pt x="21" y="1"/>
                  </a:cubicBezTo>
                  <a:cubicBezTo>
                    <a:pt x="8" y="4"/>
                    <a:pt x="0" y="15"/>
                    <a:pt x="8" y="25"/>
                  </a:cubicBezTo>
                  <a:cubicBezTo>
                    <a:pt x="10" y="36"/>
                    <a:pt x="17" y="40"/>
                    <a:pt x="26" y="40"/>
                  </a:cubicBezTo>
                  <a:cubicBezTo>
                    <a:pt x="29" y="40"/>
                    <a:pt x="32" y="40"/>
                    <a:pt x="35" y="39"/>
                  </a:cubicBezTo>
                  <a:cubicBezTo>
                    <a:pt x="46" y="36"/>
                    <a:pt x="53" y="25"/>
                    <a:pt x="49" y="15"/>
                  </a:cubicBezTo>
                  <a:cubicBezTo>
                    <a:pt x="46" y="6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5" name="Google Shape;6955;p41"/>
            <p:cNvSpPr/>
            <p:nvPr/>
          </p:nvSpPr>
          <p:spPr>
            <a:xfrm>
              <a:off x="5358025" y="1315325"/>
              <a:ext cx="4350" cy="2250"/>
            </a:xfrm>
            <a:custGeom>
              <a:avLst/>
              <a:gdLst/>
              <a:ahLst/>
              <a:cxnLst/>
              <a:rect l="l" t="t" r="r" b="b"/>
              <a:pathLst>
                <a:path w="174" h="90" extrusionOk="0">
                  <a:moveTo>
                    <a:pt x="141" y="1"/>
                  </a:moveTo>
                  <a:cubicBezTo>
                    <a:pt x="133" y="1"/>
                    <a:pt x="122" y="1"/>
                    <a:pt x="109" y="2"/>
                  </a:cubicBezTo>
                  <a:cubicBezTo>
                    <a:pt x="68" y="5"/>
                    <a:pt x="26" y="16"/>
                    <a:pt x="19" y="23"/>
                  </a:cubicBezTo>
                  <a:cubicBezTo>
                    <a:pt x="0" y="42"/>
                    <a:pt x="28" y="90"/>
                    <a:pt x="54" y="90"/>
                  </a:cubicBezTo>
                  <a:cubicBezTo>
                    <a:pt x="56" y="90"/>
                    <a:pt x="59" y="89"/>
                    <a:pt x="61" y="88"/>
                  </a:cubicBezTo>
                  <a:cubicBezTo>
                    <a:pt x="72" y="88"/>
                    <a:pt x="78" y="75"/>
                    <a:pt x="75" y="64"/>
                  </a:cubicBezTo>
                  <a:cubicBezTo>
                    <a:pt x="72" y="52"/>
                    <a:pt x="76" y="46"/>
                    <a:pt x="86" y="46"/>
                  </a:cubicBezTo>
                  <a:cubicBezTo>
                    <a:pt x="88" y="46"/>
                    <a:pt x="90" y="46"/>
                    <a:pt x="93" y="47"/>
                  </a:cubicBezTo>
                  <a:cubicBezTo>
                    <a:pt x="95" y="47"/>
                    <a:pt x="98" y="47"/>
                    <a:pt x="101" y="47"/>
                  </a:cubicBezTo>
                  <a:cubicBezTo>
                    <a:pt x="117" y="47"/>
                    <a:pt x="137" y="40"/>
                    <a:pt x="151" y="26"/>
                  </a:cubicBezTo>
                  <a:cubicBezTo>
                    <a:pt x="173" y="7"/>
                    <a:pt x="173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6" name="Google Shape;6956;p41"/>
            <p:cNvSpPr/>
            <p:nvPr/>
          </p:nvSpPr>
          <p:spPr>
            <a:xfrm>
              <a:off x="5365350" y="1314025"/>
              <a:ext cx="25600" cy="3675"/>
            </a:xfrm>
            <a:custGeom>
              <a:avLst/>
              <a:gdLst/>
              <a:ahLst/>
              <a:cxnLst/>
              <a:rect l="l" t="t" r="r" b="b"/>
              <a:pathLst>
                <a:path w="1024" h="147" extrusionOk="0">
                  <a:moveTo>
                    <a:pt x="1019" y="1"/>
                  </a:moveTo>
                  <a:cubicBezTo>
                    <a:pt x="1007" y="1"/>
                    <a:pt x="970" y="19"/>
                    <a:pt x="948" y="40"/>
                  </a:cubicBezTo>
                  <a:cubicBezTo>
                    <a:pt x="942" y="47"/>
                    <a:pt x="935" y="51"/>
                    <a:pt x="930" y="51"/>
                  </a:cubicBezTo>
                  <a:cubicBezTo>
                    <a:pt x="925" y="51"/>
                    <a:pt x="921" y="48"/>
                    <a:pt x="919" y="44"/>
                  </a:cubicBezTo>
                  <a:cubicBezTo>
                    <a:pt x="918" y="36"/>
                    <a:pt x="906" y="33"/>
                    <a:pt x="888" y="33"/>
                  </a:cubicBezTo>
                  <a:cubicBezTo>
                    <a:pt x="874" y="33"/>
                    <a:pt x="855" y="35"/>
                    <a:pt x="836" y="40"/>
                  </a:cubicBezTo>
                  <a:cubicBezTo>
                    <a:pt x="821" y="44"/>
                    <a:pt x="801" y="46"/>
                    <a:pt x="781" y="46"/>
                  </a:cubicBezTo>
                  <a:cubicBezTo>
                    <a:pt x="750" y="46"/>
                    <a:pt x="717" y="41"/>
                    <a:pt x="695" y="33"/>
                  </a:cubicBezTo>
                  <a:cubicBezTo>
                    <a:pt x="673" y="26"/>
                    <a:pt x="640" y="22"/>
                    <a:pt x="599" y="22"/>
                  </a:cubicBezTo>
                  <a:cubicBezTo>
                    <a:pt x="468" y="22"/>
                    <a:pt x="269" y="57"/>
                    <a:pt x="205" y="99"/>
                  </a:cubicBezTo>
                  <a:cubicBezTo>
                    <a:pt x="194" y="107"/>
                    <a:pt x="185" y="111"/>
                    <a:pt x="180" y="111"/>
                  </a:cubicBezTo>
                  <a:cubicBezTo>
                    <a:pt x="175" y="111"/>
                    <a:pt x="174" y="106"/>
                    <a:pt x="178" y="95"/>
                  </a:cubicBezTo>
                  <a:cubicBezTo>
                    <a:pt x="181" y="87"/>
                    <a:pt x="178" y="82"/>
                    <a:pt x="170" y="82"/>
                  </a:cubicBezTo>
                  <a:cubicBezTo>
                    <a:pt x="162" y="82"/>
                    <a:pt x="148" y="87"/>
                    <a:pt x="128" y="95"/>
                  </a:cubicBezTo>
                  <a:cubicBezTo>
                    <a:pt x="110" y="105"/>
                    <a:pt x="88" y="111"/>
                    <a:pt x="73" y="111"/>
                  </a:cubicBezTo>
                  <a:cubicBezTo>
                    <a:pt x="65" y="111"/>
                    <a:pt x="59" y="109"/>
                    <a:pt x="56" y="106"/>
                  </a:cubicBezTo>
                  <a:cubicBezTo>
                    <a:pt x="48" y="101"/>
                    <a:pt x="39" y="97"/>
                    <a:pt x="29" y="97"/>
                  </a:cubicBezTo>
                  <a:cubicBezTo>
                    <a:pt x="25" y="97"/>
                    <a:pt x="21" y="98"/>
                    <a:pt x="18" y="99"/>
                  </a:cubicBezTo>
                  <a:cubicBezTo>
                    <a:pt x="8" y="102"/>
                    <a:pt x="0" y="116"/>
                    <a:pt x="4" y="130"/>
                  </a:cubicBezTo>
                  <a:cubicBezTo>
                    <a:pt x="8" y="141"/>
                    <a:pt x="45" y="146"/>
                    <a:pt x="94" y="146"/>
                  </a:cubicBezTo>
                  <a:cubicBezTo>
                    <a:pt x="158" y="146"/>
                    <a:pt x="240" y="137"/>
                    <a:pt x="299" y="119"/>
                  </a:cubicBezTo>
                  <a:cubicBezTo>
                    <a:pt x="308" y="118"/>
                    <a:pt x="316" y="117"/>
                    <a:pt x="324" y="117"/>
                  </a:cubicBezTo>
                  <a:cubicBezTo>
                    <a:pt x="334" y="117"/>
                    <a:pt x="341" y="119"/>
                    <a:pt x="341" y="123"/>
                  </a:cubicBezTo>
                  <a:cubicBezTo>
                    <a:pt x="341" y="124"/>
                    <a:pt x="344" y="125"/>
                    <a:pt x="348" y="125"/>
                  </a:cubicBezTo>
                  <a:cubicBezTo>
                    <a:pt x="362" y="125"/>
                    <a:pt x="395" y="115"/>
                    <a:pt x="431" y="99"/>
                  </a:cubicBezTo>
                  <a:cubicBezTo>
                    <a:pt x="465" y="84"/>
                    <a:pt x="493" y="77"/>
                    <a:pt x="509" y="77"/>
                  </a:cubicBezTo>
                  <a:cubicBezTo>
                    <a:pt x="531" y="77"/>
                    <a:pt x="532" y="89"/>
                    <a:pt x="500" y="113"/>
                  </a:cubicBezTo>
                  <a:cubicBezTo>
                    <a:pt x="496" y="115"/>
                    <a:pt x="496" y="115"/>
                    <a:pt x="498" y="115"/>
                  </a:cubicBezTo>
                  <a:cubicBezTo>
                    <a:pt x="503" y="115"/>
                    <a:pt x="530" y="108"/>
                    <a:pt x="566" y="95"/>
                  </a:cubicBezTo>
                  <a:cubicBezTo>
                    <a:pt x="604" y="82"/>
                    <a:pt x="631" y="75"/>
                    <a:pt x="653" y="75"/>
                  </a:cubicBezTo>
                  <a:cubicBezTo>
                    <a:pt x="670" y="75"/>
                    <a:pt x="684" y="79"/>
                    <a:pt x="698" y="89"/>
                  </a:cubicBezTo>
                  <a:cubicBezTo>
                    <a:pt x="712" y="99"/>
                    <a:pt x="729" y="104"/>
                    <a:pt x="752" y="104"/>
                  </a:cubicBezTo>
                  <a:cubicBezTo>
                    <a:pt x="775" y="104"/>
                    <a:pt x="804" y="99"/>
                    <a:pt x="840" y="89"/>
                  </a:cubicBezTo>
                  <a:cubicBezTo>
                    <a:pt x="895" y="75"/>
                    <a:pt x="948" y="57"/>
                    <a:pt x="954" y="54"/>
                  </a:cubicBezTo>
                  <a:cubicBezTo>
                    <a:pt x="961" y="47"/>
                    <a:pt x="975" y="40"/>
                    <a:pt x="989" y="36"/>
                  </a:cubicBezTo>
                  <a:cubicBezTo>
                    <a:pt x="999" y="30"/>
                    <a:pt x="1014" y="19"/>
                    <a:pt x="1020" y="9"/>
                  </a:cubicBezTo>
                  <a:cubicBezTo>
                    <a:pt x="1024" y="3"/>
                    <a:pt x="1023" y="1"/>
                    <a:pt x="10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7" name="Google Shape;6957;p41"/>
            <p:cNvSpPr/>
            <p:nvPr/>
          </p:nvSpPr>
          <p:spPr>
            <a:xfrm>
              <a:off x="5369775" y="1311250"/>
              <a:ext cx="5050" cy="800"/>
            </a:xfrm>
            <a:custGeom>
              <a:avLst/>
              <a:gdLst/>
              <a:ahLst/>
              <a:cxnLst/>
              <a:rect l="l" t="t" r="r" b="b"/>
              <a:pathLst>
                <a:path w="202" h="32" extrusionOk="0">
                  <a:moveTo>
                    <a:pt x="163" y="0"/>
                  </a:moveTo>
                  <a:cubicBezTo>
                    <a:pt x="143" y="0"/>
                    <a:pt x="109" y="3"/>
                    <a:pt x="73" y="9"/>
                  </a:cubicBezTo>
                  <a:cubicBezTo>
                    <a:pt x="11" y="19"/>
                    <a:pt x="1" y="26"/>
                    <a:pt x="39" y="30"/>
                  </a:cubicBezTo>
                  <a:cubicBezTo>
                    <a:pt x="47" y="31"/>
                    <a:pt x="56" y="31"/>
                    <a:pt x="65" y="31"/>
                  </a:cubicBezTo>
                  <a:cubicBezTo>
                    <a:pt x="127" y="31"/>
                    <a:pt x="202" y="14"/>
                    <a:pt x="177" y="2"/>
                  </a:cubicBezTo>
                  <a:cubicBezTo>
                    <a:pt x="174" y="1"/>
                    <a:pt x="169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8" name="Google Shape;6958;p41"/>
            <p:cNvSpPr/>
            <p:nvPr/>
          </p:nvSpPr>
          <p:spPr>
            <a:xfrm>
              <a:off x="5375675" y="1310325"/>
              <a:ext cx="2650" cy="1200"/>
            </a:xfrm>
            <a:custGeom>
              <a:avLst/>
              <a:gdLst/>
              <a:ahLst/>
              <a:cxnLst/>
              <a:rect l="l" t="t" r="r" b="b"/>
              <a:pathLst>
                <a:path w="106" h="48" extrusionOk="0">
                  <a:moveTo>
                    <a:pt x="81" y="0"/>
                  </a:moveTo>
                  <a:cubicBezTo>
                    <a:pt x="73" y="0"/>
                    <a:pt x="63" y="2"/>
                    <a:pt x="53" y="4"/>
                  </a:cubicBezTo>
                  <a:cubicBezTo>
                    <a:pt x="18" y="14"/>
                    <a:pt x="0" y="29"/>
                    <a:pt x="11" y="35"/>
                  </a:cubicBezTo>
                  <a:cubicBezTo>
                    <a:pt x="21" y="43"/>
                    <a:pt x="35" y="47"/>
                    <a:pt x="49" y="47"/>
                  </a:cubicBezTo>
                  <a:cubicBezTo>
                    <a:pt x="54" y="47"/>
                    <a:pt x="58" y="47"/>
                    <a:pt x="63" y="46"/>
                  </a:cubicBezTo>
                  <a:cubicBezTo>
                    <a:pt x="80" y="42"/>
                    <a:pt x="98" y="29"/>
                    <a:pt x="101" y="14"/>
                  </a:cubicBezTo>
                  <a:cubicBezTo>
                    <a:pt x="105" y="5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9" name="Google Shape;6959;p41"/>
            <p:cNvSpPr/>
            <p:nvPr/>
          </p:nvSpPr>
          <p:spPr>
            <a:xfrm>
              <a:off x="5387000" y="1339300"/>
              <a:ext cx="1350" cy="2825"/>
            </a:xfrm>
            <a:custGeom>
              <a:avLst/>
              <a:gdLst/>
              <a:ahLst/>
              <a:cxnLst/>
              <a:rect l="l" t="t" r="r" b="b"/>
              <a:pathLst>
                <a:path w="54" h="113" extrusionOk="0">
                  <a:moveTo>
                    <a:pt x="14" y="0"/>
                  </a:moveTo>
                  <a:cubicBezTo>
                    <a:pt x="10" y="0"/>
                    <a:pt x="9" y="11"/>
                    <a:pt x="5" y="32"/>
                  </a:cubicBezTo>
                  <a:cubicBezTo>
                    <a:pt x="0" y="83"/>
                    <a:pt x="6" y="112"/>
                    <a:pt x="20" y="112"/>
                  </a:cubicBezTo>
                  <a:cubicBezTo>
                    <a:pt x="25" y="112"/>
                    <a:pt x="32" y="108"/>
                    <a:pt x="40" y="98"/>
                  </a:cubicBezTo>
                  <a:cubicBezTo>
                    <a:pt x="53" y="80"/>
                    <a:pt x="53" y="49"/>
                    <a:pt x="37" y="28"/>
                  </a:cubicBezTo>
                  <a:cubicBezTo>
                    <a:pt x="25" y="9"/>
                    <a:pt x="18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0" name="Google Shape;6960;p41"/>
            <p:cNvSpPr/>
            <p:nvPr/>
          </p:nvSpPr>
          <p:spPr>
            <a:xfrm>
              <a:off x="5379925" y="1316875"/>
              <a:ext cx="1675" cy="625"/>
            </a:xfrm>
            <a:custGeom>
              <a:avLst/>
              <a:gdLst/>
              <a:ahLst/>
              <a:cxnLst/>
              <a:rect l="l" t="t" r="r" b="b"/>
              <a:pathLst>
                <a:path w="67" h="25" extrusionOk="0">
                  <a:moveTo>
                    <a:pt x="53" y="1"/>
                  </a:moveTo>
                  <a:cubicBezTo>
                    <a:pt x="49" y="1"/>
                    <a:pt x="44" y="1"/>
                    <a:pt x="38" y="2"/>
                  </a:cubicBezTo>
                  <a:cubicBezTo>
                    <a:pt x="14" y="9"/>
                    <a:pt x="0" y="16"/>
                    <a:pt x="11" y="23"/>
                  </a:cubicBezTo>
                  <a:cubicBezTo>
                    <a:pt x="13" y="24"/>
                    <a:pt x="16" y="24"/>
                    <a:pt x="20" y="24"/>
                  </a:cubicBezTo>
                  <a:cubicBezTo>
                    <a:pt x="30" y="24"/>
                    <a:pt x="43" y="20"/>
                    <a:pt x="56" y="13"/>
                  </a:cubicBezTo>
                  <a:cubicBezTo>
                    <a:pt x="6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1" name="Google Shape;6961;p41"/>
            <p:cNvSpPr/>
            <p:nvPr/>
          </p:nvSpPr>
          <p:spPr>
            <a:xfrm>
              <a:off x="5378950" y="1309750"/>
              <a:ext cx="10625" cy="2500"/>
            </a:xfrm>
            <a:custGeom>
              <a:avLst/>
              <a:gdLst/>
              <a:ahLst/>
              <a:cxnLst/>
              <a:rect l="l" t="t" r="r" b="b"/>
              <a:pathLst>
                <a:path w="425" h="100" extrusionOk="0">
                  <a:moveTo>
                    <a:pt x="202" y="22"/>
                  </a:moveTo>
                  <a:cubicBezTo>
                    <a:pt x="211" y="22"/>
                    <a:pt x="216" y="29"/>
                    <a:pt x="213" y="41"/>
                  </a:cubicBezTo>
                  <a:cubicBezTo>
                    <a:pt x="209" y="55"/>
                    <a:pt x="202" y="65"/>
                    <a:pt x="196" y="65"/>
                  </a:cubicBezTo>
                  <a:cubicBezTo>
                    <a:pt x="194" y="66"/>
                    <a:pt x="193" y="66"/>
                    <a:pt x="192" y="66"/>
                  </a:cubicBezTo>
                  <a:cubicBezTo>
                    <a:pt x="186" y="66"/>
                    <a:pt x="181" y="59"/>
                    <a:pt x="178" y="48"/>
                  </a:cubicBezTo>
                  <a:cubicBezTo>
                    <a:pt x="175" y="37"/>
                    <a:pt x="185" y="27"/>
                    <a:pt x="196" y="23"/>
                  </a:cubicBezTo>
                  <a:cubicBezTo>
                    <a:pt x="198" y="23"/>
                    <a:pt x="200" y="22"/>
                    <a:pt x="202" y="22"/>
                  </a:cubicBezTo>
                  <a:close/>
                  <a:moveTo>
                    <a:pt x="277" y="0"/>
                  </a:moveTo>
                  <a:cubicBezTo>
                    <a:pt x="259" y="0"/>
                    <a:pt x="234" y="2"/>
                    <a:pt x="209" y="7"/>
                  </a:cubicBezTo>
                  <a:cubicBezTo>
                    <a:pt x="167" y="13"/>
                    <a:pt x="102" y="20"/>
                    <a:pt x="63" y="23"/>
                  </a:cubicBezTo>
                  <a:cubicBezTo>
                    <a:pt x="8" y="27"/>
                    <a:pt x="1" y="31"/>
                    <a:pt x="32" y="41"/>
                  </a:cubicBezTo>
                  <a:cubicBezTo>
                    <a:pt x="60" y="48"/>
                    <a:pt x="63" y="55"/>
                    <a:pt x="42" y="62"/>
                  </a:cubicBezTo>
                  <a:cubicBezTo>
                    <a:pt x="29" y="65"/>
                    <a:pt x="18" y="79"/>
                    <a:pt x="22" y="90"/>
                  </a:cubicBezTo>
                  <a:cubicBezTo>
                    <a:pt x="24" y="96"/>
                    <a:pt x="28" y="99"/>
                    <a:pt x="34" y="99"/>
                  </a:cubicBezTo>
                  <a:cubicBezTo>
                    <a:pt x="38" y="99"/>
                    <a:pt x="42" y="97"/>
                    <a:pt x="47" y="93"/>
                  </a:cubicBezTo>
                  <a:cubicBezTo>
                    <a:pt x="57" y="86"/>
                    <a:pt x="133" y="79"/>
                    <a:pt x="216" y="79"/>
                  </a:cubicBezTo>
                  <a:cubicBezTo>
                    <a:pt x="240" y="80"/>
                    <a:pt x="263" y="80"/>
                    <a:pt x="284" y="80"/>
                  </a:cubicBezTo>
                  <a:cubicBezTo>
                    <a:pt x="343" y="80"/>
                    <a:pt x="391" y="77"/>
                    <a:pt x="404" y="72"/>
                  </a:cubicBezTo>
                  <a:cubicBezTo>
                    <a:pt x="425" y="69"/>
                    <a:pt x="396" y="62"/>
                    <a:pt x="345" y="62"/>
                  </a:cubicBezTo>
                  <a:cubicBezTo>
                    <a:pt x="261" y="58"/>
                    <a:pt x="213" y="20"/>
                    <a:pt x="289" y="17"/>
                  </a:cubicBezTo>
                  <a:cubicBezTo>
                    <a:pt x="310" y="17"/>
                    <a:pt x="317" y="10"/>
                    <a:pt x="303" y="2"/>
                  </a:cubicBezTo>
                  <a:cubicBezTo>
                    <a:pt x="299" y="1"/>
                    <a:pt x="289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2" name="Google Shape;6962;p41"/>
            <p:cNvSpPr/>
            <p:nvPr/>
          </p:nvSpPr>
          <p:spPr>
            <a:xfrm>
              <a:off x="5391025" y="1340975"/>
              <a:ext cx="3650" cy="3725"/>
            </a:xfrm>
            <a:custGeom>
              <a:avLst/>
              <a:gdLst/>
              <a:ahLst/>
              <a:cxnLst/>
              <a:rect l="l" t="t" r="r" b="b"/>
              <a:pathLst>
                <a:path w="146" h="149" extrusionOk="0">
                  <a:moveTo>
                    <a:pt x="96" y="0"/>
                  </a:moveTo>
                  <a:cubicBezTo>
                    <a:pt x="88" y="0"/>
                    <a:pt x="79" y="3"/>
                    <a:pt x="66" y="7"/>
                  </a:cubicBezTo>
                  <a:cubicBezTo>
                    <a:pt x="42" y="17"/>
                    <a:pt x="25" y="31"/>
                    <a:pt x="32" y="37"/>
                  </a:cubicBezTo>
                  <a:cubicBezTo>
                    <a:pt x="38" y="44"/>
                    <a:pt x="35" y="55"/>
                    <a:pt x="25" y="58"/>
                  </a:cubicBezTo>
                  <a:cubicBezTo>
                    <a:pt x="11" y="61"/>
                    <a:pt x="1" y="72"/>
                    <a:pt x="4" y="82"/>
                  </a:cubicBezTo>
                  <a:cubicBezTo>
                    <a:pt x="6" y="88"/>
                    <a:pt x="11" y="90"/>
                    <a:pt x="17" y="90"/>
                  </a:cubicBezTo>
                  <a:cubicBezTo>
                    <a:pt x="24" y="90"/>
                    <a:pt x="32" y="88"/>
                    <a:pt x="38" y="82"/>
                  </a:cubicBezTo>
                  <a:cubicBezTo>
                    <a:pt x="43" y="80"/>
                    <a:pt x="47" y="79"/>
                    <a:pt x="52" y="79"/>
                  </a:cubicBezTo>
                  <a:cubicBezTo>
                    <a:pt x="66" y="79"/>
                    <a:pt x="82" y="90"/>
                    <a:pt x="97" y="114"/>
                  </a:cubicBezTo>
                  <a:cubicBezTo>
                    <a:pt x="113" y="137"/>
                    <a:pt x="125" y="148"/>
                    <a:pt x="133" y="148"/>
                  </a:cubicBezTo>
                  <a:cubicBezTo>
                    <a:pt x="145" y="148"/>
                    <a:pt x="145" y="119"/>
                    <a:pt x="132" y="61"/>
                  </a:cubicBezTo>
                  <a:cubicBezTo>
                    <a:pt x="122" y="16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3" name="Google Shape;6963;p41"/>
            <p:cNvSpPr/>
            <p:nvPr/>
          </p:nvSpPr>
          <p:spPr>
            <a:xfrm>
              <a:off x="5391550" y="1310500"/>
              <a:ext cx="2775" cy="725"/>
            </a:xfrm>
            <a:custGeom>
              <a:avLst/>
              <a:gdLst/>
              <a:ahLst/>
              <a:cxnLst/>
              <a:rect l="l" t="t" r="r" b="b"/>
              <a:pathLst>
                <a:path w="111" h="29" extrusionOk="0">
                  <a:moveTo>
                    <a:pt x="105" y="0"/>
                  </a:moveTo>
                  <a:cubicBezTo>
                    <a:pt x="97" y="0"/>
                    <a:pt x="81" y="4"/>
                    <a:pt x="59" y="11"/>
                  </a:cubicBezTo>
                  <a:cubicBezTo>
                    <a:pt x="17" y="22"/>
                    <a:pt x="1" y="28"/>
                    <a:pt x="25" y="28"/>
                  </a:cubicBezTo>
                  <a:cubicBezTo>
                    <a:pt x="45" y="28"/>
                    <a:pt x="80" y="18"/>
                    <a:pt x="100" y="7"/>
                  </a:cubicBezTo>
                  <a:cubicBezTo>
                    <a:pt x="110" y="3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4" name="Google Shape;6964;p41"/>
            <p:cNvSpPr/>
            <p:nvPr/>
          </p:nvSpPr>
          <p:spPr>
            <a:xfrm>
              <a:off x="5395725" y="1310875"/>
              <a:ext cx="2425" cy="1025"/>
            </a:xfrm>
            <a:custGeom>
              <a:avLst/>
              <a:gdLst/>
              <a:ahLst/>
              <a:cxnLst/>
              <a:rect l="l" t="t" r="r" b="b"/>
              <a:pathLst>
                <a:path w="97" h="41" extrusionOk="0">
                  <a:moveTo>
                    <a:pt x="72" y="1"/>
                  </a:moveTo>
                  <a:cubicBezTo>
                    <a:pt x="64" y="1"/>
                    <a:pt x="54" y="4"/>
                    <a:pt x="42" y="10"/>
                  </a:cubicBezTo>
                  <a:cubicBezTo>
                    <a:pt x="17" y="24"/>
                    <a:pt x="0" y="34"/>
                    <a:pt x="3" y="37"/>
                  </a:cubicBezTo>
                  <a:cubicBezTo>
                    <a:pt x="3" y="41"/>
                    <a:pt x="24" y="41"/>
                    <a:pt x="52" y="41"/>
                  </a:cubicBezTo>
                  <a:cubicBezTo>
                    <a:pt x="83" y="41"/>
                    <a:pt x="97" y="31"/>
                    <a:pt x="90" y="13"/>
                  </a:cubicBezTo>
                  <a:cubicBezTo>
                    <a:pt x="88" y="5"/>
                    <a:pt x="82" y="1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5" name="Google Shape;6965;p41"/>
            <p:cNvSpPr/>
            <p:nvPr/>
          </p:nvSpPr>
          <p:spPr>
            <a:xfrm>
              <a:off x="5340975" y="1128000"/>
              <a:ext cx="1250" cy="1500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5" y="0"/>
                  </a:moveTo>
                  <a:cubicBezTo>
                    <a:pt x="14" y="0"/>
                    <a:pt x="12" y="1"/>
                    <a:pt x="11" y="1"/>
                  </a:cubicBezTo>
                  <a:cubicBezTo>
                    <a:pt x="0" y="4"/>
                    <a:pt x="0" y="18"/>
                    <a:pt x="14" y="36"/>
                  </a:cubicBezTo>
                  <a:cubicBezTo>
                    <a:pt x="25" y="49"/>
                    <a:pt x="38" y="60"/>
                    <a:pt x="42" y="60"/>
                  </a:cubicBezTo>
                  <a:cubicBezTo>
                    <a:pt x="49" y="57"/>
                    <a:pt x="49" y="42"/>
                    <a:pt x="42" y="25"/>
                  </a:cubicBezTo>
                  <a:cubicBezTo>
                    <a:pt x="39" y="13"/>
                    <a:pt x="28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6" name="Google Shape;6966;p41"/>
            <p:cNvSpPr/>
            <p:nvPr/>
          </p:nvSpPr>
          <p:spPr>
            <a:xfrm>
              <a:off x="5357100" y="1124225"/>
              <a:ext cx="2150" cy="600"/>
            </a:xfrm>
            <a:custGeom>
              <a:avLst/>
              <a:gdLst/>
              <a:ahLst/>
              <a:cxnLst/>
              <a:rect l="l" t="t" r="r" b="b"/>
              <a:pathLst>
                <a:path w="86" h="24" extrusionOk="0">
                  <a:moveTo>
                    <a:pt x="75" y="0"/>
                  </a:moveTo>
                  <a:cubicBezTo>
                    <a:pt x="69" y="0"/>
                    <a:pt x="59" y="2"/>
                    <a:pt x="46" y="6"/>
                  </a:cubicBezTo>
                  <a:cubicBezTo>
                    <a:pt x="11" y="13"/>
                    <a:pt x="0" y="20"/>
                    <a:pt x="18" y="24"/>
                  </a:cubicBezTo>
                  <a:cubicBezTo>
                    <a:pt x="35" y="24"/>
                    <a:pt x="63" y="17"/>
                    <a:pt x="77" y="9"/>
                  </a:cubicBezTo>
                  <a:cubicBezTo>
                    <a:pt x="85" y="4"/>
                    <a:pt x="84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7" name="Google Shape;6967;p41"/>
            <p:cNvSpPr/>
            <p:nvPr/>
          </p:nvSpPr>
          <p:spPr>
            <a:xfrm>
              <a:off x="5421475" y="1321800"/>
              <a:ext cx="2175" cy="825"/>
            </a:xfrm>
            <a:custGeom>
              <a:avLst/>
              <a:gdLst/>
              <a:ahLst/>
              <a:cxnLst/>
              <a:rect l="l" t="t" r="r" b="b"/>
              <a:pathLst>
                <a:path w="87" h="33" extrusionOk="0">
                  <a:moveTo>
                    <a:pt x="54" y="1"/>
                  </a:moveTo>
                  <a:cubicBezTo>
                    <a:pt x="47" y="1"/>
                    <a:pt x="39" y="2"/>
                    <a:pt x="32" y="3"/>
                  </a:cubicBezTo>
                  <a:cubicBezTo>
                    <a:pt x="14" y="7"/>
                    <a:pt x="0" y="17"/>
                    <a:pt x="3" y="24"/>
                  </a:cubicBezTo>
                  <a:cubicBezTo>
                    <a:pt x="5" y="30"/>
                    <a:pt x="15" y="33"/>
                    <a:pt x="26" y="33"/>
                  </a:cubicBezTo>
                  <a:cubicBezTo>
                    <a:pt x="33" y="33"/>
                    <a:pt x="41" y="32"/>
                    <a:pt x="48" y="31"/>
                  </a:cubicBezTo>
                  <a:cubicBezTo>
                    <a:pt x="73" y="24"/>
                    <a:pt x="87" y="13"/>
                    <a:pt x="77" y="7"/>
                  </a:cubicBezTo>
                  <a:cubicBezTo>
                    <a:pt x="72" y="2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8" name="Google Shape;6968;p41"/>
            <p:cNvSpPr/>
            <p:nvPr/>
          </p:nvSpPr>
          <p:spPr>
            <a:xfrm>
              <a:off x="5362825" y="112337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2" y="1"/>
                  </a:moveTo>
                  <a:cubicBezTo>
                    <a:pt x="48" y="1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30" y="22"/>
                    <a:pt x="43" y="17"/>
                    <a:pt x="53" y="13"/>
                  </a:cubicBezTo>
                  <a:cubicBezTo>
                    <a:pt x="66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9" name="Google Shape;6969;p41"/>
            <p:cNvSpPr/>
            <p:nvPr/>
          </p:nvSpPr>
          <p:spPr>
            <a:xfrm>
              <a:off x="5426225" y="1322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36" y="1"/>
                  </a:moveTo>
                  <a:cubicBezTo>
                    <a:pt x="34" y="1"/>
                    <a:pt x="33" y="1"/>
                    <a:pt x="32" y="1"/>
                  </a:cubicBezTo>
                  <a:cubicBezTo>
                    <a:pt x="1" y="9"/>
                    <a:pt x="8" y="19"/>
                    <a:pt x="60" y="40"/>
                  </a:cubicBezTo>
                  <a:cubicBezTo>
                    <a:pt x="74" y="44"/>
                    <a:pt x="83" y="47"/>
                    <a:pt x="87" y="47"/>
                  </a:cubicBezTo>
                  <a:cubicBezTo>
                    <a:pt x="94" y="47"/>
                    <a:pt x="90" y="41"/>
                    <a:pt x="77" y="26"/>
                  </a:cubicBezTo>
                  <a:cubicBezTo>
                    <a:pt x="65" y="14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0" name="Google Shape;6970;p41"/>
            <p:cNvSpPr/>
            <p:nvPr/>
          </p:nvSpPr>
          <p:spPr>
            <a:xfrm>
              <a:off x="5428550" y="1321750"/>
              <a:ext cx="18000" cy="4150"/>
            </a:xfrm>
            <a:custGeom>
              <a:avLst/>
              <a:gdLst/>
              <a:ahLst/>
              <a:cxnLst/>
              <a:rect l="l" t="t" r="r" b="b"/>
              <a:pathLst>
                <a:path w="720" h="166" extrusionOk="0">
                  <a:moveTo>
                    <a:pt x="7" y="0"/>
                  </a:moveTo>
                  <a:cubicBezTo>
                    <a:pt x="0" y="0"/>
                    <a:pt x="10" y="19"/>
                    <a:pt x="33" y="47"/>
                  </a:cubicBezTo>
                  <a:cubicBezTo>
                    <a:pt x="42" y="59"/>
                    <a:pt x="64" y="68"/>
                    <a:pt x="79" y="68"/>
                  </a:cubicBezTo>
                  <a:cubicBezTo>
                    <a:pt x="81" y="68"/>
                    <a:pt x="83" y="68"/>
                    <a:pt x="85" y="68"/>
                  </a:cubicBezTo>
                  <a:cubicBezTo>
                    <a:pt x="90" y="66"/>
                    <a:pt x="95" y="65"/>
                    <a:pt x="100" y="65"/>
                  </a:cubicBezTo>
                  <a:cubicBezTo>
                    <a:pt x="111" y="65"/>
                    <a:pt x="120" y="70"/>
                    <a:pt x="123" y="74"/>
                  </a:cubicBezTo>
                  <a:cubicBezTo>
                    <a:pt x="127" y="84"/>
                    <a:pt x="148" y="92"/>
                    <a:pt x="175" y="92"/>
                  </a:cubicBezTo>
                  <a:cubicBezTo>
                    <a:pt x="227" y="92"/>
                    <a:pt x="255" y="130"/>
                    <a:pt x="210" y="140"/>
                  </a:cubicBezTo>
                  <a:cubicBezTo>
                    <a:pt x="192" y="147"/>
                    <a:pt x="196" y="151"/>
                    <a:pt x="223" y="158"/>
                  </a:cubicBezTo>
                  <a:cubicBezTo>
                    <a:pt x="240" y="163"/>
                    <a:pt x="253" y="165"/>
                    <a:pt x="262" y="165"/>
                  </a:cubicBezTo>
                  <a:cubicBezTo>
                    <a:pt x="284" y="165"/>
                    <a:pt x="282" y="149"/>
                    <a:pt x="262" y="113"/>
                  </a:cubicBezTo>
                  <a:cubicBezTo>
                    <a:pt x="250" y="89"/>
                    <a:pt x="246" y="73"/>
                    <a:pt x="253" y="73"/>
                  </a:cubicBezTo>
                  <a:lnTo>
                    <a:pt x="253" y="73"/>
                  </a:lnTo>
                  <a:cubicBezTo>
                    <a:pt x="254" y="73"/>
                    <a:pt x="256" y="73"/>
                    <a:pt x="258" y="74"/>
                  </a:cubicBezTo>
                  <a:cubicBezTo>
                    <a:pt x="266" y="79"/>
                    <a:pt x="280" y="82"/>
                    <a:pt x="298" y="82"/>
                  </a:cubicBezTo>
                  <a:cubicBezTo>
                    <a:pt x="334" y="82"/>
                    <a:pt x="390" y="73"/>
                    <a:pt x="470" y="57"/>
                  </a:cubicBezTo>
                  <a:cubicBezTo>
                    <a:pt x="480" y="55"/>
                    <a:pt x="489" y="53"/>
                    <a:pt x="496" y="53"/>
                  </a:cubicBezTo>
                  <a:cubicBezTo>
                    <a:pt x="510" y="53"/>
                    <a:pt x="517" y="57"/>
                    <a:pt x="515" y="64"/>
                  </a:cubicBezTo>
                  <a:cubicBezTo>
                    <a:pt x="513" y="71"/>
                    <a:pt x="520" y="75"/>
                    <a:pt x="534" y="75"/>
                  </a:cubicBezTo>
                  <a:cubicBezTo>
                    <a:pt x="545" y="75"/>
                    <a:pt x="560" y="72"/>
                    <a:pt x="577" y="68"/>
                  </a:cubicBezTo>
                  <a:cubicBezTo>
                    <a:pt x="612" y="60"/>
                    <a:pt x="660" y="54"/>
                    <a:pt x="685" y="54"/>
                  </a:cubicBezTo>
                  <a:cubicBezTo>
                    <a:pt x="691" y="54"/>
                    <a:pt x="695" y="54"/>
                    <a:pt x="699" y="54"/>
                  </a:cubicBezTo>
                  <a:cubicBezTo>
                    <a:pt x="718" y="54"/>
                    <a:pt x="720" y="48"/>
                    <a:pt x="706" y="39"/>
                  </a:cubicBezTo>
                  <a:cubicBezTo>
                    <a:pt x="695" y="29"/>
                    <a:pt x="640" y="22"/>
                    <a:pt x="588" y="19"/>
                  </a:cubicBezTo>
                  <a:cubicBezTo>
                    <a:pt x="536" y="19"/>
                    <a:pt x="491" y="15"/>
                    <a:pt x="487" y="9"/>
                  </a:cubicBezTo>
                  <a:cubicBezTo>
                    <a:pt x="487" y="6"/>
                    <a:pt x="482" y="5"/>
                    <a:pt x="472" y="5"/>
                  </a:cubicBezTo>
                  <a:cubicBezTo>
                    <a:pt x="457" y="5"/>
                    <a:pt x="431" y="8"/>
                    <a:pt x="401" y="12"/>
                  </a:cubicBezTo>
                  <a:cubicBezTo>
                    <a:pt x="347" y="22"/>
                    <a:pt x="264" y="27"/>
                    <a:pt x="189" y="27"/>
                  </a:cubicBezTo>
                  <a:cubicBezTo>
                    <a:pt x="108" y="27"/>
                    <a:pt x="37" y="21"/>
                    <a:pt x="23" y="9"/>
                  </a:cubicBezTo>
                  <a:cubicBezTo>
                    <a:pt x="15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1" name="Google Shape;6971;p41"/>
            <p:cNvSpPr/>
            <p:nvPr/>
          </p:nvSpPr>
          <p:spPr>
            <a:xfrm>
              <a:off x="5429425" y="1314325"/>
              <a:ext cx="2075" cy="625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73" y="1"/>
                  </a:moveTo>
                  <a:cubicBezTo>
                    <a:pt x="67" y="1"/>
                    <a:pt x="57" y="3"/>
                    <a:pt x="43" y="7"/>
                  </a:cubicBezTo>
                  <a:cubicBezTo>
                    <a:pt x="12" y="14"/>
                    <a:pt x="1" y="21"/>
                    <a:pt x="18" y="24"/>
                  </a:cubicBezTo>
                  <a:cubicBezTo>
                    <a:pt x="36" y="24"/>
                    <a:pt x="60" y="18"/>
                    <a:pt x="74" y="11"/>
                  </a:cubicBezTo>
                  <a:cubicBezTo>
                    <a:pt x="83" y="5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2" name="Google Shape;6972;p41"/>
            <p:cNvSpPr/>
            <p:nvPr/>
          </p:nvSpPr>
          <p:spPr>
            <a:xfrm>
              <a:off x="5437525" y="1325200"/>
              <a:ext cx="6250" cy="900"/>
            </a:xfrm>
            <a:custGeom>
              <a:avLst/>
              <a:gdLst/>
              <a:ahLst/>
              <a:cxnLst/>
              <a:rect l="l" t="t" r="r" b="b"/>
              <a:pathLst>
                <a:path w="250" h="36" extrusionOk="0">
                  <a:moveTo>
                    <a:pt x="194" y="1"/>
                  </a:moveTo>
                  <a:cubicBezTo>
                    <a:pt x="185" y="1"/>
                    <a:pt x="174" y="1"/>
                    <a:pt x="163" y="2"/>
                  </a:cubicBezTo>
                  <a:cubicBezTo>
                    <a:pt x="134" y="5"/>
                    <a:pt x="97" y="7"/>
                    <a:pt x="69" y="7"/>
                  </a:cubicBezTo>
                  <a:cubicBezTo>
                    <a:pt x="57" y="7"/>
                    <a:pt x="46" y="7"/>
                    <a:pt x="38" y="6"/>
                  </a:cubicBezTo>
                  <a:cubicBezTo>
                    <a:pt x="10" y="6"/>
                    <a:pt x="0" y="9"/>
                    <a:pt x="14" y="16"/>
                  </a:cubicBezTo>
                  <a:cubicBezTo>
                    <a:pt x="31" y="25"/>
                    <a:pt x="146" y="36"/>
                    <a:pt x="204" y="36"/>
                  </a:cubicBezTo>
                  <a:cubicBezTo>
                    <a:pt x="217" y="36"/>
                    <a:pt x="227" y="35"/>
                    <a:pt x="232" y="34"/>
                  </a:cubicBezTo>
                  <a:cubicBezTo>
                    <a:pt x="243" y="30"/>
                    <a:pt x="250" y="23"/>
                    <a:pt x="246" y="13"/>
                  </a:cubicBezTo>
                  <a:cubicBezTo>
                    <a:pt x="244" y="5"/>
                    <a:pt x="223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3" name="Google Shape;6973;p41"/>
            <p:cNvSpPr/>
            <p:nvPr/>
          </p:nvSpPr>
          <p:spPr>
            <a:xfrm>
              <a:off x="5444275" y="1324900"/>
              <a:ext cx="2475" cy="1000"/>
            </a:xfrm>
            <a:custGeom>
              <a:avLst/>
              <a:gdLst/>
              <a:ahLst/>
              <a:cxnLst/>
              <a:rect l="l" t="t" r="r" b="b"/>
              <a:pathLst>
                <a:path w="99" h="40" extrusionOk="0">
                  <a:moveTo>
                    <a:pt x="69" y="0"/>
                  </a:moveTo>
                  <a:cubicBezTo>
                    <a:pt x="62" y="0"/>
                    <a:pt x="52" y="1"/>
                    <a:pt x="42" y="4"/>
                  </a:cubicBezTo>
                  <a:cubicBezTo>
                    <a:pt x="18" y="11"/>
                    <a:pt x="1" y="21"/>
                    <a:pt x="4" y="32"/>
                  </a:cubicBezTo>
                  <a:cubicBezTo>
                    <a:pt x="6" y="37"/>
                    <a:pt x="18" y="40"/>
                    <a:pt x="34" y="40"/>
                  </a:cubicBezTo>
                  <a:cubicBezTo>
                    <a:pt x="40" y="40"/>
                    <a:pt x="46" y="39"/>
                    <a:pt x="52" y="38"/>
                  </a:cubicBezTo>
                  <a:cubicBezTo>
                    <a:pt x="81" y="35"/>
                    <a:pt x="98" y="21"/>
                    <a:pt x="94" y="11"/>
                  </a:cubicBezTo>
                  <a:cubicBezTo>
                    <a:pt x="92" y="4"/>
                    <a:pt x="83" y="0"/>
                    <a:pt x="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4" name="Google Shape;6974;p41"/>
            <p:cNvSpPr/>
            <p:nvPr/>
          </p:nvSpPr>
          <p:spPr>
            <a:xfrm>
              <a:off x="5382000" y="1119025"/>
              <a:ext cx="1625" cy="550"/>
            </a:xfrm>
            <a:custGeom>
              <a:avLst/>
              <a:gdLst/>
              <a:ahLst/>
              <a:cxnLst/>
              <a:rect l="l" t="t" r="r" b="b"/>
              <a:pathLst>
                <a:path w="65" h="22" extrusionOk="0">
                  <a:moveTo>
                    <a:pt x="57" y="1"/>
                  </a:moveTo>
                  <a:cubicBezTo>
                    <a:pt x="53" y="1"/>
                    <a:pt x="45" y="1"/>
                    <a:pt x="35" y="3"/>
                  </a:cubicBezTo>
                  <a:cubicBezTo>
                    <a:pt x="14" y="9"/>
                    <a:pt x="0" y="17"/>
                    <a:pt x="11" y="20"/>
                  </a:cubicBezTo>
                  <a:cubicBezTo>
                    <a:pt x="14" y="21"/>
                    <a:pt x="17" y="21"/>
                    <a:pt x="20" y="21"/>
                  </a:cubicBezTo>
                  <a:cubicBezTo>
                    <a:pt x="31" y="21"/>
                    <a:pt x="45" y="17"/>
                    <a:pt x="53" y="9"/>
                  </a:cubicBezTo>
                  <a:cubicBezTo>
                    <a:pt x="64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5" name="Google Shape;6975;p41"/>
            <p:cNvSpPr/>
            <p:nvPr/>
          </p:nvSpPr>
          <p:spPr>
            <a:xfrm>
              <a:off x="5447400" y="1321575"/>
              <a:ext cx="3150" cy="1025"/>
            </a:xfrm>
            <a:custGeom>
              <a:avLst/>
              <a:gdLst/>
              <a:ahLst/>
              <a:cxnLst/>
              <a:rect l="l" t="t" r="r" b="b"/>
              <a:pathLst>
                <a:path w="126" h="41" extrusionOk="0">
                  <a:moveTo>
                    <a:pt x="53" y="1"/>
                  </a:moveTo>
                  <a:cubicBezTo>
                    <a:pt x="43" y="1"/>
                    <a:pt x="34" y="2"/>
                    <a:pt x="28" y="5"/>
                  </a:cubicBezTo>
                  <a:cubicBezTo>
                    <a:pt x="11" y="8"/>
                    <a:pt x="1" y="19"/>
                    <a:pt x="4" y="29"/>
                  </a:cubicBezTo>
                  <a:cubicBezTo>
                    <a:pt x="6" y="37"/>
                    <a:pt x="16" y="40"/>
                    <a:pt x="30" y="40"/>
                  </a:cubicBezTo>
                  <a:cubicBezTo>
                    <a:pt x="42" y="40"/>
                    <a:pt x="57" y="38"/>
                    <a:pt x="73" y="33"/>
                  </a:cubicBezTo>
                  <a:cubicBezTo>
                    <a:pt x="122" y="19"/>
                    <a:pt x="125" y="16"/>
                    <a:pt x="94" y="5"/>
                  </a:cubicBezTo>
                  <a:cubicBezTo>
                    <a:pt x="82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6" name="Google Shape;6976;p41"/>
            <p:cNvSpPr/>
            <p:nvPr/>
          </p:nvSpPr>
          <p:spPr>
            <a:xfrm>
              <a:off x="5384950" y="1118225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69" y="1"/>
                  </a:moveTo>
                  <a:cubicBezTo>
                    <a:pt x="63" y="1"/>
                    <a:pt x="54" y="3"/>
                    <a:pt x="42" y="7"/>
                  </a:cubicBezTo>
                  <a:cubicBezTo>
                    <a:pt x="11" y="14"/>
                    <a:pt x="1" y="20"/>
                    <a:pt x="18" y="24"/>
                  </a:cubicBezTo>
                  <a:cubicBezTo>
                    <a:pt x="31" y="24"/>
                    <a:pt x="60" y="17"/>
                    <a:pt x="73" y="10"/>
                  </a:cubicBezTo>
                  <a:cubicBezTo>
                    <a:pt x="79" y="4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7" name="Google Shape;6977;p41"/>
            <p:cNvSpPr/>
            <p:nvPr/>
          </p:nvSpPr>
          <p:spPr>
            <a:xfrm>
              <a:off x="5450600" y="1321850"/>
              <a:ext cx="2075" cy="1000"/>
            </a:xfrm>
            <a:custGeom>
              <a:avLst/>
              <a:gdLst/>
              <a:ahLst/>
              <a:cxnLst/>
              <a:rect l="l" t="t" r="r" b="b"/>
              <a:pathLst>
                <a:path w="83" h="40" extrusionOk="0">
                  <a:moveTo>
                    <a:pt x="51" y="0"/>
                  </a:moveTo>
                  <a:cubicBezTo>
                    <a:pt x="41" y="0"/>
                    <a:pt x="26" y="7"/>
                    <a:pt x="18" y="15"/>
                  </a:cubicBezTo>
                  <a:cubicBezTo>
                    <a:pt x="1" y="32"/>
                    <a:pt x="1" y="39"/>
                    <a:pt x="25" y="39"/>
                  </a:cubicBezTo>
                  <a:cubicBezTo>
                    <a:pt x="27" y="39"/>
                    <a:pt x="30" y="39"/>
                    <a:pt x="32" y="39"/>
                  </a:cubicBezTo>
                  <a:cubicBezTo>
                    <a:pt x="63" y="39"/>
                    <a:pt x="82" y="14"/>
                    <a:pt x="57" y="1"/>
                  </a:cubicBezTo>
                  <a:cubicBezTo>
                    <a:pt x="55" y="1"/>
                    <a:pt x="53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8" name="Google Shape;6978;p41"/>
            <p:cNvSpPr/>
            <p:nvPr/>
          </p:nvSpPr>
          <p:spPr>
            <a:xfrm>
              <a:off x="5452775" y="1321400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8" y="5"/>
                    <a:pt x="0" y="19"/>
                    <a:pt x="8" y="36"/>
                  </a:cubicBezTo>
                  <a:cubicBezTo>
                    <a:pt x="12" y="47"/>
                    <a:pt x="18" y="52"/>
                    <a:pt x="24" y="52"/>
                  </a:cubicBezTo>
                  <a:cubicBezTo>
                    <a:pt x="27" y="52"/>
                    <a:pt x="31" y="51"/>
                    <a:pt x="35" y="47"/>
                  </a:cubicBezTo>
                  <a:cubicBezTo>
                    <a:pt x="45" y="36"/>
                    <a:pt x="53" y="23"/>
                    <a:pt x="49" y="12"/>
                  </a:cubicBez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9" name="Google Shape;6979;p41"/>
            <p:cNvSpPr/>
            <p:nvPr/>
          </p:nvSpPr>
          <p:spPr>
            <a:xfrm>
              <a:off x="5454600" y="1321400"/>
              <a:ext cx="1750" cy="1050"/>
            </a:xfrm>
            <a:custGeom>
              <a:avLst/>
              <a:gdLst/>
              <a:ahLst/>
              <a:cxnLst/>
              <a:rect l="l" t="t" r="r" b="b"/>
              <a:pathLst>
                <a:path w="70" h="42" extrusionOk="0">
                  <a:moveTo>
                    <a:pt x="26" y="1"/>
                  </a:moveTo>
                  <a:cubicBezTo>
                    <a:pt x="23" y="1"/>
                    <a:pt x="21" y="1"/>
                    <a:pt x="18" y="2"/>
                  </a:cubicBezTo>
                  <a:cubicBezTo>
                    <a:pt x="7" y="5"/>
                    <a:pt x="1" y="15"/>
                    <a:pt x="4" y="26"/>
                  </a:cubicBezTo>
                  <a:cubicBezTo>
                    <a:pt x="7" y="37"/>
                    <a:pt x="17" y="41"/>
                    <a:pt x="32" y="41"/>
                  </a:cubicBezTo>
                  <a:cubicBezTo>
                    <a:pt x="36" y="41"/>
                    <a:pt x="41" y="41"/>
                    <a:pt x="46" y="40"/>
                  </a:cubicBezTo>
                  <a:cubicBezTo>
                    <a:pt x="63" y="33"/>
                    <a:pt x="70" y="23"/>
                    <a:pt x="60" y="12"/>
                  </a:cubicBezTo>
                  <a:cubicBezTo>
                    <a:pt x="51" y="6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0" name="Google Shape;6980;p41"/>
            <p:cNvSpPr/>
            <p:nvPr/>
          </p:nvSpPr>
          <p:spPr>
            <a:xfrm>
              <a:off x="5403675" y="11167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1"/>
                  </a:moveTo>
                  <a:cubicBezTo>
                    <a:pt x="53" y="1"/>
                    <a:pt x="46" y="2"/>
                    <a:pt x="36" y="5"/>
                  </a:cubicBezTo>
                  <a:cubicBezTo>
                    <a:pt x="11" y="8"/>
                    <a:pt x="1" y="18"/>
                    <a:pt x="8" y="21"/>
                  </a:cubicBezTo>
                  <a:cubicBezTo>
                    <a:pt x="10" y="22"/>
                    <a:pt x="14" y="23"/>
                    <a:pt x="18" y="23"/>
                  </a:cubicBezTo>
                  <a:cubicBezTo>
                    <a:pt x="29" y="23"/>
                    <a:pt x="43" y="19"/>
                    <a:pt x="53" y="11"/>
                  </a:cubicBezTo>
                  <a:cubicBezTo>
                    <a:pt x="64" y="5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1" name="Google Shape;6981;p41"/>
            <p:cNvSpPr/>
            <p:nvPr/>
          </p:nvSpPr>
          <p:spPr>
            <a:xfrm>
              <a:off x="5406800" y="11132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7" y="0"/>
                  </a:moveTo>
                  <a:cubicBezTo>
                    <a:pt x="53" y="0"/>
                    <a:pt x="46" y="1"/>
                    <a:pt x="36" y="4"/>
                  </a:cubicBezTo>
                  <a:cubicBezTo>
                    <a:pt x="11" y="7"/>
                    <a:pt x="1" y="14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1" y="22"/>
                    <a:pt x="45" y="18"/>
                    <a:pt x="52" y="10"/>
                  </a:cubicBezTo>
                  <a:cubicBezTo>
                    <a:pt x="64" y="4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2" name="Google Shape;6982;p41"/>
            <p:cNvSpPr/>
            <p:nvPr/>
          </p:nvSpPr>
          <p:spPr>
            <a:xfrm>
              <a:off x="5414250" y="1111875"/>
              <a:ext cx="1625" cy="625"/>
            </a:xfrm>
            <a:custGeom>
              <a:avLst/>
              <a:gdLst/>
              <a:ahLst/>
              <a:cxnLst/>
              <a:rect l="l" t="t" r="r" b="b"/>
              <a:pathLst>
                <a:path w="65" h="25" extrusionOk="0">
                  <a:moveTo>
                    <a:pt x="56" y="0"/>
                  </a:moveTo>
                  <a:cubicBezTo>
                    <a:pt x="51" y="0"/>
                    <a:pt x="44" y="2"/>
                    <a:pt x="36" y="4"/>
                  </a:cubicBezTo>
                  <a:cubicBezTo>
                    <a:pt x="12" y="11"/>
                    <a:pt x="1" y="18"/>
                    <a:pt x="8" y="21"/>
                  </a:cubicBezTo>
                  <a:cubicBezTo>
                    <a:pt x="11" y="23"/>
                    <a:pt x="15" y="24"/>
                    <a:pt x="19" y="24"/>
                  </a:cubicBezTo>
                  <a:cubicBezTo>
                    <a:pt x="30" y="24"/>
                    <a:pt x="43" y="19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3" name="Google Shape;6983;p41"/>
            <p:cNvSpPr/>
            <p:nvPr/>
          </p:nvSpPr>
          <p:spPr>
            <a:xfrm>
              <a:off x="5419300" y="111062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5" y="1"/>
                    <a:pt x="35" y="2"/>
                  </a:cubicBezTo>
                  <a:cubicBezTo>
                    <a:pt x="10" y="9"/>
                    <a:pt x="0" y="16"/>
                    <a:pt x="10" y="20"/>
                  </a:cubicBezTo>
                  <a:cubicBezTo>
                    <a:pt x="13" y="22"/>
                    <a:pt x="16" y="22"/>
                    <a:pt x="20" y="22"/>
                  </a:cubicBezTo>
                  <a:cubicBezTo>
                    <a:pt x="29" y="22"/>
                    <a:pt x="43" y="18"/>
                    <a:pt x="52" y="12"/>
                  </a:cubicBezTo>
                  <a:cubicBezTo>
                    <a:pt x="64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4" name="Google Shape;6984;p41"/>
            <p:cNvSpPr/>
            <p:nvPr/>
          </p:nvSpPr>
          <p:spPr>
            <a:xfrm>
              <a:off x="5426750" y="1109325"/>
              <a:ext cx="1325" cy="1050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7"/>
                    <a:pt x="16" y="41"/>
                    <a:pt x="26" y="41"/>
                  </a:cubicBezTo>
                  <a:cubicBezTo>
                    <a:pt x="29" y="41"/>
                    <a:pt x="32" y="41"/>
                    <a:pt x="36" y="40"/>
                  </a:cubicBezTo>
                  <a:cubicBezTo>
                    <a:pt x="45" y="37"/>
                    <a:pt x="53" y="26"/>
                    <a:pt x="50" y="16"/>
                  </a:cubicBezTo>
                  <a:cubicBezTo>
                    <a:pt x="46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5" name="Google Shape;6985;p41"/>
            <p:cNvSpPr/>
            <p:nvPr/>
          </p:nvSpPr>
          <p:spPr>
            <a:xfrm>
              <a:off x="5435600" y="110285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27" y="0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8" y="4"/>
                    <a:pt x="0" y="11"/>
                    <a:pt x="0" y="14"/>
                  </a:cubicBezTo>
                  <a:cubicBezTo>
                    <a:pt x="4" y="22"/>
                    <a:pt x="15" y="25"/>
                    <a:pt x="29" y="28"/>
                  </a:cubicBezTo>
                  <a:cubicBezTo>
                    <a:pt x="33" y="30"/>
                    <a:pt x="37" y="31"/>
                    <a:pt x="40" y="31"/>
                  </a:cubicBezTo>
                  <a:cubicBezTo>
                    <a:pt x="49" y="31"/>
                    <a:pt x="52" y="25"/>
                    <a:pt x="50" y="14"/>
                  </a:cubicBezTo>
                  <a:cubicBezTo>
                    <a:pt x="46" y="6"/>
                    <a:pt x="36" y="0"/>
                    <a:pt x="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6" name="Google Shape;6986;p41"/>
            <p:cNvSpPr/>
            <p:nvPr/>
          </p:nvSpPr>
          <p:spPr>
            <a:xfrm>
              <a:off x="5530150" y="1327275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34" y="0"/>
                  </a:moveTo>
                  <a:cubicBezTo>
                    <a:pt x="26" y="0"/>
                    <a:pt x="19" y="1"/>
                    <a:pt x="14" y="2"/>
                  </a:cubicBezTo>
                  <a:cubicBezTo>
                    <a:pt x="0" y="6"/>
                    <a:pt x="7" y="13"/>
                    <a:pt x="31" y="17"/>
                  </a:cubicBezTo>
                  <a:cubicBezTo>
                    <a:pt x="46" y="22"/>
                    <a:pt x="66" y="25"/>
                    <a:pt x="80" y="25"/>
                  </a:cubicBezTo>
                  <a:cubicBezTo>
                    <a:pt x="85" y="25"/>
                    <a:pt x="90" y="24"/>
                    <a:pt x="94" y="23"/>
                  </a:cubicBezTo>
                  <a:cubicBezTo>
                    <a:pt x="104" y="20"/>
                    <a:pt x="98" y="13"/>
                    <a:pt x="77" y="6"/>
                  </a:cubicBezTo>
                  <a:cubicBezTo>
                    <a:pt x="62" y="2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7" name="Google Shape;6987;p41"/>
            <p:cNvSpPr/>
            <p:nvPr/>
          </p:nvSpPr>
          <p:spPr>
            <a:xfrm>
              <a:off x="5542475" y="1312200"/>
              <a:ext cx="2100" cy="600"/>
            </a:xfrm>
            <a:custGeom>
              <a:avLst/>
              <a:gdLst/>
              <a:ahLst/>
              <a:cxnLst/>
              <a:rect l="l" t="t" r="r" b="b"/>
              <a:pathLst>
                <a:path w="84" h="24" extrusionOk="0">
                  <a:moveTo>
                    <a:pt x="76" y="0"/>
                  </a:moveTo>
                  <a:cubicBezTo>
                    <a:pt x="70" y="0"/>
                    <a:pt x="59" y="2"/>
                    <a:pt x="45" y="5"/>
                  </a:cubicBezTo>
                  <a:cubicBezTo>
                    <a:pt x="14" y="13"/>
                    <a:pt x="0" y="23"/>
                    <a:pt x="17" y="23"/>
                  </a:cubicBezTo>
                  <a:cubicBezTo>
                    <a:pt x="20" y="23"/>
                    <a:pt x="23" y="23"/>
                    <a:pt x="27" y="23"/>
                  </a:cubicBezTo>
                  <a:cubicBezTo>
                    <a:pt x="44" y="23"/>
                    <a:pt x="65" y="17"/>
                    <a:pt x="76" y="8"/>
                  </a:cubicBezTo>
                  <a:cubicBezTo>
                    <a:pt x="84" y="3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8" name="Google Shape;6988;p41"/>
            <p:cNvSpPr/>
            <p:nvPr/>
          </p:nvSpPr>
          <p:spPr>
            <a:xfrm>
              <a:off x="5551400" y="1310925"/>
              <a:ext cx="2025" cy="1325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42" y="0"/>
                  </a:moveTo>
                  <a:cubicBezTo>
                    <a:pt x="28" y="0"/>
                    <a:pt x="13" y="8"/>
                    <a:pt x="7" y="22"/>
                  </a:cubicBezTo>
                  <a:cubicBezTo>
                    <a:pt x="4" y="35"/>
                    <a:pt x="0" y="49"/>
                    <a:pt x="0" y="53"/>
                  </a:cubicBezTo>
                  <a:cubicBezTo>
                    <a:pt x="0" y="53"/>
                    <a:pt x="21" y="46"/>
                    <a:pt x="45" y="32"/>
                  </a:cubicBezTo>
                  <a:cubicBezTo>
                    <a:pt x="76" y="15"/>
                    <a:pt x="80" y="8"/>
                    <a:pt x="52" y="1"/>
                  </a:cubicBezTo>
                  <a:cubicBezTo>
                    <a:pt x="49" y="0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9" name="Google Shape;6989;p41"/>
            <p:cNvSpPr/>
            <p:nvPr/>
          </p:nvSpPr>
          <p:spPr>
            <a:xfrm>
              <a:off x="5556000" y="1308550"/>
              <a:ext cx="22575" cy="2950"/>
            </a:xfrm>
            <a:custGeom>
              <a:avLst/>
              <a:gdLst/>
              <a:ahLst/>
              <a:cxnLst/>
              <a:rect l="l" t="t" r="r" b="b"/>
              <a:pathLst>
                <a:path w="903" h="118" extrusionOk="0">
                  <a:moveTo>
                    <a:pt x="859" y="0"/>
                  </a:moveTo>
                  <a:cubicBezTo>
                    <a:pt x="851" y="0"/>
                    <a:pt x="840" y="5"/>
                    <a:pt x="826" y="13"/>
                  </a:cubicBezTo>
                  <a:cubicBezTo>
                    <a:pt x="803" y="24"/>
                    <a:pt x="744" y="31"/>
                    <a:pt x="678" y="31"/>
                  </a:cubicBezTo>
                  <a:cubicBezTo>
                    <a:pt x="663" y="31"/>
                    <a:pt x="647" y="30"/>
                    <a:pt x="632" y="30"/>
                  </a:cubicBezTo>
                  <a:cubicBezTo>
                    <a:pt x="552" y="30"/>
                    <a:pt x="430" y="37"/>
                    <a:pt x="364" y="50"/>
                  </a:cubicBezTo>
                  <a:cubicBezTo>
                    <a:pt x="295" y="61"/>
                    <a:pt x="201" y="71"/>
                    <a:pt x="156" y="71"/>
                  </a:cubicBezTo>
                  <a:cubicBezTo>
                    <a:pt x="143" y="70"/>
                    <a:pt x="130" y="70"/>
                    <a:pt x="117" y="70"/>
                  </a:cubicBezTo>
                  <a:cubicBezTo>
                    <a:pt x="81" y="70"/>
                    <a:pt x="47" y="73"/>
                    <a:pt x="31" y="79"/>
                  </a:cubicBezTo>
                  <a:cubicBezTo>
                    <a:pt x="7" y="85"/>
                    <a:pt x="0" y="96"/>
                    <a:pt x="10" y="106"/>
                  </a:cubicBezTo>
                  <a:cubicBezTo>
                    <a:pt x="18" y="111"/>
                    <a:pt x="33" y="115"/>
                    <a:pt x="49" y="115"/>
                  </a:cubicBezTo>
                  <a:cubicBezTo>
                    <a:pt x="54" y="115"/>
                    <a:pt x="60" y="114"/>
                    <a:pt x="66" y="113"/>
                  </a:cubicBezTo>
                  <a:cubicBezTo>
                    <a:pt x="78" y="109"/>
                    <a:pt x="105" y="107"/>
                    <a:pt x="135" y="107"/>
                  </a:cubicBezTo>
                  <a:cubicBezTo>
                    <a:pt x="156" y="107"/>
                    <a:pt x="180" y="108"/>
                    <a:pt x="201" y="110"/>
                  </a:cubicBezTo>
                  <a:cubicBezTo>
                    <a:pt x="208" y="110"/>
                    <a:pt x="216" y="110"/>
                    <a:pt x="225" y="110"/>
                  </a:cubicBezTo>
                  <a:cubicBezTo>
                    <a:pt x="281" y="110"/>
                    <a:pt x="363" y="101"/>
                    <a:pt x="420" y="85"/>
                  </a:cubicBezTo>
                  <a:cubicBezTo>
                    <a:pt x="462" y="75"/>
                    <a:pt x="495" y="70"/>
                    <a:pt x="514" y="70"/>
                  </a:cubicBezTo>
                  <a:cubicBezTo>
                    <a:pt x="528" y="70"/>
                    <a:pt x="536" y="73"/>
                    <a:pt x="534" y="79"/>
                  </a:cubicBezTo>
                  <a:cubicBezTo>
                    <a:pt x="528" y="87"/>
                    <a:pt x="549" y="97"/>
                    <a:pt x="579" y="97"/>
                  </a:cubicBezTo>
                  <a:cubicBezTo>
                    <a:pt x="584" y="97"/>
                    <a:pt x="588" y="97"/>
                    <a:pt x="593" y="96"/>
                  </a:cubicBezTo>
                  <a:cubicBezTo>
                    <a:pt x="628" y="96"/>
                    <a:pt x="670" y="103"/>
                    <a:pt x="680" y="113"/>
                  </a:cubicBezTo>
                  <a:cubicBezTo>
                    <a:pt x="686" y="116"/>
                    <a:pt x="698" y="118"/>
                    <a:pt x="715" y="118"/>
                  </a:cubicBezTo>
                  <a:cubicBezTo>
                    <a:pt x="738" y="118"/>
                    <a:pt x="769" y="114"/>
                    <a:pt x="801" y="106"/>
                  </a:cubicBezTo>
                  <a:cubicBezTo>
                    <a:pt x="896" y="89"/>
                    <a:pt x="902" y="82"/>
                    <a:pt x="888" y="37"/>
                  </a:cubicBezTo>
                  <a:cubicBezTo>
                    <a:pt x="880" y="12"/>
                    <a:pt x="873" y="0"/>
                    <a:pt x="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0" name="Google Shape;6990;p41"/>
            <p:cNvSpPr/>
            <p:nvPr/>
          </p:nvSpPr>
          <p:spPr>
            <a:xfrm>
              <a:off x="5566050" y="1315925"/>
              <a:ext cx="36175" cy="2650"/>
            </a:xfrm>
            <a:custGeom>
              <a:avLst/>
              <a:gdLst/>
              <a:ahLst/>
              <a:cxnLst/>
              <a:rect l="l" t="t" r="r" b="b"/>
              <a:pathLst>
                <a:path w="1447" h="106" extrusionOk="0">
                  <a:moveTo>
                    <a:pt x="310" y="1"/>
                  </a:moveTo>
                  <a:cubicBezTo>
                    <a:pt x="278" y="1"/>
                    <a:pt x="248" y="2"/>
                    <a:pt x="223" y="5"/>
                  </a:cubicBezTo>
                  <a:cubicBezTo>
                    <a:pt x="185" y="9"/>
                    <a:pt x="153" y="13"/>
                    <a:pt x="153" y="13"/>
                  </a:cubicBezTo>
                  <a:cubicBezTo>
                    <a:pt x="153" y="11"/>
                    <a:pt x="147" y="10"/>
                    <a:pt x="137" y="10"/>
                  </a:cubicBezTo>
                  <a:cubicBezTo>
                    <a:pt x="127" y="10"/>
                    <a:pt x="113" y="11"/>
                    <a:pt x="98" y="13"/>
                  </a:cubicBezTo>
                  <a:cubicBezTo>
                    <a:pt x="1" y="23"/>
                    <a:pt x="56" y="51"/>
                    <a:pt x="215" y="75"/>
                  </a:cubicBezTo>
                  <a:cubicBezTo>
                    <a:pt x="278" y="85"/>
                    <a:pt x="389" y="91"/>
                    <a:pt x="495" y="91"/>
                  </a:cubicBezTo>
                  <a:cubicBezTo>
                    <a:pt x="534" y="91"/>
                    <a:pt x="573" y="90"/>
                    <a:pt x="608" y="88"/>
                  </a:cubicBezTo>
                  <a:cubicBezTo>
                    <a:pt x="659" y="87"/>
                    <a:pt x="707" y="86"/>
                    <a:pt x="746" y="86"/>
                  </a:cubicBezTo>
                  <a:cubicBezTo>
                    <a:pt x="805" y="86"/>
                    <a:pt x="845" y="88"/>
                    <a:pt x="847" y="93"/>
                  </a:cubicBezTo>
                  <a:cubicBezTo>
                    <a:pt x="847" y="100"/>
                    <a:pt x="865" y="104"/>
                    <a:pt x="890" y="104"/>
                  </a:cubicBezTo>
                  <a:cubicBezTo>
                    <a:pt x="898" y="104"/>
                    <a:pt x="907" y="103"/>
                    <a:pt x="917" y="103"/>
                  </a:cubicBezTo>
                  <a:cubicBezTo>
                    <a:pt x="951" y="103"/>
                    <a:pt x="1003" y="99"/>
                    <a:pt x="1027" y="96"/>
                  </a:cubicBezTo>
                  <a:cubicBezTo>
                    <a:pt x="1056" y="96"/>
                    <a:pt x="1149" y="99"/>
                    <a:pt x="1239" y="103"/>
                  </a:cubicBezTo>
                  <a:cubicBezTo>
                    <a:pt x="1271" y="105"/>
                    <a:pt x="1301" y="106"/>
                    <a:pt x="1328" y="106"/>
                  </a:cubicBezTo>
                  <a:cubicBezTo>
                    <a:pt x="1380" y="106"/>
                    <a:pt x="1417" y="101"/>
                    <a:pt x="1426" y="93"/>
                  </a:cubicBezTo>
                  <a:cubicBezTo>
                    <a:pt x="1444" y="78"/>
                    <a:pt x="1447" y="64"/>
                    <a:pt x="1440" y="61"/>
                  </a:cubicBezTo>
                  <a:cubicBezTo>
                    <a:pt x="1434" y="58"/>
                    <a:pt x="1256" y="51"/>
                    <a:pt x="1048" y="43"/>
                  </a:cubicBezTo>
                  <a:cubicBezTo>
                    <a:pt x="981" y="42"/>
                    <a:pt x="923" y="41"/>
                    <a:pt x="874" y="41"/>
                  </a:cubicBezTo>
                  <a:cubicBezTo>
                    <a:pt x="732" y="41"/>
                    <a:pt x="665" y="48"/>
                    <a:pt x="660" y="61"/>
                  </a:cubicBezTo>
                  <a:cubicBezTo>
                    <a:pt x="657" y="69"/>
                    <a:pt x="654" y="72"/>
                    <a:pt x="651" y="72"/>
                  </a:cubicBezTo>
                  <a:cubicBezTo>
                    <a:pt x="647" y="72"/>
                    <a:pt x="643" y="66"/>
                    <a:pt x="639" y="54"/>
                  </a:cubicBezTo>
                  <a:cubicBezTo>
                    <a:pt x="631" y="26"/>
                    <a:pt x="448" y="1"/>
                    <a:pt x="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1" name="Google Shape;6991;p41"/>
            <p:cNvSpPr/>
            <p:nvPr/>
          </p:nvSpPr>
          <p:spPr>
            <a:xfrm>
              <a:off x="5581400" y="1307300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67" y="1"/>
                  </a:moveTo>
                  <a:cubicBezTo>
                    <a:pt x="57" y="1"/>
                    <a:pt x="46" y="5"/>
                    <a:pt x="35" y="10"/>
                  </a:cubicBezTo>
                  <a:cubicBezTo>
                    <a:pt x="6" y="30"/>
                    <a:pt x="1" y="41"/>
                    <a:pt x="19" y="41"/>
                  </a:cubicBezTo>
                  <a:cubicBezTo>
                    <a:pt x="27" y="41"/>
                    <a:pt x="39" y="39"/>
                    <a:pt x="56" y="35"/>
                  </a:cubicBezTo>
                  <a:cubicBezTo>
                    <a:pt x="80" y="28"/>
                    <a:pt x="94" y="14"/>
                    <a:pt x="84" y="7"/>
                  </a:cubicBezTo>
                  <a:cubicBezTo>
                    <a:pt x="79" y="3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2" name="Google Shape;6992;p41"/>
            <p:cNvSpPr/>
            <p:nvPr/>
          </p:nvSpPr>
          <p:spPr>
            <a:xfrm>
              <a:off x="5520000" y="1100025"/>
              <a:ext cx="3750" cy="1200"/>
            </a:xfrm>
            <a:custGeom>
              <a:avLst/>
              <a:gdLst/>
              <a:ahLst/>
              <a:cxnLst/>
              <a:rect l="l" t="t" r="r" b="b"/>
              <a:pathLst>
                <a:path w="150" h="48" extrusionOk="0">
                  <a:moveTo>
                    <a:pt x="88" y="1"/>
                  </a:moveTo>
                  <a:cubicBezTo>
                    <a:pt x="73" y="1"/>
                    <a:pt x="59" y="4"/>
                    <a:pt x="46" y="10"/>
                  </a:cubicBezTo>
                  <a:cubicBezTo>
                    <a:pt x="3" y="32"/>
                    <a:pt x="0" y="48"/>
                    <a:pt x="33" y="48"/>
                  </a:cubicBezTo>
                  <a:cubicBezTo>
                    <a:pt x="45" y="48"/>
                    <a:pt x="62" y="46"/>
                    <a:pt x="83" y="41"/>
                  </a:cubicBezTo>
                  <a:cubicBezTo>
                    <a:pt x="142" y="31"/>
                    <a:pt x="150" y="23"/>
                    <a:pt x="122" y="10"/>
                  </a:cubicBezTo>
                  <a:cubicBezTo>
                    <a:pt x="112" y="3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3" name="Google Shape;6993;p41"/>
            <p:cNvSpPr/>
            <p:nvPr/>
          </p:nvSpPr>
          <p:spPr>
            <a:xfrm>
              <a:off x="5597975" y="133860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4" y="1"/>
                  </a:moveTo>
                  <a:cubicBezTo>
                    <a:pt x="50" y="1"/>
                    <a:pt x="44" y="2"/>
                    <a:pt x="35" y="4"/>
                  </a:cubicBezTo>
                  <a:cubicBezTo>
                    <a:pt x="11" y="7"/>
                    <a:pt x="0" y="18"/>
                    <a:pt x="11" y="22"/>
                  </a:cubicBezTo>
                  <a:cubicBezTo>
                    <a:pt x="13" y="22"/>
                    <a:pt x="15" y="23"/>
                    <a:pt x="18" y="23"/>
                  </a:cubicBezTo>
                  <a:cubicBezTo>
                    <a:pt x="27" y="23"/>
                    <a:pt x="42" y="19"/>
                    <a:pt x="53" y="11"/>
                  </a:cubicBezTo>
                  <a:cubicBezTo>
                    <a:pt x="61" y="4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4" name="Google Shape;6994;p41"/>
            <p:cNvSpPr/>
            <p:nvPr/>
          </p:nvSpPr>
          <p:spPr>
            <a:xfrm>
              <a:off x="5600325" y="1338200"/>
              <a:ext cx="5300" cy="2275"/>
            </a:xfrm>
            <a:custGeom>
              <a:avLst/>
              <a:gdLst/>
              <a:ahLst/>
              <a:cxnLst/>
              <a:rect l="l" t="t" r="r" b="b"/>
              <a:pathLst>
                <a:path w="212" h="91" extrusionOk="0">
                  <a:moveTo>
                    <a:pt x="37" y="1"/>
                  </a:moveTo>
                  <a:cubicBezTo>
                    <a:pt x="33" y="1"/>
                    <a:pt x="27" y="4"/>
                    <a:pt x="21" y="9"/>
                  </a:cubicBezTo>
                  <a:cubicBezTo>
                    <a:pt x="0" y="31"/>
                    <a:pt x="44" y="65"/>
                    <a:pt x="83" y="65"/>
                  </a:cubicBezTo>
                  <a:cubicBezTo>
                    <a:pt x="89" y="65"/>
                    <a:pt x="95" y="64"/>
                    <a:pt x="101" y="62"/>
                  </a:cubicBezTo>
                  <a:cubicBezTo>
                    <a:pt x="104" y="61"/>
                    <a:pt x="107" y="61"/>
                    <a:pt x="110" y="61"/>
                  </a:cubicBezTo>
                  <a:cubicBezTo>
                    <a:pt x="123" y="61"/>
                    <a:pt x="136" y="67"/>
                    <a:pt x="138" y="76"/>
                  </a:cubicBezTo>
                  <a:cubicBezTo>
                    <a:pt x="142" y="84"/>
                    <a:pt x="149" y="90"/>
                    <a:pt x="160" y="90"/>
                  </a:cubicBezTo>
                  <a:cubicBezTo>
                    <a:pt x="162" y="90"/>
                    <a:pt x="164" y="90"/>
                    <a:pt x="167" y="89"/>
                  </a:cubicBezTo>
                  <a:cubicBezTo>
                    <a:pt x="212" y="79"/>
                    <a:pt x="173" y="44"/>
                    <a:pt x="118" y="44"/>
                  </a:cubicBezTo>
                  <a:cubicBezTo>
                    <a:pt x="112" y="45"/>
                    <a:pt x="106" y="45"/>
                    <a:pt x="101" y="45"/>
                  </a:cubicBezTo>
                  <a:cubicBezTo>
                    <a:pt x="77" y="45"/>
                    <a:pt x="59" y="40"/>
                    <a:pt x="55" y="34"/>
                  </a:cubicBezTo>
                  <a:cubicBezTo>
                    <a:pt x="53" y="11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5" name="Google Shape;6995;p41"/>
            <p:cNvSpPr/>
            <p:nvPr/>
          </p:nvSpPr>
          <p:spPr>
            <a:xfrm>
              <a:off x="5591325" y="1308000"/>
              <a:ext cx="3100" cy="950"/>
            </a:xfrm>
            <a:custGeom>
              <a:avLst/>
              <a:gdLst/>
              <a:ahLst/>
              <a:cxnLst/>
              <a:rect l="l" t="t" r="r" b="b"/>
              <a:pathLst>
                <a:path w="124" h="38" extrusionOk="0">
                  <a:moveTo>
                    <a:pt x="76" y="1"/>
                  </a:moveTo>
                  <a:cubicBezTo>
                    <a:pt x="59" y="1"/>
                    <a:pt x="40" y="5"/>
                    <a:pt x="30" y="10"/>
                  </a:cubicBezTo>
                  <a:cubicBezTo>
                    <a:pt x="4" y="28"/>
                    <a:pt x="0" y="37"/>
                    <a:pt x="18" y="37"/>
                  </a:cubicBezTo>
                  <a:cubicBezTo>
                    <a:pt x="29" y="37"/>
                    <a:pt x="47" y="34"/>
                    <a:pt x="72" y="27"/>
                  </a:cubicBezTo>
                  <a:cubicBezTo>
                    <a:pt x="117" y="17"/>
                    <a:pt x="124" y="10"/>
                    <a:pt x="96" y="3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6" name="Google Shape;6996;p41"/>
            <p:cNvSpPr/>
            <p:nvPr/>
          </p:nvSpPr>
          <p:spPr>
            <a:xfrm>
              <a:off x="5525700" y="1099100"/>
              <a:ext cx="1350" cy="1025"/>
            </a:xfrm>
            <a:custGeom>
              <a:avLst/>
              <a:gdLst/>
              <a:ahLst/>
              <a:cxnLst/>
              <a:rect l="l" t="t" r="r" b="b"/>
              <a:pathLst>
                <a:path w="54" h="41" extrusionOk="0">
                  <a:moveTo>
                    <a:pt x="30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8" y="5"/>
                    <a:pt x="1" y="15"/>
                    <a:pt x="5" y="26"/>
                  </a:cubicBezTo>
                  <a:cubicBezTo>
                    <a:pt x="8" y="34"/>
                    <a:pt x="17" y="41"/>
                    <a:pt x="28" y="41"/>
                  </a:cubicBezTo>
                  <a:cubicBezTo>
                    <a:pt x="30" y="41"/>
                    <a:pt x="33" y="40"/>
                    <a:pt x="36" y="39"/>
                  </a:cubicBezTo>
                  <a:cubicBezTo>
                    <a:pt x="47" y="36"/>
                    <a:pt x="53" y="26"/>
                    <a:pt x="50" y="15"/>
                  </a:cubicBezTo>
                  <a:cubicBezTo>
                    <a:pt x="47" y="7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7" name="Google Shape;6997;p41"/>
            <p:cNvSpPr/>
            <p:nvPr/>
          </p:nvSpPr>
          <p:spPr>
            <a:xfrm>
              <a:off x="5606375" y="1339725"/>
              <a:ext cx="8050" cy="1800"/>
            </a:xfrm>
            <a:custGeom>
              <a:avLst/>
              <a:gdLst/>
              <a:ahLst/>
              <a:cxnLst/>
              <a:rect l="l" t="t" r="r" b="b"/>
              <a:pathLst>
                <a:path w="322" h="72" extrusionOk="0">
                  <a:moveTo>
                    <a:pt x="60" y="1"/>
                  </a:moveTo>
                  <a:cubicBezTo>
                    <a:pt x="0" y="1"/>
                    <a:pt x="0" y="1"/>
                    <a:pt x="56" y="32"/>
                  </a:cubicBezTo>
                  <a:cubicBezTo>
                    <a:pt x="82" y="46"/>
                    <a:pt x="113" y="58"/>
                    <a:pt x="128" y="58"/>
                  </a:cubicBezTo>
                  <a:cubicBezTo>
                    <a:pt x="132" y="58"/>
                    <a:pt x="134" y="58"/>
                    <a:pt x="136" y="57"/>
                  </a:cubicBezTo>
                  <a:cubicBezTo>
                    <a:pt x="150" y="52"/>
                    <a:pt x="143" y="46"/>
                    <a:pt x="122" y="39"/>
                  </a:cubicBezTo>
                  <a:cubicBezTo>
                    <a:pt x="82" y="29"/>
                    <a:pt x="105" y="18"/>
                    <a:pt x="156" y="18"/>
                  </a:cubicBezTo>
                  <a:cubicBezTo>
                    <a:pt x="161" y="18"/>
                    <a:pt x="168" y="18"/>
                    <a:pt x="174" y="18"/>
                  </a:cubicBezTo>
                  <a:cubicBezTo>
                    <a:pt x="195" y="22"/>
                    <a:pt x="209" y="32"/>
                    <a:pt x="205" y="46"/>
                  </a:cubicBezTo>
                  <a:cubicBezTo>
                    <a:pt x="204" y="53"/>
                    <a:pt x="204" y="57"/>
                    <a:pt x="206" y="57"/>
                  </a:cubicBezTo>
                  <a:cubicBezTo>
                    <a:pt x="209" y="57"/>
                    <a:pt x="213" y="54"/>
                    <a:pt x="219" y="49"/>
                  </a:cubicBezTo>
                  <a:cubicBezTo>
                    <a:pt x="224" y="44"/>
                    <a:pt x="230" y="42"/>
                    <a:pt x="235" y="42"/>
                  </a:cubicBezTo>
                  <a:cubicBezTo>
                    <a:pt x="240" y="42"/>
                    <a:pt x="245" y="45"/>
                    <a:pt x="247" y="52"/>
                  </a:cubicBezTo>
                  <a:cubicBezTo>
                    <a:pt x="249" y="59"/>
                    <a:pt x="253" y="62"/>
                    <a:pt x="259" y="62"/>
                  </a:cubicBezTo>
                  <a:cubicBezTo>
                    <a:pt x="263" y="62"/>
                    <a:pt x="267" y="61"/>
                    <a:pt x="271" y="57"/>
                  </a:cubicBezTo>
                  <a:cubicBezTo>
                    <a:pt x="274" y="53"/>
                    <a:pt x="279" y="52"/>
                    <a:pt x="285" y="52"/>
                  </a:cubicBezTo>
                  <a:cubicBezTo>
                    <a:pt x="292" y="52"/>
                    <a:pt x="300" y="55"/>
                    <a:pt x="306" y="63"/>
                  </a:cubicBezTo>
                  <a:cubicBezTo>
                    <a:pt x="312" y="69"/>
                    <a:pt x="315" y="71"/>
                    <a:pt x="318" y="71"/>
                  </a:cubicBezTo>
                  <a:cubicBezTo>
                    <a:pt x="321" y="71"/>
                    <a:pt x="321" y="65"/>
                    <a:pt x="317" y="52"/>
                  </a:cubicBezTo>
                  <a:cubicBezTo>
                    <a:pt x="309" y="22"/>
                    <a:pt x="199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8" name="Google Shape;6998;p41"/>
            <p:cNvSpPr/>
            <p:nvPr/>
          </p:nvSpPr>
          <p:spPr>
            <a:xfrm>
              <a:off x="5597525" y="1308150"/>
              <a:ext cx="5675" cy="925"/>
            </a:xfrm>
            <a:custGeom>
              <a:avLst/>
              <a:gdLst/>
              <a:ahLst/>
              <a:cxnLst/>
              <a:rect l="l" t="t" r="r" b="b"/>
              <a:pathLst>
                <a:path w="227" h="37" extrusionOk="0">
                  <a:moveTo>
                    <a:pt x="107" y="0"/>
                  </a:moveTo>
                  <a:cubicBezTo>
                    <a:pt x="93" y="0"/>
                    <a:pt x="79" y="1"/>
                    <a:pt x="67" y="4"/>
                  </a:cubicBezTo>
                  <a:cubicBezTo>
                    <a:pt x="1" y="19"/>
                    <a:pt x="31" y="37"/>
                    <a:pt x="108" y="37"/>
                  </a:cubicBezTo>
                  <a:cubicBezTo>
                    <a:pt x="120" y="37"/>
                    <a:pt x="133" y="36"/>
                    <a:pt x="146" y="36"/>
                  </a:cubicBezTo>
                  <a:cubicBezTo>
                    <a:pt x="223" y="29"/>
                    <a:pt x="226" y="25"/>
                    <a:pt x="175" y="8"/>
                  </a:cubicBezTo>
                  <a:cubicBezTo>
                    <a:pt x="157" y="3"/>
                    <a:pt x="131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9" name="Google Shape;6999;p41"/>
            <p:cNvSpPr/>
            <p:nvPr/>
          </p:nvSpPr>
          <p:spPr>
            <a:xfrm>
              <a:off x="5534475" y="109622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4" y="1"/>
                  </a:moveTo>
                  <a:cubicBezTo>
                    <a:pt x="50" y="1"/>
                    <a:pt x="45" y="1"/>
                    <a:pt x="39" y="2"/>
                  </a:cubicBezTo>
                  <a:cubicBezTo>
                    <a:pt x="15" y="9"/>
                    <a:pt x="0" y="16"/>
                    <a:pt x="11" y="20"/>
                  </a:cubicBezTo>
                  <a:cubicBezTo>
                    <a:pt x="14" y="21"/>
                    <a:pt x="18" y="22"/>
                    <a:pt x="22" y="22"/>
                  </a:cubicBezTo>
                  <a:cubicBezTo>
                    <a:pt x="33" y="22"/>
                    <a:pt x="46" y="18"/>
                    <a:pt x="56" y="13"/>
                  </a:cubicBezTo>
                  <a:cubicBezTo>
                    <a:pt x="67" y="5"/>
                    <a:pt x="65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0" name="Google Shape;7000;p41"/>
            <p:cNvSpPr/>
            <p:nvPr/>
          </p:nvSpPr>
          <p:spPr>
            <a:xfrm>
              <a:off x="5604300" y="1307875"/>
              <a:ext cx="2175" cy="1625"/>
            </a:xfrm>
            <a:custGeom>
              <a:avLst/>
              <a:gdLst/>
              <a:ahLst/>
              <a:cxnLst/>
              <a:rect l="l" t="t" r="r" b="b"/>
              <a:pathLst>
                <a:path w="87" h="65" extrusionOk="0">
                  <a:moveTo>
                    <a:pt x="52" y="1"/>
                  </a:moveTo>
                  <a:cubicBezTo>
                    <a:pt x="43" y="1"/>
                    <a:pt x="35" y="8"/>
                    <a:pt x="25" y="22"/>
                  </a:cubicBezTo>
                  <a:cubicBezTo>
                    <a:pt x="11" y="40"/>
                    <a:pt x="0" y="57"/>
                    <a:pt x="0" y="64"/>
                  </a:cubicBezTo>
                  <a:cubicBezTo>
                    <a:pt x="1" y="65"/>
                    <a:pt x="2" y="65"/>
                    <a:pt x="3" y="65"/>
                  </a:cubicBezTo>
                  <a:cubicBezTo>
                    <a:pt x="8" y="65"/>
                    <a:pt x="17" y="58"/>
                    <a:pt x="28" y="43"/>
                  </a:cubicBezTo>
                  <a:cubicBezTo>
                    <a:pt x="40" y="29"/>
                    <a:pt x="56" y="22"/>
                    <a:pt x="69" y="22"/>
                  </a:cubicBezTo>
                  <a:cubicBezTo>
                    <a:pt x="72" y="22"/>
                    <a:pt x="74" y="22"/>
                    <a:pt x="77" y="22"/>
                  </a:cubicBezTo>
                  <a:cubicBezTo>
                    <a:pt x="80" y="24"/>
                    <a:pt x="82" y="25"/>
                    <a:pt x="83" y="25"/>
                  </a:cubicBezTo>
                  <a:cubicBezTo>
                    <a:pt x="87" y="25"/>
                    <a:pt x="84" y="19"/>
                    <a:pt x="73" y="12"/>
                  </a:cubicBezTo>
                  <a:cubicBezTo>
                    <a:pt x="65" y="4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1" name="Google Shape;7001;p41"/>
            <p:cNvSpPr/>
            <p:nvPr/>
          </p:nvSpPr>
          <p:spPr>
            <a:xfrm>
              <a:off x="5615625" y="1340800"/>
              <a:ext cx="2400" cy="700"/>
            </a:xfrm>
            <a:custGeom>
              <a:avLst/>
              <a:gdLst/>
              <a:ahLst/>
              <a:cxnLst/>
              <a:rect l="l" t="t" r="r" b="b"/>
              <a:pathLst>
                <a:path w="96" h="28" extrusionOk="0">
                  <a:moveTo>
                    <a:pt x="42" y="1"/>
                  </a:moveTo>
                  <a:cubicBezTo>
                    <a:pt x="31" y="1"/>
                    <a:pt x="22" y="2"/>
                    <a:pt x="16" y="6"/>
                  </a:cubicBezTo>
                  <a:cubicBezTo>
                    <a:pt x="2" y="22"/>
                    <a:pt x="0" y="27"/>
                    <a:pt x="17" y="27"/>
                  </a:cubicBezTo>
                  <a:cubicBezTo>
                    <a:pt x="25" y="27"/>
                    <a:pt x="38" y="26"/>
                    <a:pt x="58" y="24"/>
                  </a:cubicBezTo>
                  <a:cubicBezTo>
                    <a:pt x="93" y="17"/>
                    <a:pt x="96" y="9"/>
                    <a:pt x="68" y="3"/>
                  </a:cubicBezTo>
                  <a:cubicBezTo>
                    <a:pt x="59" y="1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2" name="Google Shape;7002;p41"/>
            <p:cNvSpPr/>
            <p:nvPr/>
          </p:nvSpPr>
          <p:spPr>
            <a:xfrm>
              <a:off x="5606825" y="1307900"/>
              <a:ext cx="2625" cy="925"/>
            </a:xfrm>
            <a:custGeom>
              <a:avLst/>
              <a:gdLst/>
              <a:ahLst/>
              <a:cxnLst/>
              <a:rect l="l" t="t" r="r" b="b"/>
              <a:pathLst>
                <a:path w="105" h="37" extrusionOk="0">
                  <a:moveTo>
                    <a:pt x="9" y="1"/>
                  </a:moveTo>
                  <a:cubicBezTo>
                    <a:pt x="1" y="1"/>
                    <a:pt x="12" y="7"/>
                    <a:pt x="42" y="21"/>
                  </a:cubicBezTo>
                  <a:cubicBezTo>
                    <a:pt x="58" y="30"/>
                    <a:pt x="76" y="37"/>
                    <a:pt x="88" y="37"/>
                  </a:cubicBezTo>
                  <a:cubicBezTo>
                    <a:pt x="94" y="37"/>
                    <a:pt x="98" y="35"/>
                    <a:pt x="101" y="31"/>
                  </a:cubicBezTo>
                  <a:cubicBezTo>
                    <a:pt x="104" y="25"/>
                    <a:pt x="83" y="11"/>
                    <a:pt x="49" y="7"/>
                  </a:cubicBezTo>
                  <a:cubicBezTo>
                    <a:pt x="27" y="3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3" name="Google Shape;7003;p41"/>
            <p:cNvSpPr/>
            <p:nvPr/>
          </p:nvSpPr>
          <p:spPr>
            <a:xfrm>
              <a:off x="5541075" y="1094925"/>
              <a:ext cx="4175" cy="725"/>
            </a:xfrm>
            <a:custGeom>
              <a:avLst/>
              <a:gdLst/>
              <a:ahLst/>
              <a:cxnLst/>
              <a:rect l="l" t="t" r="r" b="b"/>
              <a:pathLst>
                <a:path w="167" h="29" extrusionOk="0">
                  <a:moveTo>
                    <a:pt x="89" y="0"/>
                  </a:moveTo>
                  <a:cubicBezTo>
                    <a:pt x="73" y="0"/>
                    <a:pt x="57" y="2"/>
                    <a:pt x="45" y="6"/>
                  </a:cubicBezTo>
                  <a:lnTo>
                    <a:pt x="0" y="19"/>
                  </a:lnTo>
                  <a:lnTo>
                    <a:pt x="52" y="27"/>
                  </a:lnTo>
                  <a:cubicBezTo>
                    <a:pt x="64" y="28"/>
                    <a:pt x="77" y="29"/>
                    <a:pt x="90" y="29"/>
                  </a:cubicBezTo>
                  <a:cubicBezTo>
                    <a:pt x="108" y="29"/>
                    <a:pt x="126" y="27"/>
                    <a:pt x="135" y="23"/>
                  </a:cubicBezTo>
                  <a:cubicBezTo>
                    <a:pt x="167" y="16"/>
                    <a:pt x="167" y="16"/>
                    <a:pt x="132" y="6"/>
                  </a:cubicBezTo>
                  <a:cubicBezTo>
                    <a:pt x="120" y="2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4" name="Google Shape;7004;p41"/>
            <p:cNvSpPr/>
            <p:nvPr/>
          </p:nvSpPr>
          <p:spPr>
            <a:xfrm>
              <a:off x="5621425" y="1342125"/>
              <a:ext cx="8975" cy="1875"/>
            </a:xfrm>
            <a:custGeom>
              <a:avLst/>
              <a:gdLst/>
              <a:ahLst/>
              <a:cxnLst/>
              <a:rect l="l" t="t" r="r" b="b"/>
              <a:pathLst>
                <a:path w="359" h="75" extrusionOk="0">
                  <a:moveTo>
                    <a:pt x="9" y="1"/>
                  </a:moveTo>
                  <a:cubicBezTo>
                    <a:pt x="1" y="1"/>
                    <a:pt x="0" y="7"/>
                    <a:pt x="6" y="19"/>
                  </a:cubicBezTo>
                  <a:cubicBezTo>
                    <a:pt x="11" y="38"/>
                    <a:pt x="93" y="50"/>
                    <a:pt x="163" y="50"/>
                  </a:cubicBezTo>
                  <a:cubicBezTo>
                    <a:pt x="199" y="50"/>
                    <a:pt x="231" y="47"/>
                    <a:pt x="249" y="40"/>
                  </a:cubicBezTo>
                  <a:cubicBezTo>
                    <a:pt x="252" y="38"/>
                    <a:pt x="257" y="37"/>
                    <a:pt x="261" y="37"/>
                  </a:cubicBezTo>
                  <a:cubicBezTo>
                    <a:pt x="273" y="37"/>
                    <a:pt x="287" y="43"/>
                    <a:pt x="298" y="54"/>
                  </a:cubicBezTo>
                  <a:cubicBezTo>
                    <a:pt x="310" y="68"/>
                    <a:pt x="326" y="74"/>
                    <a:pt x="338" y="74"/>
                  </a:cubicBezTo>
                  <a:cubicBezTo>
                    <a:pt x="350" y="74"/>
                    <a:pt x="358" y="68"/>
                    <a:pt x="353" y="54"/>
                  </a:cubicBezTo>
                  <a:cubicBezTo>
                    <a:pt x="348" y="35"/>
                    <a:pt x="214" y="12"/>
                    <a:pt x="144" y="12"/>
                  </a:cubicBezTo>
                  <a:cubicBezTo>
                    <a:pt x="123" y="12"/>
                    <a:pt x="108" y="14"/>
                    <a:pt x="103" y="19"/>
                  </a:cubicBezTo>
                  <a:cubicBezTo>
                    <a:pt x="99" y="23"/>
                    <a:pt x="92" y="25"/>
                    <a:pt x="83" y="25"/>
                  </a:cubicBezTo>
                  <a:cubicBezTo>
                    <a:pt x="71" y="25"/>
                    <a:pt x="55" y="21"/>
                    <a:pt x="40" y="12"/>
                  </a:cubicBezTo>
                  <a:cubicBezTo>
                    <a:pt x="26" y="5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5" name="Google Shape;7005;p41"/>
            <p:cNvSpPr/>
            <p:nvPr/>
          </p:nvSpPr>
          <p:spPr>
            <a:xfrm>
              <a:off x="5549125" y="10947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9" y="0"/>
                  </a:moveTo>
                  <a:cubicBezTo>
                    <a:pt x="26" y="0"/>
                    <a:pt x="24" y="0"/>
                    <a:pt x="21" y="1"/>
                  </a:cubicBezTo>
                  <a:cubicBezTo>
                    <a:pt x="11" y="4"/>
                    <a:pt x="1" y="8"/>
                    <a:pt x="5" y="15"/>
                  </a:cubicBezTo>
                  <a:cubicBezTo>
                    <a:pt x="5" y="18"/>
                    <a:pt x="18" y="25"/>
                    <a:pt x="32" y="29"/>
                  </a:cubicBezTo>
                  <a:cubicBezTo>
                    <a:pt x="35" y="30"/>
                    <a:pt x="37" y="30"/>
                    <a:pt x="39" y="30"/>
                  </a:cubicBezTo>
                  <a:cubicBezTo>
                    <a:pt x="49" y="30"/>
                    <a:pt x="56" y="23"/>
                    <a:pt x="53" y="15"/>
                  </a:cubicBezTo>
                  <a:cubicBezTo>
                    <a:pt x="50" y="6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6" name="Google Shape;7006;p41"/>
            <p:cNvSpPr/>
            <p:nvPr/>
          </p:nvSpPr>
          <p:spPr>
            <a:xfrm>
              <a:off x="5631550" y="1343100"/>
              <a:ext cx="1900" cy="1200"/>
            </a:xfrm>
            <a:custGeom>
              <a:avLst/>
              <a:gdLst/>
              <a:ahLst/>
              <a:cxnLst/>
              <a:rect l="l" t="t" r="r" b="b"/>
              <a:pathLst>
                <a:path w="76" h="48" extrusionOk="0">
                  <a:moveTo>
                    <a:pt x="5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1"/>
                    <a:pt x="3" y="11"/>
                    <a:pt x="18" y="29"/>
                  </a:cubicBezTo>
                  <a:cubicBezTo>
                    <a:pt x="29" y="40"/>
                    <a:pt x="43" y="47"/>
                    <a:pt x="56" y="47"/>
                  </a:cubicBezTo>
                  <a:cubicBezTo>
                    <a:pt x="58" y="47"/>
                    <a:pt x="60" y="47"/>
                    <a:pt x="63" y="46"/>
                  </a:cubicBezTo>
                  <a:cubicBezTo>
                    <a:pt x="76" y="46"/>
                    <a:pt x="69" y="32"/>
                    <a:pt x="48" y="18"/>
                  </a:cubicBezTo>
                  <a:cubicBezTo>
                    <a:pt x="27" y="9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7" name="Google Shape;7007;p41"/>
            <p:cNvSpPr/>
            <p:nvPr/>
          </p:nvSpPr>
          <p:spPr>
            <a:xfrm>
              <a:off x="5553300" y="1094225"/>
              <a:ext cx="1775" cy="875"/>
            </a:xfrm>
            <a:custGeom>
              <a:avLst/>
              <a:gdLst/>
              <a:ahLst/>
              <a:cxnLst/>
              <a:rect l="l" t="t" r="r" b="b"/>
              <a:pathLst>
                <a:path w="71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4" y="5"/>
                    <a:pt x="0" y="16"/>
                    <a:pt x="14" y="23"/>
                  </a:cubicBezTo>
                  <a:cubicBezTo>
                    <a:pt x="23" y="31"/>
                    <a:pt x="34" y="35"/>
                    <a:pt x="45" y="35"/>
                  </a:cubicBezTo>
                  <a:cubicBezTo>
                    <a:pt x="49" y="35"/>
                    <a:pt x="53" y="35"/>
                    <a:pt x="56" y="34"/>
                  </a:cubicBezTo>
                  <a:cubicBezTo>
                    <a:pt x="70" y="30"/>
                    <a:pt x="70" y="23"/>
                    <a:pt x="59" y="13"/>
                  </a:cubicBezTo>
                  <a:cubicBezTo>
                    <a:pt x="49" y="5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8" name="Google Shape;7008;p41"/>
            <p:cNvSpPr/>
            <p:nvPr/>
          </p:nvSpPr>
          <p:spPr>
            <a:xfrm>
              <a:off x="5636150" y="1344250"/>
              <a:ext cx="2025" cy="625"/>
            </a:xfrm>
            <a:custGeom>
              <a:avLst/>
              <a:gdLst/>
              <a:ahLst/>
              <a:cxnLst/>
              <a:rect l="l" t="t" r="r" b="b"/>
              <a:pathLst>
                <a:path w="81" h="25" extrusionOk="0">
                  <a:moveTo>
                    <a:pt x="73" y="0"/>
                  </a:moveTo>
                  <a:cubicBezTo>
                    <a:pt x="67" y="0"/>
                    <a:pt x="57" y="2"/>
                    <a:pt x="42" y="7"/>
                  </a:cubicBezTo>
                  <a:cubicBezTo>
                    <a:pt x="10" y="14"/>
                    <a:pt x="0" y="21"/>
                    <a:pt x="17" y="25"/>
                  </a:cubicBezTo>
                  <a:cubicBezTo>
                    <a:pt x="34" y="25"/>
                    <a:pt x="58" y="17"/>
                    <a:pt x="73" y="7"/>
                  </a:cubicBezTo>
                  <a:cubicBezTo>
                    <a:pt x="80" y="3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9" name="Google Shape;7009;p41"/>
            <p:cNvSpPr/>
            <p:nvPr/>
          </p:nvSpPr>
          <p:spPr>
            <a:xfrm>
              <a:off x="5557375" y="1089825"/>
              <a:ext cx="2025" cy="575"/>
            </a:xfrm>
            <a:custGeom>
              <a:avLst/>
              <a:gdLst/>
              <a:ahLst/>
              <a:cxnLst/>
              <a:rect l="l" t="t" r="r" b="b"/>
              <a:pathLst>
                <a:path w="81" h="23" extrusionOk="0">
                  <a:moveTo>
                    <a:pt x="73" y="0"/>
                  </a:moveTo>
                  <a:cubicBezTo>
                    <a:pt x="67" y="0"/>
                    <a:pt x="56" y="2"/>
                    <a:pt x="42" y="5"/>
                  </a:cubicBezTo>
                  <a:cubicBezTo>
                    <a:pt x="15" y="12"/>
                    <a:pt x="0" y="22"/>
                    <a:pt x="18" y="22"/>
                  </a:cubicBezTo>
                  <a:cubicBezTo>
                    <a:pt x="35" y="22"/>
                    <a:pt x="60" y="15"/>
                    <a:pt x="74" y="8"/>
                  </a:cubicBezTo>
                  <a:cubicBezTo>
                    <a:pt x="81" y="3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0" name="Google Shape;7010;p41"/>
            <p:cNvSpPr/>
            <p:nvPr/>
          </p:nvSpPr>
          <p:spPr>
            <a:xfrm>
              <a:off x="5643075" y="13378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8" y="1"/>
                  </a:moveTo>
                  <a:cubicBezTo>
                    <a:pt x="26" y="1"/>
                    <a:pt x="24" y="1"/>
                    <a:pt x="21" y="1"/>
                  </a:cubicBezTo>
                  <a:cubicBezTo>
                    <a:pt x="10" y="6"/>
                    <a:pt x="0" y="12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5" y="31"/>
                    <a:pt x="38" y="31"/>
                    <a:pt x="40" y="31"/>
                  </a:cubicBezTo>
                  <a:cubicBezTo>
                    <a:pt x="50" y="31"/>
                    <a:pt x="55" y="26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1" name="Google Shape;7011;p41"/>
            <p:cNvSpPr/>
            <p:nvPr/>
          </p:nvSpPr>
          <p:spPr>
            <a:xfrm>
              <a:off x="5646725" y="1338050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26" y="1"/>
                  </a:moveTo>
                  <a:cubicBezTo>
                    <a:pt x="21" y="1"/>
                    <a:pt x="17" y="1"/>
                    <a:pt x="14" y="2"/>
                  </a:cubicBezTo>
                  <a:cubicBezTo>
                    <a:pt x="0" y="5"/>
                    <a:pt x="7" y="12"/>
                    <a:pt x="28" y="19"/>
                  </a:cubicBezTo>
                  <a:cubicBezTo>
                    <a:pt x="42" y="23"/>
                    <a:pt x="56" y="25"/>
                    <a:pt x="68" y="25"/>
                  </a:cubicBezTo>
                  <a:cubicBezTo>
                    <a:pt x="77" y="25"/>
                    <a:pt x="85" y="24"/>
                    <a:pt x="90" y="23"/>
                  </a:cubicBezTo>
                  <a:cubicBezTo>
                    <a:pt x="104" y="19"/>
                    <a:pt x="98" y="12"/>
                    <a:pt x="73" y="9"/>
                  </a:cubicBezTo>
                  <a:cubicBezTo>
                    <a:pt x="57" y="4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2" name="Google Shape;7012;p41"/>
            <p:cNvSpPr/>
            <p:nvPr/>
          </p:nvSpPr>
          <p:spPr>
            <a:xfrm>
              <a:off x="5572900" y="10931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42" y="0"/>
                  </a:moveTo>
                  <a:cubicBezTo>
                    <a:pt x="15" y="3"/>
                    <a:pt x="1" y="14"/>
                    <a:pt x="4" y="32"/>
                  </a:cubicBezTo>
                  <a:cubicBezTo>
                    <a:pt x="10" y="43"/>
                    <a:pt x="21" y="53"/>
                    <a:pt x="31" y="53"/>
                  </a:cubicBezTo>
                  <a:cubicBezTo>
                    <a:pt x="33" y="53"/>
                    <a:pt x="34" y="53"/>
                    <a:pt x="36" y="53"/>
                  </a:cubicBezTo>
                  <a:cubicBezTo>
                    <a:pt x="42" y="53"/>
                    <a:pt x="57" y="51"/>
                    <a:pt x="72" y="51"/>
                  </a:cubicBezTo>
                  <a:cubicBezTo>
                    <a:pt x="80" y="51"/>
                    <a:pt x="88" y="51"/>
                    <a:pt x="95" y="53"/>
                  </a:cubicBezTo>
                  <a:cubicBezTo>
                    <a:pt x="122" y="53"/>
                    <a:pt x="129" y="45"/>
                    <a:pt x="111" y="28"/>
                  </a:cubicBezTo>
                  <a:cubicBezTo>
                    <a:pt x="101" y="14"/>
                    <a:pt x="66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3" name="Google Shape;7013;p41"/>
            <p:cNvSpPr/>
            <p:nvPr/>
          </p:nvSpPr>
          <p:spPr>
            <a:xfrm>
              <a:off x="5580125" y="1093050"/>
              <a:ext cx="1925" cy="1175"/>
            </a:xfrm>
            <a:custGeom>
              <a:avLst/>
              <a:gdLst/>
              <a:ahLst/>
              <a:cxnLst/>
              <a:rect l="l" t="t" r="r" b="b"/>
              <a:pathLst>
                <a:path w="77" h="47" extrusionOk="0">
                  <a:moveTo>
                    <a:pt x="23" y="0"/>
                  </a:moveTo>
                  <a:cubicBezTo>
                    <a:pt x="7" y="0"/>
                    <a:pt x="0" y="10"/>
                    <a:pt x="3" y="25"/>
                  </a:cubicBezTo>
                  <a:cubicBezTo>
                    <a:pt x="9" y="40"/>
                    <a:pt x="22" y="47"/>
                    <a:pt x="36" y="47"/>
                  </a:cubicBezTo>
                  <a:cubicBezTo>
                    <a:pt x="39" y="47"/>
                    <a:pt x="42" y="46"/>
                    <a:pt x="45" y="46"/>
                  </a:cubicBezTo>
                  <a:cubicBezTo>
                    <a:pt x="65" y="42"/>
                    <a:pt x="76" y="28"/>
                    <a:pt x="72" y="22"/>
                  </a:cubicBezTo>
                  <a:cubicBezTo>
                    <a:pt x="69" y="11"/>
                    <a:pt x="51" y="1"/>
                    <a:pt x="30" y="1"/>
                  </a:cubicBezTo>
                  <a:cubicBezTo>
                    <a:pt x="28" y="0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4" name="Google Shape;7014;p41"/>
            <p:cNvSpPr/>
            <p:nvPr/>
          </p:nvSpPr>
          <p:spPr>
            <a:xfrm>
              <a:off x="5665700" y="13139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7" y="0"/>
                  </a:moveTo>
                  <a:cubicBezTo>
                    <a:pt x="53" y="0"/>
                    <a:pt x="47" y="1"/>
                    <a:pt x="39" y="2"/>
                  </a:cubicBezTo>
                  <a:cubicBezTo>
                    <a:pt x="15" y="9"/>
                    <a:pt x="1" y="16"/>
                    <a:pt x="11" y="19"/>
                  </a:cubicBezTo>
                  <a:cubicBezTo>
                    <a:pt x="14" y="22"/>
                    <a:pt x="18" y="23"/>
                    <a:pt x="22" y="23"/>
                  </a:cubicBezTo>
                  <a:cubicBezTo>
                    <a:pt x="32" y="23"/>
                    <a:pt x="44" y="17"/>
                    <a:pt x="56" y="13"/>
                  </a:cubicBezTo>
                  <a:cubicBezTo>
                    <a:pt x="66" y="3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5" name="Google Shape;7015;p41"/>
            <p:cNvSpPr/>
            <p:nvPr/>
          </p:nvSpPr>
          <p:spPr>
            <a:xfrm>
              <a:off x="5669625" y="1314650"/>
              <a:ext cx="1300" cy="750"/>
            </a:xfrm>
            <a:custGeom>
              <a:avLst/>
              <a:gdLst/>
              <a:ahLst/>
              <a:cxnLst/>
              <a:rect l="l" t="t" r="r" b="b"/>
              <a:pathLst>
                <a:path w="52" h="30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5"/>
                    <a:pt x="0" y="11"/>
                    <a:pt x="0" y="15"/>
                  </a:cubicBezTo>
                  <a:cubicBezTo>
                    <a:pt x="3" y="19"/>
                    <a:pt x="14" y="25"/>
                    <a:pt x="31" y="29"/>
                  </a:cubicBezTo>
                  <a:cubicBezTo>
                    <a:pt x="33" y="29"/>
                    <a:pt x="36" y="30"/>
                    <a:pt x="38" y="30"/>
                  </a:cubicBezTo>
                  <a:cubicBezTo>
                    <a:pt x="47" y="30"/>
                    <a:pt x="51" y="23"/>
                    <a:pt x="48" y="15"/>
                  </a:cubicBezTo>
                  <a:cubicBezTo>
                    <a:pt x="46" y="6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6" name="Google Shape;7016;p41"/>
            <p:cNvSpPr/>
            <p:nvPr/>
          </p:nvSpPr>
          <p:spPr>
            <a:xfrm>
              <a:off x="5607850" y="1087675"/>
              <a:ext cx="2750" cy="800"/>
            </a:xfrm>
            <a:custGeom>
              <a:avLst/>
              <a:gdLst/>
              <a:ahLst/>
              <a:cxnLst/>
              <a:rect l="l" t="t" r="r" b="b"/>
              <a:pathLst>
                <a:path w="110" h="32" extrusionOk="0">
                  <a:moveTo>
                    <a:pt x="57" y="0"/>
                  </a:moveTo>
                  <a:cubicBezTo>
                    <a:pt x="49" y="0"/>
                    <a:pt x="41" y="2"/>
                    <a:pt x="32" y="4"/>
                  </a:cubicBezTo>
                  <a:cubicBezTo>
                    <a:pt x="1" y="11"/>
                    <a:pt x="1" y="14"/>
                    <a:pt x="36" y="22"/>
                  </a:cubicBezTo>
                  <a:cubicBezTo>
                    <a:pt x="55" y="28"/>
                    <a:pt x="72" y="31"/>
                    <a:pt x="84" y="31"/>
                  </a:cubicBezTo>
                  <a:cubicBezTo>
                    <a:pt x="103" y="31"/>
                    <a:pt x="109" y="24"/>
                    <a:pt x="95" y="11"/>
                  </a:cubicBezTo>
                  <a:cubicBezTo>
                    <a:pt x="85" y="5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7" name="Google Shape;7017;p41"/>
            <p:cNvSpPr/>
            <p:nvPr/>
          </p:nvSpPr>
          <p:spPr>
            <a:xfrm>
              <a:off x="5615875" y="1087550"/>
              <a:ext cx="3275" cy="800"/>
            </a:xfrm>
            <a:custGeom>
              <a:avLst/>
              <a:gdLst/>
              <a:ahLst/>
              <a:cxnLst/>
              <a:rect l="l" t="t" r="r" b="b"/>
              <a:pathLst>
                <a:path w="131" h="32" extrusionOk="0">
                  <a:moveTo>
                    <a:pt x="45" y="0"/>
                  </a:moveTo>
                  <a:cubicBezTo>
                    <a:pt x="33" y="0"/>
                    <a:pt x="23" y="2"/>
                    <a:pt x="20" y="6"/>
                  </a:cubicBezTo>
                  <a:cubicBezTo>
                    <a:pt x="0" y="25"/>
                    <a:pt x="3" y="31"/>
                    <a:pt x="38" y="31"/>
                  </a:cubicBezTo>
                  <a:cubicBezTo>
                    <a:pt x="47" y="31"/>
                    <a:pt x="58" y="31"/>
                    <a:pt x="72" y="30"/>
                  </a:cubicBezTo>
                  <a:cubicBezTo>
                    <a:pt x="131" y="23"/>
                    <a:pt x="131" y="23"/>
                    <a:pt x="86" y="6"/>
                  </a:cubicBezTo>
                  <a:cubicBezTo>
                    <a:pt x="72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8" name="Google Shape;7018;p41"/>
            <p:cNvSpPr/>
            <p:nvPr/>
          </p:nvSpPr>
          <p:spPr>
            <a:xfrm>
              <a:off x="5633900" y="1091725"/>
              <a:ext cx="5700" cy="1825"/>
            </a:xfrm>
            <a:custGeom>
              <a:avLst/>
              <a:gdLst/>
              <a:ahLst/>
              <a:cxnLst/>
              <a:rect l="l" t="t" r="r" b="b"/>
              <a:pathLst>
                <a:path w="228" h="73" extrusionOk="0">
                  <a:moveTo>
                    <a:pt x="199" y="1"/>
                  </a:moveTo>
                  <a:cubicBezTo>
                    <a:pt x="197" y="1"/>
                    <a:pt x="196" y="1"/>
                    <a:pt x="194" y="1"/>
                  </a:cubicBezTo>
                  <a:cubicBezTo>
                    <a:pt x="165" y="6"/>
                    <a:pt x="143" y="8"/>
                    <a:pt x="121" y="8"/>
                  </a:cubicBezTo>
                  <a:cubicBezTo>
                    <a:pt x="106" y="8"/>
                    <a:pt x="91" y="7"/>
                    <a:pt x="73" y="6"/>
                  </a:cubicBezTo>
                  <a:cubicBezTo>
                    <a:pt x="66" y="4"/>
                    <a:pt x="60" y="3"/>
                    <a:pt x="54" y="3"/>
                  </a:cubicBezTo>
                  <a:cubicBezTo>
                    <a:pt x="33" y="3"/>
                    <a:pt x="19" y="13"/>
                    <a:pt x="14" y="30"/>
                  </a:cubicBezTo>
                  <a:cubicBezTo>
                    <a:pt x="4" y="57"/>
                    <a:pt x="0" y="69"/>
                    <a:pt x="10" y="69"/>
                  </a:cubicBezTo>
                  <a:cubicBezTo>
                    <a:pt x="17" y="69"/>
                    <a:pt x="31" y="62"/>
                    <a:pt x="55" y="50"/>
                  </a:cubicBezTo>
                  <a:cubicBezTo>
                    <a:pt x="72" y="42"/>
                    <a:pt x="86" y="38"/>
                    <a:pt x="98" y="38"/>
                  </a:cubicBezTo>
                  <a:cubicBezTo>
                    <a:pt x="111" y="38"/>
                    <a:pt x="121" y="43"/>
                    <a:pt x="128" y="54"/>
                  </a:cubicBezTo>
                  <a:cubicBezTo>
                    <a:pt x="139" y="66"/>
                    <a:pt x="156" y="72"/>
                    <a:pt x="173" y="72"/>
                  </a:cubicBezTo>
                  <a:cubicBezTo>
                    <a:pt x="176" y="72"/>
                    <a:pt x="180" y="72"/>
                    <a:pt x="183" y="71"/>
                  </a:cubicBezTo>
                  <a:cubicBezTo>
                    <a:pt x="220" y="61"/>
                    <a:pt x="228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9" name="Google Shape;7019;p41"/>
            <p:cNvSpPr/>
            <p:nvPr/>
          </p:nvSpPr>
          <p:spPr>
            <a:xfrm>
              <a:off x="5640200" y="1091600"/>
              <a:ext cx="14775" cy="1575"/>
            </a:xfrm>
            <a:custGeom>
              <a:avLst/>
              <a:gdLst/>
              <a:ahLst/>
              <a:cxnLst/>
              <a:rect l="l" t="t" r="r" b="b"/>
              <a:pathLst>
                <a:path w="591" h="63" extrusionOk="0">
                  <a:moveTo>
                    <a:pt x="162" y="1"/>
                  </a:moveTo>
                  <a:cubicBezTo>
                    <a:pt x="135" y="1"/>
                    <a:pt x="105" y="1"/>
                    <a:pt x="80" y="3"/>
                  </a:cubicBezTo>
                  <a:cubicBezTo>
                    <a:pt x="35" y="6"/>
                    <a:pt x="1" y="17"/>
                    <a:pt x="1" y="24"/>
                  </a:cubicBezTo>
                  <a:cubicBezTo>
                    <a:pt x="8" y="47"/>
                    <a:pt x="60" y="62"/>
                    <a:pt x="114" y="62"/>
                  </a:cubicBezTo>
                  <a:cubicBezTo>
                    <a:pt x="135" y="62"/>
                    <a:pt x="156" y="60"/>
                    <a:pt x="175" y="55"/>
                  </a:cubicBezTo>
                  <a:cubicBezTo>
                    <a:pt x="197" y="50"/>
                    <a:pt x="218" y="47"/>
                    <a:pt x="232" y="47"/>
                  </a:cubicBezTo>
                  <a:cubicBezTo>
                    <a:pt x="245" y="47"/>
                    <a:pt x="253" y="49"/>
                    <a:pt x="254" y="52"/>
                  </a:cubicBezTo>
                  <a:cubicBezTo>
                    <a:pt x="256" y="58"/>
                    <a:pt x="304" y="62"/>
                    <a:pt x="362" y="62"/>
                  </a:cubicBezTo>
                  <a:cubicBezTo>
                    <a:pt x="427" y="62"/>
                    <a:pt x="505" y="57"/>
                    <a:pt x="538" y="48"/>
                  </a:cubicBezTo>
                  <a:cubicBezTo>
                    <a:pt x="590" y="36"/>
                    <a:pt x="555" y="10"/>
                    <a:pt x="488" y="10"/>
                  </a:cubicBezTo>
                  <a:cubicBezTo>
                    <a:pt x="483" y="10"/>
                    <a:pt x="478" y="10"/>
                    <a:pt x="473" y="11"/>
                  </a:cubicBezTo>
                  <a:cubicBezTo>
                    <a:pt x="452" y="12"/>
                    <a:pt x="430" y="13"/>
                    <a:pt x="412" y="13"/>
                  </a:cubicBezTo>
                  <a:cubicBezTo>
                    <a:pt x="394" y="13"/>
                    <a:pt x="379" y="12"/>
                    <a:pt x="372" y="11"/>
                  </a:cubicBezTo>
                  <a:cubicBezTo>
                    <a:pt x="359" y="8"/>
                    <a:pt x="345" y="5"/>
                    <a:pt x="334" y="5"/>
                  </a:cubicBezTo>
                  <a:cubicBezTo>
                    <a:pt x="330" y="5"/>
                    <a:pt x="326" y="5"/>
                    <a:pt x="324" y="6"/>
                  </a:cubicBezTo>
                  <a:cubicBezTo>
                    <a:pt x="319" y="8"/>
                    <a:pt x="313" y="8"/>
                    <a:pt x="304" y="8"/>
                  </a:cubicBezTo>
                  <a:cubicBezTo>
                    <a:pt x="285" y="8"/>
                    <a:pt x="258" y="5"/>
                    <a:pt x="234" y="3"/>
                  </a:cubicBezTo>
                  <a:cubicBezTo>
                    <a:pt x="216" y="1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0" name="Google Shape;7020;p41"/>
            <p:cNvSpPr/>
            <p:nvPr/>
          </p:nvSpPr>
          <p:spPr>
            <a:xfrm>
              <a:off x="5709250" y="130987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29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7" y="5"/>
                    <a:pt x="0" y="12"/>
                    <a:pt x="0" y="15"/>
                  </a:cubicBezTo>
                  <a:cubicBezTo>
                    <a:pt x="4" y="22"/>
                    <a:pt x="15" y="26"/>
                    <a:pt x="32" y="29"/>
                  </a:cubicBezTo>
                  <a:cubicBezTo>
                    <a:pt x="35" y="30"/>
                    <a:pt x="38" y="30"/>
                    <a:pt x="40" y="30"/>
                  </a:cubicBezTo>
                  <a:cubicBezTo>
                    <a:pt x="48" y="30"/>
                    <a:pt x="52" y="26"/>
                    <a:pt x="49" y="15"/>
                  </a:cubicBezTo>
                  <a:cubicBezTo>
                    <a:pt x="46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1" name="Google Shape;7021;p41"/>
            <p:cNvSpPr/>
            <p:nvPr/>
          </p:nvSpPr>
          <p:spPr>
            <a:xfrm>
              <a:off x="5729475" y="1341250"/>
              <a:ext cx="4975" cy="1825"/>
            </a:xfrm>
            <a:custGeom>
              <a:avLst/>
              <a:gdLst/>
              <a:ahLst/>
              <a:cxnLst/>
              <a:rect l="l" t="t" r="r" b="b"/>
              <a:pathLst>
                <a:path w="199" h="73" extrusionOk="0">
                  <a:moveTo>
                    <a:pt x="19" y="1"/>
                  </a:moveTo>
                  <a:cubicBezTo>
                    <a:pt x="1" y="1"/>
                    <a:pt x="8" y="10"/>
                    <a:pt x="27" y="33"/>
                  </a:cubicBezTo>
                  <a:cubicBezTo>
                    <a:pt x="48" y="58"/>
                    <a:pt x="78" y="73"/>
                    <a:pt x="95" y="73"/>
                  </a:cubicBezTo>
                  <a:cubicBezTo>
                    <a:pt x="107" y="73"/>
                    <a:pt x="113" y="66"/>
                    <a:pt x="107" y="50"/>
                  </a:cubicBezTo>
                  <a:cubicBezTo>
                    <a:pt x="104" y="40"/>
                    <a:pt x="121" y="33"/>
                    <a:pt x="146" y="33"/>
                  </a:cubicBezTo>
                  <a:cubicBezTo>
                    <a:pt x="153" y="33"/>
                    <a:pt x="159" y="34"/>
                    <a:pt x="164" y="34"/>
                  </a:cubicBezTo>
                  <a:cubicBezTo>
                    <a:pt x="199" y="34"/>
                    <a:pt x="162" y="21"/>
                    <a:pt x="80" y="9"/>
                  </a:cubicBezTo>
                  <a:cubicBezTo>
                    <a:pt x="49" y="4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2" name="Google Shape;7022;p41"/>
            <p:cNvSpPr/>
            <p:nvPr/>
          </p:nvSpPr>
          <p:spPr>
            <a:xfrm>
              <a:off x="5654625" y="1091700"/>
              <a:ext cx="5775" cy="1750"/>
            </a:xfrm>
            <a:custGeom>
              <a:avLst/>
              <a:gdLst/>
              <a:ahLst/>
              <a:cxnLst/>
              <a:rect l="l" t="t" r="r" b="b"/>
              <a:pathLst>
                <a:path w="231" h="70" extrusionOk="0">
                  <a:moveTo>
                    <a:pt x="166" y="1"/>
                  </a:moveTo>
                  <a:cubicBezTo>
                    <a:pt x="148" y="1"/>
                    <a:pt x="128" y="5"/>
                    <a:pt x="107" y="13"/>
                  </a:cubicBezTo>
                  <a:cubicBezTo>
                    <a:pt x="91" y="19"/>
                    <a:pt x="76" y="23"/>
                    <a:pt x="66" y="23"/>
                  </a:cubicBezTo>
                  <a:cubicBezTo>
                    <a:pt x="58" y="23"/>
                    <a:pt x="54" y="21"/>
                    <a:pt x="52" y="17"/>
                  </a:cubicBezTo>
                  <a:cubicBezTo>
                    <a:pt x="50" y="12"/>
                    <a:pt x="47" y="9"/>
                    <a:pt x="42" y="9"/>
                  </a:cubicBezTo>
                  <a:cubicBezTo>
                    <a:pt x="38" y="9"/>
                    <a:pt x="33" y="12"/>
                    <a:pt x="27" y="17"/>
                  </a:cubicBezTo>
                  <a:cubicBezTo>
                    <a:pt x="0" y="44"/>
                    <a:pt x="12" y="63"/>
                    <a:pt x="43" y="63"/>
                  </a:cubicBezTo>
                  <a:cubicBezTo>
                    <a:pt x="51" y="63"/>
                    <a:pt x="62" y="61"/>
                    <a:pt x="73" y="58"/>
                  </a:cubicBezTo>
                  <a:cubicBezTo>
                    <a:pt x="83" y="56"/>
                    <a:pt x="96" y="55"/>
                    <a:pt x="108" y="55"/>
                  </a:cubicBezTo>
                  <a:cubicBezTo>
                    <a:pt x="127" y="55"/>
                    <a:pt x="147" y="57"/>
                    <a:pt x="160" y="61"/>
                  </a:cubicBezTo>
                  <a:cubicBezTo>
                    <a:pt x="169" y="67"/>
                    <a:pt x="177" y="70"/>
                    <a:pt x="184" y="70"/>
                  </a:cubicBezTo>
                  <a:cubicBezTo>
                    <a:pt x="195" y="70"/>
                    <a:pt x="203" y="63"/>
                    <a:pt x="211" y="48"/>
                  </a:cubicBezTo>
                  <a:cubicBezTo>
                    <a:pt x="231" y="20"/>
                    <a:pt x="205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3" name="Google Shape;7023;p41"/>
            <p:cNvSpPr/>
            <p:nvPr/>
          </p:nvSpPr>
          <p:spPr>
            <a:xfrm>
              <a:off x="5735625" y="134360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1"/>
                  </a:cubicBezTo>
                  <a:cubicBezTo>
                    <a:pt x="10" y="6"/>
                    <a:pt x="0" y="9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4" y="30"/>
                    <a:pt x="36" y="31"/>
                    <a:pt x="38" y="31"/>
                  </a:cubicBezTo>
                  <a:cubicBezTo>
                    <a:pt x="48" y="31"/>
                    <a:pt x="55" y="25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4" name="Google Shape;7024;p41"/>
            <p:cNvSpPr/>
            <p:nvPr/>
          </p:nvSpPr>
          <p:spPr>
            <a:xfrm>
              <a:off x="5737175" y="13484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8" y="0"/>
                    <a:pt x="42" y="0"/>
                    <a:pt x="35" y="1"/>
                  </a:cubicBezTo>
                  <a:cubicBezTo>
                    <a:pt x="11" y="8"/>
                    <a:pt x="1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4" y="18"/>
                    <a:pt x="52" y="11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5" name="Google Shape;7025;p41"/>
            <p:cNvSpPr/>
            <p:nvPr/>
          </p:nvSpPr>
          <p:spPr>
            <a:xfrm>
              <a:off x="5739000" y="13423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0" y="5"/>
                    <a:pt x="0" y="12"/>
                    <a:pt x="11" y="23"/>
                  </a:cubicBezTo>
                  <a:cubicBezTo>
                    <a:pt x="18" y="30"/>
                    <a:pt x="32" y="34"/>
                    <a:pt x="43" y="34"/>
                  </a:cubicBezTo>
                  <a:cubicBezTo>
                    <a:pt x="46" y="34"/>
                    <a:pt x="50" y="34"/>
                    <a:pt x="53" y="33"/>
                  </a:cubicBezTo>
                  <a:cubicBezTo>
                    <a:pt x="66" y="29"/>
                    <a:pt x="66" y="19"/>
                    <a:pt x="56" y="12"/>
                  </a:cubicBezTo>
                  <a:cubicBezTo>
                    <a:pt x="48" y="4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6" name="Google Shape;7026;p41"/>
            <p:cNvSpPr/>
            <p:nvPr/>
          </p:nvSpPr>
          <p:spPr>
            <a:xfrm>
              <a:off x="5740300" y="1344175"/>
              <a:ext cx="4600" cy="1925"/>
            </a:xfrm>
            <a:custGeom>
              <a:avLst/>
              <a:gdLst/>
              <a:ahLst/>
              <a:cxnLst/>
              <a:rect l="l" t="t" r="r" b="b"/>
              <a:pathLst>
                <a:path w="184" h="77" extrusionOk="0">
                  <a:moveTo>
                    <a:pt x="26" y="0"/>
                  </a:moveTo>
                  <a:cubicBezTo>
                    <a:pt x="22" y="0"/>
                    <a:pt x="17" y="2"/>
                    <a:pt x="11" y="7"/>
                  </a:cubicBezTo>
                  <a:cubicBezTo>
                    <a:pt x="1" y="20"/>
                    <a:pt x="28" y="38"/>
                    <a:pt x="81" y="55"/>
                  </a:cubicBezTo>
                  <a:cubicBezTo>
                    <a:pt x="121" y="70"/>
                    <a:pt x="157" y="77"/>
                    <a:pt x="169" y="77"/>
                  </a:cubicBezTo>
                  <a:cubicBezTo>
                    <a:pt x="172" y="77"/>
                    <a:pt x="173" y="76"/>
                    <a:pt x="174" y="76"/>
                  </a:cubicBezTo>
                  <a:cubicBezTo>
                    <a:pt x="184" y="57"/>
                    <a:pt x="99" y="15"/>
                    <a:pt x="71" y="15"/>
                  </a:cubicBezTo>
                  <a:cubicBezTo>
                    <a:pt x="67" y="15"/>
                    <a:pt x="65" y="15"/>
                    <a:pt x="63" y="17"/>
                  </a:cubicBezTo>
                  <a:cubicBezTo>
                    <a:pt x="59" y="21"/>
                    <a:pt x="55" y="23"/>
                    <a:pt x="51" y="23"/>
                  </a:cubicBezTo>
                  <a:cubicBezTo>
                    <a:pt x="45" y="23"/>
                    <a:pt x="41" y="19"/>
                    <a:pt x="39" y="10"/>
                  </a:cubicBezTo>
                  <a:cubicBezTo>
                    <a:pt x="37" y="4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7" name="Google Shape;7027;p41"/>
            <p:cNvSpPr/>
            <p:nvPr/>
          </p:nvSpPr>
          <p:spPr>
            <a:xfrm>
              <a:off x="5661125" y="1091725"/>
              <a:ext cx="1375" cy="120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6"/>
                    <a:pt x="10" y="16"/>
                    <a:pt x="4" y="22"/>
                  </a:cubicBezTo>
                  <a:cubicBezTo>
                    <a:pt x="0" y="33"/>
                    <a:pt x="0" y="43"/>
                    <a:pt x="10" y="47"/>
                  </a:cubicBezTo>
                  <a:cubicBezTo>
                    <a:pt x="11" y="48"/>
                    <a:pt x="12" y="48"/>
                    <a:pt x="13" y="48"/>
                  </a:cubicBezTo>
                  <a:cubicBezTo>
                    <a:pt x="20" y="48"/>
                    <a:pt x="32" y="38"/>
                    <a:pt x="42" y="22"/>
                  </a:cubicBezTo>
                  <a:cubicBezTo>
                    <a:pt x="53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8" name="Google Shape;7028;p41"/>
            <p:cNvSpPr/>
            <p:nvPr/>
          </p:nvSpPr>
          <p:spPr>
            <a:xfrm>
              <a:off x="5742200" y="13489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8" y="5"/>
                    <a:pt x="0" y="15"/>
                    <a:pt x="5" y="26"/>
                  </a:cubicBezTo>
                  <a:cubicBezTo>
                    <a:pt x="7" y="34"/>
                    <a:pt x="14" y="40"/>
                    <a:pt x="24" y="40"/>
                  </a:cubicBezTo>
                  <a:cubicBezTo>
                    <a:pt x="27" y="40"/>
                    <a:pt x="29" y="40"/>
                    <a:pt x="32" y="39"/>
                  </a:cubicBezTo>
                  <a:cubicBezTo>
                    <a:pt x="46" y="36"/>
                    <a:pt x="53" y="26"/>
                    <a:pt x="50" y="15"/>
                  </a:cubicBezTo>
                  <a:cubicBezTo>
                    <a:pt x="47" y="5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9" name="Google Shape;7029;p41"/>
            <p:cNvSpPr/>
            <p:nvPr/>
          </p:nvSpPr>
          <p:spPr>
            <a:xfrm>
              <a:off x="5728325" y="1300050"/>
              <a:ext cx="1975" cy="1750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68" y="0"/>
                  </a:moveTo>
                  <a:cubicBezTo>
                    <a:pt x="64" y="0"/>
                    <a:pt x="57" y="2"/>
                    <a:pt x="46" y="6"/>
                  </a:cubicBezTo>
                  <a:cubicBezTo>
                    <a:pt x="25" y="9"/>
                    <a:pt x="14" y="23"/>
                    <a:pt x="25" y="30"/>
                  </a:cubicBezTo>
                  <a:cubicBezTo>
                    <a:pt x="35" y="41"/>
                    <a:pt x="32" y="51"/>
                    <a:pt x="18" y="54"/>
                  </a:cubicBezTo>
                  <a:cubicBezTo>
                    <a:pt x="4" y="57"/>
                    <a:pt x="1" y="65"/>
                    <a:pt x="11" y="68"/>
                  </a:cubicBezTo>
                  <a:cubicBezTo>
                    <a:pt x="13" y="69"/>
                    <a:pt x="15" y="70"/>
                    <a:pt x="17" y="70"/>
                  </a:cubicBezTo>
                  <a:cubicBezTo>
                    <a:pt x="29" y="70"/>
                    <a:pt x="45" y="57"/>
                    <a:pt x="56" y="37"/>
                  </a:cubicBezTo>
                  <a:cubicBezTo>
                    <a:pt x="73" y="10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0" name="Google Shape;7030;p41"/>
            <p:cNvSpPr/>
            <p:nvPr/>
          </p:nvSpPr>
          <p:spPr>
            <a:xfrm>
              <a:off x="5663275" y="1092025"/>
              <a:ext cx="3875" cy="1275"/>
            </a:xfrm>
            <a:custGeom>
              <a:avLst/>
              <a:gdLst/>
              <a:ahLst/>
              <a:cxnLst/>
              <a:rect l="l" t="t" r="r" b="b"/>
              <a:pathLst>
                <a:path w="155" h="51" extrusionOk="0">
                  <a:moveTo>
                    <a:pt x="102" y="0"/>
                  </a:moveTo>
                  <a:cubicBezTo>
                    <a:pt x="79" y="0"/>
                    <a:pt x="53" y="7"/>
                    <a:pt x="32" y="21"/>
                  </a:cubicBezTo>
                  <a:cubicBezTo>
                    <a:pt x="1" y="42"/>
                    <a:pt x="4" y="45"/>
                    <a:pt x="49" y="48"/>
                  </a:cubicBezTo>
                  <a:cubicBezTo>
                    <a:pt x="64" y="50"/>
                    <a:pt x="77" y="51"/>
                    <a:pt x="89" y="51"/>
                  </a:cubicBezTo>
                  <a:cubicBezTo>
                    <a:pt x="132" y="51"/>
                    <a:pt x="155" y="40"/>
                    <a:pt x="147" y="21"/>
                  </a:cubicBezTo>
                  <a:cubicBezTo>
                    <a:pt x="143" y="7"/>
                    <a:pt x="125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1" name="Google Shape;7031;p41"/>
            <p:cNvSpPr/>
            <p:nvPr/>
          </p:nvSpPr>
          <p:spPr>
            <a:xfrm>
              <a:off x="5741000" y="13288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38" y="0"/>
                  </a:moveTo>
                  <a:cubicBezTo>
                    <a:pt x="36" y="0"/>
                    <a:pt x="34" y="0"/>
                    <a:pt x="32" y="1"/>
                  </a:cubicBezTo>
                  <a:cubicBezTo>
                    <a:pt x="0" y="12"/>
                    <a:pt x="11" y="22"/>
                    <a:pt x="53" y="25"/>
                  </a:cubicBezTo>
                  <a:cubicBezTo>
                    <a:pt x="77" y="25"/>
                    <a:pt x="83" y="22"/>
                    <a:pt x="73" y="12"/>
                  </a:cubicBezTo>
                  <a:cubicBezTo>
                    <a:pt x="62" y="6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2" name="Google Shape;7032;p41"/>
            <p:cNvSpPr/>
            <p:nvPr/>
          </p:nvSpPr>
          <p:spPr>
            <a:xfrm>
              <a:off x="5667700" y="1092075"/>
              <a:ext cx="3750" cy="150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3" y="0"/>
                  </a:moveTo>
                  <a:cubicBezTo>
                    <a:pt x="0" y="0"/>
                    <a:pt x="1" y="8"/>
                    <a:pt x="18" y="33"/>
                  </a:cubicBezTo>
                  <a:cubicBezTo>
                    <a:pt x="26" y="50"/>
                    <a:pt x="46" y="59"/>
                    <a:pt x="65" y="59"/>
                  </a:cubicBezTo>
                  <a:cubicBezTo>
                    <a:pt x="70" y="59"/>
                    <a:pt x="75" y="59"/>
                    <a:pt x="80" y="57"/>
                  </a:cubicBezTo>
                  <a:cubicBezTo>
                    <a:pt x="149" y="40"/>
                    <a:pt x="139" y="5"/>
                    <a:pt x="63" y="2"/>
                  </a:cubicBezTo>
                  <a:cubicBezTo>
                    <a:pt x="51" y="1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3" name="Google Shape;7033;p41"/>
            <p:cNvSpPr/>
            <p:nvPr/>
          </p:nvSpPr>
          <p:spPr>
            <a:xfrm>
              <a:off x="5748300" y="13433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8"/>
                    <a:pt x="16" y="47"/>
                    <a:pt x="21" y="47"/>
                  </a:cubicBezTo>
                  <a:cubicBezTo>
                    <a:pt x="22" y="47"/>
                    <a:pt x="23" y="47"/>
                    <a:pt x="24" y="45"/>
                  </a:cubicBezTo>
                  <a:cubicBezTo>
                    <a:pt x="31" y="35"/>
                    <a:pt x="27" y="21"/>
                    <a:pt x="14" y="7"/>
                  </a:cubicBezTo>
                  <a:cubicBezTo>
                    <a:pt x="10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4" name="Google Shape;7034;p41"/>
            <p:cNvSpPr/>
            <p:nvPr/>
          </p:nvSpPr>
          <p:spPr>
            <a:xfrm>
              <a:off x="5751825" y="1346050"/>
              <a:ext cx="2675" cy="1750"/>
            </a:xfrm>
            <a:custGeom>
              <a:avLst/>
              <a:gdLst/>
              <a:ahLst/>
              <a:cxnLst/>
              <a:rect l="l" t="t" r="r" b="b"/>
              <a:pathLst>
                <a:path w="107" h="70" extrusionOk="0">
                  <a:moveTo>
                    <a:pt x="32" y="0"/>
                  </a:moveTo>
                  <a:cubicBezTo>
                    <a:pt x="30" y="0"/>
                    <a:pt x="27" y="0"/>
                    <a:pt x="25" y="1"/>
                  </a:cubicBezTo>
                  <a:cubicBezTo>
                    <a:pt x="1" y="8"/>
                    <a:pt x="4" y="18"/>
                    <a:pt x="43" y="42"/>
                  </a:cubicBezTo>
                  <a:cubicBezTo>
                    <a:pt x="69" y="61"/>
                    <a:pt x="87" y="70"/>
                    <a:pt x="95" y="70"/>
                  </a:cubicBezTo>
                  <a:cubicBezTo>
                    <a:pt x="106" y="70"/>
                    <a:pt x="102" y="56"/>
                    <a:pt x="81" y="28"/>
                  </a:cubicBezTo>
                  <a:cubicBezTo>
                    <a:pt x="69" y="10"/>
                    <a:pt x="49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5" name="Google Shape;7035;p41"/>
            <p:cNvSpPr/>
            <p:nvPr/>
          </p:nvSpPr>
          <p:spPr>
            <a:xfrm>
              <a:off x="5671850" y="1092325"/>
              <a:ext cx="17450" cy="2925"/>
            </a:xfrm>
            <a:custGeom>
              <a:avLst/>
              <a:gdLst/>
              <a:ahLst/>
              <a:cxnLst/>
              <a:rect l="l" t="t" r="r" b="b"/>
              <a:pathLst>
                <a:path w="698" h="117" extrusionOk="0">
                  <a:moveTo>
                    <a:pt x="129" y="1"/>
                  </a:moveTo>
                  <a:cubicBezTo>
                    <a:pt x="105" y="1"/>
                    <a:pt x="86" y="1"/>
                    <a:pt x="74" y="2"/>
                  </a:cubicBezTo>
                  <a:cubicBezTo>
                    <a:pt x="25" y="6"/>
                    <a:pt x="1" y="12"/>
                    <a:pt x="4" y="26"/>
                  </a:cubicBezTo>
                  <a:cubicBezTo>
                    <a:pt x="7" y="32"/>
                    <a:pt x="11" y="36"/>
                    <a:pt x="16" y="36"/>
                  </a:cubicBezTo>
                  <a:cubicBezTo>
                    <a:pt x="20" y="36"/>
                    <a:pt x="25" y="34"/>
                    <a:pt x="29" y="30"/>
                  </a:cubicBezTo>
                  <a:cubicBezTo>
                    <a:pt x="33" y="26"/>
                    <a:pt x="38" y="24"/>
                    <a:pt x="44" y="24"/>
                  </a:cubicBezTo>
                  <a:cubicBezTo>
                    <a:pt x="52" y="24"/>
                    <a:pt x="62" y="28"/>
                    <a:pt x="71" y="36"/>
                  </a:cubicBezTo>
                  <a:cubicBezTo>
                    <a:pt x="87" y="49"/>
                    <a:pt x="126" y="57"/>
                    <a:pt x="157" y="57"/>
                  </a:cubicBezTo>
                  <a:cubicBezTo>
                    <a:pt x="184" y="57"/>
                    <a:pt x="206" y="51"/>
                    <a:pt x="202" y="40"/>
                  </a:cubicBezTo>
                  <a:cubicBezTo>
                    <a:pt x="199" y="30"/>
                    <a:pt x="223" y="23"/>
                    <a:pt x="254" y="19"/>
                  </a:cubicBezTo>
                  <a:cubicBezTo>
                    <a:pt x="258" y="19"/>
                    <a:pt x="263" y="18"/>
                    <a:pt x="266" y="18"/>
                  </a:cubicBezTo>
                  <a:cubicBezTo>
                    <a:pt x="294" y="18"/>
                    <a:pt x="309" y="28"/>
                    <a:pt x="307" y="40"/>
                  </a:cubicBezTo>
                  <a:cubicBezTo>
                    <a:pt x="305" y="46"/>
                    <a:pt x="305" y="50"/>
                    <a:pt x="308" y="50"/>
                  </a:cubicBezTo>
                  <a:cubicBezTo>
                    <a:pt x="309" y="50"/>
                    <a:pt x="312" y="48"/>
                    <a:pt x="317" y="44"/>
                  </a:cubicBezTo>
                  <a:cubicBezTo>
                    <a:pt x="322" y="39"/>
                    <a:pt x="330" y="36"/>
                    <a:pt x="340" y="36"/>
                  </a:cubicBezTo>
                  <a:cubicBezTo>
                    <a:pt x="352" y="36"/>
                    <a:pt x="365" y="40"/>
                    <a:pt x="376" y="47"/>
                  </a:cubicBezTo>
                  <a:cubicBezTo>
                    <a:pt x="389" y="57"/>
                    <a:pt x="414" y="62"/>
                    <a:pt x="434" y="62"/>
                  </a:cubicBezTo>
                  <a:cubicBezTo>
                    <a:pt x="441" y="62"/>
                    <a:pt x="447" y="62"/>
                    <a:pt x="452" y="61"/>
                  </a:cubicBezTo>
                  <a:cubicBezTo>
                    <a:pt x="460" y="58"/>
                    <a:pt x="468" y="57"/>
                    <a:pt x="476" y="57"/>
                  </a:cubicBezTo>
                  <a:cubicBezTo>
                    <a:pt x="492" y="57"/>
                    <a:pt x="508" y="61"/>
                    <a:pt x="515" y="68"/>
                  </a:cubicBezTo>
                  <a:cubicBezTo>
                    <a:pt x="519" y="71"/>
                    <a:pt x="527" y="73"/>
                    <a:pt x="535" y="73"/>
                  </a:cubicBezTo>
                  <a:cubicBezTo>
                    <a:pt x="545" y="73"/>
                    <a:pt x="556" y="70"/>
                    <a:pt x="563" y="65"/>
                  </a:cubicBezTo>
                  <a:cubicBezTo>
                    <a:pt x="569" y="60"/>
                    <a:pt x="575" y="57"/>
                    <a:pt x="580" y="57"/>
                  </a:cubicBezTo>
                  <a:cubicBezTo>
                    <a:pt x="589" y="57"/>
                    <a:pt x="596" y="65"/>
                    <a:pt x="598" y="78"/>
                  </a:cubicBezTo>
                  <a:cubicBezTo>
                    <a:pt x="598" y="99"/>
                    <a:pt x="615" y="113"/>
                    <a:pt x="636" y="116"/>
                  </a:cubicBezTo>
                  <a:cubicBezTo>
                    <a:pt x="657" y="116"/>
                    <a:pt x="660" y="110"/>
                    <a:pt x="646" y="99"/>
                  </a:cubicBezTo>
                  <a:cubicBezTo>
                    <a:pt x="633" y="89"/>
                    <a:pt x="633" y="78"/>
                    <a:pt x="646" y="75"/>
                  </a:cubicBezTo>
                  <a:cubicBezTo>
                    <a:pt x="664" y="71"/>
                    <a:pt x="667" y="61"/>
                    <a:pt x="654" y="54"/>
                  </a:cubicBezTo>
                  <a:cubicBezTo>
                    <a:pt x="646" y="44"/>
                    <a:pt x="654" y="30"/>
                    <a:pt x="675" y="19"/>
                  </a:cubicBezTo>
                  <a:cubicBezTo>
                    <a:pt x="691" y="9"/>
                    <a:pt x="698" y="5"/>
                    <a:pt x="691" y="5"/>
                  </a:cubicBezTo>
                  <a:cubicBezTo>
                    <a:pt x="686" y="5"/>
                    <a:pt x="677" y="6"/>
                    <a:pt x="660" y="9"/>
                  </a:cubicBezTo>
                  <a:cubicBezTo>
                    <a:pt x="650" y="12"/>
                    <a:pt x="621" y="13"/>
                    <a:pt x="582" y="13"/>
                  </a:cubicBezTo>
                  <a:cubicBezTo>
                    <a:pt x="528" y="13"/>
                    <a:pt x="455" y="11"/>
                    <a:pt x="383" y="9"/>
                  </a:cubicBezTo>
                  <a:cubicBezTo>
                    <a:pt x="290" y="4"/>
                    <a:pt x="192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6" name="Google Shape;7036;p41"/>
            <p:cNvSpPr/>
            <p:nvPr/>
          </p:nvSpPr>
          <p:spPr>
            <a:xfrm>
              <a:off x="5751575" y="1343875"/>
              <a:ext cx="1775" cy="850"/>
            </a:xfrm>
            <a:custGeom>
              <a:avLst/>
              <a:gdLst/>
              <a:ahLst/>
              <a:cxnLst/>
              <a:rect l="l" t="t" r="r" b="b"/>
              <a:pathLst>
                <a:path w="71" h="34" extrusionOk="0">
                  <a:moveTo>
                    <a:pt x="25" y="0"/>
                  </a:moveTo>
                  <a:cubicBezTo>
                    <a:pt x="22" y="0"/>
                    <a:pt x="18" y="0"/>
                    <a:pt x="14" y="1"/>
                  </a:cubicBezTo>
                  <a:cubicBezTo>
                    <a:pt x="0" y="5"/>
                    <a:pt x="0" y="11"/>
                    <a:pt x="11" y="22"/>
                  </a:cubicBezTo>
                  <a:cubicBezTo>
                    <a:pt x="21" y="29"/>
                    <a:pt x="33" y="34"/>
                    <a:pt x="44" y="34"/>
                  </a:cubicBezTo>
                  <a:cubicBezTo>
                    <a:pt x="48" y="34"/>
                    <a:pt x="52" y="33"/>
                    <a:pt x="56" y="32"/>
                  </a:cubicBezTo>
                  <a:cubicBezTo>
                    <a:pt x="67" y="29"/>
                    <a:pt x="70" y="19"/>
                    <a:pt x="56" y="11"/>
                  </a:cubicBezTo>
                  <a:cubicBezTo>
                    <a:pt x="48" y="4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7" name="Google Shape;7037;p41"/>
            <p:cNvSpPr/>
            <p:nvPr/>
          </p:nvSpPr>
          <p:spPr>
            <a:xfrm>
              <a:off x="5750450" y="1333900"/>
              <a:ext cx="1400" cy="1200"/>
            </a:xfrm>
            <a:custGeom>
              <a:avLst/>
              <a:gdLst/>
              <a:ahLst/>
              <a:cxnLst/>
              <a:rect l="l" t="t" r="r" b="b"/>
              <a:pathLst>
                <a:path w="56" h="48" extrusionOk="0">
                  <a:moveTo>
                    <a:pt x="48" y="1"/>
                  </a:moveTo>
                  <a:cubicBezTo>
                    <a:pt x="46" y="1"/>
                    <a:pt x="44" y="1"/>
                    <a:pt x="42" y="1"/>
                  </a:cubicBezTo>
                  <a:cubicBezTo>
                    <a:pt x="29" y="5"/>
                    <a:pt x="11" y="15"/>
                    <a:pt x="8" y="22"/>
                  </a:cubicBezTo>
                  <a:cubicBezTo>
                    <a:pt x="0" y="32"/>
                    <a:pt x="0" y="43"/>
                    <a:pt x="11" y="46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22" y="47"/>
                    <a:pt x="36" y="38"/>
                    <a:pt x="45" y="26"/>
                  </a:cubicBezTo>
                  <a:cubicBezTo>
                    <a:pt x="54" y="8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8" name="Google Shape;7038;p41"/>
            <p:cNvSpPr/>
            <p:nvPr/>
          </p:nvSpPr>
          <p:spPr>
            <a:xfrm>
              <a:off x="5755150" y="1346900"/>
              <a:ext cx="2125" cy="1300"/>
            </a:xfrm>
            <a:custGeom>
              <a:avLst/>
              <a:gdLst/>
              <a:ahLst/>
              <a:cxnLst/>
              <a:rect l="l" t="t" r="r" b="b"/>
              <a:pathLst>
                <a:path w="85" h="52" extrusionOk="0">
                  <a:moveTo>
                    <a:pt x="70" y="1"/>
                  </a:moveTo>
                  <a:cubicBezTo>
                    <a:pt x="67" y="1"/>
                    <a:pt x="62" y="1"/>
                    <a:pt x="55" y="2"/>
                  </a:cubicBezTo>
                  <a:cubicBezTo>
                    <a:pt x="38" y="8"/>
                    <a:pt x="17" y="19"/>
                    <a:pt x="10" y="29"/>
                  </a:cubicBezTo>
                  <a:cubicBezTo>
                    <a:pt x="1" y="44"/>
                    <a:pt x="2" y="51"/>
                    <a:pt x="11" y="51"/>
                  </a:cubicBezTo>
                  <a:cubicBezTo>
                    <a:pt x="20" y="51"/>
                    <a:pt x="38" y="42"/>
                    <a:pt x="59" y="26"/>
                  </a:cubicBezTo>
                  <a:cubicBezTo>
                    <a:pt x="81" y="7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9" name="Google Shape;7039;p41"/>
            <p:cNvSpPr/>
            <p:nvPr/>
          </p:nvSpPr>
          <p:spPr>
            <a:xfrm>
              <a:off x="5755575" y="1344875"/>
              <a:ext cx="1750" cy="975"/>
            </a:xfrm>
            <a:custGeom>
              <a:avLst/>
              <a:gdLst/>
              <a:ahLst/>
              <a:cxnLst/>
              <a:rect l="l" t="t" r="r" b="b"/>
              <a:pathLst>
                <a:path w="70" h="39" extrusionOk="0">
                  <a:moveTo>
                    <a:pt x="41" y="0"/>
                  </a:moveTo>
                  <a:cubicBezTo>
                    <a:pt x="36" y="0"/>
                    <a:pt x="30" y="1"/>
                    <a:pt x="24" y="3"/>
                  </a:cubicBezTo>
                  <a:cubicBezTo>
                    <a:pt x="7" y="6"/>
                    <a:pt x="0" y="17"/>
                    <a:pt x="11" y="27"/>
                  </a:cubicBezTo>
                  <a:cubicBezTo>
                    <a:pt x="22" y="33"/>
                    <a:pt x="36" y="39"/>
                    <a:pt x="46" y="39"/>
                  </a:cubicBezTo>
                  <a:cubicBezTo>
                    <a:pt x="49" y="39"/>
                    <a:pt x="51" y="38"/>
                    <a:pt x="52" y="38"/>
                  </a:cubicBezTo>
                  <a:cubicBezTo>
                    <a:pt x="62" y="34"/>
                    <a:pt x="69" y="24"/>
                    <a:pt x="66" y="13"/>
                  </a:cubicBezTo>
                  <a:cubicBezTo>
                    <a:pt x="63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0" name="Google Shape;7040;p41"/>
            <p:cNvSpPr/>
            <p:nvPr/>
          </p:nvSpPr>
          <p:spPr>
            <a:xfrm>
              <a:off x="5735550" y="1276150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10" y="1"/>
                  </a:moveTo>
                  <a:cubicBezTo>
                    <a:pt x="0" y="4"/>
                    <a:pt x="0" y="14"/>
                    <a:pt x="13" y="22"/>
                  </a:cubicBezTo>
                  <a:cubicBezTo>
                    <a:pt x="20" y="28"/>
                    <a:pt x="33" y="32"/>
                    <a:pt x="47" y="32"/>
                  </a:cubicBezTo>
                  <a:cubicBezTo>
                    <a:pt x="54" y="32"/>
                    <a:pt x="62" y="31"/>
                    <a:pt x="69" y="28"/>
                  </a:cubicBezTo>
                  <a:cubicBezTo>
                    <a:pt x="104" y="18"/>
                    <a:pt x="104" y="14"/>
                    <a:pt x="69" y="7"/>
                  </a:cubicBezTo>
                  <a:cubicBezTo>
                    <a:pt x="45" y="1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1" name="Google Shape;7041;p41"/>
            <p:cNvSpPr/>
            <p:nvPr/>
          </p:nvSpPr>
          <p:spPr>
            <a:xfrm>
              <a:off x="5737950" y="128402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9" y="0"/>
                  </a:moveTo>
                  <a:cubicBezTo>
                    <a:pt x="25" y="0"/>
                    <a:pt x="22" y="1"/>
                    <a:pt x="18" y="1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4"/>
                    <a:pt x="17" y="38"/>
                    <a:pt x="31" y="38"/>
                  </a:cubicBezTo>
                  <a:cubicBezTo>
                    <a:pt x="36" y="38"/>
                    <a:pt x="40" y="37"/>
                    <a:pt x="46" y="36"/>
                  </a:cubicBezTo>
                  <a:cubicBezTo>
                    <a:pt x="63" y="32"/>
                    <a:pt x="71" y="19"/>
                    <a:pt x="60" y="11"/>
                  </a:cubicBezTo>
                  <a:cubicBezTo>
                    <a:pt x="52" y="4"/>
                    <a:pt x="41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2" name="Google Shape;7042;p41"/>
            <p:cNvSpPr/>
            <p:nvPr/>
          </p:nvSpPr>
          <p:spPr>
            <a:xfrm>
              <a:off x="5758050" y="1346025"/>
              <a:ext cx="1925" cy="2450"/>
            </a:xfrm>
            <a:custGeom>
              <a:avLst/>
              <a:gdLst/>
              <a:ahLst/>
              <a:cxnLst/>
              <a:rect l="l" t="t" r="r" b="b"/>
              <a:pathLst>
                <a:path w="77" h="98" extrusionOk="0">
                  <a:moveTo>
                    <a:pt x="43" y="0"/>
                  </a:moveTo>
                  <a:cubicBezTo>
                    <a:pt x="37" y="0"/>
                    <a:pt x="30" y="6"/>
                    <a:pt x="23" y="16"/>
                  </a:cubicBezTo>
                  <a:cubicBezTo>
                    <a:pt x="0" y="44"/>
                    <a:pt x="7" y="97"/>
                    <a:pt x="33" y="97"/>
                  </a:cubicBezTo>
                  <a:cubicBezTo>
                    <a:pt x="35" y="97"/>
                    <a:pt x="38" y="97"/>
                    <a:pt x="40" y="96"/>
                  </a:cubicBezTo>
                  <a:cubicBezTo>
                    <a:pt x="50" y="96"/>
                    <a:pt x="50" y="78"/>
                    <a:pt x="37" y="64"/>
                  </a:cubicBezTo>
                  <a:cubicBezTo>
                    <a:pt x="23" y="43"/>
                    <a:pt x="23" y="37"/>
                    <a:pt x="50" y="37"/>
                  </a:cubicBezTo>
                  <a:cubicBezTo>
                    <a:pt x="54" y="37"/>
                    <a:pt x="57" y="38"/>
                    <a:pt x="59" y="38"/>
                  </a:cubicBezTo>
                  <a:cubicBezTo>
                    <a:pt x="73" y="38"/>
                    <a:pt x="76" y="31"/>
                    <a:pt x="64" y="16"/>
                  </a:cubicBezTo>
                  <a:cubicBezTo>
                    <a:pt x="57" y="6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3" name="Google Shape;7043;p41"/>
            <p:cNvSpPr/>
            <p:nvPr/>
          </p:nvSpPr>
          <p:spPr>
            <a:xfrm>
              <a:off x="5760850" y="1346600"/>
              <a:ext cx="1775" cy="975"/>
            </a:xfrm>
            <a:custGeom>
              <a:avLst/>
              <a:gdLst/>
              <a:ahLst/>
              <a:cxnLst/>
              <a:rect l="l" t="t" r="r" b="b"/>
              <a:pathLst>
                <a:path w="71" h="39" extrusionOk="0">
                  <a:moveTo>
                    <a:pt x="57" y="1"/>
                  </a:moveTo>
                  <a:cubicBezTo>
                    <a:pt x="51" y="1"/>
                    <a:pt x="43" y="1"/>
                    <a:pt x="32" y="3"/>
                  </a:cubicBezTo>
                  <a:cubicBezTo>
                    <a:pt x="15" y="11"/>
                    <a:pt x="1" y="20"/>
                    <a:pt x="4" y="31"/>
                  </a:cubicBezTo>
                  <a:cubicBezTo>
                    <a:pt x="6" y="36"/>
                    <a:pt x="11" y="39"/>
                    <a:pt x="18" y="39"/>
                  </a:cubicBezTo>
                  <a:cubicBezTo>
                    <a:pt x="24" y="39"/>
                    <a:pt x="32" y="36"/>
                    <a:pt x="39" y="31"/>
                  </a:cubicBezTo>
                  <a:cubicBezTo>
                    <a:pt x="56" y="20"/>
                    <a:pt x="70" y="6"/>
                    <a:pt x="66" y="3"/>
                  </a:cubicBezTo>
                  <a:cubicBezTo>
                    <a:pt x="66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4" name="Google Shape;7044;p41"/>
            <p:cNvSpPr/>
            <p:nvPr/>
          </p:nvSpPr>
          <p:spPr>
            <a:xfrm>
              <a:off x="5739600" y="12759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2"/>
                    <a:pt x="39" y="4"/>
                  </a:cubicBezTo>
                  <a:cubicBezTo>
                    <a:pt x="15" y="11"/>
                    <a:pt x="0" y="18"/>
                    <a:pt x="11" y="21"/>
                  </a:cubicBezTo>
                  <a:cubicBezTo>
                    <a:pt x="14" y="22"/>
                    <a:pt x="17" y="23"/>
                    <a:pt x="20" y="23"/>
                  </a:cubicBezTo>
                  <a:cubicBezTo>
                    <a:pt x="30" y="23"/>
                    <a:pt x="43" y="19"/>
                    <a:pt x="56" y="11"/>
                  </a:cubicBezTo>
                  <a:cubicBezTo>
                    <a:pt x="65" y="4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5" name="Google Shape;7045;p41"/>
            <p:cNvSpPr/>
            <p:nvPr/>
          </p:nvSpPr>
          <p:spPr>
            <a:xfrm>
              <a:off x="5762775" y="1346700"/>
              <a:ext cx="4350" cy="2875"/>
            </a:xfrm>
            <a:custGeom>
              <a:avLst/>
              <a:gdLst/>
              <a:ahLst/>
              <a:cxnLst/>
              <a:rect l="l" t="t" r="r" b="b"/>
              <a:pathLst>
                <a:path w="174" h="115" extrusionOk="0">
                  <a:moveTo>
                    <a:pt x="52" y="0"/>
                  </a:moveTo>
                  <a:cubicBezTo>
                    <a:pt x="46" y="0"/>
                    <a:pt x="41" y="1"/>
                    <a:pt x="35" y="2"/>
                  </a:cubicBezTo>
                  <a:cubicBezTo>
                    <a:pt x="0" y="10"/>
                    <a:pt x="31" y="44"/>
                    <a:pt x="83" y="55"/>
                  </a:cubicBezTo>
                  <a:cubicBezTo>
                    <a:pt x="114" y="61"/>
                    <a:pt x="132" y="72"/>
                    <a:pt x="128" y="86"/>
                  </a:cubicBezTo>
                  <a:cubicBezTo>
                    <a:pt x="125" y="96"/>
                    <a:pt x="135" y="106"/>
                    <a:pt x="153" y="114"/>
                  </a:cubicBezTo>
                  <a:cubicBezTo>
                    <a:pt x="155" y="114"/>
                    <a:pt x="157" y="114"/>
                    <a:pt x="159" y="114"/>
                  </a:cubicBezTo>
                  <a:cubicBezTo>
                    <a:pt x="173" y="114"/>
                    <a:pt x="171" y="102"/>
                    <a:pt x="149" y="69"/>
                  </a:cubicBezTo>
                  <a:cubicBezTo>
                    <a:pt x="119" y="24"/>
                    <a:pt x="8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6" name="Google Shape;7046;p41"/>
            <p:cNvSpPr/>
            <p:nvPr/>
          </p:nvSpPr>
          <p:spPr>
            <a:xfrm>
              <a:off x="5742125" y="1276150"/>
              <a:ext cx="5975" cy="1225"/>
            </a:xfrm>
            <a:custGeom>
              <a:avLst/>
              <a:gdLst/>
              <a:ahLst/>
              <a:cxnLst/>
              <a:rect l="l" t="t" r="r" b="b"/>
              <a:pathLst>
                <a:path w="239" h="49" extrusionOk="0">
                  <a:moveTo>
                    <a:pt x="106" y="0"/>
                  </a:moveTo>
                  <a:cubicBezTo>
                    <a:pt x="99" y="0"/>
                    <a:pt x="91" y="1"/>
                    <a:pt x="83" y="1"/>
                  </a:cubicBezTo>
                  <a:cubicBezTo>
                    <a:pt x="38" y="4"/>
                    <a:pt x="0" y="11"/>
                    <a:pt x="3" y="18"/>
                  </a:cubicBezTo>
                  <a:cubicBezTo>
                    <a:pt x="7" y="34"/>
                    <a:pt x="116" y="49"/>
                    <a:pt x="180" y="49"/>
                  </a:cubicBezTo>
                  <a:cubicBezTo>
                    <a:pt x="202" y="49"/>
                    <a:pt x="219" y="47"/>
                    <a:pt x="222" y="42"/>
                  </a:cubicBezTo>
                  <a:cubicBezTo>
                    <a:pt x="238" y="17"/>
                    <a:pt x="185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7" name="Google Shape;7047;p41"/>
            <p:cNvSpPr/>
            <p:nvPr/>
          </p:nvSpPr>
          <p:spPr>
            <a:xfrm>
              <a:off x="5745425" y="1285450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38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2" y="23"/>
                    <a:pt x="61" y="23"/>
                  </a:cubicBezTo>
                  <a:cubicBezTo>
                    <a:pt x="67" y="23"/>
                    <a:pt x="72" y="21"/>
                    <a:pt x="73" y="17"/>
                  </a:cubicBezTo>
                  <a:cubicBezTo>
                    <a:pt x="80" y="10"/>
                    <a:pt x="63" y="4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8" name="Google Shape;7048;p41"/>
            <p:cNvSpPr/>
            <p:nvPr/>
          </p:nvSpPr>
          <p:spPr>
            <a:xfrm>
              <a:off x="5759725" y="1326525"/>
              <a:ext cx="1950" cy="600"/>
            </a:xfrm>
            <a:custGeom>
              <a:avLst/>
              <a:gdLst/>
              <a:ahLst/>
              <a:cxnLst/>
              <a:rect l="l" t="t" r="r" b="b"/>
              <a:pathLst>
                <a:path w="78" h="24" extrusionOk="0">
                  <a:moveTo>
                    <a:pt x="15" y="0"/>
                  </a:moveTo>
                  <a:cubicBezTo>
                    <a:pt x="1" y="0"/>
                    <a:pt x="4" y="5"/>
                    <a:pt x="25" y="15"/>
                  </a:cubicBezTo>
                  <a:cubicBezTo>
                    <a:pt x="36" y="21"/>
                    <a:pt x="47" y="24"/>
                    <a:pt x="56" y="24"/>
                  </a:cubicBezTo>
                  <a:cubicBezTo>
                    <a:pt x="63" y="24"/>
                    <a:pt x="68" y="22"/>
                    <a:pt x="70" y="18"/>
                  </a:cubicBezTo>
                  <a:cubicBezTo>
                    <a:pt x="77" y="12"/>
                    <a:pt x="60" y="2"/>
                    <a:pt x="36" y="2"/>
                  </a:cubicBezTo>
                  <a:cubicBezTo>
                    <a:pt x="27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9" name="Google Shape;7049;p41"/>
            <p:cNvSpPr/>
            <p:nvPr/>
          </p:nvSpPr>
          <p:spPr>
            <a:xfrm>
              <a:off x="5745425" y="1279000"/>
              <a:ext cx="2525" cy="1100"/>
            </a:xfrm>
            <a:custGeom>
              <a:avLst/>
              <a:gdLst/>
              <a:ahLst/>
              <a:cxnLst/>
              <a:rect l="l" t="t" r="r" b="b"/>
              <a:pathLst>
                <a:path w="101" h="44" extrusionOk="0">
                  <a:moveTo>
                    <a:pt x="14" y="0"/>
                  </a:moveTo>
                  <a:cubicBezTo>
                    <a:pt x="11" y="0"/>
                    <a:pt x="9" y="0"/>
                    <a:pt x="7" y="1"/>
                  </a:cubicBezTo>
                  <a:cubicBezTo>
                    <a:pt x="1" y="4"/>
                    <a:pt x="7" y="15"/>
                    <a:pt x="31" y="25"/>
                  </a:cubicBezTo>
                  <a:cubicBezTo>
                    <a:pt x="49" y="37"/>
                    <a:pt x="68" y="43"/>
                    <a:pt x="81" y="43"/>
                  </a:cubicBezTo>
                  <a:cubicBezTo>
                    <a:pt x="83" y="43"/>
                    <a:pt x="85" y="43"/>
                    <a:pt x="87" y="43"/>
                  </a:cubicBezTo>
                  <a:cubicBezTo>
                    <a:pt x="100" y="39"/>
                    <a:pt x="90" y="29"/>
                    <a:pt x="66" y="18"/>
                  </a:cubicBezTo>
                  <a:cubicBezTo>
                    <a:pt x="46" y="7"/>
                    <a:pt x="26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0" name="Google Shape;7050;p41"/>
            <p:cNvSpPr/>
            <p:nvPr/>
          </p:nvSpPr>
          <p:spPr>
            <a:xfrm>
              <a:off x="5767375" y="1347475"/>
              <a:ext cx="15950" cy="3775"/>
            </a:xfrm>
            <a:custGeom>
              <a:avLst/>
              <a:gdLst/>
              <a:ahLst/>
              <a:cxnLst/>
              <a:rect l="l" t="t" r="r" b="b"/>
              <a:pathLst>
                <a:path w="638" h="151" extrusionOk="0">
                  <a:moveTo>
                    <a:pt x="86" y="1"/>
                  </a:moveTo>
                  <a:cubicBezTo>
                    <a:pt x="77" y="1"/>
                    <a:pt x="68" y="2"/>
                    <a:pt x="59" y="3"/>
                  </a:cubicBezTo>
                  <a:cubicBezTo>
                    <a:pt x="0" y="19"/>
                    <a:pt x="27" y="76"/>
                    <a:pt x="86" y="76"/>
                  </a:cubicBezTo>
                  <a:cubicBezTo>
                    <a:pt x="89" y="76"/>
                    <a:pt x="93" y="76"/>
                    <a:pt x="97" y="75"/>
                  </a:cubicBezTo>
                  <a:cubicBezTo>
                    <a:pt x="102" y="75"/>
                    <a:pt x="107" y="75"/>
                    <a:pt x="113" y="75"/>
                  </a:cubicBezTo>
                  <a:cubicBezTo>
                    <a:pt x="139" y="75"/>
                    <a:pt x="167" y="81"/>
                    <a:pt x="184" y="90"/>
                  </a:cubicBezTo>
                  <a:cubicBezTo>
                    <a:pt x="204" y="101"/>
                    <a:pt x="225" y="106"/>
                    <a:pt x="239" y="106"/>
                  </a:cubicBezTo>
                  <a:cubicBezTo>
                    <a:pt x="256" y="106"/>
                    <a:pt x="263" y="99"/>
                    <a:pt x="247" y="86"/>
                  </a:cubicBezTo>
                  <a:cubicBezTo>
                    <a:pt x="227" y="71"/>
                    <a:pt x="233" y="63"/>
                    <a:pt x="250" y="63"/>
                  </a:cubicBezTo>
                  <a:cubicBezTo>
                    <a:pt x="264" y="63"/>
                    <a:pt x="285" y="68"/>
                    <a:pt x="305" y="80"/>
                  </a:cubicBezTo>
                  <a:cubicBezTo>
                    <a:pt x="318" y="87"/>
                    <a:pt x="335" y="91"/>
                    <a:pt x="353" y="91"/>
                  </a:cubicBezTo>
                  <a:cubicBezTo>
                    <a:pt x="370" y="91"/>
                    <a:pt x="388" y="87"/>
                    <a:pt x="406" y="80"/>
                  </a:cubicBezTo>
                  <a:cubicBezTo>
                    <a:pt x="423" y="73"/>
                    <a:pt x="437" y="70"/>
                    <a:pt x="447" y="70"/>
                  </a:cubicBezTo>
                  <a:cubicBezTo>
                    <a:pt x="460" y="70"/>
                    <a:pt x="468" y="75"/>
                    <a:pt x="471" y="86"/>
                  </a:cubicBezTo>
                  <a:cubicBezTo>
                    <a:pt x="478" y="98"/>
                    <a:pt x="471" y="105"/>
                    <a:pt x="459" y="105"/>
                  </a:cubicBezTo>
                  <a:cubicBezTo>
                    <a:pt x="456" y="105"/>
                    <a:pt x="454" y="104"/>
                    <a:pt x="451" y="104"/>
                  </a:cubicBezTo>
                  <a:cubicBezTo>
                    <a:pt x="445" y="103"/>
                    <a:pt x="442" y="102"/>
                    <a:pt x="439" y="102"/>
                  </a:cubicBezTo>
                  <a:cubicBezTo>
                    <a:pt x="431" y="102"/>
                    <a:pt x="433" y="106"/>
                    <a:pt x="444" y="114"/>
                  </a:cubicBezTo>
                  <a:cubicBezTo>
                    <a:pt x="452" y="122"/>
                    <a:pt x="462" y="126"/>
                    <a:pt x="469" y="126"/>
                  </a:cubicBezTo>
                  <a:cubicBezTo>
                    <a:pt x="474" y="126"/>
                    <a:pt x="478" y="124"/>
                    <a:pt x="479" y="121"/>
                  </a:cubicBezTo>
                  <a:cubicBezTo>
                    <a:pt x="480" y="119"/>
                    <a:pt x="483" y="118"/>
                    <a:pt x="489" y="118"/>
                  </a:cubicBezTo>
                  <a:cubicBezTo>
                    <a:pt x="503" y="118"/>
                    <a:pt x="530" y="125"/>
                    <a:pt x="555" y="135"/>
                  </a:cubicBezTo>
                  <a:cubicBezTo>
                    <a:pt x="577" y="146"/>
                    <a:pt x="599" y="151"/>
                    <a:pt x="614" y="151"/>
                  </a:cubicBezTo>
                  <a:cubicBezTo>
                    <a:pt x="622" y="151"/>
                    <a:pt x="629" y="149"/>
                    <a:pt x="631" y="145"/>
                  </a:cubicBezTo>
                  <a:cubicBezTo>
                    <a:pt x="638" y="135"/>
                    <a:pt x="631" y="125"/>
                    <a:pt x="617" y="125"/>
                  </a:cubicBezTo>
                  <a:cubicBezTo>
                    <a:pt x="559" y="117"/>
                    <a:pt x="524" y="100"/>
                    <a:pt x="506" y="69"/>
                  </a:cubicBezTo>
                  <a:cubicBezTo>
                    <a:pt x="494" y="48"/>
                    <a:pt x="467" y="37"/>
                    <a:pt x="422" y="37"/>
                  </a:cubicBezTo>
                  <a:cubicBezTo>
                    <a:pt x="415" y="37"/>
                    <a:pt x="407" y="37"/>
                    <a:pt x="399" y="38"/>
                  </a:cubicBezTo>
                  <a:cubicBezTo>
                    <a:pt x="388" y="39"/>
                    <a:pt x="376" y="39"/>
                    <a:pt x="363" y="39"/>
                  </a:cubicBezTo>
                  <a:cubicBezTo>
                    <a:pt x="324" y="39"/>
                    <a:pt x="280" y="35"/>
                    <a:pt x="257" y="27"/>
                  </a:cubicBezTo>
                  <a:cubicBezTo>
                    <a:pt x="229" y="20"/>
                    <a:pt x="206" y="16"/>
                    <a:pt x="190" y="16"/>
                  </a:cubicBezTo>
                  <a:cubicBezTo>
                    <a:pt x="169" y="16"/>
                    <a:pt x="162" y="23"/>
                    <a:pt x="180" y="38"/>
                  </a:cubicBezTo>
                  <a:cubicBezTo>
                    <a:pt x="197" y="49"/>
                    <a:pt x="189" y="58"/>
                    <a:pt x="167" y="58"/>
                  </a:cubicBezTo>
                  <a:cubicBezTo>
                    <a:pt x="156" y="58"/>
                    <a:pt x="142" y="56"/>
                    <a:pt x="125" y="51"/>
                  </a:cubicBezTo>
                  <a:cubicBezTo>
                    <a:pt x="93" y="41"/>
                    <a:pt x="93" y="38"/>
                    <a:pt x="114" y="34"/>
                  </a:cubicBezTo>
                  <a:cubicBezTo>
                    <a:pt x="128" y="30"/>
                    <a:pt x="132" y="17"/>
                    <a:pt x="122" y="10"/>
                  </a:cubicBezTo>
                  <a:cubicBezTo>
                    <a:pt x="115" y="3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1" name="Google Shape;7051;p41"/>
            <p:cNvSpPr/>
            <p:nvPr/>
          </p:nvSpPr>
          <p:spPr>
            <a:xfrm>
              <a:off x="5749225" y="128530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46" y="0"/>
                  </a:moveTo>
                  <a:cubicBezTo>
                    <a:pt x="43" y="0"/>
                    <a:pt x="39" y="1"/>
                    <a:pt x="36" y="2"/>
                  </a:cubicBezTo>
                  <a:cubicBezTo>
                    <a:pt x="15" y="6"/>
                    <a:pt x="1" y="13"/>
                    <a:pt x="1" y="16"/>
                  </a:cubicBezTo>
                  <a:cubicBezTo>
                    <a:pt x="4" y="20"/>
                    <a:pt x="22" y="30"/>
                    <a:pt x="46" y="40"/>
                  </a:cubicBezTo>
                  <a:cubicBezTo>
                    <a:pt x="59" y="46"/>
                    <a:pt x="68" y="48"/>
                    <a:pt x="74" y="48"/>
                  </a:cubicBezTo>
                  <a:cubicBezTo>
                    <a:pt x="84" y="48"/>
                    <a:pt x="84" y="41"/>
                    <a:pt x="78" y="23"/>
                  </a:cubicBezTo>
                  <a:cubicBezTo>
                    <a:pt x="74" y="10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2" name="Google Shape;7052;p41"/>
            <p:cNvSpPr/>
            <p:nvPr/>
          </p:nvSpPr>
          <p:spPr>
            <a:xfrm>
              <a:off x="5749325" y="1279525"/>
              <a:ext cx="2625" cy="825"/>
            </a:xfrm>
            <a:custGeom>
              <a:avLst/>
              <a:gdLst/>
              <a:ahLst/>
              <a:cxnLst/>
              <a:rect l="l" t="t" r="r" b="b"/>
              <a:pathLst>
                <a:path w="105" h="33" extrusionOk="0">
                  <a:moveTo>
                    <a:pt x="11" y="1"/>
                  </a:moveTo>
                  <a:cubicBezTo>
                    <a:pt x="0" y="4"/>
                    <a:pt x="0" y="15"/>
                    <a:pt x="14" y="22"/>
                  </a:cubicBezTo>
                  <a:cubicBezTo>
                    <a:pt x="21" y="29"/>
                    <a:pt x="33" y="32"/>
                    <a:pt x="47" y="32"/>
                  </a:cubicBezTo>
                  <a:cubicBezTo>
                    <a:pt x="54" y="32"/>
                    <a:pt x="62" y="31"/>
                    <a:pt x="69" y="29"/>
                  </a:cubicBezTo>
                  <a:cubicBezTo>
                    <a:pt x="104" y="22"/>
                    <a:pt x="101" y="18"/>
                    <a:pt x="69" y="8"/>
                  </a:cubicBezTo>
                  <a:cubicBezTo>
                    <a:pt x="45" y="1"/>
                    <a:pt x="21" y="1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3" name="Google Shape;7053;p41"/>
            <p:cNvSpPr/>
            <p:nvPr/>
          </p:nvSpPr>
          <p:spPr>
            <a:xfrm>
              <a:off x="5765550" y="1327725"/>
              <a:ext cx="1850" cy="600"/>
            </a:xfrm>
            <a:custGeom>
              <a:avLst/>
              <a:gdLst/>
              <a:ahLst/>
              <a:cxnLst/>
              <a:rect l="l" t="t" r="r" b="b"/>
              <a:pathLst>
                <a:path w="74" h="24" extrusionOk="0">
                  <a:moveTo>
                    <a:pt x="16" y="1"/>
                  </a:moveTo>
                  <a:cubicBezTo>
                    <a:pt x="0" y="1"/>
                    <a:pt x="4" y="5"/>
                    <a:pt x="28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4" y="23"/>
                    <a:pt x="68" y="22"/>
                    <a:pt x="70" y="19"/>
                  </a:cubicBezTo>
                  <a:cubicBezTo>
                    <a:pt x="73" y="9"/>
                    <a:pt x="59" y="2"/>
                    <a:pt x="35" y="2"/>
                  </a:cubicBezTo>
                  <a:cubicBezTo>
                    <a:pt x="27" y="1"/>
                    <a:pt x="20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4" name="Google Shape;7054;p41"/>
            <p:cNvSpPr/>
            <p:nvPr/>
          </p:nvSpPr>
          <p:spPr>
            <a:xfrm>
              <a:off x="5690600" y="1088600"/>
              <a:ext cx="1325" cy="775"/>
            </a:xfrm>
            <a:custGeom>
              <a:avLst/>
              <a:gdLst/>
              <a:ahLst/>
              <a:cxnLst/>
              <a:rect l="l" t="t" r="r" b="b"/>
              <a:pathLst>
                <a:path w="53" h="31" extrusionOk="0">
                  <a:moveTo>
                    <a:pt x="27" y="1"/>
                  </a:moveTo>
                  <a:cubicBezTo>
                    <a:pt x="25" y="1"/>
                    <a:pt x="23" y="1"/>
                    <a:pt x="21" y="1"/>
                  </a:cubicBezTo>
                  <a:cubicBezTo>
                    <a:pt x="8" y="6"/>
                    <a:pt x="0" y="9"/>
                    <a:pt x="0" y="16"/>
                  </a:cubicBezTo>
                  <a:cubicBezTo>
                    <a:pt x="0" y="19"/>
                    <a:pt x="15" y="26"/>
                    <a:pt x="29" y="30"/>
                  </a:cubicBezTo>
                  <a:cubicBezTo>
                    <a:pt x="31" y="30"/>
                    <a:pt x="33" y="31"/>
                    <a:pt x="35" y="31"/>
                  </a:cubicBezTo>
                  <a:cubicBezTo>
                    <a:pt x="45" y="31"/>
                    <a:pt x="52" y="25"/>
                    <a:pt x="49" y="16"/>
                  </a:cubicBezTo>
                  <a:cubicBezTo>
                    <a:pt x="46" y="7"/>
                    <a:pt x="36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5" name="Google Shape;7055;p41"/>
            <p:cNvSpPr/>
            <p:nvPr/>
          </p:nvSpPr>
          <p:spPr>
            <a:xfrm>
              <a:off x="5692000" y="1092675"/>
              <a:ext cx="4350" cy="1275"/>
            </a:xfrm>
            <a:custGeom>
              <a:avLst/>
              <a:gdLst/>
              <a:ahLst/>
              <a:cxnLst/>
              <a:rect l="l" t="t" r="r" b="b"/>
              <a:pathLst>
                <a:path w="174" h="51" extrusionOk="0">
                  <a:moveTo>
                    <a:pt x="103" y="0"/>
                  </a:moveTo>
                  <a:cubicBezTo>
                    <a:pt x="85" y="0"/>
                    <a:pt x="64" y="3"/>
                    <a:pt x="42" y="9"/>
                  </a:cubicBezTo>
                  <a:cubicBezTo>
                    <a:pt x="18" y="16"/>
                    <a:pt x="0" y="30"/>
                    <a:pt x="3" y="40"/>
                  </a:cubicBezTo>
                  <a:cubicBezTo>
                    <a:pt x="5" y="46"/>
                    <a:pt x="11" y="50"/>
                    <a:pt x="17" y="50"/>
                  </a:cubicBezTo>
                  <a:cubicBezTo>
                    <a:pt x="22" y="50"/>
                    <a:pt x="27" y="48"/>
                    <a:pt x="31" y="43"/>
                  </a:cubicBezTo>
                  <a:cubicBezTo>
                    <a:pt x="36" y="38"/>
                    <a:pt x="49" y="36"/>
                    <a:pt x="64" y="36"/>
                  </a:cubicBezTo>
                  <a:cubicBezTo>
                    <a:pt x="79" y="36"/>
                    <a:pt x="97" y="38"/>
                    <a:pt x="114" y="43"/>
                  </a:cubicBezTo>
                  <a:cubicBezTo>
                    <a:pt x="135" y="48"/>
                    <a:pt x="149" y="50"/>
                    <a:pt x="158" y="50"/>
                  </a:cubicBezTo>
                  <a:cubicBezTo>
                    <a:pt x="172" y="50"/>
                    <a:pt x="174" y="44"/>
                    <a:pt x="170" y="30"/>
                  </a:cubicBezTo>
                  <a:cubicBezTo>
                    <a:pt x="166" y="11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6" name="Google Shape;7056;p41"/>
            <p:cNvSpPr/>
            <p:nvPr/>
          </p:nvSpPr>
          <p:spPr>
            <a:xfrm>
              <a:off x="5753225" y="1279425"/>
              <a:ext cx="1400" cy="1275"/>
            </a:xfrm>
            <a:custGeom>
              <a:avLst/>
              <a:gdLst/>
              <a:ahLst/>
              <a:cxnLst/>
              <a:rect l="l" t="t" r="r" b="b"/>
              <a:pathLst>
                <a:path w="56" h="51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5"/>
                    <a:pt x="11" y="16"/>
                    <a:pt x="4" y="26"/>
                  </a:cubicBezTo>
                  <a:cubicBezTo>
                    <a:pt x="1" y="36"/>
                    <a:pt x="1" y="43"/>
                    <a:pt x="11" y="50"/>
                  </a:cubicBezTo>
                  <a:cubicBezTo>
                    <a:pt x="12" y="50"/>
                    <a:pt x="13" y="51"/>
                    <a:pt x="14" y="51"/>
                  </a:cubicBezTo>
                  <a:cubicBezTo>
                    <a:pt x="21" y="51"/>
                    <a:pt x="33" y="40"/>
                    <a:pt x="42" y="26"/>
                  </a:cubicBezTo>
                  <a:cubicBezTo>
                    <a:pt x="54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7" name="Google Shape;7057;p41"/>
            <p:cNvSpPr/>
            <p:nvPr/>
          </p:nvSpPr>
          <p:spPr>
            <a:xfrm>
              <a:off x="5754950" y="1285950"/>
              <a:ext cx="1825" cy="750"/>
            </a:xfrm>
            <a:custGeom>
              <a:avLst/>
              <a:gdLst/>
              <a:ahLst/>
              <a:cxnLst/>
              <a:rect l="l" t="t" r="r" b="b"/>
              <a:pathLst>
                <a:path w="73" h="30" extrusionOk="0">
                  <a:moveTo>
                    <a:pt x="49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1" y="8"/>
                    <a:pt x="1" y="14"/>
                    <a:pt x="1" y="18"/>
                  </a:cubicBezTo>
                  <a:cubicBezTo>
                    <a:pt x="1" y="22"/>
                    <a:pt x="18" y="28"/>
                    <a:pt x="39" y="28"/>
                  </a:cubicBezTo>
                  <a:cubicBezTo>
                    <a:pt x="43" y="29"/>
                    <a:pt x="46" y="29"/>
                    <a:pt x="49" y="29"/>
                  </a:cubicBezTo>
                  <a:cubicBezTo>
                    <a:pt x="64" y="29"/>
                    <a:pt x="73" y="23"/>
                    <a:pt x="70" y="14"/>
                  </a:cubicBezTo>
                  <a:cubicBezTo>
                    <a:pt x="68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8" name="Google Shape;7058;p41"/>
            <p:cNvSpPr/>
            <p:nvPr/>
          </p:nvSpPr>
          <p:spPr>
            <a:xfrm>
              <a:off x="5768125" y="1327900"/>
              <a:ext cx="1425" cy="775"/>
            </a:xfrm>
            <a:custGeom>
              <a:avLst/>
              <a:gdLst/>
              <a:ahLst/>
              <a:cxnLst/>
              <a:rect l="l" t="t" r="r" b="b"/>
              <a:pathLst>
                <a:path w="57" h="31" extrusionOk="0">
                  <a:moveTo>
                    <a:pt x="29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12" y="2"/>
                    <a:pt x="1" y="9"/>
                    <a:pt x="4" y="16"/>
                  </a:cubicBezTo>
                  <a:cubicBezTo>
                    <a:pt x="4" y="19"/>
                    <a:pt x="18" y="26"/>
                    <a:pt x="33" y="30"/>
                  </a:cubicBezTo>
                  <a:cubicBezTo>
                    <a:pt x="35" y="30"/>
                    <a:pt x="37" y="31"/>
                    <a:pt x="39" y="31"/>
                  </a:cubicBezTo>
                  <a:cubicBezTo>
                    <a:pt x="49" y="31"/>
                    <a:pt x="56" y="24"/>
                    <a:pt x="53" y="16"/>
                  </a:cubicBezTo>
                  <a:cubicBezTo>
                    <a:pt x="51" y="7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9" name="Google Shape;7059;p41"/>
            <p:cNvSpPr/>
            <p:nvPr/>
          </p:nvSpPr>
          <p:spPr>
            <a:xfrm>
              <a:off x="5754275" y="1276150"/>
              <a:ext cx="1325" cy="2025"/>
            </a:xfrm>
            <a:custGeom>
              <a:avLst/>
              <a:gdLst/>
              <a:ahLst/>
              <a:cxnLst/>
              <a:rect l="l" t="t" r="r" b="b"/>
              <a:pathLst>
                <a:path w="53" h="81" extrusionOk="0">
                  <a:moveTo>
                    <a:pt x="17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4" y="4"/>
                    <a:pt x="0" y="22"/>
                    <a:pt x="10" y="46"/>
                  </a:cubicBezTo>
                  <a:cubicBezTo>
                    <a:pt x="17" y="67"/>
                    <a:pt x="28" y="81"/>
                    <a:pt x="38" y="81"/>
                  </a:cubicBezTo>
                  <a:cubicBezTo>
                    <a:pt x="49" y="77"/>
                    <a:pt x="52" y="60"/>
                    <a:pt x="45" y="35"/>
                  </a:cubicBezTo>
                  <a:cubicBezTo>
                    <a:pt x="39" y="16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0" name="Google Shape;7060;p41"/>
            <p:cNvSpPr/>
            <p:nvPr/>
          </p:nvSpPr>
          <p:spPr>
            <a:xfrm>
              <a:off x="5756100" y="1279700"/>
              <a:ext cx="975" cy="1225"/>
            </a:xfrm>
            <a:custGeom>
              <a:avLst/>
              <a:gdLst/>
              <a:ahLst/>
              <a:cxnLst/>
              <a:rect l="l" t="t" r="r" b="b"/>
              <a:pathLst>
                <a:path w="39" h="49" extrusionOk="0">
                  <a:moveTo>
                    <a:pt x="15" y="0"/>
                  </a:moveTo>
                  <a:cubicBezTo>
                    <a:pt x="5" y="0"/>
                    <a:pt x="1" y="10"/>
                    <a:pt x="7" y="22"/>
                  </a:cubicBezTo>
                  <a:cubicBezTo>
                    <a:pt x="12" y="40"/>
                    <a:pt x="17" y="49"/>
                    <a:pt x="21" y="49"/>
                  </a:cubicBezTo>
                  <a:cubicBezTo>
                    <a:pt x="26" y="49"/>
                    <a:pt x="30" y="42"/>
                    <a:pt x="35" y="29"/>
                  </a:cubicBezTo>
                  <a:cubicBezTo>
                    <a:pt x="38" y="15"/>
                    <a:pt x="35" y="5"/>
                    <a:pt x="21" y="1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1" name="Google Shape;7061;p41"/>
            <p:cNvSpPr/>
            <p:nvPr/>
          </p:nvSpPr>
          <p:spPr>
            <a:xfrm>
              <a:off x="5772825" y="1329050"/>
              <a:ext cx="19275" cy="2925"/>
            </a:xfrm>
            <a:custGeom>
              <a:avLst/>
              <a:gdLst/>
              <a:ahLst/>
              <a:cxnLst/>
              <a:rect l="l" t="t" r="r" b="b"/>
              <a:pathLst>
                <a:path w="771" h="117" extrusionOk="0">
                  <a:moveTo>
                    <a:pt x="82" y="1"/>
                  </a:moveTo>
                  <a:cubicBezTo>
                    <a:pt x="56" y="1"/>
                    <a:pt x="36" y="3"/>
                    <a:pt x="29" y="8"/>
                  </a:cubicBezTo>
                  <a:cubicBezTo>
                    <a:pt x="0" y="26"/>
                    <a:pt x="4" y="29"/>
                    <a:pt x="39" y="36"/>
                  </a:cubicBezTo>
                  <a:cubicBezTo>
                    <a:pt x="45" y="36"/>
                    <a:pt x="51" y="37"/>
                    <a:pt x="57" y="37"/>
                  </a:cubicBezTo>
                  <a:cubicBezTo>
                    <a:pt x="76" y="37"/>
                    <a:pt x="94" y="33"/>
                    <a:pt x="101" y="26"/>
                  </a:cubicBezTo>
                  <a:cubicBezTo>
                    <a:pt x="106" y="21"/>
                    <a:pt x="110" y="19"/>
                    <a:pt x="114" y="19"/>
                  </a:cubicBezTo>
                  <a:cubicBezTo>
                    <a:pt x="119" y="19"/>
                    <a:pt x="123" y="23"/>
                    <a:pt x="125" y="29"/>
                  </a:cubicBezTo>
                  <a:cubicBezTo>
                    <a:pt x="128" y="36"/>
                    <a:pt x="137" y="42"/>
                    <a:pt x="150" y="42"/>
                  </a:cubicBezTo>
                  <a:cubicBezTo>
                    <a:pt x="155" y="42"/>
                    <a:pt x="161" y="41"/>
                    <a:pt x="167" y="39"/>
                  </a:cubicBezTo>
                  <a:cubicBezTo>
                    <a:pt x="170" y="38"/>
                    <a:pt x="175" y="38"/>
                    <a:pt x="181" y="38"/>
                  </a:cubicBezTo>
                  <a:cubicBezTo>
                    <a:pt x="210" y="38"/>
                    <a:pt x="264" y="45"/>
                    <a:pt x="316" y="56"/>
                  </a:cubicBezTo>
                  <a:cubicBezTo>
                    <a:pt x="361" y="66"/>
                    <a:pt x="397" y="72"/>
                    <a:pt x="415" y="72"/>
                  </a:cubicBezTo>
                  <a:cubicBezTo>
                    <a:pt x="424" y="72"/>
                    <a:pt x="429" y="70"/>
                    <a:pt x="427" y="67"/>
                  </a:cubicBezTo>
                  <a:cubicBezTo>
                    <a:pt x="427" y="65"/>
                    <a:pt x="430" y="63"/>
                    <a:pt x="434" y="63"/>
                  </a:cubicBezTo>
                  <a:cubicBezTo>
                    <a:pt x="443" y="63"/>
                    <a:pt x="459" y="68"/>
                    <a:pt x="479" y="77"/>
                  </a:cubicBezTo>
                  <a:cubicBezTo>
                    <a:pt x="494" y="85"/>
                    <a:pt x="511" y="88"/>
                    <a:pt x="525" y="88"/>
                  </a:cubicBezTo>
                  <a:cubicBezTo>
                    <a:pt x="537" y="88"/>
                    <a:pt x="547" y="86"/>
                    <a:pt x="552" y="81"/>
                  </a:cubicBezTo>
                  <a:cubicBezTo>
                    <a:pt x="557" y="78"/>
                    <a:pt x="562" y="76"/>
                    <a:pt x="567" y="76"/>
                  </a:cubicBezTo>
                  <a:cubicBezTo>
                    <a:pt x="573" y="76"/>
                    <a:pt x="578" y="78"/>
                    <a:pt x="580" y="84"/>
                  </a:cubicBezTo>
                  <a:cubicBezTo>
                    <a:pt x="582" y="90"/>
                    <a:pt x="586" y="94"/>
                    <a:pt x="592" y="94"/>
                  </a:cubicBezTo>
                  <a:cubicBezTo>
                    <a:pt x="596" y="94"/>
                    <a:pt x="600" y="92"/>
                    <a:pt x="604" y="88"/>
                  </a:cubicBezTo>
                  <a:cubicBezTo>
                    <a:pt x="608" y="84"/>
                    <a:pt x="613" y="83"/>
                    <a:pt x="621" y="83"/>
                  </a:cubicBezTo>
                  <a:cubicBezTo>
                    <a:pt x="635" y="83"/>
                    <a:pt x="656" y="90"/>
                    <a:pt x="677" y="101"/>
                  </a:cubicBezTo>
                  <a:cubicBezTo>
                    <a:pt x="694" y="111"/>
                    <a:pt x="710" y="116"/>
                    <a:pt x="724" y="116"/>
                  </a:cubicBezTo>
                  <a:cubicBezTo>
                    <a:pt x="735" y="116"/>
                    <a:pt x="744" y="113"/>
                    <a:pt x="750" y="105"/>
                  </a:cubicBezTo>
                  <a:cubicBezTo>
                    <a:pt x="771" y="88"/>
                    <a:pt x="729" y="74"/>
                    <a:pt x="607" y="56"/>
                  </a:cubicBezTo>
                  <a:cubicBezTo>
                    <a:pt x="547" y="50"/>
                    <a:pt x="491" y="46"/>
                    <a:pt x="457" y="46"/>
                  </a:cubicBezTo>
                  <a:cubicBezTo>
                    <a:pt x="438" y="46"/>
                    <a:pt x="426" y="47"/>
                    <a:pt x="424" y="50"/>
                  </a:cubicBezTo>
                  <a:cubicBezTo>
                    <a:pt x="419" y="53"/>
                    <a:pt x="412" y="54"/>
                    <a:pt x="403" y="54"/>
                  </a:cubicBezTo>
                  <a:cubicBezTo>
                    <a:pt x="392" y="54"/>
                    <a:pt x="380" y="52"/>
                    <a:pt x="368" y="46"/>
                  </a:cubicBezTo>
                  <a:cubicBezTo>
                    <a:pt x="316" y="22"/>
                    <a:pt x="166" y="1"/>
                    <a:pt x="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2" name="Google Shape;7062;p41"/>
            <p:cNvSpPr/>
            <p:nvPr/>
          </p:nvSpPr>
          <p:spPr>
            <a:xfrm>
              <a:off x="5780925" y="134187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0"/>
                  </a:moveTo>
                  <a:cubicBezTo>
                    <a:pt x="1" y="0"/>
                    <a:pt x="6" y="5"/>
                    <a:pt x="27" y="15"/>
                  </a:cubicBezTo>
                  <a:cubicBezTo>
                    <a:pt x="36" y="21"/>
                    <a:pt x="47" y="23"/>
                    <a:pt x="55" y="23"/>
                  </a:cubicBezTo>
                  <a:cubicBezTo>
                    <a:pt x="62" y="23"/>
                    <a:pt x="67" y="22"/>
                    <a:pt x="68" y="19"/>
                  </a:cubicBezTo>
                  <a:cubicBezTo>
                    <a:pt x="75" y="12"/>
                    <a:pt x="58" y="1"/>
                    <a:pt x="34" y="1"/>
                  </a:cubicBezTo>
                  <a:cubicBezTo>
                    <a:pt x="26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3" name="Google Shape;7063;p41"/>
            <p:cNvSpPr/>
            <p:nvPr/>
          </p:nvSpPr>
          <p:spPr>
            <a:xfrm>
              <a:off x="5783875" y="135122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1"/>
                  </a:moveTo>
                  <a:cubicBezTo>
                    <a:pt x="0" y="1"/>
                    <a:pt x="5" y="5"/>
                    <a:pt x="27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5" y="23"/>
                    <a:pt x="70" y="22"/>
                    <a:pt x="72" y="20"/>
                  </a:cubicBezTo>
                  <a:cubicBezTo>
                    <a:pt x="75" y="13"/>
                    <a:pt x="58" y="2"/>
                    <a:pt x="34" y="2"/>
                  </a:cubicBezTo>
                  <a:cubicBezTo>
                    <a:pt x="26" y="1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4" name="Google Shape;7064;p41"/>
            <p:cNvSpPr/>
            <p:nvPr/>
          </p:nvSpPr>
          <p:spPr>
            <a:xfrm>
              <a:off x="5702825" y="1089200"/>
              <a:ext cx="2850" cy="875"/>
            </a:xfrm>
            <a:custGeom>
              <a:avLst/>
              <a:gdLst/>
              <a:ahLst/>
              <a:cxnLst/>
              <a:rect l="l" t="t" r="r" b="b"/>
              <a:pathLst>
                <a:path w="114" h="35" extrusionOk="0">
                  <a:moveTo>
                    <a:pt x="32" y="1"/>
                  </a:moveTo>
                  <a:cubicBezTo>
                    <a:pt x="26" y="1"/>
                    <a:pt x="19" y="1"/>
                    <a:pt x="14" y="2"/>
                  </a:cubicBezTo>
                  <a:cubicBezTo>
                    <a:pt x="1" y="6"/>
                    <a:pt x="14" y="19"/>
                    <a:pt x="43" y="27"/>
                  </a:cubicBezTo>
                  <a:cubicBezTo>
                    <a:pt x="58" y="32"/>
                    <a:pt x="73" y="35"/>
                    <a:pt x="85" y="35"/>
                  </a:cubicBezTo>
                  <a:cubicBezTo>
                    <a:pt x="94" y="35"/>
                    <a:pt x="102" y="33"/>
                    <a:pt x="105" y="30"/>
                  </a:cubicBezTo>
                  <a:cubicBezTo>
                    <a:pt x="113" y="15"/>
                    <a:pt x="66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5" name="Google Shape;7065;p41"/>
            <p:cNvSpPr/>
            <p:nvPr/>
          </p:nvSpPr>
          <p:spPr>
            <a:xfrm>
              <a:off x="5784275" y="1342650"/>
              <a:ext cx="1325" cy="850"/>
            </a:xfrm>
            <a:custGeom>
              <a:avLst/>
              <a:gdLst/>
              <a:ahLst/>
              <a:cxnLst/>
              <a:rect l="l" t="t" r="r" b="b"/>
              <a:pathLst>
                <a:path w="53" h="34" extrusionOk="0">
                  <a:moveTo>
                    <a:pt x="17" y="1"/>
                  </a:moveTo>
                  <a:cubicBezTo>
                    <a:pt x="7" y="1"/>
                    <a:pt x="1" y="7"/>
                    <a:pt x="4" y="15"/>
                  </a:cubicBezTo>
                  <a:cubicBezTo>
                    <a:pt x="7" y="25"/>
                    <a:pt x="18" y="33"/>
                    <a:pt x="27" y="33"/>
                  </a:cubicBezTo>
                  <a:cubicBezTo>
                    <a:pt x="29" y="33"/>
                    <a:pt x="30" y="33"/>
                    <a:pt x="32" y="33"/>
                  </a:cubicBezTo>
                  <a:cubicBezTo>
                    <a:pt x="45" y="29"/>
                    <a:pt x="53" y="23"/>
                    <a:pt x="53" y="15"/>
                  </a:cubicBezTo>
                  <a:cubicBezTo>
                    <a:pt x="53" y="12"/>
                    <a:pt x="39" y="5"/>
                    <a:pt x="24" y="2"/>
                  </a:cubicBezTo>
                  <a:cubicBezTo>
                    <a:pt x="22" y="1"/>
                    <a:pt x="19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6" name="Google Shape;7066;p41"/>
            <p:cNvSpPr/>
            <p:nvPr/>
          </p:nvSpPr>
          <p:spPr>
            <a:xfrm>
              <a:off x="5770500" y="1289450"/>
              <a:ext cx="1650" cy="1325"/>
            </a:xfrm>
            <a:custGeom>
              <a:avLst/>
              <a:gdLst/>
              <a:ahLst/>
              <a:cxnLst/>
              <a:rect l="l" t="t" r="r" b="b"/>
              <a:pathLst>
                <a:path w="66" h="53" extrusionOk="0">
                  <a:moveTo>
                    <a:pt x="45" y="1"/>
                  </a:moveTo>
                  <a:cubicBezTo>
                    <a:pt x="42" y="1"/>
                    <a:pt x="38" y="1"/>
                    <a:pt x="34" y="3"/>
                  </a:cubicBezTo>
                  <a:cubicBezTo>
                    <a:pt x="0" y="10"/>
                    <a:pt x="0" y="44"/>
                    <a:pt x="38" y="52"/>
                  </a:cubicBezTo>
                  <a:cubicBezTo>
                    <a:pt x="40" y="52"/>
                    <a:pt x="42" y="52"/>
                    <a:pt x="43" y="52"/>
                  </a:cubicBezTo>
                  <a:cubicBezTo>
                    <a:pt x="54" y="52"/>
                    <a:pt x="63" y="42"/>
                    <a:pt x="63" y="28"/>
                  </a:cubicBezTo>
                  <a:cubicBezTo>
                    <a:pt x="65" y="11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7" name="Google Shape;7067;p41"/>
            <p:cNvSpPr/>
            <p:nvPr/>
          </p:nvSpPr>
          <p:spPr>
            <a:xfrm>
              <a:off x="5707650" y="1089300"/>
              <a:ext cx="3700" cy="1300"/>
            </a:xfrm>
            <a:custGeom>
              <a:avLst/>
              <a:gdLst/>
              <a:ahLst/>
              <a:cxnLst/>
              <a:rect l="l" t="t" r="r" b="b"/>
              <a:pathLst>
                <a:path w="148" h="52" extrusionOk="0">
                  <a:moveTo>
                    <a:pt x="27" y="1"/>
                  </a:moveTo>
                  <a:cubicBezTo>
                    <a:pt x="9" y="1"/>
                    <a:pt x="0" y="5"/>
                    <a:pt x="5" y="15"/>
                  </a:cubicBezTo>
                  <a:cubicBezTo>
                    <a:pt x="8" y="31"/>
                    <a:pt x="74" y="51"/>
                    <a:pt x="111" y="51"/>
                  </a:cubicBezTo>
                  <a:cubicBezTo>
                    <a:pt x="115" y="51"/>
                    <a:pt x="120" y="51"/>
                    <a:pt x="124" y="50"/>
                  </a:cubicBezTo>
                  <a:cubicBezTo>
                    <a:pt x="148" y="43"/>
                    <a:pt x="99" y="12"/>
                    <a:pt x="47" y="2"/>
                  </a:cubicBezTo>
                  <a:cubicBezTo>
                    <a:pt x="40" y="1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8" name="Google Shape;7068;p41"/>
            <p:cNvSpPr/>
            <p:nvPr/>
          </p:nvSpPr>
          <p:spPr>
            <a:xfrm>
              <a:off x="5790575" y="1350300"/>
              <a:ext cx="3275" cy="1600"/>
            </a:xfrm>
            <a:custGeom>
              <a:avLst/>
              <a:gdLst/>
              <a:ahLst/>
              <a:cxnLst/>
              <a:rect l="l" t="t" r="r" b="b"/>
              <a:pathLst>
                <a:path w="131" h="64" extrusionOk="0">
                  <a:moveTo>
                    <a:pt x="44" y="1"/>
                  </a:moveTo>
                  <a:cubicBezTo>
                    <a:pt x="32" y="1"/>
                    <a:pt x="22" y="8"/>
                    <a:pt x="12" y="22"/>
                  </a:cubicBezTo>
                  <a:cubicBezTo>
                    <a:pt x="3" y="37"/>
                    <a:pt x="0" y="45"/>
                    <a:pt x="6" y="45"/>
                  </a:cubicBezTo>
                  <a:cubicBezTo>
                    <a:pt x="11" y="45"/>
                    <a:pt x="21" y="40"/>
                    <a:pt x="36" y="29"/>
                  </a:cubicBezTo>
                  <a:cubicBezTo>
                    <a:pt x="45" y="23"/>
                    <a:pt x="52" y="20"/>
                    <a:pt x="57" y="20"/>
                  </a:cubicBezTo>
                  <a:cubicBezTo>
                    <a:pt x="64" y="20"/>
                    <a:pt x="68" y="26"/>
                    <a:pt x="68" y="36"/>
                  </a:cubicBezTo>
                  <a:cubicBezTo>
                    <a:pt x="71" y="50"/>
                    <a:pt x="85" y="63"/>
                    <a:pt x="102" y="63"/>
                  </a:cubicBezTo>
                  <a:cubicBezTo>
                    <a:pt x="130" y="63"/>
                    <a:pt x="130" y="60"/>
                    <a:pt x="99" y="32"/>
                  </a:cubicBezTo>
                  <a:cubicBezTo>
                    <a:pt x="76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9" name="Google Shape;7069;p41"/>
            <p:cNvSpPr/>
            <p:nvPr/>
          </p:nvSpPr>
          <p:spPr>
            <a:xfrm>
              <a:off x="5772475" y="1289125"/>
              <a:ext cx="1325" cy="1725"/>
            </a:xfrm>
            <a:custGeom>
              <a:avLst/>
              <a:gdLst/>
              <a:ahLst/>
              <a:cxnLst/>
              <a:rect l="l" t="t" r="r" b="b"/>
              <a:pathLst>
                <a:path w="53" h="69" extrusionOk="0">
                  <a:moveTo>
                    <a:pt x="46" y="1"/>
                  </a:moveTo>
                  <a:cubicBezTo>
                    <a:pt x="42" y="1"/>
                    <a:pt x="36" y="7"/>
                    <a:pt x="28" y="20"/>
                  </a:cubicBezTo>
                  <a:cubicBezTo>
                    <a:pt x="1" y="54"/>
                    <a:pt x="1" y="61"/>
                    <a:pt x="32" y="68"/>
                  </a:cubicBezTo>
                  <a:cubicBezTo>
                    <a:pt x="33" y="68"/>
                    <a:pt x="34" y="68"/>
                    <a:pt x="34" y="68"/>
                  </a:cubicBezTo>
                  <a:cubicBezTo>
                    <a:pt x="44" y="68"/>
                    <a:pt x="53" y="52"/>
                    <a:pt x="53" y="30"/>
                  </a:cubicBezTo>
                  <a:cubicBezTo>
                    <a:pt x="53" y="10"/>
                    <a:pt x="51" y="1"/>
                    <a:pt x="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0" name="Google Shape;7070;p41"/>
            <p:cNvSpPr/>
            <p:nvPr/>
          </p:nvSpPr>
          <p:spPr>
            <a:xfrm>
              <a:off x="5774500" y="1289675"/>
              <a:ext cx="4375" cy="1450"/>
            </a:xfrm>
            <a:custGeom>
              <a:avLst/>
              <a:gdLst/>
              <a:ahLst/>
              <a:cxnLst/>
              <a:rect l="l" t="t" r="r" b="b"/>
              <a:pathLst>
                <a:path w="175" h="58" extrusionOk="0">
                  <a:moveTo>
                    <a:pt x="62" y="0"/>
                  </a:moveTo>
                  <a:cubicBezTo>
                    <a:pt x="49" y="0"/>
                    <a:pt x="40" y="7"/>
                    <a:pt x="31" y="22"/>
                  </a:cubicBezTo>
                  <a:cubicBezTo>
                    <a:pt x="9" y="48"/>
                    <a:pt x="1" y="58"/>
                    <a:pt x="10" y="58"/>
                  </a:cubicBezTo>
                  <a:cubicBezTo>
                    <a:pt x="15" y="58"/>
                    <a:pt x="27" y="55"/>
                    <a:pt x="45" y="49"/>
                  </a:cubicBezTo>
                  <a:cubicBezTo>
                    <a:pt x="66" y="43"/>
                    <a:pt x="103" y="43"/>
                    <a:pt x="135" y="43"/>
                  </a:cubicBezTo>
                  <a:cubicBezTo>
                    <a:pt x="146" y="44"/>
                    <a:pt x="155" y="44"/>
                    <a:pt x="160" y="44"/>
                  </a:cubicBezTo>
                  <a:cubicBezTo>
                    <a:pt x="174" y="44"/>
                    <a:pt x="161" y="39"/>
                    <a:pt x="117" y="19"/>
                  </a:cubicBezTo>
                  <a:cubicBezTo>
                    <a:pt x="92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1" name="Google Shape;7071;p41"/>
            <p:cNvSpPr/>
            <p:nvPr/>
          </p:nvSpPr>
          <p:spPr>
            <a:xfrm>
              <a:off x="5712375" y="1089750"/>
              <a:ext cx="2275" cy="1125"/>
            </a:xfrm>
            <a:custGeom>
              <a:avLst/>
              <a:gdLst/>
              <a:ahLst/>
              <a:cxnLst/>
              <a:rect l="l" t="t" r="r" b="b"/>
              <a:pathLst>
                <a:path w="91" h="45" extrusionOk="0">
                  <a:moveTo>
                    <a:pt x="60" y="1"/>
                  </a:moveTo>
                  <a:cubicBezTo>
                    <a:pt x="53" y="1"/>
                    <a:pt x="44" y="2"/>
                    <a:pt x="35" y="5"/>
                  </a:cubicBezTo>
                  <a:cubicBezTo>
                    <a:pt x="11" y="11"/>
                    <a:pt x="0" y="25"/>
                    <a:pt x="11" y="32"/>
                  </a:cubicBezTo>
                  <a:cubicBezTo>
                    <a:pt x="19" y="40"/>
                    <a:pt x="34" y="44"/>
                    <a:pt x="49" y="44"/>
                  </a:cubicBezTo>
                  <a:cubicBezTo>
                    <a:pt x="54" y="44"/>
                    <a:pt x="58" y="44"/>
                    <a:pt x="63" y="43"/>
                  </a:cubicBezTo>
                  <a:cubicBezTo>
                    <a:pt x="80" y="35"/>
                    <a:pt x="90" y="25"/>
                    <a:pt x="87" y="15"/>
                  </a:cubicBezTo>
                  <a:cubicBezTo>
                    <a:pt x="85" y="6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2" name="Google Shape;7072;p41"/>
            <p:cNvSpPr/>
            <p:nvPr/>
          </p:nvSpPr>
          <p:spPr>
            <a:xfrm>
              <a:off x="5797975" y="1351425"/>
              <a:ext cx="4450" cy="925"/>
            </a:xfrm>
            <a:custGeom>
              <a:avLst/>
              <a:gdLst/>
              <a:ahLst/>
              <a:cxnLst/>
              <a:rect l="l" t="t" r="r" b="b"/>
              <a:pathLst>
                <a:path w="178" h="37" extrusionOk="0">
                  <a:moveTo>
                    <a:pt x="73" y="1"/>
                  </a:moveTo>
                  <a:cubicBezTo>
                    <a:pt x="28" y="1"/>
                    <a:pt x="1" y="5"/>
                    <a:pt x="4" y="15"/>
                  </a:cubicBezTo>
                  <a:cubicBezTo>
                    <a:pt x="4" y="26"/>
                    <a:pt x="28" y="32"/>
                    <a:pt x="49" y="32"/>
                  </a:cubicBezTo>
                  <a:cubicBezTo>
                    <a:pt x="73" y="32"/>
                    <a:pt x="115" y="32"/>
                    <a:pt x="139" y="36"/>
                  </a:cubicBezTo>
                  <a:cubicBezTo>
                    <a:pt x="147" y="36"/>
                    <a:pt x="153" y="37"/>
                    <a:pt x="158" y="37"/>
                  </a:cubicBezTo>
                  <a:cubicBezTo>
                    <a:pt x="174" y="37"/>
                    <a:pt x="178" y="32"/>
                    <a:pt x="168" y="22"/>
                  </a:cubicBezTo>
                  <a:cubicBezTo>
                    <a:pt x="157" y="12"/>
                    <a:pt x="115" y="5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3" name="Google Shape;7073;p41"/>
            <p:cNvSpPr/>
            <p:nvPr/>
          </p:nvSpPr>
          <p:spPr>
            <a:xfrm>
              <a:off x="5779300" y="1289850"/>
              <a:ext cx="7775" cy="1925"/>
            </a:xfrm>
            <a:custGeom>
              <a:avLst/>
              <a:gdLst/>
              <a:ahLst/>
              <a:cxnLst/>
              <a:rect l="l" t="t" r="r" b="b"/>
              <a:pathLst>
                <a:path w="311" h="77" extrusionOk="0">
                  <a:moveTo>
                    <a:pt x="31" y="1"/>
                  </a:moveTo>
                  <a:cubicBezTo>
                    <a:pt x="2" y="1"/>
                    <a:pt x="1" y="7"/>
                    <a:pt x="15" y="22"/>
                  </a:cubicBezTo>
                  <a:cubicBezTo>
                    <a:pt x="26" y="36"/>
                    <a:pt x="64" y="42"/>
                    <a:pt x="103" y="42"/>
                  </a:cubicBezTo>
                  <a:cubicBezTo>
                    <a:pt x="107" y="42"/>
                    <a:pt x="112" y="42"/>
                    <a:pt x="116" y="42"/>
                  </a:cubicBezTo>
                  <a:cubicBezTo>
                    <a:pt x="147" y="42"/>
                    <a:pt x="177" y="50"/>
                    <a:pt x="189" y="60"/>
                  </a:cubicBezTo>
                  <a:cubicBezTo>
                    <a:pt x="197" y="70"/>
                    <a:pt x="216" y="77"/>
                    <a:pt x="236" y="77"/>
                  </a:cubicBezTo>
                  <a:cubicBezTo>
                    <a:pt x="244" y="77"/>
                    <a:pt x="251" y="76"/>
                    <a:pt x="258" y="74"/>
                  </a:cubicBezTo>
                  <a:lnTo>
                    <a:pt x="311" y="60"/>
                  </a:lnTo>
                  <a:lnTo>
                    <a:pt x="244" y="36"/>
                  </a:lnTo>
                  <a:cubicBezTo>
                    <a:pt x="207" y="22"/>
                    <a:pt x="133" y="7"/>
                    <a:pt x="85" y="4"/>
                  </a:cubicBezTo>
                  <a:cubicBezTo>
                    <a:pt x="61" y="2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4" name="Google Shape;7074;p41"/>
            <p:cNvSpPr/>
            <p:nvPr/>
          </p:nvSpPr>
          <p:spPr>
            <a:xfrm>
              <a:off x="5792350" y="1331925"/>
              <a:ext cx="4275" cy="1225"/>
            </a:xfrm>
            <a:custGeom>
              <a:avLst/>
              <a:gdLst/>
              <a:ahLst/>
              <a:cxnLst/>
              <a:rect l="l" t="t" r="r" b="b"/>
              <a:pathLst>
                <a:path w="171" h="49" extrusionOk="0">
                  <a:moveTo>
                    <a:pt x="49" y="0"/>
                  </a:moveTo>
                  <a:cubicBezTo>
                    <a:pt x="39" y="0"/>
                    <a:pt x="32" y="2"/>
                    <a:pt x="28" y="7"/>
                  </a:cubicBezTo>
                  <a:cubicBezTo>
                    <a:pt x="0" y="31"/>
                    <a:pt x="31" y="49"/>
                    <a:pt x="111" y="49"/>
                  </a:cubicBezTo>
                  <a:lnTo>
                    <a:pt x="170" y="49"/>
                  </a:lnTo>
                  <a:lnTo>
                    <a:pt x="108" y="18"/>
                  </a:lnTo>
                  <a:cubicBezTo>
                    <a:pt x="88" y="7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5" name="Google Shape;7075;p41"/>
            <p:cNvSpPr/>
            <p:nvPr/>
          </p:nvSpPr>
          <p:spPr>
            <a:xfrm>
              <a:off x="5716975" y="1090275"/>
              <a:ext cx="2650" cy="725"/>
            </a:xfrm>
            <a:custGeom>
              <a:avLst/>
              <a:gdLst/>
              <a:ahLst/>
              <a:cxnLst/>
              <a:rect l="l" t="t" r="r" b="b"/>
              <a:pathLst>
                <a:path w="106" h="29" extrusionOk="0">
                  <a:moveTo>
                    <a:pt x="58" y="0"/>
                  </a:moveTo>
                  <a:cubicBezTo>
                    <a:pt x="50" y="0"/>
                    <a:pt x="41" y="2"/>
                    <a:pt x="31" y="4"/>
                  </a:cubicBezTo>
                  <a:cubicBezTo>
                    <a:pt x="0" y="11"/>
                    <a:pt x="0" y="14"/>
                    <a:pt x="35" y="22"/>
                  </a:cubicBezTo>
                  <a:cubicBezTo>
                    <a:pt x="53" y="27"/>
                    <a:pt x="69" y="29"/>
                    <a:pt x="80" y="29"/>
                  </a:cubicBezTo>
                  <a:cubicBezTo>
                    <a:pt x="100" y="29"/>
                    <a:pt x="106" y="21"/>
                    <a:pt x="90" y="8"/>
                  </a:cubicBezTo>
                  <a:cubicBezTo>
                    <a:pt x="84" y="4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6" name="Google Shape;7076;p41"/>
            <p:cNvSpPr/>
            <p:nvPr/>
          </p:nvSpPr>
          <p:spPr>
            <a:xfrm>
              <a:off x="5803700" y="1351750"/>
              <a:ext cx="3850" cy="2075"/>
            </a:xfrm>
            <a:custGeom>
              <a:avLst/>
              <a:gdLst/>
              <a:ahLst/>
              <a:cxnLst/>
              <a:rect l="l" t="t" r="r" b="b"/>
              <a:pathLst>
                <a:path w="154" h="83" extrusionOk="0">
                  <a:moveTo>
                    <a:pt x="49" y="0"/>
                  </a:moveTo>
                  <a:cubicBezTo>
                    <a:pt x="44" y="0"/>
                    <a:pt x="39" y="1"/>
                    <a:pt x="35" y="2"/>
                  </a:cubicBezTo>
                  <a:cubicBezTo>
                    <a:pt x="11" y="5"/>
                    <a:pt x="1" y="19"/>
                    <a:pt x="14" y="26"/>
                  </a:cubicBezTo>
                  <a:cubicBezTo>
                    <a:pt x="22" y="34"/>
                    <a:pt x="38" y="38"/>
                    <a:pt x="53" y="38"/>
                  </a:cubicBezTo>
                  <a:cubicBezTo>
                    <a:pt x="58" y="38"/>
                    <a:pt x="62" y="38"/>
                    <a:pt x="67" y="37"/>
                  </a:cubicBezTo>
                  <a:cubicBezTo>
                    <a:pt x="71" y="35"/>
                    <a:pt x="74" y="34"/>
                    <a:pt x="78" y="34"/>
                  </a:cubicBezTo>
                  <a:cubicBezTo>
                    <a:pt x="91" y="34"/>
                    <a:pt x="103" y="44"/>
                    <a:pt x="108" y="58"/>
                  </a:cubicBezTo>
                  <a:cubicBezTo>
                    <a:pt x="111" y="73"/>
                    <a:pt x="122" y="82"/>
                    <a:pt x="134" y="82"/>
                  </a:cubicBezTo>
                  <a:cubicBezTo>
                    <a:pt x="136" y="82"/>
                    <a:pt x="137" y="82"/>
                    <a:pt x="139" y="82"/>
                  </a:cubicBezTo>
                  <a:cubicBezTo>
                    <a:pt x="153" y="78"/>
                    <a:pt x="143" y="58"/>
                    <a:pt x="118" y="33"/>
                  </a:cubicBezTo>
                  <a:cubicBezTo>
                    <a:pt x="101" y="13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7" name="Google Shape;7077;p41"/>
            <p:cNvSpPr/>
            <p:nvPr/>
          </p:nvSpPr>
          <p:spPr>
            <a:xfrm>
              <a:off x="5798075" y="1332250"/>
              <a:ext cx="3175" cy="800"/>
            </a:xfrm>
            <a:custGeom>
              <a:avLst/>
              <a:gdLst/>
              <a:ahLst/>
              <a:cxnLst/>
              <a:rect l="l" t="t" r="r" b="b"/>
              <a:pathLst>
                <a:path w="127" h="32" extrusionOk="0">
                  <a:moveTo>
                    <a:pt x="41" y="0"/>
                  </a:moveTo>
                  <a:cubicBezTo>
                    <a:pt x="28" y="0"/>
                    <a:pt x="17" y="3"/>
                    <a:pt x="14" y="8"/>
                  </a:cubicBezTo>
                  <a:cubicBezTo>
                    <a:pt x="0" y="18"/>
                    <a:pt x="14" y="26"/>
                    <a:pt x="42" y="29"/>
                  </a:cubicBezTo>
                  <a:cubicBezTo>
                    <a:pt x="58" y="31"/>
                    <a:pt x="72" y="31"/>
                    <a:pt x="83" y="31"/>
                  </a:cubicBezTo>
                  <a:cubicBezTo>
                    <a:pt x="123" y="31"/>
                    <a:pt x="127" y="22"/>
                    <a:pt x="84" y="8"/>
                  </a:cubicBezTo>
                  <a:cubicBezTo>
                    <a:pt x="69" y="3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8" name="Google Shape;7078;p41"/>
            <p:cNvSpPr/>
            <p:nvPr/>
          </p:nvSpPr>
          <p:spPr>
            <a:xfrm>
              <a:off x="5786800" y="1290900"/>
              <a:ext cx="10175" cy="1675"/>
            </a:xfrm>
            <a:custGeom>
              <a:avLst/>
              <a:gdLst/>
              <a:ahLst/>
              <a:cxnLst/>
              <a:rect l="l" t="t" r="r" b="b"/>
              <a:pathLst>
                <a:path w="407" h="67" extrusionOk="0">
                  <a:moveTo>
                    <a:pt x="90" y="0"/>
                  </a:moveTo>
                  <a:cubicBezTo>
                    <a:pt x="83" y="0"/>
                    <a:pt x="74" y="1"/>
                    <a:pt x="66" y="4"/>
                  </a:cubicBezTo>
                  <a:cubicBezTo>
                    <a:pt x="0" y="21"/>
                    <a:pt x="18" y="28"/>
                    <a:pt x="136" y="45"/>
                  </a:cubicBezTo>
                  <a:cubicBezTo>
                    <a:pt x="244" y="60"/>
                    <a:pt x="311" y="67"/>
                    <a:pt x="350" y="67"/>
                  </a:cubicBezTo>
                  <a:cubicBezTo>
                    <a:pt x="378" y="67"/>
                    <a:pt x="391" y="63"/>
                    <a:pt x="396" y="56"/>
                  </a:cubicBezTo>
                  <a:cubicBezTo>
                    <a:pt x="407" y="40"/>
                    <a:pt x="343" y="16"/>
                    <a:pt x="308" y="16"/>
                  </a:cubicBezTo>
                  <a:cubicBezTo>
                    <a:pt x="299" y="16"/>
                    <a:pt x="292" y="18"/>
                    <a:pt x="288" y="21"/>
                  </a:cubicBezTo>
                  <a:cubicBezTo>
                    <a:pt x="284" y="26"/>
                    <a:pt x="279" y="28"/>
                    <a:pt x="276" y="28"/>
                  </a:cubicBezTo>
                  <a:cubicBezTo>
                    <a:pt x="270" y="28"/>
                    <a:pt x="266" y="24"/>
                    <a:pt x="264" y="18"/>
                  </a:cubicBezTo>
                  <a:cubicBezTo>
                    <a:pt x="262" y="12"/>
                    <a:pt x="250" y="8"/>
                    <a:pt x="233" y="8"/>
                  </a:cubicBezTo>
                  <a:cubicBezTo>
                    <a:pt x="220" y="8"/>
                    <a:pt x="206" y="10"/>
                    <a:pt x="191" y="14"/>
                  </a:cubicBezTo>
                  <a:cubicBezTo>
                    <a:pt x="175" y="19"/>
                    <a:pt x="160" y="21"/>
                    <a:pt x="148" y="21"/>
                  </a:cubicBezTo>
                  <a:cubicBezTo>
                    <a:pt x="131" y="21"/>
                    <a:pt x="120" y="17"/>
                    <a:pt x="118" y="11"/>
                  </a:cubicBezTo>
                  <a:cubicBezTo>
                    <a:pt x="116" y="4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9" name="Google Shape;7079;p41"/>
            <p:cNvSpPr/>
            <p:nvPr/>
          </p:nvSpPr>
          <p:spPr>
            <a:xfrm>
              <a:off x="5725225" y="1090550"/>
              <a:ext cx="1125" cy="1000"/>
            </a:xfrm>
            <a:custGeom>
              <a:avLst/>
              <a:gdLst/>
              <a:ahLst/>
              <a:cxnLst/>
              <a:rect l="l" t="t" r="r" b="b"/>
              <a:pathLst>
                <a:path w="45" h="40" extrusionOk="0">
                  <a:moveTo>
                    <a:pt x="30" y="1"/>
                  </a:moveTo>
                  <a:cubicBezTo>
                    <a:pt x="26" y="1"/>
                    <a:pt x="22" y="3"/>
                    <a:pt x="18" y="7"/>
                  </a:cubicBezTo>
                  <a:cubicBezTo>
                    <a:pt x="7" y="18"/>
                    <a:pt x="0" y="28"/>
                    <a:pt x="0" y="35"/>
                  </a:cubicBezTo>
                  <a:cubicBezTo>
                    <a:pt x="2" y="37"/>
                    <a:pt x="8" y="40"/>
                    <a:pt x="16" y="40"/>
                  </a:cubicBezTo>
                  <a:cubicBezTo>
                    <a:pt x="20" y="40"/>
                    <a:pt x="23" y="39"/>
                    <a:pt x="28" y="38"/>
                  </a:cubicBezTo>
                  <a:cubicBezTo>
                    <a:pt x="38" y="35"/>
                    <a:pt x="45" y="21"/>
                    <a:pt x="42" y="11"/>
                  </a:cubicBezTo>
                  <a:cubicBezTo>
                    <a:pt x="40" y="5"/>
                    <a:pt x="35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0" name="Google Shape;7080;p41"/>
            <p:cNvSpPr/>
            <p:nvPr/>
          </p:nvSpPr>
          <p:spPr>
            <a:xfrm>
              <a:off x="5804175" y="1332850"/>
              <a:ext cx="1975" cy="1100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13" y="1"/>
                  </a:moveTo>
                  <a:cubicBezTo>
                    <a:pt x="4" y="1"/>
                    <a:pt x="0" y="4"/>
                    <a:pt x="3" y="12"/>
                  </a:cubicBezTo>
                  <a:cubicBezTo>
                    <a:pt x="8" y="29"/>
                    <a:pt x="35" y="43"/>
                    <a:pt x="56" y="43"/>
                  </a:cubicBezTo>
                  <a:cubicBezTo>
                    <a:pt x="64" y="43"/>
                    <a:pt x="71" y="41"/>
                    <a:pt x="75" y="36"/>
                  </a:cubicBezTo>
                  <a:cubicBezTo>
                    <a:pt x="79" y="29"/>
                    <a:pt x="61" y="15"/>
                    <a:pt x="37" y="5"/>
                  </a:cubicBezTo>
                  <a:cubicBezTo>
                    <a:pt x="27" y="2"/>
                    <a:pt x="19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1" name="Google Shape;7081;p41"/>
            <p:cNvSpPr/>
            <p:nvPr/>
          </p:nvSpPr>
          <p:spPr>
            <a:xfrm>
              <a:off x="5806825" y="1332950"/>
              <a:ext cx="3575" cy="1400"/>
            </a:xfrm>
            <a:custGeom>
              <a:avLst/>
              <a:gdLst/>
              <a:ahLst/>
              <a:cxnLst/>
              <a:rect l="l" t="t" r="r" b="b"/>
              <a:pathLst>
                <a:path w="143" h="56" extrusionOk="0">
                  <a:moveTo>
                    <a:pt x="33" y="0"/>
                  </a:moveTo>
                  <a:cubicBezTo>
                    <a:pt x="28" y="0"/>
                    <a:pt x="25" y="1"/>
                    <a:pt x="22" y="1"/>
                  </a:cubicBezTo>
                  <a:cubicBezTo>
                    <a:pt x="4" y="4"/>
                    <a:pt x="1" y="15"/>
                    <a:pt x="11" y="25"/>
                  </a:cubicBezTo>
                  <a:cubicBezTo>
                    <a:pt x="16" y="31"/>
                    <a:pt x="23" y="33"/>
                    <a:pt x="30" y="33"/>
                  </a:cubicBezTo>
                  <a:cubicBezTo>
                    <a:pt x="37" y="33"/>
                    <a:pt x="44" y="31"/>
                    <a:pt x="49" y="25"/>
                  </a:cubicBezTo>
                  <a:cubicBezTo>
                    <a:pt x="52" y="22"/>
                    <a:pt x="56" y="21"/>
                    <a:pt x="59" y="21"/>
                  </a:cubicBezTo>
                  <a:cubicBezTo>
                    <a:pt x="66" y="21"/>
                    <a:pt x="72" y="27"/>
                    <a:pt x="77" y="39"/>
                  </a:cubicBezTo>
                  <a:cubicBezTo>
                    <a:pt x="79" y="50"/>
                    <a:pt x="86" y="56"/>
                    <a:pt x="96" y="56"/>
                  </a:cubicBezTo>
                  <a:cubicBezTo>
                    <a:pt x="102" y="56"/>
                    <a:pt x="108" y="54"/>
                    <a:pt x="115" y="49"/>
                  </a:cubicBezTo>
                  <a:cubicBezTo>
                    <a:pt x="142" y="32"/>
                    <a:pt x="139" y="25"/>
                    <a:pt x="97" y="11"/>
                  </a:cubicBezTo>
                  <a:cubicBezTo>
                    <a:pt x="78" y="6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2" name="Google Shape;7082;p41"/>
            <p:cNvSpPr/>
            <p:nvPr/>
          </p:nvSpPr>
          <p:spPr>
            <a:xfrm>
              <a:off x="5730575" y="1091050"/>
              <a:ext cx="2675" cy="800"/>
            </a:xfrm>
            <a:custGeom>
              <a:avLst/>
              <a:gdLst/>
              <a:ahLst/>
              <a:cxnLst/>
              <a:rect l="l" t="t" r="r" b="b"/>
              <a:pathLst>
                <a:path w="107" h="32" extrusionOk="0">
                  <a:moveTo>
                    <a:pt x="55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1" y="12"/>
                    <a:pt x="1" y="15"/>
                    <a:pt x="36" y="25"/>
                  </a:cubicBezTo>
                  <a:cubicBezTo>
                    <a:pt x="51" y="30"/>
                    <a:pt x="65" y="32"/>
                    <a:pt x="76" y="32"/>
                  </a:cubicBezTo>
                  <a:cubicBezTo>
                    <a:pt x="98" y="32"/>
                    <a:pt x="107" y="23"/>
                    <a:pt x="87" y="12"/>
                  </a:cubicBezTo>
                  <a:cubicBezTo>
                    <a:pt x="81" y="5"/>
                    <a:pt x="68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3" name="Google Shape;7083;p41"/>
            <p:cNvSpPr/>
            <p:nvPr/>
          </p:nvSpPr>
          <p:spPr>
            <a:xfrm>
              <a:off x="5792950" y="128385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9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5"/>
                    <a:pt x="0" y="15"/>
                    <a:pt x="4" y="26"/>
                  </a:cubicBezTo>
                  <a:cubicBezTo>
                    <a:pt x="6" y="34"/>
                    <a:pt x="16" y="40"/>
                    <a:pt x="27" y="40"/>
                  </a:cubicBezTo>
                  <a:cubicBezTo>
                    <a:pt x="30" y="40"/>
                    <a:pt x="33" y="40"/>
                    <a:pt x="35" y="39"/>
                  </a:cubicBezTo>
                  <a:cubicBezTo>
                    <a:pt x="45" y="36"/>
                    <a:pt x="52" y="26"/>
                    <a:pt x="49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4" name="Google Shape;7084;p41"/>
            <p:cNvSpPr/>
            <p:nvPr/>
          </p:nvSpPr>
          <p:spPr>
            <a:xfrm>
              <a:off x="5793375" y="1280575"/>
              <a:ext cx="6450" cy="1250"/>
            </a:xfrm>
            <a:custGeom>
              <a:avLst/>
              <a:gdLst/>
              <a:ahLst/>
              <a:cxnLst/>
              <a:rect l="l" t="t" r="r" b="b"/>
              <a:pathLst>
                <a:path w="258" h="50" extrusionOk="0">
                  <a:moveTo>
                    <a:pt x="28" y="1"/>
                  </a:moveTo>
                  <a:cubicBezTo>
                    <a:pt x="6" y="1"/>
                    <a:pt x="0" y="5"/>
                    <a:pt x="8" y="14"/>
                  </a:cubicBezTo>
                  <a:cubicBezTo>
                    <a:pt x="23" y="32"/>
                    <a:pt x="141" y="50"/>
                    <a:pt x="208" y="50"/>
                  </a:cubicBezTo>
                  <a:cubicBezTo>
                    <a:pt x="232" y="50"/>
                    <a:pt x="250" y="48"/>
                    <a:pt x="254" y="42"/>
                  </a:cubicBezTo>
                  <a:cubicBezTo>
                    <a:pt x="257" y="39"/>
                    <a:pt x="198" y="21"/>
                    <a:pt x="126" y="11"/>
                  </a:cubicBezTo>
                  <a:cubicBezTo>
                    <a:pt x="80" y="4"/>
                    <a:pt x="48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5" name="Google Shape;7085;p41"/>
            <p:cNvSpPr/>
            <p:nvPr/>
          </p:nvSpPr>
          <p:spPr>
            <a:xfrm>
              <a:off x="5733800" y="1091475"/>
              <a:ext cx="6350" cy="1125"/>
            </a:xfrm>
            <a:custGeom>
              <a:avLst/>
              <a:gdLst/>
              <a:ahLst/>
              <a:cxnLst/>
              <a:rect l="l" t="t" r="r" b="b"/>
              <a:pathLst>
                <a:path w="254" h="45" extrusionOk="0">
                  <a:moveTo>
                    <a:pt x="35" y="0"/>
                  </a:moveTo>
                  <a:cubicBezTo>
                    <a:pt x="25" y="0"/>
                    <a:pt x="18" y="0"/>
                    <a:pt x="14" y="1"/>
                  </a:cubicBezTo>
                  <a:cubicBezTo>
                    <a:pt x="0" y="8"/>
                    <a:pt x="3" y="11"/>
                    <a:pt x="24" y="11"/>
                  </a:cubicBezTo>
                  <a:cubicBezTo>
                    <a:pt x="49" y="16"/>
                    <a:pt x="80" y="22"/>
                    <a:pt x="101" y="36"/>
                  </a:cubicBezTo>
                  <a:cubicBezTo>
                    <a:pt x="112" y="42"/>
                    <a:pt x="131" y="44"/>
                    <a:pt x="151" y="44"/>
                  </a:cubicBezTo>
                  <a:cubicBezTo>
                    <a:pt x="168" y="44"/>
                    <a:pt x="186" y="43"/>
                    <a:pt x="202" y="40"/>
                  </a:cubicBezTo>
                  <a:cubicBezTo>
                    <a:pt x="253" y="26"/>
                    <a:pt x="247" y="19"/>
                    <a:pt x="149" y="8"/>
                  </a:cubicBezTo>
                  <a:cubicBezTo>
                    <a:pt x="106" y="3"/>
                    <a:pt x="62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6" name="Google Shape;7086;p41"/>
            <p:cNvSpPr/>
            <p:nvPr/>
          </p:nvSpPr>
          <p:spPr>
            <a:xfrm>
              <a:off x="5796975" y="1292050"/>
              <a:ext cx="3650" cy="1175"/>
            </a:xfrm>
            <a:custGeom>
              <a:avLst/>
              <a:gdLst/>
              <a:ahLst/>
              <a:cxnLst/>
              <a:rect l="l" t="t" r="r" b="b"/>
              <a:pathLst>
                <a:path w="146" h="47" extrusionOk="0">
                  <a:moveTo>
                    <a:pt x="51" y="1"/>
                  </a:moveTo>
                  <a:cubicBezTo>
                    <a:pt x="0" y="1"/>
                    <a:pt x="8" y="29"/>
                    <a:pt x="72" y="41"/>
                  </a:cubicBezTo>
                  <a:cubicBezTo>
                    <a:pt x="93" y="45"/>
                    <a:pt x="110" y="47"/>
                    <a:pt x="121" y="47"/>
                  </a:cubicBezTo>
                  <a:cubicBezTo>
                    <a:pt x="140" y="47"/>
                    <a:pt x="146" y="41"/>
                    <a:pt x="141" y="28"/>
                  </a:cubicBezTo>
                  <a:cubicBezTo>
                    <a:pt x="141" y="20"/>
                    <a:pt x="110" y="7"/>
                    <a:pt x="75" y="3"/>
                  </a:cubicBezTo>
                  <a:cubicBezTo>
                    <a:pt x="66" y="1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7" name="Google Shape;7087;p41"/>
            <p:cNvSpPr/>
            <p:nvPr/>
          </p:nvSpPr>
          <p:spPr>
            <a:xfrm>
              <a:off x="5811775" y="1332675"/>
              <a:ext cx="2100" cy="675"/>
            </a:xfrm>
            <a:custGeom>
              <a:avLst/>
              <a:gdLst/>
              <a:ahLst/>
              <a:cxnLst/>
              <a:rect l="l" t="t" r="r" b="b"/>
              <a:pathLst>
                <a:path w="84" h="27" extrusionOk="0">
                  <a:moveTo>
                    <a:pt x="41" y="0"/>
                  </a:moveTo>
                  <a:cubicBezTo>
                    <a:pt x="37" y="0"/>
                    <a:pt x="34" y="0"/>
                    <a:pt x="32" y="1"/>
                  </a:cubicBezTo>
                  <a:cubicBezTo>
                    <a:pt x="0" y="9"/>
                    <a:pt x="11" y="22"/>
                    <a:pt x="53" y="26"/>
                  </a:cubicBezTo>
                  <a:cubicBezTo>
                    <a:pt x="77" y="26"/>
                    <a:pt x="83" y="22"/>
                    <a:pt x="73" y="12"/>
                  </a:cubicBezTo>
                  <a:cubicBezTo>
                    <a:pt x="65" y="4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8" name="Google Shape;7088;p41"/>
            <p:cNvSpPr/>
            <p:nvPr/>
          </p:nvSpPr>
          <p:spPr>
            <a:xfrm>
              <a:off x="5813775" y="1333625"/>
              <a:ext cx="8075" cy="3375"/>
            </a:xfrm>
            <a:custGeom>
              <a:avLst/>
              <a:gdLst/>
              <a:ahLst/>
              <a:cxnLst/>
              <a:rect l="l" t="t" r="r" b="b"/>
              <a:pathLst>
                <a:path w="323" h="135" extrusionOk="0">
                  <a:moveTo>
                    <a:pt x="57" y="1"/>
                  </a:moveTo>
                  <a:cubicBezTo>
                    <a:pt x="47" y="1"/>
                    <a:pt x="41" y="9"/>
                    <a:pt x="45" y="26"/>
                  </a:cubicBezTo>
                  <a:cubicBezTo>
                    <a:pt x="48" y="35"/>
                    <a:pt x="42" y="41"/>
                    <a:pt x="29" y="41"/>
                  </a:cubicBezTo>
                  <a:cubicBezTo>
                    <a:pt x="27" y="41"/>
                    <a:pt x="24" y="40"/>
                    <a:pt x="21" y="40"/>
                  </a:cubicBezTo>
                  <a:cubicBezTo>
                    <a:pt x="15" y="38"/>
                    <a:pt x="10" y="37"/>
                    <a:pt x="8" y="37"/>
                  </a:cubicBezTo>
                  <a:cubicBezTo>
                    <a:pt x="0" y="37"/>
                    <a:pt x="7" y="44"/>
                    <a:pt x="28" y="57"/>
                  </a:cubicBezTo>
                  <a:cubicBezTo>
                    <a:pt x="41" y="67"/>
                    <a:pt x="56" y="71"/>
                    <a:pt x="68" y="71"/>
                  </a:cubicBezTo>
                  <a:cubicBezTo>
                    <a:pt x="74" y="71"/>
                    <a:pt x="80" y="70"/>
                    <a:pt x="83" y="67"/>
                  </a:cubicBezTo>
                  <a:cubicBezTo>
                    <a:pt x="85" y="65"/>
                    <a:pt x="89" y="64"/>
                    <a:pt x="92" y="64"/>
                  </a:cubicBezTo>
                  <a:cubicBezTo>
                    <a:pt x="101" y="64"/>
                    <a:pt x="112" y="70"/>
                    <a:pt x="122" y="82"/>
                  </a:cubicBezTo>
                  <a:cubicBezTo>
                    <a:pt x="130" y="94"/>
                    <a:pt x="145" y="103"/>
                    <a:pt x="155" y="103"/>
                  </a:cubicBezTo>
                  <a:cubicBezTo>
                    <a:pt x="157" y="103"/>
                    <a:pt x="159" y="103"/>
                    <a:pt x="160" y="102"/>
                  </a:cubicBezTo>
                  <a:cubicBezTo>
                    <a:pt x="177" y="94"/>
                    <a:pt x="192" y="90"/>
                    <a:pt x="204" y="90"/>
                  </a:cubicBezTo>
                  <a:cubicBezTo>
                    <a:pt x="224" y="90"/>
                    <a:pt x="238" y="100"/>
                    <a:pt x="247" y="120"/>
                  </a:cubicBezTo>
                  <a:cubicBezTo>
                    <a:pt x="250" y="129"/>
                    <a:pt x="254" y="135"/>
                    <a:pt x="256" y="135"/>
                  </a:cubicBezTo>
                  <a:cubicBezTo>
                    <a:pt x="259" y="135"/>
                    <a:pt x="260" y="131"/>
                    <a:pt x="260" y="123"/>
                  </a:cubicBezTo>
                  <a:cubicBezTo>
                    <a:pt x="264" y="109"/>
                    <a:pt x="281" y="92"/>
                    <a:pt x="302" y="85"/>
                  </a:cubicBezTo>
                  <a:cubicBezTo>
                    <a:pt x="322" y="82"/>
                    <a:pt x="302" y="67"/>
                    <a:pt x="250" y="61"/>
                  </a:cubicBezTo>
                  <a:cubicBezTo>
                    <a:pt x="223" y="55"/>
                    <a:pt x="196" y="53"/>
                    <a:pt x="176" y="53"/>
                  </a:cubicBezTo>
                  <a:cubicBezTo>
                    <a:pt x="159" y="53"/>
                    <a:pt x="147" y="54"/>
                    <a:pt x="143" y="57"/>
                  </a:cubicBezTo>
                  <a:cubicBezTo>
                    <a:pt x="141" y="59"/>
                    <a:pt x="139" y="59"/>
                    <a:pt x="137" y="59"/>
                  </a:cubicBezTo>
                  <a:cubicBezTo>
                    <a:pt x="128" y="59"/>
                    <a:pt x="115" y="50"/>
                    <a:pt x="104" y="33"/>
                  </a:cubicBezTo>
                  <a:cubicBezTo>
                    <a:pt x="89" y="12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9" name="Google Shape;7089;p41"/>
            <p:cNvSpPr/>
            <p:nvPr/>
          </p:nvSpPr>
          <p:spPr>
            <a:xfrm>
              <a:off x="5801000" y="1292175"/>
              <a:ext cx="3950" cy="1475"/>
            </a:xfrm>
            <a:custGeom>
              <a:avLst/>
              <a:gdLst/>
              <a:ahLst/>
              <a:cxnLst/>
              <a:rect l="l" t="t" r="r" b="b"/>
              <a:pathLst>
                <a:path w="158" h="59" extrusionOk="0">
                  <a:moveTo>
                    <a:pt x="22" y="0"/>
                  </a:moveTo>
                  <a:cubicBezTo>
                    <a:pt x="3" y="0"/>
                    <a:pt x="0" y="7"/>
                    <a:pt x="5" y="23"/>
                  </a:cubicBezTo>
                  <a:cubicBezTo>
                    <a:pt x="11" y="46"/>
                    <a:pt x="35" y="59"/>
                    <a:pt x="65" y="59"/>
                  </a:cubicBezTo>
                  <a:cubicBezTo>
                    <a:pt x="84" y="59"/>
                    <a:pt x="105" y="54"/>
                    <a:pt x="126" y="43"/>
                  </a:cubicBezTo>
                  <a:cubicBezTo>
                    <a:pt x="157" y="29"/>
                    <a:pt x="146" y="23"/>
                    <a:pt x="81" y="8"/>
                  </a:cubicBezTo>
                  <a:cubicBezTo>
                    <a:pt x="53" y="3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0" name="Google Shape;7090;p41"/>
            <p:cNvSpPr/>
            <p:nvPr/>
          </p:nvSpPr>
          <p:spPr>
            <a:xfrm>
              <a:off x="5818975" y="1346400"/>
              <a:ext cx="1675" cy="925"/>
            </a:xfrm>
            <a:custGeom>
              <a:avLst/>
              <a:gdLst/>
              <a:ahLst/>
              <a:cxnLst/>
              <a:rect l="l" t="t" r="r" b="b"/>
              <a:pathLst>
                <a:path w="67" h="37" extrusionOk="0">
                  <a:moveTo>
                    <a:pt x="21" y="0"/>
                  </a:moveTo>
                  <a:cubicBezTo>
                    <a:pt x="18" y="0"/>
                    <a:pt x="16" y="0"/>
                    <a:pt x="14" y="1"/>
                  </a:cubicBezTo>
                  <a:cubicBezTo>
                    <a:pt x="0" y="4"/>
                    <a:pt x="0" y="14"/>
                    <a:pt x="10" y="25"/>
                  </a:cubicBezTo>
                  <a:cubicBezTo>
                    <a:pt x="19" y="30"/>
                    <a:pt x="34" y="36"/>
                    <a:pt x="45" y="36"/>
                  </a:cubicBezTo>
                  <a:cubicBezTo>
                    <a:pt x="47" y="36"/>
                    <a:pt x="50" y="36"/>
                    <a:pt x="52" y="35"/>
                  </a:cubicBezTo>
                  <a:cubicBezTo>
                    <a:pt x="66" y="32"/>
                    <a:pt x="66" y="22"/>
                    <a:pt x="56" y="11"/>
                  </a:cubicBezTo>
                  <a:cubicBezTo>
                    <a:pt x="47" y="6"/>
                    <a:pt x="32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1" name="Google Shape;7091;p41"/>
            <p:cNvSpPr/>
            <p:nvPr/>
          </p:nvSpPr>
          <p:spPr>
            <a:xfrm>
              <a:off x="5740400" y="1091925"/>
              <a:ext cx="4625" cy="900"/>
            </a:xfrm>
            <a:custGeom>
              <a:avLst/>
              <a:gdLst/>
              <a:ahLst/>
              <a:cxnLst/>
              <a:rect l="l" t="t" r="r" b="b"/>
              <a:pathLst>
                <a:path w="185" h="36" extrusionOk="0">
                  <a:moveTo>
                    <a:pt x="56" y="1"/>
                  </a:moveTo>
                  <a:cubicBezTo>
                    <a:pt x="0" y="1"/>
                    <a:pt x="0" y="1"/>
                    <a:pt x="45" y="22"/>
                  </a:cubicBezTo>
                  <a:cubicBezTo>
                    <a:pt x="61" y="31"/>
                    <a:pt x="86" y="35"/>
                    <a:pt x="110" y="35"/>
                  </a:cubicBezTo>
                  <a:cubicBezTo>
                    <a:pt x="122" y="35"/>
                    <a:pt x="133" y="34"/>
                    <a:pt x="142" y="32"/>
                  </a:cubicBezTo>
                  <a:cubicBezTo>
                    <a:pt x="184" y="18"/>
                    <a:pt x="184" y="14"/>
                    <a:pt x="156" y="8"/>
                  </a:cubicBezTo>
                  <a:cubicBezTo>
                    <a:pt x="132" y="4"/>
                    <a:pt x="90" y="1"/>
                    <a:pt x="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2" name="Google Shape;7092;p41"/>
            <p:cNvSpPr/>
            <p:nvPr/>
          </p:nvSpPr>
          <p:spPr>
            <a:xfrm>
              <a:off x="5800525" y="1281225"/>
              <a:ext cx="4325" cy="825"/>
            </a:xfrm>
            <a:custGeom>
              <a:avLst/>
              <a:gdLst/>
              <a:ahLst/>
              <a:cxnLst/>
              <a:rect l="l" t="t" r="r" b="b"/>
              <a:pathLst>
                <a:path w="173" h="33" extrusionOk="0">
                  <a:moveTo>
                    <a:pt x="29" y="1"/>
                  </a:moveTo>
                  <a:cubicBezTo>
                    <a:pt x="11" y="1"/>
                    <a:pt x="1" y="3"/>
                    <a:pt x="3" y="9"/>
                  </a:cubicBezTo>
                  <a:cubicBezTo>
                    <a:pt x="8" y="22"/>
                    <a:pt x="86" y="32"/>
                    <a:pt x="133" y="32"/>
                  </a:cubicBezTo>
                  <a:cubicBezTo>
                    <a:pt x="152" y="32"/>
                    <a:pt x="167" y="31"/>
                    <a:pt x="170" y="27"/>
                  </a:cubicBezTo>
                  <a:cubicBezTo>
                    <a:pt x="173" y="23"/>
                    <a:pt x="135" y="13"/>
                    <a:pt x="86" y="6"/>
                  </a:cubicBezTo>
                  <a:cubicBezTo>
                    <a:pt x="64" y="3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3" name="Google Shape;7093;p41"/>
            <p:cNvSpPr/>
            <p:nvPr/>
          </p:nvSpPr>
          <p:spPr>
            <a:xfrm>
              <a:off x="5806200" y="1293125"/>
              <a:ext cx="1950" cy="1125"/>
            </a:xfrm>
            <a:custGeom>
              <a:avLst/>
              <a:gdLst/>
              <a:ahLst/>
              <a:cxnLst/>
              <a:rect l="l" t="t" r="r" b="b"/>
              <a:pathLst>
                <a:path w="78" h="45" extrusionOk="0">
                  <a:moveTo>
                    <a:pt x="46" y="0"/>
                  </a:moveTo>
                  <a:cubicBezTo>
                    <a:pt x="42" y="0"/>
                    <a:pt x="37" y="0"/>
                    <a:pt x="33" y="1"/>
                  </a:cubicBezTo>
                  <a:cubicBezTo>
                    <a:pt x="15" y="9"/>
                    <a:pt x="1" y="19"/>
                    <a:pt x="5" y="33"/>
                  </a:cubicBezTo>
                  <a:cubicBezTo>
                    <a:pt x="8" y="40"/>
                    <a:pt x="18" y="44"/>
                    <a:pt x="31" y="44"/>
                  </a:cubicBezTo>
                  <a:cubicBezTo>
                    <a:pt x="36" y="44"/>
                    <a:pt x="41" y="44"/>
                    <a:pt x="47" y="43"/>
                  </a:cubicBezTo>
                  <a:cubicBezTo>
                    <a:pt x="63" y="36"/>
                    <a:pt x="77" y="26"/>
                    <a:pt x="74" y="15"/>
                  </a:cubicBezTo>
                  <a:cubicBezTo>
                    <a:pt x="72" y="5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4" name="Google Shape;7094;p41"/>
            <p:cNvSpPr/>
            <p:nvPr/>
          </p:nvSpPr>
          <p:spPr>
            <a:xfrm>
              <a:off x="5745450" y="1092300"/>
              <a:ext cx="4850" cy="1475"/>
            </a:xfrm>
            <a:custGeom>
              <a:avLst/>
              <a:gdLst/>
              <a:ahLst/>
              <a:cxnLst/>
              <a:rect l="l" t="t" r="r" b="b"/>
              <a:pathLst>
                <a:path w="194" h="59" extrusionOk="0">
                  <a:moveTo>
                    <a:pt x="10" y="1"/>
                  </a:moveTo>
                  <a:cubicBezTo>
                    <a:pt x="1" y="1"/>
                    <a:pt x="10" y="4"/>
                    <a:pt x="37" y="13"/>
                  </a:cubicBezTo>
                  <a:cubicBezTo>
                    <a:pt x="62" y="20"/>
                    <a:pt x="83" y="34"/>
                    <a:pt x="79" y="48"/>
                  </a:cubicBezTo>
                  <a:cubicBezTo>
                    <a:pt x="76" y="55"/>
                    <a:pt x="84" y="58"/>
                    <a:pt x="99" y="58"/>
                  </a:cubicBezTo>
                  <a:cubicBezTo>
                    <a:pt x="107" y="58"/>
                    <a:pt x="117" y="57"/>
                    <a:pt x="128" y="55"/>
                  </a:cubicBezTo>
                  <a:cubicBezTo>
                    <a:pt x="194" y="37"/>
                    <a:pt x="194" y="7"/>
                    <a:pt x="131" y="7"/>
                  </a:cubicBezTo>
                  <a:cubicBezTo>
                    <a:pt x="107" y="7"/>
                    <a:pt x="69" y="3"/>
                    <a:pt x="41" y="3"/>
                  </a:cubicBezTo>
                  <a:cubicBezTo>
                    <a:pt x="25" y="2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5" name="Google Shape;7095;p41"/>
            <p:cNvSpPr/>
            <p:nvPr/>
          </p:nvSpPr>
          <p:spPr>
            <a:xfrm>
              <a:off x="5820900" y="1330175"/>
              <a:ext cx="1375" cy="825"/>
            </a:xfrm>
            <a:custGeom>
              <a:avLst/>
              <a:gdLst/>
              <a:ahLst/>
              <a:cxnLst/>
              <a:rect l="l" t="t" r="r" b="b"/>
              <a:pathLst>
                <a:path w="55" h="33" extrusionOk="0">
                  <a:moveTo>
                    <a:pt x="16" y="0"/>
                  </a:moveTo>
                  <a:cubicBezTo>
                    <a:pt x="7" y="0"/>
                    <a:pt x="1" y="7"/>
                    <a:pt x="3" y="15"/>
                  </a:cubicBezTo>
                  <a:cubicBezTo>
                    <a:pt x="6" y="24"/>
                    <a:pt x="17" y="33"/>
                    <a:pt x="27" y="33"/>
                  </a:cubicBezTo>
                  <a:cubicBezTo>
                    <a:pt x="28" y="33"/>
                    <a:pt x="29" y="33"/>
                    <a:pt x="31" y="32"/>
                  </a:cubicBezTo>
                  <a:cubicBezTo>
                    <a:pt x="45" y="29"/>
                    <a:pt x="55" y="22"/>
                    <a:pt x="52" y="15"/>
                  </a:cubicBezTo>
                  <a:cubicBezTo>
                    <a:pt x="52" y="11"/>
                    <a:pt x="37" y="5"/>
                    <a:pt x="24" y="1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6" name="Google Shape;7096;p41"/>
            <p:cNvSpPr/>
            <p:nvPr/>
          </p:nvSpPr>
          <p:spPr>
            <a:xfrm>
              <a:off x="5823900" y="1335200"/>
              <a:ext cx="5425" cy="1875"/>
            </a:xfrm>
            <a:custGeom>
              <a:avLst/>
              <a:gdLst/>
              <a:ahLst/>
              <a:cxnLst/>
              <a:rect l="l" t="t" r="r" b="b"/>
              <a:pathLst>
                <a:path w="217" h="75" extrusionOk="0">
                  <a:moveTo>
                    <a:pt x="114" y="1"/>
                  </a:moveTo>
                  <a:cubicBezTo>
                    <a:pt x="91" y="1"/>
                    <a:pt x="64" y="4"/>
                    <a:pt x="36" y="12"/>
                  </a:cubicBezTo>
                  <a:cubicBezTo>
                    <a:pt x="15" y="19"/>
                    <a:pt x="1" y="33"/>
                    <a:pt x="5" y="43"/>
                  </a:cubicBezTo>
                  <a:cubicBezTo>
                    <a:pt x="6" y="49"/>
                    <a:pt x="12" y="52"/>
                    <a:pt x="22" y="52"/>
                  </a:cubicBezTo>
                  <a:cubicBezTo>
                    <a:pt x="32" y="52"/>
                    <a:pt x="47" y="48"/>
                    <a:pt x="63" y="43"/>
                  </a:cubicBezTo>
                  <a:cubicBezTo>
                    <a:pt x="84" y="33"/>
                    <a:pt x="102" y="26"/>
                    <a:pt x="111" y="26"/>
                  </a:cubicBezTo>
                  <a:cubicBezTo>
                    <a:pt x="114" y="26"/>
                    <a:pt x="116" y="27"/>
                    <a:pt x="116" y="29"/>
                  </a:cubicBezTo>
                  <a:cubicBezTo>
                    <a:pt x="120" y="52"/>
                    <a:pt x="127" y="65"/>
                    <a:pt x="135" y="65"/>
                  </a:cubicBezTo>
                  <a:cubicBezTo>
                    <a:pt x="141" y="65"/>
                    <a:pt x="146" y="59"/>
                    <a:pt x="151" y="46"/>
                  </a:cubicBezTo>
                  <a:cubicBezTo>
                    <a:pt x="156" y="30"/>
                    <a:pt x="159" y="22"/>
                    <a:pt x="162" y="22"/>
                  </a:cubicBezTo>
                  <a:cubicBezTo>
                    <a:pt x="165" y="22"/>
                    <a:pt x="168" y="29"/>
                    <a:pt x="171" y="43"/>
                  </a:cubicBezTo>
                  <a:cubicBezTo>
                    <a:pt x="177" y="61"/>
                    <a:pt x="189" y="75"/>
                    <a:pt x="202" y="75"/>
                  </a:cubicBezTo>
                  <a:cubicBezTo>
                    <a:pt x="203" y="75"/>
                    <a:pt x="204" y="75"/>
                    <a:pt x="205" y="74"/>
                  </a:cubicBezTo>
                  <a:cubicBezTo>
                    <a:pt x="216" y="71"/>
                    <a:pt x="216" y="54"/>
                    <a:pt x="202" y="33"/>
                  </a:cubicBezTo>
                  <a:cubicBezTo>
                    <a:pt x="189" y="12"/>
                    <a:pt x="15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7" name="Google Shape;7097;p41"/>
            <p:cNvSpPr/>
            <p:nvPr/>
          </p:nvSpPr>
          <p:spPr>
            <a:xfrm>
              <a:off x="5811075" y="1293650"/>
              <a:ext cx="5050" cy="1575"/>
            </a:xfrm>
            <a:custGeom>
              <a:avLst/>
              <a:gdLst/>
              <a:ahLst/>
              <a:cxnLst/>
              <a:rect l="l" t="t" r="r" b="b"/>
              <a:pathLst>
                <a:path w="202" h="63" extrusionOk="0">
                  <a:moveTo>
                    <a:pt x="188" y="1"/>
                  </a:moveTo>
                  <a:cubicBezTo>
                    <a:pt x="180" y="1"/>
                    <a:pt x="167" y="4"/>
                    <a:pt x="146" y="9"/>
                  </a:cubicBezTo>
                  <a:cubicBezTo>
                    <a:pt x="115" y="19"/>
                    <a:pt x="66" y="22"/>
                    <a:pt x="42" y="22"/>
                  </a:cubicBezTo>
                  <a:cubicBezTo>
                    <a:pt x="1" y="22"/>
                    <a:pt x="4" y="26"/>
                    <a:pt x="49" y="36"/>
                  </a:cubicBezTo>
                  <a:cubicBezTo>
                    <a:pt x="76" y="43"/>
                    <a:pt x="108" y="54"/>
                    <a:pt x="118" y="60"/>
                  </a:cubicBezTo>
                  <a:cubicBezTo>
                    <a:pt x="120" y="62"/>
                    <a:pt x="123" y="63"/>
                    <a:pt x="127" y="63"/>
                  </a:cubicBezTo>
                  <a:cubicBezTo>
                    <a:pt x="139" y="63"/>
                    <a:pt x="157" y="52"/>
                    <a:pt x="171" y="36"/>
                  </a:cubicBezTo>
                  <a:cubicBezTo>
                    <a:pt x="193" y="11"/>
                    <a:pt x="201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8" name="Google Shape;7098;p41"/>
            <p:cNvSpPr/>
            <p:nvPr/>
          </p:nvSpPr>
          <p:spPr>
            <a:xfrm>
              <a:off x="5810200" y="1288025"/>
              <a:ext cx="4125" cy="675"/>
            </a:xfrm>
            <a:custGeom>
              <a:avLst/>
              <a:gdLst/>
              <a:ahLst/>
              <a:cxnLst/>
              <a:rect l="l" t="t" r="r" b="b"/>
              <a:pathLst>
                <a:path w="165" h="27" extrusionOk="0">
                  <a:moveTo>
                    <a:pt x="93" y="0"/>
                  </a:moveTo>
                  <a:cubicBezTo>
                    <a:pt x="87" y="0"/>
                    <a:pt x="80" y="0"/>
                    <a:pt x="74" y="1"/>
                  </a:cubicBezTo>
                  <a:cubicBezTo>
                    <a:pt x="1" y="8"/>
                    <a:pt x="32" y="25"/>
                    <a:pt x="116" y="25"/>
                  </a:cubicBezTo>
                  <a:cubicBezTo>
                    <a:pt x="122" y="26"/>
                    <a:pt x="128" y="26"/>
                    <a:pt x="133" y="26"/>
                  </a:cubicBezTo>
                  <a:cubicBezTo>
                    <a:pt x="157" y="26"/>
                    <a:pt x="165" y="20"/>
                    <a:pt x="153" y="11"/>
                  </a:cubicBezTo>
                  <a:cubicBezTo>
                    <a:pt x="145" y="6"/>
                    <a:pt x="119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9" name="Google Shape;7099;p41"/>
            <p:cNvSpPr/>
            <p:nvPr/>
          </p:nvSpPr>
          <p:spPr>
            <a:xfrm>
              <a:off x="5823575" y="1327125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2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9"/>
                    <a:pt x="18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0" name="Google Shape;7100;p41"/>
            <p:cNvSpPr/>
            <p:nvPr/>
          </p:nvSpPr>
          <p:spPr>
            <a:xfrm>
              <a:off x="5750450" y="1092425"/>
              <a:ext cx="6375" cy="1450"/>
            </a:xfrm>
            <a:custGeom>
              <a:avLst/>
              <a:gdLst/>
              <a:ahLst/>
              <a:cxnLst/>
              <a:rect l="l" t="t" r="r" b="b"/>
              <a:pathLst>
                <a:path w="255" h="58" extrusionOk="0">
                  <a:moveTo>
                    <a:pt x="46" y="0"/>
                  </a:moveTo>
                  <a:cubicBezTo>
                    <a:pt x="40" y="0"/>
                    <a:pt x="34" y="1"/>
                    <a:pt x="29" y="2"/>
                  </a:cubicBezTo>
                  <a:cubicBezTo>
                    <a:pt x="0" y="12"/>
                    <a:pt x="0" y="15"/>
                    <a:pt x="45" y="29"/>
                  </a:cubicBezTo>
                  <a:cubicBezTo>
                    <a:pt x="63" y="36"/>
                    <a:pt x="86" y="40"/>
                    <a:pt x="106" y="40"/>
                  </a:cubicBezTo>
                  <a:cubicBezTo>
                    <a:pt x="118" y="40"/>
                    <a:pt x="128" y="39"/>
                    <a:pt x="136" y="36"/>
                  </a:cubicBezTo>
                  <a:cubicBezTo>
                    <a:pt x="141" y="35"/>
                    <a:pt x="147" y="35"/>
                    <a:pt x="152" y="35"/>
                  </a:cubicBezTo>
                  <a:cubicBezTo>
                    <a:pt x="169" y="35"/>
                    <a:pt x="187" y="38"/>
                    <a:pt x="195" y="47"/>
                  </a:cubicBezTo>
                  <a:cubicBezTo>
                    <a:pt x="205" y="54"/>
                    <a:pt x="216" y="58"/>
                    <a:pt x="225" y="58"/>
                  </a:cubicBezTo>
                  <a:cubicBezTo>
                    <a:pt x="242" y="58"/>
                    <a:pt x="255" y="47"/>
                    <a:pt x="250" y="29"/>
                  </a:cubicBezTo>
                  <a:cubicBezTo>
                    <a:pt x="247" y="21"/>
                    <a:pt x="222" y="14"/>
                    <a:pt x="192" y="14"/>
                  </a:cubicBezTo>
                  <a:cubicBezTo>
                    <a:pt x="186" y="14"/>
                    <a:pt x="180" y="14"/>
                    <a:pt x="174" y="15"/>
                  </a:cubicBezTo>
                  <a:cubicBezTo>
                    <a:pt x="164" y="16"/>
                    <a:pt x="153" y="17"/>
                    <a:pt x="142" y="17"/>
                  </a:cubicBezTo>
                  <a:cubicBezTo>
                    <a:pt x="115" y="17"/>
                    <a:pt x="91" y="13"/>
                    <a:pt x="83" y="8"/>
                  </a:cubicBezTo>
                  <a:cubicBezTo>
                    <a:pt x="76" y="3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1" name="Google Shape;7101;p41"/>
            <p:cNvSpPr/>
            <p:nvPr/>
          </p:nvSpPr>
          <p:spPr>
            <a:xfrm>
              <a:off x="5826700" y="1331025"/>
              <a:ext cx="1575" cy="550"/>
            </a:xfrm>
            <a:custGeom>
              <a:avLst/>
              <a:gdLst/>
              <a:ahLst/>
              <a:cxnLst/>
              <a:rect l="l" t="t" r="r" b="b"/>
              <a:pathLst>
                <a:path w="63" h="22" extrusionOk="0">
                  <a:moveTo>
                    <a:pt x="49" y="0"/>
                  </a:moveTo>
                  <a:cubicBezTo>
                    <a:pt x="46" y="0"/>
                    <a:pt x="40" y="1"/>
                    <a:pt x="34" y="2"/>
                  </a:cubicBezTo>
                  <a:cubicBezTo>
                    <a:pt x="10" y="9"/>
                    <a:pt x="0" y="16"/>
                    <a:pt x="7" y="19"/>
                  </a:cubicBezTo>
                  <a:cubicBezTo>
                    <a:pt x="10" y="21"/>
                    <a:pt x="14" y="22"/>
                    <a:pt x="19" y="22"/>
                  </a:cubicBezTo>
                  <a:cubicBezTo>
                    <a:pt x="29" y="22"/>
                    <a:pt x="42" y="17"/>
                    <a:pt x="52" y="12"/>
                  </a:cubicBezTo>
                  <a:cubicBezTo>
                    <a:pt x="62" y="4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2" name="Google Shape;7102;p41"/>
            <p:cNvSpPr/>
            <p:nvPr/>
          </p:nvSpPr>
          <p:spPr>
            <a:xfrm>
              <a:off x="5816275" y="1294375"/>
              <a:ext cx="1325" cy="1075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18" y="0"/>
                  </a:moveTo>
                  <a:cubicBezTo>
                    <a:pt x="8" y="4"/>
                    <a:pt x="1" y="18"/>
                    <a:pt x="4" y="28"/>
                  </a:cubicBezTo>
                  <a:cubicBezTo>
                    <a:pt x="7" y="37"/>
                    <a:pt x="15" y="43"/>
                    <a:pt x="25" y="43"/>
                  </a:cubicBezTo>
                  <a:cubicBezTo>
                    <a:pt x="27" y="43"/>
                    <a:pt x="29" y="43"/>
                    <a:pt x="32" y="42"/>
                  </a:cubicBezTo>
                  <a:cubicBezTo>
                    <a:pt x="46" y="39"/>
                    <a:pt x="53" y="28"/>
                    <a:pt x="49" y="14"/>
                  </a:cubicBezTo>
                  <a:cubicBezTo>
                    <a:pt x="46" y="4"/>
                    <a:pt x="32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3" name="Google Shape;7103;p41"/>
            <p:cNvSpPr/>
            <p:nvPr/>
          </p:nvSpPr>
          <p:spPr>
            <a:xfrm>
              <a:off x="5829850" y="133497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0"/>
                  </a:moveTo>
                  <a:cubicBezTo>
                    <a:pt x="32" y="0"/>
                    <a:pt x="23" y="6"/>
                    <a:pt x="17" y="18"/>
                  </a:cubicBezTo>
                  <a:cubicBezTo>
                    <a:pt x="0" y="43"/>
                    <a:pt x="26" y="84"/>
                    <a:pt x="52" y="84"/>
                  </a:cubicBezTo>
                  <a:cubicBezTo>
                    <a:pt x="54" y="84"/>
                    <a:pt x="56" y="84"/>
                    <a:pt x="58" y="83"/>
                  </a:cubicBezTo>
                  <a:cubicBezTo>
                    <a:pt x="75" y="80"/>
                    <a:pt x="82" y="59"/>
                    <a:pt x="75" y="34"/>
                  </a:cubicBezTo>
                  <a:cubicBezTo>
                    <a:pt x="67" y="12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4" name="Google Shape;7104;p41"/>
            <p:cNvSpPr/>
            <p:nvPr/>
          </p:nvSpPr>
          <p:spPr>
            <a:xfrm>
              <a:off x="5817050" y="1293175"/>
              <a:ext cx="15825" cy="2900"/>
            </a:xfrm>
            <a:custGeom>
              <a:avLst/>
              <a:gdLst/>
              <a:ahLst/>
              <a:cxnLst/>
              <a:rect l="l" t="t" r="r" b="b"/>
              <a:pathLst>
                <a:path w="633" h="116" extrusionOk="0">
                  <a:moveTo>
                    <a:pt x="60" y="0"/>
                  </a:moveTo>
                  <a:cubicBezTo>
                    <a:pt x="38" y="0"/>
                    <a:pt x="22" y="1"/>
                    <a:pt x="15" y="3"/>
                  </a:cubicBezTo>
                  <a:cubicBezTo>
                    <a:pt x="1" y="7"/>
                    <a:pt x="22" y="13"/>
                    <a:pt x="60" y="17"/>
                  </a:cubicBezTo>
                  <a:cubicBezTo>
                    <a:pt x="108" y="24"/>
                    <a:pt x="129" y="34"/>
                    <a:pt x="129" y="62"/>
                  </a:cubicBezTo>
                  <a:cubicBezTo>
                    <a:pt x="129" y="80"/>
                    <a:pt x="138" y="94"/>
                    <a:pt x="147" y="94"/>
                  </a:cubicBezTo>
                  <a:cubicBezTo>
                    <a:pt x="148" y="94"/>
                    <a:pt x="149" y="94"/>
                    <a:pt x="150" y="93"/>
                  </a:cubicBezTo>
                  <a:cubicBezTo>
                    <a:pt x="161" y="90"/>
                    <a:pt x="167" y="79"/>
                    <a:pt x="164" y="69"/>
                  </a:cubicBezTo>
                  <a:cubicBezTo>
                    <a:pt x="161" y="58"/>
                    <a:pt x="167" y="48"/>
                    <a:pt x="181" y="45"/>
                  </a:cubicBezTo>
                  <a:cubicBezTo>
                    <a:pt x="189" y="43"/>
                    <a:pt x="201" y="42"/>
                    <a:pt x="215" y="42"/>
                  </a:cubicBezTo>
                  <a:cubicBezTo>
                    <a:pt x="289" y="42"/>
                    <a:pt x="432" y="69"/>
                    <a:pt x="438" y="87"/>
                  </a:cubicBezTo>
                  <a:cubicBezTo>
                    <a:pt x="439" y="94"/>
                    <a:pt x="442" y="97"/>
                    <a:pt x="446" y="97"/>
                  </a:cubicBezTo>
                  <a:cubicBezTo>
                    <a:pt x="452" y="97"/>
                    <a:pt x="459" y="91"/>
                    <a:pt x="469" y="79"/>
                  </a:cubicBezTo>
                  <a:cubicBezTo>
                    <a:pt x="481" y="64"/>
                    <a:pt x="489" y="57"/>
                    <a:pt x="498" y="57"/>
                  </a:cubicBezTo>
                  <a:cubicBezTo>
                    <a:pt x="505" y="57"/>
                    <a:pt x="512" y="61"/>
                    <a:pt x="521" y="69"/>
                  </a:cubicBezTo>
                  <a:cubicBezTo>
                    <a:pt x="532" y="79"/>
                    <a:pt x="549" y="97"/>
                    <a:pt x="549" y="103"/>
                  </a:cubicBezTo>
                  <a:cubicBezTo>
                    <a:pt x="552" y="112"/>
                    <a:pt x="558" y="115"/>
                    <a:pt x="566" y="115"/>
                  </a:cubicBezTo>
                  <a:cubicBezTo>
                    <a:pt x="568" y="115"/>
                    <a:pt x="571" y="115"/>
                    <a:pt x="574" y="114"/>
                  </a:cubicBezTo>
                  <a:cubicBezTo>
                    <a:pt x="584" y="111"/>
                    <a:pt x="598" y="108"/>
                    <a:pt x="612" y="103"/>
                  </a:cubicBezTo>
                  <a:cubicBezTo>
                    <a:pt x="625" y="100"/>
                    <a:pt x="633" y="90"/>
                    <a:pt x="629" y="79"/>
                  </a:cubicBezTo>
                  <a:cubicBezTo>
                    <a:pt x="624" y="62"/>
                    <a:pt x="544" y="44"/>
                    <a:pt x="498" y="44"/>
                  </a:cubicBezTo>
                  <a:cubicBezTo>
                    <a:pt x="481" y="44"/>
                    <a:pt x="469" y="46"/>
                    <a:pt x="466" y="52"/>
                  </a:cubicBezTo>
                  <a:cubicBezTo>
                    <a:pt x="464" y="54"/>
                    <a:pt x="461" y="55"/>
                    <a:pt x="459" y="55"/>
                  </a:cubicBezTo>
                  <a:cubicBezTo>
                    <a:pt x="454" y="55"/>
                    <a:pt x="450" y="50"/>
                    <a:pt x="445" y="41"/>
                  </a:cubicBezTo>
                  <a:cubicBezTo>
                    <a:pt x="439" y="22"/>
                    <a:pt x="366" y="10"/>
                    <a:pt x="290" y="10"/>
                  </a:cubicBezTo>
                  <a:cubicBezTo>
                    <a:pt x="282" y="10"/>
                    <a:pt x="273" y="10"/>
                    <a:pt x="265" y="10"/>
                  </a:cubicBezTo>
                  <a:cubicBezTo>
                    <a:pt x="260" y="11"/>
                    <a:pt x="252" y="11"/>
                    <a:pt x="242" y="11"/>
                  </a:cubicBezTo>
                  <a:cubicBezTo>
                    <a:pt x="214" y="11"/>
                    <a:pt x="171" y="8"/>
                    <a:pt x="133" y="3"/>
                  </a:cubicBezTo>
                  <a:cubicBezTo>
                    <a:pt x="107" y="1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5" name="Google Shape;7105;p41"/>
            <p:cNvSpPr/>
            <p:nvPr/>
          </p:nvSpPr>
          <p:spPr>
            <a:xfrm>
              <a:off x="5829300" y="1331025"/>
              <a:ext cx="2000" cy="1050"/>
            </a:xfrm>
            <a:custGeom>
              <a:avLst/>
              <a:gdLst/>
              <a:ahLst/>
              <a:cxnLst/>
              <a:rect l="l" t="t" r="r" b="b"/>
              <a:pathLst>
                <a:path w="80" h="42" extrusionOk="0">
                  <a:moveTo>
                    <a:pt x="18" y="1"/>
                  </a:moveTo>
                  <a:cubicBezTo>
                    <a:pt x="16" y="1"/>
                    <a:pt x="13" y="1"/>
                    <a:pt x="10" y="2"/>
                  </a:cubicBezTo>
                  <a:cubicBezTo>
                    <a:pt x="0" y="5"/>
                    <a:pt x="7" y="16"/>
                    <a:pt x="28" y="26"/>
                  </a:cubicBezTo>
                  <a:cubicBezTo>
                    <a:pt x="44" y="37"/>
                    <a:pt x="58" y="41"/>
                    <a:pt x="65" y="41"/>
                  </a:cubicBezTo>
                  <a:cubicBezTo>
                    <a:pt x="67" y="41"/>
                    <a:pt x="69" y="41"/>
                    <a:pt x="69" y="40"/>
                  </a:cubicBezTo>
                  <a:cubicBezTo>
                    <a:pt x="79" y="24"/>
                    <a:pt x="43" y="1"/>
                    <a:pt x="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6" name="Google Shape;7106;p41"/>
            <p:cNvSpPr/>
            <p:nvPr/>
          </p:nvSpPr>
          <p:spPr>
            <a:xfrm>
              <a:off x="5816725" y="128845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8"/>
                    <a:pt x="17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7" name="Google Shape;7107;p41"/>
            <p:cNvSpPr/>
            <p:nvPr/>
          </p:nvSpPr>
          <p:spPr>
            <a:xfrm>
              <a:off x="5833550" y="1341600"/>
              <a:ext cx="2825" cy="1125"/>
            </a:xfrm>
            <a:custGeom>
              <a:avLst/>
              <a:gdLst/>
              <a:ahLst/>
              <a:cxnLst/>
              <a:rect l="l" t="t" r="r" b="b"/>
              <a:pathLst>
                <a:path w="113" h="45" extrusionOk="0">
                  <a:moveTo>
                    <a:pt x="32" y="1"/>
                  </a:moveTo>
                  <a:cubicBezTo>
                    <a:pt x="25" y="1"/>
                    <a:pt x="20" y="1"/>
                    <a:pt x="14" y="2"/>
                  </a:cubicBezTo>
                  <a:cubicBezTo>
                    <a:pt x="0" y="6"/>
                    <a:pt x="14" y="19"/>
                    <a:pt x="42" y="33"/>
                  </a:cubicBezTo>
                  <a:cubicBezTo>
                    <a:pt x="55" y="41"/>
                    <a:pt x="68" y="44"/>
                    <a:pt x="80" y="44"/>
                  </a:cubicBezTo>
                  <a:cubicBezTo>
                    <a:pt x="90" y="44"/>
                    <a:pt x="97" y="42"/>
                    <a:pt x="101" y="36"/>
                  </a:cubicBezTo>
                  <a:cubicBezTo>
                    <a:pt x="112" y="19"/>
                    <a:pt x="68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8" name="Google Shape;7108;p41"/>
            <p:cNvSpPr/>
            <p:nvPr/>
          </p:nvSpPr>
          <p:spPr>
            <a:xfrm>
              <a:off x="5832450" y="1336100"/>
              <a:ext cx="2850" cy="1525"/>
            </a:xfrm>
            <a:custGeom>
              <a:avLst/>
              <a:gdLst/>
              <a:ahLst/>
              <a:cxnLst/>
              <a:rect l="l" t="t" r="r" b="b"/>
              <a:pathLst>
                <a:path w="114" h="61" extrusionOk="0">
                  <a:moveTo>
                    <a:pt x="54" y="0"/>
                  </a:moveTo>
                  <a:cubicBezTo>
                    <a:pt x="33" y="0"/>
                    <a:pt x="27" y="7"/>
                    <a:pt x="37" y="14"/>
                  </a:cubicBezTo>
                  <a:cubicBezTo>
                    <a:pt x="51" y="24"/>
                    <a:pt x="47" y="35"/>
                    <a:pt x="30" y="38"/>
                  </a:cubicBezTo>
                  <a:cubicBezTo>
                    <a:pt x="0" y="44"/>
                    <a:pt x="25" y="60"/>
                    <a:pt x="58" y="60"/>
                  </a:cubicBezTo>
                  <a:cubicBezTo>
                    <a:pt x="64" y="60"/>
                    <a:pt x="69" y="60"/>
                    <a:pt x="75" y="59"/>
                  </a:cubicBezTo>
                  <a:cubicBezTo>
                    <a:pt x="113" y="56"/>
                    <a:pt x="96" y="3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9" name="Google Shape;7109;p41"/>
            <p:cNvSpPr/>
            <p:nvPr/>
          </p:nvSpPr>
          <p:spPr>
            <a:xfrm>
              <a:off x="5832225" y="1331300"/>
              <a:ext cx="975" cy="1100"/>
            </a:xfrm>
            <a:custGeom>
              <a:avLst/>
              <a:gdLst/>
              <a:ahLst/>
              <a:cxnLst/>
              <a:rect l="l" t="t" r="r" b="b"/>
              <a:pathLst>
                <a:path w="39" h="44" extrusionOk="0">
                  <a:moveTo>
                    <a:pt x="27" y="1"/>
                  </a:moveTo>
                  <a:cubicBezTo>
                    <a:pt x="25" y="1"/>
                    <a:pt x="23" y="1"/>
                    <a:pt x="22" y="1"/>
                  </a:cubicBezTo>
                  <a:cubicBezTo>
                    <a:pt x="8" y="5"/>
                    <a:pt x="1" y="15"/>
                    <a:pt x="5" y="25"/>
                  </a:cubicBezTo>
                  <a:cubicBezTo>
                    <a:pt x="8" y="37"/>
                    <a:pt x="13" y="44"/>
                    <a:pt x="16" y="44"/>
                  </a:cubicBezTo>
                  <a:cubicBezTo>
                    <a:pt x="17" y="44"/>
                    <a:pt x="18" y="44"/>
                    <a:pt x="18" y="43"/>
                  </a:cubicBezTo>
                  <a:cubicBezTo>
                    <a:pt x="26" y="43"/>
                    <a:pt x="32" y="32"/>
                    <a:pt x="36" y="19"/>
                  </a:cubicBezTo>
                  <a:cubicBezTo>
                    <a:pt x="38" y="7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0" name="Google Shape;7110;p41"/>
            <p:cNvSpPr/>
            <p:nvPr/>
          </p:nvSpPr>
          <p:spPr>
            <a:xfrm>
              <a:off x="5757300" y="1092950"/>
              <a:ext cx="3250" cy="1100"/>
            </a:xfrm>
            <a:custGeom>
              <a:avLst/>
              <a:gdLst/>
              <a:ahLst/>
              <a:cxnLst/>
              <a:rect l="l" t="t" r="r" b="b"/>
              <a:pathLst>
                <a:path w="130" h="44" extrusionOk="0">
                  <a:moveTo>
                    <a:pt x="22" y="1"/>
                  </a:moveTo>
                  <a:cubicBezTo>
                    <a:pt x="19" y="1"/>
                    <a:pt x="16" y="1"/>
                    <a:pt x="14" y="1"/>
                  </a:cubicBezTo>
                  <a:cubicBezTo>
                    <a:pt x="0" y="5"/>
                    <a:pt x="8" y="15"/>
                    <a:pt x="32" y="29"/>
                  </a:cubicBezTo>
                  <a:cubicBezTo>
                    <a:pt x="46" y="38"/>
                    <a:pt x="72" y="44"/>
                    <a:pt x="90" y="44"/>
                  </a:cubicBezTo>
                  <a:cubicBezTo>
                    <a:pt x="94" y="44"/>
                    <a:pt x="98" y="44"/>
                    <a:pt x="101" y="43"/>
                  </a:cubicBezTo>
                  <a:cubicBezTo>
                    <a:pt x="129" y="36"/>
                    <a:pt x="125" y="29"/>
                    <a:pt x="83" y="15"/>
                  </a:cubicBezTo>
                  <a:cubicBezTo>
                    <a:pt x="61" y="7"/>
                    <a:pt x="36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1" name="Google Shape;7111;p41"/>
            <p:cNvSpPr/>
            <p:nvPr/>
          </p:nvSpPr>
          <p:spPr>
            <a:xfrm>
              <a:off x="5835550" y="1336500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7" y="1"/>
                  </a:moveTo>
                  <a:cubicBezTo>
                    <a:pt x="7" y="1"/>
                    <a:pt x="1" y="7"/>
                    <a:pt x="3" y="19"/>
                  </a:cubicBezTo>
                  <a:cubicBezTo>
                    <a:pt x="6" y="27"/>
                    <a:pt x="16" y="33"/>
                    <a:pt x="27" y="33"/>
                  </a:cubicBezTo>
                  <a:cubicBezTo>
                    <a:pt x="29" y="33"/>
                    <a:pt x="32" y="33"/>
                    <a:pt x="34" y="32"/>
                  </a:cubicBezTo>
                  <a:cubicBezTo>
                    <a:pt x="45" y="29"/>
                    <a:pt x="55" y="22"/>
                    <a:pt x="52" y="19"/>
                  </a:cubicBezTo>
                  <a:cubicBezTo>
                    <a:pt x="52" y="12"/>
                    <a:pt x="38" y="8"/>
                    <a:pt x="24" y="2"/>
                  </a:cubicBezTo>
                  <a:cubicBezTo>
                    <a:pt x="22" y="1"/>
                    <a:pt x="20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2" name="Google Shape;7112;p41"/>
            <p:cNvSpPr/>
            <p:nvPr/>
          </p:nvSpPr>
          <p:spPr>
            <a:xfrm>
              <a:off x="5760250" y="1093225"/>
              <a:ext cx="2775" cy="1975"/>
            </a:xfrm>
            <a:custGeom>
              <a:avLst/>
              <a:gdLst/>
              <a:ahLst/>
              <a:cxnLst/>
              <a:rect l="l" t="t" r="r" b="b"/>
              <a:pathLst>
                <a:path w="111" h="79" extrusionOk="0">
                  <a:moveTo>
                    <a:pt x="63" y="0"/>
                  </a:moveTo>
                  <a:cubicBezTo>
                    <a:pt x="42" y="0"/>
                    <a:pt x="32" y="11"/>
                    <a:pt x="35" y="29"/>
                  </a:cubicBezTo>
                  <a:cubicBezTo>
                    <a:pt x="42" y="45"/>
                    <a:pt x="35" y="60"/>
                    <a:pt x="18" y="63"/>
                  </a:cubicBezTo>
                  <a:cubicBezTo>
                    <a:pt x="4" y="66"/>
                    <a:pt x="0" y="74"/>
                    <a:pt x="7" y="77"/>
                  </a:cubicBezTo>
                  <a:cubicBezTo>
                    <a:pt x="9" y="78"/>
                    <a:pt x="11" y="78"/>
                    <a:pt x="13" y="78"/>
                  </a:cubicBezTo>
                  <a:cubicBezTo>
                    <a:pt x="39" y="78"/>
                    <a:pt x="111" y="34"/>
                    <a:pt x="108" y="21"/>
                  </a:cubicBezTo>
                  <a:cubicBezTo>
                    <a:pt x="104" y="11"/>
                    <a:pt x="87" y="4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3" name="Google Shape;7113;p41"/>
            <p:cNvSpPr/>
            <p:nvPr/>
          </p:nvSpPr>
          <p:spPr>
            <a:xfrm>
              <a:off x="5763375" y="1093975"/>
              <a:ext cx="5300" cy="2100"/>
            </a:xfrm>
            <a:custGeom>
              <a:avLst/>
              <a:gdLst/>
              <a:ahLst/>
              <a:cxnLst/>
              <a:rect l="l" t="t" r="r" b="b"/>
              <a:pathLst>
                <a:path w="212" h="84" extrusionOk="0">
                  <a:moveTo>
                    <a:pt x="43" y="1"/>
                  </a:moveTo>
                  <a:cubicBezTo>
                    <a:pt x="36" y="1"/>
                    <a:pt x="31" y="1"/>
                    <a:pt x="28" y="2"/>
                  </a:cubicBezTo>
                  <a:cubicBezTo>
                    <a:pt x="0" y="9"/>
                    <a:pt x="11" y="15"/>
                    <a:pt x="84" y="57"/>
                  </a:cubicBezTo>
                  <a:cubicBezTo>
                    <a:pt x="113" y="75"/>
                    <a:pt x="130" y="83"/>
                    <a:pt x="144" y="83"/>
                  </a:cubicBezTo>
                  <a:cubicBezTo>
                    <a:pt x="157" y="83"/>
                    <a:pt x="167" y="75"/>
                    <a:pt x="181" y="57"/>
                  </a:cubicBezTo>
                  <a:cubicBezTo>
                    <a:pt x="212" y="23"/>
                    <a:pt x="208" y="23"/>
                    <a:pt x="132" y="9"/>
                  </a:cubicBezTo>
                  <a:cubicBezTo>
                    <a:pt x="96" y="4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4" name="Google Shape;7114;p41"/>
            <p:cNvSpPr/>
            <p:nvPr/>
          </p:nvSpPr>
          <p:spPr>
            <a:xfrm>
              <a:off x="5834675" y="1295225"/>
              <a:ext cx="3500" cy="1275"/>
            </a:xfrm>
            <a:custGeom>
              <a:avLst/>
              <a:gdLst/>
              <a:ahLst/>
              <a:cxnLst/>
              <a:rect l="l" t="t" r="r" b="b"/>
              <a:pathLst>
                <a:path w="140" h="51" extrusionOk="0">
                  <a:moveTo>
                    <a:pt x="42" y="1"/>
                  </a:moveTo>
                  <a:cubicBezTo>
                    <a:pt x="14" y="5"/>
                    <a:pt x="0" y="15"/>
                    <a:pt x="3" y="29"/>
                  </a:cubicBezTo>
                  <a:cubicBezTo>
                    <a:pt x="10" y="41"/>
                    <a:pt x="32" y="50"/>
                    <a:pt x="58" y="50"/>
                  </a:cubicBezTo>
                  <a:cubicBezTo>
                    <a:pt x="62" y="50"/>
                    <a:pt x="65" y="50"/>
                    <a:pt x="69" y="50"/>
                  </a:cubicBezTo>
                  <a:cubicBezTo>
                    <a:pt x="139" y="42"/>
                    <a:pt x="115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5" name="Google Shape;7115;p41"/>
            <p:cNvSpPr/>
            <p:nvPr/>
          </p:nvSpPr>
          <p:spPr>
            <a:xfrm>
              <a:off x="5774725" y="1095225"/>
              <a:ext cx="2825" cy="825"/>
            </a:xfrm>
            <a:custGeom>
              <a:avLst/>
              <a:gdLst/>
              <a:ahLst/>
              <a:cxnLst/>
              <a:rect l="l" t="t" r="r" b="b"/>
              <a:pathLst>
                <a:path w="113" h="33" extrusionOk="0">
                  <a:moveTo>
                    <a:pt x="59" y="0"/>
                  </a:moveTo>
                  <a:cubicBezTo>
                    <a:pt x="51" y="0"/>
                    <a:pt x="43" y="1"/>
                    <a:pt x="36" y="4"/>
                  </a:cubicBezTo>
                  <a:cubicBezTo>
                    <a:pt x="1" y="11"/>
                    <a:pt x="1" y="15"/>
                    <a:pt x="39" y="25"/>
                  </a:cubicBezTo>
                  <a:cubicBezTo>
                    <a:pt x="58" y="30"/>
                    <a:pt x="74" y="32"/>
                    <a:pt x="85" y="32"/>
                  </a:cubicBezTo>
                  <a:cubicBezTo>
                    <a:pt x="106" y="32"/>
                    <a:pt x="112" y="25"/>
                    <a:pt x="94" y="11"/>
                  </a:cubicBezTo>
                  <a:cubicBezTo>
                    <a:pt x="88" y="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6" name="Google Shape;7116;p41"/>
            <p:cNvSpPr/>
            <p:nvPr/>
          </p:nvSpPr>
          <p:spPr>
            <a:xfrm>
              <a:off x="5841000" y="1296175"/>
              <a:ext cx="14075" cy="3125"/>
            </a:xfrm>
            <a:custGeom>
              <a:avLst/>
              <a:gdLst/>
              <a:ahLst/>
              <a:cxnLst/>
              <a:rect l="l" t="t" r="r" b="b"/>
              <a:pathLst>
                <a:path w="563" h="125" extrusionOk="0">
                  <a:moveTo>
                    <a:pt x="19" y="0"/>
                  </a:moveTo>
                  <a:cubicBezTo>
                    <a:pt x="17" y="0"/>
                    <a:pt x="15" y="1"/>
                    <a:pt x="14" y="1"/>
                  </a:cubicBezTo>
                  <a:cubicBezTo>
                    <a:pt x="4" y="1"/>
                    <a:pt x="0" y="12"/>
                    <a:pt x="4" y="25"/>
                  </a:cubicBezTo>
                  <a:cubicBezTo>
                    <a:pt x="7" y="33"/>
                    <a:pt x="17" y="37"/>
                    <a:pt x="31" y="37"/>
                  </a:cubicBezTo>
                  <a:cubicBezTo>
                    <a:pt x="35" y="37"/>
                    <a:pt x="40" y="37"/>
                    <a:pt x="45" y="36"/>
                  </a:cubicBezTo>
                  <a:cubicBezTo>
                    <a:pt x="48" y="35"/>
                    <a:pt x="53" y="34"/>
                    <a:pt x="58" y="34"/>
                  </a:cubicBezTo>
                  <a:cubicBezTo>
                    <a:pt x="81" y="34"/>
                    <a:pt x="122" y="46"/>
                    <a:pt x="153" y="60"/>
                  </a:cubicBezTo>
                  <a:cubicBezTo>
                    <a:pt x="191" y="77"/>
                    <a:pt x="233" y="92"/>
                    <a:pt x="243" y="92"/>
                  </a:cubicBezTo>
                  <a:cubicBezTo>
                    <a:pt x="245" y="91"/>
                    <a:pt x="247" y="91"/>
                    <a:pt x="250" y="91"/>
                  </a:cubicBezTo>
                  <a:cubicBezTo>
                    <a:pt x="265" y="91"/>
                    <a:pt x="298" y="100"/>
                    <a:pt x="333" y="112"/>
                  </a:cubicBezTo>
                  <a:cubicBezTo>
                    <a:pt x="356" y="120"/>
                    <a:pt x="377" y="125"/>
                    <a:pt x="389" y="125"/>
                  </a:cubicBezTo>
                  <a:cubicBezTo>
                    <a:pt x="397" y="125"/>
                    <a:pt x="401" y="123"/>
                    <a:pt x="399" y="119"/>
                  </a:cubicBezTo>
                  <a:cubicBezTo>
                    <a:pt x="396" y="108"/>
                    <a:pt x="378" y="98"/>
                    <a:pt x="362" y="95"/>
                  </a:cubicBezTo>
                  <a:cubicBezTo>
                    <a:pt x="344" y="95"/>
                    <a:pt x="333" y="87"/>
                    <a:pt x="341" y="77"/>
                  </a:cubicBezTo>
                  <a:cubicBezTo>
                    <a:pt x="342" y="74"/>
                    <a:pt x="355" y="72"/>
                    <a:pt x="375" y="72"/>
                  </a:cubicBezTo>
                  <a:cubicBezTo>
                    <a:pt x="394" y="72"/>
                    <a:pt x="420" y="74"/>
                    <a:pt x="448" y="77"/>
                  </a:cubicBezTo>
                  <a:cubicBezTo>
                    <a:pt x="483" y="84"/>
                    <a:pt x="514" y="86"/>
                    <a:pt x="533" y="86"/>
                  </a:cubicBezTo>
                  <a:cubicBezTo>
                    <a:pt x="544" y="86"/>
                    <a:pt x="551" y="85"/>
                    <a:pt x="552" y="84"/>
                  </a:cubicBezTo>
                  <a:cubicBezTo>
                    <a:pt x="562" y="71"/>
                    <a:pt x="562" y="71"/>
                    <a:pt x="424" y="50"/>
                  </a:cubicBezTo>
                  <a:cubicBezTo>
                    <a:pt x="395" y="45"/>
                    <a:pt x="368" y="42"/>
                    <a:pt x="347" y="42"/>
                  </a:cubicBezTo>
                  <a:cubicBezTo>
                    <a:pt x="324" y="42"/>
                    <a:pt x="309" y="46"/>
                    <a:pt x="309" y="53"/>
                  </a:cubicBezTo>
                  <a:cubicBezTo>
                    <a:pt x="309" y="56"/>
                    <a:pt x="305" y="57"/>
                    <a:pt x="297" y="57"/>
                  </a:cubicBezTo>
                  <a:cubicBezTo>
                    <a:pt x="275" y="57"/>
                    <a:pt x="226" y="48"/>
                    <a:pt x="170" y="32"/>
                  </a:cubicBezTo>
                  <a:cubicBezTo>
                    <a:pt x="102" y="14"/>
                    <a:pt x="38" y="0"/>
                    <a:pt x="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7" name="Google Shape;7117;p41"/>
            <p:cNvSpPr/>
            <p:nvPr/>
          </p:nvSpPr>
          <p:spPr>
            <a:xfrm>
              <a:off x="5778975" y="1095650"/>
              <a:ext cx="14075" cy="2825"/>
            </a:xfrm>
            <a:custGeom>
              <a:avLst/>
              <a:gdLst/>
              <a:ahLst/>
              <a:cxnLst/>
              <a:rect l="l" t="t" r="r" b="b"/>
              <a:pathLst>
                <a:path w="563" h="113" extrusionOk="0">
                  <a:moveTo>
                    <a:pt x="81" y="1"/>
                  </a:moveTo>
                  <a:lnTo>
                    <a:pt x="1" y="8"/>
                  </a:lnTo>
                  <a:lnTo>
                    <a:pt x="102" y="53"/>
                  </a:lnTo>
                  <a:cubicBezTo>
                    <a:pt x="153" y="73"/>
                    <a:pt x="206" y="91"/>
                    <a:pt x="212" y="91"/>
                  </a:cubicBezTo>
                  <a:cubicBezTo>
                    <a:pt x="223" y="87"/>
                    <a:pt x="247" y="87"/>
                    <a:pt x="271" y="87"/>
                  </a:cubicBezTo>
                  <a:cubicBezTo>
                    <a:pt x="310" y="87"/>
                    <a:pt x="310" y="87"/>
                    <a:pt x="278" y="78"/>
                  </a:cubicBezTo>
                  <a:cubicBezTo>
                    <a:pt x="254" y="70"/>
                    <a:pt x="244" y="57"/>
                    <a:pt x="251" y="46"/>
                  </a:cubicBezTo>
                  <a:cubicBezTo>
                    <a:pt x="253" y="42"/>
                    <a:pt x="263" y="39"/>
                    <a:pt x="275" y="39"/>
                  </a:cubicBezTo>
                  <a:cubicBezTo>
                    <a:pt x="282" y="39"/>
                    <a:pt x="291" y="40"/>
                    <a:pt x="299" y="43"/>
                  </a:cubicBezTo>
                  <a:cubicBezTo>
                    <a:pt x="309" y="46"/>
                    <a:pt x="320" y="48"/>
                    <a:pt x="328" y="48"/>
                  </a:cubicBezTo>
                  <a:cubicBezTo>
                    <a:pt x="337" y="48"/>
                    <a:pt x="344" y="46"/>
                    <a:pt x="348" y="43"/>
                  </a:cubicBezTo>
                  <a:cubicBezTo>
                    <a:pt x="349" y="38"/>
                    <a:pt x="352" y="36"/>
                    <a:pt x="355" y="36"/>
                  </a:cubicBezTo>
                  <a:cubicBezTo>
                    <a:pt x="359" y="36"/>
                    <a:pt x="363" y="40"/>
                    <a:pt x="365" y="46"/>
                  </a:cubicBezTo>
                  <a:cubicBezTo>
                    <a:pt x="369" y="60"/>
                    <a:pt x="361" y="78"/>
                    <a:pt x="351" y="87"/>
                  </a:cubicBezTo>
                  <a:cubicBezTo>
                    <a:pt x="337" y="98"/>
                    <a:pt x="369" y="108"/>
                    <a:pt x="424" y="112"/>
                  </a:cubicBezTo>
                  <a:cubicBezTo>
                    <a:pt x="440" y="112"/>
                    <a:pt x="453" y="113"/>
                    <a:pt x="465" y="113"/>
                  </a:cubicBezTo>
                  <a:cubicBezTo>
                    <a:pt x="514" y="113"/>
                    <a:pt x="528" y="106"/>
                    <a:pt x="542" y="81"/>
                  </a:cubicBezTo>
                  <a:cubicBezTo>
                    <a:pt x="563" y="46"/>
                    <a:pt x="559" y="43"/>
                    <a:pt x="518" y="43"/>
                  </a:cubicBezTo>
                  <a:cubicBezTo>
                    <a:pt x="494" y="39"/>
                    <a:pt x="400" y="28"/>
                    <a:pt x="316" y="18"/>
                  </a:cubicBezTo>
                  <a:cubicBezTo>
                    <a:pt x="230" y="8"/>
                    <a:pt x="126" y="1"/>
                    <a:pt x="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8" name="Google Shape;7118;p41"/>
            <p:cNvSpPr/>
            <p:nvPr/>
          </p:nvSpPr>
          <p:spPr>
            <a:xfrm>
              <a:off x="5855475" y="1297725"/>
              <a:ext cx="1350" cy="1075"/>
            </a:xfrm>
            <a:custGeom>
              <a:avLst/>
              <a:gdLst/>
              <a:ahLst/>
              <a:cxnLst/>
              <a:rect l="l" t="t" r="r" b="b"/>
              <a:pathLst>
                <a:path w="54" h="43" extrusionOk="0">
                  <a:moveTo>
                    <a:pt x="26" y="0"/>
                  </a:moveTo>
                  <a:cubicBezTo>
                    <a:pt x="23" y="0"/>
                    <a:pt x="21" y="1"/>
                    <a:pt x="18" y="1"/>
                  </a:cubicBezTo>
                  <a:cubicBezTo>
                    <a:pt x="7" y="5"/>
                    <a:pt x="1" y="15"/>
                    <a:pt x="4" y="25"/>
                  </a:cubicBezTo>
                  <a:cubicBezTo>
                    <a:pt x="7" y="40"/>
                    <a:pt x="18" y="43"/>
                    <a:pt x="32" y="43"/>
                  </a:cubicBezTo>
                  <a:cubicBezTo>
                    <a:pt x="46" y="40"/>
                    <a:pt x="53" y="25"/>
                    <a:pt x="49" y="15"/>
                  </a:cubicBezTo>
                  <a:cubicBezTo>
                    <a:pt x="46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9" name="Google Shape;7119;p41"/>
            <p:cNvSpPr/>
            <p:nvPr/>
          </p:nvSpPr>
          <p:spPr>
            <a:xfrm>
              <a:off x="5858375" y="1297725"/>
              <a:ext cx="1450" cy="1100"/>
            </a:xfrm>
            <a:custGeom>
              <a:avLst/>
              <a:gdLst/>
              <a:ahLst/>
              <a:cxnLst/>
              <a:rect l="l" t="t" r="r" b="b"/>
              <a:pathLst>
                <a:path w="58" h="44" extrusionOk="0">
                  <a:moveTo>
                    <a:pt x="17" y="0"/>
                  </a:moveTo>
                  <a:cubicBezTo>
                    <a:pt x="7" y="0"/>
                    <a:pt x="0" y="7"/>
                    <a:pt x="3" y="15"/>
                  </a:cubicBezTo>
                  <a:cubicBezTo>
                    <a:pt x="6" y="25"/>
                    <a:pt x="20" y="40"/>
                    <a:pt x="37" y="43"/>
                  </a:cubicBezTo>
                  <a:cubicBezTo>
                    <a:pt x="40" y="44"/>
                    <a:pt x="42" y="44"/>
                    <a:pt x="44" y="44"/>
                  </a:cubicBezTo>
                  <a:cubicBezTo>
                    <a:pt x="53" y="44"/>
                    <a:pt x="57" y="38"/>
                    <a:pt x="55" y="30"/>
                  </a:cubicBezTo>
                  <a:cubicBezTo>
                    <a:pt x="51" y="19"/>
                    <a:pt x="37" y="5"/>
                    <a:pt x="24" y="1"/>
                  </a:cubicBezTo>
                  <a:cubicBezTo>
                    <a:pt x="21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0" name="Google Shape;7120;p41"/>
            <p:cNvSpPr/>
            <p:nvPr/>
          </p:nvSpPr>
          <p:spPr>
            <a:xfrm>
              <a:off x="5861300" y="1300575"/>
              <a:ext cx="1650" cy="875"/>
            </a:xfrm>
            <a:custGeom>
              <a:avLst/>
              <a:gdLst/>
              <a:ahLst/>
              <a:cxnLst/>
              <a:rect l="l" t="t" r="r" b="b"/>
              <a:pathLst>
                <a:path w="66" h="35" extrusionOk="0">
                  <a:moveTo>
                    <a:pt x="25" y="1"/>
                  </a:moveTo>
                  <a:cubicBezTo>
                    <a:pt x="21" y="1"/>
                    <a:pt x="18" y="1"/>
                    <a:pt x="14" y="2"/>
                  </a:cubicBezTo>
                  <a:cubicBezTo>
                    <a:pt x="0" y="6"/>
                    <a:pt x="0" y="12"/>
                    <a:pt x="11" y="23"/>
                  </a:cubicBezTo>
                  <a:cubicBezTo>
                    <a:pt x="21" y="30"/>
                    <a:pt x="33" y="34"/>
                    <a:pt x="43" y="34"/>
                  </a:cubicBezTo>
                  <a:cubicBezTo>
                    <a:pt x="47" y="34"/>
                    <a:pt x="50" y="34"/>
                    <a:pt x="53" y="33"/>
                  </a:cubicBezTo>
                  <a:cubicBezTo>
                    <a:pt x="66" y="30"/>
                    <a:pt x="66" y="20"/>
                    <a:pt x="56" y="12"/>
                  </a:cubicBezTo>
                  <a:cubicBezTo>
                    <a:pt x="48" y="5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1" name="Google Shape;7121;p41"/>
            <p:cNvSpPr/>
            <p:nvPr/>
          </p:nvSpPr>
          <p:spPr>
            <a:xfrm>
              <a:off x="5860775" y="12973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43" y="1"/>
                  </a:moveTo>
                  <a:cubicBezTo>
                    <a:pt x="39" y="1"/>
                    <a:pt x="36" y="2"/>
                    <a:pt x="32" y="3"/>
                  </a:cubicBezTo>
                  <a:cubicBezTo>
                    <a:pt x="14" y="6"/>
                    <a:pt x="0" y="20"/>
                    <a:pt x="4" y="27"/>
                  </a:cubicBezTo>
                  <a:cubicBezTo>
                    <a:pt x="8" y="37"/>
                    <a:pt x="29" y="51"/>
                    <a:pt x="53" y="61"/>
                  </a:cubicBezTo>
                  <a:cubicBezTo>
                    <a:pt x="63" y="65"/>
                    <a:pt x="70" y="67"/>
                    <a:pt x="75" y="67"/>
                  </a:cubicBezTo>
                  <a:cubicBezTo>
                    <a:pt x="86" y="67"/>
                    <a:pt x="88" y="58"/>
                    <a:pt x="80" y="34"/>
                  </a:cubicBezTo>
                  <a:cubicBezTo>
                    <a:pt x="75" y="14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2" name="Google Shape;7122;p41"/>
            <p:cNvSpPr/>
            <p:nvPr/>
          </p:nvSpPr>
          <p:spPr>
            <a:xfrm>
              <a:off x="5863275" y="1297600"/>
              <a:ext cx="2650" cy="1400"/>
            </a:xfrm>
            <a:custGeom>
              <a:avLst/>
              <a:gdLst/>
              <a:ahLst/>
              <a:cxnLst/>
              <a:rect l="l" t="t" r="r" b="b"/>
              <a:pathLst>
                <a:path w="106" h="56" extrusionOk="0">
                  <a:moveTo>
                    <a:pt x="6" y="1"/>
                  </a:moveTo>
                  <a:cubicBezTo>
                    <a:pt x="1" y="1"/>
                    <a:pt x="0" y="7"/>
                    <a:pt x="4" y="20"/>
                  </a:cubicBezTo>
                  <a:cubicBezTo>
                    <a:pt x="8" y="41"/>
                    <a:pt x="18" y="55"/>
                    <a:pt x="22" y="55"/>
                  </a:cubicBezTo>
                  <a:cubicBezTo>
                    <a:pt x="26" y="55"/>
                    <a:pt x="37" y="54"/>
                    <a:pt x="50" y="54"/>
                  </a:cubicBezTo>
                  <a:cubicBezTo>
                    <a:pt x="56" y="54"/>
                    <a:pt x="63" y="54"/>
                    <a:pt x="70" y="55"/>
                  </a:cubicBezTo>
                  <a:cubicBezTo>
                    <a:pt x="91" y="55"/>
                    <a:pt x="105" y="48"/>
                    <a:pt x="102" y="35"/>
                  </a:cubicBezTo>
                  <a:cubicBezTo>
                    <a:pt x="99" y="26"/>
                    <a:pt x="87" y="20"/>
                    <a:pt x="73" y="20"/>
                  </a:cubicBezTo>
                  <a:cubicBezTo>
                    <a:pt x="70" y="20"/>
                    <a:pt x="67" y="20"/>
                    <a:pt x="63" y="20"/>
                  </a:cubicBezTo>
                  <a:cubicBezTo>
                    <a:pt x="60" y="22"/>
                    <a:pt x="55" y="23"/>
                    <a:pt x="51" y="23"/>
                  </a:cubicBezTo>
                  <a:cubicBezTo>
                    <a:pt x="37" y="23"/>
                    <a:pt x="22" y="17"/>
                    <a:pt x="15" y="6"/>
                  </a:cubicBezTo>
                  <a:cubicBezTo>
                    <a:pt x="11" y="3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3" name="Google Shape;7123;p41"/>
            <p:cNvSpPr/>
            <p:nvPr/>
          </p:nvSpPr>
          <p:spPr>
            <a:xfrm>
              <a:off x="5865775" y="1298050"/>
              <a:ext cx="6650" cy="1300"/>
            </a:xfrm>
            <a:custGeom>
              <a:avLst/>
              <a:gdLst/>
              <a:ahLst/>
              <a:cxnLst/>
              <a:rect l="l" t="t" r="r" b="b"/>
              <a:pathLst>
                <a:path w="266" h="52" extrusionOk="0">
                  <a:moveTo>
                    <a:pt x="75" y="0"/>
                  </a:moveTo>
                  <a:cubicBezTo>
                    <a:pt x="69" y="0"/>
                    <a:pt x="61" y="1"/>
                    <a:pt x="53" y="2"/>
                  </a:cubicBezTo>
                  <a:cubicBezTo>
                    <a:pt x="1" y="17"/>
                    <a:pt x="99" y="51"/>
                    <a:pt x="170" y="51"/>
                  </a:cubicBezTo>
                  <a:cubicBezTo>
                    <a:pt x="184" y="51"/>
                    <a:pt x="196" y="50"/>
                    <a:pt x="207" y="47"/>
                  </a:cubicBezTo>
                  <a:cubicBezTo>
                    <a:pt x="266" y="32"/>
                    <a:pt x="239" y="10"/>
                    <a:pt x="182" y="10"/>
                  </a:cubicBezTo>
                  <a:cubicBezTo>
                    <a:pt x="173" y="10"/>
                    <a:pt x="162" y="11"/>
                    <a:pt x="151" y="12"/>
                  </a:cubicBezTo>
                  <a:cubicBezTo>
                    <a:pt x="140" y="15"/>
                    <a:pt x="130" y="17"/>
                    <a:pt x="121" y="17"/>
                  </a:cubicBezTo>
                  <a:cubicBezTo>
                    <a:pt x="107" y="17"/>
                    <a:pt x="98" y="14"/>
                    <a:pt x="95" y="9"/>
                  </a:cubicBezTo>
                  <a:cubicBezTo>
                    <a:pt x="95" y="3"/>
                    <a:pt x="87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4" name="Google Shape;7124;p41"/>
            <p:cNvSpPr/>
            <p:nvPr/>
          </p:nvSpPr>
          <p:spPr>
            <a:xfrm>
              <a:off x="5872825" y="1298150"/>
              <a:ext cx="12450" cy="3800"/>
            </a:xfrm>
            <a:custGeom>
              <a:avLst/>
              <a:gdLst/>
              <a:ahLst/>
              <a:cxnLst/>
              <a:rect l="l" t="t" r="r" b="b"/>
              <a:pathLst>
                <a:path w="498" h="152" extrusionOk="0">
                  <a:moveTo>
                    <a:pt x="36" y="0"/>
                  </a:moveTo>
                  <a:cubicBezTo>
                    <a:pt x="28" y="0"/>
                    <a:pt x="20" y="3"/>
                    <a:pt x="15" y="8"/>
                  </a:cubicBezTo>
                  <a:cubicBezTo>
                    <a:pt x="0" y="23"/>
                    <a:pt x="5" y="37"/>
                    <a:pt x="35" y="50"/>
                  </a:cubicBezTo>
                  <a:cubicBezTo>
                    <a:pt x="47" y="57"/>
                    <a:pt x="61" y="61"/>
                    <a:pt x="72" y="61"/>
                  </a:cubicBezTo>
                  <a:cubicBezTo>
                    <a:pt x="84" y="61"/>
                    <a:pt x="94" y="57"/>
                    <a:pt x="101" y="50"/>
                  </a:cubicBezTo>
                  <a:cubicBezTo>
                    <a:pt x="107" y="45"/>
                    <a:pt x="111" y="42"/>
                    <a:pt x="113" y="42"/>
                  </a:cubicBezTo>
                  <a:lnTo>
                    <a:pt x="113" y="42"/>
                  </a:lnTo>
                  <a:cubicBezTo>
                    <a:pt x="116" y="42"/>
                    <a:pt x="116" y="48"/>
                    <a:pt x="112" y="61"/>
                  </a:cubicBezTo>
                  <a:cubicBezTo>
                    <a:pt x="107" y="73"/>
                    <a:pt x="108" y="79"/>
                    <a:pt x="115" y="79"/>
                  </a:cubicBezTo>
                  <a:cubicBezTo>
                    <a:pt x="119" y="79"/>
                    <a:pt x="126" y="77"/>
                    <a:pt x="136" y="71"/>
                  </a:cubicBezTo>
                  <a:cubicBezTo>
                    <a:pt x="145" y="64"/>
                    <a:pt x="155" y="60"/>
                    <a:pt x="162" y="60"/>
                  </a:cubicBezTo>
                  <a:cubicBezTo>
                    <a:pt x="168" y="60"/>
                    <a:pt x="173" y="63"/>
                    <a:pt x="174" y="68"/>
                  </a:cubicBezTo>
                  <a:cubicBezTo>
                    <a:pt x="177" y="76"/>
                    <a:pt x="187" y="80"/>
                    <a:pt x="200" y="80"/>
                  </a:cubicBezTo>
                  <a:cubicBezTo>
                    <a:pt x="204" y="80"/>
                    <a:pt x="208" y="79"/>
                    <a:pt x="213" y="78"/>
                  </a:cubicBezTo>
                  <a:cubicBezTo>
                    <a:pt x="219" y="76"/>
                    <a:pt x="224" y="75"/>
                    <a:pt x="230" y="75"/>
                  </a:cubicBezTo>
                  <a:cubicBezTo>
                    <a:pt x="245" y="75"/>
                    <a:pt x="258" y="81"/>
                    <a:pt x="268" y="88"/>
                  </a:cubicBezTo>
                  <a:cubicBezTo>
                    <a:pt x="278" y="97"/>
                    <a:pt x="281" y="100"/>
                    <a:pt x="273" y="100"/>
                  </a:cubicBezTo>
                  <a:cubicBezTo>
                    <a:pt x="270" y="100"/>
                    <a:pt x="266" y="100"/>
                    <a:pt x="261" y="99"/>
                  </a:cubicBezTo>
                  <a:cubicBezTo>
                    <a:pt x="258" y="99"/>
                    <a:pt x="255" y="98"/>
                    <a:pt x="252" y="98"/>
                  </a:cubicBezTo>
                  <a:cubicBezTo>
                    <a:pt x="240" y="98"/>
                    <a:pt x="234" y="104"/>
                    <a:pt x="237" y="113"/>
                  </a:cubicBezTo>
                  <a:cubicBezTo>
                    <a:pt x="239" y="123"/>
                    <a:pt x="250" y="128"/>
                    <a:pt x="265" y="128"/>
                  </a:cubicBezTo>
                  <a:cubicBezTo>
                    <a:pt x="269" y="128"/>
                    <a:pt x="274" y="127"/>
                    <a:pt x="278" y="127"/>
                  </a:cubicBezTo>
                  <a:cubicBezTo>
                    <a:pt x="283" y="125"/>
                    <a:pt x="288" y="124"/>
                    <a:pt x="293" y="124"/>
                  </a:cubicBezTo>
                  <a:cubicBezTo>
                    <a:pt x="304" y="124"/>
                    <a:pt x="314" y="130"/>
                    <a:pt x="317" y="137"/>
                  </a:cubicBezTo>
                  <a:cubicBezTo>
                    <a:pt x="320" y="147"/>
                    <a:pt x="327" y="151"/>
                    <a:pt x="335" y="151"/>
                  </a:cubicBezTo>
                  <a:cubicBezTo>
                    <a:pt x="348" y="151"/>
                    <a:pt x="364" y="137"/>
                    <a:pt x="362" y="117"/>
                  </a:cubicBezTo>
                  <a:cubicBezTo>
                    <a:pt x="362" y="98"/>
                    <a:pt x="365" y="90"/>
                    <a:pt x="385" y="90"/>
                  </a:cubicBezTo>
                  <a:cubicBezTo>
                    <a:pt x="395" y="90"/>
                    <a:pt x="410" y="92"/>
                    <a:pt x="431" y="96"/>
                  </a:cubicBezTo>
                  <a:cubicBezTo>
                    <a:pt x="454" y="99"/>
                    <a:pt x="469" y="102"/>
                    <a:pt x="479" y="102"/>
                  </a:cubicBezTo>
                  <a:cubicBezTo>
                    <a:pt x="497" y="102"/>
                    <a:pt x="496" y="94"/>
                    <a:pt x="490" y="71"/>
                  </a:cubicBezTo>
                  <a:cubicBezTo>
                    <a:pt x="483" y="46"/>
                    <a:pt x="458" y="33"/>
                    <a:pt x="417" y="33"/>
                  </a:cubicBezTo>
                  <a:cubicBezTo>
                    <a:pt x="397" y="33"/>
                    <a:pt x="372" y="36"/>
                    <a:pt x="344" y="43"/>
                  </a:cubicBezTo>
                  <a:cubicBezTo>
                    <a:pt x="332" y="46"/>
                    <a:pt x="319" y="48"/>
                    <a:pt x="309" y="48"/>
                  </a:cubicBezTo>
                  <a:cubicBezTo>
                    <a:pt x="297" y="48"/>
                    <a:pt x="288" y="46"/>
                    <a:pt x="288" y="40"/>
                  </a:cubicBezTo>
                  <a:cubicBezTo>
                    <a:pt x="285" y="33"/>
                    <a:pt x="233" y="23"/>
                    <a:pt x="178" y="23"/>
                  </a:cubicBezTo>
                  <a:cubicBezTo>
                    <a:pt x="122" y="19"/>
                    <a:pt x="67" y="13"/>
                    <a:pt x="53" y="5"/>
                  </a:cubicBezTo>
                  <a:cubicBezTo>
                    <a:pt x="48" y="2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5" name="Google Shape;7125;p41"/>
            <p:cNvSpPr/>
            <p:nvPr/>
          </p:nvSpPr>
          <p:spPr>
            <a:xfrm>
              <a:off x="5875350" y="1294875"/>
              <a:ext cx="3500" cy="1150"/>
            </a:xfrm>
            <a:custGeom>
              <a:avLst/>
              <a:gdLst/>
              <a:ahLst/>
              <a:cxnLst/>
              <a:rect l="l" t="t" r="r" b="b"/>
              <a:pathLst>
                <a:path w="140" h="46" extrusionOk="0">
                  <a:moveTo>
                    <a:pt x="112" y="0"/>
                  </a:moveTo>
                  <a:cubicBezTo>
                    <a:pt x="98" y="0"/>
                    <a:pt x="80" y="3"/>
                    <a:pt x="59" y="8"/>
                  </a:cubicBezTo>
                  <a:cubicBezTo>
                    <a:pt x="21" y="19"/>
                    <a:pt x="0" y="32"/>
                    <a:pt x="11" y="40"/>
                  </a:cubicBezTo>
                  <a:cubicBezTo>
                    <a:pt x="14" y="44"/>
                    <a:pt x="23" y="46"/>
                    <a:pt x="34" y="46"/>
                  </a:cubicBezTo>
                  <a:cubicBezTo>
                    <a:pt x="48" y="46"/>
                    <a:pt x="66" y="43"/>
                    <a:pt x="83" y="40"/>
                  </a:cubicBezTo>
                  <a:cubicBezTo>
                    <a:pt x="115" y="32"/>
                    <a:pt x="139" y="19"/>
                    <a:pt x="136" y="8"/>
                  </a:cubicBezTo>
                  <a:cubicBezTo>
                    <a:pt x="134" y="3"/>
                    <a:pt x="12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6" name="Google Shape;7126;p41"/>
            <p:cNvSpPr/>
            <p:nvPr/>
          </p:nvSpPr>
          <p:spPr>
            <a:xfrm>
              <a:off x="5881200" y="1295175"/>
              <a:ext cx="1875" cy="1100"/>
            </a:xfrm>
            <a:custGeom>
              <a:avLst/>
              <a:gdLst/>
              <a:ahLst/>
              <a:cxnLst/>
              <a:rect l="l" t="t" r="r" b="b"/>
              <a:pathLst>
                <a:path w="75" h="44" extrusionOk="0">
                  <a:moveTo>
                    <a:pt x="12" y="0"/>
                  </a:moveTo>
                  <a:cubicBezTo>
                    <a:pt x="4" y="0"/>
                    <a:pt x="0" y="4"/>
                    <a:pt x="3" y="10"/>
                  </a:cubicBezTo>
                  <a:cubicBezTo>
                    <a:pt x="8" y="28"/>
                    <a:pt x="37" y="44"/>
                    <a:pt x="57" y="44"/>
                  </a:cubicBezTo>
                  <a:cubicBezTo>
                    <a:pt x="63" y="44"/>
                    <a:pt x="69" y="42"/>
                    <a:pt x="72" y="37"/>
                  </a:cubicBezTo>
                  <a:cubicBezTo>
                    <a:pt x="75" y="31"/>
                    <a:pt x="61" y="17"/>
                    <a:pt x="37" y="7"/>
                  </a:cubicBezTo>
                  <a:cubicBezTo>
                    <a:pt x="26" y="2"/>
                    <a:pt x="18" y="0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7" name="Google Shape;7127;p41"/>
            <p:cNvSpPr/>
            <p:nvPr/>
          </p:nvSpPr>
          <p:spPr>
            <a:xfrm>
              <a:off x="5894600" y="1300975"/>
              <a:ext cx="3325" cy="1525"/>
            </a:xfrm>
            <a:custGeom>
              <a:avLst/>
              <a:gdLst/>
              <a:ahLst/>
              <a:cxnLst/>
              <a:rect l="l" t="t" r="r" b="b"/>
              <a:pathLst>
                <a:path w="133" h="61" extrusionOk="0">
                  <a:moveTo>
                    <a:pt x="48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4" y="7"/>
                    <a:pt x="0" y="17"/>
                    <a:pt x="4" y="24"/>
                  </a:cubicBezTo>
                  <a:cubicBezTo>
                    <a:pt x="7" y="41"/>
                    <a:pt x="72" y="61"/>
                    <a:pt x="106" y="61"/>
                  </a:cubicBezTo>
                  <a:cubicBezTo>
                    <a:pt x="116" y="61"/>
                    <a:pt x="123" y="59"/>
                    <a:pt x="125" y="55"/>
                  </a:cubicBezTo>
                  <a:cubicBezTo>
                    <a:pt x="133" y="49"/>
                    <a:pt x="119" y="38"/>
                    <a:pt x="98" y="38"/>
                  </a:cubicBezTo>
                  <a:cubicBezTo>
                    <a:pt x="74" y="34"/>
                    <a:pt x="59" y="24"/>
                    <a:pt x="63" y="14"/>
                  </a:cubicBezTo>
                  <a:cubicBezTo>
                    <a:pt x="65" y="7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8" name="Google Shape;7128;p41"/>
            <p:cNvSpPr/>
            <p:nvPr/>
          </p:nvSpPr>
          <p:spPr>
            <a:xfrm>
              <a:off x="5896250" y="1302750"/>
              <a:ext cx="6375" cy="1675"/>
            </a:xfrm>
            <a:custGeom>
              <a:avLst/>
              <a:gdLst/>
              <a:ahLst/>
              <a:cxnLst/>
              <a:rect l="l" t="t" r="r" b="b"/>
              <a:pathLst>
                <a:path w="255" h="67" extrusionOk="0">
                  <a:moveTo>
                    <a:pt x="161" y="1"/>
                  </a:moveTo>
                  <a:cubicBezTo>
                    <a:pt x="134" y="1"/>
                    <a:pt x="103" y="4"/>
                    <a:pt x="77" y="12"/>
                  </a:cubicBezTo>
                  <a:cubicBezTo>
                    <a:pt x="0" y="33"/>
                    <a:pt x="0" y="33"/>
                    <a:pt x="63" y="40"/>
                  </a:cubicBezTo>
                  <a:cubicBezTo>
                    <a:pt x="97" y="43"/>
                    <a:pt x="132" y="53"/>
                    <a:pt x="146" y="64"/>
                  </a:cubicBezTo>
                  <a:cubicBezTo>
                    <a:pt x="149" y="66"/>
                    <a:pt x="153" y="67"/>
                    <a:pt x="158" y="67"/>
                  </a:cubicBezTo>
                  <a:cubicBezTo>
                    <a:pt x="171" y="67"/>
                    <a:pt x="192" y="60"/>
                    <a:pt x="212" y="50"/>
                  </a:cubicBezTo>
                  <a:cubicBezTo>
                    <a:pt x="254" y="23"/>
                    <a:pt x="254" y="19"/>
                    <a:pt x="208" y="5"/>
                  </a:cubicBezTo>
                  <a:cubicBezTo>
                    <a:pt x="197" y="2"/>
                    <a:pt x="180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9" name="Google Shape;7129;p41"/>
            <p:cNvSpPr/>
            <p:nvPr/>
          </p:nvSpPr>
          <p:spPr>
            <a:xfrm>
              <a:off x="5908050" y="1303550"/>
              <a:ext cx="1450" cy="975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21" y="1"/>
                  </a:moveTo>
                  <a:cubicBezTo>
                    <a:pt x="7" y="1"/>
                    <a:pt x="0" y="11"/>
                    <a:pt x="7" y="21"/>
                  </a:cubicBezTo>
                  <a:cubicBezTo>
                    <a:pt x="16" y="33"/>
                    <a:pt x="28" y="38"/>
                    <a:pt x="38" y="38"/>
                  </a:cubicBezTo>
                  <a:cubicBezTo>
                    <a:pt x="49" y="38"/>
                    <a:pt x="58" y="31"/>
                    <a:pt x="56" y="18"/>
                  </a:cubicBezTo>
                  <a:cubicBezTo>
                    <a:pt x="53" y="8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0" name="Google Shape;7130;p41"/>
            <p:cNvSpPr/>
            <p:nvPr/>
          </p:nvSpPr>
          <p:spPr>
            <a:xfrm>
              <a:off x="5912375" y="1301875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1"/>
                  </a:moveTo>
                  <a:cubicBezTo>
                    <a:pt x="28" y="1"/>
                    <a:pt x="24" y="1"/>
                    <a:pt x="21" y="2"/>
                  </a:cubicBezTo>
                  <a:cubicBezTo>
                    <a:pt x="8" y="5"/>
                    <a:pt x="0" y="16"/>
                    <a:pt x="8" y="26"/>
                  </a:cubicBezTo>
                  <a:cubicBezTo>
                    <a:pt x="11" y="35"/>
                    <a:pt x="18" y="41"/>
                    <a:pt x="28" y="41"/>
                  </a:cubicBezTo>
                  <a:cubicBezTo>
                    <a:pt x="31" y="41"/>
                    <a:pt x="33" y="41"/>
                    <a:pt x="35" y="40"/>
                  </a:cubicBezTo>
                  <a:cubicBezTo>
                    <a:pt x="46" y="37"/>
                    <a:pt x="53" y="26"/>
                    <a:pt x="50" y="16"/>
                  </a:cubicBezTo>
                  <a:cubicBezTo>
                    <a:pt x="47" y="5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1" name="Google Shape;7131;p41"/>
            <p:cNvSpPr/>
            <p:nvPr/>
          </p:nvSpPr>
          <p:spPr>
            <a:xfrm>
              <a:off x="5914525" y="1298250"/>
              <a:ext cx="6500" cy="2975"/>
            </a:xfrm>
            <a:custGeom>
              <a:avLst/>
              <a:gdLst/>
              <a:ahLst/>
              <a:cxnLst/>
              <a:rect l="l" t="t" r="r" b="b"/>
              <a:pathLst>
                <a:path w="260" h="119" extrusionOk="0">
                  <a:moveTo>
                    <a:pt x="97" y="0"/>
                  </a:moveTo>
                  <a:cubicBezTo>
                    <a:pt x="86" y="0"/>
                    <a:pt x="68" y="15"/>
                    <a:pt x="36" y="46"/>
                  </a:cubicBezTo>
                  <a:cubicBezTo>
                    <a:pt x="1" y="84"/>
                    <a:pt x="2" y="115"/>
                    <a:pt x="29" y="115"/>
                  </a:cubicBezTo>
                  <a:cubicBezTo>
                    <a:pt x="39" y="115"/>
                    <a:pt x="52" y="111"/>
                    <a:pt x="68" y="102"/>
                  </a:cubicBezTo>
                  <a:cubicBezTo>
                    <a:pt x="80" y="94"/>
                    <a:pt x="90" y="90"/>
                    <a:pt x="97" y="90"/>
                  </a:cubicBezTo>
                  <a:cubicBezTo>
                    <a:pt x="106" y="90"/>
                    <a:pt x="112" y="96"/>
                    <a:pt x="116" y="105"/>
                  </a:cubicBezTo>
                  <a:cubicBezTo>
                    <a:pt x="119" y="114"/>
                    <a:pt x="121" y="119"/>
                    <a:pt x="124" y="119"/>
                  </a:cubicBezTo>
                  <a:cubicBezTo>
                    <a:pt x="127" y="119"/>
                    <a:pt x="131" y="112"/>
                    <a:pt x="137" y="99"/>
                  </a:cubicBezTo>
                  <a:cubicBezTo>
                    <a:pt x="140" y="84"/>
                    <a:pt x="145" y="77"/>
                    <a:pt x="152" y="77"/>
                  </a:cubicBezTo>
                  <a:cubicBezTo>
                    <a:pt x="159" y="77"/>
                    <a:pt x="168" y="84"/>
                    <a:pt x="182" y="95"/>
                  </a:cubicBezTo>
                  <a:cubicBezTo>
                    <a:pt x="192" y="105"/>
                    <a:pt x="204" y="111"/>
                    <a:pt x="215" y="111"/>
                  </a:cubicBezTo>
                  <a:cubicBezTo>
                    <a:pt x="223" y="111"/>
                    <a:pt x="230" y="108"/>
                    <a:pt x="234" y="102"/>
                  </a:cubicBezTo>
                  <a:cubicBezTo>
                    <a:pt x="259" y="80"/>
                    <a:pt x="241" y="45"/>
                    <a:pt x="208" y="45"/>
                  </a:cubicBezTo>
                  <a:cubicBezTo>
                    <a:pt x="205" y="45"/>
                    <a:pt x="202" y="46"/>
                    <a:pt x="199" y="46"/>
                  </a:cubicBezTo>
                  <a:cubicBezTo>
                    <a:pt x="182" y="46"/>
                    <a:pt x="161" y="50"/>
                    <a:pt x="148" y="54"/>
                  </a:cubicBezTo>
                  <a:cubicBezTo>
                    <a:pt x="137" y="54"/>
                    <a:pt x="119" y="43"/>
                    <a:pt x="116" y="25"/>
                  </a:cubicBezTo>
                  <a:cubicBezTo>
                    <a:pt x="112" y="9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2" name="Google Shape;7132;p41"/>
            <p:cNvSpPr/>
            <p:nvPr/>
          </p:nvSpPr>
          <p:spPr>
            <a:xfrm>
              <a:off x="5918100" y="1302675"/>
              <a:ext cx="1250" cy="1450"/>
            </a:xfrm>
            <a:custGeom>
              <a:avLst/>
              <a:gdLst/>
              <a:ahLst/>
              <a:cxnLst/>
              <a:rect l="l" t="t" r="r" b="b"/>
              <a:pathLst>
                <a:path w="50" h="58" extrusionOk="0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0" y="1"/>
                    <a:pt x="0" y="15"/>
                    <a:pt x="5" y="32"/>
                  </a:cubicBezTo>
                  <a:cubicBezTo>
                    <a:pt x="10" y="47"/>
                    <a:pt x="21" y="57"/>
                    <a:pt x="33" y="57"/>
                  </a:cubicBezTo>
                  <a:cubicBezTo>
                    <a:pt x="35" y="57"/>
                    <a:pt x="37" y="57"/>
                    <a:pt x="39" y="56"/>
                  </a:cubicBezTo>
                  <a:cubicBezTo>
                    <a:pt x="49" y="53"/>
                    <a:pt x="49" y="40"/>
                    <a:pt x="39" y="26"/>
                  </a:cubicBezTo>
                  <a:cubicBezTo>
                    <a:pt x="27" y="10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3" name="Google Shape;7133;p41"/>
            <p:cNvSpPr/>
            <p:nvPr/>
          </p:nvSpPr>
          <p:spPr>
            <a:xfrm>
              <a:off x="5920050" y="1301125"/>
              <a:ext cx="2675" cy="1775"/>
            </a:xfrm>
            <a:custGeom>
              <a:avLst/>
              <a:gdLst/>
              <a:ahLst/>
              <a:cxnLst/>
              <a:rect l="l" t="t" r="r" b="b"/>
              <a:pathLst>
                <a:path w="107" h="71" extrusionOk="0">
                  <a:moveTo>
                    <a:pt x="45" y="1"/>
                  </a:moveTo>
                  <a:cubicBezTo>
                    <a:pt x="33" y="1"/>
                    <a:pt x="24" y="4"/>
                    <a:pt x="20" y="8"/>
                  </a:cubicBezTo>
                  <a:cubicBezTo>
                    <a:pt x="0" y="27"/>
                    <a:pt x="27" y="71"/>
                    <a:pt x="53" y="71"/>
                  </a:cubicBezTo>
                  <a:cubicBezTo>
                    <a:pt x="55" y="71"/>
                    <a:pt x="56" y="71"/>
                    <a:pt x="58" y="70"/>
                  </a:cubicBezTo>
                  <a:cubicBezTo>
                    <a:pt x="100" y="60"/>
                    <a:pt x="106" y="14"/>
                    <a:pt x="68" y="4"/>
                  </a:cubicBezTo>
                  <a:cubicBezTo>
                    <a:pt x="60" y="2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4" name="Google Shape;7134;p41"/>
            <p:cNvSpPr/>
            <p:nvPr/>
          </p:nvSpPr>
          <p:spPr>
            <a:xfrm>
              <a:off x="5920375" y="1293425"/>
              <a:ext cx="7975" cy="4225"/>
            </a:xfrm>
            <a:custGeom>
              <a:avLst/>
              <a:gdLst/>
              <a:ahLst/>
              <a:cxnLst/>
              <a:rect l="l" t="t" r="r" b="b"/>
              <a:pathLst>
                <a:path w="319" h="169" extrusionOk="0">
                  <a:moveTo>
                    <a:pt x="0" y="0"/>
                  </a:moveTo>
                  <a:lnTo>
                    <a:pt x="38" y="63"/>
                  </a:lnTo>
                  <a:cubicBezTo>
                    <a:pt x="58" y="97"/>
                    <a:pt x="64" y="112"/>
                    <a:pt x="57" y="112"/>
                  </a:cubicBezTo>
                  <a:cubicBezTo>
                    <a:pt x="54" y="112"/>
                    <a:pt x="49" y="109"/>
                    <a:pt x="42" y="104"/>
                  </a:cubicBezTo>
                  <a:cubicBezTo>
                    <a:pt x="30" y="95"/>
                    <a:pt x="22" y="91"/>
                    <a:pt x="18" y="91"/>
                  </a:cubicBezTo>
                  <a:cubicBezTo>
                    <a:pt x="13" y="91"/>
                    <a:pt x="13" y="99"/>
                    <a:pt x="18" y="114"/>
                  </a:cubicBezTo>
                  <a:cubicBezTo>
                    <a:pt x="23" y="132"/>
                    <a:pt x="38" y="143"/>
                    <a:pt x="53" y="143"/>
                  </a:cubicBezTo>
                  <a:cubicBezTo>
                    <a:pt x="55" y="143"/>
                    <a:pt x="57" y="143"/>
                    <a:pt x="59" y="142"/>
                  </a:cubicBezTo>
                  <a:cubicBezTo>
                    <a:pt x="63" y="142"/>
                    <a:pt x="69" y="141"/>
                    <a:pt x="76" y="141"/>
                  </a:cubicBezTo>
                  <a:cubicBezTo>
                    <a:pt x="96" y="141"/>
                    <a:pt x="128" y="144"/>
                    <a:pt x="156" y="149"/>
                  </a:cubicBezTo>
                  <a:cubicBezTo>
                    <a:pt x="171" y="151"/>
                    <a:pt x="183" y="152"/>
                    <a:pt x="193" y="152"/>
                  </a:cubicBezTo>
                  <a:cubicBezTo>
                    <a:pt x="214" y="152"/>
                    <a:pt x="223" y="147"/>
                    <a:pt x="226" y="135"/>
                  </a:cubicBezTo>
                  <a:cubicBezTo>
                    <a:pt x="227" y="129"/>
                    <a:pt x="229" y="127"/>
                    <a:pt x="231" y="127"/>
                  </a:cubicBezTo>
                  <a:cubicBezTo>
                    <a:pt x="235" y="127"/>
                    <a:pt x="239" y="132"/>
                    <a:pt x="242" y="142"/>
                  </a:cubicBezTo>
                  <a:cubicBezTo>
                    <a:pt x="250" y="161"/>
                    <a:pt x="265" y="169"/>
                    <a:pt x="279" y="169"/>
                  </a:cubicBezTo>
                  <a:cubicBezTo>
                    <a:pt x="300" y="169"/>
                    <a:pt x="319" y="152"/>
                    <a:pt x="309" y="125"/>
                  </a:cubicBezTo>
                  <a:cubicBezTo>
                    <a:pt x="302" y="98"/>
                    <a:pt x="277" y="87"/>
                    <a:pt x="232" y="87"/>
                  </a:cubicBezTo>
                  <a:cubicBezTo>
                    <a:pt x="197" y="87"/>
                    <a:pt x="132" y="69"/>
                    <a:pt x="8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5" name="Google Shape;7135;p41"/>
            <p:cNvSpPr/>
            <p:nvPr/>
          </p:nvSpPr>
          <p:spPr>
            <a:xfrm>
              <a:off x="5922550" y="1299550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15" y="1"/>
                  </a:moveTo>
                  <a:cubicBezTo>
                    <a:pt x="5" y="1"/>
                    <a:pt x="1" y="10"/>
                    <a:pt x="6" y="26"/>
                  </a:cubicBezTo>
                  <a:cubicBezTo>
                    <a:pt x="9" y="41"/>
                    <a:pt x="20" y="50"/>
                    <a:pt x="33" y="50"/>
                  </a:cubicBezTo>
                  <a:cubicBezTo>
                    <a:pt x="34" y="50"/>
                    <a:pt x="36" y="50"/>
                    <a:pt x="38" y="50"/>
                  </a:cubicBezTo>
                  <a:cubicBezTo>
                    <a:pt x="51" y="47"/>
                    <a:pt x="59" y="36"/>
                    <a:pt x="56" y="26"/>
                  </a:cubicBezTo>
                  <a:cubicBezTo>
                    <a:pt x="51" y="15"/>
                    <a:pt x="38" y="5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6" name="Google Shape;7136;p41"/>
            <p:cNvSpPr/>
            <p:nvPr/>
          </p:nvSpPr>
          <p:spPr>
            <a:xfrm>
              <a:off x="5923750" y="1301375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16" y="1"/>
                  </a:moveTo>
                  <a:cubicBezTo>
                    <a:pt x="3" y="1"/>
                    <a:pt x="1" y="14"/>
                    <a:pt x="8" y="36"/>
                  </a:cubicBezTo>
                  <a:cubicBezTo>
                    <a:pt x="14" y="55"/>
                    <a:pt x="26" y="71"/>
                    <a:pt x="38" y="71"/>
                  </a:cubicBezTo>
                  <a:cubicBezTo>
                    <a:pt x="39" y="71"/>
                    <a:pt x="41" y="71"/>
                    <a:pt x="42" y="71"/>
                  </a:cubicBezTo>
                  <a:cubicBezTo>
                    <a:pt x="52" y="67"/>
                    <a:pt x="59" y="50"/>
                    <a:pt x="56" y="36"/>
                  </a:cubicBezTo>
                  <a:cubicBezTo>
                    <a:pt x="49" y="22"/>
                    <a:pt x="35" y="4"/>
                    <a:pt x="21" y="1"/>
                  </a:cubicBez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7" name="Google Shape;7137;p41"/>
            <p:cNvSpPr/>
            <p:nvPr/>
          </p:nvSpPr>
          <p:spPr>
            <a:xfrm>
              <a:off x="5925700" y="1300725"/>
              <a:ext cx="1175" cy="2025"/>
            </a:xfrm>
            <a:custGeom>
              <a:avLst/>
              <a:gdLst/>
              <a:ahLst/>
              <a:cxnLst/>
              <a:rect l="l" t="t" r="r" b="b"/>
              <a:pathLst>
                <a:path w="47" h="81" extrusionOk="0">
                  <a:moveTo>
                    <a:pt x="25" y="1"/>
                  </a:moveTo>
                  <a:cubicBezTo>
                    <a:pt x="21" y="1"/>
                    <a:pt x="17" y="8"/>
                    <a:pt x="13" y="20"/>
                  </a:cubicBezTo>
                  <a:cubicBezTo>
                    <a:pt x="0" y="60"/>
                    <a:pt x="1" y="81"/>
                    <a:pt x="20" y="81"/>
                  </a:cubicBezTo>
                  <a:cubicBezTo>
                    <a:pt x="23" y="81"/>
                    <a:pt x="26" y="80"/>
                    <a:pt x="29" y="79"/>
                  </a:cubicBezTo>
                  <a:cubicBezTo>
                    <a:pt x="44" y="76"/>
                    <a:pt x="47" y="55"/>
                    <a:pt x="40" y="30"/>
                  </a:cubicBezTo>
                  <a:cubicBezTo>
                    <a:pt x="34" y="10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8" name="Google Shape;7138;p41"/>
            <p:cNvSpPr/>
            <p:nvPr/>
          </p:nvSpPr>
          <p:spPr>
            <a:xfrm>
              <a:off x="5929400" y="1296275"/>
              <a:ext cx="800" cy="1250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7"/>
                    <a:pt x="16" y="49"/>
                    <a:pt x="21" y="49"/>
                  </a:cubicBezTo>
                  <a:cubicBezTo>
                    <a:pt x="22" y="49"/>
                    <a:pt x="23" y="48"/>
                    <a:pt x="24" y="46"/>
                  </a:cubicBezTo>
                  <a:cubicBezTo>
                    <a:pt x="31" y="35"/>
                    <a:pt x="24" y="21"/>
                    <a:pt x="14" y="8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9" name="Google Shape;7139;p41"/>
            <p:cNvSpPr/>
            <p:nvPr/>
          </p:nvSpPr>
          <p:spPr>
            <a:xfrm>
              <a:off x="5932250" y="1295375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1"/>
                  </a:moveTo>
                  <a:cubicBezTo>
                    <a:pt x="27" y="1"/>
                    <a:pt x="22" y="2"/>
                    <a:pt x="17" y="5"/>
                  </a:cubicBezTo>
                  <a:cubicBezTo>
                    <a:pt x="7" y="15"/>
                    <a:pt x="1" y="29"/>
                    <a:pt x="4" y="33"/>
                  </a:cubicBezTo>
                  <a:cubicBezTo>
                    <a:pt x="4" y="37"/>
                    <a:pt x="7" y="39"/>
                    <a:pt x="13" y="39"/>
                  </a:cubicBezTo>
                  <a:cubicBezTo>
                    <a:pt x="17" y="39"/>
                    <a:pt x="22" y="38"/>
                    <a:pt x="28" y="36"/>
                  </a:cubicBezTo>
                  <a:cubicBezTo>
                    <a:pt x="38" y="33"/>
                    <a:pt x="46" y="20"/>
                    <a:pt x="42" y="9"/>
                  </a:cubicBezTo>
                  <a:cubicBezTo>
                    <a:pt x="40" y="3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0" name="Google Shape;7140;p41"/>
            <p:cNvSpPr/>
            <p:nvPr/>
          </p:nvSpPr>
          <p:spPr>
            <a:xfrm>
              <a:off x="5933025" y="1290150"/>
              <a:ext cx="2525" cy="1575"/>
            </a:xfrm>
            <a:custGeom>
              <a:avLst/>
              <a:gdLst/>
              <a:ahLst/>
              <a:cxnLst/>
              <a:rect l="l" t="t" r="r" b="b"/>
              <a:pathLst>
                <a:path w="101" h="63" extrusionOk="0">
                  <a:moveTo>
                    <a:pt x="50" y="1"/>
                  </a:moveTo>
                  <a:cubicBezTo>
                    <a:pt x="45" y="1"/>
                    <a:pt x="40" y="1"/>
                    <a:pt x="35" y="3"/>
                  </a:cubicBezTo>
                  <a:cubicBezTo>
                    <a:pt x="15" y="6"/>
                    <a:pt x="0" y="27"/>
                    <a:pt x="4" y="44"/>
                  </a:cubicBezTo>
                  <a:cubicBezTo>
                    <a:pt x="8" y="55"/>
                    <a:pt x="17" y="62"/>
                    <a:pt x="26" y="62"/>
                  </a:cubicBezTo>
                  <a:cubicBezTo>
                    <a:pt x="31" y="62"/>
                    <a:pt x="37" y="60"/>
                    <a:pt x="42" y="54"/>
                  </a:cubicBezTo>
                  <a:cubicBezTo>
                    <a:pt x="50" y="50"/>
                    <a:pt x="59" y="47"/>
                    <a:pt x="67" y="47"/>
                  </a:cubicBezTo>
                  <a:cubicBezTo>
                    <a:pt x="76" y="47"/>
                    <a:pt x="85" y="51"/>
                    <a:pt x="90" y="58"/>
                  </a:cubicBezTo>
                  <a:cubicBezTo>
                    <a:pt x="93" y="61"/>
                    <a:pt x="95" y="62"/>
                    <a:pt x="97" y="62"/>
                  </a:cubicBezTo>
                  <a:cubicBezTo>
                    <a:pt x="100" y="62"/>
                    <a:pt x="98" y="51"/>
                    <a:pt x="90" y="34"/>
                  </a:cubicBezTo>
                  <a:cubicBezTo>
                    <a:pt x="82" y="12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1" name="Google Shape;7141;p41"/>
            <p:cNvSpPr/>
            <p:nvPr/>
          </p:nvSpPr>
          <p:spPr>
            <a:xfrm>
              <a:off x="5937025" y="1282025"/>
              <a:ext cx="3300" cy="2450"/>
            </a:xfrm>
            <a:custGeom>
              <a:avLst/>
              <a:gdLst/>
              <a:ahLst/>
              <a:cxnLst/>
              <a:rect l="l" t="t" r="r" b="b"/>
              <a:pathLst>
                <a:path w="132" h="98" extrusionOk="0">
                  <a:moveTo>
                    <a:pt x="48" y="1"/>
                  </a:moveTo>
                  <a:cubicBezTo>
                    <a:pt x="31" y="1"/>
                    <a:pt x="23" y="10"/>
                    <a:pt x="14" y="33"/>
                  </a:cubicBezTo>
                  <a:cubicBezTo>
                    <a:pt x="4" y="57"/>
                    <a:pt x="0" y="81"/>
                    <a:pt x="4" y="91"/>
                  </a:cubicBezTo>
                  <a:cubicBezTo>
                    <a:pt x="5" y="96"/>
                    <a:pt x="6" y="98"/>
                    <a:pt x="8" y="98"/>
                  </a:cubicBezTo>
                  <a:cubicBezTo>
                    <a:pt x="10" y="98"/>
                    <a:pt x="12" y="93"/>
                    <a:pt x="14" y="85"/>
                  </a:cubicBezTo>
                  <a:cubicBezTo>
                    <a:pt x="14" y="71"/>
                    <a:pt x="42" y="50"/>
                    <a:pt x="76" y="43"/>
                  </a:cubicBezTo>
                  <a:cubicBezTo>
                    <a:pt x="128" y="29"/>
                    <a:pt x="132" y="26"/>
                    <a:pt x="84" y="8"/>
                  </a:cubicBezTo>
                  <a:cubicBezTo>
                    <a:pt x="68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2" name="Google Shape;7142;p41"/>
            <p:cNvSpPr/>
            <p:nvPr/>
          </p:nvSpPr>
          <p:spPr>
            <a:xfrm>
              <a:off x="5935625" y="1277875"/>
              <a:ext cx="1125" cy="1100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1" y="4"/>
                    <a:pt x="0" y="15"/>
                    <a:pt x="4" y="25"/>
                  </a:cubicBezTo>
                  <a:cubicBezTo>
                    <a:pt x="7" y="37"/>
                    <a:pt x="12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8" y="43"/>
                    <a:pt x="35" y="33"/>
                    <a:pt x="39" y="18"/>
                  </a:cubicBezTo>
                  <a:cubicBezTo>
                    <a:pt x="44" y="7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3" name="Google Shape;7143;p41"/>
            <p:cNvSpPr/>
            <p:nvPr/>
          </p:nvSpPr>
          <p:spPr>
            <a:xfrm>
              <a:off x="5954075" y="127875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1"/>
                    <a:pt x="2" y="10"/>
                    <a:pt x="9" y="32"/>
                  </a:cubicBezTo>
                  <a:cubicBezTo>
                    <a:pt x="15" y="54"/>
                    <a:pt x="27" y="70"/>
                    <a:pt x="40" y="70"/>
                  </a:cubicBezTo>
                  <a:cubicBezTo>
                    <a:pt x="41" y="70"/>
                    <a:pt x="42" y="70"/>
                    <a:pt x="43" y="70"/>
                  </a:cubicBezTo>
                  <a:cubicBezTo>
                    <a:pt x="71" y="63"/>
                    <a:pt x="64" y="43"/>
                    <a:pt x="26" y="11"/>
                  </a:cubicBezTo>
                  <a:cubicBezTo>
                    <a:pt x="17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4" name="Google Shape;7144;p41"/>
            <p:cNvSpPr/>
            <p:nvPr/>
          </p:nvSpPr>
          <p:spPr>
            <a:xfrm>
              <a:off x="5911175" y="1140825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83" y="0"/>
                  </a:moveTo>
                  <a:cubicBezTo>
                    <a:pt x="75" y="0"/>
                    <a:pt x="59" y="3"/>
                    <a:pt x="42" y="8"/>
                  </a:cubicBezTo>
                  <a:cubicBezTo>
                    <a:pt x="18" y="19"/>
                    <a:pt x="0" y="36"/>
                    <a:pt x="7" y="50"/>
                  </a:cubicBezTo>
                  <a:cubicBezTo>
                    <a:pt x="9" y="59"/>
                    <a:pt x="12" y="64"/>
                    <a:pt x="18" y="64"/>
                  </a:cubicBezTo>
                  <a:cubicBezTo>
                    <a:pt x="26" y="64"/>
                    <a:pt x="37" y="57"/>
                    <a:pt x="53" y="43"/>
                  </a:cubicBezTo>
                  <a:cubicBezTo>
                    <a:pt x="73" y="26"/>
                    <a:pt x="90" y="8"/>
                    <a:pt x="87" y="2"/>
                  </a:cubicBezTo>
                  <a:cubicBezTo>
                    <a:pt x="87" y="1"/>
                    <a:pt x="85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5" name="Google Shape;7145;p41"/>
            <p:cNvSpPr/>
            <p:nvPr/>
          </p:nvSpPr>
          <p:spPr>
            <a:xfrm>
              <a:off x="5907100" y="1124775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14" y="1"/>
                  </a:moveTo>
                  <a:cubicBezTo>
                    <a:pt x="5" y="1"/>
                    <a:pt x="0" y="7"/>
                    <a:pt x="3" y="16"/>
                  </a:cubicBezTo>
                  <a:cubicBezTo>
                    <a:pt x="7" y="24"/>
                    <a:pt x="16" y="30"/>
                    <a:pt x="26" y="30"/>
                  </a:cubicBezTo>
                  <a:cubicBezTo>
                    <a:pt x="28" y="30"/>
                    <a:pt x="30" y="30"/>
                    <a:pt x="32" y="29"/>
                  </a:cubicBezTo>
                  <a:cubicBezTo>
                    <a:pt x="45" y="26"/>
                    <a:pt x="52" y="19"/>
                    <a:pt x="52" y="16"/>
                  </a:cubicBezTo>
                  <a:cubicBezTo>
                    <a:pt x="49" y="12"/>
                    <a:pt x="38" y="5"/>
                    <a:pt x="21" y="2"/>
                  </a:cubicBezTo>
                  <a:cubicBezTo>
                    <a:pt x="18" y="1"/>
                    <a:pt x="16" y="1"/>
                    <a:pt x="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6" name="Google Shape;7146;p41"/>
            <p:cNvSpPr/>
            <p:nvPr/>
          </p:nvSpPr>
          <p:spPr>
            <a:xfrm>
              <a:off x="5916900" y="1155375"/>
              <a:ext cx="1750" cy="1025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55" y="1"/>
                  </a:moveTo>
                  <a:cubicBezTo>
                    <a:pt x="49" y="1"/>
                    <a:pt x="40" y="2"/>
                    <a:pt x="32" y="6"/>
                  </a:cubicBezTo>
                  <a:cubicBezTo>
                    <a:pt x="11" y="9"/>
                    <a:pt x="0" y="20"/>
                    <a:pt x="3" y="33"/>
                  </a:cubicBezTo>
                  <a:cubicBezTo>
                    <a:pt x="5" y="38"/>
                    <a:pt x="9" y="41"/>
                    <a:pt x="14" y="41"/>
                  </a:cubicBezTo>
                  <a:cubicBezTo>
                    <a:pt x="21" y="41"/>
                    <a:pt x="29" y="37"/>
                    <a:pt x="38" y="30"/>
                  </a:cubicBezTo>
                  <a:cubicBezTo>
                    <a:pt x="56" y="20"/>
                    <a:pt x="69" y="9"/>
                    <a:pt x="66" y="6"/>
                  </a:cubicBezTo>
                  <a:cubicBezTo>
                    <a:pt x="66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7" name="Google Shape;7147;p41"/>
            <p:cNvSpPr/>
            <p:nvPr/>
          </p:nvSpPr>
          <p:spPr>
            <a:xfrm>
              <a:off x="5957050" y="1276775"/>
              <a:ext cx="8925" cy="3325"/>
            </a:xfrm>
            <a:custGeom>
              <a:avLst/>
              <a:gdLst/>
              <a:ahLst/>
              <a:cxnLst/>
              <a:rect l="l" t="t" r="r" b="b"/>
              <a:pathLst>
                <a:path w="357" h="133" extrusionOk="0">
                  <a:moveTo>
                    <a:pt x="142" y="1"/>
                  </a:moveTo>
                  <a:cubicBezTo>
                    <a:pt x="115" y="1"/>
                    <a:pt x="85" y="46"/>
                    <a:pt x="94" y="83"/>
                  </a:cubicBezTo>
                  <a:cubicBezTo>
                    <a:pt x="99" y="97"/>
                    <a:pt x="101" y="104"/>
                    <a:pt x="97" y="104"/>
                  </a:cubicBezTo>
                  <a:cubicBezTo>
                    <a:pt x="94" y="104"/>
                    <a:pt x="85" y="98"/>
                    <a:pt x="70" y="87"/>
                  </a:cubicBezTo>
                  <a:cubicBezTo>
                    <a:pt x="55" y="71"/>
                    <a:pt x="35" y="62"/>
                    <a:pt x="23" y="62"/>
                  </a:cubicBezTo>
                  <a:cubicBezTo>
                    <a:pt x="21" y="62"/>
                    <a:pt x="19" y="62"/>
                    <a:pt x="18" y="62"/>
                  </a:cubicBezTo>
                  <a:cubicBezTo>
                    <a:pt x="4" y="66"/>
                    <a:pt x="0" y="83"/>
                    <a:pt x="4" y="97"/>
                  </a:cubicBezTo>
                  <a:cubicBezTo>
                    <a:pt x="10" y="119"/>
                    <a:pt x="83" y="133"/>
                    <a:pt x="154" y="133"/>
                  </a:cubicBezTo>
                  <a:cubicBezTo>
                    <a:pt x="194" y="133"/>
                    <a:pt x="234" y="128"/>
                    <a:pt x="261" y="118"/>
                  </a:cubicBezTo>
                  <a:cubicBezTo>
                    <a:pt x="276" y="113"/>
                    <a:pt x="292" y="110"/>
                    <a:pt x="304" y="110"/>
                  </a:cubicBezTo>
                  <a:cubicBezTo>
                    <a:pt x="316" y="110"/>
                    <a:pt x="325" y="113"/>
                    <a:pt x="327" y="118"/>
                  </a:cubicBezTo>
                  <a:cubicBezTo>
                    <a:pt x="329" y="127"/>
                    <a:pt x="331" y="132"/>
                    <a:pt x="335" y="132"/>
                  </a:cubicBezTo>
                  <a:cubicBezTo>
                    <a:pt x="336" y="132"/>
                    <a:pt x="338" y="130"/>
                    <a:pt x="341" y="128"/>
                  </a:cubicBezTo>
                  <a:cubicBezTo>
                    <a:pt x="357" y="102"/>
                    <a:pt x="261" y="13"/>
                    <a:pt x="222" y="13"/>
                  </a:cubicBezTo>
                  <a:cubicBezTo>
                    <a:pt x="220" y="13"/>
                    <a:pt x="218" y="14"/>
                    <a:pt x="216" y="14"/>
                  </a:cubicBezTo>
                  <a:cubicBezTo>
                    <a:pt x="210" y="15"/>
                    <a:pt x="204" y="15"/>
                    <a:pt x="198" y="15"/>
                  </a:cubicBezTo>
                  <a:cubicBezTo>
                    <a:pt x="181" y="15"/>
                    <a:pt x="164" y="12"/>
                    <a:pt x="157" y="7"/>
                  </a:cubicBezTo>
                  <a:cubicBezTo>
                    <a:pt x="152" y="3"/>
                    <a:pt x="147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8" name="Google Shape;7148;p41"/>
            <p:cNvSpPr/>
            <p:nvPr/>
          </p:nvSpPr>
          <p:spPr>
            <a:xfrm>
              <a:off x="5912075" y="1130850"/>
              <a:ext cx="1475" cy="1075"/>
            </a:xfrm>
            <a:custGeom>
              <a:avLst/>
              <a:gdLst/>
              <a:ahLst/>
              <a:cxnLst/>
              <a:rect l="l" t="t" r="r" b="b"/>
              <a:pathLst>
                <a:path w="59" h="43" extrusionOk="0">
                  <a:moveTo>
                    <a:pt x="6" y="0"/>
                  </a:moveTo>
                  <a:cubicBezTo>
                    <a:pt x="1" y="0"/>
                    <a:pt x="5" y="7"/>
                    <a:pt x="20" y="23"/>
                  </a:cubicBezTo>
                  <a:cubicBezTo>
                    <a:pt x="30" y="35"/>
                    <a:pt x="40" y="42"/>
                    <a:pt x="47" y="42"/>
                  </a:cubicBezTo>
                  <a:cubicBezTo>
                    <a:pt x="50" y="42"/>
                    <a:pt x="52" y="41"/>
                    <a:pt x="54" y="39"/>
                  </a:cubicBezTo>
                  <a:cubicBezTo>
                    <a:pt x="58" y="33"/>
                    <a:pt x="44" y="18"/>
                    <a:pt x="27" y="8"/>
                  </a:cubicBezTo>
                  <a:cubicBezTo>
                    <a:pt x="16" y="3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9" name="Google Shape;7149;p41"/>
            <p:cNvSpPr/>
            <p:nvPr/>
          </p:nvSpPr>
          <p:spPr>
            <a:xfrm>
              <a:off x="5969275" y="127890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8" y="1"/>
                  </a:moveTo>
                  <a:cubicBezTo>
                    <a:pt x="26" y="1"/>
                    <a:pt x="24" y="1"/>
                    <a:pt x="22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5"/>
                    <a:pt x="12" y="44"/>
                    <a:pt x="19" y="44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5" y="43"/>
                    <a:pt x="32" y="33"/>
                    <a:pt x="39" y="19"/>
                  </a:cubicBezTo>
                  <a:cubicBezTo>
                    <a:pt x="42" y="7"/>
                    <a:pt x="37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0" name="Google Shape;7150;p41"/>
            <p:cNvSpPr/>
            <p:nvPr/>
          </p:nvSpPr>
          <p:spPr>
            <a:xfrm>
              <a:off x="5970800" y="1278525"/>
              <a:ext cx="1350" cy="1625"/>
            </a:xfrm>
            <a:custGeom>
              <a:avLst/>
              <a:gdLst/>
              <a:ahLst/>
              <a:cxnLst/>
              <a:rect l="l" t="t" r="r" b="b"/>
              <a:pathLst>
                <a:path w="54" h="65" extrusionOk="0">
                  <a:moveTo>
                    <a:pt x="35" y="0"/>
                  </a:moveTo>
                  <a:cubicBezTo>
                    <a:pt x="24" y="0"/>
                    <a:pt x="14" y="10"/>
                    <a:pt x="9" y="23"/>
                  </a:cubicBezTo>
                  <a:cubicBezTo>
                    <a:pt x="1" y="50"/>
                    <a:pt x="6" y="64"/>
                    <a:pt x="16" y="64"/>
                  </a:cubicBezTo>
                  <a:cubicBezTo>
                    <a:pt x="24" y="64"/>
                    <a:pt x="34" y="57"/>
                    <a:pt x="44" y="41"/>
                  </a:cubicBezTo>
                  <a:cubicBezTo>
                    <a:pt x="54" y="23"/>
                    <a:pt x="54" y="7"/>
                    <a:pt x="44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1" name="Google Shape;7151;p41"/>
            <p:cNvSpPr/>
            <p:nvPr/>
          </p:nvSpPr>
          <p:spPr>
            <a:xfrm>
              <a:off x="5976525" y="1267250"/>
              <a:ext cx="3700" cy="4350"/>
            </a:xfrm>
            <a:custGeom>
              <a:avLst/>
              <a:gdLst/>
              <a:ahLst/>
              <a:cxnLst/>
              <a:rect l="l" t="t" r="r" b="b"/>
              <a:pathLst>
                <a:path w="148" h="174" extrusionOk="0">
                  <a:moveTo>
                    <a:pt x="103" y="1"/>
                  </a:moveTo>
                  <a:cubicBezTo>
                    <a:pt x="101" y="1"/>
                    <a:pt x="100" y="3"/>
                    <a:pt x="99" y="6"/>
                  </a:cubicBezTo>
                  <a:cubicBezTo>
                    <a:pt x="99" y="20"/>
                    <a:pt x="86" y="37"/>
                    <a:pt x="71" y="41"/>
                  </a:cubicBezTo>
                  <a:cubicBezTo>
                    <a:pt x="54" y="45"/>
                    <a:pt x="33" y="62"/>
                    <a:pt x="23" y="79"/>
                  </a:cubicBezTo>
                  <a:cubicBezTo>
                    <a:pt x="0" y="112"/>
                    <a:pt x="18" y="173"/>
                    <a:pt x="46" y="173"/>
                  </a:cubicBezTo>
                  <a:cubicBezTo>
                    <a:pt x="48" y="173"/>
                    <a:pt x="49" y="173"/>
                    <a:pt x="51" y="173"/>
                  </a:cubicBezTo>
                  <a:cubicBezTo>
                    <a:pt x="116" y="155"/>
                    <a:pt x="148" y="104"/>
                    <a:pt x="127" y="41"/>
                  </a:cubicBezTo>
                  <a:cubicBezTo>
                    <a:pt x="117" y="15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2" name="Google Shape;7152;p41"/>
            <p:cNvSpPr/>
            <p:nvPr/>
          </p:nvSpPr>
          <p:spPr>
            <a:xfrm>
              <a:off x="5982100" y="1268675"/>
              <a:ext cx="2200" cy="1150"/>
            </a:xfrm>
            <a:custGeom>
              <a:avLst/>
              <a:gdLst/>
              <a:ahLst/>
              <a:cxnLst/>
              <a:rect l="l" t="t" r="r" b="b"/>
              <a:pathLst>
                <a:path w="88" h="46" extrusionOk="0">
                  <a:moveTo>
                    <a:pt x="32" y="0"/>
                  </a:moveTo>
                  <a:cubicBezTo>
                    <a:pt x="31" y="0"/>
                    <a:pt x="30" y="1"/>
                    <a:pt x="29" y="1"/>
                  </a:cubicBezTo>
                  <a:cubicBezTo>
                    <a:pt x="1" y="8"/>
                    <a:pt x="8" y="18"/>
                    <a:pt x="53" y="36"/>
                  </a:cubicBezTo>
                  <a:cubicBezTo>
                    <a:pt x="68" y="42"/>
                    <a:pt x="78" y="45"/>
                    <a:pt x="82" y="45"/>
                  </a:cubicBezTo>
                  <a:cubicBezTo>
                    <a:pt x="87" y="45"/>
                    <a:pt x="84" y="40"/>
                    <a:pt x="74" y="26"/>
                  </a:cubicBezTo>
                  <a:cubicBezTo>
                    <a:pt x="61" y="1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3" name="Google Shape;7153;p41"/>
            <p:cNvSpPr/>
            <p:nvPr/>
          </p:nvSpPr>
          <p:spPr>
            <a:xfrm>
              <a:off x="5947075" y="1143000"/>
              <a:ext cx="2050" cy="1800"/>
            </a:xfrm>
            <a:custGeom>
              <a:avLst/>
              <a:gdLst/>
              <a:ahLst/>
              <a:cxnLst/>
              <a:rect l="l" t="t" r="r" b="b"/>
              <a:pathLst>
                <a:path w="82" h="72" extrusionOk="0">
                  <a:moveTo>
                    <a:pt x="31" y="1"/>
                  </a:moveTo>
                  <a:cubicBezTo>
                    <a:pt x="29" y="1"/>
                    <a:pt x="27" y="1"/>
                    <a:pt x="25" y="1"/>
                  </a:cubicBezTo>
                  <a:cubicBezTo>
                    <a:pt x="4" y="8"/>
                    <a:pt x="0" y="22"/>
                    <a:pt x="18" y="46"/>
                  </a:cubicBezTo>
                  <a:cubicBezTo>
                    <a:pt x="28" y="61"/>
                    <a:pt x="40" y="71"/>
                    <a:pt x="48" y="71"/>
                  </a:cubicBezTo>
                  <a:cubicBezTo>
                    <a:pt x="51" y="71"/>
                    <a:pt x="54" y="70"/>
                    <a:pt x="56" y="67"/>
                  </a:cubicBezTo>
                  <a:cubicBezTo>
                    <a:pt x="82" y="44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4" name="Google Shape;7154;p41"/>
            <p:cNvSpPr/>
            <p:nvPr/>
          </p:nvSpPr>
          <p:spPr>
            <a:xfrm>
              <a:off x="5996000" y="1269450"/>
              <a:ext cx="1225" cy="1425"/>
            </a:xfrm>
            <a:custGeom>
              <a:avLst/>
              <a:gdLst/>
              <a:ahLst/>
              <a:cxnLst/>
              <a:rect l="l" t="t" r="r" b="b"/>
              <a:pathLst>
                <a:path w="49" h="57" extrusionOk="0">
                  <a:moveTo>
                    <a:pt x="23" y="1"/>
                  </a:moveTo>
                  <a:cubicBezTo>
                    <a:pt x="21" y="1"/>
                    <a:pt x="19" y="1"/>
                    <a:pt x="18" y="2"/>
                  </a:cubicBezTo>
                  <a:cubicBezTo>
                    <a:pt x="3" y="5"/>
                    <a:pt x="0" y="22"/>
                    <a:pt x="3" y="40"/>
                  </a:cubicBezTo>
                  <a:cubicBezTo>
                    <a:pt x="8" y="51"/>
                    <a:pt x="14" y="56"/>
                    <a:pt x="20" y="56"/>
                  </a:cubicBezTo>
                  <a:cubicBezTo>
                    <a:pt x="24" y="56"/>
                    <a:pt x="28" y="54"/>
                    <a:pt x="32" y="50"/>
                  </a:cubicBezTo>
                  <a:cubicBezTo>
                    <a:pt x="42" y="40"/>
                    <a:pt x="48" y="26"/>
                    <a:pt x="45" y="16"/>
                  </a:cubicBezTo>
                  <a:cubicBezTo>
                    <a:pt x="42" y="7"/>
                    <a:pt x="32" y="1"/>
                    <a:pt x="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5" name="Google Shape;7155;p41"/>
            <p:cNvSpPr/>
            <p:nvPr/>
          </p:nvSpPr>
          <p:spPr>
            <a:xfrm>
              <a:off x="6002075" y="1267900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6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10" y="4"/>
                    <a:pt x="0" y="19"/>
                    <a:pt x="4" y="29"/>
                  </a:cubicBezTo>
                  <a:cubicBezTo>
                    <a:pt x="7" y="39"/>
                    <a:pt x="14" y="46"/>
                    <a:pt x="21" y="46"/>
                  </a:cubicBezTo>
                  <a:cubicBezTo>
                    <a:pt x="28" y="43"/>
                    <a:pt x="34" y="32"/>
                    <a:pt x="39" y="19"/>
                  </a:cubicBezTo>
                  <a:cubicBezTo>
                    <a:pt x="41" y="9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6" name="Google Shape;7156;p41"/>
            <p:cNvSpPr/>
            <p:nvPr/>
          </p:nvSpPr>
          <p:spPr>
            <a:xfrm>
              <a:off x="6013775" y="1268575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7" y="0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7" name="Google Shape;7157;p41"/>
            <p:cNvSpPr/>
            <p:nvPr/>
          </p:nvSpPr>
          <p:spPr>
            <a:xfrm>
              <a:off x="6010050" y="1253325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8" y="0"/>
                  </a:moveTo>
                  <a:cubicBezTo>
                    <a:pt x="8" y="0"/>
                    <a:pt x="1" y="6"/>
                    <a:pt x="3" y="15"/>
                  </a:cubicBezTo>
                  <a:cubicBezTo>
                    <a:pt x="6" y="26"/>
                    <a:pt x="16" y="33"/>
                    <a:pt x="27" y="33"/>
                  </a:cubicBezTo>
                  <a:cubicBezTo>
                    <a:pt x="30" y="33"/>
                    <a:pt x="32" y="33"/>
                    <a:pt x="35" y="32"/>
                  </a:cubicBezTo>
                  <a:cubicBezTo>
                    <a:pt x="45" y="29"/>
                    <a:pt x="56" y="22"/>
                    <a:pt x="53" y="19"/>
                  </a:cubicBezTo>
                  <a:cubicBezTo>
                    <a:pt x="53" y="11"/>
                    <a:pt x="38" y="5"/>
                    <a:pt x="24" y="1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8" name="Google Shape;7158;p41"/>
            <p:cNvSpPr/>
            <p:nvPr/>
          </p:nvSpPr>
          <p:spPr>
            <a:xfrm>
              <a:off x="6011175" y="1249600"/>
              <a:ext cx="2150" cy="1125"/>
            </a:xfrm>
            <a:custGeom>
              <a:avLst/>
              <a:gdLst/>
              <a:ahLst/>
              <a:cxnLst/>
              <a:rect l="l" t="t" r="r" b="b"/>
              <a:pathLst>
                <a:path w="86" h="45" extrusionOk="0">
                  <a:moveTo>
                    <a:pt x="32" y="1"/>
                  </a:moveTo>
                  <a:cubicBezTo>
                    <a:pt x="31" y="1"/>
                    <a:pt x="29" y="1"/>
                    <a:pt x="28" y="1"/>
                  </a:cubicBezTo>
                  <a:cubicBezTo>
                    <a:pt x="0" y="8"/>
                    <a:pt x="8" y="19"/>
                    <a:pt x="53" y="35"/>
                  </a:cubicBezTo>
                  <a:cubicBezTo>
                    <a:pt x="67" y="41"/>
                    <a:pt x="77" y="45"/>
                    <a:pt x="80" y="45"/>
                  </a:cubicBezTo>
                  <a:cubicBezTo>
                    <a:pt x="86" y="45"/>
                    <a:pt x="82" y="39"/>
                    <a:pt x="70" y="25"/>
                  </a:cubicBezTo>
                  <a:cubicBezTo>
                    <a:pt x="60" y="13"/>
                    <a:pt x="43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9" name="Google Shape;7159;p41"/>
            <p:cNvSpPr/>
            <p:nvPr/>
          </p:nvSpPr>
          <p:spPr>
            <a:xfrm>
              <a:off x="6004825" y="1225875"/>
              <a:ext cx="2650" cy="1325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98" y="0"/>
                  </a:moveTo>
                  <a:cubicBezTo>
                    <a:pt x="93" y="0"/>
                    <a:pt x="83" y="2"/>
                    <a:pt x="67" y="6"/>
                  </a:cubicBezTo>
                  <a:cubicBezTo>
                    <a:pt x="43" y="10"/>
                    <a:pt x="15" y="23"/>
                    <a:pt x="8" y="34"/>
                  </a:cubicBezTo>
                  <a:cubicBezTo>
                    <a:pt x="0" y="47"/>
                    <a:pt x="2" y="53"/>
                    <a:pt x="10" y="53"/>
                  </a:cubicBezTo>
                  <a:cubicBezTo>
                    <a:pt x="20" y="53"/>
                    <a:pt x="40" y="44"/>
                    <a:pt x="67" y="27"/>
                  </a:cubicBezTo>
                  <a:cubicBezTo>
                    <a:pt x="9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0" name="Google Shape;7160;p41"/>
            <p:cNvSpPr/>
            <p:nvPr/>
          </p:nvSpPr>
          <p:spPr>
            <a:xfrm>
              <a:off x="6010300" y="1241725"/>
              <a:ext cx="3075" cy="1250"/>
            </a:xfrm>
            <a:custGeom>
              <a:avLst/>
              <a:gdLst/>
              <a:ahLst/>
              <a:cxnLst/>
              <a:rect l="l" t="t" r="r" b="b"/>
              <a:pathLst>
                <a:path w="123" h="50" extrusionOk="0">
                  <a:moveTo>
                    <a:pt x="70" y="1"/>
                  </a:moveTo>
                  <a:cubicBezTo>
                    <a:pt x="56" y="1"/>
                    <a:pt x="42" y="5"/>
                    <a:pt x="28" y="14"/>
                  </a:cubicBezTo>
                  <a:cubicBezTo>
                    <a:pt x="11" y="25"/>
                    <a:pt x="1" y="38"/>
                    <a:pt x="1" y="46"/>
                  </a:cubicBezTo>
                  <a:cubicBezTo>
                    <a:pt x="2" y="48"/>
                    <a:pt x="5" y="49"/>
                    <a:pt x="8" y="49"/>
                  </a:cubicBezTo>
                  <a:cubicBezTo>
                    <a:pt x="14" y="49"/>
                    <a:pt x="24" y="45"/>
                    <a:pt x="35" y="38"/>
                  </a:cubicBezTo>
                  <a:cubicBezTo>
                    <a:pt x="42" y="33"/>
                    <a:pt x="53" y="31"/>
                    <a:pt x="63" y="31"/>
                  </a:cubicBezTo>
                  <a:cubicBezTo>
                    <a:pt x="74" y="31"/>
                    <a:pt x="86" y="33"/>
                    <a:pt x="94" y="38"/>
                  </a:cubicBezTo>
                  <a:cubicBezTo>
                    <a:pt x="105" y="43"/>
                    <a:pt x="112" y="46"/>
                    <a:pt x="117" y="46"/>
                  </a:cubicBezTo>
                  <a:cubicBezTo>
                    <a:pt x="122" y="46"/>
                    <a:pt x="123" y="41"/>
                    <a:pt x="118" y="31"/>
                  </a:cubicBezTo>
                  <a:cubicBezTo>
                    <a:pt x="112" y="12"/>
                    <a:pt x="92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1" name="Google Shape;7161;p41"/>
            <p:cNvSpPr/>
            <p:nvPr/>
          </p:nvSpPr>
          <p:spPr>
            <a:xfrm>
              <a:off x="6014500" y="1253850"/>
              <a:ext cx="1375" cy="750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17" y="0"/>
                  </a:moveTo>
                  <a:cubicBezTo>
                    <a:pt x="6" y="0"/>
                    <a:pt x="0" y="6"/>
                    <a:pt x="3" y="15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29" y="29"/>
                    <a:pt x="31" y="29"/>
                    <a:pt x="34" y="29"/>
                  </a:cubicBezTo>
                  <a:cubicBezTo>
                    <a:pt x="44" y="25"/>
                    <a:pt x="54" y="22"/>
                    <a:pt x="51" y="15"/>
                  </a:cubicBezTo>
                  <a:cubicBezTo>
                    <a:pt x="51" y="11"/>
                    <a:pt x="37" y="4"/>
                    <a:pt x="24" y="1"/>
                  </a:cubicBezTo>
                  <a:cubicBezTo>
                    <a:pt x="21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2" name="Google Shape;7162;p41"/>
            <p:cNvSpPr/>
            <p:nvPr/>
          </p:nvSpPr>
          <p:spPr>
            <a:xfrm>
              <a:off x="6013950" y="1241950"/>
              <a:ext cx="2275" cy="950"/>
            </a:xfrm>
            <a:custGeom>
              <a:avLst/>
              <a:gdLst/>
              <a:ahLst/>
              <a:cxnLst/>
              <a:rect l="l" t="t" r="r" b="b"/>
              <a:pathLst>
                <a:path w="91" h="38" extrusionOk="0">
                  <a:moveTo>
                    <a:pt x="42" y="0"/>
                  </a:moveTo>
                  <a:cubicBezTo>
                    <a:pt x="36" y="0"/>
                    <a:pt x="30" y="1"/>
                    <a:pt x="25" y="2"/>
                  </a:cubicBezTo>
                  <a:cubicBezTo>
                    <a:pt x="7" y="8"/>
                    <a:pt x="1" y="19"/>
                    <a:pt x="11" y="26"/>
                  </a:cubicBezTo>
                  <a:cubicBezTo>
                    <a:pt x="19" y="34"/>
                    <a:pt x="35" y="38"/>
                    <a:pt x="51" y="38"/>
                  </a:cubicBezTo>
                  <a:cubicBezTo>
                    <a:pt x="56" y="38"/>
                    <a:pt x="61" y="37"/>
                    <a:pt x="66" y="37"/>
                  </a:cubicBezTo>
                  <a:cubicBezTo>
                    <a:pt x="84" y="29"/>
                    <a:pt x="91" y="19"/>
                    <a:pt x="80" y="8"/>
                  </a:cubicBezTo>
                  <a:cubicBezTo>
                    <a:pt x="72" y="3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3" name="Google Shape;7163;p41"/>
            <p:cNvSpPr/>
            <p:nvPr/>
          </p:nvSpPr>
          <p:spPr>
            <a:xfrm>
              <a:off x="6008050" y="1219300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41" y="0"/>
                  </a:moveTo>
                  <a:cubicBezTo>
                    <a:pt x="24" y="0"/>
                    <a:pt x="9" y="4"/>
                    <a:pt x="4" y="13"/>
                  </a:cubicBezTo>
                  <a:cubicBezTo>
                    <a:pt x="0" y="19"/>
                    <a:pt x="8" y="30"/>
                    <a:pt x="21" y="30"/>
                  </a:cubicBezTo>
                  <a:cubicBezTo>
                    <a:pt x="35" y="30"/>
                    <a:pt x="45" y="40"/>
                    <a:pt x="42" y="51"/>
                  </a:cubicBezTo>
                  <a:cubicBezTo>
                    <a:pt x="36" y="63"/>
                    <a:pt x="40" y="69"/>
                    <a:pt x="49" y="69"/>
                  </a:cubicBezTo>
                  <a:cubicBezTo>
                    <a:pt x="51" y="69"/>
                    <a:pt x="54" y="69"/>
                    <a:pt x="56" y="68"/>
                  </a:cubicBezTo>
                  <a:cubicBezTo>
                    <a:pt x="66" y="65"/>
                    <a:pt x="94" y="65"/>
                    <a:pt x="115" y="65"/>
                  </a:cubicBezTo>
                  <a:cubicBezTo>
                    <a:pt x="118" y="65"/>
                    <a:pt x="121" y="66"/>
                    <a:pt x="123" y="66"/>
                  </a:cubicBezTo>
                  <a:cubicBezTo>
                    <a:pt x="142" y="66"/>
                    <a:pt x="149" y="55"/>
                    <a:pt x="146" y="40"/>
                  </a:cubicBezTo>
                  <a:cubicBezTo>
                    <a:pt x="139" y="19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4" name="Google Shape;7164;p41"/>
            <p:cNvSpPr/>
            <p:nvPr/>
          </p:nvSpPr>
          <p:spPr>
            <a:xfrm>
              <a:off x="6012700" y="1217575"/>
              <a:ext cx="750" cy="2450"/>
            </a:xfrm>
            <a:custGeom>
              <a:avLst/>
              <a:gdLst/>
              <a:ahLst/>
              <a:cxnLst/>
              <a:rect l="l" t="t" r="r" b="b"/>
              <a:pathLst>
                <a:path w="30" h="98" extrusionOk="0">
                  <a:moveTo>
                    <a:pt x="16" y="0"/>
                  </a:moveTo>
                  <a:cubicBezTo>
                    <a:pt x="12" y="0"/>
                    <a:pt x="9" y="9"/>
                    <a:pt x="5" y="26"/>
                  </a:cubicBezTo>
                  <a:cubicBezTo>
                    <a:pt x="0" y="69"/>
                    <a:pt x="4" y="97"/>
                    <a:pt x="11" y="97"/>
                  </a:cubicBezTo>
                  <a:cubicBezTo>
                    <a:pt x="14" y="97"/>
                    <a:pt x="18" y="91"/>
                    <a:pt x="22" y="78"/>
                  </a:cubicBezTo>
                  <a:cubicBezTo>
                    <a:pt x="30" y="57"/>
                    <a:pt x="30" y="30"/>
                    <a:pt x="22" y="12"/>
                  </a:cubicBezTo>
                  <a:cubicBezTo>
                    <a:pt x="20" y="4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5" name="Google Shape;7165;p41"/>
            <p:cNvSpPr/>
            <p:nvPr/>
          </p:nvSpPr>
          <p:spPr>
            <a:xfrm>
              <a:off x="6011325" y="1213075"/>
              <a:ext cx="1425" cy="1075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6" y="7"/>
                    <a:pt x="18" y="23"/>
                  </a:cubicBezTo>
                  <a:cubicBezTo>
                    <a:pt x="29" y="35"/>
                    <a:pt x="39" y="42"/>
                    <a:pt x="47" y="42"/>
                  </a:cubicBezTo>
                  <a:cubicBezTo>
                    <a:pt x="49" y="42"/>
                    <a:pt x="51" y="41"/>
                    <a:pt x="53" y="39"/>
                  </a:cubicBezTo>
                  <a:cubicBezTo>
                    <a:pt x="57" y="33"/>
                    <a:pt x="47" y="18"/>
                    <a:pt x="26" y="8"/>
                  </a:cubicBezTo>
                  <a:cubicBezTo>
                    <a:pt x="15" y="3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6" name="Google Shape;7166;p41"/>
            <p:cNvSpPr/>
            <p:nvPr/>
          </p:nvSpPr>
          <p:spPr>
            <a:xfrm>
              <a:off x="6013250" y="1209150"/>
              <a:ext cx="2300" cy="950"/>
            </a:xfrm>
            <a:custGeom>
              <a:avLst/>
              <a:gdLst/>
              <a:ahLst/>
              <a:cxnLst/>
              <a:rect l="l" t="t" r="r" b="b"/>
              <a:pathLst>
                <a:path w="92" h="38" extrusionOk="0">
                  <a:moveTo>
                    <a:pt x="41" y="1"/>
                  </a:moveTo>
                  <a:cubicBezTo>
                    <a:pt x="36" y="1"/>
                    <a:pt x="30" y="1"/>
                    <a:pt x="25" y="2"/>
                  </a:cubicBezTo>
                  <a:cubicBezTo>
                    <a:pt x="8" y="6"/>
                    <a:pt x="0" y="20"/>
                    <a:pt x="11" y="26"/>
                  </a:cubicBezTo>
                  <a:cubicBezTo>
                    <a:pt x="18" y="33"/>
                    <a:pt x="30" y="37"/>
                    <a:pt x="44" y="37"/>
                  </a:cubicBezTo>
                  <a:cubicBezTo>
                    <a:pt x="51" y="37"/>
                    <a:pt x="59" y="36"/>
                    <a:pt x="66" y="34"/>
                  </a:cubicBezTo>
                  <a:cubicBezTo>
                    <a:pt x="84" y="30"/>
                    <a:pt x="91" y="20"/>
                    <a:pt x="80" y="9"/>
                  </a:cubicBezTo>
                  <a:cubicBezTo>
                    <a:pt x="70" y="4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7" name="Google Shape;7167;p41"/>
            <p:cNvSpPr/>
            <p:nvPr/>
          </p:nvSpPr>
          <p:spPr>
            <a:xfrm>
              <a:off x="6007800" y="1188350"/>
              <a:ext cx="2725" cy="1075"/>
            </a:xfrm>
            <a:custGeom>
              <a:avLst/>
              <a:gdLst/>
              <a:ahLst/>
              <a:cxnLst/>
              <a:rect l="l" t="t" r="r" b="b"/>
              <a:pathLst>
                <a:path w="109" h="43" extrusionOk="0">
                  <a:moveTo>
                    <a:pt x="62" y="1"/>
                  </a:moveTo>
                  <a:cubicBezTo>
                    <a:pt x="51" y="1"/>
                    <a:pt x="38" y="4"/>
                    <a:pt x="28" y="12"/>
                  </a:cubicBezTo>
                  <a:cubicBezTo>
                    <a:pt x="0" y="29"/>
                    <a:pt x="4" y="33"/>
                    <a:pt x="42" y="40"/>
                  </a:cubicBezTo>
                  <a:cubicBezTo>
                    <a:pt x="51" y="42"/>
                    <a:pt x="60" y="43"/>
                    <a:pt x="68" y="43"/>
                  </a:cubicBezTo>
                  <a:cubicBezTo>
                    <a:pt x="98" y="43"/>
                    <a:pt x="108" y="28"/>
                    <a:pt x="84" y="5"/>
                  </a:cubicBezTo>
                  <a:cubicBezTo>
                    <a:pt x="78" y="2"/>
                    <a:pt x="70" y="1"/>
                    <a:pt x="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8" name="Google Shape;7168;p41"/>
            <p:cNvSpPr/>
            <p:nvPr/>
          </p:nvSpPr>
          <p:spPr>
            <a:xfrm>
              <a:off x="6014050" y="1204225"/>
              <a:ext cx="1225" cy="1400"/>
            </a:xfrm>
            <a:custGeom>
              <a:avLst/>
              <a:gdLst/>
              <a:ahLst/>
              <a:cxnLst/>
              <a:rect l="l" t="t" r="r" b="b"/>
              <a:pathLst>
                <a:path w="49" h="56" extrusionOk="0">
                  <a:moveTo>
                    <a:pt x="25" y="1"/>
                  </a:moveTo>
                  <a:cubicBezTo>
                    <a:pt x="23" y="1"/>
                    <a:pt x="20" y="1"/>
                    <a:pt x="18" y="2"/>
                  </a:cubicBezTo>
                  <a:cubicBezTo>
                    <a:pt x="3" y="5"/>
                    <a:pt x="0" y="23"/>
                    <a:pt x="3" y="39"/>
                  </a:cubicBezTo>
                  <a:cubicBezTo>
                    <a:pt x="8" y="50"/>
                    <a:pt x="13" y="56"/>
                    <a:pt x="20" y="56"/>
                  </a:cubicBezTo>
                  <a:cubicBezTo>
                    <a:pt x="23" y="56"/>
                    <a:pt x="27" y="54"/>
                    <a:pt x="31" y="50"/>
                  </a:cubicBezTo>
                  <a:cubicBezTo>
                    <a:pt x="42" y="39"/>
                    <a:pt x="48" y="26"/>
                    <a:pt x="45" y="15"/>
                  </a:cubicBezTo>
                  <a:cubicBezTo>
                    <a:pt x="42" y="7"/>
                    <a:pt x="35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9" name="Google Shape;7169;p41"/>
            <p:cNvSpPr/>
            <p:nvPr/>
          </p:nvSpPr>
          <p:spPr>
            <a:xfrm>
              <a:off x="6014250" y="1199525"/>
              <a:ext cx="850" cy="2025"/>
            </a:xfrm>
            <a:custGeom>
              <a:avLst/>
              <a:gdLst/>
              <a:ahLst/>
              <a:cxnLst/>
              <a:rect l="l" t="t" r="r" b="b"/>
              <a:pathLst>
                <a:path w="34" h="81" extrusionOk="0">
                  <a:moveTo>
                    <a:pt x="16" y="1"/>
                  </a:moveTo>
                  <a:cubicBezTo>
                    <a:pt x="13" y="1"/>
                    <a:pt x="11" y="11"/>
                    <a:pt x="10" y="30"/>
                  </a:cubicBezTo>
                  <a:cubicBezTo>
                    <a:pt x="3" y="67"/>
                    <a:pt x="0" y="81"/>
                    <a:pt x="4" y="81"/>
                  </a:cubicBezTo>
                  <a:cubicBezTo>
                    <a:pt x="7" y="81"/>
                    <a:pt x="12" y="76"/>
                    <a:pt x="20" y="68"/>
                  </a:cubicBezTo>
                  <a:cubicBezTo>
                    <a:pt x="30" y="57"/>
                    <a:pt x="34" y="37"/>
                    <a:pt x="26" y="19"/>
                  </a:cubicBezTo>
                  <a:cubicBezTo>
                    <a:pt x="22" y="7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0" name="Google Shape;7170;p41"/>
            <p:cNvSpPr/>
            <p:nvPr/>
          </p:nvSpPr>
          <p:spPr>
            <a:xfrm>
              <a:off x="6012925" y="1192375"/>
              <a:ext cx="3225" cy="3225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5" y="0"/>
                  </a:moveTo>
                  <a:cubicBezTo>
                    <a:pt x="12" y="0"/>
                    <a:pt x="15" y="5"/>
                    <a:pt x="24" y="14"/>
                  </a:cubicBezTo>
                  <a:cubicBezTo>
                    <a:pt x="38" y="25"/>
                    <a:pt x="34" y="35"/>
                    <a:pt x="17" y="42"/>
                  </a:cubicBezTo>
                  <a:cubicBezTo>
                    <a:pt x="0" y="45"/>
                    <a:pt x="0" y="52"/>
                    <a:pt x="17" y="55"/>
                  </a:cubicBezTo>
                  <a:cubicBezTo>
                    <a:pt x="34" y="63"/>
                    <a:pt x="63" y="80"/>
                    <a:pt x="87" y="97"/>
                  </a:cubicBezTo>
                  <a:lnTo>
                    <a:pt x="128" y="129"/>
                  </a:lnTo>
                  <a:lnTo>
                    <a:pt x="100" y="94"/>
                  </a:lnTo>
                  <a:cubicBezTo>
                    <a:pt x="83" y="73"/>
                    <a:pt x="66" y="49"/>
                    <a:pt x="58" y="35"/>
                  </a:cubicBezTo>
                  <a:cubicBezTo>
                    <a:pt x="52" y="25"/>
                    <a:pt x="38" y="7"/>
                    <a:pt x="24" y="4"/>
                  </a:cubicBezTo>
                  <a:cubicBezTo>
                    <a:pt x="19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171" name="Google Shape;7171;p41"/>
          <p:cNvGrpSpPr/>
          <p:nvPr/>
        </p:nvGrpSpPr>
        <p:grpSpPr>
          <a:xfrm flipH="1">
            <a:off x="8591779" y="-71947"/>
            <a:ext cx="1028674" cy="871690"/>
            <a:chOff x="5124150" y="3418675"/>
            <a:chExt cx="584175" cy="495025"/>
          </a:xfrm>
        </p:grpSpPr>
        <p:sp>
          <p:nvSpPr>
            <p:cNvPr id="7172" name="Google Shape;7172;p41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3" name="Google Shape;7173;p41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4" name="Google Shape;7174;p41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5" name="Google Shape;7175;p41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6" name="Google Shape;7176;p41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7" name="Google Shape;7177;p41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8" name="Google Shape;7178;p41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9" name="Google Shape;7179;p41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0" name="Google Shape;7180;p41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1" name="Google Shape;7181;p41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2" name="Google Shape;7182;p41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3" name="Google Shape;7183;p41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4" name="Google Shape;7184;p41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5" name="Google Shape;7185;p41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6" name="Google Shape;7186;p41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7" name="Google Shape;7187;p41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8" name="Google Shape;7188;p41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89" name="Google Shape;7189;p41"/>
          <p:cNvSpPr/>
          <p:nvPr/>
        </p:nvSpPr>
        <p:spPr>
          <a:xfrm rot="717511" flipH="1">
            <a:off x="-1320801" y="4408267"/>
            <a:ext cx="2765386" cy="1585238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90" name="Google Shape;7190;p41"/>
          <p:cNvGrpSpPr/>
          <p:nvPr/>
        </p:nvGrpSpPr>
        <p:grpSpPr>
          <a:xfrm>
            <a:off x="8461583" y="4056219"/>
            <a:ext cx="419556" cy="413909"/>
            <a:chOff x="4129135" y="4735732"/>
            <a:chExt cx="419556" cy="413909"/>
          </a:xfrm>
        </p:grpSpPr>
        <p:sp>
          <p:nvSpPr>
            <p:cNvPr id="7191" name="Google Shape;7191;p41"/>
            <p:cNvSpPr/>
            <p:nvPr/>
          </p:nvSpPr>
          <p:spPr>
            <a:xfrm>
              <a:off x="4144471" y="5002093"/>
              <a:ext cx="124350" cy="107187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2" name="Google Shape;7192;p41"/>
            <p:cNvSpPr/>
            <p:nvPr/>
          </p:nvSpPr>
          <p:spPr>
            <a:xfrm>
              <a:off x="4129135" y="4845908"/>
              <a:ext cx="151368" cy="123464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3" name="Google Shape;7193;p41"/>
            <p:cNvSpPr/>
            <p:nvPr/>
          </p:nvSpPr>
          <p:spPr>
            <a:xfrm>
              <a:off x="4263949" y="4903045"/>
              <a:ext cx="284742" cy="246596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4" name="Google Shape;7194;p41"/>
            <p:cNvSpPr/>
            <p:nvPr/>
          </p:nvSpPr>
          <p:spPr>
            <a:xfrm>
              <a:off x="4207144" y="4735732"/>
              <a:ext cx="148710" cy="133208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5" name="Google Shape;7195;p41"/>
            <p:cNvSpPr/>
            <p:nvPr/>
          </p:nvSpPr>
          <p:spPr>
            <a:xfrm>
              <a:off x="4368035" y="4776204"/>
              <a:ext cx="145887" cy="101041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196" name="Google Shape;7196;p41"/>
          <p:cNvGrpSpPr/>
          <p:nvPr/>
        </p:nvGrpSpPr>
        <p:grpSpPr>
          <a:xfrm>
            <a:off x="8691506" y="2791031"/>
            <a:ext cx="309323" cy="305228"/>
            <a:chOff x="4583184" y="5084531"/>
            <a:chExt cx="309323" cy="305228"/>
          </a:xfrm>
        </p:grpSpPr>
        <p:sp>
          <p:nvSpPr>
            <p:cNvPr id="7197" name="Google Shape;7197;p41"/>
            <p:cNvSpPr/>
            <p:nvPr/>
          </p:nvSpPr>
          <p:spPr>
            <a:xfrm>
              <a:off x="4594533" y="5281022"/>
              <a:ext cx="91684" cy="7889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8" name="Google Shape;7198;p41"/>
            <p:cNvSpPr/>
            <p:nvPr/>
          </p:nvSpPr>
          <p:spPr>
            <a:xfrm>
              <a:off x="4583184" y="5165863"/>
              <a:ext cx="111671" cy="91131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9" name="Google Shape;7199;p41"/>
            <p:cNvSpPr/>
            <p:nvPr/>
          </p:nvSpPr>
          <p:spPr>
            <a:xfrm>
              <a:off x="4682508" y="5207940"/>
              <a:ext cx="209999" cy="181819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0" name="Google Shape;7200;p41"/>
            <p:cNvSpPr/>
            <p:nvPr/>
          </p:nvSpPr>
          <p:spPr>
            <a:xfrm>
              <a:off x="4640652" y="5084531"/>
              <a:ext cx="109733" cy="98328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1" name="Google Shape;7201;p41"/>
            <p:cNvSpPr/>
            <p:nvPr/>
          </p:nvSpPr>
          <p:spPr>
            <a:xfrm>
              <a:off x="4759355" y="5114318"/>
              <a:ext cx="107630" cy="74687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02" name="Google Shape;7202;p41"/>
          <p:cNvGrpSpPr/>
          <p:nvPr/>
        </p:nvGrpSpPr>
        <p:grpSpPr>
          <a:xfrm>
            <a:off x="8345203" y="3309853"/>
            <a:ext cx="366572" cy="362752"/>
            <a:chOff x="4648293" y="4608503"/>
            <a:chExt cx="366572" cy="362752"/>
          </a:xfrm>
        </p:grpSpPr>
        <p:sp>
          <p:nvSpPr>
            <p:cNvPr id="7203" name="Google Shape;7203;p41"/>
            <p:cNvSpPr/>
            <p:nvPr/>
          </p:nvSpPr>
          <p:spPr>
            <a:xfrm>
              <a:off x="4652445" y="4816122"/>
              <a:ext cx="106190" cy="90300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4" name="Google Shape;7204;p41"/>
            <p:cNvSpPr/>
            <p:nvPr/>
          </p:nvSpPr>
          <p:spPr>
            <a:xfrm>
              <a:off x="4648293" y="4666913"/>
              <a:ext cx="128945" cy="120142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5" name="Google Shape;7205;p41"/>
            <p:cNvSpPr/>
            <p:nvPr/>
          </p:nvSpPr>
          <p:spPr>
            <a:xfrm>
              <a:off x="4749943" y="4754667"/>
              <a:ext cx="264922" cy="216588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6" name="Google Shape;7206;p41"/>
            <p:cNvSpPr/>
            <p:nvPr/>
          </p:nvSpPr>
          <p:spPr>
            <a:xfrm>
              <a:off x="4740476" y="4608503"/>
              <a:ext cx="132599" cy="111173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7" name="Google Shape;7207;p41"/>
            <p:cNvSpPr/>
            <p:nvPr/>
          </p:nvSpPr>
          <p:spPr>
            <a:xfrm>
              <a:off x="4870528" y="4639784"/>
              <a:ext cx="116100" cy="97332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08" name="Google Shape;7208;p41"/>
          <p:cNvSpPr/>
          <p:nvPr/>
        </p:nvSpPr>
        <p:spPr>
          <a:xfrm flipH="1">
            <a:off x="-572086" y="4318841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09" name="Google Shape;7209;p41"/>
          <p:cNvSpPr/>
          <p:nvPr/>
        </p:nvSpPr>
        <p:spPr>
          <a:xfrm rot="10668715" flipH="1">
            <a:off x="-1154279" y="-787944"/>
            <a:ext cx="2765400" cy="1585246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10" name="Google Shape;7210;p41"/>
          <p:cNvSpPr/>
          <p:nvPr/>
        </p:nvSpPr>
        <p:spPr>
          <a:xfrm rot="5399856" flipH="1">
            <a:off x="-195896" y="-666994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11" name="Google Shape;7211;p41"/>
          <p:cNvGrpSpPr/>
          <p:nvPr/>
        </p:nvGrpSpPr>
        <p:grpSpPr>
          <a:xfrm flipH="1">
            <a:off x="-7" y="478246"/>
            <a:ext cx="664358" cy="1118645"/>
            <a:chOff x="5885054" y="4561989"/>
            <a:chExt cx="302091" cy="508636"/>
          </a:xfrm>
        </p:grpSpPr>
        <p:sp>
          <p:nvSpPr>
            <p:cNvPr id="7212" name="Google Shape;7212;p41"/>
            <p:cNvSpPr/>
            <p:nvPr/>
          </p:nvSpPr>
          <p:spPr>
            <a:xfrm rot="2700000">
              <a:off x="5913313" y="4622210"/>
              <a:ext cx="245573" cy="181648"/>
            </a:xfrm>
            <a:custGeom>
              <a:avLst/>
              <a:gdLst/>
              <a:ahLst/>
              <a:cxnLst/>
              <a:rect l="l" t="t" r="r" b="b"/>
              <a:pathLst>
                <a:path w="9823" h="7266" extrusionOk="0">
                  <a:moveTo>
                    <a:pt x="1886" y="1"/>
                  </a:moveTo>
                  <a:cubicBezTo>
                    <a:pt x="1683" y="1"/>
                    <a:pt x="1478" y="46"/>
                    <a:pt x="1291" y="136"/>
                  </a:cubicBezTo>
                  <a:cubicBezTo>
                    <a:pt x="874" y="338"/>
                    <a:pt x="989" y="921"/>
                    <a:pt x="1048" y="1371"/>
                  </a:cubicBezTo>
                  <a:cubicBezTo>
                    <a:pt x="990" y="1356"/>
                    <a:pt x="934" y="1349"/>
                    <a:pt x="880" y="1349"/>
                  </a:cubicBezTo>
                  <a:cubicBezTo>
                    <a:pt x="503" y="1349"/>
                    <a:pt x="236" y="1686"/>
                    <a:pt x="139" y="2061"/>
                  </a:cubicBezTo>
                  <a:cubicBezTo>
                    <a:pt x="0" y="2610"/>
                    <a:pt x="240" y="3164"/>
                    <a:pt x="778" y="3356"/>
                  </a:cubicBezTo>
                  <a:cubicBezTo>
                    <a:pt x="874" y="3390"/>
                    <a:pt x="972" y="3404"/>
                    <a:pt x="1072" y="3404"/>
                  </a:cubicBezTo>
                  <a:cubicBezTo>
                    <a:pt x="1352" y="3404"/>
                    <a:pt x="1637" y="3292"/>
                    <a:pt x="1888" y="3189"/>
                  </a:cubicBezTo>
                  <a:cubicBezTo>
                    <a:pt x="2097" y="3106"/>
                    <a:pt x="2296" y="3034"/>
                    <a:pt x="2506" y="3034"/>
                  </a:cubicBezTo>
                  <a:cubicBezTo>
                    <a:pt x="2595" y="3034"/>
                    <a:pt x="2685" y="3047"/>
                    <a:pt x="2780" y="3078"/>
                  </a:cubicBezTo>
                  <a:cubicBezTo>
                    <a:pt x="3084" y="3179"/>
                    <a:pt x="3359" y="3414"/>
                    <a:pt x="3622" y="3585"/>
                  </a:cubicBezTo>
                  <a:cubicBezTo>
                    <a:pt x="4625" y="4237"/>
                    <a:pt x="5711" y="4751"/>
                    <a:pt x="6700" y="5423"/>
                  </a:cubicBezTo>
                  <a:cubicBezTo>
                    <a:pt x="6706" y="5427"/>
                    <a:pt x="6717" y="5433"/>
                    <a:pt x="6727" y="5433"/>
                  </a:cubicBezTo>
                  <a:cubicBezTo>
                    <a:pt x="6644" y="5912"/>
                    <a:pt x="6533" y="6277"/>
                    <a:pt x="6845" y="6700"/>
                  </a:cubicBezTo>
                  <a:cubicBezTo>
                    <a:pt x="7088" y="7031"/>
                    <a:pt x="7544" y="7266"/>
                    <a:pt x="7955" y="7266"/>
                  </a:cubicBezTo>
                  <a:cubicBezTo>
                    <a:pt x="7967" y="7266"/>
                    <a:pt x="7978" y="7266"/>
                    <a:pt x="7990" y="7265"/>
                  </a:cubicBezTo>
                  <a:cubicBezTo>
                    <a:pt x="8792" y="7238"/>
                    <a:pt x="8840" y="6364"/>
                    <a:pt x="8715" y="5739"/>
                  </a:cubicBezTo>
                  <a:lnTo>
                    <a:pt x="8715" y="5739"/>
                  </a:lnTo>
                  <a:cubicBezTo>
                    <a:pt x="8726" y="5739"/>
                    <a:pt x="8737" y="5739"/>
                    <a:pt x="8747" y="5739"/>
                  </a:cubicBezTo>
                  <a:cubicBezTo>
                    <a:pt x="9254" y="5739"/>
                    <a:pt x="9822" y="5412"/>
                    <a:pt x="9673" y="4847"/>
                  </a:cubicBezTo>
                  <a:cubicBezTo>
                    <a:pt x="9572" y="4473"/>
                    <a:pt x="9218" y="4140"/>
                    <a:pt x="8837" y="4056"/>
                  </a:cubicBezTo>
                  <a:cubicBezTo>
                    <a:pt x="8715" y="4031"/>
                    <a:pt x="8596" y="4019"/>
                    <a:pt x="8478" y="4019"/>
                  </a:cubicBezTo>
                  <a:cubicBezTo>
                    <a:pt x="8343" y="4019"/>
                    <a:pt x="8208" y="4034"/>
                    <a:pt x="8070" y="4060"/>
                  </a:cubicBezTo>
                  <a:cubicBezTo>
                    <a:pt x="7825" y="4104"/>
                    <a:pt x="7547" y="4293"/>
                    <a:pt x="7297" y="4293"/>
                  </a:cubicBezTo>
                  <a:cubicBezTo>
                    <a:pt x="7289" y="4293"/>
                    <a:pt x="7281" y="4293"/>
                    <a:pt x="7273" y="4293"/>
                  </a:cubicBezTo>
                  <a:cubicBezTo>
                    <a:pt x="6786" y="4032"/>
                    <a:pt x="6315" y="3755"/>
                    <a:pt x="5840" y="3470"/>
                  </a:cubicBezTo>
                  <a:cubicBezTo>
                    <a:pt x="5319" y="3158"/>
                    <a:pt x="4754" y="2922"/>
                    <a:pt x="4205" y="2665"/>
                  </a:cubicBezTo>
                  <a:cubicBezTo>
                    <a:pt x="3830" y="2492"/>
                    <a:pt x="3432" y="2336"/>
                    <a:pt x="3119" y="2061"/>
                  </a:cubicBezTo>
                  <a:cubicBezTo>
                    <a:pt x="2738" y="1728"/>
                    <a:pt x="3119" y="1170"/>
                    <a:pt x="2984" y="746"/>
                  </a:cubicBezTo>
                  <a:cubicBezTo>
                    <a:pt x="2828" y="254"/>
                    <a:pt x="2366" y="1"/>
                    <a:pt x="18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3" name="Google Shape;7213;p41"/>
            <p:cNvSpPr/>
            <p:nvPr/>
          </p:nvSpPr>
          <p:spPr>
            <a:xfrm>
              <a:off x="5897275" y="4884225"/>
              <a:ext cx="173000" cy="186400"/>
            </a:xfrm>
            <a:custGeom>
              <a:avLst/>
              <a:gdLst/>
              <a:ahLst/>
              <a:cxnLst/>
              <a:rect l="l" t="t" r="r" b="b"/>
              <a:pathLst>
                <a:path w="6920" h="7456" extrusionOk="0">
                  <a:moveTo>
                    <a:pt x="1809" y="1"/>
                  </a:moveTo>
                  <a:cubicBezTo>
                    <a:pt x="1770" y="1"/>
                    <a:pt x="1730" y="3"/>
                    <a:pt x="1691" y="7"/>
                  </a:cubicBezTo>
                  <a:cubicBezTo>
                    <a:pt x="1309" y="45"/>
                    <a:pt x="1236" y="531"/>
                    <a:pt x="1156" y="899"/>
                  </a:cubicBezTo>
                  <a:cubicBezTo>
                    <a:pt x="1060" y="833"/>
                    <a:pt x="960" y="804"/>
                    <a:pt x="862" y="804"/>
                  </a:cubicBezTo>
                  <a:cubicBezTo>
                    <a:pt x="629" y="804"/>
                    <a:pt x="406" y="967"/>
                    <a:pt x="261" y="1180"/>
                  </a:cubicBezTo>
                  <a:cubicBezTo>
                    <a:pt x="1" y="1568"/>
                    <a:pt x="29" y="2068"/>
                    <a:pt x="393" y="2363"/>
                  </a:cubicBezTo>
                  <a:cubicBezTo>
                    <a:pt x="587" y="2522"/>
                    <a:pt x="847" y="2551"/>
                    <a:pt x="1097" y="2551"/>
                  </a:cubicBezTo>
                  <a:cubicBezTo>
                    <a:pt x="1168" y="2551"/>
                    <a:pt x="1238" y="2549"/>
                    <a:pt x="1305" y="2547"/>
                  </a:cubicBezTo>
                  <a:cubicBezTo>
                    <a:pt x="1353" y="2545"/>
                    <a:pt x="1400" y="2543"/>
                    <a:pt x="1447" y="2543"/>
                  </a:cubicBezTo>
                  <a:cubicBezTo>
                    <a:pt x="1654" y="2543"/>
                    <a:pt x="1848" y="2571"/>
                    <a:pt x="2027" y="2710"/>
                  </a:cubicBezTo>
                  <a:cubicBezTo>
                    <a:pt x="2236" y="2873"/>
                    <a:pt x="2385" y="3130"/>
                    <a:pt x="2540" y="3338"/>
                  </a:cubicBezTo>
                  <a:cubicBezTo>
                    <a:pt x="3137" y="4125"/>
                    <a:pt x="3838" y="4826"/>
                    <a:pt x="4418" y="5624"/>
                  </a:cubicBezTo>
                  <a:cubicBezTo>
                    <a:pt x="4425" y="5631"/>
                    <a:pt x="4431" y="5638"/>
                    <a:pt x="4439" y="5642"/>
                  </a:cubicBezTo>
                  <a:cubicBezTo>
                    <a:pt x="4241" y="5989"/>
                    <a:pt x="4053" y="6242"/>
                    <a:pt x="4178" y="6662"/>
                  </a:cubicBezTo>
                  <a:cubicBezTo>
                    <a:pt x="4276" y="6995"/>
                    <a:pt x="4577" y="7314"/>
                    <a:pt x="4910" y="7418"/>
                  </a:cubicBezTo>
                  <a:cubicBezTo>
                    <a:pt x="4990" y="7444"/>
                    <a:pt x="5064" y="7456"/>
                    <a:pt x="5133" y="7456"/>
                  </a:cubicBezTo>
                  <a:cubicBezTo>
                    <a:pt x="5607" y="7456"/>
                    <a:pt x="5832" y="6890"/>
                    <a:pt x="5899" y="6436"/>
                  </a:cubicBezTo>
                  <a:cubicBezTo>
                    <a:pt x="6013" y="6480"/>
                    <a:pt x="6140" y="6504"/>
                    <a:pt x="6264" y="6504"/>
                  </a:cubicBezTo>
                  <a:cubicBezTo>
                    <a:pt x="6571" y="6504"/>
                    <a:pt x="6861" y="6358"/>
                    <a:pt x="6891" y="6010"/>
                  </a:cubicBezTo>
                  <a:cubicBezTo>
                    <a:pt x="6919" y="5690"/>
                    <a:pt x="6735" y="5333"/>
                    <a:pt x="6465" y="5160"/>
                  </a:cubicBezTo>
                  <a:cubicBezTo>
                    <a:pt x="6277" y="5045"/>
                    <a:pt x="6083" y="4982"/>
                    <a:pt x="5864" y="4948"/>
                  </a:cubicBezTo>
                  <a:cubicBezTo>
                    <a:pt x="5820" y="4941"/>
                    <a:pt x="5773" y="4938"/>
                    <a:pt x="5724" y="4938"/>
                  </a:cubicBezTo>
                  <a:cubicBezTo>
                    <a:pt x="5632" y="4938"/>
                    <a:pt x="5533" y="4947"/>
                    <a:pt x="5437" y="4947"/>
                  </a:cubicBezTo>
                  <a:cubicBezTo>
                    <a:pt x="5345" y="4947"/>
                    <a:pt x="5256" y="4939"/>
                    <a:pt x="5181" y="4906"/>
                  </a:cubicBezTo>
                  <a:cubicBezTo>
                    <a:pt x="4876" y="4569"/>
                    <a:pt x="4588" y="4223"/>
                    <a:pt x="4296" y="3869"/>
                  </a:cubicBezTo>
                  <a:cubicBezTo>
                    <a:pt x="3981" y="3480"/>
                    <a:pt x="3602" y="3140"/>
                    <a:pt x="3248" y="2786"/>
                  </a:cubicBezTo>
                  <a:cubicBezTo>
                    <a:pt x="3009" y="2547"/>
                    <a:pt x="2742" y="2314"/>
                    <a:pt x="2575" y="2013"/>
                  </a:cubicBezTo>
                  <a:cubicBezTo>
                    <a:pt x="2370" y="1648"/>
                    <a:pt x="2825" y="1319"/>
                    <a:pt x="2839" y="955"/>
                  </a:cubicBezTo>
                  <a:cubicBezTo>
                    <a:pt x="2859" y="389"/>
                    <a:pt x="2345" y="1"/>
                    <a:pt x="18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14" name="Google Shape;7214;p41"/>
          <p:cNvSpPr txBox="1"/>
          <p:nvPr/>
        </p:nvSpPr>
        <p:spPr>
          <a:xfrm>
            <a:off x="715100" y="3581400"/>
            <a:ext cx="4320900" cy="6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lang="en" sz="1200" b="1" i="0" u="none" strike="noStrike" cap="none">
                <a:solidFill>
                  <a:schemeClr val="hlink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/>
              </a:rPr>
              <a:t>Slidesgo</a:t>
            </a:r>
            <a:r>
              <a:rPr lang="en" sz="1200" b="0" i="0" u="none" strike="noStrike" cap="non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including icons by </a:t>
            </a:r>
            <a:r>
              <a:rPr lang="en" sz="1200" b="1" i="0" u="none" strike="noStrike" cap="none">
                <a:solidFill>
                  <a:schemeClr val="hlink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/>
              </a:rPr>
              <a:t>Flaticon </a:t>
            </a:r>
            <a:r>
              <a:rPr lang="en" sz="1200" b="0" i="0" u="none" strike="noStrike" cap="non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and infographics &amp; images by </a:t>
            </a:r>
            <a:r>
              <a:rPr lang="en" sz="1200" b="1" i="0" u="none" strike="noStrike" cap="none">
                <a:solidFill>
                  <a:schemeClr val="hlink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/>
              </a:rPr>
              <a:t>Freepik</a:t>
            </a:r>
            <a:endParaRPr sz="1200" b="1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bg>
      <p:bgPr>
        <a:solidFill>
          <a:schemeClr val="accent4"/>
        </a:solidFill>
        <a:effectLst/>
      </p:bgPr>
    </p:bg>
    <p:spTree>
      <p:nvGrpSpPr>
        <p:cNvPr id="1" name="Shape 7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6" name="Google Shape;7216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217" name="Google Shape;7217;p42"/>
          <p:cNvSpPr/>
          <p:nvPr/>
        </p:nvSpPr>
        <p:spPr>
          <a:xfrm>
            <a:off x="6492335" y="4391837"/>
            <a:ext cx="2533737" cy="1452447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18" name="Google Shape;7218;p42"/>
          <p:cNvGrpSpPr/>
          <p:nvPr/>
        </p:nvGrpSpPr>
        <p:grpSpPr>
          <a:xfrm rot="480968">
            <a:off x="-3258421" y="-359503"/>
            <a:ext cx="4415750" cy="1256316"/>
            <a:chOff x="5021625" y="1087550"/>
            <a:chExt cx="996900" cy="283625"/>
          </a:xfrm>
        </p:grpSpPr>
        <p:sp>
          <p:nvSpPr>
            <p:cNvPr id="7219" name="Google Shape;7219;p42"/>
            <p:cNvSpPr/>
            <p:nvPr/>
          </p:nvSpPr>
          <p:spPr>
            <a:xfrm>
              <a:off x="5021625" y="1091500"/>
              <a:ext cx="996900" cy="249875"/>
            </a:xfrm>
            <a:custGeom>
              <a:avLst/>
              <a:gdLst/>
              <a:ahLst/>
              <a:cxnLst/>
              <a:rect l="l" t="t" r="r" b="b"/>
              <a:pathLst>
                <a:path w="39876" h="9995" extrusionOk="0">
                  <a:moveTo>
                    <a:pt x="27441" y="108"/>
                  </a:moveTo>
                  <a:cubicBezTo>
                    <a:pt x="27477" y="108"/>
                    <a:pt x="27504" y="146"/>
                    <a:pt x="27470" y="156"/>
                  </a:cubicBezTo>
                  <a:cubicBezTo>
                    <a:pt x="27468" y="157"/>
                    <a:pt x="27466" y="157"/>
                    <a:pt x="27464" y="157"/>
                  </a:cubicBezTo>
                  <a:cubicBezTo>
                    <a:pt x="27455" y="157"/>
                    <a:pt x="27450" y="150"/>
                    <a:pt x="27454" y="139"/>
                  </a:cubicBezTo>
                  <a:cubicBezTo>
                    <a:pt x="27457" y="129"/>
                    <a:pt x="27450" y="119"/>
                    <a:pt x="27433" y="114"/>
                  </a:cubicBezTo>
                  <a:cubicBezTo>
                    <a:pt x="27419" y="111"/>
                    <a:pt x="27422" y="108"/>
                    <a:pt x="27436" y="108"/>
                  </a:cubicBezTo>
                  <a:cubicBezTo>
                    <a:pt x="27438" y="108"/>
                    <a:pt x="27439" y="108"/>
                    <a:pt x="27441" y="108"/>
                  </a:cubicBezTo>
                  <a:close/>
                  <a:moveTo>
                    <a:pt x="28599" y="152"/>
                  </a:moveTo>
                  <a:cubicBezTo>
                    <a:pt x="28601" y="152"/>
                    <a:pt x="28603" y="152"/>
                    <a:pt x="28605" y="153"/>
                  </a:cubicBezTo>
                  <a:cubicBezTo>
                    <a:pt x="28623" y="156"/>
                    <a:pt x="28633" y="164"/>
                    <a:pt x="28636" y="170"/>
                  </a:cubicBezTo>
                  <a:cubicBezTo>
                    <a:pt x="28636" y="174"/>
                    <a:pt x="28629" y="181"/>
                    <a:pt x="28615" y="184"/>
                  </a:cubicBezTo>
                  <a:cubicBezTo>
                    <a:pt x="28614" y="185"/>
                    <a:pt x="28612" y="185"/>
                    <a:pt x="28610" y="185"/>
                  </a:cubicBezTo>
                  <a:cubicBezTo>
                    <a:pt x="28601" y="185"/>
                    <a:pt x="28591" y="179"/>
                    <a:pt x="28588" y="167"/>
                  </a:cubicBezTo>
                  <a:cubicBezTo>
                    <a:pt x="28585" y="158"/>
                    <a:pt x="28589" y="152"/>
                    <a:pt x="28599" y="152"/>
                  </a:cubicBezTo>
                  <a:close/>
                  <a:moveTo>
                    <a:pt x="27339" y="128"/>
                  </a:moveTo>
                  <a:cubicBezTo>
                    <a:pt x="27341" y="128"/>
                    <a:pt x="27340" y="131"/>
                    <a:pt x="27339" y="135"/>
                  </a:cubicBezTo>
                  <a:cubicBezTo>
                    <a:pt x="27332" y="146"/>
                    <a:pt x="27350" y="164"/>
                    <a:pt x="27381" y="170"/>
                  </a:cubicBezTo>
                  <a:cubicBezTo>
                    <a:pt x="27450" y="191"/>
                    <a:pt x="27457" y="226"/>
                    <a:pt x="27395" y="236"/>
                  </a:cubicBezTo>
                  <a:cubicBezTo>
                    <a:pt x="27392" y="236"/>
                    <a:pt x="27388" y="237"/>
                    <a:pt x="27385" y="237"/>
                  </a:cubicBezTo>
                  <a:cubicBezTo>
                    <a:pt x="27328" y="237"/>
                    <a:pt x="27285" y="172"/>
                    <a:pt x="27325" y="139"/>
                  </a:cubicBezTo>
                  <a:cubicBezTo>
                    <a:pt x="27332" y="132"/>
                    <a:pt x="27337" y="128"/>
                    <a:pt x="27339" y="128"/>
                  </a:cubicBezTo>
                  <a:close/>
                  <a:moveTo>
                    <a:pt x="29418" y="221"/>
                  </a:moveTo>
                  <a:cubicBezTo>
                    <a:pt x="29421" y="221"/>
                    <a:pt x="29424" y="222"/>
                    <a:pt x="29427" y="223"/>
                  </a:cubicBezTo>
                  <a:cubicBezTo>
                    <a:pt x="29441" y="226"/>
                    <a:pt x="29455" y="236"/>
                    <a:pt x="29459" y="247"/>
                  </a:cubicBezTo>
                  <a:cubicBezTo>
                    <a:pt x="29461" y="257"/>
                    <a:pt x="29458" y="262"/>
                    <a:pt x="29450" y="262"/>
                  </a:cubicBezTo>
                  <a:cubicBezTo>
                    <a:pt x="29448" y="262"/>
                    <a:pt x="29445" y="261"/>
                    <a:pt x="29441" y="260"/>
                  </a:cubicBezTo>
                  <a:cubicBezTo>
                    <a:pt x="29424" y="257"/>
                    <a:pt x="29410" y="247"/>
                    <a:pt x="29406" y="236"/>
                  </a:cubicBezTo>
                  <a:cubicBezTo>
                    <a:pt x="29404" y="226"/>
                    <a:pt x="29409" y="221"/>
                    <a:pt x="29418" y="221"/>
                  </a:cubicBezTo>
                  <a:close/>
                  <a:moveTo>
                    <a:pt x="28273" y="239"/>
                  </a:moveTo>
                  <a:cubicBezTo>
                    <a:pt x="28276" y="239"/>
                    <a:pt x="28279" y="239"/>
                    <a:pt x="28282" y="239"/>
                  </a:cubicBezTo>
                  <a:cubicBezTo>
                    <a:pt x="28303" y="239"/>
                    <a:pt x="28321" y="244"/>
                    <a:pt x="28321" y="250"/>
                  </a:cubicBezTo>
                  <a:cubicBezTo>
                    <a:pt x="28324" y="253"/>
                    <a:pt x="28311" y="260"/>
                    <a:pt x="28293" y="268"/>
                  </a:cubicBezTo>
                  <a:cubicBezTo>
                    <a:pt x="28288" y="268"/>
                    <a:pt x="28284" y="269"/>
                    <a:pt x="28279" y="269"/>
                  </a:cubicBezTo>
                  <a:cubicBezTo>
                    <a:pt x="28265" y="269"/>
                    <a:pt x="28254" y="264"/>
                    <a:pt x="28251" y="253"/>
                  </a:cubicBezTo>
                  <a:cubicBezTo>
                    <a:pt x="28249" y="245"/>
                    <a:pt x="28258" y="239"/>
                    <a:pt x="28273" y="239"/>
                  </a:cubicBezTo>
                  <a:close/>
                  <a:moveTo>
                    <a:pt x="22107" y="329"/>
                  </a:moveTo>
                  <a:cubicBezTo>
                    <a:pt x="22120" y="329"/>
                    <a:pt x="22132" y="333"/>
                    <a:pt x="22135" y="340"/>
                  </a:cubicBezTo>
                  <a:cubicBezTo>
                    <a:pt x="22138" y="354"/>
                    <a:pt x="22131" y="364"/>
                    <a:pt x="22117" y="368"/>
                  </a:cubicBezTo>
                  <a:cubicBezTo>
                    <a:pt x="22107" y="368"/>
                    <a:pt x="22090" y="364"/>
                    <a:pt x="22076" y="354"/>
                  </a:cubicBezTo>
                  <a:cubicBezTo>
                    <a:pt x="22066" y="348"/>
                    <a:pt x="22072" y="337"/>
                    <a:pt x="22093" y="330"/>
                  </a:cubicBezTo>
                  <a:cubicBezTo>
                    <a:pt x="22098" y="329"/>
                    <a:pt x="22102" y="329"/>
                    <a:pt x="22107" y="329"/>
                  </a:cubicBezTo>
                  <a:close/>
                  <a:moveTo>
                    <a:pt x="31541" y="403"/>
                  </a:moveTo>
                  <a:cubicBezTo>
                    <a:pt x="31599" y="403"/>
                    <a:pt x="31690" y="415"/>
                    <a:pt x="31693" y="423"/>
                  </a:cubicBezTo>
                  <a:cubicBezTo>
                    <a:pt x="31696" y="429"/>
                    <a:pt x="31671" y="435"/>
                    <a:pt x="31637" y="435"/>
                  </a:cubicBezTo>
                  <a:cubicBezTo>
                    <a:pt x="31629" y="435"/>
                    <a:pt x="31621" y="435"/>
                    <a:pt x="31613" y="434"/>
                  </a:cubicBezTo>
                  <a:cubicBezTo>
                    <a:pt x="31526" y="431"/>
                    <a:pt x="31471" y="413"/>
                    <a:pt x="31505" y="406"/>
                  </a:cubicBezTo>
                  <a:cubicBezTo>
                    <a:pt x="31513" y="404"/>
                    <a:pt x="31526" y="403"/>
                    <a:pt x="31541" y="403"/>
                  </a:cubicBezTo>
                  <a:close/>
                  <a:moveTo>
                    <a:pt x="35114" y="1092"/>
                  </a:moveTo>
                  <a:cubicBezTo>
                    <a:pt x="35121" y="1092"/>
                    <a:pt x="35125" y="1102"/>
                    <a:pt x="35131" y="1121"/>
                  </a:cubicBezTo>
                  <a:cubicBezTo>
                    <a:pt x="35138" y="1142"/>
                    <a:pt x="35135" y="1166"/>
                    <a:pt x="35124" y="1169"/>
                  </a:cubicBezTo>
                  <a:cubicBezTo>
                    <a:pt x="35121" y="1170"/>
                    <a:pt x="35117" y="1170"/>
                    <a:pt x="35114" y="1170"/>
                  </a:cubicBezTo>
                  <a:cubicBezTo>
                    <a:pt x="35083" y="1170"/>
                    <a:pt x="35071" y="1142"/>
                    <a:pt x="35093" y="1110"/>
                  </a:cubicBezTo>
                  <a:cubicBezTo>
                    <a:pt x="35103" y="1098"/>
                    <a:pt x="35109" y="1092"/>
                    <a:pt x="35114" y="1092"/>
                  </a:cubicBezTo>
                  <a:close/>
                  <a:moveTo>
                    <a:pt x="35235" y="1562"/>
                  </a:moveTo>
                  <a:cubicBezTo>
                    <a:pt x="35242" y="1562"/>
                    <a:pt x="35248" y="1568"/>
                    <a:pt x="35252" y="1582"/>
                  </a:cubicBezTo>
                  <a:cubicBezTo>
                    <a:pt x="35260" y="1592"/>
                    <a:pt x="35249" y="1603"/>
                    <a:pt x="35239" y="1607"/>
                  </a:cubicBezTo>
                  <a:cubicBezTo>
                    <a:pt x="35225" y="1610"/>
                    <a:pt x="35222" y="1624"/>
                    <a:pt x="35225" y="1642"/>
                  </a:cubicBezTo>
                  <a:cubicBezTo>
                    <a:pt x="35232" y="1659"/>
                    <a:pt x="35225" y="1672"/>
                    <a:pt x="35211" y="1676"/>
                  </a:cubicBezTo>
                  <a:cubicBezTo>
                    <a:pt x="35206" y="1678"/>
                    <a:pt x="35201" y="1679"/>
                    <a:pt x="35197" y="1679"/>
                  </a:cubicBezTo>
                  <a:cubicBezTo>
                    <a:pt x="35193" y="1679"/>
                    <a:pt x="35190" y="1678"/>
                    <a:pt x="35190" y="1676"/>
                  </a:cubicBezTo>
                  <a:cubicBezTo>
                    <a:pt x="35187" y="1616"/>
                    <a:pt x="35214" y="1562"/>
                    <a:pt x="35235" y="1562"/>
                  </a:cubicBezTo>
                  <a:close/>
                  <a:moveTo>
                    <a:pt x="35355" y="1748"/>
                  </a:moveTo>
                  <a:cubicBezTo>
                    <a:pt x="35368" y="1748"/>
                    <a:pt x="35377" y="1754"/>
                    <a:pt x="35374" y="1763"/>
                  </a:cubicBezTo>
                  <a:cubicBezTo>
                    <a:pt x="35371" y="1776"/>
                    <a:pt x="35356" y="1791"/>
                    <a:pt x="35343" y="1794"/>
                  </a:cubicBezTo>
                  <a:cubicBezTo>
                    <a:pt x="35341" y="1794"/>
                    <a:pt x="35339" y="1795"/>
                    <a:pt x="35338" y="1795"/>
                  </a:cubicBezTo>
                  <a:cubicBezTo>
                    <a:pt x="35329" y="1795"/>
                    <a:pt x="35322" y="1789"/>
                    <a:pt x="35318" y="1780"/>
                  </a:cubicBezTo>
                  <a:cubicBezTo>
                    <a:pt x="35315" y="1766"/>
                    <a:pt x="35326" y="1756"/>
                    <a:pt x="35346" y="1749"/>
                  </a:cubicBezTo>
                  <a:cubicBezTo>
                    <a:pt x="35350" y="1748"/>
                    <a:pt x="35352" y="1748"/>
                    <a:pt x="35355" y="1748"/>
                  </a:cubicBezTo>
                  <a:close/>
                  <a:moveTo>
                    <a:pt x="12443" y="1685"/>
                  </a:moveTo>
                  <a:cubicBezTo>
                    <a:pt x="12459" y="1685"/>
                    <a:pt x="12462" y="1694"/>
                    <a:pt x="12462" y="1714"/>
                  </a:cubicBezTo>
                  <a:cubicBezTo>
                    <a:pt x="12462" y="1738"/>
                    <a:pt x="12449" y="1752"/>
                    <a:pt x="12428" y="1752"/>
                  </a:cubicBezTo>
                  <a:cubicBezTo>
                    <a:pt x="12426" y="1752"/>
                    <a:pt x="12423" y="1752"/>
                    <a:pt x="12421" y="1752"/>
                  </a:cubicBezTo>
                  <a:cubicBezTo>
                    <a:pt x="12402" y="1752"/>
                    <a:pt x="12394" y="1766"/>
                    <a:pt x="12404" y="1797"/>
                  </a:cubicBezTo>
                  <a:cubicBezTo>
                    <a:pt x="12409" y="1820"/>
                    <a:pt x="12412" y="1830"/>
                    <a:pt x="12409" y="1830"/>
                  </a:cubicBezTo>
                  <a:cubicBezTo>
                    <a:pt x="12408" y="1830"/>
                    <a:pt x="12402" y="1822"/>
                    <a:pt x="12393" y="1808"/>
                  </a:cubicBezTo>
                  <a:cubicBezTo>
                    <a:pt x="12373" y="1776"/>
                    <a:pt x="12341" y="1756"/>
                    <a:pt x="12308" y="1756"/>
                  </a:cubicBezTo>
                  <a:cubicBezTo>
                    <a:pt x="12302" y="1756"/>
                    <a:pt x="12295" y="1757"/>
                    <a:pt x="12289" y="1759"/>
                  </a:cubicBezTo>
                  <a:cubicBezTo>
                    <a:pt x="12279" y="1763"/>
                    <a:pt x="12282" y="1770"/>
                    <a:pt x="12295" y="1780"/>
                  </a:cubicBezTo>
                  <a:cubicBezTo>
                    <a:pt x="12307" y="1789"/>
                    <a:pt x="12307" y="1795"/>
                    <a:pt x="12299" y="1795"/>
                  </a:cubicBezTo>
                  <a:cubicBezTo>
                    <a:pt x="12297" y="1795"/>
                    <a:pt x="12295" y="1794"/>
                    <a:pt x="12292" y="1794"/>
                  </a:cubicBezTo>
                  <a:cubicBezTo>
                    <a:pt x="12275" y="1791"/>
                    <a:pt x="12254" y="1773"/>
                    <a:pt x="12240" y="1752"/>
                  </a:cubicBezTo>
                  <a:cubicBezTo>
                    <a:pt x="12225" y="1729"/>
                    <a:pt x="12223" y="1719"/>
                    <a:pt x="12240" y="1719"/>
                  </a:cubicBezTo>
                  <a:cubicBezTo>
                    <a:pt x="12245" y="1719"/>
                    <a:pt x="12252" y="1720"/>
                    <a:pt x="12261" y="1721"/>
                  </a:cubicBezTo>
                  <a:cubicBezTo>
                    <a:pt x="12266" y="1723"/>
                    <a:pt x="12272" y="1723"/>
                    <a:pt x="12279" y="1723"/>
                  </a:cubicBezTo>
                  <a:cubicBezTo>
                    <a:pt x="12306" y="1723"/>
                    <a:pt x="12346" y="1714"/>
                    <a:pt x="12383" y="1701"/>
                  </a:cubicBezTo>
                  <a:cubicBezTo>
                    <a:pt x="12412" y="1690"/>
                    <a:pt x="12431" y="1685"/>
                    <a:pt x="12443" y="1685"/>
                  </a:cubicBezTo>
                  <a:close/>
                  <a:moveTo>
                    <a:pt x="11806" y="1884"/>
                  </a:moveTo>
                  <a:cubicBezTo>
                    <a:pt x="11818" y="1884"/>
                    <a:pt x="11823" y="1889"/>
                    <a:pt x="11821" y="1898"/>
                  </a:cubicBezTo>
                  <a:cubicBezTo>
                    <a:pt x="11817" y="1912"/>
                    <a:pt x="11800" y="1925"/>
                    <a:pt x="11783" y="1930"/>
                  </a:cubicBezTo>
                  <a:cubicBezTo>
                    <a:pt x="11778" y="1930"/>
                    <a:pt x="11774" y="1931"/>
                    <a:pt x="11770" y="1931"/>
                  </a:cubicBezTo>
                  <a:cubicBezTo>
                    <a:pt x="11757" y="1931"/>
                    <a:pt x="11747" y="1927"/>
                    <a:pt x="11744" y="1919"/>
                  </a:cubicBezTo>
                  <a:cubicBezTo>
                    <a:pt x="11741" y="1909"/>
                    <a:pt x="11758" y="1895"/>
                    <a:pt x="11783" y="1888"/>
                  </a:cubicBezTo>
                  <a:cubicBezTo>
                    <a:pt x="11792" y="1885"/>
                    <a:pt x="11800" y="1884"/>
                    <a:pt x="11806" y="1884"/>
                  </a:cubicBezTo>
                  <a:close/>
                  <a:moveTo>
                    <a:pt x="12920" y="1902"/>
                  </a:moveTo>
                  <a:cubicBezTo>
                    <a:pt x="12940" y="1902"/>
                    <a:pt x="12963" y="1908"/>
                    <a:pt x="12972" y="1919"/>
                  </a:cubicBezTo>
                  <a:cubicBezTo>
                    <a:pt x="12982" y="1933"/>
                    <a:pt x="12969" y="1940"/>
                    <a:pt x="12937" y="1940"/>
                  </a:cubicBezTo>
                  <a:cubicBezTo>
                    <a:pt x="12934" y="1940"/>
                    <a:pt x="12930" y="1940"/>
                    <a:pt x="12927" y="1940"/>
                  </a:cubicBezTo>
                  <a:cubicBezTo>
                    <a:pt x="12904" y="1940"/>
                    <a:pt x="12885" y="1932"/>
                    <a:pt x="12882" y="1922"/>
                  </a:cubicBezTo>
                  <a:cubicBezTo>
                    <a:pt x="12877" y="1909"/>
                    <a:pt x="12897" y="1902"/>
                    <a:pt x="12920" y="1902"/>
                  </a:cubicBezTo>
                  <a:close/>
                  <a:moveTo>
                    <a:pt x="12778" y="1918"/>
                  </a:moveTo>
                  <a:cubicBezTo>
                    <a:pt x="12780" y="1918"/>
                    <a:pt x="12783" y="1918"/>
                    <a:pt x="12785" y="1919"/>
                  </a:cubicBezTo>
                  <a:cubicBezTo>
                    <a:pt x="12799" y="1922"/>
                    <a:pt x="12812" y="1930"/>
                    <a:pt x="12812" y="1936"/>
                  </a:cubicBezTo>
                  <a:cubicBezTo>
                    <a:pt x="12816" y="1940"/>
                    <a:pt x="12806" y="1946"/>
                    <a:pt x="12795" y="1950"/>
                  </a:cubicBezTo>
                  <a:cubicBezTo>
                    <a:pt x="12793" y="1951"/>
                    <a:pt x="12791" y="1951"/>
                    <a:pt x="12789" y="1951"/>
                  </a:cubicBezTo>
                  <a:cubicBezTo>
                    <a:pt x="12777" y="1951"/>
                    <a:pt x="12767" y="1944"/>
                    <a:pt x="12764" y="1933"/>
                  </a:cubicBezTo>
                  <a:cubicBezTo>
                    <a:pt x="12761" y="1924"/>
                    <a:pt x="12768" y="1918"/>
                    <a:pt x="12778" y="1918"/>
                  </a:cubicBezTo>
                  <a:close/>
                  <a:moveTo>
                    <a:pt x="11929" y="2070"/>
                  </a:moveTo>
                  <a:cubicBezTo>
                    <a:pt x="11930" y="2070"/>
                    <a:pt x="11933" y="2071"/>
                    <a:pt x="11935" y="2071"/>
                  </a:cubicBezTo>
                  <a:cubicBezTo>
                    <a:pt x="11952" y="2075"/>
                    <a:pt x="11962" y="2082"/>
                    <a:pt x="11967" y="2085"/>
                  </a:cubicBezTo>
                  <a:cubicBezTo>
                    <a:pt x="11967" y="2092"/>
                    <a:pt x="11959" y="2099"/>
                    <a:pt x="11946" y="2103"/>
                  </a:cubicBezTo>
                  <a:cubicBezTo>
                    <a:pt x="11935" y="2103"/>
                    <a:pt x="11921" y="2096"/>
                    <a:pt x="11917" y="2085"/>
                  </a:cubicBezTo>
                  <a:cubicBezTo>
                    <a:pt x="11915" y="2077"/>
                    <a:pt x="11919" y="2070"/>
                    <a:pt x="11929" y="2070"/>
                  </a:cubicBezTo>
                  <a:close/>
                  <a:moveTo>
                    <a:pt x="35490" y="2022"/>
                  </a:moveTo>
                  <a:cubicBezTo>
                    <a:pt x="35500" y="2022"/>
                    <a:pt x="35507" y="2033"/>
                    <a:pt x="35510" y="2061"/>
                  </a:cubicBezTo>
                  <a:cubicBezTo>
                    <a:pt x="35513" y="2089"/>
                    <a:pt x="35505" y="2113"/>
                    <a:pt x="35495" y="2117"/>
                  </a:cubicBezTo>
                  <a:cubicBezTo>
                    <a:pt x="35494" y="2117"/>
                    <a:pt x="35493" y="2117"/>
                    <a:pt x="35491" y="2117"/>
                  </a:cubicBezTo>
                  <a:cubicBezTo>
                    <a:pt x="35459" y="2117"/>
                    <a:pt x="35448" y="2046"/>
                    <a:pt x="35478" y="2026"/>
                  </a:cubicBezTo>
                  <a:cubicBezTo>
                    <a:pt x="35483" y="2024"/>
                    <a:pt x="35487" y="2022"/>
                    <a:pt x="35490" y="2022"/>
                  </a:cubicBezTo>
                  <a:close/>
                  <a:moveTo>
                    <a:pt x="35422" y="2206"/>
                  </a:moveTo>
                  <a:cubicBezTo>
                    <a:pt x="35429" y="2206"/>
                    <a:pt x="35436" y="2209"/>
                    <a:pt x="35443" y="2214"/>
                  </a:cubicBezTo>
                  <a:cubicBezTo>
                    <a:pt x="35454" y="2224"/>
                    <a:pt x="35447" y="2234"/>
                    <a:pt x="35430" y="2238"/>
                  </a:cubicBezTo>
                  <a:cubicBezTo>
                    <a:pt x="35420" y="2241"/>
                    <a:pt x="35411" y="2242"/>
                    <a:pt x="35405" y="2242"/>
                  </a:cubicBezTo>
                  <a:cubicBezTo>
                    <a:pt x="35388" y="2242"/>
                    <a:pt x="35387" y="2231"/>
                    <a:pt x="35406" y="2214"/>
                  </a:cubicBezTo>
                  <a:cubicBezTo>
                    <a:pt x="35409" y="2209"/>
                    <a:pt x="35415" y="2206"/>
                    <a:pt x="35422" y="2206"/>
                  </a:cubicBezTo>
                  <a:close/>
                  <a:moveTo>
                    <a:pt x="35563" y="2188"/>
                  </a:moveTo>
                  <a:cubicBezTo>
                    <a:pt x="35565" y="2188"/>
                    <a:pt x="35567" y="2191"/>
                    <a:pt x="35568" y="2196"/>
                  </a:cubicBezTo>
                  <a:cubicBezTo>
                    <a:pt x="35572" y="2210"/>
                    <a:pt x="35568" y="2228"/>
                    <a:pt x="35558" y="2238"/>
                  </a:cubicBezTo>
                  <a:cubicBezTo>
                    <a:pt x="35550" y="2245"/>
                    <a:pt x="35545" y="2249"/>
                    <a:pt x="35542" y="2249"/>
                  </a:cubicBezTo>
                  <a:cubicBezTo>
                    <a:pt x="35537" y="2249"/>
                    <a:pt x="35540" y="2237"/>
                    <a:pt x="35551" y="2210"/>
                  </a:cubicBezTo>
                  <a:cubicBezTo>
                    <a:pt x="35555" y="2195"/>
                    <a:pt x="35560" y="2188"/>
                    <a:pt x="35563" y="2188"/>
                  </a:cubicBezTo>
                  <a:close/>
                  <a:moveTo>
                    <a:pt x="35567" y="2462"/>
                  </a:moveTo>
                  <a:cubicBezTo>
                    <a:pt x="35576" y="2462"/>
                    <a:pt x="35589" y="2466"/>
                    <a:pt x="35600" y="2474"/>
                  </a:cubicBezTo>
                  <a:cubicBezTo>
                    <a:pt x="35610" y="2481"/>
                    <a:pt x="35603" y="2495"/>
                    <a:pt x="35582" y="2498"/>
                  </a:cubicBezTo>
                  <a:cubicBezTo>
                    <a:pt x="35578" y="2499"/>
                    <a:pt x="35573" y="2500"/>
                    <a:pt x="35569" y="2500"/>
                  </a:cubicBezTo>
                  <a:cubicBezTo>
                    <a:pt x="35555" y="2500"/>
                    <a:pt x="35543" y="2496"/>
                    <a:pt x="35540" y="2488"/>
                  </a:cubicBezTo>
                  <a:cubicBezTo>
                    <a:pt x="35537" y="2478"/>
                    <a:pt x="35544" y="2467"/>
                    <a:pt x="35558" y="2463"/>
                  </a:cubicBezTo>
                  <a:cubicBezTo>
                    <a:pt x="35560" y="2463"/>
                    <a:pt x="35563" y="2462"/>
                    <a:pt x="35567" y="2462"/>
                  </a:cubicBezTo>
                  <a:close/>
                  <a:moveTo>
                    <a:pt x="39549" y="4031"/>
                  </a:moveTo>
                  <a:cubicBezTo>
                    <a:pt x="39558" y="4031"/>
                    <a:pt x="39567" y="4042"/>
                    <a:pt x="39572" y="4060"/>
                  </a:cubicBezTo>
                  <a:cubicBezTo>
                    <a:pt x="39578" y="4079"/>
                    <a:pt x="39573" y="4095"/>
                    <a:pt x="39561" y="4095"/>
                  </a:cubicBezTo>
                  <a:cubicBezTo>
                    <a:pt x="39560" y="4095"/>
                    <a:pt x="39559" y="4095"/>
                    <a:pt x="39558" y="4095"/>
                  </a:cubicBezTo>
                  <a:cubicBezTo>
                    <a:pt x="39544" y="4087"/>
                    <a:pt x="39531" y="4080"/>
                    <a:pt x="39527" y="4070"/>
                  </a:cubicBezTo>
                  <a:cubicBezTo>
                    <a:pt x="39523" y="4060"/>
                    <a:pt x="39531" y="4045"/>
                    <a:pt x="39540" y="4035"/>
                  </a:cubicBezTo>
                  <a:cubicBezTo>
                    <a:pt x="39543" y="4033"/>
                    <a:pt x="39546" y="4031"/>
                    <a:pt x="39549" y="4031"/>
                  </a:cubicBezTo>
                  <a:close/>
                  <a:moveTo>
                    <a:pt x="39192" y="4538"/>
                  </a:moveTo>
                  <a:cubicBezTo>
                    <a:pt x="39193" y="4538"/>
                    <a:pt x="39194" y="4538"/>
                    <a:pt x="39194" y="4538"/>
                  </a:cubicBezTo>
                  <a:cubicBezTo>
                    <a:pt x="39241" y="4619"/>
                    <a:pt x="39248" y="4639"/>
                    <a:pt x="39193" y="4639"/>
                  </a:cubicBezTo>
                  <a:cubicBezTo>
                    <a:pt x="39179" y="4639"/>
                    <a:pt x="39161" y="4638"/>
                    <a:pt x="39138" y="4636"/>
                  </a:cubicBezTo>
                  <a:cubicBezTo>
                    <a:pt x="39103" y="4636"/>
                    <a:pt x="39073" y="4622"/>
                    <a:pt x="39069" y="4607"/>
                  </a:cubicBezTo>
                  <a:cubicBezTo>
                    <a:pt x="39066" y="4599"/>
                    <a:pt x="39076" y="4589"/>
                    <a:pt x="39092" y="4589"/>
                  </a:cubicBezTo>
                  <a:cubicBezTo>
                    <a:pt x="39095" y="4589"/>
                    <a:pt x="39097" y="4590"/>
                    <a:pt x="39100" y="4590"/>
                  </a:cubicBezTo>
                  <a:cubicBezTo>
                    <a:pt x="39124" y="4590"/>
                    <a:pt x="39152" y="4580"/>
                    <a:pt x="39166" y="4562"/>
                  </a:cubicBezTo>
                  <a:cubicBezTo>
                    <a:pt x="39178" y="4547"/>
                    <a:pt x="39187" y="4538"/>
                    <a:pt x="39192" y="4538"/>
                  </a:cubicBezTo>
                  <a:close/>
                  <a:moveTo>
                    <a:pt x="13410" y="4843"/>
                  </a:moveTo>
                  <a:cubicBezTo>
                    <a:pt x="13415" y="4843"/>
                    <a:pt x="13420" y="4846"/>
                    <a:pt x="13424" y="4854"/>
                  </a:cubicBezTo>
                  <a:cubicBezTo>
                    <a:pt x="13427" y="4865"/>
                    <a:pt x="13416" y="4875"/>
                    <a:pt x="13406" y="4878"/>
                  </a:cubicBezTo>
                  <a:cubicBezTo>
                    <a:pt x="13400" y="4879"/>
                    <a:pt x="13395" y="4880"/>
                    <a:pt x="13391" y="4880"/>
                  </a:cubicBezTo>
                  <a:cubicBezTo>
                    <a:pt x="13385" y="4880"/>
                    <a:pt x="13382" y="4879"/>
                    <a:pt x="13382" y="4875"/>
                  </a:cubicBezTo>
                  <a:cubicBezTo>
                    <a:pt x="13378" y="4871"/>
                    <a:pt x="13385" y="4861"/>
                    <a:pt x="13395" y="4851"/>
                  </a:cubicBezTo>
                  <a:cubicBezTo>
                    <a:pt x="13400" y="4846"/>
                    <a:pt x="13405" y="4843"/>
                    <a:pt x="13410" y="4843"/>
                  </a:cubicBezTo>
                  <a:close/>
                  <a:moveTo>
                    <a:pt x="31952" y="4888"/>
                  </a:moveTo>
                  <a:cubicBezTo>
                    <a:pt x="31961" y="4888"/>
                    <a:pt x="31971" y="4895"/>
                    <a:pt x="31974" y="4906"/>
                  </a:cubicBezTo>
                  <a:cubicBezTo>
                    <a:pt x="31977" y="4915"/>
                    <a:pt x="31970" y="4921"/>
                    <a:pt x="31960" y="4921"/>
                  </a:cubicBezTo>
                  <a:cubicBezTo>
                    <a:pt x="31958" y="4921"/>
                    <a:pt x="31956" y="4920"/>
                    <a:pt x="31953" y="4920"/>
                  </a:cubicBezTo>
                  <a:cubicBezTo>
                    <a:pt x="31939" y="4916"/>
                    <a:pt x="31925" y="4910"/>
                    <a:pt x="31925" y="4902"/>
                  </a:cubicBezTo>
                  <a:cubicBezTo>
                    <a:pt x="31925" y="4899"/>
                    <a:pt x="31933" y="4892"/>
                    <a:pt x="31946" y="4889"/>
                  </a:cubicBezTo>
                  <a:cubicBezTo>
                    <a:pt x="31948" y="4888"/>
                    <a:pt x="31950" y="4888"/>
                    <a:pt x="31952" y="4888"/>
                  </a:cubicBezTo>
                  <a:close/>
                  <a:moveTo>
                    <a:pt x="341" y="5082"/>
                  </a:moveTo>
                  <a:cubicBezTo>
                    <a:pt x="346" y="5082"/>
                    <a:pt x="347" y="5091"/>
                    <a:pt x="347" y="5110"/>
                  </a:cubicBezTo>
                  <a:cubicBezTo>
                    <a:pt x="347" y="5135"/>
                    <a:pt x="340" y="5159"/>
                    <a:pt x="330" y="5159"/>
                  </a:cubicBezTo>
                  <a:cubicBezTo>
                    <a:pt x="326" y="5161"/>
                    <a:pt x="323" y="5161"/>
                    <a:pt x="320" y="5161"/>
                  </a:cubicBezTo>
                  <a:cubicBezTo>
                    <a:pt x="298" y="5161"/>
                    <a:pt x="299" y="5131"/>
                    <a:pt x="323" y="5100"/>
                  </a:cubicBezTo>
                  <a:cubicBezTo>
                    <a:pt x="332" y="5088"/>
                    <a:pt x="338" y="5082"/>
                    <a:pt x="341" y="5082"/>
                  </a:cubicBezTo>
                  <a:close/>
                  <a:moveTo>
                    <a:pt x="39303" y="5190"/>
                  </a:moveTo>
                  <a:cubicBezTo>
                    <a:pt x="39315" y="5190"/>
                    <a:pt x="39326" y="5200"/>
                    <a:pt x="39332" y="5214"/>
                  </a:cubicBezTo>
                  <a:cubicBezTo>
                    <a:pt x="39336" y="5232"/>
                    <a:pt x="39322" y="5249"/>
                    <a:pt x="39298" y="5256"/>
                  </a:cubicBezTo>
                  <a:cubicBezTo>
                    <a:pt x="39284" y="5260"/>
                    <a:pt x="39272" y="5262"/>
                    <a:pt x="39263" y="5262"/>
                  </a:cubicBezTo>
                  <a:cubicBezTo>
                    <a:pt x="39254" y="5262"/>
                    <a:pt x="39249" y="5260"/>
                    <a:pt x="39249" y="5256"/>
                  </a:cubicBezTo>
                  <a:cubicBezTo>
                    <a:pt x="39246" y="5253"/>
                    <a:pt x="39260" y="5243"/>
                    <a:pt x="39281" y="5239"/>
                  </a:cubicBezTo>
                  <a:cubicBezTo>
                    <a:pt x="39302" y="5232"/>
                    <a:pt x="39308" y="5222"/>
                    <a:pt x="39294" y="5211"/>
                  </a:cubicBezTo>
                  <a:cubicBezTo>
                    <a:pt x="39284" y="5204"/>
                    <a:pt x="39287" y="5194"/>
                    <a:pt x="39298" y="5190"/>
                  </a:cubicBezTo>
                  <a:cubicBezTo>
                    <a:pt x="39300" y="5190"/>
                    <a:pt x="39301" y="5190"/>
                    <a:pt x="39303" y="5190"/>
                  </a:cubicBezTo>
                  <a:close/>
                  <a:moveTo>
                    <a:pt x="271" y="5408"/>
                  </a:moveTo>
                  <a:cubicBezTo>
                    <a:pt x="282" y="5408"/>
                    <a:pt x="293" y="5414"/>
                    <a:pt x="295" y="5423"/>
                  </a:cubicBezTo>
                  <a:cubicBezTo>
                    <a:pt x="299" y="5437"/>
                    <a:pt x="292" y="5448"/>
                    <a:pt x="278" y="5451"/>
                  </a:cubicBezTo>
                  <a:cubicBezTo>
                    <a:pt x="275" y="5451"/>
                    <a:pt x="273" y="5452"/>
                    <a:pt x="271" y="5452"/>
                  </a:cubicBezTo>
                  <a:cubicBezTo>
                    <a:pt x="260" y="5452"/>
                    <a:pt x="253" y="5446"/>
                    <a:pt x="250" y="5437"/>
                  </a:cubicBezTo>
                  <a:cubicBezTo>
                    <a:pt x="247" y="5423"/>
                    <a:pt x="254" y="5413"/>
                    <a:pt x="264" y="5409"/>
                  </a:cubicBezTo>
                  <a:cubicBezTo>
                    <a:pt x="266" y="5409"/>
                    <a:pt x="269" y="5408"/>
                    <a:pt x="271" y="5408"/>
                  </a:cubicBezTo>
                  <a:close/>
                  <a:moveTo>
                    <a:pt x="39470" y="5537"/>
                  </a:moveTo>
                  <a:cubicBezTo>
                    <a:pt x="39472" y="5537"/>
                    <a:pt x="39475" y="5540"/>
                    <a:pt x="39478" y="5544"/>
                  </a:cubicBezTo>
                  <a:cubicBezTo>
                    <a:pt x="39489" y="5558"/>
                    <a:pt x="39496" y="5576"/>
                    <a:pt x="39489" y="5582"/>
                  </a:cubicBezTo>
                  <a:cubicBezTo>
                    <a:pt x="39487" y="5585"/>
                    <a:pt x="39485" y="5587"/>
                    <a:pt x="39483" y="5587"/>
                  </a:cubicBezTo>
                  <a:cubicBezTo>
                    <a:pt x="39478" y="5587"/>
                    <a:pt x="39473" y="5577"/>
                    <a:pt x="39468" y="5562"/>
                  </a:cubicBezTo>
                  <a:cubicBezTo>
                    <a:pt x="39466" y="5546"/>
                    <a:pt x="39467" y="5537"/>
                    <a:pt x="39470" y="5537"/>
                  </a:cubicBezTo>
                  <a:close/>
                  <a:moveTo>
                    <a:pt x="771" y="5830"/>
                  </a:moveTo>
                  <a:cubicBezTo>
                    <a:pt x="776" y="5830"/>
                    <a:pt x="782" y="5831"/>
                    <a:pt x="788" y="5832"/>
                  </a:cubicBezTo>
                  <a:cubicBezTo>
                    <a:pt x="809" y="5836"/>
                    <a:pt x="816" y="5843"/>
                    <a:pt x="805" y="5846"/>
                  </a:cubicBezTo>
                  <a:cubicBezTo>
                    <a:pt x="792" y="5850"/>
                    <a:pt x="805" y="5864"/>
                    <a:pt x="830" y="5871"/>
                  </a:cubicBezTo>
                  <a:cubicBezTo>
                    <a:pt x="875" y="5885"/>
                    <a:pt x="875" y="5888"/>
                    <a:pt x="837" y="5909"/>
                  </a:cubicBezTo>
                  <a:cubicBezTo>
                    <a:pt x="824" y="5917"/>
                    <a:pt x="814" y="5920"/>
                    <a:pt x="806" y="5920"/>
                  </a:cubicBezTo>
                  <a:cubicBezTo>
                    <a:pt x="795" y="5920"/>
                    <a:pt x="788" y="5915"/>
                    <a:pt x="784" y="5906"/>
                  </a:cubicBezTo>
                  <a:cubicBezTo>
                    <a:pt x="780" y="5894"/>
                    <a:pt x="773" y="5886"/>
                    <a:pt x="767" y="5886"/>
                  </a:cubicBezTo>
                  <a:cubicBezTo>
                    <a:pt x="763" y="5886"/>
                    <a:pt x="760" y="5888"/>
                    <a:pt x="757" y="5891"/>
                  </a:cubicBezTo>
                  <a:cubicBezTo>
                    <a:pt x="751" y="5897"/>
                    <a:pt x="747" y="5899"/>
                    <a:pt x="743" y="5899"/>
                  </a:cubicBezTo>
                  <a:cubicBezTo>
                    <a:pt x="732" y="5899"/>
                    <a:pt x="729" y="5878"/>
                    <a:pt x="739" y="5850"/>
                  </a:cubicBezTo>
                  <a:cubicBezTo>
                    <a:pt x="745" y="5837"/>
                    <a:pt x="755" y="5830"/>
                    <a:pt x="771" y="5830"/>
                  </a:cubicBezTo>
                  <a:close/>
                  <a:moveTo>
                    <a:pt x="38638" y="6175"/>
                  </a:moveTo>
                  <a:cubicBezTo>
                    <a:pt x="38640" y="6175"/>
                    <a:pt x="38643" y="6175"/>
                    <a:pt x="38645" y="6176"/>
                  </a:cubicBezTo>
                  <a:cubicBezTo>
                    <a:pt x="38660" y="6179"/>
                    <a:pt x="38674" y="6186"/>
                    <a:pt x="38674" y="6193"/>
                  </a:cubicBezTo>
                  <a:cubicBezTo>
                    <a:pt x="38674" y="6197"/>
                    <a:pt x="38666" y="6204"/>
                    <a:pt x="38653" y="6207"/>
                  </a:cubicBezTo>
                  <a:cubicBezTo>
                    <a:pt x="38651" y="6208"/>
                    <a:pt x="38649" y="6208"/>
                    <a:pt x="38647" y="6208"/>
                  </a:cubicBezTo>
                  <a:cubicBezTo>
                    <a:pt x="38638" y="6208"/>
                    <a:pt x="38627" y="6201"/>
                    <a:pt x="38625" y="6189"/>
                  </a:cubicBezTo>
                  <a:cubicBezTo>
                    <a:pt x="38622" y="6181"/>
                    <a:pt x="38628" y="6175"/>
                    <a:pt x="38638" y="6175"/>
                  </a:cubicBezTo>
                  <a:close/>
                  <a:moveTo>
                    <a:pt x="39552" y="6193"/>
                  </a:moveTo>
                  <a:cubicBezTo>
                    <a:pt x="39566" y="6193"/>
                    <a:pt x="39579" y="6197"/>
                    <a:pt x="39585" y="6204"/>
                  </a:cubicBezTo>
                  <a:cubicBezTo>
                    <a:pt x="39596" y="6210"/>
                    <a:pt x="39600" y="6221"/>
                    <a:pt x="39590" y="6224"/>
                  </a:cubicBezTo>
                  <a:cubicBezTo>
                    <a:pt x="39587" y="6225"/>
                    <a:pt x="39583" y="6226"/>
                    <a:pt x="39578" y="6226"/>
                  </a:cubicBezTo>
                  <a:cubicBezTo>
                    <a:pt x="39565" y="6226"/>
                    <a:pt x="39546" y="6223"/>
                    <a:pt x="39531" y="6218"/>
                  </a:cubicBezTo>
                  <a:cubicBezTo>
                    <a:pt x="39492" y="6207"/>
                    <a:pt x="39492" y="6204"/>
                    <a:pt x="39527" y="6197"/>
                  </a:cubicBezTo>
                  <a:cubicBezTo>
                    <a:pt x="39535" y="6194"/>
                    <a:pt x="39543" y="6193"/>
                    <a:pt x="39552" y="6193"/>
                  </a:cubicBezTo>
                  <a:close/>
                  <a:moveTo>
                    <a:pt x="547" y="6159"/>
                  </a:moveTo>
                  <a:cubicBezTo>
                    <a:pt x="555" y="6159"/>
                    <a:pt x="564" y="6163"/>
                    <a:pt x="573" y="6172"/>
                  </a:cubicBezTo>
                  <a:cubicBezTo>
                    <a:pt x="581" y="6183"/>
                    <a:pt x="599" y="6192"/>
                    <a:pt x="617" y="6192"/>
                  </a:cubicBezTo>
                  <a:cubicBezTo>
                    <a:pt x="622" y="6192"/>
                    <a:pt x="627" y="6191"/>
                    <a:pt x="632" y="6189"/>
                  </a:cubicBezTo>
                  <a:cubicBezTo>
                    <a:pt x="641" y="6187"/>
                    <a:pt x="648" y="6186"/>
                    <a:pt x="652" y="6186"/>
                  </a:cubicBezTo>
                  <a:cubicBezTo>
                    <a:pt x="661" y="6186"/>
                    <a:pt x="656" y="6192"/>
                    <a:pt x="638" y="6207"/>
                  </a:cubicBezTo>
                  <a:cubicBezTo>
                    <a:pt x="628" y="6218"/>
                    <a:pt x="617" y="6223"/>
                    <a:pt x="607" y="6223"/>
                  </a:cubicBezTo>
                  <a:cubicBezTo>
                    <a:pt x="601" y="6223"/>
                    <a:pt x="595" y="6221"/>
                    <a:pt x="590" y="6218"/>
                  </a:cubicBezTo>
                  <a:cubicBezTo>
                    <a:pt x="586" y="6213"/>
                    <a:pt x="580" y="6211"/>
                    <a:pt x="573" y="6211"/>
                  </a:cubicBezTo>
                  <a:cubicBezTo>
                    <a:pt x="564" y="6211"/>
                    <a:pt x="555" y="6215"/>
                    <a:pt x="548" y="6221"/>
                  </a:cubicBezTo>
                  <a:cubicBezTo>
                    <a:pt x="545" y="6224"/>
                    <a:pt x="541" y="6226"/>
                    <a:pt x="538" y="6226"/>
                  </a:cubicBezTo>
                  <a:cubicBezTo>
                    <a:pt x="530" y="6226"/>
                    <a:pt x="523" y="6220"/>
                    <a:pt x="521" y="6210"/>
                  </a:cubicBezTo>
                  <a:cubicBezTo>
                    <a:pt x="511" y="6181"/>
                    <a:pt x="527" y="6159"/>
                    <a:pt x="547" y="6159"/>
                  </a:cubicBezTo>
                  <a:close/>
                  <a:moveTo>
                    <a:pt x="39233" y="6172"/>
                  </a:moveTo>
                  <a:cubicBezTo>
                    <a:pt x="39239" y="6172"/>
                    <a:pt x="39242" y="6181"/>
                    <a:pt x="39242" y="6193"/>
                  </a:cubicBezTo>
                  <a:cubicBezTo>
                    <a:pt x="39239" y="6210"/>
                    <a:pt x="39236" y="6228"/>
                    <a:pt x="39228" y="6231"/>
                  </a:cubicBezTo>
                  <a:cubicBezTo>
                    <a:pt x="39228" y="6231"/>
                    <a:pt x="39227" y="6231"/>
                    <a:pt x="39226" y="6231"/>
                  </a:cubicBezTo>
                  <a:cubicBezTo>
                    <a:pt x="39211" y="6231"/>
                    <a:pt x="39208" y="6192"/>
                    <a:pt x="39225" y="6176"/>
                  </a:cubicBezTo>
                  <a:cubicBezTo>
                    <a:pt x="39228" y="6173"/>
                    <a:pt x="39231" y="6172"/>
                    <a:pt x="39233" y="6172"/>
                  </a:cubicBezTo>
                  <a:close/>
                  <a:moveTo>
                    <a:pt x="39381" y="6539"/>
                  </a:moveTo>
                  <a:cubicBezTo>
                    <a:pt x="39383" y="6539"/>
                    <a:pt x="39386" y="6539"/>
                    <a:pt x="39388" y="6540"/>
                  </a:cubicBezTo>
                  <a:cubicBezTo>
                    <a:pt x="39406" y="6543"/>
                    <a:pt x="39416" y="6551"/>
                    <a:pt x="39419" y="6557"/>
                  </a:cubicBezTo>
                  <a:cubicBezTo>
                    <a:pt x="39419" y="6561"/>
                    <a:pt x="39412" y="6567"/>
                    <a:pt x="39398" y="6572"/>
                  </a:cubicBezTo>
                  <a:cubicBezTo>
                    <a:pt x="39385" y="6572"/>
                    <a:pt x="39374" y="6567"/>
                    <a:pt x="39371" y="6554"/>
                  </a:cubicBezTo>
                  <a:cubicBezTo>
                    <a:pt x="39368" y="6545"/>
                    <a:pt x="39372" y="6539"/>
                    <a:pt x="39381" y="6539"/>
                  </a:cubicBezTo>
                  <a:close/>
                  <a:moveTo>
                    <a:pt x="39145" y="6578"/>
                  </a:moveTo>
                  <a:cubicBezTo>
                    <a:pt x="39147" y="6578"/>
                    <a:pt x="39151" y="6580"/>
                    <a:pt x="39156" y="6585"/>
                  </a:cubicBezTo>
                  <a:cubicBezTo>
                    <a:pt x="39166" y="6599"/>
                    <a:pt x="39169" y="6617"/>
                    <a:pt x="39162" y="6623"/>
                  </a:cubicBezTo>
                  <a:cubicBezTo>
                    <a:pt x="39162" y="6626"/>
                    <a:pt x="39160" y="6628"/>
                    <a:pt x="39158" y="6628"/>
                  </a:cubicBezTo>
                  <a:cubicBezTo>
                    <a:pt x="39154" y="6628"/>
                    <a:pt x="39147" y="6618"/>
                    <a:pt x="39145" y="6602"/>
                  </a:cubicBezTo>
                  <a:cubicBezTo>
                    <a:pt x="39141" y="6587"/>
                    <a:pt x="39141" y="6578"/>
                    <a:pt x="39145" y="6578"/>
                  </a:cubicBezTo>
                  <a:close/>
                  <a:moveTo>
                    <a:pt x="39522" y="6587"/>
                  </a:moveTo>
                  <a:cubicBezTo>
                    <a:pt x="39526" y="6587"/>
                    <a:pt x="39522" y="6593"/>
                    <a:pt x="39513" y="6606"/>
                  </a:cubicBezTo>
                  <a:cubicBezTo>
                    <a:pt x="39504" y="6621"/>
                    <a:pt x="39493" y="6631"/>
                    <a:pt x="39483" y="6631"/>
                  </a:cubicBezTo>
                  <a:cubicBezTo>
                    <a:pt x="39481" y="6631"/>
                    <a:pt x="39480" y="6631"/>
                    <a:pt x="39478" y="6630"/>
                  </a:cubicBezTo>
                  <a:cubicBezTo>
                    <a:pt x="39471" y="6627"/>
                    <a:pt x="39478" y="6613"/>
                    <a:pt x="39499" y="6599"/>
                  </a:cubicBezTo>
                  <a:cubicBezTo>
                    <a:pt x="39512" y="6591"/>
                    <a:pt x="39520" y="6587"/>
                    <a:pt x="39522" y="6587"/>
                  </a:cubicBezTo>
                  <a:close/>
                  <a:moveTo>
                    <a:pt x="39419" y="6612"/>
                  </a:moveTo>
                  <a:cubicBezTo>
                    <a:pt x="39432" y="6612"/>
                    <a:pt x="39432" y="6616"/>
                    <a:pt x="39419" y="6623"/>
                  </a:cubicBezTo>
                  <a:cubicBezTo>
                    <a:pt x="39410" y="6630"/>
                    <a:pt x="39399" y="6634"/>
                    <a:pt x="39390" y="6634"/>
                  </a:cubicBezTo>
                  <a:cubicBezTo>
                    <a:pt x="39385" y="6634"/>
                    <a:pt x="39380" y="6633"/>
                    <a:pt x="39377" y="6630"/>
                  </a:cubicBezTo>
                  <a:cubicBezTo>
                    <a:pt x="39367" y="6627"/>
                    <a:pt x="39377" y="6620"/>
                    <a:pt x="39402" y="6613"/>
                  </a:cubicBezTo>
                  <a:cubicBezTo>
                    <a:pt x="39409" y="6612"/>
                    <a:pt x="39415" y="6612"/>
                    <a:pt x="39419" y="6612"/>
                  </a:cubicBezTo>
                  <a:close/>
                  <a:moveTo>
                    <a:pt x="1214" y="6597"/>
                  </a:moveTo>
                  <a:cubicBezTo>
                    <a:pt x="1235" y="6597"/>
                    <a:pt x="1248" y="6608"/>
                    <a:pt x="1256" y="6630"/>
                  </a:cubicBezTo>
                  <a:cubicBezTo>
                    <a:pt x="1267" y="6658"/>
                    <a:pt x="1260" y="6668"/>
                    <a:pt x="1229" y="6668"/>
                  </a:cubicBezTo>
                  <a:cubicBezTo>
                    <a:pt x="1218" y="6667"/>
                    <a:pt x="1208" y="6666"/>
                    <a:pt x="1199" y="6666"/>
                  </a:cubicBezTo>
                  <a:cubicBezTo>
                    <a:pt x="1190" y="6666"/>
                    <a:pt x="1183" y="6667"/>
                    <a:pt x="1180" y="6668"/>
                  </a:cubicBezTo>
                  <a:cubicBezTo>
                    <a:pt x="1176" y="6668"/>
                    <a:pt x="1170" y="6658"/>
                    <a:pt x="1163" y="6641"/>
                  </a:cubicBezTo>
                  <a:cubicBezTo>
                    <a:pt x="1155" y="6623"/>
                    <a:pt x="1173" y="6606"/>
                    <a:pt x="1197" y="6599"/>
                  </a:cubicBezTo>
                  <a:cubicBezTo>
                    <a:pt x="1203" y="6598"/>
                    <a:pt x="1209" y="6597"/>
                    <a:pt x="1214" y="6597"/>
                  </a:cubicBezTo>
                  <a:close/>
                  <a:moveTo>
                    <a:pt x="38809" y="6728"/>
                  </a:moveTo>
                  <a:cubicBezTo>
                    <a:pt x="38815" y="6728"/>
                    <a:pt x="38823" y="6730"/>
                    <a:pt x="38833" y="6734"/>
                  </a:cubicBezTo>
                  <a:cubicBezTo>
                    <a:pt x="38871" y="6749"/>
                    <a:pt x="38877" y="6771"/>
                    <a:pt x="38850" y="6771"/>
                  </a:cubicBezTo>
                  <a:cubicBezTo>
                    <a:pt x="38845" y="6771"/>
                    <a:pt x="38840" y="6771"/>
                    <a:pt x="38833" y="6769"/>
                  </a:cubicBezTo>
                  <a:cubicBezTo>
                    <a:pt x="38819" y="6766"/>
                    <a:pt x="38802" y="6752"/>
                    <a:pt x="38799" y="6738"/>
                  </a:cubicBezTo>
                  <a:cubicBezTo>
                    <a:pt x="38796" y="6732"/>
                    <a:pt x="38800" y="6728"/>
                    <a:pt x="38809" y="6728"/>
                  </a:cubicBezTo>
                  <a:close/>
                  <a:moveTo>
                    <a:pt x="38178" y="6817"/>
                  </a:moveTo>
                  <a:cubicBezTo>
                    <a:pt x="38187" y="6817"/>
                    <a:pt x="38194" y="6826"/>
                    <a:pt x="38187" y="6835"/>
                  </a:cubicBezTo>
                  <a:cubicBezTo>
                    <a:pt x="38184" y="6849"/>
                    <a:pt x="38177" y="6859"/>
                    <a:pt x="38170" y="6863"/>
                  </a:cubicBezTo>
                  <a:cubicBezTo>
                    <a:pt x="38163" y="6863"/>
                    <a:pt x="38157" y="6856"/>
                    <a:pt x="38153" y="6846"/>
                  </a:cubicBezTo>
                  <a:cubicBezTo>
                    <a:pt x="38149" y="6835"/>
                    <a:pt x="38160" y="6821"/>
                    <a:pt x="38174" y="6817"/>
                  </a:cubicBezTo>
                  <a:cubicBezTo>
                    <a:pt x="38175" y="6817"/>
                    <a:pt x="38177" y="6817"/>
                    <a:pt x="38178" y="6817"/>
                  </a:cubicBezTo>
                  <a:close/>
                  <a:moveTo>
                    <a:pt x="39336" y="6842"/>
                  </a:moveTo>
                  <a:lnTo>
                    <a:pt x="39336" y="6842"/>
                  </a:lnTo>
                  <a:cubicBezTo>
                    <a:pt x="39342" y="6842"/>
                    <a:pt x="39337" y="6851"/>
                    <a:pt x="39315" y="6870"/>
                  </a:cubicBezTo>
                  <a:cubicBezTo>
                    <a:pt x="39300" y="6885"/>
                    <a:pt x="39283" y="6895"/>
                    <a:pt x="39273" y="6895"/>
                  </a:cubicBezTo>
                  <a:cubicBezTo>
                    <a:pt x="39272" y="6895"/>
                    <a:pt x="39271" y="6894"/>
                    <a:pt x="39270" y="6894"/>
                  </a:cubicBezTo>
                  <a:cubicBezTo>
                    <a:pt x="39263" y="6891"/>
                    <a:pt x="39270" y="6876"/>
                    <a:pt x="39287" y="6866"/>
                  </a:cubicBezTo>
                  <a:cubicBezTo>
                    <a:pt x="39312" y="6850"/>
                    <a:pt x="39329" y="6842"/>
                    <a:pt x="39336" y="6842"/>
                  </a:cubicBezTo>
                  <a:close/>
                  <a:moveTo>
                    <a:pt x="38022" y="6817"/>
                  </a:moveTo>
                  <a:cubicBezTo>
                    <a:pt x="38025" y="6817"/>
                    <a:pt x="38027" y="6820"/>
                    <a:pt x="38028" y="6825"/>
                  </a:cubicBezTo>
                  <a:cubicBezTo>
                    <a:pt x="38032" y="6838"/>
                    <a:pt x="38024" y="6863"/>
                    <a:pt x="38011" y="6880"/>
                  </a:cubicBezTo>
                  <a:cubicBezTo>
                    <a:pt x="38001" y="6892"/>
                    <a:pt x="37990" y="6899"/>
                    <a:pt x="37980" y="6899"/>
                  </a:cubicBezTo>
                  <a:cubicBezTo>
                    <a:pt x="37975" y="6899"/>
                    <a:pt x="37970" y="6897"/>
                    <a:pt x="37966" y="6894"/>
                  </a:cubicBezTo>
                  <a:cubicBezTo>
                    <a:pt x="37955" y="6884"/>
                    <a:pt x="37955" y="6870"/>
                    <a:pt x="37966" y="6859"/>
                  </a:cubicBezTo>
                  <a:cubicBezTo>
                    <a:pt x="37971" y="6854"/>
                    <a:pt x="37976" y="6851"/>
                    <a:pt x="37981" y="6851"/>
                  </a:cubicBezTo>
                  <a:cubicBezTo>
                    <a:pt x="37985" y="6851"/>
                    <a:pt x="37988" y="6854"/>
                    <a:pt x="37990" y="6859"/>
                  </a:cubicBezTo>
                  <a:cubicBezTo>
                    <a:pt x="37991" y="6861"/>
                    <a:pt x="37992" y="6862"/>
                    <a:pt x="37993" y="6862"/>
                  </a:cubicBezTo>
                  <a:cubicBezTo>
                    <a:pt x="37997" y="6862"/>
                    <a:pt x="38002" y="6854"/>
                    <a:pt x="38008" y="6838"/>
                  </a:cubicBezTo>
                  <a:cubicBezTo>
                    <a:pt x="38012" y="6825"/>
                    <a:pt x="38017" y="6817"/>
                    <a:pt x="38022" y="6817"/>
                  </a:cubicBezTo>
                  <a:close/>
                  <a:moveTo>
                    <a:pt x="39192" y="6859"/>
                  </a:moveTo>
                  <a:cubicBezTo>
                    <a:pt x="39201" y="6859"/>
                    <a:pt x="39200" y="6865"/>
                    <a:pt x="39190" y="6880"/>
                  </a:cubicBezTo>
                  <a:cubicBezTo>
                    <a:pt x="39180" y="6897"/>
                    <a:pt x="39159" y="6908"/>
                    <a:pt x="39145" y="6908"/>
                  </a:cubicBezTo>
                  <a:cubicBezTo>
                    <a:pt x="39107" y="6908"/>
                    <a:pt x="39128" y="6873"/>
                    <a:pt x="39173" y="6863"/>
                  </a:cubicBezTo>
                  <a:cubicBezTo>
                    <a:pt x="39182" y="6861"/>
                    <a:pt x="39188" y="6859"/>
                    <a:pt x="39192" y="6859"/>
                  </a:cubicBezTo>
                  <a:close/>
                  <a:moveTo>
                    <a:pt x="38112" y="6855"/>
                  </a:moveTo>
                  <a:cubicBezTo>
                    <a:pt x="38123" y="6855"/>
                    <a:pt x="38128" y="6866"/>
                    <a:pt x="38128" y="6884"/>
                  </a:cubicBezTo>
                  <a:cubicBezTo>
                    <a:pt x="38125" y="6901"/>
                    <a:pt x="38122" y="6918"/>
                    <a:pt x="38115" y="6918"/>
                  </a:cubicBezTo>
                  <a:cubicBezTo>
                    <a:pt x="38112" y="6918"/>
                    <a:pt x="38101" y="6908"/>
                    <a:pt x="38098" y="6891"/>
                  </a:cubicBezTo>
                  <a:cubicBezTo>
                    <a:pt x="38091" y="6873"/>
                    <a:pt x="38098" y="6859"/>
                    <a:pt x="38108" y="6856"/>
                  </a:cubicBezTo>
                  <a:cubicBezTo>
                    <a:pt x="38109" y="6855"/>
                    <a:pt x="38111" y="6855"/>
                    <a:pt x="38112" y="6855"/>
                  </a:cubicBezTo>
                  <a:close/>
                  <a:moveTo>
                    <a:pt x="39027" y="6885"/>
                  </a:moveTo>
                  <a:cubicBezTo>
                    <a:pt x="39030" y="6885"/>
                    <a:pt x="39033" y="6886"/>
                    <a:pt x="39034" y="6887"/>
                  </a:cubicBezTo>
                  <a:cubicBezTo>
                    <a:pt x="39041" y="6891"/>
                    <a:pt x="39038" y="6897"/>
                    <a:pt x="39023" y="6901"/>
                  </a:cubicBezTo>
                  <a:cubicBezTo>
                    <a:pt x="39007" y="6905"/>
                    <a:pt x="39003" y="6915"/>
                    <a:pt x="39013" y="6921"/>
                  </a:cubicBezTo>
                  <a:cubicBezTo>
                    <a:pt x="39023" y="6932"/>
                    <a:pt x="39017" y="6936"/>
                    <a:pt x="38996" y="6936"/>
                  </a:cubicBezTo>
                  <a:cubicBezTo>
                    <a:pt x="38975" y="6936"/>
                    <a:pt x="38954" y="6932"/>
                    <a:pt x="38954" y="6929"/>
                  </a:cubicBezTo>
                  <a:cubicBezTo>
                    <a:pt x="38951" y="6916"/>
                    <a:pt x="39004" y="6885"/>
                    <a:pt x="39027" y="6885"/>
                  </a:cubicBezTo>
                  <a:close/>
                  <a:moveTo>
                    <a:pt x="38861" y="6908"/>
                  </a:moveTo>
                  <a:cubicBezTo>
                    <a:pt x="38871" y="6908"/>
                    <a:pt x="38879" y="6912"/>
                    <a:pt x="38882" y="6918"/>
                  </a:cubicBezTo>
                  <a:cubicBezTo>
                    <a:pt x="38885" y="6929"/>
                    <a:pt x="38878" y="6936"/>
                    <a:pt x="38864" y="6939"/>
                  </a:cubicBezTo>
                  <a:cubicBezTo>
                    <a:pt x="38861" y="6940"/>
                    <a:pt x="38857" y="6940"/>
                    <a:pt x="38853" y="6940"/>
                  </a:cubicBezTo>
                  <a:cubicBezTo>
                    <a:pt x="38843" y="6940"/>
                    <a:pt x="38833" y="6937"/>
                    <a:pt x="38826" y="6932"/>
                  </a:cubicBezTo>
                  <a:cubicBezTo>
                    <a:pt x="38815" y="6926"/>
                    <a:pt x="38823" y="6915"/>
                    <a:pt x="38844" y="6911"/>
                  </a:cubicBezTo>
                  <a:cubicBezTo>
                    <a:pt x="38850" y="6909"/>
                    <a:pt x="38856" y="6908"/>
                    <a:pt x="38861" y="6908"/>
                  </a:cubicBezTo>
                  <a:close/>
                  <a:moveTo>
                    <a:pt x="33294" y="6931"/>
                  </a:moveTo>
                  <a:cubicBezTo>
                    <a:pt x="33326" y="6931"/>
                    <a:pt x="33360" y="6952"/>
                    <a:pt x="33351" y="6970"/>
                  </a:cubicBezTo>
                  <a:cubicBezTo>
                    <a:pt x="33345" y="6977"/>
                    <a:pt x="33324" y="6980"/>
                    <a:pt x="33303" y="6980"/>
                  </a:cubicBezTo>
                  <a:cubicBezTo>
                    <a:pt x="33251" y="6977"/>
                    <a:pt x="33241" y="6942"/>
                    <a:pt x="33282" y="6932"/>
                  </a:cubicBezTo>
                  <a:cubicBezTo>
                    <a:pt x="33286" y="6931"/>
                    <a:pt x="33290" y="6931"/>
                    <a:pt x="33294" y="6931"/>
                  </a:cubicBezTo>
                  <a:close/>
                  <a:moveTo>
                    <a:pt x="1325" y="7056"/>
                  </a:moveTo>
                  <a:cubicBezTo>
                    <a:pt x="1335" y="7056"/>
                    <a:pt x="1349" y="7062"/>
                    <a:pt x="1360" y="7067"/>
                  </a:cubicBezTo>
                  <a:cubicBezTo>
                    <a:pt x="1371" y="7078"/>
                    <a:pt x="1364" y="7088"/>
                    <a:pt x="1343" y="7095"/>
                  </a:cubicBezTo>
                  <a:cubicBezTo>
                    <a:pt x="1339" y="7096"/>
                    <a:pt x="1334" y="7097"/>
                    <a:pt x="1330" y="7097"/>
                  </a:cubicBezTo>
                  <a:cubicBezTo>
                    <a:pt x="1317" y="7097"/>
                    <a:pt x="1304" y="7092"/>
                    <a:pt x="1301" y="7081"/>
                  </a:cubicBezTo>
                  <a:cubicBezTo>
                    <a:pt x="1298" y="7071"/>
                    <a:pt x="1304" y="7060"/>
                    <a:pt x="1319" y="7057"/>
                  </a:cubicBezTo>
                  <a:cubicBezTo>
                    <a:pt x="1321" y="7056"/>
                    <a:pt x="1323" y="7056"/>
                    <a:pt x="1325" y="7056"/>
                  </a:cubicBezTo>
                  <a:close/>
                  <a:moveTo>
                    <a:pt x="29737" y="7221"/>
                  </a:moveTo>
                  <a:cubicBezTo>
                    <a:pt x="29767" y="7221"/>
                    <a:pt x="29797" y="7241"/>
                    <a:pt x="29789" y="7259"/>
                  </a:cubicBezTo>
                  <a:cubicBezTo>
                    <a:pt x="29785" y="7265"/>
                    <a:pt x="29760" y="7269"/>
                    <a:pt x="29739" y="7269"/>
                  </a:cubicBezTo>
                  <a:cubicBezTo>
                    <a:pt x="29688" y="7265"/>
                    <a:pt x="29674" y="7234"/>
                    <a:pt x="29719" y="7224"/>
                  </a:cubicBezTo>
                  <a:cubicBezTo>
                    <a:pt x="29724" y="7222"/>
                    <a:pt x="29731" y="7221"/>
                    <a:pt x="29737" y="7221"/>
                  </a:cubicBezTo>
                  <a:close/>
                  <a:moveTo>
                    <a:pt x="29379" y="7171"/>
                  </a:moveTo>
                  <a:cubicBezTo>
                    <a:pt x="29406" y="7176"/>
                    <a:pt x="29424" y="7177"/>
                    <a:pt x="29441" y="7177"/>
                  </a:cubicBezTo>
                  <a:cubicBezTo>
                    <a:pt x="29453" y="7177"/>
                    <a:pt x="29464" y="7177"/>
                    <a:pt x="29476" y="7175"/>
                  </a:cubicBezTo>
                  <a:cubicBezTo>
                    <a:pt x="29477" y="7175"/>
                    <a:pt x="29477" y="7175"/>
                    <a:pt x="29478" y="7175"/>
                  </a:cubicBezTo>
                  <a:cubicBezTo>
                    <a:pt x="29508" y="7175"/>
                    <a:pt x="29673" y="7259"/>
                    <a:pt x="29667" y="7272"/>
                  </a:cubicBezTo>
                  <a:cubicBezTo>
                    <a:pt x="29666" y="7274"/>
                    <a:pt x="29662" y="7274"/>
                    <a:pt x="29655" y="7274"/>
                  </a:cubicBezTo>
                  <a:cubicBezTo>
                    <a:pt x="29630" y="7274"/>
                    <a:pt x="29572" y="7265"/>
                    <a:pt x="29507" y="7254"/>
                  </a:cubicBezTo>
                  <a:cubicBezTo>
                    <a:pt x="29458" y="7245"/>
                    <a:pt x="29409" y="7239"/>
                    <a:pt x="29373" y="7239"/>
                  </a:cubicBezTo>
                  <a:cubicBezTo>
                    <a:pt x="29348" y="7239"/>
                    <a:pt x="29328" y="7242"/>
                    <a:pt x="29320" y="7248"/>
                  </a:cubicBezTo>
                  <a:cubicBezTo>
                    <a:pt x="29302" y="7256"/>
                    <a:pt x="29277" y="7261"/>
                    <a:pt x="29256" y="7261"/>
                  </a:cubicBezTo>
                  <a:cubicBezTo>
                    <a:pt x="29248" y="7261"/>
                    <a:pt x="29240" y="7260"/>
                    <a:pt x="29233" y="7259"/>
                  </a:cubicBezTo>
                  <a:cubicBezTo>
                    <a:pt x="29147" y="7244"/>
                    <a:pt x="29161" y="7199"/>
                    <a:pt x="29254" y="7182"/>
                  </a:cubicBezTo>
                  <a:cubicBezTo>
                    <a:pt x="29299" y="7175"/>
                    <a:pt x="29358" y="7171"/>
                    <a:pt x="29379" y="7171"/>
                  </a:cubicBezTo>
                  <a:close/>
                  <a:moveTo>
                    <a:pt x="36550" y="7272"/>
                  </a:moveTo>
                  <a:cubicBezTo>
                    <a:pt x="36560" y="7272"/>
                    <a:pt x="36575" y="7279"/>
                    <a:pt x="36578" y="7289"/>
                  </a:cubicBezTo>
                  <a:cubicBezTo>
                    <a:pt x="36581" y="7298"/>
                    <a:pt x="36574" y="7304"/>
                    <a:pt x="36564" y="7304"/>
                  </a:cubicBezTo>
                  <a:cubicBezTo>
                    <a:pt x="36562" y="7304"/>
                    <a:pt x="36560" y="7304"/>
                    <a:pt x="36557" y="7304"/>
                  </a:cubicBezTo>
                  <a:cubicBezTo>
                    <a:pt x="36543" y="7300"/>
                    <a:pt x="36530" y="7293"/>
                    <a:pt x="36530" y="7289"/>
                  </a:cubicBezTo>
                  <a:cubicBezTo>
                    <a:pt x="36530" y="7283"/>
                    <a:pt x="36536" y="7275"/>
                    <a:pt x="36550" y="7272"/>
                  </a:cubicBezTo>
                  <a:close/>
                  <a:moveTo>
                    <a:pt x="29820" y="7289"/>
                  </a:moveTo>
                  <a:cubicBezTo>
                    <a:pt x="29822" y="7289"/>
                    <a:pt x="29824" y="7289"/>
                    <a:pt x="29827" y="7289"/>
                  </a:cubicBezTo>
                  <a:cubicBezTo>
                    <a:pt x="29840" y="7293"/>
                    <a:pt x="29854" y="7300"/>
                    <a:pt x="29854" y="7307"/>
                  </a:cubicBezTo>
                  <a:cubicBezTo>
                    <a:pt x="29858" y="7310"/>
                    <a:pt x="29851" y="7317"/>
                    <a:pt x="29837" y="7321"/>
                  </a:cubicBezTo>
                  <a:cubicBezTo>
                    <a:pt x="29835" y="7322"/>
                    <a:pt x="29833" y="7322"/>
                    <a:pt x="29832" y="7322"/>
                  </a:cubicBezTo>
                  <a:cubicBezTo>
                    <a:pt x="29822" y="7322"/>
                    <a:pt x="29809" y="7315"/>
                    <a:pt x="29806" y="7304"/>
                  </a:cubicBezTo>
                  <a:cubicBezTo>
                    <a:pt x="29803" y="7295"/>
                    <a:pt x="29809" y="7289"/>
                    <a:pt x="29820" y="7289"/>
                  </a:cubicBezTo>
                  <a:close/>
                  <a:moveTo>
                    <a:pt x="30890" y="7142"/>
                  </a:moveTo>
                  <a:cubicBezTo>
                    <a:pt x="30912" y="7142"/>
                    <a:pt x="30952" y="7145"/>
                    <a:pt x="31006" y="7150"/>
                  </a:cubicBezTo>
                  <a:cubicBezTo>
                    <a:pt x="31033" y="7153"/>
                    <a:pt x="31060" y="7155"/>
                    <a:pt x="31082" y="7155"/>
                  </a:cubicBezTo>
                  <a:cubicBezTo>
                    <a:pt x="31117" y="7155"/>
                    <a:pt x="31143" y="7152"/>
                    <a:pt x="31152" y="7147"/>
                  </a:cubicBezTo>
                  <a:cubicBezTo>
                    <a:pt x="31154" y="7144"/>
                    <a:pt x="31158" y="7143"/>
                    <a:pt x="31163" y="7143"/>
                  </a:cubicBezTo>
                  <a:cubicBezTo>
                    <a:pt x="31175" y="7143"/>
                    <a:pt x="31190" y="7153"/>
                    <a:pt x="31201" y="7168"/>
                  </a:cubicBezTo>
                  <a:cubicBezTo>
                    <a:pt x="31210" y="7182"/>
                    <a:pt x="31223" y="7190"/>
                    <a:pt x="31232" y="7190"/>
                  </a:cubicBezTo>
                  <a:cubicBezTo>
                    <a:pt x="31236" y="7190"/>
                    <a:pt x="31240" y="7189"/>
                    <a:pt x="31242" y="7185"/>
                  </a:cubicBezTo>
                  <a:cubicBezTo>
                    <a:pt x="31248" y="7182"/>
                    <a:pt x="31257" y="7179"/>
                    <a:pt x="31265" y="7179"/>
                  </a:cubicBezTo>
                  <a:cubicBezTo>
                    <a:pt x="31272" y="7179"/>
                    <a:pt x="31279" y="7181"/>
                    <a:pt x="31284" y="7185"/>
                  </a:cubicBezTo>
                  <a:cubicBezTo>
                    <a:pt x="31290" y="7192"/>
                    <a:pt x="31304" y="7196"/>
                    <a:pt x="31318" y="7196"/>
                  </a:cubicBezTo>
                  <a:cubicBezTo>
                    <a:pt x="31326" y="7196"/>
                    <a:pt x="31335" y="7195"/>
                    <a:pt x="31342" y="7192"/>
                  </a:cubicBezTo>
                  <a:cubicBezTo>
                    <a:pt x="31346" y="7191"/>
                    <a:pt x="31351" y="7191"/>
                    <a:pt x="31355" y="7191"/>
                  </a:cubicBezTo>
                  <a:cubicBezTo>
                    <a:pt x="31406" y="7191"/>
                    <a:pt x="31494" y="7236"/>
                    <a:pt x="31478" y="7259"/>
                  </a:cubicBezTo>
                  <a:cubicBezTo>
                    <a:pt x="31475" y="7262"/>
                    <a:pt x="31473" y="7264"/>
                    <a:pt x="31470" y="7264"/>
                  </a:cubicBezTo>
                  <a:cubicBezTo>
                    <a:pt x="31466" y="7264"/>
                    <a:pt x="31461" y="7259"/>
                    <a:pt x="31457" y="7248"/>
                  </a:cubicBezTo>
                  <a:cubicBezTo>
                    <a:pt x="31455" y="7239"/>
                    <a:pt x="31451" y="7234"/>
                    <a:pt x="31447" y="7234"/>
                  </a:cubicBezTo>
                  <a:cubicBezTo>
                    <a:pt x="31444" y="7234"/>
                    <a:pt x="31442" y="7235"/>
                    <a:pt x="31440" y="7238"/>
                  </a:cubicBezTo>
                  <a:cubicBezTo>
                    <a:pt x="31436" y="7243"/>
                    <a:pt x="31429" y="7246"/>
                    <a:pt x="31421" y="7246"/>
                  </a:cubicBezTo>
                  <a:cubicBezTo>
                    <a:pt x="31414" y="7246"/>
                    <a:pt x="31406" y="7244"/>
                    <a:pt x="31398" y="7241"/>
                  </a:cubicBezTo>
                  <a:cubicBezTo>
                    <a:pt x="31385" y="7236"/>
                    <a:pt x="31363" y="7232"/>
                    <a:pt x="31343" y="7232"/>
                  </a:cubicBezTo>
                  <a:cubicBezTo>
                    <a:pt x="31335" y="7232"/>
                    <a:pt x="31328" y="7233"/>
                    <a:pt x="31321" y="7234"/>
                  </a:cubicBezTo>
                  <a:cubicBezTo>
                    <a:pt x="31310" y="7235"/>
                    <a:pt x="31297" y="7236"/>
                    <a:pt x="31284" y="7236"/>
                  </a:cubicBezTo>
                  <a:cubicBezTo>
                    <a:pt x="31267" y="7236"/>
                    <a:pt x="31252" y="7235"/>
                    <a:pt x="31242" y="7230"/>
                  </a:cubicBezTo>
                  <a:cubicBezTo>
                    <a:pt x="31222" y="7227"/>
                    <a:pt x="31180" y="7224"/>
                    <a:pt x="31142" y="7224"/>
                  </a:cubicBezTo>
                  <a:cubicBezTo>
                    <a:pt x="31107" y="7224"/>
                    <a:pt x="31055" y="7220"/>
                    <a:pt x="31027" y="7217"/>
                  </a:cubicBezTo>
                  <a:cubicBezTo>
                    <a:pt x="31014" y="7216"/>
                    <a:pt x="31004" y="7215"/>
                    <a:pt x="30999" y="7215"/>
                  </a:cubicBezTo>
                  <a:cubicBezTo>
                    <a:pt x="30982" y="7215"/>
                    <a:pt x="30993" y="7221"/>
                    <a:pt x="31034" y="7244"/>
                  </a:cubicBezTo>
                  <a:cubicBezTo>
                    <a:pt x="31060" y="7262"/>
                    <a:pt x="31093" y="7269"/>
                    <a:pt x="31116" y="7269"/>
                  </a:cubicBezTo>
                  <a:cubicBezTo>
                    <a:pt x="31120" y="7269"/>
                    <a:pt x="31124" y="7269"/>
                    <a:pt x="31127" y="7269"/>
                  </a:cubicBezTo>
                  <a:cubicBezTo>
                    <a:pt x="31133" y="7267"/>
                    <a:pt x="31139" y="7266"/>
                    <a:pt x="31146" y="7266"/>
                  </a:cubicBezTo>
                  <a:cubicBezTo>
                    <a:pt x="31166" y="7266"/>
                    <a:pt x="31189" y="7272"/>
                    <a:pt x="31204" y="7283"/>
                  </a:cubicBezTo>
                  <a:cubicBezTo>
                    <a:pt x="31235" y="7300"/>
                    <a:pt x="31232" y="7307"/>
                    <a:pt x="31187" y="7314"/>
                  </a:cubicBezTo>
                  <a:cubicBezTo>
                    <a:pt x="31134" y="7325"/>
                    <a:pt x="31094" y="7331"/>
                    <a:pt x="31063" y="7331"/>
                  </a:cubicBezTo>
                  <a:cubicBezTo>
                    <a:pt x="31010" y="7331"/>
                    <a:pt x="30983" y="7314"/>
                    <a:pt x="30968" y="7279"/>
                  </a:cubicBezTo>
                  <a:cubicBezTo>
                    <a:pt x="30954" y="7248"/>
                    <a:pt x="30930" y="7217"/>
                    <a:pt x="30909" y="7203"/>
                  </a:cubicBezTo>
                  <a:cubicBezTo>
                    <a:pt x="30884" y="7189"/>
                    <a:pt x="30881" y="7182"/>
                    <a:pt x="30905" y="7175"/>
                  </a:cubicBezTo>
                  <a:cubicBezTo>
                    <a:pt x="30930" y="7168"/>
                    <a:pt x="30930" y="7165"/>
                    <a:pt x="30895" y="7155"/>
                  </a:cubicBezTo>
                  <a:cubicBezTo>
                    <a:pt x="30860" y="7146"/>
                    <a:pt x="30860" y="7142"/>
                    <a:pt x="30890" y="7142"/>
                  </a:cubicBezTo>
                  <a:close/>
                  <a:moveTo>
                    <a:pt x="30845" y="7093"/>
                  </a:moveTo>
                  <a:cubicBezTo>
                    <a:pt x="30854" y="7093"/>
                    <a:pt x="30857" y="7105"/>
                    <a:pt x="30857" y="7130"/>
                  </a:cubicBezTo>
                  <a:cubicBezTo>
                    <a:pt x="30857" y="7155"/>
                    <a:pt x="30860" y="7182"/>
                    <a:pt x="30860" y="7192"/>
                  </a:cubicBezTo>
                  <a:cubicBezTo>
                    <a:pt x="30866" y="7211"/>
                    <a:pt x="30798" y="7227"/>
                    <a:pt x="30740" y="7227"/>
                  </a:cubicBezTo>
                  <a:cubicBezTo>
                    <a:pt x="30720" y="7227"/>
                    <a:pt x="30701" y="7225"/>
                    <a:pt x="30687" y="7220"/>
                  </a:cubicBezTo>
                  <a:cubicBezTo>
                    <a:pt x="30674" y="7214"/>
                    <a:pt x="30652" y="7212"/>
                    <a:pt x="30631" y="7212"/>
                  </a:cubicBezTo>
                  <a:cubicBezTo>
                    <a:pt x="30613" y="7212"/>
                    <a:pt x="30595" y="7214"/>
                    <a:pt x="30583" y="7217"/>
                  </a:cubicBezTo>
                  <a:cubicBezTo>
                    <a:pt x="30567" y="7221"/>
                    <a:pt x="30544" y="7222"/>
                    <a:pt x="30523" y="7222"/>
                  </a:cubicBezTo>
                  <a:cubicBezTo>
                    <a:pt x="30508" y="7222"/>
                    <a:pt x="30493" y="7222"/>
                    <a:pt x="30482" y="7220"/>
                  </a:cubicBezTo>
                  <a:cubicBezTo>
                    <a:pt x="30451" y="7217"/>
                    <a:pt x="30410" y="7209"/>
                    <a:pt x="30378" y="7203"/>
                  </a:cubicBezTo>
                  <a:cubicBezTo>
                    <a:pt x="30373" y="7202"/>
                    <a:pt x="30369" y="7202"/>
                    <a:pt x="30365" y="7202"/>
                  </a:cubicBezTo>
                  <a:cubicBezTo>
                    <a:pt x="30328" y="7202"/>
                    <a:pt x="30320" y="7228"/>
                    <a:pt x="30364" y="7238"/>
                  </a:cubicBezTo>
                  <a:cubicBezTo>
                    <a:pt x="30378" y="7241"/>
                    <a:pt x="30399" y="7259"/>
                    <a:pt x="30410" y="7279"/>
                  </a:cubicBezTo>
                  <a:cubicBezTo>
                    <a:pt x="30430" y="7307"/>
                    <a:pt x="30423" y="7314"/>
                    <a:pt x="30361" y="7328"/>
                  </a:cubicBezTo>
                  <a:cubicBezTo>
                    <a:pt x="30340" y="7333"/>
                    <a:pt x="30322" y="7335"/>
                    <a:pt x="30309" y="7335"/>
                  </a:cubicBezTo>
                  <a:cubicBezTo>
                    <a:pt x="30297" y="7335"/>
                    <a:pt x="30290" y="7333"/>
                    <a:pt x="30291" y="7328"/>
                  </a:cubicBezTo>
                  <a:cubicBezTo>
                    <a:pt x="30295" y="7317"/>
                    <a:pt x="30264" y="7314"/>
                    <a:pt x="30229" y="7314"/>
                  </a:cubicBezTo>
                  <a:cubicBezTo>
                    <a:pt x="30222" y="7314"/>
                    <a:pt x="30215" y="7314"/>
                    <a:pt x="30207" y="7314"/>
                  </a:cubicBezTo>
                  <a:cubicBezTo>
                    <a:pt x="30175" y="7314"/>
                    <a:pt x="30143" y="7309"/>
                    <a:pt x="30128" y="7304"/>
                  </a:cubicBezTo>
                  <a:cubicBezTo>
                    <a:pt x="30122" y="7302"/>
                    <a:pt x="30116" y="7301"/>
                    <a:pt x="30111" y="7301"/>
                  </a:cubicBezTo>
                  <a:cubicBezTo>
                    <a:pt x="30095" y="7301"/>
                    <a:pt x="30081" y="7309"/>
                    <a:pt x="30066" y="7324"/>
                  </a:cubicBezTo>
                  <a:cubicBezTo>
                    <a:pt x="30055" y="7339"/>
                    <a:pt x="30048" y="7345"/>
                    <a:pt x="30043" y="7345"/>
                  </a:cubicBezTo>
                  <a:cubicBezTo>
                    <a:pt x="30038" y="7345"/>
                    <a:pt x="30034" y="7339"/>
                    <a:pt x="30031" y="7328"/>
                  </a:cubicBezTo>
                  <a:cubicBezTo>
                    <a:pt x="30027" y="7315"/>
                    <a:pt x="30020" y="7309"/>
                    <a:pt x="30011" y="7309"/>
                  </a:cubicBezTo>
                  <a:cubicBezTo>
                    <a:pt x="30005" y="7309"/>
                    <a:pt x="29997" y="7312"/>
                    <a:pt x="29989" y="7317"/>
                  </a:cubicBezTo>
                  <a:cubicBezTo>
                    <a:pt x="29977" y="7324"/>
                    <a:pt x="29969" y="7329"/>
                    <a:pt x="29965" y="7329"/>
                  </a:cubicBezTo>
                  <a:cubicBezTo>
                    <a:pt x="29957" y="7329"/>
                    <a:pt x="29961" y="7315"/>
                    <a:pt x="29973" y="7279"/>
                  </a:cubicBezTo>
                  <a:cubicBezTo>
                    <a:pt x="29979" y="7248"/>
                    <a:pt x="30000" y="7238"/>
                    <a:pt x="30048" y="7234"/>
                  </a:cubicBezTo>
                  <a:cubicBezTo>
                    <a:pt x="30083" y="7234"/>
                    <a:pt x="30135" y="7227"/>
                    <a:pt x="30163" y="7220"/>
                  </a:cubicBezTo>
                  <a:cubicBezTo>
                    <a:pt x="30175" y="7215"/>
                    <a:pt x="30188" y="7212"/>
                    <a:pt x="30198" y="7212"/>
                  </a:cubicBezTo>
                  <a:cubicBezTo>
                    <a:pt x="30208" y="7212"/>
                    <a:pt x="30215" y="7215"/>
                    <a:pt x="30215" y="7220"/>
                  </a:cubicBezTo>
                  <a:cubicBezTo>
                    <a:pt x="30218" y="7234"/>
                    <a:pt x="30246" y="7244"/>
                    <a:pt x="30274" y="7251"/>
                  </a:cubicBezTo>
                  <a:cubicBezTo>
                    <a:pt x="30286" y="7253"/>
                    <a:pt x="30295" y="7254"/>
                    <a:pt x="30302" y="7254"/>
                  </a:cubicBezTo>
                  <a:cubicBezTo>
                    <a:pt x="30318" y="7254"/>
                    <a:pt x="30320" y="7247"/>
                    <a:pt x="30316" y="7230"/>
                  </a:cubicBezTo>
                  <a:cubicBezTo>
                    <a:pt x="30312" y="7217"/>
                    <a:pt x="30285" y="7203"/>
                    <a:pt x="30256" y="7203"/>
                  </a:cubicBezTo>
                  <a:cubicBezTo>
                    <a:pt x="30173" y="7199"/>
                    <a:pt x="30187" y="7134"/>
                    <a:pt x="30271" y="7123"/>
                  </a:cubicBezTo>
                  <a:cubicBezTo>
                    <a:pt x="30290" y="7120"/>
                    <a:pt x="30310" y="7118"/>
                    <a:pt x="30327" y="7118"/>
                  </a:cubicBezTo>
                  <a:cubicBezTo>
                    <a:pt x="30343" y="7118"/>
                    <a:pt x="30357" y="7120"/>
                    <a:pt x="30364" y="7123"/>
                  </a:cubicBezTo>
                  <a:cubicBezTo>
                    <a:pt x="30370" y="7124"/>
                    <a:pt x="30383" y="7125"/>
                    <a:pt x="30399" y="7125"/>
                  </a:cubicBezTo>
                  <a:cubicBezTo>
                    <a:pt x="30428" y="7125"/>
                    <a:pt x="30468" y="7123"/>
                    <a:pt x="30510" y="7116"/>
                  </a:cubicBezTo>
                  <a:cubicBezTo>
                    <a:pt x="30547" y="7112"/>
                    <a:pt x="30596" y="7109"/>
                    <a:pt x="30639" y="7109"/>
                  </a:cubicBezTo>
                  <a:cubicBezTo>
                    <a:pt x="30666" y="7109"/>
                    <a:pt x="30692" y="7110"/>
                    <a:pt x="30711" y="7113"/>
                  </a:cubicBezTo>
                  <a:cubicBezTo>
                    <a:pt x="30722" y="7114"/>
                    <a:pt x="30734" y="7114"/>
                    <a:pt x="30745" y="7114"/>
                  </a:cubicBezTo>
                  <a:cubicBezTo>
                    <a:pt x="30780" y="7114"/>
                    <a:pt x="30813" y="7110"/>
                    <a:pt x="30826" y="7102"/>
                  </a:cubicBezTo>
                  <a:cubicBezTo>
                    <a:pt x="30834" y="7096"/>
                    <a:pt x="30840" y="7093"/>
                    <a:pt x="30845" y="7093"/>
                  </a:cubicBezTo>
                  <a:close/>
                  <a:moveTo>
                    <a:pt x="31427" y="7279"/>
                  </a:moveTo>
                  <a:cubicBezTo>
                    <a:pt x="31429" y="7279"/>
                    <a:pt x="31433" y="7283"/>
                    <a:pt x="31440" y="7289"/>
                  </a:cubicBezTo>
                  <a:cubicBezTo>
                    <a:pt x="31449" y="7298"/>
                    <a:pt x="31467" y="7304"/>
                    <a:pt x="31482" y="7304"/>
                  </a:cubicBezTo>
                  <a:cubicBezTo>
                    <a:pt x="31486" y="7304"/>
                    <a:pt x="31489" y="7304"/>
                    <a:pt x="31492" y="7304"/>
                  </a:cubicBezTo>
                  <a:cubicBezTo>
                    <a:pt x="31495" y="7303"/>
                    <a:pt x="31498" y="7303"/>
                    <a:pt x="31500" y="7303"/>
                  </a:cubicBezTo>
                  <a:cubicBezTo>
                    <a:pt x="31514" y="7303"/>
                    <a:pt x="31527" y="7310"/>
                    <a:pt x="31530" y="7324"/>
                  </a:cubicBezTo>
                  <a:cubicBezTo>
                    <a:pt x="31536" y="7342"/>
                    <a:pt x="31536" y="7348"/>
                    <a:pt x="31524" y="7348"/>
                  </a:cubicBezTo>
                  <a:cubicBezTo>
                    <a:pt x="31517" y="7348"/>
                    <a:pt x="31505" y="7346"/>
                    <a:pt x="31488" y="7342"/>
                  </a:cubicBezTo>
                  <a:cubicBezTo>
                    <a:pt x="31457" y="7334"/>
                    <a:pt x="31433" y="7314"/>
                    <a:pt x="31430" y="7296"/>
                  </a:cubicBezTo>
                  <a:cubicBezTo>
                    <a:pt x="31426" y="7285"/>
                    <a:pt x="31425" y="7279"/>
                    <a:pt x="31427" y="7279"/>
                  </a:cubicBezTo>
                  <a:close/>
                  <a:moveTo>
                    <a:pt x="31322" y="7298"/>
                  </a:moveTo>
                  <a:cubicBezTo>
                    <a:pt x="31335" y="7298"/>
                    <a:pt x="31344" y="7303"/>
                    <a:pt x="31350" y="7310"/>
                  </a:cubicBezTo>
                  <a:cubicBezTo>
                    <a:pt x="31360" y="7321"/>
                    <a:pt x="31336" y="7338"/>
                    <a:pt x="31297" y="7349"/>
                  </a:cubicBezTo>
                  <a:cubicBezTo>
                    <a:pt x="31282" y="7353"/>
                    <a:pt x="31268" y="7355"/>
                    <a:pt x="31256" y="7355"/>
                  </a:cubicBezTo>
                  <a:cubicBezTo>
                    <a:pt x="31217" y="7355"/>
                    <a:pt x="31199" y="7337"/>
                    <a:pt x="31238" y="7321"/>
                  </a:cubicBezTo>
                  <a:cubicBezTo>
                    <a:pt x="31279" y="7305"/>
                    <a:pt x="31305" y="7298"/>
                    <a:pt x="31322" y="7298"/>
                  </a:cubicBezTo>
                  <a:close/>
                  <a:moveTo>
                    <a:pt x="30560" y="7286"/>
                  </a:moveTo>
                  <a:cubicBezTo>
                    <a:pt x="30574" y="7286"/>
                    <a:pt x="30594" y="7292"/>
                    <a:pt x="30618" y="7304"/>
                  </a:cubicBezTo>
                  <a:cubicBezTo>
                    <a:pt x="30669" y="7331"/>
                    <a:pt x="30684" y="7359"/>
                    <a:pt x="30649" y="7369"/>
                  </a:cubicBezTo>
                  <a:cubicBezTo>
                    <a:pt x="30647" y="7370"/>
                    <a:pt x="30645" y="7370"/>
                    <a:pt x="30643" y="7370"/>
                  </a:cubicBezTo>
                  <a:cubicBezTo>
                    <a:pt x="30634" y="7370"/>
                    <a:pt x="30624" y="7364"/>
                    <a:pt x="30621" y="7355"/>
                  </a:cubicBezTo>
                  <a:cubicBezTo>
                    <a:pt x="30619" y="7348"/>
                    <a:pt x="30609" y="7342"/>
                    <a:pt x="30597" y="7342"/>
                  </a:cubicBezTo>
                  <a:cubicBezTo>
                    <a:pt x="30593" y="7342"/>
                    <a:pt x="30588" y="7343"/>
                    <a:pt x="30583" y="7345"/>
                  </a:cubicBezTo>
                  <a:cubicBezTo>
                    <a:pt x="30580" y="7346"/>
                    <a:pt x="30578" y="7346"/>
                    <a:pt x="30575" y="7346"/>
                  </a:cubicBezTo>
                  <a:cubicBezTo>
                    <a:pt x="30558" y="7346"/>
                    <a:pt x="30544" y="7336"/>
                    <a:pt x="30538" y="7321"/>
                  </a:cubicBezTo>
                  <a:cubicBezTo>
                    <a:pt x="30531" y="7298"/>
                    <a:pt x="30540" y="7286"/>
                    <a:pt x="30560" y="7286"/>
                  </a:cubicBezTo>
                  <a:close/>
                  <a:moveTo>
                    <a:pt x="31609" y="7308"/>
                  </a:moveTo>
                  <a:cubicBezTo>
                    <a:pt x="31683" y="7308"/>
                    <a:pt x="31851" y="7339"/>
                    <a:pt x="31856" y="7359"/>
                  </a:cubicBezTo>
                  <a:cubicBezTo>
                    <a:pt x="31863" y="7373"/>
                    <a:pt x="31846" y="7379"/>
                    <a:pt x="31821" y="7379"/>
                  </a:cubicBezTo>
                  <a:cubicBezTo>
                    <a:pt x="31797" y="7376"/>
                    <a:pt x="31755" y="7376"/>
                    <a:pt x="31728" y="7376"/>
                  </a:cubicBezTo>
                  <a:cubicBezTo>
                    <a:pt x="31700" y="7376"/>
                    <a:pt x="31662" y="7369"/>
                    <a:pt x="31638" y="7359"/>
                  </a:cubicBezTo>
                  <a:cubicBezTo>
                    <a:pt x="31625" y="7354"/>
                    <a:pt x="31613" y="7351"/>
                    <a:pt x="31603" y="7351"/>
                  </a:cubicBezTo>
                  <a:cubicBezTo>
                    <a:pt x="31593" y="7351"/>
                    <a:pt x="31585" y="7354"/>
                    <a:pt x="31582" y="7359"/>
                  </a:cubicBezTo>
                  <a:cubicBezTo>
                    <a:pt x="31579" y="7363"/>
                    <a:pt x="31577" y="7365"/>
                    <a:pt x="31574" y="7365"/>
                  </a:cubicBezTo>
                  <a:cubicBezTo>
                    <a:pt x="31570" y="7365"/>
                    <a:pt x="31567" y="7360"/>
                    <a:pt x="31565" y="7352"/>
                  </a:cubicBezTo>
                  <a:cubicBezTo>
                    <a:pt x="31561" y="7342"/>
                    <a:pt x="31565" y="7324"/>
                    <a:pt x="31575" y="7314"/>
                  </a:cubicBezTo>
                  <a:cubicBezTo>
                    <a:pt x="31579" y="7310"/>
                    <a:pt x="31592" y="7308"/>
                    <a:pt x="31609" y="7308"/>
                  </a:cubicBezTo>
                  <a:close/>
                  <a:moveTo>
                    <a:pt x="36265" y="7220"/>
                  </a:moveTo>
                  <a:cubicBezTo>
                    <a:pt x="36280" y="7220"/>
                    <a:pt x="36307" y="7230"/>
                    <a:pt x="36325" y="7248"/>
                  </a:cubicBezTo>
                  <a:cubicBezTo>
                    <a:pt x="36356" y="7275"/>
                    <a:pt x="36359" y="7289"/>
                    <a:pt x="36338" y="7324"/>
                  </a:cubicBezTo>
                  <a:cubicBezTo>
                    <a:pt x="36327" y="7340"/>
                    <a:pt x="36317" y="7349"/>
                    <a:pt x="36311" y="7349"/>
                  </a:cubicBezTo>
                  <a:cubicBezTo>
                    <a:pt x="36308" y="7349"/>
                    <a:pt x="36305" y="7346"/>
                    <a:pt x="36304" y="7342"/>
                  </a:cubicBezTo>
                  <a:cubicBezTo>
                    <a:pt x="36301" y="7330"/>
                    <a:pt x="36290" y="7320"/>
                    <a:pt x="36281" y="7320"/>
                  </a:cubicBezTo>
                  <a:cubicBezTo>
                    <a:pt x="36279" y="7320"/>
                    <a:pt x="36277" y="7320"/>
                    <a:pt x="36276" y="7321"/>
                  </a:cubicBezTo>
                  <a:cubicBezTo>
                    <a:pt x="36262" y="7324"/>
                    <a:pt x="36262" y="7338"/>
                    <a:pt x="36276" y="7352"/>
                  </a:cubicBezTo>
                  <a:cubicBezTo>
                    <a:pt x="36287" y="7369"/>
                    <a:pt x="36287" y="7383"/>
                    <a:pt x="36272" y="7387"/>
                  </a:cubicBezTo>
                  <a:cubicBezTo>
                    <a:pt x="36271" y="7387"/>
                    <a:pt x="36269" y="7387"/>
                    <a:pt x="36267" y="7387"/>
                  </a:cubicBezTo>
                  <a:cubicBezTo>
                    <a:pt x="36255" y="7387"/>
                    <a:pt x="36241" y="7378"/>
                    <a:pt x="36238" y="7366"/>
                  </a:cubicBezTo>
                  <a:cubicBezTo>
                    <a:pt x="36234" y="7349"/>
                    <a:pt x="36221" y="7328"/>
                    <a:pt x="36210" y="7314"/>
                  </a:cubicBezTo>
                  <a:cubicBezTo>
                    <a:pt x="36186" y="7286"/>
                    <a:pt x="36217" y="7230"/>
                    <a:pt x="36259" y="7220"/>
                  </a:cubicBezTo>
                  <a:cubicBezTo>
                    <a:pt x="36261" y="7220"/>
                    <a:pt x="36263" y="7220"/>
                    <a:pt x="36265" y="7220"/>
                  </a:cubicBezTo>
                  <a:close/>
                  <a:moveTo>
                    <a:pt x="33929" y="7535"/>
                  </a:moveTo>
                  <a:cubicBezTo>
                    <a:pt x="33936" y="7535"/>
                    <a:pt x="33940" y="7542"/>
                    <a:pt x="33938" y="7553"/>
                  </a:cubicBezTo>
                  <a:cubicBezTo>
                    <a:pt x="33934" y="7567"/>
                    <a:pt x="33928" y="7577"/>
                    <a:pt x="33920" y="7577"/>
                  </a:cubicBezTo>
                  <a:cubicBezTo>
                    <a:pt x="33920" y="7578"/>
                    <a:pt x="33919" y="7578"/>
                    <a:pt x="33918" y="7578"/>
                  </a:cubicBezTo>
                  <a:cubicBezTo>
                    <a:pt x="33915" y="7578"/>
                    <a:pt x="33910" y="7572"/>
                    <a:pt x="33907" y="7560"/>
                  </a:cubicBezTo>
                  <a:cubicBezTo>
                    <a:pt x="33903" y="7550"/>
                    <a:pt x="33910" y="7539"/>
                    <a:pt x="33923" y="7536"/>
                  </a:cubicBezTo>
                  <a:cubicBezTo>
                    <a:pt x="33925" y="7535"/>
                    <a:pt x="33927" y="7535"/>
                    <a:pt x="33929" y="7535"/>
                  </a:cubicBezTo>
                  <a:close/>
                  <a:moveTo>
                    <a:pt x="35920" y="7627"/>
                  </a:moveTo>
                  <a:cubicBezTo>
                    <a:pt x="35957" y="7627"/>
                    <a:pt x="36001" y="7648"/>
                    <a:pt x="36016" y="7675"/>
                  </a:cubicBezTo>
                  <a:cubicBezTo>
                    <a:pt x="36022" y="7691"/>
                    <a:pt x="36024" y="7699"/>
                    <a:pt x="36019" y="7699"/>
                  </a:cubicBezTo>
                  <a:cubicBezTo>
                    <a:pt x="36015" y="7699"/>
                    <a:pt x="36008" y="7695"/>
                    <a:pt x="35995" y="7688"/>
                  </a:cubicBezTo>
                  <a:cubicBezTo>
                    <a:pt x="35974" y="7675"/>
                    <a:pt x="35943" y="7661"/>
                    <a:pt x="35918" y="7650"/>
                  </a:cubicBezTo>
                  <a:cubicBezTo>
                    <a:pt x="35894" y="7640"/>
                    <a:pt x="35888" y="7633"/>
                    <a:pt x="35901" y="7629"/>
                  </a:cubicBezTo>
                  <a:cubicBezTo>
                    <a:pt x="35907" y="7628"/>
                    <a:pt x="35913" y="7627"/>
                    <a:pt x="35920" y="7627"/>
                  </a:cubicBezTo>
                  <a:close/>
                  <a:moveTo>
                    <a:pt x="32320" y="7612"/>
                  </a:moveTo>
                  <a:cubicBezTo>
                    <a:pt x="32367" y="7612"/>
                    <a:pt x="32429" y="7642"/>
                    <a:pt x="32439" y="7671"/>
                  </a:cubicBezTo>
                  <a:cubicBezTo>
                    <a:pt x="32445" y="7692"/>
                    <a:pt x="32441" y="7701"/>
                    <a:pt x="32420" y="7701"/>
                  </a:cubicBezTo>
                  <a:cubicBezTo>
                    <a:pt x="32405" y="7701"/>
                    <a:pt x="32383" y="7697"/>
                    <a:pt x="32352" y="7688"/>
                  </a:cubicBezTo>
                  <a:cubicBezTo>
                    <a:pt x="32286" y="7667"/>
                    <a:pt x="32258" y="7619"/>
                    <a:pt x="32311" y="7612"/>
                  </a:cubicBezTo>
                  <a:cubicBezTo>
                    <a:pt x="32314" y="7612"/>
                    <a:pt x="32316" y="7612"/>
                    <a:pt x="32320" y="7612"/>
                  </a:cubicBezTo>
                  <a:close/>
                  <a:moveTo>
                    <a:pt x="35804" y="7639"/>
                  </a:moveTo>
                  <a:cubicBezTo>
                    <a:pt x="35815" y="7639"/>
                    <a:pt x="35809" y="7649"/>
                    <a:pt x="35794" y="7678"/>
                  </a:cubicBezTo>
                  <a:cubicBezTo>
                    <a:pt x="35779" y="7706"/>
                    <a:pt x="35765" y="7717"/>
                    <a:pt x="35749" y="7717"/>
                  </a:cubicBezTo>
                  <a:cubicBezTo>
                    <a:pt x="35742" y="7717"/>
                    <a:pt x="35735" y="7715"/>
                    <a:pt x="35728" y="7712"/>
                  </a:cubicBezTo>
                  <a:cubicBezTo>
                    <a:pt x="35695" y="7699"/>
                    <a:pt x="35682" y="7685"/>
                    <a:pt x="35697" y="7685"/>
                  </a:cubicBezTo>
                  <a:cubicBezTo>
                    <a:pt x="35700" y="7685"/>
                    <a:pt x="35706" y="7686"/>
                    <a:pt x="35714" y="7688"/>
                  </a:cubicBezTo>
                  <a:cubicBezTo>
                    <a:pt x="35717" y="7689"/>
                    <a:pt x="35720" y="7689"/>
                    <a:pt x="35723" y="7689"/>
                  </a:cubicBezTo>
                  <a:cubicBezTo>
                    <a:pt x="35731" y="7689"/>
                    <a:pt x="35734" y="7686"/>
                    <a:pt x="35731" y="7678"/>
                  </a:cubicBezTo>
                  <a:cubicBezTo>
                    <a:pt x="35731" y="7667"/>
                    <a:pt x="35749" y="7654"/>
                    <a:pt x="35773" y="7647"/>
                  </a:cubicBezTo>
                  <a:cubicBezTo>
                    <a:pt x="35789" y="7642"/>
                    <a:pt x="35799" y="7639"/>
                    <a:pt x="35804" y="7639"/>
                  </a:cubicBezTo>
                  <a:close/>
                  <a:moveTo>
                    <a:pt x="31939" y="7592"/>
                  </a:moveTo>
                  <a:cubicBezTo>
                    <a:pt x="31989" y="7592"/>
                    <a:pt x="32017" y="7610"/>
                    <a:pt x="31992" y="7633"/>
                  </a:cubicBezTo>
                  <a:cubicBezTo>
                    <a:pt x="31986" y="7640"/>
                    <a:pt x="31977" y="7644"/>
                    <a:pt x="31968" y="7644"/>
                  </a:cubicBezTo>
                  <a:cubicBezTo>
                    <a:pt x="31960" y="7644"/>
                    <a:pt x="31952" y="7641"/>
                    <a:pt x="31946" y="7637"/>
                  </a:cubicBezTo>
                  <a:cubicBezTo>
                    <a:pt x="31942" y="7632"/>
                    <a:pt x="31937" y="7630"/>
                    <a:pt x="31931" y="7630"/>
                  </a:cubicBezTo>
                  <a:cubicBezTo>
                    <a:pt x="31921" y="7630"/>
                    <a:pt x="31910" y="7636"/>
                    <a:pt x="31901" y="7647"/>
                  </a:cubicBezTo>
                  <a:cubicBezTo>
                    <a:pt x="31879" y="7667"/>
                    <a:pt x="31878" y="7674"/>
                    <a:pt x="31923" y="7674"/>
                  </a:cubicBezTo>
                  <a:cubicBezTo>
                    <a:pt x="31942" y="7674"/>
                    <a:pt x="31969" y="7673"/>
                    <a:pt x="32005" y="7671"/>
                  </a:cubicBezTo>
                  <a:cubicBezTo>
                    <a:pt x="32013" y="7670"/>
                    <a:pt x="32021" y="7670"/>
                    <a:pt x="32029" y="7670"/>
                  </a:cubicBezTo>
                  <a:cubicBezTo>
                    <a:pt x="32100" y="7670"/>
                    <a:pt x="32137" y="7685"/>
                    <a:pt x="32130" y="7712"/>
                  </a:cubicBezTo>
                  <a:cubicBezTo>
                    <a:pt x="32120" y="7735"/>
                    <a:pt x="32077" y="7754"/>
                    <a:pt x="32049" y="7754"/>
                  </a:cubicBezTo>
                  <a:cubicBezTo>
                    <a:pt x="32038" y="7754"/>
                    <a:pt x="32029" y="7751"/>
                    <a:pt x="32026" y="7744"/>
                  </a:cubicBezTo>
                  <a:cubicBezTo>
                    <a:pt x="32023" y="7733"/>
                    <a:pt x="32012" y="7729"/>
                    <a:pt x="32000" y="7729"/>
                  </a:cubicBezTo>
                  <a:cubicBezTo>
                    <a:pt x="31996" y="7729"/>
                    <a:pt x="31992" y="7729"/>
                    <a:pt x="31988" y="7730"/>
                  </a:cubicBezTo>
                  <a:cubicBezTo>
                    <a:pt x="31982" y="7731"/>
                    <a:pt x="31975" y="7731"/>
                    <a:pt x="31966" y="7731"/>
                  </a:cubicBezTo>
                  <a:cubicBezTo>
                    <a:pt x="31943" y="7731"/>
                    <a:pt x="31913" y="7728"/>
                    <a:pt x="31888" y="7723"/>
                  </a:cubicBezTo>
                  <a:cubicBezTo>
                    <a:pt x="31821" y="7702"/>
                    <a:pt x="31794" y="7675"/>
                    <a:pt x="31832" y="7664"/>
                  </a:cubicBezTo>
                  <a:cubicBezTo>
                    <a:pt x="31842" y="7661"/>
                    <a:pt x="31846" y="7647"/>
                    <a:pt x="31835" y="7637"/>
                  </a:cubicBezTo>
                  <a:cubicBezTo>
                    <a:pt x="31821" y="7619"/>
                    <a:pt x="31839" y="7608"/>
                    <a:pt x="31883" y="7598"/>
                  </a:cubicBezTo>
                  <a:cubicBezTo>
                    <a:pt x="31904" y="7594"/>
                    <a:pt x="31922" y="7592"/>
                    <a:pt x="31939" y="7592"/>
                  </a:cubicBezTo>
                  <a:close/>
                  <a:moveTo>
                    <a:pt x="35336" y="7654"/>
                  </a:moveTo>
                  <a:lnTo>
                    <a:pt x="35412" y="7696"/>
                  </a:lnTo>
                  <a:cubicBezTo>
                    <a:pt x="35485" y="7737"/>
                    <a:pt x="35513" y="7772"/>
                    <a:pt x="35478" y="7779"/>
                  </a:cubicBezTo>
                  <a:cubicBezTo>
                    <a:pt x="35477" y="7779"/>
                    <a:pt x="35477" y="7779"/>
                    <a:pt x="35476" y="7779"/>
                  </a:cubicBezTo>
                  <a:cubicBezTo>
                    <a:pt x="35464" y="7779"/>
                    <a:pt x="35431" y="7752"/>
                    <a:pt x="35398" y="7720"/>
                  </a:cubicBezTo>
                  <a:lnTo>
                    <a:pt x="35336" y="7654"/>
                  </a:lnTo>
                  <a:close/>
                  <a:moveTo>
                    <a:pt x="27465" y="7731"/>
                  </a:moveTo>
                  <a:cubicBezTo>
                    <a:pt x="27484" y="7731"/>
                    <a:pt x="27500" y="7741"/>
                    <a:pt x="27505" y="7754"/>
                  </a:cubicBezTo>
                  <a:cubicBezTo>
                    <a:pt x="27509" y="7772"/>
                    <a:pt x="27509" y="7786"/>
                    <a:pt x="27502" y="7786"/>
                  </a:cubicBezTo>
                  <a:cubicBezTo>
                    <a:pt x="27501" y="7786"/>
                    <a:pt x="27500" y="7786"/>
                    <a:pt x="27498" y="7786"/>
                  </a:cubicBezTo>
                  <a:cubicBezTo>
                    <a:pt x="27489" y="7786"/>
                    <a:pt x="27467" y="7778"/>
                    <a:pt x="27446" y="7768"/>
                  </a:cubicBezTo>
                  <a:cubicBezTo>
                    <a:pt x="27408" y="7747"/>
                    <a:pt x="27408" y="7744"/>
                    <a:pt x="27450" y="7733"/>
                  </a:cubicBezTo>
                  <a:cubicBezTo>
                    <a:pt x="27455" y="7732"/>
                    <a:pt x="27460" y="7731"/>
                    <a:pt x="27465" y="7731"/>
                  </a:cubicBezTo>
                  <a:close/>
                  <a:moveTo>
                    <a:pt x="32777" y="7718"/>
                  </a:moveTo>
                  <a:cubicBezTo>
                    <a:pt x="32841" y="7718"/>
                    <a:pt x="32896" y="7735"/>
                    <a:pt x="32903" y="7765"/>
                  </a:cubicBezTo>
                  <a:cubicBezTo>
                    <a:pt x="32911" y="7784"/>
                    <a:pt x="32889" y="7795"/>
                    <a:pt x="32854" y="7795"/>
                  </a:cubicBezTo>
                  <a:cubicBezTo>
                    <a:pt x="32826" y="7795"/>
                    <a:pt x="32791" y="7789"/>
                    <a:pt x="32758" y="7775"/>
                  </a:cubicBezTo>
                  <a:cubicBezTo>
                    <a:pt x="32744" y="7770"/>
                    <a:pt x="32730" y="7767"/>
                    <a:pt x="32719" y="7767"/>
                  </a:cubicBezTo>
                  <a:cubicBezTo>
                    <a:pt x="32707" y="7767"/>
                    <a:pt x="32697" y="7770"/>
                    <a:pt x="32692" y="7775"/>
                  </a:cubicBezTo>
                  <a:cubicBezTo>
                    <a:pt x="32689" y="7779"/>
                    <a:pt x="32685" y="7780"/>
                    <a:pt x="32681" y="7780"/>
                  </a:cubicBezTo>
                  <a:cubicBezTo>
                    <a:pt x="32674" y="7780"/>
                    <a:pt x="32667" y="7774"/>
                    <a:pt x="32664" y="7765"/>
                  </a:cubicBezTo>
                  <a:cubicBezTo>
                    <a:pt x="32658" y="7747"/>
                    <a:pt x="32674" y="7733"/>
                    <a:pt x="32716" y="7723"/>
                  </a:cubicBezTo>
                  <a:cubicBezTo>
                    <a:pt x="32736" y="7720"/>
                    <a:pt x="32757" y="7718"/>
                    <a:pt x="32777" y="7718"/>
                  </a:cubicBezTo>
                  <a:close/>
                  <a:moveTo>
                    <a:pt x="1999" y="7764"/>
                  </a:moveTo>
                  <a:cubicBezTo>
                    <a:pt x="2001" y="7764"/>
                    <a:pt x="2003" y="7764"/>
                    <a:pt x="2006" y="7765"/>
                  </a:cubicBezTo>
                  <a:cubicBezTo>
                    <a:pt x="2020" y="7768"/>
                    <a:pt x="2030" y="7775"/>
                    <a:pt x="2033" y="7782"/>
                  </a:cubicBezTo>
                  <a:cubicBezTo>
                    <a:pt x="2033" y="7786"/>
                    <a:pt x="2026" y="7792"/>
                    <a:pt x="2012" y="7796"/>
                  </a:cubicBezTo>
                  <a:cubicBezTo>
                    <a:pt x="2010" y="7796"/>
                    <a:pt x="2008" y="7797"/>
                    <a:pt x="2006" y="7797"/>
                  </a:cubicBezTo>
                  <a:cubicBezTo>
                    <a:pt x="1997" y="7797"/>
                    <a:pt x="1987" y="7790"/>
                    <a:pt x="1985" y="7782"/>
                  </a:cubicBezTo>
                  <a:cubicBezTo>
                    <a:pt x="1982" y="7771"/>
                    <a:pt x="1988" y="7764"/>
                    <a:pt x="1999" y="7764"/>
                  </a:cubicBezTo>
                  <a:close/>
                  <a:moveTo>
                    <a:pt x="35737" y="7768"/>
                  </a:moveTo>
                  <a:cubicBezTo>
                    <a:pt x="35738" y="7768"/>
                    <a:pt x="35740" y="7768"/>
                    <a:pt x="35742" y="7768"/>
                  </a:cubicBezTo>
                  <a:cubicBezTo>
                    <a:pt x="35759" y="7772"/>
                    <a:pt x="35763" y="7813"/>
                    <a:pt x="35742" y="7821"/>
                  </a:cubicBezTo>
                  <a:cubicBezTo>
                    <a:pt x="35739" y="7821"/>
                    <a:pt x="35731" y="7810"/>
                    <a:pt x="35728" y="7792"/>
                  </a:cubicBezTo>
                  <a:cubicBezTo>
                    <a:pt x="35722" y="7777"/>
                    <a:pt x="35726" y="7768"/>
                    <a:pt x="35737" y="7768"/>
                  </a:cubicBezTo>
                  <a:close/>
                  <a:moveTo>
                    <a:pt x="35663" y="7799"/>
                  </a:moveTo>
                  <a:cubicBezTo>
                    <a:pt x="35686" y="7799"/>
                    <a:pt x="35683" y="7829"/>
                    <a:pt x="35655" y="7848"/>
                  </a:cubicBezTo>
                  <a:cubicBezTo>
                    <a:pt x="35638" y="7858"/>
                    <a:pt x="35624" y="7866"/>
                    <a:pt x="35624" y="7866"/>
                  </a:cubicBezTo>
                  <a:cubicBezTo>
                    <a:pt x="35627" y="7821"/>
                    <a:pt x="35638" y="7803"/>
                    <a:pt x="35655" y="7800"/>
                  </a:cubicBezTo>
                  <a:cubicBezTo>
                    <a:pt x="35658" y="7799"/>
                    <a:pt x="35661" y="7799"/>
                    <a:pt x="35663" y="7799"/>
                  </a:cubicBezTo>
                  <a:close/>
                  <a:moveTo>
                    <a:pt x="35780" y="7872"/>
                  </a:moveTo>
                  <a:cubicBezTo>
                    <a:pt x="35788" y="7872"/>
                    <a:pt x="35803" y="7879"/>
                    <a:pt x="35825" y="7893"/>
                  </a:cubicBezTo>
                  <a:cubicBezTo>
                    <a:pt x="35859" y="7914"/>
                    <a:pt x="35856" y="7914"/>
                    <a:pt x="35822" y="7914"/>
                  </a:cubicBezTo>
                  <a:cubicBezTo>
                    <a:pt x="35801" y="7911"/>
                    <a:pt x="35780" y="7904"/>
                    <a:pt x="35776" y="7893"/>
                  </a:cubicBezTo>
                  <a:cubicBezTo>
                    <a:pt x="35771" y="7879"/>
                    <a:pt x="35772" y="7872"/>
                    <a:pt x="35780" y="7872"/>
                  </a:cubicBezTo>
                  <a:close/>
                  <a:moveTo>
                    <a:pt x="35760" y="7931"/>
                  </a:moveTo>
                  <a:cubicBezTo>
                    <a:pt x="35762" y="7931"/>
                    <a:pt x="35764" y="7931"/>
                    <a:pt x="35766" y="7931"/>
                  </a:cubicBezTo>
                  <a:cubicBezTo>
                    <a:pt x="35790" y="7938"/>
                    <a:pt x="35790" y="7976"/>
                    <a:pt x="35766" y="7983"/>
                  </a:cubicBezTo>
                  <a:cubicBezTo>
                    <a:pt x="35763" y="7983"/>
                    <a:pt x="35752" y="7973"/>
                    <a:pt x="35749" y="7956"/>
                  </a:cubicBezTo>
                  <a:cubicBezTo>
                    <a:pt x="35743" y="7940"/>
                    <a:pt x="35747" y="7931"/>
                    <a:pt x="35760" y="7931"/>
                  </a:cubicBezTo>
                  <a:close/>
                  <a:moveTo>
                    <a:pt x="35362" y="8118"/>
                  </a:moveTo>
                  <a:lnTo>
                    <a:pt x="35362" y="8118"/>
                  </a:lnTo>
                  <a:cubicBezTo>
                    <a:pt x="35362" y="8118"/>
                    <a:pt x="35363" y="8118"/>
                    <a:pt x="35364" y="8119"/>
                  </a:cubicBezTo>
                  <a:cubicBezTo>
                    <a:pt x="35374" y="8119"/>
                    <a:pt x="35395" y="8143"/>
                    <a:pt x="35409" y="8167"/>
                  </a:cubicBezTo>
                  <a:cubicBezTo>
                    <a:pt x="35421" y="8189"/>
                    <a:pt x="35426" y="8209"/>
                    <a:pt x="35418" y="8209"/>
                  </a:cubicBezTo>
                  <a:cubicBezTo>
                    <a:pt x="35417" y="8209"/>
                    <a:pt x="35416" y="8209"/>
                    <a:pt x="35416" y="8209"/>
                  </a:cubicBezTo>
                  <a:cubicBezTo>
                    <a:pt x="35406" y="8205"/>
                    <a:pt x="35385" y="8184"/>
                    <a:pt x="35371" y="8160"/>
                  </a:cubicBezTo>
                  <a:cubicBezTo>
                    <a:pt x="35358" y="8135"/>
                    <a:pt x="35354" y="8118"/>
                    <a:pt x="35362" y="8118"/>
                  </a:cubicBezTo>
                  <a:close/>
                  <a:moveTo>
                    <a:pt x="27787" y="8043"/>
                  </a:moveTo>
                  <a:cubicBezTo>
                    <a:pt x="27793" y="8043"/>
                    <a:pt x="27800" y="8044"/>
                    <a:pt x="27808" y="8045"/>
                  </a:cubicBezTo>
                  <a:cubicBezTo>
                    <a:pt x="27832" y="8050"/>
                    <a:pt x="27849" y="8060"/>
                    <a:pt x="27838" y="8063"/>
                  </a:cubicBezTo>
                  <a:cubicBezTo>
                    <a:pt x="27832" y="8066"/>
                    <a:pt x="27814" y="8077"/>
                    <a:pt x="27803" y="8080"/>
                  </a:cubicBezTo>
                  <a:cubicBezTo>
                    <a:pt x="27790" y="8087"/>
                    <a:pt x="27776" y="8095"/>
                    <a:pt x="27769" y="8098"/>
                  </a:cubicBezTo>
                  <a:cubicBezTo>
                    <a:pt x="27762" y="8101"/>
                    <a:pt x="27773" y="8115"/>
                    <a:pt x="27793" y="8125"/>
                  </a:cubicBezTo>
                  <a:cubicBezTo>
                    <a:pt x="27821" y="8143"/>
                    <a:pt x="27824" y="8157"/>
                    <a:pt x="27811" y="8184"/>
                  </a:cubicBezTo>
                  <a:cubicBezTo>
                    <a:pt x="27801" y="8205"/>
                    <a:pt x="27778" y="8215"/>
                    <a:pt x="27753" y="8215"/>
                  </a:cubicBezTo>
                  <a:cubicBezTo>
                    <a:pt x="27724" y="8215"/>
                    <a:pt x="27693" y="8201"/>
                    <a:pt x="27686" y="8175"/>
                  </a:cubicBezTo>
                  <a:cubicBezTo>
                    <a:pt x="27682" y="8163"/>
                    <a:pt x="27671" y="8157"/>
                    <a:pt x="27659" y="8157"/>
                  </a:cubicBezTo>
                  <a:cubicBezTo>
                    <a:pt x="27643" y="8157"/>
                    <a:pt x="27624" y="8168"/>
                    <a:pt x="27616" y="8188"/>
                  </a:cubicBezTo>
                  <a:cubicBezTo>
                    <a:pt x="27615" y="8190"/>
                    <a:pt x="27614" y="8191"/>
                    <a:pt x="27613" y="8191"/>
                  </a:cubicBezTo>
                  <a:cubicBezTo>
                    <a:pt x="27608" y="8191"/>
                    <a:pt x="27597" y="8174"/>
                    <a:pt x="27589" y="8146"/>
                  </a:cubicBezTo>
                  <a:cubicBezTo>
                    <a:pt x="27575" y="8115"/>
                    <a:pt x="27575" y="8087"/>
                    <a:pt x="27585" y="8084"/>
                  </a:cubicBezTo>
                  <a:cubicBezTo>
                    <a:pt x="27586" y="8084"/>
                    <a:pt x="27587" y="8083"/>
                    <a:pt x="27589" y="8083"/>
                  </a:cubicBezTo>
                  <a:cubicBezTo>
                    <a:pt x="27622" y="8083"/>
                    <a:pt x="27734" y="8164"/>
                    <a:pt x="27720" y="8184"/>
                  </a:cubicBezTo>
                  <a:cubicBezTo>
                    <a:pt x="27718" y="8189"/>
                    <a:pt x="27725" y="8193"/>
                    <a:pt x="27736" y="8193"/>
                  </a:cubicBezTo>
                  <a:cubicBezTo>
                    <a:pt x="27741" y="8193"/>
                    <a:pt x="27746" y="8192"/>
                    <a:pt x="27752" y="8191"/>
                  </a:cubicBezTo>
                  <a:cubicBezTo>
                    <a:pt x="27783" y="8184"/>
                    <a:pt x="27783" y="8170"/>
                    <a:pt x="27766" y="8140"/>
                  </a:cubicBezTo>
                  <a:cubicBezTo>
                    <a:pt x="27729" y="8085"/>
                    <a:pt x="27741" y="8043"/>
                    <a:pt x="27787" y="8043"/>
                  </a:cubicBezTo>
                  <a:close/>
                  <a:moveTo>
                    <a:pt x="35521" y="8182"/>
                  </a:moveTo>
                  <a:cubicBezTo>
                    <a:pt x="35527" y="8182"/>
                    <a:pt x="35533" y="8191"/>
                    <a:pt x="35544" y="8209"/>
                  </a:cubicBezTo>
                  <a:cubicBezTo>
                    <a:pt x="35557" y="8227"/>
                    <a:pt x="35558" y="8241"/>
                    <a:pt x="35548" y="8241"/>
                  </a:cubicBezTo>
                  <a:cubicBezTo>
                    <a:pt x="35546" y="8241"/>
                    <a:pt x="35545" y="8241"/>
                    <a:pt x="35544" y="8240"/>
                  </a:cubicBezTo>
                  <a:cubicBezTo>
                    <a:pt x="35542" y="8240"/>
                    <a:pt x="35540" y="8240"/>
                    <a:pt x="35538" y="8240"/>
                  </a:cubicBezTo>
                  <a:cubicBezTo>
                    <a:pt x="35525" y="8240"/>
                    <a:pt x="35508" y="8249"/>
                    <a:pt x="35495" y="8264"/>
                  </a:cubicBezTo>
                  <a:cubicBezTo>
                    <a:pt x="35484" y="8278"/>
                    <a:pt x="35475" y="8284"/>
                    <a:pt x="35470" y="8284"/>
                  </a:cubicBezTo>
                  <a:cubicBezTo>
                    <a:pt x="35459" y="8284"/>
                    <a:pt x="35466" y="8254"/>
                    <a:pt x="35492" y="8216"/>
                  </a:cubicBezTo>
                  <a:cubicBezTo>
                    <a:pt x="35507" y="8194"/>
                    <a:pt x="35514" y="8182"/>
                    <a:pt x="35521" y="8182"/>
                  </a:cubicBezTo>
                  <a:close/>
                  <a:moveTo>
                    <a:pt x="35396" y="8236"/>
                  </a:moveTo>
                  <a:cubicBezTo>
                    <a:pt x="35398" y="8236"/>
                    <a:pt x="35399" y="8236"/>
                    <a:pt x="35401" y="8237"/>
                  </a:cubicBezTo>
                  <a:cubicBezTo>
                    <a:pt x="35426" y="8240"/>
                    <a:pt x="35430" y="8282"/>
                    <a:pt x="35406" y="8289"/>
                  </a:cubicBezTo>
                  <a:cubicBezTo>
                    <a:pt x="35398" y="8289"/>
                    <a:pt x="35391" y="8274"/>
                    <a:pt x="35385" y="8261"/>
                  </a:cubicBezTo>
                  <a:cubicBezTo>
                    <a:pt x="35381" y="8246"/>
                    <a:pt x="35386" y="8236"/>
                    <a:pt x="35396" y="8236"/>
                  </a:cubicBezTo>
                  <a:close/>
                  <a:moveTo>
                    <a:pt x="21713" y="8391"/>
                  </a:moveTo>
                  <a:cubicBezTo>
                    <a:pt x="21721" y="8391"/>
                    <a:pt x="21723" y="8394"/>
                    <a:pt x="21715" y="8399"/>
                  </a:cubicBezTo>
                  <a:cubicBezTo>
                    <a:pt x="21701" y="8407"/>
                    <a:pt x="21674" y="8413"/>
                    <a:pt x="21659" y="8413"/>
                  </a:cubicBezTo>
                  <a:cubicBezTo>
                    <a:pt x="21642" y="8410"/>
                    <a:pt x="21653" y="8403"/>
                    <a:pt x="21684" y="8396"/>
                  </a:cubicBezTo>
                  <a:cubicBezTo>
                    <a:pt x="21696" y="8393"/>
                    <a:pt x="21707" y="8391"/>
                    <a:pt x="21713" y="8391"/>
                  </a:cubicBezTo>
                  <a:close/>
                  <a:moveTo>
                    <a:pt x="16637" y="8383"/>
                  </a:moveTo>
                  <a:cubicBezTo>
                    <a:pt x="16658" y="8383"/>
                    <a:pt x="16675" y="8385"/>
                    <a:pt x="16681" y="8389"/>
                  </a:cubicBezTo>
                  <a:cubicBezTo>
                    <a:pt x="16705" y="8399"/>
                    <a:pt x="16684" y="8407"/>
                    <a:pt x="16612" y="8417"/>
                  </a:cubicBezTo>
                  <a:cubicBezTo>
                    <a:pt x="16575" y="8421"/>
                    <a:pt x="16543" y="8423"/>
                    <a:pt x="16518" y="8423"/>
                  </a:cubicBezTo>
                  <a:cubicBezTo>
                    <a:pt x="16439" y="8423"/>
                    <a:pt x="16428" y="8405"/>
                    <a:pt x="16539" y="8389"/>
                  </a:cubicBezTo>
                  <a:cubicBezTo>
                    <a:pt x="16573" y="8386"/>
                    <a:pt x="16609" y="8383"/>
                    <a:pt x="16637" y="8383"/>
                  </a:cubicBezTo>
                  <a:close/>
                  <a:moveTo>
                    <a:pt x="21071" y="8377"/>
                  </a:moveTo>
                  <a:cubicBezTo>
                    <a:pt x="21104" y="8377"/>
                    <a:pt x="21138" y="8398"/>
                    <a:pt x="21129" y="8417"/>
                  </a:cubicBezTo>
                  <a:cubicBezTo>
                    <a:pt x="21126" y="8424"/>
                    <a:pt x="21101" y="8428"/>
                    <a:pt x="21080" y="8428"/>
                  </a:cubicBezTo>
                  <a:cubicBezTo>
                    <a:pt x="21032" y="8424"/>
                    <a:pt x="21017" y="8389"/>
                    <a:pt x="21059" y="8379"/>
                  </a:cubicBezTo>
                  <a:cubicBezTo>
                    <a:pt x="21063" y="8378"/>
                    <a:pt x="21067" y="8377"/>
                    <a:pt x="21071" y="8377"/>
                  </a:cubicBezTo>
                  <a:close/>
                  <a:moveTo>
                    <a:pt x="20931" y="8374"/>
                  </a:moveTo>
                  <a:cubicBezTo>
                    <a:pt x="20943" y="8374"/>
                    <a:pt x="20952" y="8377"/>
                    <a:pt x="20952" y="8383"/>
                  </a:cubicBezTo>
                  <a:cubicBezTo>
                    <a:pt x="20955" y="8393"/>
                    <a:pt x="20910" y="8410"/>
                    <a:pt x="20851" y="8420"/>
                  </a:cubicBezTo>
                  <a:cubicBezTo>
                    <a:pt x="20818" y="8426"/>
                    <a:pt x="20784" y="8429"/>
                    <a:pt x="20758" y="8429"/>
                  </a:cubicBezTo>
                  <a:cubicBezTo>
                    <a:pt x="20737" y="8429"/>
                    <a:pt x="20720" y="8427"/>
                    <a:pt x="20713" y="8424"/>
                  </a:cubicBezTo>
                  <a:cubicBezTo>
                    <a:pt x="20692" y="8410"/>
                    <a:pt x="20702" y="8407"/>
                    <a:pt x="20761" y="8399"/>
                  </a:cubicBezTo>
                  <a:cubicBezTo>
                    <a:pt x="20806" y="8396"/>
                    <a:pt x="20865" y="8386"/>
                    <a:pt x="20897" y="8379"/>
                  </a:cubicBezTo>
                  <a:cubicBezTo>
                    <a:pt x="20909" y="8376"/>
                    <a:pt x="20921" y="8374"/>
                    <a:pt x="20931" y="8374"/>
                  </a:cubicBezTo>
                  <a:close/>
                  <a:moveTo>
                    <a:pt x="23551" y="8409"/>
                  </a:moveTo>
                  <a:cubicBezTo>
                    <a:pt x="23565" y="8409"/>
                    <a:pt x="23575" y="8413"/>
                    <a:pt x="23578" y="8420"/>
                  </a:cubicBezTo>
                  <a:cubicBezTo>
                    <a:pt x="23582" y="8434"/>
                    <a:pt x="23574" y="8445"/>
                    <a:pt x="23564" y="8448"/>
                  </a:cubicBezTo>
                  <a:cubicBezTo>
                    <a:pt x="23550" y="8448"/>
                    <a:pt x="23533" y="8445"/>
                    <a:pt x="23523" y="8434"/>
                  </a:cubicBezTo>
                  <a:cubicBezTo>
                    <a:pt x="23512" y="8428"/>
                    <a:pt x="23520" y="8417"/>
                    <a:pt x="23536" y="8410"/>
                  </a:cubicBezTo>
                  <a:cubicBezTo>
                    <a:pt x="23541" y="8409"/>
                    <a:pt x="23546" y="8409"/>
                    <a:pt x="23551" y="8409"/>
                  </a:cubicBezTo>
                  <a:close/>
                  <a:moveTo>
                    <a:pt x="17885" y="8390"/>
                  </a:moveTo>
                  <a:cubicBezTo>
                    <a:pt x="17928" y="8390"/>
                    <a:pt x="18009" y="8415"/>
                    <a:pt x="18017" y="8434"/>
                  </a:cubicBezTo>
                  <a:cubicBezTo>
                    <a:pt x="18021" y="8446"/>
                    <a:pt x="18020" y="8451"/>
                    <a:pt x="18004" y="8451"/>
                  </a:cubicBezTo>
                  <a:cubicBezTo>
                    <a:pt x="17991" y="8451"/>
                    <a:pt x="17967" y="8447"/>
                    <a:pt x="17927" y="8441"/>
                  </a:cubicBezTo>
                  <a:cubicBezTo>
                    <a:pt x="17840" y="8428"/>
                    <a:pt x="17833" y="8420"/>
                    <a:pt x="17861" y="8396"/>
                  </a:cubicBezTo>
                  <a:cubicBezTo>
                    <a:pt x="17865" y="8392"/>
                    <a:pt x="17873" y="8390"/>
                    <a:pt x="17885" y="8390"/>
                  </a:cubicBezTo>
                  <a:close/>
                  <a:moveTo>
                    <a:pt x="22047" y="8391"/>
                  </a:moveTo>
                  <a:cubicBezTo>
                    <a:pt x="22054" y="8391"/>
                    <a:pt x="22066" y="8395"/>
                    <a:pt x="22083" y="8403"/>
                  </a:cubicBezTo>
                  <a:cubicBezTo>
                    <a:pt x="22121" y="8420"/>
                    <a:pt x="22121" y="8424"/>
                    <a:pt x="22083" y="8445"/>
                  </a:cubicBezTo>
                  <a:cubicBezTo>
                    <a:pt x="22068" y="8453"/>
                    <a:pt x="22056" y="8457"/>
                    <a:pt x="22046" y="8457"/>
                  </a:cubicBezTo>
                  <a:cubicBezTo>
                    <a:pt x="22026" y="8457"/>
                    <a:pt x="22018" y="8440"/>
                    <a:pt x="22027" y="8410"/>
                  </a:cubicBezTo>
                  <a:cubicBezTo>
                    <a:pt x="22033" y="8397"/>
                    <a:pt x="22037" y="8391"/>
                    <a:pt x="22047" y="8391"/>
                  </a:cubicBezTo>
                  <a:close/>
                  <a:moveTo>
                    <a:pt x="21990" y="8408"/>
                  </a:moveTo>
                  <a:cubicBezTo>
                    <a:pt x="21995" y="8408"/>
                    <a:pt x="21997" y="8413"/>
                    <a:pt x="21992" y="8420"/>
                  </a:cubicBezTo>
                  <a:cubicBezTo>
                    <a:pt x="21989" y="8431"/>
                    <a:pt x="21954" y="8448"/>
                    <a:pt x="21917" y="8458"/>
                  </a:cubicBezTo>
                  <a:cubicBezTo>
                    <a:pt x="21870" y="8470"/>
                    <a:pt x="21824" y="8475"/>
                    <a:pt x="21790" y="8475"/>
                  </a:cubicBezTo>
                  <a:cubicBezTo>
                    <a:pt x="21752" y="8475"/>
                    <a:pt x="21730" y="8468"/>
                    <a:pt x="21743" y="8455"/>
                  </a:cubicBezTo>
                  <a:cubicBezTo>
                    <a:pt x="21753" y="8445"/>
                    <a:pt x="21802" y="8438"/>
                    <a:pt x="21850" y="8434"/>
                  </a:cubicBezTo>
                  <a:cubicBezTo>
                    <a:pt x="21903" y="8434"/>
                    <a:pt x="21954" y="8428"/>
                    <a:pt x="21972" y="8417"/>
                  </a:cubicBezTo>
                  <a:cubicBezTo>
                    <a:pt x="21979" y="8411"/>
                    <a:pt x="21986" y="8408"/>
                    <a:pt x="21990" y="8408"/>
                  </a:cubicBezTo>
                  <a:close/>
                  <a:moveTo>
                    <a:pt x="21432" y="8418"/>
                  </a:moveTo>
                  <a:cubicBezTo>
                    <a:pt x="21489" y="8418"/>
                    <a:pt x="21601" y="8443"/>
                    <a:pt x="21608" y="8458"/>
                  </a:cubicBezTo>
                  <a:cubicBezTo>
                    <a:pt x="21612" y="8471"/>
                    <a:pt x="21598" y="8479"/>
                    <a:pt x="21581" y="8479"/>
                  </a:cubicBezTo>
                  <a:cubicBezTo>
                    <a:pt x="21570" y="8479"/>
                    <a:pt x="21558" y="8476"/>
                    <a:pt x="21549" y="8469"/>
                  </a:cubicBezTo>
                  <a:cubicBezTo>
                    <a:pt x="21544" y="8465"/>
                    <a:pt x="21538" y="8463"/>
                    <a:pt x="21531" y="8463"/>
                  </a:cubicBezTo>
                  <a:cubicBezTo>
                    <a:pt x="21521" y="8463"/>
                    <a:pt x="21510" y="8466"/>
                    <a:pt x="21500" y="8473"/>
                  </a:cubicBezTo>
                  <a:cubicBezTo>
                    <a:pt x="21492" y="8477"/>
                    <a:pt x="21485" y="8480"/>
                    <a:pt x="21479" y="8480"/>
                  </a:cubicBezTo>
                  <a:cubicBezTo>
                    <a:pt x="21472" y="8480"/>
                    <a:pt x="21467" y="8476"/>
                    <a:pt x="21465" y="8469"/>
                  </a:cubicBezTo>
                  <a:cubicBezTo>
                    <a:pt x="21463" y="8461"/>
                    <a:pt x="21453" y="8456"/>
                    <a:pt x="21440" y="8456"/>
                  </a:cubicBezTo>
                  <a:cubicBezTo>
                    <a:pt x="21435" y="8456"/>
                    <a:pt x="21429" y="8457"/>
                    <a:pt x="21424" y="8458"/>
                  </a:cubicBezTo>
                  <a:cubicBezTo>
                    <a:pt x="21419" y="8459"/>
                    <a:pt x="21415" y="8460"/>
                    <a:pt x="21410" y="8460"/>
                  </a:cubicBezTo>
                  <a:cubicBezTo>
                    <a:pt x="21397" y="8460"/>
                    <a:pt x="21385" y="8456"/>
                    <a:pt x="21382" y="8448"/>
                  </a:cubicBezTo>
                  <a:cubicBezTo>
                    <a:pt x="21382" y="8434"/>
                    <a:pt x="21392" y="8424"/>
                    <a:pt x="21410" y="8420"/>
                  </a:cubicBezTo>
                  <a:cubicBezTo>
                    <a:pt x="21415" y="8419"/>
                    <a:pt x="21423" y="8418"/>
                    <a:pt x="21432" y="8418"/>
                  </a:cubicBezTo>
                  <a:close/>
                  <a:moveTo>
                    <a:pt x="20924" y="8455"/>
                  </a:moveTo>
                  <a:cubicBezTo>
                    <a:pt x="20938" y="8455"/>
                    <a:pt x="20955" y="8458"/>
                    <a:pt x="20966" y="8466"/>
                  </a:cubicBezTo>
                  <a:cubicBezTo>
                    <a:pt x="20980" y="8476"/>
                    <a:pt x="20980" y="8487"/>
                    <a:pt x="20966" y="8490"/>
                  </a:cubicBezTo>
                  <a:cubicBezTo>
                    <a:pt x="20963" y="8491"/>
                    <a:pt x="20961" y="8491"/>
                    <a:pt x="20958" y="8491"/>
                  </a:cubicBezTo>
                  <a:cubicBezTo>
                    <a:pt x="20946" y="8491"/>
                    <a:pt x="20932" y="8485"/>
                    <a:pt x="20924" y="8479"/>
                  </a:cubicBezTo>
                  <a:cubicBezTo>
                    <a:pt x="20910" y="8469"/>
                    <a:pt x="20913" y="8458"/>
                    <a:pt x="20924" y="8455"/>
                  </a:cubicBezTo>
                  <a:close/>
                  <a:moveTo>
                    <a:pt x="17764" y="8372"/>
                  </a:moveTo>
                  <a:cubicBezTo>
                    <a:pt x="17797" y="8372"/>
                    <a:pt x="17803" y="8382"/>
                    <a:pt x="17805" y="8407"/>
                  </a:cubicBezTo>
                  <a:cubicBezTo>
                    <a:pt x="17808" y="8431"/>
                    <a:pt x="17798" y="8452"/>
                    <a:pt x="17778" y="8452"/>
                  </a:cubicBezTo>
                  <a:cubicBezTo>
                    <a:pt x="17760" y="8452"/>
                    <a:pt x="17691" y="8462"/>
                    <a:pt x="17618" y="8476"/>
                  </a:cubicBezTo>
                  <a:cubicBezTo>
                    <a:pt x="17549" y="8490"/>
                    <a:pt x="17458" y="8503"/>
                    <a:pt x="17410" y="8511"/>
                  </a:cubicBezTo>
                  <a:cubicBezTo>
                    <a:pt x="17395" y="8512"/>
                    <a:pt x="17382" y="8513"/>
                    <a:pt x="17372" y="8513"/>
                  </a:cubicBezTo>
                  <a:cubicBezTo>
                    <a:pt x="17331" y="8513"/>
                    <a:pt x="17319" y="8501"/>
                    <a:pt x="17305" y="8462"/>
                  </a:cubicBezTo>
                  <a:cubicBezTo>
                    <a:pt x="17291" y="8431"/>
                    <a:pt x="17288" y="8403"/>
                    <a:pt x="17291" y="8403"/>
                  </a:cubicBezTo>
                  <a:cubicBezTo>
                    <a:pt x="17293" y="8402"/>
                    <a:pt x="17298" y="8402"/>
                    <a:pt x="17306" y="8402"/>
                  </a:cubicBezTo>
                  <a:cubicBezTo>
                    <a:pt x="17324" y="8402"/>
                    <a:pt x="17358" y="8404"/>
                    <a:pt x="17392" y="8407"/>
                  </a:cubicBezTo>
                  <a:cubicBezTo>
                    <a:pt x="17448" y="8407"/>
                    <a:pt x="17559" y="8399"/>
                    <a:pt x="17645" y="8386"/>
                  </a:cubicBezTo>
                  <a:cubicBezTo>
                    <a:pt x="17704" y="8377"/>
                    <a:pt x="17741" y="8372"/>
                    <a:pt x="17764" y="8372"/>
                  </a:cubicBezTo>
                  <a:close/>
                  <a:moveTo>
                    <a:pt x="16445" y="8477"/>
                  </a:moveTo>
                  <a:cubicBezTo>
                    <a:pt x="16467" y="8477"/>
                    <a:pt x="16484" y="8482"/>
                    <a:pt x="16484" y="8490"/>
                  </a:cubicBezTo>
                  <a:cubicBezTo>
                    <a:pt x="16484" y="8503"/>
                    <a:pt x="16466" y="8514"/>
                    <a:pt x="16445" y="8514"/>
                  </a:cubicBezTo>
                  <a:cubicBezTo>
                    <a:pt x="16441" y="8514"/>
                    <a:pt x="16437" y="8515"/>
                    <a:pt x="16433" y="8515"/>
                  </a:cubicBezTo>
                  <a:cubicBezTo>
                    <a:pt x="16370" y="8515"/>
                    <a:pt x="16355" y="8489"/>
                    <a:pt x="16417" y="8479"/>
                  </a:cubicBezTo>
                  <a:cubicBezTo>
                    <a:pt x="16427" y="8477"/>
                    <a:pt x="16436" y="8477"/>
                    <a:pt x="16445" y="8477"/>
                  </a:cubicBezTo>
                  <a:close/>
                  <a:moveTo>
                    <a:pt x="17016" y="8436"/>
                  </a:moveTo>
                  <a:cubicBezTo>
                    <a:pt x="17080" y="8436"/>
                    <a:pt x="17203" y="8481"/>
                    <a:pt x="17187" y="8500"/>
                  </a:cubicBezTo>
                  <a:cubicBezTo>
                    <a:pt x="17181" y="8513"/>
                    <a:pt x="17047" y="8521"/>
                    <a:pt x="16930" y="8521"/>
                  </a:cubicBezTo>
                  <a:cubicBezTo>
                    <a:pt x="16856" y="8521"/>
                    <a:pt x="16790" y="8518"/>
                    <a:pt x="16764" y="8511"/>
                  </a:cubicBezTo>
                  <a:cubicBezTo>
                    <a:pt x="16729" y="8503"/>
                    <a:pt x="16702" y="8490"/>
                    <a:pt x="16702" y="8483"/>
                  </a:cubicBezTo>
                  <a:cubicBezTo>
                    <a:pt x="16696" y="8469"/>
                    <a:pt x="16781" y="8442"/>
                    <a:pt x="16824" y="8442"/>
                  </a:cubicBezTo>
                  <a:cubicBezTo>
                    <a:pt x="16833" y="8442"/>
                    <a:pt x="16840" y="8443"/>
                    <a:pt x="16844" y="8445"/>
                  </a:cubicBezTo>
                  <a:cubicBezTo>
                    <a:pt x="16852" y="8449"/>
                    <a:pt x="16863" y="8451"/>
                    <a:pt x="16879" y="8451"/>
                  </a:cubicBezTo>
                  <a:cubicBezTo>
                    <a:pt x="16904" y="8451"/>
                    <a:pt x="16941" y="8446"/>
                    <a:pt x="17000" y="8438"/>
                  </a:cubicBezTo>
                  <a:cubicBezTo>
                    <a:pt x="17005" y="8437"/>
                    <a:pt x="17010" y="8436"/>
                    <a:pt x="17016" y="8436"/>
                  </a:cubicBezTo>
                  <a:close/>
                  <a:moveTo>
                    <a:pt x="22450" y="8500"/>
                  </a:moveTo>
                  <a:cubicBezTo>
                    <a:pt x="22465" y="8500"/>
                    <a:pt x="22489" y="8518"/>
                    <a:pt x="22500" y="8538"/>
                  </a:cubicBezTo>
                  <a:cubicBezTo>
                    <a:pt x="22510" y="8556"/>
                    <a:pt x="22513" y="8564"/>
                    <a:pt x="22503" y="8564"/>
                  </a:cubicBezTo>
                  <a:cubicBezTo>
                    <a:pt x="22498" y="8564"/>
                    <a:pt x="22489" y="8561"/>
                    <a:pt x="22475" y="8556"/>
                  </a:cubicBezTo>
                  <a:cubicBezTo>
                    <a:pt x="22420" y="8535"/>
                    <a:pt x="22405" y="8500"/>
                    <a:pt x="22450" y="8500"/>
                  </a:cubicBezTo>
                  <a:close/>
                  <a:moveTo>
                    <a:pt x="22552" y="8523"/>
                  </a:moveTo>
                  <a:cubicBezTo>
                    <a:pt x="22555" y="8523"/>
                    <a:pt x="22558" y="8524"/>
                    <a:pt x="22562" y="8524"/>
                  </a:cubicBezTo>
                  <a:cubicBezTo>
                    <a:pt x="22599" y="8528"/>
                    <a:pt x="22620" y="8559"/>
                    <a:pt x="22586" y="8566"/>
                  </a:cubicBezTo>
                  <a:cubicBezTo>
                    <a:pt x="22584" y="8567"/>
                    <a:pt x="22582" y="8567"/>
                    <a:pt x="22580" y="8567"/>
                  </a:cubicBezTo>
                  <a:cubicBezTo>
                    <a:pt x="22569" y="8567"/>
                    <a:pt x="22555" y="8559"/>
                    <a:pt x="22544" y="8545"/>
                  </a:cubicBezTo>
                  <a:cubicBezTo>
                    <a:pt x="22535" y="8531"/>
                    <a:pt x="22536" y="8523"/>
                    <a:pt x="22552" y="8523"/>
                  </a:cubicBezTo>
                  <a:close/>
                  <a:moveTo>
                    <a:pt x="20108" y="8442"/>
                  </a:moveTo>
                  <a:cubicBezTo>
                    <a:pt x="20120" y="8442"/>
                    <a:pt x="20126" y="8451"/>
                    <a:pt x="20133" y="8469"/>
                  </a:cubicBezTo>
                  <a:cubicBezTo>
                    <a:pt x="20143" y="8503"/>
                    <a:pt x="20133" y="8511"/>
                    <a:pt x="20074" y="8514"/>
                  </a:cubicBezTo>
                  <a:cubicBezTo>
                    <a:pt x="20015" y="8518"/>
                    <a:pt x="20008" y="8521"/>
                    <a:pt x="20029" y="8549"/>
                  </a:cubicBezTo>
                  <a:cubicBezTo>
                    <a:pt x="20048" y="8568"/>
                    <a:pt x="20050" y="8574"/>
                    <a:pt x="20029" y="8574"/>
                  </a:cubicBezTo>
                  <a:cubicBezTo>
                    <a:pt x="20024" y="8574"/>
                    <a:pt x="20017" y="8574"/>
                    <a:pt x="20008" y="8573"/>
                  </a:cubicBezTo>
                  <a:cubicBezTo>
                    <a:pt x="19981" y="8573"/>
                    <a:pt x="19863" y="8570"/>
                    <a:pt x="19741" y="8566"/>
                  </a:cubicBezTo>
                  <a:cubicBezTo>
                    <a:pt x="19619" y="8563"/>
                    <a:pt x="19474" y="8559"/>
                    <a:pt x="19419" y="8556"/>
                  </a:cubicBezTo>
                  <a:cubicBezTo>
                    <a:pt x="19401" y="8555"/>
                    <a:pt x="19385" y="8554"/>
                    <a:pt x="19371" y="8554"/>
                  </a:cubicBezTo>
                  <a:cubicBezTo>
                    <a:pt x="19337" y="8554"/>
                    <a:pt x="19315" y="8557"/>
                    <a:pt x="19315" y="8559"/>
                  </a:cubicBezTo>
                  <a:cubicBezTo>
                    <a:pt x="19316" y="8563"/>
                    <a:pt x="19314" y="8564"/>
                    <a:pt x="19308" y="8564"/>
                  </a:cubicBezTo>
                  <a:cubicBezTo>
                    <a:pt x="19302" y="8564"/>
                    <a:pt x="19293" y="8563"/>
                    <a:pt x="19283" y="8559"/>
                  </a:cubicBezTo>
                  <a:cubicBezTo>
                    <a:pt x="19273" y="8554"/>
                    <a:pt x="19262" y="8552"/>
                    <a:pt x="19254" y="8552"/>
                  </a:cubicBezTo>
                  <a:cubicBezTo>
                    <a:pt x="19245" y="8552"/>
                    <a:pt x="19238" y="8554"/>
                    <a:pt x="19235" y="8559"/>
                  </a:cubicBezTo>
                  <a:cubicBezTo>
                    <a:pt x="19232" y="8563"/>
                    <a:pt x="19229" y="8565"/>
                    <a:pt x="19226" y="8565"/>
                  </a:cubicBezTo>
                  <a:cubicBezTo>
                    <a:pt x="19223" y="8565"/>
                    <a:pt x="19219" y="8561"/>
                    <a:pt x="19217" y="8553"/>
                  </a:cubicBezTo>
                  <a:cubicBezTo>
                    <a:pt x="19215" y="8543"/>
                    <a:pt x="19209" y="8538"/>
                    <a:pt x="19204" y="8538"/>
                  </a:cubicBezTo>
                  <a:cubicBezTo>
                    <a:pt x="19201" y="8538"/>
                    <a:pt x="19199" y="8540"/>
                    <a:pt x="19196" y="8542"/>
                  </a:cubicBezTo>
                  <a:cubicBezTo>
                    <a:pt x="19193" y="8544"/>
                    <a:pt x="19187" y="8546"/>
                    <a:pt x="19181" y="8546"/>
                  </a:cubicBezTo>
                  <a:cubicBezTo>
                    <a:pt x="19169" y="8546"/>
                    <a:pt x="19154" y="8542"/>
                    <a:pt x="19141" y="8535"/>
                  </a:cubicBezTo>
                  <a:cubicBezTo>
                    <a:pt x="19106" y="8514"/>
                    <a:pt x="19110" y="8511"/>
                    <a:pt x="19179" y="8503"/>
                  </a:cubicBezTo>
                  <a:cubicBezTo>
                    <a:pt x="19205" y="8500"/>
                    <a:pt x="19239" y="8498"/>
                    <a:pt x="19270" y="8498"/>
                  </a:cubicBezTo>
                  <a:cubicBezTo>
                    <a:pt x="19292" y="8498"/>
                    <a:pt x="19312" y="8499"/>
                    <a:pt x="19328" y="8500"/>
                  </a:cubicBezTo>
                  <a:cubicBezTo>
                    <a:pt x="19335" y="8501"/>
                    <a:pt x="19343" y="8501"/>
                    <a:pt x="19351" y="8501"/>
                  </a:cubicBezTo>
                  <a:cubicBezTo>
                    <a:pt x="19386" y="8501"/>
                    <a:pt x="19422" y="8495"/>
                    <a:pt x="19435" y="8487"/>
                  </a:cubicBezTo>
                  <a:cubicBezTo>
                    <a:pt x="19457" y="8473"/>
                    <a:pt x="19481" y="8467"/>
                    <a:pt x="19503" y="8467"/>
                  </a:cubicBezTo>
                  <a:cubicBezTo>
                    <a:pt x="19532" y="8467"/>
                    <a:pt x="19556" y="8479"/>
                    <a:pt x="19564" y="8503"/>
                  </a:cubicBezTo>
                  <a:cubicBezTo>
                    <a:pt x="19569" y="8517"/>
                    <a:pt x="19573" y="8524"/>
                    <a:pt x="19576" y="8524"/>
                  </a:cubicBezTo>
                  <a:cubicBezTo>
                    <a:pt x="19579" y="8524"/>
                    <a:pt x="19583" y="8516"/>
                    <a:pt x="19589" y="8500"/>
                  </a:cubicBezTo>
                  <a:cubicBezTo>
                    <a:pt x="19593" y="8488"/>
                    <a:pt x="19598" y="8482"/>
                    <a:pt x="19603" y="8482"/>
                  </a:cubicBezTo>
                  <a:cubicBezTo>
                    <a:pt x="19610" y="8482"/>
                    <a:pt x="19617" y="8495"/>
                    <a:pt x="19619" y="8518"/>
                  </a:cubicBezTo>
                  <a:cubicBezTo>
                    <a:pt x="19619" y="8521"/>
                    <a:pt x="19621" y="8523"/>
                    <a:pt x="19624" y="8523"/>
                  </a:cubicBezTo>
                  <a:cubicBezTo>
                    <a:pt x="19631" y="8523"/>
                    <a:pt x="19642" y="8516"/>
                    <a:pt x="19651" y="8508"/>
                  </a:cubicBezTo>
                  <a:cubicBezTo>
                    <a:pt x="19676" y="8487"/>
                    <a:pt x="19827" y="8465"/>
                    <a:pt x="19931" y="8465"/>
                  </a:cubicBezTo>
                  <a:cubicBezTo>
                    <a:pt x="19955" y="8465"/>
                    <a:pt x="19977" y="8467"/>
                    <a:pt x="19994" y="8469"/>
                  </a:cubicBezTo>
                  <a:cubicBezTo>
                    <a:pt x="20018" y="8469"/>
                    <a:pt x="20057" y="8462"/>
                    <a:pt x="20081" y="8452"/>
                  </a:cubicBezTo>
                  <a:cubicBezTo>
                    <a:pt x="20092" y="8445"/>
                    <a:pt x="20101" y="8442"/>
                    <a:pt x="20108" y="8442"/>
                  </a:cubicBezTo>
                  <a:close/>
                  <a:moveTo>
                    <a:pt x="24126" y="8588"/>
                  </a:moveTo>
                  <a:cubicBezTo>
                    <a:pt x="24134" y="8588"/>
                    <a:pt x="24141" y="8590"/>
                    <a:pt x="24147" y="8594"/>
                  </a:cubicBezTo>
                  <a:cubicBezTo>
                    <a:pt x="24171" y="8604"/>
                    <a:pt x="24168" y="8612"/>
                    <a:pt x="24130" y="8622"/>
                  </a:cubicBezTo>
                  <a:cubicBezTo>
                    <a:pt x="24114" y="8626"/>
                    <a:pt x="24102" y="8628"/>
                    <a:pt x="24094" y="8628"/>
                  </a:cubicBezTo>
                  <a:cubicBezTo>
                    <a:pt x="24075" y="8628"/>
                    <a:pt x="24077" y="8617"/>
                    <a:pt x="24098" y="8597"/>
                  </a:cubicBezTo>
                  <a:cubicBezTo>
                    <a:pt x="24104" y="8591"/>
                    <a:pt x="24115" y="8588"/>
                    <a:pt x="24126" y="8588"/>
                  </a:cubicBezTo>
                  <a:close/>
                  <a:moveTo>
                    <a:pt x="16124" y="8610"/>
                  </a:moveTo>
                  <a:cubicBezTo>
                    <a:pt x="16146" y="8610"/>
                    <a:pt x="16169" y="8614"/>
                    <a:pt x="16178" y="8622"/>
                  </a:cubicBezTo>
                  <a:cubicBezTo>
                    <a:pt x="16196" y="8637"/>
                    <a:pt x="16178" y="8646"/>
                    <a:pt x="16133" y="8646"/>
                  </a:cubicBezTo>
                  <a:cubicBezTo>
                    <a:pt x="16127" y="8646"/>
                    <a:pt x="16120" y="8646"/>
                    <a:pt x="16112" y="8646"/>
                  </a:cubicBezTo>
                  <a:cubicBezTo>
                    <a:pt x="16091" y="8642"/>
                    <a:pt x="16071" y="8636"/>
                    <a:pt x="16071" y="8628"/>
                  </a:cubicBezTo>
                  <a:cubicBezTo>
                    <a:pt x="16066" y="8617"/>
                    <a:pt x="16095" y="8610"/>
                    <a:pt x="16124" y="8610"/>
                  </a:cubicBezTo>
                  <a:close/>
                  <a:moveTo>
                    <a:pt x="18507" y="8642"/>
                  </a:moveTo>
                  <a:cubicBezTo>
                    <a:pt x="18588" y="8642"/>
                    <a:pt x="18667" y="8648"/>
                    <a:pt x="18669" y="8657"/>
                  </a:cubicBezTo>
                  <a:cubicBezTo>
                    <a:pt x="18676" y="8676"/>
                    <a:pt x="18583" y="8702"/>
                    <a:pt x="18526" y="8702"/>
                  </a:cubicBezTo>
                  <a:cubicBezTo>
                    <a:pt x="18523" y="8702"/>
                    <a:pt x="18519" y="8702"/>
                    <a:pt x="18516" y="8702"/>
                  </a:cubicBezTo>
                  <a:cubicBezTo>
                    <a:pt x="18492" y="8702"/>
                    <a:pt x="18436" y="8702"/>
                    <a:pt x="18385" y="8705"/>
                  </a:cubicBezTo>
                  <a:cubicBezTo>
                    <a:pt x="18373" y="8706"/>
                    <a:pt x="18363" y="8706"/>
                    <a:pt x="18353" y="8706"/>
                  </a:cubicBezTo>
                  <a:cubicBezTo>
                    <a:pt x="18284" y="8706"/>
                    <a:pt x="18252" y="8686"/>
                    <a:pt x="18274" y="8657"/>
                  </a:cubicBezTo>
                  <a:cubicBezTo>
                    <a:pt x="18277" y="8650"/>
                    <a:pt x="18291" y="8645"/>
                    <a:pt x="18303" y="8645"/>
                  </a:cubicBezTo>
                  <a:cubicBezTo>
                    <a:pt x="18306" y="8645"/>
                    <a:pt x="18309" y="8645"/>
                    <a:pt x="18311" y="8646"/>
                  </a:cubicBezTo>
                  <a:cubicBezTo>
                    <a:pt x="18324" y="8648"/>
                    <a:pt x="18341" y="8651"/>
                    <a:pt x="18356" y="8651"/>
                  </a:cubicBezTo>
                  <a:cubicBezTo>
                    <a:pt x="18363" y="8651"/>
                    <a:pt x="18369" y="8650"/>
                    <a:pt x="18374" y="8649"/>
                  </a:cubicBezTo>
                  <a:cubicBezTo>
                    <a:pt x="18408" y="8644"/>
                    <a:pt x="18458" y="8642"/>
                    <a:pt x="18507" y="8642"/>
                  </a:cubicBezTo>
                  <a:close/>
                  <a:moveTo>
                    <a:pt x="17243" y="8694"/>
                  </a:moveTo>
                  <a:cubicBezTo>
                    <a:pt x="17286" y="8694"/>
                    <a:pt x="17326" y="8701"/>
                    <a:pt x="17330" y="8716"/>
                  </a:cubicBezTo>
                  <a:cubicBezTo>
                    <a:pt x="17337" y="8726"/>
                    <a:pt x="17309" y="8737"/>
                    <a:pt x="17260" y="8740"/>
                  </a:cubicBezTo>
                  <a:cubicBezTo>
                    <a:pt x="17239" y="8741"/>
                    <a:pt x="17220" y="8742"/>
                    <a:pt x="17203" y="8742"/>
                  </a:cubicBezTo>
                  <a:cubicBezTo>
                    <a:pt x="17138" y="8742"/>
                    <a:pt x="17115" y="8732"/>
                    <a:pt x="17142" y="8712"/>
                  </a:cubicBezTo>
                  <a:cubicBezTo>
                    <a:pt x="17161" y="8700"/>
                    <a:pt x="17203" y="8694"/>
                    <a:pt x="17243" y="8694"/>
                  </a:cubicBezTo>
                  <a:close/>
                  <a:moveTo>
                    <a:pt x="18191" y="8652"/>
                  </a:moveTo>
                  <a:cubicBezTo>
                    <a:pt x="18207" y="8652"/>
                    <a:pt x="18226" y="8662"/>
                    <a:pt x="18236" y="8677"/>
                  </a:cubicBezTo>
                  <a:cubicBezTo>
                    <a:pt x="18253" y="8708"/>
                    <a:pt x="18249" y="8712"/>
                    <a:pt x="18079" y="8722"/>
                  </a:cubicBezTo>
                  <a:cubicBezTo>
                    <a:pt x="18041" y="8722"/>
                    <a:pt x="18010" y="8716"/>
                    <a:pt x="18003" y="8702"/>
                  </a:cubicBezTo>
                  <a:cubicBezTo>
                    <a:pt x="18002" y="8699"/>
                    <a:pt x="18001" y="8697"/>
                    <a:pt x="17999" y="8697"/>
                  </a:cubicBezTo>
                  <a:cubicBezTo>
                    <a:pt x="17994" y="8697"/>
                    <a:pt x="17986" y="8707"/>
                    <a:pt x="17978" y="8722"/>
                  </a:cubicBezTo>
                  <a:cubicBezTo>
                    <a:pt x="17968" y="8747"/>
                    <a:pt x="17944" y="8767"/>
                    <a:pt x="17927" y="8774"/>
                  </a:cubicBezTo>
                  <a:cubicBezTo>
                    <a:pt x="17922" y="8775"/>
                    <a:pt x="17916" y="8776"/>
                    <a:pt x="17910" y="8776"/>
                  </a:cubicBezTo>
                  <a:cubicBezTo>
                    <a:pt x="17892" y="8776"/>
                    <a:pt x="17868" y="8771"/>
                    <a:pt x="17850" y="8764"/>
                  </a:cubicBezTo>
                  <a:cubicBezTo>
                    <a:pt x="17812" y="8750"/>
                    <a:pt x="17808" y="8747"/>
                    <a:pt x="17833" y="8712"/>
                  </a:cubicBezTo>
                  <a:cubicBezTo>
                    <a:pt x="17844" y="8694"/>
                    <a:pt x="17852" y="8686"/>
                    <a:pt x="17861" y="8686"/>
                  </a:cubicBezTo>
                  <a:cubicBezTo>
                    <a:pt x="17868" y="8686"/>
                    <a:pt x="17877" y="8691"/>
                    <a:pt x="17888" y="8698"/>
                  </a:cubicBezTo>
                  <a:cubicBezTo>
                    <a:pt x="17898" y="8706"/>
                    <a:pt x="17905" y="8710"/>
                    <a:pt x="17910" y="8710"/>
                  </a:cubicBezTo>
                  <a:cubicBezTo>
                    <a:pt x="17917" y="8710"/>
                    <a:pt x="17921" y="8704"/>
                    <a:pt x="17923" y="8695"/>
                  </a:cubicBezTo>
                  <a:cubicBezTo>
                    <a:pt x="17923" y="8670"/>
                    <a:pt x="17957" y="8663"/>
                    <a:pt x="18086" y="8657"/>
                  </a:cubicBezTo>
                  <a:lnTo>
                    <a:pt x="18135" y="8657"/>
                  </a:lnTo>
                  <a:cubicBezTo>
                    <a:pt x="18141" y="8657"/>
                    <a:pt x="18162" y="8657"/>
                    <a:pt x="18183" y="8653"/>
                  </a:cubicBezTo>
                  <a:cubicBezTo>
                    <a:pt x="18186" y="8653"/>
                    <a:pt x="18188" y="8652"/>
                    <a:pt x="18191" y="8652"/>
                  </a:cubicBezTo>
                  <a:close/>
                  <a:moveTo>
                    <a:pt x="17737" y="8784"/>
                  </a:moveTo>
                  <a:cubicBezTo>
                    <a:pt x="17798" y="8784"/>
                    <a:pt x="17814" y="8821"/>
                    <a:pt x="17746" y="8841"/>
                  </a:cubicBezTo>
                  <a:cubicBezTo>
                    <a:pt x="17734" y="8843"/>
                    <a:pt x="17725" y="8844"/>
                    <a:pt x="17716" y="8844"/>
                  </a:cubicBezTo>
                  <a:cubicBezTo>
                    <a:pt x="17696" y="8844"/>
                    <a:pt x="17685" y="8838"/>
                    <a:pt x="17680" y="8823"/>
                  </a:cubicBezTo>
                  <a:cubicBezTo>
                    <a:pt x="17673" y="8802"/>
                    <a:pt x="17687" y="8788"/>
                    <a:pt x="17722" y="8785"/>
                  </a:cubicBezTo>
                  <a:cubicBezTo>
                    <a:pt x="17727" y="8784"/>
                    <a:pt x="17732" y="8784"/>
                    <a:pt x="17737" y="8784"/>
                  </a:cubicBezTo>
                  <a:close/>
                  <a:moveTo>
                    <a:pt x="17522" y="8891"/>
                  </a:moveTo>
                  <a:cubicBezTo>
                    <a:pt x="17576" y="8891"/>
                    <a:pt x="17573" y="8918"/>
                    <a:pt x="17510" y="8937"/>
                  </a:cubicBezTo>
                  <a:cubicBezTo>
                    <a:pt x="17499" y="8940"/>
                    <a:pt x="17489" y="8941"/>
                    <a:pt x="17479" y="8941"/>
                  </a:cubicBezTo>
                  <a:cubicBezTo>
                    <a:pt x="17462" y="8941"/>
                    <a:pt x="17450" y="8937"/>
                    <a:pt x="17448" y="8931"/>
                  </a:cubicBezTo>
                  <a:cubicBezTo>
                    <a:pt x="17447" y="8928"/>
                    <a:pt x="17444" y="8927"/>
                    <a:pt x="17441" y="8927"/>
                  </a:cubicBezTo>
                  <a:cubicBezTo>
                    <a:pt x="17434" y="8927"/>
                    <a:pt x="17422" y="8933"/>
                    <a:pt x="17410" y="8945"/>
                  </a:cubicBezTo>
                  <a:cubicBezTo>
                    <a:pt x="17391" y="8959"/>
                    <a:pt x="17370" y="8969"/>
                    <a:pt x="17361" y="8969"/>
                  </a:cubicBezTo>
                  <a:cubicBezTo>
                    <a:pt x="17360" y="8969"/>
                    <a:pt x="17359" y="8969"/>
                    <a:pt x="17358" y="8969"/>
                  </a:cubicBezTo>
                  <a:cubicBezTo>
                    <a:pt x="17354" y="8968"/>
                    <a:pt x="17345" y="8967"/>
                    <a:pt x="17334" y="8967"/>
                  </a:cubicBezTo>
                  <a:cubicBezTo>
                    <a:pt x="17315" y="8967"/>
                    <a:pt x="17287" y="8969"/>
                    <a:pt x="17260" y="8976"/>
                  </a:cubicBezTo>
                  <a:cubicBezTo>
                    <a:pt x="17216" y="8982"/>
                    <a:pt x="17156" y="8986"/>
                    <a:pt x="17129" y="8986"/>
                  </a:cubicBezTo>
                  <a:cubicBezTo>
                    <a:pt x="17038" y="8982"/>
                    <a:pt x="17062" y="8945"/>
                    <a:pt x="17166" y="8931"/>
                  </a:cubicBezTo>
                  <a:cubicBezTo>
                    <a:pt x="17281" y="8913"/>
                    <a:pt x="17430" y="8896"/>
                    <a:pt x="17504" y="8892"/>
                  </a:cubicBezTo>
                  <a:cubicBezTo>
                    <a:pt x="17510" y="8892"/>
                    <a:pt x="17517" y="8891"/>
                    <a:pt x="17522" y="8891"/>
                  </a:cubicBezTo>
                  <a:close/>
                  <a:moveTo>
                    <a:pt x="13502" y="9131"/>
                  </a:moveTo>
                  <a:cubicBezTo>
                    <a:pt x="13512" y="9131"/>
                    <a:pt x="13516" y="9140"/>
                    <a:pt x="13514" y="9149"/>
                  </a:cubicBezTo>
                  <a:cubicBezTo>
                    <a:pt x="13510" y="9163"/>
                    <a:pt x="13503" y="9174"/>
                    <a:pt x="13496" y="9177"/>
                  </a:cubicBezTo>
                  <a:cubicBezTo>
                    <a:pt x="13489" y="9177"/>
                    <a:pt x="13482" y="9170"/>
                    <a:pt x="13479" y="9160"/>
                  </a:cubicBezTo>
                  <a:cubicBezTo>
                    <a:pt x="13475" y="9149"/>
                    <a:pt x="13486" y="9135"/>
                    <a:pt x="13496" y="9132"/>
                  </a:cubicBezTo>
                  <a:cubicBezTo>
                    <a:pt x="13498" y="9131"/>
                    <a:pt x="13500" y="9131"/>
                    <a:pt x="13502" y="9131"/>
                  </a:cubicBezTo>
                  <a:close/>
                  <a:moveTo>
                    <a:pt x="13564" y="9123"/>
                  </a:moveTo>
                  <a:cubicBezTo>
                    <a:pt x="13567" y="9123"/>
                    <a:pt x="13572" y="9125"/>
                    <a:pt x="13576" y="9128"/>
                  </a:cubicBezTo>
                  <a:cubicBezTo>
                    <a:pt x="13586" y="9139"/>
                    <a:pt x="13586" y="9156"/>
                    <a:pt x="13576" y="9166"/>
                  </a:cubicBezTo>
                  <a:cubicBezTo>
                    <a:pt x="13567" y="9175"/>
                    <a:pt x="13559" y="9179"/>
                    <a:pt x="13553" y="9179"/>
                  </a:cubicBezTo>
                  <a:cubicBezTo>
                    <a:pt x="13543" y="9179"/>
                    <a:pt x="13538" y="9166"/>
                    <a:pt x="13544" y="9142"/>
                  </a:cubicBezTo>
                  <a:cubicBezTo>
                    <a:pt x="13550" y="9130"/>
                    <a:pt x="13556" y="9123"/>
                    <a:pt x="13564" y="9123"/>
                  </a:cubicBezTo>
                  <a:close/>
                  <a:moveTo>
                    <a:pt x="13642" y="9182"/>
                  </a:moveTo>
                  <a:cubicBezTo>
                    <a:pt x="13653" y="9182"/>
                    <a:pt x="13665" y="9186"/>
                    <a:pt x="13673" y="9195"/>
                  </a:cubicBezTo>
                  <a:cubicBezTo>
                    <a:pt x="13683" y="9201"/>
                    <a:pt x="13677" y="9208"/>
                    <a:pt x="13653" y="9208"/>
                  </a:cubicBezTo>
                  <a:cubicBezTo>
                    <a:pt x="13611" y="9204"/>
                    <a:pt x="13600" y="9190"/>
                    <a:pt x="13632" y="9184"/>
                  </a:cubicBezTo>
                  <a:cubicBezTo>
                    <a:pt x="13635" y="9183"/>
                    <a:pt x="13639" y="9182"/>
                    <a:pt x="13642" y="9182"/>
                  </a:cubicBezTo>
                  <a:close/>
                  <a:moveTo>
                    <a:pt x="13746" y="9183"/>
                  </a:moveTo>
                  <a:cubicBezTo>
                    <a:pt x="13748" y="9183"/>
                    <a:pt x="13750" y="9183"/>
                    <a:pt x="13753" y="9184"/>
                  </a:cubicBezTo>
                  <a:cubicBezTo>
                    <a:pt x="13767" y="9187"/>
                    <a:pt x="13781" y="9195"/>
                    <a:pt x="13781" y="9201"/>
                  </a:cubicBezTo>
                  <a:cubicBezTo>
                    <a:pt x="13784" y="9204"/>
                    <a:pt x="13773" y="9211"/>
                    <a:pt x="13763" y="9215"/>
                  </a:cubicBezTo>
                  <a:cubicBezTo>
                    <a:pt x="13761" y="9216"/>
                    <a:pt x="13759" y="9216"/>
                    <a:pt x="13757" y="9216"/>
                  </a:cubicBezTo>
                  <a:cubicBezTo>
                    <a:pt x="13745" y="9216"/>
                    <a:pt x="13735" y="9209"/>
                    <a:pt x="13732" y="9198"/>
                  </a:cubicBezTo>
                  <a:cubicBezTo>
                    <a:pt x="13729" y="9189"/>
                    <a:pt x="13736" y="9183"/>
                    <a:pt x="13746" y="9183"/>
                  </a:cubicBezTo>
                  <a:close/>
                  <a:moveTo>
                    <a:pt x="5339" y="9846"/>
                  </a:moveTo>
                  <a:cubicBezTo>
                    <a:pt x="5348" y="9846"/>
                    <a:pt x="5348" y="9853"/>
                    <a:pt x="5336" y="9871"/>
                  </a:cubicBezTo>
                  <a:cubicBezTo>
                    <a:pt x="5327" y="9883"/>
                    <a:pt x="5316" y="9892"/>
                    <a:pt x="5308" y="9892"/>
                  </a:cubicBezTo>
                  <a:cubicBezTo>
                    <a:pt x="5307" y="9892"/>
                    <a:pt x="5306" y="9892"/>
                    <a:pt x="5305" y="9891"/>
                  </a:cubicBezTo>
                  <a:cubicBezTo>
                    <a:pt x="5285" y="9885"/>
                    <a:pt x="5301" y="9853"/>
                    <a:pt x="5333" y="9846"/>
                  </a:cubicBezTo>
                  <a:cubicBezTo>
                    <a:pt x="5335" y="9846"/>
                    <a:pt x="5337" y="9846"/>
                    <a:pt x="5339" y="9846"/>
                  </a:cubicBezTo>
                  <a:close/>
                  <a:moveTo>
                    <a:pt x="5411" y="9919"/>
                  </a:moveTo>
                  <a:cubicBezTo>
                    <a:pt x="5420" y="9919"/>
                    <a:pt x="5430" y="9920"/>
                    <a:pt x="5440" y="9923"/>
                  </a:cubicBezTo>
                  <a:cubicBezTo>
                    <a:pt x="5479" y="9933"/>
                    <a:pt x="5475" y="9936"/>
                    <a:pt x="5423" y="9951"/>
                  </a:cubicBezTo>
                  <a:cubicBezTo>
                    <a:pt x="5401" y="9957"/>
                    <a:pt x="5384" y="9960"/>
                    <a:pt x="5373" y="9960"/>
                  </a:cubicBezTo>
                  <a:cubicBezTo>
                    <a:pt x="5354" y="9960"/>
                    <a:pt x="5354" y="9950"/>
                    <a:pt x="5374" y="9930"/>
                  </a:cubicBezTo>
                  <a:cubicBezTo>
                    <a:pt x="5381" y="9923"/>
                    <a:pt x="5394" y="9919"/>
                    <a:pt x="5411" y="9919"/>
                  </a:cubicBezTo>
                  <a:close/>
                  <a:moveTo>
                    <a:pt x="24136" y="0"/>
                  </a:moveTo>
                  <a:cubicBezTo>
                    <a:pt x="24110" y="0"/>
                    <a:pt x="24082" y="1"/>
                    <a:pt x="24053" y="4"/>
                  </a:cubicBezTo>
                  <a:cubicBezTo>
                    <a:pt x="24006" y="8"/>
                    <a:pt x="23955" y="9"/>
                    <a:pt x="23915" y="9"/>
                  </a:cubicBezTo>
                  <a:cubicBezTo>
                    <a:pt x="23887" y="9"/>
                    <a:pt x="23864" y="8"/>
                    <a:pt x="23853" y="7"/>
                  </a:cubicBezTo>
                  <a:cubicBezTo>
                    <a:pt x="23844" y="6"/>
                    <a:pt x="23836" y="6"/>
                    <a:pt x="23827" y="6"/>
                  </a:cubicBezTo>
                  <a:cubicBezTo>
                    <a:pt x="23799" y="6"/>
                    <a:pt x="23770" y="10"/>
                    <a:pt x="23752" y="21"/>
                  </a:cubicBezTo>
                  <a:cubicBezTo>
                    <a:pt x="23737" y="30"/>
                    <a:pt x="23724" y="34"/>
                    <a:pt x="23715" y="34"/>
                  </a:cubicBezTo>
                  <a:cubicBezTo>
                    <a:pt x="23709" y="34"/>
                    <a:pt x="23704" y="32"/>
                    <a:pt x="23703" y="28"/>
                  </a:cubicBezTo>
                  <a:cubicBezTo>
                    <a:pt x="23700" y="20"/>
                    <a:pt x="23667" y="17"/>
                    <a:pt x="23625" y="17"/>
                  </a:cubicBezTo>
                  <a:cubicBezTo>
                    <a:pt x="23554" y="17"/>
                    <a:pt x="23456" y="27"/>
                    <a:pt x="23443" y="42"/>
                  </a:cubicBezTo>
                  <a:cubicBezTo>
                    <a:pt x="23437" y="46"/>
                    <a:pt x="23432" y="48"/>
                    <a:pt x="23426" y="48"/>
                  </a:cubicBezTo>
                  <a:cubicBezTo>
                    <a:pt x="23418" y="48"/>
                    <a:pt x="23410" y="43"/>
                    <a:pt x="23401" y="35"/>
                  </a:cubicBezTo>
                  <a:cubicBezTo>
                    <a:pt x="23393" y="25"/>
                    <a:pt x="23374" y="20"/>
                    <a:pt x="23354" y="20"/>
                  </a:cubicBezTo>
                  <a:cubicBezTo>
                    <a:pt x="23325" y="20"/>
                    <a:pt x="23293" y="30"/>
                    <a:pt x="23286" y="49"/>
                  </a:cubicBezTo>
                  <a:cubicBezTo>
                    <a:pt x="23285" y="56"/>
                    <a:pt x="23287" y="60"/>
                    <a:pt x="23291" y="60"/>
                  </a:cubicBezTo>
                  <a:cubicBezTo>
                    <a:pt x="23295" y="60"/>
                    <a:pt x="23301" y="57"/>
                    <a:pt x="23307" y="52"/>
                  </a:cubicBezTo>
                  <a:cubicBezTo>
                    <a:pt x="23314" y="47"/>
                    <a:pt x="23327" y="45"/>
                    <a:pt x="23340" y="45"/>
                  </a:cubicBezTo>
                  <a:cubicBezTo>
                    <a:pt x="23353" y="45"/>
                    <a:pt x="23367" y="47"/>
                    <a:pt x="23377" y="52"/>
                  </a:cubicBezTo>
                  <a:cubicBezTo>
                    <a:pt x="23404" y="67"/>
                    <a:pt x="23434" y="73"/>
                    <a:pt x="23479" y="73"/>
                  </a:cubicBezTo>
                  <a:cubicBezTo>
                    <a:pt x="23509" y="73"/>
                    <a:pt x="23545" y="70"/>
                    <a:pt x="23592" y="66"/>
                  </a:cubicBezTo>
                  <a:cubicBezTo>
                    <a:pt x="23624" y="64"/>
                    <a:pt x="23683" y="61"/>
                    <a:pt x="23743" y="61"/>
                  </a:cubicBezTo>
                  <a:cubicBezTo>
                    <a:pt x="23767" y="61"/>
                    <a:pt x="23792" y="62"/>
                    <a:pt x="23814" y="63"/>
                  </a:cubicBezTo>
                  <a:cubicBezTo>
                    <a:pt x="23847" y="64"/>
                    <a:pt x="23880" y="65"/>
                    <a:pt x="23909" y="65"/>
                  </a:cubicBezTo>
                  <a:cubicBezTo>
                    <a:pt x="23949" y="65"/>
                    <a:pt x="23981" y="63"/>
                    <a:pt x="23991" y="59"/>
                  </a:cubicBezTo>
                  <a:cubicBezTo>
                    <a:pt x="24000" y="58"/>
                    <a:pt x="24015" y="57"/>
                    <a:pt x="24033" y="57"/>
                  </a:cubicBezTo>
                  <a:cubicBezTo>
                    <a:pt x="24052" y="57"/>
                    <a:pt x="24072" y="58"/>
                    <a:pt x="24092" y="59"/>
                  </a:cubicBezTo>
                  <a:cubicBezTo>
                    <a:pt x="24135" y="63"/>
                    <a:pt x="24159" y="64"/>
                    <a:pt x="24178" y="64"/>
                  </a:cubicBezTo>
                  <a:cubicBezTo>
                    <a:pt x="24197" y="64"/>
                    <a:pt x="24211" y="63"/>
                    <a:pt x="24234" y="59"/>
                  </a:cubicBezTo>
                  <a:cubicBezTo>
                    <a:pt x="24237" y="59"/>
                    <a:pt x="24239" y="59"/>
                    <a:pt x="24242" y="59"/>
                  </a:cubicBezTo>
                  <a:cubicBezTo>
                    <a:pt x="24259" y="59"/>
                    <a:pt x="24273" y="68"/>
                    <a:pt x="24279" y="84"/>
                  </a:cubicBezTo>
                  <a:cubicBezTo>
                    <a:pt x="24282" y="99"/>
                    <a:pt x="24293" y="108"/>
                    <a:pt x="24305" y="108"/>
                  </a:cubicBezTo>
                  <a:cubicBezTo>
                    <a:pt x="24307" y="108"/>
                    <a:pt x="24309" y="108"/>
                    <a:pt x="24311" y="108"/>
                  </a:cubicBezTo>
                  <a:cubicBezTo>
                    <a:pt x="24312" y="107"/>
                    <a:pt x="24313" y="107"/>
                    <a:pt x="24315" y="107"/>
                  </a:cubicBezTo>
                  <a:cubicBezTo>
                    <a:pt x="24325" y="107"/>
                    <a:pt x="24338" y="117"/>
                    <a:pt x="24341" y="132"/>
                  </a:cubicBezTo>
                  <a:cubicBezTo>
                    <a:pt x="24348" y="149"/>
                    <a:pt x="24338" y="164"/>
                    <a:pt x="24321" y="164"/>
                  </a:cubicBezTo>
                  <a:cubicBezTo>
                    <a:pt x="24303" y="164"/>
                    <a:pt x="24282" y="177"/>
                    <a:pt x="24269" y="198"/>
                  </a:cubicBezTo>
                  <a:cubicBezTo>
                    <a:pt x="24257" y="216"/>
                    <a:pt x="24249" y="224"/>
                    <a:pt x="24236" y="224"/>
                  </a:cubicBezTo>
                  <a:cubicBezTo>
                    <a:pt x="24226" y="224"/>
                    <a:pt x="24214" y="219"/>
                    <a:pt x="24196" y="209"/>
                  </a:cubicBezTo>
                  <a:cubicBezTo>
                    <a:pt x="24143" y="175"/>
                    <a:pt x="24036" y="152"/>
                    <a:pt x="23959" y="152"/>
                  </a:cubicBezTo>
                  <a:cubicBezTo>
                    <a:pt x="23949" y="152"/>
                    <a:pt x="23940" y="152"/>
                    <a:pt x="23932" y="153"/>
                  </a:cubicBezTo>
                  <a:cubicBezTo>
                    <a:pt x="23922" y="154"/>
                    <a:pt x="23910" y="154"/>
                    <a:pt x="23899" y="154"/>
                  </a:cubicBezTo>
                  <a:cubicBezTo>
                    <a:pt x="23871" y="154"/>
                    <a:pt x="23841" y="152"/>
                    <a:pt x="23824" y="149"/>
                  </a:cubicBezTo>
                  <a:cubicBezTo>
                    <a:pt x="23819" y="149"/>
                    <a:pt x="23813" y="148"/>
                    <a:pt x="23806" y="148"/>
                  </a:cubicBezTo>
                  <a:cubicBezTo>
                    <a:pt x="23786" y="148"/>
                    <a:pt x="23760" y="152"/>
                    <a:pt x="23744" y="160"/>
                  </a:cubicBezTo>
                  <a:cubicBezTo>
                    <a:pt x="23731" y="167"/>
                    <a:pt x="23709" y="170"/>
                    <a:pt x="23686" y="170"/>
                  </a:cubicBezTo>
                  <a:cubicBezTo>
                    <a:pt x="23673" y="170"/>
                    <a:pt x="23660" y="169"/>
                    <a:pt x="23648" y="167"/>
                  </a:cubicBezTo>
                  <a:cubicBezTo>
                    <a:pt x="23638" y="165"/>
                    <a:pt x="23626" y="164"/>
                    <a:pt x="23612" y="164"/>
                  </a:cubicBezTo>
                  <a:cubicBezTo>
                    <a:pt x="23573" y="164"/>
                    <a:pt x="23520" y="171"/>
                    <a:pt x="23474" y="181"/>
                  </a:cubicBezTo>
                  <a:lnTo>
                    <a:pt x="23360" y="202"/>
                  </a:lnTo>
                  <a:lnTo>
                    <a:pt x="23495" y="209"/>
                  </a:lnTo>
                  <a:cubicBezTo>
                    <a:pt x="23603" y="212"/>
                    <a:pt x="23624" y="215"/>
                    <a:pt x="23592" y="236"/>
                  </a:cubicBezTo>
                  <a:cubicBezTo>
                    <a:pt x="23577" y="246"/>
                    <a:pt x="23552" y="253"/>
                    <a:pt x="23529" y="253"/>
                  </a:cubicBezTo>
                  <a:cubicBezTo>
                    <a:pt x="23521" y="253"/>
                    <a:pt x="23513" y="252"/>
                    <a:pt x="23505" y="250"/>
                  </a:cubicBezTo>
                  <a:cubicBezTo>
                    <a:pt x="23495" y="248"/>
                    <a:pt x="23487" y="247"/>
                    <a:pt x="23481" y="247"/>
                  </a:cubicBezTo>
                  <a:cubicBezTo>
                    <a:pt x="23465" y="247"/>
                    <a:pt x="23460" y="254"/>
                    <a:pt x="23460" y="271"/>
                  </a:cubicBezTo>
                  <a:cubicBezTo>
                    <a:pt x="23463" y="287"/>
                    <a:pt x="23460" y="294"/>
                    <a:pt x="23440" y="294"/>
                  </a:cubicBezTo>
                  <a:cubicBezTo>
                    <a:pt x="23429" y="294"/>
                    <a:pt x="23413" y="292"/>
                    <a:pt x="23390" y="288"/>
                  </a:cubicBezTo>
                  <a:cubicBezTo>
                    <a:pt x="23363" y="283"/>
                    <a:pt x="23316" y="280"/>
                    <a:pt x="23274" y="280"/>
                  </a:cubicBezTo>
                  <a:cubicBezTo>
                    <a:pt x="23259" y="280"/>
                    <a:pt x="23244" y="280"/>
                    <a:pt x="23231" y="281"/>
                  </a:cubicBezTo>
                  <a:cubicBezTo>
                    <a:pt x="23221" y="283"/>
                    <a:pt x="23208" y="283"/>
                    <a:pt x="23195" y="283"/>
                  </a:cubicBezTo>
                  <a:cubicBezTo>
                    <a:pt x="23150" y="283"/>
                    <a:pt x="23092" y="275"/>
                    <a:pt x="23054" y="268"/>
                  </a:cubicBezTo>
                  <a:cubicBezTo>
                    <a:pt x="23002" y="253"/>
                    <a:pt x="22912" y="239"/>
                    <a:pt x="22849" y="239"/>
                  </a:cubicBezTo>
                  <a:cubicBezTo>
                    <a:pt x="22791" y="236"/>
                    <a:pt x="22738" y="226"/>
                    <a:pt x="22738" y="212"/>
                  </a:cubicBezTo>
                  <a:cubicBezTo>
                    <a:pt x="22738" y="202"/>
                    <a:pt x="22718" y="191"/>
                    <a:pt x="22690" y="191"/>
                  </a:cubicBezTo>
                  <a:lnTo>
                    <a:pt x="22593" y="191"/>
                  </a:lnTo>
                  <a:cubicBezTo>
                    <a:pt x="22565" y="191"/>
                    <a:pt x="22548" y="202"/>
                    <a:pt x="22551" y="212"/>
                  </a:cubicBezTo>
                  <a:cubicBezTo>
                    <a:pt x="22553" y="220"/>
                    <a:pt x="22564" y="225"/>
                    <a:pt x="22579" y="225"/>
                  </a:cubicBezTo>
                  <a:cubicBezTo>
                    <a:pt x="22589" y="225"/>
                    <a:pt x="22601" y="223"/>
                    <a:pt x="22614" y="219"/>
                  </a:cubicBezTo>
                  <a:cubicBezTo>
                    <a:pt x="22628" y="216"/>
                    <a:pt x="22642" y="214"/>
                    <a:pt x="22655" y="214"/>
                  </a:cubicBezTo>
                  <a:cubicBezTo>
                    <a:pt x="22671" y="214"/>
                    <a:pt x="22684" y="217"/>
                    <a:pt x="22690" y="223"/>
                  </a:cubicBezTo>
                  <a:cubicBezTo>
                    <a:pt x="22705" y="234"/>
                    <a:pt x="22603" y="256"/>
                    <a:pt x="22546" y="256"/>
                  </a:cubicBezTo>
                  <a:cubicBezTo>
                    <a:pt x="22536" y="256"/>
                    <a:pt x="22527" y="255"/>
                    <a:pt x="22520" y="253"/>
                  </a:cubicBezTo>
                  <a:cubicBezTo>
                    <a:pt x="22518" y="253"/>
                    <a:pt x="22514" y="253"/>
                    <a:pt x="22509" y="253"/>
                  </a:cubicBezTo>
                  <a:cubicBezTo>
                    <a:pt x="22483" y="253"/>
                    <a:pt x="22425" y="259"/>
                    <a:pt x="22364" y="271"/>
                  </a:cubicBezTo>
                  <a:cubicBezTo>
                    <a:pt x="22312" y="278"/>
                    <a:pt x="22251" y="284"/>
                    <a:pt x="22207" y="284"/>
                  </a:cubicBezTo>
                  <a:cubicBezTo>
                    <a:pt x="22190" y="284"/>
                    <a:pt x="22176" y="283"/>
                    <a:pt x="22166" y="281"/>
                  </a:cubicBezTo>
                  <a:cubicBezTo>
                    <a:pt x="22150" y="278"/>
                    <a:pt x="22124" y="276"/>
                    <a:pt x="22095" y="276"/>
                  </a:cubicBezTo>
                  <a:cubicBezTo>
                    <a:pt x="22059" y="276"/>
                    <a:pt x="22017" y="279"/>
                    <a:pt x="21982" y="285"/>
                  </a:cubicBezTo>
                  <a:cubicBezTo>
                    <a:pt x="21852" y="303"/>
                    <a:pt x="21772" y="313"/>
                    <a:pt x="21754" y="313"/>
                  </a:cubicBezTo>
                  <a:cubicBezTo>
                    <a:pt x="21751" y="313"/>
                    <a:pt x="21750" y="313"/>
                    <a:pt x="21750" y="313"/>
                  </a:cubicBezTo>
                  <a:cubicBezTo>
                    <a:pt x="21749" y="312"/>
                    <a:pt x="21746" y="311"/>
                    <a:pt x="21742" y="311"/>
                  </a:cubicBezTo>
                  <a:cubicBezTo>
                    <a:pt x="21734" y="311"/>
                    <a:pt x="21720" y="313"/>
                    <a:pt x="21701" y="313"/>
                  </a:cubicBezTo>
                  <a:cubicBezTo>
                    <a:pt x="21614" y="323"/>
                    <a:pt x="21432" y="331"/>
                    <a:pt x="21322" y="331"/>
                  </a:cubicBezTo>
                  <a:cubicBezTo>
                    <a:pt x="21279" y="331"/>
                    <a:pt x="21247" y="330"/>
                    <a:pt x="21236" y="327"/>
                  </a:cubicBezTo>
                  <a:cubicBezTo>
                    <a:pt x="21234" y="326"/>
                    <a:pt x="21231" y="326"/>
                    <a:pt x="21228" y="326"/>
                  </a:cubicBezTo>
                  <a:cubicBezTo>
                    <a:pt x="21216" y="326"/>
                    <a:pt x="21204" y="332"/>
                    <a:pt x="21201" y="340"/>
                  </a:cubicBezTo>
                  <a:cubicBezTo>
                    <a:pt x="21195" y="361"/>
                    <a:pt x="21105" y="378"/>
                    <a:pt x="20955" y="385"/>
                  </a:cubicBezTo>
                  <a:cubicBezTo>
                    <a:pt x="20897" y="389"/>
                    <a:pt x="20830" y="403"/>
                    <a:pt x="20809" y="417"/>
                  </a:cubicBezTo>
                  <a:cubicBezTo>
                    <a:pt x="20799" y="423"/>
                    <a:pt x="20792" y="427"/>
                    <a:pt x="20788" y="427"/>
                  </a:cubicBezTo>
                  <a:cubicBezTo>
                    <a:pt x="20783" y="427"/>
                    <a:pt x="20782" y="423"/>
                    <a:pt x="20785" y="413"/>
                  </a:cubicBezTo>
                  <a:cubicBezTo>
                    <a:pt x="20787" y="401"/>
                    <a:pt x="20772" y="396"/>
                    <a:pt x="20738" y="396"/>
                  </a:cubicBezTo>
                  <a:cubicBezTo>
                    <a:pt x="20723" y="396"/>
                    <a:pt x="20704" y="397"/>
                    <a:pt x="20681" y="399"/>
                  </a:cubicBezTo>
                  <a:cubicBezTo>
                    <a:pt x="20622" y="406"/>
                    <a:pt x="20501" y="413"/>
                    <a:pt x="20418" y="413"/>
                  </a:cubicBezTo>
                  <a:cubicBezTo>
                    <a:pt x="20335" y="413"/>
                    <a:pt x="20251" y="423"/>
                    <a:pt x="20234" y="434"/>
                  </a:cubicBezTo>
                  <a:cubicBezTo>
                    <a:pt x="20227" y="441"/>
                    <a:pt x="20216" y="444"/>
                    <a:pt x="20206" y="444"/>
                  </a:cubicBezTo>
                  <a:cubicBezTo>
                    <a:pt x="20196" y="444"/>
                    <a:pt x="20185" y="441"/>
                    <a:pt x="20178" y="434"/>
                  </a:cubicBezTo>
                  <a:cubicBezTo>
                    <a:pt x="20171" y="429"/>
                    <a:pt x="20158" y="426"/>
                    <a:pt x="20139" y="426"/>
                  </a:cubicBezTo>
                  <a:cubicBezTo>
                    <a:pt x="20109" y="426"/>
                    <a:pt x="20065" y="433"/>
                    <a:pt x="20008" y="448"/>
                  </a:cubicBezTo>
                  <a:cubicBezTo>
                    <a:pt x="19938" y="463"/>
                    <a:pt x="19870" y="473"/>
                    <a:pt x="19844" y="473"/>
                  </a:cubicBezTo>
                  <a:cubicBezTo>
                    <a:pt x="19840" y="473"/>
                    <a:pt x="19837" y="473"/>
                    <a:pt x="19835" y="472"/>
                  </a:cubicBezTo>
                  <a:cubicBezTo>
                    <a:pt x="19833" y="472"/>
                    <a:pt x="19831" y="472"/>
                    <a:pt x="19829" y="472"/>
                  </a:cubicBezTo>
                  <a:cubicBezTo>
                    <a:pt x="19816" y="472"/>
                    <a:pt x="19803" y="481"/>
                    <a:pt x="19800" y="493"/>
                  </a:cubicBezTo>
                  <a:cubicBezTo>
                    <a:pt x="19800" y="505"/>
                    <a:pt x="19798" y="511"/>
                    <a:pt x="19792" y="511"/>
                  </a:cubicBezTo>
                  <a:cubicBezTo>
                    <a:pt x="19787" y="511"/>
                    <a:pt x="19779" y="508"/>
                    <a:pt x="19768" y="500"/>
                  </a:cubicBezTo>
                  <a:cubicBezTo>
                    <a:pt x="19758" y="493"/>
                    <a:pt x="19741" y="489"/>
                    <a:pt x="19725" y="489"/>
                  </a:cubicBezTo>
                  <a:cubicBezTo>
                    <a:pt x="19716" y="489"/>
                    <a:pt x="19707" y="491"/>
                    <a:pt x="19699" y="493"/>
                  </a:cubicBezTo>
                  <a:cubicBezTo>
                    <a:pt x="19679" y="503"/>
                    <a:pt x="19619" y="510"/>
                    <a:pt x="19574" y="514"/>
                  </a:cubicBezTo>
                  <a:cubicBezTo>
                    <a:pt x="19529" y="514"/>
                    <a:pt x="19485" y="521"/>
                    <a:pt x="19474" y="524"/>
                  </a:cubicBezTo>
                  <a:cubicBezTo>
                    <a:pt x="19471" y="525"/>
                    <a:pt x="19469" y="525"/>
                    <a:pt x="19467" y="525"/>
                  </a:cubicBezTo>
                  <a:cubicBezTo>
                    <a:pt x="19460" y="525"/>
                    <a:pt x="19455" y="522"/>
                    <a:pt x="19453" y="514"/>
                  </a:cubicBezTo>
                  <a:cubicBezTo>
                    <a:pt x="19450" y="503"/>
                    <a:pt x="19419" y="500"/>
                    <a:pt x="19387" y="500"/>
                  </a:cubicBezTo>
                  <a:cubicBezTo>
                    <a:pt x="19356" y="503"/>
                    <a:pt x="19331" y="514"/>
                    <a:pt x="19335" y="524"/>
                  </a:cubicBezTo>
                  <a:cubicBezTo>
                    <a:pt x="19338" y="533"/>
                    <a:pt x="19334" y="539"/>
                    <a:pt x="19323" y="539"/>
                  </a:cubicBezTo>
                  <a:cubicBezTo>
                    <a:pt x="19320" y="539"/>
                    <a:pt x="19318" y="539"/>
                    <a:pt x="19315" y="538"/>
                  </a:cubicBezTo>
                  <a:cubicBezTo>
                    <a:pt x="19305" y="536"/>
                    <a:pt x="19285" y="533"/>
                    <a:pt x="19264" y="533"/>
                  </a:cubicBezTo>
                  <a:cubicBezTo>
                    <a:pt x="19255" y="533"/>
                    <a:pt x="19246" y="534"/>
                    <a:pt x="19238" y="535"/>
                  </a:cubicBezTo>
                  <a:cubicBezTo>
                    <a:pt x="19234" y="535"/>
                    <a:pt x="19229" y="536"/>
                    <a:pt x="19224" y="536"/>
                  </a:cubicBezTo>
                  <a:cubicBezTo>
                    <a:pt x="19200" y="536"/>
                    <a:pt x="19174" y="529"/>
                    <a:pt x="19165" y="521"/>
                  </a:cubicBezTo>
                  <a:cubicBezTo>
                    <a:pt x="19161" y="518"/>
                    <a:pt x="19153" y="516"/>
                    <a:pt x="19145" y="516"/>
                  </a:cubicBezTo>
                  <a:cubicBezTo>
                    <a:pt x="19134" y="516"/>
                    <a:pt x="19120" y="520"/>
                    <a:pt x="19110" y="527"/>
                  </a:cubicBezTo>
                  <a:cubicBezTo>
                    <a:pt x="19099" y="535"/>
                    <a:pt x="19087" y="538"/>
                    <a:pt x="19075" y="538"/>
                  </a:cubicBezTo>
                  <a:cubicBezTo>
                    <a:pt x="19064" y="538"/>
                    <a:pt x="19052" y="535"/>
                    <a:pt x="19044" y="527"/>
                  </a:cubicBezTo>
                  <a:cubicBezTo>
                    <a:pt x="19034" y="520"/>
                    <a:pt x="19027" y="517"/>
                    <a:pt x="19022" y="517"/>
                  </a:cubicBezTo>
                  <a:cubicBezTo>
                    <a:pt x="19013" y="517"/>
                    <a:pt x="19008" y="525"/>
                    <a:pt x="19002" y="542"/>
                  </a:cubicBezTo>
                  <a:cubicBezTo>
                    <a:pt x="18994" y="558"/>
                    <a:pt x="18988" y="566"/>
                    <a:pt x="18982" y="566"/>
                  </a:cubicBezTo>
                  <a:cubicBezTo>
                    <a:pt x="18978" y="566"/>
                    <a:pt x="18973" y="562"/>
                    <a:pt x="18967" y="556"/>
                  </a:cubicBezTo>
                  <a:cubicBezTo>
                    <a:pt x="18958" y="546"/>
                    <a:pt x="18944" y="541"/>
                    <a:pt x="18928" y="541"/>
                  </a:cubicBezTo>
                  <a:cubicBezTo>
                    <a:pt x="18889" y="541"/>
                    <a:pt x="18842" y="568"/>
                    <a:pt x="18849" y="597"/>
                  </a:cubicBezTo>
                  <a:cubicBezTo>
                    <a:pt x="18853" y="613"/>
                    <a:pt x="18854" y="621"/>
                    <a:pt x="18850" y="621"/>
                  </a:cubicBezTo>
                  <a:cubicBezTo>
                    <a:pt x="18847" y="621"/>
                    <a:pt x="18841" y="616"/>
                    <a:pt x="18832" y="607"/>
                  </a:cubicBezTo>
                  <a:cubicBezTo>
                    <a:pt x="18822" y="596"/>
                    <a:pt x="18802" y="592"/>
                    <a:pt x="18779" y="592"/>
                  </a:cubicBezTo>
                  <a:cubicBezTo>
                    <a:pt x="18729" y="592"/>
                    <a:pt x="18667" y="614"/>
                    <a:pt x="18686" y="635"/>
                  </a:cubicBezTo>
                  <a:cubicBezTo>
                    <a:pt x="18714" y="665"/>
                    <a:pt x="18575" y="707"/>
                    <a:pt x="18482" y="707"/>
                  </a:cubicBezTo>
                  <a:cubicBezTo>
                    <a:pt x="18458" y="707"/>
                    <a:pt x="18437" y="704"/>
                    <a:pt x="18423" y="697"/>
                  </a:cubicBezTo>
                  <a:cubicBezTo>
                    <a:pt x="18410" y="692"/>
                    <a:pt x="18396" y="689"/>
                    <a:pt x="18385" y="689"/>
                  </a:cubicBezTo>
                  <a:cubicBezTo>
                    <a:pt x="18377" y="689"/>
                    <a:pt x="18370" y="691"/>
                    <a:pt x="18367" y="694"/>
                  </a:cubicBezTo>
                  <a:cubicBezTo>
                    <a:pt x="18364" y="699"/>
                    <a:pt x="18360" y="702"/>
                    <a:pt x="18357" y="702"/>
                  </a:cubicBezTo>
                  <a:cubicBezTo>
                    <a:pt x="18354" y="702"/>
                    <a:pt x="18351" y="699"/>
                    <a:pt x="18350" y="694"/>
                  </a:cubicBezTo>
                  <a:cubicBezTo>
                    <a:pt x="18346" y="681"/>
                    <a:pt x="18325" y="670"/>
                    <a:pt x="18305" y="670"/>
                  </a:cubicBezTo>
                  <a:cubicBezTo>
                    <a:pt x="18301" y="669"/>
                    <a:pt x="18297" y="669"/>
                    <a:pt x="18295" y="669"/>
                  </a:cubicBezTo>
                  <a:cubicBezTo>
                    <a:pt x="18280" y="669"/>
                    <a:pt x="18280" y="677"/>
                    <a:pt x="18295" y="694"/>
                  </a:cubicBezTo>
                  <a:cubicBezTo>
                    <a:pt x="18315" y="718"/>
                    <a:pt x="18298" y="726"/>
                    <a:pt x="18173" y="746"/>
                  </a:cubicBezTo>
                  <a:cubicBezTo>
                    <a:pt x="18124" y="755"/>
                    <a:pt x="18085" y="760"/>
                    <a:pt x="18056" y="760"/>
                  </a:cubicBezTo>
                  <a:cubicBezTo>
                    <a:pt x="18027" y="760"/>
                    <a:pt x="18008" y="755"/>
                    <a:pt x="17999" y="746"/>
                  </a:cubicBezTo>
                  <a:cubicBezTo>
                    <a:pt x="17984" y="734"/>
                    <a:pt x="17956" y="727"/>
                    <a:pt x="17915" y="727"/>
                  </a:cubicBezTo>
                  <a:cubicBezTo>
                    <a:pt x="17867" y="727"/>
                    <a:pt x="17800" y="736"/>
                    <a:pt x="17715" y="753"/>
                  </a:cubicBezTo>
                  <a:cubicBezTo>
                    <a:pt x="17670" y="761"/>
                    <a:pt x="17621" y="767"/>
                    <a:pt x="17587" y="767"/>
                  </a:cubicBezTo>
                  <a:cubicBezTo>
                    <a:pt x="17574" y="767"/>
                    <a:pt x="17563" y="766"/>
                    <a:pt x="17555" y="764"/>
                  </a:cubicBezTo>
                  <a:cubicBezTo>
                    <a:pt x="17543" y="761"/>
                    <a:pt x="17532" y="760"/>
                    <a:pt x="17522" y="760"/>
                  </a:cubicBezTo>
                  <a:cubicBezTo>
                    <a:pt x="17508" y="760"/>
                    <a:pt x="17497" y="763"/>
                    <a:pt x="17493" y="767"/>
                  </a:cubicBezTo>
                  <a:cubicBezTo>
                    <a:pt x="17480" y="787"/>
                    <a:pt x="17343" y="806"/>
                    <a:pt x="17255" y="806"/>
                  </a:cubicBezTo>
                  <a:cubicBezTo>
                    <a:pt x="17223" y="806"/>
                    <a:pt x="17198" y="804"/>
                    <a:pt x="17187" y="798"/>
                  </a:cubicBezTo>
                  <a:cubicBezTo>
                    <a:pt x="17170" y="790"/>
                    <a:pt x="17153" y="785"/>
                    <a:pt x="17137" y="785"/>
                  </a:cubicBezTo>
                  <a:cubicBezTo>
                    <a:pt x="17107" y="785"/>
                    <a:pt x="17081" y="799"/>
                    <a:pt x="17062" y="826"/>
                  </a:cubicBezTo>
                  <a:cubicBezTo>
                    <a:pt x="17053" y="840"/>
                    <a:pt x="17045" y="847"/>
                    <a:pt x="17037" y="847"/>
                  </a:cubicBezTo>
                  <a:cubicBezTo>
                    <a:pt x="17032" y="847"/>
                    <a:pt x="17027" y="844"/>
                    <a:pt x="17021" y="836"/>
                  </a:cubicBezTo>
                  <a:cubicBezTo>
                    <a:pt x="17014" y="830"/>
                    <a:pt x="16999" y="826"/>
                    <a:pt x="16980" y="826"/>
                  </a:cubicBezTo>
                  <a:cubicBezTo>
                    <a:pt x="16970" y="826"/>
                    <a:pt x="16959" y="827"/>
                    <a:pt x="16948" y="830"/>
                  </a:cubicBezTo>
                  <a:cubicBezTo>
                    <a:pt x="16936" y="833"/>
                    <a:pt x="16923" y="834"/>
                    <a:pt x="16913" y="834"/>
                  </a:cubicBezTo>
                  <a:cubicBezTo>
                    <a:pt x="16900" y="834"/>
                    <a:pt x="16891" y="832"/>
                    <a:pt x="16889" y="826"/>
                  </a:cubicBezTo>
                  <a:cubicBezTo>
                    <a:pt x="16886" y="816"/>
                    <a:pt x="16862" y="809"/>
                    <a:pt x="16838" y="809"/>
                  </a:cubicBezTo>
                  <a:cubicBezTo>
                    <a:pt x="16809" y="809"/>
                    <a:pt x="16792" y="819"/>
                    <a:pt x="16796" y="833"/>
                  </a:cubicBezTo>
                  <a:cubicBezTo>
                    <a:pt x="16803" y="857"/>
                    <a:pt x="16688" y="889"/>
                    <a:pt x="16518" y="905"/>
                  </a:cubicBezTo>
                  <a:cubicBezTo>
                    <a:pt x="16466" y="913"/>
                    <a:pt x="16407" y="920"/>
                    <a:pt x="16390" y="926"/>
                  </a:cubicBezTo>
                  <a:cubicBezTo>
                    <a:pt x="16385" y="927"/>
                    <a:pt x="16381" y="927"/>
                    <a:pt x="16377" y="927"/>
                  </a:cubicBezTo>
                  <a:cubicBezTo>
                    <a:pt x="16361" y="927"/>
                    <a:pt x="16345" y="922"/>
                    <a:pt x="16334" y="916"/>
                  </a:cubicBezTo>
                  <a:cubicBezTo>
                    <a:pt x="16331" y="913"/>
                    <a:pt x="16323" y="912"/>
                    <a:pt x="16311" y="912"/>
                  </a:cubicBezTo>
                  <a:cubicBezTo>
                    <a:pt x="16281" y="912"/>
                    <a:pt x="16224" y="921"/>
                    <a:pt x="16164" y="934"/>
                  </a:cubicBezTo>
                  <a:cubicBezTo>
                    <a:pt x="16091" y="949"/>
                    <a:pt x="16027" y="959"/>
                    <a:pt x="16004" y="959"/>
                  </a:cubicBezTo>
                  <a:cubicBezTo>
                    <a:pt x="16001" y="959"/>
                    <a:pt x="15999" y="958"/>
                    <a:pt x="15997" y="958"/>
                  </a:cubicBezTo>
                  <a:cubicBezTo>
                    <a:pt x="15996" y="958"/>
                    <a:pt x="15995" y="957"/>
                    <a:pt x="15994" y="957"/>
                  </a:cubicBezTo>
                  <a:cubicBezTo>
                    <a:pt x="15983" y="957"/>
                    <a:pt x="15961" y="970"/>
                    <a:pt x="15942" y="993"/>
                  </a:cubicBezTo>
                  <a:cubicBezTo>
                    <a:pt x="15914" y="1023"/>
                    <a:pt x="15884" y="1039"/>
                    <a:pt x="15865" y="1039"/>
                  </a:cubicBezTo>
                  <a:cubicBezTo>
                    <a:pt x="15852" y="1039"/>
                    <a:pt x="15844" y="1031"/>
                    <a:pt x="15845" y="1014"/>
                  </a:cubicBezTo>
                  <a:cubicBezTo>
                    <a:pt x="15847" y="998"/>
                    <a:pt x="15841" y="991"/>
                    <a:pt x="15825" y="991"/>
                  </a:cubicBezTo>
                  <a:cubicBezTo>
                    <a:pt x="15815" y="991"/>
                    <a:pt x="15801" y="994"/>
                    <a:pt x="15783" y="1000"/>
                  </a:cubicBezTo>
                  <a:cubicBezTo>
                    <a:pt x="15748" y="1006"/>
                    <a:pt x="15720" y="1024"/>
                    <a:pt x="15723" y="1035"/>
                  </a:cubicBezTo>
                  <a:cubicBezTo>
                    <a:pt x="15725" y="1043"/>
                    <a:pt x="15715" y="1047"/>
                    <a:pt x="15696" y="1047"/>
                  </a:cubicBezTo>
                  <a:cubicBezTo>
                    <a:pt x="15684" y="1047"/>
                    <a:pt x="15669" y="1045"/>
                    <a:pt x="15651" y="1041"/>
                  </a:cubicBezTo>
                  <a:cubicBezTo>
                    <a:pt x="15632" y="1038"/>
                    <a:pt x="15614" y="1037"/>
                    <a:pt x="15598" y="1037"/>
                  </a:cubicBezTo>
                  <a:cubicBezTo>
                    <a:pt x="15578" y="1037"/>
                    <a:pt x="15563" y="1039"/>
                    <a:pt x="15557" y="1045"/>
                  </a:cubicBezTo>
                  <a:cubicBezTo>
                    <a:pt x="15529" y="1072"/>
                    <a:pt x="15439" y="1105"/>
                    <a:pt x="15404" y="1105"/>
                  </a:cubicBezTo>
                  <a:cubicBezTo>
                    <a:pt x="15394" y="1105"/>
                    <a:pt x="15389" y="1103"/>
                    <a:pt x="15390" y="1097"/>
                  </a:cubicBezTo>
                  <a:cubicBezTo>
                    <a:pt x="15393" y="1092"/>
                    <a:pt x="15388" y="1090"/>
                    <a:pt x="15376" y="1090"/>
                  </a:cubicBezTo>
                  <a:cubicBezTo>
                    <a:pt x="15351" y="1090"/>
                    <a:pt x="15298" y="1100"/>
                    <a:pt x="15214" y="1121"/>
                  </a:cubicBezTo>
                  <a:cubicBezTo>
                    <a:pt x="15110" y="1145"/>
                    <a:pt x="14981" y="1169"/>
                    <a:pt x="14922" y="1173"/>
                  </a:cubicBezTo>
                  <a:cubicBezTo>
                    <a:pt x="14641" y="1194"/>
                    <a:pt x="14537" y="1211"/>
                    <a:pt x="14301" y="1259"/>
                  </a:cubicBezTo>
                  <a:cubicBezTo>
                    <a:pt x="14172" y="1289"/>
                    <a:pt x="14049" y="1309"/>
                    <a:pt x="14019" y="1309"/>
                  </a:cubicBezTo>
                  <a:cubicBezTo>
                    <a:pt x="14016" y="1309"/>
                    <a:pt x="14014" y="1309"/>
                    <a:pt x="14013" y="1308"/>
                  </a:cubicBezTo>
                  <a:cubicBezTo>
                    <a:pt x="14006" y="1307"/>
                    <a:pt x="13996" y="1306"/>
                    <a:pt x="13984" y="1306"/>
                  </a:cubicBezTo>
                  <a:cubicBezTo>
                    <a:pt x="13877" y="1306"/>
                    <a:pt x="13598" y="1369"/>
                    <a:pt x="13520" y="1416"/>
                  </a:cubicBezTo>
                  <a:cubicBezTo>
                    <a:pt x="13500" y="1427"/>
                    <a:pt x="13488" y="1433"/>
                    <a:pt x="13483" y="1433"/>
                  </a:cubicBezTo>
                  <a:cubicBezTo>
                    <a:pt x="13477" y="1433"/>
                    <a:pt x="13480" y="1424"/>
                    <a:pt x="13489" y="1405"/>
                  </a:cubicBezTo>
                  <a:cubicBezTo>
                    <a:pt x="13498" y="1387"/>
                    <a:pt x="13500" y="1377"/>
                    <a:pt x="13483" y="1377"/>
                  </a:cubicBezTo>
                  <a:cubicBezTo>
                    <a:pt x="13464" y="1377"/>
                    <a:pt x="13425" y="1388"/>
                    <a:pt x="13350" y="1409"/>
                  </a:cubicBezTo>
                  <a:cubicBezTo>
                    <a:pt x="13275" y="1430"/>
                    <a:pt x="13229" y="1440"/>
                    <a:pt x="13199" y="1440"/>
                  </a:cubicBezTo>
                  <a:cubicBezTo>
                    <a:pt x="13181" y="1440"/>
                    <a:pt x="13169" y="1436"/>
                    <a:pt x="13160" y="1430"/>
                  </a:cubicBezTo>
                  <a:cubicBezTo>
                    <a:pt x="13150" y="1423"/>
                    <a:pt x="13144" y="1419"/>
                    <a:pt x="13140" y="1419"/>
                  </a:cubicBezTo>
                  <a:lnTo>
                    <a:pt x="13140" y="1419"/>
                  </a:lnTo>
                  <a:cubicBezTo>
                    <a:pt x="13135" y="1419"/>
                    <a:pt x="13136" y="1428"/>
                    <a:pt x="13142" y="1447"/>
                  </a:cubicBezTo>
                  <a:cubicBezTo>
                    <a:pt x="13147" y="1464"/>
                    <a:pt x="13147" y="1473"/>
                    <a:pt x="13142" y="1473"/>
                  </a:cubicBezTo>
                  <a:cubicBezTo>
                    <a:pt x="13139" y="1473"/>
                    <a:pt x="13136" y="1471"/>
                    <a:pt x="13132" y="1468"/>
                  </a:cubicBezTo>
                  <a:cubicBezTo>
                    <a:pt x="13122" y="1459"/>
                    <a:pt x="13096" y="1456"/>
                    <a:pt x="13066" y="1456"/>
                  </a:cubicBezTo>
                  <a:cubicBezTo>
                    <a:pt x="12991" y="1456"/>
                    <a:pt x="12885" y="1476"/>
                    <a:pt x="12892" y="1496"/>
                  </a:cubicBezTo>
                  <a:cubicBezTo>
                    <a:pt x="12896" y="1509"/>
                    <a:pt x="12862" y="1527"/>
                    <a:pt x="12820" y="1537"/>
                  </a:cubicBezTo>
                  <a:cubicBezTo>
                    <a:pt x="12798" y="1543"/>
                    <a:pt x="12781" y="1546"/>
                    <a:pt x="12769" y="1546"/>
                  </a:cubicBezTo>
                  <a:cubicBezTo>
                    <a:pt x="12753" y="1546"/>
                    <a:pt x="12745" y="1542"/>
                    <a:pt x="12747" y="1534"/>
                  </a:cubicBezTo>
                  <a:cubicBezTo>
                    <a:pt x="12751" y="1527"/>
                    <a:pt x="12744" y="1523"/>
                    <a:pt x="12729" y="1523"/>
                  </a:cubicBezTo>
                  <a:cubicBezTo>
                    <a:pt x="12721" y="1523"/>
                    <a:pt x="12710" y="1524"/>
                    <a:pt x="12698" y="1527"/>
                  </a:cubicBezTo>
                  <a:cubicBezTo>
                    <a:pt x="12657" y="1537"/>
                    <a:pt x="12646" y="1547"/>
                    <a:pt x="12663" y="1562"/>
                  </a:cubicBezTo>
                  <a:cubicBezTo>
                    <a:pt x="12670" y="1568"/>
                    <a:pt x="12670" y="1571"/>
                    <a:pt x="12666" y="1571"/>
                  </a:cubicBezTo>
                  <a:cubicBezTo>
                    <a:pt x="12660" y="1571"/>
                    <a:pt x="12647" y="1567"/>
                    <a:pt x="12628" y="1562"/>
                  </a:cubicBezTo>
                  <a:cubicBezTo>
                    <a:pt x="12603" y="1550"/>
                    <a:pt x="12574" y="1543"/>
                    <a:pt x="12558" y="1543"/>
                  </a:cubicBezTo>
                  <a:cubicBezTo>
                    <a:pt x="12555" y="1543"/>
                    <a:pt x="12552" y="1544"/>
                    <a:pt x="12549" y="1544"/>
                  </a:cubicBezTo>
                  <a:cubicBezTo>
                    <a:pt x="12535" y="1547"/>
                    <a:pt x="12535" y="1565"/>
                    <a:pt x="12545" y="1582"/>
                  </a:cubicBezTo>
                  <a:cubicBezTo>
                    <a:pt x="12558" y="1597"/>
                    <a:pt x="12563" y="1603"/>
                    <a:pt x="12559" y="1603"/>
                  </a:cubicBezTo>
                  <a:cubicBezTo>
                    <a:pt x="12556" y="1603"/>
                    <a:pt x="12545" y="1597"/>
                    <a:pt x="12524" y="1586"/>
                  </a:cubicBezTo>
                  <a:cubicBezTo>
                    <a:pt x="12506" y="1575"/>
                    <a:pt x="12494" y="1569"/>
                    <a:pt x="12484" y="1569"/>
                  </a:cubicBezTo>
                  <a:cubicBezTo>
                    <a:pt x="12471" y="1569"/>
                    <a:pt x="12459" y="1579"/>
                    <a:pt x="12438" y="1600"/>
                  </a:cubicBezTo>
                  <a:cubicBezTo>
                    <a:pt x="12399" y="1638"/>
                    <a:pt x="12313" y="1676"/>
                    <a:pt x="12237" y="1690"/>
                  </a:cubicBezTo>
                  <a:cubicBezTo>
                    <a:pt x="12236" y="1690"/>
                    <a:pt x="12234" y="1690"/>
                    <a:pt x="12233" y="1690"/>
                  </a:cubicBezTo>
                  <a:cubicBezTo>
                    <a:pt x="12218" y="1690"/>
                    <a:pt x="12209" y="1674"/>
                    <a:pt x="12209" y="1652"/>
                  </a:cubicBezTo>
                  <a:cubicBezTo>
                    <a:pt x="12209" y="1628"/>
                    <a:pt x="12201" y="1618"/>
                    <a:pt x="12182" y="1618"/>
                  </a:cubicBezTo>
                  <a:cubicBezTo>
                    <a:pt x="12176" y="1618"/>
                    <a:pt x="12169" y="1619"/>
                    <a:pt x="12161" y="1621"/>
                  </a:cubicBezTo>
                  <a:cubicBezTo>
                    <a:pt x="12133" y="1627"/>
                    <a:pt x="12116" y="1642"/>
                    <a:pt x="12119" y="1652"/>
                  </a:cubicBezTo>
                  <a:cubicBezTo>
                    <a:pt x="12122" y="1666"/>
                    <a:pt x="12112" y="1676"/>
                    <a:pt x="12091" y="1680"/>
                  </a:cubicBezTo>
                  <a:cubicBezTo>
                    <a:pt x="12088" y="1681"/>
                    <a:pt x="12084" y="1682"/>
                    <a:pt x="12080" y="1682"/>
                  </a:cubicBezTo>
                  <a:cubicBezTo>
                    <a:pt x="12066" y="1682"/>
                    <a:pt x="12052" y="1673"/>
                    <a:pt x="12050" y="1662"/>
                  </a:cubicBezTo>
                  <a:cubicBezTo>
                    <a:pt x="12044" y="1649"/>
                    <a:pt x="12030" y="1639"/>
                    <a:pt x="12016" y="1639"/>
                  </a:cubicBezTo>
                  <a:cubicBezTo>
                    <a:pt x="12012" y="1639"/>
                    <a:pt x="12008" y="1640"/>
                    <a:pt x="12004" y="1642"/>
                  </a:cubicBezTo>
                  <a:cubicBezTo>
                    <a:pt x="11980" y="1648"/>
                    <a:pt x="11977" y="1659"/>
                    <a:pt x="11991" y="1676"/>
                  </a:cubicBezTo>
                  <a:cubicBezTo>
                    <a:pt x="12011" y="1699"/>
                    <a:pt x="11985" y="1716"/>
                    <a:pt x="11950" y="1716"/>
                  </a:cubicBezTo>
                  <a:cubicBezTo>
                    <a:pt x="11932" y="1716"/>
                    <a:pt x="11911" y="1711"/>
                    <a:pt x="11893" y="1701"/>
                  </a:cubicBezTo>
                  <a:cubicBezTo>
                    <a:pt x="11881" y="1692"/>
                    <a:pt x="11867" y="1689"/>
                    <a:pt x="11856" y="1689"/>
                  </a:cubicBezTo>
                  <a:cubicBezTo>
                    <a:pt x="11848" y="1689"/>
                    <a:pt x="11842" y="1690"/>
                    <a:pt x="11837" y="1693"/>
                  </a:cubicBezTo>
                  <a:cubicBezTo>
                    <a:pt x="11831" y="1700"/>
                    <a:pt x="11820" y="1704"/>
                    <a:pt x="11807" y="1704"/>
                  </a:cubicBezTo>
                  <a:cubicBezTo>
                    <a:pt x="11800" y="1704"/>
                    <a:pt x="11793" y="1703"/>
                    <a:pt x="11786" y="1701"/>
                  </a:cubicBezTo>
                  <a:cubicBezTo>
                    <a:pt x="11783" y="1700"/>
                    <a:pt x="11778" y="1699"/>
                    <a:pt x="11770" y="1699"/>
                  </a:cubicBezTo>
                  <a:cubicBezTo>
                    <a:pt x="11669" y="1699"/>
                    <a:pt x="11141" y="1782"/>
                    <a:pt x="10780" y="1853"/>
                  </a:cubicBezTo>
                  <a:cubicBezTo>
                    <a:pt x="10645" y="1882"/>
                    <a:pt x="10530" y="1902"/>
                    <a:pt x="10508" y="1902"/>
                  </a:cubicBezTo>
                  <a:cubicBezTo>
                    <a:pt x="10507" y="1902"/>
                    <a:pt x="10506" y="1902"/>
                    <a:pt x="10505" y="1901"/>
                  </a:cubicBezTo>
                  <a:cubicBezTo>
                    <a:pt x="10499" y="1901"/>
                    <a:pt x="10322" y="1936"/>
                    <a:pt x="10117" y="1981"/>
                  </a:cubicBezTo>
                  <a:cubicBezTo>
                    <a:pt x="9912" y="2026"/>
                    <a:pt x="9708" y="2068"/>
                    <a:pt x="9663" y="2075"/>
                  </a:cubicBezTo>
                  <a:cubicBezTo>
                    <a:pt x="9555" y="2089"/>
                    <a:pt x="9041" y="2200"/>
                    <a:pt x="8556" y="2311"/>
                  </a:cubicBezTo>
                  <a:cubicBezTo>
                    <a:pt x="8337" y="2363"/>
                    <a:pt x="8087" y="2418"/>
                    <a:pt x="8001" y="2436"/>
                  </a:cubicBezTo>
                  <a:cubicBezTo>
                    <a:pt x="7778" y="2478"/>
                    <a:pt x="5690" y="3008"/>
                    <a:pt x="5301" y="3119"/>
                  </a:cubicBezTo>
                  <a:cubicBezTo>
                    <a:pt x="4185" y="3438"/>
                    <a:pt x="3682" y="3591"/>
                    <a:pt x="3081" y="3789"/>
                  </a:cubicBezTo>
                  <a:cubicBezTo>
                    <a:pt x="3008" y="3813"/>
                    <a:pt x="2880" y="3858"/>
                    <a:pt x="2797" y="3886"/>
                  </a:cubicBezTo>
                  <a:cubicBezTo>
                    <a:pt x="2519" y="3976"/>
                    <a:pt x="2089" y="4132"/>
                    <a:pt x="1895" y="4209"/>
                  </a:cubicBezTo>
                  <a:cubicBezTo>
                    <a:pt x="1746" y="4268"/>
                    <a:pt x="1409" y="4396"/>
                    <a:pt x="1354" y="4413"/>
                  </a:cubicBezTo>
                  <a:cubicBezTo>
                    <a:pt x="1312" y="4423"/>
                    <a:pt x="958" y="4569"/>
                    <a:pt x="795" y="4639"/>
                  </a:cubicBezTo>
                  <a:cubicBezTo>
                    <a:pt x="729" y="4667"/>
                    <a:pt x="614" y="4715"/>
                    <a:pt x="538" y="4746"/>
                  </a:cubicBezTo>
                  <a:cubicBezTo>
                    <a:pt x="462" y="4777"/>
                    <a:pt x="344" y="4819"/>
                    <a:pt x="271" y="4840"/>
                  </a:cubicBezTo>
                  <a:cubicBezTo>
                    <a:pt x="156" y="4871"/>
                    <a:pt x="146" y="4878"/>
                    <a:pt x="174" y="4913"/>
                  </a:cubicBezTo>
                  <a:cubicBezTo>
                    <a:pt x="189" y="4932"/>
                    <a:pt x="193" y="4941"/>
                    <a:pt x="185" y="4941"/>
                  </a:cubicBezTo>
                  <a:cubicBezTo>
                    <a:pt x="181" y="4941"/>
                    <a:pt x="171" y="4937"/>
                    <a:pt x="156" y="4930"/>
                  </a:cubicBezTo>
                  <a:cubicBezTo>
                    <a:pt x="144" y="4926"/>
                    <a:pt x="136" y="4923"/>
                    <a:pt x="129" y="4923"/>
                  </a:cubicBezTo>
                  <a:cubicBezTo>
                    <a:pt x="117" y="4923"/>
                    <a:pt x="113" y="4933"/>
                    <a:pt x="111" y="4958"/>
                  </a:cubicBezTo>
                  <a:cubicBezTo>
                    <a:pt x="111" y="4982"/>
                    <a:pt x="87" y="5014"/>
                    <a:pt x="60" y="5027"/>
                  </a:cubicBezTo>
                  <a:cubicBezTo>
                    <a:pt x="1" y="5059"/>
                    <a:pt x="1" y="5086"/>
                    <a:pt x="52" y="5090"/>
                  </a:cubicBezTo>
                  <a:cubicBezTo>
                    <a:pt x="76" y="5090"/>
                    <a:pt x="90" y="5086"/>
                    <a:pt x="87" y="5076"/>
                  </a:cubicBezTo>
                  <a:cubicBezTo>
                    <a:pt x="84" y="5065"/>
                    <a:pt x="118" y="5052"/>
                    <a:pt x="167" y="5041"/>
                  </a:cubicBezTo>
                  <a:cubicBezTo>
                    <a:pt x="188" y="5038"/>
                    <a:pt x="206" y="5036"/>
                    <a:pt x="220" y="5036"/>
                  </a:cubicBezTo>
                  <a:cubicBezTo>
                    <a:pt x="246" y="5036"/>
                    <a:pt x="262" y="5042"/>
                    <a:pt x="271" y="5055"/>
                  </a:cubicBezTo>
                  <a:cubicBezTo>
                    <a:pt x="284" y="5083"/>
                    <a:pt x="271" y="5094"/>
                    <a:pt x="174" y="5110"/>
                  </a:cubicBezTo>
                  <a:cubicBezTo>
                    <a:pt x="136" y="5119"/>
                    <a:pt x="103" y="5124"/>
                    <a:pt x="84" y="5124"/>
                  </a:cubicBezTo>
                  <a:cubicBezTo>
                    <a:pt x="72" y="5124"/>
                    <a:pt x="65" y="5122"/>
                    <a:pt x="66" y="5118"/>
                  </a:cubicBezTo>
                  <a:cubicBezTo>
                    <a:pt x="69" y="5109"/>
                    <a:pt x="65" y="5103"/>
                    <a:pt x="56" y="5103"/>
                  </a:cubicBezTo>
                  <a:cubicBezTo>
                    <a:pt x="54" y="5103"/>
                    <a:pt x="51" y="5103"/>
                    <a:pt x="49" y="5104"/>
                  </a:cubicBezTo>
                  <a:cubicBezTo>
                    <a:pt x="18" y="5115"/>
                    <a:pt x="1" y="5198"/>
                    <a:pt x="28" y="5219"/>
                  </a:cubicBezTo>
                  <a:cubicBezTo>
                    <a:pt x="34" y="5224"/>
                    <a:pt x="38" y="5227"/>
                    <a:pt x="42" y="5227"/>
                  </a:cubicBezTo>
                  <a:cubicBezTo>
                    <a:pt x="47" y="5227"/>
                    <a:pt x="51" y="5220"/>
                    <a:pt x="55" y="5208"/>
                  </a:cubicBezTo>
                  <a:cubicBezTo>
                    <a:pt x="60" y="5194"/>
                    <a:pt x="115" y="5166"/>
                    <a:pt x="174" y="5149"/>
                  </a:cubicBezTo>
                  <a:cubicBezTo>
                    <a:pt x="216" y="5133"/>
                    <a:pt x="248" y="5125"/>
                    <a:pt x="256" y="5125"/>
                  </a:cubicBezTo>
                  <a:cubicBezTo>
                    <a:pt x="259" y="5125"/>
                    <a:pt x="260" y="5126"/>
                    <a:pt x="257" y="5128"/>
                  </a:cubicBezTo>
                  <a:cubicBezTo>
                    <a:pt x="243" y="5139"/>
                    <a:pt x="240" y="5152"/>
                    <a:pt x="250" y="5163"/>
                  </a:cubicBezTo>
                  <a:cubicBezTo>
                    <a:pt x="260" y="5169"/>
                    <a:pt x="233" y="5187"/>
                    <a:pt x="191" y="5198"/>
                  </a:cubicBezTo>
                  <a:cubicBezTo>
                    <a:pt x="150" y="5208"/>
                    <a:pt x="108" y="5232"/>
                    <a:pt x="97" y="5249"/>
                  </a:cubicBezTo>
                  <a:cubicBezTo>
                    <a:pt x="71" y="5300"/>
                    <a:pt x="95" y="5402"/>
                    <a:pt x="132" y="5402"/>
                  </a:cubicBezTo>
                  <a:cubicBezTo>
                    <a:pt x="133" y="5402"/>
                    <a:pt x="134" y="5402"/>
                    <a:pt x="135" y="5402"/>
                  </a:cubicBezTo>
                  <a:cubicBezTo>
                    <a:pt x="140" y="5399"/>
                    <a:pt x="146" y="5398"/>
                    <a:pt x="151" y="5398"/>
                  </a:cubicBezTo>
                  <a:cubicBezTo>
                    <a:pt x="160" y="5398"/>
                    <a:pt x="168" y="5402"/>
                    <a:pt x="170" y="5409"/>
                  </a:cubicBezTo>
                  <a:cubicBezTo>
                    <a:pt x="174" y="5416"/>
                    <a:pt x="188" y="5440"/>
                    <a:pt x="198" y="5461"/>
                  </a:cubicBezTo>
                  <a:cubicBezTo>
                    <a:pt x="219" y="5496"/>
                    <a:pt x="212" y="5503"/>
                    <a:pt x="160" y="5506"/>
                  </a:cubicBezTo>
                  <a:cubicBezTo>
                    <a:pt x="125" y="5510"/>
                    <a:pt x="94" y="5523"/>
                    <a:pt x="87" y="5544"/>
                  </a:cubicBezTo>
                  <a:cubicBezTo>
                    <a:pt x="80" y="5562"/>
                    <a:pt x="80" y="5586"/>
                    <a:pt x="84" y="5597"/>
                  </a:cubicBezTo>
                  <a:cubicBezTo>
                    <a:pt x="86" y="5599"/>
                    <a:pt x="88" y="5600"/>
                    <a:pt x="89" y="5600"/>
                  </a:cubicBezTo>
                  <a:cubicBezTo>
                    <a:pt x="93" y="5600"/>
                    <a:pt x="95" y="5595"/>
                    <a:pt x="97" y="5586"/>
                  </a:cubicBezTo>
                  <a:cubicBezTo>
                    <a:pt x="97" y="5574"/>
                    <a:pt x="108" y="5564"/>
                    <a:pt x="122" y="5564"/>
                  </a:cubicBezTo>
                  <a:cubicBezTo>
                    <a:pt x="124" y="5564"/>
                    <a:pt x="127" y="5565"/>
                    <a:pt x="129" y="5565"/>
                  </a:cubicBezTo>
                  <a:cubicBezTo>
                    <a:pt x="132" y="5566"/>
                    <a:pt x="134" y="5566"/>
                    <a:pt x="136" y="5566"/>
                  </a:cubicBezTo>
                  <a:cubicBezTo>
                    <a:pt x="146" y="5566"/>
                    <a:pt x="143" y="5559"/>
                    <a:pt x="129" y="5547"/>
                  </a:cubicBezTo>
                  <a:cubicBezTo>
                    <a:pt x="121" y="5543"/>
                    <a:pt x="119" y="5540"/>
                    <a:pt x="123" y="5540"/>
                  </a:cubicBezTo>
                  <a:cubicBezTo>
                    <a:pt x="128" y="5540"/>
                    <a:pt x="140" y="5544"/>
                    <a:pt x="156" y="5552"/>
                  </a:cubicBezTo>
                  <a:cubicBezTo>
                    <a:pt x="182" y="5562"/>
                    <a:pt x="209" y="5569"/>
                    <a:pt x="224" y="5569"/>
                  </a:cubicBezTo>
                  <a:cubicBezTo>
                    <a:pt x="228" y="5569"/>
                    <a:pt x="231" y="5569"/>
                    <a:pt x="233" y="5568"/>
                  </a:cubicBezTo>
                  <a:cubicBezTo>
                    <a:pt x="234" y="5568"/>
                    <a:pt x="236" y="5568"/>
                    <a:pt x="238" y="5568"/>
                  </a:cubicBezTo>
                  <a:cubicBezTo>
                    <a:pt x="256" y="5568"/>
                    <a:pt x="300" y="5581"/>
                    <a:pt x="344" y="5603"/>
                  </a:cubicBezTo>
                  <a:cubicBezTo>
                    <a:pt x="383" y="5619"/>
                    <a:pt x="414" y="5627"/>
                    <a:pt x="426" y="5627"/>
                  </a:cubicBezTo>
                  <a:cubicBezTo>
                    <a:pt x="430" y="5627"/>
                    <a:pt x="431" y="5626"/>
                    <a:pt x="430" y="5624"/>
                  </a:cubicBezTo>
                  <a:cubicBezTo>
                    <a:pt x="427" y="5614"/>
                    <a:pt x="434" y="5603"/>
                    <a:pt x="448" y="5600"/>
                  </a:cubicBezTo>
                  <a:cubicBezTo>
                    <a:pt x="449" y="5600"/>
                    <a:pt x="450" y="5599"/>
                    <a:pt x="452" y="5599"/>
                  </a:cubicBezTo>
                  <a:cubicBezTo>
                    <a:pt x="461" y="5599"/>
                    <a:pt x="469" y="5608"/>
                    <a:pt x="472" y="5621"/>
                  </a:cubicBezTo>
                  <a:cubicBezTo>
                    <a:pt x="472" y="5629"/>
                    <a:pt x="482" y="5634"/>
                    <a:pt x="498" y="5634"/>
                  </a:cubicBezTo>
                  <a:cubicBezTo>
                    <a:pt x="509" y="5634"/>
                    <a:pt x="523" y="5632"/>
                    <a:pt x="538" y="5627"/>
                  </a:cubicBezTo>
                  <a:cubicBezTo>
                    <a:pt x="556" y="5623"/>
                    <a:pt x="569" y="5620"/>
                    <a:pt x="578" y="5620"/>
                  </a:cubicBezTo>
                  <a:cubicBezTo>
                    <a:pt x="596" y="5620"/>
                    <a:pt x="601" y="5630"/>
                    <a:pt x="601" y="5656"/>
                  </a:cubicBezTo>
                  <a:cubicBezTo>
                    <a:pt x="601" y="5680"/>
                    <a:pt x="604" y="5711"/>
                    <a:pt x="608" y="5725"/>
                  </a:cubicBezTo>
                  <a:cubicBezTo>
                    <a:pt x="611" y="5739"/>
                    <a:pt x="601" y="5749"/>
                    <a:pt x="580" y="5749"/>
                  </a:cubicBezTo>
                  <a:cubicBezTo>
                    <a:pt x="563" y="5749"/>
                    <a:pt x="545" y="5760"/>
                    <a:pt x="542" y="5773"/>
                  </a:cubicBezTo>
                  <a:cubicBezTo>
                    <a:pt x="542" y="5780"/>
                    <a:pt x="548" y="5784"/>
                    <a:pt x="561" y="5784"/>
                  </a:cubicBezTo>
                  <a:cubicBezTo>
                    <a:pt x="580" y="5784"/>
                    <a:pt x="613" y="5777"/>
                    <a:pt x="663" y="5763"/>
                  </a:cubicBezTo>
                  <a:cubicBezTo>
                    <a:pt x="709" y="5751"/>
                    <a:pt x="739" y="5745"/>
                    <a:pt x="754" y="5745"/>
                  </a:cubicBezTo>
                  <a:cubicBezTo>
                    <a:pt x="782" y="5745"/>
                    <a:pt x="760" y="5766"/>
                    <a:pt x="691" y="5808"/>
                  </a:cubicBezTo>
                  <a:cubicBezTo>
                    <a:pt x="659" y="5828"/>
                    <a:pt x="635" y="5837"/>
                    <a:pt x="620" y="5837"/>
                  </a:cubicBezTo>
                  <a:cubicBezTo>
                    <a:pt x="613" y="5837"/>
                    <a:pt x="608" y="5835"/>
                    <a:pt x="604" y="5832"/>
                  </a:cubicBezTo>
                  <a:cubicBezTo>
                    <a:pt x="601" y="5830"/>
                    <a:pt x="597" y="5829"/>
                    <a:pt x="593" y="5829"/>
                  </a:cubicBezTo>
                  <a:cubicBezTo>
                    <a:pt x="580" y="5829"/>
                    <a:pt x="564" y="5840"/>
                    <a:pt x="548" y="5864"/>
                  </a:cubicBezTo>
                  <a:cubicBezTo>
                    <a:pt x="531" y="5891"/>
                    <a:pt x="510" y="5909"/>
                    <a:pt x="500" y="5912"/>
                  </a:cubicBezTo>
                  <a:cubicBezTo>
                    <a:pt x="493" y="5912"/>
                    <a:pt x="472" y="5922"/>
                    <a:pt x="458" y="5936"/>
                  </a:cubicBezTo>
                  <a:cubicBezTo>
                    <a:pt x="443" y="5950"/>
                    <a:pt x="440" y="5956"/>
                    <a:pt x="450" y="5956"/>
                  </a:cubicBezTo>
                  <a:cubicBezTo>
                    <a:pt x="456" y="5956"/>
                    <a:pt x="466" y="5954"/>
                    <a:pt x="479" y="5950"/>
                  </a:cubicBezTo>
                  <a:cubicBezTo>
                    <a:pt x="493" y="5947"/>
                    <a:pt x="507" y="5945"/>
                    <a:pt x="518" y="5945"/>
                  </a:cubicBezTo>
                  <a:cubicBezTo>
                    <a:pt x="529" y="5945"/>
                    <a:pt x="538" y="5947"/>
                    <a:pt x="542" y="5950"/>
                  </a:cubicBezTo>
                  <a:cubicBezTo>
                    <a:pt x="566" y="5971"/>
                    <a:pt x="545" y="6010"/>
                    <a:pt x="510" y="6020"/>
                  </a:cubicBezTo>
                  <a:cubicBezTo>
                    <a:pt x="497" y="6023"/>
                    <a:pt x="486" y="6034"/>
                    <a:pt x="489" y="6044"/>
                  </a:cubicBezTo>
                  <a:cubicBezTo>
                    <a:pt x="493" y="6058"/>
                    <a:pt x="486" y="6079"/>
                    <a:pt x="479" y="6100"/>
                  </a:cubicBezTo>
                  <a:cubicBezTo>
                    <a:pt x="462" y="6130"/>
                    <a:pt x="488" y="6260"/>
                    <a:pt x="509" y="6260"/>
                  </a:cubicBezTo>
                  <a:cubicBezTo>
                    <a:pt x="509" y="6260"/>
                    <a:pt x="510" y="6260"/>
                    <a:pt x="510" y="6259"/>
                  </a:cubicBezTo>
                  <a:cubicBezTo>
                    <a:pt x="526" y="6254"/>
                    <a:pt x="539" y="6251"/>
                    <a:pt x="549" y="6251"/>
                  </a:cubicBezTo>
                  <a:cubicBezTo>
                    <a:pt x="572" y="6251"/>
                    <a:pt x="583" y="6263"/>
                    <a:pt x="590" y="6287"/>
                  </a:cubicBezTo>
                  <a:cubicBezTo>
                    <a:pt x="599" y="6303"/>
                    <a:pt x="609" y="6313"/>
                    <a:pt x="621" y="6313"/>
                  </a:cubicBezTo>
                  <a:cubicBezTo>
                    <a:pt x="625" y="6313"/>
                    <a:pt x="628" y="6312"/>
                    <a:pt x="632" y="6311"/>
                  </a:cubicBezTo>
                  <a:cubicBezTo>
                    <a:pt x="634" y="6310"/>
                    <a:pt x="637" y="6310"/>
                    <a:pt x="640" y="6310"/>
                  </a:cubicBezTo>
                  <a:cubicBezTo>
                    <a:pt x="648" y="6310"/>
                    <a:pt x="657" y="6314"/>
                    <a:pt x="659" y="6325"/>
                  </a:cubicBezTo>
                  <a:cubicBezTo>
                    <a:pt x="659" y="6337"/>
                    <a:pt x="670" y="6347"/>
                    <a:pt x="680" y="6347"/>
                  </a:cubicBezTo>
                  <a:cubicBezTo>
                    <a:pt x="681" y="6347"/>
                    <a:pt x="683" y="6346"/>
                    <a:pt x="684" y="6346"/>
                  </a:cubicBezTo>
                  <a:cubicBezTo>
                    <a:pt x="694" y="6346"/>
                    <a:pt x="708" y="6353"/>
                    <a:pt x="712" y="6363"/>
                  </a:cubicBezTo>
                  <a:cubicBezTo>
                    <a:pt x="718" y="6377"/>
                    <a:pt x="691" y="6391"/>
                    <a:pt x="643" y="6398"/>
                  </a:cubicBezTo>
                  <a:cubicBezTo>
                    <a:pt x="576" y="6408"/>
                    <a:pt x="569" y="6412"/>
                    <a:pt x="590" y="6443"/>
                  </a:cubicBezTo>
                  <a:cubicBezTo>
                    <a:pt x="599" y="6455"/>
                    <a:pt x="606" y="6463"/>
                    <a:pt x="610" y="6463"/>
                  </a:cubicBezTo>
                  <a:cubicBezTo>
                    <a:pt x="613" y="6463"/>
                    <a:pt x="614" y="6460"/>
                    <a:pt x="614" y="6453"/>
                  </a:cubicBezTo>
                  <a:cubicBezTo>
                    <a:pt x="614" y="6439"/>
                    <a:pt x="628" y="6426"/>
                    <a:pt x="649" y="6418"/>
                  </a:cubicBezTo>
                  <a:cubicBezTo>
                    <a:pt x="652" y="6418"/>
                    <a:pt x="655" y="6418"/>
                    <a:pt x="658" y="6418"/>
                  </a:cubicBezTo>
                  <a:cubicBezTo>
                    <a:pt x="671" y="6418"/>
                    <a:pt x="679" y="6424"/>
                    <a:pt x="673" y="6436"/>
                  </a:cubicBezTo>
                  <a:cubicBezTo>
                    <a:pt x="671" y="6444"/>
                    <a:pt x="674" y="6452"/>
                    <a:pt x="679" y="6452"/>
                  </a:cubicBezTo>
                  <a:cubicBezTo>
                    <a:pt x="681" y="6452"/>
                    <a:pt x="682" y="6452"/>
                    <a:pt x="684" y="6450"/>
                  </a:cubicBezTo>
                  <a:cubicBezTo>
                    <a:pt x="704" y="6442"/>
                    <a:pt x="719" y="6438"/>
                    <a:pt x="731" y="6438"/>
                  </a:cubicBezTo>
                  <a:cubicBezTo>
                    <a:pt x="751" y="6438"/>
                    <a:pt x="760" y="6449"/>
                    <a:pt x="760" y="6471"/>
                  </a:cubicBezTo>
                  <a:cubicBezTo>
                    <a:pt x="760" y="6506"/>
                    <a:pt x="794" y="6532"/>
                    <a:pt x="829" y="6532"/>
                  </a:cubicBezTo>
                  <a:cubicBezTo>
                    <a:pt x="842" y="6532"/>
                    <a:pt x="856" y="6528"/>
                    <a:pt x="867" y="6519"/>
                  </a:cubicBezTo>
                  <a:cubicBezTo>
                    <a:pt x="875" y="6515"/>
                    <a:pt x="884" y="6512"/>
                    <a:pt x="892" y="6512"/>
                  </a:cubicBezTo>
                  <a:cubicBezTo>
                    <a:pt x="900" y="6512"/>
                    <a:pt x="907" y="6515"/>
                    <a:pt x="909" y="6523"/>
                  </a:cubicBezTo>
                  <a:cubicBezTo>
                    <a:pt x="913" y="6533"/>
                    <a:pt x="888" y="6551"/>
                    <a:pt x="861" y="6557"/>
                  </a:cubicBezTo>
                  <a:cubicBezTo>
                    <a:pt x="795" y="6575"/>
                    <a:pt x="795" y="6592"/>
                    <a:pt x="861" y="6613"/>
                  </a:cubicBezTo>
                  <a:cubicBezTo>
                    <a:pt x="885" y="6623"/>
                    <a:pt x="896" y="6634"/>
                    <a:pt x="878" y="6637"/>
                  </a:cubicBezTo>
                  <a:cubicBezTo>
                    <a:pt x="864" y="6641"/>
                    <a:pt x="826" y="6662"/>
                    <a:pt x="798" y="6682"/>
                  </a:cubicBezTo>
                  <a:cubicBezTo>
                    <a:pt x="747" y="6717"/>
                    <a:pt x="747" y="6721"/>
                    <a:pt x="792" y="6724"/>
                  </a:cubicBezTo>
                  <a:cubicBezTo>
                    <a:pt x="794" y="6724"/>
                    <a:pt x="797" y="6724"/>
                    <a:pt x="800" y="6724"/>
                  </a:cubicBezTo>
                  <a:cubicBezTo>
                    <a:pt x="849" y="6724"/>
                    <a:pt x="898" y="6699"/>
                    <a:pt x="875" y="6682"/>
                  </a:cubicBezTo>
                  <a:cubicBezTo>
                    <a:pt x="855" y="6666"/>
                    <a:pt x="936" y="6599"/>
                    <a:pt x="974" y="6599"/>
                  </a:cubicBezTo>
                  <a:cubicBezTo>
                    <a:pt x="976" y="6599"/>
                    <a:pt x="977" y="6599"/>
                    <a:pt x="979" y="6599"/>
                  </a:cubicBezTo>
                  <a:cubicBezTo>
                    <a:pt x="996" y="6602"/>
                    <a:pt x="1006" y="6617"/>
                    <a:pt x="1003" y="6627"/>
                  </a:cubicBezTo>
                  <a:cubicBezTo>
                    <a:pt x="1000" y="6637"/>
                    <a:pt x="1010" y="6651"/>
                    <a:pt x="1024" y="6655"/>
                  </a:cubicBezTo>
                  <a:cubicBezTo>
                    <a:pt x="1069" y="6665"/>
                    <a:pt x="1062" y="6697"/>
                    <a:pt x="1017" y="6697"/>
                  </a:cubicBezTo>
                  <a:cubicBezTo>
                    <a:pt x="989" y="6697"/>
                    <a:pt x="1000" y="6703"/>
                    <a:pt x="1045" y="6721"/>
                  </a:cubicBezTo>
                  <a:cubicBezTo>
                    <a:pt x="1083" y="6734"/>
                    <a:pt x="1121" y="6745"/>
                    <a:pt x="1131" y="6745"/>
                  </a:cubicBezTo>
                  <a:cubicBezTo>
                    <a:pt x="1132" y="6744"/>
                    <a:pt x="1133" y="6744"/>
                    <a:pt x="1134" y="6744"/>
                  </a:cubicBezTo>
                  <a:cubicBezTo>
                    <a:pt x="1141" y="6744"/>
                    <a:pt x="1152" y="6757"/>
                    <a:pt x="1155" y="6772"/>
                  </a:cubicBezTo>
                  <a:cubicBezTo>
                    <a:pt x="1162" y="6785"/>
                    <a:pt x="1183" y="6801"/>
                    <a:pt x="1203" y="6801"/>
                  </a:cubicBezTo>
                  <a:cubicBezTo>
                    <a:pt x="1204" y="6801"/>
                    <a:pt x="1206" y="6801"/>
                    <a:pt x="1208" y="6801"/>
                  </a:cubicBezTo>
                  <a:cubicBezTo>
                    <a:pt x="1256" y="6801"/>
                    <a:pt x="1284" y="6863"/>
                    <a:pt x="1267" y="6921"/>
                  </a:cubicBezTo>
                  <a:cubicBezTo>
                    <a:pt x="1261" y="6936"/>
                    <a:pt x="1260" y="6943"/>
                    <a:pt x="1266" y="6943"/>
                  </a:cubicBezTo>
                  <a:cubicBezTo>
                    <a:pt x="1270" y="6943"/>
                    <a:pt x="1277" y="6939"/>
                    <a:pt x="1288" y="6932"/>
                  </a:cubicBezTo>
                  <a:cubicBezTo>
                    <a:pt x="1300" y="6924"/>
                    <a:pt x="1310" y="6919"/>
                    <a:pt x="1317" y="6919"/>
                  </a:cubicBezTo>
                  <a:cubicBezTo>
                    <a:pt x="1321" y="6919"/>
                    <a:pt x="1324" y="6921"/>
                    <a:pt x="1325" y="6926"/>
                  </a:cubicBezTo>
                  <a:cubicBezTo>
                    <a:pt x="1334" y="6948"/>
                    <a:pt x="1289" y="6976"/>
                    <a:pt x="1264" y="6976"/>
                  </a:cubicBezTo>
                  <a:cubicBezTo>
                    <a:pt x="1257" y="6976"/>
                    <a:pt x="1252" y="6975"/>
                    <a:pt x="1250" y="6970"/>
                  </a:cubicBezTo>
                  <a:cubicBezTo>
                    <a:pt x="1246" y="6967"/>
                    <a:pt x="1240" y="6966"/>
                    <a:pt x="1231" y="6966"/>
                  </a:cubicBezTo>
                  <a:cubicBezTo>
                    <a:pt x="1212" y="6966"/>
                    <a:pt x="1181" y="6974"/>
                    <a:pt x="1145" y="6988"/>
                  </a:cubicBezTo>
                  <a:cubicBezTo>
                    <a:pt x="1058" y="7023"/>
                    <a:pt x="1024" y="7049"/>
                    <a:pt x="1050" y="7049"/>
                  </a:cubicBezTo>
                  <a:cubicBezTo>
                    <a:pt x="1062" y="7049"/>
                    <a:pt x="1088" y="7043"/>
                    <a:pt x="1128" y="7030"/>
                  </a:cubicBezTo>
                  <a:cubicBezTo>
                    <a:pt x="1184" y="7011"/>
                    <a:pt x="1222" y="7001"/>
                    <a:pt x="1245" y="7001"/>
                  </a:cubicBezTo>
                  <a:cubicBezTo>
                    <a:pt x="1273" y="7001"/>
                    <a:pt x="1277" y="7016"/>
                    <a:pt x="1260" y="7046"/>
                  </a:cubicBezTo>
                  <a:cubicBezTo>
                    <a:pt x="1239" y="7085"/>
                    <a:pt x="1246" y="7092"/>
                    <a:pt x="1315" y="7123"/>
                  </a:cubicBezTo>
                  <a:cubicBezTo>
                    <a:pt x="1345" y="7139"/>
                    <a:pt x="1384" y="7149"/>
                    <a:pt x="1409" y="7149"/>
                  </a:cubicBezTo>
                  <a:cubicBezTo>
                    <a:pt x="1416" y="7149"/>
                    <a:pt x="1422" y="7149"/>
                    <a:pt x="1426" y="7147"/>
                  </a:cubicBezTo>
                  <a:cubicBezTo>
                    <a:pt x="1434" y="7143"/>
                    <a:pt x="1446" y="7141"/>
                    <a:pt x="1459" y="7141"/>
                  </a:cubicBezTo>
                  <a:cubicBezTo>
                    <a:pt x="1480" y="7141"/>
                    <a:pt x="1505" y="7146"/>
                    <a:pt x="1527" y="7155"/>
                  </a:cubicBezTo>
                  <a:cubicBezTo>
                    <a:pt x="1560" y="7169"/>
                    <a:pt x="1572" y="7179"/>
                    <a:pt x="1558" y="7179"/>
                  </a:cubicBezTo>
                  <a:cubicBezTo>
                    <a:pt x="1556" y="7179"/>
                    <a:pt x="1554" y="7179"/>
                    <a:pt x="1551" y="7179"/>
                  </a:cubicBezTo>
                  <a:cubicBezTo>
                    <a:pt x="1523" y="7179"/>
                    <a:pt x="1509" y="7192"/>
                    <a:pt x="1509" y="7224"/>
                  </a:cubicBezTo>
                  <a:cubicBezTo>
                    <a:pt x="1509" y="7246"/>
                    <a:pt x="1501" y="7262"/>
                    <a:pt x="1486" y="7262"/>
                  </a:cubicBezTo>
                  <a:cubicBezTo>
                    <a:pt x="1485" y="7262"/>
                    <a:pt x="1483" y="7262"/>
                    <a:pt x="1482" y="7262"/>
                  </a:cubicBezTo>
                  <a:cubicBezTo>
                    <a:pt x="1479" y="7261"/>
                    <a:pt x="1477" y="7261"/>
                    <a:pt x="1475" y="7261"/>
                  </a:cubicBezTo>
                  <a:cubicBezTo>
                    <a:pt x="1464" y="7261"/>
                    <a:pt x="1458" y="7266"/>
                    <a:pt x="1461" y="7272"/>
                  </a:cubicBezTo>
                  <a:cubicBezTo>
                    <a:pt x="1464" y="7286"/>
                    <a:pt x="1464" y="7307"/>
                    <a:pt x="1461" y="7324"/>
                  </a:cubicBezTo>
                  <a:cubicBezTo>
                    <a:pt x="1461" y="7340"/>
                    <a:pt x="1463" y="7347"/>
                    <a:pt x="1471" y="7347"/>
                  </a:cubicBezTo>
                  <a:cubicBezTo>
                    <a:pt x="1477" y="7347"/>
                    <a:pt x="1486" y="7344"/>
                    <a:pt x="1499" y="7338"/>
                  </a:cubicBezTo>
                  <a:cubicBezTo>
                    <a:pt x="1505" y="7335"/>
                    <a:pt x="1513" y="7333"/>
                    <a:pt x="1523" y="7333"/>
                  </a:cubicBezTo>
                  <a:cubicBezTo>
                    <a:pt x="1602" y="7333"/>
                    <a:pt x="1793" y="7422"/>
                    <a:pt x="1762" y="7453"/>
                  </a:cubicBezTo>
                  <a:cubicBezTo>
                    <a:pt x="1735" y="7481"/>
                    <a:pt x="1769" y="7518"/>
                    <a:pt x="1806" y="7518"/>
                  </a:cubicBezTo>
                  <a:cubicBezTo>
                    <a:pt x="1815" y="7518"/>
                    <a:pt x="1824" y="7516"/>
                    <a:pt x="1832" y="7512"/>
                  </a:cubicBezTo>
                  <a:cubicBezTo>
                    <a:pt x="1846" y="7503"/>
                    <a:pt x="1856" y="7499"/>
                    <a:pt x="1861" y="7499"/>
                  </a:cubicBezTo>
                  <a:cubicBezTo>
                    <a:pt x="1866" y="7499"/>
                    <a:pt x="1867" y="7503"/>
                    <a:pt x="1863" y="7512"/>
                  </a:cubicBezTo>
                  <a:cubicBezTo>
                    <a:pt x="1860" y="7525"/>
                    <a:pt x="1871" y="7550"/>
                    <a:pt x="1887" y="7560"/>
                  </a:cubicBezTo>
                  <a:cubicBezTo>
                    <a:pt x="1905" y="7571"/>
                    <a:pt x="1922" y="7602"/>
                    <a:pt x="1926" y="7633"/>
                  </a:cubicBezTo>
                  <a:cubicBezTo>
                    <a:pt x="1929" y="7662"/>
                    <a:pt x="1938" y="7685"/>
                    <a:pt x="1951" y="7685"/>
                  </a:cubicBezTo>
                  <a:cubicBezTo>
                    <a:pt x="1952" y="7685"/>
                    <a:pt x="1953" y="7685"/>
                    <a:pt x="1954" y="7685"/>
                  </a:cubicBezTo>
                  <a:cubicBezTo>
                    <a:pt x="1956" y="7684"/>
                    <a:pt x="1957" y="7684"/>
                    <a:pt x="1959" y="7684"/>
                  </a:cubicBezTo>
                  <a:cubicBezTo>
                    <a:pt x="1970" y="7684"/>
                    <a:pt x="1979" y="7694"/>
                    <a:pt x="1985" y="7709"/>
                  </a:cubicBezTo>
                  <a:cubicBezTo>
                    <a:pt x="1988" y="7723"/>
                    <a:pt x="1985" y="7741"/>
                    <a:pt x="1971" y="7744"/>
                  </a:cubicBezTo>
                  <a:cubicBezTo>
                    <a:pt x="1961" y="7747"/>
                    <a:pt x="1954" y="7765"/>
                    <a:pt x="1961" y="7782"/>
                  </a:cubicBezTo>
                  <a:cubicBezTo>
                    <a:pt x="1974" y="7833"/>
                    <a:pt x="2120" y="7973"/>
                    <a:pt x="2156" y="7973"/>
                  </a:cubicBezTo>
                  <a:cubicBezTo>
                    <a:pt x="2156" y="7973"/>
                    <a:pt x="2157" y="7973"/>
                    <a:pt x="2158" y="7973"/>
                  </a:cubicBezTo>
                  <a:cubicBezTo>
                    <a:pt x="2159" y="7973"/>
                    <a:pt x="2160" y="7973"/>
                    <a:pt x="2162" y="7973"/>
                  </a:cubicBezTo>
                  <a:cubicBezTo>
                    <a:pt x="2176" y="7973"/>
                    <a:pt x="2197" y="7989"/>
                    <a:pt x="2210" y="8011"/>
                  </a:cubicBezTo>
                  <a:cubicBezTo>
                    <a:pt x="2224" y="8031"/>
                    <a:pt x="2236" y="8041"/>
                    <a:pt x="2252" y="8041"/>
                  </a:cubicBezTo>
                  <a:cubicBezTo>
                    <a:pt x="2261" y="8041"/>
                    <a:pt x="2271" y="8038"/>
                    <a:pt x="2283" y="8032"/>
                  </a:cubicBezTo>
                  <a:cubicBezTo>
                    <a:pt x="2296" y="8025"/>
                    <a:pt x="2305" y="8021"/>
                    <a:pt x="2311" y="8021"/>
                  </a:cubicBezTo>
                  <a:cubicBezTo>
                    <a:pt x="2320" y="8021"/>
                    <a:pt x="2323" y="8029"/>
                    <a:pt x="2321" y="8045"/>
                  </a:cubicBezTo>
                  <a:cubicBezTo>
                    <a:pt x="2318" y="8064"/>
                    <a:pt x="2325" y="8073"/>
                    <a:pt x="2336" y="8073"/>
                  </a:cubicBezTo>
                  <a:cubicBezTo>
                    <a:pt x="2352" y="8073"/>
                    <a:pt x="2376" y="8054"/>
                    <a:pt x="2391" y="8021"/>
                  </a:cubicBezTo>
                  <a:cubicBezTo>
                    <a:pt x="2400" y="8001"/>
                    <a:pt x="2405" y="7991"/>
                    <a:pt x="2414" y="7991"/>
                  </a:cubicBezTo>
                  <a:cubicBezTo>
                    <a:pt x="2422" y="7991"/>
                    <a:pt x="2432" y="7998"/>
                    <a:pt x="2449" y="8011"/>
                  </a:cubicBezTo>
                  <a:cubicBezTo>
                    <a:pt x="2466" y="8023"/>
                    <a:pt x="2482" y="8029"/>
                    <a:pt x="2502" y="8029"/>
                  </a:cubicBezTo>
                  <a:cubicBezTo>
                    <a:pt x="2524" y="8029"/>
                    <a:pt x="2549" y="8022"/>
                    <a:pt x="2585" y="8008"/>
                  </a:cubicBezTo>
                  <a:cubicBezTo>
                    <a:pt x="2621" y="7995"/>
                    <a:pt x="2655" y="7988"/>
                    <a:pt x="2670" y="7988"/>
                  </a:cubicBezTo>
                  <a:cubicBezTo>
                    <a:pt x="2675" y="7988"/>
                    <a:pt x="2678" y="7989"/>
                    <a:pt x="2678" y="7990"/>
                  </a:cubicBezTo>
                  <a:cubicBezTo>
                    <a:pt x="2679" y="7992"/>
                    <a:pt x="2684" y="7993"/>
                    <a:pt x="2691" y="7993"/>
                  </a:cubicBezTo>
                  <a:cubicBezTo>
                    <a:pt x="2713" y="7993"/>
                    <a:pt x="2759" y="7986"/>
                    <a:pt x="2811" y="7973"/>
                  </a:cubicBezTo>
                  <a:cubicBezTo>
                    <a:pt x="2865" y="7960"/>
                    <a:pt x="2917" y="7953"/>
                    <a:pt x="2947" y="7953"/>
                  </a:cubicBezTo>
                  <a:cubicBezTo>
                    <a:pt x="2958" y="7953"/>
                    <a:pt x="2965" y="7954"/>
                    <a:pt x="2970" y="7956"/>
                  </a:cubicBezTo>
                  <a:cubicBezTo>
                    <a:pt x="2976" y="7960"/>
                    <a:pt x="2988" y="7962"/>
                    <a:pt x="3003" y="7962"/>
                  </a:cubicBezTo>
                  <a:cubicBezTo>
                    <a:pt x="3025" y="7962"/>
                    <a:pt x="3054" y="7958"/>
                    <a:pt x="3078" y="7952"/>
                  </a:cubicBezTo>
                  <a:cubicBezTo>
                    <a:pt x="3123" y="7941"/>
                    <a:pt x="3237" y="7925"/>
                    <a:pt x="3334" y="7917"/>
                  </a:cubicBezTo>
                  <a:cubicBezTo>
                    <a:pt x="3432" y="7907"/>
                    <a:pt x="3557" y="7890"/>
                    <a:pt x="3612" y="7876"/>
                  </a:cubicBezTo>
                  <a:cubicBezTo>
                    <a:pt x="3684" y="7859"/>
                    <a:pt x="3808" y="7848"/>
                    <a:pt x="3904" y="7848"/>
                  </a:cubicBezTo>
                  <a:cubicBezTo>
                    <a:pt x="3966" y="7848"/>
                    <a:pt x="4016" y="7853"/>
                    <a:pt x="4036" y="7862"/>
                  </a:cubicBezTo>
                  <a:cubicBezTo>
                    <a:pt x="4052" y="7872"/>
                    <a:pt x="4084" y="7907"/>
                    <a:pt x="4105" y="7941"/>
                  </a:cubicBezTo>
                  <a:cubicBezTo>
                    <a:pt x="4125" y="7980"/>
                    <a:pt x="4146" y="8011"/>
                    <a:pt x="4156" y="8021"/>
                  </a:cubicBezTo>
                  <a:cubicBezTo>
                    <a:pt x="4167" y="8029"/>
                    <a:pt x="4164" y="8035"/>
                    <a:pt x="4146" y="8039"/>
                  </a:cubicBezTo>
                  <a:cubicBezTo>
                    <a:pt x="4111" y="8050"/>
                    <a:pt x="4170" y="8143"/>
                    <a:pt x="4233" y="8167"/>
                  </a:cubicBezTo>
                  <a:cubicBezTo>
                    <a:pt x="4268" y="8181"/>
                    <a:pt x="4285" y="8212"/>
                    <a:pt x="4299" y="8274"/>
                  </a:cubicBezTo>
                  <a:cubicBezTo>
                    <a:pt x="4312" y="8318"/>
                    <a:pt x="4329" y="8355"/>
                    <a:pt x="4339" y="8355"/>
                  </a:cubicBezTo>
                  <a:cubicBezTo>
                    <a:pt x="4339" y="8355"/>
                    <a:pt x="4340" y="8354"/>
                    <a:pt x="4340" y="8354"/>
                  </a:cubicBezTo>
                  <a:cubicBezTo>
                    <a:pt x="4341" y="8354"/>
                    <a:pt x="4342" y="8354"/>
                    <a:pt x="4342" y="8354"/>
                  </a:cubicBezTo>
                  <a:cubicBezTo>
                    <a:pt x="4353" y="8354"/>
                    <a:pt x="4365" y="8377"/>
                    <a:pt x="4369" y="8407"/>
                  </a:cubicBezTo>
                  <a:cubicBezTo>
                    <a:pt x="4382" y="8493"/>
                    <a:pt x="4438" y="8732"/>
                    <a:pt x="4469" y="8847"/>
                  </a:cubicBezTo>
                  <a:cubicBezTo>
                    <a:pt x="4489" y="8916"/>
                    <a:pt x="4489" y="8955"/>
                    <a:pt x="4473" y="8958"/>
                  </a:cubicBezTo>
                  <a:cubicBezTo>
                    <a:pt x="4424" y="8972"/>
                    <a:pt x="4427" y="9014"/>
                    <a:pt x="4479" y="9041"/>
                  </a:cubicBezTo>
                  <a:cubicBezTo>
                    <a:pt x="4503" y="9055"/>
                    <a:pt x="4524" y="9083"/>
                    <a:pt x="4524" y="9097"/>
                  </a:cubicBezTo>
                  <a:cubicBezTo>
                    <a:pt x="4524" y="9115"/>
                    <a:pt x="4559" y="9177"/>
                    <a:pt x="4601" y="9239"/>
                  </a:cubicBezTo>
                  <a:cubicBezTo>
                    <a:pt x="4646" y="9302"/>
                    <a:pt x="4673" y="9354"/>
                    <a:pt x="4667" y="9357"/>
                  </a:cubicBezTo>
                  <a:cubicBezTo>
                    <a:pt x="4660" y="9361"/>
                    <a:pt x="4677" y="9364"/>
                    <a:pt x="4708" y="9368"/>
                  </a:cubicBezTo>
                  <a:cubicBezTo>
                    <a:pt x="4771" y="9371"/>
                    <a:pt x="4812" y="9454"/>
                    <a:pt x="4767" y="9486"/>
                  </a:cubicBezTo>
                  <a:cubicBezTo>
                    <a:pt x="4753" y="9493"/>
                    <a:pt x="4774" y="9503"/>
                    <a:pt x="4812" y="9507"/>
                  </a:cubicBezTo>
                  <a:cubicBezTo>
                    <a:pt x="4851" y="9510"/>
                    <a:pt x="4882" y="9520"/>
                    <a:pt x="4885" y="9534"/>
                  </a:cubicBezTo>
                  <a:cubicBezTo>
                    <a:pt x="4889" y="9544"/>
                    <a:pt x="4937" y="9576"/>
                    <a:pt x="4993" y="9600"/>
                  </a:cubicBezTo>
                  <a:cubicBezTo>
                    <a:pt x="5048" y="9627"/>
                    <a:pt x="5097" y="9659"/>
                    <a:pt x="5101" y="9669"/>
                  </a:cubicBezTo>
                  <a:cubicBezTo>
                    <a:pt x="5103" y="9678"/>
                    <a:pt x="5111" y="9687"/>
                    <a:pt x="5120" y="9687"/>
                  </a:cubicBezTo>
                  <a:cubicBezTo>
                    <a:pt x="5122" y="9687"/>
                    <a:pt x="5123" y="9687"/>
                    <a:pt x="5125" y="9687"/>
                  </a:cubicBezTo>
                  <a:cubicBezTo>
                    <a:pt x="5125" y="9686"/>
                    <a:pt x="5126" y="9686"/>
                    <a:pt x="5127" y="9686"/>
                  </a:cubicBezTo>
                  <a:cubicBezTo>
                    <a:pt x="5139" y="9686"/>
                    <a:pt x="5184" y="9702"/>
                    <a:pt x="5229" y="9722"/>
                  </a:cubicBezTo>
                  <a:cubicBezTo>
                    <a:pt x="5277" y="9739"/>
                    <a:pt x="5336" y="9760"/>
                    <a:pt x="5357" y="9760"/>
                  </a:cubicBezTo>
                  <a:cubicBezTo>
                    <a:pt x="5419" y="9767"/>
                    <a:pt x="5413" y="9805"/>
                    <a:pt x="5347" y="9822"/>
                  </a:cubicBezTo>
                  <a:cubicBezTo>
                    <a:pt x="5280" y="9840"/>
                    <a:pt x="5197" y="9909"/>
                    <a:pt x="5208" y="9944"/>
                  </a:cubicBezTo>
                  <a:cubicBezTo>
                    <a:pt x="5210" y="9950"/>
                    <a:pt x="5222" y="9954"/>
                    <a:pt x="5237" y="9954"/>
                  </a:cubicBezTo>
                  <a:cubicBezTo>
                    <a:pt x="5246" y="9954"/>
                    <a:pt x="5255" y="9953"/>
                    <a:pt x="5264" y="9951"/>
                  </a:cubicBezTo>
                  <a:cubicBezTo>
                    <a:pt x="5270" y="9949"/>
                    <a:pt x="5278" y="9948"/>
                    <a:pt x="5286" y="9948"/>
                  </a:cubicBezTo>
                  <a:cubicBezTo>
                    <a:pt x="5308" y="9948"/>
                    <a:pt x="5335" y="9954"/>
                    <a:pt x="5350" y="9965"/>
                  </a:cubicBezTo>
                  <a:cubicBezTo>
                    <a:pt x="5369" y="9976"/>
                    <a:pt x="5392" y="9986"/>
                    <a:pt x="5405" y="9986"/>
                  </a:cubicBezTo>
                  <a:cubicBezTo>
                    <a:pt x="5406" y="9986"/>
                    <a:pt x="5408" y="9986"/>
                    <a:pt x="5409" y="9986"/>
                  </a:cubicBezTo>
                  <a:cubicBezTo>
                    <a:pt x="5419" y="9986"/>
                    <a:pt x="5451" y="9986"/>
                    <a:pt x="5482" y="9992"/>
                  </a:cubicBezTo>
                  <a:cubicBezTo>
                    <a:pt x="5489" y="9994"/>
                    <a:pt x="5501" y="9995"/>
                    <a:pt x="5516" y="9995"/>
                  </a:cubicBezTo>
                  <a:cubicBezTo>
                    <a:pt x="5555" y="9995"/>
                    <a:pt x="5614" y="9989"/>
                    <a:pt x="5669" y="9981"/>
                  </a:cubicBezTo>
                  <a:cubicBezTo>
                    <a:pt x="5794" y="9963"/>
                    <a:pt x="5918" y="9952"/>
                    <a:pt x="5999" y="9952"/>
                  </a:cubicBezTo>
                  <a:cubicBezTo>
                    <a:pt x="6039" y="9952"/>
                    <a:pt x="6068" y="9955"/>
                    <a:pt x="6082" y="9961"/>
                  </a:cubicBezTo>
                  <a:cubicBezTo>
                    <a:pt x="6088" y="9963"/>
                    <a:pt x="6096" y="9963"/>
                    <a:pt x="6106" y="9963"/>
                  </a:cubicBezTo>
                  <a:cubicBezTo>
                    <a:pt x="6135" y="9963"/>
                    <a:pt x="6179" y="9956"/>
                    <a:pt x="6217" y="9944"/>
                  </a:cubicBezTo>
                  <a:cubicBezTo>
                    <a:pt x="6254" y="9933"/>
                    <a:pt x="6279" y="9928"/>
                    <a:pt x="6295" y="9928"/>
                  </a:cubicBezTo>
                  <a:cubicBezTo>
                    <a:pt x="6308" y="9928"/>
                    <a:pt x="6315" y="9932"/>
                    <a:pt x="6315" y="9940"/>
                  </a:cubicBezTo>
                  <a:cubicBezTo>
                    <a:pt x="6315" y="9950"/>
                    <a:pt x="6316" y="9956"/>
                    <a:pt x="6317" y="9956"/>
                  </a:cubicBezTo>
                  <a:cubicBezTo>
                    <a:pt x="6318" y="9956"/>
                    <a:pt x="6318" y="9956"/>
                    <a:pt x="6318" y="9954"/>
                  </a:cubicBezTo>
                  <a:cubicBezTo>
                    <a:pt x="6325" y="9930"/>
                    <a:pt x="6488" y="9909"/>
                    <a:pt x="6644" y="9909"/>
                  </a:cubicBezTo>
                  <a:cubicBezTo>
                    <a:pt x="6713" y="9906"/>
                    <a:pt x="6793" y="9895"/>
                    <a:pt x="6825" y="9881"/>
                  </a:cubicBezTo>
                  <a:cubicBezTo>
                    <a:pt x="6841" y="9872"/>
                    <a:pt x="6855" y="9868"/>
                    <a:pt x="6865" y="9868"/>
                  </a:cubicBezTo>
                  <a:cubicBezTo>
                    <a:pt x="6873" y="9868"/>
                    <a:pt x="6878" y="9871"/>
                    <a:pt x="6880" y="9877"/>
                  </a:cubicBezTo>
                  <a:cubicBezTo>
                    <a:pt x="6883" y="9883"/>
                    <a:pt x="6887" y="9886"/>
                    <a:pt x="6892" y="9886"/>
                  </a:cubicBezTo>
                  <a:cubicBezTo>
                    <a:pt x="6900" y="9886"/>
                    <a:pt x="6912" y="9879"/>
                    <a:pt x="6929" y="9864"/>
                  </a:cubicBezTo>
                  <a:cubicBezTo>
                    <a:pt x="6946" y="9849"/>
                    <a:pt x="6958" y="9842"/>
                    <a:pt x="6972" y="9842"/>
                  </a:cubicBezTo>
                  <a:cubicBezTo>
                    <a:pt x="6984" y="9842"/>
                    <a:pt x="6996" y="9847"/>
                    <a:pt x="7012" y="9856"/>
                  </a:cubicBezTo>
                  <a:cubicBezTo>
                    <a:pt x="7027" y="9867"/>
                    <a:pt x="7039" y="9873"/>
                    <a:pt x="7049" y="9873"/>
                  </a:cubicBezTo>
                  <a:cubicBezTo>
                    <a:pt x="7058" y="9873"/>
                    <a:pt x="7064" y="9868"/>
                    <a:pt x="7067" y="9861"/>
                  </a:cubicBezTo>
                  <a:cubicBezTo>
                    <a:pt x="7071" y="9850"/>
                    <a:pt x="7088" y="9836"/>
                    <a:pt x="7099" y="9832"/>
                  </a:cubicBezTo>
                  <a:cubicBezTo>
                    <a:pt x="7112" y="9832"/>
                    <a:pt x="7220" y="9812"/>
                    <a:pt x="7335" y="9794"/>
                  </a:cubicBezTo>
                  <a:cubicBezTo>
                    <a:pt x="7435" y="9776"/>
                    <a:pt x="7527" y="9766"/>
                    <a:pt x="7555" y="9766"/>
                  </a:cubicBezTo>
                  <a:cubicBezTo>
                    <a:pt x="7559" y="9766"/>
                    <a:pt x="7562" y="9766"/>
                    <a:pt x="7563" y="9767"/>
                  </a:cubicBezTo>
                  <a:cubicBezTo>
                    <a:pt x="7566" y="9769"/>
                    <a:pt x="7574" y="9770"/>
                    <a:pt x="7587" y="9770"/>
                  </a:cubicBezTo>
                  <a:cubicBezTo>
                    <a:pt x="7610" y="9770"/>
                    <a:pt x="7647" y="9766"/>
                    <a:pt x="7685" y="9760"/>
                  </a:cubicBezTo>
                  <a:cubicBezTo>
                    <a:pt x="7822" y="9730"/>
                    <a:pt x="7871" y="9720"/>
                    <a:pt x="7889" y="9720"/>
                  </a:cubicBezTo>
                  <a:cubicBezTo>
                    <a:pt x="7897" y="9720"/>
                    <a:pt x="7899" y="9722"/>
                    <a:pt x="7900" y="9725"/>
                  </a:cubicBezTo>
                  <a:cubicBezTo>
                    <a:pt x="7900" y="9729"/>
                    <a:pt x="7907" y="9730"/>
                    <a:pt x="7917" y="9730"/>
                  </a:cubicBezTo>
                  <a:cubicBezTo>
                    <a:pt x="7924" y="9730"/>
                    <a:pt x="7933" y="9730"/>
                    <a:pt x="7942" y="9728"/>
                  </a:cubicBezTo>
                  <a:cubicBezTo>
                    <a:pt x="7966" y="9725"/>
                    <a:pt x="8039" y="9711"/>
                    <a:pt x="8111" y="9697"/>
                  </a:cubicBezTo>
                  <a:cubicBezTo>
                    <a:pt x="8169" y="9686"/>
                    <a:pt x="8225" y="9679"/>
                    <a:pt x="8250" y="9679"/>
                  </a:cubicBezTo>
                  <a:cubicBezTo>
                    <a:pt x="8255" y="9679"/>
                    <a:pt x="8259" y="9679"/>
                    <a:pt x="8261" y="9680"/>
                  </a:cubicBezTo>
                  <a:cubicBezTo>
                    <a:pt x="8263" y="9680"/>
                    <a:pt x="8265" y="9680"/>
                    <a:pt x="8268" y="9680"/>
                  </a:cubicBezTo>
                  <a:cubicBezTo>
                    <a:pt x="8295" y="9680"/>
                    <a:pt x="8390" y="9667"/>
                    <a:pt x="8490" y="9648"/>
                  </a:cubicBezTo>
                  <a:cubicBezTo>
                    <a:pt x="8591" y="9629"/>
                    <a:pt x="8684" y="9614"/>
                    <a:pt x="8707" y="9614"/>
                  </a:cubicBezTo>
                  <a:cubicBezTo>
                    <a:pt x="8709" y="9614"/>
                    <a:pt x="8711" y="9614"/>
                    <a:pt x="8712" y="9614"/>
                  </a:cubicBezTo>
                  <a:cubicBezTo>
                    <a:pt x="8712" y="9614"/>
                    <a:pt x="8713" y="9614"/>
                    <a:pt x="8715" y="9614"/>
                  </a:cubicBezTo>
                  <a:cubicBezTo>
                    <a:pt x="8738" y="9614"/>
                    <a:pt x="8870" y="9588"/>
                    <a:pt x="9021" y="9558"/>
                  </a:cubicBezTo>
                  <a:cubicBezTo>
                    <a:pt x="9171" y="9526"/>
                    <a:pt x="9305" y="9502"/>
                    <a:pt x="9330" y="9502"/>
                  </a:cubicBezTo>
                  <a:cubicBezTo>
                    <a:pt x="9331" y="9502"/>
                    <a:pt x="9332" y="9502"/>
                    <a:pt x="9333" y="9503"/>
                  </a:cubicBezTo>
                  <a:cubicBezTo>
                    <a:pt x="9344" y="9503"/>
                    <a:pt x="9440" y="9489"/>
                    <a:pt x="9552" y="9465"/>
                  </a:cubicBezTo>
                  <a:cubicBezTo>
                    <a:pt x="9663" y="9444"/>
                    <a:pt x="9832" y="9416"/>
                    <a:pt x="9927" y="9403"/>
                  </a:cubicBezTo>
                  <a:cubicBezTo>
                    <a:pt x="10023" y="9392"/>
                    <a:pt x="10190" y="9361"/>
                    <a:pt x="10294" y="9340"/>
                  </a:cubicBezTo>
                  <a:cubicBezTo>
                    <a:pt x="10398" y="9315"/>
                    <a:pt x="10505" y="9299"/>
                    <a:pt x="10526" y="9299"/>
                  </a:cubicBezTo>
                  <a:cubicBezTo>
                    <a:pt x="10527" y="9299"/>
                    <a:pt x="10528" y="9299"/>
                    <a:pt x="10530" y="9299"/>
                  </a:cubicBezTo>
                  <a:cubicBezTo>
                    <a:pt x="10563" y="9299"/>
                    <a:pt x="10719" y="9268"/>
                    <a:pt x="10891" y="9229"/>
                  </a:cubicBezTo>
                  <a:cubicBezTo>
                    <a:pt x="11080" y="9183"/>
                    <a:pt x="11207" y="9162"/>
                    <a:pt x="11268" y="9162"/>
                  </a:cubicBezTo>
                  <a:cubicBezTo>
                    <a:pt x="11277" y="9162"/>
                    <a:pt x="11284" y="9162"/>
                    <a:pt x="11290" y="9163"/>
                  </a:cubicBezTo>
                  <a:cubicBezTo>
                    <a:pt x="11319" y="9165"/>
                    <a:pt x="11354" y="9168"/>
                    <a:pt x="11378" y="9168"/>
                  </a:cubicBezTo>
                  <a:cubicBezTo>
                    <a:pt x="11387" y="9168"/>
                    <a:pt x="11395" y="9167"/>
                    <a:pt x="11400" y="9166"/>
                  </a:cubicBezTo>
                  <a:cubicBezTo>
                    <a:pt x="11403" y="9165"/>
                    <a:pt x="11406" y="9165"/>
                    <a:pt x="11409" y="9165"/>
                  </a:cubicBezTo>
                  <a:cubicBezTo>
                    <a:pt x="11443" y="9165"/>
                    <a:pt x="11471" y="9219"/>
                    <a:pt x="11435" y="9229"/>
                  </a:cubicBezTo>
                  <a:cubicBezTo>
                    <a:pt x="11432" y="9229"/>
                    <a:pt x="11427" y="9230"/>
                    <a:pt x="11422" y="9230"/>
                  </a:cubicBezTo>
                  <a:cubicBezTo>
                    <a:pt x="11408" y="9230"/>
                    <a:pt x="11388" y="9226"/>
                    <a:pt x="11373" y="9219"/>
                  </a:cubicBezTo>
                  <a:cubicBezTo>
                    <a:pt x="11364" y="9215"/>
                    <a:pt x="11356" y="9213"/>
                    <a:pt x="11351" y="9213"/>
                  </a:cubicBezTo>
                  <a:cubicBezTo>
                    <a:pt x="11346" y="9213"/>
                    <a:pt x="11344" y="9215"/>
                    <a:pt x="11345" y="9219"/>
                  </a:cubicBezTo>
                  <a:cubicBezTo>
                    <a:pt x="11349" y="9229"/>
                    <a:pt x="11366" y="9243"/>
                    <a:pt x="11387" y="9253"/>
                  </a:cubicBezTo>
                  <a:cubicBezTo>
                    <a:pt x="11397" y="9258"/>
                    <a:pt x="11409" y="9261"/>
                    <a:pt x="11428" y="9261"/>
                  </a:cubicBezTo>
                  <a:cubicBezTo>
                    <a:pt x="11471" y="9261"/>
                    <a:pt x="11548" y="9245"/>
                    <a:pt x="11720" y="9201"/>
                  </a:cubicBezTo>
                  <a:cubicBezTo>
                    <a:pt x="11775" y="9189"/>
                    <a:pt x="11823" y="9182"/>
                    <a:pt x="11849" y="9182"/>
                  </a:cubicBezTo>
                  <a:cubicBezTo>
                    <a:pt x="11861" y="9182"/>
                    <a:pt x="11868" y="9184"/>
                    <a:pt x="11869" y="9187"/>
                  </a:cubicBezTo>
                  <a:cubicBezTo>
                    <a:pt x="11871" y="9194"/>
                    <a:pt x="11879" y="9198"/>
                    <a:pt x="11891" y="9198"/>
                  </a:cubicBezTo>
                  <a:cubicBezTo>
                    <a:pt x="11897" y="9198"/>
                    <a:pt x="11903" y="9197"/>
                    <a:pt x="11911" y="9195"/>
                  </a:cubicBezTo>
                  <a:cubicBezTo>
                    <a:pt x="11932" y="9184"/>
                    <a:pt x="12001" y="9174"/>
                    <a:pt x="12066" y="9166"/>
                  </a:cubicBezTo>
                  <a:cubicBezTo>
                    <a:pt x="12133" y="9160"/>
                    <a:pt x="12191" y="9149"/>
                    <a:pt x="12205" y="9142"/>
                  </a:cubicBezTo>
                  <a:cubicBezTo>
                    <a:pt x="12216" y="9139"/>
                    <a:pt x="12247" y="9125"/>
                    <a:pt x="12279" y="9111"/>
                  </a:cubicBezTo>
                  <a:cubicBezTo>
                    <a:pt x="12351" y="9086"/>
                    <a:pt x="12351" y="9086"/>
                    <a:pt x="12313" y="9062"/>
                  </a:cubicBezTo>
                  <a:cubicBezTo>
                    <a:pt x="12289" y="9045"/>
                    <a:pt x="12289" y="9035"/>
                    <a:pt x="12313" y="9020"/>
                  </a:cubicBezTo>
                  <a:cubicBezTo>
                    <a:pt x="12338" y="9003"/>
                    <a:pt x="12425" y="8989"/>
                    <a:pt x="12475" y="8989"/>
                  </a:cubicBezTo>
                  <a:cubicBezTo>
                    <a:pt x="12495" y="8989"/>
                    <a:pt x="12509" y="8991"/>
                    <a:pt x="12511" y="8996"/>
                  </a:cubicBezTo>
                  <a:cubicBezTo>
                    <a:pt x="12511" y="8997"/>
                    <a:pt x="12513" y="8998"/>
                    <a:pt x="12517" y="8998"/>
                  </a:cubicBezTo>
                  <a:cubicBezTo>
                    <a:pt x="12541" y="8998"/>
                    <a:pt x="12630" y="8982"/>
                    <a:pt x="12733" y="8958"/>
                  </a:cubicBezTo>
                  <a:cubicBezTo>
                    <a:pt x="13014" y="8896"/>
                    <a:pt x="13177" y="8865"/>
                    <a:pt x="13299" y="8854"/>
                  </a:cubicBezTo>
                  <a:cubicBezTo>
                    <a:pt x="13350" y="8851"/>
                    <a:pt x="13413" y="8844"/>
                    <a:pt x="13434" y="8841"/>
                  </a:cubicBezTo>
                  <a:cubicBezTo>
                    <a:pt x="13458" y="8841"/>
                    <a:pt x="13486" y="8841"/>
                    <a:pt x="13499" y="8844"/>
                  </a:cubicBezTo>
                  <a:cubicBezTo>
                    <a:pt x="13500" y="8844"/>
                    <a:pt x="13501" y="8844"/>
                    <a:pt x="13503" y="8844"/>
                  </a:cubicBezTo>
                  <a:cubicBezTo>
                    <a:pt x="13529" y="8844"/>
                    <a:pt x="13686" y="8814"/>
                    <a:pt x="13861" y="8774"/>
                  </a:cubicBezTo>
                  <a:cubicBezTo>
                    <a:pt x="14055" y="8732"/>
                    <a:pt x="14252" y="8698"/>
                    <a:pt x="14335" y="8698"/>
                  </a:cubicBezTo>
                  <a:cubicBezTo>
                    <a:pt x="14415" y="8695"/>
                    <a:pt x="14506" y="8691"/>
                    <a:pt x="14537" y="8691"/>
                  </a:cubicBezTo>
                  <a:cubicBezTo>
                    <a:pt x="14564" y="8691"/>
                    <a:pt x="14603" y="8702"/>
                    <a:pt x="14614" y="8712"/>
                  </a:cubicBezTo>
                  <a:cubicBezTo>
                    <a:pt x="14621" y="8722"/>
                    <a:pt x="14640" y="8728"/>
                    <a:pt x="14658" y="8728"/>
                  </a:cubicBezTo>
                  <a:cubicBezTo>
                    <a:pt x="14664" y="8728"/>
                    <a:pt x="14670" y="8727"/>
                    <a:pt x="14676" y="8726"/>
                  </a:cubicBezTo>
                  <a:cubicBezTo>
                    <a:pt x="14703" y="8719"/>
                    <a:pt x="14710" y="8708"/>
                    <a:pt x="14700" y="8698"/>
                  </a:cubicBezTo>
                  <a:cubicBezTo>
                    <a:pt x="14665" y="8670"/>
                    <a:pt x="14998" y="8625"/>
                    <a:pt x="15352" y="8607"/>
                  </a:cubicBezTo>
                  <a:cubicBezTo>
                    <a:pt x="15443" y="8604"/>
                    <a:pt x="15536" y="8597"/>
                    <a:pt x="15564" y="8594"/>
                  </a:cubicBezTo>
                  <a:cubicBezTo>
                    <a:pt x="15567" y="8594"/>
                    <a:pt x="15570" y="8594"/>
                    <a:pt x="15573" y="8594"/>
                  </a:cubicBezTo>
                  <a:cubicBezTo>
                    <a:pt x="15595" y="8594"/>
                    <a:pt x="15617" y="8603"/>
                    <a:pt x="15626" y="8618"/>
                  </a:cubicBezTo>
                  <a:cubicBezTo>
                    <a:pt x="15636" y="8634"/>
                    <a:pt x="15648" y="8646"/>
                    <a:pt x="15658" y="8646"/>
                  </a:cubicBezTo>
                  <a:cubicBezTo>
                    <a:pt x="15659" y="8646"/>
                    <a:pt x="15660" y="8646"/>
                    <a:pt x="15661" y="8646"/>
                  </a:cubicBezTo>
                  <a:cubicBezTo>
                    <a:pt x="15693" y="8642"/>
                    <a:pt x="15752" y="8640"/>
                    <a:pt x="15812" y="8640"/>
                  </a:cubicBezTo>
                  <a:cubicBezTo>
                    <a:pt x="15906" y="8640"/>
                    <a:pt x="16002" y="8645"/>
                    <a:pt x="16005" y="8653"/>
                  </a:cubicBezTo>
                  <a:cubicBezTo>
                    <a:pt x="16008" y="8660"/>
                    <a:pt x="16001" y="8667"/>
                    <a:pt x="15994" y="8670"/>
                  </a:cubicBezTo>
                  <a:cubicBezTo>
                    <a:pt x="15974" y="8678"/>
                    <a:pt x="15860" y="8683"/>
                    <a:pt x="15764" y="8683"/>
                  </a:cubicBezTo>
                  <a:cubicBezTo>
                    <a:pt x="15690" y="8683"/>
                    <a:pt x="15628" y="8680"/>
                    <a:pt x="15626" y="8674"/>
                  </a:cubicBezTo>
                  <a:cubicBezTo>
                    <a:pt x="15624" y="8670"/>
                    <a:pt x="15617" y="8668"/>
                    <a:pt x="15608" y="8668"/>
                  </a:cubicBezTo>
                  <a:cubicBezTo>
                    <a:pt x="15598" y="8668"/>
                    <a:pt x="15585" y="8670"/>
                    <a:pt x="15571" y="8674"/>
                  </a:cubicBezTo>
                  <a:cubicBezTo>
                    <a:pt x="15464" y="8704"/>
                    <a:pt x="15174" y="8753"/>
                    <a:pt x="15116" y="8753"/>
                  </a:cubicBezTo>
                  <a:cubicBezTo>
                    <a:pt x="15113" y="8753"/>
                    <a:pt x="15111" y="8753"/>
                    <a:pt x="15110" y="8753"/>
                  </a:cubicBezTo>
                  <a:cubicBezTo>
                    <a:pt x="15104" y="8753"/>
                    <a:pt x="15099" y="8752"/>
                    <a:pt x="15095" y="8752"/>
                  </a:cubicBezTo>
                  <a:cubicBezTo>
                    <a:pt x="15073" y="8752"/>
                    <a:pt x="15070" y="8759"/>
                    <a:pt x="15078" y="8771"/>
                  </a:cubicBezTo>
                  <a:cubicBezTo>
                    <a:pt x="15087" y="8782"/>
                    <a:pt x="15108" y="8789"/>
                    <a:pt x="15128" y="8789"/>
                  </a:cubicBezTo>
                  <a:cubicBezTo>
                    <a:pt x="15132" y="8789"/>
                    <a:pt x="15136" y="8789"/>
                    <a:pt x="15141" y="8788"/>
                  </a:cubicBezTo>
                  <a:cubicBezTo>
                    <a:pt x="15168" y="8788"/>
                    <a:pt x="15231" y="8778"/>
                    <a:pt x="15280" y="8774"/>
                  </a:cubicBezTo>
                  <a:cubicBezTo>
                    <a:pt x="15331" y="8767"/>
                    <a:pt x="15432" y="8761"/>
                    <a:pt x="15509" y="8761"/>
                  </a:cubicBezTo>
                  <a:cubicBezTo>
                    <a:pt x="15581" y="8757"/>
                    <a:pt x="15672" y="8750"/>
                    <a:pt x="15713" y="8740"/>
                  </a:cubicBezTo>
                  <a:cubicBezTo>
                    <a:pt x="15731" y="8736"/>
                    <a:pt x="15748" y="8733"/>
                    <a:pt x="15763" y="8733"/>
                  </a:cubicBezTo>
                  <a:cubicBezTo>
                    <a:pt x="15785" y="8733"/>
                    <a:pt x="15802" y="8738"/>
                    <a:pt x="15810" y="8747"/>
                  </a:cubicBezTo>
                  <a:cubicBezTo>
                    <a:pt x="15817" y="8758"/>
                    <a:pt x="15829" y="8763"/>
                    <a:pt x="15840" y="8763"/>
                  </a:cubicBezTo>
                  <a:cubicBezTo>
                    <a:pt x="15847" y="8763"/>
                    <a:pt x="15854" y="8761"/>
                    <a:pt x="15859" y="8757"/>
                  </a:cubicBezTo>
                  <a:cubicBezTo>
                    <a:pt x="15876" y="8746"/>
                    <a:pt x="15925" y="8741"/>
                    <a:pt x="15979" y="8741"/>
                  </a:cubicBezTo>
                  <a:cubicBezTo>
                    <a:pt x="16056" y="8741"/>
                    <a:pt x="16143" y="8751"/>
                    <a:pt x="16157" y="8767"/>
                  </a:cubicBezTo>
                  <a:cubicBezTo>
                    <a:pt x="16167" y="8778"/>
                    <a:pt x="16173" y="8784"/>
                    <a:pt x="16177" y="8784"/>
                  </a:cubicBezTo>
                  <a:cubicBezTo>
                    <a:pt x="16182" y="8784"/>
                    <a:pt x="16184" y="8776"/>
                    <a:pt x="16188" y="8757"/>
                  </a:cubicBezTo>
                  <a:cubicBezTo>
                    <a:pt x="16196" y="8740"/>
                    <a:pt x="16213" y="8726"/>
                    <a:pt x="16226" y="8726"/>
                  </a:cubicBezTo>
                  <a:cubicBezTo>
                    <a:pt x="16233" y="8727"/>
                    <a:pt x="16247" y="8728"/>
                    <a:pt x="16262" y="8728"/>
                  </a:cubicBezTo>
                  <a:cubicBezTo>
                    <a:pt x="16277" y="8728"/>
                    <a:pt x="16294" y="8727"/>
                    <a:pt x="16310" y="8726"/>
                  </a:cubicBezTo>
                  <a:cubicBezTo>
                    <a:pt x="16316" y="8724"/>
                    <a:pt x="16324" y="8724"/>
                    <a:pt x="16331" y="8724"/>
                  </a:cubicBezTo>
                  <a:cubicBezTo>
                    <a:pt x="16359" y="8724"/>
                    <a:pt x="16391" y="8733"/>
                    <a:pt x="16410" y="8747"/>
                  </a:cubicBezTo>
                  <a:cubicBezTo>
                    <a:pt x="16461" y="8782"/>
                    <a:pt x="16448" y="8817"/>
                    <a:pt x="16406" y="8817"/>
                  </a:cubicBezTo>
                  <a:cubicBezTo>
                    <a:pt x="16391" y="8817"/>
                    <a:pt x="16372" y="8812"/>
                    <a:pt x="16351" y="8802"/>
                  </a:cubicBezTo>
                  <a:cubicBezTo>
                    <a:pt x="16331" y="8792"/>
                    <a:pt x="16308" y="8787"/>
                    <a:pt x="16289" y="8787"/>
                  </a:cubicBezTo>
                  <a:cubicBezTo>
                    <a:pt x="16263" y="8787"/>
                    <a:pt x="16245" y="8796"/>
                    <a:pt x="16250" y="8812"/>
                  </a:cubicBezTo>
                  <a:cubicBezTo>
                    <a:pt x="16253" y="8819"/>
                    <a:pt x="16258" y="8822"/>
                    <a:pt x="16266" y="8822"/>
                  </a:cubicBezTo>
                  <a:cubicBezTo>
                    <a:pt x="16271" y="8822"/>
                    <a:pt x="16278" y="8820"/>
                    <a:pt x="16285" y="8816"/>
                  </a:cubicBezTo>
                  <a:cubicBezTo>
                    <a:pt x="16294" y="8810"/>
                    <a:pt x="16304" y="8806"/>
                    <a:pt x="16313" y="8806"/>
                  </a:cubicBezTo>
                  <a:cubicBezTo>
                    <a:pt x="16320" y="8806"/>
                    <a:pt x="16326" y="8808"/>
                    <a:pt x="16330" y="8812"/>
                  </a:cubicBezTo>
                  <a:cubicBezTo>
                    <a:pt x="16348" y="8827"/>
                    <a:pt x="16245" y="8849"/>
                    <a:pt x="16184" y="8849"/>
                  </a:cubicBezTo>
                  <a:cubicBezTo>
                    <a:pt x="16174" y="8849"/>
                    <a:pt x="16164" y="8849"/>
                    <a:pt x="16157" y="8847"/>
                  </a:cubicBezTo>
                  <a:cubicBezTo>
                    <a:pt x="16155" y="8847"/>
                    <a:pt x="16153" y="8846"/>
                    <a:pt x="16151" y="8846"/>
                  </a:cubicBezTo>
                  <a:cubicBezTo>
                    <a:pt x="16142" y="8846"/>
                    <a:pt x="16142" y="8853"/>
                    <a:pt x="16151" y="8865"/>
                  </a:cubicBezTo>
                  <a:cubicBezTo>
                    <a:pt x="16157" y="8873"/>
                    <a:pt x="16194" y="8877"/>
                    <a:pt x="16241" y="8877"/>
                  </a:cubicBezTo>
                  <a:cubicBezTo>
                    <a:pt x="16327" y="8877"/>
                    <a:pt x="16446" y="8865"/>
                    <a:pt x="16473" y="8847"/>
                  </a:cubicBezTo>
                  <a:cubicBezTo>
                    <a:pt x="16487" y="8841"/>
                    <a:pt x="16487" y="8823"/>
                    <a:pt x="16476" y="8816"/>
                  </a:cubicBezTo>
                  <a:cubicBezTo>
                    <a:pt x="16468" y="8809"/>
                    <a:pt x="16466" y="8806"/>
                    <a:pt x="16473" y="8806"/>
                  </a:cubicBezTo>
                  <a:cubicBezTo>
                    <a:pt x="16477" y="8806"/>
                    <a:pt x="16484" y="8807"/>
                    <a:pt x="16494" y="8809"/>
                  </a:cubicBezTo>
                  <a:cubicBezTo>
                    <a:pt x="16498" y="8810"/>
                    <a:pt x="16504" y="8810"/>
                    <a:pt x="16511" y="8810"/>
                  </a:cubicBezTo>
                  <a:cubicBezTo>
                    <a:pt x="16531" y="8810"/>
                    <a:pt x="16559" y="8806"/>
                    <a:pt x="16577" y="8799"/>
                  </a:cubicBezTo>
                  <a:cubicBezTo>
                    <a:pt x="16589" y="8795"/>
                    <a:pt x="16603" y="8793"/>
                    <a:pt x="16615" y="8793"/>
                  </a:cubicBezTo>
                  <a:cubicBezTo>
                    <a:pt x="16627" y="8793"/>
                    <a:pt x="16638" y="8795"/>
                    <a:pt x="16643" y="8799"/>
                  </a:cubicBezTo>
                  <a:cubicBezTo>
                    <a:pt x="16650" y="8804"/>
                    <a:pt x="16663" y="8807"/>
                    <a:pt x="16678" y="8807"/>
                  </a:cubicBezTo>
                  <a:cubicBezTo>
                    <a:pt x="16690" y="8807"/>
                    <a:pt x="16703" y="8805"/>
                    <a:pt x="16716" y="8802"/>
                  </a:cubicBezTo>
                  <a:cubicBezTo>
                    <a:pt x="16730" y="8799"/>
                    <a:pt x="16745" y="8797"/>
                    <a:pt x="16759" y="8797"/>
                  </a:cubicBezTo>
                  <a:cubicBezTo>
                    <a:pt x="16773" y="8797"/>
                    <a:pt x="16785" y="8799"/>
                    <a:pt x="16792" y="8802"/>
                  </a:cubicBezTo>
                  <a:cubicBezTo>
                    <a:pt x="16809" y="8809"/>
                    <a:pt x="16841" y="8812"/>
                    <a:pt x="16868" y="8812"/>
                  </a:cubicBezTo>
                  <a:cubicBezTo>
                    <a:pt x="16874" y="8812"/>
                    <a:pt x="16878" y="8812"/>
                    <a:pt x="16882" y="8812"/>
                  </a:cubicBezTo>
                  <a:cubicBezTo>
                    <a:pt x="16906" y="8812"/>
                    <a:pt x="16899" y="8822"/>
                    <a:pt x="16851" y="8861"/>
                  </a:cubicBezTo>
                  <a:cubicBezTo>
                    <a:pt x="16817" y="8889"/>
                    <a:pt x="16768" y="8910"/>
                    <a:pt x="16750" y="8910"/>
                  </a:cubicBezTo>
                  <a:cubicBezTo>
                    <a:pt x="16747" y="8909"/>
                    <a:pt x="16745" y="8909"/>
                    <a:pt x="16742" y="8909"/>
                  </a:cubicBezTo>
                  <a:cubicBezTo>
                    <a:pt x="16727" y="8909"/>
                    <a:pt x="16720" y="8918"/>
                    <a:pt x="16723" y="8927"/>
                  </a:cubicBezTo>
                  <a:cubicBezTo>
                    <a:pt x="16726" y="8941"/>
                    <a:pt x="16719" y="8951"/>
                    <a:pt x="16708" y="8955"/>
                  </a:cubicBezTo>
                  <a:cubicBezTo>
                    <a:pt x="16707" y="8955"/>
                    <a:pt x="16706" y="8955"/>
                    <a:pt x="16704" y="8955"/>
                  </a:cubicBezTo>
                  <a:cubicBezTo>
                    <a:pt x="16694" y="8955"/>
                    <a:pt x="16688" y="8943"/>
                    <a:pt x="16688" y="8927"/>
                  </a:cubicBezTo>
                  <a:cubicBezTo>
                    <a:pt x="16690" y="8912"/>
                    <a:pt x="16687" y="8905"/>
                    <a:pt x="16676" y="8905"/>
                  </a:cubicBezTo>
                  <a:cubicBezTo>
                    <a:pt x="16664" y="8905"/>
                    <a:pt x="16640" y="8914"/>
                    <a:pt x="16598" y="8931"/>
                  </a:cubicBezTo>
                  <a:cubicBezTo>
                    <a:pt x="16546" y="8951"/>
                    <a:pt x="16479" y="8976"/>
                    <a:pt x="16449" y="8979"/>
                  </a:cubicBezTo>
                  <a:cubicBezTo>
                    <a:pt x="16427" y="8984"/>
                    <a:pt x="16402" y="8986"/>
                    <a:pt x="16378" y="8986"/>
                  </a:cubicBezTo>
                  <a:cubicBezTo>
                    <a:pt x="16314" y="8986"/>
                    <a:pt x="16252" y="8970"/>
                    <a:pt x="16244" y="8948"/>
                  </a:cubicBezTo>
                  <a:cubicBezTo>
                    <a:pt x="16241" y="8940"/>
                    <a:pt x="16237" y="8936"/>
                    <a:pt x="16231" y="8936"/>
                  </a:cubicBezTo>
                  <a:cubicBezTo>
                    <a:pt x="16224" y="8936"/>
                    <a:pt x="16215" y="8942"/>
                    <a:pt x="16202" y="8955"/>
                  </a:cubicBezTo>
                  <a:cubicBezTo>
                    <a:pt x="16185" y="8969"/>
                    <a:pt x="16165" y="8976"/>
                    <a:pt x="16155" y="8976"/>
                  </a:cubicBezTo>
                  <a:cubicBezTo>
                    <a:pt x="16153" y="8976"/>
                    <a:pt x="16152" y="8976"/>
                    <a:pt x="16151" y="8976"/>
                  </a:cubicBezTo>
                  <a:cubicBezTo>
                    <a:pt x="16147" y="8974"/>
                    <a:pt x="16142" y="8973"/>
                    <a:pt x="16134" y="8973"/>
                  </a:cubicBezTo>
                  <a:cubicBezTo>
                    <a:pt x="16072" y="8973"/>
                    <a:pt x="15879" y="9019"/>
                    <a:pt x="15872" y="9038"/>
                  </a:cubicBezTo>
                  <a:cubicBezTo>
                    <a:pt x="15869" y="9049"/>
                    <a:pt x="15838" y="9059"/>
                    <a:pt x="15800" y="9059"/>
                  </a:cubicBezTo>
                  <a:cubicBezTo>
                    <a:pt x="15765" y="9059"/>
                    <a:pt x="15723" y="9065"/>
                    <a:pt x="15709" y="9073"/>
                  </a:cubicBezTo>
                  <a:cubicBezTo>
                    <a:pt x="15704" y="9078"/>
                    <a:pt x="15687" y="9081"/>
                    <a:pt x="15665" y="9081"/>
                  </a:cubicBezTo>
                  <a:cubicBezTo>
                    <a:pt x="15648" y="9081"/>
                    <a:pt x="15628" y="9079"/>
                    <a:pt x="15609" y="9076"/>
                  </a:cubicBezTo>
                  <a:cubicBezTo>
                    <a:pt x="15583" y="9072"/>
                    <a:pt x="15553" y="9069"/>
                    <a:pt x="15528" y="9069"/>
                  </a:cubicBezTo>
                  <a:cubicBezTo>
                    <a:pt x="15513" y="9069"/>
                    <a:pt x="15500" y="9070"/>
                    <a:pt x="15491" y="9073"/>
                  </a:cubicBezTo>
                  <a:cubicBezTo>
                    <a:pt x="15467" y="9080"/>
                    <a:pt x="15297" y="9083"/>
                    <a:pt x="15113" y="9083"/>
                  </a:cubicBezTo>
                  <a:cubicBezTo>
                    <a:pt x="14763" y="9083"/>
                    <a:pt x="14724" y="9083"/>
                    <a:pt x="14564" y="9107"/>
                  </a:cubicBezTo>
                  <a:cubicBezTo>
                    <a:pt x="14513" y="9115"/>
                    <a:pt x="14402" y="9128"/>
                    <a:pt x="14319" y="9139"/>
                  </a:cubicBezTo>
                  <a:cubicBezTo>
                    <a:pt x="14239" y="9149"/>
                    <a:pt x="14156" y="9166"/>
                    <a:pt x="14141" y="9177"/>
                  </a:cubicBezTo>
                  <a:cubicBezTo>
                    <a:pt x="14133" y="9183"/>
                    <a:pt x="14127" y="9185"/>
                    <a:pt x="14123" y="9185"/>
                  </a:cubicBezTo>
                  <a:cubicBezTo>
                    <a:pt x="14117" y="9185"/>
                    <a:pt x="14117" y="9180"/>
                    <a:pt x="14121" y="9170"/>
                  </a:cubicBezTo>
                  <a:cubicBezTo>
                    <a:pt x="14126" y="9155"/>
                    <a:pt x="14122" y="9148"/>
                    <a:pt x="14112" y="9148"/>
                  </a:cubicBezTo>
                  <a:cubicBezTo>
                    <a:pt x="14111" y="9148"/>
                    <a:pt x="14109" y="9148"/>
                    <a:pt x="14106" y="9149"/>
                  </a:cubicBezTo>
                  <a:cubicBezTo>
                    <a:pt x="14104" y="9149"/>
                    <a:pt x="14103" y="9150"/>
                    <a:pt x="14101" y="9150"/>
                  </a:cubicBezTo>
                  <a:cubicBezTo>
                    <a:pt x="14091" y="9150"/>
                    <a:pt x="14086" y="9141"/>
                    <a:pt x="14090" y="9132"/>
                  </a:cubicBezTo>
                  <a:cubicBezTo>
                    <a:pt x="14093" y="9120"/>
                    <a:pt x="14105" y="9114"/>
                    <a:pt x="14119" y="9114"/>
                  </a:cubicBezTo>
                  <a:cubicBezTo>
                    <a:pt x="14122" y="9114"/>
                    <a:pt x="14124" y="9114"/>
                    <a:pt x="14127" y="9115"/>
                  </a:cubicBezTo>
                  <a:cubicBezTo>
                    <a:pt x="14132" y="9115"/>
                    <a:pt x="14135" y="9116"/>
                    <a:pt x="14138" y="9116"/>
                  </a:cubicBezTo>
                  <a:cubicBezTo>
                    <a:pt x="14145" y="9116"/>
                    <a:pt x="14145" y="9113"/>
                    <a:pt x="14135" y="9107"/>
                  </a:cubicBezTo>
                  <a:cubicBezTo>
                    <a:pt x="14126" y="9102"/>
                    <a:pt x="14110" y="9099"/>
                    <a:pt x="14088" y="9099"/>
                  </a:cubicBezTo>
                  <a:cubicBezTo>
                    <a:pt x="14043" y="9099"/>
                    <a:pt x="13973" y="9111"/>
                    <a:pt x="13888" y="9132"/>
                  </a:cubicBezTo>
                  <a:cubicBezTo>
                    <a:pt x="13861" y="9138"/>
                    <a:pt x="13838" y="9142"/>
                    <a:pt x="13820" y="9142"/>
                  </a:cubicBezTo>
                  <a:cubicBezTo>
                    <a:pt x="13800" y="9142"/>
                    <a:pt x="13788" y="9137"/>
                    <a:pt x="13784" y="9128"/>
                  </a:cubicBezTo>
                  <a:cubicBezTo>
                    <a:pt x="13783" y="9121"/>
                    <a:pt x="13779" y="9117"/>
                    <a:pt x="13772" y="9117"/>
                  </a:cubicBezTo>
                  <a:cubicBezTo>
                    <a:pt x="13763" y="9117"/>
                    <a:pt x="13750" y="9123"/>
                    <a:pt x="13732" y="9135"/>
                  </a:cubicBezTo>
                  <a:cubicBezTo>
                    <a:pt x="13704" y="9152"/>
                    <a:pt x="13675" y="9161"/>
                    <a:pt x="13654" y="9161"/>
                  </a:cubicBezTo>
                  <a:cubicBezTo>
                    <a:pt x="13636" y="9161"/>
                    <a:pt x="13622" y="9155"/>
                    <a:pt x="13618" y="9142"/>
                  </a:cubicBezTo>
                  <a:cubicBezTo>
                    <a:pt x="13614" y="9132"/>
                    <a:pt x="13628" y="9118"/>
                    <a:pt x="13653" y="9115"/>
                  </a:cubicBezTo>
                  <a:cubicBezTo>
                    <a:pt x="13711" y="9097"/>
                    <a:pt x="13739" y="9062"/>
                    <a:pt x="13711" y="9038"/>
                  </a:cubicBezTo>
                  <a:cubicBezTo>
                    <a:pt x="13705" y="9034"/>
                    <a:pt x="13697" y="9031"/>
                    <a:pt x="13688" y="9031"/>
                  </a:cubicBezTo>
                  <a:cubicBezTo>
                    <a:pt x="13667" y="9031"/>
                    <a:pt x="13633" y="9044"/>
                    <a:pt x="13573" y="9073"/>
                  </a:cubicBezTo>
                  <a:cubicBezTo>
                    <a:pt x="13496" y="9110"/>
                    <a:pt x="13451" y="9122"/>
                    <a:pt x="13402" y="9122"/>
                  </a:cubicBezTo>
                  <a:cubicBezTo>
                    <a:pt x="13395" y="9122"/>
                    <a:pt x="13389" y="9122"/>
                    <a:pt x="13382" y="9121"/>
                  </a:cubicBezTo>
                  <a:cubicBezTo>
                    <a:pt x="13377" y="9121"/>
                    <a:pt x="13372" y="9121"/>
                    <a:pt x="13367" y="9121"/>
                  </a:cubicBezTo>
                  <a:cubicBezTo>
                    <a:pt x="13248" y="9121"/>
                    <a:pt x="12931" y="9188"/>
                    <a:pt x="12941" y="9211"/>
                  </a:cubicBezTo>
                  <a:cubicBezTo>
                    <a:pt x="12945" y="9222"/>
                    <a:pt x="12934" y="9232"/>
                    <a:pt x="12924" y="9236"/>
                  </a:cubicBezTo>
                  <a:cubicBezTo>
                    <a:pt x="12922" y="9237"/>
                    <a:pt x="12920" y="9237"/>
                    <a:pt x="12918" y="9237"/>
                  </a:cubicBezTo>
                  <a:cubicBezTo>
                    <a:pt x="12908" y="9237"/>
                    <a:pt x="12904" y="9230"/>
                    <a:pt x="12907" y="9222"/>
                  </a:cubicBezTo>
                  <a:cubicBezTo>
                    <a:pt x="12910" y="9208"/>
                    <a:pt x="12899" y="9195"/>
                    <a:pt x="12886" y="9190"/>
                  </a:cubicBezTo>
                  <a:cubicBezTo>
                    <a:pt x="12882" y="9190"/>
                    <a:pt x="12879" y="9189"/>
                    <a:pt x="12876" y="9189"/>
                  </a:cubicBezTo>
                  <a:cubicBezTo>
                    <a:pt x="12867" y="9189"/>
                    <a:pt x="12862" y="9193"/>
                    <a:pt x="12865" y="9201"/>
                  </a:cubicBezTo>
                  <a:cubicBezTo>
                    <a:pt x="12879" y="9227"/>
                    <a:pt x="12877" y="9239"/>
                    <a:pt x="12856" y="9239"/>
                  </a:cubicBezTo>
                  <a:cubicBezTo>
                    <a:pt x="12847" y="9239"/>
                    <a:pt x="12833" y="9236"/>
                    <a:pt x="12816" y="9232"/>
                  </a:cubicBezTo>
                  <a:cubicBezTo>
                    <a:pt x="12792" y="9225"/>
                    <a:pt x="12777" y="9221"/>
                    <a:pt x="12768" y="9221"/>
                  </a:cubicBezTo>
                  <a:cubicBezTo>
                    <a:pt x="12754" y="9221"/>
                    <a:pt x="12752" y="9229"/>
                    <a:pt x="12750" y="9249"/>
                  </a:cubicBezTo>
                  <a:cubicBezTo>
                    <a:pt x="12748" y="9264"/>
                    <a:pt x="12750" y="9272"/>
                    <a:pt x="12756" y="9272"/>
                  </a:cubicBezTo>
                  <a:cubicBezTo>
                    <a:pt x="12758" y="9272"/>
                    <a:pt x="12761" y="9270"/>
                    <a:pt x="12764" y="9267"/>
                  </a:cubicBezTo>
                  <a:cubicBezTo>
                    <a:pt x="12769" y="9262"/>
                    <a:pt x="12774" y="9259"/>
                    <a:pt x="12779" y="9259"/>
                  </a:cubicBezTo>
                  <a:cubicBezTo>
                    <a:pt x="12783" y="9259"/>
                    <a:pt x="12787" y="9262"/>
                    <a:pt x="12788" y="9267"/>
                  </a:cubicBezTo>
                  <a:cubicBezTo>
                    <a:pt x="12790" y="9272"/>
                    <a:pt x="12811" y="9274"/>
                    <a:pt x="12845" y="9274"/>
                  </a:cubicBezTo>
                  <a:cubicBezTo>
                    <a:pt x="12961" y="9274"/>
                    <a:pt x="13219" y="9250"/>
                    <a:pt x="13315" y="9225"/>
                  </a:cubicBezTo>
                  <a:cubicBezTo>
                    <a:pt x="13361" y="9211"/>
                    <a:pt x="13413" y="9187"/>
                    <a:pt x="13427" y="9170"/>
                  </a:cubicBezTo>
                  <a:cubicBezTo>
                    <a:pt x="13437" y="9155"/>
                    <a:pt x="13443" y="9148"/>
                    <a:pt x="13448" y="9148"/>
                  </a:cubicBezTo>
                  <a:cubicBezTo>
                    <a:pt x="13453" y="9148"/>
                    <a:pt x="13456" y="9157"/>
                    <a:pt x="13458" y="9174"/>
                  </a:cubicBezTo>
                  <a:cubicBezTo>
                    <a:pt x="13461" y="9200"/>
                    <a:pt x="13474" y="9209"/>
                    <a:pt x="13499" y="9209"/>
                  </a:cubicBezTo>
                  <a:cubicBezTo>
                    <a:pt x="13503" y="9209"/>
                    <a:pt x="13508" y="9208"/>
                    <a:pt x="13514" y="9208"/>
                  </a:cubicBezTo>
                  <a:cubicBezTo>
                    <a:pt x="13523" y="9207"/>
                    <a:pt x="13531" y="9206"/>
                    <a:pt x="13538" y="9206"/>
                  </a:cubicBezTo>
                  <a:cubicBezTo>
                    <a:pt x="13592" y="9206"/>
                    <a:pt x="13581" y="9238"/>
                    <a:pt x="13510" y="9249"/>
                  </a:cubicBezTo>
                  <a:cubicBezTo>
                    <a:pt x="13469" y="9253"/>
                    <a:pt x="13437" y="9267"/>
                    <a:pt x="13434" y="9274"/>
                  </a:cubicBezTo>
                  <a:cubicBezTo>
                    <a:pt x="13433" y="9277"/>
                    <a:pt x="13444" y="9279"/>
                    <a:pt x="13466" y="9279"/>
                  </a:cubicBezTo>
                  <a:cubicBezTo>
                    <a:pt x="13509" y="9279"/>
                    <a:pt x="13593" y="9272"/>
                    <a:pt x="13690" y="9260"/>
                  </a:cubicBezTo>
                  <a:cubicBezTo>
                    <a:pt x="13814" y="9248"/>
                    <a:pt x="13938" y="9239"/>
                    <a:pt x="13986" y="9239"/>
                  </a:cubicBezTo>
                  <a:cubicBezTo>
                    <a:pt x="13993" y="9239"/>
                    <a:pt x="13999" y="9239"/>
                    <a:pt x="14002" y="9239"/>
                  </a:cubicBezTo>
                  <a:cubicBezTo>
                    <a:pt x="14031" y="9239"/>
                    <a:pt x="14093" y="9236"/>
                    <a:pt x="14145" y="9229"/>
                  </a:cubicBezTo>
                  <a:cubicBezTo>
                    <a:pt x="14194" y="9222"/>
                    <a:pt x="14298" y="9211"/>
                    <a:pt x="14374" y="9204"/>
                  </a:cubicBezTo>
                  <a:cubicBezTo>
                    <a:pt x="14450" y="9201"/>
                    <a:pt x="14537" y="9184"/>
                    <a:pt x="14569" y="9170"/>
                  </a:cubicBezTo>
                  <a:cubicBezTo>
                    <a:pt x="14585" y="9161"/>
                    <a:pt x="14596" y="9157"/>
                    <a:pt x="14602" y="9157"/>
                  </a:cubicBezTo>
                  <a:cubicBezTo>
                    <a:pt x="14606" y="9157"/>
                    <a:pt x="14606" y="9160"/>
                    <a:pt x="14599" y="9166"/>
                  </a:cubicBezTo>
                  <a:cubicBezTo>
                    <a:pt x="14583" y="9184"/>
                    <a:pt x="14612" y="9193"/>
                    <a:pt x="14672" y="9193"/>
                  </a:cubicBezTo>
                  <a:cubicBezTo>
                    <a:pt x="14762" y="9193"/>
                    <a:pt x="14922" y="9174"/>
                    <a:pt x="15106" y="9139"/>
                  </a:cubicBezTo>
                  <a:cubicBezTo>
                    <a:pt x="15118" y="9135"/>
                    <a:pt x="15135" y="9134"/>
                    <a:pt x="15152" y="9134"/>
                  </a:cubicBezTo>
                  <a:cubicBezTo>
                    <a:pt x="15170" y="9134"/>
                    <a:pt x="15188" y="9135"/>
                    <a:pt x="15203" y="9139"/>
                  </a:cubicBezTo>
                  <a:cubicBezTo>
                    <a:pt x="15214" y="9141"/>
                    <a:pt x="15235" y="9142"/>
                    <a:pt x="15261" y="9142"/>
                  </a:cubicBezTo>
                  <a:cubicBezTo>
                    <a:pt x="15356" y="9142"/>
                    <a:pt x="15524" y="9129"/>
                    <a:pt x="15543" y="9118"/>
                  </a:cubicBezTo>
                  <a:cubicBezTo>
                    <a:pt x="15548" y="9116"/>
                    <a:pt x="15570" y="9113"/>
                    <a:pt x="15598" y="9113"/>
                  </a:cubicBezTo>
                  <a:cubicBezTo>
                    <a:pt x="15609" y="9113"/>
                    <a:pt x="15621" y="9114"/>
                    <a:pt x="15634" y="9115"/>
                  </a:cubicBezTo>
                  <a:cubicBezTo>
                    <a:pt x="15672" y="9118"/>
                    <a:pt x="15730" y="9121"/>
                    <a:pt x="15755" y="9125"/>
                  </a:cubicBezTo>
                  <a:cubicBezTo>
                    <a:pt x="15783" y="9125"/>
                    <a:pt x="15810" y="9121"/>
                    <a:pt x="15821" y="9118"/>
                  </a:cubicBezTo>
                  <a:cubicBezTo>
                    <a:pt x="15824" y="9117"/>
                    <a:pt x="15834" y="9116"/>
                    <a:pt x="15848" y="9116"/>
                  </a:cubicBezTo>
                  <a:cubicBezTo>
                    <a:pt x="15868" y="9116"/>
                    <a:pt x="15898" y="9117"/>
                    <a:pt x="15928" y="9121"/>
                  </a:cubicBezTo>
                  <a:cubicBezTo>
                    <a:pt x="15942" y="9122"/>
                    <a:pt x="15958" y="9123"/>
                    <a:pt x="15975" y="9123"/>
                  </a:cubicBezTo>
                  <a:cubicBezTo>
                    <a:pt x="16022" y="9123"/>
                    <a:pt x="16077" y="9119"/>
                    <a:pt x="16116" y="9115"/>
                  </a:cubicBezTo>
                  <a:cubicBezTo>
                    <a:pt x="16209" y="9100"/>
                    <a:pt x="16404" y="9094"/>
                    <a:pt x="16663" y="9086"/>
                  </a:cubicBezTo>
                  <a:cubicBezTo>
                    <a:pt x="16896" y="9080"/>
                    <a:pt x="16997" y="9070"/>
                    <a:pt x="17014" y="9045"/>
                  </a:cubicBezTo>
                  <a:cubicBezTo>
                    <a:pt x="17023" y="9036"/>
                    <a:pt x="17048" y="9030"/>
                    <a:pt x="17076" y="9030"/>
                  </a:cubicBezTo>
                  <a:cubicBezTo>
                    <a:pt x="17082" y="9030"/>
                    <a:pt x="17088" y="9031"/>
                    <a:pt x="17094" y="9031"/>
                  </a:cubicBezTo>
                  <a:cubicBezTo>
                    <a:pt x="17102" y="9032"/>
                    <a:pt x="17113" y="9033"/>
                    <a:pt x="17125" y="9033"/>
                  </a:cubicBezTo>
                  <a:cubicBezTo>
                    <a:pt x="17160" y="9033"/>
                    <a:pt x="17207" y="9029"/>
                    <a:pt x="17243" y="9024"/>
                  </a:cubicBezTo>
                  <a:cubicBezTo>
                    <a:pt x="17274" y="9017"/>
                    <a:pt x="17312" y="9015"/>
                    <a:pt x="17342" y="9015"/>
                  </a:cubicBezTo>
                  <a:cubicBezTo>
                    <a:pt x="17360" y="9015"/>
                    <a:pt x="17375" y="9016"/>
                    <a:pt x="17385" y="9017"/>
                  </a:cubicBezTo>
                  <a:cubicBezTo>
                    <a:pt x="17396" y="9019"/>
                    <a:pt x="17405" y="9020"/>
                    <a:pt x="17413" y="9020"/>
                  </a:cubicBezTo>
                  <a:cubicBezTo>
                    <a:pt x="17432" y="9020"/>
                    <a:pt x="17445" y="9014"/>
                    <a:pt x="17455" y="9000"/>
                  </a:cubicBezTo>
                  <a:cubicBezTo>
                    <a:pt x="17467" y="8979"/>
                    <a:pt x="17481" y="8969"/>
                    <a:pt x="17493" y="8969"/>
                  </a:cubicBezTo>
                  <a:cubicBezTo>
                    <a:pt x="17504" y="8969"/>
                    <a:pt x="17512" y="8977"/>
                    <a:pt x="17517" y="8993"/>
                  </a:cubicBezTo>
                  <a:cubicBezTo>
                    <a:pt x="17521" y="9003"/>
                    <a:pt x="17529" y="9009"/>
                    <a:pt x="17546" y="9009"/>
                  </a:cubicBezTo>
                  <a:cubicBezTo>
                    <a:pt x="17562" y="9009"/>
                    <a:pt x="17586" y="9003"/>
                    <a:pt x="17621" y="8993"/>
                  </a:cubicBezTo>
                  <a:cubicBezTo>
                    <a:pt x="17670" y="8979"/>
                    <a:pt x="17722" y="8955"/>
                    <a:pt x="17733" y="8945"/>
                  </a:cubicBezTo>
                  <a:cubicBezTo>
                    <a:pt x="17746" y="8931"/>
                    <a:pt x="17802" y="8916"/>
                    <a:pt x="17861" y="8913"/>
                  </a:cubicBezTo>
                  <a:cubicBezTo>
                    <a:pt x="17916" y="8913"/>
                    <a:pt x="18045" y="8896"/>
                    <a:pt x="18145" y="8875"/>
                  </a:cubicBezTo>
                  <a:cubicBezTo>
                    <a:pt x="18230" y="8860"/>
                    <a:pt x="18312" y="8850"/>
                    <a:pt x="18343" y="8850"/>
                  </a:cubicBezTo>
                  <a:cubicBezTo>
                    <a:pt x="18347" y="8850"/>
                    <a:pt x="18351" y="8850"/>
                    <a:pt x="18353" y="8851"/>
                  </a:cubicBezTo>
                  <a:cubicBezTo>
                    <a:pt x="18357" y="8852"/>
                    <a:pt x="18363" y="8852"/>
                    <a:pt x="18370" y="8852"/>
                  </a:cubicBezTo>
                  <a:cubicBezTo>
                    <a:pt x="18391" y="8852"/>
                    <a:pt x="18422" y="8849"/>
                    <a:pt x="18450" y="8844"/>
                  </a:cubicBezTo>
                  <a:cubicBezTo>
                    <a:pt x="18542" y="8827"/>
                    <a:pt x="18627" y="8817"/>
                    <a:pt x="18679" y="8817"/>
                  </a:cubicBezTo>
                  <a:cubicBezTo>
                    <a:pt x="18702" y="8817"/>
                    <a:pt x="18719" y="8819"/>
                    <a:pt x="18728" y="8823"/>
                  </a:cubicBezTo>
                  <a:cubicBezTo>
                    <a:pt x="18733" y="8825"/>
                    <a:pt x="18739" y="8827"/>
                    <a:pt x="18746" y="8827"/>
                  </a:cubicBezTo>
                  <a:cubicBezTo>
                    <a:pt x="18759" y="8827"/>
                    <a:pt x="18774" y="8823"/>
                    <a:pt x="18783" y="8816"/>
                  </a:cubicBezTo>
                  <a:cubicBezTo>
                    <a:pt x="18797" y="8808"/>
                    <a:pt x="18819" y="8804"/>
                    <a:pt x="18843" y="8804"/>
                  </a:cubicBezTo>
                  <a:cubicBezTo>
                    <a:pt x="18851" y="8804"/>
                    <a:pt x="18859" y="8805"/>
                    <a:pt x="18867" y="8806"/>
                  </a:cubicBezTo>
                  <a:cubicBezTo>
                    <a:pt x="18926" y="8814"/>
                    <a:pt x="19002" y="8817"/>
                    <a:pt x="19084" y="8817"/>
                  </a:cubicBezTo>
                  <a:cubicBezTo>
                    <a:pt x="19248" y="8817"/>
                    <a:pt x="19432" y="8802"/>
                    <a:pt x="19544" y="8774"/>
                  </a:cubicBezTo>
                  <a:cubicBezTo>
                    <a:pt x="19563" y="8769"/>
                    <a:pt x="19582" y="8767"/>
                    <a:pt x="19598" y="8767"/>
                  </a:cubicBezTo>
                  <a:cubicBezTo>
                    <a:pt x="19617" y="8767"/>
                    <a:pt x="19631" y="8770"/>
                    <a:pt x="19637" y="8778"/>
                  </a:cubicBezTo>
                  <a:cubicBezTo>
                    <a:pt x="19641" y="8783"/>
                    <a:pt x="19649" y="8785"/>
                    <a:pt x="19662" y="8785"/>
                  </a:cubicBezTo>
                  <a:cubicBezTo>
                    <a:pt x="19685" y="8785"/>
                    <a:pt x="19723" y="8778"/>
                    <a:pt x="19773" y="8764"/>
                  </a:cubicBezTo>
                  <a:cubicBezTo>
                    <a:pt x="19824" y="8750"/>
                    <a:pt x="19885" y="8741"/>
                    <a:pt x="19923" y="8741"/>
                  </a:cubicBezTo>
                  <a:cubicBezTo>
                    <a:pt x="19934" y="8741"/>
                    <a:pt x="19943" y="8742"/>
                    <a:pt x="19949" y="8743"/>
                  </a:cubicBezTo>
                  <a:cubicBezTo>
                    <a:pt x="19982" y="8750"/>
                    <a:pt x="20017" y="8754"/>
                    <a:pt x="20052" y="8754"/>
                  </a:cubicBezTo>
                  <a:cubicBezTo>
                    <a:pt x="20088" y="8754"/>
                    <a:pt x="20124" y="8750"/>
                    <a:pt x="20161" y="8743"/>
                  </a:cubicBezTo>
                  <a:cubicBezTo>
                    <a:pt x="20165" y="8743"/>
                    <a:pt x="20169" y="8742"/>
                    <a:pt x="20174" y="8742"/>
                  </a:cubicBezTo>
                  <a:cubicBezTo>
                    <a:pt x="20197" y="8742"/>
                    <a:pt x="20223" y="8748"/>
                    <a:pt x="20241" y="8757"/>
                  </a:cubicBezTo>
                  <a:cubicBezTo>
                    <a:pt x="20256" y="8767"/>
                    <a:pt x="20282" y="8774"/>
                    <a:pt x="20306" y="8774"/>
                  </a:cubicBezTo>
                  <a:cubicBezTo>
                    <a:pt x="20314" y="8774"/>
                    <a:pt x="20323" y="8773"/>
                    <a:pt x="20330" y="8771"/>
                  </a:cubicBezTo>
                  <a:cubicBezTo>
                    <a:pt x="20438" y="8754"/>
                    <a:pt x="20510" y="8745"/>
                    <a:pt x="20552" y="8745"/>
                  </a:cubicBezTo>
                  <a:cubicBezTo>
                    <a:pt x="20570" y="8745"/>
                    <a:pt x="20583" y="8747"/>
                    <a:pt x="20591" y="8750"/>
                  </a:cubicBezTo>
                  <a:cubicBezTo>
                    <a:pt x="20600" y="8753"/>
                    <a:pt x="20616" y="8755"/>
                    <a:pt x="20635" y="8755"/>
                  </a:cubicBezTo>
                  <a:cubicBezTo>
                    <a:pt x="20699" y="8755"/>
                    <a:pt x="20798" y="8739"/>
                    <a:pt x="20796" y="8726"/>
                  </a:cubicBezTo>
                  <a:cubicBezTo>
                    <a:pt x="20793" y="8719"/>
                    <a:pt x="20681" y="8716"/>
                    <a:pt x="20549" y="8716"/>
                  </a:cubicBezTo>
                  <a:cubicBezTo>
                    <a:pt x="20414" y="8716"/>
                    <a:pt x="20306" y="8708"/>
                    <a:pt x="20303" y="8698"/>
                  </a:cubicBezTo>
                  <a:cubicBezTo>
                    <a:pt x="20298" y="8681"/>
                    <a:pt x="20412" y="8651"/>
                    <a:pt x="20469" y="8651"/>
                  </a:cubicBezTo>
                  <a:cubicBezTo>
                    <a:pt x="20482" y="8651"/>
                    <a:pt x="20492" y="8653"/>
                    <a:pt x="20497" y="8657"/>
                  </a:cubicBezTo>
                  <a:cubicBezTo>
                    <a:pt x="20503" y="8660"/>
                    <a:pt x="20512" y="8662"/>
                    <a:pt x="20522" y="8662"/>
                  </a:cubicBezTo>
                  <a:cubicBezTo>
                    <a:pt x="20547" y="8662"/>
                    <a:pt x="20578" y="8651"/>
                    <a:pt x="20574" y="8636"/>
                  </a:cubicBezTo>
                  <a:cubicBezTo>
                    <a:pt x="20568" y="8619"/>
                    <a:pt x="20460" y="8605"/>
                    <a:pt x="20363" y="8605"/>
                  </a:cubicBezTo>
                  <a:cubicBezTo>
                    <a:pt x="20338" y="8605"/>
                    <a:pt x="20314" y="8605"/>
                    <a:pt x="20293" y="8607"/>
                  </a:cubicBezTo>
                  <a:cubicBezTo>
                    <a:pt x="20278" y="8609"/>
                    <a:pt x="20265" y="8610"/>
                    <a:pt x="20253" y="8610"/>
                  </a:cubicBezTo>
                  <a:cubicBezTo>
                    <a:pt x="20221" y="8610"/>
                    <a:pt x="20202" y="8603"/>
                    <a:pt x="20202" y="8591"/>
                  </a:cubicBezTo>
                  <a:cubicBezTo>
                    <a:pt x="20204" y="8568"/>
                    <a:pt x="20258" y="8554"/>
                    <a:pt x="20312" y="8554"/>
                  </a:cubicBezTo>
                  <a:cubicBezTo>
                    <a:pt x="20340" y="8554"/>
                    <a:pt x="20368" y="8558"/>
                    <a:pt x="20390" y="8566"/>
                  </a:cubicBezTo>
                  <a:cubicBezTo>
                    <a:pt x="20406" y="8572"/>
                    <a:pt x="20419" y="8576"/>
                    <a:pt x="20426" y="8576"/>
                  </a:cubicBezTo>
                  <a:cubicBezTo>
                    <a:pt x="20431" y="8576"/>
                    <a:pt x="20433" y="8574"/>
                    <a:pt x="20431" y="8570"/>
                  </a:cubicBezTo>
                  <a:cubicBezTo>
                    <a:pt x="20428" y="8559"/>
                    <a:pt x="20445" y="8545"/>
                    <a:pt x="20470" y="8538"/>
                  </a:cubicBezTo>
                  <a:cubicBezTo>
                    <a:pt x="20477" y="8536"/>
                    <a:pt x="20484" y="8535"/>
                    <a:pt x="20490" y="8535"/>
                  </a:cubicBezTo>
                  <a:cubicBezTo>
                    <a:pt x="20500" y="8535"/>
                    <a:pt x="20507" y="8539"/>
                    <a:pt x="20504" y="8545"/>
                  </a:cubicBezTo>
                  <a:cubicBezTo>
                    <a:pt x="20501" y="8556"/>
                    <a:pt x="20522" y="8566"/>
                    <a:pt x="20543" y="8566"/>
                  </a:cubicBezTo>
                  <a:cubicBezTo>
                    <a:pt x="20567" y="8566"/>
                    <a:pt x="20633" y="8573"/>
                    <a:pt x="20689" y="8583"/>
                  </a:cubicBezTo>
                  <a:cubicBezTo>
                    <a:pt x="20726" y="8590"/>
                    <a:pt x="20762" y="8593"/>
                    <a:pt x="20787" y="8593"/>
                  </a:cubicBezTo>
                  <a:cubicBezTo>
                    <a:pt x="20800" y="8593"/>
                    <a:pt x="20810" y="8592"/>
                    <a:pt x="20813" y="8591"/>
                  </a:cubicBezTo>
                  <a:cubicBezTo>
                    <a:pt x="20821" y="8585"/>
                    <a:pt x="20838" y="8582"/>
                    <a:pt x="20854" y="8582"/>
                  </a:cubicBezTo>
                  <a:cubicBezTo>
                    <a:pt x="20860" y="8582"/>
                    <a:pt x="20866" y="8582"/>
                    <a:pt x="20872" y="8583"/>
                  </a:cubicBezTo>
                  <a:cubicBezTo>
                    <a:pt x="20901" y="8586"/>
                    <a:pt x="20936" y="8588"/>
                    <a:pt x="20974" y="8588"/>
                  </a:cubicBezTo>
                  <a:cubicBezTo>
                    <a:pt x="21076" y="8588"/>
                    <a:pt x="21198" y="8578"/>
                    <a:pt x="21271" y="8563"/>
                  </a:cubicBezTo>
                  <a:cubicBezTo>
                    <a:pt x="21279" y="8561"/>
                    <a:pt x="21286" y="8560"/>
                    <a:pt x="21292" y="8560"/>
                  </a:cubicBezTo>
                  <a:cubicBezTo>
                    <a:pt x="21307" y="8560"/>
                    <a:pt x="21315" y="8566"/>
                    <a:pt x="21313" y="8573"/>
                  </a:cubicBezTo>
                  <a:cubicBezTo>
                    <a:pt x="21311" y="8580"/>
                    <a:pt x="21316" y="8584"/>
                    <a:pt x="21325" y="8584"/>
                  </a:cubicBezTo>
                  <a:cubicBezTo>
                    <a:pt x="21333" y="8584"/>
                    <a:pt x="21345" y="8581"/>
                    <a:pt x="21358" y="8577"/>
                  </a:cubicBezTo>
                  <a:cubicBezTo>
                    <a:pt x="21372" y="8571"/>
                    <a:pt x="21382" y="8568"/>
                    <a:pt x="21390" y="8568"/>
                  </a:cubicBezTo>
                  <a:cubicBezTo>
                    <a:pt x="21402" y="8568"/>
                    <a:pt x="21408" y="8574"/>
                    <a:pt x="21410" y="8587"/>
                  </a:cubicBezTo>
                  <a:cubicBezTo>
                    <a:pt x="21411" y="8597"/>
                    <a:pt x="21413" y="8602"/>
                    <a:pt x="21417" y="8602"/>
                  </a:cubicBezTo>
                  <a:cubicBezTo>
                    <a:pt x="21420" y="8602"/>
                    <a:pt x="21425" y="8597"/>
                    <a:pt x="21434" y="8587"/>
                  </a:cubicBezTo>
                  <a:cubicBezTo>
                    <a:pt x="21445" y="8573"/>
                    <a:pt x="21459" y="8567"/>
                    <a:pt x="21479" y="8567"/>
                  </a:cubicBezTo>
                  <a:cubicBezTo>
                    <a:pt x="21490" y="8567"/>
                    <a:pt x="21504" y="8569"/>
                    <a:pt x="21521" y="8573"/>
                  </a:cubicBezTo>
                  <a:cubicBezTo>
                    <a:pt x="21540" y="8577"/>
                    <a:pt x="21562" y="8578"/>
                    <a:pt x="21582" y="8578"/>
                  </a:cubicBezTo>
                  <a:cubicBezTo>
                    <a:pt x="21602" y="8578"/>
                    <a:pt x="21620" y="8577"/>
                    <a:pt x="21632" y="8573"/>
                  </a:cubicBezTo>
                  <a:cubicBezTo>
                    <a:pt x="21638" y="8572"/>
                    <a:pt x="21647" y="8572"/>
                    <a:pt x="21656" y="8572"/>
                  </a:cubicBezTo>
                  <a:cubicBezTo>
                    <a:pt x="21680" y="8572"/>
                    <a:pt x="21712" y="8575"/>
                    <a:pt x="21733" y="8580"/>
                  </a:cubicBezTo>
                  <a:cubicBezTo>
                    <a:pt x="21750" y="8585"/>
                    <a:pt x="21763" y="8587"/>
                    <a:pt x="21773" y="8587"/>
                  </a:cubicBezTo>
                  <a:cubicBezTo>
                    <a:pt x="21785" y="8587"/>
                    <a:pt x="21792" y="8583"/>
                    <a:pt x="21792" y="8573"/>
                  </a:cubicBezTo>
                  <a:cubicBezTo>
                    <a:pt x="21794" y="8547"/>
                    <a:pt x="21985" y="8513"/>
                    <a:pt x="22081" y="8513"/>
                  </a:cubicBezTo>
                  <a:cubicBezTo>
                    <a:pt x="22111" y="8513"/>
                    <a:pt x="22132" y="8516"/>
                    <a:pt x="22135" y="8524"/>
                  </a:cubicBezTo>
                  <a:cubicBezTo>
                    <a:pt x="22140" y="8539"/>
                    <a:pt x="22143" y="8547"/>
                    <a:pt x="22151" y="8547"/>
                  </a:cubicBezTo>
                  <a:cubicBezTo>
                    <a:pt x="22161" y="8547"/>
                    <a:pt x="22178" y="8536"/>
                    <a:pt x="22215" y="8514"/>
                  </a:cubicBezTo>
                  <a:cubicBezTo>
                    <a:pt x="22235" y="8498"/>
                    <a:pt x="22254" y="8491"/>
                    <a:pt x="22268" y="8491"/>
                  </a:cubicBezTo>
                  <a:cubicBezTo>
                    <a:pt x="22275" y="8491"/>
                    <a:pt x="22280" y="8493"/>
                    <a:pt x="22284" y="8497"/>
                  </a:cubicBezTo>
                  <a:cubicBezTo>
                    <a:pt x="22289" y="8500"/>
                    <a:pt x="22295" y="8501"/>
                    <a:pt x="22301" y="8501"/>
                  </a:cubicBezTo>
                  <a:cubicBezTo>
                    <a:pt x="22309" y="8501"/>
                    <a:pt x="22317" y="8499"/>
                    <a:pt x="22322" y="8493"/>
                  </a:cubicBezTo>
                  <a:cubicBezTo>
                    <a:pt x="22327" y="8488"/>
                    <a:pt x="22331" y="8486"/>
                    <a:pt x="22334" y="8486"/>
                  </a:cubicBezTo>
                  <a:cubicBezTo>
                    <a:pt x="22337" y="8486"/>
                    <a:pt x="22338" y="8489"/>
                    <a:pt x="22336" y="8497"/>
                  </a:cubicBezTo>
                  <a:cubicBezTo>
                    <a:pt x="22333" y="8511"/>
                    <a:pt x="22346" y="8524"/>
                    <a:pt x="22370" y="8524"/>
                  </a:cubicBezTo>
                  <a:cubicBezTo>
                    <a:pt x="22405" y="8528"/>
                    <a:pt x="22409" y="8532"/>
                    <a:pt x="22388" y="8553"/>
                  </a:cubicBezTo>
                  <a:cubicBezTo>
                    <a:pt x="22364" y="8573"/>
                    <a:pt x="22375" y="8580"/>
                    <a:pt x="22430" y="8583"/>
                  </a:cubicBezTo>
                  <a:cubicBezTo>
                    <a:pt x="22449" y="8585"/>
                    <a:pt x="22469" y="8586"/>
                    <a:pt x="22486" y="8586"/>
                  </a:cubicBezTo>
                  <a:cubicBezTo>
                    <a:pt x="22503" y="8586"/>
                    <a:pt x="22517" y="8585"/>
                    <a:pt x="22524" y="8583"/>
                  </a:cubicBezTo>
                  <a:cubicBezTo>
                    <a:pt x="22529" y="8582"/>
                    <a:pt x="22536" y="8581"/>
                    <a:pt x="22546" y="8581"/>
                  </a:cubicBezTo>
                  <a:cubicBezTo>
                    <a:pt x="22603" y="8581"/>
                    <a:pt x="22728" y="8604"/>
                    <a:pt x="22770" y="8622"/>
                  </a:cubicBezTo>
                  <a:cubicBezTo>
                    <a:pt x="22783" y="8628"/>
                    <a:pt x="22793" y="8631"/>
                    <a:pt x="22800" y="8631"/>
                  </a:cubicBezTo>
                  <a:cubicBezTo>
                    <a:pt x="22810" y="8631"/>
                    <a:pt x="22815" y="8625"/>
                    <a:pt x="22818" y="8612"/>
                  </a:cubicBezTo>
                  <a:cubicBezTo>
                    <a:pt x="22823" y="8596"/>
                    <a:pt x="22828" y="8589"/>
                    <a:pt x="22838" y="8589"/>
                  </a:cubicBezTo>
                  <a:cubicBezTo>
                    <a:pt x="22845" y="8589"/>
                    <a:pt x="22853" y="8592"/>
                    <a:pt x="22863" y="8597"/>
                  </a:cubicBezTo>
                  <a:cubicBezTo>
                    <a:pt x="22873" y="8602"/>
                    <a:pt x="22882" y="8604"/>
                    <a:pt x="22890" y="8604"/>
                  </a:cubicBezTo>
                  <a:cubicBezTo>
                    <a:pt x="22901" y="8604"/>
                    <a:pt x="22911" y="8599"/>
                    <a:pt x="22919" y="8587"/>
                  </a:cubicBezTo>
                  <a:cubicBezTo>
                    <a:pt x="22934" y="8567"/>
                    <a:pt x="23049" y="8548"/>
                    <a:pt x="23122" y="8548"/>
                  </a:cubicBezTo>
                  <a:cubicBezTo>
                    <a:pt x="23153" y="8548"/>
                    <a:pt x="23176" y="8551"/>
                    <a:pt x="23182" y="8559"/>
                  </a:cubicBezTo>
                  <a:cubicBezTo>
                    <a:pt x="23185" y="8561"/>
                    <a:pt x="23190" y="8563"/>
                    <a:pt x="23198" y="8563"/>
                  </a:cubicBezTo>
                  <a:cubicBezTo>
                    <a:pt x="23213" y="8563"/>
                    <a:pt x="23236" y="8558"/>
                    <a:pt x="23259" y="8549"/>
                  </a:cubicBezTo>
                  <a:cubicBezTo>
                    <a:pt x="23282" y="8540"/>
                    <a:pt x="23310" y="8535"/>
                    <a:pt x="23331" y="8535"/>
                  </a:cubicBezTo>
                  <a:cubicBezTo>
                    <a:pt x="23342" y="8535"/>
                    <a:pt x="23351" y="8536"/>
                    <a:pt x="23356" y="8538"/>
                  </a:cubicBezTo>
                  <a:cubicBezTo>
                    <a:pt x="23367" y="8542"/>
                    <a:pt x="23380" y="8543"/>
                    <a:pt x="23395" y="8543"/>
                  </a:cubicBezTo>
                  <a:cubicBezTo>
                    <a:pt x="23409" y="8543"/>
                    <a:pt x="23424" y="8542"/>
                    <a:pt x="23436" y="8538"/>
                  </a:cubicBezTo>
                  <a:cubicBezTo>
                    <a:pt x="23450" y="8534"/>
                    <a:pt x="23478" y="8533"/>
                    <a:pt x="23509" y="8533"/>
                  </a:cubicBezTo>
                  <a:cubicBezTo>
                    <a:pt x="23531" y="8533"/>
                    <a:pt x="23555" y="8534"/>
                    <a:pt x="23578" y="8535"/>
                  </a:cubicBezTo>
                  <a:lnTo>
                    <a:pt x="23679" y="8542"/>
                  </a:lnTo>
                  <a:lnTo>
                    <a:pt x="23599" y="8563"/>
                  </a:lnTo>
                  <a:cubicBezTo>
                    <a:pt x="23544" y="8580"/>
                    <a:pt x="23533" y="8587"/>
                    <a:pt x="23557" y="8594"/>
                  </a:cubicBezTo>
                  <a:cubicBezTo>
                    <a:pt x="23564" y="8596"/>
                    <a:pt x="23573" y="8598"/>
                    <a:pt x="23581" y="8598"/>
                  </a:cubicBezTo>
                  <a:cubicBezTo>
                    <a:pt x="23598" y="8598"/>
                    <a:pt x="23614" y="8594"/>
                    <a:pt x="23624" y="8587"/>
                  </a:cubicBezTo>
                  <a:cubicBezTo>
                    <a:pt x="23631" y="8582"/>
                    <a:pt x="23636" y="8580"/>
                    <a:pt x="23640" y="8580"/>
                  </a:cubicBezTo>
                  <a:cubicBezTo>
                    <a:pt x="23648" y="8580"/>
                    <a:pt x="23650" y="8588"/>
                    <a:pt x="23648" y="8604"/>
                  </a:cubicBezTo>
                  <a:cubicBezTo>
                    <a:pt x="23645" y="8622"/>
                    <a:pt x="23652" y="8633"/>
                    <a:pt x="23670" y="8633"/>
                  </a:cubicBezTo>
                  <a:cubicBezTo>
                    <a:pt x="23673" y="8633"/>
                    <a:pt x="23676" y="8633"/>
                    <a:pt x="23679" y="8632"/>
                  </a:cubicBezTo>
                  <a:cubicBezTo>
                    <a:pt x="23689" y="8628"/>
                    <a:pt x="23711" y="8626"/>
                    <a:pt x="23734" y="8626"/>
                  </a:cubicBezTo>
                  <a:cubicBezTo>
                    <a:pt x="23750" y="8626"/>
                    <a:pt x="23767" y="8627"/>
                    <a:pt x="23783" y="8628"/>
                  </a:cubicBezTo>
                  <a:cubicBezTo>
                    <a:pt x="23793" y="8630"/>
                    <a:pt x="23806" y="8630"/>
                    <a:pt x="23819" y="8630"/>
                  </a:cubicBezTo>
                  <a:cubicBezTo>
                    <a:pt x="23850" y="8630"/>
                    <a:pt x="23886" y="8627"/>
                    <a:pt x="23908" y="8625"/>
                  </a:cubicBezTo>
                  <a:cubicBezTo>
                    <a:pt x="23913" y="8624"/>
                    <a:pt x="23919" y="8624"/>
                    <a:pt x="23925" y="8624"/>
                  </a:cubicBezTo>
                  <a:cubicBezTo>
                    <a:pt x="23953" y="8624"/>
                    <a:pt x="23986" y="8630"/>
                    <a:pt x="24008" y="8639"/>
                  </a:cubicBezTo>
                  <a:cubicBezTo>
                    <a:pt x="24042" y="8652"/>
                    <a:pt x="24106" y="8659"/>
                    <a:pt x="24155" y="8659"/>
                  </a:cubicBezTo>
                  <a:cubicBezTo>
                    <a:pt x="24186" y="8659"/>
                    <a:pt x="24211" y="8656"/>
                    <a:pt x="24216" y="8649"/>
                  </a:cubicBezTo>
                  <a:cubicBezTo>
                    <a:pt x="24219" y="8642"/>
                    <a:pt x="24235" y="8638"/>
                    <a:pt x="24252" y="8638"/>
                  </a:cubicBezTo>
                  <a:cubicBezTo>
                    <a:pt x="24258" y="8638"/>
                    <a:pt x="24264" y="8638"/>
                    <a:pt x="24269" y="8639"/>
                  </a:cubicBezTo>
                  <a:cubicBezTo>
                    <a:pt x="24276" y="8640"/>
                    <a:pt x="24285" y="8640"/>
                    <a:pt x="24294" y="8640"/>
                  </a:cubicBezTo>
                  <a:cubicBezTo>
                    <a:pt x="24320" y="8640"/>
                    <a:pt x="24350" y="8637"/>
                    <a:pt x="24373" y="8632"/>
                  </a:cubicBezTo>
                  <a:cubicBezTo>
                    <a:pt x="24388" y="8630"/>
                    <a:pt x="24409" y="8629"/>
                    <a:pt x="24430" y="8629"/>
                  </a:cubicBezTo>
                  <a:cubicBezTo>
                    <a:pt x="24450" y="8629"/>
                    <a:pt x="24470" y="8630"/>
                    <a:pt x="24484" y="8632"/>
                  </a:cubicBezTo>
                  <a:cubicBezTo>
                    <a:pt x="24501" y="8636"/>
                    <a:pt x="24520" y="8637"/>
                    <a:pt x="24539" y="8637"/>
                  </a:cubicBezTo>
                  <a:cubicBezTo>
                    <a:pt x="24557" y="8637"/>
                    <a:pt x="24574" y="8636"/>
                    <a:pt x="24588" y="8632"/>
                  </a:cubicBezTo>
                  <a:cubicBezTo>
                    <a:pt x="24597" y="8630"/>
                    <a:pt x="24606" y="8628"/>
                    <a:pt x="24613" y="8628"/>
                  </a:cubicBezTo>
                  <a:cubicBezTo>
                    <a:pt x="24627" y="8628"/>
                    <a:pt x="24637" y="8632"/>
                    <a:pt x="24639" y="8639"/>
                  </a:cubicBezTo>
                  <a:cubicBezTo>
                    <a:pt x="24642" y="8647"/>
                    <a:pt x="24651" y="8650"/>
                    <a:pt x="24666" y="8650"/>
                  </a:cubicBezTo>
                  <a:cubicBezTo>
                    <a:pt x="24679" y="8650"/>
                    <a:pt x="24695" y="8648"/>
                    <a:pt x="24713" y="8642"/>
                  </a:cubicBezTo>
                  <a:cubicBezTo>
                    <a:pt x="24740" y="8636"/>
                    <a:pt x="24766" y="8633"/>
                    <a:pt x="24790" y="8633"/>
                  </a:cubicBezTo>
                  <a:cubicBezTo>
                    <a:pt x="24843" y="8633"/>
                    <a:pt x="24884" y="8648"/>
                    <a:pt x="24893" y="8674"/>
                  </a:cubicBezTo>
                  <a:cubicBezTo>
                    <a:pt x="24896" y="8684"/>
                    <a:pt x="24911" y="8693"/>
                    <a:pt x="24929" y="8693"/>
                  </a:cubicBezTo>
                  <a:cubicBezTo>
                    <a:pt x="24934" y="8693"/>
                    <a:pt x="24940" y="8692"/>
                    <a:pt x="24945" y="8691"/>
                  </a:cubicBezTo>
                  <a:cubicBezTo>
                    <a:pt x="24954" y="8688"/>
                    <a:pt x="24964" y="8687"/>
                    <a:pt x="24973" y="8687"/>
                  </a:cubicBezTo>
                  <a:cubicBezTo>
                    <a:pt x="24988" y="8687"/>
                    <a:pt x="25002" y="8690"/>
                    <a:pt x="25011" y="8695"/>
                  </a:cubicBezTo>
                  <a:cubicBezTo>
                    <a:pt x="25015" y="8699"/>
                    <a:pt x="25022" y="8701"/>
                    <a:pt x="25030" y="8701"/>
                  </a:cubicBezTo>
                  <a:cubicBezTo>
                    <a:pt x="25042" y="8701"/>
                    <a:pt x="25058" y="8696"/>
                    <a:pt x="25073" y="8687"/>
                  </a:cubicBezTo>
                  <a:cubicBezTo>
                    <a:pt x="25089" y="8679"/>
                    <a:pt x="25106" y="8674"/>
                    <a:pt x="25118" y="8674"/>
                  </a:cubicBezTo>
                  <a:cubicBezTo>
                    <a:pt x="25124" y="8674"/>
                    <a:pt x="25129" y="8675"/>
                    <a:pt x="25132" y="8677"/>
                  </a:cubicBezTo>
                  <a:cubicBezTo>
                    <a:pt x="25188" y="8717"/>
                    <a:pt x="25756" y="8800"/>
                    <a:pt x="25948" y="8800"/>
                  </a:cubicBezTo>
                  <a:cubicBezTo>
                    <a:pt x="25958" y="8800"/>
                    <a:pt x="25968" y="8800"/>
                    <a:pt x="25976" y="8799"/>
                  </a:cubicBezTo>
                  <a:cubicBezTo>
                    <a:pt x="25978" y="8799"/>
                    <a:pt x="25980" y="8799"/>
                    <a:pt x="25982" y="8799"/>
                  </a:cubicBezTo>
                  <a:cubicBezTo>
                    <a:pt x="26052" y="8799"/>
                    <a:pt x="26106" y="8863"/>
                    <a:pt x="26069" y="8906"/>
                  </a:cubicBezTo>
                  <a:cubicBezTo>
                    <a:pt x="26038" y="8940"/>
                    <a:pt x="26038" y="8952"/>
                    <a:pt x="26081" y="8952"/>
                  </a:cubicBezTo>
                  <a:cubicBezTo>
                    <a:pt x="26096" y="8952"/>
                    <a:pt x="26116" y="8951"/>
                    <a:pt x="26142" y="8948"/>
                  </a:cubicBezTo>
                  <a:cubicBezTo>
                    <a:pt x="26154" y="8946"/>
                    <a:pt x="26166" y="8946"/>
                    <a:pt x="26179" y="8946"/>
                  </a:cubicBezTo>
                  <a:cubicBezTo>
                    <a:pt x="26222" y="8946"/>
                    <a:pt x="26266" y="8955"/>
                    <a:pt x="26288" y="8966"/>
                  </a:cubicBezTo>
                  <a:cubicBezTo>
                    <a:pt x="26310" y="8979"/>
                    <a:pt x="26339" y="8988"/>
                    <a:pt x="26360" y="8988"/>
                  </a:cubicBezTo>
                  <a:cubicBezTo>
                    <a:pt x="26365" y="8988"/>
                    <a:pt x="26370" y="8988"/>
                    <a:pt x="26375" y="8986"/>
                  </a:cubicBezTo>
                  <a:cubicBezTo>
                    <a:pt x="26386" y="8983"/>
                    <a:pt x="26395" y="8982"/>
                    <a:pt x="26403" y="8982"/>
                  </a:cubicBezTo>
                  <a:cubicBezTo>
                    <a:pt x="26434" y="8982"/>
                    <a:pt x="26444" y="9002"/>
                    <a:pt x="26434" y="9035"/>
                  </a:cubicBezTo>
                  <a:cubicBezTo>
                    <a:pt x="26430" y="9048"/>
                    <a:pt x="26427" y="9055"/>
                    <a:pt x="26423" y="9055"/>
                  </a:cubicBezTo>
                  <a:cubicBezTo>
                    <a:pt x="26419" y="9055"/>
                    <a:pt x="26414" y="9047"/>
                    <a:pt x="26409" y="9031"/>
                  </a:cubicBezTo>
                  <a:cubicBezTo>
                    <a:pt x="26403" y="9017"/>
                    <a:pt x="26398" y="9010"/>
                    <a:pt x="26395" y="9010"/>
                  </a:cubicBezTo>
                  <a:cubicBezTo>
                    <a:pt x="26393" y="9010"/>
                    <a:pt x="26392" y="9013"/>
                    <a:pt x="26392" y="9020"/>
                  </a:cubicBezTo>
                  <a:cubicBezTo>
                    <a:pt x="26386" y="9051"/>
                    <a:pt x="26426" y="9079"/>
                    <a:pt x="26461" y="9079"/>
                  </a:cubicBezTo>
                  <a:cubicBezTo>
                    <a:pt x="26470" y="9079"/>
                    <a:pt x="26478" y="9077"/>
                    <a:pt x="26485" y="9073"/>
                  </a:cubicBezTo>
                  <a:cubicBezTo>
                    <a:pt x="26492" y="9068"/>
                    <a:pt x="26500" y="9065"/>
                    <a:pt x="26510" y="9065"/>
                  </a:cubicBezTo>
                  <a:cubicBezTo>
                    <a:pt x="26527" y="9065"/>
                    <a:pt x="26547" y="9073"/>
                    <a:pt x="26562" y="9086"/>
                  </a:cubicBezTo>
                  <a:cubicBezTo>
                    <a:pt x="26580" y="9099"/>
                    <a:pt x="26601" y="9107"/>
                    <a:pt x="26614" y="9107"/>
                  </a:cubicBezTo>
                  <a:cubicBezTo>
                    <a:pt x="26619" y="9107"/>
                    <a:pt x="26623" y="9106"/>
                    <a:pt x="26624" y="9104"/>
                  </a:cubicBezTo>
                  <a:cubicBezTo>
                    <a:pt x="26628" y="9101"/>
                    <a:pt x="26633" y="9100"/>
                    <a:pt x="26639" y="9100"/>
                  </a:cubicBezTo>
                  <a:cubicBezTo>
                    <a:pt x="26651" y="9100"/>
                    <a:pt x="26666" y="9104"/>
                    <a:pt x="26679" y="9111"/>
                  </a:cubicBezTo>
                  <a:cubicBezTo>
                    <a:pt x="26699" y="9123"/>
                    <a:pt x="26716" y="9128"/>
                    <a:pt x="26727" y="9128"/>
                  </a:cubicBezTo>
                  <a:cubicBezTo>
                    <a:pt x="26743" y="9128"/>
                    <a:pt x="26748" y="9117"/>
                    <a:pt x="26732" y="9097"/>
                  </a:cubicBezTo>
                  <a:cubicBezTo>
                    <a:pt x="26714" y="9080"/>
                    <a:pt x="26721" y="9070"/>
                    <a:pt x="26767" y="9059"/>
                  </a:cubicBezTo>
                  <a:cubicBezTo>
                    <a:pt x="26798" y="9049"/>
                    <a:pt x="26825" y="9031"/>
                    <a:pt x="26829" y="9017"/>
                  </a:cubicBezTo>
                  <a:cubicBezTo>
                    <a:pt x="26836" y="8998"/>
                    <a:pt x="26852" y="8988"/>
                    <a:pt x="26872" y="8988"/>
                  </a:cubicBezTo>
                  <a:cubicBezTo>
                    <a:pt x="26894" y="8988"/>
                    <a:pt x="26921" y="9000"/>
                    <a:pt x="26943" y="9024"/>
                  </a:cubicBezTo>
                  <a:cubicBezTo>
                    <a:pt x="26964" y="9044"/>
                    <a:pt x="26975" y="9054"/>
                    <a:pt x="26983" y="9054"/>
                  </a:cubicBezTo>
                  <a:cubicBezTo>
                    <a:pt x="26991" y="9054"/>
                    <a:pt x="26996" y="9046"/>
                    <a:pt x="27002" y="9031"/>
                  </a:cubicBezTo>
                  <a:cubicBezTo>
                    <a:pt x="27019" y="8996"/>
                    <a:pt x="27085" y="8960"/>
                    <a:pt x="27125" y="8960"/>
                  </a:cubicBezTo>
                  <a:cubicBezTo>
                    <a:pt x="27136" y="8960"/>
                    <a:pt x="27146" y="8963"/>
                    <a:pt x="27152" y="8969"/>
                  </a:cubicBezTo>
                  <a:cubicBezTo>
                    <a:pt x="27156" y="8973"/>
                    <a:pt x="27159" y="8974"/>
                    <a:pt x="27160" y="8974"/>
                  </a:cubicBezTo>
                  <a:cubicBezTo>
                    <a:pt x="27163" y="8974"/>
                    <a:pt x="27163" y="8969"/>
                    <a:pt x="27158" y="8958"/>
                  </a:cubicBezTo>
                  <a:cubicBezTo>
                    <a:pt x="27124" y="8868"/>
                    <a:pt x="27127" y="8854"/>
                    <a:pt x="27196" y="8847"/>
                  </a:cubicBezTo>
                  <a:cubicBezTo>
                    <a:pt x="27256" y="8844"/>
                    <a:pt x="27262" y="8841"/>
                    <a:pt x="27238" y="8802"/>
                  </a:cubicBezTo>
                  <a:cubicBezTo>
                    <a:pt x="27225" y="8782"/>
                    <a:pt x="27200" y="8757"/>
                    <a:pt x="27186" y="8747"/>
                  </a:cubicBezTo>
                  <a:cubicBezTo>
                    <a:pt x="27155" y="8726"/>
                    <a:pt x="27169" y="8698"/>
                    <a:pt x="27225" y="8684"/>
                  </a:cubicBezTo>
                  <a:cubicBezTo>
                    <a:pt x="27230" y="8683"/>
                    <a:pt x="27235" y="8682"/>
                    <a:pt x="27239" y="8682"/>
                  </a:cubicBezTo>
                  <a:cubicBezTo>
                    <a:pt x="27256" y="8682"/>
                    <a:pt x="27262" y="8692"/>
                    <a:pt x="27262" y="8712"/>
                  </a:cubicBezTo>
                  <a:cubicBezTo>
                    <a:pt x="27261" y="8728"/>
                    <a:pt x="27261" y="8736"/>
                    <a:pt x="27263" y="8736"/>
                  </a:cubicBezTo>
                  <a:cubicBezTo>
                    <a:pt x="27264" y="8736"/>
                    <a:pt x="27268" y="8729"/>
                    <a:pt x="27273" y="8716"/>
                  </a:cubicBezTo>
                  <a:cubicBezTo>
                    <a:pt x="27280" y="8695"/>
                    <a:pt x="27291" y="8688"/>
                    <a:pt x="27317" y="8688"/>
                  </a:cubicBezTo>
                  <a:cubicBezTo>
                    <a:pt x="27327" y="8688"/>
                    <a:pt x="27339" y="8689"/>
                    <a:pt x="27353" y="8691"/>
                  </a:cubicBezTo>
                  <a:cubicBezTo>
                    <a:pt x="27387" y="8695"/>
                    <a:pt x="27422" y="8708"/>
                    <a:pt x="27425" y="8722"/>
                  </a:cubicBezTo>
                  <a:cubicBezTo>
                    <a:pt x="27426" y="8727"/>
                    <a:pt x="27428" y="8729"/>
                    <a:pt x="27430" y="8729"/>
                  </a:cubicBezTo>
                  <a:cubicBezTo>
                    <a:pt x="27436" y="8729"/>
                    <a:pt x="27444" y="8718"/>
                    <a:pt x="27454" y="8702"/>
                  </a:cubicBezTo>
                  <a:cubicBezTo>
                    <a:pt x="27464" y="8675"/>
                    <a:pt x="27469" y="8664"/>
                    <a:pt x="27483" y="8664"/>
                  </a:cubicBezTo>
                  <a:cubicBezTo>
                    <a:pt x="27492" y="8664"/>
                    <a:pt x="27505" y="8669"/>
                    <a:pt x="27526" y="8677"/>
                  </a:cubicBezTo>
                  <a:cubicBezTo>
                    <a:pt x="27550" y="8689"/>
                    <a:pt x="27578" y="8699"/>
                    <a:pt x="27591" y="8699"/>
                  </a:cubicBezTo>
                  <a:cubicBezTo>
                    <a:pt x="27593" y="8699"/>
                    <a:pt x="27594" y="8699"/>
                    <a:pt x="27595" y="8698"/>
                  </a:cubicBezTo>
                  <a:cubicBezTo>
                    <a:pt x="27598" y="8698"/>
                    <a:pt x="27601" y="8698"/>
                    <a:pt x="27606" y="8698"/>
                  </a:cubicBezTo>
                  <a:cubicBezTo>
                    <a:pt x="27641" y="8698"/>
                    <a:pt x="27745" y="8708"/>
                    <a:pt x="27887" y="8729"/>
                  </a:cubicBezTo>
                  <a:cubicBezTo>
                    <a:pt x="27936" y="8737"/>
                    <a:pt x="27991" y="8747"/>
                    <a:pt x="28012" y="8757"/>
                  </a:cubicBezTo>
                  <a:cubicBezTo>
                    <a:pt x="28024" y="8763"/>
                    <a:pt x="28043" y="8765"/>
                    <a:pt x="28064" y="8765"/>
                  </a:cubicBezTo>
                  <a:cubicBezTo>
                    <a:pt x="28097" y="8765"/>
                    <a:pt x="28135" y="8759"/>
                    <a:pt x="28165" y="8747"/>
                  </a:cubicBezTo>
                  <a:cubicBezTo>
                    <a:pt x="28166" y="8746"/>
                    <a:pt x="28167" y="8746"/>
                    <a:pt x="28167" y="8746"/>
                  </a:cubicBezTo>
                  <a:cubicBezTo>
                    <a:pt x="28173" y="8746"/>
                    <a:pt x="28178" y="8755"/>
                    <a:pt x="28175" y="8771"/>
                  </a:cubicBezTo>
                  <a:cubicBezTo>
                    <a:pt x="28175" y="8788"/>
                    <a:pt x="28189" y="8802"/>
                    <a:pt x="28210" y="8802"/>
                  </a:cubicBezTo>
                  <a:cubicBezTo>
                    <a:pt x="28213" y="8803"/>
                    <a:pt x="28216" y="8803"/>
                    <a:pt x="28218" y="8803"/>
                  </a:cubicBezTo>
                  <a:cubicBezTo>
                    <a:pt x="28237" y="8803"/>
                    <a:pt x="28247" y="8793"/>
                    <a:pt x="28241" y="8778"/>
                  </a:cubicBezTo>
                  <a:cubicBezTo>
                    <a:pt x="28237" y="8761"/>
                    <a:pt x="28251" y="8750"/>
                    <a:pt x="28279" y="8747"/>
                  </a:cubicBezTo>
                  <a:cubicBezTo>
                    <a:pt x="28307" y="8747"/>
                    <a:pt x="28331" y="8737"/>
                    <a:pt x="28335" y="8722"/>
                  </a:cubicBezTo>
                  <a:cubicBezTo>
                    <a:pt x="28338" y="8713"/>
                    <a:pt x="28351" y="8704"/>
                    <a:pt x="28368" y="8704"/>
                  </a:cubicBezTo>
                  <a:cubicBezTo>
                    <a:pt x="28371" y="8704"/>
                    <a:pt x="28374" y="8704"/>
                    <a:pt x="28376" y="8705"/>
                  </a:cubicBezTo>
                  <a:cubicBezTo>
                    <a:pt x="28397" y="8705"/>
                    <a:pt x="28407" y="8698"/>
                    <a:pt x="28404" y="8677"/>
                  </a:cubicBezTo>
                  <a:cubicBezTo>
                    <a:pt x="28397" y="8660"/>
                    <a:pt x="28370" y="8649"/>
                    <a:pt x="28338" y="8649"/>
                  </a:cubicBezTo>
                  <a:cubicBezTo>
                    <a:pt x="28311" y="8649"/>
                    <a:pt x="28258" y="8628"/>
                    <a:pt x="28224" y="8604"/>
                  </a:cubicBezTo>
                  <a:cubicBezTo>
                    <a:pt x="28192" y="8579"/>
                    <a:pt x="28151" y="8562"/>
                    <a:pt x="28131" y="8562"/>
                  </a:cubicBezTo>
                  <a:cubicBezTo>
                    <a:pt x="28130" y="8562"/>
                    <a:pt x="28128" y="8562"/>
                    <a:pt x="28127" y="8563"/>
                  </a:cubicBezTo>
                  <a:cubicBezTo>
                    <a:pt x="28121" y="8564"/>
                    <a:pt x="28117" y="8565"/>
                    <a:pt x="28114" y="8565"/>
                  </a:cubicBezTo>
                  <a:cubicBezTo>
                    <a:pt x="28104" y="8565"/>
                    <a:pt x="28108" y="8555"/>
                    <a:pt x="28127" y="8532"/>
                  </a:cubicBezTo>
                  <a:cubicBezTo>
                    <a:pt x="28147" y="8511"/>
                    <a:pt x="28151" y="8490"/>
                    <a:pt x="28141" y="8483"/>
                  </a:cubicBezTo>
                  <a:cubicBezTo>
                    <a:pt x="28120" y="8473"/>
                    <a:pt x="28187" y="8386"/>
                    <a:pt x="28215" y="8386"/>
                  </a:cubicBezTo>
                  <a:cubicBezTo>
                    <a:pt x="28215" y="8386"/>
                    <a:pt x="28216" y="8386"/>
                    <a:pt x="28216" y="8386"/>
                  </a:cubicBezTo>
                  <a:cubicBezTo>
                    <a:pt x="28224" y="8386"/>
                    <a:pt x="28224" y="8365"/>
                    <a:pt x="28213" y="8337"/>
                  </a:cubicBezTo>
                  <a:cubicBezTo>
                    <a:pt x="28205" y="8314"/>
                    <a:pt x="28189" y="8301"/>
                    <a:pt x="28175" y="8301"/>
                  </a:cubicBezTo>
                  <a:cubicBezTo>
                    <a:pt x="28171" y="8301"/>
                    <a:pt x="28168" y="8301"/>
                    <a:pt x="28165" y="8303"/>
                  </a:cubicBezTo>
                  <a:cubicBezTo>
                    <a:pt x="28160" y="8305"/>
                    <a:pt x="28155" y="8306"/>
                    <a:pt x="28151" y="8306"/>
                  </a:cubicBezTo>
                  <a:cubicBezTo>
                    <a:pt x="28135" y="8306"/>
                    <a:pt x="28120" y="8294"/>
                    <a:pt x="28109" y="8274"/>
                  </a:cubicBezTo>
                  <a:cubicBezTo>
                    <a:pt x="28098" y="8250"/>
                    <a:pt x="28083" y="8237"/>
                    <a:pt x="28070" y="8237"/>
                  </a:cubicBezTo>
                  <a:cubicBezTo>
                    <a:pt x="28059" y="8237"/>
                    <a:pt x="28050" y="8246"/>
                    <a:pt x="28043" y="8264"/>
                  </a:cubicBezTo>
                  <a:cubicBezTo>
                    <a:pt x="28038" y="8275"/>
                    <a:pt x="28024" y="8281"/>
                    <a:pt x="28001" y="8281"/>
                  </a:cubicBezTo>
                  <a:cubicBezTo>
                    <a:pt x="27993" y="8281"/>
                    <a:pt x="27984" y="8280"/>
                    <a:pt x="27974" y="8279"/>
                  </a:cubicBezTo>
                  <a:cubicBezTo>
                    <a:pt x="27922" y="8271"/>
                    <a:pt x="27912" y="8261"/>
                    <a:pt x="27912" y="8216"/>
                  </a:cubicBezTo>
                  <a:cubicBezTo>
                    <a:pt x="27905" y="8112"/>
                    <a:pt x="27917" y="8066"/>
                    <a:pt x="27941" y="8066"/>
                  </a:cubicBezTo>
                  <a:cubicBezTo>
                    <a:pt x="27942" y="8066"/>
                    <a:pt x="27944" y="8066"/>
                    <a:pt x="27946" y="8066"/>
                  </a:cubicBezTo>
                  <a:cubicBezTo>
                    <a:pt x="27952" y="8068"/>
                    <a:pt x="27956" y="8069"/>
                    <a:pt x="27959" y="8069"/>
                  </a:cubicBezTo>
                  <a:cubicBezTo>
                    <a:pt x="27966" y="8069"/>
                    <a:pt x="27963" y="8063"/>
                    <a:pt x="27953" y="8056"/>
                  </a:cubicBezTo>
                  <a:cubicBezTo>
                    <a:pt x="27946" y="8050"/>
                    <a:pt x="27935" y="8048"/>
                    <a:pt x="27925" y="8048"/>
                  </a:cubicBezTo>
                  <a:cubicBezTo>
                    <a:pt x="27916" y="8048"/>
                    <a:pt x="27907" y="8050"/>
                    <a:pt x="27901" y="8053"/>
                  </a:cubicBezTo>
                  <a:cubicBezTo>
                    <a:pt x="27896" y="8056"/>
                    <a:pt x="27892" y="8057"/>
                    <a:pt x="27889" y="8057"/>
                  </a:cubicBezTo>
                  <a:cubicBezTo>
                    <a:pt x="27880" y="8057"/>
                    <a:pt x="27877" y="8047"/>
                    <a:pt x="27877" y="8025"/>
                  </a:cubicBezTo>
                  <a:cubicBezTo>
                    <a:pt x="27877" y="8002"/>
                    <a:pt x="27874" y="7993"/>
                    <a:pt x="27864" y="7993"/>
                  </a:cubicBezTo>
                  <a:cubicBezTo>
                    <a:pt x="27859" y="7993"/>
                    <a:pt x="27852" y="7996"/>
                    <a:pt x="27842" y="8000"/>
                  </a:cubicBezTo>
                  <a:cubicBezTo>
                    <a:pt x="27831" y="8009"/>
                    <a:pt x="27819" y="8012"/>
                    <a:pt x="27807" y="8012"/>
                  </a:cubicBezTo>
                  <a:cubicBezTo>
                    <a:pt x="27799" y="8012"/>
                    <a:pt x="27792" y="8011"/>
                    <a:pt x="27787" y="8008"/>
                  </a:cubicBezTo>
                  <a:cubicBezTo>
                    <a:pt x="27779" y="8000"/>
                    <a:pt x="27779" y="7994"/>
                    <a:pt x="27786" y="7994"/>
                  </a:cubicBezTo>
                  <a:cubicBezTo>
                    <a:pt x="27788" y="7994"/>
                    <a:pt x="27792" y="7995"/>
                    <a:pt x="27797" y="7997"/>
                  </a:cubicBezTo>
                  <a:cubicBezTo>
                    <a:pt x="27799" y="7998"/>
                    <a:pt x="27802" y="7998"/>
                    <a:pt x="27804" y="7998"/>
                  </a:cubicBezTo>
                  <a:cubicBezTo>
                    <a:pt x="27814" y="7998"/>
                    <a:pt x="27820" y="7991"/>
                    <a:pt x="27818" y="7980"/>
                  </a:cubicBezTo>
                  <a:cubicBezTo>
                    <a:pt x="27814" y="7966"/>
                    <a:pt x="27835" y="7956"/>
                    <a:pt x="27863" y="7956"/>
                  </a:cubicBezTo>
                  <a:cubicBezTo>
                    <a:pt x="27915" y="7956"/>
                    <a:pt x="28008" y="7893"/>
                    <a:pt x="28002" y="7869"/>
                  </a:cubicBezTo>
                  <a:cubicBezTo>
                    <a:pt x="27999" y="7861"/>
                    <a:pt x="27989" y="7857"/>
                    <a:pt x="27976" y="7857"/>
                  </a:cubicBezTo>
                  <a:cubicBezTo>
                    <a:pt x="27972" y="7857"/>
                    <a:pt x="27968" y="7857"/>
                    <a:pt x="27963" y="7858"/>
                  </a:cubicBezTo>
                  <a:cubicBezTo>
                    <a:pt x="27957" y="7860"/>
                    <a:pt x="27952" y="7861"/>
                    <a:pt x="27947" y="7861"/>
                  </a:cubicBezTo>
                  <a:cubicBezTo>
                    <a:pt x="27934" y="7861"/>
                    <a:pt x="27924" y="7855"/>
                    <a:pt x="27922" y="7848"/>
                  </a:cubicBezTo>
                  <a:cubicBezTo>
                    <a:pt x="27919" y="7840"/>
                    <a:pt x="27909" y="7836"/>
                    <a:pt x="27896" y="7836"/>
                  </a:cubicBezTo>
                  <a:cubicBezTo>
                    <a:pt x="27892" y="7836"/>
                    <a:pt x="27888" y="7836"/>
                    <a:pt x="27883" y="7837"/>
                  </a:cubicBezTo>
                  <a:cubicBezTo>
                    <a:pt x="27881" y="7838"/>
                    <a:pt x="27879" y="7838"/>
                    <a:pt x="27876" y="7838"/>
                  </a:cubicBezTo>
                  <a:cubicBezTo>
                    <a:pt x="27858" y="7838"/>
                    <a:pt x="27841" y="7824"/>
                    <a:pt x="27832" y="7796"/>
                  </a:cubicBezTo>
                  <a:lnTo>
                    <a:pt x="27818" y="7744"/>
                  </a:lnTo>
                  <a:lnTo>
                    <a:pt x="27995" y="7712"/>
                  </a:lnTo>
                  <a:cubicBezTo>
                    <a:pt x="28083" y="7701"/>
                    <a:pt x="28171" y="7691"/>
                    <a:pt x="28207" y="7691"/>
                  </a:cubicBezTo>
                  <a:cubicBezTo>
                    <a:pt x="28213" y="7691"/>
                    <a:pt x="28217" y="7691"/>
                    <a:pt x="28220" y="7692"/>
                  </a:cubicBezTo>
                  <a:cubicBezTo>
                    <a:pt x="28229" y="7693"/>
                    <a:pt x="28236" y="7694"/>
                    <a:pt x="28243" y="7694"/>
                  </a:cubicBezTo>
                  <a:cubicBezTo>
                    <a:pt x="28263" y="7694"/>
                    <a:pt x="28274" y="7686"/>
                    <a:pt x="28279" y="7671"/>
                  </a:cubicBezTo>
                  <a:cubicBezTo>
                    <a:pt x="28283" y="7658"/>
                    <a:pt x="28288" y="7652"/>
                    <a:pt x="28291" y="7652"/>
                  </a:cubicBezTo>
                  <a:cubicBezTo>
                    <a:pt x="28293" y="7652"/>
                    <a:pt x="28295" y="7655"/>
                    <a:pt x="28296" y="7661"/>
                  </a:cubicBezTo>
                  <a:cubicBezTo>
                    <a:pt x="28299" y="7667"/>
                    <a:pt x="28309" y="7671"/>
                    <a:pt x="28324" y="7671"/>
                  </a:cubicBezTo>
                  <a:cubicBezTo>
                    <a:pt x="28331" y="7671"/>
                    <a:pt x="28340" y="7670"/>
                    <a:pt x="28349" y="7667"/>
                  </a:cubicBezTo>
                  <a:cubicBezTo>
                    <a:pt x="28373" y="7661"/>
                    <a:pt x="28391" y="7650"/>
                    <a:pt x="28386" y="7640"/>
                  </a:cubicBezTo>
                  <a:cubicBezTo>
                    <a:pt x="28386" y="7634"/>
                    <a:pt x="28379" y="7628"/>
                    <a:pt x="28369" y="7628"/>
                  </a:cubicBezTo>
                  <a:cubicBezTo>
                    <a:pt x="28367" y="7628"/>
                    <a:pt x="28365" y="7629"/>
                    <a:pt x="28362" y="7629"/>
                  </a:cubicBezTo>
                  <a:cubicBezTo>
                    <a:pt x="28361" y="7629"/>
                    <a:pt x="28360" y="7630"/>
                    <a:pt x="28359" y="7630"/>
                  </a:cubicBezTo>
                  <a:cubicBezTo>
                    <a:pt x="28331" y="7630"/>
                    <a:pt x="28287" y="7535"/>
                    <a:pt x="28300" y="7504"/>
                  </a:cubicBezTo>
                  <a:cubicBezTo>
                    <a:pt x="28311" y="7483"/>
                    <a:pt x="28300" y="7477"/>
                    <a:pt x="28272" y="7477"/>
                  </a:cubicBezTo>
                  <a:cubicBezTo>
                    <a:pt x="28237" y="7477"/>
                    <a:pt x="28237" y="7477"/>
                    <a:pt x="28279" y="7463"/>
                  </a:cubicBezTo>
                  <a:cubicBezTo>
                    <a:pt x="28289" y="7460"/>
                    <a:pt x="28299" y="7458"/>
                    <a:pt x="28309" y="7458"/>
                  </a:cubicBezTo>
                  <a:cubicBezTo>
                    <a:pt x="28322" y="7458"/>
                    <a:pt x="28333" y="7462"/>
                    <a:pt x="28335" y="7470"/>
                  </a:cubicBezTo>
                  <a:cubicBezTo>
                    <a:pt x="28337" y="7478"/>
                    <a:pt x="28345" y="7485"/>
                    <a:pt x="28355" y="7485"/>
                  </a:cubicBezTo>
                  <a:cubicBezTo>
                    <a:pt x="28357" y="7485"/>
                    <a:pt x="28360" y="7484"/>
                    <a:pt x="28362" y="7483"/>
                  </a:cubicBezTo>
                  <a:cubicBezTo>
                    <a:pt x="28373" y="7480"/>
                    <a:pt x="28380" y="7463"/>
                    <a:pt x="28376" y="7449"/>
                  </a:cubicBezTo>
                  <a:cubicBezTo>
                    <a:pt x="28370" y="7435"/>
                    <a:pt x="28380" y="7418"/>
                    <a:pt x="28397" y="7414"/>
                  </a:cubicBezTo>
                  <a:cubicBezTo>
                    <a:pt x="28411" y="7411"/>
                    <a:pt x="28442" y="7400"/>
                    <a:pt x="28470" y="7393"/>
                  </a:cubicBezTo>
                  <a:cubicBezTo>
                    <a:pt x="28508" y="7379"/>
                    <a:pt x="28508" y="7376"/>
                    <a:pt x="28466" y="7369"/>
                  </a:cubicBezTo>
                  <a:cubicBezTo>
                    <a:pt x="28442" y="7363"/>
                    <a:pt x="28418" y="7352"/>
                    <a:pt x="28415" y="7342"/>
                  </a:cubicBezTo>
                  <a:cubicBezTo>
                    <a:pt x="28409" y="7326"/>
                    <a:pt x="28503" y="7305"/>
                    <a:pt x="28566" y="7305"/>
                  </a:cubicBezTo>
                  <a:cubicBezTo>
                    <a:pt x="28584" y="7305"/>
                    <a:pt x="28599" y="7306"/>
                    <a:pt x="28609" y="7310"/>
                  </a:cubicBezTo>
                  <a:cubicBezTo>
                    <a:pt x="28620" y="7316"/>
                    <a:pt x="28638" y="7319"/>
                    <a:pt x="28656" y="7319"/>
                  </a:cubicBezTo>
                  <a:cubicBezTo>
                    <a:pt x="28672" y="7319"/>
                    <a:pt x="28688" y="7317"/>
                    <a:pt x="28703" y="7314"/>
                  </a:cubicBezTo>
                  <a:cubicBezTo>
                    <a:pt x="28716" y="7312"/>
                    <a:pt x="28733" y="7311"/>
                    <a:pt x="28748" y="7311"/>
                  </a:cubicBezTo>
                  <a:cubicBezTo>
                    <a:pt x="28763" y="7311"/>
                    <a:pt x="28777" y="7312"/>
                    <a:pt x="28786" y="7314"/>
                  </a:cubicBezTo>
                  <a:cubicBezTo>
                    <a:pt x="28793" y="7316"/>
                    <a:pt x="28800" y="7317"/>
                    <a:pt x="28807" y="7317"/>
                  </a:cubicBezTo>
                  <a:cubicBezTo>
                    <a:pt x="28821" y="7317"/>
                    <a:pt x="28834" y="7312"/>
                    <a:pt x="28841" y="7304"/>
                  </a:cubicBezTo>
                  <a:cubicBezTo>
                    <a:pt x="28848" y="7298"/>
                    <a:pt x="28853" y="7295"/>
                    <a:pt x="28856" y="7295"/>
                  </a:cubicBezTo>
                  <a:lnTo>
                    <a:pt x="28856" y="7295"/>
                  </a:lnTo>
                  <a:cubicBezTo>
                    <a:pt x="28859" y="7295"/>
                    <a:pt x="28859" y="7300"/>
                    <a:pt x="28855" y="7310"/>
                  </a:cubicBezTo>
                  <a:cubicBezTo>
                    <a:pt x="28852" y="7322"/>
                    <a:pt x="28871" y="7329"/>
                    <a:pt x="28907" y="7329"/>
                  </a:cubicBezTo>
                  <a:cubicBezTo>
                    <a:pt x="28915" y="7329"/>
                    <a:pt x="28923" y="7328"/>
                    <a:pt x="28932" y="7328"/>
                  </a:cubicBezTo>
                  <a:cubicBezTo>
                    <a:pt x="28944" y="7327"/>
                    <a:pt x="28956" y="7326"/>
                    <a:pt x="28967" y="7326"/>
                  </a:cubicBezTo>
                  <a:cubicBezTo>
                    <a:pt x="28998" y="7326"/>
                    <a:pt x="29024" y="7329"/>
                    <a:pt x="29032" y="7334"/>
                  </a:cubicBezTo>
                  <a:cubicBezTo>
                    <a:pt x="29035" y="7337"/>
                    <a:pt x="29042" y="7338"/>
                    <a:pt x="29049" y="7338"/>
                  </a:cubicBezTo>
                  <a:cubicBezTo>
                    <a:pt x="29063" y="7338"/>
                    <a:pt x="29082" y="7334"/>
                    <a:pt x="29098" y="7328"/>
                  </a:cubicBezTo>
                  <a:cubicBezTo>
                    <a:pt x="29114" y="7319"/>
                    <a:pt x="29122" y="7315"/>
                    <a:pt x="29125" y="7315"/>
                  </a:cubicBezTo>
                  <a:lnTo>
                    <a:pt x="29125" y="7315"/>
                  </a:lnTo>
                  <a:cubicBezTo>
                    <a:pt x="29127" y="7315"/>
                    <a:pt x="29124" y="7319"/>
                    <a:pt x="29115" y="7328"/>
                  </a:cubicBezTo>
                  <a:cubicBezTo>
                    <a:pt x="29094" y="7352"/>
                    <a:pt x="29105" y="7359"/>
                    <a:pt x="29167" y="7376"/>
                  </a:cubicBezTo>
                  <a:cubicBezTo>
                    <a:pt x="29183" y="7380"/>
                    <a:pt x="29204" y="7382"/>
                    <a:pt x="29227" y="7382"/>
                  </a:cubicBezTo>
                  <a:cubicBezTo>
                    <a:pt x="29322" y="7382"/>
                    <a:pt x="29457" y="7352"/>
                    <a:pt x="29452" y="7324"/>
                  </a:cubicBezTo>
                  <a:cubicBezTo>
                    <a:pt x="29452" y="7320"/>
                    <a:pt x="29453" y="7318"/>
                    <a:pt x="29455" y="7318"/>
                  </a:cubicBezTo>
                  <a:cubicBezTo>
                    <a:pt x="29459" y="7318"/>
                    <a:pt x="29467" y="7328"/>
                    <a:pt x="29480" y="7345"/>
                  </a:cubicBezTo>
                  <a:cubicBezTo>
                    <a:pt x="29504" y="7376"/>
                    <a:pt x="29504" y="7400"/>
                    <a:pt x="29486" y="7428"/>
                  </a:cubicBezTo>
                  <a:cubicBezTo>
                    <a:pt x="29472" y="7446"/>
                    <a:pt x="29467" y="7454"/>
                    <a:pt x="29470" y="7454"/>
                  </a:cubicBezTo>
                  <a:cubicBezTo>
                    <a:pt x="29472" y="7454"/>
                    <a:pt x="29480" y="7449"/>
                    <a:pt x="29494" y="7442"/>
                  </a:cubicBezTo>
                  <a:cubicBezTo>
                    <a:pt x="29509" y="7432"/>
                    <a:pt x="29539" y="7427"/>
                    <a:pt x="29569" y="7427"/>
                  </a:cubicBezTo>
                  <a:cubicBezTo>
                    <a:pt x="29612" y="7427"/>
                    <a:pt x="29656" y="7436"/>
                    <a:pt x="29660" y="7453"/>
                  </a:cubicBezTo>
                  <a:cubicBezTo>
                    <a:pt x="29664" y="7459"/>
                    <a:pt x="29639" y="7477"/>
                    <a:pt x="29608" y="7488"/>
                  </a:cubicBezTo>
                  <a:lnTo>
                    <a:pt x="29549" y="7508"/>
                  </a:lnTo>
                  <a:lnTo>
                    <a:pt x="29619" y="7522"/>
                  </a:lnTo>
                  <a:cubicBezTo>
                    <a:pt x="29637" y="7526"/>
                    <a:pt x="29652" y="7528"/>
                    <a:pt x="29664" y="7528"/>
                  </a:cubicBezTo>
                  <a:cubicBezTo>
                    <a:pt x="29683" y="7528"/>
                    <a:pt x="29694" y="7523"/>
                    <a:pt x="29698" y="7512"/>
                  </a:cubicBezTo>
                  <a:cubicBezTo>
                    <a:pt x="29704" y="7497"/>
                    <a:pt x="29720" y="7490"/>
                    <a:pt x="29742" y="7490"/>
                  </a:cubicBezTo>
                  <a:cubicBezTo>
                    <a:pt x="29747" y="7490"/>
                    <a:pt x="29752" y="7490"/>
                    <a:pt x="29757" y="7491"/>
                  </a:cubicBezTo>
                  <a:cubicBezTo>
                    <a:pt x="29806" y="7494"/>
                    <a:pt x="29806" y="7494"/>
                    <a:pt x="29764" y="7508"/>
                  </a:cubicBezTo>
                  <a:cubicBezTo>
                    <a:pt x="29736" y="7515"/>
                    <a:pt x="29754" y="7525"/>
                    <a:pt x="29819" y="7536"/>
                  </a:cubicBezTo>
                  <a:cubicBezTo>
                    <a:pt x="29872" y="7545"/>
                    <a:pt x="29902" y="7550"/>
                    <a:pt x="29915" y="7550"/>
                  </a:cubicBezTo>
                  <a:cubicBezTo>
                    <a:pt x="29933" y="7550"/>
                    <a:pt x="29927" y="7543"/>
                    <a:pt x="29913" y="7525"/>
                  </a:cubicBezTo>
                  <a:cubicBezTo>
                    <a:pt x="29896" y="7508"/>
                    <a:pt x="29910" y="7498"/>
                    <a:pt x="29965" y="7488"/>
                  </a:cubicBezTo>
                  <a:cubicBezTo>
                    <a:pt x="30007" y="7480"/>
                    <a:pt x="30045" y="7477"/>
                    <a:pt x="30048" y="7477"/>
                  </a:cubicBezTo>
                  <a:cubicBezTo>
                    <a:pt x="30050" y="7478"/>
                    <a:pt x="30055" y="7479"/>
                    <a:pt x="30061" y="7479"/>
                  </a:cubicBezTo>
                  <a:cubicBezTo>
                    <a:pt x="30067" y="7479"/>
                    <a:pt x="30075" y="7478"/>
                    <a:pt x="30080" y="7477"/>
                  </a:cubicBezTo>
                  <a:cubicBezTo>
                    <a:pt x="30083" y="7476"/>
                    <a:pt x="30087" y="7476"/>
                    <a:pt x="30089" y="7476"/>
                  </a:cubicBezTo>
                  <a:cubicBezTo>
                    <a:pt x="30128" y="7476"/>
                    <a:pt x="30104" y="7516"/>
                    <a:pt x="30056" y="7525"/>
                  </a:cubicBezTo>
                  <a:cubicBezTo>
                    <a:pt x="30027" y="7529"/>
                    <a:pt x="30007" y="7543"/>
                    <a:pt x="30018" y="7550"/>
                  </a:cubicBezTo>
                  <a:cubicBezTo>
                    <a:pt x="30024" y="7555"/>
                    <a:pt x="30035" y="7557"/>
                    <a:pt x="30049" y="7557"/>
                  </a:cubicBezTo>
                  <a:cubicBezTo>
                    <a:pt x="30066" y="7557"/>
                    <a:pt x="30088" y="7554"/>
                    <a:pt x="30111" y="7546"/>
                  </a:cubicBezTo>
                  <a:cubicBezTo>
                    <a:pt x="30130" y="7541"/>
                    <a:pt x="30154" y="7538"/>
                    <a:pt x="30178" y="7538"/>
                  </a:cubicBezTo>
                  <a:cubicBezTo>
                    <a:pt x="30201" y="7538"/>
                    <a:pt x="30224" y="7541"/>
                    <a:pt x="30239" y="7546"/>
                  </a:cubicBezTo>
                  <a:cubicBezTo>
                    <a:pt x="30259" y="7553"/>
                    <a:pt x="30272" y="7556"/>
                    <a:pt x="30281" y="7556"/>
                  </a:cubicBezTo>
                  <a:cubicBezTo>
                    <a:pt x="30296" y="7556"/>
                    <a:pt x="30298" y="7547"/>
                    <a:pt x="30298" y="7525"/>
                  </a:cubicBezTo>
                  <a:cubicBezTo>
                    <a:pt x="30298" y="7510"/>
                    <a:pt x="30299" y="7502"/>
                    <a:pt x="30303" y="7502"/>
                  </a:cubicBezTo>
                  <a:cubicBezTo>
                    <a:pt x="30306" y="7502"/>
                    <a:pt x="30314" y="7511"/>
                    <a:pt x="30326" y="7529"/>
                  </a:cubicBezTo>
                  <a:cubicBezTo>
                    <a:pt x="30346" y="7555"/>
                    <a:pt x="30383" y="7570"/>
                    <a:pt x="30416" y="7570"/>
                  </a:cubicBezTo>
                  <a:cubicBezTo>
                    <a:pt x="30436" y="7570"/>
                    <a:pt x="30455" y="7565"/>
                    <a:pt x="30468" y="7553"/>
                  </a:cubicBezTo>
                  <a:cubicBezTo>
                    <a:pt x="30474" y="7547"/>
                    <a:pt x="30488" y="7545"/>
                    <a:pt x="30505" y="7545"/>
                  </a:cubicBezTo>
                  <a:cubicBezTo>
                    <a:pt x="30519" y="7545"/>
                    <a:pt x="30536" y="7547"/>
                    <a:pt x="30551" y="7550"/>
                  </a:cubicBezTo>
                  <a:cubicBezTo>
                    <a:pt x="30570" y="7556"/>
                    <a:pt x="30587" y="7558"/>
                    <a:pt x="30598" y="7558"/>
                  </a:cubicBezTo>
                  <a:cubicBezTo>
                    <a:pt x="30607" y="7558"/>
                    <a:pt x="30612" y="7556"/>
                    <a:pt x="30610" y="7553"/>
                  </a:cubicBezTo>
                  <a:cubicBezTo>
                    <a:pt x="30610" y="7549"/>
                    <a:pt x="30612" y="7547"/>
                    <a:pt x="30614" y="7547"/>
                  </a:cubicBezTo>
                  <a:cubicBezTo>
                    <a:pt x="30618" y="7547"/>
                    <a:pt x="30623" y="7550"/>
                    <a:pt x="30631" y="7557"/>
                  </a:cubicBezTo>
                  <a:cubicBezTo>
                    <a:pt x="30645" y="7567"/>
                    <a:pt x="30697" y="7577"/>
                    <a:pt x="30749" y="7584"/>
                  </a:cubicBezTo>
                  <a:cubicBezTo>
                    <a:pt x="30778" y="7587"/>
                    <a:pt x="30798" y="7588"/>
                    <a:pt x="30811" y="7588"/>
                  </a:cubicBezTo>
                  <a:cubicBezTo>
                    <a:pt x="30837" y="7588"/>
                    <a:pt x="30839" y="7582"/>
                    <a:pt x="30833" y="7563"/>
                  </a:cubicBezTo>
                  <a:cubicBezTo>
                    <a:pt x="30828" y="7550"/>
                    <a:pt x="30819" y="7543"/>
                    <a:pt x="30808" y="7543"/>
                  </a:cubicBezTo>
                  <a:cubicBezTo>
                    <a:pt x="30805" y="7543"/>
                    <a:pt x="30801" y="7544"/>
                    <a:pt x="30798" y="7546"/>
                  </a:cubicBezTo>
                  <a:cubicBezTo>
                    <a:pt x="30773" y="7554"/>
                    <a:pt x="30754" y="7559"/>
                    <a:pt x="30740" y="7559"/>
                  </a:cubicBezTo>
                  <a:cubicBezTo>
                    <a:pt x="30718" y="7559"/>
                    <a:pt x="30707" y="7548"/>
                    <a:pt x="30701" y="7525"/>
                  </a:cubicBezTo>
                  <a:cubicBezTo>
                    <a:pt x="30691" y="7494"/>
                    <a:pt x="30722" y="7470"/>
                    <a:pt x="30753" y="7470"/>
                  </a:cubicBezTo>
                  <a:cubicBezTo>
                    <a:pt x="30767" y="7470"/>
                    <a:pt x="30781" y="7475"/>
                    <a:pt x="30791" y="7488"/>
                  </a:cubicBezTo>
                  <a:cubicBezTo>
                    <a:pt x="30799" y="7496"/>
                    <a:pt x="30809" y="7501"/>
                    <a:pt x="30821" y="7501"/>
                  </a:cubicBezTo>
                  <a:cubicBezTo>
                    <a:pt x="30832" y="7501"/>
                    <a:pt x="30844" y="7497"/>
                    <a:pt x="30857" y="7491"/>
                  </a:cubicBezTo>
                  <a:cubicBezTo>
                    <a:pt x="30871" y="7484"/>
                    <a:pt x="30887" y="7480"/>
                    <a:pt x="30904" y="7480"/>
                  </a:cubicBezTo>
                  <a:cubicBezTo>
                    <a:pt x="30920" y="7480"/>
                    <a:pt x="30937" y="7484"/>
                    <a:pt x="30951" y="7491"/>
                  </a:cubicBezTo>
                  <a:cubicBezTo>
                    <a:pt x="30967" y="7497"/>
                    <a:pt x="30983" y="7500"/>
                    <a:pt x="30995" y="7500"/>
                  </a:cubicBezTo>
                  <a:cubicBezTo>
                    <a:pt x="31004" y="7500"/>
                    <a:pt x="31010" y="7498"/>
                    <a:pt x="31013" y="7494"/>
                  </a:cubicBezTo>
                  <a:cubicBezTo>
                    <a:pt x="31016" y="7491"/>
                    <a:pt x="31019" y="7490"/>
                    <a:pt x="31021" y="7490"/>
                  </a:cubicBezTo>
                  <a:cubicBezTo>
                    <a:pt x="31025" y="7490"/>
                    <a:pt x="31028" y="7493"/>
                    <a:pt x="31030" y="7501"/>
                  </a:cubicBezTo>
                  <a:cubicBezTo>
                    <a:pt x="31033" y="7510"/>
                    <a:pt x="31046" y="7515"/>
                    <a:pt x="31063" y="7515"/>
                  </a:cubicBezTo>
                  <a:cubicBezTo>
                    <a:pt x="31071" y="7515"/>
                    <a:pt x="31080" y="7514"/>
                    <a:pt x="31089" y="7512"/>
                  </a:cubicBezTo>
                  <a:cubicBezTo>
                    <a:pt x="31107" y="7508"/>
                    <a:pt x="31122" y="7506"/>
                    <a:pt x="31136" y="7506"/>
                  </a:cubicBezTo>
                  <a:cubicBezTo>
                    <a:pt x="31171" y="7506"/>
                    <a:pt x="31196" y="7519"/>
                    <a:pt x="31222" y="7546"/>
                  </a:cubicBezTo>
                  <a:cubicBezTo>
                    <a:pt x="31233" y="7562"/>
                    <a:pt x="31255" y="7570"/>
                    <a:pt x="31282" y="7570"/>
                  </a:cubicBezTo>
                  <a:cubicBezTo>
                    <a:pt x="31302" y="7570"/>
                    <a:pt x="31324" y="7566"/>
                    <a:pt x="31346" y="7557"/>
                  </a:cubicBezTo>
                  <a:cubicBezTo>
                    <a:pt x="31347" y="7556"/>
                    <a:pt x="31348" y="7556"/>
                    <a:pt x="31349" y="7556"/>
                  </a:cubicBezTo>
                  <a:cubicBezTo>
                    <a:pt x="31357" y="7556"/>
                    <a:pt x="31368" y="7565"/>
                    <a:pt x="31371" y="7577"/>
                  </a:cubicBezTo>
                  <a:cubicBezTo>
                    <a:pt x="31374" y="7595"/>
                    <a:pt x="31409" y="7612"/>
                    <a:pt x="31446" y="7616"/>
                  </a:cubicBezTo>
                  <a:cubicBezTo>
                    <a:pt x="31485" y="7616"/>
                    <a:pt x="31526" y="7626"/>
                    <a:pt x="31540" y="7640"/>
                  </a:cubicBezTo>
                  <a:cubicBezTo>
                    <a:pt x="31548" y="7646"/>
                    <a:pt x="31552" y="7649"/>
                    <a:pt x="31555" y="7649"/>
                  </a:cubicBezTo>
                  <a:cubicBezTo>
                    <a:pt x="31560" y="7649"/>
                    <a:pt x="31560" y="7643"/>
                    <a:pt x="31558" y="7633"/>
                  </a:cubicBezTo>
                  <a:cubicBezTo>
                    <a:pt x="31550" y="7611"/>
                    <a:pt x="31561" y="7600"/>
                    <a:pt x="31577" y="7600"/>
                  </a:cubicBezTo>
                  <a:cubicBezTo>
                    <a:pt x="31597" y="7600"/>
                    <a:pt x="31624" y="7615"/>
                    <a:pt x="31638" y="7643"/>
                  </a:cubicBezTo>
                  <a:cubicBezTo>
                    <a:pt x="31651" y="7675"/>
                    <a:pt x="31679" y="7692"/>
                    <a:pt x="31710" y="7692"/>
                  </a:cubicBezTo>
                  <a:cubicBezTo>
                    <a:pt x="31738" y="7692"/>
                    <a:pt x="31763" y="7709"/>
                    <a:pt x="31773" y="7737"/>
                  </a:cubicBezTo>
                  <a:cubicBezTo>
                    <a:pt x="31785" y="7769"/>
                    <a:pt x="31790" y="7781"/>
                    <a:pt x="31765" y="7781"/>
                  </a:cubicBezTo>
                  <a:cubicBezTo>
                    <a:pt x="31749" y="7781"/>
                    <a:pt x="31721" y="7776"/>
                    <a:pt x="31675" y="7768"/>
                  </a:cubicBezTo>
                  <a:cubicBezTo>
                    <a:pt x="31624" y="7758"/>
                    <a:pt x="31550" y="7754"/>
                    <a:pt x="31516" y="7754"/>
                  </a:cubicBezTo>
                  <a:cubicBezTo>
                    <a:pt x="31508" y="7755"/>
                    <a:pt x="31500" y="7755"/>
                    <a:pt x="31493" y="7755"/>
                  </a:cubicBezTo>
                  <a:cubicBezTo>
                    <a:pt x="31466" y="7755"/>
                    <a:pt x="31452" y="7749"/>
                    <a:pt x="31457" y="7744"/>
                  </a:cubicBezTo>
                  <a:cubicBezTo>
                    <a:pt x="31474" y="7713"/>
                    <a:pt x="31372" y="7692"/>
                    <a:pt x="31247" y="7692"/>
                  </a:cubicBezTo>
                  <a:cubicBezTo>
                    <a:pt x="31216" y="7692"/>
                    <a:pt x="31184" y="7693"/>
                    <a:pt x="31152" y="7696"/>
                  </a:cubicBezTo>
                  <a:cubicBezTo>
                    <a:pt x="31103" y="7702"/>
                    <a:pt x="31092" y="7706"/>
                    <a:pt x="31113" y="7717"/>
                  </a:cubicBezTo>
                  <a:cubicBezTo>
                    <a:pt x="31123" y="7722"/>
                    <a:pt x="31140" y="7725"/>
                    <a:pt x="31159" y="7725"/>
                  </a:cubicBezTo>
                  <a:cubicBezTo>
                    <a:pt x="31175" y="7725"/>
                    <a:pt x="31192" y="7723"/>
                    <a:pt x="31207" y="7720"/>
                  </a:cubicBezTo>
                  <a:cubicBezTo>
                    <a:pt x="31214" y="7718"/>
                    <a:pt x="31222" y="7718"/>
                    <a:pt x="31230" y="7718"/>
                  </a:cubicBezTo>
                  <a:cubicBezTo>
                    <a:pt x="31266" y="7718"/>
                    <a:pt x="31315" y="7730"/>
                    <a:pt x="31346" y="7744"/>
                  </a:cubicBezTo>
                  <a:cubicBezTo>
                    <a:pt x="31418" y="7776"/>
                    <a:pt x="31516" y="7799"/>
                    <a:pt x="31564" y="7799"/>
                  </a:cubicBezTo>
                  <a:cubicBezTo>
                    <a:pt x="31579" y="7799"/>
                    <a:pt x="31589" y="7797"/>
                    <a:pt x="31592" y="7792"/>
                  </a:cubicBezTo>
                  <a:cubicBezTo>
                    <a:pt x="31594" y="7790"/>
                    <a:pt x="31598" y="7788"/>
                    <a:pt x="31603" y="7788"/>
                  </a:cubicBezTo>
                  <a:cubicBezTo>
                    <a:pt x="31623" y="7788"/>
                    <a:pt x="31668" y="7811"/>
                    <a:pt x="31738" y="7858"/>
                  </a:cubicBezTo>
                  <a:cubicBezTo>
                    <a:pt x="31756" y="7870"/>
                    <a:pt x="31768" y="7877"/>
                    <a:pt x="31773" y="7877"/>
                  </a:cubicBezTo>
                  <a:cubicBezTo>
                    <a:pt x="31776" y="7877"/>
                    <a:pt x="31775" y="7873"/>
                    <a:pt x="31769" y="7866"/>
                  </a:cubicBezTo>
                  <a:cubicBezTo>
                    <a:pt x="31755" y="7848"/>
                    <a:pt x="31752" y="7831"/>
                    <a:pt x="31766" y="7831"/>
                  </a:cubicBezTo>
                  <a:cubicBezTo>
                    <a:pt x="31768" y="7830"/>
                    <a:pt x="31770" y="7830"/>
                    <a:pt x="31771" y="7830"/>
                  </a:cubicBezTo>
                  <a:cubicBezTo>
                    <a:pt x="31781" y="7830"/>
                    <a:pt x="31791" y="7836"/>
                    <a:pt x="31794" y="7848"/>
                  </a:cubicBezTo>
                  <a:cubicBezTo>
                    <a:pt x="31797" y="7857"/>
                    <a:pt x="31800" y="7861"/>
                    <a:pt x="31803" y="7861"/>
                  </a:cubicBezTo>
                  <a:cubicBezTo>
                    <a:pt x="31806" y="7861"/>
                    <a:pt x="31808" y="7857"/>
                    <a:pt x="31808" y="7848"/>
                  </a:cubicBezTo>
                  <a:cubicBezTo>
                    <a:pt x="31810" y="7834"/>
                    <a:pt x="31823" y="7828"/>
                    <a:pt x="31851" y="7828"/>
                  </a:cubicBezTo>
                  <a:cubicBezTo>
                    <a:pt x="31864" y="7828"/>
                    <a:pt x="31879" y="7829"/>
                    <a:pt x="31898" y="7831"/>
                  </a:cubicBezTo>
                  <a:cubicBezTo>
                    <a:pt x="31932" y="7833"/>
                    <a:pt x="31957" y="7834"/>
                    <a:pt x="31973" y="7834"/>
                  </a:cubicBezTo>
                  <a:cubicBezTo>
                    <a:pt x="32006" y="7834"/>
                    <a:pt x="32007" y="7828"/>
                    <a:pt x="31988" y="7810"/>
                  </a:cubicBezTo>
                  <a:cubicBezTo>
                    <a:pt x="31981" y="7805"/>
                    <a:pt x="31980" y="7803"/>
                    <a:pt x="31983" y="7803"/>
                  </a:cubicBezTo>
                  <a:lnTo>
                    <a:pt x="31983" y="7803"/>
                  </a:lnTo>
                  <a:cubicBezTo>
                    <a:pt x="31987" y="7803"/>
                    <a:pt x="31995" y="7806"/>
                    <a:pt x="32008" y="7813"/>
                  </a:cubicBezTo>
                  <a:cubicBezTo>
                    <a:pt x="32024" y="7823"/>
                    <a:pt x="32039" y="7828"/>
                    <a:pt x="32054" y="7828"/>
                  </a:cubicBezTo>
                  <a:cubicBezTo>
                    <a:pt x="32066" y="7828"/>
                    <a:pt x="32077" y="7824"/>
                    <a:pt x="32088" y="7816"/>
                  </a:cubicBezTo>
                  <a:cubicBezTo>
                    <a:pt x="32099" y="7811"/>
                    <a:pt x="32106" y="7807"/>
                    <a:pt x="32111" y="7807"/>
                  </a:cubicBezTo>
                  <a:cubicBezTo>
                    <a:pt x="32117" y="7807"/>
                    <a:pt x="32118" y="7812"/>
                    <a:pt x="32117" y="7824"/>
                  </a:cubicBezTo>
                  <a:cubicBezTo>
                    <a:pt x="32109" y="7837"/>
                    <a:pt x="32127" y="7851"/>
                    <a:pt x="32151" y="7851"/>
                  </a:cubicBezTo>
                  <a:cubicBezTo>
                    <a:pt x="32153" y="7852"/>
                    <a:pt x="32156" y="7852"/>
                    <a:pt x="32159" y="7852"/>
                  </a:cubicBezTo>
                  <a:cubicBezTo>
                    <a:pt x="32177" y="7852"/>
                    <a:pt x="32192" y="7843"/>
                    <a:pt x="32192" y="7831"/>
                  </a:cubicBezTo>
                  <a:cubicBezTo>
                    <a:pt x="32195" y="7812"/>
                    <a:pt x="32224" y="7796"/>
                    <a:pt x="32245" y="7796"/>
                  </a:cubicBezTo>
                  <a:cubicBezTo>
                    <a:pt x="32254" y="7796"/>
                    <a:pt x="32262" y="7799"/>
                    <a:pt x="32266" y="7806"/>
                  </a:cubicBezTo>
                  <a:cubicBezTo>
                    <a:pt x="32266" y="7810"/>
                    <a:pt x="32282" y="7813"/>
                    <a:pt x="32308" y="7813"/>
                  </a:cubicBezTo>
                  <a:cubicBezTo>
                    <a:pt x="32329" y="7813"/>
                    <a:pt x="32357" y="7811"/>
                    <a:pt x="32387" y="7806"/>
                  </a:cubicBezTo>
                  <a:cubicBezTo>
                    <a:pt x="32415" y="7803"/>
                    <a:pt x="32445" y="7802"/>
                    <a:pt x="32470" y="7802"/>
                  </a:cubicBezTo>
                  <a:cubicBezTo>
                    <a:pt x="32502" y="7802"/>
                    <a:pt x="32528" y="7804"/>
                    <a:pt x="32540" y="7810"/>
                  </a:cubicBezTo>
                  <a:cubicBezTo>
                    <a:pt x="32554" y="7819"/>
                    <a:pt x="32589" y="7825"/>
                    <a:pt x="32625" y="7825"/>
                  </a:cubicBezTo>
                  <a:cubicBezTo>
                    <a:pt x="32632" y="7825"/>
                    <a:pt x="32640" y="7825"/>
                    <a:pt x="32647" y="7824"/>
                  </a:cubicBezTo>
                  <a:cubicBezTo>
                    <a:pt x="32652" y="7824"/>
                    <a:pt x="32657" y="7824"/>
                    <a:pt x="32663" y="7824"/>
                  </a:cubicBezTo>
                  <a:cubicBezTo>
                    <a:pt x="32766" y="7824"/>
                    <a:pt x="32933" y="7853"/>
                    <a:pt x="32959" y="7876"/>
                  </a:cubicBezTo>
                  <a:cubicBezTo>
                    <a:pt x="32973" y="7886"/>
                    <a:pt x="33028" y="7904"/>
                    <a:pt x="33084" y="7911"/>
                  </a:cubicBezTo>
                  <a:cubicBezTo>
                    <a:pt x="33185" y="7925"/>
                    <a:pt x="33244" y="7941"/>
                    <a:pt x="33341" y="7987"/>
                  </a:cubicBezTo>
                  <a:cubicBezTo>
                    <a:pt x="33365" y="7999"/>
                    <a:pt x="33392" y="8009"/>
                    <a:pt x="33403" y="8009"/>
                  </a:cubicBezTo>
                  <a:cubicBezTo>
                    <a:pt x="33405" y="8009"/>
                    <a:pt x="33406" y="8008"/>
                    <a:pt x="33407" y="8008"/>
                  </a:cubicBezTo>
                  <a:cubicBezTo>
                    <a:pt x="33414" y="8008"/>
                    <a:pt x="33452" y="8015"/>
                    <a:pt x="33494" y="8029"/>
                  </a:cubicBezTo>
                  <a:cubicBezTo>
                    <a:pt x="33519" y="8037"/>
                    <a:pt x="33554" y="8041"/>
                    <a:pt x="33589" y="8041"/>
                  </a:cubicBezTo>
                  <a:cubicBezTo>
                    <a:pt x="33612" y="8041"/>
                    <a:pt x="33634" y="8039"/>
                    <a:pt x="33653" y="8035"/>
                  </a:cubicBezTo>
                  <a:cubicBezTo>
                    <a:pt x="33676" y="8032"/>
                    <a:pt x="33697" y="8030"/>
                    <a:pt x="33712" y="8030"/>
                  </a:cubicBezTo>
                  <a:cubicBezTo>
                    <a:pt x="33728" y="8030"/>
                    <a:pt x="33738" y="8032"/>
                    <a:pt x="33740" y="8035"/>
                  </a:cubicBezTo>
                  <a:cubicBezTo>
                    <a:pt x="33742" y="8040"/>
                    <a:pt x="33746" y="8041"/>
                    <a:pt x="33753" y="8041"/>
                  </a:cubicBezTo>
                  <a:cubicBezTo>
                    <a:pt x="33762" y="8041"/>
                    <a:pt x="33775" y="8038"/>
                    <a:pt x="33789" y="8032"/>
                  </a:cubicBezTo>
                  <a:cubicBezTo>
                    <a:pt x="33801" y="8025"/>
                    <a:pt x="33811" y="8021"/>
                    <a:pt x="33818" y="8021"/>
                  </a:cubicBezTo>
                  <a:cubicBezTo>
                    <a:pt x="33824" y="8021"/>
                    <a:pt x="33827" y="8024"/>
                    <a:pt x="33827" y="8029"/>
                  </a:cubicBezTo>
                  <a:cubicBezTo>
                    <a:pt x="33821" y="8040"/>
                    <a:pt x="33922" y="8056"/>
                    <a:pt x="33984" y="8056"/>
                  </a:cubicBezTo>
                  <a:cubicBezTo>
                    <a:pt x="33997" y="8056"/>
                    <a:pt x="34009" y="8055"/>
                    <a:pt x="34018" y="8053"/>
                  </a:cubicBezTo>
                  <a:cubicBezTo>
                    <a:pt x="34028" y="8053"/>
                    <a:pt x="34042" y="8056"/>
                    <a:pt x="34056" y="8063"/>
                  </a:cubicBezTo>
                  <a:cubicBezTo>
                    <a:pt x="34060" y="8064"/>
                    <a:pt x="34067" y="8065"/>
                    <a:pt x="34077" y="8065"/>
                  </a:cubicBezTo>
                  <a:cubicBezTo>
                    <a:pt x="34093" y="8065"/>
                    <a:pt x="34117" y="8063"/>
                    <a:pt x="34139" y="8056"/>
                  </a:cubicBezTo>
                  <a:cubicBezTo>
                    <a:pt x="34154" y="8053"/>
                    <a:pt x="34169" y="8052"/>
                    <a:pt x="34181" y="8052"/>
                  </a:cubicBezTo>
                  <a:cubicBezTo>
                    <a:pt x="34196" y="8052"/>
                    <a:pt x="34206" y="8054"/>
                    <a:pt x="34208" y="8060"/>
                  </a:cubicBezTo>
                  <a:cubicBezTo>
                    <a:pt x="34211" y="8068"/>
                    <a:pt x="34225" y="8072"/>
                    <a:pt x="34243" y="8072"/>
                  </a:cubicBezTo>
                  <a:cubicBezTo>
                    <a:pt x="34248" y="8072"/>
                    <a:pt x="34255" y="8071"/>
                    <a:pt x="34261" y="8070"/>
                  </a:cubicBezTo>
                  <a:cubicBezTo>
                    <a:pt x="34269" y="8067"/>
                    <a:pt x="34279" y="8066"/>
                    <a:pt x="34288" y="8066"/>
                  </a:cubicBezTo>
                  <a:cubicBezTo>
                    <a:pt x="34303" y="8066"/>
                    <a:pt x="34317" y="8069"/>
                    <a:pt x="34323" y="8074"/>
                  </a:cubicBezTo>
                  <a:cubicBezTo>
                    <a:pt x="34328" y="8079"/>
                    <a:pt x="34335" y="8081"/>
                    <a:pt x="34342" y="8081"/>
                  </a:cubicBezTo>
                  <a:cubicBezTo>
                    <a:pt x="34349" y="8081"/>
                    <a:pt x="34356" y="8079"/>
                    <a:pt x="34361" y="8074"/>
                  </a:cubicBezTo>
                  <a:cubicBezTo>
                    <a:pt x="34364" y="8068"/>
                    <a:pt x="34369" y="8066"/>
                    <a:pt x="34373" y="8066"/>
                  </a:cubicBezTo>
                  <a:cubicBezTo>
                    <a:pt x="34376" y="8066"/>
                    <a:pt x="34380" y="8068"/>
                    <a:pt x="34381" y="8074"/>
                  </a:cubicBezTo>
                  <a:cubicBezTo>
                    <a:pt x="34386" y="8084"/>
                    <a:pt x="34423" y="8091"/>
                    <a:pt x="34465" y="8091"/>
                  </a:cubicBezTo>
                  <a:cubicBezTo>
                    <a:pt x="34520" y="8091"/>
                    <a:pt x="34552" y="8105"/>
                    <a:pt x="34569" y="8136"/>
                  </a:cubicBezTo>
                  <a:cubicBezTo>
                    <a:pt x="34580" y="8159"/>
                    <a:pt x="34580" y="8172"/>
                    <a:pt x="34570" y="8172"/>
                  </a:cubicBezTo>
                  <a:cubicBezTo>
                    <a:pt x="34568" y="8172"/>
                    <a:pt x="34565" y="8172"/>
                    <a:pt x="34562" y="8170"/>
                  </a:cubicBezTo>
                  <a:cubicBezTo>
                    <a:pt x="34559" y="8170"/>
                    <a:pt x="34557" y="8170"/>
                    <a:pt x="34554" y="8170"/>
                  </a:cubicBezTo>
                  <a:cubicBezTo>
                    <a:pt x="34542" y="8170"/>
                    <a:pt x="34535" y="8176"/>
                    <a:pt x="34538" y="8184"/>
                  </a:cubicBezTo>
                  <a:cubicBezTo>
                    <a:pt x="34541" y="8195"/>
                    <a:pt x="34555" y="8209"/>
                    <a:pt x="34573" y="8212"/>
                  </a:cubicBezTo>
                  <a:cubicBezTo>
                    <a:pt x="34575" y="8213"/>
                    <a:pt x="34578" y="8213"/>
                    <a:pt x="34580" y="8213"/>
                  </a:cubicBezTo>
                  <a:cubicBezTo>
                    <a:pt x="34589" y="8213"/>
                    <a:pt x="34593" y="8207"/>
                    <a:pt x="34590" y="8199"/>
                  </a:cubicBezTo>
                  <a:cubicBezTo>
                    <a:pt x="34586" y="8184"/>
                    <a:pt x="34597" y="8175"/>
                    <a:pt x="34618" y="8167"/>
                  </a:cubicBezTo>
                  <a:cubicBezTo>
                    <a:pt x="34620" y="8167"/>
                    <a:pt x="34621" y="8167"/>
                    <a:pt x="34623" y="8167"/>
                  </a:cubicBezTo>
                  <a:cubicBezTo>
                    <a:pt x="34639" y="8167"/>
                    <a:pt x="34657" y="8180"/>
                    <a:pt x="34663" y="8199"/>
                  </a:cubicBezTo>
                  <a:cubicBezTo>
                    <a:pt x="34670" y="8223"/>
                    <a:pt x="34694" y="8240"/>
                    <a:pt x="34714" y="8244"/>
                  </a:cubicBezTo>
                  <a:cubicBezTo>
                    <a:pt x="34777" y="8247"/>
                    <a:pt x="34777" y="8299"/>
                    <a:pt x="34711" y="8309"/>
                  </a:cubicBezTo>
                  <a:cubicBezTo>
                    <a:pt x="34698" y="8311"/>
                    <a:pt x="34685" y="8312"/>
                    <a:pt x="34673" y="8312"/>
                  </a:cubicBezTo>
                  <a:cubicBezTo>
                    <a:pt x="34656" y="8312"/>
                    <a:pt x="34641" y="8310"/>
                    <a:pt x="34635" y="8306"/>
                  </a:cubicBezTo>
                  <a:cubicBezTo>
                    <a:pt x="34628" y="8303"/>
                    <a:pt x="34618" y="8301"/>
                    <a:pt x="34609" y="8301"/>
                  </a:cubicBezTo>
                  <a:cubicBezTo>
                    <a:pt x="34582" y="8301"/>
                    <a:pt x="34555" y="8315"/>
                    <a:pt x="34562" y="8334"/>
                  </a:cubicBezTo>
                  <a:cubicBezTo>
                    <a:pt x="34564" y="8339"/>
                    <a:pt x="34570" y="8342"/>
                    <a:pt x="34577" y="8342"/>
                  </a:cubicBezTo>
                  <a:cubicBezTo>
                    <a:pt x="34584" y="8342"/>
                    <a:pt x="34591" y="8340"/>
                    <a:pt x="34597" y="8337"/>
                  </a:cubicBezTo>
                  <a:cubicBezTo>
                    <a:pt x="34605" y="8332"/>
                    <a:pt x="34611" y="8329"/>
                    <a:pt x="34615" y="8329"/>
                  </a:cubicBezTo>
                  <a:cubicBezTo>
                    <a:pt x="34622" y="8329"/>
                    <a:pt x="34623" y="8335"/>
                    <a:pt x="34621" y="8348"/>
                  </a:cubicBezTo>
                  <a:cubicBezTo>
                    <a:pt x="34621" y="8362"/>
                    <a:pt x="34623" y="8369"/>
                    <a:pt x="34630" y="8369"/>
                  </a:cubicBezTo>
                  <a:cubicBezTo>
                    <a:pt x="34635" y="8369"/>
                    <a:pt x="34642" y="8365"/>
                    <a:pt x="34652" y="8358"/>
                  </a:cubicBezTo>
                  <a:cubicBezTo>
                    <a:pt x="34661" y="8353"/>
                    <a:pt x="34668" y="8350"/>
                    <a:pt x="34674" y="8350"/>
                  </a:cubicBezTo>
                  <a:cubicBezTo>
                    <a:pt x="34688" y="8350"/>
                    <a:pt x="34694" y="8367"/>
                    <a:pt x="34704" y="8413"/>
                  </a:cubicBezTo>
                  <a:cubicBezTo>
                    <a:pt x="34717" y="8474"/>
                    <a:pt x="34726" y="8487"/>
                    <a:pt x="34759" y="8487"/>
                  </a:cubicBezTo>
                  <a:cubicBezTo>
                    <a:pt x="34763" y="8487"/>
                    <a:pt x="34768" y="8487"/>
                    <a:pt x="34774" y="8487"/>
                  </a:cubicBezTo>
                  <a:cubicBezTo>
                    <a:pt x="34802" y="8483"/>
                    <a:pt x="34823" y="8469"/>
                    <a:pt x="34819" y="8458"/>
                  </a:cubicBezTo>
                  <a:cubicBezTo>
                    <a:pt x="34815" y="8448"/>
                    <a:pt x="34829" y="8434"/>
                    <a:pt x="34847" y="8431"/>
                  </a:cubicBezTo>
                  <a:cubicBezTo>
                    <a:pt x="34868" y="8424"/>
                    <a:pt x="34874" y="8413"/>
                    <a:pt x="34864" y="8403"/>
                  </a:cubicBezTo>
                  <a:cubicBezTo>
                    <a:pt x="34850" y="8396"/>
                    <a:pt x="34860" y="8383"/>
                    <a:pt x="34888" y="8375"/>
                  </a:cubicBezTo>
                  <a:cubicBezTo>
                    <a:pt x="34916" y="8369"/>
                    <a:pt x="34927" y="8358"/>
                    <a:pt x="34909" y="8337"/>
                  </a:cubicBezTo>
                  <a:cubicBezTo>
                    <a:pt x="34901" y="8327"/>
                    <a:pt x="34890" y="8321"/>
                    <a:pt x="34882" y="8321"/>
                  </a:cubicBezTo>
                  <a:cubicBezTo>
                    <a:pt x="34879" y="8321"/>
                    <a:pt x="34876" y="8322"/>
                    <a:pt x="34874" y="8324"/>
                  </a:cubicBezTo>
                  <a:cubicBezTo>
                    <a:pt x="34873" y="8325"/>
                    <a:pt x="34870" y="8326"/>
                    <a:pt x="34867" y="8326"/>
                  </a:cubicBezTo>
                  <a:cubicBezTo>
                    <a:pt x="34857" y="8326"/>
                    <a:pt x="34842" y="8319"/>
                    <a:pt x="34826" y="8306"/>
                  </a:cubicBezTo>
                  <a:cubicBezTo>
                    <a:pt x="34798" y="8285"/>
                    <a:pt x="34791" y="8268"/>
                    <a:pt x="34805" y="8258"/>
                  </a:cubicBezTo>
                  <a:cubicBezTo>
                    <a:pt x="34809" y="8253"/>
                    <a:pt x="34813" y="8251"/>
                    <a:pt x="34817" y="8251"/>
                  </a:cubicBezTo>
                  <a:cubicBezTo>
                    <a:pt x="34823" y="8251"/>
                    <a:pt x="34827" y="8256"/>
                    <a:pt x="34829" y="8264"/>
                  </a:cubicBezTo>
                  <a:cubicBezTo>
                    <a:pt x="34831" y="8271"/>
                    <a:pt x="34837" y="8274"/>
                    <a:pt x="34846" y="8274"/>
                  </a:cubicBezTo>
                  <a:cubicBezTo>
                    <a:pt x="34857" y="8274"/>
                    <a:pt x="34874" y="8269"/>
                    <a:pt x="34895" y="8258"/>
                  </a:cubicBezTo>
                  <a:cubicBezTo>
                    <a:pt x="34918" y="8246"/>
                    <a:pt x="34931" y="8240"/>
                    <a:pt x="34935" y="8240"/>
                  </a:cubicBezTo>
                  <a:lnTo>
                    <a:pt x="34935" y="8240"/>
                  </a:lnTo>
                  <a:cubicBezTo>
                    <a:pt x="34940" y="8240"/>
                    <a:pt x="34934" y="8248"/>
                    <a:pt x="34919" y="8264"/>
                  </a:cubicBezTo>
                  <a:cubicBezTo>
                    <a:pt x="34888" y="8306"/>
                    <a:pt x="34906" y="8327"/>
                    <a:pt x="34989" y="8344"/>
                  </a:cubicBezTo>
                  <a:cubicBezTo>
                    <a:pt x="35003" y="8347"/>
                    <a:pt x="35015" y="8348"/>
                    <a:pt x="35024" y="8348"/>
                  </a:cubicBezTo>
                  <a:cubicBezTo>
                    <a:pt x="35064" y="8348"/>
                    <a:pt x="35065" y="8326"/>
                    <a:pt x="35034" y="8279"/>
                  </a:cubicBezTo>
                  <a:cubicBezTo>
                    <a:pt x="35016" y="8252"/>
                    <a:pt x="35011" y="8241"/>
                    <a:pt x="35020" y="8241"/>
                  </a:cubicBezTo>
                  <a:cubicBezTo>
                    <a:pt x="35025" y="8241"/>
                    <a:pt x="35034" y="8244"/>
                    <a:pt x="35048" y="8250"/>
                  </a:cubicBezTo>
                  <a:cubicBezTo>
                    <a:pt x="35068" y="8261"/>
                    <a:pt x="35097" y="8299"/>
                    <a:pt x="35107" y="8330"/>
                  </a:cubicBezTo>
                  <a:cubicBezTo>
                    <a:pt x="35118" y="8372"/>
                    <a:pt x="35129" y="8385"/>
                    <a:pt x="35160" y="8385"/>
                  </a:cubicBezTo>
                  <a:cubicBezTo>
                    <a:pt x="35167" y="8385"/>
                    <a:pt x="35176" y="8384"/>
                    <a:pt x="35187" y="8383"/>
                  </a:cubicBezTo>
                  <a:cubicBezTo>
                    <a:pt x="35199" y="8380"/>
                    <a:pt x="35212" y="8379"/>
                    <a:pt x="35222" y="8379"/>
                  </a:cubicBezTo>
                  <a:cubicBezTo>
                    <a:pt x="35240" y="8379"/>
                    <a:pt x="35254" y="8382"/>
                    <a:pt x="35256" y="8389"/>
                  </a:cubicBezTo>
                  <a:cubicBezTo>
                    <a:pt x="35258" y="8399"/>
                    <a:pt x="35295" y="8404"/>
                    <a:pt x="35335" y="8404"/>
                  </a:cubicBezTo>
                  <a:cubicBezTo>
                    <a:pt x="35367" y="8404"/>
                    <a:pt x="35402" y="8401"/>
                    <a:pt x="35419" y="8393"/>
                  </a:cubicBezTo>
                  <a:cubicBezTo>
                    <a:pt x="35423" y="8391"/>
                    <a:pt x="35428" y="8390"/>
                    <a:pt x="35432" y="8390"/>
                  </a:cubicBezTo>
                  <a:cubicBezTo>
                    <a:pt x="35443" y="8390"/>
                    <a:pt x="35452" y="8397"/>
                    <a:pt x="35457" y="8410"/>
                  </a:cubicBezTo>
                  <a:cubicBezTo>
                    <a:pt x="35463" y="8428"/>
                    <a:pt x="35472" y="8436"/>
                    <a:pt x="35482" y="8436"/>
                  </a:cubicBezTo>
                  <a:cubicBezTo>
                    <a:pt x="35497" y="8436"/>
                    <a:pt x="35514" y="8416"/>
                    <a:pt x="35520" y="8383"/>
                  </a:cubicBezTo>
                  <a:cubicBezTo>
                    <a:pt x="35523" y="8358"/>
                    <a:pt x="35525" y="8339"/>
                    <a:pt x="35529" y="8339"/>
                  </a:cubicBezTo>
                  <a:cubicBezTo>
                    <a:pt x="35529" y="8339"/>
                    <a:pt x="35530" y="8340"/>
                    <a:pt x="35530" y="8341"/>
                  </a:cubicBezTo>
                  <a:cubicBezTo>
                    <a:pt x="35564" y="8384"/>
                    <a:pt x="35571" y="8408"/>
                    <a:pt x="35552" y="8408"/>
                  </a:cubicBezTo>
                  <a:cubicBezTo>
                    <a:pt x="35550" y="8408"/>
                    <a:pt x="35547" y="8408"/>
                    <a:pt x="35544" y="8407"/>
                  </a:cubicBezTo>
                  <a:cubicBezTo>
                    <a:pt x="35542" y="8406"/>
                    <a:pt x="35541" y="8406"/>
                    <a:pt x="35539" y="8406"/>
                  </a:cubicBezTo>
                  <a:cubicBezTo>
                    <a:pt x="35532" y="8406"/>
                    <a:pt x="35537" y="8415"/>
                    <a:pt x="35558" y="8428"/>
                  </a:cubicBezTo>
                  <a:cubicBezTo>
                    <a:pt x="35575" y="8439"/>
                    <a:pt x="35586" y="8445"/>
                    <a:pt x="35593" y="8445"/>
                  </a:cubicBezTo>
                  <a:cubicBezTo>
                    <a:pt x="35601" y="8445"/>
                    <a:pt x="35603" y="8436"/>
                    <a:pt x="35603" y="8417"/>
                  </a:cubicBezTo>
                  <a:cubicBezTo>
                    <a:pt x="35606" y="8396"/>
                    <a:pt x="35614" y="8383"/>
                    <a:pt x="35620" y="8383"/>
                  </a:cubicBezTo>
                  <a:cubicBezTo>
                    <a:pt x="35621" y="8383"/>
                    <a:pt x="35622" y="8383"/>
                    <a:pt x="35623" y="8383"/>
                  </a:cubicBezTo>
                  <a:cubicBezTo>
                    <a:pt x="35631" y="8383"/>
                    <a:pt x="35655" y="8374"/>
                    <a:pt x="35680" y="8362"/>
                  </a:cubicBezTo>
                  <a:cubicBezTo>
                    <a:pt x="35731" y="8334"/>
                    <a:pt x="35721" y="8261"/>
                    <a:pt x="35662" y="8258"/>
                  </a:cubicBezTo>
                  <a:cubicBezTo>
                    <a:pt x="35641" y="8254"/>
                    <a:pt x="35624" y="8247"/>
                    <a:pt x="35624" y="8240"/>
                  </a:cubicBezTo>
                  <a:cubicBezTo>
                    <a:pt x="35617" y="8185"/>
                    <a:pt x="35587" y="8142"/>
                    <a:pt x="35560" y="8142"/>
                  </a:cubicBezTo>
                  <a:cubicBezTo>
                    <a:pt x="35558" y="8142"/>
                    <a:pt x="35556" y="8142"/>
                    <a:pt x="35555" y="8143"/>
                  </a:cubicBezTo>
                  <a:cubicBezTo>
                    <a:pt x="35544" y="8146"/>
                    <a:pt x="35536" y="8148"/>
                    <a:pt x="35530" y="8148"/>
                  </a:cubicBezTo>
                  <a:cubicBezTo>
                    <a:pt x="35515" y="8148"/>
                    <a:pt x="35515" y="8135"/>
                    <a:pt x="35520" y="8098"/>
                  </a:cubicBezTo>
                  <a:cubicBezTo>
                    <a:pt x="35521" y="8085"/>
                    <a:pt x="35524" y="8078"/>
                    <a:pt x="35529" y="8078"/>
                  </a:cubicBezTo>
                  <a:cubicBezTo>
                    <a:pt x="35536" y="8078"/>
                    <a:pt x="35548" y="8088"/>
                    <a:pt x="35568" y="8108"/>
                  </a:cubicBezTo>
                  <a:cubicBezTo>
                    <a:pt x="35596" y="8133"/>
                    <a:pt x="35620" y="8160"/>
                    <a:pt x="35624" y="8170"/>
                  </a:cubicBezTo>
                  <a:cubicBezTo>
                    <a:pt x="35629" y="8196"/>
                    <a:pt x="35673" y="8218"/>
                    <a:pt x="35699" y="8218"/>
                  </a:cubicBezTo>
                  <a:cubicBezTo>
                    <a:pt x="35709" y="8218"/>
                    <a:pt x="35716" y="8215"/>
                    <a:pt x="35718" y="8209"/>
                  </a:cubicBezTo>
                  <a:cubicBezTo>
                    <a:pt x="35722" y="8199"/>
                    <a:pt x="35731" y="8195"/>
                    <a:pt x="35745" y="8195"/>
                  </a:cubicBezTo>
                  <a:cubicBezTo>
                    <a:pt x="35756" y="8195"/>
                    <a:pt x="35770" y="8197"/>
                    <a:pt x="35787" y="8202"/>
                  </a:cubicBezTo>
                  <a:cubicBezTo>
                    <a:pt x="35797" y="8204"/>
                    <a:pt x="35809" y="8205"/>
                    <a:pt x="35821" y="8205"/>
                  </a:cubicBezTo>
                  <a:cubicBezTo>
                    <a:pt x="35846" y="8205"/>
                    <a:pt x="35873" y="8201"/>
                    <a:pt x="35891" y="8191"/>
                  </a:cubicBezTo>
                  <a:cubicBezTo>
                    <a:pt x="35929" y="8175"/>
                    <a:pt x="35933" y="8154"/>
                    <a:pt x="35912" y="8087"/>
                  </a:cubicBezTo>
                  <a:cubicBezTo>
                    <a:pt x="35888" y="8013"/>
                    <a:pt x="35890" y="7957"/>
                    <a:pt x="35908" y="7957"/>
                  </a:cubicBezTo>
                  <a:lnTo>
                    <a:pt x="35908" y="7957"/>
                  </a:lnTo>
                  <a:cubicBezTo>
                    <a:pt x="35914" y="7957"/>
                    <a:pt x="35923" y="7964"/>
                    <a:pt x="35933" y="7980"/>
                  </a:cubicBezTo>
                  <a:cubicBezTo>
                    <a:pt x="35944" y="7998"/>
                    <a:pt x="35952" y="8008"/>
                    <a:pt x="35963" y="8008"/>
                  </a:cubicBezTo>
                  <a:cubicBezTo>
                    <a:pt x="35974" y="8008"/>
                    <a:pt x="35989" y="7998"/>
                    <a:pt x="36016" y="7976"/>
                  </a:cubicBezTo>
                  <a:cubicBezTo>
                    <a:pt x="36044" y="7950"/>
                    <a:pt x="36063" y="7939"/>
                    <a:pt x="36080" y="7939"/>
                  </a:cubicBezTo>
                  <a:cubicBezTo>
                    <a:pt x="36088" y="7939"/>
                    <a:pt x="36095" y="7941"/>
                    <a:pt x="36102" y="7946"/>
                  </a:cubicBezTo>
                  <a:cubicBezTo>
                    <a:pt x="36112" y="7950"/>
                    <a:pt x="36120" y="7953"/>
                    <a:pt x="36124" y="7953"/>
                  </a:cubicBezTo>
                  <a:cubicBezTo>
                    <a:pt x="36142" y="7953"/>
                    <a:pt x="36120" y="7918"/>
                    <a:pt x="36068" y="7866"/>
                  </a:cubicBezTo>
                  <a:cubicBezTo>
                    <a:pt x="36039" y="7840"/>
                    <a:pt x="36008" y="7820"/>
                    <a:pt x="35995" y="7820"/>
                  </a:cubicBezTo>
                  <a:cubicBezTo>
                    <a:pt x="35994" y="7820"/>
                    <a:pt x="35993" y="7820"/>
                    <a:pt x="35992" y="7821"/>
                  </a:cubicBezTo>
                  <a:cubicBezTo>
                    <a:pt x="35991" y="7821"/>
                    <a:pt x="35991" y="7821"/>
                    <a:pt x="35990" y="7821"/>
                  </a:cubicBezTo>
                  <a:cubicBezTo>
                    <a:pt x="35967" y="7821"/>
                    <a:pt x="35859" y="7774"/>
                    <a:pt x="35856" y="7762"/>
                  </a:cubicBezTo>
                  <a:cubicBezTo>
                    <a:pt x="35854" y="7752"/>
                    <a:pt x="35901" y="7748"/>
                    <a:pt x="35951" y="7748"/>
                  </a:cubicBezTo>
                  <a:cubicBezTo>
                    <a:pt x="35995" y="7748"/>
                    <a:pt x="36041" y="7751"/>
                    <a:pt x="36054" y="7758"/>
                  </a:cubicBezTo>
                  <a:cubicBezTo>
                    <a:pt x="36070" y="7766"/>
                    <a:pt x="36082" y="7770"/>
                    <a:pt x="36091" y="7770"/>
                  </a:cubicBezTo>
                  <a:cubicBezTo>
                    <a:pt x="36110" y="7770"/>
                    <a:pt x="36117" y="7751"/>
                    <a:pt x="36117" y="7709"/>
                  </a:cubicBezTo>
                  <a:cubicBezTo>
                    <a:pt x="36117" y="7661"/>
                    <a:pt x="36123" y="7654"/>
                    <a:pt x="36189" y="7650"/>
                  </a:cubicBezTo>
                  <a:cubicBezTo>
                    <a:pt x="36210" y="7648"/>
                    <a:pt x="36230" y="7647"/>
                    <a:pt x="36245" y="7647"/>
                  </a:cubicBezTo>
                  <a:cubicBezTo>
                    <a:pt x="36261" y="7647"/>
                    <a:pt x="36272" y="7648"/>
                    <a:pt x="36276" y="7650"/>
                  </a:cubicBezTo>
                  <a:cubicBezTo>
                    <a:pt x="36293" y="7657"/>
                    <a:pt x="36248" y="7796"/>
                    <a:pt x="36227" y="7803"/>
                  </a:cubicBezTo>
                  <a:cubicBezTo>
                    <a:pt x="36213" y="7803"/>
                    <a:pt x="36213" y="7813"/>
                    <a:pt x="36224" y="7821"/>
                  </a:cubicBezTo>
                  <a:cubicBezTo>
                    <a:pt x="36229" y="7825"/>
                    <a:pt x="36237" y="7826"/>
                    <a:pt x="36248" y="7826"/>
                  </a:cubicBezTo>
                  <a:cubicBezTo>
                    <a:pt x="36292" y="7826"/>
                    <a:pt x="36374" y="7796"/>
                    <a:pt x="36363" y="7779"/>
                  </a:cubicBezTo>
                  <a:cubicBezTo>
                    <a:pt x="36358" y="7771"/>
                    <a:pt x="36351" y="7766"/>
                    <a:pt x="36345" y="7766"/>
                  </a:cubicBezTo>
                  <a:cubicBezTo>
                    <a:pt x="36342" y="7766"/>
                    <a:pt x="36340" y="7766"/>
                    <a:pt x="36338" y="7768"/>
                  </a:cubicBezTo>
                  <a:cubicBezTo>
                    <a:pt x="36335" y="7770"/>
                    <a:pt x="36332" y="7771"/>
                    <a:pt x="36330" y="7771"/>
                  </a:cubicBezTo>
                  <a:cubicBezTo>
                    <a:pt x="36309" y="7771"/>
                    <a:pt x="36332" y="7685"/>
                    <a:pt x="36366" y="7650"/>
                  </a:cubicBezTo>
                  <a:cubicBezTo>
                    <a:pt x="36390" y="7626"/>
                    <a:pt x="36402" y="7616"/>
                    <a:pt x="36413" y="7616"/>
                  </a:cubicBezTo>
                  <a:cubicBezTo>
                    <a:pt x="36421" y="7616"/>
                    <a:pt x="36428" y="7622"/>
                    <a:pt x="36439" y="7633"/>
                  </a:cubicBezTo>
                  <a:cubicBezTo>
                    <a:pt x="36454" y="7646"/>
                    <a:pt x="36482" y="7652"/>
                    <a:pt x="36509" y="7652"/>
                  </a:cubicBezTo>
                  <a:cubicBezTo>
                    <a:pt x="36535" y="7652"/>
                    <a:pt x="36559" y="7647"/>
                    <a:pt x="36571" y="7637"/>
                  </a:cubicBezTo>
                  <a:cubicBezTo>
                    <a:pt x="36578" y="7629"/>
                    <a:pt x="36567" y="7605"/>
                    <a:pt x="36550" y="7581"/>
                  </a:cubicBezTo>
                  <a:cubicBezTo>
                    <a:pt x="36530" y="7557"/>
                    <a:pt x="36522" y="7533"/>
                    <a:pt x="36533" y="7515"/>
                  </a:cubicBezTo>
                  <a:cubicBezTo>
                    <a:pt x="36552" y="7486"/>
                    <a:pt x="36521" y="7437"/>
                    <a:pt x="36489" y="7437"/>
                  </a:cubicBezTo>
                  <a:cubicBezTo>
                    <a:pt x="36486" y="7437"/>
                    <a:pt x="36483" y="7438"/>
                    <a:pt x="36481" y="7438"/>
                  </a:cubicBezTo>
                  <a:cubicBezTo>
                    <a:pt x="36467" y="7442"/>
                    <a:pt x="36463" y="7453"/>
                    <a:pt x="36471" y="7459"/>
                  </a:cubicBezTo>
                  <a:cubicBezTo>
                    <a:pt x="36493" y="7476"/>
                    <a:pt x="36461" y="7555"/>
                    <a:pt x="36437" y="7555"/>
                  </a:cubicBezTo>
                  <a:cubicBezTo>
                    <a:pt x="36436" y="7555"/>
                    <a:pt x="36434" y="7554"/>
                    <a:pt x="36432" y="7553"/>
                  </a:cubicBezTo>
                  <a:cubicBezTo>
                    <a:pt x="36418" y="7550"/>
                    <a:pt x="36401" y="7525"/>
                    <a:pt x="36391" y="7501"/>
                  </a:cubicBezTo>
                  <a:cubicBezTo>
                    <a:pt x="36366" y="7450"/>
                    <a:pt x="36359" y="7434"/>
                    <a:pt x="36351" y="7434"/>
                  </a:cubicBezTo>
                  <a:cubicBezTo>
                    <a:pt x="36347" y="7434"/>
                    <a:pt x="36343" y="7437"/>
                    <a:pt x="36338" y="7442"/>
                  </a:cubicBezTo>
                  <a:cubicBezTo>
                    <a:pt x="36336" y="7444"/>
                    <a:pt x="36334" y="7445"/>
                    <a:pt x="36332" y="7445"/>
                  </a:cubicBezTo>
                  <a:cubicBezTo>
                    <a:pt x="36325" y="7445"/>
                    <a:pt x="36321" y="7433"/>
                    <a:pt x="36321" y="7414"/>
                  </a:cubicBezTo>
                  <a:cubicBezTo>
                    <a:pt x="36321" y="7392"/>
                    <a:pt x="36325" y="7381"/>
                    <a:pt x="36334" y="7381"/>
                  </a:cubicBezTo>
                  <a:cubicBezTo>
                    <a:pt x="36338" y="7381"/>
                    <a:pt x="36343" y="7383"/>
                    <a:pt x="36349" y="7387"/>
                  </a:cubicBezTo>
                  <a:cubicBezTo>
                    <a:pt x="36364" y="7394"/>
                    <a:pt x="36377" y="7397"/>
                    <a:pt x="36387" y="7397"/>
                  </a:cubicBezTo>
                  <a:cubicBezTo>
                    <a:pt x="36406" y="7397"/>
                    <a:pt x="36415" y="7384"/>
                    <a:pt x="36408" y="7359"/>
                  </a:cubicBezTo>
                  <a:cubicBezTo>
                    <a:pt x="36399" y="7337"/>
                    <a:pt x="36414" y="7325"/>
                    <a:pt x="36445" y="7325"/>
                  </a:cubicBezTo>
                  <a:cubicBezTo>
                    <a:pt x="36463" y="7325"/>
                    <a:pt x="36487" y="7329"/>
                    <a:pt x="36515" y="7338"/>
                  </a:cubicBezTo>
                  <a:cubicBezTo>
                    <a:pt x="36531" y="7343"/>
                    <a:pt x="36545" y="7346"/>
                    <a:pt x="36554" y="7346"/>
                  </a:cubicBezTo>
                  <a:cubicBezTo>
                    <a:pt x="36564" y="7346"/>
                    <a:pt x="36569" y="7343"/>
                    <a:pt x="36567" y="7338"/>
                  </a:cubicBezTo>
                  <a:cubicBezTo>
                    <a:pt x="36566" y="7336"/>
                    <a:pt x="36567" y="7335"/>
                    <a:pt x="36569" y="7335"/>
                  </a:cubicBezTo>
                  <a:cubicBezTo>
                    <a:pt x="36575" y="7335"/>
                    <a:pt x="36592" y="7343"/>
                    <a:pt x="36613" y="7359"/>
                  </a:cubicBezTo>
                  <a:cubicBezTo>
                    <a:pt x="36638" y="7374"/>
                    <a:pt x="36668" y="7387"/>
                    <a:pt x="36687" y="7387"/>
                  </a:cubicBezTo>
                  <a:cubicBezTo>
                    <a:pt x="36689" y="7387"/>
                    <a:pt x="36690" y="7387"/>
                    <a:pt x="36692" y="7387"/>
                  </a:cubicBezTo>
                  <a:cubicBezTo>
                    <a:pt x="36738" y="7373"/>
                    <a:pt x="36727" y="7355"/>
                    <a:pt x="36671" y="7331"/>
                  </a:cubicBezTo>
                  <a:cubicBezTo>
                    <a:pt x="36651" y="7324"/>
                    <a:pt x="36642" y="7319"/>
                    <a:pt x="36646" y="7319"/>
                  </a:cubicBezTo>
                  <a:lnTo>
                    <a:pt x="36646" y="7319"/>
                  </a:lnTo>
                  <a:cubicBezTo>
                    <a:pt x="36647" y="7319"/>
                    <a:pt x="36650" y="7320"/>
                    <a:pt x="36655" y="7321"/>
                  </a:cubicBezTo>
                  <a:cubicBezTo>
                    <a:pt x="36657" y="7322"/>
                    <a:pt x="36660" y="7322"/>
                    <a:pt x="36662" y="7322"/>
                  </a:cubicBezTo>
                  <a:cubicBezTo>
                    <a:pt x="36674" y="7322"/>
                    <a:pt x="36682" y="7315"/>
                    <a:pt x="36682" y="7307"/>
                  </a:cubicBezTo>
                  <a:cubicBezTo>
                    <a:pt x="36678" y="7292"/>
                    <a:pt x="36692" y="7286"/>
                    <a:pt x="36711" y="7286"/>
                  </a:cubicBezTo>
                  <a:cubicBezTo>
                    <a:pt x="36739" y="7286"/>
                    <a:pt x="36776" y="7299"/>
                    <a:pt x="36783" y="7317"/>
                  </a:cubicBezTo>
                  <a:cubicBezTo>
                    <a:pt x="36786" y="7327"/>
                    <a:pt x="36788" y="7333"/>
                    <a:pt x="36791" y="7333"/>
                  </a:cubicBezTo>
                  <a:cubicBezTo>
                    <a:pt x="36796" y="7333"/>
                    <a:pt x="36801" y="7322"/>
                    <a:pt x="36807" y="7300"/>
                  </a:cubicBezTo>
                  <a:cubicBezTo>
                    <a:pt x="36815" y="7269"/>
                    <a:pt x="36824" y="7256"/>
                    <a:pt x="36847" y="7256"/>
                  </a:cubicBezTo>
                  <a:cubicBezTo>
                    <a:pt x="36852" y="7256"/>
                    <a:pt x="36859" y="7257"/>
                    <a:pt x="36866" y="7259"/>
                  </a:cubicBezTo>
                  <a:cubicBezTo>
                    <a:pt x="36894" y="7265"/>
                    <a:pt x="36918" y="7286"/>
                    <a:pt x="36921" y="7314"/>
                  </a:cubicBezTo>
                  <a:cubicBezTo>
                    <a:pt x="36931" y="7355"/>
                    <a:pt x="36938" y="7375"/>
                    <a:pt x="36949" y="7375"/>
                  </a:cubicBezTo>
                  <a:cubicBezTo>
                    <a:pt x="36958" y="7375"/>
                    <a:pt x="36970" y="7361"/>
                    <a:pt x="36988" y="7334"/>
                  </a:cubicBezTo>
                  <a:cubicBezTo>
                    <a:pt x="37015" y="7295"/>
                    <a:pt x="37034" y="7282"/>
                    <a:pt x="37075" y="7282"/>
                  </a:cubicBezTo>
                  <a:cubicBezTo>
                    <a:pt x="37080" y="7282"/>
                    <a:pt x="37086" y="7282"/>
                    <a:pt x="37092" y="7283"/>
                  </a:cubicBezTo>
                  <a:cubicBezTo>
                    <a:pt x="37126" y="7286"/>
                    <a:pt x="37161" y="7296"/>
                    <a:pt x="37164" y="7307"/>
                  </a:cubicBezTo>
                  <a:cubicBezTo>
                    <a:pt x="37167" y="7318"/>
                    <a:pt x="37178" y="7322"/>
                    <a:pt x="37192" y="7322"/>
                  </a:cubicBezTo>
                  <a:cubicBezTo>
                    <a:pt x="37196" y="7322"/>
                    <a:pt x="37201" y="7322"/>
                    <a:pt x="37206" y="7321"/>
                  </a:cubicBezTo>
                  <a:cubicBezTo>
                    <a:pt x="37223" y="7314"/>
                    <a:pt x="37233" y="7304"/>
                    <a:pt x="37230" y="7289"/>
                  </a:cubicBezTo>
                  <a:cubicBezTo>
                    <a:pt x="37226" y="7280"/>
                    <a:pt x="37228" y="7275"/>
                    <a:pt x="37235" y="7275"/>
                  </a:cubicBezTo>
                  <a:cubicBezTo>
                    <a:pt x="37240" y="7275"/>
                    <a:pt x="37249" y="7278"/>
                    <a:pt x="37262" y="7283"/>
                  </a:cubicBezTo>
                  <a:cubicBezTo>
                    <a:pt x="37268" y="7285"/>
                    <a:pt x="37276" y="7285"/>
                    <a:pt x="37285" y="7285"/>
                  </a:cubicBezTo>
                  <a:cubicBezTo>
                    <a:pt x="37311" y="7285"/>
                    <a:pt x="37346" y="7279"/>
                    <a:pt x="37379" y="7269"/>
                  </a:cubicBezTo>
                  <a:cubicBezTo>
                    <a:pt x="37406" y="7258"/>
                    <a:pt x="37424" y="7252"/>
                    <a:pt x="37439" y="7252"/>
                  </a:cubicBezTo>
                  <a:cubicBezTo>
                    <a:pt x="37463" y="7252"/>
                    <a:pt x="37476" y="7269"/>
                    <a:pt x="37504" y="7310"/>
                  </a:cubicBezTo>
                  <a:cubicBezTo>
                    <a:pt x="37530" y="7350"/>
                    <a:pt x="37564" y="7374"/>
                    <a:pt x="37581" y="7374"/>
                  </a:cubicBezTo>
                  <a:cubicBezTo>
                    <a:pt x="37591" y="7374"/>
                    <a:pt x="37596" y="7366"/>
                    <a:pt x="37591" y="7349"/>
                  </a:cubicBezTo>
                  <a:cubicBezTo>
                    <a:pt x="37587" y="7342"/>
                    <a:pt x="37619" y="7321"/>
                    <a:pt x="37660" y="7307"/>
                  </a:cubicBezTo>
                  <a:cubicBezTo>
                    <a:pt x="37687" y="7296"/>
                    <a:pt x="37708" y="7291"/>
                    <a:pt x="37722" y="7291"/>
                  </a:cubicBezTo>
                  <a:cubicBezTo>
                    <a:pt x="37735" y="7291"/>
                    <a:pt x="37742" y="7295"/>
                    <a:pt x="37744" y="7304"/>
                  </a:cubicBezTo>
                  <a:cubicBezTo>
                    <a:pt x="37746" y="7312"/>
                    <a:pt x="37762" y="7317"/>
                    <a:pt x="37786" y="7317"/>
                  </a:cubicBezTo>
                  <a:cubicBezTo>
                    <a:pt x="37798" y="7317"/>
                    <a:pt x="37812" y="7316"/>
                    <a:pt x="37827" y="7314"/>
                  </a:cubicBezTo>
                  <a:cubicBezTo>
                    <a:pt x="37889" y="7301"/>
                    <a:pt x="37919" y="7295"/>
                    <a:pt x="37941" y="7295"/>
                  </a:cubicBezTo>
                  <a:cubicBezTo>
                    <a:pt x="37960" y="7295"/>
                    <a:pt x="37973" y="7299"/>
                    <a:pt x="37993" y="7307"/>
                  </a:cubicBezTo>
                  <a:cubicBezTo>
                    <a:pt x="38005" y="7310"/>
                    <a:pt x="38013" y="7312"/>
                    <a:pt x="38020" y="7312"/>
                  </a:cubicBezTo>
                  <a:cubicBezTo>
                    <a:pt x="38032" y="7312"/>
                    <a:pt x="38036" y="7304"/>
                    <a:pt x="38038" y="7286"/>
                  </a:cubicBezTo>
                  <a:cubicBezTo>
                    <a:pt x="38038" y="7273"/>
                    <a:pt x="38037" y="7266"/>
                    <a:pt x="38031" y="7266"/>
                  </a:cubicBezTo>
                  <a:cubicBezTo>
                    <a:pt x="38029" y="7266"/>
                    <a:pt x="38027" y="7267"/>
                    <a:pt x="38024" y="7269"/>
                  </a:cubicBezTo>
                  <a:cubicBezTo>
                    <a:pt x="38021" y="7272"/>
                    <a:pt x="38016" y="7273"/>
                    <a:pt x="38010" y="7273"/>
                  </a:cubicBezTo>
                  <a:cubicBezTo>
                    <a:pt x="37984" y="7273"/>
                    <a:pt x="37940" y="7247"/>
                    <a:pt x="37952" y="7230"/>
                  </a:cubicBezTo>
                  <a:cubicBezTo>
                    <a:pt x="37955" y="7224"/>
                    <a:pt x="37945" y="7217"/>
                    <a:pt x="37920" y="7213"/>
                  </a:cubicBezTo>
                  <a:cubicBezTo>
                    <a:pt x="37893" y="7213"/>
                    <a:pt x="37886" y="7220"/>
                    <a:pt x="37899" y="7238"/>
                  </a:cubicBezTo>
                  <a:cubicBezTo>
                    <a:pt x="37912" y="7249"/>
                    <a:pt x="37911" y="7259"/>
                    <a:pt x="37896" y="7259"/>
                  </a:cubicBezTo>
                  <a:cubicBezTo>
                    <a:pt x="37894" y="7259"/>
                    <a:pt x="37892" y="7259"/>
                    <a:pt x="37889" y="7259"/>
                  </a:cubicBezTo>
                  <a:cubicBezTo>
                    <a:pt x="37865" y="7259"/>
                    <a:pt x="37862" y="7238"/>
                    <a:pt x="37879" y="7168"/>
                  </a:cubicBezTo>
                  <a:cubicBezTo>
                    <a:pt x="37891" y="7124"/>
                    <a:pt x="37907" y="7094"/>
                    <a:pt x="37915" y="7094"/>
                  </a:cubicBezTo>
                  <a:cubicBezTo>
                    <a:pt x="37915" y="7094"/>
                    <a:pt x="37916" y="7095"/>
                    <a:pt x="37917" y="7095"/>
                  </a:cubicBezTo>
                  <a:cubicBezTo>
                    <a:pt x="37922" y="7103"/>
                    <a:pt x="37933" y="7107"/>
                    <a:pt x="37944" y="7107"/>
                  </a:cubicBezTo>
                  <a:cubicBezTo>
                    <a:pt x="37948" y="7107"/>
                    <a:pt x="37952" y="7106"/>
                    <a:pt x="37955" y="7105"/>
                  </a:cubicBezTo>
                  <a:cubicBezTo>
                    <a:pt x="37966" y="7105"/>
                    <a:pt x="37958" y="7088"/>
                    <a:pt x="37934" y="7075"/>
                  </a:cubicBezTo>
                  <a:cubicBezTo>
                    <a:pt x="37910" y="7060"/>
                    <a:pt x="37875" y="7033"/>
                    <a:pt x="37862" y="7015"/>
                  </a:cubicBezTo>
                  <a:cubicBezTo>
                    <a:pt x="37852" y="7005"/>
                    <a:pt x="37840" y="6997"/>
                    <a:pt x="37830" y="6997"/>
                  </a:cubicBezTo>
                  <a:cubicBezTo>
                    <a:pt x="37826" y="6997"/>
                    <a:pt x="37823" y="6998"/>
                    <a:pt x="37820" y="7001"/>
                  </a:cubicBezTo>
                  <a:cubicBezTo>
                    <a:pt x="37816" y="7005"/>
                    <a:pt x="37808" y="7007"/>
                    <a:pt x="37797" y="7007"/>
                  </a:cubicBezTo>
                  <a:cubicBezTo>
                    <a:pt x="37786" y="7007"/>
                    <a:pt x="37773" y="7005"/>
                    <a:pt x="37761" y="7001"/>
                  </a:cubicBezTo>
                  <a:cubicBezTo>
                    <a:pt x="37723" y="6988"/>
                    <a:pt x="37719" y="6980"/>
                    <a:pt x="37740" y="6939"/>
                  </a:cubicBezTo>
                  <a:cubicBezTo>
                    <a:pt x="37754" y="6909"/>
                    <a:pt x="37763" y="6898"/>
                    <a:pt x="37793" y="6898"/>
                  </a:cubicBezTo>
                  <a:cubicBezTo>
                    <a:pt x="37801" y="6898"/>
                    <a:pt x="37811" y="6899"/>
                    <a:pt x="37824" y="6901"/>
                  </a:cubicBezTo>
                  <a:cubicBezTo>
                    <a:pt x="37838" y="6903"/>
                    <a:pt x="37851" y="6905"/>
                    <a:pt x="37863" y="6905"/>
                  </a:cubicBezTo>
                  <a:cubicBezTo>
                    <a:pt x="37884" y="6905"/>
                    <a:pt x="37900" y="6901"/>
                    <a:pt x="37907" y="6894"/>
                  </a:cubicBezTo>
                  <a:cubicBezTo>
                    <a:pt x="37912" y="6889"/>
                    <a:pt x="37918" y="6887"/>
                    <a:pt x="37923" y="6887"/>
                  </a:cubicBezTo>
                  <a:cubicBezTo>
                    <a:pt x="37945" y="6887"/>
                    <a:pt x="37962" y="6923"/>
                    <a:pt x="37945" y="6956"/>
                  </a:cubicBezTo>
                  <a:cubicBezTo>
                    <a:pt x="37936" y="6974"/>
                    <a:pt x="37932" y="6983"/>
                    <a:pt x="37934" y="6983"/>
                  </a:cubicBezTo>
                  <a:cubicBezTo>
                    <a:pt x="37935" y="6983"/>
                    <a:pt x="37943" y="6974"/>
                    <a:pt x="37958" y="6956"/>
                  </a:cubicBezTo>
                  <a:cubicBezTo>
                    <a:pt x="37973" y="6939"/>
                    <a:pt x="37981" y="6929"/>
                    <a:pt x="37987" y="6929"/>
                  </a:cubicBezTo>
                  <a:cubicBezTo>
                    <a:pt x="37993" y="6929"/>
                    <a:pt x="37995" y="6943"/>
                    <a:pt x="37997" y="6974"/>
                  </a:cubicBezTo>
                  <a:cubicBezTo>
                    <a:pt x="38000" y="7002"/>
                    <a:pt x="38009" y="7026"/>
                    <a:pt x="38019" y="7026"/>
                  </a:cubicBezTo>
                  <a:cubicBezTo>
                    <a:pt x="38019" y="7026"/>
                    <a:pt x="38020" y="7026"/>
                    <a:pt x="38021" y="7025"/>
                  </a:cubicBezTo>
                  <a:cubicBezTo>
                    <a:pt x="38032" y="7025"/>
                    <a:pt x="38038" y="7040"/>
                    <a:pt x="38038" y="7064"/>
                  </a:cubicBezTo>
                  <a:cubicBezTo>
                    <a:pt x="38038" y="7086"/>
                    <a:pt x="38048" y="7102"/>
                    <a:pt x="38059" y="7102"/>
                  </a:cubicBezTo>
                  <a:cubicBezTo>
                    <a:pt x="38060" y="7102"/>
                    <a:pt x="38061" y="7102"/>
                    <a:pt x="38063" y="7102"/>
                  </a:cubicBezTo>
                  <a:cubicBezTo>
                    <a:pt x="38077" y="7099"/>
                    <a:pt x="38087" y="7085"/>
                    <a:pt x="38083" y="7075"/>
                  </a:cubicBezTo>
                  <a:cubicBezTo>
                    <a:pt x="38080" y="7064"/>
                    <a:pt x="38087" y="7054"/>
                    <a:pt x="38098" y="7050"/>
                  </a:cubicBezTo>
                  <a:cubicBezTo>
                    <a:pt x="38100" y="7050"/>
                    <a:pt x="38102" y="7050"/>
                    <a:pt x="38104" y="7050"/>
                  </a:cubicBezTo>
                  <a:cubicBezTo>
                    <a:pt x="38115" y="7050"/>
                    <a:pt x="38125" y="7060"/>
                    <a:pt x="38128" y="7075"/>
                  </a:cubicBezTo>
                  <a:cubicBezTo>
                    <a:pt x="38133" y="7086"/>
                    <a:pt x="38141" y="7093"/>
                    <a:pt x="38149" y="7093"/>
                  </a:cubicBezTo>
                  <a:cubicBezTo>
                    <a:pt x="38153" y="7093"/>
                    <a:pt x="38156" y="7091"/>
                    <a:pt x="38160" y="7088"/>
                  </a:cubicBezTo>
                  <a:cubicBezTo>
                    <a:pt x="38170" y="7078"/>
                    <a:pt x="38160" y="7054"/>
                    <a:pt x="38136" y="7025"/>
                  </a:cubicBezTo>
                  <a:cubicBezTo>
                    <a:pt x="38101" y="6991"/>
                    <a:pt x="38098" y="6977"/>
                    <a:pt x="38118" y="6956"/>
                  </a:cubicBezTo>
                  <a:cubicBezTo>
                    <a:pt x="38128" y="6948"/>
                    <a:pt x="38139" y="6944"/>
                    <a:pt x="38149" y="6944"/>
                  </a:cubicBezTo>
                  <a:cubicBezTo>
                    <a:pt x="38157" y="6944"/>
                    <a:pt x="38164" y="6947"/>
                    <a:pt x="38170" y="6953"/>
                  </a:cubicBezTo>
                  <a:cubicBezTo>
                    <a:pt x="38178" y="6959"/>
                    <a:pt x="38183" y="6963"/>
                    <a:pt x="38186" y="6963"/>
                  </a:cubicBezTo>
                  <a:cubicBezTo>
                    <a:pt x="38189" y="6963"/>
                    <a:pt x="38189" y="6958"/>
                    <a:pt x="38187" y="6946"/>
                  </a:cubicBezTo>
                  <a:cubicBezTo>
                    <a:pt x="38185" y="6937"/>
                    <a:pt x="38195" y="6928"/>
                    <a:pt x="38211" y="6928"/>
                  </a:cubicBezTo>
                  <a:cubicBezTo>
                    <a:pt x="38214" y="6928"/>
                    <a:pt x="38216" y="6928"/>
                    <a:pt x="38219" y="6929"/>
                  </a:cubicBezTo>
                  <a:cubicBezTo>
                    <a:pt x="38253" y="6929"/>
                    <a:pt x="38253" y="6936"/>
                    <a:pt x="38219" y="6956"/>
                  </a:cubicBezTo>
                  <a:cubicBezTo>
                    <a:pt x="38195" y="6974"/>
                    <a:pt x="38177" y="6995"/>
                    <a:pt x="38181" y="7005"/>
                  </a:cubicBezTo>
                  <a:cubicBezTo>
                    <a:pt x="38184" y="7014"/>
                    <a:pt x="38193" y="7018"/>
                    <a:pt x="38206" y="7018"/>
                  </a:cubicBezTo>
                  <a:cubicBezTo>
                    <a:pt x="38236" y="7018"/>
                    <a:pt x="38282" y="6995"/>
                    <a:pt x="38285" y="6970"/>
                  </a:cubicBezTo>
                  <a:cubicBezTo>
                    <a:pt x="38287" y="6955"/>
                    <a:pt x="38289" y="6948"/>
                    <a:pt x="38297" y="6948"/>
                  </a:cubicBezTo>
                  <a:cubicBezTo>
                    <a:pt x="38303" y="6948"/>
                    <a:pt x="38313" y="6952"/>
                    <a:pt x="38330" y="6960"/>
                  </a:cubicBezTo>
                  <a:cubicBezTo>
                    <a:pt x="38351" y="6970"/>
                    <a:pt x="38368" y="6988"/>
                    <a:pt x="38365" y="6998"/>
                  </a:cubicBezTo>
                  <a:cubicBezTo>
                    <a:pt x="38362" y="7004"/>
                    <a:pt x="38367" y="7006"/>
                    <a:pt x="38376" y="7006"/>
                  </a:cubicBezTo>
                  <a:cubicBezTo>
                    <a:pt x="38406" y="7006"/>
                    <a:pt x="38479" y="6981"/>
                    <a:pt x="38490" y="6960"/>
                  </a:cubicBezTo>
                  <a:cubicBezTo>
                    <a:pt x="38492" y="6955"/>
                    <a:pt x="38494" y="6953"/>
                    <a:pt x="38496" y="6953"/>
                  </a:cubicBezTo>
                  <a:cubicBezTo>
                    <a:pt x="38500" y="6953"/>
                    <a:pt x="38503" y="6960"/>
                    <a:pt x="38503" y="6974"/>
                  </a:cubicBezTo>
                  <a:cubicBezTo>
                    <a:pt x="38500" y="6998"/>
                    <a:pt x="38517" y="7022"/>
                    <a:pt x="38535" y="7030"/>
                  </a:cubicBezTo>
                  <a:cubicBezTo>
                    <a:pt x="38546" y="7035"/>
                    <a:pt x="38561" y="7038"/>
                    <a:pt x="38578" y="7038"/>
                  </a:cubicBezTo>
                  <a:cubicBezTo>
                    <a:pt x="38633" y="7038"/>
                    <a:pt x="38704" y="7012"/>
                    <a:pt x="38690" y="6988"/>
                  </a:cubicBezTo>
                  <a:cubicBezTo>
                    <a:pt x="38682" y="6976"/>
                    <a:pt x="38685" y="6970"/>
                    <a:pt x="38695" y="6970"/>
                  </a:cubicBezTo>
                  <a:cubicBezTo>
                    <a:pt x="38697" y="6970"/>
                    <a:pt x="38699" y="6970"/>
                    <a:pt x="38701" y="6970"/>
                  </a:cubicBezTo>
                  <a:cubicBezTo>
                    <a:pt x="38715" y="6974"/>
                    <a:pt x="38725" y="6995"/>
                    <a:pt x="38725" y="7019"/>
                  </a:cubicBezTo>
                  <a:cubicBezTo>
                    <a:pt x="38725" y="7043"/>
                    <a:pt x="38730" y="7053"/>
                    <a:pt x="38740" y="7053"/>
                  </a:cubicBezTo>
                  <a:cubicBezTo>
                    <a:pt x="38745" y="7053"/>
                    <a:pt x="38750" y="7051"/>
                    <a:pt x="38757" y="7046"/>
                  </a:cubicBezTo>
                  <a:cubicBezTo>
                    <a:pt x="38763" y="7043"/>
                    <a:pt x="38771" y="7041"/>
                    <a:pt x="38781" y="7041"/>
                  </a:cubicBezTo>
                  <a:cubicBezTo>
                    <a:pt x="38812" y="7041"/>
                    <a:pt x="38854" y="7061"/>
                    <a:pt x="38857" y="7085"/>
                  </a:cubicBezTo>
                  <a:cubicBezTo>
                    <a:pt x="38864" y="7121"/>
                    <a:pt x="38880" y="7144"/>
                    <a:pt x="38899" y="7144"/>
                  </a:cubicBezTo>
                  <a:cubicBezTo>
                    <a:pt x="38900" y="7144"/>
                    <a:pt x="38901" y="7144"/>
                    <a:pt x="38903" y="7144"/>
                  </a:cubicBezTo>
                  <a:cubicBezTo>
                    <a:pt x="38916" y="7140"/>
                    <a:pt x="38924" y="7126"/>
                    <a:pt x="38916" y="7113"/>
                  </a:cubicBezTo>
                  <a:cubicBezTo>
                    <a:pt x="38888" y="7060"/>
                    <a:pt x="38888" y="7024"/>
                    <a:pt x="38910" y="7024"/>
                  </a:cubicBezTo>
                  <a:cubicBezTo>
                    <a:pt x="38913" y="7024"/>
                    <a:pt x="38916" y="7024"/>
                    <a:pt x="38919" y="7025"/>
                  </a:cubicBezTo>
                  <a:cubicBezTo>
                    <a:pt x="38925" y="7027"/>
                    <a:pt x="38932" y="7027"/>
                    <a:pt x="38939" y="7027"/>
                  </a:cubicBezTo>
                  <a:cubicBezTo>
                    <a:pt x="38997" y="7027"/>
                    <a:pt x="39108" y="6995"/>
                    <a:pt x="39118" y="6974"/>
                  </a:cubicBezTo>
                  <a:cubicBezTo>
                    <a:pt x="39121" y="6965"/>
                    <a:pt x="39131" y="6961"/>
                    <a:pt x="39144" y="6961"/>
                  </a:cubicBezTo>
                  <a:cubicBezTo>
                    <a:pt x="39180" y="6961"/>
                    <a:pt x="39239" y="6989"/>
                    <a:pt x="39277" y="7030"/>
                  </a:cubicBezTo>
                  <a:cubicBezTo>
                    <a:pt x="39299" y="7051"/>
                    <a:pt x="39319" y="7067"/>
                    <a:pt x="39329" y="7067"/>
                  </a:cubicBezTo>
                  <a:cubicBezTo>
                    <a:pt x="39332" y="7067"/>
                    <a:pt x="39334" y="7066"/>
                    <a:pt x="39336" y="7064"/>
                  </a:cubicBezTo>
                  <a:cubicBezTo>
                    <a:pt x="39339" y="7061"/>
                    <a:pt x="39345" y="7060"/>
                    <a:pt x="39352" y="7060"/>
                  </a:cubicBezTo>
                  <a:cubicBezTo>
                    <a:pt x="39366" y="7060"/>
                    <a:pt x="39384" y="7064"/>
                    <a:pt x="39402" y="7071"/>
                  </a:cubicBezTo>
                  <a:cubicBezTo>
                    <a:pt x="39427" y="7080"/>
                    <a:pt x="39446" y="7084"/>
                    <a:pt x="39460" y="7084"/>
                  </a:cubicBezTo>
                  <a:cubicBezTo>
                    <a:pt x="39478" y="7084"/>
                    <a:pt x="39486" y="7076"/>
                    <a:pt x="39481" y="7060"/>
                  </a:cubicBezTo>
                  <a:cubicBezTo>
                    <a:pt x="39479" y="7053"/>
                    <a:pt x="39469" y="7047"/>
                    <a:pt x="39458" y="7047"/>
                  </a:cubicBezTo>
                  <a:cubicBezTo>
                    <a:pt x="39453" y="7047"/>
                    <a:pt x="39449" y="7048"/>
                    <a:pt x="39444" y="7050"/>
                  </a:cubicBezTo>
                  <a:cubicBezTo>
                    <a:pt x="39441" y="7051"/>
                    <a:pt x="39438" y="7051"/>
                    <a:pt x="39435" y="7051"/>
                  </a:cubicBezTo>
                  <a:cubicBezTo>
                    <a:pt x="39418" y="7051"/>
                    <a:pt x="39395" y="7044"/>
                    <a:pt x="39377" y="7033"/>
                  </a:cubicBezTo>
                  <a:cubicBezTo>
                    <a:pt x="39365" y="7024"/>
                    <a:pt x="39351" y="7020"/>
                    <a:pt x="39340" y="7020"/>
                  </a:cubicBezTo>
                  <a:cubicBezTo>
                    <a:pt x="39334" y="7020"/>
                    <a:pt x="39328" y="7022"/>
                    <a:pt x="39326" y="7025"/>
                  </a:cubicBezTo>
                  <a:cubicBezTo>
                    <a:pt x="39317" y="7033"/>
                    <a:pt x="39312" y="7036"/>
                    <a:pt x="39308" y="7036"/>
                  </a:cubicBezTo>
                  <a:cubicBezTo>
                    <a:pt x="39295" y="7036"/>
                    <a:pt x="39310" y="6992"/>
                    <a:pt x="39340" y="6946"/>
                  </a:cubicBezTo>
                  <a:cubicBezTo>
                    <a:pt x="39358" y="6921"/>
                    <a:pt x="39372" y="6905"/>
                    <a:pt x="39376" y="6905"/>
                  </a:cubicBezTo>
                  <a:cubicBezTo>
                    <a:pt x="39378" y="6905"/>
                    <a:pt x="39378" y="6907"/>
                    <a:pt x="39377" y="6911"/>
                  </a:cubicBezTo>
                  <a:cubicBezTo>
                    <a:pt x="39372" y="6922"/>
                    <a:pt x="39378" y="6931"/>
                    <a:pt x="39388" y="6931"/>
                  </a:cubicBezTo>
                  <a:cubicBezTo>
                    <a:pt x="39391" y="6931"/>
                    <a:pt x="39394" y="6930"/>
                    <a:pt x="39398" y="6929"/>
                  </a:cubicBezTo>
                  <a:cubicBezTo>
                    <a:pt x="39438" y="6918"/>
                    <a:pt x="39489" y="6769"/>
                    <a:pt x="39451" y="6769"/>
                  </a:cubicBezTo>
                  <a:cubicBezTo>
                    <a:pt x="39450" y="6769"/>
                    <a:pt x="39449" y="6769"/>
                    <a:pt x="39447" y="6769"/>
                  </a:cubicBezTo>
                  <a:cubicBezTo>
                    <a:pt x="39444" y="6770"/>
                    <a:pt x="39440" y="6770"/>
                    <a:pt x="39436" y="6770"/>
                  </a:cubicBezTo>
                  <a:cubicBezTo>
                    <a:pt x="39424" y="6770"/>
                    <a:pt x="39411" y="6766"/>
                    <a:pt x="39409" y="6759"/>
                  </a:cubicBezTo>
                  <a:cubicBezTo>
                    <a:pt x="39407" y="6752"/>
                    <a:pt x="39394" y="6748"/>
                    <a:pt x="39377" y="6748"/>
                  </a:cubicBezTo>
                  <a:cubicBezTo>
                    <a:pt x="39368" y="6748"/>
                    <a:pt x="39357" y="6749"/>
                    <a:pt x="39346" y="6752"/>
                  </a:cubicBezTo>
                  <a:cubicBezTo>
                    <a:pt x="39333" y="6756"/>
                    <a:pt x="39322" y="6757"/>
                    <a:pt x="39314" y="6757"/>
                  </a:cubicBezTo>
                  <a:cubicBezTo>
                    <a:pt x="39283" y="6757"/>
                    <a:pt x="39298" y="6728"/>
                    <a:pt x="39356" y="6703"/>
                  </a:cubicBezTo>
                  <a:cubicBezTo>
                    <a:pt x="39372" y="6695"/>
                    <a:pt x="39385" y="6692"/>
                    <a:pt x="39395" y="6692"/>
                  </a:cubicBezTo>
                  <a:cubicBezTo>
                    <a:pt x="39407" y="6692"/>
                    <a:pt x="39414" y="6697"/>
                    <a:pt x="39416" y="6707"/>
                  </a:cubicBezTo>
                  <a:cubicBezTo>
                    <a:pt x="39421" y="6717"/>
                    <a:pt x="39436" y="6723"/>
                    <a:pt x="39451" y="6723"/>
                  </a:cubicBezTo>
                  <a:cubicBezTo>
                    <a:pt x="39457" y="6723"/>
                    <a:pt x="39463" y="6722"/>
                    <a:pt x="39468" y="6721"/>
                  </a:cubicBezTo>
                  <a:cubicBezTo>
                    <a:pt x="39477" y="6719"/>
                    <a:pt x="39484" y="6718"/>
                    <a:pt x="39490" y="6718"/>
                  </a:cubicBezTo>
                  <a:cubicBezTo>
                    <a:pt x="39511" y="6718"/>
                    <a:pt x="39512" y="6732"/>
                    <a:pt x="39510" y="6786"/>
                  </a:cubicBezTo>
                  <a:cubicBezTo>
                    <a:pt x="39510" y="6828"/>
                    <a:pt x="39492" y="6870"/>
                    <a:pt x="39475" y="6876"/>
                  </a:cubicBezTo>
                  <a:cubicBezTo>
                    <a:pt x="39461" y="6883"/>
                    <a:pt x="39459" y="6887"/>
                    <a:pt x="39469" y="6887"/>
                  </a:cubicBezTo>
                  <a:cubicBezTo>
                    <a:pt x="39475" y="6887"/>
                    <a:pt x="39483" y="6886"/>
                    <a:pt x="39496" y="6884"/>
                  </a:cubicBezTo>
                  <a:cubicBezTo>
                    <a:pt x="39582" y="6866"/>
                    <a:pt x="39617" y="6776"/>
                    <a:pt x="39565" y="6703"/>
                  </a:cubicBezTo>
                  <a:cubicBezTo>
                    <a:pt x="39561" y="6700"/>
                    <a:pt x="39558" y="6692"/>
                    <a:pt x="39558" y="6686"/>
                  </a:cubicBezTo>
                  <a:cubicBezTo>
                    <a:pt x="39558" y="6679"/>
                    <a:pt x="39540" y="6668"/>
                    <a:pt x="39520" y="6662"/>
                  </a:cubicBezTo>
                  <a:cubicBezTo>
                    <a:pt x="39499" y="6655"/>
                    <a:pt x="39513" y="6647"/>
                    <a:pt x="39561" y="6644"/>
                  </a:cubicBezTo>
                  <a:cubicBezTo>
                    <a:pt x="39641" y="6641"/>
                    <a:pt x="39662" y="6599"/>
                    <a:pt x="39590" y="6592"/>
                  </a:cubicBezTo>
                  <a:cubicBezTo>
                    <a:pt x="39569" y="6592"/>
                    <a:pt x="39544" y="6575"/>
                    <a:pt x="39540" y="6554"/>
                  </a:cubicBezTo>
                  <a:cubicBezTo>
                    <a:pt x="39534" y="6533"/>
                    <a:pt x="39502" y="6523"/>
                    <a:pt x="39461" y="6523"/>
                  </a:cubicBezTo>
                  <a:lnTo>
                    <a:pt x="39395" y="6523"/>
                  </a:lnTo>
                  <a:lnTo>
                    <a:pt x="39457" y="6474"/>
                  </a:lnTo>
                  <a:cubicBezTo>
                    <a:pt x="39496" y="6447"/>
                    <a:pt x="39523" y="6408"/>
                    <a:pt x="39523" y="6391"/>
                  </a:cubicBezTo>
                  <a:cubicBezTo>
                    <a:pt x="39525" y="6377"/>
                    <a:pt x="39525" y="6370"/>
                    <a:pt x="39522" y="6370"/>
                  </a:cubicBezTo>
                  <a:cubicBezTo>
                    <a:pt x="39520" y="6370"/>
                    <a:pt x="39514" y="6376"/>
                    <a:pt x="39506" y="6388"/>
                  </a:cubicBezTo>
                  <a:cubicBezTo>
                    <a:pt x="39493" y="6412"/>
                    <a:pt x="39478" y="6425"/>
                    <a:pt x="39466" y="6425"/>
                  </a:cubicBezTo>
                  <a:cubicBezTo>
                    <a:pt x="39456" y="6425"/>
                    <a:pt x="39448" y="6417"/>
                    <a:pt x="39444" y="6401"/>
                  </a:cubicBezTo>
                  <a:cubicBezTo>
                    <a:pt x="39437" y="6386"/>
                    <a:pt x="39426" y="6376"/>
                    <a:pt x="39414" y="6376"/>
                  </a:cubicBezTo>
                  <a:cubicBezTo>
                    <a:pt x="39412" y="6376"/>
                    <a:pt x="39411" y="6376"/>
                    <a:pt x="39409" y="6377"/>
                  </a:cubicBezTo>
                  <a:cubicBezTo>
                    <a:pt x="39395" y="6380"/>
                    <a:pt x="39395" y="6391"/>
                    <a:pt x="39419" y="6412"/>
                  </a:cubicBezTo>
                  <a:cubicBezTo>
                    <a:pt x="39454" y="6443"/>
                    <a:pt x="39451" y="6471"/>
                    <a:pt x="39412" y="6481"/>
                  </a:cubicBezTo>
                  <a:cubicBezTo>
                    <a:pt x="39411" y="6481"/>
                    <a:pt x="39410" y="6482"/>
                    <a:pt x="39409" y="6482"/>
                  </a:cubicBezTo>
                  <a:cubicBezTo>
                    <a:pt x="39401" y="6482"/>
                    <a:pt x="39399" y="6472"/>
                    <a:pt x="39402" y="6460"/>
                  </a:cubicBezTo>
                  <a:cubicBezTo>
                    <a:pt x="39406" y="6451"/>
                    <a:pt x="39403" y="6445"/>
                    <a:pt x="39396" y="6445"/>
                  </a:cubicBezTo>
                  <a:cubicBezTo>
                    <a:pt x="39389" y="6445"/>
                    <a:pt x="39380" y="6449"/>
                    <a:pt x="39367" y="6457"/>
                  </a:cubicBezTo>
                  <a:cubicBezTo>
                    <a:pt x="39354" y="6464"/>
                    <a:pt x="39343" y="6468"/>
                    <a:pt x="39335" y="6468"/>
                  </a:cubicBezTo>
                  <a:cubicBezTo>
                    <a:pt x="39323" y="6468"/>
                    <a:pt x="39314" y="6461"/>
                    <a:pt x="39308" y="6447"/>
                  </a:cubicBezTo>
                  <a:cubicBezTo>
                    <a:pt x="39303" y="6433"/>
                    <a:pt x="39301" y="6426"/>
                    <a:pt x="39300" y="6426"/>
                  </a:cubicBezTo>
                  <a:cubicBezTo>
                    <a:pt x="39298" y="6426"/>
                    <a:pt x="39298" y="6434"/>
                    <a:pt x="39298" y="6450"/>
                  </a:cubicBezTo>
                  <a:cubicBezTo>
                    <a:pt x="39298" y="6484"/>
                    <a:pt x="39270" y="6510"/>
                    <a:pt x="39241" y="6510"/>
                  </a:cubicBezTo>
                  <a:cubicBezTo>
                    <a:pt x="39232" y="6510"/>
                    <a:pt x="39223" y="6508"/>
                    <a:pt x="39215" y="6502"/>
                  </a:cubicBezTo>
                  <a:cubicBezTo>
                    <a:pt x="39169" y="6474"/>
                    <a:pt x="39159" y="6418"/>
                    <a:pt x="39197" y="6408"/>
                  </a:cubicBezTo>
                  <a:cubicBezTo>
                    <a:pt x="39215" y="6405"/>
                    <a:pt x="39218" y="6391"/>
                    <a:pt x="39207" y="6384"/>
                  </a:cubicBezTo>
                  <a:cubicBezTo>
                    <a:pt x="39201" y="6379"/>
                    <a:pt x="39192" y="6377"/>
                    <a:pt x="39181" y="6377"/>
                  </a:cubicBezTo>
                  <a:cubicBezTo>
                    <a:pt x="39169" y="6377"/>
                    <a:pt x="39155" y="6380"/>
                    <a:pt x="39142" y="6388"/>
                  </a:cubicBezTo>
                  <a:cubicBezTo>
                    <a:pt x="39127" y="6394"/>
                    <a:pt x="39118" y="6397"/>
                    <a:pt x="39113" y="6397"/>
                  </a:cubicBezTo>
                  <a:cubicBezTo>
                    <a:pt x="39109" y="6397"/>
                    <a:pt x="39110" y="6393"/>
                    <a:pt x="39118" y="6384"/>
                  </a:cubicBezTo>
                  <a:cubicBezTo>
                    <a:pt x="39126" y="6368"/>
                    <a:pt x="39138" y="6361"/>
                    <a:pt x="39160" y="6361"/>
                  </a:cubicBezTo>
                  <a:cubicBezTo>
                    <a:pt x="39182" y="6361"/>
                    <a:pt x="39215" y="6368"/>
                    <a:pt x="39263" y="6384"/>
                  </a:cubicBezTo>
                  <a:cubicBezTo>
                    <a:pt x="39280" y="6390"/>
                    <a:pt x="39292" y="6393"/>
                    <a:pt x="39301" y="6393"/>
                  </a:cubicBezTo>
                  <a:cubicBezTo>
                    <a:pt x="39313" y="6393"/>
                    <a:pt x="39317" y="6388"/>
                    <a:pt x="39315" y="6380"/>
                  </a:cubicBezTo>
                  <a:cubicBezTo>
                    <a:pt x="39312" y="6367"/>
                    <a:pt x="39246" y="6343"/>
                    <a:pt x="39177" y="6325"/>
                  </a:cubicBezTo>
                  <a:cubicBezTo>
                    <a:pt x="39058" y="6294"/>
                    <a:pt x="39044" y="6287"/>
                    <a:pt x="39069" y="6255"/>
                  </a:cubicBezTo>
                  <a:cubicBezTo>
                    <a:pt x="39088" y="6236"/>
                    <a:pt x="39129" y="6223"/>
                    <a:pt x="39160" y="6223"/>
                  </a:cubicBezTo>
                  <a:cubicBezTo>
                    <a:pt x="39179" y="6223"/>
                    <a:pt x="39193" y="6228"/>
                    <a:pt x="39197" y="6239"/>
                  </a:cubicBezTo>
                  <a:cubicBezTo>
                    <a:pt x="39199" y="6244"/>
                    <a:pt x="39206" y="6247"/>
                    <a:pt x="39216" y="6247"/>
                  </a:cubicBezTo>
                  <a:cubicBezTo>
                    <a:pt x="39225" y="6247"/>
                    <a:pt x="39235" y="6245"/>
                    <a:pt x="39246" y="6242"/>
                  </a:cubicBezTo>
                  <a:cubicBezTo>
                    <a:pt x="39270" y="6234"/>
                    <a:pt x="39281" y="6221"/>
                    <a:pt x="39270" y="6214"/>
                  </a:cubicBezTo>
                  <a:cubicBezTo>
                    <a:pt x="39265" y="6209"/>
                    <a:pt x="39267" y="6206"/>
                    <a:pt x="39277" y="6206"/>
                  </a:cubicBezTo>
                  <a:cubicBezTo>
                    <a:pt x="39281" y="6206"/>
                    <a:pt x="39285" y="6206"/>
                    <a:pt x="39291" y="6207"/>
                  </a:cubicBezTo>
                  <a:cubicBezTo>
                    <a:pt x="39308" y="6207"/>
                    <a:pt x="39329" y="6228"/>
                    <a:pt x="39336" y="6252"/>
                  </a:cubicBezTo>
                  <a:cubicBezTo>
                    <a:pt x="39342" y="6277"/>
                    <a:pt x="39360" y="6291"/>
                    <a:pt x="39386" y="6291"/>
                  </a:cubicBezTo>
                  <a:cubicBezTo>
                    <a:pt x="39389" y="6291"/>
                    <a:pt x="39392" y="6291"/>
                    <a:pt x="39395" y="6290"/>
                  </a:cubicBezTo>
                  <a:cubicBezTo>
                    <a:pt x="39400" y="6290"/>
                    <a:pt x="39405" y="6289"/>
                    <a:pt x="39410" y="6289"/>
                  </a:cubicBezTo>
                  <a:cubicBezTo>
                    <a:pt x="39433" y="6289"/>
                    <a:pt x="39456" y="6295"/>
                    <a:pt x="39465" y="6304"/>
                  </a:cubicBezTo>
                  <a:cubicBezTo>
                    <a:pt x="39469" y="6309"/>
                    <a:pt x="39474" y="6310"/>
                    <a:pt x="39480" y="6310"/>
                  </a:cubicBezTo>
                  <a:cubicBezTo>
                    <a:pt x="39487" y="6310"/>
                    <a:pt x="39495" y="6307"/>
                    <a:pt x="39499" y="6301"/>
                  </a:cubicBezTo>
                  <a:cubicBezTo>
                    <a:pt x="39506" y="6290"/>
                    <a:pt x="39499" y="6280"/>
                    <a:pt x="39486" y="6280"/>
                  </a:cubicBezTo>
                  <a:cubicBezTo>
                    <a:pt x="39471" y="6276"/>
                    <a:pt x="39436" y="6269"/>
                    <a:pt x="39406" y="6259"/>
                  </a:cubicBezTo>
                  <a:cubicBezTo>
                    <a:pt x="39374" y="6249"/>
                    <a:pt x="39372" y="6244"/>
                    <a:pt x="39414" y="6244"/>
                  </a:cubicBezTo>
                  <a:cubicBezTo>
                    <a:pt x="39427" y="6244"/>
                    <a:pt x="39444" y="6244"/>
                    <a:pt x="39465" y="6245"/>
                  </a:cubicBezTo>
                  <a:cubicBezTo>
                    <a:pt x="39527" y="6249"/>
                    <a:pt x="39600" y="6252"/>
                    <a:pt x="39624" y="6259"/>
                  </a:cubicBezTo>
                  <a:cubicBezTo>
                    <a:pt x="39632" y="6261"/>
                    <a:pt x="39640" y="6262"/>
                    <a:pt x="39647" y="6262"/>
                  </a:cubicBezTo>
                  <a:cubicBezTo>
                    <a:pt x="39670" y="6262"/>
                    <a:pt x="39684" y="6252"/>
                    <a:pt x="39700" y="6228"/>
                  </a:cubicBezTo>
                  <a:cubicBezTo>
                    <a:pt x="39722" y="6199"/>
                    <a:pt x="39740" y="6184"/>
                    <a:pt x="39749" y="6184"/>
                  </a:cubicBezTo>
                  <a:lnTo>
                    <a:pt x="39749" y="6184"/>
                  </a:lnTo>
                  <a:cubicBezTo>
                    <a:pt x="39757" y="6184"/>
                    <a:pt x="39757" y="6197"/>
                    <a:pt x="39742" y="6224"/>
                  </a:cubicBezTo>
                  <a:cubicBezTo>
                    <a:pt x="39725" y="6251"/>
                    <a:pt x="39722" y="6261"/>
                    <a:pt x="39738" y="6261"/>
                  </a:cubicBezTo>
                  <a:cubicBezTo>
                    <a:pt x="39745" y="6261"/>
                    <a:pt x="39757" y="6259"/>
                    <a:pt x="39773" y="6255"/>
                  </a:cubicBezTo>
                  <a:cubicBezTo>
                    <a:pt x="39804" y="6249"/>
                    <a:pt x="39825" y="6234"/>
                    <a:pt x="39822" y="6221"/>
                  </a:cubicBezTo>
                  <a:cubicBezTo>
                    <a:pt x="39820" y="6214"/>
                    <a:pt x="39821" y="6210"/>
                    <a:pt x="39825" y="6210"/>
                  </a:cubicBezTo>
                  <a:cubicBezTo>
                    <a:pt x="39828" y="6210"/>
                    <a:pt x="39834" y="6214"/>
                    <a:pt x="39843" y="6221"/>
                  </a:cubicBezTo>
                  <a:cubicBezTo>
                    <a:pt x="39851" y="6228"/>
                    <a:pt x="39857" y="6232"/>
                    <a:pt x="39862" y="6232"/>
                  </a:cubicBezTo>
                  <a:cubicBezTo>
                    <a:pt x="39868" y="6232"/>
                    <a:pt x="39872" y="6224"/>
                    <a:pt x="39874" y="6207"/>
                  </a:cubicBezTo>
                  <a:cubicBezTo>
                    <a:pt x="39876" y="6187"/>
                    <a:pt x="39872" y="6178"/>
                    <a:pt x="39857" y="6178"/>
                  </a:cubicBezTo>
                  <a:cubicBezTo>
                    <a:pt x="39848" y="6178"/>
                    <a:pt x="39836" y="6181"/>
                    <a:pt x="39819" y="6186"/>
                  </a:cubicBezTo>
                  <a:cubicBezTo>
                    <a:pt x="39818" y="6187"/>
                    <a:pt x="39817" y="6187"/>
                    <a:pt x="39816" y="6187"/>
                  </a:cubicBezTo>
                  <a:cubicBezTo>
                    <a:pt x="39808" y="6187"/>
                    <a:pt x="39788" y="6178"/>
                    <a:pt x="39769" y="6169"/>
                  </a:cubicBezTo>
                  <a:cubicBezTo>
                    <a:pt x="39752" y="6157"/>
                    <a:pt x="39722" y="6150"/>
                    <a:pt x="39697" y="6150"/>
                  </a:cubicBezTo>
                  <a:cubicBezTo>
                    <a:pt x="39692" y="6150"/>
                    <a:pt x="39687" y="6151"/>
                    <a:pt x="39683" y="6151"/>
                  </a:cubicBezTo>
                  <a:cubicBezTo>
                    <a:pt x="39673" y="6154"/>
                    <a:pt x="39663" y="6155"/>
                    <a:pt x="39655" y="6155"/>
                  </a:cubicBezTo>
                  <a:cubicBezTo>
                    <a:pt x="39640" y="6155"/>
                    <a:pt x="39630" y="6151"/>
                    <a:pt x="39627" y="6145"/>
                  </a:cubicBezTo>
                  <a:cubicBezTo>
                    <a:pt x="39626" y="6141"/>
                    <a:pt x="39621" y="6139"/>
                    <a:pt x="39615" y="6139"/>
                  </a:cubicBezTo>
                  <a:cubicBezTo>
                    <a:pt x="39605" y="6139"/>
                    <a:pt x="39590" y="6143"/>
                    <a:pt x="39575" y="6151"/>
                  </a:cubicBezTo>
                  <a:cubicBezTo>
                    <a:pt x="39559" y="6161"/>
                    <a:pt x="39549" y="6166"/>
                    <a:pt x="39546" y="6166"/>
                  </a:cubicBezTo>
                  <a:cubicBezTo>
                    <a:pt x="39542" y="6166"/>
                    <a:pt x="39546" y="6160"/>
                    <a:pt x="39555" y="6151"/>
                  </a:cubicBezTo>
                  <a:cubicBezTo>
                    <a:pt x="39576" y="6127"/>
                    <a:pt x="39557" y="6094"/>
                    <a:pt x="39526" y="6094"/>
                  </a:cubicBezTo>
                  <a:cubicBezTo>
                    <a:pt x="39522" y="6094"/>
                    <a:pt x="39518" y="6095"/>
                    <a:pt x="39513" y="6096"/>
                  </a:cubicBezTo>
                  <a:cubicBezTo>
                    <a:pt x="39499" y="6100"/>
                    <a:pt x="39496" y="6106"/>
                    <a:pt x="39506" y="6114"/>
                  </a:cubicBezTo>
                  <a:cubicBezTo>
                    <a:pt x="39516" y="6120"/>
                    <a:pt x="39506" y="6130"/>
                    <a:pt x="39489" y="6135"/>
                  </a:cubicBezTo>
                  <a:cubicBezTo>
                    <a:pt x="39487" y="6135"/>
                    <a:pt x="39485" y="6135"/>
                    <a:pt x="39483" y="6135"/>
                  </a:cubicBezTo>
                  <a:cubicBezTo>
                    <a:pt x="39436" y="6135"/>
                    <a:pt x="39290" y="6074"/>
                    <a:pt x="39284" y="6051"/>
                  </a:cubicBezTo>
                  <a:cubicBezTo>
                    <a:pt x="39281" y="6044"/>
                    <a:pt x="39236" y="6026"/>
                    <a:pt x="39187" y="6013"/>
                  </a:cubicBezTo>
                  <a:cubicBezTo>
                    <a:pt x="39135" y="5999"/>
                    <a:pt x="39090" y="5978"/>
                    <a:pt x="39086" y="5971"/>
                  </a:cubicBezTo>
                  <a:cubicBezTo>
                    <a:pt x="39081" y="5955"/>
                    <a:pt x="39113" y="5945"/>
                    <a:pt x="39149" y="5945"/>
                  </a:cubicBezTo>
                  <a:cubicBezTo>
                    <a:pt x="39167" y="5945"/>
                    <a:pt x="39186" y="5948"/>
                    <a:pt x="39201" y="5954"/>
                  </a:cubicBezTo>
                  <a:cubicBezTo>
                    <a:pt x="39216" y="5961"/>
                    <a:pt x="39237" y="5965"/>
                    <a:pt x="39254" y="5965"/>
                  </a:cubicBezTo>
                  <a:cubicBezTo>
                    <a:pt x="39260" y="5965"/>
                    <a:pt x="39265" y="5965"/>
                    <a:pt x="39270" y="5964"/>
                  </a:cubicBezTo>
                  <a:cubicBezTo>
                    <a:pt x="39274" y="5963"/>
                    <a:pt x="39278" y="5963"/>
                    <a:pt x="39283" y="5963"/>
                  </a:cubicBezTo>
                  <a:cubicBezTo>
                    <a:pt x="39295" y="5963"/>
                    <a:pt x="39306" y="5966"/>
                    <a:pt x="39308" y="5975"/>
                  </a:cubicBezTo>
                  <a:cubicBezTo>
                    <a:pt x="39311" y="5983"/>
                    <a:pt x="39324" y="5990"/>
                    <a:pt x="39338" y="5990"/>
                  </a:cubicBezTo>
                  <a:cubicBezTo>
                    <a:pt x="39341" y="5990"/>
                    <a:pt x="39344" y="5989"/>
                    <a:pt x="39346" y="5989"/>
                  </a:cubicBezTo>
                  <a:cubicBezTo>
                    <a:pt x="39349" y="5988"/>
                    <a:pt x="39352" y="5988"/>
                    <a:pt x="39356" y="5988"/>
                  </a:cubicBezTo>
                  <a:cubicBezTo>
                    <a:pt x="39377" y="5988"/>
                    <a:pt x="39414" y="5998"/>
                    <a:pt x="39447" y="6016"/>
                  </a:cubicBezTo>
                  <a:cubicBezTo>
                    <a:pt x="39482" y="6033"/>
                    <a:pt x="39500" y="6042"/>
                    <a:pt x="39506" y="6042"/>
                  </a:cubicBezTo>
                  <a:cubicBezTo>
                    <a:pt x="39513" y="6042"/>
                    <a:pt x="39507" y="6031"/>
                    <a:pt x="39492" y="6010"/>
                  </a:cubicBezTo>
                  <a:cubicBezTo>
                    <a:pt x="39477" y="5985"/>
                    <a:pt x="39473" y="5975"/>
                    <a:pt x="39482" y="5975"/>
                  </a:cubicBezTo>
                  <a:cubicBezTo>
                    <a:pt x="39488" y="5975"/>
                    <a:pt x="39498" y="5979"/>
                    <a:pt x="39513" y="5985"/>
                  </a:cubicBezTo>
                  <a:cubicBezTo>
                    <a:pt x="39530" y="5992"/>
                    <a:pt x="39542" y="5995"/>
                    <a:pt x="39551" y="5995"/>
                  </a:cubicBezTo>
                  <a:cubicBezTo>
                    <a:pt x="39563" y="5995"/>
                    <a:pt x="39570" y="5988"/>
                    <a:pt x="39579" y="5971"/>
                  </a:cubicBezTo>
                  <a:cubicBezTo>
                    <a:pt x="39587" y="5955"/>
                    <a:pt x="39591" y="5948"/>
                    <a:pt x="39588" y="5948"/>
                  </a:cubicBezTo>
                  <a:lnTo>
                    <a:pt x="39588" y="5948"/>
                  </a:lnTo>
                  <a:cubicBezTo>
                    <a:pt x="39587" y="5948"/>
                    <a:pt x="39583" y="5951"/>
                    <a:pt x="39575" y="5957"/>
                  </a:cubicBezTo>
                  <a:cubicBezTo>
                    <a:pt x="39571" y="5962"/>
                    <a:pt x="39567" y="5964"/>
                    <a:pt x="39563" y="5964"/>
                  </a:cubicBezTo>
                  <a:cubicBezTo>
                    <a:pt x="39553" y="5964"/>
                    <a:pt x="39546" y="5947"/>
                    <a:pt x="39540" y="5909"/>
                  </a:cubicBezTo>
                  <a:cubicBezTo>
                    <a:pt x="39534" y="5839"/>
                    <a:pt x="39527" y="5836"/>
                    <a:pt x="39419" y="5822"/>
                  </a:cubicBezTo>
                  <a:cubicBezTo>
                    <a:pt x="39305" y="5808"/>
                    <a:pt x="39257" y="5776"/>
                    <a:pt x="39322" y="5760"/>
                  </a:cubicBezTo>
                  <a:cubicBezTo>
                    <a:pt x="39340" y="5756"/>
                    <a:pt x="39356" y="5739"/>
                    <a:pt x="39364" y="5725"/>
                  </a:cubicBezTo>
                  <a:cubicBezTo>
                    <a:pt x="39366" y="5713"/>
                    <a:pt x="39365" y="5708"/>
                    <a:pt x="39360" y="5708"/>
                  </a:cubicBezTo>
                  <a:cubicBezTo>
                    <a:pt x="39356" y="5708"/>
                    <a:pt x="39349" y="5712"/>
                    <a:pt x="39340" y="5718"/>
                  </a:cubicBezTo>
                  <a:cubicBezTo>
                    <a:pt x="39327" y="5726"/>
                    <a:pt x="39316" y="5731"/>
                    <a:pt x="39309" y="5731"/>
                  </a:cubicBezTo>
                  <a:cubicBezTo>
                    <a:pt x="39304" y="5731"/>
                    <a:pt x="39302" y="5729"/>
                    <a:pt x="39302" y="5725"/>
                  </a:cubicBezTo>
                  <a:cubicBezTo>
                    <a:pt x="39298" y="5714"/>
                    <a:pt x="39263" y="5704"/>
                    <a:pt x="39225" y="5701"/>
                  </a:cubicBezTo>
                  <a:cubicBezTo>
                    <a:pt x="39166" y="5693"/>
                    <a:pt x="39162" y="5687"/>
                    <a:pt x="39190" y="5662"/>
                  </a:cubicBezTo>
                  <a:cubicBezTo>
                    <a:pt x="39205" y="5649"/>
                    <a:pt x="39227" y="5642"/>
                    <a:pt x="39251" y="5642"/>
                  </a:cubicBezTo>
                  <a:cubicBezTo>
                    <a:pt x="39260" y="5642"/>
                    <a:pt x="39268" y="5643"/>
                    <a:pt x="39277" y="5645"/>
                  </a:cubicBezTo>
                  <a:cubicBezTo>
                    <a:pt x="39285" y="5646"/>
                    <a:pt x="39293" y="5646"/>
                    <a:pt x="39301" y="5646"/>
                  </a:cubicBezTo>
                  <a:cubicBezTo>
                    <a:pt x="39322" y="5646"/>
                    <a:pt x="39343" y="5643"/>
                    <a:pt x="39353" y="5638"/>
                  </a:cubicBezTo>
                  <a:cubicBezTo>
                    <a:pt x="39367" y="5631"/>
                    <a:pt x="39406" y="5627"/>
                    <a:pt x="39436" y="5627"/>
                  </a:cubicBezTo>
                  <a:cubicBezTo>
                    <a:pt x="39440" y="5628"/>
                    <a:pt x="39443" y="5628"/>
                    <a:pt x="39446" y="5628"/>
                  </a:cubicBezTo>
                  <a:cubicBezTo>
                    <a:pt x="39505" y="5628"/>
                    <a:pt x="39526" y="5597"/>
                    <a:pt x="39506" y="5538"/>
                  </a:cubicBezTo>
                  <a:cubicBezTo>
                    <a:pt x="39503" y="5521"/>
                    <a:pt x="39496" y="5513"/>
                    <a:pt x="39482" y="5513"/>
                  </a:cubicBezTo>
                  <a:cubicBezTo>
                    <a:pt x="39468" y="5513"/>
                    <a:pt x="39448" y="5520"/>
                    <a:pt x="39416" y="5534"/>
                  </a:cubicBezTo>
                  <a:cubicBezTo>
                    <a:pt x="39389" y="5544"/>
                    <a:pt x="39372" y="5549"/>
                    <a:pt x="39365" y="5549"/>
                  </a:cubicBezTo>
                  <a:cubicBezTo>
                    <a:pt x="39360" y="5549"/>
                    <a:pt x="39361" y="5545"/>
                    <a:pt x="39371" y="5538"/>
                  </a:cubicBezTo>
                  <a:cubicBezTo>
                    <a:pt x="39406" y="5513"/>
                    <a:pt x="39402" y="5510"/>
                    <a:pt x="39346" y="5503"/>
                  </a:cubicBezTo>
                  <a:cubicBezTo>
                    <a:pt x="39287" y="5496"/>
                    <a:pt x="39267" y="5472"/>
                    <a:pt x="39273" y="5409"/>
                  </a:cubicBezTo>
                  <a:cubicBezTo>
                    <a:pt x="39277" y="5388"/>
                    <a:pt x="39273" y="5357"/>
                    <a:pt x="39267" y="5323"/>
                  </a:cubicBezTo>
                  <a:cubicBezTo>
                    <a:pt x="39260" y="5295"/>
                    <a:pt x="39282" y="5276"/>
                    <a:pt x="39304" y="5276"/>
                  </a:cubicBezTo>
                  <a:cubicBezTo>
                    <a:pt x="39317" y="5276"/>
                    <a:pt x="39330" y="5284"/>
                    <a:pt x="39336" y="5302"/>
                  </a:cubicBezTo>
                  <a:cubicBezTo>
                    <a:pt x="39342" y="5316"/>
                    <a:pt x="39335" y="5327"/>
                    <a:pt x="39324" y="5327"/>
                  </a:cubicBezTo>
                  <a:cubicBezTo>
                    <a:pt x="39322" y="5327"/>
                    <a:pt x="39321" y="5326"/>
                    <a:pt x="39319" y="5326"/>
                  </a:cubicBezTo>
                  <a:cubicBezTo>
                    <a:pt x="39316" y="5325"/>
                    <a:pt x="39313" y="5325"/>
                    <a:pt x="39310" y="5325"/>
                  </a:cubicBezTo>
                  <a:cubicBezTo>
                    <a:pt x="39301" y="5325"/>
                    <a:pt x="39296" y="5329"/>
                    <a:pt x="39302" y="5339"/>
                  </a:cubicBezTo>
                  <a:cubicBezTo>
                    <a:pt x="39303" y="5346"/>
                    <a:pt x="39308" y="5349"/>
                    <a:pt x="39318" y="5349"/>
                  </a:cubicBezTo>
                  <a:cubicBezTo>
                    <a:pt x="39333" y="5349"/>
                    <a:pt x="39360" y="5341"/>
                    <a:pt x="39398" y="5326"/>
                  </a:cubicBezTo>
                  <a:cubicBezTo>
                    <a:pt x="39469" y="5299"/>
                    <a:pt x="39517" y="5271"/>
                    <a:pt x="39494" y="5271"/>
                  </a:cubicBezTo>
                  <a:cubicBezTo>
                    <a:pt x="39490" y="5271"/>
                    <a:pt x="39484" y="5272"/>
                    <a:pt x="39475" y="5274"/>
                  </a:cubicBezTo>
                  <a:cubicBezTo>
                    <a:pt x="39472" y="5274"/>
                    <a:pt x="39469" y="5275"/>
                    <a:pt x="39466" y="5275"/>
                  </a:cubicBezTo>
                  <a:cubicBezTo>
                    <a:pt x="39438" y="5275"/>
                    <a:pt x="39429" y="5227"/>
                    <a:pt x="39457" y="5208"/>
                  </a:cubicBezTo>
                  <a:cubicBezTo>
                    <a:pt x="39478" y="5198"/>
                    <a:pt x="39468" y="5184"/>
                    <a:pt x="39430" y="5163"/>
                  </a:cubicBezTo>
                  <a:cubicBezTo>
                    <a:pt x="39385" y="5139"/>
                    <a:pt x="39381" y="5131"/>
                    <a:pt x="39409" y="5115"/>
                  </a:cubicBezTo>
                  <a:cubicBezTo>
                    <a:pt x="39426" y="5100"/>
                    <a:pt x="39430" y="5069"/>
                    <a:pt x="39419" y="5027"/>
                  </a:cubicBezTo>
                  <a:cubicBezTo>
                    <a:pt x="39410" y="4998"/>
                    <a:pt x="39402" y="4983"/>
                    <a:pt x="39396" y="4983"/>
                  </a:cubicBezTo>
                  <a:cubicBezTo>
                    <a:pt x="39393" y="4983"/>
                    <a:pt x="39390" y="4986"/>
                    <a:pt x="39388" y="4993"/>
                  </a:cubicBezTo>
                  <a:cubicBezTo>
                    <a:pt x="39384" y="5008"/>
                    <a:pt x="39379" y="5015"/>
                    <a:pt x="39369" y="5015"/>
                  </a:cubicBezTo>
                  <a:cubicBezTo>
                    <a:pt x="39361" y="5015"/>
                    <a:pt x="39349" y="5011"/>
                    <a:pt x="39332" y="5003"/>
                  </a:cubicBezTo>
                  <a:cubicBezTo>
                    <a:pt x="39270" y="4972"/>
                    <a:pt x="39270" y="4965"/>
                    <a:pt x="39329" y="4955"/>
                  </a:cubicBezTo>
                  <a:cubicBezTo>
                    <a:pt x="39332" y="4954"/>
                    <a:pt x="39336" y="4954"/>
                    <a:pt x="39339" y="4954"/>
                  </a:cubicBezTo>
                  <a:cubicBezTo>
                    <a:pt x="39364" y="4954"/>
                    <a:pt x="39397" y="4964"/>
                    <a:pt x="39416" y="4979"/>
                  </a:cubicBezTo>
                  <a:cubicBezTo>
                    <a:pt x="39430" y="4988"/>
                    <a:pt x="39440" y="4992"/>
                    <a:pt x="39448" y="4992"/>
                  </a:cubicBezTo>
                  <a:cubicBezTo>
                    <a:pt x="39456" y="4992"/>
                    <a:pt x="39461" y="4988"/>
                    <a:pt x="39465" y="4979"/>
                  </a:cubicBezTo>
                  <a:cubicBezTo>
                    <a:pt x="39468" y="4965"/>
                    <a:pt x="39489" y="4955"/>
                    <a:pt x="39510" y="4955"/>
                  </a:cubicBezTo>
                  <a:cubicBezTo>
                    <a:pt x="39513" y="4955"/>
                    <a:pt x="39516" y="4955"/>
                    <a:pt x="39519" y="4955"/>
                  </a:cubicBezTo>
                  <a:cubicBezTo>
                    <a:pt x="39540" y="4955"/>
                    <a:pt x="39538" y="4943"/>
                    <a:pt x="39516" y="4902"/>
                  </a:cubicBezTo>
                  <a:cubicBezTo>
                    <a:pt x="39496" y="4865"/>
                    <a:pt x="39492" y="4844"/>
                    <a:pt x="39510" y="4836"/>
                  </a:cubicBezTo>
                  <a:cubicBezTo>
                    <a:pt x="39531" y="4830"/>
                    <a:pt x="39527" y="4826"/>
                    <a:pt x="39506" y="4826"/>
                  </a:cubicBezTo>
                  <a:cubicBezTo>
                    <a:pt x="39492" y="4823"/>
                    <a:pt x="39478" y="4809"/>
                    <a:pt x="39481" y="4791"/>
                  </a:cubicBezTo>
                  <a:cubicBezTo>
                    <a:pt x="39484" y="4777"/>
                    <a:pt x="39490" y="4770"/>
                    <a:pt x="39513" y="4770"/>
                  </a:cubicBezTo>
                  <a:cubicBezTo>
                    <a:pt x="39530" y="4770"/>
                    <a:pt x="39555" y="4774"/>
                    <a:pt x="39593" y="4781"/>
                  </a:cubicBezTo>
                  <a:cubicBezTo>
                    <a:pt x="39652" y="4791"/>
                    <a:pt x="39707" y="4806"/>
                    <a:pt x="39721" y="4816"/>
                  </a:cubicBezTo>
                  <a:cubicBezTo>
                    <a:pt x="39727" y="4820"/>
                    <a:pt x="39734" y="4823"/>
                    <a:pt x="39737" y="4823"/>
                  </a:cubicBezTo>
                  <a:cubicBezTo>
                    <a:pt x="39739" y="4823"/>
                    <a:pt x="39740" y="4822"/>
                    <a:pt x="39739" y="4819"/>
                  </a:cubicBezTo>
                  <a:cubicBezTo>
                    <a:pt x="39735" y="4809"/>
                    <a:pt x="39710" y="4785"/>
                    <a:pt x="39683" y="4764"/>
                  </a:cubicBezTo>
                  <a:cubicBezTo>
                    <a:pt x="39655" y="4743"/>
                    <a:pt x="39641" y="4722"/>
                    <a:pt x="39652" y="4719"/>
                  </a:cubicBezTo>
                  <a:cubicBezTo>
                    <a:pt x="39662" y="4715"/>
                    <a:pt x="39648" y="4705"/>
                    <a:pt x="39620" y="4694"/>
                  </a:cubicBezTo>
                  <a:cubicBezTo>
                    <a:pt x="39590" y="4684"/>
                    <a:pt x="39579" y="4673"/>
                    <a:pt x="39593" y="4660"/>
                  </a:cubicBezTo>
                  <a:cubicBezTo>
                    <a:pt x="39599" y="4654"/>
                    <a:pt x="39612" y="4650"/>
                    <a:pt x="39626" y="4650"/>
                  </a:cubicBezTo>
                  <a:cubicBezTo>
                    <a:pt x="39637" y="4650"/>
                    <a:pt x="39648" y="4652"/>
                    <a:pt x="39659" y="4657"/>
                  </a:cubicBezTo>
                  <a:cubicBezTo>
                    <a:pt x="39674" y="4662"/>
                    <a:pt x="39683" y="4665"/>
                    <a:pt x="39687" y="4665"/>
                  </a:cubicBezTo>
                  <a:cubicBezTo>
                    <a:pt x="39694" y="4665"/>
                    <a:pt x="39689" y="4658"/>
                    <a:pt x="39676" y="4639"/>
                  </a:cubicBezTo>
                  <a:cubicBezTo>
                    <a:pt x="39662" y="4622"/>
                    <a:pt x="39655" y="4594"/>
                    <a:pt x="39665" y="4573"/>
                  </a:cubicBezTo>
                  <a:cubicBezTo>
                    <a:pt x="39673" y="4556"/>
                    <a:pt x="39673" y="4532"/>
                    <a:pt x="39659" y="4514"/>
                  </a:cubicBezTo>
                  <a:cubicBezTo>
                    <a:pt x="39645" y="4500"/>
                    <a:pt x="39645" y="4486"/>
                    <a:pt x="39659" y="4483"/>
                  </a:cubicBezTo>
                  <a:cubicBezTo>
                    <a:pt x="39690" y="4476"/>
                    <a:pt x="39652" y="4372"/>
                    <a:pt x="39610" y="4351"/>
                  </a:cubicBezTo>
                  <a:cubicBezTo>
                    <a:pt x="39585" y="4337"/>
                    <a:pt x="39582" y="4333"/>
                    <a:pt x="39603" y="4327"/>
                  </a:cubicBezTo>
                  <a:cubicBezTo>
                    <a:pt x="39617" y="4323"/>
                    <a:pt x="39624" y="4306"/>
                    <a:pt x="39620" y="4289"/>
                  </a:cubicBezTo>
                  <a:cubicBezTo>
                    <a:pt x="39616" y="4278"/>
                    <a:pt x="39610" y="4272"/>
                    <a:pt x="39604" y="4272"/>
                  </a:cubicBezTo>
                  <a:cubicBezTo>
                    <a:pt x="39600" y="4272"/>
                    <a:pt x="39597" y="4274"/>
                    <a:pt x="39593" y="4278"/>
                  </a:cubicBezTo>
                  <a:cubicBezTo>
                    <a:pt x="39591" y="4280"/>
                    <a:pt x="39588" y="4281"/>
                    <a:pt x="39585" y="4281"/>
                  </a:cubicBezTo>
                  <a:cubicBezTo>
                    <a:pt x="39575" y="4281"/>
                    <a:pt x="39563" y="4267"/>
                    <a:pt x="39558" y="4244"/>
                  </a:cubicBezTo>
                  <a:cubicBezTo>
                    <a:pt x="39549" y="4215"/>
                    <a:pt x="39551" y="4198"/>
                    <a:pt x="39564" y="4198"/>
                  </a:cubicBezTo>
                  <a:cubicBezTo>
                    <a:pt x="39566" y="4198"/>
                    <a:pt x="39567" y="4198"/>
                    <a:pt x="39569" y="4199"/>
                  </a:cubicBezTo>
                  <a:cubicBezTo>
                    <a:pt x="39572" y="4199"/>
                    <a:pt x="39575" y="4199"/>
                    <a:pt x="39578" y="4199"/>
                  </a:cubicBezTo>
                  <a:cubicBezTo>
                    <a:pt x="39591" y="4199"/>
                    <a:pt x="39585" y="4191"/>
                    <a:pt x="39561" y="4170"/>
                  </a:cubicBezTo>
                  <a:cubicBezTo>
                    <a:pt x="39531" y="4139"/>
                    <a:pt x="39531" y="4136"/>
                    <a:pt x="39582" y="4132"/>
                  </a:cubicBezTo>
                  <a:cubicBezTo>
                    <a:pt x="39631" y="4125"/>
                    <a:pt x="39638" y="4119"/>
                    <a:pt x="39617" y="4066"/>
                  </a:cubicBezTo>
                  <a:cubicBezTo>
                    <a:pt x="39603" y="4028"/>
                    <a:pt x="39579" y="4004"/>
                    <a:pt x="39544" y="3997"/>
                  </a:cubicBezTo>
                  <a:cubicBezTo>
                    <a:pt x="39533" y="3995"/>
                    <a:pt x="39525" y="3994"/>
                    <a:pt x="39519" y="3994"/>
                  </a:cubicBezTo>
                  <a:cubicBezTo>
                    <a:pt x="39508" y="3994"/>
                    <a:pt x="39507" y="3997"/>
                    <a:pt x="39516" y="4004"/>
                  </a:cubicBezTo>
                  <a:cubicBezTo>
                    <a:pt x="39539" y="4024"/>
                    <a:pt x="39522" y="4045"/>
                    <a:pt x="39491" y="4045"/>
                  </a:cubicBezTo>
                  <a:cubicBezTo>
                    <a:pt x="39485" y="4045"/>
                    <a:pt x="39478" y="4044"/>
                    <a:pt x="39471" y="4042"/>
                  </a:cubicBezTo>
                  <a:cubicBezTo>
                    <a:pt x="39444" y="4035"/>
                    <a:pt x="39419" y="4004"/>
                    <a:pt x="39395" y="3949"/>
                  </a:cubicBezTo>
                  <a:cubicBezTo>
                    <a:pt x="39392" y="3943"/>
                    <a:pt x="39380" y="3940"/>
                    <a:pt x="39367" y="3940"/>
                  </a:cubicBezTo>
                  <a:cubicBezTo>
                    <a:pt x="39363" y="3940"/>
                    <a:pt x="39358" y="3940"/>
                    <a:pt x="39353" y="3941"/>
                  </a:cubicBezTo>
                  <a:cubicBezTo>
                    <a:pt x="39348" y="3943"/>
                    <a:pt x="39343" y="3944"/>
                    <a:pt x="39338" y="3944"/>
                  </a:cubicBezTo>
                  <a:cubicBezTo>
                    <a:pt x="39301" y="3944"/>
                    <a:pt x="39303" y="3893"/>
                    <a:pt x="39346" y="3841"/>
                  </a:cubicBezTo>
                  <a:cubicBezTo>
                    <a:pt x="39378" y="3804"/>
                    <a:pt x="39397" y="3790"/>
                    <a:pt x="39425" y="3790"/>
                  </a:cubicBezTo>
                  <a:cubicBezTo>
                    <a:pt x="39431" y="3790"/>
                    <a:pt x="39437" y="3791"/>
                    <a:pt x="39444" y="3792"/>
                  </a:cubicBezTo>
                  <a:cubicBezTo>
                    <a:pt x="39454" y="3794"/>
                    <a:pt x="39463" y="3796"/>
                    <a:pt x="39469" y="3796"/>
                  </a:cubicBezTo>
                  <a:cubicBezTo>
                    <a:pt x="39482" y="3796"/>
                    <a:pt x="39488" y="3791"/>
                    <a:pt x="39486" y="3782"/>
                  </a:cubicBezTo>
                  <a:cubicBezTo>
                    <a:pt x="39482" y="3773"/>
                    <a:pt x="39487" y="3764"/>
                    <a:pt x="39495" y="3764"/>
                  </a:cubicBezTo>
                  <a:cubicBezTo>
                    <a:pt x="39496" y="3764"/>
                    <a:pt x="39498" y="3764"/>
                    <a:pt x="39499" y="3765"/>
                  </a:cubicBezTo>
                  <a:cubicBezTo>
                    <a:pt x="39500" y="3765"/>
                    <a:pt x="39500" y="3765"/>
                    <a:pt x="39501" y="3765"/>
                  </a:cubicBezTo>
                  <a:cubicBezTo>
                    <a:pt x="39510" y="3765"/>
                    <a:pt x="39513" y="3742"/>
                    <a:pt x="39506" y="3709"/>
                  </a:cubicBezTo>
                  <a:cubicBezTo>
                    <a:pt x="39496" y="3674"/>
                    <a:pt x="39502" y="3632"/>
                    <a:pt x="39513" y="3612"/>
                  </a:cubicBezTo>
                  <a:cubicBezTo>
                    <a:pt x="39527" y="3591"/>
                    <a:pt x="39534" y="3563"/>
                    <a:pt x="39531" y="3549"/>
                  </a:cubicBezTo>
                  <a:cubicBezTo>
                    <a:pt x="39529" y="3544"/>
                    <a:pt x="39527" y="3541"/>
                    <a:pt x="39525" y="3541"/>
                  </a:cubicBezTo>
                  <a:cubicBezTo>
                    <a:pt x="39521" y="3541"/>
                    <a:pt x="39516" y="3548"/>
                    <a:pt x="39510" y="3563"/>
                  </a:cubicBezTo>
                  <a:cubicBezTo>
                    <a:pt x="39505" y="3575"/>
                    <a:pt x="39502" y="3581"/>
                    <a:pt x="39500" y="3581"/>
                  </a:cubicBezTo>
                  <a:cubicBezTo>
                    <a:pt x="39496" y="3581"/>
                    <a:pt x="39494" y="3569"/>
                    <a:pt x="39492" y="3542"/>
                  </a:cubicBezTo>
                  <a:cubicBezTo>
                    <a:pt x="39489" y="3501"/>
                    <a:pt x="39478" y="3487"/>
                    <a:pt x="39440" y="3487"/>
                  </a:cubicBezTo>
                  <a:cubicBezTo>
                    <a:pt x="39437" y="3487"/>
                    <a:pt x="39434" y="3487"/>
                    <a:pt x="39432" y="3487"/>
                  </a:cubicBezTo>
                  <a:cubicBezTo>
                    <a:pt x="39408" y="3487"/>
                    <a:pt x="39387" y="3471"/>
                    <a:pt x="39377" y="3449"/>
                  </a:cubicBezTo>
                  <a:cubicBezTo>
                    <a:pt x="39371" y="3428"/>
                    <a:pt x="39340" y="3397"/>
                    <a:pt x="39308" y="3379"/>
                  </a:cubicBezTo>
                  <a:cubicBezTo>
                    <a:pt x="39277" y="3366"/>
                    <a:pt x="39242" y="3328"/>
                    <a:pt x="39236" y="3299"/>
                  </a:cubicBezTo>
                  <a:cubicBezTo>
                    <a:pt x="39201" y="3192"/>
                    <a:pt x="39135" y="3147"/>
                    <a:pt x="38951" y="3116"/>
                  </a:cubicBezTo>
                  <a:cubicBezTo>
                    <a:pt x="38857" y="3102"/>
                    <a:pt x="38736" y="3067"/>
                    <a:pt x="38684" y="3040"/>
                  </a:cubicBezTo>
                  <a:cubicBezTo>
                    <a:pt x="38594" y="2995"/>
                    <a:pt x="38486" y="2977"/>
                    <a:pt x="38299" y="2977"/>
                  </a:cubicBezTo>
                  <a:cubicBezTo>
                    <a:pt x="38247" y="2977"/>
                    <a:pt x="38104" y="2963"/>
                    <a:pt x="37987" y="2945"/>
                  </a:cubicBezTo>
                  <a:cubicBezTo>
                    <a:pt x="37869" y="2929"/>
                    <a:pt x="37719" y="2908"/>
                    <a:pt x="37657" y="2900"/>
                  </a:cubicBezTo>
                  <a:cubicBezTo>
                    <a:pt x="37595" y="2894"/>
                    <a:pt x="37476" y="2880"/>
                    <a:pt x="37393" y="2866"/>
                  </a:cubicBezTo>
                  <a:cubicBezTo>
                    <a:pt x="37272" y="2849"/>
                    <a:pt x="36727" y="2783"/>
                    <a:pt x="36488" y="2758"/>
                  </a:cubicBezTo>
                  <a:cubicBezTo>
                    <a:pt x="36460" y="2755"/>
                    <a:pt x="36311" y="2745"/>
                    <a:pt x="36155" y="2734"/>
                  </a:cubicBezTo>
                  <a:cubicBezTo>
                    <a:pt x="35968" y="2721"/>
                    <a:pt x="35864" y="2703"/>
                    <a:pt x="35849" y="2682"/>
                  </a:cubicBezTo>
                  <a:cubicBezTo>
                    <a:pt x="35841" y="2669"/>
                    <a:pt x="35828" y="2662"/>
                    <a:pt x="35816" y="2662"/>
                  </a:cubicBezTo>
                  <a:cubicBezTo>
                    <a:pt x="35812" y="2662"/>
                    <a:pt x="35808" y="2663"/>
                    <a:pt x="35804" y="2665"/>
                  </a:cubicBezTo>
                  <a:cubicBezTo>
                    <a:pt x="35799" y="2669"/>
                    <a:pt x="35793" y="2670"/>
                    <a:pt x="35788" y="2670"/>
                  </a:cubicBezTo>
                  <a:cubicBezTo>
                    <a:pt x="35757" y="2670"/>
                    <a:pt x="35729" y="2622"/>
                    <a:pt x="35755" y="2599"/>
                  </a:cubicBezTo>
                  <a:cubicBezTo>
                    <a:pt x="35773" y="2585"/>
                    <a:pt x="35773" y="2561"/>
                    <a:pt x="35755" y="2537"/>
                  </a:cubicBezTo>
                  <a:cubicBezTo>
                    <a:pt x="35743" y="2518"/>
                    <a:pt x="35737" y="2508"/>
                    <a:pt x="35732" y="2508"/>
                  </a:cubicBezTo>
                  <a:cubicBezTo>
                    <a:pt x="35726" y="2508"/>
                    <a:pt x="35721" y="2519"/>
                    <a:pt x="35710" y="2540"/>
                  </a:cubicBezTo>
                  <a:cubicBezTo>
                    <a:pt x="35703" y="2557"/>
                    <a:pt x="35696" y="2567"/>
                    <a:pt x="35691" y="2567"/>
                  </a:cubicBezTo>
                  <a:cubicBezTo>
                    <a:pt x="35689" y="2567"/>
                    <a:pt x="35687" y="2565"/>
                    <a:pt x="35686" y="2561"/>
                  </a:cubicBezTo>
                  <a:cubicBezTo>
                    <a:pt x="35683" y="2550"/>
                    <a:pt x="35669" y="2526"/>
                    <a:pt x="35655" y="2512"/>
                  </a:cubicBezTo>
                  <a:cubicBezTo>
                    <a:pt x="35641" y="2495"/>
                    <a:pt x="35643" y="2487"/>
                    <a:pt x="35661" y="2487"/>
                  </a:cubicBezTo>
                  <a:cubicBezTo>
                    <a:pt x="35664" y="2487"/>
                    <a:pt x="35668" y="2487"/>
                    <a:pt x="35672" y="2488"/>
                  </a:cubicBezTo>
                  <a:cubicBezTo>
                    <a:pt x="35697" y="2488"/>
                    <a:pt x="35707" y="2481"/>
                    <a:pt x="35700" y="2460"/>
                  </a:cubicBezTo>
                  <a:cubicBezTo>
                    <a:pt x="35697" y="2445"/>
                    <a:pt x="35681" y="2435"/>
                    <a:pt x="35666" y="2435"/>
                  </a:cubicBezTo>
                  <a:cubicBezTo>
                    <a:pt x="35663" y="2435"/>
                    <a:pt x="35661" y="2435"/>
                    <a:pt x="35659" y="2436"/>
                  </a:cubicBezTo>
                  <a:cubicBezTo>
                    <a:pt x="35651" y="2438"/>
                    <a:pt x="35645" y="2439"/>
                    <a:pt x="35639" y="2439"/>
                  </a:cubicBezTo>
                  <a:cubicBezTo>
                    <a:pt x="35602" y="2439"/>
                    <a:pt x="35614" y="2399"/>
                    <a:pt x="35669" y="2367"/>
                  </a:cubicBezTo>
                  <a:cubicBezTo>
                    <a:pt x="35728" y="2332"/>
                    <a:pt x="35728" y="2276"/>
                    <a:pt x="35672" y="2255"/>
                  </a:cubicBezTo>
                  <a:cubicBezTo>
                    <a:pt x="35659" y="2252"/>
                    <a:pt x="35659" y="2245"/>
                    <a:pt x="35680" y="2238"/>
                  </a:cubicBezTo>
                  <a:cubicBezTo>
                    <a:pt x="35697" y="2234"/>
                    <a:pt x="35672" y="2214"/>
                    <a:pt x="35617" y="2193"/>
                  </a:cubicBezTo>
                  <a:cubicBezTo>
                    <a:pt x="35530" y="2154"/>
                    <a:pt x="35526" y="2148"/>
                    <a:pt x="35544" y="2096"/>
                  </a:cubicBezTo>
                  <a:cubicBezTo>
                    <a:pt x="35568" y="2034"/>
                    <a:pt x="35551" y="1930"/>
                    <a:pt x="35520" y="1901"/>
                  </a:cubicBezTo>
                  <a:cubicBezTo>
                    <a:pt x="35505" y="1891"/>
                    <a:pt x="35516" y="1850"/>
                    <a:pt x="35544" y="1801"/>
                  </a:cubicBezTo>
                  <a:cubicBezTo>
                    <a:pt x="35585" y="1728"/>
                    <a:pt x="35592" y="1675"/>
                    <a:pt x="35563" y="1675"/>
                  </a:cubicBezTo>
                  <a:cubicBezTo>
                    <a:pt x="35560" y="1675"/>
                    <a:pt x="35558" y="1675"/>
                    <a:pt x="35555" y="1676"/>
                  </a:cubicBezTo>
                  <a:cubicBezTo>
                    <a:pt x="35544" y="1676"/>
                    <a:pt x="35520" y="1701"/>
                    <a:pt x="35505" y="1721"/>
                  </a:cubicBezTo>
                  <a:cubicBezTo>
                    <a:pt x="35493" y="1740"/>
                    <a:pt x="35487" y="1750"/>
                    <a:pt x="35481" y="1750"/>
                  </a:cubicBezTo>
                  <a:cubicBezTo>
                    <a:pt x="35476" y="1750"/>
                    <a:pt x="35473" y="1740"/>
                    <a:pt x="35468" y="1721"/>
                  </a:cubicBezTo>
                  <a:cubicBezTo>
                    <a:pt x="35461" y="1696"/>
                    <a:pt x="35468" y="1676"/>
                    <a:pt x="35489" y="1672"/>
                  </a:cubicBezTo>
                  <a:cubicBezTo>
                    <a:pt x="35505" y="1666"/>
                    <a:pt x="35520" y="1655"/>
                    <a:pt x="35516" y="1642"/>
                  </a:cubicBezTo>
                  <a:cubicBezTo>
                    <a:pt x="35514" y="1635"/>
                    <a:pt x="35508" y="1632"/>
                    <a:pt x="35499" y="1632"/>
                  </a:cubicBezTo>
                  <a:cubicBezTo>
                    <a:pt x="35492" y="1632"/>
                    <a:pt x="35484" y="1634"/>
                    <a:pt x="35475" y="1638"/>
                  </a:cubicBezTo>
                  <a:cubicBezTo>
                    <a:pt x="35468" y="1640"/>
                    <a:pt x="35461" y="1641"/>
                    <a:pt x="35454" y="1641"/>
                  </a:cubicBezTo>
                  <a:cubicBezTo>
                    <a:pt x="35439" y="1641"/>
                    <a:pt x="35426" y="1637"/>
                    <a:pt x="35419" y="1627"/>
                  </a:cubicBezTo>
                  <a:cubicBezTo>
                    <a:pt x="35406" y="1607"/>
                    <a:pt x="35412" y="1600"/>
                    <a:pt x="35447" y="1600"/>
                  </a:cubicBezTo>
                  <a:cubicBezTo>
                    <a:pt x="35513" y="1600"/>
                    <a:pt x="35544" y="1502"/>
                    <a:pt x="35492" y="1472"/>
                  </a:cubicBezTo>
                  <a:cubicBezTo>
                    <a:pt x="35471" y="1461"/>
                    <a:pt x="35457" y="1437"/>
                    <a:pt x="35457" y="1416"/>
                  </a:cubicBezTo>
                  <a:cubicBezTo>
                    <a:pt x="35461" y="1398"/>
                    <a:pt x="35451" y="1381"/>
                    <a:pt x="35433" y="1378"/>
                  </a:cubicBezTo>
                  <a:cubicBezTo>
                    <a:pt x="35419" y="1374"/>
                    <a:pt x="35398" y="1350"/>
                    <a:pt x="35391" y="1326"/>
                  </a:cubicBezTo>
                  <a:cubicBezTo>
                    <a:pt x="35380" y="1289"/>
                    <a:pt x="35365" y="1272"/>
                    <a:pt x="35346" y="1272"/>
                  </a:cubicBezTo>
                  <a:cubicBezTo>
                    <a:pt x="35337" y="1272"/>
                    <a:pt x="35327" y="1276"/>
                    <a:pt x="35315" y="1284"/>
                  </a:cubicBezTo>
                  <a:cubicBezTo>
                    <a:pt x="35291" y="1298"/>
                    <a:pt x="35294" y="1305"/>
                    <a:pt x="35318" y="1322"/>
                  </a:cubicBezTo>
                  <a:cubicBezTo>
                    <a:pt x="35343" y="1335"/>
                    <a:pt x="35346" y="1340"/>
                    <a:pt x="35332" y="1340"/>
                  </a:cubicBezTo>
                  <a:cubicBezTo>
                    <a:pt x="35327" y="1340"/>
                    <a:pt x="35322" y="1340"/>
                    <a:pt x="35315" y="1339"/>
                  </a:cubicBezTo>
                  <a:cubicBezTo>
                    <a:pt x="35252" y="1336"/>
                    <a:pt x="35193" y="1277"/>
                    <a:pt x="35218" y="1243"/>
                  </a:cubicBezTo>
                  <a:cubicBezTo>
                    <a:pt x="35239" y="1208"/>
                    <a:pt x="35214" y="1128"/>
                    <a:pt x="35177" y="1121"/>
                  </a:cubicBezTo>
                  <a:cubicBezTo>
                    <a:pt x="35159" y="1114"/>
                    <a:pt x="35145" y="1079"/>
                    <a:pt x="35138" y="1027"/>
                  </a:cubicBezTo>
                  <a:cubicBezTo>
                    <a:pt x="35127" y="958"/>
                    <a:pt x="35114" y="937"/>
                    <a:pt x="35068" y="910"/>
                  </a:cubicBezTo>
                  <a:cubicBezTo>
                    <a:pt x="35006" y="878"/>
                    <a:pt x="34985" y="857"/>
                    <a:pt x="35020" y="857"/>
                  </a:cubicBezTo>
                  <a:cubicBezTo>
                    <a:pt x="35022" y="858"/>
                    <a:pt x="35024" y="858"/>
                    <a:pt x="35025" y="858"/>
                  </a:cubicBezTo>
                  <a:cubicBezTo>
                    <a:pt x="35033" y="858"/>
                    <a:pt x="35038" y="852"/>
                    <a:pt x="35038" y="843"/>
                  </a:cubicBezTo>
                  <a:cubicBezTo>
                    <a:pt x="35038" y="836"/>
                    <a:pt x="35038" y="832"/>
                    <a:pt x="35036" y="832"/>
                  </a:cubicBezTo>
                  <a:cubicBezTo>
                    <a:pt x="35036" y="832"/>
                    <a:pt x="35035" y="832"/>
                    <a:pt x="35034" y="833"/>
                  </a:cubicBezTo>
                  <a:cubicBezTo>
                    <a:pt x="35034" y="834"/>
                    <a:pt x="35033" y="834"/>
                    <a:pt x="35031" y="834"/>
                  </a:cubicBezTo>
                  <a:cubicBezTo>
                    <a:pt x="35022" y="834"/>
                    <a:pt x="34993" y="828"/>
                    <a:pt x="34964" y="819"/>
                  </a:cubicBezTo>
                  <a:cubicBezTo>
                    <a:pt x="34940" y="812"/>
                    <a:pt x="34906" y="806"/>
                    <a:pt x="34880" y="806"/>
                  </a:cubicBezTo>
                  <a:cubicBezTo>
                    <a:pt x="34869" y="806"/>
                    <a:pt x="34860" y="807"/>
                    <a:pt x="34854" y="809"/>
                  </a:cubicBezTo>
                  <a:cubicBezTo>
                    <a:pt x="34850" y="810"/>
                    <a:pt x="34845" y="810"/>
                    <a:pt x="34840" y="810"/>
                  </a:cubicBezTo>
                  <a:cubicBezTo>
                    <a:pt x="34808" y="810"/>
                    <a:pt x="34748" y="795"/>
                    <a:pt x="34698" y="774"/>
                  </a:cubicBezTo>
                  <a:cubicBezTo>
                    <a:pt x="34635" y="750"/>
                    <a:pt x="34538" y="722"/>
                    <a:pt x="34475" y="715"/>
                  </a:cubicBezTo>
                  <a:cubicBezTo>
                    <a:pt x="34416" y="705"/>
                    <a:pt x="34357" y="687"/>
                    <a:pt x="34347" y="670"/>
                  </a:cubicBezTo>
                  <a:cubicBezTo>
                    <a:pt x="34329" y="643"/>
                    <a:pt x="34260" y="622"/>
                    <a:pt x="34200" y="622"/>
                  </a:cubicBezTo>
                  <a:cubicBezTo>
                    <a:pt x="34182" y="622"/>
                    <a:pt x="34164" y="624"/>
                    <a:pt x="34149" y="628"/>
                  </a:cubicBezTo>
                  <a:cubicBezTo>
                    <a:pt x="34144" y="629"/>
                    <a:pt x="34138" y="629"/>
                    <a:pt x="34133" y="629"/>
                  </a:cubicBezTo>
                  <a:cubicBezTo>
                    <a:pt x="34116" y="629"/>
                    <a:pt x="34098" y="626"/>
                    <a:pt x="34090" y="618"/>
                  </a:cubicBezTo>
                  <a:cubicBezTo>
                    <a:pt x="34067" y="601"/>
                    <a:pt x="33955" y="584"/>
                    <a:pt x="33888" y="584"/>
                  </a:cubicBezTo>
                  <a:cubicBezTo>
                    <a:pt x="33873" y="584"/>
                    <a:pt x="33860" y="585"/>
                    <a:pt x="33851" y="587"/>
                  </a:cubicBezTo>
                  <a:cubicBezTo>
                    <a:pt x="33849" y="587"/>
                    <a:pt x="33846" y="587"/>
                    <a:pt x="33842" y="587"/>
                  </a:cubicBezTo>
                  <a:cubicBezTo>
                    <a:pt x="33775" y="587"/>
                    <a:pt x="33394" y="535"/>
                    <a:pt x="33057" y="476"/>
                  </a:cubicBezTo>
                  <a:cubicBezTo>
                    <a:pt x="33006" y="467"/>
                    <a:pt x="32956" y="463"/>
                    <a:pt x="32922" y="463"/>
                  </a:cubicBezTo>
                  <a:cubicBezTo>
                    <a:pt x="32900" y="463"/>
                    <a:pt x="32885" y="464"/>
                    <a:pt x="32879" y="468"/>
                  </a:cubicBezTo>
                  <a:cubicBezTo>
                    <a:pt x="32871" y="474"/>
                    <a:pt x="32863" y="476"/>
                    <a:pt x="32857" y="476"/>
                  </a:cubicBezTo>
                  <a:cubicBezTo>
                    <a:pt x="32851" y="476"/>
                    <a:pt x="32847" y="474"/>
                    <a:pt x="32845" y="468"/>
                  </a:cubicBezTo>
                  <a:cubicBezTo>
                    <a:pt x="32842" y="461"/>
                    <a:pt x="32834" y="456"/>
                    <a:pt x="32825" y="456"/>
                  </a:cubicBezTo>
                  <a:cubicBezTo>
                    <a:pt x="32821" y="456"/>
                    <a:pt x="32817" y="456"/>
                    <a:pt x="32814" y="458"/>
                  </a:cubicBezTo>
                  <a:cubicBezTo>
                    <a:pt x="32811" y="459"/>
                    <a:pt x="32808" y="459"/>
                    <a:pt x="32805" y="459"/>
                  </a:cubicBezTo>
                  <a:cubicBezTo>
                    <a:pt x="32789" y="459"/>
                    <a:pt x="32764" y="453"/>
                    <a:pt x="32744" y="444"/>
                  </a:cubicBezTo>
                  <a:cubicBezTo>
                    <a:pt x="32720" y="438"/>
                    <a:pt x="32637" y="423"/>
                    <a:pt x="32564" y="417"/>
                  </a:cubicBezTo>
                  <a:cubicBezTo>
                    <a:pt x="32484" y="406"/>
                    <a:pt x="32341" y="389"/>
                    <a:pt x="32242" y="375"/>
                  </a:cubicBezTo>
                  <a:cubicBezTo>
                    <a:pt x="32158" y="363"/>
                    <a:pt x="32081" y="357"/>
                    <a:pt x="32050" y="357"/>
                  </a:cubicBezTo>
                  <a:cubicBezTo>
                    <a:pt x="32043" y="357"/>
                    <a:pt x="32039" y="357"/>
                    <a:pt x="32037" y="358"/>
                  </a:cubicBezTo>
                  <a:cubicBezTo>
                    <a:pt x="32023" y="358"/>
                    <a:pt x="32008" y="351"/>
                    <a:pt x="32005" y="340"/>
                  </a:cubicBezTo>
                  <a:cubicBezTo>
                    <a:pt x="32003" y="334"/>
                    <a:pt x="31997" y="331"/>
                    <a:pt x="31988" y="331"/>
                  </a:cubicBezTo>
                  <a:cubicBezTo>
                    <a:pt x="31978" y="331"/>
                    <a:pt x="31963" y="335"/>
                    <a:pt x="31946" y="340"/>
                  </a:cubicBezTo>
                  <a:cubicBezTo>
                    <a:pt x="31929" y="349"/>
                    <a:pt x="31915" y="353"/>
                    <a:pt x="31906" y="353"/>
                  </a:cubicBezTo>
                  <a:cubicBezTo>
                    <a:pt x="31901" y="353"/>
                    <a:pt x="31898" y="351"/>
                    <a:pt x="31898" y="348"/>
                  </a:cubicBezTo>
                  <a:cubicBezTo>
                    <a:pt x="31901" y="340"/>
                    <a:pt x="31846" y="327"/>
                    <a:pt x="31773" y="316"/>
                  </a:cubicBezTo>
                  <a:cubicBezTo>
                    <a:pt x="31704" y="309"/>
                    <a:pt x="31589" y="292"/>
                    <a:pt x="31520" y="281"/>
                  </a:cubicBezTo>
                  <a:cubicBezTo>
                    <a:pt x="31463" y="273"/>
                    <a:pt x="31403" y="267"/>
                    <a:pt x="31372" y="267"/>
                  </a:cubicBezTo>
                  <a:cubicBezTo>
                    <a:pt x="31365" y="267"/>
                    <a:pt x="31360" y="267"/>
                    <a:pt x="31356" y="268"/>
                  </a:cubicBezTo>
                  <a:cubicBezTo>
                    <a:pt x="31351" y="269"/>
                    <a:pt x="31344" y="269"/>
                    <a:pt x="31336" y="269"/>
                  </a:cubicBezTo>
                  <a:cubicBezTo>
                    <a:pt x="31314" y="269"/>
                    <a:pt x="31286" y="266"/>
                    <a:pt x="31263" y="260"/>
                  </a:cubicBezTo>
                  <a:cubicBezTo>
                    <a:pt x="31238" y="255"/>
                    <a:pt x="31212" y="252"/>
                    <a:pt x="31193" y="252"/>
                  </a:cubicBezTo>
                  <a:cubicBezTo>
                    <a:pt x="31186" y="252"/>
                    <a:pt x="31180" y="253"/>
                    <a:pt x="31176" y="253"/>
                  </a:cubicBezTo>
                  <a:cubicBezTo>
                    <a:pt x="31172" y="254"/>
                    <a:pt x="31167" y="255"/>
                    <a:pt x="31162" y="255"/>
                  </a:cubicBezTo>
                  <a:cubicBezTo>
                    <a:pt x="31146" y="255"/>
                    <a:pt x="31124" y="252"/>
                    <a:pt x="31107" y="247"/>
                  </a:cubicBezTo>
                  <a:cubicBezTo>
                    <a:pt x="31071" y="233"/>
                    <a:pt x="31005" y="226"/>
                    <a:pt x="30950" y="226"/>
                  </a:cubicBezTo>
                  <a:cubicBezTo>
                    <a:pt x="30907" y="226"/>
                    <a:pt x="30871" y="230"/>
                    <a:pt x="30860" y="239"/>
                  </a:cubicBezTo>
                  <a:cubicBezTo>
                    <a:pt x="30836" y="264"/>
                    <a:pt x="30846" y="290"/>
                    <a:pt x="30872" y="290"/>
                  </a:cubicBezTo>
                  <a:cubicBezTo>
                    <a:pt x="30876" y="290"/>
                    <a:pt x="30880" y="290"/>
                    <a:pt x="30884" y="288"/>
                  </a:cubicBezTo>
                  <a:cubicBezTo>
                    <a:pt x="30887" y="288"/>
                    <a:pt x="30891" y="288"/>
                    <a:pt x="30895" y="288"/>
                  </a:cubicBezTo>
                  <a:cubicBezTo>
                    <a:pt x="30913" y="288"/>
                    <a:pt x="30937" y="294"/>
                    <a:pt x="30954" y="302"/>
                  </a:cubicBezTo>
                  <a:cubicBezTo>
                    <a:pt x="30968" y="311"/>
                    <a:pt x="30982" y="316"/>
                    <a:pt x="30991" y="316"/>
                  </a:cubicBezTo>
                  <a:cubicBezTo>
                    <a:pt x="30995" y="316"/>
                    <a:pt x="30998" y="315"/>
                    <a:pt x="30999" y="313"/>
                  </a:cubicBezTo>
                  <a:cubicBezTo>
                    <a:pt x="31001" y="311"/>
                    <a:pt x="31004" y="310"/>
                    <a:pt x="31007" y="310"/>
                  </a:cubicBezTo>
                  <a:cubicBezTo>
                    <a:pt x="31018" y="310"/>
                    <a:pt x="31035" y="317"/>
                    <a:pt x="31051" y="330"/>
                  </a:cubicBezTo>
                  <a:cubicBezTo>
                    <a:pt x="31072" y="345"/>
                    <a:pt x="31101" y="352"/>
                    <a:pt x="31125" y="352"/>
                  </a:cubicBezTo>
                  <a:cubicBezTo>
                    <a:pt x="31130" y="352"/>
                    <a:pt x="31134" y="351"/>
                    <a:pt x="31138" y="351"/>
                  </a:cubicBezTo>
                  <a:cubicBezTo>
                    <a:pt x="31161" y="344"/>
                    <a:pt x="31184" y="341"/>
                    <a:pt x="31204" y="341"/>
                  </a:cubicBezTo>
                  <a:cubicBezTo>
                    <a:pt x="31235" y="341"/>
                    <a:pt x="31259" y="348"/>
                    <a:pt x="31263" y="361"/>
                  </a:cubicBezTo>
                  <a:cubicBezTo>
                    <a:pt x="31267" y="378"/>
                    <a:pt x="31256" y="386"/>
                    <a:pt x="31212" y="386"/>
                  </a:cubicBezTo>
                  <a:cubicBezTo>
                    <a:pt x="31154" y="386"/>
                    <a:pt x="31040" y="372"/>
                    <a:pt x="30833" y="340"/>
                  </a:cubicBezTo>
                  <a:cubicBezTo>
                    <a:pt x="30763" y="332"/>
                    <a:pt x="30693" y="326"/>
                    <a:pt x="30659" y="326"/>
                  </a:cubicBezTo>
                  <a:cubicBezTo>
                    <a:pt x="30651" y="326"/>
                    <a:pt x="30645" y="326"/>
                    <a:pt x="30642" y="327"/>
                  </a:cubicBezTo>
                  <a:cubicBezTo>
                    <a:pt x="30634" y="329"/>
                    <a:pt x="30626" y="330"/>
                    <a:pt x="30618" y="330"/>
                  </a:cubicBezTo>
                  <a:cubicBezTo>
                    <a:pt x="30605" y="330"/>
                    <a:pt x="30593" y="327"/>
                    <a:pt x="30586" y="323"/>
                  </a:cubicBezTo>
                  <a:cubicBezTo>
                    <a:pt x="30576" y="316"/>
                    <a:pt x="30503" y="306"/>
                    <a:pt x="30420" y="302"/>
                  </a:cubicBezTo>
                  <a:cubicBezTo>
                    <a:pt x="30316" y="295"/>
                    <a:pt x="30267" y="281"/>
                    <a:pt x="30264" y="257"/>
                  </a:cubicBezTo>
                  <a:cubicBezTo>
                    <a:pt x="30258" y="243"/>
                    <a:pt x="30257" y="236"/>
                    <a:pt x="30262" y="236"/>
                  </a:cubicBezTo>
                  <a:lnTo>
                    <a:pt x="30262" y="236"/>
                  </a:lnTo>
                  <a:cubicBezTo>
                    <a:pt x="30266" y="236"/>
                    <a:pt x="30272" y="239"/>
                    <a:pt x="30281" y="247"/>
                  </a:cubicBezTo>
                  <a:cubicBezTo>
                    <a:pt x="30289" y="253"/>
                    <a:pt x="30296" y="256"/>
                    <a:pt x="30302" y="256"/>
                  </a:cubicBezTo>
                  <a:cubicBezTo>
                    <a:pt x="30309" y="256"/>
                    <a:pt x="30314" y="252"/>
                    <a:pt x="30316" y="244"/>
                  </a:cubicBezTo>
                  <a:cubicBezTo>
                    <a:pt x="30321" y="228"/>
                    <a:pt x="30308" y="220"/>
                    <a:pt x="30289" y="220"/>
                  </a:cubicBezTo>
                  <a:cubicBezTo>
                    <a:pt x="30271" y="220"/>
                    <a:pt x="30246" y="228"/>
                    <a:pt x="30229" y="244"/>
                  </a:cubicBezTo>
                  <a:cubicBezTo>
                    <a:pt x="30202" y="270"/>
                    <a:pt x="30152" y="285"/>
                    <a:pt x="30100" y="285"/>
                  </a:cubicBezTo>
                  <a:cubicBezTo>
                    <a:pt x="30079" y="285"/>
                    <a:pt x="30058" y="283"/>
                    <a:pt x="30038" y="278"/>
                  </a:cubicBezTo>
                  <a:cubicBezTo>
                    <a:pt x="30024" y="273"/>
                    <a:pt x="30008" y="272"/>
                    <a:pt x="29994" y="272"/>
                  </a:cubicBezTo>
                  <a:cubicBezTo>
                    <a:pt x="29974" y="272"/>
                    <a:pt x="29958" y="275"/>
                    <a:pt x="29952" y="281"/>
                  </a:cubicBezTo>
                  <a:cubicBezTo>
                    <a:pt x="29945" y="286"/>
                    <a:pt x="29941" y="289"/>
                    <a:pt x="29939" y="289"/>
                  </a:cubicBezTo>
                  <a:cubicBezTo>
                    <a:pt x="29936" y="289"/>
                    <a:pt x="29936" y="285"/>
                    <a:pt x="29938" y="278"/>
                  </a:cubicBezTo>
                  <a:cubicBezTo>
                    <a:pt x="29943" y="260"/>
                    <a:pt x="29875" y="241"/>
                    <a:pt x="29824" y="241"/>
                  </a:cubicBezTo>
                  <a:cubicBezTo>
                    <a:pt x="29813" y="241"/>
                    <a:pt x="29803" y="242"/>
                    <a:pt x="29795" y="244"/>
                  </a:cubicBezTo>
                  <a:cubicBezTo>
                    <a:pt x="29793" y="244"/>
                    <a:pt x="29787" y="245"/>
                    <a:pt x="29780" y="245"/>
                  </a:cubicBezTo>
                  <a:cubicBezTo>
                    <a:pt x="29756" y="245"/>
                    <a:pt x="29711" y="241"/>
                    <a:pt x="29664" y="233"/>
                  </a:cubicBezTo>
                  <a:cubicBezTo>
                    <a:pt x="29636" y="230"/>
                    <a:pt x="29608" y="228"/>
                    <a:pt x="29586" y="228"/>
                  </a:cubicBezTo>
                  <a:cubicBezTo>
                    <a:pt x="29558" y="228"/>
                    <a:pt x="29537" y="231"/>
                    <a:pt x="29531" y="236"/>
                  </a:cubicBezTo>
                  <a:cubicBezTo>
                    <a:pt x="29529" y="238"/>
                    <a:pt x="29525" y="239"/>
                    <a:pt x="29522" y="239"/>
                  </a:cubicBezTo>
                  <a:cubicBezTo>
                    <a:pt x="29513" y="239"/>
                    <a:pt x="29501" y="231"/>
                    <a:pt x="29494" y="219"/>
                  </a:cubicBezTo>
                  <a:cubicBezTo>
                    <a:pt x="29481" y="202"/>
                    <a:pt x="29459" y="193"/>
                    <a:pt x="29423" y="193"/>
                  </a:cubicBezTo>
                  <a:cubicBezTo>
                    <a:pt x="29407" y="193"/>
                    <a:pt x="29389" y="195"/>
                    <a:pt x="29369" y="198"/>
                  </a:cubicBezTo>
                  <a:cubicBezTo>
                    <a:pt x="29355" y="199"/>
                    <a:pt x="29338" y="199"/>
                    <a:pt x="29318" y="199"/>
                  </a:cubicBezTo>
                  <a:cubicBezTo>
                    <a:pt x="29257" y="199"/>
                    <a:pt x="29173" y="194"/>
                    <a:pt x="29108" y="184"/>
                  </a:cubicBezTo>
                  <a:cubicBezTo>
                    <a:pt x="29025" y="174"/>
                    <a:pt x="28924" y="164"/>
                    <a:pt x="28890" y="164"/>
                  </a:cubicBezTo>
                  <a:cubicBezTo>
                    <a:pt x="28884" y="164"/>
                    <a:pt x="28878" y="164"/>
                    <a:pt x="28872" y="164"/>
                  </a:cubicBezTo>
                  <a:cubicBezTo>
                    <a:pt x="28845" y="164"/>
                    <a:pt x="28818" y="159"/>
                    <a:pt x="28810" y="153"/>
                  </a:cubicBezTo>
                  <a:cubicBezTo>
                    <a:pt x="28806" y="149"/>
                    <a:pt x="28793" y="146"/>
                    <a:pt x="28779" y="146"/>
                  </a:cubicBezTo>
                  <a:cubicBezTo>
                    <a:pt x="28770" y="146"/>
                    <a:pt x="28760" y="147"/>
                    <a:pt x="28751" y="149"/>
                  </a:cubicBezTo>
                  <a:cubicBezTo>
                    <a:pt x="28739" y="152"/>
                    <a:pt x="28723" y="154"/>
                    <a:pt x="28706" y="154"/>
                  </a:cubicBezTo>
                  <a:cubicBezTo>
                    <a:pt x="28685" y="154"/>
                    <a:pt x="28664" y="152"/>
                    <a:pt x="28647" y="146"/>
                  </a:cubicBezTo>
                  <a:cubicBezTo>
                    <a:pt x="28633" y="141"/>
                    <a:pt x="28612" y="139"/>
                    <a:pt x="28588" y="139"/>
                  </a:cubicBezTo>
                  <a:cubicBezTo>
                    <a:pt x="28558" y="139"/>
                    <a:pt x="28525" y="142"/>
                    <a:pt x="28498" y="146"/>
                  </a:cubicBezTo>
                  <a:cubicBezTo>
                    <a:pt x="28472" y="151"/>
                    <a:pt x="28444" y="154"/>
                    <a:pt x="28420" y="154"/>
                  </a:cubicBezTo>
                  <a:cubicBezTo>
                    <a:pt x="28396" y="154"/>
                    <a:pt x="28376" y="151"/>
                    <a:pt x="28366" y="146"/>
                  </a:cubicBezTo>
                  <a:cubicBezTo>
                    <a:pt x="28349" y="139"/>
                    <a:pt x="28332" y="135"/>
                    <a:pt x="28316" y="135"/>
                  </a:cubicBezTo>
                  <a:cubicBezTo>
                    <a:pt x="28287" y="135"/>
                    <a:pt x="28265" y="147"/>
                    <a:pt x="28272" y="167"/>
                  </a:cubicBezTo>
                  <a:cubicBezTo>
                    <a:pt x="28275" y="175"/>
                    <a:pt x="28271" y="182"/>
                    <a:pt x="28259" y="182"/>
                  </a:cubicBezTo>
                  <a:cubicBezTo>
                    <a:pt x="28257" y="182"/>
                    <a:pt x="28254" y="182"/>
                    <a:pt x="28251" y="181"/>
                  </a:cubicBezTo>
                  <a:cubicBezTo>
                    <a:pt x="28237" y="177"/>
                    <a:pt x="28231" y="164"/>
                    <a:pt x="28234" y="153"/>
                  </a:cubicBezTo>
                  <a:cubicBezTo>
                    <a:pt x="28237" y="142"/>
                    <a:pt x="28230" y="134"/>
                    <a:pt x="28222" y="134"/>
                  </a:cubicBezTo>
                  <a:cubicBezTo>
                    <a:pt x="28220" y="134"/>
                    <a:pt x="28218" y="135"/>
                    <a:pt x="28216" y="135"/>
                  </a:cubicBezTo>
                  <a:cubicBezTo>
                    <a:pt x="28203" y="139"/>
                    <a:pt x="28196" y="149"/>
                    <a:pt x="28196" y="160"/>
                  </a:cubicBezTo>
                  <a:cubicBezTo>
                    <a:pt x="28199" y="174"/>
                    <a:pt x="28175" y="177"/>
                    <a:pt x="28130" y="177"/>
                  </a:cubicBezTo>
                  <a:cubicBezTo>
                    <a:pt x="28088" y="174"/>
                    <a:pt x="28053" y="160"/>
                    <a:pt x="28047" y="146"/>
                  </a:cubicBezTo>
                  <a:cubicBezTo>
                    <a:pt x="28041" y="129"/>
                    <a:pt x="28016" y="119"/>
                    <a:pt x="27996" y="119"/>
                  </a:cubicBezTo>
                  <a:cubicBezTo>
                    <a:pt x="27980" y="119"/>
                    <a:pt x="27967" y="125"/>
                    <a:pt x="27970" y="139"/>
                  </a:cubicBezTo>
                  <a:cubicBezTo>
                    <a:pt x="27972" y="148"/>
                    <a:pt x="27972" y="152"/>
                    <a:pt x="27970" y="152"/>
                  </a:cubicBezTo>
                  <a:cubicBezTo>
                    <a:pt x="27968" y="152"/>
                    <a:pt x="27963" y="148"/>
                    <a:pt x="27957" y="139"/>
                  </a:cubicBezTo>
                  <a:cubicBezTo>
                    <a:pt x="27950" y="133"/>
                    <a:pt x="27945" y="129"/>
                    <a:pt x="27941" y="129"/>
                  </a:cubicBezTo>
                  <a:cubicBezTo>
                    <a:pt x="27936" y="129"/>
                    <a:pt x="27932" y="134"/>
                    <a:pt x="27928" y="143"/>
                  </a:cubicBezTo>
                  <a:cubicBezTo>
                    <a:pt x="27925" y="152"/>
                    <a:pt x="27919" y="156"/>
                    <a:pt x="27909" y="156"/>
                  </a:cubicBezTo>
                  <a:cubicBezTo>
                    <a:pt x="27896" y="156"/>
                    <a:pt x="27878" y="149"/>
                    <a:pt x="27853" y="135"/>
                  </a:cubicBezTo>
                  <a:cubicBezTo>
                    <a:pt x="27814" y="117"/>
                    <a:pt x="27783" y="108"/>
                    <a:pt x="27762" y="108"/>
                  </a:cubicBezTo>
                  <a:cubicBezTo>
                    <a:pt x="27739" y="108"/>
                    <a:pt x="27726" y="118"/>
                    <a:pt x="27724" y="139"/>
                  </a:cubicBezTo>
                  <a:cubicBezTo>
                    <a:pt x="27723" y="145"/>
                    <a:pt x="27721" y="147"/>
                    <a:pt x="27718" y="147"/>
                  </a:cubicBezTo>
                  <a:cubicBezTo>
                    <a:pt x="27715" y="147"/>
                    <a:pt x="27711" y="141"/>
                    <a:pt x="27707" y="129"/>
                  </a:cubicBezTo>
                  <a:cubicBezTo>
                    <a:pt x="27701" y="114"/>
                    <a:pt x="27695" y="106"/>
                    <a:pt x="27688" y="106"/>
                  </a:cubicBezTo>
                  <a:cubicBezTo>
                    <a:pt x="27683" y="106"/>
                    <a:pt x="27676" y="111"/>
                    <a:pt x="27669" y="122"/>
                  </a:cubicBezTo>
                  <a:cubicBezTo>
                    <a:pt x="27656" y="140"/>
                    <a:pt x="27625" y="150"/>
                    <a:pt x="27602" y="150"/>
                  </a:cubicBezTo>
                  <a:cubicBezTo>
                    <a:pt x="27582" y="150"/>
                    <a:pt x="27567" y="143"/>
                    <a:pt x="27571" y="129"/>
                  </a:cubicBezTo>
                  <a:cubicBezTo>
                    <a:pt x="27574" y="120"/>
                    <a:pt x="27565" y="114"/>
                    <a:pt x="27552" y="114"/>
                  </a:cubicBezTo>
                  <a:cubicBezTo>
                    <a:pt x="27549" y="114"/>
                    <a:pt x="27547" y="114"/>
                    <a:pt x="27544" y="114"/>
                  </a:cubicBezTo>
                  <a:cubicBezTo>
                    <a:pt x="27538" y="117"/>
                    <a:pt x="27532" y="117"/>
                    <a:pt x="27528" y="117"/>
                  </a:cubicBezTo>
                  <a:cubicBezTo>
                    <a:pt x="27516" y="117"/>
                    <a:pt x="27510" y="112"/>
                    <a:pt x="27512" y="104"/>
                  </a:cubicBezTo>
                  <a:cubicBezTo>
                    <a:pt x="27516" y="94"/>
                    <a:pt x="27467" y="84"/>
                    <a:pt x="27398" y="80"/>
                  </a:cubicBezTo>
                  <a:cubicBezTo>
                    <a:pt x="27360" y="79"/>
                    <a:pt x="27332" y="79"/>
                    <a:pt x="27312" y="79"/>
                  </a:cubicBezTo>
                  <a:cubicBezTo>
                    <a:pt x="27256" y="79"/>
                    <a:pt x="27254" y="84"/>
                    <a:pt x="27259" y="101"/>
                  </a:cubicBezTo>
                  <a:cubicBezTo>
                    <a:pt x="27260" y="105"/>
                    <a:pt x="27265" y="107"/>
                    <a:pt x="27271" y="107"/>
                  </a:cubicBezTo>
                  <a:cubicBezTo>
                    <a:pt x="27279" y="107"/>
                    <a:pt x="27290" y="104"/>
                    <a:pt x="27301" y="98"/>
                  </a:cubicBezTo>
                  <a:cubicBezTo>
                    <a:pt x="27314" y="89"/>
                    <a:pt x="27323" y="84"/>
                    <a:pt x="27326" y="84"/>
                  </a:cubicBezTo>
                  <a:lnTo>
                    <a:pt x="27326" y="84"/>
                  </a:lnTo>
                  <a:cubicBezTo>
                    <a:pt x="27332" y="84"/>
                    <a:pt x="27320" y="100"/>
                    <a:pt x="27287" y="139"/>
                  </a:cubicBezTo>
                  <a:cubicBezTo>
                    <a:pt x="27275" y="153"/>
                    <a:pt x="27266" y="160"/>
                    <a:pt x="27262" y="160"/>
                  </a:cubicBezTo>
                  <a:cubicBezTo>
                    <a:pt x="27259" y="160"/>
                    <a:pt x="27258" y="157"/>
                    <a:pt x="27259" y="149"/>
                  </a:cubicBezTo>
                  <a:cubicBezTo>
                    <a:pt x="27266" y="137"/>
                    <a:pt x="27260" y="125"/>
                    <a:pt x="27250" y="125"/>
                  </a:cubicBezTo>
                  <a:cubicBezTo>
                    <a:pt x="27248" y="125"/>
                    <a:pt x="27247" y="125"/>
                    <a:pt x="27246" y="125"/>
                  </a:cubicBezTo>
                  <a:cubicBezTo>
                    <a:pt x="27221" y="128"/>
                    <a:pt x="27196" y="130"/>
                    <a:pt x="27172" y="130"/>
                  </a:cubicBezTo>
                  <a:cubicBezTo>
                    <a:pt x="27118" y="130"/>
                    <a:pt x="27073" y="122"/>
                    <a:pt x="27068" y="108"/>
                  </a:cubicBezTo>
                  <a:cubicBezTo>
                    <a:pt x="27065" y="99"/>
                    <a:pt x="27055" y="93"/>
                    <a:pt x="27044" y="93"/>
                  </a:cubicBezTo>
                  <a:cubicBezTo>
                    <a:pt x="27042" y="93"/>
                    <a:pt x="27040" y="93"/>
                    <a:pt x="27037" y="94"/>
                  </a:cubicBezTo>
                  <a:cubicBezTo>
                    <a:pt x="27003" y="104"/>
                    <a:pt x="27084" y="160"/>
                    <a:pt x="27133" y="160"/>
                  </a:cubicBezTo>
                  <a:cubicBezTo>
                    <a:pt x="27135" y="160"/>
                    <a:pt x="27136" y="160"/>
                    <a:pt x="27137" y="160"/>
                  </a:cubicBezTo>
                  <a:cubicBezTo>
                    <a:pt x="27217" y="160"/>
                    <a:pt x="27204" y="209"/>
                    <a:pt x="27121" y="215"/>
                  </a:cubicBezTo>
                  <a:cubicBezTo>
                    <a:pt x="27079" y="219"/>
                    <a:pt x="27023" y="223"/>
                    <a:pt x="26996" y="226"/>
                  </a:cubicBezTo>
                  <a:cubicBezTo>
                    <a:pt x="26988" y="227"/>
                    <a:pt x="26978" y="227"/>
                    <a:pt x="26969" y="227"/>
                  </a:cubicBezTo>
                  <a:cubicBezTo>
                    <a:pt x="26947" y="227"/>
                    <a:pt x="26923" y="225"/>
                    <a:pt x="26908" y="223"/>
                  </a:cubicBezTo>
                  <a:cubicBezTo>
                    <a:pt x="26893" y="217"/>
                    <a:pt x="26878" y="214"/>
                    <a:pt x="26868" y="214"/>
                  </a:cubicBezTo>
                  <a:cubicBezTo>
                    <a:pt x="26865" y="214"/>
                    <a:pt x="26862" y="214"/>
                    <a:pt x="26860" y="215"/>
                  </a:cubicBezTo>
                  <a:cubicBezTo>
                    <a:pt x="26853" y="215"/>
                    <a:pt x="26812" y="215"/>
                    <a:pt x="26763" y="219"/>
                  </a:cubicBezTo>
                  <a:cubicBezTo>
                    <a:pt x="26718" y="219"/>
                    <a:pt x="26669" y="223"/>
                    <a:pt x="26659" y="226"/>
                  </a:cubicBezTo>
                  <a:cubicBezTo>
                    <a:pt x="26645" y="226"/>
                    <a:pt x="26579" y="226"/>
                    <a:pt x="26510" y="223"/>
                  </a:cubicBezTo>
                  <a:cubicBezTo>
                    <a:pt x="26399" y="215"/>
                    <a:pt x="26351" y="212"/>
                    <a:pt x="26173" y="191"/>
                  </a:cubicBezTo>
                  <a:cubicBezTo>
                    <a:pt x="26151" y="189"/>
                    <a:pt x="26117" y="186"/>
                    <a:pt x="26087" y="186"/>
                  </a:cubicBezTo>
                  <a:cubicBezTo>
                    <a:pt x="26074" y="186"/>
                    <a:pt x="26062" y="187"/>
                    <a:pt x="26052" y="188"/>
                  </a:cubicBezTo>
                  <a:cubicBezTo>
                    <a:pt x="26003" y="188"/>
                    <a:pt x="26000" y="191"/>
                    <a:pt x="26038" y="202"/>
                  </a:cubicBezTo>
                  <a:cubicBezTo>
                    <a:pt x="26062" y="205"/>
                    <a:pt x="26087" y="226"/>
                    <a:pt x="26093" y="239"/>
                  </a:cubicBezTo>
                  <a:cubicBezTo>
                    <a:pt x="26101" y="262"/>
                    <a:pt x="26091" y="275"/>
                    <a:pt x="26071" y="275"/>
                  </a:cubicBezTo>
                  <a:cubicBezTo>
                    <a:pt x="26063" y="275"/>
                    <a:pt x="26053" y="273"/>
                    <a:pt x="26042" y="268"/>
                  </a:cubicBezTo>
                  <a:cubicBezTo>
                    <a:pt x="26027" y="260"/>
                    <a:pt x="25965" y="257"/>
                    <a:pt x="25903" y="257"/>
                  </a:cubicBezTo>
                  <a:cubicBezTo>
                    <a:pt x="25823" y="257"/>
                    <a:pt x="25792" y="250"/>
                    <a:pt x="25792" y="229"/>
                  </a:cubicBezTo>
                  <a:cubicBezTo>
                    <a:pt x="25795" y="214"/>
                    <a:pt x="25787" y="205"/>
                    <a:pt x="25778" y="205"/>
                  </a:cubicBezTo>
                  <a:cubicBezTo>
                    <a:pt x="25777" y="205"/>
                    <a:pt x="25776" y="205"/>
                    <a:pt x="25774" y="205"/>
                  </a:cubicBezTo>
                  <a:cubicBezTo>
                    <a:pt x="25760" y="209"/>
                    <a:pt x="25747" y="223"/>
                    <a:pt x="25747" y="236"/>
                  </a:cubicBezTo>
                  <a:cubicBezTo>
                    <a:pt x="25745" y="244"/>
                    <a:pt x="25743" y="247"/>
                    <a:pt x="25740" y="247"/>
                  </a:cubicBezTo>
                  <a:cubicBezTo>
                    <a:pt x="25737" y="247"/>
                    <a:pt x="25733" y="241"/>
                    <a:pt x="25729" y="229"/>
                  </a:cubicBezTo>
                  <a:cubicBezTo>
                    <a:pt x="25724" y="215"/>
                    <a:pt x="25717" y="207"/>
                    <a:pt x="25704" y="207"/>
                  </a:cubicBezTo>
                  <a:cubicBezTo>
                    <a:pt x="25693" y="207"/>
                    <a:pt x="25677" y="213"/>
                    <a:pt x="25653" y="226"/>
                  </a:cubicBezTo>
                  <a:cubicBezTo>
                    <a:pt x="25629" y="237"/>
                    <a:pt x="25603" y="242"/>
                    <a:pt x="25581" y="242"/>
                  </a:cubicBezTo>
                  <a:cubicBezTo>
                    <a:pt x="25539" y="242"/>
                    <a:pt x="25509" y="225"/>
                    <a:pt x="25518" y="198"/>
                  </a:cubicBezTo>
                  <a:cubicBezTo>
                    <a:pt x="25520" y="191"/>
                    <a:pt x="25518" y="188"/>
                    <a:pt x="25512" y="188"/>
                  </a:cubicBezTo>
                  <a:cubicBezTo>
                    <a:pt x="25507" y="188"/>
                    <a:pt x="25498" y="191"/>
                    <a:pt x="25486" y="198"/>
                  </a:cubicBezTo>
                  <a:cubicBezTo>
                    <a:pt x="25474" y="206"/>
                    <a:pt x="25462" y="210"/>
                    <a:pt x="25449" y="210"/>
                  </a:cubicBezTo>
                  <a:cubicBezTo>
                    <a:pt x="25440" y="210"/>
                    <a:pt x="25431" y="208"/>
                    <a:pt x="25424" y="202"/>
                  </a:cubicBezTo>
                  <a:cubicBezTo>
                    <a:pt x="25414" y="194"/>
                    <a:pt x="25408" y="189"/>
                    <a:pt x="25405" y="189"/>
                  </a:cubicBezTo>
                  <a:lnTo>
                    <a:pt x="25405" y="189"/>
                  </a:lnTo>
                  <a:cubicBezTo>
                    <a:pt x="25402" y="189"/>
                    <a:pt x="25403" y="194"/>
                    <a:pt x="25406" y="205"/>
                  </a:cubicBezTo>
                  <a:cubicBezTo>
                    <a:pt x="25410" y="219"/>
                    <a:pt x="25403" y="236"/>
                    <a:pt x="25389" y="236"/>
                  </a:cubicBezTo>
                  <a:cubicBezTo>
                    <a:pt x="25388" y="236"/>
                    <a:pt x="25387" y="236"/>
                    <a:pt x="25386" y="236"/>
                  </a:cubicBezTo>
                  <a:cubicBezTo>
                    <a:pt x="25376" y="236"/>
                    <a:pt x="25361" y="221"/>
                    <a:pt x="25355" y="202"/>
                  </a:cubicBezTo>
                  <a:cubicBezTo>
                    <a:pt x="25348" y="181"/>
                    <a:pt x="25341" y="171"/>
                    <a:pt x="25327" y="171"/>
                  </a:cubicBezTo>
                  <a:cubicBezTo>
                    <a:pt x="25318" y="171"/>
                    <a:pt x="25306" y="176"/>
                    <a:pt x="25289" y="184"/>
                  </a:cubicBezTo>
                  <a:cubicBezTo>
                    <a:pt x="25272" y="190"/>
                    <a:pt x="25256" y="194"/>
                    <a:pt x="25245" y="194"/>
                  </a:cubicBezTo>
                  <a:cubicBezTo>
                    <a:pt x="25237" y="194"/>
                    <a:pt x="25231" y="192"/>
                    <a:pt x="25230" y="188"/>
                  </a:cubicBezTo>
                  <a:cubicBezTo>
                    <a:pt x="25228" y="183"/>
                    <a:pt x="25223" y="181"/>
                    <a:pt x="25216" y="181"/>
                  </a:cubicBezTo>
                  <a:cubicBezTo>
                    <a:pt x="25205" y="181"/>
                    <a:pt x="25189" y="185"/>
                    <a:pt x="25171" y="191"/>
                  </a:cubicBezTo>
                  <a:cubicBezTo>
                    <a:pt x="25152" y="200"/>
                    <a:pt x="25138" y="204"/>
                    <a:pt x="25129" y="204"/>
                  </a:cubicBezTo>
                  <a:cubicBezTo>
                    <a:pt x="25120" y="204"/>
                    <a:pt x="25117" y="200"/>
                    <a:pt x="25118" y="191"/>
                  </a:cubicBezTo>
                  <a:cubicBezTo>
                    <a:pt x="25118" y="175"/>
                    <a:pt x="25093" y="168"/>
                    <a:pt x="25045" y="168"/>
                  </a:cubicBezTo>
                  <a:cubicBezTo>
                    <a:pt x="25029" y="168"/>
                    <a:pt x="25011" y="169"/>
                    <a:pt x="24990" y="170"/>
                  </a:cubicBezTo>
                  <a:cubicBezTo>
                    <a:pt x="24971" y="171"/>
                    <a:pt x="24948" y="172"/>
                    <a:pt x="24925" y="172"/>
                  </a:cubicBezTo>
                  <a:cubicBezTo>
                    <a:pt x="24861" y="172"/>
                    <a:pt x="24789" y="168"/>
                    <a:pt x="24744" y="164"/>
                  </a:cubicBezTo>
                  <a:cubicBezTo>
                    <a:pt x="24712" y="160"/>
                    <a:pt x="24680" y="158"/>
                    <a:pt x="24653" y="158"/>
                  </a:cubicBezTo>
                  <a:cubicBezTo>
                    <a:pt x="24626" y="158"/>
                    <a:pt x="24603" y="160"/>
                    <a:pt x="24591" y="164"/>
                  </a:cubicBezTo>
                  <a:cubicBezTo>
                    <a:pt x="24583" y="166"/>
                    <a:pt x="24575" y="167"/>
                    <a:pt x="24568" y="167"/>
                  </a:cubicBezTo>
                  <a:cubicBezTo>
                    <a:pt x="24555" y="167"/>
                    <a:pt x="24545" y="163"/>
                    <a:pt x="24543" y="156"/>
                  </a:cubicBezTo>
                  <a:cubicBezTo>
                    <a:pt x="24540" y="146"/>
                    <a:pt x="24511" y="139"/>
                    <a:pt x="24477" y="139"/>
                  </a:cubicBezTo>
                  <a:cubicBezTo>
                    <a:pt x="24475" y="140"/>
                    <a:pt x="24473" y="140"/>
                    <a:pt x="24471" y="140"/>
                  </a:cubicBezTo>
                  <a:cubicBezTo>
                    <a:pt x="24406" y="140"/>
                    <a:pt x="24385" y="89"/>
                    <a:pt x="24439" y="59"/>
                  </a:cubicBezTo>
                  <a:cubicBezTo>
                    <a:pt x="24463" y="45"/>
                    <a:pt x="24477" y="31"/>
                    <a:pt x="24477" y="21"/>
                  </a:cubicBezTo>
                  <a:cubicBezTo>
                    <a:pt x="24473" y="11"/>
                    <a:pt x="24429" y="6"/>
                    <a:pt x="24383" y="6"/>
                  </a:cubicBezTo>
                  <a:cubicBezTo>
                    <a:pt x="24338" y="6"/>
                    <a:pt x="24291" y="11"/>
                    <a:pt x="24282" y="21"/>
                  </a:cubicBezTo>
                  <a:cubicBezTo>
                    <a:pt x="24279" y="23"/>
                    <a:pt x="24274" y="24"/>
                    <a:pt x="24269" y="24"/>
                  </a:cubicBezTo>
                  <a:cubicBezTo>
                    <a:pt x="24259" y="24"/>
                    <a:pt x="24246" y="20"/>
                    <a:pt x="24234" y="10"/>
                  </a:cubicBezTo>
                  <a:cubicBezTo>
                    <a:pt x="24223" y="4"/>
                    <a:pt x="24184" y="0"/>
                    <a:pt x="24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0" name="Google Shape;7220;p42"/>
            <p:cNvSpPr/>
            <p:nvPr/>
          </p:nvSpPr>
          <p:spPr>
            <a:xfrm>
              <a:off x="5025425" y="1234350"/>
              <a:ext cx="1150" cy="1000"/>
            </a:xfrm>
            <a:custGeom>
              <a:avLst/>
              <a:gdLst/>
              <a:ahLst/>
              <a:cxnLst/>
              <a:rect l="l" t="t" r="r" b="b"/>
              <a:pathLst>
                <a:path w="46" h="40" extrusionOk="0">
                  <a:moveTo>
                    <a:pt x="31" y="1"/>
                  </a:moveTo>
                  <a:cubicBezTo>
                    <a:pt x="27" y="1"/>
                    <a:pt x="23" y="3"/>
                    <a:pt x="18" y="8"/>
                  </a:cubicBezTo>
                  <a:cubicBezTo>
                    <a:pt x="8" y="18"/>
                    <a:pt x="1" y="28"/>
                    <a:pt x="1" y="35"/>
                  </a:cubicBezTo>
                  <a:cubicBezTo>
                    <a:pt x="3" y="37"/>
                    <a:pt x="9" y="40"/>
                    <a:pt x="17" y="40"/>
                  </a:cubicBezTo>
                  <a:cubicBezTo>
                    <a:pt x="21" y="40"/>
                    <a:pt x="24" y="39"/>
                    <a:pt x="28" y="38"/>
                  </a:cubicBezTo>
                  <a:cubicBezTo>
                    <a:pt x="39" y="35"/>
                    <a:pt x="46" y="21"/>
                    <a:pt x="43" y="11"/>
                  </a:cubicBezTo>
                  <a:cubicBezTo>
                    <a:pt x="41" y="5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1" name="Google Shape;7221;p42"/>
            <p:cNvSpPr/>
            <p:nvPr/>
          </p:nvSpPr>
          <p:spPr>
            <a:xfrm>
              <a:off x="5025400" y="1231575"/>
              <a:ext cx="3450" cy="1075"/>
            </a:xfrm>
            <a:custGeom>
              <a:avLst/>
              <a:gdLst/>
              <a:ahLst/>
              <a:cxnLst/>
              <a:rect l="l" t="t" r="r" b="b"/>
              <a:pathLst>
                <a:path w="138" h="43" extrusionOk="0">
                  <a:moveTo>
                    <a:pt x="106" y="0"/>
                  </a:moveTo>
                  <a:cubicBezTo>
                    <a:pt x="96" y="4"/>
                    <a:pt x="64" y="4"/>
                    <a:pt x="40" y="4"/>
                  </a:cubicBezTo>
                  <a:cubicBezTo>
                    <a:pt x="31" y="3"/>
                    <a:pt x="24" y="2"/>
                    <a:pt x="19" y="2"/>
                  </a:cubicBezTo>
                  <a:cubicBezTo>
                    <a:pt x="0" y="2"/>
                    <a:pt x="7" y="8"/>
                    <a:pt x="37" y="24"/>
                  </a:cubicBezTo>
                  <a:cubicBezTo>
                    <a:pt x="56" y="37"/>
                    <a:pt x="78" y="42"/>
                    <a:pt x="96" y="42"/>
                  </a:cubicBezTo>
                  <a:cubicBezTo>
                    <a:pt x="120" y="42"/>
                    <a:pt x="138" y="32"/>
                    <a:pt x="133" y="14"/>
                  </a:cubicBezTo>
                  <a:cubicBezTo>
                    <a:pt x="130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2" name="Google Shape;7222;p42"/>
            <p:cNvSpPr/>
            <p:nvPr/>
          </p:nvSpPr>
          <p:spPr>
            <a:xfrm>
              <a:off x="5027950" y="1239650"/>
              <a:ext cx="1950" cy="575"/>
            </a:xfrm>
            <a:custGeom>
              <a:avLst/>
              <a:gdLst/>
              <a:ahLst/>
              <a:cxnLst/>
              <a:rect l="l" t="t" r="r" b="b"/>
              <a:pathLst>
                <a:path w="78" h="23" extrusionOk="0">
                  <a:moveTo>
                    <a:pt x="39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1" y="22"/>
                    <a:pt x="59" y="22"/>
                  </a:cubicBezTo>
                  <a:cubicBezTo>
                    <a:pt x="66" y="22"/>
                    <a:pt x="72" y="20"/>
                    <a:pt x="73" y="17"/>
                  </a:cubicBezTo>
                  <a:cubicBezTo>
                    <a:pt x="77" y="10"/>
                    <a:pt x="63" y="4"/>
                    <a:pt x="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3" name="Google Shape;7223;p42"/>
            <p:cNvSpPr/>
            <p:nvPr/>
          </p:nvSpPr>
          <p:spPr>
            <a:xfrm>
              <a:off x="5028600" y="1236375"/>
              <a:ext cx="4850" cy="3950"/>
            </a:xfrm>
            <a:custGeom>
              <a:avLst/>
              <a:gdLst/>
              <a:ahLst/>
              <a:cxnLst/>
              <a:rect l="l" t="t" r="r" b="b"/>
              <a:pathLst>
                <a:path w="194" h="158" extrusionOk="0">
                  <a:moveTo>
                    <a:pt x="131" y="1"/>
                  </a:moveTo>
                  <a:cubicBezTo>
                    <a:pt x="119" y="1"/>
                    <a:pt x="101" y="6"/>
                    <a:pt x="75" y="16"/>
                  </a:cubicBezTo>
                  <a:cubicBezTo>
                    <a:pt x="11" y="39"/>
                    <a:pt x="1" y="54"/>
                    <a:pt x="43" y="54"/>
                  </a:cubicBezTo>
                  <a:cubicBezTo>
                    <a:pt x="53" y="54"/>
                    <a:pt x="66" y="53"/>
                    <a:pt x="82" y="51"/>
                  </a:cubicBezTo>
                  <a:cubicBezTo>
                    <a:pt x="110" y="44"/>
                    <a:pt x="138" y="41"/>
                    <a:pt x="145" y="41"/>
                  </a:cubicBezTo>
                  <a:cubicBezTo>
                    <a:pt x="148" y="41"/>
                    <a:pt x="135" y="65"/>
                    <a:pt x="114" y="93"/>
                  </a:cubicBezTo>
                  <a:cubicBezTo>
                    <a:pt x="93" y="121"/>
                    <a:pt x="85" y="152"/>
                    <a:pt x="96" y="155"/>
                  </a:cubicBezTo>
                  <a:cubicBezTo>
                    <a:pt x="98" y="157"/>
                    <a:pt x="101" y="158"/>
                    <a:pt x="103" y="158"/>
                  </a:cubicBezTo>
                  <a:cubicBezTo>
                    <a:pt x="112" y="158"/>
                    <a:pt x="122" y="148"/>
                    <a:pt x="127" y="135"/>
                  </a:cubicBezTo>
                  <a:cubicBezTo>
                    <a:pt x="133" y="120"/>
                    <a:pt x="147" y="110"/>
                    <a:pt x="163" y="110"/>
                  </a:cubicBezTo>
                  <a:cubicBezTo>
                    <a:pt x="166" y="110"/>
                    <a:pt x="169" y="110"/>
                    <a:pt x="172" y="111"/>
                  </a:cubicBezTo>
                  <a:cubicBezTo>
                    <a:pt x="180" y="113"/>
                    <a:pt x="185" y="114"/>
                    <a:pt x="188" y="114"/>
                  </a:cubicBezTo>
                  <a:cubicBezTo>
                    <a:pt x="194" y="114"/>
                    <a:pt x="193" y="111"/>
                    <a:pt x="186" y="106"/>
                  </a:cubicBezTo>
                  <a:cubicBezTo>
                    <a:pt x="172" y="100"/>
                    <a:pt x="172" y="82"/>
                    <a:pt x="179" y="61"/>
                  </a:cubicBezTo>
                  <a:cubicBezTo>
                    <a:pt x="190" y="45"/>
                    <a:pt x="190" y="35"/>
                    <a:pt x="179" y="35"/>
                  </a:cubicBezTo>
                  <a:cubicBezTo>
                    <a:pt x="177" y="35"/>
                    <a:pt x="173" y="36"/>
                    <a:pt x="169" y="37"/>
                  </a:cubicBezTo>
                  <a:cubicBezTo>
                    <a:pt x="167" y="38"/>
                    <a:pt x="165" y="38"/>
                    <a:pt x="164" y="38"/>
                  </a:cubicBezTo>
                  <a:cubicBezTo>
                    <a:pt x="153" y="38"/>
                    <a:pt x="145" y="29"/>
                    <a:pt x="145" y="16"/>
                  </a:cubicBezTo>
                  <a:cubicBezTo>
                    <a:pt x="146" y="6"/>
                    <a:pt x="142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4" name="Google Shape;7224;p42"/>
            <p:cNvSpPr/>
            <p:nvPr/>
          </p:nvSpPr>
          <p:spPr>
            <a:xfrm>
              <a:off x="5033150" y="1251175"/>
              <a:ext cx="1150" cy="1350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24" y="1"/>
                  </a:moveTo>
                  <a:cubicBezTo>
                    <a:pt x="21" y="1"/>
                    <a:pt x="18" y="2"/>
                    <a:pt x="15" y="4"/>
                  </a:cubicBezTo>
                  <a:cubicBezTo>
                    <a:pt x="4" y="14"/>
                    <a:pt x="1" y="28"/>
                    <a:pt x="4" y="39"/>
                  </a:cubicBezTo>
                  <a:cubicBezTo>
                    <a:pt x="7" y="47"/>
                    <a:pt x="15" y="53"/>
                    <a:pt x="23" y="53"/>
                  </a:cubicBezTo>
                  <a:cubicBezTo>
                    <a:pt x="25" y="53"/>
                    <a:pt x="27" y="53"/>
                    <a:pt x="28" y="52"/>
                  </a:cubicBezTo>
                  <a:cubicBezTo>
                    <a:pt x="42" y="49"/>
                    <a:pt x="46" y="35"/>
                    <a:pt x="39" y="18"/>
                  </a:cubicBezTo>
                  <a:cubicBezTo>
                    <a:pt x="37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5" name="Google Shape;7225;p42"/>
            <p:cNvSpPr/>
            <p:nvPr/>
          </p:nvSpPr>
          <p:spPr>
            <a:xfrm>
              <a:off x="5028325" y="123432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14" y="0"/>
                  </a:moveTo>
                  <a:cubicBezTo>
                    <a:pt x="5" y="0"/>
                    <a:pt x="0" y="7"/>
                    <a:pt x="3" y="15"/>
                  </a:cubicBezTo>
                  <a:cubicBezTo>
                    <a:pt x="6" y="24"/>
                    <a:pt x="13" y="30"/>
                    <a:pt x="24" y="30"/>
                  </a:cubicBezTo>
                  <a:cubicBezTo>
                    <a:pt x="26" y="30"/>
                    <a:pt x="28" y="30"/>
                    <a:pt x="31" y="29"/>
                  </a:cubicBezTo>
                  <a:cubicBezTo>
                    <a:pt x="45" y="26"/>
                    <a:pt x="51" y="19"/>
                    <a:pt x="51" y="15"/>
                  </a:cubicBezTo>
                  <a:cubicBezTo>
                    <a:pt x="48" y="12"/>
                    <a:pt x="37" y="5"/>
                    <a:pt x="21" y="1"/>
                  </a:cubicBezTo>
                  <a:cubicBezTo>
                    <a:pt x="18" y="0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6" name="Google Shape;7226;p42"/>
            <p:cNvSpPr/>
            <p:nvPr/>
          </p:nvSpPr>
          <p:spPr>
            <a:xfrm>
              <a:off x="5034600" y="1250100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38" y="1"/>
                  </a:moveTo>
                  <a:cubicBezTo>
                    <a:pt x="32" y="1"/>
                    <a:pt x="25" y="3"/>
                    <a:pt x="19" y="9"/>
                  </a:cubicBezTo>
                  <a:cubicBezTo>
                    <a:pt x="3" y="25"/>
                    <a:pt x="1" y="31"/>
                    <a:pt x="12" y="31"/>
                  </a:cubicBezTo>
                  <a:cubicBezTo>
                    <a:pt x="18" y="31"/>
                    <a:pt x="27" y="30"/>
                    <a:pt x="40" y="26"/>
                  </a:cubicBezTo>
                  <a:cubicBezTo>
                    <a:pt x="57" y="23"/>
                    <a:pt x="64" y="12"/>
                    <a:pt x="54" y="5"/>
                  </a:cubicBezTo>
                  <a:cubicBezTo>
                    <a:pt x="49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7" name="Google Shape;7227;p42"/>
            <p:cNvSpPr/>
            <p:nvPr/>
          </p:nvSpPr>
          <p:spPr>
            <a:xfrm>
              <a:off x="5034125" y="1233525"/>
              <a:ext cx="1650" cy="600"/>
            </a:xfrm>
            <a:custGeom>
              <a:avLst/>
              <a:gdLst/>
              <a:ahLst/>
              <a:cxnLst/>
              <a:rect l="l" t="t" r="r" b="b"/>
              <a:pathLst>
                <a:path w="66" h="24" extrusionOk="0">
                  <a:moveTo>
                    <a:pt x="51" y="1"/>
                  </a:moveTo>
                  <a:cubicBezTo>
                    <a:pt x="47" y="1"/>
                    <a:pt x="41" y="1"/>
                    <a:pt x="34" y="2"/>
                  </a:cubicBezTo>
                  <a:cubicBezTo>
                    <a:pt x="13" y="9"/>
                    <a:pt x="0" y="16"/>
                    <a:pt x="10" y="20"/>
                  </a:cubicBezTo>
                  <a:cubicBezTo>
                    <a:pt x="14" y="22"/>
                    <a:pt x="18" y="23"/>
                    <a:pt x="24" y="23"/>
                  </a:cubicBezTo>
                  <a:cubicBezTo>
                    <a:pt x="33" y="23"/>
                    <a:pt x="44" y="19"/>
                    <a:pt x="55" y="12"/>
                  </a:cubicBezTo>
                  <a:cubicBezTo>
                    <a:pt x="66" y="5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8" name="Google Shape;7228;p42"/>
            <p:cNvSpPr/>
            <p:nvPr/>
          </p:nvSpPr>
          <p:spPr>
            <a:xfrm>
              <a:off x="5045475" y="1268500"/>
              <a:ext cx="2275" cy="1250"/>
            </a:xfrm>
            <a:custGeom>
              <a:avLst/>
              <a:gdLst/>
              <a:ahLst/>
              <a:cxnLst/>
              <a:rect l="l" t="t" r="r" b="b"/>
              <a:pathLst>
                <a:path w="91" h="50" extrusionOk="0">
                  <a:moveTo>
                    <a:pt x="34" y="1"/>
                  </a:moveTo>
                  <a:cubicBezTo>
                    <a:pt x="32" y="1"/>
                    <a:pt x="30" y="1"/>
                    <a:pt x="28" y="1"/>
                  </a:cubicBezTo>
                  <a:cubicBezTo>
                    <a:pt x="1" y="8"/>
                    <a:pt x="32" y="46"/>
                    <a:pt x="70" y="50"/>
                  </a:cubicBezTo>
                  <a:cubicBezTo>
                    <a:pt x="87" y="50"/>
                    <a:pt x="91" y="40"/>
                    <a:pt x="73" y="22"/>
                  </a:cubicBezTo>
                  <a:cubicBezTo>
                    <a:pt x="65" y="10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9" name="Google Shape;7229;p42"/>
            <p:cNvSpPr/>
            <p:nvPr/>
          </p:nvSpPr>
          <p:spPr>
            <a:xfrm>
              <a:off x="5046700" y="127112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82" y="0"/>
                  </a:moveTo>
                  <a:cubicBezTo>
                    <a:pt x="74" y="0"/>
                    <a:pt x="60" y="3"/>
                    <a:pt x="45" y="7"/>
                  </a:cubicBezTo>
                  <a:cubicBezTo>
                    <a:pt x="18" y="14"/>
                    <a:pt x="0" y="24"/>
                    <a:pt x="3" y="35"/>
                  </a:cubicBezTo>
                  <a:cubicBezTo>
                    <a:pt x="5" y="40"/>
                    <a:pt x="10" y="42"/>
                    <a:pt x="18" y="42"/>
                  </a:cubicBezTo>
                  <a:cubicBezTo>
                    <a:pt x="27" y="42"/>
                    <a:pt x="39" y="39"/>
                    <a:pt x="52" y="32"/>
                  </a:cubicBezTo>
                  <a:cubicBezTo>
                    <a:pt x="77" y="18"/>
                    <a:pt x="93" y="7"/>
                    <a:pt x="90" y="4"/>
                  </a:cubicBezTo>
                  <a:cubicBezTo>
                    <a:pt x="90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0" name="Google Shape;7230;p42"/>
            <p:cNvSpPr/>
            <p:nvPr/>
          </p:nvSpPr>
          <p:spPr>
            <a:xfrm>
              <a:off x="5044325" y="1260675"/>
              <a:ext cx="2775" cy="775"/>
            </a:xfrm>
            <a:custGeom>
              <a:avLst/>
              <a:gdLst/>
              <a:ahLst/>
              <a:cxnLst/>
              <a:rect l="l" t="t" r="r" b="b"/>
              <a:pathLst>
                <a:path w="111" h="31" extrusionOk="0">
                  <a:moveTo>
                    <a:pt x="54" y="1"/>
                  </a:moveTo>
                  <a:cubicBezTo>
                    <a:pt x="48" y="1"/>
                    <a:pt x="42" y="1"/>
                    <a:pt x="36" y="2"/>
                  </a:cubicBezTo>
                  <a:cubicBezTo>
                    <a:pt x="1" y="13"/>
                    <a:pt x="1" y="13"/>
                    <a:pt x="36" y="23"/>
                  </a:cubicBezTo>
                  <a:cubicBezTo>
                    <a:pt x="55" y="28"/>
                    <a:pt x="72" y="30"/>
                    <a:pt x="83" y="30"/>
                  </a:cubicBezTo>
                  <a:cubicBezTo>
                    <a:pt x="105" y="30"/>
                    <a:pt x="111" y="22"/>
                    <a:pt x="95" y="9"/>
                  </a:cubicBezTo>
                  <a:cubicBezTo>
                    <a:pt x="87" y="4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1" name="Google Shape;7231;p42"/>
            <p:cNvSpPr/>
            <p:nvPr/>
          </p:nvSpPr>
          <p:spPr>
            <a:xfrm>
              <a:off x="5061050" y="1280275"/>
              <a:ext cx="750" cy="1200"/>
            </a:xfrm>
            <a:custGeom>
              <a:avLst/>
              <a:gdLst/>
              <a:ahLst/>
              <a:cxnLst/>
              <a:rect l="l" t="t" r="r" b="b"/>
              <a:pathLst>
                <a:path w="30" h="48" extrusionOk="0">
                  <a:moveTo>
                    <a:pt x="7" y="0"/>
                  </a:moveTo>
                  <a:cubicBezTo>
                    <a:pt x="2" y="0"/>
                    <a:pt x="1" y="7"/>
                    <a:pt x="6" y="23"/>
                  </a:cubicBezTo>
                  <a:cubicBezTo>
                    <a:pt x="10" y="38"/>
                    <a:pt x="15" y="48"/>
                    <a:pt x="21" y="48"/>
                  </a:cubicBezTo>
                  <a:cubicBezTo>
                    <a:pt x="22" y="48"/>
                    <a:pt x="24" y="47"/>
                    <a:pt x="26" y="44"/>
                  </a:cubicBezTo>
                  <a:cubicBezTo>
                    <a:pt x="30" y="36"/>
                    <a:pt x="26" y="20"/>
                    <a:pt x="16" y="6"/>
                  </a:cubicBezTo>
                  <a:cubicBezTo>
                    <a:pt x="12" y="2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2" name="Google Shape;7232;p42"/>
            <p:cNvSpPr/>
            <p:nvPr/>
          </p:nvSpPr>
          <p:spPr>
            <a:xfrm>
              <a:off x="5060300" y="1275875"/>
              <a:ext cx="1050" cy="1150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25" y="0"/>
                  </a:moveTo>
                  <a:cubicBezTo>
                    <a:pt x="24" y="0"/>
                    <a:pt x="23" y="1"/>
                    <a:pt x="21" y="1"/>
                  </a:cubicBezTo>
                  <a:cubicBezTo>
                    <a:pt x="7" y="4"/>
                    <a:pt x="1" y="18"/>
                    <a:pt x="1" y="29"/>
                  </a:cubicBezTo>
                  <a:cubicBezTo>
                    <a:pt x="7" y="39"/>
                    <a:pt x="15" y="46"/>
                    <a:pt x="18" y="46"/>
                  </a:cubicBezTo>
                  <a:cubicBezTo>
                    <a:pt x="25" y="43"/>
                    <a:pt x="32" y="33"/>
                    <a:pt x="39" y="18"/>
                  </a:cubicBezTo>
                  <a:cubicBezTo>
                    <a:pt x="42" y="10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3" name="Google Shape;7233;p42"/>
            <p:cNvSpPr/>
            <p:nvPr/>
          </p:nvSpPr>
          <p:spPr>
            <a:xfrm>
              <a:off x="5061000" y="1276425"/>
              <a:ext cx="3700" cy="2200"/>
            </a:xfrm>
            <a:custGeom>
              <a:avLst/>
              <a:gdLst/>
              <a:ahLst/>
              <a:cxnLst/>
              <a:rect l="l" t="t" r="r" b="b"/>
              <a:pathLst>
                <a:path w="148" h="88" extrusionOk="0">
                  <a:moveTo>
                    <a:pt x="88" y="1"/>
                  </a:moveTo>
                  <a:cubicBezTo>
                    <a:pt x="80" y="1"/>
                    <a:pt x="66" y="9"/>
                    <a:pt x="42" y="24"/>
                  </a:cubicBezTo>
                  <a:cubicBezTo>
                    <a:pt x="0" y="52"/>
                    <a:pt x="25" y="80"/>
                    <a:pt x="97" y="86"/>
                  </a:cubicBezTo>
                  <a:cubicBezTo>
                    <a:pt x="109" y="87"/>
                    <a:pt x="119" y="88"/>
                    <a:pt x="126" y="88"/>
                  </a:cubicBezTo>
                  <a:cubicBezTo>
                    <a:pt x="147" y="88"/>
                    <a:pt x="146" y="83"/>
                    <a:pt x="125" y="73"/>
                  </a:cubicBezTo>
                  <a:cubicBezTo>
                    <a:pt x="108" y="62"/>
                    <a:pt x="94" y="41"/>
                    <a:pt x="94" y="24"/>
                  </a:cubicBezTo>
                  <a:cubicBezTo>
                    <a:pt x="96" y="9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4" name="Google Shape;7234;p42"/>
            <p:cNvSpPr/>
            <p:nvPr/>
          </p:nvSpPr>
          <p:spPr>
            <a:xfrm>
              <a:off x="5071150" y="1288825"/>
              <a:ext cx="800" cy="1875"/>
            </a:xfrm>
            <a:custGeom>
              <a:avLst/>
              <a:gdLst/>
              <a:ahLst/>
              <a:cxnLst/>
              <a:rect l="l" t="t" r="r" b="b"/>
              <a:pathLst>
                <a:path w="32" h="75" extrusionOk="0">
                  <a:moveTo>
                    <a:pt x="21" y="0"/>
                  </a:moveTo>
                  <a:cubicBezTo>
                    <a:pt x="19" y="0"/>
                    <a:pt x="17" y="1"/>
                    <a:pt x="15" y="3"/>
                  </a:cubicBezTo>
                  <a:cubicBezTo>
                    <a:pt x="4" y="14"/>
                    <a:pt x="0" y="35"/>
                    <a:pt x="7" y="48"/>
                  </a:cubicBezTo>
                  <a:cubicBezTo>
                    <a:pt x="12" y="66"/>
                    <a:pt x="17" y="74"/>
                    <a:pt x="21" y="74"/>
                  </a:cubicBezTo>
                  <a:cubicBezTo>
                    <a:pt x="27" y="74"/>
                    <a:pt x="31" y="59"/>
                    <a:pt x="31" y="32"/>
                  </a:cubicBezTo>
                  <a:cubicBezTo>
                    <a:pt x="31" y="12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5" name="Google Shape;7235;p42"/>
            <p:cNvSpPr/>
            <p:nvPr/>
          </p:nvSpPr>
          <p:spPr>
            <a:xfrm>
              <a:off x="5073725" y="1291875"/>
              <a:ext cx="2650" cy="975"/>
            </a:xfrm>
            <a:custGeom>
              <a:avLst/>
              <a:gdLst/>
              <a:ahLst/>
              <a:cxnLst/>
              <a:rect l="l" t="t" r="r" b="b"/>
              <a:pathLst>
                <a:path w="106" h="39" extrusionOk="0">
                  <a:moveTo>
                    <a:pt x="4" y="1"/>
                  </a:moveTo>
                  <a:cubicBezTo>
                    <a:pt x="1" y="1"/>
                    <a:pt x="2" y="6"/>
                    <a:pt x="8" y="17"/>
                  </a:cubicBezTo>
                  <a:cubicBezTo>
                    <a:pt x="18" y="29"/>
                    <a:pt x="42" y="39"/>
                    <a:pt x="65" y="39"/>
                  </a:cubicBezTo>
                  <a:cubicBezTo>
                    <a:pt x="68" y="39"/>
                    <a:pt x="71" y="38"/>
                    <a:pt x="74" y="38"/>
                  </a:cubicBezTo>
                  <a:cubicBezTo>
                    <a:pt x="102" y="30"/>
                    <a:pt x="106" y="27"/>
                    <a:pt x="81" y="27"/>
                  </a:cubicBezTo>
                  <a:cubicBezTo>
                    <a:pt x="57" y="24"/>
                    <a:pt x="32" y="17"/>
                    <a:pt x="16" y="6"/>
                  </a:cubicBezTo>
                  <a:cubicBezTo>
                    <a:pt x="10" y="3"/>
                    <a:pt x="7" y="1"/>
                    <a:pt x="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6" name="Google Shape;7236;p42"/>
            <p:cNvSpPr/>
            <p:nvPr/>
          </p:nvSpPr>
          <p:spPr>
            <a:xfrm>
              <a:off x="5129525" y="1347600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7" y="0"/>
                    <a:pt x="42" y="0"/>
                    <a:pt x="35" y="1"/>
                  </a:cubicBezTo>
                  <a:cubicBezTo>
                    <a:pt x="11" y="8"/>
                    <a:pt x="0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3" y="19"/>
                    <a:pt x="53" y="12"/>
                  </a:cubicBezTo>
                  <a:cubicBezTo>
                    <a:pt x="65" y="4"/>
                    <a:pt x="64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7" name="Google Shape;7237;p42"/>
            <p:cNvSpPr/>
            <p:nvPr/>
          </p:nvSpPr>
          <p:spPr>
            <a:xfrm>
              <a:off x="5136625" y="1346825"/>
              <a:ext cx="19850" cy="6475"/>
            </a:xfrm>
            <a:custGeom>
              <a:avLst/>
              <a:gdLst/>
              <a:ahLst/>
              <a:cxnLst/>
              <a:rect l="l" t="t" r="r" b="b"/>
              <a:pathLst>
                <a:path w="794" h="259" extrusionOk="0">
                  <a:moveTo>
                    <a:pt x="775" y="0"/>
                  </a:moveTo>
                  <a:cubicBezTo>
                    <a:pt x="708" y="0"/>
                    <a:pt x="209" y="127"/>
                    <a:pt x="216" y="147"/>
                  </a:cubicBezTo>
                  <a:cubicBezTo>
                    <a:pt x="216" y="154"/>
                    <a:pt x="222" y="171"/>
                    <a:pt x="227" y="189"/>
                  </a:cubicBezTo>
                  <a:cubicBezTo>
                    <a:pt x="228" y="202"/>
                    <a:pt x="228" y="208"/>
                    <a:pt x="223" y="208"/>
                  </a:cubicBezTo>
                  <a:cubicBezTo>
                    <a:pt x="218" y="208"/>
                    <a:pt x="209" y="204"/>
                    <a:pt x="195" y="196"/>
                  </a:cubicBezTo>
                  <a:cubicBezTo>
                    <a:pt x="180" y="185"/>
                    <a:pt x="151" y="181"/>
                    <a:pt x="123" y="181"/>
                  </a:cubicBezTo>
                  <a:cubicBezTo>
                    <a:pt x="74" y="181"/>
                    <a:pt x="26" y="194"/>
                    <a:pt x="46" y="210"/>
                  </a:cubicBezTo>
                  <a:cubicBezTo>
                    <a:pt x="60" y="220"/>
                    <a:pt x="53" y="234"/>
                    <a:pt x="32" y="237"/>
                  </a:cubicBezTo>
                  <a:cubicBezTo>
                    <a:pt x="14" y="240"/>
                    <a:pt x="1" y="251"/>
                    <a:pt x="1" y="258"/>
                  </a:cubicBezTo>
                  <a:cubicBezTo>
                    <a:pt x="1" y="258"/>
                    <a:pt x="2" y="259"/>
                    <a:pt x="4" y="259"/>
                  </a:cubicBezTo>
                  <a:cubicBezTo>
                    <a:pt x="13" y="259"/>
                    <a:pt x="45" y="249"/>
                    <a:pt x="81" y="234"/>
                  </a:cubicBezTo>
                  <a:cubicBezTo>
                    <a:pt x="109" y="221"/>
                    <a:pt x="137" y="214"/>
                    <a:pt x="151" y="214"/>
                  </a:cubicBezTo>
                  <a:cubicBezTo>
                    <a:pt x="156" y="214"/>
                    <a:pt x="159" y="215"/>
                    <a:pt x="160" y="216"/>
                  </a:cubicBezTo>
                  <a:cubicBezTo>
                    <a:pt x="161" y="220"/>
                    <a:pt x="166" y="221"/>
                    <a:pt x="176" y="221"/>
                  </a:cubicBezTo>
                  <a:cubicBezTo>
                    <a:pt x="258" y="221"/>
                    <a:pt x="623" y="114"/>
                    <a:pt x="670" y="74"/>
                  </a:cubicBezTo>
                  <a:cubicBezTo>
                    <a:pt x="696" y="55"/>
                    <a:pt x="719" y="35"/>
                    <a:pt x="725" y="35"/>
                  </a:cubicBezTo>
                  <a:cubicBezTo>
                    <a:pt x="725" y="35"/>
                    <a:pt x="726" y="35"/>
                    <a:pt x="726" y="36"/>
                  </a:cubicBezTo>
                  <a:cubicBezTo>
                    <a:pt x="729" y="36"/>
                    <a:pt x="732" y="37"/>
                    <a:pt x="735" y="37"/>
                  </a:cubicBezTo>
                  <a:cubicBezTo>
                    <a:pt x="760" y="37"/>
                    <a:pt x="794" y="13"/>
                    <a:pt x="781" y="2"/>
                  </a:cubicBezTo>
                  <a:cubicBezTo>
                    <a:pt x="780" y="1"/>
                    <a:pt x="778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8" name="Google Shape;7238;p42"/>
            <p:cNvSpPr/>
            <p:nvPr/>
          </p:nvSpPr>
          <p:spPr>
            <a:xfrm>
              <a:off x="5137925" y="1356325"/>
              <a:ext cx="1850" cy="1425"/>
            </a:xfrm>
            <a:custGeom>
              <a:avLst/>
              <a:gdLst/>
              <a:ahLst/>
              <a:cxnLst/>
              <a:rect l="l" t="t" r="r" b="b"/>
              <a:pathLst>
                <a:path w="74" h="57" extrusionOk="0">
                  <a:moveTo>
                    <a:pt x="47" y="1"/>
                  </a:moveTo>
                  <a:cubicBezTo>
                    <a:pt x="41" y="1"/>
                    <a:pt x="35" y="2"/>
                    <a:pt x="29" y="6"/>
                  </a:cubicBezTo>
                  <a:cubicBezTo>
                    <a:pt x="11" y="20"/>
                    <a:pt x="1" y="34"/>
                    <a:pt x="4" y="44"/>
                  </a:cubicBezTo>
                  <a:cubicBezTo>
                    <a:pt x="4" y="52"/>
                    <a:pt x="15" y="56"/>
                    <a:pt x="28" y="56"/>
                  </a:cubicBezTo>
                  <a:cubicBezTo>
                    <a:pt x="33" y="56"/>
                    <a:pt x="38" y="56"/>
                    <a:pt x="42" y="54"/>
                  </a:cubicBezTo>
                  <a:cubicBezTo>
                    <a:pt x="63" y="48"/>
                    <a:pt x="74" y="34"/>
                    <a:pt x="66" y="17"/>
                  </a:cubicBezTo>
                  <a:cubicBezTo>
                    <a:pt x="64" y="6"/>
                    <a:pt x="57" y="1"/>
                    <a:pt x="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9" name="Google Shape;7239;p42"/>
            <p:cNvSpPr/>
            <p:nvPr/>
          </p:nvSpPr>
          <p:spPr>
            <a:xfrm>
              <a:off x="5125750" y="1317300"/>
              <a:ext cx="5250" cy="900"/>
            </a:xfrm>
            <a:custGeom>
              <a:avLst/>
              <a:gdLst/>
              <a:ahLst/>
              <a:cxnLst/>
              <a:rect l="l" t="t" r="r" b="b"/>
              <a:pathLst>
                <a:path w="210" h="36" extrusionOk="0">
                  <a:moveTo>
                    <a:pt x="146" y="0"/>
                  </a:moveTo>
                  <a:cubicBezTo>
                    <a:pt x="130" y="0"/>
                    <a:pt x="111" y="2"/>
                    <a:pt x="92" y="6"/>
                  </a:cubicBezTo>
                  <a:cubicBezTo>
                    <a:pt x="18" y="18"/>
                    <a:pt x="1" y="31"/>
                    <a:pt x="33" y="31"/>
                  </a:cubicBezTo>
                  <a:cubicBezTo>
                    <a:pt x="47" y="31"/>
                    <a:pt x="69" y="29"/>
                    <a:pt x="100" y="23"/>
                  </a:cubicBezTo>
                  <a:cubicBezTo>
                    <a:pt x="110" y="23"/>
                    <a:pt x="120" y="22"/>
                    <a:pt x="130" y="22"/>
                  </a:cubicBezTo>
                  <a:cubicBezTo>
                    <a:pt x="157" y="22"/>
                    <a:pt x="182" y="25"/>
                    <a:pt x="193" y="30"/>
                  </a:cubicBezTo>
                  <a:cubicBezTo>
                    <a:pt x="198" y="34"/>
                    <a:pt x="202" y="35"/>
                    <a:pt x="204" y="35"/>
                  </a:cubicBezTo>
                  <a:cubicBezTo>
                    <a:pt x="209" y="35"/>
                    <a:pt x="207" y="28"/>
                    <a:pt x="199" y="17"/>
                  </a:cubicBezTo>
                  <a:cubicBezTo>
                    <a:pt x="193" y="6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0" name="Google Shape;7240;p42"/>
            <p:cNvSpPr/>
            <p:nvPr/>
          </p:nvSpPr>
          <p:spPr>
            <a:xfrm>
              <a:off x="5142875" y="1368575"/>
              <a:ext cx="2125" cy="575"/>
            </a:xfrm>
            <a:custGeom>
              <a:avLst/>
              <a:gdLst/>
              <a:ahLst/>
              <a:cxnLst/>
              <a:rect l="l" t="t" r="r" b="b"/>
              <a:pathLst>
                <a:path w="85" h="23" extrusionOk="0">
                  <a:moveTo>
                    <a:pt x="76" y="1"/>
                  </a:moveTo>
                  <a:cubicBezTo>
                    <a:pt x="70" y="1"/>
                    <a:pt x="60" y="2"/>
                    <a:pt x="46" y="6"/>
                  </a:cubicBezTo>
                  <a:cubicBezTo>
                    <a:pt x="14" y="12"/>
                    <a:pt x="1" y="19"/>
                    <a:pt x="18" y="22"/>
                  </a:cubicBezTo>
                  <a:cubicBezTo>
                    <a:pt x="35" y="22"/>
                    <a:pt x="63" y="16"/>
                    <a:pt x="76" y="9"/>
                  </a:cubicBezTo>
                  <a:cubicBezTo>
                    <a:pt x="84" y="3"/>
                    <a:pt x="84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1" name="Google Shape;7241;p42"/>
            <p:cNvSpPr/>
            <p:nvPr/>
          </p:nvSpPr>
          <p:spPr>
            <a:xfrm>
              <a:off x="5136300" y="1341375"/>
              <a:ext cx="15375" cy="5125"/>
            </a:xfrm>
            <a:custGeom>
              <a:avLst/>
              <a:gdLst/>
              <a:ahLst/>
              <a:cxnLst/>
              <a:rect l="l" t="t" r="r" b="b"/>
              <a:pathLst>
                <a:path w="615" h="205" extrusionOk="0">
                  <a:moveTo>
                    <a:pt x="524" y="1"/>
                  </a:moveTo>
                  <a:cubicBezTo>
                    <a:pt x="515" y="1"/>
                    <a:pt x="502" y="4"/>
                    <a:pt x="485" y="11"/>
                  </a:cubicBezTo>
                  <a:cubicBezTo>
                    <a:pt x="470" y="18"/>
                    <a:pt x="456" y="21"/>
                    <a:pt x="445" y="21"/>
                  </a:cubicBezTo>
                  <a:cubicBezTo>
                    <a:pt x="434" y="21"/>
                    <a:pt x="426" y="18"/>
                    <a:pt x="423" y="11"/>
                  </a:cubicBezTo>
                  <a:cubicBezTo>
                    <a:pt x="422" y="8"/>
                    <a:pt x="420" y="6"/>
                    <a:pt x="417" y="6"/>
                  </a:cubicBezTo>
                  <a:cubicBezTo>
                    <a:pt x="410" y="6"/>
                    <a:pt x="398" y="19"/>
                    <a:pt x="389" y="42"/>
                  </a:cubicBezTo>
                  <a:cubicBezTo>
                    <a:pt x="374" y="71"/>
                    <a:pt x="366" y="84"/>
                    <a:pt x="356" y="84"/>
                  </a:cubicBezTo>
                  <a:cubicBezTo>
                    <a:pt x="350" y="84"/>
                    <a:pt x="343" y="78"/>
                    <a:pt x="333" y="66"/>
                  </a:cubicBezTo>
                  <a:cubicBezTo>
                    <a:pt x="324" y="55"/>
                    <a:pt x="317" y="50"/>
                    <a:pt x="312" y="50"/>
                  </a:cubicBezTo>
                  <a:cubicBezTo>
                    <a:pt x="308" y="50"/>
                    <a:pt x="305" y="55"/>
                    <a:pt x="305" y="63"/>
                  </a:cubicBezTo>
                  <a:cubicBezTo>
                    <a:pt x="303" y="78"/>
                    <a:pt x="295" y="84"/>
                    <a:pt x="279" y="84"/>
                  </a:cubicBezTo>
                  <a:cubicBezTo>
                    <a:pt x="272" y="84"/>
                    <a:pt x="263" y="82"/>
                    <a:pt x="253" y="80"/>
                  </a:cubicBezTo>
                  <a:cubicBezTo>
                    <a:pt x="242" y="79"/>
                    <a:pt x="231" y="78"/>
                    <a:pt x="223" y="78"/>
                  </a:cubicBezTo>
                  <a:cubicBezTo>
                    <a:pt x="212" y="78"/>
                    <a:pt x="206" y="80"/>
                    <a:pt x="208" y="84"/>
                  </a:cubicBezTo>
                  <a:cubicBezTo>
                    <a:pt x="208" y="88"/>
                    <a:pt x="203" y="89"/>
                    <a:pt x="196" y="89"/>
                  </a:cubicBezTo>
                  <a:cubicBezTo>
                    <a:pt x="190" y="89"/>
                    <a:pt x="184" y="88"/>
                    <a:pt x="177" y="87"/>
                  </a:cubicBezTo>
                  <a:cubicBezTo>
                    <a:pt x="169" y="85"/>
                    <a:pt x="161" y="84"/>
                    <a:pt x="153" y="84"/>
                  </a:cubicBezTo>
                  <a:cubicBezTo>
                    <a:pt x="108" y="84"/>
                    <a:pt x="57" y="113"/>
                    <a:pt x="31" y="157"/>
                  </a:cubicBezTo>
                  <a:cubicBezTo>
                    <a:pt x="9" y="192"/>
                    <a:pt x="1" y="205"/>
                    <a:pt x="14" y="205"/>
                  </a:cubicBezTo>
                  <a:cubicBezTo>
                    <a:pt x="22" y="205"/>
                    <a:pt x="36" y="201"/>
                    <a:pt x="59" y="195"/>
                  </a:cubicBezTo>
                  <a:cubicBezTo>
                    <a:pt x="97" y="188"/>
                    <a:pt x="111" y="170"/>
                    <a:pt x="104" y="146"/>
                  </a:cubicBezTo>
                  <a:cubicBezTo>
                    <a:pt x="99" y="132"/>
                    <a:pt x="98" y="126"/>
                    <a:pt x="103" y="126"/>
                  </a:cubicBezTo>
                  <a:lnTo>
                    <a:pt x="103" y="126"/>
                  </a:lnTo>
                  <a:cubicBezTo>
                    <a:pt x="108" y="126"/>
                    <a:pt x="120" y="132"/>
                    <a:pt x="139" y="146"/>
                  </a:cubicBezTo>
                  <a:cubicBezTo>
                    <a:pt x="159" y="159"/>
                    <a:pt x="177" y="165"/>
                    <a:pt x="204" y="165"/>
                  </a:cubicBezTo>
                  <a:cubicBezTo>
                    <a:pt x="229" y="165"/>
                    <a:pt x="260" y="160"/>
                    <a:pt x="305" y="150"/>
                  </a:cubicBezTo>
                  <a:cubicBezTo>
                    <a:pt x="371" y="132"/>
                    <a:pt x="444" y="105"/>
                    <a:pt x="469" y="90"/>
                  </a:cubicBezTo>
                  <a:cubicBezTo>
                    <a:pt x="487" y="79"/>
                    <a:pt x="504" y="72"/>
                    <a:pt x="517" y="72"/>
                  </a:cubicBezTo>
                  <a:cubicBezTo>
                    <a:pt x="523" y="72"/>
                    <a:pt x="528" y="74"/>
                    <a:pt x="531" y="77"/>
                  </a:cubicBezTo>
                  <a:cubicBezTo>
                    <a:pt x="537" y="81"/>
                    <a:pt x="549" y="84"/>
                    <a:pt x="562" y="84"/>
                  </a:cubicBezTo>
                  <a:cubicBezTo>
                    <a:pt x="570" y="84"/>
                    <a:pt x="578" y="83"/>
                    <a:pt x="586" y="80"/>
                  </a:cubicBezTo>
                  <a:cubicBezTo>
                    <a:pt x="610" y="74"/>
                    <a:pt x="614" y="66"/>
                    <a:pt x="593" y="66"/>
                  </a:cubicBezTo>
                  <a:cubicBezTo>
                    <a:pt x="576" y="66"/>
                    <a:pt x="555" y="45"/>
                    <a:pt x="552" y="25"/>
                  </a:cubicBezTo>
                  <a:cubicBezTo>
                    <a:pt x="545" y="8"/>
                    <a:pt x="538" y="1"/>
                    <a:pt x="5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2" name="Google Shape;7242;p42"/>
            <p:cNvSpPr/>
            <p:nvPr/>
          </p:nvSpPr>
          <p:spPr>
            <a:xfrm>
              <a:off x="5139675" y="1354375"/>
              <a:ext cx="2275" cy="1100"/>
            </a:xfrm>
            <a:custGeom>
              <a:avLst/>
              <a:gdLst/>
              <a:ahLst/>
              <a:cxnLst/>
              <a:rect l="l" t="t" r="r" b="b"/>
              <a:pathLst>
                <a:path w="91" h="44" extrusionOk="0">
                  <a:moveTo>
                    <a:pt x="79" y="1"/>
                  </a:moveTo>
                  <a:cubicBezTo>
                    <a:pt x="71" y="1"/>
                    <a:pt x="57" y="3"/>
                    <a:pt x="42" y="8"/>
                  </a:cubicBezTo>
                  <a:cubicBezTo>
                    <a:pt x="14" y="15"/>
                    <a:pt x="0" y="25"/>
                    <a:pt x="4" y="36"/>
                  </a:cubicBezTo>
                  <a:cubicBezTo>
                    <a:pt x="5" y="41"/>
                    <a:pt x="10" y="43"/>
                    <a:pt x="17" y="43"/>
                  </a:cubicBezTo>
                  <a:cubicBezTo>
                    <a:pt x="25" y="43"/>
                    <a:pt x="36" y="40"/>
                    <a:pt x="49" y="33"/>
                  </a:cubicBezTo>
                  <a:cubicBezTo>
                    <a:pt x="73" y="22"/>
                    <a:pt x="90" y="8"/>
                    <a:pt x="87" y="4"/>
                  </a:cubicBezTo>
                  <a:cubicBezTo>
                    <a:pt x="87" y="2"/>
                    <a:pt x="84" y="1"/>
                    <a:pt x="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3" name="Google Shape;7243;p42"/>
            <p:cNvSpPr/>
            <p:nvPr/>
          </p:nvSpPr>
          <p:spPr>
            <a:xfrm>
              <a:off x="5140100" y="1326200"/>
              <a:ext cx="208450" cy="31875"/>
            </a:xfrm>
            <a:custGeom>
              <a:avLst/>
              <a:gdLst/>
              <a:ahLst/>
              <a:cxnLst/>
              <a:rect l="l" t="t" r="r" b="b"/>
              <a:pathLst>
                <a:path w="8338" h="1275" extrusionOk="0">
                  <a:moveTo>
                    <a:pt x="6634" y="33"/>
                  </a:moveTo>
                  <a:cubicBezTo>
                    <a:pt x="6653" y="33"/>
                    <a:pt x="6649" y="44"/>
                    <a:pt x="6620" y="63"/>
                  </a:cubicBezTo>
                  <a:cubicBezTo>
                    <a:pt x="6611" y="68"/>
                    <a:pt x="6600" y="71"/>
                    <a:pt x="6591" y="71"/>
                  </a:cubicBezTo>
                  <a:cubicBezTo>
                    <a:pt x="6583" y="71"/>
                    <a:pt x="6576" y="69"/>
                    <a:pt x="6571" y="66"/>
                  </a:cubicBezTo>
                  <a:cubicBezTo>
                    <a:pt x="6561" y="56"/>
                    <a:pt x="6571" y="45"/>
                    <a:pt x="6599" y="39"/>
                  </a:cubicBezTo>
                  <a:cubicBezTo>
                    <a:pt x="6615" y="35"/>
                    <a:pt x="6626" y="33"/>
                    <a:pt x="6634" y="33"/>
                  </a:cubicBezTo>
                  <a:close/>
                  <a:moveTo>
                    <a:pt x="6197" y="219"/>
                  </a:moveTo>
                  <a:cubicBezTo>
                    <a:pt x="6228" y="219"/>
                    <a:pt x="6242" y="226"/>
                    <a:pt x="6232" y="244"/>
                  </a:cubicBezTo>
                  <a:cubicBezTo>
                    <a:pt x="6226" y="254"/>
                    <a:pt x="6211" y="261"/>
                    <a:pt x="6198" y="261"/>
                  </a:cubicBezTo>
                  <a:cubicBezTo>
                    <a:pt x="6195" y="261"/>
                    <a:pt x="6193" y="261"/>
                    <a:pt x="6190" y="260"/>
                  </a:cubicBezTo>
                  <a:cubicBezTo>
                    <a:pt x="6138" y="247"/>
                    <a:pt x="6145" y="219"/>
                    <a:pt x="6197" y="219"/>
                  </a:cubicBezTo>
                  <a:close/>
                  <a:moveTo>
                    <a:pt x="6587" y="363"/>
                  </a:moveTo>
                  <a:cubicBezTo>
                    <a:pt x="6599" y="363"/>
                    <a:pt x="6602" y="367"/>
                    <a:pt x="6589" y="375"/>
                  </a:cubicBezTo>
                  <a:cubicBezTo>
                    <a:pt x="6580" y="382"/>
                    <a:pt x="6568" y="386"/>
                    <a:pt x="6558" y="386"/>
                  </a:cubicBezTo>
                  <a:cubicBezTo>
                    <a:pt x="6552" y="386"/>
                    <a:pt x="6547" y="385"/>
                    <a:pt x="6544" y="382"/>
                  </a:cubicBezTo>
                  <a:cubicBezTo>
                    <a:pt x="6536" y="379"/>
                    <a:pt x="6547" y="372"/>
                    <a:pt x="6571" y="364"/>
                  </a:cubicBezTo>
                  <a:cubicBezTo>
                    <a:pt x="6577" y="364"/>
                    <a:pt x="6582" y="363"/>
                    <a:pt x="6587" y="363"/>
                  </a:cubicBezTo>
                  <a:close/>
                  <a:moveTo>
                    <a:pt x="6325" y="413"/>
                  </a:moveTo>
                  <a:cubicBezTo>
                    <a:pt x="6328" y="413"/>
                    <a:pt x="6330" y="413"/>
                    <a:pt x="6332" y="414"/>
                  </a:cubicBezTo>
                  <a:cubicBezTo>
                    <a:pt x="6346" y="417"/>
                    <a:pt x="6360" y="424"/>
                    <a:pt x="6360" y="431"/>
                  </a:cubicBezTo>
                  <a:cubicBezTo>
                    <a:pt x="6363" y="434"/>
                    <a:pt x="6353" y="441"/>
                    <a:pt x="6339" y="444"/>
                  </a:cubicBezTo>
                  <a:cubicBezTo>
                    <a:pt x="6337" y="445"/>
                    <a:pt x="6335" y="445"/>
                    <a:pt x="6333" y="445"/>
                  </a:cubicBezTo>
                  <a:cubicBezTo>
                    <a:pt x="6324" y="445"/>
                    <a:pt x="6314" y="439"/>
                    <a:pt x="6312" y="427"/>
                  </a:cubicBezTo>
                  <a:cubicBezTo>
                    <a:pt x="6308" y="419"/>
                    <a:pt x="6315" y="413"/>
                    <a:pt x="6325" y="413"/>
                  </a:cubicBezTo>
                  <a:close/>
                  <a:moveTo>
                    <a:pt x="6456" y="277"/>
                  </a:moveTo>
                  <a:cubicBezTo>
                    <a:pt x="6457" y="277"/>
                    <a:pt x="6459" y="277"/>
                    <a:pt x="6461" y="278"/>
                  </a:cubicBezTo>
                  <a:cubicBezTo>
                    <a:pt x="6502" y="285"/>
                    <a:pt x="6502" y="337"/>
                    <a:pt x="6461" y="379"/>
                  </a:cubicBezTo>
                  <a:cubicBezTo>
                    <a:pt x="6438" y="403"/>
                    <a:pt x="6426" y="414"/>
                    <a:pt x="6413" y="414"/>
                  </a:cubicBezTo>
                  <a:cubicBezTo>
                    <a:pt x="6404" y="414"/>
                    <a:pt x="6395" y="409"/>
                    <a:pt x="6381" y="399"/>
                  </a:cubicBezTo>
                  <a:cubicBezTo>
                    <a:pt x="6370" y="391"/>
                    <a:pt x="6356" y="387"/>
                    <a:pt x="6339" y="387"/>
                  </a:cubicBezTo>
                  <a:cubicBezTo>
                    <a:pt x="6318" y="387"/>
                    <a:pt x="6291" y="393"/>
                    <a:pt x="6256" y="406"/>
                  </a:cubicBezTo>
                  <a:cubicBezTo>
                    <a:pt x="6226" y="415"/>
                    <a:pt x="6196" y="422"/>
                    <a:pt x="6178" y="422"/>
                  </a:cubicBezTo>
                  <a:cubicBezTo>
                    <a:pt x="6169" y="422"/>
                    <a:pt x="6163" y="420"/>
                    <a:pt x="6162" y="417"/>
                  </a:cubicBezTo>
                  <a:cubicBezTo>
                    <a:pt x="6160" y="412"/>
                    <a:pt x="6157" y="410"/>
                    <a:pt x="6153" y="410"/>
                  </a:cubicBezTo>
                  <a:cubicBezTo>
                    <a:pt x="6147" y="410"/>
                    <a:pt x="6138" y="414"/>
                    <a:pt x="6128" y="420"/>
                  </a:cubicBezTo>
                  <a:cubicBezTo>
                    <a:pt x="6118" y="426"/>
                    <a:pt x="6108" y="429"/>
                    <a:pt x="6098" y="429"/>
                  </a:cubicBezTo>
                  <a:cubicBezTo>
                    <a:pt x="6089" y="429"/>
                    <a:pt x="6082" y="427"/>
                    <a:pt x="6075" y="424"/>
                  </a:cubicBezTo>
                  <a:cubicBezTo>
                    <a:pt x="6071" y="420"/>
                    <a:pt x="6063" y="418"/>
                    <a:pt x="6053" y="418"/>
                  </a:cubicBezTo>
                  <a:cubicBezTo>
                    <a:pt x="6035" y="418"/>
                    <a:pt x="6009" y="423"/>
                    <a:pt x="5985" y="434"/>
                  </a:cubicBezTo>
                  <a:cubicBezTo>
                    <a:pt x="5959" y="445"/>
                    <a:pt x="5930" y="452"/>
                    <a:pt x="5904" y="452"/>
                  </a:cubicBezTo>
                  <a:cubicBezTo>
                    <a:pt x="5888" y="452"/>
                    <a:pt x="5873" y="450"/>
                    <a:pt x="5860" y="444"/>
                  </a:cubicBezTo>
                  <a:cubicBezTo>
                    <a:pt x="5840" y="439"/>
                    <a:pt x="5827" y="436"/>
                    <a:pt x="5821" y="436"/>
                  </a:cubicBezTo>
                  <a:cubicBezTo>
                    <a:pt x="5811" y="436"/>
                    <a:pt x="5816" y="443"/>
                    <a:pt x="5829" y="462"/>
                  </a:cubicBezTo>
                  <a:cubicBezTo>
                    <a:pt x="5842" y="479"/>
                    <a:pt x="5848" y="486"/>
                    <a:pt x="5845" y="486"/>
                  </a:cubicBezTo>
                  <a:cubicBezTo>
                    <a:pt x="5842" y="486"/>
                    <a:pt x="5832" y="480"/>
                    <a:pt x="5812" y="468"/>
                  </a:cubicBezTo>
                  <a:cubicBezTo>
                    <a:pt x="5794" y="454"/>
                    <a:pt x="5759" y="447"/>
                    <a:pt x="5730" y="447"/>
                  </a:cubicBezTo>
                  <a:cubicBezTo>
                    <a:pt x="5725" y="447"/>
                    <a:pt x="5719" y="447"/>
                    <a:pt x="5715" y="448"/>
                  </a:cubicBezTo>
                  <a:lnTo>
                    <a:pt x="5655" y="458"/>
                  </a:lnTo>
                  <a:lnTo>
                    <a:pt x="5655" y="458"/>
                  </a:lnTo>
                  <a:lnTo>
                    <a:pt x="5704" y="431"/>
                  </a:lnTo>
                  <a:cubicBezTo>
                    <a:pt x="5756" y="401"/>
                    <a:pt x="6022" y="360"/>
                    <a:pt x="6134" y="360"/>
                  </a:cubicBezTo>
                  <a:cubicBezTo>
                    <a:pt x="6142" y="360"/>
                    <a:pt x="6149" y="361"/>
                    <a:pt x="6155" y="361"/>
                  </a:cubicBezTo>
                  <a:cubicBezTo>
                    <a:pt x="6160" y="361"/>
                    <a:pt x="6165" y="362"/>
                    <a:pt x="6169" y="362"/>
                  </a:cubicBezTo>
                  <a:cubicBezTo>
                    <a:pt x="6199" y="362"/>
                    <a:pt x="6219" y="352"/>
                    <a:pt x="6232" y="337"/>
                  </a:cubicBezTo>
                  <a:cubicBezTo>
                    <a:pt x="6239" y="324"/>
                    <a:pt x="6245" y="318"/>
                    <a:pt x="6254" y="318"/>
                  </a:cubicBezTo>
                  <a:cubicBezTo>
                    <a:pt x="6261" y="318"/>
                    <a:pt x="6269" y="322"/>
                    <a:pt x="6280" y="330"/>
                  </a:cubicBezTo>
                  <a:cubicBezTo>
                    <a:pt x="6292" y="339"/>
                    <a:pt x="6300" y="344"/>
                    <a:pt x="6304" y="344"/>
                  </a:cubicBezTo>
                  <a:cubicBezTo>
                    <a:pt x="6306" y="344"/>
                    <a:pt x="6307" y="343"/>
                    <a:pt x="6307" y="340"/>
                  </a:cubicBezTo>
                  <a:cubicBezTo>
                    <a:pt x="6305" y="334"/>
                    <a:pt x="6320" y="332"/>
                    <a:pt x="6343" y="332"/>
                  </a:cubicBezTo>
                  <a:cubicBezTo>
                    <a:pt x="6357" y="332"/>
                    <a:pt x="6373" y="332"/>
                    <a:pt x="6391" y="334"/>
                  </a:cubicBezTo>
                  <a:cubicBezTo>
                    <a:pt x="6422" y="337"/>
                    <a:pt x="6442" y="339"/>
                    <a:pt x="6454" y="339"/>
                  </a:cubicBezTo>
                  <a:cubicBezTo>
                    <a:pt x="6479" y="339"/>
                    <a:pt x="6473" y="331"/>
                    <a:pt x="6457" y="306"/>
                  </a:cubicBezTo>
                  <a:cubicBezTo>
                    <a:pt x="6445" y="288"/>
                    <a:pt x="6446" y="277"/>
                    <a:pt x="6456" y="277"/>
                  </a:cubicBezTo>
                  <a:close/>
                  <a:moveTo>
                    <a:pt x="4498" y="467"/>
                  </a:moveTo>
                  <a:cubicBezTo>
                    <a:pt x="4504" y="467"/>
                    <a:pt x="4507" y="469"/>
                    <a:pt x="4507" y="473"/>
                  </a:cubicBezTo>
                  <a:cubicBezTo>
                    <a:pt x="4511" y="476"/>
                    <a:pt x="4501" y="486"/>
                    <a:pt x="4483" y="497"/>
                  </a:cubicBezTo>
                  <a:cubicBezTo>
                    <a:pt x="4474" y="504"/>
                    <a:pt x="4464" y="507"/>
                    <a:pt x="4457" y="507"/>
                  </a:cubicBezTo>
                  <a:cubicBezTo>
                    <a:pt x="4451" y="507"/>
                    <a:pt x="4446" y="505"/>
                    <a:pt x="4445" y="500"/>
                  </a:cubicBezTo>
                  <a:cubicBezTo>
                    <a:pt x="4441" y="486"/>
                    <a:pt x="4455" y="476"/>
                    <a:pt x="4472" y="473"/>
                  </a:cubicBezTo>
                  <a:cubicBezTo>
                    <a:pt x="4483" y="469"/>
                    <a:pt x="4491" y="467"/>
                    <a:pt x="4498" y="467"/>
                  </a:cubicBezTo>
                  <a:close/>
                  <a:moveTo>
                    <a:pt x="3900" y="542"/>
                  </a:moveTo>
                  <a:cubicBezTo>
                    <a:pt x="3907" y="542"/>
                    <a:pt x="3913" y="544"/>
                    <a:pt x="3918" y="548"/>
                  </a:cubicBezTo>
                  <a:cubicBezTo>
                    <a:pt x="3928" y="559"/>
                    <a:pt x="3921" y="569"/>
                    <a:pt x="3904" y="573"/>
                  </a:cubicBezTo>
                  <a:cubicBezTo>
                    <a:pt x="3894" y="575"/>
                    <a:pt x="3885" y="577"/>
                    <a:pt x="3879" y="577"/>
                  </a:cubicBezTo>
                  <a:cubicBezTo>
                    <a:pt x="3862" y="577"/>
                    <a:pt x="3862" y="566"/>
                    <a:pt x="3879" y="548"/>
                  </a:cubicBezTo>
                  <a:cubicBezTo>
                    <a:pt x="3885" y="545"/>
                    <a:pt x="3893" y="542"/>
                    <a:pt x="3900" y="542"/>
                  </a:cubicBezTo>
                  <a:close/>
                  <a:moveTo>
                    <a:pt x="4135" y="542"/>
                  </a:moveTo>
                  <a:cubicBezTo>
                    <a:pt x="4140" y="542"/>
                    <a:pt x="4144" y="546"/>
                    <a:pt x="4147" y="552"/>
                  </a:cubicBezTo>
                  <a:cubicBezTo>
                    <a:pt x="4150" y="563"/>
                    <a:pt x="4147" y="580"/>
                    <a:pt x="4136" y="590"/>
                  </a:cubicBezTo>
                  <a:cubicBezTo>
                    <a:pt x="4132" y="595"/>
                    <a:pt x="4127" y="597"/>
                    <a:pt x="4123" y="597"/>
                  </a:cubicBezTo>
                  <a:cubicBezTo>
                    <a:pt x="4118" y="597"/>
                    <a:pt x="4114" y="593"/>
                    <a:pt x="4112" y="587"/>
                  </a:cubicBezTo>
                  <a:cubicBezTo>
                    <a:pt x="4105" y="577"/>
                    <a:pt x="4112" y="559"/>
                    <a:pt x="4122" y="548"/>
                  </a:cubicBezTo>
                  <a:cubicBezTo>
                    <a:pt x="4126" y="544"/>
                    <a:pt x="4131" y="542"/>
                    <a:pt x="4135" y="542"/>
                  </a:cubicBezTo>
                  <a:close/>
                  <a:moveTo>
                    <a:pt x="4497" y="638"/>
                  </a:moveTo>
                  <a:cubicBezTo>
                    <a:pt x="4506" y="638"/>
                    <a:pt x="4510" y="644"/>
                    <a:pt x="4507" y="652"/>
                  </a:cubicBezTo>
                  <a:cubicBezTo>
                    <a:pt x="4504" y="667"/>
                    <a:pt x="4496" y="677"/>
                    <a:pt x="4490" y="681"/>
                  </a:cubicBezTo>
                  <a:cubicBezTo>
                    <a:pt x="4483" y="681"/>
                    <a:pt x="4476" y="673"/>
                    <a:pt x="4472" y="663"/>
                  </a:cubicBezTo>
                  <a:cubicBezTo>
                    <a:pt x="4469" y="652"/>
                    <a:pt x="4480" y="639"/>
                    <a:pt x="4490" y="639"/>
                  </a:cubicBezTo>
                  <a:cubicBezTo>
                    <a:pt x="4493" y="638"/>
                    <a:pt x="4495" y="638"/>
                    <a:pt x="4497" y="638"/>
                  </a:cubicBezTo>
                  <a:close/>
                  <a:moveTo>
                    <a:pt x="4580" y="642"/>
                  </a:moveTo>
                  <a:cubicBezTo>
                    <a:pt x="4585" y="642"/>
                    <a:pt x="4589" y="645"/>
                    <a:pt x="4591" y="652"/>
                  </a:cubicBezTo>
                  <a:cubicBezTo>
                    <a:pt x="4594" y="663"/>
                    <a:pt x="4618" y="670"/>
                    <a:pt x="4639" y="670"/>
                  </a:cubicBezTo>
                  <a:cubicBezTo>
                    <a:pt x="4674" y="670"/>
                    <a:pt x="4670" y="673"/>
                    <a:pt x="4635" y="684"/>
                  </a:cubicBezTo>
                  <a:cubicBezTo>
                    <a:pt x="4621" y="689"/>
                    <a:pt x="4608" y="690"/>
                    <a:pt x="4597" y="690"/>
                  </a:cubicBezTo>
                  <a:cubicBezTo>
                    <a:pt x="4562" y="690"/>
                    <a:pt x="4543" y="673"/>
                    <a:pt x="4566" y="649"/>
                  </a:cubicBezTo>
                  <a:cubicBezTo>
                    <a:pt x="4571" y="645"/>
                    <a:pt x="4576" y="642"/>
                    <a:pt x="4580" y="642"/>
                  </a:cubicBezTo>
                  <a:close/>
                  <a:moveTo>
                    <a:pt x="3466" y="736"/>
                  </a:moveTo>
                  <a:lnTo>
                    <a:pt x="3466" y="736"/>
                  </a:lnTo>
                  <a:cubicBezTo>
                    <a:pt x="3468" y="736"/>
                    <a:pt x="3472" y="738"/>
                    <a:pt x="3476" y="743"/>
                  </a:cubicBezTo>
                  <a:cubicBezTo>
                    <a:pt x="3487" y="753"/>
                    <a:pt x="3491" y="771"/>
                    <a:pt x="3487" y="781"/>
                  </a:cubicBezTo>
                  <a:cubicBezTo>
                    <a:pt x="3486" y="782"/>
                    <a:pt x="3484" y="783"/>
                    <a:pt x="3483" y="783"/>
                  </a:cubicBezTo>
                  <a:cubicBezTo>
                    <a:pt x="3476" y="783"/>
                    <a:pt x="3469" y="773"/>
                    <a:pt x="3466" y="757"/>
                  </a:cubicBezTo>
                  <a:cubicBezTo>
                    <a:pt x="3462" y="743"/>
                    <a:pt x="3462" y="736"/>
                    <a:pt x="3466" y="736"/>
                  </a:cubicBezTo>
                  <a:close/>
                  <a:moveTo>
                    <a:pt x="6703" y="1"/>
                  </a:moveTo>
                  <a:cubicBezTo>
                    <a:pt x="6677" y="1"/>
                    <a:pt x="6643" y="5"/>
                    <a:pt x="6613" y="15"/>
                  </a:cubicBezTo>
                  <a:cubicBezTo>
                    <a:pt x="6579" y="22"/>
                    <a:pt x="6546" y="26"/>
                    <a:pt x="6526" y="26"/>
                  </a:cubicBezTo>
                  <a:cubicBezTo>
                    <a:pt x="6520" y="26"/>
                    <a:pt x="6515" y="25"/>
                    <a:pt x="6512" y="25"/>
                  </a:cubicBezTo>
                  <a:cubicBezTo>
                    <a:pt x="6509" y="21"/>
                    <a:pt x="6497" y="20"/>
                    <a:pt x="6480" y="20"/>
                  </a:cubicBezTo>
                  <a:cubicBezTo>
                    <a:pt x="6464" y="20"/>
                    <a:pt x="6443" y="21"/>
                    <a:pt x="6422" y="25"/>
                  </a:cubicBezTo>
                  <a:cubicBezTo>
                    <a:pt x="6347" y="36"/>
                    <a:pt x="6352" y="51"/>
                    <a:pt x="6416" y="51"/>
                  </a:cubicBezTo>
                  <a:cubicBezTo>
                    <a:pt x="6428" y="51"/>
                    <a:pt x="6443" y="50"/>
                    <a:pt x="6461" y="49"/>
                  </a:cubicBezTo>
                  <a:lnTo>
                    <a:pt x="6536" y="45"/>
                  </a:lnTo>
                  <a:lnTo>
                    <a:pt x="6491" y="90"/>
                  </a:lnTo>
                  <a:cubicBezTo>
                    <a:pt x="6432" y="150"/>
                    <a:pt x="6363" y="174"/>
                    <a:pt x="6176" y="191"/>
                  </a:cubicBezTo>
                  <a:cubicBezTo>
                    <a:pt x="6096" y="198"/>
                    <a:pt x="5979" y="215"/>
                    <a:pt x="5909" y="226"/>
                  </a:cubicBezTo>
                  <a:cubicBezTo>
                    <a:pt x="5839" y="239"/>
                    <a:pt x="5745" y="247"/>
                    <a:pt x="5697" y="247"/>
                  </a:cubicBezTo>
                  <a:cubicBezTo>
                    <a:pt x="5652" y="247"/>
                    <a:pt x="5611" y="250"/>
                    <a:pt x="5607" y="257"/>
                  </a:cubicBezTo>
                  <a:cubicBezTo>
                    <a:pt x="5605" y="262"/>
                    <a:pt x="5608" y="266"/>
                    <a:pt x="5615" y="266"/>
                  </a:cubicBezTo>
                  <a:cubicBezTo>
                    <a:pt x="5618" y="266"/>
                    <a:pt x="5621" y="265"/>
                    <a:pt x="5625" y="264"/>
                  </a:cubicBezTo>
                  <a:cubicBezTo>
                    <a:pt x="5629" y="263"/>
                    <a:pt x="5633" y="263"/>
                    <a:pt x="5636" y="263"/>
                  </a:cubicBezTo>
                  <a:cubicBezTo>
                    <a:pt x="5646" y="263"/>
                    <a:pt x="5653" y="267"/>
                    <a:pt x="5655" y="274"/>
                  </a:cubicBezTo>
                  <a:cubicBezTo>
                    <a:pt x="5662" y="295"/>
                    <a:pt x="5451" y="340"/>
                    <a:pt x="5287" y="351"/>
                  </a:cubicBezTo>
                  <a:cubicBezTo>
                    <a:pt x="5236" y="354"/>
                    <a:pt x="5194" y="364"/>
                    <a:pt x="5191" y="379"/>
                  </a:cubicBezTo>
                  <a:cubicBezTo>
                    <a:pt x="5190" y="383"/>
                    <a:pt x="5185" y="385"/>
                    <a:pt x="5178" y="385"/>
                  </a:cubicBezTo>
                  <a:cubicBezTo>
                    <a:pt x="5166" y="385"/>
                    <a:pt x="5148" y="379"/>
                    <a:pt x="5128" y="369"/>
                  </a:cubicBezTo>
                  <a:cubicBezTo>
                    <a:pt x="5109" y="356"/>
                    <a:pt x="5094" y="349"/>
                    <a:pt x="5086" y="349"/>
                  </a:cubicBezTo>
                  <a:cubicBezTo>
                    <a:pt x="5080" y="349"/>
                    <a:pt x="5078" y="352"/>
                    <a:pt x="5079" y="358"/>
                  </a:cubicBezTo>
                  <a:cubicBezTo>
                    <a:pt x="5087" y="375"/>
                    <a:pt x="5066" y="385"/>
                    <a:pt x="5021" y="385"/>
                  </a:cubicBezTo>
                  <a:cubicBezTo>
                    <a:pt x="4986" y="385"/>
                    <a:pt x="4896" y="403"/>
                    <a:pt x="4820" y="420"/>
                  </a:cubicBezTo>
                  <a:cubicBezTo>
                    <a:pt x="4756" y="435"/>
                    <a:pt x="4695" y="442"/>
                    <a:pt x="4664" y="442"/>
                  </a:cubicBezTo>
                  <a:cubicBezTo>
                    <a:pt x="4658" y="442"/>
                    <a:pt x="4653" y="442"/>
                    <a:pt x="4650" y="441"/>
                  </a:cubicBezTo>
                  <a:cubicBezTo>
                    <a:pt x="4645" y="440"/>
                    <a:pt x="4641" y="439"/>
                    <a:pt x="4636" y="439"/>
                  </a:cubicBezTo>
                  <a:cubicBezTo>
                    <a:pt x="4620" y="439"/>
                    <a:pt x="4604" y="448"/>
                    <a:pt x="4591" y="462"/>
                  </a:cubicBezTo>
                  <a:cubicBezTo>
                    <a:pt x="4582" y="475"/>
                    <a:pt x="4573" y="482"/>
                    <a:pt x="4567" y="482"/>
                  </a:cubicBezTo>
                  <a:cubicBezTo>
                    <a:pt x="4557" y="482"/>
                    <a:pt x="4551" y="470"/>
                    <a:pt x="4549" y="448"/>
                  </a:cubicBezTo>
                  <a:cubicBezTo>
                    <a:pt x="4549" y="445"/>
                    <a:pt x="4542" y="443"/>
                    <a:pt x="4530" y="443"/>
                  </a:cubicBezTo>
                  <a:cubicBezTo>
                    <a:pt x="4513" y="443"/>
                    <a:pt x="4486" y="447"/>
                    <a:pt x="4455" y="455"/>
                  </a:cubicBezTo>
                  <a:cubicBezTo>
                    <a:pt x="4392" y="473"/>
                    <a:pt x="4372" y="486"/>
                    <a:pt x="4386" y="497"/>
                  </a:cubicBezTo>
                  <a:cubicBezTo>
                    <a:pt x="4400" y="507"/>
                    <a:pt x="4397" y="514"/>
                    <a:pt x="4376" y="514"/>
                  </a:cubicBezTo>
                  <a:cubicBezTo>
                    <a:pt x="4358" y="510"/>
                    <a:pt x="4341" y="500"/>
                    <a:pt x="4341" y="486"/>
                  </a:cubicBezTo>
                  <a:cubicBezTo>
                    <a:pt x="4339" y="479"/>
                    <a:pt x="4329" y="475"/>
                    <a:pt x="4313" y="475"/>
                  </a:cubicBezTo>
                  <a:cubicBezTo>
                    <a:pt x="4300" y="475"/>
                    <a:pt x="4282" y="478"/>
                    <a:pt x="4261" y="483"/>
                  </a:cubicBezTo>
                  <a:cubicBezTo>
                    <a:pt x="4237" y="489"/>
                    <a:pt x="4212" y="493"/>
                    <a:pt x="4193" y="493"/>
                  </a:cubicBezTo>
                  <a:cubicBezTo>
                    <a:pt x="4179" y="493"/>
                    <a:pt x="4168" y="491"/>
                    <a:pt x="4163" y="486"/>
                  </a:cubicBezTo>
                  <a:cubicBezTo>
                    <a:pt x="4156" y="478"/>
                    <a:pt x="4144" y="475"/>
                    <a:pt x="4133" y="475"/>
                  </a:cubicBezTo>
                  <a:cubicBezTo>
                    <a:pt x="4129" y="475"/>
                    <a:pt x="4125" y="475"/>
                    <a:pt x="4122" y="476"/>
                  </a:cubicBezTo>
                  <a:cubicBezTo>
                    <a:pt x="4108" y="479"/>
                    <a:pt x="4112" y="489"/>
                    <a:pt x="4126" y="500"/>
                  </a:cubicBezTo>
                  <a:cubicBezTo>
                    <a:pt x="4133" y="508"/>
                    <a:pt x="4133" y="511"/>
                    <a:pt x="4126" y="511"/>
                  </a:cubicBezTo>
                  <a:cubicBezTo>
                    <a:pt x="4121" y="511"/>
                    <a:pt x="4111" y="508"/>
                    <a:pt x="4098" y="503"/>
                  </a:cubicBezTo>
                  <a:cubicBezTo>
                    <a:pt x="4081" y="497"/>
                    <a:pt x="4069" y="494"/>
                    <a:pt x="4061" y="494"/>
                  </a:cubicBezTo>
                  <a:cubicBezTo>
                    <a:pt x="4050" y="494"/>
                    <a:pt x="4046" y="500"/>
                    <a:pt x="4046" y="514"/>
                  </a:cubicBezTo>
                  <a:cubicBezTo>
                    <a:pt x="4044" y="526"/>
                    <a:pt x="4039" y="531"/>
                    <a:pt x="4026" y="531"/>
                  </a:cubicBezTo>
                  <a:cubicBezTo>
                    <a:pt x="4016" y="531"/>
                    <a:pt x="4000" y="527"/>
                    <a:pt x="3976" y="521"/>
                  </a:cubicBezTo>
                  <a:cubicBezTo>
                    <a:pt x="3966" y="519"/>
                    <a:pt x="3955" y="517"/>
                    <a:pt x="3942" y="517"/>
                  </a:cubicBezTo>
                  <a:cubicBezTo>
                    <a:pt x="3864" y="517"/>
                    <a:pt x="3752" y="560"/>
                    <a:pt x="3785" y="587"/>
                  </a:cubicBezTo>
                  <a:cubicBezTo>
                    <a:pt x="3791" y="590"/>
                    <a:pt x="3790" y="593"/>
                    <a:pt x="3782" y="593"/>
                  </a:cubicBezTo>
                  <a:cubicBezTo>
                    <a:pt x="3775" y="593"/>
                    <a:pt x="3765" y="591"/>
                    <a:pt x="3751" y="587"/>
                  </a:cubicBezTo>
                  <a:cubicBezTo>
                    <a:pt x="3713" y="577"/>
                    <a:pt x="3705" y="566"/>
                    <a:pt x="3720" y="552"/>
                  </a:cubicBezTo>
                  <a:cubicBezTo>
                    <a:pt x="3733" y="539"/>
                    <a:pt x="3734" y="534"/>
                    <a:pt x="3726" y="534"/>
                  </a:cubicBezTo>
                  <a:cubicBezTo>
                    <a:pt x="3724" y="534"/>
                    <a:pt x="3720" y="534"/>
                    <a:pt x="3716" y="535"/>
                  </a:cubicBezTo>
                  <a:cubicBezTo>
                    <a:pt x="3702" y="542"/>
                    <a:pt x="3678" y="563"/>
                    <a:pt x="3660" y="587"/>
                  </a:cubicBezTo>
                  <a:cubicBezTo>
                    <a:pt x="3647" y="608"/>
                    <a:pt x="3640" y="617"/>
                    <a:pt x="3631" y="617"/>
                  </a:cubicBezTo>
                  <a:cubicBezTo>
                    <a:pt x="3624" y="617"/>
                    <a:pt x="3615" y="612"/>
                    <a:pt x="3601" y="601"/>
                  </a:cubicBezTo>
                  <a:cubicBezTo>
                    <a:pt x="3590" y="591"/>
                    <a:pt x="3568" y="585"/>
                    <a:pt x="3544" y="585"/>
                  </a:cubicBezTo>
                  <a:cubicBezTo>
                    <a:pt x="3532" y="585"/>
                    <a:pt x="3520" y="587"/>
                    <a:pt x="3508" y="590"/>
                  </a:cubicBezTo>
                  <a:cubicBezTo>
                    <a:pt x="3489" y="594"/>
                    <a:pt x="3471" y="596"/>
                    <a:pt x="3455" y="596"/>
                  </a:cubicBezTo>
                  <a:cubicBezTo>
                    <a:pt x="3440" y="596"/>
                    <a:pt x="3428" y="594"/>
                    <a:pt x="3421" y="590"/>
                  </a:cubicBezTo>
                  <a:cubicBezTo>
                    <a:pt x="3417" y="586"/>
                    <a:pt x="3407" y="584"/>
                    <a:pt x="3394" y="584"/>
                  </a:cubicBezTo>
                  <a:cubicBezTo>
                    <a:pt x="3376" y="584"/>
                    <a:pt x="3352" y="588"/>
                    <a:pt x="3327" y="593"/>
                  </a:cubicBezTo>
                  <a:cubicBezTo>
                    <a:pt x="3310" y="598"/>
                    <a:pt x="3291" y="600"/>
                    <a:pt x="3273" y="600"/>
                  </a:cubicBezTo>
                  <a:cubicBezTo>
                    <a:pt x="3250" y="600"/>
                    <a:pt x="3229" y="596"/>
                    <a:pt x="3217" y="590"/>
                  </a:cubicBezTo>
                  <a:cubicBezTo>
                    <a:pt x="3207" y="583"/>
                    <a:pt x="3197" y="579"/>
                    <a:pt x="3186" y="579"/>
                  </a:cubicBezTo>
                  <a:cubicBezTo>
                    <a:pt x="3171" y="579"/>
                    <a:pt x="3154" y="587"/>
                    <a:pt x="3133" y="601"/>
                  </a:cubicBezTo>
                  <a:cubicBezTo>
                    <a:pt x="3100" y="624"/>
                    <a:pt x="2784" y="702"/>
                    <a:pt x="2732" y="702"/>
                  </a:cubicBezTo>
                  <a:cubicBezTo>
                    <a:pt x="2730" y="702"/>
                    <a:pt x="2728" y="702"/>
                    <a:pt x="2727" y="702"/>
                  </a:cubicBezTo>
                  <a:cubicBezTo>
                    <a:pt x="2725" y="700"/>
                    <a:pt x="2722" y="700"/>
                    <a:pt x="2718" y="700"/>
                  </a:cubicBezTo>
                  <a:cubicBezTo>
                    <a:pt x="2708" y="700"/>
                    <a:pt x="2693" y="703"/>
                    <a:pt x="2679" y="705"/>
                  </a:cubicBezTo>
                  <a:cubicBezTo>
                    <a:pt x="2655" y="708"/>
                    <a:pt x="2599" y="715"/>
                    <a:pt x="2557" y="718"/>
                  </a:cubicBezTo>
                  <a:cubicBezTo>
                    <a:pt x="2509" y="722"/>
                    <a:pt x="2401" y="739"/>
                    <a:pt x="2311" y="753"/>
                  </a:cubicBezTo>
                  <a:cubicBezTo>
                    <a:pt x="2065" y="795"/>
                    <a:pt x="2003" y="806"/>
                    <a:pt x="1839" y="830"/>
                  </a:cubicBezTo>
                  <a:cubicBezTo>
                    <a:pt x="1760" y="843"/>
                    <a:pt x="1662" y="857"/>
                    <a:pt x="1628" y="868"/>
                  </a:cubicBezTo>
                  <a:cubicBezTo>
                    <a:pt x="1615" y="871"/>
                    <a:pt x="1603" y="872"/>
                    <a:pt x="1593" y="872"/>
                  </a:cubicBezTo>
                  <a:cubicBezTo>
                    <a:pt x="1576" y="872"/>
                    <a:pt x="1564" y="869"/>
                    <a:pt x="1561" y="864"/>
                  </a:cubicBezTo>
                  <a:cubicBezTo>
                    <a:pt x="1560" y="860"/>
                    <a:pt x="1556" y="858"/>
                    <a:pt x="1549" y="858"/>
                  </a:cubicBezTo>
                  <a:cubicBezTo>
                    <a:pt x="1538" y="858"/>
                    <a:pt x="1522" y="863"/>
                    <a:pt x="1503" y="871"/>
                  </a:cubicBezTo>
                  <a:cubicBezTo>
                    <a:pt x="1482" y="880"/>
                    <a:pt x="1464" y="885"/>
                    <a:pt x="1454" y="885"/>
                  </a:cubicBezTo>
                  <a:cubicBezTo>
                    <a:pt x="1448" y="885"/>
                    <a:pt x="1445" y="884"/>
                    <a:pt x="1444" y="881"/>
                  </a:cubicBezTo>
                  <a:cubicBezTo>
                    <a:pt x="1444" y="878"/>
                    <a:pt x="1435" y="876"/>
                    <a:pt x="1421" y="876"/>
                  </a:cubicBezTo>
                  <a:cubicBezTo>
                    <a:pt x="1407" y="876"/>
                    <a:pt x="1388" y="878"/>
                    <a:pt x="1367" y="881"/>
                  </a:cubicBezTo>
                  <a:cubicBezTo>
                    <a:pt x="1326" y="892"/>
                    <a:pt x="1212" y="913"/>
                    <a:pt x="1114" y="931"/>
                  </a:cubicBezTo>
                  <a:cubicBezTo>
                    <a:pt x="1029" y="949"/>
                    <a:pt x="939" y="959"/>
                    <a:pt x="901" y="959"/>
                  </a:cubicBezTo>
                  <a:cubicBezTo>
                    <a:pt x="896" y="959"/>
                    <a:pt x="892" y="958"/>
                    <a:pt x="889" y="958"/>
                  </a:cubicBezTo>
                  <a:cubicBezTo>
                    <a:pt x="874" y="955"/>
                    <a:pt x="859" y="954"/>
                    <a:pt x="845" y="954"/>
                  </a:cubicBezTo>
                  <a:cubicBezTo>
                    <a:pt x="801" y="954"/>
                    <a:pt x="766" y="966"/>
                    <a:pt x="784" y="979"/>
                  </a:cubicBezTo>
                  <a:cubicBezTo>
                    <a:pt x="791" y="986"/>
                    <a:pt x="743" y="1003"/>
                    <a:pt x="670" y="1021"/>
                  </a:cubicBezTo>
                  <a:cubicBezTo>
                    <a:pt x="627" y="1031"/>
                    <a:pt x="587" y="1037"/>
                    <a:pt x="560" y="1037"/>
                  </a:cubicBezTo>
                  <a:cubicBezTo>
                    <a:pt x="543" y="1037"/>
                    <a:pt x="532" y="1035"/>
                    <a:pt x="528" y="1031"/>
                  </a:cubicBezTo>
                  <a:cubicBezTo>
                    <a:pt x="520" y="1020"/>
                    <a:pt x="509" y="1015"/>
                    <a:pt x="500" y="1015"/>
                  </a:cubicBezTo>
                  <a:cubicBezTo>
                    <a:pt x="485" y="1015"/>
                    <a:pt x="473" y="1027"/>
                    <a:pt x="479" y="1048"/>
                  </a:cubicBezTo>
                  <a:cubicBezTo>
                    <a:pt x="488" y="1078"/>
                    <a:pt x="465" y="1098"/>
                    <a:pt x="435" y="1098"/>
                  </a:cubicBezTo>
                  <a:cubicBezTo>
                    <a:pt x="420" y="1098"/>
                    <a:pt x="404" y="1093"/>
                    <a:pt x="389" y="1083"/>
                  </a:cubicBezTo>
                  <a:cubicBezTo>
                    <a:pt x="375" y="1073"/>
                    <a:pt x="359" y="1069"/>
                    <a:pt x="343" y="1069"/>
                  </a:cubicBezTo>
                  <a:cubicBezTo>
                    <a:pt x="306" y="1069"/>
                    <a:pt x="274" y="1094"/>
                    <a:pt x="299" y="1121"/>
                  </a:cubicBezTo>
                  <a:cubicBezTo>
                    <a:pt x="309" y="1135"/>
                    <a:pt x="309" y="1149"/>
                    <a:pt x="296" y="1149"/>
                  </a:cubicBezTo>
                  <a:cubicBezTo>
                    <a:pt x="294" y="1149"/>
                    <a:pt x="293" y="1149"/>
                    <a:pt x="291" y="1149"/>
                  </a:cubicBezTo>
                  <a:cubicBezTo>
                    <a:pt x="281" y="1149"/>
                    <a:pt x="267" y="1140"/>
                    <a:pt x="264" y="1125"/>
                  </a:cubicBezTo>
                  <a:cubicBezTo>
                    <a:pt x="260" y="1111"/>
                    <a:pt x="252" y="1105"/>
                    <a:pt x="242" y="1105"/>
                  </a:cubicBezTo>
                  <a:cubicBezTo>
                    <a:pt x="236" y="1105"/>
                    <a:pt x="230" y="1107"/>
                    <a:pt x="222" y="1110"/>
                  </a:cubicBezTo>
                  <a:cubicBezTo>
                    <a:pt x="213" y="1118"/>
                    <a:pt x="205" y="1122"/>
                    <a:pt x="199" y="1122"/>
                  </a:cubicBezTo>
                  <a:cubicBezTo>
                    <a:pt x="193" y="1122"/>
                    <a:pt x="189" y="1119"/>
                    <a:pt x="187" y="1114"/>
                  </a:cubicBezTo>
                  <a:cubicBezTo>
                    <a:pt x="185" y="1104"/>
                    <a:pt x="177" y="1099"/>
                    <a:pt x="167" y="1099"/>
                  </a:cubicBezTo>
                  <a:cubicBezTo>
                    <a:pt x="144" y="1099"/>
                    <a:pt x="106" y="1126"/>
                    <a:pt x="83" y="1163"/>
                  </a:cubicBezTo>
                  <a:cubicBezTo>
                    <a:pt x="64" y="1191"/>
                    <a:pt x="42" y="1208"/>
                    <a:pt x="29" y="1208"/>
                  </a:cubicBezTo>
                  <a:cubicBezTo>
                    <a:pt x="27" y="1208"/>
                    <a:pt x="26" y="1208"/>
                    <a:pt x="25" y="1208"/>
                  </a:cubicBezTo>
                  <a:cubicBezTo>
                    <a:pt x="23" y="1207"/>
                    <a:pt x="20" y="1207"/>
                    <a:pt x="18" y="1207"/>
                  </a:cubicBezTo>
                  <a:cubicBezTo>
                    <a:pt x="8" y="1207"/>
                    <a:pt x="1" y="1213"/>
                    <a:pt x="4" y="1222"/>
                  </a:cubicBezTo>
                  <a:cubicBezTo>
                    <a:pt x="7" y="1232"/>
                    <a:pt x="14" y="1237"/>
                    <a:pt x="24" y="1237"/>
                  </a:cubicBezTo>
                  <a:cubicBezTo>
                    <a:pt x="41" y="1237"/>
                    <a:pt x="66" y="1224"/>
                    <a:pt x="94" y="1201"/>
                  </a:cubicBezTo>
                  <a:cubicBezTo>
                    <a:pt x="109" y="1188"/>
                    <a:pt x="120" y="1182"/>
                    <a:pt x="132" y="1182"/>
                  </a:cubicBezTo>
                  <a:cubicBezTo>
                    <a:pt x="142" y="1182"/>
                    <a:pt x="152" y="1187"/>
                    <a:pt x="163" y="1197"/>
                  </a:cubicBezTo>
                  <a:cubicBezTo>
                    <a:pt x="178" y="1209"/>
                    <a:pt x="189" y="1214"/>
                    <a:pt x="193" y="1214"/>
                  </a:cubicBezTo>
                  <a:cubicBezTo>
                    <a:pt x="195" y="1214"/>
                    <a:pt x="196" y="1213"/>
                    <a:pt x="195" y="1211"/>
                  </a:cubicBezTo>
                  <a:cubicBezTo>
                    <a:pt x="193" y="1206"/>
                    <a:pt x="196" y="1204"/>
                    <a:pt x="202" y="1204"/>
                  </a:cubicBezTo>
                  <a:cubicBezTo>
                    <a:pt x="208" y="1204"/>
                    <a:pt x="217" y="1206"/>
                    <a:pt x="229" y="1211"/>
                  </a:cubicBezTo>
                  <a:cubicBezTo>
                    <a:pt x="254" y="1218"/>
                    <a:pt x="267" y="1232"/>
                    <a:pt x="264" y="1243"/>
                  </a:cubicBezTo>
                  <a:cubicBezTo>
                    <a:pt x="263" y="1246"/>
                    <a:pt x="265" y="1247"/>
                    <a:pt x="269" y="1247"/>
                  </a:cubicBezTo>
                  <a:cubicBezTo>
                    <a:pt x="279" y="1247"/>
                    <a:pt x="298" y="1241"/>
                    <a:pt x="320" y="1229"/>
                  </a:cubicBezTo>
                  <a:cubicBezTo>
                    <a:pt x="346" y="1214"/>
                    <a:pt x="369" y="1207"/>
                    <a:pt x="385" y="1207"/>
                  </a:cubicBezTo>
                  <a:cubicBezTo>
                    <a:pt x="391" y="1207"/>
                    <a:pt x="396" y="1208"/>
                    <a:pt x="400" y="1211"/>
                  </a:cubicBezTo>
                  <a:cubicBezTo>
                    <a:pt x="410" y="1218"/>
                    <a:pt x="403" y="1229"/>
                    <a:pt x="386" y="1235"/>
                  </a:cubicBezTo>
                  <a:cubicBezTo>
                    <a:pt x="365" y="1239"/>
                    <a:pt x="351" y="1253"/>
                    <a:pt x="358" y="1267"/>
                  </a:cubicBezTo>
                  <a:cubicBezTo>
                    <a:pt x="360" y="1272"/>
                    <a:pt x="365" y="1274"/>
                    <a:pt x="372" y="1274"/>
                  </a:cubicBezTo>
                  <a:cubicBezTo>
                    <a:pt x="379" y="1274"/>
                    <a:pt x="387" y="1272"/>
                    <a:pt x="396" y="1267"/>
                  </a:cubicBezTo>
                  <a:cubicBezTo>
                    <a:pt x="413" y="1253"/>
                    <a:pt x="437" y="1243"/>
                    <a:pt x="448" y="1239"/>
                  </a:cubicBezTo>
                  <a:cubicBezTo>
                    <a:pt x="462" y="1235"/>
                    <a:pt x="462" y="1229"/>
                    <a:pt x="451" y="1218"/>
                  </a:cubicBezTo>
                  <a:cubicBezTo>
                    <a:pt x="445" y="1211"/>
                    <a:pt x="451" y="1194"/>
                    <a:pt x="469" y="1184"/>
                  </a:cubicBezTo>
                  <a:cubicBezTo>
                    <a:pt x="478" y="1177"/>
                    <a:pt x="485" y="1173"/>
                    <a:pt x="490" y="1173"/>
                  </a:cubicBezTo>
                  <a:cubicBezTo>
                    <a:pt x="497" y="1173"/>
                    <a:pt x="500" y="1183"/>
                    <a:pt x="500" y="1205"/>
                  </a:cubicBezTo>
                  <a:cubicBezTo>
                    <a:pt x="502" y="1229"/>
                    <a:pt x="510" y="1241"/>
                    <a:pt x="519" y="1241"/>
                  </a:cubicBezTo>
                  <a:cubicBezTo>
                    <a:pt x="530" y="1241"/>
                    <a:pt x="543" y="1226"/>
                    <a:pt x="552" y="1197"/>
                  </a:cubicBezTo>
                  <a:cubicBezTo>
                    <a:pt x="559" y="1178"/>
                    <a:pt x="563" y="1169"/>
                    <a:pt x="565" y="1169"/>
                  </a:cubicBezTo>
                  <a:cubicBezTo>
                    <a:pt x="568" y="1169"/>
                    <a:pt x="570" y="1178"/>
                    <a:pt x="573" y="1197"/>
                  </a:cubicBezTo>
                  <a:cubicBezTo>
                    <a:pt x="576" y="1219"/>
                    <a:pt x="586" y="1228"/>
                    <a:pt x="613" y="1228"/>
                  </a:cubicBezTo>
                  <a:cubicBezTo>
                    <a:pt x="621" y="1228"/>
                    <a:pt x="631" y="1227"/>
                    <a:pt x="642" y="1225"/>
                  </a:cubicBezTo>
                  <a:cubicBezTo>
                    <a:pt x="680" y="1222"/>
                    <a:pt x="701" y="1211"/>
                    <a:pt x="695" y="1205"/>
                  </a:cubicBezTo>
                  <a:cubicBezTo>
                    <a:pt x="684" y="1197"/>
                    <a:pt x="757" y="1184"/>
                    <a:pt x="858" y="1173"/>
                  </a:cubicBezTo>
                  <a:cubicBezTo>
                    <a:pt x="1038" y="1155"/>
                    <a:pt x="1149" y="1139"/>
                    <a:pt x="1402" y="1090"/>
                  </a:cubicBezTo>
                  <a:cubicBezTo>
                    <a:pt x="1469" y="1078"/>
                    <a:pt x="1536" y="1068"/>
                    <a:pt x="1565" y="1068"/>
                  </a:cubicBezTo>
                  <a:cubicBezTo>
                    <a:pt x="1569" y="1068"/>
                    <a:pt x="1573" y="1068"/>
                    <a:pt x="1576" y="1069"/>
                  </a:cubicBezTo>
                  <a:cubicBezTo>
                    <a:pt x="1596" y="1069"/>
                    <a:pt x="1670" y="1059"/>
                    <a:pt x="1735" y="1048"/>
                  </a:cubicBezTo>
                  <a:cubicBezTo>
                    <a:pt x="1776" y="1040"/>
                    <a:pt x="1812" y="1036"/>
                    <a:pt x="1842" y="1036"/>
                  </a:cubicBezTo>
                  <a:cubicBezTo>
                    <a:pt x="1905" y="1036"/>
                    <a:pt x="1941" y="1053"/>
                    <a:pt x="1936" y="1083"/>
                  </a:cubicBezTo>
                  <a:cubicBezTo>
                    <a:pt x="1934" y="1094"/>
                    <a:pt x="1936" y="1100"/>
                    <a:pt x="1953" y="1100"/>
                  </a:cubicBezTo>
                  <a:cubicBezTo>
                    <a:pt x="1972" y="1100"/>
                    <a:pt x="2010" y="1093"/>
                    <a:pt x="2086" y="1076"/>
                  </a:cubicBezTo>
                  <a:cubicBezTo>
                    <a:pt x="2179" y="1059"/>
                    <a:pt x="2221" y="1041"/>
                    <a:pt x="2256" y="1006"/>
                  </a:cubicBezTo>
                  <a:cubicBezTo>
                    <a:pt x="2262" y="1000"/>
                    <a:pt x="2268" y="996"/>
                    <a:pt x="2273" y="996"/>
                  </a:cubicBezTo>
                  <a:cubicBezTo>
                    <a:pt x="2278" y="996"/>
                    <a:pt x="2282" y="1000"/>
                    <a:pt x="2283" y="1006"/>
                  </a:cubicBezTo>
                  <a:cubicBezTo>
                    <a:pt x="2285" y="1013"/>
                    <a:pt x="2290" y="1015"/>
                    <a:pt x="2298" y="1015"/>
                  </a:cubicBezTo>
                  <a:cubicBezTo>
                    <a:pt x="2308" y="1015"/>
                    <a:pt x="2322" y="1011"/>
                    <a:pt x="2336" y="1003"/>
                  </a:cubicBezTo>
                  <a:cubicBezTo>
                    <a:pt x="2353" y="994"/>
                    <a:pt x="2363" y="990"/>
                    <a:pt x="2367" y="990"/>
                  </a:cubicBezTo>
                  <a:lnTo>
                    <a:pt x="2367" y="990"/>
                  </a:lnTo>
                  <a:cubicBezTo>
                    <a:pt x="2371" y="990"/>
                    <a:pt x="2369" y="994"/>
                    <a:pt x="2360" y="1003"/>
                  </a:cubicBezTo>
                  <a:cubicBezTo>
                    <a:pt x="2341" y="1023"/>
                    <a:pt x="2344" y="1034"/>
                    <a:pt x="2373" y="1034"/>
                  </a:cubicBezTo>
                  <a:cubicBezTo>
                    <a:pt x="2394" y="1034"/>
                    <a:pt x="2428" y="1029"/>
                    <a:pt x="2477" y="1017"/>
                  </a:cubicBezTo>
                  <a:cubicBezTo>
                    <a:pt x="2526" y="1008"/>
                    <a:pt x="2572" y="1002"/>
                    <a:pt x="2595" y="1002"/>
                  </a:cubicBezTo>
                  <a:cubicBezTo>
                    <a:pt x="2600" y="1002"/>
                    <a:pt x="2604" y="1002"/>
                    <a:pt x="2606" y="1003"/>
                  </a:cubicBezTo>
                  <a:cubicBezTo>
                    <a:pt x="2608" y="1003"/>
                    <a:pt x="2609" y="1004"/>
                    <a:pt x="2610" y="1004"/>
                  </a:cubicBezTo>
                  <a:cubicBezTo>
                    <a:pt x="2621" y="1004"/>
                    <a:pt x="2635" y="994"/>
                    <a:pt x="2640" y="976"/>
                  </a:cubicBezTo>
                  <a:cubicBezTo>
                    <a:pt x="2645" y="964"/>
                    <a:pt x="2649" y="957"/>
                    <a:pt x="2652" y="957"/>
                  </a:cubicBezTo>
                  <a:cubicBezTo>
                    <a:pt x="2654" y="957"/>
                    <a:pt x="2657" y="961"/>
                    <a:pt x="2658" y="968"/>
                  </a:cubicBezTo>
                  <a:cubicBezTo>
                    <a:pt x="2661" y="975"/>
                    <a:pt x="2681" y="978"/>
                    <a:pt x="2710" y="978"/>
                  </a:cubicBezTo>
                  <a:cubicBezTo>
                    <a:pt x="2789" y="978"/>
                    <a:pt x="2936" y="957"/>
                    <a:pt x="3029" y="926"/>
                  </a:cubicBezTo>
                  <a:cubicBezTo>
                    <a:pt x="3057" y="918"/>
                    <a:pt x="3085" y="914"/>
                    <a:pt x="3108" y="914"/>
                  </a:cubicBezTo>
                  <a:cubicBezTo>
                    <a:pt x="3123" y="914"/>
                    <a:pt x="3135" y="916"/>
                    <a:pt x="3143" y="920"/>
                  </a:cubicBezTo>
                  <a:cubicBezTo>
                    <a:pt x="3149" y="922"/>
                    <a:pt x="3156" y="923"/>
                    <a:pt x="3163" y="923"/>
                  </a:cubicBezTo>
                  <a:cubicBezTo>
                    <a:pt x="3178" y="923"/>
                    <a:pt x="3193" y="919"/>
                    <a:pt x="3199" y="910"/>
                  </a:cubicBezTo>
                  <a:cubicBezTo>
                    <a:pt x="3230" y="882"/>
                    <a:pt x="3401" y="837"/>
                    <a:pt x="3457" y="837"/>
                  </a:cubicBezTo>
                  <a:cubicBezTo>
                    <a:pt x="3465" y="837"/>
                    <a:pt x="3471" y="838"/>
                    <a:pt x="3473" y="840"/>
                  </a:cubicBezTo>
                  <a:cubicBezTo>
                    <a:pt x="3477" y="845"/>
                    <a:pt x="3482" y="847"/>
                    <a:pt x="3488" y="847"/>
                  </a:cubicBezTo>
                  <a:cubicBezTo>
                    <a:pt x="3499" y="847"/>
                    <a:pt x="3513" y="839"/>
                    <a:pt x="3529" y="822"/>
                  </a:cubicBezTo>
                  <a:cubicBezTo>
                    <a:pt x="3557" y="796"/>
                    <a:pt x="3575" y="783"/>
                    <a:pt x="3585" y="783"/>
                  </a:cubicBezTo>
                  <a:cubicBezTo>
                    <a:pt x="3593" y="783"/>
                    <a:pt x="3596" y="793"/>
                    <a:pt x="3595" y="812"/>
                  </a:cubicBezTo>
                  <a:cubicBezTo>
                    <a:pt x="3593" y="827"/>
                    <a:pt x="3598" y="834"/>
                    <a:pt x="3615" y="834"/>
                  </a:cubicBezTo>
                  <a:cubicBezTo>
                    <a:pt x="3631" y="834"/>
                    <a:pt x="3655" y="829"/>
                    <a:pt x="3692" y="819"/>
                  </a:cubicBezTo>
                  <a:cubicBezTo>
                    <a:pt x="3747" y="806"/>
                    <a:pt x="3810" y="781"/>
                    <a:pt x="3830" y="764"/>
                  </a:cubicBezTo>
                  <a:cubicBezTo>
                    <a:pt x="3845" y="749"/>
                    <a:pt x="3855" y="742"/>
                    <a:pt x="3862" y="742"/>
                  </a:cubicBezTo>
                  <a:cubicBezTo>
                    <a:pt x="3868" y="742"/>
                    <a:pt x="3873" y="748"/>
                    <a:pt x="3876" y="760"/>
                  </a:cubicBezTo>
                  <a:cubicBezTo>
                    <a:pt x="3880" y="771"/>
                    <a:pt x="3890" y="777"/>
                    <a:pt x="3908" y="777"/>
                  </a:cubicBezTo>
                  <a:cubicBezTo>
                    <a:pt x="3923" y="777"/>
                    <a:pt x="3943" y="773"/>
                    <a:pt x="3969" y="767"/>
                  </a:cubicBezTo>
                  <a:cubicBezTo>
                    <a:pt x="4049" y="743"/>
                    <a:pt x="4205" y="718"/>
                    <a:pt x="4376" y="702"/>
                  </a:cubicBezTo>
                  <a:cubicBezTo>
                    <a:pt x="4386" y="700"/>
                    <a:pt x="4397" y="700"/>
                    <a:pt x="4406" y="700"/>
                  </a:cubicBezTo>
                  <a:cubicBezTo>
                    <a:pt x="4432" y="700"/>
                    <a:pt x="4454" y="703"/>
                    <a:pt x="4462" y="708"/>
                  </a:cubicBezTo>
                  <a:cubicBezTo>
                    <a:pt x="4471" y="715"/>
                    <a:pt x="4490" y="717"/>
                    <a:pt x="4514" y="717"/>
                  </a:cubicBezTo>
                  <a:cubicBezTo>
                    <a:pt x="4581" y="717"/>
                    <a:pt x="4684" y="696"/>
                    <a:pt x="4705" y="670"/>
                  </a:cubicBezTo>
                  <a:cubicBezTo>
                    <a:pt x="4719" y="649"/>
                    <a:pt x="4722" y="628"/>
                    <a:pt x="4712" y="622"/>
                  </a:cubicBezTo>
                  <a:cubicBezTo>
                    <a:pt x="4701" y="614"/>
                    <a:pt x="4712" y="604"/>
                    <a:pt x="4730" y="598"/>
                  </a:cubicBezTo>
                  <a:cubicBezTo>
                    <a:pt x="4735" y="596"/>
                    <a:pt x="4740" y="596"/>
                    <a:pt x="4744" y="596"/>
                  </a:cubicBezTo>
                  <a:cubicBezTo>
                    <a:pt x="4758" y="596"/>
                    <a:pt x="4768" y="601"/>
                    <a:pt x="4771" y="611"/>
                  </a:cubicBezTo>
                  <a:cubicBezTo>
                    <a:pt x="4775" y="622"/>
                    <a:pt x="4767" y="632"/>
                    <a:pt x="4757" y="635"/>
                  </a:cubicBezTo>
                  <a:cubicBezTo>
                    <a:pt x="4746" y="635"/>
                    <a:pt x="4736" y="652"/>
                    <a:pt x="4733" y="667"/>
                  </a:cubicBezTo>
                  <a:cubicBezTo>
                    <a:pt x="4733" y="679"/>
                    <a:pt x="4744" y="684"/>
                    <a:pt x="4768" y="684"/>
                  </a:cubicBezTo>
                  <a:cubicBezTo>
                    <a:pt x="4779" y="684"/>
                    <a:pt x="4793" y="683"/>
                    <a:pt x="4809" y="681"/>
                  </a:cubicBezTo>
                  <a:cubicBezTo>
                    <a:pt x="4850" y="670"/>
                    <a:pt x="4882" y="656"/>
                    <a:pt x="4879" y="646"/>
                  </a:cubicBezTo>
                  <a:cubicBezTo>
                    <a:pt x="4875" y="635"/>
                    <a:pt x="4889" y="628"/>
                    <a:pt x="4909" y="628"/>
                  </a:cubicBezTo>
                  <a:cubicBezTo>
                    <a:pt x="4912" y="629"/>
                    <a:pt x="4915" y="629"/>
                    <a:pt x="4918" y="629"/>
                  </a:cubicBezTo>
                  <a:cubicBezTo>
                    <a:pt x="4936" y="629"/>
                    <a:pt x="4944" y="619"/>
                    <a:pt x="4938" y="598"/>
                  </a:cubicBezTo>
                  <a:cubicBezTo>
                    <a:pt x="4931" y="579"/>
                    <a:pt x="4930" y="570"/>
                    <a:pt x="4935" y="570"/>
                  </a:cubicBezTo>
                  <a:lnTo>
                    <a:pt x="4935" y="570"/>
                  </a:lnTo>
                  <a:cubicBezTo>
                    <a:pt x="4938" y="570"/>
                    <a:pt x="4944" y="575"/>
                    <a:pt x="4954" y="583"/>
                  </a:cubicBezTo>
                  <a:cubicBezTo>
                    <a:pt x="4972" y="593"/>
                    <a:pt x="4983" y="614"/>
                    <a:pt x="4979" y="625"/>
                  </a:cubicBezTo>
                  <a:cubicBezTo>
                    <a:pt x="4976" y="632"/>
                    <a:pt x="4980" y="637"/>
                    <a:pt x="4987" y="637"/>
                  </a:cubicBezTo>
                  <a:cubicBezTo>
                    <a:pt x="4989" y="637"/>
                    <a:pt x="4993" y="636"/>
                    <a:pt x="4996" y="635"/>
                  </a:cubicBezTo>
                  <a:cubicBezTo>
                    <a:pt x="5010" y="632"/>
                    <a:pt x="5017" y="618"/>
                    <a:pt x="5014" y="608"/>
                  </a:cubicBezTo>
                  <a:cubicBezTo>
                    <a:pt x="5010" y="596"/>
                    <a:pt x="5009" y="591"/>
                    <a:pt x="5013" y="591"/>
                  </a:cubicBezTo>
                  <a:lnTo>
                    <a:pt x="5013" y="591"/>
                  </a:lnTo>
                  <a:cubicBezTo>
                    <a:pt x="5016" y="591"/>
                    <a:pt x="5022" y="594"/>
                    <a:pt x="5031" y="601"/>
                  </a:cubicBezTo>
                  <a:cubicBezTo>
                    <a:pt x="5044" y="611"/>
                    <a:pt x="5073" y="616"/>
                    <a:pt x="5103" y="616"/>
                  </a:cubicBezTo>
                  <a:cubicBezTo>
                    <a:pt x="5112" y="616"/>
                    <a:pt x="5122" y="615"/>
                    <a:pt x="5132" y="614"/>
                  </a:cubicBezTo>
                  <a:cubicBezTo>
                    <a:pt x="5194" y="608"/>
                    <a:pt x="5204" y="601"/>
                    <a:pt x="5194" y="573"/>
                  </a:cubicBezTo>
                  <a:cubicBezTo>
                    <a:pt x="5190" y="556"/>
                    <a:pt x="5190" y="548"/>
                    <a:pt x="5194" y="548"/>
                  </a:cubicBezTo>
                  <a:cubicBezTo>
                    <a:pt x="5198" y="548"/>
                    <a:pt x="5203" y="552"/>
                    <a:pt x="5212" y="559"/>
                  </a:cubicBezTo>
                  <a:cubicBezTo>
                    <a:pt x="5223" y="568"/>
                    <a:pt x="5231" y="572"/>
                    <a:pt x="5238" y="572"/>
                  </a:cubicBezTo>
                  <a:cubicBezTo>
                    <a:pt x="5248" y="572"/>
                    <a:pt x="5256" y="564"/>
                    <a:pt x="5271" y="545"/>
                  </a:cubicBezTo>
                  <a:cubicBezTo>
                    <a:pt x="5280" y="531"/>
                    <a:pt x="5288" y="524"/>
                    <a:pt x="5294" y="524"/>
                  </a:cubicBezTo>
                  <a:cubicBezTo>
                    <a:pt x="5299" y="524"/>
                    <a:pt x="5302" y="528"/>
                    <a:pt x="5305" y="535"/>
                  </a:cubicBezTo>
                  <a:cubicBezTo>
                    <a:pt x="5307" y="542"/>
                    <a:pt x="5312" y="545"/>
                    <a:pt x="5320" y="545"/>
                  </a:cubicBezTo>
                  <a:cubicBezTo>
                    <a:pt x="5328" y="545"/>
                    <a:pt x="5340" y="542"/>
                    <a:pt x="5354" y="535"/>
                  </a:cubicBezTo>
                  <a:cubicBezTo>
                    <a:pt x="5368" y="526"/>
                    <a:pt x="5383" y="523"/>
                    <a:pt x="5397" y="523"/>
                  </a:cubicBezTo>
                  <a:cubicBezTo>
                    <a:pt x="5432" y="523"/>
                    <a:pt x="5458" y="548"/>
                    <a:pt x="5430" y="573"/>
                  </a:cubicBezTo>
                  <a:cubicBezTo>
                    <a:pt x="5412" y="590"/>
                    <a:pt x="5420" y="601"/>
                    <a:pt x="5447" y="608"/>
                  </a:cubicBezTo>
                  <a:cubicBezTo>
                    <a:pt x="5464" y="612"/>
                    <a:pt x="5479" y="614"/>
                    <a:pt x="5490" y="614"/>
                  </a:cubicBezTo>
                  <a:cubicBezTo>
                    <a:pt x="5514" y="614"/>
                    <a:pt x="5522" y="605"/>
                    <a:pt x="5503" y="593"/>
                  </a:cubicBezTo>
                  <a:cubicBezTo>
                    <a:pt x="5487" y="579"/>
                    <a:pt x="5488" y="572"/>
                    <a:pt x="5506" y="572"/>
                  </a:cubicBezTo>
                  <a:cubicBezTo>
                    <a:pt x="5519" y="572"/>
                    <a:pt x="5540" y="576"/>
                    <a:pt x="5569" y="583"/>
                  </a:cubicBezTo>
                  <a:cubicBezTo>
                    <a:pt x="5600" y="591"/>
                    <a:pt x="5643" y="595"/>
                    <a:pt x="5678" y="595"/>
                  </a:cubicBezTo>
                  <a:cubicBezTo>
                    <a:pt x="5724" y="595"/>
                    <a:pt x="5760" y="588"/>
                    <a:pt x="5745" y="577"/>
                  </a:cubicBezTo>
                  <a:cubicBezTo>
                    <a:pt x="5735" y="569"/>
                    <a:pt x="5756" y="559"/>
                    <a:pt x="5787" y="552"/>
                  </a:cubicBezTo>
                  <a:cubicBezTo>
                    <a:pt x="6072" y="503"/>
                    <a:pt x="6183" y="486"/>
                    <a:pt x="6232" y="486"/>
                  </a:cubicBezTo>
                  <a:cubicBezTo>
                    <a:pt x="6283" y="483"/>
                    <a:pt x="6453" y="455"/>
                    <a:pt x="6606" y="420"/>
                  </a:cubicBezTo>
                  <a:cubicBezTo>
                    <a:pt x="6611" y="419"/>
                    <a:pt x="6616" y="419"/>
                    <a:pt x="6621" y="419"/>
                  </a:cubicBezTo>
                  <a:cubicBezTo>
                    <a:pt x="6636" y="419"/>
                    <a:pt x="6649" y="423"/>
                    <a:pt x="6651" y="434"/>
                  </a:cubicBezTo>
                  <a:cubicBezTo>
                    <a:pt x="6653" y="439"/>
                    <a:pt x="6657" y="442"/>
                    <a:pt x="6664" y="442"/>
                  </a:cubicBezTo>
                  <a:cubicBezTo>
                    <a:pt x="6670" y="442"/>
                    <a:pt x="6678" y="439"/>
                    <a:pt x="6686" y="434"/>
                  </a:cubicBezTo>
                  <a:cubicBezTo>
                    <a:pt x="6697" y="427"/>
                    <a:pt x="6710" y="423"/>
                    <a:pt x="6720" y="423"/>
                  </a:cubicBezTo>
                  <a:cubicBezTo>
                    <a:pt x="6726" y="423"/>
                    <a:pt x="6731" y="425"/>
                    <a:pt x="6735" y="427"/>
                  </a:cubicBezTo>
                  <a:cubicBezTo>
                    <a:pt x="6739" y="431"/>
                    <a:pt x="6747" y="433"/>
                    <a:pt x="6758" y="433"/>
                  </a:cubicBezTo>
                  <a:cubicBezTo>
                    <a:pt x="6775" y="433"/>
                    <a:pt x="6797" y="429"/>
                    <a:pt x="6818" y="420"/>
                  </a:cubicBezTo>
                  <a:cubicBezTo>
                    <a:pt x="6841" y="411"/>
                    <a:pt x="6862" y="406"/>
                    <a:pt x="6875" y="406"/>
                  </a:cubicBezTo>
                  <a:cubicBezTo>
                    <a:pt x="6881" y="406"/>
                    <a:pt x="6886" y="408"/>
                    <a:pt x="6887" y="410"/>
                  </a:cubicBezTo>
                  <a:cubicBezTo>
                    <a:pt x="6888" y="414"/>
                    <a:pt x="6905" y="416"/>
                    <a:pt x="6932" y="416"/>
                  </a:cubicBezTo>
                  <a:cubicBezTo>
                    <a:pt x="7018" y="416"/>
                    <a:pt x="7202" y="398"/>
                    <a:pt x="7210" y="382"/>
                  </a:cubicBezTo>
                  <a:cubicBezTo>
                    <a:pt x="7212" y="379"/>
                    <a:pt x="7219" y="377"/>
                    <a:pt x="7227" y="377"/>
                  </a:cubicBezTo>
                  <a:cubicBezTo>
                    <a:pt x="7236" y="377"/>
                    <a:pt x="7246" y="379"/>
                    <a:pt x="7255" y="382"/>
                  </a:cubicBezTo>
                  <a:cubicBezTo>
                    <a:pt x="7262" y="385"/>
                    <a:pt x="7270" y="387"/>
                    <a:pt x="7277" y="387"/>
                  </a:cubicBezTo>
                  <a:cubicBezTo>
                    <a:pt x="7293" y="387"/>
                    <a:pt x="7308" y="379"/>
                    <a:pt x="7327" y="364"/>
                  </a:cubicBezTo>
                  <a:cubicBezTo>
                    <a:pt x="7356" y="342"/>
                    <a:pt x="7376" y="331"/>
                    <a:pt x="7384" y="331"/>
                  </a:cubicBezTo>
                  <a:cubicBezTo>
                    <a:pt x="7390" y="331"/>
                    <a:pt x="7391" y="336"/>
                    <a:pt x="7387" y="348"/>
                  </a:cubicBezTo>
                  <a:cubicBezTo>
                    <a:pt x="7384" y="357"/>
                    <a:pt x="7391" y="361"/>
                    <a:pt x="7405" y="361"/>
                  </a:cubicBezTo>
                  <a:cubicBezTo>
                    <a:pt x="7412" y="361"/>
                    <a:pt x="7421" y="360"/>
                    <a:pt x="7432" y="358"/>
                  </a:cubicBezTo>
                  <a:cubicBezTo>
                    <a:pt x="7460" y="351"/>
                    <a:pt x="7556" y="330"/>
                    <a:pt x="7644" y="316"/>
                  </a:cubicBezTo>
                  <a:cubicBezTo>
                    <a:pt x="7730" y="302"/>
                    <a:pt x="7796" y="285"/>
                    <a:pt x="7790" y="281"/>
                  </a:cubicBezTo>
                  <a:cubicBezTo>
                    <a:pt x="7788" y="280"/>
                    <a:pt x="7783" y="280"/>
                    <a:pt x="7774" y="280"/>
                  </a:cubicBezTo>
                  <a:cubicBezTo>
                    <a:pt x="7695" y="280"/>
                    <a:pt x="7344" y="319"/>
                    <a:pt x="7168" y="348"/>
                  </a:cubicBezTo>
                  <a:cubicBezTo>
                    <a:pt x="7092" y="361"/>
                    <a:pt x="7005" y="375"/>
                    <a:pt x="6970" y="382"/>
                  </a:cubicBezTo>
                  <a:cubicBezTo>
                    <a:pt x="6955" y="384"/>
                    <a:pt x="6937" y="384"/>
                    <a:pt x="6920" y="384"/>
                  </a:cubicBezTo>
                  <a:cubicBezTo>
                    <a:pt x="6904" y="384"/>
                    <a:pt x="6889" y="384"/>
                    <a:pt x="6880" y="382"/>
                  </a:cubicBezTo>
                  <a:cubicBezTo>
                    <a:pt x="6876" y="381"/>
                    <a:pt x="6871" y="381"/>
                    <a:pt x="6867" y="381"/>
                  </a:cubicBezTo>
                  <a:cubicBezTo>
                    <a:pt x="6854" y="381"/>
                    <a:pt x="6843" y="384"/>
                    <a:pt x="6835" y="389"/>
                  </a:cubicBezTo>
                  <a:cubicBezTo>
                    <a:pt x="6833" y="391"/>
                    <a:pt x="6829" y="393"/>
                    <a:pt x="6825" y="393"/>
                  </a:cubicBezTo>
                  <a:cubicBezTo>
                    <a:pt x="6815" y="393"/>
                    <a:pt x="6801" y="387"/>
                    <a:pt x="6786" y="375"/>
                  </a:cubicBezTo>
                  <a:cubicBezTo>
                    <a:pt x="6759" y="354"/>
                    <a:pt x="6762" y="348"/>
                    <a:pt x="6804" y="334"/>
                  </a:cubicBezTo>
                  <a:cubicBezTo>
                    <a:pt x="6817" y="330"/>
                    <a:pt x="6827" y="328"/>
                    <a:pt x="6834" y="328"/>
                  </a:cubicBezTo>
                  <a:cubicBezTo>
                    <a:pt x="6847" y="328"/>
                    <a:pt x="6851" y="333"/>
                    <a:pt x="6849" y="344"/>
                  </a:cubicBezTo>
                  <a:cubicBezTo>
                    <a:pt x="6846" y="349"/>
                    <a:pt x="6846" y="351"/>
                    <a:pt x="6848" y="351"/>
                  </a:cubicBezTo>
                  <a:cubicBezTo>
                    <a:pt x="6851" y="351"/>
                    <a:pt x="6860" y="344"/>
                    <a:pt x="6874" y="330"/>
                  </a:cubicBezTo>
                  <a:cubicBezTo>
                    <a:pt x="6883" y="316"/>
                    <a:pt x="6891" y="309"/>
                    <a:pt x="6895" y="309"/>
                  </a:cubicBezTo>
                  <a:cubicBezTo>
                    <a:pt x="6898" y="309"/>
                    <a:pt x="6899" y="312"/>
                    <a:pt x="6898" y="319"/>
                  </a:cubicBezTo>
                  <a:cubicBezTo>
                    <a:pt x="6894" y="331"/>
                    <a:pt x="6900" y="338"/>
                    <a:pt x="6920" y="338"/>
                  </a:cubicBezTo>
                  <a:cubicBezTo>
                    <a:pt x="6934" y="338"/>
                    <a:pt x="6957" y="334"/>
                    <a:pt x="6988" y="327"/>
                  </a:cubicBezTo>
                  <a:cubicBezTo>
                    <a:pt x="7088" y="302"/>
                    <a:pt x="7158" y="292"/>
                    <a:pt x="7258" y="281"/>
                  </a:cubicBezTo>
                  <a:cubicBezTo>
                    <a:pt x="7290" y="278"/>
                    <a:pt x="7377" y="268"/>
                    <a:pt x="7457" y="257"/>
                  </a:cubicBezTo>
                  <a:cubicBezTo>
                    <a:pt x="7518" y="249"/>
                    <a:pt x="7595" y="242"/>
                    <a:pt x="7648" y="242"/>
                  </a:cubicBezTo>
                  <a:cubicBezTo>
                    <a:pt x="7661" y="242"/>
                    <a:pt x="7672" y="243"/>
                    <a:pt x="7681" y="244"/>
                  </a:cubicBezTo>
                  <a:cubicBezTo>
                    <a:pt x="7687" y="244"/>
                    <a:pt x="7693" y="244"/>
                    <a:pt x="7701" y="244"/>
                  </a:cubicBezTo>
                  <a:cubicBezTo>
                    <a:pt x="7754" y="244"/>
                    <a:pt x="7848" y="234"/>
                    <a:pt x="7924" y="219"/>
                  </a:cubicBezTo>
                  <a:cubicBezTo>
                    <a:pt x="8011" y="205"/>
                    <a:pt x="8108" y="191"/>
                    <a:pt x="8143" y="191"/>
                  </a:cubicBezTo>
                  <a:cubicBezTo>
                    <a:pt x="8188" y="191"/>
                    <a:pt x="8198" y="185"/>
                    <a:pt x="8181" y="170"/>
                  </a:cubicBezTo>
                  <a:cubicBezTo>
                    <a:pt x="8168" y="160"/>
                    <a:pt x="8168" y="150"/>
                    <a:pt x="8181" y="146"/>
                  </a:cubicBezTo>
                  <a:cubicBezTo>
                    <a:pt x="8183" y="146"/>
                    <a:pt x="8186" y="145"/>
                    <a:pt x="8188" y="145"/>
                  </a:cubicBezTo>
                  <a:cubicBezTo>
                    <a:pt x="8200" y="145"/>
                    <a:pt x="8210" y="151"/>
                    <a:pt x="8213" y="160"/>
                  </a:cubicBezTo>
                  <a:cubicBezTo>
                    <a:pt x="8214" y="166"/>
                    <a:pt x="8225" y="170"/>
                    <a:pt x="8240" y="170"/>
                  </a:cubicBezTo>
                  <a:cubicBezTo>
                    <a:pt x="8250" y="170"/>
                    <a:pt x="8264" y="168"/>
                    <a:pt x="8278" y="164"/>
                  </a:cubicBezTo>
                  <a:cubicBezTo>
                    <a:pt x="8337" y="146"/>
                    <a:pt x="8337" y="146"/>
                    <a:pt x="8282" y="135"/>
                  </a:cubicBezTo>
                  <a:cubicBezTo>
                    <a:pt x="8251" y="129"/>
                    <a:pt x="8223" y="115"/>
                    <a:pt x="8219" y="105"/>
                  </a:cubicBezTo>
                  <a:cubicBezTo>
                    <a:pt x="8217" y="98"/>
                    <a:pt x="8182" y="95"/>
                    <a:pt x="8137" y="95"/>
                  </a:cubicBezTo>
                  <a:cubicBezTo>
                    <a:pt x="8049" y="95"/>
                    <a:pt x="7920" y="106"/>
                    <a:pt x="7910" y="122"/>
                  </a:cubicBezTo>
                  <a:cubicBezTo>
                    <a:pt x="7908" y="126"/>
                    <a:pt x="7911" y="128"/>
                    <a:pt x="7918" y="128"/>
                  </a:cubicBezTo>
                  <a:cubicBezTo>
                    <a:pt x="7922" y="128"/>
                    <a:pt x="7928" y="127"/>
                    <a:pt x="7935" y="125"/>
                  </a:cubicBezTo>
                  <a:cubicBezTo>
                    <a:pt x="7941" y="124"/>
                    <a:pt x="7946" y="123"/>
                    <a:pt x="7950" y="123"/>
                  </a:cubicBezTo>
                  <a:cubicBezTo>
                    <a:pt x="7964" y="123"/>
                    <a:pt x="7975" y="130"/>
                    <a:pt x="7980" y="143"/>
                  </a:cubicBezTo>
                  <a:cubicBezTo>
                    <a:pt x="7987" y="167"/>
                    <a:pt x="7956" y="174"/>
                    <a:pt x="7814" y="185"/>
                  </a:cubicBezTo>
                  <a:cubicBezTo>
                    <a:pt x="7808" y="185"/>
                    <a:pt x="7803" y="185"/>
                    <a:pt x="7798" y="185"/>
                  </a:cubicBezTo>
                  <a:cubicBezTo>
                    <a:pt x="7731" y="185"/>
                    <a:pt x="7739" y="145"/>
                    <a:pt x="7817" y="135"/>
                  </a:cubicBezTo>
                  <a:cubicBezTo>
                    <a:pt x="7907" y="126"/>
                    <a:pt x="7897" y="104"/>
                    <a:pt x="7820" y="104"/>
                  </a:cubicBezTo>
                  <a:cubicBezTo>
                    <a:pt x="7811" y="104"/>
                    <a:pt x="7801" y="104"/>
                    <a:pt x="7790" y="105"/>
                  </a:cubicBezTo>
                  <a:cubicBezTo>
                    <a:pt x="7730" y="111"/>
                    <a:pt x="7702" y="122"/>
                    <a:pt x="7702" y="135"/>
                  </a:cubicBezTo>
                  <a:cubicBezTo>
                    <a:pt x="7699" y="153"/>
                    <a:pt x="7689" y="164"/>
                    <a:pt x="7678" y="167"/>
                  </a:cubicBezTo>
                  <a:cubicBezTo>
                    <a:pt x="7675" y="168"/>
                    <a:pt x="7672" y="168"/>
                    <a:pt x="7669" y="168"/>
                  </a:cubicBezTo>
                  <a:cubicBezTo>
                    <a:pt x="7662" y="168"/>
                    <a:pt x="7658" y="164"/>
                    <a:pt x="7660" y="156"/>
                  </a:cubicBezTo>
                  <a:cubicBezTo>
                    <a:pt x="7662" y="153"/>
                    <a:pt x="7658" y="152"/>
                    <a:pt x="7650" y="152"/>
                  </a:cubicBezTo>
                  <a:cubicBezTo>
                    <a:pt x="7629" y="152"/>
                    <a:pt x="7580" y="161"/>
                    <a:pt x="7522" y="174"/>
                  </a:cubicBezTo>
                  <a:cubicBezTo>
                    <a:pt x="7466" y="189"/>
                    <a:pt x="7414" y="199"/>
                    <a:pt x="7389" y="199"/>
                  </a:cubicBezTo>
                  <a:cubicBezTo>
                    <a:pt x="7380" y="199"/>
                    <a:pt x="7374" y="197"/>
                    <a:pt x="7373" y="195"/>
                  </a:cubicBezTo>
                  <a:cubicBezTo>
                    <a:pt x="7372" y="192"/>
                    <a:pt x="7370" y="191"/>
                    <a:pt x="7367" y="191"/>
                  </a:cubicBezTo>
                  <a:cubicBezTo>
                    <a:pt x="7362" y="191"/>
                    <a:pt x="7354" y="195"/>
                    <a:pt x="7345" y="202"/>
                  </a:cubicBezTo>
                  <a:cubicBezTo>
                    <a:pt x="7320" y="227"/>
                    <a:pt x="7251" y="244"/>
                    <a:pt x="7209" y="244"/>
                  </a:cubicBezTo>
                  <a:cubicBezTo>
                    <a:pt x="7192" y="244"/>
                    <a:pt x="7180" y="242"/>
                    <a:pt x="7175" y="236"/>
                  </a:cubicBezTo>
                  <a:cubicBezTo>
                    <a:pt x="7165" y="223"/>
                    <a:pt x="7182" y="209"/>
                    <a:pt x="7220" y="198"/>
                  </a:cubicBezTo>
                  <a:cubicBezTo>
                    <a:pt x="7255" y="191"/>
                    <a:pt x="7272" y="177"/>
                    <a:pt x="7262" y="174"/>
                  </a:cubicBezTo>
                  <a:cubicBezTo>
                    <a:pt x="7260" y="173"/>
                    <a:pt x="7257" y="172"/>
                    <a:pt x="7253" y="172"/>
                  </a:cubicBezTo>
                  <a:cubicBezTo>
                    <a:pt x="7232" y="172"/>
                    <a:pt x="7185" y="184"/>
                    <a:pt x="7133" y="198"/>
                  </a:cubicBezTo>
                  <a:cubicBezTo>
                    <a:pt x="7088" y="212"/>
                    <a:pt x="7061" y="219"/>
                    <a:pt x="7043" y="219"/>
                  </a:cubicBezTo>
                  <a:cubicBezTo>
                    <a:pt x="7025" y="219"/>
                    <a:pt x="7017" y="211"/>
                    <a:pt x="7012" y="195"/>
                  </a:cubicBezTo>
                  <a:cubicBezTo>
                    <a:pt x="7008" y="182"/>
                    <a:pt x="7005" y="175"/>
                    <a:pt x="7001" y="175"/>
                  </a:cubicBezTo>
                  <a:cubicBezTo>
                    <a:pt x="6998" y="175"/>
                    <a:pt x="6995" y="180"/>
                    <a:pt x="6991" y="191"/>
                  </a:cubicBezTo>
                  <a:cubicBezTo>
                    <a:pt x="6986" y="204"/>
                    <a:pt x="6981" y="210"/>
                    <a:pt x="6976" y="210"/>
                  </a:cubicBezTo>
                  <a:cubicBezTo>
                    <a:pt x="6971" y="210"/>
                    <a:pt x="6965" y="205"/>
                    <a:pt x="6957" y="195"/>
                  </a:cubicBezTo>
                  <a:cubicBezTo>
                    <a:pt x="6949" y="185"/>
                    <a:pt x="6941" y="181"/>
                    <a:pt x="6930" y="181"/>
                  </a:cubicBezTo>
                  <a:cubicBezTo>
                    <a:pt x="6916" y="181"/>
                    <a:pt x="6897" y="188"/>
                    <a:pt x="6869" y="202"/>
                  </a:cubicBezTo>
                  <a:cubicBezTo>
                    <a:pt x="6844" y="218"/>
                    <a:pt x="6820" y="225"/>
                    <a:pt x="6808" y="225"/>
                  </a:cubicBezTo>
                  <a:cubicBezTo>
                    <a:pt x="6804" y="225"/>
                    <a:pt x="6801" y="224"/>
                    <a:pt x="6800" y="223"/>
                  </a:cubicBezTo>
                  <a:cubicBezTo>
                    <a:pt x="6797" y="212"/>
                    <a:pt x="6776" y="205"/>
                    <a:pt x="6749" y="205"/>
                  </a:cubicBezTo>
                  <a:cubicBezTo>
                    <a:pt x="6720" y="209"/>
                    <a:pt x="6703" y="215"/>
                    <a:pt x="6707" y="226"/>
                  </a:cubicBezTo>
                  <a:cubicBezTo>
                    <a:pt x="6707" y="233"/>
                    <a:pt x="6696" y="239"/>
                    <a:pt x="6675" y="239"/>
                  </a:cubicBezTo>
                  <a:cubicBezTo>
                    <a:pt x="6651" y="236"/>
                    <a:pt x="6634" y="223"/>
                    <a:pt x="6627" y="209"/>
                  </a:cubicBezTo>
                  <a:cubicBezTo>
                    <a:pt x="6620" y="185"/>
                    <a:pt x="6641" y="177"/>
                    <a:pt x="6720" y="167"/>
                  </a:cubicBezTo>
                  <a:cubicBezTo>
                    <a:pt x="6856" y="153"/>
                    <a:pt x="6887" y="143"/>
                    <a:pt x="6936" y="90"/>
                  </a:cubicBezTo>
                  <a:cubicBezTo>
                    <a:pt x="6959" y="65"/>
                    <a:pt x="6959" y="52"/>
                    <a:pt x="6942" y="52"/>
                  </a:cubicBezTo>
                  <a:cubicBezTo>
                    <a:pt x="6930" y="52"/>
                    <a:pt x="6912" y="57"/>
                    <a:pt x="6887" y="70"/>
                  </a:cubicBezTo>
                  <a:cubicBezTo>
                    <a:pt x="6847" y="90"/>
                    <a:pt x="6718" y="115"/>
                    <a:pt x="6660" y="115"/>
                  </a:cubicBezTo>
                  <a:cubicBezTo>
                    <a:pt x="6648" y="115"/>
                    <a:pt x="6639" y="114"/>
                    <a:pt x="6634" y="111"/>
                  </a:cubicBezTo>
                  <a:cubicBezTo>
                    <a:pt x="6596" y="94"/>
                    <a:pt x="6661" y="25"/>
                    <a:pt x="6724" y="21"/>
                  </a:cubicBezTo>
                  <a:cubicBezTo>
                    <a:pt x="6765" y="18"/>
                    <a:pt x="6765" y="15"/>
                    <a:pt x="6735" y="4"/>
                  </a:cubicBezTo>
                  <a:cubicBezTo>
                    <a:pt x="6727" y="2"/>
                    <a:pt x="6716" y="1"/>
                    <a:pt x="67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4" name="Google Shape;7244;p42"/>
            <p:cNvSpPr/>
            <p:nvPr/>
          </p:nvSpPr>
          <p:spPr>
            <a:xfrm>
              <a:off x="5142175" y="1363000"/>
              <a:ext cx="4225" cy="1275"/>
            </a:xfrm>
            <a:custGeom>
              <a:avLst/>
              <a:gdLst/>
              <a:ahLst/>
              <a:cxnLst/>
              <a:rect l="l" t="t" r="r" b="b"/>
              <a:pathLst>
                <a:path w="169" h="51" extrusionOk="0">
                  <a:moveTo>
                    <a:pt x="49" y="0"/>
                  </a:moveTo>
                  <a:cubicBezTo>
                    <a:pt x="41" y="0"/>
                    <a:pt x="34" y="1"/>
                    <a:pt x="29" y="3"/>
                  </a:cubicBezTo>
                  <a:cubicBezTo>
                    <a:pt x="0" y="13"/>
                    <a:pt x="0" y="13"/>
                    <a:pt x="32" y="16"/>
                  </a:cubicBezTo>
                  <a:cubicBezTo>
                    <a:pt x="53" y="16"/>
                    <a:pt x="91" y="27"/>
                    <a:pt x="115" y="37"/>
                  </a:cubicBezTo>
                  <a:cubicBezTo>
                    <a:pt x="136" y="47"/>
                    <a:pt x="150" y="51"/>
                    <a:pt x="156" y="51"/>
                  </a:cubicBezTo>
                  <a:cubicBezTo>
                    <a:pt x="169" y="51"/>
                    <a:pt x="153" y="35"/>
                    <a:pt x="112" y="16"/>
                  </a:cubicBezTo>
                  <a:cubicBezTo>
                    <a:pt x="94" y="7"/>
                    <a:pt x="69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5" name="Google Shape;7245;p42"/>
            <p:cNvSpPr/>
            <p:nvPr/>
          </p:nvSpPr>
          <p:spPr>
            <a:xfrm>
              <a:off x="5142450" y="1356625"/>
              <a:ext cx="1650" cy="1575"/>
            </a:xfrm>
            <a:custGeom>
              <a:avLst/>
              <a:gdLst/>
              <a:ahLst/>
              <a:cxnLst/>
              <a:rect l="l" t="t" r="r" b="b"/>
              <a:pathLst>
                <a:path w="66" h="63" extrusionOk="0">
                  <a:moveTo>
                    <a:pt x="34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14" y="5"/>
                    <a:pt x="14" y="12"/>
                    <a:pt x="24" y="22"/>
                  </a:cubicBezTo>
                  <a:cubicBezTo>
                    <a:pt x="35" y="32"/>
                    <a:pt x="35" y="39"/>
                    <a:pt x="21" y="42"/>
                  </a:cubicBezTo>
                  <a:cubicBezTo>
                    <a:pt x="7" y="47"/>
                    <a:pt x="0" y="53"/>
                    <a:pt x="0" y="60"/>
                  </a:cubicBezTo>
                  <a:cubicBezTo>
                    <a:pt x="2" y="62"/>
                    <a:pt x="6" y="62"/>
                    <a:pt x="13" y="62"/>
                  </a:cubicBezTo>
                  <a:cubicBezTo>
                    <a:pt x="19" y="62"/>
                    <a:pt x="28" y="62"/>
                    <a:pt x="39" y="60"/>
                  </a:cubicBezTo>
                  <a:cubicBezTo>
                    <a:pt x="56" y="57"/>
                    <a:pt x="66" y="39"/>
                    <a:pt x="59" y="22"/>
                  </a:cubicBezTo>
                  <a:cubicBezTo>
                    <a:pt x="57" y="8"/>
                    <a:pt x="46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6" name="Google Shape;7246;p42"/>
            <p:cNvSpPr/>
            <p:nvPr/>
          </p:nvSpPr>
          <p:spPr>
            <a:xfrm>
              <a:off x="5140825" y="134075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85" y="1"/>
                  </a:moveTo>
                  <a:cubicBezTo>
                    <a:pt x="79" y="1"/>
                    <a:pt x="73" y="2"/>
                    <a:pt x="65" y="5"/>
                  </a:cubicBezTo>
                  <a:cubicBezTo>
                    <a:pt x="44" y="8"/>
                    <a:pt x="24" y="22"/>
                    <a:pt x="17" y="29"/>
                  </a:cubicBezTo>
                  <a:cubicBezTo>
                    <a:pt x="0" y="56"/>
                    <a:pt x="27" y="82"/>
                    <a:pt x="62" y="82"/>
                  </a:cubicBezTo>
                  <a:cubicBezTo>
                    <a:pt x="64" y="82"/>
                    <a:pt x="66" y="81"/>
                    <a:pt x="69" y="81"/>
                  </a:cubicBezTo>
                  <a:cubicBezTo>
                    <a:pt x="89" y="81"/>
                    <a:pt x="107" y="60"/>
                    <a:pt x="107" y="36"/>
                  </a:cubicBezTo>
                  <a:cubicBezTo>
                    <a:pt x="107" y="13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7" name="Google Shape;7247;p42"/>
            <p:cNvSpPr/>
            <p:nvPr/>
          </p:nvSpPr>
          <p:spPr>
            <a:xfrm>
              <a:off x="5148850" y="1362350"/>
              <a:ext cx="2100" cy="1075"/>
            </a:xfrm>
            <a:custGeom>
              <a:avLst/>
              <a:gdLst/>
              <a:ahLst/>
              <a:cxnLst/>
              <a:rect l="l" t="t" r="r" b="b"/>
              <a:pathLst>
                <a:path w="84" h="43" extrusionOk="0">
                  <a:moveTo>
                    <a:pt x="52" y="0"/>
                  </a:moveTo>
                  <a:cubicBezTo>
                    <a:pt x="43" y="0"/>
                    <a:pt x="27" y="7"/>
                    <a:pt x="18" y="18"/>
                  </a:cubicBezTo>
                  <a:cubicBezTo>
                    <a:pt x="1" y="36"/>
                    <a:pt x="1" y="39"/>
                    <a:pt x="25" y="42"/>
                  </a:cubicBezTo>
                  <a:cubicBezTo>
                    <a:pt x="60" y="42"/>
                    <a:pt x="84" y="15"/>
                    <a:pt x="56" y="1"/>
                  </a:cubicBezTo>
                  <a:cubicBezTo>
                    <a:pt x="55" y="0"/>
                    <a:pt x="54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8" name="Google Shape;7248;p42"/>
            <p:cNvSpPr/>
            <p:nvPr/>
          </p:nvSpPr>
          <p:spPr>
            <a:xfrm>
              <a:off x="5149950" y="1362200"/>
              <a:ext cx="5700" cy="3150"/>
            </a:xfrm>
            <a:custGeom>
              <a:avLst/>
              <a:gdLst/>
              <a:ahLst/>
              <a:cxnLst/>
              <a:rect l="l" t="t" r="r" b="b"/>
              <a:pathLst>
                <a:path w="228" h="126" extrusionOk="0">
                  <a:moveTo>
                    <a:pt x="198" y="0"/>
                  </a:moveTo>
                  <a:cubicBezTo>
                    <a:pt x="193" y="0"/>
                    <a:pt x="187" y="2"/>
                    <a:pt x="179" y="3"/>
                  </a:cubicBezTo>
                  <a:cubicBezTo>
                    <a:pt x="162" y="7"/>
                    <a:pt x="147" y="21"/>
                    <a:pt x="152" y="32"/>
                  </a:cubicBezTo>
                  <a:cubicBezTo>
                    <a:pt x="154" y="41"/>
                    <a:pt x="148" y="45"/>
                    <a:pt x="134" y="45"/>
                  </a:cubicBezTo>
                  <a:cubicBezTo>
                    <a:pt x="127" y="45"/>
                    <a:pt x="117" y="44"/>
                    <a:pt x="106" y="42"/>
                  </a:cubicBezTo>
                  <a:cubicBezTo>
                    <a:pt x="99" y="41"/>
                    <a:pt x="92" y="41"/>
                    <a:pt x="85" y="41"/>
                  </a:cubicBezTo>
                  <a:cubicBezTo>
                    <a:pt x="62" y="41"/>
                    <a:pt x="40" y="44"/>
                    <a:pt x="30" y="53"/>
                  </a:cubicBezTo>
                  <a:cubicBezTo>
                    <a:pt x="0" y="72"/>
                    <a:pt x="5" y="126"/>
                    <a:pt x="32" y="126"/>
                  </a:cubicBezTo>
                  <a:cubicBezTo>
                    <a:pt x="33" y="126"/>
                    <a:pt x="35" y="125"/>
                    <a:pt x="37" y="125"/>
                  </a:cubicBezTo>
                  <a:cubicBezTo>
                    <a:pt x="47" y="122"/>
                    <a:pt x="51" y="111"/>
                    <a:pt x="47" y="98"/>
                  </a:cubicBezTo>
                  <a:cubicBezTo>
                    <a:pt x="42" y="82"/>
                    <a:pt x="51" y="74"/>
                    <a:pt x="69" y="74"/>
                  </a:cubicBezTo>
                  <a:cubicBezTo>
                    <a:pt x="87" y="74"/>
                    <a:pt x="113" y="82"/>
                    <a:pt x="141" y="98"/>
                  </a:cubicBezTo>
                  <a:cubicBezTo>
                    <a:pt x="165" y="113"/>
                    <a:pt x="192" y="122"/>
                    <a:pt x="208" y="122"/>
                  </a:cubicBezTo>
                  <a:cubicBezTo>
                    <a:pt x="210" y="122"/>
                    <a:pt x="212" y="122"/>
                    <a:pt x="214" y="122"/>
                  </a:cubicBezTo>
                  <a:cubicBezTo>
                    <a:pt x="227" y="118"/>
                    <a:pt x="221" y="108"/>
                    <a:pt x="196" y="104"/>
                  </a:cubicBezTo>
                  <a:cubicBezTo>
                    <a:pt x="165" y="94"/>
                    <a:pt x="162" y="90"/>
                    <a:pt x="189" y="83"/>
                  </a:cubicBezTo>
                  <a:cubicBezTo>
                    <a:pt x="206" y="80"/>
                    <a:pt x="210" y="73"/>
                    <a:pt x="200" y="66"/>
                  </a:cubicBezTo>
                  <a:cubicBezTo>
                    <a:pt x="193" y="63"/>
                    <a:pt x="189" y="45"/>
                    <a:pt x="200" y="24"/>
                  </a:cubicBezTo>
                  <a:cubicBezTo>
                    <a:pt x="210" y="7"/>
                    <a:pt x="209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9" name="Google Shape;7249;p42"/>
            <p:cNvSpPr/>
            <p:nvPr/>
          </p:nvSpPr>
          <p:spPr>
            <a:xfrm>
              <a:off x="5154575" y="13656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1"/>
                    <a:pt x="39" y="4"/>
                  </a:cubicBezTo>
                  <a:cubicBezTo>
                    <a:pt x="15" y="7"/>
                    <a:pt x="1" y="18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0" y="22"/>
                    <a:pt x="43" y="18"/>
                    <a:pt x="56" y="10"/>
                  </a:cubicBezTo>
                  <a:cubicBezTo>
                    <a:pt x="66" y="4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0" name="Google Shape;7250;p42"/>
            <p:cNvSpPr/>
            <p:nvPr/>
          </p:nvSpPr>
          <p:spPr>
            <a:xfrm>
              <a:off x="5146325" y="1335175"/>
              <a:ext cx="2425" cy="675"/>
            </a:xfrm>
            <a:custGeom>
              <a:avLst/>
              <a:gdLst/>
              <a:ahLst/>
              <a:cxnLst/>
              <a:rect l="l" t="t" r="r" b="b"/>
              <a:pathLst>
                <a:path w="97" h="27" extrusionOk="0">
                  <a:moveTo>
                    <a:pt x="89" y="1"/>
                  </a:moveTo>
                  <a:cubicBezTo>
                    <a:pt x="82" y="1"/>
                    <a:pt x="70" y="2"/>
                    <a:pt x="53" y="5"/>
                  </a:cubicBezTo>
                  <a:cubicBezTo>
                    <a:pt x="18" y="16"/>
                    <a:pt x="1" y="23"/>
                    <a:pt x="18" y="26"/>
                  </a:cubicBezTo>
                  <a:cubicBezTo>
                    <a:pt x="33" y="26"/>
                    <a:pt x="63" y="20"/>
                    <a:pt x="84" y="10"/>
                  </a:cubicBezTo>
                  <a:cubicBezTo>
                    <a:pt x="96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1" name="Google Shape;7251;p42"/>
            <p:cNvSpPr/>
            <p:nvPr/>
          </p:nvSpPr>
          <p:spPr>
            <a:xfrm>
              <a:off x="5155700" y="1350650"/>
              <a:ext cx="67800" cy="16050"/>
            </a:xfrm>
            <a:custGeom>
              <a:avLst/>
              <a:gdLst/>
              <a:ahLst/>
              <a:cxnLst/>
              <a:rect l="l" t="t" r="r" b="b"/>
              <a:pathLst>
                <a:path w="2712" h="642" extrusionOk="0">
                  <a:moveTo>
                    <a:pt x="2369" y="104"/>
                  </a:moveTo>
                  <a:cubicBezTo>
                    <a:pt x="2379" y="104"/>
                    <a:pt x="2389" y="107"/>
                    <a:pt x="2399" y="115"/>
                  </a:cubicBezTo>
                  <a:cubicBezTo>
                    <a:pt x="2409" y="122"/>
                    <a:pt x="2415" y="153"/>
                    <a:pt x="2412" y="182"/>
                  </a:cubicBezTo>
                  <a:cubicBezTo>
                    <a:pt x="2410" y="202"/>
                    <a:pt x="2405" y="215"/>
                    <a:pt x="2400" y="215"/>
                  </a:cubicBezTo>
                  <a:cubicBezTo>
                    <a:pt x="2398" y="215"/>
                    <a:pt x="2397" y="213"/>
                    <a:pt x="2394" y="209"/>
                  </a:cubicBezTo>
                  <a:cubicBezTo>
                    <a:pt x="2392" y="197"/>
                    <a:pt x="2382" y="191"/>
                    <a:pt x="2371" y="191"/>
                  </a:cubicBezTo>
                  <a:cubicBezTo>
                    <a:pt x="2368" y="191"/>
                    <a:pt x="2366" y="191"/>
                    <a:pt x="2364" y="192"/>
                  </a:cubicBezTo>
                  <a:cubicBezTo>
                    <a:pt x="2350" y="195"/>
                    <a:pt x="2346" y="209"/>
                    <a:pt x="2360" y="223"/>
                  </a:cubicBezTo>
                  <a:cubicBezTo>
                    <a:pt x="2372" y="237"/>
                    <a:pt x="2371" y="245"/>
                    <a:pt x="2362" y="245"/>
                  </a:cubicBezTo>
                  <a:cubicBezTo>
                    <a:pt x="2361" y="245"/>
                    <a:pt x="2359" y="245"/>
                    <a:pt x="2357" y="244"/>
                  </a:cubicBezTo>
                  <a:cubicBezTo>
                    <a:pt x="2343" y="240"/>
                    <a:pt x="2329" y="233"/>
                    <a:pt x="2329" y="223"/>
                  </a:cubicBezTo>
                  <a:cubicBezTo>
                    <a:pt x="2329" y="216"/>
                    <a:pt x="2325" y="188"/>
                    <a:pt x="2325" y="164"/>
                  </a:cubicBezTo>
                  <a:cubicBezTo>
                    <a:pt x="2321" y="128"/>
                    <a:pt x="2343" y="104"/>
                    <a:pt x="2369" y="104"/>
                  </a:cubicBezTo>
                  <a:close/>
                  <a:moveTo>
                    <a:pt x="1731" y="314"/>
                  </a:moveTo>
                  <a:cubicBezTo>
                    <a:pt x="1739" y="314"/>
                    <a:pt x="1747" y="319"/>
                    <a:pt x="1757" y="327"/>
                  </a:cubicBezTo>
                  <a:cubicBezTo>
                    <a:pt x="1774" y="341"/>
                    <a:pt x="1774" y="355"/>
                    <a:pt x="1753" y="365"/>
                  </a:cubicBezTo>
                  <a:cubicBezTo>
                    <a:pt x="1733" y="374"/>
                    <a:pt x="1716" y="378"/>
                    <a:pt x="1704" y="378"/>
                  </a:cubicBezTo>
                  <a:cubicBezTo>
                    <a:pt x="1683" y="378"/>
                    <a:pt x="1677" y="365"/>
                    <a:pt x="1698" y="341"/>
                  </a:cubicBezTo>
                  <a:cubicBezTo>
                    <a:pt x="1712" y="323"/>
                    <a:pt x="1721" y="314"/>
                    <a:pt x="1731" y="314"/>
                  </a:cubicBezTo>
                  <a:close/>
                  <a:moveTo>
                    <a:pt x="2675" y="0"/>
                  </a:moveTo>
                  <a:cubicBezTo>
                    <a:pt x="2646" y="0"/>
                    <a:pt x="2590" y="10"/>
                    <a:pt x="2506" y="28"/>
                  </a:cubicBezTo>
                  <a:cubicBezTo>
                    <a:pt x="2427" y="47"/>
                    <a:pt x="2350" y="64"/>
                    <a:pt x="2327" y="64"/>
                  </a:cubicBezTo>
                  <a:cubicBezTo>
                    <a:pt x="2325" y="64"/>
                    <a:pt x="2323" y="64"/>
                    <a:pt x="2322" y="63"/>
                  </a:cubicBezTo>
                  <a:cubicBezTo>
                    <a:pt x="2320" y="63"/>
                    <a:pt x="2317" y="62"/>
                    <a:pt x="2315" y="62"/>
                  </a:cubicBezTo>
                  <a:cubicBezTo>
                    <a:pt x="2306" y="62"/>
                    <a:pt x="2302" y="69"/>
                    <a:pt x="2305" y="81"/>
                  </a:cubicBezTo>
                  <a:cubicBezTo>
                    <a:pt x="2306" y="92"/>
                    <a:pt x="2306" y="97"/>
                    <a:pt x="2303" y="97"/>
                  </a:cubicBezTo>
                  <a:cubicBezTo>
                    <a:pt x="2301" y="97"/>
                    <a:pt x="2297" y="94"/>
                    <a:pt x="2290" y="87"/>
                  </a:cubicBezTo>
                  <a:cubicBezTo>
                    <a:pt x="2286" y="82"/>
                    <a:pt x="2279" y="79"/>
                    <a:pt x="2269" y="79"/>
                  </a:cubicBezTo>
                  <a:cubicBezTo>
                    <a:pt x="2255" y="79"/>
                    <a:pt x="2236" y="84"/>
                    <a:pt x="2211" y="94"/>
                  </a:cubicBezTo>
                  <a:cubicBezTo>
                    <a:pt x="2188" y="104"/>
                    <a:pt x="2166" y="110"/>
                    <a:pt x="2153" y="110"/>
                  </a:cubicBezTo>
                  <a:cubicBezTo>
                    <a:pt x="2147" y="110"/>
                    <a:pt x="2142" y="108"/>
                    <a:pt x="2141" y="105"/>
                  </a:cubicBezTo>
                  <a:cubicBezTo>
                    <a:pt x="2140" y="100"/>
                    <a:pt x="2131" y="99"/>
                    <a:pt x="2118" y="99"/>
                  </a:cubicBezTo>
                  <a:cubicBezTo>
                    <a:pt x="2100" y="99"/>
                    <a:pt x="2071" y="102"/>
                    <a:pt x="2041" y="108"/>
                  </a:cubicBezTo>
                  <a:cubicBezTo>
                    <a:pt x="1989" y="119"/>
                    <a:pt x="1941" y="129"/>
                    <a:pt x="1933" y="129"/>
                  </a:cubicBezTo>
                  <a:cubicBezTo>
                    <a:pt x="1927" y="129"/>
                    <a:pt x="1829" y="147"/>
                    <a:pt x="1718" y="174"/>
                  </a:cubicBezTo>
                  <a:cubicBezTo>
                    <a:pt x="1608" y="198"/>
                    <a:pt x="1424" y="237"/>
                    <a:pt x="1309" y="257"/>
                  </a:cubicBezTo>
                  <a:cubicBezTo>
                    <a:pt x="1198" y="278"/>
                    <a:pt x="972" y="327"/>
                    <a:pt x="809" y="361"/>
                  </a:cubicBezTo>
                  <a:cubicBezTo>
                    <a:pt x="454" y="439"/>
                    <a:pt x="295" y="470"/>
                    <a:pt x="241" y="470"/>
                  </a:cubicBezTo>
                  <a:cubicBezTo>
                    <a:pt x="235" y="470"/>
                    <a:pt x="230" y="470"/>
                    <a:pt x="226" y="469"/>
                  </a:cubicBezTo>
                  <a:cubicBezTo>
                    <a:pt x="223" y="468"/>
                    <a:pt x="219" y="468"/>
                    <a:pt x="215" y="468"/>
                  </a:cubicBezTo>
                  <a:cubicBezTo>
                    <a:pt x="203" y="468"/>
                    <a:pt x="189" y="471"/>
                    <a:pt x="181" y="476"/>
                  </a:cubicBezTo>
                  <a:cubicBezTo>
                    <a:pt x="179" y="479"/>
                    <a:pt x="176" y="481"/>
                    <a:pt x="171" y="481"/>
                  </a:cubicBezTo>
                  <a:cubicBezTo>
                    <a:pt x="162" y="481"/>
                    <a:pt x="149" y="474"/>
                    <a:pt x="140" y="462"/>
                  </a:cubicBezTo>
                  <a:cubicBezTo>
                    <a:pt x="130" y="450"/>
                    <a:pt x="123" y="444"/>
                    <a:pt x="118" y="444"/>
                  </a:cubicBezTo>
                  <a:cubicBezTo>
                    <a:pt x="112" y="444"/>
                    <a:pt x="109" y="451"/>
                    <a:pt x="105" y="465"/>
                  </a:cubicBezTo>
                  <a:cubicBezTo>
                    <a:pt x="100" y="482"/>
                    <a:pt x="96" y="490"/>
                    <a:pt x="93" y="490"/>
                  </a:cubicBezTo>
                  <a:cubicBezTo>
                    <a:pt x="89" y="490"/>
                    <a:pt x="86" y="483"/>
                    <a:pt x="81" y="469"/>
                  </a:cubicBezTo>
                  <a:cubicBezTo>
                    <a:pt x="75" y="451"/>
                    <a:pt x="61" y="441"/>
                    <a:pt x="43" y="441"/>
                  </a:cubicBezTo>
                  <a:cubicBezTo>
                    <a:pt x="41" y="441"/>
                    <a:pt x="38" y="441"/>
                    <a:pt x="36" y="441"/>
                  </a:cubicBezTo>
                  <a:cubicBezTo>
                    <a:pt x="18" y="448"/>
                    <a:pt x="15" y="462"/>
                    <a:pt x="29" y="476"/>
                  </a:cubicBezTo>
                  <a:cubicBezTo>
                    <a:pt x="39" y="490"/>
                    <a:pt x="39" y="504"/>
                    <a:pt x="21" y="507"/>
                  </a:cubicBezTo>
                  <a:cubicBezTo>
                    <a:pt x="8" y="510"/>
                    <a:pt x="1" y="525"/>
                    <a:pt x="5" y="535"/>
                  </a:cubicBezTo>
                  <a:cubicBezTo>
                    <a:pt x="8" y="544"/>
                    <a:pt x="15" y="550"/>
                    <a:pt x="25" y="550"/>
                  </a:cubicBezTo>
                  <a:cubicBezTo>
                    <a:pt x="27" y="550"/>
                    <a:pt x="30" y="549"/>
                    <a:pt x="32" y="549"/>
                  </a:cubicBezTo>
                  <a:cubicBezTo>
                    <a:pt x="33" y="548"/>
                    <a:pt x="34" y="548"/>
                    <a:pt x="35" y="548"/>
                  </a:cubicBezTo>
                  <a:cubicBezTo>
                    <a:pt x="46" y="548"/>
                    <a:pt x="64" y="565"/>
                    <a:pt x="74" y="587"/>
                  </a:cubicBezTo>
                  <a:cubicBezTo>
                    <a:pt x="86" y="607"/>
                    <a:pt x="99" y="616"/>
                    <a:pt x="117" y="616"/>
                  </a:cubicBezTo>
                  <a:cubicBezTo>
                    <a:pt x="125" y="616"/>
                    <a:pt x="133" y="614"/>
                    <a:pt x="143" y="611"/>
                  </a:cubicBezTo>
                  <a:cubicBezTo>
                    <a:pt x="157" y="606"/>
                    <a:pt x="170" y="604"/>
                    <a:pt x="180" y="604"/>
                  </a:cubicBezTo>
                  <a:cubicBezTo>
                    <a:pt x="190" y="604"/>
                    <a:pt x="197" y="606"/>
                    <a:pt x="199" y="611"/>
                  </a:cubicBezTo>
                  <a:cubicBezTo>
                    <a:pt x="202" y="622"/>
                    <a:pt x="212" y="627"/>
                    <a:pt x="223" y="627"/>
                  </a:cubicBezTo>
                  <a:cubicBezTo>
                    <a:pt x="243" y="627"/>
                    <a:pt x="269" y="611"/>
                    <a:pt x="271" y="590"/>
                  </a:cubicBezTo>
                  <a:cubicBezTo>
                    <a:pt x="273" y="580"/>
                    <a:pt x="275" y="575"/>
                    <a:pt x="277" y="575"/>
                  </a:cubicBezTo>
                  <a:cubicBezTo>
                    <a:pt x="280" y="575"/>
                    <a:pt x="282" y="580"/>
                    <a:pt x="285" y="590"/>
                  </a:cubicBezTo>
                  <a:cubicBezTo>
                    <a:pt x="292" y="605"/>
                    <a:pt x="324" y="625"/>
                    <a:pt x="354" y="632"/>
                  </a:cubicBezTo>
                  <a:cubicBezTo>
                    <a:pt x="376" y="638"/>
                    <a:pt x="389" y="642"/>
                    <a:pt x="395" y="642"/>
                  </a:cubicBezTo>
                  <a:cubicBezTo>
                    <a:pt x="404" y="642"/>
                    <a:pt x="400" y="636"/>
                    <a:pt x="386" y="622"/>
                  </a:cubicBezTo>
                  <a:cubicBezTo>
                    <a:pt x="368" y="601"/>
                    <a:pt x="374" y="589"/>
                    <a:pt x="389" y="589"/>
                  </a:cubicBezTo>
                  <a:cubicBezTo>
                    <a:pt x="401" y="589"/>
                    <a:pt x="419" y="596"/>
                    <a:pt x="438" y="611"/>
                  </a:cubicBezTo>
                  <a:cubicBezTo>
                    <a:pt x="449" y="619"/>
                    <a:pt x="458" y="624"/>
                    <a:pt x="463" y="624"/>
                  </a:cubicBezTo>
                  <a:cubicBezTo>
                    <a:pt x="466" y="624"/>
                    <a:pt x="468" y="621"/>
                    <a:pt x="466" y="615"/>
                  </a:cubicBezTo>
                  <a:cubicBezTo>
                    <a:pt x="460" y="594"/>
                    <a:pt x="491" y="582"/>
                    <a:pt x="523" y="582"/>
                  </a:cubicBezTo>
                  <a:cubicBezTo>
                    <a:pt x="546" y="582"/>
                    <a:pt x="569" y="588"/>
                    <a:pt x="580" y="601"/>
                  </a:cubicBezTo>
                  <a:cubicBezTo>
                    <a:pt x="593" y="616"/>
                    <a:pt x="616" y="624"/>
                    <a:pt x="633" y="624"/>
                  </a:cubicBezTo>
                  <a:cubicBezTo>
                    <a:pt x="648" y="624"/>
                    <a:pt x="660" y="617"/>
                    <a:pt x="657" y="605"/>
                  </a:cubicBezTo>
                  <a:cubicBezTo>
                    <a:pt x="648" y="585"/>
                    <a:pt x="745" y="554"/>
                    <a:pt x="796" y="554"/>
                  </a:cubicBezTo>
                  <a:cubicBezTo>
                    <a:pt x="808" y="554"/>
                    <a:pt x="818" y="556"/>
                    <a:pt x="823" y="560"/>
                  </a:cubicBezTo>
                  <a:cubicBezTo>
                    <a:pt x="826" y="562"/>
                    <a:pt x="833" y="563"/>
                    <a:pt x="844" y="563"/>
                  </a:cubicBezTo>
                  <a:cubicBezTo>
                    <a:pt x="864" y="563"/>
                    <a:pt x="896" y="559"/>
                    <a:pt x="927" y="552"/>
                  </a:cubicBezTo>
                  <a:cubicBezTo>
                    <a:pt x="969" y="541"/>
                    <a:pt x="1012" y="534"/>
                    <a:pt x="1036" y="534"/>
                  </a:cubicBezTo>
                  <a:cubicBezTo>
                    <a:pt x="1041" y="534"/>
                    <a:pt x="1046" y="535"/>
                    <a:pt x="1049" y="535"/>
                  </a:cubicBezTo>
                  <a:cubicBezTo>
                    <a:pt x="1056" y="538"/>
                    <a:pt x="1061" y="539"/>
                    <a:pt x="1064" y="539"/>
                  </a:cubicBezTo>
                  <a:cubicBezTo>
                    <a:pt x="1070" y="539"/>
                    <a:pt x="1068" y="534"/>
                    <a:pt x="1059" y="525"/>
                  </a:cubicBezTo>
                  <a:cubicBezTo>
                    <a:pt x="1046" y="515"/>
                    <a:pt x="1046" y="504"/>
                    <a:pt x="1059" y="500"/>
                  </a:cubicBezTo>
                  <a:cubicBezTo>
                    <a:pt x="1062" y="500"/>
                    <a:pt x="1064" y="499"/>
                    <a:pt x="1067" y="499"/>
                  </a:cubicBezTo>
                  <a:cubicBezTo>
                    <a:pt x="1076" y="499"/>
                    <a:pt x="1084" y="503"/>
                    <a:pt x="1087" y="510"/>
                  </a:cubicBezTo>
                  <a:cubicBezTo>
                    <a:pt x="1089" y="518"/>
                    <a:pt x="1114" y="522"/>
                    <a:pt x="1147" y="522"/>
                  </a:cubicBezTo>
                  <a:cubicBezTo>
                    <a:pt x="1219" y="522"/>
                    <a:pt x="1332" y="506"/>
                    <a:pt x="1344" y="486"/>
                  </a:cubicBezTo>
                  <a:cubicBezTo>
                    <a:pt x="1354" y="465"/>
                    <a:pt x="1392" y="459"/>
                    <a:pt x="1454" y="456"/>
                  </a:cubicBezTo>
                  <a:cubicBezTo>
                    <a:pt x="1524" y="456"/>
                    <a:pt x="1555" y="448"/>
                    <a:pt x="1569" y="427"/>
                  </a:cubicBezTo>
                  <a:cubicBezTo>
                    <a:pt x="1577" y="416"/>
                    <a:pt x="1581" y="411"/>
                    <a:pt x="1583" y="411"/>
                  </a:cubicBezTo>
                  <a:lnTo>
                    <a:pt x="1583" y="411"/>
                  </a:lnTo>
                  <a:cubicBezTo>
                    <a:pt x="1585" y="411"/>
                    <a:pt x="1585" y="414"/>
                    <a:pt x="1583" y="421"/>
                  </a:cubicBezTo>
                  <a:cubicBezTo>
                    <a:pt x="1581" y="427"/>
                    <a:pt x="1588" y="430"/>
                    <a:pt x="1603" y="430"/>
                  </a:cubicBezTo>
                  <a:cubicBezTo>
                    <a:pt x="1628" y="430"/>
                    <a:pt x="1677" y="421"/>
                    <a:pt x="1749" y="403"/>
                  </a:cubicBezTo>
                  <a:cubicBezTo>
                    <a:pt x="1843" y="382"/>
                    <a:pt x="1962" y="358"/>
                    <a:pt x="2010" y="351"/>
                  </a:cubicBezTo>
                  <a:cubicBezTo>
                    <a:pt x="2058" y="344"/>
                    <a:pt x="2093" y="331"/>
                    <a:pt x="2093" y="323"/>
                  </a:cubicBezTo>
                  <a:cubicBezTo>
                    <a:pt x="2086" y="308"/>
                    <a:pt x="2132" y="298"/>
                    <a:pt x="2175" y="298"/>
                  </a:cubicBezTo>
                  <a:cubicBezTo>
                    <a:pt x="2200" y="298"/>
                    <a:pt x="2225" y="302"/>
                    <a:pt x="2235" y="310"/>
                  </a:cubicBezTo>
                  <a:cubicBezTo>
                    <a:pt x="2244" y="316"/>
                    <a:pt x="2250" y="320"/>
                    <a:pt x="2254" y="320"/>
                  </a:cubicBezTo>
                  <a:cubicBezTo>
                    <a:pt x="2257" y="320"/>
                    <a:pt x="2258" y="316"/>
                    <a:pt x="2256" y="310"/>
                  </a:cubicBezTo>
                  <a:cubicBezTo>
                    <a:pt x="2253" y="296"/>
                    <a:pt x="2287" y="281"/>
                    <a:pt x="2346" y="271"/>
                  </a:cubicBezTo>
                  <a:cubicBezTo>
                    <a:pt x="2419" y="257"/>
                    <a:pt x="2450" y="244"/>
                    <a:pt x="2464" y="212"/>
                  </a:cubicBezTo>
                  <a:cubicBezTo>
                    <a:pt x="2471" y="196"/>
                    <a:pt x="2475" y="187"/>
                    <a:pt x="2480" y="187"/>
                  </a:cubicBezTo>
                  <a:cubicBezTo>
                    <a:pt x="2485" y="187"/>
                    <a:pt x="2490" y="197"/>
                    <a:pt x="2499" y="219"/>
                  </a:cubicBezTo>
                  <a:cubicBezTo>
                    <a:pt x="2505" y="238"/>
                    <a:pt x="2510" y="248"/>
                    <a:pt x="2514" y="248"/>
                  </a:cubicBezTo>
                  <a:cubicBezTo>
                    <a:pt x="2516" y="248"/>
                    <a:pt x="2518" y="245"/>
                    <a:pt x="2519" y="237"/>
                  </a:cubicBezTo>
                  <a:cubicBezTo>
                    <a:pt x="2519" y="216"/>
                    <a:pt x="2530" y="195"/>
                    <a:pt x="2540" y="185"/>
                  </a:cubicBezTo>
                  <a:cubicBezTo>
                    <a:pt x="2557" y="169"/>
                    <a:pt x="2534" y="139"/>
                    <a:pt x="2512" y="139"/>
                  </a:cubicBezTo>
                  <a:cubicBezTo>
                    <a:pt x="2506" y="139"/>
                    <a:pt x="2500" y="141"/>
                    <a:pt x="2495" y="147"/>
                  </a:cubicBezTo>
                  <a:cubicBezTo>
                    <a:pt x="2494" y="148"/>
                    <a:pt x="2493" y="149"/>
                    <a:pt x="2491" y="149"/>
                  </a:cubicBezTo>
                  <a:cubicBezTo>
                    <a:pt x="2486" y="149"/>
                    <a:pt x="2482" y="138"/>
                    <a:pt x="2482" y="119"/>
                  </a:cubicBezTo>
                  <a:cubicBezTo>
                    <a:pt x="2482" y="93"/>
                    <a:pt x="2486" y="85"/>
                    <a:pt x="2508" y="85"/>
                  </a:cubicBezTo>
                  <a:cubicBezTo>
                    <a:pt x="2516" y="85"/>
                    <a:pt x="2527" y="86"/>
                    <a:pt x="2540" y="87"/>
                  </a:cubicBezTo>
                  <a:cubicBezTo>
                    <a:pt x="2545" y="88"/>
                    <a:pt x="2550" y="88"/>
                    <a:pt x="2555" y="88"/>
                  </a:cubicBezTo>
                  <a:cubicBezTo>
                    <a:pt x="2590" y="88"/>
                    <a:pt x="2619" y="77"/>
                    <a:pt x="2658" y="49"/>
                  </a:cubicBezTo>
                  <a:cubicBezTo>
                    <a:pt x="2705" y="16"/>
                    <a:pt x="2711" y="0"/>
                    <a:pt x="26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2" name="Google Shape;7252;p42"/>
            <p:cNvSpPr/>
            <p:nvPr/>
          </p:nvSpPr>
          <p:spPr>
            <a:xfrm>
              <a:off x="5153025" y="134117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2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4" y="5"/>
                    <a:pt x="0" y="15"/>
                    <a:pt x="14" y="26"/>
                  </a:cubicBezTo>
                  <a:cubicBezTo>
                    <a:pt x="22" y="31"/>
                    <a:pt x="35" y="37"/>
                    <a:pt x="47" y="37"/>
                  </a:cubicBezTo>
                  <a:cubicBezTo>
                    <a:pt x="50" y="37"/>
                    <a:pt x="53" y="37"/>
                    <a:pt x="56" y="36"/>
                  </a:cubicBezTo>
                  <a:cubicBezTo>
                    <a:pt x="70" y="33"/>
                    <a:pt x="70" y="23"/>
                    <a:pt x="56" y="12"/>
                  </a:cubicBezTo>
                  <a:cubicBezTo>
                    <a:pt x="47" y="6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3" name="Google Shape;7253;p42"/>
            <p:cNvSpPr/>
            <p:nvPr/>
          </p:nvSpPr>
          <p:spPr>
            <a:xfrm>
              <a:off x="5156225" y="1344175"/>
              <a:ext cx="18850" cy="4475"/>
            </a:xfrm>
            <a:custGeom>
              <a:avLst/>
              <a:gdLst/>
              <a:ahLst/>
              <a:cxnLst/>
              <a:rect l="l" t="t" r="r" b="b"/>
              <a:pathLst>
                <a:path w="754" h="179" extrusionOk="0">
                  <a:moveTo>
                    <a:pt x="710" y="1"/>
                  </a:moveTo>
                  <a:cubicBezTo>
                    <a:pt x="662" y="1"/>
                    <a:pt x="532" y="25"/>
                    <a:pt x="348" y="69"/>
                  </a:cubicBezTo>
                  <a:cubicBezTo>
                    <a:pt x="130" y="124"/>
                    <a:pt x="0" y="162"/>
                    <a:pt x="5" y="173"/>
                  </a:cubicBezTo>
                  <a:cubicBezTo>
                    <a:pt x="6" y="177"/>
                    <a:pt x="14" y="179"/>
                    <a:pt x="28" y="179"/>
                  </a:cubicBezTo>
                  <a:cubicBezTo>
                    <a:pt x="53" y="179"/>
                    <a:pt x="95" y="173"/>
                    <a:pt x="139" y="159"/>
                  </a:cubicBezTo>
                  <a:cubicBezTo>
                    <a:pt x="213" y="142"/>
                    <a:pt x="379" y="103"/>
                    <a:pt x="514" y="73"/>
                  </a:cubicBezTo>
                  <a:cubicBezTo>
                    <a:pt x="698" y="34"/>
                    <a:pt x="754" y="13"/>
                    <a:pt x="729" y="3"/>
                  </a:cubicBezTo>
                  <a:cubicBezTo>
                    <a:pt x="726" y="2"/>
                    <a:pt x="719" y="1"/>
                    <a:pt x="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4" name="Google Shape;7254;p42"/>
            <p:cNvSpPr/>
            <p:nvPr/>
          </p:nvSpPr>
          <p:spPr>
            <a:xfrm>
              <a:off x="5156575" y="1344650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0"/>
                  </a:moveTo>
                  <a:cubicBezTo>
                    <a:pt x="27" y="0"/>
                    <a:pt x="22" y="2"/>
                    <a:pt x="18" y="5"/>
                  </a:cubicBezTo>
                  <a:cubicBezTo>
                    <a:pt x="7" y="15"/>
                    <a:pt x="1" y="29"/>
                    <a:pt x="1" y="33"/>
                  </a:cubicBezTo>
                  <a:cubicBezTo>
                    <a:pt x="3" y="37"/>
                    <a:pt x="7" y="38"/>
                    <a:pt x="13" y="38"/>
                  </a:cubicBezTo>
                  <a:cubicBezTo>
                    <a:pt x="17" y="38"/>
                    <a:pt x="23" y="37"/>
                    <a:pt x="28" y="36"/>
                  </a:cubicBezTo>
                  <a:cubicBezTo>
                    <a:pt x="39" y="36"/>
                    <a:pt x="46" y="22"/>
                    <a:pt x="42" y="12"/>
                  </a:cubicBezTo>
                  <a:cubicBezTo>
                    <a:pt x="40" y="4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5" name="Google Shape;7255;p42"/>
            <p:cNvSpPr/>
            <p:nvPr/>
          </p:nvSpPr>
          <p:spPr>
            <a:xfrm>
              <a:off x="5158050" y="1344300"/>
              <a:ext cx="3275" cy="825"/>
            </a:xfrm>
            <a:custGeom>
              <a:avLst/>
              <a:gdLst/>
              <a:ahLst/>
              <a:cxnLst/>
              <a:rect l="l" t="t" r="r" b="b"/>
              <a:pathLst>
                <a:path w="131" h="33" extrusionOk="0">
                  <a:moveTo>
                    <a:pt x="103" y="1"/>
                  </a:moveTo>
                  <a:cubicBezTo>
                    <a:pt x="90" y="1"/>
                    <a:pt x="74" y="3"/>
                    <a:pt x="57" y="8"/>
                  </a:cubicBezTo>
                  <a:cubicBezTo>
                    <a:pt x="1" y="23"/>
                    <a:pt x="1" y="26"/>
                    <a:pt x="46" y="29"/>
                  </a:cubicBezTo>
                  <a:cubicBezTo>
                    <a:pt x="66" y="31"/>
                    <a:pt x="81" y="32"/>
                    <a:pt x="93" y="32"/>
                  </a:cubicBezTo>
                  <a:cubicBezTo>
                    <a:pt x="123" y="32"/>
                    <a:pt x="130" y="26"/>
                    <a:pt x="126" y="8"/>
                  </a:cubicBezTo>
                  <a:cubicBezTo>
                    <a:pt x="124" y="3"/>
                    <a:pt x="115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6" name="Google Shape;7256;p42"/>
            <p:cNvSpPr/>
            <p:nvPr/>
          </p:nvSpPr>
          <p:spPr>
            <a:xfrm>
              <a:off x="5162300" y="1344025"/>
              <a:ext cx="1600" cy="575"/>
            </a:xfrm>
            <a:custGeom>
              <a:avLst/>
              <a:gdLst/>
              <a:ahLst/>
              <a:cxnLst/>
              <a:rect l="l" t="t" r="r" b="b"/>
              <a:pathLst>
                <a:path w="64" h="23" extrusionOk="0">
                  <a:moveTo>
                    <a:pt x="50" y="1"/>
                  </a:moveTo>
                  <a:cubicBezTo>
                    <a:pt x="46" y="1"/>
                    <a:pt x="41" y="1"/>
                    <a:pt x="36" y="2"/>
                  </a:cubicBezTo>
                  <a:cubicBezTo>
                    <a:pt x="11" y="9"/>
                    <a:pt x="1" y="16"/>
                    <a:pt x="7" y="19"/>
                  </a:cubicBezTo>
                  <a:cubicBezTo>
                    <a:pt x="11" y="22"/>
                    <a:pt x="16" y="23"/>
                    <a:pt x="22" y="23"/>
                  </a:cubicBezTo>
                  <a:cubicBezTo>
                    <a:pt x="32" y="23"/>
                    <a:pt x="44" y="19"/>
                    <a:pt x="53" y="13"/>
                  </a:cubicBezTo>
                  <a:cubicBezTo>
                    <a:pt x="63" y="5"/>
                    <a:pt x="62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7" name="Google Shape;7257;p42"/>
            <p:cNvSpPr/>
            <p:nvPr/>
          </p:nvSpPr>
          <p:spPr>
            <a:xfrm>
              <a:off x="5165700" y="1342875"/>
              <a:ext cx="1150" cy="950"/>
            </a:xfrm>
            <a:custGeom>
              <a:avLst/>
              <a:gdLst/>
              <a:ahLst/>
              <a:cxnLst/>
              <a:rect l="l" t="t" r="r" b="b"/>
              <a:pathLst>
                <a:path w="46" h="38" extrusionOk="0">
                  <a:moveTo>
                    <a:pt x="30" y="0"/>
                  </a:moveTo>
                  <a:cubicBezTo>
                    <a:pt x="26" y="0"/>
                    <a:pt x="21" y="2"/>
                    <a:pt x="17" y="6"/>
                  </a:cubicBezTo>
                  <a:cubicBezTo>
                    <a:pt x="7" y="17"/>
                    <a:pt x="0" y="27"/>
                    <a:pt x="0" y="35"/>
                  </a:cubicBezTo>
                  <a:cubicBezTo>
                    <a:pt x="4" y="38"/>
                    <a:pt x="14" y="38"/>
                    <a:pt x="28" y="38"/>
                  </a:cubicBezTo>
                  <a:cubicBezTo>
                    <a:pt x="38" y="35"/>
                    <a:pt x="45" y="20"/>
                    <a:pt x="42" y="10"/>
                  </a:cubicBezTo>
                  <a:cubicBezTo>
                    <a:pt x="40" y="4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8" name="Google Shape;7258;p42"/>
            <p:cNvSpPr/>
            <p:nvPr/>
          </p:nvSpPr>
          <p:spPr>
            <a:xfrm>
              <a:off x="5168450" y="13422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36" y="1"/>
                  </a:moveTo>
                  <a:cubicBezTo>
                    <a:pt x="30" y="1"/>
                    <a:pt x="24" y="2"/>
                    <a:pt x="19" y="6"/>
                  </a:cubicBezTo>
                  <a:cubicBezTo>
                    <a:pt x="1" y="24"/>
                    <a:pt x="1" y="34"/>
                    <a:pt x="18" y="34"/>
                  </a:cubicBezTo>
                  <a:cubicBezTo>
                    <a:pt x="24" y="34"/>
                    <a:pt x="33" y="33"/>
                    <a:pt x="43" y="30"/>
                  </a:cubicBezTo>
                  <a:cubicBezTo>
                    <a:pt x="60" y="27"/>
                    <a:pt x="67" y="16"/>
                    <a:pt x="57" y="6"/>
                  </a:cubicBezTo>
                  <a:cubicBezTo>
                    <a:pt x="50" y="2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9" name="Google Shape;7259;p42"/>
            <p:cNvSpPr/>
            <p:nvPr/>
          </p:nvSpPr>
          <p:spPr>
            <a:xfrm>
              <a:off x="5178275" y="1343400"/>
              <a:ext cx="2700" cy="875"/>
            </a:xfrm>
            <a:custGeom>
              <a:avLst/>
              <a:gdLst/>
              <a:ahLst/>
              <a:cxnLst/>
              <a:rect l="l" t="t" r="r" b="b"/>
              <a:pathLst>
                <a:path w="108" h="35" extrusionOk="0">
                  <a:moveTo>
                    <a:pt x="44" y="0"/>
                  </a:moveTo>
                  <a:cubicBezTo>
                    <a:pt x="36" y="0"/>
                    <a:pt x="30" y="2"/>
                    <a:pt x="28" y="6"/>
                  </a:cubicBezTo>
                  <a:cubicBezTo>
                    <a:pt x="0" y="30"/>
                    <a:pt x="7" y="34"/>
                    <a:pt x="63" y="34"/>
                  </a:cubicBezTo>
                  <a:cubicBezTo>
                    <a:pt x="104" y="30"/>
                    <a:pt x="108" y="27"/>
                    <a:pt x="76" y="9"/>
                  </a:cubicBezTo>
                  <a:cubicBezTo>
                    <a:pt x="66" y="4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0" name="Google Shape;7260;p42"/>
            <p:cNvSpPr/>
            <p:nvPr/>
          </p:nvSpPr>
          <p:spPr>
            <a:xfrm>
              <a:off x="5181375" y="1342825"/>
              <a:ext cx="3075" cy="1125"/>
            </a:xfrm>
            <a:custGeom>
              <a:avLst/>
              <a:gdLst/>
              <a:ahLst/>
              <a:cxnLst/>
              <a:rect l="l" t="t" r="r" b="b"/>
              <a:pathLst>
                <a:path w="123" h="45" extrusionOk="0">
                  <a:moveTo>
                    <a:pt x="73" y="1"/>
                  </a:moveTo>
                  <a:cubicBezTo>
                    <a:pt x="59" y="1"/>
                    <a:pt x="45" y="4"/>
                    <a:pt x="35" y="12"/>
                  </a:cubicBezTo>
                  <a:cubicBezTo>
                    <a:pt x="3" y="33"/>
                    <a:pt x="0" y="45"/>
                    <a:pt x="22" y="45"/>
                  </a:cubicBezTo>
                  <a:cubicBezTo>
                    <a:pt x="33" y="45"/>
                    <a:pt x="49" y="42"/>
                    <a:pt x="70" y="37"/>
                  </a:cubicBezTo>
                  <a:cubicBezTo>
                    <a:pt x="115" y="26"/>
                    <a:pt x="123" y="19"/>
                    <a:pt x="98" y="5"/>
                  </a:cubicBezTo>
                  <a:cubicBezTo>
                    <a:pt x="91" y="2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1" name="Google Shape;7261;p42"/>
            <p:cNvSpPr/>
            <p:nvPr/>
          </p:nvSpPr>
          <p:spPr>
            <a:xfrm>
              <a:off x="5193700" y="1370600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2" y="0"/>
                    <a:pt x="45" y="2"/>
                    <a:pt x="35" y="4"/>
                  </a:cubicBezTo>
                  <a:cubicBezTo>
                    <a:pt x="11" y="8"/>
                    <a:pt x="0" y="18"/>
                    <a:pt x="8" y="21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19"/>
                    <a:pt x="53" y="11"/>
                  </a:cubicBezTo>
                  <a:cubicBezTo>
                    <a:pt x="64" y="4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2" name="Google Shape;7262;p42"/>
            <p:cNvSpPr/>
            <p:nvPr/>
          </p:nvSpPr>
          <p:spPr>
            <a:xfrm>
              <a:off x="5187325" y="1340750"/>
              <a:ext cx="5050" cy="1625"/>
            </a:xfrm>
            <a:custGeom>
              <a:avLst/>
              <a:gdLst/>
              <a:ahLst/>
              <a:cxnLst/>
              <a:rect l="l" t="t" r="r" b="b"/>
              <a:pathLst>
                <a:path w="202" h="65" extrusionOk="0">
                  <a:moveTo>
                    <a:pt x="187" y="1"/>
                  </a:moveTo>
                  <a:cubicBezTo>
                    <a:pt x="170" y="1"/>
                    <a:pt x="130" y="13"/>
                    <a:pt x="44" y="43"/>
                  </a:cubicBezTo>
                  <a:cubicBezTo>
                    <a:pt x="1" y="56"/>
                    <a:pt x="6" y="64"/>
                    <a:pt x="49" y="64"/>
                  </a:cubicBezTo>
                  <a:cubicBezTo>
                    <a:pt x="65" y="64"/>
                    <a:pt x="87" y="63"/>
                    <a:pt x="114" y="60"/>
                  </a:cubicBezTo>
                  <a:cubicBezTo>
                    <a:pt x="172" y="53"/>
                    <a:pt x="200" y="43"/>
                    <a:pt x="200" y="22"/>
                  </a:cubicBezTo>
                  <a:cubicBezTo>
                    <a:pt x="202" y="8"/>
                    <a:pt x="201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3" name="Google Shape;7263;p42"/>
            <p:cNvSpPr/>
            <p:nvPr/>
          </p:nvSpPr>
          <p:spPr>
            <a:xfrm>
              <a:off x="5219375" y="135442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61" y="0"/>
                  </a:moveTo>
                  <a:cubicBezTo>
                    <a:pt x="46" y="0"/>
                    <a:pt x="30" y="11"/>
                    <a:pt x="14" y="34"/>
                  </a:cubicBezTo>
                  <a:cubicBezTo>
                    <a:pt x="1" y="58"/>
                    <a:pt x="4" y="68"/>
                    <a:pt x="28" y="76"/>
                  </a:cubicBezTo>
                  <a:cubicBezTo>
                    <a:pt x="41" y="79"/>
                    <a:pt x="52" y="80"/>
                    <a:pt x="62" y="80"/>
                  </a:cubicBezTo>
                  <a:cubicBezTo>
                    <a:pt x="93" y="80"/>
                    <a:pt x="105" y="63"/>
                    <a:pt x="94" y="34"/>
                  </a:cubicBezTo>
                  <a:cubicBezTo>
                    <a:pt x="87" y="11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4" name="Google Shape;7264;p42"/>
            <p:cNvSpPr/>
            <p:nvPr/>
          </p:nvSpPr>
          <p:spPr>
            <a:xfrm>
              <a:off x="5222875" y="1350650"/>
              <a:ext cx="10225" cy="5075"/>
            </a:xfrm>
            <a:custGeom>
              <a:avLst/>
              <a:gdLst/>
              <a:ahLst/>
              <a:cxnLst/>
              <a:rect l="l" t="t" r="r" b="b"/>
              <a:pathLst>
                <a:path w="409" h="203" extrusionOk="0">
                  <a:moveTo>
                    <a:pt x="370" y="0"/>
                  </a:moveTo>
                  <a:cubicBezTo>
                    <a:pt x="348" y="0"/>
                    <a:pt x="312" y="4"/>
                    <a:pt x="270" y="11"/>
                  </a:cubicBezTo>
                  <a:cubicBezTo>
                    <a:pt x="183" y="22"/>
                    <a:pt x="120" y="43"/>
                    <a:pt x="107" y="60"/>
                  </a:cubicBezTo>
                  <a:cubicBezTo>
                    <a:pt x="98" y="73"/>
                    <a:pt x="89" y="79"/>
                    <a:pt x="80" y="79"/>
                  </a:cubicBezTo>
                  <a:cubicBezTo>
                    <a:pt x="75" y="79"/>
                    <a:pt x="70" y="77"/>
                    <a:pt x="66" y="73"/>
                  </a:cubicBezTo>
                  <a:cubicBezTo>
                    <a:pt x="61" y="69"/>
                    <a:pt x="56" y="66"/>
                    <a:pt x="50" y="66"/>
                  </a:cubicBezTo>
                  <a:cubicBezTo>
                    <a:pt x="41" y="66"/>
                    <a:pt x="31" y="74"/>
                    <a:pt x="20" y="87"/>
                  </a:cubicBezTo>
                  <a:cubicBezTo>
                    <a:pt x="1" y="117"/>
                    <a:pt x="3" y="128"/>
                    <a:pt x="35" y="128"/>
                  </a:cubicBezTo>
                  <a:cubicBezTo>
                    <a:pt x="44" y="128"/>
                    <a:pt x="55" y="127"/>
                    <a:pt x="69" y="126"/>
                  </a:cubicBezTo>
                  <a:cubicBezTo>
                    <a:pt x="93" y="122"/>
                    <a:pt x="128" y="119"/>
                    <a:pt x="145" y="119"/>
                  </a:cubicBezTo>
                  <a:cubicBezTo>
                    <a:pt x="162" y="119"/>
                    <a:pt x="170" y="105"/>
                    <a:pt x="162" y="84"/>
                  </a:cubicBezTo>
                  <a:cubicBezTo>
                    <a:pt x="152" y="63"/>
                    <a:pt x="162" y="53"/>
                    <a:pt x="197" y="49"/>
                  </a:cubicBezTo>
                  <a:cubicBezTo>
                    <a:pt x="205" y="49"/>
                    <a:pt x="211" y="49"/>
                    <a:pt x="218" y="49"/>
                  </a:cubicBezTo>
                  <a:cubicBezTo>
                    <a:pt x="266" y="49"/>
                    <a:pt x="275" y="61"/>
                    <a:pt x="256" y="91"/>
                  </a:cubicBezTo>
                  <a:cubicBezTo>
                    <a:pt x="246" y="103"/>
                    <a:pt x="240" y="109"/>
                    <a:pt x="235" y="109"/>
                  </a:cubicBezTo>
                  <a:cubicBezTo>
                    <a:pt x="232" y="109"/>
                    <a:pt x="230" y="105"/>
                    <a:pt x="228" y="98"/>
                  </a:cubicBezTo>
                  <a:cubicBezTo>
                    <a:pt x="227" y="94"/>
                    <a:pt x="225" y="93"/>
                    <a:pt x="222" y="93"/>
                  </a:cubicBezTo>
                  <a:cubicBezTo>
                    <a:pt x="215" y="93"/>
                    <a:pt x="201" y="106"/>
                    <a:pt x="186" y="126"/>
                  </a:cubicBezTo>
                  <a:cubicBezTo>
                    <a:pt x="172" y="150"/>
                    <a:pt x="148" y="169"/>
                    <a:pt x="131" y="169"/>
                  </a:cubicBezTo>
                  <a:cubicBezTo>
                    <a:pt x="128" y="169"/>
                    <a:pt x="126" y="168"/>
                    <a:pt x="124" y="167"/>
                  </a:cubicBezTo>
                  <a:cubicBezTo>
                    <a:pt x="120" y="167"/>
                    <a:pt x="118" y="167"/>
                    <a:pt x="116" y="167"/>
                  </a:cubicBezTo>
                  <a:cubicBezTo>
                    <a:pt x="105" y="167"/>
                    <a:pt x="112" y="174"/>
                    <a:pt x="135" y="188"/>
                  </a:cubicBezTo>
                  <a:cubicBezTo>
                    <a:pt x="149" y="198"/>
                    <a:pt x="159" y="202"/>
                    <a:pt x="167" y="202"/>
                  </a:cubicBezTo>
                  <a:cubicBezTo>
                    <a:pt x="177" y="202"/>
                    <a:pt x="183" y="196"/>
                    <a:pt x="186" y="185"/>
                  </a:cubicBezTo>
                  <a:cubicBezTo>
                    <a:pt x="197" y="153"/>
                    <a:pt x="232" y="136"/>
                    <a:pt x="343" y="102"/>
                  </a:cubicBezTo>
                  <a:cubicBezTo>
                    <a:pt x="394" y="87"/>
                    <a:pt x="409" y="73"/>
                    <a:pt x="391" y="57"/>
                  </a:cubicBezTo>
                  <a:cubicBezTo>
                    <a:pt x="381" y="43"/>
                    <a:pt x="381" y="22"/>
                    <a:pt x="391" y="8"/>
                  </a:cubicBezTo>
                  <a:cubicBezTo>
                    <a:pt x="398" y="3"/>
                    <a:pt x="389" y="0"/>
                    <a:pt x="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5" name="Google Shape;7265;p42"/>
            <p:cNvSpPr/>
            <p:nvPr/>
          </p:nvSpPr>
          <p:spPr>
            <a:xfrm>
              <a:off x="5223450" y="1354050"/>
              <a:ext cx="1675" cy="2200"/>
            </a:xfrm>
            <a:custGeom>
              <a:avLst/>
              <a:gdLst/>
              <a:ahLst/>
              <a:cxnLst/>
              <a:rect l="l" t="t" r="r" b="b"/>
              <a:pathLst>
                <a:path w="67" h="88" extrusionOk="0">
                  <a:moveTo>
                    <a:pt x="42" y="1"/>
                  </a:moveTo>
                  <a:cubicBezTo>
                    <a:pt x="38" y="1"/>
                    <a:pt x="32" y="12"/>
                    <a:pt x="22" y="35"/>
                  </a:cubicBezTo>
                  <a:cubicBezTo>
                    <a:pt x="4" y="75"/>
                    <a:pt x="1" y="88"/>
                    <a:pt x="15" y="88"/>
                  </a:cubicBezTo>
                  <a:cubicBezTo>
                    <a:pt x="20" y="88"/>
                    <a:pt x="28" y="86"/>
                    <a:pt x="38" y="83"/>
                  </a:cubicBezTo>
                  <a:cubicBezTo>
                    <a:pt x="59" y="80"/>
                    <a:pt x="67" y="59"/>
                    <a:pt x="56" y="31"/>
                  </a:cubicBezTo>
                  <a:cubicBezTo>
                    <a:pt x="49" y="1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6" name="Google Shape;7266;p42"/>
            <p:cNvSpPr/>
            <p:nvPr/>
          </p:nvSpPr>
          <p:spPr>
            <a:xfrm>
              <a:off x="5225950" y="1339000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54" y="1"/>
                  </a:moveTo>
                  <a:cubicBezTo>
                    <a:pt x="51" y="1"/>
                    <a:pt x="45" y="1"/>
                    <a:pt x="39" y="2"/>
                  </a:cubicBezTo>
                  <a:cubicBezTo>
                    <a:pt x="15" y="9"/>
                    <a:pt x="1" y="16"/>
                    <a:pt x="12" y="19"/>
                  </a:cubicBezTo>
                  <a:cubicBezTo>
                    <a:pt x="15" y="22"/>
                    <a:pt x="20" y="23"/>
                    <a:pt x="26" y="23"/>
                  </a:cubicBezTo>
                  <a:cubicBezTo>
                    <a:pt x="36" y="23"/>
                    <a:pt x="48" y="19"/>
                    <a:pt x="57" y="12"/>
                  </a:cubicBezTo>
                  <a:cubicBezTo>
                    <a:pt x="67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7" name="Google Shape;7267;p42"/>
            <p:cNvSpPr/>
            <p:nvPr/>
          </p:nvSpPr>
          <p:spPr>
            <a:xfrm>
              <a:off x="5234275" y="1350050"/>
              <a:ext cx="8350" cy="2200"/>
            </a:xfrm>
            <a:custGeom>
              <a:avLst/>
              <a:gdLst/>
              <a:ahLst/>
              <a:cxnLst/>
              <a:rect l="l" t="t" r="r" b="b"/>
              <a:pathLst>
                <a:path w="334" h="88" extrusionOk="0">
                  <a:moveTo>
                    <a:pt x="294" y="1"/>
                  </a:moveTo>
                  <a:cubicBezTo>
                    <a:pt x="226" y="1"/>
                    <a:pt x="75" y="33"/>
                    <a:pt x="33" y="63"/>
                  </a:cubicBezTo>
                  <a:cubicBezTo>
                    <a:pt x="18" y="73"/>
                    <a:pt x="1" y="84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18" y="88"/>
                    <a:pt x="89" y="71"/>
                    <a:pt x="178" y="49"/>
                  </a:cubicBezTo>
                  <a:cubicBezTo>
                    <a:pt x="286" y="22"/>
                    <a:pt x="334" y="4"/>
                    <a:pt x="303" y="1"/>
                  </a:cubicBezTo>
                  <a:cubicBezTo>
                    <a:pt x="300" y="1"/>
                    <a:pt x="297" y="1"/>
                    <a:pt x="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8" name="Google Shape;7268;p42"/>
            <p:cNvSpPr/>
            <p:nvPr/>
          </p:nvSpPr>
          <p:spPr>
            <a:xfrm>
              <a:off x="5245225" y="1347950"/>
              <a:ext cx="1925" cy="725"/>
            </a:xfrm>
            <a:custGeom>
              <a:avLst/>
              <a:gdLst/>
              <a:ahLst/>
              <a:cxnLst/>
              <a:rect l="l" t="t" r="r" b="b"/>
              <a:pathLst>
                <a:path w="77" h="29" extrusionOk="0">
                  <a:moveTo>
                    <a:pt x="46" y="0"/>
                  </a:moveTo>
                  <a:cubicBezTo>
                    <a:pt x="42" y="0"/>
                    <a:pt x="37" y="1"/>
                    <a:pt x="32" y="1"/>
                  </a:cubicBezTo>
                  <a:cubicBezTo>
                    <a:pt x="14" y="8"/>
                    <a:pt x="0" y="15"/>
                    <a:pt x="0" y="19"/>
                  </a:cubicBezTo>
                  <a:cubicBezTo>
                    <a:pt x="0" y="22"/>
                    <a:pt x="17" y="26"/>
                    <a:pt x="42" y="29"/>
                  </a:cubicBezTo>
                  <a:cubicBezTo>
                    <a:pt x="62" y="29"/>
                    <a:pt x="77" y="22"/>
                    <a:pt x="73" y="11"/>
                  </a:cubicBezTo>
                  <a:cubicBezTo>
                    <a:pt x="71" y="4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9" name="Google Shape;7269;p42"/>
            <p:cNvSpPr/>
            <p:nvPr/>
          </p:nvSpPr>
          <p:spPr>
            <a:xfrm>
              <a:off x="5268625" y="1334000"/>
              <a:ext cx="1575" cy="575"/>
            </a:xfrm>
            <a:custGeom>
              <a:avLst/>
              <a:gdLst/>
              <a:ahLst/>
              <a:cxnLst/>
              <a:rect l="l" t="t" r="r" b="b"/>
              <a:pathLst>
                <a:path w="63" h="23" extrusionOk="0">
                  <a:moveTo>
                    <a:pt x="55" y="1"/>
                  </a:moveTo>
                  <a:cubicBezTo>
                    <a:pt x="51" y="1"/>
                    <a:pt x="44" y="2"/>
                    <a:pt x="36" y="4"/>
                  </a:cubicBezTo>
                  <a:cubicBezTo>
                    <a:pt x="12" y="11"/>
                    <a:pt x="1" y="18"/>
                    <a:pt x="12" y="22"/>
                  </a:cubicBezTo>
                  <a:cubicBezTo>
                    <a:pt x="13" y="22"/>
                    <a:pt x="16" y="23"/>
                    <a:pt x="19" y="23"/>
                  </a:cubicBezTo>
                  <a:cubicBezTo>
                    <a:pt x="28" y="23"/>
                    <a:pt x="43" y="19"/>
                    <a:pt x="53" y="11"/>
                  </a:cubicBezTo>
                  <a:cubicBezTo>
                    <a:pt x="62" y="4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0" name="Google Shape;7270;p42"/>
            <p:cNvSpPr/>
            <p:nvPr/>
          </p:nvSpPr>
          <p:spPr>
            <a:xfrm>
              <a:off x="5271175" y="1333200"/>
              <a:ext cx="2700" cy="675"/>
            </a:xfrm>
            <a:custGeom>
              <a:avLst/>
              <a:gdLst/>
              <a:ahLst/>
              <a:cxnLst/>
              <a:rect l="l" t="t" r="r" b="b"/>
              <a:pathLst>
                <a:path w="108" h="27" extrusionOk="0">
                  <a:moveTo>
                    <a:pt x="100" y="0"/>
                  </a:moveTo>
                  <a:cubicBezTo>
                    <a:pt x="92" y="0"/>
                    <a:pt x="76" y="3"/>
                    <a:pt x="55" y="9"/>
                  </a:cubicBezTo>
                  <a:cubicBezTo>
                    <a:pt x="19" y="17"/>
                    <a:pt x="1" y="27"/>
                    <a:pt x="13" y="27"/>
                  </a:cubicBezTo>
                  <a:cubicBezTo>
                    <a:pt x="15" y="27"/>
                    <a:pt x="17" y="27"/>
                    <a:pt x="20" y="26"/>
                  </a:cubicBezTo>
                  <a:cubicBezTo>
                    <a:pt x="41" y="26"/>
                    <a:pt x="79" y="19"/>
                    <a:pt x="97" y="9"/>
                  </a:cubicBezTo>
                  <a:cubicBezTo>
                    <a:pt x="107" y="3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1" name="Google Shape;7271;p42"/>
            <p:cNvSpPr/>
            <p:nvPr/>
          </p:nvSpPr>
          <p:spPr>
            <a:xfrm>
              <a:off x="5283125" y="1325300"/>
              <a:ext cx="2800" cy="750"/>
            </a:xfrm>
            <a:custGeom>
              <a:avLst/>
              <a:gdLst/>
              <a:ahLst/>
              <a:cxnLst/>
              <a:rect l="l" t="t" r="r" b="b"/>
              <a:pathLst>
                <a:path w="112" h="30" extrusionOk="0">
                  <a:moveTo>
                    <a:pt x="104" y="1"/>
                  </a:moveTo>
                  <a:cubicBezTo>
                    <a:pt x="96" y="1"/>
                    <a:pt x="80" y="4"/>
                    <a:pt x="59" y="9"/>
                  </a:cubicBezTo>
                  <a:cubicBezTo>
                    <a:pt x="18" y="19"/>
                    <a:pt x="0" y="30"/>
                    <a:pt x="21" y="30"/>
                  </a:cubicBezTo>
                  <a:cubicBezTo>
                    <a:pt x="45" y="30"/>
                    <a:pt x="80" y="19"/>
                    <a:pt x="101" y="9"/>
                  </a:cubicBezTo>
                  <a:cubicBezTo>
                    <a:pt x="111" y="4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2" name="Google Shape;7272;p42"/>
            <p:cNvSpPr/>
            <p:nvPr/>
          </p:nvSpPr>
          <p:spPr>
            <a:xfrm>
              <a:off x="5284875" y="1329900"/>
              <a:ext cx="1625" cy="600"/>
            </a:xfrm>
            <a:custGeom>
              <a:avLst/>
              <a:gdLst/>
              <a:ahLst/>
              <a:cxnLst/>
              <a:rect l="l" t="t" r="r" b="b"/>
              <a:pathLst>
                <a:path w="65" h="24" extrusionOk="0">
                  <a:moveTo>
                    <a:pt x="51" y="0"/>
                  </a:moveTo>
                  <a:cubicBezTo>
                    <a:pt x="47" y="0"/>
                    <a:pt x="41" y="1"/>
                    <a:pt x="34" y="2"/>
                  </a:cubicBezTo>
                  <a:cubicBezTo>
                    <a:pt x="10" y="8"/>
                    <a:pt x="0" y="16"/>
                    <a:pt x="7" y="22"/>
                  </a:cubicBezTo>
                  <a:cubicBezTo>
                    <a:pt x="9" y="23"/>
                    <a:pt x="13" y="24"/>
                    <a:pt x="16" y="24"/>
                  </a:cubicBezTo>
                  <a:cubicBezTo>
                    <a:pt x="27" y="24"/>
                    <a:pt x="41" y="20"/>
                    <a:pt x="52" y="12"/>
                  </a:cubicBezTo>
                  <a:cubicBezTo>
                    <a:pt x="65" y="4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3" name="Google Shape;7273;p42"/>
            <p:cNvSpPr/>
            <p:nvPr/>
          </p:nvSpPr>
          <p:spPr>
            <a:xfrm>
              <a:off x="5288250" y="1329125"/>
              <a:ext cx="1325" cy="1100"/>
            </a:xfrm>
            <a:custGeom>
              <a:avLst/>
              <a:gdLst/>
              <a:ahLst/>
              <a:cxnLst/>
              <a:rect l="l" t="t" r="r" b="b"/>
              <a:pathLst>
                <a:path w="53" h="44" extrusionOk="0">
                  <a:moveTo>
                    <a:pt x="29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7" y="5"/>
                    <a:pt x="0" y="15"/>
                    <a:pt x="3" y="29"/>
                  </a:cubicBezTo>
                  <a:cubicBezTo>
                    <a:pt x="7" y="39"/>
                    <a:pt x="21" y="43"/>
                    <a:pt x="35" y="43"/>
                  </a:cubicBezTo>
                  <a:cubicBezTo>
                    <a:pt x="45" y="39"/>
                    <a:pt x="53" y="26"/>
                    <a:pt x="48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4" name="Google Shape;7274;p42"/>
            <p:cNvSpPr/>
            <p:nvPr/>
          </p:nvSpPr>
          <p:spPr>
            <a:xfrm>
              <a:off x="5293100" y="1329025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22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0" y="6"/>
                    <a:pt x="4" y="12"/>
                    <a:pt x="14" y="22"/>
                  </a:cubicBezTo>
                  <a:cubicBezTo>
                    <a:pt x="21" y="29"/>
                    <a:pt x="34" y="32"/>
                    <a:pt x="47" y="32"/>
                  </a:cubicBezTo>
                  <a:cubicBezTo>
                    <a:pt x="55" y="32"/>
                    <a:pt x="63" y="31"/>
                    <a:pt x="70" y="30"/>
                  </a:cubicBezTo>
                  <a:cubicBezTo>
                    <a:pt x="104" y="19"/>
                    <a:pt x="104" y="16"/>
                    <a:pt x="70" y="9"/>
                  </a:cubicBezTo>
                  <a:cubicBezTo>
                    <a:pt x="52" y="4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5" name="Google Shape;7275;p42"/>
            <p:cNvSpPr/>
            <p:nvPr/>
          </p:nvSpPr>
          <p:spPr>
            <a:xfrm>
              <a:off x="5294125" y="1325400"/>
              <a:ext cx="3500" cy="700"/>
            </a:xfrm>
            <a:custGeom>
              <a:avLst/>
              <a:gdLst/>
              <a:ahLst/>
              <a:cxnLst/>
              <a:rect l="l" t="t" r="r" b="b"/>
              <a:pathLst>
                <a:path w="140" h="28" extrusionOk="0">
                  <a:moveTo>
                    <a:pt x="60" y="1"/>
                  </a:moveTo>
                  <a:cubicBezTo>
                    <a:pt x="49" y="1"/>
                    <a:pt x="38" y="2"/>
                    <a:pt x="29" y="5"/>
                  </a:cubicBezTo>
                  <a:cubicBezTo>
                    <a:pt x="1" y="12"/>
                    <a:pt x="1" y="15"/>
                    <a:pt x="36" y="22"/>
                  </a:cubicBezTo>
                  <a:cubicBezTo>
                    <a:pt x="48" y="26"/>
                    <a:pt x="66" y="28"/>
                    <a:pt x="82" y="28"/>
                  </a:cubicBezTo>
                  <a:cubicBezTo>
                    <a:pt x="92" y="28"/>
                    <a:pt x="102" y="27"/>
                    <a:pt x="109" y="26"/>
                  </a:cubicBezTo>
                  <a:cubicBezTo>
                    <a:pt x="140" y="18"/>
                    <a:pt x="140" y="15"/>
                    <a:pt x="101" y="5"/>
                  </a:cubicBezTo>
                  <a:cubicBezTo>
                    <a:pt x="90" y="3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6" name="Google Shape;7276;p42"/>
            <p:cNvSpPr/>
            <p:nvPr/>
          </p:nvSpPr>
          <p:spPr>
            <a:xfrm>
              <a:off x="5294925" y="1322925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76" y="0"/>
                  </a:moveTo>
                  <a:cubicBezTo>
                    <a:pt x="69" y="0"/>
                    <a:pt x="57" y="2"/>
                    <a:pt x="42" y="7"/>
                  </a:cubicBezTo>
                  <a:cubicBezTo>
                    <a:pt x="15" y="13"/>
                    <a:pt x="0" y="27"/>
                    <a:pt x="10" y="34"/>
                  </a:cubicBezTo>
                  <a:cubicBezTo>
                    <a:pt x="15" y="39"/>
                    <a:pt x="22" y="41"/>
                    <a:pt x="30" y="41"/>
                  </a:cubicBezTo>
                  <a:cubicBezTo>
                    <a:pt x="41" y="41"/>
                    <a:pt x="53" y="37"/>
                    <a:pt x="63" y="31"/>
                  </a:cubicBezTo>
                  <a:cubicBezTo>
                    <a:pt x="90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7" name="Google Shape;7277;p42"/>
            <p:cNvSpPr/>
            <p:nvPr/>
          </p:nvSpPr>
          <p:spPr>
            <a:xfrm>
              <a:off x="5297775" y="1324550"/>
              <a:ext cx="2375" cy="1075"/>
            </a:xfrm>
            <a:custGeom>
              <a:avLst/>
              <a:gdLst/>
              <a:ahLst/>
              <a:cxnLst/>
              <a:rect l="l" t="t" r="r" b="b"/>
              <a:pathLst>
                <a:path w="95" h="43" extrusionOk="0">
                  <a:moveTo>
                    <a:pt x="67" y="1"/>
                  </a:moveTo>
                  <a:cubicBezTo>
                    <a:pt x="60" y="1"/>
                    <a:pt x="51" y="2"/>
                    <a:pt x="42" y="4"/>
                  </a:cubicBezTo>
                  <a:cubicBezTo>
                    <a:pt x="15" y="7"/>
                    <a:pt x="0" y="18"/>
                    <a:pt x="0" y="32"/>
                  </a:cubicBezTo>
                  <a:cubicBezTo>
                    <a:pt x="3" y="39"/>
                    <a:pt x="14" y="42"/>
                    <a:pt x="29" y="42"/>
                  </a:cubicBezTo>
                  <a:cubicBezTo>
                    <a:pt x="36" y="42"/>
                    <a:pt x="44" y="41"/>
                    <a:pt x="53" y="39"/>
                  </a:cubicBezTo>
                  <a:cubicBezTo>
                    <a:pt x="77" y="32"/>
                    <a:pt x="95" y="18"/>
                    <a:pt x="95" y="11"/>
                  </a:cubicBezTo>
                  <a:cubicBezTo>
                    <a:pt x="92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8" name="Google Shape;7278;p42"/>
            <p:cNvSpPr/>
            <p:nvPr/>
          </p:nvSpPr>
          <p:spPr>
            <a:xfrm>
              <a:off x="5298475" y="1322775"/>
              <a:ext cx="4875" cy="2550"/>
            </a:xfrm>
            <a:custGeom>
              <a:avLst/>
              <a:gdLst/>
              <a:ahLst/>
              <a:cxnLst/>
              <a:rect l="l" t="t" r="r" b="b"/>
              <a:pathLst>
                <a:path w="195" h="102" extrusionOk="0">
                  <a:moveTo>
                    <a:pt x="101" y="1"/>
                  </a:moveTo>
                  <a:cubicBezTo>
                    <a:pt x="92" y="1"/>
                    <a:pt x="81" y="1"/>
                    <a:pt x="70" y="2"/>
                  </a:cubicBezTo>
                  <a:cubicBezTo>
                    <a:pt x="22" y="9"/>
                    <a:pt x="1" y="16"/>
                    <a:pt x="11" y="27"/>
                  </a:cubicBezTo>
                  <a:cubicBezTo>
                    <a:pt x="19" y="32"/>
                    <a:pt x="34" y="35"/>
                    <a:pt x="48" y="35"/>
                  </a:cubicBezTo>
                  <a:cubicBezTo>
                    <a:pt x="53" y="35"/>
                    <a:pt x="59" y="34"/>
                    <a:pt x="63" y="33"/>
                  </a:cubicBezTo>
                  <a:cubicBezTo>
                    <a:pt x="65" y="33"/>
                    <a:pt x="67" y="33"/>
                    <a:pt x="70" y="33"/>
                  </a:cubicBezTo>
                  <a:cubicBezTo>
                    <a:pt x="88" y="33"/>
                    <a:pt x="102" y="46"/>
                    <a:pt x="108" y="64"/>
                  </a:cubicBezTo>
                  <a:cubicBezTo>
                    <a:pt x="115" y="89"/>
                    <a:pt x="123" y="101"/>
                    <a:pt x="132" y="101"/>
                  </a:cubicBezTo>
                  <a:cubicBezTo>
                    <a:pt x="142" y="101"/>
                    <a:pt x="153" y="89"/>
                    <a:pt x="167" y="64"/>
                  </a:cubicBezTo>
                  <a:cubicBezTo>
                    <a:pt x="194" y="22"/>
                    <a:pt x="171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9" name="Google Shape;7279;p42"/>
            <p:cNvSpPr/>
            <p:nvPr/>
          </p:nvSpPr>
          <p:spPr>
            <a:xfrm>
              <a:off x="5309575" y="1325400"/>
              <a:ext cx="3500" cy="900"/>
            </a:xfrm>
            <a:custGeom>
              <a:avLst/>
              <a:gdLst/>
              <a:ahLst/>
              <a:cxnLst/>
              <a:rect l="l" t="t" r="r" b="b"/>
              <a:pathLst>
                <a:path w="140" h="36" extrusionOk="0">
                  <a:moveTo>
                    <a:pt x="115" y="0"/>
                  </a:moveTo>
                  <a:cubicBezTo>
                    <a:pt x="101" y="0"/>
                    <a:pt x="84" y="3"/>
                    <a:pt x="66" y="8"/>
                  </a:cubicBezTo>
                  <a:cubicBezTo>
                    <a:pt x="28" y="18"/>
                    <a:pt x="1" y="29"/>
                    <a:pt x="1" y="33"/>
                  </a:cubicBezTo>
                  <a:cubicBezTo>
                    <a:pt x="1" y="34"/>
                    <a:pt x="9" y="35"/>
                    <a:pt x="23" y="35"/>
                  </a:cubicBezTo>
                  <a:cubicBezTo>
                    <a:pt x="36" y="35"/>
                    <a:pt x="55" y="34"/>
                    <a:pt x="74" y="33"/>
                  </a:cubicBezTo>
                  <a:cubicBezTo>
                    <a:pt x="111" y="26"/>
                    <a:pt x="140" y="15"/>
                    <a:pt x="140" y="8"/>
                  </a:cubicBezTo>
                  <a:cubicBezTo>
                    <a:pt x="138" y="3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0" name="Google Shape;7280;p42"/>
            <p:cNvSpPr/>
            <p:nvPr/>
          </p:nvSpPr>
          <p:spPr>
            <a:xfrm>
              <a:off x="5313300" y="1327825"/>
              <a:ext cx="10975" cy="1800"/>
            </a:xfrm>
            <a:custGeom>
              <a:avLst/>
              <a:gdLst/>
              <a:ahLst/>
              <a:cxnLst/>
              <a:rect l="l" t="t" r="r" b="b"/>
              <a:pathLst>
                <a:path w="439" h="72" extrusionOk="0">
                  <a:moveTo>
                    <a:pt x="420" y="0"/>
                  </a:moveTo>
                  <a:cubicBezTo>
                    <a:pt x="402" y="0"/>
                    <a:pt x="366" y="5"/>
                    <a:pt x="306" y="15"/>
                  </a:cubicBezTo>
                  <a:cubicBezTo>
                    <a:pt x="220" y="29"/>
                    <a:pt x="116" y="40"/>
                    <a:pt x="74" y="40"/>
                  </a:cubicBezTo>
                  <a:cubicBezTo>
                    <a:pt x="4" y="40"/>
                    <a:pt x="1" y="40"/>
                    <a:pt x="42" y="60"/>
                  </a:cubicBezTo>
                  <a:cubicBezTo>
                    <a:pt x="56" y="67"/>
                    <a:pt x="79" y="71"/>
                    <a:pt x="107" y="71"/>
                  </a:cubicBezTo>
                  <a:cubicBezTo>
                    <a:pt x="135" y="71"/>
                    <a:pt x="168" y="67"/>
                    <a:pt x="202" y="60"/>
                  </a:cubicBezTo>
                  <a:cubicBezTo>
                    <a:pt x="254" y="49"/>
                    <a:pt x="306" y="42"/>
                    <a:pt x="330" y="42"/>
                  </a:cubicBezTo>
                  <a:cubicBezTo>
                    <a:pt x="335" y="42"/>
                    <a:pt x="339" y="42"/>
                    <a:pt x="341" y="43"/>
                  </a:cubicBezTo>
                  <a:cubicBezTo>
                    <a:pt x="343" y="43"/>
                    <a:pt x="346" y="44"/>
                    <a:pt x="348" y="44"/>
                  </a:cubicBezTo>
                  <a:cubicBezTo>
                    <a:pt x="366" y="44"/>
                    <a:pt x="393" y="34"/>
                    <a:pt x="417" y="19"/>
                  </a:cubicBezTo>
                  <a:cubicBezTo>
                    <a:pt x="435" y="6"/>
                    <a:pt x="438" y="0"/>
                    <a:pt x="4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1" name="Google Shape;7281;p42"/>
            <p:cNvSpPr/>
            <p:nvPr/>
          </p:nvSpPr>
          <p:spPr>
            <a:xfrm>
              <a:off x="5313375" y="13263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4" y="1"/>
                    <a:pt x="36" y="4"/>
                  </a:cubicBezTo>
                  <a:cubicBezTo>
                    <a:pt x="12" y="8"/>
                    <a:pt x="1" y="14"/>
                    <a:pt x="12" y="21"/>
                  </a:cubicBezTo>
                  <a:cubicBezTo>
                    <a:pt x="13" y="22"/>
                    <a:pt x="16" y="22"/>
                    <a:pt x="19" y="22"/>
                  </a:cubicBezTo>
                  <a:cubicBezTo>
                    <a:pt x="28" y="22"/>
                    <a:pt x="43" y="18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2" name="Google Shape;7282;p42"/>
            <p:cNvSpPr/>
            <p:nvPr/>
          </p:nvSpPr>
          <p:spPr>
            <a:xfrm>
              <a:off x="5325700" y="1326575"/>
              <a:ext cx="3300" cy="1450"/>
            </a:xfrm>
            <a:custGeom>
              <a:avLst/>
              <a:gdLst/>
              <a:ahLst/>
              <a:cxnLst/>
              <a:rect l="l" t="t" r="r" b="b"/>
              <a:pathLst>
                <a:path w="132" h="58" extrusionOk="0">
                  <a:moveTo>
                    <a:pt x="121" y="0"/>
                  </a:moveTo>
                  <a:cubicBezTo>
                    <a:pt x="113" y="0"/>
                    <a:pt x="97" y="4"/>
                    <a:pt x="70" y="10"/>
                  </a:cubicBezTo>
                  <a:cubicBezTo>
                    <a:pt x="33" y="20"/>
                    <a:pt x="1" y="34"/>
                    <a:pt x="4" y="45"/>
                  </a:cubicBezTo>
                  <a:cubicBezTo>
                    <a:pt x="7" y="53"/>
                    <a:pt x="14" y="58"/>
                    <a:pt x="24" y="58"/>
                  </a:cubicBezTo>
                  <a:cubicBezTo>
                    <a:pt x="43" y="58"/>
                    <a:pt x="72" y="44"/>
                    <a:pt x="105" y="20"/>
                  </a:cubicBezTo>
                  <a:cubicBezTo>
                    <a:pt x="125" y="6"/>
                    <a:pt x="131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3" name="Google Shape;7283;p42"/>
            <p:cNvSpPr/>
            <p:nvPr/>
          </p:nvSpPr>
          <p:spPr>
            <a:xfrm>
              <a:off x="5330675" y="1317850"/>
              <a:ext cx="1300" cy="1025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1"/>
                    <a:pt x="0" y="16"/>
                    <a:pt x="3" y="26"/>
                  </a:cubicBezTo>
                  <a:cubicBezTo>
                    <a:pt x="6" y="35"/>
                    <a:pt x="16" y="41"/>
                    <a:pt x="25" y="41"/>
                  </a:cubicBezTo>
                  <a:cubicBezTo>
                    <a:pt x="27" y="41"/>
                    <a:pt x="29" y="40"/>
                    <a:pt x="31" y="40"/>
                  </a:cubicBezTo>
                  <a:cubicBezTo>
                    <a:pt x="45" y="36"/>
                    <a:pt x="52" y="26"/>
                    <a:pt x="48" y="16"/>
                  </a:cubicBezTo>
                  <a:cubicBezTo>
                    <a:pt x="46" y="5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4" name="Google Shape;7284;p42"/>
            <p:cNvSpPr/>
            <p:nvPr/>
          </p:nvSpPr>
          <p:spPr>
            <a:xfrm>
              <a:off x="5333150" y="1321850"/>
              <a:ext cx="6725" cy="2750"/>
            </a:xfrm>
            <a:custGeom>
              <a:avLst/>
              <a:gdLst/>
              <a:ahLst/>
              <a:cxnLst/>
              <a:rect l="l" t="t" r="r" b="b"/>
              <a:pathLst>
                <a:path w="269" h="110" extrusionOk="0">
                  <a:moveTo>
                    <a:pt x="190" y="0"/>
                  </a:moveTo>
                  <a:cubicBezTo>
                    <a:pt x="170" y="0"/>
                    <a:pt x="152" y="10"/>
                    <a:pt x="123" y="35"/>
                  </a:cubicBezTo>
                  <a:cubicBezTo>
                    <a:pt x="95" y="60"/>
                    <a:pt x="57" y="85"/>
                    <a:pt x="36" y="88"/>
                  </a:cubicBezTo>
                  <a:cubicBezTo>
                    <a:pt x="18" y="95"/>
                    <a:pt x="1" y="101"/>
                    <a:pt x="5" y="109"/>
                  </a:cubicBezTo>
                  <a:cubicBezTo>
                    <a:pt x="5" y="109"/>
                    <a:pt x="6" y="110"/>
                    <a:pt x="9" y="110"/>
                  </a:cubicBezTo>
                  <a:cubicBezTo>
                    <a:pt x="19" y="110"/>
                    <a:pt x="55" y="103"/>
                    <a:pt x="95" y="91"/>
                  </a:cubicBezTo>
                  <a:cubicBezTo>
                    <a:pt x="143" y="74"/>
                    <a:pt x="175" y="56"/>
                    <a:pt x="164" y="50"/>
                  </a:cubicBezTo>
                  <a:cubicBezTo>
                    <a:pt x="157" y="43"/>
                    <a:pt x="164" y="32"/>
                    <a:pt x="185" y="29"/>
                  </a:cubicBezTo>
                  <a:cubicBezTo>
                    <a:pt x="189" y="27"/>
                    <a:pt x="193" y="27"/>
                    <a:pt x="197" y="27"/>
                  </a:cubicBezTo>
                  <a:cubicBezTo>
                    <a:pt x="210" y="27"/>
                    <a:pt x="217" y="36"/>
                    <a:pt x="217" y="53"/>
                  </a:cubicBezTo>
                  <a:cubicBezTo>
                    <a:pt x="214" y="68"/>
                    <a:pt x="221" y="81"/>
                    <a:pt x="233" y="81"/>
                  </a:cubicBezTo>
                  <a:cubicBezTo>
                    <a:pt x="234" y="81"/>
                    <a:pt x="236" y="81"/>
                    <a:pt x="237" y="80"/>
                  </a:cubicBezTo>
                  <a:cubicBezTo>
                    <a:pt x="251" y="77"/>
                    <a:pt x="255" y="67"/>
                    <a:pt x="244" y="56"/>
                  </a:cubicBezTo>
                  <a:cubicBezTo>
                    <a:pt x="234" y="50"/>
                    <a:pt x="237" y="35"/>
                    <a:pt x="251" y="32"/>
                  </a:cubicBezTo>
                  <a:cubicBezTo>
                    <a:pt x="268" y="29"/>
                    <a:pt x="255" y="18"/>
                    <a:pt x="227" y="8"/>
                  </a:cubicBezTo>
                  <a:cubicBezTo>
                    <a:pt x="212" y="3"/>
                    <a:pt x="20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5" name="Google Shape;7285;p42"/>
            <p:cNvSpPr/>
            <p:nvPr/>
          </p:nvSpPr>
          <p:spPr>
            <a:xfrm>
              <a:off x="5334125" y="1326950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8" y="0"/>
                    <a:pt x="42" y="1"/>
                    <a:pt x="35" y="1"/>
                  </a:cubicBezTo>
                  <a:cubicBezTo>
                    <a:pt x="11" y="9"/>
                    <a:pt x="0" y="15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6" name="Google Shape;7286;p42"/>
            <p:cNvSpPr/>
            <p:nvPr/>
          </p:nvSpPr>
          <p:spPr>
            <a:xfrm>
              <a:off x="5332550" y="1317250"/>
              <a:ext cx="2300" cy="1250"/>
            </a:xfrm>
            <a:custGeom>
              <a:avLst/>
              <a:gdLst/>
              <a:ahLst/>
              <a:cxnLst/>
              <a:rect l="l" t="t" r="r" b="b"/>
              <a:pathLst>
                <a:path w="92" h="50" extrusionOk="0">
                  <a:moveTo>
                    <a:pt x="37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1" y="8"/>
                    <a:pt x="32" y="50"/>
                    <a:pt x="71" y="50"/>
                  </a:cubicBezTo>
                  <a:cubicBezTo>
                    <a:pt x="87" y="50"/>
                    <a:pt x="92" y="40"/>
                    <a:pt x="77" y="25"/>
                  </a:cubicBezTo>
                  <a:cubicBezTo>
                    <a:pt x="65" y="10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7" name="Google Shape;7287;p42"/>
            <p:cNvSpPr/>
            <p:nvPr/>
          </p:nvSpPr>
          <p:spPr>
            <a:xfrm>
              <a:off x="5334400" y="131995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3" y="1"/>
                  </a:moveTo>
                  <a:cubicBezTo>
                    <a:pt x="49" y="1"/>
                    <a:pt x="42" y="2"/>
                    <a:pt x="34" y="4"/>
                  </a:cubicBezTo>
                  <a:cubicBezTo>
                    <a:pt x="10" y="7"/>
                    <a:pt x="0" y="18"/>
                    <a:pt x="7" y="22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20"/>
                    <a:pt x="52" y="15"/>
                  </a:cubicBezTo>
                  <a:cubicBezTo>
                    <a:pt x="61" y="5"/>
                    <a:pt x="61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8" name="Google Shape;7288;p42"/>
            <p:cNvSpPr/>
            <p:nvPr/>
          </p:nvSpPr>
          <p:spPr>
            <a:xfrm>
              <a:off x="5335750" y="1317750"/>
              <a:ext cx="2900" cy="1400"/>
            </a:xfrm>
            <a:custGeom>
              <a:avLst/>
              <a:gdLst/>
              <a:ahLst/>
              <a:cxnLst/>
              <a:rect l="l" t="t" r="r" b="b"/>
              <a:pathLst>
                <a:path w="116" h="56" extrusionOk="0">
                  <a:moveTo>
                    <a:pt x="95" y="1"/>
                  </a:moveTo>
                  <a:cubicBezTo>
                    <a:pt x="89" y="1"/>
                    <a:pt x="80" y="2"/>
                    <a:pt x="68" y="5"/>
                  </a:cubicBezTo>
                  <a:cubicBezTo>
                    <a:pt x="43" y="12"/>
                    <a:pt x="19" y="23"/>
                    <a:pt x="12" y="33"/>
                  </a:cubicBezTo>
                  <a:cubicBezTo>
                    <a:pt x="2" y="48"/>
                    <a:pt x="0" y="55"/>
                    <a:pt x="7" y="55"/>
                  </a:cubicBezTo>
                  <a:cubicBezTo>
                    <a:pt x="14" y="55"/>
                    <a:pt x="27" y="50"/>
                    <a:pt x="50" y="40"/>
                  </a:cubicBezTo>
                  <a:cubicBezTo>
                    <a:pt x="99" y="18"/>
                    <a:pt x="116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9" name="Google Shape;7289;p42"/>
            <p:cNvSpPr/>
            <p:nvPr/>
          </p:nvSpPr>
          <p:spPr>
            <a:xfrm>
              <a:off x="5337850" y="1316050"/>
              <a:ext cx="8025" cy="4250"/>
            </a:xfrm>
            <a:custGeom>
              <a:avLst/>
              <a:gdLst/>
              <a:ahLst/>
              <a:cxnLst/>
              <a:rect l="l" t="t" r="r" b="b"/>
              <a:pathLst>
                <a:path w="321" h="170" extrusionOk="0">
                  <a:moveTo>
                    <a:pt x="282" y="0"/>
                  </a:moveTo>
                  <a:cubicBezTo>
                    <a:pt x="255" y="0"/>
                    <a:pt x="211" y="21"/>
                    <a:pt x="143" y="63"/>
                  </a:cubicBezTo>
                  <a:cubicBezTo>
                    <a:pt x="102" y="88"/>
                    <a:pt x="67" y="105"/>
                    <a:pt x="58" y="105"/>
                  </a:cubicBezTo>
                  <a:cubicBezTo>
                    <a:pt x="57" y="105"/>
                    <a:pt x="56" y="105"/>
                    <a:pt x="56" y="104"/>
                  </a:cubicBezTo>
                  <a:cubicBezTo>
                    <a:pt x="56" y="103"/>
                    <a:pt x="55" y="102"/>
                    <a:pt x="54" y="102"/>
                  </a:cubicBezTo>
                  <a:cubicBezTo>
                    <a:pt x="49" y="102"/>
                    <a:pt x="39" y="109"/>
                    <a:pt x="29" y="125"/>
                  </a:cubicBezTo>
                  <a:cubicBezTo>
                    <a:pt x="7" y="151"/>
                    <a:pt x="0" y="169"/>
                    <a:pt x="7" y="169"/>
                  </a:cubicBezTo>
                  <a:cubicBezTo>
                    <a:pt x="10" y="169"/>
                    <a:pt x="16" y="165"/>
                    <a:pt x="25" y="157"/>
                  </a:cubicBezTo>
                  <a:cubicBezTo>
                    <a:pt x="29" y="152"/>
                    <a:pt x="34" y="150"/>
                    <a:pt x="38" y="150"/>
                  </a:cubicBezTo>
                  <a:cubicBezTo>
                    <a:pt x="43" y="150"/>
                    <a:pt x="47" y="154"/>
                    <a:pt x="49" y="160"/>
                  </a:cubicBezTo>
                  <a:cubicBezTo>
                    <a:pt x="51" y="165"/>
                    <a:pt x="59" y="168"/>
                    <a:pt x="71" y="168"/>
                  </a:cubicBezTo>
                  <a:cubicBezTo>
                    <a:pt x="85" y="168"/>
                    <a:pt x="104" y="164"/>
                    <a:pt x="122" y="157"/>
                  </a:cubicBezTo>
                  <a:cubicBezTo>
                    <a:pt x="157" y="146"/>
                    <a:pt x="184" y="129"/>
                    <a:pt x="184" y="122"/>
                  </a:cubicBezTo>
                  <a:cubicBezTo>
                    <a:pt x="181" y="115"/>
                    <a:pt x="184" y="108"/>
                    <a:pt x="198" y="108"/>
                  </a:cubicBezTo>
                  <a:cubicBezTo>
                    <a:pt x="243" y="104"/>
                    <a:pt x="320" y="46"/>
                    <a:pt x="313" y="21"/>
                  </a:cubicBezTo>
                  <a:cubicBezTo>
                    <a:pt x="308" y="7"/>
                    <a:pt x="298" y="0"/>
                    <a:pt x="2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0" name="Google Shape;7290;p42"/>
            <p:cNvSpPr/>
            <p:nvPr/>
          </p:nvSpPr>
          <p:spPr>
            <a:xfrm>
              <a:off x="5346575" y="1326200"/>
              <a:ext cx="9000" cy="3700"/>
            </a:xfrm>
            <a:custGeom>
              <a:avLst/>
              <a:gdLst/>
              <a:ahLst/>
              <a:cxnLst/>
              <a:rect l="l" t="t" r="r" b="b"/>
              <a:pathLst>
                <a:path w="360" h="148" extrusionOk="0">
                  <a:moveTo>
                    <a:pt x="261" y="1"/>
                  </a:moveTo>
                  <a:cubicBezTo>
                    <a:pt x="234" y="1"/>
                    <a:pt x="195" y="18"/>
                    <a:pt x="113" y="56"/>
                  </a:cubicBezTo>
                  <a:cubicBezTo>
                    <a:pt x="31" y="95"/>
                    <a:pt x="0" y="118"/>
                    <a:pt x="21" y="118"/>
                  </a:cubicBezTo>
                  <a:cubicBezTo>
                    <a:pt x="33" y="118"/>
                    <a:pt x="65" y="109"/>
                    <a:pt x="117" y="90"/>
                  </a:cubicBezTo>
                  <a:cubicBezTo>
                    <a:pt x="155" y="77"/>
                    <a:pt x="179" y="70"/>
                    <a:pt x="188" y="70"/>
                  </a:cubicBezTo>
                  <a:cubicBezTo>
                    <a:pt x="196" y="70"/>
                    <a:pt x="195" y="75"/>
                    <a:pt x="186" y="84"/>
                  </a:cubicBezTo>
                  <a:cubicBezTo>
                    <a:pt x="151" y="112"/>
                    <a:pt x="152" y="137"/>
                    <a:pt x="176" y="137"/>
                  </a:cubicBezTo>
                  <a:cubicBezTo>
                    <a:pt x="184" y="137"/>
                    <a:pt x="196" y="134"/>
                    <a:pt x="210" y="125"/>
                  </a:cubicBezTo>
                  <a:cubicBezTo>
                    <a:pt x="224" y="117"/>
                    <a:pt x="235" y="112"/>
                    <a:pt x="241" y="112"/>
                  </a:cubicBezTo>
                  <a:cubicBezTo>
                    <a:pt x="247" y="112"/>
                    <a:pt x="248" y="117"/>
                    <a:pt x="245" y="125"/>
                  </a:cubicBezTo>
                  <a:cubicBezTo>
                    <a:pt x="242" y="140"/>
                    <a:pt x="246" y="147"/>
                    <a:pt x="256" y="147"/>
                  </a:cubicBezTo>
                  <a:cubicBezTo>
                    <a:pt x="258" y="147"/>
                    <a:pt x="260" y="147"/>
                    <a:pt x="262" y="146"/>
                  </a:cubicBezTo>
                  <a:cubicBezTo>
                    <a:pt x="272" y="143"/>
                    <a:pt x="280" y="125"/>
                    <a:pt x="272" y="108"/>
                  </a:cubicBezTo>
                  <a:cubicBezTo>
                    <a:pt x="267" y="90"/>
                    <a:pt x="277" y="80"/>
                    <a:pt x="302" y="80"/>
                  </a:cubicBezTo>
                  <a:cubicBezTo>
                    <a:pt x="306" y="80"/>
                    <a:pt x="310" y="80"/>
                    <a:pt x="314" y="80"/>
                  </a:cubicBezTo>
                  <a:cubicBezTo>
                    <a:pt x="359" y="80"/>
                    <a:pt x="359" y="77"/>
                    <a:pt x="317" y="35"/>
                  </a:cubicBezTo>
                  <a:cubicBezTo>
                    <a:pt x="297" y="1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1" name="Google Shape;7291;p42"/>
            <p:cNvSpPr/>
            <p:nvPr/>
          </p:nvSpPr>
          <p:spPr>
            <a:xfrm>
              <a:off x="5349825" y="1323300"/>
              <a:ext cx="1925" cy="800"/>
            </a:xfrm>
            <a:custGeom>
              <a:avLst/>
              <a:gdLst/>
              <a:ahLst/>
              <a:cxnLst/>
              <a:rect l="l" t="t" r="r" b="b"/>
              <a:pathLst>
                <a:path w="77" h="32" extrusionOk="0">
                  <a:moveTo>
                    <a:pt x="25" y="1"/>
                  </a:moveTo>
                  <a:cubicBezTo>
                    <a:pt x="10" y="1"/>
                    <a:pt x="1" y="7"/>
                    <a:pt x="4" y="16"/>
                  </a:cubicBezTo>
                  <a:cubicBezTo>
                    <a:pt x="7" y="27"/>
                    <a:pt x="18" y="31"/>
                    <a:pt x="32" y="31"/>
                  </a:cubicBezTo>
                  <a:cubicBezTo>
                    <a:pt x="36" y="31"/>
                    <a:pt x="41" y="31"/>
                    <a:pt x="46" y="30"/>
                  </a:cubicBezTo>
                  <a:cubicBezTo>
                    <a:pt x="63" y="22"/>
                    <a:pt x="77" y="16"/>
                    <a:pt x="77" y="12"/>
                  </a:cubicBezTo>
                  <a:cubicBezTo>
                    <a:pt x="77" y="6"/>
                    <a:pt x="56" y="2"/>
                    <a:pt x="35" y="2"/>
                  </a:cubicBezTo>
                  <a:cubicBezTo>
                    <a:pt x="32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2" name="Google Shape;7292;p42"/>
            <p:cNvSpPr/>
            <p:nvPr/>
          </p:nvSpPr>
          <p:spPr>
            <a:xfrm>
              <a:off x="5348450" y="1315175"/>
              <a:ext cx="1400" cy="750"/>
            </a:xfrm>
            <a:custGeom>
              <a:avLst/>
              <a:gdLst/>
              <a:ahLst/>
              <a:cxnLst/>
              <a:rect l="l" t="t" r="r" b="b"/>
              <a:pathLst>
                <a:path w="56" h="30" extrusionOk="0">
                  <a:moveTo>
                    <a:pt x="17" y="0"/>
                  </a:moveTo>
                  <a:cubicBezTo>
                    <a:pt x="7" y="0"/>
                    <a:pt x="1" y="6"/>
                    <a:pt x="3" y="14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30" y="29"/>
                    <a:pt x="32" y="29"/>
                    <a:pt x="34" y="29"/>
                  </a:cubicBezTo>
                  <a:cubicBezTo>
                    <a:pt x="45" y="25"/>
                    <a:pt x="55" y="22"/>
                    <a:pt x="52" y="14"/>
                  </a:cubicBezTo>
                  <a:cubicBezTo>
                    <a:pt x="52" y="11"/>
                    <a:pt x="38" y="4"/>
                    <a:pt x="24" y="1"/>
                  </a:cubicBezTo>
                  <a:cubicBezTo>
                    <a:pt x="22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3" name="Google Shape;7293;p42"/>
            <p:cNvSpPr/>
            <p:nvPr/>
          </p:nvSpPr>
          <p:spPr>
            <a:xfrm>
              <a:off x="5355525" y="1328525"/>
              <a:ext cx="5925" cy="925"/>
            </a:xfrm>
            <a:custGeom>
              <a:avLst/>
              <a:gdLst/>
              <a:ahLst/>
              <a:cxnLst/>
              <a:rect l="l" t="t" r="r" b="b"/>
              <a:pathLst>
                <a:path w="237" h="37" extrusionOk="0">
                  <a:moveTo>
                    <a:pt x="147" y="0"/>
                  </a:moveTo>
                  <a:cubicBezTo>
                    <a:pt x="142" y="0"/>
                    <a:pt x="136" y="1"/>
                    <a:pt x="130" y="1"/>
                  </a:cubicBezTo>
                  <a:cubicBezTo>
                    <a:pt x="84" y="1"/>
                    <a:pt x="33" y="12"/>
                    <a:pt x="15" y="22"/>
                  </a:cubicBezTo>
                  <a:cubicBezTo>
                    <a:pt x="1" y="31"/>
                    <a:pt x="15" y="37"/>
                    <a:pt x="51" y="37"/>
                  </a:cubicBezTo>
                  <a:cubicBezTo>
                    <a:pt x="59" y="37"/>
                    <a:pt x="68" y="36"/>
                    <a:pt x="78" y="36"/>
                  </a:cubicBezTo>
                  <a:cubicBezTo>
                    <a:pt x="193" y="26"/>
                    <a:pt x="23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4" name="Google Shape;7294;p42"/>
            <p:cNvSpPr/>
            <p:nvPr/>
          </p:nvSpPr>
          <p:spPr>
            <a:xfrm>
              <a:off x="5355550" y="13163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8" y="0"/>
                  </a:moveTo>
                  <a:cubicBezTo>
                    <a:pt x="26" y="0"/>
                    <a:pt x="23" y="0"/>
                    <a:pt x="21" y="1"/>
                  </a:cubicBezTo>
                  <a:cubicBezTo>
                    <a:pt x="8" y="4"/>
                    <a:pt x="0" y="15"/>
                    <a:pt x="8" y="25"/>
                  </a:cubicBezTo>
                  <a:cubicBezTo>
                    <a:pt x="10" y="36"/>
                    <a:pt x="17" y="40"/>
                    <a:pt x="26" y="40"/>
                  </a:cubicBezTo>
                  <a:cubicBezTo>
                    <a:pt x="29" y="40"/>
                    <a:pt x="32" y="40"/>
                    <a:pt x="35" y="39"/>
                  </a:cubicBezTo>
                  <a:cubicBezTo>
                    <a:pt x="46" y="36"/>
                    <a:pt x="53" y="25"/>
                    <a:pt x="49" y="15"/>
                  </a:cubicBezTo>
                  <a:cubicBezTo>
                    <a:pt x="46" y="6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5" name="Google Shape;7295;p42"/>
            <p:cNvSpPr/>
            <p:nvPr/>
          </p:nvSpPr>
          <p:spPr>
            <a:xfrm>
              <a:off x="5358025" y="1315325"/>
              <a:ext cx="4350" cy="2250"/>
            </a:xfrm>
            <a:custGeom>
              <a:avLst/>
              <a:gdLst/>
              <a:ahLst/>
              <a:cxnLst/>
              <a:rect l="l" t="t" r="r" b="b"/>
              <a:pathLst>
                <a:path w="174" h="90" extrusionOk="0">
                  <a:moveTo>
                    <a:pt x="141" y="1"/>
                  </a:moveTo>
                  <a:cubicBezTo>
                    <a:pt x="133" y="1"/>
                    <a:pt x="122" y="1"/>
                    <a:pt x="109" y="2"/>
                  </a:cubicBezTo>
                  <a:cubicBezTo>
                    <a:pt x="68" y="5"/>
                    <a:pt x="26" y="16"/>
                    <a:pt x="19" y="23"/>
                  </a:cubicBezTo>
                  <a:cubicBezTo>
                    <a:pt x="0" y="42"/>
                    <a:pt x="28" y="90"/>
                    <a:pt x="54" y="90"/>
                  </a:cubicBezTo>
                  <a:cubicBezTo>
                    <a:pt x="56" y="90"/>
                    <a:pt x="59" y="89"/>
                    <a:pt x="61" y="88"/>
                  </a:cubicBezTo>
                  <a:cubicBezTo>
                    <a:pt x="72" y="88"/>
                    <a:pt x="78" y="75"/>
                    <a:pt x="75" y="64"/>
                  </a:cubicBezTo>
                  <a:cubicBezTo>
                    <a:pt x="72" y="52"/>
                    <a:pt x="76" y="46"/>
                    <a:pt x="86" y="46"/>
                  </a:cubicBezTo>
                  <a:cubicBezTo>
                    <a:pt x="88" y="46"/>
                    <a:pt x="90" y="46"/>
                    <a:pt x="93" y="47"/>
                  </a:cubicBezTo>
                  <a:cubicBezTo>
                    <a:pt x="95" y="47"/>
                    <a:pt x="98" y="47"/>
                    <a:pt x="101" y="47"/>
                  </a:cubicBezTo>
                  <a:cubicBezTo>
                    <a:pt x="117" y="47"/>
                    <a:pt x="137" y="40"/>
                    <a:pt x="151" y="26"/>
                  </a:cubicBezTo>
                  <a:cubicBezTo>
                    <a:pt x="173" y="7"/>
                    <a:pt x="173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6" name="Google Shape;7296;p42"/>
            <p:cNvSpPr/>
            <p:nvPr/>
          </p:nvSpPr>
          <p:spPr>
            <a:xfrm>
              <a:off x="5365350" y="1314025"/>
              <a:ext cx="25600" cy="3675"/>
            </a:xfrm>
            <a:custGeom>
              <a:avLst/>
              <a:gdLst/>
              <a:ahLst/>
              <a:cxnLst/>
              <a:rect l="l" t="t" r="r" b="b"/>
              <a:pathLst>
                <a:path w="1024" h="147" extrusionOk="0">
                  <a:moveTo>
                    <a:pt x="1019" y="1"/>
                  </a:moveTo>
                  <a:cubicBezTo>
                    <a:pt x="1007" y="1"/>
                    <a:pt x="970" y="19"/>
                    <a:pt x="948" y="40"/>
                  </a:cubicBezTo>
                  <a:cubicBezTo>
                    <a:pt x="942" y="47"/>
                    <a:pt x="935" y="51"/>
                    <a:pt x="930" y="51"/>
                  </a:cubicBezTo>
                  <a:cubicBezTo>
                    <a:pt x="925" y="51"/>
                    <a:pt x="921" y="48"/>
                    <a:pt x="919" y="44"/>
                  </a:cubicBezTo>
                  <a:cubicBezTo>
                    <a:pt x="918" y="36"/>
                    <a:pt x="906" y="33"/>
                    <a:pt x="888" y="33"/>
                  </a:cubicBezTo>
                  <a:cubicBezTo>
                    <a:pt x="874" y="33"/>
                    <a:pt x="855" y="35"/>
                    <a:pt x="836" y="40"/>
                  </a:cubicBezTo>
                  <a:cubicBezTo>
                    <a:pt x="821" y="44"/>
                    <a:pt x="801" y="46"/>
                    <a:pt x="781" y="46"/>
                  </a:cubicBezTo>
                  <a:cubicBezTo>
                    <a:pt x="750" y="46"/>
                    <a:pt x="717" y="41"/>
                    <a:pt x="695" y="33"/>
                  </a:cubicBezTo>
                  <a:cubicBezTo>
                    <a:pt x="673" y="26"/>
                    <a:pt x="640" y="22"/>
                    <a:pt x="599" y="22"/>
                  </a:cubicBezTo>
                  <a:cubicBezTo>
                    <a:pt x="468" y="22"/>
                    <a:pt x="269" y="57"/>
                    <a:pt x="205" y="99"/>
                  </a:cubicBezTo>
                  <a:cubicBezTo>
                    <a:pt x="194" y="107"/>
                    <a:pt x="185" y="111"/>
                    <a:pt x="180" y="111"/>
                  </a:cubicBezTo>
                  <a:cubicBezTo>
                    <a:pt x="175" y="111"/>
                    <a:pt x="174" y="106"/>
                    <a:pt x="178" y="95"/>
                  </a:cubicBezTo>
                  <a:cubicBezTo>
                    <a:pt x="181" y="87"/>
                    <a:pt x="178" y="82"/>
                    <a:pt x="170" y="82"/>
                  </a:cubicBezTo>
                  <a:cubicBezTo>
                    <a:pt x="162" y="82"/>
                    <a:pt x="148" y="87"/>
                    <a:pt x="128" y="95"/>
                  </a:cubicBezTo>
                  <a:cubicBezTo>
                    <a:pt x="110" y="105"/>
                    <a:pt x="88" y="111"/>
                    <a:pt x="73" y="111"/>
                  </a:cubicBezTo>
                  <a:cubicBezTo>
                    <a:pt x="65" y="111"/>
                    <a:pt x="59" y="109"/>
                    <a:pt x="56" y="106"/>
                  </a:cubicBezTo>
                  <a:cubicBezTo>
                    <a:pt x="48" y="101"/>
                    <a:pt x="39" y="97"/>
                    <a:pt x="29" y="97"/>
                  </a:cubicBezTo>
                  <a:cubicBezTo>
                    <a:pt x="25" y="97"/>
                    <a:pt x="21" y="98"/>
                    <a:pt x="18" y="99"/>
                  </a:cubicBezTo>
                  <a:cubicBezTo>
                    <a:pt x="8" y="102"/>
                    <a:pt x="0" y="116"/>
                    <a:pt x="4" y="130"/>
                  </a:cubicBezTo>
                  <a:cubicBezTo>
                    <a:pt x="8" y="141"/>
                    <a:pt x="45" y="146"/>
                    <a:pt x="94" y="146"/>
                  </a:cubicBezTo>
                  <a:cubicBezTo>
                    <a:pt x="158" y="146"/>
                    <a:pt x="240" y="137"/>
                    <a:pt x="299" y="119"/>
                  </a:cubicBezTo>
                  <a:cubicBezTo>
                    <a:pt x="308" y="118"/>
                    <a:pt x="316" y="117"/>
                    <a:pt x="324" y="117"/>
                  </a:cubicBezTo>
                  <a:cubicBezTo>
                    <a:pt x="334" y="117"/>
                    <a:pt x="341" y="119"/>
                    <a:pt x="341" y="123"/>
                  </a:cubicBezTo>
                  <a:cubicBezTo>
                    <a:pt x="341" y="124"/>
                    <a:pt x="344" y="125"/>
                    <a:pt x="348" y="125"/>
                  </a:cubicBezTo>
                  <a:cubicBezTo>
                    <a:pt x="362" y="125"/>
                    <a:pt x="395" y="115"/>
                    <a:pt x="431" y="99"/>
                  </a:cubicBezTo>
                  <a:cubicBezTo>
                    <a:pt x="465" y="84"/>
                    <a:pt x="493" y="77"/>
                    <a:pt x="509" y="77"/>
                  </a:cubicBezTo>
                  <a:cubicBezTo>
                    <a:pt x="531" y="77"/>
                    <a:pt x="532" y="89"/>
                    <a:pt x="500" y="113"/>
                  </a:cubicBezTo>
                  <a:cubicBezTo>
                    <a:pt x="496" y="115"/>
                    <a:pt x="496" y="115"/>
                    <a:pt x="498" y="115"/>
                  </a:cubicBezTo>
                  <a:cubicBezTo>
                    <a:pt x="503" y="115"/>
                    <a:pt x="530" y="108"/>
                    <a:pt x="566" y="95"/>
                  </a:cubicBezTo>
                  <a:cubicBezTo>
                    <a:pt x="604" y="82"/>
                    <a:pt x="631" y="75"/>
                    <a:pt x="653" y="75"/>
                  </a:cubicBezTo>
                  <a:cubicBezTo>
                    <a:pt x="670" y="75"/>
                    <a:pt x="684" y="79"/>
                    <a:pt x="698" y="89"/>
                  </a:cubicBezTo>
                  <a:cubicBezTo>
                    <a:pt x="712" y="99"/>
                    <a:pt x="729" y="104"/>
                    <a:pt x="752" y="104"/>
                  </a:cubicBezTo>
                  <a:cubicBezTo>
                    <a:pt x="775" y="104"/>
                    <a:pt x="804" y="99"/>
                    <a:pt x="840" y="89"/>
                  </a:cubicBezTo>
                  <a:cubicBezTo>
                    <a:pt x="895" y="75"/>
                    <a:pt x="948" y="57"/>
                    <a:pt x="954" y="54"/>
                  </a:cubicBezTo>
                  <a:cubicBezTo>
                    <a:pt x="961" y="47"/>
                    <a:pt x="975" y="40"/>
                    <a:pt x="989" y="36"/>
                  </a:cubicBezTo>
                  <a:cubicBezTo>
                    <a:pt x="999" y="30"/>
                    <a:pt x="1014" y="19"/>
                    <a:pt x="1020" y="9"/>
                  </a:cubicBezTo>
                  <a:cubicBezTo>
                    <a:pt x="1024" y="3"/>
                    <a:pt x="1023" y="1"/>
                    <a:pt x="10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7" name="Google Shape;7297;p42"/>
            <p:cNvSpPr/>
            <p:nvPr/>
          </p:nvSpPr>
          <p:spPr>
            <a:xfrm>
              <a:off x="5369775" y="1311250"/>
              <a:ext cx="5050" cy="800"/>
            </a:xfrm>
            <a:custGeom>
              <a:avLst/>
              <a:gdLst/>
              <a:ahLst/>
              <a:cxnLst/>
              <a:rect l="l" t="t" r="r" b="b"/>
              <a:pathLst>
                <a:path w="202" h="32" extrusionOk="0">
                  <a:moveTo>
                    <a:pt x="163" y="0"/>
                  </a:moveTo>
                  <a:cubicBezTo>
                    <a:pt x="143" y="0"/>
                    <a:pt x="109" y="3"/>
                    <a:pt x="73" y="9"/>
                  </a:cubicBezTo>
                  <a:cubicBezTo>
                    <a:pt x="11" y="19"/>
                    <a:pt x="1" y="26"/>
                    <a:pt x="39" y="30"/>
                  </a:cubicBezTo>
                  <a:cubicBezTo>
                    <a:pt x="47" y="31"/>
                    <a:pt x="56" y="31"/>
                    <a:pt x="65" y="31"/>
                  </a:cubicBezTo>
                  <a:cubicBezTo>
                    <a:pt x="127" y="31"/>
                    <a:pt x="202" y="14"/>
                    <a:pt x="177" y="2"/>
                  </a:cubicBezTo>
                  <a:cubicBezTo>
                    <a:pt x="174" y="1"/>
                    <a:pt x="169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8" name="Google Shape;7298;p42"/>
            <p:cNvSpPr/>
            <p:nvPr/>
          </p:nvSpPr>
          <p:spPr>
            <a:xfrm>
              <a:off x="5375675" y="1310325"/>
              <a:ext cx="2650" cy="1200"/>
            </a:xfrm>
            <a:custGeom>
              <a:avLst/>
              <a:gdLst/>
              <a:ahLst/>
              <a:cxnLst/>
              <a:rect l="l" t="t" r="r" b="b"/>
              <a:pathLst>
                <a:path w="106" h="48" extrusionOk="0">
                  <a:moveTo>
                    <a:pt x="81" y="0"/>
                  </a:moveTo>
                  <a:cubicBezTo>
                    <a:pt x="73" y="0"/>
                    <a:pt x="63" y="2"/>
                    <a:pt x="53" y="4"/>
                  </a:cubicBezTo>
                  <a:cubicBezTo>
                    <a:pt x="18" y="14"/>
                    <a:pt x="0" y="29"/>
                    <a:pt x="11" y="35"/>
                  </a:cubicBezTo>
                  <a:cubicBezTo>
                    <a:pt x="21" y="43"/>
                    <a:pt x="35" y="47"/>
                    <a:pt x="49" y="47"/>
                  </a:cubicBezTo>
                  <a:cubicBezTo>
                    <a:pt x="54" y="47"/>
                    <a:pt x="58" y="47"/>
                    <a:pt x="63" y="46"/>
                  </a:cubicBezTo>
                  <a:cubicBezTo>
                    <a:pt x="80" y="42"/>
                    <a:pt x="98" y="29"/>
                    <a:pt x="101" y="14"/>
                  </a:cubicBezTo>
                  <a:cubicBezTo>
                    <a:pt x="105" y="5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9" name="Google Shape;7299;p42"/>
            <p:cNvSpPr/>
            <p:nvPr/>
          </p:nvSpPr>
          <p:spPr>
            <a:xfrm>
              <a:off x="5387000" y="1339300"/>
              <a:ext cx="1350" cy="2825"/>
            </a:xfrm>
            <a:custGeom>
              <a:avLst/>
              <a:gdLst/>
              <a:ahLst/>
              <a:cxnLst/>
              <a:rect l="l" t="t" r="r" b="b"/>
              <a:pathLst>
                <a:path w="54" h="113" extrusionOk="0">
                  <a:moveTo>
                    <a:pt x="14" y="0"/>
                  </a:moveTo>
                  <a:cubicBezTo>
                    <a:pt x="10" y="0"/>
                    <a:pt x="9" y="11"/>
                    <a:pt x="5" y="32"/>
                  </a:cubicBezTo>
                  <a:cubicBezTo>
                    <a:pt x="0" y="83"/>
                    <a:pt x="6" y="112"/>
                    <a:pt x="20" y="112"/>
                  </a:cubicBezTo>
                  <a:cubicBezTo>
                    <a:pt x="25" y="112"/>
                    <a:pt x="32" y="108"/>
                    <a:pt x="40" y="98"/>
                  </a:cubicBezTo>
                  <a:cubicBezTo>
                    <a:pt x="53" y="80"/>
                    <a:pt x="53" y="49"/>
                    <a:pt x="37" y="28"/>
                  </a:cubicBezTo>
                  <a:cubicBezTo>
                    <a:pt x="25" y="9"/>
                    <a:pt x="18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0" name="Google Shape;7300;p42"/>
            <p:cNvSpPr/>
            <p:nvPr/>
          </p:nvSpPr>
          <p:spPr>
            <a:xfrm>
              <a:off x="5379925" y="1316875"/>
              <a:ext cx="1675" cy="625"/>
            </a:xfrm>
            <a:custGeom>
              <a:avLst/>
              <a:gdLst/>
              <a:ahLst/>
              <a:cxnLst/>
              <a:rect l="l" t="t" r="r" b="b"/>
              <a:pathLst>
                <a:path w="67" h="25" extrusionOk="0">
                  <a:moveTo>
                    <a:pt x="53" y="1"/>
                  </a:moveTo>
                  <a:cubicBezTo>
                    <a:pt x="49" y="1"/>
                    <a:pt x="44" y="1"/>
                    <a:pt x="38" y="2"/>
                  </a:cubicBezTo>
                  <a:cubicBezTo>
                    <a:pt x="14" y="9"/>
                    <a:pt x="0" y="16"/>
                    <a:pt x="11" y="23"/>
                  </a:cubicBezTo>
                  <a:cubicBezTo>
                    <a:pt x="13" y="24"/>
                    <a:pt x="16" y="24"/>
                    <a:pt x="20" y="24"/>
                  </a:cubicBezTo>
                  <a:cubicBezTo>
                    <a:pt x="30" y="24"/>
                    <a:pt x="43" y="20"/>
                    <a:pt x="56" y="13"/>
                  </a:cubicBezTo>
                  <a:cubicBezTo>
                    <a:pt x="6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1" name="Google Shape;7301;p42"/>
            <p:cNvSpPr/>
            <p:nvPr/>
          </p:nvSpPr>
          <p:spPr>
            <a:xfrm>
              <a:off x="5378950" y="1309750"/>
              <a:ext cx="10625" cy="2500"/>
            </a:xfrm>
            <a:custGeom>
              <a:avLst/>
              <a:gdLst/>
              <a:ahLst/>
              <a:cxnLst/>
              <a:rect l="l" t="t" r="r" b="b"/>
              <a:pathLst>
                <a:path w="425" h="100" extrusionOk="0">
                  <a:moveTo>
                    <a:pt x="202" y="22"/>
                  </a:moveTo>
                  <a:cubicBezTo>
                    <a:pt x="211" y="22"/>
                    <a:pt x="216" y="29"/>
                    <a:pt x="213" y="41"/>
                  </a:cubicBezTo>
                  <a:cubicBezTo>
                    <a:pt x="209" y="55"/>
                    <a:pt x="202" y="65"/>
                    <a:pt x="196" y="65"/>
                  </a:cubicBezTo>
                  <a:cubicBezTo>
                    <a:pt x="194" y="66"/>
                    <a:pt x="193" y="66"/>
                    <a:pt x="192" y="66"/>
                  </a:cubicBezTo>
                  <a:cubicBezTo>
                    <a:pt x="186" y="66"/>
                    <a:pt x="181" y="59"/>
                    <a:pt x="178" y="48"/>
                  </a:cubicBezTo>
                  <a:cubicBezTo>
                    <a:pt x="175" y="37"/>
                    <a:pt x="185" y="27"/>
                    <a:pt x="196" y="23"/>
                  </a:cubicBezTo>
                  <a:cubicBezTo>
                    <a:pt x="198" y="23"/>
                    <a:pt x="200" y="22"/>
                    <a:pt x="202" y="22"/>
                  </a:cubicBezTo>
                  <a:close/>
                  <a:moveTo>
                    <a:pt x="277" y="0"/>
                  </a:moveTo>
                  <a:cubicBezTo>
                    <a:pt x="259" y="0"/>
                    <a:pt x="234" y="2"/>
                    <a:pt x="209" y="7"/>
                  </a:cubicBezTo>
                  <a:cubicBezTo>
                    <a:pt x="167" y="13"/>
                    <a:pt x="102" y="20"/>
                    <a:pt x="63" y="23"/>
                  </a:cubicBezTo>
                  <a:cubicBezTo>
                    <a:pt x="8" y="27"/>
                    <a:pt x="1" y="31"/>
                    <a:pt x="32" y="41"/>
                  </a:cubicBezTo>
                  <a:cubicBezTo>
                    <a:pt x="60" y="48"/>
                    <a:pt x="63" y="55"/>
                    <a:pt x="42" y="62"/>
                  </a:cubicBezTo>
                  <a:cubicBezTo>
                    <a:pt x="29" y="65"/>
                    <a:pt x="18" y="79"/>
                    <a:pt x="22" y="90"/>
                  </a:cubicBezTo>
                  <a:cubicBezTo>
                    <a:pt x="24" y="96"/>
                    <a:pt x="28" y="99"/>
                    <a:pt x="34" y="99"/>
                  </a:cubicBezTo>
                  <a:cubicBezTo>
                    <a:pt x="38" y="99"/>
                    <a:pt x="42" y="97"/>
                    <a:pt x="47" y="93"/>
                  </a:cubicBezTo>
                  <a:cubicBezTo>
                    <a:pt x="57" y="86"/>
                    <a:pt x="133" y="79"/>
                    <a:pt x="216" y="79"/>
                  </a:cubicBezTo>
                  <a:cubicBezTo>
                    <a:pt x="240" y="80"/>
                    <a:pt x="263" y="80"/>
                    <a:pt x="284" y="80"/>
                  </a:cubicBezTo>
                  <a:cubicBezTo>
                    <a:pt x="343" y="80"/>
                    <a:pt x="391" y="77"/>
                    <a:pt x="404" y="72"/>
                  </a:cubicBezTo>
                  <a:cubicBezTo>
                    <a:pt x="425" y="69"/>
                    <a:pt x="396" y="62"/>
                    <a:pt x="345" y="62"/>
                  </a:cubicBezTo>
                  <a:cubicBezTo>
                    <a:pt x="261" y="58"/>
                    <a:pt x="213" y="20"/>
                    <a:pt x="289" y="17"/>
                  </a:cubicBezTo>
                  <a:cubicBezTo>
                    <a:pt x="310" y="17"/>
                    <a:pt x="317" y="10"/>
                    <a:pt x="303" y="2"/>
                  </a:cubicBezTo>
                  <a:cubicBezTo>
                    <a:pt x="299" y="1"/>
                    <a:pt x="289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2" name="Google Shape;7302;p42"/>
            <p:cNvSpPr/>
            <p:nvPr/>
          </p:nvSpPr>
          <p:spPr>
            <a:xfrm>
              <a:off x="5391025" y="1340975"/>
              <a:ext cx="3650" cy="3725"/>
            </a:xfrm>
            <a:custGeom>
              <a:avLst/>
              <a:gdLst/>
              <a:ahLst/>
              <a:cxnLst/>
              <a:rect l="l" t="t" r="r" b="b"/>
              <a:pathLst>
                <a:path w="146" h="149" extrusionOk="0">
                  <a:moveTo>
                    <a:pt x="96" y="0"/>
                  </a:moveTo>
                  <a:cubicBezTo>
                    <a:pt x="88" y="0"/>
                    <a:pt x="79" y="3"/>
                    <a:pt x="66" y="7"/>
                  </a:cubicBezTo>
                  <a:cubicBezTo>
                    <a:pt x="42" y="17"/>
                    <a:pt x="25" y="31"/>
                    <a:pt x="32" y="37"/>
                  </a:cubicBezTo>
                  <a:cubicBezTo>
                    <a:pt x="38" y="44"/>
                    <a:pt x="35" y="55"/>
                    <a:pt x="25" y="58"/>
                  </a:cubicBezTo>
                  <a:cubicBezTo>
                    <a:pt x="11" y="61"/>
                    <a:pt x="1" y="72"/>
                    <a:pt x="4" y="82"/>
                  </a:cubicBezTo>
                  <a:cubicBezTo>
                    <a:pt x="6" y="88"/>
                    <a:pt x="11" y="90"/>
                    <a:pt x="17" y="90"/>
                  </a:cubicBezTo>
                  <a:cubicBezTo>
                    <a:pt x="24" y="90"/>
                    <a:pt x="32" y="88"/>
                    <a:pt x="38" y="82"/>
                  </a:cubicBezTo>
                  <a:cubicBezTo>
                    <a:pt x="43" y="80"/>
                    <a:pt x="47" y="79"/>
                    <a:pt x="52" y="79"/>
                  </a:cubicBezTo>
                  <a:cubicBezTo>
                    <a:pt x="66" y="79"/>
                    <a:pt x="82" y="90"/>
                    <a:pt x="97" y="114"/>
                  </a:cubicBezTo>
                  <a:cubicBezTo>
                    <a:pt x="113" y="137"/>
                    <a:pt x="125" y="148"/>
                    <a:pt x="133" y="148"/>
                  </a:cubicBezTo>
                  <a:cubicBezTo>
                    <a:pt x="145" y="148"/>
                    <a:pt x="145" y="119"/>
                    <a:pt x="132" y="61"/>
                  </a:cubicBezTo>
                  <a:cubicBezTo>
                    <a:pt x="122" y="16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3" name="Google Shape;7303;p42"/>
            <p:cNvSpPr/>
            <p:nvPr/>
          </p:nvSpPr>
          <p:spPr>
            <a:xfrm>
              <a:off x="5391550" y="1310500"/>
              <a:ext cx="2775" cy="725"/>
            </a:xfrm>
            <a:custGeom>
              <a:avLst/>
              <a:gdLst/>
              <a:ahLst/>
              <a:cxnLst/>
              <a:rect l="l" t="t" r="r" b="b"/>
              <a:pathLst>
                <a:path w="111" h="29" extrusionOk="0">
                  <a:moveTo>
                    <a:pt x="105" y="0"/>
                  </a:moveTo>
                  <a:cubicBezTo>
                    <a:pt x="97" y="0"/>
                    <a:pt x="81" y="4"/>
                    <a:pt x="59" y="11"/>
                  </a:cubicBezTo>
                  <a:cubicBezTo>
                    <a:pt x="17" y="22"/>
                    <a:pt x="1" y="28"/>
                    <a:pt x="25" y="28"/>
                  </a:cubicBezTo>
                  <a:cubicBezTo>
                    <a:pt x="45" y="28"/>
                    <a:pt x="80" y="18"/>
                    <a:pt x="100" y="7"/>
                  </a:cubicBezTo>
                  <a:cubicBezTo>
                    <a:pt x="110" y="3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4" name="Google Shape;7304;p42"/>
            <p:cNvSpPr/>
            <p:nvPr/>
          </p:nvSpPr>
          <p:spPr>
            <a:xfrm>
              <a:off x="5395725" y="1310875"/>
              <a:ext cx="2425" cy="1025"/>
            </a:xfrm>
            <a:custGeom>
              <a:avLst/>
              <a:gdLst/>
              <a:ahLst/>
              <a:cxnLst/>
              <a:rect l="l" t="t" r="r" b="b"/>
              <a:pathLst>
                <a:path w="97" h="41" extrusionOk="0">
                  <a:moveTo>
                    <a:pt x="72" y="1"/>
                  </a:moveTo>
                  <a:cubicBezTo>
                    <a:pt x="64" y="1"/>
                    <a:pt x="54" y="4"/>
                    <a:pt x="42" y="10"/>
                  </a:cubicBezTo>
                  <a:cubicBezTo>
                    <a:pt x="17" y="24"/>
                    <a:pt x="0" y="34"/>
                    <a:pt x="3" y="37"/>
                  </a:cubicBezTo>
                  <a:cubicBezTo>
                    <a:pt x="3" y="41"/>
                    <a:pt x="24" y="41"/>
                    <a:pt x="52" y="41"/>
                  </a:cubicBezTo>
                  <a:cubicBezTo>
                    <a:pt x="83" y="41"/>
                    <a:pt x="97" y="31"/>
                    <a:pt x="90" y="13"/>
                  </a:cubicBezTo>
                  <a:cubicBezTo>
                    <a:pt x="88" y="5"/>
                    <a:pt x="82" y="1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5" name="Google Shape;7305;p42"/>
            <p:cNvSpPr/>
            <p:nvPr/>
          </p:nvSpPr>
          <p:spPr>
            <a:xfrm>
              <a:off x="5340975" y="1128000"/>
              <a:ext cx="1250" cy="1500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5" y="0"/>
                  </a:moveTo>
                  <a:cubicBezTo>
                    <a:pt x="14" y="0"/>
                    <a:pt x="12" y="1"/>
                    <a:pt x="11" y="1"/>
                  </a:cubicBezTo>
                  <a:cubicBezTo>
                    <a:pt x="0" y="4"/>
                    <a:pt x="0" y="18"/>
                    <a:pt x="14" y="36"/>
                  </a:cubicBezTo>
                  <a:cubicBezTo>
                    <a:pt x="25" y="49"/>
                    <a:pt x="38" y="60"/>
                    <a:pt x="42" y="60"/>
                  </a:cubicBezTo>
                  <a:cubicBezTo>
                    <a:pt x="49" y="57"/>
                    <a:pt x="49" y="42"/>
                    <a:pt x="42" y="25"/>
                  </a:cubicBezTo>
                  <a:cubicBezTo>
                    <a:pt x="39" y="13"/>
                    <a:pt x="28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6" name="Google Shape;7306;p42"/>
            <p:cNvSpPr/>
            <p:nvPr/>
          </p:nvSpPr>
          <p:spPr>
            <a:xfrm>
              <a:off x="5357100" y="1124225"/>
              <a:ext cx="2150" cy="600"/>
            </a:xfrm>
            <a:custGeom>
              <a:avLst/>
              <a:gdLst/>
              <a:ahLst/>
              <a:cxnLst/>
              <a:rect l="l" t="t" r="r" b="b"/>
              <a:pathLst>
                <a:path w="86" h="24" extrusionOk="0">
                  <a:moveTo>
                    <a:pt x="75" y="0"/>
                  </a:moveTo>
                  <a:cubicBezTo>
                    <a:pt x="69" y="0"/>
                    <a:pt x="59" y="2"/>
                    <a:pt x="46" y="6"/>
                  </a:cubicBezTo>
                  <a:cubicBezTo>
                    <a:pt x="11" y="13"/>
                    <a:pt x="0" y="20"/>
                    <a:pt x="18" y="24"/>
                  </a:cubicBezTo>
                  <a:cubicBezTo>
                    <a:pt x="35" y="24"/>
                    <a:pt x="63" y="17"/>
                    <a:pt x="77" y="9"/>
                  </a:cubicBezTo>
                  <a:cubicBezTo>
                    <a:pt x="85" y="4"/>
                    <a:pt x="84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7" name="Google Shape;7307;p42"/>
            <p:cNvSpPr/>
            <p:nvPr/>
          </p:nvSpPr>
          <p:spPr>
            <a:xfrm>
              <a:off x="5421475" y="1321800"/>
              <a:ext cx="2175" cy="825"/>
            </a:xfrm>
            <a:custGeom>
              <a:avLst/>
              <a:gdLst/>
              <a:ahLst/>
              <a:cxnLst/>
              <a:rect l="l" t="t" r="r" b="b"/>
              <a:pathLst>
                <a:path w="87" h="33" extrusionOk="0">
                  <a:moveTo>
                    <a:pt x="54" y="1"/>
                  </a:moveTo>
                  <a:cubicBezTo>
                    <a:pt x="47" y="1"/>
                    <a:pt x="39" y="2"/>
                    <a:pt x="32" y="3"/>
                  </a:cubicBezTo>
                  <a:cubicBezTo>
                    <a:pt x="14" y="7"/>
                    <a:pt x="0" y="17"/>
                    <a:pt x="3" y="24"/>
                  </a:cubicBezTo>
                  <a:cubicBezTo>
                    <a:pt x="5" y="30"/>
                    <a:pt x="15" y="33"/>
                    <a:pt x="26" y="33"/>
                  </a:cubicBezTo>
                  <a:cubicBezTo>
                    <a:pt x="33" y="33"/>
                    <a:pt x="41" y="32"/>
                    <a:pt x="48" y="31"/>
                  </a:cubicBezTo>
                  <a:cubicBezTo>
                    <a:pt x="73" y="24"/>
                    <a:pt x="87" y="13"/>
                    <a:pt x="77" y="7"/>
                  </a:cubicBezTo>
                  <a:cubicBezTo>
                    <a:pt x="72" y="2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8" name="Google Shape;7308;p42"/>
            <p:cNvSpPr/>
            <p:nvPr/>
          </p:nvSpPr>
          <p:spPr>
            <a:xfrm>
              <a:off x="5362825" y="112337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2" y="1"/>
                  </a:moveTo>
                  <a:cubicBezTo>
                    <a:pt x="48" y="1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30" y="22"/>
                    <a:pt x="43" y="17"/>
                    <a:pt x="53" y="13"/>
                  </a:cubicBezTo>
                  <a:cubicBezTo>
                    <a:pt x="66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9" name="Google Shape;7309;p42"/>
            <p:cNvSpPr/>
            <p:nvPr/>
          </p:nvSpPr>
          <p:spPr>
            <a:xfrm>
              <a:off x="5426225" y="1322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36" y="1"/>
                  </a:moveTo>
                  <a:cubicBezTo>
                    <a:pt x="34" y="1"/>
                    <a:pt x="33" y="1"/>
                    <a:pt x="32" y="1"/>
                  </a:cubicBezTo>
                  <a:cubicBezTo>
                    <a:pt x="1" y="9"/>
                    <a:pt x="8" y="19"/>
                    <a:pt x="60" y="40"/>
                  </a:cubicBezTo>
                  <a:cubicBezTo>
                    <a:pt x="74" y="44"/>
                    <a:pt x="83" y="47"/>
                    <a:pt x="87" y="47"/>
                  </a:cubicBezTo>
                  <a:cubicBezTo>
                    <a:pt x="94" y="47"/>
                    <a:pt x="90" y="41"/>
                    <a:pt x="77" y="26"/>
                  </a:cubicBezTo>
                  <a:cubicBezTo>
                    <a:pt x="65" y="14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0" name="Google Shape;7310;p42"/>
            <p:cNvSpPr/>
            <p:nvPr/>
          </p:nvSpPr>
          <p:spPr>
            <a:xfrm>
              <a:off x="5428550" y="1321750"/>
              <a:ext cx="18000" cy="4150"/>
            </a:xfrm>
            <a:custGeom>
              <a:avLst/>
              <a:gdLst/>
              <a:ahLst/>
              <a:cxnLst/>
              <a:rect l="l" t="t" r="r" b="b"/>
              <a:pathLst>
                <a:path w="720" h="166" extrusionOk="0">
                  <a:moveTo>
                    <a:pt x="7" y="0"/>
                  </a:moveTo>
                  <a:cubicBezTo>
                    <a:pt x="0" y="0"/>
                    <a:pt x="10" y="19"/>
                    <a:pt x="33" y="47"/>
                  </a:cubicBezTo>
                  <a:cubicBezTo>
                    <a:pt x="42" y="59"/>
                    <a:pt x="64" y="68"/>
                    <a:pt x="79" y="68"/>
                  </a:cubicBezTo>
                  <a:cubicBezTo>
                    <a:pt x="81" y="68"/>
                    <a:pt x="83" y="68"/>
                    <a:pt x="85" y="68"/>
                  </a:cubicBezTo>
                  <a:cubicBezTo>
                    <a:pt x="90" y="66"/>
                    <a:pt x="95" y="65"/>
                    <a:pt x="100" y="65"/>
                  </a:cubicBezTo>
                  <a:cubicBezTo>
                    <a:pt x="111" y="65"/>
                    <a:pt x="120" y="70"/>
                    <a:pt x="123" y="74"/>
                  </a:cubicBezTo>
                  <a:cubicBezTo>
                    <a:pt x="127" y="84"/>
                    <a:pt x="148" y="92"/>
                    <a:pt x="175" y="92"/>
                  </a:cubicBezTo>
                  <a:cubicBezTo>
                    <a:pt x="227" y="92"/>
                    <a:pt x="255" y="130"/>
                    <a:pt x="210" y="140"/>
                  </a:cubicBezTo>
                  <a:cubicBezTo>
                    <a:pt x="192" y="147"/>
                    <a:pt x="196" y="151"/>
                    <a:pt x="223" y="158"/>
                  </a:cubicBezTo>
                  <a:cubicBezTo>
                    <a:pt x="240" y="163"/>
                    <a:pt x="253" y="165"/>
                    <a:pt x="262" y="165"/>
                  </a:cubicBezTo>
                  <a:cubicBezTo>
                    <a:pt x="284" y="165"/>
                    <a:pt x="282" y="149"/>
                    <a:pt x="262" y="113"/>
                  </a:cubicBezTo>
                  <a:cubicBezTo>
                    <a:pt x="250" y="89"/>
                    <a:pt x="246" y="73"/>
                    <a:pt x="253" y="73"/>
                  </a:cubicBezTo>
                  <a:lnTo>
                    <a:pt x="253" y="73"/>
                  </a:lnTo>
                  <a:cubicBezTo>
                    <a:pt x="254" y="73"/>
                    <a:pt x="256" y="73"/>
                    <a:pt x="258" y="74"/>
                  </a:cubicBezTo>
                  <a:cubicBezTo>
                    <a:pt x="266" y="79"/>
                    <a:pt x="280" y="82"/>
                    <a:pt x="298" y="82"/>
                  </a:cubicBezTo>
                  <a:cubicBezTo>
                    <a:pt x="334" y="82"/>
                    <a:pt x="390" y="73"/>
                    <a:pt x="470" y="57"/>
                  </a:cubicBezTo>
                  <a:cubicBezTo>
                    <a:pt x="480" y="55"/>
                    <a:pt x="489" y="53"/>
                    <a:pt x="496" y="53"/>
                  </a:cubicBezTo>
                  <a:cubicBezTo>
                    <a:pt x="510" y="53"/>
                    <a:pt x="517" y="57"/>
                    <a:pt x="515" y="64"/>
                  </a:cubicBezTo>
                  <a:cubicBezTo>
                    <a:pt x="513" y="71"/>
                    <a:pt x="520" y="75"/>
                    <a:pt x="534" y="75"/>
                  </a:cubicBezTo>
                  <a:cubicBezTo>
                    <a:pt x="545" y="75"/>
                    <a:pt x="560" y="72"/>
                    <a:pt x="577" y="68"/>
                  </a:cubicBezTo>
                  <a:cubicBezTo>
                    <a:pt x="612" y="60"/>
                    <a:pt x="660" y="54"/>
                    <a:pt x="685" y="54"/>
                  </a:cubicBezTo>
                  <a:cubicBezTo>
                    <a:pt x="691" y="54"/>
                    <a:pt x="695" y="54"/>
                    <a:pt x="699" y="54"/>
                  </a:cubicBezTo>
                  <a:cubicBezTo>
                    <a:pt x="718" y="54"/>
                    <a:pt x="720" y="48"/>
                    <a:pt x="706" y="39"/>
                  </a:cubicBezTo>
                  <a:cubicBezTo>
                    <a:pt x="695" y="29"/>
                    <a:pt x="640" y="22"/>
                    <a:pt x="588" y="19"/>
                  </a:cubicBezTo>
                  <a:cubicBezTo>
                    <a:pt x="536" y="19"/>
                    <a:pt x="491" y="15"/>
                    <a:pt x="487" y="9"/>
                  </a:cubicBezTo>
                  <a:cubicBezTo>
                    <a:pt x="487" y="6"/>
                    <a:pt x="482" y="5"/>
                    <a:pt x="472" y="5"/>
                  </a:cubicBezTo>
                  <a:cubicBezTo>
                    <a:pt x="457" y="5"/>
                    <a:pt x="431" y="8"/>
                    <a:pt x="401" y="12"/>
                  </a:cubicBezTo>
                  <a:cubicBezTo>
                    <a:pt x="347" y="22"/>
                    <a:pt x="264" y="27"/>
                    <a:pt x="189" y="27"/>
                  </a:cubicBezTo>
                  <a:cubicBezTo>
                    <a:pt x="108" y="27"/>
                    <a:pt x="37" y="21"/>
                    <a:pt x="23" y="9"/>
                  </a:cubicBezTo>
                  <a:cubicBezTo>
                    <a:pt x="15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1" name="Google Shape;7311;p42"/>
            <p:cNvSpPr/>
            <p:nvPr/>
          </p:nvSpPr>
          <p:spPr>
            <a:xfrm>
              <a:off x="5429425" y="1314325"/>
              <a:ext cx="2075" cy="625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73" y="1"/>
                  </a:moveTo>
                  <a:cubicBezTo>
                    <a:pt x="67" y="1"/>
                    <a:pt x="57" y="3"/>
                    <a:pt x="43" y="7"/>
                  </a:cubicBezTo>
                  <a:cubicBezTo>
                    <a:pt x="12" y="14"/>
                    <a:pt x="1" y="21"/>
                    <a:pt x="18" y="24"/>
                  </a:cubicBezTo>
                  <a:cubicBezTo>
                    <a:pt x="36" y="24"/>
                    <a:pt x="60" y="18"/>
                    <a:pt x="74" y="11"/>
                  </a:cubicBezTo>
                  <a:cubicBezTo>
                    <a:pt x="83" y="5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2" name="Google Shape;7312;p42"/>
            <p:cNvSpPr/>
            <p:nvPr/>
          </p:nvSpPr>
          <p:spPr>
            <a:xfrm>
              <a:off x="5437525" y="1325200"/>
              <a:ext cx="6250" cy="900"/>
            </a:xfrm>
            <a:custGeom>
              <a:avLst/>
              <a:gdLst/>
              <a:ahLst/>
              <a:cxnLst/>
              <a:rect l="l" t="t" r="r" b="b"/>
              <a:pathLst>
                <a:path w="250" h="36" extrusionOk="0">
                  <a:moveTo>
                    <a:pt x="194" y="1"/>
                  </a:moveTo>
                  <a:cubicBezTo>
                    <a:pt x="185" y="1"/>
                    <a:pt x="174" y="1"/>
                    <a:pt x="163" y="2"/>
                  </a:cubicBezTo>
                  <a:cubicBezTo>
                    <a:pt x="134" y="5"/>
                    <a:pt x="97" y="7"/>
                    <a:pt x="69" y="7"/>
                  </a:cubicBezTo>
                  <a:cubicBezTo>
                    <a:pt x="57" y="7"/>
                    <a:pt x="46" y="7"/>
                    <a:pt x="38" y="6"/>
                  </a:cubicBezTo>
                  <a:cubicBezTo>
                    <a:pt x="10" y="6"/>
                    <a:pt x="0" y="9"/>
                    <a:pt x="14" y="16"/>
                  </a:cubicBezTo>
                  <a:cubicBezTo>
                    <a:pt x="31" y="25"/>
                    <a:pt x="146" y="36"/>
                    <a:pt x="204" y="36"/>
                  </a:cubicBezTo>
                  <a:cubicBezTo>
                    <a:pt x="217" y="36"/>
                    <a:pt x="227" y="35"/>
                    <a:pt x="232" y="34"/>
                  </a:cubicBezTo>
                  <a:cubicBezTo>
                    <a:pt x="243" y="30"/>
                    <a:pt x="250" y="23"/>
                    <a:pt x="246" y="13"/>
                  </a:cubicBezTo>
                  <a:cubicBezTo>
                    <a:pt x="244" y="5"/>
                    <a:pt x="223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3" name="Google Shape;7313;p42"/>
            <p:cNvSpPr/>
            <p:nvPr/>
          </p:nvSpPr>
          <p:spPr>
            <a:xfrm>
              <a:off x="5444275" y="1324900"/>
              <a:ext cx="2475" cy="1000"/>
            </a:xfrm>
            <a:custGeom>
              <a:avLst/>
              <a:gdLst/>
              <a:ahLst/>
              <a:cxnLst/>
              <a:rect l="l" t="t" r="r" b="b"/>
              <a:pathLst>
                <a:path w="99" h="40" extrusionOk="0">
                  <a:moveTo>
                    <a:pt x="69" y="0"/>
                  </a:moveTo>
                  <a:cubicBezTo>
                    <a:pt x="62" y="0"/>
                    <a:pt x="52" y="1"/>
                    <a:pt x="42" y="4"/>
                  </a:cubicBezTo>
                  <a:cubicBezTo>
                    <a:pt x="18" y="11"/>
                    <a:pt x="1" y="21"/>
                    <a:pt x="4" y="32"/>
                  </a:cubicBezTo>
                  <a:cubicBezTo>
                    <a:pt x="6" y="37"/>
                    <a:pt x="18" y="40"/>
                    <a:pt x="34" y="40"/>
                  </a:cubicBezTo>
                  <a:cubicBezTo>
                    <a:pt x="40" y="40"/>
                    <a:pt x="46" y="39"/>
                    <a:pt x="52" y="38"/>
                  </a:cubicBezTo>
                  <a:cubicBezTo>
                    <a:pt x="81" y="35"/>
                    <a:pt x="98" y="21"/>
                    <a:pt x="94" y="11"/>
                  </a:cubicBezTo>
                  <a:cubicBezTo>
                    <a:pt x="92" y="4"/>
                    <a:pt x="83" y="0"/>
                    <a:pt x="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4" name="Google Shape;7314;p42"/>
            <p:cNvSpPr/>
            <p:nvPr/>
          </p:nvSpPr>
          <p:spPr>
            <a:xfrm>
              <a:off x="5382000" y="1119025"/>
              <a:ext cx="1625" cy="550"/>
            </a:xfrm>
            <a:custGeom>
              <a:avLst/>
              <a:gdLst/>
              <a:ahLst/>
              <a:cxnLst/>
              <a:rect l="l" t="t" r="r" b="b"/>
              <a:pathLst>
                <a:path w="65" h="22" extrusionOk="0">
                  <a:moveTo>
                    <a:pt x="57" y="1"/>
                  </a:moveTo>
                  <a:cubicBezTo>
                    <a:pt x="53" y="1"/>
                    <a:pt x="45" y="1"/>
                    <a:pt x="35" y="3"/>
                  </a:cubicBezTo>
                  <a:cubicBezTo>
                    <a:pt x="14" y="9"/>
                    <a:pt x="0" y="17"/>
                    <a:pt x="11" y="20"/>
                  </a:cubicBezTo>
                  <a:cubicBezTo>
                    <a:pt x="14" y="21"/>
                    <a:pt x="17" y="21"/>
                    <a:pt x="20" y="21"/>
                  </a:cubicBezTo>
                  <a:cubicBezTo>
                    <a:pt x="31" y="21"/>
                    <a:pt x="45" y="17"/>
                    <a:pt x="53" y="9"/>
                  </a:cubicBezTo>
                  <a:cubicBezTo>
                    <a:pt x="64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5" name="Google Shape;7315;p42"/>
            <p:cNvSpPr/>
            <p:nvPr/>
          </p:nvSpPr>
          <p:spPr>
            <a:xfrm>
              <a:off x="5447400" y="1321575"/>
              <a:ext cx="3150" cy="1025"/>
            </a:xfrm>
            <a:custGeom>
              <a:avLst/>
              <a:gdLst/>
              <a:ahLst/>
              <a:cxnLst/>
              <a:rect l="l" t="t" r="r" b="b"/>
              <a:pathLst>
                <a:path w="126" h="41" extrusionOk="0">
                  <a:moveTo>
                    <a:pt x="53" y="1"/>
                  </a:moveTo>
                  <a:cubicBezTo>
                    <a:pt x="43" y="1"/>
                    <a:pt x="34" y="2"/>
                    <a:pt x="28" y="5"/>
                  </a:cubicBezTo>
                  <a:cubicBezTo>
                    <a:pt x="11" y="8"/>
                    <a:pt x="1" y="19"/>
                    <a:pt x="4" y="29"/>
                  </a:cubicBezTo>
                  <a:cubicBezTo>
                    <a:pt x="6" y="37"/>
                    <a:pt x="16" y="40"/>
                    <a:pt x="30" y="40"/>
                  </a:cubicBezTo>
                  <a:cubicBezTo>
                    <a:pt x="42" y="40"/>
                    <a:pt x="57" y="38"/>
                    <a:pt x="73" y="33"/>
                  </a:cubicBezTo>
                  <a:cubicBezTo>
                    <a:pt x="122" y="19"/>
                    <a:pt x="125" y="16"/>
                    <a:pt x="94" y="5"/>
                  </a:cubicBezTo>
                  <a:cubicBezTo>
                    <a:pt x="82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6" name="Google Shape;7316;p42"/>
            <p:cNvSpPr/>
            <p:nvPr/>
          </p:nvSpPr>
          <p:spPr>
            <a:xfrm>
              <a:off x="5384950" y="1118225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69" y="1"/>
                  </a:moveTo>
                  <a:cubicBezTo>
                    <a:pt x="63" y="1"/>
                    <a:pt x="54" y="3"/>
                    <a:pt x="42" y="7"/>
                  </a:cubicBezTo>
                  <a:cubicBezTo>
                    <a:pt x="11" y="14"/>
                    <a:pt x="1" y="20"/>
                    <a:pt x="18" y="24"/>
                  </a:cubicBezTo>
                  <a:cubicBezTo>
                    <a:pt x="31" y="24"/>
                    <a:pt x="60" y="17"/>
                    <a:pt x="73" y="10"/>
                  </a:cubicBezTo>
                  <a:cubicBezTo>
                    <a:pt x="79" y="4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7" name="Google Shape;7317;p42"/>
            <p:cNvSpPr/>
            <p:nvPr/>
          </p:nvSpPr>
          <p:spPr>
            <a:xfrm>
              <a:off x="5450600" y="1321850"/>
              <a:ext cx="2075" cy="1000"/>
            </a:xfrm>
            <a:custGeom>
              <a:avLst/>
              <a:gdLst/>
              <a:ahLst/>
              <a:cxnLst/>
              <a:rect l="l" t="t" r="r" b="b"/>
              <a:pathLst>
                <a:path w="83" h="40" extrusionOk="0">
                  <a:moveTo>
                    <a:pt x="51" y="0"/>
                  </a:moveTo>
                  <a:cubicBezTo>
                    <a:pt x="41" y="0"/>
                    <a:pt x="26" y="7"/>
                    <a:pt x="18" y="15"/>
                  </a:cubicBezTo>
                  <a:cubicBezTo>
                    <a:pt x="1" y="32"/>
                    <a:pt x="1" y="39"/>
                    <a:pt x="25" y="39"/>
                  </a:cubicBezTo>
                  <a:cubicBezTo>
                    <a:pt x="27" y="39"/>
                    <a:pt x="30" y="39"/>
                    <a:pt x="32" y="39"/>
                  </a:cubicBezTo>
                  <a:cubicBezTo>
                    <a:pt x="63" y="39"/>
                    <a:pt x="82" y="14"/>
                    <a:pt x="57" y="1"/>
                  </a:cubicBezTo>
                  <a:cubicBezTo>
                    <a:pt x="55" y="1"/>
                    <a:pt x="53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8" name="Google Shape;7318;p42"/>
            <p:cNvSpPr/>
            <p:nvPr/>
          </p:nvSpPr>
          <p:spPr>
            <a:xfrm>
              <a:off x="5452775" y="1321400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8" y="5"/>
                    <a:pt x="0" y="19"/>
                    <a:pt x="8" y="36"/>
                  </a:cubicBezTo>
                  <a:cubicBezTo>
                    <a:pt x="12" y="47"/>
                    <a:pt x="18" y="52"/>
                    <a:pt x="24" y="52"/>
                  </a:cubicBezTo>
                  <a:cubicBezTo>
                    <a:pt x="27" y="52"/>
                    <a:pt x="31" y="51"/>
                    <a:pt x="35" y="47"/>
                  </a:cubicBezTo>
                  <a:cubicBezTo>
                    <a:pt x="45" y="36"/>
                    <a:pt x="53" y="23"/>
                    <a:pt x="49" y="12"/>
                  </a:cubicBez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9" name="Google Shape;7319;p42"/>
            <p:cNvSpPr/>
            <p:nvPr/>
          </p:nvSpPr>
          <p:spPr>
            <a:xfrm>
              <a:off x="5454600" y="1321400"/>
              <a:ext cx="1750" cy="1050"/>
            </a:xfrm>
            <a:custGeom>
              <a:avLst/>
              <a:gdLst/>
              <a:ahLst/>
              <a:cxnLst/>
              <a:rect l="l" t="t" r="r" b="b"/>
              <a:pathLst>
                <a:path w="70" h="42" extrusionOk="0">
                  <a:moveTo>
                    <a:pt x="26" y="1"/>
                  </a:moveTo>
                  <a:cubicBezTo>
                    <a:pt x="23" y="1"/>
                    <a:pt x="21" y="1"/>
                    <a:pt x="18" y="2"/>
                  </a:cubicBezTo>
                  <a:cubicBezTo>
                    <a:pt x="7" y="5"/>
                    <a:pt x="1" y="15"/>
                    <a:pt x="4" y="26"/>
                  </a:cubicBezTo>
                  <a:cubicBezTo>
                    <a:pt x="7" y="37"/>
                    <a:pt x="17" y="41"/>
                    <a:pt x="32" y="41"/>
                  </a:cubicBezTo>
                  <a:cubicBezTo>
                    <a:pt x="36" y="41"/>
                    <a:pt x="41" y="41"/>
                    <a:pt x="46" y="40"/>
                  </a:cubicBezTo>
                  <a:cubicBezTo>
                    <a:pt x="63" y="33"/>
                    <a:pt x="70" y="23"/>
                    <a:pt x="60" y="12"/>
                  </a:cubicBezTo>
                  <a:cubicBezTo>
                    <a:pt x="51" y="6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0" name="Google Shape;7320;p42"/>
            <p:cNvSpPr/>
            <p:nvPr/>
          </p:nvSpPr>
          <p:spPr>
            <a:xfrm>
              <a:off x="5403675" y="11167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1"/>
                  </a:moveTo>
                  <a:cubicBezTo>
                    <a:pt x="53" y="1"/>
                    <a:pt x="46" y="2"/>
                    <a:pt x="36" y="5"/>
                  </a:cubicBezTo>
                  <a:cubicBezTo>
                    <a:pt x="11" y="8"/>
                    <a:pt x="1" y="18"/>
                    <a:pt x="8" y="21"/>
                  </a:cubicBezTo>
                  <a:cubicBezTo>
                    <a:pt x="10" y="22"/>
                    <a:pt x="14" y="23"/>
                    <a:pt x="18" y="23"/>
                  </a:cubicBezTo>
                  <a:cubicBezTo>
                    <a:pt x="29" y="23"/>
                    <a:pt x="43" y="19"/>
                    <a:pt x="53" y="11"/>
                  </a:cubicBezTo>
                  <a:cubicBezTo>
                    <a:pt x="64" y="5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1" name="Google Shape;7321;p42"/>
            <p:cNvSpPr/>
            <p:nvPr/>
          </p:nvSpPr>
          <p:spPr>
            <a:xfrm>
              <a:off x="5406800" y="11132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7" y="0"/>
                  </a:moveTo>
                  <a:cubicBezTo>
                    <a:pt x="53" y="0"/>
                    <a:pt x="46" y="1"/>
                    <a:pt x="36" y="4"/>
                  </a:cubicBezTo>
                  <a:cubicBezTo>
                    <a:pt x="11" y="7"/>
                    <a:pt x="1" y="14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1" y="22"/>
                    <a:pt x="45" y="18"/>
                    <a:pt x="52" y="10"/>
                  </a:cubicBezTo>
                  <a:cubicBezTo>
                    <a:pt x="64" y="4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2" name="Google Shape;7322;p42"/>
            <p:cNvSpPr/>
            <p:nvPr/>
          </p:nvSpPr>
          <p:spPr>
            <a:xfrm>
              <a:off x="5414250" y="1111875"/>
              <a:ext cx="1625" cy="625"/>
            </a:xfrm>
            <a:custGeom>
              <a:avLst/>
              <a:gdLst/>
              <a:ahLst/>
              <a:cxnLst/>
              <a:rect l="l" t="t" r="r" b="b"/>
              <a:pathLst>
                <a:path w="65" h="25" extrusionOk="0">
                  <a:moveTo>
                    <a:pt x="56" y="0"/>
                  </a:moveTo>
                  <a:cubicBezTo>
                    <a:pt x="51" y="0"/>
                    <a:pt x="44" y="2"/>
                    <a:pt x="36" y="4"/>
                  </a:cubicBezTo>
                  <a:cubicBezTo>
                    <a:pt x="12" y="11"/>
                    <a:pt x="1" y="18"/>
                    <a:pt x="8" y="21"/>
                  </a:cubicBezTo>
                  <a:cubicBezTo>
                    <a:pt x="11" y="23"/>
                    <a:pt x="15" y="24"/>
                    <a:pt x="19" y="24"/>
                  </a:cubicBezTo>
                  <a:cubicBezTo>
                    <a:pt x="30" y="24"/>
                    <a:pt x="43" y="19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3" name="Google Shape;7323;p42"/>
            <p:cNvSpPr/>
            <p:nvPr/>
          </p:nvSpPr>
          <p:spPr>
            <a:xfrm>
              <a:off x="5419300" y="111062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5" y="1"/>
                    <a:pt x="35" y="2"/>
                  </a:cubicBezTo>
                  <a:cubicBezTo>
                    <a:pt x="10" y="9"/>
                    <a:pt x="0" y="16"/>
                    <a:pt x="10" y="20"/>
                  </a:cubicBezTo>
                  <a:cubicBezTo>
                    <a:pt x="13" y="22"/>
                    <a:pt x="16" y="22"/>
                    <a:pt x="20" y="22"/>
                  </a:cubicBezTo>
                  <a:cubicBezTo>
                    <a:pt x="29" y="22"/>
                    <a:pt x="43" y="18"/>
                    <a:pt x="52" y="12"/>
                  </a:cubicBezTo>
                  <a:cubicBezTo>
                    <a:pt x="64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4" name="Google Shape;7324;p42"/>
            <p:cNvSpPr/>
            <p:nvPr/>
          </p:nvSpPr>
          <p:spPr>
            <a:xfrm>
              <a:off x="5426750" y="1109325"/>
              <a:ext cx="1325" cy="1050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7"/>
                    <a:pt x="16" y="41"/>
                    <a:pt x="26" y="41"/>
                  </a:cubicBezTo>
                  <a:cubicBezTo>
                    <a:pt x="29" y="41"/>
                    <a:pt x="32" y="41"/>
                    <a:pt x="36" y="40"/>
                  </a:cubicBezTo>
                  <a:cubicBezTo>
                    <a:pt x="45" y="37"/>
                    <a:pt x="53" y="26"/>
                    <a:pt x="50" y="16"/>
                  </a:cubicBezTo>
                  <a:cubicBezTo>
                    <a:pt x="46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5" name="Google Shape;7325;p42"/>
            <p:cNvSpPr/>
            <p:nvPr/>
          </p:nvSpPr>
          <p:spPr>
            <a:xfrm>
              <a:off x="5435600" y="110285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27" y="0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8" y="4"/>
                    <a:pt x="0" y="11"/>
                    <a:pt x="0" y="14"/>
                  </a:cubicBezTo>
                  <a:cubicBezTo>
                    <a:pt x="4" y="22"/>
                    <a:pt x="15" y="25"/>
                    <a:pt x="29" y="28"/>
                  </a:cubicBezTo>
                  <a:cubicBezTo>
                    <a:pt x="33" y="30"/>
                    <a:pt x="37" y="31"/>
                    <a:pt x="40" y="31"/>
                  </a:cubicBezTo>
                  <a:cubicBezTo>
                    <a:pt x="49" y="31"/>
                    <a:pt x="52" y="25"/>
                    <a:pt x="50" y="14"/>
                  </a:cubicBezTo>
                  <a:cubicBezTo>
                    <a:pt x="46" y="6"/>
                    <a:pt x="36" y="0"/>
                    <a:pt x="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6" name="Google Shape;7326;p42"/>
            <p:cNvSpPr/>
            <p:nvPr/>
          </p:nvSpPr>
          <p:spPr>
            <a:xfrm>
              <a:off x="5530150" y="1327275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34" y="0"/>
                  </a:moveTo>
                  <a:cubicBezTo>
                    <a:pt x="26" y="0"/>
                    <a:pt x="19" y="1"/>
                    <a:pt x="14" y="2"/>
                  </a:cubicBezTo>
                  <a:cubicBezTo>
                    <a:pt x="0" y="6"/>
                    <a:pt x="7" y="13"/>
                    <a:pt x="31" y="17"/>
                  </a:cubicBezTo>
                  <a:cubicBezTo>
                    <a:pt x="46" y="22"/>
                    <a:pt x="66" y="25"/>
                    <a:pt x="80" y="25"/>
                  </a:cubicBezTo>
                  <a:cubicBezTo>
                    <a:pt x="85" y="25"/>
                    <a:pt x="90" y="24"/>
                    <a:pt x="94" y="23"/>
                  </a:cubicBezTo>
                  <a:cubicBezTo>
                    <a:pt x="104" y="20"/>
                    <a:pt x="98" y="13"/>
                    <a:pt x="77" y="6"/>
                  </a:cubicBezTo>
                  <a:cubicBezTo>
                    <a:pt x="62" y="2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7" name="Google Shape;7327;p42"/>
            <p:cNvSpPr/>
            <p:nvPr/>
          </p:nvSpPr>
          <p:spPr>
            <a:xfrm>
              <a:off x="5542475" y="1312200"/>
              <a:ext cx="2100" cy="600"/>
            </a:xfrm>
            <a:custGeom>
              <a:avLst/>
              <a:gdLst/>
              <a:ahLst/>
              <a:cxnLst/>
              <a:rect l="l" t="t" r="r" b="b"/>
              <a:pathLst>
                <a:path w="84" h="24" extrusionOk="0">
                  <a:moveTo>
                    <a:pt x="76" y="0"/>
                  </a:moveTo>
                  <a:cubicBezTo>
                    <a:pt x="70" y="0"/>
                    <a:pt x="59" y="2"/>
                    <a:pt x="45" y="5"/>
                  </a:cubicBezTo>
                  <a:cubicBezTo>
                    <a:pt x="14" y="13"/>
                    <a:pt x="0" y="23"/>
                    <a:pt x="17" y="23"/>
                  </a:cubicBezTo>
                  <a:cubicBezTo>
                    <a:pt x="20" y="23"/>
                    <a:pt x="23" y="23"/>
                    <a:pt x="27" y="23"/>
                  </a:cubicBezTo>
                  <a:cubicBezTo>
                    <a:pt x="44" y="23"/>
                    <a:pt x="65" y="17"/>
                    <a:pt x="76" y="8"/>
                  </a:cubicBezTo>
                  <a:cubicBezTo>
                    <a:pt x="84" y="3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8" name="Google Shape;7328;p42"/>
            <p:cNvSpPr/>
            <p:nvPr/>
          </p:nvSpPr>
          <p:spPr>
            <a:xfrm>
              <a:off x="5551400" y="1310925"/>
              <a:ext cx="2025" cy="1325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42" y="0"/>
                  </a:moveTo>
                  <a:cubicBezTo>
                    <a:pt x="28" y="0"/>
                    <a:pt x="13" y="8"/>
                    <a:pt x="7" y="22"/>
                  </a:cubicBezTo>
                  <a:cubicBezTo>
                    <a:pt x="4" y="35"/>
                    <a:pt x="0" y="49"/>
                    <a:pt x="0" y="53"/>
                  </a:cubicBezTo>
                  <a:cubicBezTo>
                    <a:pt x="0" y="53"/>
                    <a:pt x="21" y="46"/>
                    <a:pt x="45" y="32"/>
                  </a:cubicBezTo>
                  <a:cubicBezTo>
                    <a:pt x="76" y="15"/>
                    <a:pt x="80" y="8"/>
                    <a:pt x="52" y="1"/>
                  </a:cubicBezTo>
                  <a:cubicBezTo>
                    <a:pt x="49" y="0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9" name="Google Shape;7329;p42"/>
            <p:cNvSpPr/>
            <p:nvPr/>
          </p:nvSpPr>
          <p:spPr>
            <a:xfrm>
              <a:off x="5556000" y="1308550"/>
              <a:ext cx="22575" cy="2950"/>
            </a:xfrm>
            <a:custGeom>
              <a:avLst/>
              <a:gdLst/>
              <a:ahLst/>
              <a:cxnLst/>
              <a:rect l="l" t="t" r="r" b="b"/>
              <a:pathLst>
                <a:path w="903" h="118" extrusionOk="0">
                  <a:moveTo>
                    <a:pt x="859" y="0"/>
                  </a:moveTo>
                  <a:cubicBezTo>
                    <a:pt x="851" y="0"/>
                    <a:pt x="840" y="5"/>
                    <a:pt x="826" y="13"/>
                  </a:cubicBezTo>
                  <a:cubicBezTo>
                    <a:pt x="803" y="24"/>
                    <a:pt x="744" y="31"/>
                    <a:pt x="678" y="31"/>
                  </a:cubicBezTo>
                  <a:cubicBezTo>
                    <a:pt x="663" y="31"/>
                    <a:pt x="647" y="30"/>
                    <a:pt x="632" y="30"/>
                  </a:cubicBezTo>
                  <a:cubicBezTo>
                    <a:pt x="552" y="30"/>
                    <a:pt x="430" y="37"/>
                    <a:pt x="364" y="50"/>
                  </a:cubicBezTo>
                  <a:cubicBezTo>
                    <a:pt x="295" y="61"/>
                    <a:pt x="201" y="71"/>
                    <a:pt x="156" y="71"/>
                  </a:cubicBezTo>
                  <a:cubicBezTo>
                    <a:pt x="143" y="70"/>
                    <a:pt x="130" y="70"/>
                    <a:pt x="117" y="70"/>
                  </a:cubicBezTo>
                  <a:cubicBezTo>
                    <a:pt x="81" y="70"/>
                    <a:pt x="47" y="73"/>
                    <a:pt x="31" y="79"/>
                  </a:cubicBezTo>
                  <a:cubicBezTo>
                    <a:pt x="7" y="85"/>
                    <a:pt x="0" y="96"/>
                    <a:pt x="10" y="106"/>
                  </a:cubicBezTo>
                  <a:cubicBezTo>
                    <a:pt x="18" y="111"/>
                    <a:pt x="33" y="115"/>
                    <a:pt x="49" y="115"/>
                  </a:cubicBezTo>
                  <a:cubicBezTo>
                    <a:pt x="54" y="115"/>
                    <a:pt x="60" y="114"/>
                    <a:pt x="66" y="113"/>
                  </a:cubicBezTo>
                  <a:cubicBezTo>
                    <a:pt x="78" y="109"/>
                    <a:pt x="105" y="107"/>
                    <a:pt x="135" y="107"/>
                  </a:cubicBezTo>
                  <a:cubicBezTo>
                    <a:pt x="156" y="107"/>
                    <a:pt x="180" y="108"/>
                    <a:pt x="201" y="110"/>
                  </a:cubicBezTo>
                  <a:cubicBezTo>
                    <a:pt x="208" y="110"/>
                    <a:pt x="216" y="110"/>
                    <a:pt x="225" y="110"/>
                  </a:cubicBezTo>
                  <a:cubicBezTo>
                    <a:pt x="281" y="110"/>
                    <a:pt x="363" y="101"/>
                    <a:pt x="420" y="85"/>
                  </a:cubicBezTo>
                  <a:cubicBezTo>
                    <a:pt x="462" y="75"/>
                    <a:pt x="495" y="70"/>
                    <a:pt x="514" y="70"/>
                  </a:cubicBezTo>
                  <a:cubicBezTo>
                    <a:pt x="528" y="70"/>
                    <a:pt x="536" y="73"/>
                    <a:pt x="534" y="79"/>
                  </a:cubicBezTo>
                  <a:cubicBezTo>
                    <a:pt x="528" y="87"/>
                    <a:pt x="549" y="97"/>
                    <a:pt x="579" y="97"/>
                  </a:cubicBezTo>
                  <a:cubicBezTo>
                    <a:pt x="584" y="97"/>
                    <a:pt x="588" y="97"/>
                    <a:pt x="593" y="96"/>
                  </a:cubicBezTo>
                  <a:cubicBezTo>
                    <a:pt x="628" y="96"/>
                    <a:pt x="670" y="103"/>
                    <a:pt x="680" y="113"/>
                  </a:cubicBezTo>
                  <a:cubicBezTo>
                    <a:pt x="686" y="116"/>
                    <a:pt x="698" y="118"/>
                    <a:pt x="715" y="118"/>
                  </a:cubicBezTo>
                  <a:cubicBezTo>
                    <a:pt x="738" y="118"/>
                    <a:pt x="769" y="114"/>
                    <a:pt x="801" y="106"/>
                  </a:cubicBezTo>
                  <a:cubicBezTo>
                    <a:pt x="896" y="89"/>
                    <a:pt x="902" y="82"/>
                    <a:pt x="888" y="37"/>
                  </a:cubicBezTo>
                  <a:cubicBezTo>
                    <a:pt x="880" y="12"/>
                    <a:pt x="873" y="0"/>
                    <a:pt x="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0" name="Google Shape;7330;p42"/>
            <p:cNvSpPr/>
            <p:nvPr/>
          </p:nvSpPr>
          <p:spPr>
            <a:xfrm>
              <a:off x="5566050" y="1315925"/>
              <a:ext cx="36175" cy="2650"/>
            </a:xfrm>
            <a:custGeom>
              <a:avLst/>
              <a:gdLst/>
              <a:ahLst/>
              <a:cxnLst/>
              <a:rect l="l" t="t" r="r" b="b"/>
              <a:pathLst>
                <a:path w="1447" h="106" extrusionOk="0">
                  <a:moveTo>
                    <a:pt x="310" y="1"/>
                  </a:moveTo>
                  <a:cubicBezTo>
                    <a:pt x="278" y="1"/>
                    <a:pt x="248" y="2"/>
                    <a:pt x="223" y="5"/>
                  </a:cubicBezTo>
                  <a:cubicBezTo>
                    <a:pt x="185" y="9"/>
                    <a:pt x="153" y="13"/>
                    <a:pt x="153" y="13"/>
                  </a:cubicBezTo>
                  <a:cubicBezTo>
                    <a:pt x="153" y="11"/>
                    <a:pt x="147" y="10"/>
                    <a:pt x="137" y="10"/>
                  </a:cubicBezTo>
                  <a:cubicBezTo>
                    <a:pt x="127" y="10"/>
                    <a:pt x="113" y="11"/>
                    <a:pt x="98" y="13"/>
                  </a:cubicBezTo>
                  <a:cubicBezTo>
                    <a:pt x="1" y="23"/>
                    <a:pt x="56" y="51"/>
                    <a:pt x="215" y="75"/>
                  </a:cubicBezTo>
                  <a:cubicBezTo>
                    <a:pt x="278" y="85"/>
                    <a:pt x="389" y="91"/>
                    <a:pt x="495" y="91"/>
                  </a:cubicBezTo>
                  <a:cubicBezTo>
                    <a:pt x="534" y="91"/>
                    <a:pt x="573" y="90"/>
                    <a:pt x="608" y="88"/>
                  </a:cubicBezTo>
                  <a:cubicBezTo>
                    <a:pt x="659" y="87"/>
                    <a:pt x="707" y="86"/>
                    <a:pt x="746" y="86"/>
                  </a:cubicBezTo>
                  <a:cubicBezTo>
                    <a:pt x="805" y="86"/>
                    <a:pt x="845" y="88"/>
                    <a:pt x="847" y="93"/>
                  </a:cubicBezTo>
                  <a:cubicBezTo>
                    <a:pt x="847" y="100"/>
                    <a:pt x="865" y="104"/>
                    <a:pt x="890" y="104"/>
                  </a:cubicBezTo>
                  <a:cubicBezTo>
                    <a:pt x="898" y="104"/>
                    <a:pt x="907" y="103"/>
                    <a:pt x="917" y="103"/>
                  </a:cubicBezTo>
                  <a:cubicBezTo>
                    <a:pt x="951" y="103"/>
                    <a:pt x="1003" y="99"/>
                    <a:pt x="1027" y="96"/>
                  </a:cubicBezTo>
                  <a:cubicBezTo>
                    <a:pt x="1056" y="96"/>
                    <a:pt x="1149" y="99"/>
                    <a:pt x="1239" y="103"/>
                  </a:cubicBezTo>
                  <a:cubicBezTo>
                    <a:pt x="1271" y="105"/>
                    <a:pt x="1301" y="106"/>
                    <a:pt x="1328" y="106"/>
                  </a:cubicBezTo>
                  <a:cubicBezTo>
                    <a:pt x="1380" y="106"/>
                    <a:pt x="1417" y="101"/>
                    <a:pt x="1426" y="93"/>
                  </a:cubicBezTo>
                  <a:cubicBezTo>
                    <a:pt x="1444" y="78"/>
                    <a:pt x="1447" y="64"/>
                    <a:pt x="1440" y="61"/>
                  </a:cubicBezTo>
                  <a:cubicBezTo>
                    <a:pt x="1434" y="58"/>
                    <a:pt x="1256" y="51"/>
                    <a:pt x="1048" y="43"/>
                  </a:cubicBezTo>
                  <a:cubicBezTo>
                    <a:pt x="981" y="42"/>
                    <a:pt x="923" y="41"/>
                    <a:pt x="874" y="41"/>
                  </a:cubicBezTo>
                  <a:cubicBezTo>
                    <a:pt x="732" y="41"/>
                    <a:pt x="665" y="48"/>
                    <a:pt x="660" y="61"/>
                  </a:cubicBezTo>
                  <a:cubicBezTo>
                    <a:pt x="657" y="69"/>
                    <a:pt x="654" y="72"/>
                    <a:pt x="651" y="72"/>
                  </a:cubicBezTo>
                  <a:cubicBezTo>
                    <a:pt x="647" y="72"/>
                    <a:pt x="643" y="66"/>
                    <a:pt x="639" y="54"/>
                  </a:cubicBezTo>
                  <a:cubicBezTo>
                    <a:pt x="631" y="26"/>
                    <a:pt x="448" y="1"/>
                    <a:pt x="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1" name="Google Shape;7331;p42"/>
            <p:cNvSpPr/>
            <p:nvPr/>
          </p:nvSpPr>
          <p:spPr>
            <a:xfrm>
              <a:off x="5581400" y="1307300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67" y="1"/>
                  </a:moveTo>
                  <a:cubicBezTo>
                    <a:pt x="57" y="1"/>
                    <a:pt x="46" y="5"/>
                    <a:pt x="35" y="10"/>
                  </a:cubicBezTo>
                  <a:cubicBezTo>
                    <a:pt x="6" y="30"/>
                    <a:pt x="1" y="41"/>
                    <a:pt x="19" y="41"/>
                  </a:cubicBezTo>
                  <a:cubicBezTo>
                    <a:pt x="27" y="41"/>
                    <a:pt x="39" y="39"/>
                    <a:pt x="56" y="35"/>
                  </a:cubicBezTo>
                  <a:cubicBezTo>
                    <a:pt x="80" y="28"/>
                    <a:pt x="94" y="14"/>
                    <a:pt x="84" y="7"/>
                  </a:cubicBezTo>
                  <a:cubicBezTo>
                    <a:pt x="79" y="3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2" name="Google Shape;7332;p42"/>
            <p:cNvSpPr/>
            <p:nvPr/>
          </p:nvSpPr>
          <p:spPr>
            <a:xfrm>
              <a:off x="5520000" y="1100025"/>
              <a:ext cx="3750" cy="1200"/>
            </a:xfrm>
            <a:custGeom>
              <a:avLst/>
              <a:gdLst/>
              <a:ahLst/>
              <a:cxnLst/>
              <a:rect l="l" t="t" r="r" b="b"/>
              <a:pathLst>
                <a:path w="150" h="48" extrusionOk="0">
                  <a:moveTo>
                    <a:pt x="88" y="1"/>
                  </a:moveTo>
                  <a:cubicBezTo>
                    <a:pt x="73" y="1"/>
                    <a:pt x="59" y="4"/>
                    <a:pt x="46" y="10"/>
                  </a:cubicBezTo>
                  <a:cubicBezTo>
                    <a:pt x="3" y="32"/>
                    <a:pt x="0" y="48"/>
                    <a:pt x="33" y="48"/>
                  </a:cubicBezTo>
                  <a:cubicBezTo>
                    <a:pt x="45" y="48"/>
                    <a:pt x="62" y="46"/>
                    <a:pt x="83" y="41"/>
                  </a:cubicBezTo>
                  <a:cubicBezTo>
                    <a:pt x="142" y="31"/>
                    <a:pt x="150" y="23"/>
                    <a:pt x="122" y="10"/>
                  </a:cubicBezTo>
                  <a:cubicBezTo>
                    <a:pt x="112" y="3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3" name="Google Shape;7333;p42"/>
            <p:cNvSpPr/>
            <p:nvPr/>
          </p:nvSpPr>
          <p:spPr>
            <a:xfrm>
              <a:off x="5597975" y="133860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4" y="1"/>
                  </a:moveTo>
                  <a:cubicBezTo>
                    <a:pt x="50" y="1"/>
                    <a:pt x="44" y="2"/>
                    <a:pt x="35" y="4"/>
                  </a:cubicBezTo>
                  <a:cubicBezTo>
                    <a:pt x="11" y="7"/>
                    <a:pt x="0" y="18"/>
                    <a:pt x="11" y="22"/>
                  </a:cubicBezTo>
                  <a:cubicBezTo>
                    <a:pt x="13" y="22"/>
                    <a:pt x="15" y="23"/>
                    <a:pt x="18" y="23"/>
                  </a:cubicBezTo>
                  <a:cubicBezTo>
                    <a:pt x="27" y="23"/>
                    <a:pt x="42" y="19"/>
                    <a:pt x="53" y="11"/>
                  </a:cubicBezTo>
                  <a:cubicBezTo>
                    <a:pt x="61" y="4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4" name="Google Shape;7334;p42"/>
            <p:cNvSpPr/>
            <p:nvPr/>
          </p:nvSpPr>
          <p:spPr>
            <a:xfrm>
              <a:off x="5600325" y="1338200"/>
              <a:ext cx="5300" cy="2275"/>
            </a:xfrm>
            <a:custGeom>
              <a:avLst/>
              <a:gdLst/>
              <a:ahLst/>
              <a:cxnLst/>
              <a:rect l="l" t="t" r="r" b="b"/>
              <a:pathLst>
                <a:path w="212" h="91" extrusionOk="0">
                  <a:moveTo>
                    <a:pt x="37" y="1"/>
                  </a:moveTo>
                  <a:cubicBezTo>
                    <a:pt x="33" y="1"/>
                    <a:pt x="27" y="4"/>
                    <a:pt x="21" y="9"/>
                  </a:cubicBezTo>
                  <a:cubicBezTo>
                    <a:pt x="0" y="31"/>
                    <a:pt x="44" y="65"/>
                    <a:pt x="83" y="65"/>
                  </a:cubicBezTo>
                  <a:cubicBezTo>
                    <a:pt x="89" y="65"/>
                    <a:pt x="95" y="64"/>
                    <a:pt x="101" y="62"/>
                  </a:cubicBezTo>
                  <a:cubicBezTo>
                    <a:pt x="104" y="61"/>
                    <a:pt x="107" y="61"/>
                    <a:pt x="110" y="61"/>
                  </a:cubicBezTo>
                  <a:cubicBezTo>
                    <a:pt x="123" y="61"/>
                    <a:pt x="136" y="67"/>
                    <a:pt x="138" y="76"/>
                  </a:cubicBezTo>
                  <a:cubicBezTo>
                    <a:pt x="142" y="84"/>
                    <a:pt x="149" y="90"/>
                    <a:pt x="160" y="90"/>
                  </a:cubicBezTo>
                  <a:cubicBezTo>
                    <a:pt x="162" y="90"/>
                    <a:pt x="164" y="90"/>
                    <a:pt x="167" y="89"/>
                  </a:cubicBezTo>
                  <a:cubicBezTo>
                    <a:pt x="212" y="79"/>
                    <a:pt x="173" y="44"/>
                    <a:pt x="118" y="44"/>
                  </a:cubicBezTo>
                  <a:cubicBezTo>
                    <a:pt x="112" y="45"/>
                    <a:pt x="106" y="45"/>
                    <a:pt x="101" y="45"/>
                  </a:cubicBezTo>
                  <a:cubicBezTo>
                    <a:pt x="77" y="45"/>
                    <a:pt x="59" y="40"/>
                    <a:pt x="55" y="34"/>
                  </a:cubicBezTo>
                  <a:cubicBezTo>
                    <a:pt x="53" y="11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5" name="Google Shape;7335;p42"/>
            <p:cNvSpPr/>
            <p:nvPr/>
          </p:nvSpPr>
          <p:spPr>
            <a:xfrm>
              <a:off x="5591325" y="1308000"/>
              <a:ext cx="3100" cy="950"/>
            </a:xfrm>
            <a:custGeom>
              <a:avLst/>
              <a:gdLst/>
              <a:ahLst/>
              <a:cxnLst/>
              <a:rect l="l" t="t" r="r" b="b"/>
              <a:pathLst>
                <a:path w="124" h="38" extrusionOk="0">
                  <a:moveTo>
                    <a:pt x="76" y="1"/>
                  </a:moveTo>
                  <a:cubicBezTo>
                    <a:pt x="59" y="1"/>
                    <a:pt x="40" y="5"/>
                    <a:pt x="30" y="10"/>
                  </a:cubicBezTo>
                  <a:cubicBezTo>
                    <a:pt x="4" y="28"/>
                    <a:pt x="0" y="37"/>
                    <a:pt x="18" y="37"/>
                  </a:cubicBezTo>
                  <a:cubicBezTo>
                    <a:pt x="29" y="37"/>
                    <a:pt x="47" y="34"/>
                    <a:pt x="72" y="27"/>
                  </a:cubicBezTo>
                  <a:cubicBezTo>
                    <a:pt x="117" y="17"/>
                    <a:pt x="124" y="10"/>
                    <a:pt x="96" y="3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6" name="Google Shape;7336;p42"/>
            <p:cNvSpPr/>
            <p:nvPr/>
          </p:nvSpPr>
          <p:spPr>
            <a:xfrm>
              <a:off x="5525700" y="1099100"/>
              <a:ext cx="1350" cy="1025"/>
            </a:xfrm>
            <a:custGeom>
              <a:avLst/>
              <a:gdLst/>
              <a:ahLst/>
              <a:cxnLst/>
              <a:rect l="l" t="t" r="r" b="b"/>
              <a:pathLst>
                <a:path w="54" h="41" extrusionOk="0">
                  <a:moveTo>
                    <a:pt x="30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8" y="5"/>
                    <a:pt x="1" y="15"/>
                    <a:pt x="5" y="26"/>
                  </a:cubicBezTo>
                  <a:cubicBezTo>
                    <a:pt x="8" y="34"/>
                    <a:pt x="17" y="41"/>
                    <a:pt x="28" y="41"/>
                  </a:cubicBezTo>
                  <a:cubicBezTo>
                    <a:pt x="30" y="41"/>
                    <a:pt x="33" y="40"/>
                    <a:pt x="36" y="39"/>
                  </a:cubicBezTo>
                  <a:cubicBezTo>
                    <a:pt x="47" y="36"/>
                    <a:pt x="53" y="26"/>
                    <a:pt x="50" y="15"/>
                  </a:cubicBezTo>
                  <a:cubicBezTo>
                    <a:pt x="47" y="7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7" name="Google Shape;7337;p42"/>
            <p:cNvSpPr/>
            <p:nvPr/>
          </p:nvSpPr>
          <p:spPr>
            <a:xfrm>
              <a:off x="5606375" y="1339725"/>
              <a:ext cx="8050" cy="1800"/>
            </a:xfrm>
            <a:custGeom>
              <a:avLst/>
              <a:gdLst/>
              <a:ahLst/>
              <a:cxnLst/>
              <a:rect l="l" t="t" r="r" b="b"/>
              <a:pathLst>
                <a:path w="322" h="72" extrusionOk="0">
                  <a:moveTo>
                    <a:pt x="60" y="1"/>
                  </a:moveTo>
                  <a:cubicBezTo>
                    <a:pt x="0" y="1"/>
                    <a:pt x="0" y="1"/>
                    <a:pt x="56" y="32"/>
                  </a:cubicBezTo>
                  <a:cubicBezTo>
                    <a:pt x="82" y="46"/>
                    <a:pt x="113" y="58"/>
                    <a:pt x="128" y="58"/>
                  </a:cubicBezTo>
                  <a:cubicBezTo>
                    <a:pt x="132" y="58"/>
                    <a:pt x="134" y="58"/>
                    <a:pt x="136" y="57"/>
                  </a:cubicBezTo>
                  <a:cubicBezTo>
                    <a:pt x="150" y="52"/>
                    <a:pt x="143" y="46"/>
                    <a:pt x="122" y="39"/>
                  </a:cubicBezTo>
                  <a:cubicBezTo>
                    <a:pt x="82" y="29"/>
                    <a:pt x="105" y="18"/>
                    <a:pt x="156" y="18"/>
                  </a:cubicBezTo>
                  <a:cubicBezTo>
                    <a:pt x="161" y="18"/>
                    <a:pt x="168" y="18"/>
                    <a:pt x="174" y="18"/>
                  </a:cubicBezTo>
                  <a:cubicBezTo>
                    <a:pt x="195" y="22"/>
                    <a:pt x="209" y="32"/>
                    <a:pt x="205" y="46"/>
                  </a:cubicBezTo>
                  <a:cubicBezTo>
                    <a:pt x="204" y="53"/>
                    <a:pt x="204" y="57"/>
                    <a:pt x="206" y="57"/>
                  </a:cubicBezTo>
                  <a:cubicBezTo>
                    <a:pt x="209" y="57"/>
                    <a:pt x="213" y="54"/>
                    <a:pt x="219" y="49"/>
                  </a:cubicBezTo>
                  <a:cubicBezTo>
                    <a:pt x="224" y="44"/>
                    <a:pt x="230" y="42"/>
                    <a:pt x="235" y="42"/>
                  </a:cubicBezTo>
                  <a:cubicBezTo>
                    <a:pt x="240" y="42"/>
                    <a:pt x="245" y="45"/>
                    <a:pt x="247" y="52"/>
                  </a:cubicBezTo>
                  <a:cubicBezTo>
                    <a:pt x="249" y="59"/>
                    <a:pt x="253" y="62"/>
                    <a:pt x="259" y="62"/>
                  </a:cubicBezTo>
                  <a:cubicBezTo>
                    <a:pt x="263" y="62"/>
                    <a:pt x="267" y="61"/>
                    <a:pt x="271" y="57"/>
                  </a:cubicBezTo>
                  <a:cubicBezTo>
                    <a:pt x="274" y="53"/>
                    <a:pt x="279" y="52"/>
                    <a:pt x="285" y="52"/>
                  </a:cubicBezTo>
                  <a:cubicBezTo>
                    <a:pt x="292" y="52"/>
                    <a:pt x="300" y="55"/>
                    <a:pt x="306" y="63"/>
                  </a:cubicBezTo>
                  <a:cubicBezTo>
                    <a:pt x="312" y="69"/>
                    <a:pt x="315" y="71"/>
                    <a:pt x="318" y="71"/>
                  </a:cubicBezTo>
                  <a:cubicBezTo>
                    <a:pt x="321" y="71"/>
                    <a:pt x="321" y="65"/>
                    <a:pt x="317" y="52"/>
                  </a:cubicBezTo>
                  <a:cubicBezTo>
                    <a:pt x="309" y="22"/>
                    <a:pt x="199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8" name="Google Shape;7338;p42"/>
            <p:cNvSpPr/>
            <p:nvPr/>
          </p:nvSpPr>
          <p:spPr>
            <a:xfrm>
              <a:off x="5597525" y="1308150"/>
              <a:ext cx="5675" cy="925"/>
            </a:xfrm>
            <a:custGeom>
              <a:avLst/>
              <a:gdLst/>
              <a:ahLst/>
              <a:cxnLst/>
              <a:rect l="l" t="t" r="r" b="b"/>
              <a:pathLst>
                <a:path w="227" h="37" extrusionOk="0">
                  <a:moveTo>
                    <a:pt x="107" y="0"/>
                  </a:moveTo>
                  <a:cubicBezTo>
                    <a:pt x="93" y="0"/>
                    <a:pt x="79" y="1"/>
                    <a:pt x="67" y="4"/>
                  </a:cubicBezTo>
                  <a:cubicBezTo>
                    <a:pt x="1" y="19"/>
                    <a:pt x="31" y="37"/>
                    <a:pt x="108" y="37"/>
                  </a:cubicBezTo>
                  <a:cubicBezTo>
                    <a:pt x="120" y="37"/>
                    <a:pt x="133" y="36"/>
                    <a:pt x="146" y="36"/>
                  </a:cubicBezTo>
                  <a:cubicBezTo>
                    <a:pt x="223" y="29"/>
                    <a:pt x="226" y="25"/>
                    <a:pt x="175" y="8"/>
                  </a:cubicBezTo>
                  <a:cubicBezTo>
                    <a:pt x="157" y="3"/>
                    <a:pt x="131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9" name="Google Shape;7339;p42"/>
            <p:cNvSpPr/>
            <p:nvPr/>
          </p:nvSpPr>
          <p:spPr>
            <a:xfrm>
              <a:off x="5534475" y="109622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4" y="1"/>
                  </a:moveTo>
                  <a:cubicBezTo>
                    <a:pt x="50" y="1"/>
                    <a:pt x="45" y="1"/>
                    <a:pt x="39" y="2"/>
                  </a:cubicBezTo>
                  <a:cubicBezTo>
                    <a:pt x="15" y="9"/>
                    <a:pt x="0" y="16"/>
                    <a:pt x="11" y="20"/>
                  </a:cubicBezTo>
                  <a:cubicBezTo>
                    <a:pt x="14" y="21"/>
                    <a:pt x="18" y="22"/>
                    <a:pt x="22" y="22"/>
                  </a:cubicBezTo>
                  <a:cubicBezTo>
                    <a:pt x="33" y="22"/>
                    <a:pt x="46" y="18"/>
                    <a:pt x="56" y="13"/>
                  </a:cubicBezTo>
                  <a:cubicBezTo>
                    <a:pt x="67" y="5"/>
                    <a:pt x="65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0" name="Google Shape;7340;p42"/>
            <p:cNvSpPr/>
            <p:nvPr/>
          </p:nvSpPr>
          <p:spPr>
            <a:xfrm>
              <a:off x="5604300" y="1307875"/>
              <a:ext cx="2175" cy="1625"/>
            </a:xfrm>
            <a:custGeom>
              <a:avLst/>
              <a:gdLst/>
              <a:ahLst/>
              <a:cxnLst/>
              <a:rect l="l" t="t" r="r" b="b"/>
              <a:pathLst>
                <a:path w="87" h="65" extrusionOk="0">
                  <a:moveTo>
                    <a:pt x="52" y="1"/>
                  </a:moveTo>
                  <a:cubicBezTo>
                    <a:pt x="43" y="1"/>
                    <a:pt x="35" y="8"/>
                    <a:pt x="25" y="22"/>
                  </a:cubicBezTo>
                  <a:cubicBezTo>
                    <a:pt x="11" y="40"/>
                    <a:pt x="0" y="57"/>
                    <a:pt x="0" y="64"/>
                  </a:cubicBezTo>
                  <a:cubicBezTo>
                    <a:pt x="1" y="65"/>
                    <a:pt x="2" y="65"/>
                    <a:pt x="3" y="65"/>
                  </a:cubicBezTo>
                  <a:cubicBezTo>
                    <a:pt x="8" y="65"/>
                    <a:pt x="17" y="58"/>
                    <a:pt x="28" y="43"/>
                  </a:cubicBezTo>
                  <a:cubicBezTo>
                    <a:pt x="40" y="29"/>
                    <a:pt x="56" y="22"/>
                    <a:pt x="69" y="22"/>
                  </a:cubicBezTo>
                  <a:cubicBezTo>
                    <a:pt x="72" y="22"/>
                    <a:pt x="74" y="22"/>
                    <a:pt x="77" y="22"/>
                  </a:cubicBezTo>
                  <a:cubicBezTo>
                    <a:pt x="80" y="24"/>
                    <a:pt x="82" y="25"/>
                    <a:pt x="83" y="25"/>
                  </a:cubicBezTo>
                  <a:cubicBezTo>
                    <a:pt x="87" y="25"/>
                    <a:pt x="84" y="19"/>
                    <a:pt x="73" y="12"/>
                  </a:cubicBezTo>
                  <a:cubicBezTo>
                    <a:pt x="65" y="4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1" name="Google Shape;7341;p42"/>
            <p:cNvSpPr/>
            <p:nvPr/>
          </p:nvSpPr>
          <p:spPr>
            <a:xfrm>
              <a:off x="5615625" y="1340800"/>
              <a:ext cx="2400" cy="700"/>
            </a:xfrm>
            <a:custGeom>
              <a:avLst/>
              <a:gdLst/>
              <a:ahLst/>
              <a:cxnLst/>
              <a:rect l="l" t="t" r="r" b="b"/>
              <a:pathLst>
                <a:path w="96" h="28" extrusionOk="0">
                  <a:moveTo>
                    <a:pt x="42" y="1"/>
                  </a:moveTo>
                  <a:cubicBezTo>
                    <a:pt x="31" y="1"/>
                    <a:pt x="22" y="2"/>
                    <a:pt x="16" y="6"/>
                  </a:cubicBezTo>
                  <a:cubicBezTo>
                    <a:pt x="2" y="22"/>
                    <a:pt x="0" y="27"/>
                    <a:pt x="17" y="27"/>
                  </a:cubicBezTo>
                  <a:cubicBezTo>
                    <a:pt x="25" y="27"/>
                    <a:pt x="38" y="26"/>
                    <a:pt x="58" y="24"/>
                  </a:cubicBezTo>
                  <a:cubicBezTo>
                    <a:pt x="93" y="17"/>
                    <a:pt x="96" y="9"/>
                    <a:pt x="68" y="3"/>
                  </a:cubicBezTo>
                  <a:cubicBezTo>
                    <a:pt x="59" y="1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2" name="Google Shape;7342;p42"/>
            <p:cNvSpPr/>
            <p:nvPr/>
          </p:nvSpPr>
          <p:spPr>
            <a:xfrm>
              <a:off x="5606825" y="1307900"/>
              <a:ext cx="2625" cy="925"/>
            </a:xfrm>
            <a:custGeom>
              <a:avLst/>
              <a:gdLst/>
              <a:ahLst/>
              <a:cxnLst/>
              <a:rect l="l" t="t" r="r" b="b"/>
              <a:pathLst>
                <a:path w="105" h="37" extrusionOk="0">
                  <a:moveTo>
                    <a:pt x="9" y="1"/>
                  </a:moveTo>
                  <a:cubicBezTo>
                    <a:pt x="1" y="1"/>
                    <a:pt x="12" y="7"/>
                    <a:pt x="42" y="21"/>
                  </a:cubicBezTo>
                  <a:cubicBezTo>
                    <a:pt x="58" y="30"/>
                    <a:pt x="76" y="37"/>
                    <a:pt x="88" y="37"/>
                  </a:cubicBezTo>
                  <a:cubicBezTo>
                    <a:pt x="94" y="37"/>
                    <a:pt x="98" y="35"/>
                    <a:pt x="101" y="31"/>
                  </a:cubicBezTo>
                  <a:cubicBezTo>
                    <a:pt x="104" y="25"/>
                    <a:pt x="83" y="11"/>
                    <a:pt x="49" y="7"/>
                  </a:cubicBezTo>
                  <a:cubicBezTo>
                    <a:pt x="27" y="3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3" name="Google Shape;7343;p42"/>
            <p:cNvSpPr/>
            <p:nvPr/>
          </p:nvSpPr>
          <p:spPr>
            <a:xfrm>
              <a:off x="5541075" y="1094925"/>
              <a:ext cx="4175" cy="725"/>
            </a:xfrm>
            <a:custGeom>
              <a:avLst/>
              <a:gdLst/>
              <a:ahLst/>
              <a:cxnLst/>
              <a:rect l="l" t="t" r="r" b="b"/>
              <a:pathLst>
                <a:path w="167" h="29" extrusionOk="0">
                  <a:moveTo>
                    <a:pt x="89" y="0"/>
                  </a:moveTo>
                  <a:cubicBezTo>
                    <a:pt x="73" y="0"/>
                    <a:pt x="57" y="2"/>
                    <a:pt x="45" y="6"/>
                  </a:cubicBezTo>
                  <a:lnTo>
                    <a:pt x="0" y="19"/>
                  </a:lnTo>
                  <a:lnTo>
                    <a:pt x="52" y="27"/>
                  </a:lnTo>
                  <a:cubicBezTo>
                    <a:pt x="64" y="28"/>
                    <a:pt x="77" y="29"/>
                    <a:pt x="90" y="29"/>
                  </a:cubicBezTo>
                  <a:cubicBezTo>
                    <a:pt x="108" y="29"/>
                    <a:pt x="126" y="27"/>
                    <a:pt x="135" y="23"/>
                  </a:cubicBezTo>
                  <a:cubicBezTo>
                    <a:pt x="167" y="16"/>
                    <a:pt x="167" y="16"/>
                    <a:pt x="132" y="6"/>
                  </a:cubicBezTo>
                  <a:cubicBezTo>
                    <a:pt x="120" y="2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4" name="Google Shape;7344;p42"/>
            <p:cNvSpPr/>
            <p:nvPr/>
          </p:nvSpPr>
          <p:spPr>
            <a:xfrm>
              <a:off x="5621425" y="1342125"/>
              <a:ext cx="8975" cy="1875"/>
            </a:xfrm>
            <a:custGeom>
              <a:avLst/>
              <a:gdLst/>
              <a:ahLst/>
              <a:cxnLst/>
              <a:rect l="l" t="t" r="r" b="b"/>
              <a:pathLst>
                <a:path w="359" h="75" extrusionOk="0">
                  <a:moveTo>
                    <a:pt x="9" y="1"/>
                  </a:moveTo>
                  <a:cubicBezTo>
                    <a:pt x="1" y="1"/>
                    <a:pt x="0" y="7"/>
                    <a:pt x="6" y="19"/>
                  </a:cubicBezTo>
                  <a:cubicBezTo>
                    <a:pt x="11" y="38"/>
                    <a:pt x="93" y="50"/>
                    <a:pt x="163" y="50"/>
                  </a:cubicBezTo>
                  <a:cubicBezTo>
                    <a:pt x="199" y="50"/>
                    <a:pt x="231" y="47"/>
                    <a:pt x="249" y="40"/>
                  </a:cubicBezTo>
                  <a:cubicBezTo>
                    <a:pt x="252" y="38"/>
                    <a:pt x="257" y="37"/>
                    <a:pt x="261" y="37"/>
                  </a:cubicBezTo>
                  <a:cubicBezTo>
                    <a:pt x="273" y="37"/>
                    <a:pt x="287" y="43"/>
                    <a:pt x="298" y="54"/>
                  </a:cubicBezTo>
                  <a:cubicBezTo>
                    <a:pt x="310" y="68"/>
                    <a:pt x="326" y="74"/>
                    <a:pt x="338" y="74"/>
                  </a:cubicBezTo>
                  <a:cubicBezTo>
                    <a:pt x="350" y="74"/>
                    <a:pt x="358" y="68"/>
                    <a:pt x="353" y="54"/>
                  </a:cubicBezTo>
                  <a:cubicBezTo>
                    <a:pt x="348" y="35"/>
                    <a:pt x="214" y="12"/>
                    <a:pt x="144" y="12"/>
                  </a:cubicBezTo>
                  <a:cubicBezTo>
                    <a:pt x="123" y="12"/>
                    <a:pt x="108" y="14"/>
                    <a:pt x="103" y="19"/>
                  </a:cubicBezTo>
                  <a:cubicBezTo>
                    <a:pt x="99" y="23"/>
                    <a:pt x="92" y="25"/>
                    <a:pt x="83" y="25"/>
                  </a:cubicBezTo>
                  <a:cubicBezTo>
                    <a:pt x="71" y="25"/>
                    <a:pt x="55" y="21"/>
                    <a:pt x="40" y="12"/>
                  </a:cubicBezTo>
                  <a:cubicBezTo>
                    <a:pt x="26" y="5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5" name="Google Shape;7345;p42"/>
            <p:cNvSpPr/>
            <p:nvPr/>
          </p:nvSpPr>
          <p:spPr>
            <a:xfrm>
              <a:off x="5549125" y="10947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9" y="0"/>
                  </a:moveTo>
                  <a:cubicBezTo>
                    <a:pt x="26" y="0"/>
                    <a:pt x="24" y="0"/>
                    <a:pt x="21" y="1"/>
                  </a:cubicBezTo>
                  <a:cubicBezTo>
                    <a:pt x="11" y="4"/>
                    <a:pt x="1" y="8"/>
                    <a:pt x="5" y="15"/>
                  </a:cubicBezTo>
                  <a:cubicBezTo>
                    <a:pt x="5" y="18"/>
                    <a:pt x="18" y="25"/>
                    <a:pt x="32" y="29"/>
                  </a:cubicBezTo>
                  <a:cubicBezTo>
                    <a:pt x="35" y="30"/>
                    <a:pt x="37" y="30"/>
                    <a:pt x="39" y="30"/>
                  </a:cubicBezTo>
                  <a:cubicBezTo>
                    <a:pt x="49" y="30"/>
                    <a:pt x="56" y="23"/>
                    <a:pt x="53" y="15"/>
                  </a:cubicBezTo>
                  <a:cubicBezTo>
                    <a:pt x="50" y="6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6" name="Google Shape;7346;p42"/>
            <p:cNvSpPr/>
            <p:nvPr/>
          </p:nvSpPr>
          <p:spPr>
            <a:xfrm>
              <a:off x="5631550" y="1343100"/>
              <a:ext cx="1900" cy="1200"/>
            </a:xfrm>
            <a:custGeom>
              <a:avLst/>
              <a:gdLst/>
              <a:ahLst/>
              <a:cxnLst/>
              <a:rect l="l" t="t" r="r" b="b"/>
              <a:pathLst>
                <a:path w="76" h="48" extrusionOk="0">
                  <a:moveTo>
                    <a:pt x="5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1"/>
                    <a:pt x="3" y="11"/>
                    <a:pt x="18" y="29"/>
                  </a:cubicBezTo>
                  <a:cubicBezTo>
                    <a:pt x="29" y="40"/>
                    <a:pt x="43" y="47"/>
                    <a:pt x="56" y="47"/>
                  </a:cubicBezTo>
                  <a:cubicBezTo>
                    <a:pt x="58" y="47"/>
                    <a:pt x="60" y="47"/>
                    <a:pt x="63" y="46"/>
                  </a:cubicBezTo>
                  <a:cubicBezTo>
                    <a:pt x="76" y="46"/>
                    <a:pt x="69" y="32"/>
                    <a:pt x="48" y="18"/>
                  </a:cubicBezTo>
                  <a:cubicBezTo>
                    <a:pt x="27" y="9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7" name="Google Shape;7347;p42"/>
            <p:cNvSpPr/>
            <p:nvPr/>
          </p:nvSpPr>
          <p:spPr>
            <a:xfrm>
              <a:off x="5553300" y="1094225"/>
              <a:ext cx="1775" cy="875"/>
            </a:xfrm>
            <a:custGeom>
              <a:avLst/>
              <a:gdLst/>
              <a:ahLst/>
              <a:cxnLst/>
              <a:rect l="l" t="t" r="r" b="b"/>
              <a:pathLst>
                <a:path w="71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4" y="5"/>
                    <a:pt x="0" y="16"/>
                    <a:pt x="14" y="23"/>
                  </a:cubicBezTo>
                  <a:cubicBezTo>
                    <a:pt x="23" y="31"/>
                    <a:pt x="34" y="35"/>
                    <a:pt x="45" y="35"/>
                  </a:cubicBezTo>
                  <a:cubicBezTo>
                    <a:pt x="49" y="35"/>
                    <a:pt x="53" y="35"/>
                    <a:pt x="56" y="34"/>
                  </a:cubicBezTo>
                  <a:cubicBezTo>
                    <a:pt x="70" y="30"/>
                    <a:pt x="70" y="23"/>
                    <a:pt x="59" y="13"/>
                  </a:cubicBezTo>
                  <a:cubicBezTo>
                    <a:pt x="49" y="5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8" name="Google Shape;7348;p42"/>
            <p:cNvSpPr/>
            <p:nvPr/>
          </p:nvSpPr>
          <p:spPr>
            <a:xfrm>
              <a:off x="5636150" y="1344250"/>
              <a:ext cx="2025" cy="625"/>
            </a:xfrm>
            <a:custGeom>
              <a:avLst/>
              <a:gdLst/>
              <a:ahLst/>
              <a:cxnLst/>
              <a:rect l="l" t="t" r="r" b="b"/>
              <a:pathLst>
                <a:path w="81" h="25" extrusionOk="0">
                  <a:moveTo>
                    <a:pt x="73" y="0"/>
                  </a:moveTo>
                  <a:cubicBezTo>
                    <a:pt x="67" y="0"/>
                    <a:pt x="57" y="2"/>
                    <a:pt x="42" y="7"/>
                  </a:cubicBezTo>
                  <a:cubicBezTo>
                    <a:pt x="10" y="14"/>
                    <a:pt x="0" y="21"/>
                    <a:pt x="17" y="25"/>
                  </a:cubicBezTo>
                  <a:cubicBezTo>
                    <a:pt x="34" y="25"/>
                    <a:pt x="58" y="17"/>
                    <a:pt x="73" y="7"/>
                  </a:cubicBezTo>
                  <a:cubicBezTo>
                    <a:pt x="80" y="3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9" name="Google Shape;7349;p42"/>
            <p:cNvSpPr/>
            <p:nvPr/>
          </p:nvSpPr>
          <p:spPr>
            <a:xfrm>
              <a:off x="5557375" y="1089825"/>
              <a:ext cx="2025" cy="575"/>
            </a:xfrm>
            <a:custGeom>
              <a:avLst/>
              <a:gdLst/>
              <a:ahLst/>
              <a:cxnLst/>
              <a:rect l="l" t="t" r="r" b="b"/>
              <a:pathLst>
                <a:path w="81" h="23" extrusionOk="0">
                  <a:moveTo>
                    <a:pt x="73" y="0"/>
                  </a:moveTo>
                  <a:cubicBezTo>
                    <a:pt x="67" y="0"/>
                    <a:pt x="56" y="2"/>
                    <a:pt x="42" y="5"/>
                  </a:cubicBezTo>
                  <a:cubicBezTo>
                    <a:pt x="15" y="12"/>
                    <a:pt x="0" y="22"/>
                    <a:pt x="18" y="22"/>
                  </a:cubicBezTo>
                  <a:cubicBezTo>
                    <a:pt x="35" y="22"/>
                    <a:pt x="60" y="15"/>
                    <a:pt x="74" y="8"/>
                  </a:cubicBezTo>
                  <a:cubicBezTo>
                    <a:pt x="81" y="3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0" name="Google Shape;7350;p42"/>
            <p:cNvSpPr/>
            <p:nvPr/>
          </p:nvSpPr>
          <p:spPr>
            <a:xfrm>
              <a:off x="5643075" y="13378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8" y="1"/>
                  </a:moveTo>
                  <a:cubicBezTo>
                    <a:pt x="26" y="1"/>
                    <a:pt x="24" y="1"/>
                    <a:pt x="21" y="1"/>
                  </a:cubicBezTo>
                  <a:cubicBezTo>
                    <a:pt x="10" y="6"/>
                    <a:pt x="0" y="12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5" y="31"/>
                    <a:pt x="38" y="31"/>
                    <a:pt x="40" y="31"/>
                  </a:cubicBezTo>
                  <a:cubicBezTo>
                    <a:pt x="50" y="31"/>
                    <a:pt x="55" y="26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1" name="Google Shape;7351;p42"/>
            <p:cNvSpPr/>
            <p:nvPr/>
          </p:nvSpPr>
          <p:spPr>
            <a:xfrm>
              <a:off x="5646725" y="1338050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26" y="1"/>
                  </a:moveTo>
                  <a:cubicBezTo>
                    <a:pt x="21" y="1"/>
                    <a:pt x="17" y="1"/>
                    <a:pt x="14" y="2"/>
                  </a:cubicBezTo>
                  <a:cubicBezTo>
                    <a:pt x="0" y="5"/>
                    <a:pt x="7" y="12"/>
                    <a:pt x="28" y="19"/>
                  </a:cubicBezTo>
                  <a:cubicBezTo>
                    <a:pt x="42" y="23"/>
                    <a:pt x="56" y="25"/>
                    <a:pt x="68" y="25"/>
                  </a:cubicBezTo>
                  <a:cubicBezTo>
                    <a:pt x="77" y="25"/>
                    <a:pt x="85" y="24"/>
                    <a:pt x="90" y="23"/>
                  </a:cubicBezTo>
                  <a:cubicBezTo>
                    <a:pt x="104" y="19"/>
                    <a:pt x="98" y="12"/>
                    <a:pt x="73" y="9"/>
                  </a:cubicBezTo>
                  <a:cubicBezTo>
                    <a:pt x="57" y="4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2" name="Google Shape;7352;p42"/>
            <p:cNvSpPr/>
            <p:nvPr/>
          </p:nvSpPr>
          <p:spPr>
            <a:xfrm>
              <a:off x="5572900" y="10931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42" y="0"/>
                  </a:moveTo>
                  <a:cubicBezTo>
                    <a:pt x="15" y="3"/>
                    <a:pt x="1" y="14"/>
                    <a:pt x="4" y="32"/>
                  </a:cubicBezTo>
                  <a:cubicBezTo>
                    <a:pt x="10" y="43"/>
                    <a:pt x="21" y="53"/>
                    <a:pt x="31" y="53"/>
                  </a:cubicBezTo>
                  <a:cubicBezTo>
                    <a:pt x="33" y="53"/>
                    <a:pt x="34" y="53"/>
                    <a:pt x="36" y="53"/>
                  </a:cubicBezTo>
                  <a:cubicBezTo>
                    <a:pt x="42" y="53"/>
                    <a:pt x="57" y="51"/>
                    <a:pt x="72" y="51"/>
                  </a:cubicBezTo>
                  <a:cubicBezTo>
                    <a:pt x="80" y="51"/>
                    <a:pt x="88" y="51"/>
                    <a:pt x="95" y="53"/>
                  </a:cubicBezTo>
                  <a:cubicBezTo>
                    <a:pt x="122" y="53"/>
                    <a:pt x="129" y="45"/>
                    <a:pt x="111" y="28"/>
                  </a:cubicBezTo>
                  <a:cubicBezTo>
                    <a:pt x="101" y="14"/>
                    <a:pt x="66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3" name="Google Shape;7353;p42"/>
            <p:cNvSpPr/>
            <p:nvPr/>
          </p:nvSpPr>
          <p:spPr>
            <a:xfrm>
              <a:off x="5580125" y="1093050"/>
              <a:ext cx="1925" cy="1175"/>
            </a:xfrm>
            <a:custGeom>
              <a:avLst/>
              <a:gdLst/>
              <a:ahLst/>
              <a:cxnLst/>
              <a:rect l="l" t="t" r="r" b="b"/>
              <a:pathLst>
                <a:path w="77" h="47" extrusionOk="0">
                  <a:moveTo>
                    <a:pt x="23" y="0"/>
                  </a:moveTo>
                  <a:cubicBezTo>
                    <a:pt x="7" y="0"/>
                    <a:pt x="0" y="10"/>
                    <a:pt x="3" y="25"/>
                  </a:cubicBezTo>
                  <a:cubicBezTo>
                    <a:pt x="9" y="40"/>
                    <a:pt x="22" y="47"/>
                    <a:pt x="36" y="47"/>
                  </a:cubicBezTo>
                  <a:cubicBezTo>
                    <a:pt x="39" y="47"/>
                    <a:pt x="42" y="46"/>
                    <a:pt x="45" y="46"/>
                  </a:cubicBezTo>
                  <a:cubicBezTo>
                    <a:pt x="65" y="42"/>
                    <a:pt x="76" y="28"/>
                    <a:pt x="72" y="22"/>
                  </a:cubicBezTo>
                  <a:cubicBezTo>
                    <a:pt x="69" y="11"/>
                    <a:pt x="51" y="1"/>
                    <a:pt x="30" y="1"/>
                  </a:cubicBezTo>
                  <a:cubicBezTo>
                    <a:pt x="28" y="0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4" name="Google Shape;7354;p42"/>
            <p:cNvSpPr/>
            <p:nvPr/>
          </p:nvSpPr>
          <p:spPr>
            <a:xfrm>
              <a:off x="5665700" y="13139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7" y="0"/>
                  </a:moveTo>
                  <a:cubicBezTo>
                    <a:pt x="53" y="0"/>
                    <a:pt x="47" y="1"/>
                    <a:pt x="39" y="2"/>
                  </a:cubicBezTo>
                  <a:cubicBezTo>
                    <a:pt x="15" y="9"/>
                    <a:pt x="1" y="16"/>
                    <a:pt x="11" y="19"/>
                  </a:cubicBezTo>
                  <a:cubicBezTo>
                    <a:pt x="14" y="22"/>
                    <a:pt x="18" y="23"/>
                    <a:pt x="22" y="23"/>
                  </a:cubicBezTo>
                  <a:cubicBezTo>
                    <a:pt x="32" y="23"/>
                    <a:pt x="44" y="17"/>
                    <a:pt x="56" y="13"/>
                  </a:cubicBezTo>
                  <a:cubicBezTo>
                    <a:pt x="66" y="3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5" name="Google Shape;7355;p42"/>
            <p:cNvSpPr/>
            <p:nvPr/>
          </p:nvSpPr>
          <p:spPr>
            <a:xfrm>
              <a:off x="5669625" y="1314650"/>
              <a:ext cx="1300" cy="750"/>
            </a:xfrm>
            <a:custGeom>
              <a:avLst/>
              <a:gdLst/>
              <a:ahLst/>
              <a:cxnLst/>
              <a:rect l="l" t="t" r="r" b="b"/>
              <a:pathLst>
                <a:path w="52" h="30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5"/>
                    <a:pt x="0" y="11"/>
                    <a:pt x="0" y="15"/>
                  </a:cubicBezTo>
                  <a:cubicBezTo>
                    <a:pt x="3" y="19"/>
                    <a:pt x="14" y="25"/>
                    <a:pt x="31" y="29"/>
                  </a:cubicBezTo>
                  <a:cubicBezTo>
                    <a:pt x="33" y="29"/>
                    <a:pt x="36" y="30"/>
                    <a:pt x="38" y="30"/>
                  </a:cubicBezTo>
                  <a:cubicBezTo>
                    <a:pt x="47" y="30"/>
                    <a:pt x="51" y="23"/>
                    <a:pt x="48" y="15"/>
                  </a:cubicBezTo>
                  <a:cubicBezTo>
                    <a:pt x="46" y="6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6" name="Google Shape;7356;p42"/>
            <p:cNvSpPr/>
            <p:nvPr/>
          </p:nvSpPr>
          <p:spPr>
            <a:xfrm>
              <a:off x="5607850" y="1087675"/>
              <a:ext cx="2750" cy="800"/>
            </a:xfrm>
            <a:custGeom>
              <a:avLst/>
              <a:gdLst/>
              <a:ahLst/>
              <a:cxnLst/>
              <a:rect l="l" t="t" r="r" b="b"/>
              <a:pathLst>
                <a:path w="110" h="32" extrusionOk="0">
                  <a:moveTo>
                    <a:pt x="57" y="0"/>
                  </a:moveTo>
                  <a:cubicBezTo>
                    <a:pt x="49" y="0"/>
                    <a:pt x="41" y="2"/>
                    <a:pt x="32" y="4"/>
                  </a:cubicBezTo>
                  <a:cubicBezTo>
                    <a:pt x="1" y="11"/>
                    <a:pt x="1" y="14"/>
                    <a:pt x="36" y="22"/>
                  </a:cubicBezTo>
                  <a:cubicBezTo>
                    <a:pt x="55" y="28"/>
                    <a:pt x="72" y="31"/>
                    <a:pt x="84" y="31"/>
                  </a:cubicBezTo>
                  <a:cubicBezTo>
                    <a:pt x="103" y="31"/>
                    <a:pt x="109" y="24"/>
                    <a:pt x="95" y="11"/>
                  </a:cubicBezTo>
                  <a:cubicBezTo>
                    <a:pt x="85" y="5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7" name="Google Shape;7357;p42"/>
            <p:cNvSpPr/>
            <p:nvPr/>
          </p:nvSpPr>
          <p:spPr>
            <a:xfrm>
              <a:off x="5615875" y="1087550"/>
              <a:ext cx="3275" cy="800"/>
            </a:xfrm>
            <a:custGeom>
              <a:avLst/>
              <a:gdLst/>
              <a:ahLst/>
              <a:cxnLst/>
              <a:rect l="l" t="t" r="r" b="b"/>
              <a:pathLst>
                <a:path w="131" h="32" extrusionOk="0">
                  <a:moveTo>
                    <a:pt x="45" y="0"/>
                  </a:moveTo>
                  <a:cubicBezTo>
                    <a:pt x="33" y="0"/>
                    <a:pt x="23" y="2"/>
                    <a:pt x="20" y="6"/>
                  </a:cubicBezTo>
                  <a:cubicBezTo>
                    <a:pt x="0" y="25"/>
                    <a:pt x="3" y="31"/>
                    <a:pt x="38" y="31"/>
                  </a:cubicBezTo>
                  <a:cubicBezTo>
                    <a:pt x="47" y="31"/>
                    <a:pt x="58" y="31"/>
                    <a:pt x="72" y="30"/>
                  </a:cubicBezTo>
                  <a:cubicBezTo>
                    <a:pt x="131" y="23"/>
                    <a:pt x="131" y="23"/>
                    <a:pt x="86" y="6"/>
                  </a:cubicBezTo>
                  <a:cubicBezTo>
                    <a:pt x="72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8" name="Google Shape;7358;p42"/>
            <p:cNvSpPr/>
            <p:nvPr/>
          </p:nvSpPr>
          <p:spPr>
            <a:xfrm>
              <a:off x="5633900" y="1091725"/>
              <a:ext cx="5700" cy="1825"/>
            </a:xfrm>
            <a:custGeom>
              <a:avLst/>
              <a:gdLst/>
              <a:ahLst/>
              <a:cxnLst/>
              <a:rect l="l" t="t" r="r" b="b"/>
              <a:pathLst>
                <a:path w="228" h="73" extrusionOk="0">
                  <a:moveTo>
                    <a:pt x="199" y="1"/>
                  </a:moveTo>
                  <a:cubicBezTo>
                    <a:pt x="197" y="1"/>
                    <a:pt x="196" y="1"/>
                    <a:pt x="194" y="1"/>
                  </a:cubicBezTo>
                  <a:cubicBezTo>
                    <a:pt x="165" y="6"/>
                    <a:pt x="143" y="8"/>
                    <a:pt x="121" y="8"/>
                  </a:cubicBezTo>
                  <a:cubicBezTo>
                    <a:pt x="106" y="8"/>
                    <a:pt x="91" y="7"/>
                    <a:pt x="73" y="6"/>
                  </a:cubicBezTo>
                  <a:cubicBezTo>
                    <a:pt x="66" y="4"/>
                    <a:pt x="60" y="3"/>
                    <a:pt x="54" y="3"/>
                  </a:cubicBezTo>
                  <a:cubicBezTo>
                    <a:pt x="33" y="3"/>
                    <a:pt x="19" y="13"/>
                    <a:pt x="14" y="30"/>
                  </a:cubicBezTo>
                  <a:cubicBezTo>
                    <a:pt x="4" y="57"/>
                    <a:pt x="0" y="69"/>
                    <a:pt x="10" y="69"/>
                  </a:cubicBezTo>
                  <a:cubicBezTo>
                    <a:pt x="17" y="69"/>
                    <a:pt x="31" y="62"/>
                    <a:pt x="55" y="50"/>
                  </a:cubicBezTo>
                  <a:cubicBezTo>
                    <a:pt x="72" y="42"/>
                    <a:pt x="86" y="38"/>
                    <a:pt x="98" y="38"/>
                  </a:cubicBezTo>
                  <a:cubicBezTo>
                    <a:pt x="111" y="38"/>
                    <a:pt x="121" y="43"/>
                    <a:pt x="128" y="54"/>
                  </a:cubicBezTo>
                  <a:cubicBezTo>
                    <a:pt x="139" y="66"/>
                    <a:pt x="156" y="72"/>
                    <a:pt x="173" y="72"/>
                  </a:cubicBezTo>
                  <a:cubicBezTo>
                    <a:pt x="176" y="72"/>
                    <a:pt x="180" y="72"/>
                    <a:pt x="183" y="71"/>
                  </a:cubicBezTo>
                  <a:cubicBezTo>
                    <a:pt x="220" y="61"/>
                    <a:pt x="228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9" name="Google Shape;7359;p42"/>
            <p:cNvSpPr/>
            <p:nvPr/>
          </p:nvSpPr>
          <p:spPr>
            <a:xfrm>
              <a:off x="5640200" y="1091600"/>
              <a:ext cx="14775" cy="1575"/>
            </a:xfrm>
            <a:custGeom>
              <a:avLst/>
              <a:gdLst/>
              <a:ahLst/>
              <a:cxnLst/>
              <a:rect l="l" t="t" r="r" b="b"/>
              <a:pathLst>
                <a:path w="591" h="63" extrusionOk="0">
                  <a:moveTo>
                    <a:pt x="162" y="1"/>
                  </a:moveTo>
                  <a:cubicBezTo>
                    <a:pt x="135" y="1"/>
                    <a:pt x="105" y="1"/>
                    <a:pt x="80" y="3"/>
                  </a:cubicBezTo>
                  <a:cubicBezTo>
                    <a:pt x="35" y="6"/>
                    <a:pt x="1" y="17"/>
                    <a:pt x="1" y="24"/>
                  </a:cubicBezTo>
                  <a:cubicBezTo>
                    <a:pt x="8" y="47"/>
                    <a:pt x="60" y="62"/>
                    <a:pt x="114" y="62"/>
                  </a:cubicBezTo>
                  <a:cubicBezTo>
                    <a:pt x="135" y="62"/>
                    <a:pt x="156" y="60"/>
                    <a:pt x="175" y="55"/>
                  </a:cubicBezTo>
                  <a:cubicBezTo>
                    <a:pt x="197" y="50"/>
                    <a:pt x="218" y="47"/>
                    <a:pt x="232" y="47"/>
                  </a:cubicBezTo>
                  <a:cubicBezTo>
                    <a:pt x="245" y="47"/>
                    <a:pt x="253" y="49"/>
                    <a:pt x="254" y="52"/>
                  </a:cubicBezTo>
                  <a:cubicBezTo>
                    <a:pt x="256" y="58"/>
                    <a:pt x="304" y="62"/>
                    <a:pt x="362" y="62"/>
                  </a:cubicBezTo>
                  <a:cubicBezTo>
                    <a:pt x="427" y="62"/>
                    <a:pt x="505" y="57"/>
                    <a:pt x="538" y="48"/>
                  </a:cubicBezTo>
                  <a:cubicBezTo>
                    <a:pt x="590" y="36"/>
                    <a:pt x="555" y="10"/>
                    <a:pt x="488" y="10"/>
                  </a:cubicBezTo>
                  <a:cubicBezTo>
                    <a:pt x="483" y="10"/>
                    <a:pt x="478" y="10"/>
                    <a:pt x="473" y="11"/>
                  </a:cubicBezTo>
                  <a:cubicBezTo>
                    <a:pt x="452" y="12"/>
                    <a:pt x="430" y="13"/>
                    <a:pt x="412" y="13"/>
                  </a:cubicBezTo>
                  <a:cubicBezTo>
                    <a:pt x="394" y="13"/>
                    <a:pt x="379" y="12"/>
                    <a:pt x="372" y="11"/>
                  </a:cubicBezTo>
                  <a:cubicBezTo>
                    <a:pt x="359" y="8"/>
                    <a:pt x="345" y="5"/>
                    <a:pt x="334" y="5"/>
                  </a:cubicBezTo>
                  <a:cubicBezTo>
                    <a:pt x="330" y="5"/>
                    <a:pt x="326" y="5"/>
                    <a:pt x="324" y="6"/>
                  </a:cubicBezTo>
                  <a:cubicBezTo>
                    <a:pt x="319" y="8"/>
                    <a:pt x="313" y="8"/>
                    <a:pt x="304" y="8"/>
                  </a:cubicBezTo>
                  <a:cubicBezTo>
                    <a:pt x="285" y="8"/>
                    <a:pt x="258" y="5"/>
                    <a:pt x="234" y="3"/>
                  </a:cubicBezTo>
                  <a:cubicBezTo>
                    <a:pt x="216" y="1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0" name="Google Shape;7360;p42"/>
            <p:cNvSpPr/>
            <p:nvPr/>
          </p:nvSpPr>
          <p:spPr>
            <a:xfrm>
              <a:off x="5709250" y="130987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29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7" y="5"/>
                    <a:pt x="0" y="12"/>
                    <a:pt x="0" y="15"/>
                  </a:cubicBezTo>
                  <a:cubicBezTo>
                    <a:pt x="4" y="22"/>
                    <a:pt x="15" y="26"/>
                    <a:pt x="32" y="29"/>
                  </a:cubicBezTo>
                  <a:cubicBezTo>
                    <a:pt x="35" y="30"/>
                    <a:pt x="38" y="30"/>
                    <a:pt x="40" y="30"/>
                  </a:cubicBezTo>
                  <a:cubicBezTo>
                    <a:pt x="48" y="30"/>
                    <a:pt x="52" y="26"/>
                    <a:pt x="49" y="15"/>
                  </a:cubicBezTo>
                  <a:cubicBezTo>
                    <a:pt x="46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1" name="Google Shape;7361;p42"/>
            <p:cNvSpPr/>
            <p:nvPr/>
          </p:nvSpPr>
          <p:spPr>
            <a:xfrm>
              <a:off x="5729475" y="1341250"/>
              <a:ext cx="4975" cy="1825"/>
            </a:xfrm>
            <a:custGeom>
              <a:avLst/>
              <a:gdLst/>
              <a:ahLst/>
              <a:cxnLst/>
              <a:rect l="l" t="t" r="r" b="b"/>
              <a:pathLst>
                <a:path w="199" h="73" extrusionOk="0">
                  <a:moveTo>
                    <a:pt x="19" y="1"/>
                  </a:moveTo>
                  <a:cubicBezTo>
                    <a:pt x="1" y="1"/>
                    <a:pt x="8" y="10"/>
                    <a:pt x="27" y="33"/>
                  </a:cubicBezTo>
                  <a:cubicBezTo>
                    <a:pt x="48" y="58"/>
                    <a:pt x="78" y="73"/>
                    <a:pt x="95" y="73"/>
                  </a:cubicBezTo>
                  <a:cubicBezTo>
                    <a:pt x="107" y="73"/>
                    <a:pt x="113" y="66"/>
                    <a:pt x="107" y="50"/>
                  </a:cubicBezTo>
                  <a:cubicBezTo>
                    <a:pt x="104" y="40"/>
                    <a:pt x="121" y="33"/>
                    <a:pt x="146" y="33"/>
                  </a:cubicBezTo>
                  <a:cubicBezTo>
                    <a:pt x="153" y="33"/>
                    <a:pt x="159" y="34"/>
                    <a:pt x="164" y="34"/>
                  </a:cubicBezTo>
                  <a:cubicBezTo>
                    <a:pt x="199" y="34"/>
                    <a:pt x="162" y="21"/>
                    <a:pt x="80" y="9"/>
                  </a:cubicBezTo>
                  <a:cubicBezTo>
                    <a:pt x="49" y="4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2" name="Google Shape;7362;p42"/>
            <p:cNvSpPr/>
            <p:nvPr/>
          </p:nvSpPr>
          <p:spPr>
            <a:xfrm>
              <a:off x="5654625" y="1091700"/>
              <a:ext cx="5775" cy="1750"/>
            </a:xfrm>
            <a:custGeom>
              <a:avLst/>
              <a:gdLst/>
              <a:ahLst/>
              <a:cxnLst/>
              <a:rect l="l" t="t" r="r" b="b"/>
              <a:pathLst>
                <a:path w="231" h="70" extrusionOk="0">
                  <a:moveTo>
                    <a:pt x="166" y="1"/>
                  </a:moveTo>
                  <a:cubicBezTo>
                    <a:pt x="148" y="1"/>
                    <a:pt x="128" y="5"/>
                    <a:pt x="107" y="13"/>
                  </a:cubicBezTo>
                  <a:cubicBezTo>
                    <a:pt x="91" y="19"/>
                    <a:pt x="76" y="23"/>
                    <a:pt x="66" y="23"/>
                  </a:cubicBezTo>
                  <a:cubicBezTo>
                    <a:pt x="58" y="23"/>
                    <a:pt x="54" y="21"/>
                    <a:pt x="52" y="17"/>
                  </a:cubicBezTo>
                  <a:cubicBezTo>
                    <a:pt x="50" y="12"/>
                    <a:pt x="47" y="9"/>
                    <a:pt x="42" y="9"/>
                  </a:cubicBezTo>
                  <a:cubicBezTo>
                    <a:pt x="38" y="9"/>
                    <a:pt x="33" y="12"/>
                    <a:pt x="27" y="17"/>
                  </a:cubicBezTo>
                  <a:cubicBezTo>
                    <a:pt x="0" y="44"/>
                    <a:pt x="12" y="63"/>
                    <a:pt x="43" y="63"/>
                  </a:cubicBezTo>
                  <a:cubicBezTo>
                    <a:pt x="51" y="63"/>
                    <a:pt x="62" y="61"/>
                    <a:pt x="73" y="58"/>
                  </a:cubicBezTo>
                  <a:cubicBezTo>
                    <a:pt x="83" y="56"/>
                    <a:pt x="96" y="55"/>
                    <a:pt x="108" y="55"/>
                  </a:cubicBezTo>
                  <a:cubicBezTo>
                    <a:pt x="127" y="55"/>
                    <a:pt x="147" y="57"/>
                    <a:pt x="160" y="61"/>
                  </a:cubicBezTo>
                  <a:cubicBezTo>
                    <a:pt x="169" y="67"/>
                    <a:pt x="177" y="70"/>
                    <a:pt x="184" y="70"/>
                  </a:cubicBezTo>
                  <a:cubicBezTo>
                    <a:pt x="195" y="70"/>
                    <a:pt x="203" y="63"/>
                    <a:pt x="211" y="48"/>
                  </a:cubicBezTo>
                  <a:cubicBezTo>
                    <a:pt x="231" y="20"/>
                    <a:pt x="205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3" name="Google Shape;7363;p42"/>
            <p:cNvSpPr/>
            <p:nvPr/>
          </p:nvSpPr>
          <p:spPr>
            <a:xfrm>
              <a:off x="5735625" y="134360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1"/>
                  </a:cubicBezTo>
                  <a:cubicBezTo>
                    <a:pt x="10" y="6"/>
                    <a:pt x="0" y="9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4" y="30"/>
                    <a:pt x="36" y="31"/>
                    <a:pt x="38" y="31"/>
                  </a:cubicBezTo>
                  <a:cubicBezTo>
                    <a:pt x="48" y="31"/>
                    <a:pt x="55" y="25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4" name="Google Shape;7364;p42"/>
            <p:cNvSpPr/>
            <p:nvPr/>
          </p:nvSpPr>
          <p:spPr>
            <a:xfrm>
              <a:off x="5737175" y="13484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8" y="0"/>
                    <a:pt x="42" y="0"/>
                    <a:pt x="35" y="1"/>
                  </a:cubicBezTo>
                  <a:cubicBezTo>
                    <a:pt x="11" y="8"/>
                    <a:pt x="1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4" y="18"/>
                    <a:pt x="52" y="11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5" name="Google Shape;7365;p42"/>
            <p:cNvSpPr/>
            <p:nvPr/>
          </p:nvSpPr>
          <p:spPr>
            <a:xfrm>
              <a:off x="5739000" y="13423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0" y="5"/>
                    <a:pt x="0" y="12"/>
                    <a:pt x="11" y="23"/>
                  </a:cubicBezTo>
                  <a:cubicBezTo>
                    <a:pt x="18" y="30"/>
                    <a:pt x="32" y="34"/>
                    <a:pt x="43" y="34"/>
                  </a:cubicBezTo>
                  <a:cubicBezTo>
                    <a:pt x="46" y="34"/>
                    <a:pt x="50" y="34"/>
                    <a:pt x="53" y="33"/>
                  </a:cubicBezTo>
                  <a:cubicBezTo>
                    <a:pt x="66" y="29"/>
                    <a:pt x="66" y="19"/>
                    <a:pt x="56" y="12"/>
                  </a:cubicBezTo>
                  <a:cubicBezTo>
                    <a:pt x="48" y="4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6" name="Google Shape;7366;p42"/>
            <p:cNvSpPr/>
            <p:nvPr/>
          </p:nvSpPr>
          <p:spPr>
            <a:xfrm>
              <a:off x="5740300" y="1344175"/>
              <a:ext cx="4600" cy="1925"/>
            </a:xfrm>
            <a:custGeom>
              <a:avLst/>
              <a:gdLst/>
              <a:ahLst/>
              <a:cxnLst/>
              <a:rect l="l" t="t" r="r" b="b"/>
              <a:pathLst>
                <a:path w="184" h="77" extrusionOk="0">
                  <a:moveTo>
                    <a:pt x="26" y="0"/>
                  </a:moveTo>
                  <a:cubicBezTo>
                    <a:pt x="22" y="0"/>
                    <a:pt x="17" y="2"/>
                    <a:pt x="11" y="7"/>
                  </a:cubicBezTo>
                  <a:cubicBezTo>
                    <a:pt x="1" y="20"/>
                    <a:pt x="28" y="38"/>
                    <a:pt x="81" y="55"/>
                  </a:cubicBezTo>
                  <a:cubicBezTo>
                    <a:pt x="121" y="70"/>
                    <a:pt x="157" y="77"/>
                    <a:pt x="169" y="77"/>
                  </a:cubicBezTo>
                  <a:cubicBezTo>
                    <a:pt x="172" y="77"/>
                    <a:pt x="173" y="76"/>
                    <a:pt x="174" y="76"/>
                  </a:cubicBezTo>
                  <a:cubicBezTo>
                    <a:pt x="184" y="57"/>
                    <a:pt x="99" y="15"/>
                    <a:pt x="71" y="15"/>
                  </a:cubicBezTo>
                  <a:cubicBezTo>
                    <a:pt x="67" y="15"/>
                    <a:pt x="65" y="15"/>
                    <a:pt x="63" y="17"/>
                  </a:cubicBezTo>
                  <a:cubicBezTo>
                    <a:pt x="59" y="21"/>
                    <a:pt x="55" y="23"/>
                    <a:pt x="51" y="23"/>
                  </a:cubicBezTo>
                  <a:cubicBezTo>
                    <a:pt x="45" y="23"/>
                    <a:pt x="41" y="19"/>
                    <a:pt x="39" y="10"/>
                  </a:cubicBezTo>
                  <a:cubicBezTo>
                    <a:pt x="37" y="4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7" name="Google Shape;7367;p42"/>
            <p:cNvSpPr/>
            <p:nvPr/>
          </p:nvSpPr>
          <p:spPr>
            <a:xfrm>
              <a:off x="5661125" y="1091725"/>
              <a:ext cx="1375" cy="120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6"/>
                    <a:pt x="10" y="16"/>
                    <a:pt x="4" y="22"/>
                  </a:cubicBezTo>
                  <a:cubicBezTo>
                    <a:pt x="0" y="33"/>
                    <a:pt x="0" y="43"/>
                    <a:pt x="10" y="47"/>
                  </a:cubicBezTo>
                  <a:cubicBezTo>
                    <a:pt x="11" y="48"/>
                    <a:pt x="12" y="48"/>
                    <a:pt x="13" y="48"/>
                  </a:cubicBezTo>
                  <a:cubicBezTo>
                    <a:pt x="20" y="48"/>
                    <a:pt x="32" y="38"/>
                    <a:pt x="42" y="22"/>
                  </a:cubicBezTo>
                  <a:cubicBezTo>
                    <a:pt x="53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8" name="Google Shape;7368;p42"/>
            <p:cNvSpPr/>
            <p:nvPr/>
          </p:nvSpPr>
          <p:spPr>
            <a:xfrm>
              <a:off x="5742200" y="13489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8" y="5"/>
                    <a:pt x="0" y="15"/>
                    <a:pt x="5" y="26"/>
                  </a:cubicBezTo>
                  <a:cubicBezTo>
                    <a:pt x="7" y="34"/>
                    <a:pt x="14" y="40"/>
                    <a:pt x="24" y="40"/>
                  </a:cubicBezTo>
                  <a:cubicBezTo>
                    <a:pt x="27" y="40"/>
                    <a:pt x="29" y="40"/>
                    <a:pt x="32" y="39"/>
                  </a:cubicBezTo>
                  <a:cubicBezTo>
                    <a:pt x="46" y="36"/>
                    <a:pt x="53" y="26"/>
                    <a:pt x="50" y="15"/>
                  </a:cubicBezTo>
                  <a:cubicBezTo>
                    <a:pt x="47" y="5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9" name="Google Shape;7369;p42"/>
            <p:cNvSpPr/>
            <p:nvPr/>
          </p:nvSpPr>
          <p:spPr>
            <a:xfrm>
              <a:off x="5728325" y="1300050"/>
              <a:ext cx="1975" cy="1750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68" y="0"/>
                  </a:moveTo>
                  <a:cubicBezTo>
                    <a:pt x="64" y="0"/>
                    <a:pt x="57" y="2"/>
                    <a:pt x="46" y="6"/>
                  </a:cubicBezTo>
                  <a:cubicBezTo>
                    <a:pt x="25" y="9"/>
                    <a:pt x="14" y="23"/>
                    <a:pt x="25" y="30"/>
                  </a:cubicBezTo>
                  <a:cubicBezTo>
                    <a:pt x="35" y="41"/>
                    <a:pt x="32" y="51"/>
                    <a:pt x="18" y="54"/>
                  </a:cubicBezTo>
                  <a:cubicBezTo>
                    <a:pt x="4" y="57"/>
                    <a:pt x="1" y="65"/>
                    <a:pt x="11" y="68"/>
                  </a:cubicBezTo>
                  <a:cubicBezTo>
                    <a:pt x="13" y="69"/>
                    <a:pt x="15" y="70"/>
                    <a:pt x="17" y="70"/>
                  </a:cubicBezTo>
                  <a:cubicBezTo>
                    <a:pt x="29" y="70"/>
                    <a:pt x="45" y="57"/>
                    <a:pt x="56" y="37"/>
                  </a:cubicBezTo>
                  <a:cubicBezTo>
                    <a:pt x="73" y="10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0" name="Google Shape;7370;p42"/>
            <p:cNvSpPr/>
            <p:nvPr/>
          </p:nvSpPr>
          <p:spPr>
            <a:xfrm>
              <a:off x="5663275" y="1092025"/>
              <a:ext cx="3875" cy="1275"/>
            </a:xfrm>
            <a:custGeom>
              <a:avLst/>
              <a:gdLst/>
              <a:ahLst/>
              <a:cxnLst/>
              <a:rect l="l" t="t" r="r" b="b"/>
              <a:pathLst>
                <a:path w="155" h="51" extrusionOk="0">
                  <a:moveTo>
                    <a:pt x="102" y="0"/>
                  </a:moveTo>
                  <a:cubicBezTo>
                    <a:pt x="79" y="0"/>
                    <a:pt x="53" y="7"/>
                    <a:pt x="32" y="21"/>
                  </a:cubicBezTo>
                  <a:cubicBezTo>
                    <a:pt x="1" y="42"/>
                    <a:pt x="4" y="45"/>
                    <a:pt x="49" y="48"/>
                  </a:cubicBezTo>
                  <a:cubicBezTo>
                    <a:pt x="64" y="50"/>
                    <a:pt x="77" y="51"/>
                    <a:pt x="89" y="51"/>
                  </a:cubicBezTo>
                  <a:cubicBezTo>
                    <a:pt x="132" y="51"/>
                    <a:pt x="155" y="40"/>
                    <a:pt x="147" y="21"/>
                  </a:cubicBezTo>
                  <a:cubicBezTo>
                    <a:pt x="143" y="7"/>
                    <a:pt x="125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1" name="Google Shape;7371;p42"/>
            <p:cNvSpPr/>
            <p:nvPr/>
          </p:nvSpPr>
          <p:spPr>
            <a:xfrm>
              <a:off x="5741000" y="13288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38" y="0"/>
                  </a:moveTo>
                  <a:cubicBezTo>
                    <a:pt x="36" y="0"/>
                    <a:pt x="34" y="0"/>
                    <a:pt x="32" y="1"/>
                  </a:cubicBezTo>
                  <a:cubicBezTo>
                    <a:pt x="0" y="12"/>
                    <a:pt x="11" y="22"/>
                    <a:pt x="53" y="25"/>
                  </a:cubicBezTo>
                  <a:cubicBezTo>
                    <a:pt x="77" y="25"/>
                    <a:pt x="83" y="22"/>
                    <a:pt x="73" y="12"/>
                  </a:cubicBezTo>
                  <a:cubicBezTo>
                    <a:pt x="62" y="6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2" name="Google Shape;7372;p42"/>
            <p:cNvSpPr/>
            <p:nvPr/>
          </p:nvSpPr>
          <p:spPr>
            <a:xfrm>
              <a:off x="5667700" y="1092075"/>
              <a:ext cx="3750" cy="150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3" y="0"/>
                  </a:moveTo>
                  <a:cubicBezTo>
                    <a:pt x="0" y="0"/>
                    <a:pt x="1" y="8"/>
                    <a:pt x="18" y="33"/>
                  </a:cubicBezTo>
                  <a:cubicBezTo>
                    <a:pt x="26" y="50"/>
                    <a:pt x="46" y="59"/>
                    <a:pt x="65" y="59"/>
                  </a:cubicBezTo>
                  <a:cubicBezTo>
                    <a:pt x="70" y="59"/>
                    <a:pt x="75" y="59"/>
                    <a:pt x="80" y="57"/>
                  </a:cubicBezTo>
                  <a:cubicBezTo>
                    <a:pt x="149" y="40"/>
                    <a:pt x="139" y="5"/>
                    <a:pt x="63" y="2"/>
                  </a:cubicBezTo>
                  <a:cubicBezTo>
                    <a:pt x="51" y="1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3" name="Google Shape;7373;p42"/>
            <p:cNvSpPr/>
            <p:nvPr/>
          </p:nvSpPr>
          <p:spPr>
            <a:xfrm>
              <a:off x="5748300" y="13433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8"/>
                    <a:pt x="16" y="47"/>
                    <a:pt x="21" y="47"/>
                  </a:cubicBezTo>
                  <a:cubicBezTo>
                    <a:pt x="22" y="47"/>
                    <a:pt x="23" y="47"/>
                    <a:pt x="24" y="45"/>
                  </a:cubicBezTo>
                  <a:cubicBezTo>
                    <a:pt x="31" y="35"/>
                    <a:pt x="27" y="21"/>
                    <a:pt x="14" y="7"/>
                  </a:cubicBezTo>
                  <a:cubicBezTo>
                    <a:pt x="10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4" name="Google Shape;7374;p42"/>
            <p:cNvSpPr/>
            <p:nvPr/>
          </p:nvSpPr>
          <p:spPr>
            <a:xfrm>
              <a:off x="5751825" y="1346050"/>
              <a:ext cx="2675" cy="1750"/>
            </a:xfrm>
            <a:custGeom>
              <a:avLst/>
              <a:gdLst/>
              <a:ahLst/>
              <a:cxnLst/>
              <a:rect l="l" t="t" r="r" b="b"/>
              <a:pathLst>
                <a:path w="107" h="70" extrusionOk="0">
                  <a:moveTo>
                    <a:pt x="32" y="0"/>
                  </a:moveTo>
                  <a:cubicBezTo>
                    <a:pt x="30" y="0"/>
                    <a:pt x="27" y="0"/>
                    <a:pt x="25" y="1"/>
                  </a:cubicBezTo>
                  <a:cubicBezTo>
                    <a:pt x="1" y="8"/>
                    <a:pt x="4" y="18"/>
                    <a:pt x="43" y="42"/>
                  </a:cubicBezTo>
                  <a:cubicBezTo>
                    <a:pt x="69" y="61"/>
                    <a:pt x="87" y="70"/>
                    <a:pt x="95" y="70"/>
                  </a:cubicBezTo>
                  <a:cubicBezTo>
                    <a:pt x="106" y="70"/>
                    <a:pt x="102" y="56"/>
                    <a:pt x="81" y="28"/>
                  </a:cubicBezTo>
                  <a:cubicBezTo>
                    <a:pt x="69" y="10"/>
                    <a:pt x="49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5" name="Google Shape;7375;p42"/>
            <p:cNvSpPr/>
            <p:nvPr/>
          </p:nvSpPr>
          <p:spPr>
            <a:xfrm>
              <a:off x="5671850" y="1092325"/>
              <a:ext cx="17450" cy="2925"/>
            </a:xfrm>
            <a:custGeom>
              <a:avLst/>
              <a:gdLst/>
              <a:ahLst/>
              <a:cxnLst/>
              <a:rect l="l" t="t" r="r" b="b"/>
              <a:pathLst>
                <a:path w="698" h="117" extrusionOk="0">
                  <a:moveTo>
                    <a:pt x="129" y="1"/>
                  </a:moveTo>
                  <a:cubicBezTo>
                    <a:pt x="105" y="1"/>
                    <a:pt x="86" y="1"/>
                    <a:pt x="74" y="2"/>
                  </a:cubicBezTo>
                  <a:cubicBezTo>
                    <a:pt x="25" y="6"/>
                    <a:pt x="1" y="12"/>
                    <a:pt x="4" y="26"/>
                  </a:cubicBezTo>
                  <a:cubicBezTo>
                    <a:pt x="7" y="32"/>
                    <a:pt x="11" y="36"/>
                    <a:pt x="16" y="36"/>
                  </a:cubicBezTo>
                  <a:cubicBezTo>
                    <a:pt x="20" y="36"/>
                    <a:pt x="25" y="34"/>
                    <a:pt x="29" y="30"/>
                  </a:cubicBezTo>
                  <a:cubicBezTo>
                    <a:pt x="33" y="26"/>
                    <a:pt x="38" y="24"/>
                    <a:pt x="44" y="24"/>
                  </a:cubicBezTo>
                  <a:cubicBezTo>
                    <a:pt x="52" y="24"/>
                    <a:pt x="62" y="28"/>
                    <a:pt x="71" y="36"/>
                  </a:cubicBezTo>
                  <a:cubicBezTo>
                    <a:pt x="87" y="49"/>
                    <a:pt x="126" y="57"/>
                    <a:pt x="157" y="57"/>
                  </a:cubicBezTo>
                  <a:cubicBezTo>
                    <a:pt x="184" y="57"/>
                    <a:pt x="206" y="51"/>
                    <a:pt x="202" y="40"/>
                  </a:cubicBezTo>
                  <a:cubicBezTo>
                    <a:pt x="199" y="30"/>
                    <a:pt x="223" y="23"/>
                    <a:pt x="254" y="19"/>
                  </a:cubicBezTo>
                  <a:cubicBezTo>
                    <a:pt x="258" y="19"/>
                    <a:pt x="263" y="18"/>
                    <a:pt x="266" y="18"/>
                  </a:cubicBezTo>
                  <a:cubicBezTo>
                    <a:pt x="294" y="18"/>
                    <a:pt x="309" y="28"/>
                    <a:pt x="307" y="40"/>
                  </a:cubicBezTo>
                  <a:cubicBezTo>
                    <a:pt x="305" y="46"/>
                    <a:pt x="305" y="50"/>
                    <a:pt x="308" y="50"/>
                  </a:cubicBezTo>
                  <a:cubicBezTo>
                    <a:pt x="309" y="50"/>
                    <a:pt x="312" y="48"/>
                    <a:pt x="317" y="44"/>
                  </a:cubicBezTo>
                  <a:cubicBezTo>
                    <a:pt x="322" y="39"/>
                    <a:pt x="330" y="36"/>
                    <a:pt x="340" y="36"/>
                  </a:cubicBezTo>
                  <a:cubicBezTo>
                    <a:pt x="352" y="36"/>
                    <a:pt x="365" y="40"/>
                    <a:pt x="376" y="47"/>
                  </a:cubicBezTo>
                  <a:cubicBezTo>
                    <a:pt x="389" y="57"/>
                    <a:pt x="414" y="62"/>
                    <a:pt x="434" y="62"/>
                  </a:cubicBezTo>
                  <a:cubicBezTo>
                    <a:pt x="441" y="62"/>
                    <a:pt x="447" y="62"/>
                    <a:pt x="452" y="61"/>
                  </a:cubicBezTo>
                  <a:cubicBezTo>
                    <a:pt x="460" y="58"/>
                    <a:pt x="468" y="57"/>
                    <a:pt x="476" y="57"/>
                  </a:cubicBezTo>
                  <a:cubicBezTo>
                    <a:pt x="492" y="57"/>
                    <a:pt x="508" y="61"/>
                    <a:pt x="515" y="68"/>
                  </a:cubicBezTo>
                  <a:cubicBezTo>
                    <a:pt x="519" y="71"/>
                    <a:pt x="527" y="73"/>
                    <a:pt x="535" y="73"/>
                  </a:cubicBezTo>
                  <a:cubicBezTo>
                    <a:pt x="545" y="73"/>
                    <a:pt x="556" y="70"/>
                    <a:pt x="563" y="65"/>
                  </a:cubicBezTo>
                  <a:cubicBezTo>
                    <a:pt x="569" y="60"/>
                    <a:pt x="575" y="57"/>
                    <a:pt x="580" y="57"/>
                  </a:cubicBezTo>
                  <a:cubicBezTo>
                    <a:pt x="589" y="57"/>
                    <a:pt x="596" y="65"/>
                    <a:pt x="598" y="78"/>
                  </a:cubicBezTo>
                  <a:cubicBezTo>
                    <a:pt x="598" y="99"/>
                    <a:pt x="615" y="113"/>
                    <a:pt x="636" y="116"/>
                  </a:cubicBezTo>
                  <a:cubicBezTo>
                    <a:pt x="657" y="116"/>
                    <a:pt x="660" y="110"/>
                    <a:pt x="646" y="99"/>
                  </a:cubicBezTo>
                  <a:cubicBezTo>
                    <a:pt x="633" y="89"/>
                    <a:pt x="633" y="78"/>
                    <a:pt x="646" y="75"/>
                  </a:cubicBezTo>
                  <a:cubicBezTo>
                    <a:pt x="664" y="71"/>
                    <a:pt x="667" y="61"/>
                    <a:pt x="654" y="54"/>
                  </a:cubicBezTo>
                  <a:cubicBezTo>
                    <a:pt x="646" y="44"/>
                    <a:pt x="654" y="30"/>
                    <a:pt x="675" y="19"/>
                  </a:cubicBezTo>
                  <a:cubicBezTo>
                    <a:pt x="691" y="9"/>
                    <a:pt x="698" y="5"/>
                    <a:pt x="691" y="5"/>
                  </a:cubicBezTo>
                  <a:cubicBezTo>
                    <a:pt x="686" y="5"/>
                    <a:pt x="677" y="6"/>
                    <a:pt x="660" y="9"/>
                  </a:cubicBezTo>
                  <a:cubicBezTo>
                    <a:pt x="650" y="12"/>
                    <a:pt x="621" y="13"/>
                    <a:pt x="582" y="13"/>
                  </a:cubicBezTo>
                  <a:cubicBezTo>
                    <a:pt x="528" y="13"/>
                    <a:pt x="455" y="11"/>
                    <a:pt x="383" y="9"/>
                  </a:cubicBezTo>
                  <a:cubicBezTo>
                    <a:pt x="290" y="4"/>
                    <a:pt x="192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6" name="Google Shape;7376;p42"/>
            <p:cNvSpPr/>
            <p:nvPr/>
          </p:nvSpPr>
          <p:spPr>
            <a:xfrm>
              <a:off x="5751575" y="1343875"/>
              <a:ext cx="1775" cy="850"/>
            </a:xfrm>
            <a:custGeom>
              <a:avLst/>
              <a:gdLst/>
              <a:ahLst/>
              <a:cxnLst/>
              <a:rect l="l" t="t" r="r" b="b"/>
              <a:pathLst>
                <a:path w="71" h="34" extrusionOk="0">
                  <a:moveTo>
                    <a:pt x="25" y="0"/>
                  </a:moveTo>
                  <a:cubicBezTo>
                    <a:pt x="22" y="0"/>
                    <a:pt x="18" y="0"/>
                    <a:pt x="14" y="1"/>
                  </a:cubicBezTo>
                  <a:cubicBezTo>
                    <a:pt x="0" y="5"/>
                    <a:pt x="0" y="11"/>
                    <a:pt x="11" y="22"/>
                  </a:cubicBezTo>
                  <a:cubicBezTo>
                    <a:pt x="21" y="29"/>
                    <a:pt x="33" y="34"/>
                    <a:pt x="44" y="34"/>
                  </a:cubicBezTo>
                  <a:cubicBezTo>
                    <a:pt x="48" y="34"/>
                    <a:pt x="52" y="33"/>
                    <a:pt x="56" y="32"/>
                  </a:cubicBezTo>
                  <a:cubicBezTo>
                    <a:pt x="67" y="29"/>
                    <a:pt x="70" y="19"/>
                    <a:pt x="56" y="11"/>
                  </a:cubicBezTo>
                  <a:cubicBezTo>
                    <a:pt x="48" y="4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7" name="Google Shape;7377;p42"/>
            <p:cNvSpPr/>
            <p:nvPr/>
          </p:nvSpPr>
          <p:spPr>
            <a:xfrm>
              <a:off x="5750450" y="1333900"/>
              <a:ext cx="1400" cy="1200"/>
            </a:xfrm>
            <a:custGeom>
              <a:avLst/>
              <a:gdLst/>
              <a:ahLst/>
              <a:cxnLst/>
              <a:rect l="l" t="t" r="r" b="b"/>
              <a:pathLst>
                <a:path w="56" h="48" extrusionOk="0">
                  <a:moveTo>
                    <a:pt x="48" y="1"/>
                  </a:moveTo>
                  <a:cubicBezTo>
                    <a:pt x="46" y="1"/>
                    <a:pt x="44" y="1"/>
                    <a:pt x="42" y="1"/>
                  </a:cubicBezTo>
                  <a:cubicBezTo>
                    <a:pt x="29" y="5"/>
                    <a:pt x="11" y="15"/>
                    <a:pt x="8" y="22"/>
                  </a:cubicBezTo>
                  <a:cubicBezTo>
                    <a:pt x="0" y="32"/>
                    <a:pt x="0" y="43"/>
                    <a:pt x="11" y="46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22" y="47"/>
                    <a:pt x="36" y="38"/>
                    <a:pt x="45" y="26"/>
                  </a:cubicBezTo>
                  <a:cubicBezTo>
                    <a:pt x="54" y="8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8" name="Google Shape;7378;p42"/>
            <p:cNvSpPr/>
            <p:nvPr/>
          </p:nvSpPr>
          <p:spPr>
            <a:xfrm>
              <a:off x="5755150" y="1346900"/>
              <a:ext cx="2125" cy="1300"/>
            </a:xfrm>
            <a:custGeom>
              <a:avLst/>
              <a:gdLst/>
              <a:ahLst/>
              <a:cxnLst/>
              <a:rect l="l" t="t" r="r" b="b"/>
              <a:pathLst>
                <a:path w="85" h="52" extrusionOk="0">
                  <a:moveTo>
                    <a:pt x="70" y="1"/>
                  </a:moveTo>
                  <a:cubicBezTo>
                    <a:pt x="67" y="1"/>
                    <a:pt x="62" y="1"/>
                    <a:pt x="55" y="2"/>
                  </a:cubicBezTo>
                  <a:cubicBezTo>
                    <a:pt x="38" y="8"/>
                    <a:pt x="17" y="19"/>
                    <a:pt x="10" y="29"/>
                  </a:cubicBezTo>
                  <a:cubicBezTo>
                    <a:pt x="1" y="44"/>
                    <a:pt x="2" y="51"/>
                    <a:pt x="11" y="51"/>
                  </a:cubicBezTo>
                  <a:cubicBezTo>
                    <a:pt x="20" y="51"/>
                    <a:pt x="38" y="42"/>
                    <a:pt x="59" y="26"/>
                  </a:cubicBezTo>
                  <a:cubicBezTo>
                    <a:pt x="81" y="7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9" name="Google Shape;7379;p42"/>
            <p:cNvSpPr/>
            <p:nvPr/>
          </p:nvSpPr>
          <p:spPr>
            <a:xfrm>
              <a:off x="5755575" y="1344875"/>
              <a:ext cx="1750" cy="975"/>
            </a:xfrm>
            <a:custGeom>
              <a:avLst/>
              <a:gdLst/>
              <a:ahLst/>
              <a:cxnLst/>
              <a:rect l="l" t="t" r="r" b="b"/>
              <a:pathLst>
                <a:path w="70" h="39" extrusionOk="0">
                  <a:moveTo>
                    <a:pt x="41" y="0"/>
                  </a:moveTo>
                  <a:cubicBezTo>
                    <a:pt x="36" y="0"/>
                    <a:pt x="30" y="1"/>
                    <a:pt x="24" y="3"/>
                  </a:cubicBezTo>
                  <a:cubicBezTo>
                    <a:pt x="7" y="6"/>
                    <a:pt x="0" y="17"/>
                    <a:pt x="11" y="27"/>
                  </a:cubicBezTo>
                  <a:cubicBezTo>
                    <a:pt x="22" y="33"/>
                    <a:pt x="36" y="39"/>
                    <a:pt x="46" y="39"/>
                  </a:cubicBezTo>
                  <a:cubicBezTo>
                    <a:pt x="49" y="39"/>
                    <a:pt x="51" y="38"/>
                    <a:pt x="52" y="38"/>
                  </a:cubicBezTo>
                  <a:cubicBezTo>
                    <a:pt x="62" y="34"/>
                    <a:pt x="69" y="24"/>
                    <a:pt x="66" y="13"/>
                  </a:cubicBezTo>
                  <a:cubicBezTo>
                    <a:pt x="63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0" name="Google Shape;7380;p42"/>
            <p:cNvSpPr/>
            <p:nvPr/>
          </p:nvSpPr>
          <p:spPr>
            <a:xfrm>
              <a:off x="5735550" y="1276150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10" y="1"/>
                  </a:moveTo>
                  <a:cubicBezTo>
                    <a:pt x="0" y="4"/>
                    <a:pt x="0" y="14"/>
                    <a:pt x="13" y="22"/>
                  </a:cubicBezTo>
                  <a:cubicBezTo>
                    <a:pt x="20" y="28"/>
                    <a:pt x="33" y="32"/>
                    <a:pt x="47" y="32"/>
                  </a:cubicBezTo>
                  <a:cubicBezTo>
                    <a:pt x="54" y="32"/>
                    <a:pt x="62" y="31"/>
                    <a:pt x="69" y="28"/>
                  </a:cubicBezTo>
                  <a:cubicBezTo>
                    <a:pt x="104" y="18"/>
                    <a:pt x="104" y="14"/>
                    <a:pt x="69" y="7"/>
                  </a:cubicBezTo>
                  <a:cubicBezTo>
                    <a:pt x="45" y="1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1" name="Google Shape;7381;p42"/>
            <p:cNvSpPr/>
            <p:nvPr/>
          </p:nvSpPr>
          <p:spPr>
            <a:xfrm>
              <a:off x="5737950" y="128402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9" y="0"/>
                  </a:moveTo>
                  <a:cubicBezTo>
                    <a:pt x="25" y="0"/>
                    <a:pt x="22" y="1"/>
                    <a:pt x="18" y="1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4"/>
                    <a:pt x="17" y="38"/>
                    <a:pt x="31" y="38"/>
                  </a:cubicBezTo>
                  <a:cubicBezTo>
                    <a:pt x="36" y="38"/>
                    <a:pt x="40" y="37"/>
                    <a:pt x="46" y="36"/>
                  </a:cubicBezTo>
                  <a:cubicBezTo>
                    <a:pt x="63" y="32"/>
                    <a:pt x="71" y="19"/>
                    <a:pt x="60" y="11"/>
                  </a:cubicBezTo>
                  <a:cubicBezTo>
                    <a:pt x="52" y="4"/>
                    <a:pt x="41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2" name="Google Shape;7382;p42"/>
            <p:cNvSpPr/>
            <p:nvPr/>
          </p:nvSpPr>
          <p:spPr>
            <a:xfrm>
              <a:off x="5758050" y="1346025"/>
              <a:ext cx="1925" cy="2450"/>
            </a:xfrm>
            <a:custGeom>
              <a:avLst/>
              <a:gdLst/>
              <a:ahLst/>
              <a:cxnLst/>
              <a:rect l="l" t="t" r="r" b="b"/>
              <a:pathLst>
                <a:path w="77" h="98" extrusionOk="0">
                  <a:moveTo>
                    <a:pt x="43" y="0"/>
                  </a:moveTo>
                  <a:cubicBezTo>
                    <a:pt x="37" y="0"/>
                    <a:pt x="30" y="6"/>
                    <a:pt x="23" y="16"/>
                  </a:cubicBezTo>
                  <a:cubicBezTo>
                    <a:pt x="0" y="44"/>
                    <a:pt x="7" y="97"/>
                    <a:pt x="33" y="97"/>
                  </a:cubicBezTo>
                  <a:cubicBezTo>
                    <a:pt x="35" y="97"/>
                    <a:pt x="38" y="97"/>
                    <a:pt x="40" y="96"/>
                  </a:cubicBezTo>
                  <a:cubicBezTo>
                    <a:pt x="50" y="96"/>
                    <a:pt x="50" y="78"/>
                    <a:pt x="37" y="64"/>
                  </a:cubicBezTo>
                  <a:cubicBezTo>
                    <a:pt x="23" y="43"/>
                    <a:pt x="23" y="37"/>
                    <a:pt x="50" y="37"/>
                  </a:cubicBezTo>
                  <a:cubicBezTo>
                    <a:pt x="54" y="37"/>
                    <a:pt x="57" y="38"/>
                    <a:pt x="59" y="38"/>
                  </a:cubicBezTo>
                  <a:cubicBezTo>
                    <a:pt x="73" y="38"/>
                    <a:pt x="76" y="31"/>
                    <a:pt x="64" y="16"/>
                  </a:cubicBezTo>
                  <a:cubicBezTo>
                    <a:pt x="57" y="6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3" name="Google Shape;7383;p42"/>
            <p:cNvSpPr/>
            <p:nvPr/>
          </p:nvSpPr>
          <p:spPr>
            <a:xfrm>
              <a:off x="5760850" y="1346600"/>
              <a:ext cx="1775" cy="975"/>
            </a:xfrm>
            <a:custGeom>
              <a:avLst/>
              <a:gdLst/>
              <a:ahLst/>
              <a:cxnLst/>
              <a:rect l="l" t="t" r="r" b="b"/>
              <a:pathLst>
                <a:path w="71" h="39" extrusionOk="0">
                  <a:moveTo>
                    <a:pt x="57" y="1"/>
                  </a:moveTo>
                  <a:cubicBezTo>
                    <a:pt x="51" y="1"/>
                    <a:pt x="43" y="1"/>
                    <a:pt x="32" y="3"/>
                  </a:cubicBezTo>
                  <a:cubicBezTo>
                    <a:pt x="15" y="11"/>
                    <a:pt x="1" y="20"/>
                    <a:pt x="4" y="31"/>
                  </a:cubicBezTo>
                  <a:cubicBezTo>
                    <a:pt x="6" y="36"/>
                    <a:pt x="11" y="39"/>
                    <a:pt x="18" y="39"/>
                  </a:cubicBezTo>
                  <a:cubicBezTo>
                    <a:pt x="24" y="39"/>
                    <a:pt x="32" y="36"/>
                    <a:pt x="39" y="31"/>
                  </a:cubicBezTo>
                  <a:cubicBezTo>
                    <a:pt x="56" y="20"/>
                    <a:pt x="70" y="6"/>
                    <a:pt x="66" y="3"/>
                  </a:cubicBezTo>
                  <a:cubicBezTo>
                    <a:pt x="66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4" name="Google Shape;7384;p42"/>
            <p:cNvSpPr/>
            <p:nvPr/>
          </p:nvSpPr>
          <p:spPr>
            <a:xfrm>
              <a:off x="5739600" y="12759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2"/>
                    <a:pt x="39" y="4"/>
                  </a:cubicBezTo>
                  <a:cubicBezTo>
                    <a:pt x="15" y="11"/>
                    <a:pt x="0" y="18"/>
                    <a:pt x="11" y="21"/>
                  </a:cubicBezTo>
                  <a:cubicBezTo>
                    <a:pt x="14" y="22"/>
                    <a:pt x="17" y="23"/>
                    <a:pt x="20" y="23"/>
                  </a:cubicBezTo>
                  <a:cubicBezTo>
                    <a:pt x="30" y="23"/>
                    <a:pt x="43" y="19"/>
                    <a:pt x="56" y="11"/>
                  </a:cubicBezTo>
                  <a:cubicBezTo>
                    <a:pt x="65" y="4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5" name="Google Shape;7385;p42"/>
            <p:cNvSpPr/>
            <p:nvPr/>
          </p:nvSpPr>
          <p:spPr>
            <a:xfrm>
              <a:off x="5762775" y="1346700"/>
              <a:ext cx="4350" cy="2875"/>
            </a:xfrm>
            <a:custGeom>
              <a:avLst/>
              <a:gdLst/>
              <a:ahLst/>
              <a:cxnLst/>
              <a:rect l="l" t="t" r="r" b="b"/>
              <a:pathLst>
                <a:path w="174" h="115" extrusionOk="0">
                  <a:moveTo>
                    <a:pt x="52" y="0"/>
                  </a:moveTo>
                  <a:cubicBezTo>
                    <a:pt x="46" y="0"/>
                    <a:pt x="41" y="1"/>
                    <a:pt x="35" y="2"/>
                  </a:cubicBezTo>
                  <a:cubicBezTo>
                    <a:pt x="0" y="10"/>
                    <a:pt x="31" y="44"/>
                    <a:pt x="83" y="55"/>
                  </a:cubicBezTo>
                  <a:cubicBezTo>
                    <a:pt x="114" y="61"/>
                    <a:pt x="132" y="72"/>
                    <a:pt x="128" y="86"/>
                  </a:cubicBezTo>
                  <a:cubicBezTo>
                    <a:pt x="125" y="96"/>
                    <a:pt x="135" y="106"/>
                    <a:pt x="153" y="114"/>
                  </a:cubicBezTo>
                  <a:cubicBezTo>
                    <a:pt x="155" y="114"/>
                    <a:pt x="157" y="114"/>
                    <a:pt x="159" y="114"/>
                  </a:cubicBezTo>
                  <a:cubicBezTo>
                    <a:pt x="173" y="114"/>
                    <a:pt x="171" y="102"/>
                    <a:pt x="149" y="69"/>
                  </a:cubicBezTo>
                  <a:cubicBezTo>
                    <a:pt x="119" y="24"/>
                    <a:pt x="8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6" name="Google Shape;7386;p42"/>
            <p:cNvSpPr/>
            <p:nvPr/>
          </p:nvSpPr>
          <p:spPr>
            <a:xfrm>
              <a:off x="5742125" y="1276150"/>
              <a:ext cx="5975" cy="1225"/>
            </a:xfrm>
            <a:custGeom>
              <a:avLst/>
              <a:gdLst/>
              <a:ahLst/>
              <a:cxnLst/>
              <a:rect l="l" t="t" r="r" b="b"/>
              <a:pathLst>
                <a:path w="239" h="49" extrusionOk="0">
                  <a:moveTo>
                    <a:pt x="106" y="0"/>
                  </a:moveTo>
                  <a:cubicBezTo>
                    <a:pt x="99" y="0"/>
                    <a:pt x="91" y="1"/>
                    <a:pt x="83" y="1"/>
                  </a:cubicBezTo>
                  <a:cubicBezTo>
                    <a:pt x="38" y="4"/>
                    <a:pt x="0" y="11"/>
                    <a:pt x="3" y="18"/>
                  </a:cubicBezTo>
                  <a:cubicBezTo>
                    <a:pt x="7" y="34"/>
                    <a:pt x="116" y="49"/>
                    <a:pt x="180" y="49"/>
                  </a:cubicBezTo>
                  <a:cubicBezTo>
                    <a:pt x="202" y="49"/>
                    <a:pt x="219" y="47"/>
                    <a:pt x="222" y="42"/>
                  </a:cubicBezTo>
                  <a:cubicBezTo>
                    <a:pt x="238" y="17"/>
                    <a:pt x="185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7" name="Google Shape;7387;p42"/>
            <p:cNvSpPr/>
            <p:nvPr/>
          </p:nvSpPr>
          <p:spPr>
            <a:xfrm>
              <a:off x="5745425" y="1285450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38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2" y="23"/>
                    <a:pt x="61" y="23"/>
                  </a:cubicBezTo>
                  <a:cubicBezTo>
                    <a:pt x="67" y="23"/>
                    <a:pt x="72" y="21"/>
                    <a:pt x="73" y="17"/>
                  </a:cubicBezTo>
                  <a:cubicBezTo>
                    <a:pt x="80" y="10"/>
                    <a:pt x="63" y="4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8" name="Google Shape;7388;p42"/>
            <p:cNvSpPr/>
            <p:nvPr/>
          </p:nvSpPr>
          <p:spPr>
            <a:xfrm>
              <a:off x="5759725" y="1326525"/>
              <a:ext cx="1950" cy="600"/>
            </a:xfrm>
            <a:custGeom>
              <a:avLst/>
              <a:gdLst/>
              <a:ahLst/>
              <a:cxnLst/>
              <a:rect l="l" t="t" r="r" b="b"/>
              <a:pathLst>
                <a:path w="78" h="24" extrusionOk="0">
                  <a:moveTo>
                    <a:pt x="15" y="0"/>
                  </a:moveTo>
                  <a:cubicBezTo>
                    <a:pt x="1" y="0"/>
                    <a:pt x="4" y="5"/>
                    <a:pt x="25" y="15"/>
                  </a:cubicBezTo>
                  <a:cubicBezTo>
                    <a:pt x="36" y="21"/>
                    <a:pt x="47" y="24"/>
                    <a:pt x="56" y="24"/>
                  </a:cubicBezTo>
                  <a:cubicBezTo>
                    <a:pt x="63" y="24"/>
                    <a:pt x="68" y="22"/>
                    <a:pt x="70" y="18"/>
                  </a:cubicBezTo>
                  <a:cubicBezTo>
                    <a:pt x="77" y="12"/>
                    <a:pt x="60" y="2"/>
                    <a:pt x="36" y="2"/>
                  </a:cubicBezTo>
                  <a:cubicBezTo>
                    <a:pt x="27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9" name="Google Shape;7389;p42"/>
            <p:cNvSpPr/>
            <p:nvPr/>
          </p:nvSpPr>
          <p:spPr>
            <a:xfrm>
              <a:off x="5745425" y="1279000"/>
              <a:ext cx="2525" cy="1100"/>
            </a:xfrm>
            <a:custGeom>
              <a:avLst/>
              <a:gdLst/>
              <a:ahLst/>
              <a:cxnLst/>
              <a:rect l="l" t="t" r="r" b="b"/>
              <a:pathLst>
                <a:path w="101" h="44" extrusionOk="0">
                  <a:moveTo>
                    <a:pt x="14" y="0"/>
                  </a:moveTo>
                  <a:cubicBezTo>
                    <a:pt x="11" y="0"/>
                    <a:pt x="9" y="0"/>
                    <a:pt x="7" y="1"/>
                  </a:cubicBezTo>
                  <a:cubicBezTo>
                    <a:pt x="1" y="4"/>
                    <a:pt x="7" y="15"/>
                    <a:pt x="31" y="25"/>
                  </a:cubicBezTo>
                  <a:cubicBezTo>
                    <a:pt x="49" y="37"/>
                    <a:pt x="68" y="43"/>
                    <a:pt x="81" y="43"/>
                  </a:cubicBezTo>
                  <a:cubicBezTo>
                    <a:pt x="83" y="43"/>
                    <a:pt x="85" y="43"/>
                    <a:pt x="87" y="43"/>
                  </a:cubicBezTo>
                  <a:cubicBezTo>
                    <a:pt x="100" y="39"/>
                    <a:pt x="90" y="29"/>
                    <a:pt x="66" y="18"/>
                  </a:cubicBezTo>
                  <a:cubicBezTo>
                    <a:pt x="46" y="7"/>
                    <a:pt x="26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0" name="Google Shape;7390;p42"/>
            <p:cNvSpPr/>
            <p:nvPr/>
          </p:nvSpPr>
          <p:spPr>
            <a:xfrm>
              <a:off x="5767375" y="1347475"/>
              <a:ext cx="15950" cy="3775"/>
            </a:xfrm>
            <a:custGeom>
              <a:avLst/>
              <a:gdLst/>
              <a:ahLst/>
              <a:cxnLst/>
              <a:rect l="l" t="t" r="r" b="b"/>
              <a:pathLst>
                <a:path w="638" h="151" extrusionOk="0">
                  <a:moveTo>
                    <a:pt x="86" y="1"/>
                  </a:moveTo>
                  <a:cubicBezTo>
                    <a:pt x="77" y="1"/>
                    <a:pt x="68" y="2"/>
                    <a:pt x="59" y="3"/>
                  </a:cubicBezTo>
                  <a:cubicBezTo>
                    <a:pt x="0" y="19"/>
                    <a:pt x="27" y="76"/>
                    <a:pt x="86" y="76"/>
                  </a:cubicBezTo>
                  <a:cubicBezTo>
                    <a:pt x="89" y="76"/>
                    <a:pt x="93" y="76"/>
                    <a:pt x="97" y="75"/>
                  </a:cubicBezTo>
                  <a:cubicBezTo>
                    <a:pt x="102" y="75"/>
                    <a:pt x="107" y="75"/>
                    <a:pt x="113" y="75"/>
                  </a:cubicBezTo>
                  <a:cubicBezTo>
                    <a:pt x="139" y="75"/>
                    <a:pt x="167" y="81"/>
                    <a:pt x="184" y="90"/>
                  </a:cubicBezTo>
                  <a:cubicBezTo>
                    <a:pt x="204" y="101"/>
                    <a:pt x="225" y="106"/>
                    <a:pt x="239" y="106"/>
                  </a:cubicBezTo>
                  <a:cubicBezTo>
                    <a:pt x="256" y="106"/>
                    <a:pt x="263" y="99"/>
                    <a:pt x="247" y="86"/>
                  </a:cubicBezTo>
                  <a:cubicBezTo>
                    <a:pt x="227" y="71"/>
                    <a:pt x="233" y="63"/>
                    <a:pt x="250" y="63"/>
                  </a:cubicBezTo>
                  <a:cubicBezTo>
                    <a:pt x="264" y="63"/>
                    <a:pt x="285" y="68"/>
                    <a:pt x="305" y="80"/>
                  </a:cubicBezTo>
                  <a:cubicBezTo>
                    <a:pt x="318" y="87"/>
                    <a:pt x="335" y="91"/>
                    <a:pt x="353" y="91"/>
                  </a:cubicBezTo>
                  <a:cubicBezTo>
                    <a:pt x="370" y="91"/>
                    <a:pt x="388" y="87"/>
                    <a:pt x="406" y="80"/>
                  </a:cubicBezTo>
                  <a:cubicBezTo>
                    <a:pt x="423" y="73"/>
                    <a:pt x="437" y="70"/>
                    <a:pt x="447" y="70"/>
                  </a:cubicBezTo>
                  <a:cubicBezTo>
                    <a:pt x="460" y="70"/>
                    <a:pt x="468" y="75"/>
                    <a:pt x="471" y="86"/>
                  </a:cubicBezTo>
                  <a:cubicBezTo>
                    <a:pt x="478" y="98"/>
                    <a:pt x="471" y="105"/>
                    <a:pt x="459" y="105"/>
                  </a:cubicBezTo>
                  <a:cubicBezTo>
                    <a:pt x="456" y="105"/>
                    <a:pt x="454" y="104"/>
                    <a:pt x="451" y="104"/>
                  </a:cubicBezTo>
                  <a:cubicBezTo>
                    <a:pt x="445" y="103"/>
                    <a:pt x="442" y="102"/>
                    <a:pt x="439" y="102"/>
                  </a:cubicBezTo>
                  <a:cubicBezTo>
                    <a:pt x="431" y="102"/>
                    <a:pt x="433" y="106"/>
                    <a:pt x="444" y="114"/>
                  </a:cubicBezTo>
                  <a:cubicBezTo>
                    <a:pt x="452" y="122"/>
                    <a:pt x="462" y="126"/>
                    <a:pt x="469" y="126"/>
                  </a:cubicBezTo>
                  <a:cubicBezTo>
                    <a:pt x="474" y="126"/>
                    <a:pt x="478" y="124"/>
                    <a:pt x="479" y="121"/>
                  </a:cubicBezTo>
                  <a:cubicBezTo>
                    <a:pt x="480" y="119"/>
                    <a:pt x="483" y="118"/>
                    <a:pt x="489" y="118"/>
                  </a:cubicBezTo>
                  <a:cubicBezTo>
                    <a:pt x="503" y="118"/>
                    <a:pt x="530" y="125"/>
                    <a:pt x="555" y="135"/>
                  </a:cubicBezTo>
                  <a:cubicBezTo>
                    <a:pt x="577" y="146"/>
                    <a:pt x="599" y="151"/>
                    <a:pt x="614" y="151"/>
                  </a:cubicBezTo>
                  <a:cubicBezTo>
                    <a:pt x="622" y="151"/>
                    <a:pt x="629" y="149"/>
                    <a:pt x="631" y="145"/>
                  </a:cubicBezTo>
                  <a:cubicBezTo>
                    <a:pt x="638" y="135"/>
                    <a:pt x="631" y="125"/>
                    <a:pt x="617" y="125"/>
                  </a:cubicBezTo>
                  <a:cubicBezTo>
                    <a:pt x="559" y="117"/>
                    <a:pt x="524" y="100"/>
                    <a:pt x="506" y="69"/>
                  </a:cubicBezTo>
                  <a:cubicBezTo>
                    <a:pt x="494" y="48"/>
                    <a:pt x="467" y="37"/>
                    <a:pt x="422" y="37"/>
                  </a:cubicBezTo>
                  <a:cubicBezTo>
                    <a:pt x="415" y="37"/>
                    <a:pt x="407" y="37"/>
                    <a:pt x="399" y="38"/>
                  </a:cubicBezTo>
                  <a:cubicBezTo>
                    <a:pt x="388" y="39"/>
                    <a:pt x="376" y="39"/>
                    <a:pt x="363" y="39"/>
                  </a:cubicBezTo>
                  <a:cubicBezTo>
                    <a:pt x="324" y="39"/>
                    <a:pt x="280" y="35"/>
                    <a:pt x="257" y="27"/>
                  </a:cubicBezTo>
                  <a:cubicBezTo>
                    <a:pt x="229" y="20"/>
                    <a:pt x="206" y="16"/>
                    <a:pt x="190" y="16"/>
                  </a:cubicBezTo>
                  <a:cubicBezTo>
                    <a:pt x="169" y="16"/>
                    <a:pt x="162" y="23"/>
                    <a:pt x="180" y="38"/>
                  </a:cubicBezTo>
                  <a:cubicBezTo>
                    <a:pt x="197" y="49"/>
                    <a:pt x="189" y="58"/>
                    <a:pt x="167" y="58"/>
                  </a:cubicBezTo>
                  <a:cubicBezTo>
                    <a:pt x="156" y="58"/>
                    <a:pt x="142" y="56"/>
                    <a:pt x="125" y="51"/>
                  </a:cubicBezTo>
                  <a:cubicBezTo>
                    <a:pt x="93" y="41"/>
                    <a:pt x="93" y="38"/>
                    <a:pt x="114" y="34"/>
                  </a:cubicBezTo>
                  <a:cubicBezTo>
                    <a:pt x="128" y="30"/>
                    <a:pt x="132" y="17"/>
                    <a:pt x="122" y="10"/>
                  </a:cubicBezTo>
                  <a:cubicBezTo>
                    <a:pt x="115" y="3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1" name="Google Shape;7391;p42"/>
            <p:cNvSpPr/>
            <p:nvPr/>
          </p:nvSpPr>
          <p:spPr>
            <a:xfrm>
              <a:off x="5749225" y="128530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46" y="0"/>
                  </a:moveTo>
                  <a:cubicBezTo>
                    <a:pt x="43" y="0"/>
                    <a:pt x="39" y="1"/>
                    <a:pt x="36" y="2"/>
                  </a:cubicBezTo>
                  <a:cubicBezTo>
                    <a:pt x="15" y="6"/>
                    <a:pt x="1" y="13"/>
                    <a:pt x="1" y="16"/>
                  </a:cubicBezTo>
                  <a:cubicBezTo>
                    <a:pt x="4" y="20"/>
                    <a:pt x="22" y="30"/>
                    <a:pt x="46" y="40"/>
                  </a:cubicBezTo>
                  <a:cubicBezTo>
                    <a:pt x="59" y="46"/>
                    <a:pt x="68" y="48"/>
                    <a:pt x="74" y="48"/>
                  </a:cubicBezTo>
                  <a:cubicBezTo>
                    <a:pt x="84" y="48"/>
                    <a:pt x="84" y="41"/>
                    <a:pt x="78" y="23"/>
                  </a:cubicBezTo>
                  <a:cubicBezTo>
                    <a:pt x="74" y="10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2" name="Google Shape;7392;p42"/>
            <p:cNvSpPr/>
            <p:nvPr/>
          </p:nvSpPr>
          <p:spPr>
            <a:xfrm>
              <a:off x="5749325" y="1279525"/>
              <a:ext cx="2625" cy="825"/>
            </a:xfrm>
            <a:custGeom>
              <a:avLst/>
              <a:gdLst/>
              <a:ahLst/>
              <a:cxnLst/>
              <a:rect l="l" t="t" r="r" b="b"/>
              <a:pathLst>
                <a:path w="105" h="33" extrusionOk="0">
                  <a:moveTo>
                    <a:pt x="11" y="1"/>
                  </a:moveTo>
                  <a:cubicBezTo>
                    <a:pt x="0" y="4"/>
                    <a:pt x="0" y="15"/>
                    <a:pt x="14" y="22"/>
                  </a:cubicBezTo>
                  <a:cubicBezTo>
                    <a:pt x="21" y="29"/>
                    <a:pt x="33" y="32"/>
                    <a:pt x="47" y="32"/>
                  </a:cubicBezTo>
                  <a:cubicBezTo>
                    <a:pt x="54" y="32"/>
                    <a:pt x="62" y="31"/>
                    <a:pt x="69" y="29"/>
                  </a:cubicBezTo>
                  <a:cubicBezTo>
                    <a:pt x="104" y="22"/>
                    <a:pt x="101" y="18"/>
                    <a:pt x="69" y="8"/>
                  </a:cubicBezTo>
                  <a:cubicBezTo>
                    <a:pt x="45" y="1"/>
                    <a:pt x="21" y="1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3" name="Google Shape;7393;p42"/>
            <p:cNvSpPr/>
            <p:nvPr/>
          </p:nvSpPr>
          <p:spPr>
            <a:xfrm>
              <a:off x="5765550" y="1327725"/>
              <a:ext cx="1850" cy="600"/>
            </a:xfrm>
            <a:custGeom>
              <a:avLst/>
              <a:gdLst/>
              <a:ahLst/>
              <a:cxnLst/>
              <a:rect l="l" t="t" r="r" b="b"/>
              <a:pathLst>
                <a:path w="74" h="24" extrusionOk="0">
                  <a:moveTo>
                    <a:pt x="16" y="1"/>
                  </a:moveTo>
                  <a:cubicBezTo>
                    <a:pt x="0" y="1"/>
                    <a:pt x="4" y="5"/>
                    <a:pt x="28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4" y="23"/>
                    <a:pt x="68" y="22"/>
                    <a:pt x="70" y="19"/>
                  </a:cubicBezTo>
                  <a:cubicBezTo>
                    <a:pt x="73" y="9"/>
                    <a:pt x="59" y="2"/>
                    <a:pt x="35" y="2"/>
                  </a:cubicBezTo>
                  <a:cubicBezTo>
                    <a:pt x="27" y="1"/>
                    <a:pt x="20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4" name="Google Shape;7394;p42"/>
            <p:cNvSpPr/>
            <p:nvPr/>
          </p:nvSpPr>
          <p:spPr>
            <a:xfrm>
              <a:off x="5690600" y="1088600"/>
              <a:ext cx="1325" cy="775"/>
            </a:xfrm>
            <a:custGeom>
              <a:avLst/>
              <a:gdLst/>
              <a:ahLst/>
              <a:cxnLst/>
              <a:rect l="l" t="t" r="r" b="b"/>
              <a:pathLst>
                <a:path w="53" h="31" extrusionOk="0">
                  <a:moveTo>
                    <a:pt x="27" y="1"/>
                  </a:moveTo>
                  <a:cubicBezTo>
                    <a:pt x="25" y="1"/>
                    <a:pt x="23" y="1"/>
                    <a:pt x="21" y="1"/>
                  </a:cubicBezTo>
                  <a:cubicBezTo>
                    <a:pt x="8" y="6"/>
                    <a:pt x="0" y="9"/>
                    <a:pt x="0" y="16"/>
                  </a:cubicBezTo>
                  <a:cubicBezTo>
                    <a:pt x="0" y="19"/>
                    <a:pt x="15" y="26"/>
                    <a:pt x="29" y="30"/>
                  </a:cubicBezTo>
                  <a:cubicBezTo>
                    <a:pt x="31" y="30"/>
                    <a:pt x="33" y="31"/>
                    <a:pt x="35" y="31"/>
                  </a:cubicBezTo>
                  <a:cubicBezTo>
                    <a:pt x="45" y="31"/>
                    <a:pt x="52" y="25"/>
                    <a:pt x="49" y="16"/>
                  </a:cubicBezTo>
                  <a:cubicBezTo>
                    <a:pt x="46" y="7"/>
                    <a:pt x="36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5" name="Google Shape;7395;p42"/>
            <p:cNvSpPr/>
            <p:nvPr/>
          </p:nvSpPr>
          <p:spPr>
            <a:xfrm>
              <a:off x="5692000" y="1092675"/>
              <a:ext cx="4350" cy="1275"/>
            </a:xfrm>
            <a:custGeom>
              <a:avLst/>
              <a:gdLst/>
              <a:ahLst/>
              <a:cxnLst/>
              <a:rect l="l" t="t" r="r" b="b"/>
              <a:pathLst>
                <a:path w="174" h="51" extrusionOk="0">
                  <a:moveTo>
                    <a:pt x="103" y="0"/>
                  </a:moveTo>
                  <a:cubicBezTo>
                    <a:pt x="85" y="0"/>
                    <a:pt x="64" y="3"/>
                    <a:pt x="42" y="9"/>
                  </a:cubicBezTo>
                  <a:cubicBezTo>
                    <a:pt x="18" y="16"/>
                    <a:pt x="0" y="30"/>
                    <a:pt x="3" y="40"/>
                  </a:cubicBezTo>
                  <a:cubicBezTo>
                    <a:pt x="5" y="46"/>
                    <a:pt x="11" y="50"/>
                    <a:pt x="17" y="50"/>
                  </a:cubicBezTo>
                  <a:cubicBezTo>
                    <a:pt x="22" y="50"/>
                    <a:pt x="27" y="48"/>
                    <a:pt x="31" y="43"/>
                  </a:cubicBezTo>
                  <a:cubicBezTo>
                    <a:pt x="36" y="38"/>
                    <a:pt x="49" y="36"/>
                    <a:pt x="64" y="36"/>
                  </a:cubicBezTo>
                  <a:cubicBezTo>
                    <a:pt x="79" y="36"/>
                    <a:pt x="97" y="38"/>
                    <a:pt x="114" y="43"/>
                  </a:cubicBezTo>
                  <a:cubicBezTo>
                    <a:pt x="135" y="48"/>
                    <a:pt x="149" y="50"/>
                    <a:pt x="158" y="50"/>
                  </a:cubicBezTo>
                  <a:cubicBezTo>
                    <a:pt x="172" y="50"/>
                    <a:pt x="174" y="44"/>
                    <a:pt x="170" y="30"/>
                  </a:cubicBezTo>
                  <a:cubicBezTo>
                    <a:pt x="166" y="11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6" name="Google Shape;7396;p42"/>
            <p:cNvSpPr/>
            <p:nvPr/>
          </p:nvSpPr>
          <p:spPr>
            <a:xfrm>
              <a:off x="5753225" y="1279425"/>
              <a:ext cx="1400" cy="1275"/>
            </a:xfrm>
            <a:custGeom>
              <a:avLst/>
              <a:gdLst/>
              <a:ahLst/>
              <a:cxnLst/>
              <a:rect l="l" t="t" r="r" b="b"/>
              <a:pathLst>
                <a:path w="56" h="51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5"/>
                    <a:pt x="11" y="16"/>
                    <a:pt x="4" y="26"/>
                  </a:cubicBezTo>
                  <a:cubicBezTo>
                    <a:pt x="1" y="36"/>
                    <a:pt x="1" y="43"/>
                    <a:pt x="11" y="50"/>
                  </a:cubicBezTo>
                  <a:cubicBezTo>
                    <a:pt x="12" y="50"/>
                    <a:pt x="13" y="51"/>
                    <a:pt x="14" y="51"/>
                  </a:cubicBezTo>
                  <a:cubicBezTo>
                    <a:pt x="21" y="51"/>
                    <a:pt x="33" y="40"/>
                    <a:pt x="42" y="26"/>
                  </a:cubicBezTo>
                  <a:cubicBezTo>
                    <a:pt x="54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7" name="Google Shape;7397;p42"/>
            <p:cNvSpPr/>
            <p:nvPr/>
          </p:nvSpPr>
          <p:spPr>
            <a:xfrm>
              <a:off x="5754950" y="1285950"/>
              <a:ext cx="1825" cy="750"/>
            </a:xfrm>
            <a:custGeom>
              <a:avLst/>
              <a:gdLst/>
              <a:ahLst/>
              <a:cxnLst/>
              <a:rect l="l" t="t" r="r" b="b"/>
              <a:pathLst>
                <a:path w="73" h="30" extrusionOk="0">
                  <a:moveTo>
                    <a:pt x="49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1" y="8"/>
                    <a:pt x="1" y="14"/>
                    <a:pt x="1" y="18"/>
                  </a:cubicBezTo>
                  <a:cubicBezTo>
                    <a:pt x="1" y="22"/>
                    <a:pt x="18" y="28"/>
                    <a:pt x="39" y="28"/>
                  </a:cubicBezTo>
                  <a:cubicBezTo>
                    <a:pt x="43" y="29"/>
                    <a:pt x="46" y="29"/>
                    <a:pt x="49" y="29"/>
                  </a:cubicBezTo>
                  <a:cubicBezTo>
                    <a:pt x="64" y="29"/>
                    <a:pt x="73" y="23"/>
                    <a:pt x="70" y="14"/>
                  </a:cubicBezTo>
                  <a:cubicBezTo>
                    <a:pt x="68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8" name="Google Shape;7398;p42"/>
            <p:cNvSpPr/>
            <p:nvPr/>
          </p:nvSpPr>
          <p:spPr>
            <a:xfrm>
              <a:off x="5768125" y="1327900"/>
              <a:ext cx="1425" cy="775"/>
            </a:xfrm>
            <a:custGeom>
              <a:avLst/>
              <a:gdLst/>
              <a:ahLst/>
              <a:cxnLst/>
              <a:rect l="l" t="t" r="r" b="b"/>
              <a:pathLst>
                <a:path w="57" h="31" extrusionOk="0">
                  <a:moveTo>
                    <a:pt x="29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12" y="2"/>
                    <a:pt x="1" y="9"/>
                    <a:pt x="4" y="16"/>
                  </a:cubicBezTo>
                  <a:cubicBezTo>
                    <a:pt x="4" y="19"/>
                    <a:pt x="18" y="26"/>
                    <a:pt x="33" y="30"/>
                  </a:cubicBezTo>
                  <a:cubicBezTo>
                    <a:pt x="35" y="30"/>
                    <a:pt x="37" y="31"/>
                    <a:pt x="39" y="31"/>
                  </a:cubicBezTo>
                  <a:cubicBezTo>
                    <a:pt x="49" y="31"/>
                    <a:pt x="56" y="24"/>
                    <a:pt x="53" y="16"/>
                  </a:cubicBezTo>
                  <a:cubicBezTo>
                    <a:pt x="51" y="7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9" name="Google Shape;7399;p42"/>
            <p:cNvSpPr/>
            <p:nvPr/>
          </p:nvSpPr>
          <p:spPr>
            <a:xfrm>
              <a:off x="5754275" y="1276150"/>
              <a:ext cx="1325" cy="2025"/>
            </a:xfrm>
            <a:custGeom>
              <a:avLst/>
              <a:gdLst/>
              <a:ahLst/>
              <a:cxnLst/>
              <a:rect l="l" t="t" r="r" b="b"/>
              <a:pathLst>
                <a:path w="53" h="81" extrusionOk="0">
                  <a:moveTo>
                    <a:pt x="17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4" y="4"/>
                    <a:pt x="0" y="22"/>
                    <a:pt x="10" y="46"/>
                  </a:cubicBezTo>
                  <a:cubicBezTo>
                    <a:pt x="17" y="67"/>
                    <a:pt x="28" y="81"/>
                    <a:pt x="38" y="81"/>
                  </a:cubicBezTo>
                  <a:cubicBezTo>
                    <a:pt x="49" y="77"/>
                    <a:pt x="52" y="60"/>
                    <a:pt x="45" y="35"/>
                  </a:cubicBezTo>
                  <a:cubicBezTo>
                    <a:pt x="39" y="16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0" name="Google Shape;7400;p42"/>
            <p:cNvSpPr/>
            <p:nvPr/>
          </p:nvSpPr>
          <p:spPr>
            <a:xfrm>
              <a:off x="5756100" y="1279700"/>
              <a:ext cx="975" cy="1225"/>
            </a:xfrm>
            <a:custGeom>
              <a:avLst/>
              <a:gdLst/>
              <a:ahLst/>
              <a:cxnLst/>
              <a:rect l="l" t="t" r="r" b="b"/>
              <a:pathLst>
                <a:path w="39" h="49" extrusionOk="0">
                  <a:moveTo>
                    <a:pt x="15" y="0"/>
                  </a:moveTo>
                  <a:cubicBezTo>
                    <a:pt x="5" y="0"/>
                    <a:pt x="1" y="10"/>
                    <a:pt x="7" y="22"/>
                  </a:cubicBezTo>
                  <a:cubicBezTo>
                    <a:pt x="12" y="40"/>
                    <a:pt x="17" y="49"/>
                    <a:pt x="21" y="49"/>
                  </a:cubicBezTo>
                  <a:cubicBezTo>
                    <a:pt x="26" y="49"/>
                    <a:pt x="30" y="42"/>
                    <a:pt x="35" y="29"/>
                  </a:cubicBezTo>
                  <a:cubicBezTo>
                    <a:pt x="38" y="15"/>
                    <a:pt x="35" y="5"/>
                    <a:pt x="21" y="1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1" name="Google Shape;7401;p42"/>
            <p:cNvSpPr/>
            <p:nvPr/>
          </p:nvSpPr>
          <p:spPr>
            <a:xfrm>
              <a:off x="5772825" y="1329050"/>
              <a:ext cx="19275" cy="2925"/>
            </a:xfrm>
            <a:custGeom>
              <a:avLst/>
              <a:gdLst/>
              <a:ahLst/>
              <a:cxnLst/>
              <a:rect l="l" t="t" r="r" b="b"/>
              <a:pathLst>
                <a:path w="771" h="117" extrusionOk="0">
                  <a:moveTo>
                    <a:pt x="82" y="1"/>
                  </a:moveTo>
                  <a:cubicBezTo>
                    <a:pt x="56" y="1"/>
                    <a:pt x="36" y="3"/>
                    <a:pt x="29" y="8"/>
                  </a:cubicBezTo>
                  <a:cubicBezTo>
                    <a:pt x="0" y="26"/>
                    <a:pt x="4" y="29"/>
                    <a:pt x="39" y="36"/>
                  </a:cubicBezTo>
                  <a:cubicBezTo>
                    <a:pt x="45" y="36"/>
                    <a:pt x="51" y="37"/>
                    <a:pt x="57" y="37"/>
                  </a:cubicBezTo>
                  <a:cubicBezTo>
                    <a:pt x="76" y="37"/>
                    <a:pt x="94" y="33"/>
                    <a:pt x="101" y="26"/>
                  </a:cubicBezTo>
                  <a:cubicBezTo>
                    <a:pt x="106" y="21"/>
                    <a:pt x="110" y="19"/>
                    <a:pt x="114" y="19"/>
                  </a:cubicBezTo>
                  <a:cubicBezTo>
                    <a:pt x="119" y="19"/>
                    <a:pt x="123" y="23"/>
                    <a:pt x="125" y="29"/>
                  </a:cubicBezTo>
                  <a:cubicBezTo>
                    <a:pt x="128" y="36"/>
                    <a:pt x="137" y="42"/>
                    <a:pt x="150" y="42"/>
                  </a:cubicBezTo>
                  <a:cubicBezTo>
                    <a:pt x="155" y="42"/>
                    <a:pt x="161" y="41"/>
                    <a:pt x="167" y="39"/>
                  </a:cubicBezTo>
                  <a:cubicBezTo>
                    <a:pt x="170" y="38"/>
                    <a:pt x="175" y="38"/>
                    <a:pt x="181" y="38"/>
                  </a:cubicBezTo>
                  <a:cubicBezTo>
                    <a:pt x="210" y="38"/>
                    <a:pt x="264" y="45"/>
                    <a:pt x="316" y="56"/>
                  </a:cubicBezTo>
                  <a:cubicBezTo>
                    <a:pt x="361" y="66"/>
                    <a:pt x="397" y="72"/>
                    <a:pt x="415" y="72"/>
                  </a:cubicBezTo>
                  <a:cubicBezTo>
                    <a:pt x="424" y="72"/>
                    <a:pt x="429" y="70"/>
                    <a:pt x="427" y="67"/>
                  </a:cubicBezTo>
                  <a:cubicBezTo>
                    <a:pt x="427" y="65"/>
                    <a:pt x="430" y="63"/>
                    <a:pt x="434" y="63"/>
                  </a:cubicBezTo>
                  <a:cubicBezTo>
                    <a:pt x="443" y="63"/>
                    <a:pt x="459" y="68"/>
                    <a:pt x="479" y="77"/>
                  </a:cubicBezTo>
                  <a:cubicBezTo>
                    <a:pt x="494" y="85"/>
                    <a:pt x="511" y="88"/>
                    <a:pt x="525" y="88"/>
                  </a:cubicBezTo>
                  <a:cubicBezTo>
                    <a:pt x="537" y="88"/>
                    <a:pt x="547" y="86"/>
                    <a:pt x="552" y="81"/>
                  </a:cubicBezTo>
                  <a:cubicBezTo>
                    <a:pt x="557" y="78"/>
                    <a:pt x="562" y="76"/>
                    <a:pt x="567" y="76"/>
                  </a:cubicBezTo>
                  <a:cubicBezTo>
                    <a:pt x="573" y="76"/>
                    <a:pt x="578" y="78"/>
                    <a:pt x="580" y="84"/>
                  </a:cubicBezTo>
                  <a:cubicBezTo>
                    <a:pt x="582" y="90"/>
                    <a:pt x="586" y="94"/>
                    <a:pt x="592" y="94"/>
                  </a:cubicBezTo>
                  <a:cubicBezTo>
                    <a:pt x="596" y="94"/>
                    <a:pt x="600" y="92"/>
                    <a:pt x="604" y="88"/>
                  </a:cubicBezTo>
                  <a:cubicBezTo>
                    <a:pt x="608" y="84"/>
                    <a:pt x="613" y="83"/>
                    <a:pt x="621" y="83"/>
                  </a:cubicBezTo>
                  <a:cubicBezTo>
                    <a:pt x="635" y="83"/>
                    <a:pt x="656" y="90"/>
                    <a:pt x="677" y="101"/>
                  </a:cubicBezTo>
                  <a:cubicBezTo>
                    <a:pt x="694" y="111"/>
                    <a:pt x="710" y="116"/>
                    <a:pt x="724" y="116"/>
                  </a:cubicBezTo>
                  <a:cubicBezTo>
                    <a:pt x="735" y="116"/>
                    <a:pt x="744" y="113"/>
                    <a:pt x="750" y="105"/>
                  </a:cubicBezTo>
                  <a:cubicBezTo>
                    <a:pt x="771" y="88"/>
                    <a:pt x="729" y="74"/>
                    <a:pt x="607" y="56"/>
                  </a:cubicBezTo>
                  <a:cubicBezTo>
                    <a:pt x="547" y="50"/>
                    <a:pt x="491" y="46"/>
                    <a:pt x="457" y="46"/>
                  </a:cubicBezTo>
                  <a:cubicBezTo>
                    <a:pt x="438" y="46"/>
                    <a:pt x="426" y="47"/>
                    <a:pt x="424" y="50"/>
                  </a:cubicBezTo>
                  <a:cubicBezTo>
                    <a:pt x="419" y="53"/>
                    <a:pt x="412" y="54"/>
                    <a:pt x="403" y="54"/>
                  </a:cubicBezTo>
                  <a:cubicBezTo>
                    <a:pt x="392" y="54"/>
                    <a:pt x="380" y="52"/>
                    <a:pt x="368" y="46"/>
                  </a:cubicBezTo>
                  <a:cubicBezTo>
                    <a:pt x="316" y="22"/>
                    <a:pt x="166" y="1"/>
                    <a:pt x="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2" name="Google Shape;7402;p42"/>
            <p:cNvSpPr/>
            <p:nvPr/>
          </p:nvSpPr>
          <p:spPr>
            <a:xfrm>
              <a:off x="5780925" y="134187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0"/>
                  </a:moveTo>
                  <a:cubicBezTo>
                    <a:pt x="1" y="0"/>
                    <a:pt x="6" y="5"/>
                    <a:pt x="27" y="15"/>
                  </a:cubicBezTo>
                  <a:cubicBezTo>
                    <a:pt x="36" y="21"/>
                    <a:pt x="47" y="23"/>
                    <a:pt x="55" y="23"/>
                  </a:cubicBezTo>
                  <a:cubicBezTo>
                    <a:pt x="62" y="23"/>
                    <a:pt x="67" y="22"/>
                    <a:pt x="68" y="19"/>
                  </a:cubicBezTo>
                  <a:cubicBezTo>
                    <a:pt x="75" y="12"/>
                    <a:pt x="58" y="1"/>
                    <a:pt x="34" y="1"/>
                  </a:cubicBezTo>
                  <a:cubicBezTo>
                    <a:pt x="26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3" name="Google Shape;7403;p42"/>
            <p:cNvSpPr/>
            <p:nvPr/>
          </p:nvSpPr>
          <p:spPr>
            <a:xfrm>
              <a:off x="5783875" y="135122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1"/>
                  </a:moveTo>
                  <a:cubicBezTo>
                    <a:pt x="0" y="1"/>
                    <a:pt x="5" y="5"/>
                    <a:pt x="27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5" y="23"/>
                    <a:pt x="70" y="22"/>
                    <a:pt x="72" y="20"/>
                  </a:cubicBezTo>
                  <a:cubicBezTo>
                    <a:pt x="75" y="13"/>
                    <a:pt x="58" y="2"/>
                    <a:pt x="34" y="2"/>
                  </a:cubicBezTo>
                  <a:cubicBezTo>
                    <a:pt x="26" y="1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4" name="Google Shape;7404;p42"/>
            <p:cNvSpPr/>
            <p:nvPr/>
          </p:nvSpPr>
          <p:spPr>
            <a:xfrm>
              <a:off x="5702825" y="1089200"/>
              <a:ext cx="2850" cy="875"/>
            </a:xfrm>
            <a:custGeom>
              <a:avLst/>
              <a:gdLst/>
              <a:ahLst/>
              <a:cxnLst/>
              <a:rect l="l" t="t" r="r" b="b"/>
              <a:pathLst>
                <a:path w="114" h="35" extrusionOk="0">
                  <a:moveTo>
                    <a:pt x="32" y="1"/>
                  </a:moveTo>
                  <a:cubicBezTo>
                    <a:pt x="26" y="1"/>
                    <a:pt x="19" y="1"/>
                    <a:pt x="14" y="2"/>
                  </a:cubicBezTo>
                  <a:cubicBezTo>
                    <a:pt x="1" y="6"/>
                    <a:pt x="14" y="19"/>
                    <a:pt x="43" y="27"/>
                  </a:cubicBezTo>
                  <a:cubicBezTo>
                    <a:pt x="58" y="32"/>
                    <a:pt x="73" y="35"/>
                    <a:pt x="85" y="35"/>
                  </a:cubicBezTo>
                  <a:cubicBezTo>
                    <a:pt x="94" y="35"/>
                    <a:pt x="102" y="33"/>
                    <a:pt x="105" y="30"/>
                  </a:cubicBezTo>
                  <a:cubicBezTo>
                    <a:pt x="113" y="15"/>
                    <a:pt x="66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5" name="Google Shape;7405;p42"/>
            <p:cNvSpPr/>
            <p:nvPr/>
          </p:nvSpPr>
          <p:spPr>
            <a:xfrm>
              <a:off x="5784275" y="1342650"/>
              <a:ext cx="1325" cy="850"/>
            </a:xfrm>
            <a:custGeom>
              <a:avLst/>
              <a:gdLst/>
              <a:ahLst/>
              <a:cxnLst/>
              <a:rect l="l" t="t" r="r" b="b"/>
              <a:pathLst>
                <a:path w="53" h="34" extrusionOk="0">
                  <a:moveTo>
                    <a:pt x="17" y="1"/>
                  </a:moveTo>
                  <a:cubicBezTo>
                    <a:pt x="7" y="1"/>
                    <a:pt x="1" y="7"/>
                    <a:pt x="4" y="15"/>
                  </a:cubicBezTo>
                  <a:cubicBezTo>
                    <a:pt x="7" y="25"/>
                    <a:pt x="18" y="33"/>
                    <a:pt x="27" y="33"/>
                  </a:cubicBezTo>
                  <a:cubicBezTo>
                    <a:pt x="29" y="33"/>
                    <a:pt x="30" y="33"/>
                    <a:pt x="32" y="33"/>
                  </a:cubicBezTo>
                  <a:cubicBezTo>
                    <a:pt x="45" y="29"/>
                    <a:pt x="53" y="23"/>
                    <a:pt x="53" y="15"/>
                  </a:cubicBezTo>
                  <a:cubicBezTo>
                    <a:pt x="53" y="12"/>
                    <a:pt x="39" y="5"/>
                    <a:pt x="24" y="2"/>
                  </a:cubicBezTo>
                  <a:cubicBezTo>
                    <a:pt x="22" y="1"/>
                    <a:pt x="19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6" name="Google Shape;7406;p42"/>
            <p:cNvSpPr/>
            <p:nvPr/>
          </p:nvSpPr>
          <p:spPr>
            <a:xfrm>
              <a:off x="5770500" y="1289450"/>
              <a:ext cx="1650" cy="1325"/>
            </a:xfrm>
            <a:custGeom>
              <a:avLst/>
              <a:gdLst/>
              <a:ahLst/>
              <a:cxnLst/>
              <a:rect l="l" t="t" r="r" b="b"/>
              <a:pathLst>
                <a:path w="66" h="53" extrusionOk="0">
                  <a:moveTo>
                    <a:pt x="45" y="1"/>
                  </a:moveTo>
                  <a:cubicBezTo>
                    <a:pt x="42" y="1"/>
                    <a:pt x="38" y="1"/>
                    <a:pt x="34" y="3"/>
                  </a:cubicBezTo>
                  <a:cubicBezTo>
                    <a:pt x="0" y="10"/>
                    <a:pt x="0" y="44"/>
                    <a:pt x="38" y="52"/>
                  </a:cubicBezTo>
                  <a:cubicBezTo>
                    <a:pt x="40" y="52"/>
                    <a:pt x="42" y="52"/>
                    <a:pt x="43" y="52"/>
                  </a:cubicBezTo>
                  <a:cubicBezTo>
                    <a:pt x="54" y="52"/>
                    <a:pt x="63" y="42"/>
                    <a:pt x="63" y="28"/>
                  </a:cubicBezTo>
                  <a:cubicBezTo>
                    <a:pt x="65" y="11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7" name="Google Shape;7407;p42"/>
            <p:cNvSpPr/>
            <p:nvPr/>
          </p:nvSpPr>
          <p:spPr>
            <a:xfrm>
              <a:off x="5707650" y="1089300"/>
              <a:ext cx="3700" cy="1300"/>
            </a:xfrm>
            <a:custGeom>
              <a:avLst/>
              <a:gdLst/>
              <a:ahLst/>
              <a:cxnLst/>
              <a:rect l="l" t="t" r="r" b="b"/>
              <a:pathLst>
                <a:path w="148" h="52" extrusionOk="0">
                  <a:moveTo>
                    <a:pt x="27" y="1"/>
                  </a:moveTo>
                  <a:cubicBezTo>
                    <a:pt x="9" y="1"/>
                    <a:pt x="0" y="5"/>
                    <a:pt x="5" y="15"/>
                  </a:cubicBezTo>
                  <a:cubicBezTo>
                    <a:pt x="8" y="31"/>
                    <a:pt x="74" y="51"/>
                    <a:pt x="111" y="51"/>
                  </a:cubicBezTo>
                  <a:cubicBezTo>
                    <a:pt x="115" y="51"/>
                    <a:pt x="120" y="51"/>
                    <a:pt x="124" y="50"/>
                  </a:cubicBezTo>
                  <a:cubicBezTo>
                    <a:pt x="148" y="43"/>
                    <a:pt x="99" y="12"/>
                    <a:pt x="47" y="2"/>
                  </a:cubicBezTo>
                  <a:cubicBezTo>
                    <a:pt x="40" y="1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8" name="Google Shape;7408;p42"/>
            <p:cNvSpPr/>
            <p:nvPr/>
          </p:nvSpPr>
          <p:spPr>
            <a:xfrm>
              <a:off x="5790575" y="1350300"/>
              <a:ext cx="3275" cy="1600"/>
            </a:xfrm>
            <a:custGeom>
              <a:avLst/>
              <a:gdLst/>
              <a:ahLst/>
              <a:cxnLst/>
              <a:rect l="l" t="t" r="r" b="b"/>
              <a:pathLst>
                <a:path w="131" h="64" extrusionOk="0">
                  <a:moveTo>
                    <a:pt x="44" y="1"/>
                  </a:moveTo>
                  <a:cubicBezTo>
                    <a:pt x="32" y="1"/>
                    <a:pt x="22" y="8"/>
                    <a:pt x="12" y="22"/>
                  </a:cubicBezTo>
                  <a:cubicBezTo>
                    <a:pt x="3" y="37"/>
                    <a:pt x="0" y="45"/>
                    <a:pt x="6" y="45"/>
                  </a:cubicBezTo>
                  <a:cubicBezTo>
                    <a:pt x="11" y="45"/>
                    <a:pt x="21" y="40"/>
                    <a:pt x="36" y="29"/>
                  </a:cubicBezTo>
                  <a:cubicBezTo>
                    <a:pt x="45" y="23"/>
                    <a:pt x="52" y="20"/>
                    <a:pt x="57" y="20"/>
                  </a:cubicBezTo>
                  <a:cubicBezTo>
                    <a:pt x="64" y="20"/>
                    <a:pt x="68" y="26"/>
                    <a:pt x="68" y="36"/>
                  </a:cubicBezTo>
                  <a:cubicBezTo>
                    <a:pt x="71" y="50"/>
                    <a:pt x="85" y="63"/>
                    <a:pt x="102" y="63"/>
                  </a:cubicBezTo>
                  <a:cubicBezTo>
                    <a:pt x="130" y="63"/>
                    <a:pt x="130" y="60"/>
                    <a:pt x="99" y="32"/>
                  </a:cubicBezTo>
                  <a:cubicBezTo>
                    <a:pt x="76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9" name="Google Shape;7409;p42"/>
            <p:cNvSpPr/>
            <p:nvPr/>
          </p:nvSpPr>
          <p:spPr>
            <a:xfrm>
              <a:off x="5772475" y="1289125"/>
              <a:ext cx="1325" cy="1725"/>
            </a:xfrm>
            <a:custGeom>
              <a:avLst/>
              <a:gdLst/>
              <a:ahLst/>
              <a:cxnLst/>
              <a:rect l="l" t="t" r="r" b="b"/>
              <a:pathLst>
                <a:path w="53" h="69" extrusionOk="0">
                  <a:moveTo>
                    <a:pt x="46" y="1"/>
                  </a:moveTo>
                  <a:cubicBezTo>
                    <a:pt x="42" y="1"/>
                    <a:pt x="36" y="7"/>
                    <a:pt x="28" y="20"/>
                  </a:cubicBezTo>
                  <a:cubicBezTo>
                    <a:pt x="1" y="54"/>
                    <a:pt x="1" y="61"/>
                    <a:pt x="32" y="68"/>
                  </a:cubicBezTo>
                  <a:cubicBezTo>
                    <a:pt x="33" y="68"/>
                    <a:pt x="34" y="68"/>
                    <a:pt x="34" y="68"/>
                  </a:cubicBezTo>
                  <a:cubicBezTo>
                    <a:pt x="44" y="68"/>
                    <a:pt x="53" y="52"/>
                    <a:pt x="53" y="30"/>
                  </a:cubicBezTo>
                  <a:cubicBezTo>
                    <a:pt x="53" y="10"/>
                    <a:pt x="51" y="1"/>
                    <a:pt x="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0" name="Google Shape;7410;p42"/>
            <p:cNvSpPr/>
            <p:nvPr/>
          </p:nvSpPr>
          <p:spPr>
            <a:xfrm>
              <a:off x="5774500" y="1289675"/>
              <a:ext cx="4375" cy="1450"/>
            </a:xfrm>
            <a:custGeom>
              <a:avLst/>
              <a:gdLst/>
              <a:ahLst/>
              <a:cxnLst/>
              <a:rect l="l" t="t" r="r" b="b"/>
              <a:pathLst>
                <a:path w="175" h="58" extrusionOk="0">
                  <a:moveTo>
                    <a:pt x="62" y="0"/>
                  </a:moveTo>
                  <a:cubicBezTo>
                    <a:pt x="49" y="0"/>
                    <a:pt x="40" y="7"/>
                    <a:pt x="31" y="22"/>
                  </a:cubicBezTo>
                  <a:cubicBezTo>
                    <a:pt x="9" y="48"/>
                    <a:pt x="1" y="58"/>
                    <a:pt x="10" y="58"/>
                  </a:cubicBezTo>
                  <a:cubicBezTo>
                    <a:pt x="15" y="58"/>
                    <a:pt x="27" y="55"/>
                    <a:pt x="45" y="49"/>
                  </a:cubicBezTo>
                  <a:cubicBezTo>
                    <a:pt x="66" y="43"/>
                    <a:pt x="103" y="43"/>
                    <a:pt x="135" y="43"/>
                  </a:cubicBezTo>
                  <a:cubicBezTo>
                    <a:pt x="146" y="44"/>
                    <a:pt x="155" y="44"/>
                    <a:pt x="160" y="44"/>
                  </a:cubicBezTo>
                  <a:cubicBezTo>
                    <a:pt x="174" y="44"/>
                    <a:pt x="161" y="39"/>
                    <a:pt x="117" y="19"/>
                  </a:cubicBezTo>
                  <a:cubicBezTo>
                    <a:pt x="92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1" name="Google Shape;7411;p42"/>
            <p:cNvSpPr/>
            <p:nvPr/>
          </p:nvSpPr>
          <p:spPr>
            <a:xfrm>
              <a:off x="5712375" y="1089750"/>
              <a:ext cx="2275" cy="1125"/>
            </a:xfrm>
            <a:custGeom>
              <a:avLst/>
              <a:gdLst/>
              <a:ahLst/>
              <a:cxnLst/>
              <a:rect l="l" t="t" r="r" b="b"/>
              <a:pathLst>
                <a:path w="91" h="45" extrusionOk="0">
                  <a:moveTo>
                    <a:pt x="60" y="1"/>
                  </a:moveTo>
                  <a:cubicBezTo>
                    <a:pt x="53" y="1"/>
                    <a:pt x="44" y="2"/>
                    <a:pt x="35" y="5"/>
                  </a:cubicBezTo>
                  <a:cubicBezTo>
                    <a:pt x="11" y="11"/>
                    <a:pt x="0" y="25"/>
                    <a:pt x="11" y="32"/>
                  </a:cubicBezTo>
                  <a:cubicBezTo>
                    <a:pt x="19" y="40"/>
                    <a:pt x="34" y="44"/>
                    <a:pt x="49" y="44"/>
                  </a:cubicBezTo>
                  <a:cubicBezTo>
                    <a:pt x="54" y="44"/>
                    <a:pt x="58" y="44"/>
                    <a:pt x="63" y="43"/>
                  </a:cubicBezTo>
                  <a:cubicBezTo>
                    <a:pt x="80" y="35"/>
                    <a:pt x="90" y="25"/>
                    <a:pt x="87" y="15"/>
                  </a:cubicBezTo>
                  <a:cubicBezTo>
                    <a:pt x="85" y="6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2" name="Google Shape;7412;p42"/>
            <p:cNvSpPr/>
            <p:nvPr/>
          </p:nvSpPr>
          <p:spPr>
            <a:xfrm>
              <a:off x="5797975" y="1351425"/>
              <a:ext cx="4450" cy="925"/>
            </a:xfrm>
            <a:custGeom>
              <a:avLst/>
              <a:gdLst/>
              <a:ahLst/>
              <a:cxnLst/>
              <a:rect l="l" t="t" r="r" b="b"/>
              <a:pathLst>
                <a:path w="178" h="37" extrusionOk="0">
                  <a:moveTo>
                    <a:pt x="73" y="1"/>
                  </a:moveTo>
                  <a:cubicBezTo>
                    <a:pt x="28" y="1"/>
                    <a:pt x="1" y="5"/>
                    <a:pt x="4" y="15"/>
                  </a:cubicBezTo>
                  <a:cubicBezTo>
                    <a:pt x="4" y="26"/>
                    <a:pt x="28" y="32"/>
                    <a:pt x="49" y="32"/>
                  </a:cubicBezTo>
                  <a:cubicBezTo>
                    <a:pt x="73" y="32"/>
                    <a:pt x="115" y="32"/>
                    <a:pt x="139" y="36"/>
                  </a:cubicBezTo>
                  <a:cubicBezTo>
                    <a:pt x="147" y="36"/>
                    <a:pt x="153" y="37"/>
                    <a:pt x="158" y="37"/>
                  </a:cubicBezTo>
                  <a:cubicBezTo>
                    <a:pt x="174" y="37"/>
                    <a:pt x="178" y="32"/>
                    <a:pt x="168" y="22"/>
                  </a:cubicBezTo>
                  <a:cubicBezTo>
                    <a:pt x="157" y="12"/>
                    <a:pt x="115" y="5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3" name="Google Shape;7413;p42"/>
            <p:cNvSpPr/>
            <p:nvPr/>
          </p:nvSpPr>
          <p:spPr>
            <a:xfrm>
              <a:off x="5779300" y="1289850"/>
              <a:ext cx="7775" cy="1925"/>
            </a:xfrm>
            <a:custGeom>
              <a:avLst/>
              <a:gdLst/>
              <a:ahLst/>
              <a:cxnLst/>
              <a:rect l="l" t="t" r="r" b="b"/>
              <a:pathLst>
                <a:path w="311" h="77" extrusionOk="0">
                  <a:moveTo>
                    <a:pt x="31" y="1"/>
                  </a:moveTo>
                  <a:cubicBezTo>
                    <a:pt x="2" y="1"/>
                    <a:pt x="1" y="7"/>
                    <a:pt x="15" y="22"/>
                  </a:cubicBezTo>
                  <a:cubicBezTo>
                    <a:pt x="26" y="36"/>
                    <a:pt x="64" y="42"/>
                    <a:pt x="103" y="42"/>
                  </a:cubicBezTo>
                  <a:cubicBezTo>
                    <a:pt x="107" y="42"/>
                    <a:pt x="112" y="42"/>
                    <a:pt x="116" y="42"/>
                  </a:cubicBezTo>
                  <a:cubicBezTo>
                    <a:pt x="147" y="42"/>
                    <a:pt x="177" y="50"/>
                    <a:pt x="189" y="60"/>
                  </a:cubicBezTo>
                  <a:cubicBezTo>
                    <a:pt x="197" y="70"/>
                    <a:pt x="216" y="77"/>
                    <a:pt x="236" y="77"/>
                  </a:cubicBezTo>
                  <a:cubicBezTo>
                    <a:pt x="244" y="77"/>
                    <a:pt x="251" y="76"/>
                    <a:pt x="258" y="74"/>
                  </a:cubicBezTo>
                  <a:lnTo>
                    <a:pt x="311" y="60"/>
                  </a:lnTo>
                  <a:lnTo>
                    <a:pt x="244" y="36"/>
                  </a:lnTo>
                  <a:cubicBezTo>
                    <a:pt x="207" y="22"/>
                    <a:pt x="133" y="7"/>
                    <a:pt x="85" y="4"/>
                  </a:cubicBezTo>
                  <a:cubicBezTo>
                    <a:pt x="61" y="2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4" name="Google Shape;7414;p42"/>
            <p:cNvSpPr/>
            <p:nvPr/>
          </p:nvSpPr>
          <p:spPr>
            <a:xfrm>
              <a:off x="5792350" y="1331925"/>
              <a:ext cx="4275" cy="1225"/>
            </a:xfrm>
            <a:custGeom>
              <a:avLst/>
              <a:gdLst/>
              <a:ahLst/>
              <a:cxnLst/>
              <a:rect l="l" t="t" r="r" b="b"/>
              <a:pathLst>
                <a:path w="171" h="49" extrusionOk="0">
                  <a:moveTo>
                    <a:pt x="49" y="0"/>
                  </a:moveTo>
                  <a:cubicBezTo>
                    <a:pt x="39" y="0"/>
                    <a:pt x="32" y="2"/>
                    <a:pt x="28" y="7"/>
                  </a:cubicBezTo>
                  <a:cubicBezTo>
                    <a:pt x="0" y="31"/>
                    <a:pt x="31" y="49"/>
                    <a:pt x="111" y="49"/>
                  </a:cubicBezTo>
                  <a:lnTo>
                    <a:pt x="170" y="49"/>
                  </a:lnTo>
                  <a:lnTo>
                    <a:pt x="108" y="18"/>
                  </a:lnTo>
                  <a:cubicBezTo>
                    <a:pt x="88" y="7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5" name="Google Shape;7415;p42"/>
            <p:cNvSpPr/>
            <p:nvPr/>
          </p:nvSpPr>
          <p:spPr>
            <a:xfrm>
              <a:off x="5716975" y="1090275"/>
              <a:ext cx="2650" cy="725"/>
            </a:xfrm>
            <a:custGeom>
              <a:avLst/>
              <a:gdLst/>
              <a:ahLst/>
              <a:cxnLst/>
              <a:rect l="l" t="t" r="r" b="b"/>
              <a:pathLst>
                <a:path w="106" h="29" extrusionOk="0">
                  <a:moveTo>
                    <a:pt x="58" y="0"/>
                  </a:moveTo>
                  <a:cubicBezTo>
                    <a:pt x="50" y="0"/>
                    <a:pt x="41" y="2"/>
                    <a:pt x="31" y="4"/>
                  </a:cubicBezTo>
                  <a:cubicBezTo>
                    <a:pt x="0" y="11"/>
                    <a:pt x="0" y="14"/>
                    <a:pt x="35" y="22"/>
                  </a:cubicBezTo>
                  <a:cubicBezTo>
                    <a:pt x="53" y="27"/>
                    <a:pt x="69" y="29"/>
                    <a:pt x="80" y="29"/>
                  </a:cubicBezTo>
                  <a:cubicBezTo>
                    <a:pt x="100" y="29"/>
                    <a:pt x="106" y="21"/>
                    <a:pt x="90" y="8"/>
                  </a:cubicBezTo>
                  <a:cubicBezTo>
                    <a:pt x="84" y="4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6" name="Google Shape;7416;p42"/>
            <p:cNvSpPr/>
            <p:nvPr/>
          </p:nvSpPr>
          <p:spPr>
            <a:xfrm>
              <a:off x="5803700" y="1351750"/>
              <a:ext cx="3850" cy="2075"/>
            </a:xfrm>
            <a:custGeom>
              <a:avLst/>
              <a:gdLst/>
              <a:ahLst/>
              <a:cxnLst/>
              <a:rect l="l" t="t" r="r" b="b"/>
              <a:pathLst>
                <a:path w="154" h="83" extrusionOk="0">
                  <a:moveTo>
                    <a:pt x="49" y="0"/>
                  </a:moveTo>
                  <a:cubicBezTo>
                    <a:pt x="44" y="0"/>
                    <a:pt x="39" y="1"/>
                    <a:pt x="35" y="2"/>
                  </a:cubicBezTo>
                  <a:cubicBezTo>
                    <a:pt x="11" y="5"/>
                    <a:pt x="1" y="19"/>
                    <a:pt x="14" y="26"/>
                  </a:cubicBezTo>
                  <a:cubicBezTo>
                    <a:pt x="22" y="34"/>
                    <a:pt x="38" y="38"/>
                    <a:pt x="53" y="38"/>
                  </a:cubicBezTo>
                  <a:cubicBezTo>
                    <a:pt x="58" y="38"/>
                    <a:pt x="62" y="38"/>
                    <a:pt x="67" y="37"/>
                  </a:cubicBezTo>
                  <a:cubicBezTo>
                    <a:pt x="71" y="35"/>
                    <a:pt x="74" y="34"/>
                    <a:pt x="78" y="34"/>
                  </a:cubicBezTo>
                  <a:cubicBezTo>
                    <a:pt x="91" y="34"/>
                    <a:pt x="103" y="44"/>
                    <a:pt x="108" y="58"/>
                  </a:cubicBezTo>
                  <a:cubicBezTo>
                    <a:pt x="111" y="73"/>
                    <a:pt x="122" y="82"/>
                    <a:pt x="134" y="82"/>
                  </a:cubicBezTo>
                  <a:cubicBezTo>
                    <a:pt x="136" y="82"/>
                    <a:pt x="137" y="82"/>
                    <a:pt x="139" y="82"/>
                  </a:cubicBezTo>
                  <a:cubicBezTo>
                    <a:pt x="153" y="78"/>
                    <a:pt x="143" y="58"/>
                    <a:pt x="118" y="33"/>
                  </a:cubicBezTo>
                  <a:cubicBezTo>
                    <a:pt x="101" y="13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7" name="Google Shape;7417;p42"/>
            <p:cNvSpPr/>
            <p:nvPr/>
          </p:nvSpPr>
          <p:spPr>
            <a:xfrm>
              <a:off x="5798075" y="1332250"/>
              <a:ext cx="3175" cy="800"/>
            </a:xfrm>
            <a:custGeom>
              <a:avLst/>
              <a:gdLst/>
              <a:ahLst/>
              <a:cxnLst/>
              <a:rect l="l" t="t" r="r" b="b"/>
              <a:pathLst>
                <a:path w="127" h="32" extrusionOk="0">
                  <a:moveTo>
                    <a:pt x="41" y="0"/>
                  </a:moveTo>
                  <a:cubicBezTo>
                    <a:pt x="28" y="0"/>
                    <a:pt x="17" y="3"/>
                    <a:pt x="14" y="8"/>
                  </a:cubicBezTo>
                  <a:cubicBezTo>
                    <a:pt x="0" y="18"/>
                    <a:pt x="14" y="26"/>
                    <a:pt x="42" y="29"/>
                  </a:cubicBezTo>
                  <a:cubicBezTo>
                    <a:pt x="58" y="31"/>
                    <a:pt x="72" y="31"/>
                    <a:pt x="83" y="31"/>
                  </a:cubicBezTo>
                  <a:cubicBezTo>
                    <a:pt x="123" y="31"/>
                    <a:pt x="127" y="22"/>
                    <a:pt x="84" y="8"/>
                  </a:cubicBezTo>
                  <a:cubicBezTo>
                    <a:pt x="69" y="3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8" name="Google Shape;7418;p42"/>
            <p:cNvSpPr/>
            <p:nvPr/>
          </p:nvSpPr>
          <p:spPr>
            <a:xfrm>
              <a:off x="5786800" y="1290900"/>
              <a:ext cx="10175" cy="1675"/>
            </a:xfrm>
            <a:custGeom>
              <a:avLst/>
              <a:gdLst/>
              <a:ahLst/>
              <a:cxnLst/>
              <a:rect l="l" t="t" r="r" b="b"/>
              <a:pathLst>
                <a:path w="407" h="67" extrusionOk="0">
                  <a:moveTo>
                    <a:pt x="90" y="0"/>
                  </a:moveTo>
                  <a:cubicBezTo>
                    <a:pt x="83" y="0"/>
                    <a:pt x="74" y="1"/>
                    <a:pt x="66" y="4"/>
                  </a:cubicBezTo>
                  <a:cubicBezTo>
                    <a:pt x="0" y="21"/>
                    <a:pt x="18" y="28"/>
                    <a:pt x="136" y="45"/>
                  </a:cubicBezTo>
                  <a:cubicBezTo>
                    <a:pt x="244" y="60"/>
                    <a:pt x="311" y="67"/>
                    <a:pt x="350" y="67"/>
                  </a:cubicBezTo>
                  <a:cubicBezTo>
                    <a:pt x="378" y="67"/>
                    <a:pt x="391" y="63"/>
                    <a:pt x="396" y="56"/>
                  </a:cubicBezTo>
                  <a:cubicBezTo>
                    <a:pt x="407" y="40"/>
                    <a:pt x="343" y="16"/>
                    <a:pt x="308" y="16"/>
                  </a:cubicBezTo>
                  <a:cubicBezTo>
                    <a:pt x="299" y="16"/>
                    <a:pt x="292" y="18"/>
                    <a:pt x="288" y="21"/>
                  </a:cubicBezTo>
                  <a:cubicBezTo>
                    <a:pt x="284" y="26"/>
                    <a:pt x="279" y="28"/>
                    <a:pt x="276" y="28"/>
                  </a:cubicBezTo>
                  <a:cubicBezTo>
                    <a:pt x="270" y="28"/>
                    <a:pt x="266" y="24"/>
                    <a:pt x="264" y="18"/>
                  </a:cubicBezTo>
                  <a:cubicBezTo>
                    <a:pt x="262" y="12"/>
                    <a:pt x="250" y="8"/>
                    <a:pt x="233" y="8"/>
                  </a:cubicBezTo>
                  <a:cubicBezTo>
                    <a:pt x="220" y="8"/>
                    <a:pt x="206" y="10"/>
                    <a:pt x="191" y="14"/>
                  </a:cubicBezTo>
                  <a:cubicBezTo>
                    <a:pt x="175" y="19"/>
                    <a:pt x="160" y="21"/>
                    <a:pt x="148" y="21"/>
                  </a:cubicBezTo>
                  <a:cubicBezTo>
                    <a:pt x="131" y="21"/>
                    <a:pt x="120" y="17"/>
                    <a:pt x="118" y="11"/>
                  </a:cubicBezTo>
                  <a:cubicBezTo>
                    <a:pt x="116" y="4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9" name="Google Shape;7419;p42"/>
            <p:cNvSpPr/>
            <p:nvPr/>
          </p:nvSpPr>
          <p:spPr>
            <a:xfrm>
              <a:off x="5725225" y="1090550"/>
              <a:ext cx="1125" cy="1000"/>
            </a:xfrm>
            <a:custGeom>
              <a:avLst/>
              <a:gdLst/>
              <a:ahLst/>
              <a:cxnLst/>
              <a:rect l="l" t="t" r="r" b="b"/>
              <a:pathLst>
                <a:path w="45" h="40" extrusionOk="0">
                  <a:moveTo>
                    <a:pt x="30" y="1"/>
                  </a:moveTo>
                  <a:cubicBezTo>
                    <a:pt x="26" y="1"/>
                    <a:pt x="22" y="3"/>
                    <a:pt x="18" y="7"/>
                  </a:cubicBezTo>
                  <a:cubicBezTo>
                    <a:pt x="7" y="18"/>
                    <a:pt x="0" y="28"/>
                    <a:pt x="0" y="35"/>
                  </a:cubicBezTo>
                  <a:cubicBezTo>
                    <a:pt x="2" y="37"/>
                    <a:pt x="8" y="40"/>
                    <a:pt x="16" y="40"/>
                  </a:cubicBezTo>
                  <a:cubicBezTo>
                    <a:pt x="20" y="40"/>
                    <a:pt x="23" y="39"/>
                    <a:pt x="28" y="38"/>
                  </a:cubicBezTo>
                  <a:cubicBezTo>
                    <a:pt x="38" y="35"/>
                    <a:pt x="45" y="21"/>
                    <a:pt x="42" y="11"/>
                  </a:cubicBezTo>
                  <a:cubicBezTo>
                    <a:pt x="40" y="5"/>
                    <a:pt x="35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0" name="Google Shape;7420;p42"/>
            <p:cNvSpPr/>
            <p:nvPr/>
          </p:nvSpPr>
          <p:spPr>
            <a:xfrm>
              <a:off x="5804175" y="1332850"/>
              <a:ext cx="1975" cy="1100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13" y="1"/>
                  </a:moveTo>
                  <a:cubicBezTo>
                    <a:pt x="4" y="1"/>
                    <a:pt x="0" y="4"/>
                    <a:pt x="3" y="12"/>
                  </a:cubicBezTo>
                  <a:cubicBezTo>
                    <a:pt x="8" y="29"/>
                    <a:pt x="35" y="43"/>
                    <a:pt x="56" y="43"/>
                  </a:cubicBezTo>
                  <a:cubicBezTo>
                    <a:pt x="64" y="43"/>
                    <a:pt x="71" y="41"/>
                    <a:pt x="75" y="36"/>
                  </a:cubicBezTo>
                  <a:cubicBezTo>
                    <a:pt x="79" y="29"/>
                    <a:pt x="61" y="15"/>
                    <a:pt x="37" y="5"/>
                  </a:cubicBezTo>
                  <a:cubicBezTo>
                    <a:pt x="27" y="2"/>
                    <a:pt x="19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1" name="Google Shape;7421;p42"/>
            <p:cNvSpPr/>
            <p:nvPr/>
          </p:nvSpPr>
          <p:spPr>
            <a:xfrm>
              <a:off x="5806825" y="1332950"/>
              <a:ext cx="3575" cy="1400"/>
            </a:xfrm>
            <a:custGeom>
              <a:avLst/>
              <a:gdLst/>
              <a:ahLst/>
              <a:cxnLst/>
              <a:rect l="l" t="t" r="r" b="b"/>
              <a:pathLst>
                <a:path w="143" h="56" extrusionOk="0">
                  <a:moveTo>
                    <a:pt x="33" y="0"/>
                  </a:moveTo>
                  <a:cubicBezTo>
                    <a:pt x="28" y="0"/>
                    <a:pt x="25" y="1"/>
                    <a:pt x="22" y="1"/>
                  </a:cubicBezTo>
                  <a:cubicBezTo>
                    <a:pt x="4" y="4"/>
                    <a:pt x="1" y="15"/>
                    <a:pt x="11" y="25"/>
                  </a:cubicBezTo>
                  <a:cubicBezTo>
                    <a:pt x="16" y="31"/>
                    <a:pt x="23" y="33"/>
                    <a:pt x="30" y="33"/>
                  </a:cubicBezTo>
                  <a:cubicBezTo>
                    <a:pt x="37" y="33"/>
                    <a:pt x="44" y="31"/>
                    <a:pt x="49" y="25"/>
                  </a:cubicBezTo>
                  <a:cubicBezTo>
                    <a:pt x="52" y="22"/>
                    <a:pt x="56" y="21"/>
                    <a:pt x="59" y="21"/>
                  </a:cubicBezTo>
                  <a:cubicBezTo>
                    <a:pt x="66" y="21"/>
                    <a:pt x="72" y="27"/>
                    <a:pt x="77" y="39"/>
                  </a:cubicBezTo>
                  <a:cubicBezTo>
                    <a:pt x="79" y="50"/>
                    <a:pt x="86" y="56"/>
                    <a:pt x="96" y="56"/>
                  </a:cubicBezTo>
                  <a:cubicBezTo>
                    <a:pt x="102" y="56"/>
                    <a:pt x="108" y="54"/>
                    <a:pt x="115" y="49"/>
                  </a:cubicBezTo>
                  <a:cubicBezTo>
                    <a:pt x="142" y="32"/>
                    <a:pt x="139" y="25"/>
                    <a:pt x="97" y="11"/>
                  </a:cubicBezTo>
                  <a:cubicBezTo>
                    <a:pt x="78" y="6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2" name="Google Shape;7422;p42"/>
            <p:cNvSpPr/>
            <p:nvPr/>
          </p:nvSpPr>
          <p:spPr>
            <a:xfrm>
              <a:off x="5730575" y="1091050"/>
              <a:ext cx="2675" cy="800"/>
            </a:xfrm>
            <a:custGeom>
              <a:avLst/>
              <a:gdLst/>
              <a:ahLst/>
              <a:cxnLst/>
              <a:rect l="l" t="t" r="r" b="b"/>
              <a:pathLst>
                <a:path w="107" h="32" extrusionOk="0">
                  <a:moveTo>
                    <a:pt x="55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1" y="12"/>
                    <a:pt x="1" y="15"/>
                    <a:pt x="36" y="25"/>
                  </a:cubicBezTo>
                  <a:cubicBezTo>
                    <a:pt x="51" y="30"/>
                    <a:pt x="65" y="32"/>
                    <a:pt x="76" y="32"/>
                  </a:cubicBezTo>
                  <a:cubicBezTo>
                    <a:pt x="98" y="32"/>
                    <a:pt x="107" y="23"/>
                    <a:pt x="87" y="12"/>
                  </a:cubicBezTo>
                  <a:cubicBezTo>
                    <a:pt x="81" y="5"/>
                    <a:pt x="68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3" name="Google Shape;7423;p42"/>
            <p:cNvSpPr/>
            <p:nvPr/>
          </p:nvSpPr>
          <p:spPr>
            <a:xfrm>
              <a:off x="5792950" y="128385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9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5"/>
                    <a:pt x="0" y="15"/>
                    <a:pt x="4" y="26"/>
                  </a:cubicBezTo>
                  <a:cubicBezTo>
                    <a:pt x="6" y="34"/>
                    <a:pt x="16" y="40"/>
                    <a:pt x="27" y="40"/>
                  </a:cubicBezTo>
                  <a:cubicBezTo>
                    <a:pt x="30" y="40"/>
                    <a:pt x="33" y="40"/>
                    <a:pt x="35" y="39"/>
                  </a:cubicBezTo>
                  <a:cubicBezTo>
                    <a:pt x="45" y="36"/>
                    <a:pt x="52" y="26"/>
                    <a:pt x="49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4" name="Google Shape;7424;p42"/>
            <p:cNvSpPr/>
            <p:nvPr/>
          </p:nvSpPr>
          <p:spPr>
            <a:xfrm>
              <a:off x="5793375" y="1280575"/>
              <a:ext cx="6450" cy="1250"/>
            </a:xfrm>
            <a:custGeom>
              <a:avLst/>
              <a:gdLst/>
              <a:ahLst/>
              <a:cxnLst/>
              <a:rect l="l" t="t" r="r" b="b"/>
              <a:pathLst>
                <a:path w="258" h="50" extrusionOk="0">
                  <a:moveTo>
                    <a:pt x="28" y="1"/>
                  </a:moveTo>
                  <a:cubicBezTo>
                    <a:pt x="6" y="1"/>
                    <a:pt x="0" y="5"/>
                    <a:pt x="8" y="14"/>
                  </a:cubicBezTo>
                  <a:cubicBezTo>
                    <a:pt x="23" y="32"/>
                    <a:pt x="141" y="50"/>
                    <a:pt x="208" y="50"/>
                  </a:cubicBezTo>
                  <a:cubicBezTo>
                    <a:pt x="232" y="50"/>
                    <a:pt x="250" y="48"/>
                    <a:pt x="254" y="42"/>
                  </a:cubicBezTo>
                  <a:cubicBezTo>
                    <a:pt x="257" y="39"/>
                    <a:pt x="198" y="21"/>
                    <a:pt x="126" y="11"/>
                  </a:cubicBezTo>
                  <a:cubicBezTo>
                    <a:pt x="80" y="4"/>
                    <a:pt x="48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5" name="Google Shape;7425;p42"/>
            <p:cNvSpPr/>
            <p:nvPr/>
          </p:nvSpPr>
          <p:spPr>
            <a:xfrm>
              <a:off x="5733800" y="1091475"/>
              <a:ext cx="6350" cy="1125"/>
            </a:xfrm>
            <a:custGeom>
              <a:avLst/>
              <a:gdLst/>
              <a:ahLst/>
              <a:cxnLst/>
              <a:rect l="l" t="t" r="r" b="b"/>
              <a:pathLst>
                <a:path w="254" h="45" extrusionOk="0">
                  <a:moveTo>
                    <a:pt x="35" y="0"/>
                  </a:moveTo>
                  <a:cubicBezTo>
                    <a:pt x="25" y="0"/>
                    <a:pt x="18" y="0"/>
                    <a:pt x="14" y="1"/>
                  </a:cubicBezTo>
                  <a:cubicBezTo>
                    <a:pt x="0" y="8"/>
                    <a:pt x="3" y="11"/>
                    <a:pt x="24" y="11"/>
                  </a:cubicBezTo>
                  <a:cubicBezTo>
                    <a:pt x="49" y="16"/>
                    <a:pt x="80" y="22"/>
                    <a:pt x="101" y="36"/>
                  </a:cubicBezTo>
                  <a:cubicBezTo>
                    <a:pt x="112" y="42"/>
                    <a:pt x="131" y="44"/>
                    <a:pt x="151" y="44"/>
                  </a:cubicBezTo>
                  <a:cubicBezTo>
                    <a:pt x="168" y="44"/>
                    <a:pt x="186" y="43"/>
                    <a:pt x="202" y="40"/>
                  </a:cubicBezTo>
                  <a:cubicBezTo>
                    <a:pt x="253" y="26"/>
                    <a:pt x="247" y="19"/>
                    <a:pt x="149" y="8"/>
                  </a:cubicBezTo>
                  <a:cubicBezTo>
                    <a:pt x="106" y="3"/>
                    <a:pt x="62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6" name="Google Shape;7426;p42"/>
            <p:cNvSpPr/>
            <p:nvPr/>
          </p:nvSpPr>
          <p:spPr>
            <a:xfrm>
              <a:off x="5796975" y="1292050"/>
              <a:ext cx="3650" cy="1175"/>
            </a:xfrm>
            <a:custGeom>
              <a:avLst/>
              <a:gdLst/>
              <a:ahLst/>
              <a:cxnLst/>
              <a:rect l="l" t="t" r="r" b="b"/>
              <a:pathLst>
                <a:path w="146" h="47" extrusionOk="0">
                  <a:moveTo>
                    <a:pt x="51" y="1"/>
                  </a:moveTo>
                  <a:cubicBezTo>
                    <a:pt x="0" y="1"/>
                    <a:pt x="8" y="29"/>
                    <a:pt x="72" y="41"/>
                  </a:cubicBezTo>
                  <a:cubicBezTo>
                    <a:pt x="93" y="45"/>
                    <a:pt x="110" y="47"/>
                    <a:pt x="121" y="47"/>
                  </a:cubicBezTo>
                  <a:cubicBezTo>
                    <a:pt x="140" y="47"/>
                    <a:pt x="146" y="41"/>
                    <a:pt x="141" y="28"/>
                  </a:cubicBezTo>
                  <a:cubicBezTo>
                    <a:pt x="141" y="20"/>
                    <a:pt x="110" y="7"/>
                    <a:pt x="75" y="3"/>
                  </a:cubicBezTo>
                  <a:cubicBezTo>
                    <a:pt x="66" y="1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7" name="Google Shape;7427;p42"/>
            <p:cNvSpPr/>
            <p:nvPr/>
          </p:nvSpPr>
          <p:spPr>
            <a:xfrm>
              <a:off x="5811775" y="1332675"/>
              <a:ext cx="2100" cy="675"/>
            </a:xfrm>
            <a:custGeom>
              <a:avLst/>
              <a:gdLst/>
              <a:ahLst/>
              <a:cxnLst/>
              <a:rect l="l" t="t" r="r" b="b"/>
              <a:pathLst>
                <a:path w="84" h="27" extrusionOk="0">
                  <a:moveTo>
                    <a:pt x="41" y="0"/>
                  </a:moveTo>
                  <a:cubicBezTo>
                    <a:pt x="37" y="0"/>
                    <a:pt x="34" y="0"/>
                    <a:pt x="32" y="1"/>
                  </a:cubicBezTo>
                  <a:cubicBezTo>
                    <a:pt x="0" y="9"/>
                    <a:pt x="11" y="22"/>
                    <a:pt x="53" y="26"/>
                  </a:cubicBezTo>
                  <a:cubicBezTo>
                    <a:pt x="77" y="26"/>
                    <a:pt x="83" y="22"/>
                    <a:pt x="73" y="12"/>
                  </a:cubicBezTo>
                  <a:cubicBezTo>
                    <a:pt x="65" y="4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8" name="Google Shape;7428;p42"/>
            <p:cNvSpPr/>
            <p:nvPr/>
          </p:nvSpPr>
          <p:spPr>
            <a:xfrm>
              <a:off x="5813775" y="1333625"/>
              <a:ext cx="8075" cy="3375"/>
            </a:xfrm>
            <a:custGeom>
              <a:avLst/>
              <a:gdLst/>
              <a:ahLst/>
              <a:cxnLst/>
              <a:rect l="l" t="t" r="r" b="b"/>
              <a:pathLst>
                <a:path w="323" h="135" extrusionOk="0">
                  <a:moveTo>
                    <a:pt x="57" y="1"/>
                  </a:moveTo>
                  <a:cubicBezTo>
                    <a:pt x="47" y="1"/>
                    <a:pt x="41" y="9"/>
                    <a:pt x="45" y="26"/>
                  </a:cubicBezTo>
                  <a:cubicBezTo>
                    <a:pt x="48" y="35"/>
                    <a:pt x="42" y="41"/>
                    <a:pt x="29" y="41"/>
                  </a:cubicBezTo>
                  <a:cubicBezTo>
                    <a:pt x="27" y="41"/>
                    <a:pt x="24" y="40"/>
                    <a:pt x="21" y="40"/>
                  </a:cubicBezTo>
                  <a:cubicBezTo>
                    <a:pt x="15" y="38"/>
                    <a:pt x="10" y="37"/>
                    <a:pt x="8" y="37"/>
                  </a:cubicBezTo>
                  <a:cubicBezTo>
                    <a:pt x="0" y="37"/>
                    <a:pt x="7" y="44"/>
                    <a:pt x="28" y="57"/>
                  </a:cubicBezTo>
                  <a:cubicBezTo>
                    <a:pt x="41" y="67"/>
                    <a:pt x="56" y="71"/>
                    <a:pt x="68" y="71"/>
                  </a:cubicBezTo>
                  <a:cubicBezTo>
                    <a:pt x="74" y="71"/>
                    <a:pt x="80" y="70"/>
                    <a:pt x="83" y="67"/>
                  </a:cubicBezTo>
                  <a:cubicBezTo>
                    <a:pt x="85" y="65"/>
                    <a:pt x="89" y="64"/>
                    <a:pt x="92" y="64"/>
                  </a:cubicBezTo>
                  <a:cubicBezTo>
                    <a:pt x="101" y="64"/>
                    <a:pt x="112" y="70"/>
                    <a:pt x="122" y="82"/>
                  </a:cubicBezTo>
                  <a:cubicBezTo>
                    <a:pt x="130" y="94"/>
                    <a:pt x="145" y="103"/>
                    <a:pt x="155" y="103"/>
                  </a:cubicBezTo>
                  <a:cubicBezTo>
                    <a:pt x="157" y="103"/>
                    <a:pt x="159" y="103"/>
                    <a:pt x="160" y="102"/>
                  </a:cubicBezTo>
                  <a:cubicBezTo>
                    <a:pt x="177" y="94"/>
                    <a:pt x="192" y="90"/>
                    <a:pt x="204" y="90"/>
                  </a:cubicBezTo>
                  <a:cubicBezTo>
                    <a:pt x="224" y="90"/>
                    <a:pt x="238" y="100"/>
                    <a:pt x="247" y="120"/>
                  </a:cubicBezTo>
                  <a:cubicBezTo>
                    <a:pt x="250" y="129"/>
                    <a:pt x="254" y="135"/>
                    <a:pt x="256" y="135"/>
                  </a:cubicBezTo>
                  <a:cubicBezTo>
                    <a:pt x="259" y="135"/>
                    <a:pt x="260" y="131"/>
                    <a:pt x="260" y="123"/>
                  </a:cubicBezTo>
                  <a:cubicBezTo>
                    <a:pt x="264" y="109"/>
                    <a:pt x="281" y="92"/>
                    <a:pt x="302" y="85"/>
                  </a:cubicBezTo>
                  <a:cubicBezTo>
                    <a:pt x="322" y="82"/>
                    <a:pt x="302" y="67"/>
                    <a:pt x="250" y="61"/>
                  </a:cubicBezTo>
                  <a:cubicBezTo>
                    <a:pt x="223" y="55"/>
                    <a:pt x="196" y="53"/>
                    <a:pt x="176" y="53"/>
                  </a:cubicBezTo>
                  <a:cubicBezTo>
                    <a:pt x="159" y="53"/>
                    <a:pt x="147" y="54"/>
                    <a:pt x="143" y="57"/>
                  </a:cubicBezTo>
                  <a:cubicBezTo>
                    <a:pt x="141" y="59"/>
                    <a:pt x="139" y="59"/>
                    <a:pt x="137" y="59"/>
                  </a:cubicBezTo>
                  <a:cubicBezTo>
                    <a:pt x="128" y="59"/>
                    <a:pt x="115" y="50"/>
                    <a:pt x="104" y="33"/>
                  </a:cubicBezTo>
                  <a:cubicBezTo>
                    <a:pt x="89" y="12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9" name="Google Shape;7429;p42"/>
            <p:cNvSpPr/>
            <p:nvPr/>
          </p:nvSpPr>
          <p:spPr>
            <a:xfrm>
              <a:off x="5801000" y="1292175"/>
              <a:ext cx="3950" cy="1475"/>
            </a:xfrm>
            <a:custGeom>
              <a:avLst/>
              <a:gdLst/>
              <a:ahLst/>
              <a:cxnLst/>
              <a:rect l="l" t="t" r="r" b="b"/>
              <a:pathLst>
                <a:path w="158" h="59" extrusionOk="0">
                  <a:moveTo>
                    <a:pt x="22" y="0"/>
                  </a:moveTo>
                  <a:cubicBezTo>
                    <a:pt x="3" y="0"/>
                    <a:pt x="0" y="7"/>
                    <a:pt x="5" y="23"/>
                  </a:cubicBezTo>
                  <a:cubicBezTo>
                    <a:pt x="11" y="46"/>
                    <a:pt x="35" y="59"/>
                    <a:pt x="65" y="59"/>
                  </a:cubicBezTo>
                  <a:cubicBezTo>
                    <a:pt x="84" y="59"/>
                    <a:pt x="105" y="54"/>
                    <a:pt x="126" y="43"/>
                  </a:cubicBezTo>
                  <a:cubicBezTo>
                    <a:pt x="157" y="29"/>
                    <a:pt x="146" y="23"/>
                    <a:pt x="81" y="8"/>
                  </a:cubicBezTo>
                  <a:cubicBezTo>
                    <a:pt x="53" y="3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0" name="Google Shape;7430;p42"/>
            <p:cNvSpPr/>
            <p:nvPr/>
          </p:nvSpPr>
          <p:spPr>
            <a:xfrm>
              <a:off x="5818975" y="1346400"/>
              <a:ext cx="1675" cy="925"/>
            </a:xfrm>
            <a:custGeom>
              <a:avLst/>
              <a:gdLst/>
              <a:ahLst/>
              <a:cxnLst/>
              <a:rect l="l" t="t" r="r" b="b"/>
              <a:pathLst>
                <a:path w="67" h="37" extrusionOk="0">
                  <a:moveTo>
                    <a:pt x="21" y="0"/>
                  </a:moveTo>
                  <a:cubicBezTo>
                    <a:pt x="18" y="0"/>
                    <a:pt x="16" y="0"/>
                    <a:pt x="14" y="1"/>
                  </a:cubicBezTo>
                  <a:cubicBezTo>
                    <a:pt x="0" y="4"/>
                    <a:pt x="0" y="14"/>
                    <a:pt x="10" y="25"/>
                  </a:cubicBezTo>
                  <a:cubicBezTo>
                    <a:pt x="19" y="30"/>
                    <a:pt x="34" y="36"/>
                    <a:pt x="45" y="36"/>
                  </a:cubicBezTo>
                  <a:cubicBezTo>
                    <a:pt x="47" y="36"/>
                    <a:pt x="50" y="36"/>
                    <a:pt x="52" y="35"/>
                  </a:cubicBezTo>
                  <a:cubicBezTo>
                    <a:pt x="66" y="32"/>
                    <a:pt x="66" y="22"/>
                    <a:pt x="56" y="11"/>
                  </a:cubicBezTo>
                  <a:cubicBezTo>
                    <a:pt x="47" y="6"/>
                    <a:pt x="32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1" name="Google Shape;7431;p42"/>
            <p:cNvSpPr/>
            <p:nvPr/>
          </p:nvSpPr>
          <p:spPr>
            <a:xfrm>
              <a:off x="5740400" y="1091925"/>
              <a:ext cx="4625" cy="900"/>
            </a:xfrm>
            <a:custGeom>
              <a:avLst/>
              <a:gdLst/>
              <a:ahLst/>
              <a:cxnLst/>
              <a:rect l="l" t="t" r="r" b="b"/>
              <a:pathLst>
                <a:path w="185" h="36" extrusionOk="0">
                  <a:moveTo>
                    <a:pt x="56" y="1"/>
                  </a:moveTo>
                  <a:cubicBezTo>
                    <a:pt x="0" y="1"/>
                    <a:pt x="0" y="1"/>
                    <a:pt x="45" y="22"/>
                  </a:cubicBezTo>
                  <a:cubicBezTo>
                    <a:pt x="61" y="31"/>
                    <a:pt x="86" y="35"/>
                    <a:pt x="110" y="35"/>
                  </a:cubicBezTo>
                  <a:cubicBezTo>
                    <a:pt x="122" y="35"/>
                    <a:pt x="133" y="34"/>
                    <a:pt x="142" y="32"/>
                  </a:cubicBezTo>
                  <a:cubicBezTo>
                    <a:pt x="184" y="18"/>
                    <a:pt x="184" y="14"/>
                    <a:pt x="156" y="8"/>
                  </a:cubicBezTo>
                  <a:cubicBezTo>
                    <a:pt x="132" y="4"/>
                    <a:pt x="90" y="1"/>
                    <a:pt x="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2" name="Google Shape;7432;p42"/>
            <p:cNvSpPr/>
            <p:nvPr/>
          </p:nvSpPr>
          <p:spPr>
            <a:xfrm>
              <a:off x="5800525" y="1281225"/>
              <a:ext cx="4325" cy="825"/>
            </a:xfrm>
            <a:custGeom>
              <a:avLst/>
              <a:gdLst/>
              <a:ahLst/>
              <a:cxnLst/>
              <a:rect l="l" t="t" r="r" b="b"/>
              <a:pathLst>
                <a:path w="173" h="33" extrusionOk="0">
                  <a:moveTo>
                    <a:pt x="29" y="1"/>
                  </a:moveTo>
                  <a:cubicBezTo>
                    <a:pt x="11" y="1"/>
                    <a:pt x="1" y="3"/>
                    <a:pt x="3" y="9"/>
                  </a:cubicBezTo>
                  <a:cubicBezTo>
                    <a:pt x="8" y="22"/>
                    <a:pt x="86" y="32"/>
                    <a:pt x="133" y="32"/>
                  </a:cubicBezTo>
                  <a:cubicBezTo>
                    <a:pt x="152" y="32"/>
                    <a:pt x="167" y="31"/>
                    <a:pt x="170" y="27"/>
                  </a:cubicBezTo>
                  <a:cubicBezTo>
                    <a:pt x="173" y="23"/>
                    <a:pt x="135" y="13"/>
                    <a:pt x="86" y="6"/>
                  </a:cubicBezTo>
                  <a:cubicBezTo>
                    <a:pt x="64" y="3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3" name="Google Shape;7433;p42"/>
            <p:cNvSpPr/>
            <p:nvPr/>
          </p:nvSpPr>
          <p:spPr>
            <a:xfrm>
              <a:off x="5806200" y="1293125"/>
              <a:ext cx="1950" cy="1125"/>
            </a:xfrm>
            <a:custGeom>
              <a:avLst/>
              <a:gdLst/>
              <a:ahLst/>
              <a:cxnLst/>
              <a:rect l="l" t="t" r="r" b="b"/>
              <a:pathLst>
                <a:path w="78" h="45" extrusionOk="0">
                  <a:moveTo>
                    <a:pt x="46" y="0"/>
                  </a:moveTo>
                  <a:cubicBezTo>
                    <a:pt x="42" y="0"/>
                    <a:pt x="37" y="0"/>
                    <a:pt x="33" y="1"/>
                  </a:cubicBezTo>
                  <a:cubicBezTo>
                    <a:pt x="15" y="9"/>
                    <a:pt x="1" y="19"/>
                    <a:pt x="5" y="33"/>
                  </a:cubicBezTo>
                  <a:cubicBezTo>
                    <a:pt x="8" y="40"/>
                    <a:pt x="18" y="44"/>
                    <a:pt x="31" y="44"/>
                  </a:cubicBezTo>
                  <a:cubicBezTo>
                    <a:pt x="36" y="44"/>
                    <a:pt x="41" y="44"/>
                    <a:pt x="47" y="43"/>
                  </a:cubicBezTo>
                  <a:cubicBezTo>
                    <a:pt x="63" y="36"/>
                    <a:pt x="77" y="26"/>
                    <a:pt x="74" y="15"/>
                  </a:cubicBezTo>
                  <a:cubicBezTo>
                    <a:pt x="72" y="5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4" name="Google Shape;7434;p42"/>
            <p:cNvSpPr/>
            <p:nvPr/>
          </p:nvSpPr>
          <p:spPr>
            <a:xfrm>
              <a:off x="5745450" y="1092300"/>
              <a:ext cx="4850" cy="1475"/>
            </a:xfrm>
            <a:custGeom>
              <a:avLst/>
              <a:gdLst/>
              <a:ahLst/>
              <a:cxnLst/>
              <a:rect l="l" t="t" r="r" b="b"/>
              <a:pathLst>
                <a:path w="194" h="59" extrusionOk="0">
                  <a:moveTo>
                    <a:pt x="10" y="1"/>
                  </a:moveTo>
                  <a:cubicBezTo>
                    <a:pt x="1" y="1"/>
                    <a:pt x="10" y="4"/>
                    <a:pt x="37" y="13"/>
                  </a:cubicBezTo>
                  <a:cubicBezTo>
                    <a:pt x="62" y="20"/>
                    <a:pt x="83" y="34"/>
                    <a:pt x="79" y="48"/>
                  </a:cubicBezTo>
                  <a:cubicBezTo>
                    <a:pt x="76" y="55"/>
                    <a:pt x="84" y="58"/>
                    <a:pt x="99" y="58"/>
                  </a:cubicBezTo>
                  <a:cubicBezTo>
                    <a:pt x="107" y="58"/>
                    <a:pt x="117" y="57"/>
                    <a:pt x="128" y="55"/>
                  </a:cubicBezTo>
                  <a:cubicBezTo>
                    <a:pt x="194" y="37"/>
                    <a:pt x="194" y="7"/>
                    <a:pt x="131" y="7"/>
                  </a:cubicBezTo>
                  <a:cubicBezTo>
                    <a:pt x="107" y="7"/>
                    <a:pt x="69" y="3"/>
                    <a:pt x="41" y="3"/>
                  </a:cubicBezTo>
                  <a:cubicBezTo>
                    <a:pt x="25" y="2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5" name="Google Shape;7435;p42"/>
            <p:cNvSpPr/>
            <p:nvPr/>
          </p:nvSpPr>
          <p:spPr>
            <a:xfrm>
              <a:off x="5820900" y="1330175"/>
              <a:ext cx="1375" cy="825"/>
            </a:xfrm>
            <a:custGeom>
              <a:avLst/>
              <a:gdLst/>
              <a:ahLst/>
              <a:cxnLst/>
              <a:rect l="l" t="t" r="r" b="b"/>
              <a:pathLst>
                <a:path w="55" h="33" extrusionOk="0">
                  <a:moveTo>
                    <a:pt x="16" y="0"/>
                  </a:moveTo>
                  <a:cubicBezTo>
                    <a:pt x="7" y="0"/>
                    <a:pt x="1" y="7"/>
                    <a:pt x="3" y="15"/>
                  </a:cubicBezTo>
                  <a:cubicBezTo>
                    <a:pt x="6" y="24"/>
                    <a:pt x="17" y="33"/>
                    <a:pt x="27" y="33"/>
                  </a:cubicBezTo>
                  <a:cubicBezTo>
                    <a:pt x="28" y="33"/>
                    <a:pt x="29" y="33"/>
                    <a:pt x="31" y="32"/>
                  </a:cubicBezTo>
                  <a:cubicBezTo>
                    <a:pt x="45" y="29"/>
                    <a:pt x="55" y="22"/>
                    <a:pt x="52" y="15"/>
                  </a:cubicBezTo>
                  <a:cubicBezTo>
                    <a:pt x="52" y="11"/>
                    <a:pt x="37" y="5"/>
                    <a:pt x="24" y="1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6" name="Google Shape;7436;p42"/>
            <p:cNvSpPr/>
            <p:nvPr/>
          </p:nvSpPr>
          <p:spPr>
            <a:xfrm>
              <a:off x="5823900" y="1335200"/>
              <a:ext cx="5425" cy="1875"/>
            </a:xfrm>
            <a:custGeom>
              <a:avLst/>
              <a:gdLst/>
              <a:ahLst/>
              <a:cxnLst/>
              <a:rect l="l" t="t" r="r" b="b"/>
              <a:pathLst>
                <a:path w="217" h="75" extrusionOk="0">
                  <a:moveTo>
                    <a:pt x="114" y="1"/>
                  </a:moveTo>
                  <a:cubicBezTo>
                    <a:pt x="91" y="1"/>
                    <a:pt x="64" y="4"/>
                    <a:pt x="36" y="12"/>
                  </a:cubicBezTo>
                  <a:cubicBezTo>
                    <a:pt x="15" y="19"/>
                    <a:pt x="1" y="33"/>
                    <a:pt x="5" y="43"/>
                  </a:cubicBezTo>
                  <a:cubicBezTo>
                    <a:pt x="6" y="49"/>
                    <a:pt x="12" y="52"/>
                    <a:pt x="22" y="52"/>
                  </a:cubicBezTo>
                  <a:cubicBezTo>
                    <a:pt x="32" y="52"/>
                    <a:pt x="47" y="48"/>
                    <a:pt x="63" y="43"/>
                  </a:cubicBezTo>
                  <a:cubicBezTo>
                    <a:pt x="84" y="33"/>
                    <a:pt x="102" y="26"/>
                    <a:pt x="111" y="26"/>
                  </a:cubicBezTo>
                  <a:cubicBezTo>
                    <a:pt x="114" y="26"/>
                    <a:pt x="116" y="27"/>
                    <a:pt x="116" y="29"/>
                  </a:cubicBezTo>
                  <a:cubicBezTo>
                    <a:pt x="120" y="52"/>
                    <a:pt x="127" y="65"/>
                    <a:pt x="135" y="65"/>
                  </a:cubicBezTo>
                  <a:cubicBezTo>
                    <a:pt x="141" y="65"/>
                    <a:pt x="146" y="59"/>
                    <a:pt x="151" y="46"/>
                  </a:cubicBezTo>
                  <a:cubicBezTo>
                    <a:pt x="156" y="30"/>
                    <a:pt x="159" y="22"/>
                    <a:pt x="162" y="22"/>
                  </a:cubicBezTo>
                  <a:cubicBezTo>
                    <a:pt x="165" y="22"/>
                    <a:pt x="168" y="29"/>
                    <a:pt x="171" y="43"/>
                  </a:cubicBezTo>
                  <a:cubicBezTo>
                    <a:pt x="177" y="61"/>
                    <a:pt x="189" y="75"/>
                    <a:pt x="202" y="75"/>
                  </a:cubicBezTo>
                  <a:cubicBezTo>
                    <a:pt x="203" y="75"/>
                    <a:pt x="204" y="75"/>
                    <a:pt x="205" y="74"/>
                  </a:cubicBezTo>
                  <a:cubicBezTo>
                    <a:pt x="216" y="71"/>
                    <a:pt x="216" y="54"/>
                    <a:pt x="202" y="33"/>
                  </a:cubicBezTo>
                  <a:cubicBezTo>
                    <a:pt x="189" y="12"/>
                    <a:pt x="15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7" name="Google Shape;7437;p42"/>
            <p:cNvSpPr/>
            <p:nvPr/>
          </p:nvSpPr>
          <p:spPr>
            <a:xfrm>
              <a:off x="5811075" y="1293650"/>
              <a:ext cx="5050" cy="1575"/>
            </a:xfrm>
            <a:custGeom>
              <a:avLst/>
              <a:gdLst/>
              <a:ahLst/>
              <a:cxnLst/>
              <a:rect l="l" t="t" r="r" b="b"/>
              <a:pathLst>
                <a:path w="202" h="63" extrusionOk="0">
                  <a:moveTo>
                    <a:pt x="188" y="1"/>
                  </a:moveTo>
                  <a:cubicBezTo>
                    <a:pt x="180" y="1"/>
                    <a:pt x="167" y="4"/>
                    <a:pt x="146" y="9"/>
                  </a:cubicBezTo>
                  <a:cubicBezTo>
                    <a:pt x="115" y="19"/>
                    <a:pt x="66" y="22"/>
                    <a:pt x="42" y="22"/>
                  </a:cubicBezTo>
                  <a:cubicBezTo>
                    <a:pt x="1" y="22"/>
                    <a:pt x="4" y="26"/>
                    <a:pt x="49" y="36"/>
                  </a:cubicBezTo>
                  <a:cubicBezTo>
                    <a:pt x="76" y="43"/>
                    <a:pt x="108" y="54"/>
                    <a:pt x="118" y="60"/>
                  </a:cubicBezTo>
                  <a:cubicBezTo>
                    <a:pt x="120" y="62"/>
                    <a:pt x="123" y="63"/>
                    <a:pt x="127" y="63"/>
                  </a:cubicBezTo>
                  <a:cubicBezTo>
                    <a:pt x="139" y="63"/>
                    <a:pt x="157" y="52"/>
                    <a:pt x="171" y="36"/>
                  </a:cubicBezTo>
                  <a:cubicBezTo>
                    <a:pt x="193" y="11"/>
                    <a:pt x="201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8" name="Google Shape;7438;p42"/>
            <p:cNvSpPr/>
            <p:nvPr/>
          </p:nvSpPr>
          <p:spPr>
            <a:xfrm>
              <a:off x="5810200" y="1288025"/>
              <a:ext cx="4125" cy="675"/>
            </a:xfrm>
            <a:custGeom>
              <a:avLst/>
              <a:gdLst/>
              <a:ahLst/>
              <a:cxnLst/>
              <a:rect l="l" t="t" r="r" b="b"/>
              <a:pathLst>
                <a:path w="165" h="27" extrusionOk="0">
                  <a:moveTo>
                    <a:pt x="93" y="0"/>
                  </a:moveTo>
                  <a:cubicBezTo>
                    <a:pt x="87" y="0"/>
                    <a:pt x="80" y="0"/>
                    <a:pt x="74" y="1"/>
                  </a:cubicBezTo>
                  <a:cubicBezTo>
                    <a:pt x="1" y="8"/>
                    <a:pt x="32" y="25"/>
                    <a:pt x="116" y="25"/>
                  </a:cubicBezTo>
                  <a:cubicBezTo>
                    <a:pt x="122" y="26"/>
                    <a:pt x="128" y="26"/>
                    <a:pt x="133" y="26"/>
                  </a:cubicBezTo>
                  <a:cubicBezTo>
                    <a:pt x="157" y="26"/>
                    <a:pt x="165" y="20"/>
                    <a:pt x="153" y="11"/>
                  </a:cubicBezTo>
                  <a:cubicBezTo>
                    <a:pt x="145" y="6"/>
                    <a:pt x="119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9" name="Google Shape;7439;p42"/>
            <p:cNvSpPr/>
            <p:nvPr/>
          </p:nvSpPr>
          <p:spPr>
            <a:xfrm>
              <a:off x="5823575" y="1327125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2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9"/>
                    <a:pt x="18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0" name="Google Shape;7440;p42"/>
            <p:cNvSpPr/>
            <p:nvPr/>
          </p:nvSpPr>
          <p:spPr>
            <a:xfrm>
              <a:off x="5750450" y="1092425"/>
              <a:ext cx="6375" cy="1450"/>
            </a:xfrm>
            <a:custGeom>
              <a:avLst/>
              <a:gdLst/>
              <a:ahLst/>
              <a:cxnLst/>
              <a:rect l="l" t="t" r="r" b="b"/>
              <a:pathLst>
                <a:path w="255" h="58" extrusionOk="0">
                  <a:moveTo>
                    <a:pt x="46" y="0"/>
                  </a:moveTo>
                  <a:cubicBezTo>
                    <a:pt x="40" y="0"/>
                    <a:pt x="34" y="1"/>
                    <a:pt x="29" y="2"/>
                  </a:cubicBezTo>
                  <a:cubicBezTo>
                    <a:pt x="0" y="12"/>
                    <a:pt x="0" y="15"/>
                    <a:pt x="45" y="29"/>
                  </a:cubicBezTo>
                  <a:cubicBezTo>
                    <a:pt x="63" y="36"/>
                    <a:pt x="86" y="40"/>
                    <a:pt x="106" y="40"/>
                  </a:cubicBezTo>
                  <a:cubicBezTo>
                    <a:pt x="118" y="40"/>
                    <a:pt x="128" y="39"/>
                    <a:pt x="136" y="36"/>
                  </a:cubicBezTo>
                  <a:cubicBezTo>
                    <a:pt x="141" y="35"/>
                    <a:pt x="147" y="35"/>
                    <a:pt x="152" y="35"/>
                  </a:cubicBezTo>
                  <a:cubicBezTo>
                    <a:pt x="169" y="35"/>
                    <a:pt x="187" y="38"/>
                    <a:pt x="195" y="47"/>
                  </a:cubicBezTo>
                  <a:cubicBezTo>
                    <a:pt x="205" y="54"/>
                    <a:pt x="216" y="58"/>
                    <a:pt x="225" y="58"/>
                  </a:cubicBezTo>
                  <a:cubicBezTo>
                    <a:pt x="242" y="58"/>
                    <a:pt x="255" y="47"/>
                    <a:pt x="250" y="29"/>
                  </a:cubicBezTo>
                  <a:cubicBezTo>
                    <a:pt x="247" y="21"/>
                    <a:pt x="222" y="14"/>
                    <a:pt x="192" y="14"/>
                  </a:cubicBezTo>
                  <a:cubicBezTo>
                    <a:pt x="186" y="14"/>
                    <a:pt x="180" y="14"/>
                    <a:pt x="174" y="15"/>
                  </a:cubicBezTo>
                  <a:cubicBezTo>
                    <a:pt x="164" y="16"/>
                    <a:pt x="153" y="17"/>
                    <a:pt x="142" y="17"/>
                  </a:cubicBezTo>
                  <a:cubicBezTo>
                    <a:pt x="115" y="17"/>
                    <a:pt x="91" y="13"/>
                    <a:pt x="83" y="8"/>
                  </a:cubicBezTo>
                  <a:cubicBezTo>
                    <a:pt x="76" y="3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1" name="Google Shape;7441;p42"/>
            <p:cNvSpPr/>
            <p:nvPr/>
          </p:nvSpPr>
          <p:spPr>
            <a:xfrm>
              <a:off x="5826700" y="1331025"/>
              <a:ext cx="1575" cy="550"/>
            </a:xfrm>
            <a:custGeom>
              <a:avLst/>
              <a:gdLst/>
              <a:ahLst/>
              <a:cxnLst/>
              <a:rect l="l" t="t" r="r" b="b"/>
              <a:pathLst>
                <a:path w="63" h="22" extrusionOk="0">
                  <a:moveTo>
                    <a:pt x="49" y="0"/>
                  </a:moveTo>
                  <a:cubicBezTo>
                    <a:pt x="46" y="0"/>
                    <a:pt x="40" y="1"/>
                    <a:pt x="34" y="2"/>
                  </a:cubicBezTo>
                  <a:cubicBezTo>
                    <a:pt x="10" y="9"/>
                    <a:pt x="0" y="16"/>
                    <a:pt x="7" y="19"/>
                  </a:cubicBezTo>
                  <a:cubicBezTo>
                    <a:pt x="10" y="21"/>
                    <a:pt x="14" y="22"/>
                    <a:pt x="19" y="22"/>
                  </a:cubicBezTo>
                  <a:cubicBezTo>
                    <a:pt x="29" y="22"/>
                    <a:pt x="42" y="17"/>
                    <a:pt x="52" y="12"/>
                  </a:cubicBezTo>
                  <a:cubicBezTo>
                    <a:pt x="62" y="4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2" name="Google Shape;7442;p42"/>
            <p:cNvSpPr/>
            <p:nvPr/>
          </p:nvSpPr>
          <p:spPr>
            <a:xfrm>
              <a:off x="5816275" y="1294375"/>
              <a:ext cx="1325" cy="1075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18" y="0"/>
                  </a:moveTo>
                  <a:cubicBezTo>
                    <a:pt x="8" y="4"/>
                    <a:pt x="1" y="18"/>
                    <a:pt x="4" y="28"/>
                  </a:cubicBezTo>
                  <a:cubicBezTo>
                    <a:pt x="7" y="37"/>
                    <a:pt x="15" y="43"/>
                    <a:pt x="25" y="43"/>
                  </a:cubicBezTo>
                  <a:cubicBezTo>
                    <a:pt x="27" y="43"/>
                    <a:pt x="29" y="43"/>
                    <a:pt x="32" y="42"/>
                  </a:cubicBezTo>
                  <a:cubicBezTo>
                    <a:pt x="46" y="39"/>
                    <a:pt x="53" y="28"/>
                    <a:pt x="49" y="14"/>
                  </a:cubicBezTo>
                  <a:cubicBezTo>
                    <a:pt x="46" y="4"/>
                    <a:pt x="32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3" name="Google Shape;7443;p42"/>
            <p:cNvSpPr/>
            <p:nvPr/>
          </p:nvSpPr>
          <p:spPr>
            <a:xfrm>
              <a:off x="5829850" y="133497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0"/>
                  </a:moveTo>
                  <a:cubicBezTo>
                    <a:pt x="32" y="0"/>
                    <a:pt x="23" y="6"/>
                    <a:pt x="17" y="18"/>
                  </a:cubicBezTo>
                  <a:cubicBezTo>
                    <a:pt x="0" y="43"/>
                    <a:pt x="26" y="84"/>
                    <a:pt x="52" y="84"/>
                  </a:cubicBezTo>
                  <a:cubicBezTo>
                    <a:pt x="54" y="84"/>
                    <a:pt x="56" y="84"/>
                    <a:pt x="58" y="83"/>
                  </a:cubicBezTo>
                  <a:cubicBezTo>
                    <a:pt x="75" y="80"/>
                    <a:pt x="82" y="59"/>
                    <a:pt x="75" y="34"/>
                  </a:cubicBezTo>
                  <a:cubicBezTo>
                    <a:pt x="67" y="12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4" name="Google Shape;7444;p42"/>
            <p:cNvSpPr/>
            <p:nvPr/>
          </p:nvSpPr>
          <p:spPr>
            <a:xfrm>
              <a:off x="5817050" y="1293175"/>
              <a:ext cx="15825" cy="2900"/>
            </a:xfrm>
            <a:custGeom>
              <a:avLst/>
              <a:gdLst/>
              <a:ahLst/>
              <a:cxnLst/>
              <a:rect l="l" t="t" r="r" b="b"/>
              <a:pathLst>
                <a:path w="633" h="116" extrusionOk="0">
                  <a:moveTo>
                    <a:pt x="60" y="0"/>
                  </a:moveTo>
                  <a:cubicBezTo>
                    <a:pt x="38" y="0"/>
                    <a:pt x="22" y="1"/>
                    <a:pt x="15" y="3"/>
                  </a:cubicBezTo>
                  <a:cubicBezTo>
                    <a:pt x="1" y="7"/>
                    <a:pt x="22" y="13"/>
                    <a:pt x="60" y="17"/>
                  </a:cubicBezTo>
                  <a:cubicBezTo>
                    <a:pt x="108" y="24"/>
                    <a:pt x="129" y="34"/>
                    <a:pt x="129" y="62"/>
                  </a:cubicBezTo>
                  <a:cubicBezTo>
                    <a:pt x="129" y="80"/>
                    <a:pt x="138" y="94"/>
                    <a:pt x="147" y="94"/>
                  </a:cubicBezTo>
                  <a:cubicBezTo>
                    <a:pt x="148" y="94"/>
                    <a:pt x="149" y="94"/>
                    <a:pt x="150" y="93"/>
                  </a:cubicBezTo>
                  <a:cubicBezTo>
                    <a:pt x="161" y="90"/>
                    <a:pt x="167" y="79"/>
                    <a:pt x="164" y="69"/>
                  </a:cubicBezTo>
                  <a:cubicBezTo>
                    <a:pt x="161" y="58"/>
                    <a:pt x="167" y="48"/>
                    <a:pt x="181" y="45"/>
                  </a:cubicBezTo>
                  <a:cubicBezTo>
                    <a:pt x="189" y="43"/>
                    <a:pt x="201" y="42"/>
                    <a:pt x="215" y="42"/>
                  </a:cubicBezTo>
                  <a:cubicBezTo>
                    <a:pt x="289" y="42"/>
                    <a:pt x="432" y="69"/>
                    <a:pt x="438" y="87"/>
                  </a:cubicBezTo>
                  <a:cubicBezTo>
                    <a:pt x="439" y="94"/>
                    <a:pt x="442" y="97"/>
                    <a:pt x="446" y="97"/>
                  </a:cubicBezTo>
                  <a:cubicBezTo>
                    <a:pt x="452" y="97"/>
                    <a:pt x="459" y="91"/>
                    <a:pt x="469" y="79"/>
                  </a:cubicBezTo>
                  <a:cubicBezTo>
                    <a:pt x="481" y="64"/>
                    <a:pt x="489" y="57"/>
                    <a:pt x="498" y="57"/>
                  </a:cubicBezTo>
                  <a:cubicBezTo>
                    <a:pt x="505" y="57"/>
                    <a:pt x="512" y="61"/>
                    <a:pt x="521" y="69"/>
                  </a:cubicBezTo>
                  <a:cubicBezTo>
                    <a:pt x="532" y="79"/>
                    <a:pt x="549" y="97"/>
                    <a:pt x="549" y="103"/>
                  </a:cubicBezTo>
                  <a:cubicBezTo>
                    <a:pt x="552" y="112"/>
                    <a:pt x="558" y="115"/>
                    <a:pt x="566" y="115"/>
                  </a:cubicBezTo>
                  <a:cubicBezTo>
                    <a:pt x="568" y="115"/>
                    <a:pt x="571" y="115"/>
                    <a:pt x="574" y="114"/>
                  </a:cubicBezTo>
                  <a:cubicBezTo>
                    <a:pt x="584" y="111"/>
                    <a:pt x="598" y="108"/>
                    <a:pt x="612" y="103"/>
                  </a:cubicBezTo>
                  <a:cubicBezTo>
                    <a:pt x="625" y="100"/>
                    <a:pt x="633" y="90"/>
                    <a:pt x="629" y="79"/>
                  </a:cubicBezTo>
                  <a:cubicBezTo>
                    <a:pt x="624" y="62"/>
                    <a:pt x="544" y="44"/>
                    <a:pt x="498" y="44"/>
                  </a:cubicBezTo>
                  <a:cubicBezTo>
                    <a:pt x="481" y="44"/>
                    <a:pt x="469" y="46"/>
                    <a:pt x="466" y="52"/>
                  </a:cubicBezTo>
                  <a:cubicBezTo>
                    <a:pt x="464" y="54"/>
                    <a:pt x="461" y="55"/>
                    <a:pt x="459" y="55"/>
                  </a:cubicBezTo>
                  <a:cubicBezTo>
                    <a:pt x="454" y="55"/>
                    <a:pt x="450" y="50"/>
                    <a:pt x="445" y="41"/>
                  </a:cubicBezTo>
                  <a:cubicBezTo>
                    <a:pt x="439" y="22"/>
                    <a:pt x="366" y="10"/>
                    <a:pt x="290" y="10"/>
                  </a:cubicBezTo>
                  <a:cubicBezTo>
                    <a:pt x="282" y="10"/>
                    <a:pt x="273" y="10"/>
                    <a:pt x="265" y="10"/>
                  </a:cubicBezTo>
                  <a:cubicBezTo>
                    <a:pt x="260" y="11"/>
                    <a:pt x="252" y="11"/>
                    <a:pt x="242" y="11"/>
                  </a:cubicBezTo>
                  <a:cubicBezTo>
                    <a:pt x="214" y="11"/>
                    <a:pt x="171" y="8"/>
                    <a:pt x="133" y="3"/>
                  </a:cubicBezTo>
                  <a:cubicBezTo>
                    <a:pt x="107" y="1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5" name="Google Shape;7445;p42"/>
            <p:cNvSpPr/>
            <p:nvPr/>
          </p:nvSpPr>
          <p:spPr>
            <a:xfrm>
              <a:off x="5829300" y="1331025"/>
              <a:ext cx="2000" cy="1050"/>
            </a:xfrm>
            <a:custGeom>
              <a:avLst/>
              <a:gdLst/>
              <a:ahLst/>
              <a:cxnLst/>
              <a:rect l="l" t="t" r="r" b="b"/>
              <a:pathLst>
                <a:path w="80" h="42" extrusionOk="0">
                  <a:moveTo>
                    <a:pt x="18" y="1"/>
                  </a:moveTo>
                  <a:cubicBezTo>
                    <a:pt x="16" y="1"/>
                    <a:pt x="13" y="1"/>
                    <a:pt x="10" y="2"/>
                  </a:cubicBezTo>
                  <a:cubicBezTo>
                    <a:pt x="0" y="5"/>
                    <a:pt x="7" y="16"/>
                    <a:pt x="28" y="26"/>
                  </a:cubicBezTo>
                  <a:cubicBezTo>
                    <a:pt x="44" y="37"/>
                    <a:pt x="58" y="41"/>
                    <a:pt x="65" y="41"/>
                  </a:cubicBezTo>
                  <a:cubicBezTo>
                    <a:pt x="67" y="41"/>
                    <a:pt x="69" y="41"/>
                    <a:pt x="69" y="40"/>
                  </a:cubicBezTo>
                  <a:cubicBezTo>
                    <a:pt x="79" y="24"/>
                    <a:pt x="43" y="1"/>
                    <a:pt x="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6" name="Google Shape;7446;p42"/>
            <p:cNvSpPr/>
            <p:nvPr/>
          </p:nvSpPr>
          <p:spPr>
            <a:xfrm>
              <a:off x="5816725" y="128845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8"/>
                    <a:pt x="17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7" name="Google Shape;7447;p42"/>
            <p:cNvSpPr/>
            <p:nvPr/>
          </p:nvSpPr>
          <p:spPr>
            <a:xfrm>
              <a:off x="5833550" y="1341600"/>
              <a:ext cx="2825" cy="1125"/>
            </a:xfrm>
            <a:custGeom>
              <a:avLst/>
              <a:gdLst/>
              <a:ahLst/>
              <a:cxnLst/>
              <a:rect l="l" t="t" r="r" b="b"/>
              <a:pathLst>
                <a:path w="113" h="45" extrusionOk="0">
                  <a:moveTo>
                    <a:pt x="32" y="1"/>
                  </a:moveTo>
                  <a:cubicBezTo>
                    <a:pt x="25" y="1"/>
                    <a:pt x="20" y="1"/>
                    <a:pt x="14" y="2"/>
                  </a:cubicBezTo>
                  <a:cubicBezTo>
                    <a:pt x="0" y="6"/>
                    <a:pt x="14" y="19"/>
                    <a:pt x="42" y="33"/>
                  </a:cubicBezTo>
                  <a:cubicBezTo>
                    <a:pt x="55" y="41"/>
                    <a:pt x="68" y="44"/>
                    <a:pt x="80" y="44"/>
                  </a:cubicBezTo>
                  <a:cubicBezTo>
                    <a:pt x="90" y="44"/>
                    <a:pt x="97" y="42"/>
                    <a:pt x="101" y="36"/>
                  </a:cubicBezTo>
                  <a:cubicBezTo>
                    <a:pt x="112" y="19"/>
                    <a:pt x="68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8" name="Google Shape;7448;p42"/>
            <p:cNvSpPr/>
            <p:nvPr/>
          </p:nvSpPr>
          <p:spPr>
            <a:xfrm>
              <a:off x="5832450" y="1336100"/>
              <a:ext cx="2850" cy="1525"/>
            </a:xfrm>
            <a:custGeom>
              <a:avLst/>
              <a:gdLst/>
              <a:ahLst/>
              <a:cxnLst/>
              <a:rect l="l" t="t" r="r" b="b"/>
              <a:pathLst>
                <a:path w="114" h="61" extrusionOk="0">
                  <a:moveTo>
                    <a:pt x="54" y="0"/>
                  </a:moveTo>
                  <a:cubicBezTo>
                    <a:pt x="33" y="0"/>
                    <a:pt x="27" y="7"/>
                    <a:pt x="37" y="14"/>
                  </a:cubicBezTo>
                  <a:cubicBezTo>
                    <a:pt x="51" y="24"/>
                    <a:pt x="47" y="35"/>
                    <a:pt x="30" y="38"/>
                  </a:cubicBezTo>
                  <a:cubicBezTo>
                    <a:pt x="0" y="44"/>
                    <a:pt x="25" y="60"/>
                    <a:pt x="58" y="60"/>
                  </a:cubicBezTo>
                  <a:cubicBezTo>
                    <a:pt x="64" y="60"/>
                    <a:pt x="69" y="60"/>
                    <a:pt x="75" y="59"/>
                  </a:cubicBezTo>
                  <a:cubicBezTo>
                    <a:pt x="113" y="56"/>
                    <a:pt x="96" y="3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9" name="Google Shape;7449;p42"/>
            <p:cNvSpPr/>
            <p:nvPr/>
          </p:nvSpPr>
          <p:spPr>
            <a:xfrm>
              <a:off x="5832225" y="1331300"/>
              <a:ext cx="975" cy="1100"/>
            </a:xfrm>
            <a:custGeom>
              <a:avLst/>
              <a:gdLst/>
              <a:ahLst/>
              <a:cxnLst/>
              <a:rect l="l" t="t" r="r" b="b"/>
              <a:pathLst>
                <a:path w="39" h="44" extrusionOk="0">
                  <a:moveTo>
                    <a:pt x="27" y="1"/>
                  </a:moveTo>
                  <a:cubicBezTo>
                    <a:pt x="25" y="1"/>
                    <a:pt x="23" y="1"/>
                    <a:pt x="22" y="1"/>
                  </a:cubicBezTo>
                  <a:cubicBezTo>
                    <a:pt x="8" y="5"/>
                    <a:pt x="1" y="15"/>
                    <a:pt x="5" y="25"/>
                  </a:cubicBezTo>
                  <a:cubicBezTo>
                    <a:pt x="8" y="37"/>
                    <a:pt x="13" y="44"/>
                    <a:pt x="16" y="44"/>
                  </a:cubicBezTo>
                  <a:cubicBezTo>
                    <a:pt x="17" y="44"/>
                    <a:pt x="18" y="44"/>
                    <a:pt x="18" y="43"/>
                  </a:cubicBezTo>
                  <a:cubicBezTo>
                    <a:pt x="26" y="43"/>
                    <a:pt x="32" y="32"/>
                    <a:pt x="36" y="19"/>
                  </a:cubicBezTo>
                  <a:cubicBezTo>
                    <a:pt x="38" y="7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0" name="Google Shape;7450;p42"/>
            <p:cNvSpPr/>
            <p:nvPr/>
          </p:nvSpPr>
          <p:spPr>
            <a:xfrm>
              <a:off x="5757300" y="1092950"/>
              <a:ext cx="3250" cy="1100"/>
            </a:xfrm>
            <a:custGeom>
              <a:avLst/>
              <a:gdLst/>
              <a:ahLst/>
              <a:cxnLst/>
              <a:rect l="l" t="t" r="r" b="b"/>
              <a:pathLst>
                <a:path w="130" h="44" extrusionOk="0">
                  <a:moveTo>
                    <a:pt x="22" y="1"/>
                  </a:moveTo>
                  <a:cubicBezTo>
                    <a:pt x="19" y="1"/>
                    <a:pt x="16" y="1"/>
                    <a:pt x="14" y="1"/>
                  </a:cubicBezTo>
                  <a:cubicBezTo>
                    <a:pt x="0" y="5"/>
                    <a:pt x="8" y="15"/>
                    <a:pt x="32" y="29"/>
                  </a:cubicBezTo>
                  <a:cubicBezTo>
                    <a:pt x="46" y="38"/>
                    <a:pt x="72" y="44"/>
                    <a:pt x="90" y="44"/>
                  </a:cubicBezTo>
                  <a:cubicBezTo>
                    <a:pt x="94" y="44"/>
                    <a:pt x="98" y="44"/>
                    <a:pt x="101" y="43"/>
                  </a:cubicBezTo>
                  <a:cubicBezTo>
                    <a:pt x="129" y="36"/>
                    <a:pt x="125" y="29"/>
                    <a:pt x="83" y="15"/>
                  </a:cubicBezTo>
                  <a:cubicBezTo>
                    <a:pt x="61" y="7"/>
                    <a:pt x="36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1" name="Google Shape;7451;p42"/>
            <p:cNvSpPr/>
            <p:nvPr/>
          </p:nvSpPr>
          <p:spPr>
            <a:xfrm>
              <a:off x="5835550" y="1336500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7" y="1"/>
                  </a:moveTo>
                  <a:cubicBezTo>
                    <a:pt x="7" y="1"/>
                    <a:pt x="1" y="7"/>
                    <a:pt x="3" y="19"/>
                  </a:cubicBezTo>
                  <a:cubicBezTo>
                    <a:pt x="6" y="27"/>
                    <a:pt x="16" y="33"/>
                    <a:pt x="27" y="33"/>
                  </a:cubicBezTo>
                  <a:cubicBezTo>
                    <a:pt x="29" y="33"/>
                    <a:pt x="32" y="33"/>
                    <a:pt x="34" y="32"/>
                  </a:cubicBezTo>
                  <a:cubicBezTo>
                    <a:pt x="45" y="29"/>
                    <a:pt x="55" y="22"/>
                    <a:pt x="52" y="19"/>
                  </a:cubicBezTo>
                  <a:cubicBezTo>
                    <a:pt x="52" y="12"/>
                    <a:pt x="38" y="8"/>
                    <a:pt x="24" y="2"/>
                  </a:cubicBezTo>
                  <a:cubicBezTo>
                    <a:pt x="22" y="1"/>
                    <a:pt x="20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2" name="Google Shape;7452;p42"/>
            <p:cNvSpPr/>
            <p:nvPr/>
          </p:nvSpPr>
          <p:spPr>
            <a:xfrm>
              <a:off x="5760250" y="1093225"/>
              <a:ext cx="2775" cy="1975"/>
            </a:xfrm>
            <a:custGeom>
              <a:avLst/>
              <a:gdLst/>
              <a:ahLst/>
              <a:cxnLst/>
              <a:rect l="l" t="t" r="r" b="b"/>
              <a:pathLst>
                <a:path w="111" h="79" extrusionOk="0">
                  <a:moveTo>
                    <a:pt x="63" y="0"/>
                  </a:moveTo>
                  <a:cubicBezTo>
                    <a:pt x="42" y="0"/>
                    <a:pt x="32" y="11"/>
                    <a:pt x="35" y="29"/>
                  </a:cubicBezTo>
                  <a:cubicBezTo>
                    <a:pt x="42" y="45"/>
                    <a:pt x="35" y="60"/>
                    <a:pt x="18" y="63"/>
                  </a:cubicBezTo>
                  <a:cubicBezTo>
                    <a:pt x="4" y="66"/>
                    <a:pt x="0" y="74"/>
                    <a:pt x="7" y="77"/>
                  </a:cubicBezTo>
                  <a:cubicBezTo>
                    <a:pt x="9" y="78"/>
                    <a:pt x="11" y="78"/>
                    <a:pt x="13" y="78"/>
                  </a:cubicBezTo>
                  <a:cubicBezTo>
                    <a:pt x="39" y="78"/>
                    <a:pt x="111" y="34"/>
                    <a:pt x="108" y="21"/>
                  </a:cubicBezTo>
                  <a:cubicBezTo>
                    <a:pt x="104" y="11"/>
                    <a:pt x="87" y="4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3" name="Google Shape;7453;p42"/>
            <p:cNvSpPr/>
            <p:nvPr/>
          </p:nvSpPr>
          <p:spPr>
            <a:xfrm>
              <a:off x="5763375" y="1093975"/>
              <a:ext cx="5300" cy="2100"/>
            </a:xfrm>
            <a:custGeom>
              <a:avLst/>
              <a:gdLst/>
              <a:ahLst/>
              <a:cxnLst/>
              <a:rect l="l" t="t" r="r" b="b"/>
              <a:pathLst>
                <a:path w="212" h="84" extrusionOk="0">
                  <a:moveTo>
                    <a:pt x="43" y="1"/>
                  </a:moveTo>
                  <a:cubicBezTo>
                    <a:pt x="36" y="1"/>
                    <a:pt x="31" y="1"/>
                    <a:pt x="28" y="2"/>
                  </a:cubicBezTo>
                  <a:cubicBezTo>
                    <a:pt x="0" y="9"/>
                    <a:pt x="11" y="15"/>
                    <a:pt x="84" y="57"/>
                  </a:cubicBezTo>
                  <a:cubicBezTo>
                    <a:pt x="113" y="75"/>
                    <a:pt x="130" y="83"/>
                    <a:pt x="144" y="83"/>
                  </a:cubicBezTo>
                  <a:cubicBezTo>
                    <a:pt x="157" y="83"/>
                    <a:pt x="167" y="75"/>
                    <a:pt x="181" y="57"/>
                  </a:cubicBezTo>
                  <a:cubicBezTo>
                    <a:pt x="212" y="23"/>
                    <a:pt x="208" y="23"/>
                    <a:pt x="132" y="9"/>
                  </a:cubicBezTo>
                  <a:cubicBezTo>
                    <a:pt x="96" y="4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4" name="Google Shape;7454;p42"/>
            <p:cNvSpPr/>
            <p:nvPr/>
          </p:nvSpPr>
          <p:spPr>
            <a:xfrm>
              <a:off x="5834675" y="1295225"/>
              <a:ext cx="3500" cy="1275"/>
            </a:xfrm>
            <a:custGeom>
              <a:avLst/>
              <a:gdLst/>
              <a:ahLst/>
              <a:cxnLst/>
              <a:rect l="l" t="t" r="r" b="b"/>
              <a:pathLst>
                <a:path w="140" h="51" extrusionOk="0">
                  <a:moveTo>
                    <a:pt x="42" y="1"/>
                  </a:moveTo>
                  <a:cubicBezTo>
                    <a:pt x="14" y="5"/>
                    <a:pt x="0" y="15"/>
                    <a:pt x="3" y="29"/>
                  </a:cubicBezTo>
                  <a:cubicBezTo>
                    <a:pt x="10" y="41"/>
                    <a:pt x="32" y="50"/>
                    <a:pt x="58" y="50"/>
                  </a:cubicBezTo>
                  <a:cubicBezTo>
                    <a:pt x="62" y="50"/>
                    <a:pt x="65" y="50"/>
                    <a:pt x="69" y="50"/>
                  </a:cubicBezTo>
                  <a:cubicBezTo>
                    <a:pt x="139" y="42"/>
                    <a:pt x="115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5" name="Google Shape;7455;p42"/>
            <p:cNvSpPr/>
            <p:nvPr/>
          </p:nvSpPr>
          <p:spPr>
            <a:xfrm>
              <a:off x="5774725" y="1095225"/>
              <a:ext cx="2825" cy="825"/>
            </a:xfrm>
            <a:custGeom>
              <a:avLst/>
              <a:gdLst/>
              <a:ahLst/>
              <a:cxnLst/>
              <a:rect l="l" t="t" r="r" b="b"/>
              <a:pathLst>
                <a:path w="113" h="33" extrusionOk="0">
                  <a:moveTo>
                    <a:pt x="59" y="0"/>
                  </a:moveTo>
                  <a:cubicBezTo>
                    <a:pt x="51" y="0"/>
                    <a:pt x="43" y="1"/>
                    <a:pt x="36" y="4"/>
                  </a:cubicBezTo>
                  <a:cubicBezTo>
                    <a:pt x="1" y="11"/>
                    <a:pt x="1" y="15"/>
                    <a:pt x="39" y="25"/>
                  </a:cubicBezTo>
                  <a:cubicBezTo>
                    <a:pt x="58" y="30"/>
                    <a:pt x="74" y="32"/>
                    <a:pt x="85" y="32"/>
                  </a:cubicBezTo>
                  <a:cubicBezTo>
                    <a:pt x="106" y="32"/>
                    <a:pt x="112" y="25"/>
                    <a:pt x="94" y="11"/>
                  </a:cubicBezTo>
                  <a:cubicBezTo>
                    <a:pt x="88" y="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6" name="Google Shape;7456;p42"/>
            <p:cNvSpPr/>
            <p:nvPr/>
          </p:nvSpPr>
          <p:spPr>
            <a:xfrm>
              <a:off x="5841000" y="1296175"/>
              <a:ext cx="14075" cy="3125"/>
            </a:xfrm>
            <a:custGeom>
              <a:avLst/>
              <a:gdLst/>
              <a:ahLst/>
              <a:cxnLst/>
              <a:rect l="l" t="t" r="r" b="b"/>
              <a:pathLst>
                <a:path w="563" h="125" extrusionOk="0">
                  <a:moveTo>
                    <a:pt x="19" y="0"/>
                  </a:moveTo>
                  <a:cubicBezTo>
                    <a:pt x="17" y="0"/>
                    <a:pt x="15" y="1"/>
                    <a:pt x="14" y="1"/>
                  </a:cubicBezTo>
                  <a:cubicBezTo>
                    <a:pt x="4" y="1"/>
                    <a:pt x="0" y="12"/>
                    <a:pt x="4" y="25"/>
                  </a:cubicBezTo>
                  <a:cubicBezTo>
                    <a:pt x="7" y="33"/>
                    <a:pt x="17" y="37"/>
                    <a:pt x="31" y="37"/>
                  </a:cubicBezTo>
                  <a:cubicBezTo>
                    <a:pt x="35" y="37"/>
                    <a:pt x="40" y="37"/>
                    <a:pt x="45" y="36"/>
                  </a:cubicBezTo>
                  <a:cubicBezTo>
                    <a:pt x="48" y="35"/>
                    <a:pt x="53" y="34"/>
                    <a:pt x="58" y="34"/>
                  </a:cubicBezTo>
                  <a:cubicBezTo>
                    <a:pt x="81" y="34"/>
                    <a:pt x="122" y="46"/>
                    <a:pt x="153" y="60"/>
                  </a:cubicBezTo>
                  <a:cubicBezTo>
                    <a:pt x="191" y="77"/>
                    <a:pt x="233" y="92"/>
                    <a:pt x="243" y="92"/>
                  </a:cubicBezTo>
                  <a:cubicBezTo>
                    <a:pt x="245" y="91"/>
                    <a:pt x="247" y="91"/>
                    <a:pt x="250" y="91"/>
                  </a:cubicBezTo>
                  <a:cubicBezTo>
                    <a:pt x="265" y="91"/>
                    <a:pt x="298" y="100"/>
                    <a:pt x="333" y="112"/>
                  </a:cubicBezTo>
                  <a:cubicBezTo>
                    <a:pt x="356" y="120"/>
                    <a:pt x="377" y="125"/>
                    <a:pt x="389" y="125"/>
                  </a:cubicBezTo>
                  <a:cubicBezTo>
                    <a:pt x="397" y="125"/>
                    <a:pt x="401" y="123"/>
                    <a:pt x="399" y="119"/>
                  </a:cubicBezTo>
                  <a:cubicBezTo>
                    <a:pt x="396" y="108"/>
                    <a:pt x="378" y="98"/>
                    <a:pt x="362" y="95"/>
                  </a:cubicBezTo>
                  <a:cubicBezTo>
                    <a:pt x="344" y="95"/>
                    <a:pt x="333" y="87"/>
                    <a:pt x="341" y="77"/>
                  </a:cubicBezTo>
                  <a:cubicBezTo>
                    <a:pt x="342" y="74"/>
                    <a:pt x="355" y="72"/>
                    <a:pt x="375" y="72"/>
                  </a:cubicBezTo>
                  <a:cubicBezTo>
                    <a:pt x="394" y="72"/>
                    <a:pt x="420" y="74"/>
                    <a:pt x="448" y="77"/>
                  </a:cubicBezTo>
                  <a:cubicBezTo>
                    <a:pt x="483" y="84"/>
                    <a:pt x="514" y="86"/>
                    <a:pt x="533" y="86"/>
                  </a:cubicBezTo>
                  <a:cubicBezTo>
                    <a:pt x="544" y="86"/>
                    <a:pt x="551" y="85"/>
                    <a:pt x="552" y="84"/>
                  </a:cubicBezTo>
                  <a:cubicBezTo>
                    <a:pt x="562" y="71"/>
                    <a:pt x="562" y="71"/>
                    <a:pt x="424" y="50"/>
                  </a:cubicBezTo>
                  <a:cubicBezTo>
                    <a:pt x="395" y="45"/>
                    <a:pt x="368" y="42"/>
                    <a:pt x="347" y="42"/>
                  </a:cubicBezTo>
                  <a:cubicBezTo>
                    <a:pt x="324" y="42"/>
                    <a:pt x="309" y="46"/>
                    <a:pt x="309" y="53"/>
                  </a:cubicBezTo>
                  <a:cubicBezTo>
                    <a:pt x="309" y="56"/>
                    <a:pt x="305" y="57"/>
                    <a:pt x="297" y="57"/>
                  </a:cubicBezTo>
                  <a:cubicBezTo>
                    <a:pt x="275" y="57"/>
                    <a:pt x="226" y="48"/>
                    <a:pt x="170" y="32"/>
                  </a:cubicBezTo>
                  <a:cubicBezTo>
                    <a:pt x="102" y="14"/>
                    <a:pt x="38" y="0"/>
                    <a:pt x="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7" name="Google Shape;7457;p42"/>
            <p:cNvSpPr/>
            <p:nvPr/>
          </p:nvSpPr>
          <p:spPr>
            <a:xfrm>
              <a:off x="5778975" y="1095650"/>
              <a:ext cx="14075" cy="2825"/>
            </a:xfrm>
            <a:custGeom>
              <a:avLst/>
              <a:gdLst/>
              <a:ahLst/>
              <a:cxnLst/>
              <a:rect l="l" t="t" r="r" b="b"/>
              <a:pathLst>
                <a:path w="563" h="113" extrusionOk="0">
                  <a:moveTo>
                    <a:pt x="81" y="1"/>
                  </a:moveTo>
                  <a:lnTo>
                    <a:pt x="1" y="8"/>
                  </a:lnTo>
                  <a:lnTo>
                    <a:pt x="102" y="53"/>
                  </a:lnTo>
                  <a:cubicBezTo>
                    <a:pt x="153" y="73"/>
                    <a:pt x="206" y="91"/>
                    <a:pt x="212" y="91"/>
                  </a:cubicBezTo>
                  <a:cubicBezTo>
                    <a:pt x="223" y="87"/>
                    <a:pt x="247" y="87"/>
                    <a:pt x="271" y="87"/>
                  </a:cubicBezTo>
                  <a:cubicBezTo>
                    <a:pt x="310" y="87"/>
                    <a:pt x="310" y="87"/>
                    <a:pt x="278" y="78"/>
                  </a:cubicBezTo>
                  <a:cubicBezTo>
                    <a:pt x="254" y="70"/>
                    <a:pt x="244" y="57"/>
                    <a:pt x="251" y="46"/>
                  </a:cubicBezTo>
                  <a:cubicBezTo>
                    <a:pt x="253" y="42"/>
                    <a:pt x="263" y="39"/>
                    <a:pt x="275" y="39"/>
                  </a:cubicBezTo>
                  <a:cubicBezTo>
                    <a:pt x="282" y="39"/>
                    <a:pt x="291" y="40"/>
                    <a:pt x="299" y="43"/>
                  </a:cubicBezTo>
                  <a:cubicBezTo>
                    <a:pt x="309" y="46"/>
                    <a:pt x="320" y="48"/>
                    <a:pt x="328" y="48"/>
                  </a:cubicBezTo>
                  <a:cubicBezTo>
                    <a:pt x="337" y="48"/>
                    <a:pt x="344" y="46"/>
                    <a:pt x="348" y="43"/>
                  </a:cubicBezTo>
                  <a:cubicBezTo>
                    <a:pt x="349" y="38"/>
                    <a:pt x="352" y="36"/>
                    <a:pt x="355" y="36"/>
                  </a:cubicBezTo>
                  <a:cubicBezTo>
                    <a:pt x="359" y="36"/>
                    <a:pt x="363" y="40"/>
                    <a:pt x="365" y="46"/>
                  </a:cubicBezTo>
                  <a:cubicBezTo>
                    <a:pt x="369" y="60"/>
                    <a:pt x="361" y="78"/>
                    <a:pt x="351" y="87"/>
                  </a:cubicBezTo>
                  <a:cubicBezTo>
                    <a:pt x="337" y="98"/>
                    <a:pt x="369" y="108"/>
                    <a:pt x="424" y="112"/>
                  </a:cubicBezTo>
                  <a:cubicBezTo>
                    <a:pt x="440" y="112"/>
                    <a:pt x="453" y="113"/>
                    <a:pt x="465" y="113"/>
                  </a:cubicBezTo>
                  <a:cubicBezTo>
                    <a:pt x="514" y="113"/>
                    <a:pt x="528" y="106"/>
                    <a:pt x="542" y="81"/>
                  </a:cubicBezTo>
                  <a:cubicBezTo>
                    <a:pt x="563" y="46"/>
                    <a:pt x="559" y="43"/>
                    <a:pt x="518" y="43"/>
                  </a:cubicBezTo>
                  <a:cubicBezTo>
                    <a:pt x="494" y="39"/>
                    <a:pt x="400" y="28"/>
                    <a:pt x="316" y="18"/>
                  </a:cubicBezTo>
                  <a:cubicBezTo>
                    <a:pt x="230" y="8"/>
                    <a:pt x="126" y="1"/>
                    <a:pt x="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8" name="Google Shape;7458;p42"/>
            <p:cNvSpPr/>
            <p:nvPr/>
          </p:nvSpPr>
          <p:spPr>
            <a:xfrm>
              <a:off x="5855475" y="1297725"/>
              <a:ext cx="1350" cy="1075"/>
            </a:xfrm>
            <a:custGeom>
              <a:avLst/>
              <a:gdLst/>
              <a:ahLst/>
              <a:cxnLst/>
              <a:rect l="l" t="t" r="r" b="b"/>
              <a:pathLst>
                <a:path w="54" h="43" extrusionOk="0">
                  <a:moveTo>
                    <a:pt x="26" y="0"/>
                  </a:moveTo>
                  <a:cubicBezTo>
                    <a:pt x="23" y="0"/>
                    <a:pt x="21" y="1"/>
                    <a:pt x="18" y="1"/>
                  </a:cubicBezTo>
                  <a:cubicBezTo>
                    <a:pt x="7" y="5"/>
                    <a:pt x="1" y="15"/>
                    <a:pt x="4" y="25"/>
                  </a:cubicBezTo>
                  <a:cubicBezTo>
                    <a:pt x="7" y="40"/>
                    <a:pt x="18" y="43"/>
                    <a:pt x="32" y="43"/>
                  </a:cubicBezTo>
                  <a:cubicBezTo>
                    <a:pt x="46" y="40"/>
                    <a:pt x="53" y="25"/>
                    <a:pt x="49" y="15"/>
                  </a:cubicBezTo>
                  <a:cubicBezTo>
                    <a:pt x="46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9" name="Google Shape;7459;p42"/>
            <p:cNvSpPr/>
            <p:nvPr/>
          </p:nvSpPr>
          <p:spPr>
            <a:xfrm>
              <a:off x="5858375" y="1297725"/>
              <a:ext cx="1450" cy="1100"/>
            </a:xfrm>
            <a:custGeom>
              <a:avLst/>
              <a:gdLst/>
              <a:ahLst/>
              <a:cxnLst/>
              <a:rect l="l" t="t" r="r" b="b"/>
              <a:pathLst>
                <a:path w="58" h="44" extrusionOk="0">
                  <a:moveTo>
                    <a:pt x="17" y="0"/>
                  </a:moveTo>
                  <a:cubicBezTo>
                    <a:pt x="7" y="0"/>
                    <a:pt x="0" y="7"/>
                    <a:pt x="3" y="15"/>
                  </a:cubicBezTo>
                  <a:cubicBezTo>
                    <a:pt x="6" y="25"/>
                    <a:pt x="20" y="40"/>
                    <a:pt x="37" y="43"/>
                  </a:cubicBezTo>
                  <a:cubicBezTo>
                    <a:pt x="40" y="44"/>
                    <a:pt x="42" y="44"/>
                    <a:pt x="44" y="44"/>
                  </a:cubicBezTo>
                  <a:cubicBezTo>
                    <a:pt x="53" y="44"/>
                    <a:pt x="57" y="38"/>
                    <a:pt x="55" y="30"/>
                  </a:cubicBezTo>
                  <a:cubicBezTo>
                    <a:pt x="51" y="19"/>
                    <a:pt x="37" y="5"/>
                    <a:pt x="24" y="1"/>
                  </a:cubicBezTo>
                  <a:cubicBezTo>
                    <a:pt x="21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0" name="Google Shape;7460;p42"/>
            <p:cNvSpPr/>
            <p:nvPr/>
          </p:nvSpPr>
          <p:spPr>
            <a:xfrm>
              <a:off x="5861300" y="1300575"/>
              <a:ext cx="1650" cy="875"/>
            </a:xfrm>
            <a:custGeom>
              <a:avLst/>
              <a:gdLst/>
              <a:ahLst/>
              <a:cxnLst/>
              <a:rect l="l" t="t" r="r" b="b"/>
              <a:pathLst>
                <a:path w="66" h="35" extrusionOk="0">
                  <a:moveTo>
                    <a:pt x="25" y="1"/>
                  </a:moveTo>
                  <a:cubicBezTo>
                    <a:pt x="21" y="1"/>
                    <a:pt x="18" y="1"/>
                    <a:pt x="14" y="2"/>
                  </a:cubicBezTo>
                  <a:cubicBezTo>
                    <a:pt x="0" y="6"/>
                    <a:pt x="0" y="12"/>
                    <a:pt x="11" y="23"/>
                  </a:cubicBezTo>
                  <a:cubicBezTo>
                    <a:pt x="21" y="30"/>
                    <a:pt x="33" y="34"/>
                    <a:pt x="43" y="34"/>
                  </a:cubicBezTo>
                  <a:cubicBezTo>
                    <a:pt x="47" y="34"/>
                    <a:pt x="50" y="34"/>
                    <a:pt x="53" y="33"/>
                  </a:cubicBezTo>
                  <a:cubicBezTo>
                    <a:pt x="66" y="30"/>
                    <a:pt x="66" y="20"/>
                    <a:pt x="56" y="12"/>
                  </a:cubicBezTo>
                  <a:cubicBezTo>
                    <a:pt x="48" y="5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1" name="Google Shape;7461;p42"/>
            <p:cNvSpPr/>
            <p:nvPr/>
          </p:nvSpPr>
          <p:spPr>
            <a:xfrm>
              <a:off x="5860775" y="12973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43" y="1"/>
                  </a:moveTo>
                  <a:cubicBezTo>
                    <a:pt x="39" y="1"/>
                    <a:pt x="36" y="2"/>
                    <a:pt x="32" y="3"/>
                  </a:cubicBezTo>
                  <a:cubicBezTo>
                    <a:pt x="14" y="6"/>
                    <a:pt x="0" y="20"/>
                    <a:pt x="4" y="27"/>
                  </a:cubicBezTo>
                  <a:cubicBezTo>
                    <a:pt x="8" y="37"/>
                    <a:pt x="29" y="51"/>
                    <a:pt x="53" y="61"/>
                  </a:cubicBezTo>
                  <a:cubicBezTo>
                    <a:pt x="63" y="65"/>
                    <a:pt x="70" y="67"/>
                    <a:pt x="75" y="67"/>
                  </a:cubicBezTo>
                  <a:cubicBezTo>
                    <a:pt x="86" y="67"/>
                    <a:pt x="88" y="58"/>
                    <a:pt x="80" y="34"/>
                  </a:cubicBezTo>
                  <a:cubicBezTo>
                    <a:pt x="75" y="14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2" name="Google Shape;7462;p42"/>
            <p:cNvSpPr/>
            <p:nvPr/>
          </p:nvSpPr>
          <p:spPr>
            <a:xfrm>
              <a:off x="5863275" y="1297600"/>
              <a:ext cx="2650" cy="1400"/>
            </a:xfrm>
            <a:custGeom>
              <a:avLst/>
              <a:gdLst/>
              <a:ahLst/>
              <a:cxnLst/>
              <a:rect l="l" t="t" r="r" b="b"/>
              <a:pathLst>
                <a:path w="106" h="56" extrusionOk="0">
                  <a:moveTo>
                    <a:pt x="6" y="1"/>
                  </a:moveTo>
                  <a:cubicBezTo>
                    <a:pt x="1" y="1"/>
                    <a:pt x="0" y="7"/>
                    <a:pt x="4" y="20"/>
                  </a:cubicBezTo>
                  <a:cubicBezTo>
                    <a:pt x="8" y="41"/>
                    <a:pt x="18" y="55"/>
                    <a:pt x="22" y="55"/>
                  </a:cubicBezTo>
                  <a:cubicBezTo>
                    <a:pt x="26" y="55"/>
                    <a:pt x="37" y="54"/>
                    <a:pt x="50" y="54"/>
                  </a:cubicBezTo>
                  <a:cubicBezTo>
                    <a:pt x="56" y="54"/>
                    <a:pt x="63" y="54"/>
                    <a:pt x="70" y="55"/>
                  </a:cubicBezTo>
                  <a:cubicBezTo>
                    <a:pt x="91" y="55"/>
                    <a:pt x="105" y="48"/>
                    <a:pt x="102" y="35"/>
                  </a:cubicBezTo>
                  <a:cubicBezTo>
                    <a:pt x="99" y="26"/>
                    <a:pt x="87" y="20"/>
                    <a:pt x="73" y="20"/>
                  </a:cubicBezTo>
                  <a:cubicBezTo>
                    <a:pt x="70" y="20"/>
                    <a:pt x="67" y="20"/>
                    <a:pt x="63" y="20"/>
                  </a:cubicBezTo>
                  <a:cubicBezTo>
                    <a:pt x="60" y="22"/>
                    <a:pt x="55" y="23"/>
                    <a:pt x="51" y="23"/>
                  </a:cubicBezTo>
                  <a:cubicBezTo>
                    <a:pt x="37" y="23"/>
                    <a:pt x="22" y="17"/>
                    <a:pt x="15" y="6"/>
                  </a:cubicBezTo>
                  <a:cubicBezTo>
                    <a:pt x="11" y="3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3" name="Google Shape;7463;p42"/>
            <p:cNvSpPr/>
            <p:nvPr/>
          </p:nvSpPr>
          <p:spPr>
            <a:xfrm>
              <a:off x="5865775" y="1298050"/>
              <a:ext cx="6650" cy="1300"/>
            </a:xfrm>
            <a:custGeom>
              <a:avLst/>
              <a:gdLst/>
              <a:ahLst/>
              <a:cxnLst/>
              <a:rect l="l" t="t" r="r" b="b"/>
              <a:pathLst>
                <a:path w="266" h="52" extrusionOk="0">
                  <a:moveTo>
                    <a:pt x="75" y="0"/>
                  </a:moveTo>
                  <a:cubicBezTo>
                    <a:pt x="69" y="0"/>
                    <a:pt x="61" y="1"/>
                    <a:pt x="53" y="2"/>
                  </a:cubicBezTo>
                  <a:cubicBezTo>
                    <a:pt x="1" y="17"/>
                    <a:pt x="99" y="51"/>
                    <a:pt x="170" y="51"/>
                  </a:cubicBezTo>
                  <a:cubicBezTo>
                    <a:pt x="184" y="51"/>
                    <a:pt x="196" y="50"/>
                    <a:pt x="207" y="47"/>
                  </a:cubicBezTo>
                  <a:cubicBezTo>
                    <a:pt x="266" y="32"/>
                    <a:pt x="239" y="10"/>
                    <a:pt x="182" y="10"/>
                  </a:cubicBezTo>
                  <a:cubicBezTo>
                    <a:pt x="173" y="10"/>
                    <a:pt x="162" y="11"/>
                    <a:pt x="151" y="12"/>
                  </a:cubicBezTo>
                  <a:cubicBezTo>
                    <a:pt x="140" y="15"/>
                    <a:pt x="130" y="17"/>
                    <a:pt x="121" y="17"/>
                  </a:cubicBezTo>
                  <a:cubicBezTo>
                    <a:pt x="107" y="17"/>
                    <a:pt x="98" y="14"/>
                    <a:pt x="95" y="9"/>
                  </a:cubicBezTo>
                  <a:cubicBezTo>
                    <a:pt x="95" y="3"/>
                    <a:pt x="87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4" name="Google Shape;7464;p42"/>
            <p:cNvSpPr/>
            <p:nvPr/>
          </p:nvSpPr>
          <p:spPr>
            <a:xfrm>
              <a:off x="5872825" y="1298150"/>
              <a:ext cx="12450" cy="3800"/>
            </a:xfrm>
            <a:custGeom>
              <a:avLst/>
              <a:gdLst/>
              <a:ahLst/>
              <a:cxnLst/>
              <a:rect l="l" t="t" r="r" b="b"/>
              <a:pathLst>
                <a:path w="498" h="152" extrusionOk="0">
                  <a:moveTo>
                    <a:pt x="36" y="0"/>
                  </a:moveTo>
                  <a:cubicBezTo>
                    <a:pt x="28" y="0"/>
                    <a:pt x="20" y="3"/>
                    <a:pt x="15" y="8"/>
                  </a:cubicBezTo>
                  <a:cubicBezTo>
                    <a:pt x="0" y="23"/>
                    <a:pt x="5" y="37"/>
                    <a:pt x="35" y="50"/>
                  </a:cubicBezTo>
                  <a:cubicBezTo>
                    <a:pt x="47" y="57"/>
                    <a:pt x="61" y="61"/>
                    <a:pt x="72" y="61"/>
                  </a:cubicBezTo>
                  <a:cubicBezTo>
                    <a:pt x="84" y="61"/>
                    <a:pt x="94" y="57"/>
                    <a:pt x="101" y="50"/>
                  </a:cubicBezTo>
                  <a:cubicBezTo>
                    <a:pt x="107" y="45"/>
                    <a:pt x="111" y="42"/>
                    <a:pt x="113" y="42"/>
                  </a:cubicBezTo>
                  <a:lnTo>
                    <a:pt x="113" y="42"/>
                  </a:lnTo>
                  <a:cubicBezTo>
                    <a:pt x="116" y="42"/>
                    <a:pt x="116" y="48"/>
                    <a:pt x="112" y="61"/>
                  </a:cubicBezTo>
                  <a:cubicBezTo>
                    <a:pt x="107" y="73"/>
                    <a:pt x="108" y="79"/>
                    <a:pt x="115" y="79"/>
                  </a:cubicBezTo>
                  <a:cubicBezTo>
                    <a:pt x="119" y="79"/>
                    <a:pt x="126" y="77"/>
                    <a:pt x="136" y="71"/>
                  </a:cubicBezTo>
                  <a:cubicBezTo>
                    <a:pt x="145" y="64"/>
                    <a:pt x="155" y="60"/>
                    <a:pt x="162" y="60"/>
                  </a:cubicBezTo>
                  <a:cubicBezTo>
                    <a:pt x="168" y="60"/>
                    <a:pt x="173" y="63"/>
                    <a:pt x="174" y="68"/>
                  </a:cubicBezTo>
                  <a:cubicBezTo>
                    <a:pt x="177" y="76"/>
                    <a:pt x="187" y="80"/>
                    <a:pt x="200" y="80"/>
                  </a:cubicBezTo>
                  <a:cubicBezTo>
                    <a:pt x="204" y="80"/>
                    <a:pt x="208" y="79"/>
                    <a:pt x="213" y="78"/>
                  </a:cubicBezTo>
                  <a:cubicBezTo>
                    <a:pt x="219" y="76"/>
                    <a:pt x="224" y="75"/>
                    <a:pt x="230" y="75"/>
                  </a:cubicBezTo>
                  <a:cubicBezTo>
                    <a:pt x="245" y="75"/>
                    <a:pt x="258" y="81"/>
                    <a:pt x="268" y="88"/>
                  </a:cubicBezTo>
                  <a:cubicBezTo>
                    <a:pt x="278" y="97"/>
                    <a:pt x="281" y="100"/>
                    <a:pt x="273" y="100"/>
                  </a:cubicBezTo>
                  <a:cubicBezTo>
                    <a:pt x="270" y="100"/>
                    <a:pt x="266" y="100"/>
                    <a:pt x="261" y="99"/>
                  </a:cubicBezTo>
                  <a:cubicBezTo>
                    <a:pt x="258" y="99"/>
                    <a:pt x="255" y="98"/>
                    <a:pt x="252" y="98"/>
                  </a:cubicBezTo>
                  <a:cubicBezTo>
                    <a:pt x="240" y="98"/>
                    <a:pt x="234" y="104"/>
                    <a:pt x="237" y="113"/>
                  </a:cubicBezTo>
                  <a:cubicBezTo>
                    <a:pt x="239" y="123"/>
                    <a:pt x="250" y="128"/>
                    <a:pt x="265" y="128"/>
                  </a:cubicBezTo>
                  <a:cubicBezTo>
                    <a:pt x="269" y="128"/>
                    <a:pt x="274" y="127"/>
                    <a:pt x="278" y="127"/>
                  </a:cubicBezTo>
                  <a:cubicBezTo>
                    <a:pt x="283" y="125"/>
                    <a:pt x="288" y="124"/>
                    <a:pt x="293" y="124"/>
                  </a:cubicBezTo>
                  <a:cubicBezTo>
                    <a:pt x="304" y="124"/>
                    <a:pt x="314" y="130"/>
                    <a:pt x="317" y="137"/>
                  </a:cubicBezTo>
                  <a:cubicBezTo>
                    <a:pt x="320" y="147"/>
                    <a:pt x="327" y="151"/>
                    <a:pt x="335" y="151"/>
                  </a:cubicBezTo>
                  <a:cubicBezTo>
                    <a:pt x="348" y="151"/>
                    <a:pt x="364" y="137"/>
                    <a:pt x="362" y="117"/>
                  </a:cubicBezTo>
                  <a:cubicBezTo>
                    <a:pt x="362" y="98"/>
                    <a:pt x="365" y="90"/>
                    <a:pt x="385" y="90"/>
                  </a:cubicBezTo>
                  <a:cubicBezTo>
                    <a:pt x="395" y="90"/>
                    <a:pt x="410" y="92"/>
                    <a:pt x="431" y="96"/>
                  </a:cubicBezTo>
                  <a:cubicBezTo>
                    <a:pt x="454" y="99"/>
                    <a:pt x="469" y="102"/>
                    <a:pt x="479" y="102"/>
                  </a:cubicBezTo>
                  <a:cubicBezTo>
                    <a:pt x="497" y="102"/>
                    <a:pt x="496" y="94"/>
                    <a:pt x="490" y="71"/>
                  </a:cubicBezTo>
                  <a:cubicBezTo>
                    <a:pt x="483" y="46"/>
                    <a:pt x="458" y="33"/>
                    <a:pt x="417" y="33"/>
                  </a:cubicBezTo>
                  <a:cubicBezTo>
                    <a:pt x="397" y="33"/>
                    <a:pt x="372" y="36"/>
                    <a:pt x="344" y="43"/>
                  </a:cubicBezTo>
                  <a:cubicBezTo>
                    <a:pt x="332" y="46"/>
                    <a:pt x="319" y="48"/>
                    <a:pt x="309" y="48"/>
                  </a:cubicBezTo>
                  <a:cubicBezTo>
                    <a:pt x="297" y="48"/>
                    <a:pt x="288" y="46"/>
                    <a:pt x="288" y="40"/>
                  </a:cubicBezTo>
                  <a:cubicBezTo>
                    <a:pt x="285" y="33"/>
                    <a:pt x="233" y="23"/>
                    <a:pt x="178" y="23"/>
                  </a:cubicBezTo>
                  <a:cubicBezTo>
                    <a:pt x="122" y="19"/>
                    <a:pt x="67" y="13"/>
                    <a:pt x="53" y="5"/>
                  </a:cubicBezTo>
                  <a:cubicBezTo>
                    <a:pt x="48" y="2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5" name="Google Shape;7465;p42"/>
            <p:cNvSpPr/>
            <p:nvPr/>
          </p:nvSpPr>
          <p:spPr>
            <a:xfrm>
              <a:off x="5875350" y="1294875"/>
              <a:ext cx="3500" cy="1150"/>
            </a:xfrm>
            <a:custGeom>
              <a:avLst/>
              <a:gdLst/>
              <a:ahLst/>
              <a:cxnLst/>
              <a:rect l="l" t="t" r="r" b="b"/>
              <a:pathLst>
                <a:path w="140" h="46" extrusionOk="0">
                  <a:moveTo>
                    <a:pt x="112" y="0"/>
                  </a:moveTo>
                  <a:cubicBezTo>
                    <a:pt x="98" y="0"/>
                    <a:pt x="80" y="3"/>
                    <a:pt x="59" y="8"/>
                  </a:cubicBezTo>
                  <a:cubicBezTo>
                    <a:pt x="21" y="19"/>
                    <a:pt x="0" y="32"/>
                    <a:pt x="11" y="40"/>
                  </a:cubicBezTo>
                  <a:cubicBezTo>
                    <a:pt x="14" y="44"/>
                    <a:pt x="23" y="46"/>
                    <a:pt x="34" y="46"/>
                  </a:cubicBezTo>
                  <a:cubicBezTo>
                    <a:pt x="48" y="46"/>
                    <a:pt x="66" y="43"/>
                    <a:pt x="83" y="40"/>
                  </a:cubicBezTo>
                  <a:cubicBezTo>
                    <a:pt x="115" y="32"/>
                    <a:pt x="139" y="19"/>
                    <a:pt x="136" y="8"/>
                  </a:cubicBezTo>
                  <a:cubicBezTo>
                    <a:pt x="134" y="3"/>
                    <a:pt x="12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6" name="Google Shape;7466;p42"/>
            <p:cNvSpPr/>
            <p:nvPr/>
          </p:nvSpPr>
          <p:spPr>
            <a:xfrm>
              <a:off x="5881200" y="1295175"/>
              <a:ext cx="1875" cy="1100"/>
            </a:xfrm>
            <a:custGeom>
              <a:avLst/>
              <a:gdLst/>
              <a:ahLst/>
              <a:cxnLst/>
              <a:rect l="l" t="t" r="r" b="b"/>
              <a:pathLst>
                <a:path w="75" h="44" extrusionOk="0">
                  <a:moveTo>
                    <a:pt x="12" y="0"/>
                  </a:moveTo>
                  <a:cubicBezTo>
                    <a:pt x="4" y="0"/>
                    <a:pt x="0" y="4"/>
                    <a:pt x="3" y="10"/>
                  </a:cubicBezTo>
                  <a:cubicBezTo>
                    <a:pt x="8" y="28"/>
                    <a:pt x="37" y="44"/>
                    <a:pt x="57" y="44"/>
                  </a:cubicBezTo>
                  <a:cubicBezTo>
                    <a:pt x="63" y="44"/>
                    <a:pt x="69" y="42"/>
                    <a:pt x="72" y="37"/>
                  </a:cubicBezTo>
                  <a:cubicBezTo>
                    <a:pt x="75" y="31"/>
                    <a:pt x="61" y="17"/>
                    <a:pt x="37" y="7"/>
                  </a:cubicBezTo>
                  <a:cubicBezTo>
                    <a:pt x="26" y="2"/>
                    <a:pt x="18" y="0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7" name="Google Shape;7467;p42"/>
            <p:cNvSpPr/>
            <p:nvPr/>
          </p:nvSpPr>
          <p:spPr>
            <a:xfrm>
              <a:off x="5894600" y="1300975"/>
              <a:ext cx="3325" cy="1525"/>
            </a:xfrm>
            <a:custGeom>
              <a:avLst/>
              <a:gdLst/>
              <a:ahLst/>
              <a:cxnLst/>
              <a:rect l="l" t="t" r="r" b="b"/>
              <a:pathLst>
                <a:path w="133" h="61" extrusionOk="0">
                  <a:moveTo>
                    <a:pt x="48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4" y="7"/>
                    <a:pt x="0" y="17"/>
                    <a:pt x="4" y="24"/>
                  </a:cubicBezTo>
                  <a:cubicBezTo>
                    <a:pt x="7" y="41"/>
                    <a:pt x="72" y="61"/>
                    <a:pt x="106" y="61"/>
                  </a:cubicBezTo>
                  <a:cubicBezTo>
                    <a:pt x="116" y="61"/>
                    <a:pt x="123" y="59"/>
                    <a:pt x="125" y="55"/>
                  </a:cubicBezTo>
                  <a:cubicBezTo>
                    <a:pt x="133" y="49"/>
                    <a:pt x="119" y="38"/>
                    <a:pt x="98" y="38"/>
                  </a:cubicBezTo>
                  <a:cubicBezTo>
                    <a:pt x="74" y="34"/>
                    <a:pt x="59" y="24"/>
                    <a:pt x="63" y="14"/>
                  </a:cubicBezTo>
                  <a:cubicBezTo>
                    <a:pt x="65" y="7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8" name="Google Shape;7468;p42"/>
            <p:cNvSpPr/>
            <p:nvPr/>
          </p:nvSpPr>
          <p:spPr>
            <a:xfrm>
              <a:off x="5896250" y="1302750"/>
              <a:ext cx="6375" cy="1675"/>
            </a:xfrm>
            <a:custGeom>
              <a:avLst/>
              <a:gdLst/>
              <a:ahLst/>
              <a:cxnLst/>
              <a:rect l="l" t="t" r="r" b="b"/>
              <a:pathLst>
                <a:path w="255" h="67" extrusionOk="0">
                  <a:moveTo>
                    <a:pt x="161" y="1"/>
                  </a:moveTo>
                  <a:cubicBezTo>
                    <a:pt x="134" y="1"/>
                    <a:pt x="103" y="4"/>
                    <a:pt x="77" y="12"/>
                  </a:cubicBezTo>
                  <a:cubicBezTo>
                    <a:pt x="0" y="33"/>
                    <a:pt x="0" y="33"/>
                    <a:pt x="63" y="40"/>
                  </a:cubicBezTo>
                  <a:cubicBezTo>
                    <a:pt x="97" y="43"/>
                    <a:pt x="132" y="53"/>
                    <a:pt x="146" y="64"/>
                  </a:cubicBezTo>
                  <a:cubicBezTo>
                    <a:pt x="149" y="66"/>
                    <a:pt x="153" y="67"/>
                    <a:pt x="158" y="67"/>
                  </a:cubicBezTo>
                  <a:cubicBezTo>
                    <a:pt x="171" y="67"/>
                    <a:pt x="192" y="60"/>
                    <a:pt x="212" y="50"/>
                  </a:cubicBezTo>
                  <a:cubicBezTo>
                    <a:pt x="254" y="23"/>
                    <a:pt x="254" y="19"/>
                    <a:pt x="208" y="5"/>
                  </a:cubicBezTo>
                  <a:cubicBezTo>
                    <a:pt x="197" y="2"/>
                    <a:pt x="180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9" name="Google Shape;7469;p42"/>
            <p:cNvSpPr/>
            <p:nvPr/>
          </p:nvSpPr>
          <p:spPr>
            <a:xfrm>
              <a:off x="5908050" y="1303550"/>
              <a:ext cx="1450" cy="975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21" y="1"/>
                  </a:moveTo>
                  <a:cubicBezTo>
                    <a:pt x="7" y="1"/>
                    <a:pt x="0" y="11"/>
                    <a:pt x="7" y="21"/>
                  </a:cubicBezTo>
                  <a:cubicBezTo>
                    <a:pt x="16" y="33"/>
                    <a:pt x="28" y="38"/>
                    <a:pt x="38" y="38"/>
                  </a:cubicBezTo>
                  <a:cubicBezTo>
                    <a:pt x="49" y="38"/>
                    <a:pt x="58" y="31"/>
                    <a:pt x="56" y="18"/>
                  </a:cubicBezTo>
                  <a:cubicBezTo>
                    <a:pt x="53" y="8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0" name="Google Shape;7470;p42"/>
            <p:cNvSpPr/>
            <p:nvPr/>
          </p:nvSpPr>
          <p:spPr>
            <a:xfrm>
              <a:off x="5912375" y="1301875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1"/>
                  </a:moveTo>
                  <a:cubicBezTo>
                    <a:pt x="28" y="1"/>
                    <a:pt x="24" y="1"/>
                    <a:pt x="21" y="2"/>
                  </a:cubicBezTo>
                  <a:cubicBezTo>
                    <a:pt x="8" y="5"/>
                    <a:pt x="0" y="16"/>
                    <a:pt x="8" y="26"/>
                  </a:cubicBezTo>
                  <a:cubicBezTo>
                    <a:pt x="11" y="35"/>
                    <a:pt x="18" y="41"/>
                    <a:pt x="28" y="41"/>
                  </a:cubicBezTo>
                  <a:cubicBezTo>
                    <a:pt x="31" y="41"/>
                    <a:pt x="33" y="41"/>
                    <a:pt x="35" y="40"/>
                  </a:cubicBezTo>
                  <a:cubicBezTo>
                    <a:pt x="46" y="37"/>
                    <a:pt x="53" y="26"/>
                    <a:pt x="50" y="16"/>
                  </a:cubicBezTo>
                  <a:cubicBezTo>
                    <a:pt x="47" y="5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1" name="Google Shape;7471;p42"/>
            <p:cNvSpPr/>
            <p:nvPr/>
          </p:nvSpPr>
          <p:spPr>
            <a:xfrm>
              <a:off x="5914525" y="1298250"/>
              <a:ext cx="6500" cy="2975"/>
            </a:xfrm>
            <a:custGeom>
              <a:avLst/>
              <a:gdLst/>
              <a:ahLst/>
              <a:cxnLst/>
              <a:rect l="l" t="t" r="r" b="b"/>
              <a:pathLst>
                <a:path w="260" h="119" extrusionOk="0">
                  <a:moveTo>
                    <a:pt x="97" y="0"/>
                  </a:moveTo>
                  <a:cubicBezTo>
                    <a:pt x="86" y="0"/>
                    <a:pt x="68" y="15"/>
                    <a:pt x="36" y="46"/>
                  </a:cubicBezTo>
                  <a:cubicBezTo>
                    <a:pt x="1" y="84"/>
                    <a:pt x="2" y="115"/>
                    <a:pt x="29" y="115"/>
                  </a:cubicBezTo>
                  <a:cubicBezTo>
                    <a:pt x="39" y="115"/>
                    <a:pt x="52" y="111"/>
                    <a:pt x="68" y="102"/>
                  </a:cubicBezTo>
                  <a:cubicBezTo>
                    <a:pt x="80" y="94"/>
                    <a:pt x="90" y="90"/>
                    <a:pt x="97" y="90"/>
                  </a:cubicBezTo>
                  <a:cubicBezTo>
                    <a:pt x="106" y="90"/>
                    <a:pt x="112" y="96"/>
                    <a:pt x="116" y="105"/>
                  </a:cubicBezTo>
                  <a:cubicBezTo>
                    <a:pt x="119" y="114"/>
                    <a:pt x="121" y="119"/>
                    <a:pt x="124" y="119"/>
                  </a:cubicBezTo>
                  <a:cubicBezTo>
                    <a:pt x="127" y="119"/>
                    <a:pt x="131" y="112"/>
                    <a:pt x="137" y="99"/>
                  </a:cubicBezTo>
                  <a:cubicBezTo>
                    <a:pt x="140" y="84"/>
                    <a:pt x="145" y="77"/>
                    <a:pt x="152" y="77"/>
                  </a:cubicBezTo>
                  <a:cubicBezTo>
                    <a:pt x="159" y="77"/>
                    <a:pt x="168" y="84"/>
                    <a:pt x="182" y="95"/>
                  </a:cubicBezTo>
                  <a:cubicBezTo>
                    <a:pt x="192" y="105"/>
                    <a:pt x="204" y="111"/>
                    <a:pt x="215" y="111"/>
                  </a:cubicBezTo>
                  <a:cubicBezTo>
                    <a:pt x="223" y="111"/>
                    <a:pt x="230" y="108"/>
                    <a:pt x="234" y="102"/>
                  </a:cubicBezTo>
                  <a:cubicBezTo>
                    <a:pt x="259" y="80"/>
                    <a:pt x="241" y="45"/>
                    <a:pt x="208" y="45"/>
                  </a:cubicBezTo>
                  <a:cubicBezTo>
                    <a:pt x="205" y="45"/>
                    <a:pt x="202" y="46"/>
                    <a:pt x="199" y="46"/>
                  </a:cubicBezTo>
                  <a:cubicBezTo>
                    <a:pt x="182" y="46"/>
                    <a:pt x="161" y="50"/>
                    <a:pt x="148" y="54"/>
                  </a:cubicBezTo>
                  <a:cubicBezTo>
                    <a:pt x="137" y="54"/>
                    <a:pt x="119" y="43"/>
                    <a:pt x="116" y="25"/>
                  </a:cubicBezTo>
                  <a:cubicBezTo>
                    <a:pt x="112" y="9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2" name="Google Shape;7472;p42"/>
            <p:cNvSpPr/>
            <p:nvPr/>
          </p:nvSpPr>
          <p:spPr>
            <a:xfrm>
              <a:off x="5918100" y="1302675"/>
              <a:ext cx="1250" cy="1450"/>
            </a:xfrm>
            <a:custGeom>
              <a:avLst/>
              <a:gdLst/>
              <a:ahLst/>
              <a:cxnLst/>
              <a:rect l="l" t="t" r="r" b="b"/>
              <a:pathLst>
                <a:path w="50" h="58" extrusionOk="0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0" y="1"/>
                    <a:pt x="0" y="15"/>
                    <a:pt x="5" y="32"/>
                  </a:cubicBezTo>
                  <a:cubicBezTo>
                    <a:pt x="10" y="47"/>
                    <a:pt x="21" y="57"/>
                    <a:pt x="33" y="57"/>
                  </a:cubicBezTo>
                  <a:cubicBezTo>
                    <a:pt x="35" y="57"/>
                    <a:pt x="37" y="57"/>
                    <a:pt x="39" y="56"/>
                  </a:cubicBezTo>
                  <a:cubicBezTo>
                    <a:pt x="49" y="53"/>
                    <a:pt x="49" y="40"/>
                    <a:pt x="39" y="26"/>
                  </a:cubicBezTo>
                  <a:cubicBezTo>
                    <a:pt x="27" y="10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3" name="Google Shape;7473;p42"/>
            <p:cNvSpPr/>
            <p:nvPr/>
          </p:nvSpPr>
          <p:spPr>
            <a:xfrm>
              <a:off x="5920050" y="1301125"/>
              <a:ext cx="2675" cy="1775"/>
            </a:xfrm>
            <a:custGeom>
              <a:avLst/>
              <a:gdLst/>
              <a:ahLst/>
              <a:cxnLst/>
              <a:rect l="l" t="t" r="r" b="b"/>
              <a:pathLst>
                <a:path w="107" h="71" extrusionOk="0">
                  <a:moveTo>
                    <a:pt x="45" y="1"/>
                  </a:moveTo>
                  <a:cubicBezTo>
                    <a:pt x="33" y="1"/>
                    <a:pt x="24" y="4"/>
                    <a:pt x="20" y="8"/>
                  </a:cubicBezTo>
                  <a:cubicBezTo>
                    <a:pt x="0" y="27"/>
                    <a:pt x="27" y="71"/>
                    <a:pt x="53" y="71"/>
                  </a:cubicBezTo>
                  <a:cubicBezTo>
                    <a:pt x="55" y="71"/>
                    <a:pt x="56" y="71"/>
                    <a:pt x="58" y="70"/>
                  </a:cubicBezTo>
                  <a:cubicBezTo>
                    <a:pt x="100" y="60"/>
                    <a:pt x="106" y="14"/>
                    <a:pt x="68" y="4"/>
                  </a:cubicBezTo>
                  <a:cubicBezTo>
                    <a:pt x="60" y="2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4" name="Google Shape;7474;p42"/>
            <p:cNvSpPr/>
            <p:nvPr/>
          </p:nvSpPr>
          <p:spPr>
            <a:xfrm>
              <a:off x="5920375" y="1293425"/>
              <a:ext cx="7975" cy="4225"/>
            </a:xfrm>
            <a:custGeom>
              <a:avLst/>
              <a:gdLst/>
              <a:ahLst/>
              <a:cxnLst/>
              <a:rect l="l" t="t" r="r" b="b"/>
              <a:pathLst>
                <a:path w="319" h="169" extrusionOk="0">
                  <a:moveTo>
                    <a:pt x="0" y="0"/>
                  </a:moveTo>
                  <a:lnTo>
                    <a:pt x="38" y="63"/>
                  </a:lnTo>
                  <a:cubicBezTo>
                    <a:pt x="58" y="97"/>
                    <a:pt x="64" y="112"/>
                    <a:pt x="57" y="112"/>
                  </a:cubicBezTo>
                  <a:cubicBezTo>
                    <a:pt x="54" y="112"/>
                    <a:pt x="49" y="109"/>
                    <a:pt x="42" y="104"/>
                  </a:cubicBezTo>
                  <a:cubicBezTo>
                    <a:pt x="30" y="95"/>
                    <a:pt x="22" y="91"/>
                    <a:pt x="18" y="91"/>
                  </a:cubicBezTo>
                  <a:cubicBezTo>
                    <a:pt x="13" y="91"/>
                    <a:pt x="13" y="99"/>
                    <a:pt x="18" y="114"/>
                  </a:cubicBezTo>
                  <a:cubicBezTo>
                    <a:pt x="23" y="132"/>
                    <a:pt x="38" y="143"/>
                    <a:pt x="53" y="143"/>
                  </a:cubicBezTo>
                  <a:cubicBezTo>
                    <a:pt x="55" y="143"/>
                    <a:pt x="57" y="143"/>
                    <a:pt x="59" y="142"/>
                  </a:cubicBezTo>
                  <a:cubicBezTo>
                    <a:pt x="63" y="142"/>
                    <a:pt x="69" y="141"/>
                    <a:pt x="76" y="141"/>
                  </a:cubicBezTo>
                  <a:cubicBezTo>
                    <a:pt x="96" y="141"/>
                    <a:pt x="128" y="144"/>
                    <a:pt x="156" y="149"/>
                  </a:cubicBezTo>
                  <a:cubicBezTo>
                    <a:pt x="171" y="151"/>
                    <a:pt x="183" y="152"/>
                    <a:pt x="193" y="152"/>
                  </a:cubicBezTo>
                  <a:cubicBezTo>
                    <a:pt x="214" y="152"/>
                    <a:pt x="223" y="147"/>
                    <a:pt x="226" y="135"/>
                  </a:cubicBezTo>
                  <a:cubicBezTo>
                    <a:pt x="227" y="129"/>
                    <a:pt x="229" y="127"/>
                    <a:pt x="231" y="127"/>
                  </a:cubicBezTo>
                  <a:cubicBezTo>
                    <a:pt x="235" y="127"/>
                    <a:pt x="239" y="132"/>
                    <a:pt x="242" y="142"/>
                  </a:cubicBezTo>
                  <a:cubicBezTo>
                    <a:pt x="250" y="161"/>
                    <a:pt x="265" y="169"/>
                    <a:pt x="279" y="169"/>
                  </a:cubicBezTo>
                  <a:cubicBezTo>
                    <a:pt x="300" y="169"/>
                    <a:pt x="319" y="152"/>
                    <a:pt x="309" y="125"/>
                  </a:cubicBezTo>
                  <a:cubicBezTo>
                    <a:pt x="302" y="98"/>
                    <a:pt x="277" y="87"/>
                    <a:pt x="232" y="87"/>
                  </a:cubicBezTo>
                  <a:cubicBezTo>
                    <a:pt x="197" y="87"/>
                    <a:pt x="132" y="69"/>
                    <a:pt x="8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5" name="Google Shape;7475;p42"/>
            <p:cNvSpPr/>
            <p:nvPr/>
          </p:nvSpPr>
          <p:spPr>
            <a:xfrm>
              <a:off x="5922550" y="1299550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15" y="1"/>
                  </a:moveTo>
                  <a:cubicBezTo>
                    <a:pt x="5" y="1"/>
                    <a:pt x="1" y="10"/>
                    <a:pt x="6" y="26"/>
                  </a:cubicBezTo>
                  <a:cubicBezTo>
                    <a:pt x="9" y="41"/>
                    <a:pt x="20" y="50"/>
                    <a:pt x="33" y="50"/>
                  </a:cubicBezTo>
                  <a:cubicBezTo>
                    <a:pt x="34" y="50"/>
                    <a:pt x="36" y="50"/>
                    <a:pt x="38" y="50"/>
                  </a:cubicBezTo>
                  <a:cubicBezTo>
                    <a:pt x="51" y="47"/>
                    <a:pt x="59" y="36"/>
                    <a:pt x="56" y="26"/>
                  </a:cubicBezTo>
                  <a:cubicBezTo>
                    <a:pt x="51" y="15"/>
                    <a:pt x="38" y="5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6" name="Google Shape;7476;p42"/>
            <p:cNvSpPr/>
            <p:nvPr/>
          </p:nvSpPr>
          <p:spPr>
            <a:xfrm>
              <a:off x="5923750" y="1301375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16" y="1"/>
                  </a:moveTo>
                  <a:cubicBezTo>
                    <a:pt x="3" y="1"/>
                    <a:pt x="1" y="14"/>
                    <a:pt x="8" y="36"/>
                  </a:cubicBezTo>
                  <a:cubicBezTo>
                    <a:pt x="14" y="55"/>
                    <a:pt x="26" y="71"/>
                    <a:pt x="38" y="71"/>
                  </a:cubicBezTo>
                  <a:cubicBezTo>
                    <a:pt x="39" y="71"/>
                    <a:pt x="41" y="71"/>
                    <a:pt x="42" y="71"/>
                  </a:cubicBezTo>
                  <a:cubicBezTo>
                    <a:pt x="52" y="67"/>
                    <a:pt x="59" y="50"/>
                    <a:pt x="56" y="36"/>
                  </a:cubicBezTo>
                  <a:cubicBezTo>
                    <a:pt x="49" y="22"/>
                    <a:pt x="35" y="4"/>
                    <a:pt x="21" y="1"/>
                  </a:cubicBez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7" name="Google Shape;7477;p42"/>
            <p:cNvSpPr/>
            <p:nvPr/>
          </p:nvSpPr>
          <p:spPr>
            <a:xfrm>
              <a:off x="5925700" y="1300725"/>
              <a:ext cx="1175" cy="2025"/>
            </a:xfrm>
            <a:custGeom>
              <a:avLst/>
              <a:gdLst/>
              <a:ahLst/>
              <a:cxnLst/>
              <a:rect l="l" t="t" r="r" b="b"/>
              <a:pathLst>
                <a:path w="47" h="81" extrusionOk="0">
                  <a:moveTo>
                    <a:pt x="25" y="1"/>
                  </a:moveTo>
                  <a:cubicBezTo>
                    <a:pt x="21" y="1"/>
                    <a:pt x="17" y="8"/>
                    <a:pt x="13" y="20"/>
                  </a:cubicBezTo>
                  <a:cubicBezTo>
                    <a:pt x="0" y="60"/>
                    <a:pt x="1" y="81"/>
                    <a:pt x="20" y="81"/>
                  </a:cubicBezTo>
                  <a:cubicBezTo>
                    <a:pt x="23" y="81"/>
                    <a:pt x="26" y="80"/>
                    <a:pt x="29" y="79"/>
                  </a:cubicBezTo>
                  <a:cubicBezTo>
                    <a:pt x="44" y="76"/>
                    <a:pt x="47" y="55"/>
                    <a:pt x="40" y="30"/>
                  </a:cubicBezTo>
                  <a:cubicBezTo>
                    <a:pt x="34" y="10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8" name="Google Shape;7478;p42"/>
            <p:cNvSpPr/>
            <p:nvPr/>
          </p:nvSpPr>
          <p:spPr>
            <a:xfrm>
              <a:off x="5929400" y="1296275"/>
              <a:ext cx="800" cy="1250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7"/>
                    <a:pt x="16" y="49"/>
                    <a:pt x="21" y="49"/>
                  </a:cubicBezTo>
                  <a:cubicBezTo>
                    <a:pt x="22" y="49"/>
                    <a:pt x="23" y="48"/>
                    <a:pt x="24" y="46"/>
                  </a:cubicBezTo>
                  <a:cubicBezTo>
                    <a:pt x="31" y="35"/>
                    <a:pt x="24" y="21"/>
                    <a:pt x="14" y="8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9" name="Google Shape;7479;p42"/>
            <p:cNvSpPr/>
            <p:nvPr/>
          </p:nvSpPr>
          <p:spPr>
            <a:xfrm>
              <a:off x="5932250" y="1295375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1"/>
                  </a:moveTo>
                  <a:cubicBezTo>
                    <a:pt x="27" y="1"/>
                    <a:pt x="22" y="2"/>
                    <a:pt x="17" y="5"/>
                  </a:cubicBezTo>
                  <a:cubicBezTo>
                    <a:pt x="7" y="15"/>
                    <a:pt x="1" y="29"/>
                    <a:pt x="4" y="33"/>
                  </a:cubicBezTo>
                  <a:cubicBezTo>
                    <a:pt x="4" y="37"/>
                    <a:pt x="7" y="39"/>
                    <a:pt x="13" y="39"/>
                  </a:cubicBezTo>
                  <a:cubicBezTo>
                    <a:pt x="17" y="39"/>
                    <a:pt x="22" y="38"/>
                    <a:pt x="28" y="36"/>
                  </a:cubicBezTo>
                  <a:cubicBezTo>
                    <a:pt x="38" y="33"/>
                    <a:pt x="46" y="20"/>
                    <a:pt x="42" y="9"/>
                  </a:cubicBezTo>
                  <a:cubicBezTo>
                    <a:pt x="40" y="3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0" name="Google Shape;7480;p42"/>
            <p:cNvSpPr/>
            <p:nvPr/>
          </p:nvSpPr>
          <p:spPr>
            <a:xfrm>
              <a:off x="5933025" y="1290150"/>
              <a:ext cx="2525" cy="1575"/>
            </a:xfrm>
            <a:custGeom>
              <a:avLst/>
              <a:gdLst/>
              <a:ahLst/>
              <a:cxnLst/>
              <a:rect l="l" t="t" r="r" b="b"/>
              <a:pathLst>
                <a:path w="101" h="63" extrusionOk="0">
                  <a:moveTo>
                    <a:pt x="50" y="1"/>
                  </a:moveTo>
                  <a:cubicBezTo>
                    <a:pt x="45" y="1"/>
                    <a:pt x="40" y="1"/>
                    <a:pt x="35" y="3"/>
                  </a:cubicBezTo>
                  <a:cubicBezTo>
                    <a:pt x="15" y="6"/>
                    <a:pt x="0" y="27"/>
                    <a:pt x="4" y="44"/>
                  </a:cubicBezTo>
                  <a:cubicBezTo>
                    <a:pt x="8" y="55"/>
                    <a:pt x="17" y="62"/>
                    <a:pt x="26" y="62"/>
                  </a:cubicBezTo>
                  <a:cubicBezTo>
                    <a:pt x="31" y="62"/>
                    <a:pt x="37" y="60"/>
                    <a:pt x="42" y="54"/>
                  </a:cubicBezTo>
                  <a:cubicBezTo>
                    <a:pt x="50" y="50"/>
                    <a:pt x="59" y="47"/>
                    <a:pt x="67" y="47"/>
                  </a:cubicBezTo>
                  <a:cubicBezTo>
                    <a:pt x="76" y="47"/>
                    <a:pt x="85" y="51"/>
                    <a:pt x="90" y="58"/>
                  </a:cubicBezTo>
                  <a:cubicBezTo>
                    <a:pt x="93" y="61"/>
                    <a:pt x="95" y="62"/>
                    <a:pt x="97" y="62"/>
                  </a:cubicBezTo>
                  <a:cubicBezTo>
                    <a:pt x="100" y="62"/>
                    <a:pt x="98" y="51"/>
                    <a:pt x="90" y="34"/>
                  </a:cubicBezTo>
                  <a:cubicBezTo>
                    <a:pt x="82" y="12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1" name="Google Shape;7481;p42"/>
            <p:cNvSpPr/>
            <p:nvPr/>
          </p:nvSpPr>
          <p:spPr>
            <a:xfrm>
              <a:off x="5937025" y="1282025"/>
              <a:ext cx="3300" cy="2450"/>
            </a:xfrm>
            <a:custGeom>
              <a:avLst/>
              <a:gdLst/>
              <a:ahLst/>
              <a:cxnLst/>
              <a:rect l="l" t="t" r="r" b="b"/>
              <a:pathLst>
                <a:path w="132" h="98" extrusionOk="0">
                  <a:moveTo>
                    <a:pt x="48" y="1"/>
                  </a:moveTo>
                  <a:cubicBezTo>
                    <a:pt x="31" y="1"/>
                    <a:pt x="23" y="10"/>
                    <a:pt x="14" y="33"/>
                  </a:cubicBezTo>
                  <a:cubicBezTo>
                    <a:pt x="4" y="57"/>
                    <a:pt x="0" y="81"/>
                    <a:pt x="4" y="91"/>
                  </a:cubicBezTo>
                  <a:cubicBezTo>
                    <a:pt x="5" y="96"/>
                    <a:pt x="6" y="98"/>
                    <a:pt x="8" y="98"/>
                  </a:cubicBezTo>
                  <a:cubicBezTo>
                    <a:pt x="10" y="98"/>
                    <a:pt x="12" y="93"/>
                    <a:pt x="14" y="85"/>
                  </a:cubicBezTo>
                  <a:cubicBezTo>
                    <a:pt x="14" y="71"/>
                    <a:pt x="42" y="50"/>
                    <a:pt x="76" y="43"/>
                  </a:cubicBezTo>
                  <a:cubicBezTo>
                    <a:pt x="128" y="29"/>
                    <a:pt x="132" y="26"/>
                    <a:pt x="84" y="8"/>
                  </a:cubicBezTo>
                  <a:cubicBezTo>
                    <a:pt x="68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2" name="Google Shape;7482;p42"/>
            <p:cNvSpPr/>
            <p:nvPr/>
          </p:nvSpPr>
          <p:spPr>
            <a:xfrm>
              <a:off x="5935625" y="1277875"/>
              <a:ext cx="1125" cy="1100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1" y="4"/>
                    <a:pt x="0" y="15"/>
                    <a:pt x="4" y="25"/>
                  </a:cubicBezTo>
                  <a:cubicBezTo>
                    <a:pt x="7" y="37"/>
                    <a:pt x="12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8" y="43"/>
                    <a:pt x="35" y="33"/>
                    <a:pt x="39" y="18"/>
                  </a:cubicBezTo>
                  <a:cubicBezTo>
                    <a:pt x="44" y="7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3" name="Google Shape;7483;p42"/>
            <p:cNvSpPr/>
            <p:nvPr/>
          </p:nvSpPr>
          <p:spPr>
            <a:xfrm>
              <a:off x="5954075" y="127875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1"/>
                    <a:pt x="2" y="10"/>
                    <a:pt x="9" y="32"/>
                  </a:cubicBezTo>
                  <a:cubicBezTo>
                    <a:pt x="15" y="54"/>
                    <a:pt x="27" y="70"/>
                    <a:pt x="40" y="70"/>
                  </a:cubicBezTo>
                  <a:cubicBezTo>
                    <a:pt x="41" y="70"/>
                    <a:pt x="42" y="70"/>
                    <a:pt x="43" y="70"/>
                  </a:cubicBezTo>
                  <a:cubicBezTo>
                    <a:pt x="71" y="63"/>
                    <a:pt x="64" y="43"/>
                    <a:pt x="26" y="11"/>
                  </a:cubicBezTo>
                  <a:cubicBezTo>
                    <a:pt x="17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4" name="Google Shape;7484;p42"/>
            <p:cNvSpPr/>
            <p:nvPr/>
          </p:nvSpPr>
          <p:spPr>
            <a:xfrm>
              <a:off x="5911175" y="1140825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83" y="0"/>
                  </a:moveTo>
                  <a:cubicBezTo>
                    <a:pt x="75" y="0"/>
                    <a:pt x="59" y="3"/>
                    <a:pt x="42" y="8"/>
                  </a:cubicBezTo>
                  <a:cubicBezTo>
                    <a:pt x="18" y="19"/>
                    <a:pt x="0" y="36"/>
                    <a:pt x="7" y="50"/>
                  </a:cubicBezTo>
                  <a:cubicBezTo>
                    <a:pt x="9" y="59"/>
                    <a:pt x="12" y="64"/>
                    <a:pt x="18" y="64"/>
                  </a:cubicBezTo>
                  <a:cubicBezTo>
                    <a:pt x="26" y="64"/>
                    <a:pt x="37" y="57"/>
                    <a:pt x="53" y="43"/>
                  </a:cubicBezTo>
                  <a:cubicBezTo>
                    <a:pt x="73" y="26"/>
                    <a:pt x="90" y="8"/>
                    <a:pt x="87" y="2"/>
                  </a:cubicBezTo>
                  <a:cubicBezTo>
                    <a:pt x="87" y="1"/>
                    <a:pt x="85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5" name="Google Shape;7485;p42"/>
            <p:cNvSpPr/>
            <p:nvPr/>
          </p:nvSpPr>
          <p:spPr>
            <a:xfrm>
              <a:off x="5907100" y="1124775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14" y="1"/>
                  </a:moveTo>
                  <a:cubicBezTo>
                    <a:pt x="5" y="1"/>
                    <a:pt x="0" y="7"/>
                    <a:pt x="3" y="16"/>
                  </a:cubicBezTo>
                  <a:cubicBezTo>
                    <a:pt x="7" y="24"/>
                    <a:pt x="16" y="30"/>
                    <a:pt x="26" y="30"/>
                  </a:cubicBezTo>
                  <a:cubicBezTo>
                    <a:pt x="28" y="30"/>
                    <a:pt x="30" y="30"/>
                    <a:pt x="32" y="29"/>
                  </a:cubicBezTo>
                  <a:cubicBezTo>
                    <a:pt x="45" y="26"/>
                    <a:pt x="52" y="19"/>
                    <a:pt x="52" y="16"/>
                  </a:cubicBezTo>
                  <a:cubicBezTo>
                    <a:pt x="49" y="12"/>
                    <a:pt x="38" y="5"/>
                    <a:pt x="21" y="2"/>
                  </a:cubicBezTo>
                  <a:cubicBezTo>
                    <a:pt x="18" y="1"/>
                    <a:pt x="16" y="1"/>
                    <a:pt x="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6" name="Google Shape;7486;p42"/>
            <p:cNvSpPr/>
            <p:nvPr/>
          </p:nvSpPr>
          <p:spPr>
            <a:xfrm>
              <a:off x="5916900" y="1155375"/>
              <a:ext cx="1750" cy="1025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55" y="1"/>
                  </a:moveTo>
                  <a:cubicBezTo>
                    <a:pt x="49" y="1"/>
                    <a:pt x="40" y="2"/>
                    <a:pt x="32" y="6"/>
                  </a:cubicBezTo>
                  <a:cubicBezTo>
                    <a:pt x="11" y="9"/>
                    <a:pt x="0" y="20"/>
                    <a:pt x="3" y="33"/>
                  </a:cubicBezTo>
                  <a:cubicBezTo>
                    <a:pt x="5" y="38"/>
                    <a:pt x="9" y="41"/>
                    <a:pt x="14" y="41"/>
                  </a:cubicBezTo>
                  <a:cubicBezTo>
                    <a:pt x="21" y="41"/>
                    <a:pt x="29" y="37"/>
                    <a:pt x="38" y="30"/>
                  </a:cubicBezTo>
                  <a:cubicBezTo>
                    <a:pt x="56" y="20"/>
                    <a:pt x="69" y="9"/>
                    <a:pt x="66" y="6"/>
                  </a:cubicBezTo>
                  <a:cubicBezTo>
                    <a:pt x="66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7" name="Google Shape;7487;p42"/>
            <p:cNvSpPr/>
            <p:nvPr/>
          </p:nvSpPr>
          <p:spPr>
            <a:xfrm>
              <a:off x="5957050" y="1276775"/>
              <a:ext cx="8925" cy="3325"/>
            </a:xfrm>
            <a:custGeom>
              <a:avLst/>
              <a:gdLst/>
              <a:ahLst/>
              <a:cxnLst/>
              <a:rect l="l" t="t" r="r" b="b"/>
              <a:pathLst>
                <a:path w="357" h="133" extrusionOk="0">
                  <a:moveTo>
                    <a:pt x="142" y="1"/>
                  </a:moveTo>
                  <a:cubicBezTo>
                    <a:pt x="115" y="1"/>
                    <a:pt x="85" y="46"/>
                    <a:pt x="94" y="83"/>
                  </a:cubicBezTo>
                  <a:cubicBezTo>
                    <a:pt x="99" y="97"/>
                    <a:pt x="101" y="104"/>
                    <a:pt x="97" y="104"/>
                  </a:cubicBezTo>
                  <a:cubicBezTo>
                    <a:pt x="94" y="104"/>
                    <a:pt x="85" y="98"/>
                    <a:pt x="70" y="87"/>
                  </a:cubicBezTo>
                  <a:cubicBezTo>
                    <a:pt x="55" y="71"/>
                    <a:pt x="35" y="62"/>
                    <a:pt x="23" y="62"/>
                  </a:cubicBezTo>
                  <a:cubicBezTo>
                    <a:pt x="21" y="62"/>
                    <a:pt x="19" y="62"/>
                    <a:pt x="18" y="62"/>
                  </a:cubicBezTo>
                  <a:cubicBezTo>
                    <a:pt x="4" y="66"/>
                    <a:pt x="0" y="83"/>
                    <a:pt x="4" y="97"/>
                  </a:cubicBezTo>
                  <a:cubicBezTo>
                    <a:pt x="10" y="119"/>
                    <a:pt x="83" y="133"/>
                    <a:pt x="154" y="133"/>
                  </a:cubicBezTo>
                  <a:cubicBezTo>
                    <a:pt x="194" y="133"/>
                    <a:pt x="234" y="128"/>
                    <a:pt x="261" y="118"/>
                  </a:cubicBezTo>
                  <a:cubicBezTo>
                    <a:pt x="276" y="113"/>
                    <a:pt x="292" y="110"/>
                    <a:pt x="304" y="110"/>
                  </a:cubicBezTo>
                  <a:cubicBezTo>
                    <a:pt x="316" y="110"/>
                    <a:pt x="325" y="113"/>
                    <a:pt x="327" y="118"/>
                  </a:cubicBezTo>
                  <a:cubicBezTo>
                    <a:pt x="329" y="127"/>
                    <a:pt x="331" y="132"/>
                    <a:pt x="335" y="132"/>
                  </a:cubicBezTo>
                  <a:cubicBezTo>
                    <a:pt x="336" y="132"/>
                    <a:pt x="338" y="130"/>
                    <a:pt x="341" y="128"/>
                  </a:cubicBezTo>
                  <a:cubicBezTo>
                    <a:pt x="357" y="102"/>
                    <a:pt x="261" y="13"/>
                    <a:pt x="222" y="13"/>
                  </a:cubicBezTo>
                  <a:cubicBezTo>
                    <a:pt x="220" y="13"/>
                    <a:pt x="218" y="14"/>
                    <a:pt x="216" y="14"/>
                  </a:cubicBezTo>
                  <a:cubicBezTo>
                    <a:pt x="210" y="15"/>
                    <a:pt x="204" y="15"/>
                    <a:pt x="198" y="15"/>
                  </a:cubicBezTo>
                  <a:cubicBezTo>
                    <a:pt x="181" y="15"/>
                    <a:pt x="164" y="12"/>
                    <a:pt x="157" y="7"/>
                  </a:cubicBezTo>
                  <a:cubicBezTo>
                    <a:pt x="152" y="3"/>
                    <a:pt x="147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8" name="Google Shape;7488;p42"/>
            <p:cNvSpPr/>
            <p:nvPr/>
          </p:nvSpPr>
          <p:spPr>
            <a:xfrm>
              <a:off x="5912075" y="1130850"/>
              <a:ext cx="1475" cy="1075"/>
            </a:xfrm>
            <a:custGeom>
              <a:avLst/>
              <a:gdLst/>
              <a:ahLst/>
              <a:cxnLst/>
              <a:rect l="l" t="t" r="r" b="b"/>
              <a:pathLst>
                <a:path w="59" h="43" extrusionOk="0">
                  <a:moveTo>
                    <a:pt x="6" y="0"/>
                  </a:moveTo>
                  <a:cubicBezTo>
                    <a:pt x="1" y="0"/>
                    <a:pt x="5" y="7"/>
                    <a:pt x="20" y="23"/>
                  </a:cubicBezTo>
                  <a:cubicBezTo>
                    <a:pt x="30" y="35"/>
                    <a:pt x="40" y="42"/>
                    <a:pt x="47" y="42"/>
                  </a:cubicBezTo>
                  <a:cubicBezTo>
                    <a:pt x="50" y="42"/>
                    <a:pt x="52" y="41"/>
                    <a:pt x="54" y="39"/>
                  </a:cubicBezTo>
                  <a:cubicBezTo>
                    <a:pt x="58" y="33"/>
                    <a:pt x="44" y="18"/>
                    <a:pt x="27" y="8"/>
                  </a:cubicBezTo>
                  <a:cubicBezTo>
                    <a:pt x="16" y="3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9" name="Google Shape;7489;p42"/>
            <p:cNvSpPr/>
            <p:nvPr/>
          </p:nvSpPr>
          <p:spPr>
            <a:xfrm>
              <a:off x="5969275" y="127890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8" y="1"/>
                  </a:moveTo>
                  <a:cubicBezTo>
                    <a:pt x="26" y="1"/>
                    <a:pt x="24" y="1"/>
                    <a:pt x="22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5"/>
                    <a:pt x="12" y="44"/>
                    <a:pt x="19" y="44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5" y="43"/>
                    <a:pt x="32" y="33"/>
                    <a:pt x="39" y="19"/>
                  </a:cubicBezTo>
                  <a:cubicBezTo>
                    <a:pt x="42" y="7"/>
                    <a:pt x="37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0" name="Google Shape;7490;p42"/>
            <p:cNvSpPr/>
            <p:nvPr/>
          </p:nvSpPr>
          <p:spPr>
            <a:xfrm>
              <a:off x="5970800" y="1278525"/>
              <a:ext cx="1350" cy="1625"/>
            </a:xfrm>
            <a:custGeom>
              <a:avLst/>
              <a:gdLst/>
              <a:ahLst/>
              <a:cxnLst/>
              <a:rect l="l" t="t" r="r" b="b"/>
              <a:pathLst>
                <a:path w="54" h="65" extrusionOk="0">
                  <a:moveTo>
                    <a:pt x="35" y="0"/>
                  </a:moveTo>
                  <a:cubicBezTo>
                    <a:pt x="24" y="0"/>
                    <a:pt x="14" y="10"/>
                    <a:pt x="9" y="23"/>
                  </a:cubicBezTo>
                  <a:cubicBezTo>
                    <a:pt x="1" y="50"/>
                    <a:pt x="6" y="64"/>
                    <a:pt x="16" y="64"/>
                  </a:cubicBezTo>
                  <a:cubicBezTo>
                    <a:pt x="24" y="64"/>
                    <a:pt x="34" y="57"/>
                    <a:pt x="44" y="41"/>
                  </a:cubicBezTo>
                  <a:cubicBezTo>
                    <a:pt x="54" y="23"/>
                    <a:pt x="54" y="7"/>
                    <a:pt x="44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1" name="Google Shape;7491;p42"/>
            <p:cNvSpPr/>
            <p:nvPr/>
          </p:nvSpPr>
          <p:spPr>
            <a:xfrm>
              <a:off x="5976525" y="1267250"/>
              <a:ext cx="3700" cy="4350"/>
            </a:xfrm>
            <a:custGeom>
              <a:avLst/>
              <a:gdLst/>
              <a:ahLst/>
              <a:cxnLst/>
              <a:rect l="l" t="t" r="r" b="b"/>
              <a:pathLst>
                <a:path w="148" h="174" extrusionOk="0">
                  <a:moveTo>
                    <a:pt x="103" y="1"/>
                  </a:moveTo>
                  <a:cubicBezTo>
                    <a:pt x="101" y="1"/>
                    <a:pt x="100" y="3"/>
                    <a:pt x="99" y="6"/>
                  </a:cubicBezTo>
                  <a:cubicBezTo>
                    <a:pt x="99" y="20"/>
                    <a:pt x="86" y="37"/>
                    <a:pt x="71" y="41"/>
                  </a:cubicBezTo>
                  <a:cubicBezTo>
                    <a:pt x="54" y="45"/>
                    <a:pt x="33" y="62"/>
                    <a:pt x="23" y="79"/>
                  </a:cubicBezTo>
                  <a:cubicBezTo>
                    <a:pt x="0" y="112"/>
                    <a:pt x="18" y="173"/>
                    <a:pt x="46" y="173"/>
                  </a:cubicBezTo>
                  <a:cubicBezTo>
                    <a:pt x="48" y="173"/>
                    <a:pt x="49" y="173"/>
                    <a:pt x="51" y="173"/>
                  </a:cubicBezTo>
                  <a:cubicBezTo>
                    <a:pt x="116" y="155"/>
                    <a:pt x="148" y="104"/>
                    <a:pt x="127" y="41"/>
                  </a:cubicBezTo>
                  <a:cubicBezTo>
                    <a:pt x="117" y="15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2" name="Google Shape;7492;p42"/>
            <p:cNvSpPr/>
            <p:nvPr/>
          </p:nvSpPr>
          <p:spPr>
            <a:xfrm>
              <a:off x="5982100" y="1268675"/>
              <a:ext cx="2200" cy="1150"/>
            </a:xfrm>
            <a:custGeom>
              <a:avLst/>
              <a:gdLst/>
              <a:ahLst/>
              <a:cxnLst/>
              <a:rect l="l" t="t" r="r" b="b"/>
              <a:pathLst>
                <a:path w="88" h="46" extrusionOk="0">
                  <a:moveTo>
                    <a:pt x="32" y="0"/>
                  </a:moveTo>
                  <a:cubicBezTo>
                    <a:pt x="31" y="0"/>
                    <a:pt x="30" y="1"/>
                    <a:pt x="29" y="1"/>
                  </a:cubicBezTo>
                  <a:cubicBezTo>
                    <a:pt x="1" y="8"/>
                    <a:pt x="8" y="18"/>
                    <a:pt x="53" y="36"/>
                  </a:cubicBezTo>
                  <a:cubicBezTo>
                    <a:pt x="68" y="42"/>
                    <a:pt x="78" y="45"/>
                    <a:pt x="82" y="45"/>
                  </a:cubicBezTo>
                  <a:cubicBezTo>
                    <a:pt x="87" y="45"/>
                    <a:pt x="84" y="40"/>
                    <a:pt x="74" y="26"/>
                  </a:cubicBezTo>
                  <a:cubicBezTo>
                    <a:pt x="61" y="1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3" name="Google Shape;7493;p42"/>
            <p:cNvSpPr/>
            <p:nvPr/>
          </p:nvSpPr>
          <p:spPr>
            <a:xfrm>
              <a:off x="5947075" y="1143000"/>
              <a:ext cx="2050" cy="1800"/>
            </a:xfrm>
            <a:custGeom>
              <a:avLst/>
              <a:gdLst/>
              <a:ahLst/>
              <a:cxnLst/>
              <a:rect l="l" t="t" r="r" b="b"/>
              <a:pathLst>
                <a:path w="82" h="72" extrusionOk="0">
                  <a:moveTo>
                    <a:pt x="31" y="1"/>
                  </a:moveTo>
                  <a:cubicBezTo>
                    <a:pt x="29" y="1"/>
                    <a:pt x="27" y="1"/>
                    <a:pt x="25" y="1"/>
                  </a:cubicBezTo>
                  <a:cubicBezTo>
                    <a:pt x="4" y="8"/>
                    <a:pt x="0" y="22"/>
                    <a:pt x="18" y="46"/>
                  </a:cubicBezTo>
                  <a:cubicBezTo>
                    <a:pt x="28" y="61"/>
                    <a:pt x="40" y="71"/>
                    <a:pt x="48" y="71"/>
                  </a:cubicBezTo>
                  <a:cubicBezTo>
                    <a:pt x="51" y="71"/>
                    <a:pt x="54" y="70"/>
                    <a:pt x="56" y="67"/>
                  </a:cubicBezTo>
                  <a:cubicBezTo>
                    <a:pt x="82" y="44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4" name="Google Shape;7494;p42"/>
            <p:cNvSpPr/>
            <p:nvPr/>
          </p:nvSpPr>
          <p:spPr>
            <a:xfrm>
              <a:off x="5996000" y="1269450"/>
              <a:ext cx="1225" cy="1425"/>
            </a:xfrm>
            <a:custGeom>
              <a:avLst/>
              <a:gdLst/>
              <a:ahLst/>
              <a:cxnLst/>
              <a:rect l="l" t="t" r="r" b="b"/>
              <a:pathLst>
                <a:path w="49" h="57" extrusionOk="0">
                  <a:moveTo>
                    <a:pt x="23" y="1"/>
                  </a:moveTo>
                  <a:cubicBezTo>
                    <a:pt x="21" y="1"/>
                    <a:pt x="19" y="1"/>
                    <a:pt x="18" y="2"/>
                  </a:cubicBezTo>
                  <a:cubicBezTo>
                    <a:pt x="3" y="5"/>
                    <a:pt x="0" y="22"/>
                    <a:pt x="3" y="40"/>
                  </a:cubicBezTo>
                  <a:cubicBezTo>
                    <a:pt x="8" y="51"/>
                    <a:pt x="14" y="56"/>
                    <a:pt x="20" y="56"/>
                  </a:cubicBezTo>
                  <a:cubicBezTo>
                    <a:pt x="24" y="56"/>
                    <a:pt x="28" y="54"/>
                    <a:pt x="32" y="50"/>
                  </a:cubicBezTo>
                  <a:cubicBezTo>
                    <a:pt x="42" y="40"/>
                    <a:pt x="48" y="26"/>
                    <a:pt x="45" y="16"/>
                  </a:cubicBezTo>
                  <a:cubicBezTo>
                    <a:pt x="42" y="7"/>
                    <a:pt x="32" y="1"/>
                    <a:pt x="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5" name="Google Shape;7495;p42"/>
            <p:cNvSpPr/>
            <p:nvPr/>
          </p:nvSpPr>
          <p:spPr>
            <a:xfrm>
              <a:off x="6002075" y="1267900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6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10" y="4"/>
                    <a:pt x="0" y="19"/>
                    <a:pt x="4" y="29"/>
                  </a:cubicBezTo>
                  <a:cubicBezTo>
                    <a:pt x="7" y="39"/>
                    <a:pt x="14" y="46"/>
                    <a:pt x="21" y="46"/>
                  </a:cubicBezTo>
                  <a:cubicBezTo>
                    <a:pt x="28" y="43"/>
                    <a:pt x="34" y="32"/>
                    <a:pt x="39" y="19"/>
                  </a:cubicBezTo>
                  <a:cubicBezTo>
                    <a:pt x="41" y="9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6" name="Google Shape;7496;p42"/>
            <p:cNvSpPr/>
            <p:nvPr/>
          </p:nvSpPr>
          <p:spPr>
            <a:xfrm>
              <a:off x="6013775" y="1268575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7" y="0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7" name="Google Shape;7497;p42"/>
            <p:cNvSpPr/>
            <p:nvPr/>
          </p:nvSpPr>
          <p:spPr>
            <a:xfrm>
              <a:off x="6010050" y="1253325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8" y="0"/>
                  </a:moveTo>
                  <a:cubicBezTo>
                    <a:pt x="8" y="0"/>
                    <a:pt x="1" y="6"/>
                    <a:pt x="3" y="15"/>
                  </a:cubicBezTo>
                  <a:cubicBezTo>
                    <a:pt x="6" y="26"/>
                    <a:pt x="16" y="33"/>
                    <a:pt x="27" y="33"/>
                  </a:cubicBezTo>
                  <a:cubicBezTo>
                    <a:pt x="30" y="33"/>
                    <a:pt x="32" y="33"/>
                    <a:pt x="35" y="32"/>
                  </a:cubicBezTo>
                  <a:cubicBezTo>
                    <a:pt x="45" y="29"/>
                    <a:pt x="56" y="22"/>
                    <a:pt x="53" y="19"/>
                  </a:cubicBezTo>
                  <a:cubicBezTo>
                    <a:pt x="53" y="11"/>
                    <a:pt x="38" y="5"/>
                    <a:pt x="24" y="1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8" name="Google Shape;7498;p42"/>
            <p:cNvSpPr/>
            <p:nvPr/>
          </p:nvSpPr>
          <p:spPr>
            <a:xfrm>
              <a:off x="6011175" y="1249600"/>
              <a:ext cx="2150" cy="1125"/>
            </a:xfrm>
            <a:custGeom>
              <a:avLst/>
              <a:gdLst/>
              <a:ahLst/>
              <a:cxnLst/>
              <a:rect l="l" t="t" r="r" b="b"/>
              <a:pathLst>
                <a:path w="86" h="45" extrusionOk="0">
                  <a:moveTo>
                    <a:pt x="32" y="1"/>
                  </a:moveTo>
                  <a:cubicBezTo>
                    <a:pt x="31" y="1"/>
                    <a:pt x="29" y="1"/>
                    <a:pt x="28" y="1"/>
                  </a:cubicBezTo>
                  <a:cubicBezTo>
                    <a:pt x="0" y="8"/>
                    <a:pt x="8" y="19"/>
                    <a:pt x="53" y="35"/>
                  </a:cubicBezTo>
                  <a:cubicBezTo>
                    <a:pt x="67" y="41"/>
                    <a:pt x="77" y="45"/>
                    <a:pt x="80" y="45"/>
                  </a:cubicBezTo>
                  <a:cubicBezTo>
                    <a:pt x="86" y="45"/>
                    <a:pt x="82" y="39"/>
                    <a:pt x="70" y="25"/>
                  </a:cubicBezTo>
                  <a:cubicBezTo>
                    <a:pt x="60" y="13"/>
                    <a:pt x="43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9" name="Google Shape;7499;p42"/>
            <p:cNvSpPr/>
            <p:nvPr/>
          </p:nvSpPr>
          <p:spPr>
            <a:xfrm>
              <a:off x="6004825" y="1225875"/>
              <a:ext cx="2650" cy="1325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98" y="0"/>
                  </a:moveTo>
                  <a:cubicBezTo>
                    <a:pt x="93" y="0"/>
                    <a:pt x="83" y="2"/>
                    <a:pt x="67" y="6"/>
                  </a:cubicBezTo>
                  <a:cubicBezTo>
                    <a:pt x="43" y="10"/>
                    <a:pt x="15" y="23"/>
                    <a:pt x="8" y="34"/>
                  </a:cubicBezTo>
                  <a:cubicBezTo>
                    <a:pt x="0" y="47"/>
                    <a:pt x="2" y="53"/>
                    <a:pt x="10" y="53"/>
                  </a:cubicBezTo>
                  <a:cubicBezTo>
                    <a:pt x="20" y="53"/>
                    <a:pt x="40" y="44"/>
                    <a:pt x="67" y="27"/>
                  </a:cubicBezTo>
                  <a:cubicBezTo>
                    <a:pt x="9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0" name="Google Shape;7500;p42"/>
            <p:cNvSpPr/>
            <p:nvPr/>
          </p:nvSpPr>
          <p:spPr>
            <a:xfrm>
              <a:off x="6010300" y="1241725"/>
              <a:ext cx="3075" cy="1250"/>
            </a:xfrm>
            <a:custGeom>
              <a:avLst/>
              <a:gdLst/>
              <a:ahLst/>
              <a:cxnLst/>
              <a:rect l="l" t="t" r="r" b="b"/>
              <a:pathLst>
                <a:path w="123" h="50" extrusionOk="0">
                  <a:moveTo>
                    <a:pt x="70" y="1"/>
                  </a:moveTo>
                  <a:cubicBezTo>
                    <a:pt x="56" y="1"/>
                    <a:pt x="42" y="5"/>
                    <a:pt x="28" y="14"/>
                  </a:cubicBezTo>
                  <a:cubicBezTo>
                    <a:pt x="11" y="25"/>
                    <a:pt x="1" y="38"/>
                    <a:pt x="1" y="46"/>
                  </a:cubicBezTo>
                  <a:cubicBezTo>
                    <a:pt x="2" y="48"/>
                    <a:pt x="5" y="49"/>
                    <a:pt x="8" y="49"/>
                  </a:cubicBezTo>
                  <a:cubicBezTo>
                    <a:pt x="14" y="49"/>
                    <a:pt x="24" y="45"/>
                    <a:pt x="35" y="38"/>
                  </a:cubicBezTo>
                  <a:cubicBezTo>
                    <a:pt x="42" y="33"/>
                    <a:pt x="53" y="31"/>
                    <a:pt x="63" y="31"/>
                  </a:cubicBezTo>
                  <a:cubicBezTo>
                    <a:pt x="74" y="31"/>
                    <a:pt x="86" y="33"/>
                    <a:pt x="94" y="38"/>
                  </a:cubicBezTo>
                  <a:cubicBezTo>
                    <a:pt x="105" y="43"/>
                    <a:pt x="112" y="46"/>
                    <a:pt x="117" y="46"/>
                  </a:cubicBezTo>
                  <a:cubicBezTo>
                    <a:pt x="122" y="46"/>
                    <a:pt x="123" y="41"/>
                    <a:pt x="118" y="31"/>
                  </a:cubicBezTo>
                  <a:cubicBezTo>
                    <a:pt x="112" y="12"/>
                    <a:pt x="92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1" name="Google Shape;7501;p42"/>
            <p:cNvSpPr/>
            <p:nvPr/>
          </p:nvSpPr>
          <p:spPr>
            <a:xfrm>
              <a:off x="6014500" y="1253850"/>
              <a:ext cx="1375" cy="750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17" y="0"/>
                  </a:moveTo>
                  <a:cubicBezTo>
                    <a:pt x="6" y="0"/>
                    <a:pt x="0" y="6"/>
                    <a:pt x="3" y="15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29" y="29"/>
                    <a:pt x="31" y="29"/>
                    <a:pt x="34" y="29"/>
                  </a:cubicBezTo>
                  <a:cubicBezTo>
                    <a:pt x="44" y="25"/>
                    <a:pt x="54" y="22"/>
                    <a:pt x="51" y="15"/>
                  </a:cubicBezTo>
                  <a:cubicBezTo>
                    <a:pt x="51" y="11"/>
                    <a:pt x="37" y="4"/>
                    <a:pt x="24" y="1"/>
                  </a:cubicBezTo>
                  <a:cubicBezTo>
                    <a:pt x="21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2" name="Google Shape;7502;p42"/>
            <p:cNvSpPr/>
            <p:nvPr/>
          </p:nvSpPr>
          <p:spPr>
            <a:xfrm>
              <a:off x="6013950" y="1241950"/>
              <a:ext cx="2275" cy="950"/>
            </a:xfrm>
            <a:custGeom>
              <a:avLst/>
              <a:gdLst/>
              <a:ahLst/>
              <a:cxnLst/>
              <a:rect l="l" t="t" r="r" b="b"/>
              <a:pathLst>
                <a:path w="91" h="38" extrusionOk="0">
                  <a:moveTo>
                    <a:pt x="42" y="0"/>
                  </a:moveTo>
                  <a:cubicBezTo>
                    <a:pt x="36" y="0"/>
                    <a:pt x="30" y="1"/>
                    <a:pt x="25" y="2"/>
                  </a:cubicBezTo>
                  <a:cubicBezTo>
                    <a:pt x="7" y="8"/>
                    <a:pt x="1" y="19"/>
                    <a:pt x="11" y="26"/>
                  </a:cubicBezTo>
                  <a:cubicBezTo>
                    <a:pt x="19" y="34"/>
                    <a:pt x="35" y="38"/>
                    <a:pt x="51" y="38"/>
                  </a:cubicBezTo>
                  <a:cubicBezTo>
                    <a:pt x="56" y="38"/>
                    <a:pt x="61" y="37"/>
                    <a:pt x="66" y="37"/>
                  </a:cubicBezTo>
                  <a:cubicBezTo>
                    <a:pt x="84" y="29"/>
                    <a:pt x="91" y="19"/>
                    <a:pt x="80" y="8"/>
                  </a:cubicBezTo>
                  <a:cubicBezTo>
                    <a:pt x="72" y="3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3" name="Google Shape;7503;p42"/>
            <p:cNvSpPr/>
            <p:nvPr/>
          </p:nvSpPr>
          <p:spPr>
            <a:xfrm>
              <a:off x="6008050" y="1219300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41" y="0"/>
                  </a:moveTo>
                  <a:cubicBezTo>
                    <a:pt x="24" y="0"/>
                    <a:pt x="9" y="4"/>
                    <a:pt x="4" y="13"/>
                  </a:cubicBezTo>
                  <a:cubicBezTo>
                    <a:pt x="0" y="19"/>
                    <a:pt x="8" y="30"/>
                    <a:pt x="21" y="30"/>
                  </a:cubicBezTo>
                  <a:cubicBezTo>
                    <a:pt x="35" y="30"/>
                    <a:pt x="45" y="40"/>
                    <a:pt x="42" y="51"/>
                  </a:cubicBezTo>
                  <a:cubicBezTo>
                    <a:pt x="36" y="63"/>
                    <a:pt x="40" y="69"/>
                    <a:pt x="49" y="69"/>
                  </a:cubicBezTo>
                  <a:cubicBezTo>
                    <a:pt x="51" y="69"/>
                    <a:pt x="54" y="69"/>
                    <a:pt x="56" y="68"/>
                  </a:cubicBezTo>
                  <a:cubicBezTo>
                    <a:pt x="66" y="65"/>
                    <a:pt x="94" y="65"/>
                    <a:pt x="115" y="65"/>
                  </a:cubicBezTo>
                  <a:cubicBezTo>
                    <a:pt x="118" y="65"/>
                    <a:pt x="121" y="66"/>
                    <a:pt x="123" y="66"/>
                  </a:cubicBezTo>
                  <a:cubicBezTo>
                    <a:pt x="142" y="66"/>
                    <a:pt x="149" y="55"/>
                    <a:pt x="146" y="40"/>
                  </a:cubicBezTo>
                  <a:cubicBezTo>
                    <a:pt x="139" y="19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4" name="Google Shape;7504;p42"/>
            <p:cNvSpPr/>
            <p:nvPr/>
          </p:nvSpPr>
          <p:spPr>
            <a:xfrm>
              <a:off x="6012700" y="1217575"/>
              <a:ext cx="750" cy="2450"/>
            </a:xfrm>
            <a:custGeom>
              <a:avLst/>
              <a:gdLst/>
              <a:ahLst/>
              <a:cxnLst/>
              <a:rect l="l" t="t" r="r" b="b"/>
              <a:pathLst>
                <a:path w="30" h="98" extrusionOk="0">
                  <a:moveTo>
                    <a:pt x="16" y="0"/>
                  </a:moveTo>
                  <a:cubicBezTo>
                    <a:pt x="12" y="0"/>
                    <a:pt x="9" y="9"/>
                    <a:pt x="5" y="26"/>
                  </a:cubicBezTo>
                  <a:cubicBezTo>
                    <a:pt x="0" y="69"/>
                    <a:pt x="4" y="97"/>
                    <a:pt x="11" y="97"/>
                  </a:cubicBezTo>
                  <a:cubicBezTo>
                    <a:pt x="14" y="97"/>
                    <a:pt x="18" y="91"/>
                    <a:pt x="22" y="78"/>
                  </a:cubicBezTo>
                  <a:cubicBezTo>
                    <a:pt x="30" y="57"/>
                    <a:pt x="30" y="30"/>
                    <a:pt x="22" y="12"/>
                  </a:cubicBezTo>
                  <a:cubicBezTo>
                    <a:pt x="20" y="4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5" name="Google Shape;7505;p42"/>
            <p:cNvSpPr/>
            <p:nvPr/>
          </p:nvSpPr>
          <p:spPr>
            <a:xfrm>
              <a:off x="6011325" y="1213075"/>
              <a:ext cx="1425" cy="1075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6" y="7"/>
                    <a:pt x="18" y="23"/>
                  </a:cubicBezTo>
                  <a:cubicBezTo>
                    <a:pt x="29" y="35"/>
                    <a:pt x="39" y="42"/>
                    <a:pt x="47" y="42"/>
                  </a:cubicBezTo>
                  <a:cubicBezTo>
                    <a:pt x="49" y="42"/>
                    <a:pt x="51" y="41"/>
                    <a:pt x="53" y="39"/>
                  </a:cubicBezTo>
                  <a:cubicBezTo>
                    <a:pt x="57" y="33"/>
                    <a:pt x="47" y="18"/>
                    <a:pt x="26" y="8"/>
                  </a:cubicBezTo>
                  <a:cubicBezTo>
                    <a:pt x="15" y="3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6" name="Google Shape;7506;p42"/>
            <p:cNvSpPr/>
            <p:nvPr/>
          </p:nvSpPr>
          <p:spPr>
            <a:xfrm>
              <a:off x="6013250" y="1209150"/>
              <a:ext cx="2300" cy="950"/>
            </a:xfrm>
            <a:custGeom>
              <a:avLst/>
              <a:gdLst/>
              <a:ahLst/>
              <a:cxnLst/>
              <a:rect l="l" t="t" r="r" b="b"/>
              <a:pathLst>
                <a:path w="92" h="38" extrusionOk="0">
                  <a:moveTo>
                    <a:pt x="41" y="1"/>
                  </a:moveTo>
                  <a:cubicBezTo>
                    <a:pt x="36" y="1"/>
                    <a:pt x="30" y="1"/>
                    <a:pt x="25" y="2"/>
                  </a:cubicBezTo>
                  <a:cubicBezTo>
                    <a:pt x="8" y="6"/>
                    <a:pt x="0" y="20"/>
                    <a:pt x="11" y="26"/>
                  </a:cubicBezTo>
                  <a:cubicBezTo>
                    <a:pt x="18" y="33"/>
                    <a:pt x="30" y="37"/>
                    <a:pt x="44" y="37"/>
                  </a:cubicBezTo>
                  <a:cubicBezTo>
                    <a:pt x="51" y="37"/>
                    <a:pt x="59" y="36"/>
                    <a:pt x="66" y="34"/>
                  </a:cubicBezTo>
                  <a:cubicBezTo>
                    <a:pt x="84" y="30"/>
                    <a:pt x="91" y="20"/>
                    <a:pt x="80" y="9"/>
                  </a:cubicBezTo>
                  <a:cubicBezTo>
                    <a:pt x="70" y="4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7" name="Google Shape;7507;p42"/>
            <p:cNvSpPr/>
            <p:nvPr/>
          </p:nvSpPr>
          <p:spPr>
            <a:xfrm>
              <a:off x="6007800" y="1188350"/>
              <a:ext cx="2725" cy="1075"/>
            </a:xfrm>
            <a:custGeom>
              <a:avLst/>
              <a:gdLst/>
              <a:ahLst/>
              <a:cxnLst/>
              <a:rect l="l" t="t" r="r" b="b"/>
              <a:pathLst>
                <a:path w="109" h="43" extrusionOk="0">
                  <a:moveTo>
                    <a:pt x="62" y="1"/>
                  </a:moveTo>
                  <a:cubicBezTo>
                    <a:pt x="51" y="1"/>
                    <a:pt x="38" y="4"/>
                    <a:pt x="28" y="12"/>
                  </a:cubicBezTo>
                  <a:cubicBezTo>
                    <a:pt x="0" y="29"/>
                    <a:pt x="4" y="33"/>
                    <a:pt x="42" y="40"/>
                  </a:cubicBezTo>
                  <a:cubicBezTo>
                    <a:pt x="51" y="42"/>
                    <a:pt x="60" y="43"/>
                    <a:pt x="68" y="43"/>
                  </a:cubicBezTo>
                  <a:cubicBezTo>
                    <a:pt x="98" y="43"/>
                    <a:pt x="108" y="28"/>
                    <a:pt x="84" y="5"/>
                  </a:cubicBezTo>
                  <a:cubicBezTo>
                    <a:pt x="78" y="2"/>
                    <a:pt x="70" y="1"/>
                    <a:pt x="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8" name="Google Shape;7508;p42"/>
            <p:cNvSpPr/>
            <p:nvPr/>
          </p:nvSpPr>
          <p:spPr>
            <a:xfrm>
              <a:off x="6014050" y="1204225"/>
              <a:ext cx="1225" cy="1400"/>
            </a:xfrm>
            <a:custGeom>
              <a:avLst/>
              <a:gdLst/>
              <a:ahLst/>
              <a:cxnLst/>
              <a:rect l="l" t="t" r="r" b="b"/>
              <a:pathLst>
                <a:path w="49" h="56" extrusionOk="0">
                  <a:moveTo>
                    <a:pt x="25" y="1"/>
                  </a:moveTo>
                  <a:cubicBezTo>
                    <a:pt x="23" y="1"/>
                    <a:pt x="20" y="1"/>
                    <a:pt x="18" y="2"/>
                  </a:cubicBezTo>
                  <a:cubicBezTo>
                    <a:pt x="3" y="5"/>
                    <a:pt x="0" y="23"/>
                    <a:pt x="3" y="39"/>
                  </a:cubicBezTo>
                  <a:cubicBezTo>
                    <a:pt x="8" y="50"/>
                    <a:pt x="13" y="56"/>
                    <a:pt x="20" y="56"/>
                  </a:cubicBezTo>
                  <a:cubicBezTo>
                    <a:pt x="23" y="56"/>
                    <a:pt x="27" y="54"/>
                    <a:pt x="31" y="50"/>
                  </a:cubicBezTo>
                  <a:cubicBezTo>
                    <a:pt x="42" y="39"/>
                    <a:pt x="48" y="26"/>
                    <a:pt x="45" y="15"/>
                  </a:cubicBezTo>
                  <a:cubicBezTo>
                    <a:pt x="42" y="7"/>
                    <a:pt x="35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9" name="Google Shape;7509;p42"/>
            <p:cNvSpPr/>
            <p:nvPr/>
          </p:nvSpPr>
          <p:spPr>
            <a:xfrm>
              <a:off x="6014250" y="1199525"/>
              <a:ext cx="850" cy="2025"/>
            </a:xfrm>
            <a:custGeom>
              <a:avLst/>
              <a:gdLst/>
              <a:ahLst/>
              <a:cxnLst/>
              <a:rect l="l" t="t" r="r" b="b"/>
              <a:pathLst>
                <a:path w="34" h="81" extrusionOk="0">
                  <a:moveTo>
                    <a:pt x="16" y="1"/>
                  </a:moveTo>
                  <a:cubicBezTo>
                    <a:pt x="13" y="1"/>
                    <a:pt x="11" y="11"/>
                    <a:pt x="10" y="30"/>
                  </a:cubicBezTo>
                  <a:cubicBezTo>
                    <a:pt x="3" y="67"/>
                    <a:pt x="0" y="81"/>
                    <a:pt x="4" y="81"/>
                  </a:cubicBezTo>
                  <a:cubicBezTo>
                    <a:pt x="7" y="81"/>
                    <a:pt x="12" y="76"/>
                    <a:pt x="20" y="68"/>
                  </a:cubicBezTo>
                  <a:cubicBezTo>
                    <a:pt x="30" y="57"/>
                    <a:pt x="34" y="37"/>
                    <a:pt x="26" y="19"/>
                  </a:cubicBezTo>
                  <a:cubicBezTo>
                    <a:pt x="22" y="7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0" name="Google Shape;7510;p42"/>
            <p:cNvSpPr/>
            <p:nvPr/>
          </p:nvSpPr>
          <p:spPr>
            <a:xfrm>
              <a:off x="6012925" y="1192375"/>
              <a:ext cx="3225" cy="3225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5" y="0"/>
                  </a:moveTo>
                  <a:cubicBezTo>
                    <a:pt x="12" y="0"/>
                    <a:pt x="15" y="5"/>
                    <a:pt x="24" y="14"/>
                  </a:cubicBezTo>
                  <a:cubicBezTo>
                    <a:pt x="38" y="25"/>
                    <a:pt x="34" y="35"/>
                    <a:pt x="17" y="42"/>
                  </a:cubicBezTo>
                  <a:cubicBezTo>
                    <a:pt x="0" y="45"/>
                    <a:pt x="0" y="52"/>
                    <a:pt x="17" y="55"/>
                  </a:cubicBezTo>
                  <a:cubicBezTo>
                    <a:pt x="34" y="63"/>
                    <a:pt x="63" y="80"/>
                    <a:pt x="87" y="97"/>
                  </a:cubicBezTo>
                  <a:lnTo>
                    <a:pt x="128" y="129"/>
                  </a:lnTo>
                  <a:lnTo>
                    <a:pt x="100" y="94"/>
                  </a:lnTo>
                  <a:cubicBezTo>
                    <a:pt x="83" y="73"/>
                    <a:pt x="66" y="49"/>
                    <a:pt x="58" y="35"/>
                  </a:cubicBezTo>
                  <a:cubicBezTo>
                    <a:pt x="52" y="25"/>
                    <a:pt x="38" y="7"/>
                    <a:pt x="24" y="4"/>
                  </a:cubicBezTo>
                  <a:cubicBezTo>
                    <a:pt x="19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11" name="Google Shape;7511;p42"/>
          <p:cNvSpPr/>
          <p:nvPr/>
        </p:nvSpPr>
        <p:spPr>
          <a:xfrm rot="-5832720">
            <a:off x="-293972" y="937694"/>
            <a:ext cx="1600966" cy="689487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12" name="Google Shape;7512;p42"/>
          <p:cNvGrpSpPr/>
          <p:nvPr/>
        </p:nvGrpSpPr>
        <p:grpSpPr>
          <a:xfrm>
            <a:off x="-131655" y="4481003"/>
            <a:ext cx="1028674" cy="871690"/>
            <a:chOff x="5124150" y="3418675"/>
            <a:chExt cx="584175" cy="495025"/>
          </a:xfrm>
        </p:grpSpPr>
        <p:sp>
          <p:nvSpPr>
            <p:cNvPr id="7513" name="Google Shape;7513;p42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4" name="Google Shape;7514;p42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5" name="Google Shape;7515;p42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6" name="Google Shape;7516;p42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7" name="Google Shape;7517;p42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8" name="Google Shape;7518;p42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9" name="Google Shape;7519;p42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0" name="Google Shape;7520;p42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1" name="Google Shape;7521;p42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2" name="Google Shape;7522;p42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3" name="Google Shape;7523;p42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4" name="Google Shape;7524;p42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5" name="Google Shape;7525;p42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6" name="Google Shape;7526;p42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7" name="Google Shape;7527;p42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8" name="Google Shape;7528;p42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9" name="Google Shape;7529;p42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30" name="Google Shape;7530;p42"/>
          <p:cNvGrpSpPr/>
          <p:nvPr/>
        </p:nvGrpSpPr>
        <p:grpSpPr>
          <a:xfrm>
            <a:off x="6190835" y="4588094"/>
            <a:ext cx="419556" cy="413909"/>
            <a:chOff x="4129135" y="4735732"/>
            <a:chExt cx="419556" cy="413909"/>
          </a:xfrm>
        </p:grpSpPr>
        <p:sp>
          <p:nvSpPr>
            <p:cNvPr id="7531" name="Google Shape;7531;p42"/>
            <p:cNvSpPr/>
            <p:nvPr/>
          </p:nvSpPr>
          <p:spPr>
            <a:xfrm>
              <a:off x="4144471" y="5002093"/>
              <a:ext cx="124350" cy="107187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2" name="Google Shape;7532;p42"/>
            <p:cNvSpPr/>
            <p:nvPr/>
          </p:nvSpPr>
          <p:spPr>
            <a:xfrm>
              <a:off x="4129135" y="4845908"/>
              <a:ext cx="151368" cy="123464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3" name="Google Shape;7533;p42"/>
            <p:cNvSpPr/>
            <p:nvPr/>
          </p:nvSpPr>
          <p:spPr>
            <a:xfrm>
              <a:off x="4263949" y="4903045"/>
              <a:ext cx="284742" cy="246596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4" name="Google Shape;7534;p42"/>
            <p:cNvSpPr/>
            <p:nvPr/>
          </p:nvSpPr>
          <p:spPr>
            <a:xfrm>
              <a:off x="4207144" y="4735732"/>
              <a:ext cx="148710" cy="133208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5" name="Google Shape;7535;p42"/>
            <p:cNvSpPr/>
            <p:nvPr/>
          </p:nvSpPr>
          <p:spPr>
            <a:xfrm>
              <a:off x="4368035" y="4776204"/>
              <a:ext cx="145887" cy="101041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36" name="Google Shape;7536;p42"/>
          <p:cNvGrpSpPr/>
          <p:nvPr/>
        </p:nvGrpSpPr>
        <p:grpSpPr>
          <a:xfrm>
            <a:off x="7401459" y="4282881"/>
            <a:ext cx="309323" cy="305228"/>
            <a:chOff x="4583184" y="5084531"/>
            <a:chExt cx="309323" cy="305228"/>
          </a:xfrm>
        </p:grpSpPr>
        <p:sp>
          <p:nvSpPr>
            <p:cNvPr id="7537" name="Google Shape;7537;p42"/>
            <p:cNvSpPr/>
            <p:nvPr/>
          </p:nvSpPr>
          <p:spPr>
            <a:xfrm>
              <a:off x="4594533" y="5281022"/>
              <a:ext cx="91684" cy="7889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8" name="Google Shape;7538;p42"/>
            <p:cNvSpPr/>
            <p:nvPr/>
          </p:nvSpPr>
          <p:spPr>
            <a:xfrm>
              <a:off x="4583184" y="5165863"/>
              <a:ext cx="111671" cy="91131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9" name="Google Shape;7539;p42"/>
            <p:cNvSpPr/>
            <p:nvPr/>
          </p:nvSpPr>
          <p:spPr>
            <a:xfrm>
              <a:off x="4682508" y="5207940"/>
              <a:ext cx="209999" cy="181819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0" name="Google Shape;7540;p42"/>
            <p:cNvSpPr/>
            <p:nvPr/>
          </p:nvSpPr>
          <p:spPr>
            <a:xfrm>
              <a:off x="4640652" y="5084531"/>
              <a:ext cx="109733" cy="98328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1" name="Google Shape;7541;p42"/>
            <p:cNvSpPr/>
            <p:nvPr/>
          </p:nvSpPr>
          <p:spPr>
            <a:xfrm>
              <a:off x="4759355" y="5114318"/>
              <a:ext cx="107630" cy="74687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42" name="Google Shape;7542;p42"/>
          <p:cNvGrpSpPr/>
          <p:nvPr/>
        </p:nvGrpSpPr>
        <p:grpSpPr>
          <a:xfrm>
            <a:off x="6876955" y="4480991"/>
            <a:ext cx="366572" cy="362752"/>
            <a:chOff x="4648293" y="4608503"/>
            <a:chExt cx="366572" cy="362752"/>
          </a:xfrm>
        </p:grpSpPr>
        <p:sp>
          <p:nvSpPr>
            <p:cNvPr id="7543" name="Google Shape;7543;p42"/>
            <p:cNvSpPr/>
            <p:nvPr/>
          </p:nvSpPr>
          <p:spPr>
            <a:xfrm>
              <a:off x="4652445" y="4816122"/>
              <a:ext cx="106190" cy="90300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4" name="Google Shape;7544;p42"/>
            <p:cNvSpPr/>
            <p:nvPr/>
          </p:nvSpPr>
          <p:spPr>
            <a:xfrm>
              <a:off x="4648293" y="4666913"/>
              <a:ext cx="128945" cy="120142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5" name="Google Shape;7545;p42"/>
            <p:cNvSpPr/>
            <p:nvPr/>
          </p:nvSpPr>
          <p:spPr>
            <a:xfrm>
              <a:off x="4749943" y="4754667"/>
              <a:ext cx="264922" cy="216588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6" name="Google Shape;7546;p42"/>
            <p:cNvSpPr/>
            <p:nvPr/>
          </p:nvSpPr>
          <p:spPr>
            <a:xfrm>
              <a:off x="4740476" y="4608503"/>
              <a:ext cx="132599" cy="111173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7" name="Google Shape;7547;p42"/>
            <p:cNvSpPr/>
            <p:nvPr/>
          </p:nvSpPr>
          <p:spPr>
            <a:xfrm>
              <a:off x="4870528" y="4639784"/>
              <a:ext cx="116100" cy="97332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48" name="Google Shape;7548;p42"/>
          <p:cNvSpPr/>
          <p:nvPr/>
        </p:nvSpPr>
        <p:spPr>
          <a:xfrm>
            <a:off x="8338885" y="-661238"/>
            <a:ext cx="2533737" cy="1452447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49" name="Google Shape;7549;p42"/>
          <p:cNvGrpSpPr/>
          <p:nvPr/>
        </p:nvGrpSpPr>
        <p:grpSpPr>
          <a:xfrm>
            <a:off x="8460109" y="486846"/>
            <a:ext cx="664358" cy="1118645"/>
            <a:chOff x="5885054" y="4561989"/>
            <a:chExt cx="302091" cy="508636"/>
          </a:xfrm>
        </p:grpSpPr>
        <p:sp>
          <p:nvSpPr>
            <p:cNvPr id="7550" name="Google Shape;7550;p42"/>
            <p:cNvSpPr/>
            <p:nvPr/>
          </p:nvSpPr>
          <p:spPr>
            <a:xfrm rot="2700000">
              <a:off x="5913313" y="4622210"/>
              <a:ext cx="245573" cy="181648"/>
            </a:xfrm>
            <a:custGeom>
              <a:avLst/>
              <a:gdLst/>
              <a:ahLst/>
              <a:cxnLst/>
              <a:rect l="l" t="t" r="r" b="b"/>
              <a:pathLst>
                <a:path w="9823" h="7266" extrusionOk="0">
                  <a:moveTo>
                    <a:pt x="1886" y="1"/>
                  </a:moveTo>
                  <a:cubicBezTo>
                    <a:pt x="1683" y="1"/>
                    <a:pt x="1478" y="46"/>
                    <a:pt x="1291" y="136"/>
                  </a:cubicBezTo>
                  <a:cubicBezTo>
                    <a:pt x="874" y="338"/>
                    <a:pt x="989" y="921"/>
                    <a:pt x="1048" y="1371"/>
                  </a:cubicBezTo>
                  <a:cubicBezTo>
                    <a:pt x="990" y="1356"/>
                    <a:pt x="934" y="1349"/>
                    <a:pt x="880" y="1349"/>
                  </a:cubicBezTo>
                  <a:cubicBezTo>
                    <a:pt x="503" y="1349"/>
                    <a:pt x="236" y="1686"/>
                    <a:pt x="139" y="2061"/>
                  </a:cubicBezTo>
                  <a:cubicBezTo>
                    <a:pt x="0" y="2610"/>
                    <a:pt x="240" y="3164"/>
                    <a:pt x="778" y="3356"/>
                  </a:cubicBezTo>
                  <a:cubicBezTo>
                    <a:pt x="874" y="3390"/>
                    <a:pt x="972" y="3404"/>
                    <a:pt x="1072" y="3404"/>
                  </a:cubicBezTo>
                  <a:cubicBezTo>
                    <a:pt x="1352" y="3404"/>
                    <a:pt x="1637" y="3292"/>
                    <a:pt x="1888" y="3189"/>
                  </a:cubicBezTo>
                  <a:cubicBezTo>
                    <a:pt x="2097" y="3106"/>
                    <a:pt x="2296" y="3034"/>
                    <a:pt x="2506" y="3034"/>
                  </a:cubicBezTo>
                  <a:cubicBezTo>
                    <a:pt x="2595" y="3034"/>
                    <a:pt x="2685" y="3047"/>
                    <a:pt x="2780" y="3078"/>
                  </a:cubicBezTo>
                  <a:cubicBezTo>
                    <a:pt x="3084" y="3179"/>
                    <a:pt x="3359" y="3414"/>
                    <a:pt x="3622" y="3585"/>
                  </a:cubicBezTo>
                  <a:cubicBezTo>
                    <a:pt x="4625" y="4237"/>
                    <a:pt x="5711" y="4751"/>
                    <a:pt x="6700" y="5423"/>
                  </a:cubicBezTo>
                  <a:cubicBezTo>
                    <a:pt x="6706" y="5427"/>
                    <a:pt x="6717" y="5433"/>
                    <a:pt x="6727" y="5433"/>
                  </a:cubicBezTo>
                  <a:cubicBezTo>
                    <a:pt x="6644" y="5912"/>
                    <a:pt x="6533" y="6277"/>
                    <a:pt x="6845" y="6700"/>
                  </a:cubicBezTo>
                  <a:cubicBezTo>
                    <a:pt x="7088" y="7031"/>
                    <a:pt x="7544" y="7266"/>
                    <a:pt x="7955" y="7266"/>
                  </a:cubicBezTo>
                  <a:cubicBezTo>
                    <a:pt x="7967" y="7266"/>
                    <a:pt x="7978" y="7266"/>
                    <a:pt x="7990" y="7265"/>
                  </a:cubicBezTo>
                  <a:cubicBezTo>
                    <a:pt x="8792" y="7238"/>
                    <a:pt x="8840" y="6364"/>
                    <a:pt x="8715" y="5739"/>
                  </a:cubicBezTo>
                  <a:lnTo>
                    <a:pt x="8715" y="5739"/>
                  </a:lnTo>
                  <a:cubicBezTo>
                    <a:pt x="8726" y="5739"/>
                    <a:pt x="8737" y="5739"/>
                    <a:pt x="8747" y="5739"/>
                  </a:cubicBezTo>
                  <a:cubicBezTo>
                    <a:pt x="9254" y="5739"/>
                    <a:pt x="9822" y="5412"/>
                    <a:pt x="9673" y="4847"/>
                  </a:cubicBezTo>
                  <a:cubicBezTo>
                    <a:pt x="9572" y="4473"/>
                    <a:pt x="9218" y="4140"/>
                    <a:pt x="8837" y="4056"/>
                  </a:cubicBezTo>
                  <a:cubicBezTo>
                    <a:pt x="8715" y="4031"/>
                    <a:pt x="8596" y="4019"/>
                    <a:pt x="8478" y="4019"/>
                  </a:cubicBezTo>
                  <a:cubicBezTo>
                    <a:pt x="8343" y="4019"/>
                    <a:pt x="8208" y="4034"/>
                    <a:pt x="8070" y="4060"/>
                  </a:cubicBezTo>
                  <a:cubicBezTo>
                    <a:pt x="7825" y="4104"/>
                    <a:pt x="7547" y="4293"/>
                    <a:pt x="7297" y="4293"/>
                  </a:cubicBezTo>
                  <a:cubicBezTo>
                    <a:pt x="7289" y="4293"/>
                    <a:pt x="7281" y="4293"/>
                    <a:pt x="7273" y="4293"/>
                  </a:cubicBezTo>
                  <a:cubicBezTo>
                    <a:pt x="6786" y="4032"/>
                    <a:pt x="6315" y="3755"/>
                    <a:pt x="5840" y="3470"/>
                  </a:cubicBezTo>
                  <a:cubicBezTo>
                    <a:pt x="5319" y="3158"/>
                    <a:pt x="4754" y="2922"/>
                    <a:pt x="4205" y="2665"/>
                  </a:cubicBezTo>
                  <a:cubicBezTo>
                    <a:pt x="3830" y="2492"/>
                    <a:pt x="3432" y="2336"/>
                    <a:pt x="3119" y="2061"/>
                  </a:cubicBezTo>
                  <a:cubicBezTo>
                    <a:pt x="2738" y="1728"/>
                    <a:pt x="3119" y="1170"/>
                    <a:pt x="2984" y="746"/>
                  </a:cubicBezTo>
                  <a:cubicBezTo>
                    <a:pt x="2828" y="254"/>
                    <a:pt x="2366" y="1"/>
                    <a:pt x="18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1" name="Google Shape;7551;p42"/>
            <p:cNvSpPr/>
            <p:nvPr/>
          </p:nvSpPr>
          <p:spPr>
            <a:xfrm>
              <a:off x="5897275" y="4884225"/>
              <a:ext cx="173000" cy="186400"/>
            </a:xfrm>
            <a:custGeom>
              <a:avLst/>
              <a:gdLst/>
              <a:ahLst/>
              <a:cxnLst/>
              <a:rect l="l" t="t" r="r" b="b"/>
              <a:pathLst>
                <a:path w="6920" h="7456" extrusionOk="0">
                  <a:moveTo>
                    <a:pt x="1809" y="1"/>
                  </a:moveTo>
                  <a:cubicBezTo>
                    <a:pt x="1770" y="1"/>
                    <a:pt x="1730" y="3"/>
                    <a:pt x="1691" y="7"/>
                  </a:cubicBezTo>
                  <a:cubicBezTo>
                    <a:pt x="1309" y="45"/>
                    <a:pt x="1236" y="531"/>
                    <a:pt x="1156" y="899"/>
                  </a:cubicBezTo>
                  <a:cubicBezTo>
                    <a:pt x="1060" y="833"/>
                    <a:pt x="960" y="804"/>
                    <a:pt x="862" y="804"/>
                  </a:cubicBezTo>
                  <a:cubicBezTo>
                    <a:pt x="629" y="804"/>
                    <a:pt x="406" y="967"/>
                    <a:pt x="261" y="1180"/>
                  </a:cubicBezTo>
                  <a:cubicBezTo>
                    <a:pt x="1" y="1568"/>
                    <a:pt x="29" y="2068"/>
                    <a:pt x="393" y="2363"/>
                  </a:cubicBezTo>
                  <a:cubicBezTo>
                    <a:pt x="587" y="2522"/>
                    <a:pt x="847" y="2551"/>
                    <a:pt x="1097" y="2551"/>
                  </a:cubicBezTo>
                  <a:cubicBezTo>
                    <a:pt x="1168" y="2551"/>
                    <a:pt x="1238" y="2549"/>
                    <a:pt x="1305" y="2547"/>
                  </a:cubicBezTo>
                  <a:cubicBezTo>
                    <a:pt x="1353" y="2545"/>
                    <a:pt x="1400" y="2543"/>
                    <a:pt x="1447" y="2543"/>
                  </a:cubicBezTo>
                  <a:cubicBezTo>
                    <a:pt x="1654" y="2543"/>
                    <a:pt x="1848" y="2571"/>
                    <a:pt x="2027" y="2710"/>
                  </a:cubicBezTo>
                  <a:cubicBezTo>
                    <a:pt x="2236" y="2873"/>
                    <a:pt x="2385" y="3130"/>
                    <a:pt x="2540" y="3338"/>
                  </a:cubicBezTo>
                  <a:cubicBezTo>
                    <a:pt x="3137" y="4125"/>
                    <a:pt x="3838" y="4826"/>
                    <a:pt x="4418" y="5624"/>
                  </a:cubicBezTo>
                  <a:cubicBezTo>
                    <a:pt x="4425" y="5631"/>
                    <a:pt x="4431" y="5638"/>
                    <a:pt x="4439" y="5642"/>
                  </a:cubicBezTo>
                  <a:cubicBezTo>
                    <a:pt x="4241" y="5989"/>
                    <a:pt x="4053" y="6242"/>
                    <a:pt x="4178" y="6662"/>
                  </a:cubicBezTo>
                  <a:cubicBezTo>
                    <a:pt x="4276" y="6995"/>
                    <a:pt x="4577" y="7314"/>
                    <a:pt x="4910" y="7418"/>
                  </a:cubicBezTo>
                  <a:cubicBezTo>
                    <a:pt x="4990" y="7444"/>
                    <a:pt x="5064" y="7456"/>
                    <a:pt x="5133" y="7456"/>
                  </a:cubicBezTo>
                  <a:cubicBezTo>
                    <a:pt x="5607" y="7456"/>
                    <a:pt x="5832" y="6890"/>
                    <a:pt x="5899" y="6436"/>
                  </a:cubicBezTo>
                  <a:cubicBezTo>
                    <a:pt x="6013" y="6480"/>
                    <a:pt x="6140" y="6504"/>
                    <a:pt x="6264" y="6504"/>
                  </a:cubicBezTo>
                  <a:cubicBezTo>
                    <a:pt x="6571" y="6504"/>
                    <a:pt x="6861" y="6358"/>
                    <a:pt x="6891" y="6010"/>
                  </a:cubicBezTo>
                  <a:cubicBezTo>
                    <a:pt x="6919" y="5690"/>
                    <a:pt x="6735" y="5333"/>
                    <a:pt x="6465" y="5160"/>
                  </a:cubicBezTo>
                  <a:cubicBezTo>
                    <a:pt x="6277" y="5045"/>
                    <a:pt x="6083" y="4982"/>
                    <a:pt x="5864" y="4948"/>
                  </a:cubicBezTo>
                  <a:cubicBezTo>
                    <a:pt x="5820" y="4941"/>
                    <a:pt x="5773" y="4938"/>
                    <a:pt x="5724" y="4938"/>
                  </a:cubicBezTo>
                  <a:cubicBezTo>
                    <a:pt x="5632" y="4938"/>
                    <a:pt x="5533" y="4947"/>
                    <a:pt x="5437" y="4947"/>
                  </a:cubicBezTo>
                  <a:cubicBezTo>
                    <a:pt x="5345" y="4947"/>
                    <a:pt x="5256" y="4939"/>
                    <a:pt x="5181" y="4906"/>
                  </a:cubicBezTo>
                  <a:cubicBezTo>
                    <a:pt x="4876" y="4569"/>
                    <a:pt x="4588" y="4223"/>
                    <a:pt x="4296" y="3869"/>
                  </a:cubicBezTo>
                  <a:cubicBezTo>
                    <a:pt x="3981" y="3480"/>
                    <a:pt x="3602" y="3140"/>
                    <a:pt x="3248" y="2786"/>
                  </a:cubicBezTo>
                  <a:cubicBezTo>
                    <a:pt x="3009" y="2547"/>
                    <a:pt x="2742" y="2314"/>
                    <a:pt x="2575" y="2013"/>
                  </a:cubicBezTo>
                  <a:cubicBezTo>
                    <a:pt x="2370" y="1648"/>
                    <a:pt x="2825" y="1319"/>
                    <a:pt x="2839" y="955"/>
                  </a:cubicBezTo>
                  <a:cubicBezTo>
                    <a:pt x="2859" y="389"/>
                    <a:pt x="2345" y="1"/>
                    <a:pt x="18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2_1">
    <p:bg>
      <p:bgPr>
        <a:solidFill>
          <a:schemeClr val="accent4"/>
        </a:solidFill>
        <a:effectLst/>
      </p:bgPr>
    </p:bg>
    <p:spTree>
      <p:nvGrpSpPr>
        <p:cNvPr id="1" name="Shape 7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3" name="Google Shape;7553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554" name="Google Shape;7554;p43"/>
          <p:cNvSpPr/>
          <p:nvPr/>
        </p:nvSpPr>
        <p:spPr>
          <a:xfrm rot="742693">
            <a:off x="-948920" y="4128332"/>
            <a:ext cx="3963900" cy="2272277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55" name="Google Shape;7555;p43"/>
          <p:cNvSpPr/>
          <p:nvPr/>
        </p:nvSpPr>
        <p:spPr>
          <a:xfrm rot="2700000">
            <a:off x="8079001" y="4466673"/>
            <a:ext cx="2533693" cy="1452422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56" name="Google Shape;7556;p43"/>
          <p:cNvGrpSpPr/>
          <p:nvPr/>
        </p:nvGrpSpPr>
        <p:grpSpPr>
          <a:xfrm rot="-10561903">
            <a:off x="8041350" y="135642"/>
            <a:ext cx="2038240" cy="1106524"/>
            <a:chOff x="5385025" y="663550"/>
            <a:chExt cx="894450" cy="205850"/>
          </a:xfrm>
        </p:grpSpPr>
        <p:sp>
          <p:nvSpPr>
            <p:cNvPr id="7557" name="Google Shape;7557;p43"/>
            <p:cNvSpPr/>
            <p:nvPr/>
          </p:nvSpPr>
          <p:spPr>
            <a:xfrm>
              <a:off x="5851675" y="857100"/>
              <a:ext cx="47200" cy="4325"/>
            </a:xfrm>
            <a:custGeom>
              <a:avLst/>
              <a:gdLst/>
              <a:ahLst/>
              <a:cxnLst/>
              <a:rect l="l" t="t" r="r" b="b"/>
              <a:pathLst>
                <a:path w="1888" h="173" extrusionOk="0">
                  <a:moveTo>
                    <a:pt x="1388" y="1"/>
                  </a:moveTo>
                  <a:cubicBezTo>
                    <a:pt x="1372" y="1"/>
                    <a:pt x="1360" y="4"/>
                    <a:pt x="1343" y="9"/>
                  </a:cubicBezTo>
                  <a:cubicBezTo>
                    <a:pt x="1273" y="33"/>
                    <a:pt x="1214" y="65"/>
                    <a:pt x="1124" y="68"/>
                  </a:cubicBezTo>
                  <a:cubicBezTo>
                    <a:pt x="1112" y="68"/>
                    <a:pt x="1101" y="69"/>
                    <a:pt x="1090" y="69"/>
                  </a:cubicBezTo>
                  <a:cubicBezTo>
                    <a:pt x="1072" y="69"/>
                    <a:pt x="1056" y="67"/>
                    <a:pt x="1041" y="61"/>
                  </a:cubicBezTo>
                  <a:cubicBezTo>
                    <a:pt x="1008" y="48"/>
                    <a:pt x="976" y="42"/>
                    <a:pt x="945" y="42"/>
                  </a:cubicBezTo>
                  <a:cubicBezTo>
                    <a:pt x="907" y="42"/>
                    <a:pt x="871" y="51"/>
                    <a:pt x="833" y="68"/>
                  </a:cubicBezTo>
                  <a:cubicBezTo>
                    <a:pt x="789" y="89"/>
                    <a:pt x="747" y="100"/>
                    <a:pt x="705" y="100"/>
                  </a:cubicBezTo>
                  <a:cubicBezTo>
                    <a:pt x="670" y="100"/>
                    <a:pt x="634" y="92"/>
                    <a:pt x="597" y="78"/>
                  </a:cubicBezTo>
                  <a:cubicBezTo>
                    <a:pt x="542" y="54"/>
                    <a:pt x="484" y="44"/>
                    <a:pt x="422" y="44"/>
                  </a:cubicBezTo>
                  <a:cubicBezTo>
                    <a:pt x="386" y="44"/>
                    <a:pt x="348" y="47"/>
                    <a:pt x="309" y="54"/>
                  </a:cubicBezTo>
                  <a:cubicBezTo>
                    <a:pt x="278" y="57"/>
                    <a:pt x="236" y="54"/>
                    <a:pt x="229" y="78"/>
                  </a:cubicBezTo>
                  <a:cubicBezTo>
                    <a:pt x="211" y="84"/>
                    <a:pt x="207" y="101"/>
                    <a:pt x="187" y="101"/>
                  </a:cubicBezTo>
                  <a:cubicBezTo>
                    <a:pt x="181" y="101"/>
                    <a:pt x="173" y="100"/>
                    <a:pt x="164" y="96"/>
                  </a:cubicBezTo>
                  <a:cubicBezTo>
                    <a:pt x="156" y="71"/>
                    <a:pt x="87" y="89"/>
                    <a:pt x="76" y="65"/>
                  </a:cubicBezTo>
                  <a:cubicBezTo>
                    <a:pt x="74" y="60"/>
                    <a:pt x="64" y="55"/>
                    <a:pt x="55" y="55"/>
                  </a:cubicBezTo>
                  <a:cubicBezTo>
                    <a:pt x="52" y="55"/>
                    <a:pt x="48" y="55"/>
                    <a:pt x="45" y="57"/>
                  </a:cubicBezTo>
                  <a:cubicBezTo>
                    <a:pt x="28" y="65"/>
                    <a:pt x="35" y="75"/>
                    <a:pt x="45" y="78"/>
                  </a:cubicBezTo>
                  <a:cubicBezTo>
                    <a:pt x="87" y="89"/>
                    <a:pt x="97" y="110"/>
                    <a:pt x="129" y="123"/>
                  </a:cubicBezTo>
                  <a:cubicBezTo>
                    <a:pt x="135" y="127"/>
                    <a:pt x="146" y="137"/>
                    <a:pt x="139" y="141"/>
                  </a:cubicBezTo>
                  <a:cubicBezTo>
                    <a:pt x="129" y="148"/>
                    <a:pt x="108" y="148"/>
                    <a:pt x="94" y="148"/>
                  </a:cubicBezTo>
                  <a:cubicBezTo>
                    <a:pt x="73" y="148"/>
                    <a:pt x="69" y="137"/>
                    <a:pt x="55" y="134"/>
                  </a:cubicBezTo>
                  <a:cubicBezTo>
                    <a:pt x="49" y="130"/>
                    <a:pt x="41" y="127"/>
                    <a:pt x="32" y="127"/>
                  </a:cubicBezTo>
                  <a:cubicBezTo>
                    <a:pt x="26" y="127"/>
                    <a:pt x="20" y="128"/>
                    <a:pt x="14" y="131"/>
                  </a:cubicBezTo>
                  <a:cubicBezTo>
                    <a:pt x="0" y="137"/>
                    <a:pt x="4" y="144"/>
                    <a:pt x="7" y="155"/>
                  </a:cubicBezTo>
                  <a:cubicBezTo>
                    <a:pt x="21" y="172"/>
                    <a:pt x="49" y="172"/>
                    <a:pt x="80" y="172"/>
                  </a:cubicBezTo>
                  <a:cubicBezTo>
                    <a:pt x="84" y="172"/>
                    <a:pt x="88" y="173"/>
                    <a:pt x="91" y="173"/>
                  </a:cubicBezTo>
                  <a:cubicBezTo>
                    <a:pt x="144" y="173"/>
                    <a:pt x="180" y="151"/>
                    <a:pt x="233" y="148"/>
                  </a:cubicBezTo>
                  <a:cubicBezTo>
                    <a:pt x="240" y="148"/>
                    <a:pt x="246" y="148"/>
                    <a:pt x="253" y="148"/>
                  </a:cubicBezTo>
                  <a:cubicBezTo>
                    <a:pt x="320" y="148"/>
                    <a:pt x="385" y="161"/>
                    <a:pt x="451" y="161"/>
                  </a:cubicBezTo>
                  <a:cubicBezTo>
                    <a:pt x="474" y="161"/>
                    <a:pt x="497" y="159"/>
                    <a:pt x="521" y="155"/>
                  </a:cubicBezTo>
                  <a:cubicBezTo>
                    <a:pt x="547" y="156"/>
                    <a:pt x="573" y="157"/>
                    <a:pt x="599" y="157"/>
                  </a:cubicBezTo>
                  <a:cubicBezTo>
                    <a:pt x="644" y="157"/>
                    <a:pt x="688" y="154"/>
                    <a:pt x="732" y="148"/>
                  </a:cubicBezTo>
                  <a:cubicBezTo>
                    <a:pt x="833" y="134"/>
                    <a:pt x="947" y="148"/>
                    <a:pt x="1038" y="113"/>
                  </a:cubicBezTo>
                  <a:lnTo>
                    <a:pt x="1048" y="113"/>
                  </a:lnTo>
                  <a:cubicBezTo>
                    <a:pt x="1092" y="114"/>
                    <a:pt x="1137" y="116"/>
                    <a:pt x="1182" y="116"/>
                  </a:cubicBezTo>
                  <a:cubicBezTo>
                    <a:pt x="1250" y="116"/>
                    <a:pt x="1318" y="113"/>
                    <a:pt x="1384" y="102"/>
                  </a:cubicBezTo>
                  <a:cubicBezTo>
                    <a:pt x="1424" y="96"/>
                    <a:pt x="1456" y="77"/>
                    <a:pt x="1501" y="77"/>
                  </a:cubicBezTo>
                  <a:cubicBezTo>
                    <a:pt x="1507" y="77"/>
                    <a:pt x="1513" y="77"/>
                    <a:pt x="1520" y="78"/>
                  </a:cubicBezTo>
                  <a:cubicBezTo>
                    <a:pt x="1531" y="80"/>
                    <a:pt x="1540" y="81"/>
                    <a:pt x="1549" y="81"/>
                  </a:cubicBezTo>
                  <a:cubicBezTo>
                    <a:pt x="1574" y="81"/>
                    <a:pt x="1592" y="73"/>
                    <a:pt x="1610" y="57"/>
                  </a:cubicBezTo>
                  <a:cubicBezTo>
                    <a:pt x="1622" y="47"/>
                    <a:pt x="1635" y="41"/>
                    <a:pt x="1646" y="41"/>
                  </a:cubicBezTo>
                  <a:cubicBezTo>
                    <a:pt x="1661" y="41"/>
                    <a:pt x="1674" y="49"/>
                    <a:pt x="1683" y="65"/>
                  </a:cubicBezTo>
                  <a:cubicBezTo>
                    <a:pt x="1686" y="70"/>
                    <a:pt x="1693" y="73"/>
                    <a:pt x="1703" y="73"/>
                  </a:cubicBezTo>
                  <a:cubicBezTo>
                    <a:pt x="1706" y="73"/>
                    <a:pt x="1710" y="72"/>
                    <a:pt x="1714" y="71"/>
                  </a:cubicBezTo>
                  <a:cubicBezTo>
                    <a:pt x="1752" y="71"/>
                    <a:pt x="1794" y="71"/>
                    <a:pt x="1832" y="68"/>
                  </a:cubicBezTo>
                  <a:cubicBezTo>
                    <a:pt x="1837" y="68"/>
                    <a:pt x="1843" y="68"/>
                    <a:pt x="1849" y="68"/>
                  </a:cubicBezTo>
                  <a:cubicBezTo>
                    <a:pt x="1868" y="68"/>
                    <a:pt x="1887" y="66"/>
                    <a:pt x="1887" y="51"/>
                  </a:cubicBezTo>
                  <a:cubicBezTo>
                    <a:pt x="1884" y="37"/>
                    <a:pt x="1887" y="16"/>
                    <a:pt x="1846" y="9"/>
                  </a:cubicBezTo>
                  <a:cubicBezTo>
                    <a:pt x="1818" y="4"/>
                    <a:pt x="1791" y="1"/>
                    <a:pt x="1762" y="1"/>
                  </a:cubicBezTo>
                  <a:cubicBezTo>
                    <a:pt x="1751" y="1"/>
                    <a:pt x="1740" y="1"/>
                    <a:pt x="1728" y="2"/>
                  </a:cubicBezTo>
                  <a:cubicBezTo>
                    <a:pt x="1678" y="9"/>
                    <a:pt x="1628" y="11"/>
                    <a:pt x="1578" y="11"/>
                  </a:cubicBezTo>
                  <a:cubicBezTo>
                    <a:pt x="1521" y="11"/>
                    <a:pt x="1464" y="8"/>
                    <a:pt x="1408" y="2"/>
                  </a:cubicBezTo>
                  <a:cubicBezTo>
                    <a:pt x="1401" y="1"/>
                    <a:pt x="1394" y="1"/>
                    <a:pt x="1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8" name="Google Shape;7558;p43"/>
            <p:cNvSpPr/>
            <p:nvPr/>
          </p:nvSpPr>
          <p:spPr>
            <a:xfrm>
              <a:off x="5912550" y="855550"/>
              <a:ext cx="20575" cy="2475"/>
            </a:xfrm>
            <a:custGeom>
              <a:avLst/>
              <a:gdLst/>
              <a:ahLst/>
              <a:cxnLst/>
              <a:rect l="l" t="t" r="r" b="b"/>
              <a:pathLst>
                <a:path w="823" h="99" extrusionOk="0">
                  <a:moveTo>
                    <a:pt x="463" y="0"/>
                  </a:moveTo>
                  <a:cubicBezTo>
                    <a:pt x="423" y="0"/>
                    <a:pt x="382" y="2"/>
                    <a:pt x="341" y="9"/>
                  </a:cubicBezTo>
                  <a:cubicBezTo>
                    <a:pt x="312" y="13"/>
                    <a:pt x="283" y="14"/>
                    <a:pt x="254" y="14"/>
                  </a:cubicBezTo>
                  <a:cubicBezTo>
                    <a:pt x="240" y="14"/>
                    <a:pt x="226" y="14"/>
                    <a:pt x="213" y="14"/>
                  </a:cubicBezTo>
                  <a:cubicBezTo>
                    <a:pt x="171" y="14"/>
                    <a:pt x="131" y="16"/>
                    <a:pt x="97" y="29"/>
                  </a:cubicBezTo>
                  <a:cubicBezTo>
                    <a:pt x="79" y="29"/>
                    <a:pt x="63" y="28"/>
                    <a:pt x="49" y="28"/>
                  </a:cubicBezTo>
                  <a:cubicBezTo>
                    <a:pt x="31" y="28"/>
                    <a:pt x="17" y="30"/>
                    <a:pt x="8" y="39"/>
                  </a:cubicBezTo>
                  <a:cubicBezTo>
                    <a:pt x="1" y="47"/>
                    <a:pt x="11" y="50"/>
                    <a:pt x="22" y="57"/>
                  </a:cubicBezTo>
                  <a:cubicBezTo>
                    <a:pt x="72" y="79"/>
                    <a:pt x="121" y="99"/>
                    <a:pt x="178" y="99"/>
                  </a:cubicBezTo>
                  <a:cubicBezTo>
                    <a:pt x="204" y="99"/>
                    <a:pt x="231" y="95"/>
                    <a:pt x="261" y="85"/>
                  </a:cubicBezTo>
                  <a:cubicBezTo>
                    <a:pt x="268" y="81"/>
                    <a:pt x="278" y="80"/>
                    <a:pt x="289" y="80"/>
                  </a:cubicBezTo>
                  <a:cubicBezTo>
                    <a:pt x="299" y="80"/>
                    <a:pt x="308" y="81"/>
                    <a:pt x="316" y="81"/>
                  </a:cubicBezTo>
                  <a:cubicBezTo>
                    <a:pt x="330" y="81"/>
                    <a:pt x="343" y="82"/>
                    <a:pt x="357" y="82"/>
                  </a:cubicBezTo>
                  <a:cubicBezTo>
                    <a:pt x="491" y="82"/>
                    <a:pt x="621" y="64"/>
                    <a:pt x="754" y="64"/>
                  </a:cubicBezTo>
                  <a:cubicBezTo>
                    <a:pt x="759" y="65"/>
                    <a:pt x="765" y="66"/>
                    <a:pt x="771" y="66"/>
                  </a:cubicBezTo>
                  <a:cubicBezTo>
                    <a:pt x="795" y="66"/>
                    <a:pt x="823" y="60"/>
                    <a:pt x="823" y="44"/>
                  </a:cubicBezTo>
                  <a:cubicBezTo>
                    <a:pt x="823" y="26"/>
                    <a:pt x="781" y="15"/>
                    <a:pt x="754" y="15"/>
                  </a:cubicBezTo>
                  <a:cubicBezTo>
                    <a:pt x="658" y="13"/>
                    <a:pt x="561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9" name="Google Shape;7559;p43"/>
            <p:cNvSpPr/>
            <p:nvPr/>
          </p:nvSpPr>
          <p:spPr>
            <a:xfrm>
              <a:off x="5440025" y="867550"/>
              <a:ext cx="13550" cy="1850"/>
            </a:xfrm>
            <a:custGeom>
              <a:avLst/>
              <a:gdLst/>
              <a:ahLst/>
              <a:cxnLst/>
              <a:rect l="l" t="t" r="r" b="b"/>
              <a:pathLst>
                <a:path w="542" h="74" extrusionOk="0">
                  <a:moveTo>
                    <a:pt x="455" y="3"/>
                  </a:moveTo>
                  <a:cubicBezTo>
                    <a:pt x="451" y="3"/>
                    <a:pt x="448" y="3"/>
                    <a:pt x="445" y="4"/>
                  </a:cubicBezTo>
                  <a:cubicBezTo>
                    <a:pt x="316" y="7"/>
                    <a:pt x="181" y="1"/>
                    <a:pt x="56" y="28"/>
                  </a:cubicBezTo>
                  <a:cubicBezTo>
                    <a:pt x="35" y="32"/>
                    <a:pt x="1" y="32"/>
                    <a:pt x="14" y="49"/>
                  </a:cubicBezTo>
                  <a:cubicBezTo>
                    <a:pt x="20" y="60"/>
                    <a:pt x="36" y="69"/>
                    <a:pt x="57" y="69"/>
                  </a:cubicBezTo>
                  <a:cubicBezTo>
                    <a:pt x="63" y="69"/>
                    <a:pt x="70" y="68"/>
                    <a:pt x="77" y="66"/>
                  </a:cubicBezTo>
                  <a:cubicBezTo>
                    <a:pt x="109" y="61"/>
                    <a:pt x="141" y="56"/>
                    <a:pt x="173" y="56"/>
                  </a:cubicBezTo>
                  <a:cubicBezTo>
                    <a:pt x="202" y="56"/>
                    <a:pt x="231" y="60"/>
                    <a:pt x="261" y="70"/>
                  </a:cubicBezTo>
                  <a:cubicBezTo>
                    <a:pt x="269" y="72"/>
                    <a:pt x="280" y="73"/>
                    <a:pt x="292" y="73"/>
                  </a:cubicBezTo>
                  <a:cubicBezTo>
                    <a:pt x="314" y="73"/>
                    <a:pt x="339" y="70"/>
                    <a:pt x="355" y="63"/>
                  </a:cubicBezTo>
                  <a:cubicBezTo>
                    <a:pt x="385" y="52"/>
                    <a:pt x="414" y="52"/>
                    <a:pt x="445" y="52"/>
                  </a:cubicBezTo>
                  <a:lnTo>
                    <a:pt x="486" y="52"/>
                  </a:lnTo>
                  <a:cubicBezTo>
                    <a:pt x="514" y="52"/>
                    <a:pt x="534" y="49"/>
                    <a:pt x="539" y="32"/>
                  </a:cubicBezTo>
                  <a:cubicBezTo>
                    <a:pt x="542" y="22"/>
                    <a:pt x="521" y="14"/>
                    <a:pt x="500" y="11"/>
                  </a:cubicBezTo>
                  <a:cubicBezTo>
                    <a:pt x="486" y="8"/>
                    <a:pt x="470" y="3"/>
                    <a:pt x="45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0" name="Google Shape;7560;p43"/>
            <p:cNvSpPr/>
            <p:nvPr/>
          </p:nvSpPr>
          <p:spPr>
            <a:xfrm>
              <a:off x="5582875" y="682000"/>
              <a:ext cx="16500" cy="4200"/>
            </a:xfrm>
            <a:custGeom>
              <a:avLst/>
              <a:gdLst/>
              <a:ahLst/>
              <a:cxnLst/>
              <a:rect l="l" t="t" r="r" b="b"/>
              <a:pathLst>
                <a:path w="660" h="168" extrusionOk="0">
                  <a:moveTo>
                    <a:pt x="604" y="0"/>
                  </a:moveTo>
                  <a:cubicBezTo>
                    <a:pt x="591" y="0"/>
                    <a:pt x="581" y="4"/>
                    <a:pt x="573" y="12"/>
                  </a:cubicBezTo>
                  <a:cubicBezTo>
                    <a:pt x="566" y="19"/>
                    <a:pt x="587" y="29"/>
                    <a:pt x="559" y="33"/>
                  </a:cubicBezTo>
                  <a:cubicBezTo>
                    <a:pt x="540" y="14"/>
                    <a:pt x="517" y="7"/>
                    <a:pt x="491" y="7"/>
                  </a:cubicBezTo>
                  <a:cubicBezTo>
                    <a:pt x="464" y="7"/>
                    <a:pt x="435" y="15"/>
                    <a:pt x="407" y="25"/>
                  </a:cubicBezTo>
                  <a:cubicBezTo>
                    <a:pt x="351" y="44"/>
                    <a:pt x="283" y="63"/>
                    <a:pt x="218" y="63"/>
                  </a:cubicBezTo>
                  <a:cubicBezTo>
                    <a:pt x="198" y="63"/>
                    <a:pt x="179" y="61"/>
                    <a:pt x="160" y="57"/>
                  </a:cubicBezTo>
                  <a:cubicBezTo>
                    <a:pt x="147" y="54"/>
                    <a:pt x="135" y="53"/>
                    <a:pt x="124" y="53"/>
                  </a:cubicBezTo>
                  <a:cubicBezTo>
                    <a:pt x="75" y="53"/>
                    <a:pt x="46" y="75"/>
                    <a:pt x="0" y="75"/>
                  </a:cubicBezTo>
                  <a:cubicBezTo>
                    <a:pt x="63" y="78"/>
                    <a:pt x="129" y="78"/>
                    <a:pt x="149" y="120"/>
                  </a:cubicBezTo>
                  <a:lnTo>
                    <a:pt x="164" y="120"/>
                  </a:lnTo>
                  <a:cubicBezTo>
                    <a:pt x="181" y="101"/>
                    <a:pt x="200" y="95"/>
                    <a:pt x="219" y="95"/>
                  </a:cubicBezTo>
                  <a:cubicBezTo>
                    <a:pt x="245" y="95"/>
                    <a:pt x="273" y="106"/>
                    <a:pt x="299" y="112"/>
                  </a:cubicBezTo>
                  <a:cubicBezTo>
                    <a:pt x="307" y="114"/>
                    <a:pt x="316" y="115"/>
                    <a:pt x="324" y="115"/>
                  </a:cubicBezTo>
                  <a:cubicBezTo>
                    <a:pt x="338" y="115"/>
                    <a:pt x="351" y="112"/>
                    <a:pt x="362" y="105"/>
                  </a:cubicBezTo>
                  <a:cubicBezTo>
                    <a:pt x="387" y="105"/>
                    <a:pt x="411" y="92"/>
                    <a:pt x="443" y="92"/>
                  </a:cubicBezTo>
                  <a:cubicBezTo>
                    <a:pt x="455" y="92"/>
                    <a:pt x="468" y="94"/>
                    <a:pt x="482" y="99"/>
                  </a:cubicBezTo>
                  <a:cubicBezTo>
                    <a:pt x="434" y="105"/>
                    <a:pt x="410" y="112"/>
                    <a:pt x="386" y="126"/>
                  </a:cubicBezTo>
                  <a:cubicBezTo>
                    <a:pt x="365" y="137"/>
                    <a:pt x="358" y="147"/>
                    <a:pt x="396" y="158"/>
                  </a:cubicBezTo>
                  <a:cubicBezTo>
                    <a:pt x="419" y="163"/>
                    <a:pt x="442" y="167"/>
                    <a:pt x="463" y="167"/>
                  </a:cubicBezTo>
                  <a:cubicBezTo>
                    <a:pt x="483" y="167"/>
                    <a:pt x="502" y="164"/>
                    <a:pt x="521" y="154"/>
                  </a:cubicBezTo>
                  <a:cubicBezTo>
                    <a:pt x="538" y="144"/>
                    <a:pt x="552" y="137"/>
                    <a:pt x="570" y="130"/>
                  </a:cubicBezTo>
                  <a:cubicBezTo>
                    <a:pt x="636" y="112"/>
                    <a:pt x="646" y="91"/>
                    <a:pt x="604" y="54"/>
                  </a:cubicBezTo>
                  <a:cubicBezTo>
                    <a:pt x="597" y="40"/>
                    <a:pt x="607" y="36"/>
                    <a:pt x="628" y="33"/>
                  </a:cubicBezTo>
                  <a:cubicBezTo>
                    <a:pt x="646" y="29"/>
                    <a:pt x="660" y="22"/>
                    <a:pt x="657" y="12"/>
                  </a:cubicBezTo>
                  <a:cubicBezTo>
                    <a:pt x="653" y="5"/>
                    <a:pt x="636" y="5"/>
                    <a:pt x="618" y="1"/>
                  </a:cubicBezTo>
                  <a:cubicBezTo>
                    <a:pt x="613" y="0"/>
                    <a:pt x="608" y="0"/>
                    <a:pt x="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1" name="Google Shape;7561;p43"/>
            <p:cNvSpPr/>
            <p:nvPr/>
          </p:nvSpPr>
          <p:spPr>
            <a:xfrm>
              <a:off x="5456600" y="859425"/>
              <a:ext cx="12775" cy="4000"/>
            </a:xfrm>
            <a:custGeom>
              <a:avLst/>
              <a:gdLst/>
              <a:ahLst/>
              <a:cxnLst/>
              <a:rect l="l" t="t" r="r" b="b"/>
              <a:pathLst>
                <a:path w="511" h="160" extrusionOk="0">
                  <a:moveTo>
                    <a:pt x="299" y="121"/>
                  </a:moveTo>
                  <a:lnTo>
                    <a:pt x="299" y="124"/>
                  </a:lnTo>
                  <a:lnTo>
                    <a:pt x="295" y="124"/>
                  </a:lnTo>
                  <a:lnTo>
                    <a:pt x="299" y="121"/>
                  </a:lnTo>
                  <a:close/>
                  <a:moveTo>
                    <a:pt x="233" y="1"/>
                  </a:moveTo>
                  <a:cubicBezTo>
                    <a:pt x="215" y="1"/>
                    <a:pt x="207" y="12"/>
                    <a:pt x="198" y="23"/>
                  </a:cubicBezTo>
                  <a:cubicBezTo>
                    <a:pt x="174" y="48"/>
                    <a:pt x="153" y="72"/>
                    <a:pt x="80" y="76"/>
                  </a:cubicBezTo>
                  <a:cubicBezTo>
                    <a:pt x="46" y="79"/>
                    <a:pt x="1" y="103"/>
                    <a:pt x="70" y="124"/>
                  </a:cubicBezTo>
                  <a:lnTo>
                    <a:pt x="76" y="124"/>
                  </a:lnTo>
                  <a:cubicBezTo>
                    <a:pt x="105" y="134"/>
                    <a:pt x="111" y="159"/>
                    <a:pt x="146" y="159"/>
                  </a:cubicBezTo>
                  <a:cubicBezTo>
                    <a:pt x="212" y="155"/>
                    <a:pt x="278" y="148"/>
                    <a:pt x="334" y="124"/>
                  </a:cubicBezTo>
                  <a:lnTo>
                    <a:pt x="468" y="124"/>
                  </a:lnTo>
                  <a:cubicBezTo>
                    <a:pt x="489" y="124"/>
                    <a:pt x="510" y="121"/>
                    <a:pt x="507" y="107"/>
                  </a:cubicBezTo>
                  <a:cubicBezTo>
                    <a:pt x="507" y="98"/>
                    <a:pt x="493" y="89"/>
                    <a:pt x="478" y="89"/>
                  </a:cubicBezTo>
                  <a:cubicBezTo>
                    <a:pt x="476" y="89"/>
                    <a:pt x="474" y="89"/>
                    <a:pt x="472" y="89"/>
                  </a:cubicBezTo>
                  <a:cubicBezTo>
                    <a:pt x="464" y="91"/>
                    <a:pt x="455" y="92"/>
                    <a:pt x="447" y="92"/>
                  </a:cubicBezTo>
                  <a:cubicBezTo>
                    <a:pt x="430" y="92"/>
                    <a:pt x="412" y="89"/>
                    <a:pt x="393" y="89"/>
                  </a:cubicBezTo>
                  <a:cubicBezTo>
                    <a:pt x="388" y="89"/>
                    <a:pt x="383" y="89"/>
                    <a:pt x="379" y="89"/>
                  </a:cubicBezTo>
                  <a:cubicBezTo>
                    <a:pt x="373" y="90"/>
                    <a:pt x="368" y="90"/>
                    <a:pt x="363" y="90"/>
                  </a:cubicBezTo>
                  <a:cubicBezTo>
                    <a:pt x="312" y="90"/>
                    <a:pt x="264" y="59"/>
                    <a:pt x="264" y="30"/>
                  </a:cubicBezTo>
                  <a:cubicBezTo>
                    <a:pt x="267" y="20"/>
                    <a:pt x="271" y="6"/>
                    <a:pt x="246" y="3"/>
                  </a:cubicBezTo>
                  <a:cubicBezTo>
                    <a:pt x="241" y="1"/>
                    <a:pt x="237" y="1"/>
                    <a:pt x="2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2" name="Google Shape;7562;p43"/>
            <p:cNvSpPr/>
            <p:nvPr/>
          </p:nvSpPr>
          <p:spPr>
            <a:xfrm>
              <a:off x="5641600" y="678200"/>
              <a:ext cx="7300" cy="3675"/>
            </a:xfrm>
            <a:custGeom>
              <a:avLst/>
              <a:gdLst/>
              <a:ahLst/>
              <a:cxnLst/>
              <a:rect l="l" t="t" r="r" b="b"/>
              <a:pathLst>
                <a:path w="292" h="147" extrusionOk="0">
                  <a:moveTo>
                    <a:pt x="205" y="1"/>
                  </a:moveTo>
                  <a:cubicBezTo>
                    <a:pt x="163" y="8"/>
                    <a:pt x="111" y="1"/>
                    <a:pt x="87" y="28"/>
                  </a:cubicBezTo>
                  <a:cubicBezTo>
                    <a:pt x="80" y="32"/>
                    <a:pt x="74" y="32"/>
                    <a:pt x="69" y="35"/>
                  </a:cubicBezTo>
                  <a:lnTo>
                    <a:pt x="35" y="35"/>
                  </a:lnTo>
                  <a:cubicBezTo>
                    <a:pt x="18" y="56"/>
                    <a:pt x="45" y="73"/>
                    <a:pt x="39" y="94"/>
                  </a:cubicBezTo>
                  <a:cubicBezTo>
                    <a:pt x="0" y="122"/>
                    <a:pt x="14" y="136"/>
                    <a:pt x="69" y="147"/>
                  </a:cubicBezTo>
                  <a:cubicBezTo>
                    <a:pt x="143" y="143"/>
                    <a:pt x="139" y="126"/>
                    <a:pt x="98" y="102"/>
                  </a:cubicBezTo>
                  <a:cubicBezTo>
                    <a:pt x="77" y="91"/>
                    <a:pt x="87" y="81"/>
                    <a:pt x="104" y="73"/>
                  </a:cubicBezTo>
                  <a:cubicBezTo>
                    <a:pt x="114" y="67"/>
                    <a:pt x="130" y="60"/>
                    <a:pt x="142" y="60"/>
                  </a:cubicBezTo>
                  <a:cubicBezTo>
                    <a:pt x="149" y="60"/>
                    <a:pt x="154" y="62"/>
                    <a:pt x="157" y="67"/>
                  </a:cubicBezTo>
                  <a:cubicBezTo>
                    <a:pt x="165" y="81"/>
                    <a:pt x="178" y="85"/>
                    <a:pt x="193" y="85"/>
                  </a:cubicBezTo>
                  <a:cubicBezTo>
                    <a:pt x="209" y="85"/>
                    <a:pt x="228" y="80"/>
                    <a:pt x="244" y="80"/>
                  </a:cubicBezTo>
                  <a:cubicBezTo>
                    <a:pt x="249" y="80"/>
                    <a:pt x="253" y="80"/>
                    <a:pt x="257" y="81"/>
                  </a:cubicBezTo>
                  <a:cubicBezTo>
                    <a:pt x="261" y="83"/>
                    <a:pt x="265" y="84"/>
                    <a:pt x="269" y="84"/>
                  </a:cubicBezTo>
                  <a:cubicBezTo>
                    <a:pt x="279" y="84"/>
                    <a:pt x="288" y="78"/>
                    <a:pt x="288" y="70"/>
                  </a:cubicBezTo>
                  <a:cubicBezTo>
                    <a:pt x="291" y="62"/>
                    <a:pt x="282" y="55"/>
                    <a:pt x="266" y="55"/>
                  </a:cubicBezTo>
                  <a:cubicBezTo>
                    <a:pt x="263" y="55"/>
                    <a:pt x="260" y="55"/>
                    <a:pt x="257" y="56"/>
                  </a:cubicBezTo>
                  <a:cubicBezTo>
                    <a:pt x="246" y="57"/>
                    <a:pt x="238" y="58"/>
                    <a:pt x="231" y="58"/>
                  </a:cubicBezTo>
                  <a:cubicBezTo>
                    <a:pt x="199" y="58"/>
                    <a:pt x="218" y="43"/>
                    <a:pt x="233" y="28"/>
                  </a:cubicBezTo>
                  <a:cubicBezTo>
                    <a:pt x="247" y="14"/>
                    <a:pt x="229" y="1"/>
                    <a:pt x="2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3" name="Google Shape;7563;p43"/>
            <p:cNvSpPr/>
            <p:nvPr/>
          </p:nvSpPr>
          <p:spPr>
            <a:xfrm>
              <a:off x="5412625" y="777775"/>
              <a:ext cx="9375" cy="1350"/>
            </a:xfrm>
            <a:custGeom>
              <a:avLst/>
              <a:gdLst/>
              <a:ahLst/>
              <a:cxnLst/>
              <a:rect l="l" t="t" r="r" b="b"/>
              <a:pathLst>
                <a:path w="375" h="54" extrusionOk="0">
                  <a:moveTo>
                    <a:pt x="375" y="0"/>
                  </a:moveTo>
                  <a:lnTo>
                    <a:pt x="375" y="0"/>
                  </a:lnTo>
                  <a:cubicBezTo>
                    <a:pt x="250" y="7"/>
                    <a:pt x="139" y="15"/>
                    <a:pt x="28" y="21"/>
                  </a:cubicBezTo>
                  <a:cubicBezTo>
                    <a:pt x="11" y="21"/>
                    <a:pt x="0" y="28"/>
                    <a:pt x="0" y="39"/>
                  </a:cubicBezTo>
                  <a:cubicBezTo>
                    <a:pt x="0" y="49"/>
                    <a:pt x="18" y="49"/>
                    <a:pt x="35" y="53"/>
                  </a:cubicBezTo>
                  <a:cubicBezTo>
                    <a:pt x="47" y="54"/>
                    <a:pt x="60" y="54"/>
                    <a:pt x="72" y="54"/>
                  </a:cubicBezTo>
                  <a:cubicBezTo>
                    <a:pt x="131" y="54"/>
                    <a:pt x="190" y="48"/>
                    <a:pt x="250" y="42"/>
                  </a:cubicBezTo>
                  <a:cubicBezTo>
                    <a:pt x="292" y="39"/>
                    <a:pt x="337" y="35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4" name="Google Shape;7564;p43"/>
            <p:cNvSpPr/>
            <p:nvPr/>
          </p:nvSpPr>
          <p:spPr>
            <a:xfrm>
              <a:off x="5437675" y="791075"/>
              <a:ext cx="8200" cy="1250"/>
            </a:xfrm>
            <a:custGeom>
              <a:avLst/>
              <a:gdLst/>
              <a:ahLst/>
              <a:cxnLst/>
              <a:rect l="l" t="t" r="r" b="b"/>
              <a:pathLst>
                <a:path w="328" h="50" extrusionOk="0">
                  <a:moveTo>
                    <a:pt x="165" y="0"/>
                  </a:moveTo>
                  <a:cubicBezTo>
                    <a:pt x="153" y="0"/>
                    <a:pt x="141" y="1"/>
                    <a:pt x="129" y="3"/>
                  </a:cubicBezTo>
                  <a:lnTo>
                    <a:pt x="84" y="3"/>
                  </a:lnTo>
                  <a:cubicBezTo>
                    <a:pt x="75" y="3"/>
                    <a:pt x="64" y="3"/>
                    <a:pt x="54" y="3"/>
                  </a:cubicBezTo>
                  <a:cubicBezTo>
                    <a:pt x="33" y="3"/>
                    <a:pt x="13" y="4"/>
                    <a:pt x="8" y="13"/>
                  </a:cubicBezTo>
                  <a:cubicBezTo>
                    <a:pt x="1" y="37"/>
                    <a:pt x="50" y="34"/>
                    <a:pt x="77" y="41"/>
                  </a:cubicBezTo>
                  <a:cubicBezTo>
                    <a:pt x="87" y="44"/>
                    <a:pt x="101" y="46"/>
                    <a:pt x="111" y="46"/>
                  </a:cubicBezTo>
                  <a:cubicBezTo>
                    <a:pt x="115" y="46"/>
                    <a:pt x="119" y="46"/>
                    <a:pt x="122" y="45"/>
                  </a:cubicBezTo>
                  <a:cubicBezTo>
                    <a:pt x="145" y="38"/>
                    <a:pt x="167" y="35"/>
                    <a:pt x="189" y="35"/>
                  </a:cubicBezTo>
                  <a:cubicBezTo>
                    <a:pt x="214" y="35"/>
                    <a:pt x="239" y="39"/>
                    <a:pt x="265" y="45"/>
                  </a:cubicBezTo>
                  <a:cubicBezTo>
                    <a:pt x="274" y="46"/>
                    <a:pt x="287" y="49"/>
                    <a:pt x="297" y="49"/>
                  </a:cubicBezTo>
                  <a:cubicBezTo>
                    <a:pt x="306" y="49"/>
                    <a:pt x="313" y="47"/>
                    <a:pt x="316" y="41"/>
                  </a:cubicBezTo>
                  <a:cubicBezTo>
                    <a:pt x="327" y="24"/>
                    <a:pt x="310" y="13"/>
                    <a:pt x="275" y="10"/>
                  </a:cubicBezTo>
                  <a:cubicBezTo>
                    <a:pt x="238" y="7"/>
                    <a:pt x="202" y="0"/>
                    <a:pt x="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5" name="Google Shape;7565;p43"/>
            <p:cNvSpPr/>
            <p:nvPr/>
          </p:nvSpPr>
          <p:spPr>
            <a:xfrm>
              <a:off x="5451825" y="783325"/>
              <a:ext cx="11725" cy="4325"/>
            </a:xfrm>
            <a:custGeom>
              <a:avLst/>
              <a:gdLst/>
              <a:ahLst/>
              <a:cxnLst/>
              <a:rect l="l" t="t" r="r" b="b"/>
              <a:pathLst>
                <a:path w="469" h="173" extrusionOk="0">
                  <a:moveTo>
                    <a:pt x="220" y="1"/>
                  </a:moveTo>
                  <a:cubicBezTo>
                    <a:pt x="212" y="1"/>
                    <a:pt x="206" y="4"/>
                    <a:pt x="202" y="11"/>
                  </a:cubicBezTo>
                  <a:cubicBezTo>
                    <a:pt x="171" y="52"/>
                    <a:pt x="118" y="81"/>
                    <a:pt x="28" y="84"/>
                  </a:cubicBezTo>
                  <a:cubicBezTo>
                    <a:pt x="11" y="84"/>
                    <a:pt x="0" y="97"/>
                    <a:pt x="4" y="108"/>
                  </a:cubicBezTo>
                  <a:cubicBezTo>
                    <a:pt x="8" y="108"/>
                    <a:pt x="8" y="112"/>
                    <a:pt x="4" y="112"/>
                  </a:cubicBezTo>
                  <a:cubicBezTo>
                    <a:pt x="43" y="152"/>
                    <a:pt x="94" y="173"/>
                    <a:pt x="152" y="173"/>
                  </a:cubicBezTo>
                  <a:cubicBezTo>
                    <a:pt x="192" y="173"/>
                    <a:pt x="236" y="163"/>
                    <a:pt x="281" y="143"/>
                  </a:cubicBezTo>
                  <a:cubicBezTo>
                    <a:pt x="287" y="143"/>
                    <a:pt x="293" y="142"/>
                    <a:pt x="298" y="142"/>
                  </a:cubicBezTo>
                  <a:cubicBezTo>
                    <a:pt x="337" y="142"/>
                    <a:pt x="374" y="154"/>
                    <a:pt x="413" y="157"/>
                  </a:cubicBezTo>
                  <a:cubicBezTo>
                    <a:pt x="419" y="157"/>
                    <a:pt x="425" y="158"/>
                    <a:pt x="431" y="158"/>
                  </a:cubicBezTo>
                  <a:cubicBezTo>
                    <a:pt x="451" y="158"/>
                    <a:pt x="466" y="153"/>
                    <a:pt x="469" y="139"/>
                  </a:cubicBezTo>
                  <a:cubicBezTo>
                    <a:pt x="469" y="126"/>
                    <a:pt x="445" y="122"/>
                    <a:pt x="424" y="122"/>
                  </a:cubicBezTo>
                  <a:cubicBezTo>
                    <a:pt x="414" y="123"/>
                    <a:pt x="405" y="123"/>
                    <a:pt x="395" y="123"/>
                  </a:cubicBezTo>
                  <a:cubicBezTo>
                    <a:pt x="348" y="123"/>
                    <a:pt x="304" y="117"/>
                    <a:pt x="261" y="108"/>
                  </a:cubicBezTo>
                  <a:lnTo>
                    <a:pt x="264" y="105"/>
                  </a:lnTo>
                  <a:cubicBezTo>
                    <a:pt x="247" y="81"/>
                    <a:pt x="208" y="60"/>
                    <a:pt x="261" y="32"/>
                  </a:cubicBezTo>
                  <a:cubicBezTo>
                    <a:pt x="275" y="25"/>
                    <a:pt x="254" y="11"/>
                    <a:pt x="237" y="4"/>
                  </a:cubicBezTo>
                  <a:cubicBezTo>
                    <a:pt x="230" y="2"/>
                    <a:pt x="225" y="1"/>
                    <a:pt x="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6" name="Google Shape;7566;p43"/>
            <p:cNvSpPr/>
            <p:nvPr/>
          </p:nvSpPr>
          <p:spPr>
            <a:xfrm>
              <a:off x="5713450" y="677875"/>
              <a:ext cx="4500" cy="2100"/>
            </a:xfrm>
            <a:custGeom>
              <a:avLst/>
              <a:gdLst/>
              <a:ahLst/>
              <a:cxnLst/>
              <a:rect l="l" t="t" r="r" b="b"/>
              <a:pathLst>
                <a:path w="180" h="84" extrusionOk="0">
                  <a:moveTo>
                    <a:pt x="13" y="1"/>
                  </a:moveTo>
                  <a:cubicBezTo>
                    <a:pt x="6" y="1"/>
                    <a:pt x="1" y="4"/>
                    <a:pt x="2" y="14"/>
                  </a:cubicBezTo>
                  <a:cubicBezTo>
                    <a:pt x="5" y="33"/>
                    <a:pt x="0" y="60"/>
                    <a:pt x="56" y="60"/>
                  </a:cubicBezTo>
                  <a:cubicBezTo>
                    <a:pt x="62" y="60"/>
                    <a:pt x="68" y="60"/>
                    <a:pt x="76" y="59"/>
                  </a:cubicBezTo>
                  <a:cubicBezTo>
                    <a:pt x="79" y="59"/>
                    <a:pt x="83" y="58"/>
                    <a:pt x="86" y="58"/>
                  </a:cubicBezTo>
                  <a:cubicBezTo>
                    <a:pt x="112" y="58"/>
                    <a:pt x="122" y="70"/>
                    <a:pt x="138" y="80"/>
                  </a:cubicBezTo>
                  <a:cubicBezTo>
                    <a:pt x="145" y="83"/>
                    <a:pt x="159" y="83"/>
                    <a:pt x="169" y="83"/>
                  </a:cubicBezTo>
                  <a:cubicBezTo>
                    <a:pt x="180" y="80"/>
                    <a:pt x="180" y="73"/>
                    <a:pt x="180" y="69"/>
                  </a:cubicBezTo>
                  <a:cubicBezTo>
                    <a:pt x="176" y="35"/>
                    <a:pt x="117" y="6"/>
                    <a:pt x="51" y="3"/>
                  </a:cubicBezTo>
                  <a:cubicBezTo>
                    <a:pt x="49" y="5"/>
                    <a:pt x="47" y="6"/>
                    <a:pt x="43" y="6"/>
                  </a:cubicBezTo>
                  <a:cubicBezTo>
                    <a:pt x="34" y="6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7" name="Google Shape;7567;p43"/>
            <p:cNvSpPr/>
            <p:nvPr/>
          </p:nvSpPr>
          <p:spPr>
            <a:xfrm>
              <a:off x="5481400" y="695975"/>
              <a:ext cx="7750" cy="1600"/>
            </a:xfrm>
            <a:custGeom>
              <a:avLst/>
              <a:gdLst/>
              <a:ahLst/>
              <a:cxnLst/>
              <a:rect l="l" t="t" r="r" b="b"/>
              <a:pathLst>
                <a:path w="310" h="64" extrusionOk="0">
                  <a:moveTo>
                    <a:pt x="165" y="0"/>
                  </a:moveTo>
                  <a:cubicBezTo>
                    <a:pt x="117" y="0"/>
                    <a:pt x="77" y="26"/>
                    <a:pt x="28" y="26"/>
                  </a:cubicBezTo>
                  <a:cubicBezTo>
                    <a:pt x="24" y="26"/>
                    <a:pt x="19" y="26"/>
                    <a:pt x="14" y="25"/>
                  </a:cubicBezTo>
                  <a:cubicBezTo>
                    <a:pt x="4" y="25"/>
                    <a:pt x="0" y="49"/>
                    <a:pt x="14" y="49"/>
                  </a:cubicBezTo>
                  <a:cubicBezTo>
                    <a:pt x="47" y="51"/>
                    <a:pt x="79" y="63"/>
                    <a:pt x="111" y="63"/>
                  </a:cubicBezTo>
                  <a:cubicBezTo>
                    <a:pt x="130" y="63"/>
                    <a:pt x="149" y="59"/>
                    <a:pt x="167" y="46"/>
                  </a:cubicBezTo>
                  <a:cubicBezTo>
                    <a:pt x="176" y="42"/>
                    <a:pt x="185" y="41"/>
                    <a:pt x="194" y="41"/>
                  </a:cubicBezTo>
                  <a:cubicBezTo>
                    <a:pt x="219" y="41"/>
                    <a:pt x="244" y="51"/>
                    <a:pt x="271" y="51"/>
                  </a:cubicBezTo>
                  <a:cubicBezTo>
                    <a:pt x="283" y="51"/>
                    <a:pt x="296" y="49"/>
                    <a:pt x="309" y="43"/>
                  </a:cubicBezTo>
                  <a:lnTo>
                    <a:pt x="309" y="43"/>
                  </a:lnTo>
                  <a:cubicBezTo>
                    <a:pt x="306" y="43"/>
                    <a:pt x="303" y="43"/>
                    <a:pt x="300" y="43"/>
                  </a:cubicBezTo>
                  <a:cubicBezTo>
                    <a:pt x="246" y="43"/>
                    <a:pt x="238" y="15"/>
                    <a:pt x="198" y="4"/>
                  </a:cubicBezTo>
                  <a:cubicBezTo>
                    <a:pt x="187" y="1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8" name="Google Shape;7568;p43"/>
            <p:cNvSpPr/>
            <p:nvPr/>
          </p:nvSpPr>
          <p:spPr>
            <a:xfrm>
              <a:off x="5546200" y="862850"/>
              <a:ext cx="12000" cy="3725"/>
            </a:xfrm>
            <a:custGeom>
              <a:avLst/>
              <a:gdLst/>
              <a:ahLst/>
              <a:cxnLst/>
              <a:rect l="l" t="t" r="r" b="b"/>
              <a:pathLst>
                <a:path w="480" h="149" extrusionOk="0">
                  <a:moveTo>
                    <a:pt x="404" y="1"/>
                  </a:moveTo>
                  <a:cubicBezTo>
                    <a:pt x="402" y="1"/>
                    <a:pt x="400" y="1"/>
                    <a:pt x="399" y="1"/>
                  </a:cubicBezTo>
                  <a:cubicBezTo>
                    <a:pt x="377" y="13"/>
                    <a:pt x="356" y="16"/>
                    <a:pt x="334" y="16"/>
                  </a:cubicBezTo>
                  <a:cubicBezTo>
                    <a:pt x="300" y="16"/>
                    <a:pt x="266" y="8"/>
                    <a:pt x="232" y="8"/>
                  </a:cubicBezTo>
                  <a:cubicBezTo>
                    <a:pt x="229" y="8"/>
                    <a:pt x="225" y="8"/>
                    <a:pt x="222" y="8"/>
                  </a:cubicBezTo>
                  <a:cubicBezTo>
                    <a:pt x="204" y="5"/>
                    <a:pt x="184" y="1"/>
                    <a:pt x="166" y="1"/>
                  </a:cubicBezTo>
                  <a:cubicBezTo>
                    <a:pt x="149" y="1"/>
                    <a:pt x="134" y="4"/>
                    <a:pt x="125" y="15"/>
                  </a:cubicBezTo>
                  <a:cubicBezTo>
                    <a:pt x="101" y="50"/>
                    <a:pt x="0" y="64"/>
                    <a:pt x="28" y="112"/>
                  </a:cubicBezTo>
                  <a:cubicBezTo>
                    <a:pt x="31" y="115"/>
                    <a:pt x="14" y="122"/>
                    <a:pt x="4" y="126"/>
                  </a:cubicBezTo>
                  <a:cubicBezTo>
                    <a:pt x="42" y="136"/>
                    <a:pt x="80" y="136"/>
                    <a:pt x="114" y="143"/>
                  </a:cubicBezTo>
                  <a:cubicBezTo>
                    <a:pt x="132" y="145"/>
                    <a:pt x="152" y="148"/>
                    <a:pt x="170" y="148"/>
                  </a:cubicBezTo>
                  <a:cubicBezTo>
                    <a:pt x="189" y="148"/>
                    <a:pt x="206" y="144"/>
                    <a:pt x="215" y="130"/>
                  </a:cubicBezTo>
                  <a:cubicBezTo>
                    <a:pt x="226" y="109"/>
                    <a:pt x="250" y="80"/>
                    <a:pt x="170" y="74"/>
                  </a:cubicBezTo>
                  <a:cubicBezTo>
                    <a:pt x="159" y="74"/>
                    <a:pt x="128" y="67"/>
                    <a:pt x="135" y="53"/>
                  </a:cubicBezTo>
                  <a:cubicBezTo>
                    <a:pt x="218" y="53"/>
                    <a:pt x="222" y="53"/>
                    <a:pt x="250" y="80"/>
                  </a:cubicBezTo>
                  <a:cubicBezTo>
                    <a:pt x="256" y="89"/>
                    <a:pt x="264" y="95"/>
                    <a:pt x="276" y="95"/>
                  </a:cubicBezTo>
                  <a:cubicBezTo>
                    <a:pt x="279" y="95"/>
                    <a:pt x="281" y="95"/>
                    <a:pt x="284" y="95"/>
                  </a:cubicBezTo>
                  <a:cubicBezTo>
                    <a:pt x="302" y="91"/>
                    <a:pt x="319" y="85"/>
                    <a:pt x="323" y="74"/>
                  </a:cubicBezTo>
                  <a:cubicBezTo>
                    <a:pt x="323" y="67"/>
                    <a:pt x="316" y="60"/>
                    <a:pt x="298" y="56"/>
                  </a:cubicBezTo>
                  <a:cubicBezTo>
                    <a:pt x="278" y="50"/>
                    <a:pt x="253" y="56"/>
                    <a:pt x="239" y="46"/>
                  </a:cubicBezTo>
                  <a:lnTo>
                    <a:pt x="239" y="46"/>
                  </a:lnTo>
                  <a:cubicBezTo>
                    <a:pt x="244" y="47"/>
                    <a:pt x="249" y="47"/>
                    <a:pt x="253" y="47"/>
                  </a:cubicBezTo>
                  <a:cubicBezTo>
                    <a:pt x="285" y="47"/>
                    <a:pt x="317" y="41"/>
                    <a:pt x="348" y="41"/>
                  </a:cubicBezTo>
                  <a:cubicBezTo>
                    <a:pt x="363" y="41"/>
                    <a:pt x="378" y="42"/>
                    <a:pt x="392" y="46"/>
                  </a:cubicBezTo>
                  <a:cubicBezTo>
                    <a:pt x="404" y="50"/>
                    <a:pt x="414" y="51"/>
                    <a:pt x="423" y="51"/>
                  </a:cubicBezTo>
                  <a:cubicBezTo>
                    <a:pt x="439" y="51"/>
                    <a:pt x="453" y="47"/>
                    <a:pt x="468" y="43"/>
                  </a:cubicBezTo>
                  <a:cubicBezTo>
                    <a:pt x="479" y="39"/>
                    <a:pt x="479" y="29"/>
                    <a:pt x="472" y="22"/>
                  </a:cubicBezTo>
                  <a:cubicBezTo>
                    <a:pt x="457" y="13"/>
                    <a:pt x="420" y="1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9" name="Google Shape;7569;p43"/>
            <p:cNvSpPr/>
            <p:nvPr/>
          </p:nvSpPr>
          <p:spPr>
            <a:xfrm>
              <a:off x="6001800" y="852950"/>
              <a:ext cx="6425" cy="2050"/>
            </a:xfrm>
            <a:custGeom>
              <a:avLst/>
              <a:gdLst/>
              <a:ahLst/>
              <a:cxnLst/>
              <a:rect l="l" t="t" r="r" b="b"/>
              <a:pathLst>
                <a:path w="257" h="82" extrusionOk="0">
                  <a:moveTo>
                    <a:pt x="18" y="0"/>
                  </a:moveTo>
                  <a:cubicBezTo>
                    <a:pt x="16" y="0"/>
                    <a:pt x="13" y="1"/>
                    <a:pt x="11" y="2"/>
                  </a:cubicBezTo>
                  <a:cubicBezTo>
                    <a:pt x="0" y="2"/>
                    <a:pt x="0" y="9"/>
                    <a:pt x="0" y="15"/>
                  </a:cubicBezTo>
                  <a:cubicBezTo>
                    <a:pt x="4" y="47"/>
                    <a:pt x="56" y="78"/>
                    <a:pt x="108" y="78"/>
                  </a:cubicBezTo>
                  <a:cubicBezTo>
                    <a:pt x="109" y="77"/>
                    <a:pt x="111" y="76"/>
                    <a:pt x="113" y="76"/>
                  </a:cubicBezTo>
                  <a:cubicBezTo>
                    <a:pt x="121" y="76"/>
                    <a:pt x="133" y="81"/>
                    <a:pt x="141" y="81"/>
                  </a:cubicBezTo>
                  <a:cubicBezTo>
                    <a:pt x="147" y="81"/>
                    <a:pt x="151" y="78"/>
                    <a:pt x="149" y="68"/>
                  </a:cubicBezTo>
                  <a:cubicBezTo>
                    <a:pt x="146" y="60"/>
                    <a:pt x="146" y="50"/>
                    <a:pt x="146" y="43"/>
                  </a:cubicBezTo>
                  <a:lnTo>
                    <a:pt x="146" y="43"/>
                  </a:lnTo>
                  <a:cubicBezTo>
                    <a:pt x="160" y="50"/>
                    <a:pt x="181" y="53"/>
                    <a:pt x="202" y="53"/>
                  </a:cubicBezTo>
                  <a:cubicBezTo>
                    <a:pt x="205" y="54"/>
                    <a:pt x="209" y="54"/>
                    <a:pt x="213" y="54"/>
                  </a:cubicBezTo>
                  <a:cubicBezTo>
                    <a:pt x="236" y="54"/>
                    <a:pt x="257" y="45"/>
                    <a:pt x="250" y="29"/>
                  </a:cubicBezTo>
                  <a:cubicBezTo>
                    <a:pt x="247" y="17"/>
                    <a:pt x="242" y="1"/>
                    <a:pt x="198" y="1"/>
                  </a:cubicBezTo>
                  <a:cubicBezTo>
                    <a:pt x="193" y="1"/>
                    <a:pt x="187" y="1"/>
                    <a:pt x="181" y="2"/>
                  </a:cubicBezTo>
                  <a:cubicBezTo>
                    <a:pt x="164" y="2"/>
                    <a:pt x="115" y="2"/>
                    <a:pt x="115" y="19"/>
                  </a:cubicBezTo>
                  <a:cubicBezTo>
                    <a:pt x="115" y="19"/>
                    <a:pt x="115" y="23"/>
                    <a:pt x="119" y="23"/>
                  </a:cubicBezTo>
                  <a:lnTo>
                    <a:pt x="91" y="23"/>
                  </a:lnTo>
                  <a:cubicBezTo>
                    <a:pt x="87" y="23"/>
                    <a:pt x="84" y="23"/>
                    <a:pt x="80" y="23"/>
                  </a:cubicBezTo>
                  <a:cubicBezTo>
                    <a:pt x="57" y="23"/>
                    <a:pt x="48" y="14"/>
                    <a:pt x="35" y="5"/>
                  </a:cubicBezTo>
                  <a:cubicBezTo>
                    <a:pt x="31" y="3"/>
                    <a:pt x="24" y="0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0" name="Google Shape;7570;p43"/>
            <p:cNvSpPr/>
            <p:nvPr/>
          </p:nvSpPr>
          <p:spPr>
            <a:xfrm>
              <a:off x="5507600" y="726400"/>
              <a:ext cx="5200" cy="1625"/>
            </a:xfrm>
            <a:custGeom>
              <a:avLst/>
              <a:gdLst/>
              <a:ahLst/>
              <a:cxnLst/>
              <a:rect l="l" t="t" r="r" b="b"/>
              <a:pathLst>
                <a:path w="208" h="65" extrusionOk="0">
                  <a:moveTo>
                    <a:pt x="46" y="1"/>
                  </a:moveTo>
                  <a:cubicBezTo>
                    <a:pt x="32" y="1"/>
                    <a:pt x="19" y="4"/>
                    <a:pt x="11" y="12"/>
                  </a:cubicBezTo>
                  <a:cubicBezTo>
                    <a:pt x="1" y="30"/>
                    <a:pt x="21" y="33"/>
                    <a:pt x="49" y="36"/>
                  </a:cubicBezTo>
                  <a:cubicBezTo>
                    <a:pt x="52" y="36"/>
                    <a:pt x="55" y="40"/>
                    <a:pt x="59" y="43"/>
                  </a:cubicBezTo>
                  <a:cubicBezTo>
                    <a:pt x="68" y="60"/>
                    <a:pt x="84" y="65"/>
                    <a:pt x="103" y="65"/>
                  </a:cubicBezTo>
                  <a:cubicBezTo>
                    <a:pt x="122" y="65"/>
                    <a:pt x="143" y="60"/>
                    <a:pt x="160" y="60"/>
                  </a:cubicBezTo>
                  <a:cubicBezTo>
                    <a:pt x="163" y="61"/>
                    <a:pt x="167" y="61"/>
                    <a:pt x="169" y="61"/>
                  </a:cubicBezTo>
                  <a:cubicBezTo>
                    <a:pt x="193" y="61"/>
                    <a:pt x="187" y="49"/>
                    <a:pt x="184" y="40"/>
                  </a:cubicBezTo>
                  <a:cubicBezTo>
                    <a:pt x="184" y="29"/>
                    <a:pt x="207" y="5"/>
                    <a:pt x="179" y="5"/>
                  </a:cubicBezTo>
                  <a:cubicBezTo>
                    <a:pt x="173" y="5"/>
                    <a:pt x="165" y="6"/>
                    <a:pt x="153" y="9"/>
                  </a:cubicBezTo>
                  <a:cubicBezTo>
                    <a:pt x="138" y="11"/>
                    <a:pt x="127" y="12"/>
                    <a:pt x="118" y="12"/>
                  </a:cubicBezTo>
                  <a:cubicBezTo>
                    <a:pt x="102" y="12"/>
                    <a:pt x="90" y="10"/>
                    <a:pt x="73" y="5"/>
                  </a:cubicBezTo>
                  <a:cubicBezTo>
                    <a:pt x="66" y="2"/>
                    <a:pt x="56" y="1"/>
                    <a:pt x="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1" name="Google Shape;7571;p43"/>
            <p:cNvSpPr/>
            <p:nvPr/>
          </p:nvSpPr>
          <p:spPr>
            <a:xfrm>
              <a:off x="5400725" y="717350"/>
              <a:ext cx="7825" cy="375"/>
            </a:xfrm>
            <a:custGeom>
              <a:avLst/>
              <a:gdLst/>
              <a:ahLst/>
              <a:cxnLst/>
              <a:rect l="l" t="t" r="r" b="b"/>
              <a:pathLst>
                <a:path w="313" h="15" extrusionOk="0">
                  <a:moveTo>
                    <a:pt x="132" y="0"/>
                  </a:moveTo>
                  <a:cubicBezTo>
                    <a:pt x="88" y="0"/>
                    <a:pt x="44" y="2"/>
                    <a:pt x="1" y="6"/>
                  </a:cubicBezTo>
                  <a:cubicBezTo>
                    <a:pt x="48" y="13"/>
                    <a:pt x="96" y="15"/>
                    <a:pt x="143" y="15"/>
                  </a:cubicBezTo>
                  <a:cubicBezTo>
                    <a:pt x="200" y="15"/>
                    <a:pt x="256" y="12"/>
                    <a:pt x="313" y="9"/>
                  </a:cubicBezTo>
                  <a:cubicBezTo>
                    <a:pt x="252" y="4"/>
                    <a:pt x="192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2" name="Google Shape;7572;p43"/>
            <p:cNvSpPr/>
            <p:nvPr/>
          </p:nvSpPr>
          <p:spPr>
            <a:xfrm>
              <a:off x="5447225" y="734275"/>
              <a:ext cx="5050" cy="1125"/>
            </a:xfrm>
            <a:custGeom>
              <a:avLst/>
              <a:gdLst/>
              <a:ahLst/>
              <a:cxnLst/>
              <a:rect l="l" t="t" r="r" b="b"/>
              <a:pathLst>
                <a:path w="202" h="45" extrusionOk="0">
                  <a:moveTo>
                    <a:pt x="160" y="1"/>
                  </a:moveTo>
                  <a:cubicBezTo>
                    <a:pt x="146" y="1"/>
                    <a:pt x="129" y="6"/>
                    <a:pt x="115" y="9"/>
                  </a:cubicBezTo>
                  <a:cubicBezTo>
                    <a:pt x="100" y="12"/>
                    <a:pt x="83" y="20"/>
                    <a:pt x="72" y="20"/>
                  </a:cubicBezTo>
                  <a:cubicBezTo>
                    <a:pt x="70" y="20"/>
                    <a:pt x="68" y="20"/>
                    <a:pt x="67" y="19"/>
                  </a:cubicBezTo>
                  <a:cubicBezTo>
                    <a:pt x="53" y="17"/>
                    <a:pt x="36" y="12"/>
                    <a:pt x="23" y="12"/>
                  </a:cubicBezTo>
                  <a:cubicBezTo>
                    <a:pt x="14" y="12"/>
                    <a:pt x="7" y="15"/>
                    <a:pt x="4" y="24"/>
                  </a:cubicBezTo>
                  <a:cubicBezTo>
                    <a:pt x="1" y="35"/>
                    <a:pt x="11" y="37"/>
                    <a:pt x="25" y="37"/>
                  </a:cubicBezTo>
                  <a:cubicBezTo>
                    <a:pt x="32" y="37"/>
                    <a:pt x="40" y="37"/>
                    <a:pt x="47" y="37"/>
                  </a:cubicBezTo>
                  <a:cubicBezTo>
                    <a:pt x="56" y="37"/>
                    <a:pt x="64" y="37"/>
                    <a:pt x="70" y="40"/>
                  </a:cubicBezTo>
                  <a:cubicBezTo>
                    <a:pt x="80" y="40"/>
                    <a:pt x="91" y="40"/>
                    <a:pt x="105" y="44"/>
                  </a:cubicBezTo>
                  <a:cubicBezTo>
                    <a:pt x="115" y="44"/>
                    <a:pt x="129" y="40"/>
                    <a:pt x="139" y="37"/>
                  </a:cubicBezTo>
                  <a:cubicBezTo>
                    <a:pt x="157" y="30"/>
                    <a:pt x="202" y="30"/>
                    <a:pt x="188" y="13"/>
                  </a:cubicBezTo>
                  <a:cubicBezTo>
                    <a:pt x="182" y="4"/>
                    <a:pt x="172" y="1"/>
                    <a:pt x="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3" name="Google Shape;7573;p43"/>
            <p:cNvSpPr/>
            <p:nvPr/>
          </p:nvSpPr>
          <p:spPr>
            <a:xfrm>
              <a:off x="5558175" y="864125"/>
              <a:ext cx="5225" cy="875"/>
            </a:xfrm>
            <a:custGeom>
              <a:avLst/>
              <a:gdLst/>
              <a:ahLst/>
              <a:cxnLst/>
              <a:rect l="l" t="t" r="r" b="b"/>
              <a:pathLst>
                <a:path w="209" h="35" extrusionOk="0">
                  <a:moveTo>
                    <a:pt x="173" y="0"/>
                  </a:moveTo>
                  <a:cubicBezTo>
                    <a:pt x="164" y="0"/>
                    <a:pt x="154" y="2"/>
                    <a:pt x="146" y="5"/>
                  </a:cubicBezTo>
                  <a:cubicBezTo>
                    <a:pt x="107" y="13"/>
                    <a:pt x="69" y="13"/>
                    <a:pt x="34" y="13"/>
                  </a:cubicBezTo>
                  <a:cubicBezTo>
                    <a:pt x="18" y="13"/>
                    <a:pt x="0" y="16"/>
                    <a:pt x="3" y="26"/>
                  </a:cubicBezTo>
                  <a:cubicBezTo>
                    <a:pt x="5" y="33"/>
                    <a:pt x="12" y="34"/>
                    <a:pt x="19" y="34"/>
                  </a:cubicBezTo>
                  <a:cubicBezTo>
                    <a:pt x="24" y="34"/>
                    <a:pt x="29" y="34"/>
                    <a:pt x="34" y="34"/>
                  </a:cubicBezTo>
                  <a:cubicBezTo>
                    <a:pt x="54" y="30"/>
                    <a:pt x="75" y="29"/>
                    <a:pt x="95" y="29"/>
                  </a:cubicBezTo>
                  <a:cubicBezTo>
                    <a:pt x="113" y="29"/>
                    <a:pt x="131" y="29"/>
                    <a:pt x="149" y="29"/>
                  </a:cubicBezTo>
                  <a:cubicBezTo>
                    <a:pt x="154" y="32"/>
                    <a:pt x="159" y="33"/>
                    <a:pt x="164" y="33"/>
                  </a:cubicBezTo>
                  <a:cubicBezTo>
                    <a:pt x="176" y="33"/>
                    <a:pt x="187" y="27"/>
                    <a:pt x="194" y="23"/>
                  </a:cubicBezTo>
                  <a:cubicBezTo>
                    <a:pt x="205" y="16"/>
                    <a:pt x="208" y="9"/>
                    <a:pt x="197" y="5"/>
                  </a:cubicBezTo>
                  <a:cubicBezTo>
                    <a:pt x="191" y="2"/>
                    <a:pt x="182" y="0"/>
                    <a:pt x="1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4" name="Google Shape;7574;p43"/>
            <p:cNvSpPr/>
            <p:nvPr/>
          </p:nvSpPr>
          <p:spPr>
            <a:xfrm>
              <a:off x="5573075" y="683475"/>
              <a:ext cx="3200" cy="1125"/>
            </a:xfrm>
            <a:custGeom>
              <a:avLst/>
              <a:gdLst/>
              <a:ahLst/>
              <a:cxnLst/>
              <a:rect l="l" t="t" r="r" b="b"/>
              <a:pathLst>
                <a:path w="128" h="45" extrusionOk="0">
                  <a:moveTo>
                    <a:pt x="93" y="1"/>
                  </a:moveTo>
                  <a:cubicBezTo>
                    <a:pt x="90" y="1"/>
                    <a:pt x="87" y="1"/>
                    <a:pt x="83" y="1"/>
                  </a:cubicBezTo>
                  <a:cubicBezTo>
                    <a:pt x="53" y="5"/>
                    <a:pt x="8" y="1"/>
                    <a:pt x="4" y="22"/>
                  </a:cubicBezTo>
                  <a:cubicBezTo>
                    <a:pt x="0" y="43"/>
                    <a:pt x="53" y="40"/>
                    <a:pt x="77" y="43"/>
                  </a:cubicBezTo>
                  <a:cubicBezTo>
                    <a:pt x="81" y="44"/>
                    <a:pt x="85" y="44"/>
                    <a:pt x="90" y="44"/>
                  </a:cubicBezTo>
                  <a:cubicBezTo>
                    <a:pt x="108" y="44"/>
                    <a:pt x="128" y="39"/>
                    <a:pt x="122" y="26"/>
                  </a:cubicBezTo>
                  <a:cubicBezTo>
                    <a:pt x="116" y="13"/>
                    <a:pt x="118" y="1"/>
                    <a:pt x="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5" name="Google Shape;7575;p43"/>
            <p:cNvSpPr/>
            <p:nvPr/>
          </p:nvSpPr>
          <p:spPr>
            <a:xfrm>
              <a:off x="5905875" y="856700"/>
              <a:ext cx="3500" cy="1000"/>
            </a:xfrm>
            <a:custGeom>
              <a:avLst/>
              <a:gdLst/>
              <a:ahLst/>
              <a:cxnLst/>
              <a:rect l="l" t="t" r="r" b="b"/>
              <a:pathLst>
                <a:path w="140" h="40" extrusionOk="0">
                  <a:moveTo>
                    <a:pt x="56" y="1"/>
                  </a:moveTo>
                  <a:cubicBezTo>
                    <a:pt x="31" y="1"/>
                    <a:pt x="1" y="8"/>
                    <a:pt x="1" y="25"/>
                  </a:cubicBezTo>
                  <a:cubicBezTo>
                    <a:pt x="2" y="37"/>
                    <a:pt x="15" y="38"/>
                    <a:pt x="30" y="38"/>
                  </a:cubicBezTo>
                  <a:cubicBezTo>
                    <a:pt x="37" y="38"/>
                    <a:pt x="44" y="38"/>
                    <a:pt x="50" y="38"/>
                  </a:cubicBezTo>
                  <a:cubicBezTo>
                    <a:pt x="56" y="38"/>
                    <a:pt x="61" y="38"/>
                    <a:pt x="66" y="39"/>
                  </a:cubicBezTo>
                  <a:cubicBezTo>
                    <a:pt x="71" y="38"/>
                    <a:pt x="76" y="37"/>
                    <a:pt x="82" y="37"/>
                  </a:cubicBezTo>
                  <a:cubicBezTo>
                    <a:pt x="92" y="37"/>
                    <a:pt x="103" y="38"/>
                    <a:pt x="112" y="38"/>
                  </a:cubicBezTo>
                  <a:cubicBezTo>
                    <a:pt x="125" y="38"/>
                    <a:pt x="135" y="36"/>
                    <a:pt x="135" y="25"/>
                  </a:cubicBezTo>
                  <a:cubicBezTo>
                    <a:pt x="140" y="1"/>
                    <a:pt x="87" y="4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6" name="Google Shape;7576;p43"/>
            <p:cNvSpPr/>
            <p:nvPr/>
          </p:nvSpPr>
          <p:spPr>
            <a:xfrm>
              <a:off x="5608050" y="680725"/>
              <a:ext cx="2475" cy="1350"/>
            </a:xfrm>
            <a:custGeom>
              <a:avLst/>
              <a:gdLst/>
              <a:ahLst/>
              <a:cxnLst/>
              <a:rect l="l" t="t" r="r" b="b"/>
              <a:pathLst>
                <a:path w="99" h="54" extrusionOk="0">
                  <a:moveTo>
                    <a:pt x="38" y="1"/>
                  </a:moveTo>
                  <a:cubicBezTo>
                    <a:pt x="17" y="1"/>
                    <a:pt x="0" y="4"/>
                    <a:pt x="7" y="14"/>
                  </a:cubicBezTo>
                  <a:cubicBezTo>
                    <a:pt x="21" y="31"/>
                    <a:pt x="13" y="52"/>
                    <a:pt x="58" y="52"/>
                  </a:cubicBezTo>
                  <a:cubicBezTo>
                    <a:pt x="61" y="53"/>
                    <a:pt x="64" y="53"/>
                    <a:pt x="68" y="53"/>
                  </a:cubicBezTo>
                  <a:cubicBezTo>
                    <a:pt x="83" y="53"/>
                    <a:pt x="98" y="47"/>
                    <a:pt x="90" y="35"/>
                  </a:cubicBezTo>
                  <a:cubicBezTo>
                    <a:pt x="79" y="21"/>
                    <a:pt x="69" y="4"/>
                    <a:pt x="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7" name="Google Shape;7577;p43"/>
            <p:cNvSpPr/>
            <p:nvPr/>
          </p:nvSpPr>
          <p:spPr>
            <a:xfrm>
              <a:off x="5650350" y="678900"/>
              <a:ext cx="2875" cy="1175"/>
            </a:xfrm>
            <a:custGeom>
              <a:avLst/>
              <a:gdLst/>
              <a:ahLst/>
              <a:cxnLst/>
              <a:rect l="l" t="t" r="r" b="b"/>
              <a:pathLst>
                <a:path w="115" h="47" extrusionOk="0">
                  <a:moveTo>
                    <a:pt x="108" y="0"/>
                  </a:moveTo>
                  <a:lnTo>
                    <a:pt x="108" y="0"/>
                  </a:lnTo>
                  <a:cubicBezTo>
                    <a:pt x="73" y="7"/>
                    <a:pt x="49" y="11"/>
                    <a:pt x="25" y="15"/>
                  </a:cubicBezTo>
                  <a:cubicBezTo>
                    <a:pt x="8" y="18"/>
                    <a:pt x="1" y="25"/>
                    <a:pt x="1" y="32"/>
                  </a:cubicBezTo>
                  <a:cubicBezTo>
                    <a:pt x="1" y="40"/>
                    <a:pt x="8" y="46"/>
                    <a:pt x="18" y="46"/>
                  </a:cubicBezTo>
                  <a:cubicBezTo>
                    <a:pt x="20" y="46"/>
                    <a:pt x="22" y="46"/>
                    <a:pt x="25" y="45"/>
                  </a:cubicBezTo>
                  <a:cubicBezTo>
                    <a:pt x="63" y="39"/>
                    <a:pt x="115" y="39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8" name="Google Shape;7578;p43"/>
            <p:cNvSpPr/>
            <p:nvPr/>
          </p:nvSpPr>
          <p:spPr>
            <a:xfrm>
              <a:off x="5439950" y="780900"/>
              <a:ext cx="1925" cy="1675"/>
            </a:xfrm>
            <a:custGeom>
              <a:avLst/>
              <a:gdLst/>
              <a:ahLst/>
              <a:cxnLst/>
              <a:rect l="l" t="t" r="r" b="b"/>
              <a:pathLst>
                <a:path w="77" h="67" extrusionOk="0">
                  <a:moveTo>
                    <a:pt x="73" y="0"/>
                  </a:moveTo>
                  <a:lnTo>
                    <a:pt x="73" y="0"/>
                  </a:lnTo>
                  <a:cubicBezTo>
                    <a:pt x="7" y="7"/>
                    <a:pt x="0" y="21"/>
                    <a:pt x="49" y="66"/>
                  </a:cubicBezTo>
                  <a:cubicBezTo>
                    <a:pt x="55" y="42"/>
                    <a:pt x="76" y="21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9" name="Google Shape;7579;p43"/>
            <p:cNvSpPr/>
            <p:nvPr/>
          </p:nvSpPr>
          <p:spPr>
            <a:xfrm>
              <a:off x="5441750" y="780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0" name="Google Shape;7580;p43"/>
            <p:cNvSpPr/>
            <p:nvPr/>
          </p:nvSpPr>
          <p:spPr>
            <a:xfrm>
              <a:off x="5545925" y="683675"/>
              <a:ext cx="2550" cy="925"/>
            </a:xfrm>
            <a:custGeom>
              <a:avLst/>
              <a:gdLst/>
              <a:ahLst/>
              <a:cxnLst/>
              <a:rect l="l" t="t" r="r" b="b"/>
              <a:pathLst>
                <a:path w="102" h="37" extrusionOk="0">
                  <a:moveTo>
                    <a:pt x="53" y="0"/>
                  </a:moveTo>
                  <a:cubicBezTo>
                    <a:pt x="29" y="3"/>
                    <a:pt x="0" y="3"/>
                    <a:pt x="4" y="21"/>
                  </a:cubicBezTo>
                  <a:cubicBezTo>
                    <a:pt x="4" y="32"/>
                    <a:pt x="16" y="36"/>
                    <a:pt x="30" y="36"/>
                  </a:cubicBezTo>
                  <a:cubicBezTo>
                    <a:pt x="34" y="36"/>
                    <a:pt x="38" y="36"/>
                    <a:pt x="42" y="35"/>
                  </a:cubicBezTo>
                  <a:cubicBezTo>
                    <a:pt x="70" y="35"/>
                    <a:pt x="95" y="32"/>
                    <a:pt x="98" y="18"/>
                  </a:cubicBezTo>
                  <a:cubicBezTo>
                    <a:pt x="101" y="3"/>
                    <a:pt x="70" y="3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1" name="Google Shape;7581;p43"/>
            <p:cNvSpPr/>
            <p:nvPr/>
          </p:nvSpPr>
          <p:spPr>
            <a:xfrm>
              <a:off x="5503775" y="784450"/>
              <a:ext cx="2375" cy="900"/>
            </a:xfrm>
            <a:custGeom>
              <a:avLst/>
              <a:gdLst/>
              <a:ahLst/>
              <a:cxnLst/>
              <a:rect l="l" t="t" r="r" b="b"/>
              <a:pathLst>
                <a:path w="95" h="36" extrusionOk="0">
                  <a:moveTo>
                    <a:pt x="42" y="1"/>
                  </a:moveTo>
                  <a:cubicBezTo>
                    <a:pt x="24" y="1"/>
                    <a:pt x="0" y="4"/>
                    <a:pt x="4" y="15"/>
                  </a:cubicBezTo>
                  <a:cubicBezTo>
                    <a:pt x="4" y="32"/>
                    <a:pt x="29" y="36"/>
                    <a:pt x="56" y="36"/>
                  </a:cubicBezTo>
                  <a:cubicBezTo>
                    <a:pt x="74" y="36"/>
                    <a:pt x="91" y="28"/>
                    <a:pt x="94" y="18"/>
                  </a:cubicBezTo>
                  <a:cubicBezTo>
                    <a:pt x="87" y="4"/>
                    <a:pt x="66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2" name="Google Shape;7582;p43"/>
            <p:cNvSpPr/>
            <p:nvPr/>
          </p:nvSpPr>
          <p:spPr>
            <a:xfrm>
              <a:off x="5508975" y="724450"/>
              <a:ext cx="2300" cy="875"/>
            </a:xfrm>
            <a:custGeom>
              <a:avLst/>
              <a:gdLst/>
              <a:ahLst/>
              <a:cxnLst/>
              <a:rect l="l" t="t" r="r" b="b"/>
              <a:pathLst>
                <a:path w="92" h="35" extrusionOk="0">
                  <a:moveTo>
                    <a:pt x="45" y="0"/>
                  </a:moveTo>
                  <a:cubicBezTo>
                    <a:pt x="25" y="0"/>
                    <a:pt x="0" y="4"/>
                    <a:pt x="0" y="17"/>
                  </a:cubicBezTo>
                  <a:cubicBezTo>
                    <a:pt x="0" y="28"/>
                    <a:pt x="25" y="31"/>
                    <a:pt x="45" y="34"/>
                  </a:cubicBezTo>
                  <a:cubicBezTo>
                    <a:pt x="66" y="31"/>
                    <a:pt x="91" y="31"/>
                    <a:pt x="91" y="14"/>
                  </a:cubicBezTo>
                  <a:cubicBezTo>
                    <a:pt x="87" y="4"/>
                    <a:pt x="63" y="4"/>
                    <a:pt x="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3" name="Google Shape;7583;p43"/>
            <p:cNvSpPr/>
            <p:nvPr/>
          </p:nvSpPr>
          <p:spPr>
            <a:xfrm>
              <a:off x="5508725" y="856625"/>
              <a:ext cx="2350" cy="800"/>
            </a:xfrm>
            <a:custGeom>
              <a:avLst/>
              <a:gdLst/>
              <a:ahLst/>
              <a:cxnLst/>
              <a:rect l="l" t="t" r="r" b="b"/>
              <a:pathLst>
                <a:path w="94" h="32" extrusionOk="0">
                  <a:moveTo>
                    <a:pt x="60" y="1"/>
                  </a:moveTo>
                  <a:cubicBezTo>
                    <a:pt x="35" y="4"/>
                    <a:pt x="7" y="11"/>
                    <a:pt x="4" y="21"/>
                  </a:cubicBezTo>
                  <a:cubicBezTo>
                    <a:pt x="1" y="31"/>
                    <a:pt x="28" y="31"/>
                    <a:pt x="45" y="31"/>
                  </a:cubicBezTo>
                  <a:cubicBezTo>
                    <a:pt x="66" y="31"/>
                    <a:pt x="90" y="31"/>
                    <a:pt x="94" y="17"/>
                  </a:cubicBezTo>
                  <a:cubicBezTo>
                    <a:pt x="94" y="7"/>
                    <a:pt x="73" y="1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4" name="Google Shape;7584;p43"/>
            <p:cNvSpPr/>
            <p:nvPr/>
          </p:nvSpPr>
          <p:spPr>
            <a:xfrm>
              <a:off x="5434125" y="704575"/>
              <a:ext cx="2375" cy="650"/>
            </a:xfrm>
            <a:custGeom>
              <a:avLst/>
              <a:gdLst/>
              <a:ahLst/>
              <a:cxnLst/>
              <a:rect l="l" t="t" r="r" b="b"/>
              <a:pathLst>
                <a:path w="95" h="26" extrusionOk="0">
                  <a:moveTo>
                    <a:pt x="78" y="0"/>
                  </a:moveTo>
                  <a:cubicBezTo>
                    <a:pt x="65" y="0"/>
                    <a:pt x="43" y="6"/>
                    <a:pt x="0" y="18"/>
                  </a:cubicBezTo>
                  <a:cubicBezTo>
                    <a:pt x="20" y="24"/>
                    <a:pt x="41" y="26"/>
                    <a:pt x="60" y="26"/>
                  </a:cubicBezTo>
                  <a:cubicBezTo>
                    <a:pt x="72" y="26"/>
                    <a:pt x="84" y="25"/>
                    <a:pt x="94" y="25"/>
                  </a:cubicBezTo>
                  <a:cubicBezTo>
                    <a:pt x="93" y="8"/>
                    <a:pt x="92" y="0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5" name="Google Shape;7585;p43"/>
            <p:cNvSpPr/>
            <p:nvPr/>
          </p:nvSpPr>
          <p:spPr>
            <a:xfrm>
              <a:off x="5436475" y="705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6" name="Google Shape;7586;p43"/>
            <p:cNvSpPr/>
            <p:nvPr/>
          </p:nvSpPr>
          <p:spPr>
            <a:xfrm>
              <a:off x="5527675" y="724950"/>
              <a:ext cx="2925" cy="1325"/>
            </a:xfrm>
            <a:custGeom>
              <a:avLst/>
              <a:gdLst/>
              <a:ahLst/>
              <a:cxnLst/>
              <a:rect l="l" t="t" r="r" b="b"/>
              <a:pathLst>
                <a:path w="117" h="53" extrusionOk="0">
                  <a:moveTo>
                    <a:pt x="40" y="0"/>
                  </a:moveTo>
                  <a:cubicBezTo>
                    <a:pt x="24" y="0"/>
                    <a:pt x="11" y="3"/>
                    <a:pt x="5" y="14"/>
                  </a:cubicBezTo>
                  <a:cubicBezTo>
                    <a:pt x="1" y="24"/>
                    <a:pt x="14" y="27"/>
                    <a:pt x="29" y="27"/>
                  </a:cubicBezTo>
                  <a:cubicBezTo>
                    <a:pt x="36" y="27"/>
                    <a:pt x="44" y="26"/>
                    <a:pt x="51" y="25"/>
                  </a:cubicBezTo>
                  <a:lnTo>
                    <a:pt x="51" y="25"/>
                  </a:lnTo>
                  <a:cubicBezTo>
                    <a:pt x="72" y="32"/>
                    <a:pt x="40" y="53"/>
                    <a:pt x="75" y="53"/>
                  </a:cubicBezTo>
                  <a:cubicBezTo>
                    <a:pt x="106" y="53"/>
                    <a:pt x="109" y="35"/>
                    <a:pt x="113" y="25"/>
                  </a:cubicBezTo>
                  <a:cubicBezTo>
                    <a:pt x="117" y="11"/>
                    <a:pt x="103" y="4"/>
                    <a:pt x="82" y="4"/>
                  </a:cubicBezTo>
                  <a:cubicBezTo>
                    <a:pt x="69" y="3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7" name="Google Shape;7587;p43"/>
            <p:cNvSpPr/>
            <p:nvPr/>
          </p:nvSpPr>
          <p:spPr>
            <a:xfrm>
              <a:off x="5413750" y="746925"/>
              <a:ext cx="2450" cy="650"/>
            </a:xfrm>
            <a:custGeom>
              <a:avLst/>
              <a:gdLst/>
              <a:ahLst/>
              <a:cxnLst/>
              <a:rect l="l" t="t" r="r" b="b"/>
              <a:pathLst>
                <a:path w="98" h="26" extrusionOk="0">
                  <a:moveTo>
                    <a:pt x="38" y="0"/>
                  </a:moveTo>
                  <a:cubicBezTo>
                    <a:pt x="30" y="0"/>
                    <a:pt x="22" y="1"/>
                    <a:pt x="14" y="3"/>
                  </a:cubicBezTo>
                  <a:cubicBezTo>
                    <a:pt x="3" y="6"/>
                    <a:pt x="0" y="13"/>
                    <a:pt x="8" y="17"/>
                  </a:cubicBezTo>
                  <a:cubicBezTo>
                    <a:pt x="20" y="23"/>
                    <a:pt x="33" y="26"/>
                    <a:pt x="47" y="26"/>
                  </a:cubicBezTo>
                  <a:cubicBezTo>
                    <a:pt x="62" y="26"/>
                    <a:pt x="79" y="22"/>
                    <a:pt x="98" y="17"/>
                  </a:cubicBezTo>
                  <a:cubicBezTo>
                    <a:pt x="77" y="7"/>
                    <a:pt x="59" y="0"/>
                    <a:pt x="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8" name="Google Shape;7588;p43"/>
            <p:cNvSpPr/>
            <p:nvPr/>
          </p:nvSpPr>
          <p:spPr>
            <a:xfrm>
              <a:off x="5461800" y="724475"/>
              <a:ext cx="3400" cy="550"/>
            </a:xfrm>
            <a:custGeom>
              <a:avLst/>
              <a:gdLst/>
              <a:ahLst/>
              <a:cxnLst/>
              <a:rect l="l" t="t" r="r" b="b"/>
              <a:pathLst>
                <a:path w="136" h="22" extrusionOk="0">
                  <a:moveTo>
                    <a:pt x="84" y="0"/>
                  </a:moveTo>
                  <a:cubicBezTo>
                    <a:pt x="57" y="0"/>
                    <a:pt x="30" y="4"/>
                    <a:pt x="1" y="6"/>
                  </a:cubicBezTo>
                  <a:cubicBezTo>
                    <a:pt x="27" y="15"/>
                    <a:pt x="50" y="22"/>
                    <a:pt x="73" y="22"/>
                  </a:cubicBezTo>
                  <a:cubicBezTo>
                    <a:pt x="93" y="22"/>
                    <a:pt x="113" y="17"/>
                    <a:pt x="136" y="6"/>
                  </a:cubicBezTo>
                  <a:cubicBezTo>
                    <a:pt x="118" y="2"/>
                    <a:pt x="101" y="0"/>
                    <a:pt x="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9" name="Google Shape;7589;p43"/>
            <p:cNvSpPr/>
            <p:nvPr/>
          </p:nvSpPr>
          <p:spPr>
            <a:xfrm>
              <a:off x="5525625" y="726100"/>
              <a:ext cx="2200" cy="800"/>
            </a:xfrm>
            <a:custGeom>
              <a:avLst/>
              <a:gdLst/>
              <a:ahLst/>
              <a:cxnLst/>
              <a:rect l="l" t="t" r="r" b="b"/>
              <a:pathLst>
                <a:path w="88" h="32" extrusionOk="0">
                  <a:moveTo>
                    <a:pt x="60" y="0"/>
                  </a:moveTo>
                  <a:cubicBezTo>
                    <a:pt x="32" y="0"/>
                    <a:pt x="1" y="0"/>
                    <a:pt x="18" y="24"/>
                  </a:cubicBezTo>
                  <a:cubicBezTo>
                    <a:pt x="32" y="26"/>
                    <a:pt x="47" y="32"/>
                    <a:pt x="60" y="32"/>
                  </a:cubicBezTo>
                  <a:cubicBezTo>
                    <a:pt x="69" y="32"/>
                    <a:pt x="77" y="29"/>
                    <a:pt x="84" y="21"/>
                  </a:cubicBezTo>
                  <a:cubicBezTo>
                    <a:pt x="87" y="10"/>
                    <a:pt x="74" y="3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0" name="Google Shape;7590;p43"/>
            <p:cNvSpPr/>
            <p:nvPr/>
          </p:nvSpPr>
          <p:spPr>
            <a:xfrm>
              <a:off x="5526075" y="726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1" name="Google Shape;7591;p43"/>
            <p:cNvSpPr/>
            <p:nvPr/>
          </p:nvSpPr>
          <p:spPr>
            <a:xfrm>
              <a:off x="5508125" y="786800"/>
              <a:ext cx="2800" cy="525"/>
            </a:xfrm>
            <a:custGeom>
              <a:avLst/>
              <a:gdLst/>
              <a:ahLst/>
              <a:cxnLst/>
              <a:rect l="l" t="t" r="r" b="b"/>
              <a:pathLst>
                <a:path w="112" h="21" extrusionOk="0">
                  <a:moveTo>
                    <a:pt x="43" y="0"/>
                  </a:moveTo>
                  <a:cubicBezTo>
                    <a:pt x="29" y="0"/>
                    <a:pt x="14" y="2"/>
                    <a:pt x="0" y="4"/>
                  </a:cubicBezTo>
                  <a:lnTo>
                    <a:pt x="0" y="18"/>
                  </a:lnTo>
                  <a:cubicBezTo>
                    <a:pt x="31" y="18"/>
                    <a:pt x="63" y="21"/>
                    <a:pt x="111" y="21"/>
                  </a:cubicBezTo>
                  <a:cubicBezTo>
                    <a:pt x="87" y="5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2" name="Google Shape;7592;p43"/>
            <p:cNvSpPr/>
            <p:nvPr/>
          </p:nvSpPr>
          <p:spPr>
            <a:xfrm>
              <a:off x="5419475" y="758500"/>
              <a:ext cx="2375" cy="850"/>
            </a:xfrm>
            <a:custGeom>
              <a:avLst/>
              <a:gdLst/>
              <a:ahLst/>
              <a:cxnLst/>
              <a:rect l="l" t="t" r="r" b="b"/>
              <a:pathLst>
                <a:path w="95" h="34" extrusionOk="0">
                  <a:moveTo>
                    <a:pt x="42" y="1"/>
                  </a:moveTo>
                  <a:cubicBezTo>
                    <a:pt x="28" y="1"/>
                    <a:pt x="16" y="3"/>
                    <a:pt x="8" y="12"/>
                  </a:cubicBezTo>
                  <a:cubicBezTo>
                    <a:pt x="0" y="22"/>
                    <a:pt x="8" y="33"/>
                    <a:pt x="21" y="33"/>
                  </a:cubicBezTo>
                  <a:cubicBezTo>
                    <a:pt x="24" y="33"/>
                    <a:pt x="26" y="33"/>
                    <a:pt x="28" y="33"/>
                  </a:cubicBezTo>
                  <a:cubicBezTo>
                    <a:pt x="54" y="33"/>
                    <a:pt x="62" y="18"/>
                    <a:pt x="94" y="5"/>
                  </a:cubicBezTo>
                  <a:cubicBezTo>
                    <a:pt x="74" y="3"/>
                    <a:pt x="57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3" name="Google Shape;7593;p43"/>
            <p:cNvSpPr/>
            <p:nvPr/>
          </p:nvSpPr>
          <p:spPr>
            <a:xfrm>
              <a:off x="5658175" y="865300"/>
              <a:ext cx="3875" cy="875"/>
            </a:xfrm>
            <a:custGeom>
              <a:avLst/>
              <a:gdLst/>
              <a:ahLst/>
              <a:cxnLst/>
              <a:rect l="l" t="t" r="r" b="b"/>
              <a:pathLst>
                <a:path w="155" h="35" extrusionOk="0">
                  <a:moveTo>
                    <a:pt x="138" y="1"/>
                  </a:moveTo>
                  <a:cubicBezTo>
                    <a:pt x="123" y="1"/>
                    <a:pt x="101" y="9"/>
                    <a:pt x="83" y="9"/>
                  </a:cubicBezTo>
                  <a:cubicBezTo>
                    <a:pt x="79" y="9"/>
                    <a:pt x="76" y="8"/>
                    <a:pt x="73" y="7"/>
                  </a:cubicBezTo>
                  <a:lnTo>
                    <a:pt x="56" y="7"/>
                  </a:lnTo>
                  <a:cubicBezTo>
                    <a:pt x="48" y="4"/>
                    <a:pt x="40" y="2"/>
                    <a:pt x="32" y="2"/>
                  </a:cubicBezTo>
                  <a:cubicBezTo>
                    <a:pt x="23" y="2"/>
                    <a:pt x="14" y="5"/>
                    <a:pt x="7" y="11"/>
                  </a:cubicBezTo>
                  <a:cubicBezTo>
                    <a:pt x="0" y="17"/>
                    <a:pt x="3" y="24"/>
                    <a:pt x="14" y="28"/>
                  </a:cubicBezTo>
                  <a:cubicBezTo>
                    <a:pt x="22" y="32"/>
                    <a:pt x="28" y="34"/>
                    <a:pt x="34" y="34"/>
                  </a:cubicBezTo>
                  <a:cubicBezTo>
                    <a:pt x="47" y="34"/>
                    <a:pt x="56" y="27"/>
                    <a:pt x="66" y="24"/>
                  </a:cubicBezTo>
                  <a:cubicBezTo>
                    <a:pt x="70" y="24"/>
                    <a:pt x="74" y="24"/>
                    <a:pt x="79" y="24"/>
                  </a:cubicBezTo>
                  <a:cubicBezTo>
                    <a:pt x="94" y="24"/>
                    <a:pt x="111" y="25"/>
                    <a:pt x="125" y="25"/>
                  </a:cubicBezTo>
                  <a:cubicBezTo>
                    <a:pt x="142" y="25"/>
                    <a:pt x="154" y="23"/>
                    <a:pt x="152" y="11"/>
                  </a:cubicBezTo>
                  <a:cubicBezTo>
                    <a:pt x="151" y="3"/>
                    <a:pt x="146" y="1"/>
                    <a:pt x="1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4" name="Google Shape;7594;p43"/>
            <p:cNvSpPr/>
            <p:nvPr/>
          </p:nvSpPr>
          <p:spPr>
            <a:xfrm>
              <a:off x="5696950" y="865200"/>
              <a:ext cx="2000" cy="725"/>
            </a:xfrm>
            <a:custGeom>
              <a:avLst/>
              <a:gdLst/>
              <a:ahLst/>
              <a:cxnLst/>
              <a:rect l="l" t="t" r="r" b="b"/>
              <a:pathLst>
                <a:path w="80" h="29" extrusionOk="0">
                  <a:moveTo>
                    <a:pt x="38" y="1"/>
                  </a:moveTo>
                  <a:cubicBezTo>
                    <a:pt x="20" y="1"/>
                    <a:pt x="4" y="7"/>
                    <a:pt x="4" y="15"/>
                  </a:cubicBezTo>
                  <a:cubicBezTo>
                    <a:pt x="1" y="27"/>
                    <a:pt x="11" y="29"/>
                    <a:pt x="25" y="29"/>
                  </a:cubicBezTo>
                  <a:cubicBezTo>
                    <a:pt x="31" y="29"/>
                    <a:pt x="39" y="28"/>
                    <a:pt x="45" y="28"/>
                  </a:cubicBezTo>
                  <a:cubicBezTo>
                    <a:pt x="55" y="28"/>
                    <a:pt x="79" y="28"/>
                    <a:pt x="73" y="18"/>
                  </a:cubicBezTo>
                  <a:cubicBezTo>
                    <a:pt x="69" y="7"/>
                    <a:pt x="55" y="1"/>
                    <a:pt x="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5" name="Google Shape;7595;p43"/>
            <p:cNvSpPr/>
            <p:nvPr/>
          </p:nvSpPr>
          <p:spPr>
            <a:xfrm>
              <a:off x="5651475" y="680900"/>
              <a:ext cx="1425" cy="975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18" y="0"/>
                  </a:moveTo>
                  <a:cubicBezTo>
                    <a:pt x="4" y="0"/>
                    <a:pt x="1" y="10"/>
                    <a:pt x="4" y="18"/>
                  </a:cubicBezTo>
                  <a:cubicBezTo>
                    <a:pt x="4" y="28"/>
                    <a:pt x="7" y="35"/>
                    <a:pt x="32" y="39"/>
                  </a:cubicBezTo>
                  <a:cubicBezTo>
                    <a:pt x="46" y="35"/>
                    <a:pt x="57" y="31"/>
                    <a:pt x="53" y="24"/>
                  </a:cubicBezTo>
                  <a:cubicBezTo>
                    <a:pt x="49" y="14"/>
                    <a:pt x="46" y="0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6" name="Google Shape;7596;p43"/>
            <p:cNvSpPr/>
            <p:nvPr/>
          </p:nvSpPr>
          <p:spPr>
            <a:xfrm>
              <a:off x="5512825" y="856450"/>
              <a:ext cx="1450" cy="825"/>
            </a:xfrm>
            <a:custGeom>
              <a:avLst/>
              <a:gdLst/>
              <a:ahLst/>
              <a:cxnLst/>
              <a:rect l="l" t="t" r="r" b="b"/>
              <a:pathLst>
                <a:path w="58" h="33" extrusionOk="0">
                  <a:moveTo>
                    <a:pt x="37" y="0"/>
                  </a:moveTo>
                  <a:cubicBezTo>
                    <a:pt x="16" y="0"/>
                    <a:pt x="6" y="11"/>
                    <a:pt x="3" y="18"/>
                  </a:cubicBezTo>
                  <a:cubicBezTo>
                    <a:pt x="0" y="26"/>
                    <a:pt x="7" y="33"/>
                    <a:pt x="17" y="33"/>
                  </a:cubicBezTo>
                  <a:cubicBezTo>
                    <a:pt x="19" y="33"/>
                    <a:pt x="21" y="32"/>
                    <a:pt x="24" y="32"/>
                  </a:cubicBezTo>
                  <a:cubicBezTo>
                    <a:pt x="41" y="32"/>
                    <a:pt x="55" y="24"/>
                    <a:pt x="58" y="11"/>
                  </a:cubicBezTo>
                  <a:cubicBezTo>
                    <a:pt x="51" y="8"/>
                    <a:pt x="45" y="0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7" name="Google Shape;7597;p43"/>
            <p:cNvSpPr/>
            <p:nvPr/>
          </p:nvSpPr>
          <p:spPr>
            <a:xfrm>
              <a:off x="5507425" y="728425"/>
              <a:ext cx="1575" cy="750"/>
            </a:xfrm>
            <a:custGeom>
              <a:avLst/>
              <a:gdLst/>
              <a:ahLst/>
              <a:cxnLst/>
              <a:rect l="l" t="t" r="r" b="b"/>
              <a:pathLst>
                <a:path w="63" h="30" extrusionOk="0">
                  <a:moveTo>
                    <a:pt x="28" y="0"/>
                  </a:moveTo>
                  <a:cubicBezTo>
                    <a:pt x="11" y="4"/>
                    <a:pt x="0" y="11"/>
                    <a:pt x="3" y="18"/>
                  </a:cubicBezTo>
                  <a:cubicBezTo>
                    <a:pt x="7" y="23"/>
                    <a:pt x="17" y="29"/>
                    <a:pt x="28" y="29"/>
                  </a:cubicBezTo>
                  <a:cubicBezTo>
                    <a:pt x="30" y="29"/>
                    <a:pt x="33" y="29"/>
                    <a:pt x="35" y="29"/>
                  </a:cubicBezTo>
                  <a:cubicBezTo>
                    <a:pt x="53" y="29"/>
                    <a:pt x="62" y="24"/>
                    <a:pt x="62" y="11"/>
                  </a:cubicBezTo>
                  <a:cubicBezTo>
                    <a:pt x="56" y="4"/>
                    <a:pt x="45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8" name="Google Shape;7598;p43"/>
            <p:cNvSpPr/>
            <p:nvPr/>
          </p:nvSpPr>
          <p:spPr>
            <a:xfrm>
              <a:off x="5404125" y="850900"/>
              <a:ext cx="1400" cy="550"/>
            </a:xfrm>
            <a:custGeom>
              <a:avLst/>
              <a:gdLst/>
              <a:ahLst/>
              <a:cxnLst/>
              <a:rect l="l" t="t" r="r" b="b"/>
              <a:pathLst>
                <a:path w="56" h="22" extrusionOk="0">
                  <a:moveTo>
                    <a:pt x="25" y="1"/>
                  </a:moveTo>
                  <a:cubicBezTo>
                    <a:pt x="14" y="1"/>
                    <a:pt x="0" y="7"/>
                    <a:pt x="4" y="14"/>
                  </a:cubicBezTo>
                  <a:cubicBezTo>
                    <a:pt x="7" y="21"/>
                    <a:pt x="25" y="21"/>
                    <a:pt x="39" y="21"/>
                  </a:cubicBezTo>
                  <a:cubicBezTo>
                    <a:pt x="49" y="21"/>
                    <a:pt x="55" y="17"/>
                    <a:pt x="55" y="11"/>
                  </a:cubicBezTo>
                  <a:cubicBezTo>
                    <a:pt x="52" y="4"/>
                    <a:pt x="42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9" name="Google Shape;7599;p43"/>
            <p:cNvSpPr/>
            <p:nvPr/>
          </p:nvSpPr>
          <p:spPr>
            <a:xfrm>
              <a:off x="5640625" y="679500"/>
              <a:ext cx="1600" cy="775"/>
            </a:xfrm>
            <a:custGeom>
              <a:avLst/>
              <a:gdLst/>
              <a:ahLst/>
              <a:cxnLst/>
              <a:rect l="l" t="t" r="r" b="b"/>
              <a:pathLst>
                <a:path w="64" h="31" extrusionOk="0">
                  <a:moveTo>
                    <a:pt x="12" y="1"/>
                  </a:moveTo>
                  <a:cubicBezTo>
                    <a:pt x="12" y="11"/>
                    <a:pt x="1" y="21"/>
                    <a:pt x="22" y="29"/>
                  </a:cubicBezTo>
                  <a:cubicBezTo>
                    <a:pt x="25" y="30"/>
                    <a:pt x="28" y="30"/>
                    <a:pt x="31" y="30"/>
                  </a:cubicBezTo>
                  <a:cubicBezTo>
                    <a:pt x="38" y="30"/>
                    <a:pt x="45" y="28"/>
                    <a:pt x="50" y="25"/>
                  </a:cubicBezTo>
                  <a:cubicBezTo>
                    <a:pt x="63" y="11"/>
                    <a:pt x="46" y="4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0" name="Google Shape;7600;p43"/>
            <p:cNvSpPr/>
            <p:nvPr/>
          </p:nvSpPr>
          <p:spPr>
            <a:xfrm>
              <a:off x="5553200" y="682375"/>
              <a:ext cx="1425" cy="700"/>
            </a:xfrm>
            <a:custGeom>
              <a:avLst/>
              <a:gdLst/>
              <a:ahLst/>
              <a:cxnLst/>
              <a:rect l="l" t="t" r="r" b="b"/>
              <a:pathLst>
                <a:path w="57" h="28" extrusionOk="0">
                  <a:moveTo>
                    <a:pt x="33" y="0"/>
                  </a:moveTo>
                  <a:cubicBezTo>
                    <a:pt x="15" y="0"/>
                    <a:pt x="1" y="4"/>
                    <a:pt x="1" y="14"/>
                  </a:cubicBezTo>
                  <a:cubicBezTo>
                    <a:pt x="1" y="25"/>
                    <a:pt x="15" y="28"/>
                    <a:pt x="29" y="28"/>
                  </a:cubicBezTo>
                  <a:cubicBezTo>
                    <a:pt x="46" y="28"/>
                    <a:pt x="57" y="21"/>
                    <a:pt x="57" y="18"/>
                  </a:cubicBezTo>
                  <a:cubicBezTo>
                    <a:pt x="57" y="4"/>
                    <a:pt x="46" y="0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1" name="Google Shape;7601;p43"/>
            <p:cNvSpPr/>
            <p:nvPr/>
          </p:nvSpPr>
          <p:spPr>
            <a:xfrm>
              <a:off x="5592425" y="686875"/>
              <a:ext cx="1600" cy="675"/>
            </a:xfrm>
            <a:custGeom>
              <a:avLst/>
              <a:gdLst/>
              <a:ahLst/>
              <a:cxnLst/>
              <a:rect l="l" t="t" r="r" b="b"/>
              <a:pathLst>
                <a:path w="64" h="27" extrusionOk="0">
                  <a:moveTo>
                    <a:pt x="35" y="0"/>
                  </a:moveTo>
                  <a:cubicBezTo>
                    <a:pt x="21" y="0"/>
                    <a:pt x="4" y="4"/>
                    <a:pt x="4" y="14"/>
                  </a:cubicBezTo>
                  <a:cubicBezTo>
                    <a:pt x="1" y="21"/>
                    <a:pt x="17" y="25"/>
                    <a:pt x="31" y="25"/>
                  </a:cubicBezTo>
                  <a:cubicBezTo>
                    <a:pt x="35" y="26"/>
                    <a:pt x="38" y="26"/>
                    <a:pt x="41" y="26"/>
                  </a:cubicBezTo>
                  <a:cubicBezTo>
                    <a:pt x="55" y="26"/>
                    <a:pt x="63" y="19"/>
                    <a:pt x="63" y="11"/>
                  </a:cubicBezTo>
                  <a:cubicBezTo>
                    <a:pt x="63" y="4"/>
                    <a:pt x="56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2" name="Google Shape;7602;p43"/>
            <p:cNvSpPr/>
            <p:nvPr/>
          </p:nvSpPr>
          <p:spPr>
            <a:xfrm>
              <a:off x="5601600" y="861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3" name="Google Shape;7603;p43"/>
            <p:cNvSpPr/>
            <p:nvPr/>
          </p:nvSpPr>
          <p:spPr>
            <a:xfrm>
              <a:off x="5477825" y="862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4" name="Google Shape;7604;p43"/>
            <p:cNvSpPr/>
            <p:nvPr/>
          </p:nvSpPr>
          <p:spPr>
            <a:xfrm>
              <a:off x="5606725" y="685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5" name="Google Shape;7605;p43"/>
            <p:cNvSpPr/>
            <p:nvPr/>
          </p:nvSpPr>
          <p:spPr>
            <a:xfrm>
              <a:off x="5740650" y="858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6" name="Google Shape;7606;p43"/>
            <p:cNvSpPr/>
            <p:nvPr/>
          </p:nvSpPr>
          <p:spPr>
            <a:xfrm>
              <a:off x="5584950" y="853975"/>
              <a:ext cx="3350" cy="925"/>
            </a:xfrm>
            <a:custGeom>
              <a:avLst/>
              <a:gdLst/>
              <a:ahLst/>
              <a:cxnLst/>
              <a:rect l="l" t="t" r="r" b="b"/>
              <a:pathLst>
                <a:path w="134" h="37" extrusionOk="0">
                  <a:moveTo>
                    <a:pt x="68" y="1"/>
                  </a:moveTo>
                  <a:cubicBezTo>
                    <a:pt x="43" y="1"/>
                    <a:pt x="20" y="9"/>
                    <a:pt x="1" y="27"/>
                  </a:cubicBezTo>
                  <a:cubicBezTo>
                    <a:pt x="28" y="31"/>
                    <a:pt x="52" y="36"/>
                    <a:pt x="76" y="36"/>
                  </a:cubicBezTo>
                  <a:cubicBezTo>
                    <a:pt x="92" y="36"/>
                    <a:pt x="107" y="34"/>
                    <a:pt x="122" y="27"/>
                  </a:cubicBezTo>
                  <a:cubicBezTo>
                    <a:pt x="133" y="19"/>
                    <a:pt x="126" y="12"/>
                    <a:pt x="116" y="9"/>
                  </a:cubicBezTo>
                  <a:cubicBezTo>
                    <a:pt x="99" y="4"/>
                    <a:pt x="83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7" name="Google Shape;7607;p43"/>
            <p:cNvSpPr/>
            <p:nvPr/>
          </p:nvSpPr>
          <p:spPr>
            <a:xfrm>
              <a:off x="5619375" y="861200"/>
              <a:ext cx="1425" cy="825"/>
            </a:xfrm>
            <a:custGeom>
              <a:avLst/>
              <a:gdLst/>
              <a:ahLst/>
              <a:cxnLst/>
              <a:rect l="l" t="t" r="r" b="b"/>
              <a:pathLst>
                <a:path w="57" h="33" extrusionOk="0">
                  <a:moveTo>
                    <a:pt x="32" y="1"/>
                  </a:moveTo>
                  <a:cubicBezTo>
                    <a:pt x="15" y="1"/>
                    <a:pt x="1" y="5"/>
                    <a:pt x="1" y="15"/>
                  </a:cubicBezTo>
                  <a:cubicBezTo>
                    <a:pt x="5" y="26"/>
                    <a:pt x="12" y="32"/>
                    <a:pt x="32" y="32"/>
                  </a:cubicBezTo>
                  <a:cubicBezTo>
                    <a:pt x="47" y="32"/>
                    <a:pt x="53" y="29"/>
                    <a:pt x="57" y="22"/>
                  </a:cubicBezTo>
                  <a:cubicBezTo>
                    <a:pt x="53" y="12"/>
                    <a:pt x="53" y="5"/>
                    <a:pt x="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8" name="Google Shape;7608;p43"/>
            <p:cNvSpPr/>
            <p:nvPr/>
          </p:nvSpPr>
          <p:spPr>
            <a:xfrm>
              <a:off x="5816975" y="856525"/>
              <a:ext cx="2175" cy="725"/>
            </a:xfrm>
            <a:custGeom>
              <a:avLst/>
              <a:gdLst/>
              <a:ahLst/>
              <a:cxnLst/>
              <a:rect l="l" t="t" r="r" b="b"/>
              <a:pathLst>
                <a:path w="87" h="29" extrusionOk="0">
                  <a:moveTo>
                    <a:pt x="35" y="0"/>
                  </a:moveTo>
                  <a:cubicBezTo>
                    <a:pt x="18" y="5"/>
                    <a:pt x="0" y="8"/>
                    <a:pt x="4" y="15"/>
                  </a:cubicBezTo>
                  <a:cubicBezTo>
                    <a:pt x="6" y="27"/>
                    <a:pt x="22" y="29"/>
                    <a:pt x="38" y="29"/>
                  </a:cubicBezTo>
                  <a:cubicBezTo>
                    <a:pt x="44" y="29"/>
                    <a:pt x="50" y="29"/>
                    <a:pt x="56" y="29"/>
                  </a:cubicBezTo>
                  <a:cubicBezTo>
                    <a:pt x="69" y="25"/>
                    <a:pt x="87" y="25"/>
                    <a:pt x="87" y="15"/>
                  </a:cubicBezTo>
                  <a:cubicBezTo>
                    <a:pt x="77" y="0"/>
                    <a:pt x="56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9" name="Google Shape;7609;p43"/>
            <p:cNvSpPr/>
            <p:nvPr/>
          </p:nvSpPr>
          <p:spPr>
            <a:xfrm>
              <a:off x="5474100" y="738125"/>
              <a:ext cx="1950" cy="925"/>
            </a:xfrm>
            <a:custGeom>
              <a:avLst/>
              <a:gdLst/>
              <a:ahLst/>
              <a:cxnLst/>
              <a:rect l="l" t="t" r="r" b="b"/>
              <a:pathLst>
                <a:path w="78" h="37" extrusionOk="0">
                  <a:moveTo>
                    <a:pt x="45" y="0"/>
                  </a:moveTo>
                  <a:cubicBezTo>
                    <a:pt x="42" y="0"/>
                    <a:pt x="39" y="1"/>
                    <a:pt x="36" y="1"/>
                  </a:cubicBezTo>
                  <a:cubicBezTo>
                    <a:pt x="15" y="1"/>
                    <a:pt x="1" y="8"/>
                    <a:pt x="4" y="22"/>
                  </a:cubicBezTo>
                  <a:cubicBezTo>
                    <a:pt x="8" y="28"/>
                    <a:pt x="18" y="37"/>
                    <a:pt x="37" y="37"/>
                  </a:cubicBezTo>
                  <a:cubicBezTo>
                    <a:pt x="40" y="37"/>
                    <a:pt x="43" y="37"/>
                    <a:pt x="46" y="36"/>
                  </a:cubicBezTo>
                  <a:cubicBezTo>
                    <a:pt x="63" y="36"/>
                    <a:pt x="77" y="32"/>
                    <a:pt x="77" y="22"/>
                  </a:cubicBezTo>
                  <a:cubicBezTo>
                    <a:pt x="75" y="10"/>
                    <a:pt x="63" y="0"/>
                    <a:pt x="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0" name="Google Shape;7610;p43"/>
            <p:cNvSpPr/>
            <p:nvPr/>
          </p:nvSpPr>
          <p:spPr>
            <a:xfrm>
              <a:off x="5553650" y="855300"/>
              <a:ext cx="1925" cy="650"/>
            </a:xfrm>
            <a:custGeom>
              <a:avLst/>
              <a:gdLst/>
              <a:ahLst/>
              <a:cxnLst/>
              <a:rect l="l" t="t" r="r" b="b"/>
              <a:pathLst>
                <a:path w="77" h="26" extrusionOk="0">
                  <a:moveTo>
                    <a:pt x="37" y="1"/>
                  </a:moveTo>
                  <a:cubicBezTo>
                    <a:pt x="19" y="1"/>
                    <a:pt x="14" y="7"/>
                    <a:pt x="0" y="25"/>
                  </a:cubicBezTo>
                  <a:cubicBezTo>
                    <a:pt x="32" y="25"/>
                    <a:pt x="59" y="22"/>
                    <a:pt x="77" y="4"/>
                  </a:cubicBezTo>
                  <a:cubicBezTo>
                    <a:pt x="59" y="2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1" name="Google Shape;7611;p43"/>
            <p:cNvSpPr/>
            <p:nvPr/>
          </p:nvSpPr>
          <p:spPr>
            <a:xfrm>
              <a:off x="5850875" y="671450"/>
              <a:ext cx="39425" cy="4375"/>
            </a:xfrm>
            <a:custGeom>
              <a:avLst/>
              <a:gdLst/>
              <a:ahLst/>
              <a:cxnLst/>
              <a:rect l="l" t="t" r="r" b="b"/>
              <a:pathLst>
                <a:path w="1577" h="175" extrusionOk="0">
                  <a:moveTo>
                    <a:pt x="1502" y="0"/>
                  </a:moveTo>
                  <a:cubicBezTo>
                    <a:pt x="1458" y="0"/>
                    <a:pt x="1428" y="25"/>
                    <a:pt x="1385" y="28"/>
                  </a:cubicBezTo>
                  <a:cubicBezTo>
                    <a:pt x="1381" y="28"/>
                    <a:pt x="1377" y="28"/>
                    <a:pt x="1372" y="28"/>
                  </a:cubicBezTo>
                  <a:cubicBezTo>
                    <a:pt x="1313" y="28"/>
                    <a:pt x="1256" y="12"/>
                    <a:pt x="1197" y="12"/>
                  </a:cubicBezTo>
                  <a:cubicBezTo>
                    <a:pt x="1179" y="12"/>
                    <a:pt x="1161" y="14"/>
                    <a:pt x="1142" y="18"/>
                  </a:cubicBezTo>
                  <a:cubicBezTo>
                    <a:pt x="1083" y="18"/>
                    <a:pt x="1024" y="18"/>
                    <a:pt x="969" y="28"/>
                  </a:cubicBezTo>
                  <a:cubicBezTo>
                    <a:pt x="883" y="42"/>
                    <a:pt x="788" y="24"/>
                    <a:pt x="712" y="63"/>
                  </a:cubicBezTo>
                  <a:lnTo>
                    <a:pt x="705" y="63"/>
                  </a:lnTo>
                  <a:cubicBezTo>
                    <a:pt x="664" y="61"/>
                    <a:pt x="623" y="60"/>
                    <a:pt x="583" y="60"/>
                  </a:cubicBezTo>
                  <a:cubicBezTo>
                    <a:pt x="529" y="60"/>
                    <a:pt x="475" y="63"/>
                    <a:pt x="420" y="73"/>
                  </a:cubicBezTo>
                  <a:cubicBezTo>
                    <a:pt x="388" y="79"/>
                    <a:pt x="362" y="98"/>
                    <a:pt x="327" y="98"/>
                  </a:cubicBezTo>
                  <a:cubicBezTo>
                    <a:pt x="321" y="98"/>
                    <a:pt x="316" y="98"/>
                    <a:pt x="310" y="97"/>
                  </a:cubicBezTo>
                  <a:cubicBezTo>
                    <a:pt x="301" y="95"/>
                    <a:pt x="293" y="94"/>
                    <a:pt x="286" y="94"/>
                  </a:cubicBezTo>
                  <a:cubicBezTo>
                    <a:pt x="264" y="94"/>
                    <a:pt x="249" y="102"/>
                    <a:pt x="233" y="118"/>
                  </a:cubicBezTo>
                  <a:cubicBezTo>
                    <a:pt x="224" y="128"/>
                    <a:pt x="215" y="133"/>
                    <a:pt x="205" y="133"/>
                  </a:cubicBezTo>
                  <a:cubicBezTo>
                    <a:pt x="193" y="133"/>
                    <a:pt x="182" y="125"/>
                    <a:pt x="175" y="111"/>
                  </a:cubicBezTo>
                  <a:cubicBezTo>
                    <a:pt x="171" y="101"/>
                    <a:pt x="161" y="101"/>
                    <a:pt x="150" y="101"/>
                  </a:cubicBezTo>
                  <a:cubicBezTo>
                    <a:pt x="116" y="101"/>
                    <a:pt x="81" y="101"/>
                    <a:pt x="50" y="104"/>
                  </a:cubicBezTo>
                  <a:cubicBezTo>
                    <a:pt x="32" y="108"/>
                    <a:pt x="1" y="104"/>
                    <a:pt x="4" y="122"/>
                  </a:cubicBezTo>
                  <a:cubicBezTo>
                    <a:pt x="4" y="139"/>
                    <a:pt x="4" y="156"/>
                    <a:pt x="36" y="164"/>
                  </a:cubicBezTo>
                  <a:cubicBezTo>
                    <a:pt x="58" y="170"/>
                    <a:pt x="79" y="174"/>
                    <a:pt x="100" y="174"/>
                  </a:cubicBezTo>
                  <a:cubicBezTo>
                    <a:pt x="112" y="174"/>
                    <a:pt x="124" y="173"/>
                    <a:pt x="136" y="170"/>
                  </a:cubicBezTo>
                  <a:cubicBezTo>
                    <a:pt x="174" y="166"/>
                    <a:pt x="210" y="164"/>
                    <a:pt x="247" y="164"/>
                  </a:cubicBezTo>
                  <a:cubicBezTo>
                    <a:pt x="299" y="164"/>
                    <a:pt x="350" y="168"/>
                    <a:pt x="404" y="173"/>
                  </a:cubicBezTo>
                  <a:cubicBezTo>
                    <a:pt x="409" y="174"/>
                    <a:pt x="414" y="175"/>
                    <a:pt x="419" y="175"/>
                  </a:cubicBezTo>
                  <a:cubicBezTo>
                    <a:pt x="432" y="175"/>
                    <a:pt x="443" y="172"/>
                    <a:pt x="455" y="167"/>
                  </a:cubicBezTo>
                  <a:cubicBezTo>
                    <a:pt x="514" y="143"/>
                    <a:pt x="566" y="111"/>
                    <a:pt x="639" y="104"/>
                  </a:cubicBezTo>
                  <a:cubicBezTo>
                    <a:pt x="649" y="104"/>
                    <a:pt x="659" y="104"/>
                    <a:pt x="668" y="104"/>
                  </a:cubicBezTo>
                  <a:cubicBezTo>
                    <a:pt x="682" y="104"/>
                    <a:pt x="696" y="105"/>
                    <a:pt x="708" y="111"/>
                  </a:cubicBezTo>
                  <a:cubicBezTo>
                    <a:pt x="738" y="124"/>
                    <a:pt x="765" y="131"/>
                    <a:pt x="792" y="131"/>
                  </a:cubicBezTo>
                  <a:cubicBezTo>
                    <a:pt x="822" y="131"/>
                    <a:pt x="851" y="122"/>
                    <a:pt x="883" y="104"/>
                  </a:cubicBezTo>
                  <a:cubicBezTo>
                    <a:pt x="920" y="84"/>
                    <a:pt x="954" y="73"/>
                    <a:pt x="988" y="73"/>
                  </a:cubicBezTo>
                  <a:cubicBezTo>
                    <a:pt x="1018" y="73"/>
                    <a:pt x="1048" y="81"/>
                    <a:pt x="1080" y="97"/>
                  </a:cubicBezTo>
                  <a:cubicBezTo>
                    <a:pt x="1128" y="120"/>
                    <a:pt x="1178" y="129"/>
                    <a:pt x="1232" y="129"/>
                  </a:cubicBezTo>
                  <a:cubicBezTo>
                    <a:pt x="1260" y="129"/>
                    <a:pt x="1289" y="126"/>
                    <a:pt x="1320" y="122"/>
                  </a:cubicBezTo>
                  <a:cubicBezTo>
                    <a:pt x="1347" y="118"/>
                    <a:pt x="1382" y="122"/>
                    <a:pt x="1385" y="94"/>
                  </a:cubicBezTo>
                  <a:cubicBezTo>
                    <a:pt x="1402" y="91"/>
                    <a:pt x="1405" y="72"/>
                    <a:pt x="1424" y="72"/>
                  </a:cubicBezTo>
                  <a:cubicBezTo>
                    <a:pt x="1428" y="72"/>
                    <a:pt x="1434" y="74"/>
                    <a:pt x="1440" y="76"/>
                  </a:cubicBezTo>
                  <a:cubicBezTo>
                    <a:pt x="1448" y="104"/>
                    <a:pt x="1507" y="84"/>
                    <a:pt x="1514" y="111"/>
                  </a:cubicBezTo>
                  <a:cubicBezTo>
                    <a:pt x="1516" y="116"/>
                    <a:pt x="1524" y="119"/>
                    <a:pt x="1532" y="119"/>
                  </a:cubicBezTo>
                  <a:cubicBezTo>
                    <a:pt x="1535" y="119"/>
                    <a:pt x="1538" y="119"/>
                    <a:pt x="1541" y="118"/>
                  </a:cubicBezTo>
                  <a:cubicBezTo>
                    <a:pt x="1555" y="111"/>
                    <a:pt x="1549" y="97"/>
                    <a:pt x="1538" y="97"/>
                  </a:cubicBezTo>
                  <a:cubicBezTo>
                    <a:pt x="1503" y="87"/>
                    <a:pt x="1496" y="63"/>
                    <a:pt x="1472" y="52"/>
                  </a:cubicBezTo>
                  <a:cubicBezTo>
                    <a:pt x="1461" y="45"/>
                    <a:pt x="1455" y="39"/>
                    <a:pt x="1461" y="31"/>
                  </a:cubicBezTo>
                  <a:cubicBezTo>
                    <a:pt x="1472" y="28"/>
                    <a:pt x="1486" y="28"/>
                    <a:pt x="1500" y="28"/>
                  </a:cubicBezTo>
                  <a:cubicBezTo>
                    <a:pt x="1501" y="27"/>
                    <a:pt x="1503" y="27"/>
                    <a:pt x="1505" y="27"/>
                  </a:cubicBezTo>
                  <a:cubicBezTo>
                    <a:pt x="1516" y="27"/>
                    <a:pt x="1522" y="35"/>
                    <a:pt x="1531" y="42"/>
                  </a:cubicBezTo>
                  <a:cubicBezTo>
                    <a:pt x="1538" y="44"/>
                    <a:pt x="1545" y="48"/>
                    <a:pt x="1554" y="48"/>
                  </a:cubicBezTo>
                  <a:cubicBezTo>
                    <a:pt x="1557" y="48"/>
                    <a:pt x="1561" y="47"/>
                    <a:pt x="1565" y="45"/>
                  </a:cubicBezTo>
                  <a:cubicBezTo>
                    <a:pt x="1576" y="39"/>
                    <a:pt x="1576" y="28"/>
                    <a:pt x="1569" y="21"/>
                  </a:cubicBezTo>
                  <a:cubicBezTo>
                    <a:pt x="1559" y="4"/>
                    <a:pt x="1534" y="4"/>
                    <a:pt x="1510" y="0"/>
                  </a:cubicBezTo>
                  <a:cubicBezTo>
                    <a:pt x="1508" y="0"/>
                    <a:pt x="1505" y="0"/>
                    <a:pt x="15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2" name="Google Shape;7612;p43"/>
            <p:cNvSpPr/>
            <p:nvPr/>
          </p:nvSpPr>
          <p:spPr>
            <a:xfrm>
              <a:off x="5822350" y="674875"/>
              <a:ext cx="17200" cy="2475"/>
            </a:xfrm>
            <a:custGeom>
              <a:avLst/>
              <a:gdLst/>
              <a:ahLst/>
              <a:cxnLst/>
              <a:rect l="l" t="t" r="r" b="b"/>
              <a:pathLst>
                <a:path w="688" h="99" extrusionOk="0">
                  <a:moveTo>
                    <a:pt x="541" y="0"/>
                  </a:moveTo>
                  <a:cubicBezTo>
                    <a:pt x="519" y="0"/>
                    <a:pt x="495" y="5"/>
                    <a:pt x="469" y="16"/>
                  </a:cubicBezTo>
                  <a:cubicBezTo>
                    <a:pt x="465" y="17"/>
                    <a:pt x="461" y="17"/>
                    <a:pt x="455" y="17"/>
                  </a:cubicBezTo>
                  <a:cubicBezTo>
                    <a:pt x="445" y="17"/>
                    <a:pt x="433" y="16"/>
                    <a:pt x="424" y="16"/>
                  </a:cubicBezTo>
                  <a:cubicBezTo>
                    <a:pt x="416" y="15"/>
                    <a:pt x="408" y="15"/>
                    <a:pt x="400" y="15"/>
                  </a:cubicBezTo>
                  <a:cubicBezTo>
                    <a:pt x="292" y="15"/>
                    <a:pt x="188" y="33"/>
                    <a:pt x="83" y="33"/>
                  </a:cubicBezTo>
                  <a:cubicBezTo>
                    <a:pt x="75" y="33"/>
                    <a:pt x="67" y="33"/>
                    <a:pt x="59" y="33"/>
                  </a:cubicBezTo>
                  <a:cubicBezTo>
                    <a:pt x="38" y="33"/>
                    <a:pt x="0" y="33"/>
                    <a:pt x="0" y="54"/>
                  </a:cubicBezTo>
                  <a:cubicBezTo>
                    <a:pt x="4" y="71"/>
                    <a:pt x="35" y="85"/>
                    <a:pt x="59" y="85"/>
                  </a:cubicBezTo>
                  <a:cubicBezTo>
                    <a:pt x="140" y="85"/>
                    <a:pt x="218" y="99"/>
                    <a:pt x="299" y="99"/>
                  </a:cubicBezTo>
                  <a:cubicBezTo>
                    <a:pt x="333" y="99"/>
                    <a:pt x="368" y="96"/>
                    <a:pt x="403" y="89"/>
                  </a:cubicBezTo>
                  <a:cubicBezTo>
                    <a:pt x="423" y="85"/>
                    <a:pt x="443" y="84"/>
                    <a:pt x="463" y="84"/>
                  </a:cubicBezTo>
                  <a:cubicBezTo>
                    <a:pt x="482" y="84"/>
                    <a:pt x="501" y="85"/>
                    <a:pt x="519" y="85"/>
                  </a:cubicBezTo>
                  <a:cubicBezTo>
                    <a:pt x="550" y="85"/>
                    <a:pt x="580" y="82"/>
                    <a:pt x="604" y="68"/>
                  </a:cubicBezTo>
                  <a:cubicBezTo>
                    <a:pt x="621" y="70"/>
                    <a:pt x="635" y="71"/>
                    <a:pt x="646" y="71"/>
                  </a:cubicBezTo>
                  <a:cubicBezTo>
                    <a:pt x="661" y="71"/>
                    <a:pt x="672" y="69"/>
                    <a:pt x="680" y="61"/>
                  </a:cubicBezTo>
                  <a:cubicBezTo>
                    <a:pt x="687" y="54"/>
                    <a:pt x="680" y="47"/>
                    <a:pt x="670" y="43"/>
                  </a:cubicBezTo>
                  <a:cubicBezTo>
                    <a:pt x="630" y="22"/>
                    <a:pt x="589" y="0"/>
                    <a:pt x="5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3" name="Google Shape;7613;p43"/>
            <p:cNvSpPr/>
            <p:nvPr/>
          </p:nvSpPr>
          <p:spPr>
            <a:xfrm>
              <a:off x="5385025" y="666200"/>
              <a:ext cx="894450" cy="200450"/>
            </a:xfrm>
            <a:custGeom>
              <a:avLst/>
              <a:gdLst/>
              <a:ahLst/>
              <a:cxnLst/>
              <a:rect l="l" t="t" r="r" b="b"/>
              <a:pathLst>
                <a:path w="35778" h="8018" extrusionOk="0">
                  <a:moveTo>
                    <a:pt x="28109" y="85"/>
                  </a:moveTo>
                  <a:cubicBezTo>
                    <a:pt x="28109" y="85"/>
                    <a:pt x="28109" y="89"/>
                    <a:pt x="28114" y="89"/>
                  </a:cubicBezTo>
                  <a:lnTo>
                    <a:pt x="28106" y="89"/>
                  </a:lnTo>
                  <a:lnTo>
                    <a:pt x="28109" y="85"/>
                  </a:lnTo>
                  <a:close/>
                  <a:moveTo>
                    <a:pt x="26625" y="169"/>
                  </a:moveTo>
                  <a:lnTo>
                    <a:pt x="26625" y="172"/>
                  </a:lnTo>
                  <a:cubicBezTo>
                    <a:pt x="26621" y="172"/>
                    <a:pt x="26621" y="172"/>
                    <a:pt x="26621" y="169"/>
                  </a:cubicBezTo>
                  <a:close/>
                  <a:moveTo>
                    <a:pt x="20370" y="238"/>
                  </a:moveTo>
                  <a:lnTo>
                    <a:pt x="20373" y="241"/>
                  </a:lnTo>
                  <a:lnTo>
                    <a:pt x="20370" y="241"/>
                  </a:lnTo>
                  <a:lnTo>
                    <a:pt x="20370" y="238"/>
                  </a:lnTo>
                  <a:close/>
                  <a:moveTo>
                    <a:pt x="21983" y="241"/>
                  </a:moveTo>
                  <a:cubicBezTo>
                    <a:pt x="21986" y="241"/>
                    <a:pt x="21986" y="244"/>
                    <a:pt x="21989" y="244"/>
                  </a:cubicBezTo>
                  <a:lnTo>
                    <a:pt x="21979" y="244"/>
                  </a:lnTo>
                  <a:lnTo>
                    <a:pt x="21983" y="241"/>
                  </a:lnTo>
                  <a:close/>
                  <a:moveTo>
                    <a:pt x="21855" y="214"/>
                  </a:moveTo>
                  <a:cubicBezTo>
                    <a:pt x="21837" y="234"/>
                    <a:pt x="21823" y="252"/>
                    <a:pt x="21827" y="276"/>
                  </a:cubicBezTo>
                  <a:lnTo>
                    <a:pt x="21726" y="276"/>
                  </a:lnTo>
                  <a:cubicBezTo>
                    <a:pt x="21723" y="279"/>
                    <a:pt x="21719" y="279"/>
                    <a:pt x="21716" y="279"/>
                  </a:cubicBezTo>
                  <a:cubicBezTo>
                    <a:pt x="21728" y="264"/>
                    <a:pt x="21724" y="255"/>
                    <a:pt x="21696" y="255"/>
                  </a:cubicBezTo>
                  <a:cubicBezTo>
                    <a:pt x="21692" y="255"/>
                    <a:pt x="21687" y="255"/>
                    <a:pt x="21681" y="255"/>
                  </a:cubicBezTo>
                  <a:cubicBezTo>
                    <a:pt x="21681" y="252"/>
                    <a:pt x="21677" y="252"/>
                    <a:pt x="21674" y="252"/>
                  </a:cubicBezTo>
                  <a:cubicBezTo>
                    <a:pt x="21677" y="249"/>
                    <a:pt x="21681" y="249"/>
                    <a:pt x="21685" y="249"/>
                  </a:cubicBezTo>
                  <a:cubicBezTo>
                    <a:pt x="21685" y="237"/>
                    <a:pt x="21679" y="230"/>
                    <a:pt x="21672" y="226"/>
                  </a:cubicBezTo>
                  <a:lnTo>
                    <a:pt x="21672" y="226"/>
                  </a:lnTo>
                  <a:cubicBezTo>
                    <a:pt x="21677" y="228"/>
                    <a:pt x="21684" y="228"/>
                    <a:pt x="21691" y="228"/>
                  </a:cubicBezTo>
                  <a:cubicBezTo>
                    <a:pt x="21715" y="228"/>
                    <a:pt x="21741" y="231"/>
                    <a:pt x="21766" y="231"/>
                  </a:cubicBezTo>
                  <a:cubicBezTo>
                    <a:pt x="21791" y="231"/>
                    <a:pt x="21816" y="228"/>
                    <a:pt x="21837" y="214"/>
                  </a:cubicBezTo>
                  <a:close/>
                  <a:moveTo>
                    <a:pt x="31507" y="283"/>
                  </a:moveTo>
                  <a:cubicBezTo>
                    <a:pt x="31510" y="283"/>
                    <a:pt x="31513" y="286"/>
                    <a:pt x="31513" y="286"/>
                  </a:cubicBezTo>
                  <a:cubicBezTo>
                    <a:pt x="31510" y="290"/>
                    <a:pt x="31507" y="294"/>
                    <a:pt x="31496" y="294"/>
                  </a:cubicBezTo>
                  <a:cubicBezTo>
                    <a:pt x="31499" y="290"/>
                    <a:pt x="31507" y="286"/>
                    <a:pt x="31507" y="283"/>
                  </a:cubicBezTo>
                  <a:close/>
                  <a:moveTo>
                    <a:pt x="20925" y="238"/>
                  </a:moveTo>
                  <a:cubicBezTo>
                    <a:pt x="20932" y="238"/>
                    <a:pt x="20935" y="241"/>
                    <a:pt x="20932" y="249"/>
                  </a:cubicBezTo>
                  <a:cubicBezTo>
                    <a:pt x="20921" y="265"/>
                    <a:pt x="20921" y="283"/>
                    <a:pt x="20921" y="300"/>
                  </a:cubicBezTo>
                  <a:lnTo>
                    <a:pt x="20921" y="304"/>
                  </a:lnTo>
                  <a:cubicBezTo>
                    <a:pt x="20911" y="311"/>
                    <a:pt x="20900" y="314"/>
                    <a:pt x="20890" y="314"/>
                  </a:cubicBezTo>
                  <a:cubicBezTo>
                    <a:pt x="20880" y="318"/>
                    <a:pt x="20870" y="318"/>
                    <a:pt x="20859" y="321"/>
                  </a:cubicBezTo>
                  <a:cubicBezTo>
                    <a:pt x="20841" y="321"/>
                    <a:pt x="20820" y="321"/>
                    <a:pt x="20803" y="324"/>
                  </a:cubicBezTo>
                  <a:cubicBezTo>
                    <a:pt x="20794" y="324"/>
                    <a:pt x="20785" y="326"/>
                    <a:pt x="20777" y="326"/>
                  </a:cubicBezTo>
                  <a:cubicBezTo>
                    <a:pt x="20773" y="326"/>
                    <a:pt x="20769" y="325"/>
                    <a:pt x="20765" y="324"/>
                  </a:cubicBezTo>
                  <a:cubicBezTo>
                    <a:pt x="20755" y="324"/>
                    <a:pt x="20745" y="324"/>
                    <a:pt x="20734" y="328"/>
                  </a:cubicBezTo>
                  <a:lnTo>
                    <a:pt x="20727" y="328"/>
                  </a:lnTo>
                  <a:cubicBezTo>
                    <a:pt x="20724" y="318"/>
                    <a:pt x="20727" y="307"/>
                    <a:pt x="20716" y="300"/>
                  </a:cubicBezTo>
                  <a:cubicBezTo>
                    <a:pt x="20692" y="279"/>
                    <a:pt x="20703" y="265"/>
                    <a:pt x="20734" y="262"/>
                  </a:cubicBezTo>
                  <a:cubicBezTo>
                    <a:pt x="20750" y="264"/>
                    <a:pt x="20764" y="264"/>
                    <a:pt x="20779" y="264"/>
                  </a:cubicBezTo>
                  <a:cubicBezTo>
                    <a:pt x="20794" y="264"/>
                    <a:pt x="20808" y="264"/>
                    <a:pt x="20824" y="262"/>
                  </a:cubicBezTo>
                  <a:cubicBezTo>
                    <a:pt x="20859" y="262"/>
                    <a:pt x="20886" y="252"/>
                    <a:pt x="20915" y="241"/>
                  </a:cubicBezTo>
                  <a:cubicBezTo>
                    <a:pt x="20918" y="241"/>
                    <a:pt x="20921" y="241"/>
                    <a:pt x="20925" y="238"/>
                  </a:cubicBezTo>
                  <a:close/>
                  <a:moveTo>
                    <a:pt x="23925" y="335"/>
                  </a:moveTo>
                  <a:lnTo>
                    <a:pt x="23925" y="335"/>
                  </a:lnTo>
                  <a:cubicBezTo>
                    <a:pt x="23938" y="338"/>
                    <a:pt x="23952" y="340"/>
                    <a:pt x="23967" y="340"/>
                  </a:cubicBezTo>
                  <a:cubicBezTo>
                    <a:pt x="23974" y="340"/>
                    <a:pt x="23981" y="340"/>
                    <a:pt x="23988" y="339"/>
                  </a:cubicBezTo>
                  <a:lnTo>
                    <a:pt x="23988" y="339"/>
                  </a:lnTo>
                  <a:cubicBezTo>
                    <a:pt x="23985" y="345"/>
                    <a:pt x="23988" y="353"/>
                    <a:pt x="23995" y="356"/>
                  </a:cubicBezTo>
                  <a:cubicBezTo>
                    <a:pt x="23967" y="356"/>
                    <a:pt x="23946" y="345"/>
                    <a:pt x="23925" y="335"/>
                  </a:cubicBezTo>
                  <a:close/>
                  <a:moveTo>
                    <a:pt x="21601" y="356"/>
                  </a:moveTo>
                  <a:cubicBezTo>
                    <a:pt x="21608" y="356"/>
                    <a:pt x="21608" y="359"/>
                    <a:pt x="21605" y="359"/>
                  </a:cubicBezTo>
                  <a:cubicBezTo>
                    <a:pt x="21601" y="359"/>
                    <a:pt x="21594" y="356"/>
                    <a:pt x="21591" y="356"/>
                  </a:cubicBezTo>
                  <a:close/>
                  <a:moveTo>
                    <a:pt x="20287" y="473"/>
                  </a:moveTo>
                  <a:lnTo>
                    <a:pt x="20287" y="473"/>
                  </a:lnTo>
                  <a:cubicBezTo>
                    <a:pt x="20290" y="478"/>
                    <a:pt x="20290" y="484"/>
                    <a:pt x="20293" y="488"/>
                  </a:cubicBezTo>
                  <a:cubicBezTo>
                    <a:pt x="20287" y="481"/>
                    <a:pt x="20283" y="478"/>
                    <a:pt x="20287" y="473"/>
                  </a:cubicBezTo>
                  <a:close/>
                  <a:moveTo>
                    <a:pt x="30531" y="376"/>
                  </a:moveTo>
                  <a:cubicBezTo>
                    <a:pt x="30550" y="376"/>
                    <a:pt x="30563" y="381"/>
                    <a:pt x="30566" y="398"/>
                  </a:cubicBezTo>
                  <a:cubicBezTo>
                    <a:pt x="30532" y="401"/>
                    <a:pt x="30507" y="408"/>
                    <a:pt x="30507" y="436"/>
                  </a:cubicBezTo>
                  <a:cubicBezTo>
                    <a:pt x="30507" y="450"/>
                    <a:pt x="30497" y="458"/>
                    <a:pt x="30478" y="458"/>
                  </a:cubicBezTo>
                  <a:cubicBezTo>
                    <a:pt x="30474" y="458"/>
                    <a:pt x="30470" y="457"/>
                    <a:pt x="30466" y="457"/>
                  </a:cubicBezTo>
                  <a:cubicBezTo>
                    <a:pt x="30452" y="457"/>
                    <a:pt x="30436" y="458"/>
                    <a:pt x="30421" y="458"/>
                  </a:cubicBezTo>
                  <a:cubicBezTo>
                    <a:pt x="30414" y="458"/>
                    <a:pt x="30406" y="458"/>
                    <a:pt x="30399" y="457"/>
                  </a:cubicBezTo>
                  <a:cubicBezTo>
                    <a:pt x="30391" y="457"/>
                    <a:pt x="30383" y="457"/>
                    <a:pt x="30375" y="457"/>
                  </a:cubicBezTo>
                  <a:cubicBezTo>
                    <a:pt x="30356" y="457"/>
                    <a:pt x="30342" y="454"/>
                    <a:pt x="30344" y="432"/>
                  </a:cubicBezTo>
                  <a:cubicBezTo>
                    <a:pt x="30348" y="415"/>
                    <a:pt x="30320" y="411"/>
                    <a:pt x="30295" y="411"/>
                  </a:cubicBezTo>
                  <a:cubicBezTo>
                    <a:pt x="30268" y="411"/>
                    <a:pt x="30244" y="418"/>
                    <a:pt x="30216" y="422"/>
                  </a:cubicBezTo>
                  <a:cubicBezTo>
                    <a:pt x="30195" y="425"/>
                    <a:pt x="30178" y="428"/>
                    <a:pt x="30174" y="446"/>
                  </a:cubicBezTo>
                  <a:cubicBezTo>
                    <a:pt x="30170" y="463"/>
                    <a:pt x="30195" y="463"/>
                    <a:pt x="30212" y="470"/>
                  </a:cubicBezTo>
                  <a:cubicBezTo>
                    <a:pt x="30191" y="478"/>
                    <a:pt x="30164" y="478"/>
                    <a:pt x="30146" y="488"/>
                  </a:cubicBezTo>
                  <a:cubicBezTo>
                    <a:pt x="30143" y="488"/>
                    <a:pt x="30139" y="488"/>
                    <a:pt x="30139" y="484"/>
                  </a:cubicBezTo>
                  <a:cubicBezTo>
                    <a:pt x="30136" y="478"/>
                    <a:pt x="30115" y="478"/>
                    <a:pt x="30104" y="470"/>
                  </a:cubicBezTo>
                  <a:cubicBezTo>
                    <a:pt x="30080" y="460"/>
                    <a:pt x="30077" y="432"/>
                    <a:pt x="30101" y="428"/>
                  </a:cubicBezTo>
                  <a:cubicBezTo>
                    <a:pt x="30146" y="425"/>
                    <a:pt x="30181" y="401"/>
                    <a:pt x="30226" y="401"/>
                  </a:cubicBezTo>
                  <a:cubicBezTo>
                    <a:pt x="30323" y="401"/>
                    <a:pt x="30420" y="390"/>
                    <a:pt x="30514" y="377"/>
                  </a:cubicBezTo>
                  <a:cubicBezTo>
                    <a:pt x="30520" y="376"/>
                    <a:pt x="30526" y="376"/>
                    <a:pt x="30531" y="376"/>
                  </a:cubicBezTo>
                  <a:close/>
                  <a:moveTo>
                    <a:pt x="23501" y="267"/>
                  </a:moveTo>
                  <a:cubicBezTo>
                    <a:pt x="23541" y="267"/>
                    <a:pt x="23577" y="278"/>
                    <a:pt x="23603" y="300"/>
                  </a:cubicBezTo>
                  <a:cubicBezTo>
                    <a:pt x="23606" y="307"/>
                    <a:pt x="23613" y="311"/>
                    <a:pt x="23617" y="314"/>
                  </a:cubicBezTo>
                  <a:cubicBezTo>
                    <a:pt x="23617" y="324"/>
                    <a:pt x="23627" y="335"/>
                    <a:pt x="23648" y="335"/>
                  </a:cubicBezTo>
                  <a:cubicBezTo>
                    <a:pt x="23654" y="336"/>
                    <a:pt x="23660" y="337"/>
                    <a:pt x="23666" y="337"/>
                  </a:cubicBezTo>
                  <a:cubicBezTo>
                    <a:pt x="23694" y="337"/>
                    <a:pt x="23720" y="325"/>
                    <a:pt x="23731" y="311"/>
                  </a:cubicBezTo>
                  <a:cubicBezTo>
                    <a:pt x="23743" y="295"/>
                    <a:pt x="23758" y="290"/>
                    <a:pt x="23773" y="290"/>
                  </a:cubicBezTo>
                  <a:cubicBezTo>
                    <a:pt x="23788" y="290"/>
                    <a:pt x="23803" y="295"/>
                    <a:pt x="23815" y="300"/>
                  </a:cubicBezTo>
                  <a:cubicBezTo>
                    <a:pt x="23829" y="307"/>
                    <a:pt x="23842" y="307"/>
                    <a:pt x="23856" y="311"/>
                  </a:cubicBezTo>
                  <a:cubicBezTo>
                    <a:pt x="23863" y="314"/>
                    <a:pt x="23874" y="314"/>
                    <a:pt x="23884" y="314"/>
                  </a:cubicBezTo>
                  <a:cubicBezTo>
                    <a:pt x="23891" y="314"/>
                    <a:pt x="23898" y="318"/>
                    <a:pt x="23905" y="318"/>
                  </a:cubicBezTo>
                  <a:cubicBezTo>
                    <a:pt x="23909" y="318"/>
                    <a:pt x="23912" y="318"/>
                    <a:pt x="23915" y="321"/>
                  </a:cubicBezTo>
                  <a:lnTo>
                    <a:pt x="23915" y="328"/>
                  </a:lnTo>
                  <a:cubicBezTo>
                    <a:pt x="23877" y="335"/>
                    <a:pt x="23842" y="342"/>
                    <a:pt x="23805" y="345"/>
                  </a:cubicBezTo>
                  <a:cubicBezTo>
                    <a:pt x="23784" y="349"/>
                    <a:pt x="23773" y="359"/>
                    <a:pt x="23773" y="369"/>
                  </a:cubicBezTo>
                  <a:cubicBezTo>
                    <a:pt x="23773" y="379"/>
                    <a:pt x="23783" y="381"/>
                    <a:pt x="23793" y="381"/>
                  </a:cubicBezTo>
                  <a:cubicBezTo>
                    <a:pt x="23798" y="381"/>
                    <a:pt x="23803" y="380"/>
                    <a:pt x="23808" y="380"/>
                  </a:cubicBezTo>
                  <a:cubicBezTo>
                    <a:pt x="23808" y="374"/>
                    <a:pt x="23805" y="366"/>
                    <a:pt x="23818" y="363"/>
                  </a:cubicBezTo>
                  <a:lnTo>
                    <a:pt x="23818" y="363"/>
                  </a:lnTo>
                  <a:cubicBezTo>
                    <a:pt x="23815" y="369"/>
                    <a:pt x="23808" y="374"/>
                    <a:pt x="23808" y="380"/>
                  </a:cubicBezTo>
                  <a:cubicBezTo>
                    <a:pt x="23835" y="390"/>
                    <a:pt x="23860" y="401"/>
                    <a:pt x="23891" y="401"/>
                  </a:cubicBezTo>
                  <a:cubicBezTo>
                    <a:pt x="23901" y="401"/>
                    <a:pt x="23909" y="401"/>
                    <a:pt x="23895" y="411"/>
                  </a:cubicBezTo>
                  <a:cubicBezTo>
                    <a:pt x="23861" y="430"/>
                    <a:pt x="23826" y="439"/>
                    <a:pt x="23787" y="439"/>
                  </a:cubicBezTo>
                  <a:cubicBezTo>
                    <a:pt x="23762" y="439"/>
                    <a:pt x="23736" y="435"/>
                    <a:pt x="23707" y="428"/>
                  </a:cubicBezTo>
                  <a:cubicBezTo>
                    <a:pt x="23680" y="421"/>
                    <a:pt x="23650" y="416"/>
                    <a:pt x="23619" y="416"/>
                  </a:cubicBezTo>
                  <a:cubicBezTo>
                    <a:pt x="23580" y="416"/>
                    <a:pt x="23541" y="423"/>
                    <a:pt x="23506" y="439"/>
                  </a:cubicBezTo>
                  <a:cubicBezTo>
                    <a:pt x="23495" y="445"/>
                    <a:pt x="23483" y="448"/>
                    <a:pt x="23472" y="448"/>
                  </a:cubicBezTo>
                  <a:cubicBezTo>
                    <a:pt x="23459" y="448"/>
                    <a:pt x="23446" y="445"/>
                    <a:pt x="23433" y="439"/>
                  </a:cubicBezTo>
                  <a:cubicBezTo>
                    <a:pt x="23412" y="428"/>
                    <a:pt x="23389" y="423"/>
                    <a:pt x="23366" y="423"/>
                  </a:cubicBezTo>
                  <a:cubicBezTo>
                    <a:pt x="23345" y="423"/>
                    <a:pt x="23323" y="428"/>
                    <a:pt x="23301" y="436"/>
                  </a:cubicBezTo>
                  <a:cubicBezTo>
                    <a:pt x="23287" y="442"/>
                    <a:pt x="23273" y="445"/>
                    <a:pt x="23258" y="445"/>
                  </a:cubicBezTo>
                  <a:cubicBezTo>
                    <a:pt x="23248" y="445"/>
                    <a:pt x="23237" y="443"/>
                    <a:pt x="23225" y="439"/>
                  </a:cubicBezTo>
                  <a:cubicBezTo>
                    <a:pt x="23204" y="434"/>
                    <a:pt x="23184" y="430"/>
                    <a:pt x="23162" y="430"/>
                  </a:cubicBezTo>
                  <a:cubicBezTo>
                    <a:pt x="23155" y="430"/>
                    <a:pt x="23147" y="431"/>
                    <a:pt x="23139" y="432"/>
                  </a:cubicBezTo>
                  <a:cubicBezTo>
                    <a:pt x="23128" y="435"/>
                    <a:pt x="23118" y="436"/>
                    <a:pt x="23109" y="436"/>
                  </a:cubicBezTo>
                  <a:cubicBezTo>
                    <a:pt x="23093" y="436"/>
                    <a:pt x="23077" y="432"/>
                    <a:pt x="23062" y="425"/>
                  </a:cubicBezTo>
                  <a:cubicBezTo>
                    <a:pt x="23031" y="411"/>
                    <a:pt x="23000" y="400"/>
                    <a:pt x="22967" y="400"/>
                  </a:cubicBezTo>
                  <a:cubicBezTo>
                    <a:pt x="22952" y="400"/>
                    <a:pt x="22936" y="402"/>
                    <a:pt x="22920" y="408"/>
                  </a:cubicBezTo>
                  <a:cubicBezTo>
                    <a:pt x="22916" y="409"/>
                    <a:pt x="22913" y="409"/>
                    <a:pt x="22910" y="409"/>
                  </a:cubicBezTo>
                  <a:cubicBezTo>
                    <a:pt x="22904" y="409"/>
                    <a:pt x="22899" y="408"/>
                    <a:pt x="22892" y="408"/>
                  </a:cubicBezTo>
                  <a:cubicBezTo>
                    <a:pt x="22860" y="398"/>
                    <a:pt x="22840" y="392"/>
                    <a:pt x="22826" y="392"/>
                  </a:cubicBezTo>
                  <a:cubicBezTo>
                    <a:pt x="22806" y="392"/>
                    <a:pt x="22799" y="405"/>
                    <a:pt x="22785" y="436"/>
                  </a:cubicBezTo>
                  <a:cubicBezTo>
                    <a:pt x="22777" y="436"/>
                    <a:pt x="22774" y="439"/>
                    <a:pt x="22767" y="439"/>
                  </a:cubicBezTo>
                  <a:cubicBezTo>
                    <a:pt x="22764" y="436"/>
                    <a:pt x="22764" y="425"/>
                    <a:pt x="22767" y="418"/>
                  </a:cubicBezTo>
                  <a:cubicBezTo>
                    <a:pt x="22767" y="408"/>
                    <a:pt x="22777" y="390"/>
                    <a:pt x="22756" y="383"/>
                  </a:cubicBezTo>
                  <a:cubicBezTo>
                    <a:pt x="22754" y="383"/>
                    <a:pt x="22752" y="383"/>
                    <a:pt x="22750" y="383"/>
                  </a:cubicBezTo>
                  <a:cubicBezTo>
                    <a:pt x="22724" y="383"/>
                    <a:pt x="22711" y="402"/>
                    <a:pt x="22708" y="415"/>
                  </a:cubicBezTo>
                  <a:cubicBezTo>
                    <a:pt x="22705" y="428"/>
                    <a:pt x="22697" y="439"/>
                    <a:pt x="22691" y="443"/>
                  </a:cubicBezTo>
                  <a:cubicBezTo>
                    <a:pt x="22681" y="443"/>
                    <a:pt x="22673" y="439"/>
                    <a:pt x="22663" y="436"/>
                  </a:cubicBezTo>
                  <a:cubicBezTo>
                    <a:pt x="22656" y="432"/>
                    <a:pt x="22652" y="425"/>
                    <a:pt x="22646" y="418"/>
                  </a:cubicBezTo>
                  <a:cubicBezTo>
                    <a:pt x="22637" y="410"/>
                    <a:pt x="22624" y="403"/>
                    <a:pt x="22606" y="403"/>
                  </a:cubicBezTo>
                  <a:cubicBezTo>
                    <a:pt x="22602" y="403"/>
                    <a:pt x="22598" y="404"/>
                    <a:pt x="22593" y="404"/>
                  </a:cubicBezTo>
                  <a:cubicBezTo>
                    <a:pt x="22576" y="408"/>
                    <a:pt x="22572" y="415"/>
                    <a:pt x="22572" y="425"/>
                  </a:cubicBezTo>
                  <a:cubicBezTo>
                    <a:pt x="22569" y="436"/>
                    <a:pt x="22566" y="443"/>
                    <a:pt x="22562" y="449"/>
                  </a:cubicBezTo>
                  <a:cubicBezTo>
                    <a:pt x="22558" y="452"/>
                    <a:pt x="22553" y="454"/>
                    <a:pt x="22547" y="454"/>
                  </a:cubicBezTo>
                  <a:cubicBezTo>
                    <a:pt x="22544" y="454"/>
                    <a:pt x="22541" y="454"/>
                    <a:pt x="22538" y="453"/>
                  </a:cubicBezTo>
                  <a:cubicBezTo>
                    <a:pt x="22527" y="449"/>
                    <a:pt x="22517" y="446"/>
                    <a:pt x="22510" y="446"/>
                  </a:cubicBezTo>
                  <a:cubicBezTo>
                    <a:pt x="22507" y="443"/>
                    <a:pt x="22503" y="443"/>
                    <a:pt x="22503" y="443"/>
                  </a:cubicBezTo>
                  <a:cubicBezTo>
                    <a:pt x="22489" y="433"/>
                    <a:pt x="22479" y="428"/>
                    <a:pt x="22472" y="428"/>
                  </a:cubicBezTo>
                  <a:cubicBezTo>
                    <a:pt x="22463" y="428"/>
                    <a:pt x="22458" y="435"/>
                    <a:pt x="22455" y="449"/>
                  </a:cubicBezTo>
                  <a:cubicBezTo>
                    <a:pt x="22452" y="453"/>
                    <a:pt x="22447" y="457"/>
                    <a:pt x="22447" y="460"/>
                  </a:cubicBezTo>
                  <a:cubicBezTo>
                    <a:pt x="22437" y="467"/>
                    <a:pt x="22427" y="473"/>
                    <a:pt x="22417" y="481"/>
                  </a:cubicBezTo>
                  <a:cubicBezTo>
                    <a:pt x="22402" y="485"/>
                    <a:pt x="22387" y="486"/>
                    <a:pt x="22371" y="486"/>
                  </a:cubicBezTo>
                  <a:cubicBezTo>
                    <a:pt x="22360" y="486"/>
                    <a:pt x="22348" y="486"/>
                    <a:pt x="22337" y="484"/>
                  </a:cubicBezTo>
                  <a:cubicBezTo>
                    <a:pt x="22281" y="470"/>
                    <a:pt x="22229" y="453"/>
                    <a:pt x="22177" y="432"/>
                  </a:cubicBezTo>
                  <a:cubicBezTo>
                    <a:pt x="22173" y="428"/>
                    <a:pt x="22170" y="428"/>
                    <a:pt x="22167" y="428"/>
                  </a:cubicBezTo>
                  <a:cubicBezTo>
                    <a:pt x="22156" y="418"/>
                    <a:pt x="22139" y="418"/>
                    <a:pt x="22122" y="415"/>
                  </a:cubicBezTo>
                  <a:lnTo>
                    <a:pt x="22080" y="415"/>
                  </a:lnTo>
                  <a:cubicBezTo>
                    <a:pt x="22071" y="414"/>
                    <a:pt x="22061" y="413"/>
                    <a:pt x="22051" y="413"/>
                  </a:cubicBezTo>
                  <a:cubicBezTo>
                    <a:pt x="22031" y="413"/>
                    <a:pt x="22011" y="415"/>
                    <a:pt x="21989" y="415"/>
                  </a:cubicBezTo>
                  <a:lnTo>
                    <a:pt x="21910" y="415"/>
                  </a:lnTo>
                  <a:cubicBezTo>
                    <a:pt x="21875" y="415"/>
                    <a:pt x="21840" y="415"/>
                    <a:pt x="21806" y="404"/>
                  </a:cubicBezTo>
                  <a:cubicBezTo>
                    <a:pt x="21795" y="415"/>
                    <a:pt x="21778" y="411"/>
                    <a:pt x="21765" y="415"/>
                  </a:cubicBezTo>
                  <a:lnTo>
                    <a:pt x="21754" y="415"/>
                  </a:lnTo>
                  <a:cubicBezTo>
                    <a:pt x="21706" y="432"/>
                    <a:pt x="21706" y="457"/>
                    <a:pt x="21730" y="491"/>
                  </a:cubicBezTo>
                  <a:cubicBezTo>
                    <a:pt x="21694" y="486"/>
                    <a:pt x="21659" y="486"/>
                    <a:pt x="21625" y="486"/>
                  </a:cubicBezTo>
                  <a:cubicBezTo>
                    <a:pt x="21618" y="486"/>
                    <a:pt x="21610" y="486"/>
                    <a:pt x="21602" y="486"/>
                  </a:cubicBezTo>
                  <a:cubicBezTo>
                    <a:pt x="21548" y="486"/>
                    <a:pt x="21496" y="485"/>
                    <a:pt x="21445" y="467"/>
                  </a:cubicBezTo>
                  <a:cubicBezTo>
                    <a:pt x="21419" y="460"/>
                    <a:pt x="21389" y="458"/>
                    <a:pt x="21360" y="458"/>
                  </a:cubicBezTo>
                  <a:cubicBezTo>
                    <a:pt x="21343" y="458"/>
                    <a:pt x="21326" y="459"/>
                    <a:pt x="21310" y="460"/>
                  </a:cubicBezTo>
                  <a:cubicBezTo>
                    <a:pt x="21264" y="468"/>
                    <a:pt x="21219" y="472"/>
                    <a:pt x="21174" y="472"/>
                  </a:cubicBezTo>
                  <a:cubicBezTo>
                    <a:pt x="21113" y="472"/>
                    <a:pt x="21051" y="464"/>
                    <a:pt x="20987" y="446"/>
                  </a:cubicBezTo>
                  <a:lnTo>
                    <a:pt x="20987" y="446"/>
                  </a:lnTo>
                  <a:cubicBezTo>
                    <a:pt x="21004" y="448"/>
                    <a:pt x="21021" y="449"/>
                    <a:pt x="21037" y="449"/>
                  </a:cubicBezTo>
                  <a:cubicBezTo>
                    <a:pt x="21052" y="449"/>
                    <a:pt x="21067" y="448"/>
                    <a:pt x="21081" y="443"/>
                  </a:cubicBezTo>
                  <a:cubicBezTo>
                    <a:pt x="21091" y="439"/>
                    <a:pt x="21099" y="432"/>
                    <a:pt x="21112" y="432"/>
                  </a:cubicBezTo>
                  <a:cubicBezTo>
                    <a:pt x="21125" y="432"/>
                    <a:pt x="21136" y="433"/>
                    <a:pt x="21148" y="433"/>
                  </a:cubicBezTo>
                  <a:cubicBezTo>
                    <a:pt x="21159" y="433"/>
                    <a:pt x="21170" y="432"/>
                    <a:pt x="21182" y="428"/>
                  </a:cubicBezTo>
                  <a:cubicBezTo>
                    <a:pt x="21195" y="422"/>
                    <a:pt x="21219" y="418"/>
                    <a:pt x="21219" y="408"/>
                  </a:cubicBezTo>
                  <a:cubicBezTo>
                    <a:pt x="21217" y="398"/>
                    <a:pt x="21210" y="396"/>
                    <a:pt x="21200" y="396"/>
                  </a:cubicBezTo>
                  <a:cubicBezTo>
                    <a:pt x="21192" y="396"/>
                    <a:pt x="21182" y="398"/>
                    <a:pt x="21174" y="398"/>
                  </a:cubicBezTo>
                  <a:lnTo>
                    <a:pt x="21126" y="398"/>
                  </a:lnTo>
                  <a:cubicBezTo>
                    <a:pt x="21123" y="398"/>
                    <a:pt x="21123" y="398"/>
                    <a:pt x="21119" y="394"/>
                  </a:cubicBezTo>
                  <a:cubicBezTo>
                    <a:pt x="21112" y="394"/>
                    <a:pt x="21105" y="390"/>
                    <a:pt x="21102" y="390"/>
                  </a:cubicBezTo>
                  <a:cubicBezTo>
                    <a:pt x="21074" y="377"/>
                    <a:pt x="21032" y="380"/>
                    <a:pt x="21022" y="353"/>
                  </a:cubicBezTo>
                  <a:cubicBezTo>
                    <a:pt x="21046" y="350"/>
                    <a:pt x="21070" y="346"/>
                    <a:pt x="21094" y="346"/>
                  </a:cubicBezTo>
                  <a:cubicBezTo>
                    <a:pt x="21105" y="346"/>
                    <a:pt x="21115" y="346"/>
                    <a:pt x="21126" y="349"/>
                  </a:cubicBezTo>
                  <a:cubicBezTo>
                    <a:pt x="21171" y="357"/>
                    <a:pt x="21213" y="368"/>
                    <a:pt x="21259" y="368"/>
                  </a:cubicBezTo>
                  <a:cubicBezTo>
                    <a:pt x="21270" y="368"/>
                    <a:pt x="21281" y="367"/>
                    <a:pt x="21293" y="366"/>
                  </a:cubicBezTo>
                  <a:lnTo>
                    <a:pt x="21293" y="363"/>
                  </a:lnTo>
                  <a:cubicBezTo>
                    <a:pt x="21294" y="364"/>
                    <a:pt x="21297" y="365"/>
                    <a:pt x="21300" y="365"/>
                  </a:cubicBezTo>
                  <a:cubicBezTo>
                    <a:pt x="21303" y="365"/>
                    <a:pt x="21306" y="364"/>
                    <a:pt x="21310" y="363"/>
                  </a:cubicBezTo>
                  <a:cubicBezTo>
                    <a:pt x="21376" y="363"/>
                    <a:pt x="21438" y="349"/>
                    <a:pt x="21501" y="349"/>
                  </a:cubicBezTo>
                  <a:lnTo>
                    <a:pt x="21501" y="353"/>
                  </a:lnTo>
                  <a:cubicBezTo>
                    <a:pt x="21519" y="385"/>
                    <a:pt x="21538" y="400"/>
                    <a:pt x="21568" y="400"/>
                  </a:cubicBezTo>
                  <a:cubicBezTo>
                    <a:pt x="21582" y="400"/>
                    <a:pt x="21599" y="397"/>
                    <a:pt x="21619" y="390"/>
                  </a:cubicBezTo>
                  <a:lnTo>
                    <a:pt x="21640" y="390"/>
                  </a:lnTo>
                  <a:cubicBezTo>
                    <a:pt x="21661" y="405"/>
                    <a:pt x="21684" y="409"/>
                    <a:pt x="21709" y="409"/>
                  </a:cubicBezTo>
                  <a:cubicBezTo>
                    <a:pt x="21737" y="409"/>
                    <a:pt x="21767" y="404"/>
                    <a:pt x="21795" y="404"/>
                  </a:cubicBezTo>
                  <a:cubicBezTo>
                    <a:pt x="21799" y="404"/>
                    <a:pt x="21803" y="404"/>
                    <a:pt x="21806" y="404"/>
                  </a:cubicBezTo>
                  <a:cubicBezTo>
                    <a:pt x="21810" y="401"/>
                    <a:pt x="21816" y="394"/>
                    <a:pt x="21820" y="390"/>
                  </a:cubicBezTo>
                  <a:cubicBezTo>
                    <a:pt x="21809" y="368"/>
                    <a:pt x="21793" y="362"/>
                    <a:pt x="21772" y="362"/>
                  </a:cubicBezTo>
                  <a:cubicBezTo>
                    <a:pt x="21757" y="362"/>
                    <a:pt x="21741" y="365"/>
                    <a:pt x="21723" y="369"/>
                  </a:cubicBezTo>
                  <a:cubicBezTo>
                    <a:pt x="21709" y="369"/>
                    <a:pt x="21691" y="374"/>
                    <a:pt x="21677" y="374"/>
                  </a:cubicBezTo>
                  <a:cubicBezTo>
                    <a:pt x="21707" y="358"/>
                    <a:pt x="21736" y="349"/>
                    <a:pt x="21767" y="349"/>
                  </a:cubicBezTo>
                  <a:cubicBezTo>
                    <a:pt x="21787" y="349"/>
                    <a:pt x="21808" y="353"/>
                    <a:pt x="21830" y="363"/>
                  </a:cubicBezTo>
                  <a:cubicBezTo>
                    <a:pt x="21830" y="327"/>
                    <a:pt x="21860" y="320"/>
                    <a:pt x="21899" y="320"/>
                  </a:cubicBezTo>
                  <a:cubicBezTo>
                    <a:pt x="21909" y="320"/>
                    <a:pt x="21920" y="320"/>
                    <a:pt x="21931" y="321"/>
                  </a:cubicBezTo>
                  <a:cubicBezTo>
                    <a:pt x="21945" y="321"/>
                    <a:pt x="21959" y="321"/>
                    <a:pt x="21965" y="311"/>
                  </a:cubicBezTo>
                  <a:cubicBezTo>
                    <a:pt x="21972" y="307"/>
                    <a:pt x="21979" y="305"/>
                    <a:pt x="21988" y="305"/>
                  </a:cubicBezTo>
                  <a:cubicBezTo>
                    <a:pt x="21994" y="305"/>
                    <a:pt x="22000" y="306"/>
                    <a:pt x="22007" y="307"/>
                  </a:cubicBezTo>
                  <a:cubicBezTo>
                    <a:pt x="21997" y="328"/>
                    <a:pt x="22035" y="328"/>
                    <a:pt x="22049" y="339"/>
                  </a:cubicBezTo>
                  <a:cubicBezTo>
                    <a:pt x="22036" y="355"/>
                    <a:pt x="22017" y="374"/>
                    <a:pt x="22061" y="374"/>
                  </a:cubicBezTo>
                  <a:cubicBezTo>
                    <a:pt x="22065" y="374"/>
                    <a:pt x="22069" y="374"/>
                    <a:pt x="22073" y="374"/>
                  </a:cubicBezTo>
                  <a:cubicBezTo>
                    <a:pt x="22103" y="363"/>
                    <a:pt x="22132" y="359"/>
                    <a:pt x="22161" y="359"/>
                  </a:cubicBezTo>
                  <a:cubicBezTo>
                    <a:pt x="22179" y="359"/>
                    <a:pt x="22197" y="360"/>
                    <a:pt x="22215" y="363"/>
                  </a:cubicBezTo>
                  <a:cubicBezTo>
                    <a:pt x="22226" y="366"/>
                    <a:pt x="22233" y="369"/>
                    <a:pt x="22243" y="369"/>
                  </a:cubicBezTo>
                  <a:cubicBezTo>
                    <a:pt x="22247" y="369"/>
                    <a:pt x="22247" y="374"/>
                    <a:pt x="22250" y="374"/>
                  </a:cubicBezTo>
                  <a:cubicBezTo>
                    <a:pt x="22256" y="375"/>
                    <a:pt x="22262" y="376"/>
                    <a:pt x="22269" y="376"/>
                  </a:cubicBezTo>
                  <a:cubicBezTo>
                    <a:pt x="22291" y="376"/>
                    <a:pt x="22315" y="368"/>
                    <a:pt x="22333" y="363"/>
                  </a:cubicBezTo>
                  <a:cubicBezTo>
                    <a:pt x="22340" y="363"/>
                    <a:pt x="22343" y="359"/>
                    <a:pt x="22351" y="359"/>
                  </a:cubicBezTo>
                  <a:cubicBezTo>
                    <a:pt x="22361" y="356"/>
                    <a:pt x="22372" y="356"/>
                    <a:pt x="22385" y="356"/>
                  </a:cubicBezTo>
                  <a:lnTo>
                    <a:pt x="22392" y="356"/>
                  </a:lnTo>
                  <a:cubicBezTo>
                    <a:pt x="22406" y="361"/>
                    <a:pt x="22419" y="363"/>
                    <a:pt x="22431" y="363"/>
                  </a:cubicBezTo>
                  <a:cubicBezTo>
                    <a:pt x="22449" y="363"/>
                    <a:pt x="22465" y="359"/>
                    <a:pt x="22479" y="353"/>
                  </a:cubicBezTo>
                  <a:lnTo>
                    <a:pt x="22493" y="353"/>
                  </a:lnTo>
                  <a:cubicBezTo>
                    <a:pt x="22514" y="366"/>
                    <a:pt x="22535" y="369"/>
                    <a:pt x="22566" y="369"/>
                  </a:cubicBezTo>
                  <a:cubicBezTo>
                    <a:pt x="22580" y="370"/>
                    <a:pt x="22594" y="370"/>
                    <a:pt x="22608" y="370"/>
                  </a:cubicBezTo>
                  <a:cubicBezTo>
                    <a:pt x="22693" y="370"/>
                    <a:pt x="22773" y="357"/>
                    <a:pt x="22830" y="304"/>
                  </a:cubicBezTo>
                  <a:cubicBezTo>
                    <a:pt x="22843" y="342"/>
                    <a:pt x="22885" y="353"/>
                    <a:pt x="22923" y="363"/>
                  </a:cubicBezTo>
                  <a:cubicBezTo>
                    <a:pt x="22930" y="364"/>
                    <a:pt x="22939" y="364"/>
                    <a:pt x="22948" y="364"/>
                  </a:cubicBezTo>
                  <a:cubicBezTo>
                    <a:pt x="22989" y="364"/>
                    <a:pt x="23038" y="353"/>
                    <a:pt x="23041" y="342"/>
                  </a:cubicBezTo>
                  <a:cubicBezTo>
                    <a:pt x="23044" y="314"/>
                    <a:pt x="23009" y="300"/>
                    <a:pt x="22975" y="290"/>
                  </a:cubicBezTo>
                  <a:cubicBezTo>
                    <a:pt x="22969" y="287"/>
                    <a:pt x="22966" y="286"/>
                    <a:pt x="22965" y="286"/>
                  </a:cubicBezTo>
                  <a:lnTo>
                    <a:pt x="22965" y="286"/>
                  </a:lnTo>
                  <a:cubicBezTo>
                    <a:pt x="23006" y="288"/>
                    <a:pt x="23046" y="291"/>
                    <a:pt x="23087" y="291"/>
                  </a:cubicBezTo>
                  <a:cubicBezTo>
                    <a:pt x="23118" y="291"/>
                    <a:pt x="23148" y="289"/>
                    <a:pt x="23180" y="286"/>
                  </a:cubicBezTo>
                  <a:cubicBezTo>
                    <a:pt x="23197" y="283"/>
                    <a:pt x="23215" y="280"/>
                    <a:pt x="23232" y="280"/>
                  </a:cubicBezTo>
                  <a:cubicBezTo>
                    <a:pt x="23250" y="280"/>
                    <a:pt x="23268" y="283"/>
                    <a:pt x="23284" y="290"/>
                  </a:cubicBezTo>
                  <a:cubicBezTo>
                    <a:pt x="23304" y="298"/>
                    <a:pt x="23322" y="301"/>
                    <a:pt x="23340" y="301"/>
                  </a:cubicBezTo>
                  <a:cubicBezTo>
                    <a:pt x="23362" y="301"/>
                    <a:pt x="23384" y="296"/>
                    <a:pt x="23409" y="286"/>
                  </a:cubicBezTo>
                  <a:cubicBezTo>
                    <a:pt x="23440" y="273"/>
                    <a:pt x="23471" y="267"/>
                    <a:pt x="23501" y="267"/>
                  </a:cubicBezTo>
                  <a:close/>
                  <a:moveTo>
                    <a:pt x="16843" y="539"/>
                  </a:moveTo>
                  <a:cubicBezTo>
                    <a:pt x="16861" y="539"/>
                    <a:pt x="16879" y="540"/>
                    <a:pt x="16897" y="543"/>
                  </a:cubicBezTo>
                  <a:cubicBezTo>
                    <a:pt x="16894" y="547"/>
                    <a:pt x="16890" y="547"/>
                    <a:pt x="16890" y="547"/>
                  </a:cubicBezTo>
                  <a:cubicBezTo>
                    <a:pt x="16877" y="550"/>
                    <a:pt x="16865" y="552"/>
                    <a:pt x="16853" y="552"/>
                  </a:cubicBezTo>
                  <a:cubicBezTo>
                    <a:pt x="16841" y="552"/>
                    <a:pt x="16829" y="550"/>
                    <a:pt x="16817" y="547"/>
                  </a:cubicBezTo>
                  <a:cubicBezTo>
                    <a:pt x="16806" y="543"/>
                    <a:pt x="16793" y="543"/>
                    <a:pt x="16782" y="540"/>
                  </a:cubicBezTo>
                  <a:cubicBezTo>
                    <a:pt x="16802" y="540"/>
                    <a:pt x="16822" y="539"/>
                    <a:pt x="16843" y="539"/>
                  </a:cubicBezTo>
                  <a:close/>
                  <a:moveTo>
                    <a:pt x="32343" y="553"/>
                  </a:moveTo>
                  <a:cubicBezTo>
                    <a:pt x="32339" y="553"/>
                    <a:pt x="32339" y="553"/>
                    <a:pt x="32339" y="557"/>
                  </a:cubicBezTo>
                  <a:lnTo>
                    <a:pt x="32339" y="553"/>
                  </a:lnTo>
                  <a:close/>
                  <a:moveTo>
                    <a:pt x="29852" y="403"/>
                  </a:moveTo>
                  <a:cubicBezTo>
                    <a:pt x="29890" y="403"/>
                    <a:pt x="29929" y="409"/>
                    <a:pt x="29966" y="415"/>
                  </a:cubicBezTo>
                  <a:cubicBezTo>
                    <a:pt x="29994" y="422"/>
                    <a:pt x="30000" y="436"/>
                    <a:pt x="29997" y="453"/>
                  </a:cubicBezTo>
                  <a:cubicBezTo>
                    <a:pt x="29997" y="467"/>
                    <a:pt x="29987" y="478"/>
                    <a:pt x="29962" y="478"/>
                  </a:cubicBezTo>
                  <a:cubicBezTo>
                    <a:pt x="29951" y="477"/>
                    <a:pt x="29941" y="477"/>
                    <a:pt x="29930" y="477"/>
                  </a:cubicBezTo>
                  <a:cubicBezTo>
                    <a:pt x="29841" y="477"/>
                    <a:pt x="29755" y="499"/>
                    <a:pt x="29666" y="499"/>
                  </a:cubicBezTo>
                  <a:cubicBezTo>
                    <a:pt x="29656" y="499"/>
                    <a:pt x="29646" y="499"/>
                    <a:pt x="29637" y="498"/>
                  </a:cubicBezTo>
                  <a:cubicBezTo>
                    <a:pt x="29612" y="498"/>
                    <a:pt x="29592" y="498"/>
                    <a:pt x="29571" y="505"/>
                  </a:cubicBezTo>
                  <a:lnTo>
                    <a:pt x="29567" y="508"/>
                  </a:lnTo>
                  <a:cubicBezTo>
                    <a:pt x="29553" y="508"/>
                    <a:pt x="29536" y="508"/>
                    <a:pt x="29522" y="512"/>
                  </a:cubicBezTo>
                  <a:lnTo>
                    <a:pt x="29432" y="512"/>
                  </a:lnTo>
                  <a:cubicBezTo>
                    <a:pt x="29411" y="512"/>
                    <a:pt x="29393" y="505"/>
                    <a:pt x="29379" y="491"/>
                  </a:cubicBezTo>
                  <a:cubicBezTo>
                    <a:pt x="29383" y="481"/>
                    <a:pt x="29397" y="473"/>
                    <a:pt x="29383" y="463"/>
                  </a:cubicBezTo>
                  <a:cubicBezTo>
                    <a:pt x="29376" y="459"/>
                    <a:pt x="29369" y="458"/>
                    <a:pt x="29362" y="458"/>
                  </a:cubicBezTo>
                  <a:cubicBezTo>
                    <a:pt x="29350" y="458"/>
                    <a:pt x="29339" y="463"/>
                    <a:pt x="29328" y="467"/>
                  </a:cubicBezTo>
                  <a:lnTo>
                    <a:pt x="29254" y="467"/>
                  </a:lnTo>
                  <a:cubicBezTo>
                    <a:pt x="29250" y="467"/>
                    <a:pt x="29245" y="466"/>
                    <a:pt x="29240" y="466"/>
                  </a:cubicBezTo>
                  <a:cubicBezTo>
                    <a:pt x="29230" y="466"/>
                    <a:pt x="29220" y="468"/>
                    <a:pt x="29220" y="478"/>
                  </a:cubicBezTo>
                  <a:cubicBezTo>
                    <a:pt x="29224" y="491"/>
                    <a:pt x="29241" y="491"/>
                    <a:pt x="29258" y="491"/>
                  </a:cubicBezTo>
                  <a:cubicBezTo>
                    <a:pt x="29263" y="491"/>
                    <a:pt x="29267" y="492"/>
                    <a:pt x="29271" y="492"/>
                  </a:cubicBezTo>
                  <a:cubicBezTo>
                    <a:pt x="29279" y="492"/>
                    <a:pt x="29287" y="491"/>
                    <a:pt x="29295" y="491"/>
                  </a:cubicBezTo>
                  <a:cubicBezTo>
                    <a:pt x="29308" y="491"/>
                    <a:pt x="29320" y="493"/>
                    <a:pt x="29331" y="502"/>
                  </a:cubicBezTo>
                  <a:cubicBezTo>
                    <a:pt x="29317" y="508"/>
                    <a:pt x="29300" y="508"/>
                    <a:pt x="29286" y="512"/>
                  </a:cubicBezTo>
                  <a:cubicBezTo>
                    <a:pt x="29283" y="512"/>
                    <a:pt x="29279" y="512"/>
                    <a:pt x="29279" y="515"/>
                  </a:cubicBezTo>
                  <a:cubicBezTo>
                    <a:pt x="29224" y="519"/>
                    <a:pt x="29168" y="530"/>
                    <a:pt x="29112" y="530"/>
                  </a:cubicBezTo>
                  <a:cubicBezTo>
                    <a:pt x="29106" y="530"/>
                    <a:pt x="29099" y="530"/>
                    <a:pt x="29092" y="529"/>
                  </a:cubicBezTo>
                  <a:cubicBezTo>
                    <a:pt x="29062" y="528"/>
                    <a:pt x="29031" y="527"/>
                    <a:pt x="29002" y="527"/>
                  </a:cubicBezTo>
                  <a:cubicBezTo>
                    <a:pt x="28936" y="527"/>
                    <a:pt x="28872" y="532"/>
                    <a:pt x="28811" y="553"/>
                  </a:cubicBezTo>
                  <a:cubicBezTo>
                    <a:pt x="28804" y="557"/>
                    <a:pt x="28796" y="558"/>
                    <a:pt x="28787" y="558"/>
                  </a:cubicBezTo>
                  <a:cubicBezTo>
                    <a:pt x="28778" y="558"/>
                    <a:pt x="28768" y="557"/>
                    <a:pt x="28759" y="557"/>
                  </a:cubicBezTo>
                  <a:cubicBezTo>
                    <a:pt x="28745" y="553"/>
                    <a:pt x="28727" y="553"/>
                    <a:pt x="28710" y="550"/>
                  </a:cubicBezTo>
                  <a:cubicBezTo>
                    <a:pt x="28686" y="543"/>
                    <a:pt x="28658" y="540"/>
                    <a:pt x="28630" y="540"/>
                  </a:cubicBezTo>
                  <a:cubicBezTo>
                    <a:pt x="28609" y="540"/>
                    <a:pt x="28585" y="540"/>
                    <a:pt x="28561" y="543"/>
                  </a:cubicBezTo>
                  <a:cubicBezTo>
                    <a:pt x="28557" y="547"/>
                    <a:pt x="28551" y="547"/>
                    <a:pt x="28543" y="550"/>
                  </a:cubicBezTo>
                  <a:cubicBezTo>
                    <a:pt x="28533" y="553"/>
                    <a:pt x="28522" y="557"/>
                    <a:pt x="28512" y="557"/>
                  </a:cubicBezTo>
                  <a:cubicBezTo>
                    <a:pt x="28502" y="561"/>
                    <a:pt x="28488" y="561"/>
                    <a:pt x="28474" y="561"/>
                  </a:cubicBezTo>
                  <a:cubicBezTo>
                    <a:pt x="28477" y="553"/>
                    <a:pt x="28481" y="550"/>
                    <a:pt x="28484" y="543"/>
                  </a:cubicBezTo>
                  <a:lnTo>
                    <a:pt x="28488" y="543"/>
                  </a:lnTo>
                  <a:cubicBezTo>
                    <a:pt x="28554" y="512"/>
                    <a:pt x="28634" y="512"/>
                    <a:pt x="28713" y="502"/>
                  </a:cubicBezTo>
                  <a:lnTo>
                    <a:pt x="28713" y="502"/>
                  </a:lnTo>
                  <a:cubicBezTo>
                    <a:pt x="28705" y="503"/>
                    <a:pt x="28698" y="503"/>
                    <a:pt x="28690" y="503"/>
                  </a:cubicBezTo>
                  <a:cubicBezTo>
                    <a:pt x="28644" y="503"/>
                    <a:pt x="28600" y="490"/>
                    <a:pt x="28557" y="490"/>
                  </a:cubicBezTo>
                  <a:cubicBezTo>
                    <a:pt x="28550" y="490"/>
                    <a:pt x="28543" y="490"/>
                    <a:pt x="28537" y="491"/>
                  </a:cubicBezTo>
                  <a:cubicBezTo>
                    <a:pt x="28522" y="492"/>
                    <a:pt x="28509" y="492"/>
                    <a:pt x="28495" y="492"/>
                  </a:cubicBezTo>
                  <a:cubicBezTo>
                    <a:pt x="28462" y="492"/>
                    <a:pt x="28429" y="490"/>
                    <a:pt x="28398" y="488"/>
                  </a:cubicBezTo>
                  <a:cubicBezTo>
                    <a:pt x="28388" y="484"/>
                    <a:pt x="28373" y="481"/>
                    <a:pt x="28356" y="481"/>
                  </a:cubicBezTo>
                  <a:lnTo>
                    <a:pt x="28287" y="481"/>
                  </a:lnTo>
                  <a:cubicBezTo>
                    <a:pt x="28293" y="460"/>
                    <a:pt x="28335" y="470"/>
                    <a:pt x="28353" y="457"/>
                  </a:cubicBezTo>
                  <a:cubicBezTo>
                    <a:pt x="28377" y="467"/>
                    <a:pt x="28408" y="467"/>
                    <a:pt x="28439" y="470"/>
                  </a:cubicBezTo>
                  <a:cubicBezTo>
                    <a:pt x="28547" y="470"/>
                    <a:pt x="28647" y="457"/>
                    <a:pt x="28751" y="439"/>
                  </a:cubicBezTo>
                  <a:cubicBezTo>
                    <a:pt x="28824" y="426"/>
                    <a:pt x="28900" y="419"/>
                    <a:pt x="28974" y="419"/>
                  </a:cubicBezTo>
                  <a:cubicBezTo>
                    <a:pt x="29000" y="419"/>
                    <a:pt x="29025" y="420"/>
                    <a:pt x="29050" y="422"/>
                  </a:cubicBezTo>
                  <a:cubicBezTo>
                    <a:pt x="29068" y="423"/>
                    <a:pt x="29086" y="424"/>
                    <a:pt x="29102" y="424"/>
                  </a:cubicBezTo>
                  <a:cubicBezTo>
                    <a:pt x="29163" y="424"/>
                    <a:pt x="29215" y="415"/>
                    <a:pt x="29272" y="404"/>
                  </a:cubicBezTo>
                  <a:lnTo>
                    <a:pt x="29279" y="404"/>
                  </a:lnTo>
                  <a:cubicBezTo>
                    <a:pt x="29282" y="423"/>
                    <a:pt x="29287" y="430"/>
                    <a:pt x="29309" y="430"/>
                  </a:cubicBezTo>
                  <a:cubicBezTo>
                    <a:pt x="29315" y="430"/>
                    <a:pt x="29322" y="429"/>
                    <a:pt x="29331" y="428"/>
                  </a:cubicBezTo>
                  <a:cubicBezTo>
                    <a:pt x="29379" y="422"/>
                    <a:pt x="29425" y="422"/>
                    <a:pt x="29473" y="418"/>
                  </a:cubicBezTo>
                  <a:cubicBezTo>
                    <a:pt x="29592" y="408"/>
                    <a:pt x="29709" y="418"/>
                    <a:pt x="29827" y="404"/>
                  </a:cubicBezTo>
                  <a:cubicBezTo>
                    <a:pt x="29835" y="404"/>
                    <a:pt x="29844" y="403"/>
                    <a:pt x="29852" y="403"/>
                  </a:cubicBezTo>
                  <a:close/>
                  <a:moveTo>
                    <a:pt x="15686" y="488"/>
                  </a:moveTo>
                  <a:cubicBezTo>
                    <a:pt x="15697" y="498"/>
                    <a:pt x="15709" y="503"/>
                    <a:pt x="15722" y="503"/>
                  </a:cubicBezTo>
                  <a:cubicBezTo>
                    <a:pt x="15726" y="503"/>
                    <a:pt x="15731" y="503"/>
                    <a:pt x="15735" y="502"/>
                  </a:cubicBezTo>
                  <a:lnTo>
                    <a:pt x="15735" y="502"/>
                  </a:lnTo>
                  <a:cubicBezTo>
                    <a:pt x="15731" y="512"/>
                    <a:pt x="15745" y="523"/>
                    <a:pt x="15762" y="529"/>
                  </a:cubicBezTo>
                  <a:cubicBezTo>
                    <a:pt x="15804" y="547"/>
                    <a:pt x="15811" y="568"/>
                    <a:pt x="15780" y="578"/>
                  </a:cubicBezTo>
                  <a:lnTo>
                    <a:pt x="15780" y="574"/>
                  </a:lnTo>
                  <a:lnTo>
                    <a:pt x="15773" y="574"/>
                  </a:lnTo>
                  <a:cubicBezTo>
                    <a:pt x="15738" y="563"/>
                    <a:pt x="15710" y="534"/>
                    <a:pt x="15674" y="534"/>
                  </a:cubicBezTo>
                  <a:cubicBezTo>
                    <a:pt x="15655" y="534"/>
                    <a:pt x="15635" y="542"/>
                    <a:pt x="15610" y="564"/>
                  </a:cubicBezTo>
                  <a:lnTo>
                    <a:pt x="15603" y="564"/>
                  </a:lnTo>
                  <a:cubicBezTo>
                    <a:pt x="15599" y="541"/>
                    <a:pt x="15589" y="527"/>
                    <a:pt x="15569" y="519"/>
                  </a:cubicBezTo>
                  <a:lnTo>
                    <a:pt x="15569" y="519"/>
                  </a:lnTo>
                  <a:cubicBezTo>
                    <a:pt x="15574" y="520"/>
                    <a:pt x="15578" y="520"/>
                    <a:pt x="15582" y="520"/>
                  </a:cubicBezTo>
                  <a:cubicBezTo>
                    <a:pt x="15607" y="520"/>
                    <a:pt x="15626" y="513"/>
                    <a:pt x="15637" y="502"/>
                  </a:cubicBezTo>
                  <a:cubicBezTo>
                    <a:pt x="15655" y="498"/>
                    <a:pt x="15669" y="494"/>
                    <a:pt x="15686" y="488"/>
                  </a:cubicBezTo>
                  <a:close/>
                  <a:moveTo>
                    <a:pt x="11810" y="543"/>
                  </a:moveTo>
                  <a:cubicBezTo>
                    <a:pt x="11828" y="557"/>
                    <a:pt x="11831" y="571"/>
                    <a:pt x="11821" y="582"/>
                  </a:cubicBezTo>
                  <a:lnTo>
                    <a:pt x="11821" y="585"/>
                  </a:lnTo>
                  <a:lnTo>
                    <a:pt x="11818" y="585"/>
                  </a:lnTo>
                  <a:cubicBezTo>
                    <a:pt x="11821" y="585"/>
                    <a:pt x="11821" y="582"/>
                    <a:pt x="11821" y="582"/>
                  </a:cubicBezTo>
                  <a:cubicBezTo>
                    <a:pt x="11831" y="571"/>
                    <a:pt x="11818" y="557"/>
                    <a:pt x="11810" y="543"/>
                  </a:cubicBezTo>
                  <a:close/>
                  <a:moveTo>
                    <a:pt x="14503" y="574"/>
                  </a:moveTo>
                  <a:cubicBezTo>
                    <a:pt x="14516" y="582"/>
                    <a:pt x="14534" y="592"/>
                    <a:pt x="14545" y="598"/>
                  </a:cubicBezTo>
                  <a:cubicBezTo>
                    <a:pt x="14541" y="602"/>
                    <a:pt x="14537" y="602"/>
                    <a:pt x="14534" y="602"/>
                  </a:cubicBezTo>
                  <a:cubicBezTo>
                    <a:pt x="14510" y="602"/>
                    <a:pt x="14506" y="585"/>
                    <a:pt x="14503" y="574"/>
                  </a:cubicBezTo>
                  <a:close/>
                  <a:moveTo>
                    <a:pt x="12501" y="651"/>
                  </a:moveTo>
                  <a:cubicBezTo>
                    <a:pt x="12491" y="654"/>
                    <a:pt x="12487" y="654"/>
                    <a:pt x="12481" y="657"/>
                  </a:cubicBezTo>
                  <a:cubicBezTo>
                    <a:pt x="12484" y="654"/>
                    <a:pt x="12491" y="651"/>
                    <a:pt x="12501" y="651"/>
                  </a:cubicBezTo>
                  <a:close/>
                  <a:moveTo>
                    <a:pt x="11048" y="657"/>
                  </a:moveTo>
                  <a:cubicBezTo>
                    <a:pt x="11058" y="661"/>
                    <a:pt x="11058" y="665"/>
                    <a:pt x="11051" y="672"/>
                  </a:cubicBezTo>
                  <a:cubicBezTo>
                    <a:pt x="11048" y="668"/>
                    <a:pt x="11048" y="661"/>
                    <a:pt x="11048" y="657"/>
                  </a:cubicBezTo>
                  <a:close/>
                  <a:moveTo>
                    <a:pt x="10541" y="717"/>
                  </a:moveTo>
                  <a:lnTo>
                    <a:pt x="10541" y="720"/>
                  </a:lnTo>
                  <a:cubicBezTo>
                    <a:pt x="10537" y="720"/>
                    <a:pt x="10537" y="717"/>
                    <a:pt x="10534" y="717"/>
                  </a:cubicBezTo>
                  <a:close/>
                  <a:moveTo>
                    <a:pt x="9018" y="741"/>
                  </a:moveTo>
                  <a:cubicBezTo>
                    <a:pt x="9014" y="755"/>
                    <a:pt x="8979" y="769"/>
                    <a:pt x="9021" y="779"/>
                  </a:cubicBezTo>
                  <a:cubicBezTo>
                    <a:pt x="9023" y="781"/>
                    <a:pt x="9026" y="781"/>
                    <a:pt x="9028" y="781"/>
                  </a:cubicBezTo>
                  <a:cubicBezTo>
                    <a:pt x="9031" y="781"/>
                    <a:pt x="9033" y="781"/>
                    <a:pt x="9035" y="782"/>
                  </a:cubicBezTo>
                  <a:lnTo>
                    <a:pt x="9004" y="782"/>
                  </a:lnTo>
                  <a:lnTo>
                    <a:pt x="9000" y="786"/>
                  </a:lnTo>
                  <a:lnTo>
                    <a:pt x="8851" y="786"/>
                  </a:lnTo>
                  <a:cubicBezTo>
                    <a:pt x="8830" y="772"/>
                    <a:pt x="8872" y="776"/>
                    <a:pt x="8872" y="765"/>
                  </a:cubicBezTo>
                  <a:lnTo>
                    <a:pt x="8872" y="762"/>
                  </a:lnTo>
                  <a:cubicBezTo>
                    <a:pt x="8875" y="762"/>
                    <a:pt x="8878" y="762"/>
                    <a:pt x="8881" y="762"/>
                  </a:cubicBezTo>
                  <a:cubicBezTo>
                    <a:pt x="8898" y="762"/>
                    <a:pt x="8904" y="754"/>
                    <a:pt x="8907" y="748"/>
                  </a:cubicBezTo>
                  <a:cubicBezTo>
                    <a:pt x="8917" y="756"/>
                    <a:pt x="8927" y="759"/>
                    <a:pt x="8940" y="759"/>
                  </a:cubicBezTo>
                  <a:cubicBezTo>
                    <a:pt x="8948" y="759"/>
                    <a:pt x="8958" y="758"/>
                    <a:pt x="8969" y="755"/>
                  </a:cubicBezTo>
                  <a:cubicBezTo>
                    <a:pt x="8972" y="755"/>
                    <a:pt x="8974" y="755"/>
                    <a:pt x="8975" y="755"/>
                  </a:cubicBezTo>
                  <a:cubicBezTo>
                    <a:pt x="8992" y="755"/>
                    <a:pt x="8999" y="744"/>
                    <a:pt x="9018" y="741"/>
                  </a:cubicBezTo>
                  <a:close/>
                  <a:moveTo>
                    <a:pt x="10237" y="796"/>
                  </a:moveTo>
                  <a:cubicBezTo>
                    <a:pt x="10240" y="796"/>
                    <a:pt x="10243" y="796"/>
                    <a:pt x="10246" y="796"/>
                  </a:cubicBezTo>
                  <a:cubicBezTo>
                    <a:pt x="10239" y="800"/>
                    <a:pt x="10232" y="800"/>
                    <a:pt x="10232" y="803"/>
                  </a:cubicBezTo>
                  <a:cubicBezTo>
                    <a:pt x="10228" y="803"/>
                    <a:pt x="10225" y="806"/>
                    <a:pt x="10222" y="806"/>
                  </a:cubicBezTo>
                  <a:cubicBezTo>
                    <a:pt x="10222" y="801"/>
                    <a:pt x="10226" y="796"/>
                    <a:pt x="10237" y="796"/>
                  </a:cubicBezTo>
                  <a:close/>
                  <a:moveTo>
                    <a:pt x="4508" y="862"/>
                  </a:moveTo>
                  <a:cubicBezTo>
                    <a:pt x="4509" y="862"/>
                    <a:pt x="4510" y="862"/>
                    <a:pt x="4511" y="862"/>
                  </a:cubicBezTo>
                  <a:lnTo>
                    <a:pt x="4505" y="862"/>
                  </a:lnTo>
                  <a:cubicBezTo>
                    <a:pt x="4506" y="862"/>
                    <a:pt x="4507" y="862"/>
                    <a:pt x="4508" y="862"/>
                  </a:cubicBezTo>
                  <a:close/>
                  <a:moveTo>
                    <a:pt x="4503" y="863"/>
                  </a:moveTo>
                  <a:cubicBezTo>
                    <a:pt x="4502" y="864"/>
                    <a:pt x="4501" y="865"/>
                    <a:pt x="4501" y="865"/>
                  </a:cubicBezTo>
                  <a:cubicBezTo>
                    <a:pt x="4501" y="865"/>
                    <a:pt x="4502" y="864"/>
                    <a:pt x="4503" y="863"/>
                  </a:cubicBezTo>
                  <a:close/>
                  <a:moveTo>
                    <a:pt x="10402" y="869"/>
                  </a:moveTo>
                  <a:lnTo>
                    <a:pt x="10402" y="873"/>
                  </a:lnTo>
                  <a:lnTo>
                    <a:pt x="10399" y="873"/>
                  </a:lnTo>
                  <a:cubicBezTo>
                    <a:pt x="10399" y="869"/>
                    <a:pt x="10402" y="869"/>
                    <a:pt x="10402" y="869"/>
                  </a:cubicBezTo>
                  <a:close/>
                  <a:moveTo>
                    <a:pt x="10468" y="869"/>
                  </a:moveTo>
                  <a:lnTo>
                    <a:pt x="10468" y="869"/>
                  </a:lnTo>
                  <a:cubicBezTo>
                    <a:pt x="10471" y="873"/>
                    <a:pt x="10471" y="873"/>
                    <a:pt x="10475" y="873"/>
                  </a:cubicBezTo>
                  <a:lnTo>
                    <a:pt x="10471" y="873"/>
                  </a:lnTo>
                  <a:cubicBezTo>
                    <a:pt x="10471" y="873"/>
                    <a:pt x="10468" y="873"/>
                    <a:pt x="10468" y="869"/>
                  </a:cubicBezTo>
                  <a:close/>
                  <a:moveTo>
                    <a:pt x="8942" y="876"/>
                  </a:moveTo>
                  <a:cubicBezTo>
                    <a:pt x="8942" y="880"/>
                    <a:pt x="8938" y="880"/>
                    <a:pt x="8938" y="880"/>
                  </a:cubicBezTo>
                  <a:lnTo>
                    <a:pt x="8938" y="876"/>
                  </a:lnTo>
                  <a:close/>
                  <a:moveTo>
                    <a:pt x="4848" y="859"/>
                  </a:moveTo>
                  <a:cubicBezTo>
                    <a:pt x="4854" y="876"/>
                    <a:pt x="4854" y="890"/>
                    <a:pt x="4813" y="890"/>
                  </a:cubicBezTo>
                  <a:cubicBezTo>
                    <a:pt x="4830" y="880"/>
                    <a:pt x="4830" y="866"/>
                    <a:pt x="4848" y="859"/>
                  </a:cubicBezTo>
                  <a:close/>
                  <a:moveTo>
                    <a:pt x="7821" y="824"/>
                  </a:moveTo>
                  <a:cubicBezTo>
                    <a:pt x="7836" y="831"/>
                    <a:pt x="7851" y="832"/>
                    <a:pt x="7867" y="832"/>
                  </a:cubicBezTo>
                  <a:cubicBezTo>
                    <a:pt x="7876" y="832"/>
                    <a:pt x="7886" y="831"/>
                    <a:pt x="7897" y="831"/>
                  </a:cubicBezTo>
                  <a:cubicBezTo>
                    <a:pt x="7908" y="835"/>
                    <a:pt x="7918" y="838"/>
                    <a:pt x="7929" y="841"/>
                  </a:cubicBezTo>
                  <a:lnTo>
                    <a:pt x="7943" y="841"/>
                  </a:lnTo>
                  <a:cubicBezTo>
                    <a:pt x="7939" y="841"/>
                    <a:pt x="7939" y="845"/>
                    <a:pt x="7939" y="848"/>
                  </a:cubicBezTo>
                  <a:lnTo>
                    <a:pt x="7943" y="848"/>
                  </a:lnTo>
                  <a:cubicBezTo>
                    <a:pt x="7939" y="848"/>
                    <a:pt x="7935" y="852"/>
                    <a:pt x="7932" y="856"/>
                  </a:cubicBezTo>
                  <a:cubicBezTo>
                    <a:pt x="7929" y="855"/>
                    <a:pt x="7926" y="855"/>
                    <a:pt x="7924" y="855"/>
                  </a:cubicBezTo>
                  <a:cubicBezTo>
                    <a:pt x="7886" y="855"/>
                    <a:pt x="7882" y="877"/>
                    <a:pt x="7866" y="886"/>
                  </a:cubicBezTo>
                  <a:cubicBezTo>
                    <a:pt x="7865" y="886"/>
                    <a:pt x="7865" y="886"/>
                    <a:pt x="7864" y="886"/>
                  </a:cubicBezTo>
                  <a:cubicBezTo>
                    <a:pt x="7848" y="886"/>
                    <a:pt x="7834" y="908"/>
                    <a:pt x="7821" y="908"/>
                  </a:cubicBezTo>
                  <a:cubicBezTo>
                    <a:pt x="7814" y="908"/>
                    <a:pt x="7807" y="902"/>
                    <a:pt x="7800" y="886"/>
                  </a:cubicBezTo>
                  <a:cubicBezTo>
                    <a:pt x="7800" y="883"/>
                    <a:pt x="7800" y="880"/>
                    <a:pt x="7797" y="876"/>
                  </a:cubicBezTo>
                  <a:cubicBezTo>
                    <a:pt x="7821" y="859"/>
                    <a:pt x="7807" y="838"/>
                    <a:pt x="7821" y="824"/>
                  </a:cubicBezTo>
                  <a:close/>
                  <a:moveTo>
                    <a:pt x="8536" y="960"/>
                  </a:moveTo>
                  <a:cubicBezTo>
                    <a:pt x="8536" y="963"/>
                    <a:pt x="8532" y="963"/>
                    <a:pt x="8521" y="966"/>
                  </a:cubicBezTo>
                  <a:cubicBezTo>
                    <a:pt x="8529" y="963"/>
                    <a:pt x="8532" y="960"/>
                    <a:pt x="8536" y="960"/>
                  </a:cubicBezTo>
                  <a:close/>
                  <a:moveTo>
                    <a:pt x="5819" y="1001"/>
                  </a:moveTo>
                  <a:cubicBezTo>
                    <a:pt x="5836" y="1001"/>
                    <a:pt x="5857" y="1005"/>
                    <a:pt x="5874" y="1008"/>
                  </a:cubicBezTo>
                  <a:cubicBezTo>
                    <a:pt x="5854" y="1008"/>
                    <a:pt x="5836" y="1005"/>
                    <a:pt x="5819" y="1001"/>
                  </a:cubicBezTo>
                  <a:close/>
                  <a:moveTo>
                    <a:pt x="4513" y="863"/>
                  </a:moveTo>
                  <a:cubicBezTo>
                    <a:pt x="4540" y="874"/>
                    <a:pt x="4564" y="883"/>
                    <a:pt x="4591" y="894"/>
                  </a:cubicBezTo>
                  <a:cubicBezTo>
                    <a:pt x="4574" y="931"/>
                    <a:pt x="4580" y="939"/>
                    <a:pt x="4636" y="939"/>
                  </a:cubicBezTo>
                  <a:lnTo>
                    <a:pt x="4640" y="942"/>
                  </a:lnTo>
                  <a:cubicBezTo>
                    <a:pt x="4657" y="944"/>
                    <a:pt x="4674" y="944"/>
                    <a:pt x="4692" y="944"/>
                  </a:cubicBezTo>
                  <a:cubicBezTo>
                    <a:pt x="4709" y="944"/>
                    <a:pt x="4726" y="944"/>
                    <a:pt x="4744" y="946"/>
                  </a:cubicBezTo>
                  <a:cubicBezTo>
                    <a:pt x="4750" y="946"/>
                    <a:pt x="4758" y="949"/>
                    <a:pt x="4768" y="949"/>
                  </a:cubicBezTo>
                  <a:cubicBezTo>
                    <a:pt x="4774" y="952"/>
                    <a:pt x="4782" y="952"/>
                    <a:pt x="4789" y="952"/>
                  </a:cubicBezTo>
                  <a:cubicBezTo>
                    <a:pt x="4806" y="966"/>
                    <a:pt x="4806" y="977"/>
                    <a:pt x="4754" y="981"/>
                  </a:cubicBezTo>
                  <a:cubicBezTo>
                    <a:pt x="4712" y="984"/>
                    <a:pt x="4695" y="998"/>
                    <a:pt x="4685" y="1015"/>
                  </a:cubicBezTo>
                  <a:cubicBezTo>
                    <a:pt x="4681" y="1015"/>
                    <a:pt x="4678" y="1015"/>
                    <a:pt x="4675" y="1019"/>
                  </a:cubicBezTo>
                  <a:cubicBezTo>
                    <a:pt x="4675" y="1015"/>
                    <a:pt x="4675" y="1015"/>
                    <a:pt x="4670" y="1015"/>
                  </a:cubicBezTo>
                  <a:cubicBezTo>
                    <a:pt x="4615" y="1015"/>
                    <a:pt x="4587" y="975"/>
                    <a:pt x="4531" y="975"/>
                  </a:cubicBezTo>
                  <a:cubicBezTo>
                    <a:pt x="4517" y="975"/>
                    <a:pt x="4501" y="977"/>
                    <a:pt x="4483" y="984"/>
                  </a:cubicBezTo>
                  <a:cubicBezTo>
                    <a:pt x="4504" y="966"/>
                    <a:pt x="4518" y="956"/>
                    <a:pt x="4476" y="946"/>
                  </a:cubicBezTo>
                  <a:lnTo>
                    <a:pt x="4473" y="946"/>
                  </a:lnTo>
                  <a:cubicBezTo>
                    <a:pt x="4466" y="939"/>
                    <a:pt x="4462" y="928"/>
                    <a:pt x="4480" y="928"/>
                  </a:cubicBezTo>
                  <a:cubicBezTo>
                    <a:pt x="4484" y="928"/>
                    <a:pt x="4488" y="928"/>
                    <a:pt x="4492" y="928"/>
                  </a:cubicBezTo>
                  <a:cubicBezTo>
                    <a:pt x="4530" y="928"/>
                    <a:pt x="4521" y="913"/>
                    <a:pt x="4521" y="901"/>
                  </a:cubicBezTo>
                  <a:lnTo>
                    <a:pt x="4525" y="901"/>
                  </a:lnTo>
                  <a:cubicBezTo>
                    <a:pt x="4529" y="897"/>
                    <a:pt x="4529" y="894"/>
                    <a:pt x="4525" y="890"/>
                  </a:cubicBezTo>
                  <a:cubicBezTo>
                    <a:pt x="4538" y="880"/>
                    <a:pt x="4529" y="870"/>
                    <a:pt x="4513" y="863"/>
                  </a:cubicBezTo>
                  <a:close/>
                  <a:moveTo>
                    <a:pt x="6246" y="1015"/>
                  </a:moveTo>
                  <a:lnTo>
                    <a:pt x="6246" y="1019"/>
                  </a:lnTo>
                  <a:cubicBezTo>
                    <a:pt x="6246" y="1015"/>
                    <a:pt x="6246" y="1015"/>
                    <a:pt x="6242" y="1015"/>
                  </a:cubicBezTo>
                  <a:close/>
                  <a:moveTo>
                    <a:pt x="7016" y="1026"/>
                  </a:moveTo>
                  <a:cubicBezTo>
                    <a:pt x="7017" y="1026"/>
                    <a:pt x="7018" y="1027"/>
                    <a:pt x="7019" y="1029"/>
                  </a:cubicBezTo>
                  <a:lnTo>
                    <a:pt x="7016" y="1029"/>
                  </a:lnTo>
                  <a:cubicBezTo>
                    <a:pt x="7016" y="1027"/>
                    <a:pt x="7016" y="1026"/>
                    <a:pt x="7016" y="1026"/>
                  </a:cubicBezTo>
                  <a:close/>
                  <a:moveTo>
                    <a:pt x="5455" y="1081"/>
                  </a:moveTo>
                  <a:cubicBezTo>
                    <a:pt x="5461" y="1085"/>
                    <a:pt x="5466" y="1085"/>
                    <a:pt x="5469" y="1088"/>
                  </a:cubicBezTo>
                  <a:cubicBezTo>
                    <a:pt x="5461" y="1085"/>
                    <a:pt x="5458" y="1085"/>
                    <a:pt x="5455" y="1081"/>
                  </a:cubicBezTo>
                  <a:close/>
                  <a:moveTo>
                    <a:pt x="7106" y="727"/>
                  </a:moveTo>
                  <a:cubicBezTo>
                    <a:pt x="7110" y="731"/>
                    <a:pt x="7117" y="731"/>
                    <a:pt x="7127" y="731"/>
                  </a:cubicBezTo>
                  <a:cubicBezTo>
                    <a:pt x="7176" y="744"/>
                    <a:pt x="7235" y="741"/>
                    <a:pt x="7280" y="758"/>
                  </a:cubicBezTo>
                  <a:lnTo>
                    <a:pt x="7287" y="758"/>
                  </a:lnTo>
                  <a:cubicBezTo>
                    <a:pt x="7256" y="769"/>
                    <a:pt x="7235" y="779"/>
                    <a:pt x="7277" y="796"/>
                  </a:cubicBezTo>
                  <a:cubicBezTo>
                    <a:pt x="7280" y="796"/>
                    <a:pt x="7283" y="793"/>
                    <a:pt x="7283" y="793"/>
                  </a:cubicBezTo>
                  <a:cubicBezTo>
                    <a:pt x="7277" y="806"/>
                    <a:pt x="7311" y="811"/>
                    <a:pt x="7307" y="824"/>
                  </a:cubicBezTo>
                  <a:cubicBezTo>
                    <a:pt x="7304" y="831"/>
                    <a:pt x="7290" y="841"/>
                    <a:pt x="7314" y="845"/>
                  </a:cubicBezTo>
                  <a:cubicBezTo>
                    <a:pt x="7317" y="845"/>
                    <a:pt x="7320" y="846"/>
                    <a:pt x="7323" y="846"/>
                  </a:cubicBezTo>
                  <a:cubicBezTo>
                    <a:pt x="7335" y="846"/>
                    <a:pt x="7344" y="840"/>
                    <a:pt x="7352" y="835"/>
                  </a:cubicBezTo>
                  <a:cubicBezTo>
                    <a:pt x="7367" y="824"/>
                    <a:pt x="7381" y="814"/>
                    <a:pt x="7397" y="803"/>
                  </a:cubicBezTo>
                  <a:cubicBezTo>
                    <a:pt x="7401" y="800"/>
                    <a:pt x="7408" y="796"/>
                    <a:pt x="7415" y="790"/>
                  </a:cubicBezTo>
                  <a:lnTo>
                    <a:pt x="7418" y="793"/>
                  </a:lnTo>
                  <a:cubicBezTo>
                    <a:pt x="7454" y="814"/>
                    <a:pt x="7497" y="819"/>
                    <a:pt x="7541" y="819"/>
                  </a:cubicBezTo>
                  <a:cubicBezTo>
                    <a:pt x="7561" y="819"/>
                    <a:pt x="7582" y="818"/>
                    <a:pt x="7602" y="817"/>
                  </a:cubicBezTo>
                  <a:cubicBezTo>
                    <a:pt x="7605" y="814"/>
                    <a:pt x="7605" y="811"/>
                    <a:pt x="7605" y="811"/>
                  </a:cubicBezTo>
                  <a:lnTo>
                    <a:pt x="7610" y="811"/>
                  </a:lnTo>
                  <a:cubicBezTo>
                    <a:pt x="7613" y="811"/>
                    <a:pt x="7617" y="811"/>
                    <a:pt x="7620" y="811"/>
                  </a:cubicBezTo>
                  <a:cubicBezTo>
                    <a:pt x="7651" y="811"/>
                    <a:pt x="7669" y="798"/>
                    <a:pt x="7679" y="786"/>
                  </a:cubicBezTo>
                  <a:cubicBezTo>
                    <a:pt x="7700" y="784"/>
                    <a:pt x="7725" y="772"/>
                    <a:pt x="7746" y="772"/>
                  </a:cubicBezTo>
                  <a:cubicBezTo>
                    <a:pt x="7761" y="772"/>
                    <a:pt x="7773" y="777"/>
                    <a:pt x="7783" y="793"/>
                  </a:cubicBezTo>
                  <a:cubicBezTo>
                    <a:pt x="7783" y="793"/>
                    <a:pt x="7786" y="796"/>
                    <a:pt x="7786" y="800"/>
                  </a:cubicBezTo>
                  <a:cubicBezTo>
                    <a:pt x="7772" y="814"/>
                    <a:pt x="7755" y="827"/>
                    <a:pt x="7720" y="831"/>
                  </a:cubicBezTo>
                  <a:cubicBezTo>
                    <a:pt x="7696" y="848"/>
                    <a:pt x="7710" y="880"/>
                    <a:pt x="7655" y="890"/>
                  </a:cubicBezTo>
                  <a:cubicBezTo>
                    <a:pt x="7626" y="901"/>
                    <a:pt x="7605" y="915"/>
                    <a:pt x="7589" y="931"/>
                  </a:cubicBezTo>
                  <a:cubicBezTo>
                    <a:pt x="7578" y="936"/>
                    <a:pt x="7564" y="939"/>
                    <a:pt x="7554" y="939"/>
                  </a:cubicBezTo>
                  <a:cubicBezTo>
                    <a:pt x="7477" y="946"/>
                    <a:pt x="7464" y="956"/>
                    <a:pt x="7491" y="1001"/>
                  </a:cubicBezTo>
                  <a:cubicBezTo>
                    <a:pt x="7512" y="1011"/>
                    <a:pt x="7536" y="1015"/>
                    <a:pt x="7568" y="1015"/>
                  </a:cubicBezTo>
                  <a:cubicBezTo>
                    <a:pt x="7596" y="1015"/>
                    <a:pt x="7622" y="1010"/>
                    <a:pt x="7648" y="1010"/>
                  </a:cubicBezTo>
                  <a:cubicBezTo>
                    <a:pt x="7661" y="1010"/>
                    <a:pt x="7675" y="1011"/>
                    <a:pt x="7689" y="1015"/>
                  </a:cubicBezTo>
                  <a:cubicBezTo>
                    <a:pt x="7693" y="1025"/>
                    <a:pt x="7735" y="1032"/>
                    <a:pt x="7710" y="1046"/>
                  </a:cubicBezTo>
                  <a:cubicBezTo>
                    <a:pt x="7706" y="1048"/>
                    <a:pt x="7702" y="1049"/>
                    <a:pt x="7699" y="1049"/>
                  </a:cubicBezTo>
                  <a:cubicBezTo>
                    <a:pt x="7684" y="1049"/>
                    <a:pt x="7675" y="1035"/>
                    <a:pt x="7658" y="1035"/>
                  </a:cubicBezTo>
                  <a:lnTo>
                    <a:pt x="7637" y="1035"/>
                  </a:lnTo>
                  <a:cubicBezTo>
                    <a:pt x="7613" y="1032"/>
                    <a:pt x="7589" y="1032"/>
                    <a:pt x="7564" y="1032"/>
                  </a:cubicBezTo>
                  <a:cubicBezTo>
                    <a:pt x="7540" y="1035"/>
                    <a:pt x="7501" y="1040"/>
                    <a:pt x="7506" y="1053"/>
                  </a:cubicBezTo>
                  <a:cubicBezTo>
                    <a:pt x="7507" y="1062"/>
                    <a:pt x="7513" y="1065"/>
                    <a:pt x="7521" y="1065"/>
                  </a:cubicBezTo>
                  <a:cubicBezTo>
                    <a:pt x="7532" y="1065"/>
                    <a:pt x="7547" y="1060"/>
                    <a:pt x="7561" y="1060"/>
                  </a:cubicBezTo>
                  <a:cubicBezTo>
                    <a:pt x="7563" y="1060"/>
                    <a:pt x="7566" y="1060"/>
                    <a:pt x="7568" y="1060"/>
                  </a:cubicBezTo>
                  <a:cubicBezTo>
                    <a:pt x="7578" y="1060"/>
                    <a:pt x="7592" y="1056"/>
                    <a:pt x="7605" y="1056"/>
                  </a:cubicBezTo>
                  <a:cubicBezTo>
                    <a:pt x="7620" y="1070"/>
                    <a:pt x="7644" y="1060"/>
                    <a:pt x="7665" y="1070"/>
                  </a:cubicBezTo>
                  <a:cubicBezTo>
                    <a:pt x="7677" y="1077"/>
                    <a:pt x="7689" y="1079"/>
                    <a:pt x="7701" y="1079"/>
                  </a:cubicBezTo>
                  <a:cubicBezTo>
                    <a:pt x="7722" y="1079"/>
                    <a:pt x="7742" y="1070"/>
                    <a:pt x="7755" y="1056"/>
                  </a:cubicBezTo>
                  <a:lnTo>
                    <a:pt x="7783" y="1056"/>
                  </a:lnTo>
                  <a:cubicBezTo>
                    <a:pt x="7783" y="1077"/>
                    <a:pt x="7780" y="1095"/>
                    <a:pt x="7762" y="1109"/>
                  </a:cubicBezTo>
                  <a:lnTo>
                    <a:pt x="7720" y="1109"/>
                  </a:lnTo>
                  <a:cubicBezTo>
                    <a:pt x="7666" y="1100"/>
                    <a:pt x="7611" y="1096"/>
                    <a:pt x="7557" y="1096"/>
                  </a:cubicBezTo>
                  <a:cubicBezTo>
                    <a:pt x="7487" y="1096"/>
                    <a:pt x="7418" y="1102"/>
                    <a:pt x="7349" y="1112"/>
                  </a:cubicBezTo>
                  <a:cubicBezTo>
                    <a:pt x="7328" y="1123"/>
                    <a:pt x="7304" y="1123"/>
                    <a:pt x="7280" y="1126"/>
                  </a:cubicBezTo>
                  <a:cubicBezTo>
                    <a:pt x="7269" y="1126"/>
                    <a:pt x="7262" y="1123"/>
                    <a:pt x="7256" y="1115"/>
                  </a:cubicBezTo>
                  <a:cubicBezTo>
                    <a:pt x="7247" y="1103"/>
                    <a:pt x="7237" y="1099"/>
                    <a:pt x="7225" y="1099"/>
                  </a:cubicBezTo>
                  <a:cubicBezTo>
                    <a:pt x="7214" y="1099"/>
                    <a:pt x="7202" y="1103"/>
                    <a:pt x="7189" y="1109"/>
                  </a:cubicBezTo>
                  <a:cubicBezTo>
                    <a:pt x="7173" y="1115"/>
                    <a:pt x="7162" y="1126"/>
                    <a:pt x="7138" y="1130"/>
                  </a:cubicBezTo>
                  <a:cubicBezTo>
                    <a:pt x="7099" y="1102"/>
                    <a:pt x="7123" y="1070"/>
                    <a:pt x="7123" y="1040"/>
                  </a:cubicBezTo>
                  <a:cubicBezTo>
                    <a:pt x="7123" y="1040"/>
                    <a:pt x="7123" y="1035"/>
                    <a:pt x="7127" y="1035"/>
                  </a:cubicBezTo>
                  <a:lnTo>
                    <a:pt x="7134" y="1035"/>
                  </a:lnTo>
                  <a:cubicBezTo>
                    <a:pt x="7153" y="1047"/>
                    <a:pt x="7169" y="1051"/>
                    <a:pt x="7183" y="1051"/>
                  </a:cubicBezTo>
                  <a:cubicBezTo>
                    <a:pt x="7222" y="1051"/>
                    <a:pt x="7249" y="1020"/>
                    <a:pt x="7287" y="1015"/>
                  </a:cubicBezTo>
                  <a:cubicBezTo>
                    <a:pt x="7304" y="1015"/>
                    <a:pt x="7332" y="1005"/>
                    <a:pt x="7318" y="990"/>
                  </a:cubicBezTo>
                  <a:cubicBezTo>
                    <a:pt x="7312" y="982"/>
                    <a:pt x="7292" y="972"/>
                    <a:pt x="7272" y="972"/>
                  </a:cubicBezTo>
                  <a:cubicBezTo>
                    <a:pt x="7269" y="972"/>
                    <a:pt x="7265" y="973"/>
                    <a:pt x="7262" y="973"/>
                  </a:cubicBezTo>
                  <a:cubicBezTo>
                    <a:pt x="7246" y="977"/>
                    <a:pt x="7230" y="979"/>
                    <a:pt x="7213" y="979"/>
                  </a:cubicBezTo>
                  <a:cubicBezTo>
                    <a:pt x="7189" y="979"/>
                    <a:pt x="7166" y="976"/>
                    <a:pt x="7141" y="973"/>
                  </a:cubicBezTo>
                  <a:cubicBezTo>
                    <a:pt x="7147" y="961"/>
                    <a:pt x="7166" y="944"/>
                    <a:pt x="7131" y="944"/>
                  </a:cubicBezTo>
                  <a:cubicBezTo>
                    <a:pt x="7125" y="944"/>
                    <a:pt x="7118" y="945"/>
                    <a:pt x="7110" y="946"/>
                  </a:cubicBezTo>
                  <a:lnTo>
                    <a:pt x="7106" y="946"/>
                  </a:lnTo>
                  <a:cubicBezTo>
                    <a:pt x="7110" y="939"/>
                    <a:pt x="7117" y="928"/>
                    <a:pt x="7123" y="925"/>
                  </a:cubicBezTo>
                  <a:cubicBezTo>
                    <a:pt x="7129" y="923"/>
                    <a:pt x="7134" y="922"/>
                    <a:pt x="7140" y="922"/>
                  </a:cubicBezTo>
                  <a:cubicBezTo>
                    <a:pt x="7147" y="922"/>
                    <a:pt x="7155" y="923"/>
                    <a:pt x="7165" y="925"/>
                  </a:cubicBezTo>
                  <a:cubicBezTo>
                    <a:pt x="7214" y="931"/>
                    <a:pt x="7189" y="963"/>
                    <a:pt x="7224" y="963"/>
                  </a:cubicBezTo>
                  <a:cubicBezTo>
                    <a:pt x="7226" y="963"/>
                    <a:pt x="7228" y="963"/>
                    <a:pt x="7229" y="963"/>
                  </a:cubicBezTo>
                  <a:cubicBezTo>
                    <a:pt x="7275" y="963"/>
                    <a:pt x="7233" y="921"/>
                    <a:pt x="7284" y="921"/>
                  </a:cubicBezTo>
                  <a:cubicBezTo>
                    <a:pt x="7286" y="921"/>
                    <a:pt x="7288" y="921"/>
                    <a:pt x="7290" y="921"/>
                  </a:cubicBezTo>
                  <a:cubicBezTo>
                    <a:pt x="7297" y="921"/>
                    <a:pt x="7304" y="918"/>
                    <a:pt x="7311" y="915"/>
                  </a:cubicBezTo>
                  <a:cubicBezTo>
                    <a:pt x="7328" y="901"/>
                    <a:pt x="7318" y="886"/>
                    <a:pt x="7314" y="873"/>
                  </a:cubicBezTo>
                  <a:cubicBezTo>
                    <a:pt x="7310" y="868"/>
                    <a:pt x="7305" y="866"/>
                    <a:pt x="7298" y="866"/>
                  </a:cubicBezTo>
                  <a:cubicBezTo>
                    <a:pt x="7289" y="866"/>
                    <a:pt x="7277" y="871"/>
                    <a:pt x="7266" y="873"/>
                  </a:cubicBezTo>
                  <a:cubicBezTo>
                    <a:pt x="7253" y="875"/>
                    <a:pt x="7242" y="876"/>
                    <a:pt x="7230" y="876"/>
                  </a:cubicBezTo>
                  <a:cubicBezTo>
                    <a:pt x="7195" y="876"/>
                    <a:pt x="7164" y="867"/>
                    <a:pt x="7138" y="848"/>
                  </a:cubicBezTo>
                  <a:cubicBezTo>
                    <a:pt x="7110" y="827"/>
                    <a:pt x="7158" y="821"/>
                    <a:pt x="7165" y="806"/>
                  </a:cubicBezTo>
                  <a:cubicBezTo>
                    <a:pt x="7168" y="806"/>
                    <a:pt x="7173" y="803"/>
                    <a:pt x="7173" y="800"/>
                  </a:cubicBezTo>
                  <a:lnTo>
                    <a:pt x="7173" y="796"/>
                  </a:lnTo>
                  <a:cubicBezTo>
                    <a:pt x="7189" y="790"/>
                    <a:pt x="7227" y="796"/>
                    <a:pt x="7231" y="779"/>
                  </a:cubicBezTo>
                  <a:lnTo>
                    <a:pt x="7227" y="776"/>
                  </a:lnTo>
                  <a:cubicBezTo>
                    <a:pt x="7217" y="771"/>
                    <a:pt x="7241" y="747"/>
                    <a:pt x="7220" y="747"/>
                  </a:cubicBezTo>
                  <a:cubicBezTo>
                    <a:pt x="7214" y="747"/>
                    <a:pt x="7203" y="749"/>
                    <a:pt x="7186" y="755"/>
                  </a:cubicBezTo>
                  <a:cubicBezTo>
                    <a:pt x="7172" y="745"/>
                    <a:pt x="7156" y="743"/>
                    <a:pt x="7139" y="743"/>
                  </a:cubicBezTo>
                  <a:cubicBezTo>
                    <a:pt x="7126" y="743"/>
                    <a:pt x="7113" y="744"/>
                    <a:pt x="7099" y="744"/>
                  </a:cubicBezTo>
                  <a:cubicBezTo>
                    <a:pt x="7099" y="744"/>
                    <a:pt x="7096" y="744"/>
                    <a:pt x="7096" y="741"/>
                  </a:cubicBezTo>
                  <a:cubicBezTo>
                    <a:pt x="7103" y="737"/>
                    <a:pt x="7110" y="734"/>
                    <a:pt x="7106" y="727"/>
                  </a:cubicBezTo>
                  <a:close/>
                  <a:moveTo>
                    <a:pt x="6457" y="1199"/>
                  </a:moveTo>
                  <a:cubicBezTo>
                    <a:pt x="6461" y="1199"/>
                    <a:pt x="6461" y="1202"/>
                    <a:pt x="6465" y="1202"/>
                  </a:cubicBezTo>
                  <a:cubicBezTo>
                    <a:pt x="6461" y="1202"/>
                    <a:pt x="6457" y="1199"/>
                    <a:pt x="6454" y="1199"/>
                  </a:cubicBezTo>
                  <a:close/>
                  <a:moveTo>
                    <a:pt x="5410" y="1209"/>
                  </a:moveTo>
                  <a:lnTo>
                    <a:pt x="5410" y="1213"/>
                  </a:lnTo>
                  <a:cubicBezTo>
                    <a:pt x="5406" y="1213"/>
                    <a:pt x="5403" y="1209"/>
                    <a:pt x="5399" y="1209"/>
                  </a:cubicBezTo>
                  <a:close/>
                  <a:moveTo>
                    <a:pt x="6992" y="1244"/>
                  </a:moveTo>
                  <a:cubicBezTo>
                    <a:pt x="6992" y="1248"/>
                    <a:pt x="6988" y="1248"/>
                    <a:pt x="6988" y="1248"/>
                  </a:cubicBezTo>
                  <a:cubicBezTo>
                    <a:pt x="6988" y="1248"/>
                    <a:pt x="6988" y="1244"/>
                    <a:pt x="6992" y="1244"/>
                  </a:cubicBezTo>
                  <a:close/>
                  <a:moveTo>
                    <a:pt x="4497" y="1424"/>
                  </a:moveTo>
                  <a:cubicBezTo>
                    <a:pt x="4494" y="1424"/>
                    <a:pt x="4494" y="1424"/>
                    <a:pt x="4494" y="1428"/>
                  </a:cubicBezTo>
                  <a:lnTo>
                    <a:pt x="4494" y="1424"/>
                  </a:lnTo>
                  <a:close/>
                  <a:moveTo>
                    <a:pt x="3471" y="1486"/>
                  </a:moveTo>
                  <a:cubicBezTo>
                    <a:pt x="3481" y="1486"/>
                    <a:pt x="3491" y="1487"/>
                    <a:pt x="3501" y="1490"/>
                  </a:cubicBezTo>
                  <a:cubicBezTo>
                    <a:pt x="3484" y="1511"/>
                    <a:pt x="3446" y="1504"/>
                    <a:pt x="3418" y="1511"/>
                  </a:cubicBezTo>
                  <a:cubicBezTo>
                    <a:pt x="3415" y="1508"/>
                    <a:pt x="3411" y="1504"/>
                    <a:pt x="3405" y="1504"/>
                  </a:cubicBezTo>
                  <a:lnTo>
                    <a:pt x="3408" y="1504"/>
                  </a:lnTo>
                  <a:cubicBezTo>
                    <a:pt x="3428" y="1494"/>
                    <a:pt x="3448" y="1486"/>
                    <a:pt x="3471" y="1486"/>
                  </a:cubicBezTo>
                  <a:close/>
                  <a:moveTo>
                    <a:pt x="4723" y="1549"/>
                  </a:moveTo>
                  <a:cubicBezTo>
                    <a:pt x="4723" y="1553"/>
                    <a:pt x="4723" y="1553"/>
                    <a:pt x="4720" y="1553"/>
                  </a:cubicBezTo>
                  <a:cubicBezTo>
                    <a:pt x="4720" y="1549"/>
                    <a:pt x="4723" y="1549"/>
                    <a:pt x="4723" y="1549"/>
                  </a:cubicBezTo>
                  <a:close/>
                  <a:moveTo>
                    <a:pt x="2336" y="1806"/>
                  </a:moveTo>
                  <a:cubicBezTo>
                    <a:pt x="2308" y="1810"/>
                    <a:pt x="2277" y="1810"/>
                    <a:pt x="2246" y="1810"/>
                  </a:cubicBezTo>
                  <a:cubicBezTo>
                    <a:pt x="2273" y="1806"/>
                    <a:pt x="2305" y="1806"/>
                    <a:pt x="2336" y="1806"/>
                  </a:cubicBezTo>
                  <a:close/>
                  <a:moveTo>
                    <a:pt x="1034" y="1874"/>
                  </a:moveTo>
                  <a:cubicBezTo>
                    <a:pt x="1035" y="1874"/>
                    <a:pt x="1037" y="1877"/>
                    <a:pt x="1035" y="1879"/>
                  </a:cubicBezTo>
                  <a:lnTo>
                    <a:pt x="1024" y="1879"/>
                  </a:lnTo>
                  <a:cubicBezTo>
                    <a:pt x="1028" y="1876"/>
                    <a:pt x="1032" y="1876"/>
                    <a:pt x="1035" y="1876"/>
                  </a:cubicBezTo>
                  <a:cubicBezTo>
                    <a:pt x="1034" y="1875"/>
                    <a:pt x="1034" y="1874"/>
                    <a:pt x="1034" y="1874"/>
                  </a:cubicBezTo>
                  <a:close/>
                  <a:moveTo>
                    <a:pt x="5600" y="2191"/>
                  </a:moveTo>
                  <a:cubicBezTo>
                    <a:pt x="5597" y="2195"/>
                    <a:pt x="5594" y="2198"/>
                    <a:pt x="5590" y="2201"/>
                  </a:cubicBezTo>
                  <a:cubicBezTo>
                    <a:pt x="5586" y="2198"/>
                    <a:pt x="5586" y="2195"/>
                    <a:pt x="5594" y="2191"/>
                  </a:cubicBezTo>
                  <a:close/>
                  <a:moveTo>
                    <a:pt x="6492" y="2260"/>
                  </a:moveTo>
                  <a:cubicBezTo>
                    <a:pt x="6499" y="2260"/>
                    <a:pt x="6502" y="2260"/>
                    <a:pt x="6510" y="2264"/>
                  </a:cubicBezTo>
                  <a:cubicBezTo>
                    <a:pt x="6502" y="2264"/>
                    <a:pt x="6499" y="2260"/>
                    <a:pt x="6492" y="2260"/>
                  </a:cubicBezTo>
                  <a:close/>
                  <a:moveTo>
                    <a:pt x="6103" y="2281"/>
                  </a:moveTo>
                  <a:lnTo>
                    <a:pt x="6107" y="2284"/>
                  </a:lnTo>
                  <a:cubicBezTo>
                    <a:pt x="6108" y="2286"/>
                    <a:pt x="6108" y="2286"/>
                    <a:pt x="6107" y="2286"/>
                  </a:cubicBezTo>
                  <a:cubicBezTo>
                    <a:pt x="6106" y="2286"/>
                    <a:pt x="6101" y="2283"/>
                    <a:pt x="6103" y="2281"/>
                  </a:cubicBezTo>
                  <a:close/>
                  <a:moveTo>
                    <a:pt x="5573" y="2393"/>
                  </a:moveTo>
                  <a:cubicBezTo>
                    <a:pt x="5576" y="2393"/>
                    <a:pt x="5576" y="2396"/>
                    <a:pt x="5576" y="2396"/>
                  </a:cubicBezTo>
                  <a:lnTo>
                    <a:pt x="5573" y="2396"/>
                  </a:lnTo>
                  <a:lnTo>
                    <a:pt x="5573" y="2393"/>
                  </a:lnTo>
                  <a:close/>
                  <a:moveTo>
                    <a:pt x="4473" y="2632"/>
                  </a:moveTo>
                  <a:cubicBezTo>
                    <a:pt x="4470" y="2638"/>
                    <a:pt x="4459" y="2642"/>
                    <a:pt x="4449" y="2646"/>
                  </a:cubicBezTo>
                  <a:cubicBezTo>
                    <a:pt x="4456" y="2638"/>
                    <a:pt x="4466" y="2635"/>
                    <a:pt x="4473" y="2632"/>
                  </a:cubicBezTo>
                  <a:close/>
                  <a:moveTo>
                    <a:pt x="4670" y="2652"/>
                  </a:moveTo>
                  <a:cubicBezTo>
                    <a:pt x="4670" y="2656"/>
                    <a:pt x="4670" y="2656"/>
                    <a:pt x="4675" y="2656"/>
                  </a:cubicBezTo>
                  <a:lnTo>
                    <a:pt x="4670" y="2656"/>
                  </a:lnTo>
                  <a:lnTo>
                    <a:pt x="4670" y="2652"/>
                  </a:lnTo>
                  <a:close/>
                  <a:moveTo>
                    <a:pt x="2943" y="2635"/>
                  </a:moveTo>
                  <a:cubicBezTo>
                    <a:pt x="2960" y="2638"/>
                    <a:pt x="2974" y="2646"/>
                    <a:pt x="2984" y="2649"/>
                  </a:cubicBezTo>
                  <a:cubicBezTo>
                    <a:pt x="2978" y="2656"/>
                    <a:pt x="2974" y="2659"/>
                    <a:pt x="2981" y="2663"/>
                  </a:cubicBezTo>
                  <a:cubicBezTo>
                    <a:pt x="2976" y="2664"/>
                    <a:pt x="2972" y="2665"/>
                    <a:pt x="2968" y="2665"/>
                  </a:cubicBezTo>
                  <a:cubicBezTo>
                    <a:pt x="2960" y="2665"/>
                    <a:pt x="2954" y="2663"/>
                    <a:pt x="2950" y="2656"/>
                  </a:cubicBezTo>
                  <a:cubicBezTo>
                    <a:pt x="2957" y="2649"/>
                    <a:pt x="2953" y="2642"/>
                    <a:pt x="2943" y="2635"/>
                  </a:cubicBezTo>
                  <a:close/>
                  <a:moveTo>
                    <a:pt x="2926" y="2667"/>
                  </a:moveTo>
                  <a:lnTo>
                    <a:pt x="2926" y="2680"/>
                  </a:lnTo>
                  <a:cubicBezTo>
                    <a:pt x="2922" y="2677"/>
                    <a:pt x="2915" y="2670"/>
                    <a:pt x="2909" y="2667"/>
                  </a:cubicBezTo>
                  <a:lnTo>
                    <a:pt x="2909" y="2667"/>
                  </a:lnTo>
                  <a:cubicBezTo>
                    <a:pt x="2911" y="2667"/>
                    <a:pt x="2914" y="2668"/>
                    <a:pt x="2919" y="2668"/>
                  </a:cubicBezTo>
                  <a:cubicBezTo>
                    <a:pt x="2921" y="2668"/>
                    <a:pt x="2924" y="2668"/>
                    <a:pt x="2926" y="2667"/>
                  </a:cubicBezTo>
                  <a:close/>
                  <a:moveTo>
                    <a:pt x="3026" y="2677"/>
                  </a:moveTo>
                  <a:cubicBezTo>
                    <a:pt x="3031" y="2678"/>
                    <a:pt x="3036" y="2679"/>
                    <a:pt x="3040" y="2679"/>
                  </a:cubicBezTo>
                  <a:cubicBezTo>
                    <a:pt x="3044" y="2679"/>
                    <a:pt x="3047" y="2678"/>
                    <a:pt x="3051" y="2677"/>
                  </a:cubicBezTo>
                  <a:lnTo>
                    <a:pt x="3051" y="2677"/>
                  </a:lnTo>
                  <a:cubicBezTo>
                    <a:pt x="3043" y="2687"/>
                    <a:pt x="3037" y="2697"/>
                    <a:pt x="3033" y="2708"/>
                  </a:cubicBezTo>
                  <a:cubicBezTo>
                    <a:pt x="3037" y="2697"/>
                    <a:pt x="3037" y="2687"/>
                    <a:pt x="3026" y="2677"/>
                  </a:cubicBezTo>
                  <a:close/>
                  <a:moveTo>
                    <a:pt x="4428" y="2792"/>
                  </a:moveTo>
                  <a:lnTo>
                    <a:pt x="4425" y="2795"/>
                  </a:lnTo>
                  <a:cubicBezTo>
                    <a:pt x="4425" y="2792"/>
                    <a:pt x="4425" y="2792"/>
                    <a:pt x="4421" y="2792"/>
                  </a:cubicBezTo>
                  <a:close/>
                  <a:moveTo>
                    <a:pt x="33526" y="2951"/>
                  </a:moveTo>
                  <a:cubicBezTo>
                    <a:pt x="33522" y="2955"/>
                    <a:pt x="33522" y="2955"/>
                    <a:pt x="33518" y="2955"/>
                  </a:cubicBezTo>
                  <a:cubicBezTo>
                    <a:pt x="33522" y="2955"/>
                    <a:pt x="33522" y="2951"/>
                    <a:pt x="33522" y="2951"/>
                  </a:cubicBezTo>
                  <a:close/>
                  <a:moveTo>
                    <a:pt x="3727" y="2816"/>
                  </a:moveTo>
                  <a:cubicBezTo>
                    <a:pt x="3727" y="2819"/>
                    <a:pt x="3730" y="2822"/>
                    <a:pt x="3734" y="2822"/>
                  </a:cubicBezTo>
                  <a:cubicBezTo>
                    <a:pt x="3765" y="2833"/>
                    <a:pt x="3800" y="2826"/>
                    <a:pt x="3828" y="2836"/>
                  </a:cubicBezTo>
                  <a:cubicBezTo>
                    <a:pt x="3863" y="2848"/>
                    <a:pt x="3900" y="2855"/>
                    <a:pt x="3940" y="2855"/>
                  </a:cubicBezTo>
                  <a:cubicBezTo>
                    <a:pt x="3959" y="2855"/>
                    <a:pt x="3978" y="2854"/>
                    <a:pt x="3998" y="2851"/>
                  </a:cubicBezTo>
                  <a:cubicBezTo>
                    <a:pt x="4003" y="2850"/>
                    <a:pt x="4008" y="2849"/>
                    <a:pt x="4013" y="2849"/>
                  </a:cubicBezTo>
                  <a:cubicBezTo>
                    <a:pt x="4027" y="2849"/>
                    <a:pt x="4038" y="2853"/>
                    <a:pt x="4043" y="2861"/>
                  </a:cubicBezTo>
                  <a:lnTo>
                    <a:pt x="4036" y="2861"/>
                  </a:lnTo>
                  <a:cubicBezTo>
                    <a:pt x="4025" y="2864"/>
                    <a:pt x="4015" y="2867"/>
                    <a:pt x="4008" y="2875"/>
                  </a:cubicBezTo>
                  <a:lnTo>
                    <a:pt x="3998" y="2875"/>
                  </a:lnTo>
                  <a:cubicBezTo>
                    <a:pt x="3953" y="2878"/>
                    <a:pt x="3900" y="2871"/>
                    <a:pt x="3876" y="2896"/>
                  </a:cubicBezTo>
                  <a:cubicBezTo>
                    <a:pt x="3855" y="2920"/>
                    <a:pt x="3821" y="2923"/>
                    <a:pt x="3783" y="2926"/>
                  </a:cubicBezTo>
                  <a:lnTo>
                    <a:pt x="3786" y="2923"/>
                  </a:lnTo>
                  <a:cubicBezTo>
                    <a:pt x="3807" y="2913"/>
                    <a:pt x="3814" y="2902"/>
                    <a:pt x="3796" y="2892"/>
                  </a:cubicBezTo>
                  <a:cubicBezTo>
                    <a:pt x="3790" y="2888"/>
                    <a:pt x="3781" y="2886"/>
                    <a:pt x="3773" y="2886"/>
                  </a:cubicBezTo>
                  <a:cubicBezTo>
                    <a:pt x="3768" y="2886"/>
                    <a:pt x="3763" y="2887"/>
                    <a:pt x="3759" y="2888"/>
                  </a:cubicBezTo>
                  <a:cubicBezTo>
                    <a:pt x="3741" y="2899"/>
                    <a:pt x="3717" y="2906"/>
                    <a:pt x="3738" y="2920"/>
                  </a:cubicBezTo>
                  <a:cubicBezTo>
                    <a:pt x="3744" y="2926"/>
                    <a:pt x="3748" y="2930"/>
                    <a:pt x="3744" y="2934"/>
                  </a:cubicBezTo>
                  <a:lnTo>
                    <a:pt x="3717" y="2934"/>
                  </a:lnTo>
                  <a:cubicBezTo>
                    <a:pt x="3679" y="2941"/>
                    <a:pt x="3623" y="2937"/>
                    <a:pt x="3655" y="2976"/>
                  </a:cubicBezTo>
                  <a:lnTo>
                    <a:pt x="3658" y="2976"/>
                  </a:lnTo>
                  <a:cubicBezTo>
                    <a:pt x="3644" y="2982"/>
                    <a:pt x="3616" y="2982"/>
                    <a:pt x="3616" y="2996"/>
                  </a:cubicBezTo>
                  <a:lnTo>
                    <a:pt x="3613" y="2996"/>
                  </a:lnTo>
                  <a:cubicBezTo>
                    <a:pt x="3588" y="2996"/>
                    <a:pt x="3567" y="2996"/>
                    <a:pt x="3550" y="2989"/>
                  </a:cubicBezTo>
                  <a:cubicBezTo>
                    <a:pt x="3592" y="2955"/>
                    <a:pt x="3554" y="2944"/>
                    <a:pt x="3498" y="2937"/>
                  </a:cubicBezTo>
                  <a:cubicBezTo>
                    <a:pt x="3462" y="2932"/>
                    <a:pt x="3427" y="2926"/>
                    <a:pt x="3391" y="2926"/>
                  </a:cubicBezTo>
                  <a:cubicBezTo>
                    <a:pt x="3375" y="2926"/>
                    <a:pt x="3359" y="2927"/>
                    <a:pt x="3342" y="2930"/>
                  </a:cubicBezTo>
                  <a:cubicBezTo>
                    <a:pt x="3332" y="2927"/>
                    <a:pt x="3324" y="2926"/>
                    <a:pt x="3317" y="2926"/>
                  </a:cubicBezTo>
                  <a:cubicBezTo>
                    <a:pt x="3296" y="2926"/>
                    <a:pt x="3295" y="2938"/>
                    <a:pt x="3290" y="2951"/>
                  </a:cubicBezTo>
                  <a:cubicBezTo>
                    <a:pt x="3278" y="2971"/>
                    <a:pt x="3265" y="2992"/>
                    <a:pt x="3225" y="2992"/>
                  </a:cubicBezTo>
                  <a:cubicBezTo>
                    <a:pt x="3216" y="2992"/>
                    <a:pt x="3207" y="2991"/>
                    <a:pt x="3197" y="2989"/>
                  </a:cubicBezTo>
                  <a:cubicBezTo>
                    <a:pt x="3179" y="2986"/>
                    <a:pt x="3158" y="2989"/>
                    <a:pt x="3144" y="2982"/>
                  </a:cubicBezTo>
                  <a:lnTo>
                    <a:pt x="3144" y="2955"/>
                  </a:lnTo>
                  <a:cubicBezTo>
                    <a:pt x="3172" y="2937"/>
                    <a:pt x="3141" y="2913"/>
                    <a:pt x="3162" y="2896"/>
                  </a:cubicBezTo>
                  <a:cubicBezTo>
                    <a:pt x="3176" y="2888"/>
                    <a:pt x="3192" y="2885"/>
                    <a:pt x="3207" y="2878"/>
                  </a:cubicBezTo>
                  <a:cubicBezTo>
                    <a:pt x="3210" y="2878"/>
                    <a:pt x="3210" y="2881"/>
                    <a:pt x="3213" y="2881"/>
                  </a:cubicBezTo>
                  <a:cubicBezTo>
                    <a:pt x="3238" y="2874"/>
                    <a:pt x="3265" y="2868"/>
                    <a:pt x="3294" y="2868"/>
                  </a:cubicBezTo>
                  <a:cubicBezTo>
                    <a:pt x="3305" y="2868"/>
                    <a:pt x="3316" y="2869"/>
                    <a:pt x="3328" y="2871"/>
                  </a:cubicBezTo>
                  <a:cubicBezTo>
                    <a:pt x="3337" y="2874"/>
                    <a:pt x="3346" y="2875"/>
                    <a:pt x="3355" y="2875"/>
                  </a:cubicBezTo>
                  <a:cubicBezTo>
                    <a:pt x="3374" y="2875"/>
                    <a:pt x="3392" y="2870"/>
                    <a:pt x="3408" y="2861"/>
                  </a:cubicBezTo>
                  <a:cubicBezTo>
                    <a:pt x="3417" y="2862"/>
                    <a:pt x="3426" y="2862"/>
                    <a:pt x="3434" y="2862"/>
                  </a:cubicBezTo>
                  <a:cubicBezTo>
                    <a:pt x="3499" y="2862"/>
                    <a:pt x="3545" y="2829"/>
                    <a:pt x="3609" y="2826"/>
                  </a:cubicBezTo>
                  <a:cubicBezTo>
                    <a:pt x="3624" y="2832"/>
                    <a:pt x="3638" y="2834"/>
                    <a:pt x="3652" y="2834"/>
                  </a:cubicBezTo>
                  <a:cubicBezTo>
                    <a:pt x="3671" y="2834"/>
                    <a:pt x="3689" y="2830"/>
                    <a:pt x="3706" y="2826"/>
                  </a:cubicBezTo>
                  <a:cubicBezTo>
                    <a:pt x="3713" y="2822"/>
                    <a:pt x="3717" y="2819"/>
                    <a:pt x="3713" y="2816"/>
                  </a:cubicBezTo>
                  <a:cubicBezTo>
                    <a:pt x="3717" y="2816"/>
                    <a:pt x="3717" y="2816"/>
                    <a:pt x="3717" y="2819"/>
                  </a:cubicBezTo>
                  <a:lnTo>
                    <a:pt x="3720" y="2816"/>
                  </a:lnTo>
                  <a:lnTo>
                    <a:pt x="3724" y="2819"/>
                  </a:lnTo>
                  <a:cubicBezTo>
                    <a:pt x="3724" y="2819"/>
                    <a:pt x="3724" y="2816"/>
                    <a:pt x="3727" y="2816"/>
                  </a:cubicBezTo>
                  <a:close/>
                  <a:moveTo>
                    <a:pt x="2859" y="2867"/>
                  </a:moveTo>
                  <a:cubicBezTo>
                    <a:pt x="2867" y="2875"/>
                    <a:pt x="2870" y="2885"/>
                    <a:pt x="2888" y="2888"/>
                  </a:cubicBezTo>
                  <a:cubicBezTo>
                    <a:pt x="2880" y="2913"/>
                    <a:pt x="2839" y="2906"/>
                    <a:pt x="2811" y="2909"/>
                  </a:cubicBezTo>
                  <a:cubicBezTo>
                    <a:pt x="2776" y="2913"/>
                    <a:pt x="2755" y="2930"/>
                    <a:pt x="2780" y="2937"/>
                  </a:cubicBezTo>
                  <a:cubicBezTo>
                    <a:pt x="2829" y="2951"/>
                    <a:pt x="2801" y="2976"/>
                    <a:pt x="2822" y="2989"/>
                  </a:cubicBezTo>
                  <a:cubicBezTo>
                    <a:pt x="2856" y="3024"/>
                    <a:pt x="2929" y="3017"/>
                    <a:pt x="2981" y="3034"/>
                  </a:cubicBezTo>
                  <a:cubicBezTo>
                    <a:pt x="2969" y="3056"/>
                    <a:pt x="2944" y="3062"/>
                    <a:pt x="2914" y="3062"/>
                  </a:cubicBezTo>
                  <a:cubicBezTo>
                    <a:pt x="2900" y="3062"/>
                    <a:pt x="2885" y="3061"/>
                    <a:pt x="2870" y="3059"/>
                  </a:cubicBezTo>
                  <a:cubicBezTo>
                    <a:pt x="2854" y="3056"/>
                    <a:pt x="2840" y="3050"/>
                    <a:pt x="2826" y="3050"/>
                  </a:cubicBezTo>
                  <a:cubicBezTo>
                    <a:pt x="2819" y="3050"/>
                    <a:pt x="2812" y="3052"/>
                    <a:pt x="2804" y="3055"/>
                  </a:cubicBezTo>
                  <a:cubicBezTo>
                    <a:pt x="2800" y="3055"/>
                    <a:pt x="2795" y="3055"/>
                    <a:pt x="2791" y="3055"/>
                  </a:cubicBezTo>
                  <a:cubicBezTo>
                    <a:pt x="2754" y="3055"/>
                    <a:pt x="2727" y="3040"/>
                    <a:pt x="2693" y="3027"/>
                  </a:cubicBezTo>
                  <a:cubicBezTo>
                    <a:pt x="2620" y="3000"/>
                    <a:pt x="2659" y="2992"/>
                    <a:pt x="2704" y="2979"/>
                  </a:cubicBezTo>
                  <a:cubicBezTo>
                    <a:pt x="2714" y="2976"/>
                    <a:pt x="2724" y="2971"/>
                    <a:pt x="2739" y="2965"/>
                  </a:cubicBezTo>
                  <a:cubicBezTo>
                    <a:pt x="2718" y="2955"/>
                    <a:pt x="2697" y="2947"/>
                    <a:pt x="2680" y="2937"/>
                  </a:cubicBezTo>
                  <a:lnTo>
                    <a:pt x="2676" y="2937"/>
                  </a:lnTo>
                  <a:cubicBezTo>
                    <a:pt x="2679" y="2932"/>
                    <a:pt x="2684" y="2931"/>
                    <a:pt x="2691" y="2931"/>
                  </a:cubicBezTo>
                  <a:cubicBezTo>
                    <a:pt x="2701" y="2931"/>
                    <a:pt x="2713" y="2934"/>
                    <a:pt x="2723" y="2934"/>
                  </a:cubicBezTo>
                  <a:cubicBezTo>
                    <a:pt x="2728" y="2934"/>
                    <a:pt x="2732" y="2933"/>
                    <a:pt x="2734" y="2930"/>
                  </a:cubicBezTo>
                  <a:lnTo>
                    <a:pt x="2734" y="2926"/>
                  </a:lnTo>
                  <a:cubicBezTo>
                    <a:pt x="2739" y="2930"/>
                    <a:pt x="2739" y="2930"/>
                    <a:pt x="2742" y="2930"/>
                  </a:cubicBezTo>
                  <a:cubicBezTo>
                    <a:pt x="2755" y="2930"/>
                    <a:pt x="2766" y="2926"/>
                    <a:pt x="2769" y="2920"/>
                  </a:cubicBezTo>
                  <a:cubicBezTo>
                    <a:pt x="2769" y="2885"/>
                    <a:pt x="2811" y="2875"/>
                    <a:pt x="2859" y="2867"/>
                  </a:cubicBezTo>
                  <a:close/>
                  <a:moveTo>
                    <a:pt x="29904" y="3138"/>
                  </a:moveTo>
                  <a:cubicBezTo>
                    <a:pt x="29969" y="3138"/>
                    <a:pt x="30033" y="3139"/>
                    <a:pt x="30098" y="3142"/>
                  </a:cubicBezTo>
                  <a:cubicBezTo>
                    <a:pt x="30104" y="3155"/>
                    <a:pt x="30129" y="3155"/>
                    <a:pt x="30143" y="3163"/>
                  </a:cubicBezTo>
                  <a:cubicBezTo>
                    <a:pt x="30157" y="3166"/>
                    <a:pt x="30178" y="3166"/>
                    <a:pt x="30164" y="3180"/>
                  </a:cubicBezTo>
                  <a:cubicBezTo>
                    <a:pt x="30149" y="3200"/>
                    <a:pt x="30167" y="3218"/>
                    <a:pt x="30184" y="3232"/>
                  </a:cubicBezTo>
                  <a:cubicBezTo>
                    <a:pt x="30181" y="3235"/>
                    <a:pt x="30174" y="3235"/>
                    <a:pt x="30170" y="3235"/>
                  </a:cubicBezTo>
                  <a:cubicBezTo>
                    <a:pt x="30143" y="3232"/>
                    <a:pt x="30119" y="3229"/>
                    <a:pt x="30094" y="3225"/>
                  </a:cubicBezTo>
                  <a:cubicBezTo>
                    <a:pt x="30080" y="3221"/>
                    <a:pt x="30063" y="3221"/>
                    <a:pt x="30050" y="3221"/>
                  </a:cubicBezTo>
                  <a:cubicBezTo>
                    <a:pt x="30018" y="3223"/>
                    <a:pt x="29987" y="3224"/>
                    <a:pt x="29956" y="3224"/>
                  </a:cubicBezTo>
                  <a:cubicBezTo>
                    <a:pt x="29830" y="3224"/>
                    <a:pt x="29707" y="3209"/>
                    <a:pt x="29581" y="3200"/>
                  </a:cubicBezTo>
                  <a:lnTo>
                    <a:pt x="29553" y="3200"/>
                  </a:lnTo>
                  <a:cubicBezTo>
                    <a:pt x="29553" y="3197"/>
                    <a:pt x="29553" y="3197"/>
                    <a:pt x="29557" y="3190"/>
                  </a:cubicBezTo>
                  <a:cubicBezTo>
                    <a:pt x="29563" y="3184"/>
                    <a:pt x="29571" y="3180"/>
                    <a:pt x="29581" y="3180"/>
                  </a:cubicBezTo>
                  <a:cubicBezTo>
                    <a:pt x="29587" y="3180"/>
                    <a:pt x="29594" y="3181"/>
                    <a:pt x="29602" y="3184"/>
                  </a:cubicBezTo>
                  <a:cubicBezTo>
                    <a:pt x="29608" y="3185"/>
                    <a:pt x="29618" y="3188"/>
                    <a:pt x="29626" y="3188"/>
                  </a:cubicBezTo>
                  <a:cubicBezTo>
                    <a:pt x="29634" y="3188"/>
                    <a:pt x="29641" y="3185"/>
                    <a:pt x="29643" y="3176"/>
                  </a:cubicBezTo>
                  <a:cubicBezTo>
                    <a:pt x="29647" y="3163"/>
                    <a:pt x="29629" y="3155"/>
                    <a:pt x="29605" y="3155"/>
                  </a:cubicBezTo>
                  <a:cubicBezTo>
                    <a:pt x="29601" y="3155"/>
                    <a:pt x="29597" y="3156"/>
                    <a:pt x="29593" y="3156"/>
                  </a:cubicBezTo>
                  <a:cubicBezTo>
                    <a:pt x="29586" y="3156"/>
                    <a:pt x="29580" y="3155"/>
                    <a:pt x="29574" y="3149"/>
                  </a:cubicBezTo>
                  <a:cubicBezTo>
                    <a:pt x="29595" y="3145"/>
                    <a:pt x="29612" y="3145"/>
                    <a:pt x="29629" y="3142"/>
                  </a:cubicBezTo>
                  <a:lnTo>
                    <a:pt x="29647" y="3142"/>
                  </a:lnTo>
                  <a:cubicBezTo>
                    <a:pt x="29733" y="3140"/>
                    <a:pt x="29819" y="3138"/>
                    <a:pt x="29904" y="3138"/>
                  </a:cubicBezTo>
                  <a:close/>
                  <a:moveTo>
                    <a:pt x="30895" y="3246"/>
                  </a:moveTo>
                  <a:cubicBezTo>
                    <a:pt x="30902" y="3250"/>
                    <a:pt x="30907" y="3252"/>
                    <a:pt x="30912" y="3252"/>
                  </a:cubicBezTo>
                  <a:cubicBezTo>
                    <a:pt x="30916" y="3252"/>
                    <a:pt x="30919" y="3251"/>
                    <a:pt x="30924" y="3249"/>
                  </a:cubicBezTo>
                  <a:lnTo>
                    <a:pt x="30924" y="3249"/>
                  </a:lnTo>
                  <a:cubicBezTo>
                    <a:pt x="30915" y="3254"/>
                    <a:pt x="30906" y="3258"/>
                    <a:pt x="30898" y="3258"/>
                  </a:cubicBezTo>
                  <a:cubicBezTo>
                    <a:pt x="30893" y="3258"/>
                    <a:pt x="30889" y="3256"/>
                    <a:pt x="30885" y="3253"/>
                  </a:cubicBezTo>
                  <a:cubicBezTo>
                    <a:pt x="30889" y="3249"/>
                    <a:pt x="30892" y="3249"/>
                    <a:pt x="30895" y="3249"/>
                  </a:cubicBezTo>
                  <a:lnTo>
                    <a:pt x="30895" y="3246"/>
                  </a:lnTo>
                  <a:close/>
                  <a:moveTo>
                    <a:pt x="29218" y="3283"/>
                  </a:moveTo>
                  <a:cubicBezTo>
                    <a:pt x="29229" y="3283"/>
                    <a:pt x="29240" y="3284"/>
                    <a:pt x="29251" y="3284"/>
                  </a:cubicBezTo>
                  <a:cubicBezTo>
                    <a:pt x="29345" y="3291"/>
                    <a:pt x="29435" y="3304"/>
                    <a:pt x="29532" y="3309"/>
                  </a:cubicBezTo>
                  <a:cubicBezTo>
                    <a:pt x="29624" y="3309"/>
                    <a:pt x="29715" y="3326"/>
                    <a:pt x="29804" y="3326"/>
                  </a:cubicBezTo>
                  <a:cubicBezTo>
                    <a:pt x="29813" y="3326"/>
                    <a:pt x="29822" y="3326"/>
                    <a:pt x="29831" y="3325"/>
                  </a:cubicBezTo>
                  <a:cubicBezTo>
                    <a:pt x="29848" y="3325"/>
                    <a:pt x="29866" y="3324"/>
                    <a:pt x="29883" y="3324"/>
                  </a:cubicBezTo>
                  <a:cubicBezTo>
                    <a:pt x="29965" y="3324"/>
                    <a:pt x="30046" y="3330"/>
                    <a:pt x="30125" y="3333"/>
                  </a:cubicBezTo>
                  <a:cubicBezTo>
                    <a:pt x="30389" y="3343"/>
                    <a:pt x="30649" y="3364"/>
                    <a:pt x="30910" y="3374"/>
                  </a:cubicBezTo>
                  <a:cubicBezTo>
                    <a:pt x="30941" y="3372"/>
                    <a:pt x="30973" y="3369"/>
                    <a:pt x="31005" y="3369"/>
                  </a:cubicBezTo>
                  <a:cubicBezTo>
                    <a:pt x="31025" y="3369"/>
                    <a:pt x="31045" y="3370"/>
                    <a:pt x="31065" y="3374"/>
                  </a:cubicBezTo>
                  <a:cubicBezTo>
                    <a:pt x="31076" y="3374"/>
                    <a:pt x="31083" y="3374"/>
                    <a:pt x="31094" y="3378"/>
                  </a:cubicBezTo>
                  <a:cubicBezTo>
                    <a:pt x="31104" y="3378"/>
                    <a:pt x="31114" y="3378"/>
                    <a:pt x="31124" y="3381"/>
                  </a:cubicBezTo>
                  <a:lnTo>
                    <a:pt x="31166" y="3381"/>
                  </a:lnTo>
                  <a:cubicBezTo>
                    <a:pt x="31184" y="3384"/>
                    <a:pt x="31204" y="3384"/>
                    <a:pt x="31222" y="3384"/>
                  </a:cubicBezTo>
                  <a:cubicBezTo>
                    <a:pt x="31229" y="3388"/>
                    <a:pt x="31232" y="3388"/>
                    <a:pt x="31236" y="3388"/>
                  </a:cubicBezTo>
                  <a:cubicBezTo>
                    <a:pt x="31253" y="3399"/>
                    <a:pt x="31272" y="3404"/>
                    <a:pt x="31291" y="3404"/>
                  </a:cubicBezTo>
                  <a:cubicBezTo>
                    <a:pt x="31303" y="3404"/>
                    <a:pt x="31314" y="3402"/>
                    <a:pt x="31326" y="3399"/>
                  </a:cubicBezTo>
                  <a:cubicBezTo>
                    <a:pt x="31333" y="3395"/>
                    <a:pt x="31340" y="3395"/>
                    <a:pt x="31350" y="3392"/>
                  </a:cubicBezTo>
                  <a:cubicBezTo>
                    <a:pt x="31368" y="3395"/>
                    <a:pt x="31388" y="3395"/>
                    <a:pt x="31406" y="3395"/>
                  </a:cubicBezTo>
                  <a:cubicBezTo>
                    <a:pt x="31413" y="3395"/>
                    <a:pt x="31416" y="3399"/>
                    <a:pt x="31423" y="3399"/>
                  </a:cubicBezTo>
                  <a:cubicBezTo>
                    <a:pt x="31486" y="3413"/>
                    <a:pt x="31552" y="3409"/>
                    <a:pt x="31614" y="3413"/>
                  </a:cubicBezTo>
                  <a:cubicBezTo>
                    <a:pt x="31690" y="3413"/>
                    <a:pt x="31763" y="3413"/>
                    <a:pt x="31832" y="3429"/>
                  </a:cubicBezTo>
                  <a:cubicBezTo>
                    <a:pt x="31862" y="3437"/>
                    <a:pt x="31889" y="3443"/>
                    <a:pt x="31917" y="3443"/>
                  </a:cubicBezTo>
                  <a:cubicBezTo>
                    <a:pt x="31928" y="3443"/>
                    <a:pt x="31939" y="3442"/>
                    <a:pt x="31950" y="3440"/>
                  </a:cubicBezTo>
                  <a:cubicBezTo>
                    <a:pt x="31971" y="3437"/>
                    <a:pt x="31991" y="3436"/>
                    <a:pt x="32012" y="3436"/>
                  </a:cubicBezTo>
                  <a:cubicBezTo>
                    <a:pt x="32040" y="3436"/>
                    <a:pt x="32068" y="3438"/>
                    <a:pt x="32096" y="3440"/>
                  </a:cubicBezTo>
                  <a:cubicBezTo>
                    <a:pt x="32184" y="3452"/>
                    <a:pt x="32272" y="3466"/>
                    <a:pt x="32360" y="3466"/>
                  </a:cubicBezTo>
                  <a:cubicBezTo>
                    <a:pt x="32398" y="3466"/>
                    <a:pt x="32436" y="3464"/>
                    <a:pt x="32474" y="3458"/>
                  </a:cubicBezTo>
                  <a:cubicBezTo>
                    <a:pt x="32477" y="3457"/>
                    <a:pt x="32480" y="3456"/>
                    <a:pt x="32484" y="3456"/>
                  </a:cubicBezTo>
                  <a:cubicBezTo>
                    <a:pt x="32491" y="3456"/>
                    <a:pt x="32498" y="3459"/>
                    <a:pt x="32506" y="3461"/>
                  </a:cubicBezTo>
                  <a:cubicBezTo>
                    <a:pt x="32519" y="3464"/>
                    <a:pt x="32533" y="3468"/>
                    <a:pt x="32547" y="3471"/>
                  </a:cubicBezTo>
                  <a:lnTo>
                    <a:pt x="32522" y="3471"/>
                  </a:lnTo>
                  <a:cubicBezTo>
                    <a:pt x="32516" y="3468"/>
                    <a:pt x="32509" y="3468"/>
                    <a:pt x="32502" y="3468"/>
                  </a:cubicBezTo>
                  <a:cubicBezTo>
                    <a:pt x="32499" y="3468"/>
                    <a:pt x="32497" y="3467"/>
                    <a:pt x="32495" y="3467"/>
                  </a:cubicBezTo>
                  <a:cubicBezTo>
                    <a:pt x="32437" y="3467"/>
                    <a:pt x="32449" y="3513"/>
                    <a:pt x="32408" y="3523"/>
                  </a:cubicBezTo>
                  <a:cubicBezTo>
                    <a:pt x="32368" y="3488"/>
                    <a:pt x="32326" y="3471"/>
                    <a:pt x="32276" y="3471"/>
                  </a:cubicBezTo>
                  <a:cubicBezTo>
                    <a:pt x="32258" y="3471"/>
                    <a:pt x="32238" y="3474"/>
                    <a:pt x="32218" y="3478"/>
                  </a:cubicBezTo>
                  <a:cubicBezTo>
                    <a:pt x="32210" y="3478"/>
                    <a:pt x="32207" y="3478"/>
                    <a:pt x="32200" y="3475"/>
                  </a:cubicBezTo>
                  <a:cubicBezTo>
                    <a:pt x="32174" y="3468"/>
                    <a:pt x="32133" y="3464"/>
                    <a:pt x="32090" y="3464"/>
                  </a:cubicBezTo>
                  <a:cubicBezTo>
                    <a:pt x="32029" y="3464"/>
                    <a:pt x="31964" y="3471"/>
                    <a:pt x="31926" y="3485"/>
                  </a:cubicBezTo>
                  <a:cubicBezTo>
                    <a:pt x="31919" y="3486"/>
                    <a:pt x="31912" y="3486"/>
                    <a:pt x="31905" y="3486"/>
                  </a:cubicBezTo>
                  <a:cubicBezTo>
                    <a:pt x="31873" y="3486"/>
                    <a:pt x="31840" y="3479"/>
                    <a:pt x="31807" y="3479"/>
                  </a:cubicBezTo>
                  <a:cubicBezTo>
                    <a:pt x="31795" y="3479"/>
                    <a:pt x="31784" y="3479"/>
                    <a:pt x="31773" y="3482"/>
                  </a:cubicBezTo>
                  <a:lnTo>
                    <a:pt x="31770" y="3482"/>
                  </a:lnTo>
                  <a:cubicBezTo>
                    <a:pt x="31760" y="3482"/>
                    <a:pt x="31752" y="3478"/>
                    <a:pt x="31742" y="3475"/>
                  </a:cubicBezTo>
                  <a:cubicBezTo>
                    <a:pt x="31683" y="3461"/>
                    <a:pt x="31611" y="3478"/>
                    <a:pt x="31555" y="3454"/>
                  </a:cubicBezTo>
                  <a:cubicBezTo>
                    <a:pt x="31513" y="3435"/>
                    <a:pt x="31470" y="3430"/>
                    <a:pt x="31426" y="3430"/>
                  </a:cubicBezTo>
                  <a:cubicBezTo>
                    <a:pt x="31399" y="3430"/>
                    <a:pt x="31371" y="3432"/>
                    <a:pt x="31343" y="3433"/>
                  </a:cubicBezTo>
                  <a:cubicBezTo>
                    <a:pt x="31318" y="3436"/>
                    <a:pt x="31293" y="3439"/>
                    <a:pt x="31269" y="3439"/>
                  </a:cubicBezTo>
                  <a:cubicBezTo>
                    <a:pt x="31237" y="3439"/>
                    <a:pt x="31205" y="3435"/>
                    <a:pt x="31174" y="3423"/>
                  </a:cubicBezTo>
                  <a:cubicBezTo>
                    <a:pt x="31162" y="3418"/>
                    <a:pt x="31150" y="3416"/>
                    <a:pt x="31137" y="3416"/>
                  </a:cubicBezTo>
                  <a:cubicBezTo>
                    <a:pt x="31121" y="3416"/>
                    <a:pt x="31105" y="3419"/>
                    <a:pt x="31090" y="3423"/>
                  </a:cubicBezTo>
                  <a:cubicBezTo>
                    <a:pt x="31041" y="3433"/>
                    <a:pt x="31010" y="3454"/>
                    <a:pt x="30986" y="3482"/>
                  </a:cubicBezTo>
                  <a:cubicBezTo>
                    <a:pt x="30976" y="3483"/>
                    <a:pt x="30966" y="3484"/>
                    <a:pt x="30956" y="3484"/>
                  </a:cubicBezTo>
                  <a:cubicBezTo>
                    <a:pt x="30929" y="3484"/>
                    <a:pt x="30908" y="3477"/>
                    <a:pt x="30892" y="3464"/>
                  </a:cubicBezTo>
                  <a:lnTo>
                    <a:pt x="30892" y="3461"/>
                  </a:lnTo>
                  <a:cubicBezTo>
                    <a:pt x="30882" y="3437"/>
                    <a:pt x="30854" y="3423"/>
                    <a:pt x="30841" y="3402"/>
                  </a:cubicBezTo>
                  <a:cubicBezTo>
                    <a:pt x="30802" y="3397"/>
                    <a:pt x="30765" y="3386"/>
                    <a:pt x="30726" y="3386"/>
                  </a:cubicBezTo>
                  <a:cubicBezTo>
                    <a:pt x="30711" y="3386"/>
                    <a:pt x="30696" y="3388"/>
                    <a:pt x="30681" y="3392"/>
                  </a:cubicBezTo>
                  <a:cubicBezTo>
                    <a:pt x="30664" y="3386"/>
                    <a:pt x="30649" y="3384"/>
                    <a:pt x="30635" y="3384"/>
                  </a:cubicBezTo>
                  <a:cubicBezTo>
                    <a:pt x="30612" y="3384"/>
                    <a:pt x="30591" y="3390"/>
                    <a:pt x="30570" y="3399"/>
                  </a:cubicBezTo>
                  <a:lnTo>
                    <a:pt x="30559" y="3399"/>
                  </a:lnTo>
                  <a:cubicBezTo>
                    <a:pt x="30556" y="3395"/>
                    <a:pt x="30552" y="3395"/>
                    <a:pt x="30549" y="3392"/>
                  </a:cubicBezTo>
                  <a:cubicBezTo>
                    <a:pt x="30511" y="3371"/>
                    <a:pt x="30458" y="3374"/>
                    <a:pt x="30413" y="3364"/>
                  </a:cubicBezTo>
                  <a:cubicBezTo>
                    <a:pt x="30407" y="3364"/>
                    <a:pt x="30399" y="3360"/>
                    <a:pt x="30393" y="3360"/>
                  </a:cubicBezTo>
                  <a:cubicBezTo>
                    <a:pt x="30368" y="3355"/>
                    <a:pt x="30343" y="3353"/>
                    <a:pt x="30318" y="3353"/>
                  </a:cubicBezTo>
                  <a:cubicBezTo>
                    <a:pt x="30293" y="3353"/>
                    <a:pt x="30268" y="3355"/>
                    <a:pt x="30244" y="3360"/>
                  </a:cubicBezTo>
                  <a:cubicBezTo>
                    <a:pt x="30224" y="3366"/>
                    <a:pt x="30205" y="3368"/>
                    <a:pt x="30187" y="3368"/>
                  </a:cubicBezTo>
                  <a:cubicBezTo>
                    <a:pt x="30172" y="3368"/>
                    <a:pt x="30158" y="3367"/>
                    <a:pt x="30143" y="3367"/>
                  </a:cubicBezTo>
                  <a:cubicBezTo>
                    <a:pt x="30071" y="3362"/>
                    <a:pt x="29996" y="3351"/>
                    <a:pt x="29923" y="3351"/>
                  </a:cubicBezTo>
                  <a:cubicBezTo>
                    <a:pt x="29905" y="3351"/>
                    <a:pt x="29887" y="3352"/>
                    <a:pt x="29869" y="3354"/>
                  </a:cubicBezTo>
                  <a:cubicBezTo>
                    <a:pt x="29837" y="3357"/>
                    <a:pt x="29813" y="3360"/>
                    <a:pt x="29786" y="3364"/>
                  </a:cubicBezTo>
                  <a:cubicBezTo>
                    <a:pt x="29761" y="3360"/>
                    <a:pt x="29737" y="3357"/>
                    <a:pt x="29716" y="3354"/>
                  </a:cubicBezTo>
                  <a:cubicBezTo>
                    <a:pt x="29706" y="3346"/>
                    <a:pt x="29699" y="3346"/>
                    <a:pt x="29688" y="3339"/>
                  </a:cubicBezTo>
                  <a:lnTo>
                    <a:pt x="29640" y="3339"/>
                  </a:lnTo>
                  <a:cubicBezTo>
                    <a:pt x="29563" y="3325"/>
                    <a:pt x="29483" y="3315"/>
                    <a:pt x="29400" y="3312"/>
                  </a:cubicBezTo>
                  <a:cubicBezTo>
                    <a:pt x="29321" y="3309"/>
                    <a:pt x="29238" y="3301"/>
                    <a:pt x="29154" y="3298"/>
                  </a:cubicBezTo>
                  <a:cubicBezTo>
                    <a:pt x="29154" y="3298"/>
                    <a:pt x="29150" y="3298"/>
                    <a:pt x="29147" y="3294"/>
                  </a:cubicBezTo>
                  <a:cubicBezTo>
                    <a:pt x="29171" y="3285"/>
                    <a:pt x="29194" y="3283"/>
                    <a:pt x="29218" y="3283"/>
                  </a:cubicBezTo>
                  <a:close/>
                  <a:moveTo>
                    <a:pt x="2680" y="3523"/>
                  </a:moveTo>
                  <a:cubicBezTo>
                    <a:pt x="2676" y="3523"/>
                    <a:pt x="2672" y="3527"/>
                    <a:pt x="2672" y="3527"/>
                  </a:cubicBezTo>
                  <a:cubicBezTo>
                    <a:pt x="2669" y="3527"/>
                    <a:pt x="2669" y="3523"/>
                    <a:pt x="2669" y="3523"/>
                  </a:cubicBezTo>
                  <a:close/>
                  <a:moveTo>
                    <a:pt x="32655" y="3461"/>
                  </a:moveTo>
                  <a:cubicBezTo>
                    <a:pt x="32668" y="3461"/>
                    <a:pt x="32682" y="3463"/>
                    <a:pt x="32696" y="3464"/>
                  </a:cubicBezTo>
                  <a:cubicBezTo>
                    <a:pt x="32703" y="3468"/>
                    <a:pt x="32710" y="3468"/>
                    <a:pt x="32717" y="3468"/>
                  </a:cubicBezTo>
                  <a:cubicBezTo>
                    <a:pt x="32825" y="3488"/>
                    <a:pt x="32935" y="3485"/>
                    <a:pt x="33050" y="3492"/>
                  </a:cubicBezTo>
                  <a:cubicBezTo>
                    <a:pt x="33075" y="3492"/>
                    <a:pt x="33099" y="3488"/>
                    <a:pt x="33113" y="3475"/>
                  </a:cubicBezTo>
                  <a:lnTo>
                    <a:pt x="33113" y="3471"/>
                  </a:lnTo>
                  <a:cubicBezTo>
                    <a:pt x="33113" y="3475"/>
                    <a:pt x="33116" y="3475"/>
                    <a:pt x="33116" y="3475"/>
                  </a:cubicBezTo>
                  <a:cubicBezTo>
                    <a:pt x="33119" y="3475"/>
                    <a:pt x="33119" y="3478"/>
                    <a:pt x="33123" y="3478"/>
                  </a:cubicBezTo>
                  <a:cubicBezTo>
                    <a:pt x="33130" y="3482"/>
                    <a:pt x="33137" y="3482"/>
                    <a:pt x="33144" y="3485"/>
                  </a:cubicBezTo>
                  <a:cubicBezTo>
                    <a:pt x="33163" y="3494"/>
                    <a:pt x="33178" y="3509"/>
                    <a:pt x="33200" y="3509"/>
                  </a:cubicBezTo>
                  <a:cubicBezTo>
                    <a:pt x="33205" y="3509"/>
                    <a:pt x="33211" y="3508"/>
                    <a:pt x="33217" y="3506"/>
                  </a:cubicBezTo>
                  <a:cubicBezTo>
                    <a:pt x="33241" y="3496"/>
                    <a:pt x="33265" y="3492"/>
                    <a:pt x="33289" y="3485"/>
                  </a:cubicBezTo>
                  <a:cubicBezTo>
                    <a:pt x="33300" y="3485"/>
                    <a:pt x="33313" y="3485"/>
                    <a:pt x="33328" y="3488"/>
                  </a:cubicBezTo>
                  <a:cubicBezTo>
                    <a:pt x="33343" y="3488"/>
                    <a:pt x="33360" y="3488"/>
                    <a:pt x="33376" y="3488"/>
                  </a:cubicBezTo>
                  <a:cubicBezTo>
                    <a:pt x="33393" y="3488"/>
                    <a:pt x="33409" y="3488"/>
                    <a:pt x="33425" y="3492"/>
                  </a:cubicBezTo>
                  <a:cubicBezTo>
                    <a:pt x="33446" y="3496"/>
                    <a:pt x="33466" y="3499"/>
                    <a:pt x="33485" y="3499"/>
                  </a:cubicBezTo>
                  <a:cubicBezTo>
                    <a:pt x="33524" y="3499"/>
                    <a:pt x="33560" y="3490"/>
                    <a:pt x="33595" y="3478"/>
                  </a:cubicBezTo>
                  <a:lnTo>
                    <a:pt x="33609" y="3478"/>
                  </a:lnTo>
                  <a:cubicBezTo>
                    <a:pt x="33616" y="3499"/>
                    <a:pt x="33626" y="3503"/>
                    <a:pt x="33675" y="3506"/>
                  </a:cubicBezTo>
                  <a:cubicBezTo>
                    <a:pt x="33687" y="3506"/>
                    <a:pt x="33699" y="3506"/>
                    <a:pt x="33711" y="3506"/>
                  </a:cubicBezTo>
                  <a:cubicBezTo>
                    <a:pt x="33755" y="3506"/>
                    <a:pt x="33800" y="3508"/>
                    <a:pt x="33838" y="3527"/>
                  </a:cubicBezTo>
                  <a:cubicBezTo>
                    <a:pt x="33813" y="3538"/>
                    <a:pt x="33786" y="3538"/>
                    <a:pt x="33761" y="3541"/>
                  </a:cubicBezTo>
                  <a:cubicBezTo>
                    <a:pt x="33741" y="3541"/>
                    <a:pt x="33713" y="3541"/>
                    <a:pt x="33709" y="3558"/>
                  </a:cubicBezTo>
                  <a:lnTo>
                    <a:pt x="33706" y="3558"/>
                  </a:lnTo>
                  <a:cubicBezTo>
                    <a:pt x="33699" y="3554"/>
                    <a:pt x="33688" y="3551"/>
                    <a:pt x="33678" y="3551"/>
                  </a:cubicBezTo>
                  <a:cubicBezTo>
                    <a:pt x="33660" y="3538"/>
                    <a:pt x="33644" y="3532"/>
                    <a:pt x="33626" y="3532"/>
                  </a:cubicBezTo>
                  <a:cubicBezTo>
                    <a:pt x="33609" y="3532"/>
                    <a:pt x="33591" y="3538"/>
                    <a:pt x="33567" y="3548"/>
                  </a:cubicBezTo>
                  <a:cubicBezTo>
                    <a:pt x="33541" y="3560"/>
                    <a:pt x="33515" y="3569"/>
                    <a:pt x="33489" y="3569"/>
                  </a:cubicBezTo>
                  <a:cubicBezTo>
                    <a:pt x="33470" y="3569"/>
                    <a:pt x="33451" y="3564"/>
                    <a:pt x="33432" y="3551"/>
                  </a:cubicBezTo>
                  <a:cubicBezTo>
                    <a:pt x="33422" y="3544"/>
                    <a:pt x="33411" y="3544"/>
                    <a:pt x="33397" y="3544"/>
                  </a:cubicBezTo>
                  <a:cubicBezTo>
                    <a:pt x="33382" y="3545"/>
                    <a:pt x="33368" y="3545"/>
                    <a:pt x="33354" y="3545"/>
                  </a:cubicBezTo>
                  <a:cubicBezTo>
                    <a:pt x="33305" y="3545"/>
                    <a:pt x="33256" y="3542"/>
                    <a:pt x="33206" y="3542"/>
                  </a:cubicBezTo>
                  <a:cubicBezTo>
                    <a:pt x="33160" y="3542"/>
                    <a:pt x="33113" y="3545"/>
                    <a:pt x="33068" y="3558"/>
                  </a:cubicBezTo>
                  <a:cubicBezTo>
                    <a:pt x="33038" y="3529"/>
                    <a:pt x="32999" y="3512"/>
                    <a:pt x="32955" y="3512"/>
                  </a:cubicBezTo>
                  <a:cubicBezTo>
                    <a:pt x="32942" y="3512"/>
                    <a:pt x="32928" y="3513"/>
                    <a:pt x="32915" y="3517"/>
                  </a:cubicBezTo>
                  <a:cubicBezTo>
                    <a:pt x="32908" y="3513"/>
                    <a:pt x="32905" y="3513"/>
                    <a:pt x="32897" y="3513"/>
                  </a:cubicBezTo>
                  <a:cubicBezTo>
                    <a:pt x="32881" y="3513"/>
                    <a:pt x="32863" y="3513"/>
                    <a:pt x="32860" y="3527"/>
                  </a:cubicBezTo>
                  <a:cubicBezTo>
                    <a:pt x="32852" y="3530"/>
                    <a:pt x="32849" y="3533"/>
                    <a:pt x="32849" y="3533"/>
                  </a:cubicBezTo>
                  <a:cubicBezTo>
                    <a:pt x="32849" y="3530"/>
                    <a:pt x="32849" y="3527"/>
                    <a:pt x="32856" y="3523"/>
                  </a:cubicBezTo>
                  <a:cubicBezTo>
                    <a:pt x="32850" y="3522"/>
                    <a:pt x="32845" y="3522"/>
                    <a:pt x="32841" y="3522"/>
                  </a:cubicBezTo>
                  <a:cubicBezTo>
                    <a:pt x="32821" y="3522"/>
                    <a:pt x="32812" y="3533"/>
                    <a:pt x="32804" y="3544"/>
                  </a:cubicBezTo>
                  <a:cubicBezTo>
                    <a:pt x="32791" y="3557"/>
                    <a:pt x="32775" y="3564"/>
                    <a:pt x="32755" y="3564"/>
                  </a:cubicBezTo>
                  <a:cubicBezTo>
                    <a:pt x="32743" y="3564"/>
                    <a:pt x="32729" y="3561"/>
                    <a:pt x="32714" y="3554"/>
                  </a:cubicBezTo>
                  <a:cubicBezTo>
                    <a:pt x="32714" y="3554"/>
                    <a:pt x="32710" y="3554"/>
                    <a:pt x="32706" y="3551"/>
                  </a:cubicBezTo>
                  <a:cubicBezTo>
                    <a:pt x="32738" y="3551"/>
                    <a:pt x="32741" y="3527"/>
                    <a:pt x="32772" y="3527"/>
                  </a:cubicBezTo>
                  <a:cubicBezTo>
                    <a:pt x="32786" y="3523"/>
                    <a:pt x="32790" y="3517"/>
                    <a:pt x="32780" y="3509"/>
                  </a:cubicBezTo>
                  <a:cubicBezTo>
                    <a:pt x="32775" y="3505"/>
                    <a:pt x="32771" y="3502"/>
                    <a:pt x="32765" y="3502"/>
                  </a:cubicBezTo>
                  <a:cubicBezTo>
                    <a:pt x="32761" y="3502"/>
                    <a:pt x="32757" y="3503"/>
                    <a:pt x="32751" y="3506"/>
                  </a:cubicBezTo>
                  <a:cubicBezTo>
                    <a:pt x="32744" y="3508"/>
                    <a:pt x="32740" y="3521"/>
                    <a:pt x="32731" y="3521"/>
                  </a:cubicBezTo>
                  <a:cubicBezTo>
                    <a:pt x="32728" y="3521"/>
                    <a:pt x="32725" y="3520"/>
                    <a:pt x="32721" y="3517"/>
                  </a:cubicBezTo>
                  <a:cubicBezTo>
                    <a:pt x="32709" y="3510"/>
                    <a:pt x="32700" y="3507"/>
                    <a:pt x="32692" y="3507"/>
                  </a:cubicBezTo>
                  <a:cubicBezTo>
                    <a:pt x="32677" y="3507"/>
                    <a:pt x="32668" y="3518"/>
                    <a:pt x="32658" y="3530"/>
                  </a:cubicBezTo>
                  <a:cubicBezTo>
                    <a:pt x="32658" y="3530"/>
                    <a:pt x="32655" y="3533"/>
                    <a:pt x="32652" y="3533"/>
                  </a:cubicBezTo>
                  <a:cubicBezTo>
                    <a:pt x="32655" y="3538"/>
                    <a:pt x="32655" y="3541"/>
                    <a:pt x="32655" y="3541"/>
                  </a:cubicBezTo>
                  <a:cubicBezTo>
                    <a:pt x="32637" y="3548"/>
                    <a:pt x="32623" y="3554"/>
                    <a:pt x="32610" y="3562"/>
                  </a:cubicBezTo>
                  <a:lnTo>
                    <a:pt x="32599" y="3562"/>
                  </a:lnTo>
                  <a:cubicBezTo>
                    <a:pt x="32592" y="3548"/>
                    <a:pt x="32564" y="3548"/>
                    <a:pt x="32540" y="3548"/>
                  </a:cubicBezTo>
                  <a:cubicBezTo>
                    <a:pt x="32522" y="3544"/>
                    <a:pt x="32509" y="3538"/>
                    <a:pt x="32506" y="3523"/>
                  </a:cubicBezTo>
                  <a:cubicBezTo>
                    <a:pt x="32506" y="3513"/>
                    <a:pt x="32519" y="3509"/>
                    <a:pt x="32537" y="3506"/>
                  </a:cubicBezTo>
                  <a:cubicBezTo>
                    <a:pt x="32554" y="3499"/>
                    <a:pt x="32582" y="3499"/>
                    <a:pt x="32578" y="3482"/>
                  </a:cubicBezTo>
                  <a:cubicBezTo>
                    <a:pt x="32575" y="3478"/>
                    <a:pt x="32575" y="3475"/>
                    <a:pt x="32572" y="3475"/>
                  </a:cubicBezTo>
                  <a:cubicBezTo>
                    <a:pt x="32585" y="3475"/>
                    <a:pt x="32599" y="3471"/>
                    <a:pt x="32613" y="3468"/>
                  </a:cubicBezTo>
                  <a:cubicBezTo>
                    <a:pt x="32627" y="3463"/>
                    <a:pt x="32641" y="3461"/>
                    <a:pt x="32655" y="3461"/>
                  </a:cubicBezTo>
                  <a:close/>
                  <a:moveTo>
                    <a:pt x="1860" y="3568"/>
                  </a:moveTo>
                  <a:lnTo>
                    <a:pt x="1860" y="3572"/>
                  </a:lnTo>
                  <a:cubicBezTo>
                    <a:pt x="1857" y="3572"/>
                    <a:pt x="1857" y="3572"/>
                    <a:pt x="1854" y="3568"/>
                  </a:cubicBezTo>
                  <a:close/>
                  <a:moveTo>
                    <a:pt x="2027" y="3583"/>
                  </a:moveTo>
                  <a:lnTo>
                    <a:pt x="2027" y="3586"/>
                  </a:lnTo>
                  <a:cubicBezTo>
                    <a:pt x="2027" y="3586"/>
                    <a:pt x="2023" y="3586"/>
                    <a:pt x="2023" y="3583"/>
                  </a:cubicBezTo>
                  <a:close/>
                  <a:moveTo>
                    <a:pt x="32971" y="3636"/>
                  </a:moveTo>
                  <a:cubicBezTo>
                    <a:pt x="32972" y="3636"/>
                    <a:pt x="32974" y="3637"/>
                    <a:pt x="32974" y="3637"/>
                  </a:cubicBezTo>
                  <a:lnTo>
                    <a:pt x="32970" y="3637"/>
                  </a:lnTo>
                  <a:cubicBezTo>
                    <a:pt x="32970" y="3636"/>
                    <a:pt x="32971" y="3636"/>
                    <a:pt x="32971" y="3636"/>
                  </a:cubicBezTo>
                  <a:close/>
                  <a:moveTo>
                    <a:pt x="3366" y="4380"/>
                  </a:moveTo>
                  <a:cubicBezTo>
                    <a:pt x="3368" y="4382"/>
                    <a:pt x="3367" y="4383"/>
                    <a:pt x="3366" y="4383"/>
                  </a:cubicBezTo>
                  <a:cubicBezTo>
                    <a:pt x="3365" y="4383"/>
                    <a:pt x="3363" y="4382"/>
                    <a:pt x="3363" y="4380"/>
                  </a:cubicBezTo>
                  <a:close/>
                  <a:moveTo>
                    <a:pt x="33435" y="4478"/>
                  </a:moveTo>
                  <a:lnTo>
                    <a:pt x="33435" y="4481"/>
                  </a:lnTo>
                  <a:lnTo>
                    <a:pt x="33428" y="4481"/>
                  </a:lnTo>
                  <a:cubicBezTo>
                    <a:pt x="33428" y="4478"/>
                    <a:pt x="33432" y="4478"/>
                    <a:pt x="33435" y="4478"/>
                  </a:cubicBezTo>
                  <a:close/>
                  <a:moveTo>
                    <a:pt x="2744" y="4452"/>
                  </a:moveTo>
                  <a:cubicBezTo>
                    <a:pt x="2768" y="4452"/>
                    <a:pt x="2791" y="4457"/>
                    <a:pt x="2814" y="4470"/>
                  </a:cubicBezTo>
                  <a:cubicBezTo>
                    <a:pt x="2825" y="4474"/>
                    <a:pt x="2839" y="4474"/>
                    <a:pt x="2853" y="4474"/>
                  </a:cubicBezTo>
                  <a:cubicBezTo>
                    <a:pt x="2872" y="4473"/>
                    <a:pt x="2892" y="4473"/>
                    <a:pt x="2912" y="4473"/>
                  </a:cubicBezTo>
                  <a:cubicBezTo>
                    <a:pt x="2969" y="4473"/>
                    <a:pt x="3027" y="4476"/>
                    <a:pt x="3084" y="4476"/>
                  </a:cubicBezTo>
                  <a:cubicBezTo>
                    <a:pt x="3140" y="4476"/>
                    <a:pt x="3195" y="4473"/>
                    <a:pt x="3248" y="4460"/>
                  </a:cubicBezTo>
                  <a:lnTo>
                    <a:pt x="3252" y="4460"/>
                  </a:lnTo>
                  <a:cubicBezTo>
                    <a:pt x="3284" y="4493"/>
                    <a:pt x="3334" y="4509"/>
                    <a:pt x="3390" y="4509"/>
                  </a:cubicBezTo>
                  <a:cubicBezTo>
                    <a:pt x="3405" y="4509"/>
                    <a:pt x="3420" y="4507"/>
                    <a:pt x="3436" y="4505"/>
                  </a:cubicBezTo>
                  <a:cubicBezTo>
                    <a:pt x="3439" y="4505"/>
                    <a:pt x="3446" y="4505"/>
                    <a:pt x="3453" y="4508"/>
                  </a:cubicBezTo>
                  <a:cubicBezTo>
                    <a:pt x="3474" y="4508"/>
                    <a:pt x="3495" y="4505"/>
                    <a:pt x="3501" y="4491"/>
                  </a:cubicBezTo>
                  <a:cubicBezTo>
                    <a:pt x="3505" y="4491"/>
                    <a:pt x="3509" y="4488"/>
                    <a:pt x="3512" y="4484"/>
                  </a:cubicBezTo>
                  <a:lnTo>
                    <a:pt x="3512" y="4484"/>
                  </a:lnTo>
                  <a:cubicBezTo>
                    <a:pt x="3512" y="4488"/>
                    <a:pt x="3512" y="4491"/>
                    <a:pt x="3505" y="4495"/>
                  </a:cubicBezTo>
                  <a:cubicBezTo>
                    <a:pt x="3511" y="4496"/>
                    <a:pt x="3517" y="4497"/>
                    <a:pt x="3522" y="4497"/>
                  </a:cubicBezTo>
                  <a:cubicBezTo>
                    <a:pt x="3545" y="4497"/>
                    <a:pt x="3556" y="4486"/>
                    <a:pt x="3567" y="4478"/>
                  </a:cubicBezTo>
                  <a:cubicBezTo>
                    <a:pt x="3583" y="4463"/>
                    <a:pt x="3602" y="4454"/>
                    <a:pt x="3625" y="4454"/>
                  </a:cubicBezTo>
                  <a:cubicBezTo>
                    <a:pt x="3639" y="4454"/>
                    <a:pt x="3654" y="4457"/>
                    <a:pt x="3671" y="4463"/>
                  </a:cubicBezTo>
                  <a:cubicBezTo>
                    <a:pt x="3675" y="4467"/>
                    <a:pt x="3679" y="4467"/>
                    <a:pt x="3682" y="4467"/>
                  </a:cubicBezTo>
                  <a:cubicBezTo>
                    <a:pt x="3644" y="4467"/>
                    <a:pt x="3640" y="4495"/>
                    <a:pt x="3602" y="4495"/>
                  </a:cubicBezTo>
                  <a:cubicBezTo>
                    <a:pt x="3585" y="4495"/>
                    <a:pt x="3585" y="4502"/>
                    <a:pt x="3592" y="4508"/>
                  </a:cubicBezTo>
                  <a:cubicBezTo>
                    <a:pt x="3599" y="4514"/>
                    <a:pt x="3607" y="4517"/>
                    <a:pt x="3616" y="4517"/>
                  </a:cubicBezTo>
                  <a:cubicBezTo>
                    <a:pt x="3619" y="4517"/>
                    <a:pt x="3623" y="4517"/>
                    <a:pt x="3626" y="4516"/>
                  </a:cubicBezTo>
                  <a:cubicBezTo>
                    <a:pt x="3637" y="4510"/>
                    <a:pt x="3642" y="4498"/>
                    <a:pt x="3654" y="4498"/>
                  </a:cubicBezTo>
                  <a:cubicBezTo>
                    <a:pt x="3658" y="4498"/>
                    <a:pt x="3662" y="4499"/>
                    <a:pt x="3668" y="4502"/>
                  </a:cubicBezTo>
                  <a:cubicBezTo>
                    <a:pt x="3682" y="4510"/>
                    <a:pt x="3692" y="4513"/>
                    <a:pt x="3701" y="4513"/>
                  </a:cubicBezTo>
                  <a:cubicBezTo>
                    <a:pt x="3719" y="4513"/>
                    <a:pt x="3729" y="4500"/>
                    <a:pt x="3741" y="4491"/>
                  </a:cubicBezTo>
                  <a:cubicBezTo>
                    <a:pt x="3741" y="4488"/>
                    <a:pt x="3744" y="4488"/>
                    <a:pt x="3748" y="4484"/>
                  </a:cubicBezTo>
                  <a:cubicBezTo>
                    <a:pt x="3748" y="4484"/>
                    <a:pt x="3744" y="4481"/>
                    <a:pt x="3744" y="4478"/>
                  </a:cubicBezTo>
                  <a:cubicBezTo>
                    <a:pt x="3765" y="4470"/>
                    <a:pt x="3783" y="4463"/>
                    <a:pt x="3800" y="4457"/>
                  </a:cubicBezTo>
                  <a:lnTo>
                    <a:pt x="3810" y="4457"/>
                  </a:lnTo>
                  <a:cubicBezTo>
                    <a:pt x="3821" y="4474"/>
                    <a:pt x="3855" y="4470"/>
                    <a:pt x="3879" y="4474"/>
                  </a:cubicBezTo>
                  <a:cubicBezTo>
                    <a:pt x="3904" y="4478"/>
                    <a:pt x="3921" y="4481"/>
                    <a:pt x="3921" y="4495"/>
                  </a:cubicBezTo>
                  <a:cubicBezTo>
                    <a:pt x="3925" y="4508"/>
                    <a:pt x="3908" y="4512"/>
                    <a:pt x="3890" y="4516"/>
                  </a:cubicBezTo>
                  <a:cubicBezTo>
                    <a:pt x="3866" y="4519"/>
                    <a:pt x="3834" y="4523"/>
                    <a:pt x="3838" y="4537"/>
                  </a:cubicBezTo>
                  <a:cubicBezTo>
                    <a:pt x="3838" y="4543"/>
                    <a:pt x="3842" y="4543"/>
                    <a:pt x="3845" y="4547"/>
                  </a:cubicBezTo>
                  <a:cubicBezTo>
                    <a:pt x="3831" y="4547"/>
                    <a:pt x="3814" y="4547"/>
                    <a:pt x="3796" y="4553"/>
                  </a:cubicBezTo>
                  <a:cubicBezTo>
                    <a:pt x="3779" y="4557"/>
                    <a:pt x="3762" y="4559"/>
                    <a:pt x="3745" y="4559"/>
                  </a:cubicBezTo>
                  <a:cubicBezTo>
                    <a:pt x="3728" y="4559"/>
                    <a:pt x="3712" y="4557"/>
                    <a:pt x="3696" y="4553"/>
                  </a:cubicBezTo>
                  <a:cubicBezTo>
                    <a:pt x="3689" y="4553"/>
                    <a:pt x="3679" y="4550"/>
                    <a:pt x="3671" y="4550"/>
                  </a:cubicBezTo>
                  <a:cubicBezTo>
                    <a:pt x="3540" y="4529"/>
                    <a:pt x="3405" y="4533"/>
                    <a:pt x="3272" y="4529"/>
                  </a:cubicBezTo>
                  <a:cubicBezTo>
                    <a:pt x="3267" y="4529"/>
                    <a:pt x="3262" y="4528"/>
                    <a:pt x="3257" y="4528"/>
                  </a:cubicBezTo>
                  <a:cubicBezTo>
                    <a:pt x="3232" y="4528"/>
                    <a:pt x="3210" y="4535"/>
                    <a:pt x="3192" y="4547"/>
                  </a:cubicBezTo>
                  <a:cubicBezTo>
                    <a:pt x="3189" y="4543"/>
                    <a:pt x="3186" y="4543"/>
                    <a:pt x="3182" y="4540"/>
                  </a:cubicBezTo>
                  <a:cubicBezTo>
                    <a:pt x="3176" y="4540"/>
                    <a:pt x="3165" y="4537"/>
                    <a:pt x="3158" y="4537"/>
                  </a:cubicBezTo>
                  <a:cubicBezTo>
                    <a:pt x="3137" y="4526"/>
                    <a:pt x="3119" y="4511"/>
                    <a:pt x="3096" y="4511"/>
                  </a:cubicBezTo>
                  <a:cubicBezTo>
                    <a:pt x="3088" y="4511"/>
                    <a:pt x="3081" y="4513"/>
                    <a:pt x="3072" y="4516"/>
                  </a:cubicBezTo>
                  <a:cubicBezTo>
                    <a:pt x="3043" y="4526"/>
                    <a:pt x="3013" y="4529"/>
                    <a:pt x="2984" y="4533"/>
                  </a:cubicBezTo>
                  <a:lnTo>
                    <a:pt x="2939" y="4533"/>
                  </a:lnTo>
                  <a:cubicBezTo>
                    <a:pt x="2919" y="4533"/>
                    <a:pt x="2898" y="4534"/>
                    <a:pt x="2877" y="4534"/>
                  </a:cubicBezTo>
                  <a:cubicBezTo>
                    <a:pt x="2858" y="4534"/>
                    <a:pt x="2840" y="4533"/>
                    <a:pt x="2822" y="4529"/>
                  </a:cubicBezTo>
                  <a:cubicBezTo>
                    <a:pt x="2795" y="4523"/>
                    <a:pt x="2770" y="4521"/>
                    <a:pt x="2746" y="4521"/>
                  </a:cubicBezTo>
                  <a:cubicBezTo>
                    <a:pt x="2701" y="4521"/>
                    <a:pt x="2660" y="4530"/>
                    <a:pt x="2617" y="4543"/>
                  </a:cubicBezTo>
                  <a:lnTo>
                    <a:pt x="2603" y="4543"/>
                  </a:lnTo>
                  <a:cubicBezTo>
                    <a:pt x="2593" y="4519"/>
                    <a:pt x="2582" y="4519"/>
                    <a:pt x="2523" y="4516"/>
                  </a:cubicBezTo>
                  <a:cubicBezTo>
                    <a:pt x="2457" y="4512"/>
                    <a:pt x="2385" y="4519"/>
                    <a:pt x="2326" y="4495"/>
                  </a:cubicBezTo>
                  <a:cubicBezTo>
                    <a:pt x="2356" y="4484"/>
                    <a:pt x="2388" y="4481"/>
                    <a:pt x="2419" y="4481"/>
                  </a:cubicBezTo>
                  <a:cubicBezTo>
                    <a:pt x="2443" y="4478"/>
                    <a:pt x="2478" y="4481"/>
                    <a:pt x="2481" y="4460"/>
                  </a:cubicBezTo>
                  <a:lnTo>
                    <a:pt x="2485" y="4463"/>
                  </a:lnTo>
                  <a:cubicBezTo>
                    <a:pt x="2492" y="4467"/>
                    <a:pt x="2502" y="4467"/>
                    <a:pt x="2516" y="4467"/>
                  </a:cubicBezTo>
                  <a:cubicBezTo>
                    <a:pt x="2540" y="4479"/>
                    <a:pt x="2559" y="4485"/>
                    <a:pt x="2581" y="4485"/>
                  </a:cubicBezTo>
                  <a:cubicBezTo>
                    <a:pt x="2601" y="4485"/>
                    <a:pt x="2623" y="4480"/>
                    <a:pt x="2651" y="4470"/>
                  </a:cubicBezTo>
                  <a:cubicBezTo>
                    <a:pt x="2683" y="4461"/>
                    <a:pt x="2714" y="4452"/>
                    <a:pt x="2744" y="4452"/>
                  </a:cubicBezTo>
                  <a:close/>
                  <a:moveTo>
                    <a:pt x="4043" y="4495"/>
                  </a:moveTo>
                  <a:cubicBezTo>
                    <a:pt x="4088" y="4533"/>
                    <a:pt x="4140" y="4551"/>
                    <a:pt x="4199" y="4551"/>
                  </a:cubicBezTo>
                  <a:cubicBezTo>
                    <a:pt x="4221" y="4551"/>
                    <a:pt x="4244" y="4548"/>
                    <a:pt x="4268" y="4543"/>
                  </a:cubicBezTo>
                  <a:lnTo>
                    <a:pt x="4292" y="4543"/>
                  </a:lnTo>
                  <a:cubicBezTo>
                    <a:pt x="4324" y="4551"/>
                    <a:pt x="4375" y="4555"/>
                    <a:pt x="4429" y="4555"/>
                  </a:cubicBezTo>
                  <a:cubicBezTo>
                    <a:pt x="4498" y="4555"/>
                    <a:pt x="4572" y="4549"/>
                    <a:pt x="4615" y="4537"/>
                  </a:cubicBezTo>
                  <a:cubicBezTo>
                    <a:pt x="4625" y="4536"/>
                    <a:pt x="4636" y="4535"/>
                    <a:pt x="4646" y="4535"/>
                  </a:cubicBezTo>
                  <a:cubicBezTo>
                    <a:pt x="4682" y="4535"/>
                    <a:pt x="4718" y="4541"/>
                    <a:pt x="4754" y="4541"/>
                  </a:cubicBezTo>
                  <a:cubicBezTo>
                    <a:pt x="4769" y="4541"/>
                    <a:pt x="4784" y="4540"/>
                    <a:pt x="4799" y="4537"/>
                  </a:cubicBezTo>
                  <a:lnTo>
                    <a:pt x="4806" y="4537"/>
                  </a:lnTo>
                  <a:cubicBezTo>
                    <a:pt x="4816" y="4540"/>
                    <a:pt x="4827" y="4543"/>
                    <a:pt x="4837" y="4543"/>
                  </a:cubicBezTo>
                  <a:cubicBezTo>
                    <a:pt x="4910" y="4561"/>
                    <a:pt x="5000" y="4543"/>
                    <a:pt x="5063" y="4568"/>
                  </a:cubicBezTo>
                  <a:cubicBezTo>
                    <a:pt x="5110" y="4586"/>
                    <a:pt x="5159" y="4591"/>
                    <a:pt x="5208" y="4591"/>
                  </a:cubicBezTo>
                  <a:cubicBezTo>
                    <a:pt x="5245" y="4591"/>
                    <a:pt x="5282" y="4588"/>
                    <a:pt x="5320" y="4585"/>
                  </a:cubicBezTo>
                  <a:cubicBezTo>
                    <a:pt x="5346" y="4584"/>
                    <a:pt x="5371" y="4583"/>
                    <a:pt x="5396" y="4583"/>
                  </a:cubicBezTo>
                  <a:cubicBezTo>
                    <a:pt x="5438" y="4583"/>
                    <a:pt x="5479" y="4586"/>
                    <a:pt x="5521" y="4599"/>
                  </a:cubicBezTo>
                  <a:cubicBezTo>
                    <a:pt x="5535" y="4604"/>
                    <a:pt x="5550" y="4606"/>
                    <a:pt x="5565" y="4606"/>
                  </a:cubicBezTo>
                  <a:cubicBezTo>
                    <a:pt x="5583" y="4606"/>
                    <a:pt x="5602" y="4603"/>
                    <a:pt x="5621" y="4599"/>
                  </a:cubicBezTo>
                  <a:cubicBezTo>
                    <a:pt x="5680" y="4588"/>
                    <a:pt x="5715" y="4564"/>
                    <a:pt x="5746" y="4540"/>
                  </a:cubicBezTo>
                  <a:cubicBezTo>
                    <a:pt x="5760" y="4538"/>
                    <a:pt x="5772" y="4537"/>
                    <a:pt x="5784" y="4537"/>
                  </a:cubicBezTo>
                  <a:cubicBezTo>
                    <a:pt x="5816" y="4537"/>
                    <a:pt x="5839" y="4545"/>
                    <a:pt x="5857" y="4558"/>
                  </a:cubicBezTo>
                  <a:cubicBezTo>
                    <a:pt x="5857" y="4558"/>
                    <a:pt x="5857" y="4561"/>
                    <a:pt x="5861" y="4561"/>
                  </a:cubicBezTo>
                  <a:cubicBezTo>
                    <a:pt x="5871" y="4582"/>
                    <a:pt x="5903" y="4599"/>
                    <a:pt x="5919" y="4620"/>
                  </a:cubicBezTo>
                  <a:cubicBezTo>
                    <a:pt x="5968" y="4625"/>
                    <a:pt x="6012" y="4635"/>
                    <a:pt x="6059" y="4635"/>
                  </a:cubicBezTo>
                  <a:cubicBezTo>
                    <a:pt x="6077" y="4635"/>
                    <a:pt x="6095" y="4634"/>
                    <a:pt x="6114" y="4630"/>
                  </a:cubicBezTo>
                  <a:cubicBezTo>
                    <a:pt x="6133" y="4635"/>
                    <a:pt x="6150" y="4638"/>
                    <a:pt x="6167" y="4638"/>
                  </a:cubicBezTo>
                  <a:cubicBezTo>
                    <a:pt x="6194" y="4638"/>
                    <a:pt x="6219" y="4632"/>
                    <a:pt x="6242" y="4623"/>
                  </a:cubicBezTo>
                  <a:lnTo>
                    <a:pt x="6260" y="4623"/>
                  </a:lnTo>
                  <a:cubicBezTo>
                    <a:pt x="6263" y="4623"/>
                    <a:pt x="6267" y="4627"/>
                    <a:pt x="6270" y="4627"/>
                  </a:cubicBezTo>
                  <a:cubicBezTo>
                    <a:pt x="6315" y="4647"/>
                    <a:pt x="6377" y="4644"/>
                    <a:pt x="6433" y="4654"/>
                  </a:cubicBezTo>
                  <a:cubicBezTo>
                    <a:pt x="6440" y="4657"/>
                    <a:pt x="6447" y="4657"/>
                    <a:pt x="6454" y="4657"/>
                  </a:cubicBezTo>
                  <a:cubicBezTo>
                    <a:pt x="6483" y="4664"/>
                    <a:pt x="6512" y="4667"/>
                    <a:pt x="6541" y="4667"/>
                  </a:cubicBezTo>
                  <a:cubicBezTo>
                    <a:pt x="6574" y="4667"/>
                    <a:pt x="6606" y="4663"/>
                    <a:pt x="6638" y="4657"/>
                  </a:cubicBezTo>
                  <a:cubicBezTo>
                    <a:pt x="6660" y="4654"/>
                    <a:pt x="6683" y="4652"/>
                    <a:pt x="6706" y="4652"/>
                  </a:cubicBezTo>
                  <a:cubicBezTo>
                    <a:pt x="6722" y="4652"/>
                    <a:pt x="6739" y="4653"/>
                    <a:pt x="6756" y="4654"/>
                  </a:cubicBezTo>
                  <a:cubicBezTo>
                    <a:pt x="6839" y="4660"/>
                    <a:pt x="6921" y="4669"/>
                    <a:pt x="7002" y="4669"/>
                  </a:cubicBezTo>
                  <a:cubicBezTo>
                    <a:pt x="7030" y="4669"/>
                    <a:pt x="7058" y="4668"/>
                    <a:pt x="7085" y="4665"/>
                  </a:cubicBezTo>
                  <a:cubicBezTo>
                    <a:pt x="7128" y="4663"/>
                    <a:pt x="7170" y="4656"/>
                    <a:pt x="7209" y="4656"/>
                  </a:cubicBezTo>
                  <a:cubicBezTo>
                    <a:pt x="7241" y="4656"/>
                    <a:pt x="7272" y="4661"/>
                    <a:pt x="7301" y="4678"/>
                  </a:cubicBezTo>
                  <a:cubicBezTo>
                    <a:pt x="7301" y="4678"/>
                    <a:pt x="7304" y="4682"/>
                    <a:pt x="7307" y="4682"/>
                  </a:cubicBezTo>
                  <a:cubicBezTo>
                    <a:pt x="7325" y="4681"/>
                    <a:pt x="7341" y="4680"/>
                    <a:pt x="7358" y="4680"/>
                  </a:cubicBezTo>
                  <a:cubicBezTo>
                    <a:pt x="7444" y="4680"/>
                    <a:pt x="7525" y="4699"/>
                    <a:pt x="7610" y="4699"/>
                  </a:cubicBezTo>
                  <a:cubicBezTo>
                    <a:pt x="7696" y="4699"/>
                    <a:pt x="7783" y="4710"/>
                    <a:pt x="7870" y="4710"/>
                  </a:cubicBezTo>
                  <a:cubicBezTo>
                    <a:pt x="7881" y="4710"/>
                    <a:pt x="7891" y="4710"/>
                    <a:pt x="7901" y="4710"/>
                  </a:cubicBezTo>
                  <a:cubicBezTo>
                    <a:pt x="7918" y="4710"/>
                    <a:pt x="7939" y="4710"/>
                    <a:pt x="7949" y="4724"/>
                  </a:cubicBezTo>
                  <a:cubicBezTo>
                    <a:pt x="7924" y="4733"/>
                    <a:pt x="7897" y="4736"/>
                    <a:pt x="7869" y="4736"/>
                  </a:cubicBezTo>
                  <a:cubicBezTo>
                    <a:pt x="7856" y="4736"/>
                    <a:pt x="7842" y="4735"/>
                    <a:pt x="7828" y="4734"/>
                  </a:cubicBezTo>
                  <a:cubicBezTo>
                    <a:pt x="7714" y="4727"/>
                    <a:pt x="7605" y="4713"/>
                    <a:pt x="7491" y="4713"/>
                  </a:cubicBezTo>
                  <a:cubicBezTo>
                    <a:pt x="7385" y="4713"/>
                    <a:pt x="7278" y="4695"/>
                    <a:pt x="7174" y="4695"/>
                  </a:cubicBezTo>
                  <a:cubicBezTo>
                    <a:pt x="7159" y="4695"/>
                    <a:pt x="7145" y="4695"/>
                    <a:pt x="7131" y="4696"/>
                  </a:cubicBezTo>
                  <a:cubicBezTo>
                    <a:pt x="7108" y="4696"/>
                    <a:pt x="7085" y="4697"/>
                    <a:pt x="7062" y="4697"/>
                  </a:cubicBezTo>
                  <a:cubicBezTo>
                    <a:pt x="6965" y="4697"/>
                    <a:pt x="6872" y="4692"/>
                    <a:pt x="6777" y="4689"/>
                  </a:cubicBezTo>
                  <a:cubicBezTo>
                    <a:pt x="6465" y="4675"/>
                    <a:pt x="6153" y="4654"/>
                    <a:pt x="5836" y="4644"/>
                  </a:cubicBezTo>
                  <a:cubicBezTo>
                    <a:pt x="5797" y="4646"/>
                    <a:pt x="5758" y="4651"/>
                    <a:pt x="5719" y="4651"/>
                  </a:cubicBezTo>
                  <a:cubicBezTo>
                    <a:pt x="5696" y="4651"/>
                    <a:pt x="5672" y="4649"/>
                    <a:pt x="5649" y="4644"/>
                  </a:cubicBezTo>
                  <a:lnTo>
                    <a:pt x="5618" y="4644"/>
                  </a:lnTo>
                  <a:cubicBezTo>
                    <a:pt x="5607" y="4641"/>
                    <a:pt x="5594" y="4641"/>
                    <a:pt x="5580" y="4641"/>
                  </a:cubicBezTo>
                  <a:cubicBezTo>
                    <a:pt x="5562" y="4637"/>
                    <a:pt x="5549" y="4637"/>
                    <a:pt x="5531" y="4637"/>
                  </a:cubicBezTo>
                  <a:cubicBezTo>
                    <a:pt x="5507" y="4637"/>
                    <a:pt x="5486" y="4637"/>
                    <a:pt x="5461" y="4633"/>
                  </a:cubicBezTo>
                  <a:cubicBezTo>
                    <a:pt x="5455" y="4633"/>
                    <a:pt x="5451" y="4633"/>
                    <a:pt x="5448" y="4630"/>
                  </a:cubicBezTo>
                  <a:cubicBezTo>
                    <a:pt x="5427" y="4621"/>
                    <a:pt x="5405" y="4615"/>
                    <a:pt x="5382" y="4615"/>
                  </a:cubicBezTo>
                  <a:cubicBezTo>
                    <a:pt x="5368" y="4615"/>
                    <a:pt x="5353" y="4618"/>
                    <a:pt x="5337" y="4623"/>
                  </a:cubicBezTo>
                  <a:cubicBezTo>
                    <a:pt x="5327" y="4623"/>
                    <a:pt x="5320" y="4627"/>
                    <a:pt x="5312" y="4627"/>
                  </a:cubicBezTo>
                  <a:lnTo>
                    <a:pt x="5243" y="4627"/>
                  </a:lnTo>
                  <a:cubicBezTo>
                    <a:pt x="5237" y="4623"/>
                    <a:pt x="5229" y="4623"/>
                    <a:pt x="5222" y="4623"/>
                  </a:cubicBezTo>
                  <a:cubicBezTo>
                    <a:pt x="5146" y="4606"/>
                    <a:pt x="5070" y="4613"/>
                    <a:pt x="4990" y="4609"/>
                  </a:cubicBezTo>
                  <a:cubicBezTo>
                    <a:pt x="4904" y="4606"/>
                    <a:pt x="4813" y="4609"/>
                    <a:pt x="4730" y="4592"/>
                  </a:cubicBezTo>
                  <a:cubicBezTo>
                    <a:pt x="4691" y="4584"/>
                    <a:pt x="4656" y="4577"/>
                    <a:pt x="4619" y="4577"/>
                  </a:cubicBezTo>
                  <a:cubicBezTo>
                    <a:pt x="4610" y="4577"/>
                    <a:pt x="4601" y="4578"/>
                    <a:pt x="4591" y="4578"/>
                  </a:cubicBezTo>
                  <a:cubicBezTo>
                    <a:pt x="4562" y="4582"/>
                    <a:pt x="4532" y="4583"/>
                    <a:pt x="4503" y="4583"/>
                  </a:cubicBezTo>
                  <a:cubicBezTo>
                    <a:pt x="4473" y="4583"/>
                    <a:pt x="4444" y="4582"/>
                    <a:pt x="4414" y="4578"/>
                  </a:cubicBezTo>
                  <a:cubicBezTo>
                    <a:pt x="4311" y="4569"/>
                    <a:pt x="4207" y="4554"/>
                    <a:pt x="4103" y="4554"/>
                  </a:cubicBezTo>
                  <a:cubicBezTo>
                    <a:pt x="4056" y="4554"/>
                    <a:pt x="4010" y="4557"/>
                    <a:pt x="3963" y="4564"/>
                  </a:cubicBezTo>
                  <a:cubicBezTo>
                    <a:pt x="3949" y="4564"/>
                    <a:pt x="3935" y="4561"/>
                    <a:pt x="3925" y="4561"/>
                  </a:cubicBezTo>
                  <a:cubicBezTo>
                    <a:pt x="3908" y="4558"/>
                    <a:pt x="3890" y="4550"/>
                    <a:pt x="3873" y="4550"/>
                  </a:cubicBezTo>
                  <a:cubicBezTo>
                    <a:pt x="3878" y="4548"/>
                    <a:pt x="3883" y="4548"/>
                    <a:pt x="3889" y="4548"/>
                  </a:cubicBezTo>
                  <a:cubicBezTo>
                    <a:pt x="3894" y="4548"/>
                    <a:pt x="3899" y="4548"/>
                    <a:pt x="3904" y="4550"/>
                  </a:cubicBezTo>
                  <a:lnTo>
                    <a:pt x="3929" y="4550"/>
                  </a:lnTo>
                  <a:cubicBezTo>
                    <a:pt x="3934" y="4551"/>
                    <a:pt x="3938" y="4551"/>
                    <a:pt x="3942" y="4551"/>
                  </a:cubicBezTo>
                  <a:cubicBezTo>
                    <a:pt x="4003" y="4551"/>
                    <a:pt x="3994" y="4504"/>
                    <a:pt x="4043" y="4495"/>
                  </a:cubicBezTo>
                  <a:close/>
                  <a:moveTo>
                    <a:pt x="5850" y="4763"/>
                  </a:moveTo>
                  <a:cubicBezTo>
                    <a:pt x="5856" y="4763"/>
                    <a:pt x="5862" y="4765"/>
                    <a:pt x="5868" y="4769"/>
                  </a:cubicBezTo>
                  <a:cubicBezTo>
                    <a:pt x="5861" y="4769"/>
                    <a:pt x="5857" y="4769"/>
                    <a:pt x="5854" y="4772"/>
                  </a:cubicBezTo>
                  <a:cubicBezTo>
                    <a:pt x="5844" y="4769"/>
                    <a:pt x="5833" y="4769"/>
                    <a:pt x="5823" y="4769"/>
                  </a:cubicBezTo>
                  <a:cubicBezTo>
                    <a:pt x="5831" y="4767"/>
                    <a:pt x="5841" y="4763"/>
                    <a:pt x="5850" y="4763"/>
                  </a:cubicBezTo>
                  <a:close/>
                  <a:moveTo>
                    <a:pt x="4483" y="4849"/>
                  </a:moveTo>
                  <a:cubicBezTo>
                    <a:pt x="4473" y="4852"/>
                    <a:pt x="4459" y="4852"/>
                    <a:pt x="4446" y="4859"/>
                  </a:cubicBezTo>
                  <a:cubicBezTo>
                    <a:pt x="4459" y="4852"/>
                    <a:pt x="4470" y="4852"/>
                    <a:pt x="4483" y="4849"/>
                  </a:cubicBezTo>
                  <a:close/>
                  <a:moveTo>
                    <a:pt x="6725" y="4782"/>
                  </a:moveTo>
                  <a:cubicBezTo>
                    <a:pt x="6756" y="4787"/>
                    <a:pt x="6784" y="4790"/>
                    <a:pt x="6814" y="4793"/>
                  </a:cubicBezTo>
                  <a:cubicBezTo>
                    <a:pt x="6832" y="4797"/>
                    <a:pt x="6853" y="4800"/>
                    <a:pt x="6870" y="4800"/>
                  </a:cubicBezTo>
                  <a:cubicBezTo>
                    <a:pt x="6906" y="4798"/>
                    <a:pt x="6942" y="4797"/>
                    <a:pt x="6977" y="4797"/>
                  </a:cubicBezTo>
                  <a:cubicBezTo>
                    <a:pt x="7130" y="4797"/>
                    <a:pt x="7280" y="4812"/>
                    <a:pt x="7432" y="4817"/>
                  </a:cubicBezTo>
                  <a:cubicBezTo>
                    <a:pt x="7443" y="4821"/>
                    <a:pt x="7453" y="4821"/>
                    <a:pt x="7464" y="4821"/>
                  </a:cubicBezTo>
                  <a:cubicBezTo>
                    <a:pt x="7464" y="4821"/>
                    <a:pt x="7464" y="4824"/>
                    <a:pt x="7460" y="4828"/>
                  </a:cubicBezTo>
                  <a:cubicBezTo>
                    <a:pt x="7453" y="4835"/>
                    <a:pt x="7441" y="4841"/>
                    <a:pt x="7427" y="4841"/>
                  </a:cubicBezTo>
                  <a:cubicBezTo>
                    <a:pt x="7421" y="4841"/>
                    <a:pt x="7415" y="4840"/>
                    <a:pt x="7408" y="4838"/>
                  </a:cubicBezTo>
                  <a:cubicBezTo>
                    <a:pt x="7398" y="4835"/>
                    <a:pt x="7386" y="4832"/>
                    <a:pt x="7376" y="4832"/>
                  </a:cubicBezTo>
                  <a:cubicBezTo>
                    <a:pt x="7366" y="4832"/>
                    <a:pt x="7358" y="4835"/>
                    <a:pt x="7356" y="4842"/>
                  </a:cubicBezTo>
                  <a:cubicBezTo>
                    <a:pt x="7349" y="4856"/>
                    <a:pt x="7373" y="4866"/>
                    <a:pt x="7401" y="4866"/>
                  </a:cubicBezTo>
                  <a:cubicBezTo>
                    <a:pt x="7409" y="4866"/>
                    <a:pt x="7416" y="4864"/>
                    <a:pt x="7423" y="4864"/>
                  </a:cubicBezTo>
                  <a:cubicBezTo>
                    <a:pt x="7429" y="4864"/>
                    <a:pt x="7434" y="4865"/>
                    <a:pt x="7439" y="4870"/>
                  </a:cubicBezTo>
                  <a:cubicBezTo>
                    <a:pt x="7415" y="4873"/>
                    <a:pt x="7394" y="4876"/>
                    <a:pt x="7370" y="4876"/>
                  </a:cubicBezTo>
                  <a:lnTo>
                    <a:pt x="7352" y="4876"/>
                  </a:lnTo>
                  <a:cubicBezTo>
                    <a:pt x="7254" y="4880"/>
                    <a:pt x="7154" y="4883"/>
                    <a:pt x="7054" y="4883"/>
                  </a:cubicBezTo>
                  <a:cubicBezTo>
                    <a:pt x="6972" y="4883"/>
                    <a:pt x="6889" y="4881"/>
                    <a:pt x="6808" y="4876"/>
                  </a:cubicBezTo>
                  <a:cubicBezTo>
                    <a:pt x="6801" y="4866"/>
                    <a:pt x="6773" y="4866"/>
                    <a:pt x="6756" y="4859"/>
                  </a:cubicBezTo>
                  <a:cubicBezTo>
                    <a:pt x="6742" y="4856"/>
                    <a:pt x="6718" y="4856"/>
                    <a:pt x="6731" y="4838"/>
                  </a:cubicBezTo>
                  <a:cubicBezTo>
                    <a:pt x="6749" y="4817"/>
                    <a:pt x="6728" y="4803"/>
                    <a:pt x="6704" y="4790"/>
                  </a:cubicBezTo>
                  <a:cubicBezTo>
                    <a:pt x="6710" y="4787"/>
                    <a:pt x="6718" y="4787"/>
                    <a:pt x="6725" y="4782"/>
                  </a:cubicBezTo>
                  <a:close/>
                  <a:moveTo>
                    <a:pt x="3991" y="4901"/>
                  </a:moveTo>
                  <a:cubicBezTo>
                    <a:pt x="3991" y="4904"/>
                    <a:pt x="3988" y="4904"/>
                    <a:pt x="3988" y="4904"/>
                  </a:cubicBezTo>
                  <a:cubicBezTo>
                    <a:pt x="3988" y="4904"/>
                    <a:pt x="3988" y="4901"/>
                    <a:pt x="3991" y="4901"/>
                  </a:cubicBezTo>
                  <a:close/>
                  <a:moveTo>
                    <a:pt x="2540" y="4998"/>
                  </a:moveTo>
                  <a:lnTo>
                    <a:pt x="2540" y="5001"/>
                  </a:lnTo>
                  <a:cubicBezTo>
                    <a:pt x="2537" y="5001"/>
                    <a:pt x="2537" y="5001"/>
                    <a:pt x="2534" y="4998"/>
                  </a:cubicBezTo>
                  <a:close/>
                  <a:moveTo>
                    <a:pt x="2707" y="5067"/>
                  </a:moveTo>
                  <a:lnTo>
                    <a:pt x="2704" y="5070"/>
                  </a:lnTo>
                  <a:lnTo>
                    <a:pt x="2704" y="5067"/>
                  </a:lnTo>
                  <a:close/>
                  <a:moveTo>
                    <a:pt x="33349" y="4956"/>
                  </a:moveTo>
                  <a:cubicBezTo>
                    <a:pt x="33360" y="4956"/>
                    <a:pt x="33372" y="4958"/>
                    <a:pt x="33383" y="4960"/>
                  </a:cubicBezTo>
                  <a:cubicBezTo>
                    <a:pt x="33398" y="4962"/>
                    <a:pt x="33408" y="4969"/>
                    <a:pt x="33420" y="4969"/>
                  </a:cubicBezTo>
                  <a:cubicBezTo>
                    <a:pt x="33426" y="4969"/>
                    <a:pt x="33432" y="4968"/>
                    <a:pt x="33438" y="4963"/>
                  </a:cubicBezTo>
                  <a:cubicBezTo>
                    <a:pt x="33477" y="4963"/>
                    <a:pt x="33501" y="4977"/>
                    <a:pt x="33532" y="4991"/>
                  </a:cubicBezTo>
                  <a:cubicBezTo>
                    <a:pt x="33592" y="5019"/>
                    <a:pt x="33560" y="5026"/>
                    <a:pt x="33522" y="5043"/>
                  </a:cubicBezTo>
                  <a:cubicBezTo>
                    <a:pt x="33515" y="5046"/>
                    <a:pt x="33505" y="5050"/>
                    <a:pt x="33494" y="5053"/>
                  </a:cubicBezTo>
                  <a:cubicBezTo>
                    <a:pt x="33512" y="5064"/>
                    <a:pt x="33529" y="5074"/>
                    <a:pt x="33542" y="5085"/>
                  </a:cubicBezTo>
                  <a:lnTo>
                    <a:pt x="33547" y="5085"/>
                  </a:lnTo>
                  <a:cubicBezTo>
                    <a:pt x="33544" y="5088"/>
                    <a:pt x="33540" y="5089"/>
                    <a:pt x="33536" y="5089"/>
                  </a:cubicBezTo>
                  <a:cubicBezTo>
                    <a:pt x="33527" y="5089"/>
                    <a:pt x="33517" y="5085"/>
                    <a:pt x="33508" y="5085"/>
                  </a:cubicBezTo>
                  <a:cubicBezTo>
                    <a:pt x="33504" y="5085"/>
                    <a:pt x="33500" y="5086"/>
                    <a:pt x="33498" y="5091"/>
                  </a:cubicBezTo>
                  <a:lnTo>
                    <a:pt x="33494" y="5091"/>
                  </a:lnTo>
                  <a:lnTo>
                    <a:pt x="33491" y="5088"/>
                  </a:lnTo>
                  <a:cubicBezTo>
                    <a:pt x="33477" y="5088"/>
                    <a:pt x="33470" y="5095"/>
                    <a:pt x="33470" y="5102"/>
                  </a:cubicBezTo>
                  <a:cubicBezTo>
                    <a:pt x="33467" y="5133"/>
                    <a:pt x="33432" y="5144"/>
                    <a:pt x="33393" y="5150"/>
                  </a:cubicBezTo>
                  <a:cubicBezTo>
                    <a:pt x="33387" y="5144"/>
                    <a:pt x="33383" y="5136"/>
                    <a:pt x="33373" y="5133"/>
                  </a:cubicBezTo>
                  <a:cubicBezTo>
                    <a:pt x="33376" y="5109"/>
                    <a:pt x="33411" y="5112"/>
                    <a:pt x="33432" y="5109"/>
                  </a:cubicBezTo>
                  <a:cubicBezTo>
                    <a:pt x="33463" y="5105"/>
                    <a:pt x="33480" y="5088"/>
                    <a:pt x="33459" y="5081"/>
                  </a:cubicBezTo>
                  <a:cubicBezTo>
                    <a:pt x="33418" y="5067"/>
                    <a:pt x="33443" y="5046"/>
                    <a:pt x="33425" y="5029"/>
                  </a:cubicBezTo>
                  <a:cubicBezTo>
                    <a:pt x="33397" y="4998"/>
                    <a:pt x="33334" y="5001"/>
                    <a:pt x="33293" y="4987"/>
                  </a:cubicBezTo>
                  <a:cubicBezTo>
                    <a:pt x="33302" y="4964"/>
                    <a:pt x="33324" y="4956"/>
                    <a:pt x="33349" y="4956"/>
                  </a:cubicBezTo>
                  <a:close/>
                  <a:moveTo>
                    <a:pt x="32766" y="5022"/>
                  </a:moveTo>
                  <a:cubicBezTo>
                    <a:pt x="32783" y="5022"/>
                    <a:pt x="32801" y="5026"/>
                    <a:pt x="32818" y="5029"/>
                  </a:cubicBezTo>
                  <a:cubicBezTo>
                    <a:pt x="32783" y="5064"/>
                    <a:pt x="32814" y="5074"/>
                    <a:pt x="32860" y="5085"/>
                  </a:cubicBezTo>
                  <a:cubicBezTo>
                    <a:pt x="32891" y="5089"/>
                    <a:pt x="32921" y="5096"/>
                    <a:pt x="32951" y="5096"/>
                  </a:cubicBezTo>
                  <a:cubicBezTo>
                    <a:pt x="32964" y="5096"/>
                    <a:pt x="32978" y="5095"/>
                    <a:pt x="32991" y="5091"/>
                  </a:cubicBezTo>
                  <a:cubicBezTo>
                    <a:pt x="32999" y="5094"/>
                    <a:pt x="33005" y="5095"/>
                    <a:pt x="33010" y="5095"/>
                  </a:cubicBezTo>
                  <a:cubicBezTo>
                    <a:pt x="33027" y="5095"/>
                    <a:pt x="33028" y="5082"/>
                    <a:pt x="33036" y="5070"/>
                  </a:cubicBezTo>
                  <a:cubicBezTo>
                    <a:pt x="33045" y="5050"/>
                    <a:pt x="33056" y="5030"/>
                    <a:pt x="33091" y="5030"/>
                  </a:cubicBezTo>
                  <a:cubicBezTo>
                    <a:pt x="33097" y="5030"/>
                    <a:pt x="33104" y="5031"/>
                    <a:pt x="33113" y="5032"/>
                  </a:cubicBezTo>
                  <a:cubicBezTo>
                    <a:pt x="33117" y="5033"/>
                    <a:pt x="33121" y="5034"/>
                    <a:pt x="33125" y="5034"/>
                  </a:cubicBezTo>
                  <a:cubicBezTo>
                    <a:pt x="33128" y="5034"/>
                    <a:pt x="33132" y="5033"/>
                    <a:pt x="33135" y="5033"/>
                  </a:cubicBezTo>
                  <a:cubicBezTo>
                    <a:pt x="33143" y="5033"/>
                    <a:pt x="33151" y="5034"/>
                    <a:pt x="33158" y="5040"/>
                  </a:cubicBezTo>
                  <a:cubicBezTo>
                    <a:pt x="33154" y="5046"/>
                    <a:pt x="33154" y="5057"/>
                    <a:pt x="33154" y="5064"/>
                  </a:cubicBezTo>
                  <a:cubicBezTo>
                    <a:pt x="33134" y="5085"/>
                    <a:pt x="33161" y="5105"/>
                    <a:pt x="33144" y="5126"/>
                  </a:cubicBezTo>
                  <a:cubicBezTo>
                    <a:pt x="33130" y="5130"/>
                    <a:pt x="33116" y="5136"/>
                    <a:pt x="33102" y="5140"/>
                  </a:cubicBezTo>
                  <a:lnTo>
                    <a:pt x="33099" y="5140"/>
                  </a:lnTo>
                  <a:cubicBezTo>
                    <a:pt x="33077" y="5145"/>
                    <a:pt x="33057" y="5151"/>
                    <a:pt x="33034" y="5151"/>
                  </a:cubicBezTo>
                  <a:cubicBezTo>
                    <a:pt x="33024" y="5151"/>
                    <a:pt x="33013" y="5150"/>
                    <a:pt x="33001" y="5147"/>
                  </a:cubicBezTo>
                  <a:cubicBezTo>
                    <a:pt x="32995" y="5145"/>
                    <a:pt x="32988" y="5144"/>
                    <a:pt x="32982" y="5144"/>
                  </a:cubicBezTo>
                  <a:cubicBezTo>
                    <a:pt x="32965" y="5144"/>
                    <a:pt x="32950" y="5150"/>
                    <a:pt x="32935" y="5157"/>
                  </a:cubicBezTo>
                  <a:lnTo>
                    <a:pt x="32935" y="5161"/>
                  </a:lnTo>
                  <a:cubicBezTo>
                    <a:pt x="32927" y="5159"/>
                    <a:pt x="32918" y="5158"/>
                    <a:pt x="32910" y="5158"/>
                  </a:cubicBezTo>
                  <a:cubicBezTo>
                    <a:pt x="32858" y="5158"/>
                    <a:pt x="32820" y="5192"/>
                    <a:pt x="32769" y="5192"/>
                  </a:cubicBezTo>
                  <a:cubicBezTo>
                    <a:pt x="32758" y="5186"/>
                    <a:pt x="32747" y="5184"/>
                    <a:pt x="32736" y="5184"/>
                  </a:cubicBezTo>
                  <a:cubicBezTo>
                    <a:pt x="32720" y="5184"/>
                    <a:pt x="32704" y="5189"/>
                    <a:pt x="32689" y="5195"/>
                  </a:cubicBezTo>
                  <a:cubicBezTo>
                    <a:pt x="32679" y="5199"/>
                    <a:pt x="32679" y="5199"/>
                    <a:pt x="32679" y="5203"/>
                  </a:cubicBezTo>
                  <a:lnTo>
                    <a:pt x="32672" y="5203"/>
                  </a:lnTo>
                  <a:cubicBezTo>
                    <a:pt x="32668" y="5199"/>
                    <a:pt x="32668" y="5199"/>
                    <a:pt x="32662" y="5195"/>
                  </a:cubicBezTo>
                  <a:cubicBezTo>
                    <a:pt x="32641" y="5189"/>
                    <a:pt x="32610" y="5195"/>
                    <a:pt x="32585" y="5185"/>
                  </a:cubicBezTo>
                  <a:cubicBezTo>
                    <a:pt x="32553" y="5171"/>
                    <a:pt x="32522" y="5165"/>
                    <a:pt x="32488" y="5165"/>
                  </a:cubicBezTo>
                  <a:cubicBezTo>
                    <a:pt x="32474" y="5165"/>
                    <a:pt x="32459" y="5166"/>
                    <a:pt x="32443" y="5168"/>
                  </a:cubicBezTo>
                  <a:cubicBezTo>
                    <a:pt x="32438" y="5169"/>
                    <a:pt x="32433" y="5170"/>
                    <a:pt x="32427" y="5170"/>
                  </a:cubicBezTo>
                  <a:cubicBezTo>
                    <a:pt x="32418" y="5170"/>
                    <a:pt x="32411" y="5168"/>
                    <a:pt x="32408" y="5161"/>
                  </a:cubicBezTo>
                  <a:lnTo>
                    <a:pt x="32412" y="5157"/>
                  </a:lnTo>
                  <a:cubicBezTo>
                    <a:pt x="32423" y="5154"/>
                    <a:pt x="32429" y="5150"/>
                    <a:pt x="32433" y="5147"/>
                  </a:cubicBezTo>
                  <a:cubicBezTo>
                    <a:pt x="32436" y="5144"/>
                    <a:pt x="32439" y="5144"/>
                    <a:pt x="32443" y="5144"/>
                  </a:cubicBezTo>
                  <a:cubicBezTo>
                    <a:pt x="32451" y="5144"/>
                    <a:pt x="32460" y="5144"/>
                    <a:pt x="32468" y="5144"/>
                  </a:cubicBezTo>
                  <a:cubicBezTo>
                    <a:pt x="32499" y="5144"/>
                    <a:pt x="32530" y="5142"/>
                    <a:pt x="32543" y="5123"/>
                  </a:cubicBezTo>
                  <a:cubicBezTo>
                    <a:pt x="32564" y="5102"/>
                    <a:pt x="32592" y="5095"/>
                    <a:pt x="32623" y="5091"/>
                  </a:cubicBezTo>
                  <a:lnTo>
                    <a:pt x="32623" y="5091"/>
                  </a:lnTo>
                  <a:cubicBezTo>
                    <a:pt x="32623" y="5095"/>
                    <a:pt x="32620" y="5095"/>
                    <a:pt x="32620" y="5095"/>
                  </a:cubicBezTo>
                  <a:cubicBezTo>
                    <a:pt x="32602" y="5105"/>
                    <a:pt x="32596" y="5115"/>
                    <a:pt x="32613" y="5130"/>
                  </a:cubicBezTo>
                  <a:cubicBezTo>
                    <a:pt x="32617" y="5133"/>
                    <a:pt x="32622" y="5135"/>
                    <a:pt x="32627" y="5135"/>
                  </a:cubicBezTo>
                  <a:cubicBezTo>
                    <a:pt x="32633" y="5135"/>
                    <a:pt x="32639" y="5133"/>
                    <a:pt x="32644" y="5130"/>
                  </a:cubicBezTo>
                  <a:cubicBezTo>
                    <a:pt x="32658" y="5123"/>
                    <a:pt x="32676" y="5112"/>
                    <a:pt x="32658" y="5099"/>
                  </a:cubicBezTo>
                  <a:cubicBezTo>
                    <a:pt x="32655" y="5095"/>
                    <a:pt x="32655" y="5091"/>
                    <a:pt x="32655" y="5088"/>
                  </a:cubicBezTo>
                  <a:cubicBezTo>
                    <a:pt x="32662" y="5085"/>
                    <a:pt x="32668" y="5085"/>
                    <a:pt x="32679" y="5085"/>
                  </a:cubicBezTo>
                  <a:cubicBezTo>
                    <a:pt x="32710" y="5078"/>
                    <a:pt x="32759" y="5081"/>
                    <a:pt x="32731" y="5046"/>
                  </a:cubicBezTo>
                  <a:cubicBezTo>
                    <a:pt x="32731" y="5043"/>
                    <a:pt x="32727" y="5043"/>
                    <a:pt x="32727" y="5043"/>
                  </a:cubicBezTo>
                  <a:cubicBezTo>
                    <a:pt x="32738" y="5036"/>
                    <a:pt x="32762" y="5040"/>
                    <a:pt x="32762" y="5026"/>
                  </a:cubicBezTo>
                  <a:cubicBezTo>
                    <a:pt x="32766" y="5026"/>
                    <a:pt x="32766" y="5022"/>
                    <a:pt x="32766" y="5022"/>
                  </a:cubicBezTo>
                  <a:close/>
                  <a:moveTo>
                    <a:pt x="32085" y="5227"/>
                  </a:moveTo>
                  <a:cubicBezTo>
                    <a:pt x="32089" y="5227"/>
                    <a:pt x="32089" y="5227"/>
                    <a:pt x="32089" y="5230"/>
                  </a:cubicBezTo>
                  <a:lnTo>
                    <a:pt x="32085" y="5227"/>
                  </a:lnTo>
                  <a:close/>
                  <a:moveTo>
                    <a:pt x="33248" y="5310"/>
                  </a:moveTo>
                  <a:cubicBezTo>
                    <a:pt x="33248" y="5320"/>
                    <a:pt x="33244" y="5331"/>
                    <a:pt x="33255" y="5341"/>
                  </a:cubicBezTo>
                  <a:lnTo>
                    <a:pt x="33234" y="5341"/>
                  </a:lnTo>
                  <a:cubicBezTo>
                    <a:pt x="33238" y="5331"/>
                    <a:pt x="33244" y="5320"/>
                    <a:pt x="33248" y="5310"/>
                  </a:cubicBezTo>
                  <a:close/>
                  <a:moveTo>
                    <a:pt x="33338" y="5341"/>
                  </a:moveTo>
                  <a:cubicBezTo>
                    <a:pt x="33338" y="5344"/>
                    <a:pt x="33345" y="5349"/>
                    <a:pt x="33355" y="5352"/>
                  </a:cubicBezTo>
                  <a:lnTo>
                    <a:pt x="33338" y="5352"/>
                  </a:lnTo>
                  <a:lnTo>
                    <a:pt x="33338" y="5341"/>
                  </a:lnTo>
                  <a:close/>
                  <a:moveTo>
                    <a:pt x="31885" y="5362"/>
                  </a:moveTo>
                  <a:lnTo>
                    <a:pt x="31885" y="5365"/>
                  </a:lnTo>
                  <a:cubicBezTo>
                    <a:pt x="31881" y="5365"/>
                    <a:pt x="31881" y="5365"/>
                    <a:pt x="31881" y="5362"/>
                  </a:cubicBezTo>
                  <a:close/>
                  <a:moveTo>
                    <a:pt x="33301" y="5354"/>
                  </a:moveTo>
                  <a:cubicBezTo>
                    <a:pt x="33308" y="5354"/>
                    <a:pt x="33315" y="5357"/>
                    <a:pt x="33318" y="5362"/>
                  </a:cubicBezTo>
                  <a:cubicBezTo>
                    <a:pt x="33310" y="5373"/>
                    <a:pt x="33313" y="5379"/>
                    <a:pt x="33324" y="5383"/>
                  </a:cubicBezTo>
                  <a:cubicBezTo>
                    <a:pt x="33310" y="5383"/>
                    <a:pt x="33300" y="5376"/>
                    <a:pt x="33286" y="5369"/>
                  </a:cubicBezTo>
                  <a:cubicBezTo>
                    <a:pt x="33297" y="5365"/>
                    <a:pt x="33297" y="5362"/>
                    <a:pt x="33293" y="5355"/>
                  </a:cubicBezTo>
                  <a:cubicBezTo>
                    <a:pt x="33296" y="5354"/>
                    <a:pt x="33298" y="5354"/>
                    <a:pt x="33301" y="5354"/>
                  </a:cubicBezTo>
                  <a:close/>
                  <a:moveTo>
                    <a:pt x="32069" y="5376"/>
                  </a:moveTo>
                  <a:cubicBezTo>
                    <a:pt x="32061" y="5379"/>
                    <a:pt x="32055" y="5383"/>
                    <a:pt x="32048" y="5386"/>
                  </a:cubicBezTo>
                  <a:cubicBezTo>
                    <a:pt x="32051" y="5379"/>
                    <a:pt x="32058" y="5376"/>
                    <a:pt x="32069" y="5376"/>
                  </a:cubicBezTo>
                  <a:close/>
                  <a:moveTo>
                    <a:pt x="30830" y="5588"/>
                  </a:moveTo>
                  <a:lnTo>
                    <a:pt x="30833" y="5591"/>
                  </a:lnTo>
                  <a:lnTo>
                    <a:pt x="30830" y="5591"/>
                  </a:lnTo>
                  <a:lnTo>
                    <a:pt x="30830" y="5588"/>
                  </a:lnTo>
                  <a:close/>
                  <a:moveTo>
                    <a:pt x="31382" y="5602"/>
                  </a:moveTo>
                  <a:lnTo>
                    <a:pt x="31382" y="5602"/>
                  </a:lnTo>
                  <a:cubicBezTo>
                    <a:pt x="31368" y="5612"/>
                    <a:pt x="31350" y="5615"/>
                    <a:pt x="31333" y="5619"/>
                  </a:cubicBezTo>
                  <a:cubicBezTo>
                    <a:pt x="31350" y="5615"/>
                    <a:pt x="31368" y="5608"/>
                    <a:pt x="31382" y="5602"/>
                  </a:cubicBezTo>
                  <a:close/>
                  <a:moveTo>
                    <a:pt x="30684" y="5734"/>
                  </a:moveTo>
                  <a:cubicBezTo>
                    <a:pt x="30686" y="5734"/>
                    <a:pt x="30690" y="5737"/>
                    <a:pt x="30687" y="5737"/>
                  </a:cubicBezTo>
                  <a:lnTo>
                    <a:pt x="30684" y="5737"/>
                  </a:lnTo>
                  <a:cubicBezTo>
                    <a:pt x="30683" y="5734"/>
                    <a:pt x="30683" y="5734"/>
                    <a:pt x="30684" y="5734"/>
                  </a:cubicBezTo>
                  <a:close/>
                  <a:moveTo>
                    <a:pt x="30517" y="5817"/>
                  </a:moveTo>
                  <a:cubicBezTo>
                    <a:pt x="30514" y="5817"/>
                    <a:pt x="30514" y="5817"/>
                    <a:pt x="30514" y="5820"/>
                  </a:cubicBezTo>
                  <a:lnTo>
                    <a:pt x="30514" y="5817"/>
                  </a:lnTo>
                  <a:close/>
                  <a:moveTo>
                    <a:pt x="31114" y="5817"/>
                  </a:moveTo>
                  <a:cubicBezTo>
                    <a:pt x="31118" y="5820"/>
                    <a:pt x="31118" y="5823"/>
                    <a:pt x="31114" y="5831"/>
                  </a:cubicBezTo>
                  <a:lnTo>
                    <a:pt x="31107" y="5831"/>
                  </a:lnTo>
                  <a:cubicBezTo>
                    <a:pt x="31107" y="5827"/>
                    <a:pt x="31111" y="5820"/>
                    <a:pt x="31114" y="5817"/>
                  </a:cubicBezTo>
                  <a:close/>
                  <a:moveTo>
                    <a:pt x="34916" y="6143"/>
                  </a:moveTo>
                  <a:cubicBezTo>
                    <a:pt x="34916" y="6144"/>
                    <a:pt x="34916" y="6144"/>
                    <a:pt x="34915" y="6144"/>
                  </a:cubicBezTo>
                  <a:cubicBezTo>
                    <a:pt x="34914" y="6144"/>
                    <a:pt x="34913" y="6143"/>
                    <a:pt x="34913" y="6143"/>
                  </a:cubicBezTo>
                  <a:close/>
                  <a:moveTo>
                    <a:pt x="33907" y="6209"/>
                  </a:moveTo>
                  <a:cubicBezTo>
                    <a:pt x="33891" y="6213"/>
                    <a:pt x="33876" y="6214"/>
                    <a:pt x="33860" y="6214"/>
                  </a:cubicBezTo>
                  <a:cubicBezTo>
                    <a:pt x="33850" y="6214"/>
                    <a:pt x="33839" y="6213"/>
                    <a:pt x="33827" y="6212"/>
                  </a:cubicBezTo>
                  <a:cubicBezTo>
                    <a:pt x="33855" y="6212"/>
                    <a:pt x="33880" y="6209"/>
                    <a:pt x="33907" y="6209"/>
                  </a:cubicBezTo>
                  <a:close/>
                  <a:moveTo>
                    <a:pt x="32925" y="6510"/>
                  </a:moveTo>
                  <a:cubicBezTo>
                    <a:pt x="32929" y="6514"/>
                    <a:pt x="32932" y="6518"/>
                    <a:pt x="32939" y="6518"/>
                  </a:cubicBezTo>
                  <a:lnTo>
                    <a:pt x="32935" y="6518"/>
                  </a:lnTo>
                  <a:cubicBezTo>
                    <a:pt x="32919" y="6525"/>
                    <a:pt x="32903" y="6534"/>
                    <a:pt x="32885" y="6534"/>
                  </a:cubicBezTo>
                  <a:cubicBezTo>
                    <a:pt x="32877" y="6534"/>
                    <a:pt x="32869" y="6532"/>
                    <a:pt x="32860" y="6528"/>
                  </a:cubicBezTo>
                  <a:cubicBezTo>
                    <a:pt x="32870" y="6507"/>
                    <a:pt x="32905" y="6518"/>
                    <a:pt x="32925" y="6510"/>
                  </a:cubicBezTo>
                  <a:close/>
                  <a:moveTo>
                    <a:pt x="29771" y="6694"/>
                  </a:moveTo>
                  <a:cubicBezTo>
                    <a:pt x="29768" y="6694"/>
                    <a:pt x="29768" y="6697"/>
                    <a:pt x="29765" y="6697"/>
                  </a:cubicBezTo>
                  <a:lnTo>
                    <a:pt x="29765" y="6694"/>
                  </a:lnTo>
                  <a:close/>
                  <a:moveTo>
                    <a:pt x="30570" y="6760"/>
                  </a:moveTo>
                  <a:lnTo>
                    <a:pt x="30570" y="6764"/>
                  </a:lnTo>
                  <a:lnTo>
                    <a:pt x="30566" y="6764"/>
                  </a:lnTo>
                  <a:cubicBezTo>
                    <a:pt x="30570" y="6764"/>
                    <a:pt x="30570" y="6760"/>
                    <a:pt x="30570" y="6760"/>
                  </a:cubicBezTo>
                  <a:close/>
                  <a:moveTo>
                    <a:pt x="31267" y="6806"/>
                  </a:moveTo>
                  <a:cubicBezTo>
                    <a:pt x="31270" y="6809"/>
                    <a:pt x="31270" y="6809"/>
                    <a:pt x="31274" y="6812"/>
                  </a:cubicBezTo>
                  <a:lnTo>
                    <a:pt x="31267" y="6812"/>
                  </a:lnTo>
                  <a:lnTo>
                    <a:pt x="31267" y="6806"/>
                  </a:lnTo>
                  <a:close/>
                  <a:moveTo>
                    <a:pt x="30386" y="6819"/>
                  </a:moveTo>
                  <a:lnTo>
                    <a:pt x="30386" y="6819"/>
                  </a:lnTo>
                  <a:cubicBezTo>
                    <a:pt x="30389" y="6819"/>
                    <a:pt x="30393" y="6819"/>
                    <a:pt x="30396" y="6822"/>
                  </a:cubicBezTo>
                  <a:lnTo>
                    <a:pt x="30393" y="6822"/>
                  </a:lnTo>
                  <a:cubicBezTo>
                    <a:pt x="30393" y="6819"/>
                    <a:pt x="30389" y="6819"/>
                    <a:pt x="30386" y="6819"/>
                  </a:cubicBezTo>
                  <a:close/>
                  <a:moveTo>
                    <a:pt x="31219" y="6934"/>
                  </a:moveTo>
                  <a:cubicBezTo>
                    <a:pt x="31222" y="6934"/>
                    <a:pt x="31225" y="6937"/>
                    <a:pt x="31229" y="6937"/>
                  </a:cubicBezTo>
                  <a:cubicBezTo>
                    <a:pt x="31222" y="6937"/>
                    <a:pt x="31219" y="6937"/>
                    <a:pt x="31219" y="6934"/>
                  </a:cubicBezTo>
                  <a:close/>
                  <a:moveTo>
                    <a:pt x="29925" y="6989"/>
                  </a:moveTo>
                  <a:lnTo>
                    <a:pt x="29928" y="6993"/>
                  </a:lnTo>
                  <a:lnTo>
                    <a:pt x="29925" y="6993"/>
                  </a:lnTo>
                  <a:lnTo>
                    <a:pt x="29925" y="6989"/>
                  </a:lnTo>
                  <a:close/>
                  <a:moveTo>
                    <a:pt x="30878" y="7014"/>
                  </a:moveTo>
                  <a:cubicBezTo>
                    <a:pt x="30895" y="7014"/>
                    <a:pt x="30913" y="7014"/>
                    <a:pt x="30924" y="7021"/>
                  </a:cubicBezTo>
                  <a:cubicBezTo>
                    <a:pt x="30910" y="7017"/>
                    <a:pt x="30892" y="7014"/>
                    <a:pt x="30878" y="7014"/>
                  </a:cubicBezTo>
                  <a:close/>
                  <a:moveTo>
                    <a:pt x="30597" y="7038"/>
                  </a:moveTo>
                  <a:cubicBezTo>
                    <a:pt x="30594" y="7038"/>
                    <a:pt x="30594" y="7041"/>
                    <a:pt x="30591" y="7041"/>
                  </a:cubicBezTo>
                  <a:cubicBezTo>
                    <a:pt x="30594" y="7038"/>
                    <a:pt x="30594" y="7038"/>
                    <a:pt x="30597" y="7038"/>
                  </a:cubicBezTo>
                  <a:close/>
                  <a:moveTo>
                    <a:pt x="31763" y="7128"/>
                  </a:moveTo>
                  <a:lnTo>
                    <a:pt x="31763" y="7131"/>
                  </a:lnTo>
                  <a:cubicBezTo>
                    <a:pt x="31749" y="7139"/>
                    <a:pt x="31752" y="7152"/>
                    <a:pt x="31736" y="7160"/>
                  </a:cubicBezTo>
                  <a:cubicBezTo>
                    <a:pt x="31728" y="7145"/>
                    <a:pt x="31731" y="7131"/>
                    <a:pt x="31763" y="7128"/>
                  </a:cubicBezTo>
                  <a:close/>
                  <a:moveTo>
                    <a:pt x="31881" y="7003"/>
                  </a:moveTo>
                  <a:lnTo>
                    <a:pt x="31881" y="7006"/>
                  </a:lnTo>
                  <a:cubicBezTo>
                    <a:pt x="31929" y="7006"/>
                    <a:pt x="31954" y="7045"/>
                    <a:pt x="32001" y="7045"/>
                  </a:cubicBezTo>
                  <a:cubicBezTo>
                    <a:pt x="32011" y="7045"/>
                    <a:pt x="32023" y="7043"/>
                    <a:pt x="32037" y="7038"/>
                  </a:cubicBezTo>
                  <a:lnTo>
                    <a:pt x="32037" y="7038"/>
                  </a:lnTo>
                  <a:cubicBezTo>
                    <a:pt x="32023" y="7051"/>
                    <a:pt x="32010" y="7066"/>
                    <a:pt x="32044" y="7072"/>
                  </a:cubicBezTo>
                  <a:lnTo>
                    <a:pt x="32048" y="7072"/>
                  </a:lnTo>
                  <a:cubicBezTo>
                    <a:pt x="32051" y="7082"/>
                    <a:pt x="32056" y="7090"/>
                    <a:pt x="32046" y="7090"/>
                  </a:cubicBezTo>
                  <a:cubicBezTo>
                    <a:pt x="32045" y="7090"/>
                    <a:pt x="32043" y="7090"/>
                    <a:pt x="32040" y="7090"/>
                  </a:cubicBezTo>
                  <a:cubicBezTo>
                    <a:pt x="32037" y="7089"/>
                    <a:pt x="32034" y="7089"/>
                    <a:pt x="32031" y="7089"/>
                  </a:cubicBezTo>
                  <a:cubicBezTo>
                    <a:pt x="31997" y="7089"/>
                    <a:pt x="32006" y="7108"/>
                    <a:pt x="32006" y="7121"/>
                  </a:cubicBezTo>
                  <a:lnTo>
                    <a:pt x="32002" y="7121"/>
                  </a:lnTo>
                  <a:lnTo>
                    <a:pt x="32002" y="7131"/>
                  </a:lnTo>
                  <a:cubicBezTo>
                    <a:pt x="31992" y="7142"/>
                    <a:pt x="31999" y="7149"/>
                    <a:pt x="32016" y="7155"/>
                  </a:cubicBezTo>
                  <a:lnTo>
                    <a:pt x="32020" y="7155"/>
                  </a:lnTo>
                  <a:cubicBezTo>
                    <a:pt x="32021" y="7155"/>
                    <a:pt x="32021" y="7155"/>
                    <a:pt x="32022" y="7155"/>
                  </a:cubicBezTo>
                  <a:lnTo>
                    <a:pt x="32022" y="7155"/>
                  </a:lnTo>
                  <a:cubicBezTo>
                    <a:pt x="32025" y="7155"/>
                    <a:pt x="32021" y="7160"/>
                    <a:pt x="32018" y="7160"/>
                  </a:cubicBezTo>
                  <a:cubicBezTo>
                    <a:pt x="32017" y="7160"/>
                    <a:pt x="32017" y="7160"/>
                    <a:pt x="32016" y="7160"/>
                  </a:cubicBezTo>
                  <a:cubicBezTo>
                    <a:pt x="31992" y="7149"/>
                    <a:pt x="31975" y="7135"/>
                    <a:pt x="31950" y="7128"/>
                  </a:cubicBezTo>
                  <a:cubicBezTo>
                    <a:pt x="31965" y="7090"/>
                    <a:pt x="31957" y="7080"/>
                    <a:pt x="31912" y="7080"/>
                  </a:cubicBezTo>
                  <a:lnTo>
                    <a:pt x="31909" y="7080"/>
                  </a:lnTo>
                  <a:cubicBezTo>
                    <a:pt x="31895" y="7078"/>
                    <a:pt x="31880" y="7078"/>
                    <a:pt x="31866" y="7078"/>
                  </a:cubicBezTo>
                  <a:cubicBezTo>
                    <a:pt x="31851" y="7078"/>
                    <a:pt x="31836" y="7078"/>
                    <a:pt x="31822" y="7076"/>
                  </a:cubicBezTo>
                  <a:cubicBezTo>
                    <a:pt x="31815" y="7072"/>
                    <a:pt x="31808" y="7072"/>
                    <a:pt x="31801" y="7069"/>
                  </a:cubicBezTo>
                  <a:cubicBezTo>
                    <a:pt x="31798" y="7069"/>
                    <a:pt x="31791" y="7069"/>
                    <a:pt x="31784" y="7066"/>
                  </a:cubicBezTo>
                  <a:cubicBezTo>
                    <a:pt x="31770" y="7056"/>
                    <a:pt x="31770" y="7045"/>
                    <a:pt x="31811" y="7038"/>
                  </a:cubicBezTo>
                  <a:cubicBezTo>
                    <a:pt x="31846" y="7035"/>
                    <a:pt x="31861" y="7021"/>
                    <a:pt x="31871" y="7003"/>
                  </a:cubicBezTo>
                  <a:close/>
                  <a:moveTo>
                    <a:pt x="29255" y="7111"/>
                  </a:moveTo>
                  <a:cubicBezTo>
                    <a:pt x="29261" y="7111"/>
                    <a:pt x="29266" y="7116"/>
                    <a:pt x="29272" y="7131"/>
                  </a:cubicBezTo>
                  <a:cubicBezTo>
                    <a:pt x="29275" y="7135"/>
                    <a:pt x="29275" y="7142"/>
                    <a:pt x="29275" y="7145"/>
                  </a:cubicBezTo>
                  <a:cubicBezTo>
                    <a:pt x="29258" y="7160"/>
                    <a:pt x="29268" y="7180"/>
                    <a:pt x="29254" y="7197"/>
                  </a:cubicBezTo>
                  <a:cubicBezTo>
                    <a:pt x="29238" y="7187"/>
                    <a:pt x="29213" y="7190"/>
                    <a:pt x="29192" y="7187"/>
                  </a:cubicBezTo>
                  <a:cubicBezTo>
                    <a:pt x="29182" y="7187"/>
                    <a:pt x="29171" y="7184"/>
                    <a:pt x="29164" y="7180"/>
                  </a:cubicBezTo>
                  <a:lnTo>
                    <a:pt x="29154" y="7180"/>
                  </a:lnTo>
                  <a:cubicBezTo>
                    <a:pt x="29158" y="7176"/>
                    <a:pt x="29158" y="7173"/>
                    <a:pt x="29158" y="7173"/>
                  </a:cubicBezTo>
                  <a:lnTo>
                    <a:pt x="29154" y="7173"/>
                  </a:lnTo>
                  <a:cubicBezTo>
                    <a:pt x="29158" y="7170"/>
                    <a:pt x="29161" y="7170"/>
                    <a:pt x="29161" y="7166"/>
                  </a:cubicBezTo>
                  <a:cubicBezTo>
                    <a:pt x="29164" y="7166"/>
                    <a:pt x="29166" y="7167"/>
                    <a:pt x="29168" y="7167"/>
                  </a:cubicBezTo>
                  <a:cubicBezTo>
                    <a:pt x="29200" y="7167"/>
                    <a:pt x="29204" y="7145"/>
                    <a:pt x="29220" y="7131"/>
                  </a:cubicBezTo>
                  <a:cubicBezTo>
                    <a:pt x="29221" y="7131"/>
                    <a:pt x="29221" y="7131"/>
                    <a:pt x="29222" y="7131"/>
                  </a:cubicBezTo>
                  <a:cubicBezTo>
                    <a:pt x="29233" y="7131"/>
                    <a:pt x="29244" y="7111"/>
                    <a:pt x="29255" y="7111"/>
                  </a:cubicBezTo>
                  <a:close/>
                  <a:moveTo>
                    <a:pt x="28273" y="7232"/>
                  </a:moveTo>
                  <a:cubicBezTo>
                    <a:pt x="28311" y="7232"/>
                    <a:pt x="28353" y="7235"/>
                    <a:pt x="28391" y="7235"/>
                  </a:cubicBezTo>
                  <a:lnTo>
                    <a:pt x="28398" y="7235"/>
                  </a:lnTo>
                  <a:cubicBezTo>
                    <a:pt x="28412" y="7246"/>
                    <a:pt x="28377" y="7246"/>
                    <a:pt x="28377" y="7253"/>
                  </a:cubicBezTo>
                  <a:lnTo>
                    <a:pt x="28377" y="7256"/>
                  </a:lnTo>
                  <a:cubicBezTo>
                    <a:pt x="28380" y="7260"/>
                    <a:pt x="28380" y="7260"/>
                    <a:pt x="28384" y="7260"/>
                  </a:cubicBezTo>
                  <a:lnTo>
                    <a:pt x="28377" y="7260"/>
                  </a:lnTo>
                  <a:cubicBezTo>
                    <a:pt x="28374" y="7259"/>
                    <a:pt x="28371" y="7259"/>
                    <a:pt x="28369" y="7259"/>
                  </a:cubicBezTo>
                  <a:cubicBezTo>
                    <a:pt x="28357" y="7259"/>
                    <a:pt x="28352" y="7265"/>
                    <a:pt x="28349" y="7274"/>
                  </a:cubicBezTo>
                  <a:cubicBezTo>
                    <a:pt x="28341" y="7265"/>
                    <a:pt x="28333" y="7261"/>
                    <a:pt x="28322" y="7261"/>
                  </a:cubicBezTo>
                  <a:cubicBezTo>
                    <a:pt x="28315" y="7261"/>
                    <a:pt x="28307" y="7263"/>
                    <a:pt x="28297" y="7267"/>
                  </a:cubicBezTo>
                  <a:cubicBezTo>
                    <a:pt x="28295" y="7267"/>
                    <a:pt x="28293" y="7266"/>
                    <a:pt x="28292" y="7266"/>
                  </a:cubicBezTo>
                  <a:cubicBezTo>
                    <a:pt x="28278" y="7266"/>
                    <a:pt x="28271" y="7277"/>
                    <a:pt x="28259" y="7277"/>
                  </a:cubicBezTo>
                  <a:cubicBezTo>
                    <a:pt x="28259" y="7264"/>
                    <a:pt x="28290" y="7250"/>
                    <a:pt x="28255" y="7239"/>
                  </a:cubicBezTo>
                  <a:lnTo>
                    <a:pt x="28242" y="7239"/>
                  </a:lnTo>
                  <a:cubicBezTo>
                    <a:pt x="28252" y="7239"/>
                    <a:pt x="28259" y="7239"/>
                    <a:pt x="28269" y="7235"/>
                  </a:cubicBezTo>
                  <a:lnTo>
                    <a:pt x="28273" y="7232"/>
                  </a:lnTo>
                  <a:close/>
                  <a:moveTo>
                    <a:pt x="29827" y="6892"/>
                  </a:moveTo>
                  <a:cubicBezTo>
                    <a:pt x="29858" y="6920"/>
                    <a:pt x="29837" y="6951"/>
                    <a:pt x="29837" y="6979"/>
                  </a:cubicBezTo>
                  <a:cubicBezTo>
                    <a:pt x="29837" y="6982"/>
                    <a:pt x="29837" y="6982"/>
                    <a:pt x="29834" y="6986"/>
                  </a:cubicBezTo>
                  <a:lnTo>
                    <a:pt x="29827" y="6986"/>
                  </a:lnTo>
                  <a:cubicBezTo>
                    <a:pt x="29812" y="6974"/>
                    <a:pt x="29798" y="6970"/>
                    <a:pt x="29786" y="6970"/>
                  </a:cubicBezTo>
                  <a:cubicBezTo>
                    <a:pt x="29755" y="6970"/>
                    <a:pt x="29732" y="6998"/>
                    <a:pt x="29702" y="7003"/>
                  </a:cubicBezTo>
                  <a:cubicBezTo>
                    <a:pt x="29688" y="7006"/>
                    <a:pt x="29664" y="7014"/>
                    <a:pt x="29675" y="7027"/>
                  </a:cubicBezTo>
                  <a:cubicBezTo>
                    <a:pt x="29680" y="7039"/>
                    <a:pt x="29696" y="7046"/>
                    <a:pt x="29713" y="7046"/>
                  </a:cubicBezTo>
                  <a:cubicBezTo>
                    <a:pt x="29716" y="7046"/>
                    <a:pt x="29720" y="7045"/>
                    <a:pt x="29723" y="7045"/>
                  </a:cubicBezTo>
                  <a:cubicBezTo>
                    <a:pt x="29735" y="7042"/>
                    <a:pt x="29746" y="7042"/>
                    <a:pt x="29757" y="7042"/>
                  </a:cubicBezTo>
                  <a:cubicBezTo>
                    <a:pt x="29779" y="7042"/>
                    <a:pt x="29799" y="7045"/>
                    <a:pt x="29821" y="7045"/>
                  </a:cubicBezTo>
                  <a:cubicBezTo>
                    <a:pt x="29817" y="7060"/>
                    <a:pt x="29801" y="7078"/>
                    <a:pt x="29833" y="7078"/>
                  </a:cubicBezTo>
                  <a:cubicBezTo>
                    <a:pt x="29838" y="7078"/>
                    <a:pt x="29844" y="7077"/>
                    <a:pt x="29851" y="7076"/>
                  </a:cubicBezTo>
                  <a:lnTo>
                    <a:pt x="29851" y="7076"/>
                  </a:lnTo>
                  <a:cubicBezTo>
                    <a:pt x="29848" y="7083"/>
                    <a:pt x="29845" y="7090"/>
                    <a:pt x="29837" y="7097"/>
                  </a:cubicBezTo>
                  <a:cubicBezTo>
                    <a:pt x="29831" y="7097"/>
                    <a:pt x="29821" y="7097"/>
                    <a:pt x="29803" y="7093"/>
                  </a:cubicBezTo>
                  <a:cubicBezTo>
                    <a:pt x="29761" y="7086"/>
                    <a:pt x="29782" y="7059"/>
                    <a:pt x="29751" y="7059"/>
                  </a:cubicBezTo>
                  <a:cubicBezTo>
                    <a:pt x="29749" y="7059"/>
                    <a:pt x="29747" y="7059"/>
                    <a:pt x="29746" y="7059"/>
                  </a:cubicBezTo>
                  <a:cubicBezTo>
                    <a:pt x="29709" y="7059"/>
                    <a:pt x="29749" y="7100"/>
                    <a:pt x="29699" y="7100"/>
                  </a:cubicBezTo>
                  <a:cubicBezTo>
                    <a:pt x="29696" y="7100"/>
                    <a:pt x="29685" y="7104"/>
                    <a:pt x="29681" y="7107"/>
                  </a:cubicBezTo>
                  <a:cubicBezTo>
                    <a:pt x="29664" y="7118"/>
                    <a:pt x="29675" y="7131"/>
                    <a:pt x="29678" y="7145"/>
                  </a:cubicBezTo>
                  <a:cubicBezTo>
                    <a:pt x="29681" y="7152"/>
                    <a:pt x="29685" y="7154"/>
                    <a:pt x="29690" y="7154"/>
                  </a:cubicBezTo>
                  <a:cubicBezTo>
                    <a:pt x="29698" y="7154"/>
                    <a:pt x="29708" y="7149"/>
                    <a:pt x="29716" y="7149"/>
                  </a:cubicBezTo>
                  <a:cubicBezTo>
                    <a:pt x="29727" y="7147"/>
                    <a:pt x="29737" y="7146"/>
                    <a:pt x="29747" y="7146"/>
                  </a:cubicBezTo>
                  <a:cubicBezTo>
                    <a:pt x="29778" y="7146"/>
                    <a:pt x="29802" y="7155"/>
                    <a:pt x="29824" y="7173"/>
                  </a:cubicBezTo>
                  <a:cubicBezTo>
                    <a:pt x="29848" y="7194"/>
                    <a:pt x="29810" y="7197"/>
                    <a:pt x="29803" y="7211"/>
                  </a:cubicBezTo>
                  <a:cubicBezTo>
                    <a:pt x="29800" y="7215"/>
                    <a:pt x="29796" y="7218"/>
                    <a:pt x="29796" y="7222"/>
                  </a:cubicBezTo>
                  <a:cubicBezTo>
                    <a:pt x="29782" y="7229"/>
                    <a:pt x="29751" y="7222"/>
                    <a:pt x="29747" y="7243"/>
                  </a:cubicBezTo>
                  <a:lnTo>
                    <a:pt x="29751" y="7243"/>
                  </a:lnTo>
                  <a:cubicBezTo>
                    <a:pt x="29759" y="7251"/>
                    <a:pt x="29738" y="7274"/>
                    <a:pt x="29757" y="7274"/>
                  </a:cubicBezTo>
                  <a:cubicBezTo>
                    <a:pt x="29763" y="7274"/>
                    <a:pt x="29772" y="7272"/>
                    <a:pt x="29786" y="7267"/>
                  </a:cubicBezTo>
                  <a:cubicBezTo>
                    <a:pt x="29795" y="7275"/>
                    <a:pt x="29805" y="7277"/>
                    <a:pt x="29815" y="7277"/>
                  </a:cubicBezTo>
                  <a:cubicBezTo>
                    <a:pt x="29828" y="7277"/>
                    <a:pt x="29841" y="7274"/>
                    <a:pt x="29855" y="7274"/>
                  </a:cubicBezTo>
                  <a:cubicBezTo>
                    <a:pt x="29858" y="7277"/>
                    <a:pt x="29858" y="7277"/>
                    <a:pt x="29862" y="7277"/>
                  </a:cubicBezTo>
                  <a:cubicBezTo>
                    <a:pt x="29851" y="7280"/>
                    <a:pt x="29848" y="7285"/>
                    <a:pt x="29851" y="7291"/>
                  </a:cubicBezTo>
                  <a:cubicBezTo>
                    <a:pt x="29849" y="7291"/>
                    <a:pt x="29845" y="7290"/>
                    <a:pt x="29841" y="7290"/>
                  </a:cubicBezTo>
                  <a:cubicBezTo>
                    <a:pt x="29839" y="7290"/>
                    <a:pt x="29836" y="7290"/>
                    <a:pt x="29834" y="7291"/>
                  </a:cubicBezTo>
                  <a:cubicBezTo>
                    <a:pt x="29792" y="7277"/>
                    <a:pt x="29744" y="7280"/>
                    <a:pt x="29706" y="7264"/>
                  </a:cubicBezTo>
                  <a:lnTo>
                    <a:pt x="29702" y="7264"/>
                  </a:lnTo>
                  <a:cubicBezTo>
                    <a:pt x="29726" y="7253"/>
                    <a:pt x="29744" y="7243"/>
                    <a:pt x="29709" y="7225"/>
                  </a:cubicBezTo>
                  <a:lnTo>
                    <a:pt x="29709" y="7225"/>
                  </a:lnTo>
                  <a:cubicBezTo>
                    <a:pt x="29709" y="7225"/>
                    <a:pt x="29706" y="7225"/>
                    <a:pt x="29702" y="7229"/>
                  </a:cubicBezTo>
                  <a:cubicBezTo>
                    <a:pt x="29702" y="7225"/>
                    <a:pt x="29702" y="7225"/>
                    <a:pt x="29706" y="7225"/>
                  </a:cubicBezTo>
                  <a:lnTo>
                    <a:pt x="29702" y="7225"/>
                  </a:lnTo>
                  <a:cubicBezTo>
                    <a:pt x="29709" y="7211"/>
                    <a:pt x="29681" y="7208"/>
                    <a:pt x="29685" y="7197"/>
                  </a:cubicBezTo>
                  <a:cubicBezTo>
                    <a:pt x="29685" y="7190"/>
                    <a:pt x="29699" y="7180"/>
                    <a:pt x="29678" y="7176"/>
                  </a:cubicBezTo>
                  <a:cubicBezTo>
                    <a:pt x="29676" y="7176"/>
                    <a:pt x="29673" y="7175"/>
                    <a:pt x="29671" y="7175"/>
                  </a:cubicBezTo>
                  <a:cubicBezTo>
                    <a:pt x="29661" y="7175"/>
                    <a:pt x="29653" y="7182"/>
                    <a:pt x="29647" y="7187"/>
                  </a:cubicBezTo>
                  <a:cubicBezTo>
                    <a:pt x="29637" y="7197"/>
                    <a:pt x="29622" y="7205"/>
                    <a:pt x="29608" y="7215"/>
                  </a:cubicBezTo>
                  <a:cubicBezTo>
                    <a:pt x="29605" y="7218"/>
                    <a:pt x="29598" y="7225"/>
                    <a:pt x="29595" y="7229"/>
                  </a:cubicBezTo>
                  <a:cubicBezTo>
                    <a:pt x="29592" y="7229"/>
                    <a:pt x="29592" y="7229"/>
                    <a:pt x="29592" y="7225"/>
                  </a:cubicBezTo>
                  <a:cubicBezTo>
                    <a:pt x="29561" y="7207"/>
                    <a:pt x="29527" y="7202"/>
                    <a:pt x="29492" y="7202"/>
                  </a:cubicBezTo>
                  <a:cubicBezTo>
                    <a:pt x="29473" y="7202"/>
                    <a:pt x="29454" y="7203"/>
                    <a:pt x="29435" y="7205"/>
                  </a:cubicBezTo>
                  <a:lnTo>
                    <a:pt x="29435" y="7211"/>
                  </a:lnTo>
                  <a:cubicBezTo>
                    <a:pt x="29435" y="7211"/>
                    <a:pt x="29432" y="7211"/>
                    <a:pt x="29432" y="7208"/>
                  </a:cubicBezTo>
                  <a:cubicBezTo>
                    <a:pt x="29400" y="7208"/>
                    <a:pt x="29383" y="7218"/>
                    <a:pt x="29373" y="7235"/>
                  </a:cubicBezTo>
                  <a:cubicBezTo>
                    <a:pt x="29355" y="7235"/>
                    <a:pt x="29334" y="7249"/>
                    <a:pt x="29315" y="7249"/>
                  </a:cubicBezTo>
                  <a:cubicBezTo>
                    <a:pt x="29304" y="7249"/>
                    <a:pt x="29294" y="7244"/>
                    <a:pt x="29286" y="7229"/>
                  </a:cubicBezTo>
                  <a:cubicBezTo>
                    <a:pt x="29286" y="7225"/>
                    <a:pt x="29286" y="7222"/>
                    <a:pt x="29283" y="7218"/>
                  </a:cubicBezTo>
                  <a:cubicBezTo>
                    <a:pt x="29296" y="7205"/>
                    <a:pt x="29310" y="7194"/>
                    <a:pt x="29338" y="7190"/>
                  </a:cubicBezTo>
                  <a:cubicBezTo>
                    <a:pt x="29358" y="7170"/>
                    <a:pt x="29348" y="7142"/>
                    <a:pt x="29393" y="7131"/>
                  </a:cubicBezTo>
                  <a:cubicBezTo>
                    <a:pt x="29418" y="7118"/>
                    <a:pt x="29435" y="7107"/>
                    <a:pt x="29449" y="7090"/>
                  </a:cubicBezTo>
                  <a:cubicBezTo>
                    <a:pt x="29459" y="7086"/>
                    <a:pt x="29470" y="7083"/>
                    <a:pt x="29480" y="7083"/>
                  </a:cubicBezTo>
                  <a:cubicBezTo>
                    <a:pt x="29542" y="7076"/>
                    <a:pt x="29553" y="7062"/>
                    <a:pt x="29529" y="7021"/>
                  </a:cubicBezTo>
                  <a:cubicBezTo>
                    <a:pt x="29515" y="7006"/>
                    <a:pt x="29491" y="7003"/>
                    <a:pt x="29467" y="7003"/>
                  </a:cubicBezTo>
                  <a:cubicBezTo>
                    <a:pt x="29443" y="7003"/>
                    <a:pt x="29422" y="7008"/>
                    <a:pt x="29399" y="7008"/>
                  </a:cubicBezTo>
                  <a:cubicBezTo>
                    <a:pt x="29388" y="7008"/>
                    <a:pt x="29377" y="7007"/>
                    <a:pt x="29366" y="7003"/>
                  </a:cubicBezTo>
                  <a:cubicBezTo>
                    <a:pt x="29363" y="6993"/>
                    <a:pt x="29328" y="6989"/>
                    <a:pt x="29348" y="6976"/>
                  </a:cubicBezTo>
                  <a:cubicBezTo>
                    <a:pt x="29352" y="6973"/>
                    <a:pt x="29356" y="6972"/>
                    <a:pt x="29359" y="6972"/>
                  </a:cubicBezTo>
                  <a:cubicBezTo>
                    <a:pt x="29371" y="6972"/>
                    <a:pt x="29379" y="6983"/>
                    <a:pt x="29390" y="6986"/>
                  </a:cubicBezTo>
                  <a:lnTo>
                    <a:pt x="29411" y="6986"/>
                  </a:lnTo>
                  <a:cubicBezTo>
                    <a:pt x="29432" y="6986"/>
                    <a:pt x="29449" y="6989"/>
                    <a:pt x="29470" y="6989"/>
                  </a:cubicBezTo>
                  <a:cubicBezTo>
                    <a:pt x="29491" y="6986"/>
                    <a:pt x="29522" y="6982"/>
                    <a:pt x="29518" y="6968"/>
                  </a:cubicBezTo>
                  <a:cubicBezTo>
                    <a:pt x="29517" y="6958"/>
                    <a:pt x="29512" y="6955"/>
                    <a:pt x="29506" y="6955"/>
                  </a:cubicBezTo>
                  <a:cubicBezTo>
                    <a:pt x="29497" y="6955"/>
                    <a:pt x="29483" y="6962"/>
                    <a:pt x="29471" y="6962"/>
                  </a:cubicBezTo>
                  <a:cubicBezTo>
                    <a:pt x="29469" y="6962"/>
                    <a:pt x="29468" y="6962"/>
                    <a:pt x="29467" y="6961"/>
                  </a:cubicBezTo>
                  <a:lnTo>
                    <a:pt x="29435" y="6961"/>
                  </a:lnTo>
                  <a:cubicBezTo>
                    <a:pt x="29425" y="6951"/>
                    <a:pt x="29400" y="6958"/>
                    <a:pt x="29387" y="6947"/>
                  </a:cubicBezTo>
                  <a:cubicBezTo>
                    <a:pt x="29377" y="6941"/>
                    <a:pt x="29367" y="6939"/>
                    <a:pt x="29357" y="6939"/>
                  </a:cubicBezTo>
                  <a:cubicBezTo>
                    <a:pt x="29339" y="6939"/>
                    <a:pt x="29322" y="6948"/>
                    <a:pt x="29310" y="6961"/>
                  </a:cubicBezTo>
                  <a:lnTo>
                    <a:pt x="29289" y="6961"/>
                  </a:lnTo>
                  <a:cubicBezTo>
                    <a:pt x="29286" y="6947"/>
                    <a:pt x="29289" y="6937"/>
                    <a:pt x="29296" y="6923"/>
                  </a:cubicBezTo>
                  <a:cubicBezTo>
                    <a:pt x="29303" y="6920"/>
                    <a:pt x="29313" y="6916"/>
                    <a:pt x="29324" y="6913"/>
                  </a:cubicBezTo>
                  <a:cubicBezTo>
                    <a:pt x="29326" y="6913"/>
                    <a:pt x="29330" y="6912"/>
                    <a:pt x="29333" y="6912"/>
                  </a:cubicBezTo>
                  <a:cubicBezTo>
                    <a:pt x="29335" y="6912"/>
                    <a:pt x="29336" y="6912"/>
                    <a:pt x="29338" y="6913"/>
                  </a:cubicBezTo>
                  <a:cubicBezTo>
                    <a:pt x="29381" y="6922"/>
                    <a:pt x="29424" y="6926"/>
                    <a:pt x="29466" y="6926"/>
                  </a:cubicBezTo>
                  <a:cubicBezTo>
                    <a:pt x="29528" y="6926"/>
                    <a:pt x="29589" y="6918"/>
                    <a:pt x="29650" y="6906"/>
                  </a:cubicBezTo>
                  <a:cubicBezTo>
                    <a:pt x="29667" y="6899"/>
                    <a:pt x="29685" y="6896"/>
                    <a:pt x="29706" y="6892"/>
                  </a:cubicBezTo>
                  <a:lnTo>
                    <a:pt x="29709" y="6892"/>
                  </a:lnTo>
                  <a:cubicBezTo>
                    <a:pt x="29716" y="6896"/>
                    <a:pt x="29723" y="6899"/>
                    <a:pt x="29726" y="6906"/>
                  </a:cubicBezTo>
                  <a:cubicBezTo>
                    <a:pt x="29735" y="6918"/>
                    <a:pt x="29743" y="6922"/>
                    <a:pt x="29752" y="6922"/>
                  </a:cubicBezTo>
                  <a:cubicBezTo>
                    <a:pt x="29761" y="6922"/>
                    <a:pt x="29771" y="6917"/>
                    <a:pt x="29782" y="6910"/>
                  </a:cubicBezTo>
                  <a:cubicBezTo>
                    <a:pt x="29796" y="6902"/>
                    <a:pt x="29806" y="6892"/>
                    <a:pt x="29827" y="6892"/>
                  </a:cubicBezTo>
                  <a:close/>
                  <a:moveTo>
                    <a:pt x="27603" y="7368"/>
                  </a:moveTo>
                  <a:lnTo>
                    <a:pt x="27603" y="7371"/>
                  </a:lnTo>
                  <a:cubicBezTo>
                    <a:pt x="27607" y="7389"/>
                    <a:pt x="27593" y="7395"/>
                    <a:pt x="27565" y="7395"/>
                  </a:cubicBezTo>
                  <a:cubicBezTo>
                    <a:pt x="27562" y="7389"/>
                    <a:pt x="27558" y="7381"/>
                    <a:pt x="27555" y="7374"/>
                  </a:cubicBezTo>
                  <a:cubicBezTo>
                    <a:pt x="27568" y="7374"/>
                    <a:pt x="27586" y="7371"/>
                    <a:pt x="27603" y="7368"/>
                  </a:cubicBezTo>
                  <a:close/>
                  <a:moveTo>
                    <a:pt x="25917" y="7451"/>
                  </a:moveTo>
                  <a:cubicBezTo>
                    <a:pt x="25917" y="7458"/>
                    <a:pt x="25924" y="7468"/>
                    <a:pt x="25928" y="7475"/>
                  </a:cubicBezTo>
                  <a:cubicBezTo>
                    <a:pt x="25920" y="7468"/>
                    <a:pt x="25917" y="7458"/>
                    <a:pt x="25917" y="7451"/>
                  </a:cubicBezTo>
                  <a:close/>
                  <a:moveTo>
                    <a:pt x="24279" y="7506"/>
                  </a:moveTo>
                  <a:lnTo>
                    <a:pt x="24279" y="7509"/>
                  </a:lnTo>
                  <a:lnTo>
                    <a:pt x="24276" y="7509"/>
                  </a:lnTo>
                  <a:cubicBezTo>
                    <a:pt x="24276" y="7509"/>
                    <a:pt x="24276" y="7506"/>
                    <a:pt x="24279" y="7506"/>
                  </a:cubicBezTo>
                  <a:close/>
                  <a:moveTo>
                    <a:pt x="8483" y="7516"/>
                  </a:moveTo>
                  <a:cubicBezTo>
                    <a:pt x="8478" y="7516"/>
                    <a:pt x="8474" y="7516"/>
                    <a:pt x="8470" y="7517"/>
                  </a:cubicBezTo>
                  <a:cubicBezTo>
                    <a:pt x="8474" y="7516"/>
                    <a:pt x="8478" y="7516"/>
                    <a:pt x="8483" y="7516"/>
                  </a:cubicBezTo>
                  <a:close/>
                  <a:moveTo>
                    <a:pt x="23482" y="7468"/>
                  </a:moveTo>
                  <a:cubicBezTo>
                    <a:pt x="23492" y="7475"/>
                    <a:pt x="23502" y="7485"/>
                    <a:pt x="23506" y="7496"/>
                  </a:cubicBezTo>
                  <a:cubicBezTo>
                    <a:pt x="23506" y="7506"/>
                    <a:pt x="23523" y="7513"/>
                    <a:pt x="23513" y="7520"/>
                  </a:cubicBezTo>
                  <a:cubicBezTo>
                    <a:pt x="23509" y="7523"/>
                    <a:pt x="23504" y="7524"/>
                    <a:pt x="23500" y="7524"/>
                  </a:cubicBezTo>
                  <a:cubicBezTo>
                    <a:pt x="23492" y="7524"/>
                    <a:pt x="23483" y="7521"/>
                    <a:pt x="23475" y="7517"/>
                  </a:cubicBezTo>
                  <a:cubicBezTo>
                    <a:pt x="23469" y="7515"/>
                    <a:pt x="23463" y="7514"/>
                    <a:pt x="23457" y="7514"/>
                  </a:cubicBezTo>
                  <a:cubicBezTo>
                    <a:pt x="23444" y="7514"/>
                    <a:pt x="23431" y="7519"/>
                    <a:pt x="23419" y="7523"/>
                  </a:cubicBezTo>
                  <a:cubicBezTo>
                    <a:pt x="23416" y="7517"/>
                    <a:pt x="23409" y="7513"/>
                    <a:pt x="23402" y="7506"/>
                  </a:cubicBezTo>
                  <a:cubicBezTo>
                    <a:pt x="23374" y="7482"/>
                    <a:pt x="23392" y="7475"/>
                    <a:pt x="23437" y="7472"/>
                  </a:cubicBezTo>
                  <a:cubicBezTo>
                    <a:pt x="23451" y="7468"/>
                    <a:pt x="23464" y="7468"/>
                    <a:pt x="23482" y="7468"/>
                  </a:cubicBezTo>
                  <a:close/>
                  <a:moveTo>
                    <a:pt x="23721" y="7472"/>
                  </a:moveTo>
                  <a:cubicBezTo>
                    <a:pt x="23746" y="7472"/>
                    <a:pt x="23770" y="7472"/>
                    <a:pt x="23794" y="7475"/>
                  </a:cubicBezTo>
                  <a:cubicBezTo>
                    <a:pt x="23842" y="7475"/>
                    <a:pt x="23811" y="7489"/>
                    <a:pt x="23794" y="7499"/>
                  </a:cubicBezTo>
                  <a:cubicBezTo>
                    <a:pt x="23773" y="7509"/>
                    <a:pt x="23766" y="7520"/>
                    <a:pt x="23770" y="7527"/>
                  </a:cubicBezTo>
                  <a:cubicBezTo>
                    <a:pt x="23766" y="7523"/>
                    <a:pt x="23759" y="7517"/>
                    <a:pt x="23752" y="7513"/>
                  </a:cubicBezTo>
                  <a:cubicBezTo>
                    <a:pt x="23752" y="7499"/>
                    <a:pt x="23735" y="7493"/>
                    <a:pt x="23725" y="7482"/>
                  </a:cubicBezTo>
                  <a:cubicBezTo>
                    <a:pt x="23725" y="7475"/>
                    <a:pt x="23725" y="7472"/>
                    <a:pt x="23721" y="7472"/>
                  </a:cubicBezTo>
                  <a:close/>
                  <a:moveTo>
                    <a:pt x="18569" y="7534"/>
                  </a:moveTo>
                  <a:lnTo>
                    <a:pt x="18569" y="7534"/>
                  </a:lnTo>
                  <a:cubicBezTo>
                    <a:pt x="18576" y="7538"/>
                    <a:pt x="18580" y="7541"/>
                    <a:pt x="18576" y="7544"/>
                  </a:cubicBezTo>
                  <a:cubicBezTo>
                    <a:pt x="18572" y="7541"/>
                    <a:pt x="18572" y="7538"/>
                    <a:pt x="18569" y="7534"/>
                  </a:cubicBezTo>
                  <a:close/>
                  <a:moveTo>
                    <a:pt x="8758" y="7461"/>
                  </a:moveTo>
                  <a:cubicBezTo>
                    <a:pt x="8755" y="7464"/>
                    <a:pt x="8747" y="7472"/>
                    <a:pt x="8744" y="7475"/>
                  </a:cubicBezTo>
                  <a:lnTo>
                    <a:pt x="8740" y="7479"/>
                  </a:lnTo>
                  <a:cubicBezTo>
                    <a:pt x="8664" y="7505"/>
                    <a:pt x="8575" y="7509"/>
                    <a:pt x="8483" y="7516"/>
                  </a:cubicBezTo>
                  <a:lnTo>
                    <a:pt x="8483" y="7516"/>
                  </a:lnTo>
                  <a:cubicBezTo>
                    <a:pt x="8488" y="7516"/>
                    <a:pt x="8494" y="7515"/>
                    <a:pt x="8500" y="7515"/>
                  </a:cubicBezTo>
                  <a:cubicBezTo>
                    <a:pt x="8559" y="7515"/>
                    <a:pt x="8614" y="7531"/>
                    <a:pt x="8668" y="7531"/>
                  </a:cubicBezTo>
                  <a:cubicBezTo>
                    <a:pt x="8674" y="7531"/>
                    <a:pt x="8679" y="7530"/>
                    <a:pt x="8685" y="7530"/>
                  </a:cubicBezTo>
                  <a:cubicBezTo>
                    <a:pt x="8705" y="7528"/>
                    <a:pt x="8726" y="7527"/>
                    <a:pt x="8747" y="7527"/>
                  </a:cubicBezTo>
                  <a:cubicBezTo>
                    <a:pt x="8782" y="7527"/>
                    <a:pt x="8815" y="7530"/>
                    <a:pt x="8848" y="7534"/>
                  </a:cubicBezTo>
                  <a:cubicBezTo>
                    <a:pt x="8862" y="7538"/>
                    <a:pt x="8875" y="7541"/>
                    <a:pt x="8900" y="7541"/>
                  </a:cubicBezTo>
                  <a:cubicBezTo>
                    <a:pt x="8907" y="7541"/>
                    <a:pt x="8914" y="7538"/>
                    <a:pt x="8924" y="7538"/>
                  </a:cubicBezTo>
                  <a:cubicBezTo>
                    <a:pt x="8945" y="7541"/>
                    <a:pt x="8963" y="7541"/>
                    <a:pt x="8984" y="7541"/>
                  </a:cubicBezTo>
                  <a:cubicBezTo>
                    <a:pt x="8973" y="7562"/>
                    <a:pt x="8928" y="7551"/>
                    <a:pt x="8904" y="7562"/>
                  </a:cubicBezTo>
                  <a:cubicBezTo>
                    <a:pt x="8872" y="7551"/>
                    <a:pt x="8838" y="7551"/>
                    <a:pt x="8799" y="7551"/>
                  </a:cubicBezTo>
                  <a:cubicBezTo>
                    <a:pt x="8789" y="7551"/>
                    <a:pt x="8778" y="7551"/>
                    <a:pt x="8768" y="7551"/>
                  </a:cubicBezTo>
                  <a:cubicBezTo>
                    <a:pt x="8651" y="7551"/>
                    <a:pt x="8539" y="7567"/>
                    <a:pt x="8425" y="7583"/>
                  </a:cubicBezTo>
                  <a:cubicBezTo>
                    <a:pt x="8338" y="7593"/>
                    <a:pt x="8249" y="7599"/>
                    <a:pt x="8162" y="7599"/>
                  </a:cubicBezTo>
                  <a:cubicBezTo>
                    <a:pt x="8130" y="7599"/>
                    <a:pt x="8099" y="7599"/>
                    <a:pt x="8068" y="7597"/>
                  </a:cubicBezTo>
                  <a:cubicBezTo>
                    <a:pt x="8049" y="7595"/>
                    <a:pt x="8030" y="7595"/>
                    <a:pt x="8012" y="7595"/>
                  </a:cubicBezTo>
                  <a:cubicBezTo>
                    <a:pt x="7937" y="7595"/>
                    <a:pt x="7870" y="7605"/>
                    <a:pt x="7800" y="7613"/>
                  </a:cubicBezTo>
                  <a:lnTo>
                    <a:pt x="7793" y="7613"/>
                  </a:lnTo>
                  <a:cubicBezTo>
                    <a:pt x="7790" y="7596"/>
                    <a:pt x="7785" y="7590"/>
                    <a:pt x="7764" y="7590"/>
                  </a:cubicBezTo>
                  <a:cubicBezTo>
                    <a:pt x="7755" y="7590"/>
                    <a:pt x="7745" y="7591"/>
                    <a:pt x="7730" y="7593"/>
                  </a:cubicBezTo>
                  <a:cubicBezTo>
                    <a:pt x="7675" y="7600"/>
                    <a:pt x="7616" y="7600"/>
                    <a:pt x="7561" y="7603"/>
                  </a:cubicBezTo>
                  <a:cubicBezTo>
                    <a:pt x="7514" y="7607"/>
                    <a:pt x="7468" y="7607"/>
                    <a:pt x="7420" y="7607"/>
                  </a:cubicBezTo>
                  <a:cubicBezTo>
                    <a:pt x="7383" y="7607"/>
                    <a:pt x="7345" y="7607"/>
                    <a:pt x="7307" y="7607"/>
                  </a:cubicBezTo>
                  <a:cubicBezTo>
                    <a:pt x="7250" y="7607"/>
                    <a:pt x="7193" y="7608"/>
                    <a:pt x="7138" y="7613"/>
                  </a:cubicBezTo>
                  <a:cubicBezTo>
                    <a:pt x="7124" y="7615"/>
                    <a:pt x="7111" y="7616"/>
                    <a:pt x="7097" y="7616"/>
                  </a:cubicBezTo>
                  <a:cubicBezTo>
                    <a:pt x="7054" y="7616"/>
                    <a:pt x="7010" y="7608"/>
                    <a:pt x="6971" y="7603"/>
                  </a:cubicBezTo>
                  <a:cubicBezTo>
                    <a:pt x="6933" y="7600"/>
                    <a:pt x="6929" y="7583"/>
                    <a:pt x="6929" y="7568"/>
                  </a:cubicBezTo>
                  <a:cubicBezTo>
                    <a:pt x="6929" y="7551"/>
                    <a:pt x="6947" y="7544"/>
                    <a:pt x="6974" y="7544"/>
                  </a:cubicBezTo>
                  <a:cubicBezTo>
                    <a:pt x="6980" y="7544"/>
                    <a:pt x="6987" y="7545"/>
                    <a:pt x="6993" y="7545"/>
                  </a:cubicBezTo>
                  <a:cubicBezTo>
                    <a:pt x="7101" y="7545"/>
                    <a:pt x="7205" y="7522"/>
                    <a:pt x="7315" y="7522"/>
                  </a:cubicBezTo>
                  <a:cubicBezTo>
                    <a:pt x="7332" y="7522"/>
                    <a:pt x="7349" y="7522"/>
                    <a:pt x="7367" y="7523"/>
                  </a:cubicBezTo>
                  <a:cubicBezTo>
                    <a:pt x="7391" y="7523"/>
                    <a:pt x="7418" y="7520"/>
                    <a:pt x="7443" y="7513"/>
                  </a:cubicBezTo>
                  <a:lnTo>
                    <a:pt x="7446" y="7513"/>
                  </a:lnTo>
                  <a:cubicBezTo>
                    <a:pt x="7467" y="7513"/>
                    <a:pt x="7485" y="7509"/>
                    <a:pt x="7501" y="7509"/>
                  </a:cubicBezTo>
                  <a:cubicBezTo>
                    <a:pt x="7536" y="7506"/>
                    <a:pt x="7575" y="7506"/>
                    <a:pt x="7610" y="7506"/>
                  </a:cubicBezTo>
                  <a:cubicBezTo>
                    <a:pt x="7634" y="7509"/>
                    <a:pt x="7655" y="7517"/>
                    <a:pt x="7672" y="7530"/>
                  </a:cubicBezTo>
                  <a:cubicBezTo>
                    <a:pt x="7665" y="7538"/>
                    <a:pt x="7651" y="7548"/>
                    <a:pt x="7668" y="7555"/>
                  </a:cubicBezTo>
                  <a:cubicBezTo>
                    <a:pt x="7678" y="7559"/>
                    <a:pt x="7687" y="7560"/>
                    <a:pt x="7696" y="7560"/>
                  </a:cubicBezTo>
                  <a:cubicBezTo>
                    <a:pt x="7709" y="7560"/>
                    <a:pt x="7722" y="7557"/>
                    <a:pt x="7735" y="7555"/>
                  </a:cubicBezTo>
                  <a:lnTo>
                    <a:pt x="7821" y="7555"/>
                  </a:lnTo>
                  <a:cubicBezTo>
                    <a:pt x="7839" y="7555"/>
                    <a:pt x="7863" y="7555"/>
                    <a:pt x="7863" y="7541"/>
                  </a:cubicBezTo>
                  <a:cubicBezTo>
                    <a:pt x="7863" y="7531"/>
                    <a:pt x="7852" y="7530"/>
                    <a:pt x="7838" y="7530"/>
                  </a:cubicBezTo>
                  <a:cubicBezTo>
                    <a:pt x="7831" y="7530"/>
                    <a:pt x="7824" y="7530"/>
                    <a:pt x="7818" y="7530"/>
                  </a:cubicBezTo>
                  <a:cubicBezTo>
                    <a:pt x="7813" y="7530"/>
                    <a:pt x="7809" y="7529"/>
                    <a:pt x="7804" y="7529"/>
                  </a:cubicBezTo>
                  <a:cubicBezTo>
                    <a:pt x="7795" y="7529"/>
                    <a:pt x="7786" y="7530"/>
                    <a:pt x="7776" y="7530"/>
                  </a:cubicBezTo>
                  <a:cubicBezTo>
                    <a:pt x="7760" y="7530"/>
                    <a:pt x="7744" y="7528"/>
                    <a:pt x="7730" y="7517"/>
                  </a:cubicBezTo>
                  <a:cubicBezTo>
                    <a:pt x="7745" y="7509"/>
                    <a:pt x="7769" y="7513"/>
                    <a:pt x="7786" y="7506"/>
                  </a:cubicBezTo>
                  <a:lnTo>
                    <a:pt x="7793" y="7506"/>
                  </a:lnTo>
                  <a:cubicBezTo>
                    <a:pt x="7860" y="7503"/>
                    <a:pt x="7924" y="7492"/>
                    <a:pt x="7990" y="7492"/>
                  </a:cubicBezTo>
                  <a:cubicBezTo>
                    <a:pt x="7999" y="7492"/>
                    <a:pt x="8009" y="7492"/>
                    <a:pt x="8018" y="7493"/>
                  </a:cubicBezTo>
                  <a:cubicBezTo>
                    <a:pt x="8052" y="7494"/>
                    <a:pt x="8086" y="7495"/>
                    <a:pt x="8120" y="7495"/>
                  </a:cubicBezTo>
                  <a:cubicBezTo>
                    <a:pt x="8200" y="7495"/>
                    <a:pt x="8278" y="7489"/>
                    <a:pt x="8352" y="7464"/>
                  </a:cubicBezTo>
                  <a:cubicBezTo>
                    <a:pt x="8362" y="7463"/>
                    <a:pt x="8372" y="7462"/>
                    <a:pt x="8383" y="7462"/>
                  </a:cubicBezTo>
                  <a:cubicBezTo>
                    <a:pt x="8393" y="7462"/>
                    <a:pt x="8404" y="7463"/>
                    <a:pt x="8414" y="7464"/>
                  </a:cubicBezTo>
                  <a:cubicBezTo>
                    <a:pt x="8435" y="7464"/>
                    <a:pt x="8456" y="7468"/>
                    <a:pt x="8473" y="7472"/>
                  </a:cubicBezTo>
                  <a:cubicBezTo>
                    <a:pt x="8505" y="7479"/>
                    <a:pt x="8536" y="7482"/>
                    <a:pt x="8571" y="7482"/>
                  </a:cubicBezTo>
                  <a:cubicBezTo>
                    <a:pt x="8595" y="7482"/>
                    <a:pt x="8622" y="7482"/>
                    <a:pt x="8654" y="7475"/>
                  </a:cubicBezTo>
                  <a:cubicBezTo>
                    <a:pt x="8660" y="7475"/>
                    <a:pt x="8667" y="7472"/>
                    <a:pt x="8675" y="7468"/>
                  </a:cubicBezTo>
                  <a:cubicBezTo>
                    <a:pt x="8688" y="7464"/>
                    <a:pt x="8699" y="7464"/>
                    <a:pt x="8709" y="7461"/>
                  </a:cubicBezTo>
                  <a:close/>
                  <a:moveTo>
                    <a:pt x="6763" y="7534"/>
                  </a:moveTo>
                  <a:cubicBezTo>
                    <a:pt x="6766" y="7544"/>
                    <a:pt x="6790" y="7544"/>
                    <a:pt x="6801" y="7548"/>
                  </a:cubicBezTo>
                  <a:cubicBezTo>
                    <a:pt x="6832" y="7562"/>
                    <a:pt x="6835" y="7589"/>
                    <a:pt x="6808" y="7593"/>
                  </a:cubicBezTo>
                  <a:cubicBezTo>
                    <a:pt x="6752" y="7597"/>
                    <a:pt x="6710" y="7618"/>
                    <a:pt x="6655" y="7618"/>
                  </a:cubicBezTo>
                  <a:cubicBezTo>
                    <a:pt x="6541" y="7621"/>
                    <a:pt x="6426" y="7631"/>
                    <a:pt x="6312" y="7642"/>
                  </a:cubicBezTo>
                  <a:cubicBezTo>
                    <a:pt x="6304" y="7642"/>
                    <a:pt x="6298" y="7643"/>
                    <a:pt x="6292" y="7643"/>
                  </a:cubicBezTo>
                  <a:cubicBezTo>
                    <a:pt x="6269" y="7643"/>
                    <a:pt x="6255" y="7637"/>
                    <a:pt x="6249" y="7621"/>
                  </a:cubicBezTo>
                  <a:cubicBezTo>
                    <a:pt x="6291" y="7621"/>
                    <a:pt x="6319" y="7610"/>
                    <a:pt x="6319" y="7586"/>
                  </a:cubicBezTo>
                  <a:cubicBezTo>
                    <a:pt x="6319" y="7565"/>
                    <a:pt x="6336" y="7562"/>
                    <a:pt x="6371" y="7562"/>
                  </a:cubicBezTo>
                  <a:cubicBezTo>
                    <a:pt x="6379" y="7563"/>
                    <a:pt x="6387" y="7563"/>
                    <a:pt x="6396" y="7563"/>
                  </a:cubicBezTo>
                  <a:cubicBezTo>
                    <a:pt x="6414" y="7563"/>
                    <a:pt x="6432" y="7562"/>
                    <a:pt x="6451" y="7562"/>
                  </a:cubicBezTo>
                  <a:cubicBezTo>
                    <a:pt x="6456" y="7562"/>
                    <a:pt x="6462" y="7562"/>
                    <a:pt x="6467" y="7562"/>
                  </a:cubicBezTo>
                  <a:cubicBezTo>
                    <a:pt x="6494" y="7562"/>
                    <a:pt x="6519" y="7564"/>
                    <a:pt x="6516" y="7589"/>
                  </a:cubicBezTo>
                  <a:cubicBezTo>
                    <a:pt x="6514" y="7601"/>
                    <a:pt x="6534" y="7608"/>
                    <a:pt x="6560" y="7608"/>
                  </a:cubicBezTo>
                  <a:cubicBezTo>
                    <a:pt x="6565" y="7608"/>
                    <a:pt x="6570" y="7607"/>
                    <a:pt x="6575" y="7607"/>
                  </a:cubicBezTo>
                  <a:cubicBezTo>
                    <a:pt x="6606" y="7607"/>
                    <a:pt x="6638" y="7600"/>
                    <a:pt x="6669" y="7597"/>
                  </a:cubicBezTo>
                  <a:cubicBezTo>
                    <a:pt x="6694" y="7597"/>
                    <a:pt x="6718" y="7589"/>
                    <a:pt x="6721" y="7576"/>
                  </a:cubicBezTo>
                  <a:cubicBezTo>
                    <a:pt x="6725" y="7558"/>
                    <a:pt x="6694" y="7558"/>
                    <a:pt x="6673" y="7551"/>
                  </a:cubicBezTo>
                  <a:cubicBezTo>
                    <a:pt x="6700" y="7544"/>
                    <a:pt x="6731" y="7544"/>
                    <a:pt x="6756" y="7534"/>
                  </a:cubicBezTo>
                  <a:close/>
                  <a:moveTo>
                    <a:pt x="14354" y="7638"/>
                  </a:moveTo>
                  <a:lnTo>
                    <a:pt x="14354" y="7638"/>
                  </a:lnTo>
                  <a:cubicBezTo>
                    <a:pt x="14350" y="7645"/>
                    <a:pt x="14357" y="7652"/>
                    <a:pt x="14340" y="7655"/>
                  </a:cubicBezTo>
                  <a:cubicBezTo>
                    <a:pt x="14347" y="7652"/>
                    <a:pt x="14350" y="7645"/>
                    <a:pt x="14354" y="7638"/>
                  </a:cubicBezTo>
                  <a:close/>
                  <a:moveTo>
                    <a:pt x="16994" y="7659"/>
                  </a:moveTo>
                  <a:cubicBezTo>
                    <a:pt x="17001" y="7663"/>
                    <a:pt x="17004" y="7663"/>
                    <a:pt x="17011" y="7666"/>
                  </a:cubicBezTo>
                  <a:lnTo>
                    <a:pt x="16998" y="7666"/>
                  </a:lnTo>
                  <a:cubicBezTo>
                    <a:pt x="16990" y="7663"/>
                    <a:pt x="16994" y="7663"/>
                    <a:pt x="16994" y="7659"/>
                  </a:cubicBezTo>
                  <a:close/>
                  <a:moveTo>
                    <a:pt x="14128" y="7663"/>
                  </a:moveTo>
                  <a:cubicBezTo>
                    <a:pt x="14163" y="7666"/>
                    <a:pt x="14188" y="7673"/>
                    <a:pt x="14215" y="7687"/>
                  </a:cubicBezTo>
                  <a:cubicBezTo>
                    <a:pt x="14198" y="7682"/>
                    <a:pt x="14178" y="7678"/>
                    <a:pt x="14159" y="7678"/>
                  </a:cubicBezTo>
                  <a:cubicBezTo>
                    <a:pt x="14152" y="7678"/>
                    <a:pt x="14145" y="7679"/>
                    <a:pt x="14138" y="7680"/>
                  </a:cubicBezTo>
                  <a:cubicBezTo>
                    <a:pt x="14138" y="7673"/>
                    <a:pt x="14135" y="7669"/>
                    <a:pt x="14128" y="7663"/>
                  </a:cubicBezTo>
                  <a:close/>
                  <a:moveTo>
                    <a:pt x="6877" y="7704"/>
                  </a:moveTo>
                  <a:lnTo>
                    <a:pt x="6877" y="7707"/>
                  </a:lnTo>
                  <a:lnTo>
                    <a:pt x="6874" y="7707"/>
                  </a:lnTo>
                  <a:lnTo>
                    <a:pt x="6877" y="7704"/>
                  </a:lnTo>
                  <a:close/>
                  <a:moveTo>
                    <a:pt x="5130" y="7727"/>
                  </a:moveTo>
                  <a:cubicBezTo>
                    <a:pt x="5132" y="7727"/>
                    <a:pt x="5134" y="7728"/>
                    <a:pt x="5136" y="7728"/>
                  </a:cubicBezTo>
                  <a:cubicBezTo>
                    <a:pt x="5128" y="7732"/>
                    <a:pt x="5122" y="7732"/>
                    <a:pt x="5122" y="7738"/>
                  </a:cubicBezTo>
                  <a:cubicBezTo>
                    <a:pt x="5118" y="7735"/>
                    <a:pt x="5115" y="7735"/>
                    <a:pt x="5112" y="7735"/>
                  </a:cubicBezTo>
                  <a:cubicBezTo>
                    <a:pt x="5117" y="7732"/>
                    <a:pt x="5122" y="7727"/>
                    <a:pt x="5130" y="7727"/>
                  </a:cubicBezTo>
                  <a:close/>
                  <a:moveTo>
                    <a:pt x="16845" y="7527"/>
                  </a:moveTo>
                  <a:lnTo>
                    <a:pt x="16845" y="7527"/>
                  </a:lnTo>
                  <a:cubicBezTo>
                    <a:pt x="16966" y="7544"/>
                    <a:pt x="17081" y="7523"/>
                    <a:pt x="17188" y="7551"/>
                  </a:cubicBezTo>
                  <a:cubicBezTo>
                    <a:pt x="17215" y="7559"/>
                    <a:pt x="17248" y="7563"/>
                    <a:pt x="17281" y="7563"/>
                  </a:cubicBezTo>
                  <a:cubicBezTo>
                    <a:pt x="17304" y="7563"/>
                    <a:pt x="17326" y="7561"/>
                    <a:pt x="17347" y="7558"/>
                  </a:cubicBezTo>
                  <a:cubicBezTo>
                    <a:pt x="17401" y="7553"/>
                    <a:pt x="17455" y="7549"/>
                    <a:pt x="17509" y="7549"/>
                  </a:cubicBezTo>
                  <a:cubicBezTo>
                    <a:pt x="17584" y="7549"/>
                    <a:pt x="17660" y="7556"/>
                    <a:pt x="17736" y="7572"/>
                  </a:cubicBezTo>
                  <a:cubicBezTo>
                    <a:pt x="17719" y="7572"/>
                    <a:pt x="17704" y="7571"/>
                    <a:pt x="17689" y="7571"/>
                  </a:cubicBezTo>
                  <a:cubicBezTo>
                    <a:pt x="17665" y="7571"/>
                    <a:pt x="17645" y="7573"/>
                    <a:pt x="17626" y="7579"/>
                  </a:cubicBezTo>
                  <a:cubicBezTo>
                    <a:pt x="17611" y="7583"/>
                    <a:pt x="17601" y="7586"/>
                    <a:pt x="17584" y="7589"/>
                  </a:cubicBezTo>
                  <a:cubicBezTo>
                    <a:pt x="17572" y="7588"/>
                    <a:pt x="17561" y="7587"/>
                    <a:pt x="17549" y="7587"/>
                  </a:cubicBezTo>
                  <a:cubicBezTo>
                    <a:pt x="17533" y="7587"/>
                    <a:pt x="17518" y="7589"/>
                    <a:pt x="17504" y="7593"/>
                  </a:cubicBezTo>
                  <a:cubicBezTo>
                    <a:pt x="17487" y="7597"/>
                    <a:pt x="17456" y="7600"/>
                    <a:pt x="17459" y="7613"/>
                  </a:cubicBezTo>
                  <a:cubicBezTo>
                    <a:pt x="17461" y="7622"/>
                    <a:pt x="17467" y="7624"/>
                    <a:pt x="17476" y="7624"/>
                  </a:cubicBezTo>
                  <a:cubicBezTo>
                    <a:pt x="17487" y="7624"/>
                    <a:pt x="17500" y="7621"/>
                    <a:pt x="17511" y="7621"/>
                  </a:cubicBezTo>
                  <a:cubicBezTo>
                    <a:pt x="17528" y="7621"/>
                    <a:pt x="17549" y="7624"/>
                    <a:pt x="17570" y="7624"/>
                  </a:cubicBezTo>
                  <a:lnTo>
                    <a:pt x="17576" y="7624"/>
                  </a:lnTo>
                  <a:cubicBezTo>
                    <a:pt x="17584" y="7628"/>
                    <a:pt x="17594" y="7628"/>
                    <a:pt x="17597" y="7631"/>
                  </a:cubicBezTo>
                  <a:cubicBezTo>
                    <a:pt x="17632" y="7642"/>
                    <a:pt x="17681" y="7642"/>
                    <a:pt x="17691" y="7666"/>
                  </a:cubicBezTo>
                  <a:cubicBezTo>
                    <a:pt x="17661" y="7671"/>
                    <a:pt x="17632" y="7674"/>
                    <a:pt x="17601" y="7674"/>
                  </a:cubicBezTo>
                  <a:cubicBezTo>
                    <a:pt x="17590" y="7674"/>
                    <a:pt x="17578" y="7673"/>
                    <a:pt x="17566" y="7673"/>
                  </a:cubicBezTo>
                  <a:cubicBezTo>
                    <a:pt x="17517" y="7665"/>
                    <a:pt x="17468" y="7652"/>
                    <a:pt x="17413" y="7652"/>
                  </a:cubicBezTo>
                  <a:cubicBezTo>
                    <a:pt x="17399" y="7652"/>
                    <a:pt x="17384" y="7653"/>
                    <a:pt x="17368" y="7655"/>
                  </a:cubicBezTo>
                  <a:lnTo>
                    <a:pt x="17352" y="7655"/>
                  </a:lnTo>
                  <a:cubicBezTo>
                    <a:pt x="17347" y="7655"/>
                    <a:pt x="17347" y="7655"/>
                    <a:pt x="17347" y="7659"/>
                  </a:cubicBezTo>
                  <a:cubicBezTo>
                    <a:pt x="17272" y="7659"/>
                    <a:pt x="17195" y="7669"/>
                    <a:pt x="17118" y="7673"/>
                  </a:cubicBezTo>
                  <a:cubicBezTo>
                    <a:pt x="17118" y="7669"/>
                    <a:pt x="17123" y="7669"/>
                    <a:pt x="17123" y="7669"/>
                  </a:cubicBezTo>
                  <a:cubicBezTo>
                    <a:pt x="17099" y="7634"/>
                    <a:pt x="17075" y="7618"/>
                    <a:pt x="17038" y="7618"/>
                  </a:cubicBezTo>
                  <a:cubicBezTo>
                    <a:pt x="17021" y="7618"/>
                    <a:pt x="17001" y="7621"/>
                    <a:pt x="16977" y="7628"/>
                  </a:cubicBezTo>
                  <a:lnTo>
                    <a:pt x="16977" y="7631"/>
                  </a:lnTo>
                  <a:cubicBezTo>
                    <a:pt x="16969" y="7631"/>
                    <a:pt x="16963" y="7631"/>
                    <a:pt x="16952" y="7628"/>
                  </a:cubicBezTo>
                  <a:cubicBezTo>
                    <a:pt x="16929" y="7615"/>
                    <a:pt x="16902" y="7611"/>
                    <a:pt x="16874" y="7611"/>
                  </a:cubicBezTo>
                  <a:cubicBezTo>
                    <a:pt x="16845" y="7611"/>
                    <a:pt x="16814" y="7615"/>
                    <a:pt x="16785" y="7615"/>
                  </a:cubicBezTo>
                  <a:cubicBezTo>
                    <a:pt x="16774" y="7615"/>
                    <a:pt x="16764" y="7615"/>
                    <a:pt x="16755" y="7613"/>
                  </a:cubicBezTo>
                  <a:cubicBezTo>
                    <a:pt x="16748" y="7621"/>
                    <a:pt x="16740" y="7624"/>
                    <a:pt x="16734" y="7631"/>
                  </a:cubicBezTo>
                  <a:cubicBezTo>
                    <a:pt x="16748" y="7651"/>
                    <a:pt x="16768" y="7658"/>
                    <a:pt x="16793" y="7658"/>
                  </a:cubicBezTo>
                  <a:cubicBezTo>
                    <a:pt x="16811" y="7658"/>
                    <a:pt x="16831" y="7654"/>
                    <a:pt x="16852" y="7648"/>
                  </a:cubicBezTo>
                  <a:lnTo>
                    <a:pt x="16907" y="7648"/>
                  </a:lnTo>
                  <a:cubicBezTo>
                    <a:pt x="16875" y="7662"/>
                    <a:pt x="16841" y="7672"/>
                    <a:pt x="16804" y="7672"/>
                  </a:cubicBezTo>
                  <a:cubicBezTo>
                    <a:pt x="16778" y="7672"/>
                    <a:pt x="16751" y="7667"/>
                    <a:pt x="16723" y="7655"/>
                  </a:cubicBezTo>
                  <a:lnTo>
                    <a:pt x="16723" y="7655"/>
                  </a:lnTo>
                  <a:cubicBezTo>
                    <a:pt x="16726" y="7694"/>
                    <a:pt x="16690" y="7702"/>
                    <a:pt x="16642" y="7702"/>
                  </a:cubicBezTo>
                  <a:cubicBezTo>
                    <a:pt x="16629" y="7702"/>
                    <a:pt x="16616" y="7702"/>
                    <a:pt x="16602" y="7701"/>
                  </a:cubicBezTo>
                  <a:cubicBezTo>
                    <a:pt x="16588" y="7701"/>
                    <a:pt x="16571" y="7701"/>
                    <a:pt x="16561" y="7707"/>
                  </a:cubicBezTo>
                  <a:cubicBezTo>
                    <a:pt x="16552" y="7714"/>
                    <a:pt x="16543" y="7716"/>
                    <a:pt x="16533" y="7716"/>
                  </a:cubicBezTo>
                  <a:cubicBezTo>
                    <a:pt x="16527" y="7716"/>
                    <a:pt x="16521" y="7715"/>
                    <a:pt x="16515" y="7714"/>
                  </a:cubicBezTo>
                  <a:cubicBezTo>
                    <a:pt x="16522" y="7690"/>
                    <a:pt x="16477" y="7693"/>
                    <a:pt x="16463" y="7680"/>
                  </a:cubicBezTo>
                  <a:cubicBezTo>
                    <a:pt x="16479" y="7664"/>
                    <a:pt x="16501" y="7648"/>
                    <a:pt x="16448" y="7648"/>
                  </a:cubicBezTo>
                  <a:cubicBezTo>
                    <a:pt x="16443" y="7648"/>
                    <a:pt x="16438" y="7648"/>
                    <a:pt x="16432" y="7648"/>
                  </a:cubicBezTo>
                  <a:cubicBezTo>
                    <a:pt x="16401" y="7658"/>
                    <a:pt x="16370" y="7662"/>
                    <a:pt x="16338" y="7662"/>
                  </a:cubicBezTo>
                  <a:cubicBezTo>
                    <a:pt x="16313" y="7662"/>
                    <a:pt x="16288" y="7660"/>
                    <a:pt x="16262" y="7655"/>
                  </a:cubicBezTo>
                  <a:cubicBezTo>
                    <a:pt x="16252" y="7652"/>
                    <a:pt x="16241" y="7648"/>
                    <a:pt x="16228" y="7648"/>
                  </a:cubicBezTo>
                  <a:lnTo>
                    <a:pt x="16220" y="7648"/>
                  </a:lnTo>
                  <a:cubicBezTo>
                    <a:pt x="16211" y="7646"/>
                    <a:pt x="16201" y="7646"/>
                    <a:pt x="16191" y="7646"/>
                  </a:cubicBezTo>
                  <a:cubicBezTo>
                    <a:pt x="16167" y="7646"/>
                    <a:pt x="16142" y="7650"/>
                    <a:pt x="16119" y="7655"/>
                  </a:cubicBezTo>
                  <a:cubicBezTo>
                    <a:pt x="16113" y="7659"/>
                    <a:pt x="16109" y="7659"/>
                    <a:pt x="16103" y="7663"/>
                  </a:cubicBezTo>
                  <a:cubicBezTo>
                    <a:pt x="16089" y="7663"/>
                    <a:pt x="16074" y="7666"/>
                    <a:pt x="16061" y="7666"/>
                  </a:cubicBezTo>
                  <a:cubicBezTo>
                    <a:pt x="16057" y="7666"/>
                    <a:pt x="16054" y="7663"/>
                    <a:pt x="16050" y="7663"/>
                  </a:cubicBezTo>
                  <a:cubicBezTo>
                    <a:pt x="16036" y="7659"/>
                    <a:pt x="16023" y="7657"/>
                    <a:pt x="16010" y="7657"/>
                  </a:cubicBezTo>
                  <a:cubicBezTo>
                    <a:pt x="15987" y="7657"/>
                    <a:pt x="15967" y="7663"/>
                    <a:pt x="15946" y="7669"/>
                  </a:cubicBezTo>
                  <a:lnTo>
                    <a:pt x="15929" y="7669"/>
                  </a:lnTo>
                  <a:cubicBezTo>
                    <a:pt x="15904" y="7652"/>
                    <a:pt x="15877" y="7648"/>
                    <a:pt x="15842" y="7648"/>
                  </a:cubicBezTo>
                  <a:cubicBezTo>
                    <a:pt x="15827" y="7648"/>
                    <a:pt x="15811" y="7648"/>
                    <a:pt x="15796" y="7648"/>
                  </a:cubicBezTo>
                  <a:cubicBezTo>
                    <a:pt x="15692" y="7648"/>
                    <a:pt x="15596" y="7660"/>
                    <a:pt x="15526" y="7717"/>
                  </a:cubicBezTo>
                  <a:cubicBezTo>
                    <a:pt x="15509" y="7676"/>
                    <a:pt x="15461" y="7666"/>
                    <a:pt x="15412" y="7659"/>
                  </a:cubicBezTo>
                  <a:cubicBezTo>
                    <a:pt x="15400" y="7657"/>
                    <a:pt x="15386" y="7655"/>
                    <a:pt x="15371" y="7655"/>
                  </a:cubicBezTo>
                  <a:cubicBezTo>
                    <a:pt x="15326" y="7655"/>
                    <a:pt x="15276" y="7667"/>
                    <a:pt x="15273" y="7680"/>
                  </a:cubicBezTo>
                  <a:cubicBezTo>
                    <a:pt x="15270" y="7707"/>
                    <a:pt x="15312" y="7722"/>
                    <a:pt x="15353" y="7732"/>
                  </a:cubicBezTo>
                  <a:cubicBezTo>
                    <a:pt x="15360" y="7732"/>
                    <a:pt x="15363" y="7732"/>
                    <a:pt x="15363" y="7735"/>
                  </a:cubicBezTo>
                  <a:cubicBezTo>
                    <a:pt x="15320" y="7732"/>
                    <a:pt x="15278" y="7730"/>
                    <a:pt x="15235" y="7730"/>
                  </a:cubicBezTo>
                  <a:cubicBezTo>
                    <a:pt x="15193" y="7730"/>
                    <a:pt x="15150" y="7732"/>
                    <a:pt x="15107" y="7735"/>
                  </a:cubicBezTo>
                  <a:cubicBezTo>
                    <a:pt x="15085" y="7737"/>
                    <a:pt x="15063" y="7739"/>
                    <a:pt x="15041" y="7739"/>
                  </a:cubicBezTo>
                  <a:cubicBezTo>
                    <a:pt x="15020" y="7739"/>
                    <a:pt x="14999" y="7737"/>
                    <a:pt x="14979" y="7732"/>
                  </a:cubicBezTo>
                  <a:cubicBezTo>
                    <a:pt x="14955" y="7724"/>
                    <a:pt x="14933" y="7720"/>
                    <a:pt x="14912" y="7720"/>
                  </a:cubicBezTo>
                  <a:cubicBezTo>
                    <a:pt x="14886" y="7720"/>
                    <a:pt x="14861" y="7725"/>
                    <a:pt x="14833" y="7735"/>
                  </a:cubicBezTo>
                  <a:cubicBezTo>
                    <a:pt x="14798" y="7748"/>
                    <a:pt x="14762" y="7754"/>
                    <a:pt x="14728" y="7754"/>
                  </a:cubicBezTo>
                  <a:cubicBezTo>
                    <a:pt x="14677" y="7754"/>
                    <a:pt x="14630" y="7740"/>
                    <a:pt x="14596" y="7717"/>
                  </a:cubicBezTo>
                  <a:cubicBezTo>
                    <a:pt x="14593" y="7714"/>
                    <a:pt x="14586" y="7711"/>
                    <a:pt x="14583" y="7704"/>
                  </a:cubicBezTo>
                  <a:cubicBezTo>
                    <a:pt x="14583" y="7693"/>
                    <a:pt x="14569" y="7687"/>
                    <a:pt x="14545" y="7683"/>
                  </a:cubicBezTo>
                  <a:cubicBezTo>
                    <a:pt x="14540" y="7683"/>
                    <a:pt x="14536" y="7683"/>
                    <a:pt x="14532" y="7683"/>
                  </a:cubicBezTo>
                  <a:cubicBezTo>
                    <a:pt x="14495" y="7683"/>
                    <a:pt x="14460" y="7695"/>
                    <a:pt x="14444" y="7711"/>
                  </a:cubicBezTo>
                  <a:cubicBezTo>
                    <a:pt x="14430" y="7725"/>
                    <a:pt x="14410" y="7730"/>
                    <a:pt x="14391" y="7730"/>
                  </a:cubicBezTo>
                  <a:cubicBezTo>
                    <a:pt x="14373" y="7730"/>
                    <a:pt x="14356" y="7726"/>
                    <a:pt x="14343" y="7722"/>
                  </a:cubicBezTo>
                  <a:cubicBezTo>
                    <a:pt x="14326" y="7714"/>
                    <a:pt x="14312" y="7711"/>
                    <a:pt x="14295" y="7711"/>
                  </a:cubicBezTo>
                  <a:cubicBezTo>
                    <a:pt x="14284" y="7707"/>
                    <a:pt x="14274" y="7704"/>
                    <a:pt x="14263" y="7704"/>
                  </a:cubicBezTo>
                  <a:lnTo>
                    <a:pt x="14239" y="7704"/>
                  </a:lnTo>
                  <a:cubicBezTo>
                    <a:pt x="14233" y="7701"/>
                    <a:pt x="14229" y="7701"/>
                    <a:pt x="14225" y="7701"/>
                  </a:cubicBezTo>
                  <a:lnTo>
                    <a:pt x="14225" y="7690"/>
                  </a:lnTo>
                  <a:cubicBezTo>
                    <a:pt x="14267" y="7683"/>
                    <a:pt x="14312" y="7680"/>
                    <a:pt x="14357" y="7673"/>
                  </a:cubicBezTo>
                  <a:cubicBezTo>
                    <a:pt x="14382" y="7669"/>
                    <a:pt x="14396" y="7663"/>
                    <a:pt x="14396" y="7652"/>
                  </a:cubicBezTo>
                  <a:cubicBezTo>
                    <a:pt x="14396" y="7634"/>
                    <a:pt x="14371" y="7642"/>
                    <a:pt x="14354" y="7638"/>
                  </a:cubicBezTo>
                  <a:lnTo>
                    <a:pt x="14354" y="7638"/>
                  </a:lnTo>
                  <a:cubicBezTo>
                    <a:pt x="14354" y="7638"/>
                    <a:pt x="14354" y="7638"/>
                    <a:pt x="14354" y="7638"/>
                  </a:cubicBezTo>
                  <a:cubicBezTo>
                    <a:pt x="14326" y="7632"/>
                    <a:pt x="14298" y="7620"/>
                    <a:pt x="14265" y="7620"/>
                  </a:cubicBezTo>
                  <a:cubicBezTo>
                    <a:pt x="14262" y="7620"/>
                    <a:pt x="14257" y="7621"/>
                    <a:pt x="14253" y="7621"/>
                  </a:cubicBezTo>
                  <a:cubicBezTo>
                    <a:pt x="14243" y="7621"/>
                    <a:pt x="14236" y="7618"/>
                    <a:pt x="14250" y="7607"/>
                  </a:cubicBezTo>
                  <a:cubicBezTo>
                    <a:pt x="14292" y="7590"/>
                    <a:pt x="14333" y="7581"/>
                    <a:pt x="14379" y="7581"/>
                  </a:cubicBezTo>
                  <a:cubicBezTo>
                    <a:pt x="14408" y="7581"/>
                    <a:pt x="14440" y="7584"/>
                    <a:pt x="14475" y="7593"/>
                  </a:cubicBezTo>
                  <a:cubicBezTo>
                    <a:pt x="14509" y="7599"/>
                    <a:pt x="14545" y="7603"/>
                    <a:pt x="14581" y="7603"/>
                  </a:cubicBezTo>
                  <a:cubicBezTo>
                    <a:pt x="14626" y="7603"/>
                    <a:pt x="14672" y="7596"/>
                    <a:pt x="14715" y="7579"/>
                  </a:cubicBezTo>
                  <a:cubicBezTo>
                    <a:pt x="14726" y="7575"/>
                    <a:pt x="14739" y="7573"/>
                    <a:pt x="14752" y="7573"/>
                  </a:cubicBezTo>
                  <a:cubicBezTo>
                    <a:pt x="14769" y="7573"/>
                    <a:pt x="14787" y="7576"/>
                    <a:pt x="14805" y="7583"/>
                  </a:cubicBezTo>
                  <a:cubicBezTo>
                    <a:pt x="14830" y="7592"/>
                    <a:pt x="14857" y="7597"/>
                    <a:pt x="14885" y="7597"/>
                  </a:cubicBezTo>
                  <a:cubicBezTo>
                    <a:pt x="14910" y="7597"/>
                    <a:pt x="14936" y="7593"/>
                    <a:pt x="14961" y="7583"/>
                  </a:cubicBezTo>
                  <a:cubicBezTo>
                    <a:pt x="14978" y="7577"/>
                    <a:pt x="14994" y="7574"/>
                    <a:pt x="15011" y="7574"/>
                  </a:cubicBezTo>
                  <a:cubicBezTo>
                    <a:pt x="15025" y="7574"/>
                    <a:pt x="15039" y="7576"/>
                    <a:pt x="15054" y="7579"/>
                  </a:cubicBezTo>
                  <a:cubicBezTo>
                    <a:pt x="15074" y="7586"/>
                    <a:pt x="15095" y="7588"/>
                    <a:pt x="15117" y="7588"/>
                  </a:cubicBezTo>
                  <a:cubicBezTo>
                    <a:pt x="15130" y="7588"/>
                    <a:pt x="15142" y="7587"/>
                    <a:pt x="15155" y="7586"/>
                  </a:cubicBezTo>
                  <a:cubicBezTo>
                    <a:pt x="15164" y="7585"/>
                    <a:pt x="15172" y="7585"/>
                    <a:pt x="15180" y="7585"/>
                  </a:cubicBezTo>
                  <a:cubicBezTo>
                    <a:pt x="15204" y="7585"/>
                    <a:pt x="15225" y="7589"/>
                    <a:pt x="15249" y="7597"/>
                  </a:cubicBezTo>
                  <a:cubicBezTo>
                    <a:pt x="15283" y="7610"/>
                    <a:pt x="15316" y="7621"/>
                    <a:pt x="15354" y="7621"/>
                  </a:cubicBezTo>
                  <a:cubicBezTo>
                    <a:pt x="15374" y="7621"/>
                    <a:pt x="15396" y="7617"/>
                    <a:pt x="15419" y="7610"/>
                  </a:cubicBezTo>
                  <a:cubicBezTo>
                    <a:pt x="15429" y="7610"/>
                    <a:pt x="15440" y="7610"/>
                    <a:pt x="15450" y="7613"/>
                  </a:cubicBezTo>
                  <a:cubicBezTo>
                    <a:pt x="15487" y="7623"/>
                    <a:pt x="15511" y="7628"/>
                    <a:pt x="15527" y="7628"/>
                  </a:cubicBezTo>
                  <a:cubicBezTo>
                    <a:pt x="15554" y="7628"/>
                    <a:pt x="15563" y="7614"/>
                    <a:pt x="15582" y="7583"/>
                  </a:cubicBezTo>
                  <a:cubicBezTo>
                    <a:pt x="15589" y="7583"/>
                    <a:pt x="15596" y="7583"/>
                    <a:pt x="15603" y="7579"/>
                  </a:cubicBezTo>
                  <a:cubicBezTo>
                    <a:pt x="15606" y="7586"/>
                    <a:pt x="15606" y="7593"/>
                    <a:pt x="15603" y="7603"/>
                  </a:cubicBezTo>
                  <a:cubicBezTo>
                    <a:pt x="15599" y="7613"/>
                    <a:pt x="15589" y="7631"/>
                    <a:pt x="15616" y="7634"/>
                  </a:cubicBezTo>
                  <a:cubicBezTo>
                    <a:pt x="15620" y="7635"/>
                    <a:pt x="15623" y="7635"/>
                    <a:pt x="15627" y="7635"/>
                  </a:cubicBezTo>
                  <a:cubicBezTo>
                    <a:pt x="15655" y="7635"/>
                    <a:pt x="15669" y="7619"/>
                    <a:pt x="15672" y="7607"/>
                  </a:cubicBezTo>
                  <a:cubicBezTo>
                    <a:pt x="15679" y="7589"/>
                    <a:pt x="15686" y="7583"/>
                    <a:pt x="15693" y="7576"/>
                  </a:cubicBezTo>
                  <a:cubicBezTo>
                    <a:pt x="15703" y="7579"/>
                    <a:pt x="15717" y="7583"/>
                    <a:pt x="15728" y="7586"/>
                  </a:cubicBezTo>
                  <a:cubicBezTo>
                    <a:pt x="15731" y="7589"/>
                    <a:pt x="15738" y="7593"/>
                    <a:pt x="15745" y="7600"/>
                  </a:cubicBezTo>
                  <a:cubicBezTo>
                    <a:pt x="15759" y="7610"/>
                    <a:pt x="15780" y="7618"/>
                    <a:pt x="15807" y="7618"/>
                  </a:cubicBezTo>
                  <a:cubicBezTo>
                    <a:pt x="15828" y="7613"/>
                    <a:pt x="15835" y="7603"/>
                    <a:pt x="15835" y="7593"/>
                  </a:cubicBezTo>
                  <a:cubicBezTo>
                    <a:pt x="15835" y="7583"/>
                    <a:pt x="15842" y="7576"/>
                    <a:pt x="15845" y="7572"/>
                  </a:cubicBezTo>
                  <a:cubicBezTo>
                    <a:pt x="15851" y="7569"/>
                    <a:pt x="15857" y="7567"/>
                    <a:pt x="15864" y="7567"/>
                  </a:cubicBezTo>
                  <a:cubicBezTo>
                    <a:pt x="15867" y="7567"/>
                    <a:pt x="15871" y="7567"/>
                    <a:pt x="15874" y="7568"/>
                  </a:cubicBezTo>
                  <a:cubicBezTo>
                    <a:pt x="15887" y="7572"/>
                    <a:pt x="15901" y="7572"/>
                    <a:pt x="15911" y="7576"/>
                  </a:cubicBezTo>
                  <a:cubicBezTo>
                    <a:pt x="15915" y="7576"/>
                    <a:pt x="15915" y="7579"/>
                    <a:pt x="15919" y="7579"/>
                  </a:cubicBezTo>
                  <a:cubicBezTo>
                    <a:pt x="15936" y="7588"/>
                    <a:pt x="15947" y="7593"/>
                    <a:pt x="15955" y="7593"/>
                  </a:cubicBezTo>
                  <a:cubicBezTo>
                    <a:pt x="15966" y="7593"/>
                    <a:pt x="15972" y="7586"/>
                    <a:pt x="15978" y="7572"/>
                  </a:cubicBezTo>
                  <a:cubicBezTo>
                    <a:pt x="15981" y="7568"/>
                    <a:pt x="15981" y="7565"/>
                    <a:pt x="15984" y="7558"/>
                  </a:cubicBezTo>
                  <a:cubicBezTo>
                    <a:pt x="15999" y="7555"/>
                    <a:pt x="16009" y="7548"/>
                    <a:pt x="16023" y="7541"/>
                  </a:cubicBezTo>
                  <a:cubicBezTo>
                    <a:pt x="16040" y="7535"/>
                    <a:pt x="16057" y="7532"/>
                    <a:pt x="16074" y="7532"/>
                  </a:cubicBezTo>
                  <a:cubicBezTo>
                    <a:pt x="16088" y="7532"/>
                    <a:pt x="16102" y="7534"/>
                    <a:pt x="16116" y="7538"/>
                  </a:cubicBezTo>
                  <a:cubicBezTo>
                    <a:pt x="16186" y="7548"/>
                    <a:pt x="16248" y="7568"/>
                    <a:pt x="16307" y="7589"/>
                  </a:cubicBezTo>
                  <a:cubicBezTo>
                    <a:pt x="16311" y="7589"/>
                    <a:pt x="16317" y="7593"/>
                    <a:pt x="16321" y="7593"/>
                  </a:cubicBezTo>
                  <a:cubicBezTo>
                    <a:pt x="16335" y="7600"/>
                    <a:pt x="16352" y="7603"/>
                    <a:pt x="16373" y="7603"/>
                  </a:cubicBezTo>
                  <a:cubicBezTo>
                    <a:pt x="16383" y="7607"/>
                    <a:pt x="16394" y="7607"/>
                    <a:pt x="16404" y="7607"/>
                  </a:cubicBezTo>
                  <a:lnTo>
                    <a:pt x="16425" y="7607"/>
                  </a:lnTo>
                  <a:cubicBezTo>
                    <a:pt x="16460" y="7607"/>
                    <a:pt x="16494" y="7607"/>
                    <a:pt x="16532" y="7603"/>
                  </a:cubicBezTo>
                  <a:lnTo>
                    <a:pt x="16630" y="7603"/>
                  </a:lnTo>
                  <a:cubicBezTo>
                    <a:pt x="16671" y="7603"/>
                    <a:pt x="16713" y="7607"/>
                    <a:pt x="16755" y="7613"/>
                  </a:cubicBezTo>
                  <a:cubicBezTo>
                    <a:pt x="16765" y="7603"/>
                    <a:pt x="16785" y="7607"/>
                    <a:pt x="16803" y="7603"/>
                  </a:cubicBezTo>
                  <a:lnTo>
                    <a:pt x="16814" y="7603"/>
                  </a:lnTo>
                  <a:cubicBezTo>
                    <a:pt x="16876" y="7589"/>
                    <a:pt x="16876" y="7562"/>
                    <a:pt x="16845" y="7527"/>
                  </a:cubicBezTo>
                  <a:close/>
                  <a:moveTo>
                    <a:pt x="18045" y="7693"/>
                  </a:moveTo>
                  <a:cubicBezTo>
                    <a:pt x="18049" y="7704"/>
                    <a:pt x="18049" y="7711"/>
                    <a:pt x="18059" y="7722"/>
                  </a:cubicBezTo>
                  <a:cubicBezTo>
                    <a:pt x="18087" y="7742"/>
                    <a:pt x="18076" y="7756"/>
                    <a:pt x="18039" y="7759"/>
                  </a:cubicBezTo>
                  <a:cubicBezTo>
                    <a:pt x="18014" y="7757"/>
                    <a:pt x="17987" y="7754"/>
                    <a:pt x="17962" y="7754"/>
                  </a:cubicBezTo>
                  <a:cubicBezTo>
                    <a:pt x="17951" y="7754"/>
                    <a:pt x="17941" y="7755"/>
                    <a:pt x="17930" y="7756"/>
                  </a:cubicBezTo>
                  <a:cubicBezTo>
                    <a:pt x="17889" y="7759"/>
                    <a:pt x="17858" y="7767"/>
                    <a:pt x="17823" y="7777"/>
                  </a:cubicBezTo>
                  <a:cubicBezTo>
                    <a:pt x="17820" y="7777"/>
                    <a:pt x="17813" y="7780"/>
                    <a:pt x="17810" y="7780"/>
                  </a:cubicBezTo>
                  <a:cubicBezTo>
                    <a:pt x="17802" y="7780"/>
                    <a:pt x="17799" y="7780"/>
                    <a:pt x="17802" y="7773"/>
                  </a:cubicBezTo>
                  <a:cubicBezTo>
                    <a:pt x="17816" y="7756"/>
                    <a:pt x="17816" y="7738"/>
                    <a:pt x="17816" y="7722"/>
                  </a:cubicBezTo>
                  <a:cubicBezTo>
                    <a:pt x="17816" y="7717"/>
                    <a:pt x="17816" y="7717"/>
                    <a:pt x="17813" y="7714"/>
                  </a:cubicBezTo>
                  <a:cubicBezTo>
                    <a:pt x="17826" y="7711"/>
                    <a:pt x="17837" y="7707"/>
                    <a:pt x="17851" y="7704"/>
                  </a:cubicBezTo>
                  <a:cubicBezTo>
                    <a:pt x="17865" y="7704"/>
                    <a:pt x="17875" y="7701"/>
                    <a:pt x="17889" y="7701"/>
                  </a:cubicBezTo>
                  <a:cubicBezTo>
                    <a:pt x="17910" y="7697"/>
                    <a:pt x="17934" y="7697"/>
                    <a:pt x="17955" y="7693"/>
                  </a:cubicBezTo>
                  <a:close/>
                  <a:moveTo>
                    <a:pt x="10239" y="7782"/>
                  </a:moveTo>
                  <a:cubicBezTo>
                    <a:pt x="10238" y="7782"/>
                    <a:pt x="10239" y="7782"/>
                    <a:pt x="10239" y="7783"/>
                  </a:cubicBezTo>
                  <a:lnTo>
                    <a:pt x="10239" y="7783"/>
                  </a:lnTo>
                  <a:cubicBezTo>
                    <a:pt x="10239" y="7782"/>
                    <a:pt x="10239" y="7782"/>
                    <a:pt x="10239" y="7782"/>
                  </a:cubicBezTo>
                  <a:close/>
                  <a:moveTo>
                    <a:pt x="18479" y="7777"/>
                  </a:moveTo>
                  <a:lnTo>
                    <a:pt x="18479" y="7784"/>
                  </a:lnTo>
                  <a:cubicBezTo>
                    <a:pt x="18476" y="7780"/>
                    <a:pt x="18476" y="7780"/>
                    <a:pt x="18472" y="7780"/>
                  </a:cubicBezTo>
                  <a:cubicBezTo>
                    <a:pt x="18476" y="7780"/>
                    <a:pt x="18476" y="7780"/>
                    <a:pt x="18479" y="7777"/>
                  </a:cubicBezTo>
                  <a:close/>
                  <a:moveTo>
                    <a:pt x="16862" y="7742"/>
                  </a:moveTo>
                  <a:cubicBezTo>
                    <a:pt x="16849" y="7754"/>
                    <a:pt x="16854" y="7767"/>
                    <a:pt x="16890" y="7767"/>
                  </a:cubicBezTo>
                  <a:cubicBezTo>
                    <a:pt x="16894" y="7767"/>
                    <a:pt x="16899" y="7767"/>
                    <a:pt x="16904" y="7767"/>
                  </a:cubicBezTo>
                  <a:cubicBezTo>
                    <a:pt x="16904" y="7767"/>
                    <a:pt x="16907" y="7770"/>
                    <a:pt x="16910" y="7770"/>
                  </a:cubicBezTo>
                  <a:cubicBezTo>
                    <a:pt x="16907" y="7770"/>
                    <a:pt x="16900" y="7770"/>
                    <a:pt x="16897" y="7773"/>
                  </a:cubicBezTo>
                  <a:cubicBezTo>
                    <a:pt x="16897" y="7784"/>
                    <a:pt x="16907" y="7791"/>
                    <a:pt x="16921" y="7794"/>
                  </a:cubicBezTo>
                  <a:cubicBezTo>
                    <a:pt x="16910" y="7794"/>
                    <a:pt x="16900" y="7791"/>
                    <a:pt x="16890" y="7791"/>
                  </a:cubicBezTo>
                  <a:cubicBezTo>
                    <a:pt x="16864" y="7791"/>
                    <a:pt x="16837" y="7789"/>
                    <a:pt x="16811" y="7789"/>
                  </a:cubicBezTo>
                  <a:cubicBezTo>
                    <a:pt x="16777" y="7789"/>
                    <a:pt x="16744" y="7792"/>
                    <a:pt x="16716" y="7808"/>
                  </a:cubicBezTo>
                  <a:lnTo>
                    <a:pt x="16699" y="7808"/>
                  </a:lnTo>
                  <a:cubicBezTo>
                    <a:pt x="16716" y="7787"/>
                    <a:pt x="16734" y="7767"/>
                    <a:pt x="16727" y="7746"/>
                  </a:cubicBezTo>
                  <a:lnTo>
                    <a:pt x="16730" y="7746"/>
                  </a:lnTo>
                  <a:cubicBezTo>
                    <a:pt x="16769" y="7746"/>
                    <a:pt x="16810" y="7746"/>
                    <a:pt x="16848" y="7742"/>
                  </a:cubicBezTo>
                  <a:close/>
                  <a:moveTo>
                    <a:pt x="3717" y="7832"/>
                  </a:moveTo>
                  <a:lnTo>
                    <a:pt x="3717" y="7836"/>
                  </a:lnTo>
                  <a:lnTo>
                    <a:pt x="3713" y="7836"/>
                  </a:lnTo>
                  <a:cubicBezTo>
                    <a:pt x="3713" y="7836"/>
                    <a:pt x="3717" y="7836"/>
                    <a:pt x="3717" y="7832"/>
                  </a:cubicBezTo>
                  <a:close/>
                  <a:moveTo>
                    <a:pt x="11373" y="7874"/>
                  </a:moveTo>
                  <a:lnTo>
                    <a:pt x="11373" y="7877"/>
                  </a:lnTo>
                  <a:lnTo>
                    <a:pt x="11370" y="7877"/>
                  </a:lnTo>
                  <a:lnTo>
                    <a:pt x="11373" y="7874"/>
                  </a:lnTo>
                  <a:close/>
                  <a:moveTo>
                    <a:pt x="16591" y="7898"/>
                  </a:moveTo>
                  <a:lnTo>
                    <a:pt x="16591" y="7902"/>
                  </a:lnTo>
                  <a:lnTo>
                    <a:pt x="16588" y="7902"/>
                  </a:lnTo>
                  <a:cubicBezTo>
                    <a:pt x="16588" y="7898"/>
                    <a:pt x="16591" y="7898"/>
                    <a:pt x="16591" y="7898"/>
                  </a:cubicBezTo>
                  <a:close/>
                  <a:moveTo>
                    <a:pt x="9372" y="7916"/>
                  </a:moveTo>
                  <a:cubicBezTo>
                    <a:pt x="9372" y="7919"/>
                    <a:pt x="9372" y="7919"/>
                    <a:pt x="9375" y="7919"/>
                  </a:cubicBezTo>
                  <a:lnTo>
                    <a:pt x="9368" y="7919"/>
                  </a:lnTo>
                  <a:cubicBezTo>
                    <a:pt x="9372" y="7919"/>
                    <a:pt x="9372" y="7919"/>
                    <a:pt x="9372" y="7916"/>
                  </a:cubicBezTo>
                  <a:close/>
                  <a:moveTo>
                    <a:pt x="7988" y="7930"/>
                  </a:moveTo>
                  <a:lnTo>
                    <a:pt x="7991" y="7933"/>
                  </a:lnTo>
                  <a:cubicBezTo>
                    <a:pt x="7984" y="7930"/>
                    <a:pt x="7980" y="7930"/>
                    <a:pt x="7977" y="7930"/>
                  </a:cubicBezTo>
                  <a:close/>
                  <a:moveTo>
                    <a:pt x="25968" y="1"/>
                  </a:moveTo>
                  <a:cubicBezTo>
                    <a:pt x="25965" y="1"/>
                    <a:pt x="25962" y="1"/>
                    <a:pt x="25959" y="2"/>
                  </a:cubicBezTo>
                  <a:cubicBezTo>
                    <a:pt x="25924" y="12"/>
                    <a:pt x="25952" y="36"/>
                    <a:pt x="25952" y="50"/>
                  </a:cubicBezTo>
                  <a:cubicBezTo>
                    <a:pt x="25952" y="61"/>
                    <a:pt x="25955" y="71"/>
                    <a:pt x="25955" y="82"/>
                  </a:cubicBezTo>
                  <a:cubicBezTo>
                    <a:pt x="25955" y="113"/>
                    <a:pt x="25924" y="120"/>
                    <a:pt x="25882" y="120"/>
                  </a:cubicBezTo>
                  <a:cubicBezTo>
                    <a:pt x="25827" y="120"/>
                    <a:pt x="25775" y="120"/>
                    <a:pt x="25720" y="124"/>
                  </a:cubicBezTo>
                  <a:cubicBezTo>
                    <a:pt x="25714" y="124"/>
                    <a:pt x="25707" y="124"/>
                    <a:pt x="25701" y="124"/>
                  </a:cubicBezTo>
                  <a:cubicBezTo>
                    <a:pt x="25635" y="124"/>
                    <a:pt x="25574" y="108"/>
                    <a:pt x="25497" y="95"/>
                  </a:cubicBezTo>
                  <a:cubicBezTo>
                    <a:pt x="25557" y="89"/>
                    <a:pt x="25570" y="82"/>
                    <a:pt x="25553" y="68"/>
                  </a:cubicBezTo>
                  <a:cubicBezTo>
                    <a:pt x="25544" y="62"/>
                    <a:pt x="25533" y="60"/>
                    <a:pt x="25522" y="60"/>
                  </a:cubicBezTo>
                  <a:cubicBezTo>
                    <a:pt x="25508" y="60"/>
                    <a:pt x="25493" y="63"/>
                    <a:pt x="25480" y="65"/>
                  </a:cubicBezTo>
                  <a:cubicBezTo>
                    <a:pt x="25449" y="71"/>
                    <a:pt x="25452" y="85"/>
                    <a:pt x="25470" y="99"/>
                  </a:cubicBezTo>
                  <a:cubicBezTo>
                    <a:pt x="25461" y="100"/>
                    <a:pt x="25452" y="100"/>
                    <a:pt x="25444" y="100"/>
                  </a:cubicBezTo>
                  <a:cubicBezTo>
                    <a:pt x="25378" y="100"/>
                    <a:pt x="25319" y="78"/>
                    <a:pt x="25254" y="75"/>
                  </a:cubicBezTo>
                  <a:cubicBezTo>
                    <a:pt x="25225" y="75"/>
                    <a:pt x="25196" y="79"/>
                    <a:pt x="25167" y="79"/>
                  </a:cubicBezTo>
                  <a:cubicBezTo>
                    <a:pt x="25147" y="79"/>
                    <a:pt x="25128" y="77"/>
                    <a:pt x="25109" y="71"/>
                  </a:cubicBezTo>
                  <a:cubicBezTo>
                    <a:pt x="25067" y="61"/>
                    <a:pt x="25046" y="54"/>
                    <a:pt x="25105" y="33"/>
                  </a:cubicBezTo>
                  <a:cubicBezTo>
                    <a:pt x="25091" y="31"/>
                    <a:pt x="25081" y="29"/>
                    <a:pt x="25071" y="29"/>
                  </a:cubicBezTo>
                  <a:cubicBezTo>
                    <a:pt x="25064" y="29"/>
                    <a:pt x="25057" y="30"/>
                    <a:pt x="25049" y="33"/>
                  </a:cubicBezTo>
                  <a:cubicBezTo>
                    <a:pt x="25039" y="36"/>
                    <a:pt x="25028" y="36"/>
                    <a:pt x="25017" y="36"/>
                  </a:cubicBezTo>
                  <a:cubicBezTo>
                    <a:pt x="24982" y="36"/>
                    <a:pt x="24946" y="26"/>
                    <a:pt x="24911" y="26"/>
                  </a:cubicBezTo>
                  <a:cubicBezTo>
                    <a:pt x="24887" y="29"/>
                    <a:pt x="24869" y="52"/>
                    <a:pt x="24846" y="52"/>
                  </a:cubicBezTo>
                  <a:cubicBezTo>
                    <a:pt x="24837" y="52"/>
                    <a:pt x="24826" y="48"/>
                    <a:pt x="24814" y="36"/>
                  </a:cubicBezTo>
                  <a:cubicBezTo>
                    <a:pt x="24807" y="40"/>
                    <a:pt x="24800" y="40"/>
                    <a:pt x="24796" y="44"/>
                  </a:cubicBezTo>
                  <a:cubicBezTo>
                    <a:pt x="24786" y="55"/>
                    <a:pt x="24776" y="60"/>
                    <a:pt x="24769" y="60"/>
                  </a:cubicBezTo>
                  <a:cubicBezTo>
                    <a:pt x="24759" y="60"/>
                    <a:pt x="24753" y="52"/>
                    <a:pt x="24751" y="36"/>
                  </a:cubicBezTo>
                  <a:cubicBezTo>
                    <a:pt x="24748" y="26"/>
                    <a:pt x="24741" y="26"/>
                    <a:pt x="24727" y="26"/>
                  </a:cubicBezTo>
                  <a:cubicBezTo>
                    <a:pt x="24708" y="30"/>
                    <a:pt x="24688" y="31"/>
                    <a:pt x="24669" y="31"/>
                  </a:cubicBezTo>
                  <a:cubicBezTo>
                    <a:pt x="24633" y="31"/>
                    <a:pt x="24598" y="26"/>
                    <a:pt x="24564" y="20"/>
                  </a:cubicBezTo>
                  <a:cubicBezTo>
                    <a:pt x="24557" y="17"/>
                    <a:pt x="24549" y="16"/>
                    <a:pt x="24543" y="16"/>
                  </a:cubicBezTo>
                  <a:cubicBezTo>
                    <a:pt x="24529" y="16"/>
                    <a:pt x="24520" y="21"/>
                    <a:pt x="24537" y="33"/>
                  </a:cubicBezTo>
                  <a:cubicBezTo>
                    <a:pt x="24567" y="57"/>
                    <a:pt x="24564" y="92"/>
                    <a:pt x="24606" y="110"/>
                  </a:cubicBezTo>
                  <a:cubicBezTo>
                    <a:pt x="24606" y="113"/>
                    <a:pt x="24609" y="116"/>
                    <a:pt x="24606" y="116"/>
                  </a:cubicBezTo>
                  <a:cubicBezTo>
                    <a:pt x="24586" y="124"/>
                    <a:pt x="24560" y="128"/>
                    <a:pt x="24534" y="128"/>
                  </a:cubicBezTo>
                  <a:cubicBezTo>
                    <a:pt x="24491" y="128"/>
                    <a:pt x="24447" y="118"/>
                    <a:pt x="24422" y="99"/>
                  </a:cubicBezTo>
                  <a:cubicBezTo>
                    <a:pt x="24391" y="80"/>
                    <a:pt x="24359" y="65"/>
                    <a:pt x="24318" y="65"/>
                  </a:cubicBezTo>
                  <a:cubicBezTo>
                    <a:pt x="24307" y="65"/>
                    <a:pt x="24296" y="66"/>
                    <a:pt x="24283" y="68"/>
                  </a:cubicBezTo>
                  <a:cubicBezTo>
                    <a:pt x="24278" y="69"/>
                    <a:pt x="24272" y="69"/>
                    <a:pt x="24266" y="69"/>
                  </a:cubicBezTo>
                  <a:cubicBezTo>
                    <a:pt x="24251" y="69"/>
                    <a:pt x="24236" y="67"/>
                    <a:pt x="24231" y="65"/>
                  </a:cubicBezTo>
                  <a:cubicBezTo>
                    <a:pt x="24208" y="44"/>
                    <a:pt x="24182" y="38"/>
                    <a:pt x="24156" y="38"/>
                  </a:cubicBezTo>
                  <a:cubicBezTo>
                    <a:pt x="24128" y="38"/>
                    <a:pt x="24098" y="45"/>
                    <a:pt x="24068" y="50"/>
                  </a:cubicBezTo>
                  <a:cubicBezTo>
                    <a:pt x="24055" y="54"/>
                    <a:pt x="24040" y="60"/>
                    <a:pt x="24027" y="60"/>
                  </a:cubicBezTo>
                  <a:cubicBezTo>
                    <a:pt x="24015" y="60"/>
                    <a:pt x="24004" y="55"/>
                    <a:pt x="23995" y="40"/>
                  </a:cubicBezTo>
                  <a:cubicBezTo>
                    <a:pt x="23990" y="32"/>
                    <a:pt x="23980" y="28"/>
                    <a:pt x="23969" y="28"/>
                  </a:cubicBezTo>
                  <a:cubicBezTo>
                    <a:pt x="23959" y="28"/>
                    <a:pt x="23948" y="31"/>
                    <a:pt x="23940" y="36"/>
                  </a:cubicBezTo>
                  <a:cubicBezTo>
                    <a:pt x="23889" y="61"/>
                    <a:pt x="23833" y="68"/>
                    <a:pt x="23776" y="68"/>
                  </a:cubicBezTo>
                  <a:cubicBezTo>
                    <a:pt x="23751" y="68"/>
                    <a:pt x="23726" y="67"/>
                    <a:pt x="23701" y="65"/>
                  </a:cubicBezTo>
                  <a:cubicBezTo>
                    <a:pt x="23691" y="56"/>
                    <a:pt x="23680" y="53"/>
                    <a:pt x="23669" y="53"/>
                  </a:cubicBezTo>
                  <a:cubicBezTo>
                    <a:pt x="23658" y="53"/>
                    <a:pt x="23647" y="57"/>
                    <a:pt x="23638" y="65"/>
                  </a:cubicBezTo>
                  <a:cubicBezTo>
                    <a:pt x="23617" y="78"/>
                    <a:pt x="23631" y="92"/>
                    <a:pt x="23645" y="110"/>
                  </a:cubicBezTo>
                  <a:cubicBezTo>
                    <a:pt x="23641" y="127"/>
                    <a:pt x="23666" y="127"/>
                    <a:pt x="23686" y="127"/>
                  </a:cubicBezTo>
                  <a:cubicBezTo>
                    <a:pt x="23717" y="127"/>
                    <a:pt x="23746" y="130"/>
                    <a:pt x="23780" y="145"/>
                  </a:cubicBezTo>
                  <a:cubicBezTo>
                    <a:pt x="23735" y="151"/>
                    <a:pt x="23690" y="155"/>
                    <a:pt x="23725" y="193"/>
                  </a:cubicBezTo>
                  <a:cubicBezTo>
                    <a:pt x="23735" y="203"/>
                    <a:pt x="23714" y="217"/>
                    <a:pt x="23686" y="217"/>
                  </a:cubicBezTo>
                  <a:cubicBezTo>
                    <a:pt x="23659" y="217"/>
                    <a:pt x="23631" y="220"/>
                    <a:pt x="23603" y="220"/>
                  </a:cubicBezTo>
                  <a:cubicBezTo>
                    <a:pt x="23565" y="217"/>
                    <a:pt x="23523" y="224"/>
                    <a:pt x="23485" y="210"/>
                  </a:cubicBezTo>
                  <a:cubicBezTo>
                    <a:pt x="23502" y="203"/>
                    <a:pt x="23530" y="196"/>
                    <a:pt x="23506" y="175"/>
                  </a:cubicBezTo>
                  <a:cubicBezTo>
                    <a:pt x="23478" y="153"/>
                    <a:pt x="23495" y="151"/>
                    <a:pt x="23517" y="151"/>
                  </a:cubicBezTo>
                  <a:cubicBezTo>
                    <a:pt x="23523" y="151"/>
                    <a:pt x="23529" y="151"/>
                    <a:pt x="23534" y="151"/>
                  </a:cubicBezTo>
                  <a:cubicBezTo>
                    <a:pt x="23547" y="158"/>
                    <a:pt x="23562" y="165"/>
                    <a:pt x="23572" y="175"/>
                  </a:cubicBezTo>
                  <a:cubicBezTo>
                    <a:pt x="23581" y="181"/>
                    <a:pt x="23585" y="190"/>
                    <a:pt x="23597" y="190"/>
                  </a:cubicBezTo>
                  <a:cubicBezTo>
                    <a:pt x="23599" y="190"/>
                    <a:pt x="23601" y="190"/>
                    <a:pt x="23603" y="189"/>
                  </a:cubicBezTo>
                  <a:cubicBezTo>
                    <a:pt x="23617" y="182"/>
                    <a:pt x="23610" y="172"/>
                    <a:pt x="23610" y="165"/>
                  </a:cubicBezTo>
                  <a:cubicBezTo>
                    <a:pt x="23631" y="124"/>
                    <a:pt x="23592" y="92"/>
                    <a:pt x="23568" y="57"/>
                  </a:cubicBezTo>
                  <a:cubicBezTo>
                    <a:pt x="23562" y="48"/>
                    <a:pt x="23549" y="42"/>
                    <a:pt x="23533" y="42"/>
                  </a:cubicBezTo>
                  <a:cubicBezTo>
                    <a:pt x="23526" y="42"/>
                    <a:pt x="23517" y="43"/>
                    <a:pt x="23509" y="47"/>
                  </a:cubicBezTo>
                  <a:cubicBezTo>
                    <a:pt x="23488" y="56"/>
                    <a:pt x="23466" y="58"/>
                    <a:pt x="23444" y="58"/>
                  </a:cubicBezTo>
                  <a:cubicBezTo>
                    <a:pt x="23431" y="58"/>
                    <a:pt x="23418" y="57"/>
                    <a:pt x="23405" y="57"/>
                  </a:cubicBezTo>
                  <a:cubicBezTo>
                    <a:pt x="23401" y="57"/>
                    <a:pt x="23398" y="58"/>
                    <a:pt x="23394" y="58"/>
                  </a:cubicBezTo>
                  <a:cubicBezTo>
                    <a:pt x="23359" y="58"/>
                    <a:pt x="23325" y="45"/>
                    <a:pt x="23290" y="45"/>
                  </a:cubicBezTo>
                  <a:cubicBezTo>
                    <a:pt x="23278" y="45"/>
                    <a:pt x="23265" y="46"/>
                    <a:pt x="23253" y="50"/>
                  </a:cubicBezTo>
                  <a:cubicBezTo>
                    <a:pt x="23228" y="57"/>
                    <a:pt x="23204" y="61"/>
                    <a:pt x="23176" y="65"/>
                  </a:cubicBezTo>
                  <a:cubicBezTo>
                    <a:pt x="23171" y="65"/>
                    <a:pt x="23166" y="65"/>
                    <a:pt x="23160" y="65"/>
                  </a:cubicBezTo>
                  <a:cubicBezTo>
                    <a:pt x="23128" y="65"/>
                    <a:pt x="23095" y="59"/>
                    <a:pt x="23064" y="59"/>
                  </a:cubicBezTo>
                  <a:cubicBezTo>
                    <a:pt x="23054" y="59"/>
                    <a:pt x="23044" y="60"/>
                    <a:pt x="23034" y="61"/>
                  </a:cubicBezTo>
                  <a:cubicBezTo>
                    <a:pt x="22934" y="78"/>
                    <a:pt x="22830" y="89"/>
                    <a:pt x="22726" y="92"/>
                  </a:cubicBezTo>
                  <a:cubicBezTo>
                    <a:pt x="22642" y="89"/>
                    <a:pt x="22559" y="92"/>
                    <a:pt x="22472" y="85"/>
                  </a:cubicBezTo>
                  <a:cubicBezTo>
                    <a:pt x="22443" y="83"/>
                    <a:pt x="22412" y="82"/>
                    <a:pt x="22381" y="82"/>
                  </a:cubicBezTo>
                  <a:cubicBezTo>
                    <a:pt x="22315" y="82"/>
                    <a:pt x="22248" y="87"/>
                    <a:pt x="22184" y="99"/>
                  </a:cubicBezTo>
                  <a:cubicBezTo>
                    <a:pt x="22121" y="102"/>
                    <a:pt x="22056" y="110"/>
                    <a:pt x="21995" y="110"/>
                  </a:cubicBezTo>
                  <a:cubicBezTo>
                    <a:pt x="21985" y="110"/>
                    <a:pt x="21975" y="110"/>
                    <a:pt x="21965" y="110"/>
                  </a:cubicBezTo>
                  <a:cubicBezTo>
                    <a:pt x="21958" y="109"/>
                    <a:pt x="21951" y="109"/>
                    <a:pt x="21944" y="109"/>
                  </a:cubicBezTo>
                  <a:cubicBezTo>
                    <a:pt x="21885" y="109"/>
                    <a:pt x="21839" y="133"/>
                    <a:pt x="21823" y="155"/>
                  </a:cubicBezTo>
                  <a:cubicBezTo>
                    <a:pt x="21807" y="174"/>
                    <a:pt x="21795" y="181"/>
                    <a:pt x="21784" y="181"/>
                  </a:cubicBezTo>
                  <a:cubicBezTo>
                    <a:pt x="21767" y="181"/>
                    <a:pt x="21754" y="163"/>
                    <a:pt x="21736" y="155"/>
                  </a:cubicBezTo>
                  <a:cubicBezTo>
                    <a:pt x="21721" y="142"/>
                    <a:pt x="21708" y="119"/>
                    <a:pt x="21691" y="119"/>
                  </a:cubicBezTo>
                  <a:cubicBezTo>
                    <a:pt x="21689" y="119"/>
                    <a:pt x="21687" y="119"/>
                    <a:pt x="21685" y="120"/>
                  </a:cubicBezTo>
                  <a:cubicBezTo>
                    <a:pt x="21662" y="128"/>
                    <a:pt x="21640" y="130"/>
                    <a:pt x="21618" y="130"/>
                  </a:cubicBezTo>
                  <a:cubicBezTo>
                    <a:pt x="21590" y="130"/>
                    <a:pt x="21563" y="127"/>
                    <a:pt x="21537" y="127"/>
                  </a:cubicBezTo>
                  <a:cubicBezTo>
                    <a:pt x="21532" y="127"/>
                    <a:pt x="21527" y="127"/>
                    <a:pt x="21522" y="127"/>
                  </a:cubicBezTo>
                  <a:cubicBezTo>
                    <a:pt x="21488" y="129"/>
                    <a:pt x="21451" y="135"/>
                    <a:pt x="21416" y="135"/>
                  </a:cubicBezTo>
                  <a:cubicBezTo>
                    <a:pt x="21390" y="135"/>
                    <a:pt x="21365" y="132"/>
                    <a:pt x="21344" y="120"/>
                  </a:cubicBezTo>
                  <a:cubicBezTo>
                    <a:pt x="21331" y="113"/>
                    <a:pt x="21320" y="110"/>
                    <a:pt x="21312" y="110"/>
                  </a:cubicBezTo>
                  <a:cubicBezTo>
                    <a:pt x="21290" y="110"/>
                    <a:pt x="21281" y="127"/>
                    <a:pt x="21268" y="137"/>
                  </a:cubicBezTo>
                  <a:cubicBezTo>
                    <a:pt x="21237" y="158"/>
                    <a:pt x="21258" y="169"/>
                    <a:pt x="21289" y="179"/>
                  </a:cubicBezTo>
                  <a:cubicBezTo>
                    <a:pt x="21296" y="182"/>
                    <a:pt x="21317" y="182"/>
                    <a:pt x="21310" y="196"/>
                  </a:cubicBezTo>
                  <a:cubicBezTo>
                    <a:pt x="21296" y="199"/>
                    <a:pt x="21282" y="199"/>
                    <a:pt x="21268" y="203"/>
                  </a:cubicBezTo>
                  <a:cubicBezTo>
                    <a:pt x="21258" y="207"/>
                    <a:pt x="21248" y="214"/>
                    <a:pt x="21254" y="220"/>
                  </a:cubicBezTo>
                  <a:cubicBezTo>
                    <a:pt x="21257" y="226"/>
                    <a:pt x="21267" y="229"/>
                    <a:pt x="21275" y="229"/>
                  </a:cubicBezTo>
                  <a:cubicBezTo>
                    <a:pt x="21277" y="229"/>
                    <a:pt x="21280" y="229"/>
                    <a:pt x="21282" y="228"/>
                  </a:cubicBezTo>
                  <a:cubicBezTo>
                    <a:pt x="21298" y="219"/>
                    <a:pt x="21313" y="216"/>
                    <a:pt x="21328" y="216"/>
                  </a:cubicBezTo>
                  <a:cubicBezTo>
                    <a:pt x="21362" y="216"/>
                    <a:pt x="21393" y="232"/>
                    <a:pt x="21424" y="234"/>
                  </a:cubicBezTo>
                  <a:cubicBezTo>
                    <a:pt x="21437" y="232"/>
                    <a:pt x="21450" y="231"/>
                    <a:pt x="21464" y="231"/>
                  </a:cubicBezTo>
                  <a:cubicBezTo>
                    <a:pt x="21479" y="231"/>
                    <a:pt x="21493" y="232"/>
                    <a:pt x="21508" y="232"/>
                  </a:cubicBezTo>
                  <a:cubicBezTo>
                    <a:pt x="21516" y="232"/>
                    <a:pt x="21524" y="232"/>
                    <a:pt x="21532" y="231"/>
                  </a:cubicBezTo>
                  <a:cubicBezTo>
                    <a:pt x="21539" y="230"/>
                    <a:pt x="21544" y="229"/>
                    <a:pt x="21548" y="229"/>
                  </a:cubicBezTo>
                  <a:cubicBezTo>
                    <a:pt x="21565" y="229"/>
                    <a:pt x="21554" y="240"/>
                    <a:pt x="21542" y="252"/>
                  </a:cubicBezTo>
                  <a:cubicBezTo>
                    <a:pt x="21477" y="259"/>
                    <a:pt x="21477" y="259"/>
                    <a:pt x="21522" y="297"/>
                  </a:cubicBezTo>
                  <a:cubicBezTo>
                    <a:pt x="21522" y="297"/>
                    <a:pt x="21518" y="300"/>
                    <a:pt x="21518" y="304"/>
                  </a:cubicBezTo>
                  <a:lnTo>
                    <a:pt x="21507" y="304"/>
                  </a:lnTo>
                  <a:cubicBezTo>
                    <a:pt x="21503" y="302"/>
                    <a:pt x="21499" y="301"/>
                    <a:pt x="21495" y="301"/>
                  </a:cubicBezTo>
                  <a:cubicBezTo>
                    <a:pt x="21486" y="301"/>
                    <a:pt x="21479" y="304"/>
                    <a:pt x="21470" y="304"/>
                  </a:cubicBezTo>
                  <a:cubicBezTo>
                    <a:pt x="21468" y="304"/>
                    <a:pt x="21465" y="304"/>
                    <a:pt x="21462" y="304"/>
                  </a:cubicBezTo>
                  <a:cubicBezTo>
                    <a:pt x="21456" y="301"/>
                    <a:pt x="21449" y="300"/>
                    <a:pt x="21442" y="300"/>
                  </a:cubicBezTo>
                  <a:cubicBezTo>
                    <a:pt x="21427" y="300"/>
                    <a:pt x="21412" y="304"/>
                    <a:pt x="21396" y="304"/>
                  </a:cubicBezTo>
                  <a:cubicBezTo>
                    <a:pt x="21392" y="304"/>
                    <a:pt x="21389" y="304"/>
                    <a:pt x="21386" y="304"/>
                  </a:cubicBezTo>
                  <a:lnTo>
                    <a:pt x="21272" y="304"/>
                  </a:lnTo>
                  <a:cubicBezTo>
                    <a:pt x="21265" y="304"/>
                    <a:pt x="21257" y="304"/>
                    <a:pt x="21249" y="304"/>
                  </a:cubicBezTo>
                  <a:cubicBezTo>
                    <a:pt x="21233" y="304"/>
                    <a:pt x="21217" y="302"/>
                    <a:pt x="21213" y="294"/>
                  </a:cubicBezTo>
                  <a:cubicBezTo>
                    <a:pt x="21206" y="269"/>
                    <a:pt x="21178" y="273"/>
                    <a:pt x="21153" y="269"/>
                  </a:cubicBezTo>
                  <a:cubicBezTo>
                    <a:pt x="21126" y="269"/>
                    <a:pt x="21102" y="265"/>
                    <a:pt x="21074" y="265"/>
                  </a:cubicBezTo>
                  <a:cubicBezTo>
                    <a:pt x="21099" y="244"/>
                    <a:pt x="21164" y="234"/>
                    <a:pt x="21102" y="214"/>
                  </a:cubicBezTo>
                  <a:cubicBezTo>
                    <a:pt x="21067" y="203"/>
                    <a:pt x="21029" y="193"/>
                    <a:pt x="20994" y="186"/>
                  </a:cubicBezTo>
                  <a:cubicBezTo>
                    <a:pt x="20991" y="186"/>
                    <a:pt x="20987" y="186"/>
                    <a:pt x="20984" y="186"/>
                  </a:cubicBezTo>
                  <a:cubicBezTo>
                    <a:pt x="20938" y="186"/>
                    <a:pt x="20891" y="171"/>
                    <a:pt x="20847" y="171"/>
                  </a:cubicBezTo>
                  <a:cubicBezTo>
                    <a:pt x="20835" y="171"/>
                    <a:pt x="20822" y="172"/>
                    <a:pt x="20810" y="175"/>
                  </a:cubicBezTo>
                  <a:cubicBezTo>
                    <a:pt x="20789" y="180"/>
                    <a:pt x="20767" y="182"/>
                    <a:pt x="20747" y="182"/>
                  </a:cubicBezTo>
                  <a:cubicBezTo>
                    <a:pt x="20705" y="182"/>
                    <a:pt x="20665" y="175"/>
                    <a:pt x="20623" y="175"/>
                  </a:cubicBezTo>
                  <a:cubicBezTo>
                    <a:pt x="20612" y="175"/>
                    <a:pt x="20602" y="175"/>
                    <a:pt x="20588" y="179"/>
                  </a:cubicBezTo>
                  <a:cubicBezTo>
                    <a:pt x="20544" y="179"/>
                    <a:pt x="20502" y="191"/>
                    <a:pt x="20458" y="191"/>
                  </a:cubicBezTo>
                  <a:cubicBezTo>
                    <a:pt x="20436" y="191"/>
                    <a:pt x="20414" y="188"/>
                    <a:pt x="20391" y="179"/>
                  </a:cubicBezTo>
                  <a:cubicBezTo>
                    <a:pt x="20383" y="175"/>
                    <a:pt x="20372" y="173"/>
                    <a:pt x="20361" y="173"/>
                  </a:cubicBezTo>
                  <a:cubicBezTo>
                    <a:pt x="20341" y="173"/>
                    <a:pt x="20319" y="178"/>
                    <a:pt x="20303" y="189"/>
                  </a:cubicBezTo>
                  <a:cubicBezTo>
                    <a:pt x="20276" y="210"/>
                    <a:pt x="20311" y="220"/>
                    <a:pt x="20324" y="231"/>
                  </a:cubicBezTo>
                  <a:cubicBezTo>
                    <a:pt x="20345" y="252"/>
                    <a:pt x="20300" y="249"/>
                    <a:pt x="20300" y="259"/>
                  </a:cubicBezTo>
                  <a:cubicBezTo>
                    <a:pt x="20238" y="262"/>
                    <a:pt x="20269" y="304"/>
                    <a:pt x="20238" y="321"/>
                  </a:cubicBezTo>
                  <a:cubicBezTo>
                    <a:pt x="20238" y="328"/>
                    <a:pt x="20234" y="332"/>
                    <a:pt x="20234" y="339"/>
                  </a:cubicBezTo>
                  <a:cubicBezTo>
                    <a:pt x="20210" y="356"/>
                    <a:pt x="20172" y="359"/>
                    <a:pt x="20141" y="369"/>
                  </a:cubicBezTo>
                  <a:cubicBezTo>
                    <a:pt x="20117" y="369"/>
                    <a:pt x="20092" y="368"/>
                    <a:pt x="20068" y="368"/>
                  </a:cubicBezTo>
                  <a:cubicBezTo>
                    <a:pt x="19987" y="368"/>
                    <a:pt x="19906" y="373"/>
                    <a:pt x="19832" y="383"/>
                  </a:cubicBezTo>
                  <a:cubicBezTo>
                    <a:pt x="19634" y="411"/>
                    <a:pt x="19429" y="404"/>
                    <a:pt x="19228" y="428"/>
                  </a:cubicBezTo>
                  <a:cubicBezTo>
                    <a:pt x="19128" y="439"/>
                    <a:pt x="19020" y="443"/>
                    <a:pt x="18916" y="453"/>
                  </a:cubicBezTo>
                  <a:cubicBezTo>
                    <a:pt x="18888" y="457"/>
                    <a:pt x="18860" y="460"/>
                    <a:pt x="18830" y="460"/>
                  </a:cubicBezTo>
                  <a:cubicBezTo>
                    <a:pt x="18823" y="460"/>
                    <a:pt x="18817" y="460"/>
                    <a:pt x="18810" y="460"/>
                  </a:cubicBezTo>
                  <a:cubicBezTo>
                    <a:pt x="18762" y="460"/>
                    <a:pt x="18712" y="466"/>
                    <a:pt x="18662" y="466"/>
                  </a:cubicBezTo>
                  <a:cubicBezTo>
                    <a:pt x="18633" y="466"/>
                    <a:pt x="18604" y="464"/>
                    <a:pt x="18576" y="457"/>
                  </a:cubicBezTo>
                  <a:lnTo>
                    <a:pt x="18569" y="457"/>
                  </a:lnTo>
                  <a:cubicBezTo>
                    <a:pt x="18502" y="481"/>
                    <a:pt x="18429" y="484"/>
                    <a:pt x="18355" y="484"/>
                  </a:cubicBezTo>
                  <a:cubicBezTo>
                    <a:pt x="18330" y="484"/>
                    <a:pt x="18305" y="484"/>
                    <a:pt x="18280" y="484"/>
                  </a:cubicBezTo>
                  <a:cubicBezTo>
                    <a:pt x="18264" y="484"/>
                    <a:pt x="18248" y="484"/>
                    <a:pt x="18233" y="484"/>
                  </a:cubicBezTo>
                  <a:cubicBezTo>
                    <a:pt x="18208" y="481"/>
                    <a:pt x="18184" y="473"/>
                    <a:pt x="18163" y="463"/>
                  </a:cubicBezTo>
                  <a:cubicBezTo>
                    <a:pt x="18148" y="457"/>
                    <a:pt x="18135" y="455"/>
                    <a:pt x="18122" y="455"/>
                  </a:cubicBezTo>
                  <a:cubicBezTo>
                    <a:pt x="18107" y="455"/>
                    <a:pt x="18091" y="458"/>
                    <a:pt x="18069" y="460"/>
                  </a:cubicBezTo>
                  <a:cubicBezTo>
                    <a:pt x="18009" y="463"/>
                    <a:pt x="17958" y="478"/>
                    <a:pt x="17894" y="478"/>
                  </a:cubicBezTo>
                  <a:cubicBezTo>
                    <a:pt x="17888" y="478"/>
                    <a:pt x="17882" y="478"/>
                    <a:pt x="17875" y="478"/>
                  </a:cubicBezTo>
                  <a:cubicBezTo>
                    <a:pt x="17830" y="478"/>
                    <a:pt x="17783" y="478"/>
                    <a:pt x="17736" y="478"/>
                  </a:cubicBezTo>
                  <a:cubicBezTo>
                    <a:pt x="17683" y="478"/>
                    <a:pt x="17630" y="477"/>
                    <a:pt x="17576" y="473"/>
                  </a:cubicBezTo>
                  <a:cubicBezTo>
                    <a:pt x="17574" y="473"/>
                    <a:pt x="17571" y="473"/>
                    <a:pt x="17568" y="473"/>
                  </a:cubicBezTo>
                  <a:cubicBezTo>
                    <a:pt x="17548" y="473"/>
                    <a:pt x="17525" y="479"/>
                    <a:pt x="17503" y="479"/>
                  </a:cubicBezTo>
                  <a:cubicBezTo>
                    <a:pt x="17490" y="479"/>
                    <a:pt x="17478" y="477"/>
                    <a:pt x="17466" y="470"/>
                  </a:cubicBezTo>
                  <a:cubicBezTo>
                    <a:pt x="17431" y="449"/>
                    <a:pt x="17382" y="446"/>
                    <a:pt x="17341" y="446"/>
                  </a:cubicBezTo>
                  <a:cubicBezTo>
                    <a:pt x="17327" y="449"/>
                    <a:pt x="17310" y="449"/>
                    <a:pt x="17296" y="449"/>
                  </a:cubicBezTo>
                  <a:cubicBezTo>
                    <a:pt x="17303" y="446"/>
                    <a:pt x="17303" y="443"/>
                    <a:pt x="17303" y="432"/>
                  </a:cubicBezTo>
                  <a:cubicBezTo>
                    <a:pt x="17300" y="424"/>
                    <a:pt x="17291" y="416"/>
                    <a:pt x="17278" y="416"/>
                  </a:cubicBezTo>
                  <a:cubicBezTo>
                    <a:pt x="17274" y="416"/>
                    <a:pt x="17269" y="417"/>
                    <a:pt x="17264" y="418"/>
                  </a:cubicBezTo>
                  <a:cubicBezTo>
                    <a:pt x="17259" y="421"/>
                    <a:pt x="17254" y="421"/>
                    <a:pt x="17249" y="421"/>
                  </a:cubicBezTo>
                  <a:cubicBezTo>
                    <a:pt x="17239" y="421"/>
                    <a:pt x="17229" y="417"/>
                    <a:pt x="17219" y="415"/>
                  </a:cubicBezTo>
                  <a:cubicBezTo>
                    <a:pt x="17198" y="411"/>
                    <a:pt x="17181" y="411"/>
                    <a:pt x="17160" y="408"/>
                  </a:cubicBezTo>
                  <a:cubicBezTo>
                    <a:pt x="17147" y="408"/>
                    <a:pt x="17126" y="408"/>
                    <a:pt x="17118" y="418"/>
                  </a:cubicBezTo>
                  <a:cubicBezTo>
                    <a:pt x="17115" y="428"/>
                    <a:pt x="17133" y="439"/>
                    <a:pt x="17150" y="439"/>
                  </a:cubicBezTo>
                  <a:cubicBezTo>
                    <a:pt x="17157" y="449"/>
                    <a:pt x="17168" y="453"/>
                    <a:pt x="17178" y="457"/>
                  </a:cubicBezTo>
                  <a:cubicBezTo>
                    <a:pt x="17126" y="460"/>
                    <a:pt x="17077" y="460"/>
                    <a:pt x="17029" y="467"/>
                  </a:cubicBezTo>
                  <a:cubicBezTo>
                    <a:pt x="17019" y="467"/>
                    <a:pt x="17009" y="468"/>
                    <a:pt x="16998" y="468"/>
                  </a:cubicBezTo>
                  <a:cubicBezTo>
                    <a:pt x="16959" y="468"/>
                    <a:pt x="16918" y="464"/>
                    <a:pt x="16879" y="464"/>
                  </a:cubicBezTo>
                  <a:cubicBezTo>
                    <a:pt x="16826" y="464"/>
                    <a:pt x="16777" y="471"/>
                    <a:pt x="16740" y="505"/>
                  </a:cubicBezTo>
                  <a:cubicBezTo>
                    <a:pt x="16739" y="506"/>
                    <a:pt x="16737" y="507"/>
                    <a:pt x="16734" y="507"/>
                  </a:cubicBezTo>
                  <a:cubicBezTo>
                    <a:pt x="16729" y="507"/>
                    <a:pt x="16721" y="505"/>
                    <a:pt x="16716" y="505"/>
                  </a:cubicBezTo>
                  <a:cubicBezTo>
                    <a:pt x="16699" y="505"/>
                    <a:pt x="16671" y="505"/>
                    <a:pt x="16671" y="519"/>
                  </a:cubicBezTo>
                  <a:cubicBezTo>
                    <a:pt x="16671" y="523"/>
                    <a:pt x="16675" y="526"/>
                    <a:pt x="16678" y="529"/>
                  </a:cubicBezTo>
                  <a:cubicBezTo>
                    <a:pt x="16659" y="528"/>
                    <a:pt x="16639" y="528"/>
                    <a:pt x="16620" y="528"/>
                  </a:cubicBezTo>
                  <a:cubicBezTo>
                    <a:pt x="16566" y="528"/>
                    <a:pt x="16512" y="531"/>
                    <a:pt x="16457" y="536"/>
                  </a:cubicBezTo>
                  <a:cubicBezTo>
                    <a:pt x="16431" y="538"/>
                    <a:pt x="16410" y="540"/>
                    <a:pt x="16394" y="540"/>
                  </a:cubicBezTo>
                  <a:cubicBezTo>
                    <a:pt x="16340" y="540"/>
                    <a:pt x="16333" y="523"/>
                    <a:pt x="16338" y="467"/>
                  </a:cubicBezTo>
                  <a:cubicBezTo>
                    <a:pt x="16338" y="457"/>
                    <a:pt x="16348" y="443"/>
                    <a:pt x="16321" y="439"/>
                  </a:cubicBezTo>
                  <a:cubicBezTo>
                    <a:pt x="16314" y="438"/>
                    <a:pt x="16307" y="437"/>
                    <a:pt x="16300" y="437"/>
                  </a:cubicBezTo>
                  <a:cubicBezTo>
                    <a:pt x="16293" y="437"/>
                    <a:pt x="16286" y="438"/>
                    <a:pt x="16279" y="439"/>
                  </a:cubicBezTo>
                  <a:cubicBezTo>
                    <a:pt x="16272" y="427"/>
                    <a:pt x="16256" y="424"/>
                    <a:pt x="16237" y="424"/>
                  </a:cubicBezTo>
                  <a:cubicBezTo>
                    <a:pt x="16219" y="424"/>
                    <a:pt x="16197" y="427"/>
                    <a:pt x="16178" y="428"/>
                  </a:cubicBezTo>
                  <a:cubicBezTo>
                    <a:pt x="16170" y="428"/>
                    <a:pt x="16162" y="428"/>
                    <a:pt x="16153" y="428"/>
                  </a:cubicBezTo>
                  <a:cubicBezTo>
                    <a:pt x="16139" y="428"/>
                    <a:pt x="16125" y="429"/>
                    <a:pt x="16116" y="436"/>
                  </a:cubicBezTo>
                  <a:cubicBezTo>
                    <a:pt x="16119" y="453"/>
                    <a:pt x="16158" y="449"/>
                    <a:pt x="16161" y="463"/>
                  </a:cubicBezTo>
                  <a:cubicBezTo>
                    <a:pt x="16151" y="470"/>
                    <a:pt x="16137" y="473"/>
                    <a:pt x="16119" y="473"/>
                  </a:cubicBezTo>
                  <a:cubicBezTo>
                    <a:pt x="16109" y="460"/>
                    <a:pt x="16068" y="425"/>
                    <a:pt x="16061" y="425"/>
                  </a:cubicBezTo>
                  <a:cubicBezTo>
                    <a:pt x="16036" y="428"/>
                    <a:pt x="16033" y="439"/>
                    <a:pt x="16033" y="453"/>
                  </a:cubicBezTo>
                  <a:cubicBezTo>
                    <a:pt x="16033" y="463"/>
                    <a:pt x="16040" y="470"/>
                    <a:pt x="16050" y="473"/>
                  </a:cubicBezTo>
                  <a:cubicBezTo>
                    <a:pt x="16033" y="473"/>
                    <a:pt x="16026" y="481"/>
                    <a:pt x="16026" y="491"/>
                  </a:cubicBezTo>
                  <a:cubicBezTo>
                    <a:pt x="16026" y="508"/>
                    <a:pt x="16047" y="508"/>
                    <a:pt x="16064" y="508"/>
                  </a:cubicBezTo>
                  <a:lnTo>
                    <a:pt x="16186" y="508"/>
                  </a:lnTo>
                  <a:cubicBezTo>
                    <a:pt x="16213" y="508"/>
                    <a:pt x="16234" y="505"/>
                    <a:pt x="16248" y="498"/>
                  </a:cubicBezTo>
                  <a:cubicBezTo>
                    <a:pt x="16252" y="505"/>
                    <a:pt x="16255" y="508"/>
                    <a:pt x="16258" y="512"/>
                  </a:cubicBezTo>
                  <a:cubicBezTo>
                    <a:pt x="16276" y="526"/>
                    <a:pt x="16276" y="536"/>
                    <a:pt x="16265" y="540"/>
                  </a:cubicBezTo>
                  <a:cubicBezTo>
                    <a:pt x="16255" y="540"/>
                    <a:pt x="16241" y="543"/>
                    <a:pt x="16231" y="550"/>
                  </a:cubicBezTo>
                  <a:cubicBezTo>
                    <a:pt x="16201" y="553"/>
                    <a:pt x="16173" y="554"/>
                    <a:pt x="16144" y="554"/>
                  </a:cubicBezTo>
                  <a:cubicBezTo>
                    <a:pt x="16105" y="554"/>
                    <a:pt x="16066" y="552"/>
                    <a:pt x="16026" y="550"/>
                  </a:cubicBezTo>
                  <a:cubicBezTo>
                    <a:pt x="16011" y="541"/>
                    <a:pt x="15993" y="537"/>
                    <a:pt x="15973" y="537"/>
                  </a:cubicBezTo>
                  <a:cubicBezTo>
                    <a:pt x="15955" y="537"/>
                    <a:pt x="15936" y="540"/>
                    <a:pt x="15919" y="543"/>
                  </a:cubicBezTo>
                  <a:cubicBezTo>
                    <a:pt x="15904" y="540"/>
                    <a:pt x="15925" y="529"/>
                    <a:pt x="15936" y="523"/>
                  </a:cubicBezTo>
                  <a:cubicBezTo>
                    <a:pt x="15970" y="498"/>
                    <a:pt x="15964" y="481"/>
                    <a:pt x="15911" y="470"/>
                  </a:cubicBezTo>
                  <a:cubicBezTo>
                    <a:pt x="15890" y="467"/>
                    <a:pt x="15866" y="467"/>
                    <a:pt x="15845" y="457"/>
                  </a:cubicBezTo>
                  <a:cubicBezTo>
                    <a:pt x="15830" y="447"/>
                    <a:pt x="15818" y="443"/>
                    <a:pt x="15808" y="443"/>
                  </a:cubicBezTo>
                  <a:cubicBezTo>
                    <a:pt x="15790" y="443"/>
                    <a:pt x="15780" y="457"/>
                    <a:pt x="15770" y="470"/>
                  </a:cubicBezTo>
                  <a:cubicBezTo>
                    <a:pt x="15761" y="464"/>
                    <a:pt x="15748" y="461"/>
                    <a:pt x="15733" y="461"/>
                  </a:cubicBezTo>
                  <a:cubicBezTo>
                    <a:pt x="15725" y="461"/>
                    <a:pt x="15716" y="462"/>
                    <a:pt x="15707" y="463"/>
                  </a:cubicBezTo>
                  <a:cubicBezTo>
                    <a:pt x="15682" y="463"/>
                    <a:pt x="15655" y="467"/>
                    <a:pt x="15627" y="470"/>
                  </a:cubicBezTo>
                  <a:cubicBezTo>
                    <a:pt x="15616" y="467"/>
                    <a:pt x="15606" y="467"/>
                    <a:pt x="15599" y="463"/>
                  </a:cubicBezTo>
                  <a:cubicBezTo>
                    <a:pt x="15591" y="457"/>
                    <a:pt x="15581" y="456"/>
                    <a:pt x="15570" y="456"/>
                  </a:cubicBezTo>
                  <a:cubicBezTo>
                    <a:pt x="15561" y="456"/>
                    <a:pt x="15551" y="457"/>
                    <a:pt x="15541" y="457"/>
                  </a:cubicBezTo>
                  <a:lnTo>
                    <a:pt x="15516" y="457"/>
                  </a:lnTo>
                  <a:cubicBezTo>
                    <a:pt x="15482" y="457"/>
                    <a:pt x="15464" y="467"/>
                    <a:pt x="15461" y="484"/>
                  </a:cubicBezTo>
                  <a:cubicBezTo>
                    <a:pt x="15453" y="508"/>
                    <a:pt x="15488" y="498"/>
                    <a:pt x="15506" y="505"/>
                  </a:cubicBezTo>
                  <a:cubicBezTo>
                    <a:pt x="15520" y="507"/>
                    <a:pt x="15533" y="511"/>
                    <a:pt x="15547" y="514"/>
                  </a:cubicBezTo>
                  <a:lnTo>
                    <a:pt x="15547" y="514"/>
                  </a:lnTo>
                  <a:cubicBezTo>
                    <a:pt x="15540" y="514"/>
                    <a:pt x="15533" y="513"/>
                    <a:pt x="15524" y="513"/>
                  </a:cubicBezTo>
                  <a:cubicBezTo>
                    <a:pt x="15514" y="513"/>
                    <a:pt x="15502" y="514"/>
                    <a:pt x="15488" y="515"/>
                  </a:cubicBezTo>
                  <a:lnTo>
                    <a:pt x="15474" y="515"/>
                  </a:lnTo>
                  <a:cubicBezTo>
                    <a:pt x="15443" y="512"/>
                    <a:pt x="15412" y="512"/>
                    <a:pt x="15384" y="512"/>
                  </a:cubicBezTo>
                  <a:cubicBezTo>
                    <a:pt x="15367" y="494"/>
                    <a:pt x="15332" y="481"/>
                    <a:pt x="15294" y="481"/>
                  </a:cubicBezTo>
                  <a:cubicBezTo>
                    <a:pt x="15277" y="484"/>
                    <a:pt x="15245" y="484"/>
                    <a:pt x="15256" y="502"/>
                  </a:cubicBezTo>
                  <a:cubicBezTo>
                    <a:pt x="15263" y="512"/>
                    <a:pt x="15270" y="519"/>
                    <a:pt x="15277" y="529"/>
                  </a:cubicBezTo>
                  <a:lnTo>
                    <a:pt x="15273" y="529"/>
                  </a:lnTo>
                  <a:cubicBezTo>
                    <a:pt x="15266" y="529"/>
                    <a:pt x="15256" y="529"/>
                    <a:pt x="15249" y="533"/>
                  </a:cubicBezTo>
                  <a:cubicBezTo>
                    <a:pt x="15245" y="541"/>
                    <a:pt x="15239" y="544"/>
                    <a:pt x="15231" y="544"/>
                  </a:cubicBezTo>
                  <a:cubicBezTo>
                    <a:pt x="15226" y="544"/>
                    <a:pt x="15219" y="543"/>
                    <a:pt x="15211" y="540"/>
                  </a:cubicBezTo>
                  <a:cubicBezTo>
                    <a:pt x="15197" y="536"/>
                    <a:pt x="15179" y="532"/>
                    <a:pt x="15164" y="532"/>
                  </a:cubicBezTo>
                  <a:cubicBezTo>
                    <a:pt x="15153" y="532"/>
                    <a:pt x="15144" y="534"/>
                    <a:pt x="15141" y="540"/>
                  </a:cubicBezTo>
                  <a:cubicBezTo>
                    <a:pt x="15134" y="553"/>
                    <a:pt x="15120" y="568"/>
                    <a:pt x="15113" y="582"/>
                  </a:cubicBezTo>
                  <a:cubicBezTo>
                    <a:pt x="15093" y="578"/>
                    <a:pt x="15075" y="578"/>
                    <a:pt x="15054" y="574"/>
                  </a:cubicBezTo>
                  <a:lnTo>
                    <a:pt x="15009" y="574"/>
                  </a:lnTo>
                  <a:cubicBezTo>
                    <a:pt x="14926" y="571"/>
                    <a:pt x="14843" y="561"/>
                    <a:pt x="14770" y="529"/>
                  </a:cubicBezTo>
                  <a:cubicBezTo>
                    <a:pt x="14764" y="527"/>
                    <a:pt x="14750" y="522"/>
                    <a:pt x="14738" y="522"/>
                  </a:cubicBezTo>
                  <a:cubicBezTo>
                    <a:pt x="14730" y="522"/>
                    <a:pt x="14723" y="524"/>
                    <a:pt x="14718" y="529"/>
                  </a:cubicBezTo>
                  <a:cubicBezTo>
                    <a:pt x="14718" y="529"/>
                    <a:pt x="14718" y="526"/>
                    <a:pt x="14715" y="523"/>
                  </a:cubicBezTo>
                  <a:cubicBezTo>
                    <a:pt x="14715" y="515"/>
                    <a:pt x="14694" y="508"/>
                    <a:pt x="14708" y="502"/>
                  </a:cubicBezTo>
                  <a:cubicBezTo>
                    <a:pt x="14713" y="499"/>
                    <a:pt x="14719" y="498"/>
                    <a:pt x="14725" y="498"/>
                  </a:cubicBezTo>
                  <a:cubicBezTo>
                    <a:pt x="14733" y="498"/>
                    <a:pt x="14741" y="500"/>
                    <a:pt x="14750" y="502"/>
                  </a:cubicBezTo>
                  <a:cubicBezTo>
                    <a:pt x="14757" y="504"/>
                    <a:pt x="14764" y="504"/>
                    <a:pt x="14770" y="504"/>
                  </a:cubicBezTo>
                  <a:cubicBezTo>
                    <a:pt x="14798" y="504"/>
                    <a:pt x="14822" y="491"/>
                    <a:pt x="14850" y="491"/>
                  </a:cubicBezTo>
                  <a:cubicBezTo>
                    <a:pt x="14836" y="478"/>
                    <a:pt x="14833" y="453"/>
                    <a:pt x="14812" y="449"/>
                  </a:cubicBezTo>
                  <a:cubicBezTo>
                    <a:pt x="14787" y="445"/>
                    <a:pt x="14760" y="439"/>
                    <a:pt x="14732" y="439"/>
                  </a:cubicBezTo>
                  <a:cubicBezTo>
                    <a:pt x="14716" y="439"/>
                    <a:pt x="14699" y="441"/>
                    <a:pt x="14683" y="446"/>
                  </a:cubicBezTo>
                  <a:cubicBezTo>
                    <a:pt x="14660" y="454"/>
                    <a:pt x="14641" y="461"/>
                    <a:pt x="14620" y="461"/>
                  </a:cubicBezTo>
                  <a:cubicBezTo>
                    <a:pt x="14604" y="461"/>
                    <a:pt x="14587" y="457"/>
                    <a:pt x="14566" y="446"/>
                  </a:cubicBezTo>
                  <a:cubicBezTo>
                    <a:pt x="14548" y="436"/>
                    <a:pt x="14528" y="432"/>
                    <a:pt x="14506" y="432"/>
                  </a:cubicBezTo>
                  <a:cubicBezTo>
                    <a:pt x="14476" y="432"/>
                    <a:pt x="14443" y="440"/>
                    <a:pt x="14417" y="453"/>
                  </a:cubicBezTo>
                  <a:cubicBezTo>
                    <a:pt x="14375" y="470"/>
                    <a:pt x="14385" y="488"/>
                    <a:pt x="14420" y="505"/>
                  </a:cubicBezTo>
                  <a:cubicBezTo>
                    <a:pt x="14420" y="519"/>
                    <a:pt x="14444" y="529"/>
                    <a:pt x="14451" y="540"/>
                  </a:cubicBezTo>
                  <a:lnTo>
                    <a:pt x="14454" y="543"/>
                  </a:lnTo>
                  <a:cubicBezTo>
                    <a:pt x="14447" y="547"/>
                    <a:pt x="14444" y="553"/>
                    <a:pt x="14433" y="561"/>
                  </a:cubicBezTo>
                  <a:cubicBezTo>
                    <a:pt x="14431" y="565"/>
                    <a:pt x="14425" y="568"/>
                    <a:pt x="14419" y="568"/>
                  </a:cubicBezTo>
                  <a:cubicBezTo>
                    <a:pt x="14414" y="568"/>
                    <a:pt x="14410" y="567"/>
                    <a:pt x="14406" y="564"/>
                  </a:cubicBezTo>
                  <a:cubicBezTo>
                    <a:pt x="14383" y="556"/>
                    <a:pt x="14361" y="553"/>
                    <a:pt x="14340" y="553"/>
                  </a:cubicBezTo>
                  <a:cubicBezTo>
                    <a:pt x="14315" y="553"/>
                    <a:pt x="14291" y="557"/>
                    <a:pt x="14267" y="561"/>
                  </a:cubicBezTo>
                  <a:cubicBezTo>
                    <a:pt x="14263" y="550"/>
                    <a:pt x="14257" y="543"/>
                    <a:pt x="14239" y="533"/>
                  </a:cubicBezTo>
                  <a:cubicBezTo>
                    <a:pt x="14257" y="515"/>
                    <a:pt x="14257" y="494"/>
                    <a:pt x="14222" y="491"/>
                  </a:cubicBezTo>
                  <a:cubicBezTo>
                    <a:pt x="14217" y="490"/>
                    <a:pt x="14213" y="490"/>
                    <a:pt x="14209" y="490"/>
                  </a:cubicBezTo>
                  <a:cubicBezTo>
                    <a:pt x="14185" y="490"/>
                    <a:pt x="14177" y="507"/>
                    <a:pt x="14180" y="523"/>
                  </a:cubicBezTo>
                  <a:cubicBezTo>
                    <a:pt x="14183" y="529"/>
                    <a:pt x="14188" y="540"/>
                    <a:pt x="14191" y="547"/>
                  </a:cubicBezTo>
                  <a:cubicBezTo>
                    <a:pt x="14175" y="548"/>
                    <a:pt x="14159" y="549"/>
                    <a:pt x="14144" y="549"/>
                  </a:cubicBezTo>
                  <a:cubicBezTo>
                    <a:pt x="14098" y="549"/>
                    <a:pt x="14061" y="540"/>
                    <a:pt x="14045" y="508"/>
                  </a:cubicBezTo>
                  <a:cubicBezTo>
                    <a:pt x="14039" y="496"/>
                    <a:pt x="14023" y="487"/>
                    <a:pt x="14004" y="487"/>
                  </a:cubicBezTo>
                  <a:cubicBezTo>
                    <a:pt x="13992" y="487"/>
                    <a:pt x="13979" y="490"/>
                    <a:pt x="13965" y="498"/>
                  </a:cubicBezTo>
                  <a:cubicBezTo>
                    <a:pt x="13965" y="502"/>
                    <a:pt x="13965" y="505"/>
                    <a:pt x="13962" y="505"/>
                  </a:cubicBezTo>
                  <a:cubicBezTo>
                    <a:pt x="13935" y="489"/>
                    <a:pt x="13915" y="463"/>
                    <a:pt x="13860" y="463"/>
                  </a:cubicBezTo>
                  <a:cubicBezTo>
                    <a:pt x="13857" y="463"/>
                    <a:pt x="13854" y="463"/>
                    <a:pt x="13850" y="463"/>
                  </a:cubicBezTo>
                  <a:cubicBezTo>
                    <a:pt x="13802" y="467"/>
                    <a:pt x="13813" y="491"/>
                    <a:pt x="13788" y="512"/>
                  </a:cubicBezTo>
                  <a:cubicBezTo>
                    <a:pt x="13788" y="492"/>
                    <a:pt x="13783" y="479"/>
                    <a:pt x="13761" y="479"/>
                  </a:cubicBezTo>
                  <a:cubicBezTo>
                    <a:pt x="13753" y="479"/>
                    <a:pt x="13743" y="480"/>
                    <a:pt x="13730" y="484"/>
                  </a:cubicBezTo>
                  <a:cubicBezTo>
                    <a:pt x="13721" y="488"/>
                    <a:pt x="13710" y="491"/>
                    <a:pt x="13697" y="491"/>
                  </a:cubicBezTo>
                  <a:cubicBezTo>
                    <a:pt x="13688" y="491"/>
                    <a:pt x="13680" y="490"/>
                    <a:pt x="13670" y="488"/>
                  </a:cubicBezTo>
                  <a:cubicBezTo>
                    <a:pt x="13658" y="483"/>
                    <a:pt x="13646" y="481"/>
                    <a:pt x="13635" y="481"/>
                  </a:cubicBezTo>
                  <a:cubicBezTo>
                    <a:pt x="13609" y="481"/>
                    <a:pt x="13589" y="492"/>
                    <a:pt x="13576" y="508"/>
                  </a:cubicBezTo>
                  <a:cubicBezTo>
                    <a:pt x="13538" y="508"/>
                    <a:pt x="13501" y="505"/>
                    <a:pt x="13462" y="505"/>
                  </a:cubicBezTo>
                  <a:cubicBezTo>
                    <a:pt x="13436" y="502"/>
                    <a:pt x="13434" y="478"/>
                    <a:pt x="13402" y="478"/>
                  </a:cubicBezTo>
                  <a:cubicBezTo>
                    <a:pt x="13396" y="478"/>
                    <a:pt x="13388" y="479"/>
                    <a:pt x="13379" y="481"/>
                  </a:cubicBezTo>
                  <a:cubicBezTo>
                    <a:pt x="13362" y="488"/>
                    <a:pt x="13337" y="491"/>
                    <a:pt x="13341" y="505"/>
                  </a:cubicBezTo>
                  <a:cubicBezTo>
                    <a:pt x="13344" y="519"/>
                    <a:pt x="13351" y="533"/>
                    <a:pt x="13372" y="533"/>
                  </a:cubicBezTo>
                  <a:cubicBezTo>
                    <a:pt x="13395" y="533"/>
                    <a:pt x="13420" y="545"/>
                    <a:pt x="13443" y="545"/>
                  </a:cubicBezTo>
                  <a:cubicBezTo>
                    <a:pt x="13454" y="545"/>
                    <a:pt x="13465" y="542"/>
                    <a:pt x="13476" y="533"/>
                  </a:cubicBezTo>
                  <a:cubicBezTo>
                    <a:pt x="13494" y="530"/>
                    <a:pt x="13513" y="520"/>
                    <a:pt x="13528" y="520"/>
                  </a:cubicBezTo>
                  <a:cubicBezTo>
                    <a:pt x="13533" y="520"/>
                    <a:pt x="13538" y="522"/>
                    <a:pt x="13542" y="526"/>
                  </a:cubicBezTo>
                  <a:cubicBezTo>
                    <a:pt x="13573" y="557"/>
                    <a:pt x="13650" y="564"/>
                    <a:pt x="13691" y="598"/>
                  </a:cubicBezTo>
                  <a:cubicBezTo>
                    <a:pt x="13670" y="598"/>
                    <a:pt x="13653" y="598"/>
                    <a:pt x="13632" y="602"/>
                  </a:cubicBezTo>
                  <a:lnTo>
                    <a:pt x="13507" y="602"/>
                  </a:lnTo>
                  <a:cubicBezTo>
                    <a:pt x="13505" y="603"/>
                    <a:pt x="13502" y="603"/>
                    <a:pt x="13499" y="603"/>
                  </a:cubicBezTo>
                  <a:cubicBezTo>
                    <a:pt x="13490" y="603"/>
                    <a:pt x="13481" y="602"/>
                    <a:pt x="13471" y="602"/>
                  </a:cubicBezTo>
                  <a:cubicBezTo>
                    <a:pt x="13461" y="602"/>
                    <a:pt x="13452" y="603"/>
                    <a:pt x="13445" y="609"/>
                  </a:cubicBezTo>
                  <a:cubicBezTo>
                    <a:pt x="13434" y="609"/>
                    <a:pt x="13424" y="612"/>
                    <a:pt x="13410" y="616"/>
                  </a:cubicBezTo>
                  <a:lnTo>
                    <a:pt x="13392" y="616"/>
                  </a:lnTo>
                  <a:cubicBezTo>
                    <a:pt x="13350" y="592"/>
                    <a:pt x="13303" y="580"/>
                    <a:pt x="13255" y="580"/>
                  </a:cubicBezTo>
                  <a:cubicBezTo>
                    <a:pt x="13217" y="580"/>
                    <a:pt x="13179" y="587"/>
                    <a:pt x="13139" y="602"/>
                  </a:cubicBezTo>
                  <a:cubicBezTo>
                    <a:pt x="13134" y="601"/>
                    <a:pt x="13129" y="600"/>
                    <a:pt x="13125" y="600"/>
                  </a:cubicBezTo>
                  <a:cubicBezTo>
                    <a:pt x="13112" y="600"/>
                    <a:pt x="13102" y="607"/>
                    <a:pt x="13091" y="609"/>
                  </a:cubicBezTo>
                  <a:cubicBezTo>
                    <a:pt x="13088" y="602"/>
                    <a:pt x="13088" y="595"/>
                    <a:pt x="13088" y="592"/>
                  </a:cubicBezTo>
                  <a:cubicBezTo>
                    <a:pt x="13082" y="575"/>
                    <a:pt x="13060" y="562"/>
                    <a:pt x="13041" y="562"/>
                  </a:cubicBezTo>
                  <a:cubicBezTo>
                    <a:pt x="13033" y="562"/>
                    <a:pt x="13026" y="564"/>
                    <a:pt x="13022" y="571"/>
                  </a:cubicBezTo>
                  <a:cubicBezTo>
                    <a:pt x="13010" y="587"/>
                    <a:pt x="13000" y="592"/>
                    <a:pt x="12989" y="592"/>
                  </a:cubicBezTo>
                  <a:cubicBezTo>
                    <a:pt x="12974" y="592"/>
                    <a:pt x="12960" y="582"/>
                    <a:pt x="12942" y="578"/>
                  </a:cubicBezTo>
                  <a:cubicBezTo>
                    <a:pt x="12925" y="572"/>
                    <a:pt x="12898" y="567"/>
                    <a:pt x="12880" y="567"/>
                  </a:cubicBezTo>
                  <a:cubicBezTo>
                    <a:pt x="12876" y="567"/>
                    <a:pt x="12872" y="567"/>
                    <a:pt x="12869" y="568"/>
                  </a:cubicBezTo>
                  <a:cubicBezTo>
                    <a:pt x="12851" y="572"/>
                    <a:pt x="12837" y="573"/>
                    <a:pt x="12824" y="573"/>
                  </a:cubicBezTo>
                  <a:cubicBezTo>
                    <a:pt x="12784" y="573"/>
                    <a:pt x="12765" y="555"/>
                    <a:pt x="12740" y="536"/>
                  </a:cubicBezTo>
                  <a:cubicBezTo>
                    <a:pt x="12724" y="524"/>
                    <a:pt x="12715" y="508"/>
                    <a:pt x="12681" y="508"/>
                  </a:cubicBezTo>
                  <a:cubicBezTo>
                    <a:pt x="12678" y="508"/>
                    <a:pt x="12675" y="508"/>
                    <a:pt x="12671" y="508"/>
                  </a:cubicBezTo>
                  <a:cubicBezTo>
                    <a:pt x="12668" y="508"/>
                    <a:pt x="12665" y="508"/>
                    <a:pt x="12662" y="508"/>
                  </a:cubicBezTo>
                  <a:cubicBezTo>
                    <a:pt x="12624" y="508"/>
                    <a:pt x="12636" y="527"/>
                    <a:pt x="12636" y="540"/>
                  </a:cubicBezTo>
                  <a:cubicBezTo>
                    <a:pt x="12636" y="553"/>
                    <a:pt x="12647" y="568"/>
                    <a:pt x="12650" y="585"/>
                  </a:cubicBezTo>
                  <a:lnTo>
                    <a:pt x="12539" y="585"/>
                  </a:lnTo>
                  <a:cubicBezTo>
                    <a:pt x="12519" y="578"/>
                    <a:pt x="12500" y="575"/>
                    <a:pt x="12482" y="575"/>
                  </a:cubicBezTo>
                  <a:cubicBezTo>
                    <a:pt x="12447" y="575"/>
                    <a:pt x="12414" y="585"/>
                    <a:pt x="12380" y="592"/>
                  </a:cubicBezTo>
                  <a:cubicBezTo>
                    <a:pt x="12365" y="592"/>
                    <a:pt x="12359" y="605"/>
                    <a:pt x="12346" y="605"/>
                  </a:cubicBezTo>
                  <a:cubicBezTo>
                    <a:pt x="12341" y="605"/>
                    <a:pt x="12335" y="603"/>
                    <a:pt x="12327" y="598"/>
                  </a:cubicBezTo>
                  <a:cubicBezTo>
                    <a:pt x="12331" y="588"/>
                    <a:pt x="12324" y="578"/>
                    <a:pt x="12303" y="578"/>
                  </a:cubicBezTo>
                  <a:cubicBezTo>
                    <a:pt x="12238" y="574"/>
                    <a:pt x="12199" y="547"/>
                    <a:pt x="12148" y="533"/>
                  </a:cubicBezTo>
                  <a:cubicBezTo>
                    <a:pt x="12141" y="526"/>
                    <a:pt x="12133" y="524"/>
                    <a:pt x="12124" y="524"/>
                  </a:cubicBezTo>
                  <a:cubicBezTo>
                    <a:pt x="12119" y="524"/>
                    <a:pt x="12114" y="525"/>
                    <a:pt x="12109" y="526"/>
                  </a:cubicBezTo>
                  <a:cubicBezTo>
                    <a:pt x="12093" y="530"/>
                    <a:pt x="12079" y="532"/>
                    <a:pt x="12066" y="532"/>
                  </a:cubicBezTo>
                  <a:cubicBezTo>
                    <a:pt x="12038" y="532"/>
                    <a:pt x="12018" y="523"/>
                    <a:pt x="12002" y="508"/>
                  </a:cubicBezTo>
                  <a:cubicBezTo>
                    <a:pt x="11977" y="502"/>
                    <a:pt x="11956" y="494"/>
                    <a:pt x="11935" y="491"/>
                  </a:cubicBezTo>
                  <a:cubicBezTo>
                    <a:pt x="11926" y="481"/>
                    <a:pt x="11913" y="479"/>
                    <a:pt x="11899" y="479"/>
                  </a:cubicBezTo>
                  <a:cubicBezTo>
                    <a:pt x="11887" y="479"/>
                    <a:pt x="11874" y="481"/>
                    <a:pt x="11863" y="481"/>
                  </a:cubicBezTo>
                  <a:cubicBezTo>
                    <a:pt x="11797" y="481"/>
                    <a:pt x="11735" y="488"/>
                    <a:pt x="11669" y="494"/>
                  </a:cubicBezTo>
                  <a:cubicBezTo>
                    <a:pt x="11627" y="498"/>
                    <a:pt x="11616" y="498"/>
                    <a:pt x="11637" y="519"/>
                  </a:cubicBezTo>
                  <a:cubicBezTo>
                    <a:pt x="11655" y="540"/>
                    <a:pt x="11644" y="553"/>
                    <a:pt x="11586" y="561"/>
                  </a:cubicBezTo>
                  <a:cubicBezTo>
                    <a:pt x="11627" y="536"/>
                    <a:pt x="11634" y="523"/>
                    <a:pt x="11575" y="523"/>
                  </a:cubicBezTo>
                  <a:lnTo>
                    <a:pt x="11502" y="523"/>
                  </a:lnTo>
                  <a:cubicBezTo>
                    <a:pt x="11499" y="503"/>
                    <a:pt x="11481" y="491"/>
                    <a:pt x="11458" y="491"/>
                  </a:cubicBezTo>
                  <a:cubicBezTo>
                    <a:pt x="11447" y="491"/>
                    <a:pt x="11436" y="493"/>
                    <a:pt x="11426" y="498"/>
                  </a:cubicBezTo>
                  <a:cubicBezTo>
                    <a:pt x="11402" y="508"/>
                    <a:pt x="11377" y="512"/>
                    <a:pt x="11349" y="519"/>
                  </a:cubicBezTo>
                  <a:cubicBezTo>
                    <a:pt x="11332" y="523"/>
                    <a:pt x="11315" y="529"/>
                    <a:pt x="11325" y="540"/>
                  </a:cubicBezTo>
                  <a:cubicBezTo>
                    <a:pt x="11330" y="547"/>
                    <a:pt x="11338" y="549"/>
                    <a:pt x="11346" y="549"/>
                  </a:cubicBezTo>
                  <a:cubicBezTo>
                    <a:pt x="11355" y="549"/>
                    <a:pt x="11363" y="547"/>
                    <a:pt x="11370" y="543"/>
                  </a:cubicBezTo>
                  <a:cubicBezTo>
                    <a:pt x="11383" y="535"/>
                    <a:pt x="11396" y="533"/>
                    <a:pt x="11409" y="533"/>
                  </a:cubicBezTo>
                  <a:cubicBezTo>
                    <a:pt x="11431" y="533"/>
                    <a:pt x="11453" y="540"/>
                    <a:pt x="11474" y="540"/>
                  </a:cubicBezTo>
                  <a:cubicBezTo>
                    <a:pt x="11477" y="540"/>
                    <a:pt x="11479" y="540"/>
                    <a:pt x="11481" y="540"/>
                  </a:cubicBezTo>
                  <a:cubicBezTo>
                    <a:pt x="11484" y="540"/>
                    <a:pt x="11487" y="541"/>
                    <a:pt x="11490" y="541"/>
                  </a:cubicBezTo>
                  <a:cubicBezTo>
                    <a:pt x="11499" y="541"/>
                    <a:pt x="11509" y="539"/>
                    <a:pt x="11518" y="539"/>
                  </a:cubicBezTo>
                  <a:cubicBezTo>
                    <a:pt x="11532" y="539"/>
                    <a:pt x="11541" y="542"/>
                    <a:pt x="11533" y="557"/>
                  </a:cubicBezTo>
                  <a:cubicBezTo>
                    <a:pt x="11512" y="564"/>
                    <a:pt x="11491" y="571"/>
                    <a:pt x="11471" y="574"/>
                  </a:cubicBezTo>
                  <a:lnTo>
                    <a:pt x="11387" y="574"/>
                  </a:lnTo>
                  <a:cubicBezTo>
                    <a:pt x="11383" y="575"/>
                    <a:pt x="11379" y="575"/>
                    <a:pt x="11375" y="575"/>
                  </a:cubicBezTo>
                  <a:cubicBezTo>
                    <a:pt x="11363" y="575"/>
                    <a:pt x="11351" y="574"/>
                    <a:pt x="11340" y="574"/>
                  </a:cubicBezTo>
                  <a:cubicBezTo>
                    <a:pt x="11315" y="574"/>
                    <a:pt x="11298" y="578"/>
                    <a:pt x="11311" y="606"/>
                  </a:cubicBezTo>
                  <a:cubicBezTo>
                    <a:pt x="11316" y="615"/>
                    <a:pt x="11302" y="615"/>
                    <a:pt x="11288" y="615"/>
                  </a:cubicBezTo>
                  <a:lnTo>
                    <a:pt x="11288" y="615"/>
                  </a:lnTo>
                  <a:cubicBezTo>
                    <a:pt x="11281" y="615"/>
                    <a:pt x="11274" y="615"/>
                    <a:pt x="11269" y="616"/>
                  </a:cubicBezTo>
                  <a:cubicBezTo>
                    <a:pt x="11260" y="617"/>
                    <a:pt x="11251" y="618"/>
                    <a:pt x="11242" y="618"/>
                  </a:cubicBezTo>
                  <a:cubicBezTo>
                    <a:pt x="11224" y="618"/>
                    <a:pt x="11207" y="615"/>
                    <a:pt x="11193" y="606"/>
                  </a:cubicBezTo>
                  <a:cubicBezTo>
                    <a:pt x="11169" y="578"/>
                    <a:pt x="11211" y="536"/>
                    <a:pt x="11138" y="515"/>
                  </a:cubicBezTo>
                  <a:lnTo>
                    <a:pt x="11128" y="515"/>
                  </a:lnTo>
                  <a:cubicBezTo>
                    <a:pt x="11079" y="510"/>
                    <a:pt x="11032" y="491"/>
                    <a:pt x="10983" y="491"/>
                  </a:cubicBezTo>
                  <a:cubicBezTo>
                    <a:pt x="10961" y="491"/>
                    <a:pt x="10939" y="494"/>
                    <a:pt x="10915" y="505"/>
                  </a:cubicBezTo>
                  <a:cubicBezTo>
                    <a:pt x="10905" y="505"/>
                    <a:pt x="10894" y="508"/>
                    <a:pt x="10884" y="508"/>
                  </a:cubicBezTo>
                  <a:cubicBezTo>
                    <a:pt x="10877" y="508"/>
                    <a:pt x="10870" y="507"/>
                    <a:pt x="10866" y="507"/>
                  </a:cubicBezTo>
                  <a:cubicBezTo>
                    <a:pt x="10863" y="507"/>
                    <a:pt x="10861" y="507"/>
                    <a:pt x="10860" y="508"/>
                  </a:cubicBezTo>
                  <a:cubicBezTo>
                    <a:pt x="10832" y="533"/>
                    <a:pt x="10798" y="561"/>
                    <a:pt x="10784" y="588"/>
                  </a:cubicBezTo>
                  <a:cubicBezTo>
                    <a:pt x="10770" y="619"/>
                    <a:pt x="10739" y="644"/>
                    <a:pt x="10673" y="651"/>
                  </a:cubicBezTo>
                  <a:cubicBezTo>
                    <a:pt x="10659" y="652"/>
                    <a:pt x="10645" y="653"/>
                    <a:pt x="10631" y="653"/>
                  </a:cubicBezTo>
                  <a:cubicBezTo>
                    <a:pt x="10585" y="653"/>
                    <a:pt x="10542" y="646"/>
                    <a:pt x="10499" y="640"/>
                  </a:cubicBezTo>
                  <a:cubicBezTo>
                    <a:pt x="10503" y="630"/>
                    <a:pt x="10513" y="627"/>
                    <a:pt x="10531" y="627"/>
                  </a:cubicBezTo>
                  <a:cubicBezTo>
                    <a:pt x="10548" y="623"/>
                    <a:pt x="10576" y="623"/>
                    <a:pt x="10561" y="609"/>
                  </a:cubicBezTo>
                  <a:cubicBezTo>
                    <a:pt x="10555" y="598"/>
                    <a:pt x="10561" y="582"/>
                    <a:pt x="10531" y="578"/>
                  </a:cubicBezTo>
                  <a:cubicBezTo>
                    <a:pt x="10528" y="577"/>
                    <a:pt x="10526" y="577"/>
                    <a:pt x="10525" y="577"/>
                  </a:cubicBezTo>
                  <a:cubicBezTo>
                    <a:pt x="10508" y="577"/>
                    <a:pt x="10502" y="589"/>
                    <a:pt x="10492" y="595"/>
                  </a:cubicBezTo>
                  <a:cubicBezTo>
                    <a:pt x="10486" y="602"/>
                    <a:pt x="10471" y="606"/>
                    <a:pt x="10461" y="609"/>
                  </a:cubicBezTo>
                  <a:cubicBezTo>
                    <a:pt x="10416" y="612"/>
                    <a:pt x="10399" y="627"/>
                    <a:pt x="10412" y="651"/>
                  </a:cubicBezTo>
                  <a:lnTo>
                    <a:pt x="10399" y="651"/>
                  </a:lnTo>
                  <a:cubicBezTo>
                    <a:pt x="10394" y="650"/>
                    <a:pt x="10389" y="650"/>
                    <a:pt x="10385" y="650"/>
                  </a:cubicBezTo>
                  <a:cubicBezTo>
                    <a:pt x="10351" y="650"/>
                    <a:pt x="10355" y="672"/>
                    <a:pt x="10332" y="678"/>
                  </a:cubicBezTo>
                  <a:cubicBezTo>
                    <a:pt x="10332" y="682"/>
                    <a:pt x="10329" y="686"/>
                    <a:pt x="10326" y="692"/>
                  </a:cubicBezTo>
                  <a:cubicBezTo>
                    <a:pt x="10277" y="678"/>
                    <a:pt x="10228" y="665"/>
                    <a:pt x="10187" y="644"/>
                  </a:cubicBezTo>
                  <a:cubicBezTo>
                    <a:pt x="10228" y="640"/>
                    <a:pt x="10228" y="616"/>
                    <a:pt x="10249" y="602"/>
                  </a:cubicBezTo>
                  <a:cubicBezTo>
                    <a:pt x="10257" y="597"/>
                    <a:pt x="10248" y="594"/>
                    <a:pt x="10236" y="594"/>
                  </a:cubicBezTo>
                  <a:cubicBezTo>
                    <a:pt x="10231" y="594"/>
                    <a:pt x="10226" y="594"/>
                    <a:pt x="10222" y="595"/>
                  </a:cubicBezTo>
                  <a:cubicBezTo>
                    <a:pt x="10212" y="595"/>
                    <a:pt x="10208" y="595"/>
                    <a:pt x="10204" y="602"/>
                  </a:cubicBezTo>
                  <a:cubicBezTo>
                    <a:pt x="10199" y="606"/>
                    <a:pt x="10192" y="607"/>
                    <a:pt x="10185" y="607"/>
                  </a:cubicBezTo>
                  <a:cubicBezTo>
                    <a:pt x="10178" y="607"/>
                    <a:pt x="10170" y="606"/>
                    <a:pt x="10163" y="606"/>
                  </a:cubicBezTo>
                  <a:cubicBezTo>
                    <a:pt x="10157" y="606"/>
                    <a:pt x="10150" y="605"/>
                    <a:pt x="10143" y="605"/>
                  </a:cubicBezTo>
                  <a:cubicBezTo>
                    <a:pt x="10129" y="605"/>
                    <a:pt x="10116" y="607"/>
                    <a:pt x="10114" y="616"/>
                  </a:cubicBezTo>
                  <a:cubicBezTo>
                    <a:pt x="10111" y="630"/>
                    <a:pt x="10138" y="627"/>
                    <a:pt x="10153" y="633"/>
                  </a:cubicBezTo>
                  <a:cubicBezTo>
                    <a:pt x="10156" y="647"/>
                    <a:pt x="10153" y="657"/>
                    <a:pt x="10121" y="661"/>
                  </a:cubicBezTo>
                  <a:cubicBezTo>
                    <a:pt x="10100" y="655"/>
                    <a:pt x="10080" y="652"/>
                    <a:pt x="10060" y="652"/>
                  </a:cubicBezTo>
                  <a:cubicBezTo>
                    <a:pt x="10037" y="652"/>
                    <a:pt x="10015" y="655"/>
                    <a:pt x="9993" y="661"/>
                  </a:cubicBezTo>
                  <a:cubicBezTo>
                    <a:pt x="9983" y="654"/>
                    <a:pt x="9958" y="651"/>
                    <a:pt x="9969" y="644"/>
                  </a:cubicBezTo>
                  <a:cubicBezTo>
                    <a:pt x="9993" y="623"/>
                    <a:pt x="9986" y="602"/>
                    <a:pt x="10007" y="582"/>
                  </a:cubicBezTo>
                  <a:cubicBezTo>
                    <a:pt x="9996" y="577"/>
                    <a:pt x="9982" y="576"/>
                    <a:pt x="9967" y="576"/>
                  </a:cubicBezTo>
                  <a:cubicBezTo>
                    <a:pt x="9956" y="576"/>
                    <a:pt x="9945" y="576"/>
                    <a:pt x="9934" y="576"/>
                  </a:cubicBezTo>
                  <a:cubicBezTo>
                    <a:pt x="9907" y="576"/>
                    <a:pt x="9882" y="573"/>
                    <a:pt x="9871" y="550"/>
                  </a:cubicBezTo>
                  <a:cubicBezTo>
                    <a:pt x="9833" y="595"/>
                    <a:pt x="9770" y="606"/>
                    <a:pt x="9680" y="609"/>
                  </a:cubicBezTo>
                  <a:cubicBezTo>
                    <a:pt x="9767" y="578"/>
                    <a:pt x="9767" y="574"/>
                    <a:pt x="9698" y="540"/>
                  </a:cubicBezTo>
                  <a:cubicBezTo>
                    <a:pt x="9687" y="536"/>
                    <a:pt x="9677" y="534"/>
                    <a:pt x="9668" y="534"/>
                  </a:cubicBezTo>
                  <a:cubicBezTo>
                    <a:pt x="9640" y="534"/>
                    <a:pt x="9618" y="548"/>
                    <a:pt x="9597" y="553"/>
                  </a:cubicBezTo>
                  <a:cubicBezTo>
                    <a:pt x="9580" y="557"/>
                    <a:pt x="9608" y="571"/>
                    <a:pt x="9632" y="574"/>
                  </a:cubicBezTo>
                  <a:cubicBezTo>
                    <a:pt x="9632" y="583"/>
                    <a:pt x="9638" y="590"/>
                    <a:pt x="9623" y="590"/>
                  </a:cubicBezTo>
                  <a:cubicBezTo>
                    <a:pt x="9619" y="590"/>
                    <a:pt x="9612" y="590"/>
                    <a:pt x="9604" y="588"/>
                  </a:cubicBezTo>
                  <a:cubicBezTo>
                    <a:pt x="9597" y="587"/>
                    <a:pt x="9591" y="586"/>
                    <a:pt x="9585" y="586"/>
                  </a:cubicBezTo>
                  <a:cubicBezTo>
                    <a:pt x="9556" y="586"/>
                    <a:pt x="9548" y="608"/>
                    <a:pt x="9541" y="619"/>
                  </a:cubicBezTo>
                  <a:cubicBezTo>
                    <a:pt x="9535" y="633"/>
                    <a:pt x="9556" y="633"/>
                    <a:pt x="9573" y="633"/>
                  </a:cubicBezTo>
                  <a:cubicBezTo>
                    <a:pt x="9588" y="631"/>
                    <a:pt x="9601" y="630"/>
                    <a:pt x="9610" y="630"/>
                  </a:cubicBezTo>
                  <a:cubicBezTo>
                    <a:pt x="9654" y="630"/>
                    <a:pt x="9650" y="652"/>
                    <a:pt x="9650" y="675"/>
                  </a:cubicBezTo>
                  <a:cubicBezTo>
                    <a:pt x="9636" y="670"/>
                    <a:pt x="9623" y="669"/>
                    <a:pt x="9610" y="669"/>
                  </a:cubicBezTo>
                  <a:cubicBezTo>
                    <a:pt x="9583" y="669"/>
                    <a:pt x="9557" y="676"/>
                    <a:pt x="9531" y="678"/>
                  </a:cubicBezTo>
                  <a:cubicBezTo>
                    <a:pt x="9514" y="682"/>
                    <a:pt x="9504" y="689"/>
                    <a:pt x="9507" y="699"/>
                  </a:cubicBezTo>
                  <a:cubicBezTo>
                    <a:pt x="9507" y="705"/>
                    <a:pt x="9519" y="711"/>
                    <a:pt x="9529" y="711"/>
                  </a:cubicBezTo>
                  <a:cubicBezTo>
                    <a:pt x="9531" y="711"/>
                    <a:pt x="9533" y="710"/>
                    <a:pt x="9535" y="710"/>
                  </a:cubicBezTo>
                  <a:cubicBezTo>
                    <a:pt x="9552" y="705"/>
                    <a:pt x="9572" y="704"/>
                    <a:pt x="9592" y="704"/>
                  </a:cubicBezTo>
                  <a:cubicBezTo>
                    <a:pt x="9607" y="704"/>
                    <a:pt x="9622" y="705"/>
                    <a:pt x="9637" y="705"/>
                  </a:cubicBezTo>
                  <a:cubicBezTo>
                    <a:pt x="9665" y="705"/>
                    <a:pt x="9692" y="703"/>
                    <a:pt x="9715" y="692"/>
                  </a:cubicBezTo>
                  <a:cubicBezTo>
                    <a:pt x="9726" y="694"/>
                    <a:pt x="9735" y="694"/>
                    <a:pt x="9744" y="694"/>
                  </a:cubicBezTo>
                  <a:cubicBezTo>
                    <a:pt x="9788" y="694"/>
                    <a:pt x="9810" y="680"/>
                    <a:pt x="9802" y="651"/>
                  </a:cubicBezTo>
                  <a:cubicBezTo>
                    <a:pt x="9799" y="630"/>
                    <a:pt x="9816" y="627"/>
                    <a:pt x="9847" y="623"/>
                  </a:cubicBezTo>
                  <a:cubicBezTo>
                    <a:pt x="9870" y="649"/>
                    <a:pt x="9869" y="687"/>
                    <a:pt x="9932" y="687"/>
                  </a:cubicBezTo>
                  <a:cubicBezTo>
                    <a:pt x="9945" y="687"/>
                    <a:pt x="9960" y="685"/>
                    <a:pt x="9979" y="682"/>
                  </a:cubicBezTo>
                  <a:cubicBezTo>
                    <a:pt x="9983" y="686"/>
                    <a:pt x="9986" y="686"/>
                    <a:pt x="9993" y="689"/>
                  </a:cubicBezTo>
                  <a:cubicBezTo>
                    <a:pt x="9986" y="702"/>
                    <a:pt x="10048" y="702"/>
                    <a:pt x="10020" y="723"/>
                  </a:cubicBezTo>
                  <a:cubicBezTo>
                    <a:pt x="9986" y="755"/>
                    <a:pt x="10028" y="758"/>
                    <a:pt x="10073" y="762"/>
                  </a:cubicBezTo>
                  <a:cubicBezTo>
                    <a:pt x="10076" y="769"/>
                    <a:pt x="10087" y="772"/>
                    <a:pt x="10103" y="772"/>
                  </a:cubicBezTo>
                  <a:cubicBezTo>
                    <a:pt x="10108" y="776"/>
                    <a:pt x="10114" y="782"/>
                    <a:pt x="10121" y="786"/>
                  </a:cubicBezTo>
                  <a:cubicBezTo>
                    <a:pt x="10137" y="786"/>
                    <a:pt x="10109" y="812"/>
                    <a:pt x="10127" y="812"/>
                  </a:cubicBezTo>
                  <a:cubicBezTo>
                    <a:pt x="10132" y="812"/>
                    <a:pt x="10142" y="810"/>
                    <a:pt x="10159" y="803"/>
                  </a:cubicBezTo>
                  <a:cubicBezTo>
                    <a:pt x="10162" y="802"/>
                    <a:pt x="10165" y="802"/>
                    <a:pt x="10168" y="802"/>
                  </a:cubicBezTo>
                  <a:cubicBezTo>
                    <a:pt x="10180" y="802"/>
                    <a:pt x="10181" y="815"/>
                    <a:pt x="10187" y="821"/>
                  </a:cubicBezTo>
                  <a:cubicBezTo>
                    <a:pt x="10173" y="835"/>
                    <a:pt x="10191" y="838"/>
                    <a:pt x="10201" y="845"/>
                  </a:cubicBezTo>
                  <a:cubicBezTo>
                    <a:pt x="10182" y="849"/>
                    <a:pt x="10160" y="857"/>
                    <a:pt x="10145" y="857"/>
                  </a:cubicBezTo>
                  <a:cubicBezTo>
                    <a:pt x="10132" y="857"/>
                    <a:pt x="10123" y="851"/>
                    <a:pt x="10124" y="831"/>
                  </a:cubicBezTo>
                  <a:cubicBezTo>
                    <a:pt x="10124" y="824"/>
                    <a:pt x="10100" y="821"/>
                    <a:pt x="10083" y="821"/>
                  </a:cubicBezTo>
                  <a:cubicBezTo>
                    <a:pt x="10077" y="821"/>
                    <a:pt x="10071" y="821"/>
                    <a:pt x="10066" y="821"/>
                  </a:cubicBezTo>
                  <a:cubicBezTo>
                    <a:pt x="10011" y="821"/>
                    <a:pt x="9968" y="796"/>
                    <a:pt x="9912" y="796"/>
                  </a:cubicBezTo>
                  <a:cubicBezTo>
                    <a:pt x="9907" y="796"/>
                    <a:pt x="9901" y="796"/>
                    <a:pt x="9895" y="796"/>
                  </a:cubicBezTo>
                  <a:lnTo>
                    <a:pt x="9895" y="814"/>
                  </a:lnTo>
                  <a:cubicBezTo>
                    <a:pt x="9892" y="806"/>
                    <a:pt x="9892" y="803"/>
                    <a:pt x="9895" y="796"/>
                  </a:cubicBezTo>
                  <a:lnTo>
                    <a:pt x="9895" y="796"/>
                  </a:lnTo>
                  <a:cubicBezTo>
                    <a:pt x="9865" y="802"/>
                    <a:pt x="9842" y="814"/>
                    <a:pt x="9810" y="814"/>
                  </a:cubicBezTo>
                  <a:cubicBezTo>
                    <a:pt x="9806" y="814"/>
                    <a:pt x="9803" y="814"/>
                    <a:pt x="9799" y="814"/>
                  </a:cubicBezTo>
                  <a:cubicBezTo>
                    <a:pt x="9760" y="827"/>
                    <a:pt x="9701" y="817"/>
                    <a:pt x="9684" y="848"/>
                  </a:cubicBezTo>
                  <a:cubicBezTo>
                    <a:pt x="9684" y="852"/>
                    <a:pt x="9684" y="859"/>
                    <a:pt x="9687" y="862"/>
                  </a:cubicBezTo>
                  <a:cubicBezTo>
                    <a:pt x="9684" y="866"/>
                    <a:pt x="9684" y="869"/>
                    <a:pt x="9684" y="873"/>
                  </a:cubicBezTo>
                  <a:cubicBezTo>
                    <a:pt x="9642" y="873"/>
                    <a:pt x="9615" y="886"/>
                    <a:pt x="9583" y="894"/>
                  </a:cubicBezTo>
                  <a:cubicBezTo>
                    <a:pt x="9575" y="897"/>
                    <a:pt x="9565" y="899"/>
                    <a:pt x="9555" y="899"/>
                  </a:cubicBezTo>
                  <a:cubicBezTo>
                    <a:pt x="9546" y="899"/>
                    <a:pt x="9535" y="897"/>
                    <a:pt x="9525" y="894"/>
                  </a:cubicBezTo>
                  <a:cubicBezTo>
                    <a:pt x="9513" y="888"/>
                    <a:pt x="9500" y="885"/>
                    <a:pt x="9487" y="885"/>
                  </a:cubicBezTo>
                  <a:cubicBezTo>
                    <a:pt x="9477" y="885"/>
                    <a:pt x="9467" y="887"/>
                    <a:pt x="9458" y="890"/>
                  </a:cubicBezTo>
                  <a:cubicBezTo>
                    <a:pt x="9446" y="895"/>
                    <a:pt x="9436" y="896"/>
                    <a:pt x="9429" y="896"/>
                  </a:cubicBezTo>
                  <a:cubicBezTo>
                    <a:pt x="9409" y="896"/>
                    <a:pt x="9402" y="883"/>
                    <a:pt x="9389" y="873"/>
                  </a:cubicBezTo>
                  <a:cubicBezTo>
                    <a:pt x="9376" y="864"/>
                    <a:pt x="9365" y="861"/>
                    <a:pt x="9354" y="861"/>
                  </a:cubicBezTo>
                  <a:cubicBezTo>
                    <a:pt x="9328" y="861"/>
                    <a:pt x="9305" y="877"/>
                    <a:pt x="9278" y="880"/>
                  </a:cubicBezTo>
                  <a:cubicBezTo>
                    <a:pt x="9298" y="857"/>
                    <a:pt x="9293" y="851"/>
                    <a:pt x="9280" y="851"/>
                  </a:cubicBezTo>
                  <a:cubicBezTo>
                    <a:pt x="9267" y="851"/>
                    <a:pt x="9244" y="857"/>
                    <a:pt x="9230" y="857"/>
                  </a:cubicBezTo>
                  <a:cubicBezTo>
                    <a:pt x="9225" y="857"/>
                    <a:pt x="9222" y="857"/>
                    <a:pt x="9219" y="856"/>
                  </a:cubicBezTo>
                  <a:lnTo>
                    <a:pt x="9219" y="856"/>
                  </a:lnTo>
                  <a:cubicBezTo>
                    <a:pt x="9292" y="911"/>
                    <a:pt x="9157" y="897"/>
                    <a:pt x="9139" y="921"/>
                  </a:cubicBezTo>
                  <a:cubicBezTo>
                    <a:pt x="9137" y="926"/>
                    <a:pt x="9134" y="928"/>
                    <a:pt x="9131" y="928"/>
                  </a:cubicBezTo>
                  <a:cubicBezTo>
                    <a:pt x="9123" y="928"/>
                    <a:pt x="9114" y="915"/>
                    <a:pt x="9101" y="915"/>
                  </a:cubicBezTo>
                  <a:cubicBezTo>
                    <a:pt x="9092" y="912"/>
                    <a:pt x="9083" y="911"/>
                    <a:pt x="9073" y="911"/>
                  </a:cubicBezTo>
                  <a:cubicBezTo>
                    <a:pt x="9055" y="911"/>
                    <a:pt x="9037" y="915"/>
                    <a:pt x="9018" y="915"/>
                  </a:cubicBezTo>
                  <a:cubicBezTo>
                    <a:pt x="8989" y="896"/>
                    <a:pt x="9013" y="894"/>
                    <a:pt x="9032" y="894"/>
                  </a:cubicBezTo>
                  <a:cubicBezTo>
                    <a:pt x="9038" y="894"/>
                    <a:pt x="9043" y="894"/>
                    <a:pt x="9046" y="894"/>
                  </a:cubicBezTo>
                  <a:cubicBezTo>
                    <a:pt x="9077" y="890"/>
                    <a:pt x="9108" y="886"/>
                    <a:pt x="9098" y="866"/>
                  </a:cubicBezTo>
                  <a:cubicBezTo>
                    <a:pt x="9098" y="852"/>
                    <a:pt x="9059" y="838"/>
                    <a:pt x="9083" y="821"/>
                  </a:cubicBezTo>
                  <a:lnTo>
                    <a:pt x="9083" y="821"/>
                  </a:lnTo>
                  <a:cubicBezTo>
                    <a:pt x="9097" y="823"/>
                    <a:pt x="9102" y="835"/>
                    <a:pt x="9116" y="835"/>
                  </a:cubicBezTo>
                  <a:cubicBezTo>
                    <a:pt x="9119" y="835"/>
                    <a:pt x="9124" y="834"/>
                    <a:pt x="9129" y="831"/>
                  </a:cubicBezTo>
                  <a:cubicBezTo>
                    <a:pt x="9146" y="827"/>
                    <a:pt x="9139" y="821"/>
                    <a:pt x="9139" y="811"/>
                  </a:cubicBezTo>
                  <a:cubicBezTo>
                    <a:pt x="9143" y="782"/>
                    <a:pt x="9083" y="765"/>
                    <a:pt x="9098" y="737"/>
                  </a:cubicBezTo>
                  <a:lnTo>
                    <a:pt x="9098" y="737"/>
                  </a:lnTo>
                  <a:cubicBezTo>
                    <a:pt x="9122" y="748"/>
                    <a:pt x="9146" y="748"/>
                    <a:pt x="9184" y="748"/>
                  </a:cubicBezTo>
                  <a:cubicBezTo>
                    <a:pt x="9250" y="741"/>
                    <a:pt x="9257" y="710"/>
                    <a:pt x="9292" y="692"/>
                  </a:cubicBezTo>
                  <a:cubicBezTo>
                    <a:pt x="9302" y="696"/>
                    <a:pt x="9317" y="699"/>
                    <a:pt x="9327" y="702"/>
                  </a:cubicBezTo>
                  <a:cubicBezTo>
                    <a:pt x="9337" y="706"/>
                    <a:pt x="9347" y="707"/>
                    <a:pt x="9356" y="707"/>
                  </a:cubicBezTo>
                  <a:cubicBezTo>
                    <a:pt x="9379" y="707"/>
                    <a:pt x="9398" y="699"/>
                    <a:pt x="9413" y="692"/>
                  </a:cubicBezTo>
                  <a:cubicBezTo>
                    <a:pt x="9431" y="682"/>
                    <a:pt x="9424" y="665"/>
                    <a:pt x="9389" y="661"/>
                  </a:cubicBezTo>
                  <a:cubicBezTo>
                    <a:pt x="9375" y="657"/>
                    <a:pt x="9362" y="651"/>
                    <a:pt x="9362" y="644"/>
                  </a:cubicBezTo>
                  <a:cubicBezTo>
                    <a:pt x="9384" y="640"/>
                    <a:pt x="9364" y="619"/>
                    <a:pt x="9396" y="619"/>
                  </a:cubicBezTo>
                  <a:cubicBezTo>
                    <a:pt x="9398" y="619"/>
                    <a:pt x="9400" y="619"/>
                    <a:pt x="9403" y="619"/>
                  </a:cubicBezTo>
                  <a:cubicBezTo>
                    <a:pt x="9424" y="625"/>
                    <a:pt x="9442" y="627"/>
                    <a:pt x="9457" y="627"/>
                  </a:cubicBezTo>
                  <a:cubicBezTo>
                    <a:pt x="9497" y="627"/>
                    <a:pt x="9520" y="610"/>
                    <a:pt x="9535" y="585"/>
                  </a:cubicBezTo>
                  <a:cubicBezTo>
                    <a:pt x="9512" y="585"/>
                    <a:pt x="9490" y="582"/>
                    <a:pt x="9468" y="582"/>
                  </a:cubicBezTo>
                  <a:cubicBezTo>
                    <a:pt x="9452" y="582"/>
                    <a:pt x="9436" y="584"/>
                    <a:pt x="9421" y="588"/>
                  </a:cubicBezTo>
                  <a:cubicBezTo>
                    <a:pt x="9377" y="594"/>
                    <a:pt x="9345" y="620"/>
                    <a:pt x="9294" y="620"/>
                  </a:cubicBezTo>
                  <a:cubicBezTo>
                    <a:pt x="9288" y="620"/>
                    <a:pt x="9281" y="620"/>
                    <a:pt x="9275" y="619"/>
                  </a:cubicBezTo>
                  <a:cubicBezTo>
                    <a:pt x="9264" y="612"/>
                    <a:pt x="9264" y="606"/>
                    <a:pt x="9264" y="602"/>
                  </a:cubicBezTo>
                  <a:cubicBezTo>
                    <a:pt x="9275" y="598"/>
                    <a:pt x="9288" y="592"/>
                    <a:pt x="9285" y="585"/>
                  </a:cubicBezTo>
                  <a:cubicBezTo>
                    <a:pt x="9285" y="582"/>
                    <a:pt x="9275" y="577"/>
                    <a:pt x="9263" y="577"/>
                  </a:cubicBezTo>
                  <a:cubicBezTo>
                    <a:pt x="9260" y="577"/>
                    <a:pt x="9257" y="577"/>
                    <a:pt x="9254" y="578"/>
                  </a:cubicBezTo>
                  <a:cubicBezTo>
                    <a:pt x="9237" y="582"/>
                    <a:pt x="9216" y="588"/>
                    <a:pt x="9198" y="588"/>
                  </a:cubicBezTo>
                  <a:cubicBezTo>
                    <a:pt x="9181" y="587"/>
                    <a:pt x="9167" y="586"/>
                    <a:pt x="9157" y="586"/>
                  </a:cubicBezTo>
                  <a:cubicBezTo>
                    <a:pt x="9105" y="586"/>
                    <a:pt x="9140" y="606"/>
                    <a:pt x="9160" y="627"/>
                  </a:cubicBezTo>
                  <a:cubicBezTo>
                    <a:pt x="9163" y="640"/>
                    <a:pt x="9233" y="627"/>
                    <a:pt x="9208" y="654"/>
                  </a:cubicBezTo>
                  <a:cubicBezTo>
                    <a:pt x="9192" y="654"/>
                    <a:pt x="9182" y="641"/>
                    <a:pt x="9165" y="641"/>
                  </a:cubicBezTo>
                  <a:cubicBezTo>
                    <a:pt x="9161" y="641"/>
                    <a:pt x="9156" y="642"/>
                    <a:pt x="9150" y="644"/>
                  </a:cubicBezTo>
                  <a:cubicBezTo>
                    <a:pt x="9139" y="644"/>
                    <a:pt x="9133" y="647"/>
                    <a:pt x="9125" y="647"/>
                  </a:cubicBezTo>
                  <a:cubicBezTo>
                    <a:pt x="9106" y="643"/>
                    <a:pt x="9088" y="641"/>
                    <a:pt x="9072" y="641"/>
                  </a:cubicBezTo>
                  <a:cubicBezTo>
                    <a:pt x="9021" y="641"/>
                    <a:pt x="8985" y="660"/>
                    <a:pt x="8959" y="689"/>
                  </a:cubicBezTo>
                  <a:cubicBezTo>
                    <a:pt x="8954" y="694"/>
                    <a:pt x="8948" y="696"/>
                    <a:pt x="8941" y="696"/>
                  </a:cubicBezTo>
                  <a:cubicBezTo>
                    <a:pt x="8935" y="696"/>
                    <a:pt x="8928" y="694"/>
                    <a:pt x="8921" y="692"/>
                  </a:cubicBezTo>
                  <a:lnTo>
                    <a:pt x="8907" y="692"/>
                  </a:lnTo>
                  <a:cubicBezTo>
                    <a:pt x="8900" y="689"/>
                    <a:pt x="8893" y="682"/>
                    <a:pt x="8886" y="678"/>
                  </a:cubicBezTo>
                  <a:cubicBezTo>
                    <a:pt x="8883" y="668"/>
                    <a:pt x="8883" y="657"/>
                    <a:pt x="8879" y="647"/>
                  </a:cubicBezTo>
                  <a:cubicBezTo>
                    <a:pt x="8879" y="647"/>
                    <a:pt x="8878" y="647"/>
                    <a:pt x="8877" y="647"/>
                  </a:cubicBezTo>
                  <a:cubicBezTo>
                    <a:pt x="8860" y="647"/>
                    <a:pt x="8846" y="666"/>
                    <a:pt x="8832" y="666"/>
                  </a:cubicBezTo>
                  <a:cubicBezTo>
                    <a:pt x="8825" y="666"/>
                    <a:pt x="8819" y="662"/>
                    <a:pt x="8813" y="651"/>
                  </a:cubicBezTo>
                  <a:cubicBezTo>
                    <a:pt x="8806" y="633"/>
                    <a:pt x="8830" y="619"/>
                    <a:pt x="8771" y="616"/>
                  </a:cubicBezTo>
                  <a:cubicBezTo>
                    <a:pt x="8759" y="615"/>
                    <a:pt x="8748" y="614"/>
                    <a:pt x="8737" y="614"/>
                  </a:cubicBezTo>
                  <a:cubicBezTo>
                    <a:pt x="8709" y="614"/>
                    <a:pt x="8686" y="619"/>
                    <a:pt x="8671" y="637"/>
                  </a:cubicBezTo>
                  <a:cubicBezTo>
                    <a:pt x="8755" y="644"/>
                    <a:pt x="8782" y="682"/>
                    <a:pt x="8820" y="710"/>
                  </a:cubicBezTo>
                  <a:cubicBezTo>
                    <a:pt x="8785" y="748"/>
                    <a:pt x="8709" y="765"/>
                    <a:pt x="8671" y="800"/>
                  </a:cubicBezTo>
                  <a:cubicBezTo>
                    <a:pt x="8664" y="806"/>
                    <a:pt x="8643" y="811"/>
                    <a:pt x="8654" y="821"/>
                  </a:cubicBezTo>
                  <a:cubicBezTo>
                    <a:pt x="8658" y="824"/>
                    <a:pt x="8664" y="825"/>
                    <a:pt x="8669" y="825"/>
                  </a:cubicBezTo>
                  <a:cubicBezTo>
                    <a:pt x="8681" y="825"/>
                    <a:pt x="8694" y="821"/>
                    <a:pt x="8705" y="821"/>
                  </a:cubicBezTo>
                  <a:cubicBezTo>
                    <a:pt x="8709" y="824"/>
                    <a:pt x="8709" y="827"/>
                    <a:pt x="8713" y="831"/>
                  </a:cubicBezTo>
                  <a:cubicBezTo>
                    <a:pt x="8713" y="835"/>
                    <a:pt x="8709" y="835"/>
                    <a:pt x="8709" y="838"/>
                  </a:cubicBezTo>
                  <a:cubicBezTo>
                    <a:pt x="8705" y="838"/>
                    <a:pt x="8700" y="838"/>
                    <a:pt x="8696" y="838"/>
                  </a:cubicBezTo>
                  <a:cubicBezTo>
                    <a:pt x="8613" y="838"/>
                    <a:pt x="8553" y="869"/>
                    <a:pt x="8480" y="880"/>
                  </a:cubicBezTo>
                  <a:cubicBezTo>
                    <a:pt x="8472" y="881"/>
                    <a:pt x="8464" y="882"/>
                    <a:pt x="8456" y="882"/>
                  </a:cubicBezTo>
                  <a:cubicBezTo>
                    <a:pt x="8415" y="882"/>
                    <a:pt x="8381" y="865"/>
                    <a:pt x="8340" y="865"/>
                  </a:cubicBezTo>
                  <a:cubicBezTo>
                    <a:pt x="8335" y="865"/>
                    <a:pt x="8330" y="865"/>
                    <a:pt x="8324" y="866"/>
                  </a:cubicBezTo>
                  <a:cubicBezTo>
                    <a:pt x="8322" y="865"/>
                    <a:pt x="8321" y="865"/>
                    <a:pt x="8320" y="865"/>
                  </a:cubicBezTo>
                  <a:cubicBezTo>
                    <a:pt x="8303" y="865"/>
                    <a:pt x="8310" y="883"/>
                    <a:pt x="8288" y="883"/>
                  </a:cubicBezTo>
                  <a:cubicBezTo>
                    <a:pt x="8286" y="883"/>
                    <a:pt x="8284" y="883"/>
                    <a:pt x="8282" y="883"/>
                  </a:cubicBezTo>
                  <a:cubicBezTo>
                    <a:pt x="8274" y="882"/>
                    <a:pt x="8267" y="882"/>
                    <a:pt x="8261" y="882"/>
                  </a:cubicBezTo>
                  <a:cubicBezTo>
                    <a:pt x="8223" y="882"/>
                    <a:pt x="8242" y="900"/>
                    <a:pt x="8251" y="915"/>
                  </a:cubicBezTo>
                  <a:cubicBezTo>
                    <a:pt x="8243" y="919"/>
                    <a:pt x="8236" y="921"/>
                    <a:pt x="8227" y="921"/>
                  </a:cubicBezTo>
                  <a:cubicBezTo>
                    <a:pt x="8209" y="921"/>
                    <a:pt x="8190" y="913"/>
                    <a:pt x="8171" y="913"/>
                  </a:cubicBezTo>
                  <a:cubicBezTo>
                    <a:pt x="8166" y="913"/>
                    <a:pt x="8162" y="914"/>
                    <a:pt x="8158" y="915"/>
                  </a:cubicBezTo>
                  <a:cubicBezTo>
                    <a:pt x="8105" y="911"/>
                    <a:pt x="8119" y="890"/>
                    <a:pt x="8105" y="873"/>
                  </a:cubicBezTo>
                  <a:cubicBezTo>
                    <a:pt x="8091" y="854"/>
                    <a:pt x="8069" y="848"/>
                    <a:pt x="8042" y="848"/>
                  </a:cubicBezTo>
                  <a:cubicBezTo>
                    <a:pt x="8028" y="848"/>
                    <a:pt x="8013" y="850"/>
                    <a:pt x="7998" y="852"/>
                  </a:cubicBezTo>
                  <a:cubicBezTo>
                    <a:pt x="7974" y="838"/>
                    <a:pt x="7984" y="821"/>
                    <a:pt x="7977" y="803"/>
                  </a:cubicBezTo>
                  <a:cubicBezTo>
                    <a:pt x="7984" y="796"/>
                    <a:pt x="8005" y="786"/>
                    <a:pt x="7980" y="779"/>
                  </a:cubicBezTo>
                  <a:cubicBezTo>
                    <a:pt x="7963" y="762"/>
                    <a:pt x="7948" y="742"/>
                    <a:pt x="7917" y="742"/>
                  </a:cubicBezTo>
                  <a:cubicBezTo>
                    <a:pt x="7903" y="742"/>
                    <a:pt x="7887" y="745"/>
                    <a:pt x="7866" y="755"/>
                  </a:cubicBezTo>
                  <a:cubicBezTo>
                    <a:pt x="7824" y="744"/>
                    <a:pt x="7842" y="737"/>
                    <a:pt x="7866" y="727"/>
                  </a:cubicBezTo>
                  <a:cubicBezTo>
                    <a:pt x="7918" y="707"/>
                    <a:pt x="7887" y="696"/>
                    <a:pt x="7845" y="686"/>
                  </a:cubicBezTo>
                  <a:cubicBezTo>
                    <a:pt x="7833" y="685"/>
                    <a:pt x="7820" y="684"/>
                    <a:pt x="7808" y="684"/>
                  </a:cubicBezTo>
                  <a:cubicBezTo>
                    <a:pt x="7744" y="684"/>
                    <a:pt x="7696" y="701"/>
                    <a:pt x="7675" y="731"/>
                  </a:cubicBezTo>
                  <a:cubicBezTo>
                    <a:pt x="7666" y="743"/>
                    <a:pt x="7662" y="759"/>
                    <a:pt x="7634" y="759"/>
                  </a:cubicBezTo>
                  <a:cubicBezTo>
                    <a:pt x="7632" y="759"/>
                    <a:pt x="7629" y="758"/>
                    <a:pt x="7626" y="758"/>
                  </a:cubicBezTo>
                  <a:cubicBezTo>
                    <a:pt x="7605" y="756"/>
                    <a:pt x="7585" y="756"/>
                    <a:pt x="7565" y="756"/>
                  </a:cubicBezTo>
                  <a:cubicBezTo>
                    <a:pt x="7512" y="756"/>
                    <a:pt x="7461" y="761"/>
                    <a:pt x="7411" y="769"/>
                  </a:cubicBezTo>
                  <a:cubicBezTo>
                    <a:pt x="7418" y="748"/>
                    <a:pt x="7401" y="746"/>
                    <a:pt x="7382" y="746"/>
                  </a:cubicBezTo>
                  <a:cubicBezTo>
                    <a:pt x="7376" y="746"/>
                    <a:pt x="7370" y="746"/>
                    <a:pt x="7365" y="746"/>
                  </a:cubicBezTo>
                  <a:cubicBezTo>
                    <a:pt x="7358" y="746"/>
                    <a:pt x="7351" y="746"/>
                    <a:pt x="7346" y="744"/>
                  </a:cubicBezTo>
                  <a:cubicBezTo>
                    <a:pt x="7338" y="710"/>
                    <a:pt x="7325" y="696"/>
                    <a:pt x="7291" y="696"/>
                  </a:cubicBezTo>
                  <a:cubicBezTo>
                    <a:pt x="7277" y="696"/>
                    <a:pt x="7260" y="699"/>
                    <a:pt x="7238" y="702"/>
                  </a:cubicBezTo>
                  <a:cubicBezTo>
                    <a:pt x="7210" y="686"/>
                    <a:pt x="7173" y="686"/>
                    <a:pt x="7134" y="678"/>
                  </a:cubicBezTo>
                  <a:cubicBezTo>
                    <a:pt x="7108" y="675"/>
                    <a:pt x="7082" y="670"/>
                    <a:pt x="7056" y="670"/>
                  </a:cubicBezTo>
                  <a:cubicBezTo>
                    <a:pt x="7034" y="670"/>
                    <a:pt x="7012" y="674"/>
                    <a:pt x="6992" y="686"/>
                  </a:cubicBezTo>
                  <a:cubicBezTo>
                    <a:pt x="6981" y="689"/>
                    <a:pt x="6971" y="692"/>
                    <a:pt x="6960" y="696"/>
                  </a:cubicBezTo>
                  <a:cubicBezTo>
                    <a:pt x="6958" y="696"/>
                    <a:pt x="6956" y="696"/>
                    <a:pt x="6955" y="696"/>
                  </a:cubicBezTo>
                  <a:cubicBezTo>
                    <a:pt x="6918" y="696"/>
                    <a:pt x="6889" y="719"/>
                    <a:pt x="6851" y="719"/>
                  </a:cubicBezTo>
                  <a:cubicBezTo>
                    <a:pt x="6839" y="719"/>
                    <a:pt x="6826" y="716"/>
                    <a:pt x="6811" y="710"/>
                  </a:cubicBezTo>
                  <a:cubicBezTo>
                    <a:pt x="6782" y="702"/>
                    <a:pt x="6753" y="699"/>
                    <a:pt x="6725" y="699"/>
                  </a:cubicBezTo>
                  <a:cubicBezTo>
                    <a:pt x="6681" y="699"/>
                    <a:pt x="6637" y="705"/>
                    <a:pt x="6593" y="710"/>
                  </a:cubicBezTo>
                  <a:cubicBezTo>
                    <a:pt x="6579" y="710"/>
                    <a:pt x="6579" y="717"/>
                    <a:pt x="6582" y="723"/>
                  </a:cubicBezTo>
                  <a:cubicBezTo>
                    <a:pt x="6585" y="727"/>
                    <a:pt x="6596" y="734"/>
                    <a:pt x="6603" y="734"/>
                  </a:cubicBezTo>
                  <a:cubicBezTo>
                    <a:pt x="6616" y="724"/>
                    <a:pt x="6628" y="721"/>
                    <a:pt x="6640" y="721"/>
                  </a:cubicBezTo>
                  <a:cubicBezTo>
                    <a:pt x="6664" y="721"/>
                    <a:pt x="6685" y="734"/>
                    <a:pt x="6709" y="734"/>
                  </a:cubicBezTo>
                  <a:cubicBezTo>
                    <a:pt x="6711" y="734"/>
                    <a:pt x="6713" y="734"/>
                    <a:pt x="6715" y="734"/>
                  </a:cubicBezTo>
                  <a:cubicBezTo>
                    <a:pt x="6731" y="748"/>
                    <a:pt x="6787" y="762"/>
                    <a:pt x="6756" y="776"/>
                  </a:cubicBezTo>
                  <a:cubicBezTo>
                    <a:pt x="6676" y="817"/>
                    <a:pt x="6763" y="811"/>
                    <a:pt x="6794" y="821"/>
                  </a:cubicBezTo>
                  <a:cubicBezTo>
                    <a:pt x="6798" y="827"/>
                    <a:pt x="6804" y="835"/>
                    <a:pt x="6801" y="838"/>
                  </a:cubicBezTo>
                  <a:cubicBezTo>
                    <a:pt x="6790" y="848"/>
                    <a:pt x="6777" y="859"/>
                    <a:pt x="6811" y="862"/>
                  </a:cubicBezTo>
                  <a:cubicBezTo>
                    <a:pt x="6816" y="863"/>
                    <a:pt x="6820" y="863"/>
                    <a:pt x="6824" y="863"/>
                  </a:cubicBezTo>
                  <a:cubicBezTo>
                    <a:pt x="6845" y="863"/>
                    <a:pt x="6856" y="856"/>
                    <a:pt x="6856" y="841"/>
                  </a:cubicBezTo>
                  <a:cubicBezTo>
                    <a:pt x="6856" y="835"/>
                    <a:pt x="6860" y="827"/>
                    <a:pt x="6860" y="821"/>
                  </a:cubicBezTo>
                  <a:cubicBezTo>
                    <a:pt x="6891" y="821"/>
                    <a:pt x="6919" y="821"/>
                    <a:pt x="6947" y="824"/>
                  </a:cubicBezTo>
                  <a:cubicBezTo>
                    <a:pt x="7009" y="831"/>
                    <a:pt x="7016" y="848"/>
                    <a:pt x="6971" y="869"/>
                  </a:cubicBezTo>
                  <a:cubicBezTo>
                    <a:pt x="6912" y="897"/>
                    <a:pt x="6936" y="928"/>
                    <a:pt x="6957" y="956"/>
                  </a:cubicBezTo>
                  <a:cubicBezTo>
                    <a:pt x="6974" y="970"/>
                    <a:pt x="7016" y="970"/>
                    <a:pt x="7006" y="990"/>
                  </a:cubicBezTo>
                  <a:cubicBezTo>
                    <a:pt x="6998" y="998"/>
                    <a:pt x="7006" y="1011"/>
                    <a:pt x="6978" y="1011"/>
                  </a:cubicBezTo>
                  <a:cubicBezTo>
                    <a:pt x="6973" y="1011"/>
                    <a:pt x="6968" y="1011"/>
                    <a:pt x="6963" y="1011"/>
                  </a:cubicBezTo>
                  <a:cubicBezTo>
                    <a:pt x="6913" y="1011"/>
                    <a:pt x="6904" y="1027"/>
                    <a:pt x="6933" y="1050"/>
                  </a:cubicBezTo>
                  <a:cubicBezTo>
                    <a:pt x="6953" y="1067"/>
                    <a:pt x="6935" y="1075"/>
                    <a:pt x="6914" y="1075"/>
                  </a:cubicBezTo>
                  <a:cubicBezTo>
                    <a:pt x="6910" y="1075"/>
                    <a:pt x="6906" y="1074"/>
                    <a:pt x="6902" y="1074"/>
                  </a:cubicBezTo>
                  <a:cubicBezTo>
                    <a:pt x="6886" y="1069"/>
                    <a:pt x="6871" y="1068"/>
                    <a:pt x="6857" y="1068"/>
                  </a:cubicBezTo>
                  <a:cubicBezTo>
                    <a:pt x="6826" y="1068"/>
                    <a:pt x="6797" y="1075"/>
                    <a:pt x="6766" y="1077"/>
                  </a:cubicBezTo>
                  <a:cubicBezTo>
                    <a:pt x="6763" y="1077"/>
                    <a:pt x="6763" y="1074"/>
                    <a:pt x="6763" y="1074"/>
                  </a:cubicBezTo>
                  <a:cubicBezTo>
                    <a:pt x="6742" y="1050"/>
                    <a:pt x="6731" y="1029"/>
                    <a:pt x="6773" y="1005"/>
                  </a:cubicBezTo>
                  <a:cubicBezTo>
                    <a:pt x="6784" y="1001"/>
                    <a:pt x="6787" y="990"/>
                    <a:pt x="6780" y="984"/>
                  </a:cubicBezTo>
                  <a:cubicBezTo>
                    <a:pt x="6766" y="973"/>
                    <a:pt x="6749" y="973"/>
                    <a:pt x="6728" y="973"/>
                  </a:cubicBezTo>
                  <a:cubicBezTo>
                    <a:pt x="6715" y="973"/>
                    <a:pt x="6706" y="981"/>
                    <a:pt x="6694" y="981"/>
                  </a:cubicBezTo>
                  <a:cubicBezTo>
                    <a:pt x="6690" y="981"/>
                    <a:pt x="6685" y="980"/>
                    <a:pt x="6680" y="977"/>
                  </a:cubicBezTo>
                  <a:cubicBezTo>
                    <a:pt x="6686" y="963"/>
                    <a:pt x="6742" y="966"/>
                    <a:pt x="6731" y="949"/>
                  </a:cubicBezTo>
                  <a:cubicBezTo>
                    <a:pt x="6725" y="936"/>
                    <a:pt x="6704" y="921"/>
                    <a:pt x="6676" y="921"/>
                  </a:cubicBezTo>
                  <a:cubicBezTo>
                    <a:pt x="6672" y="922"/>
                    <a:pt x="6668" y="922"/>
                    <a:pt x="6665" y="922"/>
                  </a:cubicBezTo>
                  <a:cubicBezTo>
                    <a:pt x="6612" y="922"/>
                    <a:pt x="6620" y="899"/>
                    <a:pt x="6617" y="880"/>
                  </a:cubicBezTo>
                  <a:lnTo>
                    <a:pt x="6617" y="856"/>
                  </a:lnTo>
                  <a:cubicBezTo>
                    <a:pt x="6631" y="831"/>
                    <a:pt x="6585" y="814"/>
                    <a:pt x="6596" y="790"/>
                  </a:cubicBezTo>
                  <a:cubicBezTo>
                    <a:pt x="6600" y="783"/>
                    <a:pt x="6591" y="780"/>
                    <a:pt x="6582" y="780"/>
                  </a:cubicBezTo>
                  <a:cubicBezTo>
                    <a:pt x="6572" y="780"/>
                    <a:pt x="6561" y="782"/>
                    <a:pt x="6558" y="786"/>
                  </a:cubicBezTo>
                  <a:cubicBezTo>
                    <a:pt x="6543" y="797"/>
                    <a:pt x="6530" y="805"/>
                    <a:pt x="6516" y="805"/>
                  </a:cubicBezTo>
                  <a:cubicBezTo>
                    <a:pt x="6504" y="805"/>
                    <a:pt x="6491" y="800"/>
                    <a:pt x="6475" y="790"/>
                  </a:cubicBezTo>
                  <a:cubicBezTo>
                    <a:pt x="6468" y="786"/>
                    <a:pt x="6453" y="784"/>
                    <a:pt x="6438" y="784"/>
                  </a:cubicBezTo>
                  <a:cubicBezTo>
                    <a:pt x="6420" y="784"/>
                    <a:pt x="6401" y="787"/>
                    <a:pt x="6391" y="796"/>
                  </a:cubicBezTo>
                  <a:cubicBezTo>
                    <a:pt x="6377" y="817"/>
                    <a:pt x="6416" y="817"/>
                    <a:pt x="6440" y="824"/>
                  </a:cubicBezTo>
                  <a:cubicBezTo>
                    <a:pt x="6444" y="824"/>
                    <a:pt x="6451" y="827"/>
                    <a:pt x="6454" y="827"/>
                  </a:cubicBezTo>
                  <a:cubicBezTo>
                    <a:pt x="6423" y="838"/>
                    <a:pt x="6451" y="845"/>
                    <a:pt x="6457" y="852"/>
                  </a:cubicBezTo>
                  <a:cubicBezTo>
                    <a:pt x="6419" y="873"/>
                    <a:pt x="6361" y="876"/>
                    <a:pt x="6357" y="904"/>
                  </a:cubicBezTo>
                  <a:cubicBezTo>
                    <a:pt x="6294" y="901"/>
                    <a:pt x="6326" y="869"/>
                    <a:pt x="6305" y="852"/>
                  </a:cubicBezTo>
                  <a:lnTo>
                    <a:pt x="6305" y="852"/>
                  </a:lnTo>
                  <a:cubicBezTo>
                    <a:pt x="6282" y="859"/>
                    <a:pt x="6299" y="880"/>
                    <a:pt x="6264" y="880"/>
                  </a:cubicBezTo>
                  <a:cubicBezTo>
                    <a:pt x="6262" y="880"/>
                    <a:pt x="6259" y="880"/>
                    <a:pt x="6257" y="880"/>
                  </a:cubicBezTo>
                  <a:cubicBezTo>
                    <a:pt x="6284" y="848"/>
                    <a:pt x="6246" y="845"/>
                    <a:pt x="6201" y="845"/>
                  </a:cubicBezTo>
                  <a:cubicBezTo>
                    <a:pt x="6142" y="845"/>
                    <a:pt x="6090" y="856"/>
                    <a:pt x="6058" y="880"/>
                  </a:cubicBezTo>
                  <a:cubicBezTo>
                    <a:pt x="6045" y="892"/>
                    <a:pt x="6029" y="898"/>
                    <a:pt x="6013" y="898"/>
                  </a:cubicBezTo>
                  <a:cubicBezTo>
                    <a:pt x="6001" y="898"/>
                    <a:pt x="5989" y="894"/>
                    <a:pt x="5978" y="886"/>
                  </a:cubicBezTo>
                  <a:cubicBezTo>
                    <a:pt x="5960" y="875"/>
                    <a:pt x="5940" y="869"/>
                    <a:pt x="5916" y="869"/>
                  </a:cubicBezTo>
                  <a:cubicBezTo>
                    <a:pt x="5904" y="869"/>
                    <a:pt x="5891" y="871"/>
                    <a:pt x="5878" y="873"/>
                  </a:cubicBezTo>
                  <a:cubicBezTo>
                    <a:pt x="5873" y="874"/>
                    <a:pt x="5868" y="874"/>
                    <a:pt x="5864" y="874"/>
                  </a:cubicBezTo>
                  <a:cubicBezTo>
                    <a:pt x="5823" y="874"/>
                    <a:pt x="5824" y="847"/>
                    <a:pt x="5802" y="841"/>
                  </a:cubicBezTo>
                  <a:cubicBezTo>
                    <a:pt x="5784" y="835"/>
                    <a:pt x="5805" y="817"/>
                    <a:pt x="5829" y="814"/>
                  </a:cubicBezTo>
                  <a:cubicBezTo>
                    <a:pt x="5854" y="806"/>
                    <a:pt x="5882" y="800"/>
                    <a:pt x="5857" y="786"/>
                  </a:cubicBezTo>
                  <a:cubicBezTo>
                    <a:pt x="5847" y="781"/>
                    <a:pt x="5835" y="778"/>
                    <a:pt x="5824" y="778"/>
                  </a:cubicBezTo>
                  <a:cubicBezTo>
                    <a:pt x="5813" y="778"/>
                    <a:pt x="5802" y="781"/>
                    <a:pt x="5791" y="786"/>
                  </a:cubicBezTo>
                  <a:cubicBezTo>
                    <a:pt x="5757" y="803"/>
                    <a:pt x="5698" y="814"/>
                    <a:pt x="5715" y="848"/>
                  </a:cubicBezTo>
                  <a:cubicBezTo>
                    <a:pt x="5719" y="852"/>
                    <a:pt x="5719" y="862"/>
                    <a:pt x="5705" y="862"/>
                  </a:cubicBezTo>
                  <a:cubicBezTo>
                    <a:pt x="5695" y="862"/>
                    <a:pt x="5677" y="859"/>
                    <a:pt x="5680" y="856"/>
                  </a:cubicBezTo>
                  <a:cubicBezTo>
                    <a:pt x="5687" y="838"/>
                    <a:pt x="5645" y="821"/>
                    <a:pt x="5684" y="803"/>
                  </a:cubicBezTo>
                  <a:cubicBezTo>
                    <a:pt x="5695" y="800"/>
                    <a:pt x="5701" y="796"/>
                    <a:pt x="5690" y="793"/>
                  </a:cubicBezTo>
                  <a:cubicBezTo>
                    <a:pt x="5673" y="788"/>
                    <a:pt x="5654" y="786"/>
                    <a:pt x="5635" y="786"/>
                  </a:cubicBezTo>
                  <a:cubicBezTo>
                    <a:pt x="5616" y="786"/>
                    <a:pt x="5597" y="788"/>
                    <a:pt x="5580" y="790"/>
                  </a:cubicBezTo>
                  <a:cubicBezTo>
                    <a:pt x="5549" y="793"/>
                    <a:pt x="5552" y="806"/>
                    <a:pt x="5559" y="821"/>
                  </a:cubicBezTo>
                  <a:cubicBezTo>
                    <a:pt x="5562" y="835"/>
                    <a:pt x="5576" y="859"/>
                    <a:pt x="5541" y="859"/>
                  </a:cubicBezTo>
                  <a:cubicBezTo>
                    <a:pt x="5490" y="859"/>
                    <a:pt x="5455" y="876"/>
                    <a:pt x="5406" y="876"/>
                  </a:cubicBezTo>
                  <a:cubicBezTo>
                    <a:pt x="5402" y="877"/>
                    <a:pt x="5397" y="877"/>
                    <a:pt x="5392" y="877"/>
                  </a:cubicBezTo>
                  <a:cubicBezTo>
                    <a:pt x="5349" y="877"/>
                    <a:pt x="5310" y="863"/>
                    <a:pt x="5323" y="838"/>
                  </a:cubicBezTo>
                  <a:cubicBezTo>
                    <a:pt x="5344" y="786"/>
                    <a:pt x="5282" y="776"/>
                    <a:pt x="5222" y="762"/>
                  </a:cubicBezTo>
                  <a:cubicBezTo>
                    <a:pt x="5205" y="762"/>
                    <a:pt x="5202" y="750"/>
                    <a:pt x="5184" y="750"/>
                  </a:cubicBezTo>
                  <a:cubicBezTo>
                    <a:pt x="5180" y="750"/>
                    <a:pt x="5176" y="750"/>
                    <a:pt x="5170" y="752"/>
                  </a:cubicBezTo>
                  <a:cubicBezTo>
                    <a:pt x="5195" y="772"/>
                    <a:pt x="5163" y="782"/>
                    <a:pt x="5143" y="796"/>
                  </a:cubicBezTo>
                  <a:cubicBezTo>
                    <a:pt x="5098" y="787"/>
                    <a:pt x="5053" y="777"/>
                    <a:pt x="5010" y="777"/>
                  </a:cubicBezTo>
                  <a:cubicBezTo>
                    <a:pt x="4975" y="777"/>
                    <a:pt x="4942" y="783"/>
                    <a:pt x="4910" y="800"/>
                  </a:cubicBezTo>
                  <a:cubicBezTo>
                    <a:pt x="4904" y="803"/>
                    <a:pt x="4895" y="804"/>
                    <a:pt x="4888" y="804"/>
                  </a:cubicBezTo>
                  <a:cubicBezTo>
                    <a:pt x="4878" y="804"/>
                    <a:pt x="4869" y="802"/>
                    <a:pt x="4865" y="796"/>
                  </a:cubicBezTo>
                  <a:cubicBezTo>
                    <a:pt x="4827" y="752"/>
                    <a:pt x="4726" y="752"/>
                    <a:pt x="4657" y="717"/>
                  </a:cubicBezTo>
                  <a:lnTo>
                    <a:pt x="4657" y="717"/>
                  </a:lnTo>
                  <a:cubicBezTo>
                    <a:pt x="4667" y="752"/>
                    <a:pt x="4737" y="765"/>
                    <a:pt x="4695" y="796"/>
                  </a:cubicBezTo>
                  <a:cubicBezTo>
                    <a:pt x="4683" y="794"/>
                    <a:pt x="4686" y="774"/>
                    <a:pt x="4672" y="774"/>
                  </a:cubicBezTo>
                  <a:cubicBezTo>
                    <a:pt x="4665" y="774"/>
                    <a:pt x="4656" y="778"/>
                    <a:pt x="4640" y="790"/>
                  </a:cubicBezTo>
                  <a:cubicBezTo>
                    <a:pt x="4601" y="817"/>
                    <a:pt x="4525" y="838"/>
                    <a:pt x="4459" y="845"/>
                  </a:cubicBezTo>
                  <a:cubicBezTo>
                    <a:pt x="4379" y="848"/>
                    <a:pt x="4386" y="862"/>
                    <a:pt x="4411" y="890"/>
                  </a:cubicBezTo>
                  <a:cubicBezTo>
                    <a:pt x="4405" y="889"/>
                    <a:pt x="4400" y="889"/>
                    <a:pt x="4396" y="889"/>
                  </a:cubicBezTo>
                  <a:cubicBezTo>
                    <a:pt x="4344" y="889"/>
                    <a:pt x="4335" y="906"/>
                    <a:pt x="4313" y="936"/>
                  </a:cubicBezTo>
                  <a:cubicBezTo>
                    <a:pt x="4286" y="970"/>
                    <a:pt x="4345" y="977"/>
                    <a:pt x="4362" y="994"/>
                  </a:cubicBezTo>
                  <a:cubicBezTo>
                    <a:pt x="4372" y="1008"/>
                    <a:pt x="4398" y="1016"/>
                    <a:pt x="4427" y="1016"/>
                  </a:cubicBezTo>
                  <a:cubicBezTo>
                    <a:pt x="4440" y="1016"/>
                    <a:pt x="4454" y="1015"/>
                    <a:pt x="4466" y="1011"/>
                  </a:cubicBezTo>
                  <a:cubicBezTo>
                    <a:pt x="4482" y="1009"/>
                    <a:pt x="4495" y="1007"/>
                    <a:pt x="4505" y="1007"/>
                  </a:cubicBezTo>
                  <a:cubicBezTo>
                    <a:pt x="4545" y="1007"/>
                    <a:pt x="4556" y="1025"/>
                    <a:pt x="4556" y="1050"/>
                  </a:cubicBezTo>
                  <a:cubicBezTo>
                    <a:pt x="4544" y="1062"/>
                    <a:pt x="4529" y="1066"/>
                    <a:pt x="4513" y="1066"/>
                  </a:cubicBezTo>
                  <a:cubicBezTo>
                    <a:pt x="4497" y="1066"/>
                    <a:pt x="4482" y="1062"/>
                    <a:pt x="4470" y="1056"/>
                  </a:cubicBezTo>
                  <a:cubicBezTo>
                    <a:pt x="4436" y="1041"/>
                    <a:pt x="4404" y="1029"/>
                    <a:pt x="4370" y="1029"/>
                  </a:cubicBezTo>
                  <a:cubicBezTo>
                    <a:pt x="4348" y="1029"/>
                    <a:pt x="4325" y="1034"/>
                    <a:pt x="4300" y="1046"/>
                  </a:cubicBezTo>
                  <a:cubicBezTo>
                    <a:pt x="4298" y="1047"/>
                    <a:pt x="4296" y="1048"/>
                    <a:pt x="4294" y="1048"/>
                  </a:cubicBezTo>
                  <a:cubicBezTo>
                    <a:pt x="4289" y="1048"/>
                    <a:pt x="4283" y="1046"/>
                    <a:pt x="4279" y="1046"/>
                  </a:cubicBezTo>
                  <a:cubicBezTo>
                    <a:pt x="4273" y="1045"/>
                    <a:pt x="4261" y="1044"/>
                    <a:pt x="4245" y="1044"/>
                  </a:cubicBezTo>
                  <a:cubicBezTo>
                    <a:pt x="4176" y="1044"/>
                    <a:pt x="4035" y="1054"/>
                    <a:pt x="4004" y="1060"/>
                  </a:cubicBezTo>
                  <a:cubicBezTo>
                    <a:pt x="4001" y="1064"/>
                    <a:pt x="3998" y="1067"/>
                    <a:pt x="3994" y="1067"/>
                  </a:cubicBezTo>
                  <a:cubicBezTo>
                    <a:pt x="4050" y="1074"/>
                    <a:pt x="4046" y="1095"/>
                    <a:pt x="4046" y="1115"/>
                  </a:cubicBezTo>
                  <a:cubicBezTo>
                    <a:pt x="4050" y="1123"/>
                    <a:pt x="4057" y="1126"/>
                    <a:pt x="4071" y="1126"/>
                  </a:cubicBezTo>
                  <a:lnTo>
                    <a:pt x="4119" y="1126"/>
                  </a:lnTo>
                  <a:cubicBezTo>
                    <a:pt x="4146" y="1132"/>
                    <a:pt x="4173" y="1134"/>
                    <a:pt x="4200" y="1134"/>
                  </a:cubicBezTo>
                  <a:cubicBezTo>
                    <a:pt x="4239" y="1134"/>
                    <a:pt x="4277" y="1129"/>
                    <a:pt x="4313" y="1119"/>
                  </a:cubicBezTo>
                  <a:cubicBezTo>
                    <a:pt x="4324" y="1115"/>
                    <a:pt x="4342" y="1119"/>
                    <a:pt x="4337" y="1109"/>
                  </a:cubicBezTo>
                  <a:cubicBezTo>
                    <a:pt x="4337" y="1101"/>
                    <a:pt x="4330" y="1095"/>
                    <a:pt x="4320" y="1095"/>
                  </a:cubicBezTo>
                  <a:cubicBezTo>
                    <a:pt x="4316" y="1095"/>
                    <a:pt x="4311" y="1096"/>
                    <a:pt x="4307" y="1098"/>
                  </a:cubicBezTo>
                  <a:cubicBezTo>
                    <a:pt x="4294" y="1102"/>
                    <a:pt x="4285" y="1103"/>
                    <a:pt x="4280" y="1103"/>
                  </a:cubicBezTo>
                  <a:cubicBezTo>
                    <a:pt x="4267" y="1103"/>
                    <a:pt x="4277" y="1092"/>
                    <a:pt x="4282" y="1085"/>
                  </a:cubicBezTo>
                  <a:cubicBezTo>
                    <a:pt x="4292" y="1081"/>
                    <a:pt x="4303" y="1077"/>
                    <a:pt x="4313" y="1074"/>
                  </a:cubicBezTo>
                  <a:cubicBezTo>
                    <a:pt x="4319" y="1073"/>
                    <a:pt x="4325" y="1072"/>
                    <a:pt x="4330" y="1072"/>
                  </a:cubicBezTo>
                  <a:cubicBezTo>
                    <a:pt x="4354" y="1072"/>
                    <a:pt x="4373" y="1082"/>
                    <a:pt x="4393" y="1085"/>
                  </a:cubicBezTo>
                  <a:cubicBezTo>
                    <a:pt x="4390" y="1109"/>
                    <a:pt x="4342" y="1140"/>
                    <a:pt x="4441" y="1140"/>
                  </a:cubicBezTo>
                  <a:cubicBezTo>
                    <a:pt x="4466" y="1140"/>
                    <a:pt x="4462" y="1165"/>
                    <a:pt x="4446" y="1165"/>
                  </a:cubicBezTo>
                  <a:cubicBezTo>
                    <a:pt x="4358" y="1171"/>
                    <a:pt x="4383" y="1202"/>
                    <a:pt x="4393" y="1227"/>
                  </a:cubicBezTo>
                  <a:cubicBezTo>
                    <a:pt x="4381" y="1231"/>
                    <a:pt x="4370" y="1233"/>
                    <a:pt x="4360" y="1233"/>
                  </a:cubicBezTo>
                  <a:cubicBezTo>
                    <a:pt x="4344" y="1233"/>
                    <a:pt x="4329" y="1228"/>
                    <a:pt x="4317" y="1219"/>
                  </a:cubicBezTo>
                  <a:cubicBezTo>
                    <a:pt x="4304" y="1211"/>
                    <a:pt x="4292" y="1206"/>
                    <a:pt x="4279" y="1206"/>
                  </a:cubicBezTo>
                  <a:cubicBezTo>
                    <a:pt x="4267" y="1206"/>
                    <a:pt x="4254" y="1211"/>
                    <a:pt x="4244" y="1219"/>
                  </a:cubicBezTo>
                  <a:cubicBezTo>
                    <a:pt x="4220" y="1237"/>
                    <a:pt x="4244" y="1244"/>
                    <a:pt x="4272" y="1248"/>
                  </a:cubicBezTo>
                  <a:cubicBezTo>
                    <a:pt x="4289" y="1251"/>
                    <a:pt x="4321" y="1258"/>
                    <a:pt x="4303" y="1269"/>
                  </a:cubicBezTo>
                  <a:cubicBezTo>
                    <a:pt x="4262" y="1289"/>
                    <a:pt x="4331" y="1296"/>
                    <a:pt x="4317" y="1317"/>
                  </a:cubicBezTo>
                  <a:cubicBezTo>
                    <a:pt x="4303" y="1314"/>
                    <a:pt x="4293" y="1312"/>
                    <a:pt x="4285" y="1312"/>
                  </a:cubicBezTo>
                  <a:cubicBezTo>
                    <a:pt x="4259" y="1312"/>
                    <a:pt x="4261" y="1328"/>
                    <a:pt x="4258" y="1344"/>
                  </a:cubicBezTo>
                  <a:cubicBezTo>
                    <a:pt x="4258" y="1362"/>
                    <a:pt x="4282" y="1369"/>
                    <a:pt x="4310" y="1376"/>
                  </a:cubicBezTo>
                  <a:cubicBezTo>
                    <a:pt x="4337" y="1386"/>
                    <a:pt x="4337" y="1400"/>
                    <a:pt x="4331" y="1418"/>
                  </a:cubicBezTo>
                  <a:cubicBezTo>
                    <a:pt x="4329" y="1418"/>
                    <a:pt x="4328" y="1418"/>
                    <a:pt x="4326" y="1418"/>
                  </a:cubicBezTo>
                  <a:cubicBezTo>
                    <a:pt x="4301" y="1418"/>
                    <a:pt x="4291" y="1397"/>
                    <a:pt x="4268" y="1397"/>
                  </a:cubicBezTo>
                  <a:cubicBezTo>
                    <a:pt x="4263" y="1397"/>
                    <a:pt x="4257" y="1398"/>
                    <a:pt x="4251" y="1400"/>
                  </a:cubicBezTo>
                  <a:cubicBezTo>
                    <a:pt x="4242" y="1399"/>
                    <a:pt x="4232" y="1398"/>
                    <a:pt x="4223" y="1398"/>
                  </a:cubicBezTo>
                  <a:cubicBezTo>
                    <a:pt x="4211" y="1398"/>
                    <a:pt x="4199" y="1399"/>
                    <a:pt x="4187" y="1399"/>
                  </a:cubicBezTo>
                  <a:cubicBezTo>
                    <a:pt x="4169" y="1399"/>
                    <a:pt x="4152" y="1397"/>
                    <a:pt x="4137" y="1389"/>
                  </a:cubicBezTo>
                  <a:cubicBezTo>
                    <a:pt x="4103" y="1385"/>
                    <a:pt x="4070" y="1379"/>
                    <a:pt x="4036" y="1379"/>
                  </a:cubicBezTo>
                  <a:cubicBezTo>
                    <a:pt x="4018" y="1379"/>
                    <a:pt x="3999" y="1381"/>
                    <a:pt x="3980" y="1386"/>
                  </a:cubicBezTo>
                  <a:cubicBezTo>
                    <a:pt x="3977" y="1386"/>
                    <a:pt x="3973" y="1386"/>
                    <a:pt x="3973" y="1389"/>
                  </a:cubicBezTo>
                  <a:lnTo>
                    <a:pt x="3956" y="1389"/>
                  </a:lnTo>
                  <a:cubicBezTo>
                    <a:pt x="3952" y="1361"/>
                    <a:pt x="3940" y="1352"/>
                    <a:pt x="3924" y="1352"/>
                  </a:cubicBezTo>
                  <a:cubicBezTo>
                    <a:pt x="3897" y="1352"/>
                    <a:pt x="3859" y="1376"/>
                    <a:pt x="3831" y="1376"/>
                  </a:cubicBezTo>
                  <a:cubicBezTo>
                    <a:pt x="3829" y="1376"/>
                    <a:pt x="3826" y="1376"/>
                    <a:pt x="3824" y="1376"/>
                  </a:cubicBezTo>
                  <a:cubicBezTo>
                    <a:pt x="3822" y="1376"/>
                    <a:pt x="3819" y="1375"/>
                    <a:pt x="3817" y="1375"/>
                  </a:cubicBezTo>
                  <a:cubicBezTo>
                    <a:pt x="3797" y="1375"/>
                    <a:pt x="3786" y="1387"/>
                    <a:pt x="3783" y="1400"/>
                  </a:cubicBezTo>
                  <a:cubicBezTo>
                    <a:pt x="3775" y="1418"/>
                    <a:pt x="3804" y="1421"/>
                    <a:pt x="3824" y="1424"/>
                  </a:cubicBezTo>
                  <a:cubicBezTo>
                    <a:pt x="3842" y="1431"/>
                    <a:pt x="3879" y="1421"/>
                    <a:pt x="3887" y="1445"/>
                  </a:cubicBezTo>
                  <a:cubicBezTo>
                    <a:pt x="3852" y="1442"/>
                    <a:pt x="3818" y="1439"/>
                    <a:pt x="3785" y="1439"/>
                  </a:cubicBezTo>
                  <a:cubicBezTo>
                    <a:pt x="3752" y="1439"/>
                    <a:pt x="3720" y="1442"/>
                    <a:pt x="3689" y="1448"/>
                  </a:cubicBezTo>
                  <a:cubicBezTo>
                    <a:pt x="3677" y="1450"/>
                    <a:pt x="3667" y="1451"/>
                    <a:pt x="3656" y="1451"/>
                  </a:cubicBezTo>
                  <a:cubicBezTo>
                    <a:pt x="3628" y="1451"/>
                    <a:pt x="3603" y="1445"/>
                    <a:pt x="3578" y="1435"/>
                  </a:cubicBezTo>
                  <a:cubicBezTo>
                    <a:pt x="3564" y="1431"/>
                    <a:pt x="3550" y="1428"/>
                    <a:pt x="3536" y="1424"/>
                  </a:cubicBezTo>
                  <a:cubicBezTo>
                    <a:pt x="3460" y="1445"/>
                    <a:pt x="3384" y="1463"/>
                    <a:pt x="3307" y="1483"/>
                  </a:cubicBezTo>
                  <a:cubicBezTo>
                    <a:pt x="3287" y="1490"/>
                    <a:pt x="3280" y="1501"/>
                    <a:pt x="3307" y="1511"/>
                  </a:cubicBezTo>
                  <a:cubicBezTo>
                    <a:pt x="3325" y="1518"/>
                    <a:pt x="3346" y="1525"/>
                    <a:pt x="3349" y="1539"/>
                  </a:cubicBezTo>
                  <a:cubicBezTo>
                    <a:pt x="3333" y="1546"/>
                    <a:pt x="3321" y="1549"/>
                    <a:pt x="3311" y="1549"/>
                  </a:cubicBezTo>
                  <a:cubicBezTo>
                    <a:pt x="3289" y="1549"/>
                    <a:pt x="3278" y="1537"/>
                    <a:pt x="3266" y="1525"/>
                  </a:cubicBezTo>
                  <a:cubicBezTo>
                    <a:pt x="3266" y="1522"/>
                    <a:pt x="3262" y="1522"/>
                    <a:pt x="3259" y="1518"/>
                  </a:cubicBezTo>
                  <a:cubicBezTo>
                    <a:pt x="3221" y="1498"/>
                    <a:pt x="3224" y="1480"/>
                    <a:pt x="3272" y="1466"/>
                  </a:cubicBezTo>
                  <a:cubicBezTo>
                    <a:pt x="3293" y="1463"/>
                    <a:pt x="3307" y="1452"/>
                    <a:pt x="3297" y="1438"/>
                  </a:cubicBezTo>
                  <a:cubicBezTo>
                    <a:pt x="3290" y="1431"/>
                    <a:pt x="3272" y="1428"/>
                    <a:pt x="3255" y="1428"/>
                  </a:cubicBezTo>
                  <a:cubicBezTo>
                    <a:pt x="3186" y="1435"/>
                    <a:pt x="3117" y="1438"/>
                    <a:pt x="3051" y="1448"/>
                  </a:cubicBezTo>
                  <a:cubicBezTo>
                    <a:pt x="3019" y="1452"/>
                    <a:pt x="3019" y="1466"/>
                    <a:pt x="3009" y="1477"/>
                  </a:cubicBezTo>
                  <a:cubicBezTo>
                    <a:pt x="2995" y="1493"/>
                    <a:pt x="3030" y="1487"/>
                    <a:pt x="3040" y="1490"/>
                  </a:cubicBezTo>
                  <a:cubicBezTo>
                    <a:pt x="3061" y="1501"/>
                    <a:pt x="3061" y="1501"/>
                    <a:pt x="3019" y="1511"/>
                  </a:cubicBezTo>
                  <a:cubicBezTo>
                    <a:pt x="2995" y="1514"/>
                    <a:pt x="2995" y="1536"/>
                    <a:pt x="2966" y="1536"/>
                  </a:cubicBezTo>
                  <a:cubicBezTo>
                    <a:pt x="2963" y="1536"/>
                    <a:pt x="2958" y="1536"/>
                    <a:pt x="2953" y="1535"/>
                  </a:cubicBezTo>
                  <a:lnTo>
                    <a:pt x="2950" y="1535"/>
                  </a:lnTo>
                  <a:cubicBezTo>
                    <a:pt x="2950" y="1506"/>
                    <a:pt x="2926" y="1486"/>
                    <a:pt x="2869" y="1486"/>
                  </a:cubicBezTo>
                  <a:cubicBezTo>
                    <a:pt x="2865" y="1486"/>
                    <a:pt x="2861" y="1487"/>
                    <a:pt x="2856" y="1487"/>
                  </a:cubicBezTo>
                  <a:cubicBezTo>
                    <a:pt x="2838" y="1492"/>
                    <a:pt x="2820" y="1493"/>
                    <a:pt x="2802" y="1493"/>
                  </a:cubicBezTo>
                  <a:cubicBezTo>
                    <a:pt x="2781" y="1493"/>
                    <a:pt x="2759" y="1492"/>
                    <a:pt x="2739" y="1492"/>
                  </a:cubicBezTo>
                  <a:cubicBezTo>
                    <a:pt x="2728" y="1492"/>
                    <a:pt x="2717" y="1492"/>
                    <a:pt x="2707" y="1493"/>
                  </a:cubicBezTo>
                  <a:lnTo>
                    <a:pt x="2707" y="1487"/>
                  </a:lnTo>
                  <a:cubicBezTo>
                    <a:pt x="2755" y="1477"/>
                    <a:pt x="2787" y="1459"/>
                    <a:pt x="2797" y="1431"/>
                  </a:cubicBezTo>
                  <a:lnTo>
                    <a:pt x="2797" y="1431"/>
                  </a:lnTo>
                  <a:cubicBezTo>
                    <a:pt x="2755" y="1442"/>
                    <a:pt x="2718" y="1442"/>
                    <a:pt x="2676" y="1442"/>
                  </a:cubicBezTo>
                  <a:cubicBezTo>
                    <a:pt x="2657" y="1432"/>
                    <a:pt x="2636" y="1425"/>
                    <a:pt x="2614" y="1425"/>
                  </a:cubicBezTo>
                  <a:cubicBezTo>
                    <a:pt x="2603" y="1425"/>
                    <a:pt x="2593" y="1427"/>
                    <a:pt x="2582" y="1431"/>
                  </a:cubicBezTo>
                  <a:cubicBezTo>
                    <a:pt x="2550" y="1445"/>
                    <a:pt x="2517" y="1450"/>
                    <a:pt x="2482" y="1450"/>
                  </a:cubicBezTo>
                  <a:cubicBezTo>
                    <a:pt x="2472" y="1450"/>
                    <a:pt x="2461" y="1449"/>
                    <a:pt x="2451" y="1448"/>
                  </a:cubicBezTo>
                  <a:cubicBezTo>
                    <a:pt x="2412" y="1448"/>
                    <a:pt x="2401" y="1459"/>
                    <a:pt x="2419" y="1477"/>
                  </a:cubicBezTo>
                  <a:cubicBezTo>
                    <a:pt x="2395" y="1483"/>
                    <a:pt x="2360" y="1483"/>
                    <a:pt x="2350" y="1501"/>
                  </a:cubicBezTo>
                  <a:cubicBezTo>
                    <a:pt x="2339" y="1500"/>
                    <a:pt x="2328" y="1499"/>
                    <a:pt x="2318" y="1499"/>
                  </a:cubicBezTo>
                  <a:cubicBezTo>
                    <a:pt x="2239" y="1499"/>
                    <a:pt x="2184" y="1534"/>
                    <a:pt x="2114" y="1549"/>
                  </a:cubicBezTo>
                  <a:cubicBezTo>
                    <a:pt x="2097" y="1553"/>
                    <a:pt x="2083" y="1560"/>
                    <a:pt x="2058" y="1560"/>
                  </a:cubicBezTo>
                  <a:cubicBezTo>
                    <a:pt x="2046" y="1584"/>
                    <a:pt x="2024" y="1607"/>
                    <a:pt x="1985" y="1607"/>
                  </a:cubicBezTo>
                  <a:cubicBezTo>
                    <a:pt x="1979" y="1607"/>
                    <a:pt x="1972" y="1606"/>
                    <a:pt x="1964" y="1605"/>
                  </a:cubicBezTo>
                  <a:cubicBezTo>
                    <a:pt x="1951" y="1603"/>
                    <a:pt x="1941" y="1602"/>
                    <a:pt x="1933" y="1602"/>
                  </a:cubicBezTo>
                  <a:cubicBezTo>
                    <a:pt x="1897" y="1602"/>
                    <a:pt x="1901" y="1619"/>
                    <a:pt x="1895" y="1636"/>
                  </a:cubicBezTo>
                  <a:cubicBezTo>
                    <a:pt x="1892" y="1643"/>
                    <a:pt x="1892" y="1650"/>
                    <a:pt x="1885" y="1657"/>
                  </a:cubicBezTo>
                  <a:cubicBezTo>
                    <a:pt x="1881" y="1664"/>
                    <a:pt x="1847" y="1664"/>
                    <a:pt x="1868" y="1674"/>
                  </a:cubicBezTo>
                  <a:cubicBezTo>
                    <a:pt x="1879" y="1680"/>
                    <a:pt x="1899" y="1693"/>
                    <a:pt x="1910" y="1693"/>
                  </a:cubicBezTo>
                  <a:cubicBezTo>
                    <a:pt x="1913" y="1693"/>
                    <a:pt x="1914" y="1693"/>
                    <a:pt x="1916" y="1692"/>
                  </a:cubicBezTo>
                  <a:cubicBezTo>
                    <a:pt x="1938" y="1681"/>
                    <a:pt x="1960" y="1678"/>
                    <a:pt x="1982" y="1678"/>
                  </a:cubicBezTo>
                  <a:cubicBezTo>
                    <a:pt x="2009" y="1678"/>
                    <a:pt x="2036" y="1682"/>
                    <a:pt x="2063" y="1682"/>
                  </a:cubicBezTo>
                  <a:cubicBezTo>
                    <a:pt x="2072" y="1682"/>
                    <a:pt x="2081" y="1682"/>
                    <a:pt x="2089" y="1681"/>
                  </a:cubicBezTo>
                  <a:cubicBezTo>
                    <a:pt x="2106" y="1679"/>
                    <a:pt x="2123" y="1679"/>
                    <a:pt x="2140" y="1679"/>
                  </a:cubicBezTo>
                  <a:cubicBezTo>
                    <a:pt x="2239" y="1679"/>
                    <a:pt x="2338" y="1699"/>
                    <a:pt x="2441" y="1699"/>
                  </a:cubicBezTo>
                  <a:cubicBezTo>
                    <a:pt x="2447" y="1699"/>
                    <a:pt x="2454" y="1698"/>
                    <a:pt x="2461" y="1698"/>
                  </a:cubicBezTo>
                  <a:cubicBezTo>
                    <a:pt x="2481" y="1698"/>
                    <a:pt x="2526" y="1709"/>
                    <a:pt x="2513" y="1722"/>
                  </a:cubicBezTo>
                  <a:cubicBezTo>
                    <a:pt x="2494" y="1744"/>
                    <a:pt x="2515" y="1751"/>
                    <a:pt x="2533" y="1751"/>
                  </a:cubicBezTo>
                  <a:cubicBezTo>
                    <a:pt x="2541" y="1751"/>
                    <a:pt x="2549" y="1749"/>
                    <a:pt x="2551" y="1747"/>
                  </a:cubicBezTo>
                  <a:cubicBezTo>
                    <a:pt x="2558" y="1742"/>
                    <a:pt x="2564" y="1740"/>
                    <a:pt x="2569" y="1740"/>
                  </a:cubicBezTo>
                  <a:cubicBezTo>
                    <a:pt x="2585" y="1740"/>
                    <a:pt x="2596" y="1761"/>
                    <a:pt x="2612" y="1761"/>
                  </a:cubicBezTo>
                  <a:cubicBezTo>
                    <a:pt x="2616" y="1761"/>
                    <a:pt x="2621" y="1759"/>
                    <a:pt x="2627" y="1754"/>
                  </a:cubicBezTo>
                  <a:cubicBezTo>
                    <a:pt x="2632" y="1748"/>
                    <a:pt x="2637" y="1746"/>
                    <a:pt x="2642" y="1746"/>
                  </a:cubicBezTo>
                  <a:cubicBezTo>
                    <a:pt x="2653" y="1746"/>
                    <a:pt x="2664" y="1757"/>
                    <a:pt x="2676" y="1757"/>
                  </a:cubicBezTo>
                  <a:lnTo>
                    <a:pt x="2676" y="1799"/>
                  </a:lnTo>
                  <a:cubicBezTo>
                    <a:pt x="2661" y="1804"/>
                    <a:pt x="2646" y="1806"/>
                    <a:pt x="2632" y="1806"/>
                  </a:cubicBezTo>
                  <a:cubicBezTo>
                    <a:pt x="2597" y="1806"/>
                    <a:pt x="2563" y="1796"/>
                    <a:pt x="2528" y="1796"/>
                  </a:cubicBezTo>
                  <a:cubicBezTo>
                    <a:pt x="2518" y="1796"/>
                    <a:pt x="2507" y="1796"/>
                    <a:pt x="2496" y="1799"/>
                  </a:cubicBezTo>
                  <a:cubicBezTo>
                    <a:pt x="2448" y="1798"/>
                    <a:pt x="2400" y="1797"/>
                    <a:pt x="2352" y="1797"/>
                  </a:cubicBezTo>
                  <a:cubicBezTo>
                    <a:pt x="2065" y="1797"/>
                    <a:pt x="1782" y="1821"/>
                    <a:pt x="1496" y="1847"/>
                  </a:cubicBezTo>
                  <a:cubicBezTo>
                    <a:pt x="1413" y="1855"/>
                    <a:pt x="1326" y="1855"/>
                    <a:pt x="1247" y="1876"/>
                  </a:cubicBezTo>
                  <a:cubicBezTo>
                    <a:pt x="1181" y="1872"/>
                    <a:pt x="1111" y="1876"/>
                    <a:pt x="1048" y="1865"/>
                  </a:cubicBezTo>
                  <a:cubicBezTo>
                    <a:pt x="1017" y="1858"/>
                    <a:pt x="987" y="1851"/>
                    <a:pt x="956" y="1851"/>
                  </a:cubicBezTo>
                  <a:cubicBezTo>
                    <a:pt x="940" y="1851"/>
                    <a:pt x="923" y="1853"/>
                    <a:pt x="907" y="1858"/>
                  </a:cubicBezTo>
                  <a:cubicBezTo>
                    <a:pt x="872" y="1861"/>
                    <a:pt x="869" y="1865"/>
                    <a:pt x="872" y="1876"/>
                  </a:cubicBezTo>
                  <a:cubicBezTo>
                    <a:pt x="899" y="1900"/>
                    <a:pt x="910" y="1924"/>
                    <a:pt x="889" y="1951"/>
                  </a:cubicBezTo>
                  <a:cubicBezTo>
                    <a:pt x="861" y="1956"/>
                    <a:pt x="824" y="1956"/>
                    <a:pt x="799" y="1976"/>
                  </a:cubicBezTo>
                  <a:cubicBezTo>
                    <a:pt x="901" y="1989"/>
                    <a:pt x="980" y="2022"/>
                    <a:pt x="1084" y="2022"/>
                  </a:cubicBezTo>
                  <a:cubicBezTo>
                    <a:pt x="1093" y="2022"/>
                    <a:pt x="1102" y="2022"/>
                    <a:pt x="1111" y="2021"/>
                  </a:cubicBezTo>
                  <a:cubicBezTo>
                    <a:pt x="1121" y="2021"/>
                    <a:pt x="1132" y="2021"/>
                    <a:pt x="1142" y="2021"/>
                  </a:cubicBezTo>
                  <a:cubicBezTo>
                    <a:pt x="1210" y="2021"/>
                    <a:pt x="1278" y="2032"/>
                    <a:pt x="1306" y="2076"/>
                  </a:cubicBezTo>
                  <a:cubicBezTo>
                    <a:pt x="1312" y="2090"/>
                    <a:pt x="1336" y="2090"/>
                    <a:pt x="1357" y="2090"/>
                  </a:cubicBezTo>
                  <a:cubicBezTo>
                    <a:pt x="1388" y="2096"/>
                    <a:pt x="1417" y="2097"/>
                    <a:pt x="1447" y="2097"/>
                  </a:cubicBezTo>
                  <a:cubicBezTo>
                    <a:pt x="1478" y="2097"/>
                    <a:pt x="1509" y="2095"/>
                    <a:pt x="1541" y="2094"/>
                  </a:cubicBezTo>
                  <a:cubicBezTo>
                    <a:pt x="1684" y="2080"/>
                    <a:pt x="1826" y="2084"/>
                    <a:pt x="1968" y="2080"/>
                  </a:cubicBezTo>
                  <a:cubicBezTo>
                    <a:pt x="1982" y="2080"/>
                    <a:pt x="1997" y="2080"/>
                    <a:pt x="2013" y="2080"/>
                  </a:cubicBezTo>
                  <a:cubicBezTo>
                    <a:pt x="2039" y="2080"/>
                    <a:pt x="2066" y="2082"/>
                    <a:pt x="2089" y="2090"/>
                  </a:cubicBezTo>
                  <a:cubicBezTo>
                    <a:pt x="2058" y="2111"/>
                    <a:pt x="1999" y="2111"/>
                    <a:pt x="1964" y="2132"/>
                  </a:cubicBezTo>
                  <a:cubicBezTo>
                    <a:pt x="2010" y="2146"/>
                    <a:pt x="2055" y="2146"/>
                    <a:pt x="2100" y="2146"/>
                  </a:cubicBezTo>
                  <a:cubicBezTo>
                    <a:pt x="2162" y="2146"/>
                    <a:pt x="2225" y="2141"/>
                    <a:pt x="2287" y="2141"/>
                  </a:cubicBezTo>
                  <a:cubicBezTo>
                    <a:pt x="2318" y="2141"/>
                    <a:pt x="2350" y="2143"/>
                    <a:pt x="2381" y="2146"/>
                  </a:cubicBezTo>
                  <a:cubicBezTo>
                    <a:pt x="2433" y="2164"/>
                    <a:pt x="2492" y="2156"/>
                    <a:pt x="2544" y="2164"/>
                  </a:cubicBezTo>
                  <a:cubicBezTo>
                    <a:pt x="2558" y="2173"/>
                    <a:pt x="2576" y="2174"/>
                    <a:pt x="2594" y="2174"/>
                  </a:cubicBezTo>
                  <a:cubicBezTo>
                    <a:pt x="2603" y="2174"/>
                    <a:pt x="2612" y="2174"/>
                    <a:pt x="2620" y="2174"/>
                  </a:cubicBezTo>
                  <a:cubicBezTo>
                    <a:pt x="2648" y="2174"/>
                    <a:pt x="2651" y="2177"/>
                    <a:pt x="2645" y="2191"/>
                  </a:cubicBezTo>
                  <a:cubicBezTo>
                    <a:pt x="2614" y="2188"/>
                    <a:pt x="2579" y="2191"/>
                    <a:pt x="2551" y="2185"/>
                  </a:cubicBezTo>
                  <a:cubicBezTo>
                    <a:pt x="2543" y="2183"/>
                    <a:pt x="2535" y="2182"/>
                    <a:pt x="2529" y="2182"/>
                  </a:cubicBezTo>
                  <a:cubicBezTo>
                    <a:pt x="2502" y="2182"/>
                    <a:pt x="2493" y="2194"/>
                    <a:pt x="2481" y="2205"/>
                  </a:cubicBezTo>
                  <a:cubicBezTo>
                    <a:pt x="2479" y="2205"/>
                    <a:pt x="2477" y="2205"/>
                    <a:pt x="2475" y="2205"/>
                  </a:cubicBezTo>
                  <a:cubicBezTo>
                    <a:pt x="2441" y="2205"/>
                    <a:pt x="2424" y="2230"/>
                    <a:pt x="2394" y="2230"/>
                  </a:cubicBezTo>
                  <a:cubicBezTo>
                    <a:pt x="2391" y="2230"/>
                    <a:pt x="2388" y="2230"/>
                    <a:pt x="2385" y="2229"/>
                  </a:cubicBezTo>
                  <a:cubicBezTo>
                    <a:pt x="2372" y="2227"/>
                    <a:pt x="2361" y="2226"/>
                    <a:pt x="2352" y="2226"/>
                  </a:cubicBezTo>
                  <a:cubicBezTo>
                    <a:pt x="2322" y="2226"/>
                    <a:pt x="2306" y="2237"/>
                    <a:pt x="2287" y="2250"/>
                  </a:cubicBezTo>
                  <a:cubicBezTo>
                    <a:pt x="2281" y="2247"/>
                    <a:pt x="2273" y="2243"/>
                    <a:pt x="2267" y="2243"/>
                  </a:cubicBezTo>
                  <a:cubicBezTo>
                    <a:pt x="2193" y="2247"/>
                    <a:pt x="2124" y="2260"/>
                    <a:pt x="2048" y="2260"/>
                  </a:cubicBezTo>
                  <a:cubicBezTo>
                    <a:pt x="2020" y="2260"/>
                    <a:pt x="2038" y="2274"/>
                    <a:pt x="2041" y="2281"/>
                  </a:cubicBezTo>
                  <a:cubicBezTo>
                    <a:pt x="1987" y="2281"/>
                    <a:pt x="1932" y="2278"/>
                    <a:pt x="1877" y="2278"/>
                  </a:cubicBezTo>
                  <a:cubicBezTo>
                    <a:pt x="1791" y="2278"/>
                    <a:pt x="1707" y="2286"/>
                    <a:pt x="1635" y="2326"/>
                  </a:cubicBezTo>
                  <a:cubicBezTo>
                    <a:pt x="1559" y="2330"/>
                    <a:pt x="1476" y="2337"/>
                    <a:pt x="1416" y="2368"/>
                  </a:cubicBezTo>
                  <a:cubicBezTo>
                    <a:pt x="1404" y="2374"/>
                    <a:pt x="1389" y="2376"/>
                    <a:pt x="1375" y="2376"/>
                  </a:cubicBezTo>
                  <a:cubicBezTo>
                    <a:pt x="1366" y="2376"/>
                    <a:pt x="1356" y="2375"/>
                    <a:pt x="1347" y="2375"/>
                  </a:cubicBezTo>
                  <a:lnTo>
                    <a:pt x="1336" y="2375"/>
                  </a:lnTo>
                  <a:cubicBezTo>
                    <a:pt x="1330" y="2374"/>
                    <a:pt x="1323" y="2374"/>
                    <a:pt x="1316" y="2374"/>
                  </a:cubicBezTo>
                  <a:cubicBezTo>
                    <a:pt x="1302" y="2374"/>
                    <a:pt x="1289" y="2375"/>
                    <a:pt x="1277" y="2375"/>
                  </a:cubicBezTo>
                  <a:cubicBezTo>
                    <a:pt x="1177" y="2385"/>
                    <a:pt x="1018" y="2413"/>
                    <a:pt x="990" y="2434"/>
                  </a:cubicBezTo>
                  <a:cubicBezTo>
                    <a:pt x="986" y="2434"/>
                    <a:pt x="990" y="2441"/>
                    <a:pt x="990" y="2444"/>
                  </a:cubicBezTo>
                  <a:cubicBezTo>
                    <a:pt x="976" y="2450"/>
                    <a:pt x="961" y="2452"/>
                    <a:pt x="946" y="2452"/>
                  </a:cubicBezTo>
                  <a:cubicBezTo>
                    <a:pt x="934" y="2452"/>
                    <a:pt x="922" y="2451"/>
                    <a:pt x="910" y="2451"/>
                  </a:cubicBezTo>
                  <a:cubicBezTo>
                    <a:pt x="799" y="2462"/>
                    <a:pt x="688" y="2479"/>
                    <a:pt x="587" y="2510"/>
                  </a:cubicBezTo>
                  <a:cubicBezTo>
                    <a:pt x="574" y="2513"/>
                    <a:pt x="556" y="2518"/>
                    <a:pt x="566" y="2531"/>
                  </a:cubicBezTo>
                  <a:cubicBezTo>
                    <a:pt x="592" y="2533"/>
                    <a:pt x="617" y="2533"/>
                    <a:pt x="643" y="2533"/>
                  </a:cubicBezTo>
                  <a:cubicBezTo>
                    <a:pt x="736" y="2533"/>
                    <a:pt x="828" y="2523"/>
                    <a:pt x="910" y="2507"/>
                  </a:cubicBezTo>
                  <a:cubicBezTo>
                    <a:pt x="1194" y="2451"/>
                    <a:pt x="1496" y="2438"/>
                    <a:pt x="1784" y="2389"/>
                  </a:cubicBezTo>
                  <a:cubicBezTo>
                    <a:pt x="1906" y="2372"/>
                    <a:pt x="2034" y="2361"/>
                    <a:pt x="2162" y="2351"/>
                  </a:cubicBezTo>
                  <a:cubicBezTo>
                    <a:pt x="2314" y="2341"/>
                    <a:pt x="2456" y="2312"/>
                    <a:pt x="2610" y="2312"/>
                  </a:cubicBezTo>
                  <a:cubicBezTo>
                    <a:pt x="2618" y="2312"/>
                    <a:pt x="2626" y="2313"/>
                    <a:pt x="2635" y="2313"/>
                  </a:cubicBezTo>
                  <a:cubicBezTo>
                    <a:pt x="2640" y="2313"/>
                    <a:pt x="2646" y="2313"/>
                    <a:pt x="2651" y="2313"/>
                  </a:cubicBezTo>
                  <a:cubicBezTo>
                    <a:pt x="2746" y="2313"/>
                    <a:pt x="2841" y="2288"/>
                    <a:pt x="2936" y="2274"/>
                  </a:cubicBezTo>
                  <a:cubicBezTo>
                    <a:pt x="3033" y="2264"/>
                    <a:pt x="3130" y="2264"/>
                    <a:pt x="3231" y="2254"/>
                  </a:cubicBezTo>
                  <a:cubicBezTo>
                    <a:pt x="3310" y="2244"/>
                    <a:pt x="3392" y="2233"/>
                    <a:pt x="3475" y="2233"/>
                  </a:cubicBezTo>
                  <a:cubicBezTo>
                    <a:pt x="3537" y="2233"/>
                    <a:pt x="3600" y="2239"/>
                    <a:pt x="3661" y="2257"/>
                  </a:cubicBezTo>
                  <a:cubicBezTo>
                    <a:pt x="3743" y="2280"/>
                    <a:pt x="3826" y="2294"/>
                    <a:pt x="3914" y="2294"/>
                  </a:cubicBezTo>
                  <a:cubicBezTo>
                    <a:pt x="3931" y="2294"/>
                    <a:pt x="3949" y="2293"/>
                    <a:pt x="3967" y="2292"/>
                  </a:cubicBezTo>
                  <a:cubicBezTo>
                    <a:pt x="3998" y="2305"/>
                    <a:pt x="4033" y="2305"/>
                    <a:pt x="4063" y="2309"/>
                  </a:cubicBezTo>
                  <a:cubicBezTo>
                    <a:pt x="4095" y="2314"/>
                    <a:pt x="4126" y="2316"/>
                    <a:pt x="4157" y="2316"/>
                  </a:cubicBezTo>
                  <a:cubicBezTo>
                    <a:pt x="4257" y="2316"/>
                    <a:pt x="4353" y="2298"/>
                    <a:pt x="4452" y="2298"/>
                  </a:cubicBezTo>
                  <a:cubicBezTo>
                    <a:pt x="4464" y="2298"/>
                    <a:pt x="4476" y="2298"/>
                    <a:pt x="4487" y="2299"/>
                  </a:cubicBezTo>
                  <a:cubicBezTo>
                    <a:pt x="4503" y="2299"/>
                    <a:pt x="4518" y="2299"/>
                    <a:pt x="4534" y="2299"/>
                  </a:cubicBezTo>
                  <a:cubicBezTo>
                    <a:pt x="4640" y="2299"/>
                    <a:pt x="4748" y="2290"/>
                    <a:pt x="4851" y="2274"/>
                  </a:cubicBezTo>
                  <a:lnTo>
                    <a:pt x="4883" y="2274"/>
                  </a:lnTo>
                  <a:cubicBezTo>
                    <a:pt x="4905" y="2277"/>
                    <a:pt x="4929" y="2282"/>
                    <a:pt x="4951" y="2282"/>
                  </a:cubicBezTo>
                  <a:cubicBezTo>
                    <a:pt x="4956" y="2282"/>
                    <a:pt x="4961" y="2282"/>
                    <a:pt x="4966" y="2281"/>
                  </a:cubicBezTo>
                  <a:cubicBezTo>
                    <a:pt x="5070" y="2274"/>
                    <a:pt x="5170" y="2260"/>
                    <a:pt x="5271" y="2250"/>
                  </a:cubicBezTo>
                  <a:cubicBezTo>
                    <a:pt x="5284" y="2250"/>
                    <a:pt x="5296" y="2250"/>
                    <a:pt x="5309" y="2250"/>
                  </a:cubicBezTo>
                  <a:cubicBezTo>
                    <a:pt x="5431" y="2250"/>
                    <a:pt x="5553" y="2260"/>
                    <a:pt x="5674" y="2260"/>
                  </a:cubicBezTo>
                  <a:cubicBezTo>
                    <a:pt x="5710" y="2260"/>
                    <a:pt x="5745" y="2259"/>
                    <a:pt x="5781" y="2257"/>
                  </a:cubicBezTo>
                  <a:lnTo>
                    <a:pt x="5781" y="2257"/>
                  </a:lnTo>
                  <a:cubicBezTo>
                    <a:pt x="5746" y="2271"/>
                    <a:pt x="5711" y="2260"/>
                    <a:pt x="5670" y="2274"/>
                  </a:cubicBezTo>
                  <a:cubicBezTo>
                    <a:pt x="5697" y="2273"/>
                    <a:pt x="5724" y="2272"/>
                    <a:pt x="5751" y="2272"/>
                  </a:cubicBezTo>
                  <a:cubicBezTo>
                    <a:pt x="5827" y="2272"/>
                    <a:pt x="5898" y="2279"/>
                    <a:pt x="5965" y="2292"/>
                  </a:cubicBezTo>
                  <a:cubicBezTo>
                    <a:pt x="6038" y="2305"/>
                    <a:pt x="6103" y="2309"/>
                    <a:pt x="6177" y="2309"/>
                  </a:cubicBezTo>
                  <a:cubicBezTo>
                    <a:pt x="6177" y="2313"/>
                    <a:pt x="6180" y="2316"/>
                    <a:pt x="6180" y="2316"/>
                  </a:cubicBezTo>
                  <a:cubicBezTo>
                    <a:pt x="6177" y="2326"/>
                    <a:pt x="6215" y="2334"/>
                    <a:pt x="6194" y="2340"/>
                  </a:cubicBezTo>
                  <a:cubicBezTo>
                    <a:pt x="6170" y="2348"/>
                    <a:pt x="6146" y="2360"/>
                    <a:pt x="6118" y="2360"/>
                  </a:cubicBezTo>
                  <a:cubicBezTo>
                    <a:pt x="6106" y="2360"/>
                    <a:pt x="6093" y="2357"/>
                    <a:pt x="6079" y="2351"/>
                  </a:cubicBezTo>
                  <a:cubicBezTo>
                    <a:pt x="6044" y="2351"/>
                    <a:pt x="6010" y="2351"/>
                    <a:pt x="5989" y="2368"/>
                  </a:cubicBezTo>
                  <a:cubicBezTo>
                    <a:pt x="5978" y="2375"/>
                    <a:pt x="5993" y="2382"/>
                    <a:pt x="6010" y="2389"/>
                  </a:cubicBezTo>
                  <a:cubicBezTo>
                    <a:pt x="6022" y="2391"/>
                    <a:pt x="6033" y="2393"/>
                    <a:pt x="6044" y="2393"/>
                  </a:cubicBezTo>
                  <a:cubicBezTo>
                    <a:pt x="6059" y="2393"/>
                    <a:pt x="6072" y="2389"/>
                    <a:pt x="6083" y="2379"/>
                  </a:cubicBezTo>
                  <a:cubicBezTo>
                    <a:pt x="6090" y="2376"/>
                    <a:pt x="6097" y="2372"/>
                    <a:pt x="6105" y="2372"/>
                  </a:cubicBezTo>
                  <a:cubicBezTo>
                    <a:pt x="6109" y="2372"/>
                    <a:pt x="6113" y="2373"/>
                    <a:pt x="6118" y="2375"/>
                  </a:cubicBezTo>
                  <a:cubicBezTo>
                    <a:pt x="6128" y="2382"/>
                    <a:pt x="6118" y="2389"/>
                    <a:pt x="6114" y="2393"/>
                  </a:cubicBezTo>
                  <a:cubicBezTo>
                    <a:pt x="6107" y="2402"/>
                    <a:pt x="6113" y="2417"/>
                    <a:pt x="6096" y="2417"/>
                  </a:cubicBezTo>
                  <a:cubicBezTo>
                    <a:pt x="6094" y="2417"/>
                    <a:pt x="6092" y="2417"/>
                    <a:pt x="6090" y="2417"/>
                  </a:cubicBezTo>
                  <a:cubicBezTo>
                    <a:pt x="6067" y="2413"/>
                    <a:pt x="6044" y="2411"/>
                    <a:pt x="6022" y="2411"/>
                  </a:cubicBezTo>
                  <a:cubicBezTo>
                    <a:pt x="5966" y="2411"/>
                    <a:pt x="5910" y="2420"/>
                    <a:pt x="5854" y="2420"/>
                  </a:cubicBezTo>
                  <a:lnTo>
                    <a:pt x="5760" y="2420"/>
                  </a:lnTo>
                  <a:cubicBezTo>
                    <a:pt x="5732" y="2451"/>
                    <a:pt x="5781" y="2476"/>
                    <a:pt x="5788" y="2503"/>
                  </a:cubicBezTo>
                  <a:cubicBezTo>
                    <a:pt x="5767" y="2507"/>
                    <a:pt x="5746" y="2507"/>
                    <a:pt x="5725" y="2518"/>
                  </a:cubicBezTo>
                  <a:cubicBezTo>
                    <a:pt x="5712" y="2521"/>
                    <a:pt x="5696" y="2526"/>
                    <a:pt x="5679" y="2526"/>
                  </a:cubicBezTo>
                  <a:cubicBezTo>
                    <a:pt x="5666" y="2526"/>
                    <a:pt x="5653" y="2523"/>
                    <a:pt x="5642" y="2513"/>
                  </a:cubicBezTo>
                  <a:cubicBezTo>
                    <a:pt x="5621" y="2493"/>
                    <a:pt x="5552" y="2472"/>
                    <a:pt x="5639" y="2448"/>
                  </a:cubicBezTo>
                  <a:cubicBezTo>
                    <a:pt x="5653" y="2441"/>
                    <a:pt x="5645" y="2430"/>
                    <a:pt x="5642" y="2420"/>
                  </a:cubicBezTo>
                  <a:cubicBezTo>
                    <a:pt x="5583" y="2417"/>
                    <a:pt x="5639" y="2385"/>
                    <a:pt x="5607" y="2375"/>
                  </a:cubicBezTo>
                  <a:cubicBezTo>
                    <a:pt x="5611" y="2375"/>
                    <a:pt x="5611" y="2372"/>
                    <a:pt x="5611" y="2368"/>
                  </a:cubicBezTo>
                  <a:cubicBezTo>
                    <a:pt x="5632" y="2372"/>
                    <a:pt x="5653" y="2375"/>
                    <a:pt x="5677" y="2379"/>
                  </a:cubicBezTo>
                  <a:cubicBezTo>
                    <a:pt x="5677" y="2358"/>
                    <a:pt x="5674" y="2344"/>
                    <a:pt x="5628" y="2344"/>
                  </a:cubicBezTo>
                  <a:cubicBezTo>
                    <a:pt x="5610" y="2344"/>
                    <a:pt x="5591" y="2336"/>
                    <a:pt x="5574" y="2336"/>
                  </a:cubicBezTo>
                  <a:cubicBezTo>
                    <a:pt x="5565" y="2336"/>
                    <a:pt x="5557" y="2338"/>
                    <a:pt x="5549" y="2344"/>
                  </a:cubicBezTo>
                  <a:cubicBezTo>
                    <a:pt x="5521" y="2337"/>
                    <a:pt x="5492" y="2333"/>
                    <a:pt x="5464" y="2333"/>
                  </a:cubicBezTo>
                  <a:cubicBezTo>
                    <a:pt x="5434" y="2333"/>
                    <a:pt x="5404" y="2338"/>
                    <a:pt x="5375" y="2351"/>
                  </a:cubicBezTo>
                  <a:cubicBezTo>
                    <a:pt x="5366" y="2356"/>
                    <a:pt x="5358" y="2359"/>
                    <a:pt x="5349" y="2359"/>
                  </a:cubicBezTo>
                  <a:cubicBezTo>
                    <a:pt x="5340" y="2359"/>
                    <a:pt x="5330" y="2356"/>
                    <a:pt x="5320" y="2351"/>
                  </a:cubicBezTo>
                  <a:cubicBezTo>
                    <a:pt x="5292" y="2336"/>
                    <a:pt x="5260" y="2332"/>
                    <a:pt x="5226" y="2332"/>
                  </a:cubicBezTo>
                  <a:cubicBezTo>
                    <a:pt x="5196" y="2332"/>
                    <a:pt x="5165" y="2335"/>
                    <a:pt x="5136" y="2337"/>
                  </a:cubicBezTo>
                  <a:cubicBezTo>
                    <a:pt x="5115" y="2337"/>
                    <a:pt x="5091" y="2340"/>
                    <a:pt x="5094" y="2354"/>
                  </a:cubicBezTo>
                  <a:cubicBezTo>
                    <a:pt x="5096" y="2364"/>
                    <a:pt x="5101" y="2366"/>
                    <a:pt x="5109" y="2366"/>
                  </a:cubicBezTo>
                  <a:cubicBezTo>
                    <a:pt x="5117" y="2366"/>
                    <a:pt x="5126" y="2364"/>
                    <a:pt x="5135" y="2364"/>
                  </a:cubicBezTo>
                  <a:cubicBezTo>
                    <a:pt x="5138" y="2364"/>
                    <a:pt x="5140" y="2364"/>
                    <a:pt x="5143" y="2364"/>
                  </a:cubicBezTo>
                  <a:cubicBezTo>
                    <a:pt x="5202" y="2368"/>
                    <a:pt x="5267" y="2375"/>
                    <a:pt x="5271" y="2420"/>
                  </a:cubicBezTo>
                  <a:cubicBezTo>
                    <a:pt x="5288" y="2409"/>
                    <a:pt x="5309" y="2403"/>
                    <a:pt x="5330" y="2399"/>
                  </a:cubicBezTo>
                  <a:lnTo>
                    <a:pt x="5330" y="2399"/>
                  </a:lnTo>
                  <a:cubicBezTo>
                    <a:pt x="5309" y="2406"/>
                    <a:pt x="5288" y="2409"/>
                    <a:pt x="5271" y="2420"/>
                  </a:cubicBezTo>
                  <a:cubicBezTo>
                    <a:pt x="5271" y="2437"/>
                    <a:pt x="5284" y="2446"/>
                    <a:pt x="5312" y="2446"/>
                  </a:cubicBezTo>
                  <a:cubicBezTo>
                    <a:pt x="5319" y="2446"/>
                    <a:pt x="5327" y="2446"/>
                    <a:pt x="5337" y="2444"/>
                  </a:cubicBezTo>
                  <a:cubicBezTo>
                    <a:pt x="5343" y="2443"/>
                    <a:pt x="5350" y="2442"/>
                    <a:pt x="5357" y="2442"/>
                  </a:cubicBezTo>
                  <a:cubicBezTo>
                    <a:pt x="5384" y="2442"/>
                    <a:pt x="5409" y="2452"/>
                    <a:pt x="5434" y="2455"/>
                  </a:cubicBezTo>
                  <a:cubicBezTo>
                    <a:pt x="5493" y="2458"/>
                    <a:pt x="5500" y="2479"/>
                    <a:pt x="5458" y="2500"/>
                  </a:cubicBezTo>
                  <a:cubicBezTo>
                    <a:pt x="5441" y="2510"/>
                    <a:pt x="5413" y="2513"/>
                    <a:pt x="5424" y="2531"/>
                  </a:cubicBezTo>
                  <a:cubicBezTo>
                    <a:pt x="5437" y="2559"/>
                    <a:pt x="5406" y="2576"/>
                    <a:pt x="5365" y="2576"/>
                  </a:cubicBezTo>
                  <a:cubicBezTo>
                    <a:pt x="5362" y="2576"/>
                    <a:pt x="5360" y="2576"/>
                    <a:pt x="5357" y="2576"/>
                  </a:cubicBezTo>
                  <a:cubicBezTo>
                    <a:pt x="5302" y="2576"/>
                    <a:pt x="5249" y="2598"/>
                    <a:pt x="5196" y="2598"/>
                  </a:cubicBezTo>
                  <a:cubicBezTo>
                    <a:pt x="5173" y="2598"/>
                    <a:pt x="5151" y="2594"/>
                    <a:pt x="5128" y="2583"/>
                  </a:cubicBezTo>
                  <a:cubicBezTo>
                    <a:pt x="5139" y="2566"/>
                    <a:pt x="5198" y="2583"/>
                    <a:pt x="5184" y="2559"/>
                  </a:cubicBezTo>
                  <a:cubicBezTo>
                    <a:pt x="5181" y="2548"/>
                    <a:pt x="5168" y="2547"/>
                    <a:pt x="5153" y="2547"/>
                  </a:cubicBezTo>
                  <a:cubicBezTo>
                    <a:pt x="5147" y="2547"/>
                    <a:pt x="5139" y="2547"/>
                    <a:pt x="5133" y="2547"/>
                  </a:cubicBezTo>
                  <a:cubicBezTo>
                    <a:pt x="5125" y="2547"/>
                    <a:pt x="5118" y="2547"/>
                    <a:pt x="5112" y="2545"/>
                  </a:cubicBezTo>
                  <a:cubicBezTo>
                    <a:pt x="5094" y="2538"/>
                    <a:pt x="5115" y="2528"/>
                    <a:pt x="5112" y="2518"/>
                  </a:cubicBezTo>
                  <a:cubicBezTo>
                    <a:pt x="5105" y="2509"/>
                    <a:pt x="5092" y="2503"/>
                    <a:pt x="5079" y="2503"/>
                  </a:cubicBezTo>
                  <a:cubicBezTo>
                    <a:pt x="5072" y="2503"/>
                    <a:pt x="5065" y="2505"/>
                    <a:pt x="5059" y="2510"/>
                  </a:cubicBezTo>
                  <a:cubicBezTo>
                    <a:pt x="5045" y="2524"/>
                    <a:pt x="5021" y="2538"/>
                    <a:pt x="5042" y="2555"/>
                  </a:cubicBezTo>
                  <a:cubicBezTo>
                    <a:pt x="5063" y="2566"/>
                    <a:pt x="5083" y="2573"/>
                    <a:pt x="5104" y="2580"/>
                  </a:cubicBezTo>
                  <a:cubicBezTo>
                    <a:pt x="5073" y="2597"/>
                    <a:pt x="5073" y="2597"/>
                    <a:pt x="5157" y="2628"/>
                  </a:cubicBezTo>
                  <a:cubicBezTo>
                    <a:pt x="5143" y="2638"/>
                    <a:pt x="5112" y="2646"/>
                    <a:pt x="5125" y="2667"/>
                  </a:cubicBezTo>
                  <a:cubicBezTo>
                    <a:pt x="5116" y="2671"/>
                    <a:pt x="5110" y="2672"/>
                    <a:pt x="5106" y="2672"/>
                  </a:cubicBezTo>
                  <a:cubicBezTo>
                    <a:pt x="5089" y="2672"/>
                    <a:pt x="5097" y="2648"/>
                    <a:pt x="5079" y="2648"/>
                  </a:cubicBezTo>
                  <a:cubicBezTo>
                    <a:pt x="5077" y="2648"/>
                    <a:pt x="5076" y="2649"/>
                    <a:pt x="5073" y="2649"/>
                  </a:cubicBezTo>
                  <a:cubicBezTo>
                    <a:pt x="5066" y="2619"/>
                    <a:pt x="5033" y="2611"/>
                    <a:pt x="4994" y="2611"/>
                  </a:cubicBezTo>
                  <a:cubicBezTo>
                    <a:pt x="4979" y="2611"/>
                    <a:pt x="4962" y="2612"/>
                    <a:pt x="4945" y="2614"/>
                  </a:cubicBezTo>
                  <a:cubicBezTo>
                    <a:pt x="4958" y="2597"/>
                    <a:pt x="4945" y="2587"/>
                    <a:pt x="4914" y="2587"/>
                  </a:cubicBezTo>
                  <a:cubicBezTo>
                    <a:pt x="4865" y="2583"/>
                    <a:pt x="4851" y="2566"/>
                    <a:pt x="4830" y="2548"/>
                  </a:cubicBezTo>
                  <a:cubicBezTo>
                    <a:pt x="4830" y="2538"/>
                    <a:pt x="4875" y="2531"/>
                    <a:pt x="4841" y="2521"/>
                  </a:cubicBezTo>
                  <a:cubicBezTo>
                    <a:pt x="4799" y="2510"/>
                    <a:pt x="4779" y="2489"/>
                    <a:pt x="4754" y="2468"/>
                  </a:cubicBezTo>
                  <a:cubicBezTo>
                    <a:pt x="4749" y="2463"/>
                    <a:pt x="4742" y="2456"/>
                    <a:pt x="4735" y="2456"/>
                  </a:cubicBezTo>
                  <a:cubicBezTo>
                    <a:pt x="4733" y="2456"/>
                    <a:pt x="4731" y="2457"/>
                    <a:pt x="4730" y="2458"/>
                  </a:cubicBezTo>
                  <a:cubicBezTo>
                    <a:pt x="4691" y="2483"/>
                    <a:pt x="4622" y="2472"/>
                    <a:pt x="4587" y="2489"/>
                  </a:cubicBezTo>
                  <a:cubicBezTo>
                    <a:pt x="4564" y="2498"/>
                    <a:pt x="4546" y="2503"/>
                    <a:pt x="4528" y="2503"/>
                  </a:cubicBezTo>
                  <a:cubicBezTo>
                    <a:pt x="4516" y="2503"/>
                    <a:pt x="4504" y="2501"/>
                    <a:pt x="4491" y="2497"/>
                  </a:cubicBezTo>
                  <a:cubicBezTo>
                    <a:pt x="4473" y="2489"/>
                    <a:pt x="4459" y="2479"/>
                    <a:pt x="4431" y="2479"/>
                  </a:cubicBezTo>
                  <a:cubicBezTo>
                    <a:pt x="4383" y="2476"/>
                    <a:pt x="4313" y="2483"/>
                    <a:pt x="4327" y="2438"/>
                  </a:cubicBezTo>
                  <a:cubicBezTo>
                    <a:pt x="4327" y="2430"/>
                    <a:pt x="4321" y="2423"/>
                    <a:pt x="4307" y="2423"/>
                  </a:cubicBezTo>
                  <a:cubicBezTo>
                    <a:pt x="4289" y="2423"/>
                    <a:pt x="4282" y="2430"/>
                    <a:pt x="4282" y="2438"/>
                  </a:cubicBezTo>
                  <a:cubicBezTo>
                    <a:pt x="4282" y="2458"/>
                    <a:pt x="4247" y="2451"/>
                    <a:pt x="4230" y="2458"/>
                  </a:cubicBezTo>
                  <a:cubicBezTo>
                    <a:pt x="4193" y="2471"/>
                    <a:pt x="4157" y="2476"/>
                    <a:pt x="4121" y="2476"/>
                  </a:cubicBezTo>
                  <a:cubicBezTo>
                    <a:pt x="4080" y="2476"/>
                    <a:pt x="4039" y="2469"/>
                    <a:pt x="3998" y="2462"/>
                  </a:cubicBezTo>
                  <a:cubicBezTo>
                    <a:pt x="3991" y="2462"/>
                    <a:pt x="3980" y="2468"/>
                    <a:pt x="3973" y="2468"/>
                  </a:cubicBezTo>
                  <a:cubicBezTo>
                    <a:pt x="3963" y="2472"/>
                    <a:pt x="3954" y="2473"/>
                    <a:pt x="3945" y="2473"/>
                  </a:cubicBezTo>
                  <a:cubicBezTo>
                    <a:pt x="3916" y="2473"/>
                    <a:pt x="3891" y="2460"/>
                    <a:pt x="3861" y="2460"/>
                  </a:cubicBezTo>
                  <a:cubicBezTo>
                    <a:pt x="3855" y="2460"/>
                    <a:pt x="3849" y="2460"/>
                    <a:pt x="3842" y="2462"/>
                  </a:cubicBezTo>
                  <a:cubicBezTo>
                    <a:pt x="3837" y="2461"/>
                    <a:pt x="3833" y="2460"/>
                    <a:pt x="3828" y="2460"/>
                  </a:cubicBezTo>
                  <a:cubicBezTo>
                    <a:pt x="3806" y="2460"/>
                    <a:pt x="3787" y="2472"/>
                    <a:pt x="3759" y="2472"/>
                  </a:cubicBezTo>
                  <a:cubicBezTo>
                    <a:pt x="3769" y="2448"/>
                    <a:pt x="3831" y="2438"/>
                    <a:pt x="3810" y="2409"/>
                  </a:cubicBezTo>
                  <a:lnTo>
                    <a:pt x="3824" y="2409"/>
                  </a:lnTo>
                  <a:cubicBezTo>
                    <a:pt x="3834" y="2409"/>
                    <a:pt x="3847" y="2413"/>
                    <a:pt x="3858" y="2413"/>
                  </a:cubicBezTo>
                  <a:cubicBezTo>
                    <a:pt x="3867" y="2413"/>
                    <a:pt x="3875" y="2410"/>
                    <a:pt x="3876" y="2399"/>
                  </a:cubicBezTo>
                  <a:cubicBezTo>
                    <a:pt x="3879" y="2375"/>
                    <a:pt x="3817" y="2337"/>
                    <a:pt x="3769" y="2334"/>
                  </a:cubicBezTo>
                  <a:cubicBezTo>
                    <a:pt x="3730" y="2334"/>
                    <a:pt x="3720" y="2340"/>
                    <a:pt x="3720" y="2358"/>
                  </a:cubicBezTo>
                  <a:cubicBezTo>
                    <a:pt x="3724" y="2393"/>
                    <a:pt x="3783" y="2430"/>
                    <a:pt x="3692" y="2455"/>
                  </a:cubicBezTo>
                  <a:cubicBezTo>
                    <a:pt x="3679" y="2458"/>
                    <a:pt x="3713" y="2468"/>
                    <a:pt x="3696" y="2476"/>
                  </a:cubicBezTo>
                  <a:cubicBezTo>
                    <a:pt x="3653" y="2452"/>
                    <a:pt x="3629" y="2441"/>
                    <a:pt x="3595" y="2441"/>
                  </a:cubicBezTo>
                  <a:cubicBezTo>
                    <a:pt x="3570" y="2441"/>
                    <a:pt x="3541" y="2447"/>
                    <a:pt x="3495" y="2455"/>
                  </a:cubicBezTo>
                  <a:cubicBezTo>
                    <a:pt x="3480" y="2458"/>
                    <a:pt x="3466" y="2459"/>
                    <a:pt x="3453" y="2459"/>
                  </a:cubicBezTo>
                  <a:cubicBezTo>
                    <a:pt x="3419" y="2459"/>
                    <a:pt x="3391" y="2450"/>
                    <a:pt x="3373" y="2427"/>
                  </a:cubicBezTo>
                  <a:lnTo>
                    <a:pt x="3498" y="2427"/>
                  </a:lnTo>
                  <a:cubicBezTo>
                    <a:pt x="3463" y="2417"/>
                    <a:pt x="3432" y="2413"/>
                    <a:pt x="3439" y="2396"/>
                  </a:cubicBezTo>
                  <a:cubicBezTo>
                    <a:pt x="3471" y="2340"/>
                    <a:pt x="3376" y="2344"/>
                    <a:pt x="3328" y="2323"/>
                  </a:cubicBezTo>
                  <a:lnTo>
                    <a:pt x="3328" y="2323"/>
                  </a:lnTo>
                  <a:cubicBezTo>
                    <a:pt x="3342" y="2344"/>
                    <a:pt x="3317" y="2361"/>
                    <a:pt x="3325" y="2379"/>
                  </a:cubicBezTo>
                  <a:lnTo>
                    <a:pt x="3325" y="2399"/>
                  </a:lnTo>
                  <a:cubicBezTo>
                    <a:pt x="3338" y="2427"/>
                    <a:pt x="3311" y="2434"/>
                    <a:pt x="3269" y="2434"/>
                  </a:cubicBezTo>
                  <a:cubicBezTo>
                    <a:pt x="3259" y="2417"/>
                    <a:pt x="3304" y="2417"/>
                    <a:pt x="3293" y="2403"/>
                  </a:cubicBezTo>
                  <a:lnTo>
                    <a:pt x="3293" y="2403"/>
                  </a:lnTo>
                  <a:cubicBezTo>
                    <a:pt x="3134" y="2417"/>
                    <a:pt x="3134" y="2417"/>
                    <a:pt x="3127" y="2434"/>
                  </a:cubicBezTo>
                  <a:cubicBezTo>
                    <a:pt x="3131" y="2435"/>
                    <a:pt x="3135" y="2435"/>
                    <a:pt x="3139" y="2435"/>
                  </a:cubicBezTo>
                  <a:cubicBezTo>
                    <a:pt x="3163" y="2435"/>
                    <a:pt x="3181" y="2422"/>
                    <a:pt x="3207" y="2422"/>
                  </a:cubicBezTo>
                  <a:cubicBezTo>
                    <a:pt x="3212" y="2422"/>
                    <a:pt x="3216" y="2423"/>
                    <a:pt x="3221" y="2423"/>
                  </a:cubicBezTo>
                  <a:cubicBezTo>
                    <a:pt x="3200" y="2441"/>
                    <a:pt x="3179" y="2458"/>
                    <a:pt x="3158" y="2476"/>
                  </a:cubicBezTo>
                  <a:cubicBezTo>
                    <a:pt x="3141" y="2455"/>
                    <a:pt x="3098" y="2439"/>
                    <a:pt x="3076" y="2439"/>
                  </a:cubicBezTo>
                  <a:cubicBezTo>
                    <a:pt x="3073" y="2439"/>
                    <a:pt x="3070" y="2440"/>
                    <a:pt x="3068" y="2441"/>
                  </a:cubicBezTo>
                  <a:cubicBezTo>
                    <a:pt x="3026" y="2465"/>
                    <a:pt x="2929" y="2444"/>
                    <a:pt x="2936" y="2497"/>
                  </a:cubicBezTo>
                  <a:cubicBezTo>
                    <a:pt x="2922" y="2521"/>
                    <a:pt x="2978" y="2528"/>
                    <a:pt x="2984" y="2545"/>
                  </a:cubicBezTo>
                  <a:cubicBezTo>
                    <a:pt x="2988" y="2548"/>
                    <a:pt x="3009" y="2555"/>
                    <a:pt x="2998" y="2555"/>
                  </a:cubicBezTo>
                  <a:cubicBezTo>
                    <a:pt x="2956" y="2555"/>
                    <a:pt x="2941" y="2584"/>
                    <a:pt x="2889" y="2584"/>
                  </a:cubicBezTo>
                  <a:cubicBezTo>
                    <a:pt x="2886" y="2584"/>
                    <a:pt x="2883" y="2584"/>
                    <a:pt x="2880" y="2583"/>
                  </a:cubicBezTo>
                  <a:cubicBezTo>
                    <a:pt x="2846" y="2579"/>
                    <a:pt x="2807" y="2571"/>
                    <a:pt x="2768" y="2571"/>
                  </a:cubicBezTo>
                  <a:cubicBezTo>
                    <a:pt x="2741" y="2571"/>
                    <a:pt x="2714" y="2575"/>
                    <a:pt x="2690" y="2587"/>
                  </a:cubicBezTo>
                  <a:cubicBezTo>
                    <a:pt x="2672" y="2590"/>
                    <a:pt x="2655" y="2593"/>
                    <a:pt x="2638" y="2593"/>
                  </a:cubicBezTo>
                  <a:cubicBezTo>
                    <a:pt x="2624" y="2597"/>
                    <a:pt x="2610" y="2604"/>
                    <a:pt x="2617" y="2611"/>
                  </a:cubicBezTo>
                  <a:cubicBezTo>
                    <a:pt x="2620" y="2614"/>
                    <a:pt x="2627" y="2615"/>
                    <a:pt x="2635" y="2615"/>
                  </a:cubicBezTo>
                  <a:cubicBezTo>
                    <a:pt x="2643" y="2615"/>
                    <a:pt x="2652" y="2614"/>
                    <a:pt x="2659" y="2614"/>
                  </a:cubicBezTo>
                  <a:cubicBezTo>
                    <a:pt x="2645" y="2652"/>
                    <a:pt x="2645" y="2652"/>
                    <a:pt x="2690" y="2656"/>
                  </a:cubicBezTo>
                  <a:cubicBezTo>
                    <a:pt x="2704" y="2666"/>
                    <a:pt x="2724" y="2668"/>
                    <a:pt x="2744" y="2668"/>
                  </a:cubicBezTo>
                  <a:cubicBezTo>
                    <a:pt x="2754" y="2668"/>
                    <a:pt x="2763" y="2667"/>
                    <a:pt x="2772" y="2667"/>
                  </a:cubicBezTo>
                  <a:cubicBezTo>
                    <a:pt x="2791" y="2667"/>
                    <a:pt x="2808" y="2669"/>
                    <a:pt x="2822" y="2677"/>
                  </a:cubicBezTo>
                  <a:cubicBezTo>
                    <a:pt x="2839" y="2708"/>
                    <a:pt x="2898" y="2708"/>
                    <a:pt x="2939" y="2722"/>
                  </a:cubicBezTo>
                  <a:cubicBezTo>
                    <a:pt x="2988" y="2736"/>
                    <a:pt x="2992" y="2747"/>
                    <a:pt x="2936" y="2760"/>
                  </a:cubicBezTo>
                  <a:cubicBezTo>
                    <a:pt x="2933" y="2739"/>
                    <a:pt x="2901" y="2732"/>
                    <a:pt x="2870" y="2729"/>
                  </a:cubicBezTo>
                  <a:cubicBezTo>
                    <a:pt x="2865" y="2728"/>
                    <a:pt x="2859" y="2728"/>
                    <a:pt x="2853" y="2728"/>
                  </a:cubicBezTo>
                  <a:cubicBezTo>
                    <a:pt x="2834" y="2728"/>
                    <a:pt x="2816" y="2732"/>
                    <a:pt x="2811" y="2742"/>
                  </a:cubicBezTo>
                  <a:cubicBezTo>
                    <a:pt x="2804" y="2753"/>
                    <a:pt x="2801" y="2767"/>
                    <a:pt x="2811" y="2774"/>
                  </a:cubicBezTo>
                  <a:cubicBezTo>
                    <a:pt x="2818" y="2778"/>
                    <a:pt x="2830" y="2784"/>
                    <a:pt x="2843" y="2784"/>
                  </a:cubicBezTo>
                  <a:cubicBezTo>
                    <a:pt x="2852" y="2784"/>
                    <a:pt x="2862" y="2781"/>
                    <a:pt x="2870" y="2774"/>
                  </a:cubicBezTo>
                  <a:cubicBezTo>
                    <a:pt x="2874" y="2777"/>
                    <a:pt x="2880" y="2777"/>
                    <a:pt x="2888" y="2777"/>
                  </a:cubicBezTo>
                  <a:cubicBezTo>
                    <a:pt x="2881" y="2787"/>
                    <a:pt x="2878" y="2799"/>
                    <a:pt x="2853" y="2799"/>
                  </a:cubicBezTo>
                  <a:cubicBezTo>
                    <a:pt x="2850" y="2799"/>
                    <a:pt x="2846" y="2799"/>
                    <a:pt x="2843" y="2798"/>
                  </a:cubicBezTo>
                  <a:cubicBezTo>
                    <a:pt x="2837" y="2798"/>
                    <a:pt x="2829" y="2797"/>
                    <a:pt x="2822" y="2797"/>
                  </a:cubicBezTo>
                  <a:cubicBezTo>
                    <a:pt x="2816" y="2797"/>
                    <a:pt x="2813" y="2798"/>
                    <a:pt x="2818" y="2805"/>
                  </a:cubicBezTo>
                  <a:cubicBezTo>
                    <a:pt x="2849" y="2840"/>
                    <a:pt x="2797" y="2836"/>
                    <a:pt x="2763" y="2846"/>
                  </a:cubicBezTo>
                  <a:cubicBezTo>
                    <a:pt x="2721" y="2861"/>
                    <a:pt x="2669" y="2875"/>
                    <a:pt x="2659" y="2902"/>
                  </a:cubicBezTo>
                  <a:lnTo>
                    <a:pt x="2627" y="2902"/>
                  </a:lnTo>
                  <a:cubicBezTo>
                    <a:pt x="2620" y="2896"/>
                    <a:pt x="2609" y="2895"/>
                    <a:pt x="2598" y="2895"/>
                  </a:cubicBezTo>
                  <a:cubicBezTo>
                    <a:pt x="2589" y="2895"/>
                    <a:pt x="2579" y="2896"/>
                    <a:pt x="2570" y="2896"/>
                  </a:cubicBezTo>
                  <a:cubicBezTo>
                    <a:pt x="2560" y="2896"/>
                    <a:pt x="2550" y="2894"/>
                    <a:pt x="2544" y="2888"/>
                  </a:cubicBezTo>
                  <a:cubicBezTo>
                    <a:pt x="2550" y="2872"/>
                    <a:pt x="2541" y="2861"/>
                    <a:pt x="2519" y="2861"/>
                  </a:cubicBezTo>
                  <a:cubicBezTo>
                    <a:pt x="2512" y="2861"/>
                    <a:pt x="2504" y="2862"/>
                    <a:pt x="2496" y="2864"/>
                  </a:cubicBezTo>
                  <a:cubicBezTo>
                    <a:pt x="2471" y="2871"/>
                    <a:pt x="2433" y="2871"/>
                    <a:pt x="2416" y="2888"/>
                  </a:cubicBezTo>
                  <a:cubicBezTo>
                    <a:pt x="2409" y="2899"/>
                    <a:pt x="2406" y="2909"/>
                    <a:pt x="2419" y="2920"/>
                  </a:cubicBezTo>
                  <a:cubicBezTo>
                    <a:pt x="2422" y="2930"/>
                    <a:pt x="2422" y="2937"/>
                    <a:pt x="2395" y="2937"/>
                  </a:cubicBezTo>
                  <a:lnTo>
                    <a:pt x="2318" y="2937"/>
                  </a:lnTo>
                  <a:cubicBezTo>
                    <a:pt x="2308" y="2937"/>
                    <a:pt x="2297" y="2934"/>
                    <a:pt x="2287" y="2934"/>
                  </a:cubicBezTo>
                  <a:cubicBezTo>
                    <a:pt x="2242" y="2931"/>
                    <a:pt x="2202" y="2908"/>
                    <a:pt x="2161" y="2908"/>
                  </a:cubicBezTo>
                  <a:cubicBezTo>
                    <a:pt x="2147" y="2908"/>
                    <a:pt x="2134" y="2911"/>
                    <a:pt x="2121" y="2916"/>
                  </a:cubicBezTo>
                  <a:cubicBezTo>
                    <a:pt x="2073" y="2937"/>
                    <a:pt x="2017" y="2947"/>
                    <a:pt x="1961" y="2958"/>
                  </a:cubicBezTo>
                  <a:cubicBezTo>
                    <a:pt x="1928" y="2964"/>
                    <a:pt x="1944" y="2988"/>
                    <a:pt x="1917" y="2988"/>
                  </a:cubicBezTo>
                  <a:cubicBezTo>
                    <a:pt x="1912" y="2988"/>
                    <a:pt x="1906" y="2987"/>
                    <a:pt x="1899" y="2986"/>
                  </a:cubicBezTo>
                  <a:cubicBezTo>
                    <a:pt x="1874" y="2968"/>
                    <a:pt x="1937" y="2961"/>
                    <a:pt x="1927" y="2944"/>
                  </a:cubicBezTo>
                  <a:cubicBezTo>
                    <a:pt x="1975" y="2920"/>
                    <a:pt x="1909" y="2923"/>
                    <a:pt x="1899" y="2913"/>
                  </a:cubicBezTo>
                  <a:cubicBezTo>
                    <a:pt x="1868" y="2913"/>
                    <a:pt x="1839" y="2913"/>
                    <a:pt x="1812" y="2909"/>
                  </a:cubicBezTo>
                  <a:cubicBezTo>
                    <a:pt x="1805" y="2909"/>
                    <a:pt x="1799" y="2908"/>
                    <a:pt x="1793" y="2908"/>
                  </a:cubicBezTo>
                  <a:cubicBezTo>
                    <a:pt x="1750" y="2908"/>
                    <a:pt x="1713" y="2918"/>
                    <a:pt x="1673" y="2926"/>
                  </a:cubicBezTo>
                  <a:cubicBezTo>
                    <a:pt x="1604" y="2937"/>
                    <a:pt x="1652" y="2965"/>
                    <a:pt x="1652" y="2986"/>
                  </a:cubicBezTo>
                  <a:cubicBezTo>
                    <a:pt x="1652" y="2989"/>
                    <a:pt x="1656" y="3000"/>
                    <a:pt x="1639" y="3000"/>
                  </a:cubicBezTo>
                  <a:cubicBezTo>
                    <a:pt x="1619" y="2986"/>
                    <a:pt x="1618" y="2964"/>
                    <a:pt x="1578" y="2964"/>
                  </a:cubicBezTo>
                  <a:cubicBezTo>
                    <a:pt x="1575" y="2964"/>
                    <a:pt x="1572" y="2965"/>
                    <a:pt x="1569" y="2965"/>
                  </a:cubicBezTo>
                  <a:cubicBezTo>
                    <a:pt x="1556" y="2963"/>
                    <a:pt x="1542" y="2956"/>
                    <a:pt x="1529" y="2956"/>
                  </a:cubicBezTo>
                  <a:cubicBezTo>
                    <a:pt x="1522" y="2956"/>
                    <a:pt x="1514" y="2958"/>
                    <a:pt x="1506" y="2965"/>
                  </a:cubicBezTo>
                  <a:cubicBezTo>
                    <a:pt x="1469" y="2961"/>
                    <a:pt x="1431" y="2958"/>
                    <a:pt x="1392" y="2955"/>
                  </a:cubicBezTo>
                  <a:cubicBezTo>
                    <a:pt x="1389" y="2937"/>
                    <a:pt x="1413" y="2913"/>
                    <a:pt x="1347" y="2913"/>
                  </a:cubicBezTo>
                  <a:cubicBezTo>
                    <a:pt x="1342" y="2908"/>
                    <a:pt x="1333" y="2904"/>
                    <a:pt x="1323" y="2904"/>
                  </a:cubicBezTo>
                  <a:cubicBezTo>
                    <a:pt x="1320" y="2904"/>
                    <a:pt x="1316" y="2905"/>
                    <a:pt x="1312" y="2906"/>
                  </a:cubicBezTo>
                  <a:cubicBezTo>
                    <a:pt x="1290" y="2896"/>
                    <a:pt x="1271" y="2891"/>
                    <a:pt x="1255" y="2891"/>
                  </a:cubicBezTo>
                  <a:cubicBezTo>
                    <a:pt x="1223" y="2891"/>
                    <a:pt x="1201" y="2909"/>
                    <a:pt x="1181" y="2930"/>
                  </a:cubicBezTo>
                  <a:cubicBezTo>
                    <a:pt x="1160" y="2934"/>
                    <a:pt x="1139" y="2934"/>
                    <a:pt x="1118" y="2937"/>
                  </a:cubicBezTo>
                  <a:cubicBezTo>
                    <a:pt x="983" y="2941"/>
                    <a:pt x="882" y="2971"/>
                    <a:pt x="854" y="3020"/>
                  </a:cubicBezTo>
                  <a:cubicBezTo>
                    <a:pt x="809" y="3010"/>
                    <a:pt x="774" y="2992"/>
                    <a:pt x="747" y="2976"/>
                  </a:cubicBezTo>
                  <a:cubicBezTo>
                    <a:pt x="719" y="2989"/>
                    <a:pt x="733" y="3000"/>
                    <a:pt x="744" y="3010"/>
                  </a:cubicBezTo>
                  <a:cubicBezTo>
                    <a:pt x="754" y="3024"/>
                    <a:pt x="740" y="3030"/>
                    <a:pt x="709" y="3030"/>
                  </a:cubicBezTo>
                  <a:cubicBezTo>
                    <a:pt x="702" y="3030"/>
                    <a:pt x="695" y="3030"/>
                    <a:pt x="688" y="3030"/>
                  </a:cubicBezTo>
                  <a:cubicBezTo>
                    <a:pt x="640" y="3030"/>
                    <a:pt x="588" y="3033"/>
                    <a:pt x="598" y="3072"/>
                  </a:cubicBezTo>
                  <a:cubicBezTo>
                    <a:pt x="601" y="3093"/>
                    <a:pt x="556" y="3086"/>
                    <a:pt x="542" y="3100"/>
                  </a:cubicBezTo>
                  <a:cubicBezTo>
                    <a:pt x="564" y="3110"/>
                    <a:pt x="583" y="3121"/>
                    <a:pt x="608" y="3121"/>
                  </a:cubicBezTo>
                  <a:cubicBezTo>
                    <a:pt x="619" y="3121"/>
                    <a:pt x="632" y="3119"/>
                    <a:pt x="646" y="3114"/>
                  </a:cubicBezTo>
                  <a:cubicBezTo>
                    <a:pt x="655" y="3111"/>
                    <a:pt x="663" y="3109"/>
                    <a:pt x="670" y="3109"/>
                  </a:cubicBezTo>
                  <a:cubicBezTo>
                    <a:pt x="681" y="3109"/>
                    <a:pt x="690" y="3113"/>
                    <a:pt x="699" y="3121"/>
                  </a:cubicBezTo>
                  <a:cubicBezTo>
                    <a:pt x="701" y="3125"/>
                    <a:pt x="707" y="3130"/>
                    <a:pt x="713" y="3130"/>
                  </a:cubicBezTo>
                  <a:cubicBezTo>
                    <a:pt x="717" y="3130"/>
                    <a:pt x="720" y="3128"/>
                    <a:pt x="723" y="3125"/>
                  </a:cubicBezTo>
                  <a:cubicBezTo>
                    <a:pt x="736" y="3110"/>
                    <a:pt x="754" y="3106"/>
                    <a:pt x="773" y="3106"/>
                  </a:cubicBezTo>
                  <a:cubicBezTo>
                    <a:pt x="791" y="3106"/>
                    <a:pt x="809" y="3109"/>
                    <a:pt x="824" y="3110"/>
                  </a:cubicBezTo>
                  <a:cubicBezTo>
                    <a:pt x="928" y="3125"/>
                    <a:pt x="1028" y="3138"/>
                    <a:pt x="1136" y="3149"/>
                  </a:cubicBezTo>
                  <a:cubicBezTo>
                    <a:pt x="1149" y="3149"/>
                    <a:pt x="1173" y="3149"/>
                    <a:pt x="1177" y="3163"/>
                  </a:cubicBezTo>
                  <a:cubicBezTo>
                    <a:pt x="1179" y="3182"/>
                    <a:pt x="1181" y="3190"/>
                    <a:pt x="1194" y="3190"/>
                  </a:cubicBezTo>
                  <a:cubicBezTo>
                    <a:pt x="1203" y="3190"/>
                    <a:pt x="1219" y="3185"/>
                    <a:pt x="1247" y="3176"/>
                  </a:cubicBezTo>
                  <a:lnTo>
                    <a:pt x="1285" y="3176"/>
                  </a:lnTo>
                  <a:cubicBezTo>
                    <a:pt x="1309" y="3186"/>
                    <a:pt x="1329" y="3201"/>
                    <a:pt x="1358" y="3201"/>
                  </a:cubicBezTo>
                  <a:cubicBezTo>
                    <a:pt x="1361" y="3201"/>
                    <a:pt x="1365" y="3201"/>
                    <a:pt x="1368" y="3200"/>
                  </a:cubicBezTo>
                  <a:lnTo>
                    <a:pt x="1423" y="3200"/>
                  </a:lnTo>
                  <a:cubicBezTo>
                    <a:pt x="1437" y="3205"/>
                    <a:pt x="1451" y="3208"/>
                    <a:pt x="1465" y="3211"/>
                  </a:cubicBezTo>
                  <a:cubicBezTo>
                    <a:pt x="1490" y="3218"/>
                    <a:pt x="1510" y="3229"/>
                    <a:pt x="1520" y="3235"/>
                  </a:cubicBezTo>
                  <a:cubicBezTo>
                    <a:pt x="1586" y="3267"/>
                    <a:pt x="1663" y="3263"/>
                    <a:pt x="1735" y="3277"/>
                  </a:cubicBezTo>
                  <a:cubicBezTo>
                    <a:pt x="1781" y="3280"/>
                    <a:pt x="1823" y="3288"/>
                    <a:pt x="1860" y="3298"/>
                  </a:cubicBezTo>
                  <a:cubicBezTo>
                    <a:pt x="1891" y="3308"/>
                    <a:pt x="1923" y="3313"/>
                    <a:pt x="1956" y="3313"/>
                  </a:cubicBezTo>
                  <a:cubicBezTo>
                    <a:pt x="1980" y="3313"/>
                    <a:pt x="2004" y="3310"/>
                    <a:pt x="2027" y="3304"/>
                  </a:cubicBezTo>
                  <a:cubicBezTo>
                    <a:pt x="2048" y="3301"/>
                    <a:pt x="2073" y="3298"/>
                    <a:pt x="2093" y="3294"/>
                  </a:cubicBezTo>
                  <a:cubicBezTo>
                    <a:pt x="2156" y="3301"/>
                    <a:pt x="2222" y="3304"/>
                    <a:pt x="2284" y="3312"/>
                  </a:cubicBezTo>
                  <a:cubicBezTo>
                    <a:pt x="2242" y="3346"/>
                    <a:pt x="2305" y="3346"/>
                    <a:pt x="2332" y="3357"/>
                  </a:cubicBezTo>
                  <a:cubicBezTo>
                    <a:pt x="2336" y="3374"/>
                    <a:pt x="2294" y="3367"/>
                    <a:pt x="2284" y="3381"/>
                  </a:cubicBezTo>
                  <a:cubicBezTo>
                    <a:pt x="2270" y="3384"/>
                    <a:pt x="2252" y="3392"/>
                    <a:pt x="2235" y="3395"/>
                  </a:cubicBezTo>
                  <a:cubicBezTo>
                    <a:pt x="2187" y="3395"/>
                    <a:pt x="2156" y="3416"/>
                    <a:pt x="2124" y="3429"/>
                  </a:cubicBezTo>
                  <a:cubicBezTo>
                    <a:pt x="2031" y="3429"/>
                    <a:pt x="1982" y="3454"/>
                    <a:pt x="1961" y="3499"/>
                  </a:cubicBezTo>
                  <a:cubicBezTo>
                    <a:pt x="1902" y="3513"/>
                    <a:pt x="1906" y="3554"/>
                    <a:pt x="1844" y="3568"/>
                  </a:cubicBezTo>
                  <a:cubicBezTo>
                    <a:pt x="1833" y="3572"/>
                    <a:pt x="1847" y="3586"/>
                    <a:pt x="1857" y="3586"/>
                  </a:cubicBezTo>
                  <a:cubicBezTo>
                    <a:pt x="1920" y="3589"/>
                    <a:pt x="1955" y="3624"/>
                    <a:pt x="2018" y="3624"/>
                  </a:cubicBezTo>
                  <a:cubicBezTo>
                    <a:pt x="2021" y="3624"/>
                    <a:pt x="2024" y="3624"/>
                    <a:pt x="2027" y="3624"/>
                  </a:cubicBezTo>
                  <a:cubicBezTo>
                    <a:pt x="2034" y="3631"/>
                    <a:pt x="2058" y="3631"/>
                    <a:pt x="2052" y="3637"/>
                  </a:cubicBezTo>
                  <a:cubicBezTo>
                    <a:pt x="2023" y="3669"/>
                    <a:pt x="2048" y="3683"/>
                    <a:pt x="2100" y="3693"/>
                  </a:cubicBezTo>
                  <a:cubicBezTo>
                    <a:pt x="2114" y="3697"/>
                    <a:pt x="2124" y="3704"/>
                    <a:pt x="2135" y="3711"/>
                  </a:cubicBezTo>
                  <a:cubicBezTo>
                    <a:pt x="2097" y="3721"/>
                    <a:pt x="2062" y="3732"/>
                    <a:pt x="2027" y="3738"/>
                  </a:cubicBezTo>
                  <a:cubicBezTo>
                    <a:pt x="1989" y="3746"/>
                    <a:pt x="1933" y="3746"/>
                    <a:pt x="1919" y="3770"/>
                  </a:cubicBezTo>
                  <a:cubicBezTo>
                    <a:pt x="1909" y="3783"/>
                    <a:pt x="1895" y="3787"/>
                    <a:pt x="1880" y="3787"/>
                  </a:cubicBezTo>
                  <a:cubicBezTo>
                    <a:pt x="1868" y="3787"/>
                    <a:pt x="1856" y="3785"/>
                    <a:pt x="1844" y="3783"/>
                  </a:cubicBezTo>
                  <a:cubicBezTo>
                    <a:pt x="1826" y="3783"/>
                    <a:pt x="1812" y="3777"/>
                    <a:pt x="1791" y="3777"/>
                  </a:cubicBezTo>
                  <a:cubicBezTo>
                    <a:pt x="1660" y="3787"/>
                    <a:pt x="1524" y="3780"/>
                    <a:pt x="1396" y="3804"/>
                  </a:cubicBezTo>
                  <a:cubicBezTo>
                    <a:pt x="1389" y="3791"/>
                    <a:pt x="1431" y="3787"/>
                    <a:pt x="1431" y="3767"/>
                  </a:cubicBezTo>
                  <a:lnTo>
                    <a:pt x="1431" y="3767"/>
                  </a:lnTo>
                  <a:cubicBezTo>
                    <a:pt x="1426" y="3771"/>
                    <a:pt x="1420" y="3772"/>
                    <a:pt x="1413" y="3772"/>
                  </a:cubicBezTo>
                  <a:cubicBezTo>
                    <a:pt x="1405" y="3772"/>
                    <a:pt x="1396" y="3770"/>
                    <a:pt x="1389" y="3770"/>
                  </a:cubicBezTo>
                  <a:cubicBezTo>
                    <a:pt x="1381" y="3770"/>
                    <a:pt x="1374" y="3773"/>
                    <a:pt x="1371" y="3783"/>
                  </a:cubicBezTo>
                  <a:cubicBezTo>
                    <a:pt x="1369" y="3791"/>
                    <a:pt x="1355" y="3795"/>
                    <a:pt x="1339" y="3795"/>
                  </a:cubicBezTo>
                  <a:cubicBezTo>
                    <a:pt x="1334" y="3795"/>
                    <a:pt x="1328" y="3795"/>
                    <a:pt x="1323" y="3794"/>
                  </a:cubicBezTo>
                  <a:cubicBezTo>
                    <a:pt x="1250" y="3794"/>
                    <a:pt x="1177" y="3797"/>
                    <a:pt x="1111" y="3818"/>
                  </a:cubicBezTo>
                  <a:cubicBezTo>
                    <a:pt x="1088" y="3826"/>
                    <a:pt x="1050" y="3837"/>
                    <a:pt x="1025" y="3837"/>
                  </a:cubicBezTo>
                  <a:cubicBezTo>
                    <a:pt x="1016" y="3837"/>
                    <a:pt x="1008" y="3836"/>
                    <a:pt x="1003" y="3832"/>
                  </a:cubicBezTo>
                  <a:cubicBezTo>
                    <a:pt x="984" y="3819"/>
                    <a:pt x="967" y="3814"/>
                    <a:pt x="950" y="3814"/>
                  </a:cubicBezTo>
                  <a:cubicBezTo>
                    <a:pt x="928" y="3814"/>
                    <a:pt x="906" y="3823"/>
                    <a:pt x="882" y="3829"/>
                  </a:cubicBezTo>
                  <a:cubicBezTo>
                    <a:pt x="872" y="3831"/>
                    <a:pt x="863" y="3832"/>
                    <a:pt x="856" y="3832"/>
                  </a:cubicBezTo>
                  <a:cubicBezTo>
                    <a:pt x="848" y="3832"/>
                    <a:pt x="841" y="3830"/>
                    <a:pt x="834" y="3825"/>
                  </a:cubicBezTo>
                  <a:cubicBezTo>
                    <a:pt x="830" y="3821"/>
                    <a:pt x="824" y="3819"/>
                    <a:pt x="818" y="3819"/>
                  </a:cubicBezTo>
                  <a:cubicBezTo>
                    <a:pt x="813" y="3819"/>
                    <a:pt x="807" y="3820"/>
                    <a:pt x="803" y="3825"/>
                  </a:cubicBezTo>
                  <a:cubicBezTo>
                    <a:pt x="795" y="3832"/>
                    <a:pt x="803" y="3839"/>
                    <a:pt x="816" y="3839"/>
                  </a:cubicBezTo>
                  <a:cubicBezTo>
                    <a:pt x="854" y="3846"/>
                    <a:pt x="861" y="3863"/>
                    <a:pt x="858" y="3881"/>
                  </a:cubicBezTo>
                  <a:cubicBezTo>
                    <a:pt x="827" y="3884"/>
                    <a:pt x="806" y="3898"/>
                    <a:pt x="778" y="3908"/>
                  </a:cubicBezTo>
                  <a:cubicBezTo>
                    <a:pt x="729" y="3916"/>
                    <a:pt x="674" y="3912"/>
                    <a:pt x="632" y="3933"/>
                  </a:cubicBezTo>
                  <a:cubicBezTo>
                    <a:pt x="625" y="3936"/>
                    <a:pt x="622" y="3940"/>
                    <a:pt x="615" y="3943"/>
                  </a:cubicBezTo>
                  <a:cubicBezTo>
                    <a:pt x="614" y="3943"/>
                    <a:pt x="612" y="3943"/>
                    <a:pt x="611" y="3943"/>
                  </a:cubicBezTo>
                  <a:cubicBezTo>
                    <a:pt x="586" y="3943"/>
                    <a:pt x="569" y="3962"/>
                    <a:pt x="542" y="3962"/>
                  </a:cubicBezTo>
                  <a:cubicBezTo>
                    <a:pt x="535" y="3962"/>
                    <a:pt x="527" y="3961"/>
                    <a:pt x="518" y="3957"/>
                  </a:cubicBezTo>
                  <a:cubicBezTo>
                    <a:pt x="487" y="3962"/>
                    <a:pt x="456" y="3979"/>
                    <a:pt x="425" y="3979"/>
                  </a:cubicBezTo>
                  <a:cubicBezTo>
                    <a:pt x="407" y="3979"/>
                    <a:pt x="390" y="3973"/>
                    <a:pt x="372" y="3957"/>
                  </a:cubicBezTo>
                  <a:cubicBezTo>
                    <a:pt x="372" y="3957"/>
                    <a:pt x="366" y="3957"/>
                    <a:pt x="366" y="3961"/>
                  </a:cubicBezTo>
                  <a:cubicBezTo>
                    <a:pt x="354" y="3966"/>
                    <a:pt x="344" y="3968"/>
                    <a:pt x="335" y="3968"/>
                  </a:cubicBezTo>
                  <a:cubicBezTo>
                    <a:pt x="314" y="3968"/>
                    <a:pt x="298" y="3957"/>
                    <a:pt x="278" y="3950"/>
                  </a:cubicBezTo>
                  <a:cubicBezTo>
                    <a:pt x="257" y="3941"/>
                    <a:pt x="235" y="3937"/>
                    <a:pt x="213" y="3937"/>
                  </a:cubicBezTo>
                  <a:cubicBezTo>
                    <a:pt x="165" y="3937"/>
                    <a:pt x="123" y="3957"/>
                    <a:pt x="108" y="3988"/>
                  </a:cubicBezTo>
                  <a:cubicBezTo>
                    <a:pt x="102" y="4006"/>
                    <a:pt x="105" y="4026"/>
                    <a:pt x="81" y="4044"/>
                  </a:cubicBezTo>
                  <a:cubicBezTo>
                    <a:pt x="12" y="4071"/>
                    <a:pt x="1" y="4095"/>
                    <a:pt x="57" y="4106"/>
                  </a:cubicBezTo>
                  <a:cubicBezTo>
                    <a:pt x="93" y="4113"/>
                    <a:pt x="133" y="4126"/>
                    <a:pt x="174" y="4126"/>
                  </a:cubicBezTo>
                  <a:cubicBezTo>
                    <a:pt x="196" y="4126"/>
                    <a:pt x="218" y="4123"/>
                    <a:pt x="241" y="4113"/>
                  </a:cubicBezTo>
                  <a:cubicBezTo>
                    <a:pt x="351" y="4148"/>
                    <a:pt x="361" y="4137"/>
                    <a:pt x="379" y="4141"/>
                  </a:cubicBezTo>
                  <a:cubicBezTo>
                    <a:pt x="412" y="4148"/>
                    <a:pt x="443" y="4161"/>
                    <a:pt x="475" y="4161"/>
                  </a:cubicBezTo>
                  <a:cubicBezTo>
                    <a:pt x="493" y="4161"/>
                    <a:pt x="512" y="4157"/>
                    <a:pt x="532" y="4145"/>
                  </a:cubicBezTo>
                  <a:cubicBezTo>
                    <a:pt x="537" y="4170"/>
                    <a:pt x="538" y="4179"/>
                    <a:pt x="558" y="4179"/>
                  </a:cubicBezTo>
                  <a:cubicBezTo>
                    <a:pt x="565" y="4179"/>
                    <a:pt x="574" y="4177"/>
                    <a:pt x="587" y="4175"/>
                  </a:cubicBezTo>
                  <a:cubicBezTo>
                    <a:pt x="602" y="4173"/>
                    <a:pt x="616" y="4171"/>
                    <a:pt x="627" y="4171"/>
                  </a:cubicBezTo>
                  <a:cubicBezTo>
                    <a:pt x="645" y="4171"/>
                    <a:pt x="654" y="4177"/>
                    <a:pt x="650" y="4196"/>
                  </a:cubicBezTo>
                  <a:cubicBezTo>
                    <a:pt x="646" y="4207"/>
                    <a:pt x="660" y="4210"/>
                    <a:pt x="674" y="4217"/>
                  </a:cubicBezTo>
                  <a:cubicBezTo>
                    <a:pt x="715" y="4241"/>
                    <a:pt x="768" y="4245"/>
                    <a:pt x="827" y="4245"/>
                  </a:cubicBezTo>
                  <a:lnTo>
                    <a:pt x="844" y="4245"/>
                  </a:lnTo>
                  <a:cubicBezTo>
                    <a:pt x="882" y="4245"/>
                    <a:pt x="893" y="4266"/>
                    <a:pt x="920" y="4273"/>
                  </a:cubicBezTo>
                  <a:cubicBezTo>
                    <a:pt x="965" y="4290"/>
                    <a:pt x="1011" y="4308"/>
                    <a:pt x="1053" y="4324"/>
                  </a:cubicBezTo>
                  <a:cubicBezTo>
                    <a:pt x="1090" y="4335"/>
                    <a:pt x="1077" y="4342"/>
                    <a:pt x="1048" y="4353"/>
                  </a:cubicBezTo>
                  <a:cubicBezTo>
                    <a:pt x="1014" y="4363"/>
                    <a:pt x="962" y="4349"/>
                    <a:pt x="923" y="4377"/>
                  </a:cubicBezTo>
                  <a:cubicBezTo>
                    <a:pt x="1014" y="4384"/>
                    <a:pt x="1098" y="4401"/>
                    <a:pt x="1177" y="4401"/>
                  </a:cubicBezTo>
                  <a:cubicBezTo>
                    <a:pt x="1252" y="4403"/>
                    <a:pt x="1328" y="4404"/>
                    <a:pt x="1405" y="4404"/>
                  </a:cubicBezTo>
                  <a:cubicBezTo>
                    <a:pt x="1482" y="4404"/>
                    <a:pt x="1559" y="4403"/>
                    <a:pt x="1635" y="4398"/>
                  </a:cubicBezTo>
                  <a:cubicBezTo>
                    <a:pt x="1649" y="4397"/>
                    <a:pt x="1664" y="4396"/>
                    <a:pt x="1678" y="4396"/>
                  </a:cubicBezTo>
                  <a:cubicBezTo>
                    <a:pt x="1707" y="4396"/>
                    <a:pt x="1736" y="4398"/>
                    <a:pt x="1764" y="4398"/>
                  </a:cubicBezTo>
                  <a:cubicBezTo>
                    <a:pt x="1791" y="4398"/>
                    <a:pt x="1798" y="4404"/>
                    <a:pt x="1777" y="4415"/>
                  </a:cubicBezTo>
                  <a:cubicBezTo>
                    <a:pt x="1760" y="4417"/>
                    <a:pt x="1745" y="4421"/>
                    <a:pt x="1728" y="4421"/>
                  </a:cubicBezTo>
                  <a:cubicBezTo>
                    <a:pt x="1721" y="4421"/>
                    <a:pt x="1713" y="4421"/>
                    <a:pt x="1705" y="4419"/>
                  </a:cubicBezTo>
                  <a:cubicBezTo>
                    <a:pt x="1700" y="4418"/>
                    <a:pt x="1696" y="4418"/>
                    <a:pt x="1692" y="4418"/>
                  </a:cubicBezTo>
                  <a:cubicBezTo>
                    <a:pt x="1668" y="4418"/>
                    <a:pt x="1664" y="4427"/>
                    <a:pt x="1670" y="4443"/>
                  </a:cubicBezTo>
                  <a:cubicBezTo>
                    <a:pt x="1645" y="4481"/>
                    <a:pt x="1802" y="4460"/>
                    <a:pt x="1746" y="4508"/>
                  </a:cubicBezTo>
                  <a:lnTo>
                    <a:pt x="1770" y="4508"/>
                  </a:lnTo>
                  <a:cubicBezTo>
                    <a:pt x="1775" y="4509"/>
                    <a:pt x="1780" y="4509"/>
                    <a:pt x="1784" y="4509"/>
                  </a:cubicBezTo>
                  <a:cubicBezTo>
                    <a:pt x="1803" y="4509"/>
                    <a:pt x="1820" y="4505"/>
                    <a:pt x="1839" y="4505"/>
                  </a:cubicBezTo>
                  <a:cubicBezTo>
                    <a:pt x="1858" y="4503"/>
                    <a:pt x="1878" y="4501"/>
                    <a:pt x="1897" y="4501"/>
                  </a:cubicBezTo>
                  <a:cubicBezTo>
                    <a:pt x="1931" y="4501"/>
                    <a:pt x="1964" y="4506"/>
                    <a:pt x="1993" y="4519"/>
                  </a:cubicBezTo>
                  <a:lnTo>
                    <a:pt x="1978" y="4519"/>
                  </a:lnTo>
                  <a:cubicBezTo>
                    <a:pt x="1948" y="4519"/>
                    <a:pt x="1919" y="4523"/>
                    <a:pt x="1899" y="4540"/>
                  </a:cubicBezTo>
                  <a:cubicBezTo>
                    <a:pt x="1933" y="4543"/>
                    <a:pt x="1962" y="4558"/>
                    <a:pt x="1996" y="4558"/>
                  </a:cubicBezTo>
                  <a:cubicBezTo>
                    <a:pt x="2006" y="4558"/>
                    <a:pt x="2016" y="4557"/>
                    <a:pt x="2027" y="4553"/>
                  </a:cubicBezTo>
                  <a:lnTo>
                    <a:pt x="2156" y="4553"/>
                  </a:lnTo>
                  <a:cubicBezTo>
                    <a:pt x="2166" y="4558"/>
                    <a:pt x="2177" y="4558"/>
                    <a:pt x="2190" y="4561"/>
                  </a:cubicBezTo>
                  <a:cubicBezTo>
                    <a:pt x="2207" y="4578"/>
                    <a:pt x="2260" y="4564"/>
                    <a:pt x="2270" y="4588"/>
                  </a:cubicBezTo>
                  <a:cubicBezTo>
                    <a:pt x="2283" y="4586"/>
                    <a:pt x="2296" y="4579"/>
                    <a:pt x="2309" y="4579"/>
                  </a:cubicBezTo>
                  <a:cubicBezTo>
                    <a:pt x="2314" y="4579"/>
                    <a:pt x="2318" y="4580"/>
                    <a:pt x="2322" y="4582"/>
                  </a:cubicBezTo>
                  <a:cubicBezTo>
                    <a:pt x="2352" y="4593"/>
                    <a:pt x="2383" y="4598"/>
                    <a:pt x="2414" y="4598"/>
                  </a:cubicBezTo>
                  <a:cubicBezTo>
                    <a:pt x="2448" y="4598"/>
                    <a:pt x="2482" y="4592"/>
                    <a:pt x="2516" y="4585"/>
                  </a:cubicBezTo>
                  <a:cubicBezTo>
                    <a:pt x="2680" y="4588"/>
                    <a:pt x="2843" y="4603"/>
                    <a:pt x="3009" y="4606"/>
                  </a:cubicBezTo>
                  <a:cubicBezTo>
                    <a:pt x="3113" y="4606"/>
                    <a:pt x="3221" y="4609"/>
                    <a:pt x="3322" y="4620"/>
                  </a:cubicBezTo>
                  <a:cubicBezTo>
                    <a:pt x="3536" y="4644"/>
                    <a:pt x="3754" y="4654"/>
                    <a:pt x="3973" y="4654"/>
                  </a:cubicBezTo>
                  <a:cubicBezTo>
                    <a:pt x="4033" y="4654"/>
                    <a:pt x="4092" y="4657"/>
                    <a:pt x="4150" y="4657"/>
                  </a:cubicBezTo>
                  <a:cubicBezTo>
                    <a:pt x="4158" y="4657"/>
                    <a:pt x="4166" y="4657"/>
                    <a:pt x="4173" y="4657"/>
                  </a:cubicBezTo>
                  <a:cubicBezTo>
                    <a:pt x="4181" y="4657"/>
                    <a:pt x="4188" y="4658"/>
                    <a:pt x="4196" y="4662"/>
                  </a:cubicBezTo>
                  <a:cubicBezTo>
                    <a:pt x="4248" y="4688"/>
                    <a:pt x="4308" y="4694"/>
                    <a:pt x="4372" y="4694"/>
                  </a:cubicBezTo>
                  <a:cubicBezTo>
                    <a:pt x="4397" y="4694"/>
                    <a:pt x="4423" y="4693"/>
                    <a:pt x="4449" y="4692"/>
                  </a:cubicBezTo>
                  <a:cubicBezTo>
                    <a:pt x="4490" y="4692"/>
                    <a:pt x="4534" y="4688"/>
                    <a:pt x="4577" y="4688"/>
                  </a:cubicBezTo>
                  <a:cubicBezTo>
                    <a:pt x="4587" y="4688"/>
                    <a:pt x="4598" y="4688"/>
                    <a:pt x="4608" y="4689"/>
                  </a:cubicBezTo>
                  <a:cubicBezTo>
                    <a:pt x="4771" y="4710"/>
                    <a:pt x="4938" y="4703"/>
                    <a:pt x="5101" y="4713"/>
                  </a:cubicBezTo>
                  <a:cubicBezTo>
                    <a:pt x="5138" y="4716"/>
                    <a:pt x="5175" y="4718"/>
                    <a:pt x="5210" y="4718"/>
                  </a:cubicBezTo>
                  <a:cubicBezTo>
                    <a:pt x="5225" y="4718"/>
                    <a:pt x="5239" y="4718"/>
                    <a:pt x="5253" y="4717"/>
                  </a:cubicBezTo>
                  <a:cubicBezTo>
                    <a:pt x="5271" y="4716"/>
                    <a:pt x="5289" y="4716"/>
                    <a:pt x="5306" y="4716"/>
                  </a:cubicBezTo>
                  <a:cubicBezTo>
                    <a:pt x="5388" y="4716"/>
                    <a:pt x="5469" y="4722"/>
                    <a:pt x="5549" y="4731"/>
                  </a:cubicBezTo>
                  <a:cubicBezTo>
                    <a:pt x="5556" y="4734"/>
                    <a:pt x="5562" y="4737"/>
                    <a:pt x="5573" y="4741"/>
                  </a:cubicBezTo>
                  <a:cubicBezTo>
                    <a:pt x="5621" y="4748"/>
                    <a:pt x="5680" y="4745"/>
                    <a:pt x="5684" y="4787"/>
                  </a:cubicBezTo>
                  <a:cubicBezTo>
                    <a:pt x="5686" y="4798"/>
                    <a:pt x="5701" y="4809"/>
                    <a:pt x="5722" y="4809"/>
                  </a:cubicBezTo>
                  <a:cubicBezTo>
                    <a:pt x="5733" y="4809"/>
                    <a:pt x="5745" y="4807"/>
                    <a:pt x="5757" y="4800"/>
                  </a:cubicBezTo>
                  <a:cubicBezTo>
                    <a:pt x="5784" y="4787"/>
                    <a:pt x="5819" y="4782"/>
                    <a:pt x="5854" y="4782"/>
                  </a:cubicBezTo>
                  <a:cubicBezTo>
                    <a:pt x="5854" y="4790"/>
                    <a:pt x="5854" y="4793"/>
                    <a:pt x="5857" y="4800"/>
                  </a:cubicBezTo>
                  <a:cubicBezTo>
                    <a:pt x="5832" y="4828"/>
                    <a:pt x="5766" y="4846"/>
                    <a:pt x="5706" y="4846"/>
                  </a:cubicBezTo>
                  <a:cubicBezTo>
                    <a:pt x="5677" y="4846"/>
                    <a:pt x="5649" y="4842"/>
                    <a:pt x="5628" y="4832"/>
                  </a:cubicBezTo>
                  <a:cubicBezTo>
                    <a:pt x="5600" y="4817"/>
                    <a:pt x="5573" y="4817"/>
                    <a:pt x="5538" y="4814"/>
                  </a:cubicBezTo>
                  <a:cubicBezTo>
                    <a:pt x="5559" y="4811"/>
                    <a:pt x="5559" y="4793"/>
                    <a:pt x="5586" y="4793"/>
                  </a:cubicBezTo>
                  <a:cubicBezTo>
                    <a:pt x="5593" y="4793"/>
                    <a:pt x="5602" y="4797"/>
                    <a:pt x="5608" y="4797"/>
                  </a:cubicBezTo>
                  <a:cubicBezTo>
                    <a:pt x="5612" y="4797"/>
                    <a:pt x="5615" y="4795"/>
                    <a:pt x="5615" y="4790"/>
                  </a:cubicBezTo>
                  <a:cubicBezTo>
                    <a:pt x="5615" y="4787"/>
                    <a:pt x="5597" y="4776"/>
                    <a:pt x="5590" y="4776"/>
                  </a:cubicBezTo>
                  <a:cubicBezTo>
                    <a:pt x="5531" y="4779"/>
                    <a:pt x="5461" y="4772"/>
                    <a:pt x="5424" y="4803"/>
                  </a:cubicBezTo>
                  <a:cubicBezTo>
                    <a:pt x="5411" y="4816"/>
                    <a:pt x="5402" y="4824"/>
                    <a:pt x="5382" y="4824"/>
                  </a:cubicBezTo>
                  <a:cubicBezTo>
                    <a:pt x="5375" y="4824"/>
                    <a:pt x="5367" y="4823"/>
                    <a:pt x="5357" y="4821"/>
                  </a:cubicBezTo>
                  <a:cubicBezTo>
                    <a:pt x="5354" y="4820"/>
                    <a:pt x="5350" y="4820"/>
                    <a:pt x="5346" y="4820"/>
                  </a:cubicBezTo>
                  <a:cubicBezTo>
                    <a:pt x="5329" y="4820"/>
                    <a:pt x="5313" y="4826"/>
                    <a:pt x="5302" y="4835"/>
                  </a:cubicBezTo>
                  <a:cubicBezTo>
                    <a:pt x="5293" y="4837"/>
                    <a:pt x="5284" y="4838"/>
                    <a:pt x="5275" y="4838"/>
                  </a:cubicBezTo>
                  <a:cubicBezTo>
                    <a:pt x="5244" y="4838"/>
                    <a:pt x="5215" y="4827"/>
                    <a:pt x="5187" y="4821"/>
                  </a:cubicBezTo>
                  <a:cubicBezTo>
                    <a:pt x="5178" y="4819"/>
                    <a:pt x="5170" y="4818"/>
                    <a:pt x="5162" y="4818"/>
                  </a:cubicBezTo>
                  <a:cubicBezTo>
                    <a:pt x="5122" y="4818"/>
                    <a:pt x="5097" y="4837"/>
                    <a:pt x="5080" y="4845"/>
                  </a:cubicBezTo>
                  <a:cubicBezTo>
                    <a:pt x="5049" y="4862"/>
                    <a:pt x="5118" y="4866"/>
                    <a:pt x="5133" y="4883"/>
                  </a:cubicBezTo>
                  <a:cubicBezTo>
                    <a:pt x="5053" y="4883"/>
                    <a:pt x="4987" y="4859"/>
                    <a:pt x="4914" y="4859"/>
                  </a:cubicBezTo>
                  <a:cubicBezTo>
                    <a:pt x="4893" y="4849"/>
                    <a:pt x="4875" y="4835"/>
                    <a:pt x="4851" y="4828"/>
                  </a:cubicBezTo>
                  <a:cubicBezTo>
                    <a:pt x="4828" y="4819"/>
                    <a:pt x="4800" y="4801"/>
                    <a:pt x="4777" y="4801"/>
                  </a:cubicBezTo>
                  <a:cubicBezTo>
                    <a:pt x="4773" y="4801"/>
                    <a:pt x="4768" y="4802"/>
                    <a:pt x="4764" y="4803"/>
                  </a:cubicBezTo>
                  <a:cubicBezTo>
                    <a:pt x="4743" y="4813"/>
                    <a:pt x="4722" y="4816"/>
                    <a:pt x="4701" y="4816"/>
                  </a:cubicBezTo>
                  <a:cubicBezTo>
                    <a:pt x="4673" y="4816"/>
                    <a:pt x="4645" y="4810"/>
                    <a:pt x="4617" y="4810"/>
                  </a:cubicBezTo>
                  <a:cubicBezTo>
                    <a:pt x="4613" y="4810"/>
                    <a:pt x="4609" y="4810"/>
                    <a:pt x="4605" y="4811"/>
                  </a:cubicBezTo>
                  <a:lnTo>
                    <a:pt x="4574" y="4811"/>
                  </a:lnTo>
                  <a:cubicBezTo>
                    <a:pt x="4558" y="4803"/>
                    <a:pt x="4541" y="4800"/>
                    <a:pt x="4523" y="4800"/>
                  </a:cubicBezTo>
                  <a:cubicBezTo>
                    <a:pt x="4491" y="4800"/>
                    <a:pt x="4457" y="4809"/>
                    <a:pt x="4422" y="4809"/>
                  </a:cubicBezTo>
                  <a:cubicBezTo>
                    <a:pt x="4408" y="4809"/>
                    <a:pt x="4393" y="4808"/>
                    <a:pt x="4379" y="4803"/>
                  </a:cubicBezTo>
                  <a:cubicBezTo>
                    <a:pt x="4378" y="4803"/>
                    <a:pt x="4377" y="4803"/>
                    <a:pt x="4376" y="4803"/>
                  </a:cubicBezTo>
                  <a:cubicBezTo>
                    <a:pt x="4365" y="4803"/>
                    <a:pt x="4359" y="4821"/>
                    <a:pt x="4369" y="4832"/>
                  </a:cubicBezTo>
                  <a:cubicBezTo>
                    <a:pt x="4390" y="4842"/>
                    <a:pt x="4407" y="4859"/>
                    <a:pt x="4441" y="4859"/>
                  </a:cubicBezTo>
                  <a:cubicBezTo>
                    <a:pt x="4441" y="4866"/>
                    <a:pt x="4441" y="4870"/>
                    <a:pt x="4446" y="4876"/>
                  </a:cubicBezTo>
                  <a:cubicBezTo>
                    <a:pt x="4420" y="4888"/>
                    <a:pt x="4385" y="4894"/>
                    <a:pt x="4357" y="4894"/>
                  </a:cubicBezTo>
                  <a:cubicBezTo>
                    <a:pt x="4335" y="4894"/>
                    <a:pt x="4317" y="4891"/>
                    <a:pt x="4310" y="4883"/>
                  </a:cubicBezTo>
                  <a:cubicBezTo>
                    <a:pt x="4282" y="4862"/>
                    <a:pt x="4247" y="4862"/>
                    <a:pt x="4217" y="4852"/>
                  </a:cubicBezTo>
                  <a:cubicBezTo>
                    <a:pt x="4192" y="4845"/>
                    <a:pt x="4164" y="4842"/>
                    <a:pt x="4140" y="4838"/>
                  </a:cubicBezTo>
                  <a:cubicBezTo>
                    <a:pt x="4154" y="4814"/>
                    <a:pt x="4202" y="4821"/>
                    <a:pt x="4223" y="4800"/>
                  </a:cubicBezTo>
                  <a:cubicBezTo>
                    <a:pt x="4207" y="4792"/>
                    <a:pt x="4192" y="4788"/>
                    <a:pt x="4178" y="4788"/>
                  </a:cubicBezTo>
                  <a:cubicBezTo>
                    <a:pt x="4155" y="4788"/>
                    <a:pt x="4135" y="4797"/>
                    <a:pt x="4116" y="4807"/>
                  </a:cubicBezTo>
                  <a:cubicBezTo>
                    <a:pt x="4097" y="4820"/>
                    <a:pt x="4086" y="4835"/>
                    <a:pt x="4052" y="4835"/>
                  </a:cubicBezTo>
                  <a:cubicBezTo>
                    <a:pt x="4049" y="4835"/>
                    <a:pt x="4046" y="4835"/>
                    <a:pt x="4043" y="4835"/>
                  </a:cubicBezTo>
                  <a:cubicBezTo>
                    <a:pt x="4043" y="4811"/>
                    <a:pt x="4063" y="4787"/>
                    <a:pt x="4004" y="4776"/>
                  </a:cubicBezTo>
                  <a:cubicBezTo>
                    <a:pt x="3983" y="4773"/>
                    <a:pt x="3960" y="4771"/>
                    <a:pt x="3940" y="4771"/>
                  </a:cubicBezTo>
                  <a:cubicBezTo>
                    <a:pt x="3900" y="4771"/>
                    <a:pt x="3867" y="4780"/>
                    <a:pt x="3855" y="4814"/>
                  </a:cubicBezTo>
                  <a:cubicBezTo>
                    <a:pt x="3843" y="4804"/>
                    <a:pt x="3833" y="4791"/>
                    <a:pt x="3818" y="4791"/>
                  </a:cubicBezTo>
                  <a:cubicBezTo>
                    <a:pt x="3812" y="4791"/>
                    <a:pt x="3805" y="4794"/>
                    <a:pt x="3796" y="4800"/>
                  </a:cubicBezTo>
                  <a:cubicBezTo>
                    <a:pt x="3781" y="4810"/>
                    <a:pt x="3768" y="4815"/>
                    <a:pt x="3756" y="4815"/>
                  </a:cubicBezTo>
                  <a:cubicBezTo>
                    <a:pt x="3743" y="4815"/>
                    <a:pt x="3731" y="4809"/>
                    <a:pt x="3720" y="4797"/>
                  </a:cubicBezTo>
                  <a:cubicBezTo>
                    <a:pt x="3719" y="4794"/>
                    <a:pt x="3713" y="4793"/>
                    <a:pt x="3707" y="4793"/>
                  </a:cubicBezTo>
                  <a:cubicBezTo>
                    <a:pt x="3699" y="4793"/>
                    <a:pt x="3690" y="4795"/>
                    <a:pt x="3692" y="4797"/>
                  </a:cubicBezTo>
                  <a:cubicBezTo>
                    <a:pt x="3698" y="4814"/>
                    <a:pt x="3689" y="4818"/>
                    <a:pt x="3676" y="4818"/>
                  </a:cubicBezTo>
                  <a:cubicBezTo>
                    <a:pt x="3665" y="4818"/>
                    <a:pt x="3651" y="4815"/>
                    <a:pt x="3641" y="4815"/>
                  </a:cubicBezTo>
                  <a:cubicBezTo>
                    <a:pt x="3636" y="4815"/>
                    <a:pt x="3632" y="4816"/>
                    <a:pt x="3630" y="4817"/>
                  </a:cubicBezTo>
                  <a:cubicBezTo>
                    <a:pt x="3616" y="4817"/>
                    <a:pt x="3599" y="4814"/>
                    <a:pt x="3585" y="4814"/>
                  </a:cubicBezTo>
                  <a:cubicBezTo>
                    <a:pt x="3579" y="4801"/>
                    <a:pt x="3566" y="4798"/>
                    <a:pt x="3551" y="4798"/>
                  </a:cubicBezTo>
                  <a:cubicBezTo>
                    <a:pt x="3539" y="4798"/>
                    <a:pt x="3525" y="4800"/>
                    <a:pt x="3512" y="4800"/>
                  </a:cubicBezTo>
                  <a:cubicBezTo>
                    <a:pt x="3456" y="4797"/>
                    <a:pt x="3397" y="4797"/>
                    <a:pt x="3338" y="4793"/>
                  </a:cubicBezTo>
                  <a:cubicBezTo>
                    <a:pt x="3290" y="4793"/>
                    <a:pt x="3245" y="4797"/>
                    <a:pt x="3248" y="4824"/>
                  </a:cubicBezTo>
                  <a:cubicBezTo>
                    <a:pt x="3248" y="4846"/>
                    <a:pt x="3275" y="4855"/>
                    <a:pt x="3307" y="4855"/>
                  </a:cubicBezTo>
                  <a:cubicBezTo>
                    <a:pt x="3317" y="4855"/>
                    <a:pt x="3328" y="4854"/>
                    <a:pt x="3338" y="4852"/>
                  </a:cubicBezTo>
                  <a:lnTo>
                    <a:pt x="3356" y="4852"/>
                  </a:lnTo>
                  <a:cubicBezTo>
                    <a:pt x="3363" y="4880"/>
                    <a:pt x="3429" y="4870"/>
                    <a:pt x="3446" y="4886"/>
                  </a:cubicBezTo>
                  <a:cubicBezTo>
                    <a:pt x="3460" y="4905"/>
                    <a:pt x="3475" y="4911"/>
                    <a:pt x="3491" y="4911"/>
                  </a:cubicBezTo>
                  <a:cubicBezTo>
                    <a:pt x="3512" y="4911"/>
                    <a:pt x="3534" y="4900"/>
                    <a:pt x="3554" y="4891"/>
                  </a:cubicBezTo>
                  <a:cubicBezTo>
                    <a:pt x="3571" y="4880"/>
                    <a:pt x="3588" y="4876"/>
                    <a:pt x="3607" y="4876"/>
                  </a:cubicBezTo>
                  <a:cubicBezTo>
                    <a:pt x="3619" y="4876"/>
                    <a:pt x="3632" y="4877"/>
                    <a:pt x="3647" y="4880"/>
                  </a:cubicBezTo>
                  <a:cubicBezTo>
                    <a:pt x="3679" y="4883"/>
                    <a:pt x="3717" y="4883"/>
                    <a:pt x="3744" y="4886"/>
                  </a:cubicBezTo>
                  <a:cubicBezTo>
                    <a:pt x="3824" y="4904"/>
                    <a:pt x="3921" y="4891"/>
                    <a:pt x="3988" y="4925"/>
                  </a:cubicBezTo>
                  <a:cubicBezTo>
                    <a:pt x="3970" y="4928"/>
                    <a:pt x="3953" y="4932"/>
                    <a:pt x="3935" y="4936"/>
                  </a:cubicBezTo>
                  <a:cubicBezTo>
                    <a:pt x="3734" y="4939"/>
                    <a:pt x="3530" y="4942"/>
                    <a:pt x="3325" y="4946"/>
                  </a:cubicBezTo>
                  <a:cubicBezTo>
                    <a:pt x="3304" y="4944"/>
                    <a:pt x="3284" y="4944"/>
                    <a:pt x="3263" y="4944"/>
                  </a:cubicBezTo>
                  <a:cubicBezTo>
                    <a:pt x="3176" y="4944"/>
                    <a:pt x="3089" y="4953"/>
                    <a:pt x="3002" y="4953"/>
                  </a:cubicBezTo>
                  <a:lnTo>
                    <a:pt x="2960" y="4953"/>
                  </a:lnTo>
                  <a:cubicBezTo>
                    <a:pt x="2938" y="4951"/>
                    <a:pt x="2917" y="4950"/>
                    <a:pt x="2895" y="4950"/>
                  </a:cubicBezTo>
                  <a:cubicBezTo>
                    <a:pt x="2781" y="4950"/>
                    <a:pt x="2672" y="4975"/>
                    <a:pt x="2559" y="4975"/>
                  </a:cubicBezTo>
                  <a:cubicBezTo>
                    <a:pt x="2548" y="4975"/>
                    <a:pt x="2537" y="4974"/>
                    <a:pt x="2526" y="4974"/>
                  </a:cubicBezTo>
                  <a:cubicBezTo>
                    <a:pt x="2510" y="4974"/>
                    <a:pt x="2481" y="4984"/>
                    <a:pt x="2496" y="4991"/>
                  </a:cubicBezTo>
                  <a:cubicBezTo>
                    <a:pt x="2555" y="5019"/>
                    <a:pt x="2520" y="5036"/>
                    <a:pt x="2485" y="5060"/>
                  </a:cubicBezTo>
                  <a:cubicBezTo>
                    <a:pt x="2471" y="5074"/>
                    <a:pt x="2475" y="5091"/>
                    <a:pt x="2492" y="5105"/>
                  </a:cubicBezTo>
                  <a:cubicBezTo>
                    <a:pt x="2508" y="5119"/>
                    <a:pt x="2529" y="5122"/>
                    <a:pt x="2553" y="5122"/>
                  </a:cubicBezTo>
                  <a:cubicBezTo>
                    <a:pt x="2566" y="5122"/>
                    <a:pt x="2580" y="5121"/>
                    <a:pt x="2594" y="5121"/>
                  </a:cubicBezTo>
                  <a:cubicBezTo>
                    <a:pt x="2604" y="5121"/>
                    <a:pt x="2614" y="5121"/>
                    <a:pt x="2624" y="5123"/>
                  </a:cubicBezTo>
                  <a:cubicBezTo>
                    <a:pt x="2624" y="5126"/>
                    <a:pt x="2627" y="5126"/>
                    <a:pt x="2627" y="5130"/>
                  </a:cubicBezTo>
                  <a:cubicBezTo>
                    <a:pt x="2593" y="5161"/>
                    <a:pt x="2680" y="5154"/>
                    <a:pt x="2672" y="5171"/>
                  </a:cubicBezTo>
                  <a:cubicBezTo>
                    <a:pt x="2651" y="5175"/>
                    <a:pt x="2630" y="5175"/>
                    <a:pt x="2614" y="5185"/>
                  </a:cubicBezTo>
                  <a:cubicBezTo>
                    <a:pt x="2600" y="5185"/>
                    <a:pt x="2593" y="5189"/>
                    <a:pt x="2589" y="5195"/>
                  </a:cubicBezTo>
                  <a:cubicBezTo>
                    <a:pt x="2544" y="5213"/>
                    <a:pt x="2496" y="5230"/>
                    <a:pt x="2496" y="5265"/>
                  </a:cubicBezTo>
                  <a:cubicBezTo>
                    <a:pt x="2398" y="5296"/>
                    <a:pt x="2287" y="5310"/>
                    <a:pt x="2201" y="5352"/>
                  </a:cubicBezTo>
                  <a:cubicBezTo>
                    <a:pt x="2180" y="5362"/>
                    <a:pt x="2145" y="5362"/>
                    <a:pt x="2110" y="5362"/>
                  </a:cubicBezTo>
                  <a:cubicBezTo>
                    <a:pt x="1975" y="5362"/>
                    <a:pt x="1975" y="5362"/>
                    <a:pt x="1864" y="5407"/>
                  </a:cubicBezTo>
                  <a:cubicBezTo>
                    <a:pt x="1844" y="5414"/>
                    <a:pt x="1823" y="5418"/>
                    <a:pt x="1802" y="5424"/>
                  </a:cubicBezTo>
                  <a:cubicBezTo>
                    <a:pt x="1680" y="5466"/>
                    <a:pt x="1548" y="5498"/>
                    <a:pt x="1441" y="5549"/>
                  </a:cubicBezTo>
                  <a:cubicBezTo>
                    <a:pt x="1413" y="5563"/>
                    <a:pt x="1389" y="5581"/>
                    <a:pt x="1357" y="5588"/>
                  </a:cubicBezTo>
                  <a:cubicBezTo>
                    <a:pt x="1309" y="5602"/>
                    <a:pt x="1292" y="5612"/>
                    <a:pt x="1326" y="5640"/>
                  </a:cubicBezTo>
                  <a:cubicBezTo>
                    <a:pt x="1357" y="5664"/>
                    <a:pt x="1351" y="5682"/>
                    <a:pt x="1282" y="5685"/>
                  </a:cubicBezTo>
                  <a:cubicBezTo>
                    <a:pt x="1253" y="5685"/>
                    <a:pt x="1222" y="5685"/>
                    <a:pt x="1226" y="5712"/>
                  </a:cubicBezTo>
                  <a:cubicBezTo>
                    <a:pt x="1232" y="5741"/>
                    <a:pt x="1238" y="5754"/>
                    <a:pt x="1259" y="5754"/>
                  </a:cubicBezTo>
                  <a:cubicBezTo>
                    <a:pt x="1273" y="5754"/>
                    <a:pt x="1294" y="5748"/>
                    <a:pt x="1326" y="5737"/>
                  </a:cubicBezTo>
                  <a:lnTo>
                    <a:pt x="1326" y="5737"/>
                  </a:lnTo>
                  <a:cubicBezTo>
                    <a:pt x="1326" y="5768"/>
                    <a:pt x="1282" y="5792"/>
                    <a:pt x="1285" y="5823"/>
                  </a:cubicBezTo>
                  <a:cubicBezTo>
                    <a:pt x="1298" y="5893"/>
                    <a:pt x="1202" y="5945"/>
                    <a:pt x="1191" y="6015"/>
                  </a:cubicBezTo>
                  <a:cubicBezTo>
                    <a:pt x="1185" y="6039"/>
                    <a:pt x="1187" y="6053"/>
                    <a:pt x="1224" y="6053"/>
                  </a:cubicBezTo>
                  <a:cubicBezTo>
                    <a:pt x="1228" y="6053"/>
                    <a:pt x="1234" y="6053"/>
                    <a:pt x="1240" y="6052"/>
                  </a:cubicBezTo>
                  <a:cubicBezTo>
                    <a:pt x="1274" y="6052"/>
                    <a:pt x="1282" y="6060"/>
                    <a:pt x="1292" y="6070"/>
                  </a:cubicBezTo>
                  <a:cubicBezTo>
                    <a:pt x="1306" y="6084"/>
                    <a:pt x="1277" y="6087"/>
                    <a:pt x="1264" y="6090"/>
                  </a:cubicBezTo>
                  <a:cubicBezTo>
                    <a:pt x="1194" y="6105"/>
                    <a:pt x="1170" y="6122"/>
                    <a:pt x="1222" y="6160"/>
                  </a:cubicBezTo>
                  <a:cubicBezTo>
                    <a:pt x="1240" y="6170"/>
                    <a:pt x="1232" y="6198"/>
                    <a:pt x="1219" y="6215"/>
                  </a:cubicBezTo>
                  <a:cubicBezTo>
                    <a:pt x="1194" y="6236"/>
                    <a:pt x="1215" y="6244"/>
                    <a:pt x="1250" y="6244"/>
                  </a:cubicBezTo>
                  <a:cubicBezTo>
                    <a:pt x="1271" y="6244"/>
                    <a:pt x="1292" y="6245"/>
                    <a:pt x="1314" y="6245"/>
                  </a:cubicBezTo>
                  <a:cubicBezTo>
                    <a:pt x="1324" y="6245"/>
                    <a:pt x="1336" y="6245"/>
                    <a:pt x="1347" y="6244"/>
                  </a:cubicBezTo>
                  <a:cubicBezTo>
                    <a:pt x="1360" y="6243"/>
                    <a:pt x="1374" y="6242"/>
                    <a:pt x="1387" y="6242"/>
                  </a:cubicBezTo>
                  <a:cubicBezTo>
                    <a:pt x="1440" y="6242"/>
                    <a:pt x="1495" y="6248"/>
                    <a:pt x="1545" y="6254"/>
                  </a:cubicBezTo>
                  <a:cubicBezTo>
                    <a:pt x="1618" y="6265"/>
                    <a:pt x="1687" y="6271"/>
                    <a:pt x="1760" y="6271"/>
                  </a:cubicBezTo>
                  <a:cubicBezTo>
                    <a:pt x="1834" y="6271"/>
                    <a:pt x="1908" y="6262"/>
                    <a:pt x="1982" y="6262"/>
                  </a:cubicBezTo>
                  <a:cubicBezTo>
                    <a:pt x="2019" y="6262"/>
                    <a:pt x="2056" y="6264"/>
                    <a:pt x="2093" y="6271"/>
                  </a:cubicBezTo>
                  <a:cubicBezTo>
                    <a:pt x="2083" y="6278"/>
                    <a:pt x="2159" y="6275"/>
                    <a:pt x="2103" y="6289"/>
                  </a:cubicBezTo>
                  <a:cubicBezTo>
                    <a:pt x="2083" y="6295"/>
                    <a:pt x="2073" y="6302"/>
                    <a:pt x="2055" y="6309"/>
                  </a:cubicBezTo>
                  <a:cubicBezTo>
                    <a:pt x="2014" y="6334"/>
                    <a:pt x="1968" y="6348"/>
                    <a:pt x="1903" y="6348"/>
                  </a:cubicBezTo>
                  <a:cubicBezTo>
                    <a:pt x="1896" y="6348"/>
                    <a:pt x="1888" y="6348"/>
                    <a:pt x="1881" y="6348"/>
                  </a:cubicBezTo>
                  <a:cubicBezTo>
                    <a:pt x="1760" y="6340"/>
                    <a:pt x="1635" y="6340"/>
                    <a:pt x="1510" y="6340"/>
                  </a:cubicBezTo>
                  <a:cubicBezTo>
                    <a:pt x="1437" y="6340"/>
                    <a:pt x="1333" y="6403"/>
                    <a:pt x="1371" y="6427"/>
                  </a:cubicBezTo>
                  <a:cubicBezTo>
                    <a:pt x="1413" y="6459"/>
                    <a:pt x="1386" y="6473"/>
                    <a:pt x="1361" y="6493"/>
                  </a:cubicBezTo>
                  <a:cubicBezTo>
                    <a:pt x="1336" y="6500"/>
                    <a:pt x="1309" y="6510"/>
                    <a:pt x="1309" y="6528"/>
                  </a:cubicBezTo>
                  <a:cubicBezTo>
                    <a:pt x="1319" y="6577"/>
                    <a:pt x="1257" y="6580"/>
                    <a:pt x="1191" y="6587"/>
                  </a:cubicBezTo>
                  <a:cubicBezTo>
                    <a:pt x="1157" y="6590"/>
                    <a:pt x="1128" y="6593"/>
                    <a:pt x="1136" y="6618"/>
                  </a:cubicBezTo>
                  <a:cubicBezTo>
                    <a:pt x="1115" y="6663"/>
                    <a:pt x="1152" y="6694"/>
                    <a:pt x="1247" y="6712"/>
                  </a:cubicBezTo>
                  <a:cubicBezTo>
                    <a:pt x="1101" y="6729"/>
                    <a:pt x="1083" y="6785"/>
                    <a:pt x="1083" y="6843"/>
                  </a:cubicBezTo>
                  <a:cubicBezTo>
                    <a:pt x="1083" y="6866"/>
                    <a:pt x="1075" y="6893"/>
                    <a:pt x="1132" y="6893"/>
                  </a:cubicBezTo>
                  <a:cubicBezTo>
                    <a:pt x="1138" y="6893"/>
                    <a:pt x="1145" y="6893"/>
                    <a:pt x="1152" y="6892"/>
                  </a:cubicBezTo>
                  <a:cubicBezTo>
                    <a:pt x="1184" y="6892"/>
                    <a:pt x="1205" y="6910"/>
                    <a:pt x="1202" y="6920"/>
                  </a:cubicBezTo>
                  <a:cubicBezTo>
                    <a:pt x="1200" y="6930"/>
                    <a:pt x="1192" y="6933"/>
                    <a:pt x="1182" y="6933"/>
                  </a:cubicBezTo>
                  <a:cubicBezTo>
                    <a:pt x="1170" y="6933"/>
                    <a:pt x="1155" y="6929"/>
                    <a:pt x="1142" y="6926"/>
                  </a:cubicBezTo>
                  <a:cubicBezTo>
                    <a:pt x="1130" y="6926"/>
                    <a:pt x="1116" y="6924"/>
                    <a:pt x="1103" y="6924"/>
                  </a:cubicBezTo>
                  <a:cubicBezTo>
                    <a:pt x="1086" y="6924"/>
                    <a:pt x="1073" y="6928"/>
                    <a:pt x="1073" y="6947"/>
                  </a:cubicBezTo>
                  <a:cubicBezTo>
                    <a:pt x="1073" y="6965"/>
                    <a:pt x="1038" y="6968"/>
                    <a:pt x="1014" y="6972"/>
                  </a:cubicBezTo>
                  <a:cubicBezTo>
                    <a:pt x="979" y="6979"/>
                    <a:pt x="948" y="6982"/>
                    <a:pt x="955" y="7006"/>
                  </a:cubicBezTo>
                  <a:cubicBezTo>
                    <a:pt x="963" y="7025"/>
                    <a:pt x="988" y="7027"/>
                    <a:pt x="1016" y="7027"/>
                  </a:cubicBezTo>
                  <a:cubicBezTo>
                    <a:pt x="1023" y="7027"/>
                    <a:pt x="1031" y="7027"/>
                    <a:pt x="1038" y="7027"/>
                  </a:cubicBezTo>
                  <a:cubicBezTo>
                    <a:pt x="1063" y="7031"/>
                    <a:pt x="1087" y="7038"/>
                    <a:pt x="1115" y="7038"/>
                  </a:cubicBezTo>
                  <a:cubicBezTo>
                    <a:pt x="1115" y="7051"/>
                    <a:pt x="1142" y="7056"/>
                    <a:pt x="1149" y="7062"/>
                  </a:cubicBezTo>
                  <a:cubicBezTo>
                    <a:pt x="1184" y="7100"/>
                    <a:pt x="1247" y="7128"/>
                    <a:pt x="1247" y="7173"/>
                  </a:cubicBezTo>
                  <a:lnTo>
                    <a:pt x="1232" y="7173"/>
                  </a:lnTo>
                  <a:cubicBezTo>
                    <a:pt x="1170" y="7173"/>
                    <a:pt x="1112" y="7152"/>
                    <a:pt x="1049" y="7152"/>
                  </a:cubicBezTo>
                  <a:cubicBezTo>
                    <a:pt x="1035" y="7152"/>
                    <a:pt x="1021" y="7153"/>
                    <a:pt x="1007" y="7155"/>
                  </a:cubicBezTo>
                  <a:cubicBezTo>
                    <a:pt x="944" y="7170"/>
                    <a:pt x="865" y="7155"/>
                    <a:pt x="809" y="7184"/>
                  </a:cubicBezTo>
                  <a:cubicBezTo>
                    <a:pt x="805" y="7186"/>
                    <a:pt x="801" y="7187"/>
                    <a:pt x="796" y="7187"/>
                  </a:cubicBezTo>
                  <a:cubicBezTo>
                    <a:pt x="787" y="7187"/>
                    <a:pt x="778" y="7183"/>
                    <a:pt x="768" y="7180"/>
                  </a:cubicBezTo>
                  <a:cubicBezTo>
                    <a:pt x="752" y="7175"/>
                    <a:pt x="734" y="7169"/>
                    <a:pt x="724" y="7169"/>
                  </a:cubicBezTo>
                  <a:cubicBezTo>
                    <a:pt x="713" y="7169"/>
                    <a:pt x="709" y="7175"/>
                    <a:pt x="719" y="7194"/>
                  </a:cubicBezTo>
                  <a:cubicBezTo>
                    <a:pt x="719" y="7197"/>
                    <a:pt x="702" y="7208"/>
                    <a:pt x="688" y="7211"/>
                  </a:cubicBezTo>
                  <a:cubicBezTo>
                    <a:pt x="682" y="7212"/>
                    <a:pt x="676" y="7213"/>
                    <a:pt x="670" y="7213"/>
                  </a:cubicBezTo>
                  <a:cubicBezTo>
                    <a:pt x="644" y="7213"/>
                    <a:pt x="620" y="7205"/>
                    <a:pt x="592" y="7205"/>
                  </a:cubicBezTo>
                  <a:cubicBezTo>
                    <a:pt x="583" y="7205"/>
                    <a:pt x="573" y="7206"/>
                    <a:pt x="563" y="7208"/>
                  </a:cubicBezTo>
                  <a:cubicBezTo>
                    <a:pt x="562" y="7208"/>
                    <a:pt x="561" y="7208"/>
                    <a:pt x="561" y="7208"/>
                  </a:cubicBezTo>
                  <a:cubicBezTo>
                    <a:pt x="547" y="7208"/>
                    <a:pt x="564" y="7180"/>
                    <a:pt x="528" y="7173"/>
                  </a:cubicBezTo>
                  <a:cubicBezTo>
                    <a:pt x="510" y="7193"/>
                    <a:pt x="482" y="7196"/>
                    <a:pt x="452" y="7196"/>
                  </a:cubicBezTo>
                  <a:cubicBezTo>
                    <a:pt x="440" y="7196"/>
                    <a:pt x="427" y="7195"/>
                    <a:pt x="415" y="7195"/>
                  </a:cubicBezTo>
                  <a:cubicBezTo>
                    <a:pt x="404" y="7195"/>
                    <a:pt x="393" y="7196"/>
                    <a:pt x="382" y="7197"/>
                  </a:cubicBezTo>
                  <a:cubicBezTo>
                    <a:pt x="369" y="7199"/>
                    <a:pt x="356" y="7200"/>
                    <a:pt x="345" y="7200"/>
                  </a:cubicBezTo>
                  <a:cubicBezTo>
                    <a:pt x="309" y="7200"/>
                    <a:pt x="282" y="7191"/>
                    <a:pt x="262" y="7173"/>
                  </a:cubicBezTo>
                  <a:cubicBezTo>
                    <a:pt x="249" y="7171"/>
                    <a:pt x="238" y="7170"/>
                    <a:pt x="228" y="7170"/>
                  </a:cubicBezTo>
                  <a:cubicBezTo>
                    <a:pt x="177" y="7170"/>
                    <a:pt x="140" y="7192"/>
                    <a:pt x="95" y="7201"/>
                  </a:cubicBezTo>
                  <a:cubicBezTo>
                    <a:pt x="70" y="7208"/>
                    <a:pt x="78" y="7225"/>
                    <a:pt x="84" y="7235"/>
                  </a:cubicBezTo>
                  <a:cubicBezTo>
                    <a:pt x="88" y="7250"/>
                    <a:pt x="108" y="7246"/>
                    <a:pt x="126" y="7250"/>
                  </a:cubicBezTo>
                  <a:cubicBezTo>
                    <a:pt x="129" y="7250"/>
                    <a:pt x="133" y="7250"/>
                    <a:pt x="136" y="7250"/>
                  </a:cubicBezTo>
                  <a:cubicBezTo>
                    <a:pt x="166" y="7250"/>
                    <a:pt x="190" y="7238"/>
                    <a:pt x="233" y="7235"/>
                  </a:cubicBezTo>
                  <a:lnTo>
                    <a:pt x="233" y="7235"/>
                  </a:lnTo>
                  <a:cubicBezTo>
                    <a:pt x="192" y="7255"/>
                    <a:pt x="156" y="7264"/>
                    <a:pt x="117" y="7264"/>
                  </a:cubicBezTo>
                  <a:cubicBezTo>
                    <a:pt x="101" y="7264"/>
                    <a:pt x="84" y="7263"/>
                    <a:pt x="67" y="7260"/>
                  </a:cubicBezTo>
                  <a:cubicBezTo>
                    <a:pt x="60" y="7258"/>
                    <a:pt x="53" y="7258"/>
                    <a:pt x="46" y="7258"/>
                  </a:cubicBezTo>
                  <a:cubicBezTo>
                    <a:pt x="32" y="7258"/>
                    <a:pt x="21" y="7261"/>
                    <a:pt x="18" y="7270"/>
                  </a:cubicBezTo>
                  <a:cubicBezTo>
                    <a:pt x="15" y="7288"/>
                    <a:pt x="33" y="7291"/>
                    <a:pt x="57" y="7291"/>
                  </a:cubicBezTo>
                  <a:cubicBezTo>
                    <a:pt x="64" y="7290"/>
                    <a:pt x="72" y="7288"/>
                    <a:pt x="78" y="7288"/>
                  </a:cubicBezTo>
                  <a:cubicBezTo>
                    <a:pt x="88" y="7288"/>
                    <a:pt x="96" y="7291"/>
                    <a:pt x="98" y="7301"/>
                  </a:cubicBezTo>
                  <a:cubicBezTo>
                    <a:pt x="98" y="7301"/>
                    <a:pt x="95" y="7305"/>
                    <a:pt x="95" y="7309"/>
                  </a:cubicBezTo>
                  <a:cubicBezTo>
                    <a:pt x="91" y="7309"/>
                    <a:pt x="87" y="7309"/>
                    <a:pt x="83" y="7309"/>
                  </a:cubicBezTo>
                  <a:cubicBezTo>
                    <a:pt x="71" y="7309"/>
                    <a:pt x="58" y="7308"/>
                    <a:pt x="48" y="7308"/>
                  </a:cubicBezTo>
                  <a:cubicBezTo>
                    <a:pt x="37" y="7308"/>
                    <a:pt x="28" y="7309"/>
                    <a:pt x="25" y="7315"/>
                  </a:cubicBezTo>
                  <a:cubicBezTo>
                    <a:pt x="18" y="7333"/>
                    <a:pt x="49" y="7336"/>
                    <a:pt x="78" y="7343"/>
                  </a:cubicBezTo>
                  <a:cubicBezTo>
                    <a:pt x="91" y="7347"/>
                    <a:pt x="102" y="7354"/>
                    <a:pt x="112" y="7357"/>
                  </a:cubicBezTo>
                  <a:cubicBezTo>
                    <a:pt x="126" y="7352"/>
                    <a:pt x="140" y="7350"/>
                    <a:pt x="154" y="7350"/>
                  </a:cubicBezTo>
                  <a:cubicBezTo>
                    <a:pt x="181" y="7350"/>
                    <a:pt x="208" y="7356"/>
                    <a:pt x="234" y="7356"/>
                  </a:cubicBezTo>
                  <a:cubicBezTo>
                    <a:pt x="243" y="7356"/>
                    <a:pt x="252" y="7355"/>
                    <a:pt x="262" y="7354"/>
                  </a:cubicBezTo>
                  <a:cubicBezTo>
                    <a:pt x="282" y="7348"/>
                    <a:pt x="302" y="7346"/>
                    <a:pt x="322" y="7346"/>
                  </a:cubicBezTo>
                  <a:cubicBezTo>
                    <a:pt x="381" y="7346"/>
                    <a:pt x="437" y="7365"/>
                    <a:pt x="497" y="7368"/>
                  </a:cubicBezTo>
                  <a:cubicBezTo>
                    <a:pt x="502" y="7368"/>
                    <a:pt x="508" y="7368"/>
                    <a:pt x="514" y="7368"/>
                  </a:cubicBezTo>
                  <a:cubicBezTo>
                    <a:pt x="527" y="7368"/>
                    <a:pt x="542" y="7368"/>
                    <a:pt x="557" y="7368"/>
                  </a:cubicBezTo>
                  <a:cubicBezTo>
                    <a:pt x="590" y="7368"/>
                    <a:pt x="624" y="7371"/>
                    <a:pt x="643" y="7392"/>
                  </a:cubicBezTo>
                  <a:cubicBezTo>
                    <a:pt x="643" y="7393"/>
                    <a:pt x="645" y="7393"/>
                    <a:pt x="648" y="7393"/>
                  </a:cubicBezTo>
                  <a:cubicBezTo>
                    <a:pt x="655" y="7393"/>
                    <a:pt x="668" y="7391"/>
                    <a:pt x="670" y="7389"/>
                  </a:cubicBezTo>
                  <a:cubicBezTo>
                    <a:pt x="705" y="7360"/>
                    <a:pt x="785" y="7371"/>
                    <a:pt x="816" y="7343"/>
                  </a:cubicBezTo>
                  <a:cubicBezTo>
                    <a:pt x="822" y="7339"/>
                    <a:pt x="833" y="7336"/>
                    <a:pt x="842" y="7336"/>
                  </a:cubicBezTo>
                  <a:cubicBezTo>
                    <a:pt x="850" y="7336"/>
                    <a:pt x="856" y="7339"/>
                    <a:pt x="854" y="7347"/>
                  </a:cubicBezTo>
                  <a:cubicBezTo>
                    <a:pt x="854" y="7381"/>
                    <a:pt x="903" y="7371"/>
                    <a:pt x="938" y="7378"/>
                  </a:cubicBezTo>
                  <a:cubicBezTo>
                    <a:pt x="941" y="7378"/>
                    <a:pt x="944" y="7378"/>
                    <a:pt x="947" y="7378"/>
                  </a:cubicBezTo>
                  <a:cubicBezTo>
                    <a:pt x="961" y="7378"/>
                    <a:pt x="979" y="7376"/>
                    <a:pt x="995" y="7376"/>
                  </a:cubicBezTo>
                  <a:cubicBezTo>
                    <a:pt x="1021" y="7376"/>
                    <a:pt x="1041" y="7381"/>
                    <a:pt x="1032" y="7409"/>
                  </a:cubicBezTo>
                  <a:cubicBezTo>
                    <a:pt x="1029" y="7413"/>
                    <a:pt x="1034" y="7415"/>
                    <a:pt x="1041" y="7415"/>
                  </a:cubicBezTo>
                  <a:cubicBezTo>
                    <a:pt x="1046" y="7415"/>
                    <a:pt x="1051" y="7414"/>
                    <a:pt x="1056" y="7413"/>
                  </a:cubicBezTo>
                  <a:cubicBezTo>
                    <a:pt x="1058" y="7412"/>
                    <a:pt x="1061" y="7412"/>
                    <a:pt x="1063" y="7412"/>
                  </a:cubicBezTo>
                  <a:cubicBezTo>
                    <a:pt x="1092" y="7412"/>
                    <a:pt x="1102" y="7430"/>
                    <a:pt x="1122" y="7434"/>
                  </a:cubicBezTo>
                  <a:cubicBezTo>
                    <a:pt x="1144" y="7441"/>
                    <a:pt x="1150" y="7474"/>
                    <a:pt x="1180" y="7474"/>
                  </a:cubicBezTo>
                  <a:cubicBezTo>
                    <a:pt x="1192" y="7474"/>
                    <a:pt x="1206" y="7470"/>
                    <a:pt x="1226" y="7458"/>
                  </a:cubicBezTo>
                  <a:cubicBezTo>
                    <a:pt x="1230" y="7455"/>
                    <a:pt x="1236" y="7454"/>
                    <a:pt x="1241" y="7454"/>
                  </a:cubicBezTo>
                  <a:cubicBezTo>
                    <a:pt x="1249" y="7454"/>
                    <a:pt x="1258" y="7456"/>
                    <a:pt x="1264" y="7458"/>
                  </a:cubicBezTo>
                  <a:cubicBezTo>
                    <a:pt x="1302" y="7479"/>
                    <a:pt x="1347" y="7479"/>
                    <a:pt x="1396" y="7489"/>
                  </a:cubicBezTo>
                  <a:cubicBezTo>
                    <a:pt x="1497" y="7504"/>
                    <a:pt x="1598" y="7514"/>
                    <a:pt x="1701" y="7514"/>
                  </a:cubicBezTo>
                  <a:cubicBezTo>
                    <a:pt x="1739" y="7514"/>
                    <a:pt x="1777" y="7512"/>
                    <a:pt x="1815" y="7509"/>
                  </a:cubicBezTo>
                  <a:cubicBezTo>
                    <a:pt x="1874" y="7530"/>
                    <a:pt x="1943" y="7527"/>
                    <a:pt x="2006" y="7530"/>
                  </a:cubicBezTo>
                  <a:cubicBezTo>
                    <a:pt x="2013" y="7534"/>
                    <a:pt x="2020" y="7534"/>
                    <a:pt x="2027" y="7538"/>
                  </a:cubicBezTo>
                  <a:cubicBezTo>
                    <a:pt x="2111" y="7552"/>
                    <a:pt x="2195" y="7560"/>
                    <a:pt x="2282" y="7560"/>
                  </a:cubicBezTo>
                  <a:cubicBezTo>
                    <a:pt x="2320" y="7560"/>
                    <a:pt x="2359" y="7558"/>
                    <a:pt x="2398" y="7555"/>
                  </a:cubicBezTo>
                  <a:lnTo>
                    <a:pt x="2398" y="7555"/>
                  </a:lnTo>
                  <a:cubicBezTo>
                    <a:pt x="2364" y="7565"/>
                    <a:pt x="2315" y="7565"/>
                    <a:pt x="2315" y="7597"/>
                  </a:cubicBezTo>
                  <a:lnTo>
                    <a:pt x="2322" y="7597"/>
                  </a:lnTo>
                  <a:lnTo>
                    <a:pt x="2322" y="7600"/>
                  </a:lnTo>
                  <a:cubicBezTo>
                    <a:pt x="2322" y="7597"/>
                    <a:pt x="2315" y="7597"/>
                    <a:pt x="2315" y="7597"/>
                  </a:cubicBezTo>
                  <a:cubicBezTo>
                    <a:pt x="2310" y="7597"/>
                    <a:pt x="2306" y="7598"/>
                    <a:pt x="2301" y="7598"/>
                  </a:cubicBezTo>
                  <a:cubicBezTo>
                    <a:pt x="2274" y="7598"/>
                    <a:pt x="2244" y="7588"/>
                    <a:pt x="2216" y="7588"/>
                  </a:cubicBezTo>
                  <a:cubicBezTo>
                    <a:pt x="2196" y="7588"/>
                    <a:pt x="2177" y="7593"/>
                    <a:pt x="2159" y="7607"/>
                  </a:cubicBezTo>
                  <a:cubicBezTo>
                    <a:pt x="2157" y="7609"/>
                    <a:pt x="2155" y="7610"/>
                    <a:pt x="2153" y="7610"/>
                  </a:cubicBezTo>
                  <a:cubicBezTo>
                    <a:pt x="2145" y="7610"/>
                    <a:pt x="2141" y="7592"/>
                    <a:pt x="2124" y="7592"/>
                  </a:cubicBezTo>
                  <a:cubicBezTo>
                    <a:pt x="2122" y="7592"/>
                    <a:pt x="2120" y="7592"/>
                    <a:pt x="2117" y="7593"/>
                  </a:cubicBezTo>
                  <a:cubicBezTo>
                    <a:pt x="2097" y="7648"/>
                    <a:pt x="2097" y="7648"/>
                    <a:pt x="2207" y="7648"/>
                  </a:cubicBezTo>
                  <a:cubicBezTo>
                    <a:pt x="2246" y="7648"/>
                    <a:pt x="2284" y="7645"/>
                    <a:pt x="2318" y="7638"/>
                  </a:cubicBezTo>
                  <a:cubicBezTo>
                    <a:pt x="2401" y="7659"/>
                    <a:pt x="2496" y="7642"/>
                    <a:pt x="2579" y="7663"/>
                  </a:cubicBezTo>
                  <a:cubicBezTo>
                    <a:pt x="2580" y="7663"/>
                    <a:pt x="2582" y="7663"/>
                    <a:pt x="2584" y="7663"/>
                  </a:cubicBezTo>
                  <a:cubicBezTo>
                    <a:pt x="2592" y="7663"/>
                    <a:pt x="2604" y="7658"/>
                    <a:pt x="2610" y="7655"/>
                  </a:cubicBezTo>
                  <a:cubicBezTo>
                    <a:pt x="2635" y="7645"/>
                    <a:pt x="2662" y="7642"/>
                    <a:pt x="2693" y="7638"/>
                  </a:cubicBezTo>
                  <a:cubicBezTo>
                    <a:pt x="2711" y="7638"/>
                    <a:pt x="2729" y="7638"/>
                    <a:pt x="2747" y="7638"/>
                  </a:cubicBezTo>
                  <a:cubicBezTo>
                    <a:pt x="2790" y="7638"/>
                    <a:pt x="2834" y="7639"/>
                    <a:pt x="2879" y="7639"/>
                  </a:cubicBezTo>
                  <a:cubicBezTo>
                    <a:pt x="2941" y="7639"/>
                    <a:pt x="3003" y="7636"/>
                    <a:pt x="3064" y="7624"/>
                  </a:cubicBezTo>
                  <a:cubicBezTo>
                    <a:pt x="3067" y="7624"/>
                    <a:pt x="3070" y="7628"/>
                    <a:pt x="3073" y="7628"/>
                  </a:cubicBezTo>
                  <a:cubicBezTo>
                    <a:pt x="3074" y="7628"/>
                    <a:pt x="3074" y="7628"/>
                    <a:pt x="3075" y="7628"/>
                  </a:cubicBezTo>
                  <a:cubicBezTo>
                    <a:pt x="3276" y="7610"/>
                    <a:pt x="3481" y="7618"/>
                    <a:pt x="3682" y="7613"/>
                  </a:cubicBezTo>
                  <a:cubicBezTo>
                    <a:pt x="3884" y="7610"/>
                    <a:pt x="4084" y="7603"/>
                    <a:pt x="4286" y="7593"/>
                  </a:cubicBezTo>
                  <a:cubicBezTo>
                    <a:pt x="4302" y="7591"/>
                    <a:pt x="4320" y="7590"/>
                    <a:pt x="4337" y="7590"/>
                  </a:cubicBezTo>
                  <a:cubicBezTo>
                    <a:pt x="4360" y="7590"/>
                    <a:pt x="4382" y="7592"/>
                    <a:pt x="4404" y="7600"/>
                  </a:cubicBezTo>
                  <a:cubicBezTo>
                    <a:pt x="4439" y="7612"/>
                    <a:pt x="4481" y="7616"/>
                    <a:pt x="4520" y="7616"/>
                  </a:cubicBezTo>
                  <a:cubicBezTo>
                    <a:pt x="4551" y="7616"/>
                    <a:pt x="4581" y="7613"/>
                    <a:pt x="4605" y="7610"/>
                  </a:cubicBezTo>
                  <a:cubicBezTo>
                    <a:pt x="4686" y="7600"/>
                    <a:pt x="4765" y="7595"/>
                    <a:pt x="4846" y="7595"/>
                  </a:cubicBezTo>
                  <a:cubicBezTo>
                    <a:pt x="4873" y="7595"/>
                    <a:pt x="4900" y="7596"/>
                    <a:pt x="4928" y="7597"/>
                  </a:cubicBezTo>
                  <a:cubicBezTo>
                    <a:pt x="4951" y="7600"/>
                    <a:pt x="4975" y="7601"/>
                    <a:pt x="4999" y="7601"/>
                  </a:cubicBezTo>
                  <a:cubicBezTo>
                    <a:pt x="5054" y="7601"/>
                    <a:pt x="5109" y="7595"/>
                    <a:pt x="5163" y="7595"/>
                  </a:cubicBezTo>
                  <a:cubicBezTo>
                    <a:pt x="5178" y="7595"/>
                    <a:pt x="5193" y="7596"/>
                    <a:pt x="5208" y="7597"/>
                  </a:cubicBezTo>
                  <a:cubicBezTo>
                    <a:pt x="5229" y="7597"/>
                    <a:pt x="5237" y="7589"/>
                    <a:pt x="5240" y="7579"/>
                  </a:cubicBezTo>
                  <a:lnTo>
                    <a:pt x="5347" y="7579"/>
                  </a:lnTo>
                  <a:cubicBezTo>
                    <a:pt x="5604" y="7572"/>
                    <a:pt x="5861" y="7568"/>
                    <a:pt x="6114" y="7558"/>
                  </a:cubicBezTo>
                  <a:lnTo>
                    <a:pt x="6114" y="7558"/>
                  </a:lnTo>
                  <a:cubicBezTo>
                    <a:pt x="6128" y="7583"/>
                    <a:pt x="6010" y="7579"/>
                    <a:pt x="6073" y="7618"/>
                  </a:cubicBezTo>
                  <a:cubicBezTo>
                    <a:pt x="6090" y="7626"/>
                    <a:pt x="6103" y="7632"/>
                    <a:pt x="6117" y="7632"/>
                  </a:cubicBezTo>
                  <a:cubicBezTo>
                    <a:pt x="6126" y="7632"/>
                    <a:pt x="6135" y="7630"/>
                    <a:pt x="6145" y="7624"/>
                  </a:cubicBezTo>
                  <a:cubicBezTo>
                    <a:pt x="6180" y="7628"/>
                    <a:pt x="6148" y="7655"/>
                    <a:pt x="6187" y="7659"/>
                  </a:cubicBezTo>
                  <a:cubicBezTo>
                    <a:pt x="6176" y="7664"/>
                    <a:pt x="6164" y="7666"/>
                    <a:pt x="6152" y="7666"/>
                  </a:cubicBezTo>
                  <a:cubicBezTo>
                    <a:pt x="6140" y="7666"/>
                    <a:pt x="6128" y="7664"/>
                    <a:pt x="6118" y="7663"/>
                  </a:cubicBezTo>
                  <a:cubicBezTo>
                    <a:pt x="6101" y="7662"/>
                    <a:pt x="6085" y="7661"/>
                    <a:pt x="6069" y="7661"/>
                  </a:cubicBezTo>
                  <a:cubicBezTo>
                    <a:pt x="6020" y="7661"/>
                    <a:pt x="5973" y="7665"/>
                    <a:pt x="5924" y="7673"/>
                  </a:cubicBezTo>
                  <a:cubicBezTo>
                    <a:pt x="5907" y="7674"/>
                    <a:pt x="5882" y="7677"/>
                    <a:pt x="5861" y="7677"/>
                  </a:cubicBezTo>
                  <a:cubicBezTo>
                    <a:pt x="5841" y="7677"/>
                    <a:pt x="5824" y="7674"/>
                    <a:pt x="5823" y="7666"/>
                  </a:cubicBezTo>
                  <a:cubicBezTo>
                    <a:pt x="5821" y="7649"/>
                    <a:pt x="5813" y="7644"/>
                    <a:pt x="5803" y="7644"/>
                  </a:cubicBezTo>
                  <a:cubicBezTo>
                    <a:pt x="5792" y="7644"/>
                    <a:pt x="5778" y="7650"/>
                    <a:pt x="5767" y="7652"/>
                  </a:cubicBezTo>
                  <a:cubicBezTo>
                    <a:pt x="5670" y="7667"/>
                    <a:pt x="5571" y="7681"/>
                    <a:pt x="5468" y="7681"/>
                  </a:cubicBezTo>
                  <a:cubicBezTo>
                    <a:pt x="5457" y="7681"/>
                    <a:pt x="5445" y="7680"/>
                    <a:pt x="5434" y="7680"/>
                  </a:cubicBezTo>
                  <a:cubicBezTo>
                    <a:pt x="5403" y="7673"/>
                    <a:pt x="5365" y="7669"/>
                    <a:pt x="5344" y="7648"/>
                  </a:cubicBezTo>
                  <a:lnTo>
                    <a:pt x="5344" y="7648"/>
                  </a:lnTo>
                  <a:cubicBezTo>
                    <a:pt x="5354" y="7678"/>
                    <a:pt x="5344" y="7690"/>
                    <a:pt x="5312" y="7690"/>
                  </a:cubicBezTo>
                  <a:cubicBezTo>
                    <a:pt x="5301" y="7690"/>
                    <a:pt x="5289" y="7689"/>
                    <a:pt x="5274" y="7687"/>
                  </a:cubicBezTo>
                  <a:cubicBezTo>
                    <a:pt x="5267" y="7686"/>
                    <a:pt x="5261" y="7686"/>
                    <a:pt x="5255" y="7686"/>
                  </a:cubicBezTo>
                  <a:cubicBezTo>
                    <a:pt x="5198" y="7686"/>
                    <a:pt x="5145" y="7705"/>
                    <a:pt x="5087" y="7705"/>
                  </a:cubicBezTo>
                  <a:cubicBezTo>
                    <a:pt x="5072" y="7705"/>
                    <a:pt x="5057" y="7704"/>
                    <a:pt x="5042" y="7701"/>
                  </a:cubicBezTo>
                  <a:cubicBezTo>
                    <a:pt x="5029" y="7697"/>
                    <a:pt x="5018" y="7696"/>
                    <a:pt x="5007" y="7696"/>
                  </a:cubicBezTo>
                  <a:cubicBezTo>
                    <a:pt x="4993" y="7696"/>
                    <a:pt x="4979" y="7698"/>
                    <a:pt x="4962" y="7704"/>
                  </a:cubicBezTo>
                  <a:cubicBezTo>
                    <a:pt x="4929" y="7715"/>
                    <a:pt x="4894" y="7717"/>
                    <a:pt x="4857" y="7717"/>
                  </a:cubicBezTo>
                  <a:cubicBezTo>
                    <a:pt x="4827" y="7717"/>
                    <a:pt x="4797" y="7716"/>
                    <a:pt x="4767" y="7716"/>
                  </a:cubicBezTo>
                  <a:cubicBezTo>
                    <a:pt x="4726" y="7716"/>
                    <a:pt x="4686" y="7718"/>
                    <a:pt x="4650" y="7732"/>
                  </a:cubicBezTo>
                  <a:cubicBezTo>
                    <a:pt x="4650" y="7732"/>
                    <a:pt x="4643" y="7728"/>
                    <a:pt x="4640" y="7725"/>
                  </a:cubicBezTo>
                  <a:cubicBezTo>
                    <a:pt x="4630" y="7721"/>
                    <a:pt x="4621" y="7718"/>
                    <a:pt x="4612" y="7718"/>
                  </a:cubicBezTo>
                  <a:cubicBezTo>
                    <a:pt x="4605" y="7718"/>
                    <a:pt x="4599" y="7720"/>
                    <a:pt x="4595" y="7725"/>
                  </a:cubicBezTo>
                  <a:cubicBezTo>
                    <a:pt x="4584" y="7735"/>
                    <a:pt x="4595" y="7746"/>
                    <a:pt x="4612" y="7752"/>
                  </a:cubicBezTo>
                  <a:cubicBezTo>
                    <a:pt x="4628" y="7758"/>
                    <a:pt x="4643" y="7760"/>
                    <a:pt x="4657" y="7760"/>
                  </a:cubicBezTo>
                  <a:cubicBezTo>
                    <a:pt x="4688" y="7760"/>
                    <a:pt x="4713" y="7749"/>
                    <a:pt x="4737" y="7735"/>
                  </a:cubicBezTo>
                  <a:lnTo>
                    <a:pt x="4737" y="7735"/>
                  </a:lnTo>
                  <a:cubicBezTo>
                    <a:pt x="4761" y="7752"/>
                    <a:pt x="4785" y="7767"/>
                    <a:pt x="4723" y="7770"/>
                  </a:cubicBezTo>
                  <a:cubicBezTo>
                    <a:pt x="4712" y="7770"/>
                    <a:pt x="4705" y="7777"/>
                    <a:pt x="4699" y="7780"/>
                  </a:cubicBezTo>
                  <a:cubicBezTo>
                    <a:pt x="4674" y="7789"/>
                    <a:pt x="4651" y="7798"/>
                    <a:pt x="4625" y="7798"/>
                  </a:cubicBezTo>
                  <a:cubicBezTo>
                    <a:pt x="4611" y="7798"/>
                    <a:pt x="4595" y="7795"/>
                    <a:pt x="4577" y="7787"/>
                  </a:cubicBezTo>
                  <a:cubicBezTo>
                    <a:pt x="4567" y="7784"/>
                    <a:pt x="4553" y="7783"/>
                    <a:pt x="4539" y="7783"/>
                  </a:cubicBezTo>
                  <a:cubicBezTo>
                    <a:pt x="4522" y="7783"/>
                    <a:pt x="4505" y="7784"/>
                    <a:pt x="4491" y="7784"/>
                  </a:cubicBezTo>
                  <a:lnTo>
                    <a:pt x="4428" y="7784"/>
                  </a:lnTo>
                  <a:cubicBezTo>
                    <a:pt x="4414" y="7770"/>
                    <a:pt x="4366" y="7784"/>
                    <a:pt x="4369" y="7763"/>
                  </a:cubicBezTo>
                  <a:cubicBezTo>
                    <a:pt x="4372" y="7742"/>
                    <a:pt x="4414" y="7752"/>
                    <a:pt x="4435" y="7746"/>
                  </a:cubicBezTo>
                  <a:cubicBezTo>
                    <a:pt x="4449" y="7738"/>
                    <a:pt x="4473" y="7746"/>
                    <a:pt x="4483" y="7732"/>
                  </a:cubicBezTo>
                  <a:cubicBezTo>
                    <a:pt x="4439" y="7723"/>
                    <a:pt x="4413" y="7717"/>
                    <a:pt x="4394" y="7717"/>
                  </a:cubicBezTo>
                  <a:cubicBezTo>
                    <a:pt x="4367" y="7717"/>
                    <a:pt x="4352" y="7728"/>
                    <a:pt x="4321" y="7756"/>
                  </a:cubicBezTo>
                  <a:cubicBezTo>
                    <a:pt x="4307" y="7767"/>
                    <a:pt x="4296" y="7773"/>
                    <a:pt x="4287" y="7773"/>
                  </a:cubicBezTo>
                  <a:cubicBezTo>
                    <a:pt x="4278" y="7773"/>
                    <a:pt x="4272" y="7767"/>
                    <a:pt x="4268" y="7756"/>
                  </a:cubicBezTo>
                  <a:cubicBezTo>
                    <a:pt x="4257" y="7728"/>
                    <a:pt x="4227" y="7720"/>
                    <a:pt x="4194" y="7720"/>
                  </a:cubicBezTo>
                  <a:cubicBezTo>
                    <a:pt x="4177" y="7720"/>
                    <a:pt x="4160" y="7722"/>
                    <a:pt x="4143" y="7725"/>
                  </a:cubicBezTo>
                  <a:cubicBezTo>
                    <a:pt x="4083" y="7731"/>
                    <a:pt x="4038" y="7766"/>
                    <a:pt x="3972" y="7766"/>
                  </a:cubicBezTo>
                  <a:cubicBezTo>
                    <a:pt x="3963" y="7766"/>
                    <a:pt x="3952" y="7765"/>
                    <a:pt x="3942" y="7763"/>
                  </a:cubicBezTo>
                  <a:cubicBezTo>
                    <a:pt x="3938" y="7763"/>
                    <a:pt x="3935" y="7763"/>
                    <a:pt x="3935" y="7767"/>
                  </a:cubicBezTo>
                  <a:cubicBezTo>
                    <a:pt x="3911" y="7784"/>
                    <a:pt x="3876" y="7784"/>
                    <a:pt x="3842" y="7784"/>
                  </a:cubicBezTo>
                  <a:cubicBezTo>
                    <a:pt x="3807" y="7778"/>
                    <a:pt x="3772" y="7775"/>
                    <a:pt x="3738" y="7775"/>
                  </a:cubicBezTo>
                  <a:cubicBezTo>
                    <a:pt x="3660" y="7775"/>
                    <a:pt x="3584" y="7788"/>
                    <a:pt x="3509" y="7797"/>
                  </a:cubicBezTo>
                  <a:cubicBezTo>
                    <a:pt x="3463" y="7801"/>
                    <a:pt x="3463" y="7826"/>
                    <a:pt x="3505" y="7839"/>
                  </a:cubicBezTo>
                  <a:cubicBezTo>
                    <a:pt x="3530" y="7850"/>
                    <a:pt x="3557" y="7850"/>
                    <a:pt x="3581" y="7853"/>
                  </a:cubicBezTo>
                  <a:cubicBezTo>
                    <a:pt x="3623" y="7857"/>
                    <a:pt x="3675" y="7853"/>
                    <a:pt x="3703" y="7874"/>
                  </a:cubicBezTo>
                  <a:cubicBezTo>
                    <a:pt x="3722" y="7889"/>
                    <a:pt x="3738" y="7895"/>
                    <a:pt x="3753" y="7895"/>
                  </a:cubicBezTo>
                  <a:cubicBezTo>
                    <a:pt x="3774" y="7895"/>
                    <a:pt x="3792" y="7882"/>
                    <a:pt x="3810" y="7867"/>
                  </a:cubicBezTo>
                  <a:cubicBezTo>
                    <a:pt x="3821" y="7856"/>
                    <a:pt x="3830" y="7843"/>
                    <a:pt x="3851" y="7843"/>
                  </a:cubicBezTo>
                  <a:cubicBezTo>
                    <a:pt x="3857" y="7843"/>
                    <a:pt x="3864" y="7844"/>
                    <a:pt x="3873" y="7847"/>
                  </a:cubicBezTo>
                  <a:cubicBezTo>
                    <a:pt x="3895" y="7852"/>
                    <a:pt x="3917" y="7854"/>
                    <a:pt x="3939" y="7854"/>
                  </a:cubicBezTo>
                  <a:cubicBezTo>
                    <a:pt x="3972" y="7854"/>
                    <a:pt x="4006" y="7849"/>
                    <a:pt x="4039" y="7842"/>
                  </a:cubicBezTo>
                  <a:cubicBezTo>
                    <a:pt x="4050" y="7842"/>
                    <a:pt x="4061" y="7842"/>
                    <a:pt x="4072" y="7842"/>
                  </a:cubicBezTo>
                  <a:cubicBezTo>
                    <a:pt x="4126" y="7842"/>
                    <a:pt x="4178" y="7848"/>
                    <a:pt x="4230" y="7853"/>
                  </a:cubicBezTo>
                  <a:cubicBezTo>
                    <a:pt x="4240" y="7871"/>
                    <a:pt x="4254" y="7877"/>
                    <a:pt x="4269" y="7877"/>
                  </a:cubicBezTo>
                  <a:cubicBezTo>
                    <a:pt x="4294" y="7877"/>
                    <a:pt x="4324" y="7860"/>
                    <a:pt x="4348" y="7860"/>
                  </a:cubicBezTo>
                  <a:cubicBezTo>
                    <a:pt x="4350" y="7860"/>
                    <a:pt x="4351" y="7860"/>
                    <a:pt x="4352" y="7860"/>
                  </a:cubicBezTo>
                  <a:cubicBezTo>
                    <a:pt x="4374" y="7860"/>
                    <a:pt x="4388" y="7836"/>
                    <a:pt x="4407" y="7832"/>
                  </a:cubicBezTo>
                  <a:cubicBezTo>
                    <a:pt x="4415" y="7831"/>
                    <a:pt x="4421" y="7830"/>
                    <a:pt x="4425" y="7830"/>
                  </a:cubicBezTo>
                  <a:cubicBezTo>
                    <a:pt x="4453" y="7830"/>
                    <a:pt x="4416" y="7857"/>
                    <a:pt x="4449" y="7863"/>
                  </a:cubicBezTo>
                  <a:cubicBezTo>
                    <a:pt x="4470" y="7868"/>
                    <a:pt x="4501" y="7870"/>
                    <a:pt x="4535" y="7870"/>
                  </a:cubicBezTo>
                  <a:cubicBezTo>
                    <a:pt x="4601" y="7870"/>
                    <a:pt x="4679" y="7861"/>
                    <a:pt x="4716" y="7842"/>
                  </a:cubicBezTo>
                  <a:cubicBezTo>
                    <a:pt x="4720" y="7839"/>
                    <a:pt x="4720" y="7839"/>
                    <a:pt x="4720" y="7836"/>
                  </a:cubicBezTo>
                  <a:cubicBezTo>
                    <a:pt x="4730" y="7832"/>
                    <a:pt x="4737" y="7829"/>
                    <a:pt x="4747" y="7826"/>
                  </a:cubicBezTo>
                  <a:cubicBezTo>
                    <a:pt x="4754" y="7829"/>
                    <a:pt x="4761" y="7832"/>
                    <a:pt x="4768" y="7836"/>
                  </a:cubicBezTo>
                  <a:cubicBezTo>
                    <a:pt x="4774" y="7847"/>
                    <a:pt x="4737" y="7860"/>
                    <a:pt x="4768" y="7867"/>
                  </a:cubicBezTo>
                  <a:cubicBezTo>
                    <a:pt x="4773" y="7869"/>
                    <a:pt x="4777" y="7869"/>
                    <a:pt x="4782" y="7869"/>
                  </a:cubicBezTo>
                  <a:cubicBezTo>
                    <a:pt x="4802" y="7869"/>
                    <a:pt x="4816" y="7858"/>
                    <a:pt x="4830" y="7850"/>
                  </a:cubicBezTo>
                  <a:cubicBezTo>
                    <a:pt x="4846" y="7840"/>
                    <a:pt x="4856" y="7825"/>
                    <a:pt x="4885" y="7825"/>
                  </a:cubicBezTo>
                  <a:cubicBezTo>
                    <a:pt x="4888" y="7825"/>
                    <a:pt x="4892" y="7825"/>
                    <a:pt x="4896" y="7826"/>
                  </a:cubicBezTo>
                  <a:cubicBezTo>
                    <a:pt x="4908" y="7834"/>
                    <a:pt x="4915" y="7851"/>
                    <a:pt x="4935" y="7851"/>
                  </a:cubicBezTo>
                  <a:cubicBezTo>
                    <a:pt x="4938" y="7851"/>
                    <a:pt x="4941" y="7851"/>
                    <a:pt x="4945" y="7850"/>
                  </a:cubicBezTo>
                  <a:cubicBezTo>
                    <a:pt x="5024" y="7832"/>
                    <a:pt x="5136" y="7853"/>
                    <a:pt x="5187" y="7801"/>
                  </a:cubicBezTo>
                  <a:lnTo>
                    <a:pt x="5187" y="7801"/>
                  </a:lnTo>
                  <a:cubicBezTo>
                    <a:pt x="5191" y="7808"/>
                    <a:pt x="5184" y="7822"/>
                    <a:pt x="5205" y="7826"/>
                  </a:cubicBezTo>
                  <a:cubicBezTo>
                    <a:pt x="5208" y="7825"/>
                    <a:pt x="5211" y="7825"/>
                    <a:pt x="5215" y="7825"/>
                  </a:cubicBezTo>
                  <a:cubicBezTo>
                    <a:pt x="5233" y="7825"/>
                    <a:pt x="5253" y="7829"/>
                    <a:pt x="5271" y="7829"/>
                  </a:cubicBezTo>
                  <a:cubicBezTo>
                    <a:pt x="5289" y="7829"/>
                    <a:pt x="5304" y="7825"/>
                    <a:pt x="5309" y="7805"/>
                  </a:cubicBezTo>
                  <a:cubicBezTo>
                    <a:pt x="5311" y="7800"/>
                    <a:pt x="5316" y="7799"/>
                    <a:pt x="5321" y="7799"/>
                  </a:cubicBezTo>
                  <a:cubicBezTo>
                    <a:pt x="5328" y="7799"/>
                    <a:pt x="5337" y="7801"/>
                    <a:pt x="5341" y="7801"/>
                  </a:cubicBezTo>
                  <a:cubicBezTo>
                    <a:pt x="5361" y="7808"/>
                    <a:pt x="5378" y="7815"/>
                    <a:pt x="5396" y="7818"/>
                  </a:cubicBezTo>
                  <a:cubicBezTo>
                    <a:pt x="5482" y="7829"/>
                    <a:pt x="5580" y="7818"/>
                    <a:pt x="5660" y="7850"/>
                  </a:cubicBezTo>
                  <a:cubicBezTo>
                    <a:pt x="5662" y="7850"/>
                    <a:pt x="5664" y="7850"/>
                    <a:pt x="5666" y="7850"/>
                  </a:cubicBezTo>
                  <a:cubicBezTo>
                    <a:pt x="5680" y="7850"/>
                    <a:pt x="5696" y="7853"/>
                    <a:pt x="5709" y="7853"/>
                  </a:cubicBezTo>
                  <a:cubicBezTo>
                    <a:pt x="5723" y="7853"/>
                    <a:pt x="5734" y="7849"/>
                    <a:pt x="5736" y="7832"/>
                  </a:cubicBezTo>
                  <a:cubicBezTo>
                    <a:pt x="5740" y="7806"/>
                    <a:pt x="5761" y="7792"/>
                    <a:pt x="5792" y="7792"/>
                  </a:cubicBezTo>
                  <a:cubicBezTo>
                    <a:pt x="5809" y="7792"/>
                    <a:pt x="5830" y="7796"/>
                    <a:pt x="5854" y="7805"/>
                  </a:cubicBezTo>
                  <a:cubicBezTo>
                    <a:pt x="5871" y="7810"/>
                    <a:pt x="5888" y="7814"/>
                    <a:pt x="5908" y="7814"/>
                  </a:cubicBezTo>
                  <a:cubicBezTo>
                    <a:pt x="5916" y="7814"/>
                    <a:pt x="5925" y="7814"/>
                    <a:pt x="5934" y="7812"/>
                  </a:cubicBezTo>
                  <a:cubicBezTo>
                    <a:pt x="5968" y="7818"/>
                    <a:pt x="6002" y="7836"/>
                    <a:pt x="6035" y="7836"/>
                  </a:cubicBezTo>
                  <a:cubicBezTo>
                    <a:pt x="6055" y="7836"/>
                    <a:pt x="6075" y="7829"/>
                    <a:pt x="6093" y="7808"/>
                  </a:cubicBezTo>
                  <a:cubicBezTo>
                    <a:pt x="6097" y="7808"/>
                    <a:pt x="6100" y="7805"/>
                    <a:pt x="6103" y="7805"/>
                  </a:cubicBezTo>
                  <a:cubicBezTo>
                    <a:pt x="6173" y="7812"/>
                    <a:pt x="6246" y="7812"/>
                    <a:pt x="6315" y="7822"/>
                  </a:cubicBezTo>
                  <a:cubicBezTo>
                    <a:pt x="6331" y="7825"/>
                    <a:pt x="6337" y="7840"/>
                    <a:pt x="6354" y="7840"/>
                  </a:cubicBezTo>
                  <a:cubicBezTo>
                    <a:pt x="6358" y="7840"/>
                    <a:pt x="6364" y="7839"/>
                    <a:pt x="6371" y="7836"/>
                  </a:cubicBezTo>
                  <a:cubicBezTo>
                    <a:pt x="6398" y="7822"/>
                    <a:pt x="6364" y="7812"/>
                    <a:pt x="6364" y="7797"/>
                  </a:cubicBezTo>
                  <a:lnTo>
                    <a:pt x="6364" y="7797"/>
                  </a:lnTo>
                  <a:cubicBezTo>
                    <a:pt x="6385" y="7801"/>
                    <a:pt x="6412" y="7797"/>
                    <a:pt x="6423" y="7805"/>
                  </a:cubicBezTo>
                  <a:cubicBezTo>
                    <a:pt x="6441" y="7814"/>
                    <a:pt x="6451" y="7819"/>
                    <a:pt x="6457" y="7819"/>
                  </a:cubicBezTo>
                  <a:cubicBezTo>
                    <a:pt x="6462" y="7819"/>
                    <a:pt x="6465" y="7815"/>
                    <a:pt x="6468" y="7805"/>
                  </a:cubicBezTo>
                  <a:cubicBezTo>
                    <a:pt x="6478" y="7777"/>
                    <a:pt x="6516" y="7763"/>
                    <a:pt x="6551" y="7746"/>
                  </a:cubicBezTo>
                  <a:lnTo>
                    <a:pt x="6551" y="7746"/>
                  </a:lnTo>
                  <a:cubicBezTo>
                    <a:pt x="6579" y="7759"/>
                    <a:pt x="6544" y="7773"/>
                    <a:pt x="6558" y="7784"/>
                  </a:cubicBezTo>
                  <a:cubicBezTo>
                    <a:pt x="6572" y="7794"/>
                    <a:pt x="6558" y="7812"/>
                    <a:pt x="6590" y="7815"/>
                  </a:cubicBezTo>
                  <a:cubicBezTo>
                    <a:pt x="6593" y="7815"/>
                    <a:pt x="6597" y="7816"/>
                    <a:pt x="6600" y="7816"/>
                  </a:cubicBezTo>
                  <a:cubicBezTo>
                    <a:pt x="6619" y="7816"/>
                    <a:pt x="6625" y="7807"/>
                    <a:pt x="6635" y="7797"/>
                  </a:cubicBezTo>
                  <a:cubicBezTo>
                    <a:pt x="6644" y="7788"/>
                    <a:pt x="6653" y="7784"/>
                    <a:pt x="6663" y="7784"/>
                  </a:cubicBezTo>
                  <a:cubicBezTo>
                    <a:pt x="6675" y="7784"/>
                    <a:pt x="6689" y="7790"/>
                    <a:pt x="6704" y="7797"/>
                  </a:cubicBezTo>
                  <a:cubicBezTo>
                    <a:pt x="6734" y="7815"/>
                    <a:pt x="6759" y="7824"/>
                    <a:pt x="6782" y="7824"/>
                  </a:cubicBezTo>
                  <a:cubicBezTo>
                    <a:pt x="6809" y="7824"/>
                    <a:pt x="6834" y="7812"/>
                    <a:pt x="6860" y="7787"/>
                  </a:cubicBezTo>
                  <a:cubicBezTo>
                    <a:pt x="6860" y="7787"/>
                    <a:pt x="6860" y="7784"/>
                    <a:pt x="6856" y="7784"/>
                  </a:cubicBezTo>
                  <a:lnTo>
                    <a:pt x="6860" y="7784"/>
                  </a:lnTo>
                  <a:lnTo>
                    <a:pt x="6860" y="7787"/>
                  </a:lnTo>
                  <a:cubicBezTo>
                    <a:pt x="6905" y="7780"/>
                    <a:pt x="6929" y="7759"/>
                    <a:pt x="6891" y="7749"/>
                  </a:cubicBezTo>
                  <a:cubicBezTo>
                    <a:pt x="6811" y="7725"/>
                    <a:pt x="6870" y="7722"/>
                    <a:pt x="6898" y="7707"/>
                  </a:cubicBezTo>
                  <a:cubicBezTo>
                    <a:pt x="6936" y="7722"/>
                    <a:pt x="6964" y="7732"/>
                    <a:pt x="6947" y="7759"/>
                  </a:cubicBezTo>
                  <a:cubicBezTo>
                    <a:pt x="6929" y="7780"/>
                    <a:pt x="6944" y="7801"/>
                    <a:pt x="6981" y="7818"/>
                  </a:cubicBezTo>
                  <a:cubicBezTo>
                    <a:pt x="6992" y="7821"/>
                    <a:pt x="7003" y="7823"/>
                    <a:pt x="7013" y="7823"/>
                  </a:cubicBezTo>
                  <a:cubicBezTo>
                    <a:pt x="7026" y="7823"/>
                    <a:pt x="7035" y="7820"/>
                    <a:pt x="7033" y="7812"/>
                  </a:cubicBezTo>
                  <a:cubicBezTo>
                    <a:pt x="7023" y="7780"/>
                    <a:pt x="7072" y="7787"/>
                    <a:pt x="7089" y="7777"/>
                  </a:cubicBezTo>
                  <a:cubicBezTo>
                    <a:pt x="7176" y="7784"/>
                    <a:pt x="7262" y="7784"/>
                    <a:pt x="7346" y="7801"/>
                  </a:cubicBezTo>
                  <a:cubicBezTo>
                    <a:pt x="7356" y="7812"/>
                    <a:pt x="7370" y="7818"/>
                    <a:pt x="7394" y="7818"/>
                  </a:cubicBezTo>
                  <a:cubicBezTo>
                    <a:pt x="7397" y="7818"/>
                    <a:pt x="7401" y="7818"/>
                    <a:pt x="7405" y="7818"/>
                  </a:cubicBezTo>
                  <a:cubicBezTo>
                    <a:pt x="7418" y="7818"/>
                    <a:pt x="7433" y="7819"/>
                    <a:pt x="7445" y="7819"/>
                  </a:cubicBezTo>
                  <a:cubicBezTo>
                    <a:pt x="7461" y="7819"/>
                    <a:pt x="7472" y="7817"/>
                    <a:pt x="7471" y="7805"/>
                  </a:cubicBezTo>
                  <a:cubicBezTo>
                    <a:pt x="7466" y="7783"/>
                    <a:pt x="7474" y="7777"/>
                    <a:pt x="7488" y="7777"/>
                  </a:cubicBezTo>
                  <a:cubicBezTo>
                    <a:pt x="7503" y="7777"/>
                    <a:pt x="7523" y="7784"/>
                    <a:pt x="7539" y="7784"/>
                  </a:cubicBezTo>
                  <a:cubicBezTo>
                    <a:pt x="7540" y="7784"/>
                    <a:pt x="7542" y="7784"/>
                    <a:pt x="7543" y="7784"/>
                  </a:cubicBezTo>
                  <a:cubicBezTo>
                    <a:pt x="7568" y="7787"/>
                    <a:pt x="7592" y="7787"/>
                    <a:pt x="7613" y="7797"/>
                  </a:cubicBezTo>
                  <a:cubicBezTo>
                    <a:pt x="7635" y="7813"/>
                    <a:pt x="7661" y="7818"/>
                    <a:pt x="7687" y="7818"/>
                  </a:cubicBezTo>
                  <a:cubicBezTo>
                    <a:pt x="7714" y="7818"/>
                    <a:pt x="7741" y="7813"/>
                    <a:pt x="7769" y="7808"/>
                  </a:cubicBezTo>
                  <a:cubicBezTo>
                    <a:pt x="7822" y="7790"/>
                    <a:pt x="7873" y="7771"/>
                    <a:pt x="7935" y="7771"/>
                  </a:cubicBezTo>
                  <a:cubicBezTo>
                    <a:pt x="7954" y="7771"/>
                    <a:pt x="7973" y="7773"/>
                    <a:pt x="7994" y="7777"/>
                  </a:cubicBezTo>
                  <a:cubicBezTo>
                    <a:pt x="8018" y="7763"/>
                    <a:pt x="8022" y="7746"/>
                    <a:pt x="7988" y="7742"/>
                  </a:cubicBezTo>
                  <a:cubicBezTo>
                    <a:pt x="7887" y="7735"/>
                    <a:pt x="7922" y="7697"/>
                    <a:pt x="7914" y="7666"/>
                  </a:cubicBezTo>
                  <a:cubicBezTo>
                    <a:pt x="7935" y="7664"/>
                    <a:pt x="7964" y="7663"/>
                    <a:pt x="7987" y="7663"/>
                  </a:cubicBezTo>
                  <a:cubicBezTo>
                    <a:pt x="8011" y="7663"/>
                    <a:pt x="8029" y="7664"/>
                    <a:pt x="8029" y="7669"/>
                  </a:cubicBezTo>
                  <a:cubicBezTo>
                    <a:pt x="8029" y="7711"/>
                    <a:pt x="8130" y="7714"/>
                    <a:pt x="8126" y="7756"/>
                  </a:cubicBezTo>
                  <a:cubicBezTo>
                    <a:pt x="8126" y="7776"/>
                    <a:pt x="8146" y="7793"/>
                    <a:pt x="8180" y="7793"/>
                  </a:cubicBezTo>
                  <a:cubicBezTo>
                    <a:pt x="8193" y="7793"/>
                    <a:pt x="8209" y="7790"/>
                    <a:pt x="8227" y="7784"/>
                  </a:cubicBezTo>
                  <a:cubicBezTo>
                    <a:pt x="8250" y="7776"/>
                    <a:pt x="8276" y="7774"/>
                    <a:pt x="8302" y="7774"/>
                  </a:cubicBezTo>
                  <a:cubicBezTo>
                    <a:pt x="8322" y="7774"/>
                    <a:pt x="8343" y="7775"/>
                    <a:pt x="8362" y="7777"/>
                  </a:cubicBezTo>
                  <a:cubicBezTo>
                    <a:pt x="8392" y="7780"/>
                    <a:pt x="8422" y="7781"/>
                    <a:pt x="8451" y="7781"/>
                  </a:cubicBezTo>
                  <a:cubicBezTo>
                    <a:pt x="8485" y="7781"/>
                    <a:pt x="8519" y="7780"/>
                    <a:pt x="8553" y="7780"/>
                  </a:cubicBezTo>
                  <a:cubicBezTo>
                    <a:pt x="8582" y="7780"/>
                    <a:pt x="8611" y="7781"/>
                    <a:pt x="8640" y="7784"/>
                  </a:cubicBezTo>
                  <a:cubicBezTo>
                    <a:pt x="8646" y="7791"/>
                    <a:pt x="8657" y="7794"/>
                    <a:pt x="8664" y="7801"/>
                  </a:cubicBezTo>
                  <a:cubicBezTo>
                    <a:pt x="8688" y="7797"/>
                    <a:pt x="8716" y="7794"/>
                    <a:pt x="8740" y="7791"/>
                  </a:cubicBezTo>
                  <a:cubicBezTo>
                    <a:pt x="8753" y="7787"/>
                    <a:pt x="8766" y="7786"/>
                    <a:pt x="8779" y="7786"/>
                  </a:cubicBezTo>
                  <a:cubicBezTo>
                    <a:pt x="8795" y="7786"/>
                    <a:pt x="8811" y="7787"/>
                    <a:pt x="8827" y="7787"/>
                  </a:cubicBezTo>
                  <a:cubicBezTo>
                    <a:pt x="8848" y="7787"/>
                    <a:pt x="8869" y="7785"/>
                    <a:pt x="8886" y="7773"/>
                  </a:cubicBezTo>
                  <a:cubicBezTo>
                    <a:pt x="8895" y="7764"/>
                    <a:pt x="8907" y="7761"/>
                    <a:pt x="8920" y="7761"/>
                  </a:cubicBezTo>
                  <a:cubicBezTo>
                    <a:pt x="8931" y="7761"/>
                    <a:pt x="8944" y="7763"/>
                    <a:pt x="8959" y="7767"/>
                  </a:cubicBezTo>
                  <a:cubicBezTo>
                    <a:pt x="8989" y="7771"/>
                    <a:pt x="9022" y="7786"/>
                    <a:pt x="9054" y="7786"/>
                  </a:cubicBezTo>
                  <a:cubicBezTo>
                    <a:pt x="9074" y="7786"/>
                    <a:pt x="9093" y="7780"/>
                    <a:pt x="9112" y="7763"/>
                  </a:cubicBezTo>
                  <a:cubicBezTo>
                    <a:pt x="9129" y="7763"/>
                    <a:pt x="9146" y="7759"/>
                    <a:pt x="9163" y="7756"/>
                  </a:cubicBezTo>
                  <a:cubicBezTo>
                    <a:pt x="9261" y="7749"/>
                    <a:pt x="9271" y="7742"/>
                    <a:pt x="9222" y="7704"/>
                  </a:cubicBezTo>
                  <a:cubicBezTo>
                    <a:pt x="9226" y="7697"/>
                    <a:pt x="9237" y="7690"/>
                    <a:pt x="9250" y="7687"/>
                  </a:cubicBezTo>
                  <a:lnTo>
                    <a:pt x="9267" y="7687"/>
                  </a:lnTo>
                  <a:cubicBezTo>
                    <a:pt x="9278" y="7693"/>
                    <a:pt x="9278" y="7711"/>
                    <a:pt x="9292" y="7717"/>
                  </a:cubicBezTo>
                  <a:cubicBezTo>
                    <a:pt x="9317" y="7735"/>
                    <a:pt x="9351" y="7742"/>
                    <a:pt x="9389" y="7742"/>
                  </a:cubicBezTo>
                  <a:lnTo>
                    <a:pt x="9604" y="7742"/>
                  </a:lnTo>
                  <a:cubicBezTo>
                    <a:pt x="9625" y="7746"/>
                    <a:pt x="9650" y="7746"/>
                    <a:pt x="9670" y="7746"/>
                  </a:cubicBezTo>
                  <a:cubicBezTo>
                    <a:pt x="9684" y="7746"/>
                    <a:pt x="9697" y="7747"/>
                    <a:pt x="9710" y="7747"/>
                  </a:cubicBezTo>
                  <a:cubicBezTo>
                    <a:pt x="9722" y="7747"/>
                    <a:pt x="9734" y="7746"/>
                    <a:pt x="9746" y="7742"/>
                  </a:cubicBezTo>
                  <a:lnTo>
                    <a:pt x="9781" y="7742"/>
                  </a:lnTo>
                  <a:cubicBezTo>
                    <a:pt x="9832" y="7745"/>
                    <a:pt x="9880" y="7753"/>
                    <a:pt x="9932" y="7753"/>
                  </a:cubicBezTo>
                  <a:cubicBezTo>
                    <a:pt x="9940" y="7753"/>
                    <a:pt x="9949" y="7753"/>
                    <a:pt x="9958" y="7752"/>
                  </a:cubicBezTo>
                  <a:cubicBezTo>
                    <a:pt x="9971" y="7752"/>
                    <a:pt x="9984" y="7752"/>
                    <a:pt x="9998" y="7752"/>
                  </a:cubicBezTo>
                  <a:cubicBezTo>
                    <a:pt x="10124" y="7752"/>
                    <a:pt x="10252" y="7761"/>
                    <a:pt x="10380" y="7761"/>
                  </a:cubicBezTo>
                  <a:cubicBezTo>
                    <a:pt x="10443" y="7761"/>
                    <a:pt x="10506" y="7759"/>
                    <a:pt x="10569" y="7752"/>
                  </a:cubicBezTo>
                  <a:cubicBezTo>
                    <a:pt x="10577" y="7752"/>
                    <a:pt x="10585" y="7752"/>
                    <a:pt x="10593" y="7752"/>
                  </a:cubicBezTo>
                  <a:cubicBezTo>
                    <a:pt x="10634" y="7752"/>
                    <a:pt x="10670" y="7760"/>
                    <a:pt x="10697" y="7780"/>
                  </a:cubicBezTo>
                  <a:cubicBezTo>
                    <a:pt x="10700" y="7784"/>
                    <a:pt x="10700" y="7787"/>
                    <a:pt x="10704" y="7787"/>
                  </a:cubicBezTo>
                  <a:cubicBezTo>
                    <a:pt x="10697" y="7794"/>
                    <a:pt x="10700" y="7801"/>
                    <a:pt x="10711" y="7805"/>
                  </a:cubicBezTo>
                  <a:cubicBezTo>
                    <a:pt x="10774" y="7829"/>
                    <a:pt x="10721" y="7829"/>
                    <a:pt x="10690" y="7836"/>
                  </a:cubicBezTo>
                  <a:lnTo>
                    <a:pt x="10670" y="7836"/>
                  </a:lnTo>
                  <a:cubicBezTo>
                    <a:pt x="10649" y="7836"/>
                    <a:pt x="10628" y="7836"/>
                    <a:pt x="10603" y="7832"/>
                  </a:cubicBezTo>
                  <a:lnTo>
                    <a:pt x="10503" y="7832"/>
                  </a:lnTo>
                  <a:cubicBezTo>
                    <a:pt x="10468" y="7829"/>
                    <a:pt x="10433" y="7829"/>
                    <a:pt x="10399" y="7829"/>
                  </a:cubicBezTo>
                  <a:cubicBezTo>
                    <a:pt x="10364" y="7822"/>
                    <a:pt x="10332" y="7812"/>
                    <a:pt x="10305" y="7791"/>
                  </a:cubicBezTo>
                  <a:cubicBezTo>
                    <a:pt x="10298" y="7786"/>
                    <a:pt x="10287" y="7782"/>
                    <a:pt x="10273" y="7782"/>
                  </a:cubicBezTo>
                  <a:cubicBezTo>
                    <a:pt x="10268" y="7782"/>
                    <a:pt x="10262" y="7783"/>
                    <a:pt x="10257" y="7784"/>
                  </a:cubicBezTo>
                  <a:lnTo>
                    <a:pt x="10242" y="7784"/>
                  </a:lnTo>
                  <a:cubicBezTo>
                    <a:pt x="10241" y="7784"/>
                    <a:pt x="10240" y="7783"/>
                    <a:pt x="10239" y="7783"/>
                  </a:cubicBezTo>
                  <a:lnTo>
                    <a:pt x="10239" y="7783"/>
                  </a:lnTo>
                  <a:cubicBezTo>
                    <a:pt x="10240" y="7783"/>
                    <a:pt x="10240" y="7784"/>
                    <a:pt x="10236" y="7784"/>
                  </a:cubicBezTo>
                  <a:cubicBezTo>
                    <a:pt x="10197" y="7781"/>
                    <a:pt x="10163" y="7773"/>
                    <a:pt x="10126" y="7773"/>
                  </a:cubicBezTo>
                  <a:cubicBezTo>
                    <a:pt x="10120" y="7773"/>
                    <a:pt x="10114" y="7773"/>
                    <a:pt x="10108" y="7773"/>
                  </a:cubicBezTo>
                  <a:cubicBezTo>
                    <a:pt x="9993" y="7791"/>
                    <a:pt x="9874" y="7787"/>
                    <a:pt x="9760" y="7791"/>
                  </a:cubicBezTo>
                  <a:lnTo>
                    <a:pt x="9754" y="7791"/>
                  </a:lnTo>
                  <a:cubicBezTo>
                    <a:pt x="9747" y="7787"/>
                    <a:pt x="9740" y="7785"/>
                    <a:pt x="9733" y="7785"/>
                  </a:cubicBezTo>
                  <a:cubicBezTo>
                    <a:pt x="9715" y="7785"/>
                    <a:pt x="9697" y="7795"/>
                    <a:pt x="9677" y="7797"/>
                  </a:cubicBezTo>
                  <a:cubicBezTo>
                    <a:pt x="9660" y="7801"/>
                    <a:pt x="9645" y="7805"/>
                    <a:pt x="9629" y="7808"/>
                  </a:cubicBezTo>
                  <a:cubicBezTo>
                    <a:pt x="9594" y="7808"/>
                    <a:pt x="9559" y="7808"/>
                    <a:pt x="9528" y="7818"/>
                  </a:cubicBezTo>
                  <a:cubicBezTo>
                    <a:pt x="9469" y="7839"/>
                    <a:pt x="9406" y="7842"/>
                    <a:pt x="9344" y="7842"/>
                  </a:cubicBezTo>
                  <a:cubicBezTo>
                    <a:pt x="9333" y="7839"/>
                    <a:pt x="9320" y="7839"/>
                    <a:pt x="9306" y="7832"/>
                  </a:cubicBezTo>
                  <a:cubicBezTo>
                    <a:pt x="9292" y="7816"/>
                    <a:pt x="9268" y="7810"/>
                    <a:pt x="9240" y="7810"/>
                  </a:cubicBezTo>
                  <a:cubicBezTo>
                    <a:pt x="9232" y="7810"/>
                    <a:pt x="9224" y="7811"/>
                    <a:pt x="9216" y="7812"/>
                  </a:cubicBezTo>
                  <a:cubicBezTo>
                    <a:pt x="9200" y="7812"/>
                    <a:pt x="9182" y="7815"/>
                    <a:pt x="9165" y="7815"/>
                  </a:cubicBezTo>
                  <a:cubicBezTo>
                    <a:pt x="9157" y="7815"/>
                    <a:pt x="9149" y="7814"/>
                    <a:pt x="9143" y="7812"/>
                  </a:cubicBezTo>
                  <a:cubicBezTo>
                    <a:pt x="9119" y="7804"/>
                    <a:pt x="9098" y="7800"/>
                    <a:pt x="9080" y="7800"/>
                  </a:cubicBezTo>
                  <a:cubicBezTo>
                    <a:pt x="9044" y="7800"/>
                    <a:pt x="9018" y="7814"/>
                    <a:pt x="8997" y="7832"/>
                  </a:cubicBezTo>
                  <a:lnTo>
                    <a:pt x="8994" y="7832"/>
                  </a:lnTo>
                  <a:cubicBezTo>
                    <a:pt x="8987" y="7829"/>
                    <a:pt x="8979" y="7829"/>
                    <a:pt x="8973" y="7826"/>
                  </a:cubicBezTo>
                  <a:cubicBezTo>
                    <a:pt x="8915" y="7817"/>
                    <a:pt x="8858" y="7807"/>
                    <a:pt x="8802" y="7807"/>
                  </a:cubicBezTo>
                  <a:cubicBezTo>
                    <a:pt x="8763" y="7807"/>
                    <a:pt x="8724" y="7812"/>
                    <a:pt x="8685" y="7826"/>
                  </a:cubicBezTo>
                  <a:lnTo>
                    <a:pt x="8671" y="7826"/>
                  </a:lnTo>
                  <a:cubicBezTo>
                    <a:pt x="8629" y="7817"/>
                    <a:pt x="8587" y="7813"/>
                    <a:pt x="8545" y="7813"/>
                  </a:cubicBezTo>
                  <a:cubicBezTo>
                    <a:pt x="8471" y="7813"/>
                    <a:pt x="8397" y="7825"/>
                    <a:pt x="8324" y="7836"/>
                  </a:cubicBezTo>
                  <a:cubicBezTo>
                    <a:pt x="8303" y="7839"/>
                    <a:pt x="8282" y="7839"/>
                    <a:pt x="8258" y="7839"/>
                  </a:cubicBezTo>
                  <a:lnTo>
                    <a:pt x="8202" y="7839"/>
                  </a:lnTo>
                  <a:cubicBezTo>
                    <a:pt x="8175" y="7841"/>
                    <a:pt x="8146" y="7845"/>
                    <a:pt x="8119" y="7845"/>
                  </a:cubicBezTo>
                  <a:cubicBezTo>
                    <a:pt x="8099" y="7845"/>
                    <a:pt x="8079" y="7843"/>
                    <a:pt x="8060" y="7836"/>
                  </a:cubicBezTo>
                  <a:cubicBezTo>
                    <a:pt x="8053" y="7836"/>
                    <a:pt x="8046" y="7835"/>
                    <a:pt x="8039" y="7835"/>
                  </a:cubicBezTo>
                  <a:cubicBezTo>
                    <a:pt x="8021" y="7835"/>
                    <a:pt x="8003" y="7837"/>
                    <a:pt x="7998" y="7850"/>
                  </a:cubicBezTo>
                  <a:cubicBezTo>
                    <a:pt x="7991" y="7867"/>
                    <a:pt x="8029" y="7860"/>
                    <a:pt x="8043" y="7867"/>
                  </a:cubicBezTo>
                  <a:cubicBezTo>
                    <a:pt x="8057" y="7877"/>
                    <a:pt x="8078" y="7888"/>
                    <a:pt x="8060" y="7902"/>
                  </a:cubicBezTo>
                  <a:cubicBezTo>
                    <a:pt x="8001" y="7905"/>
                    <a:pt x="7943" y="7905"/>
                    <a:pt x="7884" y="7909"/>
                  </a:cubicBezTo>
                  <a:cubicBezTo>
                    <a:pt x="7866" y="7898"/>
                    <a:pt x="7849" y="7892"/>
                    <a:pt x="7831" y="7884"/>
                  </a:cubicBezTo>
                  <a:cubicBezTo>
                    <a:pt x="7838" y="7857"/>
                    <a:pt x="7811" y="7853"/>
                    <a:pt x="7781" y="7853"/>
                  </a:cubicBezTo>
                  <a:cubicBezTo>
                    <a:pt x="7772" y="7853"/>
                    <a:pt x="7762" y="7854"/>
                    <a:pt x="7753" y="7854"/>
                  </a:cubicBezTo>
                  <a:cubicBezTo>
                    <a:pt x="7747" y="7854"/>
                    <a:pt x="7742" y="7854"/>
                    <a:pt x="7738" y="7853"/>
                  </a:cubicBezTo>
                  <a:cubicBezTo>
                    <a:pt x="7727" y="7853"/>
                    <a:pt x="7717" y="7853"/>
                    <a:pt x="7706" y="7853"/>
                  </a:cubicBezTo>
                  <a:cubicBezTo>
                    <a:pt x="7651" y="7853"/>
                    <a:pt x="7596" y="7857"/>
                    <a:pt x="7539" y="7857"/>
                  </a:cubicBezTo>
                  <a:cubicBezTo>
                    <a:pt x="7513" y="7857"/>
                    <a:pt x="7486" y="7856"/>
                    <a:pt x="7460" y="7853"/>
                  </a:cubicBezTo>
                  <a:cubicBezTo>
                    <a:pt x="7455" y="7852"/>
                    <a:pt x="7448" y="7851"/>
                    <a:pt x="7441" y="7851"/>
                  </a:cubicBezTo>
                  <a:cubicBezTo>
                    <a:pt x="7430" y="7851"/>
                    <a:pt x="7418" y="7854"/>
                    <a:pt x="7418" y="7860"/>
                  </a:cubicBezTo>
                  <a:cubicBezTo>
                    <a:pt x="7418" y="7877"/>
                    <a:pt x="7450" y="7888"/>
                    <a:pt x="7477" y="7895"/>
                  </a:cubicBezTo>
                  <a:cubicBezTo>
                    <a:pt x="7479" y="7896"/>
                    <a:pt x="7482" y="7896"/>
                    <a:pt x="7484" y="7896"/>
                  </a:cubicBezTo>
                  <a:cubicBezTo>
                    <a:pt x="7487" y="7896"/>
                    <a:pt x="7490" y="7896"/>
                    <a:pt x="7493" y="7896"/>
                  </a:cubicBezTo>
                  <a:cubicBezTo>
                    <a:pt x="7498" y="7896"/>
                    <a:pt x="7503" y="7897"/>
                    <a:pt x="7506" y="7902"/>
                  </a:cubicBezTo>
                  <a:cubicBezTo>
                    <a:pt x="7498" y="7902"/>
                    <a:pt x="7488" y="7902"/>
                    <a:pt x="7481" y="7905"/>
                  </a:cubicBezTo>
                  <a:cubicBezTo>
                    <a:pt x="7460" y="7912"/>
                    <a:pt x="7418" y="7916"/>
                    <a:pt x="7418" y="7933"/>
                  </a:cubicBezTo>
                  <a:cubicBezTo>
                    <a:pt x="7418" y="7941"/>
                    <a:pt x="7436" y="7944"/>
                    <a:pt x="7454" y="7944"/>
                  </a:cubicBezTo>
                  <a:cubicBezTo>
                    <a:pt x="7460" y="7944"/>
                    <a:pt x="7465" y="7944"/>
                    <a:pt x="7471" y="7943"/>
                  </a:cubicBezTo>
                  <a:cubicBezTo>
                    <a:pt x="7504" y="7939"/>
                    <a:pt x="7538" y="7938"/>
                    <a:pt x="7573" y="7938"/>
                  </a:cubicBezTo>
                  <a:cubicBezTo>
                    <a:pt x="7600" y="7938"/>
                    <a:pt x="7628" y="7939"/>
                    <a:pt x="7656" y="7939"/>
                  </a:cubicBezTo>
                  <a:cubicBezTo>
                    <a:pt x="7682" y="7939"/>
                    <a:pt x="7709" y="7938"/>
                    <a:pt x="7735" y="7936"/>
                  </a:cubicBezTo>
                  <a:cubicBezTo>
                    <a:pt x="7755" y="7940"/>
                    <a:pt x="7783" y="7936"/>
                    <a:pt x="7783" y="7954"/>
                  </a:cubicBezTo>
                  <a:cubicBezTo>
                    <a:pt x="7773" y="7957"/>
                    <a:pt x="7765" y="7959"/>
                    <a:pt x="7757" y="7959"/>
                  </a:cubicBezTo>
                  <a:cubicBezTo>
                    <a:pt x="7743" y="7959"/>
                    <a:pt x="7730" y="7954"/>
                    <a:pt x="7714" y="7946"/>
                  </a:cubicBezTo>
                  <a:cubicBezTo>
                    <a:pt x="7709" y="7945"/>
                    <a:pt x="7704" y="7944"/>
                    <a:pt x="7699" y="7944"/>
                  </a:cubicBezTo>
                  <a:cubicBezTo>
                    <a:pt x="7686" y="7944"/>
                    <a:pt x="7675" y="7949"/>
                    <a:pt x="7665" y="7954"/>
                  </a:cubicBezTo>
                  <a:cubicBezTo>
                    <a:pt x="7655" y="7961"/>
                    <a:pt x="7640" y="7964"/>
                    <a:pt x="7651" y="7971"/>
                  </a:cubicBezTo>
                  <a:cubicBezTo>
                    <a:pt x="7659" y="7980"/>
                    <a:pt x="7671" y="7986"/>
                    <a:pt x="7686" y="7986"/>
                  </a:cubicBezTo>
                  <a:cubicBezTo>
                    <a:pt x="7689" y="7986"/>
                    <a:pt x="7693" y="7985"/>
                    <a:pt x="7696" y="7985"/>
                  </a:cubicBezTo>
                  <a:cubicBezTo>
                    <a:pt x="7769" y="7985"/>
                    <a:pt x="7844" y="7987"/>
                    <a:pt x="7918" y="7987"/>
                  </a:cubicBezTo>
                  <a:cubicBezTo>
                    <a:pt x="7987" y="7987"/>
                    <a:pt x="8057" y="7985"/>
                    <a:pt x="8126" y="7978"/>
                  </a:cubicBezTo>
                  <a:cubicBezTo>
                    <a:pt x="8147" y="7978"/>
                    <a:pt x="8168" y="7983"/>
                    <a:pt x="8190" y="7983"/>
                  </a:cubicBezTo>
                  <a:cubicBezTo>
                    <a:pt x="8200" y="7983"/>
                    <a:pt x="8212" y="7981"/>
                    <a:pt x="8223" y="7978"/>
                  </a:cubicBezTo>
                  <a:cubicBezTo>
                    <a:pt x="8244" y="7978"/>
                    <a:pt x="8265" y="7981"/>
                    <a:pt x="8286" y="7981"/>
                  </a:cubicBezTo>
                  <a:cubicBezTo>
                    <a:pt x="8300" y="7980"/>
                    <a:pt x="8315" y="7980"/>
                    <a:pt x="8329" y="7980"/>
                  </a:cubicBezTo>
                  <a:cubicBezTo>
                    <a:pt x="8363" y="7980"/>
                    <a:pt x="8398" y="7982"/>
                    <a:pt x="8432" y="7982"/>
                  </a:cubicBezTo>
                  <a:cubicBezTo>
                    <a:pt x="8465" y="7982"/>
                    <a:pt x="8498" y="7980"/>
                    <a:pt x="8529" y="7971"/>
                  </a:cubicBezTo>
                  <a:cubicBezTo>
                    <a:pt x="8558" y="7974"/>
                    <a:pt x="8586" y="7976"/>
                    <a:pt x="8613" y="7976"/>
                  </a:cubicBezTo>
                  <a:cubicBezTo>
                    <a:pt x="8624" y="7976"/>
                    <a:pt x="8635" y="7976"/>
                    <a:pt x="8646" y="7975"/>
                  </a:cubicBezTo>
                  <a:cubicBezTo>
                    <a:pt x="8679" y="7973"/>
                    <a:pt x="8715" y="7970"/>
                    <a:pt x="8750" y="7970"/>
                  </a:cubicBezTo>
                  <a:cubicBezTo>
                    <a:pt x="8777" y="7970"/>
                    <a:pt x="8804" y="7972"/>
                    <a:pt x="8827" y="7978"/>
                  </a:cubicBezTo>
                  <a:cubicBezTo>
                    <a:pt x="8845" y="7981"/>
                    <a:pt x="8862" y="7982"/>
                    <a:pt x="8880" y="7982"/>
                  </a:cubicBezTo>
                  <a:cubicBezTo>
                    <a:pt x="8903" y="7982"/>
                    <a:pt x="8926" y="7980"/>
                    <a:pt x="8949" y="7978"/>
                  </a:cubicBezTo>
                  <a:cubicBezTo>
                    <a:pt x="8966" y="7978"/>
                    <a:pt x="8979" y="7975"/>
                    <a:pt x="8997" y="7975"/>
                  </a:cubicBezTo>
                  <a:cubicBezTo>
                    <a:pt x="9011" y="7975"/>
                    <a:pt x="9021" y="7978"/>
                    <a:pt x="9035" y="7978"/>
                  </a:cubicBezTo>
                  <a:cubicBezTo>
                    <a:pt x="9037" y="7979"/>
                    <a:pt x="9038" y="7979"/>
                    <a:pt x="9040" y="7979"/>
                  </a:cubicBezTo>
                  <a:cubicBezTo>
                    <a:pt x="9050" y="7979"/>
                    <a:pt x="9063" y="7970"/>
                    <a:pt x="9067" y="7964"/>
                  </a:cubicBezTo>
                  <a:cubicBezTo>
                    <a:pt x="9077" y="7961"/>
                    <a:pt x="9088" y="7957"/>
                    <a:pt x="9101" y="7954"/>
                  </a:cubicBezTo>
                  <a:cubicBezTo>
                    <a:pt x="9103" y="7954"/>
                    <a:pt x="9106" y="7954"/>
                    <a:pt x="9108" y="7954"/>
                  </a:cubicBezTo>
                  <a:cubicBezTo>
                    <a:pt x="9127" y="7954"/>
                    <a:pt x="9152" y="7959"/>
                    <a:pt x="9172" y="7959"/>
                  </a:cubicBezTo>
                  <a:cubicBezTo>
                    <a:pt x="9193" y="7959"/>
                    <a:pt x="9210" y="7953"/>
                    <a:pt x="9212" y="7930"/>
                  </a:cubicBezTo>
                  <a:cubicBezTo>
                    <a:pt x="9219" y="7909"/>
                    <a:pt x="9174" y="7916"/>
                    <a:pt x="9163" y="7902"/>
                  </a:cubicBezTo>
                  <a:cubicBezTo>
                    <a:pt x="9171" y="7902"/>
                    <a:pt x="9174" y="7898"/>
                    <a:pt x="9181" y="7895"/>
                  </a:cubicBezTo>
                  <a:cubicBezTo>
                    <a:pt x="9205" y="7895"/>
                    <a:pt x="9226" y="7898"/>
                    <a:pt x="9243" y="7905"/>
                  </a:cubicBezTo>
                  <a:cubicBezTo>
                    <a:pt x="9257" y="7926"/>
                    <a:pt x="9257" y="7961"/>
                    <a:pt x="9320" y="7961"/>
                  </a:cubicBezTo>
                  <a:cubicBezTo>
                    <a:pt x="9410" y="7961"/>
                    <a:pt x="9500" y="7967"/>
                    <a:pt x="9587" y="7971"/>
                  </a:cubicBezTo>
                  <a:cubicBezTo>
                    <a:pt x="9597" y="7971"/>
                    <a:pt x="9607" y="7972"/>
                    <a:pt x="9617" y="7972"/>
                  </a:cubicBezTo>
                  <a:cubicBezTo>
                    <a:pt x="9637" y="7972"/>
                    <a:pt x="9656" y="7970"/>
                    <a:pt x="9670" y="7961"/>
                  </a:cubicBezTo>
                  <a:cubicBezTo>
                    <a:pt x="9675" y="7957"/>
                    <a:pt x="9681" y="7956"/>
                    <a:pt x="9688" y="7956"/>
                  </a:cubicBezTo>
                  <a:cubicBezTo>
                    <a:pt x="9694" y="7956"/>
                    <a:pt x="9700" y="7957"/>
                    <a:pt x="9705" y="7961"/>
                  </a:cubicBezTo>
                  <a:cubicBezTo>
                    <a:pt x="9730" y="7973"/>
                    <a:pt x="9748" y="7981"/>
                    <a:pt x="9770" y="7981"/>
                  </a:cubicBezTo>
                  <a:cubicBezTo>
                    <a:pt x="9784" y="7981"/>
                    <a:pt x="9799" y="7978"/>
                    <a:pt x="9819" y="7971"/>
                  </a:cubicBezTo>
                  <a:cubicBezTo>
                    <a:pt x="9930" y="7940"/>
                    <a:pt x="10048" y="7954"/>
                    <a:pt x="10163" y="7946"/>
                  </a:cubicBezTo>
                  <a:cubicBezTo>
                    <a:pt x="10165" y="7946"/>
                    <a:pt x="10166" y="7946"/>
                    <a:pt x="10168" y="7946"/>
                  </a:cubicBezTo>
                  <a:cubicBezTo>
                    <a:pt x="10193" y="7946"/>
                    <a:pt x="10209" y="7961"/>
                    <a:pt x="10234" y="7961"/>
                  </a:cubicBezTo>
                  <a:cubicBezTo>
                    <a:pt x="10241" y="7961"/>
                    <a:pt x="10248" y="7960"/>
                    <a:pt x="10257" y="7957"/>
                  </a:cubicBezTo>
                  <a:cubicBezTo>
                    <a:pt x="10271" y="7952"/>
                    <a:pt x="10281" y="7950"/>
                    <a:pt x="10288" y="7950"/>
                  </a:cubicBezTo>
                  <a:cubicBezTo>
                    <a:pt x="10306" y="7950"/>
                    <a:pt x="10305" y="7963"/>
                    <a:pt x="10298" y="7978"/>
                  </a:cubicBezTo>
                  <a:cubicBezTo>
                    <a:pt x="10295" y="7988"/>
                    <a:pt x="10277" y="7999"/>
                    <a:pt x="10302" y="8009"/>
                  </a:cubicBezTo>
                  <a:lnTo>
                    <a:pt x="10322" y="8009"/>
                  </a:lnTo>
                  <a:cubicBezTo>
                    <a:pt x="10322" y="7996"/>
                    <a:pt x="10361" y="7992"/>
                    <a:pt x="10347" y="7975"/>
                  </a:cubicBezTo>
                  <a:cubicBezTo>
                    <a:pt x="10337" y="7964"/>
                    <a:pt x="10332" y="7957"/>
                    <a:pt x="10361" y="7954"/>
                  </a:cubicBezTo>
                  <a:cubicBezTo>
                    <a:pt x="10432" y="7954"/>
                    <a:pt x="10502" y="7945"/>
                    <a:pt x="10573" y="7945"/>
                  </a:cubicBezTo>
                  <a:cubicBezTo>
                    <a:pt x="10601" y="7945"/>
                    <a:pt x="10630" y="7947"/>
                    <a:pt x="10659" y="7951"/>
                  </a:cubicBezTo>
                  <a:cubicBezTo>
                    <a:pt x="10697" y="7954"/>
                    <a:pt x="10735" y="7954"/>
                    <a:pt x="10732" y="7985"/>
                  </a:cubicBezTo>
                  <a:cubicBezTo>
                    <a:pt x="10730" y="7995"/>
                    <a:pt x="10737" y="7997"/>
                    <a:pt x="10746" y="7997"/>
                  </a:cubicBezTo>
                  <a:cubicBezTo>
                    <a:pt x="10754" y="7997"/>
                    <a:pt x="10762" y="7996"/>
                    <a:pt x="10770" y="7996"/>
                  </a:cubicBezTo>
                  <a:cubicBezTo>
                    <a:pt x="10783" y="7996"/>
                    <a:pt x="10799" y="7997"/>
                    <a:pt x="10813" y="7997"/>
                  </a:cubicBezTo>
                  <a:cubicBezTo>
                    <a:pt x="10833" y="7997"/>
                    <a:pt x="10850" y="7995"/>
                    <a:pt x="10860" y="7985"/>
                  </a:cubicBezTo>
                  <a:cubicBezTo>
                    <a:pt x="10870" y="7971"/>
                    <a:pt x="10832" y="7971"/>
                    <a:pt x="10819" y="7964"/>
                  </a:cubicBezTo>
                  <a:cubicBezTo>
                    <a:pt x="10815" y="7951"/>
                    <a:pt x="10763" y="7957"/>
                    <a:pt x="10787" y="7936"/>
                  </a:cubicBezTo>
                  <a:cubicBezTo>
                    <a:pt x="10798" y="7933"/>
                    <a:pt x="10809" y="7931"/>
                    <a:pt x="10821" y="7931"/>
                  </a:cubicBezTo>
                  <a:cubicBezTo>
                    <a:pt x="10840" y="7931"/>
                    <a:pt x="10861" y="7934"/>
                    <a:pt x="10881" y="7934"/>
                  </a:cubicBezTo>
                  <a:cubicBezTo>
                    <a:pt x="10892" y="7934"/>
                    <a:pt x="10904" y="7933"/>
                    <a:pt x="10915" y="7930"/>
                  </a:cubicBezTo>
                  <a:cubicBezTo>
                    <a:pt x="10995" y="7926"/>
                    <a:pt x="11075" y="7922"/>
                    <a:pt x="11155" y="7919"/>
                  </a:cubicBezTo>
                  <a:cubicBezTo>
                    <a:pt x="11259" y="7933"/>
                    <a:pt x="11277" y="7946"/>
                    <a:pt x="11248" y="7999"/>
                  </a:cubicBezTo>
                  <a:cubicBezTo>
                    <a:pt x="11245" y="8009"/>
                    <a:pt x="11256" y="8013"/>
                    <a:pt x="11273" y="8013"/>
                  </a:cubicBezTo>
                  <a:cubicBezTo>
                    <a:pt x="11297" y="8013"/>
                    <a:pt x="11322" y="8009"/>
                    <a:pt x="11346" y="8009"/>
                  </a:cubicBezTo>
                  <a:cubicBezTo>
                    <a:pt x="11384" y="8009"/>
                    <a:pt x="11422" y="8013"/>
                    <a:pt x="11464" y="8013"/>
                  </a:cubicBezTo>
                  <a:cubicBezTo>
                    <a:pt x="11502" y="7999"/>
                    <a:pt x="11506" y="7985"/>
                    <a:pt x="11461" y="7975"/>
                  </a:cubicBezTo>
                  <a:cubicBezTo>
                    <a:pt x="11426" y="7964"/>
                    <a:pt x="11387" y="7961"/>
                    <a:pt x="11336" y="7951"/>
                  </a:cubicBezTo>
                  <a:cubicBezTo>
                    <a:pt x="11358" y="7944"/>
                    <a:pt x="11379" y="7943"/>
                    <a:pt x="11400" y="7943"/>
                  </a:cubicBezTo>
                  <a:cubicBezTo>
                    <a:pt x="11417" y="7943"/>
                    <a:pt x="11434" y="7944"/>
                    <a:pt x="11450" y="7944"/>
                  </a:cubicBezTo>
                  <a:cubicBezTo>
                    <a:pt x="11468" y="7944"/>
                    <a:pt x="11486" y="7943"/>
                    <a:pt x="11502" y="7936"/>
                  </a:cubicBezTo>
                  <a:cubicBezTo>
                    <a:pt x="11513" y="7939"/>
                    <a:pt x="11523" y="7940"/>
                    <a:pt x="11532" y="7940"/>
                  </a:cubicBezTo>
                  <a:cubicBezTo>
                    <a:pt x="11579" y="7940"/>
                    <a:pt x="11606" y="7914"/>
                    <a:pt x="11644" y="7905"/>
                  </a:cubicBezTo>
                  <a:cubicBezTo>
                    <a:pt x="11658" y="7905"/>
                    <a:pt x="11672" y="7905"/>
                    <a:pt x="11679" y="7912"/>
                  </a:cubicBezTo>
                  <a:cubicBezTo>
                    <a:pt x="11714" y="7933"/>
                    <a:pt x="11675" y="7964"/>
                    <a:pt x="11710" y="7985"/>
                  </a:cubicBezTo>
                  <a:cubicBezTo>
                    <a:pt x="11735" y="7994"/>
                    <a:pt x="11738" y="8017"/>
                    <a:pt x="11763" y="8017"/>
                  </a:cubicBezTo>
                  <a:cubicBezTo>
                    <a:pt x="11766" y="8017"/>
                    <a:pt x="11769" y="8017"/>
                    <a:pt x="11773" y="8016"/>
                  </a:cubicBezTo>
                  <a:cubicBezTo>
                    <a:pt x="11818" y="8006"/>
                    <a:pt x="11783" y="7985"/>
                    <a:pt x="11783" y="7967"/>
                  </a:cubicBezTo>
                  <a:cubicBezTo>
                    <a:pt x="11783" y="7957"/>
                    <a:pt x="11780" y="7951"/>
                    <a:pt x="11776" y="7940"/>
                  </a:cubicBezTo>
                  <a:cubicBezTo>
                    <a:pt x="11780" y="7909"/>
                    <a:pt x="11818" y="7902"/>
                    <a:pt x="11866" y="7898"/>
                  </a:cubicBezTo>
                  <a:cubicBezTo>
                    <a:pt x="11932" y="7898"/>
                    <a:pt x="11994" y="7898"/>
                    <a:pt x="12060" y="7895"/>
                  </a:cubicBezTo>
                  <a:cubicBezTo>
                    <a:pt x="12068" y="7895"/>
                    <a:pt x="12075" y="7894"/>
                    <a:pt x="12083" y="7894"/>
                  </a:cubicBezTo>
                  <a:cubicBezTo>
                    <a:pt x="12164" y="7894"/>
                    <a:pt x="12239" y="7910"/>
                    <a:pt x="12327" y="7922"/>
                  </a:cubicBezTo>
                  <a:cubicBezTo>
                    <a:pt x="12255" y="7930"/>
                    <a:pt x="12238" y="7940"/>
                    <a:pt x="12258" y="7951"/>
                  </a:cubicBezTo>
                  <a:cubicBezTo>
                    <a:pt x="12271" y="7958"/>
                    <a:pt x="12286" y="7961"/>
                    <a:pt x="12300" y="7961"/>
                  </a:cubicBezTo>
                  <a:cubicBezTo>
                    <a:pt x="12317" y="7961"/>
                    <a:pt x="12334" y="7958"/>
                    <a:pt x="12348" y="7954"/>
                  </a:cubicBezTo>
                  <a:cubicBezTo>
                    <a:pt x="12387" y="7946"/>
                    <a:pt x="12380" y="7936"/>
                    <a:pt x="12362" y="7922"/>
                  </a:cubicBezTo>
                  <a:cubicBezTo>
                    <a:pt x="12373" y="7922"/>
                    <a:pt x="12384" y="7921"/>
                    <a:pt x="12394" y="7921"/>
                  </a:cubicBezTo>
                  <a:cubicBezTo>
                    <a:pt x="12471" y="7921"/>
                    <a:pt x="12543" y="7941"/>
                    <a:pt x="12619" y="7946"/>
                  </a:cubicBezTo>
                  <a:cubicBezTo>
                    <a:pt x="12658" y="7946"/>
                    <a:pt x="12696" y="7942"/>
                    <a:pt x="12735" y="7942"/>
                  </a:cubicBezTo>
                  <a:cubicBezTo>
                    <a:pt x="12754" y="7942"/>
                    <a:pt x="12773" y="7943"/>
                    <a:pt x="12793" y="7946"/>
                  </a:cubicBezTo>
                  <a:cubicBezTo>
                    <a:pt x="12845" y="7957"/>
                    <a:pt x="12869" y="7967"/>
                    <a:pt x="12800" y="7988"/>
                  </a:cubicBezTo>
                  <a:cubicBezTo>
                    <a:pt x="12818" y="7988"/>
                    <a:pt x="12832" y="7991"/>
                    <a:pt x="12844" y="7991"/>
                  </a:cubicBezTo>
                  <a:cubicBezTo>
                    <a:pt x="12850" y="7991"/>
                    <a:pt x="12856" y="7991"/>
                    <a:pt x="12862" y="7988"/>
                  </a:cubicBezTo>
                  <a:cubicBezTo>
                    <a:pt x="12877" y="7985"/>
                    <a:pt x="12891" y="7984"/>
                    <a:pt x="12905" y="7984"/>
                  </a:cubicBezTo>
                  <a:cubicBezTo>
                    <a:pt x="12944" y="7984"/>
                    <a:pt x="12981" y="7993"/>
                    <a:pt x="13019" y="7993"/>
                  </a:cubicBezTo>
                  <a:cubicBezTo>
                    <a:pt x="13023" y="7993"/>
                    <a:pt x="13028" y="7993"/>
                    <a:pt x="13032" y="7992"/>
                  </a:cubicBezTo>
                  <a:cubicBezTo>
                    <a:pt x="13059" y="7992"/>
                    <a:pt x="13080" y="7968"/>
                    <a:pt x="13109" y="7968"/>
                  </a:cubicBezTo>
                  <a:cubicBezTo>
                    <a:pt x="13121" y="7968"/>
                    <a:pt x="13134" y="7972"/>
                    <a:pt x="13150" y="7985"/>
                  </a:cubicBezTo>
                  <a:cubicBezTo>
                    <a:pt x="13153" y="7981"/>
                    <a:pt x="13160" y="7978"/>
                    <a:pt x="13168" y="7975"/>
                  </a:cubicBezTo>
                  <a:cubicBezTo>
                    <a:pt x="13181" y="7966"/>
                    <a:pt x="13192" y="7961"/>
                    <a:pt x="13200" y="7961"/>
                  </a:cubicBezTo>
                  <a:cubicBezTo>
                    <a:pt x="13211" y="7961"/>
                    <a:pt x="13219" y="7969"/>
                    <a:pt x="13223" y="7985"/>
                  </a:cubicBezTo>
                  <a:cubicBezTo>
                    <a:pt x="13225" y="7990"/>
                    <a:pt x="13230" y="7994"/>
                    <a:pt x="13239" y="7994"/>
                  </a:cubicBezTo>
                  <a:cubicBezTo>
                    <a:pt x="13242" y="7994"/>
                    <a:pt x="13246" y="7993"/>
                    <a:pt x="13251" y="7992"/>
                  </a:cubicBezTo>
                  <a:cubicBezTo>
                    <a:pt x="13275" y="7989"/>
                    <a:pt x="13297" y="7987"/>
                    <a:pt x="13320" y="7987"/>
                  </a:cubicBezTo>
                  <a:cubicBezTo>
                    <a:pt x="13363" y="7987"/>
                    <a:pt x="13405" y="7993"/>
                    <a:pt x="13448" y="8002"/>
                  </a:cubicBezTo>
                  <a:cubicBezTo>
                    <a:pt x="13454" y="8003"/>
                    <a:pt x="13459" y="8003"/>
                    <a:pt x="13465" y="8003"/>
                  </a:cubicBezTo>
                  <a:cubicBezTo>
                    <a:pt x="13485" y="8003"/>
                    <a:pt x="13501" y="7998"/>
                    <a:pt x="13480" y="7985"/>
                  </a:cubicBezTo>
                  <a:cubicBezTo>
                    <a:pt x="13445" y="7964"/>
                    <a:pt x="13448" y="7930"/>
                    <a:pt x="13400" y="7912"/>
                  </a:cubicBezTo>
                  <a:cubicBezTo>
                    <a:pt x="13397" y="7909"/>
                    <a:pt x="13392" y="7905"/>
                    <a:pt x="13397" y="7902"/>
                  </a:cubicBezTo>
                  <a:cubicBezTo>
                    <a:pt x="13419" y="7895"/>
                    <a:pt x="13448" y="7892"/>
                    <a:pt x="13477" y="7892"/>
                  </a:cubicBezTo>
                  <a:cubicBezTo>
                    <a:pt x="13529" y="7892"/>
                    <a:pt x="13584" y="7901"/>
                    <a:pt x="13615" y="7919"/>
                  </a:cubicBezTo>
                  <a:cubicBezTo>
                    <a:pt x="13654" y="7941"/>
                    <a:pt x="13693" y="7957"/>
                    <a:pt x="13745" y="7957"/>
                  </a:cubicBezTo>
                  <a:cubicBezTo>
                    <a:pt x="13757" y="7957"/>
                    <a:pt x="13771" y="7956"/>
                    <a:pt x="13785" y="7954"/>
                  </a:cubicBezTo>
                  <a:cubicBezTo>
                    <a:pt x="13792" y="7953"/>
                    <a:pt x="13802" y="7952"/>
                    <a:pt x="13812" y="7952"/>
                  </a:cubicBezTo>
                  <a:cubicBezTo>
                    <a:pt x="13827" y="7952"/>
                    <a:pt x="13841" y="7953"/>
                    <a:pt x="13847" y="7957"/>
                  </a:cubicBezTo>
                  <a:cubicBezTo>
                    <a:pt x="13874" y="7976"/>
                    <a:pt x="13902" y="7982"/>
                    <a:pt x="13931" y="7982"/>
                  </a:cubicBezTo>
                  <a:cubicBezTo>
                    <a:pt x="13966" y="7982"/>
                    <a:pt x="14003" y="7973"/>
                    <a:pt x="14042" y="7967"/>
                  </a:cubicBezTo>
                  <a:cubicBezTo>
                    <a:pt x="14057" y="7965"/>
                    <a:pt x="14075" y="7959"/>
                    <a:pt x="14092" y="7959"/>
                  </a:cubicBezTo>
                  <a:cubicBezTo>
                    <a:pt x="14106" y="7959"/>
                    <a:pt x="14119" y="7964"/>
                    <a:pt x="14128" y="7978"/>
                  </a:cubicBezTo>
                  <a:cubicBezTo>
                    <a:pt x="14134" y="7987"/>
                    <a:pt x="14146" y="7991"/>
                    <a:pt x="14160" y="7991"/>
                  </a:cubicBezTo>
                  <a:cubicBezTo>
                    <a:pt x="14173" y="7991"/>
                    <a:pt x="14186" y="7988"/>
                    <a:pt x="14198" y="7985"/>
                  </a:cubicBezTo>
                  <a:cubicBezTo>
                    <a:pt x="14258" y="7961"/>
                    <a:pt x="14323" y="7954"/>
                    <a:pt x="14391" y="7954"/>
                  </a:cubicBezTo>
                  <a:cubicBezTo>
                    <a:pt x="14421" y="7954"/>
                    <a:pt x="14451" y="7955"/>
                    <a:pt x="14482" y="7957"/>
                  </a:cubicBezTo>
                  <a:cubicBezTo>
                    <a:pt x="14493" y="7964"/>
                    <a:pt x="14506" y="7966"/>
                    <a:pt x="14518" y="7966"/>
                  </a:cubicBezTo>
                  <a:cubicBezTo>
                    <a:pt x="14532" y="7966"/>
                    <a:pt x="14545" y="7963"/>
                    <a:pt x="14555" y="7957"/>
                  </a:cubicBezTo>
                  <a:cubicBezTo>
                    <a:pt x="14583" y="7943"/>
                    <a:pt x="14566" y="7926"/>
                    <a:pt x="14548" y="7912"/>
                  </a:cubicBezTo>
                  <a:cubicBezTo>
                    <a:pt x="14551" y="7892"/>
                    <a:pt x="14524" y="7892"/>
                    <a:pt x="14500" y="7892"/>
                  </a:cubicBezTo>
                  <a:cubicBezTo>
                    <a:pt x="14462" y="7892"/>
                    <a:pt x="14427" y="7892"/>
                    <a:pt x="14385" y="7874"/>
                  </a:cubicBezTo>
                  <a:cubicBezTo>
                    <a:pt x="14441" y="7867"/>
                    <a:pt x="14496" y="7867"/>
                    <a:pt x="14454" y="7829"/>
                  </a:cubicBezTo>
                  <a:cubicBezTo>
                    <a:pt x="14441" y="7815"/>
                    <a:pt x="14465" y="7805"/>
                    <a:pt x="14500" y="7805"/>
                  </a:cubicBezTo>
                  <a:cubicBezTo>
                    <a:pt x="14534" y="7801"/>
                    <a:pt x="14566" y="7801"/>
                    <a:pt x="14596" y="7801"/>
                  </a:cubicBezTo>
                  <a:cubicBezTo>
                    <a:pt x="14605" y="7802"/>
                    <a:pt x="14615" y="7802"/>
                    <a:pt x="14624" y="7802"/>
                  </a:cubicBezTo>
                  <a:cubicBezTo>
                    <a:pt x="14643" y="7802"/>
                    <a:pt x="14662" y="7801"/>
                    <a:pt x="14681" y="7801"/>
                  </a:cubicBezTo>
                  <a:cubicBezTo>
                    <a:pt x="14702" y="7801"/>
                    <a:pt x="14723" y="7802"/>
                    <a:pt x="14742" y="7808"/>
                  </a:cubicBezTo>
                  <a:cubicBezTo>
                    <a:pt x="14718" y="7818"/>
                    <a:pt x="14687" y="7822"/>
                    <a:pt x="14718" y="7842"/>
                  </a:cubicBezTo>
                  <a:cubicBezTo>
                    <a:pt x="14746" y="7863"/>
                    <a:pt x="14731" y="7869"/>
                    <a:pt x="14706" y="7869"/>
                  </a:cubicBezTo>
                  <a:cubicBezTo>
                    <a:pt x="14698" y="7869"/>
                    <a:pt x="14689" y="7868"/>
                    <a:pt x="14680" y="7867"/>
                  </a:cubicBezTo>
                  <a:cubicBezTo>
                    <a:pt x="14666" y="7860"/>
                    <a:pt x="14649" y="7853"/>
                    <a:pt x="14635" y="7847"/>
                  </a:cubicBezTo>
                  <a:cubicBezTo>
                    <a:pt x="14626" y="7840"/>
                    <a:pt x="14622" y="7832"/>
                    <a:pt x="14607" y="7832"/>
                  </a:cubicBezTo>
                  <a:cubicBezTo>
                    <a:pt x="14605" y="7832"/>
                    <a:pt x="14603" y="7832"/>
                    <a:pt x="14600" y="7832"/>
                  </a:cubicBezTo>
                  <a:cubicBezTo>
                    <a:pt x="14579" y="7836"/>
                    <a:pt x="14593" y="7847"/>
                    <a:pt x="14590" y="7853"/>
                  </a:cubicBezTo>
                  <a:cubicBezTo>
                    <a:pt x="14566" y="7895"/>
                    <a:pt x="14611" y="7926"/>
                    <a:pt x="14638" y="7961"/>
                  </a:cubicBezTo>
                  <a:cubicBezTo>
                    <a:pt x="14649" y="7972"/>
                    <a:pt x="14663" y="7977"/>
                    <a:pt x="14680" y="7977"/>
                  </a:cubicBezTo>
                  <a:cubicBezTo>
                    <a:pt x="14690" y="7977"/>
                    <a:pt x="14702" y="7975"/>
                    <a:pt x="14715" y="7971"/>
                  </a:cubicBezTo>
                  <a:cubicBezTo>
                    <a:pt x="14738" y="7962"/>
                    <a:pt x="14765" y="7960"/>
                    <a:pt x="14794" y="7960"/>
                  </a:cubicBezTo>
                  <a:cubicBezTo>
                    <a:pt x="14808" y="7960"/>
                    <a:pt x="14822" y="7961"/>
                    <a:pt x="14836" y="7961"/>
                  </a:cubicBezTo>
                  <a:cubicBezTo>
                    <a:pt x="14885" y="7961"/>
                    <a:pt x="14929" y="7975"/>
                    <a:pt x="14978" y="7975"/>
                  </a:cubicBezTo>
                  <a:cubicBezTo>
                    <a:pt x="14992" y="7975"/>
                    <a:pt x="15006" y="7974"/>
                    <a:pt x="15020" y="7971"/>
                  </a:cubicBezTo>
                  <a:cubicBezTo>
                    <a:pt x="15048" y="7961"/>
                    <a:pt x="15075" y="7957"/>
                    <a:pt x="15110" y="7957"/>
                  </a:cubicBezTo>
                  <a:cubicBezTo>
                    <a:pt x="15119" y="7957"/>
                    <a:pt x="15128" y="7957"/>
                    <a:pt x="15137" y="7957"/>
                  </a:cubicBezTo>
                  <a:cubicBezTo>
                    <a:pt x="15172" y="7957"/>
                    <a:pt x="15206" y="7960"/>
                    <a:pt x="15239" y="7960"/>
                  </a:cubicBezTo>
                  <a:cubicBezTo>
                    <a:pt x="15254" y="7960"/>
                    <a:pt x="15269" y="7959"/>
                    <a:pt x="15283" y="7957"/>
                  </a:cubicBezTo>
                  <a:cubicBezTo>
                    <a:pt x="15405" y="7943"/>
                    <a:pt x="15523" y="7930"/>
                    <a:pt x="15648" y="7930"/>
                  </a:cubicBezTo>
                  <a:cubicBezTo>
                    <a:pt x="15752" y="7933"/>
                    <a:pt x="15853" y="7930"/>
                    <a:pt x="15953" y="7936"/>
                  </a:cubicBezTo>
                  <a:cubicBezTo>
                    <a:pt x="15987" y="7938"/>
                    <a:pt x="16022" y="7940"/>
                    <a:pt x="16057" y="7940"/>
                  </a:cubicBezTo>
                  <a:cubicBezTo>
                    <a:pt x="16140" y="7940"/>
                    <a:pt x="16222" y="7934"/>
                    <a:pt x="16300" y="7919"/>
                  </a:cubicBezTo>
                  <a:cubicBezTo>
                    <a:pt x="16373" y="7916"/>
                    <a:pt x="16444" y="7911"/>
                    <a:pt x="16514" y="7911"/>
                  </a:cubicBezTo>
                  <a:cubicBezTo>
                    <a:pt x="16531" y="7911"/>
                    <a:pt x="16547" y="7912"/>
                    <a:pt x="16564" y="7912"/>
                  </a:cubicBezTo>
                  <a:cubicBezTo>
                    <a:pt x="16569" y="7913"/>
                    <a:pt x="16573" y="7913"/>
                    <a:pt x="16578" y="7913"/>
                  </a:cubicBezTo>
                  <a:cubicBezTo>
                    <a:pt x="16654" y="7913"/>
                    <a:pt x="16714" y="7887"/>
                    <a:pt x="16734" y="7867"/>
                  </a:cubicBezTo>
                  <a:cubicBezTo>
                    <a:pt x="16754" y="7846"/>
                    <a:pt x="16769" y="7838"/>
                    <a:pt x="16782" y="7838"/>
                  </a:cubicBezTo>
                  <a:cubicBezTo>
                    <a:pt x="16802" y="7838"/>
                    <a:pt x="16817" y="7857"/>
                    <a:pt x="16838" y="7867"/>
                  </a:cubicBezTo>
                  <a:cubicBezTo>
                    <a:pt x="16857" y="7876"/>
                    <a:pt x="16873" y="7903"/>
                    <a:pt x="16893" y="7903"/>
                  </a:cubicBezTo>
                  <a:cubicBezTo>
                    <a:pt x="16895" y="7903"/>
                    <a:pt x="16898" y="7902"/>
                    <a:pt x="16900" y="7902"/>
                  </a:cubicBezTo>
                  <a:cubicBezTo>
                    <a:pt x="16927" y="7892"/>
                    <a:pt x="16954" y="7889"/>
                    <a:pt x="16981" y="7889"/>
                  </a:cubicBezTo>
                  <a:cubicBezTo>
                    <a:pt x="17019" y="7889"/>
                    <a:pt x="17057" y="7895"/>
                    <a:pt x="17094" y="7895"/>
                  </a:cubicBezTo>
                  <a:cubicBezTo>
                    <a:pt x="17137" y="7893"/>
                    <a:pt x="17184" y="7886"/>
                    <a:pt x="17228" y="7886"/>
                  </a:cubicBezTo>
                  <a:cubicBezTo>
                    <a:pt x="17256" y="7886"/>
                    <a:pt x="17283" y="7889"/>
                    <a:pt x="17306" y="7898"/>
                  </a:cubicBezTo>
                  <a:cubicBezTo>
                    <a:pt x="17323" y="7905"/>
                    <a:pt x="17336" y="7908"/>
                    <a:pt x="17346" y="7908"/>
                  </a:cubicBezTo>
                  <a:cubicBezTo>
                    <a:pt x="17372" y="7908"/>
                    <a:pt x="17383" y="7892"/>
                    <a:pt x="17400" y="7884"/>
                  </a:cubicBezTo>
                  <a:cubicBezTo>
                    <a:pt x="17438" y="7863"/>
                    <a:pt x="17410" y="7850"/>
                    <a:pt x="17376" y="7839"/>
                  </a:cubicBezTo>
                  <a:cubicBezTo>
                    <a:pt x="17365" y="7836"/>
                    <a:pt x="17341" y="7839"/>
                    <a:pt x="17347" y="7826"/>
                  </a:cubicBezTo>
                  <a:cubicBezTo>
                    <a:pt x="17365" y="7822"/>
                    <a:pt x="17382" y="7818"/>
                    <a:pt x="17400" y="7815"/>
                  </a:cubicBezTo>
                  <a:cubicBezTo>
                    <a:pt x="17410" y="7815"/>
                    <a:pt x="17421" y="7808"/>
                    <a:pt x="17417" y="7801"/>
                  </a:cubicBezTo>
                  <a:cubicBezTo>
                    <a:pt x="17412" y="7793"/>
                    <a:pt x="17401" y="7790"/>
                    <a:pt x="17391" y="7790"/>
                  </a:cubicBezTo>
                  <a:cubicBezTo>
                    <a:pt x="17388" y="7790"/>
                    <a:pt x="17385" y="7790"/>
                    <a:pt x="17382" y="7791"/>
                  </a:cubicBezTo>
                  <a:cubicBezTo>
                    <a:pt x="17363" y="7799"/>
                    <a:pt x="17346" y="7802"/>
                    <a:pt x="17328" y="7802"/>
                  </a:cubicBezTo>
                  <a:cubicBezTo>
                    <a:pt x="17288" y="7802"/>
                    <a:pt x="17250" y="7786"/>
                    <a:pt x="17209" y="7784"/>
                  </a:cubicBezTo>
                  <a:cubicBezTo>
                    <a:pt x="17188" y="7787"/>
                    <a:pt x="17168" y="7787"/>
                    <a:pt x="17146" y="7787"/>
                  </a:cubicBezTo>
                  <a:cubicBezTo>
                    <a:pt x="17125" y="7787"/>
                    <a:pt x="17103" y="7787"/>
                    <a:pt x="17081" y="7791"/>
                  </a:cubicBezTo>
                  <a:cubicBezTo>
                    <a:pt x="17074" y="7792"/>
                    <a:pt x="17068" y="7792"/>
                    <a:pt x="17064" y="7792"/>
                  </a:cubicBezTo>
                  <a:cubicBezTo>
                    <a:pt x="17041" y="7792"/>
                    <a:pt x="17055" y="7778"/>
                    <a:pt x="17070" y="7770"/>
                  </a:cubicBezTo>
                  <a:cubicBezTo>
                    <a:pt x="17150" y="7759"/>
                    <a:pt x="17150" y="7759"/>
                    <a:pt x="17094" y="7725"/>
                  </a:cubicBezTo>
                  <a:cubicBezTo>
                    <a:pt x="17094" y="7722"/>
                    <a:pt x="17098" y="7717"/>
                    <a:pt x="17098" y="7717"/>
                  </a:cubicBezTo>
                  <a:lnTo>
                    <a:pt x="17112" y="7717"/>
                  </a:lnTo>
                  <a:cubicBezTo>
                    <a:pt x="17116" y="7719"/>
                    <a:pt x="17121" y="7720"/>
                    <a:pt x="17125" y="7720"/>
                  </a:cubicBezTo>
                  <a:cubicBezTo>
                    <a:pt x="17138" y="7720"/>
                    <a:pt x="17151" y="7714"/>
                    <a:pt x="17164" y="7714"/>
                  </a:cubicBezTo>
                  <a:cubicBezTo>
                    <a:pt x="17175" y="7718"/>
                    <a:pt x="17185" y="7719"/>
                    <a:pt x="17195" y="7719"/>
                  </a:cubicBezTo>
                  <a:cubicBezTo>
                    <a:pt x="17216" y="7719"/>
                    <a:pt x="17237" y="7714"/>
                    <a:pt x="17258" y="7714"/>
                  </a:cubicBezTo>
                  <a:cubicBezTo>
                    <a:pt x="17303" y="7714"/>
                    <a:pt x="17347" y="7714"/>
                    <a:pt x="17393" y="7717"/>
                  </a:cubicBezTo>
                  <a:cubicBezTo>
                    <a:pt x="17404" y="7717"/>
                    <a:pt x="17417" y="7716"/>
                    <a:pt x="17429" y="7716"/>
                  </a:cubicBezTo>
                  <a:cubicBezTo>
                    <a:pt x="17445" y="7716"/>
                    <a:pt x="17459" y="7718"/>
                    <a:pt x="17462" y="7728"/>
                  </a:cubicBezTo>
                  <a:cubicBezTo>
                    <a:pt x="17473" y="7747"/>
                    <a:pt x="17495" y="7749"/>
                    <a:pt x="17519" y="7749"/>
                  </a:cubicBezTo>
                  <a:cubicBezTo>
                    <a:pt x="17525" y="7749"/>
                    <a:pt x="17532" y="7749"/>
                    <a:pt x="17539" y="7749"/>
                  </a:cubicBezTo>
                  <a:cubicBezTo>
                    <a:pt x="17566" y="7752"/>
                    <a:pt x="17597" y="7752"/>
                    <a:pt x="17632" y="7756"/>
                  </a:cubicBezTo>
                  <a:cubicBezTo>
                    <a:pt x="17605" y="7777"/>
                    <a:pt x="17521" y="7787"/>
                    <a:pt x="17601" y="7805"/>
                  </a:cubicBezTo>
                  <a:cubicBezTo>
                    <a:pt x="17639" y="7815"/>
                    <a:pt x="17685" y="7826"/>
                    <a:pt x="17730" y="7836"/>
                  </a:cubicBezTo>
                  <a:cubicBezTo>
                    <a:pt x="17734" y="7836"/>
                    <a:pt x="17739" y="7835"/>
                    <a:pt x="17744" y="7835"/>
                  </a:cubicBezTo>
                  <a:cubicBezTo>
                    <a:pt x="17799" y="7835"/>
                    <a:pt x="17855" y="7849"/>
                    <a:pt x="17910" y="7849"/>
                  </a:cubicBezTo>
                  <a:cubicBezTo>
                    <a:pt x="17923" y="7849"/>
                    <a:pt x="17935" y="7848"/>
                    <a:pt x="17948" y="7847"/>
                  </a:cubicBezTo>
                  <a:cubicBezTo>
                    <a:pt x="17979" y="7841"/>
                    <a:pt x="18008" y="7839"/>
                    <a:pt x="18036" y="7839"/>
                  </a:cubicBezTo>
                  <a:cubicBezTo>
                    <a:pt x="18082" y="7839"/>
                    <a:pt x="18126" y="7844"/>
                    <a:pt x="18173" y="7847"/>
                  </a:cubicBezTo>
                  <a:cubicBezTo>
                    <a:pt x="18184" y="7847"/>
                    <a:pt x="18198" y="7842"/>
                    <a:pt x="18212" y="7842"/>
                  </a:cubicBezTo>
                  <a:cubicBezTo>
                    <a:pt x="18263" y="7840"/>
                    <a:pt x="18313" y="7829"/>
                    <a:pt x="18365" y="7829"/>
                  </a:cubicBezTo>
                  <a:cubicBezTo>
                    <a:pt x="18393" y="7829"/>
                    <a:pt x="18421" y="7833"/>
                    <a:pt x="18451" y="7842"/>
                  </a:cubicBezTo>
                  <a:cubicBezTo>
                    <a:pt x="18461" y="7845"/>
                    <a:pt x="18475" y="7847"/>
                    <a:pt x="18490" y="7847"/>
                  </a:cubicBezTo>
                  <a:cubicBezTo>
                    <a:pt x="18513" y="7847"/>
                    <a:pt x="18538" y="7843"/>
                    <a:pt x="18555" y="7832"/>
                  </a:cubicBezTo>
                  <a:cubicBezTo>
                    <a:pt x="18586" y="7812"/>
                    <a:pt x="18548" y="7801"/>
                    <a:pt x="18531" y="7787"/>
                  </a:cubicBezTo>
                  <a:cubicBezTo>
                    <a:pt x="18503" y="7767"/>
                    <a:pt x="18559" y="7773"/>
                    <a:pt x="18559" y="7763"/>
                  </a:cubicBezTo>
                  <a:cubicBezTo>
                    <a:pt x="18635" y="7756"/>
                    <a:pt x="18596" y="7714"/>
                    <a:pt x="18635" y="7697"/>
                  </a:cubicBezTo>
                  <a:cubicBezTo>
                    <a:pt x="18635" y="7693"/>
                    <a:pt x="18635" y="7687"/>
                    <a:pt x="18638" y="7683"/>
                  </a:cubicBezTo>
                  <a:cubicBezTo>
                    <a:pt x="18670" y="7666"/>
                    <a:pt x="18715" y="7663"/>
                    <a:pt x="18753" y="7648"/>
                  </a:cubicBezTo>
                  <a:cubicBezTo>
                    <a:pt x="18785" y="7650"/>
                    <a:pt x="18818" y="7651"/>
                    <a:pt x="18851" y="7651"/>
                  </a:cubicBezTo>
                  <a:cubicBezTo>
                    <a:pt x="18942" y="7651"/>
                    <a:pt x="19034" y="7645"/>
                    <a:pt x="19121" y="7634"/>
                  </a:cubicBezTo>
                  <a:cubicBezTo>
                    <a:pt x="19360" y="7610"/>
                    <a:pt x="19603" y="7618"/>
                    <a:pt x="19842" y="7593"/>
                  </a:cubicBezTo>
                  <a:cubicBezTo>
                    <a:pt x="19967" y="7579"/>
                    <a:pt x="20095" y="7579"/>
                    <a:pt x="20217" y="7565"/>
                  </a:cubicBezTo>
                  <a:cubicBezTo>
                    <a:pt x="20241" y="7563"/>
                    <a:pt x="20266" y="7560"/>
                    <a:pt x="20291" y="7560"/>
                  </a:cubicBezTo>
                  <a:cubicBezTo>
                    <a:pt x="20301" y="7560"/>
                    <a:pt x="20311" y="7561"/>
                    <a:pt x="20321" y="7562"/>
                  </a:cubicBezTo>
                  <a:cubicBezTo>
                    <a:pt x="20328" y="7562"/>
                    <a:pt x="20334" y="7562"/>
                    <a:pt x="20341" y="7562"/>
                  </a:cubicBezTo>
                  <a:cubicBezTo>
                    <a:pt x="20401" y="7562"/>
                    <a:pt x="20462" y="7554"/>
                    <a:pt x="20522" y="7554"/>
                  </a:cubicBezTo>
                  <a:cubicBezTo>
                    <a:pt x="20557" y="7554"/>
                    <a:pt x="20592" y="7557"/>
                    <a:pt x="20626" y="7565"/>
                  </a:cubicBezTo>
                  <a:cubicBezTo>
                    <a:pt x="20630" y="7565"/>
                    <a:pt x="20633" y="7565"/>
                    <a:pt x="20633" y="7562"/>
                  </a:cubicBezTo>
                  <a:lnTo>
                    <a:pt x="20644" y="7562"/>
                  </a:lnTo>
                  <a:cubicBezTo>
                    <a:pt x="20653" y="7565"/>
                    <a:pt x="20662" y="7566"/>
                    <a:pt x="20671" y="7566"/>
                  </a:cubicBezTo>
                  <a:cubicBezTo>
                    <a:pt x="20683" y="7566"/>
                    <a:pt x="20696" y="7564"/>
                    <a:pt x="20710" y="7562"/>
                  </a:cubicBezTo>
                  <a:cubicBezTo>
                    <a:pt x="20761" y="7558"/>
                    <a:pt x="20810" y="7541"/>
                    <a:pt x="20870" y="7541"/>
                  </a:cubicBezTo>
                  <a:cubicBezTo>
                    <a:pt x="20888" y="7542"/>
                    <a:pt x="20907" y="7542"/>
                    <a:pt x="20926" y="7542"/>
                  </a:cubicBezTo>
                  <a:cubicBezTo>
                    <a:pt x="20960" y="7542"/>
                    <a:pt x="20993" y="7541"/>
                    <a:pt x="21027" y="7541"/>
                  </a:cubicBezTo>
                  <a:cubicBezTo>
                    <a:pt x="21058" y="7541"/>
                    <a:pt x="21089" y="7542"/>
                    <a:pt x="21119" y="7544"/>
                  </a:cubicBezTo>
                  <a:cubicBezTo>
                    <a:pt x="21122" y="7545"/>
                    <a:pt x="21125" y="7545"/>
                    <a:pt x="21128" y="7545"/>
                  </a:cubicBezTo>
                  <a:cubicBezTo>
                    <a:pt x="21144" y="7545"/>
                    <a:pt x="21162" y="7541"/>
                    <a:pt x="21178" y="7541"/>
                  </a:cubicBezTo>
                  <a:cubicBezTo>
                    <a:pt x="21190" y="7541"/>
                    <a:pt x="21202" y="7543"/>
                    <a:pt x="21213" y="7551"/>
                  </a:cubicBezTo>
                  <a:cubicBezTo>
                    <a:pt x="21240" y="7572"/>
                    <a:pt x="21282" y="7572"/>
                    <a:pt x="21317" y="7572"/>
                  </a:cubicBezTo>
                  <a:cubicBezTo>
                    <a:pt x="21403" y="7568"/>
                    <a:pt x="21490" y="7565"/>
                    <a:pt x="21577" y="7555"/>
                  </a:cubicBezTo>
                  <a:cubicBezTo>
                    <a:pt x="21590" y="7553"/>
                    <a:pt x="21604" y="7553"/>
                    <a:pt x="21617" y="7553"/>
                  </a:cubicBezTo>
                  <a:cubicBezTo>
                    <a:pt x="21646" y="7553"/>
                    <a:pt x="21675" y="7555"/>
                    <a:pt x="21703" y="7555"/>
                  </a:cubicBezTo>
                  <a:cubicBezTo>
                    <a:pt x="21747" y="7555"/>
                    <a:pt x="21787" y="7549"/>
                    <a:pt x="21816" y="7517"/>
                  </a:cubicBezTo>
                  <a:cubicBezTo>
                    <a:pt x="21820" y="7513"/>
                    <a:pt x="21830" y="7513"/>
                    <a:pt x="21837" y="7513"/>
                  </a:cubicBezTo>
                  <a:cubicBezTo>
                    <a:pt x="21848" y="7513"/>
                    <a:pt x="21865" y="7513"/>
                    <a:pt x="21872" y="7509"/>
                  </a:cubicBezTo>
                  <a:cubicBezTo>
                    <a:pt x="21948" y="7503"/>
                    <a:pt x="22028" y="7499"/>
                    <a:pt x="22104" y="7493"/>
                  </a:cubicBezTo>
                  <a:cubicBezTo>
                    <a:pt x="22109" y="7492"/>
                    <a:pt x="22113" y="7492"/>
                    <a:pt x="22118" y="7492"/>
                  </a:cubicBezTo>
                  <a:cubicBezTo>
                    <a:pt x="22137" y="7492"/>
                    <a:pt x="22155" y="7498"/>
                    <a:pt x="22167" y="7509"/>
                  </a:cubicBezTo>
                  <a:cubicBezTo>
                    <a:pt x="22176" y="7517"/>
                    <a:pt x="22185" y="7520"/>
                    <a:pt x="22195" y="7520"/>
                  </a:cubicBezTo>
                  <a:cubicBezTo>
                    <a:pt x="22207" y="7520"/>
                    <a:pt x="22221" y="7515"/>
                    <a:pt x="22236" y="7509"/>
                  </a:cubicBezTo>
                  <a:cubicBezTo>
                    <a:pt x="22286" y="7488"/>
                    <a:pt x="22339" y="7471"/>
                    <a:pt x="22397" y="7471"/>
                  </a:cubicBezTo>
                  <a:cubicBezTo>
                    <a:pt x="22404" y="7471"/>
                    <a:pt x="22410" y="7471"/>
                    <a:pt x="22417" y="7472"/>
                  </a:cubicBezTo>
                  <a:cubicBezTo>
                    <a:pt x="22430" y="7479"/>
                    <a:pt x="22445" y="7483"/>
                    <a:pt x="22462" y="7483"/>
                  </a:cubicBezTo>
                  <a:cubicBezTo>
                    <a:pt x="22467" y="7483"/>
                    <a:pt x="22473" y="7483"/>
                    <a:pt x="22479" y="7482"/>
                  </a:cubicBezTo>
                  <a:cubicBezTo>
                    <a:pt x="22482" y="7482"/>
                    <a:pt x="22486" y="7482"/>
                    <a:pt x="22493" y="7485"/>
                  </a:cubicBezTo>
                  <a:cubicBezTo>
                    <a:pt x="22504" y="7488"/>
                    <a:pt x="22515" y="7489"/>
                    <a:pt x="22527" y="7489"/>
                  </a:cubicBezTo>
                  <a:cubicBezTo>
                    <a:pt x="22547" y="7489"/>
                    <a:pt x="22567" y="7486"/>
                    <a:pt x="22586" y="7482"/>
                  </a:cubicBezTo>
                  <a:cubicBezTo>
                    <a:pt x="22611" y="7479"/>
                    <a:pt x="22639" y="7475"/>
                    <a:pt x="22666" y="7472"/>
                  </a:cubicBezTo>
                  <a:cubicBezTo>
                    <a:pt x="22679" y="7480"/>
                    <a:pt x="22692" y="7487"/>
                    <a:pt x="22707" y="7487"/>
                  </a:cubicBezTo>
                  <a:cubicBezTo>
                    <a:pt x="22717" y="7487"/>
                    <a:pt x="22728" y="7484"/>
                    <a:pt x="22739" y="7475"/>
                  </a:cubicBezTo>
                  <a:cubicBezTo>
                    <a:pt x="22750" y="7475"/>
                    <a:pt x="22760" y="7475"/>
                    <a:pt x="22771" y="7479"/>
                  </a:cubicBezTo>
                  <a:cubicBezTo>
                    <a:pt x="22781" y="7497"/>
                    <a:pt x="22798" y="7505"/>
                    <a:pt x="22828" y="7505"/>
                  </a:cubicBezTo>
                  <a:cubicBezTo>
                    <a:pt x="22837" y="7505"/>
                    <a:pt x="22848" y="7504"/>
                    <a:pt x="22860" y="7503"/>
                  </a:cubicBezTo>
                  <a:cubicBezTo>
                    <a:pt x="22868" y="7503"/>
                    <a:pt x="22871" y="7503"/>
                    <a:pt x="22875" y="7506"/>
                  </a:cubicBezTo>
                  <a:cubicBezTo>
                    <a:pt x="22889" y="7509"/>
                    <a:pt x="22903" y="7510"/>
                    <a:pt x="22917" y="7510"/>
                  </a:cubicBezTo>
                  <a:cubicBezTo>
                    <a:pt x="22958" y="7510"/>
                    <a:pt x="22999" y="7500"/>
                    <a:pt x="23038" y="7493"/>
                  </a:cubicBezTo>
                  <a:cubicBezTo>
                    <a:pt x="23062" y="7489"/>
                    <a:pt x="23089" y="7489"/>
                    <a:pt x="23118" y="7485"/>
                  </a:cubicBezTo>
                  <a:cubicBezTo>
                    <a:pt x="23123" y="7487"/>
                    <a:pt x="23128" y="7488"/>
                    <a:pt x="23133" y="7488"/>
                  </a:cubicBezTo>
                  <a:cubicBezTo>
                    <a:pt x="23137" y="7488"/>
                    <a:pt x="23142" y="7487"/>
                    <a:pt x="23145" y="7485"/>
                  </a:cubicBezTo>
                  <a:cubicBezTo>
                    <a:pt x="23152" y="7485"/>
                    <a:pt x="23159" y="7485"/>
                    <a:pt x="23166" y="7482"/>
                  </a:cubicBezTo>
                  <a:cubicBezTo>
                    <a:pt x="23191" y="7481"/>
                    <a:pt x="23211" y="7480"/>
                    <a:pt x="23229" y="7480"/>
                  </a:cubicBezTo>
                  <a:cubicBezTo>
                    <a:pt x="23306" y="7480"/>
                    <a:pt x="23317" y="7495"/>
                    <a:pt x="23312" y="7555"/>
                  </a:cubicBezTo>
                  <a:cubicBezTo>
                    <a:pt x="23312" y="7565"/>
                    <a:pt x="23298" y="7579"/>
                    <a:pt x="23333" y="7583"/>
                  </a:cubicBezTo>
                  <a:cubicBezTo>
                    <a:pt x="23340" y="7584"/>
                    <a:pt x="23348" y="7584"/>
                    <a:pt x="23356" y="7584"/>
                  </a:cubicBezTo>
                  <a:cubicBezTo>
                    <a:pt x="23372" y="7584"/>
                    <a:pt x="23388" y="7581"/>
                    <a:pt x="23402" y="7572"/>
                  </a:cubicBezTo>
                  <a:cubicBezTo>
                    <a:pt x="23405" y="7568"/>
                    <a:pt x="23409" y="7565"/>
                    <a:pt x="23412" y="7562"/>
                  </a:cubicBezTo>
                  <a:cubicBezTo>
                    <a:pt x="23416" y="7565"/>
                    <a:pt x="23419" y="7568"/>
                    <a:pt x="23422" y="7568"/>
                  </a:cubicBezTo>
                  <a:cubicBezTo>
                    <a:pt x="23445" y="7573"/>
                    <a:pt x="23468" y="7580"/>
                    <a:pt x="23493" y="7580"/>
                  </a:cubicBezTo>
                  <a:cubicBezTo>
                    <a:pt x="23506" y="7580"/>
                    <a:pt x="23520" y="7578"/>
                    <a:pt x="23534" y="7572"/>
                  </a:cubicBezTo>
                  <a:cubicBezTo>
                    <a:pt x="23548" y="7566"/>
                    <a:pt x="23562" y="7561"/>
                    <a:pt x="23576" y="7561"/>
                  </a:cubicBezTo>
                  <a:cubicBezTo>
                    <a:pt x="23579" y="7561"/>
                    <a:pt x="23582" y="7561"/>
                    <a:pt x="23586" y="7562"/>
                  </a:cubicBezTo>
                  <a:cubicBezTo>
                    <a:pt x="23606" y="7576"/>
                    <a:pt x="23638" y="7593"/>
                    <a:pt x="23645" y="7593"/>
                  </a:cubicBezTo>
                  <a:cubicBezTo>
                    <a:pt x="23655" y="7593"/>
                    <a:pt x="23662" y="7589"/>
                    <a:pt x="23666" y="7586"/>
                  </a:cubicBezTo>
                  <a:cubicBezTo>
                    <a:pt x="23671" y="7586"/>
                    <a:pt x="23676" y="7587"/>
                    <a:pt x="23681" y="7587"/>
                  </a:cubicBezTo>
                  <a:cubicBezTo>
                    <a:pt x="23707" y="7587"/>
                    <a:pt x="23733" y="7580"/>
                    <a:pt x="23756" y="7568"/>
                  </a:cubicBezTo>
                  <a:cubicBezTo>
                    <a:pt x="23780" y="7555"/>
                    <a:pt x="23780" y="7544"/>
                    <a:pt x="23773" y="7530"/>
                  </a:cubicBezTo>
                  <a:lnTo>
                    <a:pt x="23773" y="7530"/>
                  </a:lnTo>
                  <a:cubicBezTo>
                    <a:pt x="23780" y="7538"/>
                    <a:pt x="23794" y="7544"/>
                    <a:pt x="23821" y="7551"/>
                  </a:cubicBezTo>
                  <a:cubicBezTo>
                    <a:pt x="23846" y="7555"/>
                    <a:pt x="23874" y="7551"/>
                    <a:pt x="23901" y="7565"/>
                  </a:cubicBezTo>
                  <a:cubicBezTo>
                    <a:pt x="23920" y="7574"/>
                    <a:pt x="23934" y="7577"/>
                    <a:pt x="23946" y="7577"/>
                  </a:cubicBezTo>
                  <a:cubicBezTo>
                    <a:pt x="23981" y="7577"/>
                    <a:pt x="23990" y="7544"/>
                    <a:pt x="24016" y="7534"/>
                  </a:cubicBezTo>
                  <a:cubicBezTo>
                    <a:pt x="24054" y="7520"/>
                    <a:pt x="24034" y="7503"/>
                    <a:pt x="23999" y="7489"/>
                  </a:cubicBezTo>
                  <a:cubicBezTo>
                    <a:pt x="23981" y="7485"/>
                    <a:pt x="23971" y="7479"/>
                    <a:pt x="23964" y="7472"/>
                  </a:cubicBezTo>
                  <a:cubicBezTo>
                    <a:pt x="23971" y="7471"/>
                    <a:pt x="23978" y="7471"/>
                    <a:pt x="23985" y="7471"/>
                  </a:cubicBezTo>
                  <a:cubicBezTo>
                    <a:pt x="24021" y="7471"/>
                    <a:pt x="24053" y="7481"/>
                    <a:pt x="24064" y="7513"/>
                  </a:cubicBezTo>
                  <a:cubicBezTo>
                    <a:pt x="24068" y="7524"/>
                    <a:pt x="24082" y="7532"/>
                    <a:pt x="24098" y="7532"/>
                  </a:cubicBezTo>
                  <a:cubicBezTo>
                    <a:pt x="24108" y="7532"/>
                    <a:pt x="24119" y="7528"/>
                    <a:pt x="24130" y="7520"/>
                  </a:cubicBezTo>
                  <a:cubicBezTo>
                    <a:pt x="24130" y="7520"/>
                    <a:pt x="24130" y="7517"/>
                    <a:pt x="24134" y="7513"/>
                  </a:cubicBezTo>
                  <a:cubicBezTo>
                    <a:pt x="24138" y="7517"/>
                    <a:pt x="24141" y="7520"/>
                    <a:pt x="24144" y="7523"/>
                  </a:cubicBezTo>
                  <a:cubicBezTo>
                    <a:pt x="24144" y="7523"/>
                    <a:pt x="24141" y="7523"/>
                    <a:pt x="24141" y="7527"/>
                  </a:cubicBezTo>
                  <a:cubicBezTo>
                    <a:pt x="24124" y="7551"/>
                    <a:pt x="24175" y="7548"/>
                    <a:pt x="24196" y="7558"/>
                  </a:cubicBezTo>
                  <a:cubicBezTo>
                    <a:pt x="24213" y="7565"/>
                    <a:pt x="24238" y="7565"/>
                    <a:pt x="24266" y="7565"/>
                  </a:cubicBezTo>
                  <a:cubicBezTo>
                    <a:pt x="24273" y="7565"/>
                    <a:pt x="24283" y="7562"/>
                    <a:pt x="24297" y="7562"/>
                  </a:cubicBezTo>
                  <a:cubicBezTo>
                    <a:pt x="24302" y="7562"/>
                    <a:pt x="24307" y="7562"/>
                    <a:pt x="24312" y="7562"/>
                  </a:cubicBezTo>
                  <a:cubicBezTo>
                    <a:pt x="24343" y="7562"/>
                    <a:pt x="24360" y="7552"/>
                    <a:pt x="24363" y="7534"/>
                  </a:cubicBezTo>
                  <a:lnTo>
                    <a:pt x="24363" y="7530"/>
                  </a:lnTo>
                  <a:cubicBezTo>
                    <a:pt x="24365" y="7532"/>
                    <a:pt x="24367" y="7532"/>
                    <a:pt x="24370" y="7532"/>
                  </a:cubicBezTo>
                  <a:cubicBezTo>
                    <a:pt x="24373" y="7532"/>
                    <a:pt x="24375" y="7532"/>
                    <a:pt x="24377" y="7534"/>
                  </a:cubicBezTo>
                  <a:cubicBezTo>
                    <a:pt x="24387" y="7538"/>
                    <a:pt x="24397" y="7540"/>
                    <a:pt x="24406" y="7540"/>
                  </a:cubicBezTo>
                  <a:cubicBezTo>
                    <a:pt x="24427" y="7540"/>
                    <a:pt x="24443" y="7530"/>
                    <a:pt x="24453" y="7513"/>
                  </a:cubicBezTo>
                  <a:lnTo>
                    <a:pt x="24463" y="7513"/>
                  </a:lnTo>
                  <a:cubicBezTo>
                    <a:pt x="24484" y="7527"/>
                    <a:pt x="24522" y="7538"/>
                    <a:pt x="24561" y="7538"/>
                  </a:cubicBezTo>
                  <a:lnTo>
                    <a:pt x="24585" y="7538"/>
                  </a:lnTo>
                  <a:cubicBezTo>
                    <a:pt x="24589" y="7540"/>
                    <a:pt x="24594" y="7541"/>
                    <a:pt x="24601" y="7541"/>
                  </a:cubicBezTo>
                  <a:cubicBezTo>
                    <a:pt x="24606" y="7541"/>
                    <a:pt x="24612" y="7540"/>
                    <a:pt x="24620" y="7538"/>
                  </a:cubicBezTo>
                  <a:cubicBezTo>
                    <a:pt x="24637" y="7534"/>
                    <a:pt x="24654" y="7527"/>
                    <a:pt x="24651" y="7513"/>
                  </a:cubicBezTo>
                  <a:cubicBezTo>
                    <a:pt x="24651" y="7504"/>
                    <a:pt x="24645" y="7488"/>
                    <a:pt x="24631" y="7488"/>
                  </a:cubicBezTo>
                  <a:cubicBezTo>
                    <a:pt x="24629" y="7488"/>
                    <a:pt x="24628" y="7488"/>
                    <a:pt x="24626" y="7489"/>
                  </a:cubicBezTo>
                  <a:cubicBezTo>
                    <a:pt x="24608" y="7489"/>
                    <a:pt x="24586" y="7475"/>
                    <a:pt x="24566" y="7475"/>
                  </a:cubicBezTo>
                  <a:cubicBezTo>
                    <a:pt x="24565" y="7475"/>
                    <a:pt x="24563" y="7475"/>
                    <a:pt x="24561" y="7475"/>
                  </a:cubicBezTo>
                  <a:cubicBezTo>
                    <a:pt x="24543" y="7468"/>
                    <a:pt x="24522" y="7461"/>
                    <a:pt x="24495" y="7458"/>
                  </a:cubicBezTo>
                  <a:cubicBezTo>
                    <a:pt x="24471" y="7458"/>
                    <a:pt x="24457" y="7461"/>
                    <a:pt x="24446" y="7468"/>
                  </a:cubicBezTo>
                  <a:cubicBezTo>
                    <a:pt x="24418" y="7454"/>
                    <a:pt x="24380" y="7444"/>
                    <a:pt x="24359" y="7419"/>
                  </a:cubicBezTo>
                  <a:lnTo>
                    <a:pt x="24512" y="7419"/>
                  </a:lnTo>
                  <a:cubicBezTo>
                    <a:pt x="24515" y="7419"/>
                    <a:pt x="24518" y="7419"/>
                    <a:pt x="24521" y="7419"/>
                  </a:cubicBezTo>
                  <a:cubicBezTo>
                    <a:pt x="24528" y="7419"/>
                    <a:pt x="24535" y="7420"/>
                    <a:pt x="24543" y="7420"/>
                  </a:cubicBezTo>
                  <a:cubicBezTo>
                    <a:pt x="24551" y="7420"/>
                    <a:pt x="24558" y="7419"/>
                    <a:pt x="24564" y="7413"/>
                  </a:cubicBezTo>
                  <a:cubicBezTo>
                    <a:pt x="24578" y="7409"/>
                    <a:pt x="24592" y="7405"/>
                    <a:pt x="24606" y="7402"/>
                  </a:cubicBezTo>
                  <a:cubicBezTo>
                    <a:pt x="24642" y="7428"/>
                    <a:pt x="24683" y="7441"/>
                    <a:pt x="24725" y="7441"/>
                  </a:cubicBezTo>
                  <a:cubicBezTo>
                    <a:pt x="24738" y="7441"/>
                    <a:pt x="24752" y="7439"/>
                    <a:pt x="24766" y="7437"/>
                  </a:cubicBezTo>
                  <a:cubicBezTo>
                    <a:pt x="24793" y="7440"/>
                    <a:pt x="24817" y="7444"/>
                    <a:pt x="24852" y="7444"/>
                  </a:cubicBezTo>
                  <a:lnTo>
                    <a:pt x="24876" y="7444"/>
                  </a:lnTo>
                  <a:cubicBezTo>
                    <a:pt x="24883" y="7452"/>
                    <a:pt x="24894" y="7458"/>
                    <a:pt x="24903" y="7458"/>
                  </a:cubicBezTo>
                  <a:cubicBezTo>
                    <a:pt x="24909" y="7458"/>
                    <a:pt x="24914" y="7456"/>
                    <a:pt x="24918" y="7451"/>
                  </a:cubicBezTo>
                  <a:cubicBezTo>
                    <a:pt x="24918" y="7447"/>
                    <a:pt x="24918" y="7447"/>
                    <a:pt x="24921" y="7447"/>
                  </a:cubicBezTo>
                  <a:cubicBezTo>
                    <a:pt x="24998" y="7451"/>
                    <a:pt x="25074" y="7458"/>
                    <a:pt x="25147" y="7479"/>
                  </a:cubicBezTo>
                  <a:lnTo>
                    <a:pt x="25150" y="7482"/>
                  </a:lnTo>
                  <a:cubicBezTo>
                    <a:pt x="25168" y="7496"/>
                    <a:pt x="25174" y="7513"/>
                    <a:pt x="25209" y="7513"/>
                  </a:cubicBezTo>
                  <a:cubicBezTo>
                    <a:pt x="25237" y="7513"/>
                    <a:pt x="25241" y="7506"/>
                    <a:pt x="25241" y="7496"/>
                  </a:cubicBezTo>
                  <a:cubicBezTo>
                    <a:pt x="25251" y="7493"/>
                    <a:pt x="25258" y="7485"/>
                    <a:pt x="25258" y="7472"/>
                  </a:cubicBezTo>
                  <a:cubicBezTo>
                    <a:pt x="25256" y="7463"/>
                    <a:pt x="25270" y="7459"/>
                    <a:pt x="25289" y="7459"/>
                  </a:cubicBezTo>
                  <a:cubicBezTo>
                    <a:pt x="25300" y="7459"/>
                    <a:pt x="25313" y="7460"/>
                    <a:pt x="25324" y="7464"/>
                  </a:cubicBezTo>
                  <a:cubicBezTo>
                    <a:pt x="25358" y="7476"/>
                    <a:pt x="25377" y="7482"/>
                    <a:pt x="25391" y="7482"/>
                  </a:cubicBezTo>
                  <a:cubicBezTo>
                    <a:pt x="25410" y="7482"/>
                    <a:pt x="25418" y="7471"/>
                    <a:pt x="25438" y="7447"/>
                  </a:cubicBezTo>
                  <a:cubicBezTo>
                    <a:pt x="25442" y="7440"/>
                    <a:pt x="25442" y="7434"/>
                    <a:pt x="25445" y="7430"/>
                  </a:cubicBezTo>
                  <a:cubicBezTo>
                    <a:pt x="25449" y="7430"/>
                    <a:pt x="25452" y="7426"/>
                    <a:pt x="25452" y="7426"/>
                  </a:cubicBezTo>
                  <a:cubicBezTo>
                    <a:pt x="25455" y="7427"/>
                    <a:pt x="25456" y="7427"/>
                    <a:pt x="25458" y="7427"/>
                  </a:cubicBezTo>
                  <a:cubicBezTo>
                    <a:pt x="25464" y="7427"/>
                    <a:pt x="25467" y="7422"/>
                    <a:pt x="25473" y="7419"/>
                  </a:cubicBezTo>
                  <a:cubicBezTo>
                    <a:pt x="25487" y="7419"/>
                    <a:pt x="25494" y="7423"/>
                    <a:pt x="25497" y="7426"/>
                  </a:cubicBezTo>
                  <a:cubicBezTo>
                    <a:pt x="25501" y="7434"/>
                    <a:pt x="25504" y="7437"/>
                    <a:pt x="25507" y="7440"/>
                  </a:cubicBezTo>
                  <a:cubicBezTo>
                    <a:pt x="25512" y="7440"/>
                    <a:pt x="25512" y="7444"/>
                    <a:pt x="25512" y="7447"/>
                  </a:cubicBezTo>
                  <a:cubicBezTo>
                    <a:pt x="25520" y="7463"/>
                    <a:pt x="25526" y="7484"/>
                    <a:pt x="25545" y="7484"/>
                  </a:cubicBezTo>
                  <a:cubicBezTo>
                    <a:pt x="25554" y="7484"/>
                    <a:pt x="25568" y="7478"/>
                    <a:pt x="25587" y="7461"/>
                  </a:cubicBezTo>
                  <a:cubicBezTo>
                    <a:pt x="25608" y="7472"/>
                    <a:pt x="25626" y="7482"/>
                    <a:pt x="25646" y="7489"/>
                  </a:cubicBezTo>
                  <a:cubicBezTo>
                    <a:pt x="25651" y="7494"/>
                    <a:pt x="25660" y="7497"/>
                    <a:pt x="25670" y="7497"/>
                  </a:cubicBezTo>
                  <a:cubicBezTo>
                    <a:pt x="25674" y="7497"/>
                    <a:pt x="25678" y="7497"/>
                    <a:pt x="25681" y="7496"/>
                  </a:cubicBezTo>
                  <a:cubicBezTo>
                    <a:pt x="25695" y="7490"/>
                    <a:pt x="25706" y="7488"/>
                    <a:pt x="25716" y="7488"/>
                  </a:cubicBezTo>
                  <a:cubicBezTo>
                    <a:pt x="25738" y="7488"/>
                    <a:pt x="25755" y="7499"/>
                    <a:pt x="25771" y="7513"/>
                  </a:cubicBezTo>
                  <a:cubicBezTo>
                    <a:pt x="25789" y="7520"/>
                    <a:pt x="25806" y="7523"/>
                    <a:pt x="25824" y="7530"/>
                  </a:cubicBezTo>
                  <a:cubicBezTo>
                    <a:pt x="25837" y="7544"/>
                    <a:pt x="25861" y="7538"/>
                    <a:pt x="25886" y="7541"/>
                  </a:cubicBezTo>
                  <a:cubicBezTo>
                    <a:pt x="25938" y="7541"/>
                    <a:pt x="25994" y="7530"/>
                    <a:pt x="26045" y="7527"/>
                  </a:cubicBezTo>
                  <a:cubicBezTo>
                    <a:pt x="26080" y="7523"/>
                    <a:pt x="26090" y="7523"/>
                    <a:pt x="26074" y="7503"/>
                  </a:cubicBezTo>
                  <a:cubicBezTo>
                    <a:pt x="26059" y="7482"/>
                    <a:pt x="26069" y="7468"/>
                    <a:pt x="26115" y="7461"/>
                  </a:cubicBezTo>
                  <a:lnTo>
                    <a:pt x="26115" y="7461"/>
                  </a:lnTo>
                  <a:cubicBezTo>
                    <a:pt x="26084" y="7482"/>
                    <a:pt x="26077" y="7496"/>
                    <a:pt x="26125" y="7496"/>
                  </a:cubicBezTo>
                  <a:lnTo>
                    <a:pt x="26184" y="7496"/>
                  </a:lnTo>
                  <a:cubicBezTo>
                    <a:pt x="26187" y="7516"/>
                    <a:pt x="26204" y="7530"/>
                    <a:pt x="26225" y="7530"/>
                  </a:cubicBezTo>
                  <a:cubicBezTo>
                    <a:pt x="26233" y="7530"/>
                    <a:pt x="26242" y="7528"/>
                    <a:pt x="26250" y="7523"/>
                  </a:cubicBezTo>
                  <a:cubicBezTo>
                    <a:pt x="26271" y="7513"/>
                    <a:pt x="26288" y="7506"/>
                    <a:pt x="26313" y="7503"/>
                  </a:cubicBezTo>
                  <a:cubicBezTo>
                    <a:pt x="26327" y="7499"/>
                    <a:pt x="26340" y="7493"/>
                    <a:pt x="26333" y="7482"/>
                  </a:cubicBezTo>
                  <a:cubicBezTo>
                    <a:pt x="26328" y="7474"/>
                    <a:pt x="26321" y="7471"/>
                    <a:pt x="26313" y="7471"/>
                  </a:cubicBezTo>
                  <a:cubicBezTo>
                    <a:pt x="26307" y="7471"/>
                    <a:pt x="26300" y="7473"/>
                    <a:pt x="26295" y="7479"/>
                  </a:cubicBezTo>
                  <a:cubicBezTo>
                    <a:pt x="26286" y="7485"/>
                    <a:pt x="26276" y="7487"/>
                    <a:pt x="26266" y="7487"/>
                  </a:cubicBezTo>
                  <a:cubicBezTo>
                    <a:pt x="26247" y="7487"/>
                    <a:pt x="26227" y="7478"/>
                    <a:pt x="26208" y="7478"/>
                  </a:cubicBezTo>
                  <a:cubicBezTo>
                    <a:pt x="26206" y="7478"/>
                    <a:pt x="26204" y="7478"/>
                    <a:pt x="26202" y="7479"/>
                  </a:cubicBezTo>
                  <a:cubicBezTo>
                    <a:pt x="26200" y="7478"/>
                    <a:pt x="26199" y="7478"/>
                    <a:pt x="26197" y="7478"/>
                  </a:cubicBezTo>
                  <a:cubicBezTo>
                    <a:pt x="26190" y="7478"/>
                    <a:pt x="26179" y="7480"/>
                    <a:pt x="26170" y="7480"/>
                  </a:cubicBezTo>
                  <a:cubicBezTo>
                    <a:pt x="26160" y="7480"/>
                    <a:pt x="26153" y="7477"/>
                    <a:pt x="26160" y="7461"/>
                  </a:cubicBezTo>
                  <a:cubicBezTo>
                    <a:pt x="26178" y="7454"/>
                    <a:pt x="26194" y="7451"/>
                    <a:pt x="26212" y="7444"/>
                  </a:cubicBezTo>
                  <a:lnTo>
                    <a:pt x="26282" y="7444"/>
                  </a:lnTo>
                  <a:cubicBezTo>
                    <a:pt x="26293" y="7444"/>
                    <a:pt x="26307" y="7445"/>
                    <a:pt x="26319" y="7445"/>
                  </a:cubicBezTo>
                  <a:cubicBezTo>
                    <a:pt x="26337" y="7445"/>
                    <a:pt x="26352" y="7442"/>
                    <a:pt x="26348" y="7423"/>
                  </a:cubicBezTo>
                  <a:lnTo>
                    <a:pt x="26448" y="7423"/>
                  </a:lnTo>
                  <a:cubicBezTo>
                    <a:pt x="26458" y="7451"/>
                    <a:pt x="26434" y="7485"/>
                    <a:pt x="26490" y="7503"/>
                  </a:cubicBezTo>
                  <a:cubicBezTo>
                    <a:pt x="26493" y="7503"/>
                    <a:pt x="26497" y="7503"/>
                    <a:pt x="26500" y="7506"/>
                  </a:cubicBezTo>
                  <a:cubicBezTo>
                    <a:pt x="26539" y="7508"/>
                    <a:pt x="26577" y="7529"/>
                    <a:pt x="26618" y="7529"/>
                  </a:cubicBezTo>
                  <a:cubicBezTo>
                    <a:pt x="26636" y="7529"/>
                    <a:pt x="26654" y="7525"/>
                    <a:pt x="26673" y="7513"/>
                  </a:cubicBezTo>
                  <a:lnTo>
                    <a:pt x="26722" y="7513"/>
                  </a:lnTo>
                  <a:cubicBezTo>
                    <a:pt x="26743" y="7485"/>
                    <a:pt x="26771" y="7461"/>
                    <a:pt x="26785" y="7430"/>
                  </a:cubicBezTo>
                  <a:cubicBezTo>
                    <a:pt x="26788" y="7423"/>
                    <a:pt x="26791" y="7413"/>
                    <a:pt x="26798" y="7405"/>
                  </a:cubicBezTo>
                  <a:lnTo>
                    <a:pt x="26847" y="7405"/>
                  </a:lnTo>
                  <a:cubicBezTo>
                    <a:pt x="26847" y="7405"/>
                    <a:pt x="26844" y="7405"/>
                    <a:pt x="26844" y="7409"/>
                  </a:cubicBezTo>
                  <a:cubicBezTo>
                    <a:pt x="26850" y="7419"/>
                    <a:pt x="26850" y="7434"/>
                    <a:pt x="26875" y="7434"/>
                  </a:cubicBezTo>
                  <a:cubicBezTo>
                    <a:pt x="26885" y="7430"/>
                    <a:pt x="26889" y="7423"/>
                    <a:pt x="26885" y="7416"/>
                  </a:cubicBezTo>
                  <a:lnTo>
                    <a:pt x="26885" y="7405"/>
                  </a:lnTo>
                  <a:lnTo>
                    <a:pt x="26969" y="7405"/>
                  </a:lnTo>
                  <a:lnTo>
                    <a:pt x="26969" y="7409"/>
                  </a:lnTo>
                  <a:cubicBezTo>
                    <a:pt x="26975" y="7419"/>
                    <a:pt x="26972" y="7437"/>
                    <a:pt x="26996" y="7440"/>
                  </a:cubicBezTo>
                  <a:cubicBezTo>
                    <a:pt x="26999" y="7441"/>
                    <a:pt x="27001" y="7441"/>
                    <a:pt x="27003" y="7441"/>
                  </a:cubicBezTo>
                  <a:cubicBezTo>
                    <a:pt x="27015" y="7441"/>
                    <a:pt x="27021" y="7432"/>
                    <a:pt x="27027" y="7423"/>
                  </a:cubicBezTo>
                  <a:cubicBezTo>
                    <a:pt x="27034" y="7419"/>
                    <a:pt x="27044" y="7416"/>
                    <a:pt x="27052" y="7413"/>
                  </a:cubicBezTo>
                  <a:cubicBezTo>
                    <a:pt x="27065" y="7409"/>
                    <a:pt x="27073" y="7409"/>
                    <a:pt x="27079" y="7405"/>
                  </a:cubicBezTo>
                  <a:cubicBezTo>
                    <a:pt x="27094" y="7405"/>
                    <a:pt x="27104" y="7405"/>
                    <a:pt x="27118" y="7402"/>
                  </a:cubicBezTo>
                  <a:lnTo>
                    <a:pt x="27118" y="7402"/>
                  </a:lnTo>
                  <a:cubicBezTo>
                    <a:pt x="27107" y="7413"/>
                    <a:pt x="27118" y="7426"/>
                    <a:pt x="27139" y="7440"/>
                  </a:cubicBezTo>
                  <a:cubicBezTo>
                    <a:pt x="27156" y="7451"/>
                    <a:pt x="27145" y="7461"/>
                    <a:pt x="27131" y="7468"/>
                  </a:cubicBezTo>
                  <a:cubicBezTo>
                    <a:pt x="27124" y="7473"/>
                    <a:pt x="27110" y="7479"/>
                    <a:pt x="27100" y="7479"/>
                  </a:cubicBezTo>
                  <a:cubicBezTo>
                    <a:pt x="27095" y="7479"/>
                    <a:pt x="27092" y="7478"/>
                    <a:pt x="27089" y="7475"/>
                  </a:cubicBezTo>
                  <a:cubicBezTo>
                    <a:pt x="27082" y="7460"/>
                    <a:pt x="27071" y="7457"/>
                    <a:pt x="27058" y="7457"/>
                  </a:cubicBezTo>
                  <a:cubicBezTo>
                    <a:pt x="27046" y="7457"/>
                    <a:pt x="27032" y="7460"/>
                    <a:pt x="27020" y="7460"/>
                  </a:cubicBezTo>
                  <a:cubicBezTo>
                    <a:pt x="27015" y="7460"/>
                    <a:pt x="27011" y="7459"/>
                    <a:pt x="27006" y="7458"/>
                  </a:cubicBezTo>
                  <a:cubicBezTo>
                    <a:pt x="27004" y="7457"/>
                    <a:pt x="27001" y="7457"/>
                    <a:pt x="26999" y="7457"/>
                  </a:cubicBezTo>
                  <a:cubicBezTo>
                    <a:pt x="26988" y="7457"/>
                    <a:pt x="26979" y="7463"/>
                    <a:pt x="26979" y="7472"/>
                  </a:cubicBezTo>
                  <a:cubicBezTo>
                    <a:pt x="26975" y="7482"/>
                    <a:pt x="26990" y="7485"/>
                    <a:pt x="27003" y="7485"/>
                  </a:cubicBezTo>
                  <a:cubicBezTo>
                    <a:pt x="27011" y="7484"/>
                    <a:pt x="27018" y="7484"/>
                    <a:pt x="27023" y="7484"/>
                  </a:cubicBezTo>
                  <a:cubicBezTo>
                    <a:pt x="27053" y="7484"/>
                    <a:pt x="27039" y="7498"/>
                    <a:pt x="27027" y="7509"/>
                  </a:cubicBezTo>
                  <a:cubicBezTo>
                    <a:pt x="27015" y="7525"/>
                    <a:pt x="27025" y="7538"/>
                    <a:pt x="27042" y="7538"/>
                  </a:cubicBezTo>
                  <a:cubicBezTo>
                    <a:pt x="27044" y="7538"/>
                    <a:pt x="27046" y="7538"/>
                    <a:pt x="27048" y="7538"/>
                  </a:cubicBezTo>
                  <a:cubicBezTo>
                    <a:pt x="27083" y="7534"/>
                    <a:pt x="27128" y="7541"/>
                    <a:pt x="27145" y="7513"/>
                  </a:cubicBezTo>
                  <a:cubicBezTo>
                    <a:pt x="27152" y="7509"/>
                    <a:pt x="27156" y="7506"/>
                    <a:pt x="27163" y="7506"/>
                  </a:cubicBezTo>
                  <a:lnTo>
                    <a:pt x="27187" y="7506"/>
                  </a:lnTo>
                  <a:cubicBezTo>
                    <a:pt x="27204" y="7485"/>
                    <a:pt x="27180" y="7464"/>
                    <a:pt x="27187" y="7444"/>
                  </a:cubicBezTo>
                  <a:cubicBezTo>
                    <a:pt x="27211" y="7426"/>
                    <a:pt x="27211" y="7413"/>
                    <a:pt x="27190" y="7402"/>
                  </a:cubicBezTo>
                  <a:cubicBezTo>
                    <a:pt x="27208" y="7402"/>
                    <a:pt x="27228" y="7402"/>
                    <a:pt x="27246" y="7399"/>
                  </a:cubicBezTo>
                  <a:lnTo>
                    <a:pt x="27246" y="7399"/>
                  </a:lnTo>
                  <a:cubicBezTo>
                    <a:pt x="27243" y="7405"/>
                    <a:pt x="27239" y="7413"/>
                    <a:pt x="27232" y="7416"/>
                  </a:cubicBezTo>
                  <a:cubicBezTo>
                    <a:pt x="27224" y="7421"/>
                    <a:pt x="27233" y="7427"/>
                    <a:pt x="27244" y="7427"/>
                  </a:cubicBezTo>
                  <a:cubicBezTo>
                    <a:pt x="27247" y="7427"/>
                    <a:pt x="27250" y="7427"/>
                    <a:pt x="27253" y="7426"/>
                  </a:cubicBezTo>
                  <a:cubicBezTo>
                    <a:pt x="27260" y="7426"/>
                    <a:pt x="27267" y="7423"/>
                    <a:pt x="27267" y="7419"/>
                  </a:cubicBezTo>
                  <a:cubicBezTo>
                    <a:pt x="27273" y="7413"/>
                    <a:pt x="27280" y="7412"/>
                    <a:pt x="27288" y="7412"/>
                  </a:cubicBezTo>
                  <a:cubicBezTo>
                    <a:pt x="27293" y="7412"/>
                    <a:pt x="27297" y="7413"/>
                    <a:pt x="27302" y="7413"/>
                  </a:cubicBezTo>
                  <a:cubicBezTo>
                    <a:pt x="27308" y="7413"/>
                    <a:pt x="27315" y="7413"/>
                    <a:pt x="27321" y="7413"/>
                  </a:cubicBezTo>
                  <a:cubicBezTo>
                    <a:pt x="27332" y="7413"/>
                    <a:pt x="27341" y="7412"/>
                    <a:pt x="27343" y="7405"/>
                  </a:cubicBezTo>
                  <a:cubicBezTo>
                    <a:pt x="27343" y="7399"/>
                    <a:pt x="27339" y="7399"/>
                    <a:pt x="27336" y="7395"/>
                  </a:cubicBezTo>
                  <a:cubicBezTo>
                    <a:pt x="27378" y="7392"/>
                    <a:pt x="27416" y="7389"/>
                    <a:pt x="27457" y="7384"/>
                  </a:cubicBezTo>
                  <a:lnTo>
                    <a:pt x="27457" y="7384"/>
                  </a:lnTo>
                  <a:cubicBezTo>
                    <a:pt x="27447" y="7402"/>
                    <a:pt x="27447" y="7423"/>
                    <a:pt x="27433" y="7437"/>
                  </a:cubicBezTo>
                  <a:cubicBezTo>
                    <a:pt x="27443" y="7444"/>
                    <a:pt x="27457" y="7445"/>
                    <a:pt x="27471" y="7445"/>
                  </a:cubicBezTo>
                  <a:cubicBezTo>
                    <a:pt x="27479" y="7445"/>
                    <a:pt x="27487" y="7444"/>
                    <a:pt x="27495" y="7444"/>
                  </a:cubicBezTo>
                  <a:cubicBezTo>
                    <a:pt x="27516" y="7444"/>
                    <a:pt x="27535" y="7447"/>
                    <a:pt x="27544" y="7468"/>
                  </a:cubicBezTo>
                  <a:cubicBezTo>
                    <a:pt x="27579" y="7426"/>
                    <a:pt x="27631" y="7413"/>
                    <a:pt x="27707" y="7413"/>
                  </a:cubicBezTo>
                  <a:cubicBezTo>
                    <a:pt x="27631" y="7444"/>
                    <a:pt x="27631" y="7444"/>
                    <a:pt x="27690" y="7479"/>
                  </a:cubicBezTo>
                  <a:cubicBezTo>
                    <a:pt x="27700" y="7483"/>
                    <a:pt x="27709" y="7485"/>
                    <a:pt x="27718" y="7485"/>
                  </a:cubicBezTo>
                  <a:cubicBezTo>
                    <a:pt x="27740" y="7485"/>
                    <a:pt x="27759" y="7473"/>
                    <a:pt x="27776" y="7468"/>
                  </a:cubicBezTo>
                  <a:cubicBezTo>
                    <a:pt x="27787" y="7464"/>
                    <a:pt x="27763" y="7447"/>
                    <a:pt x="27746" y="7444"/>
                  </a:cubicBezTo>
                  <a:cubicBezTo>
                    <a:pt x="27746" y="7438"/>
                    <a:pt x="27739" y="7431"/>
                    <a:pt x="27752" y="7431"/>
                  </a:cubicBezTo>
                  <a:cubicBezTo>
                    <a:pt x="27756" y="7431"/>
                    <a:pt x="27761" y="7432"/>
                    <a:pt x="27770" y="7434"/>
                  </a:cubicBezTo>
                  <a:cubicBezTo>
                    <a:pt x="27774" y="7434"/>
                    <a:pt x="27778" y="7435"/>
                    <a:pt x="27781" y="7435"/>
                  </a:cubicBezTo>
                  <a:cubicBezTo>
                    <a:pt x="27807" y="7435"/>
                    <a:pt x="27816" y="7414"/>
                    <a:pt x="27822" y="7399"/>
                  </a:cubicBezTo>
                  <a:cubicBezTo>
                    <a:pt x="27825" y="7391"/>
                    <a:pt x="27816" y="7387"/>
                    <a:pt x="27805" y="7387"/>
                  </a:cubicBezTo>
                  <a:cubicBezTo>
                    <a:pt x="27801" y="7387"/>
                    <a:pt x="27798" y="7388"/>
                    <a:pt x="27794" y="7389"/>
                  </a:cubicBezTo>
                  <a:cubicBezTo>
                    <a:pt x="27782" y="7391"/>
                    <a:pt x="27772" y="7392"/>
                    <a:pt x="27764" y="7392"/>
                  </a:cubicBezTo>
                  <a:cubicBezTo>
                    <a:pt x="27728" y="7392"/>
                    <a:pt x="27729" y="7370"/>
                    <a:pt x="27731" y="7350"/>
                  </a:cubicBezTo>
                  <a:cubicBezTo>
                    <a:pt x="27739" y="7350"/>
                    <a:pt x="27742" y="7350"/>
                    <a:pt x="27749" y="7347"/>
                  </a:cubicBezTo>
                  <a:cubicBezTo>
                    <a:pt x="27755" y="7348"/>
                    <a:pt x="27761" y="7349"/>
                    <a:pt x="27768" y="7349"/>
                  </a:cubicBezTo>
                  <a:cubicBezTo>
                    <a:pt x="27789" y="7349"/>
                    <a:pt x="27810" y="7342"/>
                    <a:pt x="27829" y="7339"/>
                  </a:cubicBezTo>
                  <a:cubicBezTo>
                    <a:pt x="27839" y="7339"/>
                    <a:pt x="27846" y="7336"/>
                    <a:pt x="27850" y="7329"/>
                  </a:cubicBezTo>
                  <a:cubicBezTo>
                    <a:pt x="27870" y="7322"/>
                    <a:pt x="27891" y="7315"/>
                    <a:pt x="27915" y="7309"/>
                  </a:cubicBezTo>
                  <a:cubicBezTo>
                    <a:pt x="27985" y="7294"/>
                    <a:pt x="28051" y="7277"/>
                    <a:pt x="28103" y="7253"/>
                  </a:cubicBezTo>
                  <a:cubicBezTo>
                    <a:pt x="28124" y="7243"/>
                    <a:pt x="28144" y="7235"/>
                    <a:pt x="28162" y="7229"/>
                  </a:cubicBezTo>
                  <a:cubicBezTo>
                    <a:pt x="28176" y="7246"/>
                    <a:pt x="28200" y="7264"/>
                    <a:pt x="28193" y="7285"/>
                  </a:cubicBezTo>
                  <a:cubicBezTo>
                    <a:pt x="28176" y="7275"/>
                    <a:pt x="28163" y="7272"/>
                    <a:pt x="28146" y="7272"/>
                  </a:cubicBezTo>
                  <a:cubicBezTo>
                    <a:pt x="28137" y="7272"/>
                    <a:pt x="28128" y="7273"/>
                    <a:pt x="28117" y="7274"/>
                  </a:cubicBezTo>
                  <a:cubicBezTo>
                    <a:pt x="28061" y="7280"/>
                    <a:pt x="28058" y="7312"/>
                    <a:pt x="28030" y="7329"/>
                  </a:cubicBezTo>
                  <a:cubicBezTo>
                    <a:pt x="28020" y="7326"/>
                    <a:pt x="28010" y="7322"/>
                    <a:pt x="27999" y="7319"/>
                  </a:cubicBezTo>
                  <a:cubicBezTo>
                    <a:pt x="27989" y="7315"/>
                    <a:pt x="27980" y="7314"/>
                    <a:pt x="27971" y="7314"/>
                  </a:cubicBezTo>
                  <a:cubicBezTo>
                    <a:pt x="27953" y="7314"/>
                    <a:pt x="27938" y="7319"/>
                    <a:pt x="27930" y="7326"/>
                  </a:cubicBezTo>
                  <a:cubicBezTo>
                    <a:pt x="27912" y="7336"/>
                    <a:pt x="27919" y="7354"/>
                    <a:pt x="27950" y="7360"/>
                  </a:cubicBezTo>
                  <a:cubicBezTo>
                    <a:pt x="27957" y="7364"/>
                    <a:pt x="27971" y="7368"/>
                    <a:pt x="27971" y="7378"/>
                  </a:cubicBezTo>
                  <a:cubicBezTo>
                    <a:pt x="27953" y="7381"/>
                    <a:pt x="27967" y="7400"/>
                    <a:pt x="27947" y="7400"/>
                  </a:cubicBezTo>
                  <a:cubicBezTo>
                    <a:pt x="27944" y="7400"/>
                    <a:pt x="27940" y="7399"/>
                    <a:pt x="27936" y="7399"/>
                  </a:cubicBezTo>
                  <a:cubicBezTo>
                    <a:pt x="27921" y="7394"/>
                    <a:pt x="27907" y="7392"/>
                    <a:pt x="27895" y="7392"/>
                  </a:cubicBezTo>
                  <a:cubicBezTo>
                    <a:pt x="27859" y="7392"/>
                    <a:pt x="27839" y="7411"/>
                    <a:pt x="27826" y="7437"/>
                  </a:cubicBezTo>
                  <a:cubicBezTo>
                    <a:pt x="27838" y="7437"/>
                    <a:pt x="27851" y="7437"/>
                    <a:pt x="27864" y="7437"/>
                  </a:cubicBezTo>
                  <a:cubicBezTo>
                    <a:pt x="27884" y="7437"/>
                    <a:pt x="27904" y="7436"/>
                    <a:pt x="27922" y="7430"/>
                  </a:cubicBezTo>
                  <a:cubicBezTo>
                    <a:pt x="27959" y="7424"/>
                    <a:pt x="27986" y="7401"/>
                    <a:pt x="28026" y="7401"/>
                  </a:cubicBezTo>
                  <a:cubicBezTo>
                    <a:pt x="28030" y="7401"/>
                    <a:pt x="28035" y="7401"/>
                    <a:pt x="28040" y="7402"/>
                  </a:cubicBezTo>
                  <a:cubicBezTo>
                    <a:pt x="28051" y="7405"/>
                    <a:pt x="28054" y="7413"/>
                    <a:pt x="28054" y="7419"/>
                  </a:cubicBezTo>
                  <a:cubicBezTo>
                    <a:pt x="28044" y="7423"/>
                    <a:pt x="28030" y="7426"/>
                    <a:pt x="28034" y="7434"/>
                  </a:cubicBezTo>
                  <a:cubicBezTo>
                    <a:pt x="28036" y="7439"/>
                    <a:pt x="28044" y="7444"/>
                    <a:pt x="28054" y="7444"/>
                  </a:cubicBezTo>
                  <a:cubicBezTo>
                    <a:pt x="28056" y="7444"/>
                    <a:pt x="28059" y="7444"/>
                    <a:pt x="28061" y="7444"/>
                  </a:cubicBezTo>
                  <a:cubicBezTo>
                    <a:pt x="28073" y="7441"/>
                    <a:pt x="28088" y="7433"/>
                    <a:pt x="28100" y="7433"/>
                  </a:cubicBezTo>
                  <a:cubicBezTo>
                    <a:pt x="28102" y="7433"/>
                    <a:pt x="28104" y="7433"/>
                    <a:pt x="28106" y="7434"/>
                  </a:cubicBezTo>
                  <a:cubicBezTo>
                    <a:pt x="28119" y="7435"/>
                    <a:pt x="28130" y="7436"/>
                    <a:pt x="28138" y="7436"/>
                  </a:cubicBezTo>
                  <a:cubicBezTo>
                    <a:pt x="28187" y="7436"/>
                    <a:pt x="28158" y="7413"/>
                    <a:pt x="28138" y="7395"/>
                  </a:cubicBezTo>
                  <a:cubicBezTo>
                    <a:pt x="28138" y="7378"/>
                    <a:pt x="28079" y="7395"/>
                    <a:pt x="28099" y="7364"/>
                  </a:cubicBezTo>
                  <a:lnTo>
                    <a:pt x="28099" y="7364"/>
                  </a:lnTo>
                  <a:cubicBezTo>
                    <a:pt x="28114" y="7367"/>
                    <a:pt x="28123" y="7379"/>
                    <a:pt x="28138" y="7379"/>
                  </a:cubicBezTo>
                  <a:cubicBezTo>
                    <a:pt x="28141" y="7379"/>
                    <a:pt x="28144" y="7379"/>
                    <a:pt x="28148" y="7378"/>
                  </a:cubicBezTo>
                  <a:cubicBezTo>
                    <a:pt x="28153" y="7375"/>
                    <a:pt x="28158" y="7373"/>
                    <a:pt x="28162" y="7373"/>
                  </a:cubicBezTo>
                  <a:cubicBezTo>
                    <a:pt x="28163" y="7373"/>
                    <a:pt x="28164" y="7373"/>
                    <a:pt x="28165" y="7374"/>
                  </a:cubicBezTo>
                  <a:cubicBezTo>
                    <a:pt x="28181" y="7378"/>
                    <a:pt x="28196" y="7379"/>
                    <a:pt x="28210" y="7379"/>
                  </a:cubicBezTo>
                  <a:cubicBezTo>
                    <a:pt x="28255" y="7379"/>
                    <a:pt x="28287" y="7362"/>
                    <a:pt x="28308" y="7333"/>
                  </a:cubicBezTo>
                  <a:cubicBezTo>
                    <a:pt x="28312" y="7326"/>
                    <a:pt x="28317" y="7324"/>
                    <a:pt x="28324" y="7324"/>
                  </a:cubicBezTo>
                  <a:cubicBezTo>
                    <a:pt x="28329" y="7324"/>
                    <a:pt x="28333" y="7325"/>
                    <a:pt x="28338" y="7326"/>
                  </a:cubicBezTo>
                  <a:cubicBezTo>
                    <a:pt x="28343" y="7329"/>
                    <a:pt x="28346" y="7329"/>
                    <a:pt x="28349" y="7329"/>
                  </a:cubicBezTo>
                  <a:cubicBezTo>
                    <a:pt x="28356" y="7333"/>
                    <a:pt x="28363" y="7336"/>
                    <a:pt x="28367" y="7339"/>
                  </a:cubicBezTo>
                  <a:cubicBezTo>
                    <a:pt x="28370" y="7354"/>
                    <a:pt x="28370" y="7364"/>
                    <a:pt x="28373" y="7374"/>
                  </a:cubicBezTo>
                  <a:cubicBezTo>
                    <a:pt x="28374" y="7375"/>
                    <a:pt x="28375" y="7375"/>
                    <a:pt x="28376" y="7375"/>
                  </a:cubicBezTo>
                  <a:cubicBezTo>
                    <a:pt x="28389" y="7375"/>
                    <a:pt x="28400" y="7354"/>
                    <a:pt x="28412" y="7354"/>
                  </a:cubicBezTo>
                  <a:cubicBezTo>
                    <a:pt x="28416" y="7354"/>
                    <a:pt x="28421" y="7358"/>
                    <a:pt x="28426" y="7368"/>
                  </a:cubicBezTo>
                  <a:cubicBezTo>
                    <a:pt x="28433" y="7384"/>
                    <a:pt x="28415" y="7402"/>
                    <a:pt x="28460" y="7405"/>
                  </a:cubicBezTo>
                  <a:cubicBezTo>
                    <a:pt x="28472" y="7406"/>
                    <a:pt x="28482" y="7407"/>
                    <a:pt x="28492" y="7407"/>
                  </a:cubicBezTo>
                  <a:cubicBezTo>
                    <a:pt x="28516" y="7407"/>
                    <a:pt x="28535" y="7402"/>
                    <a:pt x="28547" y="7381"/>
                  </a:cubicBezTo>
                  <a:cubicBezTo>
                    <a:pt x="28474" y="7378"/>
                    <a:pt x="28453" y="7339"/>
                    <a:pt x="28422" y="7312"/>
                  </a:cubicBezTo>
                  <a:cubicBezTo>
                    <a:pt x="28450" y="7274"/>
                    <a:pt x="28516" y="7256"/>
                    <a:pt x="28547" y="7222"/>
                  </a:cubicBezTo>
                  <a:cubicBezTo>
                    <a:pt x="28554" y="7215"/>
                    <a:pt x="28572" y="7211"/>
                    <a:pt x="28561" y="7201"/>
                  </a:cubicBezTo>
                  <a:cubicBezTo>
                    <a:pt x="28578" y="7194"/>
                    <a:pt x="28599" y="7187"/>
                    <a:pt x="28613" y="7173"/>
                  </a:cubicBezTo>
                  <a:cubicBezTo>
                    <a:pt x="28620" y="7170"/>
                    <a:pt x="28627" y="7163"/>
                    <a:pt x="28637" y="7160"/>
                  </a:cubicBezTo>
                  <a:cubicBezTo>
                    <a:pt x="28658" y="7152"/>
                    <a:pt x="28682" y="7142"/>
                    <a:pt x="28706" y="7139"/>
                  </a:cubicBezTo>
                  <a:cubicBezTo>
                    <a:pt x="28712" y="7138"/>
                    <a:pt x="28718" y="7138"/>
                    <a:pt x="28723" y="7138"/>
                  </a:cubicBezTo>
                  <a:cubicBezTo>
                    <a:pt x="28760" y="7138"/>
                    <a:pt x="28790" y="7156"/>
                    <a:pt x="28825" y="7156"/>
                  </a:cubicBezTo>
                  <a:cubicBezTo>
                    <a:pt x="28829" y="7156"/>
                    <a:pt x="28832" y="7156"/>
                    <a:pt x="28835" y="7155"/>
                  </a:cubicBezTo>
                  <a:cubicBezTo>
                    <a:pt x="28854" y="7155"/>
                    <a:pt x="28847" y="7138"/>
                    <a:pt x="28866" y="7138"/>
                  </a:cubicBezTo>
                  <a:cubicBezTo>
                    <a:pt x="28868" y="7138"/>
                    <a:pt x="28870" y="7138"/>
                    <a:pt x="28873" y="7139"/>
                  </a:cubicBezTo>
                  <a:cubicBezTo>
                    <a:pt x="28877" y="7139"/>
                    <a:pt x="28881" y="7139"/>
                    <a:pt x="28884" y="7139"/>
                  </a:cubicBezTo>
                  <a:cubicBezTo>
                    <a:pt x="28925" y="7139"/>
                    <a:pt x="28904" y="7120"/>
                    <a:pt x="28894" y="7107"/>
                  </a:cubicBezTo>
                  <a:cubicBezTo>
                    <a:pt x="28902" y="7102"/>
                    <a:pt x="28909" y="7101"/>
                    <a:pt x="28917" y="7101"/>
                  </a:cubicBezTo>
                  <a:cubicBezTo>
                    <a:pt x="28932" y="7101"/>
                    <a:pt x="28946" y="7106"/>
                    <a:pt x="28960" y="7106"/>
                  </a:cubicBezTo>
                  <a:cubicBezTo>
                    <a:pt x="28965" y="7106"/>
                    <a:pt x="28969" y="7106"/>
                    <a:pt x="28974" y="7104"/>
                  </a:cubicBezTo>
                  <a:cubicBezTo>
                    <a:pt x="29019" y="7107"/>
                    <a:pt x="29009" y="7131"/>
                    <a:pt x="29019" y="7145"/>
                  </a:cubicBezTo>
                  <a:cubicBezTo>
                    <a:pt x="29030" y="7165"/>
                    <a:pt x="29048" y="7171"/>
                    <a:pt x="29069" y="7171"/>
                  </a:cubicBezTo>
                  <a:cubicBezTo>
                    <a:pt x="29081" y="7171"/>
                    <a:pt x="29095" y="7169"/>
                    <a:pt x="29109" y="7166"/>
                  </a:cubicBezTo>
                  <a:cubicBezTo>
                    <a:pt x="29129" y="7184"/>
                    <a:pt x="29119" y="7201"/>
                    <a:pt x="29126" y="7218"/>
                  </a:cubicBezTo>
                  <a:cubicBezTo>
                    <a:pt x="29119" y="7225"/>
                    <a:pt x="29102" y="7232"/>
                    <a:pt x="29123" y="7243"/>
                  </a:cubicBezTo>
                  <a:cubicBezTo>
                    <a:pt x="29137" y="7260"/>
                    <a:pt x="29150" y="7278"/>
                    <a:pt x="29176" y="7278"/>
                  </a:cubicBezTo>
                  <a:cubicBezTo>
                    <a:pt x="29187" y="7278"/>
                    <a:pt x="29200" y="7275"/>
                    <a:pt x="29217" y="7267"/>
                  </a:cubicBezTo>
                  <a:cubicBezTo>
                    <a:pt x="29251" y="7277"/>
                    <a:pt x="29238" y="7285"/>
                    <a:pt x="29217" y="7291"/>
                  </a:cubicBezTo>
                  <a:cubicBezTo>
                    <a:pt x="29175" y="7312"/>
                    <a:pt x="29203" y="7322"/>
                    <a:pt x="29234" y="7333"/>
                  </a:cubicBezTo>
                  <a:cubicBezTo>
                    <a:pt x="29245" y="7334"/>
                    <a:pt x="29257" y="7334"/>
                    <a:pt x="29267" y="7334"/>
                  </a:cubicBezTo>
                  <a:cubicBezTo>
                    <a:pt x="29322" y="7334"/>
                    <a:pt x="29359" y="7320"/>
                    <a:pt x="29379" y="7288"/>
                  </a:cubicBezTo>
                  <a:cubicBezTo>
                    <a:pt x="29386" y="7278"/>
                    <a:pt x="29390" y="7259"/>
                    <a:pt x="29412" y="7259"/>
                  </a:cubicBezTo>
                  <a:cubicBezTo>
                    <a:pt x="29414" y="7259"/>
                    <a:pt x="29416" y="7259"/>
                    <a:pt x="29418" y="7260"/>
                  </a:cubicBezTo>
                  <a:cubicBezTo>
                    <a:pt x="29436" y="7262"/>
                    <a:pt x="29454" y="7263"/>
                    <a:pt x="29472" y="7263"/>
                  </a:cubicBezTo>
                  <a:cubicBezTo>
                    <a:pt x="29515" y="7263"/>
                    <a:pt x="29556" y="7258"/>
                    <a:pt x="29595" y="7253"/>
                  </a:cubicBezTo>
                  <a:lnTo>
                    <a:pt x="29595" y="7253"/>
                  </a:lnTo>
                  <a:cubicBezTo>
                    <a:pt x="29587" y="7285"/>
                    <a:pt x="29637" y="7267"/>
                    <a:pt x="29654" y="7277"/>
                  </a:cubicBezTo>
                  <a:cubicBezTo>
                    <a:pt x="29659" y="7310"/>
                    <a:pt x="29668" y="7324"/>
                    <a:pt x="29693" y="7324"/>
                  </a:cubicBezTo>
                  <a:cubicBezTo>
                    <a:pt x="29705" y="7324"/>
                    <a:pt x="29720" y="7321"/>
                    <a:pt x="29741" y="7315"/>
                  </a:cubicBezTo>
                  <a:cubicBezTo>
                    <a:pt x="29765" y="7333"/>
                    <a:pt x="29796" y="7336"/>
                    <a:pt x="29827" y="7343"/>
                  </a:cubicBezTo>
                  <a:cubicBezTo>
                    <a:pt x="29849" y="7345"/>
                    <a:pt x="29871" y="7349"/>
                    <a:pt x="29893" y="7349"/>
                  </a:cubicBezTo>
                  <a:cubicBezTo>
                    <a:pt x="29912" y="7349"/>
                    <a:pt x="29931" y="7346"/>
                    <a:pt x="29949" y="7336"/>
                  </a:cubicBezTo>
                  <a:cubicBezTo>
                    <a:pt x="29955" y="7333"/>
                    <a:pt x="29966" y="7329"/>
                    <a:pt x="29973" y="7326"/>
                  </a:cubicBezTo>
                  <a:cubicBezTo>
                    <a:pt x="29975" y="7326"/>
                    <a:pt x="29976" y="7326"/>
                    <a:pt x="29978" y="7326"/>
                  </a:cubicBezTo>
                  <a:cubicBezTo>
                    <a:pt x="30011" y="7326"/>
                    <a:pt x="30034" y="7301"/>
                    <a:pt x="30067" y="7301"/>
                  </a:cubicBezTo>
                  <a:cubicBezTo>
                    <a:pt x="30077" y="7301"/>
                    <a:pt x="30087" y="7304"/>
                    <a:pt x="30098" y="7309"/>
                  </a:cubicBezTo>
                  <a:cubicBezTo>
                    <a:pt x="30123" y="7319"/>
                    <a:pt x="30148" y="7322"/>
                    <a:pt x="30174" y="7322"/>
                  </a:cubicBezTo>
                  <a:cubicBezTo>
                    <a:pt x="30209" y="7322"/>
                    <a:pt x="30244" y="7316"/>
                    <a:pt x="30278" y="7312"/>
                  </a:cubicBezTo>
                  <a:cubicBezTo>
                    <a:pt x="30292" y="7309"/>
                    <a:pt x="30292" y="7305"/>
                    <a:pt x="30288" y="7298"/>
                  </a:cubicBezTo>
                  <a:cubicBezTo>
                    <a:pt x="30286" y="7292"/>
                    <a:pt x="30278" y="7287"/>
                    <a:pt x="30273" y="7287"/>
                  </a:cubicBezTo>
                  <a:cubicBezTo>
                    <a:pt x="30272" y="7287"/>
                    <a:pt x="30272" y="7287"/>
                    <a:pt x="30271" y="7288"/>
                  </a:cubicBezTo>
                  <a:cubicBezTo>
                    <a:pt x="30261" y="7296"/>
                    <a:pt x="30252" y="7298"/>
                    <a:pt x="30243" y="7298"/>
                  </a:cubicBezTo>
                  <a:cubicBezTo>
                    <a:pt x="30222" y="7298"/>
                    <a:pt x="30203" y="7284"/>
                    <a:pt x="30183" y="7284"/>
                  </a:cubicBezTo>
                  <a:cubicBezTo>
                    <a:pt x="30181" y="7284"/>
                    <a:pt x="30180" y="7284"/>
                    <a:pt x="30178" y="7285"/>
                  </a:cubicBezTo>
                  <a:cubicBezTo>
                    <a:pt x="30164" y="7270"/>
                    <a:pt x="30119" y="7256"/>
                    <a:pt x="30143" y="7243"/>
                  </a:cubicBezTo>
                  <a:cubicBezTo>
                    <a:pt x="30209" y="7205"/>
                    <a:pt x="30136" y="7208"/>
                    <a:pt x="30112" y="7197"/>
                  </a:cubicBezTo>
                  <a:cubicBezTo>
                    <a:pt x="30108" y="7194"/>
                    <a:pt x="30101" y="7187"/>
                    <a:pt x="30104" y="7184"/>
                  </a:cubicBezTo>
                  <a:cubicBezTo>
                    <a:pt x="30115" y="7173"/>
                    <a:pt x="30125" y="7163"/>
                    <a:pt x="30098" y="7160"/>
                  </a:cubicBezTo>
                  <a:cubicBezTo>
                    <a:pt x="30093" y="7159"/>
                    <a:pt x="30089" y="7158"/>
                    <a:pt x="30086" y="7158"/>
                  </a:cubicBezTo>
                  <a:cubicBezTo>
                    <a:pt x="30069" y="7158"/>
                    <a:pt x="30060" y="7166"/>
                    <a:pt x="30060" y="7180"/>
                  </a:cubicBezTo>
                  <a:cubicBezTo>
                    <a:pt x="30060" y="7184"/>
                    <a:pt x="30056" y="7190"/>
                    <a:pt x="30056" y="7197"/>
                  </a:cubicBezTo>
                  <a:cubicBezTo>
                    <a:pt x="30040" y="7197"/>
                    <a:pt x="30024" y="7199"/>
                    <a:pt x="30008" y="7199"/>
                  </a:cubicBezTo>
                  <a:cubicBezTo>
                    <a:pt x="29999" y="7199"/>
                    <a:pt x="29991" y="7198"/>
                    <a:pt x="29983" y="7197"/>
                  </a:cubicBezTo>
                  <a:cubicBezTo>
                    <a:pt x="29931" y="7190"/>
                    <a:pt x="29928" y="7173"/>
                    <a:pt x="29966" y="7149"/>
                  </a:cubicBezTo>
                  <a:cubicBezTo>
                    <a:pt x="30015" y="7125"/>
                    <a:pt x="29994" y="7093"/>
                    <a:pt x="29976" y="7062"/>
                  </a:cubicBezTo>
                  <a:cubicBezTo>
                    <a:pt x="29962" y="7051"/>
                    <a:pt x="29928" y="7051"/>
                    <a:pt x="29935" y="7027"/>
                  </a:cubicBezTo>
                  <a:cubicBezTo>
                    <a:pt x="29941" y="7021"/>
                    <a:pt x="29936" y="7009"/>
                    <a:pt x="29952" y="7009"/>
                  </a:cubicBezTo>
                  <a:cubicBezTo>
                    <a:pt x="29954" y="7009"/>
                    <a:pt x="29956" y="7009"/>
                    <a:pt x="29959" y="7010"/>
                  </a:cubicBezTo>
                  <a:cubicBezTo>
                    <a:pt x="30011" y="7010"/>
                    <a:pt x="30021" y="6996"/>
                    <a:pt x="29997" y="6972"/>
                  </a:cubicBezTo>
                  <a:cubicBezTo>
                    <a:pt x="29981" y="6953"/>
                    <a:pt x="29991" y="6945"/>
                    <a:pt x="30006" y="6945"/>
                  </a:cubicBezTo>
                  <a:cubicBezTo>
                    <a:pt x="30011" y="6945"/>
                    <a:pt x="30016" y="6946"/>
                    <a:pt x="30021" y="6947"/>
                  </a:cubicBezTo>
                  <a:cubicBezTo>
                    <a:pt x="30034" y="6951"/>
                    <a:pt x="30047" y="6952"/>
                    <a:pt x="30059" y="6952"/>
                  </a:cubicBezTo>
                  <a:cubicBezTo>
                    <a:pt x="30085" y="6952"/>
                    <a:pt x="30110" y="6946"/>
                    <a:pt x="30136" y="6944"/>
                  </a:cubicBezTo>
                  <a:lnTo>
                    <a:pt x="30139" y="6944"/>
                  </a:lnTo>
                  <a:cubicBezTo>
                    <a:pt x="30154" y="6968"/>
                    <a:pt x="30164" y="6993"/>
                    <a:pt x="30129" y="7014"/>
                  </a:cubicBezTo>
                  <a:cubicBezTo>
                    <a:pt x="30119" y="7021"/>
                    <a:pt x="30119" y="7027"/>
                    <a:pt x="30125" y="7038"/>
                  </a:cubicBezTo>
                  <a:cubicBezTo>
                    <a:pt x="30132" y="7044"/>
                    <a:pt x="30140" y="7047"/>
                    <a:pt x="30149" y="7047"/>
                  </a:cubicBezTo>
                  <a:cubicBezTo>
                    <a:pt x="30155" y="7047"/>
                    <a:pt x="30161" y="7046"/>
                    <a:pt x="30167" y="7045"/>
                  </a:cubicBezTo>
                  <a:cubicBezTo>
                    <a:pt x="30177" y="7045"/>
                    <a:pt x="30185" y="7037"/>
                    <a:pt x="30196" y="7037"/>
                  </a:cubicBezTo>
                  <a:cubicBezTo>
                    <a:pt x="30199" y="7037"/>
                    <a:pt x="30204" y="7038"/>
                    <a:pt x="30209" y="7041"/>
                  </a:cubicBezTo>
                  <a:cubicBezTo>
                    <a:pt x="30202" y="7059"/>
                    <a:pt x="30157" y="7051"/>
                    <a:pt x="30164" y="7072"/>
                  </a:cubicBezTo>
                  <a:cubicBezTo>
                    <a:pt x="30170" y="7086"/>
                    <a:pt x="30188" y="7100"/>
                    <a:pt x="30209" y="7100"/>
                  </a:cubicBezTo>
                  <a:cubicBezTo>
                    <a:pt x="30212" y="7100"/>
                    <a:pt x="30215" y="7100"/>
                    <a:pt x="30218" y="7100"/>
                  </a:cubicBezTo>
                  <a:cubicBezTo>
                    <a:pt x="30264" y="7100"/>
                    <a:pt x="30258" y="7122"/>
                    <a:pt x="30261" y="7139"/>
                  </a:cubicBezTo>
                  <a:lnTo>
                    <a:pt x="30261" y="7166"/>
                  </a:lnTo>
                  <a:cubicBezTo>
                    <a:pt x="30247" y="7187"/>
                    <a:pt x="30285" y="7205"/>
                    <a:pt x="30278" y="7229"/>
                  </a:cubicBezTo>
                  <a:cubicBezTo>
                    <a:pt x="30275" y="7236"/>
                    <a:pt x="30281" y="7238"/>
                    <a:pt x="30288" y="7238"/>
                  </a:cubicBezTo>
                  <a:cubicBezTo>
                    <a:pt x="30296" y="7238"/>
                    <a:pt x="30306" y="7235"/>
                    <a:pt x="30309" y="7232"/>
                  </a:cubicBezTo>
                  <a:cubicBezTo>
                    <a:pt x="30321" y="7221"/>
                    <a:pt x="30330" y="7215"/>
                    <a:pt x="30341" y="7215"/>
                  </a:cubicBezTo>
                  <a:cubicBezTo>
                    <a:pt x="30351" y="7215"/>
                    <a:pt x="30363" y="7219"/>
                    <a:pt x="30378" y="7229"/>
                  </a:cubicBezTo>
                  <a:cubicBezTo>
                    <a:pt x="30384" y="7234"/>
                    <a:pt x="30397" y="7237"/>
                    <a:pt x="30410" y="7237"/>
                  </a:cubicBezTo>
                  <a:cubicBezTo>
                    <a:pt x="30425" y="7237"/>
                    <a:pt x="30441" y="7233"/>
                    <a:pt x="30448" y="7222"/>
                  </a:cubicBezTo>
                  <a:cubicBezTo>
                    <a:pt x="30458" y="7205"/>
                    <a:pt x="30428" y="7201"/>
                    <a:pt x="30407" y="7197"/>
                  </a:cubicBezTo>
                  <a:cubicBezTo>
                    <a:pt x="30403" y="7197"/>
                    <a:pt x="30399" y="7194"/>
                    <a:pt x="30396" y="7190"/>
                  </a:cubicBezTo>
                  <a:cubicBezTo>
                    <a:pt x="30420" y="7184"/>
                    <a:pt x="30399" y="7176"/>
                    <a:pt x="30393" y="7166"/>
                  </a:cubicBezTo>
                  <a:cubicBezTo>
                    <a:pt x="30424" y="7149"/>
                    <a:pt x="30476" y="7145"/>
                    <a:pt x="30476" y="7114"/>
                  </a:cubicBezTo>
                  <a:cubicBezTo>
                    <a:pt x="30528" y="7121"/>
                    <a:pt x="30503" y="7149"/>
                    <a:pt x="30521" y="7166"/>
                  </a:cubicBezTo>
                  <a:cubicBezTo>
                    <a:pt x="30537" y="7163"/>
                    <a:pt x="30523" y="7142"/>
                    <a:pt x="30552" y="7142"/>
                  </a:cubicBezTo>
                  <a:cubicBezTo>
                    <a:pt x="30554" y="7142"/>
                    <a:pt x="30557" y="7142"/>
                    <a:pt x="30559" y="7142"/>
                  </a:cubicBezTo>
                  <a:cubicBezTo>
                    <a:pt x="30538" y="7173"/>
                    <a:pt x="30570" y="7173"/>
                    <a:pt x="30604" y="7173"/>
                  </a:cubicBezTo>
                  <a:cubicBezTo>
                    <a:pt x="30610" y="7173"/>
                    <a:pt x="30617" y="7174"/>
                    <a:pt x="30623" y="7174"/>
                  </a:cubicBezTo>
                  <a:cubicBezTo>
                    <a:pt x="30667" y="7174"/>
                    <a:pt x="30702" y="7163"/>
                    <a:pt x="30726" y="7139"/>
                  </a:cubicBezTo>
                  <a:cubicBezTo>
                    <a:pt x="30738" y="7128"/>
                    <a:pt x="30752" y="7121"/>
                    <a:pt x="30765" y="7121"/>
                  </a:cubicBezTo>
                  <a:cubicBezTo>
                    <a:pt x="30774" y="7121"/>
                    <a:pt x="30783" y="7124"/>
                    <a:pt x="30791" y="7131"/>
                  </a:cubicBezTo>
                  <a:cubicBezTo>
                    <a:pt x="30808" y="7146"/>
                    <a:pt x="30827" y="7152"/>
                    <a:pt x="30848" y="7152"/>
                  </a:cubicBezTo>
                  <a:cubicBezTo>
                    <a:pt x="30856" y="7152"/>
                    <a:pt x="30865" y="7151"/>
                    <a:pt x="30875" y="7149"/>
                  </a:cubicBezTo>
                  <a:cubicBezTo>
                    <a:pt x="30881" y="7147"/>
                    <a:pt x="30886" y="7147"/>
                    <a:pt x="30891" y="7147"/>
                  </a:cubicBezTo>
                  <a:cubicBezTo>
                    <a:pt x="30919" y="7147"/>
                    <a:pt x="30920" y="7171"/>
                    <a:pt x="30940" y="7180"/>
                  </a:cubicBezTo>
                  <a:cubicBezTo>
                    <a:pt x="30955" y="7187"/>
                    <a:pt x="30937" y="7201"/>
                    <a:pt x="30916" y="7208"/>
                  </a:cubicBezTo>
                  <a:cubicBezTo>
                    <a:pt x="30895" y="7211"/>
                    <a:pt x="30875" y="7218"/>
                    <a:pt x="30895" y="7235"/>
                  </a:cubicBezTo>
                  <a:cubicBezTo>
                    <a:pt x="30903" y="7241"/>
                    <a:pt x="30911" y="7243"/>
                    <a:pt x="30920" y="7243"/>
                  </a:cubicBezTo>
                  <a:cubicBezTo>
                    <a:pt x="30930" y="7243"/>
                    <a:pt x="30939" y="7241"/>
                    <a:pt x="30948" y="7235"/>
                  </a:cubicBezTo>
                  <a:cubicBezTo>
                    <a:pt x="30975" y="7215"/>
                    <a:pt x="31024" y="7208"/>
                    <a:pt x="31010" y="7173"/>
                  </a:cubicBezTo>
                  <a:cubicBezTo>
                    <a:pt x="31010" y="7166"/>
                    <a:pt x="31007" y="7160"/>
                    <a:pt x="31020" y="7160"/>
                  </a:cubicBezTo>
                  <a:cubicBezTo>
                    <a:pt x="31023" y="7158"/>
                    <a:pt x="31026" y="7158"/>
                    <a:pt x="31029" y="7158"/>
                  </a:cubicBezTo>
                  <a:cubicBezTo>
                    <a:pt x="31036" y="7158"/>
                    <a:pt x="31041" y="7161"/>
                    <a:pt x="31041" y="7166"/>
                  </a:cubicBezTo>
                  <a:cubicBezTo>
                    <a:pt x="31035" y="7184"/>
                    <a:pt x="31070" y="7201"/>
                    <a:pt x="31038" y="7215"/>
                  </a:cubicBezTo>
                  <a:cubicBezTo>
                    <a:pt x="31031" y="7218"/>
                    <a:pt x="31024" y="7225"/>
                    <a:pt x="31035" y="7229"/>
                  </a:cubicBezTo>
                  <a:cubicBezTo>
                    <a:pt x="31048" y="7234"/>
                    <a:pt x="31063" y="7235"/>
                    <a:pt x="31078" y="7235"/>
                  </a:cubicBezTo>
                  <a:cubicBezTo>
                    <a:pt x="31093" y="7235"/>
                    <a:pt x="31109" y="7234"/>
                    <a:pt x="31124" y="7232"/>
                  </a:cubicBezTo>
                  <a:cubicBezTo>
                    <a:pt x="31153" y="7229"/>
                    <a:pt x="31149" y="7215"/>
                    <a:pt x="31142" y="7201"/>
                  </a:cubicBezTo>
                  <a:cubicBezTo>
                    <a:pt x="31139" y="7187"/>
                    <a:pt x="31128" y="7160"/>
                    <a:pt x="31156" y="7160"/>
                  </a:cubicBezTo>
                  <a:cubicBezTo>
                    <a:pt x="31159" y="7160"/>
                    <a:pt x="31162" y="7160"/>
                    <a:pt x="31165" y="7160"/>
                  </a:cubicBezTo>
                  <a:cubicBezTo>
                    <a:pt x="31202" y="7160"/>
                    <a:pt x="31231" y="7142"/>
                    <a:pt x="31267" y="7142"/>
                  </a:cubicBezTo>
                  <a:cubicBezTo>
                    <a:pt x="31312" y="7142"/>
                    <a:pt x="31350" y="7152"/>
                    <a:pt x="31340" y="7184"/>
                  </a:cubicBezTo>
                  <a:cubicBezTo>
                    <a:pt x="31323" y="7232"/>
                    <a:pt x="31374" y="7243"/>
                    <a:pt x="31423" y="7260"/>
                  </a:cubicBezTo>
                  <a:cubicBezTo>
                    <a:pt x="31425" y="7259"/>
                    <a:pt x="31426" y="7259"/>
                    <a:pt x="31427" y="7259"/>
                  </a:cubicBezTo>
                  <a:cubicBezTo>
                    <a:pt x="31439" y="7259"/>
                    <a:pt x="31442" y="7271"/>
                    <a:pt x="31459" y="7271"/>
                  </a:cubicBezTo>
                  <a:cubicBezTo>
                    <a:pt x="31461" y="7271"/>
                    <a:pt x="31463" y="7271"/>
                    <a:pt x="31465" y="7270"/>
                  </a:cubicBezTo>
                  <a:cubicBezTo>
                    <a:pt x="31448" y="7250"/>
                    <a:pt x="31472" y="7239"/>
                    <a:pt x="31489" y="7225"/>
                  </a:cubicBezTo>
                  <a:cubicBezTo>
                    <a:pt x="31527" y="7233"/>
                    <a:pt x="31565" y="7243"/>
                    <a:pt x="31603" y="7243"/>
                  </a:cubicBezTo>
                  <a:cubicBezTo>
                    <a:pt x="31630" y="7243"/>
                    <a:pt x="31657" y="7238"/>
                    <a:pt x="31683" y="7222"/>
                  </a:cubicBezTo>
                  <a:cubicBezTo>
                    <a:pt x="31689" y="7218"/>
                    <a:pt x="31696" y="7216"/>
                    <a:pt x="31704" y="7216"/>
                  </a:cubicBezTo>
                  <a:cubicBezTo>
                    <a:pt x="31711" y="7216"/>
                    <a:pt x="31718" y="7218"/>
                    <a:pt x="31721" y="7222"/>
                  </a:cubicBezTo>
                  <a:cubicBezTo>
                    <a:pt x="31752" y="7270"/>
                    <a:pt x="31836" y="7267"/>
                    <a:pt x="31895" y="7301"/>
                  </a:cubicBezTo>
                  <a:cubicBezTo>
                    <a:pt x="31888" y="7270"/>
                    <a:pt x="31826" y="7253"/>
                    <a:pt x="31864" y="7222"/>
                  </a:cubicBezTo>
                  <a:lnTo>
                    <a:pt x="31864" y="7222"/>
                  </a:lnTo>
                  <a:cubicBezTo>
                    <a:pt x="31873" y="7227"/>
                    <a:pt x="31870" y="7246"/>
                    <a:pt x="31881" y="7246"/>
                  </a:cubicBezTo>
                  <a:cubicBezTo>
                    <a:pt x="31886" y="7246"/>
                    <a:pt x="31894" y="7241"/>
                    <a:pt x="31909" y="7229"/>
                  </a:cubicBezTo>
                  <a:cubicBezTo>
                    <a:pt x="31940" y="7205"/>
                    <a:pt x="32006" y="7180"/>
                    <a:pt x="32058" y="7176"/>
                  </a:cubicBezTo>
                  <a:cubicBezTo>
                    <a:pt x="32124" y="7170"/>
                    <a:pt x="32120" y="7160"/>
                    <a:pt x="32099" y="7131"/>
                  </a:cubicBezTo>
                  <a:lnTo>
                    <a:pt x="32099" y="7131"/>
                  </a:lnTo>
                  <a:cubicBezTo>
                    <a:pt x="32103" y="7132"/>
                    <a:pt x="32107" y="7132"/>
                    <a:pt x="32111" y="7132"/>
                  </a:cubicBezTo>
                  <a:cubicBezTo>
                    <a:pt x="32156" y="7132"/>
                    <a:pt x="32163" y="7112"/>
                    <a:pt x="32179" y="7086"/>
                  </a:cubicBezTo>
                  <a:cubicBezTo>
                    <a:pt x="32204" y="7048"/>
                    <a:pt x="32155" y="7045"/>
                    <a:pt x="32141" y="7024"/>
                  </a:cubicBezTo>
                  <a:cubicBezTo>
                    <a:pt x="32131" y="7011"/>
                    <a:pt x="32107" y="7004"/>
                    <a:pt x="32081" y="7004"/>
                  </a:cubicBezTo>
                  <a:cubicBezTo>
                    <a:pt x="32073" y="7004"/>
                    <a:pt x="32063" y="7005"/>
                    <a:pt x="32055" y="7006"/>
                  </a:cubicBezTo>
                  <a:cubicBezTo>
                    <a:pt x="32040" y="7010"/>
                    <a:pt x="32028" y="7011"/>
                    <a:pt x="32018" y="7011"/>
                  </a:cubicBezTo>
                  <a:cubicBezTo>
                    <a:pt x="31986" y="7011"/>
                    <a:pt x="31978" y="6995"/>
                    <a:pt x="31978" y="6968"/>
                  </a:cubicBezTo>
                  <a:cubicBezTo>
                    <a:pt x="31986" y="6957"/>
                    <a:pt x="31998" y="6953"/>
                    <a:pt x="32011" y="6953"/>
                  </a:cubicBezTo>
                  <a:cubicBezTo>
                    <a:pt x="32025" y="6953"/>
                    <a:pt x="32040" y="6958"/>
                    <a:pt x="32051" y="6961"/>
                  </a:cubicBezTo>
                  <a:cubicBezTo>
                    <a:pt x="32079" y="6976"/>
                    <a:pt x="32106" y="6990"/>
                    <a:pt x="32134" y="6990"/>
                  </a:cubicBezTo>
                  <a:cubicBezTo>
                    <a:pt x="32152" y="6990"/>
                    <a:pt x="32170" y="6985"/>
                    <a:pt x="32189" y="6972"/>
                  </a:cubicBezTo>
                  <a:cubicBezTo>
                    <a:pt x="32194" y="6972"/>
                    <a:pt x="32204" y="6976"/>
                    <a:pt x="32210" y="6976"/>
                  </a:cubicBezTo>
                  <a:cubicBezTo>
                    <a:pt x="32213" y="6976"/>
                    <a:pt x="32219" y="6976"/>
                    <a:pt x="32226" y="6976"/>
                  </a:cubicBezTo>
                  <a:cubicBezTo>
                    <a:pt x="32277" y="6976"/>
                    <a:pt x="32409" y="6967"/>
                    <a:pt x="32436" y="6961"/>
                  </a:cubicBezTo>
                  <a:cubicBezTo>
                    <a:pt x="32439" y="6958"/>
                    <a:pt x="32443" y="6955"/>
                    <a:pt x="32447" y="6951"/>
                  </a:cubicBezTo>
                  <a:cubicBezTo>
                    <a:pt x="32402" y="6947"/>
                    <a:pt x="32405" y="6923"/>
                    <a:pt x="32402" y="6902"/>
                  </a:cubicBezTo>
                  <a:cubicBezTo>
                    <a:pt x="32402" y="6899"/>
                    <a:pt x="32394" y="6892"/>
                    <a:pt x="32384" y="6892"/>
                  </a:cubicBezTo>
                  <a:lnTo>
                    <a:pt x="32343" y="6892"/>
                  </a:lnTo>
                  <a:cubicBezTo>
                    <a:pt x="32321" y="6887"/>
                    <a:pt x="32300" y="6884"/>
                    <a:pt x="32279" y="6884"/>
                  </a:cubicBezTo>
                  <a:cubicBezTo>
                    <a:pt x="32247" y="6884"/>
                    <a:pt x="32215" y="6890"/>
                    <a:pt x="32183" y="6899"/>
                  </a:cubicBezTo>
                  <a:cubicBezTo>
                    <a:pt x="32173" y="6902"/>
                    <a:pt x="32155" y="6902"/>
                    <a:pt x="32159" y="6913"/>
                  </a:cubicBezTo>
                  <a:cubicBezTo>
                    <a:pt x="32161" y="6921"/>
                    <a:pt x="32168" y="6924"/>
                    <a:pt x="32177" y="6924"/>
                  </a:cubicBezTo>
                  <a:cubicBezTo>
                    <a:pt x="32180" y="6924"/>
                    <a:pt x="32183" y="6924"/>
                    <a:pt x="32186" y="6923"/>
                  </a:cubicBezTo>
                  <a:cubicBezTo>
                    <a:pt x="32198" y="6919"/>
                    <a:pt x="32205" y="6918"/>
                    <a:pt x="32209" y="6918"/>
                  </a:cubicBezTo>
                  <a:cubicBezTo>
                    <a:pt x="32219" y="6918"/>
                    <a:pt x="32212" y="6926"/>
                    <a:pt x="32207" y="6934"/>
                  </a:cubicBezTo>
                  <a:cubicBezTo>
                    <a:pt x="32200" y="6937"/>
                    <a:pt x="32189" y="6941"/>
                    <a:pt x="32179" y="6944"/>
                  </a:cubicBezTo>
                  <a:cubicBezTo>
                    <a:pt x="32173" y="6947"/>
                    <a:pt x="32167" y="6948"/>
                    <a:pt x="32161" y="6948"/>
                  </a:cubicBezTo>
                  <a:cubicBezTo>
                    <a:pt x="32144" y="6948"/>
                    <a:pt x="32129" y="6940"/>
                    <a:pt x="32114" y="6937"/>
                  </a:cubicBezTo>
                  <a:cubicBezTo>
                    <a:pt x="32117" y="6913"/>
                    <a:pt x="32159" y="6882"/>
                    <a:pt x="32072" y="6882"/>
                  </a:cubicBezTo>
                  <a:cubicBezTo>
                    <a:pt x="32055" y="6882"/>
                    <a:pt x="32055" y="6857"/>
                    <a:pt x="32072" y="6854"/>
                  </a:cubicBezTo>
                  <a:cubicBezTo>
                    <a:pt x="32144" y="6847"/>
                    <a:pt x="32120" y="6819"/>
                    <a:pt x="32114" y="6792"/>
                  </a:cubicBezTo>
                  <a:cubicBezTo>
                    <a:pt x="32123" y="6789"/>
                    <a:pt x="32131" y="6788"/>
                    <a:pt x="32138" y="6788"/>
                  </a:cubicBezTo>
                  <a:cubicBezTo>
                    <a:pt x="32153" y="6788"/>
                    <a:pt x="32166" y="6793"/>
                    <a:pt x="32179" y="6802"/>
                  </a:cubicBezTo>
                  <a:cubicBezTo>
                    <a:pt x="32189" y="6809"/>
                    <a:pt x="32200" y="6813"/>
                    <a:pt x="32211" y="6813"/>
                  </a:cubicBezTo>
                  <a:cubicBezTo>
                    <a:pt x="32220" y="6813"/>
                    <a:pt x="32230" y="6810"/>
                    <a:pt x="32239" y="6802"/>
                  </a:cubicBezTo>
                  <a:cubicBezTo>
                    <a:pt x="32259" y="6781"/>
                    <a:pt x="32239" y="6777"/>
                    <a:pt x="32214" y="6771"/>
                  </a:cubicBezTo>
                  <a:cubicBezTo>
                    <a:pt x="32204" y="6771"/>
                    <a:pt x="32176" y="6764"/>
                    <a:pt x="32189" y="6753"/>
                  </a:cubicBezTo>
                  <a:cubicBezTo>
                    <a:pt x="32224" y="6729"/>
                    <a:pt x="32169" y="6722"/>
                    <a:pt x="32179" y="6702"/>
                  </a:cubicBezTo>
                  <a:lnTo>
                    <a:pt x="32179" y="6702"/>
                  </a:lnTo>
                  <a:cubicBezTo>
                    <a:pt x="32192" y="6706"/>
                    <a:pt x="32201" y="6708"/>
                    <a:pt x="32207" y="6708"/>
                  </a:cubicBezTo>
                  <a:cubicBezTo>
                    <a:pt x="32226" y="6708"/>
                    <a:pt x="32224" y="6692"/>
                    <a:pt x="32224" y="6677"/>
                  </a:cubicBezTo>
                  <a:cubicBezTo>
                    <a:pt x="32228" y="6656"/>
                    <a:pt x="32207" y="6649"/>
                    <a:pt x="32183" y="6643"/>
                  </a:cubicBezTo>
                  <a:cubicBezTo>
                    <a:pt x="32162" y="6632"/>
                    <a:pt x="32159" y="6618"/>
                    <a:pt x="32169" y="6604"/>
                  </a:cubicBezTo>
                  <a:cubicBezTo>
                    <a:pt x="32171" y="6604"/>
                    <a:pt x="32173" y="6603"/>
                    <a:pt x="32175" y="6603"/>
                  </a:cubicBezTo>
                  <a:cubicBezTo>
                    <a:pt x="32193" y="6603"/>
                    <a:pt x="32200" y="6623"/>
                    <a:pt x="32219" y="6623"/>
                  </a:cubicBezTo>
                  <a:cubicBezTo>
                    <a:pt x="32223" y="6623"/>
                    <a:pt x="32229" y="6621"/>
                    <a:pt x="32235" y="6618"/>
                  </a:cubicBezTo>
                  <a:cubicBezTo>
                    <a:pt x="32242" y="6620"/>
                    <a:pt x="32249" y="6620"/>
                    <a:pt x="32256" y="6620"/>
                  </a:cubicBezTo>
                  <a:cubicBezTo>
                    <a:pt x="32265" y="6620"/>
                    <a:pt x="32274" y="6620"/>
                    <a:pt x="32283" y="6620"/>
                  </a:cubicBezTo>
                  <a:cubicBezTo>
                    <a:pt x="32299" y="6620"/>
                    <a:pt x="32315" y="6622"/>
                    <a:pt x="32328" y="6632"/>
                  </a:cubicBezTo>
                  <a:cubicBezTo>
                    <a:pt x="32357" y="6634"/>
                    <a:pt x="32387" y="6641"/>
                    <a:pt x="32416" y="6641"/>
                  </a:cubicBezTo>
                  <a:cubicBezTo>
                    <a:pt x="32430" y="6641"/>
                    <a:pt x="32443" y="6640"/>
                    <a:pt x="32457" y="6635"/>
                  </a:cubicBezTo>
                  <a:cubicBezTo>
                    <a:pt x="32460" y="6632"/>
                    <a:pt x="32464" y="6632"/>
                    <a:pt x="32464" y="6632"/>
                  </a:cubicBezTo>
                  <a:cubicBezTo>
                    <a:pt x="32471" y="6632"/>
                    <a:pt x="32474" y="6628"/>
                    <a:pt x="32478" y="6628"/>
                  </a:cubicBezTo>
                  <a:cubicBezTo>
                    <a:pt x="32481" y="6657"/>
                    <a:pt x="32492" y="6666"/>
                    <a:pt x="32506" y="6666"/>
                  </a:cubicBezTo>
                  <a:cubicBezTo>
                    <a:pt x="32528" y="6666"/>
                    <a:pt x="32559" y="6642"/>
                    <a:pt x="32583" y="6642"/>
                  </a:cubicBezTo>
                  <a:cubicBezTo>
                    <a:pt x="32585" y="6642"/>
                    <a:pt x="32587" y="6642"/>
                    <a:pt x="32589" y="6643"/>
                  </a:cubicBezTo>
                  <a:cubicBezTo>
                    <a:pt x="32592" y="6644"/>
                    <a:pt x="32595" y="6644"/>
                    <a:pt x="32598" y="6644"/>
                  </a:cubicBezTo>
                  <a:cubicBezTo>
                    <a:pt x="32613" y="6644"/>
                    <a:pt x="32620" y="6630"/>
                    <a:pt x="32623" y="6618"/>
                  </a:cubicBezTo>
                  <a:cubicBezTo>
                    <a:pt x="32627" y="6601"/>
                    <a:pt x="32606" y="6601"/>
                    <a:pt x="32589" y="6593"/>
                  </a:cubicBezTo>
                  <a:cubicBezTo>
                    <a:pt x="32572" y="6587"/>
                    <a:pt x="32543" y="6598"/>
                    <a:pt x="32537" y="6577"/>
                  </a:cubicBezTo>
                  <a:lnTo>
                    <a:pt x="32537" y="6577"/>
                  </a:lnTo>
                  <a:cubicBezTo>
                    <a:pt x="32565" y="6578"/>
                    <a:pt x="32592" y="6580"/>
                    <a:pt x="32619" y="6580"/>
                  </a:cubicBezTo>
                  <a:cubicBezTo>
                    <a:pt x="32647" y="6580"/>
                    <a:pt x="32674" y="6578"/>
                    <a:pt x="32703" y="6573"/>
                  </a:cubicBezTo>
                  <a:cubicBezTo>
                    <a:pt x="32712" y="6571"/>
                    <a:pt x="32721" y="6570"/>
                    <a:pt x="32729" y="6570"/>
                  </a:cubicBezTo>
                  <a:cubicBezTo>
                    <a:pt x="32752" y="6570"/>
                    <a:pt x="32773" y="6576"/>
                    <a:pt x="32793" y="6583"/>
                  </a:cubicBezTo>
                  <a:cubicBezTo>
                    <a:pt x="32804" y="6587"/>
                    <a:pt x="32818" y="6590"/>
                    <a:pt x="32828" y="6593"/>
                  </a:cubicBezTo>
                  <a:cubicBezTo>
                    <a:pt x="32891" y="6577"/>
                    <a:pt x="32956" y="6556"/>
                    <a:pt x="33019" y="6535"/>
                  </a:cubicBezTo>
                  <a:cubicBezTo>
                    <a:pt x="33040" y="6531"/>
                    <a:pt x="33043" y="6521"/>
                    <a:pt x="33022" y="6510"/>
                  </a:cubicBezTo>
                  <a:cubicBezTo>
                    <a:pt x="33005" y="6503"/>
                    <a:pt x="32988" y="6493"/>
                    <a:pt x="32985" y="6483"/>
                  </a:cubicBezTo>
                  <a:cubicBezTo>
                    <a:pt x="32998" y="6476"/>
                    <a:pt x="33009" y="6473"/>
                    <a:pt x="33017" y="6473"/>
                  </a:cubicBezTo>
                  <a:cubicBezTo>
                    <a:pt x="33035" y="6473"/>
                    <a:pt x="33045" y="6485"/>
                    <a:pt x="33057" y="6497"/>
                  </a:cubicBezTo>
                  <a:cubicBezTo>
                    <a:pt x="33057" y="6497"/>
                    <a:pt x="33057" y="6500"/>
                    <a:pt x="33060" y="6500"/>
                  </a:cubicBezTo>
                  <a:cubicBezTo>
                    <a:pt x="33092" y="6521"/>
                    <a:pt x="33089" y="6538"/>
                    <a:pt x="33050" y="6552"/>
                  </a:cubicBezTo>
                  <a:cubicBezTo>
                    <a:pt x="33033" y="6559"/>
                    <a:pt x="33022" y="6566"/>
                    <a:pt x="33030" y="6580"/>
                  </a:cubicBezTo>
                  <a:cubicBezTo>
                    <a:pt x="33036" y="6590"/>
                    <a:pt x="33050" y="6590"/>
                    <a:pt x="33064" y="6590"/>
                  </a:cubicBezTo>
                  <a:cubicBezTo>
                    <a:pt x="33119" y="6583"/>
                    <a:pt x="33179" y="6580"/>
                    <a:pt x="33234" y="6569"/>
                  </a:cubicBezTo>
                  <a:cubicBezTo>
                    <a:pt x="33259" y="6566"/>
                    <a:pt x="33262" y="6556"/>
                    <a:pt x="33269" y="6545"/>
                  </a:cubicBezTo>
                  <a:cubicBezTo>
                    <a:pt x="33279" y="6524"/>
                    <a:pt x="33251" y="6531"/>
                    <a:pt x="33244" y="6528"/>
                  </a:cubicBezTo>
                  <a:cubicBezTo>
                    <a:pt x="33227" y="6521"/>
                    <a:pt x="33227" y="6521"/>
                    <a:pt x="33259" y="6510"/>
                  </a:cubicBezTo>
                  <a:cubicBezTo>
                    <a:pt x="33280" y="6507"/>
                    <a:pt x="33280" y="6485"/>
                    <a:pt x="33304" y="6485"/>
                  </a:cubicBezTo>
                  <a:cubicBezTo>
                    <a:pt x="33307" y="6485"/>
                    <a:pt x="33310" y="6485"/>
                    <a:pt x="33313" y="6486"/>
                  </a:cubicBezTo>
                  <a:lnTo>
                    <a:pt x="33318" y="6486"/>
                  </a:lnTo>
                  <a:cubicBezTo>
                    <a:pt x="33318" y="6518"/>
                    <a:pt x="33342" y="6535"/>
                    <a:pt x="33397" y="6535"/>
                  </a:cubicBezTo>
                  <a:cubicBezTo>
                    <a:pt x="33414" y="6529"/>
                    <a:pt x="33433" y="6527"/>
                    <a:pt x="33451" y="6527"/>
                  </a:cubicBezTo>
                  <a:cubicBezTo>
                    <a:pt x="33468" y="6527"/>
                    <a:pt x="33484" y="6528"/>
                    <a:pt x="33499" y="6528"/>
                  </a:cubicBezTo>
                  <a:cubicBezTo>
                    <a:pt x="33506" y="6528"/>
                    <a:pt x="33512" y="6528"/>
                    <a:pt x="33518" y="6528"/>
                  </a:cubicBezTo>
                  <a:lnTo>
                    <a:pt x="33518" y="6535"/>
                  </a:lnTo>
                  <a:cubicBezTo>
                    <a:pt x="33480" y="6545"/>
                    <a:pt x="33456" y="6559"/>
                    <a:pt x="33443" y="6590"/>
                  </a:cubicBezTo>
                  <a:cubicBezTo>
                    <a:pt x="33468" y="6583"/>
                    <a:pt x="33494" y="6579"/>
                    <a:pt x="33520" y="6579"/>
                  </a:cubicBezTo>
                  <a:cubicBezTo>
                    <a:pt x="33529" y="6579"/>
                    <a:pt x="33538" y="6579"/>
                    <a:pt x="33547" y="6580"/>
                  </a:cubicBezTo>
                  <a:cubicBezTo>
                    <a:pt x="33561" y="6589"/>
                    <a:pt x="33579" y="6597"/>
                    <a:pt x="33597" y="6597"/>
                  </a:cubicBezTo>
                  <a:cubicBezTo>
                    <a:pt x="33606" y="6597"/>
                    <a:pt x="33614" y="6595"/>
                    <a:pt x="33622" y="6590"/>
                  </a:cubicBezTo>
                  <a:cubicBezTo>
                    <a:pt x="33657" y="6573"/>
                    <a:pt x="33696" y="6569"/>
                    <a:pt x="33734" y="6569"/>
                  </a:cubicBezTo>
                  <a:cubicBezTo>
                    <a:pt x="33765" y="6569"/>
                    <a:pt x="33776" y="6559"/>
                    <a:pt x="33761" y="6542"/>
                  </a:cubicBezTo>
                  <a:cubicBezTo>
                    <a:pt x="33782" y="6535"/>
                    <a:pt x="33810" y="6538"/>
                    <a:pt x="33817" y="6518"/>
                  </a:cubicBezTo>
                  <a:cubicBezTo>
                    <a:pt x="33828" y="6519"/>
                    <a:pt x="33839" y="6520"/>
                    <a:pt x="33849" y="6520"/>
                  </a:cubicBezTo>
                  <a:cubicBezTo>
                    <a:pt x="33914" y="6520"/>
                    <a:pt x="33958" y="6487"/>
                    <a:pt x="34015" y="6473"/>
                  </a:cubicBezTo>
                  <a:cubicBezTo>
                    <a:pt x="34029" y="6465"/>
                    <a:pt x="34042" y="6459"/>
                    <a:pt x="34060" y="6459"/>
                  </a:cubicBezTo>
                  <a:cubicBezTo>
                    <a:pt x="34072" y="6438"/>
                    <a:pt x="34091" y="6411"/>
                    <a:pt x="34123" y="6411"/>
                  </a:cubicBezTo>
                  <a:cubicBezTo>
                    <a:pt x="34128" y="6411"/>
                    <a:pt x="34134" y="6412"/>
                    <a:pt x="34139" y="6414"/>
                  </a:cubicBezTo>
                  <a:cubicBezTo>
                    <a:pt x="34152" y="6416"/>
                    <a:pt x="34162" y="6418"/>
                    <a:pt x="34170" y="6418"/>
                  </a:cubicBezTo>
                  <a:cubicBezTo>
                    <a:pt x="34196" y="6418"/>
                    <a:pt x="34193" y="6401"/>
                    <a:pt x="34199" y="6385"/>
                  </a:cubicBezTo>
                  <a:cubicBezTo>
                    <a:pt x="34199" y="6379"/>
                    <a:pt x="34202" y="6369"/>
                    <a:pt x="34205" y="6361"/>
                  </a:cubicBezTo>
                  <a:cubicBezTo>
                    <a:pt x="34209" y="6354"/>
                    <a:pt x="34237" y="6358"/>
                    <a:pt x="34219" y="6344"/>
                  </a:cubicBezTo>
                  <a:cubicBezTo>
                    <a:pt x="34210" y="6338"/>
                    <a:pt x="34195" y="6325"/>
                    <a:pt x="34184" y="6325"/>
                  </a:cubicBezTo>
                  <a:cubicBezTo>
                    <a:pt x="34182" y="6325"/>
                    <a:pt x="34179" y="6326"/>
                    <a:pt x="34178" y="6327"/>
                  </a:cubicBezTo>
                  <a:cubicBezTo>
                    <a:pt x="34161" y="6338"/>
                    <a:pt x="34142" y="6341"/>
                    <a:pt x="34122" y="6341"/>
                  </a:cubicBezTo>
                  <a:cubicBezTo>
                    <a:pt x="34097" y="6341"/>
                    <a:pt x="34072" y="6337"/>
                    <a:pt x="34047" y="6337"/>
                  </a:cubicBezTo>
                  <a:cubicBezTo>
                    <a:pt x="34043" y="6337"/>
                    <a:pt x="34039" y="6337"/>
                    <a:pt x="34035" y="6337"/>
                  </a:cubicBezTo>
                  <a:cubicBezTo>
                    <a:pt x="34016" y="6340"/>
                    <a:pt x="33997" y="6341"/>
                    <a:pt x="33979" y="6341"/>
                  </a:cubicBezTo>
                  <a:cubicBezTo>
                    <a:pt x="33894" y="6341"/>
                    <a:pt x="33812" y="6319"/>
                    <a:pt x="33726" y="6319"/>
                  </a:cubicBezTo>
                  <a:cubicBezTo>
                    <a:pt x="33725" y="6320"/>
                    <a:pt x="33723" y="6320"/>
                    <a:pt x="33720" y="6320"/>
                  </a:cubicBezTo>
                  <a:cubicBezTo>
                    <a:pt x="33702" y="6320"/>
                    <a:pt x="33673" y="6308"/>
                    <a:pt x="33682" y="6299"/>
                  </a:cubicBezTo>
                  <a:cubicBezTo>
                    <a:pt x="33699" y="6276"/>
                    <a:pt x="33678" y="6268"/>
                    <a:pt x="33663" y="6268"/>
                  </a:cubicBezTo>
                  <a:cubicBezTo>
                    <a:pt x="33657" y="6268"/>
                    <a:pt x="33653" y="6269"/>
                    <a:pt x="33651" y="6271"/>
                  </a:cubicBezTo>
                  <a:cubicBezTo>
                    <a:pt x="33644" y="6278"/>
                    <a:pt x="33639" y="6280"/>
                    <a:pt x="33634" y="6280"/>
                  </a:cubicBezTo>
                  <a:cubicBezTo>
                    <a:pt x="33620" y="6280"/>
                    <a:pt x="33612" y="6260"/>
                    <a:pt x="33601" y="6260"/>
                  </a:cubicBezTo>
                  <a:cubicBezTo>
                    <a:pt x="33597" y="6260"/>
                    <a:pt x="33593" y="6262"/>
                    <a:pt x="33588" y="6268"/>
                  </a:cubicBezTo>
                  <a:cubicBezTo>
                    <a:pt x="33583" y="6273"/>
                    <a:pt x="33579" y="6275"/>
                    <a:pt x="33574" y="6275"/>
                  </a:cubicBezTo>
                  <a:cubicBezTo>
                    <a:pt x="33564" y="6275"/>
                    <a:pt x="33556" y="6265"/>
                    <a:pt x="33547" y="6265"/>
                  </a:cubicBezTo>
                  <a:lnTo>
                    <a:pt x="33547" y="6219"/>
                  </a:lnTo>
                  <a:cubicBezTo>
                    <a:pt x="33559" y="6214"/>
                    <a:pt x="33571" y="6212"/>
                    <a:pt x="33583" y="6212"/>
                  </a:cubicBezTo>
                  <a:cubicBezTo>
                    <a:pt x="33615" y="6212"/>
                    <a:pt x="33646" y="6225"/>
                    <a:pt x="33677" y="6225"/>
                  </a:cubicBezTo>
                  <a:cubicBezTo>
                    <a:pt x="33683" y="6225"/>
                    <a:pt x="33689" y="6224"/>
                    <a:pt x="33696" y="6223"/>
                  </a:cubicBezTo>
                  <a:cubicBezTo>
                    <a:pt x="33727" y="6224"/>
                    <a:pt x="33759" y="6224"/>
                    <a:pt x="33791" y="6224"/>
                  </a:cubicBezTo>
                  <a:cubicBezTo>
                    <a:pt x="34039" y="6224"/>
                    <a:pt x="34285" y="6202"/>
                    <a:pt x="34528" y="6174"/>
                  </a:cubicBezTo>
                  <a:cubicBezTo>
                    <a:pt x="34597" y="6167"/>
                    <a:pt x="34671" y="6164"/>
                    <a:pt x="34736" y="6146"/>
                  </a:cubicBezTo>
                  <a:cubicBezTo>
                    <a:pt x="34791" y="6150"/>
                    <a:pt x="34851" y="6146"/>
                    <a:pt x="34903" y="6156"/>
                  </a:cubicBezTo>
                  <a:cubicBezTo>
                    <a:pt x="34932" y="6161"/>
                    <a:pt x="34957" y="6169"/>
                    <a:pt x="34985" y="6169"/>
                  </a:cubicBezTo>
                  <a:cubicBezTo>
                    <a:pt x="34998" y="6169"/>
                    <a:pt x="35010" y="6168"/>
                    <a:pt x="35025" y="6164"/>
                  </a:cubicBezTo>
                  <a:cubicBezTo>
                    <a:pt x="35052" y="6156"/>
                    <a:pt x="35055" y="6156"/>
                    <a:pt x="35049" y="6143"/>
                  </a:cubicBezTo>
                  <a:cubicBezTo>
                    <a:pt x="35028" y="6119"/>
                    <a:pt x="35017" y="6094"/>
                    <a:pt x="35035" y="6070"/>
                  </a:cubicBezTo>
                  <a:cubicBezTo>
                    <a:pt x="35062" y="6063"/>
                    <a:pt x="35090" y="6063"/>
                    <a:pt x="35111" y="6042"/>
                  </a:cubicBezTo>
                  <a:cubicBezTo>
                    <a:pt x="35028" y="6032"/>
                    <a:pt x="34963" y="5996"/>
                    <a:pt x="34875" y="5996"/>
                  </a:cubicBezTo>
                  <a:cubicBezTo>
                    <a:pt x="34867" y="5996"/>
                    <a:pt x="34859" y="5997"/>
                    <a:pt x="34851" y="5997"/>
                  </a:cubicBezTo>
                  <a:cubicBezTo>
                    <a:pt x="34838" y="5999"/>
                    <a:pt x="34825" y="5999"/>
                    <a:pt x="34812" y="5999"/>
                  </a:cubicBezTo>
                  <a:cubicBezTo>
                    <a:pt x="34761" y="5999"/>
                    <a:pt x="34710" y="5987"/>
                    <a:pt x="34687" y="5945"/>
                  </a:cubicBezTo>
                  <a:cubicBezTo>
                    <a:pt x="34681" y="5931"/>
                    <a:pt x="34663" y="5931"/>
                    <a:pt x="34646" y="5927"/>
                  </a:cubicBezTo>
                  <a:cubicBezTo>
                    <a:pt x="34620" y="5924"/>
                    <a:pt x="34594" y="5922"/>
                    <a:pt x="34568" y="5922"/>
                  </a:cubicBezTo>
                  <a:cubicBezTo>
                    <a:pt x="34543" y="5922"/>
                    <a:pt x="34518" y="5924"/>
                    <a:pt x="34493" y="5927"/>
                  </a:cubicBezTo>
                  <a:cubicBezTo>
                    <a:pt x="34375" y="5941"/>
                    <a:pt x="34254" y="5938"/>
                    <a:pt x="34136" y="5941"/>
                  </a:cubicBezTo>
                  <a:cubicBezTo>
                    <a:pt x="34126" y="5941"/>
                    <a:pt x="34114" y="5942"/>
                    <a:pt x="34103" y="5942"/>
                  </a:cubicBezTo>
                  <a:cubicBezTo>
                    <a:pt x="34080" y="5942"/>
                    <a:pt x="34056" y="5940"/>
                    <a:pt x="34035" y="5931"/>
                  </a:cubicBezTo>
                  <a:cubicBezTo>
                    <a:pt x="34063" y="5906"/>
                    <a:pt x="34112" y="5911"/>
                    <a:pt x="34139" y="5890"/>
                  </a:cubicBezTo>
                  <a:cubicBezTo>
                    <a:pt x="34101" y="5876"/>
                    <a:pt x="34063" y="5872"/>
                    <a:pt x="34029" y="5872"/>
                  </a:cubicBezTo>
                  <a:cubicBezTo>
                    <a:pt x="33975" y="5872"/>
                    <a:pt x="33922" y="5878"/>
                    <a:pt x="33870" y="5878"/>
                  </a:cubicBezTo>
                  <a:cubicBezTo>
                    <a:pt x="33844" y="5878"/>
                    <a:pt x="33818" y="5877"/>
                    <a:pt x="33792" y="5872"/>
                  </a:cubicBezTo>
                  <a:cubicBezTo>
                    <a:pt x="33747" y="5858"/>
                    <a:pt x="33699" y="5862"/>
                    <a:pt x="33654" y="5855"/>
                  </a:cubicBezTo>
                  <a:cubicBezTo>
                    <a:pt x="33646" y="5848"/>
                    <a:pt x="33636" y="5846"/>
                    <a:pt x="33626" y="5846"/>
                  </a:cubicBezTo>
                  <a:cubicBezTo>
                    <a:pt x="33616" y="5846"/>
                    <a:pt x="33604" y="5848"/>
                    <a:pt x="33592" y="5848"/>
                  </a:cubicBezTo>
                  <a:cubicBezTo>
                    <a:pt x="33571" y="5848"/>
                    <a:pt x="33567" y="5841"/>
                    <a:pt x="33574" y="5831"/>
                  </a:cubicBezTo>
                  <a:cubicBezTo>
                    <a:pt x="33598" y="5831"/>
                    <a:pt x="33626" y="5831"/>
                    <a:pt x="33651" y="5834"/>
                  </a:cubicBezTo>
                  <a:cubicBezTo>
                    <a:pt x="33659" y="5836"/>
                    <a:pt x="33665" y="5837"/>
                    <a:pt x="33671" y="5837"/>
                  </a:cubicBezTo>
                  <a:cubicBezTo>
                    <a:pt x="33693" y="5837"/>
                    <a:pt x="33701" y="5824"/>
                    <a:pt x="33709" y="5813"/>
                  </a:cubicBezTo>
                  <a:cubicBezTo>
                    <a:pt x="33711" y="5813"/>
                    <a:pt x="33713" y="5813"/>
                    <a:pt x="33714" y="5813"/>
                  </a:cubicBezTo>
                  <a:cubicBezTo>
                    <a:pt x="33742" y="5813"/>
                    <a:pt x="33757" y="5791"/>
                    <a:pt x="33780" y="5791"/>
                  </a:cubicBezTo>
                  <a:cubicBezTo>
                    <a:pt x="33783" y="5791"/>
                    <a:pt x="33786" y="5792"/>
                    <a:pt x="33789" y="5792"/>
                  </a:cubicBezTo>
                  <a:cubicBezTo>
                    <a:pt x="33799" y="5795"/>
                    <a:pt x="33808" y="5796"/>
                    <a:pt x="33815" y="5796"/>
                  </a:cubicBezTo>
                  <a:cubicBezTo>
                    <a:pt x="33840" y="5796"/>
                    <a:pt x="33856" y="5785"/>
                    <a:pt x="33872" y="5772"/>
                  </a:cubicBezTo>
                  <a:cubicBezTo>
                    <a:pt x="33876" y="5775"/>
                    <a:pt x="33883" y="5778"/>
                    <a:pt x="33886" y="5778"/>
                  </a:cubicBezTo>
                  <a:cubicBezTo>
                    <a:pt x="33943" y="5775"/>
                    <a:pt x="33998" y="5760"/>
                    <a:pt x="34054" y="5760"/>
                  </a:cubicBezTo>
                  <a:cubicBezTo>
                    <a:pt x="34060" y="5760"/>
                    <a:pt x="34065" y="5760"/>
                    <a:pt x="34070" y="5761"/>
                  </a:cubicBezTo>
                  <a:cubicBezTo>
                    <a:pt x="34095" y="5761"/>
                    <a:pt x="34077" y="5747"/>
                    <a:pt x="34074" y="5737"/>
                  </a:cubicBezTo>
                  <a:lnTo>
                    <a:pt x="34074" y="5737"/>
                  </a:lnTo>
                  <a:cubicBezTo>
                    <a:pt x="34120" y="5738"/>
                    <a:pt x="34167" y="5741"/>
                    <a:pt x="34213" y="5741"/>
                  </a:cubicBezTo>
                  <a:cubicBezTo>
                    <a:pt x="34285" y="5741"/>
                    <a:pt x="34355" y="5733"/>
                    <a:pt x="34413" y="5695"/>
                  </a:cubicBezTo>
                  <a:cubicBezTo>
                    <a:pt x="34479" y="5688"/>
                    <a:pt x="34546" y="5685"/>
                    <a:pt x="34597" y="5653"/>
                  </a:cubicBezTo>
                  <a:cubicBezTo>
                    <a:pt x="34615" y="5643"/>
                    <a:pt x="34636" y="5643"/>
                    <a:pt x="34653" y="5643"/>
                  </a:cubicBezTo>
                  <a:cubicBezTo>
                    <a:pt x="34657" y="5647"/>
                    <a:pt x="34660" y="5647"/>
                    <a:pt x="34663" y="5647"/>
                  </a:cubicBezTo>
                  <a:cubicBezTo>
                    <a:pt x="34681" y="5647"/>
                    <a:pt x="34698" y="5647"/>
                    <a:pt x="34712" y="5643"/>
                  </a:cubicBezTo>
                  <a:cubicBezTo>
                    <a:pt x="34796" y="5636"/>
                    <a:pt x="34930" y="5605"/>
                    <a:pt x="34951" y="5588"/>
                  </a:cubicBezTo>
                  <a:cubicBezTo>
                    <a:pt x="34955" y="5584"/>
                    <a:pt x="34955" y="5581"/>
                    <a:pt x="34955" y="5573"/>
                  </a:cubicBezTo>
                  <a:cubicBezTo>
                    <a:pt x="34963" y="5568"/>
                    <a:pt x="34974" y="5568"/>
                    <a:pt x="34985" y="5568"/>
                  </a:cubicBezTo>
                  <a:cubicBezTo>
                    <a:pt x="34990" y="5568"/>
                    <a:pt x="34996" y="5568"/>
                    <a:pt x="35001" y="5568"/>
                  </a:cubicBezTo>
                  <a:cubicBezTo>
                    <a:pt x="35006" y="5568"/>
                    <a:pt x="35012" y="5568"/>
                    <a:pt x="35017" y="5567"/>
                  </a:cubicBezTo>
                  <a:cubicBezTo>
                    <a:pt x="35115" y="5557"/>
                    <a:pt x="35204" y="5539"/>
                    <a:pt x="35288" y="5511"/>
                  </a:cubicBezTo>
                  <a:cubicBezTo>
                    <a:pt x="35299" y="5504"/>
                    <a:pt x="35316" y="5504"/>
                    <a:pt x="35305" y="5487"/>
                  </a:cubicBezTo>
                  <a:cubicBezTo>
                    <a:pt x="35289" y="5486"/>
                    <a:pt x="35274" y="5486"/>
                    <a:pt x="35258" y="5486"/>
                  </a:cubicBezTo>
                  <a:cubicBezTo>
                    <a:pt x="35175" y="5486"/>
                    <a:pt x="35090" y="5493"/>
                    <a:pt x="35017" y="5511"/>
                  </a:cubicBezTo>
                  <a:cubicBezTo>
                    <a:pt x="34781" y="5567"/>
                    <a:pt x="34528" y="5584"/>
                    <a:pt x="34289" y="5629"/>
                  </a:cubicBezTo>
                  <a:cubicBezTo>
                    <a:pt x="34188" y="5650"/>
                    <a:pt x="34080" y="5661"/>
                    <a:pt x="33976" y="5667"/>
                  </a:cubicBezTo>
                  <a:cubicBezTo>
                    <a:pt x="33853" y="5677"/>
                    <a:pt x="33741" y="5707"/>
                    <a:pt x="33616" y="5707"/>
                  </a:cubicBezTo>
                  <a:cubicBezTo>
                    <a:pt x="33605" y="5707"/>
                    <a:pt x="33593" y="5706"/>
                    <a:pt x="33581" y="5706"/>
                  </a:cubicBezTo>
                  <a:cubicBezTo>
                    <a:pt x="33498" y="5706"/>
                    <a:pt x="33414" y="5730"/>
                    <a:pt x="33328" y="5744"/>
                  </a:cubicBezTo>
                  <a:cubicBezTo>
                    <a:pt x="33248" y="5757"/>
                    <a:pt x="33164" y="5757"/>
                    <a:pt x="33085" y="5768"/>
                  </a:cubicBezTo>
                  <a:cubicBezTo>
                    <a:pt x="33017" y="5776"/>
                    <a:pt x="32946" y="5786"/>
                    <a:pt x="32876" y="5786"/>
                  </a:cubicBezTo>
                  <a:cubicBezTo>
                    <a:pt x="32825" y="5786"/>
                    <a:pt x="32774" y="5781"/>
                    <a:pt x="32724" y="5765"/>
                  </a:cubicBezTo>
                  <a:cubicBezTo>
                    <a:pt x="32654" y="5737"/>
                    <a:pt x="32581" y="5726"/>
                    <a:pt x="32501" y="5726"/>
                  </a:cubicBezTo>
                  <a:cubicBezTo>
                    <a:pt x="32490" y="5726"/>
                    <a:pt x="32479" y="5726"/>
                    <a:pt x="32468" y="5727"/>
                  </a:cubicBezTo>
                  <a:cubicBezTo>
                    <a:pt x="32447" y="5716"/>
                    <a:pt x="32415" y="5716"/>
                    <a:pt x="32388" y="5709"/>
                  </a:cubicBezTo>
                  <a:cubicBezTo>
                    <a:pt x="32364" y="5706"/>
                    <a:pt x="32340" y="5704"/>
                    <a:pt x="32316" y="5704"/>
                  </a:cubicBezTo>
                  <a:cubicBezTo>
                    <a:pt x="32228" y="5704"/>
                    <a:pt x="32142" y="5724"/>
                    <a:pt x="32053" y="5724"/>
                  </a:cubicBezTo>
                  <a:cubicBezTo>
                    <a:pt x="32048" y="5724"/>
                    <a:pt x="32042" y="5723"/>
                    <a:pt x="32037" y="5723"/>
                  </a:cubicBezTo>
                  <a:cubicBezTo>
                    <a:pt x="32014" y="5722"/>
                    <a:pt x="31991" y="5721"/>
                    <a:pt x="31969" y="5721"/>
                  </a:cubicBezTo>
                  <a:cubicBezTo>
                    <a:pt x="31889" y="5721"/>
                    <a:pt x="31810" y="5730"/>
                    <a:pt x="31731" y="5744"/>
                  </a:cubicBezTo>
                  <a:lnTo>
                    <a:pt x="31707" y="5744"/>
                  </a:lnTo>
                  <a:cubicBezTo>
                    <a:pt x="31683" y="5744"/>
                    <a:pt x="31659" y="5737"/>
                    <a:pt x="31635" y="5737"/>
                  </a:cubicBezTo>
                  <a:cubicBezTo>
                    <a:pt x="31552" y="5747"/>
                    <a:pt x="31465" y="5757"/>
                    <a:pt x="31382" y="5768"/>
                  </a:cubicBezTo>
                  <a:cubicBezTo>
                    <a:pt x="31371" y="5768"/>
                    <a:pt x="31360" y="5769"/>
                    <a:pt x="31350" y="5769"/>
                  </a:cubicBezTo>
                  <a:cubicBezTo>
                    <a:pt x="31246" y="5769"/>
                    <a:pt x="31144" y="5758"/>
                    <a:pt x="31042" y="5758"/>
                  </a:cubicBezTo>
                  <a:cubicBezTo>
                    <a:pt x="31014" y="5758"/>
                    <a:pt x="30986" y="5759"/>
                    <a:pt x="30958" y="5761"/>
                  </a:cubicBezTo>
                  <a:cubicBezTo>
                    <a:pt x="30986" y="5751"/>
                    <a:pt x="31014" y="5761"/>
                    <a:pt x="31049" y="5744"/>
                  </a:cubicBezTo>
                  <a:lnTo>
                    <a:pt x="31049" y="5744"/>
                  </a:lnTo>
                  <a:cubicBezTo>
                    <a:pt x="31025" y="5746"/>
                    <a:pt x="31001" y="5747"/>
                    <a:pt x="30979" y="5747"/>
                  </a:cubicBezTo>
                  <a:cubicBezTo>
                    <a:pt x="30916" y="5747"/>
                    <a:pt x="30858" y="5740"/>
                    <a:pt x="30802" y="5730"/>
                  </a:cubicBezTo>
                  <a:cubicBezTo>
                    <a:pt x="30743" y="5716"/>
                    <a:pt x="30687" y="5709"/>
                    <a:pt x="30625" y="5709"/>
                  </a:cubicBezTo>
                  <a:lnTo>
                    <a:pt x="30625" y="5702"/>
                  </a:lnTo>
                  <a:cubicBezTo>
                    <a:pt x="30625" y="5695"/>
                    <a:pt x="30594" y="5685"/>
                    <a:pt x="30612" y="5682"/>
                  </a:cubicBezTo>
                  <a:cubicBezTo>
                    <a:pt x="30631" y="5674"/>
                    <a:pt x="30653" y="5661"/>
                    <a:pt x="30678" y="5661"/>
                  </a:cubicBezTo>
                  <a:cubicBezTo>
                    <a:pt x="30688" y="5661"/>
                    <a:pt x="30698" y="5663"/>
                    <a:pt x="30708" y="5667"/>
                  </a:cubicBezTo>
                  <a:cubicBezTo>
                    <a:pt x="30717" y="5669"/>
                    <a:pt x="30726" y="5669"/>
                    <a:pt x="30734" y="5669"/>
                  </a:cubicBezTo>
                  <a:cubicBezTo>
                    <a:pt x="30754" y="5669"/>
                    <a:pt x="30773" y="5666"/>
                    <a:pt x="30785" y="5653"/>
                  </a:cubicBezTo>
                  <a:cubicBezTo>
                    <a:pt x="30791" y="5643"/>
                    <a:pt x="30778" y="5636"/>
                    <a:pt x="30767" y="5633"/>
                  </a:cubicBezTo>
                  <a:cubicBezTo>
                    <a:pt x="30757" y="5629"/>
                    <a:pt x="30748" y="5627"/>
                    <a:pt x="30739" y="5627"/>
                  </a:cubicBezTo>
                  <a:cubicBezTo>
                    <a:pt x="30725" y="5627"/>
                    <a:pt x="30714" y="5632"/>
                    <a:pt x="30705" y="5643"/>
                  </a:cubicBezTo>
                  <a:cubicBezTo>
                    <a:pt x="30700" y="5646"/>
                    <a:pt x="30693" y="5648"/>
                    <a:pt x="30686" y="5648"/>
                  </a:cubicBezTo>
                  <a:cubicBezTo>
                    <a:pt x="30683" y="5648"/>
                    <a:pt x="30680" y="5648"/>
                    <a:pt x="30677" y="5647"/>
                  </a:cubicBezTo>
                  <a:cubicBezTo>
                    <a:pt x="30667" y="5640"/>
                    <a:pt x="30677" y="5633"/>
                    <a:pt x="30681" y="5626"/>
                  </a:cubicBezTo>
                  <a:cubicBezTo>
                    <a:pt x="30684" y="5620"/>
                    <a:pt x="30681" y="5605"/>
                    <a:pt x="30694" y="5605"/>
                  </a:cubicBezTo>
                  <a:cubicBezTo>
                    <a:pt x="30695" y="5605"/>
                    <a:pt x="30697" y="5605"/>
                    <a:pt x="30698" y="5605"/>
                  </a:cubicBezTo>
                  <a:cubicBezTo>
                    <a:pt x="30714" y="5607"/>
                    <a:pt x="30730" y="5608"/>
                    <a:pt x="30746" y="5608"/>
                  </a:cubicBezTo>
                  <a:cubicBezTo>
                    <a:pt x="30791" y="5608"/>
                    <a:pt x="30833" y="5601"/>
                    <a:pt x="30877" y="5601"/>
                  </a:cubicBezTo>
                  <a:cubicBezTo>
                    <a:pt x="30883" y="5601"/>
                    <a:pt x="30889" y="5601"/>
                    <a:pt x="30895" y="5602"/>
                  </a:cubicBezTo>
                  <a:cubicBezTo>
                    <a:pt x="30924" y="5598"/>
                    <a:pt x="30948" y="5598"/>
                    <a:pt x="30975" y="5598"/>
                  </a:cubicBezTo>
                  <a:cubicBezTo>
                    <a:pt x="30996" y="5567"/>
                    <a:pt x="30958" y="5543"/>
                    <a:pt x="30951" y="5515"/>
                  </a:cubicBezTo>
                  <a:cubicBezTo>
                    <a:pt x="30969" y="5515"/>
                    <a:pt x="30986" y="5511"/>
                    <a:pt x="31003" y="5504"/>
                  </a:cubicBezTo>
                  <a:cubicBezTo>
                    <a:pt x="31015" y="5498"/>
                    <a:pt x="31030" y="5492"/>
                    <a:pt x="31044" y="5492"/>
                  </a:cubicBezTo>
                  <a:cubicBezTo>
                    <a:pt x="31054" y="5492"/>
                    <a:pt x="31064" y="5496"/>
                    <a:pt x="31073" y="5504"/>
                  </a:cubicBezTo>
                  <a:cubicBezTo>
                    <a:pt x="31090" y="5528"/>
                    <a:pt x="31149" y="5549"/>
                    <a:pt x="31076" y="5573"/>
                  </a:cubicBezTo>
                  <a:cubicBezTo>
                    <a:pt x="31062" y="5578"/>
                    <a:pt x="31073" y="5591"/>
                    <a:pt x="31073" y="5602"/>
                  </a:cubicBezTo>
                  <a:cubicBezTo>
                    <a:pt x="31121" y="5605"/>
                    <a:pt x="31076" y="5633"/>
                    <a:pt x="31100" y="5643"/>
                  </a:cubicBezTo>
                  <a:lnTo>
                    <a:pt x="31100" y="5653"/>
                  </a:lnTo>
                  <a:lnTo>
                    <a:pt x="31097" y="5650"/>
                  </a:lnTo>
                  <a:cubicBezTo>
                    <a:pt x="31083" y="5647"/>
                    <a:pt x="31065" y="5643"/>
                    <a:pt x="31045" y="5640"/>
                  </a:cubicBezTo>
                  <a:lnTo>
                    <a:pt x="31045" y="5640"/>
                  </a:lnTo>
                  <a:cubicBezTo>
                    <a:pt x="31045" y="5661"/>
                    <a:pt x="31045" y="5677"/>
                    <a:pt x="31086" y="5677"/>
                  </a:cubicBezTo>
                  <a:cubicBezTo>
                    <a:pt x="31100" y="5677"/>
                    <a:pt x="31114" y="5684"/>
                    <a:pt x="31128" y="5684"/>
                  </a:cubicBezTo>
                  <a:cubicBezTo>
                    <a:pt x="31135" y="5684"/>
                    <a:pt x="31142" y="5682"/>
                    <a:pt x="31149" y="5677"/>
                  </a:cubicBezTo>
                  <a:cubicBezTo>
                    <a:pt x="31174" y="5683"/>
                    <a:pt x="31198" y="5687"/>
                    <a:pt x="31221" y="5687"/>
                  </a:cubicBezTo>
                  <a:cubicBezTo>
                    <a:pt x="31246" y="5687"/>
                    <a:pt x="31271" y="5682"/>
                    <a:pt x="31294" y="5667"/>
                  </a:cubicBezTo>
                  <a:cubicBezTo>
                    <a:pt x="31302" y="5664"/>
                    <a:pt x="31310" y="5661"/>
                    <a:pt x="31319" y="5661"/>
                  </a:cubicBezTo>
                  <a:cubicBezTo>
                    <a:pt x="31325" y="5661"/>
                    <a:pt x="31332" y="5663"/>
                    <a:pt x="31340" y="5667"/>
                  </a:cubicBezTo>
                  <a:cubicBezTo>
                    <a:pt x="31366" y="5683"/>
                    <a:pt x="31396" y="5687"/>
                    <a:pt x="31426" y="5687"/>
                  </a:cubicBezTo>
                  <a:cubicBezTo>
                    <a:pt x="31448" y="5687"/>
                    <a:pt x="31470" y="5685"/>
                    <a:pt x="31492" y="5685"/>
                  </a:cubicBezTo>
                  <a:cubicBezTo>
                    <a:pt x="31513" y="5685"/>
                    <a:pt x="31534" y="5677"/>
                    <a:pt x="31531" y="5664"/>
                  </a:cubicBezTo>
                  <a:cubicBezTo>
                    <a:pt x="31529" y="5656"/>
                    <a:pt x="31524" y="5654"/>
                    <a:pt x="31517" y="5654"/>
                  </a:cubicBezTo>
                  <a:cubicBezTo>
                    <a:pt x="31509" y="5654"/>
                    <a:pt x="31498" y="5657"/>
                    <a:pt x="31489" y="5657"/>
                  </a:cubicBezTo>
                  <a:cubicBezTo>
                    <a:pt x="31440" y="5650"/>
                    <a:pt x="31385" y="5647"/>
                    <a:pt x="31382" y="5602"/>
                  </a:cubicBezTo>
                  <a:cubicBezTo>
                    <a:pt x="31382" y="5584"/>
                    <a:pt x="31370" y="5572"/>
                    <a:pt x="31346" y="5572"/>
                  </a:cubicBezTo>
                  <a:cubicBezTo>
                    <a:pt x="31341" y="5572"/>
                    <a:pt x="31335" y="5572"/>
                    <a:pt x="31329" y="5573"/>
                  </a:cubicBezTo>
                  <a:cubicBezTo>
                    <a:pt x="31321" y="5576"/>
                    <a:pt x="31313" y="5577"/>
                    <a:pt x="31306" y="5577"/>
                  </a:cubicBezTo>
                  <a:cubicBezTo>
                    <a:pt x="31285" y="5577"/>
                    <a:pt x="31266" y="5569"/>
                    <a:pt x="31246" y="5567"/>
                  </a:cubicBezTo>
                  <a:cubicBezTo>
                    <a:pt x="31198" y="5560"/>
                    <a:pt x="31190" y="5539"/>
                    <a:pt x="31225" y="5518"/>
                  </a:cubicBezTo>
                  <a:cubicBezTo>
                    <a:pt x="31239" y="5511"/>
                    <a:pt x="31264" y="5504"/>
                    <a:pt x="31257" y="5490"/>
                  </a:cubicBezTo>
                  <a:cubicBezTo>
                    <a:pt x="31243" y="5463"/>
                    <a:pt x="31270" y="5445"/>
                    <a:pt x="31305" y="5445"/>
                  </a:cubicBezTo>
                  <a:cubicBezTo>
                    <a:pt x="31351" y="5445"/>
                    <a:pt x="31396" y="5423"/>
                    <a:pt x="31442" y="5423"/>
                  </a:cubicBezTo>
                  <a:cubicBezTo>
                    <a:pt x="31462" y="5423"/>
                    <a:pt x="31482" y="5427"/>
                    <a:pt x="31502" y="5439"/>
                  </a:cubicBezTo>
                  <a:cubicBezTo>
                    <a:pt x="31492" y="5453"/>
                    <a:pt x="31444" y="5439"/>
                    <a:pt x="31454" y="5463"/>
                  </a:cubicBezTo>
                  <a:cubicBezTo>
                    <a:pt x="31457" y="5472"/>
                    <a:pt x="31466" y="5474"/>
                    <a:pt x="31477" y="5474"/>
                  </a:cubicBezTo>
                  <a:cubicBezTo>
                    <a:pt x="31486" y="5474"/>
                    <a:pt x="31497" y="5473"/>
                    <a:pt x="31507" y="5473"/>
                  </a:cubicBezTo>
                  <a:cubicBezTo>
                    <a:pt x="31510" y="5473"/>
                    <a:pt x="31514" y="5473"/>
                    <a:pt x="31517" y="5473"/>
                  </a:cubicBezTo>
                  <a:cubicBezTo>
                    <a:pt x="31527" y="5483"/>
                    <a:pt x="31513" y="5494"/>
                    <a:pt x="31517" y="5501"/>
                  </a:cubicBezTo>
                  <a:cubicBezTo>
                    <a:pt x="31520" y="5511"/>
                    <a:pt x="31530" y="5516"/>
                    <a:pt x="31540" y="5516"/>
                  </a:cubicBezTo>
                  <a:cubicBezTo>
                    <a:pt x="31547" y="5516"/>
                    <a:pt x="31554" y="5514"/>
                    <a:pt x="31558" y="5508"/>
                  </a:cubicBezTo>
                  <a:cubicBezTo>
                    <a:pt x="31569" y="5498"/>
                    <a:pt x="31590" y="5480"/>
                    <a:pt x="31572" y="5463"/>
                  </a:cubicBezTo>
                  <a:cubicBezTo>
                    <a:pt x="31555" y="5456"/>
                    <a:pt x="31537" y="5449"/>
                    <a:pt x="31520" y="5439"/>
                  </a:cubicBezTo>
                  <a:cubicBezTo>
                    <a:pt x="31544" y="5421"/>
                    <a:pt x="31544" y="5421"/>
                    <a:pt x="31475" y="5394"/>
                  </a:cubicBezTo>
                  <a:cubicBezTo>
                    <a:pt x="31489" y="5379"/>
                    <a:pt x="31517" y="5373"/>
                    <a:pt x="31502" y="5355"/>
                  </a:cubicBezTo>
                  <a:cubicBezTo>
                    <a:pt x="31510" y="5351"/>
                    <a:pt x="31516" y="5349"/>
                    <a:pt x="31519" y="5349"/>
                  </a:cubicBezTo>
                  <a:cubicBezTo>
                    <a:pt x="31533" y="5349"/>
                    <a:pt x="31527" y="5370"/>
                    <a:pt x="31543" y="5370"/>
                  </a:cubicBezTo>
                  <a:cubicBezTo>
                    <a:pt x="31544" y="5370"/>
                    <a:pt x="31546" y="5370"/>
                    <a:pt x="31548" y="5369"/>
                  </a:cubicBezTo>
                  <a:cubicBezTo>
                    <a:pt x="31553" y="5402"/>
                    <a:pt x="31580" y="5409"/>
                    <a:pt x="31614" y="5409"/>
                  </a:cubicBezTo>
                  <a:cubicBezTo>
                    <a:pt x="31627" y="5409"/>
                    <a:pt x="31641" y="5408"/>
                    <a:pt x="31656" y="5407"/>
                  </a:cubicBezTo>
                  <a:lnTo>
                    <a:pt x="31656" y="5407"/>
                  </a:lnTo>
                  <a:cubicBezTo>
                    <a:pt x="31642" y="5424"/>
                    <a:pt x="31652" y="5435"/>
                    <a:pt x="31680" y="5435"/>
                  </a:cubicBezTo>
                  <a:cubicBezTo>
                    <a:pt x="31721" y="5435"/>
                    <a:pt x="31731" y="5456"/>
                    <a:pt x="31749" y="5473"/>
                  </a:cubicBezTo>
                  <a:cubicBezTo>
                    <a:pt x="31749" y="5480"/>
                    <a:pt x="31711" y="5487"/>
                    <a:pt x="31742" y="5498"/>
                  </a:cubicBezTo>
                  <a:cubicBezTo>
                    <a:pt x="31777" y="5511"/>
                    <a:pt x="31794" y="5532"/>
                    <a:pt x="31811" y="5553"/>
                  </a:cubicBezTo>
                  <a:cubicBezTo>
                    <a:pt x="31818" y="5556"/>
                    <a:pt x="31826" y="5564"/>
                    <a:pt x="31830" y="5564"/>
                  </a:cubicBezTo>
                  <a:cubicBezTo>
                    <a:pt x="31831" y="5564"/>
                    <a:pt x="31832" y="5564"/>
                    <a:pt x="31832" y="5563"/>
                  </a:cubicBezTo>
                  <a:cubicBezTo>
                    <a:pt x="31867" y="5539"/>
                    <a:pt x="31923" y="5546"/>
                    <a:pt x="31954" y="5532"/>
                  </a:cubicBezTo>
                  <a:cubicBezTo>
                    <a:pt x="31972" y="5522"/>
                    <a:pt x="31986" y="5517"/>
                    <a:pt x="32000" y="5517"/>
                  </a:cubicBezTo>
                  <a:cubicBezTo>
                    <a:pt x="32010" y="5517"/>
                    <a:pt x="32021" y="5519"/>
                    <a:pt x="32034" y="5525"/>
                  </a:cubicBezTo>
                  <a:cubicBezTo>
                    <a:pt x="32046" y="5531"/>
                    <a:pt x="32058" y="5540"/>
                    <a:pt x="32074" y="5540"/>
                  </a:cubicBezTo>
                  <a:cubicBezTo>
                    <a:pt x="32077" y="5540"/>
                    <a:pt x="32079" y="5540"/>
                    <a:pt x="32082" y="5539"/>
                  </a:cubicBezTo>
                  <a:cubicBezTo>
                    <a:pt x="32124" y="5546"/>
                    <a:pt x="32179" y="5539"/>
                    <a:pt x="32169" y="5584"/>
                  </a:cubicBezTo>
                  <a:cubicBezTo>
                    <a:pt x="32169" y="5591"/>
                    <a:pt x="32176" y="5594"/>
                    <a:pt x="32186" y="5594"/>
                  </a:cubicBezTo>
                  <a:cubicBezTo>
                    <a:pt x="32189" y="5595"/>
                    <a:pt x="32191" y="5595"/>
                    <a:pt x="32194" y="5595"/>
                  </a:cubicBezTo>
                  <a:cubicBezTo>
                    <a:pt x="32203" y="5595"/>
                    <a:pt x="32207" y="5590"/>
                    <a:pt x="32207" y="5584"/>
                  </a:cubicBezTo>
                  <a:cubicBezTo>
                    <a:pt x="32207" y="5560"/>
                    <a:pt x="32235" y="5567"/>
                    <a:pt x="32252" y="5560"/>
                  </a:cubicBezTo>
                  <a:cubicBezTo>
                    <a:pt x="32282" y="5549"/>
                    <a:pt x="32312" y="5545"/>
                    <a:pt x="32340" y="5545"/>
                  </a:cubicBezTo>
                  <a:cubicBezTo>
                    <a:pt x="32375" y="5545"/>
                    <a:pt x="32409" y="5551"/>
                    <a:pt x="32443" y="5557"/>
                  </a:cubicBezTo>
                  <a:cubicBezTo>
                    <a:pt x="32445" y="5557"/>
                    <a:pt x="32446" y="5558"/>
                    <a:pt x="32447" y="5558"/>
                  </a:cubicBezTo>
                  <a:cubicBezTo>
                    <a:pt x="32452" y="5558"/>
                    <a:pt x="32458" y="5552"/>
                    <a:pt x="32464" y="5549"/>
                  </a:cubicBezTo>
                  <a:cubicBezTo>
                    <a:pt x="32472" y="5547"/>
                    <a:pt x="32479" y="5546"/>
                    <a:pt x="32486" y="5546"/>
                  </a:cubicBezTo>
                  <a:cubicBezTo>
                    <a:pt x="32513" y="5546"/>
                    <a:pt x="32535" y="5561"/>
                    <a:pt x="32563" y="5561"/>
                  </a:cubicBezTo>
                  <a:cubicBezTo>
                    <a:pt x="32567" y="5561"/>
                    <a:pt x="32571" y="5561"/>
                    <a:pt x="32575" y="5560"/>
                  </a:cubicBezTo>
                  <a:cubicBezTo>
                    <a:pt x="32577" y="5560"/>
                    <a:pt x="32579" y="5561"/>
                    <a:pt x="32582" y="5561"/>
                  </a:cubicBezTo>
                  <a:cubicBezTo>
                    <a:pt x="32600" y="5561"/>
                    <a:pt x="32619" y="5549"/>
                    <a:pt x="32644" y="5549"/>
                  </a:cubicBezTo>
                  <a:lnTo>
                    <a:pt x="32644" y="5549"/>
                  </a:lnTo>
                  <a:cubicBezTo>
                    <a:pt x="32634" y="5573"/>
                    <a:pt x="32582" y="5581"/>
                    <a:pt x="32599" y="5608"/>
                  </a:cubicBezTo>
                  <a:lnTo>
                    <a:pt x="32596" y="5612"/>
                  </a:lnTo>
                  <a:lnTo>
                    <a:pt x="32589" y="5612"/>
                  </a:lnTo>
                  <a:cubicBezTo>
                    <a:pt x="32581" y="5612"/>
                    <a:pt x="32569" y="5606"/>
                    <a:pt x="32560" y="5606"/>
                  </a:cubicBezTo>
                  <a:cubicBezTo>
                    <a:pt x="32554" y="5606"/>
                    <a:pt x="32549" y="5609"/>
                    <a:pt x="32547" y="5619"/>
                  </a:cubicBezTo>
                  <a:cubicBezTo>
                    <a:pt x="32543" y="5647"/>
                    <a:pt x="32596" y="5685"/>
                    <a:pt x="32637" y="5685"/>
                  </a:cubicBezTo>
                  <a:cubicBezTo>
                    <a:pt x="32642" y="5686"/>
                    <a:pt x="32646" y="5686"/>
                    <a:pt x="32650" y="5686"/>
                  </a:cubicBezTo>
                  <a:cubicBezTo>
                    <a:pt x="32668" y="5686"/>
                    <a:pt x="32676" y="5679"/>
                    <a:pt x="32676" y="5664"/>
                  </a:cubicBezTo>
                  <a:cubicBezTo>
                    <a:pt x="32672" y="5629"/>
                    <a:pt x="32623" y="5591"/>
                    <a:pt x="32700" y="5563"/>
                  </a:cubicBezTo>
                  <a:cubicBezTo>
                    <a:pt x="32710" y="5560"/>
                    <a:pt x="32682" y="5553"/>
                    <a:pt x="32696" y="5543"/>
                  </a:cubicBezTo>
                  <a:lnTo>
                    <a:pt x="32696" y="5543"/>
                  </a:lnTo>
                  <a:cubicBezTo>
                    <a:pt x="32731" y="5569"/>
                    <a:pt x="32749" y="5580"/>
                    <a:pt x="32777" y="5580"/>
                  </a:cubicBezTo>
                  <a:cubicBezTo>
                    <a:pt x="32798" y="5580"/>
                    <a:pt x="32823" y="5574"/>
                    <a:pt x="32863" y="5563"/>
                  </a:cubicBezTo>
                  <a:cubicBezTo>
                    <a:pt x="32876" y="5560"/>
                    <a:pt x="32888" y="5559"/>
                    <a:pt x="32899" y="5559"/>
                  </a:cubicBezTo>
                  <a:cubicBezTo>
                    <a:pt x="32928" y="5559"/>
                    <a:pt x="32951" y="5570"/>
                    <a:pt x="32964" y="5594"/>
                  </a:cubicBezTo>
                  <a:lnTo>
                    <a:pt x="32863" y="5594"/>
                  </a:lnTo>
                  <a:cubicBezTo>
                    <a:pt x="32887" y="5605"/>
                    <a:pt x="32915" y="5608"/>
                    <a:pt x="32908" y="5626"/>
                  </a:cubicBezTo>
                  <a:cubicBezTo>
                    <a:pt x="32884" y="5677"/>
                    <a:pt x="32964" y="5674"/>
                    <a:pt x="33005" y="5695"/>
                  </a:cubicBezTo>
                  <a:cubicBezTo>
                    <a:pt x="32991" y="5677"/>
                    <a:pt x="33012" y="5661"/>
                    <a:pt x="33005" y="5643"/>
                  </a:cubicBezTo>
                  <a:lnTo>
                    <a:pt x="33005" y="5619"/>
                  </a:lnTo>
                  <a:cubicBezTo>
                    <a:pt x="32995" y="5591"/>
                    <a:pt x="33019" y="5588"/>
                    <a:pt x="33050" y="5588"/>
                  </a:cubicBezTo>
                  <a:cubicBezTo>
                    <a:pt x="33060" y="5602"/>
                    <a:pt x="33022" y="5602"/>
                    <a:pt x="33033" y="5615"/>
                  </a:cubicBezTo>
                  <a:cubicBezTo>
                    <a:pt x="33164" y="5605"/>
                    <a:pt x="33164" y="5605"/>
                    <a:pt x="33168" y="5588"/>
                  </a:cubicBezTo>
                  <a:cubicBezTo>
                    <a:pt x="33163" y="5586"/>
                    <a:pt x="33158" y="5585"/>
                    <a:pt x="33154" y="5585"/>
                  </a:cubicBezTo>
                  <a:cubicBezTo>
                    <a:pt x="33137" y="5585"/>
                    <a:pt x="33123" y="5596"/>
                    <a:pt x="33104" y="5596"/>
                  </a:cubicBezTo>
                  <a:cubicBezTo>
                    <a:pt x="33100" y="5596"/>
                    <a:pt x="33096" y="5595"/>
                    <a:pt x="33092" y="5594"/>
                  </a:cubicBezTo>
                  <a:cubicBezTo>
                    <a:pt x="33109" y="5578"/>
                    <a:pt x="33126" y="5563"/>
                    <a:pt x="33144" y="5543"/>
                  </a:cubicBezTo>
                  <a:cubicBezTo>
                    <a:pt x="33158" y="5562"/>
                    <a:pt x="33191" y="5580"/>
                    <a:pt x="33210" y="5580"/>
                  </a:cubicBezTo>
                  <a:cubicBezTo>
                    <a:pt x="33214" y="5580"/>
                    <a:pt x="33218" y="5579"/>
                    <a:pt x="33220" y="5578"/>
                  </a:cubicBezTo>
                  <a:cubicBezTo>
                    <a:pt x="33255" y="5557"/>
                    <a:pt x="33334" y="5573"/>
                    <a:pt x="33331" y="5525"/>
                  </a:cubicBezTo>
                  <a:cubicBezTo>
                    <a:pt x="33342" y="5501"/>
                    <a:pt x="33293" y="5494"/>
                    <a:pt x="33289" y="5473"/>
                  </a:cubicBezTo>
                  <a:cubicBezTo>
                    <a:pt x="33286" y="5469"/>
                    <a:pt x="33269" y="5466"/>
                    <a:pt x="33276" y="5466"/>
                  </a:cubicBezTo>
                  <a:cubicBezTo>
                    <a:pt x="33310" y="5463"/>
                    <a:pt x="33325" y="5438"/>
                    <a:pt x="33363" y="5438"/>
                  </a:cubicBezTo>
                  <a:cubicBezTo>
                    <a:pt x="33367" y="5438"/>
                    <a:pt x="33371" y="5438"/>
                    <a:pt x="33376" y="5439"/>
                  </a:cubicBezTo>
                  <a:cubicBezTo>
                    <a:pt x="33404" y="5442"/>
                    <a:pt x="33435" y="5450"/>
                    <a:pt x="33465" y="5450"/>
                  </a:cubicBezTo>
                  <a:cubicBezTo>
                    <a:pt x="33488" y="5450"/>
                    <a:pt x="33511" y="5445"/>
                    <a:pt x="33532" y="5432"/>
                  </a:cubicBezTo>
                  <a:cubicBezTo>
                    <a:pt x="33550" y="5428"/>
                    <a:pt x="33563" y="5428"/>
                    <a:pt x="33577" y="5424"/>
                  </a:cubicBezTo>
                  <a:cubicBezTo>
                    <a:pt x="33588" y="5421"/>
                    <a:pt x="33602" y="5418"/>
                    <a:pt x="33595" y="5411"/>
                  </a:cubicBezTo>
                  <a:cubicBezTo>
                    <a:pt x="33593" y="5405"/>
                    <a:pt x="33588" y="5404"/>
                    <a:pt x="33581" y="5404"/>
                  </a:cubicBezTo>
                  <a:cubicBezTo>
                    <a:pt x="33574" y="5404"/>
                    <a:pt x="33567" y="5405"/>
                    <a:pt x="33560" y="5407"/>
                  </a:cubicBezTo>
                  <a:cubicBezTo>
                    <a:pt x="33571" y="5365"/>
                    <a:pt x="33571" y="5365"/>
                    <a:pt x="33532" y="5362"/>
                  </a:cubicBezTo>
                  <a:cubicBezTo>
                    <a:pt x="33522" y="5353"/>
                    <a:pt x="33509" y="5351"/>
                    <a:pt x="33495" y="5351"/>
                  </a:cubicBezTo>
                  <a:cubicBezTo>
                    <a:pt x="33485" y="5351"/>
                    <a:pt x="33475" y="5352"/>
                    <a:pt x="33465" y="5352"/>
                  </a:cubicBezTo>
                  <a:cubicBezTo>
                    <a:pt x="33451" y="5352"/>
                    <a:pt x="33437" y="5350"/>
                    <a:pt x="33425" y="5341"/>
                  </a:cubicBezTo>
                  <a:cubicBezTo>
                    <a:pt x="33411" y="5314"/>
                    <a:pt x="33363" y="5314"/>
                    <a:pt x="33328" y="5299"/>
                  </a:cubicBezTo>
                  <a:cubicBezTo>
                    <a:pt x="33286" y="5282"/>
                    <a:pt x="33283" y="5272"/>
                    <a:pt x="33328" y="5261"/>
                  </a:cubicBezTo>
                  <a:cubicBezTo>
                    <a:pt x="33331" y="5282"/>
                    <a:pt x="33359" y="5289"/>
                    <a:pt x="33383" y="5293"/>
                  </a:cubicBezTo>
                  <a:cubicBezTo>
                    <a:pt x="33387" y="5293"/>
                    <a:pt x="33391" y="5294"/>
                    <a:pt x="33394" y="5294"/>
                  </a:cubicBezTo>
                  <a:cubicBezTo>
                    <a:pt x="33411" y="5294"/>
                    <a:pt x="33427" y="5288"/>
                    <a:pt x="33435" y="5279"/>
                  </a:cubicBezTo>
                  <a:cubicBezTo>
                    <a:pt x="33438" y="5269"/>
                    <a:pt x="33443" y="5251"/>
                    <a:pt x="33435" y="5245"/>
                  </a:cubicBezTo>
                  <a:cubicBezTo>
                    <a:pt x="33429" y="5240"/>
                    <a:pt x="33419" y="5236"/>
                    <a:pt x="33408" y="5236"/>
                  </a:cubicBezTo>
                  <a:cubicBezTo>
                    <a:pt x="33400" y="5236"/>
                    <a:pt x="33391" y="5238"/>
                    <a:pt x="33383" y="5245"/>
                  </a:cubicBezTo>
                  <a:lnTo>
                    <a:pt x="33369" y="5245"/>
                  </a:lnTo>
                  <a:cubicBezTo>
                    <a:pt x="33372" y="5232"/>
                    <a:pt x="33379" y="5219"/>
                    <a:pt x="33400" y="5219"/>
                  </a:cubicBezTo>
                  <a:cubicBezTo>
                    <a:pt x="33402" y="5219"/>
                    <a:pt x="33405" y="5219"/>
                    <a:pt x="33408" y="5220"/>
                  </a:cubicBezTo>
                  <a:cubicBezTo>
                    <a:pt x="33413" y="5222"/>
                    <a:pt x="33419" y="5223"/>
                    <a:pt x="33424" y="5223"/>
                  </a:cubicBezTo>
                  <a:cubicBezTo>
                    <a:pt x="33429" y="5223"/>
                    <a:pt x="33432" y="5222"/>
                    <a:pt x="33428" y="5216"/>
                  </a:cubicBezTo>
                  <a:cubicBezTo>
                    <a:pt x="33401" y="5182"/>
                    <a:pt x="33446" y="5185"/>
                    <a:pt x="33473" y="5175"/>
                  </a:cubicBezTo>
                  <a:cubicBezTo>
                    <a:pt x="33508" y="5161"/>
                    <a:pt x="33550" y="5147"/>
                    <a:pt x="33560" y="5115"/>
                  </a:cubicBezTo>
                  <a:lnTo>
                    <a:pt x="33588" y="5115"/>
                  </a:lnTo>
                  <a:cubicBezTo>
                    <a:pt x="33593" y="5122"/>
                    <a:pt x="33602" y="5123"/>
                    <a:pt x="33611" y="5123"/>
                  </a:cubicBezTo>
                  <a:cubicBezTo>
                    <a:pt x="33617" y="5123"/>
                    <a:pt x="33622" y="5123"/>
                    <a:pt x="33628" y="5123"/>
                  </a:cubicBezTo>
                  <a:cubicBezTo>
                    <a:pt x="33639" y="5123"/>
                    <a:pt x="33650" y="5124"/>
                    <a:pt x="33657" y="5133"/>
                  </a:cubicBezTo>
                  <a:cubicBezTo>
                    <a:pt x="33652" y="5147"/>
                    <a:pt x="33659" y="5160"/>
                    <a:pt x="33678" y="5160"/>
                  </a:cubicBezTo>
                  <a:cubicBezTo>
                    <a:pt x="33683" y="5160"/>
                    <a:pt x="33689" y="5159"/>
                    <a:pt x="33696" y="5157"/>
                  </a:cubicBezTo>
                  <a:cubicBezTo>
                    <a:pt x="33716" y="5147"/>
                    <a:pt x="33747" y="5147"/>
                    <a:pt x="33761" y="5133"/>
                  </a:cubicBezTo>
                  <a:cubicBezTo>
                    <a:pt x="33768" y="5123"/>
                    <a:pt x="33771" y="5112"/>
                    <a:pt x="33761" y="5102"/>
                  </a:cubicBezTo>
                  <a:cubicBezTo>
                    <a:pt x="33759" y="5093"/>
                    <a:pt x="33758" y="5084"/>
                    <a:pt x="33774" y="5084"/>
                  </a:cubicBezTo>
                  <a:cubicBezTo>
                    <a:pt x="33776" y="5084"/>
                    <a:pt x="33779" y="5084"/>
                    <a:pt x="33782" y="5085"/>
                  </a:cubicBezTo>
                  <a:cubicBezTo>
                    <a:pt x="33803" y="5085"/>
                    <a:pt x="33824" y="5081"/>
                    <a:pt x="33845" y="5081"/>
                  </a:cubicBezTo>
                  <a:cubicBezTo>
                    <a:pt x="33851" y="5085"/>
                    <a:pt x="33862" y="5085"/>
                    <a:pt x="33869" y="5088"/>
                  </a:cubicBezTo>
                  <a:cubicBezTo>
                    <a:pt x="33907" y="5088"/>
                    <a:pt x="33943" y="5112"/>
                    <a:pt x="33979" y="5112"/>
                  </a:cubicBezTo>
                  <a:cubicBezTo>
                    <a:pt x="33989" y="5112"/>
                    <a:pt x="33998" y="5110"/>
                    <a:pt x="34008" y="5105"/>
                  </a:cubicBezTo>
                  <a:cubicBezTo>
                    <a:pt x="34050" y="5085"/>
                    <a:pt x="34098" y="5070"/>
                    <a:pt x="34139" y="5064"/>
                  </a:cubicBezTo>
                  <a:cubicBezTo>
                    <a:pt x="34170" y="5058"/>
                    <a:pt x="34155" y="5030"/>
                    <a:pt x="34179" y="5030"/>
                  </a:cubicBezTo>
                  <a:cubicBezTo>
                    <a:pt x="34183" y="5030"/>
                    <a:pt x="34187" y="5031"/>
                    <a:pt x="34192" y="5032"/>
                  </a:cubicBezTo>
                  <a:cubicBezTo>
                    <a:pt x="34216" y="5053"/>
                    <a:pt x="34164" y="5060"/>
                    <a:pt x="34171" y="5078"/>
                  </a:cubicBezTo>
                  <a:cubicBezTo>
                    <a:pt x="34129" y="5102"/>
                    <a:pt x="34184" y="5099"/>
                    <a:pt x="34195" y="5105"/>
                  </a:cubicBezTo>
                  <a:cubicBezTo>
                    <a:pt x="34207" y="5107"/>
                    <a:pt x="34219" y="5107"/>
                    <a:pt x="34231" y="5107"/>
                  </a:cubicBezTo>
                  <a:cubicBezTo>
                    <a:pt x="34244" y="5107"/>
                    <a:pt x="34256" y="5107"/>
                    <a:pt x="34268" y="5109"/>
                  </a:cubicBezTo>
                  <a:cubicBezTo>
                    <a:pt x="34276" y="5110"/>
                    <a:pt x="34283" y="5111"/>
                    <a:pt x="34291" y="5111"/>
                  </a:cubicBezTo>
                  <a:cubicBezTo>
                    <a:pt x="34324" y="5111"/>
                    <a:pt x="34354" y="5101"/>
                    <a:pt x="34383" y="5095"/>
                  </a:cubicBezTo>
                  <a:cubicBezTo>
                    <a:pt x="34442" y="5081"/>
                    <a:pt x="34400" y="5053"/>
                    <a:pt x="34400" y="5032"/>
                  </a:cubicBezTo>
                  <a:cubicBezTo>
                    <a:pt x="34400" y="5029"/>
                    <a:pt x="34396" y="5022"/>
                    <a:pt x="34410" y="5019"/>
                  </a:cubicBezTo>
                  <a:cubicBezTo>
                    <a:pt x="34428" y="5032"/>
                    <a:pt x="34428" y="5057"/>
                    <a:pt x="34469" y="5057"/>
                  </a:cubicBezTo>
                  <a:cubicBezTo>
                    <a:pt x="34480" y="5059"/>
                    <a:pt x="34491" y="5064"/>
                    <a:pt x="34502" y="5064"/>
                  </a:cubicBezTo>
                  <a:cubicBezTo>
                    <a:pt x="34508" y="5064"/>
                    <a:pt x="34515" y="5062"/>
                    <a:pt x="34521" y="5057"/>
                  </a:cubicBezTo>
                  <a:cubicBezTo>
                    <a:pt x="34552" y="5060"/>
                    <a:pt x="34583" y="5064"/>
                    <a:pt x="34615" y="5067"/>
                  </a:cubicBezTo>
                  <a:cubicBezTo>
                    <a:pt x="34618" y="5085"/>
                    <a:pt x="34601" y="5109"/>
                    <a:pt x="34653" y="5109"/>
                  </a:cubicBezTo>
                  <a:cubicBezTo>
                    <a:pt x="34660" y="5115"/>
                    <a:pt x="34671" y="5115"/>
                    <a:pt x="34684" y="5115"/>
                  </a:cubicBezTo>
                  <a:cubicBezTo>
                    <a:pt x="34702" y="5126"/>
                    <a:pt x="34718" y="5130"/>
                    <a:pt x="34731" y="5130"/>
                  </a:cubicBezTo>
                  <a:cubicBezTo>
                    <a:pt x="34758" y="5130"/>
                    <a:pt x="34775" y="5112"/>
                    <a:pt x="34791" y="5091"/>
                  </a:cubicBezTo>
                  <a:cubicBezTo>
                    <a:pt x="34809" y="5088"/>
                    <a:pt x="34826" y="5085"/>
                    <a:pt x="34844" y="5081"/>
                  </a:cubicBezTo>
                  <a:cubicBezTo>
                    <a:pt x="34958" y="5078"/>
                    <a:pt x="35041" y="5046"/>
                    <a:pt x="35062" y="5001"/>
                  </a:cubicBezTo>
                  <a:cubicBezTo>
                    <a:pt x="35100" y="5008"/>
                    <a:pt x="35132" y="5026"/>
                    <a:pt x="35156" y="5046"/>
                  </a:cubicBezTo>
                  <a:cubicBezTo>
                    <a:pt x="35177" y="5032"/>
                    <a:pt x="35166" y="5022"/>
                    <a:pt x="35159" y="5008"/>
                  </a:cubicBezTo>
                  <a:cubicBezTo>
                    <a:pt x="35149" y="4995"/>
                    <a:pt x="35159" y="4991"/>
                    <a:pt x="35187" y="4991"/>
                  </a:cubicBezTo>
                  <a:cubicBezTo>
                    <a:pt x="35194" y="4991"/>
                    <a:pt x="35200" y="4991"/>
                    <a:pt x="35207" y="4991"/>
                  </a:cubicBezTo>
                  <a:cubicBezTo>
                    <a:pt x="35247" y="4991"/>
                    <a:pt x="35287" y="4988"/>
                    <a:pt x="35281" y="4946"/>
                  </a:cubicBezTo>
                  <a:cubicBezTo>
                    <a:pt x="35278" y="4925"/>
                    <a:pt x="35312" y="4936"/>
                    <a:pt x="35323" y="4921"/>
                  </a:cubicBezTo>
                  <a:cubicBezTo>
                    <a:pt x="35306" y="4912"/>
                    <a:pt x="35291" y="4898"/>
                    <a:pt x="35270" y="4898"/>
                  </a:cubicBezTo>
                  <a:cubicBezTo>
                    <a:pt x="35261" y="4898"/>
                    <a:pt x="35251" y="4901"/>
                    <a:pt x="35239" y="4907"/>
                  </a:cubicBezTo>
                  <a:cubicBezTo>
                    <a:pt x="35232" y="4910"/>
                    <a:pt x="35225" y="4912"/>
                    <a:pt x="35218" y="4912"/>
                  </a:cubicBezTo>
                  <a:cubicBezTo>
                    <a:pt x="35209" y="4912"/>
                    <a:pt x="35202" y="4909"/>
                    <a:pt x="35198" y="4901"/>
                  </a:cubicBezTo>
                  <a:cubicBezTo>
                    <a:pt x="35193" y="4894"/>
                    <a:pt x="35187" y="4890"/>
                    <a:pt x="35182" y="4890"/>
                  </a:cubicBezTo>
                  <a:cubicBezTo>
                    <a:pt x="35179" y="4890"/>
                    <a:pt x="35176" y="4891"/>
                    <a:pt x="35174" y="4894"/>
                  </a:cubicBezTo>
                  <a:cubicBezTo>
                    <a:pt x="35163" y="4910"/>
                    <a:pt x="35145" y="4915"/>
                    <a:pt x="35127" y="4915"/>
                  </a:cubicBezTo>
                  <a:cubicBezTo>
                    <a:pt x="35115" y="4915"/>
                    <a:pt x="35103" y="4913"/>
                    <a:pt x="35094" y="4911"/>
                  </a:cubicBezTo>
                  <a:cubicBezTo>
                    <a:pt x="35007" y="4894"/>
                    <a:pt x="34921" y="4883"/>
                    <a:pt x="34830" y="4873"/>
                  </a:cubicBezTo>
                  <a:cubicBezTo>
                    <a:pt x="34820" y="4873"/>
                    <a:pt x="34799" y="4873"/>
                    <a:pt x="34799" y="4859"/>
                  </a:cubicBezTo>
                  <a:cubicBezTo>
                    <a:pt x="34795" y="4838"/>
                    <a:pt x="34793" y="4828"/>
                    <a:pt x="34783" y="4828"/>
                  </a:cubicBezTo>
                  <a:cubicBezTo>
                    <a:pt x="34774" y="4828"/>
                    <a:pt x="34761" y="4834"/>
                    <a:pt x="34736" y="4845"/>
                  </a:cubicBezTo>
                  <a:lnTo>
                    <a:pt x="34722" y="4845"/>
                  </a:lnTo>
                  <a:cubicBezTo>
                    <a:pt x="34716" y="4845"/>
                    <a:pt x="34712" y="4842"/>
                    <a:pt x="34708" y="4842"/>
                  </a:cubicBezTo>
                  <a:cubicBezTo>
                    <a:pt x="34686" y="4835"/>
                    <a:pt x="34669" y="4817"/>
                    <a:pt x="34642" y="4817"/>
                  </a:cubicBezTo>
                  <a:cubicBezTo>
                    <a:pt x="34640" y="4817"/>
                    <a:pt x="34638" y="4817"/>
                    <a:pt x="34636" y="4817"/>
                  </a:cubicBezTo>
                  <a:cubicBezTo>
                    <a:pt x="34627" y="4819"/>
                    <a:pt x="34619" y="4820"/>
                    <a:pt x="34612" y="4820"/>
                  </a:cubicBezTo>
                  <a:cubicBezTo>
                    <a:pt x="34604" y="4820"/>
                    <a:pt x="34597" y="4819"/>
                    <a:pt x="34591" y="4817"/>
                  </a:cubicBezTo>
                  <a:cubicBezTo>
                    <a:pt x="34580" y="4814"/>
                    <a:pt x="34567" y="4814"/>
                    <a:pt x="34556" y="4811"/>
                  </a:cubicBezTo>
                  <a:cubicBezTo>
                    <a:pt x="34535" y="4803"/>
                    <a:pt x="34521" y="4793"/>
                    <a:pt x="34508" y="4787"/>
                  </a:cubicBezTo>
                  <a:cubicBezTo>
                    <a:pt x="34455" y="4752"/>
                    <a:pt x="34389" y="4755"/>
                    <a:pt x="34330" y="4741"/>
                  </a:cubicBezTo>
                  <a:cubicBezTo>
                    <a:pt x="34292" y="4741"/>
                    <a:pt x="34258" y="4734"/>
                    <a:pt x="34226" y="4720"/>
                  </a:cubicBezTo>
                  <a:cubicBezTo>
                    <a:pt x="34201" y="4712"/>
                    <a:pt x="34176" y="4708"/>
                    <a:pt x="34150" y="4708"/>
                  </a:cubicBezTo>
                  <a:cubicBezTo>
                    <a:pt x="34130" y="4708"/>
                    <a:pt x="34109" y="4711"/>
                    <a:pt x="34088" y="4717"/>
                  </a:cubicBezTo>
                  <a:cubicBezTo>
                    <a:pt x="34070" y="4720"/>
                    <a:pt x="34050" y="4724"/>
                    <a:pt x="34032" y="4727"/>
                  </a:cubicBezTo>
                  <a:cubicBezTo>
                    <a:pt x="33980" y="4720"/>
                    <a:pt x="33928" y="4713"/>
                    <a:pt x="33872" y="4707"/>
                  </a:cubicBezTo>
                  <a:cubicBezTo>
                    <a:pt x="33907" y="4675"/>
                    <a:pt x="33855" y="4675"/>
                    <a:pt x="33831" y="4665"/>
                  </a:cubicBezTo>
                  <a:cubicBezTo>
                    <a:pt x="33827" y="4644"/>
                    <a:pt x="33862" y="4651"/>
                    <a:pt x="33872" y="4641"/>
                  </a:cubicBezTo>
                  <a:cubicBezTo>
                    <a:pt x="33886" y="4633"/>
                    <a:pt x="33901" y="4630"/>
                    <a:pt x="33914" y="4623"/>
                  </a:cubicBezTo>
                  <a:cubicBezTo>
                    <a:pt x="33955" y="4623"/>
                    <a:pt x="33980" y="4606"/>
                    <a:pt x="34008" y="4588"/>
                  </a:cubicBezTo>
                  <a:cubicBezTo>
                    <a:pt x="34012" y="4589"/>
                    <a:pt x="34016" y="4589"/>
                    <a:pt x="34020" y="4589"/>
                  </a:cubicBezTo>
                  <a:cubicBezTo>
                    <a:pt x="34088" y="4589"/>
                    <a:pt x="34123" y="4562"/>
                    <a:pt x="34143" y="4523"/>
                  </a:cubicBezTo>
                  <a:cubicBezTo>
                    <a:pt x="34192" y="4508"/>
                    <a:pt x="34188" y="4463"/>
                    <a:pt x="34240" y="4453"/>
                  </a:cubicBezTo>
                  <a:cubicBezTo>
                    <a:pt x="34247" y="4449"/>
                    <a:pt x="34237" y="4436"/>
                    <a:pt x="34229" y="4436"/>
                  </a:cubicBezTo>
                  <a:cubicBezTo>
                    <a:pt x="34177" y="4433"/>
                    <a:pt x="34148" y="4394"/>
                    <a:pt x="34094" y="4394"/>
                  </a:cubicBezTo>
                  <a:cubicBezTo>
                    <a:pt x="34092" y="4394"/>
                    <a:pt x="34090" y="4394"/>
                    <a:pt x="34088" y="4394"/>
                  </a:cubicBezTo>
                  <a:cubicBezTo>
                    <a:pt x="34080" y="4391"/>
                    <a:pt x="34060" y="4391"/>
                    <a:pt x="34067" y="4380"/>
                  </a:cubicBezTo>
                  <a:cubicBezTo>
                    <a:pt x="34091" y="4353"/>
                    <a:pt x="34070" y="4335"/>
                    <a:pt x="34025" y="4324"/>
                  </a:cubicBezTo>
                  <a:cubicBezTo>
                    <a:pt x="34015" y="4324"/>
                    <a:pt x="34008" y="4314"/>
                    <a:pt x="33997" y="4308"/>
                  </a:cubicBezTo>
                  <a:cubicBezTo>
                    <a:pt x="34029" y="4300"/>
                    <a:pt x="34056" y="4290"/>
                    <a:pt x="34088" y="4279"/>
                  </a:cubicBezTo>
                  <a:cubicBezTo>
                    <a:pt x="34122" y="4273"/>
                    <a:pt x="34167" y="4273"/>
                    <a:pt x="34178" y="4252"/>
                  </a:cubicBezTo>
                  <a:cubicBezTo>
                    <a:pt x="34186" y="4236"/>
                    <a:pt x="34198" y="4233"/>
                    <a:pt x="34210" y="4233"/>
                  </a:cubicBezTo>
                  <a:cubicBezTo>
                    <a:pt x="34220" y="4233"/>
                    <a:pt x="34230" y="4235"/>
                    <a:pt x="34240" y="4235"/>
                  </a:cubicBezTo>
                  <a:cubicBezTo>
                    <a:pt x="34251" y="4237"/>
                    <a:pt x="34260" y="4242"/>
                    <a:pt x="34273" y="4242"/>
                  </a:cubicBezTo>
                  <a:cubicBezTo>
                    <a:pt x="34277" y="4242"/>
                    <a:pt x="34281" y="4242"/>
                    <a:pt x="34285" y="4241"/>
                  </a:cubicBezTo>
                  <a:cubicBezTo>
                    <a:pt x="34393" y="4235"/>
                    <a:pt x="34508" y="4241"/>
                    <a:pt x="34615" y="4217"/>
                  </a:cubicBezTo>
                  <a:lnTo>
                    <a:pt x="34615" y="4217"/>
                  </a:lnTo>
                  <a:cubicBezTo>
                    <a:pt x="34618" y="4231"/>
                    <a:pt x="34587" y="4231"/>
                    <a:pt x="34583" y="4255"/>
                  </a:cubicBezTo>
                  <a:cubicBezTo>
                    <a:pt x="34589" y="4248"/>
                    <a:pt x="34596" y="4247"/>
                    <a:pt x="34603" y="4247"/>
                  </a:cubicBezTo>
                  <a:cubicBezTo>
                    <a:pt x="34609" y="4247"/>
                    <a:pt x="34614" y="4248"/>
                    <a:pt x="34619" y="4248"/>
                  </a:cubicBezTo>
                  <a:cubicBezTo>
                    <a:pt x="34627" y="4248"/>
                    <a:pt x="34633" y="4246"/>
                    <a:pt x="34636" y="4235"/>
                  </a:cubicBezTo>
                  <a:cubicBezTo>
                    <a:pt x="34639" y="4228"/>
                    <a:pt x="34657" y="4225"/>
                    <a:pt x="34674" y="4225"/>
                  </a:cubicBezTo>
                  <a:cubicBezTo>
                    <a:pt x="34687" y="4225"/>
                    <a:pt x="34699" y="4226"/>
                    <a:pt x="34712" y="4226"/>
                  </a:cubicBezTo>
                  <a:cubicBezTo>
                    <a:pt x="34760" y="4226"/>
                    <a:pt x="34807" y="4219"/>
                    <a:pt x="34851" y="4200"/>
                  </a:cubicBezTo>
                  <a:cubicBezTo>
                    <a:pt x="34871" y="4192"/>
                    <a:pt x="34903" y="4181"/>
                    <a:pt x="34924" y="4181"/>
                  </a:cubicBezTo>
                  <a:cubicBezTo>
                    <a:pt x="34931" y="4181"/>
                    <a:pt x="34938" y="4182"/>
                    <a:pt x="34941" y="4186"/>
                  </a:cubicBezTo>
                  <a:cubicBezTo>
                    <a:pt x="34957" y="4200"/>
                    <a:pt x="34971" y="4205"/>
                    <a:pt x="34984" y="4205"/>
                  </a:cubicBezTo>
                  <a:cubicBezTo>
                    <a:pt x="35003" y="4205"/>
                    <a:pt x="35021" y="4195"/>
                    <a:pt x="35041" y="4190"/>
                  </a:cubicBezTo>
                  <a:cubicBezTo>
                    <a:pt x="35049" y="4188"/>
                    <a:pt x="35056" y="4187"/>
                    <a:pt x="35062" y="4187"/>
                  </a:cubicBezTo>
                  <a:cubicBezTo>
                    <a:pt x="35069" y="4187"/>
                    <a:pt x="35076" y="4189"/>
                    <a:pt x="35083" y="4196"/>
                  </a:cubicBezTo>
                  <a:cubicBezTo>
                    <a:pt x="35085" y="4200"/>
                    <a:pt x="35089" y="4202"/>
                    <a:pt x="35094" y="4202"/>
                  </a:cubicBezTo>
                  <a:cubicBezTo>
                    <a:pt x="35099" y="4202"/>
                    <a:pt x="35104" y="4200"/>
                    <a:pt x="35108" y="4196"/>
                  </a:cubicBezTo>
                  <a:cubicBezTo>
                    <a:pt x="35115" y="4190"/>
                    <a:pt x="35111" y="4183"/>
                    <a:pt x="35097" y="4179"/>
                  </a:cubicBezTo>
                  <a:cubicBezTo>
                    <a:pt x="35066" y="4172"/>
                    <a:pt x="35059" y="4158"/>
                    <a:pt x="35062" y="4141"/>
                  </a:cubicBezTo>
                  <a:cubicBezTo>
                    <a:pt x="35090" y="4134"/>
                    <a:pt x="35104" y="4120"/>
                    <a:pt x="35129" y="4113"/>
                  </a:cubicBezTo>
                  <a:cubicBezTo>
                    <a:pt x="35170" y="4106"/>
                    <a:pt x="35215" y="4106"/>
                    <a:pt x="35249" y="4085"/>
                  </a:cubicBezTo>
                  <a:cubicBezTo>
                    <a:pt x="35257" y="4082"/>
                    <a:pt x="35260" y="4082"/>
                    <a:pt x="35264" y="4079"/>
                  </a:cubicBezTo>
                  <a:cubicBezTo>
                    <a:pt x="35289" y="4079"/>
                    <a:pt x="35303" y="4058"/>
                    <a:pt x="35328" y="4058"/>
                  </a:cubicBezTo>
                  <a:cubicBezTo>
                    <a:pt x="35334" y="4058"/>
                    <a:pt x="35340" y="4059"/>
                    <a:pt x="35347" y="4061"/>
                  </a:cubicBezTo>
                  <a:cubicBezTo>
                    <a:pt x="35372" y="4059"/>
                    <a:pt x="35398" y="4042"/>
                    <a:pt x="35425" y="4042"/>
                  </a:cubicBezTo>
                  <a:cubicBezTo>
                    <a:pt x="35439" y="4042"/>
                    <a:pt x="35454" y="4047"/>
                    <a:pt x="35468" y="4061"/>
                  </a:cubicBezTo>
                  <a:lnTo>
                    <a:pt x="35475" y="4061"/>
                  </a:lnTo>
                  <a:cubicBezTo>
                    <a:pt x="35484" y="4056"/>
                    <a:pt x="35491" y="4054"/>
                    <a:pt x="35498" y="4054"/>
                  </a:cubicBezTo>
                  <a:cubicBezTo>
                    <a:pt x="35514" y="4054"/>
                    <a:pt x="35528" y="4064"/>
                    <a:pt x="35545" y="4071"/>
                  </a:cubicBezTo>
                  <a:cubicBezTo>
                    <a:pt x="35562" y="4078"/>
                    <a:pt x="35580" y="4082"/>
                    <a:pt x="35597" y="4082"/>
                  </a:cubicBezTo>
                  <a:cubicBezTo>
                    <a:pt x="35638" y="4082"/>
                    <a:pt x="35675" y="4063"/>
                    <a:pt x="35687" y="4033"/>
                  </a:cubicBezTo>
                  <a:cubicBezTo>
                    <a:pt x="35694" y="4012"/>
                    <a:pt x="35691" y="3991"/>
                    <a:pt x="35712" y="3978"/>
                  </a:cubicBezTo>
                  <a:cubicBezTo>
                    <a:pt x="35766" y="3946"/>
                    <a:pt x="35777" y="3926"/>
                    <a:pt x="35728" y="3916"/>
                  </a:cubicBezTo>
                  <a:cubicBezTo>
                    <a:pt x="35697" y="3908"/>
                    <a:pt x="35663" y="3893"/>
                    <a:pt x="35628" y="3893"/>
                  </a:cubicBezTo>
                  <a:cubicBezTo>
                    <a:pt x="35612" y="3893"/>
                    <a:pt x="35596" y="3896"/>
                    <a:pt x="35579" y="3905"/>
                  </a:cubicBezTo>
                  <a:cubicBezTo>
                    <a:pt x="35486" y="3874"/>
                    <a:pt x="35478" y="3881"/>
                    <a:pt x="35462" y="3877"/>
                  </a:cubicBezTo>
                  <a:cubicBezTo>
                    <a:pt x="35433" y="3873"/>
                    <a:pt x="35408" y="3859"/>
                    <a:pt x="35382" y="3859"/>
                  </a:cubicBezTo>
                  <a:cubicBezTo>
                    <a:pt x="35366" y="3859"/>
                    <a:pt x="35351" y="3863"/>
                    <a:pt x="35333" y="3877"/>
                  </a:cubicBezTo>
                  <a:cubicBezTo>
                    <a:pt x="35330" y="3850"/>
                    <a:pt x="35330" y="3842"/>
                    <a:pt x="35315" y="3842"/>
                  </a:cubicBezTo>
                  <a:cubicBezTo>
                    <a:pt x="35309" y="3842"/>
                    <a:pt x="35300" y="3844"/>
                    <a:pt x="35288" y="3846"/>
                  </a:cubicBezTo>
                  <a:cubicBezTo>
                    <a:pt x="35275" y="3848"/>
                    <a:pt x="35263" y="3851"/>
                    <a:pt x="35254" y="3851"/>
                  </a:cubicBezTo>
                  <a:cubicBezTo>
                    <a:pt x="35239" y="3851"/>
                    <a:pt x="35231" y="3845"/>
                    <a:pt x="35236" y="3825"/>
                  </a:cubicBezTo>
                  <a:cubicBezTo>
                    <a:pt x="35239" y="3815"/>
                    <a:pt x="35225" y="3812"/>
                    <a:pt x="35219" y="3804"/>
                  </a:cubicBezTo>
                  <a:cubicBezTo>
                    <a:pt x="35180" y="3780"/>
                    <a:pt x="35135" y="3773"/>
                    <a:pt x="35087" y="3773"/>
                  </a:cubicBezTo>
                  <a:lnTo>
                    <a:pt x="35073" y="3773"/>
                  </a:lnTo>
                  <a:cubicBezTo>
                    <a:pt x="35071" y="3773"/>
                    <a:pt x="35069" y="3774"/>
                    <a:pt x="35067" y="3774"/>
                  </a:cubicBezTo>
                  <a:cubicBezTo>
                    <a:pt x="35040" y="3774"/>
                    <a:pt x="35033" y="3752"/>
                    <a:pt x="35010" y="3746"/>
                  </a:cubicBezTo>
                  <a:cubicBezTo>
                    <a:pt x="34972" y="3732"/>
                    <a:pt x="34937" y="3714"/>
                    <a:pt x="34900" y="3697"/>
                  </a:cubicBezTo>
                  <a:cubicBezTo>
                    <a:pt x="34868" y="3687"/>
                    <a:pt x="34879" y="3679"/>
                    <a:pt x="34903" y="3669"/>
                  </a:cubicBezTo>
                  <a:cubicBezTo>
                    <a:pt x="34934" y="3655"/>
                    <a:pt x="34975" y="3672"/>
                    <a:pt x="35007" y="3645"/>
                  </a:cubicBezTo>
                  <a:cubicBezTo>
                    <a:pt x="34930" y="3634"/>
                    <a:pt x="34861" y="3621"/>
                    <a:pt x="34799" y="3617"/>
                  </a:cubicBezTo>
                  <a:cubicBezTo>
                    <a:pt x="34748" y="3615"/>
                    <a:pt x="34696" y="3615"/>
                    <a:pt x="34645" y="3615"/>
                  </a:cubicBezTo>
                  <a:cubicBezTo>
                    <a:pt x="34568" y="3615"/>
                    <a:pt x="34490" y="3616"/>
                    <a:pt x="34413" y="3621"/>
                  </a:cubicBezTo>
                  <a:cubicBezTo>
                    <a:pt x="34396" y="3623"/>
                    <a:pt x="34378" y="3623"/>
                    <a:pt x="34360" y="3623"/>
                  </a:cubicBezTo>
                  <a:cubicBezTo>
                    <a:pt x="34342" y="3623"/>
                    <a:pt x="34323" y="3623"/>
                    <a:pt x="34306" y="3621"/>
                  </a:cubicBezTo>
                  <a:cubicBezTo>
                    <a:pt x="34285" y="3621"/>
                    <a:pt x="34279" y="3617"/>
                    <a:pt x="34296" y="3603"/>
                  </a:cubicBezTo>
                  <a:cubicBezTo>
                    <a:pt x="34311" y="3601"/>
                    <a:pt x="34323" y="3598"/>
                    <a:pt x="34338" y="3598"/>
                  </a:cubicBezTo>
                  <a:cubicBezTo>
                    <a:pt x="34344" y="3598"/>
                    <a:pt x="34351" y="3599"/>
                    <a:pt x="34358" y="3600"/>
                  </a:cubicBezTo>
                  <a:cubicBezTo>
                    <a:pt x="34361" y="3600"/>
                    <a:pt x="34364" y="3601"/>
                    <a:pt x="34367" y="3601"/>
                  </a:cubicBezTo>
                  <a:cubicBezTo>
                    <a:pt x="34384" y="3601"/>
                    <a:pt x="34389" y="3591"/>
                    <a:pt x="34386" y="3579"/>
                  </a:cubicBezTo>
                  <a:cubicBezTo>
                    <a:pt x="34407" y="3541"/>
                    <a:pt x="34275" y="3562"/>
                    <a:pt x="34320" y="3513"/>
                  </a:cubicBezTo>
                  <a:cubicBezTo>
                    <a:pt x="34313" y="3513"/>
                    <a:pt x="34309" y="3509"/>
                    <a:pt x="34303" y="3509"/>
                  </a:cubicBezTo>
                  <a:cubicBezTo>
                    <a:pt x="34282" y="3509"/>
                    <a:pt x="34264" y="3513"/>
                    <a:pt x="34244" y="3517"/>
                  </a:cubicBezTo>
                  <a:cubicBezTo>
                    <a:pt x="34227" y="3519"/>
                    <a:pt x="34211" y="3521"/>
                    <a:pt x="34195" y="3521"/>
                  </a:cubicBezTo>
                  <a:cubicBezTo>
                    <a:pt x="34167" y="3521"/>
                    <a:pt x="34140" y="3516"/>
                    <a:pt x="34115" y="3503"/>
                  </a:cubicBezTo>
                  <a:cubicBezTo>
                    <a:pt x="34119" y="3499"/>
                    <a:pt x="34122" y="3499"/>
                    <a:pt x="34129" y="3499"/>
                  </a:cubicBezTo>
                  <a:cubicBezTo>
                    <a:pt x="34135" y="3500"/>
                    <a:pt x="34141" y="3500"/>
                    <a:pt x="34146" y="3500"/>
                  </a:cubicBezTo>
                  <a:cubicBezTo>
                    <a:pt x="34166" y="3500"/>
                    <a:pt x="34182" y="3495"/>
                    <a:pt x="34195" y="3478"/>
                  </a:cubicBezTo>
                  <a:cubicBezTo>
                    <a:pt x="34166" y="3476"/>
                    <a:pt x="34143" y="3463"/>
                    <a:pt x="34116" y="3463"/>
                  </a:cubicBezTo>
                  <a:cubicBezTo>
                    <a:pt x="34107" y="3463"/>
                    <a:pt x="34098" y="3464"/>
                    <a:pt x="34088" y="3468"/>
                  </a:cubicBezTo>
                  <a:lnTo>
                    <a:pt x="33980" y="3468"/>
                  </a:lnTo>
                  <a:cubicBezTo>
                    <a:pt x="33970" y="3464"/>
                    <a:pt x="33963" y="3461"/>
                    <a:pt x="33952" y="3458"/>
                  </a:cubicBezTo>
                  <a:cubicBezTo>
                    <a:pt x="33938" y="3443"/>
                    <a:pt x="33893" y="3454"/>
                    <a:pt x="33886" y="3433"/>
                  </a:cubicBezTo>
                  <a:cubicBezTo>
                    <a:pt x="33875" y="3436"/>
                    <a:pt x="33861" y="3441"/>
                    <a:pt x="33849" y="3441"/>
                  </a:cubicBezTo>
                  <a:cubicBezTo>
                    <a:pt x="33847" y="3441"/>
                    <a:pt x="33844" y="3441"/>
                    <a:pt x="33841" y="3440"/>
                  </a:cubicBezTo>
                  <a:cubicBezTo>
                    <a:pt x="33814" y="3428"/>
                    <a:pt x="33787" y="3422"/>
                    <a:pt x="33759" y="3422"/>
                  </a:cubicBezTo>
                  <a:cubicBezTo>
                    <a:pt x="33734" y="3422"/>
                    <a:pt x="33708" y="3427"/>
                    <a:pt x="33682" y="3433"/>
                  </a:cubicBezTo>
                  <a:cubicBezTo>
                    <a:pt x="33542" y="3433"/>
                    <a:pt x="33408" y="3416"/>
                    <a:pt x="33269" y="3416"/>
                  </a:cubicBezTo>
                  <a:cubicBezTo>
                    <a:pt x="33182" y="3416"/>
                    <a:pt x="33092" y="3413"/>
                    <a:pt x="33009" y="3402"/>
                  </a:cubicBezTo>
                  <a:cubicBezTo>
                    <a:pt x="32828" y="3378"/>
                    <a:pt x="32647" y="3367"/>
                    <a:pt x="32464" y="3367"/>
                  </a:cubicBezTo>
                  <a:cubicBezTo>
                    <a:pt x="32415" y="3364"/>
                    <a:pt x="32363" y="3364"/>
                    <a:pt x="32314" y="3364"/>
                  </a:cubicBezTo>
                  <a:cubicBezTo>
                    <a:pt x="32304" y="3360"/>
                    <a:pt x="32290" y="3364"/>
                    <a:pt x="32277" y="3357"/>
                  </a:cubicBezTo>
                  <a:cubicBezTo>
                    <a:pt x="32227" y="3328"/>
                    <a:pt x="32165" y="3325"/>
                    <a:pt x="32104" y="3325"/>
                  </a:cubicBezTo>
                  <a:cubicBezTo>
                    <a:pt x="32092" y="3325"/>
                    <a:pt x="32080" y="3325"/>
                    <a:pt x="32069" y="3325"/>
                  </a:cubicBezTo>
                  <a:cubicBezTo>
                    <a:pt x="32037" y="3328"/>
                    <a:pt x="32005" y="3332"/>
                    <a:pt x="31975" y="3332"/>
                  </a:cubicBezTo>
                  <a:cubicBezTo>
                    <a:pt x="31962" y="3332"/>
                    <a:pt x="31949" y="3331"/>
                    <a:pt x="31936" y="3329"/>
                  </a:cubicBezTo>
                  <a:cubicBezTo>
                    <a:pt x="31801" y="3312"/>
                    <a:pt x="31659" y="3319"/>
                    <a:pt x="31523" y="3304"/>
                  </a:cubicBezTo>
                  <a:cubicBezTo>
                    <a:pt x="31482" y="3301"/>
                    <a:pt x="31437" y="3301"/>
                    <a:pt x="31395" y="3301"/>
                  </a:cubicBezTo>
                  <a:cubicBezTo>
                    <a:pt x="31375" y="3303"/>
                    <a:pt x="31355" y="3304"/>
                    <a:pt x="31336" y="3304"/>
                  </a:cubicBezTo>
                  <a:cubicBezTo>
                    <a:pt x="31274" y="3304"/>
                    <a:pt x="31213" y="3296"/>
                    <a:pt x="31153" y="3291"/>
                  </a:cubicBezTo>
                  <a:cubicBezTo>
                    <a:pt x="31145" y="3288"/>
                    <a:pt x="31139" y="3280"/>
                    <a:pt x="31132" y="3280"/>
                  </a:cubicBezTo>
                  <a:cubicBezTo>
                    <a:pt x="31090" y="3274"/>
                    <a:pt x="31041" y="3277"/>
                    <a:pt x="31038" y="3235"/>
                  </a:cubicBezTo>
                  <a:cubicBezTo>
                    <a:pt x="31036" y="3222"/>
                    <a:pt x="31025" y="3211"/>
                    <a:pt x="31007" y="3211"/>
                  </a:cubicBezTo>
                  <a:cubicBezTo>
                    <a:pt x="30998" y="3211"/>
                    <a:pt x="30988" y="3214"/>
                    <a:pt x="30975" y="3221"/>
                  </a:cubicBezTo>
                  <a:cubicBezTo>
                    <a:pt x="30959" y="3232"/>
                    <a:pt x="30940" y="3237"/>
                    <a:pt x="30917" y="3237"/>
                  </a:cubicBezTo>
                  <a:cubicBezTo>
                    <a:pt x="30910" y="3237"/>
                    <a:pt x="30903" y="3236"/>
                    <a:pt x="30895" y="3235"/>
                  </a:cubicBezTo>
                  <a:lnTo>
                    <a:pt x="30895" y="3221"/>
                  </a:lnTo>
                  <a:cubicBezTo>
                    <a:pt x="30914" y="3194"/>
                    <a:pt x="30968" y="3175"/>
                    <a:pt x="31017" y="3175"/>
                  </a:cubicBezTo>
                  <a:cubicBezTo>
                    <a:pt x="31042" y="3175"/>
                    <a:pt x="31066" y="3180"/>
                    <a:pt x="31083" y="3190"/>
                  </a:cubicBezTo>
                  <a:cubicBezTo>
                    <a:pt x="31107" y="3200"/>
                    <a:pt x="31132" y="3200"/>
                    <a:pt x="31159" y="3205"/>
                  </a:cubicBezTo>
                  <a:cubicBezTo>
                    <a:pt x="31142" y="3211"/>
                    <a:pt x="31142" y="3225"/>
                    <a:pt x="31118" y="3225"/>
                  </a:cubicBezTo>
                  <a:cubicBezTo>
                    <a:pt x="31114" y="3225"/>
                    <a:pt x="31108" y="3223"/>
                    <a:pt x="31103" y="3223"/>
                  </a:cubicBezTo>
                  <a:cubicBezTo>
                    <a:pt x="31099" y="3223"/>
                    <a:pt x="31097" y="3224"/>
                    <a:pt x="31097" y="3229"/>
                  </a:cubicBezTo>
                  <a:cubicBezTo>
                    <a:pt x="31097" y="3234"/>
                    <a:pt x="31104" y="3243"/>
                    <a:pt x="31111" y="3243"/>
                  </a:cubicBezTo>
                  <a:cubicBezTo>
                    <a:pt x="31112" y="3243"/>
                    <a:pt x="31113" y="3243"/>
                    <a:pt x="31114" y="3242"/>
                  </a:cubicBezTo>
                  <a:cubicBezTo>
                    <a:pt x="31130" y="3242"/>
                    <a:pt x="31146" y="3243"/>
                    <a:pt x="31161" y="3243"/>
                  </a:cubicBezTo>
                  <a:cubicBezTo>
                    <a:pt x="31197" y="3243"/>
                    <a:pt x="31231" y="3239"/>
                    <a:pt x="31253" y="3215"/>
                  </a:cubicBezTo>
                  <a:cubicBezTo>
                    <a:pt x="31266" y="3204"/>
                    <a:pt x="31273" y="3198"/>
                    <a:pt x="31288" y="3198"/>
                  </a:cubicBezTo>
                  <a:cubicBezTo>
                    <a:pt x="31294" y="3198"/>
                    <a:pt x="31300" y="3199"/>
                    <a:pt x="31308" y="3200"/>
                  </a:cubicBezTo>
                  <a:cubicBezTo>
                    <a:pt x="31312" y="3201"/>
                    <a:pt x="31315" y="3202"/>
                    <a:pt x="31319" y="3202"/>
                  </a:cubicBezTo>
                  <a:cubicBezTo>
                    <a:pt x="31332" y="3202"/>
                    <a:pt x="31345" y="3195"/>
                    <a:pt x="31353" y="3187"/>
                  </a:cubicBezTo>
                  <a:cubicBezTo>
                    <a:pt x="31363" y="3184"/>
                    <a:pt x="31373" y="3183"/>
                    <a:pt x="31382" y="3183"/>
                  </a:cubicBezTo>
                  <a:cubicBezTo>
                    <a:pt x="31408" y="3183"/>
                    <a:pt x="31431" y="3192"/>
                    <a:pt x="31451" y="3197"/>
                  </a:cubicBezTo>
                  <a:cubicBezTo>
                    <a:pt x="31459" y="3199"/>
                    <a:pt x="31466" y="3200"/>
                    <a:pt x="31473" y="3200"/>
                  </a:cubicBezTo>
                  <a:cubicBezTo>
                    <a:pt x="31505" y="3200"/>
                    <a:pt x="31526" y="3182"/>
                    <a:pt x="31541" y="3173"/>
                  </a:cubicBezTo>
                  <a:cubicBezTo>
                    <a:pt x="31565" y="3159"/>
                    <a:pt x="31510" y="3155"/>
                    <a:pt x="31499" y="3138"/>
                  </a:cubicBezTo>
                  <a:cubicBezTo>
                    <a:pt x="31503" y="3138"/>
                    <a:pt x="31508" y="3138"/>
                    <a:pt x="31512" y="3138"/>
                  </a:cubicBezTo>
                  <a:cubicBezTo>
                    <a:pt x="31572" y="3138"/>
                    <a:pt x="31621" y="3159"/>
                    <a:pt x="31680" y="3163"/>
                  </a:cubicBezTo>
                  <a:cubicBezTo>
                    <a:pt x="31697" y="3173"/>
                    <a:pt x="31711" y="3184"/>
                    <a:pt x="31731" y="3194"/>
                  </a:cubicBezTo>
                  <a:cubicBezTo>
                    <a:pt x="31752" y="3202"/>
                    <a:pt x="31775" y="3218"/>
                    <a:pt x="31793" y="3218"/>
                  </a:cubicBezTo>
                  <a:cubicBezTo>
                    <a:pt x="31797" y="3218"/>
                    <a:pt x="31801" y="3217"/>
                    <a:pt x="31805" y="3215"/>
                  </a:cubicBezTo>
                  <a:cubicBezTo>
                    <a:pt x="31821" y="3206"/>
                    <a:pt x="31837" y="3204"/>
                    <a:pt x="31852" y="3204"/>
                  </a:cubicBezTo>
                  <a:cubicBezTo>
                    <a:pt x="31878" y="3204"/>
                    <a:pt x="31903" y="3211"/>
                    <a:pt x="31928" y="3211"/>
                  </a:cubicBezTo>
                  <a:cubicBezTo>
                    <a:pt x="31931" y="3211"/>
                    <a:pt x="31934" y="3211"/>
                    <a:pt x="31936" y="3211"/>
                  </a:cubicBezTo>
                  <a:lnTo>
                    <a:pt x="31960" y="3211"/>
                  </a:lnTo>
                  <a:cubicBezTo>
                    <a:pt x="31973" y="3217"/>
                    <a:pt x="31986" y="3219"/>
                    <a:pt x="31999" y="3219"/>
                  </a:cubicBezTo>
                  <a:cubicBezTo>
                    <a:pt x="32029" y="3219"/>
                    <a:pt x="32061" y="3208"/>
                    <a:pt x="32091" y="3208"/>
                  </a:cubicBezTo>
                  <a:cubicBezTo>
                    <a:pt x="32103" y="3208"/>
                    <a:pt x="32115" y="3210"/>
                    <a:pt x="32127" y="3215"/>
                  </a:cubicBezTo>
                  <a:cubicBezTo>
                    <a:pt x="32128" y="3215"/>
                    <a:pt x="32129" y="3216"/>
                    <a:pt x="32131" y="3216"/>
                  </a:cubicBezTo>
                  <a:cubicBezTo>
                    <a:pt x="32139" y="3216"/>
                    <a:pt x="32143" y="3196"/>
                    <a:pt x="32134" y="3190"/>
                  </a:cubicBezTo>
                  <a:cubicBezTo>
                    <a:pt x="32117" y="3176"/>
                    <a:pt x="32103" y="3163"/>
                    <a:pt x="32072" y="3159"/>
                  </a:cubicBezTo>
                  <a:lnTo>
                    <a:pt x="32072" y="3142"/>
                  </a:lnTo>
                  <a:cubicBezTo>
                    <a:pt x="32091" y="3131"/>
                    <a:pt x="32119" y="3125"/>
                    <a:pt x="32142" y="3125"/>
                  </a:cubicBezTo>
                  <a:cubicBezTo>
                    <a:pt x="32161" y="3125"/>
                    <a:pt x="32176" y="3129"/>
                    <a:pt x="32183" y="3135"/>
                  </a:cubicBezTo>
                  <a:cubicBezTo>
                    <a:pt x="32207" y="3159"/>
                    <a:pt x="32235" y="3159"/>
                    <a:pt x="32263" y="3170"/>
                  </a:cubicBezTo>
                  <a:cubicBezTo>
                    <a:pt x="32284" y="3173"/>
                    <a:pt x="32304" y="3180"/>
                    <a:pt x="32325" y="3184"/>
                  </a:cubicBezTo>
                  <a:cubicBezTo>
                    <a:pt x="32314" y="3205"/>
                    <a:pt x="32273" y="3200"/>
                    <a:pt x="32256" y="3218"/>
                  </a:cubicBezTo>
                  <a:cubicBezTo>
                    <a:pt x="32269" y="3227"/>
                    <a:pt x="32282" y="3231"/>
                    <a:pt x="32294" y="3231"/>
                  </a:cubicBezTo>
                  <a:cubicBezTo>
                    <a:pt x="32312" y="3231"/>
                    <a:pt x="32329" y="3222"/>
                    <a:pt x="32346" y="3211"/>
                  </a:cubicBezTo>
                  <a:cubicBezTo>
                    <a:pt x="32361" y="3202"/>
                    <a:pt x="32370" y="3185"/>
                    <a:pt x="32394" y="3185"/>
                  </a:cubicBezTo>
                  <a:cubicBezTo>
                    <a:pt x="32399" y="3185"/>
                    <a:pt x="32403" y="3186"/>
                    <a:pt x="32408" y="3187"/>
                  </a:cubicBezTo>
                  <a:cubicBezTo>
                    <a:pt x="32408" y="3208"/>
                    <a:pt x="32388" y="3235"/>
                    <a:pt x="32439" y="3242"/>
                  </a:cubicBezTo>
                  <a:cubicBezTo>
                    <a:pt x="32457" y="3246"/>
                    <a:pt x="32476" y="3249"/>
                    <a:pt x="32493" y="3249"/>
                  </a:cubicBezTo>
                  <a:cubicBezTo>
                    <a:pt x="32525" y="3249"/>
                    <a:pt x="32552" y="3238"/>
                    <a:pt x="32561" y="3205"/>
                  </a:cubicBezTo>
                  <a:cubicBezTo>
                    <a:pt x="32573" y="3216"/>
                    <a:pt x="32581" y="3227"/>
                    <a:pt x="32593" y="3227"/>
                  </a:cubicBezTo>
                  <a:cubicBezTo>
                    <a:pt x="32599" y="3227"/>
                    <a:pt x="32605" y="3225"/>
                    <a:pt x="32613" y="3218"/>
                  </a:cubicBezTo>
                  <a:cubicBezTo>
                    <a:pt x="32625" y="3209"/>
                    <a:pt x="32636" y="3204"/>
                    <a:pt x="32646" y="3204"/>
                  </a:cubicBezTo>
                  <a:cubicBezTo>
                    <a:pt x="32656" y="3204"/>
                    <a:pt x="32667" y="3211"/>
                    <a:pt x="32676" y="3225"/>
                  </a:cubicBezTo>
                  <a:cubicBezTo>
                    <a:pt x="32677" y="3227"/>
                    <a:pt x="32682" y="3227"/>
                    <a:pt x="32687" y="3227"/>
                  </a:cubicBezTo>
                  <a:cubicBezTo>
                    <a:pt x="32694" y="3227"/>
                    <a:pt x="32702" y="3226"/>
                    <a:pt x="32700" y="3221"/>
                  </a:cubicBezTo>
                  <a:cubicBezTo>
                    <a:pt x="32694" y="3206"/>
                    <a:pt x="32699" y="3202"/>
                    <a:pt x="32708" y="3202"/>
                  </a:cubicBezTo>
                  <a:cubicBezTo>
                    <a:pt x="32718" y="3202"/>
                    <a:pt x="32732" y="3207"/>
                    <a:pt x="32741" y="3207"/>
                  </a:cubicBezTo>
                  <a:cubicBezTo>
                    <a:pt x="32744" y="3207"/>
                    <a:pt x="32747" y="3206"/>
                    <a:pt x="32748" y="3205"/>
                  </a:cubicBezTo>
                  <a:lnTo>
                    <a:pt x="32790" y="3205"/>
                  </a:lnTo>
                  <a:cubicBezTo>
                    <a:pt x="32794" y="3219"/>
                    <a:pt x="32808" y="3222"/>
                    <a:pt x="32822" y="3222"/>
                  </a:cubicBezTo>
                  <a:cubicBezTo>
                    <a:pt x="32831" y="3222"/>
                    <a:pt x="32841" y="3221"/>
                    <a:pt x="32849" y="3221"/>
                  </a:cubicBezTo>
                  <a:cubicBezTo>
                    <a:pt x="32873" y="3223"/>
                    <a:pt x="32897" y="3223"/>
                    <a:pt x="32922" y="3223"/>
                  </a:cubicBezTo>
                  <a:cubicBezTo>
                    <a:pt x="32946" y="3223"/>
                    <a:pt x="32970" y="3223"/>
                    <a:pt x="32995" y="3225"/>
                  </a:cubicBezTo>
                  <a:cubicBezTo>
                    <a:pt x="33000" y="3226"/>
                    <a:pt x="33006" y="3226"/>
                    <a:pt x="33011" y="3226"/>
                  </a:cubicBezTo>
                  <a:cubicBezTo>
                    <a:pt x="33043" y="3226"/>
                    <a:pt x="33071" y="3217"/>
                    <a:pt x="33071" y="3194"/>
                  </a:cubicBezTo>
                  <a:cubicBezTo>
                    <a:pt x="33071" y="3172"/>
                    <a:pt x="33047" y="3165"/>
                    <a:pt x="33015" y="3165"/>
                  </a:cubicBezTo>
                  <a:cubicBezTo>
                    <a:pt x="33008" y="3165"/>
                    <a:pt x="33000" y="3166"/>
                    <a:pt x="32991" y="3166"/>
                  </a:cubicBezTo>
                  <a:cubicBezTo>
                    <a:pt x="32988" y="3170"/>
                    <a:pt x="32985" y="3170"/>
                    <a:pt x="32980" y="3170"/>
                  </a:cubicBezTo>
                  <a:cubicBezTo>
                    <a:pt x="32974" y="3142"/>
                    <a:pt x="32918" y="3152"/>
                    <a:pt x="32905" y="3131"/>
                  </a:cubicBezTo>
                  <a:cubicBezTo>
                    <a:pt x="32892" y="3114"/>
                    <a:pt x="32879" y="3108"/>
                    <a:pt x="32865" y="3108"/>
                  </a:cubicBezTo>
                  <a:cubicBezTo>
                    <a:pt x="32847" y="3108"/>
                    <a:pt x="32830" y="3118"/>
                    <a:pt x="32814" y="3128"/>
                  </a:cubicBezTo>
                  <a:cubicBezTo>
                    <a:pt x="32797" y="3140"/>
                    <a:pt x="32780" y="3144"/>
                    <a:pt x="32762" y="3144"/>
                  </a:cubicBezTo>
                  <a:cubicBezTo>
                    <a:pt x="32755" y="3144"/>
                    <a:pt x="32746" y="3143"/>
                    <a:pt x="32738" y="3142"/>
                  </a:cubicBezTo>
                  <a:cubicBezTo>
                    <a:pt x="32710" y="3135"/>
                    <a:pt x="32679" y="3138"/>
                    <a:pt x="32655" y="3131"/>
                  </a:cubicBezTo>
                  <a:cubicBezTo>
                    <a:pt x="32589" y="3117"/>
                    <a:pt x="32509" y="3128"/>
                    <a:pt x="32453" y="3093"/>
                  </a:cubicBezTo>
                  <a:cubicBezTo>
                    <a:pt x="32468" y="3090"/>
                    <a:pt x="32481" y="3090"/>
                    <a:pt x="32495" y="3086"/>
                  </a:cubicBezTo>
                  <a:cubicBezTo>
                    <a:pt x="32665" y="3083"/>
                    <a:pt x="32835" y="3080"/>
                    <a:pt x="33005" y="3075"/>
                  </a:cubicBezTo>
                  <a:cubicBezTo>
                    <a:pt x="33021" y="3077"/>
                    <a:pt x="33037" y="3077"/>
                    <a:pt x="33053" y="3077"/>
                  </a:cubicBezTo>
                  <a:cubicBezTo>
                    <a:pt x="33127" y="3077"/>
                    <a:pt x="33201" y="3065"/>
                    <a:pt x="33276" y="3065"/>
                  </a:cubicBezTo>
                  <a:cubicBezTo>
                    <a:pt x="33286" y="3065"/>
                    <a:pt x="33297" y="3065"/>
                    <a:pt x="33307" y="3069"/>
                  </a:cubicBezTo>
                  <a:cubicBezTo>
                    <a:pt x="33324" y="3071"/>
                    <a:pt x="33341" y="3072"/>
                    <a:pt x="33358" y="3072"/>
                  </a:cubicBezTo>
                  <a:cubicBezTo>
                    <a:pt x="33452" y="3072"/>
                    <a:pt x="33543" y="3047"/>
                    <a:pt x="33635" y="3047"/>
                  </a:cubicBezTo>
                  <a:cubicBezTo>
                    <a:pt x="33647" y="3047"/>
                    <a:pt x="33659" y="3047"/>
                    <a:pt x="33672" y="3048"/>
                  </a:cubicBezTo>
                  <a:cubicBezTo>
                    <a:pt x="33685" y="3048"/>
                    <a:pt x="33709" y="3034"/>
                    <a:pt x="33696" y="3027"/>
                  </a:cubicBezTo>
                  <a:cubicBezTo>
                    <a:pt x="33647" y="3000"/>
                    <a:pt x="33678" y="2982"/>
                    <a:pt x="33702" y="2958"/>
                  </a:cubicBezTo>
                  <a:cubicBezTo>
                    <a:pt x="33716" y="2947"/>
                    <a:pt x="33713" y="2930"/>
                    <a:pt x="33702" y="2913"/>
                  </a:cubicBezTo>
                  <a:cubicBezTo>
                    <a:pt x="33689" y="2899"/>
                    <a:pt x="33669" y="2896"/>
                    <a:pt x="33649" y="2896"/>
                  </a:cubicBezTo>
                  <a:cubicBezTo>
                    <a:pt x="33637" y="2896"/>
                    <a:pt x="33624" y="2897"/>
                    <a:pt x="33612" y="2897"/>
                  </a:cubicBezTo>
                  <a:cubicBezTo>
                    <a:pt x="33605" y="2897"/>
                    <a:pt x="33598" y="2897"/>
                    <a:pt x="33592" y="2896"/>
                  </a:cubicBezTo>
                  <a:cubicBezTo>
                    <a:pt x="33588" y="2896"/>
                    <a:pt x="33588" y="2892"/>
                    <a:pt x="33584" y="2888"/>
                  </a:cubicBezTo>
                  <a:cubicBezTo>
                    <a:pt x="33616" y="2861"/>
                    <a:pt x="33542" y="2867"/>
                    <a:pt x="33547" y="2846"/>
                  </a:cubicBezTo>
                  <a:cubicBezTo>
                    <a:pt x="33567" y="2846"/>
                    <a:pt x="33584" y="2843"/>
                    <a:pt x="33598" y="2836"/>
                  </a:cubicBezTo>
                  <a:cubicBezTo>
                    <a:pt x="33609" y="2833"/>
                    <a:pt x="33616" y="2830"/>
                    <a:pt x="33619" y="2826"/>
                  </a:cubicBezTo>
                  <a:cubicBezTo>
                    <a:pt x="33657" y="2805"/>
                    <a:pt x="33696" y="2788"/>
                    <a:pt x="33696" y="2753"/>
                  </a:cubicBezTo>
                  <a:cubicBezTo>
                    <a:pt x="33776" y="2726"/>
                    <a:pt x="33869" y="2712"/>
                    <a:pt x="33942" y="2670"/>
                  </a:cubicBezTo>
                  <a:cubicBezTo>
                    <a:pt x="33959" y="2659"/>
                    <a:pt x="33990" y="2659"/>
                    <a:pt x="34018" y="2659"/>
                  </a:cubicBezTo>
                  <a:cubicBezTo>
                    <a:pt x="34133" y="2659"/>
                    <a:pt x="34133" y="2656"/>
                    <a:pt x="34223" y="2614"/>
                  </a:cubicBezTo>
                  <a:cubicBezTo>
                    <a:pt x="34240" y="2608"/>
                    <a:pt x="34258" y="2601"/>
                    <a:pt x="34275" y="2593"/>
                  </a:cubicBezTo>
                  <a:cubicBezTo>
                    <a:pt x="34379" y="2555"/>
                    <a:pt x="34487" y="2521"/>
                    <a:pt x="34577" y="2468"/>
                  </a:cubicBezTo>
                  <a:cubicBezTo>
                    <a:pt x="34597" y="2455"/>
                    <a:pt x="34618" y="2441"/>
                    <a:pt x="34646" y="2430"/>
                  </a:cubicBezTo>
                  <a:cubicBezTo>
                    <a:pt x="34687" y="2420"/>
                    <a:pt x="34702" y="2409"/>
                    <a:pt x="34674" y="2382"/>
                  </a:cubicBezTo>
                  <a:cubicBezTo>
                    <a:pt x="34646" y="2358"/>
                    <a:pt x="34650" y="2337"/>
                    <a:pt x="34708" y="2334"/>
                  </a:cubicBezTo>
                  <a:cubicBezTo>
                    <a:pt x="34733" y="2334"/>
                    <a:pt x="34757" y="2334"/>
                    <a:pt x="34754" y="2309"/>
                  </a:cubicBezTo>
                  <a:cubicBezTo>
                    <a:pt x="34749" y="2279"/>
                    <a:pt x="34745" y="2266"/>
                    <a:pt x="34727" y="2266"/>
                  </a:cubicBezTo>
                  <a:cubicBezTo>
                    <a:pt x="34716" y="2266"/>
                    <a:pt x="34700" y="2272"/>
                    <a:pt x="34674" y="2281"/>
                  </a:cubicBezTo>
                  <a:cubicBezTo>
                    <a:pt x="34671" y="2250"/>
                    <a:pt x="34712" y="2226"/>
                    <a:pt x="34705" y="2198"/>
                  </a:cubicBezTo>
                  <a:cubicBezTo>
                    <a:pt x="34695" y="2129"/>
                    <a:pt x="34775" y="2073"/>
                    <a:pt x="34785" y="2007"/>
                  </a:cubicBezTo>
                  <a:cubicBezTo>
                    <a:pt x="34788" y="1980"/>
                    <a:pt x="34788" y="1966"/>
                    <a:pt x="34743" y="1966"/>
                  </a:cubicBezTo>
                  <a:cubicBezTo>
                    <a:pt x="34739" y="1966"/>
                    <a:pt x="34736" y="1966"/>
                    <a:pt x="34733" y="1966"/>
                  </a:cubicBezTo>
                  <a:cubicBezTo>
                    <a:pt x="34714" y="1966"/>
                    <a:pt x="34707" y="1957"/>
                    <a:pt x="34702" y="1948"/>
                  </a:cubicBezTo>
                  <a:cubicBezTo>
                    <a:pt x="34692" y="1935"/>
                    <a:pt x="34712" y="1931"/>
                    <a:pt x="34726" y="1927"/>
                  </a:cubicBezTo>
                  <a:cubicBezTo>
                    <a:pt x="34781" y="1914"/>
                    <a:pt x="34802" y="1896"/>
                    <a:pt x="34761" y="1861"/>
                  </a:cubicBezTo>
                  <a:cubicBezTo>
                    <a:pt x="34746" y="1847"/>
                    <a:pt x="34750" y="1820"/>
                    <a:pt x="34761" y="1806"/>
                  </a:cubicBezTo>
                  <a:cubicBezTo>
                    <a:pt x="34781" y="1782"/>
                    <a:pt x="34764" y="1778"/>
                    <a:pt x="34736" y="1778"/>
                  </a:cubicBezTo>
                  <a:cubicBezTo>
                    <a:pt x="34708" y="1775"/>
                    <a:pt x="34681" y="1775"/>
                    <a:pt x="34657" y="1775"/>
                  </a:cubicBezTo>
                  <a:cubicBezTo>
                    <a:pt x="34640" y="1777"/>
                    <a:pt x="34624" y="1778"/>
                    <a:pt x="34608" y="1778"/>
                  </a:cubicBezTo>
                  <a:cubicBezTo>
                    <a:pt x="34567" y="1778"/>
                    <a:pt x="34527" y="1772"/>
                    <a:pt x="34490" y="1764"/>
                  </a:cubicBezTo>
                  <a:cubicBezTo>
                    <a:pt x="34431" y="1754"/>
                    <a:pt x="34372" y="1751"/>
                    <a:pt x="34309" y="1751"/>
                  </a:cubicBezTo>
                  <a:cubicBezTo>
                    <a:pt x="34249" y="1751"/>
                    <a:pt x="34188" y="1760"/>
                    <a:pt x="34125" y="1760"/>
                  </a:cubicBezTo>
                  <a:cubicBezTo>
                    <a:pt x="34094" y="1760"/>
                    <a:pt x="34063" y="1758"/>
                    <a:pt x="34032" y="1751"/>
                  </a:cubicBezTo>
                  <a:cubicBezTo>
                    <a:pt x="34042" y="1740"/>
                    <a:pt x="33976" y="1743"/>
                    <a:pt x="34025" y="1730"/>
                  </a:cubicBezTo>
                  <a:cubicBezTo>
                    <a:pt x="34042" y="1727"/>
                    <a:pt x="34053" y="1719"/>
                    <a:pt x="34063" y="1709"/>
                  </a:cubicBezTo>
                  <a:cubicBezTo>
                    <a:pt x="34095" y="1686"/>
                    <a:pt x="34129" y="1672"/>
                    <a:pt x="34177" y="1672"/>
                  </a:cubicBezTo>
                  <a:cubicBezTo>
                    <a:pt x="34187" y="1672"/>
                    <a:pt x="34197" y="1673"/>
                    <a:pt x="34209" y="1674"/>
                  </a:cubicBezTo>
                  <a:cubicBezTo>
                    <a:pt x="34309" y="1681"/>
                    <a:pt x="34417" y="1677"/>
                    <a:pt x="34518" y="1681"/>
                  </a:cubicBezTo>
                  <a:cubicBezTo>
                    <a:pt x="34580" y="1681"/>
                    <a:pt x="34663" y="1615"/>
                    <a:pt x="34636" y="1591"/>
                  </a:cubicBezTo>
                  <a:cubicBezTo>
                    <a:pt x="34597" y="1563"/>
                    <a:pt x="34622" y="1549"/>
                    <a:pt x="34642" y="1528"/>
                  </a:cubicBezTo>
                  <a:cubicBezTo>
                    <a:pt x="34660" y="1518"/>
                    <a:pt x="34687" y="1511"/>
                    <a:pt x="34684" y="1493"/>
                  </a:cubicBezTo>
                  <a:cubicBezTo>
                    <a:pt x="34677" y="1445"/>
                    <a:pt x="34729" y="1438"/>
                    <a:pt x="34785" y="1435"/>
                  </a:cubicBezTo>
                  <a:cubicBezTo>
                    <a:pt x="34816" y="1431"/>
                    <a:pt x="34837" y="1424"/>
                    <a:pt x="34830" y="1403"/>
                  </a:cubicBezTo>
                  <a:cubicBezTo>
                    <a:pt x="34847" y="1355"/>
                    <a:pt x="34816" y="1324"/>
                    <a:pt x="34736" y="1310"/>
                  </a:cubicBezTo>
                  <a:cubicBezTo>
                    <a:pt x="34861" y="1289"/>
                    <a:pt x="34875" y="1234"/>
                    <a:pt x="34875" y="1175"/>
                  </a:cubicBezTo>
                  <a:cubicBezTo>
                    <a:pt x="34875" y="1152"/>
                    <a:pt x="34881" y="1126"/>
                    <a:pt x="34827" y="1126"/>
                  </a:cubicBezTo>
                  <a:cubicBezTo>
                    <a:pt x="34824" y="1126"/>
                    <a:pt x="34820" y="1126"/>
                    <a:pt x="34816" y="1126"/>
                  </a:cubicBezTo>
                  <a:cubicBezTo>
                    <a:pt x="34814" y="1126"/>
                    <a:pt x="34812" y="1127"/>
                    <a:pt x="34810" y="1127"/>
                  </a:cubicBezTo>
                  <a:cubicBezTo>
                    <a:pt x="34786" y="1127"/>
                    <a:pt x="34775" y="1108"/>
                    <a:pt x="34775" y="1098"/>
                  </a:cubicBezTo>
                  <a:cubicBezTo>
                    <a:pt x="34776" y="1090"/>
                    <a:pt x="34784" y="1087"/>
                    <a:pt x="34794" y="1087"/>
                  </a:cubicBezTo>
                  <a:cubicBezTo>
                    <a:pt x="34803" y="1087"/>
                    <a:pt x="34814" y="1090"/>
                    <a:pt x="34823" y="1091"/>
                  </a:cubicBezTo>
                  <a:cubicBezTo>
                    <a:pt x="34835" y="1093"/>
                    <a:pt x="34847" y="1095"/>
                    <a:pt x="34858" y="1095"/>
                  </a:cubicBezTo>
                  <a:cubicBezTo>
                    <a:pt x="34872" y="1095"/>
                    <a:pt x="34882" y="1090"/>
                    <a:pt x="34882" y="1070"/>
                  </a:cubicBezTo>
                  <a:cubicBezTo>
                    <a:pt x="34882" y="1056"/>
                    <a:pt x="34910" y="1050"/>
                    <a:pt x="34934" y="1046"/>
                  </a:cubicBezTo>
                  <a:cubicBezTo>
                    <a:pt x="34958" y="1043"/>
                    <a:pt x="34986" y="1035"/>
                    <a:pt x="34979" y="1015"/>
                  </a:cubicBezTo>
                  <a:cubicBezTo>
                    <a:pt x="34974" y="996"/>
                    <a:pt x="34959" y="992"/>
                    <a:pt x="34940" y="992"/>
                  </a:cubicBezTo>
                  <a:cubicBezTo>
                    <a:pt x="34930" y="992"/>
                    <a:pt x="34920" y="993"/>
                    <a:pt x="34910" y="994"/>
                  </a:cubicBezTo>
                  <a:cubicBezTo>
                    <a:pt x="34895" y="988"/>
                    <a:pt x="34879" y="983"/>
                    <a:pt x="34860" y="983"/>
                  </a:cubicBezTo>
                  <a:cubicBezTo>
                    <a:pt x="34856" y="983"/>
                    <a:pt x="34852" y="983"/>
                    <a:pt x="34847" y="984"/>
                  </a:cubicBezTo>
                  <a:cubicBezTo>
                    <a:pt x="34847" y="970"/>
                    <a:pt x="34826" y="966"/>
                    <a:pt x="34820" y="956"/>
                  </a:cubicBezTo>
                  <a:cubicBezTo>
                    <a:pt x="34791" y="921"/>
                    <a:pt x="34740" y="894"/>
                    <a:pt x="34736" y="848"/>
                  </a:cubicBezTo>
                  <a:lnTo>
                    <a:pt x="34750" y="848"/>
                  </a:lnTo>
                  <a:cubicBezTo>
                    <a:pt x="34753" y="848"/>
                    <a:pt x="34756" y="848"/>
                    <a:pt x="34758" y="848"/>
                  </a:cubicBezTo>
                  <a:cubicBezTo>
                    <a:pt x="34805" y="848"/>
                    <a:pt x="34850" y="867"/>
                    <a:pt x="34898" y="867"/>
                  </a:cubicBezTo>
                  <a:cubicBezTo>
                    <a:pt x="34911" y="867"/>
                    <a:pt x="34924" y="866"/>
                    <a:pt x="34937" y="862"/>
                  </a:cubicBezTo>
                  <a:cubicBezTo>
                    <a:pt x="34993" y="852"/>
                    <a:pt x="35055" y="866"/>
                    <a:pt x="35104" y="835"/>
                  </a:cubicBezTo>
                  <a:cubicBezTo>
                    <a:pt x="35107" y="833"/>
                    <a:pt x="35110" y="832"/>
                    <a:pt x="35113" y="832"/>
                  </a:cubicBezTo>
                  <a:cubicBezTo>
                    <a:pt x="35121" y="832"/>
                    <a:pt x="35129" y="837"/>
                    <a:pt x="35139" y="841"/>
                  </a:cubicBezTo>
                  <a:cubicBezTo>
                    <a:pt x="35151" y="845"/>
                    <a:pt x="35166" y="851"/>
                    <a:pt x="35175" y="851"/>
                  </a:cubicBezTo>
                  <a:cubicBezTo>
                    <a:pt x="35185" y="851"/>
                    <a:pt x="35189" y="845"/>
                    <a:pt x="35180" y="824"/>
                  </a:cubicBezTo>
                  <a:cubicBezTo>
                    <a:pt x="35177" y="821"/>
                    <a:pt x="35194" y="811"/>
                    <a:pt x="35204" y="806"/>
                  </a:cubicBezTo>
                  <a:cubicBezTo>
                    <a:pt x="35209" y="806"/>
                    <a:pt x="35213" y="805"/>
                    <a:pt x="35217" y="805"/>
                  </a:cubicBezTo>
                  <a:cubicBezTo>
                    <a:pt x="35241" y="805"/>
                    <a:pt x="35261" y="816"/>
                    <a:pt x="35286" y="816"/>
                  </a:cubicBezTo>
                  <a:cubicBezTo>
                    <a:pt x="35292" y="816"/>
                    <a:pt x="35298" y="816"/>
                    <a:pt x="35305" y="814"/>
                  </a:cubicBezTo>
                  <a:cubicBezTo>
                    <a:pt x="35307" y="813"/>
                    <a:pt x="35308" y="813"/>
                    <a:pt x="35310" y="813"/>
                  </a:cubicBezTo>
                  <a:lnTo>
                    <a:pt x="35310" y="813"/>
                  </a:lnTo>
                  <a:cubicBezTo>
                    <a:pt x="35320" y="813"/>
                    <a:pt x="35308" y="839"/>
                    <a:pt x="35337" y="845"/>
                  </a:cubicBezTo>
                  <a:cubicBezTo>
                    <a:pt x="35351" y="828"/>
                    <a:pt x="35370" y="824"/>
                    <a:pt x="35392" y="824"/>
                  </a:cubicBezTo>
                  <a:cubicBezTo>
                    <a:pt x="35406" y="824"/>
                    <a:pt x="35420" y="826"/>
                    <a:pt x="35434" y="826"/>
                  </a:cubicBezTo>
                  <a:cubicBezTo>
                    <a:pt x="35442" y="826"/>
                    <a:pt x="35450" y="825"/>
                    <a:pt x="35458" y="824"/>
                  </a:cubicBezTo>
                  <a:cubicBezTo>
                    <a:pt x="35469" y="822"/>
                    <a:pt x="35480" y="822"/>
                    <a:pt x="35490" y="822"/>
                  </a:cubicBezTo>
                  <a:cubicBezTo>
                    <a:pt x="35521" y="822"/>
                    <a:pt x="35543" y="830"/>
                    <a:pt x="35562" y="848"/>
                  </a:cubicBezTo>
                  <a:cubicBezTo>
                    <a:pt x="35570" y="850"/>
                    <a:pt x="35577" y="850"/>
                    <a:pt x="35584" y="850"/>
                  </a:cubicBezTo>
                  <a:cubicBezTo>
                    <a:pt x="35628" y="850"/>
                    <a:pt x="35659" y="826"/>
                    <a:pt x="35697" y="817"/>
                  </a:cubicBezTo>
                  <a:cubicBezTo>
                    <a:pt x="35722" y="814"/>
                    <a:pt x="35712" y="796"/>
                    <a:pt x="35707" y="782"/>
                  </a:cubicBezTo>
                  <a:cubicBezTo>
                    <a:pt x="35704" y="772"/>
                    <a:pt x="35687" y="772"/>
                    <a:pt x="35673" y="772"/>
                  </a:cubicBezTo>
                  <a:cubicBezTo>
                    <a:pt x="35670" y="772"/>
                    <a:pt x="35667" y="772"/>
                    <a:pt x="35664" y="772"/>
                  </a:cubicBezTo>
                  <a:cubicBezTo>
                    <a:pt x="35640" y="772"/>
                    <a:pt x="35619" y="782"/>
                    <a:pt x="35582" y="782"/>
                  </a:cubicBezTo>
                  <a:cubicBezTo>
                    <a:pt x="35615" y="764"/>
                    <a:pt x="35645" y="755"/>
                    <a:pt x="35675" y="755"/>
                  </a:cubicBezTo>
                  <a:cubicBezTo>
                    <a:pt x="35690" y="755"/>
                    <a:pt x="35706" y="757"/>
                    <a:pt x="35722" y="762"/>
                  </a:cubicBezTo>
                  <a:cubicBezTo>
                    <a:pt x="35727" y="763"/>
                    <a:pt x="35733" y="763"/>
                    <a:pt x="35738" y="763"/>
                  </a:cubicBezTo>
                  <a:cubicBezTo>
                    <a:pt x="35750" y="763"/>
                    <a:pt x="35761" y="760"/>
                    <a:pt x="35763" y="748"/>
                  </a:cubicBezTo>
                  <a:cubicBezTo>
                    <a:pt x="35766" y="736"/>
                    <a:pt x="35757" y="730"/>
                    <a:pt x="35742" y="730"/>
                  </a:cubicBezTo>
                  <a:cubicBezTo>
                    <a:pt x="35739" y="730"/>
                    <a:pt x="35736" y="730"/>
                    <a:pt x="35732" y="731"/>
                  </a:cubicBezTo>
                  <a:cubicBezTo>
                    <a:pt x="35725" y="731"/>
                    <a:pt x="35717" y="732"/>
                    <a:pt x="35711" y="732"/>
                  </a:cubicBezTo>
                  <a:cubicBezTo>
                    <a:pt x="35703" y="732"/>
                    <a:pt x="35697" y="730"/>
                    <a:pt x="35697" y="720"/>
                  </a:cubicBezTo>
                  <a:cubicBezTo>
                    <a:pt x="35697" y="717"/>
                    <a:pt x="35697" y="717"/>
                    <a:pt x="35701" y="713"/>
                  </a:cubicBezTo>
                  <a:cubicBezTo>
                    <a:pt x="35704" y="713"/>
                    <a:pt x="35707" y="712"/>
                    <a:pt x="35711" y="712"/>
                  </a:cubicBezTo>
                  <a:cubicBezTo>
                    <a:pt x="35718" y="712"/>
                    <a:pt x="35726" y="713"/>
                    <a:pt x="35733" y="713"/>
                  </a:cubicBezTo>
                  <a:cubicBezTo>
                    <a:pt x="35745" y="713"/>
                    <a:pt x="35755" y="711"/>
                    <a:pt x="35756" y="702"/>
                  </a:cubicBezTo>
                  <a:cubicBezTo>
                    <a:pt x="35763" y="689"/>
                    <a:pt x="35736" y="682"/>
                    <a:pt x="35715" y="678"/>
                  </a:cubicBezTo>
                  <a:cubicBezTo>
                    <a:pt x="35701" y="675"/>
                    <a:pt x="35694" y="668"/>
                    <a:pt x="35683" y="661"/>
                  </a:cubicBezTo>
                  <a:cubicBezTo>
                    <a:pt x="35672" y="666"/>
                    <a:pt x="35661" y="667"/>
                    <a:pt x="35649" y="667"/>
                  </a:cubicBezTo>
                  <a:cubicBezTo>
                    <a:pt x="35628" y="667"/>
                    <a:pt x="35606" y="662"/>
                    <a:pt x="35585" y="662"/>
                  </a:cubicBezTo>
                  <a:cubicBezTo>
                    <a:pt x="35577" y="662"/>
                    <a:pt x="35569" y="663"/>
                    <a:pt x="35562" y="665"/>
                  </a:cubicBezTo>
                  <a:cubicBezTo>
                    <a:pt x="35543" y="670"/>
                    <a:pt x="35525" y="672"/>
                    <a:pt x="35507" y="672"/>
                  </a:cubicBezTo>
                  <a:cubicBezTo>
                    <a:pt x="35458" y="672"/>
                    <a:pt x="35413" y="656"/>
                    <a:pt x="35364" y="651"/>
                  </a:cubicBezTo>
                  <a:cubicBezTo>
                    <a:pt x="35349" y="651"/>
                    <a:pt x="35330" y="653"/>
                    <a:pt x="35310" y="653"/>
                  </a:cubicBezTo>
                  <a:cubicBezTo>
                    <a:pt x="35283" y="653"/>
                    <a:pt x="35257" y="649"/>
                    <a:pt x="35243" y="627"/>
                  </a:cubicBezTo>
                  <a:cubicBezTo>
                    <a:pt x="35243" y="627"/>
                    <a:pt x="35222" y="627"/>
                    <a:pt x="35219" y="630"/>
                  </a:cubicBezTo>
                  <a:cubicBezTo>
                    <a:pt x="35191" y="661"/>
                    <a:pt x="35125" y="647"/>
                    <a:pt x="35097" y="678"/>
                  </a:cubicBezTo>
                  <a:cubicBezTo>
                    <a:pt x="35092" y="682"/>
                    <a:pt x="35084" y="684"/>
                    <a:pt x="35077" y="684"/>
                  </a:cubicBezTo>
                  <a:cubicBezTo>
                    <a:pt x="35069" y="684"/>
                    <a:pt x="35062" y="681"/>
                    <a:pt x="35062" y="672"/>
                  </a:cubicBezTo>
                  <a:cubicBezTo>
                    <a:pt x="35065" y="645"/>
                    <a:pt x="35044" y="645"/>
                    <a:pt x="35020" y="645"/>
                  </a:cubicBezTo>
                  <a:cubicBezTo>
                    <a:pt x="35020" y="645"/>
                    <a:pt x="35019" y="645"/>
                    <a:pt x="35018" y="645"/>
                  </a:cubicBezTo>
                  <a:cubicBezTo>
                    <a:pt x="35011" y="645"/>
                    <a:pt x="35003" y="645"/>
                    <a:pt x="34996" y="644"/>
                  </a:cubicBezTo>
                  <a:cubicBezTo>
                    <a:pt x="34990" y="643"/>
                    <a:pt x="34982" y="642"/>
                    <a:pt x="34974" y="642"/>
                  </a:cubicBezTo>
                  <a:cubicBezTo>
                    <a:pt x="34968" y="642"/>
                    <a:pt x="34961" y="642"/>
                    <a:pt x="34954" y="642"/>
                  </a:cubicBezTo>
                  <a:cubicBezTo>
                    <a:pt x="34930" y="642"/>
                    <a:pt x="34910" y="639"/>
                    <a:pt x="34921" y="609"/>
                  </a:cubicBezTo>
                  <a:cubicBezTo>
                    <a:pt x="34921" y="606"/>
                    <a:pt x="34917" y="605"/>
                    <a:pt x="34913" y="605"/>
                  </a:cubicBezTo>
                  <a:cubicBezTo>
                    <a:pt x="34908" y="605"/>
                    <a:pt x="34903" y="606"/>
                    <a:pt x="34900" y="606"/>
                  </a:cubicBezTo>
                  <a:cubicBezTo>
                    <a:pt x="34897" y="606"/>
                    <a:pt x="34894" y="606"/>
                    <a:pt x="34892" y="606"/>
                  </a:cubicBezTo>
                  <a:cubicBezTo>
                    <a:pt x="34867" y="606"/>
                    <a:pt x="34860" y="591"/>
                    <a:pt x="34844" y="585"/>
                  </a:cubicBezTo>
                  <a:cubicBezTo>
                    <a:pt x="34824" y="580"/>
                    <a:pt x="34818" y="547"/>
                    <a:pt x="34794" y="547"/>
                  </a:cubicBezTo>
                  <a:cubicBezTo>
                    <a:pt x="34785" y="547"/>
                    <a:pt x="34773" y="552"/>
                    <a:pt x="34757" y="564"/>
                  </a:cubicBezTo>
                  <a:cubicBezTo>
                    <a:pt x="34753" y="566"/>
                    <a:pt x="34748" y="566"/>
                    <a:pt x="34743" y="566"/>
                  </a:cubicBezTo>
                  <a:cubicBezTo>
                    <a:pt x="34736" y="566"/>
                    <a:pt x="34730" y="565"/>
                    <a:pt x="34726" y="561"/>
                  </a:cubicBezTo>
                  <a:cubicBezTo>
                    <a:pt x="34695" y="543"/>
                    <a:pt x="34653" y="540"/>
                    <a:pt x="34615" y="533"/>
                  </a:cubicBezTo>
                  <a:cubicBezTo>
                    <a:pt x="34525" y="514"/>
                    <a:pt x="34438" y="506"/>
                    <a:pt x="34348" y="506"/>
                  </a:cubicBezTo>
                  <a:cubicBezTo>
                    <a:pt x="34319" y="506"/>
                    <a:pt x="34290" y="507"/>
                    <a:pt x="34261" y="508"/>
                  </a:cubicBezTo>
                  <a:cubicBezTo>
                    <a:pt x="34213" y="491"/>
                    <a:pt x="34157" y="494"/>
                    <a:pt x="34105" y="491"/>
                  </a:cubicBezTo>
                  <a:cubicBezTo>
                    <a:pt x="34098" y="488"/>
                    <a:pt x="34095" y="484"/>
                    <a:pt x="34088" y="484"/>
                  </a:cubicBezTo>
                  <a:cubicBezTo>
                    <a:pt x="34017" y="467"/>
                    <a:pt x="33945" y="459"/>
                    <a:pt x="33872" y="459"/>
                  </a:cubicBezTo>
                  <a:cubicBezTo>
                    <a:pt x="33841" y="459"/>
                    <a:pt x="33810" y="460"/>
                    <a:pt x="33779" y="463"/>
                  </a:cubicBezTo>
                  <a:cubicBezTo>
                    <a:pt x="33806" y="453"/>
                    <a:pt x="33848" y="453"/>
                    <a:pt x="33848" y="425"/>
                  </a:cubicBezTo>
                  <a:cubicBezTo>
                    <a:pt x="33846" y="425"/>
                    <a:pt x="33846" y="424"/>
                    <a:pt x="33845" y="423"/>
                  </a:cubicBezTo>
                  <a:lnTo>
                    <a:pt x="33845" y="423"/>
                  </a:lnTo>
                  <a:lnTo>
                    <a:pt x="33848" y="425"/>
                  </a:lnTo>
                  <a:cubicBezTo>
                    <a:pt x="33852" y="425"/>
                    <a:pt x="33856" y="424"/>
                    <a:pt x="33860" y="424"/>
                  </a:cubicBezTo>
                  <a:cubicBezTo>
                    <a:pt x="33883" y="424"/>
                    <a:pt x="33907" y="433"/>
                    <a:pt x="33931" y="433"/>
                  </a:cubicBezTo>
                  <a:cubicBezTo>
                    <a:pt x="33947" y="433"/>
                    <a:pt x="33962" y="429"/>
                    <a:pt x="33976" y="415"/>
                  </a:cubicBezTo>
                  <a:cubicBezTo>
                    <a:pt x="33979" y="413"/>
                    <a:pt x="33981" y="412"/>
                    <a:pt x="33982" y="412"/>
                  </a:cubicBezTo>
                  <a:cubicBezTo>
                    <a:pt x="33989" y="412"/>
                    <a:pt x="33991" y="427"/>
                    <a:pt x="34003" y="427"/>
                  </a:cubicBezTo>
                  <a:cubicBezTo>
                    <a:pt x="34005" y="427"/>
                    <a:pt x="34008" y="427"/>
                    <a:pt x="34011" y="425"/>
                  </a:cubicBezTo>
                  <a:cubicBezTo>
                    <a:pt x="34029" y="369"/>
                    <a:pt x="34029" y="369"/>
                    <a:pt x="33935" y="369"/>
                  </a:cubicBezTo>
                  <a:cubicBezTo>
                    <a:pt x="33904" y="369"/>
                    <a:pt x="33872" y="374"/>
                    <a:pt x="33845" y="380"/>
                  </a:cubicBezTo>
                  <a:cubicBezTo>
                    <a:pt x="33776" y="363"/>
                    <a:pt x="33696" y="380"/>
                    <a:pt x="33630" y="356"/>
                  </a:cubicBezTo>
                  <a:cubicBezTo>
                    <a:pt x="33622" y="356"/>
                    <a:pt x="33609" y="359"/>
                    <a:pt x="33602" y="366"/>
                  </a:cubicBezTo>
                  <a:cubicBezTo>
                    <a:pt x="33581" y="377"/>
                    <a:pt x="33557" y="380"/>
                    <a:pt x="33532" y="380"/>
                  </a:cubicBezTo>
                  <a:cubicBezTo>
                    <a:pt x="33513" y="381"/>
                    <a:pt x="33493" y="382"/>
                    <a:pt x="33473" y="382"/>
                  </a:cubicBezTo>
                  <a:cubicBezTo>
                    <a:pt x="33441" y="382"/>
                    <a:pt x="33409" y="381"/>
                    <a:pt x="33377" y="381"/>
                  </a:cubicBezTo>
                  <a:cubicBezTo>
                    <a:pt x="33325" y="381"/>
                    <a:pt x="33274" y="383"/>
                    <a:pt x="33224" y="398"/>
                  </a:cubicBezTo>
                  <a:cubicBezTo>
                    <a:pt x="33220" y="394"/>
                    <a:pt x="33217" y="390"/>
                    <a:pt x="33214" y="390"/>
                  </a:cubicBezTo>
                  <a:cubicBezTo>
                    <a:pt x="33047" y="408"/>
                    <a:pt x="32876" y="404"/>
                    <a:pt x="32706" y="408"/>
                  </a:cubicBezTo>
                  <a:cubicBezTo>
                    <a:pt x="32540" y="411"/>
                    <a:pt x="32370" y="418"/>
                    <a:pt x="32204" y="428"/>
                  </a:cubicBezTo>
                  <a:cubicBezTo>
                    <a:pt x="32191" y="428"/>
                    <a:pt x="32178" y="429"/>
                    <a:pt x="32165" y="429"/>
                  </a:cubicBezTo>
                  <a:cubicBezTo>
                    <a:pt x="32145" y="429"/>
                    <a:pt x="32125" y="428"/>
                    <a:pt x="32106" y="422"/>
                  </a:cubicBezTo>
                  <a:cubicBezTo>
                    <a:pt x="32075" y="407"/>
                    <a:pt x="32039" y="403"/>
                    <a:pt x="32004" y="403"/>
                  </a:cubicBezTo>
                  <a:cubicBezTo>
                    <a:pt x="31981" y="403"/>
                    <a:pt x="31958" y="405"/>
                    <a:pt x="31940" y="408"/>
                  </a:cubicBezTo>
                  <a:cubicBezTo>
                    <a:pt x="31850" y="422"/>
                    <a:pt x="31760" y="425"/>
                    <a:pt x="31669" y="425"/>
                  </a:cubicBezTo>
                  <a:cubicBezTo>
                    <a:pt x="31648" y="421"/>
                    <a:pt x="31627" y="420"/>
                    <a:pt x="31607" y="420"/>
                  </a:cubicBezTo>
                  <a:cubicBezTo>
                    <a:pt x="31560" y="420"/>
                    <a:pt x="31515" y="426"/>
                    <a:pt x="31468" y="426"/>
                  </a:cubicBezTo>
                  <a:cubicBezTo>
                    <a:pt x="31457" y="426"/>
                    <a:pt x="31445" y="426"/>
                    <a:pt x="31433" y="425"/>
                  </a:cubicBezTo>
                  <a:cubicBezTo>
                    <a:pt x="31430" y="425"/>
                    <a:pt x="31428" y="424"/>
                    <a:pt x="31425" y="424"/>
                  </a:cubicBezTo>
                  <a:cubicBezTo>
                    <a:pt x="31414" y="424"/>
                    <a:pt x="31409" y="430"/>
                    <a:pt x="31409" y="439"/>
                  </a:cubicBezTo>
                  <a:cubicBezTo>
                    <a:pt x="31378" y="439"/>
                    <a:pt x="31347" y="439"/>
                    <a:pt x="31315" y="443"/>
                  </a:cubicBezTo>
                  <a:cubicBezTo>
                    <a:pt x="31104" y="446"/>
                    <a:pt x="30889" y="449"/>
                    <a:pt x="30677" y="463"/>
                  </a:cubicBezTo>
                  <a:cubicBezTo>
                    <a:pt x="30667" y="436"/>
                    <a:pt x="30767" y="439"/>
                    <a:pt x="30711" y="404"/>
                  </a:cubicBezTo>
                  <a:cubicBezTo>
                    <a:pt x="30699" y="396"/>
                    <a:pt x="30689" y="390"/>
                    <a:pt x="30677" y="390"/>
                  </a:cubicBezTo>
                  <a:cubicBezTo>
                    <a:pt x="30670" y="390"/>
                    <a:pt x="30663" y="392"/>
                    <a:pt x="30653" y="398"/>
                  </a:cubicBezTo>
                  <a:cubicBezTo>
                    <a:pt x="30622" y="390"/>
                    <a:pt x="30649" y="366"/>
                    <a:pt x="30618" y="363"/>
                  </a:cubicBezTo>
                  <a:cubicBezTo>
                    <a:pt x="30629" y="357"/>
                    <a:pt x="30640" y="355"/>
                    <a:pt x="30653" y="355"/>
                  </a:cubicBezTo>
                  <a:cubicBezTo>
                    <a:pt x="30661" y="355"/>
                    <a:pt x="30669" y="356"/>
                    <a:pt x="30677" y="356"/>
                  </a:cubicBezTo>
                  <a:cubicBezTo>
                    <a:pt x="30697" y="357"/>
                    <a:pt x="30716" y="358"/>
                    <a:pt x="30735" y="358"/>
                  </a:cubicBezTo>
                  <a:cubicBezTo>
                    <a:pt x="30770" y="358"/>
                    <a:pt x="30805" y="355"/>
                    <a:pt x="30841" y="349"/>
                  </a:cubicBezTo>
                  <a:cubicBezTo>
                    <a:pt x="30852" y="347"/>
                    <a:pt x="30872" y="344"/>
                    <a:pt x="30888" y="344"/>
                  </a:cubicBezTo>
                  <a:cubicBezTo>
                    <a:pt x="30905" y="344"/>
                    <a:pt x="30920" y="347"/>
                    <a:pt x="30920" y="356"/>
                  </a:cubicBezTo>
                  <a:cubicBezTo>
                    <a:pt x="30922" y="370"/>
                    <a:pt x="30929" y="374"/>
                    <a:pt x="30937" y="374"/>
                  </a:cubicBezTo>
                  <a:cubicBezTo>
                    <a:pt x="30947" y="374"/>
                    <a:pt x="30959" y="369"/>
                    <a:pt x="30969" y="369"/>
                  </a:cubicBezTo>
                  <a:cubicBezTo>
                    <a:pt x="31051" y="354"/>
                    <a:pt x="31134" y="338"/>
                    <a:pt x="31222" y="338"/>
                  </a:cubicBezTo>
                  <a:cubicBezTo>
                    <a:pt x="31230" y="338"/>
                    <a:pt x="31238" y="338"/>
                    <a:pt x="31246" y="339"/>
                  </a:cubicBezTo>
                  <a:cubicBezTo>
                    <a:pt x="31270" y="349"/>
                    <a:pt x="31305" y="349"/>
                    <a:pt x="31323" y="374"/>
                  </a:cubicBezTo>
                  <a:cubicBezTo>
                    <a:pt x="31314" y="343"/>
                    <a:pt x="31321" y="330"/>
                    <a:pt x="31354" y="330"/>
                  </a:cubicBezTo>
                  <a:cubicBezTo>
                    <a:pt x="31362" y="330"/>
                    <a:pt x="31371" y="330"/>
                    <a:pt x="31382" y="332"/>
                  </a:cubicBezTo>
                  <a:cubicBezTo>
                    <a:pt x="31389" y="333"/>
                    <a:pt x="31397" y="334"/>
                    <a:pt x="31404" y="334"/>
                  </a:cubicBezTo>
                  <a:cubicBezTo>
                    <a:pt x="31447" y="334"/>
                    <a:pt x="31491" y="316"/>
                    <a:pt x="31535" y="316"/>
                  </a:cubicBezTo>
                  <a:cubicBezTo>
                    <a:pt x="31547" y="316"/>
                    <a:pt x="31560" y="318"/>
                    <a:pt x="31572" y="321"/>
                  </a:cubicBezTo>
                  <a:cubicBezTo>
                    <a:pt x="31583" y="324"/>
                    <a:pt x="31593" y="326"/>
                    <a:pt x="31602" y="326"/>
                  </a:cubicBezTo>
                  <a:cubicBezTo>
                    <a:pt x="31614" y="326"/>
                    <a:pt x="31625" y="323"/>
                    <a:pt x="31638" y="318"/>
                  </a:cubicBezTo>
                  <a:cubicBezTo>
                    <a:pt x="31668" y="305"/>
                    <a:pt x="31701" y="302"/>
                    <a:pt x="31735" y="302"/>
                  </a:cubicBezTo>
                  <a:cubicBezTo>
                    <a:pt x="31760" y="302"/>
                    <a:pt x="31785" y="303"/>
                    <a:pt x="31810" y="303"/>
                  </a:cubicBezTo>
                  <a:cubicBezTo>
                    <a:pt x="31841" y="303"/>
                    <a:pt x="31871" y="301"/>
                    <a:pt x="31898" y="290"/>
                  </a:cubicBezTo>
                  <a:cubicBezTo>
                    <a:pt x="31902" y="290"/>
                    <a:pt x="31905" y="294"/>
                    <a:pt x="31909" y="294"/>
                  </a:cubicBezTo>
                  <a:cubicBezTo>
                    <a:pt x="31916" y="299"/>
                    <a:pt x="31924" y="302"/>
                    <a:pt x="31931" y="302"/>
                  </a:cubicBezTo>
                  <a:cubicBezTo>
                    <a:pt x="31937" y="302"/>
                    <a:pt x="31942" y="300"/>
                    <a:pt x="31947" y="294"/>
                  </a:cubicBezTo>
                  <a:cubicBezTo>
                    <a:pt x="31954" y="283"/>
                    <a:pt x="31947" y="276"/>
                    <a:pt x="31933" y="269"/>
                  </a:cubicBezTo>
                  <a:cubicBezTo>
                    <a:pt x="31918" y="264"/>
                    <a:pt x="31905" y="261"/>
                    <a:pt x="31893" y="261"/>
                  </a:cubicBezTo>
                  <a:cubicBezTo>
                    <a:pt x="31868" y="261"/>
                    <a:pt x="31846" y="272"/>
                    <a:pt x="31826" y="286"/>
                  </a:cubicBezTo>
                  <a:cubicBezTo>
                    <a:pt x="31808" y="269"/>
                    <a:pt x="31787" y="255"/>
                    <a:pt x="31840" y="249"/>
                  </a:cubicBezTo>
                  <a:cubicBezTo>
                    <a:pt x="31846" y="249"/>
                    <a:pt x="31853" y="241"/>
                    <a:pt x="31861" y="238"/>
                  </a:cubicBezTo>
                  <a:cubicBezTo>
                    <a:pt x="31880" y="232"/>
                    <a:pt x="31898" y="224"/>
                    <a:pt x="31918" y="224"/>
                  </a:cubicBezTo>
                  <a:cubicBezTo>
                    <a:pt x="31931" y="224"/>
                    <a:pt x="31945" y="227"/>
                    <a:pt x="31960" y="234"/>
                  </a:cubicBezTo>
                  <a:cubicBezTo>
                    <a:pt x="31966" y="237"/>
                    <a:pt x="31974" y="237"/>
                    <a:pt x="31982" y="237"/>
                  </a:cubicBezTo>
                  <a:cubicBezTo>
                    <a:pt x="31998" y="237"/>
                    <a:pt x="32018" y="234"/>
                    <a:pt x="32034" y="234"/>
                  </a:cubicBezTo>
                  <a:cubicBezTo>
                    <a:pt x="32051" y="234"/>
                    <a:pt x="32069" y="234"/>
                    <a:pt x="32085" y="238"/>
                  </a:cubicBezTo>
                  <a:cubicBezTo>
                    <a:pt x="32096" y="249"/>
                    <a:pt x="32138" y="238"/>
                    <a:pt x="32134" y="259"/>
                  </a:cubicBezTo>
                  <a:cubicBezTo>
                    <a:pt x="32131" y="276"/>
                    <a:pt x="32096" y="265"/>
                    <a:pt x="32079" y="276"/>
                  </a:cubicBezTo>
                  <a:cubicBezTo>
                    <a:pt x="32069" y="283"/>
                    <a:pt x="32048" y="276"/>
                    <a:pt x="32040" y="286"/>
                  </a:cubicBezTo>
                  <a:cubicBezTo>
                    <a:pt x="32076" y="296"/>
                    <a:pt x="32098" y="303"/>
                    <a:pt x="32115" y="303"/>
                  </a:cubicBezTo>
                  <a:cubicBezTo>
                    <a:pt x="32138" y="303"/>
                    <a:pt x="32150" y="291"/>
                    <a:pt x="32176" y="262"/>
                  </a:cubicBezTo>
                  <a:cubicBezTo>
                    <a:pt x="32187" y="251"/>
                    <a:pt x="32195" y="247"/>
                    <a:pt x="32201" y="247"/>
                  </a:cubicBezTo>
                  <a:cubicBezTo>
                    <a:pt x="32209" y="247"/>
                    <a:pt x="32214" y="254"/>
                    <a:pt x="32218" y="265"/>
                  </a:cubicBezTo>
                  <a:cubicBezTo>
                    <a:pt x="32227" y="293"/>
                    <a:pt x="32252" y="299"/>
                    <a:pt x="32280" y="299"/>
                  </a:cubicBezTo>
                  <a:cubicBezTo>
                    <a:pt x="32294" y="299"/>
                    <a:pt x="32308" y="298"/>
                    <a:pt x="32322" y="297"/>
                  </a:cubicBezTo>
                  <a:cubicBezTo>
                    <a:pt x="32373" y="291"/>
                    <a:pt x="32408" y="256"/>
                    <a:pt x="32464" y="256"/>
                  </a:cubicBezTo>
                  <a:cubicBezTo>
                    <a:pt x="32473" y="256"/>
                    <a:pt x="32482" y="257"/>
                    <a:pt x="32492" y="259"/>
                  </a:cubicBezTo>
                  <a:lnTo>
                    <a:pt x="32495" y="255"/>
                  </a:lnTo>
                  <a:cubicBezTo>
                    <a:pt x="32516" y="238"/>
                    <a:pt x="32547" y="238"/>
                    <a:pt x="32575" y="234"/>
                  </a:cubicBezTo>
                  <a:cubicBezTo>
                    <a:pt x="32606" y="242"/>
                    <a:pt x="32637" y="246"/>
                    <a:pt x="32668" y="246"/>
                  </a:cubicBezTo>
                  <a:cubicBezTo>
                    <a:pt x="32730" y="246"/>
                    <a:pt x="32792" y="233"/>
                    <a:pt x="32852" y="224"/>
                  </a:cubicBezTo>
                  <a:cubicBezTo>
                    <a:pt x="32891" y="217"/>
                    <a:pt x="32891" y="196"/>
                    <a:pt x="32852" y="179"/>
                  </a:cubicBezTo>
                  <a:cubicBezTo>
                    <a:pt x="32835" y="172"/>
                    <a:pt x="32814" y="169"/>
                    <a:pt x="32790" y="169"/>
                  </a:cubicBezTo>
                  <a:cubicBezTo>
                    <a:pt x="32756" y="161"/>
                    <a:pt x="32714" y="165"/>
                    <a:pt x="32689" y="148"/>
                  </a:cubicBezTo>
                  <a:cubicBezTo>
                    <a:pt x="32672" y="131"/>
                    <a:pt x="32659" y="124"/>
                    <a:pt x="32647" y="124"/>
                  </a:cubicBezTo>
                  <a:cubicBezTo>
                    <a:pt x="32629" y="124"/>
                    <a:pt x="32615" y="138"/>
                    <a:pt x="32599" y="155"/>
                  </a:cubicBezTo>
                  <a:cubicBezTo>
                    <a:pt x="32591" y="164"/>
                    <a:pt x="32584" y="177"/>
                    <a:pt x="32562" y="177"/>
                  </a:cubicBezTo>
                  <a:cubicBezTo>
                    <a:pt x="32558" y="177"/>
                    <a:pt x="32553" y="176"/>
                    <a:pt x="32547" y="175"/>
                  </a:cubicBezTo>
                  <a:cubicBezTo>
                    <a:pt x="32528" y="169"/>
                    <a:pt x="32509" y="167"/>
                    <a:pt x="32490" y="167"/>
                  </a:cubicBezTo>
                  <a:cubicBezTo>
                    <a:pt x="32464" y="167"/>
                    <a:pt x="32438" y="171"/>
                    <a:pt x="32412" y="175"/>
                  </a:cubicBezTo>
                  <a:cubicBezTo>
                    <a:pt x="32395" y="177"/>
                    <a:pt x="32379" y="178"/>
                    <a:pt x="32363" y="178"/>
                  </a:cubicBezTo>
                  <a:cubicBezTo>
                    <a:pt x="32324" y="178"/>
                    <a:pt x="32286" y="173"/>
                    <a:pt x="32249" y="169"/>
                  </a:cubicBezTo>
                  <a:cubicBezTo>
                    <a:pt x="32241" y="150"/>
                    <a:pt x="32229" y="145"/>
                    <a:pt x="32217" y="145"/>
                  </a:cubicBezTo>
                  <a:cubicBezTo>
                    <a:pt x="32197" y="145"/>
                    <a:pt x="32174" y="158"/>
                    <a:pt x="32156" y="158"/>
                  </a:cubicBezTo>
                  <a:cubicBezTo>
                    <a:pt x="32154" y="158"/>
                    <a:pt x="32153" y="158"/>
                    <a:pt x="32152" y="158"/>
                  </a:cubicBezTo>
                  <a:cubicBezTo>
                    <a:pt x="32131" y="158"/>
                    <a:pt x="32120" y="186"/>
                    <a:pt x="32103" y="189"/>
                  </a:cubicBezTo>
                  <a:cubicBezTo>
                    <a:pt x="32097" y="191"/>
                    <a:pt x="32092" y="191"/>
                    <a:pt x="32089" y="191"/>
                  </a:cubicBezTo>
                  <a:cubicBezTo>
                    <a:pt x="32065" y="191"/>
                    <a:pt x="32096" y="164"/>
                    <a:pt x="32069" y="158"/>
                  </a:cubicBezTo>
                  <a:cubicBezTo>
                    <a:pt x="32051" y="153"/>
                    <a:pt x="32026" y="151"/>
                    <a:pt x="31998" y="151"/>
                  </a:cubicBezTo>
                  <a:cubicBezTo>
                    <a:pt x="31942" y="151"/>
                    <a:pt x="31876" y="160"/>
                    <a:pt x="31846" y="179"/>
                  </a:cubicBezTo>
                  <a:cubicBezTo>
                    <a:pt x="31843" y="179"/>
                    <a:pt x="31843" y="182"/>
                    <a:pt x="31843" y="186"/>
                  </a:cubicBezTo>
                  <a:cubicBezTo>
                    <a:pt x="31832" y="189"/>
                    <a:pt x="31826" y="193"/>
                    <a:pt x="31819" y="196"/>
                  </a:cubicBezTo>
                  <a:cubicBezTo>
                    <a:pt x="31811" y="193"/>
                    <a:pt x="31808" y="186"/>
                    <a:pt x="31805" y="182"/>
                  </a:cubicBezTo>
                  <a:cubicBezTo>
                    <a:pt x="31798" y="172"/>
                    <a:pt x="31826" y="161"/>
                    <a:pt x="31801" y="155"/>
                  </a:cubicBezTo>
                  <a:cubicBezTo>
                    <a:pt x="31797" y="153"/>
                    <a:pt x="31793" y="153"/>
                    <a:pt x="31789" y="153"/>
                  </a:cubicBezTo>
                  <a:cubicBezTo>
                    <a:pt x="31772" y="153"/>
                    <a:pt x="31761" y="163"/>
                    <a:pt x="31752" y="169"/>
                  </a:cubicBezTo>
                  <a:cubicBezTo>
                    <a:pt x="31737" y="181"/>
                    <a:pt x="31727" y="193"/>
                    <a:pt x="31703" y="193"/>
                  </a:cubicBezTo>
                  <a:cubicBezTo>
                    <a:pt x="31700" y="193"/>
                    <a:pt x="31697" y="193"/>
                    <a:pt x="31694" y="193"/>
                  </a:cubicBezTo>
                  <a:cubicBezTo>
                    <a:pt x="31684" y="183"/>
                    <a:pt x="31680" y="168"/>
                    <a:pt x="31662" y="168"/>
                  </a:cubicBezTo>
                  <a:cubicBezTo>
                    <a:pt x="31660" y="168"/>
                    <a:pt x="31658" y="168"/>
                    <a:pt x="31656" y="169"/>
                  </a:cubicBezTo>
                  <a:cubicBezTo>
                    <a:pt x="31586" y="186"/>
                    <a:pt x="31496" y="165"/>
                    <a:pt x="31451" y="217"/>
                  </a:cubicBezTo>
                  <a:cubicBezTo>
                    <a:pt x="31448" y="210"/>
                    <a:pt x="31454" y="199"/>
                    <a:pt x="31437" y="196"/>
                  </a:cubicBezTo>
                  <a:cubicBezTo>
                    <a:pt x="31435" y="196"/>
                    <a:pt x="31432" y="196"/>
                    <a:pt x="31430" y="196"/>
                  </a:cubicBezTo>
                  <a:cubicBezTo>
                    <a:pt x="31415" y="196"/>
                    <a:pt x="31397" y="192"/>
                    <a:pt x="31382" y="192"/>
                  </a:cubicBezTo>
                  <a:cubicBezTo>
                    <a:pt x="31366" y="192"/>
                    <a:pt x="31353" y="197"/>
                    <a:pt x="31350" y="217"/>
                  </a:cubicBezTo>
                  <a:cubicBezTo>
                    <a:pt x="31349" y="221"/>
                    <a:pt x="31346" y="223"/>
                    <a:pt x="31342" y="223"/>
                  </a:cubicBezTo>
                  <a:cubicBezTo>
                    <a:pt x="31336" y="223"/>
                    <a:pt x="31329" y="219"/>
                    <a:pt x="31323" y="217"/>
                  </a:cubicBezTo>
                  <a:cubicBezTo>
                    <a:pt x="31308" y="214"/>
                    <a:pt x="31291" y="207"/>
                    <a:pt x="31278" y="199"/>
                  </a:cubicBezTo>
                  <a:cubicBezTo>
                    <a:pt x="31204" y="189"/>
                    <a:pt x="31124" y="199"/>
                    <a:pt x="31059" y="169"/>
                  </a:cubicBezTo>
                  <a:cubicBezTo>
                    <a:pt x="31056" y="169"/>
                    <a:pt x="31054" y="169"/>
                    <a:pt x="31051" y="169"/>
                  </a:cubicBezTo>
                  <a:cubicBezTo>
                    <a:pt x="31041" y="169"/>
                    <a:pt x="31029" y="167"/>
                    <a:pt x="31018" y="167"/>
                  </a:cubicBezTo>
                  <a:cubicBezTo>
                    <a:pt x="31005" y="167"/>
                    <a:pt x="30995" y="170"/>
                    <a:pt x="30993" y="186"/>
                  </a:cubicBezTo>
                  <a:cubicBezTo>
                    <a:pt x="30991" y="214"/>
                    <a:pt x="30973" y="229"/>
                    <a:pt x="30945" y="229"/>
                  </a:cubicBezTo>
                  <a:cubicBezTo>
                    <a:pt x="30931" y="229"/>
                    <a:pt x="30914" y="225"/>
                    <a:pt x="30895" y="217"/>
                  </a:cubicBezTo>
                  <a:cubicBezTo>
                    <a:pt x="30882" y="210"/>
                    <a:pt x="30868" y="205"/>
                    <a:pt x="30854" y="205"/>
                  </a:cubicBezTo>
                  <a:cubicBezTo>
                    <a:pt x="30846" y="205"/>
                    <a:pt x="30838" y="207"/>
                    <a:pt x="30830" y="210"/>
                  </a:cubicBezTo>
                  <a:cubicBezTo>
                    <a:pt x="30802" y="204"/>
                    <a:pt x="30773" y="184"/>
                    <a:pt x="30745" y="184"/>
                  </a:cubicBezTo>
                  <a:cubicBezTo>
                    <a:pt x="30727" y="184"/>
                    <a:pt x="30711" y="191"/>
                    <a:pt x="30695" y="214"/>
                  </a:cubicBezTo>
                  <a:lnTo>
                    <a:pt x="30687" y="214"/>
                  </a:lnTo>
                  <a:cubicBezTo>
                    <a:pt x="30628" y="210"/>
                    <a:pt x="30570" y="210"/>
                    <a:pt x="30511" y="196"/>
                  </a:cubicBezTo>
                  <a:cubicBezTo>
                    <a:pt x="30500" y="194"/>
                    <a:pt x="30494" y="181"/>
                    <a:pt x="30481" y="181"/>
                  </a:cubicBezTo>
                  <a:cubicBezTo>
                    <a:pt x="30477" y="181"/>
                    <a:pt x="30472" y="183"/>
                    <a:pt x="30466" y="186"/>
                  </a:cubicBezTo>
                  <a:cubicBezTo>
                    <a:pt x="30441" y="196"/>
                    <a:pt x="30472" y="207"/>
                    <a:pt x="30472" y="224"/>
                  </a:cubicBezTo>
                  <a:cubicBezTo>
                    <a:pt x="30455" y="220"/>
                    <a:pt x="30431" y="220"/>
                    <a:pt x="30420" y="214"/>
                  </a:cubicBezTo>
                  <a:cubicBezTo>
                    <a:pt x="30407" y="205"/>
                    <a:pt x="30399" y="201"/>
                    <a:pt x="30394" y="201"/>
                  </a:cubicBezTo>
                  <a:cubicBezTo>
                    <a:pt x="30389" y="201"/>
                    <a:pt x="30386" y="206"/>
                    <a:pt x="30383" y="217"/>
                  </a:cubicBezTo>
                  <a:cubicBezTo>
                    <a:pt x="30375" y="244"/>
                    <a:pt x="30344" y="259"/>
                    <a:pt x="30316" y="273"/>
                  </a:cubicBezTo>
                  <a:cubicBezTo>
                    <a:pt x="30292" y="262"/>
                    <a:pt x="30320" y="249"/>
                    <a:pt x="30306" y="234"/>
                  </a:cubicBezTo>
                  <a:cubicBezTo>
                    <a:pt x="30295" y="228"/>
                    <a:pt x="30309" y="207"/>
                    <a:pt x="30282" y="203"/>
                  </a:cubicBezTo>
                  <a:cubicBezTo>
                    <a:pt x="30280" y="202"/>
                    <a:pt x="30278" y="202"/>
                    <a:pt x="30276" y="202"/>
                  </a:cubicBezTo>
                  <a:cubicBezTo>
                    <a:pt x="30259" y="202"/>
                    <a:pt x="30252" y="215"/>
                    <a:pt x="30244" y="224"/>
                  </a:cubicBezTo>
                  <a:cubicBezTo>
                    <a:pt x="30235" y="232"/>
                    <a:pt x="30227" y="236"/>
                    <a:pt x="30218" y="236"/>
                  </a:cubicBezTo>
                  <a:cubicBezTo>
                    <a:pt x="30209" y="236"/>
                    <a:pt x="30199" y="231"/>
                    <a:pt x="30188" y="224"/>
                  </a:cubicBezTo>
                  <a:cubicBezTo>
                    <a:pt x="30163" y="206"/>
                    <a:pt x="30142" y="198"/>
                    <a:pt x="30122" y="198"/>
                  </a:cubicBezTo>
                  <a:cubicBezTo>
                    <a:pt x="30099" y="198"/>
                    <a:pt x="30079" y="210"/>
                    <a:pt x="30056" y="234"/>
                  </a:cubicBezTo>
                  <a:lnTo>
                    <a:pt x="30060" y="238"/>
                  </a:lnTo>
                  <a:lnTo>
                    <a:pt x="30056" y="238"/>
                  </a:lnTo>
                  <a:lnTo>
                    <a:pt x="30056" y="234"/>
                  </a:lnTo>
                  <a:cubicBezTo>
                    <a:pt x="30021" y="241"/>
                    <a:pt x="30000" y="262"/>
                    <a:pt x="30032" y="273"/>
                  </a:cubicBezTo>
                  <a:cubicBezTo>
                    <a:pt x="30098" y="294"/>
                    <a:pt x="30050" y="300"/>
                    <a:pt x="30025" y="311"/>
                  </a:cubicBezTo>
                  <a:cubicBezTo>
                    <a:pt x="29990" y="300"/>
                    <a:pt x="29970" y="286"/>
                    <a:pt x="29987" y="259"/>
                  </a:cubicBezTo>
                  <a:cubicBezTo>
                    <a:pt x="29997" y="238"/>
                    <a:pt x="29987" y="217"/>
                    <a:pt x="29955" y="203"/>
                  </a:cubicBezTo>
                  <a:cubicBezTo>
                    <a:pt x="29947" y="199"/>
                    <a:pt x="29938" y="197"/>
                    <a:pt x="29930" y="197"/>
                  </a:cubicBezTo>
                  <a:cubicBezTo>
                    <a:pt x="29918" y="197"/>
                    <a:pt x="29910" y="202"/>
                    <a:pt x="29914" y="210"/>
                  </a:cubicBezTo>
                  <a:cubicBezTo>
                    <a:pt x="29920" y="238"/>
                    <a:pt x="29879" y="231"/>
                    <a:pt x="29865" y="244"/>
                  </a:cubicBezTo>
                  <a:cubicBezTo>
                    <a:pt x="29796" y="234"/>
                    <a:pt x="29720" y="238"/>
                    <a:pt x="29654" y="217"/>
                  </a:cubicBezTo>
                  <a:cubicBezTo>
                    <a:pt x="29645" y="211"/>
                    <a:pt x="29636" y="202"/>
                    <a:pt x="29620" y="202"/>
                  </a:cubicBezTo>
                  <a:cubicBezTo>
                    <a:pt x="29618" y="202"/>
                    <a:pt x="29615" y="202"/>
                    <a:pt x="29612" y="203"/>
                  </a:cubicBezTo>
                  <a:cubicBezTo>
                    <a:pt x="29609" y="203"/>
                    <a:pt x="29605" y="204"/>
                    <a:pt x="29600" y="204"/>
                  </a:cubicBezTo>
                  <a:cubicBezTo>
                    <a:pt x="29590" y="204"/>
                    <a:pt x="29578" y="202"/>
                    <a:pt x="29569" y="202"/>
                  </a:cubicBezTo>
                  <a:cubicBezTo>
                    <a:pt x="29556" y="202"/>
                    <a:pt x="29546" y="205"/>
                    <a:pt x="29550" y="217"/>
                  </a:cubicBezTo>
                  <a:cubicBezTo>
                    <a:pt x="29553" y="236"/>
                    <a:pt x="29545" y="242"/>
                    <a:pt x="29534" y="242"/>
                  </a:cubicBezTo>
                  <a:cubicBezTo>
                    <a:pt x="29521" y="242"/>
                    <a:pt x="29503" y="234"/>
                    <a:pt x="29491" y="234"/>
                  </a:cubicBezTo>
                  <a:cubicBezTo>
                    <a:pt x="29490" y="234"/>
                    <a:pt x="29489" y="234"/>
                    <a:pt x="29487" y="234"/>
                  </a:cubicBezTo>
                  <a:cubicBezTo>
                    <a:pt x="29467" y="234"/>
                    <a:pt x="29446" y="234"/>
                    <a:pt x="29428" y="220"/>
                  </a:cubicBezTo>
                  <a:cubicBezTo>
                    <a:pt x="29412" y="206"/>
                    <a:pt x="29392" y="201"/>
                    <a:pt x="29371" y="201"/>
                  </a:cubicBezTo>
                  <a:cubicBezTo>
                    <a:pt x="29348" y="201"/>
                    <a:pt x="29324" y="206"/>
                    <a:pt x="29300" y="210"/>
                  </a:cubicBezTo>
                  <a:cubicBezTo>
                    <a:pt x="29254" y="229"/>
                    <a:pt x="29210" y="250"/>
                    <a:pt x="29157" y="250"/>
                  </a:cubicBezTo>
                  <a:cubicBezTo>
                    <a:pt x="29141" y="250"/>
                    <a:pt x="29126" y="248"/>
                    <a:pt x="29109" y="244"/>
                  </a:cubicBezTo>
                  <a:lnTo>
                    <a:pt x="29109" y="244"/>
                  </a:lnTo>
                  <a:cubicBezTo>
                    <a:pt x="29092" y="255"/>
                    <a:pt x="29088" y="273"/>
                    <a:pt x="29116" y="276"/>
                  </a:cubicBezTo>
                  <a:cubicBezTo>
                    <a:pt x="29199" y="286"/>
                    <a:pt x="29171" y="324"/>
                    <a:pt x="29179" y="356"/>
                  </a:cubicBezTo>
                  <a:cubicBezTo>
                    <a:pt x="29161" y="358"/>
                    <a:pt x="29138" y="359"/>
                    <a:pt x="29118" y="359"/>
                  </a:cubicBezTo>
                  <a:cubicBezTo>
                    <a:pt x="29098" y="359"/>
                    <a:pt x="29083" y="358"/>
                    <a:pt x="29081" y="353"/>
                  </a:cubicBezTo>
                  <a:cubicBezTo>
                    <a:pt x="29081" y="311"/>
                    <a:pt x="28998" y="304"/>
                    <a:pt x="29001" y="262"/>
                  </a:cubicBezTo>
                  <a:cubicBezTo>
                    <a:pt x="29001" y="243"/>
                    <a:pt x="28987" y="227"/>
                    <a:pt x="28960" y="227"/>
                  </a:cubicBezTo>
                  <a:cubicBezTo>
                    <a:pt x="28948" y="227"/>
                    <a:pt x="28934" y="230"/>
                    <a:pt x="28918" y="238"/>
                  </a:cubicBezTo>
                  <a:cubicBezTo>
                    <a:pt x="28901" y="245"/>
                    <a:pt x="28882" y="248"/>
                    <a:pt x="28862" y="248"/>
                  </a:cubicBezTo>
                  <a:cubicBezTo>
                    <a:pt x="28843" y="248"/>
                    <a:pt x="28823" y="245"/>
                    <a:pt x="28804" y="241"/>
                  </a:cubicBezTo>
                  <a:cubicBezTo>
                    <a:pt x="28781" y="239"/>
                    <a:pt x="28758" y="239"/>
                    <a:pt x="28735" y="239"/>
                  </a:cubicBezTo>
                  <a:cubicBezTo>
                    <a:pt x="28710" y="239"/>
                    <a:pt x="28686" y="239"/>
                    <a:pt x="28661" y="239"/>
                  </a:cubicBezTo>
                  <a:cubicBezTo>
                    <a:pt x="28631" y="239"/>
                    <a:pt x="28601" y="238"/>
                    <a:pt x="28572" y="234"/>
                  </a:cubicBezTo>
                  <a:cubicBezTo>
                    <a:pt x="28564" y="231"/>
                    <a:pt x="28561" y="224"/>
                    <a:pt x="28554" y="220"/>
                  </a:cubicBezTo>
                  <a:cubicBezTo>
                    <a:pt x="28533" y="224"/>
                    <a:pt x="28509" y="228"/>
                    <a:pt x="28488" y="228"/>
                  </a:cubicBezTo>
                  <a:cubicBezTo>
                    <a:pt x="28478" y="233"/>
                    <a:pt x="28465" y="234"/>
                    <a:pt x="28452" y="234"/>
                  </a:cubicBezTo>
                  <a:cubicBezTo>
                    <a:pt x="28439" y="234"/>
                    <a:pt x="28426" y="233"/>
                    <a:pt x="28413" y="233"/>
                  </a:cubicBezTo>
                  <a:cubicBezTo>
                    <a:pt x="28396" y="233"/>
                    <a:pt x="28380" y="235"/>
                    <a:pt x="28367" y="244"/>
                  </a:cubicBezTo>
                  <a:cubicBezTo>
                    <a:pt x="28359" y="256"/>
                    <a:pt x="28349" y="259"/>
                    <a:pt x="28338" y="259"/>
                  </a:cubicBezTo>
                  <a:cubicBezTo>
                    <a:pt x="28328" y="259"/>
                    <a:pt x="28317" y="257"/>
                    <a:pt x="28304" y="255"/>
                  </a:cubicBezTo>
                  <a:cubicBezTo>
                    <a:pt x="28280" y="249"/>
                    <a:pt x="28253" y="233"/>
                    <a:pt x="28226" y="233"/>
                  </a:cubicBezTo>
                  <a:cubicBezTo>
                    <a:pt x="28210" y="233"/>
                    <a:pt x="28194" y="238"/>
                    <a:pt x="28179" y="255"/>
                  </a:cubicBezTo>
                  <a:cubicBezTo>
                    <a:pt x="28165" y="259"/>
                    <a:pt x="28151" y="262"/>
                    <a:pt x="28134" y="265"/>
                  </a:cubicBezTo>
                  <a:cubicBezTo>
                    <a:pt x="28054" y="269"/>
                    <a:pt x="28047" y="276"/>
                    <a:pt x="28085" y="318"/>
                  </a:cubicBezTo>
                  <a:cubicBezTo>
                    <a:pt x="28085" y="324"/>
                    <a:pt x="28075" y="328"/>
                    <a:pt x="28064" y="332"/>
                  </a:cubicBezTo>
                  <a:lnTo>
                    <a:pt x="28051" y="332"/>
                  </a:lnTo>
                  <a:cubicBezTo>
                    <a:pt x="28040" y="324"/>
                    <a:pt x="28040" y="311"/>
                    <a:pt x="28026" y="304"/>
                  </a:cubicBezTo>
                  <a:cubicBezTo>
                    <a:pt x="28010" y="283"/>
                    <a:pt x="27981" y="279"/>
                    <a:pt x="27947" y="279"/>
                  </a:cubicBezTo>
                  <a:lnTo>
                    <a:pt x="27787" y="279"/>
                  </a:lnTo>
                  <a:cubicBezTo>
                    <a:pt x="27781" y="276"/>
                    <a:pt x="27773" y="276"/>
                    <a:pt x="27770" y="276"/>
                  </a:cubicBezTo>
                  <a:lnTo>
                    <a:pt x="27711" y="276"/>
                  </a:lnTo>
                  <a:cubicBezTo>
                    <a:pt x="27700" y="274"/>
                    <a:pt x="27690" y="274"/>
                    <a:pt x="27679" y="274"/>
                  </a:cubicBezTo>
                  <a:cubicBezTo>
                    <a:pt x="27669" y="274"/>
                    <a:pt x="27659" y="274"/>
                    <a:pt x="27648" y="276"/>
                  </a:cubicBezTo>
                  <a:lnTo>
                    <a:pt x="27621" y="276"/>
                  </a:lnTo>
                  <a:cubicBezTo>
                    <a:pt x="27572" y="276"/>
                    <a:pt x="27523" y="265"/>
                    <a:pt x="27475" y="265"/>
                  </a:cubicBezTo>
                  <a:cubicBezTo>
                    <a:pt x="27451" y="266"/>
                    <a:pt x="27427" y="267"/>
                    <a:pt x="27403" y="267"/>
                  </a:cubicBezTo>
                  <a:cubicBezTo>
                    <a:pt x="27303" y="267"/>
                    <a:pt x="27202" y="259"/>
                    <a:pt x="27100" y="259"/>
                  </a:cubicBezTo>
                  <a:cubicBezTo>
                    <a:pt x="27054" y="259"/>
                    <a:pt x="27008" y="261"/>
                    <a:pt x="26961" y="265"/>
                  </a:cubicBezTo>
                  <a:cubicBezTo>
                    <a:pt x="26951" y="267"/>
                    <a:pt x="26941" y="268"/>
                    <a:pt x="26932" y="268"/>
                  </a:cubicBezTo>
                  <a:cubicBezTo>
                    <a:pt x="26902" y="268"/>
                    <a:pt x="26875" y="259"/>
                    <a:pt x="26857" y="238"/>
                  </a:cubicBezTo>
                  <a:cubicBezTo>
                    <a:pt x="26854" y="238"/>
                    <a:pt x="26854" y="234"/>
                    <a:pt x="26850" y="231"/>
                  </a:cubicBezTo>
                  <a:cubicBezTo>
                    <a:pt x="26857" y="228"/>
                    <a:pt x="26854" y="220"/>
                    <a:pt x="26844" y="214"/>
                  </a:cubicBezTo>
                  <a:cubicBezTo>
                    <a:pt x="26795" y="193"/>
                    <a:pt x="26836" y="189"/>
                    <a:pt x="26860" y="186"/>
                  </a:cubicBezTo>
                  <a:cubicBezTo>
                    <a:pt x="26868" y="186"/>
                    <a:pt x="26875" y="182"/>
                    <a:pt x="26881" y="182"/>
                  </a:cubicBezTo>
                  <a:cubicBezTo>
                    <a:pt x="26899" y="186"/>
                    <a:pt x="26916" y="186"/>
                    <a:pt x="26934" y="186"/>
                  </a:cubicBezTo>
                  <a:cubicBezTo>
                    <a:pt x="26942" y="187"/>
                    <a:pt x="26950" y="188"/>
                    <a:pt x="26958" y="188"/>
                  </a:cubicBezTo>
                  <a:cubicBezTo>
                    <a:pt x="26974" y="188"/>
                    <a:pt x="26990" y="186"/>
                    <a:pt x="27006" y="186"/>
                  </a:cubicBezTo>
                  <a:cubicBezTo>
                    <a:pt x="27010" y="186"/>
                    <a:pt x="27014" y="186"/>
                    <a:pt x="27017" y="189"/>
                  </a:cubicBezTo>
                  <a:cubicBezTo>
                    <a:pt x="27048" y="189"/>
                    <a:pt x="27076" y="193"/>
                    <a:pt x="27107" y="193"/>
                  </a:cubicBezTo>
                  <a:cubicBezTo>
                    <a:pt x="27135" y="199"/>
                    <a:pt x="27163" y="210"/>
                    <a:pt x="27184" y="228"/>
                  </a:cubicBezTo>
                  <a:cubicBezTo>
                    <a:pt x="27191" y="233"/>
                    <a:pt x="27200" y="236"/>
                    <a:pt x="27212" y="236"/>
                  </a:cubicBezTo>
                  <a:cubicBezTo>
                    <a:pt x="27216" y="236"/>
                    <a:pt x="27220" y="235"/>
                    <a:pt x="27225" y="234"/>
                  </a:cubicBezTo>
                  <a:cubicBezTo>
                    <a:pt x="27228" y="238"/>
                    <a:pt x="27232" y="238"/>
                    <a:pt x="27235" y="238"/>
                  </a:cubicBezTo>
                  <a:lnTo>
                    <a:pt x="27243" y="238"/>
                  </a:lnTo>
                  <a:cubicBezTo>
                    <a:pt x="27268" y="240"/>
                    <a:pt x="27294" y="247"/>
                    <a:pt x="27321" y="247"/>
                  </a:cubicBezTo>
                  <a:cubicBezTo>
                    <a:pt x="27329" y="247"/>
                    <a:pt x="27338" y="246"/>
                    <a:pt x="27347" y="244"/>
                  </a:cubicBezTo>
                  <a:cubicBezTo>
                    <a:pt x="27443" y="231"/>
                    <a:pt x="27541" y="231"/>
                    <a:pt x="27638" y="228"/>
                  </a:cubicBezTo>
                  <a:lnTo>
                    <a:pt x="27641" y="228"/>
                  </a:lnTo>
                  <a:cubicBezTo>
                    <a:pt x="27648" y="232"/>
                    <a:pt x="27655" y="233"/>
                    <a:pt x="27661" y="233"/>
                  </a:cubicBezTo>
                  <a:cubicBezTo>
                    <a:pt x="27677" y="233"/>
                    <a:pt x="27693" y="225"/>
                    <a:pt x="27707" y="220"/>
                  </a:cubicBezTo>
                  <a:cubicBezTo>
                    <a:pt x="27721" y="217"/>
                    <a:pt x="27735" y="217"/>
                    <a:pt x="27749" y="214"/>
                  </a:cubicBezTo>
                  <a:cubicBezTo>
                    <a:pt x="27776" y="214"/>
                    <a:pt x="27808" y="210"/>
                    <a:pt x="27832" y="199"/>
                  </a:cubicBezTo>
                  <a:cubicBezTo>
                    <a:pt x="27880" y="182"/>
                    <a:pt x="27933" y="179"/>
                    <a:pt x="27985" y="175"/>
                  </a:cubicBezTo>
                  <a:cubicBezTo>
                    <a:pt x="27995" y="179"/>
                    <a:pt x="28005" y="182"/>
                    <a:pt x="28016" y="186"/>
                  </a:cubicBezTo>
                  <a:cubicBezTo>
                    <a:pt x="28027" y="205"/>
                    <a:pt x="28047" y="211"/>
                    <a:pt x="28072" y="211"/>
                  </a:cubicBezTo>
                  <a:cubicBezTo>
                    <a:pt x="28079" y="211"/>
                    <a:pt x="28086" y="211"/>
                    <a:pt x="28093" y="210"/>
                  </a:cubicBezTo>
                  <a:cubicBezTo>
                    <a:pt x="28105" y="208"/>
                    <a:pt x="28117" y="206"/>
                    <a:pt x="28129" y="206"/>
                  </a:cubicBezTo>
                  <a:cubicBezTo>
                    <a:pt x="28137" y="206"/>
                    <a:pt x="28144" y="207"/>
                    <a:pt x="28151" y="210"/>
                  </a:cubicBezTo>
                  <a:cubicBezTo>
                    <a:pt x="28171" y="217"/>
                    <a:pt x="28189" y="220"/>
                    <a:pt x="28204" y="220"/>
                  </a:cubicBezTo>
                  <a:cubicBezTo>
                    <a:pt x="28235" y="220"/>
                    <a:pt x="28257" y="207"/>
                    <a:pt x="28276" y="186"/>
                  </a:cubicBezTo>
                  <a:lnTo>
                    <a:pt x="28276" y="189"/>
                  </a:lnTo>
                  <a:cubicBezTo>
                    <a:pt x="28283" y="189"/>
                    <a:pt x="28290" y="193"/>
                    <a:pt x="28297" y="193"/>
                  </a:cubicBezTo>
                  <a:cubicBezTo>
                    <a:pt x="28342" y="203"/>
                    <a:pt x="28389" y="214"/>
                    <a:pt x="28437" y="214"/>
                  </a:cubicBezTo>
                  <a:cubicBezTo>
                    <a:pt x="28469" y="214"/>
                    <a:pt x="28501" y="209"/>
                    <a:pt x="28533" y="196"/>
                  </a:cubicBezTo>
                  <a:cubicBezTo>
                    <a:pt x="28535" y="194"/>
                    <a:pt x="28537" y="194"/>
                    <a:pt x="28540" y="194"/>
                  </a:cubicBezTo>
                  <a:cubicBezTo>
                    <a:pt x="28542" y="194"/>
                    <a:pt x="28545" y="194"/>
                    <a:pt x="28547" y="196"/>
                  </a:cubicBezTo>
                  <a:cubicBezTo>
                    <a:pt x="28580" y="203"/>
                    <a:pt x="28613" y="206"/>
                    <a:pt x="28645" y="206"/>
                  </a:cubicBezTo>
                  <a:cubicBezTo>
                    <a:pt x="28710" y="206"/>
                    <a:pt x="28774" y="195"/>
                    <a:pt x="28838" y="186"/>
                  </a:cubicBezTo>
                  <a:cubicBezTo>
                    <a:pt x="28855" y="182"/>
                    <a:pt x="28873" y="179"/>
                    <a:pt x="28890" y="179"/>
                  </a:cubicBezTo>
                  <a:cubicBezTo>
                    <a:pt x="28900" y="179"/>
                    <a:pt x="28910" y="180"/>
                    <a:pt x="28921" y="180"/>
                  </a:cubicBezTo>
                  <a:cubicBezTo>
                    <a:pt x="28926" y="180"/>
                    <a:pt x="28931" y="180"/>
                    <a:pt x="28935" y="179"/>
                  </a:cubicBezTo>
                  <a:cubicBezTo>
                    <a:pt x="28956" y="177"/>
                    <a:pt x="28976" y="175"/>
                    <a:pt x="28996" y="175"/>
                  </a:cubicBezTo>
                  <a:cubicBezTo>
                    <a:pt x="29017" y="175"/>
                    <a:pt x="29037" y="177"/>
                    <a:pt x="29057" y="186"/>
                  </a:cubicBezTo>
                  <a:cubicBezTo>
                    <a:pt x="29074" y="186"/>
                    <a:pt x="29102" y="186"/>
                    <a:pt x="29109" y="172"/>
                  </a:cubicBezTo>
                  <a:cubicBezTo>
                    <a:pt x="29116" y="155"/>
                    <a:pt x="29081" y="161"/>
                    <a:pt x="29071" y="155"/>
                  </a:cubicBezTo>
                  <a:cubicBezTo>
                    <a:pt x="29057" y="145"/>
                    <a:pt x="29040" y="134"/>
                    <a:pt x="29057" y="116"/>
                  </a:cubicBezTo>
                  <a:cubicBezTo>
                    <a:pt x="29105" y="116"/>
                    <a:pt x="29154" y="113"/>
                    <a:pt x="29203" y="113"/>
                  </a:cubicBezTo>
                  <a:cubicBezTo>
                    <a:pt x="29217" y="120"/>
                    <a:pt x="29230" y="127"/>
                    <a:pt x="29248" y="134"/>
                  </a:cubicBezTo>
                  <a:cubicBezTo>
                    <a:pt x="29241" y="162"/>
                    <a:pt x="29265" y="166"/>
                    <a:pt x="29291" y="166"/>
                  </a:cubicBezTo>
                  <a:cubicBezTo>
                    <a:pt x="29303" y="166"/>
                    <a:pt x="29315" y="165"/>
                    <a:pt x="29324" y="165"/>
                  </a:cubicBezTo>
                  <a:cubicBezTo>
                    <a:pt x="29340" y="167"/>
                    <a:pt x="29356" y="167"/>
                    <a:pt x="29372" y="167"/>
                  </a:cubicBezTo>
                  <a:cubicBezTo>
                    <a:pt x="29410" y="167"/>
                    <a:pt x="29449" y="164"/>
                    <a:pt x="29487" y="164"/>
                  </a:cubicBezTo>
                  <a:cubicBezTo>
                    <a:pt x="29511" y="164"/>
                    <a:pt x="29534" y="165"/>
                    <a:pt x="29557" y="169"/>
                  </a:cubicBezTo>
                  <a:cubicBezTo>
                    <a:pt x="29571" y="169"/>
                    <a:pt x="29592" y="169"/>
                    <a:pt x="29592" y="161"/>
                  </a:cubicBezTo>
                  <a:cubicBezTo>
                    <a:pt x="29592" y="145"/>
                    <a:pt x="29567" y="134"/>
                    <a:pt x="29542" y="127"/>
                  </a:cubicBezTo>
                  <a:cubicBezTo>
                    <a:pt x="29539" y="123"/>
                    <a:pt x="29534" y="123"/>
                    <a:pt x="29529" y="123"/>
                  </a:cubicBezTo>
                  <a:cubicBezTo>
                    <a:pt x="29524" y="123"/>
                    <a:pt x="29520" y="123"/>
                    <a:pt x="29518" y="120"/>
                  </a:cubicBezTo>
                  <a:cubicBezTo>
                    <a:pt x="29522" y="118"/>
                    <a:pt x="29525" y="118"/>
                    <a:pt x="29529" y="118"/>
                  </a:cubicBezTo>
                  <a:cubicBezTo>
                    <a:pt x="29532" y="118"/>
                    <a:pt x="29536" y="118"/>
                    <a:pt x="29539" y="116"/>
                  </a:cubicBezTo>
                  <a:cubicBezTo>
                    <a:pt x="29557" y="106"/>
                    <a:pt x="29592" y="106"/>
                    <a:pt x="29592" y="89"/>
                  </a:cubicBezTo>
                  <a:cubicBezTo>
                    <a:pt x="29592" y="78"/>
                    <a:pt x="29577" y="73"/>
                    <a:pt x="29562" y="73"/>
                  </a:cubicBezTo>
                  <a:cubicBezTo>
                    <a:pt x="29558" y="73"/>
                    <a:pt x="29554" y="74"/>
                    <a:pt x="29550" y="75"/>
                  </a:cubicBezTo>
                  <a:cubicBezTo>
                    <a:pt x="29477" y="85"/>
                    <a:pt x="29400" y="78"/>
                    <a:pt x="29328" y="85"/>
                  </a:cubicBezTo>
                  <a:cubicBezTo>
                    <a:pt x="29310" y="82"/>
                    <a:pt x="29286" y="85"/>
                    <a:pt x="29286" y="68"/>
                  </a:cubicBezTo>
                  <a:cubicBezTo>
                    <a:pt x="29296" y="62"/>
                    <a:pt x="29304" y="60"/>
                    <a:pt x="29312" y="60"/>
                  </a:cubicBezTo>
                  <a:cubicBezTo>
                    <a:pt x="29324" y="60"/>
                    <a:pt x="29335" y="65"/>
                    <a:pt x="29345" y="71"/>
                  </a:cubicBezTo>
                  <a:cubicBezTo>
                    <a:pt x="29349" y="73"/>
                    <a:pt x="29353" y="74"/>
                    <a:pt x="29358" y="74"/>
                  </a:cubicBezTo>
                  <a:cubicBezTo>
                    <a:pt x="29368" y="74"/>
                    <a:pt x="29379" y="69"/>
                    <a:pt x="29387" y="65"/>
                  </a:cubicBezTo>
                  <a:cubicBezTo>
                    <a:pt x="29393" y="61"/>
                    <a:pt x="29408" y="57"/>
                    <a:pt x="29397" y="47"/>
                  </a:cubicBezTo>
                  <a:cubicBezTo>
                    <a:pt x="29390" y="40"/>
                    <a:pt x="29379" y="33"/>
                    <a:pt x="29358" y="33"/>
                  </a:cubicBezTo>
                  <a:cubicBezTo>
                    <a:pt x="29328" y="34"/>
                    <a:pt x="29297" y="34"/>
                    <a:pt x="29267" y="34"/>
                  </a:cubicBezTo>
                  <a:cubicBezTo>
                    <a:pt x="29242" y="34"/>
                    <a:pt x="29217" y="34"/>
                    <a:pt x="29191" y="34"/>
                  </a:cubicBezTo>
                  <a:cubicBezTo>
                    <a:pt x="29128" y="34"/>
                    <a:pt x="29064" y="35"/>
                    <a:pt x="29001" y="40"/>
                  </a:cubicBezTo>
                  <a:cubicBezTo>
                    <a:pt x="28997" y="41"/>
                    <a:pt x="28994" y="41"/>
                    <a:pt x="28990" y="41"/>
                  </a:cubicBezTo>
                  <a:cubicBezTo>
                    <a:pt x="28974" y="41"/>
                    <a:pt x="28959" y="38"/>
                    <a:pt x="28943" y="38"/>
                  </a:cubicBezTo>
                  <a:cubicBezTo>
                    <a:pt x="28936" y="38"/>
                    <a:pt x="28929" y="38"/>
                    <a:pt x="28921" y="40"/>
                  </a:cubicBezTo>
                  <a:cubicBezTo>
                    <a:pt x="28910" y="40"/>
                    <a:pt x="28897" y="39"/>
                    <a:pt x="28885" y="39"/>
                  </a:cubicBezTo>
                  <a:cubicBezTo>
                    <a:pt x="28878" y="39"/>
                    <a:pt x="28872" y="39"/>
                    <a:pt x="28866" y="40"/>
                  </a:cubicBezTo>
                  <a:cubicBezTo>
                    <a:pt x="28860" y="41"/>
                    <a:pt x="28854" y="41"/>
                    <a:pt x="28848" y="41"/>
                  </a:cubicBezTo>
                  <a:cubicBezTo>
                    <a:pt x="28816" y="41"/>
                    <a:pt x="28783" y="37"/>
                    <a:pt x="28751" y="37"/>
                  </a:cubicBezTo>
                  <a:cubicBezTo>
                    <a:pt x="28722" y="37"/>
                    <a:pt x="28693" y="40"/>
                    <a:pt x="28665" y="50"/>
                  </a:cubicBezTo>
                  <a:cubicBezTo>
                    <a:pt x="28630" y="47"/>
                    <a:pt x="28599" y="44"/>
                    <a:pt x="28564" y="44"/>
                  </a:cubicBezTo>
                  <a:cubicBezTo>
                    <a:pt x="28535" y="46"/>
                    <a:pt x="28503" y="49"/>
                    <a:pt x="28473" y="49"/>
                  </a:cubicBezTo>
                  <a:cubicBezTo>
                    <a:pt x="28453" y="49"/>
                    <a:pt x="28435" y="48"/>
                    <a:pt x="28418" y="44"/>
                  </a:cubicBezTo>
                  <a:cubicBezTo>
                    <a:pt x="28404" y="40"/>
                    <a:pt x="28390" y="38"/>
                    <a:pt x="28377" y="38"/>
                  </a:cubicBezTo>
                  <a:cubicBezTo>
                    <a:pt x="28356" y="38"/>
                    <a:pt x="28336" y="42"/>
                    <a:pt x="28314" y="44"/>
                  </a:cubicBezTo>
                  <a:lnTo>
                    <a:pt x="28276" y="44"/>
                  </a:lnTo>
                  <a:cubicBezTo>
                    <a:pt x="28266" y="44"/>
                    <a:pt x="28255" y="44"/>
                    <a:pt x="28245" y="40"/>
                  </a:cubicBezTo>
                  <a:cubicBezTo>
                    <a:pt x="28234" y="40"/>
                    <a:pt x="28221" y="47"/>
                    <a:pt x="28218" y="57"/>
                  </a:cubicBezTo>
                  <a:cubicBezTo>
                    <a:pt x="28207" y="57"/>
                    <a:pt x="28197" y="61"/>
                    <a:pt x="28189" y="65"/>
                  </a:cubicBezTo>
                  <a:cubicBezTo>
                    <a:pt x="28185" y="65"/>
                    <a:pt x="28181" y="66"/>
                    <a:pt x="28176" y="66"/>
                  </a:cubicBezTo>
                  <a:cubicBezTo>
                    <a:pt x="28162" y="66"/>
                    <a:pt x="28145" y="63"/>
                    <a:pt x="28131" y="63"/>
                  </a:cubicBezTo>
                  <a:cubicBezTo>
                    <a:pt x="28113" y="63"/>
                    <a:pt x="28098" y="68"/>
                    <a:pt x="28096" y="92"/>
                  </a:cubicBezTo>
                  <a:cubicBezTo>
                    <a:pt x="28093" y="110"/>
                    <a:pt x="28127" y="106"/>
                    <a:pt x="28138" y="116"/>
                  </a:cubicBezTo>
                  <a:cubicBezTo>
                    <a:pt x="28130" y="120"/>
                    <a:pt x="28127" y="124"/>
                    <a:pt x="28120" y="124"/>
                  </a:cubicBezTo>
                  <a:cubicBezTo>
                    <a:pt x="28116" y="125"/>
                    <a:pt x="28111" y="125"/>
                    <a:pt x="28106" y="125"/>
                  </a:cubicBezTo>
                  <a:cubicBezTo>
                    <a:pt x="28094" y="125"/>
                    <a:pt x="28081" y="122"/>
                    <a:pt x="28068" y="116"/>
                  </a:cubicBezTo>
                  <a:cubicBezTo>
                    <a:pt x="28058" y="92"/>
                    <a:pt x="28058" y="61"/>
                    <a:pt x="28005" y="57"/>
                  </a:cubicBezTo>
                  <a:cubicBezTo>
                    <a:pt x="27930" y="57"/>
                    <a:pt x="27856" y="50"/>
                    <a:pt x="27781" y="50"/>
                  </a:cubicBezTo>
                  <a:cubicBezTo>
                    <a:pt x="27772" y="49"/>
                    <a:pt x="27763" y="48"/>
                    <a:pt x="27753" y="48"/>
                  </a:cubicBezTo>
                  <a:cubicBezTo>
                    <a:pt x="27738" y="48"/>
                    <a:pt x="27723" y="51"/>
                    <a:pt x="27711" y="61"/>
                  </a:cubicBezTo>
                  <a:cubicBezTo>
                    <a:pt x="27707" y="63"/>
                    <a:pt x="27702" y="65"/>
                    <a:pt x="27696" y="65"/>
                  </a:cubicBezTo>
                  <a:cubicBezTo>
                    <a:pt x="27692" y="65"/>
                    <a:pt x="27687" y="64"/>
                    <a:pt x="27683" y="61"/>
                  </a:cubicBezTo>
                  <a:cubicBezTo>
                    <a:pt x="27662" y="46"/>
                    <a:pt x="27647" y="39"/>
                    <a:pt x="27629" y="39"/>
                  </a:cubicBezTo>
                  <a:cubicBezTo>
                    <a:pt x="27618" y="39"/>
                    <a:pt x="27605" y="42"/>
                    <a:pt x="27589" y="47"/>
                  </a:cubicBezTo>
                  <a:cubicBezTo>
                    <a:pt x="27499" y="82"/>
                    <a:pt x="27398" y="65"/>
                    <a:pt x="27305" y="75"/>
                  </a:cubicBezTo>
                  <a:cubicBezTo>
                    <a:pt x="27281" y="75"/>
                    <a:pt x="27267" y="60"/>
                    <a:pt x="27246" y="60"/>
                  </a:cubicBezTo>
                  <a:cubicBezTo>
                    <a:pt x="27240" y="60"/>
                    <a:pt x="27233" y="61"/>
                    <a:pt x="27225" y="65"/>
                  </a:cubicBezTo>
                  <a:cubicBezTo>
                    <a:pt x="27214" y="69"/>
                    <a:pt x="27206" y="71"/>
                    <a:pt x="27200" y="71"/>
                  </a:cubicBezTo>
                  <a:cubicBezTo>
                    <a:pt x="27182" y="71"/>
                    <a:pt x="27182" y="56"/>
                    <a:pt x="27187" y="40"/>
                  </a:cubicBezTo>
                  <a:cubicBezTo>
                    <a:pt x="27194" y="30"/>
                    <a:pt x="27208" y="20"/>
                    <a:pt x="27187" y="12"/>
                  </a:cubicBezTo>
                  <a:cubicBezTo>
                    <a:pt x="27186" y="11"/>
                    <a:pt x="27183" y="11"/>
                    <a:pt x="27181" y="11"/>
                  </a:cubicBezTo>
                  <a:cubicBezTo>
                    <a:pt x="27176" y="11"/>
                    <a:pt x="27169" y="12"/>
                    <a:pt x="27169" y="12"/>
                  </a:cubicBezTo>
                  <a:cubicBezTo>
                    <a:pt x="27169" y="23"/>
                    <a:pt x="27135" y="30"/>
                    <a:pt x="27149" y="44"/>
                  </a:cubicBezTo>
                  <a:cubicBezTo>
                    <a:pt x="27159" y="54"/>
                    <a:pt x="27163" y="65"/>
                    <a:pt x="27135" y="65"/>
                  </a:cubicBezTo>
                  <a:cubicBezTo>
                    <a:pt x="27076" y="65"/>
                    <a:pt x="27014" y="76"/>
                    <a:pt x="26952" y="76"/>
                  </a:cubicBezTo>
                  <a:cubicBezTo>
                    <a:pt x="26931" y="76"/>
                    <a:pt x="26910" y="75"/>
                    <a:pt x="26889" y="71"/>
                  </a:cubicBezTo>
                  <a:cubicBezTo>
                    <a:pt x="26857" y="65"/>
                    <a:pt x="26823" y="65"/>
                    <a:pt x="26830" y="33"/>
                  </a:cubicBezTo>
                  <a:cubicBezTo>
                    <a:pt x="26832" y="24"/>
                    <a:pt x="26822" y="23"/>
                    <a:pt x="26811" y="23"/>
                  </a:cubicBezTo>
                  <a:cubicBezTo>
                    <a:pt x="26805" y="23"/>
                    <a:pt x="26799" y="23"/>
                    <a:pt x="26795" y="23"/>
                  </a:cubicBezTo>
                  <a:cubicBezTo>
                    <a:pt x="26791" y="23"/>
                    <a:pt x="26787" y="24"/>
                    <a:pt x="26783" y="24"/>
                  </a:cubicBezTo>
                  <a:cubicBezTo>
                    <a:pt x="26774" y="24"/>
                    <a:pt x="26766" y="23"/>
                    <a:pt x="26758" y="23"/>
                  </a:cubicBezTo>
                  <a:cubicBezTo>
                    <a:pt x="26743" y="23"/>
                    <a:pt x="26729" y="25"/>
                    <a:pt x="26722" y="36"/>
                  </a:cubicBezTo>
                  <a:cubicBezTo>
                    <a:pt x="26711" y="47"/>
                    <a:pt x="26743" y="50"/>
                    <a:pt x="26756" y="57"/>
                  </a:cubicBezTo>
                  <a:cubicBezTo>
                    <a:pt x="26756" y="68"/>
                    <a:pt x="26802" y="65"/>
                    <a:pt x="26785" y="82"/>
                  </a:cubicBezTo>
                  <a:cubicBezTo>
                    <a:pt x="26774" y="86"/>
                    <a:pt x="26762" y="87"/>
                    <a:pt x="26750" y="87"/>
                  </a:cubicBezTo>
                  <a:cubicBezTo>
                    <a:pt x="26736" y="87"/>
                    <a:pt x="26723" y="86"/>
                    <a:pt x="26710" y="86"/>
                  </a:cubicBezTo>
                  <a:cubicBezTo>
                    <a:pt x="26697" y="86"/>
                    <a:pt x="26685" y="87"/>
                    <a:pt x="26673" y="92"/>
                  </a:cubicBezTo>
                  <a:cubicBezTo>
                    <a:pt x="26607" y="95"/>
                    <a:pt x="26542" y="99"/>
                    <a:pt x="26476" y="103"/>
                  </a:cubicBezTo>
                  <a:cubicBezTo>
                    <a:pt x="26389" y="85"/>
                    <a:pt x="26375" y="71"/>
                    <a:pt x="26396" y="23"/>
                  </a:cubicBezTo>
                  <a:cubicBezTo>
                    <a:pt x="26399" y="9"/>
                    <a:pt x="26389" y="5"/>
                    <a:pt x="26375" y="5"/>
                  </a:cubicBezTo>
                  <a:cubicBezTo>
                    <a:pt x="26358" y="9"/>
                    <a:pt x="26337" y="9"/>
                    <a:pt x="26316" y="9"/>
                  </a:cubicBezTo>
                  <a:lnTo>
                    <a:pt x="26219" y="9"/>
                  </a:lnTo>
                  <a:cubicBezTo>
                    <a:pt x="26184" y="23"/>
                    <a:pt x="26184" y="33"/>
                    <a:pt x="26219" y="44"/>
                  </a:cubicBezTo>
                  <a:cubicBezTo>
                    <a:pt x="26250" y="54"/>
                    <a:pt x="26282" y="61"/>
                    <a:pt x="26323" y="71"/>
                  </a:cubicBezTo>
                  <a:cubicBezTo>
                    <a:pt x="26305" y="76"/>
                    <a:pt x="26286" y="77"/>
                    <a:pt x="26269" y="77"/>
                  </a:cubicBezTo>
                  <a:cubicBezTo>
                    <a:pt x="26257" y="77"/>
                    <a:pt x="26247" y="77"/>
                    <a:pt x="26236" y="77"/>
                  </a:cubicBezTo>
                  <a:cubicBezTo>
                    <a:pt x="26217" y="77"/>
                    <a:pt x="26200" y="78"/>
                    <a:pt x="26184" y="85"/>
                  </a:cubicBezTo>
                  <a:cubicBezTo>
                    <a:pt x="26174" y="83"/>
                    <a:pt x="26166" y="82"/>
                    <a:pt x="26157" y="82"/>
                  </a:cubicBezTo>
                  <a:cubicBezTo>
                    <a:pt x="26120" y="82"/>
                    <a:pt x="26098" y="105"/>
                    <a:pt x="26066" y="113"/>
                  </a:cubicBezTo>
                  <a:cubicBezTo>
                    <a:pt x="26062" y="114"/>
                    <a:pt x="26058" y="115"/>
                    <a:pt x="26053" y="115"/>
                  </a:cubicBezTo>
                  <a:cubicBezTo>
                    <a:pt x="26047" y="115"/>
                    <a:pt x="26041" y="113"/>
                    <a:pt x="26035" y="110"/>
                  </a:cubicBezTo>
                  <a:cubicBezTo>
                    <a:pt x="26011" y="85"/>
                    <a:pt x="26039" y="57"/>
                    <a:pt x="26011" y="33"/>
                  </a:cubicBezTo>
                  <a:cubicBezTo>
                    <a:pt x="25993" y="27"/>
                    <a:pt x="25991" y="1"/>
                    <a:pt x="25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4" name="Google Shape;7614;p43"/>
            <p:cNvSpPr/>
            <p:nvPr/>
          </p:nvSpPr>
          <p:spPr>
            <a:xfrm>
              <a:off x="6222275" y="663550"/>
              <a:ext cx="11325" cy="1850"/>
            </a:xfrm>
            <a:custGeom>
              <a:avLst/>
              <a:gdLst/>
              <a:ahLst/>
              <a:cxnLst/>
              <a:rect l="l" t="t" r="r" b="b"/>
              <a:pathLst>
                <a:path w="453" h="74" extrusionOk="0">
                  <a:moveTo>
                    <a:pt x="207" y="0"/>
                  </a:moveTo>
                  <a:cubicBezTo>
                    <a:pt x="189" y="0"/>
                    <a:pt x="170" y="3"/>
                    <a:pt x="157" y="7"/>
                  </a:cubicBezTo>
                  <a:cubicBezTo>
                    <a:pt x="141" y="16"/>
                    <a:pt x="126" y="18"/>
                    <a:pt x="110" y="18"/>
                  </a:cubicBezTo>
                  <a:cubicBezTo>
                    <a:pt x="101" y="18"/>
                    <a:pt x="91" y="17"/>
                    <a:pt x="81" y="17"/>
                  </a:cubicBezTo>
                  <a:lnTo>
                    <a:pt x="49" y="17"/>
                  </a:lnTo>
                  <a:cubicBezTo>
                    <a:pt x="25" y="17"/>
                    <a:pt x="8" y="25"/>
                    <a:pt x="4" y="38"/>
                  </a:cubicBezTo>
                  <a:cubicBezTo>
                    <a:pt x="1" y="52"/>
                    <a:pt x="18" y="59"/>
                    <a:pt x="36" y="63"/>
                  </a:cubicBezTo>
                  <a:cubicBezTo>
                    <a:pt x="52" y="67"/>
                    <a:pt x="67" y="70"/>
                    <a:pt x="81" y="70"/>
                  </a:cubicBezTo>
                  <a:cubicBezTo>
                    <a:pt x="192" y="63"/>
                    <a:pt x="302" y="73"/>
                    <a:pt x="406" y="46"/>
                  </a:cubicBezTo>
                  <a:cubicBezTo>
                    <a:pt x="424" y="38"/>
                    <a:pt x="452" y="42"/>
                    <a:pt x="441" y="22"/>
                  </a:cubicBezTo>
                  <a:cubicBezTo>
                    <a:pt x="436" y="11"/>
                    <a:pt x="423" y="2"/>
                    <a:pt x="405" y="2"/>
                  </a:cubicBezTo>
                  <a:cubicBezTo>
                    <a:pt x="400" y="2"/>
                    <a:pt x="395" y="2"/>
                    <a:pt x="390" y="4"/>
                  </a:cubicBezTo>
                  <a:cubicBezTo>
                    <a:pt x="362" y="11"/>
                    <a:pt x="335" y="16"/>
                    <a:pt x="308" y="16"/>
                  </a:cubicBezTo>
                  <a:cubicBezTo>
                    <a:pt x="285" y="16"/>
                    <a:pt x="261" y="12"/>
                    <a:pt x="236" y="4"/>
                  </a:cubicBezTo>
                  <a:cubicBezTo>
                    <a:pt x="229" y="1"/>
                    <a:pt x="218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5" name="Google Shape;7615;p43"/>
            <p:cNvSpPr/>
            <p:nvPr/>
          </p:nvSpPr>
          <p:spPr>
            <a:xfrm>
              <a:off x="6100675" y="846750"/>
              <a:ext cx="13825" cy="4200"/>
            </a:xfrm>
            <a:custGeom>
              <a:avLst/>
              <a:gdLst/>
              <a:ahLst/>
              <a:cxnLst/>
              <a:rect l="l" t="t" r="r" b="b"/>
              <a:pathLst>
                <a:path w="553" h="168" extrusionOk="0">
                  <a:moveTo>
                    <a:pt x="164" y="0"/>
                  </a:moveTo>
                  <a:cubicBezTo>
                    <a:pt x="147" y="0"/>
                    <a:pt x="131" y="4"/>
                    <a:pt x="115" y="13"/>
                  </a:cubicBezTo>
                  <a:cubicBezTo>
                    <a:pt x="105" y="21"/>
                    <a:pt x="91" y="31"/>
                    <a:pt x="77" y="34"/>
                  </a:cubicBezTo>
                  <a:cubicBezTo>
                    <a:pt x="21" y="52"/>
                    <a:pt x="15" y="72"/>
                    <a:pt x="50" y="114"/>
                  </a:cubicBezTo>
                  <a:cubicBezTo>
                    <a:pt x="53" y="125"/>
                    <a:pt x="45" y="132"/>
                    <a:pt x="29" y="135"/>
                  </a:cubicBezTo>
                  <a:cubicBezTo>
                    <a:pt x="15" y="138"/>
                    <a:pt x="1" y="142"/>
                    <a:pt x="4" y="152"/>
                  </a:cubicBezTo>
                  <a:cubicBezTo>
                    <a:pt x="8" y="162"/>
                    <a:pt x="21" y="162"/>
                    <a:pt x="35" y="167"/>
                  </a:cubicBezTo>
                  <a:cubicBezTo>
                    <a:pt x="40" y="167"/>
                    <a:pt x="44" y="168"/>
                    <a:pt x="47" y="168"/>
                  </a:cubicBezTo>
                  <a:cubicBezTo>
                    <a:pt x="58" y="168"/>
                    <a:pt x="66" y="164"/>
                    <a:pt x="74" y="156"/>
                  </a:cubicBezTo>
                  <a:cubicBezTo>
                    <a:pt x="80" y="149"/>
                    <a:pt x="60" y="138"/>
                    <a:pt x="87" y="132"/>
                  </a:cubicBezTo>
                  <a:cubicBezTo>
                    <a:pt x="103" y="152"/>
                    <a:pt x="122" y="160"/>
                    <a:pt x="143" y="160"/>
                  </a:cubicBezTo>
                  <a:cubicBezTo>
                    <a:pt x="164" y="160"/>
                    <a:pt x="188" y="152"/>
                    <a:pt x="212" y="142"/>
                  </a:cubicBezTo>
                  <a:cubicBezTo>
                    <a:pt x="261" y="120"/>
                    <a:pt x="318" y="103"/>
                    <a:pt x="372" y="103"/>
                  </a:cubicBezTo>
                  <a:cubicBezTo>
                    <a:pt x="387" y="103"/>
                    <a:pt x="402" y="104"/>
                    <a:pt x="417" y="107"/>
                  </a:cubicBezTo>
                  <a:cubicBezTo>
                    <a:pt x="429" y="110"/>
                    <a:pt x="440" y="111"/>
                    <a:pt x="449" y="111"/>
                  </a:cubicBezTo>
                  <a:cubicBezTo>
                    <a:pt x="490" y="111"/>
                    <a:pt x="513" y="93"/>
                    <a:pt x="553" y="93"/>
                  </a:cubicBezTo>
                  <a:cubicBezTo>
                    <a:pt x="500" y="87"/>
                    <a:pt x="445" y="90"/>
                    <a:pt x="428" y="48"/>
                  </a:cubicBezTo>
                  <a:lnTo>
                    <a:pt x="414" y="48"/>
                  </a:lnTo>
                  <a:cubicBezTo>
                    <a:pt x="401" y="66"/>
                    <a:pt x="387" y="72"/>
                    <a:pt x="372" y="72"/>
                  </a:cubicBezTo>
                  <a:cubicBezTo>
                    <a:pt x="350" y="72"/>
                    <a:pt x="326" y="59"/>
                    <a:pt x="303" y="55"/>
                  </a:cubicBezTo>
                  <a:cubicBezTo>
                    <a:pt x="297" y="53"/>
                    <a:pt x="290" y="52"/>
                    <a:pt x="284" y="52"/>
                  </a:cubicBezTo>
                  <a:cubicBezTo>
                    <a:pt x="272" y="52"/>
                    <a:pt x="260" y="55"/>
                    <a:pt x="250" y="63"/>
                  </a:cubicBezTo>
                  <a:cubicBezTo>
                    <a:pt x="248" y="62"/>
                    <a:pt x="246" y="62"/>
                    <a:pt x="244" y="62"/>
                  </a:cubicBezTo>
                  <a:cubicBezTo>
                    <a:pt x="225" y="62"/>
                    <a:pt x="205" y="74"/>
                    <a:pt x="178" y="74"/>
                  </a:cubicBezTo>
                  <a:cubicBezTo>
                    <a:pt x="169" y="74"/>
                    <a:pt x="160" y="72"/>
                    <a:pt x="150" y="69"/>
                  </a:cubicBezTo>
                  <a:cubicBezTo>
                    <a:pt x="188" y="63"/>
                    <a:pt x="212" y="55"/>
                    <a:pt x="229" y="42"/>
                  </a:cubicBezTo>
                  <a:cubicBezTo>
                    <a:pt x="247" y="28"/>
                    <a:pt x="254" y="17"/>
                    <a:pt x="220" y="10"/>
                  </a:cubicBezTo>
                  <a:cubicBezTo>
                    <a:pt x="201" y="5"/>
                    <a:pt x="182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6" name="Google Shape;7616;p43"/>
            <p:cNvSpPr/>
            <p:nvPr/>
          </p:nvSpPr>
          <p:spPr>
            <a:xfrm>
              <a:off x="6209200" y="669525"/>
              <a:ext cx="10600" cy="3950"/>
            </a:xfrm>
            <a:custGeom>
              <a:avLst/>
              <a:gdLst/>
              <a:ahLst/>
              <a:cxnLst/>
              <a:rect l="l" t="t" r="r" b="b"/>
              <a:pathLst>
                <a:path w="424" h="158" extrusionOk="0">
                  <a:moveTo>
                    <a:pt x="302" y="1"/>
                  </a:moveTo>
                  <a:cubicBezTo>
                    <a:pt x="247" y="1"/>
                    <a:pt x="191" y="7"/>
                    <a:pt x="146" y="36"/>
                  </a:cubicBezTo>
                  <a:lnTo>
                    <a:pt x="31" y="36"/>
                  </a:lnTo>
                  <a:cubicBezTo>
                    <a:pt x="13" y="36"/>
                    <a:pt x="0" y="36"/>
                    <a:pt x="0" y="49"/>
                  </a:cubicBezTo>
                  <a:cubicBezTo>
                    <a:pt x="0" y="61"/>
                    <a:pt x="12" y="67"/>
                    <a:pt x="24" y="67"/>
                  </a:cubicBezTo>
                  <a:cubicBezTo>
                    <a:pt x="26" y="67"/>
                    <a:pt x="29" y="67"/>
                    <a:pt x="31" y="66"/>
                  </a:cubicBezTo>
                  <a:cubicBezTo>
                    <a:pt x="34" y="66"/>
                    <a:pt x="38" y="66"/>
                    <a:pt x="41" y="66"/>
                  </a:cubicBezTo>
                  <a:cubicBezTo>
                    <a:pt x="56" y="66"/>
                    <a:pt x="70" y="69"/>
                    <a:pt x="86" y="69"/>
                  </a:cubicBezTo>
                  <a:cubicBezTo>
                    <a:pt x="93" y="69"/>
                    <a:pt x="100" y="68"/>
                    <a:pt x="108" y="66"/>
                  </a:cubicBezTo>
                  <a:cubicBezTo>
                    <a:pt x="111" y="66"/>
                    <a:pt x="115" y="66"/>
                    <a:pt x="119" y="66"/>
                  </a:cubicBezTo>
                  <a:cubicBezTo>
                    <a:pt x="161" y="66"/>
                    <a:pt x="205" y="97"/>
                    <a:pt x="201" y="126"/>
                  </a:cubicBezTo>
                  <a:cubicBezTo>
                    <a:pt x="201" y="136"/>
                    <a:pt x="197" y="153"/>
                    <a:pt x="218" y="157"/>
                  </a:cubicBezTo>
                  <a:cubicBezTo>
                    <a:pt x="221" y="158"/>
                    <a:pt x="223" y="158"/>
                    <a:pt x="225" y="158"/>
                  </a:cubicBezTo>
                  <a:cubicBezTo>
                    <a:pt x="244" y="158"/>
                    <a:pt x="251" y="145"/>
                    <a:pt x="260" y="136"/>
                  </a:cubicBezTo>
                  <a:cubicBezTo>
                    <a:pt x="277" y="108"/>
                    <a:pt x="295" y="84"/>
                    <a:pt x="354" y="81"/>
                  </a:cubicBezTo>
                  <a:cubicBezTo>
                    <a:pt x="385" y="81"/>
                    <a:pt x="423" y="56"/>
                    <a:pt x="364" y="36"/>
                  </a:cubicBezTo>
                  <a:cubicBezTo>
                    <a:pt x="364" y="32"/>
                    <a:pt x="361" y="32"/>
                    <a:pt x="361" y="32"/>
                  </a:cubicBezTo>
                  <a:cubicBezTo>
                    <a:pt x="336" y="25"/>
                    <a:pt x="330" y="1"/>
                    <a:pt x="3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7" name="Google Shape;7617;p43"/>
            <p:cNvSpPr/>
            <p:nvPr/>
          </p:nvSpPr>
          <p:spPr>
            <a:xfrm>
              <a:off x="5938750" y="854025"/>
              <a:ext cx="6625" cy="2450"/>
            </a:xfrm>
            <a:custGeom>
              <a:avLst/>
              <a:gdLst/>
              <a:ahLst/>
              <a:cxnLst/>
              <a:rect l="l" t="t" r="r" b="b"/>
              <a:pathLst>
                <a:path w="265" h="98" extrusionOk="0">
                  <a:moveTo>
                    <a:pt x="132" y="0"/>
                  </a:moveTo>
                  <a:cubicBezTo>
                    <a:pt x="69" y="0"/>
                    <a:pt x="42" y="14"/>
                    <a:pt x="45" y="52"/>
                  </a:cubicBezTo>
                  <a:lnTo>
                    <a:pt x="39" y="52"/>
                  </a:lnTo>
                  <a:cubicBezTo>
                    <a:pt x="15" y="52"/>
                    <a:pt x="0" y="59"/>
                    <a:pt x="4" y="73"/>
                  </a:cubicBezTo>
                  <a:cubicBezTo>
                    <a:pt x="10" y="84"/>
                    <a:pt x="19" y="93"/>
                    <a:pt x="34" y="93"/>
                  </a:cubicBezTo>
                  <a:cubicBezTo>
                    <a:pt x="39" y="93"/>
                    <a:pt x="43" y="92"/>
                    <a:pt x="49" y="90"/>
                  </a:cubicBezTo>
                  <a:cubicBezTo>
                    <a:pt x="58" y="88"/>
                    <a:pt x="66" y="87"/>
                    <a:pt x="73" y="87"/>
                  </a:cubicBezTo>
                  <a:cubicBezTo>
                    <a:pt x="84" y="87"/>
                    <a:pt x="94" y="90"/>
                    <a:pt x="104" y="94"/>
                  </a:cubicBezTo>
                  <a:cubicBezTo>
                    <a:pt x="129" y="94"/>
                    <a:pt x="149" y="97"/>
                    <a:pt x="174" y="97"/>
                  </a:cubicBezTo>
                  <a:cubicBezTo>
                    <a:pt x="191" y="97"/>
                    <a:pt x="219" y="97"/>
                    <a:pt x="223" y="90"/>
                  </a:cubicBezTo>
                  <a:cubicBezTo>
                    <a:pt x="229" y="76"/>
                    <a:pt x="209" y="70"/>
                    <a:pt x="188" y="66"/>
                  </a:cubicBezTo>
                  <a:cubicBezTo>
                    <a:pt x="181" y="59"/>
                    <a:pt x="170" y="55"/>
                    <a:pt x="160" y="52"/>
                  </a:cubicBezTo>
                  <a:lnTo>
                    <a:pt x="157" y="52"/>
                  </a:lnTo>
                  <a:cubicBezTo>
                    <a:pt x="153" y="49"/>
                    <a:pt x="149" y="45"/>
                    <a:pt x="149" y="45"/>
                  </a:cubicBezTo>
                  <a:cubicBezTo>
                    <a:pt x="163" y="36"/>
                    <a:pt x="178" y="33"/>
                    <a:pt x="194" y="33"/>
                  </a:cubicBezTo>
                  <a:cubicBezTo>
                    <a:pt x="206" y="33"/>
                    <a:pt x="219" y="35"/>
                    <a:pt x="233" y="35"/>
                  </a:cubicBezTo>
                  <a:cubicBezTo>
                    <a:pt x="253" y="35"/>
                    <a:pt x="264" y="28"/>
                    <a:pt x="264" y="14"/>
                  </a:cubicBezTo>
                  <a:cubicBezTo>
                    <a:pt x="264" y="0"/>
                    <a:pt x="247" y="0"/>
                    <a:pt x="2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8" name="Google Shape;7618;p43"/>
            <p:cNvSpPr/>
            <p:nvPr/>
          </p:nvSpPr>
          <p:spPr>
            <a:xfrm>
              <a:off x="6248650" y="753775"/>
              <a:ext cx="7850" cy="1300"/>
            </a:xfrm>
            <a:custGeom>
              <a:avLst/>
              <a:gdLst/>
              <a:ahLst/>
              <a:cxnLst/>
              <a:rect l="l" t="t" r="r" b="b"/>
              <a:pathLst>
                <a:path w="314" h="52" extrusionOk="0">
                  <a:moveTo>
                    <a:pt x="231" y="0"/>
                  </a:moveTo>
                  <a:cubicBezTo>
                    <a:pt x="188" y="0"/>
                    <a:pt x="146" y="5"/>
                    <a:pt x="105" y="10"/>
                  </a:cubicBezTo>
                  <a:cubicBezTo>
                    <a:pt x="70" y="17"/>
                    <a:pt x="32" y="20"/>
                    <a:pt x="1" y="51"/>
                  </a:cubicBezTo>
                  <a:cubicBezTo>
                    <a:pt x="105" y="45"/>
                    <a:pt x="195" y="38"/>
                    <a:pt x="288" y="35"/>
                  </a:cubicBezTo>
                  <a:cubicBezTo>
                    <a:pt x="302" y="30"/>
                    <a:pt x="313" y="24"/>
                    <a:pt x="313" y="17"/>
                  </a:cubicBezTo>
                  <a:cubicBezTo>
                    <a:pt x="313" y="6"/>
                    <a:pt x="299" y="3"/>
                    <a:pt x="285" y="3"/>
                  </a:cubicBezTo>
                  <a:cubicBezTo>
                    <a:pt x="266" y="1"/>
                    <a:pt x="248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9" name="Google Shape;7619;p43"/>
            <p:cNvSpPr/>
            <p:nvPr/>
          </p:nvSpPr>
          <p:spPr>
            <a:xfrm>
              <a:off x="6228700" y="740575"/>
              <a:ext cx="6875" cy="1250"/>
            </a:xfrm>
            <a:custGeom>
              <a:avLst/>
              <a:gdLst/>
              <a:ahLst/>
              <a:cxnLst/>
              <a:rect l="l" t="t" r="r" b="b"/>
              <a:pathLst>
                <a:path w="275" h="50" extrusionOk="0">
                  <a:moveTo>
                    <a:pt x="31" y="1"/>
                  </a:moveTo>
                  <a:cubicBezTo>
                    <a:pt x="22" y="1"/>
                    <a:pt x="15" y="3"/>
                    <a:pt x="11" y="11"/>
                  </a:cubicBezTo>
                  <a:cubicBezTo>
                    <a:pt x="0" y="28"/>
                    <a:pt x="18" y="35"/>
                    <a:pt x="42" y="38"/>
                  </a:cubicBezTo>
                  <a:cubicBezTo>
                    <a:pt x="72" y="43"/>
                    <a:pt x="101" y="48"/>
                    <a:pt x="131" y="48"/>
                  </a:cubicBezTo>
                  <a:cubicBezTo>
                    <a:pt x="143" y="48"/>
                    <a:pt x="155" y="47"/>
                    <a:pt x="167" y="45"/>
                  </a:cubicBezTo>
                  <a:cubicBezTo>
                    <a:pt x="181" y="45"/>
                    <a:pt x="191" y="45"/>
                    <a:pt x="202" y="49"/>
                  </a:cubicBezTo>
                  <a:cubicBezTo>
                    <a:pt x="209" y="49"/>
                    <a:pt x="218" y="49"/>
                    <a:pt x="225" y="49"/>
                  </a:cubicBezTo>
                  <a:cubicBezTo>
                    <a:pt x="246" y="49"/>
                    <a:pt x="265" y="47"/>
                    <a:pt x="268" y="35"/>
                  </a:cubicBezTo>
                  <a:cubicBezTo>
                    <a:pt x="274" y="14"/>
                    <a:pt x="233" y="14"/>
                    <a:pt x="212" y="7"/>
                  </a:cubicBezTo>
                  <a:cubicBezTo>
                    <a:pt x="203" y="7"/>
                    <a:pt x="192" y="6"/>
                    <a:pt x="183" y="6"/>
                  </a:cubicBezTo>
                  <a:cubicBezTo>
                    <a:pt x="178" y="6"/>
                    <a:pt x="174" y="6"/>
                    <a:pt x="170" y="7"/>
                  </a:cubicBezTo>
                  <a:cubicBezTo>
                    <a:pt x="154" y="11"/>
                    <a:pt x="139" y="13"/>
                    <a:pt x="123" y="13"/>
                  </a:cubicBezTo>
                  <a:cubicBezTo>
                    <a:pt x="101" y="13"/>
                    <a:pt x="78" y="10"/>
                    <a:pt x="56" y="4"/>
                  </a:cubicBezTo>
                  <a:cubicBezTo>
                    <a:pt x="48" y="2"/>
                    <a:pt x="39" y="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0" name="Google Shape;7620;p43"/>
            <p:cNvSpPr/>
            <p:nvPr/>
          </p:nvSpPr>
          <p:spPr>
            <a:xfrm>
              <a:off x="6213950" y="745225"/>
              <a:ext cx="9825" cy="4350"/>
            </a:xfrm>
            <a:custGeom>
              <a:avLst/>
              <a:gdLst/>
              <a:ahLst/>
              <a:cxnLst/>
              <a:rect l="l" t="t" r="r" b="b"/>
              <a:pathLst>
                <a:path w="393" h="174" extrusionOk="0">
                  <a:moveTo>
                    <a:pt x="269" y="0"/>
                  </a:moveTo>
                  <a:cubicBezTo>
                    <a:pt x="234" y="0"/>
                    <a:pt x="196" y="11"/>
                    <a:pt x="156" y="33"/>
                  </a:cubicBezTo>
                  <a:cubicBezTo>
                    <a:pt x="119" y="33"/>
                    <a:pt x="84" y="23"/>
                    <a:pt x="49" y="15"/>
                  </a:cubicBezTo>
                  <a:cubicBezTo>
                    <a:pt x="25" y="15"/>
                    <a:pt x="4" y="15"/>
                    <a:pt x="4" y="33"/>
                  </a:cubicBezTo>
                  <a:cubicBezTo>
                    <a:pt x="1" y="47"/>
                    <a:pt x="22" y="50"/>
                    <a:pt x="39" y="50"/>
                  </a:cubicBezTo>
                  <a:cubicBezTo>
                    <a:pt x="87" y="50"/>
                    <a:pt x="132" y="57"/>
                    <a:pt x="174" y="68"/>
                  </a:cubicBezTo>
                  <a:cubicBezTo>
                    <a:pt x="185" y="92"/>
                    <a:pt x="216" y="116"/>
                    <a:pt x="174" y="143"/>
                  </a:cubicBezTo>
                  <a:cubicBezTo>
                    <a:pt x="164" y="151"/>
                    <a:pt x="181" y="164"/>
                    <a:pt x="198" y="172"/>
                  </a:cubicBezTo>
                  <a:cubicBezTo>
                    <a:pt x="201" y="173"/>
                    <a:pt x="204" y="173"/>
                    <a:pt x="206" y="173"/>
                  </a:cubicBezTo>
                  <a:cubicBezTo>
                    <a:pt x="214" y="173"/>
                    <a:pt x="220" y="170"/>
                    <a:pt x="223" y="164"/>
                  </a:cubicBezTo>
                  <a:cubicBezTo>
                    <a:pt x="251" y="123"/>
                    <a:pt x="292" y="95"/>
                    <a:pt x="369" y="92"/>
                  </a:cubicBezTo>
                  <a:cubicBezTo>
                    <a:pt x="385" y="88"/>
                    <a:pt x="393" y="78"/>
                    <a:pt x="390" y="68"/>
                  </a:cubicBezTo>
                  <a:cubicBezTo>
                    <a:pt x="390" y="64"/>
                    <a:pt x="385" y="64"/>
                    <a:pt x="390" y="60"/>
                  </a:cubicBezTo>
                  <a:cubicBezTo>
                    <a:pt x="357" y="20"/>
                    <a:pt x="316" y="0"/>
                    <a:pt x="2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1" name="Google Shape;7621;p43"/>
            <p:cNvSpPr/>
            <p:nvPr/>
          </p:nvSpPr>
          <p:spPr>
            <a:xfrm>
              <a:off x="6192625" y="835300"/>
              <a:ext cx="6525" cy="1650"/>
            </a:xfrm>
            <a:custGeom>
              <a:avLst/>
              <a:gdLst/>
              <a:ahLst/>
              <a:cxnLst/>
              <a:rect l="l" t="t" r="r" b="b"/>
              <a:pathLst>
                <a:path w="261" h="66" extrusionOk="0">
                  <a:moveTo>
                    <a:pt x="171" y="1"/>
                  </a:moveTo>
                  <a:cubicBezTo>
                    <a:pt x="154" y="1"/>
                    <a:pt x="137" y="6"/>
                    <a:pt x="122" y="21"/>
                  </a:cubicBezTo>
                  <a:cubicBezTo>
                    <a:pt x="116" y="23"/>
                    <a:pt x="110" y="24"/>
                    <a:pt x="104" y="24"/>
                  </a:cubicBezTo>
                  <a:cubicBezTo>
                    <a:pt x="82" y="24"/>
                    <a:pt x="60" y="14"/>
                    <a:pt x="37" y="14"/>
                  </a:cubicBezTo>
                  <a:cubicBezTo>
                    <a:pt x="25" y="14"/>
                    <a:pt x="13" y="16"/>
                    <a:pt x="0" y="24"/>
                  </a:cubicBezTo>
                  <a:cubicBezTo>
                    <a:pt x="6" y="24"/>
                    <a:pt x="10" y="23"/>
                    <a:pt x="15" y="23"/>
                  </a:cubicBezTo>
                  <a:cubicBezTo>
                    <a:pt x="57" y="23"/>
                    <a:pt x="63" y="53"/>
                    <a:pt x="94" y="63"/>
                  </a:cubicBezTo>
                  <a:cubicBezTo>
                    <a:pt x="102" y="64"/>
                    <a:pt x="110" y="65"/>
                    <a:pt x="117" y="65"/>
                  </a:cubicBezTo>
                  <a:cubicBezTo>
                    <a:pt x="162" y="65"/>
                    <a:pt x="196" y="37"/>
                    <a:pt x="240" y="37"/>
                  </a:cubicBezTo>
                  <a:cubicBezTo>
                    <a:pt x="242" y="37"/>
                    <a:pt x="245" y="37"/>
                    <a:pt x="247" y="38"/>
                  </a:cubicBezTo>
                  <a:cubicBezTo>
                    <a:pt x="257" y="38"/>
                    <a:pt x="260" y="13"/>
                    <a:pt x="247" y="13"/>
                  </a:cubicBezTo>
                  <a:cubicBezTo>
                    <a:pt x="222" y="11"/>
                    <a:pt x="196" y="1"/>
                    <a:pt x="1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2" name="Google Shape;7622;p43"/>
            <p:cNvSpPr/>
            <p:nvPr/>
          </p:nvSpPr>
          <p:spPr>
            <a:xfrm>
              <a:off x="6135025" y="666300"/>
              <a:ext cx="10100" cy="3725"/>
            </a:xfrm>
            <a:custGeom>
              <a:avLst/>
              <a:gdLst/>
              <a:ahLst/>
              <a:cxnLst/>
              <a:rect l="l" t="t" r="r" b="b"/>
              <a:pathLst>
                <a:path w="404" h="149" extrusionOk="0">
                  <a:moveTo>
                    <a:pt x="259" y="1"/>
                  </a:moveTo>
                  <a:cubicBezTo>
                    <a:pt x="243" y="1"/>
                    <a:pt x="230" y="6"/>
                    <a:pt x="223" y="22"/>
                  </a:cubicBezTo>
                  <a:cubicBezTo>
                    <a:pt x="212" y="43"/>
                    <a:pt x="195" y="71"/>
                    <a:pt x="258" y="78"/>
                  </a:cubicBezTo>
                  <a:cubicBezTo>
                    <a:pt x="268" y="78"/>
                    <a:pt x="295" y="81"/>
                    <a:pt x="288" y="99"/>
                  </a:cubicBezTo>
                  <a:cubicBezTo>
                    <a:pt x="219" y="95"/>
                    <a:pt x="216" y="95"/>
                    <a:pt x="195" y="67"/>
                  </a:cubicBezTo>
                  <a:cubicBezTo>
                    <a:pt x="184" y="61"/>
                    <a:pt x="181" y="53"/>
                    <a:pt x="164" y="53"/>
                  </a:cubicBezTo>
                  <a:cubicBezTo>
                    <a:pt x="149" y="57"/>
                    <a:pt x="136" y="64"/>
                    <a:pt x="133" y="74"/>
                  </a:cubicBezTo>
                  <a:cubicBezTo>
                    <a:pt x="133" y="81"/>
                    <a:pt x="139" y="91"/>
                    <a:pt x="154" y="95"/>
                  </a:cubicBezTo>
                  <a:cubicBezTo>
                    <a:pt x="157" y="96"/>
                    <a:pt x="162" y="96"/>
                    <a:pt x="166" y="96"/>
                  </a:cubicBezTo>
                  <a:cubicBezTo>
                    <a:pt x="170" y="96"/>
                    <a:pt x="174" y="96"/>
                    <a:pt x="177" y="96"/>
                  </a:cubicBezTo>
                  <a:cubicBezTo>
                    <a:pt x="186" y="96"/>
                    <a:pt x="195" y="97"/>
                    <a:pt x="202" y="102"/>
                  </a:cubicBezTo>
                  <a:cubicBezTo>
                    <a:pt x="199" y="102"/>
                    <a:pt x="195" y="102"/>
                    <a:pt x="192" y="102"/>
                  </a:cubicBezTo>
                  <a:cubicBezTo>
                    <a:pt x="166" y="102"/>
                    <a:pt x="139" y="109"/>
                    <a:pt x="112" y="109"/>
                  </a:cubicBezTo>
                  <a:cubicBezTo>
                    <a:pt x="99" y="109"/>
                    <a:pt x="86" y="108"/>
                    <a:pt x="74" y="102"/>
                  </a:cubicBezTo>
                  <a:cubicBezTo>
                    <a:pt x="65" y="98"/>
                    <a:pt x="57" y="97"/>
                    <a:pt x="50" y="97"/>
                  </a:cubicBezTo>
                  <a:cubicBezTo>
                    <a:pt x="35" y="97"/>
                    <a:pt x="23" y="102"/>
                    <a:pt x="11" y="109"/>
                  </a:cubicBezTo>
                  <a:cubicBezTo>
                    <a:pt x="0" y="112"/>
                    <a:pt x="0" y="120"/>
                    <a:pt x="8" y="126"/>
                  </a:cubicBezTo>
                  <a:cubicBezTo>
                    <a:pt x="21" y="138"/>
                    <a:pt x="47" y="149"/>
                    <a:pt x="62" y="149"/>
                  </a:cubicBezTo>
                  <a:cubicBezTo>
                    <a:pt x="66" y="149"/>
                    <a:pt x="68" y="148"/>
                    <a:pt x="70" y="147"/>
                  </a:cubicBezTo>
                  <a:cubicBezTo>
                    <a:pt x="87" y="136"/>
                    <a:pt x="104" y="133"/>
                    <a:pt x="121" y="133"/>
                  </a:cubicBezTo>
                  <a:cubicBezTo>
                    <a:pt x="147" y="133"/>
                    <a:pt x="174" y="141"/>
                    <a:pt x="201" y="141"/>
                  </a:cubicBezTo>
                  <a:cubicBezTo>
                    <a:pt x="206" y="141"/>
                    <a:pt x="211" y="141"/>
                    <a:pt x="216" y="141"/>
                  </a:cubicBezTo>
                  <a:cubicBezTo>
                    <a:pt x="232" y="144"/>
                    <a:pt x="250" y="148"/>
                    <a:pt x="266" y="148"/>
                  </a:cubicBezTo>
                  <a:cubicBezTo>
                    <a:pt x="280" y="148"/>
                    <a:pt x="293" y="145"/>
                    <a:pt x="299" y="133"/>
                  </a:cubicBezTo>
                  <a:cubicBezTo>
                    <a:pt x="320" y="99"/>
                    <a:pt x="403" y="85"/>
                    <a:pt x="375" y="36"/>
                  </a:cubicBezTo>
                  <a:cubicBezTo>
                    <a:pt x="375" y="32"/>
                    <a:pt x="389" y="29"/>
                    <a:pt x="399" y="22"/>
                  </a:cubicBezTo>
                  <a:cubicBezTo>
                    <a:pt x="368" y="11"/>
                    <a:pt x="337" y="11"/>
                    <a:pt x="306" y="8"/>
                  </a:cubicBezTo>
                  <a:cubicBezTo>
                    <a:pt x="289" y="5"/>
                    <a:pt x="273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3" name="Google Shape;7623;p43"/>
            <p:cNvSpPr/>
            <p:nvPr/>
          </p:nvSpPr>
          <p:spPr>
            <a:xfrm>
              <a:off x="5759725" y="678550"/>
              <a:ext cx="2975" cy="1375"/>
            </a:xfrm>
            <a:custGeom>
              <a:avLst/>
              <a:gdLst/>
              <a:ahLst/>
              <a:cxnLst/>
              <a:rect l="l" t="t" r="r" b="b"/>
              <a:pathLst>
                <a:path w="119" h="55" extrusionOk="0">
                  <a:moveTo>
                    <a:pt x="49" y="0"/>
                  </a:moveTo>
                  <a:cubicBezTo>
                    <a:pt x="25" y="0"/>
                    <a:pt x="1" y="8"/>
                    <a:pt x="4" y="29"/>
                  </a:cubicBezTo>
                  <a:cubicBezTo>
                    <a:pt x="7" y="40"/>
                    <a:pt x="13" y="54"/>
                    <a:pt x="44" y="54"/>
                  </a:cubicBezTo>
                  <a:cubicBezTo>
                    <a:pt x="49" y="54"/>
                    <a:pt x="56" y="54"/>
                    <a:pt x="63" y="53"/>
                  </a:cubicBezTo>
                  <a:cubicBezTo>
                    <a:pt x="67" y="53"/>
                    <a:pt x="73" y="53"/>
                    <a:pt x="80" y="53"/>
                  </a:cubicBezTo>
                  <a:cubicBezTo>
                    <a:pt x="97" y="53"/>
                    <a:pt x="119" y="51"/>
                    <a:pt x="119" y="39"/>
                  </a:cubicBezTo>
                  <a:cubicBezTo>
                    <a:pt x="119" y="18"/>
                    <a:pt x="81" y="4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4" name="Google Shape;7624;p43"/>
            <p:cNvSpPr/>
            <p:nvPr/>
          </p:nvSpPr>
          <p:spPr>
            <a:xfrm>
              <a:off x="5950275" y="854150"/>
              <a:ext cx="5950" cy="1025"/>
            </a:xfrm>
            <a:custGeom>
              <a:avLst/>
              <a:gdLst/>
              <a:ahLst/>
              <a:cxnLst/>
              <a:rect l="l" t="t" r="r" b="b"/>
              <a:pathLst>
                <a:path w="238" h="41" extrusionOk="0">
                  <a:moveTo>
                    <a:pt x="53" y="0"/>
                  </a:moveTo>
                  <a:cubicBezTo>
                    <a:pt x="41" y="0"/>
                    <a:pt x="29" y="2"/>
                    <a:pt x="18" y="5"/>
                  </a:cubicBezTo>
                  <a:cubicBezTo>
                    <a:pt x="4" y="9"/>
                    <a:pt x="1" y="20"/>
                    <a:pt x="8" y="26"/>
                  </a:cubicBezTo>
                  <a:cubicBezTo>
                    <a:pt x="18" y="39"/>
                    <a:pt x="33" y="41"/>
                    <a:pt x="49" y="41"/>
                  </a:cubicBezTo>
                  <a:cubicBezTo>
                    <a:pt x="55" y="41"/>
                    <a:pt x="61" y="40"/>
                    <a:pt x="66" y="40"/>
                  </a:cubicBezTo>
                  <a:cubicBezTo>
                    <a:pt x="107" y="38"/>
                    <a:pt x="146" y="27"/>
                    <a:pt x="194" y="27"/>
                  </a:cubicBezTo>
                  <a:cubicBezTo>
                    <a:pt x="208" y="27"/>
                    <a:pt x="222" y="27"/>
                    <a:pt x="237" y="30"/>
                  </a:cubicBezTo>
                  <a:cubicBezTo>
                    <a:pt x="200" y="11"/>
                    <a:pt x="169" y="0"/>
                    <a:pt x="140" y="0"/>
                  </a:cubicBezTo>
                  <a:cubicBezTo>
                    <a:pt x="122" y="0"/>
                    <a:pt x="105" y="4"/>
                    <a:pt x="87" y="12"/>
                  </a:cubicBezTo>
                  <a:cubicBezTo>
                    <a:pt x="78" y="3"/>
                    <a:pt x="66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5" name="Google Shape;7625;p43"/>
            <p:cNvSpPr/>
            <p:nvPr/>
          </p:nvSpPr>
          <p:spPr>
            <a:xfrm>
              <a:off x="6172900" y="804875"/>
              <a:ext cx="4375" cy="1625"/>
            </a:xfrm>
            <a:custGeom>
              <a:avLst/>
              <a:gdLst/>
              <a:ahLst/>
              <a:cxnLst/>
              <a:rect l="l" t="t" r="r" b="b"/>
              <a:pathLst>
                <a:path w="175" h="65" extrusionOk="0">
                  <a:moveTo>
                    <a:pt x="87" y="1"/>
                  </a:moveTo>
                  <a:cubicBezTo>
                    <a:pt x="75" y="1"/>
                    <a:pt x="62" y="3"/>
                    <a:pt x="49" y="3"/>
                  </a:cubicBezTo>
                  <a:cubicBezTo>
                    <a:pt x="46" y="3"/>
                    <a:pt x="43" y="3"/>
                    <a:pt x="40" y="2"/>
                  </a:cubicBezTo>
                  <a:cubicBezTo>
                    <a:pt x="12" y="2"/>
                    <a:pt x="19" y="16"/>
                    <a:pt x="19" y="26"/>
                  </a:cubicBezTo>
                  <a:cubicBezTo>
                    <a:pt x="19" y="38"/>
                    <a:pt x="0" y="62"/>
                    <a:pt x="25" y="62"/>
                  </a:cubicBezTo>
                  <a:cubicBezTo>
                    <a:pt x="30" y="62"/>
                    <a:pt x="37" y="61"/>
                    <a:pt x="47" y="58"/>
                  </a:cubicBezTo>
                  <a:cubicBezTo>
                    <a:pt x="60" y="54"/>
                    <a:pt x="69" y="52"/>
                    <a:pt x="77" y="52"/>
                  </a:cubicBezTo>
                  <a:cubicBezTo>
                    <a:pt x="89" y="52"/>
                    <a:pt x="98" y="56"/>
                    <a:pt x="112" y="61"/>
                  </a:cubicBezTo>
                  <a:cubicBezTo>
                    <a:pt x="118" y="63"/>
                    <a:pt x="126" y="64"/>
                    <a:pt x="134" y="64"/>
                  </a:cubicBezTo>
                  <a:cubicBezTo>
                    <a:pt x="146" y="64"/>
                    <a:pt x="158" y="61"/>
                    <a:pt x="165" y="51"/>
                  </a:cubicBezTo>
                  <a:cubicBezTo>
                    <a:pt x="175" y="37"/>
                    <a:pt x="158" y="31"/>
                    <a:pt x="133" y="31"/>
                  </a:cubicBezTo>
                  <a:cubicBezTo>
                    <a:pt x="130" y="31"/>
                    <a:pt x="127" y="23"/>
                    <a:pt x="123" y="20"/>
                  </a:cubicBezTo>
                  <a:cubicBezTo>
                    <a:pt x="116" y="4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6" name="Google Shape;7626;p43"/>
            <p:cNvSpPr/>
            <p:nvPr/>
          </p:nvSpPr>
          <p:spPr>
            <a:xfrm>
              <a:off x="6259825" y="815125"/>
              <a:ext cx="6550" cy="450"/>
            </a:xfrm>
            <a:custGeom>
              <a:avLst/>
              <a:gdLst/>
              <a:ahLst/>
              <a:cxnLst/>
              <a:rect l="l" t="t" r="r" b="b"/>
              <a:pathLst>
                <a:path w="262" h="18" extrusionOk="0">
                  <a:moveTo>
                    <a:pt x="151" y="1"/>
                  </a:moveTo>
                  <a:cubicBezTo>
                    <a:pt x="101" y="1"/>
                    <a:pt x="51" y="5"/>
                    <a:pt x="1" y="9"/>
                  </a:cubicBezTo>
                  <a:cubicBezTo>
                    <a:pt x="47" y="14"/>
                    <a:pt x="93" y="18"/>
                    <a:pt x="140" y="18"/>
                  </a:cubicBezTo>
                  <a:cubicBezTo>
                    <a:pt x="180" y="18"/>
                    <a:pt x="221" y="15"/>
                    <a:pt x="262" y="9"/>
                  </a:cubicBezTo>
                  <a:cubicBezTo>
                    <a:pt x="225" y="3"/>
                    <a:pt x="188" y="1"/>
                    <a:pt x="1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7" name="Google Shape;7627;p43"/>
            <p:cNvSpPr/>
            <p:nvPr/>
          </p:nvSpPr>
          <p:spPr>
            <a:xfrm>
              <a:off x="6223400" y="797475"/>
              <a:ext cx="4200" cy="1150"/>
            </a:xfrm>
            <a:custGeom>
              <a:avLst/>
              <a:gdLst/>
              <a:ahLst/>
              <a:cxnLst/>
              <a:rect l="l" t="t" r="r" b="b"/>
              <a:pathLst>
                <a:path w="168" h="46" extrusionOk="0">
                  <a:moveTo>
                    <a:pt x="81" y="0"/>
                  </a:moveTo>
                  <a:cubicBezTo>
                    <a:pt x="74" y="4"/>
                    <a:pt x="60" y="4"/>
                    <a:pt x="53" y="7"/>
                  </a:cubicBezTo>
                  <a:cubicBezTo>
                    <a:pt x="36" y="18"/>
                    <a:pt x="1" y="18"/>
                    <a:pt x="12" y="35"/>
                  </a:cubicBezTo>
                  <a:cubicBezTo>
                    <a:pt x="16" y="43"/>
                    <a:pt x="26" y="46"/>
                    <a:pt x="36" y="46"/>
                  </a:cubicBezTo>
                  <a:cubicBezTo>
                    <a:pt x="49" y="46"/>
                    <a:pt x="63" y="42"/>
                    <a:pt x="74" y="38"/>
                  </a:cubicBezTo>
                  <a:cubicBezTo>
                    <a:pt x="87" y="35"/>
                    <a:pt x="102" y="24"/>
                    <a:pt x="112" y="24"/>
                  </a:cubicBezTo>
                  <a:cubicBezTo>
                    <a:pt x="124" y="26"/>
                    <a:pt x="139" y="32"/>
                    <a:pt x="150" y="32"/>
                  </a:cubicBezTo>
                  <a:cubicBezTo>
                    <a:pt x="157" y="32"/>
                    <a:pt x="163" y="29"/>
                    <a:pt x="164" y="21"/>
                  </a:cubicBezTo>
                  <a:cubicBezTo>
                    <a:pt x="167" y="10"/>
                    <a:pt x="159" y="8"/>
                    <a:pt x="148" y="8"/>
                  </a:cubicBezTo>
                  <a:cubicBezTo>
                    <a:pt x="140" y="8"/>
                    <a:pt x="130" y="9"/>
                    <a:pt x="122" y="9"/>
                  </a:cubicBezTo>
                  <a:cubicBezTo>
                    <a:pt x="117" y="9"/>
                    <a:pt x="112" y="8"/>
                    <a:pt x="108" y="7"/>
                  </a:cubicBezTo>
                  <a:cubicBezTo>
                    <a:pt x="102" y="4"/>
                    <a:pt x="91" y="4"/>
                    <a:pt x="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8" name="Google Shape;7628;p43"/>
            <p:cNvSpPr/>
            <p:nvPr/>
          </p:nvSpPr>
          <p:spPr>
            <a:xfrm>
              <a:off x="6232175" y="752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9" name="Google Shape;7629;p43"/>
            <p:cNvSpPr/>
            <p:nvPr/>
          </p:nvSpPr>
          <p:spPr>
            <a:xfrm>
              <a:off x="6130775" y="667925"/>
              <a:ext cx="4350" cy="825"/>
            </a:xfrm>
            <a:custGeom>
              <a:avLst/>
              <a:gdLst/>
              <a:ahLst/>
              <a:cxnLst/>
              <a:rect l="l" t="t" r="r" b="b"/>
              <a:pathLst>
                <a:path w="174" h="33" extrusionOk="0">
                  <a:moveTo>
                    <a:pt x="156" y="0"/>
                  </a:moveTo>
                  <a:cubicBezTo>
                    <a:pt x="152" y="0"/>
                    <a:pt x="147" y="1"/>
                    <a:pt x="143" y="2"/>
                  </a:cubicBezTo>
                  <a:cubicBezTo>
                    <a:pt x="127" y="6"/>
                    <a:pt x="111" y="6"/>
                    <a:pt x="96" y="6"/>
                  </a:cubicBezTo>
                  <a:cubicBezTo>
                    <a:pt x="80" y="6"/>
                    <a:pt x="65" y="6"/>
                    <a:pt x="49" y="6"/>
                  </a:cubicBezTo>
                  <a:cubicBezTo>
                    <a:pt x="43" y="3"/>
                    <a:pt x="38" y="2"/>
                    <a:pt x="32" y="2"/>
                  </a:cubicBezTo>
                  <a:cubicBezTo>
                    <a:pt x="23" y="2"/>
                    <a:pt x="14" y="6"/>
                    <a:pt x="7" y="13"/>
                  </a:cubicBezTo>
                  <a:cubicBezTo>
                    <a:pt x="4" y="16"/>
                    <a:pt x="1" y="23"/>
                    <a:pt x="7" y="26"/>
                  </a:cubicBezTo>
                  <a:cubicBezTo>
                    <a:pt x="13" y="31"/>
                    <a:pt x="23" y="33"/>
                    <a:pt x="32" y="33"/>
                  </a:cubicBezTo>
                  <a:cubicBezTo>
                    <a:pt x="40" y="33"/>
                    <a:pt x="47" y="32"/>
                    <a:pt x="53" y="30"/>
                  </a:cubicBezTo>
                  <a:cubicBezTo>
                    <a:pt x="80" y="23"/>
                    <a:pt x="111" y="23"/>
                    <a:pt x="143" y="23"/>
                  </a:cubicBezTo>
                  <a:cubicBezTo>
                    <a:pt x="157" y="20"/>
                    <a:pt x="174" y="20"/>
                    <a:pt x="170" y="6"/>
                  </a:cubicBezTo>
                  <a:cubicBezTo>
                    <a:pt x="168" y="2"/>
                    <a:pt x="163" y="0"/>
                    <a:pt x="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0" name="Google Shape;7630;p43"/>
            <p:cNvSpPr/>
            <p:nvPr/>
          </p:nvSpPr>
          <p:spPr>
            <a:xfrm>
              <a:off x="6120025" y="848275"/>
              <a:ext cx="2625" cy="1175"/>
            </a:xfrm>
            <a:custGeom>
              <a:avLst/>
              <a:gdLst/>
              <a:ahLst/>
              <a:cxnLst/>
              <a:rect l="l" t="t" r="r" b="b"/>
              <a:pathLst>
                <a:path w="105" h="47" extrusionOk="0">
                  <a:moveTo>
                    <a:pt x="29" y="0"/>
                  </a:moveTo>
                  <a:cubicBezTo>
                    <a:pt x="17" y="0"/>
                    <a:pt x="1" y="6"/>
                    <a:pt x="4" y="22"/>
                  </a:cubicBezTo>
                  <a:cubicBezTo>
                    <a:pt x="7" y="31"/>
                    <a:pt x="5" y="47"/>
                    <a:pt x="28" y="47"/>
                  </a:cubicBezTo>
                  <a:cubicBezTo>
                    <a:pt x="30" y="47"/>
                    <a:pt x="32" y="47"/>
                    <a:pt x="35" y="46"/>
                  </a:cubicBezTo>
                  <a:cubicBezTo>
                    <a:pt x="59" y="43"/>
                    <a:pt x="97" y="43"/>
                    <a:pt x="101" y="26"/>
                  </a:cubicBezTo>
                  <a:cubicBezTo>
                    <a:pt x="104" y="2"/>
                    <a:pt x="62" y="8"/>
                    <a:pt x="38" y="2"/>
                  </a:cubicBezTo>
                  <a:cubicBezTo>
                    <a:pt x="36" y="1"/>
                    <a:pt x="33" y="0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1" name="Google Shape;7631;p43"/>
            <p:cNvSpPr/>
            <p:nvPr/>
          </p:nvSpPr>
          <p:spPr>
            <a:xfrm>
              <a:off x="5842225" y="675225"/>
              <a:ext cx="2875" cy="950"/>
            </a:xfrm>
            <a:custGeom>
              <a:avLst/>
              <a:gdLst/>
              <a:ahLst/>
              <a:cxnLst/>
              <a:rect l="l" t="t" r="r" b="b"/>
              <a:pathLst>
                <a:path w="115" h="38" extrusionOk="0">
                  <a:moveTo>
                    <a:pt x="92" y="1"/>
                  </a:moveTo>
                  <a:cubicBezTo>
                    <a:pt x="84" y="1"/>
                    <a:pt x="75" y="2"/>
                    <a:pt x="67" y="2"/>
                  </a:cubicBezTo>
                  <a:cubicBezTo>
                    <a:pt x="64" y="2"/>
                    <a:pt x="61" y="2"/>
                    <a:pt x="59" y="2"/>
                  </a:cubicBezTo>
                  <a:cubicBezTo>
                    <a:pt x="55" y="3"/>
                    <a:pt x="52" y="3"/>
                    <a:pt x="47" y="3"/>
                  </a:cubicBezTo>
                  <a:cubicBezTo>
                    <a:pt x="38" y="3"/>
                    <a:pt x="28" y="2"/>
                    <a:pt x="19" y="2"/>
                  </a:cubicBezTo>
                  <a:cubicBezTo>
                    <a:pt x="9" y="2"/>
                    <a:pt x="2" y="4"/>
                    <a:pt x="0" y="13"/>
                  </a:cubicBezTo>
                  <a:cubicBezTo>
                    <a:pt x="0" y="37"/>
                    <a:pt x="42" y="33"/>
                    <a:pt x="66" y="37"/>
                  </a:cubicBezTo>
                  <a:cubicBezTo>
                    <a:pt x="69" y="37"/>
                    <a:pt x="71" y="37"/>
                    <a:pt x="74" y="37"/>
                  </a:cubicBezTo>
                  <a:cubicBezTo>
                    <a:pt x="93" y="37"/>
                    <a:pt x="114" y="28"/>
                    <a:pt x="114" y="16"/>
                  </a:cubicBezTo>
                  <a:cubicBezTo>
                    <a:pt x="113" y="4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2" name="Google Shape;7632;p43"/>
            <p:cNvSpPr/>
            <p:nvPr/>
          </p:nvSpPr>
          <p:spPr>
            <a:xfrm>
              <a:off x="6091400" y="850800"/>
              <a:ext cx="2100" cy="1325"/>
            </a:xfrm>
            <a:custGeom>
              <a:avLst/>
              <a:gdLst/>
              <a:ahLst/>
              <a:cxnLst/>
              <a:rect l="l" t="t" r="r" b="b"/>
              <a:pathLst>
                <a:path w="84" h="53" extrusionOk="0">
                  <a:moveTo>
                    <a:pt x="35" y="0"/>
                  </a:moveTo>
                  <a:cubicBezTo>
                    <a:pt x="21" y="0"/>
                    <a:pt x="0" y="8"/>
                    <a:pt x="8" y="18"/>
                  </a:cubicBezTo>
                  <a:cubicBezTo>
                    <a:pt x="14" y="32"/>
                    <a:pt x="25" y="50"/>
                    <a:pt x="53" y="53"/>
                  </a:cubicBezTo>
                  <a:cubicBezTo>
                    <a:pt x="70" y="53"/>
                    <a:pt x="83" y="50"/>
                    <a:pt x="77" y="39"/>
                  </a:cubicBezTo>
                  <a:cubicBezTo>
                    <a:pt x="67" y="25"/>
                    <a:pt x="70" y="5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3" name="Google Shape;7633;p43"/>
            <p:cNvSpPr/>
            <p:nvPr/>
          </p:nvSpPr>
          <p:spPr>
            <a:xfrm>
              <a:off x="6055825" y="852800"/>
              <a:ext cx="2400" cy="1150"/>
            </a:xfrm>
            <a:custGeom>
              <a:avLst/>
              <a:gdLst/>
              <a:ahLst/>
              <a:cxnLst/>
              <a:rect l="l" t="t" r="r" b="b"/>
              <a:pathLst>
                <a:path w="96" h="46" extrusionOk="0">
                  <a:moveTo>
                    <a:pt x="74" y="0"/>
                  </a:moveTo>
                  <a:cubicBezTo>
                    <a:pt x="43" y="11"/>
                    <a:pt x="1" y="11"/>
                    <a:pt x="4" y="45"/>
                  </a:cubicBezTo>
                  <a:cubicBezTo>
                    <a:pt x="33" y="42"/>
                    <a:pt x="53" y="39"/>
                    <a:pt x="74" y="35"/>
                  </a:cubicBezTo>
                  <a:cubicBezTo>
                    <a:pt x="88" y="32"/>
                    <a:pt x="95" y="25"/>
                    <a:pt x="95" y="15"/>
                  </a:cubicBezTo>
                  <a:cubicBezTo>
                    <a:pt x="95" y="8"/>
                    <a:pt x="84" y="0"/>
                    <a:pt x="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4" name="Google Shape;7634;p43"/>
            <p:cNvSpPr/>
            <p:nvPr/>
          </p:nvSpPr>
          <p:spPr>
            <a:xfrm>
              <a:off x="6232100" y="750275"/>
              <a:ext cx="1575" cy="1775"/>
            </a:xfrm>
            <a:custGeom>
              <a:avLst/>
              <a:gdLst/>
              <a:ahLst/>
              <a:cxnLst/>
              <a:rect l="l" t="t" r="r" b="b"/>
              <a:pathLst>
                <a:path w="63" h="71" extrusionOk="0">
                  <a:moveTo>
                    <a:pt x="21" y="1"/>
                  </a:moveTo>
                  <a:cubicBezTo>
                    <a:pt x="18" y="29"/>
                    <a:pt x="0" y="46"/>
                    <a:pt x="3" y="70"/>
                  </a:cubicBezTo>
                  <a:cubicBezTo>
                    <a:pt x="55" y="63"/>
                    <a:pt x="62" y="50"/>
                    <a:pt x="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5" name="Google Shape;7635;p43"/>
            <p:cNvSpPr/>
            <p:nvPr/>
          </p:nvSpPr>
          <p:spPr>
            <a:xfrm>
              <a:off x="6232175" y="752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6" name="Google Shape;7636;p43"/>
            <p:cNvSpPr/>
            <p:nvPr/>
          </p:nvSpPr>
          <p:spPr>
            <a:xfrm>
              <a:off x="6143175" y="848300"/>
              <a:ext cx="2125" cy="950"/>
            </a:xfrm>
            <a:custGeom>
              <a:avLst/>
              <a:gdLst/>
              <a:ahLst/>
              <a:cxnLst/>
              <a:rect l="l" t="t" r="r" b="b"/>
              <a:pathLst>
                <a:path w="85" h="38" extrusionOk="0">
                  <a:moveTo>
                    <a:pt x="49" y="1"/>
                  </a:moveTo>
                  <a:cubicBezTo>
                    <a:pt x="28" y="1"/>
                    <a:pt x="4" y="7"/>
                    <a:pt x="4" y="21"/>
                  </a:cubicBezTo>
                  <a:cubicBezTo>
                    <a:pt x="1" y="35"/>
                    <a:pt x="25" y="35"/>
                    <a:pt x="42" y="38"/>
                  </a:cubicBezTo>
                  <a:cubicBezTo>
                    <a:pt x="60" y="35"/>
                    <a:pt x="84" y="31"/>
                    <a:pt x="84" y="14"/>
                  </a:cubicBezTo>
                  <a:cubicBezTo>
                    <a:pt x="81" y="4"/>
                    <a:pt x="67" y="1"/>
                    <a:pt x="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7" name="Google Shape;7637;p43"/>
            <p:cNvSpPr/>
            <p:nvPr/>
          </p:nvSpPr>
          <p:spPr>
            <a:xfrm>
              <a:off x="6178475" y="747500"/>
              <a:ext cx="1925" cy="925"/>
            </a:xfrm>
            <a:custGeom>
              <a:avLst/>
              <a:gdLst/>
              <a:ahLst/>
              <a:cxnLst/>
              <a:rect l="l" t="t" r="r" b="b"/>
              <a:pathLst>
                <a:path w="77" h="37" extrusionOk="0">
                  <a:moveTo>
                    <a:pt x="32" y="1"/>
                  </a:moveTo>
                  <a:cubicBezTo>
                    <a:pt x="14" y="4"/>
                    <a:pt x="4" y="7"/>
                    <a:pt x="1" y="22"/>
                  </a:cubicBezTo>
                  <a:cubicBezTo>
                    <a:pt x="6" y="32"/>
                    <a:pt x="16" y="37"/>
                    <a:pt x="29" y="37"/>
                  </a:cubicBezTo>
                  <a:cubicBezTo>
                    <a:pt x="33" y="37"/>
                    <a:pt x="38" y="37"/>
                    <a:pt x="43" y="36"/>
                  </a:cubicBezTo>
                  <a:cubicBezTo>
                    <a:pt x="56" y="36"/>
                    <a:pt x="77" y="36"/>
                    <a:pt x="77" y="22"/>
                  </a:cubicBezTo>
                  <a:cubicBezTo>
                    <a:pt x="73" y="4"/>
                    <a:pt x="53" y="1"/>
                    <a:pt x="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8" name="Google Shape;7638;p43"/>
            <p:cNvSpPr/>
            <p:nvPr/>
          </p:nvSpPr>
          <p:spPr>
            <a:xfrm>
              <a:off x="6174250" y="807600"/>
              <a:ext cx="1900" cy="850"/>
            </a:xfrm>
            <a:custGeom>
              <a:avLst/>
              <a:gdLst/>
              <a:ahLst/>
              <a:cxnLst/>
              <a:rect l="l" t="t" r="r" b="b"/>
              <a:pathLst>
                <a:path w="76" h="34" extrusionOk="0">
                  <a:moveTo>
                    <a:pt x="38" y="1"/>
                  </a:moveTo>
                  <a:cubicBezTo>
                    <a:pt x="21" y="1"/>
                    <a:pt x="0" y="5"/>
                    <a:pt x="0" y="18"/>
                  </a:cubicBezTo>
                  <a:cubicBezTo>
                    <a:pt x="0" y="32"/>
                    <a:pt x="24" y="32"/>
                    <a:pt x="34" y="32"/>
                  </a:cubicBezTo>
                  <a:cubicBezTo>
                    <a:pt x="38" y="33"/>
                    <a:pt x="41" y="33"/>
                    <a:pt x="45" y="33"/>
                  </a:cubicBezTo>
                  <a:cubicBezTo>
                    <a:pt x="61" y="33"/>
                    <a:pt x="75" y="27"/>
                    <a:pt x="73" y="15"/>
                  </a:cubicBezTo>
                  <a:cubicBezTo>
                    <a:pt x="73" y="5"/>
                    <a:pt x="52" y="5"/>
                    <a:pt x="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9" name="Google Shape;7639;p43"/>
            <p:cNvSpPr/>
            <p:nvPr/>
          </p:nvSpPr>
          <p:spPr>
            <a:xfrm>
              <a:off x="6174400" y="675425"/>
              <a:ext cx="1950" cy="800"/>
            </a:xfrm>
            <a:custGeom>
              <a:avLst/>
              <a:gdLst/>
              <a:ahLst/>
              <a:cxnLst/>
              <a:rect l="l" t="t" r="r" b="b"/>
              <a:pathLst>
                <a:path w="78" h="32" extrusionOk="0">
                  <a:moveTo>
                    <a:pt x="39" y="0"/>
                  </a:moveTo>
                  <a:cubicBezTo>
                    <a:pt x="22" y="0"/>
                    <a:pt x="1" y="0"/>
                    <a:pt x="1" y="18"/>
                  </a:cubicBezTo>
                  <a:cubicBezTo>
                    <a:pt x="1" y="29"/>
                    <a:pt x="15" y="32"/>
                    <a:pt x="28" y="32"/>
                  </a:cubicBezTo>
                  <a:cubicBezTo>
                    <a:pt x="46" y="32"/>
                    <a:pt x="70" y="25"/>
                    <a:pt x="73" y="14"/>
                  </a:cubicBezTo>
                  <a:cubicBezTo>
                    <a:pt x="77" y="0"/>
                    <a:pt x="52" y="0"/>
                    <a:pt x="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0" name="Google Shape;7640;p43"/>
            <p:cNvSpPr/>
            <p:nvPr/>
          </p:nvSpPr>
          <p:spPr>
            <a:xfrm>
              <a:off x="6236500" y="827650"/>
              <a:ext cx="2025" cy="700"/>
            </a:xfrm>
            <a:custGeom>
              <a:avLst/>
              <a:gdLst/>
              <a:ahLst/>
              <a:cxnLst/>
              <a:rect l="l" t="t" r="r" b="b"/>
              <a:pathLst>
                <a:path w="81" h="28" extrusionOk="0">
                  <a:moveTo>
                    <a:pt x="1" y="1"/>
                  </a:moveTo>
                  <a:lnTo>
                    <a:pt x="1" y="1"/>
                  </a:lnTo>
                  <a:cubicBezTo>
                    <a:pt x="2" y="19"/>
                    <a:pt x="3" y="28"/>
                    <a:pt x="15" y="28"/>
                  </a:cubicBezTo>
                  <a:cubicBezTo>
                    <a:pt x="25" y="28"/>
                    <a:pt x="44" y="21"/>
                    <a:pt x="80" y="7"/>
                  </a:cubicBezTo>
                  <a:cubicBezTo>
                    <a:pt x="67" y="2"/>
                    <a:pt x="54" y="1"/>
                    <a:pt x="41" y="1"/>
                  </a:cubicBezTo>
                  <a:cubicBezTo>
                    <a:pt x="34" y="1"/>
                    <a:pt x="28" y="2"/>
                    <a:pt x="21" y="2"/>
                  </a:cubicBezTo>
                  <a:cubicBezTo>
                    <a:pt x="14" y="2"/>
                    <a:pt x="8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1" name="Google Shape;7641;p43"/>
            <p:cNvSpPr/>
            <p:nvPr/>
          </p:nvSpPr>
          <p:spPr>
            <a:xfrm>
              <a:off x="6236500" y="827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2" name="Google Shape;7642;p43"/>
            <p:cNvSpPr/>
            <p:nvPr/>
          </p:nvSpPr>
          <p:spPr>
            <a:xfrm>
              <a:off x="6158100" y="806675"/>
              <a:ext cx="2400" cy="1275"/>
            </a:xfrm>
            <a:custGeom>
              <a:avLst/>
              <a:gdLst/>
              <a:ahLst/>
              <a:cxnLst/>
              <a:rect l="l" t="t" r="r" b="b"/>
              <a:pathLst>
                <a:path w="96" h="51" extrusionOk="0">
                  <a:moveTo>
                    <a:pt x="35" y="0"/>
                  </a:moveTo>
                  <a:cubicBezTo>
                    <a:pt x="7" y="0"/>
                    <a:pt x="4" y="14"/>
                    <a:pt x="4" y="28"/>
                  </a:cubicBezTo>
                  <a:cubicBezTo>
                    <a:pt x="1" y="38"/>
                    <a:pt x="11" y="45"/>
                    <a:pt x="28" y="48"/>
                  </a:cubicBezTo>
                  <a:cubicBezTo>
                    <a:pt x="40" y="48"/>
                    <a:pt x="54" y="51"/>
                    <a:pt x="65" y="51"/>
                  </a:cubicBezTo>
                  <a:cubicBezTo>
                    <a:pt x="77" y="51"/>
                    <a:pt x="87" y="48"/>
                    <a:pt x="91" y="38"/>
                  </a:cubicBezTo>
                  <a:cubicBezTo>
                    <a:pt x="95" y="26"/>
                    <a:pt x="85" y="24"/>
                    <a:pt x="70" y="24"/>
                  </a:cubicBezTo>
                  <a:cubicBezTo>
                    <a:pt x="65" y="24"/>
                    <a:pt x="58" y="24"/>
                    <a:pt x="52" y="24"/>
                  </a:cubicBezTo>
                  <a:cubicBezTo>
                    <a:pt x="38" y="21"/>
                    <a:pt x="63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3" name="Google Shape;7643;p43"/>
            <p:cNvSpPr/>
            <p:nvPr/>
          </p:nvSpPr>
          <p:spPr>
            <a:xfrm>
              <a:off x="6253425" y="785300"/>
              <a:ext cx="2100" cy="725"/>
            </a:xfrm>
            <a:custGeom>
              <a:avLst/>
              <a:gdLst/>
              <a:ahLst/>
              <a:cxnLst/>
              <a:rect l="l" t="t" r="r" b="b"/>
              <a:pathLst>
                <a:path w="84" h="29" extrusionOk="0">
                  <a:moveTo>
                    <a:pt x="40" y="1"/>
                  </a:moveTo>
                  <a:cubicBezTo>
                    <a:pt x="28" y="1"/>
                    <a:pt x="15" y="3"/>
                    <a:pt x="0" y="8"/>
                  </a:cubicBezTo>
                  <a:cubicBezTo>
                    <a:pt x="18" y="21"/>
                    <a:pt x="35" y="28"/>
                    <a:pt x="52" y="28"/>
                  </a:cubicBezTo>
                  <a:cubicBezTo>
                    <a:pt x="57" y="28"/>
                    <a:pt x="63" y="28"/>
                    <a:pt x="70" y="26"/>
                  </a:cubicBezTo>
                  <a:cubicBezTo>
                    <a:pt x="80" y="23"/>
                    <a:pt x="84" y="15"/>
                    <a:pt x="76" y="12"/>
                  </a:cubicBezTo>
                  <a:cubicBezTo>
                    <a:pt x="65" y="4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4" name="Google Shape;7644;p43"/>
            <p:cNvSpPr/>
            <p:nvPr/>
          </p:nvSpPr>
          <p:spPr>
            <a:xfrm>
              <a:off x="6212650" y="807900"/>
              <a:ext cx="2800" cy="525"/>
            </a:xfrm>
            <a:custGeom>
              <a:avLst/>
              <a:gdLst/>
              <a:ahLst/>
              <a:cxnLst/>
              <a:rect l="l" t="t" r="r" b="b"/>
              <a:pathLst>
                <a:path w="112" h="21" extrusionOk="0">
                  <a:moveTo>
                    <a:pt x="48" y="1"/>
                  </a:moveTo>
                  <a:cubicBezTo>
                    <a:pt x="32" y="1"/>
                    <a:pt x="17" y="5"/>
                    <a:pt x="0" y="14"/>
                  </a:cubicBezTo>
                  <a:cubicBezTo>
                    <a:pt x="16" y="19"/>
                    <a:pt x="30" y="21"/>
                    <a:pt x="44" y="21"/>
                  </a:cubicBezTo>
                  <a:cubicBezTo>
                    <a:pt x="66" y="21"/>
                    <a:pt x="87" y="17"/>
                    <a:pt x="112" y="17"/>
                  </a:cubicBezTo>
                  <a:cubicBezTo>
                    <a:pt x="88" y="7"/>
                    <a:pt x="68" y="1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5" name="Google Shape;7645;p43"/>
            <p:cNvSpPr/>
            <p:nvPr/>
          </p:nvSpPr>
          <p:spPr>
            <a:xfrm>
              <a:off x="6160350" y="806000"/>
              <a:ext cx="1850" cy="775"/>
            </a:xfrm>
            <a:custGeom>
              <a:avLst/>
              <a:gdLst/>
              <a:ahLst/>
              <a:cxnLst/>
              <a:rect l="l" t="t" r="r" b="b"/>
              <a:pathLst>
                <a:path w="74" h="31" extrusionOk="0">
                  <a:moveTo>
                    <a:pt x="24" y="0"/>
                  </a:moveTo>
                  <a:cubicBezTo>
                    <a:pt x="17" y="0"/>
                    <a:pt x="12" y="4"/>
                    <a:pt x="7" y="13"/>
                  </a:cubicBezTo>
                  <a:cubicBezTo>
                    <a:pt x="1" y="20"/>
                    <a:pt x="11" y="31"/>
                    <a:pt x="25" y="31"/>
                  </a:cubicBezTo>
                  <a:cubicBezTo>
                    <a:pt x="46" y="31"/>
                    <a:pt x="73" y="31"/>
                    <a:pt x="60" y="10"/>
                  </a:cubicBezTo>
                  <a:cubicBezTo>
                    <a:pt x="47" y="8"/>
                    <a:pt x="35" y="0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6" name="Google Shape;7646;p43"/>
            <p:cNvSpPr/>
            <p:nvPr/>
          </p:nvSpPr>
          <p:spPr>
            <a:xfrm>
              <a:off x="6161825" y="806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7" name="Google Shape;7647;p43"/>
            <p:cNvSpPr/>
            <p:nvPr/>
          </p:nvSpPr>
          <p:spPr>
            <a:xfrm>
              <a:off x="6174500" y="745500"/>
              <a:ext cx="2375" cy="625"/>
            </a:xfrm>
            <a:custGeom>
              <a:avLst/>
              <a:gdLst/>
              <a:ahLst/>
              <a:cxnLst/>
              <a:rect l="l" t="t" r="r" b="b"/>
              <a:pathLst>
                <a:path w="95" h="25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19"/>
                    <a:pt x="38" y="24"/>
                    <a:pt x="54" y="24"/>
                  </a:cubicBezTo>
                  <a:cubicBezTo>
                    <a:pt x="66" y="24"/>
                    <a:pt x="78" y="21"/>
                    <a:pt x="90" y="18"/>
                  </a:cubicBezTo>
                  <a:cubicBezTo>
                    <a:pt x="90" y="15"/>
                    <a:pt x="94" y="12"/>
                    <a:pt x="94" y="8"/>
                  </a:cubicBezTo>
                  <a:cubicBezTo>
                    <a:pt x="66" y="4"/>
                    <a:pt x="38" y="4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8" name="Google Shape;7648;p43"/>
            <p:cNvSpPr/>
            <p:nvPr/>
          </p:nvSpPr>
          <p:spPr>
            <a:xfrm>
              <a:off x="6248825" y="773525"/>
              <a:ext cx="1950" cy="825"/>
            </a:xfrm>
            <a:custGeom>
              <a:avLst/>
              <a:gdLst/>
              <a:ahLst/>
              <a:cxnLst/>
              <a:rect l="l" t="t" r="r" b="b"/>
              <a:pathLst>
                <a:path w="78" h="33" extrusionOk="0">
                  <a:moveTo>
                    <a:pt x="60" y="1"/>
                  </a:moveTo>
                  <a:cubicBezTo>
                    <a:pt x="31" y="1"/>
                    <a:pt x="28" y="18"/>
                    <a:pt x="0" y="28"/>
                  </a:cubicBezTo>
                  <a:cubicBezTo>
                    <a:pt x="18" y="30"/>
                    <a:pt x="32" y="33"/>
                    <a:pt x="44" y="33"/>
                  </a:cubicBezTo>
                  <a:cubicBezTo>
                    <a:pt x="55" y="33"/>
                    <a:pt x="63" y="30"/>
                    <a:pt x="70" y="21"/>
                  </a:cubicBezTo>
                  <a:cubicBezTo>
                    <a:pt x="77" y="15"/>
                    <a:pt x="70" y="4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9" name="Google Shape;7649;p43"/>
            <p:cNvSpPr/>
            <p:nvPr/>
          </p:nvSpPr>
          <p:spPr>
            <a:xfrm>
              <a:off x="6048425" y="666725"/>
              <a:ext cx="3275" cy="875"/>
            </a:xfrm>
            <a:custGeom>
              <a:avLst/>
              <a:gdLst/>
              <a:ahLst/>
              <a:cxnLst/>
              <a:rect l="l" t="t" r="r" b="b"/>
              <a:pathLst>
                <a:path w="131" h="35" extrusionOk="0">
                  <a:moveTo>
                    <a:pt x="103" y="1"/>
                  </a:moveTo>
                  <a:cubicBezTo>
                    <a:pt x="91" y="1"/>
                    <a:pt x="82" y="7"/>
                    <a:pt x="75" y="12"/>
                  </a:cubicBezTo>
                  <a:cubicBezTo>
                    <a:pt x="62" y="12"/>
                    <a:pt x="46" y="10"/>
                    <a:pt x="31" y="10"/>
                  </a:cubicBezTo>
                  <a:cubicBezTo>
                    <a:pt x="14" y="10"/>
                    <a:pt x="0" y="13"/>
                    <a:pt x="2" y="26"/>
                  </a:cubicBezTo>
                  <a:cubicBezTo>
                    <a:pt x="3" y="32"/>
                    <a:pt x="7" y="34"/>
                    <a:pt x="13" y="34"/>
                  </a:cubicBezTo>
                  <a:cubicBezTo>
                    <a:pt x="25" y="34"/>
                    <a:pt x="42" y="27"/>
                    <a:pt x="56" y="27"/>
                  </a:cubicBezTo>
                  <a:cubicBezTo>
                    <a:pt x="61" y="27"/>
                    <a:pt x="65" y="28"/>
                    <a:pt x="68" y="29"/>
                  </a:cubicBezTo>
                  <a:lnTo>
                    <a:pt x="82" y="29"/>
                  </a:lnTo>
                  <a:cubicBezTo>
                    <a:pt x="91" y="31"/>
                    <a:pt x="99" y="33"/>
                    <a:pt x="105" y="33"/>
                  </a:cubicBezTo>
                  <a:cubicBezTo>
                    <a:pt x="112" y="33"/>
                    <a:pt x="118" y="31"/>
                    <a:pt x="124" y="26"/>
                  </a:cubicBezTo>
                  <a:cubicBezTo>
                    <a:pt x="130" y="19"/>
                    <a:pt x="127" y="12"/>
                    <a:pt x="120" y="5"/>
                  </a:cubicBezTo>
                  <a:cubicBezTo>
                    <a:pt x="114" y="2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0" name="Google Shape;7650;p43"/>
            <p:cNvSpPr/>
            <p:nvPr/>
          </p:nvSpPr>
          <p:spPr>
            <a:xfrm>
              <a:off x="6017675" y="666925"/>
              <a:ext cx="1675" cy="725"/>
            </a:xfrm>
            <a:custGeom>
              <a:avLst/>
              <a:gdLst/>
              <a:ahLst/>
              <a:cxnLst/>
              <a:rect l="l" t="t" r="r" b="b"/>
              <a:pathLst>
                <a:path w="67" h="29" extrusionOk="0">
                  <a:moveTo>
                    <a:pt x="28" y="1"/>
                  </a:moveTo>
                  <a:cubicBezTo>
                    <a:pt x="22" y="4"/>
                    <a:pt x="1" y="1"/>
                    <a:pt x="7" y="15"/>
                  </a:cubicBezTo>
                  <a:cubicBezTo>
                    <a:pt x="11" y="21"/>
                    <a:pt x="22" y="28"/>
                    <a:pt x="35" y="28"/>
                  </a:cubicBezTo>
                  <a:cubicBezTo>
                    <a:pt x="49" y="28"/>
                    <a:pt x="63" y="25"/>
                    <a:pt x="63" y="15"/>
                  </a:cubicBezTo>
                  <a:cubicBezTo>
                    <a:pt x="67" y="1"/>
                    <a:pt x="46" y="4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1" name="Google Shape;7651;p43"/>
            <p:cNvSpPr/>
            <p:nvPr/>
          </p:nvSpPr>
          <p:spPr>
            <a:xfrm>
              <a:off x="6171650" y="67560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31" y="1"/>
                  </a:moveTo>
                  <a:cubicBezTo>
                    <a:pt x="17" y="4"/>
                    <a:pt x="3" y="11"/>
                    <a:pt x="0" y="25"/>
                  </a:cubicBezTo>
                  <a:cubicBezTo>
                    <a:pt x="7" y="25"/>
                    <a:pt x="10" y="32"/>
                    <a:pt x="17" y="32"/>
                  </a:cubicBezTo>
                  <a:cubicBezTo>
                    <a:pt x="34" y="32"/>
                    <a:pt x="45" y="25"/>
                    <a:pt x="48" y="14"/>
                  </a:cubicBezTo>
                  <a:cubicBezTo>
                    <a:pt x="52" y="7"/>
                    <a:pt x="42" y="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2" name="Google Shape;7652;p43"/>
            <p:cNvSpPr/>
            <p:nvPr/>
          </p:nvSpPr>
          <p:spPr>
            <a:xfrm>
              <a:off x="6176050" y="803700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25" y="1"/>
                  </a:moveTo>
                  <a:cubicBezTo>
                    <a:pt x="11" y="4"/>
                    <a:pt x="1" y="8"/>
                    <a:pt x="1" y="18"/>
                  </a:cubicBezTo>
                  <a:cubicBezTo>
                    <a:pt x="6" y="24"/>
                    <a:pt x="12" y="29"/>
                    <a:pt x="24" y="29"/>
                  </a:cubicBezTo>
                  <a:cubicBezTo>
                    <a:pt x="26" y="29"/>
                    <a:pt x="29" y="29"/>
                    <a:pt x="32" y="28"/>
                  </a:cubicBezTo>
                  <a:cubicBezTo>
                    <a:pt x="45" y="28"/>
                    <a:pt x="53" y="22"/>
                    <a:pt x="49" y="11"/>
                  </a:cubicBezTo>
                  <a:cubicBezTo>
                    <a:pt x="45" y="4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3" name="Google Shape;7653;p43"/>
            <p:cNvSpPr/>
            <p:nvPr/>
          </p:nvSpPr>
          <p:spPr>
            <a:xfrm>
              <a:off x="6262350" y="681450"/>
              <a:ext cx="1225" cy="600"/>
            </a:xfrm>
            <a:custGeom>
              <a:avLst/>
              <a:gdLst/>
              <a:ahLst/>
              <a:cxnLst/>
              <a:rect l="l" t="t" r="r" b="b"/>
              <a:pathLst>
                <a:path w="49" h="24" extrusionOk="0">
                  <a:moveTo>
                    <a:pt x="30" y="0"/>
                  </a:moveTo>
                  <a:cubicBezTo>
                    <a:pt x="26" y="0"/>
                    <a:pt x="22" y="1"/>
                    <a:pt x="18" y="2"/>
                  </a:cubicBezTo>
                  <a:cubicBezTo>
                    <a:pt x="7" y="2"/>
                    <a:pt x="1" y="6"/>
                    <a:pt x="1" y="13"/>
                  </a:cubicBezTo>
                  <a:cubicBezTo>
                    <a:pt x="4" y="20"/>
                    <a:pt x="15" y="23"/>
                    <a:pt x="25" y="23"/>
                  </a:cubicBezTo>
                  <a:cubicBezTo>
                    <a:pt x="39" y="20"/>
                    <a:pt x="49" y="17"/>
                    <a:pt x="46" y="9"/>
                  </a:cubicBezTo>
                  <a:cubicBezTo>
                    <a:pt x="44" y="3"/>
                    <a:pt x="37" y="0"/>
                    <a:pt x="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4" name="Google Shape;7654;p43"/>
            <p:cNvSpPr/>
            <p:nvPr/>
          </p:nvSpPr>
          <p:spPr>
            <a:xfrm>
              <a:off x="6064950" y="852600"/>
              <a:ext cx="1400" cy="825"/>
            </a:xfrm>
            <a:custGeom>
              <a:avLst/>
              <a:gdLst/>
              <a:ahLst/>
              <a:cxnLst/>
              <a:rect l="l" t="t" r="r" b="b"/>
              <a:pathLst>
                <a:path w="56" h="33" extrusionOk="0">
                  <a:moveTo>
                    <a:pt x="29" y="0"/>
                  </a:moveTo>
                  <a:cubicBezTo>
                    <a:pt x="23" y="0"/>
                    <a:pt x="16" y="3"/>
                    <a:pt x="14" y="8"/>
                  </a:cubicBezTo>
                  <a:cubicBezTo>
                    <a:pt x="1" y="23"/>
                    <a:pt x="17" y="26"/>
                    <a:pt x="31" y="33"/>
                  </a:cubicBezTo>
                  <a:lnTo>
                    <a:pt x="46" y="33"/>
                  </a:lnTo>
                  <a:cubicBezTo>
                    <a:pt x="46" y="23"/>
                    <a:pt x="56" y="8"/>
                    <a:pt x="35" y="2"/>
                  </a:cubicBezTo>
                  <a:cubicBezTo>
                    <a:pt x="33" y="1"/>
                    <a:pt x="31" y="0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5" name="Google Shape;7655;p43"/>
            <p:cNvSpPr/>
            <p:nvPr/>
          </p:nvSpPr>
          <p:spPr>
            <a:xfrm>
              <a:off x="6138050" y="849850"/>
              <a:ext cx="1150" cy="725"/>
            </a:xfrm>
            <a:custGeom>
              <a:avLst/>
              <a:gdLst/>
              <a:ahLst/>
              <a:cxnLst/>
              <a:rect l="l" t="t" r="r" b="b"/>
              <a:pathLst>
                <a:path w="46" h="29" extrusionOk="0">
                  <a:moveTo>
                    <a:pt x="25" y="1"/>
                  </a:moveTo>
                  <a:cubicBezTo>
                    <a:pt x="8" y="1"/>
                    <a:pt x="1" y="4"/>
                    <a:pt x="1" y="11"/>
                  </a:cubicBezTo>
                  <a:cubicBezTo>
                    <a:pt x="1" y="22"/>
                    <a:pt x="8" y="28"/>
                    <a:pt x="22" y="28"/>
                  </a:cubicBezTo>
                  <a:cubicBezTo>
                    <a:pt x="33" y="25"/>
                    <a:pt x="46" y="22"/>
                    <a:pt x="46" y="11"/>
                  </a:cubicBezTo>
                  <a:cubicBezTo>
                    <a:pt x="46" y="4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6" name="Google Shape;7656;p43"/>
            <p:cNvSpPr/>
            <p:nvPr/>
          </p:nvSpPr>
          <p:spPr>
            <a:xfrm>
              <a:off x="6105200" y="845350"/>
              <a:ext cx="1300" cy="700"/>
            </a:xfrm>
            <a:custGeom>
              <a:avLst/>
              <a:gdLst/>
              <a:ahLst/>
              <a:cxnLst/>
              <a:rect l="l" t="t" r="r" b="b"/>
              <a:pathLst>
                <a:path w="52" h="28" extrusionOk="0">
                  <a:moveTo>
                    <a:pt x="24" y="0"/>
                  </a:moveTo>
                  <a:cubicBezTo>
                    <a:pt x="10" y="0"/>
                    <a:pt x="0" y="4"/>
                    <a:pt x="0" y="14"/>
                  </a:cubicBezTo>
                  <a:cubicBezTo>
                    <a:pt x="0" y="24"/>
                    <a:pt x="7" y="28"/>
                    <a:pt x="24" y="28"/>
                  </a:cubicBezTo>
                  <a:cubicBezTo>
                    <a:pt x="35" y="24"/>
                    <a:pt x="48" y="24"/>
                    <a:pt x="48" y="14"/>
                  </a:cubicBezTo>
                  <a:cubicBezTo>
                    <a:pt x="52" y="7"/>
                    <a:pt x="39" y="4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7" name="Google Shape;7657;p43"/>
            <p:cNvSpPr/>
            <p:nvPr/>
          </p:nvSpPr>
          <p:spPr>
            <a:xfrm>
              <a:off x="6098875" y="671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8" name="Google Shape;7658;p43"/>
            <p:cNvSpPr/>
            <p:nvPr/>
          </p:nvSpPr>
          <p:spPr>
            <a:xfrm>
              <a:off x="6202075" y="670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9" name="Google Shape;7659;p43"/>
            <p:cNvSpPr/>
            <p:nvPr/>
          </p:nvSpPr>
          <p:spPr>
            <a:xfrm>
              <a:off x="6094525" y="847675"/>
              <a:ext cx="125" cy="25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0" name="Google Shape;7660;p43"/>
            <p:cNvSpPr/>
            <p:nvPr/>
          </p:nvSpPr>
          <p:spPr>
            <a:xfrm>
              <a:off x="5982900" y="674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1" name="Google Shape;7661;p43"/>
            <p:cNvSpPr/>
            <p:nvPr/>
          </p:nvSpPr>
          <p:spPr>
            <a:xfrm>
              <a:off x="6109950" y="678025"/>
              <a:ext cx="2800" cy="875"/>
            </a:xfrm>
            <a:custGeom>
              <a:avLst/>
              <a:gdLst/>
              <a:ahLst/>
              <a:cxnLst/>
              <a:rect l="l" t="t" r="r" b="b"/>
              <a:pathLst>
                <a:path w="112" h="35" extrusionOk="0">
                  <a:moveTo>
                    <a:pt x="53" y="0"/>
                  </a:moveTo>
                  <a:cubicBezTo>
                    <a:pt x="38" y="0"/>
                    <a:pt x="23" y="3"/>
                    <a:pt x="8" y="11"/>
                  </a:cubicBezTo>
                  <a:cubicBezTo>
                    <a:pt x="1" y="15"/>
                    <a:pt x="8" y="25"/>
                    <a:pt x="18" y="29"/>
                  </a:cubicBezTo>
                  <a:cubicBezTo>
                    <a:pt x="30" y="32"/>
                    <a:pt x="42" y="34"/>
                    <a:pt x="53" y="34"/>
                  </a:cubicBezTo>
                  <a:cubicBezTo>
                    <a:pt x="74" y="34"/>
                    <a:pt x="94" y="27"/>
                    <a:pt x="112" y="11"/>
                  </a:cubicBezTo>
                  <a:cubicBezTo>
                    <a:pt x="91" y="5"/>
                    <a:pt x="72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2" name="Google Shape;7662;p43"/>
            <p:cNvSpPr/>
            <p:nvPr/>
          </p:nvSpPr>
          <p:spPr>
            <a:xfrm>
              <a:off x="6082825" y="670850"/>
              <a:ext cx="1150" cy="800"/>
            </a:xfrm>
            <a:custGeom>
              <a:avLst/>
              <a:gdLst/>
              <a:ahLst/>
              <a:cxnLst/>
              <a:rect l="l" t="t" r="r" b="b"/>
              <a:pathLst>
                <a:path w="46" h="32" extrusionOk="0">
                  <a:moveTo>
                    <a:pt x="21" y="0"/>
                  </a:moveTo>
                  <a:cubicBezTo>
                    <a:pt x="10" y="0"/>
                    <a:pt x="3" y="7"/>
                    <a:pt x="0" y="13"/>
                  </a:cubicBezTo>
                  <a:cubicBezTo>
                    <a:pt x="3" y="21"/>
                    <a:pt x="3" y="31"/>
                    <a:pt x="21" y="31"/>
                  </a:cubicBezTo>
                  <a:cubicBezTo>
                    <a:pt x="23" y="32"/>
                    <a:pt x="26" y="32"/>
                    <a:pt x="28" y="32"/>
                  </a:cubicBezTo>
                  <a:cubicBezTo>
                    <a:pt x="38" y="32"/>
                    <a:pt x="45" y="26"/>
                    <a:pt x="45" y="17"/>
                  </a:cubicBezTo>
                  <a:cubicBezTo>
                    <a:pt x="45" y="10"/>
                    <a:pt x="38" y="3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3" name="Google Shape;7663;p43"/>
            <p:cNvSpPr/>
            <p:nvPr/>
          </p:nvSpPr>
          <p:spPr>
            <a:xfrm>
              <a:off x="5917400" y="675675"/>
              <a:ext cx="1875" cy="675"/>
            </a:xfrm>
            <a:custGeom>
              <a:avLst/>
              <a:gdLst/>
              <a:ahLst/>
              <a:cxnLst/>
              <a:rect l="l" t="t" r="r" b="b"/>
              <a:pathLst>
                <a:path w="75" h="27" extrusionOk="0">
                  <a:moveTo>
                    <a:pt x="45" y="1"/>
                  </a:moveTo>
                  <a:cubicBezTo>
                    <a:pt x="39" y="1"/>
                    <a:pt x="33" y="1"/>
                    <a:pt x="28" y="1"/>
                  </a:cubicBezTo>
                  <a:cubicBezTo>
                    <a:pt x="15" y="1"/>
                    <a:pt x="1" y="1"/>
                    <a:pt x="1" y="15"/>
                  </a:cubicBezTo>
                  <a:cubicBezTo>
                    <a:pt x="6" y="23"/>
                    <a:pt x="17" y="27"/>
                    <a:pt x="31" y="27"/>
                  </a:cubicBezTo>
                  <a:cubicBezTo>
                    <a:pt x="36" y="27"/>
                    <a:pt x="41" y="26"/>
                    <a:pt x="46" y="25"/>
                  </a:cubicBezTo>
                  <a:cubicBezTo>
                    <a:pt x="57" y="25"/>
                    <a:pt x="74" y="22"/>
                    <a:pt x="70" y="11"/>
                  </a:cubicBezTo>
                  <a:cubicBezTo>
                    <a:pt x="68" y="2"/>
                    <a:pt x="56" y="1"/>
                    <a:pt x="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4" name="Google Shape;7664;p43"/>
            <p:cNvSpPr/>
            <p:nvPr/>
          </p:nvSpPr>
          <p:spPr>
            <a:xfrm>
              <a:off x="6203550" y="793825"/>
              <a:ext cx="1575" cy="975"/>
            </a:xfrm>
            <a:custGeom>
              <a:avLst/>
              <a:gdLst/>
              <a:ahLst/>
              <a:cxnLst/>
              <a:rect l="l" t="t" r="r" b="b"/>
              <a:pathLst>
                <a:path w="63" h="39" extrusionOk="0">
                  <a:moveTo>
                    <a:pt x="28" y="0"/>
                  </a:moveTo>
                  <a:cubicBezTo>
                    <a:pt x="10" y="0"/>
                    <a:pt x="0" y="7"/>
                    <a:pt x="0" y="18"/>
                  </a:cubicBezTo>
                  <a:cubicBezTo>
                    <a:pt x="4" y="28"/>
                    <a:pt x="15" y="39"/>
                    <a:pt x="35" y="39"/>
                  </a:cubicBezTo>
                  <a:cubicBezTo>
                    <a:pt x="52" y="39"/>
                    <a:pt x="63" y="28"/>
                    <a:pt x="60" y="18"/>
                  </a:cubicBezTo>
                  <a:cubicBezTo>
                    <a:pt x="60" y="7"/>
                    <a:pt x="45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5" name="Google Shape;7665;p43"/>
            <p:cNvSpPr/>
            <p:nvPr/>
          </p:nvSpPr>
          <p:spPr>
            <a:xfrm>
              <a:off x="6137175" y="676975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68" y="1"/>
                  </a:moveTo>
                  <a:cubicBezTo>
                    <a:pt x="39" y="1"/>
                    <a:pt x="15" y="1"/>
                    <a:pt x="1" y="18"/>
                  </a:cubicBezTo>
                  <a:cubicBezTo>
                    <a:pt x="17" y="21"/>
                    <a:pt x="28" y="23"/>
                    <a:pt x="35" y="23"/>
                  </a:cubicBezTo>
                  <a:cubicBezTo>
                    <a:pt x="49" y="23"/>
                    <a:pt x="54" y="17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66" name="Google Shape;7666;p43"/>
          <p:cNvGrpSpPr/>
          <p:nvPr/>
        </p:nvGrpSpPr>
        <p:grpSpPr>
          <a:xfrm rot="10800000">
            <a:off x="-400248" y="4701802"/>
            <a:ext cx="1028674" cy="871690"/>
            <a:chOff x="5124150" y="3418675"/>
            <a:chExt cx="584175" cy="495025"/>
          </a:xfrm>
        </p:grpSpPr>
        <p:sp>
          <p:nvSpPr>
            <p:cNvPr id="7667" name="Google Shape;7667;p43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8" name="Google Shape;7668;p43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9" name="Google Shape;7669;p43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0" name="Google Shape;7670;p43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1" name="Google Shape;7671;p43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2" name="Google Shape;7672;p43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3" name="Google Shape;7673;p43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4" name="Google Shape;7674;p43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5" name="Google Shape;7675;p43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6" name="Google Shape;7676;p43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7" name="Google Shape;7677;p43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8" name="Google Shape;7678;p43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9" name="Google Shape;7679;p43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0" name="Google Shape;7680;p43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1" name="Google Shape;7681;p43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2" name="Google Shape;7682;p43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3" name="Google Shape;7683;p43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84" name="Google Shape;7684;p43"/>
          <p:cNvGrpSpPr/>
          <p:nvPr/>
        </p:nvGrpSpPr>
        <p:grpSpPr>
          <a:xfrm rot="10800000">
            <a:off x="-590748" y="1221877"/>
            <a:ext cx="1028674" cy="871690"/>
            <a:chOff x="5124150" y="3418675"/>
            <a:chExt cx="584175" cy="495025"/>
          </a:xfrm>
        </p:grpSpPr>
        <p:sp>
          <p:nvSpPr>
            <p:cNvPr id="7685" name="Google Shape;7685;p43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6" name="Google Shape;7686;p43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7" name="Google Shape;7687;p43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8" name="Google Shape;7688;p43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9" name="Google Shape;7689;p43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0" name="Google Shape;7690;p43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1" name="Google Shape;7691;p43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2" name="Google Shape;7692;p43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3" name="Google Shape;7693;p43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4" name="Google Shape;7694;p43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5" name="Google Shape;7695;p43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6" name="Google Shape;7696;p43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7" name="Google Shape;7697;p43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8" name="Google Shape;7698;p43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9" name="Google Shape;7699;p43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0" name="Google Shape;7700;p43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1" name="Google Shape;7701;p43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02" name="Google Shape;7702;p43"/>
          <p:cNvSpPr/>
          <p:nvPr/>
        </p:nvSpPr>
        <p:spPr>
          <a:xfrm rot="5400000">
            <a:off x="7628400" y="-127520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703" name="Google Shape;7703;p43"/>
          <p:cNvGrpSpPr/>
          <p:nvPr/>
        </p:nvGrpSpPr>
        <p:grpSpPr>
          <a:xfrm>
            <a:off x="7802795" y="4243948"/>
            <a:ext cx="826657" cy="729115"/>
            <a:chOff x="5639400" y="4365575"/>
            <a:chExt cx="399950" cy="352775"/>
          </a:xfrm>
        </p:grpSpPr>
        <p:sp>
          <p:nvSpPr>
            <p:cNvPr id="7704" name="Google Shape;7704;p43"/>
            <p:cNvSpPr/>
            <p:nvPr/>
          </p:nvSpPr>
          <p:spPr>
            <a:xfrm>
              <a:off x="5646325" y="4543300"/>
              <a:ext cx="56150" cy="48400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5" name="Google Shape;7705;p43"/>
            <p:cNvSpPr/>
            <p:nvPr/>
          </p:nvSpPr>
          <p:spPr>
            <a:xfrm>
              <a:off x="5639400" y="4472775"/>
              <a:ext cx="68350" cy="55750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6" name="Google Shape;7706;p43"/>
            <p:cNvSpPr/>
            <p:nvPr/>
          </p:nvSpPr>
          <p:spPr>
            <a:xfrm>
              <a:off x="5700275" y="4498575"/>
              <a:ext cx="128575" cy="111350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7" name="Google Shape;7707;p43"/>
            <p:cNvSpPr/>
            <p:nvPr/>
          </p:nvSpPr>
          <p:spPr>
            <a:xfrm>
              <a:off x="5674625" y="4423025"/>
              <a:ext cx="67150" cy="60150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8" name="Google Shape;7708;p43"/>
            <p:cNvSpPr/>
            <p:nvPr/>
          </p:nvSpPr>
          <p:spPr>
            <a:xfrm>
              <a:off x="5747275" y="4441300"/>
              <a:ext cx="65875" cy="45625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9" name="Google Shape;7709;p43"/>
            <p:cNvSpPr/>
            <p:nvPr/>
          </p:nvSpPr>
          <p:spPr>
            <a:xfrm>
              <a:off x="5849550" y="4669250"/>
              <a:ext cx="41400" cy="3562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0" name="Google Shape;7710;p43"/>
            <p:cNvSpPr/>
            <p:nvPr/>
          </p:nvSpPr>
          <p:spPr>
            <a:xfrm>
              <a:off x="5844425" y="4617250"/>
              <a:ext cx="50425" cy="41150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1" name="Google Shape;7711;p43"/>
            <p:cNvSpPr/>
            <p:nvPr/>
          </p:nvSpPr>
          <p:spPr>
            <a:xfrm>
              <a:off x="5889275" y="4636250"/>
              <a:ext cx="94825" cy="82100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2" name="Google Shape;7712;p43"/>
            <p:cNvSpPr/>
            <p:nvPr/>
          </p:nvSpPr>
          <p:spPr>
            <a:xfrm>
              <a:off x="5870375" y="4580525"/>
              <a:ext cx="49550" cy="44400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3" name="Google Shape;7713;p43"/>
            <p:cNvSpPr/>
            <p:nvPr/>
          </p:nvSpPr>
          <p:spPr>
            <a:xfrm>
              <a:off x="5923975" y="4593975"/>
              <a:ext cx="48600" cy="33725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4" name="Google Shape;7714;p43"/>
            <p:cNvSpPr/>
            <p:nvPr/>
          </p:nvSpPr>
          <p:spPr>
            <a:xfrm>
              <a:off x="5875700" y="4459325"/>
              <a:ext cx="47950" cy="40775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5" name="Google Shape;7715;p43"/>
            <p:cNvSpPr/>
            <p:nvPr/>
          </p:nvSpPr>
          <p:spPr>
            <a:xfrm>
              <a:off x="5873825" y="4391950"/>
              <a:ext cx="58225" cy="54250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6" name="Google Shape;7716;p43"/>
            <p:cNvSpPr/>
            <p:nvPr/>
          </p:nvSpPr>
          <p:spPr>
            <a:xfrm>
              <a:off x="5919725" y="4431575"/>
              <a:ext cx="119625" cy="97800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7" name="Google Shape;7717;p43"/>
            <p:cNvSpPr/>
            <p:nvPr/>
          </p:nvSpPr>
          <p:spPr>
            <a:xfrm>
              <a:off x="5915450" y="4365575"/>
              <a:ext cx="59875" cy="50200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8" name="Google Shape;7718;p43"/>
            <p:cNvSpPr/>
            <p:nvPr/>
          </p:nvSpPr>
          <p:spPr>
            <a:xfrm>
              <a:off x="5974175" y="4379700"/>
              <a:ext cx="52425" cy="43950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19" name="Google Shape;7719;p43"/>
          <p:cNvGrpSpPr/>
          <p:nvPr/>
        </p:nvGrpSpPr>
        <p:grpSpPr>
          <a:xfrm rot="10800000">
            <a:off x="8629452" y="2801052"/>
            <a:ext cx="1028674" cy="871690"/>
            <a:chOff x="5124150" y="3418675"/>
            <a:chExt cx="584175" cy="495025"/>
          </a:xfrm>
        </p:grpSpPr>
        <p:sp>
          <p:nvSpPr>
            <p:cNvPr id="7720" name="Google Shape;7720;p43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1" name="Google Shape;7721;p43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2" name="Google Shape;7722;p43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3" name="Google Shape;7723;p43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4" name="Google Shape;7724;p43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5" name="Google Shape;7725;p43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6" name="Google Shape;7726;p43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7" name="Google Shape;7727;p43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8" name="Google Shape;7728;p43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9" name="Google Shape;7729;p43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0" name="Google Shape;7730;p43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1" name="Google Shape;7731;p43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2" name="Google Shape;7732;p43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3" name="Google Shape;7733;p43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4" name="Google Shape;7734;p43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5" name="Google Shape;7735;p43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6" name="Google Shape;7736;p43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accent4"/>
        </a:solidFill>
        <a:effectLst/>
      </p:bgPr>
    </p:bg>
    <p:spTree>
      <p:nvGrpSpPr>
        <p:cNvPr id="1" name="Shape 7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38" name="Google Shape;7738;p44"/>
          <p:cNvGrpSpPr/>
          <p:nvPr/>
        </p:nvGrpSpPr>
        <p:grpSpPr>
          <a:xfrm rot="10800000">
            <a:off x="5462728" y="4225243"/>
            <a:ext cx="6160044" cy="1752604"/>
            <a:chOff x="5021625" y="1087550"/>
            <a:chExt cx="996900" cy="283625"/>
          </a:xfrm>
        </p:grpSpPr>
        <p:sp>
          <p:nvSpPr>
            <p:cNvPr id="7739" name="Google Shape;7739;p44"/>
            <p:cNvSpPr/>
            <p:nvPr/>
          </p:nvSpPr>
          <p:spPr>
            <a:xfrm>
              <a:off x="5021625" y="1091500"/>
              <a:ext cx="996900" cy="249875"/>
            </a:xfrm>
            <a:custGeom>
              <a:avLst/>
              <a:gdLst/>
              <a:ahLst/>
              <a:cxnLst/>
              <a:rect l="l" t="t" r="r" b="b"/>
              <a:pathLst>
                <a:path w="39876" h="9995" extrusionOk="0">
                  <a:moveTo>
                    <a:pt x="27441" y="108"/>
                  </a:moveTo>
                  <a:cubicBezTo>
                    <a:pt x="27477" y="108"/>
                    <a:pt x="27504" y="146"/>
                    <a:pt x="27470" y="156"/>
                  </a:cubicBezTo>
                  <a:cubicBezTo>
                    <a:pt x="27468" y="157"/>
                    <a:pt x="27466" y="157"/>
                    <a:pt x="27464" y="157"/>
                  </a:cubicBezTo>
                  <a:cubicBezTo>
                    <a:pt x="27455" y="157"/>
                    <a:pt x="27450" y="150"/>
                    <a:pt x="27454" y="139"/>
                  </a:cubicBezTo>
                  <a:cubicBezTo>
                    <a:pt x="27457" y="129"/>
                    <a:pt x="27450" y="119"/>
                    <a:pt x="27433" y="114"/>
                  </a:cubicBezTo>
                  <a:cubicBezTo>
                    <a:pt x="27419" y="111"/>
                    <a:pt x="27422" y="108"/>
                    <a:pt x="27436" y="108"/>
                  </a:cubicBezTo>
                  <a:cubicBezTo>
                    <a:pt x="27438" y="108"/>
                    <a:pt x="27439" y="108"/>
                    <a:pt x="27441" y="108"/>
                  </a:cubicBezTo>
                  <a:close/>
                  <a:moveTo>
                    <a:pt x="28599" y="152"/>
                  </a:moveTo>
                  <a:cubicBezTo>
                    <a:pt x="28601" y="152"/>
                    <a:pt x="28603" y="152"/>
                    <a:pt x="28605" y="153"/>
                  </a:cubicBezTo>
                  <a:cubicBezTo>
                    <a:pt x="28623" y="156"/>
                    <a:pt x="28633" y="164"/>
                    <a:pt x="28636" y="170"/>
                  </a:cubicBezTo>
                  <a:cubicBezTo>
                    <a:pt x="28636" y="174"/>
                    <a:pt x="28629" y="181"/>
                    <a:pt x="28615" y="184"/>
                  </a:cubicBezTo>
                  <a:cubicBezTo>
                    <a:pt x="28614" y="185"/>
                    <a:pt x="28612" y="185"/>
                    <a:pt x="28610" y="185"/>
                  </a:cubicBezTo>
                  <a:cubicBezTo>
                    <a:pt x="28601" y="185"/>
                    <a:pt x="28591" y="179"/>
                    <a:pt x="28588" y="167"/>
                  </a:cubicBezTo>
                  <a:cubicBezTo>
                    <a:pt x="28585" y="158"/>
                    <a:pt x="28589" y="152"/>
                    <a:pt x="28599" y="152"/>
                  </a:cubicBezTo>
                  <a:close/>
                  <a:moveTo>
                    <a:pt x="27339" y="128"/>
                  </a:moveTo>
                  <a:cubicBezTo>
                    <a:pt x="27341" y="128"/>
                    <a:pt x="27340" y="131"/>
                    <a:pt x="27339" y="135"/>
                  </a:cubicBezTo>
                  <a:cubicBezTo>
                    <a:pt x="27332" y="146"/>
                    <a:pt x="27350" y="164"/>
                    <a:pt x="27381" y="170"/>
                  </a:cubicBezTo>
                  <a:cubicBezTo>
                    <a:pt x="27450" y="191"/>
                    <a:pt x="27457" y="226"/>
                    <a:pt x="27395" y="236"/>
                  </a:cubicBezTo>
                  <a:cubicBezTo>
                    <a:pt x="27392" y="236"/>
                    <a:pt x="27388" y="237"/>
                    <a:pt x="27385" y="237"/>
                  </a:cubicBezTo>
                  <a:cubicBezTo>
                    <a:pt x="27328" y="237"/>
                    <a:pt x="27285" y="172"/>
                    <a:pt x="27325" y="139"/>
                  </a:cubicBezTo>
                  <a:cubicBezTo>
                    <a:pt x="27332" y="132"/>
                    <a:pt x="27337" y="128"/>
                    <a:pt x="27339" y="128"/>
                  </a:cubicBezTo>
                  <a:close/>
                  <a:moveTo>
                    <a:pt x="29418" y="221"/>
                  </a:moveTo>
                  <a:cubicBezTo>
                    <a:pt x="29421" y="221"/>
                    <a:pt x="29424" y="222"/>
                    <a:pt x="29427" y="223"/>
                  </a:cubicBezTo>
                  <a:cubicBezTo>
                    <a:pt x="29441" y="226"/>
                    <a:pt x="29455" y="236"/>
                    <a:pt x="29459" y="247"/>
                  </a:cubicBezTo>
                  <a:cubicBezTo>
                    <a:pt x="29461" y="257"/>
                    <a:pt x="29458" y="262"/>
                    <a:pt x="29450" y="262"/>
                  </a:cubicBezTo>
                  <a:cubicBezTo>
                    <a:pt x="29448" y="262"/>
                    <a:pt x="29445" y="261"/>
                    <a:pt x="29441" y="260"/>
                  </a:cubicBezTo>
                  <a:cubicBezTo>
                    <a:pt x="29424" y="257"/>
                    <a:pt x="29410" y="247"/>
                    <a:pt x="29406" y="236"/>
                  </a:cubicBezTo>
                  <a:cubicBezTo>
                    <a:pt x="29404" y="226"/>
                    <a:pt x="29409" y="221"/>
                    <a:pt x="29418" y="221"/>
                  </a:cubicBezTo>
                  <a:close/>
                  <a:moveTo>
                    <a:pt x="28273" y="239"/>
                  </a:moveTo>
                  <a:cubicBezTo>
                    <a:pt x="28276" y="239"/>
                    <a:pt x="28279" y="239"/>
                    <a:pt x="28282" y="239"/>
                  </a:cubicBezTo>
                  <a:cubicBezTo>
                    <a:pt x="28303" y="239"/>
                    <a:pt x="28321" y="244"/>
                    <a:pt x="28321" y="250"/>
                  </a:cubicBezTo>
                  <a:cubicBezTo>
                    <a:pt x="28324" y="253"/>
                    <a:pt x="28311" y="260"/>
                    <a:pt x="28293" y="268"/>
                  </a:cubicBezTo>
                  <a:cubicBezTo>
                    <a:pt x="28288" y="268"/>
                    <a:pt x="28284" y="269"/>
                    <a:pt x="28279" y="269"/>
                  </a:cubicBezTo>
                  <a:cubicBezTo>
                    <a:pt x="28265" y="269"/>
                    <a:pt x="28254" y="264"/>
                    <a:pt x="28251" y="253"/>
                  </a:cubicBezTo>
                  <a:cubicBezTo>
                    <a:pt x="28249" y="245"/>
                    <a:pt x="28258" y="239"/>
                    <a:pt x="28273" y="239"/>
                  </a:cubicBezTo>
                  <a:close/>
                  <a:moveTo>
                    <a:pt x="22107" y="329"/>
                  </a:moveTo>
                  <a:cubicBezTo>
                    <a:pt x="22120" y="329"/>
                    <a:pt x="22132" y="333"/>
                    <a:pt x="22135" y="340"/>
                  </a:cubicBezTo>
                  <a:cubicBezTo>
                    <a:pt x="22138" y="354"/>
                    <a:pt x="22131" y="364"/>
                    <a:pt x="22117" y="368"/>
                  </a:cubicBezTo>
                  <a:cubicBezTo>
                    <a:pt x="22107" y="368"/>
                    <a:pt x="22090" y="364"/>
                    <a:pt x="22076" y="354"/>
                  </a:cubicBezTo>
                  <a:cubicBezTo>
                    <a:pt x="22066" y="348"/>
                    <a:pt x="22072" y="337"/>
                    <a:pt x="22093" y="330"/>
                  </a:cubicBezTo>
                  <a:cubicBezTo>
                    <a:pt x="22098" y="329"/>
                    <a:pt x="22102" y="329"/>
                    <a:pt x="22107" y="329"/>
                  </a:cubicBezTo>
                  <a:close/>
                  <a:moveTo>
                    <a:pt x="31541" y="403"/>
                  </a:moveTo>
                  <a:cubicBezTo>
                    <a:pt x="31599" y="403"/>
                    <a:pt x="31690" y="415"/>
                    <a:pt x="31693" y="423"/>
                  </a:cubicBezTo>
                  <a:cubicBezTo>
                    <a:pt x="31696" y="429"/>
                    <a:pt x="31671" y="435"/>
                    <a:pt x="31637" y="435"/>
                  </a:cubicBezTo>
                  <a:cubicBezTo>
                    <a:pt x="31629" y="435"/>
                    <a:pt x="31621" y="435"/>
                    <a:pt x="31613" y="434"/>
                  </a:cubicBezTo>
                  <a:cubicBezTo>
                    <a:pt x="31526" y="431"/>
                    <a:pt x="31471" y="413"/>
                    <a:pt x="31505" y="406"/>
                  </a:cubicBezTo>
                  <a:cubicBezTo>
                    <a:pt x="31513" y="404"/>
                    <a:pt x="31526" y="403"/>
                    <a:pt x="31541" y="403"/>
                  </a:cubicBezTo>
                  <a:close/>
                  <a:moveTo>
                    <a:pt x="35114" y="1092"/>
                  </a:moveTo>
                  <a:cubicBezTo>
                    <a:pt x="35121" y="1092"/>
                    <a:pt x="35125" y="1102"/>
                    <a:pt x="35131" y="1121"/>
                  </a:cubicBezTo>
                  <a:cubicBezTo>
                    <a:pt x="35138" y="1142"/>
                    <a:pt x="35135" y="1166"/>
                    <a:pt x="35124" y="1169"/>
                  </a:cubicBezTo>
                  <a:cubicBezTo>
                    <a:pt x="35121" y="1170"/>
                    <a:pt x="35117" y="1170"/>
                    <a:pt x="35114" y="1170"/>
                  </a:cubicBezTo>
                  <a:cubicBezTo>
                    <a:pt x="35083" y="1170"/>
                    <a:pt x="35071" y="1142"/>
                    <a:pt x="35093" y="1110"/>
                  </a:cubicBezTo>
                  <a:cubicBezTo>
                    <a:pt x="35103" y="1098"/>
                    <a:pt x="35109" y="1092"/>
                    <a:pt x="35114" y="1092"/>
                  </a:cubicBezTo>
                  <a:close/>
                  <a:moveTo>
                    <a:pt x="35235" y="1562"/>
                  </a:moveTo>
                  <a:cubicBezTo>
                    <a:pt x="35242" y="1562"/>
                    <a:pt x="35248" y="1568"/>
                    <a:pt x="35252" y="1582"/>
                  </a:cubicBezTo>
                  <a:cubicBezTo>
                    <a:pt x="35260" y="1592"/>
                    <a:pt x="35249" y="1603"/>
                    <a:pt x="35239" y="1607"/>
                  </a:cubicBezTo>
                  <a:cubicBezTo>
                    <a:pt x="35225" y="1610"/>
                    <a:pt x="35222" y="1624"/>
                    <a:pt x="35225" y="1642"/>
                  </a:cubicBezTo>
                  <a:cubicBezTo>
                    <a:pt x="35232" y="1659"/>
                    <a:pt x="35225" y="1672"/>
                    <a:pt x="35211" y="1676"/>
                  </a:cubicBezTo>
                  <a:cubicBezTo>
                    <a:pt x="35206" y="1678"/>
                    <a:pt x="35201" y="1679"/>
                    <a:pt x="35197" y="1679"/>
                  </a:cubicBezTo>
                  <a:cubicBezTo>
                    <a:pt x="35193" y="1679"/>
                    <a:pt x="35190" y="1678"/>
                    <a:pt x="35190" y="1676"/>
                  </a:cubicBezTo>
                  <a:cubicBezTo>
                    <a:pt x="35187" y="1616"/>
                    <a:pt x="35214" y="1562"/>
                    <a:pt x="35235" y="1562"/>
                  </a:cubicBezTo>
                  <a:close/>
                  <a:moveTo>
                    <a:pt x="35355" y="1748"/>
                  </a:moveTo>
                  <a:cubicBezTo>
                    <a:pt x="35368" y="1748"/>
                    <a:pt x="35377" y="1754"/>
                    <a:pt x="35374" y="1763"/>
                  </a:cubicBezTo>
                  <a:cubicBezTo>
                    <a:pt x="35371" y="1776"/>
                    <a:pt x="35356" y="1791"/>
                    <a:pt x="35343" y="1794"/>
                  </a:cubicBezTo>
                  <a:cubicBezTo>
                    <a:pt x="35341" y="1794"/>
                    <a:pt x="35339" y="1795"/>
                    <a:pt x="35338" y="1795"/>
                  </a:cubicBezTo>
                  <a:cubicBezTo>
                    <a:pt x="35329" y="1795"/>
                    <a:pt x="35322" y="1789"/>
                    <a:pt x="35318" y="1780"/>
                  </a:cubicBezTo>
                  <a:cubicBezTo>
                    <a:pt x="35315" y="1766"/>
                    <a:pt x="35326" y="1756"/>
                    <a:pt x="35346" y="1749"/>
                  </a:cubicBezTo>
                  <a:cubicBezTo>
                    <a:pt x="35350" y="1748"/>
                    <a:pt x="35352" y="1748"/>
                    <a:pt x="35355" y="1748"/>
                  </a:cubicBezTo>
                  <a:close/>
                  <a:moveTo>
                    <a:pt x="12443" y="1685"/>
                  </a:moveTo>
                  <a:cubicBezTo>
                    <a:pt x="12459" y="1685"/>
                    <a:pt x="12462" y="1694"/>
                    <a:pt x="12462" y="1714"/>
                  </a:cubicBezTo>
                  <a:cubicBezTo>
                    <a:pt x="12462" y="1738"/>
                    <a:pt x="12449" y="1752"/>
                    <a:pt x="12428" y="1752"/>
                  </a:cubicBezTo>
                  <a:cubicBezTo>
                    <a:pt x="12426" y="1752"/>
                    <a:pt x="12423" y="1752"/>
                    <a:pt x="12421" y="1752"/>
                  </a:cubicBezTo>
                  <a:cubicBezTo>
                    <a:pt x="12402" y="1752"/>
                    <a:pt x="12394" y="1766"/>
                    <a:pt x="12404" y="1797"/>
                  </a:cubicBezTo>
                  <a:cubicBezTo>
                    <a:pt x="12409" y="1820"/>
                    <a:pt x="12412" y="1830"/>
                    <a:pt x="12409" y="1830"/>
                  </a:cubicBezTo>
                  <a:cubicBezTo>
                    <a:pt x="12408" y="1830"/>
                    <a:pt x="12402" y="1822"/>
                    <a:pt x="12393" y="1808"/>
                  </a:cubicBezTo>
                  <a:cubicBezTo>
                    <a:pt x="12373" y="1776"/>
                    <a:pt x="12341" y="1756"/>
                    <a:pt x="12308" y="1756"/>
                  </a:cubicBezTo>
                  <a:cubicBezTo>
                    <a:pt x="12302" y="1756"/>
                    <a:pt x="12295" y="1757"/>
                    <a:pt x="12289" y="1759"/>
                  </a:cubicBezTo>
                  <a:cubicBezTo>
                    <a:pt x="12279" y="1763"/>
                    <a:pt x="12282" y="1770"/>
                    <a:pt x="12295" y="1780"/>
                  </a:cubicBezTo>
                  <a:cubicBezTo>
                    <a:pt x="12307" y="1789"/>
                    <a:pt x="12307" y="1795"/>
                    <a:pt x="12299" y="1795"/>
                  </a:cubicBezTo>
                  <a:cubicBezTo>
                    <a:pt x="12297" y="1795"/>
                    <a:pt x="12295" y="1794"/>
                    <a:pt x="12292" y="1794"/>
                  </a:cubicBezTo>
                  <a:cubicBezTo>
                    <a:pt x="12275" y="1791"/>
                    <a:pt x="12254" y="1773"/>
                    <a:pt x="12240" y="1752"/>
                  </a:cubicBezTo>
                  <a:cubicBezTo>
                    <a:pt x="12225" y="1729"/>
                    <a:pt x="12223" y="1719"/>
                    <a:pt x="12240" y="1719"/>
                  </a:cubicBezTo>
                  <a:cubicBezTo>
                    <a:pt x="12245" y="1719"/>
                    <a:pt x="12252" y="1720"/>
                    <a:pt x="12261" y="1721"/>
                  </a:cubicBezTo>
                  <a:cubicBezTo>
                    <a:pt x="12266" y="1723"/>
                    <a:pt x="12272" y="1723"/>
                    <a:pt x="12279" y="1723"/>
                  </a:cubicBezTo>
                  <a:cubicBezTo>
                    <a:pt x="12306" y="1723"/>
                    <a:pt x="12346" y="1714"/>
                    <a:pt x="12383" y="1701"/>
                  </a:cubicBezTo>
                  <a:cubicBezTo>
                    <a:pt x="12412" y="1690"/>
                    <a:pt x="12431" y="1685"/>
                    <a:pt x="12443" y="1685"/>
                  </a:cubicBezTo>
                  <a:close/>
                  <a:moveTo>
                    <a:pt x="11806" y="1884"/>
                  </a:moveTo>
                  <a:cubicBezTo>
                    <a:pt x="11818" y="1884"/>
                    <a:pt x="11823" y="1889"/>
                    <a:pt x="11821" y="1898"/>
                  </a:cubicBezTo>
                  <a:cubicBezTo>
                    <a:pt x="11817" y="1912"/>
                    <a:pt x="11800" y="1925"/>
                    <a:pt x="11783" y="1930"/>
                  </a:cubicBezTo>
                  <a:cubicBezTo>
                    <a:pt x="11778" y="1930"/>
                    <a:pt x="11774" y="1931"/>
                    <a:pt x="11770" y="1931"/>
                  </a:cubicBezTo>
                  <a:cubicBezTo>
                    <a:pt x="11757" y="1931"/>
                    <a:pt x="11747" y="1927"/>
                    <a:pt x="11744" y="1919"/>
                  </a:cubicBezTo>
                  <a:cubicBezTo>
                    <a:pt x="11741" y="1909"/>
                    <a:pt x="11758" y="1895"/>
                    <a:pt x="11783" y="1888"/>
                  </a:cubicBezTo>
                  <a:cubicBezTo>
                    <a:pt x="11792" y="1885"/>
                    <a:pt x="11800" y="1884"/>
                    <a:pt x="11806" y="1884"/>
                  </a:cubicBezTo>
                  <a:close/>
                  <a:moveTo>
                    <a:pt x="12920" y="1902"/>
                  </a:moveTo>
                  <a:cubicBezTo>
                    <a:pt x="12940" y="1902"/>
                    <a:pt x="12963" y="1908"/>
                    <a:pt x="12972" y="1919"/>
                  </a:cubicBezTo>
                  <a:cubicBezTo>
                    <a:pt x="12982" y="1933"/>
                    <a:pt x="12969" y="1940"/>
                    <a:pt x="12937" y="1940"/>
                  </a:cubicBezTo>
                  <a:cubicBezTo>
                    <a:pt x="12934" y="1940"/>
                    <a:pt x="12930" y="1940"/>
                    <a:pt x="12927" y="1940"/>
                  </a:cubicBezTo>
                  <a:cubicBezTo>
                    <a:pt x="12904" y="1940"/>
                    <a:pt x="12885" y="1932"/>
                    <a:pt x="12882" y="1922"/>
                  </a:cubicBezTo>
                  <a:cubicBezTo>
                    <a:pt x="12877" y="1909"/>
                    <a:pt x="12897" y="1902"/>
                    <a:pt x="12920" y="1902"/>
                  </a:cubicBezTo>
                  <a:close/>
                  <a:moveTo>
                    <a:pt x="12778" y="1918"/>
                  </a:moveTo>
                  <a:cubicBezTo>
                    <a:pt x="12780" y="1918"/>
                    <a:pt x="12783" y="1918"/>
                    <a:pt x="12785" y="1919"/>
                  </a:cubicBezTo>
                  <a:cubicBezTo>
                    <a:pt x="12799" y="1922"/>
                    <a:pt x="12812" y="1930"/>
                    <a:pt x="12812" y="1936"/>
                  </a:cubicBezTo>
                  <a:cubicBezTo>
                    <a:pt x="12816" y="1940"/>
                    <a:pt x="12806" y="1946"/>
                    <a:pt x="12795" y="1950"/>
                  </a:cubicBezTo>
                  <a:cubicBezTo>
                    <a:pt x="12793" y="1951"/>
                    <a:pt x="12791" y="1951"/>
                    <a:pt x="12789" y="1951"/>
                  </a:cubicBezTo>
                  <a:cubicBezTo>
                    <a:pt x="12777" y="1951"/>
                    <a:pt x="12767" y="1944"/>
                    <a:pt x="12764" y="1933"/>
                  </a:cubicBezTo>
                  <a:cubicBezTo>
                    <a:pt x="12761" y="1924"/>
                    <a:pt x="12768" y="1918"/>
                    <a:pt x="12778" y="1918"/>
                  </a:cubicBezTo>
                  <a:close/>
                  <a:moveTo>
                    <a:pt x="11929" y="2070"/>
                  </a:moveTo>
                  <a:cubicBezTo>
                    <a:pt x="11930" y="2070"/>
                    <a:pt x="11933" y="2071"/>
                    <a:pt x="11935" y="2071"/>
                  </a:cubicBezTo>
                  <a:cubicBezTo>
                    <a:pt x="11952" y="2075"/>
                    <a:pt x="11962" y="2082"/>
                    <a:pt x="11967" y="2085"/>
                  </a:cubicBezTo>
                  <a:cubicBezTo>
                    <a:pt x="11967" y="2092"/>
                    <a:pt x="11959" y="2099"/>
                    <a:pt x="11946" y="2103"/>
                  </a:cubicBezTo>
                  <a:cubicBezTo>
                    <a:pt x="11935" y="2103"/>
                    <a:pt x="11921" y="2096"/>
                    <a:pt x="11917" y="2085"/>
                  </a:cubicBezTo>
                  <a:cubicBezTo>
                    <a:pt x="11915" y="2077"/>
                    <a:pt x="11919" y="2070"/>
                    <a:pt x="11929" y="2070"/>
                  </a:cubicBezTo>
                  <a:close/>
                  <a:moveTo>
                    <a:pt x="35490" y="2022"/>
                  </a:moveTo>
                  <a:cubicBezTo>
                    <a:pt x="35500" y="2022"/>
                    <a:pt x="35507" y="2033"/>
                    <a:pt x="35510" y="2061"/>
                  </a:cubicBezTo>
                  <a:cubicBezTo>
                    <a:pt x="35513" y="2089"/>
                    <a:pt x="35505" y="2113"/>
                    <a:pt x="35495" y="2117"/>
                  </a:cubicBezTo>
                  <a:cubicBezTo>
                    <a:pt x="35494" y="2117"/>
                    <a:pt x="35493" y="2117"/>
                    <a:pt x="35491" y="2117"/>
                  </a:cubicBezTo>
                  <a:cubicBezTo>
                    <a:pt x="35459" y="2117"/>
                    <a:pt x="35448" y="2046"/>
                    <a:pt x="35478" y="2026"/>
                  </a:cubicBezTo>
                  <a:cubicBezTo>
                    <a:pt x="35483" y="2024"/>
                    <a:pt x="35487" y="2022"/>
                    <a:pt x="35490" y="2022"/>
                  </a:cubicBezTo>
                  <a:close/>
                  <a:moveTo>
                    <a:pt x="35422" y="2206"/>
                  </a:moveTo>
                  <a:cubicBezTo>
                    <a:pt x="35429" y="2206"/>
                    <a:pt x="35436" y="2209"/>
                    <a:pt x="35443" y="2214"/>
                  </a:cubicBezTo>
                  <a:cubicBezTo>
                    <a:pt x="35454" y="2224"/>
                    <a:pt x="35447" y="2234"/>
                    <a:pt x="35430" y="2238"/>
                  </a:cubicBezTo>
                  <a:cubicBezTo>
                    <a:pt x="35420" y="2241"/>
                    <a:pt x="35411" y="2242"/>
                    <a:pt x="35405" y="2242"/>
                  </a:cubicBezTo>
                  <a:cubicBezTo>
                    <a:pt x="35388" y="2242"/>
                    <a:pt x="35387" y="2231"/>
                    <a:pt x="35406" y="2214"/>
                  </a:cubicBezTo>
                  <a:cubicBezTo>
                    <a:pt x="35409" y="2209"/>
                    <a:pt x="35415" y="2206"/>
                    <a:pt x="35422" y="2206"/>
                  </a:cubicBezTo>
                  <a:close/>
                  <a:moveTo>
                    <a:pt x="35563" y="2188"/>
                  </a:moveTo>
                  <a:cubicBezTo>
                    <a:pt x="35565" y="2188"/>
                    <a:pt x="35567" y="2191"/>
                    <a:pt x="35568" y="2196"/>
                  </a:cubicBezTo>
                  <a:cubicBezTo>
                    <a:pt x="35572" y="2210"/>
                    <a:pt x="35568" y="2228"/>
                    <a:pt x="35558" y="2238"/>
                  </a:cubicBezTo>
                  <a:cubicBezTo>
                    <a:pt x="35550" y="2245"/>
                    <a:pt x="35545" y="2249"/>
                    <a:pt x="35542" y="2249"/>
                  </a:cubicBezTo>
                  <a:cubicBezTo>
                    <a:pt x="35537" y="2249"/>
                    <a:pt x="35540" y="2237"/>
                    <a:pt x="35551" y="2210"/>
                  </a:cubicBezTo>
                  <a:cubicBezTo>
                    <a:pt x="35555" y="2195"/>
                    <a:pt x="35560" y="2188"/>
                    <a:pt x="35563" y="2188"/>
                  </a:cubicBezTo>
                  <a:close/>
                  <a:moveTo>
                    <a:pt x="35567" y="2462"/>
                  </a:moveTo>
                  <a:cubicBezTo>
                    <a:pt x="35576" y="2462"/>
                    <a:pt x="35589" y="2466"/>
                    <a:pt x="35600" y="2474"/>
                  </a:cubicBezTo>
                  <a:cubicBezTo>
                    <a:pt x="35610" y="2481"/>
                    <a:pt x="35603" y="2495"/>
                    <a:pt x="35582" y="2498"/>
                  </a:cubicBezTo>
                  <a:cubicBezTo>
                    <a:pt x="35578" y="2499"/>
                    <a:pt x="35573" y="2500"/>
                    <a:pt x="35569" y="2500"/>
                  </a:cubicBezTo>
                  <a:cubicBezTo>
                    <a:pt x="35555" y="2500"/>
                    <a:pt x="35543" y="2496"/>
                    <a:pt x="35540" y="2488"/>
                  </a:cubicBezTo>
                  <a:cubicBezTo>
                    <a:pt x="35537" y="2478"/>
                    <a:pt x="35544" y="2467"/>
                    <a:pt x="35558" y="2463"/>
                  </a:cubicBezTo>
                  <a:cubicBezTo>
                    <a:pt x="35560" y="2463"/>
                    <a:pt x="35563" y="2462"/>
                    <a:pt x="35567" y="2462"/>
                  </a:cubicBezTo>
                  <a:close/>
                  <a:moveTo>
                    <a:pt x="39549" y="4031"/>
                  </a:moveTo>
                  <a:cubicBezTo>
                    <a:pt x="39558" y="4031"/>
                    <a:pt x="39567" y="4042"/>
                    <a:pt x="39572" y="4060"/>
                  </a:cubicBezTo>
                  <a:cubicBezTo>
                    <a:pt x="39578" y="4079"/>
                    <a:pt x="39573" y="4095"/>
                    <a:pt x="39561" y="4095"/>
                  </a:cubicBezTo>
                  <a:cubicBezTo>
                    <a:pt x="39560" y="4095"/>
                    <a:pt x="39559" y="4095"/>
                    <a:pt x="39558" y="4095"/>
                  </a:cubicBezTo>
                  <a:cubicBezTo>
                    <a:pt x="39544" y="4087"/>
                    <a:pt x="39531" y="4080"/>
                    <a:pt x="39527" y="4070"/>
                  </a:cubicBezTo>
                  <a:cubicBezTo>
                    <a:pt x="39523" y="4060"/>
                    <a:pt x="39531" y="4045"/>
                    <a:pt x="39540" y="4035"/>
                  </a:cubicBezTo>
                  <a:cubicBezTo>
                    <a:pt x="39543" y="4033"/>
                    <a:pt x="39546" y="4031"/>
                    <a:pt x="39549" y="4031"/>
                  </a:cubicBezTo>
                  <a:close/>
                  <a:moveTo>
                    <a:pt x="39192" y="4538"/>
                  </a:moveTo>
                  <a:cubicBezTo>
                    <a:pt x="39193" y="4538"/>
                    <a:pt x="39194" y="4538"/>
                    <a:pt x="39194" y="4538"/>
                  </a:cubicBezTo>
                  <a:cubicBezTo>
                    <a:pt x="39241" y="4619"/>
                    <a:pt x="39248" y="4639"/>
                    <a:pt x="39193" y="4639"/>
                  </a:cubicBezTo>
                  <a:cubicBezTo>
                    <a:pt x="39179" y="4639"/>
                    <a:pt x="39161" y="4638"/>
                    <a:pt x="39138" y="4636"/>
                  </a:cubicBezTo>
                  <a:cubicBezTo>
                    <a:pt x="39103" y="4636"/>
                    <a:pt x="39073" y="4622"/>
                    <a:pt x="39069" y="4607"/>
                  </a:cubicBezTo>
                  <a:cubicBezTo>
                    <a:pt x="39066" y="4599"/>
                    <a:pt x="39076" y="4589"/>
                    <a:pt x="39092" y="4589"/>
                  </a:cubicBezTo>
                  <a:cubicBezTo>
                    <a:pt x="39095" y="4589"/>
                    <a:pt x="39097" y="4590"/>
                    <a:pt x="39100" y="4590"/>
                  </a:cubicBezTo>
                  <a:cubicBezTo>
                    <a:pt x="39124" y="4590"/>
                    <a:pt x="39152" y="4580"/>
                    <a:pt x="39166" y="4562"/>
                  </a:cubicBezTo>
                  <a:cubicBezTo>
                    <a:pt x="39178" y="4547"/>
                    <a:pt x="39187" y="4538"/>
                    <a:pt x="39192" y="4538"/>
                  </a:cubicBezTo>
                  <a:close/>
                  <a:moveTo>
                    <a:pt x="13410" y="4843"/>
                  </a:moveTo>
                  <a:cubicBezTo>
                    <a:pt x="13415" y="4843"/>
                    <a:pt x="13420" y="4846"/>
                    <a:pt x="13424" y="4854"/>
                  </a:cubicBezTo>
                  <a:cubicBezTo>
                    <a:pt x="13427" y="4865"/>
                    <a:pt x="13416" y="4875"/>
                    <a:pt x="13406" y="4878"/>
                  </a:cubicBezTo>
                  <a:cubicBezTo>
                    <a:pt x="13400" y="4879"/>
                    <a:pt x="13395" y="4880"/>
                    <a:pt x="13391" y="4880"/>
                  </a:cubicBezTo>
                  <a:cubicBezTo>
                    <a:pt x="13385" y="4880"/>
                    <a:pt x="13382" y="4879"/>
                    <a:pt x="13382" y="4875"/>
                  </a:cubicBezTo>
                  <a:cubicBezTo>
                    <a:pt x="13378" y="4871"/>
                    <a:pt x="13385" y="4861"/>
                    <a:pt x="13395" y="4851"/>
                  </a:cubicBezTo>
                  <a:cubicBezTo>
                    <a:pt x="13400" y="4846"/>
                    <a:pt x="13405" y="4843"/>
                    <a:pt x="13410" y="4843"/>
                  </a:cubicBezTo>
                  <a:close/>
                  <a:moveTo>
                    <a:pt x="31952" y="4888"/>
                  </a:moveTo>
                  <a:cubicBezTo>
                    <a:pt x="31961" y="4888"/>
                    <a:pt x="31971" y="4895"/>
                    <a:pt x="31974" y="4906"/>
                  </a:cubicBezTo>
                  <a:cubicBezTo>
                    <a:pt x="31977" y="4915"/>
                    <a:pt x="31970" y="4921"/>
                    <a:pt x="31960" y="4921"/>
                  </a:cubicBezTo>
                  <a:cubicBezTo>
                    <a:pt x="31958" y="4921"/>
                    <a:pt x="31956" y="4920"/>
                    <a:pt x="31953" y="4920"/>
                  </a:cubicBezTo>
                  <a:cubicBezTo>
                    <a:pt x="31939" y="4916"/>
                    <a:pt x="31925" y="4910"/>
                    <a:pt x="31925" y="4902"/>
                  </a:cubicBezTo>
                  <a:cubicBezTo>
                    <a:pt x="31925" y="4899"/>
                    <a:pt x="31933" y="4892"/>
                    <a:pt x="31946" y="4889"/>
                  </a:cubicBezTo>
                  <a:cubicBezTo>
                    <a:pt x="31948" y="4888"/>
                    <a:pt x="31950" y="4888"/>
                    <a:pt x="31952" y="4888"/>
                  </a:cubicBezTo>
                  <a:close/>
                  <a:moveTo>
                    <a:pt x="341" y="5082"/>
                  </a:moveTo>
                  <a:cubicBezTo>
                    <a:pt x="346" y="5082"/>
                    <a:pt x="347" y="5091"/>
                    <a:pt x="347" y="5110"/>
                  </a:cubicBezTo>
                  <a:cubicBezTo>
                    <a:pt x="347" y="5135"/>
                    <a:pt x="340" y="5159"/>
                    <a:pt x="330" y="5159"/>
                  </a:cubicBezTo>
                  <a:cubicBezTo>
                    <a:pt x="326" y="5161"/>
                    <a:pt x="323" y="5161"/>
                    <a:pt x="320" y="5161"/>
                  </a:cubicBezTo>
                  <a:cubicBezTo>
                    <a:pt x="298" y="5161"/>
                    <a:pt x="299" y="5131"/>
                    <a:pt x="323" y="5100"/>
                  </a:cubicBezTo>
                  <a:cubicBezTo>
                    <a:pt x="332" y="5088"/>
                    <a:pt x="338" y="5082"/>
                    <a:pt x="341" y="5082"/>
                  </a:cubicBezTo>
                  <a:close/>
                  <a:moveTo>
                    <a:pt x="39303" y="5190"/>
                  </a:moveTo>
                  <a:cubicBezTo>
                    <a:pt x="39315" y="5190"/>
                    <a:pt x="39326" y="5200"/>
                    <a:pt x="39332" y="5214"/>
                  </a:cubicBezTo>
                  <a:cubicBezTo>
                    <a:pt x="39336" y="5232"/>
                    <a:pt x="39322" y="5249"/>
                    <a:pt x="39298" y="5256"/>
                  </a:cubicBezTo>
                  <a:cubicBezTo>
                    <a:pt x="39284" y="5260"/>
                    <a:pt x="39272" y="5262"/>
                    <a:pt x="39263" y="5262"/>
                  </a:cubicBezTo>
                  <a:cubicBezTo>
                    <a:pt x="39254" y="5262"/>
                    <a:pt x="39249" y="5260"/>
                    <a:pt x="39249" y="5256"/>
                  </a:cubicBezTo>
                  <a:cubicBezTo>
                    <a:pt x="39246" y="5253"/>
                    <a:pt x="39260" y="5243"/>
                    <a:pt x="39281" y="5239"/>
                  </a:cubicBezTo>
                  <a:cubicBezTo>
                    <a:pt x="39302" y="5232"/>
                    <a:pt x="39308" y="5222"/>
                    <a:pt x="39294" y="5211"/>
                  </a:cubicBezTo>
                  <a:cubicBezTo>
                    <a:pt x="39284" y="5204"/>
                    <a:pt x="39287" y="5194"/>
                    <a:pt x="39298" y="5190"/>
                  </a:cubicBezTo>
                  <a:cubicBezTo>
                    <a:pt x="39300" y="5190"/>
                    <a:pt x="39301" y="5190"/>
                    <a:pt x="39303" y="5190"/>
                  </a:cubicBezTo>
                  <a:close/>
                  <a:moveTo>
                    <a:pt x="271" y="5408"/>
                  </a:moveTo>
                  <a:cubicBezTo>
                    <a:pt x="282" y="5408"/>
                    <a:pt x="293" y="5414"/>
                    <a:pt x="295" y="5423"/>
                  </a:cubicBezTo>
                  <a:cubicBezTo>
                    <a:pt x="299" y="5437"/>
                    <a:pt x="292" y="5448"/>
                    <a:pt x="278" y="5451"/>
                  </a:cubicBezTo>
                  <a:cubicBezTo>
                    <a:pt x="275" y="5451"/>
                    <a:pt x="273" y="5452"/>
                    <a:pt x="271" y="5452"/>
                  </a:cubicBezTo>
                  <a:cubicBezTo>
                    <a:pt x="260" y="5452"/>
                    <a:pt x="253" y="5446"/>
                    <a:pt x="250" y="5437"/>
                  </a:cubicBezTo>
                  <a:cubicBezTo>
                    <a:pt x="247" y="5423"/>
                    <a:pt x="254" y="5413"/>
                    <a:pt x="264" y="5409"/>
                  </a:cubicBezTo>
                  <a:cubicBezTo>
                    <a:pt x="266" y="5409"/>
                    <a:pt x="269" y="5408"/>
                    <a:pt x="271" y="5408"/>
                  </a:cubicBezTo>
                  <a:close/>
                  <a:moveTo>
                    <a:pt x="39470" y="5537"/>
                  </a:moveTo>
                  <a:cubicBezTo>
                    <a:pt x="39472" y="5537"/>
                    <a:pt x="39475" y="5540"/>
                    <a:pt x="39478" y="5544"/>
                  </a:cubicBezTo>
                  <a:cubicBezTo>
                    <a:pt x="39489" y="5558"/>
                    <a:pt x="39496" y="5576"/>
                    <a:pt x="39489" y="5582"/>
                  </a:cubicBezTo>
                  <a:cubicBezTo>
                    <a:pt x="39487" y="5585"/>
                    <a:pt x="39485" y="5587"/>
                    <a:pt x="39483" y="5587"/>
                  </a:cubicBezTo>
                  <a:cubicBezTo>
                    <a:pt x="39478" y="5587"/>
                    <a:pt x="39473" y="5577"/>
                    <a:pt x="39468" y="5562"/>
                  </a:cubicBezTo>
                  <a:cubicBezTo>
                    <a:pt x="39466" y="5546"/>
                    <a:pt x="39467" y="5537"/>
                    <a:pt x="39470" y="5537"/>
                  </a:cubicBezTo>
                  <a:close/>
                  <a:moveTo>
                    <a:pt x="771" y="5830"/>
                  </a:moveTo>
                  <a:cubicBezTo>
                    <a:pt x="776" y="5830"/>
                    <a:pt x="782" y="5831"/>
                    <a:pt x="788" y="5832"/>
                  </a:cubicBezTo>
                  <a:cubicBezTo>
                    <a:pt x="809" y="5836"/>
                    <a:pt x="816" y="5843"/>
                    <a:pt x="805" y="5846"/>
                  </a:cubicBezTo>
                  <a:cubicBezTo>
                    <a:pt x="792" y="5850"/>
                    <a:pt x="805" y="5864"/>
                    <a:pt x="830" y="5871"/>
                  </a:cubicBezTo>
                  <a:cubicBezTo>
                    <a:pt x="875" y="5885"/>
                    <a:pt x="875" y="5888"/>
                    <a:pt x="837" y="5909"/>
                  </a:cubicBezTo>
                  <a:cubicBezTo>
                    <a:pt x="824" y="5917"/>
                    <a:pt x="814" y="5920"/>
                    <a:pt x="806" y="5920"/>
                  </a:cubicBezTo>
                  <a:cubicBezTo>
                    <a:pt x="795" y="5920"/>
                    <a:pt x="788" y="5915"/>
                    <a:pt x="784" y="5906"/>
                  </a:cubicBezTo>
                  <a:cubicBezTo>
                    <a:pt x="780" y="5894"/>
                    <a:pt x="773" y="5886"/>
                    <a:pt x="767" y="5886"/>
                  </a:cubicBezTo>
                  <a:cubicBezTo>
                    <a:pt x="763" y="5886"/>
                    <a:pt x="760" y="5888"/>
                    <a:pt x="757" y="5891"/>
                  </a:cubicBezTo>
                  <a:cubicBezTo>
                    <a:pt x="751" y="5897"/>
                    <a:pt x="747" y="5899"/>
                    <a:pt x="743" y="5899"/>
                  </a:cubicBezTo>
                  <a:cubicBezTo>
                    <a:pt x="732" y="5899"/>
                    <a:pt x="729" y="5878"/>
                    <a:pt x="739" y="5850"/>
                  </a:cubicBezTo>
                  <a:cubicBezTo>
                    <a:pt x="745" y="5837"/>
                    <a:pt x="755" y="5830"/>
                    <a:pt x="771" y="5830"/>
                  </a:cubicBezTo>
                  <a:close/>
                  <a:moveTo>
                    <a:pt x="38638" y="6175"/>
                  </a:moveTo>
                  <a:cubicBezTo>
                    <a:pt x="38640" y="6175"/>
                    <a:pt x="38643" y="6175"/>
                    <a:pt x="38645" y="6176"/>
                  </a:cubicBezTo>
                  <a:cubicBezTo>
                    <a:pt x="38660" y="6179"/>
                    <a:pt x="38674" y="6186"/>
                    <a:pt x="38674" y="6193"/>
                  </a:cubicBezTo>
                  <a:cubicBezTo>
                    <a:pt x="38674" y="6197"/>
                    <a:pt x="38666" y="6204"/>
                    <a:pt x="38653" y="6207"/>
                  </a:cubicBezTo>
                  <a:cubicBezTo>
                    <a:pt x="38651" y="6208"/>
                    <a:pt x="38649" y="6208"/>
                    <a:pt x="38647" y="6208"/>
                  </a:cubicBezTo>
                  <a:cubicBezTo>
                    <a:pt x="38638" y="6208"/>
                    <a:pt x="38627" y="6201"/>
                    <a:pt x="38625" y="6189"/>
                  </a:cubicBezTo>
                  <a:cubicBezTo>
                    <a:pt x="38622" y="6181"/>
                    <a:pt x="38628" y="6175"/>
                    <a:pt x="38638" y="6175"/>
                  </a:cubicBezTo>
                  <a:close/>
                  <a:moveTo>
                    <a:pt x="39552" y="6193"/>
                  </a:moveTo>
                  <a:cubicBezTo>
                    <a:pt x="39566" y="6193"/>
                    <a:pt x="39579" y="6197"/>
                    <a:pt x="39585" y="6204"/>
                  </a:cubicBezTo>
                  <a:cubicBezTo>
                    <a:pt x="39596" y="6210"/>
                    <a:pt x="39600" y="6221"/>
                    <a:pt x="39590" y="6224"/>
                  </a:cubicBezTo>
                  <a:cubicBezTo>
                    <a:pt x="39587" y="6225"/>
                    <a:pt x="39583" y="6226"/>
                    <a:pt x="39578" y="6226"/>
                  </a:cubicBezTo>
                  <a:cubicBezTo>
                    <a:pt x="39565" y="6226"/>
                    <a:pt x="39546" y="6223"/>
                    <a:pt x="39531" y="6218"/>
                  </a:cubicBezTo>
                  <a:cubicBezTo>
                    <a:pt x="39492" y="6207"/>
                    <a:pt x="39492" y="6204"/>
                    <a:pt x="39527" y="6197"/>
                  </a:cubicBezTo>
                  <a:cubicBezTo>
                    <a:pt x="39535" y="6194"/>
                    <a:pt x="39543" y="6193"/>
                    <a:pt x="39552" y="6193"/>
                  </a:cubicBezTo>
                  <a:close/>
                  <a:moveTo>
                    <a:pt x="547" y="6159"/>
                  </a:moveTo>
                  <a:cubicBezTo>
                    <a:pt x="555" y="6159"/>
                    <a:pt x="564" y="6163"/>
                    <a:pt x="573" y="6172"/>
                  </a:cubicBezTo>
                  <a:cubicBezTo>
                    <a:pt x="581" y="6183"/>
                    <a:pt x="599" y="6192"/>
                    <a:pt x="617" y="6192"/>
                  </a:cubicBezTo>
                  <a:cubicBezTo>
                    <a:pt x="622" y="6192"/>
                    <a:pt x="627" y="6191"/>
                    <a:pt x="632" y="6189"/>
                  </a:cubicBezTo>
                  <a:cubicBezTo>
                    <a:pt x="641" y="6187"/>
                    <a:pt x="648" y="6186"/>
                    <a:pt x="652" y="6186"/>
                  </a:cubicBezTo>
                  <a:cubicBezTo>
                    <a:pt x="661" y="6186"/>
                    <a:pt x="656" y="6192"/>
                    <a:pt x="638" y="6207"/>
                  </a:cubicBezTo>
                  <a:cubicBezTo>
                    <a:pt x="628" y="6218"/>
                    <a:pt x="617" y="6223"/>
                    <a:pt x="607" y="6223"/>
                  </a:cubicBezTo>
                  <a:cubicBezTo>
                    <a:pt x="601" y="6223"/>
                    <a:pt x="595" y="6221"/>
                    <a:pt x="590" y="6218"/>
                  </a:cubicBezTo>
                  <a:cubicBezTo>
                    <a:pt x="586" y="6213"/>
                    <a:pt x="580" y="6211"/>
                    <a:pt x="573" y="6211"/>
                  </a:cubicBezTo>
                  <a:cubicBezTo>
                    <a:pt x="564" y="6211"/>
                    <a:pt x="555" y="6215"/>
                    <a:pt x="548" y="6221"/>
                  </a:cubicBezTo>
                  <a:cubicBezTo>
                    <a:pt x="545" y="6224"/>
                    <a:pt x="541" y="6226"/>
                    <a:pt x="538" y="6226"/>
                  </a:cubicBezTo>
                  <a:cubicBezTo>
                    <a:pt x="530" y="6226"/>
                    <a:pt x="523" y="6220"/>
                    <a:pt x="521" y="6210"/>
                  </a:cubicBezTo>
                  <a:cubicBezTo>
                    <a:pt x="511" y="6181"/>
                    <a:pt x="527" y="6159"/>
                    <a:pt x="547" y="6159"/>
                  </a:cubicBezTo>
                  <a:close/>
                  <a:moveTo>
                    <a:pt x="39233" y="6172"/>
                  </a:moveTo>
                  <a:cubicBezTo>
                    <a:pt x="39239" y="6172"/>
                    <a:pt x="39242" y="6181"/>
                    <a:pt x="39242" y="6193"/>
                  </a:cubicBezTo>
                  <a:cubicBezTo>
                    <a:pt x="39239" y="6210"/>
                    <a:pt x="39236" y="6228"/>
                    <a:pt x="39228" y="6231"/>
                  </a:cubicBezTo>
                  <a:cubicBezTo>
                    <a:pt x="39228" y="6231"/>
                    <a:pt x="39227" y="6231"/>
                    <a:pt x="39226" y="6231"/>
                  </a:cubicBezTo>
                  <a:cubicBezTo>
                    <a:pt x="39211" y="6231"/>
                    <a:pt x="39208" y="6192"/>
                    <a:pt x="39225" y="6176"/>
                  </a:cubicBezTo>
                  <a:cubicBezTo>
                    <a:pt x="39228" y="6173"/>
                    <a:pt x="39231" y="6172"/>
                    <a:pt x="39233" y="6172"/>
                  </a:cubicBezTo>
                  <a:close/>
                  <a:moveTo>
                    <a:pt x="39381" y="6539"/>
                  </a:moveTo>
                  <a:cubicBezTo>
                    <a:pt x="39383" y="6539"/>
                    <a:pt x="39386" y="6539"/>
                    <a:pt x="39388" y="6540"/>
                  </a:cubicBezTo>
                  <a:cubicBezTo>
                    <a:pt x="39406" y="6543"/>
                    <a:pt x="39416" y="6551"/>
                    <a:pt x="39419" y="6557"/>
                  </a:cubicBezTo>
                  <a:cubicBezTo>
                    <a:pt x="39419" y="6561"/>
                    <a:pt x="39412" y="6567"/>
                    <a:pt x="39398" y="6572"/>
                  </a:cubicBezTo>
                  <a:cubicBezTo>
                    <a:pt x="39385" y="6572"/>
                    <a:pt x="39374" y="6567"/>
                    <a:pt x="39371" y="6554"/>
                  </a:cubicBezTo>
                  <a:cubicBezTo>
                    <a:pt x="39368" y="6545"/>
                    <a:pt x="39372" y="6539"/>
                    <a:pt x="39381" y="6539"/>
                  </a:cubicBezTo>
                  <a:close/>
                  <a:moveTo>
                    <a:pt x="39145" y="6578"/>
                  </a:moveTo>
                  <a:cubicBezTo>
                    <a:pt x="39147" y="6578"/>
                    <a:pt x="39151" y="6580"/>
                    <a:pt x="39156" y="6585"/>
                  </a:cubicBezTo>
                  <a:cubicBezTo>
                    <a:pt x="39166" y="6599"/>
                    <a:pt x="39169" y="6617"/>
                    <a:pt x="39162" y="6623"/>
                  </a:cubicBezTo>
                  <a:cubicBezTo>
                    <a:pt x="39162" y="6626"/>
                    <a:pt x="39160" y="6628"/>
                    <a:pt x="39158" y="6628"/>
                  </a:cubicBezTo>
                  <a:cubicBezTo>
                    <a:pt x="39154" y="6628"/>
                    <a:pt x="39147" y="6618"/>
                    <a:pt x="39145" y="6602"/>
                  </a:cubicBezTo>
                  <a:cubicBezTo>
                    <a:pt x="39141" y="6587"/>
                    <a:pt x="39141" y="6578"/>
                    <a:pt x="39145" y="6578"/>
                  </a:cubicBezTo>
                  <a:close/>
                  <a:moveTo>
                    <a:pt x="39522" y="6587"/>
                  </a:moveTo>
                  <a:cubicBezTo>
                    <a:pt x="39526" y="6587"/>
                    <a:pt x="39522" y="6593"/>
                    <a:pt x="39513" y="6606"/>
                  </a:cubicBezTo>
                  <a:cubicBezTo>
                    <a:pt x="39504" y="6621"/>
                    <a:pt x="39493" y="6631"/>
                    <a:pt x="39483" y="6631"/>
                  </a:cubicBezTo>
                  <a:cubicBezTo>
                    <a:pt x="39481" y="6631"/>
                    <a:pt x="39480" y="6631"/>
                    <a:pt x="39478" y="6630"/>
                  </a:cubicBezTo>
                  <a:cubicBezTo>
                    <a:pt x="39471" y="6627"/>
                    <a:pt x="39478" y="6613"/>
                    <a:pt x="39499" y="6599"/>
                  </a:cubicBezTo>
                  <a:cubicBezTo>
                    <a:pt x="39512" y="6591"/>
                    <a:pt x="39520" y="6587"/>
                    <a:pt x="39522" y="6587"/>
                  </a:cubicBezTo>
                  <a:close/>
                  <a:moveTo>
                    <a:pt x="39419" y="6612"/>
                  </a:moveTo>
                  <a:cubicBezTo>
                    <a:pt x="39432" y="6612"/>
                    <a:pt x="39432" y="6616"/>
                    <a:pt x="39419" y="6623"/>
                  </a:cubicBezTo>
                  <a:cubicBezTo>
                    <a:pt x="39410" y="6630"/>
                    <a:pt x="39399" y="6634"/>
                    <a:pt x="39390" y="6634"/>
                  </a:cubicBezTo>
                  <a:cubicBezTo>
                    <a:pt x="39385" y="6634"/>
                    <a:pt x="39380" y="6633"/>
                    <a:pt x="39377" y="6630"/>
                  </a:cubicBezTo>
                  <a:cubicBezTo>
                    <a:pt x="39367" y="6627"/>
                    <a:pt x="39377" y="6620"/>
                    <a:pt x="39402" y="6613"/>
                  </a:cubicBezTo>
                  <a:cubicBezTo>
                    <a:pt x="39409" y="6612"/>
                    <a:pt x="39415" y="6612"/>
                    <a:pt x="39419" y="6612"/>
                  </a:cubicBezTo>
                  <a:close/>
                  <a:moveTo>
                    <a:pt x="1214" y="6597"/>
                  </a:moveTo>
                  <a:cubicBezTo>
                    <a:pt x="1235" y="6597"/>
                    <a:pt x="1248" y="6608"/>
                    <a:pt x="1256" y="6630"/>
                  </a:cubicBezTo>
                  <a:cubicBezTo>
                    <a:pt x="1267" y="6658"/>
                    <a:pt x="1260" y="6668"/>
                    <a:pt x="1229" y="6668"/>
                  </a:cubicBezTo>
                  <a:cubicBezTo>
                    <a:pt x="1218" y="6667"/>
                    <a:pt x="1208" y="6666"/>
                    <a:pt x="1199" y="6666"/>
                  </a:cubicBezTo>
                  <a:cubicBezTo>
                    <a:pt x="1190" y="6666"/>
                    <a:pt x="1183" y="6667"/>
                    <a:pt x="1180" y="6668"/>
                  </a:cubicBezTo>
                  <a:cubicBezTo>
                    <a:pt x="1176" y="6668"/>
                    <a:pt x="1170" y="6658"/>
                    <a:pt x="1163" y="6641"/>
                  </a:cubicBezTo>
                  <a:cubicBezTo>
                    <a:pt x="1155" y="6623"/>
                    <a:pt x="1173" y="6606"/>
                    <a:pt x="1197" y="6599"/>
                  </a:cubicBezTo>
                  <a:cubicBezTo>
                    <a:pt x="1203" y="6598"/>
                    <a:pt x="1209" y="6597"/>
                    <a:pt x="1214" y="6597"/>
                  </a:cubicBezTo>
                  <a:close/>
                  <a:moveTo>
                    <a:pt x="38809" y="6728"/>
                  </a:moveTo>
                  <a:cubicBezTo>
                    <a:pt x="38815" y="6728"/>
                    <a:pt x="38823" y="6730"/>
                    <a:pt x="38833" y="6734"/>
                  </a:cubicBezTo>
                  <a:cubicBezTo>
                    <a:pt x="38871" y="6749"/>
                    <a:pt x="38877" y="6771"/>
                    <a:pt x="38850" y="6771"/>
                  </a:cubicBezTo>
                  <a:cubicBezTo>
                    <a:pt x="38845" y="6771"/>
                    <a:pt x="38840" y="6771"/>
                    <a:pt x="38833" y="6769"/>
                  </a:cubicBezTo>
                  <a:cubicBezTo>
                    <a:pt x="38819" y="6766"/>
                    <a:pt x="38802" y="6752"/>
                    <a:pt x="38799" y="6738"/>
                  </a:cubicBezTo>
                  <a:cubicBezTo>
                    <a:pt x="38796" y="6732"/>
                    <a:pt x="38800" y="6728"/>
                    <a:pt x="38809" y="6728"/>
                  </a:cubicBezTo>
                  <a:close/>
                  <a:moveTo>
                    <a:pt x="38178" y="6817"/>
                  </a:moveTo>
                  <a:cubicBezTo>
                    <a:pt x="38187" y="6817"/>
                    <a:pt x="38194" y="6826"/>
                    <a:pt x="38187" y="6835"/>
                  </a:cubicBezTo>
                  <a:cubicBezTo>
                    <a:pt x="38184" y="6849"/>
                    <a:pt x="38177" y="6859"/>
                    <a:pt x="38170" y="6863"/>
                  </a:cubicBezTo>
                  <a:cubicBezTo>
                    <a:pt x="38163" y="6863"/>
                    <a:pt x="38157" y="6856"/>
                    <a:pt x="38153" y="6846"/>
                  </a:cubicBezTo>
                  <a:cubicBezTo>
                    <a:pt x="38149" y="6835"/>
                    <a:pt x="38160" y="6821"/>
                    <a:pt x="38174" y="6817"/>
                  </a:cubicBezTo>
                  <a:cubicBezTo>
                    <a:pt x="38175" y="6817"/>
                    <a:pt x="38177" y="6817"/>
                    <a:pt x="38178" y="6817"/>
                  </a:cubicBezTo>
                  <a:close/>
                  <a:moveTo>
                    <a:pt x="39336" y="6842"/>
                  </a:moveTo>
                  <a:lnTo>
                    <a:pt x="39336" y="6842"/>
                  </a:lnTo>
                  <a:cubicBezTo>
                    <a:pt x="39342" y="6842"/>
                    <a:pt x="39337" y="6851"/>
                    <a:pt x="39315" y="6870"/>
                  </a:cubicBezTo>
                  <a:cubicBezTo>
                    <a:pt x="39300" y="6885"/>
                    <a:pt x="39283" y="6895"/>
                    <a:pt x="39273" y="6895"/>
                  </a:cubicBezTo>
                  <a:cubicBezTo>
                    <a:pt x="39272" y="6895"/>
                    <a:pt x="39271" y="6894"/>
                    <a:pt x="39270" y="6894"/>
                  </a:cubicBezTo>
                  <a:cubicBezTo>
                    <a:pt x="39263" y="6891"/>
                    <a:pt x="39270" y="6876"/>
                    <a:pt x="39287" y="6866"/>
                  </a:cubicBezTo>
                  <a:cubicBezTo>
                    <a:pt x="39312" y="6850"/>
                    <a:pt x="39329" y="6842"/>
                    <a:pt x="39336" y="6842"/>
                  </a:cubicBezTo>
                  <a:close/>
                  <a:moveTo>
                    <a:pt x="38022" y="6817"/>
                  </a:moveTo>
                  <a:cubicBezTo>
                    <a:pt x="38025" y="6817"/>
                    <a:pt x="38027" y="6820"/>
                    <a:pt x="38028" y="6825"/>
                  </a:cubicBezTo>
                  <a:cubicBezTo>
                    <a:pt x="38032" y="6838"/>
                    <a:pt x="38024" y="6863"/>
                    <a:pt x="38011" y="6880"/>
                  </a:cubicBezTo>
                  <a:cubicBezTo>
                    <a:pt x="38001" y="6892"/>
                    <a:pt x="37990" y="6899"/>
                    <a:pt x="37980" y="6899"/>
                  </a:cubicBezTo>
                  <a:cubicBezTo>
                    <a:pt x="37975" y="6899"/>
                    <a:pt x="37970" y="6897"/>
                    <a:pt x="37966" y="6894"/>
                  </a:cubicBezTo>
                  <a:cubicBezTo>
                    <a:pt x="37955" y="6884"/>
                    <a:pt x="37955" y="6870"/>
                    <a:pt x="37966" y="6859"/>
                  </a:cubicBezTo>
                  <a:cubicBezTo>
                    <a:pt x="37971" y="6854"/>
                    <a:pt x="37976" y="6851"/>
                    <a:pt x="37981" y="6851"/>
                  </a:cubicBezTo>
                  <a:cubicBezTo>
                    <a:pt x="37985" y="6851"/>
                    <a:pt x="37988" y="6854"/>
                    <a:pt x="37990" y="6859"/>
                  </a:cubicBezTo>
                  <a:cubicBezTo>
                    <a:pt x="37991" y="6861"/>
                    <a:pt x="37992" y="6862"/>
                    <a:pt x="37993" y="6862"/>
                  </a:cubicBezTo>
                  <a:cubicBezTo>
                    <a:pt x="37997" y="6862"/>
                    <a:pt x="38002" y="6854"/>
                    <a:pt x="38008" y="6838"/>
                  </a:cubicBezTo>
                  <a:cubicBezTo>
                    <a:pt x="38012" y="6825"/>
                    <a:pt x="38017" y="6817"/>
                    <a:pt x="38022" y="6817"/>
                  </a:cubicBezTo>
                  <a:close/>
                  <a:moveTo>
                    <a:pt x="39192" y="6859"/>
                  </a:moveTo>
                  <a:cubicBezTo>
                    <a:pt x="39201" y="6859"/>
                    <a:pt x="39200" y="6865"/>
                    <a:pt x="39190" y="6880"/>
                  </a:cubicBezTo>
                  <a:cubicBezTo>
                    <a:pt x="39180" y="6897"/>
                    <a:pt x="39159" y="6908"/>
                    <a:pt x="39145" y="6908"/>
                  </a:cubicBezTo>
                  <a:cubicBezTo>
                    <a:pt x="39107" y="6908"/>
                    <a:pt x="39128" y="6873"/>
                    <a:pt x="39173" y="6863"/>
                  </a:cubicBezTo>
                  <a:cubicBezTo>
                    <a:pt x="39182" y="6861"/>
                    <a:pt x="39188" y="6859"/>
                    <a:pt x="39192" y="6859"/>
                  </a:cubicBezTo>
                  <a:close/>
                  <a:moveTo>
                    <a:pt x="38112" y="6855"/>
                  </a:moveTo>
                  <a:cubicBezTo>
                    <a:pt x="38123" y="6855"/>
                    <a:pt x="38128" y="6866"/>
                    <a:pt x="38128" y="6884"/>
                  </a:cubicBezTo>
                  <a:cubicBezTo>
                    <a:pt x="38125" y="6901"/>
                    <a:pt x="38122" y="6918"/>
                    <a:pt x="38115" y="6918"/>
                  </a:cubicBezTo>
                  <a:cubicBezTo>
                    <a:pt x="38112" y="6918"/>
                    <a:pt x="38101" y="6908"/>
                    <a:pt x="38098" y="6891"/>
                  </a:cubicBezTo>
                  <a:cubicBezTo>
                    <a:pt x="38091" y="6873"/>
                    <a:pt x="38098" y="6859"/>
                    <a:pt x="38108" y="6856"/>
                  </a:cubicBezTo>
                  <a:cubicBezTo>
                    <a:pt x="38109" y="6855"/>
                    <a:pt x="38111" y="6855"/>
                    <a:pt x="38112" y="6855"/>
                  </a:cubicBezTo>
                  <a:close/>
                  <a:moveTo>
                    <a:pt x="39027" y="6885"/>
                  </a:moveTo>
                  <a:cubicBezTo>
                    <a:pt x="39030" y="6885"/>
                    <a:pt x="39033" y="6886"/>
                    <a:pt x="39034" y="6887"/>
                  </a:cubicBezTo>
                  <a:cubicBezTo>
                    <a:pt x="39041" y="6891"/>
                    <a:pt x="39038" y="6897"/>
                    <a:pt x="39023" y="6901"/>
                  </a:cubicBezTo>
                  <a:cubicBezTo>
                    <a:pt x="39007" y="6905"/>
                    <a:pt x="39003" y="6915"/>
                    <a:pt x="39013" y="6921"/>
                  </a:cubicBezTo>
                  <a:cubicBezTo>
                    <a:pt x="39023" y="6932"/>
                    <a:pt x="39017" y="6936"/>
                    <a:pt x="38996" y="6936"/>
                  </a:cubicBezTo>
                  <a:cubicBezTo>
                    <a:pt x="38975" y="6936"/>
                    <a:pt x="38954" y="6932"/>
                    <a:pt x="38954" y="6929"/>
                  </a:cubicBezTo>
                  <a:cubicBezTo>
                    <a:pt x="38951" y="6916"/>
                    <a:pt x="39004" y="6885"/>
                    <a:pt x="39027" y="6885"/>
                  </a:cubicBezTo>
                  <a:close/>
                  <a:moveTo>
                    <a:pt x="38861" y="6908"/>
                  </a:moveTo>
                  <a:cubicBezTo>
                    <a:pt x="38871" y="6908"/>
                    <a:pt x="38879" y="6912"/>
                    <a:pt x="38882" y="6918"/>
                  </a:cubicBezTo>
                  <a:cubicBezTo>
                    <a:pt x="38885" y="6929"/>
                    <a:pt x="38878" y="6936"/>
                    <a:pt x="38864" y="6939"/>
                  </a:cubicBezTo>
                  <a:cubicBezTo>
                    <a:pt x="38861" y="6940"/>
                    <a:pt x="38857" y="6940"/>
                    <a:pt x="38853" y="6940"/>
                  </a:cubicBezTo>
                  <a:cubicBezTo>
                    <a:pt x="38843" y="6940"/>
                    <a:pt x="38833" y="6937"/>
                    <a:pt x="38826" y="6932"/>
                  </a:cubicBezTo>
                  <a:cubicBezTo>
                    <a:pt x="38815" y="6926"/>
                    <a:pt x="38823" y="6915"/>
                    <a:pt x="38844" y="6911"/>
                  </a:cubicBezTo>
                  <a:cubicBezTo>
                    <a:pt x="38850" y="6909"/>
                    <a:pt x="38856" y="6908"/>
                    <a:pt x="38861" y="6908"/>
                  </a:cubicBezTo>
                  <a:close/>
                  <a:moveTo>
                    <a:pt x="33294" y="6931"/>
                  </a:moveTo>
                  <a:cubicBezTo>
                    <a:pt x="33326" y="6931"/>
                    <a:pt x="33360" y="6952"/>
                    <a:pt x="33351" y="6970"/>
                  </a:cubicBezTo>
                  <a:cubicBezTo>
                    <a:pt x="33345" y="6977"/>
                    <a:pt x="33324" y="6980"/>
                    <a:pt x="33303" y="6980"/>
                  </a:cubicBezTo>
                  <a:cubicBezTo>
                    <a:pt x="33251" y="6977"/>
                    <a:pt x="33241" y="6942"/>
                    <a:pt x="33282" y="6932"/>
                  </a:cubicBezTo>
                  <a:cubicBezTo>
                    <a:pt x="33286" y="6931"/>
                    <a:pt x="33290" y="6931"/>
                    <a:pt x="33294" y="6931"/>
                  </a:cubicBezTo>
                  <a:close/>
                  <a:moveTo>
                    <a:pt x="1325" y="7056"/>
                  </a:moveTo>
                  <a:cubicBezTo>
                    <a:pt x="1335" y="7056"/>
                    <a:pt x="1349" y="7062"/>
                    <a:pt x="1360" y="7067"/>
                  </a:cubicBezTo>
                  <a:cubicBezTo>
                    <a:pt x="1371" y="7078"/>
                    <a:pt x="1364" y="7088"/>
                    <a:pt x="1343" y="7095"/>
                  </a:cubicBezTo>
                  <a:cubicBezTo>
                    <a:pt x="1339" y="7096"/>
                    <a:pt x="1334" y="7097"/>
                    <a:pt x="1330" y="7097"/>
                  </a:cubicBezTo>
                  <a:cubicBezTo>
                    <a:pt x="1317" y="7097"/>
                    <a:pt x="1304" y="7092"/>
                    <a:pt x="1301" y="7081"/>
                  </a:cubicBezTo>
                  <a:cubicBezTo>
                    <a:pt x="1298" y="7071"/>
                    <a:pt x="1304" y="7060"/>
                    <a:pt x="1319" y="7057"/>
                  </a:cubicBezTo>
                  <a:cubicBezTo>
                    <a:pt x="1321" y="7056"/>
                    <a:pt x="1323" y="7056"/>
                    <a:pt x="1325" y="7056"/>
                  </a:cubicBezTo>
                  <a:close/>
                  <a:moveTo>
                    <a:pt x="29737" y="7221"/>
                  </a:moveTo>
                  <a:cubicBezTo>
                    <a:pt x="29767" y="7221"/>
                    <a:pt x="29797" y="7241"/>
                    <a:pt x="29789" y="7259"/>
                  </a:cubicBezTo>
                  <a:cubicBezTo>
                    <a:pt x="29785" y="7265"/>
                    <a:pt x="29760" y="7269"/>
                    <a:pt x="29739" y="7269"/>
                  </a:cubicBezTo>
                  <a:cubicBezTo>
                    <a:pt x="29688" y="7265"/>
                    <a:pt x="29674" y="7234"/>
                    <a:pt x="29719" y="7224"/>
                  </a:cubicBezTo>
                  <a:cubicBezTo>
                    <a:pt x="29724" y="7222"/>
                    <a:pt x="29731" y="7221"/>
                    <a:pt x="29737" y="7221"/>
                  </a:cubicBezTo>
                  <a:close/>
                  <a:moveTo>
                    <a:pt x="29379" y="7171"/>
                  </a:moveTo>
                  <a:cubicBezTo>
                    <a:pt x="29406" y="7176"/>
                    <a:pt x="29424" y="7177"/>
                    <a:pt x="29441" y="7177"/>
                  </a:cubicBezTo>
                  <a:cubicBezTo>
                    <a:pt x="29453" y="7177"/>
                    <a:pt x="29464" y="7177"/>
                    <a:pt x="29476" y="7175"/>
                  </a:cubicBezTo>
                  <a:cubicBezTo>
                    <a:pt x="29477" y="7175"/>
                    <a:pt x="29477" y="7175"/>
                    <a:pt x="29478" y="7175"/>
                  </a:cubicBezTo>
                  <a:cubicBezTo>
                    <a:pt x="29508" y="7175"/>
                    <a:pt x="29673" y="7259"/>
                    <a:pt x="29667" y="7272"/>
                  </a:cubicBezTo>
                  <a:cubicBezTo>
                    <a:pt x="29666" y="7274"/>
                    <a:pt x="29662" y="7274"/>
                    <a:pt x="29655" y="7274"/>
                  </a:cubicBezTo>
                  <a:cubicBezTo>
                    <a:pt x="29630" y="7274"/>
                    <a:pt x="29572" y="7265"/>
                    <a:pt x="29507" y="7254"/>
                  </a:cubicBezTo>
                  <a:cubicBezTo>
                    <a:pt x="29458" y="7245"/>
                    <a:pt x="29409" y="7239"/>
                    <a:pt x="29373" y="7239"/>
                  </a:cubicBezTo>
                  <a:cubicBezTo>
                    <a:pt x="29348" y="7239"/>
                    <a:pt x="29328" y="7242"/>
                    <a:pt x="29320" y="7248"/>
                  </a:cubicBezTo>
                  <a:cubicBezTo>
                    <a:pt x="29302" y="7256"/>
                    <a:pt x="29277" y="7261"/>
                    <a:pt x="29256" y="7261"/>
                  </a:cubicBezTo>
                  <a:cubicBezTo>
                    <a:pt x="29248" y="7261"/>
                    <a:pt x="29240" y="7260"/>
                    <a:pt x="29233" y="7259"/>
                  </a:cubicBezTo>
                  <a:cubicBezTo>
                    <a:pt x="29147" y="7244"/>
                    <a:pt x="29161" y="7199"/>
                    <a:pt x="29254" y="7182"/>
                  </a:cubicBezTo>
                  <a:cubicBezTo>
                    <a:pt x="29299" y="7175"/>
                    <a:pt x="29358" y="7171"/>
                    <a:pt x="29379" y="7171"/>
                  </a:cubicBezTo>
                  <a:close/>
                  <a:moveTo>
                    <a:pt x="36550" y="7272"/>
                  </a:moveTo>
                  <a:cubicBezTo>
                    <a:pt x="36560" y="7272"/>
                    <a:pt x="36575" y="7279"/>
                    <a:pt x="36578" y="7289"/>
                  </a:cubicBezTo>
                  <a:cubicBezTo>
                    <a:pt x="36581" y="7298"/>
                    <a:pt x="36574" y="7304"/>
                    <a:pt x="36564" y="7304"/>
                  </a:cubicBezTo>
                  <a:cubicBezTo>
                    <a:pt x="36562" y="7304"/>
                    <a:pt x="36560" y="7304"/>
                    <a:pt x="36557" y="7304"/>
                  </a:cubicBezTo>
                  <a:cubicBezTo>
                    <a:pt x="36543" y="7300"/>
                    <a:pt x="36530" y="7293"/>
                    <a:pt x="36530" y="7289"/>
                  </a:cubicBezTo>
                  <a:cubicBezTo>
                    <a:pt x="36530" y="7283"/>
                    <a:pt x="36536" y="7275"/>
                    <a:pt x="36550" y="7272"/>
                  </a:cubicBezTo>
                  <a:close/>
                  <a:moveTo>
                    <a:pt x="29820" y="7289"/>
                  </a:moveTo>
                  <a:cubicBezTo>
                    <a:pt x="29822" y="7289"/>
                    <a:pt x="29824" y="7289"/>
                    <a:pt x="29827" y="7289"/>
                  </a:cubicBezTo>
                  <a:cubicBezTo>
                    <a:pt x="29840" y="7293"/>
                    <a:pt x="29854" y="7300"/>
                    <a:pt x="29854" y="7307"/>
                  </a:cubicBezTo>
                  <a:cubicBezTo>
                    <a:pt x="29858" y="7310"/>
                    <a:pt x="29851" y="7317"/>
                    <a:pt x="29837" y="7321"/>
                  </a:cubicBezTo>
                  <a:cubicBezTo>
                    <a:pt x="29835" y="7322"/>
                    <a:pt x="29833" y="7322"/>
                    <a:pt x="29832" y="7322"/>
                  </a:cubicBezTo>
                  <a:cubicBezTo>
                    <a:pt x="29822" y="7322"/>
                    <a:pt x="29809" y="7315"/>
                    <a:pt x="29806" y="7304"/>
                  </a:cubicBezTo>
                  <a:cubicBezTo>
                    <a:pt x="29803" y="7295"/>
                    <a:pt x="29809" y="7289"/>
                    <a:pt x="29820" y="7289"/>
                  </a:cubicBezTo>
                  <a:close/>
                  <a:moveTo>
                    <a:pt x="30890" y="7142"/>
                  </a:moveTo>
                  <a:cubicBezTo>
                    <a:pt x="30912" y="7142"/>
                    <a:pt x="30952" y="7145"/>
                    <a:pt x="31006" y="7150"/>
                  </a:cubicBezTo>
                  <a:cubicBezTo>
                    <a:pt x="31033" y="7153"/>
                    <a:pt x="31060" y="7155"/>
                    <a:pt x="31082" y="7155"/>
                  </a:cubicBezTo>
                  <a:cubicBezTo>
                    <a:pt x="31117" y="7155"/>
                    <a:pt x="31143" y="7152"/>
                    <a:pt x="31152" y="7147"/>
                  </a:cubicBezTo>
                  <a:cubicBezTo>
                    <a:pt x="31154" y="7144"/>
                    <a:pt x="31158" y="7143"/>
                    <a:pt x="31163" y="7143"/>
                  </a:cubicBezTo>
                  <a:cubicBezTo>
                    <a:pt x="31175" y="7143"/>
                    <a:pt x="31190" y="7153"/>
                    <a:pt x="31201" y="7168"/>
                  </a:cubicBezTo>
                  <a:cubicBezTo>
                    <a:pt x="31210" y="7182"/>
                    <a:pt x="31223" y="7190"/>
                    <a:pt x="31232" y="7190"/>
                  </a:cubicBezTo>
                  <a:cubicBezTo>
                    <a:pt x="31236" y="7190"/>
                    <a:pt x="31240" y="7189"/>
                    <a:pt x="31242" y="7185"/>
                  </a:cubicBezTo>
                  <a:cubicBezTo>
                    <a:pt x="31248" y="7182"/>
                    <a:pt x="31257" y="7179"/>
                    <a:pt x="31265" y="7179"/>
                  </a:cubicBezTo>
                  <a:cubicBezTo>
                    <a:pt x="31272" y="7179"/>
                    <a:pt x="31279" y="7181"/>
                    <a:pt x="31284" y="7185"/>
                  </a:cubicBezTo>
                  <a:cubicBezTo>
                    <a:pt x="31290" y="7192"/>
                    <a:pt x="31304" y="7196"/>
                    <a:pt x="31318" y="7196"/>
                  </a:cubicBezTo>
                  <a:cubicBezTo>
                    <a:pt x="31326" y="7196"/>
                    <a:pt x="31335" y="7195"/>
                    <a:pt x="31342" y="7192"/>
                  </a:cubicBezTo>
                  <a:cubicBezTo>
                    <a:pt x="31346" y="7191"/>
                    <a:pt x="31351" y="7191"/>
                    <a:pt x="31355" y="7191"/>
                  </a:cubicBezTo>
                  <a:cubicBezTo>
                    <a:pt x="31406" y="7191"/>
                    <a:pt x="31494" y="7236"/>
                    <a:pt x="31478" y="7259"/>
                  </a:cubicBezTo>
                  <a:cubicBezTo>
                    <a:pt x="31475" y="7262"/>
                    <a:pt x="31473" y="7264"/>
                    <a:pt x="31470" y="7264"/>
                  </a:cubicBezTo>
                  <a:cubicBezTo>
                    <a:pt x="31466" y="7264"/>
                    <a:pt x="31461" y="7259"/>
                    <a:pt x="31457" y="7248"/>
                  </a:cubicBezTo>
                  <a:cubicBezTo>
                    <a:pt x="31455" y="7239"/>
                    <a:pt x="31451" y="7234"/>
                    <a:pt x="31447" y="7234"/>
                  </a:cubicBezTo>
                  <a:cubicBezTo>
                    <a:pt x="31444" y="7234"/>
                    <a:pt x="31442" y="7235"/>
                    <a:pt x="31440" y="7238"/>
                  </a:cubicBezTo>
                  <a:cubicBezTo>
                    <a:pt x="31436" y="7243"/>
                    <a:pt x="31429" y="7246"/>
                    <a:pt x="31421" y="7246"/>
                  </a:cubicBezTo>
                  <a:cubicBezTo>
                    <a:pt x="31414" y="7246"/>
                    <a:pt x="31406" y="7244"/>
                    <a:pt x="31398" y="7241"/>
                  </a:cubicBezTo>
                  <a:cubicBezTo>
                    <a:pt x="31385" y="7236"/>
                    <a:pt x="31363" y="7232"/>
                    <a:pt x="31343" y="7232"/>
                  </a:cubicBezTo>
                  <a:cubicBezTo>
                    <a:pt x="31335" y="7232"/>
                    <a:pt x="31328" y="7233"/>
                    <a:pt x="31321" y="7234"/>
                  </a:cubicBezTo>
                  <a:cubicBezTo>
                    <a:pt x="31310" y="7235"/>
                    <a:pt x="31297" y="7236"/>
                    <a:pt x="31284" y="7236"/>
                  </a:cubicBezTo>
                  <a:cubicBezTo>
                    <a:pt x="31267" y="7236"/>
                    <a:pt x="31252" y="7235"/>
                    <a:pt x="31242" y="7230"/>
                  </a:cubicBezTo>
                  <a:cubicBezTo>
                    <a:pt x="31222" y="7227"/>
                    <a:pt x="31180" y="7224"/>
                    <a:pt x="31142" y="7224"/>
                  </a:cubicBezTo>
                  <a:cubicBezTo>
                    <a:pt x="31107" y="7224"/>
                    <a:pt x="31055" y="7220"/>
                    <a:pt x="31027" y="7217"/>
                  </a:cubicBezTo>
                  <a:cubicBezTo>
                    <a:pt x="31014" y="7216"/>
                    <a:pt x="31004" y="7215"/>
                    <a:pt x="30999" y="7215"/>
                  </a:cubicBezTo>
                  <a:cubicBezTo>
                    <a:pt x="30982" y="7215"/>
                    <a:pt x="30993" y="7221"/>
                    <a:pt x="31034" y="7244"/>
                  </a:cubicBezTo>
                  <a:cubicBezTo>
                    <a:pt x="31060" y="7262"/>
                    <a:pt x="31093" y="7269"/>
                    <a:pt x="31116" y="7269"/>
                  </a:cubicBezTo>
                  <a:cubicBezTo>
                    <a:pt x="31120" y="7269"/>
                    <a:pt x="31124" y="7269"/>
                    <a:pt x="31127" y="7269"/>
                  </a:cubicBezTo>
                  <a:cubicBezTo>
                    <a:pt x="31133" y="7267"/>
                    <a:pt x="31139" y="7266"/>
                    <a:pt x="31146" y="7266"/>
                  </a:cubicBezTo>
                  <a:cubicBezTo>
                    <a:pt x="31166" y="7266"/>
                    <a:pt x="31189" y="7272"/>
                    <a:pt x="31204" y="7283"/>
                  </a:cubicBezTo>
                  <a:cubicBezTo>
                    <a:pt x="31235" y="7300"/>
                    <a:pt x="31232" y="7307"/>
                    <a:pt x="31187" y="7314"/>
                  </a:cubicBezTo>
                  <a:cubicBezTo>
                    <a:pt x="31134" y="7325"/>
                    <a:pt x="31094" y="7331"/>
                    <a:pt x="31063" y="7331"/>
                  </a:cubicBezTo>
                  <a:cubicBezTo>
                    <a:pt x="31010" y="7331"/>
                    <a:pt x="30983" y="7314"/>
                    <a:pt x="30968" y="7279"/>
                  </a:cubicBezTo>
                  <a:cubicBezTo>
                    <a:pt x="30954" y="7248"/>
                    <a:pt x="30930" y="7217"/>
                    <a:pt x="30909" y="7203"/>
                  </a:cubicBezTo>
                  <a:cubicBezTo>
                    <a:pt x="30884" y="7189"/>
                    <a:pt x="30881" y="7182"/>
                    <a:pt x="30905" y="7175"/>
                  </a:cubicBezTo>
                  <a:cubicBezTo>
                    <a:pt x="30930" y="7168"/>
                    <a:pt x="30930" y="7165"/>
                    <a:pt x="30895" y="7155"/>
                  </a:cubicBezTo>
                  <a:cubicBezTo>
                    <a:pt x="30860" y="7146"/>
                    <a:pt x="30860" y="7142"/>
                    <a:pt x="30890" y="7142"/>
                  </a:cubicBezTo>
                  <a:close/>
                  <a:moveTo>
                    <a:pt x="30845" y="7093"/>
                  </a:moveTo>
                  <a:cubicBezTo>
                    <a:pt x="30854" y="7093"/>
                    <a:pt x="30857" y="7105"/>
                    <a:pt x="30857" y="7130"/>
                  </a:cubicBezTo>
                  <a:cubicBezTo>
                    <a:pt x="30857" y="7155"/>
                    <a:pt x="30860" y="7182"/>
                    <a:pt x="30860" y="7192"/>
                  </a:cubicBezTo>
                  <a:cubicBezTo>
                    <a:pt x="30866" y="7211"/>
                    <a:pt x="30798" y="7227"/>
                    <a:pt x="30740" y="7227"/>
                  </a:cubicBezTo>
                  <a:cubicBezTo>
                    <a:pt x="30720" y="7227"/>
                    <a:pt x="30701" y="7225"/>
                    <a:pt x="30687" y="7220"/>
                  </a:cubicBezTo>
                  <a:cubicBezTo>
                    <a:pt x="30674" y="7214"/>
                    <a:pt x="30652" y="7212"/>
                    <a:pt x="30631" y="7212"/>
                  </a:cubicBezTo>
                  <a:cubicBezTo>
                    <a:pt x="30613" y="7212"/>
                    <a:pt x="30595" y="7214"/>
                    <a:pt x="30583" y="7217"/>
                  </a:cubicBezTo>
                  <a:cubicBezTo>
                    <a:pt x="30567" y="7221"/>
                    <a:pt x="30544" y="7222"/>
                    <a:pt x="30523" y="7222"/>
                  </a:cubicBezTo>
                  <a:cubicBezTo>
                    <a:pt x="30508" y="7222"/>
                    <a:pt x="30493" y="7222"/>
                    <a:pt x="30482" y="7220"/>
                  </a:cubicBezTo>
                  <a:cubicBezTo>
                    <a:pt x="30451" y="7217"/>
                    <a:pt x="30410" y="7209"/>
                    <a:pt x="30378" y="7203"/>
                  </a:cubicBezTo>
                  <a:cubicBezTo>
                    <a:pt x="30373" y="7202"/>
                    <a:pt x="30369" y="7202"/>
                    <a:pt x="30365" y="7202"/>
                  </a:cubicBezTo>
                  <a:cubicBezTo>
                    <a:pt x="30328" y="7202"/>
                    <a:pt x="30320" y="7228"/>
                    <a:pt x="30364" y="7238"/>
                  </a:cubicBezTo>
                  <a:cubicBezTo>
                    <a:pt x="30378" y="7241"/>
                    <a:pt x="30399" y="7259"/>
                    <a:pt x="30410" y="7279"/>
                  </a:cubicBezTo>
                  <a:cubicBezTo>
                    <a:pt x="30430" y="7307"/>
                    <a:pt x="30423" y="7314"/>
                    <a:pt x="30361" y="7328"/>
                  </a:cubicBezTo>
                  <a:cubicBezTo>
                    <a:pt x="30340" y="7333"/>
                    <a:pt x="30322" y="7335"/>
                    <a:pt x="30309" y="7335"/>
                  </a:cubicBezTo>
                  <a:cubicBezTo>
                    <a:pt x="30297" y="7335"/>
                    <a:pt x="30290" y="7333"/>
                    <a:pt x="30291" y="7328"/>
                  </a:cubicBezTo>
                  <a:cubicBezTo>
                    <a:pt x="30295" y="7317"/>
                    <a:pt x="30264" y="7314"/>
                    <a:pt x="30229" y="7314"/>
                  </a:cubicBezTo>
                  <a:cubicBezTo>
                    <a:pt x="30222" y="7314"/>
                    <a:pt x="30215" y="7314"/>
                    <a:pt x="30207" y="7314"/>
                  </a:cubicBezTo>
                  <a:cubicBezTo>
                    <a:pt x="30175" y="7314"/>
                    <a:pt x="30143" y="7309"/>
                    <a:pt x="30128" y="7304"/>
                  </a:cubicBezTo>
                  <a:cubicBezTo>
                    <a:pt x="30122" y="7302"/>
                    <a:pt x="30116" y="7301"/>
                    <a:pt x="30111" y="7301"/>
                  </a:cubicBezTo>
                  <a:cubicBezTo>
                    <a:pt x="30095" y="7301"/>
                    <a:pt x="30081" y="7309"/>
                    <a:pt x="30066" y="7324"/>
                  </a:cubicBezTo>
                  <a:cubicBezTo>
                    <a:pt x="30055" y="7339"/>
                    <a:pt x="30048" y="7345"/>
                    <a:pt x="30043" y="7345"/>
                  </a:cubicBezTo>
                  <a:cubicBezTo>
                    <a:pt x="30038" y="7345"/>
                    <a:pt x="30034" y="7339"/>
                    <a:pt x="30031" y="7328"/>
                  </a:cubicBezTo>
                  <a:cubicBezTo>
                    <a:pt x="30027" y="7315"/>
                    <a:pt x="30020" y="7309"/>
                    <a:pt x="30011" y="7309"/>
                  </a:cubicBezTo>
                  <a:cubicBezTo>
                    <a:pt x="30005" y="7309"/>
                    <a:pt x="29997" y="7312"/>
                    <a:pt x="29989" y="7317"/>
                  </a:cubicBezTo>
                  <a:cubicBezTo>
                    <a:pt x="29977" y="7324"/>
                    <a:pt x="29969" y="7329"/>
                    <a:pt x="29965" y="7329"/>
                  </a:cubicBezTo>
                  <a:cubicBezTo>
                    <a:pt x="29957" y="7329"/>
                    <a:pt x="29961" y="7315"/>
                    <a:pt x="29973" y="7279"/>
                  </a:cubicBezTo>
                  <a:cubicBezTo>
                    <a:pt x="29979" y="7248"/>
                    <a:pt x="30000" y="7238"/>
                    <a:pt x="30048" y="7234"/>
                  </a:cubicBezTo>
                  <a:cubicBezTo>
                    <a:pt x="30083" y="7234"/>
                    <a:pt x="30135" y="7227"/>
                    <a:pt x="30163" y="7220"/>
                  </a:cubicBezTo>
                  <a:cubicBezTo>
                    <a:pt x="30175" y="7215"/>
                    <a:pt x="30188" y="7212"/>
                    <a:pt x="30198" y="7212"/>
                  </a:cubicBezTo>
                  <a:cubicBezTo>
                    <a:pt x="30208" y="7212"/>
                    <a:pt x="30215" y="7215"/>
                    <a:pt x="30215" y="7220"/>
                  </a:cubicBezTo>
                  <a:cubicBezTo>
                    <a:pt x="30218" y="7234"/>
                    <a:pt x="30246" y="7244"/>
                    <a:pt x="30274" y="7251"/>
                  </a:cubicBezTo>
                  <a:cubicBezTo>
                    <a:pt x="30286" y="7253"/>
                    <a:pt x="30295" y="7254"/>
                    <a:pt x="30302" y="7254"/>
                  </a:cubicBezTo>
                  <a:cubicBezTo>
                    <a:pt x="30318" y="7254"/>
                    <a:pt x="30320" y="7247"/>
                    <a:pt x="30316" y="7230"/>
                  </a:cubicBezTo>
                  <a:cubicBezTo>
                    <a:pt x="30312" y="7217"/>
                    <a:pt x="30285" y="7203"/>
                    <a:pt x="30256" y="7203"/>
                  </a:cubicBezTo>
                  <a:cubicBezTo>
                    <a:pt x="30173" y="7199"/>
                    <a:pt x="30187" y="7134"/>
                    <a:pt x="30271" y="7123"/>
                  </a:cubicBezTo>
                  <a:cubicBezTo>
                    <a:pt x="30290" y="7120"/>
                    <a:pt x="30310" y="7118"/>
                    <a:pt x="30327" y="7118"/>
                  </a:cubicBezTo>
                  <a:cubicBezTo>
                    <a:pt x="30343" y="7118"/>
                    <a:pt x="30357" y="7120"/>
                    <a:pt x="30364" y="7123"/>
                  </a:cubicBezTo>
                  <a:cubicBezTo>
                    <a:pt x="30370" y="7124"/>
                    <a:pt x="30383" y="7125"/>
                    <a:pt x="30399" y="7125"/>
                  </a:cubicBezTo>
                  <a:cubicBezTo>
                    <a:pt x="30428" y="7125"/>
                    <a:pt x="30468" y="7123"/>
                    <a:pt x="30510" y="7116"/>
                  </a:cubicBezTo>
                  <a:cubicBezTo>
                    <a:pt x="30547" y="7112"/>
                    <a:pt x="30596" y="7109"/>
                    <a:pt x="30639" y="7109"/>
                  </a:cubicBezTo>
                  <a:cubicBezTo>
                    <a:pt x="30666" y="7109"/>
                    <a:pt x="30692" y="7110"/>
                    <a:pt x="30711" y="7113"/>
                  </a:cubicBezTo>
                  <a:cubicBezTo>
                    <a:pt x="30722" y="7114"/>
                    <a:pt x="30734" y="7114"/>
                    <a:pt x="30745" y="7114"/>
                  </a:cubicBezTo>
                  <a:cubicBezTo>
                    <a:pt x="30780" y="7114"/>
                    <a:pt x="30813" y="7110"/>
                    <a:pt x="30826" y="7102"/>
                  </a:cubicBezTo>
                  <a:cubicBezTo>
                    <a:pt x="30834" y="7096"/>
                    <a:pt x="30840" y="7093"/>
                    <a:pt x="30845" y="7093"/>
                  </a:cubicBezTo>
                  <a:close/>
                  <a:moveTo>
                    <a:pt x="31427" y="7279"/>
                  </a:moveTo>
                  <a:cubicBezTo>
                    <a:pt x="31429" y="7279"/>
                    <a:pt x="31433" y="7283"/>
                    <a:pt x="31440" y="7289"/>
                  </a:cubicBezTo>
                  <a:cubicBezTo>
                    <a:pt x="31449" y="7298"/>
                    <a:pt x="31467" y="7304"/>
                    <a:pt x="31482" y="7304"/>
                  </a:cubicBezTo>
                  <a:cubicBezTo>
                    <a:pt x="31486" y="7304"/>
                    <a:pt x="31489" y="7304"/>
                    <a:pt x="31492" y="7304"/>
                  </a:cubicBezTo>
                  <a:cubicBezTo>
                    <a:pt x="31495" y="7303"/>
                    <a:pt x="31498" y="7303"/>
                    <a:pt x="31500" y="7303"/>
                  </a:cubicBezTo>
                  <a:cubicBezTo>
                    <a:pt x="31514" y="7303"/>
                    <a:pt x="31527" y="7310"/>
                    <a:pt x="31530" y="7324"/>
                  </a:cubicBezTo>
                  <a:cubicBezTo>
                    <a:pt x="31536" y="7342"/>
                    <a:pt x="31536" y="7348"/>
                    <a:pt x="31524" y="7348"/>
                  </a:cubicBezTo>
                  <a:cubicBezTo>
                    <a:pt x="31517" y="7348"/>
                    <a:pt x="31505" y="7346"/>
                    <a:pt x="31488" y="7342"/>
                  </a:cubicBezTo>
                  <a:cubicBezTo>
                    <a:pt x="31457" y="7334"/>
                    <a:pt x="31433" y="7314"/>
                    <a:pt x="31430" y="7296"/>
                  </a:cubicBezTo>
                  <a:cubicBezTo>
                    <a:pt x="31426" y="7285"/>
                    <a:pt x="31425" y="7279"/>
                    <a:pt x="31427" y="7279"/>
                  </a:cubicBezTo>
                  <a:close/>
                  <a:moveTo>
                    <a:pt x="31322" y="7298"/>
                  </a:moveTo>
                  <a:cubicBezTo>
                    <a:pt x="31335" y="7298"/>
                    <a:pt x="31344" y="7303"/>
                    <a:pt x="31350" y="7310"/>
                  </a:cubicBezTo>
                  <a:cubicBezTo>
                    <a:pt x="31360" y="7321"/>
                    <a:pt x="31336" y="7338"/>
                    <a:pt x="31297" y="7349"/>
                  </a:cubicBezTo>
                  <a:cubicBezTo>
                    <a:pt x="31282" y="7353"/>
                    <a:pt x="31268" y="7355"/>
                    <a:pt x="31256" y="7355"/>
                  </a:cubicBezTo>
                  <a:cubicBezTo>
                    <a:pt x="31217" y="7355"/>
                    <a:pt x="31199" y="7337"/>
                    <a:pt x="31238" y="7321"/>
                  </a:cubicBezTo>
                  <a:cubicBezTo>
                    <a:pt x="31279" y="7305"/>
                    <a:pt x="31305" y="7298"/>
                    <a:pt x="31322" y="7298"/>
                  </a:cubicBezTo>
                  <a:close/>
                  <a:moveTo>
                    <a:pt x="30560" y="7286"/>
                  </a:moveTo>
                  <a:cubicBezTo>
                    <a:pt x="30574" y="7286"/>
                    <a:pt x="30594" y="7292"/>
                    <a:pt x="30618" y="7304"/>
                  </a:cubicBezTo>
                  <a:cubicBezTo>
                    <a:pt x="30669" y="7331"/>
                    <a:pt x="30684" y="7359"/>
                    <a:pt x="30649" y="7369"/>
                  </a:cubicBezTo>
                  <a:cubicBezTo>
                    <a:pt x="30647" y="7370"/>
                    <a:pt x="30645" y="7370"/>
                    <a:pt x="30643" y="7370"/>
                  </a:cubicBezTo>
                  <a:cubicBezTo>
                    <a:pt x="30634" y="7370"/>
                    <a:pt x="30624" y="7364"/>
                    <a:pt x="30621" y="7355"/>
                  </a:cubicBezTo>
                  <a:cubicBezTo>
                    <a:pt x="30619" y="7348"/>
                    <a:pt x="30609" y="7342"/>
                    <a:pt x="30597" y="7342"/>
                  </a:cubicBezTo>
                  <a:cubicBezTo>
                    <a:pt x="30593" y="7342"/>
                    <a:pt x="30588" y="7343"/>
                    <a:pt x="30583" y="7345"/>
                  </a:cubicBezTo>
                  <a:cubicBezTo>
                    <a:pt x="30580" y="7346"/>
                    <a:pt x="30578" y="7346"/>
                    <a:pt x="30575" y="7346"/>
                  </a:cubicBezTo>
                  <a:cubicBezTo>
                    <a:pt x="30558" y="7346"/>
                    <a:pt x="30544" y="7336"/>
                    <a:pt x="30538" y="7321"/>
                  </a:cubicBezTo>
                  <a:cubicBezTo>
                    <a:pt x="30531" y="7298"/>
                    <a:pt x="30540" y="7286"/>
                    <a:pt x="30560" y="7286"/>
                  </a:cubicBezTo>
                  <a:close/>
                  <a:moveTo>
                    <a:pt x="31609" y="7308"/>
                  </a:moveTo>
                  <a:cubicBezTo>
                    <a:pt x="31683" y="7308"/>
                    <a:pt x="31851" y="7339"/>
                    <a:pt x="31856" y="7359"/>
                  </a:cubicBezTo>
                  <a:cubicBezTo>
                    <a:pt x="31863" y="7373"/>
                    <a:pt x="31846" y="7379"/>
                    <a:pt x="31821" y="7379"/>
                  </a:cubicBezTo>
                  <a:cubicBezTo>
                    <a:pt x="31797" y="7376"/>
                    <a:pt x="31755" y="7376"/>
                    <a:pt x="31728" y="7376"/>
                  </a:cubicBezTo>
                  <a:cubicBezTo>
                    <a:pt x="31700" y="7376"/>
                    <a:pt x="31662" y="7369"/>
                    <a:pt x="31638" y="7359"/>
                  </a:cubicBezTo>
                  <a:cubicBezTo>
                    <a:pt x="31625" y="7354"/>
                    <a:pt x="31613" y="7351"/>
                    <a:pt x="31603" y="7351"/>
                  </a:cubicBezTo>
                  <a:cubicBezTo>
                    <a:pt x="31593" y="7351"/>
                    <a:pt x="31585" y="7354"/>
                    <a:pt x="31582" y="7359"/>
                  </a:cubicBezTo>
                  <a:cubicBezTo>
                    <a:pt x="31579" y="7363"/>
                    <a:pt x="31577" y="7365"/>
                    <a:pt x="31574" y="7365"/>
                  </a:cubicBezTo>
                  <a:cubicBezTo>
                    <a:pt x="31570" y="7365"/>
                    <a:pt x="31567" y="7360"/>
                    <a:pt x="31565" y="7352"/>
                  </a:cubicBezTo>
                  <a:cubicBezTo>
                    <a:pt x="31561" y="7342"/>
                    <a:pt x="31565" y="7324"/>
                    <a:pt x="31575" y="7314"/>
                  </a:cubicBezTo>
                  <a:cubicBezTo>
                    <a:pt x="31579" y="7310"/>
                    <a:pt x="31592" y="7308"/>
                    <a:pt x="31609" y="7308"/>
                  </a:cubicBezTo>
                  <a:close/>
                  <a:moveTo>
                    <a:pt x="36265" y="7220"/>
                  </a:moveTo>
                  <a:cubicBezTo>
                    <a:pt x="36280" y="7220"/>
                    <a:pt x="36307" y="7230"/>
                    <a:pt x="36325" y="7248"/>
                  </a:cubicBezTo>
                  <a:cubicBezTo>
                    <a:pt x="36356" y="7275"/>
                    <a:pt x="36359" y="7289"/>
                    <a:pt x="36338" y="7324"/>
                  </a:cubicBezTo>
                  <a:cubicBezTo>
                    <a:pt x="36327" y="7340"/>
                    <a:pt x="36317" y="7349"/>
                    <a:pt x="36311" y="7349"/>
                  </a:cubicBezTo>
                  <a:cubicBezTo>
                    <a:pt x="36308" y="7349"/>
                    <a:pt x="36305" y="7346"/>
                    <a:pt x="36304" y="7342"/>
                  </a:cubicBezTo>
                  <a:cubicBezTo>
                    <a:pt x="36301" y="7330"/>
                    <a:pt x="36290" y="7320"/>
                    <a:pt x="36281" y="7320"/>
                  </a:cubicBezTo>
                  <a:cubicBezTo>
                    <a:pt x="36279" y="7320"/>
                    <a:pt x="36277" y="7320"/>
                    <a:pt x="36276" y="7321"/>
                  </a:cubicBezTo>
                  <a:cubicBezTo>
                    <a:pt x="36262" y="7324"/>
                    <a:pt x="36262" y="7338"/>
                    <a:pt x="36276" y="7352"/>
                  </a:cubicBezTo>
                  <a:cubicBezTo>
                    <a:pt x="36287" y="7369"/>
                    <a:pt x="36287" y="7383"/>
                    <a:pt x="36272" y="7387"/>
                  </a:cubicBezTo>
                  <a:cubicBezTo>
                    <a:pt x="36271" y="7387"/>
                    <a:pt x="36269" y="7387"/>
                    <a:pt x="36267" y="7387"/>
                  </a:cubicBezTo>
                  <a:cubicBezTo>
                    <a:pt x="36255" y="7387"/>
                    <a:pt x="36241" y="7378"/>
                    <a:pt x="36238" y="7366"/>
                  </a:cubicBezTo>
                  <a:cubicBezTo>
                    <a:pt x="36234" y="7349"/>
                    <a:pt x="36221" y="7328"/>
                    <a:pt x="36210" y="7314"/>
                  </a:cubicBezTo>
                  <a:cubicBezTo>
                    <a:pt x="36186" y="7286"/>
                    <a:pt x="36217" y="7230"/>
                    <a:pt x="36259" y="7220"/>
                  </a:cubicBezTo>
                  <a:cubicBezTo>
                    <a:pt x="36261" y="7220"/>
                    <a:pt x="36263" y="7220"/>
                    <a:pt x="36265" y="7220"/>
                  </a:cubicBezTo>
                  <a:close/>
                  <a:moveTo>
                    <a:pt x="33929" y="7535"/>
                  </a:moveTo>
                  <a:cubicBezTo>
                    <a:pt x="33936" y="7535"/>
                    <a:pt x="33940" y="7542"/>
                    <a:pt x="33938" y="7553"/>
                  </a:cubicBezTo>
                  <a:cubicBezTo>
                    <a:pt x="33934" y="7567"/>
                    <a:pt x="33928" y="7577"/>
                    <a:pt x="33920" y="7577"/>
                  </a:cubicBezTo>
                  <a:cubicBezTo>
                    <a:pt x="33920" y="7578"/>
                    <a:pt x="33919" y="7578"/>
                    <a:pt x="33918" y="7578"/>
                  </a:cubicBezTo>
                  <a:cubicBezTo>
                    <a:pt x="33915" y="7578"/>
                    <a:pt x="33910" y="7572"/>
                    <a:pt x="33907" y="7560"/>
                  </a:cubicBezTo>
                  <a:cubicBezTo>
                    <a:pt x="33903" y="7550"/>
                    <a:pt x="33910" y="7539"/>
                    <a:pt x="33923" y="7536"/>
                  </a:cubicBezTo>
                  <a:cubicBezTo>
                    <a:pt x="33925" y="7535"/>
                    <a:pt x="33927" y="7535"/>
                    <a:pt x="33929" y="7535"/>
                  </a:cubicBezTo>
                  <a:close/>
                  <a:moveTo>
                    <a:pt x="35920" y="7627"/>
                  </a:moveTo>
                  <a:cubicBezTo>
                    <a:pt x="35957" y="7627"/>
                    <a:pt x="36001" y="7648"/>
                    <a:pt x="36016" y="7675"/>
                  </a:cubicBezTo>
                  <a:cubicBezTo>
                    <a:pt x="36022" y="7691"/>
                    <a:pt x="36024" y="7699"/>
                    <a:pt x="36019" y="7699"/>
                  </a:cubicBezTo>
                  <a:cubicBezTo>
                    <a:pt x="36015" y="7699"/>
                    <a:pt x="36008" y="7695"/>
                    <a:pt x="35995" y="7688"/>
                  </a:cubicBezTo>
                  <a:cubicBezTo>
                    <a:pt x="35974" y="7675"/>
                    <a:pt x="35943" y="7661"/>
                    <a:pt x="35918" y="7650"/>
                  </a:cubicBezTo>
                  <a:cubicBezTo>
                    <a:pt x="35894" y="7640"/>
                    <a:pt x="35888" y="7633"/>
                    <a:pt x="35901" y="7629"/>
                  </a:cubicBezTo>
                  <a:cubicBezTo>
                    <a:pt x="35907" y="7628"/>
                    <a:pt x="35913" y="7627"/>
                    <a:pt x="35920" y="7627"/>
                  </a:cubicBezTo>
                  <a:close/>
                  <a:moveTo>
                    <a:pt x="32320" y="7612"/>
                  </a:moveTo>
                  <a:cubicBezTo>
                    <a:pt x="32367" y="7612"/>
                    <a:pt x="32429" y="7642"/>
                    <a:pt x="32439" y="7671"/>
                  </a:cubicBezTo>
                  <a:cubicBezTo>
                    <a:pt x="32445" y="7692"/>
                    <a:pt x="32441" y="7701"/>
                    <a:pt x="32420" y="7701"/>
                  </a:cubicBezTo>
                  <a:cubicBezTo>
                    <a:pt x="32405" y="7701"/>
                    <a:pt x="32383" y="7697"/>
                    <a:pt x="32352" y="7688"/>
                  </a:cubicBezTo>
                  <a:cubicBezTo>
                    <a:pt x="32286" y="7667"/>
                    <a:pt x="32258" y="7619"/>
                    <a:pt x="32311" y="7612"/>
                  </a:cubicBezTo>
                  <a:cubicBezTo>
                    <a:pt x="32314" y="7612"/>
                    <a:pt x="32316" y="7612"/>
                    <a:pt x="32320" y="7612"/>
                  </a:cubicBezTo>
                  <a:close/>
                  <a:moveTo>
                    <a:pt x="35804" y="7639"/>
                  </a:moveTo>
                  <a:cubicBezTo>
                    <a:pt x="35815" y="7639"/>
                    <a:pt x="35809" y="7649"/>
                    <a:pt x="35794" y="7678"/>
                  </a:cubicBezTo>
                  <a:cubicBezTo>
                    <a:pt x="35779" y="7706"/>
                    <a:pt x="35765" y="7717"/>
                    <a:pt x="35749" y="7717"/>
                  </a:cubicBezTo>
                  <a:cubicBezTo>
                    <a:pt x="35742" y="7717"/>
                    <a:pt x="35735" y="7715"/>
                    <a:pt x="35728" y="7712"/>
                  </a:cubicBezTo>
                  <a:cubicBezTo>
                    <a:pt x="35695" y="7699"/>
                    <a:pt x="35682" y="7685"/>
                    <a:pt x="35697" y="7685"/>
                  </a:cubicBezTo>
                  <a:cubicBezTo>
                    <a:pt x="35700" y="7685"/>
                    <a:pt x="35706" y="7686"/>
                    <a:pt x="35714" y="7688"/>
                  </a:cubicBezTo>
                  <a:cubicBezTo>
                    <a:pt x="35717" y="7689"/>
                    <a:pt x="35720" y="7689"/>
                    <a:pt x="35723" y="7689"/>
                  </a:cubicBezTo>
                  <a:cubicBezTo>
                    <a:pt x="35731" y="7689"/>
                    <a:pt x="35734" y="7686"/>
                    <a:pt x="35731" y="7678"/>
                  </a:cubicBezTo>
                  <a:cubicBezTo>
                    <a:pt x="35731" y="7667"/>
                    <a:pt x="35749" y="7654"/>
                    <a:pt x="35773" y="7647"/>
                  </a:cubicBezTo>
                  <a:cubicBezTo>
                    <a:pt x="35789" y="7642"/>
                    <a:pt x="35799" y="7639"/>
                    <a:pt x="35804" y="7639"/>
                  </a:cubicBezTo>
                  <a:close/>
                  <a:moveTo>
                    <a:pt x="31939" y="7592"/>
                  </a:moveTo>
                  <a:cubicBezTo>
                    <a:pt x="31989" y="7592"/>
                    <a:pt x="32017" y="7610"/>
                    <a:pt x="31992" y="7633"/>
                  </a:cubicBezTo>
                  <a:cubicBezTo>
                    <a:pt x="31986" y="7640"/>
                    <a:pt x="31977" y="7644"/>
                    <a:pt x="31968" y="7644"/>
                  </a:cubicBezTo>
                  <a:cubicBezTo>
                    <a:pt x="31960" y="7644"/>
                    <a:pt x="31952" y="7641"/>
                    <a:pt x="31946" y="7637"/>
                  </a:cubicBezTo>
                  <a:cubicBezTo>
                    <a:pt x="31942" y="7632"/>
                    <a:pt x="31937" y="7630"/>
                    <a:pt x="31931" y="7630"/>
                  </a:cubicBezTo>
                  <a:cubicBezTo>
                    <a:pt x="31921" y="7630"/>
                    <a:pt x="31910" y="7636"/>
                    <a:pt x="31901" y="7647"/>
                  </a:cubicBezTo>
                  <a:cubicBezTo>
                    <a:pt x="31879" y="7667"/>
                    <a:pt x="31878" y="7674"/>
                    <a:pt x="31923" y="7674"/>
                  </a:cubicBezTo>
                  <a:cubicBezTo>
                    <a:pt x="31942" y="7674"/>
                    <a:pt x="31969" y="7673"/>
                    <a:pt x="32005" y="7671"/>
                  </a:cubicBezTo>
                  <a:cubicBezTo>
                    <a:pt x="32013" y="7670"/>
                    <a:pt x="32021" y="7670"/>
                    <a:pt x="32029" y="7670"/>
                  </a:cubicBezTo>
                  <a:cubicBezTo>
                    <a:pt x="32100" y="7670"/>
                    <a:pt x="32137" y="7685"/>
                    <a:pt x="32130" y="7712"/>
                  </a:cubicBezTo>
                  <a:cubicBezTo>
                    <a:pt x="32120" y="7735"/>
                    <a:pt x="32077" y="7754"/>
                    <a:pt x="32049" y="7754"/>
                  </a:cubicBezTo>
                  <a:cubicBezTo>
                    <a:pt x="32038" y="7754"/>
                    <a:pt x="32029" y="7751"/>
                    <a:pt x="32026" y="7744"/>
                  </a:cubicBezTo>
                  <a:cubicBezTo>
                    <a:pt x="32023" y="7733"/>
                    <a:pt x="32012" y="7729"/>
                    <a:pt x="32000" y="7729"/>
                  </a:cubicBezTo>
                  <a:cubicBezTo>
                    <a:pt x="31996" y="7729"/>
                    <a:pt x="31992" y="7729"/>
                    <a:pt x="31988" y="7730"/>
                  </a:cubicBezTo>
                  <a:cubicBezTo>
                    <a:pt x="31982" y="7731"/>
                    <a:pt x="31975" y="7731"/>
                    <a:pt x="31966" y="7731"/>
                  </a:cubicBezTo>
                  <a:cubicBezTo>
                    <a:pt x="31943" y="7731"/>
                    <a:pt x="31913" y="7728"/>
                    <a:pt x="31888" y="7723"/>
                  </a:cubicBezTo>
                  <a:cubicBezTo>
                    <a:pt x="31821" y="7702"/>
                    <a:pt x="31794" y="7675"/>
                    <a:pt x="31832" y="7664"/>
                  </a:cubicBezTo>
                  <a:cubicBezTo>
                    <a:pt x="31842" y="7661"/>
                    <a:pt x="31846" y="7647"/>
                    <a:pt x="31835" y="7637"/>
                  </a:cubicBezTo>
                  <a:cubicBezTo>
                    <a:pt x="31821" y="7619"/>
                    <a:pt x="31839" y="7608"/>
                    <a:pt x="31883" y="7598"/>
                  </a:cubicBezTo>
                  <a:cubicBezTo>
                    <a:pt x="31904" y="7594"/>
                    <a:pt x="31922" y="7592"/>
                    <a:pt x="31939" y="7592"/>
                  </a:cubicBezTo>
                  <a:close/>
                  <a:moveTo>
                    <a:pt x="35336" y="7654"/>
                  </a:moveTo>
                  <a:lnTo>
                    <a:pt x="35412" y="7696"/>
                  </a:lnTo>
                  <a:cubicBezTo>
                    <a:pt x="35485" y="7737"/>
                    <a:pt x="35513" y="7772"/>
                    <a:pt x="35478" y="7779"/>
                  </a:cubicBezTo>
                  <a:cubicBezTo>
                    <a:pt x="35477" y="7779"/>
                    <a:pt x="35477" y="7779"/>
                    <a:pt x="35476" y="7779"/>
                  </a:cubicBezTo>
                  <a:cubicBezTo>
                    <a:pt x="35464" y="7779"/>
                    <a:pt x="35431" y="7752"/>
                    <a:pt x="35398" y="7720"/>
                  </a:cubicBezTo>
                  <a:lnTo>
                    <a:pt x="35336" y="7654"/>
                  </a:lnTo>
                  <a:close/>
                  <a:moveTo>
                    <a:pt x="27465" y="7731"/>
                  </a:moveTo>
                  <a:cubicBezTo>
                    <a:pt x="27484" y="7731"/>
                    <a:pt x="27500" y="7741"/>
                    <a:pt x="27505" y="7754"/>
                  </a:cubicBezTo>
                  <a:cubicBezTo>
                    <a:pt x="27509" y="7772"/>
                    <a:pt x="27509" y="7786"/>
                    <a:pt x="27502" y="7786"/>
                  </a:cubicBezTo>
                  <a:cubicBezTo>
                    <a:pt x="27501" y="7786"/>
                    <a:pt x="27500" y="7786"/>
                    <a:pt x="27498" y="7786"/>
                  </a:cubicBezTo>
                  <a:cubicBezTo>
                    <a:pt x="27489" y="7786"/>
                    <a:pt x="27467" y="7778"/>
                    <a:pt x="27446" y="7768"/>
                  </a:cubicBezTo>
                  <a:cubicBezTo>
                    <a:pt x="27408" y="7747"/>
                    <a:pt x="27408" y="7744"/>
                    <a:pt x="27450" y="7733"/>
                  </a:cubicBezTo>
                  <a:cubicBezTo>
                    <a:pt x="27455" y="7732"/>
                    <a:pt x="27460" y="7731"/>
                    <a:pt x="27465" y="7731"/>
                  </a:cubicBezTo>
                  <a:close/>
                  <a:moveTo>
                    <a:pt x="32777" y="7718"/>
                  </a:moveTo>
                  <a:cubicBezTo>
                    <a:pt x="32841" y="7718"/>
                    <a:pt x="32896" y="7735"/>
                    <a:pt x="32903" y="7765"/>
                  </a:cubicBezTo>
                  <a:cubicBezTo>
                    <a:pt x="32911" y="7784"/>
                    <a:pt x="32889" y="7795"/>
                    <a:pt x="32854" y="7795"/>
                  </a:cubicBezTo>
                  <a:cubicBezTo>
                    <a:pt x="32826" y="7795"/>
                    <a:pt x="32791" y="7789"/>
                    <a:pt x="32758" y="7775"/>
                  </a:cubicBezTo>
                  <a:cubicBezTo>
                    <a:pt x="32744" y="7770"/>
                    <a:pt x="32730" y="7767"/>
                    <a:pt x="32719" y="7767"/>
                  </a:cubicBezTo>
                  <a:cubicBezTo>
                    <a:pt x="32707" y="7767"/>
                    <a:pt x="32697" y="7770"/>
                    <a:pt x="32692" y="7775"/>
                  </a:cubicBezTo>
                  <a:cubicBezTo>
                    <a:pt x="32689" y="7779"/>
                    <a:pt x="32685" y="7780"/>
                    <a:pt x="32681" y="7780"/>
                  </a:cubicBezTo>
                  <a:cubicBezTo>
                    <a:pt x="32674" y="7780"/>
                    <a:pt x="32667" y="7774"/>
                    <a:pt x="32664" y="7765"/>
                  </a:cubicBezTo>
                  <a:cubicBezTo>
                    <a:pt x="32658" y="7747"/>
                    <a:pt x="32674" y="7733"/>
                    <a:pt x="32716" y="7723"/>
                  </a:cubicBezTo>
                  <a:cubicBezTo>
                    <a:pt x="32736" y="7720"/>
                    <a:pt x="32757" y="7718"/>
                    <a:pt x="32777" y="7718"/>
                  </a:cubicBezTo>
                  <a:close/>
                  <a:moveTo>
                    <a:pt x="1999" y="7764"/>
                  </a:moveTo>
                  <a:cubicBezTo>
                    <a:pt x="2001" y="7764"/>
                    <a:pt x="2003" y="7764"/>
                    <a:pt x="2006" y="7765"/>
                  </a:cubicBezTo>
                  <a:cubicBezTo>
                    <a:pt x="2020" y="7768"/>
                    <a:pt x="2030" y="7775"/>
                    <a:pt x="2033" y="7782"/>
                  </a:cubicBezTo>
                  <a:cubicBezTo>
                    <a:pt x="2033" y="7786"/>
                    <a:pt x="2026" y="7792"/>
                    <a:pt x="2012" y="7796"/>
                  </a:cubicBezTo>
                  <a:cubicBezTo>
                    <a:pt x="2010" y="7796"/>
                    <a:pt x="2008" y="7797"/>
                    <a:pt x="2006" y="7797"/>
                  </a:cubicBezTo>
                  <a:cubicBezTo>
                    <a:pt x="1997" y="7797"/>
                    <a:pt x="1987" y="7790"/>
                    <a:pt x="1985" y="7782"/>
                  </a:cubicBezTo>
                  <a:cubicBezTo>
                    <a:pt x="1982" y="7771"/>
                    <a:pt x="1988" y="7764"/>
                    <a:pt x="1999" y="7764"/>
                  </a:cubicBezTo>
                  <a:close/>
                  <a:moveTo>
                    <a:pt x="35737" y="7768"/>
                  </a:moveTo>
                  <a:cubicBezTo>
                    <a:pt x="35738" y="7768"/>
                    <a:pt x="35740" y="7768"/>
                    <a:pt x="35742" y="7768"/>
                  </a:cubicBezTo>
                  <a:cubicBezTo>
                    <a:pt x="35759" y="7772"/>
                    <a:pt x="35763" y="7813"/>
                    <a:pt x="35742" y="7821"/>
                  </a:cubicBezTo>
                  <a:cubicBezTo>
                    <a:pt x="35739" y="7821"/>
                    <a:pt x="35731" y="7810"/>
                    <a:pt x="35728" y="7792"/>
                  </a:cubicBezTo>
                  <a:cubicBezTo>
                    <a:pt x="35722" y="7777"/>
                    <a:pt x="35726" y="7768"/>
                    <a:pt x="35737" y="7768"/>
                  </a:cubicBezTo>
                  <a:close/>
                  <a:moveTo>
                    <a:pt x="35663" y="7799"/>
                  </a:moveTo>
                  <a:cubicBezTo>
                    <a:pt x="35686" y="7799"/>
                    <a:pt x="35683" y="7829"/>
                    <a:pt x="35655" y="7848"/>
                  </a:cubicBezTo>
                  <a:cubicBezTo>
                    <a:pt x="35638" y="7858"/>
                    <a:pt x="35624" y="7866"/>
                    <a:pt x="35624" y="7866"/>
                  </a:cubicBezTo>
                  <a:cubicBezTo>
                    <a:pt x="35627" y="7821"/>
                    <a:pt x="35638" y="7803"/>
                    <a:pt x="35655" y="7800"/>
                  </a:cubicBezTo>
                  <a:cubicBezTo>
                    <a:pt x="35658" y="7799"/>
                    <a:pt x="35661" y="7799"/>
                    <a:pt x="35663" y="7799"/>
                  </a:cubicBezTo>
                  <a:close/>
                  <a:moveTo>
                    <a:pt x="35780" y="7872"/>
                  </a:moveTo>
                  <a:cubicBezTo>
                    <a:pt x="35788" y="7872"/>
                    <a:pt x="35803" y="7879"/>
                    <a:pt x="35825" y="7893"/>
                  </a:cubicBezTo>
                  <a:cubicBezTo>
                    <a:pt x="35859" y="7914"/>
                    <a:pt x="35856" y="7914"/>
                    <a:pt x="35822" y="7914"/>
                  </a:cubicBezTo>
                  <a:cubicBezTo>
                    <a:pt x="35801" y="7911"/>
                    <a:pt x="35780" y="7904"/>
                    <a:pt x="35776" y="7893"/>
                  </a:cubicBezTo>
                  <a:cubicBezTo>
                    <a:pt x="35771" y="7879"/>
                    <a:pt x="35772" y="7872"/>
                    <a:pt x="35780" y="7872"/>
                  </a:cubicBezTo>
                  <a:close/>
                  <a:moveTo>
                    <a:pt x="35760" y="7931"/>
                  </a:moveTo>
                  <a:cubicBezTo>
                    <a:pt x="35762" y="7931"/>
                    <a:pt x="35764" y="7931"/>
                    <a:pt x="35766" y="7931"/>
                  </a:cubicBezTo>
                  <a:cubicBezTo>
                    <a:pt x="35790" y="7938"/>
                    <a:pt x="35790" y="7976"/>
                    <a:pt x="35766" y="7983"/>
                  </a:cubicBezTo>
                  <a:cubicBezTo>
                    <a:pt x="35763" y="7983"/>
                    <a:pt x="35752" y="7973"/>
                    <a:pt x="35749" y="7956"/>
                  </a:cubicBezTo>
                  <a:cubicBezTo>
                    <a:pt x="35743" y="7940"/>
                    <a:pt x="35747" y="7931"/>
                    <a:pt x="35760" y="7931"/>
                  </a:cubicBezTo>
                  <a:close/>
                  <a:moveTo>
                    <a:pt x="35362" y="8118"/>
                  </a:moveTo>
                  <a:lnTo>
                    <a:pt x="35362" y="8118"/>
                  </a:lnTo>
                  <a:cubicBezTo>
                    <a:pt x="35362" y="8118"/>
                    <a:pt x="35363" y="8118"/>
                    <a:pt x="35364" y="8119"/>
                  </a:cubicBezTo>
                  <a:cubicBezTo>
                    <a:pt x="35374" y="8119"/>
                    <a:pt x="35395" y="8143"/>
                    <a:pt x="35409" y="8167"/>
                  </a:cubicBezTo>
                  <a:cubicBezTo>
                    <a:pt x="35421" y="8189"/>
                    <a:pt x="35426" y="8209"/>
                    <a:pt x="35418" y="8209"/>
                  </a:cubicBezTo>
                  <a:cubicBezTo>
                    <a:pt x="35417" y="8209"/>
                    <a:pt x="35416" y="8209"/>
                    <a:pt x="35416" y="8209"/>
                  </a:cubicBezTo>
                  <a:cubicBezTo>
                    <a:pt x="35406" y="8205"/>
                    <a:pt x="35385" y="8184"/>
                    <a:pt x="35371" y="8160"/>
                  </a:cubicBezTo>
                  <a:cubicBezTo>
                    <a:pt x="35358" y="8135"/>
                    <a:pt x="35354" y="8118"/>
                    <a:pt x="35362" y="8118"/>
                  </a:cubicBezTo>
                  <a:close/>
                  <a:moveTo>
                    <a:pt x="27787" y="8043"/>
                  </a:moveTo>
                  <a:cubicBezTo>
                    <a:pt x="27793" y="8043"/>
                    <a:pt x="27800" y="8044"/>
                    <a:pt x="27808" y="8045"/>
                  </a:cubicBezTo>
                  <a:cubicBezTo>
                    <a:pt x="27832" y="8050"/>
                    <a:pt x="27849" y="8060"/>
                    <a:pt x="27838" y="8063"/>
                  </a:cubicBezTo>
                  <a:cubicBezTo>
                    <a:pt x="27832" y="8066"/>
                    <a:pt x="27814" y="8077"/>
                    <a:pt x="27803" y="8080"/>
                  </a:cubicBezTo>
                  <a:cubicBezTo>
                    <a:pt x="27790" y="8087"/>
                    <a:pt x="27776" y="8095"/>
                    <a:pt x="27769" y="8098"/>
                  </a:cubicBezTo>
                  <a:cubicBezTo>
                    <a:pt x="27762" y="8101"/>
                    <a:pt x="27773" y="8115"/>
                    <a:pt x="27793" y="8125"/>
                  </a:cubicBezTo>
                  <a:cubicBezTo>
                    <a:pt x="27821" y="8143"/>
                    <a:pt x="27824" y="8157"/>
                    <a:pt x="27811" y="8184"/>
                  </a:cubicBezTo>
                  <a:cubicBezTo>
                    <a:pt x="27801" y="8205"/>
                    <a:pt x="27778" y="8215"/>
                    <a:pt x="27753" y="8215"/>
                  </a:cubicBezTo>
                  <a:cubicBezTo>
                    <a:pt x="27724" y="8215"/>
                    <a:pt x="27693" y="8201"/>
                    <a:pt x="27686" y="8175"/>
                  </a:cubicBezTo>
                  <a:cubicBezTo>
                    <a:pt x="27682" y="8163"/>
                    <a:pt x="27671" y="8157"/>
                    <a:pt x="27659" y="8157"/>
                  </a:cubicBezTo>
                  <a:cubicBezTo>
                    <a:pt x="27643" y="8157"/>
                    <a:pt x="27624" y="8168"/>
                    <a:pt x="27616" y="8188"/>
                  </a:cubicBezTo>
                  <a:cubicBezTo>
                    <a:pt x="27615" y="8190"/>
                    <a:pt x="27614" y="8191"/>
                    <a:pt x="27613" y="8191"/>
                  </a:cubicBezTo>
                  <a:cubicBezTo>
                    <a:pt x="27608" y="8191"/>
                    <a:pt x="27597" y="8174"/>
                    <a:pt x="27589" y="8146"/>
                  </a:cubicBezTo>
                  <a:cubicBezTo>
                    <a:pt x="27575" y="8115"/>
                    <a:pt x="27575" y="8087"/>
                    <a:pt x="27585" y="8084"/>
                  </a:cubicBezTo>
                  <a:cubicBezTo>
                    <a:pt x="27586" y="8084"/>
                    <a:pt x="27587" y="8083"/>
                    <a:pt x="27589" y="8083"/>
                  </a:cubicBezTo>
                  <a:cubicBezTo>
                    <a:pt x="27622" y="8083"/>
                    <a:pt x="27734" y="8164"/>
                    <a:pt x="27720" y="8184"/>
                  </a:cubicBezTo>
                  <a:cubicBezTo>
                    <a:pt x="27718" y="8189"/>
                    <a:pt x="27725" y="8193"/>
                    <a:pt x="27736" y="8193"/>
                  </a:cubicBezTo>
                  <a:cubicBezTo>
                    <a:pt x="27741" y="8193"/>
                    <a:pt x="27746" y="8192"/>
                    <a:pt x="27752" y="8191"/>
                  </a:cubicBezTo>
                  <a:cubicBezTo>
                    <a:pt x="27783" y="8184"/>
                    <a:pt x="27783" y="8170"/>
                    <a:pt x="27766" y="8140"/>
                  </a:cubicBezTo>
                  <a:cubicBezTo>
                    <a:pt x="27729" y="8085"/>
                    <a:pt x="27741" y="8043"/>
                    <a:pt x="27787" y="8043"/>
                  </a:cubicBezTo>
                  <a:close/>
                  <a:moveTo>
                    <a:pt x="35521" y="8182"/>
                  </a:moveTo>
                  <a:cubicBezTo>
                    <a:pt x="35527" y="8182"/>
                    <a:pt x="35533" y="8191"/>
                    <a:pt x="35544" y="8209"/>
                  </a:cubicBezTo>
                  <a:cubicBezTo>
                    <a:pt x="35557" y="8227"/>
                    <a:pt x="35558" y="8241"/>
                    <a:pt x="35548" y="8241"/>
                  </a:cubicBezTo>
                  <a:cubicBezTo>
                    <a:pt x="35546" y="8241"/>
                    <a:pt x="35545" y="8241"/>
                    <a:pt x="35544" y="8240"/>
                  </a:cubicBezTo>
                  <a:cubicBezTo>
                    <a:pt x="35542" y="8240"/>
                    <a:pt x="35540" y="8240"/>
                    <a:pt x="35538" y="8240"/>
                  </a:cubicBezTo>
                  <a:cubicBezTo>
                    <a:pt x="35525" y="8240"/>
                    <a:pt x="35508" y="8249"/>
                    <a:pt x="35495" y="8264"/>
                  </a:cubicBezTo>
                  <a:cubicBezTo>
                    <a:pt x="35484" y="8278"/>
                    <a:pt x="35475" y="8284"/>
                    <a:pt x="35470" y="8284"/>
                  </a:cubicBezTo>
                  <a:cubicBezTo>
                    <a:pt x="35459" y="8284"/>
                    <a:pt x="35466" y="8254"/>
                    <a:pt x="35492" y="8216"/>
                  </a:cubicBezTo>
                  <a:cubicBezTo>
                    <a:pt x="35507" y="8194"/>
                    <a:pt x="35514" y="8182"/>
                    <a:pt x="35521" y="8182"/>
                  </a:cubicBezTo>
                  <a:close/>
                  <a:moveTo>
                    <a:pt x="35396" y="8236"/>
                  </a:moveTo>
                  <a:cubicBezTo>
                    <a:pt x="35398" y="8236"/>
                    <a:pt x="35399" y="8236"/>
                    <a:pt x="35401" y="8237"/>
                  </a:cubicBezTo>
                  <a:cubicBezTo>
                    <a:pt x="35426" y="8240"/>
                    <a:pt x="35430" y="8282"/>
                    <a:pt x="35406" y="8289"/>
                  </a:cubicBezTo>
                  <a:cubicBezTo>
                    <a:pt x="35398" y="8289"/>
                    <a:pt x="35391" y="8274"/>
                    <a:pt x="35385" y="8261"/>
                  </a:cubicBezTo>
                  <a:cubicBezTo>
                    <a:pt x="35381" y="8246"/>
                    <a:pt x="35386" y="8236"/>
                    <a:pt x="35396" y="8236"/>
                  </a:cubicBezTo>
                  <a:close/>
                  <a:moveTo>
                    <a:pt x="21713" y="8391"/>
                  </a:moveTo>
                  <a:cubicBezTo>
                    <a:pt x="21721" y="8391"/>
                    <a:pt x="21723" y="8394"/>
                    <a:pt x="21715" y="8399"/>
                  </a:cubicBezTo>
                  <a:cubicBezTo>
                    <a:pt x="21701" y="8407"/>
                    <a:pt x="21674" y="8413"/>
                    <a:pt x="21659" y="8413"/>
                  </a:cubicBezTo>
                  <a:cubicBezTo>
                    <a:pt x="21642" y="8410"/>
                    <a:pt x="21653" y="8403"/>
                    <a:pt x="21684" y="8396"/>
                  </a:cubicBezTo>
                  <a:cubicBezTo>
                    <a:pt x="21696" y="8393"/>
                    <a:pt x="21707" y="8391"/>
                    <a:pt x="21713" y="8391"/>
                  </a:cubicBezTo>
                  <a:close/>
                  <a:moveTo>
                    <a:pt x="16637" y="8383"/>
                  </a:moveTo>
                  <a:cubicBezTo>
                    <a:pt x="16658" y="8383"/>
                    <a:pt x="16675" y="8385"/>
                    <a:pt x="16681" y="8389"/>
                  </a:cubicBezTo>
                  <a:cubicBezTo>
                    <a:pt x="16705" y="8399"/>
                    <a:pt x="16684" y="8407"/>
                    <a:pt x="16612" y="8417"/>
                  </a:cubicBezTo>
                  <a:cubicBezTo>
                    <a:pt x="16575" y="8421"/>
                    <a:pt x="16543" y="8423"/>
                    <a:pt x="16518" y="8423"/>
                  </a:cubicBezTo>
                  <a:cubicBezTo>
                    <a:pt x="16439" y="8423"/>
                    <a:pt x="16428" y="8405"/>
                    <a:pt x="16539" y="8389"/>
                  </a:cubicBezTo>
                  <a:cubicBezTo>
                    <a:pt x="16573" y="8386"/>
                    <a:pt x="16609" y="8383"/>
                    <a:pt x="16637" y="8383"/>
                  </a:cubicBezTo>
                  <a:close/>
                  <a:moveTo>
                    <a:pt x="21071" y="8377"/>
                  </a:moveTo>
                  <a:cubicBezTo>
                    <a:pt x="21104" y="8377"/>
                    <a:pt x="21138" y="8398"/>
                    <a:pt x="21129" y="8417"/>
                  </a:cubicBezTo>
                  <a:cubicBezTo>
                    <a:pt x="21126" y="8424"/>
                    <a:pt x="21101" y="8428"/>
                    <a:pt x="21080" y="8428"/>
                  </a:cubicBezTo>
                  <a:cubicBezTo>
                    <a:pt x="21032" y="8424"/>
                    <a:pt x="21017" y="8389"/>
                    <a:pt x="21059" y="8379"/>
                  </a:cubicBezTo>
                  <a:cubicBezTo>
                    <a:pt x="21063" y="8378"/>
                    <a:pt x="21067" y="8377"/>
                    <a:pt x="21071" y="8377"/>
                  </a:cubicBezTo>
                  <a:close/>
                  <a:moveTo>
                    <a:pt x="20931" y="8374"/>
                  </a:moveTo>
                  <a:cubicBezTo>
                    <a:pt x="20943" y="8374"/>
                    <a:pt x="20952" y="8377"/>
                    <a:pt x="20952" y="8383"/>
                  </a:cubicBezTo>
                  <a:cubicBezTo>
                    <a:pt x="20955" y="8393"/>
                    <a:pt x="20910" y="8410"/>
                    <a:pt x="20851" y="8420"/>
                  </a:cubicBezTo>
                  <a:cubicBezTo>
                    <a:pt x="20818" y="8426"/>
                    <a:pt x="20784" y="8429"/>
                    <a:pt x="20758" y="8429"/>
                  </a:cubicBezTo>
                  <a:cubicBezTo>
                    <a:pt x="20737" y="8429"/>
                    <a:pt x="20720" y="8427"/>
                    <a:pt x="20713" y="8424"/>
                  </a:cubicBezTo>
                  <a:cubicBezTo>
                    <a:pt x="20692" y="8410"/>
                    <a:pt x="20702" y="8407"/>
                    <a:pt x="20761" y="8399"/>
                  </a:cubicBezTo>
                  <a:cubicBezTo>
                    <a:pt x="20806" y="8396"/>
                    <a:pt x="20865" y="8386"/>
                    <a:pt x="20897" y="8379"/>
                  </a:cubicBezTo>
                  <a:cubicBezTo>
                    <a:pt x="20909" y="8376"/>
                    <a:pt x="20921" y="8374"/>
                    <a:pt x="20931" y="8374"/>
                  </a:cubicBezTo>
                  <a:close/>
                  <a:moveTo>
                    <a:pt x="23551" y="8409"/>
                  </a:moveTo>
                  <a:cubicBezTo>
                    <a:pt x="23565" y="8409"/>
                    <a:pt x="23575" y="8413"/>
                    <a:pt x="23578" y="8420"/>
                  </a:cubicBezTo>
                  <a:cubicBezTo>
                    <a:pt x="23582" y="8434"/>
                    <a:pt x="23574" y="8445"/>
                    <a:pt x="23564" y="8448"/>
                  </a:cubicBezTo>
                  <a:cubicBezTo>
                    <a:pt x="23550" y="8448"/>
                    <a:pt x="23533" y="8445"/>
                    <a:pt x="23523" y="8434"/>
                  </a:cubicBezTo>
                  <a:cubicBezTo>
                    <a:pt x="23512" y="8428"/>
                    <a:pt x="23520" y="8417"/>
                    <a:pt x="23536" y="8410"/>
                  </a:cubicBezTo>
                  <a:cubicBezTo>
                    <a:pt x="23541" y="8409"/>
                    <a:pt x="23546" y="8409"/>
                    <a:pt x="23551" y="8409"/>
                  </a:cubicBezTo>
                  <a:close/>
                  <a:moveTo>
                    <a:pt x="17885" y="8390"/>
                  </a:moveTo>
                  <a:cubicBezTo>
                    <a:pt x="17928" y="8390"/>
                    <a:pt x="18009" y="8415"/>
                    <a:pt x="18017" y="8434"/>
                  </a:cubicBezTo>
                  <a:cubicBezTo>
                    <a:pt x="18021" y="8446"/>
                    <a:pt x="18020" y="8451"/>
                    <a:pt x="18004" y="8451"/>
                  </a:cubicBezTo>
                  <a:cubicBezTo>
                    <a:pt x="17991" y="8451"/>
                    <a:pt x="17967" y="8447"/>
                    <a:pt x="17927" y="8441"/>
                  </a:cubicBezTo>
                  <a:cubicBezTo>
                    <a:pt x="17840" y="8428"/>
                    <a:pt x="17833" y="8420"/>
                    <a:pt x="17861" y="8396"/>
                  </a:cubicBezTo>
                  <a:cubicBezTo>
                    <a:pt x="17865" y="8392"/>
                    <a:pt x="17873" y="8390"/>
                    <a:pt x="17885" y="8390"/>
                  </a:cubicBezTo>
                  <a:close/>
                  <a:moveTo>
                    <a:pt x="22047" y="8391"/>
                  </a:moveTo>
                  <a:cubicBezTo>
                    <a:pt x="22054" y="8391"/>
                    <a:pt x="22066" y="8395"/>
                    <a:pt x="22083" y="8403"/>
                  </a:cubicBezTo>
                  <a:cubicBezTo>
                    <a:pt x="22121" y="8420"/>
                    <a:pt x="22121" y="8424"/>
                    <a:pt x="22083" y="8445"/>
                  </a:cubicBezTo>
                  <a:cubicBezTo>
                    <a:pt x="22068" y="8453"/>
                    <a:pt x="22056" y="8457"/>
                    <a:pt x="22046" y="8457"/>
                  </a:cubicBezTo>
                  <a:cubicBezTo>
                    <a:pt x="22026" y="8457"/>
                    <a:pt x="22018" y="8440"/>
                    <a:pt x="22027" y="8410"/>
                  </a:cubicBezTo>
                  <a:cubicBezTo>
                    <a:pt x="22033" y="8397"/>
                    <a:pt x="22037" y="8391"/>
                    <a:pt x="22047" y="8391"/>
                  </a:cubicBezTo>
                  <a:close/>
                  <a:moveTo>
                    <a:pt x="21990" y="8408"/>
                  </a:moveTo>
                  <a:cubicBezTo>
                    <a:pt x="21995" y="8408"/>
                    <a:pt x="21997" y="8413"/>
                    <a:pt x="21992" y="8420"/>
                  </a:cubicBezTo>
                  <a:cubicBezTo>
                    <a:pt x="21989" y="8431"/>
                    <a:pt x="21954" y="8448"/>
                    <a:pt x="21917" y="8458"/>
                  </a:cubicBezTo>
                  <a:cubicBezTo>
                    <a:pt x="21870" y="8470"/>
                    <a:pt x="21824" y="8475"/>
                    <a:pt x="21790" y="8475"/>
                  </a:cubicBezTo>
                  <a:cubicBezTo>
                    <a:pt x="21752" y="8475"/>
                    <a:pt x="21730" y="8468"/>
                    <a:pt x="21743" y="8455"/>
                  </a:cubicBezTo>
                  <a:cubicBezTo>
                    <a:pt x="21753" y="8445"/>
                    <a:pt x="21802" y="8438"/>
                    <a:pt x="21850" y="8434"/>
                  </a:cubicBezTo>
                  <a:cubicBezTo>
                    <a:pt x="21903" y="8434"/>
                    <a:pt x="21954" y="8428"/>
                    <a:pt x="21972" y="8417"/>
                  </a:cubicBezTo>
                  <a:cubicBezTo>
                    <a:pt x="21979" y="8411"/>
                    <a:pt x="21986" y="8408"/>
                    <a:pt x="21990" y="8408"/>
                  </a:cubicBezTo>
                  <a:close/>
                  <a:moveTo>
                    <a:pt x="21432" y="8418"/>
                  </a:moveTo>
                  <a:cubicBezTo>
                    <a:pt x="21489" y="8418"/>
                    <a:pt x="21601" y="8443"/>
                    <a:pt x="21608" y="8458"/>
                  </a:cubicBezTo>
                  <a:cubicBezTo>
                    <a:pt x="21612" y="8471"/>
                    <a:pt x="21598" y="8479"/>
                    <a:pt x="21581" y="8479"/>
                  </a:cubicBezTo>
                  <a:cubicBezTo>
                    <a:pt x="21570" y="8479"/>
                    <a:pt x="21558" y="8476"/>
                    <a:pt x="21549" y="8469"/>
                  </a:cubicBezTo>
                  <a:cubicBezTo>
                    <a:pt x="21544" y="8465"/>
                    <a:pt x="21538" y="8463"/>
                    <a:pt x="21531" y="8463"/>
                  </a:cubicBezTo>
                  <a:cubicBezTo>
                    <a:pt x="21521" y="8463"/>
                    <a:pt x="21510" y="8466"/>
                    <a:pt x="21500" y="8473"/>
                  </a:cubicBezTo>
                  <a:cubicBezTo>
                    <a:pt x="21492" y="8477"/>
                    <a:pt x="21485" y="8480"/>
                    <a:pt x="21479" y="8480"/>
                  </a:cubicBezTo>
                  <a:cubicBezTo>
                    <a:pt x="21472" y="8480"/>
                    <a:pt x="21467" y="8476"/>
                    <a:pt x="21465" y="8469"/>
                  </a:cubicBezTo>
                  <a:cubicBezTo>
                    <a:pt x="21463" y="8461"/>
                    <a:pt x="21453" y="8456"/>
                    <a:pt x="21440" y="8456"/>
                  </a:cubicBezTo>
                  <a:cubicBezTo>
                    <a:pt x="21435" y="8456"/>
                    <a:pt x="21429" y="8457"/>
                    <a:pt x="21424" y="8458"/>
                  </a:cubicBezTo>
                  <a:cubicBezTo>
                    <a:pt x="21419" y="8459"/>
                    <a:pt x="21415" y="8460"/>
                    <a:pt x="21410" y="8460"/>
                  </a:cubicBezTo>
                  <a:cubicBezTo>
                    <a:pt x="21397" y="8460"/>
                    <a:pt x="21385" y="8456"/>
                    <a:pt x="21382" y="8448"/>
                  </a:cubicBezTo>
                  <a:cubicBezTo>
                    <a:pt x="21382" y="8434"/>
                    <a:pt x="21392" y="8424"/>
                    <a:pt x="21410" y="8420"/>
                  </a:cubicBezTo>
                  <a:cubicBezTo>
                    <a:pt x="21415" y="8419"/>
                    <a:pt x="21423" y="8418"/>
                    <a:pt x="21432" y="8418"/>
                  </a:cubicBezTo>
                  <a:close/>
                  <a:moveTo>
                    <a:pt x="20924" y="8455"/>
                  </a:moveTo>
                  <a:cubicBezTo>
                    <a:pt x="20938" y="8455"/>
                    <a:pt x="20955" y="8458"/>
                    <a:pt x="20966" y="8466"/>
                  </a:cubicBezTo>
                  <a:cubicBezTo>
                    <a:pt x="20980" y="8476"/>
                    <a:pt x="20980" y="8487"/>
                    <a:pt x="20966" y="8490"/>
                  </a:cubicBezTo>
                  <a:cubicBezTo>
                    <a:pt x="20963" y="8491"/>
                    <a:pt x="20961" y="8491"/>
                    <a:pt x="20958" y="8491"/>
                  </a:cubicBezTo>
                  <a:cubicBezTo>
                    <a:pt x="20946" y="8491"/>
                    <a:pt x="20932" y="8485"/>
                    <a:pt x="20924" y="8479"/>
                  </a:cubicBezTo>
                  <a:cubicBezTo>
                    <a:pt x="20910" y="8469"/>
                    <a:pt x="20913" y="8458"/>
                    <a:pt x="20924" y="8455"/>
                  </a:cubicBezTo>
                  <a:close/>
                  <a:moveTo>
                    <a:pt x="17764" y="8372"/>
                  </a:moveTo>
                  <a:cubicBezTo>
                    <a:pt x="17797" y="8372"/>
                    <a:pt x="17803" y="8382"/>
                    <a:pt x="17805" y="8407"/>
                  </a:cubicBezTo>
                  <a:cubicBezTo>
                    <a:pt x="17808" y="8431"/>
                    <a:pt x="17798" y="8452"/>
                    <a:pt x="17778" y="8452"/>
                  </a:cubicBezTo>
                  <a:cubicBezTo>
                    <a:pt x="17760" y="8452"/>
                    <a:pt x="17691" y="8462"/>
                    <a:pt x="17618" y="8476"/>
                  </a:cubicBezTo>
                  <a:cubicBezTo>
                    <a:pt x="17549" y="8490"/>
                    <a:pt x="17458" y="8503"/>
                    <a:pt x="17410" y="8511"/>
                  </a:cubicBezTo>
                  <a:cubicBezTo>
                    <a:pt x="17395" y="8512"/>
                    <a:pt x="17382" y="8513"/>
                    <a:pt x="17372" y="8513"/>
                  </a:cubicBezTo>
                  <a:cubicBezTo>
                    <a:pt x="17331" y="8513"/>
                    <a:pt x="17319" y="8501"/>
                    <a:pt x="17305" y="8462"/>
                  </a:cubicBezTo>
                  <a:cubicBezTo>
                    <a:pt x="17291" y="8431"/>
                    <a:pt x="17288" y="8403"/>
                    <a:pt x="17291" y="8403"/>
                  </a:cubicBezTo>
                  <a:cubicBezTo>
                    <a:pt x="17293" y="8402"/>
                    <a:pt x="17298" y="8402"/>
                    <a:pt x="17306" y="8402"/>
                  </a:cubicBezTo>
                  <a:cubicBezTo>
                    <a:pt x="17324" y="8402"/>
                    <a:pt x="17358" y="8404"/>
                    <a:pt x="17392" y="8407"/>
                  </a:cubicBezTo>
                  <a:cubicBezTo>
                    <a:pt x="17448" y="8407"/>
                    <a:pt x="17559" y="8399"/>
                    <a:pt x="17645" y="8386"/>
                  </a:cubicBezTo>
                  <a:cubicBezTo>
                    <a:pt x="17704" y="8377"/>
                    <a:pt x="17741" y="8372"/>
                    <a:pt x="17764" y="8372"/>
                  </a:cubicBezTo>
                  <a:close/>
                  <a:moveTo>
                    <a:pt x="16445" y="8477"/>
                  </a:moveTo>
                  <a:cubicBezTo>
                    <a:pt x="16467" y="8477"/>
                    <a:pt x="16484" y="8482"/>
                    <a:pt x="16484" y="8490"/>
                  </a:cubicBezTo>
                  <a:cubicBezTo>
                    <a:pt x="16484" y="8503"/>
                    <a:pt x="16466" y="8514"/>
                    <a:pt x="16445" y="8514"/>
                  </a:cubicBezTo>
                  <a:cubicBezTo>
                    <a:pt x="16441" y="8514"/>
                    <a:pt x="16437" y="8515"/>
                    <a:pt x="16433" y="8515"/>
                  </a:cubicBezTo>
                  <a:cubicBezTo>
                    <a:pt x="16370" y="8515"/>
                    <a:pt x="16355" y="8489"/>
                    <a:pt x="16417" y="8479"/>
                  </a:cubicBezTo>
                  <a:cubicBezTo>
                    <a:pt x="16427" y="8477"/>
                    <a:pt x="16436" y="8477"/>
                    <a:pt x="16445" y="8477"/>
                  </a:cubicBezTo>
                  <a:close/>
                  <a:moveTo>
                    <a:pt x="17016" y="8436"/>
                  </a:moveTo>
                  <a:cubicBezTo>
                    <a:pt x="17080" y="8436"/>
                    <a:pt x="17203" y="8481"/>
                    <a:pt x="17187" y="8500"/>
                  </a:cubicBezTo>
                  <a:cubicBezTo>
                    <a:pt x="17181" y="8513"/>
                    <a:pt x="17047" y="8521"/>
                    <a:pt x="16930" y="8521"/>
                  </a:cubicBezTo>
                  <a:cubicBezTo>
                    <a:pt x="16856" y="8521"/>
                    <a:pt x="16790" y="8518"/>
                    <a:pt x="16764" y="8511"/>
                  </a:cubicBezTo>
                  <a:cubicBezTo>
                    <a:pt x="16729" y="8503"/>
                    <a:pt x="16702" y="8490"/>
                    <a:pt x="16702" y="8483"/>
                  </a:cubicBezTo>
                  <a:cubicBezTo>
                    <a:pt x="16696" y="8469"/>
                    <a:pt x="16781" y="8442"/>
                    <a:pt x="16824" y="8442"/>
                  </a:cubicBezTo>
                  <a:cubicBezTo>
                    <a:pt x="16833" y="8442"/>
                    <a:pt x="16840" y="8443"/>
                    <a:pt x="16844" y="8445"/>
                  </a:cubicBezTo>
                  <a:cubicBezTo>
                    <a:pt x="16852" y="8449"/>
                    <a:pt x="16863" y="8451"/>
                    <a:pt x="16879" y="8451"/>
                  </a:cubicBezTo>
                  <a:cubicBezTo>
                    <a:pt x="16904" y="8451"/>
                    <a:pt x="16941" y="8446"/>
                    <a:pt x="17000" y="8438"/>
                  </a:cubicBezTo>
                  <a:cubicBezTo>
                    <a:pt x="17005" y="8437"/>
                    <a:pt x="17010" y="8436"/>
                    <a:pt x="17016" y="8436"/>
                  </a:cubicBezTo>
                  <a:close/>
                  <a:moveTo>
                    <a:pt x="22450" y="8500"/>
                  </a:moveTo>
                  <a:cubicBezTo>
                    <a:pt x="22465" y="8500"/>
                    <a:pt x="22489" y="8518"/>
                    <a:pt x="22500" y="8538"/>
                  </a:cubicBezTo>
                  <a:cubicBezTo>
                    <a:pt x="22510" y="8556"/>
                    <a:pt x="22513" y="8564"/>
                    <a:pt x="22503" y="8564"/>
                  </a:cubicBezTo>
                  <a:cubicBezTo>
                    <a:pt x="22498" y="8564"/>
                    <a:pt x="22489" y="8561"/>
                    <a:pt x="22475" y="8556"/>
                  </a:cubicBezTo>
                  <a:cubicBezTo>
                    <a:pt x="22420" y="8535"/>
                    <a:pt x="22405" y="8500"/>
                    <a:pt x="22450" y="8500"/>
                  </a:cubicBezTo>
                  <a:close/>
                  <a:moveTo>
                    <a:pt x="22552" y="8523"/>
                  </a:moveTo>
                  <a:cubicBezTo>
                    <a:pt x="22555" y="8523"/>
                    <a:pt x="22558" y="8524"/>
                    <a:pt x="22562" y="8524"/>
                  </a:cubicBezTo>
                  <a:cubicBezTo>
                    <a:pt x="22599" y="8528"/>
                    <a:pt x="22620" y="8559"/>
                    <a:pt x="22586" y="8566"/>
                  </a:cubicBezTo>
                  <a:cubicBezTo>
                    <a:pt x="22584" y="8567"/>
                    <a:pt x="22582" y="8567"/>
                    <a:pt x="22580" y="8567"/>
                  </a:cubicBezTo>
                  <a:cubicBezTo>
                    <a:pt x="22569" y="8567"/>
                    <a:pt x="22555" y="8559"/>
                    <a:pt x="22544" y="8545"/>
                  </a:cubicBezTo>
                  <a:cubicBezTo>
                    <a:pt x="22535" y="8531"/>
                    <a:pt x="22536" y="8523"/>
                    <a:pt x="22552" y="8523"/>
                  </a:cubicBezTo>
                  <a:close/>
                  <a:moveTo>
                    <a:pt x="20108" y="8442"/>
                  </a:moveTo>
                  <a:cubicBezTo>
                    <a:pt x="20120" y="8442"/>
                    <a:pt x="20126" y="8451"/>
                    <a:pt x="20133" y="8469"/>
                  </a:cubicBezTo>
                  <a:cubicBezTo>
                    <a:pt x="20143" y="8503"/>
                    <a:pt x="20133" y="8511"/>
                    <a:pt x="20074" y="8514"/>
                  </a:cubicBezTo>
                  <a:cubicBezTo>
                    <a:pt x="20015" y="8518"/>
                    <a:pt x="20008" y="8521"/>
                    <a:pt x="20029" y="8549"/>
                  </a:cubicBezTo>
                  <a:cubicBezTo>
                    <a:pt x="20048" y="8568"/>
                    <a:pt x="20050" y="8574"/>
                    <a:pt x="20029" y="8574"/>
                  </a:cubicBezTo>
                  <a:cubicBezTo>
                    <a:pt x="20024" y="8574"/>
                    <a:pt x="20017" y="8574"/>
                    <a:pt x="20008" y="8573"/>
                  </a:cubicBezTo>
                  <a:cubicBezTo>
                    <a:pt x="19981" y="8573"/>
                    <a:pt x="19863" y="8570"/>
                    <a:pt x="19741" y="8566"/>
                  </a:cubicBezTo>
                  <a:cubicBezTo>
                    <a:pt x="19619" y="8563"/>
                    <a:pt x="19474" y="8559"/>
                    <a:pt x="19419" y="8556"/>
                  </a:cubicBezTo>
                  <a:cubicBezTo>
                    <a:pt x="19401" y="8555"/>
                    <a:pt x="19385" y="8554"/>
                    <a:pt x="19371" y="8554"/>
                  </a:cubicBezTo>
                  <a:cubicBezTo>
                    <a:pt x="19337" y="8554"/>
                    <a:pt x="19315" y="8557"/>
                    <a:pt x="19315" y="8559"/>
                  </a:cubicBezTo>
                  <a:cubicBezTo>
                    <a:pt x="19316" y="8563"/>
                    <a:pt x="19314" y="8564"/>
                    <a:pt x="19308" y="8564"/>
                  </a:cubicBezTo>
                  <a:cubicBezTo>
                    <a:pt x="19302" y="8564"/>
                    <a:pt x="19293" y="8563"/>
                    <a:pt x="19283" y="8559"/>
                  </a:cubicBezTo>
                  <a:cubicBezTo>
                    <a:pt x="19273" y="8554"/>
                    <a:pt x="19262" y="8552"/>
                    <a:pt x="19254" y="8552"/>
                  </a:cubicBezTo>
                  <a:cubicBezTo>
                    <a:pt x="19245" y="8552"/>
                    <a:pt x="19238" y="8554"/>
                    <a:pt x="19235" y="8559"/>
                  </a:cubicBezTo>
                  <a:cubicBezTo>
                    <a:pt x="19232" y="8563"/>
                    <a:pt x="19229" y="8565"/>
                    <a:pt x="19226" y="8565"/>
                  </a:cubicBezTo>
                  <a:cubicBezTo>
                    <a:pt x="19223" y="8565"/>
                    <a:pt x="19219" y="8561"/>
                    <a:pt x="19217" y="8553"/>
                  </a:cubicBezTo>
                  <a:cubicBezTo>
                    <a:pt x="19215" y="8543"/>
                    <a:pt x="19209" y="8538"/>
                    <a:pt x="19204" y="8538"/>
                  </a:cubicBezTo>
                  <a:cubicBezTo>
                    <a:pt x="19201" y="8538"/>
                    <a:pt x="19199" y="8540"/>
                    <a:pt x="19196" y="8542"/>
                  </a:cubicBezTo>
                  <a:cubicBezTo>
                    <a:pt x="19193" y="8544"/>
                    <a:pt x="19187" y="8546"/>
                    <a:pt x="19181" y="8546"/>
                  </a:cubicBezTo>
                  <a:cubicBezTo>
                    <a:pt x="19169" y="8546"/>
                    <a:pt x="19154" y="8542"/>
                    <a:pt x="19141" y="8535"/>
                  </a:cubicBezTo>
                  <a:cubicBezTo>
                    <a:pt x="19106" y="8514"/>
                    <a:pt x="19110" y="8511"/>
                    <a:pt x="19179" y="8503"/>
                  </a:cubicBezTo>
                  <a:cubicBezTo>
                    <a:pt x="19205" y="8500"/>
                    <a:pt x="19239" y="8498"/>
                    <a:pt x="19270" y="8498"/>
                  </a:cubicBezTo>
                  <a:cubicBezTo>
                    <a:pt x="19292" y="8498"/>
                    <a:pt x="19312" y="8499"/>
                    <a:pt x="19328" y="8500"/>
                  </a:cubicBezTo>
                  <a:cubicBezTo>
                    <a:pt x="19335" y="8501"/>
                    <a:pt x="19343" y="8501"/>
                    <a:pt x="19351" y="8501"/>
                  </a:cubicBezTo>
                  <a:cubicBezTo>
                    <a:pt x="19386" y="8501"/>
                    <a:pt x="19422" y="8495"/>
                    <a:pt x="19435" y="8487"/>
                  </a:cubicBezTo>
                  <a:cubicBezTo>
                    <a:pt x="19457" y="8473"/>
                    <a:pt x="19481" y="8467"/>
                    <a:pt x="19503" y="8467"/>
                  </a:cubicBezTo>
                  <a:cubicBezTo>
                    <a:pt x="19532" y="8467"/>
                    <a:pt x="19556" y="8479"/>
                    <a:pt x="19564" y="8503"/>
                  </a:cubicBezTo>
                  <a:cubicBezTo>
                    <a:pt x="19569" y="8517"/>
                    <a:pt x="19573" y="8524"/>
                    <a:pt x="19576" y="8524"/>
                  </a:cubicBezTo>
                  <a:cubicBezTo>
                    <a:pt x="19579" y="8524"/>
                    <a:pt x="19583" y="8516"/>
                    <a:pt x="19589" y="8500"/>
                  </a:cubicBezTo>
                  <a:cubicBezTo>
                    <a:pt x="19593" y="8488"/>
                    <a:pt x="19598" y="8482"/>
                    <a:pt x="19603" y="8482"/>
                  </a:cubicBezTo>
                  <a:cubicBezTo>
                    <a:pt x="19610" y="8482"/>
                    <a:pt x="19617" y="8495"/>
                    <a:pt x="19619" y="8518"/>
                  </a:cubicBezTo>
                  <a:cubicBezTo>
                    <a:pt x="19619" y="8521"/>
                    <a:pt x="19621" y="8523"/>
                    <a:pt x="19624" y="8523"/>
                  </a:cubicBezTo>
                  <a:cubicBezTo>
                    <a:pt x="19631" y="8523"/>
                    <a:pt x="19642" y="8516"/>
                    <a:pt x="19651" y="8508"/>
                  </a:cubicBezTo>
                  <a:cubicBezTo>
                    <a:pt x="19676" y="8487"/>
                    <a:pt x="19827" y="8465"/>
                    <a:pt x="19931" y="8465"/>
                  </a:cubicBezTo>
                  <a:cubicBezTo>
                    <a:pt x="19955" y="8465"/>
                    <a:pt x="19977" y="8467"/>
                    <a:pt x="19994" y="8469"/>
                  </a:cubicBezTo>
                  <a:cubicBezTo>
                    <a:pt x="20018" y="8469"/>
                    <a:pt x="20057" y="8462"/>
                    <a:pt x="20081" y="8452"/>
                  </a:cubicBezTo>
                  <a:cubicBezTo>
                    <a:pt x="20092" y="8445"/>
                    <a:pt x="20101" y="8442"/>
                    <a:pt x="20108" y="8442"/>
                  </a:cubicBezTo>
                  <a:close/>
                  <a:moveTo>
                    <a:pt x="24126" y="8588"/>
                  </a:moveTo>
                  <a:cubicBezTo>
                    <a:pt x="24134" y="8588"/>
                    <a:pt x="24141" y="8590"/>
                    <a:pt x="24147" y="8594"/>
                  </a:cubicBezTo>
                  <a:cubicBezTo>
                    <a:pt x="24171" y="8604"/>
                    <a:pt x="24168" y="8612"/>
                    <a:pt x="24130" y="8622"/>
                  </a:cubicBezTo>
                  <a:cubicBezTo>
                    <a:pt x="24114" y="8626"/>
                    <a:pt x="24102" y="8628"/>
                    <a:pt x="24094" y="8628"/>
                  </a:cubicBezTo>
                  <a:cubicBezTo>
                    <a:pt x="24075" y="8628"/>
                    <a:pt x="24077" y="8617"/>
                    <a:pt x="24098" y="8597"/>
                  </a:cubicBezTo>
                  <a:cubicBezTo>
                    <a:pt x="24104" y="8591"/>
                    <a:pt x="24115" y="8588"/>
                    <a:pt x="24126" y="8588"/>
                  </a:cubicBezTo>
                  <a:close/>
                  <a:moveTo>
                    <a:pt x="16124" y="8610"/>
                  </a:moveTo>
                  <a:cubicBezTo>
                    <a:pt x="16146" y="8610"/>
                    <a:pt x="16169" y="8614"/>
                    <a:pt x="16178" y="8622"/>
                  </a:cubicBezTo>
                  <a:cubicBezTo>
                    <a:pt x="16196" y="8637"/>
                    <a:pt x="16178" y="8646"/>
                    <a:pt x="16133" y="8646"/>
                  </a:cubicBezTo>
                  <a:cubicBezTo>
                    <a:pt x="16127" y="8646"/>
                    <a:pt x="16120" y="8646"/>
                    <a:pt x="16112" y="8646"/>
                  </a:cubicBezTo>
                  <a:cubicBezTo>
                    <a:pt x="16091" y="8642"/>
                    <a:pt x="16071" y="8636"/>
                    <a:pt x="16071" y="8628"/>
                  </a:cubicBezTo>
                  <a:cubicBezTo>
                    <a:pt x="16066" y="8617"/>
                    <a:pt x="16095" y="8610"/>
                    <a:pt x="16124" y="8610"/>
                  </a:cubicBezTo>
                  <a:close/>
                  <a:moveTo>
                    <a:pt x="18507" y="8642"/>
                  </a:moveTo>
                  <a:cubicBezTo>
                    <a:pt x="18588" y="8642"/>
                    <a:pt x="18667" y="8648"/>
                    <a:pt x="18669" y="8657"/>
                  </a:cubicBezTo>
                  <a:cubicBezTo>
                    <a:pt x="18676" y="8676"/>
                    <a:pt x="18583" y="8702"/>
                    <a:pt x="18526" y="8702"/>
                  </a:cubicBezTo>
                  <a:cubicBezTo>
                    <a:pt x="18523" y="8702"/>
                    <a:pt x="18519" y="8702"/>
                    <a:pt x="18516" y="8702"/>
                  </a:cubicBezTo>
                  <a:cubicBezTo>
                    <a:pt x="18492" y="8702"/>
                    <a:pt x="18436" y="8702"/>
                    <a:pt x="18385" y="8705"/>
                  </a:cubicBezTo>
                  <a:cubicBezTo>
                    <a:pt x="18373" y="8706"/>
                    <a:pt x="18363" y="8706"/>
                    <a:pt x="18353" y="8706"/>
                  </a:cubicBezTo>
                  <a:cubicBezTo>
                    <a:pt x="18284" y="8706"/>
                    <a:pt x="18252" y="8686"/>
                    <a:pt x="18274" y="8657"/>
                  </a:cubicBezTo>
                  <a:cubicBezTo>
                    <a:pt x="18277" y="8650"/>
                    <a:pt x="18291" y="8645"/>
                    <a:pt x="18303" y="8645"/>
                  </a:cubicBezTo>
                  <a:cubicBezTo>
                    <a:pt x="18306" y="8645"/>
                    <a:pt x="18309" y="8645"/>
                    <a:pt x="18311" y="8646"/>
                  </a:cubicBezTo>
                  <a:cubicBezTo>
                    <a:pt x="18324" y="8648"/>
                    <a:pt x="18341" y="8651"/>
                    <a:pt x="18356" y="8651"/>
                  </a:cubicBezTo>
                  <a:cubicBezTo>
                    <a:pt x="18363" y="8651"/>
                    <a:pt x="18369" y="8650"/>
                    <a:pt x="18374" y="8649"/>
                  </a:cubicBezTo>
                  <a:cubicBezTo>
                    <a:pt x="18408" y="8644"/>
                    <a:pt x="18458" y="8642"/>
                    <a:pt x="18507" y="8642"/>
                  </a:cubicBezTo>
                  <a:close/>
                  <a:moveTo>
                    <a:pt x="17243" y="8694"/>
                  </a:moveTo>
                  <a:cubicBezTo>
                    <a:pt x="17286" y="8694"/>
                    <a:pt x="17326" y="8701"/>
                    <a:pt x="17330" y="8716"/>
                  </a:cubicBezTo>
                  <a:cubicBezTo>
                    <a:pt x="17337" y="8726"/>
                    <a:pt x="17309" y="8737"/>
                    <a:pt x="17260" y="8740"/>
                  </a:cubicBezTo>
                  <a:cubicBezTo>
                    <a:pt x="17239" y="8741"/>
                    <a:pt x="17220" y="8742"/>
                    <a:pt x="17203" y="8742"/>
                  </a:cubicBezTo>
                  <a:cubicBezTo>
                    <a:pt x="17138" y="8742"/>
                    <a:pt x="17115" y="8732"/>
                    <a:pt x="17142" y="8712"/>
                  </a:cubicBezTo>
                  <a:cubicBezTo>
                    <a:pt x="17161" y="8700"/>
                    <a:pt x="17203" y="8694"/>
                    <a:pt x="17243" y="8694"/>
                  </a:cubicBezTo>
                  <a:close/>
                  <a:moveTo>
                    <a:pt x="18191" y="8652"/>
                  </a:moveTo>
                  <a:cubicBezTo>
                    <a:pt x="18207" y="8652"/>
                    <a:pt x="18226" y="8662"/>
                    <a:pt x="18236" y="8677"/>
                  </a:cubicBezTo>
                  <a:cubicBezTo>
                    <a:pt x="18253" y="8708"/>
                    <a:pt x="18249" y="8712"/>
                    <a:pt x="18079" y="8722"/>
                  </a:cubicBezTo>
                  <a:cubicBezTo>
                    <a:pt x="18041" y="8722"/>
                    <a:pt x="18010" y="8716"/>
                    <a:pt x="18003" y="8702"/>
                  </a:cubicBezTo>
                  <a:cubicBezTo>
                    <a:pt x="18002" y="8699"/>
                    <a:pt x="18001" y="8697"/>
                    <a:pt x="17999" y="8697"/>
                  </a:cubicBezTo>
                  <a:cubicBezTo>
                    <a:pt x="17994" y="8697"/>
                    <a:pt x="17986" y="8707"/>
                    <a:pt x="17978" y="8722"/>
                  </a:cubicBezTo>
                  <a:cubicBezTo>
                    <a:pt x="17968" y="8747"/>
                    <a:pt x="17944" y="8767"/>
                    <a:pt x="17927" y="8774"/>
                  </a:cubicBezTo>
                  <a:cubicBezTo>
                    <a:pt x="17922" y="8775"/>
                    <a:pt x="17916" y="8776"/>
                    <a:pt x="17910" y="8776"/>
                  </a:cubicBezTo>
                  <a:cubicBezTo>
                    <a:pt x="17892" y="8776"/>
                    <a:pt x="17868" y="8771"/>
                    <a:pt x="17850" y="8764"/>
                  </a:cubicBezTo>
                  <a:cubicBezTo>
                    <a:pt x="17812" y="8750"/>
                    <a:pt x="17808" y="8747"/>
                    <a:pt x="17833" y="8712"/>
                  </a:cubicBezTo>
                  <a:cubicBezTo>
                    <a:pt x="17844" y="8694"/>
                    <a:pt x="17852" y="8686"/>
                    <a:pt x="17861" y="8686"/>
                  </a:cubicBezTo>
                  <a:cubicBezTo>
                    <a:pt x="17868" y="8686"/>
                    <a:pt x="17877" y="8691"/>
                    <a:pt x="17888" y="8698"/>
                  </a:cubicBezTo>
                  <a:cubicBezTo>
                    <a:pt x="17898" y="8706"/>
                    <a:pt x="17905" y="8710"/>
                    <a:pt x="17910" y="8710"/>
                  </a:cubicBezTo>
                  <a:cubicBezTo>
                    <a:pt x="17917" y="8710"/>
                    <a:pt x="17921" y="8704"/>
                    <a:pt x="17923" y="8695"/>
                  </a:cubicBezTo>
                  <a:cubicBezTo>
                    <a:pt x="17923" y="8670"/>
                    <a:pt x="17957" y="8663"/>
                    <a:pt x="18086" y="8657"/>
                  </a:cubicBezTo>
                  <a:lnTo>
                    <a:pt x="18135" y="8657"/>
                  </a:lnTo>
                  <a:cubicBezTo>
                    <a:pt x="18141" y="8657"/>
                    <a:pt x="18162" y="8657"/>
                    <a:pt x="18183" y="8653"/>
                  </a:cubicBezTo>
                  <a:cubicBezTo>
                    <a:pt x="18186" y="8653"/>
                    <a:pt x="18188" y="8652"/>
                    <a:pt x="18191" y="8652"/>
                  </a:cubicBezTo>
                  <a:close/>
                  <a:moveTo>
                    <a:pt x="17737" y="8784"/>
                  </a:moveTo>
                  <a:cubicBezTo>
                    <a:pt x="17798" y="8784"/>
                    <a:pt x="17814" y="8821"/>
                    <a:pt x="17746" y="8841"/>
                  </a:cubicBezTo>
                  <a:cubicBezTo>
                    <a:pt x="17734" y="8843"/>
                    <a:pt x="17725" y="8844"/>
                    <a:pt x="17716" y="8844"/>
                  </a:cubicBezTo>
                  <a:cubicBezTo>
                    <a:pt x="17696" y="8844"/>
                    <a:pt x="17685" y="8838"/>
                    <a:pt x="17680" y="8823"/>
                  </a:cubicBezTo>
                  <a:cubicBezTo>
                    <a:pt x="17673" y="8802"/>
                    <a:pt x="17687" y="8788"/>
                    <a:pt x="17722" y="8785"/>
                  </a:cubicBezTo>
                  <a:cubicBezTo>
                    <a:pt x="17727" y="8784"/>
                    <a:pt x="17732" y="8784"/>
                    <a:pt x="17737" y="8784"/>
                  </a:cubicBezTo>
                  <a:close/>
                  <a:moveTo>
                    <a:pt x="17522" y="8891"/>
                  </a:moveTo>
                  <a:cubicBezTo>
                    <a:pt x="17576" y="8891"/>
                    <a:pt x="17573" y="8918"/>
                    <a:pt x="17510" y="8937"/>
                  </a:cubicBezTo>
                  <a:cubicBezTo>
                    <a:pt x="17499" y="8940"/>
                    <a:pt x="17489" y="8941"/>
                    <a:pt x="17479" y="8941"/>
                  </a:cubicBezTo>
                  <a:cubicBezTo>
                    <a:pt x="17462" y="8941"/>
                    <a:pt x="17450" y="8937"/>
                    <a:pt x="17448" y="8931"/>
                  </a:cubicBezTo>
                  <a:cubicBezTo>
                    <a:pt x="17447" y="8928"/>
                    <a:pt x="17444" y="8927"/>
                    <a:pt x="17441" y="8927"/>
                  </a:cubicBezTo>
                  <a:cubicBezTo>
                    <a:pt x="17434" y="8927"/>
                    <a:pt x="17422" y="8933"/>
                    <a:pt x="17410" y="8945"/>
                  </a:cubicBezTo>
                  <a:cubicBezTo>
                    <a:pt x="17391" y="8959"/>
                    <a:pt x="17370" y="8969"/>
                    <a:pt x="17361" y="8969"/>
                  </a:cubicBezTo>
                  <a:cubicBezTo>
                    <a:pt x="17360" y="8969"/>
                    <a:pt x="17359" y="8969"/>
                    <a:pt x="17358" y="8969"/>
                  </a:cubicBezTo>
                  <a:cubicBezTo>
                    <a:pt x="17354" y="8968"/>
                    <a:pt x="17345" y="8967"/>
                    <a:pt x="17334" y="8967"/>
                  </a:cubicBezTo>
                  <a:cubicBezTo>
                    <a:pt x="17315" y="8967"/>
                    <a:pt x="17287" y="8969"/>
                    <a:pt x="17260" y="8976"/>
                  </a:cubicBezTo>
                  <a:cubicBezTo>
                    <a:pt x="17216" y="8982"/>
                    <a:pt x="17156" y="8986"/>
                    <a:pt x="17129" y="8986"/>
                  </a:cubicBezTo>
                  <a:cubicBezTo>
                    <a:pt x="17038" y="8982"/>
                    <a:pt x="17062" y="8945"/>
                    <a:pt x="17166" y="8931"/>
                  </a:cubicBezTo>
                  <a:cubicBezTo>
                    <a:pt x="17281" y="8913"/>
                    <a:pt x="17430" y="8896"/>
                    <a:pt x="17504" y="8892"/>
                  </a:cubicBezTo>
                  <a:cubicBezTo>
                    <a:pt x="17510" y="8892"/>
                    <a:pt x="17517" y="8891"/>
                    <a:pt x="17522" y="8891"/>
                  </a:cubicBezTo>
                  <a:close/>
                  <a:moveTo>
                    <a:pt x="13502" y="9131"/>
                  </a:moveTo>
                  <a:cubicBezTo>
                    <a:pt x="13512" y="9131"/>
                    <a:pt x="13516" y="9140"/>
                    <a:pt x="13514" y="9149"/>
                  </a:cubicBezTo>
                  <a:cubicBezTo>
                    <a:pt x="13510" y="9163"/>
                    <a:pt x="13503" y="9174"/>
                    <a:pt x="13496" y="9177"/>
                  </a:cubicBezTo>
                  <a:cubicBezTo>
                    <a:pt x="13489" y="9177"/>
                    <a:pt x="13482" y="9170"/>
                    <a:pt x="13479" y="9160"/>
                  </a:cubicBezTo>
                  <a:cubicBezTo>
                    <a:pt x="13475" y="9149"/>
                    <a:pt x="13486" y="9135"/>
                    <a:pt x="13496" y="9132"/>
                  </a:cubicBezTo>
                  <a:cubicBezTo>
                    <a:pt x="13498" y="9131"/>
                    <a:pt x="13500" y="9131"/>
                    <a:pt x="13502" y="9131"/>
                  </a:cubicBezTo>
                  <a:close/>
                  <a:moveTo>
                    <a:pt x="13564" y="9123"/>
                  </a:moveTo>
                  <a:cubicBezTo>
                    <a:pt x="13567" y="9123"/>
                    <a:pt x="13572" y="9125"/>
                    <a:pt x="13576" y="9128"/>
                  </a:cubicBezTo>
                  <a:cubicBezTo>
                    <a:pt x="13586" y="9139"/>
                    <a:pt x="13586" y="9156"/>
                    <a:pt x="13576" y="9166"/>
                  </a:cubicBezTo>
                  <a:cubicBezTo>
                    <a:pt x="13567" y="9175"/>
                    <a:pt x="13559" y="9179"/>
                    <a:pt x="13553" y="9179"/>
                  </a:cubicBezTo>
                  <a:cubicBezTo>
                    <a:pt x="13543" y="9179"/>
                    <a:pt x="13538" y="9166"/>
                    <a:pt x="13544" y="9142"/>
                  </a:cubicBezTo>
                  <a:cubicBezTo>
                    <a:pt x="13550" y="9130"/>
                    <a:pt x="13556" y="9123"/>
                    <a:pt x="13564" y="9123"/>
                  </a:cubicBezTo>
                  <a:close/>
                  <a:moveTo>
                    <a:pt x="13642" y="9182"/>
                  </a:moveTo>
                  <a:cubicBezTo>
                    <a:pt x="13653" y="9182"/>
                    <a:pt x="13665" y="9186"/>
                    <a:pt x="13673" y="9195"/>
                  </a:cubicBezTo>
                  <a:cubicBezTo>
                    <a:pt x="13683" y="9201"/>
                    <a:pt x="13677" y="9208"/>
                    <a:pt x="13653" y="9208"/>
                  </a:cubicBezTo>
                  <a:cubicBezTo>
                    <a:pt x="13611" y="9204"/>
                    <a:pt x="13600" y="9190"/>
                    <a:pt x="13632" y="9184"/>
                  </a:cubicBezTo>
                  <a:cubicBezTo>
                    <a:pt x="13635" y="9183"/>
                    <a:pt x="13639" y="9182"/>
                    <a:pt x="13642" y="9182"/>
                  </a:cubicBezTo>
                  <a:close/>
                  <a:moveTo>
                    <a:pt x="13746" y="9183"/>
                  </a:moveTo>
                  <a:cubicBezTo>
                    <a:pt x="13748" y="9183"/>
                    <a:pt x="13750" y="9183"/>
                    <a:pt x="13753" y="9184"/>
                  </a:cubicBezTo>
                  <a:cubicBezTo>
                    <a:pt x="13767" y="9187"/>
                    <a:pt x="13781" y="9195"/>
                    <a:pt x="13781" y="9201"/>
                  </a:cubicBezTo>
                  <a:cubicBezTo>
                    <a:pt x="13784" y="9204"/>
                    <a:pt x="13773" y="9211"/>
                    <a:pt x="13763" y="9215"/>
                  </a:cubicBezTo>
                  <a:cubicBezTo>
                    <a:pt x="13761" y="9216"/>
                    <a:pt x="13759" y="9216"/>
                    <a:pt x="13757" y="9216"/>
                  </a:cubicBezTo>
                  <a:cubicBezTo>
                    <a:pt x="13745" y="9216"/>
                    <a:pt x="13735" y="9209"/>
                    <a:pt x="13732" y="9198"/>
                  </a:cubicBezTo>
                  <a:cubicBezTo>
                    <a:pt x="13729" y="9189"/>
                    <a:pt x="13736" y="9183"/>
                    <a:pt x="13746" y="9183"/>
                  </a:cubicBezTo>
                  <a:close/>
                  <a:moveTo>
                    <a:pt x="5339" y="9846"/>
                  </a:moveTo>
                  <a:cubicBezTo>
                    <a:pt x="5348" y="9846"/>
                    <a:pt x="5348" y="9853"/>
                    <a:pt x="5336" y="9871"/>
                  </a:cubicBezTo>
                  <a:cubicBezTo>
                    <a:pt x="5327" y="9883"/>
                    <a:pt x="5316" y="9892"/>
                    <a:pt x="5308" y="9892"/>
                  </a:cubicBezTo>
                  <a:cubicBezTo>
                    <a:pt x="5307" y="9892"/>
                    <a:pt x="5306" y="9892"/>
                    <a:pt x="5305" y="9891"/>
                  </a:cubicBezTo>
                  <a:cubicBezTo>
                    <a:pt x="5285" y="9885"/>
                    <a:pt x="5301" y="9853"/>
                    <a:pt x="5333" y="9846"/>
                  </a:cubicBezTo>
                  <a:cubicBezTo>
                    <a:pt x="5335" y="9846"/>
                    <a:pt x="5337" y="9846"/>
                    <a:pt x="5339" y="9846"/>
                  </a:cubicBezTo>
                  <a:close/>
                  <a:moveTo>
                    <a:pt x="5411" y="9919"/>
                  </a:moveTo>
                  <a:cubicBezTo>
                    <a:pt x="5420" y="9919"/>
                    <a:pt x="5430" y="9920"/>
                    <a:pt x="5440" y="9923"/>
                  </a:cubicBezTo>
                  <a:cubicBezTo>
                    <a:pt x="5479" y="9933"/>
                    <a:pt x="5475" y="9936"/>
                    <a:pt x="5423" y="9951"/>
                  </a:cubicBezTo>
                  <a:cubicBezTo>
                    <a:pt x="5401" y="9957"/>
                    <a:pt x="5384" y="9960"/>
                    <a:pt x="5373" y="9960"/>
                  </a:cubicBezTo>
                  <a:cubicBezTo>
                    <a:pt x="5354" y="9960"/>
                    <a:pt x="5354" y="9950"/>
                    <a:pt x="5374" y="9930"/>
                  </a:cubicBezTo>
                  <a:cubicBezTo>
                    <a:pt x="5381" y="9923"/>
                    <a:pt x="5394" y="9919"/>
                    <a:pt x="5411" y="9919"/>
                  </a:cubicBezTo>
                  <a:close/>
                  <a:moveTo>
                    <a:pt x="24136" y="0"/>
                  </a:moveTo>
                  <a:cubicBezTo>
                    <a:pt x="24110" y="0"/>
                    <a:pt x="24082" y="1"/>
                    <a:pt x="24053" y="4"/>
                  </a:cubicBezTo>
                  <a:cubicBezTo>
                    <a:pt x="24006" y="8"/>
                    <a:pt x="23955" y="9"/>
                    <a:pt x="23915" y="9"/>
                  </a:cubicBezTo>
                  <a:cubicBezTo>
                    <a:pt x="23887" y="9"/>
                    <a:pt x="23864" y="8"/>
                    <a:pt x="23853" y="7"/>
                  </a:cubicBezTo>
                  <a:cubicBezTo>
                    <a:pt x="23844" y="6"/>
                    <a:pt x="23836" y="6"/>
                    <a:pt x="23827" y="6"/>
                  </a:cubicBezTo>
                  <a:cubicBezTo>
                    <a:pt x="23799" y="6"/>
                    <a:pt x="23770" y="10"/>
                    <a:pt x="23752" y="21"/>
                  </a:cubicBezTo>
                  <a:cubicBezTo>
                    <a:pt x="23737" y="30"/>
                    <a:pt x="23724" y="34"/>
                    <a:pt x="23715" y="34"/>
                  </a:cubicBezTo>
                  <a:cubicBezTo>
                    <a:pt x="23709" y="34"/>
                    <a:pt x="23704" y="32"/>
                    <a:pt x="23703" y="28"/>
                  </a:cubicBezTo>
                  <a:cubicBezTo>
                    <a:pt x="23700" y="20"/>
                    <a:pt x="23667" y="17"/>
                    <a:pt x="23625" y="17"/>
                  </a:cubicBezTo>
                  <a:cubicBezTo>
                    <a:pt x="23554" y="17"/>
                    <a:pt x="23456" y="27"/>
                    <a:pt x="23443" y="42"/>
                  </a:cubicBezTo>
                  <a:cubicBezTo>
                    <a:pt x="23437" y="46"/>
                    <a:pt x="23432" y="48"/>
                    <a:pt x="23426" y="48"/>
                  </a:cubicBezTo>
                  <a:cubicBezTo>
                    <a:pt x="23418" y="48"/>
                    <a:pt x="23410" y="43"/>
                    <a:pt x="23401" y="35"/>
                  </a:cubicBezTo>
                  <a:cubicBezTo>
                    <a:pt x="23393" y="25"/>
                    <a:pt x="23374" y="20"/>
                    <a:pt x="23354" y="20"/>
                  </a:cubicBezTo>
                  <a:cubicBezTo>
                    <a:pt x="23325" y="20"/>
                    <a:pt x="23293" y="30"/>
                    <a:pt x="23286" y="49"/>
                  </a:cubicBezTo>
                  <a:cubicBezTo>
                    <a:pt x="23285" y="56"/>
                    <a:pt x="23287" y="60"/>
                    <a:pt x="23291" y="60"/>
                  </a:cubicBezTo>
                  <a:cubicBezTo>
                    <a:pt x="23295" y="60"/>
                    <a:pt x="23301" y="57"/>
                    <a:pt x="23307" y="52"/>
                  </a:cubicBezTo>
                  <a:cubicBezTo>
                    <a:pt x="23314" y="47"/>
                    <a:pt x="23327" y="45"/>
                    <a:pt x="23340" y="45"/>
                  </a:cubicBezTo>
                  <a:cubicBezTo>
                    <a:pt x="23353" y="45"/>
                    <a:pt x="23367" y="47"/>
                    <a:pt x="23377" y="52"/>
                  </a:cubicBezTo>
                  <a:cubicBezTo>
                    <a:pt x="23404" y="67"/>
                    <a:pt x="23434" y="73"/>
                    <a:pt x="23479" y="73"/>
                  </a:cubicBezTo>
                  <a:cubicBezTo>
                    <a:pt x="23509" y="73"/>
                    <a:pt x="23545" y="70"/>
                    <a:pt x="23592" y="66"/>
                  </a:cubicBezTo>
                  <a:cubicBezTo>
                    <a:pt x="23624" y="64"/>
                    <a:pt x="23683" y="61"/>
                    <a:pt x="23743" y="61"/>
                  </a:cubicBezTo>
                  <a:cubicBezTo>
                    <a:pt x="23767" y="61"/>
                    <a:pt x="23792" y="62"/>
                    <a:pt x="23814" y="63"/>
                  </a:cubicBezTo>
                  <a:cubicBezTo>
                    <a:pt x="23847" y="64"/>
                    <a:pt x="23880" y="65"/>
                    <a:pt x="23909" y="65"/>
                  </a:cubicBezTo>
                  <a:cubicBezTo>
                    <a:pt x="23949" y="65"/>
                    <a:pt x="23981" y="63"/>
                    <a:pt x="23991" y="59"/>
                  </a:cubicBezTo>
                  <a:cubicBezTo>
                    <a:pt x="24000" y="58"/>
                    <a:pt x="24015" y="57"/>
                    <a:pt x="24033" y="57"/>
                  </a:cubicBezTo>
                  <a:cubicBezTo>
                    <a:pt x="24052" y="57"/>
                    <a:pt x="24072" y="58"/>
                    <a:pt x="24092" y="59"/>
                  </a:cubicBezTo>
                  <a:cubicBezTo>
                    <a:pt x="24135" y="63"/>
                    <a:pt x="24159" y="64"/>
                    <a:pt x="24178" y="64"/>
                  </a:cubicBezTo>
                  <a:cubicBezTo>
                    <a:pt x="24197" y="64"/>
                    <a:pt x="24211" y="63"/>
                    <a:pt x="24234" y="59"/>
                  </a:cubicBezTo>
                  <a:cubicBezTo>
                    <a:pt x="24237" y="59"/>
                    <a:pt x="24239" y="59"/>
                    <a:pt x="24242" y="59"/>
                  </a:cubicBezTo>
                  <a:cubicBezTo>
                    <a:pt x="24259" y="59"/>
                    <a:pt x="24273" y="68"/>
                    <a:pt x="24279" y="84"/>
                  </a:cubicBezTo>
                  <a:cubicBezTo>
                    <a:pt x="24282" y="99"/>
                    <a:pt x="24293" y="108"/>
                    <a:pt x="24305" y="108"/>
                  </a:cubicBezTo>
                  <a:cubicBezTo>
                    <a:pt x="24307" y="108"/>
                    <a:pt x="24309" y="108"/>
                    <a:pt x="24311" y="108"/>
                  </a:cubicBezTo>
                  <a:cubicBezTo>
                    <a:pt x="24312" y="107"/>
                    <a:pt x="24313" y="107"/>
                    <a:pt x="24315" y="107"/>
                  </a:cubicBezTo>
                  <a:cubicBezTo>
                    <a:pt x="24325" y="107"/>
                    <a:pt x="24338" y="117"/>
                    <a:pt x="24341" y="132"/>
                  </a:cubicBezTo>
                  <a:cubicBezTo>
                    <a:pt x="24348" y="149"/>
                    <a:pt x="24338" y="164"/>
                    <a:pt x="24321" y="164"/>
                  </a:cubicBezTo>
                  <a:cubicBezTo>
                    <a:pt x="24303" y="164"/>
                    <a:pt x="24282" y="177"/>
                    <a:pt x="24269" y="198"/>
                  </a:cubicBezTo>
                  <a:cubicBezTo>
                    <a:pt x="24257" y="216"/>
                    <a:pt x="24249" y="224"/>
                    <a:pt x="24236" y="224"/>
                  </a:cubicBezTo>
                  <a:cubicBezTo>
                    <a:pt x="24226" y="224"/>
                    <a:pt x="24214" y="219"/>
                    <a:pt x="24196" y="209"/>
                  </a:cubicBezTo>
                  <a:cubicBezTo>
                    <a:pt x="24143" y="175"/>
                    <a:pt x="24036" y="152"/>
                    <a:pt x="23959" y="152"/>
                  </a:cubicBezTo>
                  <a:cubicBezTo>
                    <a:pt x="23949" y="152"/>
                    <a:pt x="23940" y="152"/>
                    <a:pt x="23932" y="153"/>
                  </a:cubicBezTo>
                  <a:cubicBezTo>
                    <a:pt x="23922" y="154"/>
                    <a:pt x="23910" y="154"/>
                    <a:pt x="23899" y="154"/>
                  </a:cubicBezTo>
                  <a:cubicBezTo>
                    <a:pt x="23871" y="154"/>
                    <a:pt x="23841" y="152"/>
                    <a:pt x="23824" y="149"/>
                  </a:cubicBezTo>
                  <a:cubicBezTo>
                    <a:pt x="23819" y="149"/>
                    <a:pt x="23813" y="148"/>
                    <a:pt x="23806" y="148"/>
                  </a:cubicBezTo>
                  <a:cubicBezTo>
                    <a:pt x="23786" y="148"/>
                    <a:pt x="23760" y="152"/>
                    <a:pt x="23744" y="160"/>
                  </a:cubicBezTo>
                  <a:cubicBezTo>
                    <a:pt x="23731" y="167"/>
                    <a:pt x="23709" y="170"/>
                    <a:pt x="23686" y="170"/>
                  </a:cubicBezTo>
                  <a:cubicBezTo>
                    <a:pt x="23673" y="170"/>
                    <a:pt x="23660" y="169"/>
                    <a:pt x="23648" y="167"/>
                  </a:cubicBezTo>
                  <a:cubicBezTo>
                    <a:pt x="23638" y="165"/>
                    <a:pt x="23626" y="164"/>
                    <a:pt x="23612" y="164"/>
                  </a:cubicBezTo>
                  <a:cubicBezTo>
                    <a:pt x="23573" y="164"/>
                    <a:pt x="23520" y="171"/>
                    <a:pt x="23474" y="181"/>
                  </a:cubicBezTo>
                  <a:lnTo>
                    <a:pt x="23360" y="202"/>
                  </a:lnTo>
                  <a:lnTo>
                    <a:pt x="23495" y="209"/>
                  </a:lnTo>
                  <a:cubicBezTo>
                    <a:pt x="23603" y="212"/>
                    <a:pt x="23624" y="215"/>
                    <a:pt x="23592" y="236"/>
                  </a:cubicBezTo>
                  <a:cubicBezTo>
                    <a:pt x="23577" y="246"/>
                    <a:pt x="23552" y="253"/>
                    <a:pt x="23529" y="253"/>
                  </a:cubicBezTo>
                  <a:cubicBezTo>
                    <a:pt x="23521" y="253"/>
                    <a:pt x="23513" y="252"/>
                    <a:pt x="23505" y="250"/>
                  </a:cubicBezTo>
                  <a:cubicBezTo>
                    <a:pt x="23495" y="248"/>
                    <a:pt x="23487" y="247"/>
                    <a:pt x="23481" y="247"/>
                  </a:cubicBezTo>
                  <a:cubicBezTo>
                    <a:pt x="23465" y="247"/>
                    <a:pt x="23460" y="254"/>
                    <a:pt x="23460" y="271"/>
                  </a:cubicBezTo>
                  <a:cubicBezTo>
                    <a:pt x="23463" y="287"/>
                    <a:pt x="23460" y="294"/>
                    <a:pt x="23440" y="294"/>
                  </a:cubicBezTo>
                  <a:cubicBezTo>
                    <a:pt x="23429" y="294"/>
                    <a:pt x="23413" y="292"/>
                    <a:pt x="23390" y="288"/>
                  </a:cubicBezTo>
                  <a:cubicBezTo>
                    <a:pt x="23363" y="283"/>
                    <a:pt x="23316" y="280"/>
                    <a:pt x="23274" y="280"/>
                  </a:cubicBezTo>
                  <a:cubicBezTo>
                    <a:pt x="23259" y="280"/>
                    <a:pt x="23244" y="280"/>
                    <a:pt x="23231" y="281"/>
                  </a:cubicBezTo>
                  <a:cubicBezTo>
                    <a:pt x="23221" y="283"/>
                    <a:pt x="23208" y="283"/>
                    <a:pt x="23195" y="283"/>
                  </a:cubicBezTo>
                  <a:cubicBezTo>
                    <a:pt x="23150" y="283"/>
                    <a:pt x="23092" y="275"/>
                    <a:pt x="23054" y="268"/>
                  </a:cubicBezTo>
                  <a:cubicBezTo>
                    <a:pt x="23002" y="253"/>
                    <a:pt x="22912" y="239"/>
                    <a:pt x="22849" y="239"/>
                  </a:cubicBezTo>
                  <a:cubicBezTo>
                    <a:pt x="22791" y="236"/>
                    <a:pt x="22738" y="226"/>
                    <a:pt x="22738" y="212"/>
                  </a:cubicBezTo>
                  <a:cubicBezTo>
                    <a:pt x="22738" y="202"/>
                    <a:pt x="22718" y="191"/>
                    <a:pt x="22690" y="191"/>
                  </a:cubicBezTo>
                  <a:lnTo>
                    <a:pt x="22593" y="191"/>
                  </a:lnTo>
                  <a:cubicBezTo>
                    <a:pt x="22565" y="191"/>
                    <a:pt x="22548" y="202"/>
                    <a:pt x="22551" y="212"/>
                  </a:cubicBezTo>
                  <a:cubicBezTo>
                    <a:pt x="22553" y="220"/>
                    <a:pt x="22564" y="225"/>
                    <a:pt x="22579" y="225"/>
                  </a:cubicBezTo>
                  <a:cubicBezTo>
                    <a:pt x="22589" y="225"/>
                    <a:pt x="22601" y="223"/>
                    <a:pt x="22614" y="219"/>
                  </a:cubicBezTo>
                  <a:cubicBezTo>
                    <a:pt x="22628" y="216"/>
                    <a:pt x="22642" y="214"/>
                    <a:pt x="22655" y="214"/>
                  </a:cubicBezTo>
                  <a:cubicBezTo>
                    <a:pt x="22671" y="214"/>
                    <a:pt x="22684" y="217"/>
                    <a:pt x="22690" y="223"/>
                  </a:cubicBezTo>
                  <a:cubicBezTo>
                    <a:pt x="22705" y="234"/>
                    <a:pt x="22603" y="256"/>
                    <a:pt x="22546" y="256"/>
                  </a:cubicBezTo>
                  <a:cubicBezTo>
                    <a:pt x="22536" y="256"/>
                    <a:pt x="22527" y="255"/>
                    <a:pt x="22520" y="253"/>
                  </a:cubicBezTo>
                  <a:cubicBezTo>
                    <a:pt x="22518" y="253"/>
                    <a:pt x="22514" y="253"/>
                    <a:pt x="22509" y="253"/>
                  </a:cubicBezTo>
                  <a:cubicBezTo>
                    <a:pt x="22483" y="253"/>
                    <a:pt x="22425" y="259"/>
                    <a:pt x="22364" y="271"/>
                  </a:cubicBezTo>
                  <a:cubicBezTo>
                    <a:pt x="22312" y="278"/>
                    <a:pt x="22251" y="284"/>
                    <a:pt x="22207" y="284"/>
                  </a:cubicBezTo>
                  <a:cubicBezTo>
                    <a:pt x="22190" y="284"/>
                    <a:pt x="22176" y="283"/>
                    <a:pt x="22166" y="281"/>
                  </a:cubicBezTo>
                  <a:cubicBezTo>
                    <a:pt x="22150" y="278"/>
                    <a:pt x="22124" y="276"/>
                    <a:pt x="22095" y="276"/>
                  </a:cubicBezTo>
                  <a:cubicBezTo>
                    <a:pt x="22059" y="276"/>
                    <a:pt x="22017" y="279"/>
                    <a:pt x="21982" y="285"/>
                  </a:cubicBezTo>
                  <a:cubicBezTo>
                    <a:pt x="21852" y="303"/>
                    <a:pt x="21772" y="313"/>
                    <a:pt x="21754" y="313"/>
                  </a:cubicBezTo>
                  <a:cubicBezTo>
                    <a:pt x="21751" y="313"/>
                    <a:pt x="21750" y="313"/>
                    <a:pt x="21750" y="313"/>
                  </a:cubicBezTo>
                  <a:cubicBezTo>
                    <a:pt x="21749" y="312"/>
                    <a:pt x="21746" y="311"/>
                    <a:pt x="21742" y="311"/>
                  </a:cubicBezTo>
                  <a:cubicBezTo>
                    <a:pt x="21734" y="311"/>
                    <a:pt x="21720" y="313"/>
                    <a:pt x="21701" y="313"/>
                  </a:cubicBezTo>
                  <a:cubicBezTo>
                    <a:pt x="21614" y="323"/>
                    <a:pt x="21432" y="331"/>
                    <a:pt x="21322" y="331"/>
                  </a:cubicBezTo>
                  <a:cubicBezTo>
                    <a:pt x="21279" y="331"/>
                    <a:pt x="21247" y="330"/>
                    <a:pt x="21236" y="327"/>
                  </a:cubicBezTo>
                  <a:cubicBezTo>
                    <a:pt x="21234" y="326"/>
                    <a:pt x="21231" y="326"/>
                    <a:pt x="21228" y="326"/>
                  </a:cubicBezTo>
                  <a:cubicBezTo>
                    <a:pt x="21216" y="326"/>
                    <a:pt x="21204" y="332"/>
                    <a:pt x="21201" y="340"/>
                  </a:cubicBezTo>
                  <a:cubicBezTo>
                    <a:pt x="21195" y="361"/>
                    <a:pt x="21105" y="378"/>
                    <a:pt x="20955" y="385"/>
                  </a:cubicBezTo>
                  <a:cubicBezTo>
                    <a:pt x="20897" y="389"/>
                    <a:pt x="20830" y="403"/>
                    <a:pt x="20809" y="417"/>
                  </a:cubicBezTo>
                  <a:cubicBezTo>
                    <a:pt x="20799" y="423"/>
                    <a:pt x="20792" y="427"/>
                    <a:pt x="20788" y="427"/>
                  </a:cubicBezTo>
                  <a:cubicBezTo>
                    <a:pt x="20783" y="427"/>
                    <a:pt x="20782" y="423"/>
                    <a:pt x="20785" y="413"/>
                  </a:cubicBezTo>
                  <a:cubicBezTo>
                    <a:pt x="20787" y="401"/>
                    <a:pt x="20772" y="396"/>
                    <a:pt x="20738" y="396"/>
                  </a:cubicBezTo>
                  <a:cubicBezTo>
                    <a:pt x="20723" y="396"/>
                    <a:pt x="20704" y="397"/>
                    <a:pt x="20681" y="399"/>
                  </a:cubicBezTo>
                  <a:cubicBezTo>
                    <a:pt x="20622" y="406"/>
                    <a:pt x="20501" y="413"/>
                    <a:pt x="20418" y="413"/>
                  </a:cubicBezTo>
                  <a:cubicBezTo>
                    <a:pt x="20335" y="413"/>
                    <a:pt x="20251" y="423"/>
                    <a:pt x="20234" y="434"/>
                  </a:cubicBezTo>
                  <a:cubicBezTo>
                    <a:pt x="20227" y="441"/>
                    <a:pt x="20216" y="444"/>
                    <a:pt x="20206" y="444"/>
                  </a:cubicBezTo>
                  <a:cubicBezTo>
                    <a:pt x="20196" y="444"/>
                    <a:pt x="20185" y="441"/>
                    <a:pt x="20178" y="434"/>
                  </a:cubicBezTo>
                  <a:cubicBezTo>
                    <a:pt x="20171" y="429"/>
                    <a:pt x="20158" y="426"/>
                    <a:pt x="20139" y="426"/>
                  </a:cubicBezTo>
                  <a:cubicBezTo>
                    <a:pt x="20109" y="426"/>
                    <a:pt x="20065" y="433"/>
                    <a:pt x="20008" y="448"/>
                  </a:cubicBezTo>
                  <a:cubicBezTo>
                    <a:pt x="19938" y="463"/>
                    <a:pt x="19870" y="473"/>
                    <a:pt x="19844" y="473"/>
                  </a:cubicBezTo>
                  <a:cubicBezTo>
                    <a:pt x="19840" y="473"/>
                    <a:pt x="19837" y="473"/>
                    <a:pt x="19835" y="472"/>
                  </a:cubicBezTo>
                  <a:cubicBezTo>
                    <a:pt x="19833" y="472"/>
                    <a:pt x="19831" y="472"/>
                    <a:pt x="19829" y="472"/>
                  </a:cubicBezTo>
                  <a:cubicBezTo>
                    <a:pt x="19816" y="472"/>
                    <a:pt x="19803" y="481"/>
                    <a:pt x="19800" y="493"/>
                  </a:cubicBezTo>
                  <a:cubicBezTo>
                    <a:pt x="19800" y="505"/>
                    <a:pt x="19798" y="511"/>
                    <a:pt x="19792" y="511"/>
                  </a:cubicBezTo>
                  <a:cubicBezTo>
                    <a:pt x="19787" y="511"/>
                    <a:pt x="19779" y="508"/>
                    <a:pt x="19768" y="500"/>
                  </a:cubicBezTo>
                  <a:cubicBezTo>
                    <a:pt x="19758" y="493"/>
                    <a:pt x="19741" y="489"/>
                    <a:pt x="19725" y="489"/>
                  </a:cubicBezTo>
                  <a:cubicBezTo>
                    <a:pt x="19716" y="489"/>
                    <a:pt x="19707" y="491"/>
                    <a:pt x="19699" y="493"/>
                  </a:cubicBezTo>
                  <a:cubicBezTo>
                    <a:pt x="19679" y="503"/>
                    <a:pt x="19619" y="510"/>
                    <a:pt x="19574" y="514"/>
                  </a:cubicBezTo>
                  <a:cubicBezTo>
                    <a:pt x="19529" y="514"/>
                    <a:pt x="19485" y="521"/>
                    <a:pt x="19474" y="524"/>
                  </a:cubicBezTo>
                  <a:cubicBezTo>
                    <a:pt x="19471" y="525"/>
                    <a:pt x="19469" y="525"/>
                    <a:pt x="19467" y="525"/>
                  </a:cubicBezTo>
                  <a:cubicBezTo>
                    <a:pt x="19460" y="525"/>
                    <a:pt x="19455" y="522"/>
                    <a:pt x="19453" y="514"/>
                  </a:cubicBezTo>
                  <a:cubicBezTo>
                    <a:pt x="19450" y="503"/>
                    <a:pt x="19419" y="500"/>
                    <a:pt x="19387" y="500"/>
                  </a:cubicBezTo>
                  <a:cubicBezTo>
                    <a:pt x="19356" y="503"/>
                    <a:pt x="19331" y="514"/>
                    <a:pt x="19335" y="524"/>
                  </a:cubicBezTo>
                  <a:cubicBezTo>
                    <a:pt x="19338" y="533"/>
                    <a:pt x="19334" y="539"/>
                    <a:pt x="19323" y="539"/>
                  </a:cubicBezTo>
                  <a:cubicBezTo>
                    <a:pt x="19320" y="539"/>
                    <a:pt x="19318" y="539"/>
                    <a:pt x="19315" y="538"/>
                  </a:cubicBezTo>
                  <a:cubicBezTo>
                    <a:pt x="19305" y="536"/>
                    <a:pt x="19285" y="533"/>
                    <a:pt x="19264" y="533"/>
                  </a:cubicBezTo>
                  <a:cubicBezTo>
                    <a:pt x="19255" y="533"/>
                    <a:pt x="19246" y="534"/>
                    <a:pt x="19238" y="535"/>
                  </a:cubicBezTo>
                  <a:cubicBezTo>
                    <a:pt x="19234" y="535"/>
                    <a:pt x="19229" y="536"/>
                    <a:pt x="19224" y="536"/>
                  </a:cubicBezTo>
                  <a:cubicBezTo>
                    <a:pt x="19200" y="536"/>
                    <a:pt x="19174" y="529"/>
                    <a:pt x="19165" y="521"/>
                  </a:cubicBezTo>
                  <a:cubicBezTo>
                    <a:pt x="19161" y="518"/>
                    <a:pt x="19153" y="516"/>
                    <a:pt x="19145" y="516"/>
                  </a:cubicBezTo>
                  <a:cubicBezTo>
                    <a:pt x="19134" y="516"/>
                    <a:pt x="19120" y="520"/>
                    <a:pt x="19110" y="527"/>
                  </a:cubicBezTo>
                  <a:cubicBezTo>
                    <a:pt x="19099" y="535"/>
                    <a:pt x="19087" y="538"/>
                    <a:pt x="19075" y="538"/>
                  </a:cubicBezTo>
                  <a:cubicBezTo>
                    <a:pt x="19064" y="538"/>
                    <a:pt x="19052" y="535"/>
                    <a:pt x="19044" y="527"/>
                  </a:cubicBezTo>
                  <a:cubicBezTo>
                    <a:pt x="19034" y="520"/>
                    <a:pt x="19027" y="517"/>
                    <a:pt x="19022" y="517"/>
                  </a:cubicBezTo>
                  <a:cubicBezTo>
                    <a:pt x="19013" y="517"/>
                    <a:pt x="19008" y="525"/>
                    <a:pt x="19002" y="542"/>
                  </a:cubicBezTo>
                  <a:cubicBezTo>
                    <a:pt x="18994" y="558"/>
                    <a:pt x="18988" y="566"/>
                    <a:pt x="18982" y="566"/>
                  </a:cubicBezTo>
                  <a:cubicBezTo>
                    <a:pt x="18978" y="566"/>
                    <a:pt x="18973" y="562"/>
                    <a:pt x="18967" y="556"/>
                  </a:cubicBezTo>
                  <a:cubicBezTo>
                    <a:pt x="18958" y="546"/>
                    <a:pt x="18944" y="541"/>
                    <a:pt x="18928" y="541"/>
                  </a:cubicBezTo>
                  <a:cubicBezTo>
                    <a:pt x="18889" y="541"/>
                    <a:pt x="18842" y="568"/>
                    <a:pt x="18849" y="597"/>
                  </a:cubicBezTo>
                  <a:cubicBezTo>
                    <a:pt x="18853" y="613"/>
                    <a:pt x="18854" y="621"/>
                    <a:pt x="18850" y="621"/>
                  </a:cubicBezTo>
                  <a:cubicBezTo>
                    <a:pt x="18847" y="621"/>
                    <a:pt x="18841" y="616"/>
                    <a:pt x="18832" y="607"/>
                  </a:cubicBezTo>
                  <a:cubicBezTo>
                    <a:pt x="18822" y="596"/>
                    <a:pt x="18802" y="592"/>
                    <a:pt x="18779" y="592"/>
                  </a:cubicBezTo>
                  <a:cubicBezTo>
                    <a:pt x="18729" y="592"/>
                    <a:pt x="18667" y="614"/>
                    <a:pt x="18686" y="635"/>
                  </a:cubicBezTo>
                  <a:cubicBezTo>
                    <a:pt x="18714" y="665"/>
                    <a:pt x="18575" y="707"/>
                    <a:pt x="18482" y="707"/>
                  </a:cubicBezTo>
                  <a:cubicBezTo>
                    <a:pt x="18458" y="707"/>
                    <a:pt x="18437" y="704"/>
                    <a:pt x="18423" y="697"/>
                  </a:cubicBezTo>
                  <a:cubicBezTo>
                    <a:pt x="18410" y="692"/>
                    <a:pt x="18396" y="689"/>
                    <a:pt x="18385" y="689"/>
                  </a:cubicBezTo>
                  <a:cubicBezTo>
                    <a:pt x="18377" y="689"/>
                    <a:pt x="18370" y="691"/>
                    <a:pt x="18367" y="694"/>
                  </a:cubicBezTo>
                  <a:cubicBezTo>
                    <a:pt x="18364" y="699"/>
                    <a:pt x="18360" y="702"/>
                    <a:pt x="18357" y="702"/>
                  </a:cubicBezTo>
                  <a:cubicBezTo>
                    <a:pt x="18354" y="702"/>
                    <a:pt x="18351" y="699"/>
                    <a:pt x="18350" y="694"/>
                  </a:cubicBezTo>
                  <a:cubicBezTo>
                    <a:pt x="18346" y="681"/>
                    <a:pt x="18325" y="670"/>
                    <a:pt x="18305" y="670"/>
                  </a:cubicBezTo>
                  <a:cubicBezTo>
                    <a:pt x="18301" y="669"/>
                    <a:pt x="18297" y="669"/>
                    <a:pt x="18295" y="669"/>
                  </a:cubicBezTo>
                  <a:cubicBezTo>
                    <a:pt x="18280" y="669"/>
                    <a:pt x="18280" y="677"/>
                    <a:pt x="18295" y="694"/>
                  </a:cubicBezTo>
                  <a:cubicBezTo>
                    <a:pt x="18315" y="718"/>
                    <a:pt x="18298" y="726"/>
                    <a:pt x="18173" y="746"/>
                  </a:cubicBezTo>
                  <a:cubicBezTo>
                    <a:pt x="18124" y="755"/>
                    <a:pt x="18085" y="760"/>
                    <a:pt x="18056" y="760"/>
                  </a:cubicBezTo>
                  <a:cubicBezTo>
                    <a:pt x="18027" y="760"/>
                    <a:pt x="18008" y="755"/>
                    <a:pt x="17999" y="746"/>
                  </a:cubicBezTo>
                  <a:cubicBezTo>
                    <a:pt x="17984" y="734"/>
                    <a:pt x="17956" y="727"/>
                    <a:pt x="17915" y="727"/>
                  </a:cubicBezTo>
                  <a:cubicBezTo>
                    <a:pt x="17867" y="727"/>
                    <a:pt x="17800" y="736"/>
                    <a:pt x="17715" y="753"/>
                  </a:cubicBezTo>
                  <a:cubicBezTo>
                    <a:pt x="17670" y="761"/>
                    <a:pt x="17621" y="767"/>
                    <a:pt x="17587" y="767"/>
                  </a:cubicBezTo>
                  <a:cubicBezTo>
                    <a:pt x="17574" y="767"/>
                    <a:pt x="17563" y="766"/>
                    <a:pt x="17555" y="764"/>
                  </a:cubicBezTo>
                  <a:cubicBezTo>
                    <a:pt x="17543" y="761"/>
                    <a:pt x="17532" y="760"/>
                    <a:pt x="17522" y="760"/>
                  </a:cubicBezTo>
                  <a:cubicBezTo>
                    <a:pt x="17508" y="760"/>
                    <a:pt x="17497" y="763"/>
                    <a:pt x="17493" y="767"/>
                  </a:cubicBezTo>
                  <a:cubicBezTo>
                    <a:pt x="17480" y="787"/>
                    <a:pt x="17343" y="806"/>
                    <a:pt x="17255" y="806"/>
                  </a:cubicBezTo>
                  <a:cubicBezTo>
                    <a:pt x="17223" y="806"/>
                    <a:pt x="17198" y="804"/>
                    <a:pt x="17187" y="798"/>
                  </a:cubicBezTo>
                  <a:cubicBezTo>
                    <a:pt x="17170" y="790"/>
                    <a:pt x="17153" y="785"/>
                    <a:pt x="17137" y="785"/>
                  </a:cubicBezTo>
                  <a:cubicBezTo>
                    <a:pt x="17107" y="785"/>
                    <a:pt x="17081" y="799"/>
                    <a:pt x="17062" y="826"/>
                  </a:cubicBezTo>
                  <a:cubicBezTo>
                    <a:pt x="17053" y="840"/>
                    <a:pt x="17045" y="847"/>
                    <a:pt x="17037" y="847"/>
                  </a:cubicBezTo>
                  <a:cubicBezTo>
                    <a:pt x="17032" y="847"/>
                    <a:pt x="17027" y="844"/>
                    <a:pt x="17021" y="836"/>
                  </a:cubicBezTo>
                  <a:cubicBezTo>
                    <a:pt x="17014" y="830"/>
                    <a:pt x="16999" y="826"/>
                    <a:pt x="16980" y="826"/>
                  </a:cubicBezTo>
                  <a:cubicBezTo>
                    <a:pt x="16970" y="826"/>
                    <a:pt x="16959" y="827"/>
                    <a:pt x="16948" y="830"/>
                  </a:cubicBezTo>
                  <a:cubicBezTo>
                    <a:pt x="16936" y="833"/>
                    <a:pt x="16923" y="834"/>
                    <a:pt x="16913" y="834"/>
                  </a:cubicBezTo>
                  <a:cubicBezTo>
                    <a:pt x="16900" y="834"/>
                    <a:pt x="16891" y="832"/>
                    <a:pt x="16889" y="826"/>
                  </a:cubicBezTo>
                  <a:cubicBezTo>
                    <a:pt x="16886" y="816"/>
                    <a:pt x="16862" y="809"/>
                    <a:pt x="16838" y="809"/>
                  </a:cubicBezTo>
                  <a:cubicBezTo>
                    <a:pt x="16809" y="809"/>
                    <a:pt x="16792" y="819"/>
                    <a:pt x="16796" y="833"/>
                  </a:cubicBezTo>
                  <a:cubicBezTo>
                    <a:pt x="16803" y="857"/>
                    <a:pt x="16688" y="889"/>
                    <a:pt x="16518" y="905"/>
                  </a:cubicBezTo>
                  <a:cubicBezTo>
                    <a:pt x="16466" y="913"/>
                    <a:pt x="16407" y="920"/>
                    <a:pt x="16390" y="926"/>
                  </a:cubicBezTo>
                  <a:cubicBezTo>
                    <a:pt x="16385" y="927"/>
                    <a:pt x="16381" y="927"/>
                    <a:pt x="16377" y="927"/>
                  </a:cubicBezTo>
                  <a:cubicBezTo>
                    <a:pt x="16361" y="927"/>
                    <a:pt x="16345" y="922"/>
                    <a:pt x="16334" y="916"/>
                  </a:cubicBezTo>
                  <a:cubicBezTo>
                    <a:pt x="16331" y="913"/>
                    <a:pt x="16323" y="912"/>
                    <a:pt x="16311" y="912"/>
                  </a:cubicBezTo>
                  <a:cubicBezTo>
                    <a:pt x="16281" y="912"/>
                    <a:pt x="16224" y="921"/>
                    <a:pt x="16164" y="934"/>
                  </a:cubicBezTo>
                  <a:cubicBezTo>
                    <a:pt x="16091" y="949"/>
                    <a:pt x="16027" y="959"/>
                    <a:pt x="16004" y="959"/>
                  </a:cubicBezTo>
                  <a:cubicBezTo>
                    <a:pt x="16001" y="959"/>
                    <a:pt x="15999" y="958"/>
                    <a:pt x="15997" y="958"/>
                  </a:cubicBezTo>
                  <a:cubicBezTo>
                    <a:pt x="15996" y="958"/>
                    <a:pt x="15995" y="957"/>
                    <a:pt x="15994" y="957"/>
                  </a:cubicBezTo>
                  <a:cubicBezTo>
                    <a:pt x="15983" y="957"/>
                    <a:pt x="15961" y="970"/>
                    <a:pt x="15942" y="993"/>
                  </a:cubicBezTo>
                  <a:cubicBezTo>
                    <a:pt x="15914" y="1023"/>
                    <a:pt x="15884" y="1039"/>
                    <a:pt x="15865" y="1039"/>
                  </a:cubicBezTo>
                  <a:cubicBezTo>
                    <a:pt x="15852" y="1039"/>
                    <a:pt x="15844" y="1031"/>
                    <a:pt x="15845" y="1014"/>
                  </a:cubicBezTo>
                  <a:cubicBezTo>
                    <a:pt x="15847" y="998"/>
                    <a:pt x="15841" y="991"/>
                    <a:pt x="15825" y="991"/>
                  </a:cubicBezTo>
                  <a:cubicBezTo>
                    <a:pt x="15815" y="991"/>
                    <a:pt x="15801" y="994"/>
                    <a:pt x="15783" y="1000"/>
                  </a:cubicBezTo>
                  <a:cubicBezTo>
                    <a:pt x="15748" y="1006"/>
                    <a:pt x="15720" y="1024"/>
                    <a:pt x="15723" y="1035"/>
                  </a:cubicBezTo>
                  <a:cubicBezTo>
                    <a:pt x="15725" y="1043"/>
                    <a:pt x="15715" y="1047"/>
                    <a:pt x="15696" y="1047"/>
                  </a:cubicBezTo>
                  <a:cubicBezTo>
                    <a:pt x="15684" y="1047"/>
                    <a:pt x="15669" y="1045"/>
                    <a:pt x="15651" y="1041"/>
                  </a:cubicBezTo>
                  <a:cubicBezTo>
                    <a:pt x="15632" y="1038"/>
                    <a:pt x="15614" y="1037"/>
                    <a:pt x="15598" y="1037"/>
                  </a:cubicBezTo>
                  <a:cubicBezTo>
                    <a:pt x="15578" y="1037"/>
                    <a:pt x="15563" y="1039"/>
                    <a:pt x="15557" y="1045"/>
                  </a:cubicBezTo>
                  <a:cubicBezTo>
                    <a:pt x="15529" y="1072"/>
                    <a:pt x="15439" y="1105"/>
                    <a:pt x="15404" y="1105"/>
                  </a:cubicBezTo>
                  <a:cubicBezTo>
                    <a:pt x="15394" y="1105"/>
                    <a:pt x="15389" y="1103"/>
                    <a:pt x="15390" y="1097"/>
                  </a:cubicBezTo>
                  <a:cubicBezTo>
                    <a:pt x="15393" y="1092"/>
                    <a:pt x="15388" y="1090"/>
                    <a:pt x="15376" y="1090"/>
                  </a:cubicBezTo>
                  <a:cubicBezTo>
                    <a:pt x="15351" y="1090"/>
                    <a:pt x="15298" y="1100"/>
                    <a:pt x="15214" y="1121"/>
                  </a:cubicBezTo>
                  <a:cubicBezTo>
                    <a:pt x="15110" y="1145"/>
                    <a:pt x="14981" y="1169"/>
                    <a:pt x="14922" y="1173"/>
                  </a:cubicBezTo>
                  <a:cubicBezTo>
                    <a:pt x="14641" y="1194"/>
                    <a:pt x="14537" y="1211"/>
                    <a:pt x="14301" y="1259"/>
                  </a:cubicBezTo>
                  <a:cubicBezTo>
                    <a:pt x="14172" y="1289"/>
                    <a:pt x="14049" y="1309"/>
                    <a:pt x="14019" y="1309"/>
                  </a:cubicBezTo>
                  <a:cubicBezTo>
                    <a:pt x="14016" y="1309"/>
                    <a:pt x="14014" y="1309"/>
                    <a:pt x="14013" y="1308"/>
                  </a:cubicBezTo>
                  <a:cubicBezTo>
                    <a:pt x="14006" y="1307"/>
                    <a:pt x="13996" y="1306"/>
                    <a:pt x="13984" y="1306"/>
                  </a:cubicBezTo>
                  <a:cubicBezTo>
                    <a:pt x="13877" y="1306"/>
                    <a:pt x="13598" y="1369"/>
                    <a:pt x="13520" y="1416"/>
                  </a:cubicBezTo>
                  <a:cubicBezTo>
                    <a:pt x="13500" y="1427"/>
                    <a:pt x="13488" y="1433"/>
                    <a:pt x="13483" y="1433"/>
                  </a:cubicBezTo>
                  <a:cubicBezTo>
                    <a:pt x="13477" y="1433"/>
                    <a:pt x="13480" y="1424"/>
                    <a:pt x="13489" y="1405"/>
                  </a:cubicBezTo>
                  <a:cubicBezTo>
                    <a:pt x="13498" y="1387"/>
                    <a:pt x="13500" y="1377"/>
                    <a:pt x="13483" y="1377"/>
                  </a:cubicBezTo>
                  <a:cubicBezTo>
                    <a:pt x="13464" y="1377"/>
                    <a:pt x="13425" y="1388"/>
                    <a:pt x="13350" y="1409"/>
                  </a:cubicBezTo>
                  <a:cubicBezTo>
                    <a:pt x="13275" y="1430"/>
                    <a:pt x="13229" y="1440"/>
                    <a:pt x="13199" y="1440"/>
                  </a:cubicBezTo>
                  <a:cubicBezTo>
                    <a:pt x="13181" y="1440"/>
                    <a:pt x="13169" y="1436"/>
                    <a:pt x="13160" y="1430"/>
                  </a:cubicBezTo>
                  <a:cubicBezTo>
                    <a:pt x="13150" y="1423"/>
                    <a:pt x="13144" y="1419"/>
                    <a:pt x="13140" y="1419"/>
                  </a:cubicBezTo>
                  <a:lnTo>
                    <a:pt x="13140" y="1419"/>
                  </a:lnTo>
                  <a:cubicBezTo>
                    <a:pt x="13135" y="1419"/>
                    <a:pt x="13136" y="1428"/>
                    <a:pt x="13142" y="1447"/>
                  </a:cubicBezTo>
                  <a:cubicBezTo>
                    <a:pt x="13147" y="1464"/>
                    <a:pt x="13147" y="1473"/>
                    <a:pt x="13142" y="1473"/>
                  </a:cubicBezTo>
                  <a:cubicBezTo>
                    <a:pt x="13139" y="1473"/>
                    <a:pt x="13136" y="1471"/>
                    <a:pt x="13132" y="1468"/>
                  </a:cubicBezTo>
                  <a:cubicBezTo>
                    <a:pt x="13122" y="1459"/>
                    <a:pt x="13096" y="1456"/>
                    <a:pt x="13066" y="1456"/>
                  </a:cubicBezTo>
                  <a:cubicBezTo>
                    <a:pt x="12991" y="1456"/>
                    <a:pt x="12885" y="1476"/>
                    <a:pt x="12892" y="1496"/>
                  </a:cubicBezTo>
                  <a:cubicBezTo>
                    <a:pt x="12896" y="1509"/>
                    <a:pt x="12862" y="1527"/>
                    <a:pt x="12820" y="1537"/>
                  </a:cubicBezTo>
                  <a:cubicBezTo>
                    <a:pt x="12798" y="1543"/>
                    <a:pt x="12781" y="1546"/>
                    <a:pt x="12769" y="1546"/>
                  </a:cubicBezTo>
                  <a:cubicBezTo>
                    <a:pt x="12753" y="1546"/>
                    <a:pt x="12745" y="1542"/>
                    <a:pt x="12747" y="1534"/>
                  </a:cubicBezTo>
                  <a:cubicBezTo>
                    <a:pt x="12751" y="1527"/>
                    <a:pt x="12744" y="1523"/>
                    <a:pt x="12729" y="1523"/>
                  </a:cubicBezTo>
                  <a:cubicBezTo>
                    <a:pt x="12721" y="1523"/>
                    <a:pt x="12710" y="1524"/>
                    <a:pt x="12698" y="1527"/>
                  </a:cubicBezTo>
                  <a:cubicBezTo>
                    <a:pt x="12657" y="1537"/>
                    <a:pt x="12646" y="1547"/>
                    <a:pt x="12663" y="1562"/>
                  </a:cubicBezTo>
                  <a:cubicBezTo>
                    <a:pt x="12670" y="1568"/>
                    <a:pt x="12670" y="1571"/>
                    <a:pt x="12666" y="1571"/>
                  </a:cubicBezTo>
                  <a:cubicBezTo>
                    <a:pt x="12660" y="1571"/>
                    <a:pt x="12647" y="1567"/>
                    <a:pt x="12628" y="1562"/>
                  </a:cubicBezTo>
                  <a:cubicBezTo>
                    <a:pt x="12603" y="1550"/>
                    <a:pt x="12574" y="1543"/>
                    <a:pt x="12558" y="1543"/>
                  </a:cubicBezTo>
                  <a:cubicBezTo>
                    <a:pt x="12555" y="1543"/>
                    <a:pt x="12552" y="1544"/>
                    <a:pt x="12549" y="1544"/>
                  </a:cubicBezTo>
                  <a:cubicBezTo>
                    <a:pt x="12535" y="1547"/>
                    <a:pt x="12535" y="1565"/>
                    <a:pt x="12545" y="1582"/>
                  </a:cubicBezTo>
                  <a:cubicBezTo>
                    <a:pt x="12558" y="1597"/>
                    <a:pt x="12563" y="1603"/>
                    <a:pt x="12559" y="1603"/>
                  </a:cubicBezTo>
                  <a:cubicBezTo>
                    <a:pt x="12556" y="1603"/>
                    <a:pt x="12545" y="1597"/>
                    <a:pt x="12524" y="1586"/>
                  </a:cubicBezTo>
                  <a:cubicBezTo>
                    <a:pt x="12506" y="1575"/>
                    <a:pt x="12494" y="1569"/>
                    <a:pt x="12484" y="1569"/>
                  </a:cubicBezTo>
                  <a:cubicBezTo>
                    <a:pt x="12471" y="1569"/>
                    <a:pt x="12459" y="1579"/>
                    <a:pt x="12438" y="1600"/>
                  </a:cubicBezTo>
                  <a:cubicBezTo>
                    <a:pt x="12399" y="1638"/>
                    <a:pt x="12313" y="1676"/>
                    <a:pt x="12237" y="1690"/>
                  </a:cubicBezTo>
                  <a:cubicBezTo>
                    <a:pt x="12236" y="1690"/>
                    <a:pt x="12234" y="1690"/>
                    <a:pt x="12233" y="1690"/>
                  </a:cubicBezTo>
                  <a:cubicBezTo>
                    <a:pt x="12218" y="1690"/>
                    <a:pt x="12209" y="1674"/>
                    <a:pt x="12209" y="1652"/>
                  </a:cubicBezTo>
                  <a:cubicBezTo>
                    <a:pt x="12209" y="1628"/>
                    <a:pt x="12201" y="1618"/>
                    <a:pt x="12182" y="1618"/>
                  </a:cubicBezTo>
                  <a:cubicBezTo>
                    <a:pt x="12176" y="1618"/>
                    <a:pt x="12169" y="1619"/>
                    <a:pt x="12161" y="1621"/>
                  </a:cubicBezTo>
                  <a:cubicBezTo>
                    <a:pt x="12133" y="1627"/>
                    <a:pt x="12116" y="1642"/>
                    <a:pt x="12119" y="1652"/>
                  </a:cubicBezTo>
                  <a:cubicBezTo>
                    <a:pt x="12122" y="1666"/>
                    <a:pt x="12112" y="1676"/>
                    <a:pt x="12091" y="1680"/>
                  </a:cubicBezTo>
                  <a:cubicBezTo>
                    <a:pt x="12088" y="1681"/>
                    <a:pt x="12084" y="1682"/>
                    <a:pt x="12080" y="1682"/>
                  </a:cubicBezTo>
                  <a:cubicBezTo>
                    <a:pt x="12066" y="1682"/>
                    <a:pt x="12052" y="1673"/>
                    <a:pt x="12050" y="1662"/>
                  </a:cubicBezTo>
                  <a:cubicBezTo>
                    <a:pt x="12044" y="1649"/>
                    <a:pt x="12030" y="1639"/>
                    <a:pt x="12016" y="1639"/>
                  </a:cubicBezTo>
                  <a:cubicBezTo>
                    <a:pt x="12012" y="1639"/>
                    <a:pt x="12008" y="1640"/>
                    <a:pt x="12004" y="1642"/>
                  </a:cubicBezTo>
                  <a:cubicBezTo>
                    <a:pt x="11980" y="1648"/>
                    <a:pt x="11977" y="1659"/>
                    <a:pt x="11991" y="1676"/>
                  </a:cubicBezTo>
                  <a:cubicBezTo>
                    <a:pt x="12011" y="1699"/>
                    <a:pt x="11985" y="1716"/>
                    <a:pt x="11950" y="1716"/>
                  </a:cubicBezTo>
                  <a:cubicBezTo>
                    <a:pt x="11932" y="1716"/>
                    <a:pt x="11911" y="1711"/>
                    <a:pt x="11893" y="1701"/>
                  </a:cubicBezTo>
                  <a:cubicBezTo>
                    <a:pt x="11881" y="1692"/>
                    <a:pt x="11867" y="1689"/>
                    <a:pt x="11856" y="1689"/>
                  </a:cubicBezTo>
                  <a:cubicBezTo>
                    <a:pt x="11848" y="1689"/>
                    <a:pt x="11842" y="1690"/>
                    <a:pt x="11837" y="1693"/>
                  </a:cubicBezTo>
                  <a:cubicBezTo>
                    <a:pt x="11831" y="1700"/>
                    <a:pt x="11820" y="1704"/>
                    <a:pt x="11807" y="1704"/>
                  </a:cubicBezTo>
                  <a:cubicBezTo>
                    <a:pt x="11800" y="1704"/>
                    <a:pt x="11793" y="1703"/>
                    <a:pt x="11786" y="1701"/>
                  </a:cubicBezTo>
                  <a:cubicBezTo>
                    <a:pt x="11783" y="1700"/>
                    <a:pt x="11778" y="1699"/>
                    <a:pt x="11770" y="1699"/>
                  </a:cubicBezTo>
                  <a:cubicBezTo>
                    <a:pt x="11669" y="1699"/>
                    <a:pt x="11141" y="1782"/>
                    <a:pt x="10780" y="1853"/>
                  </a:cubicBezTo>
                  <a:cubicBezTo>
                    <a:pt x="10645" y="1882"/>
                    <a:pt x="10530" y="1902"/>
                    <a:pt x="10508" y="1902"/>
                  </a:cubicBezTo>
                  <a:cubicBezTo>
                    <a:pt x="10507" y="1902"/>
                    <a:pt x="10506" y="1902"/>
                    <a:pt x="10505" y="1901"/>
                  </a:cubicBezTo>
                  <a:cubicBezTo>
                    <a:pt x="10499" y="1901"/>
                    <a:pt x="10322" y="1936"/>
                    <a:pt x="10117" y="1981"/>
                  </a:cubicBezTo>
                  <a:cubicBezTo>
                    <a:pt x="9912" y="2026"/>
                    <a:pt x="9708" y="2068"/>
                    <a:pt x="9663" y="2075"/>
                  </a:cubicBezTo>
                  <a:cubicBezTo>
                    <a:pt x="9555" y="2089"/>
                    <a:pt x="9041" y="2200"/>
                    <a:pt x="8556" y="2311"/>
                  </a:cubicBezTo>
                  <a:cubicBezTo>
                    <a:pt x="8337" y="2363"/>
                    <a:pt x="8087" y="2418"/>
                    <a:pt x="8001" y="2436"/>
                  </a:cubicBezTo>
                  <a:cubicBezTo>
                    <a:pt x="7778" y="2478"/>
                    <a:pt x="5690" y="3008"/>
                    <a:pt x="5301" y="3119"/>
                  </a:cubicBezTo>
                  <a:cubicBezTo>
                    <a:pt x="4185" y="3438"/>
                    <a:pt x="3682" y="3591"/>
                    <a:pt x="3081" y="3789"/>
                  </a:cubicBezTo>
                  <a:cubicBezTo>
                    <a:pt x="3008" y="3813"/>
                    <a:pt x="2880" y="3858"/>
                    <a:pt x="2797" y="3886"/>
                  </a:cubicBezTo>
                  <a:cubicBezTo>
                    <a:pt x="2519" y="3976"/>
                    <a:pt x="2089" y="4132"/>
                    <a:pt x="1895" y="4209"/>
                  </a:cubicBezTo>
                  <a:cubicBezTo>
                    <a:pt x="1746" y="4268"/>
                    <a:pt x="1409" y="4396"/>
                    <a:pt x="1354" y="4413"/>
                  </a:cubicBezTo>
                  <a:cubicBezTo>
                    <a:pt x="1312" y="4423"/>
                    <a:pt x="958" y="4569"/>
                    <a:pt x="795" y="4639"/>
                  </a:cubicBezTo>
                  <a:cubicBezTo>
                    <a:pt x="729" y="4667"/>
                    <a:pt x="614" y="4715"/>
                    <a:pt x="538" y="4746"/>
                  </a:cubicBezTo>
                  <a:cubicBezTo>
                    <a:pt x="462" y="4777"/>
                    <a:pt x="344" y="4819"/>
                    <a:pt x="271" y="4840"/>
                  </a:cubicBezTo>
                  <a:cubicBezTo>
                    <a:pt x="156" y="4871"/>
                    <a:pt x="146" y="4878"/>
                    <a:pt x="174" y="4913"/>
                  </a:cubicBezTo>
                  <a:cubicBezTo>
                    <a:pt x="189" y="4932"/>
                    <a:pt x="193" y="4941"/>
                    <a:pt x="185" y="4941"/>
                  </a:cubicBezTo>
                  <a:cubicBezTo>
                    <a:pt x="181" y="4941"/>
                    <a:pt x="171" y="4937"/>
                    <a:pt x="156" y="4930"/>
                  </a:cubicBezTo>
                  <a:cubicBezTo>
                    <a:pt x="144" y="4926"/>
                    <a:pt x="136" y="4923"/>
                    <a:pt x="129" y="4923"/>
                  </a:cubicBezTo>
                  <a:cubicBezTo>
                    <a:pt x="117" y="4923"/>
                    <a:pt x="113" y="4933"/>
                    <a:pt x="111" y="4958"/>
                  </a:cubicBezTo>
                  <a:cubicBezTo>
                    <a:pt x="111" y="4982"/>
                    <a:pt x="87" y="5014"/>
                    <a:pt x="60" y="5027"/>
                  </a:cubicBezTo>
                  <a:cubicBezTo>
                    <a:pt x="1" y="5059"/>
                    <a:pt x="1" y="5086"/>
                    <a:pt x="52" y="5090"/>
                  </a:cubicBezTo>
                  <a:cubicBezTo>
                    <a:pt x="76" y="5090"/>
                    <a:pt x="90" y="5086"/>
                    <a:pt x="87" y="5076"/>
                  </a:cubicBezTo>
                  <a:cubicBezTo>
                    <a:pt x="84" y="5065"/>
                    <a:pt x="118" y="5052"/>
                    <a:pt x="167" y="5041"/>
                  </a:cubicBezTo>
                  <a:cubicBezTo>
                    <a:pt x="188" y="5038"/>
                    <a:pt x="206" y="5036"/>
                    <a:pt x="220" y="5036"/>
                  </a:cubicBezTo>
                  <a:cubicBezTo>
                    <a:pt x="246" y="5036"/>
                    <a:pt x="262" y="5042"/>
                    <a:pt x="271" y="5055"/>
                  </a:cubicBezTo>
                  <a:cubicBezTo>
                    <a:pt x="284" y="5083"/>
                    <a:pt x="271" y="5094"/>
                    <a:pt x="174" y="5110"/>
                  </a:cubicBezTo>
                  <a:cubicBezTo>
                    <a:pt x="136" y="5119"/>
                    <a:pt x="103" y="5124"/>
                    <a:pt x="84" y="5124"/>
                  </a:cubicBezTo>
                  <a:cubicBezTo>
                    <a:pt x="72" y="5124"/>
                    <a:pt x="65" y="5122"/>
                    <a:pt x="66" y="5118"/>
                  </a:cubicBezTo>
                  <a:cubicBezTo>
                    <a:pt x="69" y="5109"/>
                    <a:pt x="65" y="5103"/>
                    <a:pt x="56" y="5103"/>
                  </a:cubicBezTo>
                  <a:cubicBezTo>
                    <a:pt x="54" y="5103"/>
                    <a:pt x="51" y="5103"/>
                    <a:pt x="49" y="5104"/>
                  </a:cubicBezTo>
                  <a:cubicBezTo>
                    <a:pt x="18" y="5115"/>
                    <a:pt x="1" y="5198"/>
                    <a:pt x="28" y="5219"/>
                  </a:cubicBezTo>
                  <a:cubicBezTo>
                    <a:pt x="34" y="5224"/>
                    <a:pt x="38" y="5227"/>
                    <a:pt x="42" y="5227"/>
                  </a:cubicBezTo>
                  <a:cubicBezTo>
                    <a:pt x="47" y="5227"/>
                    <a:pt x="51" y="5220"/>
                    <a:pt x="55" y="5208"/>
                  </a:cubicBezTo>
                  <a:cubicBezTo>
                    <a:pt x="60" y="5194"/>
                    <a:pt x="115" y="5166"/>
                    <a:pt x="174" y="5149"/>
                  </a:cubicBezTo>
                  <a:cubicBezTo>
                    <a:pt x="216" y="5133"/>
                    <a:pt x="248" y="5125"/>
                    <a:pt x="256" y="5125"/>
                  </a:cubicBezTo>
                  <a:cubicBezTo>
                    <a:pt x="259" y="5125"/>
                    <a:pt x="260" y="5126"/>
                    <a:pt x="257" y="5128"/>
                  </a:cubicBezTo>
                  <a:cubicBezTo>
                    <a:pt x="243" y="5139"/>
                    <a:pt x="240" y="5152"/>
                    <a:pt x="250" y="5163"/>
                  </a:cubicBezTo>
                  <a:cubicBezTo>
                    <a:pt x="260" y="5169"/>
                    <a:pt x="233" y="5187"/>
                    <a:pt x="191" y="5198"/>
                  </a:cubicBezTo>
                  <a:cubicBezTo>
                    <a:pt x="150" y="5208"/>
                    <a:pt x="108" y="5232"/>
                    <a:pt x="97" y="5249"/>
                  </a:cubicBezTo>
                  <a:cubicBezTo>
                    <a:pt x="71" y="5300"/>
                    <a:pt x="95" y="5402"/>
                    <a:pt x="132" y="5402"/>
                  </a:cubicBezTo>
                  <a:cubicBezTo>
                    <a:pt x="133" y="5402"/>
                    <a:pt x="134" y="5402"/>
                    <a:pt x="135" y="5402"/>
                  </a:cubicBezTo>
                  <a:cubicBezTo>
                    <a:pt x="140" y="5399"/>
                    <a:pt x="146" y="5398"/>
                    <a:pt x="151" y="5398"/>
                  </a:cubicBezTo>
                  <a:cubicBezTo>
                    <a:pt x="160" y="5398"/>
                    <a:pt x="168" y="5402"/>
                    <a:pt x="170" y="5409"/>
                  </a:cubicBezTo>
                  <a:cubicBezTo>
                    <a:pt x="174" y="5416"/>
                    <a:pt x="188" y="5440"/>
                    <a:pt x="198" y="5461"/>
                  </a:cubicBezTo>
                  <a:cubicBezTo>
                    <a:pt x="219" y="5496"/>
                    <a:pt x="212" y="5503"/>
                    <a:pt x="160" y="5506"/>
                  </a:cubicBezTo>
                  <a:cubicBezTo>
                    <a:pt x="125" y="5510"/>
                    <a:pt x="94" y="5523"/>
                    <a:pt x="87" y="5544"/>
                  </a:cubicBezTo>
                  <a:cubicBezTo>
                    <a:pt x="80" y="5562"/>
                    <a:pt x="80" y="5586"/>
                    <a:pt x="84" y="5597"/>
                  </a:cubicBezTo>
                  <a:cubicBezTo>
                    <a:pt x="86" y="5599"/>
                    <a:pt x="88" y="5600"/>
                    <a:pt x="89" y="5600"/>
                  </a:cubicBezTo>
                  <a:cubicBezTo>
                    <a:pt x="93" y="5600"/>
                    <a:pt x="95" y="5595"/>
                    <a:pt x="97" y="5586"/>
                  </a:cubicBezTo>
                  <a:cubicBezTo>
                    <a:pt x="97" y="5574"/>
                    <a:pt x="108" y="5564"/>
                    <a:pt x="122" y="5564"/>
                  </a:cubicBezTo>
                  <a:cubicBezTo>
                    <a:pt x="124" y="5564"/>
                    <a:pt x="127" y="5565"/>
                    <a:pt x="129" y="5565"/>
                  </a:cubicBezTo>
                  <a:cubicBezTo>
                    <a:pt x="132" y="5566"/>
                    <a:pt x="134" y="5566"/>
                    <a:pt x="136" y="5566"/>
                  </a:cubicBezTo>
                  <a:cubicBezTo>
                    <a:pt x="146" y="5566"/>
                    <a:pt x="143" y="5559"/>
                    <a:pt x="129" y="5547"/>
                  </a:cubicBezTo>
                  <a:cubicBezTo>
                    <a:pt x="121" y="5543"/>
                    <a:pt x="119" y="5540"/>
                    <a:pt x="123" y="5540"/>
                  </a:cubicBezTo>
                  <a:cubicBezTo>
                    <a:pt x="128" y="5540"/>
                    <a:pt x="140" y="5544"/>
                    <a:pt x="156" y="5552"/>
                  </a:cubicBezTo>
                  <a:cubicBezTo>
                    <a:pt x="182" y="5562"/>
                    <a:pt x="209" y="5569"/>
                    <a:pt x="224" y="5569"/>
                  </a:cubicBezTo>
                  <a:cubicBezTo>
                    <a:pt x="228" y="5569"/>
                    <a:pt x="231" y="5569"/>
                    <a:pt x="233" y="5568"/>
                  </a:cubicBezTo>
                  <a:cubicBezTo>
                    <a:pt x="234" y="5568"/>
                    <a:pt x="236" y="5568"/>
                    <a:pt x="238" y="5568"/>
                  </a:cubicBezTo>
                  <a:cubicBezTo>
                    <a:pt x="256" y="5568"/>
                    <a:pt x="300" y="5581"/>
                    <a:pt x="344" y="5603"/>
                  </a:cubicBezTo>
                  <a:cubicBezTo>
                    <a:pt x="383" y="5619"/>
                    <a:pt x="414" y="5627"/>
                    <a:pt x="426" y="5627"/>
                  </a:cubicBezTo>
                  <a:cubicBezTo>
                    <a:pt x="430" y="5627"/>
                    <a:pt x="431" y="5626"/>
                    <a:pt x="430" y="5624"/>
                  </a:cubicBezTo>
                  <a:cubicBezTo>
                    <a:pt x="427" y="5614"/>
                    <a:pt x="434" y="5603"/>
                    <a:pt x="448" y="5600"/>
                  </a:cubicBezTo>
                  <a:cubicBezTo>
                    <a:pt x="449" y="5600"/>
                    <a:pt x="450" y="5599"/>
                    <a:pt x="452" y="5599"/>
                  </a:cubicBezTo>
                  <a:cubicBezTo>
                    <a:pt x="461" y="5599"/>
                    <a:pt x="469" y="5608"/>
                    <a:pt x="472" y="5621"/>
                  </a:cubicBezTo>
                  <a:cubicBezTo>
                    <a:pt x="472" y="5629"/>
                    <a:pt x="482" y="5634"/>
                    <a:pt x="498" y="5634"/>
                  </a:cubicBezTo>
                  <a:cubicBezTo>
                    <a:pt x="509" y="5634"/>
                    <a:pt x="523" y="5632"/>
                    <a:pt x="538" y="5627"/>
                  </a:cubicBezTo>
                  <a:cubicBezTo>
                    <a:pt x="556" y="5623"/>
                    <a:pt x="569" y="5620"/>
                    <a:pt x="578" y="5620"/>
                  </a:cubicBezTo>
                  <a:cubicBezTo>
                    <a:pt x="596" y="5620"/>
                    <a:pt x="601" y="5630"/>
                    <a:pt x="601" y="5656"/>
                  </a:cubicBezTo>
                  <a:cubicBezTo>
                    <a:pt x="601" y="5680"/>
                    <a:pt x="604" y="5711"/>
                    <a:pt x="608" y="5725"/>
                  </a:cubicBezTo>
                  <a:cubicBezTo>
                    <a:pt x="611" y="5739"/>
                    <a:pt x="601" y="5749"/>
                    <a:pt x="580" y="5749"/>
                  </a:cubicBezTo>
                  <a:cubicBezTo>
                    <a:pt x="563" y="5749"/>
                    <a:pt x="545" y="5760"/>
                    <a:pt x="542" y="5773"/>
                  </a:cubicBezTo>
                  <a:cubicBezTo>
                    <a:pt x="542" y="5780"/>
                    <a:pt x="548" y="5784"/>
                    <a:pt x="561" y="5784"/>
                  </a:cubicBezTo>
                  <a:cubicBezTo>
                    <a:pt x="580" y="5784"/>
                    <a:pt x="613" y="5777"/>
                    <a:pt x="663" y="5763"/>
                  </a:cubicBezTo>
                  <a:cubicBezTo>
                    <a:pt x="709" y="5751"/>
                    <a:pt x="739" y="5745"/>
                    <a:pt x="754" y="5745"/>
                  </a:cubicBezTo>
                  <a:cubicBezTo>
                    <a:pt x="782" y="5745"/>
                    <a:pt x="760" y="5766"/>
                    <a:pt x="691" y="5808"/>
                  </a:cubicBezTo>
                  <a:cubicBezTo>
                    <a:pt x="659" y="5828"/>
                    <a:pt x="635" y="5837"/>
                    <a:pt x="620" y="5837"/>
                  </a:cubicBezTo>
                  <a:cubicBezTo>
                    <a:pt x="613" y="5837"/>
                    <a:pt x="608" y="5835"/>
                    <a:pt x="604" y="5832"/>
                  </a:cubicBezTo>
                  <a:cubicBezTo>
                    <a:pt x="601" y="5830"/>
                    <a:pt x="597" y="5829"/>
                    <a:pt x="593" y="5829"/>
                  </a:cubicBezTo>
                  <a:cubicBezTo>
                    <a:pt x="580" y="5829"/>
                    <a:pt x="564" y="5840"/>
                    <a:pt x="548" y="5864"/>
                  </a:cubicBezTo>
                  <a:cubicBezTo>
                    <a:pt x="531" y="5891"/>
                    <a:pt x="510" y="5909"/>
                    <a:pt x="500" y="5912"/>
                  </a:cubicBezTo>
                  <a:cubicBezTo>
                    <a:pt x="493" y="5912"/>
                    <a:pt x="472" y="5922"/>
                    <a:pt x="458" y="5936"/>
                  </a:cubicBezTo>
                  <a:cubicBezTo>
                    <a:pt x="443" y="5950"/>
                    <a:pt x="440" y="5956"/>
                    <a:pt x="450" y="5956"/>
                  </a:cubicBezTo>
                  <a:cubicBezTo>
                    <a:pt x="456" y="5956"/>
                    <a:pt x="466" y="5954"/>
                    <a:pt x="479" y="5950"/>
                  </a:cubicBezTo>
                  <a:cubicBezTo>
                    <a:pt x="493" y="5947"/>
                    <a:pt x="507" y="5945"/>
                    <a:pt x="518" y="5945"/>
                  </a:cubicBezTo>
                  <a:cubicBezTo>
                    <a:pt x="529" y="5945"/>
                    <a:pt x="538" y="5947"/>
                    <a:pt x="542" y="5950"/>
                  </a:cubicBezTo>
                  <a:cubicBezTo>
                    <a:pt x="566" y="5971"/>
                    <a:pt x="545" y="6010"/>
                    <a:pt x="510" y="6020"/>
                  </a:cubicBezTo>
                  <a:cubicBezTo>
                    <a:pt x="497" y="6023"/>
                    <a:pt x="486" y="6034"/>
                    <a:pt x="489" y="6044"/>
                  </a:cubicBezTo>
                  <a:cubicBezTo>
                    <a:pt x="493" y="6058"/>
                    <a:pt x="486" y="6079"/>
                    <a:pt x="479" y="6100"/>
                  </a:cubicBezTo>
                  <a:cubicBezTo>
                    <a:pt x="462" y="6130"/>
                    <a:pt x="488" y="6260"/>
                    <a:pt x="509" y="6260"/>
                  </a:cubicBezTo>
                  <a:cubicBezTo>
                    <a:pt x="509" y="6260"/>
                    <a:pt x="510" y="6260"/>
                    <a:pt x="510" y="6259"/>
                  </a:cubicBezTo>
                  <a:cubicBezTo>
                    <a:pt x="526" y="6254"/>
                    <a:pt x="539" y="6251"/>
                    <a:pt x="549" y="6251"/>
                  </a:cubicBezTo>
                  <a:cubicBezTo>
                    <a:pt x="572" y="6251"/>
                    <a:pt x="583" y="6263"/>
                    <a:pt x="590" y="6287"/>
                  </a:cubicBezTo>
                  <a:cubicBezTo>
                    <a:pt x="599" y="6303"/>
                    <a:pt x="609" y="6313"/>
                    <a:pt x="621" y="6313"/>
                  </a:cubicBezTo>
                  <a:cubicBezTo>
                    <a:pt x="625" y="6313"/>
                    <a:pt x="628" y="6312"/>
                    <a:pt x="632" y="6311"/>
                  </a:cubicBezTo>
                  <a:cubicBezTo>
                    <a:pt x="634" y="6310"/>
                    <a:pt x="637" y="6310"/>
                    <a:pt x="640" y="6310"/>
                  </a:cubicBezTo>
                  <a:cubicBezTo>
                    <a:pt x="648" y="6310"/>
                    <a:pt x="657" y="6314"/>
                    <a:pt x="659" y="6325"/>
                  </a:cubicBezTo>
                  <a:cubicBezTo>
                    <a:pt x="659" y="6337"/>
                    <a:pt x="670" y="6347"/>
                    <a:pt x="680" y="6347"/>
                  </a:cubicBezTo>
                  <a:cubicBezTo>
                    <a:pt x="681" y="6347"/>
                    <a:pt x="683" y="6346"/>
                    <a:pt x="684" y="6346"/>
                  </a:cubicBezTo>
                  <a:cubicBezTo>
                    <a:pt x="694" y="6346"/>
                    <a:pt x="708" y="6353"/>
                    <a:pt x="712" y="6363"/>
                  </a:cubicBezTo>
                  <a:cubicBezTo>
                    <a:pt x="718" y="6377"/>
                    <a:pt x="691" y="6391"/>
                    <a:pt x="643" y="6398"/>
                  </a:cubicBezTo>
                  <a:cubicBezTo>
                    <a:pt x="576" y="6408"/>
                    <a:pt x="569" y="6412"/>
                    <a:pt x="590" y="6443"/>
                  </a:cubicBezTo>
                  <a:cubicBezTo>
                    <a:pt x="599" y="6455"/>
                    <a:pt x="606" y="6463"/>
                    <a:pt x="610" y="6463"/>
                  </a:cubicBezTo>
                  <a:cubicBezTo>
                    <a:pt x="613" y="6463"/>
                    <a:pt x="614" y="6460"/>
                    <a:pt x="614" y="6453"/>
                  </a:cubicBezTo>
                  <a:cubicBezTo>
                    <a:pt x="614" y="6439"/>
                    <a:pt x="628" y="6426"/>
                    <a:pt x="649" y="6418"/>
                  </a:cubicBezTo>
                  <a:cubicBezTo>
                    <a:pt x="652" y="6418"/>
                    <a:pt x="655" y="6418"/>
                    <a:pt x="658" y="6418"/>
                  </a:cubicBezTo>
                  <a:cubicBezTo>
                    <a:pt x="671" y="6418"/>
                    <a:pt x="679" y="6424"/>
                    <a:pt x="673" y="6436"/>
                  </a:cubicBezTo>
                  <a:cubicBezTo>
                    <a:pt x="671" y="6444"/>
                    <a:pt x="674" y="6452"/>
                    <a:pt x="679" y="6452"/>
                  </a:cubicBezTo>
                  <a:cubicBezTo>
                    <a:pt x="681" y="6452"/>
                    <a:pt x="682" y="6452"/>
                    <a:pt x="684" y="6450"/>
                  </a:cubicBezTo>
                  <a:cubicBezTo>
                    <a:pt x="704" y="6442"/>
                    <a:pt x="719" y="6438"/>
                    <a:pt x="731" y="6438"/>
                  </a:cubicBezTo>
                  <a:cubicBezTo>
                    <a:pt x="751" y="6438"/>
                    <a:pt x="760" y="6449"/>
                    <a:pt x="760" y="6471"/>
                  </a:cubicBezTo>
                  <a:cubicBezTo>
                    <a:pt x="760" y="6506"/>
                    <a:pt x="794" y="6532"/>
                    <a:pt x="829" y="6532"/>
                  </a:cubicBezTo>
                  <a:cubicBezTo>
                    <a:pt x="842" y="6532"/>
                    <a:pt x="856" y="6528"/>
                    <a:pt x="867" y="6519"/>
                  </a:cubicBezTo>
                  <a:cubicBezTo>
                    <a:pt x="875" y="6515"/>
                    <a:pt x="884" y="6512"/>
                    <a:pt x="892" y="6512"/>
                  </a:cubicBezTo>
                  <a:cubicBezTo>
                    <a:pt x="900" y="6512"/>
                    <a:pt x="907" y="6515"/>
                    <a:pt x="909" y="6523"/>
                  </a:cubicBezTo>
                  <a:cubicBezTo>
                    <a:pt x="913" y="6533"/>
                    <a:pt x="888" y="6551"/>
                    <a:pt x="861" y="6557"/>
                  </a:cubicBezTo>
                  <a:cubicBezTo>
                    <a:pt x="795" y="6575"/>
                    <a:pt x="795" y="6592"/>
                    <a:pt x="861" y="6613"/>
                  </a:cubicBezTo>
                  <a:cubicBezTo>
                    <a:pt x="885" y="6623"/>
                    <a:pt x="896" y="6634"/>
                    <a:pt x="878" y="6637"/>
                  </a:cubicBezTo>
                  <a:cubicBezTo>
                    <a:pt x="864" y="6641"/>
                    <a:pt x="826" y="6662"/>
                    <a:pt x="798" y="6682"/>
                  </a:cubicBezTo>
                  <a:cubicBezTo>
                    <a:pt x="747" y="6717"/>
                    <a:pt x="747" y="6721"/>
                    <a:pt x="792" y="6724"/>
                  </a:cubicBezTo>
                  <a:cubicBezTo>
                    <a:pt x="794" y="6724"/>
                    <a:pt x="797" y="6724"/>
                    <a:pt x="800" y="6724"/>
                  </a:cubicBezTo>
                  <a:cubicBezTo>
                    <a:pt x="849" y="6724"/>
                    <a:pt x="898" y="6699"/>
                    <a:pt x="875" y="6682"/>
                  </a:cubicBezTo>
                  <a:cubicBezTo>
                    <a:pt x="855" y="6666"/>
                    <a:pt x="936" y="6599"/>
                    <a:pt x="974" y="6599"/>
                  </a:cubicBezTo>
                  <a:cubicBezTo>
                    <a:pt x="976" y="6599"/>
                    <a:pt x="977" y="6599"/>
                    <a:pt x="979" y="6599"/>
                  </a:cubicBezTo>
                  <a:cubicBezTo>
                    <a:pt x="996" y="6602"/>
                    <a:pt x="1006" y="6617"/>
                    <a:pt x="1003" y="6627"/>
                  </a:cubicBezTo>
                  <a:cubicBezTo>
                    <a:pt x="1000" y="6637"/>
                    <a:pt x="1010" y="6651"/>
                    <a:pt x="1024" y="6655"/>
                  </a:cubicBezTo>
                  <a:cubicBezTo>
                    <a:pt x="1069" y="6665"/>
                    <a:pt x="1062" y="6697"/>
                    <a:pt x="1017" y="6697"/>
                  </a:cubicBezTo>
                  <a:cubicBezTo>
                    <a:pt x="989" y="6697"/>
                    <a:pt x="1000" y="6703"/>
                    <a:pt x="1045" y="6721"/>
                  </a:cubicBezTo>
                  <a:cubicBezTo>
                    <a:pt x="1083" y="6734"/>
                    <a:pt x="1121" y="6745"/>
                    <a:pt x="1131" y="6745"/>
                  </a:cubicBezTo>
                  <a:cubicBezTo>
                    <a:pt x="1132" y="6744"/>
                    <a:pt x="1133" y="6744"/>
                    <a:pt x="1134" y="6744"/>
                  </a:cubicBezTo>
                  <a:cubicBezTo>
                    <a:pt x="1141" y="6744"/>
                    <a:pt x="1152" y="6757"/>
                    <a:pt x="1155" y="6772"/>
                  </a:cubicBezTo>
                  <a:cubicBezTo>
                    <a:pt x="1162" y="6785"/>
                    <a:pt x="1183" y="6801"/>
                    <a:pt x="1203" y="6801"/>
                  </a:cubicBezTo>
                  <a:cubicBezTo>
                    <a:pt x="1204" y="6801"/>
                    <a:pt x="1206" y="6801"/>
                    <a:pt x="1208" y="6801"/>
                  </a:cubicBezTo>
                  <a:cubicBezTo>
                    <a:pt x="1256" y="6801"/>
                    <a:pt x="1284" y="6863"/>
                    <a:pt x="1267" y="6921"/>
                  </a:cubicBezTo>
                  <a:cubicBezTo>
                    <a:pt x="1261" y="6936"/>
                    <a:pt x="1260" y="6943"/>
                    <a:pt x="1266" y="6943"/>
                  </a:cubicBezTo>
                  <a:cubicBezTo>
                    <a:pt x="1270" y="6943"/>
                    <a:pt x="1277" y="6939"/>
                    <a:pt x="1288" y="6932"/>
                  </a:cubicBezTo>
                  <a:cubicBezTo>
                    <a:pt x="1300" y="6924"/>
                    <a:pt x="1310" y="6919"/>
                    <a:pt x="1317" y="6919"/>
                  </a:cubicBezTo>
                  <a:cubicBezTo>
                    <a:pt x="1321" y="6919"/>
                    <a:pt x="1324" y="6921"/>
                    <a:pt x="1325" y="6926"/>
                  </a:cubicBezTo>
                  <a:cubicBezTo>
                    <a:pt x="1334" y="6948"/>
                    <a:pt x="1289" y="6976"/>
                    <a:pt x="1264" y="6976"/>
                  </a:cubicBezTo>
                  <a:cubicBezTo>
                    <a:pt x="1257" y="6976"/>
                    <a:pt x="1252" y="6975"/>
                    <a:pt x="1250" y="6970"/>
                  </a:cubicBezTo>
                  <a:cubicBezTo>
                    <a:pt x="1246" y="6967"/>
                    <a:pt x="1240" y="6966"/>
                    <a:pt x="1231" y="6966"/>
                  </a:cubicBezTo>
                  <a:cubicBezTo>
                    <a:pt x="1212" y="6966"/>
                    <a:pt x="1181" y="6974"/>
                    <a:pt x="1145" y="6988"/>
                  </a:cubicBezTo>
                  <a:cubicBezTo>
                    <a:pt x="1058" y="7023"/>
                    <a:pt x="1024" y="7049"/>
                    <a:pt x="1050" y="7049"/>
                  </a:cubicBezTo>
                  <a:cubicBezTo>
                    <a:pt x="1062" y="7049"/>
                    <a:pt x="1088" y="7043"/>
                    <a:pt x="1128" y="7030"/>
                  </a:cubicBezTo>
                  <a:cubicBezTo>
                    <a:pt x="1184" y="7011"/>
                    <a:pt x="1222" y="7001"/>
                    <a:pt x="1245" y="7001"/>
                  </a:cubicBezTo>
                  <a:cubicBezTo>
                    <a:pt x="1273" y="7001"/>
                    <a:pt x="1277" y="7016"/>
                    <a:pt x="1260" y="7046"/>
                  </a:cubicBezTo>
                  <a:cubicBezTo>
                    <a:pt x="1239" y="7085"/>
                    <a:pt x="1246" y="7092"/>
                    <a:pt x="1315" y="7123"/>
                  </a:cubicBezTo>
                  <a:cubicBezTo>
                    <a:pt x="1345" y="7139"/>
                    <a:pt x="1384" y="7149"/>
                    <a:pt x="1409" y="7149"/>
                  </a:cubicBezTo>
                  <a:cubicBezTo>
                    <a:pt x="1416" y="7149"/>
                    <a:pt x="1422" y="7149"/>
                    <a:pt x="1426" y="7147"/>
                  </a:cubicBezTo>
                  <a:cubicBezTo>
                    <a:pt x="1434" y="7143"/>
                    <a:pt x="1446" y="7141"/>
                    <a:pt x="1459" y="7141"/>
                  </a:cubicBezTo>
                  <a:cubicBezTo>
                    <a:pt x="1480" y="7141"/>
                    <a:pt x="1505" y="7146"/>
                    <a:pt x="1527" y="7155"/>
                  </a:cubicBezTo>
                  <a:cubicBezTo>
                    <a:pt x="1560" y="7169"/>
                    <a:pt x="1572" y="7179"/>
                    <a:pt x="1558" y="7179"/>
                  </a:cubicBezTo>
                  <a:cubicBezTo>
                    <a:pt x="1556" y="7179"/>
                    <a:pt x="1554" y="7179"/>
                    <a:pt x="1551" y="7179"/>
                  </a:cubicBezTo>
                  <a:cubicBezTo>
                    <a:pt x="1523" y="7179"/>
                    <a:pt x="1509" y="7192"/>
                    <a:pt x="1509" y="7224"/>
                  </a:cubicBezTo>
                  <a:cubicBezTo>
                    <a:pt x="1509" y="7246"/>
                    <a:pt x="1501" y="7262"/>
                    <a:pt x="1486" y="7262"/>
                  </a:cubicBezTo>
                  <a:cubicBezTo>
                    <a:pt x="1485" y="7262"/>
                    <a:pt x="1483" y="7262"/>
                    <a:pt x="1482" y="7262"/>
                  </a:cubicBezTo>
                  <a:cubicBezTo>
                    <a:pt x="1479" y="7261"/>
                    <a:pt x="1477" y="7261"/>
                    <a:pt x="1475" y="7261"/>
                  </a:cubicBezTo>
                  <a:cubicBezTo>
                    <a:pt x="1464" y="7261"/>
                    <a:pt x="1458" y="7266"/>
                    <a:pt x="1461" y="7272"/>
                  </a:cubicBezTo>
                  <a:cubicBezTo>
                    <a:pt x="1464" y="7286"/>
                    <a:pt x="1464" y="7307"/>
                    <a:pt x="1461" y="7324"/>
                  </a:cubicBezTo>
                  <a:cubicBezTo>
                    <a:pt x="1461" y="7340"/>
                    <a:pt x="1463" y="7347"/>
                    <a:pt x="1471" y="7347"/>
                  </a:cubicBezTo>
                  <a:cubicBezTo>
                    <a:pt x="1477" y="7347"/>
                    <a:pt x="1486" y="7344"/>
                    <a:pt x="1499" y="7338"/>
                  </a:cubicBezTo>
                  <a:cubicBezTo>
                    <a:pt x="1505" y="7335"/>
                    <a:pt x="1513" y="7333"/>
                    <a:pt x="1523" y="7333"/>
                  </a:cubicBezTo>
                  <a:cubicBezTo>
                    <a:pt x="1602" y="7333"/>
                    <a:pt x="1793" y="7422"/>
                    <a:pt x="1762" y="7453"/>
                  </a:cubicBezTo>
                  <a:cubicBezTo>
                    <a:pt x="1735" y="7481"/>
                    <a:pt x="1769" y="7518"/>
                    <a:pt x="1806" y="7518"/>
                  </a:cubicBezTo>
                  <a:cubicBezTo>
                    <a:pt x="1815" y="7518"/>
                    <a:pt x="1824" y="7516"/>
                    <a:pt x="1832" y="7512"/>
                  </a:cubicBezTo>
                  <a:cubicBezTo>
                    <a:pt x="1846" y="7503"/>
                    <a:pt x="1856" y="7499"/>
                    <a:pt x="1861" y="7499"/>
                  </a:cubicBezTo>
                  <a:cubicBezTo>
                    <a:pt x="1866" y="7499"/>
                    <a:pt x="1867" y="7503"/>
                    <a:pt x="1863" y="7512"/>
                  </a:cubicBezTo>
                  <a:cubicBezTo>
                    <a:pt x="1860" y="7525"/>
                    <a:pt x="1871" y="7550"/>
                    <a:pt x="1887" y="7560"/>
                  </a:cubicBezTo>
                  <a:cubicBezTo>
                    <a:pt x="1905" y="7571"/>
                    <a:pt x="1922" y="7602"/>
                    <a:pt x="1926" y="7633"/>
                  </a:cubicBezTo>
                  <a:cubicBezTo>
                    <a:pt x="1929" y="7662"/>
                    <a:pt x="1938" y="7685"/>
                    <a:pt x="1951" y="7685"/>
                  </a:cubicBezTo>
                  <a:cubicBezTo>
                    <a:pt x="1952" y="7685"/>
                    <a:pt x="1953" y="7685"/>
                    <a:pt x="1954" y="7685"/>
                  </a:cubicBezTo>
                  <a:cubicBezTo>
                    <a:pt x="1956" y="7684"/>
                    <a:pt x="1957" y="7684"/>
                    <a:pt x="1959" y="7684"/>
                  </a:cubicBezTo>
                  <a:cubicBezTo>
                    <a:pt x="1970" y="7684"/>
                    <a:pt x="1979" y="7694"/>
                    <a:pt x="1985" y="7709"/>
                  </a:cubicBezTo>
                  <a:cubicBezTo>
                    <a:pt x="1988" y="7723"/>
                    <a:pt x="1985" y="7741"/>
                    <a:pt x="1971" y="7744"/>
                  </a:cubicBezTo>
                  <a:cubicBezTo>
                    <a:pt x="1961" y="7747"/>
                    <a:pt x="1954" y="7765"/>
                    <a:pt x="1961" y="7782"/>
                  </a:cubicBezTo>
                  <a:cubicBezTo>
                    <a:pt x="1974" y="7833"/>
                    <a:pt x="2120" y="7973"/>
                    <a:pt x="2156" y="7973"/>
                  </a:cubicBezTo>
                  <a:cubicBezTo>
                    <a:pt x="2156" y="7973"/>
                    <a:pt x="2157" y="7973"/>
                    <a:pt x="2158" y="7973"/>
                  </a:cubicBezTo>
                  <a:cubicBezTo>
                    <a:pt x="2159" y="7973"/>
                    <a:pt x="2160" y="7973"/>
                    <a:pt x="2162" y="7973"/>
                  </a:cubicBezTo>
                  <a:cubicBezTo>
                    <a:pt x="2176" y="7973"/>
                    <a:pt x="2197" y="7989"/>
                    <a:pt x="2210" y="8011"/>
                  </a:cubicBezTo>
                  <a:cubicBezTo>
                    <a:pt x="2224" y="8031"/>
                    <a:pt x="2236" y="8041"/>
                    <a:pt x="2252" y="8041"/>
                  </a:cubicBezTo>
                  <a:cubicBezTo>
                    <a:pt x="2261" y="8041"/>
                    <a:pt x="2271" y="8038"/>
                    <a:pt x="2283" y="8032"/>
                  </a:cubicBezTo>
                  <a:cubicBezTo>
                    <a:pt x="2296" y="8025"/>
                    <a:pt x="2305" y="8021"/>
                    <a:pt x="2311" y="8021"/>
                  </a:cubicBezTo>
                  <a:cubicBezTo>
                    <a:pt x="2320" y="8021"/>
                    <a:pt x="2323" y="8029"/>
                    <a:pt x="2321" y="8045"/>
                  </a:cubicBezTo>
                  <a:cubicBezTo>
                    <a:pt x="2318" y="8064"/>
                    <a:pt x="2325" y="8073"/>
                    <a:pt x="2336" y="8073"/>
                  </a:cubicBezTo>
                  <a:cubicBezTo>
                    <a:pt x="2352" y="8073"/>
                    <a:pt x="2376" y="8054"/>
                    <a:pt x="2391" y="8021"/>
                  </a:cubicBezTo>
                  <a:cubicBezTo>
                    <a:pt x="2400" y="8001"/>
                    <a:pt x="2405" y="7991"/>
                    <a:pt x="2414" y="7991"/>
                  </a:cubicBezTo>
                  <a:cubicBezTo>
                    <a:pt x="2422" y="7991"/>
                    <a:pt x="2432" y="7998"/>
                    <a:pt x="2449" y="8011"/>
                  </a:cubicBezTo>
                  <a:cubicBezTo>
                    <a:pt x="2466" y="8023"/>
                    <a:pt x="2482" y="8029"/>
                    <a:pt x="2502" y="8029"/>
                  </a:cubicBezTo>
                  <a:cubicBezTo>
                    <a:pt x="2524" y="8029"/>
                    <a:pt x="2549" y="8022"/>
                    <a:pt x="2585" y="8008"/>
                  </a:cubicBezTo>
                  <a:cubicBezTo>
                    <a:pt x="2621" y="7995"/>
                    <a:pt x="2655" y="7988"/>
                    <a:pt x="2670" y="7988"/>
                  </a:cubicBezTo>
                  <a:cubicBezTo>
                    <a:pt x="2675" y="7988"/>
                    <a:pt x="2678" y="7989"/>
                    <a:pt x="2678" y="7990"/>
                  </a:cubicBezTo>
                  <a:cubicBezTo>
                    <a:pt x="2679" y="7992"/>
                    <a:pt x="2684" y="7993"/>
                    <a:pt x="2691" y="7993"/>
                  </a:cubicBezTo>
                  <a:cubicBezTo>
                    <a:pt x="2713" y="7993"/>
                    <a:pt x="2759" y="7986"/>
                    <a:pt x="2811" y="7973"/>
                  </a:cubicBezTo>
                  <a:cubicBezTo>
                    <a:pt x="2865" y="7960"/>
                    <a:pt x="2917" y="7953"/>
                    <a:pt x="2947" y="7953"/>
                  </a:cubicBezTo>
                  <a:cubicBezTo>
                    <a:pt x="2958" y="7953"/>
                    <a:pt x="2965" y="7954"/>
                    <a:pt x="2970" y="7956"/>
                  </a:cubicBezTo>
                  <a:cubicBezTo>
                    <a:pt x="2976" y="7960"/>
                    <a:pt x="2988" y="7962"/>
                    <a:pt x="3003" y="7962"/>
                  </a:cubicBezTo>
                  <a:cubicBezTo>
                    <a:pt x="3025" y="7962"/>
                    <a:pt x="3054" y="7958"/>
                    <a:pt x="3078" y="7952"/>
                  </a:cubicBezTo>
                  <a:cubicBezTo>
                    <a:pt x="3123" y="7941"/>
                    <a:pt x="3237" y="7925"/>
                    <a:pt x="3334" y="7917"/>
                  </a:cubicBezTo>
                  <a:cubicBezTo>
                    <a:pt x="3432" y="7907"/>
                    <a:pt x="3557" y="7890"/>
                    <a:pt x="3612" y="7876"/>
                  </a:cubicBezTo>
                  <a:cubicBezTo>
                    <a:pt x="3684" y="7859"/>
                    <a:pt x="3808" y="7848"/>
                    <a:pt x="3904" y="7848"/>
                  </a:cubicBezTo>
                  <a:cubicBezTo>
                    <a:pt x="3966" y="7848"/>
                    <a:pt x="4016" y="7853"/>
                    <a:pt x="4036" y="7862"/>
                  </a:cubicBezTo>
                  <a:cubicBezTo>
                    <a:pt x="4052" y="7872"/>
                    <a:pt x="4084" y="7907"/>
                    <a:pt x="4105" y="7941"/>
                  </a:cubicBezTo>
                  <a:cubicBezTo>
                    <a:pt x="4125" y="7980"/>
                    <a:pt x="4146" y="8011"/>
                    <a:pt x="4156" y="8021"/>
                  </a:cubicBezTo>
                  <a:cubicBezTo>
                    <a:pt x="4167" y="8029"/>
                    <a:pt x="4164" y="8035"/>
                    <a:pt x="4146" y="8039"/>
                  </a:cubicBezTo>
                  <a:cubicBezTo>
                    <a:pt x="4111" y="8050"/>
                    <a:pt x="4170" y="8143"/>
                    <a:pt x="4233" y="8167"/>
                  </a:cubicBezTo>
                  <a:cubicBezTo>
                    <a:pt x="4268" y="8181"/>
                    <a:pt x="4285" y="8212"/>
                    <a:pt x="4299" y="8274"/>
                  </a:cubicBezTo>
                  <a:cubicBezTo>
                    <a:pt x="4312" y="8318"/>
                    <a:pt x="4329" y="8355"/>
                    <a:pt x="4339" y="8355"/>
                  </a:cubicBezTo>
                  <a:cubicBezTo>
                    <a:pt x="4339" y="8355"/>
                    <a:pt x="4340" y="8354"/>
                    <a:pt x="4340" y="8354"/>
                  </a:cubicBezTo>
                  <a:cubicBezTo>
                    <a:pt x="4341" y="8354"/>
                    <a:pt x="4342" y="8354"/>
                    <a:pt x="4342" y="8354"/>
                  </a:cubicBezTo>
                  <a:cubicBezTo>
                    <a:pt x="4353" y="8354"/>
                    <a:pt x="4365" y="8377"/>
                    <a:pt x="4369" y="8407"/>
                  </a:cubicBezTo>
                  <a:cubicBezTo>
                    <a:pt x="4382" y="8493"/>
                    <a:pt x="4438" y="8732"/>
                    <a:pt x="4469" y="8847"/>
                  </a:cubicBezTo>
                  <a:cubicBezTo>
                    <a:pt x="4489" y="8916"/>
                    <a:pt x="4489" y="8955"/>
                    <a:pt x="4473" y="8958"/>
                  </a:cubicBezTo>
                  <a:cubicBezTo>
                    <a:pt x="4424" y="8972"/>
                    <a:pt x="4427" y="9014"/>
                    <a:pt x="4479" y="9041"/>
                  </a:cubicBezTo>
                  <a:cubicBezTo>
                    <a:pt x="4503" y="9055"/>
                    <a:pt x="4524" y="9083"/>
                    <a:pt x="4524" y="9097"/>
                  </a:cubicBezTo>
                  <a:cubicBezTo>
                    <a:pt x="4524" y="9115"/>
                    <a:pt x="4559" y="9177"/>
                    <a:pt x="4601" y="9239"/>
                  </a:cubicBezTo>
                  <a:cubicBezTo>
                    <a:pt x="4646" y="9302"/>
                    <a:pt x="4673" y="9354"/>
                    <a:pt x="4667" y="9357"/>
                  </a:cubicBezTo>
                  <a:cubicBezTo>
                    <a:pt x="4660" y="9361"/>
                    <a:pt x="4677" y="9364"/>
                    <a:pt x="4708" y="9368"/>
                  </a:cubicBezTo>
                  <a:cubicBezTo>
                    <a:pt x="4771" y="9371"/>
                    <a:pt x="4812" y="9454"/>
                    <a:pt x="4767" y="9486"/>
                  </a:cubicBezTo>
                  <a:cubicBezTo>
                    <a:pt x="4753" y="9493"/>
                    <a:pt x="4774" y="9503"/>
                    <a:pt x="4812" y="9507"/>
                  </a:cubicBezTo>
                  <a:cubicBezTo>
                    <a:pt x="4851" y="9510"/>
                    <a:pt x="4882" y="9520"/>
                    <a:pt x="4885" y="9534"/>
                  </a:cubicBezTo>
                  <a:cubicBezTo>
                    <a:pt x="4889" y="9544"/>
                    <a:pt x="4937" y="9576"/>
                    <a:pt x="4993" y="9600"/>
                  </a:cubicBezTo>
                  <a:cubicBezTo>
                    <a:pt x="5048" y="9627"/>
                    <a:pt x="5097" y="9659"/>
                    <a:pt x="5101" y="9669"/>
                  </a:cubicBezTo>
                  <a:cubicBezTo>
                    <a:pt x="5103" y="9678"/>
                    <a:pt x="5111" y="9687"/>
                    <a:pt x="5120" y="9687"/>
                  </a:cubicBezTo>
                  <a:cubicBezTo>
                    <a:pt x="5122" y="9687"/>
                    <a:pt x="5123" y="9687"/>
                    <a:pt x="5125" y="9687"/>
                  </a:cubicBezTo>
                  <a:cubicBezTo>
                    <a:pt x="5125" y="9686"/>
                    <a:pt x="5126" y="9686"/>
                    <a:pt x="5127" y="9686"/>
                  </a:cubicBezTo>
                  <a:cubicBezTo>
                    <a:pt x="5139" y="9686"/>
                    <a:pt x="5184" y="9702"/>
                    <a:pt x="5229" y="9722"/>
                  </a:cubicBezTo>
                  <a:cubicBezTo>
                    <a:pt x="5277" y="9739"/>
                    <a:pt x="5336" y="9760"/>
                    <a:pt x="5357" y="9760"/>
                  </a:cubicBezTo>
                  <a:cubicBezTo>
                    <a:pt x="5419" y="9767"/>
                    <a:pt x="5413" y="9805"/>
                    <a:pt x="5347" y="9822"/>
                  </a:cubicBezTo>
                  <a:cubicBezTo>
                    <a:pt x="5280" y="9840"/>
                    <a:pt x="5197" y="9909"/>
                    <a:pt x="5208" y="9944"/>
                  </a:cubicBezTo>
                  <a:cubicBezTo>
                    <a:pt x="5210" y="9950"/>
                    <a:pt x="5222" y="9954"/>
                    <a:pt x="5237" y="9954"/>
                  </a:cubicBezTo>
                  <a:cubicBezTo>
                    <a:pt x="5246" y="9954"/>
                    <a:pt x="5255" y="9953"/>
                    <a:pt x="5264" y="9951"/>
                  </a:cubicBezTo>
                  <a:cubicBezTo>
                    <a:pt x="5270" y="9949"/>
                    <a:pt x="5278" y="9948"/>
                    <a:pt x="5286" y="9948"/>
                  </a:cubicBezTo>
                  <a:cubicBezTo>
                    <a:pt x="5308" y="9948"/>
                    <a:pt x="5335" y="9954"/>
                    <a:pt x="5350" y="9965"/>
                  </a:cubicBezTo>
                  <a:cubicBezTo>
                    <a:pt x="5369" y="9976"/>
                    <a:pt x="5392" y="9986"/>
                    <a:pt x="5405" y="9986"/>
                  </a:cubicBezTo>
                  <a:cubicBezTo>
                    <a:pt x="5406" y="9986"/>
                    <a:pt x="5408" y="9986"/>
                    <a:pt x="5409" y="9986"/>
                  </a:cubicBezTo>
                  <a:cubicBezTo>
                    <a:pt x="5419" y="9986"/>
                    <a:pt x="5451" y="9986"/>
                    <a:pt x="5482" y="9992"/>
                  </a:cubicBezTo>
                  <a:cubicBezTo>
                    <a:pt x="5489" y="9994"/>
                    <a:pt x="5501" y="9995"/>
                    <a:pt x="5516" y="9995"/>
                  </a:cubicBezTo>
                  <a:cubicBezTo>
                    <a:pt x="5555" y="9995"/>
                    <a:pt x="5614" y="9989"/>
                    <a:pt x="5669" y="9981"/>
                  </a:cubicBezTo>
                  <a:cubicBezTo>
                    <a:pt x="5794" y="9963"/>
                    <a:pt x="5918" y="9952"/>
                    <a:pt x="5999" y="9952"/>
                  </a:cubicBezTo>
                  <a:cubicBezTo>
                    <a:pt x="6039" y="9952"/>
                    <a:pt x="6068" y="9955"/>
                    <a:pt x="6082" y="9961"/>
                  </a:cubicBezTo>
                  <a:cubicBezTo>
                    <a:pt x="6088" y="9963"/>
                    <a:pt x="6096" y="9963"/>
                    <a:pt x="6106" y="9963"/>
                  </a:cubicBezTo>
                  <a:cubicBezTo>
                    <a:pt x="6135" y="9963"/>
                    <a:pt x="6179" y="9956"/>
                    <a:pt x="6217" y="9944"/>
                  </a:cubicBezTo>
                  <a:cubicBezTo>
                    <a:pt x="6254" y="9933"/>
                    <a:pt x="6279" y="9928"/>
                    <a:pt x="6295" y="9928"/>
                  </a:cubicBezTo>
                  <a:cubicBezTo>
                    <a:pt x="6308" y="9928"/>
                    <a:pt x="6315" y="9932"/>
                    <a:pt x="6315" y="9940"/>
                  </a:cubicBezTo>
                  <a:cubicBezTo>
                    <a:pt x="6315" y="9950"/>
                    <a:pt x="6316" y="9956"/>
                    <a:pt x="6317" y="9956"/>
                  </a:cubicBezTo>
                  <a:cubicBezTo>
                    <a:pt x="6318" y="9956"/>
                    <a:pt x="6318" y="9956"/>
                    <a:pt x="6318" y="9954"/>
                  </a:cubicBezTo>
                  <a:cubicBezTo>
                    <a:pt x="6325" y="9930"/>
                    <a:pt x="6488" y="9909"/>
                    <a:pt x="6644" y="9909"/>
                  </a:cubicBezTo>
                  <a:cubicBezTo>
                    <a:pt x="6713" y="9906"/>
                    <a:pt x="6793" y="9895"/>
                    <a:pt x="6825" y="9881"/>
                  </a:cubicBezTo>
                  <a:cubicBezTo>
                    <a:pt x="6841" y="9872"/>
                    <a:pt x="6855" y="9868"/>
                    <a:pt x="6865" y="9868"/>
                  </a:cubicBezTo>
                  <a:cubicBezTo>
                    <a:pt x="6873" y="9868"/>
                    <a:pt x="6878" y="9871"/>
                    <a:pt x="6880" y="9877"/>
                  </a:cubicBezTo>
                  <a:cubicBezTo>
                    <a:pt x="6883" y="9883"/>
                    <a:pt x="6887" y="9886"/>
                    <a:pt x="6892" y="9886"/>
                  </a:cubicBezTo>
                  <a:cubicBezTo>
                    <a:pt x="6900" y="9886"/>
                    <a:pt x="6912" y="9879"/>
                    <a:pt x="6929" y="9864"/>
                  </a:cubicBezTo>
                  <a:cubicBezTo>
                    <a:pt x="6946" y="9849"/>
                    <a:pt x="6958" y="9842"/>
                    <a:pt x="6972" y="9842"/>
                  </a:cubicBezTo>
                  <a:cubicBezTo>
                    <a:pt x="6984" y="9842"/>
                    <a:pt x="6996" y="9847"/>
                    <a:pt x="7012" y="9856"/>
                  </a:cubicBezTo>
                  <a:cubicBezTo>
                    <a:pt x="7027" y="9867"/>
                    <a:pt x="7039" y="9873"/>
                    <a:pt x="7049" y="9873"/>
                  </a:cubicBezTo>
                  <a:cubicBezTo>
                    <a:pt x="7058" y="9873"/>
                    <a:pt x="7064" y="9868"/>
                    <a:pt x="7067" y="9861"/>
                  </a:cubicBezTo>
                  <a:cubicBezTo>
                    <a:pt x="7071" y="9850"/>
                    <a:pt x="7088" y="9836"/>
                    <a:pt x="7099" y="9832"/>
                  </a:cubicBezTo>
                  <a:cubicBezTo>
                    <a:pt x="7112" y="9832"/>
                    <a:pt x="7220" y="9812"/>
                    <a:pt x="7335" y="9794"/>
                  </a:cubicBezTo>
                  <a:cubicBezTo>
                    <a:pt x="7435" y="9776"/>
                    <a:pt x="7527" y="9766"/>
                    <a:pt x="7555" y="9766"/>
                  </a:cubicBezTo>
                  <a:cubicBezTo>
                    <a:pt x="7559" y="9766"/>
                    <a:pt x="7562" y="9766"/>
                    <a:pt x="7563" y="9767"/>
                  </a:cubicBezTo>
                  <a:cubicBezTo>
                    <a:pt x="7566" y="9769"/>
                    <a:pt x="7574" y="9770"/>
                    <a:pt x="7587" y="9770"/>
                  </a:cubicBezTo>
                  <a:cubicBezTo>
                    <a:pt x="7610" y="9770"/>
                    <a:pt x="7647" y="9766"/>
                    <a:pt x="7685" y="9760"/>
                  </a:cubicBezTo>
                  <a:cubicBezTo>
                    <a:pt x="7822" y="9730"/>
                    <a:pt x="7871" y="9720"/>
                    <a:pt x="7889" y="9720"/>
                  </a:cubicBezTo>
                  <a:cubicBezTo>
                    <a:pt x="7897" y="9720"/>
                    <a:pt x="7899" y="9722"/>
                    <a:pt x="7900" y="9725"/>
                  </a:cubicBezTo>
                  <a:cubicBezTo>
                    <a:pt x="7900" y="9729"/>
                    <a:pt x="7907" y="9730"/>
                    <a:pt x="7917" y="9730"/>
                  </a:cubicBezTo>
                  <a:cubicBezTo>
                    <a:pt x="7924" y="9730"/>
                    <a:pt x="7933" y="9730"/>
                    <a:pt x="7942" y="9728"/>
                  </a:cubicBezTo>
                  <a:cubicBezTo>
                    <a:pt x="7966" y="9725"/>
                    <a:pt x="8039" y="9711"/>
                    <a:pt x="8111" y="9697"/>
                  </a:cubicBezTo>
                  <a:cubicBezTo>
                    <a:pt x="8169" y="9686"/>
                    <a:pt x="8225" y="9679"/>
                    <a:pt x="8250" y="9679"/>
                  </a:cubicBezTo>
                  <a:cubicBezTo>
                    <a:pt x="8255" y="9679"/>
                    <a:pt x="8259" y="9679"/>
                    <a:pt x="8261" y="9680"/>
                  </a:cubicBezTo>
                  <a:cubicBezTo>
                    <a:pt x="8263" y="9680"/>
                    <a:pt x="8265" y="9680"/>
                    <a:pt x="8268" y="9680"/>
                  </a:cubicBezTo>
                  <a:cubicBezTo>
                    <a:pt x="8295" y="9680"/>
                    <a:pt x="8390" y="9667"/>
                    <a:pt x="8490" y="9648"/>
                  </a:cubicBezTo>
                  <a:cubicBezTo>
                    <a:pt x="8591" y="9629"/>
                    <a:pt x="8684" y="9614"/>
                    <a:pt x="8707" y="9614"/>
                  </a:cubicBezTo>
                  <a:cubicBezTo>
                    <a:pt x="8709" y="9614"/>
                    <a:pt x="8711" y="9614"/>
                    <a:pt x="8712" y="9614"/>
                  </a:cubicBezTo>
                  <a:cubicBezTo>
                    <a:pt x="8712" y="9614"/>
                    <a:pt x="8713" y="9614"/>
                    <a:pt x="8715" y="9614"/>
                  </a:cubicBezTo>
                  <a:cubicBezTo>
                    <a:pt x="8738" y="9614"/>
                    <a:pt x="8870" y="9588"/>
                    <a:pt x="9021" y="9558"/>
                  </a:cubicBezTo>
                  <a:cubicBezTo>
                    <a:pt x="9171" y="9526"/>
                    <a:pt x="9305" y="9502"/>
                    <a:pt x="9330" y="9502"/>
                  </a:cubicBezTo>
                  <a:cubicBezTo>
                    <a:pt x="9331" y="9502"/>
                    <a:pt x="9332" y="9502"/>
                    <a:pt x="9333" y="9503"/>
                  </a:cubicBezTo>
                  <a:cubicBezTo>
                    <a:pt x="9344" y="9503"/>
                    <a:pt x="9440" y="9489"/>
                    <a:pt x="9552" y="9465"/>
                  </a:cubicBezTo>
                  <a:cubicBezTo>
                    <a:pt x="9663" y="9444"/>
                    <a:pt x="9832" y="9416"/>
                    <a:pt x="9927" y="9403"/>
                  </a:cubicBezTo>
                  <a:cubicBezTo>
                    <a:pt x="10023" y="9392"/>
                    <a:pt x="10190" y="9361"/>
                    <a:pt x="10294" y="9340"/>
                  </a:cubicBezTo>
                  <a:cubicBezTo>
                    <a:pt x="10398" y="9315"/>
                    <a:pt x="10505" y="9299"/>
                    <a:pt x="10526" y="9299"/>
                  </a:cubicBezTo>
                  <a:cubicBezTo>
                    <a:pt x="10527" y="9299"/>
                    <a:pt x="10528" y="9299"/>
                    <a:pt x="10530" y="9299"/>
                  </a:cubicBezTo>
                  <a:cubicBezTo>
                    <a:pt x="10563" y="9299"/>
                    <a:pt x="10719" y="9268"/>
                    <a:pt x="10891" y="9229"/>
                  </a:cubicBezTo>
                  <a:cubicBezTo>
                    <a:pt x="11080" y="9183"/>
                    <a:pt x="11207" y="9162"/>
                    <a:pt x="11268" y="9162"/>
                  </a:cubicBezTo>
                  <a:cubicBezTo>
                    <a:pt x="11277" y="9162"/>
                    <a:pt x="11284" y="9162"/>
                    <a:pt x="11290" y="9163"/>
                  </a:cubicBezTo>
                  <a:cubicBezTo>
                    <a:pt x="11319" y="9165"/>
                    <a:pt x="11354" y="9168"/>
                    <a:pt x="11378" y="9168"/>
                  </a:cubicBezTo>
                  <a:cubicBezTo>
                    <a:pt x="11387" y="9168"/>
                    <a:pt x="11395" y="9167"/>
                    <a:pt x="11400" y="9166"/>
                  </a:cubicBezTo>
                  <a:cubicBezTo>
                    <a:pt x="11403" y="9165"/>
                    <a:pt x="11406" y="9165"/>
                    <a:pt x="11409" y="9165"/>
                  </a:cubicBezTo>
                  <a:cubicBezTo>
                    <a:pt x="11443" y="9165"/>
                    <a:pt x="11471" y="9219"/>
                    <a:pt x="11435" y="9229"/>
                  </a:cubicBezTo>
                  <a:cubicBezTo>
                    <a:pt x="11432" y="9229"/>
                    <a:pt x="11427" y="9230"/>
                    <a:pt x="11422" y="9230"/>
                  </a:cubicBezTo>
                  <a:cubicBezTo>
                    <a:pt x="11408" y="9230"/>
                    <a:pt x="11388" y="9226"/>
                    <a:pt x="11373" y="9219"/>
                  </a:cubicBezTo>
                  <a:cubicBezTo>
                    <a:pt x="11364" y="9215"/>
                    <a:pt x="11356" y="9213"/>
                    <a:pt x="11351" y="9213"/>
                  </a:cubicBezTo>
                  <a:cubicBezTo>
                    <a:pt x="11346" y="9213"/>
                    <a:pt x="11344" y="9215"/>
                    <a:pt x="11345" y="9219"/>
                  </a:cubicBezTo>
                  <a:cubicBezTo>
                    <a:pt x="11349" y="9229"/>
                    <a:pt x="11366" y="9243"/>
                    <a:pt x="11387" y="9253"/>
                  </a:cubicBezTo>
                  <a:cubicBezTo>
                    <a:pt x="11397" y="9258"/>
                    <a:pt x="11409" y="9261"/>
                    <a:pt x="11428" y="9261"/>
                  </a:cubicBezTo>
                  <a:cubicBezTo>
                    <a:pt x="11471" y="9261"/>
                    <a:pt x="11548" y="9245"/>
                    <a:pt x="11720" y="9201"/>
                  </a:cubicBezTo>
                  <a:cubicBezTo>
                    <a:pt x="11775" y="9189"/>
                    <a:pt x="11823" y="9182"/>
                    <a:pt x="11849" y="9182"/>
                  </a:cubicBezTo>
                  <a:cubicBezTo>
                    <a:pt x="11861" y="9182"/>
                    <a:pt x="11868" y="9184"/>
                    <a:pt x="11869" y="9187"/>
                  </a:cubicBezTo>
                  <a:cubicBezTo>
                    <a:pt x="11871" y="9194"/>
                    <a:pt x="11879" y="9198"/>
                    <a:pt x="11891" y="9198"/>
                  </a:cubicBezTo>
                  <a:cubicBezTo>
                    <a:pt x="11897" y="9198"/>
                    <a:pt x="11903" y="9197"/>
                    <a:pt x="11911" y="9195"/>
                  </a:cubicBezTo>
                  <a:cubicBezTo>
                    <a:pt x="11932" y="9184"/>
                    <a:pt x="12001" y="9174"/>
                    <a:pt x="12066" y="9166"/>
                  </a:cubicBezTo>
                  <a:cubicBezTo>
                    <a:pt x="12133" y="9160"/>
                    <a:pt x="12191" y="9149"/>
                    <a:pt x="12205" y="9142"/>
                  </a:cubicBezTo>
                  <a:cubicBezTo>
                    <a:pt x="12216" y="9139"/>
                    <a:pt x="12247" y="9125"/>
                    <a:pt x="12279" y="9111"/>
                  </a:cubicBezTo>
                  <a:cubicBezTo>
                    <a:pt x="12351" y="9086"/>
                    <a:pt x="12351" y="9086"/>
                    <a:pt x="12313" y="9062"/>
                  </a:cubicBezTo>
                  <a:cubicBezTo>
                    <a:pt x="12289" y="9045"/>
                    <a:pt x="12289" y="9035"/>
                    <a:pt x="12313" y="9020"/>
                  </a:cubicBezTo>
                  <a:cubicBezTo>
                    <a:pt x="12338" y="9003"/>
                    <a:pt x="12425" y="8989"/>
                    <a:pt x="12475" y="8989"/>
                  </a:cubicBezTo>
                  <a:cubicBezTo>
                    <a:pt x="12495" y="8989"/>
                    <a:pt x="12509" y="8991"/>
                    <a:pt x="12511" y="8996"/>
                  </a:cubicBezTo>
                  <a:cubicBezTo>
                    <a:pt x="12511" y="8997"/>
                    <a:pt x="12513" y="8998"/>
                    <a:pt x="12517" y="8998"/>
                  </a:cubicBezTo>
                  <a:cubicBezTo>
                    <a:pt x="12541" y="8998"/>
                    <a:pt x="12630" y="8982"/>
                    <a:pt x="12733" y="8958"/>
                  </a:cubicBezTo>
                  <a:cubicBezTo>
                    <a:pt x="13014" y="8896"/>
                    <a:pt x="13177" y="8865"/>
                    <a:pt x="13299" y="8854"/>
                  </a:cubicBezTo>
                  <a:cubicBezTo>
                    <a:pt x="13350" y="8851"/>
                    <a:pt x="13413" y="8844"/>
                    <a:pt x="13434" y="8841"/>
                  </a:cubicBezTo>
                  <a:cubicBezTo>
                    <a:pt x="13458" y="8841"/>
                    <a:pt x="13486" y="8841"/>
                    <a:pt x="13499" y="8844"/>
                  </a:cubicBezTo>
                  <a:cubicBezTo>
                    <a:pt x="13500" y="8844"/>
                    <a:pt x="13501" y="8844"/>
                    <a:pt x="13503" y="8844"/>
                  </a:cubicBezTo>
                  <a:cubicBezTo>
                    <a:pt x="13529" y="8844"/>
                    <a:pt x="13686" y="8814"/>
                    <a:pt x="13861" y="8774"/>
                  </a:cubicBezTo>
                  <a:cubicBezTo>
                    <a:pt x="14055" y="8732"/>
                    <a:pt x="14252" y="8698"/>
                    <a:pt x="14335" y="8698"/>
                  </a:cubicBezTo>
                  <a:cubicBezTo>
                    <a:pt x="14415" y="8695"/>
                    <a:pt x="14506" y="8691"/>
                    <a:pt x="14537" y="8691"/>
                  </a:cubicBezTo>
                  <a:cubicBezTo>
                    <a:pt x="14564" y="8691"/>
                    <a:pt x="14603" y="8702"/>
                    <a:pt x="14614" y="8712"/>
                  </a:cubicBezTo>
                  <a:cubicBezTo>
                    <a:pt x="14621" y="8722"/>
                    <a:pt x="14640" y="8728"/>
                    <a:pt x="14658" y="8728"/>
                  </a:cubicBezTo>
                  <a:cubicBezTo>
                    <a:pt x="14664" y="8728"/>
                    <a:pt x="14670" y="8727"/>
                    <a:pt x="14676" y="8726"/>
                  </a:cubicBezTo>
                  <a:cubicBezTo>
                    <a:pt x="14703" y="8719"/>
                    <a:pt x="14710" y="8708"/>
                    <a:pt x="14700" y="8698"/>
                  </a:cubicBezTo>
                  <a:cubicBezTo>
                    <a:pt x="14665" y="8670"/>
                    <a:pt x="14998" y="8625"/>
                    <a:pt x="15352" y="8607"/>
                  </a:cubicBezTo>
                  <a:cubicBezTo>
                    <a:pt x="15443" y="8604"/>
                    <a:pt x="15536" y="8597"/>
                    <a:pt x="15564" y="8594"/>
                  </a:cubicBezTo>
                  <a:cubicBezTo>
                    <a:pt x="15567" y="8594"/>
                    <a:pt x="15570" y="8594"/>
                    <a:pt x="15573" y="8594"/>
                  </a:cubicBezTo>
                  <a:cubicBezTo>
                    <a:pt x="15595" y="8594"/>
                    <a:pt x="15617" y="8603"/>
                    <a:pt x="15626" y="8618"/>
                  </a:cubicBezTo>
                  <a:cubicBezTo>
                    <a:pt x="15636" y="8634"/>
                    <a:pt x="15648" y="8646"/>
                    <a:pt x="15658" y="8646"/>
                  </a:cubicBezTo>
                  <a:cubicBezTo>
                    <a:pt x="15659" y="8646"/>
                    <a:pt x="15660" y="8646"/>
                    <a:pt x="15661" y="8646"/>
                  </a:cubicBezTo>
                  <a:cubicBezTo>
                    <a:pt x="15693" y="8642"/>
                    <a:pt x="15752" y="8640"/>
                    <a:pt x="15812" y="8640"/>
                  </a:cubicBezTo>
                  <a:cubicBezTo>
                    <a:pt x="15906" y="8640"/>
                    <a:pt x="16002" y="8645"/>
                    <a:pt x="16005" y="8653"/>
                  </a:cubicBezTo>
                  <a:cubicBezTo>
                    <a:pt x="16008" y="8660"/>
                    <a:pt x="16001" y="8667"/>
                    <a:pt x="15994" y="8670"/>
                  </a:cubicBezTo>
                  <a:cubicBezTo>
                    <a:pt x="15974" y="8678"/>
                    <a:pt x="15860" y="8683"/>
                    <a:pt x="15764" y="8683"/>
                  </a:cubicBezTo>
                  <a:cubicBezTo>
                    <a:pt x="15690" y="8683"/>
                    <a:pt x="15628" y="8680"/>
                    <a:pt x="15626" y="8674"/>
                  </a:cubicBezTo>
                  <a:cubicBezTo>
                    <a:pt x="15624" y="8670"/>
                    <a:pt x="15617" y="8668"/>
                    <a:pt x="15608" y="8668"/>
                  </a:cubicBezTo>
                  <a:cubicBezTo>
                    <a:pt x="15598" y="8668"/>
                    <a:pt x="15585" y="8670"/>
                    <a:pt x="15571" y="8674"/>
                  </a:cubicBezTo>
                  <a:cubicBezTo>
                    <a:pt x="15464" y="8704"/>
                    <a:pt x="15174" y="8753"/>
                    <a:pt x="15116" y="8753"/>
                  </a:cubicBezTo>
                  <a:cubicBezTo>
                    <a:pt x="15113" y="8753"/>
                    <a:pt x="15111" y="8753"/>
                    <a:pt x="15110" y="8753"/>
                  </a:cubicBezTo>
                  <a:cubicBezTo>
                    <a:pt x="15104" y="8753"/>
                    <a:pt x="15099" y="8752"/>
                    <a:pt x="15095" y="8752"/>
                  </a:cubicBezTo>
                  <a:cubicBezTo>
                    <a:pt x="15073" y="8752"/>
                    <a:pt x="15070" y="8759"/>
                    <a:pt x="15078" y="8771"/>
                  </a:cubicBezTo>
                  <a:cubicBezTo>
                    <a:pt x="15087" y="8782"/>
                    <a:pt x="15108" y="8789"/>
                    <a:pt x="15128" y="8789"/>
                  </a:cubicBezTo>
                  <a:cubicBezTo>
                    <a:pt x="15132" y="8789"/>
                    <a:pt x="15136" y="8789"/>
                    <a:pt x="15141" y="8788"/>
                  </a:cubicBezTo>
                  <a:cubicBezTo>
                    <a:pt x="15168" y="8788"/>
                    <a:pt x="15231" y="8778"/>
                    <a:pt x="15280" y="8774"/>
                  </a:cubicBezTo>
                  <a:cubicBezTo>
                    <a:pt x="15331" y="8767"/>
                    <a:pt x="15432" y="8761"/>
                    <a:pt x="15509" y="8761"/>
                  </a:cubicBezTo>
                  <a:cubicBezTo>
                    <a:pt x="15581" y="8757"/>
                    <a:pt x="15672" y="8750"/>
                    <a:pt x="15713" y="8740"/>
                  </a:cubicBezTo>
                  <a:cubicBezTo>
                    <a:pt x="15731" y="8736"/>
                    <a:pt x="15748" y="8733"/>
                    <a:pt x="15763" y="8733"/>
                  </a:cubicBezTo>
                  <a:cubicBezTo>
                    <a:pt x="15785" y="8733"/>
                    <a:pt x="15802" y="8738"/>
                    <a:pt x="15810" y="8747"/>
                  </a:cubicBezTo>
                  <a:cubicBezTo>
                    <a:pt x="15817" y="8758"/>
                    <a:pt x="15829" y="8763"/>
                    <a:pt x="15840" y="8763"/>
                  </a:cubicBezTo>
                  <a:cubicBezTo>
                    <a:pt x="15847" y="8763"/>
                    <a:pt x="15854" y="8761"/>
                    <a:pt x="15859" y="8757"/>
                  </a:cubicBezTo>
                  <a:cubicBezTo>
                    <a:pt x="15876" y="8746"/>
                    <a:pt x="15925" y="8741"/>
                    <a:pt x="15979" y="8741"/>
                  </a:cubicBezTo>
                  <a:cubicBezTo>
                    <a:pt x="16056" y="8741"/>
                    <a:pt x="16143" y="8751"/>
                    <a:pt x="16157" y="8767"/>
                  </a:cubicBezTo>
                  <a:cubicBezTo>
                    <a:pt x="16167" y="8778"/>
                    <a:pt x="16173" y="8784"/>
                    <a:pt x="16177" y="8784"/>
                  </a:cubicBezTo>
                  <a:cubicBezTo>
                    <a:pt x="16182" y="8784"/>
                    <a:pt x="16184" y="8776"/>
                    <a:pt x="16188" y="8757"/>
                  </a:cubicBezTo>
                  <a:cubicBezTo>
                    <a:pt x="16196" y="8740"/>
                    <a:pt x="16213" y="8726"/>
                    <a:pt x="16226" y="8726"/>
                  </a:cubicBezTo>
                  <a:cubicBezTo>
                    <a:pt x="16233" y="8727"/>
                    <a:pt x="16247" y="8728"/>
                    <a:pt x="16262" y="8728"/>
                  </a:cubicBezTo>
                  <a:cubicBezTo>
                    <a:pt x="16277" y="8728"/>
                    <a:pt x="16294" y="8727"/>
                    <a:pt x="16310" y="8726"/>
                  </a:cubicBezTo>
                  <a:cubicBezTo>
                    <a:pt x="16316" y="8724"/>
                    <a:pt x="16324" y="8724"/>
                    <a:pt x="16331" y="8724"/>
                  </a:cubicBezTo>
                  <a:cubicBezTo>
                    <a:pt x="16359" y="8724"/>
                    <a:pt x="16391" y="8733"/>
                    <a:pt x="16410" y="8747"/>
                  </a:cubicBezTo>
                  <a:cubicBezTo>
                    <a:pt x="16461" y="8782"/>
                    <a:pt x="16448" y="8817"/>
                    <a:pt x="16406" y="8817"/>
                  </a:cubicBezTo>
                  <a:cubicBezTo>
                    <a:pt x="16391" y="8817"/>
                    <a:pt x="16372" y="8812"/>
                    <a:pt x="16351" y="8802"/>
                  </a:cubicBezTo>
                  <a:cubicBezTo>
                    <a:pt x="16331" y="8792"/>
                    <a:pt x="16308" y="8787"/>
                    <a:pt x="16289" y="8787"/>
                  </a:cubicBezTo>
                  <a:cubicBezTo>
                    <a:pt x="16263" y="8787"/>
                    <a:pt x="16245" y="8796"/>
                    <a:pt x="16250" y="8812"/>
                  </a:cubicBezTo>
                  <a:cubicBezTo>
                    <a:pt x="16253" y="8819"/>
                    <a:pt x="16258" y="8822"/>
                    <a:pt x="16266" y="8822"/>
                  </a:cubicBezTo>
                  <a:cubicBezTo>
                    <a:pt x="16271" y="8822"/>
                    <a:pt x="16278" y="8820"/>
                    <a:pt x="16285" y="8816"/>
                  </a:cubicBezTo>
                  <a:cubicBezTo>
                    <a:pt x="16294" y="8810"/>
                    <a:pt x="16304" y="8806"/>
                    <a:pt x="16313" y="8806"/>
                  </a:cubicBezTo>
                  <a:cubicBezTo>
                    <a:pt x="16320" y="8806"/>
                    <a:pt x="16326" y="8808"/>
                    <a:pt x="16330" y="8812"/>
                  </a:cubicBezTo>
                  <a:cubicBezTo>
                    <a:pt x="16348" y="8827"/>
                    <a:pt x="16245" y="8849"/>
                    <a:pt x="16184" y="8849"/>
                  </a:cubicBezTo>
                  <a:cubicBezTo>
                    <a:pt x="16174" y="8849"/>
                    <a:pt x="16164" y="8849"/>
                    <a:pt x="16157" y="8847"/>
                  </a:cubicBezTo>
                  <a:cubicBezTo>
                    <a:pt x="16155" y="8847"/>
                    <a:pt x="16153" y="8846"/>
                    <a:pt x="16151" y="8846"/>
                  </a:cubicBezTo>
                  <a:cubicBezTo>
                    <a:pt x="16142" y="8846"/>
                    <a:pt x="16142" y="8853"/>
                    <a:pt x="16151" y="8865"/>
                  </a:cubicBezTo>
                  <a:cubicBezTo>
                    <a:pt x="16157" y="8873"/>
                    <a:pt x="16194" y="8877"/>
                    <a:pt x="16241" y="8877"/>
                  </a:cubicBezTo>
                  <a:cubicBezTo>
                    <a:pt x="16327" y="8877"/>
                    <a:pt x="16446" y="8865"/>
                    <a:pt x="16473" y="8847"/>
                  </a:cubicBezTo>
                  <a:cubicBezTo>
                    <a:pt x="16487" y="8841"/>
                    <a:pt x="16487" y="8823"/>
                    <a:pt x="16476" y="8816"/>
                  </a:cubicBezTo>
                  <a:cubicBezTo>
                    <a:pt x="16468" y="8809"/>
                    <a:pt x="16466" y="8806"/>
                    <a:pt x="16473" y="8806"/>
                  </a:cubicBezTo>
                  <a:cubicBezTo>
                    <a:pt x="16477" y="8806"/>
                    <a:pt x="16484" y="8807"/>
                    <a:pt x="16494" y="8809"/>
                  </a:cubicBezTo>
                  <a:cubicBezTo>
                    <a:pt x="16498" y="8810"/>
                    <a:pt x="16504" y="8810"/>
                    <a:pt x="16511" y="8810"/>
                  </a:cubicBezTo>
                  <a:cubicBezTo>
                    <a:pt x="16531" y="8810"/>
                    <a:pt x="16559" y="8806"/>
                    <a:pt x="16577" y="8799"/>
                  </a:cubicBezTo>
                  <a:cubicBezTo>
                    <a:pt x="16589" y="8795"/>
                    <a:pt x="16603" y="8793"/>
                    <a:pt x="16615" y="8793"/>
                  </a:cubicBezTo>
                  <a:cubicBezTo>
                    <a:pt x="16627" y="8793"/>
                    <a:pt x="16638" y="8795"/>
                    <a:pt x="16643" y="8799"/>
                  </a:cubicBezTo>
                  <a:cubicBezTo>
                    <a:pt x="16650" y="8804"/>
                    <a:pt x="16663" y="8807"/>
                    <a:pt x="16678" y="8807"/>
                  </a:cubicBezTo>
                  <a:cubicBezTo>
                    <a:pt x="16690" y="8807"/>
                    <a:pt x="16703" y="8805"/>
                    <a:pt x="16716" y="8802"/>
                  </a:cubicBezTo>
                  <a:cubicBezTo>
                    <a:pt x="16730" y="8799"/>
                    <a:pt x="16745" y="8797"/>
                    <a:pt x="16759" y="8797"/>
                  </a:cubicBezTo>
                  <a:cubicBezTo>
                    <a:pt x="16773" y="8797"/>
                    <a:pt x="16785" y="8799"/>
                    <a:pt x="16792" y="8802"/>
                  </a:cubicBezTo>
                  <a:cubicBezTo>
                    <a:pt x="16809" y="8809"/>
                    <a:pt x="16841" y="8812"/>
                    <a:pt x="16868" y="8812"/>
                  </a:cubicBezTo>
                  <a:cubicBezTo>
                    <a:pt x="16874" y="8812"/>
                    <a:pt x="16878" y="8812"/>
                    <a:pt x="16882" y="8812"/>
                  </a:cubicBezTo>
                  <a:cubicBezTo>
                    <a:pt x="16906" y="8812"/>
                    <a:pt x="16899" y="8822"/>
                    <a:pt x="16851" y="8861"/>
                  </a:cubicBezTo>
                  <a:cubicBezTo>
                    <a:pt x="16817" y="8889"/>
                    <a:pt x="16768" y="8910"/>
                    <a:pt x="16750" y="8910"/>
                  </a:cubicBezTo>
                  <a:cubicBezTo>
                    <a:pt x="16747" y="8909"/>
                    <a:pt x="16745" y="8909"/>
                    <a:pt x="16742" y="8909"/>
                  </a:cubicBezTo>
                  <a:cubicBezTo>
                    <a:pt x="16727" y="8909"/>
                    <a:pt x="16720" y="8918"/>
                    <a:pt x="16723" y="8927"/>
                  </a:cubicBezTo>
                  <a:cubicBezTo>
                    <a:pt x="16726" y="8941"/>
                    <a:pt x="16719" y="8951"/>
                    <a:pt x="16708" y="8955"/>
                  </a:cubicBezTo>
                  <a:cubicBezTo>
                    <a:pt x="16707" y="8955"/>
                    <a:pt x="16706" y="8955"/>
                    <a:pt x="16704" y="8955"/>
                  </a:cubicBezTo>
                  <a:cubicBezTo>
                    <a:pt x="16694" y="8955"/>
                    <a:pt x="16688" y="8943"/>
                    <a:pt x="16688" y="8927"/>
                  </a:cubicBezTo>
                  <a:cubicBezTo>
                    <a:pt x="16690" y="8912"/>
                    <a:pt x="16687" y="8905"/>
                    <a:pt x="16676" y="8905"/>
                  </a:cubicBezTo>
                  <a:cubicBezTo>
                    <a:pt x="16664" y="8905"/>
                    <a:pt x="16640" y="8914"/>
                    <a:pt x="16598" y="8931"/>
                  </a:cubicBezTo>
                  <a:cubicBezTo>
                    <a:pt x="16546" y="8951"/>
                    <a:pt x="16479" y="8976"/>
                    <a:pt x="16449" y="8979"/>
                  </a:cubicBezTo>
                  <a:cubicBezTo>
                    <a:pt x="16427" y="8984"/>
                    <a:pt x="16402" y="8986"/>
                    <a:pt x="16378" y="8986"/>
                  </a:cubicBezTo>
                  <a:cubicBezTo>
                    <a:pt x="16314" y="8986"/>
                    <a:pt x="16252" y="8970"/>
                    <a:pt x="16244" y="8948"/>
                  </a:cubicBezTo>
                  <a:cubicBezTo>
                    <a:pt x="16241" y="8940"/>
                    <a:pt x="16237" y="8936"/>
                    <a:pt x="16231" y="8936"/>
                  </a:cubicBezTo>
                  <a:cubicBezTo>
                    <a:pt x="16224" y="8936"/>
                    <a:pt x="16215" y="8942"/>
                    <a:pt x="16202" y="8955"/>
                  </a:cubicBezTo>
                  <a:cubicBezTo>
                    <a:pt x="16185" y="8969"/>
                    <a:pt x="16165" y="8976"/>
                    <a:pt x="16155" y="8976"/>
                  </a:cubicBezTo>
                  <a:cubicBezTo>
                    <a:pt x="16153" y="8976"/>
                    <a:pt x="16152" y="8976"/>
                    <a:pt x="16151" y="8976"/>
                  </a:cubicBezTo>
                  <a:cubicBezTo>
                    <a:pt x="16147" y="8974"/>
                    <a:pt x="16142" y="8973"/>
                    <a:pt x="16134" y="8973"/>
                  </a:cubicBezTo>
                  <a:cubicBezTo>
                    <a:pt x="16072" y="8973"/>
                    <a:pt x="15879" y="9019"/>
                    <a:pt x="15872" y="9038"/>
                  </a:cubicBezTo>
                  <a:cubicBezTo>
                    <a:pt x="15869" y="9049"/>
                    <a:pt x="15838" y="9059"/>
                    <a:pt x="15800" y="9059"/>
                  </a:cubicBezTo>
                  <a:cubicBezTo>
                    <a:pt x="15765" y="9059"/>
                    <a:pt x="15723" y="9065"/>
                    <a:pt x="15709" y="9073"/>
                  </a:cubicBezTo>
                  <a:cubicBezTo>
                    <a:pt x="15704" y="9078"/>
                    <a:pt x="15687" y="9081"/>
                    <a:pt x="15665" y="9081"/>
                  </a:cubicBezTo>
                  <a:cubicBezTo>
                    <a:pt x="15648" y="9081"/>
                    <a:pt x="15628" y="9079"/>
                    <a:pt x="15609" y="9076"/>
                  </a:cubicBezTo>
                  <a:cubicBezTo>
                    <a:pt x="15583" y="9072"/>
                    <a:pt x="15553" y="9069"/>
                    <a:pt x="15528" y="9069"/>
                  </a:cubicBezTo>
                  <a:cubicBezTo>
                    <a:pt x="15513" y="9069"/>
                    <a:pt x="15500" y="9070"/>
                    <a:pt x="15491" y="9073"/>
                  </a:cubicBezTo>
                  <a:cubicBezTo>
                    <a:pt x="15467" y="9080"/>
                    <a:pt x="15297" y="9083"/>
                    <a:pt x="15113" y="9083"/>
                  </a:cubicBezTo>
                  <a:cubicBezTo>
                    <a:pt x="14763" y="9083"/>
                    <a:pt x="14724" y="9083"/>
                    <a:pt x="14564" y="9107"/>
                  </a:cubicBezTo>
                  <a:cubicBezTo>
                    <a:pt x="14513" y="9115"/>
                    <a:pt x="14402" y="9128"/>
                    <a:pt x="14319" y="9139"/>
                  </a:cubicBezTo>
                  <a:cubicBezTo>
                    <a:pt x="14239" y="9149"/>
                    <a:pt x="14156" y="9166"/>
                    <a:pt x="14141" y="9177"/>
                  </a:cubicBezTo>
                  <a:cubicBezTo>
                    <a:pt x="14133" y="9183"/>
                    <a:pt x="14127" y="9185"/>
                    <a:pt x="14123" y="9185"/>
                  </a:cubicBezTo>
                  <a:cubicBezTo>
                    <a:pt x="14117" y="9185"/>
                    <a:pt x="14117" y="9180"/>
                    <a:pt x="14121" y="9170"/>
                  </a:cubicBezTo>
                  <a:cubicBezTo>
                    <a:pt x="14126" y="9155"/>
                    <a:pt x="14122" y="9148"/>
                    <a:pt x="14112" y="9148"/>
                  </a:cubicBezTo>
                  <a:cubicBezTo>
                    <a:pt x="14111" y="9148"/>
                    <a:pt x="14109" y="9148"/>
                    <a:pt x="14106" y="9149"/>
                  </a:cubicBezTo>
                  <a:cubicBezTo>
                    <a:pt x="14104" y="9149"/>
                    <a:pt x="14103" y="9150"/>
                    <a:pt x="14101" y="9150"/>
                  </a:cubicBezTo>
                  <a:cubicBezTo>
                    <a:pt x="14091" y="9150"/>
                    <a:pt x="14086" y="9141"/>
                    <a:pt x="14090" y="9132"/>
                  </a:cubicBezTo>
                  <a:cubicBezTo>
                    <a:pt x="14093" y="9120"/>
                    <a:pt x="14105" y="9114"/>
                    <a:pt x="14119" y="9114"/>
                  </a:cubicBezTo>
                  <a:cubicBezTo>
                    <a:pt x="14122" y="9114"/>
                    <a:pt x="14124" y="9114"/>
                    <a:pt x="14127" y="9115"/>
                  </a:cubicBezTo>
                  <a:cubicBezTo>
                    <a:pt x="14132" y="9115"/>
                    <a:pt x="14135" y="9116"/>
                    <a:pt x="14138" y="9116"/>
                  </a:cubicBezTo>
                  <a:cubicBezTo>
                    <a:pt x="14145" y="9116"/>
                    <a:pt x="14145" y="9113"/>
                    <a:pt x="14135" y="9107"/>
                  </a:cubicBezTo>
                  <a:cubicBezTo>
                    <a:pt x="14126" y="9102"/>
                    <a:pt x="14110" y="9099"/>
                    <a:pt x="14088" y="9099"/>
                  </a:cubicBezTo>
                  <a:cubicBezTo>
                    <a:pt x="14043" y="9099"/>
                    <a:pt x="13973" y="9111"/>
                    <a:pt x="13888" y="9132"/>
                  </a:cubicBezTo>
                  <a:cubicBezTo>
                    <a:pt x="13861" y="9138"/>
                    <a:pt x="13838" y="9142"/>
                    <a:pt x="13820" y="9142"/>
                  </a:cubicBezTo>
                  <a:cubicBezTo>
                    <a:pt x="13800" y="9142"/>
                    <a:pt x="13788" y="9137"/>
                    <a:pt x="13784" y="9128"/>
                  </a:cubicBezTo>
                  <a:cubicBezTo>
                    <a:pt x="13783" y="9121"/>
                    <a:pt x="13779" y="9117"/>
                    <a:pt x="13772" y="9117"/>
                  </a:cubicBezTo>
                  <a:cubicBezTo>
                    <a:pt x="13763" y="9117"/>
                    <a:pt x="13750" y="9123"/>
                    <a:pt x="13732" y="9135"/>
                  </a:cubicBezTo>
                  <a:cubicBezTo>
                    <a:pt x="13704" y="9152"/>
                    <a:pt x="13675" y="9161"/>
                    <a:pt x="13654" y="9161"/>
                  </a:cubicBezTo>
                  <a:cubicBezTo>
                    <a:pt x="13636" y="9161"/>
                    <a:pt x="13622" y="9155"/>
                    <a:pt x="13618" y="9142"/>
                  </a:cubicBezTo>
                  <a:cubicBezTo>
                    <a:pt x="13614" y="9132"/>
                    <a:pt x="13628" y="9118"/>
                    <a:pt x="13653" y="9115"/>
                  </a:cubicBezTo>
                  <a:cubicBezTo>
                    <a:pt x="13711" y="9097"/>
                    <a:pt x="13739" y="9062"/>
                    <a:pt x="13711" y="9038"/>
                  </a:cubicBezTo>
                  <a:cubicBezTo>
                    <a:pt x="13705" y="9034"/>
                    <a:pt x="13697" y="9031"/>
                    <a:pt x="13688" y="9031"/>
                  </a:cubicBezTo>
                  <a:cubicBezTo>
                    <a:pt x="13667" y="9031"/>
                    <a:pt x="13633" y="9044"/>
                    <a:pt x="13573" y="9073"/>
                  </a:cubicBezTo>
                  <a:cubicBezTo>
                    <a:pt x="13496" y="9110"/>
                    <a:pt x="13451" y="9122"/>
                    <a:pt x="13402" y="9122"/>
                  </a:cubicBezTo>
                  <a:cubicBezTo>
                    <a:pt x="13395" y="9122"/>
                    <a:pt x="13389" y="9122"/>
                    <a:pt x="13382" y="9121"/>
                  </a:cubicBezTo>
                  <a:cubicBezTo>
                    <a:pt x="13377" y="9121"/>
                    <a:pt x="13372" y="9121"/>
                    <a:pt x="13367" y="9121"/>
                  </a:cubicBezTo>
                  <a:cubicBezTo>
                    <a:pt x="13248" y="9121"/>
                    <a:pt x="12931" y="9188"/>
                    <a:pt x="12941" y="9211"/>
                  </a:cubicBezTo>
                  <a:cubicBezTo>
                    <a:pt x="12945" y="9222"/>
                    <a:pt x="12934" y="9232"/>
                    <a:pt x="12924" y="9236"/>
                  </a:cubicBezTo>
                  <a:cubicBezTo>
                    <a:pt x="12922" y="9237"/>
                    <a:pt x="12920" y="9237"/>
                    <a:pt x="12918" y="9237"/>
                  </a:cubicBezTo>
                  <a:cubicBezTo>
                    <a:pt x="12908" y="9237"/>
                    <a:pt x="12904" y="9230"/>
                    <a:pt x="12907" y="9222"/>
                  </a:cubicBezTo>
                  <a:cubicBezTo>
                    <a:pt x="12910" y="9208"/>
                    <a:pt x="12899" y="9195"/>
                    <a:pt x="12886" y="9190"/>
                  </a:cubicBezTo>
                  <a:cubicBezTo>
                    <a:pt x="12882" y="9190"/>
                    <a:pt x="12879" y="9189"/>
                    <a:pt x="12876" y="9189"/>
                  </a:cubicBezTo>
                  <a:cubicBezTo>
                    <a:pt x="12867" y="9189"/>
                    <a:pt x="12862" y="9193"/>
                    <a:pt x="12865" y="9201"/>
                  </a:cubicBezTo>
                  <a:cubicBezTo>
                    <a:pt x="12879" y="9227"/>
                    <a:pt x="12877" y="9239"/>
                    <a:pt x="12856" y="9239"/>
                  </a:cubicBezTo>
                  <a:cubicBezTo>
                    <a:pt x="12847" y="9239"/>
                    <a:pt x="12833" y="9236"/>
                    <a:pt x="12816" y="9232"/>
                  </a:cubicBezTo>
                  <a:cubicBezTo>
                    <a:pt x="12792" y="9225"/>
                    <a:pt x="12777" y="9221"/>
                    <a:pt x="12768" y="9221"/>
                  </a:cubicBezTo>
                  <a:cubicBezTo>
                    <a:pt x="12754" y="9221"/>
                    <a:pt x="12752" y="9229"/>
                    <a:pt x="12750" y="9249"/>
                  </a:cubicBezTo>
                  <a:cubicBezTo>
                    <a:pt x="12748" y="9264"/>
                    <a:pt x="12750" y="9272"/>
                    <a:pt x="12756" y="9272"/>
                  </a:cubicBezTo>
                  <a:cubicBezTo>
                    <a:pt x="12758" y="9272"/>
                    <a:pt x="12761" y="9270"/>
                    <a:pt x="12764" y="9267"/>
                  </a:cubicBezTo>
                  <a:cubicBezTo>
                    <a:pt x="12769" y="9262"/>
                    <a:pt x="12774" y="9259"/>
                    <a:pt x="12779" y="9259"/>
                  </a:cubicBezTo>
                  <a:cubicBezTo>
                    <a:pt x="12783" y="9259"/>
                    <a:pt x="12787" y="9262"/>
                    <a:pt x="12788" y="9267"/>
                  </a:cubicBezTo>
                  <a:cubicBezTo>
                    <a:pt x="12790" y="9272"/>
                    <a:pt x="12811" y="9274"/>
                    <a:pt x="12845" y="9274"/>
                  </a:cubicBezTo>
                  <a:cubicBezTo>
                    <a:pt x="12961" y="9274"/>
                    <a:pt x="13219" y="9250"/>
                    <a:pt x="13315" y="9225"/>
                  </a:cubicBezTo>
                  <a:cubicBezTo>
                    <a:pt x="13361" y="9211"/>
                    <a:pt x="13413" y="9187"/>
                    <a:pt x="13427" y="9170"/>
                  </a:cubicBezTo>
                  <a:cubicBezTo>
                    <a:pt x="13437" y="9155"/>
                    <a:pt x="13443" y="9148"/>
                    <a:pt x="13448" y="9148"/>
                  </a:cubicBezTo>
                  <a:cubicBezTo>
                    <a:pt x="13453" y="9148"/>
                    <a:pt x="13456" y="9157"/>
                    <a:pt x="13458" y="9174"/>
                  </a:cubicBezTo>
                  <a:cubicBezTo>
                    <a:pt x="13461" y="9200"/>
                    <a:pt x="13474" y="9209"/>
                    <a:pt x="13499" y="9209"/>
                  </a:cubicBezTo>
                  <a:cubicBezTo>
                    <a:pt x="13503" y="9209"/>
                    <a:pt x="13508" y="9208"/>
                    <a:pt x="13514" y="9208"/>
                  </a:cubicBezTo>
                  <a:cubicBezTo>
                    <a:pt x="13523" y="9207"/>
                    <a:pt x="13531" y="9206"/>
                    <a:pt x="13538" y="9206"/>
                  </a:cubicBezTo>
                  <a:cubicBezTo>
                    <a:pt x="13592" y="9206"/>
                    <a:pt x="13581" y="9238"/>
                    <a:pt x="13510" y="9249"/>
                  </a:cubicBezTo>
                  <a:cubicBezTo>
                    <a:pt x="13469" y="9253"/>
                    <a:pt x="13437" y="9267"/>
                    <a:pt x="13434" y="9274"/>
                  </a:cubicBezTo>
                  <a:cubicBezTo>
                    <a:pt x="13433" y="9277"/>
                    <a:pt x="13444" y="9279"/>
                    <a:pt x="13466" y="9279"/>
                  </a:cubicBezTo>
                  <a:cubicBezTo>
                    <a:pt x="13509" y="9279"/>
                    <a:pt x="13593" y="9272"/>
                    <a:pt x="13690" y="9260"/>
                  </a:cubicBezTo>
                  <a:cubicBezTo>
                    <a:pt x="13814" y="9248"/>
                    <a:pt x="13938" y="9239"/>
                    <a:pt x="13986" y="9239"/>
                  </a:cubicBezTo>
                  <a:cubicBezTo>
                    <a:pt x="13993" y="9239"/>
                    <a:pt x="13999" y="9239"/>
                    <a:pt x="14002" y="9239"/>
                  </a:cubicBezTo>
                  <a:cubicBezTo>
                    <a:pt x="14031" y="9239"/>
                    <a:pt x="14093" y="9236"/>
                    <a:pt x="14145" y="9229"/>
                  </a:cubicBezTo>
                  <a:cubicBezTo>
                    <a:pt x="14194" y="9222"/>
                    <a:pt x="14298" y="9211"/>
                    <a:pt x="14374" y="9204"/>
                  </a:cubicBezTo>
                  <a:cubicBezTo>
                    <a:pt x="14450" y="9201"/>
                    <a:pt x="14537" y="9184"/>
                    <a:pt x="14569" y="9170"/>
                  </a:cubicBezTo>
                  <a:cubicBezTo>
                    <a:pt x="14585" y="9161"/>
                    <a:pt x="14596" y="9157"/>
                    <a:pt x="14602" y="9157"/>
                  </a:cubicBezTo>
                  <a:cubicBezTo>
                    <a:pt x="14606" y="9157"/>
                    <a:pt x="14606" y="9160"/>
                    <a:pt x="14599" y="9166"/>
                  </a:cubicBezTo>
                  <a:cubicBezTo>
                    <a:pt x="14583" y="9184"/>
                    <a:pt x="14612" y="9193"/>
                    <a:pt x="14672" y="9193"/>
                  </a:cubicBezTo>
                  <a:cubicBezTo>
                    <a:pt x="14762" y="9193"/>
                    <a:pt x="14922" y="9174"/>
                    <a:pt x="15106" y="9139"/>
                  </a:cubicBezTo>
                  <a:cubicBezTo>
                    <a:pt x="15118" y="9135"/>
                    <a:pt x="15135" y="9134"/>
                    <a:pt x="15152" y="9134"/>
                  </a:cubicBezTo>
                  <a:cubicBezTo>
                    <a:pt x="15170" y="9134"/>
                    <a:pt x="15188" y="9135"/>
                    <a:pt x="15203" y="9139"/>
                  </a:cubicBezTo>
                  <a:cubicBezTo>
                    <a:pt x="15214" y="9141"/>
                    <a:pt x="15235" y="9142"/>
                    <a:pt x="15261" y="9142"/>
                  </a:cubicBezTo>
                  <a:cubicBezTo>
                    <a:pt x="15356" y="9142"/>
                    <a:pt x="15524" y="9129"/>
                    <a:pt x="15543" y="9118"/>
                  </a:cubicBezTo>
                  <a:cubicBezTo>
                    <a:pt x="15548" y="9116"/>
                    <a:pt x="15570" y="9113"/>
                    <a:pt x="15598" y="9113"/>
                  </a:cubicBezTo>
                  <a:cubicBezTo>
                    <a:pt x="15609" y="9113"/>
                    <a:pt x="15621" y="9114"/>
                    <a:pt x="15634" y="9115"/>
                  </a:cubicBezTo>
                  <a:cubicBezTo>
                    <a:pt x="15672" y="9118"/>
                    <a:pt x="15730" y="9121"/>
                    <a:pt x="15755" y="9125"/>
                  </a:cubicBezTo>
                  <a:cubicBezTo>
                    <a:pt x="15783" y="9125"/>
                    <a:pt x="15810" y="9121"/>
                    <a:pt x="15821" y="9118"/>
                  </a:cubicBezTo>
                  <a:cubicBezTo>
                    <a:pt x="15824" y="9117"/>
                    <a:pt x="15834" y="9116"/>
                    <a:pt x="15848" y="9116"/>
                  </a:cubicBezTo>
                  <a:cubicBezTo>
                    <a:pt x="15868" y="9116"/>
                    <a:pt x="15898" y="9117"/>
                    <a:pt x="15928" y="9121"/>
                  </a:cubicBezTo>
                  <a:cubicBezTo>
                    <a:pt x="15942" y="9122"/>
                    <a:pt x="15958" y="9123"/>
                    <a:pt x="15975" y="9123"/>
                  </a:cubicBezTo>
                  <a:cubicBezTo>
                    <a:pt x="16022" y="9123"/>
                    <a:pt x="16077" y="9119"/>
                    <a:pt x="16116" y="9115"/>
                  </a:cubicBezTo>
                  <a:cubicBezTo>
                    <a:pt x="16209" y="9100"/>
                    <a:pt x="16404" y="9094"/>
                    <a:pt x="16663" y="9086"/>
                  </a:cubicBezTo>
                  <a:cubicBezTo>
                    <a:pt x="16896" y="9080"/>
                    <a:pt x="16997" y="9070"/>
                    <a:pt x="17014" y="9045"/>
                  </a:cubicBezTo>
                  <a:cubicBezTo>
                    <a:pt x="17023" y="9036"/>
                    <a:pt x="17048" y="9030"/>
                    <a:pt x="17076" y="9030"/>
                  </a:cubicBezTo>
                  <a:cubicBezTo>
                    <a:pt x="17082" y="9030"/>
                    <a:pt x="17088" y="9031"/>
                    <a:pt x="17094" y="9031"/>
                  </a:cubicBezTo>
                  <a:cubicBezTo>
                    <a:pt x="17102" y="9032"/>
                    <a:pt x="17113" y="9033"/>
                    <a:pt x="17125" y="9033"/>
                  </a:cubicBezTo>
                  <a:cubicBezTo>
                    <a:pt x="17160" y="9033"/>
                    <a:pt x="17207" y="9029"/>
                    <a:pt x="17243" y="9024"/>
                  </a:cubicBezTo>
                  <a:cubicBezTo>
                    <a:pt x="17274" y="9017"/>
                    <a:pt x="17312" y="9015"/>
                    <a:pt x="17342" y="9015"/>
                  </a:cubicBezTo>
                  <a:cubicBezTo>
                    <a:pt x="17360" y="9015"/>
                    <a:pt x="17375" y="9016"/>
                    <a:pt x="17385" y="9017"/>
                  </a:cubicBezTo>
                  <a:cubicBezTo>
                    <a:pt x="17396" y="9019"/>
                    <a:pt x="17405" y="9020"/>
                    <a:pt x="17413" y="9020"/>
                  </a:cubicBezTo>
                  <a:cubicBezTo>
                    <a:pt x="17432" y="9020"/>
                    <a:pt x="17445" y="9014"/>
                    <a:pt x="17455" y="9000"/>
                  </a:cubicBezTo>
                  <a:cubicBezTo>
                    <a:pt x="17467" y="8979"/>
                    <a:pt x="17481" y="8969"/>
                    <a:pt x="17493" y="8969"/>
                  </a:cubicBezTo>
                  <a:cubicBezTo>
                    <a:pt x="17504" y="8969"/>
                    <a:pt x="17512" y="8977"/>
                    <a:pt x="17517" y="8993"/>
                  </a:cubicBezTo>
                  <a:cubicBezTo>
                    <a:pt x="17521" y="9003"/>
                    <a:pt x="17529" y="9009"/>
                    <a:pt x="17546" y="9009"/>
                  </a:cubicBezTo>
                  <a:cubicBezTo>
                    <a:pt x="17562" y="9009"/>
                    <a:pt x="17586" y="9003"/>
                    <a:pt x="17621" y="8993"/>
                  </a:cubicBezTo>
                  <a:cubicBezTo>
                    <a:pt x="17670" y="8979"/>
                    <a:pt x="17722" y="8955"/>
                    <a:pt x="17733" y="8945"/>
                  </a:cubicBezTo>
                  <a:cubicBezTo>
                    <a:pt x="17746" y="8931"/>
                    <a:pt x="17802" y="8916"/>
                    <a:pt x="17861" y="8913"/>
                  </a:cubicBezTo>
                  <a:cubicBezTo>
                    <a:pt x="17916" y="8913"/>
                    <a:pt x="18045" y="8896"/>
                    <a:pt x="18145" y="8875"/>
                  </a:cubicBezTo>
                  <a:cubicBezTo>
                    <a:pt x="18230" y="8860"/>
                    <a:pt x="18312" y="8850"/>
                    <a:pt x="18343" y="8850"/>
                  </a:cubicBezTo>
                  <a:cubicBezTo>
                    <a:pt x="18347" y="8850"/>
                    <a:pt x="18351" y="8850"/>
                    <a:pt x="18353" y="8851"/>
                  </a:cubicBezTo>
                  <a:cubicBezTo>
                    <a:pt x="18357" y="8852"/>
                    <a:pt x="18363" y="8852"/>
                    <a:pt x="18370" y="8852"/>
                  </a:cubicBezTo>
                  <a:cubicBezTo>
                    <a:pt x="18391" y="8852"/>
                    <a:pt x="18422" y="8849"/>
                    <a:pt x="18450" y="8844"/>
                  </a:cubicBezTo>
                  <a:cubicBezTo>
                    <a:pt x="18542" y="8827"/>
                    <a:pt x="18627" y="8817"/>
                    <a:pt x="18679" y="8817"/>
                  </a:cubicBezTo>
                  <a:cubicBezTo>
                    <a:pt x="18702" y="8817"/>
                    <a:pt x="18719" y="8819"/>
                    <a:pt x="18728" y="8823"/>
                  </a:cubicBezTo>
                  <a:cubicBezTo>
                    <a:pt x="18733" y="8825"/>
                    <a:pt x="18739" y="8827"/>
                    <a:pt x="18746" y="8827"/>
                  </a:cubicBezTo>
                  <a:cubicBezTo>
                    <a:pt x="18759" y="8827"/>
                    <a:pt x="18774" y="8823"/>
                    <a:pt x="18783" y="8816"/>
                  </a:cubicBezTo>
                  <a:cubicBezTo>
                    <a:pt x="18797" y="8808"/>
                    <a:pt x="18819" y="8804"/>
                    <a:pt x="18843" y="8804"/>
                  </a:cubicBezTo>
                  <a:cubicBezTo>
                    <a:pt x="18851" y="8804"/>
                    <a:pt x="18859" y="8805"/>
                    <a:pt x="18867" y="8806"/>
                  </a:cubicBezTo>
                  <a:cubicBezTo>
                    <a:pt x="18926" y="8814"/>
                    <a:pt x="19002" y="8817"/>
                    <a:pt x="19084" y="8817"/>
                  </a:cubicBezTo>
                  <a:cubicBezTo>
                    <a:pt x="19248" y="8817"/>
                    <a:pt x="19432" y="8802"/>
                    <a:pt x="19544" y="8774"/>
                  </a:cubicBezTo>
                  <a:cubicBezTo>
                    <a:pt x="19563" y="8769"/>
                    <a:pt x="19582" y="8767"/>
                    <a:pt x="19598" y="8767"/>
                  </a:cubicBezTo>
                  <a:cubicBezTo>
                    <a:pt x="19617" y="8767"/>
                    <a:pt x="19631" y="8770"/>
                    <a:pt x="19637" y="8778"/>
                  </a:cubicBezTo>
                  <a:cubicBezTo>
                    <a:pt x="19641" y="8783"/>
                    <a:pt x="19649" y="8785"/>
                    <a:pt x="19662" y="8785"/>
                  </a:cubicBezTo>
                  <a:cubicBezTo>
                    <a:pt x="19685" y="8785"/>
                    <a:pt x="19723" y="8778"/>
                    <a:pt x="19773" y="8764"/>
                  </a:cubicBezTo>
                  <a:cubicBezTo>
                    <a:pt x="19824" y="8750"/>
                    <a:pt x="19885" y="8741"/>
                    <a:pt x="19923" y="8741"/>
                  </a:cubicBezTo>
                  <a:cubicBezTo>
                    <a:pt x="19934" y="8741"/>
                    <a:pt x="19943" y="8742"/>
                    <a:pt x="19949" y="8743"/>
                  </a:cubicBezTo>
                  <a:cubicBezTo>
                    <a:pt x="19982" y="8750"/>
                    <a:pt x="20017" y="8754"/>
                    <a:pt x="20052" y="8754"/>
                  </a:cubicBezTo>
                  <a:cubicBezTo>
                    <a:pt x="20088" y="8754"/>
                    <a:pt x="20124" y="8750"/>
                    <a:pt x="20161" y="8743"/>
                  </a:cubicBezTo>
                  <a:cubicBezTo>
                    <a:pt x="20165" y="8743"/>
                    <a:pt x="20169" y="8742"/>
                    <a:pt x="20174" y="8742"/>
                  </a:cubicBezTo>
                  <a:cubicBezTo>
                    <a:pt x="20197" y="8742"/>
                    <a:pt x="20223" y="8748"/>
                    <a:pt x="20241" y="8757"/>
                  </a:cubicBezTo>
                  <a:cubicBezTo>
                    <a:pt x="20256" y="8767"/>
                    <a:pt x="20282" y="8774"/>
                    <a:pt x="20306" y="8774"/>
                  </a:cubicBezTo>
                  <a:cubicBezTo>
                    <a:pt x="20314" y="8774"/>
                    <a:pt x="20323" y="8773"/>
                    <a:pt x="20330" y="8771"/>
                  </a:cubicBezTo>
                  <a:cubicBezTo>
                    <a:pt x="20438" y="8754"/>
                    <a:pt x="20510" y="8745"/>
                    <a:pt x="20552" y="8745"/>
                  </a:cubicBezTo>
                  <a:cubicBezTo>
                    <a:pt x="20570" y="8745"/>
                    <a:pt x="20583" y="8747"/>
                    <a:pt x="20591" y="8750"/>
                  </a:cubicBezTo>
                  <a:cubicBezTo>
                    <a:pt x="20600" y="8753"/>
                    <a:pt x="20616" y="8755"/>
                    <a:pt x="20635" y="8755"/>
                  </a:cubicBezTo>
                  <a:cubicBezTo>
                    <a:pt x="20699" y="8755"/>
                    <a:pt x="20798" y="8739"/>
                    <a:pt x="20796" y="8726"/>
                  </a:cubicBezTo>
                  <a:cubicBezTo>
                    <a:pt x="20793" y="8719"/>
                    <a:pt x="20681" y="8716"/>
                    <a:pt x="20549" y="8716"/>
                  </a:cubicBezTo>
                  <a:cubicBezTo>
                    <a:pt x="20414" y="8716"/>
                    <a:pt x="20306" y="8708"/>
                    <a:pt x="20303" y="8698"/>
                  </a:cubicBezTo>
                  <a:cubicBezTo>
                    <a:pt x="20298" y="8681"/>
                    <a:pt x="20412" y="8651"/>
                    <a:pt x="20469" y="8651"/>
                  </a:cubicBezTo>
                  <a:cubicBezTo>
                    <a:pt x="20482" y="8651"/>
                    <a:pt x="20492" y="8653"/>
                    <a:pt x="20497" y="8657"/>
                  </a:cubicBezTo>
                  <a:cubicBezTo>
                    <a:pt x="20503" y="8660"/>
                    <a:pt x="20512" y="8662"/>
                    <a:pt x="20522" y="8662"/>
                  </a:cubicBezTo>
                  <a:cubicBezTo>
                    <a:pt x="20547" y="8662"/>
                    <a:pt x="20578" y="8651"/>
                    <a:pt x="20574" y="8636"/>
                  </a:cubicBezTo>
                  <a:cubicBezTo>
                    <a:pt x="20568" y="8619"/>
                    <a:pt x="20460" y="8605"/>
                    <a:pt x="20363" y="8605"/>
                  </a:cubicBezTo>
                  <a:cubicBezTo>
                    <a:pt x="20338" y="8605"/>
                    <a:pt x="20314" y="8605"/>
                    <a:pt x="20293" y="8607"/>
                  </a:cubicBezTo>
                  <a:cubicBezTo>
                    <a:pt x="20278" y="8609"/>
                    <a:pt x="20265" y="8610"/>
                    <a:pt x="20253" y="8610"/>
                  </a:cubicBezTo>
                  <a:cubicBezTo>
                    <a:pt x="20221" y="8610"/>
                    <a:pt x="20202" y="8603"/>
                    <a:pt x="20202" y="8591"/>
                  </a:cubicBezTo>
                  <a:cubicBezTo>
                    <a:pt x="20204" y="8568"/>
                    <a:pt x="20258" y="8554"/>
                    <a:pt x="20312" y="8554"/>
                  </a:cubicBezTo>
                  <a:cubicBezTo>
                    <a:pt x="20340" y="8554"/>
                    <a:pt x="20368" y="8558"/>
                    <a:pt x="20390" y="8566"/>
                  </a:cubicBezTo>
                  <a:cubicBezTo>
                    <a:pt x="20406" y="8572"/>
                    <a:pt x="20419" y="8576"/>
                    <a:pt x="20426" y="8576"/>
                  </a:cubicBezTo>
                  <a:cubicBezTo>
                    <a:pt x="20431" y="8576"/>
                    <a:pt x="20433" y="8574"/>
                    <a:pt x="20431" y="8570"/>
                  </a:cubicBezTo>
                  <a:cubicBezTo>
                    <a:pt x="20428" y="8559"/>
                    <a:pt x="20445" y="8545"/>
                    <a:pt x="20470" y="8538"/>
                  </a:cubicBezTo>
                  <a:cubicBezTo>
                    <a:pt x="20477" y="8536"/>
                    <a:pt x="20484" y="8535"/>
                    <a:pt x="20490" y="8535"/>
                  </a:cubicBezTo>
                  <a:cubicBezTo>
                    <a:pt x="20500" y="8535"/>
                    <a:pt x="20507" y="8539"/>
                    <a:pt x="20504" y="8545"/>
                  </a:cubicBezTo>
                  <a:cubicBezTo>
                    <a:pt x="20501" y="8556"/>
                    <a:pt x="20522" y="8566"/>
                    <a:pt x="20543" y="8566"/>
                  </a:cubicBezTo>
                  <a:cubicBezTo>
                    <a:pt x="20567" y="8566"/>
                    <a:pt x="20633" y="8573"/>
                    <a:pt x="20689" y="8583"/>
                  </a:cubicBezTo>
                  <a:cubicBezTo>
                    <a:pt x="20726" y="8590"/>
                    <a:pt x="20762" y="8593"/>
                    <a:pt x="20787" y="8593"/>
                  </a:cubicBezTo>
                  <a:cubicBezTo>
                    <a:pt x="20800" y="8593"/>
                    <a:pt x="20810" y="8592"/>
                    <a:pt x="20813" y="8591"/>
                  </a:cubicBezTo>
                  <a:cubicBezTo>
                    <a:pt x="20821" y="8585"/>
                    <a:pt x="20838" y="8582"/>
                    <a:pt x="20854" y="8582"/>
                  </a:cubicBezTo>
                  <a:cubicBezTo>
                    <a:pt x="20860" y="8582"/>
                    <a:pt x="20866" y="8582"/>
                    <a:pt x="20872" y="8583"/>
                  </a:cubicBezTo>
                  <a:cubicBezTo>
                    <a:pt x="20901" y="8586"/>
                    <a:pt x="20936" y="8588"/>
                    <a:pt x="20974" y="8588"/>
                  </a:cubicBezTo>
                  <a:cubicBezTo>
                    <a:pt x="21076" y="8588"/>
                    <a:pt x="21198" y="8578"/>
                    <a:pt x="21271" y="8563"/>
                  </a:cubicBezTo>
                  <a:cubicBezTo>
                    <a:pt x="21279" y="8561"/>
                    <a:pt x="21286" y="8560"/>
                    <a:pt x="21292" y="8560"/>
                  </a:cubicBezTo>
                  <a:cubicBezTo>
                    <a:pt x="21307" y="8560"/>
                    <a:pt x="21315" y="8566"/>
                    <a:pt x="21313" y="8573"/>
                  </a:cubicBezTo>
                  <a:cubicBezTo>
                    <a:pt x="21311" y="8580"/>
                    <a:pt x="21316" y="8584"/>
                    <a:pt x="21325" y="8584"/>
                  </a:cubicBezTo>
                  <a:cubicBezTo>
                    <a:pt x="21333" y="8584"/>
                    <a:pt x="21345" y="8581"/>
                    <a:pt x="21358" y="8577"/>
                  </a:cubicBezTo>
                  <a:cubicBezTo>
                    <a:pt x="21372" y="8571"/>
                    <a:pt x="21382" y="8568"/>
                    <a:pt x="21390" y="8568"/>
                  </a:cubicBezTo>
                  <a:cubicBezTo>
                    <a:pt x="21402" y="8568"/>
                    <a:pt x="21408" y="8574"/>
                    <a:pt x="21410" y="8587"/>
                  </a:cubicBezTo>
                  <a:cubicBezTo>
                    <a:pt x="21411" y="8597"/>
                    <a:pt x="21413" y="8602"/>
                    <a:pt x="21417" y="8602"/>
                  </a:cubicBezTo>
                  <a:cubicBezTo>
                    <a:pt x="21420" y="8602"/>
                    <a:pt x="21425" y="8597"/>
                    <a:pt x="21434" y="8587"/>
                  </a:cubicBezTo>
                  <a:cubicBezTo>
                    <a:pt x="21445" y="8573"/>
                    <a:pt x="21459" y="8567"/>
                    <a:pt x="21479" y="8567"/>
                  </a:cubicBezTo>
                  <a:cubicBezTo>
                    <a:pt x="21490" y="8567"/>
                    <a:pt x="21504" y="8569"/>
                    <a:pt x="21521" y="8573"/>
                  </a:cubicBezTo>
                  <a:cubicBezTo>
                    <a:pt x="21540" y="8577"/>
                    <a:pt x="21562" y="8578"/>
                    <a:pt x="21582" y="8578"/>
                  </a:cubicBezTo>
                  <a:cubicBezTo>
                    <a:pt x="21602" y="8578"/>
                    <a:pt x="21620" y="8577"/>
                    <a:pt x="21632" y="8573"/>
                  </a:cubicBezTo>
                  <a:cubicBezTo>
                    <a:pt x="21638" y="8572"/>
                    <a:pt x="21647" y="8572"/>
                    <a:pt x="21656" y="8572"/>
                  </a:cubicBezTo>
                  <a:cubicBezTo>
                    <a:pt x="21680" y="8572"/>
                    <a:pt x="21712" y="8575"/>
                    <a:pt x="21733" y="8580"/>
                  </a:cubicBezTo>
                  <a:cubicBezTo>
                    <a:pt x="21750" y="8585"/>
                    <a:pt x="21763" y="8587"/>
                    <a:pt x="21773" y="8587"/>
                  </a:cubicBezTo>
                  <a:cubicBezTo>
                    <a:pt x="21785" y="8587"/>
                    <a:pt x="21792" y="8583"/>
                    <a:pt x="21792" y="8573"/>
                  </a:cubicBezTo>
                  <a:cubicBezTo>
                    <a:pt x="21794" y="8547"/>
                    <a:pt x="21985" y="8513"/>
                    <a:pt x="22081" y="8513"/>
                  </a:cubicBezTo>
                  <a:cubicBezTo>
                    <a:pt x="22111" y="8513"/>
                    <a:pt x="22132" y="8516"/>
                    <a:pt x="22135" y="8524"/>
                  </a:cubicBezTo>
                  <a:cubicBezTo>
                    <a:pt x="22140" y="8539"/>
                    <a:pt x="22143" y="8547"/>
                    <a:pt x="22151" y="8547"/>
                  </a:cubicBezTo>
                  <a:cubicBezTo>
                    <a:pt x="22161" y="8547"/>
                    <a:pt x="22178" y="8536"/>
                    <a:pt x="22215" y="8514"/>
                  </a:cubicBezTo>
                  <a:cubicBezTo>
                    <a:pt x="22235" y="8498"/>
                    <a:pt x="22254" y="8491"/>
                    <a:pt x="22268" y="8491"/>
                  </a:cubicBezTo>
                  <a:cubicBezTo>
                    <a:pt x="22275" y="8491"/>
                    <a:pt x="22280" y="8493"/>
                    <a:pt x="22284" y="8497"/>
                  </a:cubicBezTo>
                  <a:cubicBezTo>
                    <a:pt x="22289" y="8500"/>
                    <a:pt x="22295" y="8501"/>
                    <a:pt x="22301" y="8501"/>
                  </a:cubicBezTo>
                  <a:cubicBezTo>
                    <a:pt x="22309" y="8501"/>
                    <a:pt x="22317" y="8499"/>
                    <a:pt x="22322" y="8493"/>
                  </a:cubicBezTo>
                  <a:cubicBezTo>
                    <a:pt x="22327" y="8488"/>
                    <a:pt x="22331" y="8486"/>
                    <a:pt x="22334" y="8486"/>
                  </a:cubicBezTo>
                  <a:cubicBezTo>
                    <a:pt x="22337" y="8486"/>
                    <a:pt x="22338" y="8489"/>
                    <a:pt x="22336" y="8497"/>
                  </a:cubicBezTo>
                  <a:cubicBezTo>
                    <a:pt x="22333" y="8511"/>
                    <a:pt x="22346" y="8524"/>
                    <a:pt x="22370" y="8524"/>
                  </a:cubicBezTo>
                  <a:cubicBezTo>
                    <a:pt x="22405" y="8528"/>
                    <a:pt x="22409" y="8532"/>
                    <a:pt x="22388" y="8553"/>
                  </a:cubicBezTo>
                  <a:cubicBezTo>
                    <a:pt x="22364" y="8573"/>
                    <a:pt x="22375" y="8580"/>
                    <a:pt x="22430" y="8583"/>
                  </a:cubicBezTo>
                  <a:cubicBezTo>
                    <a:pt x="22449" y="8585"/>
                    <a:pt x="22469" y="8586"/>
                    <a:pt x="22486" y="8586"/>
                  </a:cubicBezTo>
                  <a:cubicBezTo>
                    <a:pt x="22503" y="8586"/>
                    <a:pt x="22517" y="8585"/>
                    <a:pt x="22524" y="8583"/>
                  </a:cubicBezTo>
                  <a:cubicBezTo>
                    <a:pt x="22529" y="8582"/>
                    <a:pt x="22536" y="8581"/>
                    <a:pt x="22546" y="8581"/>
                  </a:cubicBezTo>
                  <a:cubicBezTo>
                    <a:pt x="22603" y="8581"/>
                    <a:pt x="22728" y="8604"/>
                    <a:pt x="22770" y="8622"/>
                  </a:cubicBezTo>
                  <a:cubicBezTo>
                    <a:pt x="22783" y="8628"/>
                    <a:pt x="22793" y="8631"/>
                    <a:pt x="22800" y="8631"/>
                  </a:cubicBezTo>
                  <a:cubicBezTo>
                    <a:pt x="22810" y="8631"/>
                    <a:pt x="22815" y="8625"/>
                    <a:pt x="22818" y="8612"/>
                  </a:cubicBezTo>
                  <a:cubicBezTo>
                    <a:pt x="22823" y="8596"/>
                    <a:pt x="22828" y="8589"/>
                    <a:pt x="22838" y="8589"/>
                  </a:cubicBezTo>
                  <a:cubicBezTo>
                    <a:pt x="22845" y="8589"/>
                    <a:pt x="22853" y="8592"/>
                    <a:pt x="22863" y="8597"/>
                  </a:cubicBezTo>
                  <a:cubicBezTo>
                    <a:pt x="22873" y="8602"/>
                    <a:pt x="22882" y="8604"/>
                    <a:pt x="22890" y="8604"/>
                  </a:cubicBezTo>
                  <a:cubicBezTo>
                    <a:pt x="22901" y="8604"/>
                    <a:pt x="22911" y="8599"/>
                    <a:pt x="22919" y="8587"/>
                  </a:cubicBezTo>
                  <a:cubicBezTo>
                    <a:pt x="22934" y="8567"/>
                    <a:pt x="23049" y="8548"/>
                    <a:pt x="23122" y="8548"/>
                  </a:cubicBezTo>
                  <a:cubicBezTo>
                    <a:pt x="23153" y="8548"/>
                    <a:pt x="23176" y="8551"/>
                    <a:pt x="23182" y="8559"/>
                  </a:cubicBezTo>
                  <a:cubicBezTo>
                    <a:pt x="23185" y="8561"/>
                    <a:pt x="23190" y="8563"/>
                    <a:pt x="23198" y="8563"/>
                  </a:cubicBezTo>
                  <a:cubicBezTo>
                    <a:pt x="23213" y="8563"/>
                    <a:pt x="23236" y="8558"/>
                    <a:pt x="23259" y="8549"/>
                  </a:cubicBezTo>
                  <a:cubicBezTo>
                    <a:pt x="23282" y="8540"/>
                    <a:pt x="23310" y="8535"/>
                    <a:pt x="23331" y="8535"/>
                  </a:cubicBezTo>
                  <a:cubicBezTo>
                    <a:pt x="23342" y="8535"/>
                    <a:pt x="23351" y="8536"/>
                    <a:pt x="23356" y="8538"/>
                  </a:cubicBezTo>
                  <a:cubicBezTo>
                    <a:pt x="23367" y="8542"/>
                    <a:pt x="23380" y="8543"/>
                    <a:pt x="23395" y="8543"/>
                  </a:cubicBezTo>
                  <a:cubicBezTo>
                    <a:pt x="23409" y="8543"/>
                    <a:pt x="23424" y="8542"/>
                    <a:pt x="23436" y="8538"/>
                  </a:cubicBezTo>
                  <a:cubicBezTo>
                    <a:pt x="23450" y="8534"/>
                    <a:pt x="23478" y="8533"/>
                    <a:pt x="23509" y="8533"/>
                  </a:cubicBezTo>
                  <a:cubicBezTo>
                    <a:pt x="23531" y="8533"/>
                    <a:pt x="23555" y="8534"/>
                    <a:pt x="23578" y="8535"/>
                  </a:cubicBezTo>
                  <a:lnTo>
                    <a:pt x="23679" y="8542"/>
                  </a:lnTo>
                  <a:lnTo>
                    <a:pt x="23599" y="8563"/>
                  </a:lnTo>
                  <a:cubicBezTo>
                    <a:pt x="23544" y="8580"/>
                    <a:pt x="23533" y="8587"/>
                    <a:pt x="23557" y="8594"/>
                  </a:cubicBezTo>
                  <a:cubicBezTo>
                    <a:pt x="23564" y="8596"/>
                    <a:pt x="23573" y="8598"/>
                    <a:pt x="23581" y="8598"/>
                  </a:cubicBezTo>
                  <a:cubicBezTo>
                    <a:pt x="23598" y="8598"/>
                    <a:pt x="23614" y="8594"/>
                    <a:pt x="23624" y="8587"/>
                  </a:cubicBezTo>
                  <a:cubicBezTo>
                    <a:pt x="23631" y="8582"/>
                    <a:pt x="23636" y="8580"/>
                    <a:pt x="23640" y="8580"/>
                  </a:cubicBezTo>
                  <a:cubicBezTo>
                    <a:pt x="23648" y="8580"/>
                    <a:pt x="23650" y="8588"/>
                    <a:pt x="23648" y="8604"/>
                  </a:cubicBezTo>
                  <a:cubicBezTo>
                    <a:pt x="23645" y="8622"/>
                    <a:pt x="23652" y="8633"/>
                    <a:pt x="23670" y="8633"/>
                  </a:cubicBezTo>
                  <a:cubicBezTo>
                    <a:pt x="23673" y="8633"/>
                    <a:pt x="23676" y="8633"/>
                    <a:pt x="23679" y="8632"/>
                  </a:cubicBezTo>
                  <a:cubicBezTo>
                    <a:pt x="23689" y="8628"/>
                    <a:pt x="23711" y="8626"/>
                    <a:pt x="23734" y="8626"/>
                  </a:cubicBezTo>
                  <a:cubicBezTo>
                    <a:pt x="23750" y="8626"/>
                    <a:pt x="23767" y="8627"/>
                    <a:pt x="23783" y="8628"/>
                  </a:cubicBezTo>
                  <a:cubicBezTo>
                    <a:pt x="23793" y="8630"/>
                    <a:pt x="23806" y="8630"/>
                    <a:pt x="23819" y="8630"/>
                  </a:cubicBezTo>
                  <a:cubicBezTo>
                    <a:pt x="23850" y="8630"/>
                    <a:pt x="23886" y="8627"/>
                    <a:pt x="23908" y="8625"/>
                  </a:cubicBezTo>
                  <a:cubicBezTo>
                    <a:pt x="23913" y="8624"/>
                    <a:pt x="23919" y="8624"/>
                    <a:pt x="23925" y="8624"/>
                  </a:cubicBezTo>
                  <a:cubicBezTo>
                    <a:pt x="23953" y="8624"/>
                    <a:pt x="23986" y="8630"/>
                    <a:pt x="24008" y="8639"/>
                  </a:cubicBezTo>
                  <a:cubicBezTo>
                    <a:pt x="24042" y="8652"/>
                    <a:pt x="24106" y="8659"/>
                    <a:pt x="24155" y="8659"/>
                  </a:cubicBezTo>
                  <a:cubicBezTo>
                    <a:pt x="24186" y="8659"/>
                    <a:pt x="24211" y="8656"/>
                    <a:pt x="24216" y="8649"/>
                  </a:cubicBezTo>
                  <a:cubicBezTo>
                    <a:pt x="24219" y="8642"/>
                    <a:pt x="24235" y="8638"/>
                    <a:pt x="24252" y="8638"/>
                  </a:cubicBezTo>
                  <a:cubicBezTo>
                    <a:pt x="24258" y="8638"/>
                    <a:pt x="24264" y="8638"/>
                    <a:pt x="24269" y="8639"/>
                  </a:cubicBezTo>
                  <a:cubicBezTo>
                    <a:pt x="24276" y="8640"/>
                    <a:pt x="24285" y="8640"/>
                    <a:pt x="24294" y="8640"/>
                  </a:cubicBezTo>
                  <a:cubicBezTo>
                    <a:pt x="24320" y="8640"/>
                    <a:pt x="24350" y="8637"/>
                    <a:pt x="24373" y="8632"/>
                  </a:cubicBezTo>
                  <a:cubicBezTo>
                    <a:pt x="24388" y="8630"/>
                    <a:pt x="24409" y="8629"/>
                    <a:pt x="24430" y="8629"/>
                  </a:cubicBezTo>
                  <a:cubicBezTo>
                    <a:pt x="24450" y="8629"/>
                    <a:pt x="24470" y="8630"/>
                    <a:pt x="24484" y="8632"/>
                  </a:cubicBezTo>
                  <a:cubicBezTo>
                    <a:pt x="24501" y="8636"/>
                    <a:pt x="24520" y="8637"/>
                    <a:pt x="24539" y="8637"/>
                  </a:cubicBezTo>
                  <a:cubicBezTo>
                    <a:pt x="24557" y="8637"/>
                    <a:pt x="24574" y="8636"/>
                    <a:pt x="24588" y="8632"/>
                  </a:cubicBezTo>
                  <a:cubicBezTo>
                    <a:pt x="24597" y="8630"/>
                    <a:pt x="24606" y="8628"/>
                    <a:pt x="24613" y="8628"/>
                  </a:cubicBezTo>
                  <a:cubicBezTo>
                    <a:pt x="24627" y="8628"/>
                    <a:pt x="24637" y="8632"/>
                    <a:pt x="24639" y="8639"/>
                  </a:cubicBezTo>
                  <a:cubicBezTo>
                    <a:pt x="24642" y="8647"/>
                    <a:pt x="24651" y="8650"/>
                    <a:pt x="24666" y="8650"/>
                  </a:cubicBezTo>
                  <a:cubicBezTo>
                    <a:pt x="24679" y="8650"/>
                    <a:pt x="24695" y="8648"/>
                    <a:pt x="24713" y="8642"/>
                  </a:cubicBezTo>
                  <a:cubicBezTo>
                    <a:pt x="24740" y="8636"/>
                    <a:pt x="24766" y="8633"/>
                    <a:pt x="24790" y="8633"/>
                  </a:cubicBezTo>
                  <a:cubicBezTo>
                    <a:pt x="24843" y="8633"/>
                    <a:pt x="24884" y="8648"/>
                    <a:pt x="24893" y="8674"/>
                  </a:cubicBezTo>
                  <a:cubicBezTo>
                    <a:pt x="24896" y="8684"/>
                    <a:pt x="24911" y="8693"/>
                    <a:pt x="24929" y="8693"/>
                  </a:cubicBezTo>
                  <a:cubicBezTo>
                    <a:pt x="24934" y="8693"/>
                    <a:pt x="24940" y="8692"/>
                    <a:pt x="24945" y="8691"/>
                  </a:cubicBezTo>
                  <a:cubicBezTo>
                    <a:pt x="24954" y="8688"/>
                    <a:pt x="24964" y="8687"/>
                    <a:pt x="24973" y="8687"/>
                  </a:cubicBezTo>
                  <a:cubicBezTo>
                    <a:pt x="24988" y="8687"/>
                    <a:pt x="25002" y="8690"/>
                    <a:pt x="25011" y="8695"/>
                  </a:cubicBezTo>
                  <a:cubicBezTo>
                    <a:pt x="25015" y="8699"/>
                    <a:pt x="25022" y="8701"/>
                    <a:pt x="25030" y="8701"/>
                  </a:cubicBezTo>
                  <a:cubicBezTo>
                    <a:pt x="25042" y="8701"/>
                    <a:pt x="25058" y="8696"/>
                    <a:pt x="25073" y="8687"/>
                  </a:cubicBezTo>
                  <a:cubicBezTo>
                    <a:pt x="25089" y="8679"/>
                    <a:pt x="25106" y="8674"/>
                    <a:pt x="25118" y="8674"/>
                  </a:cubicBezTo>
                  <a:cubicBezTo>
                    <a:pt x="25124" y="8674"/>
                    <a:pt x="25129" y="8675"/>
                    <a:pt x="25132" y="8677"/>
                  </a:cubicBezTo>
                  <a:cubicBezTo>
                    <a:pt x="25188" y="8717"/>
                    <a:pt x="25756" y="8800"/>
                    <a:pt x="25948" y="8800"/>
                  </a:cubicBezTo>
                  <a:cubicBezTo>
                    <a:pt x="25958" y="8800"/>
                    <a:pt x="25968" y="8800"/>
                    <a:pt x="25976" y="8799"/>
                  </a:cubicBezTo>
                  <a:cubicBezTo>
                    <a:pt x="25978" y="8799"/>
                    <a:pt x="25980" y="8799"/>
                    <a:pt x="25982" y="8799"/>
                  </a:cubicBezTo>
                  <a:cubicBezTo>
                    <a:pt x="26052" y="8799"/>
                    <a:pt x="26106" y="8863"/>
                    <a:pt x="26069" y="8906"/>
                  </a:cubicBezTo>
                  <a:cubicBezTo>
                    <a:pt x="26038" y="8940"/>
                    <a:pt x="26038" y="8952"/>
                    <a:pt x="26081" y="8952"/>
                  </a:cubicBezTo>
                  <a:cubicBezTo>
                    <a:pt x="26096" y="8952"/>
                    <a:pt x="26116" y="8951"/>
                    <a:pt x="26142" y="8948"/>
                  </a:cubicBezTo>
                  <a:cubicBezTo>
                    <a:pt x="26154" y="8946"/>
                    <a:pt x="26166" y="8946"/>
                    <a:pt x="26179" y="8946"/>
                  </a:cubicBezTo>
                  <a:cubicBezTo>
                    <a:pt x="26222" y="8946"/>
                    <a:pt x="26266" y="8955"/>
                    <a:pt x="26288" y="8966"/>
                  </a:cubicBezTo>
                  <a:cubicBezTo>
                    <a:pt x="26310" y="8979"/>
                    <a:pt x="26339" y="8988"/>
                    <a:pt x="26360" y="8988"/>
                  </a:cubicBezTo>
                  <a:cubicBezTo>
                    <a:pt x="26365" y="8988"/>
                    <a:pt x="26370" y="8988"/>
                    <a:pt x="26375" y="8986"/>
                  </a:cubicBezTo>
                  <a:cubicBezTo>
                    <a:pt x="26386" y="8983"/>
                    <a:pt x="26395" y="8982"/>
                    <a:pt x="26403" y="8982"/>
                  </a:cubicBezTo>
                  <a:cubicBezTo>
                    <a:pt x="26434" y="8982"/>
                    <a:pt x="26444" y="9002"/>
                    <a:pt x="26434" y="9035"/>
                  </a:cubicBezTo>
                  <a:cubicBezTo>
                    <a:pt x="26430" y="9048"/>
                    <a:pt x="26427" y="9055"/>
                    <a:pt x="26423" y="9055"/>
                  </a:cubicBezTo>
                  <a:cubicBezTo>
                    <a:pt x="26419" y="9055"/>
                    <a:pt x="26414" y="9047"/>
                    <a:pt x="26409" y="9031"/>
                  </a:cubicBezTo>
                  <a:cubicBezTo>
                    <a:pt x="26403" y="9017"/>
                    <a:pt x="26398" y="9010"/>
                    <a:pt x="26395" y="9010"/>
                  </a:cubicBezTo>
                  <a:cubicBezTo>
                    <a:pt x="26393" y="9010"/>
                    <a:pt x="26392" y="9013"/>
                    <a:pt x="26392" y="9020"/>
                  </a:cubicBezTo>
                  <a:cubicBezTo>
                    <a:pt x="26386" y="9051"/>
                    <a:pt x="26426" y="9079"/>
                    <a:pt x="26461" y="9079"/>
                  </a:cubicBezTo>
                  <a:cubicBezTo>
                    <a:pt x="26470" y="9079"/>
                    <a:pt x="26478" y="9077"/>
                    <a:pt x="26485" y="9073"/>
                  </a:cubicBezTo>
                  <a:cubicBezTo>
                    <a:pt x="26492" y="9068"/>
                    <a:pt x="26500" y="9065"/>
                    <a:pt x="26510" y="9065"/>
                  </a:cubicBezTo>
                  <a:cubicBezTo>
                    <a:pt x="26527" y="9065"/>
                    <a:pt x="26547" y="9073"/>
                    <a:pt x="26562" y="9086"/>
                  </a:cubicBezTo>
                  <a:cubicBezTo>
                    <a:pt x="26580" y="9099"/>
                    <a:pt x="26601" y="9107"/>
                    <a:pt x="26614" y="9107"/>
                  </a:cubicBezTo>
                  <a:cubicBezTo>
                    <a:pt x="26619" y="9107"/>
                    <a:pt x="26623" y="9106"/>
                    <a:pt x="26624" y="9104"/>
                  </a:cubicBezTo>
                  <a:cubicBezTo>
                    <a:pt x="26628" y="9101"/>
                    <a:pt x="26633" y="9100"/>
                    <a:pt x="26639" y="9100"/>
                  </a:cubicBezTo>
                  <a:cubicBezTo>
                    <a:pt x="26651" y="9100"/>
                    <a:pt x="26666" y="9104"/>
                    <a:pt x="26679" y="9111"/>
                  </a:cubicBezTo>
                  <a:cubicBezTo>
                    <a:pt x="26699" y="9123"/>
                    <a:pt x="26716" y="9128"/>
                    <a:pt x="26727" y="9128"/>
                  </a:cubicBezTo>
                  <a:cubicBezTo>
                    <a:pt x="26743" y="9128"/>
                    <a:pt x="26748" y="9117"/>
                    <a:pt x="26732" y="9097"/>
                  </a:cubicBezTo>
                  <a:cubicBezTo>
                    <a:pt x="26714" y="9080"/>
                    <a:pt x="26721" y="9070"/>
                    <a:pt x="26767" y="9059"/>
                  </a:cubicBezTo>
                  <a:cubicBezTo>
                    <a:pt x="26798" y="9049"/>
                    <a:pt x="26825" y="9031"/>
                    <a:pt x="26829" y="9017"/>
                  </a:cubicBezTo>
                  <a:cubicBezTo>
                    <a:pt x="26836" y="8998"/>
                    <a:pt x="26852" y="8988"/>
                    <a:pt x="26872" y="8988"/>
                  </a:cubicBezTo>
                  <a:cubicBezTo>
                    <a:pt x="26894" y="8988"/>
                    <a:pt x="26921" y="9000"/>
                    <a:pt x="26943" y="9024"/>
                  </a:cubicBezTo>
                  <a:cubicBezTo>
                    <a:pt x="26964" y="9044"/>
                    <a:pt x="26975" y="9054"/>
                    <a:pt x="26983" y="9054"/>
                  </a:cubicBezTo>
                  <a:cubicBezTo>
                    <a:pt x="26991" y="9054"/>
                    <a:pt x="26996" y="9046"/>
                    <a:pt x="27002" y="9031"/>
                  </a:cubicBezTo>
                  <a:cubicBezTo>
                    <a:pt x="27019" y="8996"/>
                    <a:pt x="27085" y="8960"/>
                    <a:pt x="27125" y="8960"/>
                  </a:cubicBezTo>
                  <a:cubicBezTo>
                    <a:pt x="27136" y="8960"/>
                    <a:pt x="27146" y="8963"/>
                    <a:pt x="27152" y="8969"/>
                  </a:cubicBezTo>
                  <a:cubicBezTo>
                    <a:pt x="27156" y="8973"/>
                    <a:pt x="27159" y="8974"/>
                    <a:pt x="27160" y="8974"/>
                  </a:cubicBezTo>
                  <a:cubicBezTo>
                    <a:pt x="27163" y="8974"/>
                    <a:pt x="27163" y="8969"/>
                    <a:pt x="27158" y="8958"/>
                  </a:cubicBezTo>
                  <a:cubicBezTo>
                    <a:pt x="27124" y="8868"/>
                    <a:pt x="27127" y="8854"/>
                    <a:pt x="27196" y="8847"/>
                  </a:cubicBezTo>
                  <a:cubicBezTo>
                    <a:pt x="27256" y="8844"/>
                    <a:pt x="27262" y="8841"/>
                    <a:pt x="27238" y="8802"/>
                  </a:cubicBezTo>
                  <a:cubicBezTo>
                    <a:pt x="27225" y="8782"/>
                    <a:pt x="27200" y="8757"/>
                    <a:pt x="27186" y="8747"/>
                  </a:cubicBezTo>
                  <a:cubicBezTo>
                    <a:pt x="27155" y="8726"/>
                    <a:pt x="27169" y="8698"/>
                    <a:pt x="27225" y="8684"/>
                  </a:cubicBezTo>
                  <a:cubicBezTo>
                    <a:pt x="27230" y="8683"/>
                    <a:pt x="27235" y="8682"/>
                    <a:pt x="27239" y="8682"/>
                  </a:cubicBezTo>
                  <a:cubicBezTo>
                    <a:pt x="27256" y="8682"/>
                    <a:pt x="27262" y="8692"/>
                    <a:pt x="27262" y="8712"/>
                  </a:cubicBezTo>
                  <a:cubicBezTo>
                    <a:pt x="27261" y="8728"/>
                    <a:pt x="27261" y="8736"/>
                    <a:pt x="27263" y="8736"/>
                  </a:cubicBezTo>
                  <a:cubicBezTo>
                    <a:pt x="27264" y="8736"/>
                    <a:pt x="27268" y="8729"/>
                    <a:pt x="27273" y="8716"/>
                  </a:cubicBezTo>
                  <a:cubicBezTo>
                    <a:pt x="27280" y="8695"/>
                    <a:pt x="27291" y="8688"/>
                    <a:pt x="27317" y="8688"/>
                  </a:cubicBezTo>
                  <a:cubicBezTo>
                    <a:pt x="27327" y="8688"/>
                    <a:pt x="27339" y="8689"/>
                    <a:pt x="27353" y="8691"/>
                  </a:cubicBezTo>
                  <a:cubicBezTo>
                    <a:pt x="27387" y="8695"/>
                    <a:pt x="27422" y="8708"/>
                    <a:pt x="27425" y="8722"/>
                  </a:cubicBezTo>
                  <a:cubicBezTo>
                    <a:pt x="27426" y="8727"/>
                    <a:pt x="27428" y="8729"/>
                    <a:pt x="27430" y="8729"/>
                  </a:cubicBezTo>
                  <a:cubicBezTo>
                    <a:pt x="27436" y="8729"/>
                    <a:pt x="27444" y="8718"/>
                    <a:pt x="27454" y="8702"/>
                  </a:cubicBezTo>
                  <a:cubicBezTo>
                    <a:pt x="27464" y="8675"/>
                    <a:pt x="27469" y="8664"/>
                    <a:pt x="27483" y="8664"/>
                  </a:cubicBezTo>
                  <a:cubicBezTo>
                    <a:pt x="27492" y="8664"/>
                    <a:pt x="27505" y="8669"/>
                    <a:pt x="27526" y="8677"/>
                  </a:cubicBezTo>
                  <a:cubicBezTo>
                    <a:pt x="27550" y="8689"/>
                    <a:pt x="27578" y="8699"/>
                    <a:pt x="27591" y="8699"/>
                  </a:cubicBezTo>
                  <a:cubicBezTo>
                    <a:pt x="27593" y="8699"/>
                    <a:pt x="27594" y="8699"/>
                    <a:pt x="27595" y="8698"/>
                  </a:cubicBezTo>
                  <a:cubicBezTo>
                    <a:pt x="27598" y="8698"/>
                    <a:pt x="27601" y="8698"/>
                    <a:pt x="27606" y="8698"/>
                  </a:cubicBezTo>
                  <a:cubicBezTo>
                    <a:pt x="27641" y="8698"/>
                    <a:pt x="27745" y="8708"/>
                    <a:pt x="27887" y="8729"/>
                  </a:cubicBezTo>
                  <a:cubicBezTo>
                    <a:pt x="27936" y="8737"/>
                    <a:pt x="27991" y="8747"/>
                    <a:pt x="28012" y="8757"/>
                  </a:cubicBezTo>
                  <a:cubicBezTo>
                    <a:pt x="28024" y="8763"/>
                    <a:pt x="28043" y="8765"/>
                    <a:pt x="28064" y="8765"/>
                  </a:cubicBezTo>
                  <a:cubicBezTo>
                    <a:pt x="28097" y="8765"/>
                    <a:pt x="28135" y="8759"/>
                    <a:pt x="28165" y="8747"/>
                  </a:cubicBezTo>
                  <a:cubicBezTo>
                    <a:pt x="28166" y="8746"/>
                    <a:pt x="28167" y="8746"/>
                    <a:pt x="28167" y="8746"/>
                  </a:cubicBezTo>
                  <a:cubicBezTo>
                    <a:pt x="28173" y="8746"/>
                    <a:pt x="28178" y="8755"/>
                    <a:pt x="28175" y="8771"/>
                  </a:cubicBezTo>
                  <a:cubicBezTo>
                    <a:pt x="28175" y="8788"/>
                    <a:pt x="28189" y="8802"/>
                    <a:pt x="28210" y="8802"/>
                  </a:cubicBezTo>
                  <a:cubicBezTo>
                    <a:pt x="28213" y="8803"/>
                    <a:pt x="28216" y="8803"/>
                    <a:pt x="28218" y="8803"/>
                  </a:cubicBezTo>
                  <a:cubicBezTo>
                    <a:pt x="28237" y="8803"/>
                    <a:pt x="28247" y="8793"/>
                    <a:pt x="28241" y="8778"/>
                  </a:cubicBezTo>
                  <a:cubicBezTo>
                    <a:pt x="28237" y="8761"/>
                    <a:pt x="28251" y="8750"/>
                    <a:pt x="28279" y="8747"/>
                  </a:cubicBezTo>
                  <a:cubicBezTo>
                    <a:pt x="28307" y="8747"/>
                    <a:pt x="28331" y="8737"/>
                    <a:pt x="28335" y="8722"/>
                  </a:cubicBezTo>
                  <a:cubicBezTo>
                    <a:pt x="28338" y="8713"/>
                    <a:pt x="28351" y="8704"/>
                    <a:pt x="28368" y="8704"/>
                  </a:cubicBezTo>
                  <a:cubicBezTo>
                    <a:pt x="28371" y="8704"/>
                    <a:pt x="28374" y="8704"/>
                    <a:pt x="28376" y="8705"/>
                  </a:cubicBezTo>
                  <a:cubicBezTo>
                    <a:pt x="28397" y="8705"/>
                    <a:pt x="28407" y="8698"/>
                    <a:pt x="28404" y="8677"/>
                  </a:cubicBezTo>
                  <a:cubicBezTo>
                    <a:pt x="28397" y="8660"/>
                    <a:pt x="28370" y="8649"/>
                    <a:pt x="28338" y="8649"/>
                  </a:cubicBezTo>
                  <a:cubicBezTo>
                    <a:pt x="28311" y="8649"/>
                    <a:pt x="28258" y="8628"/>
                    <a:pt x="28224" y="8604"/>
                  </a:cubicBezTo>
                  <a:cubicBezTo>
                    <a:pt x="28192" y="8579"/>
                    <a:pt x="28151" y="8562"/>
                    <a:pt x="28131" y="8562"/>
                  </a:cubicBezTo>
                  <a:cubicBezTo>
                    <a:pt x="28130" y="8562"/>
                    <a:pt x="28128" y="8562"/>
                    <a:pt x="28127" y="8563"/>
                  </a:cubicBezTo>
                  <a:cubicBezTo>
                    <a:pt x="28121" y="8564"/>
                    <a:pt x="28117" y="8565"/>
                    <a:pt x="28114" y="8565"/>
                  </a:cubicBezTo>
                  <a:cubicBezTo>
                    <a:pt x="28104" y="8565"/>
                    <a:pt x="28108" y="8555"/>
                    <a:pt x="28127" y="8532"/>
                  </a:cubicBezTo>
                  <a:cubicBezTo>
                    <a:pt x="28147" y="8511"/>
                    <a:pt x="28151" y="8490"/>
                    <a:pt x="28141" y="8483"/>
                  </a:cubicBezTo>
                  <a:cubicBezTo>
                    <a:pt x="28120" y="8473"/>
                    <a:pt x="28187" y="8386"/>
                    <a:pt x="28215" y="8386"/>
                  </a:cubicBezTo>
                  <a:cubicBezTo>
                    <a:pt x="28215" y="8386"/>
                    <a:pt x="28216" y="8386"/>
                    <a:pt x="28216" y="8386"/>
                  </a:cubicBezTo>
                  <a:cubicBezTo>
                    <a:pt x="28224" y="8386"/>
                    <a:pt x="28224" y="8365"/>
                    <a:pt x="28213" y="8337"/>
                  </a:cubicBezTo>
                  <a:cubicBezTo>
                    <a:pt x="28205" y="8314"/>
                    <a:pt x="28189" y="8301"/>
                    <a:pt x="28175" y="8301"/>
                  </a:cubicBezTo>
                  <a:cubicBezTo>
                    <a:pt x="28171" y="8301"/>
                    <a:pt x="28168" y="8301"/>
                    <a:pt x="28165" y="8303"/>
                  </a:cubicBezTo>
                  <a:cubicBezTo>
                    <a:pt x="28160" y="8305"/>
                    <a:pt x="28155" y="8306"/>
                    <a:pt x="28151" y="8306"/>
                  </a:cubicBezTo>
                  <a:cubicBezTo>
                    <a:pt x="28135" y="8306"/>
                    <a:pt x="28120" y="8294"/>
                    <a:pt x="28109" y="8274"/>
                  </a:cubicBezTo>
                  <a:cubicBezTo>
                    <a:pt x="28098" y="8250"/>
                    <a:pt x="28083" y="8237"/>
                    <a:pt x="28070" y="8237"/>
                  </a:cubicBezTo>
                  <a:cubicBezTo>
                    <a:pt x="28059" y="8237"/>
                    <a:pt x="28050" y="8246"/>
                    <a:pt x="28043" y="8264"/>
                  </a:cubicBezTo>
                  <a:cubicBezTo>
                    <a:pt x="28038" y="8275"/>
                    <a:pt x="28024" y="8281"/>
                    <a:pt x="28001" y="8281"/>
                  </a:cubicBezTo>
                  <a:cubicBezTo>
                    <a:pt x="27993" y="8281"/>
                    <a:pt x="27984" y="8280"/>
                    <a:pt x="27974" y="8279"/>
                  </a:cubicBezTo>
                  <a:cubicBezTo>
                    <a:pt x="27922" y="8271"/>
                    <a:pt x="27912" y="8261"/>
                    <a:pt x="27912" y="8216"/>
                  </a:cubicBezTo>
                  <a:cubicBezTo>
                    <a:pt x="27905" y="8112"/>
                    <a:pt x="27917" y="8066"/>
                    <a:pt x="27941" y="8066"/>
                  </a:cubicBezTo>
                  <a:cubicBezTo>
                    <a:pt x="27942" y="8066"/>
                    <a:pt x="27944" y="8066"/>
                    <a:pt x="27946" y="8066"/>
                  </a:cubicBezTo>
                  <a:cubicBezTo>
                    <a:pt x="27952" y="8068"/>
                    <a:pt x="27956" y="8069"/>
                    <a:pt x="27959" y="8069"/>
                  </a:cubicBezTo>
                  <a:cubicBezTo>
                    <a:pt x="27966" y="8069"/>
                    <a:pt x="27963" y="8063"/>
                    <a:pt x="27953" y="8056"/>
                  </a:cubicBezTo>
                  <a:cubicBezTo>
                    <a:pt x="27946" y="8050"/>
                    <a:pt x="27935" y="8048"/>
                    <a:pt x="27925" y="8048"/>
                  </a:cubicBezTo>
                  <a:cubicBezTo>
                    <a:pt x="27916" y="8048"/>
                    <a:pt x="27907" y="8050"/>
                    <a:pt x="27901" y="8053"/>
                  </a:cubicBezTo>
                  <a:cubicBezTo>
                    <a:pt x="27896" y="8056"/>
                    <a:pt x="27892" y="8057"/>
                    <a:pt x="27889" y="8057"/>
                  </a:cubicBezTo>
                  <a:cubicBezTo>
                    <a:pt x="27880" y="8057"/>
                    <a:pt x="27877" y="8047"/>
                    <a:pt x="27877" y="8025"/>
                  </a:cubicBezTo>
                  <a:cubicBezTo>
                    <a:pt x="27877" y="8002"/>
                    <a:pt x="27874" y="7993"/>
                    <a:pt x="27864" y="7993"/>
                  </a:cubicBezTo>
                  <a:cubicBezTo>
                    <a:pt x="27859" y="7993"/>
                    <a:pt x="27852" y="7996"/>
                    <a:pt x="27842" y="8000"/>
                  </a:cubicBezTo>
                  <a:cubicBezTo>
                    <a:pt x="27831" y="8009"/>
                    <a:pt x="27819" y="8012"/>
                    <a:pt x="27807" y="8012"/>
                  </a:cubicBezTo>
                  <a:cubicBezTo>
                    <a:pt x="27799" y="8012"/>
                    <a:pt x="27792" y="8011"/>
                    <a:pt x="27787" y="8008"/>
                  </a:cubicBezTo>
                  <a:cubicBezTo>
                    <a:pt x="27779" y="8000"/>
                    <a:pt x="27779" y="7994"/>
                    <a:pt x="27786" y="7994"/>
                  </a:cubicBezTo>
                  <a:cubicBezTo>
                    <a:pt x="27788" y="7994"/>
                    <a:pt x="27792" y="7995"/>
                    <a:pt x="27797" y="7997"/>
                  </a:cubicBezTo>
                  <a:cubicBezTo>
                    <a:pt x="27799" y="7998"/>
                    <a:pt x="27802" y="7998"/>
                    <a:pt x="27804" y="7998"/>
                  </a:cubicBezTo>
                  <a:cubicBezTo>
                    <a:pt x="27814" y="7998"/>
                    <a:pt x="27820" y="7991"/>
                    <a:pt x="27818" y="7980"/>
                  </a:cubicBezTo>
                  <a:cubicBezTo>
                    <a:pt x="27814" y="7966"/>
                    <a:pt x="27835" y="7956"/>
                    <a:pt x="27863" y="7956"/>
                  </a:cubicBezTo>
                  <a:cubicBezTo>
                    <a:pt x="27915" y="7956"/>
                    <a:pt x="28008" y="7893"/>
                    <a:pt x="28002" y="7869"/>
                  </a:cubicBezTo>
                  <a:cubicBezTo>
                    <a:pt x="27999" y="7861"/>
                    <a:pt x="27989" y="7857"/>
                    <a:pt x="27976" y="7857"/>
                  </a:cubicBezTo>
                  <a:cubicBezTo>
                    <a:pt x="27972" y="7857"/>
                    <a:pt x="27968" y="7857"/>
                    <a:pt x="27963" y="7858"/>
                  </a:cubicBezTo>
                  <a:cubicBezTo>
                    <a:pt x="27957" y="7860"/>
                    <a:pt x="27952" y="7861"/>
                    <a:pt x="27947" y="7861"/>
                  </a:cubicBezTo>
                  <a:cubicBezTo>
                    <a:pt x="27934" y="7861"/>
                    <a:pt x="27924" y="7855"/>
                    <a:pt x="27922" y="7848"/>
                  </a:cubicBezTo>
                  <a:cubicBezTo>
                    <a:pt x="27919" y="7840"/>
                    <a:pt x="27909" y="7836"/>
                    <a:pt x="27896" y="7836"/>
                  </a:cubicBezTo>
                  <a:cubicBezTo>
                    <a:pt x="27892" y="7836"/>
                    <a:pt x="27888" y="7836"/>
                    <a:pt x="27883" y="7837"/>
                  </a:cubicBezTo>
                  <a:cubicBezTo>
                    <a:pt x="27881" y="7838"/>
                    <a:pt x="27879" y="7838"/>
                    <a:pt x="27876" y="7838"/>
                  </a:cubicBezTo>
                  <a:cubicBezTo>
                    <a:pt x="27858" y="7838"/>
                    <a:pt x="27841" y="7824"/>
                    <a:pt x="27832" y="7796"/>
                  </a:cubicBezTo>
                  <a:lnTo>
                    <a:pt x="27818" y="7744"/>
                  </a:lnTo>
                  <a:lnTo>
                    <a:pt x="27995" y="7712"/>
                  </a:lnTo>
                  <a:cubicBezTo>
                    <a:pt x="28083" y="7701"/>
                    <a:pt x="28171" y="7691"/>
                    <a:pt x="28207" y="7691"/>
                  </a:cubicBezTo>
                  <a:cubicBezTo>
                    <a:pt x="28213" y="7691"/>
                    <a:pt x="28217" y="7691"/>
                    <a:pt x="28220" y="7692"/>
                  </a:cubicBezTo>
                  <a:cubicBezTo>
                    <a:pt x="28229" y="7693"/>
                    <a:pt x="28236" y="7694"/>
                    <a:pt x="28243" y="7694"/>
                  </a:cubicBezTo>
                  <a:cubicBezTo>
                    <a:pt x="28263" y="7694"/>
                    <a:pt x="28274" y="7686"/>
                    <a:pt x="28279" y="7671"/>
                  </a:cubicBezTo>
                  <a:cubicBezTo>
                    <a:pt x="28283" y="7658"/>
                    <a:pt x="28288" y="7652"/>
                    <a:pt x="28291" y="7652"/>
                  </a:cubicBezTo>
                  <a:cubicBezTo>
                    <a:pt x="28293" y="7652"/>
                    <a:pt x="28295" y="7655"/>
                    <a:pt x="28296" y="7661"/>
                  </a:cubicBezTo>
                  <a:cubicBezTo>
                    <a:pt x="28299" y="7667"/>
                    <a:pt x="28309" y="7671"/>
                    <a:pt x="28324" y="7671"/>
                  </a:cubicBezTo>
                  <a:cubicBezTo>
                    <a:pt x="28331" y="7671"/>
                    <a:pt x="28340" y="7670"/>
                    <a:pt x="28349" y="7667"/>
                  </a:cubicBezTo>
                  <a:cubicBezTo>
                    <a:pt x="28373" y="7661"/>
                    <a:pt x="28391" y="7650"/>
                    <a:pt x="28386" y="7640"/>
                  </a:cubicBezTo>
                  <a:cubicBezTo>
                    <a:pt x="28386" y="7634"/>
                    <a:pt x="28379" y="7628"/>
                    <a:pt x="28369" y="7628"/>
                  </a:cubicBezTo>
                  <a:cubicBezTo>
                    <a:pt x="28367" y="7628"/>
                    <a:pt x="28365" y="7629"/>
                    <a:pt x="28362" y="7629"/>
                  </a:cubicBezTo>
                  <a:cubicBezTo>
                    <a:pt x="28361" y="7629"/>
                    <a:pt x="28360" y="7630"/>
                    <a:pt x="28359" y="7630"/>
                  </a:cubicBezTo>
                  <a:cubicBezTo>
                    <a:pt x="28331" y="7630"/>
                    <a:pt x="28287" y="7535"/>
                    <a:pt x="28300" y="7504"/>
                  </a:cubicBezTo>
                  <a:cubicBezTo>
                    <a:pt x="28311" y="7483"/>
                    <a:pt x="28300" y="7477"/>
                    <a:pt x="28272" y="7477"/>
                  </a:cubicBezTo>
                  <a:cubicBezTo>
                    <a:pt x="28237" y="7477"/>
                    <a:pt x="28237" y="7477"/>
                    <a:pt x="28279" y="7463"/>
                  </a:cubicBezTo>
                  <a:cubicBezTo>
                    <a:pt x="28289" y="7460"/>
                    <a:pt x="28299" y="7458"/>
                    <a:pt x="28309" y="7458"/>
                  </a:cubicBezTo>
                  <a:cubicBezTo>
                    <a:pt x="28322" y="7458"/>
                    <a:pt x="28333" y="7462"/>
                    <a:pt x="28335" y="7470"/>
                  </a:cubicBezTo>
                  <a:cubicBezTo>
                    <a:pt x="28337" y="7478"/>
                    <a:pt x="28345" y="7485"/>
                    <a:pt x="28355" y="7485"/>
                  </a:cubicBezTo>
                  <a:cubicBezTo>
                    <a:pt x="28357" y="7485"/>
                    <a:pt x="28360" y="7484"/>
                    <a:pt x="28362" y="7483"/>
                  </a:cubicBezTo>
                  <a:cubicBezTo>
                    <a:pt x="28373" y="7480"/>
                    <a:pt x="28380" y="7463"/>
                    <a:pt x="28376" y="7449"/>
                  </a:cubicBezTo>
                  <a:cubicBezTo>
                    <a:pt x="28370" y="7435"/>
                    <a:pt x="28380" y="7418"/>
                    <a:pt x="28397" y="7414"/>
                  </a:cubicBezTo>
                  <a:cubicBezTo>
                    <a:pt x="28411" y="7411"/>
                    <a:pt x="28442" y="7400"/>
                    <a:pt x="28470" y="7393"/>
                  </a:cubicBezTo>
                  <a:cubicBezTo>
                    <a:pt x="28508" y="7379"/>
                    <a:pt x="28508" y="7376"/>
                    <a:pt x="28466" y="7369"/>
                  </a:cubicBezTo>
                  <a:cubicBezTo>
                    <a:pt x="28442" y="7363"/>
                    <a:pt x="28418" y="7352"/>
                    <a:pt x="28415" y="7342"/>
                  </a:cubicBezTo>
                  <a:cubicBezTo>
                    <a:pt x="28409" y="7326"/>
                    <a:pt x="28503" y="7305"/>
                    <a:pt x="28566" y="7305"/>
                  </a:cubicBezTo>
                  <a:cubicBezTo>
                    <a:pt x="28584" y="7305"/>
                    <a:pt x="28599" y="7306"/>
                    <a:pt x="28609" y="7310"/>
                  </a:cubicBezTo>
                  <a:cubicBezTo>
                    <a:pt x="28620" y="7316"/>
                    <a:pt x="28638" y="7319"/>
                    <a:pt x="28656" y="7319"/>
                  </a:cubicBezTo>
                  <a:cubicBezTo>
                    <a:pt x="28672" y="7319"/>
                    <a:pt x="28688" y="7317"/>
                    <a:pt x="28703" y="7314"/>
                  </a:cubicBezTo>
                  <a:cubicBezTo>
                    <a:pt x="28716" y="7312"/>
                    <a:pt x="28733" y="7311"/>
                    <a:pt x="28748" y="7311"/>
                  </a:cubicBezTo>
                  <a:cubicBezTo>
                    <a:pt x="28763" y="7311"/>
                    <a:pt x="28777" y="7312"/>
                    <a:pt x="28786" y="7314"/>
                  </a:cubicBezTo>
                  <a:cubicBezTo>
                    <a:pt x="28793" y="7316"/>
                    <a:pt x="28800" y="7317"/>
                    <a:pt x="28807" y="7317"/>
                  </a:cubicBezTo>
                  <a:cubicBezTo>
                    <a:pt x="28821" y="7317"/>
                    <a:pt x="28834" y="7312"/>
                    <a:pt x="28841" y="7304"/>
                  </a:cubicBezTo>
                  <a:cubicBezTo>
                    <a:pt x="28848" y="7298"/>
                    <a:pt x="28853" y="7295"/>
                    <a:pt x="28856" y="7295"/>
                  </a:cubicBezTo>
                  <a:lnTo>
                    <a:pt x="28856" y="7295"/>
                  </a:lnTo>
                  <a:cubicBezTo>
                    <a:pt x="28859" y="7295"/>
                    <a:pt x="28859" y="7300"/>
                    <a:pt x="28855" y="7310"/>
                  </a:cubicBezTo>
                  <a:cubicBezTo>
                    <a:pt x="28852" y="7322"/>
                    <a:pt x="28871" y="7329"/>
                    <a:pt x="28907" y="7329"/>
                  </a:cubicBezTo>
                  <a:cubicBezTo>
                    <a:pt x="28915" y="7329"/>
                    <a:pt x="28923" y="7328"/>
                    <a:pt x="28932" y="7328"/>
                  </a:cubicBezTo>
                  <a:cubicBezTo>
                    <a:pt x="28944" y="7327"/>
                    <a:pt x="28956" y="7326"/>
                    <a:pt x="28967" y="7326"/>
                  </a:cubicBezTo>
                  <a:cubicBezTo>
                    <a:pt x="28998" y="7326"/>
                    <a:pt x="29024" y="7329"/>
                    <a:pt x="29032" y="7334"/>
                  </a:cubicBezTo>
                  <a:cubicBezTo>
                    <a:pt x="29035" y="7337"/>
                    <a:pt x="29042" y="7338"/>
                    <a:pt x="29049" y="7338"/>
                  </a:cubicBezTo>
                  <a:cubicBezTo>
                    <a:pt x="29063" y="7338"/>
                    <a:pt x="29082" y="7334"/>
                    <a:pt x="29098" y="7328"/>
                  </a:cubicBezTo>
                  <a:cubicBezTo>
                    <a:pt x="29114" y="7319"/>
                    <a:pt x="29122" y="7315"/>
                    <a:pt x="29125" y="7315"/>
                  </a:cubicBezTo>
                  <a:lnTo>
                    <a:pt x="29125" y="7315"/>
                  </a:lnTo>
                  <a:cubicBezTo>
                    <a:pt x="29127" y="7315"/>
                    <a:pt x="29124" y="7319"/>
                    <a:pt x="29115" y="7328"/>
                  </a:cubicBezTo>
                  <a:cubicBezTo>
                    <a:pt x="29094" y="7352"/>
                    <a:pt x="29105" y="7359"/>
                    <a:pt x="29167" y="7376"/>
                  </a:cubicBezTo>
                  <a:cubicBezTo>
                    <a:pt x="29183" y="7380"/>
                    <a:pt x="29204" y="7382"/>
                    <a:pt x="29227" y="7382"/>
                  </a:cubicBezTo>
                  <a:cubicBezTo>
                    <a:pt x="29322" y="7382"/>
                    <a:pt x="29457" y="7352"/>
                    <a:pt x="29452" y="7324"/>
                  </a:cubicBezTo>
                  <a:cubicBezTo>
                    <a:pt x="29452" y="7320"/>
                    <a:pt x="29453" y="7318"/>
                    <a:pt x="29455" y="7318"/>
                  </a:cubicBezTo>
                  <a:cubicBezTo>
                    <a:pt x="29459" y="7318"/>
                    <a:pt x="29467" y="7328"/>
                    <a:pt x="29480" y="7345"/>
                  </a:cubicBezTo>
                  <a:cubicBezTo>
                    <a:pt x="29504" y="7376"/>
                    <a:pt x="29504" y="7400"/>
                    <a:pt x="29486" y="7428"/>
                  </a:cubicBezTo>
                  <a:cubicBezTo>
                    <a:pt x="29472" y="7446"/>
                    <a:pt x="29467" y="7454"/>
                    <a:pt x="29470" y="7454"/>
                  </a:cubicBezTo>
                  <a:cubicBezTo>
                    <a:pt x="29472" y="7454"/>
                    <a:pt x="29480" y="7449"/>
                    <a:pt x="29494" y="7442"/>
                  </a:cubicBezTo>
                  <a:cubicBezTo>
                    <a:pt x="29509" y="7432"/>
                    <a:pt x="29539" y="7427"/>
                    <a:pt x="29569" y="7427"/>
                  </a:cubicBezTo>
                  <a:cubicBezTo>
                    <a:pt x="29612" y="7427"/>
                    <a:pt x="29656" y="7436"/>
                    <a:pt x="29660" y="7453"/>
                  </a:cubicBezTo>
                  <a:cubicBezTo>
                    <a:pt x="29664" y="7459"/>
                    <a:pt x="29639" y="7477"/>
                    <a:pt x="29608" y="7488"/>
                  </a:cubicBezTo>
                  <a:lnTo>
                    <a:pt x="29549" y="7508"/>
                  </a:lnTo>
                  <a:lnTo>
                    <a:pt x="29619" y="7522"/>
                  </a:lnTo>
                  <a:cubicBezTo>
                    <a:pt x="29637" y="7526"/>
                    <a:pt x="29652" y="7528"/>
                    <a:pt x="29664" y="7528"/>
                  </a:cubicBezTo>
                  <a:cubicBezTo>
                    <a:pt x="29683" y="7528"/>
                    <a:pt x="29694" y="7523"/>
                    <a:pt x="29698" y="7512"/>
                  </a:cubicBezTo>
                  <a:cubicBezTo>
                    <a:pt x="29704" y="7497"/>
                    <a:pt x="29720" y="7490"/>
                    <a:pt x="29742" y="7490"/>
                  </a:cubicBezTo>
                  <a:cubicBezTo>
                    <a:pt x="29747" y="7490"/>
                    <a:pt x="29752" y="7490"/>
                    <a:pt x="29757" y="7491"/>
                  </a:cubicBezTo>
                  <a:cubicBezTo>
                    <a:pt x="29806" y="7494"/>
                    <a:pt x="29806" y="7494"/>
                    <a:pt x="29764" y="7508"/>
                  </a:cubicBezTo>
                  <a:cubicBezTo>
                    <a:pt x="29736" y="7515"/>
                    <a:pt x="29754" y="7525"/>
                    <a:pt x="29819" y="7536"/>
                  </a:cubicBezTo>
                  <a:cubicBezTo>
                    <a:pt x="29872" y="7545"/>
                    <a:pt x="29902" y="7550"/>
                    <a:pt x="29915" y="7550"/>
                  </a:cubicBezTo>
                  <a:cubicBezTo>
                    <a:pt x="29933" y="7550"/>
                    <a:pt x="29927" y="7543"/>
                    <a:pt x="29913" y="7525"/>
                  </a:cubicBezTo>
                  <a:cubicBezTo>
                    <a:pt x="29896" y="7508"/>
                    <a:pt x="29910" y="7498"/>
                    <a:pt x="29965" y="7488"/>
                  </a:cubicBezTo>
                  <a:cubicBezTo>
                    <a:pt x="30007" y="7480"/>
                    <a:pt x="30045" y="7477"/>
                    <a:pt x="30048" y="7477"/>
                  </a:cubicBezTo>
                  <a:cubicBezTo>
                    <a:pt x="30050" y="7478"/>
                    <a:pt x="30055" y="7479"/>
                    <a:pt x="30061" y="7479"/>
                  </a:cubicBezTo>
                  <a:cubicBezTo>
                    <a:pt x="30067" y="7479"/>
                    <a:pt x="30075" y="7478"/>
                    <a:pt x="30080" y="7477"/>
                  </a:cubicBezTo>
                  <a:cubicBezTo>
                    <a:pt x="30083" y="7476"/>
                    <a:pt x="30087" y="7476"/>
                    <a:pt x="30089" y="7476"/>
                  </a:cubicBezTo>
                  <a:cubicBezTo>
                    <a:pt x="30128" y="7476"/>
                    <a:pt x="30104" y="7516"/>
                    <a:pt x="30056" y="7525"/>
                  </a:cubicBezTo>
                  <a:cubicBezTo>
                    <a:pt x="30027" y="7529"/>
                    <a:pt x="30007" y="7543"/>
                    <a:pt x="30018" y="7550"/>
                  </a:cubicBezTo>
                  <a:cubicBezTo>
                    <a:pt x="30024" y="7555"/>
                    <a:pt x="30035" y="7557"/>
                    <a:pt x="30049" y="7557"/>
                  </a:cubicBezTo>
                  <a:cubicBezTo>
                    <a:pt x="30066" y="7557"/>
                    <a:pt x="30088" y="7554"/>
                    <a:pt x="30111" y="7546"/>
                  </a:cubicBezTo>
                  <a:cubicBezTo>
                    <a:pt x="30130" y="7541"/>
                    <a:pt x="30154" y="7538"/>
                    <a:pt x="30178" y="7538"/>
                  </a:cubicBezTo>
                  <a:cubicBezTo>
                    <a:pt x="30201" y="7538"/>
                    <a:pt x="30224" y="7541"/>
                    <a:pt x="30239" y="7546"/>
                  </a:cubicBezTo>
                  <a:cubicBezTo>
                    <a:pt x="30259" y="7553"/>
                    <a:pt x="30272" y="7556"/>
                    <a:pt x="30281" y="7556"/>
                  </a:cubicBezTo>
                  <a:cubicBezTo>
                    <a:pt x="30296" y="7556"/>
                    <a:pt x="30298" y="7547"/>
                    <a:pt x="30298" y="7525"/>
                  </a:cubicBezTo>
                  <a:cubicBezTo>
                    <a:pt x="30298" y="7510"/>
                    <a:pt x="30299" y="7502"/>
                    <a:pt x="30303" y="7502"/>
                  </a:cubicBezTo>
                  <a:cubicBezTo>
                    <a:pt x="30306" y="7502"/>
                    <a:pt x="30314" y="7511"/>
                    <a:pt x="30326" y="7529"/>
                  </a:cubicBezTo>
                  <a:cubicBezTo>
                    <a:pt x="30346" y="7555"/>
                    <a:pt x="30383" y="7570"/>
                    <a:pt x="30416" y="7570"/>
                  </a:cubicBezTo>
                  <a:cubicBezTo>
                    <a:pt x="30436" y="7570"/>
                    <a:pt x="30455" y="7565"/>
                    <a:pt x="30468" y="7553"/>
                  </a:cubicBezTo>
                  <a:cubicBezTo>
                    <a:pt x="30474" y="7547"/>
                    <a:pt x="30488" y="7545"/>
                    <a:pt x="30505" y="7545"/>
                  </a:cubicBezTo>
                  <a:cubicBezTo>
                    <a:pt x="30519" y="7545"/>
                    <a:pt x="30536" y="7547"/>
                    <a:pt x="30551" y="7550"/>
                  </a:cubicBezTo>
                  <a:cubicBezTo>
                    <a:pt x="30570" y="7556"/>
                    <a:pt x="30587" y="7558"/>
                    <a:pt x="30598" y="7558"/>
                  </a:cubicBezTo>
                  <a:cubicBezTo>
                    <a:pt x="30607" y="7558"/>
                    <a:pt x="30612" y="7556"/>
                    <a:pt x="30610" y="7553"/>
                  </a:cubicBezTo>
                  <a:cubicBezTo>
                    <a:pt x="30610" y="7549"/>
                    <a:pt x="30612" y="7547"/>
                    <a:pt x="30614" y="7547"/>
                  </a:cubicBezTo>
                  <a:cubicBezTo>
                    <a:pt x="30618" y="7547"/>
                    <a:pt x="30623" y="7550"/>
                    <a:pt x="30631" y="7557"/>
                  </a:cubicBezTo>
                  <a:cubicBezTo>
                    <a:pt x="30645" y="7567"/>
                    <a:pt x="30697" y="7577"/>
                    <a:pt x="30749" y="7584"/>
                  </a:cubicBezTo>
                  <a:cubicBezTo>
                    <a:pt x="30778" y="7587"/>
                    <a:pt x="30798" y="7588"/>
                    <a:pt x="30811" y="7588"/>
                  </a:cubicBezTo>
                  <a:cubicBezTo>
                    <a:pt x="30837" y="7588"/>
                    <a:pt x="30839" y="7582"/>
                    <a:pt x="30833" y="7563"/>
                  </a:cubicBezTo>
                  <a:cubicBezTo>
                    <a:pt x="30828" y="7550"/>
                    <a:pt x="30819" y="7543"/>
                    <a:pt x="30808" y="7543"/>
                  </a:cubicBezTo>
                  <a:cubicBezTo>
                    <a:pt x="30805" y="7543"/>
                    <a:pt x="30801" y="7544"/>
                    <a:pt x="30798" y="7546"/>
                  </a:cubicBezTo>
                  <a:cubicBezTo>
                    <a:pt x="30773" y="7554"/>
                    <a:pt x="30754" y="7559"/>
                    <a:pt x="30740" y="7559"/>
                  </a:cubicBezTo>
                  <a:cubicBezTo>
                    <a:pt x="30718" y="7559"/>
                    <a:pt x="30707" y="7548"/>
                    <a:pt x="30701" y="7525"/>
                  </a:cubicBezTo>
                  <a:cubicBezTo>
                    <a:pt x="30691" y="7494"/>
                    <a:pt x="30722" y="7470"/>
                    <a:pt x="30753" y="7470"/>
                  </a:cubicBezTo>
                  <a:cubicBezTo>
                    <a:pt x="30767" y="7470"/>
                    <a:pt x="30781" y="7475"/>
                    <a:pt x="30791" y="7488"/>
                  </a:cubicBezTo>
                  <a:cubicBezTo>
                    <a:pt x="30799" y="7496"/>
                    <a:pt x="30809" y="7501"/>
                    <a:pt x="30821" y="7501"/>
                  </a:cubicBezTo>
                  <a:cubicBezTo>
                    <a:pt x="30832" y="7501"/>
                    <a:pt x="30844" y="7497"/>
                    <a:pt x="30857" y="7491"/>
                  </a:cubicBezTo>
                  <a:cubicBezTo>
                    <a:pt x="30871" y="7484"/>
                    <a:pt x="30887" y="7480"/>
                    <a:pt x="30904" y="7480"/>
                  </a:cubicBezTo>
                  <a:cubicBezTo>
                    <a:pt x="30920" y="7480"/>
                    <a:pt x="30937" y="7484"/>
                    <a:pt x="30951" y="7491"/>
                  </a:cubicBezTo>
                  <a:cubicBezTo>
                    <a:pt x="30967" y="7497"/>
                    <a:pt x="30983" y="7500"/>
                    <a:pt x="30995" y="7500"/>
                  </a:cubicBezTo>
                  <a:cubicBezTo>
                    <a:pt x="31004" y="7500"/>
                    <a:pt x="31010" y="7498"/>
                    <a:pt x="31013" y="7494"/>
                  </a:cubicBezTo>
                  <a:cubicBezTo>
                    <a:pt x="31016" y="7491"/>
                    <a:pt x="31019" y="7490"/>
                    <a:pt x="31021" y="7490"/>
                  </a:cubicBezTo>
                  <a:cubicBezTo>
                    <a:pt x="31025" y="7490"/>
                    <a:pt x="31028" y="7493"/>
                    <a:pt x="31030" y="7501"/>
                  </a:cubicBezTo>
                  <a:cubicBezTo>
                    <a:pt x="31033" y="7510"/>
                    <a:pt x="31046" y="7515"/>
                    <a:pt x="31063" y="7515"/>
                  </a:cubicBezTo>
                  <a:cubicBezTo>
                    <a:pt x="31071" y="7515"/>
                    <a:pt x="31080" y="7514"/>
                    <a:pt x="31089" y="7512"/>
                  </a:cubicBezTo>
                  <a:cubicBezTo>
                    <a:pt x="31107" y="7508"/>
                    <a:pt x="31122" y="7506"/>
                    <a:pt x="31136" y="7506"/>
                  </a:cubicBezTo>
                  <a:cubicBezTo>
                    <a:pt x="31171" y="7506"/>
                    <a:pt x="31196" y="7519"/>
                    <a:pt x="31222" y="7546"/>
                  </a:cubicBezTo>
                  <a:cubicBezTo>
                    <a:pt x="31233" y="7562"/>
                    <a:pt x="31255" y="7570"/>
                    <a:pt x="31282" y="7570"/>
                  </a:cubicBezTo>
                  <a:cubicBezTo>
                    <a:pt x="31302" y="7570"/>
                    <a:pt x="31324" y="7566"/>
                    <a:pt x="31346" y="7557"/>
                  </a:cubicBezTo>
                  <a:cubicBezTo>
                    <a:pt x="31347" y="7556"/>
                    <a:pt x="31348" y="7556"/>
                    <a:pt x="31349" y="7556"/>
                  </a:cubicBezTo>
                  <a:cubicBezTo>
                    <a:pt x="31357" y="7556"/>
                    <a:pt x="31368" y="7565"/>
                    <a:pt x="31371" y="7577"/>
                  </a:cubicBezTo>
                  <a:cubicBezTo>
                    <a:pt x="31374" y="7595"/>
                    <a:pt x="31409" y="7612"/>
                    <a:pt x="31446" y="7616"/>
                  </a:cubicBezTo>
                  <a:cubicBezTo>
                    <a:pt x="31485" y="7616"/>
                    <a:pt x="31526" y="7626"/>
                    <a:pt x="31540" y="7640"/>
                  </a:cubicBezTo>
                  <a:cubicBezTo>
                    <a:pt x="31548" y="7646"/>
                    <a:pt x="31552" y="7649"/>
                    <a:pt x="31555" y="7649"/>
                  </a:cubicBezTo>
                  <a:cubicBezTo>
                    <a:pt x="31560" y="7649"/>
                    <a:pt x="31560" y="7643"/>
                    <a:pt x="31558" y="7633"/>
                  </a:cubicBezTo>
                  <a:cubicBezTo>
                    <a:pt x="31550" y="7611"/>
                    <a:pt x="31561" y="7600"/>
                    <a:pt x="31577" y="7600"/>
                  </a:cubicBezTo>
                  <a:cubicBezTo>
                    <a:pt x="31597" y="7600"/>
                    <a:pt x="31624" y="7615"/>
                    <a:pt x="31638" y="7643"/>
                  </a:cubicBezTo>
                  <a:cubicBezTo>
                    <a:pt x="31651" y="7675"/>
                    <a:pt x="31679" y="7692"/>
                    <a:pt x="31710" y="7692"/>
                  </a:cubicBezTo>
                  <a:cubicBezTo>
                    <a:pt x="31738" y="7692"/>
                    <a:pt x="31763" y="7709"/>
                    <a:pt x="31773" y="7737"/>
                  </a:cubicBezTo>
                  <a:cubicBezTo>
                    <a:pt x="31785" y="7769"/>
                    <a:pt x="31790" y="7781"/>
                    <a:pt x="31765" y="7781"/>
                  </a:cubicBezTo>
                  <a:cubicBezTo>
                    <a:pt x="31749" y="7781"/>
                    <a:pt x="31721" y="7776"/>
                    <a:pt x="31675" y="7768"/>
                  </a:cubicBezTo>
                  <a:cubicBezTo>
                    <a:pt x="31624" y="7758"/>
                    <a:pt x="31550" y="7754"/>
                    <a:pt x="31516" y="7754"/>
                  </a:cubicBezTo>
                  <a:cubicBezTo>
                    <a:pt x="31508" y="7755"/>
                    <a:pt x="31500" y="7755"/>
                    <a:pt x="31493" y="7755"/>
                  </a:cubicBezTo>
                  <a:cubicBezTo>
                    <a:pt x="31466" y="7755"/>
                    <a:pt x="31452" y="7749"/>
                    <a:pt x="31457" y="7744"/>
                  </a:cubicBezTo>
                  <a:cubicBezTo>
                    <a:pt x="31474" y="7713"/>
                    <a:pt x="31372" y="7692"/>
                    <a:pt x="31247" y="7692"/>
                  </a:cubicBezTo>
                  <a:cubicBezTo>
                    <a:pt x="31216" y="7692"/>
                    <a:pt x="31184" y="7693"/>
                    <a:pt x="31152" y="7696"/>
                  </a:cubicBezTo>
                  <a:cubicBezTo>
                    <a:pt x="31103" y="7702"/>
                    <a:pt x="31092" y="7706"/>
                    <a:pt x="31113" y="7717"/>
                  </a:cubicBezTo>
                  <a:cubicBezTo>
                    <a:pt x="31123" y="7722"/>
                    <a:pt x="31140" y="7725"/>
                    <a:pt x="31159" y="7725"/>
                  </a:cubicBezTo>
                  <a:cubicBezTo>
                    <a:pt x="31175" y="7725"/>
                    <a:pt x="31192" y="7723"/>
                    <a:pt x="31207" y="7720"/>
                  </a:cubicBezTo>
                  <a:cubicBezTo>
                    <a:pt x="31214" y="7718"/>
                    <a:pt x="31222" y="7718"/>
                    <a:pt x="31230" y="7718"/>
                  </a:cubicBezTo>
                  <a:cubicBezTo>
                    <a:pt x="31266" y="7718"/>
                    <a:pt x="31315" y="7730"/>
                    <a:pt x="31346" y="7744"/>
                  </a:cubicBezTo>
                  <a:cubicBezTo>
                    <a:pt x="31418" y="7776"/>
                    <a:pt x="31516" y="7799"/>
                    <a:pt x="31564" y="7799"/>
                  </a:cubicBezTo>
                  <a:cubicBezTo>
                    <a:pt x="31579" y="7799"/>
                    <a:pt x="31589" y="7797"/>
                    <a:pt x="31592" y="7792"/>
                  </a:cubicBezTo>
                  <a:cubicBezTo>
                    <a:pt x="31594" y="7790"/>
                    <a:pt x="31598" y="7788"/>
                    <a:pt x="31603" y="7788"/>
                  </a:cubicBezTo>
                  <a:cubicBezTo>
                    <a:pt x="31623" y="7788"/>
                    <a:pt x="31668" y="7811"/>
                    <a:pt x="31738" y="7858"/>
                  </a:cubicBezTo>
                  <a:cubicBezTo>
                    <a:pt x="31756" y="7870"/>
                    <a:pt x="31768" y="7877"/>
                    <a:pt x="31773" y="7877"/>
                  </a:cubicBezTo>
                  <a:cubicBezTo>
                    <a:pt x="31776" y="7877"/>
                    <a:pt x="31775" y="7873"/>
                    <a:pt x="31769" y="7866"/>
                  </a:cubicBezTo>
                  <a:cubicBezTo>
                    <a:pt x="31755" y="7848"/>
                    <a:pt x="31752" y="7831"/>
                    <a:pt x="31766" y="7831"/>
                  </a:cubicBezTo>
                  <a:cubicBezTo>
                    <a:pt x="31768" y="7830"/>
                    <a:pt x="31770" y="7830"/>
                    <a:pt x="31771" y="7830"/>
                  </a:cubicBezTo>
                  <a:cubicBezTo>
                    <a:pt x="31781" y="7830"/>
                    <a:pt x="31791" y="7836"/>
                    <a:pt x="31794" y="7848"/>
                  </a:cubicBezTo>
                  <a:cubicBezTo>
                    <a:pt x="31797" y="7857"/>
                    <a:pt x="31800" y="7861"/>
                    <a:pt x="31803" y="7861"/>
                  </a:cubicBezTo>
                  <a:cubicBezTo>
                    <a:pt x="31806" y="7861"/>
                    <a:pt x="31808" y="7857"/>
                    <a:pt x="31808" y="7848"/>
                  </a:cubicBezTo>
                  <a:cubicBezTo>
                    <a:pt x="31810" y="7834"/>
                    <a:pt x="31823" y="7828"/>
                    <a:pt x="31851" y="7828"/>
                  </a:cubicBezTo>
                  <a:cubicBezTo>
                    <a:pt x="31864" y="7828"/>
                    <a:pt x="31879" y="7829"/>
                    <a:pt x="31898" y="7831"/>
                  </a:cubicBezTo>
                  <a:cubicBezTo>
                    <a:pt x="31932" y="7833"/>
                    <a:pt x="31957" y="7834"/>
                    <a:pt x="31973" y="7834"/>
                  </a:cubicBezTo>
                  <a:cubicBezTo>
                    <a:pt x="32006" y="7834"/>
                    <a:pt x="32007" y="7828"/>
                    <a:pt x="31988" y="7810"/>
                  </a:cubicBezTo>
                  <a:cubicBezTo>
                    <a:pt x="31981" y="7805"/>
                    <a:pt x="31980" y="7803"/>
                    <a:pt x="31983" y="7803"/>
                  </a:cubicBezTo>
                  <a:lnTo>
                    <a:pt x="31983" y="7803"/>
                  </a:lnTo>
                  <a:cubicBezTo>
                    <a:pt x="31987" y="7803"/>
                    <a:pt x="31995" y="7806"/>
                    <a:pt x="32008" y="7813"/>
                  </a:cubicBezTo>
                  <a:cubicBezTo>
                    <a:pt x="32024" y="7823"/>
                    <a:pt x="32039" y="7828"/>
                    <a:pt x="32054" y="7828"/>
                  </a:cubicBezTo>
                  <a:cubicBezTo>
                    <a:pt x="32066" y="7828"/>
                    <a:pt x="32077" y="7824"/>
                    <a:pt x="32088" y="7816"/>
                  </a:cubicBezTo>
                  <a:cubicBezTo>
                    <a:pt x="32099" y="7811"/>
                    <a:pt x="32106" y="7807"/>
                    <a:pt x="32111" y="7807"/>
                  </a:cubicBezTo>
                  <a:cubicBezTo>
                    <a:pt x="32117" y="7807"/>
                    <a:pt x="32118" y="7812"/>
                    <a:pt x="32117" y="7824"/>
                  </a:cubicBezTo>
                  <a:cubicBezTo>
                    <a:pt x="32109" y="7837"/>
                    <a:pt x="32127" y="7851"/>
                    <a:pt x="32151" y="7851"/>
                  </a:cubicBezTo>
                  <a:cubicBezTo>
                    <a:pt x="32153" y="7852"/>
                    <a:pt x="32156" y="7852"/>
                    <a:pt x="32159" y="7852"/>
                  </a:cubicBezTo>
                  <a:cubicBezTo>
                    <a:pt x="32177" y="7852"/>
                    <a:pt x="32192" y="7843"/>
                    <a:pt x="32192" y="7831"/>
                  </a:cubicBezTo>
                  <a:cubicBezTo>
                    <a:pt x="32195" y="7812"/>
                    <a:pt x="32224" y="7796"/>
                    <a:pt x="32245" y="7796"/>
                  </a:cubicBezTo>
                  <a:cubicBezTo>
                    <a:pt x="32254" y="7796"/>
                    <a:pt x="32262" y="7799"/>
                    <a:pt x="32266" y="7806"/>
                  </a:cubicBezTo>
                  <a:cubicBezTo>
                    <a:pt x="32266" y="7810"/>
                    <a:pt x="32282" y="7813"/>
                    <a:pt x="32308" y="7813"/>
                  </a:cubicBezTo>
                  <a:cubicBezTo>
                    <a:pt x="32329" y="7813"/>
                    <a:pt x="32357" y="7811"/>
                    <a:pt x="32387" y="7806"/>
                  </a:cubicBezTo>
                  <a:cubicBezTo>
                    <a:pt x="32415" y="7803"/>
                    <a:pt x="32445" y="7802"/>
                    <a:pt x="32470" y="7802"/>
                  </a:cubicBezTo>
                  <a:cubicBezTo>
                    <a:pt x="32502" y="7802"/>
                    <a:pt x="32528" y="7804"/>
                    <a:pt x="32540" y="7810"/>
                  </a:cubicBezTo>
                  <a:cubicBezTo>
                    <a:pt x="32554" y="7819"/>
                    <a:pt x="32589" y="7825"/>
                    <a:pt x="32625" y="7825"/>
                  </a:cubicBezTo>
                  <a:cubicBezTo>
                    <a:pt x="32632" y="7825"/>
                    <a:pt x="32640" y="7825"/>
                    <a:pt x="32647" y="7824"/>
                  </a:cubicBezTo>
                  <a:cubicBezTo>
                    <a:pt x="32652" y="7824"/>
                    <a:pt x="32657" y="7824"/>
                    <a:pt x="32663" y="7824"/>
                  </a:cubicBezTo>
                  <a:cubicBezTo>
                    <a:pt x="32766" y="7824"/>
                    <a:pt x="32933" y="7853"/>
                    <a:pt x="32959" y="7876"/>
                  </a:cubicBezTo>
                  <a:cubicBezTo>
                    <a:pt x="32973" y="7886"/>
                    <a:pt x="33028" y="7904"/>
                    <a:pt x="33084" y="7911"/>
                  </a:cubicBezTo>
                  <a:cubicBezTo>
                    <a:pt x="33185" y="7925"/>
                    <a:pt x="33244" y="7941"/>
                    <a:pt x="33341" y="7987"/>
                  </a:cubicBezTo>
                  <a:cubicBezTo>
                    <a:pt x="33365" y="7999"/>
                    <a:pt x="33392" y="8009"/>
                    <a:pt x="33403" y="8009"/>
                  </a:cubicBezTo>
                  <a:cubicBezTo>
                    <a:pt x="33405" y="8009"/>
                    <a:pt x="33406" y="8008"/>
                    <a:pt x="33407" y="8008"/>
                  </a:cubicBezTo>
                  <a:cubicBezTo>
                    <a:pt x="33414" y="8008"/>
                    <a:pt x="33452" y="8015"/>
                    <a:pt x="33494" y="8029"/>
                  </a:cubicBezTo>
                  <a:cubicBezTo>
                    <a:pt x="33519" y="8037"/>
                    <a:pt x="33554" y="8041"/>
                    <a:pt x="33589" y="8041"/>
                  </a:cubicBezTo>
                  <a:cubicBezTo>
                    <a:pt x="33612" y="8041"/>
                    <a:pt x="33634" y="8039"/>
                    <a:pt x="33653" y="8035"/>
                  </a:cubicBezTo>
                  <a:cubicBezTo>
                    <a:pt x="33676" y="8032"/>
                    <a:pt x="33697" y="8030"/>
                    <a:pt x="33712" y="8030"/>
                  </a:cubicBezTo>
                  <a:cubicBezTo>
                    <a:pt x="33728" y="8030"/>
                    <a:pt x="33738" y="8032"/>
                    <a:pt x="33740" y="8035"/>
                  </a:cubicBezTo>
                  <a:cubicBezTo>
                    <a:pt x="33742" y="8040"/>
                    <a:pt x="33746" y="8041"/>
                    <a:pt x="33753" y="8041"/>
                  </a:cubicBezTo>
                  <a:cubicBezTo>
                    <a:pt x="33762" y="8041"/>
                    <a:pt x="33775" y="8038"/>
                    <a:pt x="33789" y="8032"/>
                  </a:cubicBezTo>
                  <a:cubicBezTo>
                    <a:pt x="33801" y="8025"/>
                    <a:pt x="33811" y="8021"/>
                    <a:pt x="33818" y="8021"/>
                  </a:cubicBezTo>
                  <a:cubicBezTo>
                    <a:pt x="33824" y="8021"/>
                    <a:pt x="33827" y="8024"/>
                    <a:pt x="33827" y="8029"/>
                  </a:cubicBezTo>
                  <a:cubicBezTo>
                    <a:pt x="33821" y="8040"/>
                    <a:pt x="33922" y="8056"/>
                    <a:pt x="33984" y="8056"/>
                  </a:cubicBezTo>
                  <a:cubicBezTo>
                    <a:pt x="33997" y="8056"/>
                    <a:pt x="34009" y="8055"/>
                    <a:pt x="34018" y="8053"/>
                  </a:cubicBezTo>
                  <a:cubicBezTo>
                    <a:pt x="34028" y="8053"/>
                    <a:pt x="34042" y="8056"/>
                    <a:pt x="34056" y="8063"/>
                  </a:cubicBezTo>
                  <a:cubicBezTo>
                    <a:pt x="34060" y="8064"/>
                    <a:pt x="34067" y="8065"/>
                    <a:pt x="34077" y="8065"/>
                  </a:cubicBezTo>
                  <a:cubicBezTo>
                    <a:pt x="34093" y="8065"/>
                    <a:pt x="34117" y="8063"/>
                    <a:pt x="34139" y="8056"/>
                  </a:cubicBezTo>
                  <a:cubicBezTo>
                    <a:pt x="34154" y="8053"/>
                    <a:pt x="34169" y="8052"/>
                    <a:pt x="34181" y="8052"/>
                  </a:cubicBezTo>
                  <a:cubicBezTo>
                    <a:pt x="34196" y="8052"/>
                    <a:pt x="34206" y="8054"/>
                    <a:pt x="34208" y="8060"/>
                  </a:cubicBezTo>
                  <a:cubicBezTo>
                    <a:pt x="34211" y="8068"/>
                    <a:pt x="34225" y="8072"/>
                    <a:pt x="34243" y="8072"/>
                  </a:cubicBezTo>
                  <a:cubicBezTo>
                    <a:pt x="34248" y="8072"/>
                    <a:pt x="34255" y="8071"/>
                    <a:pt x="34261" y="8070"/>
                  </a:cubicBezTo>
                  <a:cubicBezTo>
                    <a:pt x="34269" y="8067"/>
                    <a:pt x="34279" y="8066"/>
                    <a:pt x="34288" y="8066"/>
                  </a:cubicBezTo>
                  <a:cubicBezTo>
                    <a:pt x="34303" y="8066"/>
                    <a:pt x="34317" y="8069"/>
                    <a:pt x="34323" y="8074"/>
                  </a:cubicBezTo>
                  <a:cubicBezTo>
                    <a:pt x="34328" y="8079"/>
                    <a:pt x="34335" y="8081"/>
                    <a:pt x="34342" y="8081"/>
                  </a:cubicBezTo>
                  <a:cubicBezTo>
                    <a:pt x="34349" y="8081"/>
                    <a:pt x="34356" y="8079"/>
                    <a:pt x="34361" y="8074"/>
                  </a:cubicBezTo>
                  <a:cubicBezTo>
                    <a:pt x="34364" y="8068"/>
                    <a:pt x="34369" y="8066"/>
                    <a:pt x="34373" y="8066"/>
                  </a:cubicBezTo>
                  <a:cubicBezTo>
                    <a:pt x="34376" y="8066"/>
                    <a:pt x="34380" y="8068"/>
                    <a:pt x="34381" y="8074"/>
                  </a:cubicBezTo>
                  <a:cubicBezTo>
                    <a:pt x="34386" y="8084"/>
                    <a:pt x="34423" y="8091"/>
                    <a:pt x="34465" y="8091"/>
                  </a:cubicBezTo>
                  <a:cubicBezTo>
                    <a:pt x="34520" y="8091"/>
                    <a:pt x="34552" y="8105"/>
                    <a:pt x="34569" y="8136"/>
                  </a:cubicBezTo>
                  <a:cubicBezTo>
                    <a:pt x="34580" y="8159"/>
                    <a:pt x="34580" y="8172"/>
                    <a:pt x="34570" y="8172"/>
                  </a:cubicBezTo>
                  <a:cubicBezTo>
                    <a:pt x="34568" y="8172"/>
                    <a:pt x="34565" y="8172"/>
                    <a:pt x="34562" y="8170"/>
                  </a:cubicBezTo>
                  <a:cubicBezTo>
                    <a:pt x="34559" y="8170"/>
                    <a:pt x="34557" y="8170"/>
                    <a:pt x="34554" y="8170"/>
                  </a:cubicBezTo>
                  <a:cubicBezTo>
                    <a:pt x="34542" y="8170"/>
                    <a:pt x="34535" y="8176"/>
                    <a:pt x="34538" y="8184"/>
                  </a:cubicBezTo>
                  <a:cubicBezTo>
                    <a:pt x="34541" y="8195"/>
                    <a:pt x="34555" y="8209"/>
                    <a:pt x="34573" y="8212"/>
                  </a:cubicBezTo>
                  <a:cubicBezTo>
                    <a:pt x="34575" y="8213"/>
                    <a:pt x="34578" y="8213"/>
                    <a:pt x="34580" y="8213"/>
                  </a:cubicBezTo>
                  <a:cubicBezTo>
                    <a:pt x="34589" y="8213"/>
                    <a:pt x="34593" y="8207"/>
                    <a:pt x="34590" y="8199"/>
                  </a:cubicBezTo>
                  <a:cubicBezTo>
                    <a:pt x="34586" y="8184"/>
                    <a:pt x="34597" y="8175"/>
                    <a:pt x="34618" y="8167"/>
                  </a:cubicBezTo>
                  <a:cubicBezTo>
                    <a:pt x="34620" y="8167"/>
                    <a:pt x="34621" y="8167"/>
                    <a:pt x="34623" y="8167"/>
                  </a:cubicBezTo>
                  <a:cubicBezTo>
                    <a:pt x="34639" y="8167"/>
                    <a:pt x="34657" y="8180"/>
                    <a:pt x="34663" y="8199"/>
                  </a:cubicBezTo>
                  <a:cubicBezTo>
                    <a:pt x="34670" y="8223"/>
                    <a:pt x="34694" y="8240"/>
                    <a:pt x="34714" y="8244"/>
                  </a:cubicBezTo>
                  <a:cubicBezTo>
                    <a:pt x="34777" y="8247"/>
                    <a:pt x="34777" y="8299"/>
                    <a:pt x="34711" y="8309"/>
                  </a:cubicBezTo>
                  <a:cubicBezTo>
                    <a:pt x="34698" y="8311"/>
                    <a:pt x="34685" y="8312"/>
                    <a:pt x="34673" y="8312"/>
                  </a:cubicBezTo>
                  <a:cubicBezTo>
                    <a:pt x="34656" y="8312"/>
                    <a:pt x="34641" y="8310"/>
                    <a:pt x="34635" y="8306"/>
                  </a:cubicBezTo>
                  <a:cubicBezTo>
                    <a:pt x="34628" y="8303"/>
                    <a:pt x="34618" y="8301"/>
                    <a:pt x="34609" y="8301"/>
                  </a:cubicBezTo>
                  <a:cubicBezTo>
                    <a:pt x="34582" y="8301"/>
                    <a:pt x="34555" y="8315"/>
                    <a:pt x="34562" y="8334"/>
                  </a:cubicBezTo>
                  <a:cubicBezTo>
                    <a:pt x="34564" y="8339"/>
                    <a:pt x="34570" y="8342"/>
                    <a:pt x="34577" y="8342"/>
                  </a:cubicBezTo>
                  <a:cubicBezTo>
                    <a:pt x="34584" y="8342"/>
                    <a:pt x="34591" y="8340"/>
                    <a:pt x="34597" y="8337"/>
                  </a:cubicBezTo>
                  <a:cubicBezTo>
                    <a:pt x="34605" y="8332"/>
                    <a:pt x="34611" y="8329"/>
                    <a:pt x="34615" y="8329"/>
                  </a:cubicBezTo>
                  <a:cubicBezTo>
                    <a:pt x="34622" y="8329"/>
                    <a:pt x="34623" y="8335"/>
                    <a:pt x="34621" y="8348"/>
                  </a:cubicBezTo>
                  <a:cubicBezTo>
                    <a:pt x="34621" y="8362"/>
                    <a:pt x="34623" y="8369"/>
                    <a:pt x="34630" y="8369"/>
                  </a:cubicBezTo>
                  <a:cubicBezTo>
                    <a:pt x="34635" y="8369"/>
                    <a:pt x="34642" y="8365"/>
                    <a:pt x="34652" y="8358"/>
                  </a:cubicBezTo>
                  <a:cubicBezTo>
                    <a:pt x="34661" y="8353"/>
                    <a:pt x="34668" y="8350"/>
                    <a:pt x="34674" y="8350"/>
                  </a:cubicBezTo>
                  <a:cubicBezTo>
                    <a:pt x="34688" y="8350"/>
                    <a:pt x="34694" y="8367"/>
                    <a:pt x="34704" y="8413"/>
                  </a:cubicBezTo>
                  <a:cubicBezTo>
                    <a:pt x="34717" y="8474"/>
                    <a:pt x="34726" y="8487"/>
                    <a:pt x="34759" y="8487"/>
                  </a:cubicBezTo>
                  <a:cubicBezTo>
                    <a:pt x="34763" y="8487"/>
                    <a:pt x="34768" y="8487"/>
                    <a:pt x="34774" y="8487"/>
                  </a:cubicBezTo>
                  <a:cubicBezTo>
                    <a:pt x="34802" y="8483"/>
                    <a:pt x="34823" y="8469"/>
                    <a:pt x="34819" y="8458"/>
                  </a:cubicBezTo>
                  <a:cubicBezTo>
                    <a:pt x="34815" y="8448"/>
                    <a:pt x="34829" y="8434"/>
                    <a:pt x="34847" y="8431"/>
                  </a:cubicBezTo>
                  <a:cubicBezTo>
                    <a:pt x="34868" y="8424"/>
                    <a:pt x="34874" y="8413"/>
                    <a:pt x="34864" y="8403"/>
                  </a:cubicBezTo>
                  <a:cubicBezTo>
                    <a:pt x="34850" y="8396"/>
                    <a:pt x="34860" y="8383"/>
                    <a:pt x="34888" y="8375"/>
                  </a:cubicBezTo>
                  <a:cubicBezTo>
                    <a:pt x="34916" y="8369"/>
                    <a:pt x="34927" y="8358"/>
                    <a:pt x="34909" y="8337"/>
                  </a:cubicBezTo>
                  <a:cubicBezTo>
                    <a:pt x="34901" y="8327"/>
                    <a:pt x="34890" y="8321"/>
                    <a:pt x="34882" y="8321"/>
                  </a:cubicBezTo>
                  <a:cubicBezTo>
                    <a:pt x="34879" y="8321"/>
                    <a:pt x="34876" y="8322"/>
                    <a:pt x="34874" y="8324"/>
                  </a:cubicBezTo>
                  <a:cubicBezTo>
                    <a:pt x="34873" y="8325"/>
                    <a:pt x="34870" y="8326"/>
                    <a:pt x="34867" y="8326"/>
                  </a:cubicBezTo>
                  <a:cubicBezTo>
                    <a:pt x="34857" y="8326"/>
                    <a:pt x="34842" y="8319"/>
                    <a:pt x="34826" y="8306"/>
                  </a:cubicBezTo>
                  <a:cubicBezTo>
                    <a:pt x="34798" y="8285"/>
                    <a:pt x="34791" y="8268"/>
                    <a:pt x="34805" y="8258"/>
                  </a:cubicBezTo>
                  <a:cubicBezTo>
                    <a:pt x="34809" y="8253"/>
                    <a:pt x="34813" y="8251"/>
                    <a:pt x="34817" y="8251"/>
                  </a:cubicBezTo>
                  <a:cubicBezTo>
                    <a:pt x="34823" y="8251"/>
                    <a:pt x="34827" y="8256"/>
                    <a:pt x="34829" y="8264"/>
                  </a:cubicBezTo>
                  <a:cubicBezTo>
                    <a:pt x="34831" y="8271"/>
                    <a:pt x="34837" y="8274"/>
                    <a:pt x="34846" y="8274"/>
                  </a:cubicBezTo>
                  <a:cubicBezTo>
                    <a:pt x="34857" y="8274"/>
                    <a:pt x="34874" y="8269"/>
                    <a:pt x="34895" y="8258"/>
                  </a:cubicBezTo>
                  <a:cubicBezTo>
                    <a:pt x="34918" y="8246"/>
                    <a:pt x="34931" y="8240"/>
                    <a:pt x="34935" y="8240"/>
                  </a:cubicBezTo>
                  <a:lnTo>
                    <a:pt x="34935" y="8240"/>
                  </a:lnTo>
                  <a:cubicBezTo>
                    <a:pt x="34940" y="8240"/>
                    <a:pt x="34934" y="8248"/>
                    <a:pt x="34919" y="8264"/>
                  </a:cubicBezTo>
                  <a:cubicBezTo>
                    <a:pt x="34888" y="8306"/>
                    <a:pt x="34906" y="8327"/>
                    <a:pt x="34989" y="8344"/>
                  </a:cubicBezTo>
                  <a:cubicBezTo>
                    <a:pt x="35003" y="8347"/>
                    <a:pt x="35015" y="8348"/>
                    <a:pt x="35024" y="8348"/>
                  </a:cubicBezTo>
                  <a:cubicBezTo>
                    <a:pt x="35064" y="8348"/>
                    <a:pt x="35065" y="8326"/>
                    <a:pt x="35034" y="8279"/>
                  </a:cubicBezTo>
                  <a:cubicBezTo>
                    <a:pt x="35016" y="8252"/>
                    <a:pt x="35011" y="8241"/>
                    <a:pt x="35020" y="8241"/>
                  </a:cubicBezTo>
                  <a:cubicBezTo>
                    <a:pt x="35025" y="8241"/>
                    <a:pt x="35034" y="8244"/>
                    <a:pt x="35048" y="8250"/>
                  </a:cubicBezTo>
                  <a:cubicBezTo>
                    <a:pt x="35068" y="8261"/>
                    <a:pt x="35097" y="8299"/>
                    <a:pt x="35107" y="8330"/>
                  </a:cubicBezTo>
                  <a:cubicBezTo>
                    <a:pt x="35118" y="8372"/>
                    <a:pt x="35129" y="8385"/>
                    <a:pt x="35160" y="8385"/>
                  </a:cubicBezTo>
                  <a:cubicBezTo>
                    <a:pt x="35167" y="8385"/>
                    <a:pt x="35176" y="8384"/>
                    <a:pt x="35187" y="8383"/>
                  </a:cubicBezTo>
                  <a:cubicBezTo>
                    <a:pt x="35199" y="8380"/>
                    <a:pt x="35212" y="8379"/>
                    <a:pt x="35222" y="8379"/>
                  </a:cubicBezTo>
                  <a:cubicBezTo>
                    <a:pt x="35240" y="8379"/>
                    <a:pt x="35254" y="8382"/>
                    <a:pt x="35256" y="8389"/>
                  </a:cubicBezTo>
                  <a:cubicBezTo>
                    <a:pt x="35258" y="8399"/>
                    <a:pt x="35295" y="8404"/>
                    <a:pt x="35335" y="8404"/>
                  </a:cubicBezTo>
                  <a:cubicBezTo>
                    <a:pt x="35367" y="8404"/>
                    <a:pt x="35402" y="8401"/>
                    <a:pt x="35419" y="8393"/>
                  </a:cubicBezTo>
                  <a:cubicBezTo>
                    <a:pt x="35423" y="8391"/>
                    <a:pt x="35428" y="8390"/>
                    <a:pt x="35432" y="8390"/>
                  </a:cubicBezTo>
                  <a:cubicBezTo>
                    <a:pt x="35443" y="8390"/>
                    <a:pt x="35452" y="8397"/>
                    <a:pt x="35457" y="8410"/>
                  </a:cubicBezTo>
                  <a:cubicBezTo>
                    <a:pt x="35463" y="8428"/>
                    <a:pt x="35472" y="8436"/>
                    <a:pt x="35482" y="8436"/>
                  </a:cubicBezTo>
                  <a:cubicBezTo>
                    <a:pt x="35497" y="8436"/>
                    <a:pt x="35514" y="8416"/>
                    <a:pt x="35520" y="8383"/>
                  </a:cubicBezTo>
                  <a:cubicBezTo>
                    <a:pt x="35523" y="8358"/>
                    <a:pt x="35525" y="8339"/>
                    <a:pt x="35529" y="8339"/>
                  </a:cubicBezTo>
                  <a:cubicBezTo>
                    <a:pt x="35529" y="8339"/>
                    <a:pt x="35530" y="8340"/>
                    <a:pt x="35530" y="8341"/>
                  </a:cubicBezTo>
                  <a:cubicBezTo>
                    <a:pt x="35564" y="8384"/>
                    <a:pt x="35571" y="8408"/>
                    <a:pt x="35552" y="8408"/>
                  </a:cubicBezTo>
                  <a:cubicBezTo>
                    <a:pt x="35550" y="8408"/>
                    <a:pt x="35547" y="8408"/>
                    <a:pt x="35544" y="8407"/>
                  </a:cubicBezTo>
                  <a:cubicBezTo>
                    <a:pt x="35542" y="8406"/>
                    <a:pt x="35541" y="8406"/>
                    <a:pt x="35539" y="8406"/>
                  </a:cubicBezTo>
                  <a:cubicBezTo>
                    <a:pt x="35532" y="8406"/>
                    <a:pt x="35537" y="8415"/>
                    <a:pt x="35558" y="8428"/>
                  </a:cubicBezTo>
                  <a:cubicBezTo>
                    <a:pt x="35575" y="8439"/>
                    <a:pt x="35586" y="8445"/>
                    <a:pt x="35593" y="8445"/>
                  </a:cubicBezTo>
                  <a:cubicBezTo>
                    <a:pt x="35601" y="8445"/>
                    <a:pt x="35603" y="8436"/>
                    <a:pt x="35603" y="8417"/>
                  </a:cubicBezTo>
                  <a:cubicBezTo>
                    <a:pt x="35606" y="8396"/>
                    <a:pt x="35614" y="8383"/>
                    <a:pt x="35620" y="8383"/>
                  </a:cubicBezTo>
                  <a:cubicBezTo>
                    <a:pt x="35621" y="8383"/>
                    <a:pt x="35622" y="8383"/>
                    <a:pt x="35623" y="8383"/>
                  </a:cubicBezTo>
                  <a:cubicBezTo>
                    <a:pt x="35631" y="8383"/>
                    <a:pt x="35655" y="8374"/>
                    <a:pt x="35680" y="8362"/>
                  </a:cubicBezTo>
                  <a:cubicBezTo>
                    <a:pt x="35731" y="8334"/>
                    <a:pt x="35721" y="8261"/>
                    <a:pt x="35662" y="8258"/>
                  </a:cubicBezTo>
                  <a:cubicBezTo>
                    <a:pt x="35641" y="8254"/>
                    <a:pt x="35624" y="8247"/>
                    <a:pt x="35624" y="8240"/>
                  </a:cubicBezTo>
                  <a:cubicBezTo>
                    <a:pt x="35617" y="8185"/>
                    <a:pt x="35587" y="8142"/>
                    <a:pt x="35560" y="8142"/>
                  </a:cubicBezTo>
                  <a:cubicBezTo>
                    <a:pt x="35558" y="8142"/>
                    <a:pt x="35556" y="8142"/>
                    <a:pt x="35555" y="8143"/>
                  </a:cubicBezTo>
                  <a:cubicBezTo>
                    <a:pt x="35544" y="8146"/>
                    <a:pt x="35536" y="8148"/>
                    <a:pt x="35530" y="8148"/>
                  </a:cubicBezTo>
                  <a:cubicBezTo>
                    <a:pt x="35515" y="8148"/>
                    <a:pt x="35515" y="8135"/>
                    <a:pt x="35520" y="8098"/>
                  </a:cubicBezTo>
                  <a:cubicBezTo>
                    <a:pt x="35521" y="8085"/>
                    <a:pt x="35524" y="8078"/>
                    <a:pt x="35529" y="8078"/>
                  </a:cubicBezTo>
                  <a:cubicBezTo>
                    <a:pt x="35536" y="8078"/>
                    <a:pt x="35548" y="8088"/>
                    <a:pt x="35568" y="8108"/>
                  </a:cubicBezTo>
                  <a:cubicBezTo>
                    <a:pt x="35596" y="8133"/>
                    <a:pt x="35620" y="8160"/>
                    <a:pt x="35624" y="8170"/>
                  </a:cubicBezTo>
                  <a:cubicBezTo>
                    <a:pt x="35629" y="8196"/>
                    <a:pt x="35673" y="8218"/>
                    <a:pt x="35699" y="8218"/>
                  </a:cubicBezTo>
                  <a:cubicBezTo>
                    <a:pt x="35709" y="8218"/>
                    <a:pt x="35716" y="8215"/>
                    <a:pt x="35718" y="8209"/>
                  </a:cubicBezTo>
                  <a:cubicBezTo>
                    <a:pt x="35722" y="8199"/>
                    <a:pt x="35731" y="8195"/>
                    <a:pt x="35745" y="8195"/>
                  </a:cubicBezTo>
                  <a:cubicBezTo>
                    <a:pt x="35756" y="8195"/>
                    <a:pt x="35770" y="8197"/>
                    <a:pt x="35787" y="8202"/>
                  </a:cubicBezTo>
                  <a:cubicBezTo>
                    <a:pt x="35797" y="8204"/>
                    <a:pt x="35809" y="8205"/>
                    <a:pt x="35821" y="8205"/>
                  </a:cubicBezTo>
                  <a:cubicBezTo>
                    <a:pt x="35846" y="8205"/>
                    <a:pt x="35873" y="8201"/>
                    <a:pt x="35891" y="8191"/>
                  </a:cubicBezTo>
                  <a:cubicBezTo>
                    <a:pt x="35929" y="8175"/>
                    <a:pt x="35933" y="8154"/>
                    <a:pt x="35912" y="8087"/>
                  </a:cubicBezTo>
                  <a:cubicBezTo>
                    <a:pt x="35888" y="8013"/>
                    <a:pt x="35890" y="7957"/>
                    <a:pt x="35908" y="7957"/>
                  </a:cubicBezTo>
                  <a:lnTo>
                    <a:pt x="35908" y="7957"/>
                  </a:lnTo>
                  <a:cubicBezTo>
                    <a:pt x="35914" y="7957"/>
                    <a:pt x="35923" y="7964"/>
                    <a:pt x="35933" y="7980"/>
                  </a:cubicBezTo>
                  <a:cubicBezTo>
                    <a:pt x="35944" y="7998"/>
                    <a:pt x="35952" y="8008"/>
                    <a:pt x="35963" y="8008"/>
                  </a:cubicBezTo>
                  <a:cubicBezTo>
                    <a:pt x="35974" y="8008"/>
                    <a:pt x="35989" y="7998"/>
                    <a:pt x="36016" y="7976"/>
                  </a:cubicBezTo>
                  <a:cubicBezTo>
                    <a:pt x="36044" y="7950"/>
                    <a:pt x="36063" y="7939"/>
                    <a:pt x="36080" y="7939"/>
                  </a:cubicBezTo>
                  <a:cubicBezTo>
                    <a:pt x="36088" y="7939"/>
                    <a:pt x="36095" y="7941"/>
                    <a:pt x="36102" y="7946"/>
                  </a:cubicBezTo>
                  <a:cubicBezTo>
                    <a:pt x="36112" y="7950"/>
                    <a:pt x="36120" y="7953"/>
                    <a:pt x="36124" y="7953"/>
                  </a:cubicBezTo>
                  <a:cubicBezTo>
                    <a:pt x="36142" y="7953"/>
                    <a:pt x="36120" y="7918"/>
                    <a:pt x="36068" y="7866"/>
                  </a:cubicBezTo>
                  <a:cubicBezTo>
                    <a:pt x="36039" y="7840"/>
                    <a:pt x="36008" y="7820"/>
                    <a:pt x="35995" y="7820"/>
                  </a:cubicBezTo>
                  <a:cubicBezTo>
                    <a:pt x="35994" y="7820"/>
                    <a:pt x="35993" y="7820"/>
                    <a:pt x="35992" y="7821"/>
                  </a:cubicBezTo>
                  <a:cubicBezTo>
                    <a:pt x="35991" y="7821"/>
                    <a:pt x="35991" y="7821"/>
                    <a:pt x="35990" y="7821"/>
                  </a:cubicBezTo>
                  <a:cubicBezTo>
                    <a:pt x="35967" y="7821"/>
                    <a:pt x="35859" y="7774"/>
                    <a:pt x="35856" y="7762"/>
                  </a:cubicBezTo>
                  <a:cubicBezTo>
                    <a:pt x="35854" y="7752"/>
                    <a:pt x="35901" y="7748"/>
                    <a:pt x="35951" y="7748"/>
                  </a:cubicBezTo>
                  <a:cubicBezTo>
                    <a:pt x="35995" y="7748"/>
                    <a:pt x="36041" y="7751"/>
                    <a:pt x="36054" y="7758"/>
                  </a:cubicBezTo>
                  <a:cubicBezTo>
                    <a:pt x="36070" y="7766"/>
                    <a:pt x="36082" y="7770"/>
                    <a:pt x="36091" y="7770"/>
                  </a:cubicBezTo>
                  <a:cubicBezTo>
                    <a:pt x="36110" y="7770"/>
                    <a:pt x="36117" y="7751"/>
                    <a:pt x="36117" y="7709"/>
                  </a:cubicBezTo>
                  <a:cubicBezTo>
                    <a:pt x="36117" y="7661"/>
                    <a:pt x="36123" y="7654"/>
                    <a:pt x="36189" y="7650"/>
                  </a:cubicBezTo>
                  <a:cubicBezTo>
                    <a:pt x="36210" y="7648"/>
                    <a:pt x="36230" y="7647"/>
                    <a:pt x="36245" y="7647"/>
                  </a:cubicBezTo>
                  <a:cubicBezTo>
                    <a:pt x="36261" y="7647"/>
                    <a:pt x="36272" y="7648"/>
                    <a:pt x="36276" y="7650"/>
                  </a:cubicBezTo>
                  <a:cubicBezTo>
                    <a:pt x="36293" y="7657"/>
                    <a:pt x="36248" y="7796"/>
                    <a:pt x="36227" y="7803"/>
                  </a:cubicBezTo>
                  <a:cubicBezTo>
                    <a:pt x="36213" y="7803"/>
                    <a:pt x="36213" y="7813"/>
                    <a:pt x="36224" y="7821"/>
                  </a:cubicBezTo>
                  <a:cubicBezTo>
                    <a:pt x="36229" y="7825"/>
                    <a:pt x="36237" y="7826"/>
                    <a:pt x="36248" y="7826"/>
                  </a:cubicBezTo>
                  <a:cubicBezTo>
                    <a:pt x="36292" y="7826"/>
                    <a:pt x="36374" y="7796"/>
                    <a:pt x="36363" y="7779"/>
                  </a:cubicBezTo>
                  <a:cubicBezTo>
                    <a:pt x="36358" y="7771"/>
                    <a:pt x="36351" y="7766"/>
                    <a:pt x="36345" y="7766"/>
                  </a:cubicBezTo>
                  <a:cubicBezTo>
                    <a:pt x="36342" y="7766"/>
                    <a:pt x="36340" y="7766"/>
                    <a:pt x="36338" y="7768"/>
                  </a:cubicBezTo>
                  <a:cubicBezTo>
                    <a:pt x="36335" y="7770"/>
                    <a:pt x="36332" y="7771"/>
                    <a:pt x="36330" y="7771"/>
                  </a:cubicBezTo>
                  <a:cubicBezTo>
                    <a:pt x="36309" y="7771"/>
                    <a:pt x="36332" y="7685"/>
                    <a:pt x="36366" y="7650"/>
                  </a:cubicBezTo>
                  <a:cubicBezTo>
                    <a:pt x="36390" y="7626"/>
                    <a:pt x="36402" y="7616"/>
                    <a:pt x="36413" y="7616"/>
                  </a:cubicBezTo>
                  <a:cubicBezTo>
                    <a:pt x="36421" y="7616"/>
                    <a:pt x="36428" y="7622"/>
                    <a:pt x="36439" y="7633"/>
                  </a:cubicBezTo>
                  <a:cubicBezTo>
                    <a:pt x="36454" y="7646"/>
                    <a:pt x="36482" y="7652"/>
                    <a:pt x="36509" y="7652"/>
                  </a:cubicBezTo>
                  <a:cubicBezTo>
                    <a:pt x="36535" y="7652"/>
                    <a:pt x="36559" y="7647"/>
                    <a:pt x="36571" y="7637"/>
                  </a:cubicBezTo>
                  <a:cubicBezTo>
                    <a:pt x="36578" y="7629"/>
                    <a:pt x="36567" y="7605"/>
                    <a:pt x="36550" y="7581"/>
                  </a:cubicBezTo>
                  <a:cubicBezTo>
                    <a:pt x="36530" y="7557"/>
                    <a:pt x="36522" y="7533"/>
                    <a:pt x="36533" y="7515"/>
                  </a:cubicBezTo>
                  <a:cubicBezTo>
                    <a:pt x="36552" y="7486"/>
                    <a:pt x="36521" y="7437"/>
                    <a:pt x="36489" y="7437"/>
                  </a:cubicBezTo>
                  <a:cubicBezTo>
                    <a:pt x="36486" y="7437"/>
                    <a:pt x="36483" y="7438"/>
                    <a:pt x="36481" y="7438"/>
                  </a:cubicBezTo>
                  <a:cubicBezTo>
                    <a:pt x="36467" y="7442"/>
                    <a:pt x="36463" y="7453"/>
                    <a:pt x="36471" y="7459"/>
                  </a:cubicBezTo>
                  <a:cubicBezTo>
                    <a:pt x="36493" y="7476"/>
                    <a:pt x="36461" y="7555"/>
                    <a:pt x="36437" y="7555"/>
                  </a:cubicBezTo>
                  <a:cubicBezTo>
                    <a:pt x="36436" y="7555"/>
                    <a:pt x="36434" y="7554"/>
                    <a:pt x="36432" y="7553"/>
                  </a:cubicBezTo>
                  <a:cubicBezTo>
                    <a:pt x="36418" y="7550"/>
                    <a:pt x="36401" y="7525"/>
                    <a:pt x="36391" y="7501"/>
                  </a:cubicBezTo>
                  <a:cubicBezTo>
                    <a:pt x="36366" y="7450"/>
                    <a:pt x="36359" y="7434"/>
                    <a:pt x="36351" y="7434"/>
                  </a:cubicBezTo>
                  <a:cubicBezTo>
                    <a:pt x="36347" y="7434"/>
                    <a:pt x="36343" y="7437"/>
                    <a:pt x="36338" y="7442"/>
                  </a:cubicBezTo>
                  <a:cubicBezTo>
                    <a:pt x="36336" y="7444"/>
                    <a:pt x="36334" y="7445"/>
                    <a:pt x="36332" y="7445"/>
                  </a:cubicBezTo>
                  <a:cubicBezTo>
                    <a:pt x="36325" y="7445"/>
                    <a:pt x="36321" y="7433"/>
                    <a:pt x="36321" y="7414"/>
                  </a:cubicBezTo>
                  <a:cubicBezTo>
                    <a:pt x="36321" y="7392"/>
                    <a:pt x="36325" y="7381"/>
                    <a:pt x="36334" y="7381"/>
                  </a:cubicBezTo>
                  <a:cubicBezTo>
                    <a:pt x="36338" y="7381"/>
                    <a:pt x="36343" y="7383"/>
                    <a:pt x="36349" y="7387"/>
                  </a:cubicBezTo>
                  <a:cubicBezTo>
                    <a:pt x="36364" y="7394"/>
                    <a:pt x="36377" y="7397"/>
                    <a:pt x="36387" y="7397"/>
                  </a:cubicBezTo>
                  <a:cubicBezTo>
                    <a:pt x="36406" y="7397"/>
                    <a:pt x="36415" y="7384"/>
                    <a:pt x="36408" y="7359"/>
                  </a:cubicBezTo>
                  <a:cubicBezTo>
                    <a:pt x="36399" y="7337"/>
                    <a:pt x="36414" y="7325"/>
                    <a:pt x="36445" y="7325"/>
                  </a:cubicBezTo>
                  <a:cubicBezTo>
                    <a:pt x="36463" y="7325"/>
                    <a:pt x="36487" y="7329"/>
                    <a:pt x="36515" y="7338"/>
                  </a:cubicBezTo>
                  <a:cubicBezTo>
                    <a:pt x="36531" y="7343"/>
                    <a:pt x="36545" y="7346"/>
                    <a:pt x="36554" y="7346"/>
                  </a:cubicBezTo>
                  <a:cubicBezTo>
                    <a:pt x="36564" y="7346"/>
                    <a:pt x="36569" y="7343"/>
                    <a:pt x="36567" y="7338"/>
                  </a:cubicBezTo>
                  <a:cubicBezTo>
                    <a:pt x="36566" y="7336"/>
                    <a:pt x="36567" y="7335"/>
                    <a:pt x="36569" y="7335"/>
                  </a:cubicBezTo>
                  <a:cubicBezTo>
                    <a:pt x="36575" y="7335"/>
                    <a:pt x="36592" y="7343"/>
                    <a:pt x="36613" y="7359"/>
                  </a:cubicBezTo>
                  <a:cubicBezTo>
                    <a:pt x="36638" y="7374"/>
                    <a:pt x="36668" y="7387"/>
                    <a:pt x="36687" y="7387"/>
                  </a:cubicBezTo>
                  <a:cubicBezTo>
                    <a:pt x="36689" y="7387"/>
                    <a:pt x="36690" y="7387"/>
                    <a:pt x="36692" y="7387"/>
                  </a:cubicBezTo>
                  <a:cubicBezTo>
                    <a:pt x="36738" y="7373"/>
                    <a:pt x="36727" y="7355"/>
                    <a:pt x="36671" y="7331"/>
                  </a:cubicBezTo>
                  <a:cubicBezTo>
                    <a:pt x="36651" y="7324"/>
                    <a:pt x="36642" y="7319"/>
                    <a:pt x="36646" y="7319"/>
                  </a:cubicBezTo>
                  <a:lnTo>
                    <a:pt x="36646" y="7319"/>
                  </a:lnTo>
                  <a:cubicBezTo>
                    <a:pt x="36647" y="7319"/>
                    <a:pt x="36650" y="7320"/>
                    <a:pt x="36655" y="7321"/>
                  </a:cubicBezTo>
                  <a:cubicBezTo>
                    <a:pt x="36657" y="7322"/>
                    <a:pt x="36660" y="7322"/>
                    <a:pt x="36662" y="7322"/>
                  </a:cubicBezTo>
                  <a:cubicBezTo>
                    <a:pt x="36674" y="7322"/>
                    <a:pt x="36682" y="7315"/>
                    <a:pt x="36682" y="7307"/>
                  </a:cubicBezTo>
                  <a:cubicBezTo>
                    <a:pt x="36678" y="7292"/>
                    <a:pt x="36692" y="7286"/>
                    <a:pt x="36711" y="7286"/>
                  </a:cubicBezTo>
                  <a:cubicBezTo>
                    <a:pt x="36739" y="7286"/>
                    <a:pt x="36776" y="7299"/>
                    <a:pt x="36783" y="7317"/>
                  </a:cubicBezTo>
                  <a:cubicBezTo>
                    <a:pt x="36786" y="7327"/>
                    <a:pt x="36788" y="7333"/>
                    <a:pt x="36791" y="7333"/>
                  </a:cubicBezTo>
                  <a:cubicBezTo>
                    <a:pt x="36796" y="7333"/>
                    <a:pt x="36801" y="7322"/>
                    <a:pt x="36807" y="7300"/>
                  </a:cubicBezTo>
                  <a:cubicBezTo>
                    <a:pt x="36815" y="7269"/>
                    <a:pt x="36824" y="7256"/>
                    <a:pt x="36847" y="7256"/>
                  </a:cubicBezTo>
                  <a:cubicBezTo>
                    <a:pt x="36852" y="7256"/>
                    <a:pt x="36859" y="7257"/>
                    <a:pt x="36866" y="7259"/>
                  </a:cubicBezTo>
                  <a:cubicBezTo>
                    <a:pt x="36894" y="7265"/>
                    <a:pt x="36918" y="7286"/>
                    <a:pt x="36921" y="7314"/>
                  </a:cubicBezTo>
                  <a:cubicBezTo>
                    <a:pt x="36931" y="7355"/>
                    <a:pt x="36938" y="7375"/>
                    <a:pt x="36949" y="7375"/>
                  </a:cubicBezTo>
                  <a:cubicBezTo>
                    <a:pt x="36958" y="7375"/>
                    <a:pt x="36970" y="7361"/>
                    <a:pt x="36988" y="7334"/>
                  </a:cubicBezTo>
                  <a:cubicBezTo>
                    <a:pt x="37015" y="7295"/>
                    <a:pt x="37034" y="7282"/>
                    <a:pt x="37075" y="7282"/>
                  </a:cubicBezTo>
                  <a:cubicBezTo>
                    <a:pt x="37080" y="7282"/>
                    <a:pt x="37086" y="7282"/>
                    <a:pt x="37092" y="7283"/>
                  </a:cubicBezTo>
                  <a:cubicBezTo>
                    <a:pt x="37126" y="7286"/>
                    <a:pt x="37161" y="7296"/>
                    <a:pt x="37164" y="7307"/>
                  </a:cubicBezTo>
                  <a:cubicBezTo>
                    <a:pt x="37167" y="7318"/>
                    <a:pt x="37178" y="7322"/>
                    <a:pt x="37192" y="7322"/>
                  </a:cubicBezTo>
                  <a:cubicBezTo>
                    <a:pt x="37196" y="7322"/>
                    <a:pt x="37201" y="7322"/>
                    <a:pt x="37206" y="7321"/>
                  </a:cubicBezTo>
                  <a:cubicBezTo>
                    <a:pt x="37223" y="7314"/>
                    <a:pt x="37233" y="7304"/>
                    <a:pt x="37230" y="7289"/>
                  </a:cubicBezTo>
                  <a:cubicBezTo>
                    <a:pt x="37226" y="7280"/>
                    <a:pt x="37228" y="7275"/>
                    <a:pt x="37235" y="7275"/>
                  </a:cubicBezTo>
                  <a:cubicBezTo>
                    <a:pt x="37240" y="7275"/>
                    <a:pt x="37249" y="7278"/>
                    <a:pt x="37262" y="7283"/>
                  </a:cubicBezTo>
                  <a:cubicBezTo>
                    <a:pt x="37268" y="7285"/>
                    <a:pt x="37276" y="7285"/>
                    <a:pt x="37285" y="7285"/>
                  </a:cubicBezTo>
                  <a:cubicBezTo>
                    <a:pt x="37311" y="7285"/>
                    <a:pt x="37346" y="7279"/>
                    <a:pt x="37379" y="7269"/>
                  </a:cubicBezTo>
                  <a:cubicBezTo>
                    <a:pt x="37406" y="7258"/>
                    <a:pt x="37424" y="7252"/>
                    <a:pt x="37439" y="7252"/>
                  </a:cubicBezTo>
                  <a:cubicBezTo>
                    <a:pt x="37463" y="7252"/>
                    <a:pt x="37476" y="7269"/>
                    <a:pt x="37504" y="7310"/>
                  </a:cubicBezTo>
                  <a:cubicBezTo>
                    <a:pt x="37530" y="7350"/>
                    <a:pt x="37564" y="7374"/>
                    <a:pt x="37581" y="7374"/>
                  </a:cubicBezTo>
                  <a:cubicBezTo>
                    <a:pt x="37591" y="7374"/>
                    <a:pt x="37596" y="7366"/>
                    <a:pt x="37591" y="7349"/>
                  </a:cubicBezTo>
                  <a:cubicBezTo>
                    <a:pt x="37587" y="7342"/>
                    <a:pt x="37619" y="7321"/>
                    <a:pt x="37660" y="7307"/>
                  </a:cubicBezTo>
                  <a:cubicBezTo>
                    <a:pt x="37687" y="7296"/>
                    <a:pt x="37708" y="7291"/>
                    <a:pt x="37722" y="7291"/>
                  </a:cubicBezTo>
                  <a:cubicBezTo>
                    <a:pt x="37735" y="7291"/>
                    <a:pt x="37742" y="7295"/>
                    <a:pt x="37744" y="7304"/>
                  </a:cubicBezTo>
                  <a:cubicBezTo>
                    <a:pt x="37746" y="7312"/>
                    <a:pt x="37762" y="7317"/>
                    <a:pt x="37786" y="7317"/>
                  </a:cubicBezTo>
                  <a:cubicBezTo>
                    <a:pt x="37798" y="7317"/>
                    <a:pt x="37812" y="7316"/>
                    <a:pt x="37827" y="7314"/>
                  </a:cubicBezTo>
                  <a:cubicBezTo>
                    <a:pt x="37889" y="7301"/>
                    <a:pt x="37919" y="7295"/>
                    <a:pt x="37941" y="7295"/>
                  </a:cubicBezTo>
                  <a:cubicBezTo>
                    <a:pt x="37960" y="7295"/>
                    <a:pt x="37973" y="7299"/>
                    <a:pt x="37993" y="7307"/>
                  </a:cubicBezTo>
                  <a:cubicBezTo>
                    <a:pt x="38005" y="7310"/>
                    <a:pt x="38013" y="7312"/>
                    <a:pt x="38020" y="7312"/>
                  </a:cubicBezTo>
                  <a:cubicBezTo>
                    <a:pt x="38032" y="7312"/>
                    <a:pt x="38036" y="7304"/>
                    <a:pt x="38038" y="7286"/>
                  </a:cubicBezTo>
                  <a:cubicBezTo>
                    <a:pt x="38038" y="7273"/>
                    <a:pt x="38037" y="7266"/>
                    <a:pt x="38031" y="7266"/>
                  </a:cubicBezTo>
                  <a:cubicBezTo>
                    <a:pt x="38029" y="7266"/>
                    <a:pt x="38027" y="7267"/>
                    <a:pt x="38024" y="7269"/>
                  </a:cubicBezTo>
                  <a:cubicBezTo>
                    <a:pt x="38021" y="7272"/>
                    <a:pt x="38016" y="7273"/>
                    <a:pt x="38010" y="7273"/>
                  </a:cubicBezTo>
                  <a:cubicBezTo>
                    <a:pt x="37984" y="7273"/>
                    <a:pt x="37940" y="7247"/>
                    <a:pt x="37952" y="7230"/>
                  </a:cubicBezTo>
                  <a:cubicBezTo>
                    <a:pt x="37955" y="7224"/>
                    <a:pt x="37945" y="7217"/>
                    <a:pt x="37920" y="7213"/>
                  </a:cubicBezTo>
                  <a:cubicBezTo>
                    <a:pt x="37893" y="7213"/>
                    <a:pt x="37886" y="7220"/>
                    <a:pt x="37899" y="7238"/>
                  </a:cubicBezTo>
                  <a:cubicBezTo>
                    <a:pt x="37912" y="7249"/>
                    <a:pt x="37911" y="7259"/>
                    <a:pt x="37896" y="7259"/>
                  </a:cubicBezTo>
                  <a:cubicBezTo>
                    <a:pt x="37894" y="7259"/>
                    <a:pt x="37892" y="7259"/>
                    <a:pt x="37889" y="7259"/>
                  </a:cubicBezTo>
                  <a:cubicBezTo>
                    <a:pt x="37865" y="7259"/>
                    <a:pt x="37862" y="7238"/>
                    <a:pt x="37879" y="7168"/>
                  </a:cubicBezTo>
                  <a:cubicBezTo>
                    <a:pt x="37891" y="7124"/>
                    <a:pt x="37907" y="7094"/>
                    <a:pt x="37915" y="7094"/>
                  </a:cubicBezTo>
                  <a:cubicBezTo>
                    <a:pt x="37915" y="7094"/>
                    <a:pt x="37916" y="7095"/>
                    <a:pt x="37917" y="7095"/>
                  </a:cubicBezTo>
                  <a:cubicBezTo>
                    <a:pt x="37922" y="7103"/>
                    <a:pt x="37933" y="7107"/>
                    <a:pt x="37944" y="7107"/>
                  </a:cubicBezTo>
                  <a:cubicBezTo>
                    <a:pt x="37948" y="7107"/>
                    <a:pt x="37952" y="7106"/>
                    <a:pt x="37955" y="7105"/>
                  </a:cubicBezTo>
                  <a:cubicBezTo>
                    <a:pt x="37966" y="7105"/>
                    <a:pt x="37958" y="7088"/>
                    <a:pt x="37934" y="7075"/>
                  </a:cubicBezTo>
                  <a:cubicBezTo>
                    <a:pt x="37910" y="7060"/>
                    <a:pt x="37875" y="7033"/>
                    <a:pt x="37862" y="7015"/>
                  </a:cubicBezTo>
                  <a:cubicBezTo>
                    <a:pt x="37852" y="7005"/>
                    <a:pt x="37840" y="6997"/>
                    <a:pt x="37830" y="6997"/>
                  </a:cubicBezTo>
                  <a:cubicBezTo>
                    <a:pt x="37826" y="6997"/>
                    <a:pt x="37823" y="6998"/>
                    <a:pt x="37820" y="7001"/>
                  </a:cubicBezTo>
                  <a:cubicBezTo>
                    <a:pt x="37816" y="7005"/>
                    <a:pt x="37808" y="7007"/>
                    <a:pt x="37797" y="7007"/>
                  </a:cubicBezTo>
                  <a:cubicBezTo>
                    <a:pt x="37786" y="7007"/>
                    <a:pt x="37773" y="7005"/>
                    <a:pt x="37761" y="7001"/>
                  </a:cubicBezTo>
                  <a:cubicBezTo>
                    <a:pt x="37723" y="6988"/>
                    <a:pt x="37719" y="6980"/>
                    <a:pt x="37740" y="6939"/>
                  </a:cubicBezTo>
                  <a:cubicBezTo>
                    <a:pt x="37754" y="6909"/>
                    <a:pt x="37763" y="6898"/>
                    <a:pt x="37793" y="6898"/>
                  </a:cubicBezTo>
                  <a:cubicBezTo>
                    <a:pt x="37801" y="6898"/>
                    <a:pt x="37811" y="6899"/>
                    <a:pt x="37824" y="6901"/>
                  </a:cubicBezTo>
                  <a:cubicBezTo>
                    <a:pt x="37838" y="6903"/>
                    <a:pt x="37851" y="6905"/>
                    <a:pt x="37863" y="6905"/>
                  </a:cubicBezTo>
                  <a:cubicBezTo>
                    <a:pt x="37884" y="6905"/>
                    <a:pt x="37900" y="6901"/>
                    <a:pt x="37907" y="6894"/>
                  </a:cubicBezTo>
                  <a:cubicBezTo>
                    <a:pt x="37912" y="6889"/>
                    <a:pt x="37918" y="6887"/>
                    <a:pt x="37923" y="6887"/>
                  </a:cubicBezTo>
                  <a:cubicBezTo>
                    <a:pt x="37945" y="6887"/>
                    <a:pt x="37962" y="6923"/>
                    <a:pt x="37945" y="6956"/>
                  </a:cubicBezTo>
                  <a:cubicBezTo>
                    <a:pt x="37936" y="6974"/>
                    <a:pt x="37932" y="6983"/>
                    <a:pt x="37934" y="6983"/>
                  </a:cubicBezTo>
                  <a:cubicBezTo>
                    <a:pt x="37935" y="6983"/>
                    <a:pt x="37943" y="6974"/>
                    <a:pt x="37958" y="6956"/>
                  </a:cubicBezTo>
                  <a:cubicBezTo>
                    <a:pt x="37973" y="6939"/>
                    <a:pt x="37981" y="6929"/>
                    <a:pt x="37987" y="6929"/>
                  </a:cubicBezTo>
                  <a:cubicBezTo>
                    <a:pt x="37993" y="6929"/>
                    <a:pt x="37995" y="6943"/>
                    <a:pt x="37997" y="6974"/>
                  </a:cubicBezTo>
                  <a:cubicBezTo>
                    <a:pt x="38000" y="7002"/>
                    <a:pt x="38009" y="7026"/>
                    <a:pt x="38019" y="7026"/>
                  </a:cubicBezTo>
                  <a:cubicBezTo>
                    <a:pt x="38019" y="7026"/>
                    <a:pt x="38020" y="7026"/>
                    <a:pt x="38021" y="7025"/>
                  </a:cubicBezTo>
                  <a:cubicBezTo>
                    <a:pt x="38032" y="7025"/>
                    <a:pt x="38038" y="7040"/>
                    <a:pt x="38038" y="7064"/>
                  </a:cubicBezTo>
                  <a:cubicBezTo>
                    <a:pt x="38038" y="7086"/>
                    <a:pt x="38048" y="7102"/>
                    <a:pt x="38059" y="7102"/>
                  </a:cubicBezTo>
                  <a:cubicBezTo>
                    <a:pt x="38060" y="7102"/>
                    <a:pt x="38061" y="7102"/>
                    <a:pt x="38063" y="7102"/>
                  </a:cubicBezTo>
                  <a:cubicBezTo>
                    <a:pt x="38077" y="7099"/>
                    <a:pt x="38087" y="7085"/>
                    <a:pt x="38083" y="7075"/>
                  </a:cubicBezTo>
                  <a:cubicBezTo>
                    <a:pt x="38080" y="7064"/>
                    <a:pt x="38087" y="7054"/>
                    <a:pt x="38098" y="7050"/>
                  </a:cubicBezTo>
                  <a:cubicBezTo>
                    <a:pt x="38100" y="7050"/>
                    <a:pt x="38102" y="7050"/>
                    <a:pt x="38104" y="7050"/>
                  </a:cubicBezTo>
                  <a:cubicBezTo>
                    <a:pt x="38115" y="7050"/>
                    <a:pt x="38125" y="7060"/>
                    <a:pt x="38128" y="7075"/>
                  </a:cubicBezTo>
                  <a:cubicBezTo>
                    <a:pt x="38133" y="7086"/>
                    <a:pt x="38141" y="7093"/>
                    <a:pt x="38149" y="7093"/>
                  </a:cubicBezTo>
                  <a:cubicBezTo>
                    <a:pt x="38153" y="7093"/>
                    <a:pt x="38156" y="7091"/>
                    <a:pt x="38160" y="7088"/>
                  </a:cubicBezTo>
                  <a:cubicBezTo>
                    <a:pt x="38170" y="7078"/>
                    <a:pt x="38160" y="7054"/>
                    <a:pt x="38136" y="7025"/>
                  </a:cubicBezTo>
                  <a:cubicBezTo>
                    <a:pt x="38101" y="6991"/>
                    <a:pt x="38098" y="6977"/>
                    <a:pt x="38118" y="6956"/>
                  </a:cubicBezTo>
                  <a:cubicBezTo>
                    <a:pt x="38128" y="6948"/>
                    <a:pt x="38139" y="6944"/>
                    <a:pt x="38149" y="6944"/>
                  </a:cubicBezTo>
                  <a:cubicBezTo>
                    <a:pt x="38157" y="6944"/>
                    <a:pt x="38164" y="6947"/>
                    <a:pt x="38170" y="6953"/>
                  </a:cubicBezTo>
                  <a:cubicBezTo>
                    <a:pt x="38178" y="6959"/>
                    <a:pt x="38183" y="6963"/>
                    <a:pt x="38186" y="6963"/>
                  </a:cubicBezTo>
                  <a:cubicBezTo>
                    <a:pt x="38189" y="6963"/>
                    <a:pt x="38189" y="6958"/>
                    <a:pt x="38187" y="6946"/>
                  </a:cubicBezTo>
                  <a:cubicBezTo>
                    <a:pt x="38185" y="6937"/>
                    <a:pt x="38195" y="6928"/>
                    <a:pt x="38211" y="6928"/>
                  </a:cubicBezTo>
                  <a:cubicBezTo>
                    <a:pt x="38214" y="6928"/>
                    <a:pt x="38216" y="6928"/>
                    <a:pt x="38219" y="6929"/>
                  </a:cubicBezTo>
                  <a:cubicBezTo>
                    <a:pt x="38253" y="6929"/>
                    <a:pt x="38253" y="6936"/>
                    <a:pt x="38219" y="6956"/>
                  </a:cubicBezTo>
                  <a:cubicBezTo>
                    <a:pt x="38195" y="6974"/>
                    <a:pt x="38177" y="6995"/>
                    <a:pt x="38181" y="7005"/>
                  </a:cubicBezTo>
                  <a:cubicBezTo>
                    <a:pt x="38184" y="7014"/>
                    <a:pt x="38193" y="7018"/>
                    <a:pt x="38206" y="7018"/>
                  </a:cubicBezTo>
                  <a:cubicBezTo>
                    <a:pt x="38236" y="7018"/>
                    <a:pt x="38282" y="6995"/>
                    <a:pt x="38285" y="6970"/>
                  </a:cubicBezTo>
                  <a:cubicBezTo>
                    <a:pt x="38287" y="6955"/>
                    <a:pt x="38289" y="6948"/>
                    <a:pt x="38297" y="6948"/>
                  </a:cubicBezTo>
                  <a:cubicBezTo>
                    <a:pt x="38303" y="6948"/>
                    <a:pt x="38313" y="6952"/>
                    <a:pt x="38330" y="6960"/>
                  </a:cubicBezTo>
                  <a:cubicBezTo>
                    <a:pt x="38351" y="6970"/>
                    <a:pt x="38368" y="6988"/>
                    <a:pt x="38365" y="6998"/>
                  </a:cubicBezTo>
                  <a:cubicBezTo>
                    <a:pt x="38362" y="7004"/>
                    <a:pt x="38367" y="7006"/>
                    <a:pt x="38376" y="7006"/>
                  </a:cubicBezTo>
                  <a:cubicBezTo>
                    <a:pt x="38406" y="7006"/>
                    <a:pt x="38479" y="6981"/>
                    <a:pt x="38490" y="6960"/>
                  </a:cubicBezTo>
                  <a:cubicBezTo>
                    <a:pt x="38492" y="6955"/>
                    <a:pt x="38494" y="6953"/>
                    <a:pt x="38496" y="6953"/>
                  </a:cubicBezTo>
                  <a:cubicBezTo>
                    <a:pt x="38500" y="6953"/>
                    <a:pt x="38503" y="6960"/>
                    <a:pt x="38503" y="6974"/>
                  </a:cubicBezTo>
                  <a:cubicBezTo>
                    <a:pt x="38500" y="6998"/>
                    <a:pt x="38517" y="7022"/>
                    <a:pt x="38535" y="7030"/>
                  </a:cubicBezTo>
                  <a:cubicBezTo>
                    <a:pt x="38546" y="7035"/>
                    <a:pt x="38561" y="7038"/>
                    <a:pt x="38578" y="7038"/>
                  </a:cubicBezTo>
                  <a:cubicBezTo>
                    <a:pt x="38633" y="7038"/>
                    <a:pt x="38704" y="7012"/>
                    <a:pt x="38690" y="6988"/>
                  </a:cubicBezTo>
                  <a:cubicBezTo>
                    <a:pt x="38682" y="6976"/>
                    <a:pt x="38685" y="6970"/>
                    <a:pt x="38695" y="6970"/>
                  </a:cubicBezTo>
                  <a:cubicBezTo>
                    <a:pt x="38697" y="6970"/>
                    <a:pt x="38699" y="6970"/>
                    <a:pt x="38701" y="6970"/>
                  </a:cubicBezTo>
                  <a:cubicBezTo>
                    <a:pt x="38715" y="6974"/>
                    <a:pt x="38725" y="6995"/>
                    <a:pt x="38725" y="7019"/>
                  </a:cubicBezTo>
                  <a:cubicBezTo>
                    <a:pt x="38725" y="7043"/>
                    <a:pt x="38730" y="7053"/>
                    <a:pt x="38740" y="7053"/>
                  </a:cubicBezTo>
                  <a:cubicBezTo>
                    <a:pt x="38745" y="7053"/>
                    <a:pt x="38750" y="7051"/>
                    <a:pt x="38757" y="7046"/>
                  </a:cubicBezTo>
                  <a:cubicBezTo>
                    <a:pt x="38763" y="7043"/>
                    <a:pt x="38771" y="7041"/>
                    <a:pt x="38781" y="7041"/>
                  </a:cubicBezTo>
                  <a:cubicBezTo>
                    <a:pt x="38812" y="7041"/>
                    <a:pt x="38854" y="7061"/>
                    <a:pt x="38857" y="7085"/>
                  </a:cubicBezTo>
                  <a:cubicBezTo>
                    <a:pt x="38864" y="7121"/>
                    <a:pt x="38880" y="7144"/>
                    <a:pt x="38899" y="7144"/>
                  </a:cubicBezTo>
                  <a:cubicBezTo>
                    <a:pt x="38900" y="7144"/>
                    <a:pt x="38901" y="7144"/>
                    <a:pt x="38903" y="7144"/>
                  </a:cubicBezTo>
                  <a:cubicBezTo>
                    <a:pt x="38916" y="7140"/>
                    <a:pt x="38924" y="7126"/>
                    <a:pt x="38916" y="7113"/>
                  </a:cubicBezTo>
                  <a:cubicBezTo>
                    <a:pt x="38888" y="7060"/>
                    <a:pt x="38888" y="7024"/>
                    <a:pt x="38910" y="7024"/>
                  </a:cubicBezTo>
                  <a:cubicBezTo>
                    <a:pt x="38913" y="7024"/>
                    <a:pt x="38916" y="7024"/>
                    <a:pt x="38919" y="7025"/>
                  </a:cubicBezTo>
                  <a:cubicBezTo>
                    <a:pt x="38925" y="7027"/>
                    <a:pt x="38932" y="7027"/>
                    <a:pt x="38939" y="7027"/>
                  </a:cubicBezTo>
                  <a:cubicBezTo>
                    <a:pt x="38997" y="7027"/>
                    <a:pt x="39108" y="6995"/>
                    <a:pt x="39118" y="6974"/>
                  </a:cubicBezTo>
                  <a:cubicBezTo>
                    <a:pt x="39121" y="6965"/>
                    <a:pt x="39131" y="6961"/>
                    <a:pt x="39144" y="6961"/>
                  </a:cubicBezTo>
                  <a:cubicBezTo>
                    <a:pt x="39180" y="6961"/>
                    <a:pt x="39239" y="6989"/>
                    <a:pt x="39277" y="7030"/>
                  </a:cubicBezTo>
                  <a:cubicBezTo>
                    <a:pt x="39299" y="7051"/>
                    <a:pt x="39319" y="7067"/>
                    <a:pt x="39329" y="7067"/>
                  </a:cubicBezTo>
                  <a:cubicBezTo>
                    <a:pt x="39332" y="7067"/>
                    <a:pt x="39334" y="7066"/>
                    <a:pt x="39336" y="7064"/>
                  </a:cubicBezTo>
                  <a:cubicBezTo>
                    <a:pt x="39339" y="7061"/>
                    <a:pt x="39345" y="7060"/>
                    <a:pt x="39352" y="7060"/>
                  </a:cubicBezTo>
                  <a:cubicBezTo>
                    <a:pt x="39366" y="7060"/>
                    <a:pt x="39384" y="7064"/>
                    <a:pt x="39402" y="7071"/>
                  </a:cubicBezTo>
                  <a:cubicBezTo>
                    <a:pt x="39427" y="7080"/>
                    <a:pt x="39446" y="7084"/>
                    <a:pt x="39460" y="7084"/>
                  </a:cubicBezTo>
                  <a:cubicBezTo>
                    <a:pt x="39478" y="7084"/>
                    <a:pt x="39486" y="7076"/>
                    <a:pt x="39481" y="7060"/>
                  </a:cubicBezTo>
                  <a:cubicBezTo>
                    <a:pt x="39479" y="7053"/>
                    <a:pt x="39469" y="7047"/>
                    <a:pt x="39458" y="7047"/>
                  </a:cubicBezTo>
                  <a:cubicBezTo>
                    <a:pt x="39453" y="7047"/>
                    <a:pt x="39449" y="7048"/>
                    <a:pt x="39444" y="7050"/>
                  </a:cubicBezTo>
                  <a:cubicBezTo>
                    <a:pt x="39441" y="7051"/>
                    <a:pt x="39438" y="7051"/>
                    <a:pt x="39435" y="7051"/>
                  </a:cubicBezTo>
                  <a:cubicBezTo>
                    <a:pt x="39418" y="7051"/>
                    <a:pt x="39395" y="7044"/>
                    <a:pt x="39377" y="7033"/>
                  </a:cubicBezTo>
                  <a:cubicBezTo>
                    <a:pt x="39365" y="7024"/>
                    <a:pt x="39351" y="7020"/>
                    <a:pt x="39340" y="7020"/>
                  </a:cubicBezTo>
                  <a:cubicBezTo>
                    <a:pt x="39334" y="7020"/>
                    <a:pt x="39328" y="7022"/>
                    <a:pt x="39326" y="7025"/>
                  </a:cubicBezTo>
                  <a:cubicBezTo>
                    <a:pt x="39317" y="7033"/>
                    <a:pt x="39312" y="7036"/>
                    <a:pt x="39308" y="7036"/>
                  </a:cubicBezTo>
                  <a:cubicBezTo>
                    <a:pt x="39295" y="7036"/>
                    <a:pt x="39310" y="6992"/>
                    <a:pt x="39340" y="6946"/>
                  </a:cubicBezTo>
                  <a:cubicBezTo>
                    <a:pt x="39358" y="6921"/>
                    <a:pt x="39372" y="6905"/>
                    <a:pt x="39376" y="6905"/>
                  </a:cubicBezTo>
                  <a:cubicBezTo>
                    <a:pt x="39378" y="6905"/>
                    <a:pt x="39378" y="6907"/>
                    <a:pt x="39377" y="6911"/>
                  </a:cubicBezTo>
                  <a:cubicBezTo>
                    <a:pt x="39372" y="6922"/>
                    <a:pt x="39378" y="6931"/>
                    <a:pt x="39388" y="6931"/>
                  </a:cubicBezTo>
                  <a:cubicBezTo>
                    <a:pt x="39391" y="6931"/>
                    <a:pt x="39394" y="6930"/>
                    <a:pt x="39398" y="6929"/>
                  </a:cubicBezTo>
                  <a:cubicBezTo>
                    <a:pt x="39438" y="6918"/>
                    <a:pt x="39489" y="6769"/>
                    <a:pt x="39451" y="6769"/>
                  </a:cubicBezTo>
                  <a:cubicBezTo>
                    <a:pt x="39450" y="6769"/>
                    <a:pt x="39449" y="6769"/>
                    <a:pt x="39447" y="6769"/>
                  </a:cubicBezTo>
                  <a:cubicBezTo>
                    <a:pt x="39444" y="6770"/>
                    <a:pt x="39440" y="6770"/>
                    <a:pt x="39436" y="6770"/>
                  </a:cubicBezTo>
                  <a:cubicBezTo>
                    <a:pt x="39424" y="6770"/>
                    <a:pt x="39411" y="6766"/>
                    <a:pt x="39409" y="6759"/>
                  </a:cubicBezTo>
                  <a:cubicBezTo>
                    <a:pt x="39407" y="6752"/>
                    <a:pt x="39394" y="6748"/>
                    <a:pt x="39377" y="6748"/>
                  </a:cubicBezTo>
                  <a:cubicBezTo>
                    <a:pt x="39368" y="6748"/>
                    <a:pt x="39357" y="6749"/>
                    <a:pt x="39346" y="6752"/>
                  </a:cubicBezTo>
                  <a:cubicBezTo>
                    <a:pt x="39333" y="6756"/>
                    <a:pt x="39322" y="6757"/>
                    <a:pt x="39314" y="6757"/>
                  </a:cubicBezTo>
                  <a:cubicBezTo>
                    <a:pt x="39283" y="6757"/>
                    <a:pt x="39298" y="6728"/>
                    <a:pt x="39356" y="6703"/>
                  </a:cubicBezTo>
                  <a:cubicBezTo>
                    <a:pt x="39372" y="6695"/>
                    <a:pt x="39385" y="6692"/>
                    <a:pt x="39395" y="6692"/>
                  </a:cubicBezTo>
                  <a:cubicBezTo>
                    <a:pt x="39407" y="6692"/>
                    <a:pt x="39414" y="6697"/>
                    <a:pt x="39416" y="6707"/>
                  </a:cubicBezTo>
                  <a:cubicBezTo>
                    <a:pt x="39421" y="6717"/>
                    <a:pt x="39436" y="6723"/>
                    <a:pt x="39451" y="6723"/>
                  </a:cubicBezTo>
                  <a:cubicBezTo>
                    <a:pt x="39457" y="6723"/>
                    <a:pt x="39463" y="6722"/>
                    <a:pt x="39468" y="6721"/>
                  </a:cubicBezTo>
                  <a:cubicBezTo>
                    <a:pt x="39477" y="6719"/>
                    <a:pt x="39484" y="6718"/>
                    <a:pt x="39490" y="6718"/>
                  </a:cubicBezTo>
                  <a:cubicBezTo>
                    <a:pt x="39511" y="6718"/>
                    <a:pt x="39512" y="6732"/>
                    <a:pt x="39510" y="6786"/>
                  </a:cubicBezTo>
                  <a:cubicBezTo>
                    <a:pt x="39510" y="6828"/>
                    <a:pt x="39492" y="6870"/>
                    <a:pt x="39475" y="6876"/>
                  </a:cubicBezTo>
                  <a:cubicBezTo>
                    <a:pt x="39461" y="6883"/>
                    <a:pt x="39459" y="6887"/>
                    <a:pt x="39469" y="6887"/>
                  </a:cubicBezTo>
                  <a:cubicBezTo>
                    <a:pt x="39475" y="6887"/>
                    <a:pt x="39483" y="6886"/>
                    <a:pt x="39496" y="6884"/>
                  </a:cubicBezTo>
                  <a:cubicBezTo>
                    <a:pt x="39582" y="6866"/>
                    <a:pt x="39617" y="6776"/>
                    <a:pt x="39565" y="6703"/>
                  </a:cubicBezTo>
                  <a:cubicBezTo>
                    <a:pt x="39561" y="6700"/>
                    <a:pt x="39558" y="6692"/>
                    <a:pt x="39558" y="6686"/>
                  </a:cubicBezTo>
                  <a:cubicBezTo>
                    <a:pt x="39558" y="6679"/>
                    <a:pt x="39540" y="6668"/>
                    <a:pt x="39520" y="6662"/>
                  </a:cubicBezTo>
                  <a:cubicBezTo>
                    <a:pt x="39499" y="6655"/>
                    <a:pt x="39513" y="6647"/>
                    <a:pt x="39561" y="6644"/>
                  </a:cubicBezTo>
                  <a:cubicBezTo>
                    <a:pt x="39641" y="6641"/>
                    <a:pt x="39662" y="6599"/>
                    <a:pt x="39590" y="6592"/>
                  </a:cubicBezTo>
                  <a:cubicBezTo>
                    <a:pt x="39569" y="6592"/>
                    <a:pt x="39544" y="6575"/>
                    <a:pt x="39540" y="6554"/>
                  </a:cubicBezTo>
                  <a:cubicBezTo>
                    <a:pt x="39534" y="6533"/>
                    <a:pt x="39502" y="6523"/>
                    <a:pt x="39461" y="6523"/>
                  </a:cubicBezTo>
                  <a:lnTo>
                    <a:pt x="39395" y="6523"/>
                  </a:lnTo>
                  <a:lnTo>
                    <a:pt x="39457" y="6474"/>
                  </a:lnTo>
                  <a:cubicBezTo>
                    <a:pt x="39496" y="6447"/>
                    <a:pt x="39523" y="6408"/>
                    <a:pt x="39523" y="6391"/>
                  </a:cubicBezTo>
                  <a:cubicBezTo>
                    <a:pt x="39525" y="6377"/>
                    <a:pt x="39525" y="6370"/>
                    <a:pt x="39522" y="6370"/>
                  </a:cubicBezTo>
                  <a:cubicBezTo>
                    <a:pt x="39520" y="6370"/>
                    <a:pt x="39514" y="6376"/>
                    <a:pt x="39506" y="6388"/>
                  </a:cubicBezTo>
                  <a:cubicBezTo>
                    <a:pt x="39493" y="6412"/>
                    <a:pt x="39478" y="6425"/>
                    <a:pt x="39466" y="6425"/>
                  </a:cubicBezTo>
                  <a:cubicBezTo>
                    <a:pt x="39456" y="6425"/>
                    <a:pt x="39448" y="6417"/>
                    <a:pt x="39444" y="6401"/>
                  </a:cubicBezTo>
                  <a:cubicBezTo>
                    <a:pt x="39437" y="6386"/>
                    <a:pt x="39426" y="6376"/>
                    <a:pt x="39414" y="6376"/>
                  </a:cubicBezTo>
                  <a:cubicBezTo>
                    <a:pt x="39412" y="6376"/>
                    <a:pt x="39411" y="6376"/>
                    <a:pt x="39409" y="6377"/>
                  </a:cubicBezTo>
                  <a:cubicBezTo>
                    <a:pt x="39395" y="6380"/>
                    <a:pt x="39395" y="6391"/>
                    <a:pt x="39419" y="6412"/>
                  </a:cubicBezTo>
                  <a:cubicBezTo>
                    <a:pt x="39454" y="6443"/>
                    <a:pt x="39451" y="6471"/>
                    <a:pt x="39412" y="6481"/>
                  </a:cubicBezTo>
                  <a:cubicBezTo>
                    <a:pt x="39411" y="6481"/>
                    <a:pt x="39410" y="6482"/>
                    <a:pt x="39409" y="6482"/>
                  </a:cubicBezTo>
                  <a:cubicBezTo>
                    <a:pt x="39401" y="6482"/>
                    <a:pt x="39399" y="6472"/>
                    <a:pt x="39402" y="6460"/>
                  </a:cubicBezTo>
                  <a:cubicBezTo>
                    <a:pt x="39406" y="6451"/>
                    <a:pt x="39403" y="6445"/>
                    <a:pt x="39396" y="6445"/>
                  </a:cubicBezTo>
                  <a:cubicBezTo>
                    <a:pt x="39389" y="6445"/>
                    <a:pt x="39380" y="6449"/>
                    <a:pt x="39367" y="6457"/>
                  </a:cubicBezTo>
                  <a:cubicBezTo>
                    <a:pt x="39354" y="6464"/>
                    <a:pt x="39343" y="6468"/>
                    <a:pt x="39335" y="6468"/>
                  </a:cubicBezTo>
                  <a:cubicBezTo>
                    <a:pt x="39323" y="6468"/>
                    <a:pt x="39314" y="6461"/>
                    <a:pt x="39308" y="6447"/>
                  </a:cubicBezTo>
                  <a:cubicBezTo>
                    <a:pt x="39303" y="6433"/>
                    <a:pt x="39301" y="6426"/>
                    <a:pt x="39300" y="6426"/>
                  </a:cubicBezTo>
                  <a:cubicBezTo>
                    <a:pt x="39298" y="6426"/>
                    <a:pt x="39298" y="6434"/>
                    <a:pt x="39298" y="6450"/>
                  </a:cubicBezTo>
                  <a:cubicBezTo>
                    <a:pt x="39298" y="6484"/>
                    <a:pt x="39270" y="6510"/>
                    <a:pt x="39241" y="6510"/>
                  </a:cubicBezTo>
                  <a:cubicBezTo>
                    <a:pt x="39232" y="6510"/>
                    <a:pt x="39223" y="6508"/>
                    <a:pt x="39215" y="6502"/>
                  </a:cubicBezTo>
                  <a:cubicBezTo>
                    <a:pt x="39169" y="6474"/>
                    <a:pt x="39159" y="6418"/>
                    <a:pt x="39197" y="6408"/>
                  </a:cubicBezTo>
                  <a:cubicBezTo>
                    <a:pt x="39215" y="6405"/>
                    <a:pt x="39218" y="6391"/>
                    <a:pt x="39207" y="6384"/>
                  </a:cubicBezTo>
                  <a:cubicBezTo>
                    <a:pt x="39201" y="6379"/>
                    <a:pt x="39192" y="6377"/>
                    <a:pt x="39181" y="6377"/>
                  </a:cubicBezTo>
                  <a:cubicBezTo>
                    <a:pt x="39169" y="6377"/>
                    <a:pt x="39155" y="6380"/>
                    <a:pt x="39142" y="6388"/>
                  </a:cubicBezTo>
                  <a:cubicBezTo>
                    <a:pt x="39127" y="6394"/>
                    <a:pt x="39118" y="6397"/>
                    <a:pt x="39113" y="6397"/>
                  </a:cubicBezTo>
                  <a:cubicBezTo>
                    <a:pt x="39109" y="6397"/>
                    <a:pt x="39110" y="6393"/>
                    <a:pt x="39118" y="6384"/>
                  </a:cubicBezTo>
                  <a:cubicBezTo>
                    <a:pt x="39126" y="6368"/>
                    <a:pt x="39138" y="6361"/>
                    <a:pt x="39160" y="6361"/>
                  </a:cubicBezTo>
                  <a:cubicBezTo>
                    <a:pt x="39182" y="6361"/>
                    <a:pt x="39215" y="6368"/>
                    <a:pt x="39263" y="6384"/>
                  </a:cubicBezTo>
                  <a:cubicBezTo>
                    <a:pt x="39280" y="6390"/>
                    <a:pt x="39292" y="6393"/>
                    <a:pt x="39301" y="6393"/>
                  </a:cubicBezTo>
                  <a:cubicBezTo>
                    <a:pt x="39313" y="6393"/>
                    <a:pt x="39317" y="6388"/>
                    <a:pt x="39315" y="6380"/>
                  </a:cubicBezTo>
                  <a:cubicBezTo>
                    <a:pt x="39312" y="6367"/>
                    <a:pt x="39246" y="6343"/>
                    <a:pt x="39177" y="6325"/>
                  </a:cubicBezTo>
                  <a:cubicBezTo>
                    <a:pt x="39058" y="6294"/>
                    <a:pt x="39044" y="6287"/>
                    <a:pt x="39069" y="6255"/>
                  </a:cubicBezTo>
                  <a:cubicBezTo>
                    <a:pt x="39088" y="6236"/>
                    <a:pt x="39129" y="6223"/>
                    <a:pt x="39160" y="6223"/>
                  </a:cubicBezTo>
                  <a:cubicBezTo>
                    <a:pt x="39179" y="6223"/>
                    <a:pt x="39193" y="6228"/>
                    <a:pt x="39197" y="6239"/>
                  </a:cubicBezTo>
                  <a:cubicBezTo>
                    <a:pt x="39199" y="6244"/>
                    <a:pt x="39206" y="6247"/>
                    <a:pt x="39216" y="6247"/>
                  </a:cubicBezTo>
                  <a:cubicBezTo>
                    <a:pt x="39225" y="6247"/>
                    <a:pt x="39235" y="6245"/>
                    <a:pt x="39246" y="6242"/>
                  </a:cubicBezTo>
                  <a:cubicBezTo>
                    <a:pt x="39270" y="6234"/>
                    <a:pt x="39281" y="6221"/>
                    <a:pt x="39270" y="6214"/>
                  </a:cubicBezTo>
                  <a:cubicBezTo>
                    <a:pt x="39265" y="6209"/>
                    <a:pt x="39267" y="6206"/>
                    <a:pt x="39277" y="6206"/>
                  </a:cubicBezTo>
                  <a:cubicBezTo>
                    <a:pt x="39281" y="6206"/>
                    <a:pt x="39285" y="6206"/>
                    <a:pt x="39291" y="6207"/>
                  </a:cubicBezTo>
                  <a:cubicBezTo>
                    <a:pt x="39308" y="6207"/>
                    <a:pt x="39329" y="6228"/>
                    <a:pt x="39336" y="6252"/>
                  </a:cubicBezTo>
                  <a:cubicBezTo>
                    <a:pt x="39342" y="6277"/>
                    <a:pt x="39360" y="6291"/>
                    <a:pt x="39386" y="6291"/>
                  </a:cubicBezTo>
                  <a:cubicBezTo>
                    <a:pt x="39389" y="6291"/>
                    <a:pt x="39392" y="6291"/>
                    <a:pt x="39395" y="6290"/>
                  </a:cubicBezTo>
                  <a:cubicBezTo>
                    <a:pt x="39400" y="6290"/>
                    <a:pt x="39405" y="6289"/>
                    <a:pt x="39410" y="6289"/>
                  </a:cubicBezTo>
                  <a:cubicBezTo>
                    <a:pt x="39433" y="6289"/>
                    <a:pt x="39456" y="6295"/>
                    <a:pt x="39465" y="6304"/>
                  </a:cubicBezTo>
                  <a:cubicBezTo>
                    <a:pt x="39469" y="6309"/>
                    <a:pt x="39474" y="6310"/>
                    <a:pt x="39480" y="6310"/>
                  </a:cubicBezTo>
                  <a:cubicBezTo>
                    <a:pt x="39487" y="6310"/>
                    <a:pt x="39495" y="6307"/>
                    <a:pt x="39499" y="6301"/>
                  </a:cubicBezTo>
                  <a:cubicBezTo>
                    <a:pt x="39506" y="6290"/>
                    <a:pt x="39499" y="6280"/>
                    <a:pt x="39486" y="6280"/>
                  </a:cubicBezTo>
                  <a:cubicBezTo>
                    <a:pt x="39471" y="6276"/>
                    <a:pt x="39436" y="6269"/>
                    <a:pt x="39406" y="6259"/>
                  </a:cubicBezTo>
                  <a:cubicBezTo>
                    <a:pt x="39374" y="6249"/>
                    <a:pt x="39372" y="6244"/>
                    <a:pt x="39414" y="6244"/>
                  </a:cubicBezTo>
                  <a:cubicBezTo>
                    <a:pt x="39427" y="6244"/>
                    <a:pt x="39444" y="6244"/>
                    <a:pt x="39465" y="6245"/>
                  </a:cubicBezTo>
                  <a:cubicBezTo>
                    <a:pt x="39527" y="6249"/>
                    <a:pt x="39600" y="6252"/>
                    <a:pt x="39624" y="6259"/>
                  </a:cubicBezTo>
                  <a:cubicBezTo>
                    <a:pt x="39632" y="6261"/>
                    <a:pt x="39640" y="6262"/>
                    <a:pt x="39647" y="6262"/>
                  </a:cubicBezTo>
                  <a:cubicBezTo>
                    <a:pt x="39670" y="6262"/>
                    <a:pt x="39684" y="6252"/>
                    <a:pt x="39700" y="6228"/>
                  </a:cubicBezTo>
                  <a:cubicBezTo>
                    <a:pt x="39722" y="6199"/>
                    <a:pt x="39740" y="6184"/>
                    <a:pt x="39749" y="6184"/>
                  </a:cubicBezTo>
                  <a:lnTo>
                    <a:pt x="39749" y="6184"/>
                  </a:lnTo>
                  <a:cubicBezTo>
                    <a:pt x="39757" y="6184"/>
                    <a:pt x="39757" y="6197"/>
                    <a:pt x="39742" y="6224"/>
                  </a:cubicBezTo>
                  <a:cubicBezTo>
                    <a:pt x="39725" y="6251"/>
                    <a:pt x="39722" y="6261"/>
                    <a:pt x="39738" y="6261"/>
                  </a:cubicBezTo>
                  <a:cubicBezTo>
                    <a:pt x="39745" y="6261"/>
                    <a:pt x="39757" y="6259"/>
                    <a:pt x="39773" y="6255"/>
                  </a:cubicBezTo>
                  <a:cubicBezTo>
                    <a:pt x="39804" y="6249"/>
                    <a:pt x="39825" y="6234"/>
                    <a:pt x="39822" y="6221"/>
                  </a:cubicBezTo>
                  <a:cubicBezTo>
                    <a:pt x="39820" y="6214"/>
                    <a:pt x="39821" y="6210"/>
                    <a:pt x="39825" y="6210"/>
                  </a:cubicBezTo>
                  <a:cubicBezTo>
                    <a:pt x="39828" y="6210"/>
                    <a:pt x="39834" y="6214"/>
                    <a:pt x="39843" y="6221"/>
                  </a:cubicBezTo>
                  <a:cubicBezTo>
                    <a:pt x="39851" y="6228"/>
                    <a:pt x="39857" y="6232"/>
                    <a:pt x="39862" y="6232"/>
                  </a:cubicBezTo>
                  <a:cubicBezTo>
                    <a:pt x="39868" y="6232"/>
                    <a:pt x="39872" y="6224"/>
                    <a:pt x="39874" y="6207"/>
                  </a:cubicBezTo>
                  <a:cubicBezTo>
                    <a:pt x="39876" y="6187"/>
                    <a:pt x="39872" y="6178"/>
                    <a:pt x="39857" y="6178"/>
                  </a:cubicBezTo>
                  <a:cubicBezTo>
                    <a:pt x="39848" y="6178"/>
                    <a:pt x="39836" y="6181"/>
                    <a:pt x="39819" y="6186"/>
                  </a:cubicBezTo>
                  <a:cubicBezTo>
                    <a:pt x="39818" y="6187"/>
                    <a:pt x="39817" y="6187"/>
                    <a:pt x="39816" y="6187"/>
                  </a:cubicBezTo>
                  <a:cubicBezTo>
                    <a:pt x="39808" y="6187"/>
                    <a:pt x="39788" y="6178"/>
                    <a:pt x="39769" y="6169"/>
                  </a:cubicBezTo>
                  <a:cubicBezTo>
                    <a:pt x="39752" y="6157"/>
                    <a:pt x="39722" y="6150"/>
                    <a:pt x="39697" y="6150"/>
                  </a:cubicBezTo>
                  <a:cubicBezTo>
                    <a:pt x="39692" y="6150"/>
                    <a:pt x="39687" y="6151"/>
                    <a:pt x="39683" y="6151"/>
                  </a:cubicBezTo>
                  <a:cubicBezTo>
                    <a:pt x="39673" y="6154"/>
                    <a:pt x="39663" y="6155"/>
                    <a:pt x="39655" y="6155"/>
                  </a:cubicBezTo>
                  <a:cubicBezTo>
                    <a:pt x="39640" y="6155"/>
                    <a:pt x="39630" y="6151"/>
                    <a:pt x="39627" y="6145"/>
                  </a:cubicBezTo>
                  <a:cubicBezTo>
                    <a:pt x="39626" y="6141"/>
                    <a:pt x="39621" y="6139"/>
                    <a:pt x="39615" y="6139"/>
                  </a:cubicBezTo>
                  <a:cubicBezTo>
                    <a:pt x="39605" y="6139"/>
                    <a:pt x="39590" y="6143"/>
                    <a:pt x="39575" y="6151"/>
                  </a:cubicBezTo>
                  <a:cubicBezTo>
                    <a:pt x="39559" y="6161"/>
                    <a:pt x="39549" y="6166"/>
                    <a:pt x="39546" y="6166"/>
                  </a:cubicBezTo>
                  <a:cubicBezTo>
                    <a:pt x="39542" y="6166"/>
                    <a:pt x="39546" y="6160"/>
                    <a:pt x="39555" y="6151"/>
                  </a:cubicBezTo>
                  <a:cubicBezTo>
                    <a:pt x="39576" y="6127"/>
                    <a:pt x="39557" y="6094"/>
                    <a:pt x="39526" y="6094"/>
                  </a:cubicBezTo>
                  <a:cubicBezTo>
                    <a:pt x="39522" y="6094"/>
                    <a:pt x="39518" y="6095"/>
                    <a:pt x="39513" y="6096"/>
                  </a:cubicBezTo>
                  <a:cubicBezTo>
                    <a:pt x="39499" y="6100"/>
                    <a:pt x="39496" y="6106"/>
                    <a:pt x="39506" y="6114"/>
                  </a:cubicBezTo>
                  <a:cubicBezTo>
                    <a:pt x="39516" y="6120"/>
                    <a:pt x="39506" y="6130"/>
                    <a:pt x="39489" y="6135"/>
                  </a:cubicBezTo>
                  <a:cubicBezTo>
                    <a:pt x="39487" y="6135"/>
                    <a:pt x="39485" y="6135"/>
                    <a:pt x="39483" y="6135"/>
                  </a:cubicBezTo>
                  <a:cubicBezTo>
                    <a:pt x="39436" y="6135"/>
                    <a:pt x="39290" y="6074"/>
                    <a:pt x="39284" y="6051"/>
                  </a:cubicBezTo>
                  <a:cubicBezTo>
                    <a:pt x="39281" y="6044"/>
                    <a:pt x="39236" y="6026"/>
                    <a:pt x="39187" y="6013"/>
                  </a:cubicBezTo>
                  <a:cubicBezTo>
                    <a:pt x="39135" y="5999"/>
                    <a:pt x="39090" y="5978"/>
                    <a:pt x="39086" y="5971"/>
                  </a:cubicBezTo>
                  <a:cubicBezTo>
                    <a:pt x="39081" y="5955"/>
                    <a:pt x="39113" y="5945"/>
                    <a:pt x="39149" y="5945"/>
                  </a:cubicBezTo>
                  <a:cubicBezTo>
                    <a:pt x="39167" y="5945"/>
                    <a:pt x="39186" y="5948"/>
                    <a:pt x="39201" y="5954"/>
                  </a:cubicBezTo>
                  <a:cubicBezTo>
                    <a:pt x="39216" y="5961"/>
                    <a:pt x="39237" y="5965"/>
                    <a:pt x="39254" y="5965"/>
                  </a:cubicBezTo>
                  <a:cubicBezTo>
                    <a:pt x="39260" y="5965"/>
                    <a:pt x="39265" y="5965"/>
                    <a:pt x="39270" y="5964"/>
                  </a:cubicBezTo>
                  <a:cubicBezTo>
                    <a:pt x="39274" y="5963"/>
                    <a:pt x="39278" y="5963"/>
                    <a:pt x="39283" y="5963"/>
                  </a:cubicBezTo>
                  <a:cubicBezTo>
                    <a:pt x="39295" y="5963"/>
                    <a:pt x="39306" y="5966"/>
                    <a:pt x="39308" y="5975"/>
                  </a:cubicBezTo>
                  <a:cubicBezTo>
                    <a:pt x="39311" y="5983"/>
                    <a:pt x="39324" y="5990"/>
                    <a:pt x="39338" y="5990"/>
                  </a:cubicBezTo>
                  <a:cubicBezTo>
                    <a:pt x="39341" y="5990"/>
                    <a:pt x="39344" y="5989"/>
                    <a:pt x="39346" y="5989"/>
                  </a:cubicBezTo>
                  <a:cubicBezTo>
                    <a:pt x="39349" y="5988"/>
                    <a:pt x="39352" y="5988"/>
                    <a:pt x="39356" y="5988"/>
                  </a:cubicBezTo>
                  <a:cubicBezTo>
                    <a:pt x="39377" y="5988"/>
                    <a:pt x="39414" y="5998"/>
                    <a:pt x="39447" y="6016"/>
                  </a:cubicBezTo>
                  <a:cubicBezTo>
                    <a:pt x="39482" y="6033"/>
                    <a:pt x="39500" y="6042"/>
                    <a:pt x="39506" y="6042"/>
                  </a:cubicBezTo>
                  <a:cubicBezTo>
                    <a:pt x="39513" y="6042"/>
                    <a:pt x="39507" y="6031"/>
                    <a:pt x="39492" y="6010"/>
                  </a:cubicBezTo>
                  <a:cubicBezTo>
                    <a:pt x="39477" y="5985"/>
                    <a:pt x="39473" y="5975"/>
                    <a:pt x="39482" y="5975"/>
                  </a:cubicBezTo>
                  <a:cubicBezTo>
                    <a:pt x="39488" y="5975"/>
                    <a:pt x="39498" y="5979"/>
                    <a:pt x="39513" y="5985"/>
                  </a:cubicBezTo>
                  <a:cubicBezTo>
                    <a:pt x="39530" y="5992"/>
                    <a:pt x="39542" y="5995"/>
                    <a:pt x="39551" y="5995"/>
                  </a:cubicBezTo>
                  <a:cubicBezTo>
                    <a:pt x="39563" y="5995"/>
                    <a:pt x="39570" y="5988"/>
                    <a:pt x="39579" y="5971"/>
                  </a:cubicBezTo>
                  <a:cubicBezTo>
                    <a:pt x="39587" y="5955"/>
                    <a:pt x="39591" y="5948"/>
                    <a:pt x="39588" y="5948"/>
                  </a:cubicBezTo>
                  <a:lnTo>
                    <a:pt x="39588" y="5948"/>
                  </a:lnTo>
                  <a:cubicBezTo>
                    <a:pt x="39587" y="5948"/>
                    <a:pt x="39583" y="5951"/>
                    <a:pt x="39575" y="5957"/>
                  </a:cubicBezTo>
                  <a:cubicBezTo>
                    <a:pt x="39571" y="5962"/>
                    <a:pt x="39567" y="5964"/>
                    <a:pt x="39563" y="5964"/>
                  </a:cubicBezTo>
                  <a:cubicBezTo>
                    <a:pt x="39553" y="5964"/>
                    <a:pt x="39546" y="5947"/>
                    <a:pt x="39540" y="5909"/>
                  </a:cubicBezTo>
                  <a:cubicBezTo>
                    <a:pt x="39534" y="5839"/>
                    <a:pt x="39527" y="5836"/>
                    <a:pt x="39419" y="5822"/>
                  </a:cubicBezTo>
                  <a:cubicBezTo>
                    <a:pt x="39305" y="5808"/>
                    <a:pt x="39257" y="5776"/>
                    <a:pt x="39322" y="5760"/>
                  </a:cubicBezTo>
                  <a:cubicBezTo>
                    <a:pt x="39340" y="5756"/>
                    <a:pt x="39356" y="5739"/>
                    <a:pt x="39364" y="5725"/>
                  </a:cubicBezTo>
                  <a:cubicBezTo>
                    <a:pt x="39366" y="5713"/>
                    <a:pt x="39365" y="5708"/>
                    <a:pt x="39360" y="5708"/>
                  </a:cubicBezTo>
                  <a:cubicBezTo>
                    <a:pt x="39356" y="5708"/>
                    <a:pt x="39349" y="5712"/>
                    <a:pt x="39340" y="5718"/>
                  </a:cubicBezTo>
                  <a:cubicBezTo>
                    <a:pt x="39327" y="5726"/>
                    <a:pt x="39316" y="5731"/>
                    <a:pt x="39309" y="5731"/>
                  </a:cubicBezTo>
                  <a:cubicBezTo>
                    <a:pt x="39304" y="5731"/>
                    <a:pt x="39302" y="5729"/>
                    <a:pt x="39302" y="5725"/>
                  </a:cubicBezTo>
                  <a:cubicBezTo>
                    <a:pt x="39298" y="5714"/>
                    <a:pt x="39263" y="5704"/>
                    <a:pt x="39225" y="5701"/>
                  </a:cubicBezTo>
                  <a:cubicBezTo>
                    <a:pt x="39166" y="5693"/>
                    <a:pt x="39162" y="5687"/>
                    <a:pt x="39190" y="5662"/>
                  </a:cubicBezTo>
                  <a:cubicBezTo>
                    <a:pt x="39205" y="5649"/>
                    <a:pt x="39227" y="5642"/>
                    <a:pt x="39251" y="5642"/>
                  </a:cubicBezTo>
                  <a:cubicBezTo>
                    <a:pt x="39260" y="5642"/>
                    <a:pt x="39268" y="5643"/>
                    <a:pt x="39277" y="5645"/>
                  </a:cubicBezTo>
                  <a:cubicBezTo>
                    <a:pt x="39285" y="5646"/>
                    <a:pt x="39293" y="5646"/>
                    <a:pt x="39301" y="5646"/>
                  </a:cubicBezTo>
                  <a:cubicBezTo>
                    <a:pt x="39322" y="5646"/>
                    <a:pt x="39343" y="5643"/>
                    <a:pt x="39353" y="5638"/>
                  </a:cubicBezTo>
                  <a:cubicBezTo>
                    <a:pt x="39367" y="5631"/>
                    <a:pt x="39406" y="5627"/>
                    <a:pt x="39436" y="5627"/>
                  </a:cubicBezTo>
                  <a:cubicBezTo>
                    <a:pt x="39440" y="5628"/>
                    <a:pt x="39443" y="5628"/>
                    <a:pt x="39446" y="5628"/>
                  </a:cubicBezTo>
                  <a:cubicBezTo>
                    <a:pt x="39505" y="5628"/>
                    <a:pt x="39526" y="5597"/>
                    <a:pt x="39506" y="5538"/>
                  </a:cubicBezTo>
                  <a:cubicBezTo>
                    <a:pt x="39503" y="5521"/>
                    <a:pt x="39496" y="5513"/>
                    <a:pt x="39482" y="5513"/>
                  </a:cubicBezTo>
                  <a:cubicBezTo>
                    <a:pt x="39468" y="5513"/>
                    <a:pt x="39448" y="5520"/>
                    <a:pt x="39416" y="5534"/>
                  </a:cubicBezTo>
                  <a:cubicBezTo>
                    <a:pt x="39389" y="5544"/>
                    <a:pt x="39372" y="5549"/>
                    <a:pt x="39365" y="5549"/>
                  </a:cubicBezTo>
                  <a:cubicBezTo>
                    <a:pt x="39360" y="5549"/>
                    <a:pt x="39361" y="5545"/>
                    <a:pt x="39371" y="5538"/>
                  </a:cubicBezTo>
                  <a:cubicBezTo>
                    <a:pt x="39406" y="5513"/>
                    <a:pt x="39402" y="5510"/>
                    <a:pt x="39346" y="5503"/>
                  </a:cubicBezTo>
                  <a:cubicBezTo>
                    <a:pt x="39287" y="5496"/>
                    <a:pt x="39267" y="5472"/>
                    <a:pt x="39273" y="5409"/>
                  </a:cubicBezTo>
                  <a:cubicBezTo>
                    <a:pt x="39277" y="5388"/>
                    <a:pt x="39273" y="5357"/>
                    <a:pt x="39267" y="5323"/>
                  </a:cubicBezTo>
                  <a:cubicBezTo>
                    <a:pt x="39260" y="5295"/>
                    <a:pt x="39282" y="5276"/>
                    <a:pt x="39304" y="5276"/>
                  </a:cubicBezTo>
                  <a:cubicBezTo>
                    <a:pt x="39317" y="5276"/>
                    <a:pt x="39330" y="5284"/>
                    <a:pt x="39336" y="5302"/>
                  </a:cubicBezTo>
                  <a:cubicBezTo>
                    <a:pt x="39342" y="5316"/>
                    <a:pt x="39335" y="5327"/>
                    <a:pt x="39324" y="5327"/>
                  </a:cubicBezTo>
                  <a:cubicBezTo>
                    <a:pt x="39322" y="5327"/>
                    <a:pt x="39321" y="5326"/>
                    <a:pt x="39319" y="5326"/>
                  </a:cubicBezTo>
                  <a:cubicBezTo>
                    <a:pt x="39316" y="5325"/>
                    <a:pt x="39313" y="5325"/>
                    <a:pt x="39310" y="5325"/>
                  </a:cubicBezTo>
                  <a:cubicBezTo>
                    <a:pt x="39301" y="5325"/>
                    <a:pt x="39296" y="5329"/>
                    <a:pt x="39302" y="5339"/>
                  </a:cubicBezTo>
                  <a:cubicBezTo>
                    <a:pt x="39303" y="5346"/>
                    <a:pt x="39308" y="5349"/>
                    <a:pt x="39318" y="5349"/>
                  </a:cubicBezTo>
                  <a:cubicBezTo>
                    <a:pt x="39333" y="5349"/>
                    <a:pt x="39360" y="5341"/>
                    <a:pt x="39398" y="5326"/>
                  </a:cubicBezTo>
                  <a:cubicBezTo>
                    <a:pt x="39469" y="5299"/>
                    <a:pt x="39517" y="5271"/>
                    <a:pt x="39494" y="5271"/>
                  </a:cubicBezTo>
                  <a:cubicBezTo>
                    <a:pt x="39490" y="5271"/>
                    <a:pt x="39484" y="5272"/>
                    <a:pt x="39475" y="5274"/>
                  </a:cubicBezTo>
                  <a:cubicBezTo>
                    <a:pt x="39472" y="5274"/>
                    <a:pt x="39469" y="5275"/>
                    <a:pt x="39466" y="5275"/>
                  </a:cubicBezTo>
                  <a:cubicBezTo>
                    <a:pt x="39438" y="5275"/>
                    <a:pt x="39429" y="5227"/>
                    <a:pt x="39457" y="5208"/>
                  </a:cubicBezTo>
                  <a:cubicBezTo>
                    <a:pt x="39478" y="5198"/>
                    <a:pt x="39468" y="5184"/>
                    <a:pt x="39430" y="5163"/>
                  </a:cubicBezTo>
                  <a:cubicBezTo>
                    <a:pt x="39385" y="5139"/>
                    <a:pt x="39381" y="5131"/>
                    <a:pt x="39409" y="5115"/>
                  </a:cubicBezTo>
                  <a:cubicBezTo>
                    <a:pt x="39426" y="5100"/>
                    <a:pt x="39430" y="5069"/>
                    <a:pt x="39419" y="5027"/>
                  </a:cubicBezTo>
                  <a:cubicBezTo>
                    <a:pt x="39410" y="4998"/>
                    <a:pt x="39402" y="4983"/>
                    <a:pt x="39396" y="4983"/>
                  </a:cubicBezTo>
                  <a:cubicBezTo>
                    <a:pt x="39393" y="4983"/>
                    <a:pt x="39390" y="4986"/>
                    <a:pt x="39388" y="4993"/>
                  </a:cubicBezTo>
                  <a:cubicBezTo>
                    <a:pt x="39384" y="5008"/>
                    <a:pt x="39379" y="5015"/>
                    <a:pt x="39369" y="5015"/>
                  </a:cubicBezTo>
                  <a:cubicBezTo>
                    <a:pt x="39361" y="5015"/>
                    <a:pt x="39349" y="5011"/>
                    <a:pt x="39332" y="5003"/>
                  </a:cubicBezTo>
                  <a:cubicBezTo>
                    <a:pt x="39270" y="4972"/>
                    <a:pt x="39270" y="4965"/>
                    <a:pt x="39329" y="4955"/>
                  </a:cubicBezTo>
                  <a:cubicBezTo>
                    <a:pt x="39332" y="4954"/>
                    <a:pt x="39336" y="4954"/>
                    <a:pt x="39339" y="4954"/>
                  </a:cubicBezTo>
                  <a:cubicBezTo>
                    <a:pt x="39364" y="4954"/>
                    <a:pt x="39397" y="4964"/>
                    <a:pt x="39416" y="4979"/>
                  </a:cubicBezTo>
                  <a:cubicBezTo>
                    <a:pt x="39430" y="4988"/>
                    <a:pt x="39440" y="4992"/>
                    <a:pt x="39448" y="4992"/>
                  </a:cubicBezTo>
                  <a:cubicBezTo>
                    <a:pt x="39456" y="4992"/>
                    <a:pt x="39461" y="4988"/>
                    <a:pt x="39465" y="4979"/>
                  </a:cubicBezTo>
                  <a:cubicBezTo>
                    <a:pt x="39468" y="4965"/>
                    <a:pt x="39489" y="4955"/>
                    <a:pt x="39510" y="4955"/>
                  </a:cubicBezTo>
                  <a:cubicBezTo>
                    <a:pt x="39513" y="4955"/>
                    <a:pt x="39516" y="4955"/>
                    <a:pt x="39519" y="4955"/>
                  </a:cubicBezTo>
                  <a:cubicBezTo>
                    <a:pt x="39540" y="4955"/>
                    <a:pt x="39538" y="4943"/>
                    <a:pt x="39516" y="4902"/>
                  </a:cubicBezTo>
                  <a:cubicBezTo>
                    <a:pt x="39496" y="4865"/>
                    <a:pt x="39492" y="4844"/>
                    <a:pt x="39510" y="4836"/>
                  </a:cubicBezTo>
                  <a:cubicBezTo>
                    <a:pt x="39531" y="4830"/>
                    <a:pt x="39527" y="4826"/>
                    <a:pt x="39506" y="4826"/>
                  </a:cubicBezTo>
                  <a:cubicBezTo>
                    <a:pt x="39492" y="4823"/>
                    <a:pt x="39478" y="4809"/>
                    <a:pt x="39481" y="4791"/>
                  </a:cubicBezTo>
                  <a:cubicBezTo>
                    <a:pt x="39484" y="4777"/>
                    <a:pt x="39490" y="4770"/>
                    <a:pt x="39513" y="4770"/>
                  </a:cubicBezTo>
                  <a:cubicBezTo>
                    <a:pt x="39530" y="4770"/>
                    <a:pt x="39555" y="4774"/>
                    <a:pt x="39593" y="4781"/>
                  </a:cubicBezTo>
                  <a:cubicBezTo>
                    <a:pt x="39652" y="4791"/>
                    <a:pt x="39707" y="4806"/>
                    <a:pt x="39721" y="4816"/>
                  </a:cubicBezTo>
                  <a:cubicBezTo>
                    <a:pt x="39727" y="4820"/>
                    <a:pt x="39734" y="4823"/>
                    <a:pt x="39737" y="4823"/>
                  </a:cubicBezTo>
                  <a:cubicBezTo>
                    <a:pt x="39739" y="4823"/>
                    <a:pt x="39740" y="4822"/>
                    <a:pt x="39739" y="4819"/>
                  </a:cubicBezTo>
                  <a:cubicBezTo>
                    <a:pt x="39735" y="4809"/>
                    <a:pt x="39710" y="4785"/>
                    <a:pt x="39683" y="4764"/>
                  </a:cubicBezTo>
                  <a:cubicBezTo>
                    <a:pt x="39655" y="4743"/>
                    <a:pt x="39641" y="4722"/>
                    <a:pt x="39652" y="4719"/>
                  </a:cubicBezTo>
                  <a:cubicBezTo>
                    <a:pt x="39662" y="4715"/>
                    <a:pt x="39648" y="4705"/>
                    <a:pt x="39620" y="4694"/>
                  </a:cubicBezTo>
                  <a:cubicBezTo>
                    <a:pt x="39590" y="4684"/>
                    <a:pt x="39579" y="4673"/>
                    <a:pt x="39593" y="4660"/>
                  </a:cubicBezTo>
                  <a:cubicBezTo>
                    <a:pt x="39599" y="4654"/>
                    <a:pt x="39612" y="4650"/>
                    <a:pt x="39626" y="4650"/>
                  </a:cubicBezTo>
                  <a:cubicBezTo>
                    <a:pt x="39637" y="4650"/>
                    <a:pt x="39648" y="4652"/>
                    <a:pt x="39659" y="4657"/>
                  </a:cubicBezTo>
                  <a:cubicBezTo>
                    <a:pt x="39674" y="4662"/>
                    <a:pt x="39683" y="4665"/>
                    <a:pt x="39687" y="4665"/>
                  </a:cubicBezTo>
                  <a:cubicBezTo>
                    <a:pt x="39694" y="4665"/>
                    <a:pt x="39689" y="4658"/>
                    <a:pt x="39676" y="4639"/>
                  </a:cubicBezTo>
                  <a:cubicBezTo>
                    <a:pt x="39662" y="4622"/>
                    <a:pt x="39655" y="4594"/>
                    <a:pt x="39665" y="4573"/>
                  </a:cubicBezTo>
                  <a:cubicBezTo>
                    <a:pt x="39673" y="4556"/>
                    <a:pt x="39673" y="4532"/>
                    <a:pt x="39659" y="4514"/>
                  </a:cubicBezTo>
                  <a:cubicBezTo>
                    <a:pt x="39645" y="4500"/>
                    <a:pt x="39645" y="4486"/>
                    <a:pt x="39659" y="4483"/>
                  </a:cubicBezTo>
                  <a:cubicBezTo>
                    <a:pt x="39690" y="4476"/>
                    <a:pt x="39652" y="4372"/>
                    <a:pt x="39610" y="4351"/>
                  </a:cubicBezTo>
                  <a:cubicBezTo>
                    <a:pt x="39585" y="4337"/>
                    <a:pt x="39582" y="4333"/>
                    <a:pt x="39603" y="4327"/>
                  </a:cubicBezTo>
                  <a:cubicBezTo>
                    <a:pt x="39617" y="4323"/>
                    <a:pt x="39624" y="4306"/>
                    <a:pt x="39620" y="4289"/>
                  </a:cubicBezTo>
                  <a:cubicBezTo>
                    <a:pt x="39616" y="4278"/>
                    <a:pt x="39610" y="4272"/>
                    <a:pt x="39604" y="4272"/>
                  </a:cubicBezTo>
                  <a:cubicBezTo>
                    <a:pt x="39600" y="4272"/>
                    <a:pt x="39597" y="4274"/>
                    <a:pt x="39593" y="4278"/>
                  </a:cubicBezTo>
                  <a:cubicBezTo>
                    <a:pt x="39591" y="4280"/>
                    <a:pt x="39588" y="4281"/>
                    <a:pt x="39585" y="4281"/>
                  </a:cubicBezTo>
                  <a:cubicBezTo>
                    <a:pt x="39575" y="4281"/>
                    <a:pt x="39563" y="4267"/>
                    <a:pt x="39558" y="4244"/>
                  </a:cubicBezTo>
                  <a:cubicBezTo>
                    <a:pt x="39549" y="4215"/>
                    <a:pt x="39551" y="4198"/>
                    <a:pt x="39564" y="4198"/>
                  </a:cubicBezTo>
                  <a:cubicBezTo>
                    <a:pt x="39566" y="4198"/>
                    <a:pt x="39567" y="4198"/>
                    <a:pt x="39569" y="4199"/>
                  </a:cubicBezTo>
                  <a:cubicBezTo>
                    <a:pt x="39572" y="4199"/>
                    <a:pt x="39575" y="4199"/>
                    <a:pt x="39578" y="4199"/>
                  </a:cubicBezTo>
                  <a:cubicBezTo>
                    <a:pt x="39591" y="4199"/>
                    <a:pt x="39585" y="4191"/>
                    <a:pt x="39561" y="4170"/>
                  </a:cubicBezTo>
                  <a:cubicBezTo>
                    <a:pt x="39531" y="4139"/>
                    <a:pt x="39531" y="4136"/>
                    <a:pt x="39582" y="4132"/>
                  </a:cubicBezTo>
                  <a:cubicBezTo>
                    <a:pt x="39631" y="4125"/>
                    <a:pt x="39638" y="4119"/>
                    <a:pt x="39617" y="4066"/>
                  </a:cubicBezTo>
                  <a:cubicBezTo>
                    <a:pt x="39603" y="4028"/>
                    <a:pt x="39579" y="4004"/>
                    <a:pt x="39544" y="3997"/>
                  </a:cubicBezTo>
                  <a:cubicBezTo>
                    <a:pt x="39533" y="3995"/>
                    <a:pt x="39525" y="3994"/>
                    <a:pt x="39519" y="3994"/>
                  </a:cubicBezTo>
                  <a:cubicBezTo>
                    <a:pt x="39508" y="3994"/>
                    <a:pt x="39507" y="3997"/>
                    <a:pt x="39516" y="4004"/>
                  </a:cubicBezTo>
                  <a:cubicBezTo>
                    <a:pt x="39539" y="4024"/>
                    <a:pt x="39522" y="4045"/>
                    <a:pt x="39491" y="4045"/>
                  </a:cubicBezTo>
                  <a:cubicBezTo>
                    <a:pt x="39485" y="4045"/>
                    <a:pt x="39478" y="4044"/>
                    <a:pt x="39471" y="4042"/>
                  </a:cubicBezTo>
                  <a:cubicBezTo>
                    <a:pt x="39444" y="4035"/>
                    <a:pt x="39419" y="4004"/>
                    <a:pt x="39395" y="3949"/>
                  </a:cubicBezTo>
                  <a:cubicBezTo>
                    <a:pt x="39392" y="3943"/>
                    <a:pt x="39380" y="3940"/>
                    <a:pt x="39367" y="3940"/>
                  </a:cubicBezTo>
                  <a:cubicBezTo>
                    <a:pt x="39363" y="3940"/>
                    <a:pt x="39358" y="3940"/>
                    <a:pt x="39353" y="3941"/>
                  </a:cubicBezTo>
                  <a:cubicBezTo>
                    <a:pt x="39348" y="3943"/>
                    <a:pt x="39343" y="3944"/>
                    <a:pt x="39338" y="3944"/>
                  </a:cubicBezTo>
                  <a:cubicBezTo>
                    <a:pt x="39301" y="3944"/>
                    <a:pt x="39303" y="3893"/>
                    <a:pt x="39346" y="3841"/>
                  </a:cubicBezTo>
                  <a:cubicBezTo>
                    <a:pt x="39378" y="3804"/>
                    <a:pt x="39397" y="3790"/>
                    <a:pt x="39425" y="3790"/>
                  </a:cubicBezTo>
                  <a:cubicBezTo>
                    <a:pt x="39431" y="3790"/>
                    <a:pt x="39437" y="3791"/>
                    <a:pt x="39444" y="3792"/>
                  </a:cubicBezTo>
                  <a:cubicBezTo>
                    <a:pt x="39454" y="3794"/>
                    <a:pt x="39463" y="3796"/>
                    <a:pt x="39469" y="3796"/>
                  </a:cubicBezTo>
                  <a:cubicBezTo>
                    <a:pt x="39482" y="3796"/>
                    <a:pt x="39488" y="3791"/>
                    <a:pt x="39486" y="3782"/>
                  </a:cubicBezTo>
                  <a:cubicBezTo>
                    <a:pt x="39482" y="3773"/>
                    <a:pt x="39487" y="3764"/>
                    <a:pt x="39495" y="3764"/>
                  </a:cubicBezTo>
                  <a:cubicBezTo>
                    <a:pt x="39496" y="3764"/>
                    <a:pt x="39498" y="3764"/>
                    <a:pt x="39499" y="3765"/>
                  </a:cubicBezTo>
                  <a:cubicBezTo>
                    <a:pt x="39500" y="3765"/>
                    <a:pt x="39500" y="3765"/>
                    <a:pt x="39501" y="3765"/>
                  </a:cubicBezTo>
                  <a:cubicBezTo>
                    <a:pt x="39510" y="3765"/>
                    <a:pt x="39513" y="3742"/>
                    <a:pt x="39506" y="3709"/>
                  </a:cubicBezTo>
                  <a:cubicBezTo>
                    <a:pt x="39496" y="3674"/>
                    <a:pt x="39502" y="3632"/>
                    <a:pt x="39513" y="3612"/>
                  </a:cubicBezTo>
                  <a:cubicBezTo>
                    <a:pt x="39527" y="3591"/>
                    <a:pt x="39534" y="3563"/>
                    <a:pt x="39531" y="3549"/>
                  </a:cubicBezTo>
                  <a:cubicBezTo>
                    <a:pt x="39529" y="3544"/>
                    <a:pt x="39527" y="3541"/>
                    <a:pt x="39525" y="3541"/>
                  </a:cubicBezTo>
                  <a:cubicBezTo>
                    <a:pt x="39521" y="3541"/>
                    <a:pt x="39516" y="3548"/>
                    <a:pt x="39510" y="3563"/>
                  </a:cubicBezTo>
                  <a:cubicBezTo>
                    <a:pt x="39505" y="3575"/>
                    <a:pt x="39502" y="3581"/>
                    <a:pt x="39500" y="3581"/>
                  </a:cubicBezTo>
                  <a:cubicBezTo>
                    <a:pt x="39496" y="3581"/>
                    <a:pt x="39494" y="3569"/>
                    <a:pt x="39492" y="3542"/>
                  </a:cubicBezTo>
                  <a:cubicBezTo>
                    <a:pt x="39489" y="3501"/>
                    <a:pt x="39478" y="3487"/>
                    <a:pt x="39440" y="3487"/>
                  </a:cubicBezTo>
                  <a:cubicBezTo>
                    <a:pt x="39437" y="3487"/>
                    <a:pt x="39434" y="3487"/>
                    <a:pt x="39432" y="3487"/>
                  </a:cubicBezTo>
                  <a:cubicBezTo>
                    <a:pt x="39408" y="3487"/>
                    <a:pt x="39387" y="3471"/>
                    <a:pt x="39377" y="3449"/>
                  </a:cubicBezTo>
                  <a:cubicBezTo>
                    <a:pt x="39371" y="3428"/>
                    <a:pt x="39340" y="3397"/>
                    <a:pt x="39308" y="3379"/>
                  </a:cubicBezTo>
                  <a:cubicBezTo>
                    <a:pt x="39277" y="3366"/>
                    <a:pt x="39242" y="3328"/>
                    <a:pt x="39236" y="3299"/>
                  </a:cubicBezTo>
                  <a:cubicBezTo>
                    <a:pt x="39201" y="3192"/>
                    <a:pt x="39135" y="3147"/>
                    <a:pt x="38951" y="3116"/>
                  </a:cubicBezTo>
                  <a:cubicBezTo>
                    <a:pt x="38857" y="3102"/>
                    <a:pt x="38736" y="3067"/>
                    <a:pt x="38684" y="3040"/>
                  </a:cubicBezTo>
                  <a:cubicBezTo>
                    <a:pt x="38594" y="2995"/>
                    <a:pt x="38486" y="2977"/>
                    <a:pt x="38299" y="2977"/>
                  </a:cubicBezTo>
                  <a:cubicBezTo>
                    <a:pt x="38247" y="2977"/>
                    <a:pt x="38104" y="2963"/>
                    <a:pt x="37987" y="2945"/>
                  </a:cubicBezTo>
                  <a:cubicBezTo>
                    <a:pt x="37869" y="2929"/>
                    <a:pt x="37719" y="2908"/>
                    <a:pt x="37657" y="2900"/>
                  </a:cubicBezTo>
                  <a:cubicBezTo>
                    <a:pt x="37595" y="2894"/>
                    <a:pt x="37476" y="2880"/>
                    <a:pt x="37393" y="2866"/>
                  </a:cubicBezTo>
                  <a:cubicBezTo>
                    <a:pt x="37272" y="2849"/>
                    <a:pt x="36727" y="2783"/>
                    <a:pt x="36488" y="2758"/>
                  </a:cubicBezTo>
                  <a:cubicBezTo>
                    <a:pt x="36460" y="2755"/>
                    <a:pt x="36311" y="2745"/>
                    <a:pt x="36155" y="2734"/>
                  </a:cubicBezTo>
                  <a:cubicBezTo>
                    <a:pt x="35968" y="2721"/>
                    <a:pt x="35864" y="2703"/>
                    <a:pt x="35849" y="2682"/>
                  </a:cubicBezTo>
                  <a:cubicBezTo>
                    <a:pt x="35841" y="2669"/>
                    <a:pt x="35828" y="2662"/>
                    <a:pt x="35816" y="2662"/>
                  </a:cubicBezTo>
                  <a:cubicBezTo>
                    <a:pt x="35812" y="2662"/>
                    <a:pt x="35808" y="2663"/>
                    <a:pt x="35804" y="2665"/>
                  </a:cubicBezTo>
                  <a:cubicBezTo>
                    <a:pt x="35799" y="2669"/>
                    <a:pt x="35793" y="2670"/>
                    <a:pt x="35788" y="2670"/>
                  </a:cubicBezTo>
                  <a:cubicBezTo>
                    <a:pt x="35757" y="2670"/>
                    <a:pt x="35729" y="2622"/>
                    <a:pt x="35755" y="2599"/>
                  </a:cubicBezTo>
                  <a:cubicBezTo>
                    <a:pt x="35773" y="2585"/>
                    <a:pt x="35773" y="2561"/>
                    <a:pt x="35755" y="2537"/>
                  </a:cubicBezTo>
                  <a:cubicBezTo>
                    <a:pt x="35743" y="2518"/>
                    <a:pt x="35737" y="2508"/>
                    <a:pt x="35732" y="2508"/>
                  </a:cubicBezTo>
                  <a:cubicBezTo>
                    <a:pt x="35726" y="2508"/>
                    <a:pt x="35721" y="2519"/>
                    <a:pt x="35710" y="2540"/>
                  </a:cubicBezTo>
                  <a:cubicBezTo>
                    <a:pt x="35703" y="2557"/>
                    <a:pt x="35696" y="2567"/>
                    <a:pt x="35691" y="2567"/>
                  </a:cubicBezTo>
                  <a:cubicBezTo>
                    <a:pt x="35689" y="2567"/>
                    <a:pt x="35687" y="2565"/>
                    <a:pt x="35686" y="2561"/>
                  </a:cubicBezTo>
                  <a:cubicBezTo>
                    <a:pt x="35683" y="2550"/>
                    <a:pt x="35669" y="2526"/>
                    <a:pt x="35655" y="2512"/>
                  </a:cubicBezTo>
                  <a:cubicBezTo>
                    <a:pt x="35641" y="2495"/>
                    <a:pt x="35643" y="2487"/>
                    <a:pt x="35661" y="2487"/>
                  </a:cubicBezTo>
                  <a:cubicBezTo>
                    <a:pt x="35664" y="2487"/>
                    <a:pt x="35668" y="2487"/>
                    <a:pt x="35672" y="2488"/>
                  </a:cubicBezTo>
                  <a:cubicBezTo>
                    <a:pt x="35697" y="2488"/>
                    <a:pt x="35707" y="2481"/>
                    <a:pt x="35700" y="2460"/>
                  </a:cubicBezTo>
                  <a:cubicBezTo>
                    <a:pt x="35697" y="2445"/>
                    <a:pt x="35681" y="2435"/>
                    <a:pt x="35666" y="2435"/>
                  </a:cubicBezTo>
                  <a:cubicBezTo>
                    <a:pt x="35663" y="2435"/>
                    <a:pt x="35661" y="2435"/>
                    <a:pt x="35659" y="2436"/>
                  </a:cubicBezTo>
                  <a:cubicBezTo>
                    <a:pt x="35651" y="2438"/>
                    <a:pt x="35645" y="2439"/>
                    <a:pt x="35639" y="2439"/>
                  </a:cubicBezTo>
                  <a:cubicBezTo>
                    <a:pt x="35602" y="2439"/>
                    <a:pt x="35614" y="2399"/>
                    <a:pt x="35669" y="2367"/>
                  </a:cubicBezTo>
                  <a:cubicBezTo>
                    <a:pt x="35728" y="2332"/>
                    <a:pt x="35728" y="2276"/>
                    <a:pt x="35672" y="2255"/>
                  </a:cubicBezTo>
                  <a:cubicBezTo>
                    <a:pt x="35659" y="2252"/>
                    <a:pt x="35659" y="2245"/>
                    <a:pt x="35680" y="2238"/>
                  </a:cubicBezTo>
                  <a:cubicBezTo>
                    <a:pt x="35697" y="2234"/>
                    <a:pt x="35672" y="2214"/>
                    <a:pt x="35617" y="2193"/>
                  </a:cubicBezTo>
                  <a:cubicBezTo>
                    <a:pt x="35530" y="2154"/>
                    <a:pt x="35526" y="2148"/>
                    <a:pt x="35544" y="2096"/>
                  </a:cubicBezTo>
                  <a:cubicBezTo>
                    <a:pt x="35568" y="2034"/>
                    <a:pt x="35551" y="1930"/>
                    <a:pt x="35520" y="1901"/>
                  </a:cubicBezTo>
                  <a:cubicBezTo>
                    <a:pt x="35505" y="1891"/>
                    <a:pt x="35516" y="1850"/>
                    <a:pt x="35544" y="1801"/>
                  </a:cubicBezTo>
                  <a:cubicBezTo>
                    <a:pt x="35585" y="1728"/>
                    <a:pt x="35592" y="1675"/>
                    <a:pt x="35563" y="1675"/>
                  </a:cubicBezTo>
                  <a:cubicBezTo>
                    <a:pt x="35560" y="1675"/>
                    <a:pt x="35558" y="1675"/>
                    <a:pt x="35555" y="1676"/>
                  </a:cubicBezTo>
                  <a:cubicBezTo>
                    <a:pt x="35544" y="1676"/>
                    <a:pt x="35520" y="1701"/>
                    <a:pt x="35505" y="1721"/>
                  </a:cubicBezTo>
                  <a:cubicBezTo>
                    <a:pt x="35493" y="1740"/>
                    <a:pt x="35487" y="1750"/>
                    <a:pt x="35481" y="1750"/>
                  </a:cubicBezTo>
                  <a:cubicBezTo>
                    <a:pt x="35476" y="1750"/>
                    <a:pt x="35473" y="1740"/>
                    <a:pt x="35468" y="1721"/>
                  </a:cubicBezTo>
                  <a:cubicBezTo>
                    <a:pt x="35461" y="1696"/>
                    <a:pt x="35468" y="1676"/>
                    <a:pt x="35489" y="1672"/>
                  </a:cubicBezTo>
                  <a:cubicBezTo>
                    <a:pt x="35505" y="1666"/>
                    <a:pt x="35520" y="1655"/>
                    <a:pt x="35516" y="1642"/>
                  </a:cubicBezTo>
                  <a:cubicBezTo>
                    <a:pt x="35514" y="1635"/>
                    <a:pt x="35508" y="1632"/>
                    <a:pt x="35499" y="1632"/>
                  </a:cubicBezTo>
                  <a:cubicBezTo>
                    <a:pt x="35492" y="1632"/>
                    <a:pt x="35484" y="1634"/>
                    <a:pt x="35475" y="1638"/>
                  </a:cubicBezTo>
                  <a:cubicBezTo>
                    <a:pt x="35468" y="1640"/>
                    <a:pt x="35461" y="1641"/>
                    <a:pt x="35454" y="1641"/>
                  </a:cubicBezTo>
                  <a:cubicBezTo>
                    <a:pt x="35439" y="1641"/>
                    <a:pt x="35426" y="1637"/>
                    <a:pt x="35419" y="1627"/>
                  </a:cubicBezTo>
                  <a:cubicBezTo>
                    <a:pt x="35406" y="1607"/>
                    <a:pt x="35412" y="1600"/>
                    <a:pt x="35447" y="1600"/>
                  </a:cubicBezTo>
                  <a:cubicBezTo>
                    <a:pt x="35513" y="1600"/>
                    <a:pt x="35544" y="1502"/>
                    <a:pt x="35492" y="1472"/>
                  </a:cubicBezTo>
                  <a:cubicBezTo>
                    <a:pt x="35471" y="1461"/>
                    <a:pt x="35457" y="1437"/>
                    <a:pt x="35457" y="1416"/>
                  </a:cubicBezTo>
                  <a:cubicBezTo>
                    <a:pt x="35461" y="1398"/>
                    <a:pt x="35451" y="1381"/>
                    <a:pt x="35433" y="1378"/>
                  </a:cubicBezTo>
                  <a:cubicBezTo>
                    <a:pt x="35419" y="1374"/>
                    <a:pt x="35398" y="1350"/>
                    <a:pt x="35391" y="1326"/>
                  </a:cubicBezTo>
                  <a:cubicBezTo>
                    <a:pt x="35380" y="1289"/>
                    <a:pt x="35365" y="1272"/>
                    <a:pt x="35346" y="1272"/>
                  </a:cubicBezTo>
                  <a:cubicBezTo>
                    <a:pt x="35337" y="1272"/>
                    <a:pt x="35327" y="1276"/>
                    <a:pt x="35315" y="1284"/>
                  </a:cubicBezTo>
                  <a:cubicBezTo>
                    <a:pt x="35291" y="1298"/>
                    <a:pt x="35294" y="1305"/>
                    <a:pt x="35318" y="1322"/>
                  </a:cubicBezTo>
                  <a:cubicBezTo>
                    <a:pt x="35343" y="1335"/>
                    <a:pt x="35346" y="1340"/>
                    <a:pt x="35332" y="1340"/>
                  </a:cubicBezTo>
                  <a:cubicBezTo>
                    <a:pt x="35327" y="1340"/>
                    <a:pt x="35322" y="1340"/>
                    <a:pt x="35315" y="1339"/>
                  </a:cubicBezTo>
                  <a:cubicBezTo>
                    <a:pt x="35252" y="1336"/>
                    <a:pt x="35193" y="1277"/>
                    <a:pt x="35218" y="1243"/>
                  </a:cubicBezTo>
                  <a:cubicBezTo>
                    <a:pt x="35239" y="1208"/>
                    <a:pt x="35214" y="1128"/>
                    <a:pt x="35177" y="1121"/>
                  </a:cubicBezTo>
                  <a:cubicBezTo>
                    <a:pt x="35159" y="1114"/>
                    <a:pt x="35145" y="1079"/>
                    <a:pt x="35138" y="1027"/>
                  </a:cubicBezTo>
                  <a:cubicBezTo>
                    <a:pt x="35127" y="958"/>
                    <a:pt x="35114" y="937"/>
                    <a:pt x="35068" y="910"/>
                  </a:cubicBezTo>
                  <a:cubicBezTo>
                    <a:pt x="35006" y="878"/>
                    <a:pt x="34985" y="857"/>
                    <a:pt x="35020" y="857"/>
                  </a:cubicBezTo>
                  <a:cubicBezTo>
                    <a:pt x="35022" y="858"/>
                    <a:pt x="35024" y="858"/>
                    <a:pt x="35025" y="858"/>
                  </a:cubicBezTo>
                  <a:cubicBezTo>
                    <a:pt x="35033" y="858"/>
                    <a:pt x="35038" y="852"/>
                    <a:pt x="35038" y="843"/>
                  </a:cubicBezTo>
                  <a:cubicBezTo>
                    <a:pt x="35038" y="836"/>
                    <a:pt x="35038" y="832"/>
                    <a:pt x="35036" y="832"/>
                  </a:cubicBezTo>
                  <a:cubicBezTo>
                    <a:pt x="35036" y="832"/>
                    <a:pt x="35035" y="832"/>
                    <a:pt x="35034" y="833"/>
                  </a:cubicBezTo>
                  <a:cubicBezTo>
                    <a:pt x="35034" y="834"/>
                    <a:pt x="35033" y="834"/>
                    <a:pt x="35031" y="834"/>
                  </a:cubicBezTo>
                  <a:cubicBezTo>
                    <a:pt x="35022" y="834"/>
                    <a:pt x="34993" y="828"/>
                    <a:pt x="34964" y="819"/>
                  </a:cubicBezTo>
                  <a:cubicBezTo>
                    <a:pt x="34940" y="812"/>
                    <a:pt x="34906" y="806"/>
                    <a:pt x="34880" y="806"/>
                  </a:cubicBezTo>
                  <a:cubicBezTo>
                    <a:pt x="34869" y="806"/>
                    <a:pt x="34860" y="807"/>
                    <a:pt x="34854" y="809"/>
                  </a:cubicBezTo>
                  <a:cubicBezTo>
                    <a:pt x="34850" y="810"/>
                    <a:pt x="34845" y="810"/>
                    <a:pt x="34840" y="810"/>
                  </a:cubicBezTo>
                  <a:cubicBezTo>
                    <a:pt x="34808" y="810"/>
                    <a:pt x="34748" y="795"/>
                    <a:pt x="34698" y="774"/>
                  </a:cubicBezTo>
                  <a:cubicBezTo>
                    <a:pt x="34635" y="750"/>
                    <a:pt x="34538" y="722"/>
                    <a:pt x="34475" y="715"/>
                  </a:cubicBezTo>
                  <a:cubicBezTo>
                    <a:pt x="34416" y="705"/>
                    <a:pt x="34357" y="687"/>
                    <a:pt x="34347" y="670"/>
                  </a:cubicBezTo>
                  <a:cubicBezTo>
                    <a:pt x="34329" y="643"/>
                    <a:pt x="34260" y="622"/>
                    <a:pt x="34200" y="622"/>
                  </a:cubicBezTo>
                  <a:cubicBezTo>
                    <a:pt x="34182" y="622"/>
                    <a:pt x="34164" y="624"/>
                    <a:pt x="34149" y="628"/>
                  </a:cubicBezTo>
                  <a:cubicBezTo>
                    <a:pt x="34144" y="629"/>
                    <a:pt x="34138" y="629"/>
                    <a:pt x="34133" y="629"/>
                  </a:cubicBezTo>
                  <a:cubicBezTo>
                    <a:pt x="34116" y="629"/>
                    <a:pt x="34098" y="626"/>
                    <a:pt x="34090" y="618"/>
                  </a:cubicBezTo>
                  <a:cubicBezTo>
                    <a:pt x="34067" y="601"/>
                    <a:pt x="33955" y="584"/>
                    <a:pt x="33888" y="584"/>
                  </a:cubicBezTo>
                  <a:cubicBezTo>
                    <a:pt x="33873" y="584"/>
                    <a:pt x="33860" y="585"/>
                    <a:pt x="33851" y="587"/>
                  </a:cubicBezTo>
                  <a:cubicBezTo>
                    <a:pt x="33849" y="587"/>
                    <a:pt x="33846" y="587"/>
                    <a:pt x="33842" y="587"/>
                  </a:cubicBezTo>
                  <a:cubicBezTo>
                    <a:pt x="33775" y="587"/>
                    <a:pt x="33394" y="535"/>
                    <a:pt x="33057" y="476"/>
                  </a:cubicBezTo>
                  <a:cubicBezTo>
                    <a:pt x="33006" y="467"/>
                    <a:pt x="32956" y="463"/>
                    <a:pt x="32922" y="463"/>
                  </a:cubicBezTo>
                  <a:cubicBezTo>
                    <a:pt x="32900" y="463"/>
                    <a:pt x="32885" y="464"/>
                    <a:pt x="32879" y="468"/>
                  </a:cubicBezTo>
                  <a:cubicBezTo>
                    <a:pt x="32871" y="474"/>
                    <a:pt x="32863" y="476"/>
                    <a:pt x="32857" y="476"/>
                  </a:cubicBezTo>
                  <a:cubicBezTo>
                    <a:pt x="32851" y="476"/>
                    <a:pt x="32847" y="474"/>
                    <a:pt x="32845" y="468"/>
                  </a:cubicBezTo>
                  <a:cubicBezTo>
                    <a:pt x="32842" y="461"/>
                    <a:pt x="32834" y="456"/>
                    <a:pt x="32825" y="456"/>
                  </a:cubicBezTo>
                  <a:cubicBezTo>
                    <a:pt x="32821" y="456"/>
                    <a:pt x="32817" y="456"/>
                    <a:pt x="32814" y="458"/>
                  </a:cubicBezTo>
                  <a:cubicBezTo>
                    <a:pt x="32811" y="459"/>
                    <a:pt x="32808" y="459"/>
                    <a:pt x="32805" y="459"/>
                  </a:cubicBezTo>
                  <a:cubicBezTo>
                    <a:pt x="32789" y="459"/>
                    <a:pt x="32764" y="453"/>
                    <a:pt x="32744" y="444"/>
                  </a:cubicBezTo>
                  <a:cubicBezTo>
                    <a:pt x="32720" y="438"/>
                    <a:pt x="32637" y="423"/>
                    <a:pt x="32564" y="417"/>
                  </a:cubicBezTo>
                  <a:cubicBezTo>
                    <a:pt x="32484" y="406"/>
                    <a:pt x="32341" y="389"/>
                    <a:pt x="32242" y="375"/>
                  </a:cubicBezTo>
                  <a:cubicBezTo>
                    <a:pt x="32158" y="363"/>
                    <a:pt x="32081" y="357"/>
                    <a:pt x="32050" y="357"/>
                  </a:cubicBezTo>
                  <a:cubicBezTo>
                    <a:pt x="32043" y="357"/>
                    <a:pt x="32039" y="357"/>
                    <a:pt x="32037" y="358"/>
                  </a:cubicBezTo>
                  <a:cubicBezTo>
                    <a:pt x="32023" y="358"/>
                    <a:pt x="32008" y="351"/>
                    <a:pt x="32005" y="340"/>
                  </a:cubicBezTo>
                  <a:cubicBezTo>
                    <a:pt x="32003" y="334"/>
                    <a:pt x="31997" y="331"/>
                    <a:pt x="31988" y="331"/>
                  </a:cubicBezTo>
                  <a:cubicBezTo>
                    <a:pt x="31978" y="331"/>
                    <a:pt x="31963" y="335"/>
                    <a:pt x="31946" y="340"/>
                  </a:cubicBezTo>
                  <a:cubicBezTo>
                    <a:pt x="31929" y="349"/>
                    <a:pt x="31915" y="353"/>
                    <a:pt x="31906" y="353"/>
                  </a:cubicBezTo>
                  <a:cubicBezTo>
                    <a:pt x="31901" y="353"/>
                    <a:pt x="31898" y="351"/>
                    <a:pt x="31898" y="348"/>
                  </a:cubicBezTo>
                  <a:cubicBezTo>
                    <a:pt x="31901" y="340"/>
                    <a:pt x="31846" y="327"/>
                    <a:pt x="31773" y="316"/>
                  </a:cubicBezTo>
                  <a:cubicBezTo>
                    <a:pt x="31704" y="309"/>
                    <a:pt x="31589" y="292"/>
                    <a:pt x="31520" y="281"/>
                  </a:cubicBezTo>
                  <a:cubicBezTo>
                    <a:pt x="31463" y="273"/>
                    <a:pt x="31403" y="267"/>
                    <a:pt x="31372" y="267"/>
                  </a:cubicBezTo>
                  <a:cubicBezTo>
                    <a:pt x="31365" y="267"/>
                    <a:pt x="31360" y="267"/>
                    <a:pt x="31356" y="268"/>
                  </a:cubicBezTo>
                  <a:cubicBezTo>
                    <a:pt x="31351" y="269"/>
                    <a:pt x="31344" y="269"/>
                    <a:pt x="31336" y="269"/>
                  </a:cubicBezTo>
                  <a:cubicBezTo>
                    <a:pt x="31314" y="269"/>
                    <a:pt x="31286" y="266"/>
                    <a:pt x="31263" y="260"/>
                  </a:cubicBezTo>
                  <a:cubicBezTo>
                    <a:pt x="31238" y="255"/>
                    <a:pt x="31212" y="252"/>
                    <a:pt x="31193" y="252"/>
                  </a:cubicBezTo>
                  <a:cubicBezTo>
                    <a:pt x="31186" y="252"/>
                    <a:pt x="31180" y="253"/>
                    <a:pt x="31176" y="253"/>
                  </a:cubicBezTo>
                  <a:cubicBezTo>
                    <a:pt x="31172" y="254"/>
                    <a:pt x="31167" y="255"/>
                    <a:pt x="31162" y="255"/>
                  </a:cubicBezTo>
                  <a:cubicBezTo>
                    <a:pt x="31146" y="255"/>
                    <a:pt x="31124" y="252"/>
                    <a:pt x="31107" y="247"/>
                  </a:cubicBezTo>
                  <a:cubicBezTo>
                    <a:pt x="31071" y="233"/>
                    <a:pt x="31005" y="226"/>
                    <a:pt x="30950" y="226"/>
                  </a:cubicBezTo>
                  <a:cubicBezTo>
                    <a:pt x="30907" y="226"/>
                    <a:pt x="30871" y="230"/>
                    <a:pt x="30860" y="239"/>
                  </a:cubicBezTo>
                  <a:cubicBezTo>
                    <a:pt x="30836" y="264"/>
                    <a:pt x="30846" y="290"/>
                    <a:pt x="30872" y="290"/>
                  </a:cubicBezTo>
                  <a:cubicBezTo>
                    <a:pt x="30876" y="290"/>
                    <a:pt x="30880" y="290"/>
                    <a:pt x="30884" y="288"/>
                  </a:cubicBezTo>
                  <a:cubicBezTo>
                    <a:pt x="30887" y="288"/>
                    <a:pt x="30891" y="288"/>
                    <a:pt x="30895" y="288"/>
                  </a:cubicBezTo>
                  <a:cubicBezTo>
                    <a:pt x="30913" y="288"/>
                    <a:pt x="30937" y="294"/>
                    <a:pt x="30954" y="302"/>
                  </a:cubicBezTo>
                  <a:cubicBezTo>
                    <a:pt x="30968" y="311"/>
                    <a:pt x="30982" y="316"/>
                    <a:pt x="30991" y="316"/>
                  </a:cubicBezTo>
                  <a:cubicBezTo>
                    <a:pt x="30995" y="316"/>
                    <a:pt x="30998" y="315"/>
                    <a:pt x="30999" y="313"/>
                  </a:cubicBezTo>
                  <a:cubicBezTo>
                    <a:pt x="31001" y="311"/>
                    <a:pt x="31004" y="310"/>
                    <a:pt x="31007" y="310"/>
                  </a:cubicBezTo>
                  <a:cubicBezTo>
                    <a:pt x="31018" y="310"/>
                    <a:pt x="31035" y="317"/>
                    <a:pt x="31051" y="330"/>
                  </a:cubicBezTo>
                  <a:cubicBezTo>
                    <a:pt x="31072" y="345"/>
                    <a:pt x="31101" y="352"/>
                    <a:pt x="31125" y="352"/>
                  </a:cubicBezTo>
                  <a:cubicBezTo>
                    <a:pt x="31130" y="352"/>
                    <a:pt x="31134" y="351"/>
                    <a:pt x="31138" y="351"/>
                  </a:cubicBezTo>
                  <a:cubicBezTo>
                    <a:pt x="31161" y="344"/>
                    <a:pt x="31184" y="341"/>
                    <a:pt x="31204" y="341"/>
                  </a:cubicBezTo>
                  <a:cubicBezTo>
                    <a:pt x="31235" y="341"/>
                    <a:pt x="31259" y="348"/>
                    <a:pt x="31263" y="361"/>
                  </a:cubicBezTo>
                  <a:cubicBezTo>
                    <a:pt x="31267" y="378"/>
                    <a:pt x="31256" y="386"/>
                    <a:pt x="31212" y="386"/>
                  </a:cubicBezTo>
                  <a:cubicBezTo>
                    <a:pt x="31154" y="386"/>
                    <a:pt x="31040" y="372"/>
                    <a:pt x="30833" y="340"/>
                  </a:cubicBezTo>
                  <a:cubicBezTo>
                    <a:pt x="30763" y="332"/>
                    <a:pt x="30693" y="326"/>
                    <a:pt x="30659" y="326"/>
                  </a:cubicBezTo>
                  <a:cubicBezTo>
                    <a:pt x="30651" y="326"/>
                    <a:pt x="30645" y="326"/>
                    <a:pt x="30642" y="327"/>
                  </a:cubicBezTo>
                  <a:cubicBezTo>
                    <a:pt x="30634" y="329"/>
                    <a:pt x="30626" y="330"/>
                    <a:pt x="30618" y="330"/>
                  </a:cubicBezTo>
                  <a:cubicBezTo>
                    <a:pt x="30605" y="330"/>
                    <a:pt x="30593" y="327"/>
                    <a:pt x="30586" y="323"/>
                  </a:cubicBezTo>
                  <a:cubicBezTo>
                    <a:pt x="30576" y="316"/>
                    <a:pt x="30503" y="306"/>
                    <a:pt x="30420" y="302"/>
                  </a:cubicBezTo>
                  <a:cubicBezTo>
                    <a:pt x="30316" y="295"/>
                    <a:pt x="30267" y="281"/>
                    <a:pt x="30264" y="257"/>
                  </a:cubicBezTo>
                  <a:cubicBezTo>
                    <a:pt x="30258" y="243"/>
                    <a:pt x="30257" y="236"/>
                    <a:pt x="30262" y="236"/>
                  </a:cubicBezTo>
                  <a:lnTo>
                    <a:pt x="30262" y="236"/>
                  </a:lnTo>
                  <a:cubicBezTo>
                    <a:pt x="30266" y="236"/>
                    <a:pt x="30272" y="239"/>
                    <a:pt x="30281" y="247"/>
                  </a:cubicBezTo>
                  <a:cubicBezTo>
                    <a:pt x="30289" y="253"/>
                    <a:pt x="30296" y="256"/>
                    <a:pt x="30302" y="256"/>
                  </a:cubicBezTo>
                  <a:cubicBezTo>
                    <a:pt x="30309" y="256"/>
                    <a:pt x="30314" y="252"/>
                    <a:pt x="30316" y="244"/>
                  </a:cubicBezTo>
                  <a:cubicBezTo>
                    <a:pt x="30321" y="228"/>
                    <a:pt x="30308" y="220"/>
                    <a:pt x="30289" y="220"/>
                  </a:cubicBezTo>
                  <a:cubicBezTo>
                    <a:pt x="30271" y="220"/>
                    <a:pt x="30246" y="228"/>
                    <a:pt x="30229" y="244"/>
                  </a:cubicBezTo>
                  <a:cubicBezTo>
                    <a:pt x="30202" y="270"/>
                    <a:pt x="30152" y="285"/>
                    <a:pt x="30100" y="285"/>
                  </a:cubicBezTo>
                  <a:cubicBezTo>
                    <a:pt x="30079" y="285"/>
                    <a:pt x="30058" y="283"/>
                    <a:pt x="30038" y="278"/>
                  </a:cubicBezTo>
                  <a:cubicBezTo>
                    <a:pt x="30024" y="273"/>
                    <a:pt x="30008" y="272"/>
                    <a:pt x="29994" y="272"/>
                  </a:cubicBezTo>
                  <a:cubicBezTo>
                    <a:pt x="29974" y="272"/>
                    <a:pt x="29958" y="275"/>
                    <a:pt x="29952" y="281"/>
                  </a:cubicBezTo>
                  <a:cubicBezTo>
                    <a:pt x="29945" y="286"/>
                    <a:pt x="29941" y="289"/>
                    <a:pt x="29939" y="289"/>
                  </a:cubicBezTo>
                  <a:cubicBezTo>
                    <a:pt x="29936" y="289"/>
                    <a:pt x="29936" y="285"/>
                    <a:pt x="29938" y="278"/>
                  </a:cubicBezTo>
                  <a:cubicBezTo>
                    <a:pt x="29943" y="260"/>
                    <a:pt x="29875" y="241"/>
                    <a:pt x="29824" y="241"/>
                  </a:cubicBezTo>
                  <a:cubicBezTo>
                    <a:pt x="29813" y="241"/>
                    <a:pt x="29803" y="242"/>
                    <a:pt x="29795" y="244"/>
                  </a:cubicBezTo>
                  <a:cubicBezTo>
                    <a:pt x="29793" y="244"/>
                    <a:pt x="29787" y="245"/>
                    <a:pt x="29780" y="245"/>
                  </a:cubicBezTo>
                  <a:cubicBezTo>
                    <a:pt x="29756" y="245"/>
                    <a:pt x="29711" y="241"/>
                    <a:pt x="29664" y="233"/>
                  </a:cubicBezTo>
                  <a:cubicBezTo>
                    <a:pt x="29636" y="230"/>
                    <a:pt x="29608" y="228"/>
                    <a:pt x="29586" y="228"/>
                  </a:cubicBezTo>
                  <a:cubicBezTo>
                    <a:pt x="29558" y="228"/>
                    <a:pt x="29537" y="231"/>
                    <a:pt x="29531" y="236"/>
                  </a:cubicBezTo>
                  <a:cubicBezTo>
                    <a:pt x="29529" y="238"/>
                    <a:pt x="29525" y="239"/>
                    <a:pt x="29522" y="239"/>
                  </a:cubicBezTo>
                  <a:cubicBezTo>
                    <a:pt x="29513" y="239"/>
                    <a:pt x="29501" y="231"/>
                    <a:pt x="29494" y="219"/>
                  </a:cubicBezTo>
                  <a:cubicBezTo>
                    <a:pt x="29481" y="202"/>
                    <a:pt x="29459" y="193"/>
                    <a:pt x="29423" y="193"/>
                  </a:cubicBezTo>
                  <a:cubicBezTo>
                    <a:pt x="29407" y="193"/>
                    <a:pt x="29389" y="195"/>
                    <a:pt x="29369" y="198"/>
                  </a:cubicBezTo>
                  <a:cubicBezTo>
                    <a:pt x="29355" y="199"/>
                    <a:pt x="29338" y="199"/>
                    <a:pt x="29318" y="199"/>
                  </a:cubicBezTo>
                  <a:cubicBezTo>
                    <a:pt x="29257" y="199"/>
                    <a:pt x="29173" y="194"/>
                    <a:pt x="29108" y="184"/>
                  </a:cubicBezTo>
                  <a:cubicBezTo>
                    <a:pt x="29025" y="174"/>
                    <a:pt x="28924" y="164"/>
                    <a:pt x="28890" y="164"/>
                  </a:cubicBezTo>
                  <a:cubicBezTo>
                    <a:pt x="28884" y="164"/>
                    <a:pt x="28878" y="164"/>
                    <a:pt x="28872" y="164"/>
                  </a:cubicBezTo>
                  <a:cubicBezTo>
                    <a:pt x="28845" y="164"/>
                    <a:pt x="28818" y="159"/>
                    <a:pt x="28810" y="153"/>
                  </a:cubicBezTo>
                  <a:cubicBezTo>
                    <a:pt x="28806" y="149"/>
                    <a:pt x="28793" y="146"/>
                    <a:pt x="28779" y="146"/>
                  </a:cubicBezTo>
                  <a:cubicBezTo>
                    <a:pt x="28770" y="146"/>
                    <a:pt x="28760" y="147"/>
                    <a:pt x="28751" y="149"/>
                  </a:cubicBezTo>
                  <a:cubicBezTo>
                    <a:pt x="28739" y="152"/>
                    <a:pt x="28723" y="154"/>
                    <a:pt x="28706" y="154"/>
                  </a:cubicBezTo>
                  <a:cubicBezTo>
                    <a:pt x="28685" y="154"/>
                    <a:pt x="28664" y="152"/>
                    <a:pt x="28647" y="146"/>
                  </a:cubicBezTo>
                  <a:cubicBezTo>
                    <a:pt x="28633" y="141"/>
                    <a:pt x="28612" y="139"/>
                    <a:pt x="28588" y="139"/>
                  </a:cubicBezTo>
                  <a:cubicBezTo>
                    <a:pt x="28558" y="139"/>
                    <a:pt x="28525" y="142"/>
                    <a:pt x="28498" y="146"/>
                  </a:cubicBezTo>
                  <a:cubicBezTo>
                    <a:pt x="28472" y="151"/>
                    <a:pt x="28444" y="154"/>
                    <a:pt x="28420" y="154"/>
                  </a:cubicBezTo>
                  <a:cubicBezTo>
                    <a:pt x="28396" y="154"/>
                    <a:pt x="28376" y="151"/>
                    <a:pt x="28366" y="146"/>
                  </a:cubicBezTo>
                  <a:cubicBezTo>
                    <a:pt x="28349" y="139"/>
                    <a:pt x="28332" y="135"/>
                    <a:pt x="28316" y="135"/>
                  </a:cubicBezTo>
                  <a:cubicBezTo>
                    <a:pt x="28287" y="135"/>
                    <a:pt x="28265" y="147"/>
                    <a:pt x="28272" y="167"/>
                  </a:cubicBezTo>
                  <a:cubicBezTo>
                    <a:pt x="28275" y="175"/>
                    <a:pt x="28271" y="182"/>
                    <a:pt x="28259" y="182"/>
                  </a:cubicBezTo>
                  <a:cubicBezTo>
                    <a:pt x="28257" y="182"/>
                    <a:pt x="28254" y="182"/>
                    <a:pt x="28251" y="181"/>
                  </a:cubicBezTo>
                  <a:cubicBezTo>
                    <a:pt x="28237" y="177"/>
                    <a:pt x="28231" y="164"/>
                    <a:pt x="28234" y="153"/>
                  </a:cubicBezTo>
                  <a:cubicBezTo>
                    <a:pt x="28237" y="142"/>
                    <a:pt x="28230" y="134"/>
                    <a:pt x="28222" y="134"/>
                  </a:cubicBezTo>
                  <a:cubicBezTo>
                    <a:pt x="28220" y="134"/>
                    <a:pt x="28218" y="135"/>
                    <a:pt x="28216" y="135"/>
                  </a:cubicBezTo>
                  <a:cubicBezTo>
                    <a:pt x="28203" y="139"/>
                    <a:pt x="28196" y="149"/>
                    <a:pt x="28196" y="160"/>
                  </a:cubicBezTo>
                  <a:cubicBezTo>
                    <a:pt x="28199" y="174"/>
                    <a:pt x="28175" y="177"/>
                    <a:pt x="28130" y="177"/>
                  </a:cubicBezTo>
                  <a:cubicBezTo>
                    <a:pt x="28088" y="174"/>
                    <a:pt x="28053" y="160"/>
                    <a:pt x="28047" y="146"/>
                  </a:cubicBezTo>
                  <a:cubicBezTo>
                    <a:pt x="28041" y="129"/>
                    <a:pt x="28016" y="119"/>
                    <a:pt x="27996" y="119"/>
                  </a:cubicBezTo>
                  <a:cubicBezTo>
                    <a:pt x="27980" y="119"/>
                    <a:pt x="27967" y="125"/>
                    <a:pt x="27970" y="139"/>
                  </a:cubicBezTo>
                  <a:cubicBezTo>
                    <a:pt x="27972" y="148"/>
                    <a:pt x="27972" y="152"/>
                    <a:pt x="27970" y="152"/>
                  </a:cubicBezTo>
                  <a:cubicBezTo>
                    <a:pt x="27968" y="152"/>
                    <a:pt x="27963" y="148"/>
                    <a:pt x="27957" y="139"/>
                  </a:cubicBezTo>
                  <a:cubicBezTo>
                    <a:pt x="27950" y="133"/>
                    <a:pt x="27945" y="129"/>
                    <a:pt x="27941" y="129"/>
                  </a:cubicBezTo>
                  <a:cubicBezTo>
                    <a:pt x="27936" y="129"/>
                    <a:pt x="27932" y="134"/>
                    <a:pt x="27928" y="143"/>
                  </a:cubicBezTo>
                  <a:cubicBezTo>
                    <a:pt x="27925" y="152"/>
                    <a:pt x="27919" y="156"/>
                    <a:pt x="27909" y="156"/>
                  </a:cubicBezTo>
                  <a:cubicBezTo>
                    <a:pt x="27896" y="156"/>
                    <a:pt x="27878" y="149"/>
                    <a:pt x="27853" y="135"/>
                  </a:cubicBezTo>
                  <a:cubicBezTo>
                    <a:pt x="27814" y="117"/>
                    <a:pt x="27783" y="108"/>
                    <a:pt x="27762" y="108"/>
                  </a:cubicBezTo>
                  <a:cubicBezTo>
                    <a:pt x="27739" y="108"/>
                    <a:pt x="27726" y="118"/>
                    <a:pt x="27724" y="139"/>
                  </a:cubicBezTo>
                  <a:cubicBezTo>
                    <a:pt x="27723" y="145"/>
                    <a:pt x="27721" y="147"/>
                    <a:pt x="27718" y="147"/>
                  </a:cubicBezTo>
                  <a:cubicBezTo>
                    <a:pt x="27715" y="147"/>
                    <a:pt x="27711" y="141"/>
                    <a:pt x="27707" y="129"/>
                  </a:cubicBezTo>
                  <a:cubicBezTo>
                    <a:pt x="27701" y="114"/>
                    <a:pt x="27695" y="106"/>
                    <a:pt x="27688" y="106"/>
                  </a:cubicBezTo>
                  <a:cubicBezTo>
                    <a:pt x="27683" y="106"/>
                    <a:pt x="27676" y="111"/>
                    <a:pt x="27669" y="122"/>
                  </a:cubicBezTo>
                  <a:cubicBezTo>
                    <a:pt x="27656" y="140"/>
                    <a:pt x="27625" y="150"/>
                    <a:pt x="27602" y="150"/>
                  </a:cubicBezTo>
                  <a:cubicBezTo>
                    <a:pt x="27582" y="150"/>
                    <a:pt x="27567" y="143"/>
                    <a:pt x="27571" y="129"/>
                  </a:cubicBezTo>
                  <a:cubicBezTo>
                    <a:pt x="27574" y="120"/>
                    <a:pt x="27565" y="114"/>
                    <a:pt x="27552" y="114"/>
                  </a:cubicBezTo>
                  <a:cubicBezTo>
                    <a:pt x="27549" y="114"/>
                    <a:pt x="27547" y="114"/>
                    <a:pt x="27544" y="114"/>
                  </a:cubicBezTo>
                  <a:cubicBezTo>
                    <a:pt x="27538" y="117"/>
                    <a:pt x="27532" y="117"/>
                    <a:pt x="27528" y="117"/>
                  </a:cubicBezTo>
                  <a:cubicBezTo>
                    <a:pt x="27516" y="117"/>
                    <a:pt x="27510" y="112"/>
                    <a:pt x="27512" y="104"/>
                  </a:cubicBezTo>
                  <a:cubicBezTo>
                    <a:pt x="27516" y="94"/>
                    <a:pt x="27467" y="84"/>
                    <a:pt x="27398" y="80"/>
                  </a:cubicBezTo>
                  <a:cubicBezTo>
                    <a:pt x="27360" y="79"/>
                    <a:pt x="27332" y="79"/>
                    <a:pt x="27312" y="79"/>
                  </a:cubicBezTo>
                  <a:cubicBezTo>
                    <a:pt x="27256" y="79"/>
                    <a:pt x="27254" y="84"/>
                    <a:pt x="27259" y="101"/>
                  </a:cubicBezTo>
                  <a:cubicBezTo>
                    <a:pt x="27260" y="105"/>
                    <a:pt x="27265" y="107"/>
                    <a:pt x="27271" y="107"/>
                  </a:cubicBezTo>
                  <a:cubicBezTo>
                    <a:pt x="27279" y="107"/>
                    <a:pt x="27290" y="104"/>
                    <a:pt x="27301" y="98"/>
                  </a:cubicBezTo>
                  <a:cubicBezTo>
                    <a:pt x="27314" y="89"/>
                    <a:pt x="27323" y="84"/>
                    <a:pt x="27326" y="84"/>
                  </a:cubicBezTo>
                  <a:lnTo>
                    <a:pt x="27326" y="84"/>
                  </a:lnTo>
                  <a:cubicBezTo>
                    <a:pt x="27332" y="84"/>
                    <a:pt x="27320" y="100"/>
                    <a:pt x="27287" y="139"/>
                  </a:cubicBezTo>
                  <a:cubicBezTo>
                    <a:pt x="27275" y="153"/>
                    <a:pt x="27266" y="160"/>
                    <a:pt x="27262" y="160"/>
                  </a:cubicBezTo>
                  <a:cubicBezTo>
                    <a:pt x="27259" y="160"/>
                    <a:pt x="27258" y="157"/>
                    <a:pt x="27259" y="149"/>
                  </a:cubicBezTo>
                  <a:cubicBezTo>
                    <a:pt x="27266" y="137"/>
                    <a:pt x="27260" y="125"/>
                    <a:pt x="27250" y="125"/>
                  </a:cubicBezTo>
                  <a:cubicBezTo>
                    <a:pt x="27248" y="125"/>
                    <a:pt x="27247" y="125"/>
                    <a:pt x="27246" y="125"/>
                  </a:cubicBezTo>
                  <a:cubicBezTo>
                    <a:pt x="27221" y="128"/>
                    <a:pt x="27196" y="130"/>
                    <a:pt x="27172" y="130"/>
                  </a:cubicBezTo>
                  <a:cubicBezTo>
                    <a:pt x="27118" y="130"/>
                    <a:pt x="27073" y="122"/>
                    <a:pt x="27068" y="108"/>
                  </a:cubicBezTo>
                  <a:cubicBezTo>
                    <a:pt x="27065" y="99"/>
                    <a:pt x="27055" y="93"/>
                    <a:pt x="27044" y="93"/>
                  </a:cubicBezTo>
                  <a:cubicBezTo>
                    <a:pt x="27042" y="93"/>
                    <a:pt x="27040" y="93"/>
                    <a:pt x="27037" y="94"/>
                  </a:cubicBezTo>
                  <a:cubicBezTo>
                    <a:pt x="27003" y="104"/>
                    <a:pt x="27084" y="160"/>
                    <a:pt x="27133" y="160"/>
                  </a:cubicBezTo>
                  <a:cubicBezTo>
                    <a:pt x="27135" y="160"/>
                    <a:pt x="27136" y="160"/>
                    <a:pt x="27137" y="160"/>
                  </a:cubicBezTo>
                  <a:cubicBezTo>
                    <a:pt x="27217" y="160"/>
                    <a:pt x="27204" y="209"/>
                    <a:pt x="27121" y="215"/>
                  </a:cubicBezTo>
                  <a:cubicBezTo>
                    <a:pt x="27079" y="219"/>
                    <a:pt x="27023" y="223"/>
                    <a:pt x="26996" y="226"/>
                  </a:cubicBezTo>
                  <a:cubicBezTo>
                    <a:pt x="26988" y="227"/>
                    <a:pt x="26978" y="227"/>
                    <a:pt x="26969" y="227"/>
                  </a:cubicBezTo>
                  <a:cubicBezTo>
                    <a:pt x="26947" y="227"/>
                    <a:pt x="26923" y="225"/>
                    <a:pt x="26908" y="223"/>
                  </a:cubicBezTo>
                  <a:cubicBezTo>
                    <a:pt x="26893" y="217"/>
                    <a:pt x="26878" y="214"/>
                    <a:pt x="26868" y="214"/>
                  </a:cubicBezTo>
                  <a:cubicBezTo>
                    <a:pt x="26865" y="214"/>
                    <a:pt x="26862" y="214"/>
                    <a:pt x="26860" y="215"/>
                  </a:cubicBezTo>
                  <a:cubicBezTo>
                    <a:pt x="26853" y="215"/>
                    <a:pt x="26812" y="215"/>
                    <a:pt x="26763" y="219"/>
                  </a:cubicBezTo>
                  <a:cubicBezTo>
                    <a:pt x="26718" y="219"/>
                    <a:pt x="26669" y="223"/>
                    <a:pt x="26659" y="226"/>
                  </a:cubicBezTo>
                  <a:cubicBezTo>
                    <a:pt x="26645" y="226"/>
                    <a:pt x="26579" y="226"/>
                    <a:pt x="26510" y="223"/>
                  </a:cubicBezTo>
                  <a:cubicBezTo>
                    <a:pt x="26399" y="215"/>
                    <a:pt x="26351" y="212"/>
                    <a:pt x="26173" y="191"/>
                  </a:cubicBezTo>
                  <a:cubicBezTo>
                    <a:pt x="26151" y="189"/>
                    <a:pt x="26117" y="186"/>
                    <a:pt x="26087" y="186"/>
                  </a:cubicBezTo>
                  <a:cubicBezTo>
                    <a:pt x="26074" y="186"/>
                    <a:pt x="26062" y="187"/>
                    <a:pt x="26052" y="188"/>
                  </a:cubicBezTo>
                  <a:cubicBezTo>
                    <a:pt x="26003" y="188"/>
                    <a:pt x="26000" y="191"/>
                    <a:pt x="26038" y="202"/>
                  </a:cubicBezTo>
                  <a:cubicBezTo>
                    <a:pt x="26062" y="205"/>
                    <a:pt x="26087" y="226"/>
                    <a:pt x="26093" y="239"/>
                  </a:cubicBezTo>
                  <a:cubicBezTo>
                    <a:pt x="26101" y="262"/>
                    <a:pt x="26091" y="275"/>
                    <a:pt x="26071" y="275"/>
                  </a:cubicBezTo>
                  <a:cubicBezTo>
                    <a:pt x="26063" y="275"/>
                    <a:pt x="26053" y="273"/>
                    <a:pt x="26042" y="268"/>
                  </a:cubicBezTo>
                  <a:cubicBezTo>
                    <a:pt x="26027" y="260"/>
                    <a:pt x="25965" y="257"/>
                    <a:pt x="25903" y="257"/>
                  </a:cubicBezTo>
                  <a:cubicBezTo>
                    <a:pt x="25823" y="257"/>
                    <a:pt x="25792" y="250"/>
                    <a:pt x="25792" y="229"/>
                  </a:cubicBezTo>
                  <a:cubicBezTo>
                    <a:pt x="25795" y="214"/>
                    <a:pt x="25787" y="205"/>
                    <a:pt x="25778" y="205"/>
                  </a:cubicBezTo>
                  <a:cubicBezTo>
                    <a:pt x="25777" y="205"/>
                    <a:pt x="25776" y="205"/>
                    <a:pt x="25774" y="205"/>
                  </a:cubicBezTo>
                  <a:cubicBezTo>
                    <a:pt x="25760" y="209"/>
                    <a:pt x="25747" y="223"/>
                    <a:pt x="25747" y="236"/>
                  </a:cubicBezTo>
                  <a:cubicBezTo>
                    <a:pt x="25745" y="244"/>
                    <a:pt x="25743" y="247"/>
                    <a:pt x="25740" y="247"/>
                  </a:cubicBezTo>
                  <a:cubicBezTo>
                    <a:pt x="25737" y="247"/>
                    <a:pt x="25733" y="241"/>
                    <a:pt x="25729" y="229"/>
                  </a:cubicBezTo>
                  <a:cubicBezTo>
                    <a:pt x="25724" y="215"/>
                    <a:pt x="25717" y="207"/>
                    <a:pt x="25704" y="207"/>
                  </a:cubicBezTo>
                  <a:cubicBezTo>
                    <a:pt x="25693" y="207"/>
                    <a:pt x="25677" y="213"/>
                    <a:pt x="25653" y="226"/>
                  </a:cubicBezTo>
                  <a:cubicBezTo>
                    <a:pt x="25629" y="237"/>
                    <a:pt x="25603" y="242"/>
                    <a:pt x="25581" y="242"/>
                  </a:cubicBezTo>
                  <a:cubicBezTo>
                    <a:pt x="25539" y="242"/>
                    <a:pt x="25509" y="225"/>
                    <a:pt x="25518" y="198"/>
                  </a:cubicBezTo>
                  <a:cubicBezTo>
                    <a:pt x="25520" y="191"/>
                    <a:pt x="25518" y="188"/>
                    <a:pt x="25512" y="188"/>
                  </a:cubicBezTo>
                  <a:cubicBezTo>
                    <a:pt x="25507" y="188"/>
                    <a:pt x="25498" y="191"/>
                    <a:pt x="25486" y="198"/>
                  </a:cubicBezTo>
                  <a:cubicBezTo>
                    <a:pt x="25474" y="206"/>
                    <a:pt x="25462" y="210"/>
                    <a:pt x="25449" y="210"/>
                  </a:cubicBezTo>
                  <a:cubicBezTo>
                    <a:pt x="25440" y="210"/>
                    <a:pt x="25431" y="208"/>
                    <a:pt x="25424" y="202"/>
                  </a:cubicBezTo>
                  <a:cubicBezTo>
                    <a:pt x="25414" y="194"/>
                    <a:pt x="25408" y="189"/>
                    <a:pt x="25405" y="189"/>
                  </a:cubicBezTo>
                  <a:lnTo>
                    <a:pt x="25405" y="189"/>
                  </a:lnTo>
                  <a:cubicBezTo>
                    <a:pt x="25402" y="189"/>
                    <a:pt x="25403" y="194"/>
                    <a:pt x="25406" y="205"/>
                  </a:cubicBezTo>
                  <a:cubicBezTo>
                    <a:pt x="25410" y="219"/>
                    <a:pt x="25403" y="236"/>
                    <a:pt x="25389" y="236"/>
                  </a:cubicBezTo>
                  <a:cubicBezTo>
                    <a:pt x="25388" y="236"/>
                    <a:pt x="25387" y="236"/>
                    <a:pt x="25386" y="236"/>
                  </a:cubicBezTo>
                  <a:cubicBezTo>
                    <a:pt x="25376" y="236"/>
                    <a:pt x="25361" y="221"/>
                    <a:pt x="25355" y="202"/>
                  </a:cubicBezTo>
                  <a:cubicBezTo>
                    <a:pt x="25348" y="181"/>
                    <a:pt x="25341" y="171"/>
                    <a:pt x="25327" y="171"/>
                  </a:cubicBezTo>
                  <a:cubicBezTo>
                    <a:pt x="25318" y="171"/>
                    <a:pt x="25306" y="176"/>
                    <a:pt x="25289" y="184"/>
                  </a:cubicBezTo>
                  <a:cubicBezTo>
                    <a:pt x="25272" y="190"/>
                    <a:pt x="25256" y="194"/>
                    <a:pt x="25245" y="194"/>
                  </a:cubicBezTo>
                  <a:cubicBezTo>
                    <a:pt x="25237" y="194"/>
                    <a:pt x="25231" y="192"/>
                    <a:pt x="25230" y="188"/>
                  </a:cubicBezTo>
                  <a:cubicBezTo>
                    <a:pt x="25228" y="183"/>
                    <a:pt x="25223" y="181"/>
                    <a:pt x="25216" y="181"/>
                  </a:cubicBezTo>
                  <a:cubicBezTo>
                    <a:pt x="25205" y="181"/>
                    <a:pt x="25189" y="185"/>
                    <a:pt x="25171" y="191"/>
                  </a:cubicBezTo>
                  <a:cubicBezTo>
                    <a:pt x="25152" y="200"/>
                    <a:pt x="25138" y="204"/>
                    <a:pt x="25129" y="204"/>
                  </a:cubicBezTo>
                  <a:cubicBezTo>
                    <a:pt x="25120" y="204"/>
                    <a:pt x="25117" y="200"/>
                    <a:pt x="25118" y="191"/>
                  </a:cubicBezTo>
                  <a:cubicBezTo>
                    <a:pt x="25118" y="175"/>
                    <a:pt x="25093" y="168"/>
                    <a:pt x="25045" y="168"/>
                  </a:cubicBezTo>
                  <a:cubicBezTo>
                    <a:pt x="25029" y="168"/>
                    <a:pt x="25011" y="169"/>
                    <a:pt x="24990" y="170"/>
                  </a:cubicBezTo>
                  <a:cubicBezTo>
                    <a:pt x="24971" y="171"/>
                    <a:pt x="24948" y="172"/>
                    <a:pt x="24925" y="172"/>
                  </a:cubicBezTo>
                  <a:cubicBezTo>
                    <a:pt x="24861" y="172"/>
                    <a:pt x="24789" y="168"/>
                    <a:pt x="24744" y="164"/>
                  </a:cubicBezTo>
                  <a:cubicBezTo>
                    <a:pt x="24712" y="160"/>
                    <a:pt x="24680" y="158"/>
                    <a:pt x="24653" y="158"/>
                  </a:cubicBezTo>
                  <a:cubicBezTo>
                    <a:pt x="24626" y="158"/>
                    <a:pt x="24603" y="160"/>
                    <a:pt x="24591" y="164"/>
                  </a:cubicBezTo>
                  <a:cubicBezTo>
                    <a:pt x="24583" y="166"/>
                    <a:pt x="24575" y="167"/>
                    <a:pt x="24568" y="167"/>
                  </a:cubicBezTo>
                  <a:cubicBezTo>
                    <a:pt x="24555" y="167"/>
                    <a:pt x="24545" y="163"/>
                    <a:pt x="24543" y="156"/>
                  </a:cubicBezTo>
                  <a:cubicBezTo>
                    <a:pt x="24540" y="146"/>
                    <a:pt x="24511" y="139"/>
                    <a:pt x="24477" y="139"/>
                  </a:cubicBezTo>
                  <a:cubicBezTo>
                    <a:pt x="24475" y="140"/>
                    <a:pt x="24473" y="140"/>
                    <a:pt x="24471" y="140"/>
                  </a:cubicBezTo>
                  <a:cubicBezTo>
                    <a:pt x="24406" y="140"/>
                    <a:pt x="24385" y="89"/>
                    <a:pt x="24439" y="59"/>
                  </a:cubicBezTo>
                  <a:cubicBezTo>
                    <a:pt x="24463" y="45"/>
                    <a:pt x="24477" y="31"/>
                    <a:pt x="24477" y="21"/>
                  </a:cubicBezTo>
                  <a:cubicBezTo>
                    <a:pt x="24473" y="11"/>
                    <a:pt x="24429" y="6"/>
                    <a:pt x="24383" y="6"/>
                  </a:cubicBezTo>
                  <a:cubicBezTo>
                    <a:pt x="24338" y="6"/>
                    <a:pt x="24291" y="11"/>
                    <a:pt x="24282" y="21"/>
                  </a:cubicBezTo>
                  <a:cubicBezTo>
                    <a:pt x="24279" y="23"/>
                    <a:pt x="24274" y="24"/>
                    <a:pt x="24269" y="24"/>
                  </a:cubicBezTo>
                  <a:cubicBezTo>
                    <a:pt x="24259" y="24"/>
                    <a:pt x="24246" y="20"/>
                    <a:pt x="24234" y="10"/>
                  </a:cubicBezTo>
                  <a:cubicBezTo>
                    <a:pt x="24223" y="4"/>
                    <a:pt x="24184" y="0"/>
                    <a:pt x="24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0" name="Google Shape;7740;p44"/>
            <p:cNvSpPr/>
            <p:nvPr/>
          </p:nvSpPr>
          <p:spPr>
            <a:xfrm>
              <a:off x="5025425" y="1234350"/>
              <a:ext cx="1150" cy="1000"/>
            </a:xfrm>
            <a:custGeom>
              <a:avLst/>
              <a:gdLst/>
              <a:ahLst/>
              <a:cxnLst/>
              <a:rect l="l" t="t" r="r" b="b"/>
              <a:pathLst>
                <a:path w="46" h="40" extrusionOk="0">
                  <a:moveTo>
                    <a:pt x="31" y="1"/>
                  </a:moveTo>
                  <a:cubicBezTo>
                    <a:pt x="27" y="1"/>
                    <a:pt x="23" y="3"/>
                    <a:pt x="18" y="8"/>
                  </a:cubicBezTo>
                  <a:cubicBezTo>
                    <a:pt x="8" y="18"/>
                    <a:pt x="1" y="28"/>
                    <a:pt x="1" y="35"/>
                  </a:cubicBezTo>
                  <a:cubicBezTo>
                    <a:pt x="3" y="37"/>
                    <a:pt x="9" y="40"/>
                    <a:pt x="17" y="40"/>
                  </a:cubicBezTo>
                  <a:cubicBezTo>
                    <a:pt x="21" y="40"/>
                    <a:pt x="24" y="39"/>
                    <a:pt x="28" y="38"/>
                  </a:cubicBezTo>
                  <a:cubicBezTo>
                    <a:pt x="39" y="35"/>
                    <a:pt x="46" y="21"/>
                    <a:pt x="43" y="11"/>
                  </a:cubicBezTo>
                  <a:cubicBezTo>
                    <a:pt x="41" y="5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1" name="Google Shape;7741;p44"/>
            <p:cNvSpPr/>
            <p:nvPr/>
          </p:nvSpPr>
          <p:spPr>
            <a:xfrm>
              <a:off x="5025400" y="1231575"/>
              <a:ext cx="3450" cy="1075"/>
            </a:xfrm>
            <a:custGeom>
              <a:avLst/>
              <a:gdLst/>
              <a:ahLst/>
              <a:cxnLst/>
              <a:rect l="l" t="t" r="r" b="b"/>
              <a:pathLst>
                <a:path w="138" h="43" extrusionOk="0">
                  <a:moveTo>
                    <a:pt x="106" y="0"/>
                  </a:moveTo>
                  <a:cubicBezTo>
                    <a:pt x="96" y="4"/>
                    <a:pt x="64" y="4"/>
                    <a:pt x="40" y="4"/>
                  </a:cubicBezTo>
                  <a:cubicBezTo>
                    <a:pt x="31" y="3"/>
                    <a:pt x="24" y="2"/>
                    <a:pt x="19" y="2"/>
                  </a:cubicBezTo>
                  <a:cubicBezTo>
                    <a:pt x="0" y="2"/>
                    <a:pt x="7" y="8"/>
                    <a:pt x="37" y="24"/>
                  </a:cubicBezTo>
                  <a:cubicBezTo>
                    <a:pt x="56" y="37"/>
                    <a:pt x="78" y="42"/>
                    <a:pt x="96" y="42"/>
                  </a:cubicBezTo>
                  <a:cubicBezTo>
                    <a:pt x="120" y="42"/>
                    <a:pt x="138" y="32"/>
                    <a:pt x="133" y="14"/>
                  </a:cubicBezTo>
                  <a:cubicBezTo>
                    <a:pt x="130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2" name="Google Shape;7742;p44"/>
            <p:cNvSpPr/>
            <p:nvPr/>
          </p:nvSpPr>
          <p:spPr>
            <a:xfrm>
              <a:off x="5027950" y="1239650"/>
              <a:ext cx="1950" cy="575"/>
            </a:xfrm>
            <a:custGeom>
              <a:avLst/>
              <a:gdLst/>
              <a:ahLst/>
              <a:cxnLst/>
              <a:rect l="l" t="t" r="r" b="b"/>
              <a:pathLst>
                <a:path w="78" h="23" extrusionOk="0">
                  <a:moveTo>
                    <a:pt x="39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1" y="22"/>
                    <a:pt x="59" y="22"/>
                  </a:cubicBezTo>
                  <a:cubicBezTo>
                    <a:pt x="66" y="22"/>
                    <a:pt x="72" y="20"/>
                    <a:pt x="73" y="17"/>
                  </a:cubicBezTo>
                  <a:cubicBezTo>
                    <a:pt x="77" y="10"/>
                    <a:pt x="63" y="4"/>
                    <a:pt x="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3" name="Google Shape;7743;p44"/>
            <p:cNvSpPr/>
            <p:nvPr/>
          </p:nvSpPr>
          <p:spPr>
            <a:xfrm>
              <a:off x="5028600" y="1236375"/>
              <a:ext cx="4850" cy="3950"/>
            </a:xfrm>
            <a:custGeom>
              <a:avLst/>
              <a:gdLst/>
              <a:ahLst/>
              <a:cxnLst/>
              <a:rect l="l" t="t" r="r" b="b"/>
              <a:pathLst>
                <a:path w="194" h="158" extrusionOk="0">
                  <a:moveTo>
                    <a:pt x="131" y="1"/>
                  </a:moveTo>
                  <a:cubicBezTo>
                    <a:pt x="119" y="1"/>
                    <a:pt x="101" y="6"/>
                    <a:pt x="75" y="16"/>
                  </a:cubicBezTo>
                  <a:cubicBezTo>
                    <a:pt x="11" y="39"/>
                    <a:pt x="1" y="54"/>
                    <a:pt x="43" y="54"/>
                  </a:cubicBezTo>
                  <a:cubicBezTo>
                    <a:pt x="53" y="54"/>
                    <a:pt x="66" y="53"/>
                    <a:pt x="82" y="51"/>
                  </a:cubicBezTo>
                  <a:cubicBezTo>
                    <a:pt x="110" y="44"/>
                    <a:pt x="138" y="41"/>
                    <a:pt x="145" y="41"/>
                  </a:cubicBezTo>
                  <a:cubicBezTo>
                    <a:pt x="148" y="41"/>
                    <a:pt x="135" y="65"/>
                    <a:pt x="114" y="93"/>
                  </a:cubicBezTo>
                  <a:cubicBezTo>
                    <a:pt x="93" y="121"/>
                    <a:pt x="85" y="152"/>
                    <a:pt x="96" y="155"/>
                  </a:cubicBezTo>
                  <a:cubicBezTo>
                    <a:pt x="98" y="157"/>
                    <a:pt x="101" y="158"/>
                    <a:pt x="103" y="158"/>
                  </a:cubicBezTo>
                  <a:cubicBezTo>
                    <a:pt x="112" y="158"/>
                    <a:pt x="122" y="148"/>
                    <a:pt x="127" y="135"/>
                  </a:cubicBezTo>
                  <a:cubicBezTo>
                    <a:pt x="133" y="120"/>
                    <a:pt x="147" y="110"/>
                    <a:pt x="163" y="110"/>
                  </a:cubicBezTo>
                  <a:cubicBezTo>
                    <a:pt x="166" y="110"/>
                    <a:pt x="169" y="110"/>
                    <a:pt x="172" y="111"/>
                  </a:cubicBezTo>
                  <a:cubicBezTo>
                    <a:pt x="180" y="113"/>
                    <a:pt x="185" y="114"/>
                    <a:pt x="188" y="114"/>
                  </a:cubicBezTo>
                  <a:cubicBezTo>
                    <a:pt x="194" y="114"/>
                    <a:pt x="193" y="111"/>
                    <a:pt x="186" y="106"/>
                  </a:cubicBezTo>
                  <a:cubicBezTo>
                    <a:pt x="172" y="100"/>
                    <a:pt x="172" y="82"/>
                    <a:pt x="179" y="61"/>
                  </a:cubicBezTo>
                  <a:cubicBezTo>
                    <a:pt x="190" y="45"/>
                    <a:pt x="190" y="35"/>
                    <a:pt x="179" y="35"/>
                  </a:cubicBezTo>
                  <a:cubicBezTo>
                    <a:pt x="177" y="35"/>
                    <a:pt x="173" y="36"/>
                    <a:pt x="169" y="37"/>
                  </a:cubicBezTo>
                  <a:cubicBezTo>
                    <a:pt x="167" y="38"/>
                    <a:pt x="165" y="38"/>
                    <a:pt x="164" y="38"/>
                  </a:cubicBezTo>
                  <a:cubicBezTo>
                    <a:pt x="153" y="38"/>
                    <a:pt x="145" y="29"/>
                    <a:pt x="145" y="16"/>
                  </a:cubicBezTo>
                  <a:cubicBezTo>
                    <a:pt x="146" y="6"/>
                    <a:pt x="142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4" name="Google Shape;7744;p44"/>
            <p:cNvSpPr/>
            <p:nvPr/>
          </p:nvSpPr>
          <p:spPr>
            <a:xfrm>
              <a:off x="5033150" y="1251175"/>
              <a:ext cx="1150" cy="1350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24" y="1"/>
                  </a:moveTo>
                  <a:cubicBezTo>
                    <a:pt x="21" y="1"/>
                    <a:pt x="18" y="2"/>
                    <a:pt x="15" y="4"/>
                  </a:cubicBezTo>
                  <a:cubicBezTo>
                    <a:pt x="4" y="14"/>
                    <a:pt x="1" y="28"/>
                    <a:pt x="4" y="39"/>
                  </a:cubicBezTo>
                  <a:cubicBezTo>
                    <a:pt x="7" y="47"/>
                    <a:pt x="15" y="53"/>
                    <a:pt x="23" y="53"/>
                  </a:cubicBezTo>
                  <a:cubicBezTo>
                    <a:pt x="25" y="53"/>
                    <a:pt x="27" y="53"/>
                    <a:pt x="28" y="52"/>
                  </a:cubicBezTo>
                  <a:cubicBezTo>
                    <a:pt x="42" y="49"/>
                    <a:pt x="46" y="35"/>
                    <a:pt x="39" y="18"/>
                  </a:cubicBezTo>
                  <a:cubicBezTo>
                    <a:pt x="37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5" name="Google Shape;7745;p44"/>
            <p:cNvSpPr/>
            <p:nvPr/>
          </p:nvSpPr>
          <p:spPr>
            <a:xfrm>
              <a:off x="5028325" y="123432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14" y="0"/>
                  </a:moveTo>
                  <a:cubicBezTo>
                    <a:pt x="5" y="0"/>
                    <a:pt x="0" y="7"/>
                    <a:pt x="3" y="15"/>
                  </a:cubicBezTo>
                  <a:cubicBezTo>
                    <a:pt x="6" y="24"/>
                    <a:pt x="13" y="30"/>
                    <a:pt x="24" y="30"/>
                  </a:cubicBezTo>
                  <a:cubicBezTo>
                    <a:pt x="26" y="30"/>
                    <a:pt x="28" y="30"/>
                    <a:pt x="31" y="29"/>
                  </a:cubicBezTo>
                  <a:cubicBezTo>
                    <a:pt x="45" y="26"/>
                    <a:pt x="51" y="19"/>
                    <a:pt x="51" y="15"/>
                  </a:cubicBezTo>
                  <a:cubicBezTo>
                    <a:pt x="48" y="12"/>
                    <a:pt x="37" y="5"/>
                    <a:pt x="21" y="1"/>
                  </a:cubicBezTo>
                  <a:cubicBezTo>
                    <a:pt x="18" y="0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6" name="Google Shape;7746;p44"/>
            <p:cNvSpPr/>
            <p:nvPr/>
          </p:nvSpPr>
          <p:spPr>
            <a:xfrm>
              <a:off x="5034600" y="1250100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38" y="1"/>
                  </a:moveTo>
                  <a:cubicBezTo>
                    <a:pt x="32" y="1"/>
                    <a:pt x="25" y="3"/>
                    <a:pt x="19" y="9"/>
                  </a:cubicBezTo>
                  <a:cubicBezTo>
                    <a:pt x="3" y="25"/>
                    <a:pt x="1" y="31"/>
                    <a:pt x="12" y="31"/>
                  </a:cubicBezTo>
                  <a:cubicBezTo>
                    <a:pt x="18" y="31"/>
                    <a:pt x="27" y="30"/>
                    <a:pt x="40" y="26"/>
                  </a:cubicBezTo>
                  <a:cubicBezTo>
                    <a:pt x="57" y="23"/>
                    <a:pt x="64" y="12"/>
                    <a:pt x="54" y="5"/>
                  </a:cubicBezTo>
                  <a:cubicBezTo>
                    <a:pt x="49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7" name="Google Shape;7747;p44"/>
            <p:cNvSpPr/>
            <p:nvPr/>
          </p:nvSpPr>
          <p:spPr>
            <a:xfrm>
              <a:off x="5034125" y="1233525"/>
              <a:ext cx="1650" cy="600"/>
            </a:xfrm>
            <a:custGeom>
              <a:avLst/>
              <a:gdLst/>
              <a:ahLst/>
              <a:cxnLst/>
              <a:rect l="l" t="t" r="r" b="b"/>
              <a:pathLst>
                <a:path w="66" h="24" extrusionOk="0">
                  <a:moveTo>
                    <a:pt x="51" y="1"/>
                  </a:moveTo>
                  <a:cubicBezTo>
                    <a:pt x="47" y="1"/>
                    <a:pt x="41" y="1"/>
                    <a:pt x="34" y="2"/>
                  </a:cubicBezTo>
                  <a:cubicBezTo>
                    <a:pt x="13" y="9"/>
                    <a:pt x="0" y="16"/>
                    <a:pt x="10" y="20"/>
                  </a:cubicBezTo>
                  <a:cubicBezTo>
                    <a:pt x="14" y="22"/>
                    <a:pt x="18" y="23"/>
                    <a:pt x="24" y="23"/>
                  </a:cubicBezTo>
                  <a:cubicBezTo>
                    <a:pt x="33" y="23"/>
                    <a:pt x="44" y="19"/>
                    <a:pt x="55" y="12"/>
                  </a:cubicBezTo>
                  <a:cubicBezTo>
                    <a:pt x="66" y="5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8" name="Google Shape;7748;p44"/>
            <p:cNvSpPr/>
            <p:nvPr/>
          </p:nvSpPr>
          <p:spPr>
            <a:xfrm>
              <a:off x="5045475" y="1268500"/>
              <a:ext cx="2275" cy="1250"/>
            </a:xfrm>
            <a:custGeom>
              <a:avLst/>
              <a:gdLst/>
              <a:ahLst/>
              <a:cxnLst/>
              <a:rect l="l" t="t" r="r" b="b"/>
              <a:pathLst>
                <a:path w="91" h="50" extrusionOk="0">
                  <a:moveTo>
                    <a:pt x="34" y="1"/>
                  </a:moveTo>
                  <a:cubicBezTo>
                    <a:pt x="32" y="1"/>
                    <a:pt x="30" y="1"/>
                    <a:pt x="28" y="1"/>
                  </a:cubicBezTo>
                  <a:cubicBezTo>
                    <a:pt x="1" y="8"/>
                    <a:pt x="32" y="46"/>
                    <a:pt x="70" y="50"/>
                  </a:cubicBezTo>
                  <a:cubicBezTo>
                    <a:pt x="87" y="50"/>
                    <a:pt x="91" y="40"/>
                    <a:pt x="73" y="22"/>
                  </a:cubicBezTo>
                  <a:cubicBezTo>
                    <a:pt x="65" y="10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9" name="Google Shape;7749;p44"/>
            <p:cNvSpPr/>
            <p:nvPr/>
          </p:nvSpPr>
          <p:spPr>
            <a:xfrm>
              <a:off x="5046700" y="127112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82" y="0"/>
                  </a:moveTo>
                  <a:cubicBezTo>
                    <a:pt x="74" y="0"/>
                    <a:pt x="60" y="3"/>
                    <a:pt x="45" y="7"/>
                  </a:cubicBezTo>
                  <a:cubicBezTo>
                    <a:pt x="18" y="14"/>
                    <a:pt x="0" y="24"/>
                    <a:pt x="3" y="35"/>
                  </a:cubicBezTo>
                  <a:cubicBezTo>
                    <a:pt x="5" y="40"/>
                    <a:pt x="10" y="42"/>
                    <a:pt x="18" y="42"/>
                  </a:cubicBezTo>
                  <a:cubicBezTo>
                    <a:pt x="27" y="42"/>
                    <a:pt x="39" y="39"/>
                    <a:pt x="52" y="32"/>
                  </a:cubicBezTo>
                  <a:cubicBezTo>
                    <a:pt x="77" y="18"/>
                    <a:pt x="93" y="7"/>
                    <a:pt x="90" y="4"/>
                  </a:cubicBezTo>
                  <a:cubicBezTo>
                    <a:pt x="90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0" name="Google Shape;7750;p44"/>
            <p:cNvSpPr/>
            <p:nvPr/>
          </p:nvSpPr>
          <p:spPr>
            <a:xfrm>
              <a:off x="5044325" y="1260675"/>
              <a:ext cx="2775" cy="775"/>
            </a:xfrm>
            <a:custGeom>
              <a:avLst/>
              <a:gdLst/>
              <a:ahLst/>
              <a:cxnLst/>
              <a:rect l="l" t="t" r="r" b="b"/>
              <a:pathLst>
                <a:path w="111" h="31" extrusionOk="0">
                  <a:moveTo>
                    <a:pt x="54" y="1"/>
                  </a:moveTo>
                  <a:cubicBezTo>
                    <a:pt x="48" y="1"/>
                    <a:pt x="42" y="1"/>
                    <a:pt x="36" y="2"/>
                  </a:cubicBezTo>
                  <a:cubicBezTo>
                    <a:pt x="1" y="13"/>
                    <a:pt x="1" y="13"/>
                    <a:pt x="36" y="23"/>
                  </a:cubicBezTo>
                  <a:cubicBezTo>
                    <a:pt x="55" y="28"/>
                    <a:pt x="72" y="30"/>
                    <a:pt x="83" y="30"/>
                  </a:cubicBezTo>
                  <a:cubicBezTo>
                    <a:pt x="105" y="30"/>
                    <a:pt x="111" y="22"/>
                    <a:pt x="95" y="9"/>
                  </a:cubicBezTo>
                  <a:cubicBezTo>
                    <a:pt x="87" y="4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1" name="Google Shape;7751;p44"/>
            <p:cNvSpPr/>
            <p:nvPr/>
          </p:nvSpPr>
          <p:spPr>
            <a:xfrm>
              <a:off x="5061050" y="1280275"/>
              <a:ext cx="750" cy="1200"/>
            </a:xfrm>
            <a:custGeom>
              <a:avLst/>
              <a:gdLst/>
              <a:ahLst/>
              <a:cxnLst/>
              <a:rect l="l" t="t" r="r" b="b"/>
              <a:pathLst>
                <a:path w="30" h="48" extrusionOk="0">
                  <a:moveTo>
                    <a:pt x="7" y="0"/>
                  </a:moveTo>
                  <a:cubicBezTo>
                    <a:pt x="2" y="0"/>
                    <a:pt x="1" y="7"/>
                    <a:pt x="6" y="23"/>
                  </a:cubicBezTo>
                  <a:cubicBezTo>
                    <a:pt x="10" y="38"/>
                    <a:pt x="15" y="48"/>
                    <a:pt x="21" y="48"/>
                  </a:cubicBezTo>
                  <a:cubicBezTo>
                    <a:pt x="22" y="48"/>
                    <a:pt x="24" y="47"/>
                    <a:pt x="26" y="44"/>
                  </a:cubicBezTo>
                  <a:cubicBezTo>
                    <a:pt x="30" y="36"/>
                    <a:pt x="26" y="20"/>
                    <a:pt x="16" y="6"/>
                  </a:cubicBezTo>
                  <a:cubicBezTo>
                    <a:pt x="12" y="2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2" name="Google Shape;7752;p44"/>
            <p:cNvSpPr/>
            <p:nvPr/>
          </p:nvSpPr>
          <p:spPr>
            <a:xfrm>
              <a:off x="5060300" y="1275875"/>
              <a:ext cx="1050" cy="1150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25" y="0"/>
                  </a:moveTo>
                  <a:cubicBezTo>
                    <a:pt x="24" y="0"/>
                    <a:pt x="23" y="1"/>
                    <a:pt x="21" y="1"/>
                  </a:cubicBezTo>
                  <a:cubicBezTo>
                    <a:pt x="7" y="4"/>
                    <a:pt x="1" y="18"/>
                    <a:pt x="1" y="29"/>
                  </a:cubicBezTo>
                  <a:cubicBezTo>
                    <a:pt x="7" y="39"/>
                    <a:pt x="15" y="46"/>
                    <a:pt x="18" y="46"/>
                  </a:cubicBezTo>
                  <a:cubicBezTo>
                    <a:pt x="25" y="43"/>
                    <a:pt x="32" y="33"/>
                    <a:pt x="39" y="18"/>
                  </a:cubicBezTo>
                  <a:cubicBezTo>
                    <a:pt x="42" y="10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3" name="Google Shape;7753;p44"/>
            <p:cNvSpPr/>
            <p:nvPr/>
          </p:nvSpPr>
          <p:spPr>
            <a:xfrm>
              <a:off x="5061000" y="1276425"/>
              <a:ext cx="3700" cy="2200"/>
            </a:xfrm>
            <a:custGeom>
              <a:avLst/>
              <a:gdLst/>
              <a:ahLst/>
              <a:cxnLst/>
              <a:rect l="l" t="t" r="r" b="b"/>
              <a:pathLst>
                <a:path w="148" h="88" extrusionOk="0">
                  <a:moveTo>
                    <a:pt x="88" y="1"/>
                  </a:moveTo>
                  <a:cubicBezTo>
                    <a:pt x="80" y="1"/>
                    <a:pt x="66" y="9"/>
                    <a:pt x="42" y="24"/>
                  </a:cubicBezTo>
                  <a:cubicBezTo>
                    <a:pt x="0" y="52"/>
                    <a:pt x="25" y="80"/>
                    <a:pt x="97" y="86"/>
                  </a:cubicBezTo>
                  <a:cubicBezTo>
                    <a:pt x="109" y="87"/>
                    <a:pt x="119" y="88"/>
                    <a:pt x="126" y="88"/>
                  </a:cubicBezTo>
                  <a:cubicBezTo>
                    <a:pt x="147" y="88"/>
                    <a:pt x="146" y="83"/>
                    <a:pt x="125" y="73"/>
                  </a:cubicBezTo>
                  <a:cubicBezTo>
                    <a:pt x="108" y="62"/>
                    <a:pt x="94" y="41"/>
                    <a:pt x="94" y="24"/>
                  </a:cubicBezTo>
                  <a:cubicBezTo>
                    <a:pt x="96" y="9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4" name="Google Shape;7754;p44"/>
            <p:cNvSpPr/>
            <p:nvPr/>
          </p:nvSpPr>
          <p:spPr>
            <a:xfrm>
              <a:off x="5071150" y="1288825"/>
              <a:ext cx="800" cy="1875"/>
            </a:xfrm>
            <a:custGeom>
              <a:avLst/>
              <a:gdLst/>
              <a:ahLst/>
              <a:cxnLst/>
              <a:rect l="l" t="t" r="r" b="b"/>
              <a:pathLst>
                <a:path w="32" h="75" extrusionOk="0">
                  <a:moveTo>
                    <a:pt x="21" y="0"/>
                  </a:moveTo>
                  <a:cubicBezTo>
                    <a:pt x="19" y="0"/>
                    <a:pt x="17" y="1"/>
                    <a:pt x="15" y="3"/>
                  </a:cubicBezTo>
                  <a:cubicBezTo>
                    <a:pt x="4" y="14"/>
                    <a:pt x="0" y="35"/>
                    <a:pt x="7" y="48"/>
                  </a:cubicBezTo>
                  <a:cubicBezTo>
                    <a:pt x="12" y="66"/>
                    <a:pt x="17" y="74"/>
                    <a:pt x="21" y="74"/>
                  </a:cubicBezTo>
                  <a:cubicBezTo>
                    <a:pt x="27" y="74"/>
                    <a:pt x="31" y="59"/>
                    <a:pt x="31" y="32"/>
                  </a:cubicBezTo>
                  <a:cubicBezTo>
                    <a:pt x="31" y="12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5" name="Google Shape;7755;p44"/>
            <p:cNvSpPr/>
            <p:nvPr/>
          </p:nvSpPr>
          <p:spPr>
            <a:xfrm>
              <a:off x="5073725" y="1291875"/>
              <a:ext cx="2650" cy="975"/>
            </a:xfrm>
            <a:custGeom>
              <a:avLst/>
              <a:gdLst/>
              <a:ahLst/>
              <a:cxnLst/>
              <a:rect l="l" t="t" r="r" b="b"/>
              <a:pathLst>
                <a:path w="106" h="39" extrusionOk="0">
                  <a:moveTo>
                    <a:pt x="4" y="1"/>
                  </a:moveTo>
                  <a:cubicBezTo>
                    <a:pt x="1" y="1"/>
                    <a:pt x="2" y="6"/>
                    <a:pt x="8" y="17"/>
                  </a:cubicBezTo>
                  <a:cubicBezTo>
                    <a:pt x="18" y="29"/>
                    <a:pt x="42" y="39"/>
                    <a:pt x="65" y="39"/>
                  </a:cubicBezTo>
                  <a:cubicBezTo>
                    <a:pt x="68" y="39"/>
                    <a:pt x="71" y="38"/>
                    <a:pt x="74" y="38"/>
                  </a:cubicBezTo>
                  <a:cubicBezTo>
                    <a:pt x="102" y="30"/>
                    <a:pt x="106" y="27"/>
                    <a:pt x="81" y="27"/>
                  </a:cubicBezTo>
                  <a:cubicBezTo>
                    <a:pt x="57" y="24"/>
                    <a:pt x="32" y="17"/>
                    <a:pt x="16" y="6"/>
                  </a:cubicBezTo>
                  <a:cubicBezTo>
                    <a:pt x="10" y="3"/>
                    <a:pt x="7" y="1"/>
                    <a:pt x="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6" name="Google Shape;7756;p44"/>
            <p:cNvSpPr/>
            <p:nvPr/>
          </p:nvSpPr>
          <p:spPr>
            <a:xfrm>
              <a:off x="5129525" y="1347600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7" y="0"/>
                    <a:pt x="42" y="0"/>
                    <a:pt x="35" y="1"/>
                  </a:cubicBezTo>
                  <a:cubicBezTo>
                    <a:pt x="11" y="8"/>
                    <a:pt x="0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3" y="19"/>
                    <a:pt x="53" y="12"/>
                  </a:cubicBezTo>
                  <a:cubicBezTo>
                    <a:pt x="65" y="4"/>
                    <a:pt x="64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7" name="Google Shape;7757;p44"/>
            <p:cNvSpPr/>
            <p:nvPr/>
          </p:nvSpPr>
          <p:spPr>
            <a:xfrm>
              <a:off x="5136625" y="1346825"/>
              <a:ext cx="19850" cy="6475"/>
            </a:xfrm>
            <a:custGeom>
              <a:avLst/>
              <a:gdLst/>
              <a:ahLst/>
              <a:cxnLst/>
              <a:rect l="l" t="t" r="r" b="b"/>
              <a:pathLst>
                <a:path w="794" h="259" extrusionOk="0">
                  <a:moveTo>
                    <a:pt x="775" y="0"/>
                  </a:moveTo>
                  <a:cubicBezTo>
                    <a:pt x="708" y="0"/>
                    <a:pt x="209" y="127"/>
                    <a:pt x="216" y="147"/>
                  </a:cubicBezTo>
                  <a:cubicBezTo>
                    <a:pt x="216" y="154"/>
                    <a:pt x="222" y="171"/>
                    <a:pt x="227" y="189"/>
                  </a:cubicBezTo>
                  <a:cubicBezTo>
                    <a:pt x="228" y="202"/>
                    <a:pt x="228" y="208"/>
                    <a:pt x="223" y="208"/>
                  </a:cubicBezTo>
                  <a:cubicBezTo>
                    <a:pt x="218" y="208"/>
                    <a:pt x="209" y="204"/>
                    <a:pt x="195" y="196"/>
                  </a:cubicBezTo>
                  <a:cubicBezTo>
                    <a:pt x="180" y="185"/>
                    <a:pt x="151" y="181"/>
                    <a:pt x="123" y="181"/>
                  </a:cubicBezTo>
                  <a:cubicBezTo>
                    <a:pt x="74" y="181"/>
                    <a:pt x="26" y="194"/>
                    <a:pt x="46" y="210"/>
                  </a:cubicBezTo>
                  <a:cubicBezTo>
                    <a:pt x="60" y="220"/>
                    <a:pt x="53" y="234"/>
                    <a:pt x="32" y="237"/>
                  </a:cubicBezTo>
                  <a:cubicBezTo>
                    <a:pt x="14" y="240"/>
                    <a:pt x="1" y="251"/>
                    <a:pt x="1" y="258"/>
                  </a:cubicBezTo>
                  <a:cubicBezTo>
                    <a:pt x="1" y="258"/>
                    <a:pt x="2" y="259"/>
                    <a:pt x="4" y="259"/>
                  </a:cubicBezTo>
                  <a:cubicBezTo>
                    <a:pt x="13" y="259"/>
                    <a:pt x="45" y="249"/>
                    <a:pt x="81" y="234"/>
                  </a:cubicBezTo>
                  <a:cubicBezTo>
                    <a:pt x="109" y="221"/>
                    <a:pt x="137" y="214"/>
                    <a:pt x="151" y="214"/>
                  </a:cubicBezTo>
                  <a:cubicBezTo>
                    <a:pt x="156" y="214"/>
                    <a:pt x="159" y="215"/>
                    <a:pt x="160" y="216"/>
                  </a:cubicBezTo>
                  <a:cubicBezTo>
                    <a:pt x="161" y="220"/>
                    <a:pt x="166" y="221"/>
                    <a:pt x="176" y="221"/>
                  </a:cubicBezTo>
                  <a:cubicBezTo>
                    <a:pt x="258" y="221"/>
                    <a:pt x="623" y="114"/>
                    <a:pt x="670" y="74"/>
                  </a:cubicBezTo>
                  <a:cubicBezTo>
                    <a:pt x="696" y="55"/>
                    <a:pt x="719" y="35"/>
                    <a:pt x="725" y="35"/>
                  </a:cubicBezTo>
                  <a:cubicBezTo>
                    <a:pt x="725" y="35"/>
                    <a:pt x="726" y="35"/>
                    <a:pt x="726" y="36"/>
                  </a:cubicBezTo>
                  <a:cubicBezTo>
                    <a:pt x="729" y="36"/>
                    <a:pt x="732" y="37"/>
                    <a:pt x="735" y="37"/>
                  </a:cubicBezTo>
                  <a:cubicBezTo>
                    <a:pt x="760" y="37"/>
                    <a:pt x="794" y="13"/>
                    <a:pt x="781" y="2"/>
                  </a:cubicBezTo>
                  <a:cubicBezTo>
                    <a:pt x="780" y="1"/>
                    <a:pt x="778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8" name="Google Shape;7758;p44"/>
            <p:cNvSpPr/>
            <p:nvPr/>
          </p:nvSpPr>
          <p:spPr>
            <a:xfrm>
              <a:off x="5137925" y="1356325"/>
              <a:ext cx="1850" cy="1425"/>
            </a:xfrm>
            <a:custGeom>
              <a:avLst/>
              <a:gdLst/>
              <a:ahLst/>
              <a:cxnLst/>
              <a:rect l="l" t="t" r="r" b="b"/>
              <a:pathLst>
                <a:path w="74" h="57" extrusionOk="0">
                  <a:moveTo>
                    <a:pt x="47" y="1"/>
                  </a:moveTo>
                  <a:cubicBezTo>
                    <a:pt x="41" y="1"/>
                    <a:pt x="35" y="2"/>
                    <a:pt x="29" y="6"/>
                  </a:cubicBezTo>
                  <a:cubicBezTo>
                    <a:pt x="11" y="20"/>
                    <a:pt x="1" y="34"/>
                    <a:pt x="4" y="44"/>
                  </a:cubicBezTo>
                  <a:cubicBezTo>
                    <a:pt x="4" y="52"/>
                    <a:pt x="15" y="56"/>
                    <a:pt x="28" y="56"/>
                  </a:cubicBezTo>
                  <a:cubicBezTo>
                    <a:pt x="33" y="56"/>
                    <a:pt x="38" y="56"/>
                    <a:pt x="42" y="54"/>
                  </a:cubicBezTo>
                  <a:cubicBezTo>
                    <a:pt x="63" y="48"/>
                    <a:pt x="74" y="34"/>
                    <a:pt x="66" y="17"/>
                  </a:cubicBezTo>
                  <a:cubicBezTo>
                    <a:pt x="64" y="6"/>
                    <a:pt x="57" y="1"/>
                    <a:pt x="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9" name="Google Shape;7759;p44"/>
            <p:cNvSpPr/>
            <p:nvPr/>
          </p:nvSpPr>
          <p:spPr>
            <a:xfrm>
              <a:off x="5125750" y="1317300"/>
              <a:ext cx="5250" cy="900"/>
            </a:xfrm>
            <a:custGeom>
              <a:avLst/>
              <a:gdLst/>
              <a:ahLst/>
              <a:cxnLst/>
              <a:rect l="l" t="t" r="r" b="b"/>
              <a:pathLst>
                <a:path w="210" h="36" extrusionOk="0">
                  <a:moveTo>
                    <a:pt x="146" y="0"/>
                  </a:moveTo>
                  <a:cubicBezTo>
                    <a:pt x="130" y="0"/>
                    <a:pt x="111" y="2"/>
                    <a:pt x="92" y="6"/>
                  </a:cubicBezTo>
                  <a:cubicBezTo>
                    <a:pt x="18" y="18"/>
                    <a:pt x="1" y="31"/>
                    <a:pt x="33" y="31"/>
                  </a:cubicBezTo>
                  <a:cubicBezTo>
                    <a:pt x="47" y="31"/>
                    <a:pt x="69" y="29"/>
                    <a:pt x="100" y="23"/>
                  </a:cubicBezTo>
                  <a:cubicBezTo>
                    <a:pt x="110" y="23"/>
                    <a:pt x="120" y="22"/>
                    <a:pt x="130" y="22"/>
                  </a:cubicBezTo>
                  <a:cubicBezTo>
                    <a:pt x="157" y="22"/>
                    <a:pt x="182" y="25"/>
                    <a:pt x="193" y="30"/>
                  </a:cubicBezTo>
                  <a:cubicBezTo>
                    <a:pt x="198" y="34"/>
                    <a:pt x="202" y="35"/>
                    <a:pt x="204" y="35"/>
                  </a:cubicBezTo>
                  <a:cubicBezTo>
                    <a:pt x="209" y="35"/>
                    <a:pt x="207" y="28"/>
                    <a:pt x="199" y="17"/>
                  </a:cubicBezTo>
                  <a:cubicBezTo>
                    <a:pt x="193" y="6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0" name="Google Shape;7760;p44"/>
            <p:cNvSpPr/>
            <p:nvPr/>
          </p:nvSpPr>
          <p:spPr>
            <a:xfrm>
              <a:off x="5142875" y="1368575"/>
              <a:ext cx="2125" cy="575"/>
            </a:xfrm>
            <a:custGeom>
              <a:avLst/>
              <a:gdLst/>
              <a:ahLst/>
              <a:cxnLst/>
              <a:rect l="l" t="t" r="r" b="b"/>
              <a:pathLst>
                <a:path w="85" h="23" extrusionOk="0">
                  <a:moveTo>
                    <a:pt x="76" y="1"/>
                  </a:moveTo>
                  <a:cubicBezTo>
                    <a:pt x="70" y="1"/>
                    <a:pt x="60" y="2"/>
                    <a:pt x="46" y="6"/>
                  </a:cubicBezTo>
                  <a:cubicBezTo>
                    <a:pt x="14" y="12"/>
                    <a:pt x="1" y="19"/>
                    <a:pt x="18" y="22"/>
                  </a:cubicBezTo>
                  <a:cubicBezTo>
                    <a:pt x="35" y="22"/>
                    <a:pt x="63" y="16"/>
                    <a:pt x="76" y="9"/>
                  </a:cubicBezTo>
                  <a:cubicBezTo>
                    <a:pt x="84" y="3"/>
                    <a:pt x="84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1" name="Google Shape;7761;p44"/>
            <p:cNvSpPr/>
            <p:nvPr/>
          </p:nvSpPr>
          <p:spPr>
            <a:xfrm>
              <a:off x="5136300" y="1341375"/>
              <a:ext cx="15375" cy="5125"/>
            </a:xfrm>
            <a:custGeom>
              <a:avLst/>
              <a:gdLst/>
              <a:ahLst/>
              <a:cxnLst/>
              <a:rect l="l" t="t" r="r" b="b"/>
              <a:pathLst>
                <a:path w="615" h="205" extrusionOk="0">
                  <a:moveTo>
                    <a:pt x="524" y="1"/>
                  </a:moveTo>
                  <a:cubicBezTo>
                    <a:pt x="515" y="1"/>
                    <a:pt x="502" y="4"/>
                    <a:pt x="485" y="11"/>
                  </a:cubicBezTo>
                  <a:cubicBezTo>
                    <a:pt x="470" y="18"/>
                    <a:pt x="456" y="21"/>
                    <a:pt x="445" y="21"/>
                  </a:cubicBezTo>
                  <a:cubicBezTo>
                    <a:pt x="434" y="21"/>
                    <a:pt x="426" y="18"/>
                    <a:pt x="423" y="11"/>
                  </a:cubicBezTo>
                  <a:cubicBezTo>
                    <a:pt x="422" y="8"/>
                    <a:pt x="420" y="6"/>
                    <a:pt x="417" y="6"/>
                  </a:cubicBezTo>
                  <a:cubicBezTo>
                    <a:pt x="410" y="6"/>
                    <a:pt x="398" y="19"/>
                    <a:pt x="389" y="42"/>
                  </a:cubicBezTo>
                  <a:cubicBezTo>
                    <a:pt x="374" y="71"/>
                    <a:pt x="366" y="84"/>
                    <a:pt x="356" y="84"/>
                  </a:cubicBezTo>
                  <a:cubicBezTo>
                    <a:pt x="350" y="84"/>
                    <a:pt x="343" y="78"/>
                    <a:pt x="333" y="66"/>
                  </a:cubicBezTo>
                  <a:cubicBezTo>
                    <a:pt x="324" y="55"/>
                    <a:pt x="317" y="50"/>
                    <a:pt x="312" y="50"/>
                  </a:cubicBezTo>
                  <a:cubicBezTo>
                    <a:pt x="308" y="50"/>
                    <a:pt x="305" y="55"/>
                    <a:pt x="305" y="63"/>
                  </a:cubicBezTo>
                  <a:cubicBezTo>
                    <a:pt x="303" y="78"/>
                    <a:pt x="295" y="84"/>
                    <a:pt x="279" y="84"/>
                  </a:cubicBezTo>
                  <a:cubicBezTo>
                    <a:pt x="272" y="84"/>
                    <a:pt x="263" y="82"/>
                    <a:pt x="253" y="80"/>
                  </a:cubicBezTo>
                  <a:cubicBezTo>
                    <a:pt x="242" y="79"/>
                    <a:pt x="231" y="78"/>
                    <a:pt x="223" y="78"/>
                  </a:cubicBezTo>
                  <a:cubicBezTo>
                    <a:pt x="212" y="78"/>
                    <a:pt x="206" y="80"/>
                    <a:pt x="208" y="84"/>
                  </a:cubicBezTo>
                  <a:cubicBezTo>
                    <a:pt x="208" y="88"/>
                    <a:pt x="203" y="89"/>
                    <a:pt x="196" y="89"/>
                  </a:cubicBezTo>
                  <a:cubicBezTo>
                    <a:pt x="190" y="89"/>
                    <a:pt x="184" y="88"/>
                    <a:pt x="177" y="87"/>
                  </a:cubicBezTo>
                  <a:cubicBezTo>
                    <a:pt x="169" y="85"/>
                    <a:pt x="161" y="84"/>
                    <a:pt x="153" y="84"/>
                  </a:cubicBezTo>
                  <a:cubicBezTo>
                    <a:pt x="108" y="84"/>
                    <a:pt x="57" y="113"/>
                    <a:pt x="31" y="157"/>
                  </a:cubicBezTo>
                  <a:cubicBezTo>
                    <a:pt x="9" y="192"/>
                    <a:pt x="1" y="205"/>
                    <a:pt x="14" y="205"/>
                  </a:cubicBezTo>
                  <a:cubicBezTo>
                    <a:pt x="22" y="205"/>
                    <a:pt x="36" y="201"/>
                    <a:pt x="59" y="195"/>
                  </a:cubicBezTo>
                  <a:cubicBezTo>
                    <a:pt x="97" y="188"/>
                    <a:pt x="111" y="170"/>
                    <a:pt x="104" y="146"/>
                  </a:cubicBezTo>
                  <a:cubicBezTo>
                    <a:pt x="99" y="132"/>
                    <a:pt x="98" y="126"/>
                    <a:pt x="103" y="126"/>
                  </a:cubicBezTo>
                  <a:lnTo>
                    <a:pt x="103" y="126"/>
                  </a:lnTo>
                  <a:cubicBezTo>
                    <a:pt x="108" y="126"/>
                    <a:pt x="120" y="132"/>
                    <a:pt x="139" y="146"/>
                  </a:cubicBezTo>
                  <a:cubicBezTo>
                    <a:pt x="159" y="159"/>
                    <a:pt x="177" y="165"/>
                    <a:pt x="204" y="165"/>
                  </a:cubicBezTo>
                  <a:cubicBezTo>
                    <a:pt x="229" y="165"/>
                    <a:pt x="260" y="160"/>
                    <a:pt x="305" y="150"/>
                  </a:cubicBezTo>
                  <a:cubicBezTo>
                    <a:pt x="371" y="132"/>
                    <a:pt x="444" y="105"/>
                    <a:pt x="469" y="90"/>
                  </a:cubicBezTo>
                  <a:cubicBezTo>
                    <a:pt x="487" y="79"/>
                    <a:pt x="504" y="72"/>
                    <a:pt x="517" y="72"/>
                  </a:cubicBezTo>
                  <a:cubicBezTo>
                    <a:pt x="523" y="72"/>
                    <a:pt x="528" y="74"/>
                    <a:pt x="531" y="77"/>
                  </a:cubicBezTo>
                  <a:cubicBezTo>
                    <a:pt x="537" y="81"/>
                    <a:pt x="549" y="84"/>
                    <a:pt x="562" y="84"/>
                  </a:cubicBezTo>
                  <a:cubicBezTo>
                    <a:pt x="570" y="84"/>
                    <a:pt x="578" y="83"/>
                    <a:pt x="586" y="80"/>
                  </a:cubicBezTo>
                  <a:cubicBezTo>
                    <a:pt x="610" y="74"/>
                    <a:pt x="614" y="66"/>
                    <a:pt x="593" y="66"/>
                  </a:cubicBezTo>
                  <a:cubicBezTo>
                    <a:pt x="576" y="66"/>
                    <a:pt x="555" y="45"/>
                    <a:pt x="552" y="25"/>
                  </a:cubicBezTo>
                  <a:cubicBezTo>
                    <a:pt x="545" y="8"/>
                    <a:pt x="538" y="1"/>
                    <a:pt x="5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2" name="Google Shape;7762;p44"/>
            <p:cNvSpPr/>
            <p:nvPr/>
          </p:nvSpPr>
          <p:spPr>
            <a:xfrm>
              <a:off x="5139675" y="1354375"/>
              <a:ext cx="2275" cy="1100"/>
            </a:xfrm>
            <a:custGeom>
              <a:avLst/>
              <a:gdLst/>
              <a:ahLst/>
              <a:cxnLst/>
              <a:rect l="l" t="t" r="r" b="b"/>
              <a:pathLst>
                <a:path w="91" h="44" extrusionOk="0">
                  <a:moveTo>
                    <a:pt x="79" y="1"/>
                  </a:moveTo>
                  <a:cubicBezTo>
                    <a:pt x="71" y="1"/>
                    <a:pt x="57" y="3"/>
                    <a:pt x="42" y="8"/>
                  </a:cubicBezTo>
                  <a:cubicBezTo>
                    <a:pt x="14" y="15"/>
                    <a:pt x="0" y="25"/>
                    <a:pt x="4" y="36"/>
                  </a:cubicBezTo>
                  <a:cubicBezTo>
                    <a:pt x="5" y="41"/>
                    <a:pt x="10" y="43"/>
                    <a:pt x="17" y="43"/>
                  </a:cubicBezTo>
                  <a:cubicBezTo>
                    <a:pt x="25" y="43"/>
                    <a:pt x="36" y="40"/>
                    <a:pt x="49" y="33"/>
                  </a:cubicBezTo>
                  <a:cubicBezTo>
                    <a:pt x="73" y="22"/>
                    <a:pt x="90" y="8"/>
                    <a:pt x="87" y="4"/>
                  </a:cubicBezTo>
                  <a:cubicBezTo>
                    <a:pt x="87" y="2"/>
                    <a:pt x="84" y="1"/>
                    <a:pt x="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3" name="Google Shape;7763;p44"/>
            <p:cNvSpPr/>
            <p:nvPr/>
          </p:nvSpPr>
          <p:spPr>
            <a:xfrm>
              <a:off x="5140100" y="1326200"/>
              <a:ext cx="208450" cy="31875"/>
            </a:xfrm>
            <a:custGeom>
              <a:avLst/>
              <a:gdLst/>
              <a:ahLst/>
              <a:cxnLst/>
              <a:rect l="l" t="t" r="r" b="b"/>
              <a:pathLst>
                <a:path w="8338" h="1275" extrusionOk="0">
                  <a:moveTo>
                    <a:pt x="6634" y="33"/>
                  </a:moveTo>
                  <a:cubicBezTo>
                    <a:pt x="6653" y="33"/>
                    <a:pt x="6649" y="44"/>
                    <a:pt x="6620" y="63"/>
                  </a:cubicBezTo>
                  <a:cubicBezTo>
                    <a:pt x="6611" y="68"/>
                    <a:pt x="6600" y="71"/>
                    <a:pt x="6591" y="71"/>
                  </a:cubicBezTo>
                  <a:cubicBezTo>
                    <a:pt x="6583" y="71"/>
                    <a:pt x="6576" y="69"/>
                    <a:pt x="6571" y="66"/>
                  </a:cubicBezTo>
                  <a:cubicBezTo>
                    <a:pt x="6561" y="56"/>
                    <a:pt x="6571" y="45"/>
                    <a:pt x="6599" y="39"/>
                  </a:cubicBezTo>
                  <a:cubicBezTo>
                    <a:pt x="6615" y="35"/>
                    <a:pt x="6626" y="33"/>
                    <a:pt x="6634" y="33"/>
                  </a:cubicBezTo>
                  <a:close/>
                  <a:moveTo>
                    <a:pt x="6197" y="219"/>
                  </a:moveTo>
                  <a:cubicBezTo>
                    <a:pt x="6228" y="219"/>
                    <a:pt x="6242" y="226"/>
                    <a:pt x="6232" y="244"/>
                  </a:cubicBezTo>
                  <a:cubicBezTo>
                    <a:pt x="6226" y="254"/>
                    <a:pt x="6211" y="261"/>
                    <a:pt x="6198" y="261"/>
                  </a:cubicBezTo>
                  <a:cubicBezTo>
                    <a:pt x="6195" y="261"/>
                    <a:pt x="6193" y="261"/>
                    <a:pt x="6190" y="260"/>
                  </a:cubicBezTo>
                  <a:cubicBezTo>
                    <a:pt x="6138" y="247"/>
                    <a:pt x="6145" y="219"/>
                    <a:pt x="6197" y="219"/>
                  </a:cubicBezTo>
                  <a:close/>
                  <a:moveTo>
                    <a:pt x="6587" y="363"/>
                  </a:moveTo>
                  <a:cubicBezTo>
                    <a:pt x="6599" y="363"/>
                    <a:pt x="6602" y="367"/>
                    <a:pt x="6589" y="375"/>
                  </a:cubicBezTo>
                  <a:cubicBezTo>
                    <a:pt x="6580" y="382"/>
                    <a:pt x="6568" y="386"/>
                    <a:pt x="6558" y="386"/>
                  </a:cubicBezTo>
                  <a:cubicBezTo>
                    <a:pt x="6552" y="386"/>
                    <a:pt x="6547" y="385"/>
                    <a:pt x="6544" y="382"/>
                  </a:cubicBezTo>
                  <a:cubicBezTo>
                    <a:pt x="6536" y="379"/>
                    <a:pt x="6547" y="372"/>
                    <a:pt x="6571" y="364"/>
                  </a:cubicBezTo>
                  <a:cubicBezTo>
                    <a:pt x="6577" y="364"/>
                    <a:pt x="6582" y="363"/>
                    <a:pt x="6587" y="363"/>
                  </a:cubicBezTo>
                  <a:close/>
                  <a:moveTo>
                    <a:pt x="6325" y="413"/>
                  </a:moveTo>
                  <a:cubicBezTo>
                    <a:pt x="6328" y="413"/>
                    <a:pt x="6330" y="413"/>
                    <a:pt x="6332" y="414"/>
                  </a:cubicBezTo>
                  <a:cubicBezTo>
                    <a:pt x="6346" y="417"/>
                    <a:pt x="6360" y="424"/>
                    <a:pt x="6360" y="431"/>
                  </a:cubicBezTo>
                  <a:cubicBezTo>
                    <a:pt x="6363" y="434"/>
                    <a:pt x="6353" y="441"/>
                    <a:pt x="6339" y="444"/>
                  </a:cubicBezTo>
                  <a:cubicBezTo>
                    <a:pt x="6337" y="445"/>
                    <a:pt x="6335" y="445"/>
                    <a:pt x="6333" y="445"/>
                  </a:cubicBezTo>
                  <a:cubicBezTo>
                    <a:pt x="6324" y="445"/>
                    <a:pt x="6314" y="439"/>
                    <a:pt x="6312" y="427"/>
                  </a:cubicBezTo>
                  <a:cubicBezTo>
                    <a:pt x="6308" y="419"/>
                    <a:pt x="6315" y="413"/>
                    <a:pt x="6325" y="413"/>
                  </a:cubicBezTo>
                  <a:close/>
                  <a:moveTo>
                    <a:pt x="6456" y="277"/>
                  </a:moveTo>
                  <a:cubicBezTo>
                    <a:pt x="6457" y="277"/>
                    <a:pt x="6459" y="277"/>
                    <a:pt x="6461" y="278"/>
                  </a:cubicBezTo>
                  <a:cubicBezTo>
                    <a:pt x="6502" y="285"/>
                    <a:pt x="6502" y="337"/>
                    <a:pt x="6461" y="379"/>
                  </a:cubicBezTo>
                  <a:cubicBezTo>
                    <a:pt x="6438" y="403"/>
                    <a:pt x="6426" y="414"/>
                    <a:pt x="6413" y="414"/>
                  </a:cubicBezTo>
                  <a:cubicBezTo>
                    <a:pt x="6404" y="414"/>
                    <a:pt x="6395" y="409"/>
                    <a:pt x="6381" y="399"/>
                  </a:cubicBezTo>
                  <a:cubicBezTo>
                    <a:pt x="6370" y="391"/>
                    <a:pt x="6356" y="387"/>
                    <a:pt x="6339" y="387"/>
                  </a:cubicBezTo>
                  <a:cubicBezTo>
                    <a:pt x="6318" y="387"/>
                    <a:pt x="6291" y="393"/>
                    <a:pt x="6256" y="406"/>
                  </a:cubicBezTo>
                  <a:cubicBezTo>
                    <a:pt x="6226" y="415"/>
                    <a:pt x="6196" y="422"/>
                    <a:pt x="6178" y="422"/>
                  </a:cubicBezTo>
                  <a:cubicBezTo>
                    <a:pt x="6169" y="422"/>
                    <a:pt x="6163" y="420"/>
                    <a:pt x="6162" y="417"/>
                  </a:cubicBezTo>
                  <a:cubicBezTo>
                    <a:pt x="6160" y="412"/>
                    <a:pt x="6157" y="410"/>
                    <a:pt x="6153" y="410"/>
                  </a:cubicBezTo>
                  <a:cubicBezTo>
                    <a:pt x="6147" y="410"/>
                    <a:pt x="6138" y="414"/>
                    <a:pt x="6128" y="420"/>
                  </a:cubicBezTo>
                  <a:cubicBezTo>
                    <a:pt x="6118" y="426"/>
                    <a:pt x="6108" y="429"/>
                    <a:pt x="6098" y="429"/>
                  </a:cubicBezTo>
                  <a:cubicBezTo>
                    <a:pt x="6089" y="429"/>
                    <a:pt x="6082" y="427"/>
                    <a:pt x="6075" y="424"/>
                  </a:cubicBezTo>
                  <a:cubicBezTo>
                    <a:pt x="6071" y="420"/>
                    <a:pt x="6063" y="418"/>
                    <a:pt x="6053" y="418"/>
                  </a:cubicBezTo>
                  <a:cubicBezTo>
                    <a:pt x="6035" y="418"/>
                    <a:pt x="6009" y="423"/>
                    <a:pt x="5985" y="434"/>
                  </a:cubicBezTo>
                  <a:cubicBezTo>
                    <a:pt x="5959" y="445"/>
                    <a:pt x="5930" y="452"/>
                    <a:pt x="5904" y="452"/>
                  </a:cubicBezTo>
                  <a:cubicBezTo>
                    <a:pt x="5888" y="452"/>
                    <a:pt x="5873" y="450"/>
                    <a:pt x="5860" y="444"/>
                  </a:cubicBezTo>
                  <a:cubicBezTo>
                    <a:pt x="5840" y="439"/>
                    <a:pt x="5827" y="436"/>
                    <a:pt x="5821" y="436"/>
                  </a:cubicBezTo>
                  <a:cubicBezTo>
                    <a:pt x="5811" y="436"/>
                    <a:pt x="5816" y="443"/>
                    <a:pt x="5829" y="462"/>
                  </a:cubicBezTo>
                  <a:cubicBezTo>
                    <a:pt x="5842" y="479"/>
                    <a:pt x="5848" y="486"/>
                    <a:pt x="5845" y="486"/>
                  </a:cubicBezTo>
                  <a:cubicBezTo>
                    <a:pt x="5842" y="486"/>
                    <a:pt x="5832" y="480"/>
                    <a:pt x="5812" y="468"/>
                  </a:cubicBezTo>
                  <a:cubicBezTo>
                    <a:pt x="5794" y="454"/>
                    <a:pt x="5759" y="447"/>
                    <a:pt x="5730" y="447"/>
                  </a:cubicBezTo>
                  <a:cubicBezTo>
                    <a:pt x="5725" y="447"/>
                    <a:pt x="5719" y="447"/>
                    <a:pt x="5715" y="448"/>
                  </a:cubicBezTo>
                  <a:lnTo>
                    <a:pt x="5655" y="458"/>
                  </a:lnTo>
                  <a:lnTo>
                    <a:pt x="5655" y="458"/>
                  </a:lnTo>
                  <a:lnTo>
                    <a:pt x="5704" y="431"/>
                  </a:lnTo>
                  <a:cubicBezTo>
                    <a:pt x="5756" y="401"/>
                    <a:pt x="6022" y="360"/>
                    <a:pt x="6134" y="360"/>
                  </a:cubicBezTo>
                  <a:cubicBezTo>
                    <a:pt x="6142" y="360"/>
                    <a:pt x="6149" y="361"/>
                    <a:pt x="6155" y="361"/>
                  </a:cubicBezTo>
                  <a:cubicBezTo>
                    <a:pt x="6160" y="361"/>
                    <a:pt x="6165" y="362"/>
                    <a:pt x="6169" y="362"/>
                  </a:cubicBezTo>
                  <a:cubicBezTo>
                    <a:pt x="6199" y="362"/>
                    <a:pt x="6219" y="352"/>
                    <a:pt x="6232" y="337"/>
                  </a:cubicBezTo>
                  <a:cubicBezTo>
                    <a:pt x="6239" y="324"/>
                    <a:pt x="6245" y="318"/>
                    <a:pt x="6254" y="318"/>
                  </a:cubicBezTo>
                  <a:cubicBezTo>
                    <a:pt x="6261" y="318"/>
                    <a:pt x="6269" y="322"/>
                    <a:pt x="6280" y="330"/>
                  </a:cubicBezTo>
                  <a:cubicBezTo>
                    <a:pt x="6292" y="339"/>
                    <a:pt x="6300" y="344"/>
                    <a:pt x="6304" y="344"/>
                  </a:cubicBezTo>
                  <a:cubicBezTo>
                    <a:pt x="6306" y="344"/>
                    <a:pt x="6307" y="343"/>
                    <a:pt x="6307" y="340"/>
                  </a:cubicBezTo>
                  <a:cubicBezTo>
                    <a:pt x="6305" y="334"/>
                    <a:pt x="6320" y="332"/>
                    <a:pt x="6343" y="332"/>
                  </a:cubicBezTo>
                  <a:cubicBezTo>
                    <a:pt x="6357" y="332"/>
                    <a:pt x="6373" y="332"/>
                    <a:pt x="6391" y="334"/>
                  </a:cubicBezTo>
                  <a:cubicBezTo>
                    <a:pt x="6422" y="337"/>
                    <a:pt x="6442" y="339"/>
                    <a:pt x="6454" y="339"/>
                  </a:cubicBezTo>
                  <a:cubicBezTo>
                    <a:pt x="6479" y="339"/>
                    <a:pt x="6473" y="331"/>
                    <a:pt x="6457" y="306"/>
                  </a:cubicBezTo>
                  <a:cubicBezTo>
                    <a:pt x="6445" y="288"/>
                    <a:pt x="6446" y="277"/>
                    <a:pt x="6456" y="277"/>
                  </a:cubicBezTo>
                  <a:close/>
                  <a:moveTo>
                    <a:pt x="4498" y="467"/>
                  </a:moveTo>
                  <a:cubicBezTo>
                    <a:pt x="4504" y="467"/>
                    <a:pt x="4507" y="469"/>
                    <a:pt x="4507" y="473"/>
                  </a:cubicBezTo>
                  <a:cubicBezTo>
                    <a:pt x="4511" y="476"/>
                    <a:pt x="4501" y="486"/>
                    <a:pt x="4483" y="497"/>
                  </a:cubicBezTo>
                  <a:cubicBezTo>
                    <a:pt x="4474" y="504"/>
                    <a:pt x="4464" y="507"/>
                    <a:pt x="4457" y="507"/>
                  </a:cubicBezTo>
                  <a:cubicBezTo>
                    <a:pt x="4451" y="507"/>
                    <a:pt x="4446" y="505"/>
                    <a:pt x="4445" y="500"/>
                  </a:cubicBezTo>
                  <a:cubicBezTo>
                    <a:pt x="4441" y="486"/>
                    <a:pt x="4455" y="476"/>
                    <a:pt x="4472" y="473"/>
                  </a:cubicBezTo>
                  <a:cubicBezTo>
                    <a:pt x="4483" y="469"/>
                    <a:pt x="4491" y="467"/>
                    <a:pt x="4498" y="467"/>
                  </a:cubicBezTo>
                  <a:close/>
                  <a:moveTo>
                    <a:pt x="3900" y="542"/>
                  </a:moveTo>
                  <a:cubicBezTo>
                    <a:pt x="3907" y="542"/>
                    <a:pt x="3913" y="544"/>
                    <a:pt x="3918" y="548"/>
                  </a:cubicBezTo>
                  <a:cubicBezTo>
                    <a:pt x="3928" y="559"/>
                    <a:pt x="3921" y="569"/>
                    <a:pt x="3904" y="573"/>
                  </a:cubicBezTo>
                  <a:cubicBezTo>
                    <a:pt x="3894" y="575"/>
                    <a:pt x="3885" y="577"/>
                    <a:pt x="3879" y="577"/>
                  </a:cubicBezTo>
                  <a:cubicBezTo>
                    <a:pt x="3862" y="577"/>
                    <a:pt x="3862" y="566"/>
                    <a:pt x="3879" y="548"/>
                  </a:cubicBezTo>
                  <a:cubicBezTo>
                    <a:pt x="3885" y="545"/>
                    <a:pt x="3893" y="542"/>
                    <a:pt x="3900" y="542"/>
                  </a:cubicBezTo>
                  <a:close/>
                  <a:moveTo>
                    <a:pt x="4135" y="542"/>
                  </a:moveTo>
                  <a:cubicBezTo>
                    <a:pt x="4140" y="542"/>
                    <a:pt x="4144" y="546"/>
                    <a:pt x="4147" y="552"/>
                  </a:cubicBezTo>
                  <a:cubicBezTo>
                    <a:pt x="4150" y="563"/>
                    <a:pt x="4147" y="580"/>
                    <a:pt x="4136" y="590"/>
                  </a:cubicBezTo>
                  <a:cubicBezTo>
                    <a:pt x="4132" y="595"/>
                    <a:pt x="4127" y="597"/>
                    <a:pt x="4123" y="597"/>
                  </a:cubicBezTo>
                  <a:cubicBezTo>
                    <a:pt x="4118" y="597"/>
                    <a:pt x="4114" y="593"/>
                    <a:pt x="4112" y="587"/>
                  </a:cubicBezTo>
                  <a:cubicBezTo>
                    <a:pt x="4105" y="577"/>
                    <a:pt x="4112" y="559"/>
                    <a:pt x="4122" y="548"/>
                  </a:cubicBezTo>
                  <a:cubicBezTo>
                    <a:pt x="4126" y="544"/>
                    <a:pt x="4131" y="542"/>
                    <a:pt x="4135" y="542"/>
                  </a:cubicBezTo>
                  <a:close/>
                  <a:moveTo>
                    <a:pt x="4497" y="638"/>
                  </a:moveTo>
                  <a:cubicBezTo>
                    <a:pt x="4506" y="638"/>
                    <a:pt x="4510" y="644"/>
                    <a:pt x="4507" y="652"/>
                  </a:cubicBezTo>
                  <a:cubicBezTo>
                    <a:pt x="4504" y="667"/>
                    <a:pt x="4496" y="677"/>
                    <a:pt x="4490" y="681"/>
                  </a:cubicBezTo>
                  <a:cubicBezTo>
                    <a:pt x="4483" y="681"/>
                    <a:pt x="4476" y="673"/>
                    <a:pt x="4472" y="663"/>
                  </a:cubicBezTo>
                  <a:cubicBezTo>
                    <a:pt x="4469" y="652"/>
                    <a:pt x="4480" y="639"/>
                    <a:pt x="4490" y="639"/>
                  </a:cubicBezTo>
                  <a:cubicBezTo>
                    <a:pt x="4493" y="638"/>
                    <a:pt x="4495" y="638"/>
                    <a:pt x="4497" y="638"/>
                  </a:cubicBezTo>
                  <a:close/>
                  <a:moveTo>
                    <a:pt x="4580" y="642"/>
                  </a:moveTo>
                  <a:cubicBezTo>
                    <a:pt x="4585" y="642"/>
                    <a:pt x="4589" y="645"/>
                    <a:pt x="4591" y="652"/>
                  </a:cubicBezTo>
                  <a:cubicBezTo>
                    <a:pt x="4594" y="663"/>
                    <a:pt x="4618" y="670"/>
                    <a:pt x="4639" y="670"/>
                  </a:cubicBezTo>
                  <a:cubicBezTo>
                    <a:pt x="4674" y="670"/>
                    <a:pt x="4670" y="673"/>
                    <a:pt x="4635" y="684"/>
                  </a:cubicBezTo>
                  <a:cubicBezTo>
                    <a:pt x="4621" y="689"/>
                    <a:pt x="4608" y="690"/>
                    <a:pt x="4597" y="690"/>
                  </a:cubicBezTo>
                  <a:cubicBezTo>
                    <a:pt x="4562" y="690"/>
                    <a:pt x="4543" y="673"/>
                    <a:pt x="4566" y="649"/>
                  </a:cubicBezTo>
                  <a:cubicBezTo>
                    <a:pt x="4571" y="645"/>
                    <a:pt x="4576" y="642"/>
                    <a:pt x="4580" y="642"/>
                  </a:cubicBezTo>
                  <a:close/>
                  <a:moveTo>
                    <a:pt x="3466" y="736"/>
                  </a:moveTo>
                  <a:lnTo>
                    <a:pt x="3466" y="736"/>
                  </a:lnTo>
                  <a:cubicBezTo>
                    <a:pt x="3468" y="736"/>
                    <a:pt x="3472" y="738"/>
                    <a:pt x="3476" y="743"/>
                  </a:cubicBezTo>
                  <a:cubicBezTo>
                    <a:pt x="3487" y="753"/>
                    <a:pt x="3491" y="771"/>
                    <a:pt x="3487" y="781"/>
                  </a:cubicBezTo>
                  <a:cubicBezTo>
                    <a:pt x="3486" y="782"/>
                    <a:pt x="3484" y="783"/>
                    <a:pt x="3483" y="783"/>
                  </a:cubicBezTo>
                  <a:cubicBezTo>
                    <a:pt x="3476" y="783"/>
                    <a:pt x="3469" y="773"/>
                    <a:pt x="3466" y="757"/>
                  </a:cubicBezTo>
                  <a:cubicBezTo>
                    <a:pt x="3462" y="743"/>
                    <a:pt x="3462" y="736"/>
                    <a:pt x="3466" y="736"/>
                  </a:cubicBezTo>
                  <a:close/>
                  <a:moveTo>
                    <a:pt x="6703" y="1"/>
                  </a:moveTo>
                  <a:cubicBezTo>
                    <a:pt x="6677" y="1"/>
                    <a:pt x="6643" y="5"/>
                    <a:pt x="6613" y="15"/>
                  </a:cubicBezTo>
                  <a:cubicBezTo>
                    <a:pt x="6579" y="22"/>
                    <a:pt x="6546" y="26"/>
                    <a:pt x="6526" y="26"/>
                  </a:cubicBezTo>
                  <a:cubicBezTo>
                    <a:pt x="6520" y="26"/>
                    <a:pt x="6515" y="25"/>
                    <a:pt x="6512" y="25"/>
                  </a:cubicBezTo>
                  <a:cubicBezTo>
                    <a:pt x="6509" y="21"/>
                    <a:pt x="6497" y="20"/>
                    <a:pt x="6480" y="20"/>
                  </a:cubicBezTo>
                  <a:cubicBezTo>
                    <a:pt x="6464" y="20"/>
                    <a:pt x="6443" y="21"/>
                    <a:pt x="6422" y="25"/>
                  </a:cubicBezTo>
                  <a:cubicBezTo>
                    <a:pt x="6347" y="36"/>
                    <a:pt x="6352" y="51"/>
                    <a:pt x="6416" y="51"/>
                  </a:cubicBezTo>
                  <a:cubicBezTo>
                    <a:pt x="6428" y="51"/>
                    <a:pt x="6443" y="50"/>
                    <a:pt x="6461" y="49"/>
                  </a:cubicBezTo>
                  <a:lnTo>
                    <a:pt x="6536" y="45"/>
                  </a:lnTo>
                  <a:lnTo>
                    <a:pt x="6491" y="90"/>
                  </a:lnTo>
                  <a:cubicBezTo>
                    <a:pt x="6432" y="150"/>
                    <a:pt x="6363" y="174"/>
                    <a:pt x="6176" y="191"/>
                  </a:cubicBezTo>
                  <a:cubicBezTo>
                    <a:pt x="6096" y="198"/>
                    <a:pt x="5979" y="215"/>
                    <a:pt x="5909" y="226"/>
                  </a:cubicBezTo>
                  <a:cubicBezTo>
                    <a:pt x="5839" y="239"/>
                    <a:pt x="5745" y="247"/>
                    <a:pt x="5697" y="247"/>
                  </a:cubicBezTo>
                  <a:cubicBezTo>
                    <a:pt x="5652" y="247"/>
                    <a:pt x="5611" y="250"/>
                    <a:pt x="5607" y="257"/>
                  </a:cubicBezTo>
                  <a:cubicBezTo>
                    <a:pt x="5605" y="262"/>
                    <a:pt x="5608" y="266"/>
                    <a:pt x="5615" y="266"/>
                  </a:cubicBezTo>
                  <a:cubicBezTo>
                    <a:pt x="5618" y="266"/>
                    <a:pt x="5621" y="265"/>
                    <a:pt x="5625" y="264"/>
                  </a:cubicBezTo>
                  <a:cubicBezTo>
                    <a:pt x="5629" y="263"/>
                    <a:pt x="5633" y="263"/>
                    <a:pt x="5636" y="263"/>
                  </a:cubicBezTo>
                  <a:cubicBezTo>
                    <a:pt x="5646" y="263"/>
                    <a:pt x="5653" y="267"/>
                    <a:pt x="5655" y="274"/>
                  </a:cubicBezTo>
                  <a:cubicBezTo>
                    <a:pt x="5662" y="295"/>
                    <a:pt x="5451" y="340"/>
                    <a:pt x="5287" y="351"/>
                  </a:cubicBezTo>
                  <a:cubicBezTo>
                    <a:pt x="5236" y="354"/>
                    <a:pt x="5194" y="364"/>
                    <a:pt x="5191" y="379"/>
                  </a:cubicBezTo>
                  <a:cubicBezTo>
                    <a:pt x="5190" y="383"/>
                    <a:pt x="5185" y="385"/>
                    <a:pt x="5178" y="385"/>
                  </a:cubicBezTo>
                  <a:cubicBezTo>
                    <a:pt x="5166" y="385"/>
                    <a:pt x="5148" y="379"/>
                    <a:pt x="5128" y="369"/>
                  </a:cubicBezTo>
                  <a:cubicBezTo>
                    <a:pt x="5109" y="356"/>
                    <a:pt x="5094" y="349"/>
                    <a:pt x="5086" y="349"/>
                  </a:cubicBezTo>
                  <a:cubicBezTo>
                    <a:pt x="5080" y="349"/>
                    <a:pt x="5078" y="352"/>
                    <a:pt x="5079" y="358"/>
                  </a:cubicBezTo>
                  <a:cubicBezTo>
                    <a:pt x="5087" y="375"/>
                    <a:pt x="5066" y="385"/>
                    <a:pt x="5021" y="385"/>
                  </a:cubicBezTo>
                  <a:cubicBezTo>
                    <a:pt x="4986" y="385"/>
                    <a:pt x="4896" y="403"/>
                    <a:pt x="4820" y="420"/>
                  </a:cubicBezTo>
                  <a:cubicBezTo>
                    <a:pt x="4756" y="435"/>
                    <a:pt x="4695" y="442"/>
                    <a:pt x="4664" y="442"/>
                  </a:cubicBezTo>
                  <a:cubicBezTo>
                    <a:pt x="4658" y="442"/>
                    <a:pt x="4653" y="442"/>
                    <a:pt x="4650" y="441"/>
                  </a:cubicBezTo>
                  <a:cubicBezTo>
                    <a:pt x="4645" y="440"/>
                    <a:pt x="4641" y="439"/>
                    <a:pt x="4636" y="439"/>
                  </a:cubicBezTo>
                  <a:cubicBezTo>
                    <a:pt x="4620" y="439"/>
                    <a:pt x="4604" y="448"/>
                    <a:pt x="4591" y="462"/>
                  </a:cubicBezTo>
                  <a:cubicBezTo>
                    <a:pt x="4582" y="475"/>
                    <a:pt x="4573" y="482"/>
                    <a:pt x="4567" y="482"/>
                  </a:cubicBezTo>
                  <a:cubicBezTo>
                    <a:pt x="4557" y="482"/>
                    <a:pt x="4551" y="470"/>
                    <a:pt x="4549" y="448"/>
                  </a:cubicBezTo>
                  <a:cubicBezTo>
                    <a:pt x="4549" y="445"/>
                    <a:pt x="4542" y="443"/>
                    <a:pt x="4530" y="443"/>
                  </a:cubicBezTo>
                  <a:cubicBezTo>
                    <a:pt x="4513" y="443"/>
                    <a:pt x="4486" y="447"/>
                    <a:pt x="4455" y="455"/>
                  </a:cubicBezTo>
                  <a:cubicBezTo>
                    <a:pt x="4392" y="473"/>
                    <a:pt x="4372" y="486"/>
                    <a:pt x="4386" y="497"/>
                  </a:cubicBezTo>
                  <a:cubicBezTo>
                    <a:pt x="4400" y="507"/>
                    <a:pt x="4397" y="514"/>
                    <a:pt x="4376" y="514"/>
                  </a:cubicBezTo>
                  <a:cubicBezTo>
                    <a:pt x="4358" y="510"/>
                    <a:pt x="4341" y="500"/>
                    <a:pt x="4341" y="486"/>
                  </a:cubicBezTo>
                  <a:cubicBezTo>
                    <a:pt x="4339" y="479"/>
                    <a:pt x="4329" y="475"/>
                    <a:pt x="4313" y="475"/>
                  </a:cubicBezTo>
                  <a:cubicBezTo>
                    <a:pt x="4300" y="475"/>
                    <a:pt x="4282" y="478"/>
                    <a:pt x="4261" y="483"/>
                  </a:cubicBezTo>
                  <a:cubicBezTo>
                    <a:pt x="4237" y="489"/>
                    <a:pt x="4212" y="493"/>
                    <a:pt x="4193" y="493"/>
                  </a:cubicBezTo>
                  <a:cubicBezTo>
                    <a:pt x="4179" y="493"/>
                    <a:pt x="4168" y="491"/>
                    <a:pt x="4163" y="486"/>
                  </a:cubicBezTo>
                  <a:cubicBezTo>
                    <a:pt x="4156" y="478"/>
                    <a:pt x="4144" y="475"/>
                    <a:pt x="4133" y="475"/>
                  </a:cubicBezTo>
                  <a:cubicBezTo>
                    <a:pt x="4129" y="475"/>
                    <a:pt x="4125" y="475"/>
                    <a:pt x="4122" y="476"/>
                  </a:cubicBezTo>
                  <a:cubicBezTo>
                    <a:pt x="4108" y="479"/>
                    <a:pt x="4112" y="489"/>
                    <a:pt x="4126" y="500"/>
                  </a:cubicBezTo>
                  <a:cubicBezTo>
                    <a:pt x="4133" y="508"/>
                    <a:pt x="4133" y="511"/>
                    <a:pt x="4126" y="511"/>
                  </a:cubicBezTo>
                  <a:cubicBezTo>
                    <a:pt x="4121" y="511"/>
                    <a:pt x="4111" y="508"/>
                    <a:pt x="4098" y="503"/>
                  </a:cubicBezTo>
                  <a:cubicBezTo>
                    <a:pt x="4081" y="497"/>
                    <a:pt x="4069" y="494"/>
                    <a:pt x="4061" y="494"/>
                  </a:cubicBezTo>
                  <a:cubicBezTo>
                    <a:pt x="4050" y="494"/>
                    <a:pt x="4046" y="500"/>
                    <a:pt x="4046" y="514"/>
                  </a:cubicBezTo>
                  <a:cubicBezTo>
                    <a:pt x="4044" y="526"/>
                    <a:pt x="4039" y="531"/>
                    <a:pt x="4026" y="531"/>
                  </a:cubicBezTo>
                  <a:cubicBezTo>
                    <a:pt x="4016" y="531"/>
                    <a:pt x="4000" y="527"/>
                    <a:pt x="3976" y="521"/>
                  </a:cubicBezTo>
                  <a:cubicBezTo>
                    <a:pt x="3966" y="519"/>
                    <a:pt x="3955" y="517"/>
                    <a:pt x="3942" y="517"/>
                  </a:cubicBezTo>
                  <a:cubicBezTo>
                    <a:pt x="3864" y="517"/>
                    <a:pt x="3752" y="560"/>
                    <a:pt x="3785" y="587"/>
                  </a:cubicBezTo>
                  <a:cubicBezTo>
                    <a:pt x="3791" y="590"/>
                    <a:pt x="3790" y="593"/>
                    <a:pt x="3782" y="593"/>
                  </a:cubicBezTo>
                  <a:cubicBezTo>
                    <a:pt x="3775" y="593"/>
                    <a:pt x="3765" y="591"/>
                    <a:pt x="3751" y="587"/>
                  </a:cubicBezTo>
                  <a:cubicBezTo>
                    <a:pt x="3713" y="577"/>
                    <a:pt x="3705" y="566"/>
                    <a:pt x="3720" y="552"/>
                  </a:cubicBezTo>
                  <a:cubicBezTo>
                    <a:pt x="3733" y="539"/>
                    <a:pt x="3734" y="534"/>
                    <a:pt x="3726" y="534"/>
                  </a:cubicBezTo>
                  <a:cubicBezTo>
                    <a:pt x="3724" y="534"/>
                    <a:pt x="3720" y="534"/>
                    <a:pt x="3716" y="535"/>
                  </a:cubicBezTo>
                  <a:cubicBezTo>
                    <a:pt x="3702" y="542"/>
                    <a:pt x="3678" y="563"/>
                    <a:pt x="3660" y="587"/>
                  </a:cubicBezTo>
                  <a:cubicBezTo>
                    <a:pt x="3647" y="608"/>
                    <a:pt x="3640" y="617"/>
                    <a:pt x="3631" y="617"/>
                  </a:cubicBezTo>
                  <a:cubicBezTo>
                    <a:pt x="3624" y="617"/>
                    <a:pt x="3615" y="612"/>
                    <a:pt x="3601" y="601"/>
                  </a:cubicBezTo>
                  <a:cubicBezTo>
                    <a:pt x="3590" y="591"/>
                    <a:pt x="3568" y="585"/>
                    <a:pt x="3544" y="585"/>
                  </a:cubicBezTo>
                  <a:cubicBezTo>
                    <a:pt x="3532" y="585"/>
                    <a:pt x="3520" y="587"/>
                    <a:pt x="3508" y="590"/>
                  </a:cubicBezTo>
                  <a:cubicBezTo>
                    <a:pt x="3489" y="594"/>
                    <a:pt x="3471" y="596"/>
                    <a:pt x="3455" y="596"/>
                  </a:cubicBezTo>
                  <a:cubicBezTo>
                    <a:pt x="3440" y="596"/>
                    <a:pt x="3428" y="594"/>
                    <a:pt x="3421" y="590"/>
                  </a:cubicBezTo>
                  <a:cubicBezTo>
                    <a:pt x="3417" y="586"/>
                    <a:pt x="3407" y="584"/>
                    <a:pt x="3394" y="584"/>
                  </a:cubicBezTo>
                  <a:cubicBezTo>
                    <a:pt x="3376" y="584"/>
                    <a:pt x="3352" y="588"/>
                    <a:pt x="3327" y="593"/>
                  </a:cubicBezTo>
                  <a:cubicBezTo>
                    <a:pt x="3310" y="598"/>
                    <a:pt x="3291" y="600"/>
                    <a:pt x="3273" y="600"/>
                  </a:cubicBezTo>
                  <a:cubicBezTo>
                    <a:pt x="3250" y="600"/>
                    <a:pt x="3229" y="596"/>
                    <a:pt x="3217" y="590"/>
                  </a:cubicBezTo>
                  <a:cubicBezTo>
                    <a:pt x="3207" y="583"/>
                    <a:pt x="3197" y="579"/>
                    <a:pt x="3186" y="579"/>
                  </a:cubicBezTo>
                  <a:cubicBezTo>
                    <a:pt x="3171" y="579"/>
                    <a:pt x="3154" y="587"/>
                    <a:pt x="3133" y="601"/>
                  </a:cubicBezTo>
                  <a:cubicBezTo>
                    <a:pt x="3100" y="624"/>
                    <a:pt x="2784" y="702"/>
                    <a:pt x="2732" y="702"/>
                  </a:cubicBezTo>
                  <a:cubicBezTo>
                    <a:pt x="2730" y="702"/>
                    <a:pt x="2728" y="702"/>
                    <a:pt x="2727" y="702"/>
                  </a:cubicBezTo>
                  <a:cubicBezTo>
                    <a:pt x="2725" y="700"/>
                    <a:pt x="2722" y="700"/>
                    <a:pt x="2718" y="700"/>
                  </a:cubicBezTo>
                  <a:cubicBezTo>
                    <a:pt x="2708" y="700"/>
                    <a:pt x="2693" y="703"/>
                    <a:pt x="2679" y="705"/>
                  </a:cubicBezTo>
                  <a:cubicBezTo>
                    <a:pt x="2655" y="708"/>
                    <a:pt x="2599" y="715"/>
                    <a:pt x="2557" y="718"/>
                  </a:cubicBezTo>
                  <a:cubicBezTo>
                    <a:pt x="2509" y="722"/>
                    <a:pt x="2401" y="739"/>
                    <a:pt x="2311" y="753"/>
                  </a:cubicBezTo>
                  <a:cubicBezTo>
                    <a:pt x="2065" y="795"/>
                    <a:pt x="2003" y="806"/>
                    <a:pt x="1839" y="830"/>
                  </a:cubicBezTo>
                  <a:cubicBezTo>
                    <a:pt x="1760" y="843"/>
                    <a:pt x="1662" y="857"/>
                    <a:pt x="1628" y="868"/>
                  </a:cubicBezTo>
                  <a:cubicBezTo>
                    <a:pt x="1615" y="871"/>
                    <a:pt x="1603" y="872"/>
                    <a:pt x="1593" y="872"/>
                  </a:cubicBezTo>
                  <a:cubicBezTo>
                    <a:pt x="1576" y="872"/>
                    <a:pt x="1564" y="869"/>
                    <a:pt x="1561" y="864"/>
                  </a:cubicBezTo>
                  <a:cubicBezTo>
                    <a:pt x="1560" y="860"/>
                    <a:pt x="1556" y="858"/>
                    <a:pt x="1549" y="858"/>
                  </a:cubicBezTo>
                  <a:cubicBezTo>
                    <a:pt x="1538" y="858"/>
                    <a:pt x="1522" y="863"/>
                    <a:pt x="1503" y="871"/>
                  </a:cubicBezTo>
                  <a:cubicBezTo>
                    <a:pt x="1482" y="880"/>
                    <a:pt x="1464" y="885"/>
                    <a:pt x="1454" y="885"/>
                  </a:cubicBezTo>
                  <a:cubicBezTo>
                    <a:pt x="1448" y="885"/>
                    <a:pt x="1445" y="884"/>
                    <a:pt x="1444" y="881"/>
                  </a:cubicBezTo>
                  <a:cubicBezTo>
                    <a:pt x="1444" y="878"/>
                    <a:pt x="1435" y="876"/>
                    <a:pt x="1421" y="876"/>
                  </a:cubicBezTo>
                  <a:cubicBezTo>
                    <a:pt x="1407" y="876"/>
                    <a:pt x="1388" y="878"/>
                    <a:pt x="1367" y="881"/>
                  </a:cubicBezTo>
                  <a:cubicBezTo>
                    <a:pt x="1326" y="892"/>
                    <a:pt x="1212" y="913"/>
                    <a:pt x="1114" y="931"/>
                  </a:cubicBezTo>
                  <a:cubicBezTo>
                    <a:pt x="1029" y="949"/>
                    <a:pt x="939" y="959"/>
                    <a:pt x="901" y="959"/>
                  </a:cubicBezTo>
                  <a:cubicBezTo>
                    <a:pt x="896" y="959"/>
                    <a:pt x="892" y="958"/>
                    <a:pt x="889" y="958"/>
                  </a:cubicBezTo>
                  <a:cubicBezTo>
                    <a:pt x="874" y="955"/>
                    <a:pt x="859" y="954"/>
                    <a:pt x="845" y="954"/>
                  </a:cubicBezTo>
                  <a:cubicBezTo>
                    <a:pt x="801" y="954"/>
                    <a:pt x="766" y="966"/>
                    <a:pt x="784" y="979"/>
                  </a:cubicBezTo>
                  <a:cubicBezTo>
                    <a:pt x="791" y="986"/>
                    <a:pt x="743" y="1003"/>
                    <a:pt x="670" y="1021"/>
                  </a:cubicBezTo>
                  <a:cubicBezTo>
                    <a:pt x="627" y="1031"/>
                    <a:pt x="587" y="1037"/>
                    <a:pt x="560" y="1037"/>
                  </a:cubicBezTo>
                  <a:cubicBezTo>
                    <a:pt x="543" y="1037"/>
                    <a:pt x="532" y="1035"/>
                    <a:pt x="528" y="1031"/>
                  </a:cubicBezTo>
                  <a:cubicBezTo>
                    <a:pt x="520" y="1020"/>
                    <a:pt x="509" y="1015"/>
                    <a:pt x="500" y="1015"/>
                  </a:cubicBezTo>
                  <a:cubicBezTo>
                    <a:pt x="485" y="1015"/>
                    <a:pt x="473" y="1027"/>
                    <a:pt x="479" y="1048"/>
                  </a:cubicBezTo>
                  <a:cubicBezTo>
                    <a:pt x="488" y="1078"/>
                    <a:pt x="465" y="1098"/>
                    <a:pt x="435" y="1098"/>
                  </a:cubicBezTo>
                  <a:cubicBezTo>
                    <a:pt x="420" y="1098"/>
                    <a:pt x="404" y="1093"/>
                    <a:pt x="389" y="1083"/>
                  </a:cubicBezTo>
                  <a:cubicBezTo>
                    <a:pt x="375" y="1073"/>
                    <a:pt x="359" y="1069"/>
                    <a:pt x="343" y="1069"/>
                  </a:cubicBezTo>
                  <a:cubicBezTo>
                    <a:pt x="306" y="1069"/>
                    <a:pt x="274" y="1094"/>
                    <a:pt x="299" y="1121"/>
                  </a:cubicBezTo>
                  <a:cubicBezTo>
                    <a:pt x="309" y="1135"/>
                    <a:pt x="309" y="1149"/>
                    <a:pt x="296" y="1149"/>
                  </a:cubicBezTo>
                  <a:cubicBezTo>
                    <a:pt x="294" y="1149"/>
                    <a:pt x="293" y="1149"/>
                    <a:pt x="291" y="1149"/>
                  </a:cubicBezTo>
                  <a:cubicBezTo>
                    <a:pt x="281" y="1149"/>
                    <a:pt x="267" y="1140"/>
                    <a:pt x="264" y="1125"/>
                  </a:cubicBezTo>
                  <a:cubicBezTo>
                    <a:pt x="260" y="1111"/>
                    <a:pt x="252" y="1105"/>
                    <a:pt x="242" y="1105"/>
                  </a:cubicBezTo>
                  <a:cubicBezTo>
                    <a:pt x="236" y="1105"/>
                    <a:pt x="230" y="1107"/>
                    <a:pt x="222" y="1110"/>
                  </a:cubicBezTo>
                  <a:cubicBezTo>
                    <a:pt x="213" y="1118"/>
                    <a:pt x="205" y="1122"/>
                    <a:pt x="199" y="1122"/>
                  </a:cubicBezTo>
                  <a:cubicBezTo>
                    <a:pt x="193" y="1122"/>
                    <a:pt x="189" y="1119"/>
                    <a:pt x="187" y="1114"/>
                  </a:cubicBezTo>
                  <a:cubicBezTo>
                    <a:pt x="185" y="1104"/>
                    <a:pt x="177" y="1099"/>
                    <a:pt x="167" y="1099"/>
                  </a:cubicBezTo>
                  <a:cubicBezTo>
                    <a:pt x="144" y="1099"/>
                    <a:pt x="106" y="1126"/>
                    <a:pt x="83" y="1163"/>
                  </a:cubicBezTo>
                  <a:cubicBezTo>
                    <a:pt x="64" y="1191"/>
                    <a:pt x="42" y="1208"/>
                    <a:pt x="29" y="1208"/>
                  </a:cubicBezTo>
                  <a:cubicBezTo>
                    <a:pt x="27" y="1208"/>
                    <a:pt x="26" y="1208"/>
                    <a:pt x="25" y="1208"/>
                  </a:cubicBezTo>
                  <a:cubicBezTo>
                    <a:pt x="23" y="1207"/>
                    <a:pt x="20" y="1207"/>
                    <a:pt x="18" y="1207"/>
                  </a:cubicBezTo>
                  <a:cubicBezTo>
                    <a:pt x="8" y="1207"/>
                    <a:pt x="1" y="1213"/>
                    <a:pt x="4" y="1222"/>
                  </a:cubicBezTo>
                  <a:cubicBezTo>
                    <a:pt x="7" y="1232"/>
                    <a:pt x="14" y="1237"/>
                    <a:pt x="24" y="1237"/>
                  </a:cubicBezTo>
                  <a:cubicBezTo>
                    <a:pt x="41" y="1237"/>
                    <a:pt x="66" y="1224"/>
                    <a:pt x="94" y="1201"/>
                  </a:cubicBezTo>
                  <a:cubicBezTo>
                    <a:pt x="109" y="1188"/>
                    <a:pt x="120" y="1182"/>
                    <a:pt x="132" y="1182"/>
                  </a:cubicBezTo>
                  <a:cubicBezTo>
                    <a:pt x="142" y="1182"/>
                    <a:pt x="152" y="1187"/>
                    <a:pt x="163" y="1197"/>
                  </a:cubicBezTo>
                  <a:cubicBezTo>
                    <a:pt x="178" y="1209"/>
                    <a:pt x="189" y="1214"/>
                    <a:pt x="193" y="1214"/>
                  </a:cubicBezTo>
                  <a:cubicBezTo>
                    <a:pt x="195" y="1214"/>
                    <a:pt x="196" y="1213"/>
                    <a:pt x="195" y="1211"/>
                  </a:cubicBezTo>
                  <a:cubicBezTo>
                    <a:pt x="193" y="1206"/>
                    <a:pt x="196" y="1204"/>
                    <a:pt x="202" y="1204"/>
                  </a:cubicBezTo>
                  <a:cubicBezTo>
                    <a:pt x="208" y="1204"/>
                    <a:pt x="217" y="1206"/>
                    <a:pt x="229" y="1211"/>
                  </a:cubicBezTo>
                  <a:cubicBezTo>
                    <a:pt x="254" y="1218"/>
                    <a:pt x="267" y="1232"/>
                    <a:pt x="264" y="1243"/>
                  </a:cubicBezTo>
                  <a:cubicBezTo>
                    <a:pt x="263" y="1246"/>
                    <a:pt x="265" y="1247"/>
                    <a:pt x="269" y="1247"/>
                  </a:cubicBezTo>
                  <a:cubicBezTo>
                    <a:pt x="279" y="1247"/>
                    <a:pt x="298" y="1241"/>
                    <a:pt x="320" y="1229"/>
                  </a:cubicBezTo>
                  <a:cubicBezTo>
                    <a:pt x="346" y="1214"/>
                    <a:pt x="369" y="1207"/>
                    <a:pt x="385" y="1207"/>
                  </a:cubicBezTo>
                  <a:cubicBezTo>
                    <a:pt x="391" y="1207"/>
                    <a:pt x="396" y="1208"/>
                    <a:pt x="400" y="1211"/>
                  </a:cubicBezTo>
                  <a:cubicBezTo>
                    <a:pt x="410" y="1218"/>
                    <a:pt x="403" y="1229"/>
                    <a:pt x="386" y="1235"/>
                  </a:cubicBezTo>
                  <a:cubicBezTo>
                    <a:pt x="365" y="1239"/>
                    <a:pt x="351" y="1253"/>
                    <a:pt x="358" y="1267"/>
                  </a:cubicBezTo>
                  <a:cubicBezTo>
                    <a:pt x="360" y="1272"/>
                    <a:pt x="365" y="1274"/>
                    <a:pt x="372" y="1274"/>
                  </a:cubicBezTo>
                  <a:cubicBezTo>
                    <a:pt x="379" y="1274"/>
                    <a:pt x="387" y="1272"/>
                    <a:pt x="396" y="1267"/>
                  </a:cubicBezTo>
                  <a:cubicBezTo>
                    <a:pt x="413" y="1253"/>
                    <a:pt x="437" y="1243"/>
                    <a:pt x="448" y="1239"/>
                  </a:cubicBezTo>
                  <a:cubicBezTo>
                    <a:pt x="462" y="1235"/>
                    <a:pt x="462" y="1229"/>
                    <a:pt x="451" y="1218"/>
                  </a:cubicBezTo>
                  <a:cubicBezTo>
                    <a:pt x="445" y="1211"/>
                    <a:pt x="451" y="1194"/>
                    <a:pt x="469" y="1184"/>
                  </a:cubicBezTo>
                  <a:cubicBezTo>
                    <a:pt x="478" y="1177"/>
                    <a:pt x="485" y="1173"/>
                    <a:pt x="490" y="1173"/>
                  </a:cubicBezTo>
                  <a:cubicBezTo>
                    <a:pt x="497" y="1173"/>
                    <a:pt x="500" y="1183"/>
                    <a:pt x="500" y="1205"/>
                  </a:cubicBezTo>
                  <a:cubicBezTo>
                    <a:pt x="502" y="1229"/>
                    <a:pt x="510" y="1241"/>
                    <a:pt x="519" y="1241"/>
                  </a:cubicBezTo>
                  <a:cubicBezTo>
                    <a:pt x="530" y="1241"/>
                    <a:pt x="543" y="1226"/>
                    <a:pt x="552" y="1197"/>
                  </a:cubicBezTo>
                  <a:cubicBezTo>
                    <a:pt x="559" y="1178"/>
                    <a:pt x="563" y="1169"/>
                    <a:pt x="565" y="1169"/>
                  </a:cubicBezTo>
                  <a:cubicBezTo>
                    <a:pt x="568" y="1169"/>
                    <a:pt x="570" y="1178"/>
                    <a:pt x="573" y="1197"/>
                  </a:cubicBezTo>
                  <a:cubicBezTo>
                    <a:pt x="576" y="1219"/>
                    <a:pt x="586" y="1228"/>
                    <a:pt x="613" y="1228"/>
                  </a:cubicBezTo>
                  <a:cubicBezTo>
                    <a:pt x="621" y="1228"/>
                    <a:pt x="631" y="1227"/>
                    <a:pt x="642" y="1225"/>
                  </a:cubicBezTo>
                  <a:cubicBezTo>
                    <a:pt x="680" y="1222"/>
                    <a:pt x="701" y="1211"/>
                    <a:pt x="695" y="1205"/>
                  </a:cubicBezTo>
                  <a:cubicBezTo>
                    <a:pt x="684" y="1197"/>
                    <a:pt x="757" y="1184"/>
                    <a:pt x="858" y="1173"/>
                  </a:cubicBezTo>
                  <a:cubicBezTo>
                    <a:pt x="1038" y="1155"/>
                    <a:pt x="1149" y="1139"/>
                    <a:pt x="1402" y="1090"/>
                  </a:cubicBezTo>
                  <a:cubicBezTo>
                    <a:pt x="1469" y="1078"/>
                    <a:pt x="1536" y="1068"/>
                    <a:pt x="1565" y="1068"/>
                  </a:cubicBezTo>
                  <a:cubicBezTo>
                    <a:pt x="1569" y="1068"/>
                    <a:pt x="1573" y="1068"/>
                    <a:pt x="1576" y="1069"/>
                  </a:cubicBezTo>
                  <a:cubicBezTo>
                    <a:pt x="1596" y="1069"/>
                    <a:pt x="1670" y="1059"/>
                    <a:pt x="1735" y="1048"/>
                  </a:cubicBezTo>
                  <a:cubicBezTo>
                    <a:pt x="1776" y="1040"/>
                    <a:pt x="1812" y="1036"/>
                    <a:pt x="1842" y="1036"/>
                  </a:cubicBezTo>
                  <a:cubicBezTo>
                    <a:pt x="1905" y="1036"/>
                    <a:pt x="1941" y="1053"/>
                    <a:pt x="1936" y="1083"/>
                  </a:cubicBezTo>
                  <a:cubicBezTo>
                    <a:pt x="1934" y="1094"/>
                    <a:pt x="1936" y="1100"/>
                    <a:pt x="1953" y="1100"/>
                  </a:cubicBezTo>
                  <a:cubicBezTo>
                    <a:pt x="1972" y="1100"/>
                    <a:pt x="2010" y="1093"/>
                    <a:pt x="2086" y="1076"/>
                  </a:cubicBezTo>
                  <a:cubicBezTo>
                    <a:pt x="2179" y="1059"/>
                    <a:pt x="2221" y="1041"/>
                    <a:pt x="2256" y="1006"/>
                  </a:cubicBezTo>
                  <a:cubicBezTo>
                    <a:pt x="2262" y="1000"/>
                    <a:pt x="2268" y="996"/>
                    <a:pt x="2273" y="996"/>
                  </a:cubicBezTo>
                  <a:cubicBezTo>
                    <a:pt x="2278" y="996"/>
                    <a:pt x="2282" y="1000"/>
                    <a:pt x="2283" y="1006"/>
                  </a:cubicBezTo>
                  <a:cubicBezTo>
                    <a:pt x="2285" y="1013"/>
                    <a:pt x="2290" y="1015"/>
                    <a:pt x="2298" y="1015"/>
                  </a:cubicBezTo>
                  <a:cubicBezTo>
                    <a:pt x="2308" y="1015"/>
                    <a:pt x="2322" y="1011"/>
                    <a:pt x="2336" y="1003"/>
                  </a:cubicBezTo>
                  <a:cubicBezTo>
                    <a:pt x="2353" y="994"/>
                    <a:pt x="2363" y="990"/>
                    <a:pt x="2367" y="990"/>
                  </a:cubicBezTo>
                  <a:lnTo>
                    <a:pt x="2367" y="990"/>
                  </a:lnTo>
                  <a:cubicBezTo>
                    <a:pt x="2371" y="990"/>
                    <a:pt x="2369" y="994"/>
                    <a:pt x="2360" y="1003"/>
                  </a:cubicBezTo>
                  <a:cubicBezTo>
                    <a:pt x="2341" y="1023"/>
                    <a:pt x="2344" y="1034"/>
                    <a:pt x="2373" y="1034"/>
                  </a:cubicBezTo>
                  <a:cubicBezTo>
                    <a:pt x="2394" y="1034"/>
                    <a:pt x="2428" y="1029"/>
                    <a:pt x="2477" y="1017"/>
                  </a:cubicBezTo>
                  <a:cubicBezTo>
                    <a:pt x="2526" y="1008"/>
                    <a:pt x="2572" y="1002"/>
                    <a:pt x="2595" y="1002"/>
                  </a:cubicBezTo>
                  <a:cubicBezTo>
                    <a:pt x="2600" y="1002"/>
                    <a:pt x="2604" y="1002"/>
                    <a:pt x="2606" y="1003"/>
                  </a:cubicBezTo>
                  <a:cubicBezTo>
                    <a:pt x="2608" y="1003"/>
                    <a:pt x="2609" y="1004"/>
                    <a:pt x="2610" y="1004"/>
                  </a:cubicBezTo>
                  <a:cubicBezTo>
                    <a:pt x="2621" y="1004"/>
                    <a:pt x="2635" y="994"/>
                    <a:pt x="2640" y="976"/>
                  </a:cubicBezTo>
                  <a:cubicBezTo>
                    <a:pt x="2645" y="964"/>
                    <a:pt x="2649" y="957"/>
                    <a:pt x="2652" y="957"/>
                  </a:cubicBezTo>
                  <a:cubicBezTo>
                    <a:pt x="2654" y="957"/>
                    <a:pt x="2657" y="961"/>
                    <a:pt x="2658" y="968"/>
                  </a:cubicBezTo>
                  <a:cubicBezTo>
                    <a:pt x="2661" y="975"/>
                    <a:pt x="2681" y="978"/>
                    <a:pt x="2710" y="978"/>
                  </a:cubicBezTo>
                  <a:cubicBezTo>
                    <a:pt x="2789" y="978"/>
                    <a:pt x="2936" y="957"/>
                    <a:pt x="3029" y="926"/>
                  </a:cubicBezTo>
                  <a:cubicBezTo>
                    <a:pt x="3057" y="918"/>
                    <a:pt x="3085" y="914"/>
                    <a:pt x="3108" y="914"/>
                  </a:cubicBezTo>
                  <a:cubicBezTo>
                    <a:pt x="3123" y="914"/>
                    <a:pt x="3135" y="916"/>
                    <a:pt x="3143" y="920"/>
                  </a:cubicBezTo>
                  <a:cubicBezTo>
                    <a:pt x="3149" y="922"/>
                    <a:pt x="3156" y="923"/>
                    <a:pt x="3163" y="923"/>
                  </a:cubicBezTo>
                  <a:cubicBezTo>
                    <a:pt x="3178" y="923"/>
                    <a:pt x="3193" y="919"/>
                    <a:pt x="3199" y="910"/>
                  </a:cubicBezTo>
                  <a:cubicBezTo>
                    <a:pt x="3230" y="882"/>
                    <a:pt x="3401" y="837"/>
                    <a:pt x="3457" y="837"/>
                  </a:cubicBezTo>
                  <a:cubicBezTo>
                    <a:pt x="3465" y="837"/>
                    <a:pt x="3471" y="838"/>
                    <a:pt x="3473" y="840"/>
                  </a:cubicBezTo>
                  <a:cubicBezTo>
                    <a:pt x="3477" y="845"/>
                    <a:pt x="3482" y="847"/>
                    <a:pt x="3488" y="847"/>
                  </a:cubicBezTo>
                  <a:cubicBezTo>
                    <a:pt x="3499" y="847"/>
                    <a:pt x="3513" y="839"/>
                    <a:pt x="3529" y="822"/>
                  </a:cubicBezTo>
                  <a:cubicBezTo>
                    <a:pt x="3557" y="796"/>
                    <a:pt x="3575" y="783"/>
                    <a:pt x="3585" y="783"/>
                  </a:cubicBezTo>
                  <a:cubicBezTo>
                    <a:pt x="3593" y="783"/>
                    <a:pt x="3596" y="793"/>
                    <a:pt x="3595" y="812"/>
                  </a:cubicBezTo>
                  <a:cubicBezTo>
                    <a:pt x="3593" y="827"/>
                    <a:pt x="3598" y="834"/>
                    <a:pt x="3615" y="834"/>
                  </a:cubicBezTo>
                  <a:cubicBezTo>
                    <a:pt x="3631" y="834"/>
                    <a:pt x="3655" y="829"/>
                    <a:pt x="3692" y="819"/>
                  </a:cubicBezTo>
                  <a:cubicBezTo>
                    <a:pt x="3747" y="806"/>
                    <a:pt x="3810" y="781"/>
                    <a:pt x="3830" y="764"/>
                  </a:cubicBezTo>
                  <a:cubicBezTo>
                    <a:pt x="3845" y="749"/>
                    <a:pt x="3855" y="742"/>
                    <a:pt x="3862" y="742"/>
                  </a:cubicBezTo>
                  <a:cubicBezTo>
                    <a:pt x="3868" y="742"/>
                    <a:pt x="3873" y="748"/>
                    <a:pt x="3876" y="760"/>
                  </a:cubicBezTo>
                  <a:cubicBezTo>
                    <a:pt x="3880" y="771"/>
                    <a:pt x="3890" y="777"/>
                    <a:pt x="3908" y="777"/>
                  </a:cubicBezTo>
                  <a:cubicBezTo>
                    <a:pt x="3923" y="777"/>
                    <a:pt x="3943" y="773"/>
                    <a:pt x="3969" y="767"/>
                  </a:cubicBezTo>
                  <a:cubicBezTo>
                    <a:pt x="4049" y="743"/>
                    <a:pt x="4205" y="718"/>
                    <a:pt x="4376" y="702"/>
                  </a:cubicBezTo>
                  <a:cubicBezTo>
                    <a:pt x="4386" y="700"/>
                    <a:pt x="4397" y="700"/>
                    <a:pt x="4406" y="700"/>
                  </a:cubicBezTo>
                  <a:cubicBezTo>
                    <a:pt x="4432" y="700"/>
                    <a:pt x="4454" y="703"/>
                    <a:pt x="4462" y="708"/>
                  </a:cubicBezTo>
                  <a:cubicBezTo>
                    <a:pt x="4471" y="715"/>
                    <a:pt x="4490" y="717"/>
                    <a:pt x="4514" y="717"/>
                  </a:cubicBezTo>
                  <a:cubicBezTo>
                    <a:pt x="4581" y="717"/>
                    <a:pt x="4684" y="696"/>
                    <a:pt x="4705" y="670"/>
                  </a:cubicBezTo>
                  <a:cubicBezTo>
                    <a:pt x="4719" y="649"/>
                    <a:pt x="4722" y="628"/>
                    <a:pt x="4712" y="622"/>
                  </a:cubicBezTo>
                  <a:cubicBezTo>
                    <a:pt x="4701" y="614"/>
                    <a:pt x="4712" y="604"/>
                    <a:pt x="4730" y="598"/>
                  </a:cubicBezTo>
                  <a:cubicBezTo>
                    <a:pt x="4735" y="596"/>
                    <a:pt x="4740" y="596"/>
                    <a:pt x="4744" y="596"/>
                  </a:cubicBezTo>
                  <a:cubicBezTo>
                    <a:pt x="4758" y="596"/>
                    <a:pt x="4768" y="601"/>
                    <a:pt x="4771" y="611"/>
                  </a:cubicBezTo>
                  <a:cubicBezTo>
                    <a:pt x="4775" y="622"/>
                    <a:pt x="4767" y="632"/>
                    <a:pt x="4757" y="635"/>
                  </a:cubicBezTo>
                  <a:cubicBezTo>
                    <a:pt x="4746" y="635"/>
                    <a:pt x="4736" y="652"/>
                    <a:pt x="4733" y="667"/>
                  </a:cubicBezTo>
                  <a:cubicBezTo>
                    <a:pt x="4733" y="679"/>
                    <a:pt x="4744" y="684"/>
                    <a:pt x="4768" y="684"/>
                  </a:cubicBezTo>
                  <a:cubicBezTo>
                    <a:pt x="4779" y="684"/>
                    <a:pt x="4793" y="683"/>
                    <a:pt x="4809" y="681"/>
                  </a:cubicBezTo>
                  <a:cubicBezTo>
                    <a:pt x="4850" y="670"/>
                    <a:pt x="4882" y="656"/>
                    <a:pt x="4879" y="646"/>
                  </a:cubicBezTo>
                  <a:cubicBezTo>
                    <a:pt x="4875" y="635"/>
                    <a:pt x="4889" y="628"/>
                    <a:pt x="4909" y="628"/>
                  </a:cubicBezTo>
                  <a:cubicBezTo>
                    <a:pt x="4912" y="629"/>
                    <a:pt x="4915" y="629"/>
                    <a:pt x="4918" y="629"/>
                  </a:cubicBezTo>
                  <a:cubicBezTo>
                    <a:pt x="4936" y="629"/>
                    <a:pt x="4944" y="619"/>
                    <a:pt x="4938" y="598"/>
                  </a:cubicBezTo>
                  <a:cubicBezTo>
                    <a:pt x="4931" y="579"/>
                    <a:pt x="4930" y="570"/>
                    <a:pt x="4935" y="570"/>
                  </a:cubicBezTo>
                  <a:lnTo>
                    <a:pt x="4935" y="570"/>
                  </a:lnTo>
                  <a:cubicBezTo>
                    <a:pt x="4938" y="570"/>
                    <a:pt x="4944" y="575"/>
                    <a:pt x="4954" y="583"/>
                  </a:cubicBezTo>
                  <a:cubicBezTo>
                    <a:pt x="4972" y="593"/>
                    <a:pt x="4983" y="614"/>
                    <a:pt x="4979" y="625"/>
                  </a:cubicBezTo>
                  <a:cubicBezTo>
                    <a:pt x="4976" y="632"/>
                    <a:pt x="4980" y="637"/>
                    <a:pt x="4987" y="637"/>
                  </a:cubicBezTo>
                  <a:cubicBezTo>
                    <a:pt x="4989" y="637"/>
                    <a:pt x="4993" y="636"/>
                    <a:pt x="4996" y="635"/>
                  </a:cubicBezTo>
                  <a:cubicBezTo>
                    <a:pt x="5010" y="632"/>
                    <a:pt x="5017" y="618"/>
                    <a:pt x="5014" y="608"/>
                  </a:cubicBezTo>
                  <a:cubicBezTo>
                    <a:pt x="5010" y="596"/>
                    <a:pt x="5009" y="591"/>
                    <a:pt x="5013" y="591"/>
                  </a:cubicBezTo>
                  <a:lnTo>
                    <a:pt x="5013" y="591"/>
                  </a:lnTo>
                  <a:cubicBezTo>
                    <a:pt x="5016" y="591"/>
                    <a:pt x="5022" y="594"/>
                    <a:pt x="5031" y="601"/>
                  </a:cubicBezTo>
                  <a:cubicBezTo>
                    <a:pt x="5044" y="611"/>
                    <a:pt x="5073" y="616"/>
                    <a:pt x="5103" y="616"/>
                  </a:cubicBezTo>
                  <a:cubicBezTo>
                    <a:pt x="5112" y="616"/>
                    <a:pt x="5122" y="615"/>
                    <a:pt x="5132" y="614"/>
                  </a:cubicBezTo>
                  <a:cubicBezTo>
                    <a:pt x="5194" y="608"/>
                    <a:pt x="5204" y="601"/>
                    <a:pt x="5194" y="573"/>
                  </a:cubicBezTo>
                  <a:cubicBezTo>
                    <a:pt x="5190" y="556"/>
                    <a:pt x="5190" y="548"/>
                    <a:pt x="5194" y="548"/>
                  </a:cubicBezTo>
                  <a:cubicBezTo>
                    <a:pt x="5198" y="548"/>
                    <a:pt x="5203" y="552"/>
                    <a:pt x="5212" y="559"/>
                  </a:cubicBezTo>
                  <a:cubicBezTo>
                    <a:pt x="5223" y="568"/>
                    <a:pt x="5231" y="572"/>
                    <a:pt x="5238" y="572"/>
                  </a:cubicBezTo>
                  <a:cubicBezTo>
                    <a:pt x="5248" y="572"/>
                    <a:pt x="5256" y="564"/>
                    <a:pt x="5271" y="545"/>
                  </a:cubicBezTo>
                  <a:cubicBezTo>
                    <a:pt x="5280" y="531"/>
                    <a:pt x="5288" y="524"/>
                    <a:pt x="5294" y="524"/>
                  </a:cubicBezTo>
                  <a:cubicBezTo>
                    <a:pt x="5299" y="524"/>
                    <a:pt x="5302" y="528"/>
                    <a:pt x="5305" y="535"/>
                  </a:cubicBezTo>
                  <a:cubicBezTo>
                    <a:pt x="5307" y="542"/>
                    <a:pt x="5312" y="545"/>
                    <a:pt x="5320" y="545"/>
                  </a:cubicBezTo>
                  <a:cubicBezTo>
                    <a:pt x="5328" y="545"/>
                    <a:pt x="5340" y="542"/>
                    <a:pt x="5354" y="535"/>
                  </a:cubicBezTo>
                  <a:cubicBezTo>
                    <a:pt x="5368" y="526"/>
                    <a:pt x="5383" y="523"/>
                    <a:pt x="5397" y="523"/>
                  </a:cubicBezTo>
                  <a:cubicBezTo>
                    <a:pt x="5432" y="523"/>
                    <a:pt x="5458" y="548"/>
                    <a:pt x="5430" y="573"/>
                  </a:cubicBezTo>
                  <a:cubicBezTo>
                    <a:pt x="5412" y="590"/>
                    <a:pt x="5420" y="601"/>
                    <a:pt x="5447" y="608"/>
                  </a:cubicBezTo>
                  <a:cubicBezTo>
                    <a:pt x="5464" y="612"/>
                    <a:pt x="5479" y="614"/>
                    <a:pt x="5490" y="614"/>
                  </a:cubicBezTo>
                  <a:cubicBezTo>
                    <a:pt x="5514" y="614"/>
                    <a:pt x="5522" y="605"/>
                    <a:pt x="5503" y="593"/>
                  </a:cubicBezTo>
                  <a:cubicBezTo>
                    <a:pt x="5487" y="579"/>
                    <a:pt x="5488" y="572"/>
                    <a:pt x="5506" y="572"/>
                  </a:cubicBezTo>
                  <a:cubicBezTo>
                    <a:pt x="5519" y="572"/>
                    <a:pt x="5540" y="576"/>
                    <a:pt x="5569" y="583"/>
                  </a:cubicBezTo>
                  <a:cubicBezTo>
                    <a:pt x="5600" y="591"/>
                    <a:pt x="5643" y="595"/>
                    <a:pt x="5678" y="595"/>
                  </a:cubicBezTo>
                  <a:cubicBezTo>
                    <a:pt x="5724" y="595"/>
                    <a:pt x="5760" y="588"/>
                    <a:pt x="5745" y="577"/>
                  </a:cubicBezTo>
                  <a:cubicBezTo>
                    <a:pt x="5735" y="569"/>
                    <a:pt x="5756" y="559"/>
                    <a:pt x="5787" y="552"/>
                  </a:cubicBezTo>
                  <a:cubicBezTo>
                    <a:pt x="6072" y="503"/>
                    <a:pt x="6183" y="486"/>
                    <a:pt x="6232" y="486"/>
                  </a:cubicBezTo>
                  <a:cubicBezTo>
                    <a:pt x="6283" y="483"/>
                    <a:pt x="6453" y="455"/>
                    <a:pt x="6606" y="420"/>
                  </a:cubicBezTo>
                  <a:cubicBezTo>
                    <a:pt x="6611" y="419"/>
                    <a:pt x="6616" y="419"/>
                    <a:pt x="6621" y="419"/>
                  </a:cubicBezTo>
                  <a:cubicBezTo>
                    <a:pt x="6636" y="419"/>
                    <a:pt x="6649" y="423"/>
                    <a:pt x="6651" y="434"/>
                  </a:cubicBezTo>
                  <a:cubicBezTo>
                    <a:pt x="6653" y="439"/>
                    <a:pt x="6657" y="442"/>
                    <a:pt x="6664" y="442"/>
                  </a:cubicBezTo>
                  <a:cubicBezTo>
                    <a:pt x="6670" y="442"/>
                    <a:pt x="6678" y="439"/>
                    <a:pt x="6686" y="434"/>
                  </a:cubicBezTo>
                  <a:cubicBezTo>
                    <a:pt x="6697" y="427"/>
                    <a:pt x="6710" y="423"/>
                    <a:pt x="6720" y="423"/>
                  </a:cubicBezTo>
                  <a:cubicBezTo>
                    <a:pt x="6726" y="423"/>
                    <a:pt x="6731" y="425"/>
                    <a:pt x="6735" y="427"/>
                  </a:cubicBezTo>
                  <a:cubicBezTo>
                    <a:pt x="6739" y="431"/>
                    <a:pt x="6747" y="433"/>
                    <a:pt x="6758" y="433"/>
                  </a:cubicBezTo>
                  <a:cubicBezTo>
                    <a:pt x="6775" y="433"/>
                    <a:pt x="6797" y="429"/>
                    <a:pt x="6818" y="420"/>
                  </a:cubicBezTo>
                  <a:cubicBezTo>
                    <a:pt x="6841" y="411"/>
                    <a:pt x="6862" y="406"/>
                    <a:pt x="6875" y="406"/>
                  </a:cubicBezTo>
                  <a:cubicBezTo>
                    <a:pt x="6881" y="406"/>
                    <a:pt x="6886" y="408"/>
                    <a:pt x="6887" y="410"/>
                  </a:cubicBezTo>
                  <a:cubicBezTo>
                    <a:pt x="6888" y="414"/>
                    <a:pt x="6905" y="416"/>
                    <a:pt x="6932" y="416"/>
                  </a:cubicBezTo>
                  <a:cubicBezTo>
                    <a:pt x="7018" y="416"/>
                    <a:pt x="7202" y="398"/>
                    <a:pt x="7210" y="382"/>
                  </a:cubicBezTo>
                  <a:cubicBezTo>
                    <a:pt x="7212" y="379"/>
                    <a:pt x="7219" y="377"/>
                    <a:pt x="7227" y="377"/>
                  </a:cubicBezTo>
                  <a:cubicBezTo>
                    <a:pt x="7236" y="377"/>
                    <a:pt x="7246" y="379"/>
                    <a:pt x="7255" y="382"/>
                  </a:cubicBezTo>
                  <a:cubicBezTo>
                    <a:pt x="7262" y="385"/>
                    <a:pt x="7270" y="387"/>
                    <a:pt x="7277" y="387"/>
                  </a:cubicBezTo>
                  <a:cubicBezTo>
                    <a:pt x="7293" y="387"/>
                    <a:pt x="7308" y="379"/>
                    <a:pt x="7327" y="364"/>
                  </a:cubicBezTo>
                  <a:cubicBezTo>
                    <a:pt x="7356" y="342"/>
                    <a:pt x="7376" y="331"/>
                    <a:pt x="7384" y="331"/>
                  </a:cubicBezTo>
                  <a:cubicBezTo>
                    <a:pt x="7390" y="331"/>
                    <a:pt x="7391" y="336"/>
                    <a:pt x="7387" y="348"/>
                  </a:cubicBezTo>
                  <a:cubicBezTo>
                    <a:pt x="7384" y="357"/>
                    <a:pt x="7391" y="361"/>
                    <a:pt x="7405" y="361"/>
                  </a:cubicBezTo>
                  <a:cubicBezTo>
                    <a:pt x="7412" y="361"/>
                    <a:pt x="7421" y="360"/>
                    <a:pt x="7432" y="358"/>
                  </a:cubicBezTo>
                  <a:cubicBezTo>
                    <a:pt x="7460" y="351"/>
                    <a:pt x="7556" y="330"/>
                    <a:pt x="7644" y="316"/>
                  </a:cubicBezTo>
                  <a:cubicBezTo>
                    <a:pt x="7730" y="302"/>
                    <a:pt x="7796" y="285"/>
                    <a:pt x="7790" y="281"/>
                  </a:cubicBezTo>
                  <a:cubicBezTo>
                    <a:pt x="7788" y="280"/>
                    <a:pt x="7783" y="280"/>
                    <a:pt x="7774" y="280"/>
                  </a:cubicBezTo>
                  <a:cubicBezTo>
                    <a:pt x="7695" y="280"/>
                    <a:pt x="7344" y="319"/>
                    <a:pt x="7168" y="348"/>
                  </a:cubicBezTo>
                  <a:cubicBezTo>
                    <a:pt x="7092" y="361"/>
                    <a:pt x="7005" y="375"/>
                    <a:pt x="6970" y="382"/>
                  </a:cubicBezTo>
                  <a:cubicBezTo>
                    <a:pt x="6955" y="384"/>
                    <a:pt x="6937" y="384"/>
                    <a:pt x="6920" y="384"/>
                  </a:cubicBezTo>
                  <a:cubicBezTo>
                    <a:pt x="6904" y="384"/>
                    <a:pt x="6889" y="384"/>
                    <a:pt x="6880" y="382"/>
                  </a:cubicBezTo>
                  <a:cubicBezTo>
                    <a:pt x="6876" y="381"/>
                    <a:pt x="6871" y="381"/>
                    <a:pt x="6867" y="381"/>
                  </a:cubicBezTo>
                  <a:cubicBezTo>
                    <a:pt x="6854" y="381"/>
                    <a:pt x="6843" y="384"/>
                    <a:pt x="6835" y="389"/>
                  </a:cubicBezTo>
                  <a:cubicBezTo>
                    <a:pt x="6833" y="391"/>
                    <a:pt x="6829" y="393"/>
                    <a:pt x="6825" y="393"/>
                  </a:cubicBezTo>
                  <a:cubicBezTo>
                    <a:pt x="6815" y="393"/>
                    <a:pt x="6801" y="387"/>
                    <a:pt x="6786" y="375"/>
                  </a:cubicBezTo>
                  <a:cubicBezTo>
                    <a:pt x="6759" y="354"/>
                    <a:pt x="6762" y="348"/>
                    <a:pt x="6804" y="334"/>
                  </a:cubicBezTo>
                  <a:cubicBezTo>
                    <a:pt x="6817" y="330"/>
                    <a:pt x="6827" y="328"/>
                    <a:pt x="6834" y="328"/>
                  </a:cubicBezTo>
                  <a:cubicBezTo>
                    <a:pt x="6847" y="328"/>
                    <a:pt x="6851" y="333"/>
                    <a:pt x="6849" y="344"/>
                  </a:cubicBezTo>
                  <a:cubicBezTo>
                    <a:pt x="6846" y="349"/>
                    <a:pt x="6846" y="351"/>
                    <a:pt x="6848" y="351"/>
                  </a:cubicBezTo>
                  <a:cubicBezTo>
                    <a:pt x="6851" y="351"/>
                    <a:pt x="6860" y="344"/>
                    <a:pt x="6874" y="330"/>
                  </a:cubicBezTo>
                  <a:cubicBezTo>
                    <a:pt x="6883" y="316"/>
                    <a:pt x="6891" y="309"/>
                    <a:pt x="6895" y="309"/>
                  </a:cubicBezTo>
                  <a:cubicBezTo>
                    <a:pt x="6898" y="309"/>
                    <a:pt x="6899" y="312"/>
                    <a:pt x="6898" y="319"/>
                  </a:cubicBezTo>
                  <a:cubicBezTo>
                    <a:pt x="6894" y="331"/>
                    <a:pt x="6900" y="338"/>
                    <a:pt x="6920" y="338"/>
                  </a:cubicBezTo>
                  <a:cubicBezTo>
                    <a:pt x="6934" y="338"/>
                    <a:pt x="6957" y="334"/>
                    <a:pt x="6988" y="327"/>
                  </a:cubicBezTo>
                  <a:cubicBezTo>
                    <a:pt x="7088" y="302"/>
                    <a:pt x="7158" y="292"/>
                    <a:pt x="7258" y="281"/>
                  </a:cubicBezTo>
                  <a:cubicBezTo>
                    <a:pt x="7290" y="278"/>
                    <a:pt x="7377" y="268"/>
                    <a:pt x="7457" y="257"/>
                  </a:cubicBezTo>
                  <a:cubicBezTo>
                    <a:pt x="7518" y="249"/>
                    <a:pt x="7595" y="242"/>
                    <a:pt x="7648" y="242"/>
                  </a:cubicBezTo>
                  <a:cubicBezTo>
                    <a:pt x="7661" y="242"/>
                    <a:pt x="7672" y="243"/>
                    <a:pt x="7681" y="244"/>
                  </a:cubicBezTo>
                  <a:cubicBezTo>
                    <a:pt x="7687" y="244"/>
                    <a:pt x="7693" y="244"/>
                    <a:pt x="7701" y="244"/>
                  </a:cubicBezTo>
                  <a:cubicBezTo>
                    <a:pt x="7754" y="244"/>
                    <a:pt x="7848" y="234"/>
                    <a:pt x="7924" y="219"/>
                  </a:cubicBezTo>
                  <a:cubicBezTo>
                    <a:pt x="8011" y="205"/>
                    <a:pt x="8108" y="191"/>
                    <a:pt x="8143" y="191"/>
                  </a:cubicBezTo>
                  <a:cubicBezTo>
                    <a:pt x="8188" y="191"/>
                    <a:pt x="8198" y="185"/>
                    <a:pt x="8181" y="170"/>
                  </a:cubicBezTo>
                  <a:cubicBezTo>
                    <a:pt x="8168" y="160"/>
                    <a:pt x="8168" y="150"/>
                    <a:pt x="8181" y="146"/>
                  </a:cubicBezTo>
                  <a:cubicBezTo>
                    <a:pt x="8183" y="146"/>
                    <a:pt x="8186" y="145"/>
                    <a:pt x="8188" y="145"/>
                  </a:cubicBezTo>
                  <a:cubicBezTo>
                    <a:pt x="8200" y="145"/>
                    <a:pt x="8210" y="151"/>
                    <a:pt x="8213" y="160"/>
                  </a:cubicBezTo>
                  <a:cubicBezTo>
                    <a:pt x="8214" y="166"/>
                    <a:pt x="8225" y="170"/>
                    <a:pt x="8240" y="170"/>
                  </a:cubicBezTo>
                  <a:cubicBezTo>
                    <a:pt x="8250" y="170"/>
                    <a:pt x="8264" y="168"/>
                    <a:pt x="8278" y="164"/>
                  </a:cubicBezTo>
                  <a:cubicBezTo>
                    <a:pt x="8337" y="146"/>
                    <a:pt x="8337" y="146"/>
                    <a:pt x="8282" y="135"/>
                  </a:cubicBezTo>
                  <a:cubicBezTo>
                    <a:pt x="8251" y="129"/>
                    <a:pt x="8223" y="115"/>
                    <a:pt x="8219" y="105"/>
                  </a:cubicBezTo>
                  <a:cubicBezTo>
                    <a:pt x="8217" y="98"/>
                    <a:pt x="8182" y="95"/>
                    <a:pt x="8137" y="95"/>
                  </a:cubicBezTo>
                  <a:cubicBezTo>
                    <a:pt x="8049" y="95"/>
                    <a:pt x="7920" y="106"/>
                    <a:pt x="7910" y="122"/>
                  </a:cubicBezTo>
                  <a:cubicBezTo>
                    <a:pt x="7908" y="126"/>
                    <a:pt x="7911" y="128"/>
                    <a:pt x="7918" y="128"/>
                  </a:cubicBezTo>
                  <a:cubicBezTo>
                    <a:pt x="7922" y="128"/>
                    <a:pt x="7928" y="127"/>
                    <a:pt x="7935" y="125"/>
                  </a:cubicBezTo>
                  <a:cubicBezTo>
                    <a:pt x="7941" y="124"/>
                    <a:pt x="7946" y="123"/>
                    <a:pt x="7950" y="123"/>
                  </a:cubicBezTo>
                  <a:cubicBezTo>
                    <a:pt x="7964" y="123"/>
                    <a:pt x="7975" y="130"/>
                    <a:pt x="7980" y="143"/>
                  </a:cubicBezTo>
                  <a:cubicBezTo>
                    <a:pt x="7987" y="167"/>
                    <a:pt x="7956" y="174"/>
                    <a:pt x="7814" y="185"/>
                  </a:cubicBezTo>
                  <a:cubicBezTo>
                    <a:pt x="7808" y="185"/>
                    <a:pt x="7803" y="185"/>
                    <a:pt x="7798" y="185"/>
                  </a:cubicBezTo>
                  <a:cubicBezTo>
                    <a:pt x="7731" y="185"/>
                    <a:pt x="7739" y="145"/>
                    <a:pt x="7817" y="135"/>
                  </a:cubicBezTo>
                  <a:cubicBezTo>
                    <a:pt x="7907" y="126"/>
                    <a:pt x="7897" y="104"/>
                    <a:pt x="7820" y="104"/>
                  </a:cubicBezTo>
                  <a:cubicBezTo>
                    <a:pt x="7811" y="104"/>
                    <a:pt x="7801" y="104"/>
                    <a:pt x="7790" y="105"/>
                  </a:cubicBezTo>
                  <a:cubicBezTo>
                    <a:pt x="7730" y="111"/>
                    <a:pt x="7702" y="122"/>
                    <a:pt x="7702" y="135"/>
                  </a:cubicBezTo>
                  <a:cubicBezTo>
                    <a:pt x="7699" y="153"/>
                    <a:pt x="7689" y="164"/>
                    <a:pt x="7678" y="167"/>
                  </a:cubicBezTo>
                  <a:cubicBezTo>
                    <a:pt x="7675" y="168"/>
                    <a:pt x="7672" y="168"/>
                    <a:pt x="7669" y="168"/>
                  </a:cubicBezTo>
                  <a:cubicBezTo>
                    <a:pt x="7662" y="168"/>
                    <a:pt x="7658" y="164"/>
                    <a:pt x="7660" y="156"/>
                  </a:cubicBezTo>
                  <a:cubicBezTo>
                    <a:pt x="7662" y="153"/>
                    <a:pt x="7658" y="152"/>
                    <a:pt x="7650" y="152"/>
                  </a:cubicBezTo>
                  <a:cubicBezTo>
                    <a:pt x="7629" y="152"/>
                    <a:pt x="7580" y="161"/>
                    <a:pt x="7522" y="174"/>
                  </a:cubicBezTo>
                  <a:cubicBezTo>
                    <a:pt x="7466" y="189"/>
                    <a:pt x="7414" y="199"/>
                    <a:pt x="7389" y="199"/>
                  </a:cubicBezTo>
                  <a:cubicBezTo>
                    <a:pt x="7380" y="199"/>
                    <a:pt x="7374" y="197"/>
                    <a:pt x="7373" y="195"/>
                  </a:cubicBezTo>
                  <a:cubicBezTo>
                    <a:pt x="7372" y="192"/>
                    <a:pt x="7370" y="191"/>
                    <a:pt x="7367" y="191"/>
                  </a:cubicBezTo>
                  <a:cubicBezTo>
                    <a:pt x="7362" y="191"/>
                    <a:pt x="7354" y="195"/>
                    <a:pt x="7345" y="202"/>
                  </a:cubicBezTo>
                  <a:cubicBezTo>
                    <a:pt x="7320" y="227"/>
                    <a:pt x="7251" y="244"/>
                    <a:pt x="7209" y="244"/>
                  </a:cubicBezTo>
                  <a:cubicBezTo>
                    <a:pt x="7192" y="244"/>
                    <a:pt x="7180" y="242"/>
                    <a:pt x="7175" y="236"/>
                  </a:cubicBezTo>
                  <a:cubicBezTo>
                    <a:pt x="7165" y="223"/>
                    <a:pt x="7182" y="209"/>
                    <a:pt x="7220" y="198"/>
                  </a:cubicBezTo>
                  <a:cubicBezTo>
                    <a:pt x="7255" y="191"/>
                    <a:pt x="7272" y="177"/>
                    <a:pt x="7262" y="174"/>
                  </a:cubicBezTo>
                  <a:cubicBezTo>
                    <a:pt x="7260" y="173"/>
                    <a:pt x="7257" y="172"/>
                    <a:pt x="7253" y="172"/>
                  </a:cubicBezTo>
                  <a:cubicBezTo>
                    <a:pt x="7232" y="172"/>
                    <a:pt x="7185" y="184"/>
                    <a:pt x="7133" y="198"/>
                  </a:cubicBezTo>
                  <a:cubicBezTo>
                    <a:pt x="7088" y="212"/>
                    <a:pt x="7061" y="219"/>
                    <a:pt x="7043" y="219"/>
                  </a:cubicBezTo>
                  <a:cubicBezTo>
                    <a:pt x="7025" y="219"/>
                    <a:pt x="7017" y="211"/>
                    <a:pt x="7012" y="195"/>
                  </a:cubicBezTo>
                  <a:cubicBezTo>
                    <a:pt x="7008" y="182"/>
                    <a:pt x="7005" y="175"/>
                    <a:pt x="7001" y="175"/>
                  </a:cubicBezTo>
                  <a:cubicBezTo>
                    <a:pt x="6998" y="175"/>
                    <a:pt x="6995" y="180"/>
                    <a:pt x="6991" y="191"/>
                  </a:cubicBezTo>
                  <a:cubicBezTo>
                    <a:pt x="6986" y="204"/>
                    <a:pt x="6981" y="210"/>
                    <a:pt x="6976" y="210"/>
                  </a:cubicBezTo>
                  <a:cubicBezTo>
                    <a:pt x="6971" y="210"/>
                    <a:pt x="6965" y="205"/>
                    <a:pt x="6957" y="195"/>
                  </a:cubicBezTo>
                  <a:cubicBezTo>
                    <a:pt x="6949" y="185"/>
                    <a:pt x="6941" y="181"/>
                    <a:pt x="6930" y="181"/>
                  </a:cubicBezTo>
                  <a:cubicBezTo>
                    <a:pt x="6916" y="181"/>
                    <a:pt x="6897" y="188"/>
                    <a:pt x="6869" y="202"/>
                  </a:cubicBezTo>
                  <a:cubicBezTo>
                    <a:pt x="6844" y="218"/>
                    <a:pt x="6820" y="225"/>
                    <a:pt x="6808" y="225"/>
                  </a:cubicBezTo>
                  <a:cubicBezTo>
                    <a:pt x="6804" y="225"/>
                    <a:pt x="6801" y="224"/>
                    <a:pt x="6800" y="223"/>
                  </a:cubicBezTo>
                  <a:cubicBezTo>
                    <a:pt x="6797" y="212"/>
                    <a:pt x="6776" y="205"/>
                    <a:pt x="6749" y="205"/>
                  </a:cubicBezTo>
                  <a:cubicBezTo>
                    <a:pt x="6720" y="209"/>
                    <a:pt x="6703" y="215"/>
                    <a:pt x="6707" y="226"/>
                  </a:cubicBezTo>
                  <a:cubicBezTo>
                    <a:pt x="6707" y="233"/>
                    <a:pt x="6696" y="239"/>
                    <a:pt x="6675" y="239"/>
                  </a:cubicBezTo>
                  <a:cubicBezTo>
                    <a:pt x="6651" y="236"/>
                    <a:pt x="6634" y="223"/>
                    <a:pt x="6627" y="209"/>
                  </a:cubicBezTo>
                  <a:cubicBezTo>
                    <a:pt x="6620" y="185"/>
                    <a:pt x="6641" y="177"/>
                    <a:pt x="6720" y="167"/>
                  </a:cubicBezTo>
                  <a:cubicBezTo>
                    <a:pt x="6856" y="153"/>
                    <a:pt x="6887" y="143"/>
                    <a:pt x="6936" y="90"/>
                  </a:cubicBezTo>
                  <a:cubicBezTo>
                    <a:pt x="6959" y="65"/>
                    <a:pt x="6959" y="52"/>
                    <a:pt x="6942" y="52"/>
                  </a:cubicBezTo>
                  <a:cubicBezTo>
                    <a:pt x="6930" y="52"/>
                    <a:pt x="6912" y="57"/>
                    <a:pt x="6887" y="70"/>
                  </a:cubicBezTo>
                  <a:cubicBezTo>
                    <a:pt x="6847" y="90"/>
                    <a:pt x="6718" y="115"/>
                    <a:pt x="6660" y="115"/>
                  </a:cubicBezTo>
                  <a:cubicBezTo>
                    <a:pt x="6648" y="115"/>
                    <a:pt x="6639" y="114"/>
                    <a:pt x="6634" y="111"/>
                  </a:cubicBezTo>
                  <a:cubicBezTo>
                    <a:pt x="6596" y="94"/>
                    <a:pt x="6661" y="25"/>
                    <a:pt x="6724" y="21"/>
                  </a:cubicBezTo>
                  <a:cubicBezTo>
                    <a:pt x="6765" y="18"/>
                    <a:pt x="6765" y="15"/>
                    <a:pt x="6735" y="4"/>
                  </a:cubicBezTo>
                  <a:cubicBezTo>
                    <a:pt x="6727" y="2"/>
                    <a:pt x="6716" y="1"/>
                    <a:pt x="67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4" name="Google Shape;7764;p44"/>
            <p:cNvSpPr/>
            <p:nvPr/>
          </p:nvSpPr>
          <p:spPr>
            <a:xfrm>
              <a:off x="5142175" y="1363000"/>
              <a:ext cx="4225" cy="1275"/>
            </a:xfrm>
            <a:custGeom>
              <a:avLst/>
              <a:gdLst/>
              <a:ahLst/>
              <a:cxnLst/>
              <a:rect l="l" t="t" r="r" b="b"/>
              <a:pathLst>
                <a:path w="169" h="51" extrusionOk="0">
                  <a:moveTo>
                    <a:pt x="49" y="0"/>
                  </a:moveTo>
                  <a:cubicBezTo>
                    <a:pt x="41" y="0"/>
                    <a:pt x="34" y="1"/>
                    <a:pt x="29" y="3"/>
                  </a:cubicBezTo>
                  <a:cubicBezTo>
                    <a:pt x="0" y="13"/>
                    <a:pt x="0" y="13"/>
                    <a:pt x="32" y="16"/>
                  </a:cubicBezTo>
                  <a:cubicBezTo>
                    <a:pt x="53" y="16"/>
                    <a:pt x="91" y="27"/>
                    <a:pt x="115" y="37"/>
                  </a:cubicBezTo>
                  <a:cubicBezTo>
                    <a:pt x="136" y="47"/>
                    <a:pt x="150" y="51"/>
                    <a:pt x="156" y="51"/>
                  </a:cubicBezTo>
                  <a:cubicBezTo>
                    <a:pt x="169" y="51"/>
                    <a:pt x="153" y="35"/>
                    <a:pt x="112" y="16"/>
                  </a:cubicBezTo>
                  <a:cubicBezTo>
                    <a:pt x="94" y="7"/>
                    <a:pt x="69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5" name="Google Shape;7765;p44"/>
            <p:cNvSpPr/>
            <p:nvPr/>
          </p:nvSpPr>
          <p:spPr>
            <a:xfrm>
              <a:off x="5142450" y="1356625"/>
              <a:ext cx="1650" cy="1575"/>
            </a:xfrm>
            <a:custGeom>
              <a:avLst/>
              <a:gdLst/>
              <a:ahLst/>
              <a:cxnLst/>
              <a:rect l="l" t="t" r="r" b="b"/>
              <a:pathLst>
                <a:path w="66" h="63" extrusionOk="0">
                  <a:moveTo>
                    <a:pt x="34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14" y="5"/>
                    <a:pt x="14" y="12"/>
                    <a:pt x="24" y="22"/>
                  </a:cubicBezTo>
                  <a:cubicBezTo>
                    <a:pt x="35" y="32"/>
                    <a:pt x="35" y="39"/>
                    <a:pt x="21" y="42"/>
                  </a:cubicBezTo>
                  <a:cubicBezTo>
                    <a:pt x="7" y="47"/>
                    <a:pt x="0" y="53"/>
                    <a:pt x="0" y="60"/>
                  </a:cubicBezTo>
                  <a:cubicBezTo>
                    <a:pt x="2" y="62"/>
                    <a:pt x="6" y="62"/>
                    <a:pt x="13" y="62"/>
                  </a:cubicBezTo>
                  <a:cubicBezTo>
                    <a:pt x="19" y="62"/>
                    <a:pt x="28" y="62"/>
                    <a:pt x="39" y="60"/>
                  </a:cubicBezTo>
                  <a:cubicBezTo>
                    <a:pt x="56" y="57"/>
                    <a:pt x="66" y="39"/>
                    <a:pt x="59" y="22"/>
                  </a:cubicBezTo>
                  <a:cubicBezTo>
                    <a:pt x="57" y="8"/>
                    <a:pt x="46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6" name="Google Shape;7766;p44"/>
            <p:cNvSpPr/>
            <p:nvPr/>
          </p:nvSpPr>
          <p:spPr>
            <a:xfrm>
              <a:off x="5140825" y="134075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85" y="1"/>
                  </a:moveTo>
                  <a:cubicBezTo>
                    <a:pt x="79" y="1"/>
                    <a:pt x="73" y="2"/>
                    <a:pt x="65" y="5"/>
                  </a:cubicBezTo>
                  <a:cubicBezTo>
                    <a:pt x="44" y="8"/>
                    <a:pt x="24" y="22"/>
                    <a:pt x="17" y="29"/>
                  </a:cubicBezTo>
                  <a:cubicBezTo>
                    <a:pt x="0" y="56"/>
                    <a:pt x="27" y="82"/>
                    <a:pt x="62" y="82"/>
                  </a:cubicBezTo>
                  <a:cubicBezTo>
                    <a:pt x="64" y="82"/>
                    <a:pt x="66" y="81"/>
                    <a:pt x="69" y="81"/>
                  </a:cubicBezTo>
                  <a:cubicBezTo>
                    <a:pt x="89" y="81"/>
                    <a:pt x="107" y="60"/>
                    <a:pt x="107" y="36"/>
                  </a:cubicBezTo>
                  <a:cubicBezTo>
                    <a:pt x="107" y="13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7" name="Google Shape;7767;p44"/>
            <p:cNvSpPr/>
            <p:nvPr/>
          </p:nvSpPr>
          <p:spPr>
            <a:xfrm>
              <a:off x="5148850" y="1362350"/>
              <a:ext cx="2100" cy="1075"/>
            </a:xfrm>
            <a:custGeom>
              <a:avLst/>
              <a:gdLst/>
              <a:ahLst/>
              <a:cxnLst/>
              <a:rect l="l" t="t" r="r" b="b"/>
              <a:pathLst>
                <a:path w="84" h="43" extrusionOk="0">
                  <a:moveTo>
                    <a:pt x="52" y="0"/>
                  </a:moveTo>
                  <a:cubicBezTo>
                    <a:pt x="43" y="0"/>
                    <a:pt x="27" y="7"/>
                    <a:pt x="18" y="18"/>
                  </a:cubicBezTo>
                  <a:cubicBezTo>
                    <a:pt x="1" y="36"/>
                    <a:pt x="1" y="39"/>
                    <a:pt x="25" y="42"/>
                  </a:cubicBezTo>
                  <a:cubicBezTo>
                    <a:pt x="60" y="42"/>
                    <a:pt x="84" y="15"/>
                    <a:pt x="56" y="1"/>
                  </a:cubicBezTo>
                  <a:cubicBezTo>
                    <a:pt x="55" y="0"/>
                    <a:pt x="54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8" name="Google Shape;7768;p44"/>
            <p:cNvSpPr/>
            <p:nvPr/>
          </p:nvSpPr>
          <p:spPr>
            <a:xfrm>
              <a:off x="5149950" y="1362200"/>
              <a:ext cx="5700" cy="3150"/>
            </a:xfrm>
            <a:custGeom>
              <a:avLst/>
              <a:gdLst/>
              <a:ahLst/>
              <a:cxnLst/>
              <a:rect l="l" t="t" r="r" b="b"/>
              <a:pathLst>
                <a:path w="228" h="126" extrusionOk="0">
                  <a:moveTo>
                    <a:pt x="198" y="0"/>
                  </a:moveTo>
                  <a:cubicBezTo>
                    <a:pt x="193" y="0"/>
                    <a:pt x="187" y="2"/>
                    <a:pt x="179" y="3"/>
                  </a:cubicBezTo>
                  <a:cubicBezTo>
                    <a:pt x="162" y="7"/>
                    <a:pt x="147" y="21"/>
                    <a:pt x="152" y="32"/>
                  </a:cubicBezTo>
                  <a:cubicBezTo>
                    <a:pt x="154" y="41"/>
                    <a:pt x="148" y="45"/>
                    <a:pt x="134" y="45"/>
                  </a:cubicBezTo>
                  <a:cubicBezTo>
                    <a:pt x="127" y="45"/>
                    <a:pt x="117" y="44"/>
                    <a:pt x="106" y="42"/>
                  </a:cubicBezTo>
                  <a:cubicBezTo>
                    <a:pt x="99" y="41"/>
                    <a:pt x="92" y="41"/>
                    <a:pt x="85" y="41"/>
                  </a:cubicBezTo>
                  <a:cubicBezTo>
                    <a:pt x="62" y="41"/>
                    <a:pt x="40" y="44"/>
                    <a:pt x="30" y="53"/>
                  </a:cubicBezTo>
                  <a:cubicBezTo>
                    <a:pt x="0" y="72"/>
                    <a:pt x="5" y="126"/>
                    <a:pt x="32" y="126"/>
                  </a:cubicBezTo>
                  <a:cubicBezTo>
                    <a:pt x="33" y="126"/>
                    <a:pt x="35" y="125"/>
                    <a:pt x="37" y="125"/>
                  </a:cubicBezTo>
                  <a:cubicBezTo>
                    <a:pt x="47" y="122"/>
                    <a:pt x="51" y="111"/>
                    <a:pt x="47" y="98"/>
                  </a:cubicBezTo>
                  <a:cubicBezTo>
                    <a:pt x="42" y="82"/>
                    <a:pt x="51" y="74"/>
                    <a:pt x="69" y="74"/>
                  </a:cubicBezTo>
                  <a:cubicBezTo>
                    <a:pt x="87" y="74"/>
                    <a:pt x="113" y="82"/>
                    <a:pt x="141" y="98"/>
                  </a:cubicBezTo>
                  <a:cubicBezTo>
                    <a:pt x="165" y="113"/>
                    <a:pt x="192" y="122"/>
                    <a:pt x="208" y="122"/>
                  </a:cubicBezTo>
                  <a:cubicBezTo>
                    <a:pt x="210" y="122"/>
                    <a:pt x="212" y="122"/>
                    <a:pt x="214" y="122"/>
                  </a:cubicBezTo>
                  <a:cubicBezTo>
                    <a:pt x="227" y="118"/>
                    <a:pt x="221" y="108"/>
                    <a:pt x="196" y="104"/>
                  </a:cubicBezTo>
                  <a:cubicBezTo>
                    <a:pt x="165" y="94"/>
                    <a:pt x="162" y="90"/>
                    <a:pt x="189" y="83"/>
                  </a:cubicBezTo>
                  <a:cubicBezTo>
                    <a:pt x="206" y="80"/>
                    <a:pt x="210" y="73"/>
                    <a:pt x="200" y="66"/>
                  </a:cubicBezTo>
                  <a:cubicBezTo>
                    <a:pt x="193" y="63"/>
                    <a:pt x="189" y="45"/>
                    <a:pt x="200" y="24"/>
                  </a:cubicBezTo>
                  <a:cubicBezTo>
                    <a:pt x="210" y="7"/>
                    <a:pt x="209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9" name="Google Shape;7769;p44"/>
            <p:cNvSpPr/>
            <p:nvPr/>
          </p:nvSpPr>
          <p:spPr>
            <a:xfrm>
              <a:off x="5154575" y="13656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1"/>
                    <a:pt x="39" y="4"/>
                  </a:cubicBezTo>
                  <a:cubicBezTo>
                    <a:pt x="15" y="7"/>
                    <a:pt x="1" y="18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0" y="22"/>
                    <a:pt x="43" y="18"/>
                    <a:pt x="56" y="10"/>
                  </a:cubicBezTo>
                  <a:cubicBezTo>
                    <a:pt x="66" y="4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0" name="Google Shape;7770;p44"/>
            <p:cNvSpPr/>
            <p:nvPr/>
          </p:nvSpPr>
          <p:spPr>
            <a:xfrm>
              <a:off x="5146325" y="1335175"/>
              <a:ext cx="2425" cy="675"/>
            </a:xfrm>
            <a:custGeom>
              <a:avLst/>
              <a:gdLst/>
              <a:ahLst/>
              <a:cxnLst/>
              <a:rect l="l" t="t" r="r" b="b"/>
              <a:pathLst>
                <a:path w="97" h="27" extrusionOk="0">
                  <a:moveTo>
                    <a:pt x="89" y="1"/>
                  </a:moveTo>
                  <a:cubicBezTo>
                    <a:pt x="82" y="1"/>
                    <a:pt x="70" y="2"/>
                    <a:pt x="53" y="5"/>
                  </a:cubicBezTo>
                  <a:cubicBezTo>
                    <a:pt x="18" y="16"/>
                    <a:pt x="1" y="23"/>
                    <a:pt x="18" y="26"/>
                  </a:cubicBezTo>
                  <a:cubicBezTo>
                    <a:pt x="33" y="26"/>
                    <a:pt x="63" y="20"/>
                    <a:pt x="84" y="10"/>
                  </a:cubicBezTo>
                  <a:cubicBezTo>
                    <a:pt x="96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1" name="Google Shape;7771;p44"/>
            <p:cNvSpPr/>
            <p:nvPr/>
          </p:nvSpPr>
          <p:spPr>
            <a:xfrm>
              <a:off x="5155700" y="1350650"/>
              <a:ext cx="67800" cy="16050"/>
            </a:xfrm>
            <a:custGeom>
              <a:avLst/>
              <a:gdLst/>
              <a:ahLst/>
              <a:cxnLst/>
              <a:rect l="l" t="t" r="r" b="b"/>
              <a:pathLst>
                <a:path w="2712" h="642" extrusionOk="0">
                  <a:moveTo>
                    <a:pt x="2369" y="104"/>
                  </a:moveTo>
                  <a:cubicBezTo>
                    <a:pt x="2379" y="104"/>
                    <a:pt x="2389" y="107"/>
                    <a:pt x="2399" y="115"/>
                  </a:cubicBezTo>
                  <a:cubicBezTo>
                    <a:pt x="2409" y="122"/>
                    <a:pt x="2415" y="153"/>
                    <a:pt x="2412" y="182"/>
                  </a:cubicBezTo>
                  <a:cubicBezTo>
                    <a:pt x="2410" y="202"/>
                    <a:pt x="2405" y="215"/>
                    <a:pt x="2400" y="215"/>
                  </a:cubicBezTo>
                  <a:cubicBezTo>
                    <a:pt x="2398" y="215"/>
                    <a:pt x="2397" y="213"/>
                    <a:pt x="2394" y="209"/>
                  </a:cubicBezTo>
                  <a:cubicBezTo>
                    <a:pt x="2392" y="197"/>
                    <a:pt x="2382" y="191"/>
                    <a:pt x="2371" y="191"/>
                  </a:cubicBezTo>
                  <a:cubicBezTo>
                    <a:pt x="2368" y="191"/>
                    <a:pt x="2366" y="191"/>
                    <a:pt x="2364" y="192"/>
                  </a:cubicBezTo>
                  <a:cubicBezTo>
                    <a:pt x="2350" y="195"/>
                    <a:pt x="2346" y="209"/>
                    <a:pt x="2360" y="223"/>
                  </a:cubicBezTo>
                  <a:cubicBezTo>
                    <a:pt x="2372" y="237"/>
                    <a:pt x="2371" y="245"/>
                    <a:pt x="2362" y="245"/>
                  </a:cubicBezTo>
                  <a:cubicBezTo>
                    <a:pt x="2361" y="245"/>
                    <a:pt x="2359" y="245"/>
                    <a:pt x="2357" y="244"/>
                  </a:cubicBezTo>
                  <a:cubicBezTo>
                    <a:pt x="2343" y="240"/>
                    <a:pt x="2329" y="233"/>
                    <a:pt x="2329" y="223"/>
                  </a:cubicBezTo>
                  <a:cubicBezTo>
                    <a:pt x="2329" y="216"/>
                    <a:pt x="2325" y="188"/>
                    <a:pt x="2325" y="164"/>
                  </a:cubicBezTo>
                  <a:cubicBezTo>
                    <a:pt x="2321" y="128"/>
                    <a:pt x="2343" y="104"/>
                    <a:pt x="2369" y="104"/>
                  </a:cubicBezTo>
                  <a:close/>
                  <a:moveTo>
                    <a:pt x="1731" y="314"/>
                  </a:moveTo>
                  <a:cubicBezTo>
                    <a:pt x="1739" y="314"/>
                    <a:pt x="1747" y="319"/>
                    <a:pt x="1757" y="327"/>
                  </a:cubicBezTo>
                  <a:cubicBezTo>
                    <a:pt x="1774" y="341"/>
                    <a:pt x="1774" y="355"/>
                    <a:pt x="1753" y="365"/>
                  </a:cubicBezTo>
                  <a:cubicBezTo>
                    <a:pt x="1733" y="374"/>
                    <a:pt x="1716" y="378"/>
                    <a:pt x="1704" y="378"/>
                  </a:cubicBezTo>
                  <a:cubicBezTo>
                    <a:pt x="1683" y="378"/>
                    <a:pt x="1677" y="365"/>
                    <a:pt x="1698" y="341"/>
                  </a:cubicBezTo>
                  <a:cubicBezTo>
                    <a:pt x="1712" y="323"/>
                    <a:pt x="1721" y="314"/>
                    <a:pt x="1731" y="314"/>
                  </a:cubicBezTo>
                  <a:close/>
                  <a:moveTo>
                    <a:pt x="2675" y="0"/>
                  </a:moveTo>
                  <a:cubicBezTo>
                    <a:pt x="2646" y="0"/>
                    <a:pt x="2590" y="10"/>
                    <a:pt x="2506" y="28"/>
                  </a:cubicBezTo>
                  <a:cubicBezTo>
                    <a:pt x="2427" y="47"/>
                    <a:pt x="2350" y="64"/>
                    <a:pt x="2327" y="64"/>
                  </a:cubicBezTo>
                  <a:cubicBezTo>
                    <a:pt x="2325" y="64"/>
                    <a:pt x="2323" y="64"/>
                    <a:pt x="2322" y="63"/>
                  </a:cubicBezTo>
                  <a:cubicBezTo>
                    <a:pt x="2320" y="63"/>
                    <a:pt x="2317" y="62"/>
                    <a:pt x="2315" y="62"/>
                  </a:cubicBezTo>
                  <a:cubicBezTo>
                    <a:pt x="2306" y="62"/>
                    <a:pt x="2302" y="69"/>
                    <a:pt x="2305" y="81"/>
                  </a:cubicBezTo>
                  <a:cubicBezTo>
                    <a:pt x="2306" y="92"/>
                    <a:pt x="2306" y="97"/>
                    <a:pt x="2303" y="97"/>
                  </a:cubicBezTo>
                  <a:cubicBezTo>
                    <a:pt x="2301" y="97"/>
                    <a:pt x="2297" y="94"/>
                    <a:pt x="2290" y="87"/>
                  </a:cubicBezTo>
                  <a:cubicBezTo>
                    <a:pt x="2286" y="82"/>
                    <a:pt x="2279" y="79"/>
                    <a:pt x="2269" y="79"/>
                  </a:cubicBezTo>
                  <a:cubicBezTo>
                    <a:pt x="2255" y="79"/>
                    <a:pt x="2236" y="84"/>
                    <a:pt x="2211" y="94"/>
                  </a:cubicBezTo>
                  <a:cubicBezTo>
                    <a:pt x="2188" y="104"/>
                    <a:pt x="2166" y="110"/>
                    <a:pt x="2153" y="110"/>
                  </a:cubicBezTo>
                  <a:cubicBezTo>
                    <a:pt x="2147" y="110"/>
                    <a:pt x="2142" y="108"/>
                    <a:pt x="2141" y="105"/>
                  </a:cubicBezTo>
                  <a:cubicBezTo>
                    <a:pt x="2140" y="100"/>
                    <a:pt x="2131" y="99"/>
                    <a:pt x="2118" y="99"/>
                  </a:cubicBezTo>
                  <a:cubicBezTo>
                    <a:pt x="2100" y="99"/>
                    <a:pt x="2071" y="102"/>
                    <a:pt x="2041" y="108"/>
                  </a:cubicBezTo>
                  <a:cubicBezTo>
                    <a:pt x="1989" y="119"/>
                    <a:pt x="1941" y="129"/>
                    <a:pt x="1933" y="129"/>
                  </a:cubicBezTo>
                  <a:cubicBezTo>
                    <a:pt x="1927" y="129"/>
                    <a:pt x="1829" y="147"/>
                    <a:pt x="1718" y="174"/>
                  </a:cubicBezTo>
                  <a:cubicBezTo>
                    <a:pt x="1608" y="198"/>
                    <a:pt x="1424" y="237"/>
                    <a:pt x="1309" y="257"/>
                  </a:cubicBezTo>
                  <a:cubicBezTo>
                    <a:pt x="1198" y="278"/>
                    <a:pt x="972" y="327"/>
                    <a:pt x="809" y="361"/>
                  </a:cubicBezTo>
                  <a:cubicBezTo>
                    <a:pt x="454" y="439"/>
                    <a:pt x="295" y="470"/>
                    <a:pt x="241" y="470"/>
                  </a:cubicBezTo>
                  <a:cubicBezTo>
                    <a:pt x="235" y="470"/>
                    <a:pt x="230" y="470"/>
                    <a:pt x="226" y="469"/>
                  </a:cubicBezTo>
                  <a:cubicBezTo>
                    <a:pt x="223" y="468"/>
                    <a:pt x="219" y="468"/>
                    <a:pt x="215" y="468"/>
                  </a:cubicBezTo>
                  <a:cubicBezTo>
                    <a:pt x="203" y="468"/>
                    <a:pt x="189" y="471"/>
                    <a:pt x="181" y="476"/>
                  </a:cubicBezTo>
                  <a:cubicBezTo>
                    <a:pt x="179" y="479"/>
                    <a:pt x="176" y="481"/>
                    <a:pt x="171" y="481"/>
                  </a:cubicBezTo>
                  <a:cubicBezTo>
                    <a:pt x="162" y="481"/>
                    <a:pt x="149" y="474"/>
                    <a:pt x="140" y="462"/>
                  </a:cubicBezTo>
                  <a:cubicBezTo>
                    <a:pt x="130" y="450"/>
                    <a:pt x="123" y="444"/>
                    <a:pt x="118" y="444"/>
                  </a:cubicBezTo>
                  <a:cubicBezTo>
                    <a:pt x="112" y="444"/>
                    <a:pt x="109" y="451"/>
                    <a:pt x="105" y="465"/>
                  </a:cubicBezTo>
                  <a:cubicBezTo>
                    <a:pt x="100" y="482"/>
                    <a:pt x="96" y="490"/>
                    <a:pt x="93" y="490"/>
                  </a:cubicBezTo>
                  <a:cubicBezTo>
                    <a:pt x="89" y="490"/>
                    <a:pt x="86" y="483"/>
                    <a:pt x="81" y="469"/>
                  </a:cubicBezTo>
                  <a:cubicBezTo>
                    <a:pt x="75" y="451"/>
                    <a:pt x="61" y="441"/>
                    <a:pt x="43" y="441"/>
                  </a:cubicBezTo>
                  <a:cubicBezTo>
                    <a:pt x="41" y="441"/>
                    <a:pt x="38" y="441"/>
                    <a:pt x="36" y="441"/>
                  </a:cubicBezTo>
                  <a:cubicBezTo>
                    <a:pt x="18" y="448"/>
                    <a:pt x="15" y="462"/>
                    <a:pt x="29" y="476"/>
                  </a:cubicBezTo>
                  <a:cubicBezTo>
                    <a:pt x="39" y="490"/>
                    <a:pt x="39" y="504"/>
                    <a:pt x="21" y="507"/>
                  </a:cubicBezTo>
                  <a:cubicBezTo>
                    <a:pt x="8" y="510"/>
                    <a:pt x="1" y="525"/>
                    <a:pt x="5" y="535"/>
                  </a:cubicBezTo>
                  <a:cubicBezTo>
                    <a:pt x="8" y="544"/>
                    <a:pt x="15" y="550"/>
                    <a:pt x="25" y="550"/>
                  </a:cubicBezTo>
                  <a:cubicBezTo>
                    <a:pt x="27" y="550"/>
                    <a:pt x="30" y="549"/>
                    <a:pt x="32" y="549"/>
                  </a:cubicBezTo>
                  <a:cubicBezTo>
                    <a:pt x="33" y="548"/>
                    <a:pt x="34" y="548"/>
                    <a:pt x="35" y="548"/>
                  </a:cubicBezTo>
                  <a:cubicBezTo>
                    <a:pt x="46" y="548"/>
                    <a:pt x="64" y="565"/>
                    <a:pt x="74" y="587"/>
                  </a:cubicBezTo>
                  <a:cubicBezTo>
                    <a:pt x="86" y="607"/>
                    <a:pt x="99" y="616"/>
                    <a:pt x="117" y="616"/>
                  </a:cubicBezTo>
                  <a:cubicBezTo>
                    <a:pt x="125" y="616"/>
                    <a:pt x="133" y="614"/>
                    <a:pt x="143" y="611"/>
                  </a:cubicBezTo>
                  <a:cubicBezTo>
                    <a:pt x="157" y="606"/>
                    <a:pt x="170" y="604"/>
                    <a:pt x="180" y="604"/>
                  </a:cubicBezTo>
                  <a:cubicBezTo>
                    <a:pt x="190" y="604"/>
                    <a:pt x="197" y="606"/>
                    <a:pt x="199" y="611"/>
                  </a:cubicBezTo>
                  <a:cubicBezTo>
                    <a:pt x="202" y="622"/>
                    <a:pt x="212" y="627"/>
                    <a:pt x="223" y="627"/>
                  </a:cubicBezTo>
                  <a:cubicBezTo>
                    <a:pt x="243" y="627"/>
                    <a:pt x="269" y="611"/>
                    <a:pt x="271" y="590"/>
                  </a:cubicBezTo>
                  <a:cubicBezTo>
                    <a:pt x="273" y="580"/>
                    <a:pt x="275" y="575"/>
                    <a:pt x="277" y="575"/>
                  </a:cubicBezTo>
                  <a:cubicBezTo>
                    <a:pt x="280" y="575"/>
                    <a:pt x="282" y="580"/>
                    <a:pt x="285" y="590"/>
                  </a:cubicBezTo>
                  <a:cubicBezTo>
                    <a:pt x="292" y="605"/>
                    <a:pt x="324" y="625"/>
                    <a:pt x="354" y="632"/>
                  </a:cubicBezTo>
                  <a:cubicBezTo>
                    <a:pt x="376" y="638"/>
                    <a:pt x="389" y="642"/>
                    <a:pt x="395" y="642"/>
                  </a:cubicBezTo>
                  <a:cubicBezTo>
                    <a:pt x="404" y="642"/>
                    <a:pt x="400" y="636"/>
                    <a:pt x="386" y="622"/>
                  </a:cubicBezTo>
                  <a:cubicBezTo>
                    <a:pt x="368" y="601"/>
                    <a:pt x="374" y="589"/>
                    <a:pt x="389" y="589"/>
                  </a:cubicBezTo>
                  <a:cubicBezTo>
                    <a:pt x="401" y="589"/>
                    <a:pt x="419" y="596"/>
                    <a:pt x="438" y="611"/>
                  </a:cubicBezTo>
                  <a:cubicBezTo>
                    <a:pt x="449" y="619"/>
                    <a:pt x="458" y="624"/>
                    <a:pt x="463" y="624"/>
                  </a:cubicBezTo>
                  <a:cubicBezTo>
                    <a:pt x="466" y="624"/>
                    <a:pt x="468" y="621"/>
                    <a:pt x="466" y="615"/>
                  </a:cubicBezTo>
                  <a:cubicBezTo>
                    <a:pt x="460" y="594"/>
                    <a:pt x="491" y="582"/>
                    <a:pt x="523" y="582"/>
                  </a:cubicBezTo>
                  <a:cubicBezTo>
                    <a:pt x="546" y="582"/>
                    <a:pt x="569" y="588"/>
                    <a:pt x="580" y="601"/>
                  </a:cubicBezTo>
                  <a:cubicBezTo>
                    <a:pt x="593" y="616"/>
                    <a:pt x="616" y="624"/>
                    <a:pt x="633" y="624"/>
                  </a:cubicBezTo>
                  <a:cubicBezTo>
                    <a:pt x="648" y="624"/>
                    <a:pt x="660" y="617"/>
                    <a:pt x="657" y="605"/>
                  </a:cubicBezTo>
                  <a:cubicBezTo>
                    <a:pt x="648" y="585"/>
                    <a:pt x="745" y="554"/>
                    <a:pt x="796" y="554"/>
                  </a:cubicBezTo>
                  <a:cubicBezTo>
                    <a:pt x="808" y="554"/>
                    <a:pt x="818" y="556"/>
                    <a:pt x="823" y="560"/>
                  </a:cubicBezTo>
                  <a:cubicBezTo>
                    <a:pt x="826" y="562"/>
                    <a:pt x="833" y="563"/>
                    <a:pt x="844" y="563"/>
                  </a:cubicBezTo>
                  <a:cubicBezTo>
                    <a:pt x="864" y="563"/>
                    <a:pt x="896" y="559"/>
                    <a:pt x="927" y="552"/>
                  </a:cubicBezTo>
                  <a:cubicBezTo>
                    <a:pt x="969" y="541"/>
                    <a:pt x="1012" y="534"/>
                    <a:pt x="1036" y="534"/>
                  </a:cubicBezTo>
                  <a:cubicBezTo>
                    <a:pt x="1041" y="534"/>
                    <a:pt x="1046" y="535"/>
                    <a:pt x="1049" y="535"/>
                  </a:cubicBezTo>
                  <a:cubicBezTo>
                    <a:pt x="1056" y="538"/>
                    <a:pt x="1061" y="539"/>
                    <a:pt x="1064" y="539"/>
                  </a:cubicBezTo>
                  <a:cubicBezTo>
                    <a:pt x="1070" y="539"/>
                    <a:pt x="1068" y="534"/>
                    <a:pt x="1059" y="525"/>
                  </a:cubicBezTo>
                  <a:cubicBezTo>
                    <a:pt x="1046" y="515"/>
                    <a:pt x="1046" y="504"/>
                    <a:pt x="1059" y="500"/>
                  </a:cubicBezTo>
                  <a:cubicBezTo>
                    <a:pt x="1062" y="500"/>
                    <a:pt x="1064" y="499"/>
                    <a:pt x="1067" y="499"/>
                  </a:cubicBezTo>
                  <a:cubicBezTo>
                    <a:pt x="1076" y="499"/>
                    <a:pt x="1084" y="503"/>
                    <a:pt x="1087" y="510"/>
                  </a:cubicBezTo>
                  <a:cubicBezTo>
                    <a:pt x="1089" y="518"/>
                    <a:pt x="1114" y="522"/>
                    <a:pt x="1147" y="522"/>
                  </a:cubicBezTo>
                  <a:cubicBezTo>
                    <a:pt x="1219" y="522"/>
                    <a:pt x="1332" y="506"/>
                    <a:pt x="1344" y="486"/>
                  </a:cubicBezTo>
                  <a:cubicBezTo>
                    <a:pt x="1354" y="465"/>
                    <a:pt x="1392" y="459"/>
                    <a:pt x="1454" y="456"/>
                  </a:cubicBezTo>
                  <a:cubicBezTo>
                    <a:pt x="1524" y="456"/>
                    <a:pt x="1555" y="448"/>
                    <a:pt x="1569" y="427"/>
                  </a:cubicBezTo>
                  <a:cubicBezTo>
                    <a:pt x="1577" y="416"/>
                    <a:pt x="1581" y="411"/>
                    <a:pt x="1583" y="411"/>
                  </a:cubicBezTo>
                  <a:lnTo>
                    <a:pt x="1583" y="411"/>
                  </a:lnTo>
                  <a:cubicBezTo>
                    <a:pt x="1585" y="411"/>
                    <a:pt x="1585" y="414"/>
                    <a:pt x="1583" y="421"/>
                  </a:cubicBezTo>
                  <a:cubicBezTo>
                    <a:pt x="1581" y="427"/>
                    <a:pt x="1588" y="430"/>
                    <a:pt x="1603" y="430"/>
                  </a:cubicBezTo>
                  <a:cubicBezTo>
                    <a:pt x="1628" y="430"/>
                    <a:pt x="1677" y="421"/>
                    <a:pt x="1749" y="403"/>
                  </a:cubicBezTo>
                  <a:cubicBezTo>
                    <a:pt x="1843" y="382"/>
                    <a:pt x="1962" y="358"/>
                    <a:pt x="2010" y="351"/>
                  </a:cubicBezTo>
                  <a:cubicBezTo>
                    <a:pt x="2058" y="344"/>
                    <a:pt x="2093" y="331"/>
                    <a:pt x="2093" y="323"/>
                  </a:cubicBezTo>
                  <a:cubicBezTo>
                    <a:pt x="2086" y="308"/>
                    <a:pt x="2132" y="298"/>
                    <a:pt x="2175" y="298"/>
                  </a:cubicBezTo>
                  <a:cubicBezTo>
                    <a:pt x="2200" y="298"/>
                    <a:pt x="2225" y="302"/>
                    <a:pt x="2235" y="310"/>
                  </a:cubicBezTo>
                  <a:cubicBezTo>
                    <a:pt x="2244" y="316"/>
                    <a:pt x="2250" y="320"/>
                    <a:pt x="2254" y="320"/>
                  </a:cubicBezTo>
                  <a:cubicBezTo>
                    <a:pt x="2257" y="320"/>
                    <a:pt x="2258" y="316"/>
                    <a:pt x="2256" y="310"/>
                  </a:cubicBezTo>
                  <a:cubicBezTo>
                    <a:pt x="2253" y="296"/>
                    <a:pt x="2287" y="281"/>
                    <a:pt x="2346" y="271"/>
                  </a:cubicBezTo>
                  <a:cubicBezTo>
                    <a:pt x="2419" y="257"/>
                    <a:pt x="2450" y="244"/>
                    <a:pt x="2464" y="212"/>
                  </a:cubicBezTo>
                  <a:cubicBezTo>
                    <a:pt x="2471" y="196"/>
                    <a:pt x="2475" y="187"/>
                    <a:pt x="2480" y="187"/>
                  </a:cubicBezTo>
                  <a:cubicBezTo>
                    <a:pt x="2485" y="187"/>
                    <a:pt x="2490" y="197"/>
                    <a:pt x="2499" y="219"/>
                  </a:cubicBezTo>
                  <a:cubicBezTo>
                    <a:pt x="2505" y="238"/>
                    <a:pt x="2510" y="248"/>
                    <a:pt x="2514" y="248"/>
                  </a:cubicBezTo>
                  <a:cubicBezTo>
                    <a:pt x="2516" y="248"/>
                    <a:pt x="2518" y="245"/>
                    <a:pt x="2519" y="237"/>
                  </a:cubicBezTo>
                  <a:cubicBezTo>
                    <a:pt x="2519" y="216"/>
                    <a:pt x="2530" y="195"/>
                    <a:pt x="2540" y="185"/>
                  </a:cubicBezTo>
                  <a:cubicBezTo>
                    <a:pt x="2557" y="169"/>
                    <a:pt x="2534" y="139"/>
                    <a:pt x="2512" y="139"/>
                  </a:cubicBezTo>
                  <a:cubicBezTo>
                    <a:pt x="2506" y="139"/>
                    <a:pt x="2500" y="141"/>
                    <a:pt x="2495" y="147"/>
                  </a:cubicBezTo>
                  <a:cubicBezTo>
                    <a:pt x="2494" y="148"/>
                    <a:pt x="2493" y="149"/>
                    <a:pt x="2491" y="149"/>
                  </a:cubicBezTo>
                  <a:cubicBezTo>
                    <a:pt x="2486" y="149"/>
                    <a:pt x="2482" y="138"/>
                    <a:pt x="2482" y="119"/>
                  </a:cubicBezTo>
                  <a:cubicBezTo>
                    <a:pt x="2482" y="93"/>
                    <a:pt x="2486" y="85"/>
                    <a:pt x="2508" y="85"/>
                  </a:cubicBezTo>
                  <a:cubicBezTo>
                    <a:pt x="2516" y="85"/>
                    <a:pt x="2527" y="86"/>
                    <a:pt x="2540" y="87"/>
                  </a:cubicBezTo>
                  <a:cubicBezTo>
                    <a:pt x="2545" y="88"/>
                    <a:pt x="2550" y="88"/>
                    <a:pt x="2555" y="88"/>
                  </a:cubicBezTo>
                  <a:cubicBezTo>
                    <a:pt x="2590" y="88"/>
                    <a:pt x="2619" y="77"/>
                    <a:pt x="2658" y="49"/>
                  </a:cubicBezTo>
                  <a:cubicBezTo>
                    <a:pt x="2705" y="16"/>
                    <a:pt x="2711" y="0"/>
                    <a:pt x="26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2" name="Google Shape;7772;p44"/>
            <p:cNvSpPr/>
            <p:nvPr/>
          </p:nvSpPr>
          <p:spPr>
            <a:xfrm>
              <a:off x="5153025" y="134117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2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4" y="5"/>
                    <a:pt x="0" y="15"/>
                    <a:pt x="14" y="26"/>
                  </a:cubicBezTo>
                  <a:cubicBezTo>
                    <a:pt x="22" y="31"/>
                    <a:pt x="35" y="37"/>
                    <a:pt x="47" y="37"/>
                  </a:cubicBezTo>
                  <a:cubicBezTo>
                    <a:pt x="50" y="37"/>
                    <a:pt x="53" y="37"/>
                    <a:pt x="56" y="36"/>
                  </a:cubicBezTo>
                  <a:cubicBezTo>
                    <a:pt x="70" y="33"/>
                    <a:pt x="70" y="23"/>
                    <a:pt x="56" y="12"/>
                  </a:cubicBezTo>
                  <a:cubicBezTo>
                    <a:pt x="47" y="6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3" name="Google Shape;7773;p44"/>
            <p:cNvSpPr/>
            <p:nvPr/>
          </p:nvSpPr>
          <p:spPr>
            <a:xfrm>
              <a:off x="5156225" y="1344175"/>
              <a:ext cx="18850" cy="4475"/>
            </a:xfrm>
            <a:custGeom>
              <a:avLst/>
              <a:gdLst/>
              <a:ahLst/>
              <a:cxnLst/>
              <a:rect l="l" t="t" r="r" b="b"/>
              <a:pathLst>
                <a:path w="754" h="179" extrusionOk="0">
                  <a:moveTo>
                    <a:pt x="710" y="1"/>
                  </a:moveTo>
                  <a:cubicBezTo>
                    <a:pt x="662" y="1"/>
                    <a:pt x="532" y="25"/>
                    <a:pt x="348" y="69"/>
                  </a:cubicBezTo>
                  <a:cubicBezTo>
                    <a:pt x="130" y="124"/>
                    <a:pt x="0" y="162"/>
                    <a:pt x="5" y="173"/>
                  </a:cubicBezTo>
                  <a:cubicBezTo>
                    <a:pt x="6" y="177"/>
                    <a:pt x="14" y="179"/>
                    <a:pt x="28" y="179"/>
                  </a:cubicBezTo>
                  <a:cubicBezTo>
                    <a:pt x="53" y="179"/>
                    <a:pt x="95" y="173"/>
                    <a:pt x="139" y="159"/>
                  </a:cubicBezTo>
                  <a:cubicBezTo>
                    <a:pt x="213" y="142"/>
                    <a:pt x="379" y="103"/>
                    <a:pt x="514" y="73"/>
                  </a:cubicBezTo>
                  <a:cubicBezTo>
                    <a:pt x="698" y="34"/>
                    <a:pt x="754" y="13"/>
                    <a:pt x="729" y="3"/>
                  </a:cubicBezTo>
                  <a:cubicBezTo>
                    <a:pt x="726" y="2"/>
                    <a:pt x="719" y="1"/>
                    <a:pt x="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4" name="Google Shape;7774;p44"/>
            <p:cNvSpPr/>
            <p:nvPr/>
          </p:nvSpPr>
          <p:spPr>
            <a:xfrm>
              <a:off x="5156575" y="1344650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0"/>
                  </a:moveTo>
                  <a:cubicBezTo>
                    <a:pt x="27" y="0"/>
                    <a:pt x="22" y="2"/>
                    <a:pt x="18" y="5"/>
                  </a:cubicBezTo>
                  <a:cubicBezTo>
                    <a:pt x="7" y="15"/>
                    <a:pt x="1" y="29"/>
                    <a:pt x="1" y="33"/>
                  </a:cubicBezTo>
                  <a:cubicBezTo>
                    <a:pt x="3" y="37"/>
                    <a:pt x="7" y="38"/>
                    <a:pt x="13" y="38"/>
                  </a:cubicBezTo>
                  <a:cubicBezTo>
                    <a:pt x="17" y="38"/>
                    <a:pt x="23" y="37"/>
                    <a:pt x="28" y="36"/>
                  </a:cubicBezTo>
                  <a:cubicBezTo>
                    <a:pt x="39" y="36"/>
                    <a:pt x="46" y="22"/>
                    <a:pt x="42" y="12"/>
                  </a:cubicBezTo>
                  <a:cubicBezTo>
                    <a:pt x="40" y="4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5" name="Google Shape;7775;p44"/>
            <p:cNvSpPr/>
            <p:nvPr/>
          </p:nvSpPr>
          <p:spPr>
            <a:xfrm>
              <a:off x="5158050" y="1344300"/>
              <a:ext cx="3275" cy="825"/>
            </a:xfrm>
            <a:custGeom>
              <a:avLst/>
              <a:gdLst/>
              <a:ahLst/>
              <a:cxnLst/>
              <a:rect l="l" t="t" r="r" b="b"/>
              <a:pathLst>
                <a:path w="131" h="33" extrusionOk="0">
                  <a:moveTo>
                    <a:pt x="103" y="1"/>
                  </a:moveTo>
                  <a:cubicBezTo>
                    <a:pt x="90" y="1"/>
                    <a:pt x="74" y="3"/>
                    <a:pt x="57" y="8"/>
                  </a:cubicBezTo>
                  <a:cubicBezTo>
                    <a:pt x="1" y="23"/>
                    <a:pt x="1" y="26"/>
                    <a:pt x="46" y="29"/>
                  </a:cubicBezTo>
                  <a:cubicBezTo>
                    <a:pt x="66" y="31"/>
                    <a:pt x="81" y="32"/>
                    <a:pt x="93" y="32"/>
                  </a:cubicBezTo>
                  <a:cubicBezTo>
                    <a:pt x="123" y="32"/>
                    <a:pt x="130" y="26"/>
                    <a:pt x="126" y="8"/>
                  </a:cubicBezTo>
                  <a:cubicBezTo>
                    <a:pt x="124" y="3"/>
                    <a:pt x="115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6" name="Google Shape;7776;p44"/>
            <p:cNvSpPr/>
            <p:nvPr/>
          </p:nvSpPr>
          <p:spPr>
            <a:xfrm>
              <a:off x="5162300" y="1344025"/>
              <a:ext cx="1600" cy="575"/>
            </a:xfrm>
            <a:custGeom>
              <a:avLst/>
              <a:gdLst/>
              <a:ahLst/>
              <a:cxnLst/>
              <a:rect l="l" t="t" r="r" b="b"/>
              <a:pathLst>
                <a:path w="64" h="23" extrusionOk="0">
                  <a:moveTo>
                    <a:pt x="50" y="1"/>
                  </a:moveTo>
                  <a:cubicBezTo>
                    <a:pt x="46" y="1"/>
                    <a:pt x="41" y="1"/>
                    <a:pt x="36" y="2"/>
                  </a:cubicBezTo>
                  <a:cubicBezTo>
                    <a:pt x="11" y="9"/>
                    <a:pt x="1" y="16"/>
                    <a:pt x="7" y="19"/>
                  </a:cubicBezTo>
                  <a:cubicBezTo>
                    <a:pt x="11" y="22"/>
                    <a:pt x="16" y="23"/>
                    <a:pt x="22" y="23"/>
                  </a:cubicBezTo>
                  <a:cubicBezTo>
                    <a:pt x="32" y="23"/>
                    <a:pt x="44" y="19"/>
                    <a:pt x="53" y="13"/>
                  </a:cubicBezTo>
                  <a:cubicBezTo>
                    <a:pt x="63" y="5"/>
                    <a:pt x="62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7" name="Google Shape;7777;p44"/>
            <p:cNvSpPr/>
            <p:nvPr/>
          </p:nvSpPr>
          <p:spPr>
            <a:xfrm>
              <a:off x="5165700" y="1342875"/>
              <a:ext cx="1150" cy="950"/>
            </a:xfrm>
            <a:custGeom>
              <a:avLst/>
              <a:gdLst/>
              <a:ahLst/>
              <a:cxnLst/>
              <a:rect l="l" t="t" r="r" b="b"/>
              <a:pathLst>
                <a:path w="46" h="38" extrusionOk="0">
                  <a:moveTo>
                    <a:pt x="30" y="0"/>
                  </a:moveTo>
                  <a:cubicBezTo>
                    <a:pt x="26" y="0"/>
                    <a:pt x="21" y="2"/>
                    <a:pt x="17" y="6"/>
                  </a:cubicBezTo>
                  <a:cubicBezTo>
                    <a:pt x="7" y="17"/>
                    <a:pt x="0" y="27"/>
                    <a:pt x="0" y="35"/>
                  </a:cubicBezTo>
                  <a:cubicBezTo>
                    <a:pt x="4" y="38"/>
                    <a:pt x="14" y="38"/>
                    <a:pt x="28" y="38"/>
                  </a:cubicBezTo>
                  <a:cubicBezTo>
                    <a:pt x="38" y="35"/>
                    <a:pt x="45" y="20"/>
                    <a:pt x="42" y="10"/>
                  </a:cubicBezTo>
                  <a:cubicBezTo>
                    <a:pt x="40" y="4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8" name="Google Shape;7778;p44"/>
            <p:cNvSpPr/>
            <p:nvPr/>
          </p:nvSpPr>
          <p:spPr>
            <a:xfrm>
              <a:off x="5168450" y="13422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36" y="1"/>
                  </a:moveTo>
                  <a:cubicBezTo>
                    <a:pt x="30" y="1"/>
                    <a:pt x="24" y="2"/>
                    <a:pt x="19" y="6"/>
                  </a:cubicBezTo>
                  <a:cubicBezTo>
                    <a:pt x="1" y="24"/>
                    <a:pt x="1" y="34"/>
                    <a:pt x="18" y="34"/>
                  </a:cubicBezTo>
                  <a:cubicBezTo>
                    <a:pt x="24" y="34"/>
                    <a:pt x="33" y="33"/>
                    <a:pt x="43" y="30"/>
                  </a:cubicBezTo>
                  <a:cubicBezTo>
                    <a:pt x="60" y="27"/>
                    <a:pt x="67" y="16"/>
                    <a:pt x="57" y="6"/>
                  </a:cubicBezTo>
                  <a:cubicBezTo>
                    <a:pt x="50" y="2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9" name="Google Shape;7779;p44"/>
            <p:cNvSpPr/>
            <p:nvPr/>
          </p:nvSpPr>
          <p:spPr>
            <a:xfrm>
              <a:off x="5178275" y="1343400"/>
              <a:ext cx="2700" cy="875"/>
            </a:xfrm>
            <a:custGeom>
              <a:avLst/>
              <a:gdLst/>
              <a:ahLst/>
              <a:cxnLst/>
              <a:rect l="l" t="t" r="r" b="b"/>
              <a:pathLst>
                <a:path w="108" h="35" extrusionOk="0">
                  <a:moveTo>
                    <a:pt x="44" y="0"/>
                  </a:moveTo>
                  <a:cubicBezTo>
                    <a:pt x="36" y="0"/>
                    <a:pt x="30" y="2"/>
                    <a:pt x="28" y="6"/>
                  </a:cubicBezTo>
                  <a:cubicBezTo>
                    <a:pt x="0" y="30"/>
                    <a:pt x="7" y="34"/>
                    <a:pt x="63" y="34"/>
                  </a:cubicBezTo>
                  <a:cubicBezTo>
                    <a:pt x="104" y="30"/>
                    <a:pt x="108" y="27"/>
                    <a:pt x="76" y="9"/>
                  </a:cubicBezTo>
                  <a:cubicBezTo>
                    <a:pt x="66" y="4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0" name="Google Shape;7780;p44"/>
            <p:cNvSpPr/>
            <p:nvPr/>
          </p:nvSpPr>
          <p:spPr>
            <a:xfrm>
              <a:off x="5181375" y="1342825"/>
              <a:ext cx="3075" cy="1125"/>
            </a:xfrm>
            <a:custGeom>
              <a:avLst/>
              <a:gdLst/>
              <a:ahLst/>
              <a:cxnLst/>
              <a:rect l="l" t="t" r="r" b="b"/>
              <a:pathLst>
                <a:path w="123" h="45" extrusionOk="0">
                  <a:moveTo>
                    <a:pt x="73" y="1"/>
                  </a:moveTo>
                  <a:cubicBezTo>
                    <a:pt x="59" y="1"/>
                    <a:pt x="45" y="4"/>
                    <a:pt x="35" y="12"/>
                  </a:cubicBezTo>
                  <a:cubicBezTo>
                    <a:pt x="3" y="33"/>
                    <a:pt x="0" y="45"/>
                    <a:pt x="22" y="45"/>
                  </a:cubicBezTo>
                  <a:cubicBezTo>
                    <a:pt x="33" y="45"/>
                    <a:pt x="49" y="42"/>
                    <a:pt x="70" y="37"/>
                  </a:cubicBezTo>
                  <a:cubicBezTo>
                    <a:pt x="115" y="26"/>
                    <a:pt x="123" y="19"/>
                    <a:pt x="98" y="5"/>
                  </a:cubicBezTo>
                  <a:cubicBezTo>
                    <a:pt x="91" y="2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1" name="Google Shape;7781;p44"/>
            <p:cNvSpPr/>
            <p:nvPr/>
          </p:nvSpPr>
          <p:spPr>
            <a:xfrm>
              <a:off x="5193700" y="1370600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2" y="0"/>
                    <a:pt x="45" y="2"/>
                    <a:pt x="35" y="4"/>
                  </a:cubicBezTo>
                  <a:cubicBezTo>
                    <a:pt x="11" y="8"/>
                    <a:pt x="0" y="18"/>
                    <a:pt x="8" y="21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19"/>
                    <a:pt x="53" y="11"/>
                  </a:cubicBezTo>
                  <a:cubicBezTo>
                    <a:pt x="64" y="4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2" name="Google Shape;7782;p44"/>
            <p:cNvSpPr/>
            <p:nvPr/>
          </p:nvSpPr>
          <p:spPr>
            <a:xfrm>
              <a:off x="5187325" y="1340750"/>
              <a:ext cx="5050" cy="1625"/>
            </a:xfrm>
            <a:custGeom>
              <a:avLst/>
              <a:gdLst/>
              <a:ahLst/>
              <a:cxnLst/>
              <a:rect l="l" t="t" r="r" b="b"/>
              <a:pathLst>
                <a:path w="202" h="65" extrusionOk="0">
                  <a:moveTo>
                    <a:pt x="187" y="1"/>
                  </a:moveTo>
                  <a:cubicBezTo>
                    <a:pt x="170" y="1"/>
                    <a:pt x="130" y="13"/>
                    <a:pt x="44" y="43"/>
                  </a:cubicBezTo>
                  <a:cubicBezTo>
                    <a:pt x="1" y="56"/>
                    <a:pt x="6" y="64"/>
                    <a:pt x="49" y="64"/>
                  </a:cubicBezTo>
                  <a:cubicBezTo>
                    <a:pt x="65" y="64"/>
                    <a:pt x="87" y="63"/>
                    <a:pt x="114" y="60"/>
                  </a:cubicBezTo>
                  <a:cubicBezTo>
                    <a:pt x="172" y="53"/>
                    <a:pt x="200" y="43"/>
                    <a:pt x="200" y="22"/>
                  </a:cubicBezTo>
                  <a:cubicBezTo>
                    <a:pt x="202" y="8"/>
                    <a:pt x="201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3" name="Google Shape;7783;p44"/>
            <p:cNvSpPr/>
            <p:nvPr/>
          </p:nvSpPr>
          <p:spPr>
            <a:xfrm>
              <a:off x="5219375" y="135442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61" y="0"/>
                  </a:moveTo>
                  <a:cubicBezTo>
                    <a:pt x="46" y="0"/>
                    <a:pt x="30" y="11"/>
                    <a:pt x="14" y="34"/>
                  </a:cubicBezTo>
                  <a:cubicBezTo>
                    <a:pt x="1" y="58"/>
                    <a:pt x="4" y="68"/>
                    <a:pt x="28" y="76"/>
                  </a:cubicBezTo>
                  <a:cubicBezTo>
                    <a:pt x="41" y="79"/>
                    <a:pt x="52" y="80"/>
                    <a:pt x="62" y="80"/>
                  </a:cubicBezTo>
                  <a:cubicBezTo>
                    <a:pt x="93" y="80"/>
                    <a:pt x="105" y="63"/>
                    <a:pt x="94" y="34"/>
                  </a:cubicBezTo>
                  <a:cubicBezTo>
                    <a:pt x="87" y="11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4" name="Google Shape;7784;p44"/>
            <p:cNvSpPr/>
            <p:nvPr/>
          </p:nvSpPr>
          <p:spPr>
            <a:xfrm>
              <a:off x="5222875" y="1350650"/>
              <a:ext cx="10225" cy="5075"/>
            </a:xfrm>
            <a:custGeom>
              <a:avLst/>
              <a:gdLst/>
              <a:ahLst/>
              <a:cxnLst/>
              <a:rect l="l" t="t" r="r" b="b"/>
              <a:pathLst>
                <a:path w="409" h="203" extrusionOk="0">
                  <a:moveTo>
                    <a:pt x="370" y="0"/>
                  </a:moveTo>
                  <a:cubicBezTo>
                    <a:pt x="348" y="0"/>
                    <a:pt x="312" y="4"/>
                    <a:pt x="270" y="11"/>
                  </a:cubicBezTo>
                  <a:cubicBezTo>
                    <a:pt x="183" y="22"/>
                    <a:pt x="120" y="43"/>
                    <a:pt x="107" y="60"/>
                  </a:cubicBezTo>
                  <a:cubicBezTo>
                    <a:pt x="98" y="73"/>
                    <a:pt x="89" y="79"/>
                    <a:pt x="80" y="79"/>
                  </a:cubicBezTo>
                  <a:cubicBezTo>
                    <a:pt x="75" y="79"/>
                    <a:pt x="70" y="77"/>
                    <a:pt x="66" y="73"/>
                  </a:cubicBezTo>
                  <a:cubicBezTo>
                    <a:pt x="61" y="69"/>
                    <a:pt x="56" y="66"/>
                    <a:pt x="50" y="66"/>
                  </a:cubicBezTo>
                  <a:cubicBezTo>
                    <a:pt x="41" y="66"/>
                    <a:pt x="31" y="74"/>
                    <a:pt x="20" y="87"/>
                  </a:cubicBezTo>
                  <a:cubicBezTo>
                    <a:pt x="1" y="117"/>
                    <a:pt x="3" y="128"/>
                    <a:pt x="35" y="128"/>
                  </a:cubicBezTo>
                  <a:cubicBezTo>
                    <a:pt x="44" y="128"/>
                    <a:pt x="55" y="127"/>
                    <a:pt x="69" y="126"/>
                  </a:cubicBezTo>
                  <a:cubicBezTo>
                    <a:pt x="93" y="122"/>
                    <a:pt x="128" y="119"/>
                    <a:pt x="145" y="119"/>
                  </a:cubicBezTo>
                  <a:cubicBezTo>
                    <a:pt x="162" y="119"/>
                    <a:pt x="170" y="105"/>
                    <a:pt x="162" y="84"/>
                  </a:cubicBezTo>
                  <a:cubicBezTo>
                    <a:pt x="152" y="63"/>
                    <a:pt x="162" y="53"/>
                    <a:pt x="197" y="49"/>
                  </a:cubicBezTo>
                  <a:cubicBezTo>
                    <a:pt x="205" y="49"/>
                    <a:pt x="211" y="49"/>
                    <a:pt x="218" y="49"/>
                  </a:cubicBezTo>
                  <a:cubicBezTo>
                    <a:pt x="266" y="49"/>
                    <a:pt x="275" y="61"/>
                    <a:pt x="256" y="91"/>
                  </a:cubicBezTo>
                  <a:cubicBezTo>
                    <a:pt x="246" y="103"/>
                    <a:pt x="240" y="109"/>
                    <a:pt x="235" y="109"/>
                  </a:cubicBezTo>
                  <a:cubicBezTo>
                    <a:pt x="232" y="109"/>
                    <a:pt x="230" y="105"/>
                    <a:pt x="228" y="98"/>
                  </a:cubicBezTo>
                  <a:cubicBezTo>
                    <a:pt x="227" y="94"/>
                    <a:pt x="225" y="93"/>
                    <a:pt x="222" y="93"/>
                  </a:cubicBezTo>
                  <a:cubicBezTo>
                    <a:pt x="215" y="93"/>
                    <a:pt x="201" y="106"/>
                    <a:pt x="186" y="126"/>
                  </a:cubicBezTo>
                  <a:cubicBezTo>
                    <a:pt x="172" y="150"/>
                    <a:pt x="148" y="169"/>
                    <a:pt x="131" y="169"/>
                  </a:cubicBezTo>
                  <a:cubicBezTo>
                    <a:pt x="128" y="169"/>
                    <a:pt x="126" y="168"/>
                    <a:pt x="124" y="167"/>
                  </a:cubicBezTo>
                  <a:cubicBezTo>
                    <a:pt x="120" y="167"/>
                    <a:pt x="118" y="167"/>
                    <a:pt x="116" y="167"/>
                  </a:cubicBezTo>
                  <a:cubicBezTo>
                    <a:pt x="105" y="167"/>
                    <a:pt x="112" y="174"/>
                    <a:pt x="135" y="188"/>
                  </a:cubicBezTo>
                  <a:cubicBezTo>
                    <a:pt x="149" y="198"/>
                    <a:pt x="159" y="202"/>
                    <a:pt x="167" y="202"/>
                  </a:cubicBezTo>
                  <a:cubicBezTo>
                    <a:pt x="177" y="202"/>
                    <a:pt x="183" y="196"/>
                    <a:pt x="186" y="185"/>
                  </a:cubicBezTo>
                  <a:cubicBezTo>
                    <a:pt x="197" y="153"/>
                    <a:pt x="232" y="136"/>
                    <a:pt x="343" y="102"/>
                  </a:cubicBezTo>
                  <a:cubicBezTo>
                    <a:pt x="394" y="87"/>
                    <a:pt x="409" y="73"/>
                    <a:pt x="391" y="57"/>
                  </a:cubicBezTo>
                  <a:cubicBezTo>
                    <a:pt x="381" y="43"/>
                    <a:pt x="381" y="22"/>
                    <a:pt x="391" y="8"/>
                  </a:cubicBezTo>
                  <a:cubicBezTo>
                    <a:pt x="398" y="3"/>
                    <a:pt x="389" y="0"/>
                    <a:pt x="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5" name="Google Shape;7785;p44"/>
            <p:cNvSpPr/>
            <p:nvPr/>
          </p:nvSpPr>
          <p:spPr>
            <a:xfrm>
              <a:off x="5223450" y="1354050"/>
              <a:ext cx="1675" cy="2200"/>
            </a:xfrm>
            <a:custGeom>
              <a:avLst/>
              <a:gdLst/>
              <a:ahLst/>
              <a:cxnLst/>
              <a:rect l="l" t="t" r="r" b="b"/>
              <a:pathLst>
                <a:path w="67" h="88" extrusionOk="0">
                  <a:moveTo>
                    <a:pt x="42" y="1"/>
                  </a:moveTo>
                  <a:cubicBezTo>
                    <a:pt x="38" y="1"/>
                    <a:pt x="32" y="12"/>
                    <a:pt x="22" y="35"/>
                  </a:cubicBezTo>
                  <a:cubicBezTo>
                    <a:pt x="4" y="75"/>
                    <a:pt x="1" y="88"/>
                    <a:pt x="15" y="88"/>
                  </a:cubicBezTo>
                  <a:cubicBezTo>
                    <a:pt x="20" y="88"/>
                    <a:pt x="28" y="86"/>
                    <a:pt x="38" y="83"/>
                  </a:cubicBezTo>
                  <a:cubicBezTo>
                    <a:pt x="59" y="80"/>
                    <a:pt x="67" y="59"/>
                    <a:pt x="56" y="31"/>
                  </a:cubicBezTo>
                  <a:cubicBezTo>
                    <a:pt x="49" y="1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6" name="Google Shape;7786;p44"/>
            <p:cNvSpPr/>
            <p:nvPr/>
          </p:nvSpPr>
          <p:spPr>
            <a:xfrm>
              <a:off x="5225950" y="1339000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54" y="1"/>
                  </a:moveTo>
                  <a:cubicBezTo>
                    <a:pt x="51" y="1"/>
                    <a:pt x="45" y="1"/>
                    <a:pt x="39" y="2"/>
                  </a:cubicBezTo>
                  <a:cubicBezTo>
                    <a:pt x="15" y="9"/>
                    <a:pt x="1" y="16"/>
                    <a:pt x="12" y="19"/>
                  </a:cubicBezTo>
                  <a:cubicBezTo>
                    <a:pt x="15" y="22"/>
                    <a:pt x="20" y="23"/>
                    <a:pt x="26" y="23"/>
                  </a:cubicBezTo>
                  <a:cubicBezTo>
                    <a:pt x="36" y="23"/>
                    <a:pt x="48" y="19"/>
                    <a:pt x="57" y="12"/>
                  </a:cubicBezTo>
                  <a:cubicBezTo>
                    <a:pt x="67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7" name="Google Shape;7787;p44"/>
            <p:cNvSpPr/>
            <p:nvPr/>
          </p:nvSpPr>
          <p:spPr>
            <a:xfrm>
              <a:off x="5234275" y="1350050"/>
              <a:ext cx="8350" cy="2200"/>
            </a:xfrm>
            <a:custGeom>
              <a:avLst/>
              <a:gdLst/>
              <a:ahLst/>
              <a:cxnLst/>
              <a:rect l="l" t="t" r="r" b="b"/>
              <a:pathLst>
                <a:path w="334" h="88" extrusionOk="0">
                  <a:moveTo>
                    <a:pt x="294" y="1"/>
                  </a:moveTo>
                  <a:cubicBezTo>
                    <a:pt x="226" y="1"/>
                    <a:pt x="75" y="33"/>
                    <a:pt x="33" y="63"/>
                  </a:cubicBezTo>
                  <a:cubicBezTo>
                    <a:pt x="18" y="73"/>
                    <a:pt x="1" y="84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18" y="88"/>
                    <a:pt x="89" y="71"/>
                    <a:pt x="178" y="49"/>
                  </a:cubicBezTo>
                  <a:cubicBezTo>
                    <a:pt x="286" y="22"/>
                    <a:pt x="334" y="4"/>
                    <a:pt x="303" y="1"/>
                  </a:cubicBezTo>
                  <a:cubicBezTo>
                    <a:pt x="300" y="1"/>
                    <a:pt x="297" y="1"/>
                    <a:pt x="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8" name="Google Shape;7788;p44"/>
            <p:cNvSpPr/>
            <p:nvPr/>
          </p:nvSpPr>
          <p:spPr>
            <a:xfrm>
              <a:off x="5245225" y="1347950"/>
              <a:ext cx="1925" cy="725"/>
            </a:xfrm>
            <a:custGeom>
              <a:avLst/>
              <a:gdLst/>
              <a:ahLst/>
              <a:cxnLst/>
              <a:rect l="l" t="t" r="r" b="b"/>
              <a:pathLst>
                <a:path w="77" h="29" extrusionOk="0">
                  <a:moveTo>
                    <a:pt x="46" y="0"/>
                  </a:moveTo>
                  <a:cubicBezTo>
                    <a:pt x="42" y="0"/>
                    <a:pt x="37" y="1"/>
                    <a:pt x="32" y="1"/>
                  </a:cubicBezTo>
                  <a:cubicBezTo>
                    <a:pt x="14" y="8"/>
                    <a:pt x="0" y="15"/>
                    <a:pt x="0" y="19"/>
                  </a:cubicBezTo>
                  <a:cubicBezTo>
                    <a:pt x="0" y="22"/>
                    <a:pt x="17" y="26"/>
                    <a:pt x="42" y="29"/>
                  </a:cubicBezTo>
                  <a:cubicBezTo>
                    <a:pt x="62" y="29"/>
                    <a:pt x="77" y="22"/>
                    <a:pt x="73" y="11"/>
                  </a:cubicBezTo>
                  <a:cubicBezTo>
                    <a:pt x="71" y="4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9" name="Google Shape;7789;p44"/>
            <p:cNvSpPr/>
            <p:nvPr/>
          </p:nvSpPr>
          <p:spPr>
            <a:xfrm>
              <a:off x="5268625" y="1334000"/>
              <a:ext cx="1575" cy="575"/>
            </a:xfrm>
            <a:custGeom>
              <a:avLst/>
              <a:gdLst/>
              <a:ahLst/>
              <a:cxnLst/>
              <a:rect l="l" t="t" r="r" b="b"/>
              <a:pathLst>
                <a:path w="63" h="23" extrusionOk="0">
                  <a:moveTo>
                    <a:pt x="55" y="1"/>
                  </a:moveTo>
                  <a:cubicBezTo>
                    <a:pt x="51" y="1"/>
                    <a:pt x="44" y="2"/>
                    <a:pt x="36" y="4"/>
                  </a:cubicBezTo>
                  <a:cubicBezTo>
                    <a:pt x="12" y="11"/>
                    <a:pt x="1" y="18"/>
                    <a:pt x="12" y="22"/>
                  </a:cubicBezTo>
                  <a:cubicBezTo>
                    <a:pt x="13" y="22"/>
                    <a:pt x="16" y="23"/>
                    <a:pt x="19" y="23"/>
                  </a:cubicBezTo>
                  <a:cubicBezTo>
                    <a:pt x="28" y="23"/>
                    <a:pt x="43" y="19"/>
                    <a:pt x="53" y="11"/>
                  </a:cubicBezTo>
                  <a:cubicBezTo>
                    <a:pt x="62" y="4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0" name="Google Shape;7790;p44"/>
            <p:cNvSpPr/>
            <p:nvPr/>
          </p:nvSpPr>
          <p:spPr>
            <a:xfrm>
              <a:off x="5271175" y="1333200"/>
              <a:ext cx="2700" cy="675"/>
            </a:xfrm>
            <a:custGeom>
              <a:avLst/>
              <a:gdLst/>
              <a:ahLst/>
              <a:cxnLst/>
              <a:rect l="l" t="t" r="r" b="b"/>
              <a:pathLst>
                <a:path w="108" h="27" extrusionOk="0">
                  <a:moveTo>
                    <a:pt x="100" y="0"/>
                  </a:moveTo>
                  <a:cubicBezTo>
                    <a:pt x="92" y="0"/>
                    <a:pt x="76" y="3"/>
                    <a:pt x="55" y="9"/>
                  </a:cubicBezTo>
                  <a:cubicBezTo>
                    <a:pt x="19" y="17"/>
                    <a:pt x="1" y="27"/>
                    <a:pt x="13" y="27"/>
                  </a:cubicBezTo>
                  <a:cubicBezTo>
                    <a:pt x="15" y="27"/>
                    <a:pt x="17" y="27"/>
                    <a:pt x="20" y="26"/>
                  </a:cubicBezTo>
                  <a:cubicBezTo>
                    <a:pt x="41" y="26"/>
                    <a:pt x="79" y="19"/>
                    <a:pt x="97" y="9"/>
                  </a:cubicBezTo>
                  <a:cubicBezTo>
                    <a:pt x="107" y="3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1" name="Google Shape;7791;p44"/>
            <p:cNvSpPr/>
            <p:nvPr/>
          </p:nvSpPr>
          <p:spPr>
            <a:xfrm>
              <a:off x="5283125" y="1325300"/>
              <a:ext cx="2800" cy="750"/>
            </a:xfrm>
            <a:custGeom>
              <a:avLst/>
              <a:gdLst/>
              <a:ahLst/>
              <a:cxnLst/>
              <a:rect l="l" t="t" r="r" b="b"/>
              <a:pathLst>
                <a:path w="112" h="30" extrusionOk="0">
                  <a:moveTo>
                    <a:pt x="104" y="1"/>
                  </a:moveTo>
                  <a:cubicBezTo>
                    <a:pt x="96" y="1"/>
                    <a:pt x="80" y="4"/>
                    <a:pt x="59" y="9"/>
                  </a:cubicBezTo>
                  <a:cubicBezTo>
                    <a:pt x="18" y="19"/>
                    <a:pt x="0" y="30"/>
                    <a:pt x="21" y="30"/>
                  </a:cubicBezTo>
                  <a:cubicBezTo>
                    <a:pt x="45" y="30"/>
                    <a:pt x="80" y="19"/>
                    <a:pt x="101" y="9"/>
                  </a:cubicBezTo>
                  <a:cubicBezTo>
                    <a:pt x="111" y="4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2" name="Google Shape;7792;p44"/>
            <p:cNvSpPr/>
            <p:nvPr/>
          </p:nvSpPr>
          <p:spPr>
            <a:xfrm>
              <a:off x="5284875" y="1329900"/>
              <a:ext cx="1625" cy="600"/>
            </a:xfrm>
            <a:custGeom>
              <a:avLst/>
              <a:gdLst/>
              <a:ahLst/>
              <a:cxnLst/>
              <a:rect l="l" t="t" r="r" b="b"/>
              <a:pathLst>
                <a:path w="65" h="24" extrusionOk="0">
                  <a:moveTo>
                    <a:pt x="51" y="0"/>
                  </a:moveTo>
                  <a:cubicBezTo>
                    <a:pt x="47" y="0"/>
                    <a:pt x="41" y="1"/>
                    <a:pt x="34" y="2"/>
                  </a:cubicBezTo>
                  <a:cubicBezTo>
                    <a:pt x="10" y="8"/>
                    <a:pt x="0" y="16"/>
                    <a:pt x="7" y="22"/>
                  </a:cubicBezTo>
                  <a:cubicBezTo>
                    <a:pt x="9" y="23"/>
                    <a:pt x="13" y="24"/>
                    <a:pt x="16" y="24"/>
                  </a:cubicBezTo>
                  <a:cubicBezTo>
                    <a:pt x="27" y="24"/>
                    <a:pt x="41" y="20"/>
                    <a:pt x="52" y="12"/>
                  </a:cubicBezTo>
                  <a:cubicBezTo>
                    <a:pt x="65" y="4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3" name="Google Shape;7793;p44"/>
            <p:cNvSpPr/>
            <p:nvPr/>
          </p:nvSpPr>
          <p:spPr>
            <a:xfrm>
              <a:off x="5288250" y="1329125"/>
              <a:ext cx="1325" cy="1100"/>
            </a:xfrm>
            <a:custGeom>
              <a:avLst/>
              <a:gdLst/>
              <a:ahLst/>
              <a:cxnLst/>
              <a:rect l="l" t="t" r="r" b="b"/>
              <a:pathLst>
                <a:path w="53" h="44" extrusionOk="0">
                  <a:moveTo>
                    <a:pt x="29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7" y="5"/>
                    <a:pt x="0" y="15"/>
                    <a:pt x="3" y="29"/>
                  </a:cubicBezTo>
                  <a:cubicBezTo>
                    <a:pt x="7" y="39"/>
                    <a:pt x="21" y="43"/>
                    <a:pt x="35" y="43"/>
                  </a:cubicBezTo>
                  <a:cubicBezTo>
                    <a:pt x="45" y="39"/>
                    <a:pt x="53" y="26"/>
                    <a:pt x="48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4" name="Google Shape;7794;p44"/>
            <p:cNvSpPr/>
            <p:nvPr/>
          </p:nvSpPr>
          <p:spPr>
            <a:xfrm>
              <a:off x="5293100" y="1329025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22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0" y="6"/>
                    <a:pt x="4" y="12"/>
                    <a:pt x="14" y="22"/>
                  </a:cubicBezTo>
                  <a:cubicBezTo>
                    <a:pt x="21" y="29"/>
                    <a:pt x="34" y="32"/>
                    <a:pt x="47" y="32"/>
                  </a:cubicBezTo>
                  <a:cubicBezTo>
                    <a:pt x="55" y="32"/>
                    <a:pt x="63" y="31"/>
                    <a:pt x="70" y="30"/>
                  </a:cubicBezTo>
                  <a:cubicBezTo>
                    <a:pt x="104" y="19"/>
                    <a:pt x="104" y="16"/>
                    <a:pt x="70" y="9"/>
                  </a:cubicBezTo>
                  <a:cubicBezTo>
                    <a:pt x="52" y="4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5" name="Google Shape;7795;p44"/>
            <p:cNvSpPr/>
            <p:nvPr/>
          </p:nvSpPr>
          <p:spPr>
            <a:xfrm>
              <a:off x="5294125" y="1325400"/>
              <a:ext cx="3500" cy="700"/>
            </a:xfrm>
            <a:custGeom>
              <a:avLst/>
              <a:gdLst/>
              <a:ahLst/>
              <a:cxnLst/>
              <a:rect l="l" t="t" r="r" b="b"/>
              <a:pathLst>
                <a:path w="140" h="28" extrusionOk="0">
                  <a:moveTo>
                    <a:pt x="60" y="1"/>
                  </a:moveTo>
                  <a:cubicBezTo>
                    <a:pt x="49" y="1"/>
                    <a:pt x="38" y="2"/>
                    <a:pt x="29" y="5"/>
                  </a:cubicBezTo>
                  <a:cubicBezTo>
                    <a:pt x="1" y="12"/>
                    <a:pt x="1" y="15"/>
                    <a:pt x="36" y="22"/>
                  </a:cubicBezTo>
                  <a:cubicBezTo>
                    <a:pt x="48" y="26"/>
                    <a:pt x="66" y="28"/>
                    <a:pt x="82" y="28"/>
                  </a:cubicBezTo>
                  <a:cubicBezTo>
                    <a:pt x="92" y="28"/>
                    <a:pt x="102" y="27"/>
                    <a:pt x="109" y="26"/>
                  </a:cubicBezTo>
                  <a:cubicBezTo>
                    <a:pt x="140" y="18"/>
                    <a:pt x="140" y="15"/>
                    <a:pt x="101" y="5"/>
                  </a:cubicBezTo>
                  <a:cubicBezTo>
                    <a:pt x="90" y="3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6" name="Google Shape;7796;p44"/>
            <p:cNvSpPr/>
            <p:nvPr/>
          </p:nvSpPr>
          <p:spPr>
            <a:xfrm>
              <a:off x="5294925" y="1322925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76" y="0"/>
                  </a:moveTo>
                  <a:cubicBezTo>
                    <a:pt x="69" y="0"/>
                    <a:pt x="57" y="2"/>
                    <a:pt x="42" y="7"/>
                  </a:cubicBezTo>
                  <a:cubicBezTo>
                    <a:pt x="15" y="13"/>
                    <a:pt x="0" y="27"/>
                    <a:pt x="10" y="34"/>
                  </a:cubicBezTo>
                  <a:cubicBezTo>
                    <a:pt x="15" y="39"/>
                    <a:pt x="22" y="41"/>
                    <a:pt x="30" y="41"/>
                  </a:cubicBezTo>
                  <a:cubicBezTo>
                    <a:pt x="41" y="41"/>
                    <a:pt x="53" y="37"/>
                    <a:pt x="63" y="31"/>
                  </a:cubicBezTo>
                  <a:cubicBezTo>
                    <a:pt x="90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7" name="Google Shape;7797;p44"/>
            <p:cNvSpPr/>
            <p:nvPr/>
          </p:nvSpPr>
          <p:spPr>
            <a:xfrm>
              <a:off x="5297775" y="1324550"/>
              <a:ext cx="2375" cy="1075"/>
            </a:xfrm>
            <a:custGeom>
              <a:avLst/>
              <a:gdLst/>
              <a:ahLst/>
              <a:cxnLst/>
              <a:rect l="l" t="t" r="r" b="b"/>
              <a:pathLst>
                <a:path w="95" h="43" extrusionOk="0">
                  <a:moveTo>
                    <a:pt x="67" y="1"/>
                  </a:moveTo>
                  <a:cubicBezTo>
                    <a:pt x="60" y="1"/>
                    <a:pt x="51" y="2"/>
                    <a:pt x="42" y="4"/>
                  </a:cubicBezTo>
                  <a:cubicBezTo>
                    <a:pt x="15" y="7"/>
                    <a:pt x="0" y="18"/>
                    <a:pt x="0" y="32"/>
                  </a:cubicBezTo>
                  <a:cubicBezTo>
                    <a:pt x="3" y="39"/>
                    <a:pt x="14" y="42"/>
                    <a:pt x="29" y="42"/>
                  </a:cubicBezTo>
                  <a:cubicBezTo>
                    <a:pt x="36" y="42"/>
                    <a:pt x="44" y="41"/>
                    <a:pt x="53" y="39"/>
                  </a:cubicBezTo>
                  <a:cubicBezTo>
                    <a:pt x="77" y="32"/>
                    <a:pt x="95" y="18"/>
                    <a:pt x="95" y="11"/>
                  </a:cubicBezTo>
                  <a:cubicBezTo>
                    <a:pt x="92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8" name="Google Shape;7798;p44"/>
            <p:cNvSpPr/>
            <p:nvPr/>
          </p:nvSpPr>
          <p:spPr>
            <a:xfrm>
              <a:off x="5298475" y="1322775"/>
              <a:ext cx="4875" cy="2550"/>
            </a:xfrm>
            <a:custGeom>
              <a:avLst/>
              <a:gdLst/>
              <a:ahLst/>
              <a:cxnLst/>
              <a:rect l="l" t="t" r="r" b="b"/>
              <a:pathLst>
                <a:path w="195" h="102" extrusionOk="0">
                  <a:moveTo>
                    <a:pt x="101" y="1"/>
                  </a:moveTo>
                  <a:cubicBezTo>
                    <a:pt x="92" y="1"/>
                    <a:pt x="81" y="1"/>
                    <a:pt x="70" y="2"/>
                  </a:cubicBezTo>
                  <a:cubicBezTo>
                    <a:pt x="22" y="9"/>
                    <a:pt x="1" y="16"/>
                    <a:pt x="11" y="27"/>
                  </a:cubicBezTo>
                  <a:cubicBezTo>
                    <a:pt x="19" y="32"/>
                    <a:pt x="34" y="35"/>
                    <a:pt x="48" y="35"/>
                  </a:cubicBezTo>
                  <a:cubicBezTo>
                    <a:pt x="53" y="35"/>
                    <a:pt x="59" y="34"/>
                    <a:pt x="63" y="33"/>
                  </a:cubicBezTo>
                  <a:cubicBezTo>
                    <a:pt x="65" y="33"/>
                    <a:pt x="67" y="33"/>
                    <a:pt x="70" y="33"/>
                  </a:cubicBezTo>
                  <a:cubicBezTo>
                    <a:pt x="88" y="33"/>
                    <a:pt x="102" y="46"/>
                    <a:pt x="108" y="64"/>
                  </a:cubicBezTo>
                  <a:cubicBezTo>
                    <a:pt x="115" y="89"/>
                    <a:pt x="123" y="101"/>
                    <a:pt x="132" y="101"/>
                  </a:cubicBezTo>
                  <a:cubicBezTo>
                    <a:pt x="142" y="101"/>
                    <a:pt x="153" y="89"/>
                    <a:pt x="167" y="64"/>
                  </a:cubicBezTo>
                  <a:cubicBezTo>
                    <a:pt x="194" y="22"/>
                    <a:pt x="171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9" name="Google Shape;7799;p44"/>
            <p:cNvSpPr/>
            <p:nvPr/>
          </p:nvSpPr>
          <p:spPr>
            <a:xfrm>
              <a:off x="5309575" y="1325400"/>
              <a:ext cx="3500" cy="900"/>
            </a:xfrm>
            <a:custGeom>
              <a:avLst/>
              <a:gdLst/>
              <a:ahLst/>
              <a:cxnLst/>
              <a:rect l="l" t="t" r="r" b="b"/>
              <a:pathLst>
                <a:path w="140" h="36" extrusionOk="0">
                  <a:moveTo>
                    <a:pt x="115" y="0"/>
                  </a:moveTo>
                  <a:cubicBezTo>
                    <a:pt x="101" y="0"/>
                    <a:pt x="84" y="3"/>
                    <a:pt x="66" y="8"/>
                  </a:cubicBezTo>
                  <a:cubicBezTo>
                    <a:pt x="28" y="18"/>
                    <a:pt x="1" y="29"/>
                    <a:pt x="1" y="33"/>
                  </a:cubicBezTo>
                  <a:cubicBezTo>
                    <a:pt x="1" y="34"/>
                    <a:pt x="9" y="35"/>
                    <a:pt x="23" y="35"/>
                  </a:cubicBezTo>
                  <a:cubicBezTo>
                    <a:pt x="36" y="35"/>
                    <a:pt x="55" y="34"/>
                    <a:pt x="74" y="33"/>
                  </a:cubicBezTo>
                  <a:cubicBezTo>
                    <a:pt x="111" y="26"/>
                    <a:pt x="140" y="15"/>
                    <a:pt x="140" y="8"/>
                  </a:cubicBezTo>
                  <a:cubicBezTo>
                    <a:pt x="138" y="3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0" name="Google Shape;7800;p44"/>
            <p:cNvSpPr/>
            <p:nvPr/>
          </p:nvSpPr>
          <p:spPr>
            <a:xfrm>
              <a:off x="5313300" y="1327825"/>
              <a:ext cx="10975" cy="1800"/>
            </a:xfrm>
            <a:custGeom>
              <a:avLst/>
              <a:gdLst/>
              <a:ahLst/>
              <a:cxnLst/>
              <a:rect l="l" t="t" r="r" b="b"/>
              <a:pathLst>
                <a:path w="439" h="72" extrusionOk="0">
                  <a:moveTo>
                    <a:pt x="420" y="0"/>
                  </a:moveTo>
                  <a:cubicBezTo>
                    <a:pt x="402" y="0"/>
                    <a:pt x="366" y="5"/>
                    <a:pt x="306" y="15"/>
                  </a:cubicBezTo>
                  <a:cubicBezTo>
                    <a:pt x="220" y="29"/>
                    <a:pt x="116" y="40"/>
                    <a:pt x="74" y="40"/>
                  </a:cubicBezTo>
                  <a:cubicBezTo>
                    <a:pt x="4" y="40"/>
                    <a:pt x="1" y="40"/>
                    <a:pt x="42" y="60"/>
                  </a:cubicBezTo>
                  <a:cubicBezTo>
                    <a:pt x="56" y="67"/>
                    <a:pt x="79" y="71"/>
                    <a:pt x="107" y="71"/>
                  </a:cubicBezTo>
                  <a:cubicBezTo>
                    <a:pt x="135" y="71"/>
                    <a:pt x="168" y="67"/>
                    <a:pt x="202" y="60"/>
                  </a:cubicBezTo>
                  <a:cubicBezTo>
                    <a:pt x="254" y="49"/>
                    <a:pt x="306" y="42"/>
                    <a:pt x="330" y="42"/>
                  </a:cubicBezTo>
                  <a:cubicBezTo>
                    <a:pt x="335" y="42"/>
                    <a:pt x="339" y="42"/>
                    <a:pt x="341" y="43"/>
                  </a:cubicBezTo>
                  <a:cubicBezTo>
                    <a:pt x="343" y="43"/>
                    <a:pt x="346" y="44"/>
                    <a:pt x="348" y="44"/>
                  </a:cubicBezTo>
                  <a:cubicBezTo>
                    <a:pt x="366" y="44"/>
                    <a:pt x="393" y="34"/>
                    <a:pt x="417" y="19"/>
                  </a:cubicBezTo>
                  <a:cubicBezTo>
                    <a:pt x="435" y="6"/>
                    <a:pt x="438" y="0"/>
                    <a:pt x="4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1" name="Google Shape;7801;p44"/>
            <p:cNvSpPr/>
            <p:nvPr/>
          </p:nvSpPr>
          <p:spPr>
            <a:xfrm>
              <a:off x="5313375" y="13263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4" y="1"/>
                    <a:pt x="36" y="4"/>
                  </a:cubicBezTo>
                  <a:cubicBezTo>
                    <a:pt x="12" y="8"/>
                    <a:pt x="1" y="14"/>
                    <a:pt x="12" y="21"/>
                  </a:cubicBezTo>
                  <a:cubicBezTo>
                    <a:pt x="13" y="22"/>
                    <a:pt x="16" y="22"/>
                    <a:pt x="19" y="22"/>
                  </a:cubicBezTo>
                  <a:cubicBezTo>
                    <a:pt x="28" y="22"/>
                    <a:pt x="43" y="18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2" name="Google Shape;7802;p44"/>
            <p:cNvSpPr/>
            <p:nvPr/>
          </p:nvSpPr>
          <p:spPr>
            <a:xfrm>
              <a:off x="5325700" y="1326575"/>
              <a:ext cx="3300" cy="1450"/>
            </a:xfrm>
            <a:custGeom>
              <a:avLst/>
              <a:gdLst/>
              <a:ahLst/>
              <a:cxnLst/>
              <a:rect l="l" t="t" r="r" b="b"/>
              <a:pathLst>
                <a:path w="132" h="58" extrusionOk="0">
                  <a:moveTo>
                    <a:pt x="121" y="0"/>
                  </a:moveTo>
                  <a:cubicBezTo>
                    <a:pt x="113" y="0"/>
                    <a:pt x="97" y="4"/>
                    <a:pt x="70" y="10"/>
                  </a:cubicBezTo>
                  <a:cubicBezTo>
                    <a:pt x="33" y="20"/>
                    <a:pt x="1" y="34"/>
                    <a:pt x="4" y="45"/>
                  </a:cubicBezTo>
                  <a:cubicBezTo>
                    <a:pt x="7" y="53"/>
                    <a:pt x="14" y="58"/>
                    <a:pt x="24" y="58"/>
                  </a:cubicBezTo>
                  <a:cubicBezTo>
                    <a:pt x="43" y="58"/>
                    <a:pt x="72" y="44"/>
                    <a:pt x="105" y="20"/>
                  </a:cubicBezTo>
                  <a:cubicBezTo>
                    <a:pt x="125" y="6"/>
                    <a:pt x="131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3" name="Google Shape;7803;p44"/>
            <p:cNvSpPr/>
            <p:nvPr/>
          </p:nvSpPr>
          <p:spPr>
            <a:xfrm>
              <a:off x="5330675" y="1317850"/>
              <a:ext cx="1300" cy="1025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1"/>
                    <a:pt x="0" y="16"/>
                    <a:pt x="3" y="26"/>
                  </a:cubicBezTo>
                  <a:cubicBezTo>
                    <a:pt x="6" y="35"/>
                    <a:pt x="16" y="41"/>
                    <a:pt x="25" y="41"/>
                  </a:cubicBezTo>
                  <a:cubicBezTo>
                    <a:pt x="27" y="41"/>
                    <a:pt x="29" y="40"/>
                    <a:pt x="31" y="40"/>
                  </a:cubicBezTo>
                  <a:cubicBezTo>
                    <a:pt x="45" y="36"/>
                    <a:pt x="52" y="26"/>
                    <a:pt x="48" y="16"/>
                  </a:cubicBezTo>
                  <a:cubicBezTo>
                    <a:pt x="46" y="5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4" name="Google Shape;7804;p44"/>
            <p:cNvSpPr/>
            <p:nvPr/>
          </p:nvSpPr>
          <p:spPr>
            <a:xfrm>
              <a:off x="5333150" y="1321850"/>
              <a:ext cx="6725" cy="2750"/>
            </a:xfrm>
            <a:custGeom>
              <a:avLst/>
              <a:gdLst/>
              <a:ahLst/>
              <a:cxnLst/>
              <a:rect l="l" t="t" r="r" b="b"/>
              <a:pathLst>
                <a:path w="269" h="110" extrusionOk="0">
                  <a:moveTo>
                    <a:pt x="190" y="0"/>
                  </a:moveTo>
                  <a:cubicBezTo>
                    <a:pt x="170" y="0"/>
                    <a:pt x="152" y="10"/>
                    <a:pt x="123" y="35"/>
                  </a:cubicBezTo>
                  <a:cubicBezTo>
                    <a:pt x="95" y="60"/>
                    <a:pt x="57" y="85"/>
                    <a:pt x="36" y="88"/>
                  </a:cubicBezTo>
                  <a:cubicBezTo>
                    <a:pt x="18" y="95"/>
                    <a:pt x="1" y="101"/>
                    <a:pt x="5" y="109"/>
                  </a:cubicBezTo>
                  <a:cubicBezTo>
                    <a:pt x="5" y="109"/>
                    <a:pt x="6" y="110"/>
                    <a:pt x="9" y="110"/>
                  </a:cubicBezTo>
                  <a:cubicBezTo>
                    <a:pt x="19" y="110"/>
                    <a:pt x="55" y="103"/>
                    <a:pt x="95" y="91"/>
                  </a:cubicBezTo>
                  <a:cubicBezTo>
                    <a:pt x="143" y="74"/>
                    <a:pt x="175" y="56"/>
                    <a:pt x="164" y="50"/>
                  </a:cubicBezTo>
                  <a:cubicBezTo>
                    <a:pt x="157" y="43"/>
                    <a:pt x="164" y="32"/>
                    <a:pt x="185" y="29"/>
                  </a:cubicBezTo>
                  <a:cubicBezTo>
                    <a:pt x="189" y="27"/>
                    <a:pt x="193" y="27"/>
                    <a:pt x="197" y="27"/>
                  </a:cubicBezTo>
                  <a:cubicBezTo>
                    <a:pt x="210" y="27"/>
                    <a:pt x="217" y="36"/>
                    <a:pt x="217" y="53"/>
                  </a:cubicBezTo>
                  <a:cubicBezTo>
                    <a:pt x="214" y="68"/>
                    <a:pt x="221" y="81"/>
                    <a:pt x="233" y="81"/>
                  </a:cubicBezTo>
                  <a:cubicBezTo>
                    <a:pt x="234" y="81"/>
                    <a:pt x="236" y="81"/>
                    <a:pt x="237" y="80"/>
                  </a:cubicBezTo>
                  <a:cubicBezTo>
                    <a:pt x="251" y="77"/>
                    <a:pt x="255" y="67"/>
                    <a:pt x="244" y="56"/>
                  </a:cubicBezTo>
                  <a:cubicBezTo>
                    <a:pt x="234" y="50"/>
                    <a:pt x="237" y="35"/>
                    <a:pt x="251" y="32"/>
                  </a:cubicBezTo>
                  <a:cubicBezTo>
                    <a:pt x="268" y="29"/>
                    <a:pt x="255" y="18"/>
                    <a:pt x="227" y="8"/>
                  </a:cubicBezTo>
                  <a:cubicBezTo>
                    <a:pt x="212" y="3"/>
                    <a:pt x="20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5" name="Google Shape;7805;p44"/>
            <p:cNvSpPr/>
            <p:nvPr/>
          </p:nvSpPr>
          <p:spPr>
            <a:xfrm>
              <a:off x="5334125" y="1326950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8" y="0"/>
                    <a:pt x="42" y="1"/>
                    <a:pt x="35" y="1"/>
                  </a:cubicBezTo>
                  <a:cubicBezTo>
                    <a:pt x="11" y="9"/>
                    <a:pt x="0" y="15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6" name="Google Shape;7806;p44"/>
            <p:cNvSpPr/>
            <p:nvPr/>
          </p:nvSpPr>
          <p:spPr>
            <a:xfrm>
              <a:off x="5332550" y="1317250"/>
              <a:ext cx="2300" cy="1250"/>
            </a:xfrm>
            <a:custGeom>
              <a:avLst/>
              <a:gdLst/>
              <a:ahLst/>
              <a:cxnLst/>
              <a:rect l="l" t="t" r="r" b="b"/>
              <a:pathLst>
                <a:path w="92" h="50" extrusionOk="0">
                  <a:moveTo>
                    <a:pt x="37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1" y="8"/>
                    <a:pt x="32" y="50"/>
                    <a:pt x="71" y="50"/>
                  </a:cubicBezTo>
                  <a:cubicBezTo>
                    <a:pt x="87" y="50"/>
                    <a:pt x="92" y="40"/>
                    <a:pt x="77" y="25"/>
                  </a:cubicBezTo>
                  <a:cubicBezTo>
                    <a:pt x="65" y="10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7" name="Google Shape;7807;p44"/>
            <p:cNvSpPr/>
            <p:nvPr/>
          </p:nvSpPr>
          <p:spPr>
            <a:xfrm>
              <a:off x="5334400" y="131995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3" y="1"/>
                  </a:moveTo>
                  <a:cubicBezTo>
                    <a:pt x="49" y="1"/>
                    <a:pt x="42" y="2"/>
                    <a:pt x="34" y="4"/>
                  </a:cubicBezTo>
                  <a:cubicBezTo>
                    <a:pt x="10" y="7"/>
                    <a:pt x="0" y="18"/>
                    <a:pt x="7" y="22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20"/>
                    <a:pt x="52" y="15"/>
                  </a:cubicBezTo>
                  <a:cubicBezTo>
                    <a:pt x="61" y="5"/>
                    <a:pt x="61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8" name="Google Shape;7808;p44"/>
            <p:cNvSpPr/>
            <p:nvPr/>
          </p:nvSpPr>
          <p:spPr>
            <a:xfrm>
              <a:off x="5335750" y="1317750"/>
              <a:ext cx="2900" cy="1400"/>
            </a:xfrm>
            <a:custGeom>
              <a:avLst/>
              <a:gdLst/>
              <a:ahLst/>
              <a:cxnLst/>
              <a:rect l="l" t="t" r="r" b="b"/>
              <a:pathLst>
                <a:path w="116" h="56" extrusionOk="0">
                  <a:moveTo>
                    <a:pt x="95" y="1"/>
                  </a:moveTo>
                  <a:cubicBezTo>
                    <a:pt x="89" y="1"/>
                    <a:pt x="80" y="2"/>
                    <a:pt x="68" y="5"/>
                  </a:cubicBezTo>
                  <a:cubicBezTo>
                    <a:pt x="43" y="12"/>
                    <a:pt x="19" y="23"/>
                    <a:pt x="12" y="33"/>
                  </a:cubicBezTo>
                  <a:cubicBezTo>
                    <a:pt x="2" y="48"/>
                    <a:pt x="0" y="55"/>
                    <a:pt x="7" y="55"/>
                  </a:cubicBezTo>
                  <a:cubicBezTo>
                    <a:pt x="14" y="55"/>
                    <a:pt x="27" y="50"/>
                    <a:pt x="50" y="40"/>
                  </a:cubicBezTo>
                  <a:cubicBezTo>
                    <a:pt x="99" y="18"/>
                    <a:pt x="116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9" name="Google Shape;7809;p44"/>
            <p:cNvSpPr/>
            <p:nvPr/>
          </p:nvSpPr>
          <p:spPr>
            <a:xfrm>
              <a:off x="5337850" y="1316050"/>
              <a:ext cx="8025" cy="4250"/>
            </a:xfrm>
            <a:custGeom>
              <a:avLst/>
              <a:gdLst/>
              <a:ahLst/>
              <a:cxnLst/>
              <a:rect l="l" t="t" r="r" b="b"/>
              <a:pathLst>
                <a:path w="321" h="170" extrusionOk="0">
                  <a:moveTo>
                    <a:pt x="282" y="0"/>
                  </a:moveTo>
                  <a:cubicBezTo>
                    <a:pt x="255" y="0"/>
                    <a:pt x="211" y="21"/>
                    <a:pt x="143" y="63"/>
                  </a:cubicBezTo>
                  <a:cubicBezTo>
                    <a:pt x="102" y="88"/>
                    <a:pt x="67" y="105"/>
                    <a:pt x="58" y="105"/>
                  </a:cubicBezTo>
                  <a:cubicBezTo>
                    <a:pt x="57" y="105"/>
                    <a:pt x="56" y="105"/>
                    <a:pt x="56" y="104"/>
                  </a:cubicBezTo>
                  <a:cubicBezTo>
                    <a:pt x="56" y="103"/>
                    <a:pt x="55" y="102"/>
                    <a:pt x="54" y="102"/>
                  </a:cubicBezTo>
                  <a:cubicBezTo>
                    <a:pt x="49" y="102"/>
                    <a:pt x="39" y="109"/>
                    <a:pt x="29" y="125"/>
                  </a:cubicBezTo>
                  <a:cubicBezTo>
                    <a:pt x="7" y="151"/>
                    <a:pt x="0" y="169"/>
                    <a:pt x="7" y="169"/>
                  </a:cubicBezTo>
                  <a:cubicBezTo>
                    <a:pt x="10" y="169"/>
                    <a:pt x="16" y="165"/>
                    <a:pt x="25" y="157"/>
                  </a:cubicBezTo>
                  <a:cubicBezTo>
                    <a:pt x="29" y="152"/>
                    <a:pt x="34" y="150"/>
                    <a:pt x="38" y="150"/>
                  </a:cubicBezTo>
                  <a:cubicBezTo>
                    <a:pt x="43" y="150"/>
                    <a:pt x="47" y="154"/>
                    <a:pt x="49" y="160"/>
                  </a:cubicBezTo>
                  <a:cubicBezTo>
                    <a:pt x="51" y="165"/>
                    <a:pt x="59" y="168"/>
                    <a:pt x="71" y="168"/>
                  </a:cubicBezTo>
                  <a:cubicBezTo>
                    <a:pt x="85" y="168"/>
                    <a:pt x="104" y="164"/>
                    <a:pt x="122" y="157"/>
                  </a:cubicBezTo>
                  <a:cubicBezTo>
                    <a:pt x="157" y="146"/>
                    <a:pt x="184" y="129"/>
                    <a:pt x="184" y="122"/>
                  </a:cubicBezTo>
                  <a:cubicBezTo>
                    <a:pt x="181" y="115"/>
                    <a:pt x="184" y="108"/>
                    <a:pt x="198" y="108"/>
                  </a:cubicBezTo>
                  <a:cubicBezTo>
                    <a:pt x="243" y="104"/>
                    <a:pt x="320" y="46"/>
                    <a:pt x="313" y="21"/>
                  </a:cubicBezTo>
                  <a:cubicBezTo>
                    <a:pt x="308" y="7"/>
                    <a:pt x="298" y="0"/>
                    <a:pt x="2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0" name="Google Shape;7810;p44"/>
            <p:cNvSpPr/>
            <p:nvPr/>
          </p:nvSpPr>
          <p:spPr>
            <a:xfrm>
              <a:off x="5346575" y="1326200"/>
              <a:ext cx="9000" cy="3700"/>
            </a:xfrm>
            <a:custGeom>
              <a:avLst/>
              <a:gdLst/>
              <a:ahLst/>
              <a:cxnLst/>
              <a:rect l="l" t="t" r="r" b="b"/>
              <a:pathLst>
                <a:path w="360" h="148" extrusionOk="0">
                  <a:moveTo>
                    <a:pt x="261" y="1"/>
                  </a:moveTo>
                  <a:cubicBezTo>
                    <a:pt x="234" y="1"/>
                    <a:pt x="195" y="18"/>
                    <a:pt x="113" y="56"/>
                  </a:cubicBezTo>
                  <a:cubicBezTo>
                    <a:pt x="31" y="95"/>
                    <a:pt x="0" y="118"/>
                    <a:pt x="21" y="118"/>
                  </a:cubicBezTo>
                  <a:cubicBezTo>
                    <a:pt x="33" y="118"/>
                    <a:pt x="65" y="109"/>
                    <a:pt x="117" y="90"/>
                  </a:cubicBezTo>
                  <a:cubicBezTo>
                    <a:pt x="155" y="77"/>
                    <a:pt x="179" y="70"/>
                    <a:pt x="188" y="70"/>
                  </a:cubicBezTo>
                  <a:cubicBezTo>
                    <a:pt x="196" y="70"/>
                    <a:pt x="195" y="75"/>
                    <a:pt x="186" y="84"/>
                  </a:cubicBezTo>
                  <a:cubicBezTo>
                    <a:pt x="151" y="112"/>
                    <a:pt x="152" y="137"/>
                    <a:pt x="176" y="137"/>
                  </a:cubicBezTo>
                  <a:cubicBezTo>
                    <a:pt x="184" y="137"/>
                    <a:pt x="196" y="134"/>
                    <a:pt x="210" y="125"/>
                  </a:cubicBezTo>
                  <a:cubicBezTo>
                    <a:pt x="224" y="117"/>
                    <a:pt x="235" y="112"/>
                    <a:pt x="241" y="112"/>
                  </a:cubicBezTo>
                  <a:cubicBezTo>
                    <a:pt x="247" y="112"/>
                    <a:pt x="248" y="117"/>
                    <a:pt x="245" y="125"/>
                  </a:cubicBezTo>
                  <a:cubicBezTo>
                    <a:pt x="242" y="140"/>
                    <a:pt x="246" y="147"/>
                    <a:pt x="256" y="147"/>
                  </a:cubicBezTo>
                  <a:cubicBezTo>
                    <a:pt x="258" y="147"/>
                    <a:pt x="260" y="147"/>
                    <a:pt x="262" y="146"/>
                  </a:cubicBezTo>
                  <a:cubicBezTo>
                    <a:pt x="272" y="143"/>
                    <a:pt x="280" y="125"/>
                    <a:pt x="272" y="108"/>
                  </a:cubicBezTo>
                  <a:cubicBezTo>
                    <a:pt x="267" y="90"/>
                    <a:pt x="277" y="80"/>
                    <a:pt x="302" y="80"/>
                  </a:cubicBezTo>
                  <a:cubicBezTo>
                    <a:pt x="306" y="80"/>
                    <a:pt x="310" y="80"/>
                    <a:pt x="314" y="80"/>
                  </a:cubicBezTo>
                  <a:cubicBezTo>
                    <a:pt x="359" y="80"/>
                    <a:pt x="359" y="77"/>
                    <a:pt x="317" y="35"/>
                  </a:cubicBezTo>
                  <a:cubicBezTo>
                    <a:pt x="297" y="1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1" name="Google Shape;7811;p44"/>
            <p:cNvSpPr/>
            <p:nvPr/>
          </p:nvSpPr>
          <p:spPr>
            <a:xfrm>
              <a:off x="5349825" y="1323300"/>
              <a:ext cx="1925" cy="800"/>
            </a:xfrm>
            <a:custGeom>
              <a:avLst/>
              <a:gdLst/>
              <a:ahLst/>
              <a:cxnLst/>
              <a:rect l="l" t="t" r="r" b="b"/>
              <a:pathLst>
                <a:path w="77" h="32" extrusionOk="0">
                  <a:moveTo>
                    <a:pt x="25" y="1"/>
                  </a:moveTo>
                  <a:cubicBezTo>
                    <a:pt x="10" y="1"/>
                    <a:pt x="1" y="7"/>
                    <a:pt x="4" y="16"/>
                  </a:cubicBezTo>
                  <a:cubicBezTo>
                    <a:pt x="7" y="27"/>
                    <a:pt x="18" y="31"/>
                    <a:pt x="32" y="31"/>
                  </a:cubicBezTo>
                  <a:cubicBezTo>
                    <a:pt x="36" y="31"/>
                    <a:pt x="41" y="31"/>
                    <a:pt x="46" y="30"/>
                  </a:cubicBezTo>
                  <a:cubicBezTo>
                    <a:pt x="63" y="22"/>
                    <a:pt x="77" y="16"/>
                    <a:pt x="77" y="12"/>
                  </a:cubicBezTo>
                  <a:cubicBezTo>
                    <a:pt x="77" y="6"/>
                    <a:pt x="56" y="2"/>
                    <a:pt x="35" y="2"/>
                  </a:cubicBezTo>
                  <a:cubicBezTo>
                    <a:pt x="32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2" name="Google Shape;7812;p44"/>
            <p:cNvSpPr/>
            <p:nvPr/>
          </p:nvSpPr>
          <p:spPr>
            <a:xfrm>
              <a:off x="5348450" y="1315175"/>
              <a:ext cx="1400" cy="750"/>
            </a:xfrm>
            <a:custGeom>
              <a:avLst/>
              <a:gdLst/>
              <a:ahLst/>
              <a:cxnLst/>
              <a:rect l="l" t="t" r="r" b="b"/>
              <a:pathLst>
                <a:path w="56" h="30" extrusionOk="0">
                  <a:moveTo>
                    <a:pt x="17" y="0"/>
                  </a:moveTo>
                  <a:cubicBezTo>
                    <a:pt x="7" y="0"/>
                    <a:pt x="1" y="6"/>
                    <a:pt x="3" y="14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30" y="29"/>
                    <a:pt x="32" y="29"/>
                    <a:pt x="34" y="29"/>
                  </a:cubicBezTo>
                  <a:cubicBezTo>
                    <a:pt x="45" y="25"/>
                    <a:pt x="55" y="22"/>
                    <a:pt x="52" y="14"/>
                  </a:cubicBezTo>
                  <a:cubicBezTo>
                    <a:pt x="52" y="11"/>
                    <a:pt x="38" y="4"/>
                    <a:pt x="24" y="1"/>
                  </a:cubicBezTo>
                  <a:cubicBezTo>
                    <a:pt x="22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3" name="Google Shape;7813;p44"/>
            <p:cNvSpPr/>
            <p:nvPr/>
          </p:nvSpPr>
          <p:spPr>
            <a:xfrm>
              <a:off x="5355525" y="1328525"/>
              <a:ext cx="5925" cy="925"/>
            </a:xfrm>
            <a:custGeom>
              <a:avLst/>
              <a:gdLst/>
              <a:ahLst/>
              <a:cxnLst/>
              <a:rect l="l" t="t" r="r" b="b"/>
              <a:pathLst>
                <a:path w="237" h="37" extrusionOk="0">
                  <a:moveTo>
                    <a:pt x="147" y="0"/>
                  </a:moveTo>
                  <a:cubicBezTo>
                    <a:pt x="142" y="0"/>
                    <a:pt x="136" y="1"/>
                    <a:pt x="130" y="1"/>
                  </a:cubicBezTo>
                  <a:cubicBezTo>
                    <a:pt x="84" y="1"/>
                    <a:pt x="33" y="12"/>
                    <a:pt x="15" y="22"/>
                  </a:cubicBezTo>
                  <a:cubicBezTo>
                    <a:pt x="1" y="31"/>
                    <a:pt x="15" y="37"/>
                    <a:pt x="51" y="37"/>
                  </a:cubicBezTo>
                  <a:cubicBezTo>
                    <a:pt x="59" y="37"/>
                    <a:pt x="68" y="36"/>
                    <a:pt x="78" y="36"/>
                  </a:cubicBezTo>
                  <a:cubicBezTo>
                    <a:pt x="193" y="26"/>
                    <a:pt x="23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4" name="Google Shape;7814;p44"/>
            <p:cNvSpPr/>
            <p:nvPr/>
          </p:nvSpPr>
          <p:spPr>
            <a:xfrm>
              <a:off x="5355550" y="13163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8" y="0"/>
                  </a:moveTo>
                  <a:cubicBezTo>
                    <a:pt x="26" y="0"/>
                    <a:pt x="23" y="0"/>
                    <a:pt x="21" y="1"/>
                  </a:cubicBezTo>
                  <a:cubicBezTo>
                    <a:pt x="8" y="4"/>
                    <a:pt x="0" y="15"/>
                    <a:pt x="8" y="25"/>
                  </a:cubicBezTo>
                  <a:cubicBezTo>
                    <a:pt x="10" y="36"/>
                    <a:pt x="17" y="40"/>
                    <a:pt x="26" y="40"/>
                  </a:cubicBezTo>
                  <a:cubicBezTo>
                    <a:pt x="29" y="40"/>
                    <a:pt x="32" y="40"/>
                    <a:pt x="35" y="39"/>
                  </a:cubicBezTo>
                  <a:cubicBezTo>
                    <a:pt x="46" y="36"/>
                    <a:pt x="53" y="25"/>
                    <a:pt x="49" y="15"/>
                  </a:cubicBezTo>
                  <a:cubicBezTo>
                    <a:pt x="46" y="6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5" name="Google Shape;7815;p44"/>
            <p:cNvSpPr/>
            <p:nvPr/>
          </p:nvSpPr>
          <p:spPr>
            <a:xfrm>
              <a:off x="5358025" y="1315325"/>
              <a:ext cx="4350" cy="2250"/>
            </a:xfrm>
            <a:custGeom>
              <a:avLst/>
              <a:gdLst/>
              <a:ahLst/>
              <a:cxnLst/>
              <a:rect l="l" t="t" r="r" b="b"/>
              <a:pathLst>
                <a:path w="174" h="90" extrusionOk="0">
                  <a:moveTo>
                    <a:pt x="141" y="1"/>
                  </a:moveTo>
                  <a:cubicBezTo>
                    <a:pt x="133" y="1"/>
                    <a:pt x="122" y="1"/>
                    <a:pt x="109" y="2"/>
                  </a:cubicBezTo>
                  <a:cubicBezTo>
                    <a:pt x="68" y="5"/>
                    <a:pt x="26" y="16"/>
                    <a:pt x="19" y="23"/>
                  </a:cubicBezTo>
                  <a:cubicBezTo>
                    <a:pt x="0" y="42"/>
                    <a:pt x="28" y="90"/>
                    <a:pt x="54" y="90"/>
                  </a:cubicBezTo>
                  <a:cubicBezTo>
                    <a:pt x="56" y="90"/>
                    <a:pt x="59" y="89"/>
                    <a:pt x="61" y="88"/>
                  </a:cubicBezTo>
                  <a:cubicBezTo>
                    <a:pt x="72" y="88"/>
                    <a:pt x="78" y="75"/>
                    <a:pt x="75" y="64"/>
                  </a:cubicBezTo>
                  <a:cubicBezTo>
                    <a:pt x="72" y="52"/>
                    <a:pt x="76" y="46"/>
                    <a:pt x="86" y="46"/>
                  </a:cubicBezTo>
                  <a:cubicBezTo>
                    <a:pt x="88" y="46"/>
                    <a:pt x="90" y="46"/>
                    <a:pt x="93" y="47"/>
                  </a:cubicBezTo>
                  <a:cubicBezTo>
                    <a:pt x="95" y="47"/>
                    <a:pt x="98" y="47"/>
                    <a:pt x="101" y="47"/>
                  </a:cubicBezTo>
                  <a:cubicBezTo>
                    <a:pt x="117" y="47"/>
                    <a:pt x="137" y="40"/>
                    <a:pt x="151" y="26"/>
                  </a:cubicBezTo>
                  <a:cubicBezTo>
                    <a:pt x="173" y="7"/>
                    <a:pt x="173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6" name="Google Shape;7816;p44"/>
            <p:cNvSpPr/>
            <p:nvPr/>
          </p:nvSpPr>
          <p:spPr>
            <a:xfrm>
              <a:off x="5365350" y="1314025"/>
              <a:ext cx="25600" cy="3675"/>
            </a:xfrm>
            <a:custGeom>
              <a:avLst/>
              <a:gdLst/>
              <a:ahLst/>
              <a:cxnLst/>
              <a:rect l="l" t="t" r="r" b="b"/>
              <a:pathLst>
                <a:path w="1024" h="147" extrusionOk="0">
                  <a:moveTo>
                    <a:pt x="1019" y="1"/>
                  </a:moveTo>
                  <a:cubicBezTo>
                    <a:pt x="1007" y="1"/>
                    <a:pt x="970" y="19"/>
                    <a:pt x="948" y="40"/>
                  </a:cubicBezTo>
                  <a:cubicBezTo>
                    <a:pt x="942" y="47"/>
                    <a:pt x="935" y="51"/>
                    <a:pt x="930" y="51"/>
                  </a:cubicBezTo>
                  <a:cubicBezTo>
                    <a:pt x="925" y="51"/>
                    <a:pt x="921" y="48"/>
                    <a:pt x="919" y="44"/>
                  </a:cubicBezTo>
                  <a:cubicBezTo>
                    <a:pt x="918" y="36"/>
                    <a:pt x="906" y="33"/>
                    <a:pt x="888" y="33"/>
                  </a:cubicBezTo>
                  <a:cubicBezTo>
                    <a:pt x="874" y="33"/>
                    <a:pt x="855" y="35"/>
                    <a:pt x="836" y="40"/>
                  </a:cubicBezTo>
                  <a:cubicBezTo>
                    <a:pt x="821" y="44"/>
                    <a:pt x="801" y="46"/>
                    <a:pt x="781" y="46"/>
                  </a:cubicBezTo>
                  <a:cubicBezTo>
                    <a:pt x="750" y="46"/>
                    <a:pt x="717" y="41"/>
                    <a:pt x="695" y="33"/>
                  </a:cubicBezTo>
                  <a:cubicBezTo>
                    <a:pt x="673" y="26"/>
                    <a:pt x="640" y="22"/>
                    <a:pt x="599" y="22"/>
                  </a:cubicBezTo>
                  <a:cubicBezTo>
                    <a:pt x="468" y="22"/>
                    <a:pt x="269" y="57"/>
                    <a:pt x="205" y="99"/>
                  </a:cubicBezTo>
                  <a:cubicBezTo>
                    <a:pt x="194" y="107"/>
                    <a:pt x="185" y="111"/>
                    <a:pt x="180" y="111"/>
                  </a:cubicBezTo>
                  <a:cubicBezTo>
                    <a:pt x="175" y="111"/>
                    <a:pt x="174" y="106"/>
                    <a:pt x="178" y="95"/>
                  </a:cubicBezTo>
                  <a:cubicBezTo>
                    <a:pt x="181" y="87"/>
                    <a:pt x="178" y="82"/>
                    <a:pt x="170" y="82"/>
                  </a:cubicBezTo>
                  <a:cubicBezTo>
                    <a:pt x="162" y="82"/>
                    <a:pt x="148" y="87"/>
                    <a:pt x="128" y="95"/>
                  </a:cubicBezTo>
                  <a:cubicBezTo>
                    <a:pt x="110" y="105"/>
                    <a:pt x="88" y="111"/>
                    <a:pt x="73" y="111"/>
                  </a:cubicBezTo>
                  <a:cubicBezTo>
                    <a:pt x="65" y="111"/>
                    <a:pt x="59" y="109"/>
                    <a:pt x="56" y="106"/>
                  </a:cubicBezTo>
                  <a:cubicBezTo>
                    <a:pt x="48" y="101"/>
                    <a:pt x="39" y="97"/>
                    <a:pt x="29" y="97"/>
                  </a:cubicBezTo>
                  <a:cubicBezTo>
                    <a:pt x="25" y="97"/>
                    <a:pt x="21" y="98"/>
                    <a:pt x="18" y="99"/>
                  </a:cubicBezTo>
                  <a:cubicBezTo>
                    <a:pt x="8" y="102"/>
                    <a:pt x="0" y="116"/>
                    <a:pt x="4" y="130"/>
                  </a:cubicBezTo>
                  <a:cubicBezTo>
                    <a:pt x="8" y="141"/>
                    <a:pt x="45" y="146"/>
                    <a:pt x="94" y="146"/>
                  </a:cubicBezTo>
                  <a:cubicBezTo>
                    <a:pt x="158" y="146"/>
                    <a:pt x="240" y="137"/>
                    <a:pt x="299" y="119"/>
                  </a:cubicBezTo>
                  <a:cubicBezTo>
                    <a:pt x="308" y="118"/>
                    <a:pt x="316" y="117"/>
                    <a:pt x="324" y="117"/>
                  </a:cubicBezTo>
                  <a:cubicBezTo>
                    <a:pt x="334" y="117"/>
                    <a:pt x="341" y="119"/>
                    <a:pt x="341" y="123"/>
                  </a:cubicBezTo>
                  <a:cubicBezTo>
                    <a:pt x="341" y="124"/>
                    <a:pt x="344" y="125"/>
                    <a:pt x="348" y="125"/>
                  </a:cubicBezTo>
                  <a:cubicBezTo>
                    <a:pt x="362" y="125"/>
                    <a:pt x="395" y="115"/>
                    <a:pt x="431" y="99"/>
                  </a:cubicBezTo>
                  <a:cubicBezTo>
                    <a:pt x="465" y="84"/>
                    <a:pt x="493" y="77"/>
                    <a:pt x="509" y="77"/>
                  </a:cubicBezTo>
                  <a:cubicBezTo>
                    <a:pt x="531" y="77"/>
                    <a:pt x="532" y="89"/>
                    <a:pt x="500" y="113"/>
                  </a:cubicBezTo>
                  <a:cubicBezTo>
                    <a:pt x="496" y="115"/>
                    <a:pt x="496" y="115"/>
                    <a:pt x="498" y="115"/>
                  </a:cubicBezTo>
                  <a:cubicBezTo>
                    <a:pt x="503" y="115"/>
                    <a:pt x="530" y="108"/>
                    <a:pt x="566" y="95"/>
                  </a:cubicBezTo>
                  <a:cubicBezTo>
                    <a:pt x="604" y="82"/>
                    <a:pt x="631" y="75"/>
                    <a:pt x="653" y="75"/>
                  </a:cubicBezTo>
                  <a:cubicBezTo>
                    <a:pt x="670" y="75"/>
                    <a:pt x="684" y="79"/>
                    <a:pt x="698" y="89"/>
                  </a:cubicBezTo>
                  <a:cubicBezTo>
                    <a:pt x="712" y="99"/>
                    <a:pt x="729" y="104"/>
                    <a:pt x="752" y="104"/>
                  </a:cubicBezTo>
                  <a:cubicBezTo>
                    <a:pt x="775" y="104"/>
                    <a:pt x="804" y="99"/>
                    <a:pt x="840" y="89"/>
                  </a:cubicBezTo>
                  <a:cubicBezTo>
                    <a:pt x="895" y="75"/>
                    <a:pt x="948" y="57"/>
                    <a:pt x="954" y="54"/>
                  </a:cubicBezTo>
                  <a:cubicBezTo>
                    <a:pt x="961" y="47"/>
                    <a:pt x="975" y="40"/>
                    <a:pt x="989" y="36"/>
                  </a:cubicBezTo>
                  <a:cubicBezTo>
                    <a:pt x="999" y="30"/>
                    <a:pt x="1014" y="19"/>
                    <a:pt x="1020" y="9"/>
                  </a:cubicBezTo>
                  <a:cubicBezTo>
                    <a:pt x="1024" y="3"/>
                    <a:pt x="1023" y="1"/>
                    <a:pt x="10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7" name="Google Shape;7817;p44"/>
            <p:cNvSpPr/>
            <p:nvPr/>
          </p:nvSpPr>
          <p:spPr>
            <a:xfrm>
              <a:off x="5369775" y="1311250"/>
              <a:ext cx="5050" cy="800"/>
            </a:xfrm>
            <a:custGeom>
              <a:avLst/>
              <a:gdLst/>
              <a:ahLst/>
              <a:cxnLst/>
              <a:rect l="l" t="t" r="r" b="b"/>
              <a:pathLst>
                <a:path w="202" h="32" extrusionOk="0">
                  <a:moveTo>
                    <a:pt x="163" y="0"/>
                  </a:moveTo>
                  <a:cubicBezTo>
                    <a:pt x="143" y="0"/>
                    <a:pt x="109" y="3"/>
                    <a:pt x="73" y="9"/>
                  </a:cubicBezTo>
                  <a:cubicBezTo>
                    <a:pt x="11" y="19"/>
                    <a:pt x="1" y="26"/>
                    <a:pt x="39" y="30"/>
                  </a:cubicBezTo>
                  <a:cubicBezTo>
                    <a:pt x="47" y="31"/>
                    <a:pt x="56" y="31"/>
                    <a:pt x="65" y="31"/>
                  </a:cubicBezTo>
                  <a:cubicBezTo>
                    <a:pt x="127" y="31"/>
                    <a:pt x="202" y="14"/>
                    <a:pt x="177" y="2"/>
                  </a:cubicBezTo>
                  <a:cubicBezTo>
                    <a:pt x="174" y="1"/>
                    <a:pt x="169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8" name="Google Shape;7818;p44"/>
            <p:cNvSpPr/>
            <p:nvPr/>
          </p:nvSpPr>
          <p:spPr>
            <a:xfrm>
              <a:off x="5375675" y="1310325"/>
              <a:ext cx="2650" cy="1200"/>
            </a:xfrm>
            <a:custGeom>
              <a:avLst/>
              <a:gdLst/>
              <a:ahLst/>
              <a:cxnLst/>
              <a:rect l="l" t="t" r="r" b="b"/>
              <a:pathLst>
                <a:path w="106" h="48" extrusionOk="0">
                  <a:moveTo>
                    <a:pt x="81" y="0"/>
                  </a:moveTo>
                  <a:cubicBezTo>
                    <a:pt x="73" y="0"/>
                    <a:pt x="63" y="2"/>
                    <a:pt x="53" y="4"/>
                  </a:cubicBezTo>
                  <a:cubicBezTo>
                    <a:pt x="18" y="14"/>
                    <a:pt x="0" y="29"/>
                    <a:pt x="11" y="35"/>
                  </a:cubicBezTo>
                  <a:cubicBezTo>
                    <a:pt x="21" y="43"/>
                    <a:pt x="35" y="47"/>
                    <a:pt x="49" y="47"/>
                  </a:cubicBezTo>
                  <a:cubicBezTo>
                    <a:pt x="54" y="47"/>
                    <a:pt x="58" y="47"/>
                    <a:pt x="63" y="46"/>
                  </a:cubicBezTo>
                  <a:cubicBezTo>
                    <a:pt x="80" y="42"/>
                    <a:pt x="98" y="29"/>
                    <a:pt x="101" y="14"/>
                  </a:cubicBezTo>
                  <a:cubicBezTo>
                    <a:pt x="105" y="5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9" name="Google Shape;7819;p44"/>
            <p:cNvSpPr/>
            <p:nvPr/>
          </p:nvSpPr>
          <p:spPr>
            <a:xfrm>
              <a:off x="5387000" y="1339300"/>
              <a:ext cx="1350" cy="2825"/>
            </a:xfrm>
            <a:custGeom>
              <a:avLst/>
              <a:gdLst/>
              <a:ahLst/>
              <a:cxnLst/>
              <a:rect l="l" t="t" r="r" b="b"/>
              <a:pathLst>
                <a:path w="54" h="113" extrusionOk="0">
                  <a:moveTo>
                    <a:pt x="14" y="0"/>
                  </a:moveTo>
                  <a:cubicBezTo>
                    <a:pt x="10" y="0"/>
                    <a:pt x="9" y="11"/>
                    <a:pt x="5" y="32"/>
                  </a:cubicBezTo>
                  <a:cubicBezTo>
                    <a:pt x="0" y="83"/>
                    <a:pt x="6" y="112"/>
                    <a:pt x="20" y="112"/>
                  </a:cubicBezTo>
                  <a:cubicBezTo>
                    <a:pt x="25" y="112"/>
                    <a:pt x="32" y="108"/>
                    <a:pt x="40" y="98"/>
                  </a:cubicBezTo>
                  <a:cubicBezTo>
                    <a:pt x="53" y="80"/>
                    <a:pt x="53" y="49"/>
                    <a:pt x="37" y="28"/>
                  </a:cubicBezTo>
                  <a:cubicBezTo>
                    <a:pt x="25" y="9"/>
                    <a:pt x="18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0" name="Google Shape;7820;p44"/>
            <p:cNvSpPr/>
            <p:nvPr/>
          </p:nvSpPr>
          <p:spPr>
            <a:xfrm>
              <a:off x="5379925" y="1316875"/>
              <a:ext cx="1675" cy="625"/>
            </a:xfrm>
            <a:custGeom>
              <a:avLst/>
              <a:gdLst/>
              <a:ahLst/>
              <a:cxnLst/>
              <a:rect l="l" t="t" r="r" b="b"/>
              <a:pathLst>
                <a:path w="67" h="25" extrusionOk="0">
                  <a:moveTo>
                    <a:pt x="53" y="1"/>
                  </a:moveTo>
                  <a:cubicBezTo>
                    <a:pt x="49" y="1"/>
                    <a:pt x="44" y="1"/>
                    <a:pt x="38" y="2"/>
                  </a:cubicBezTo>
                  <a:cubicBezTo>
                    <a:pt x="14" y="9"/>
                    <a:pt x="0" y="16"/>
                    <a:pt x="11" y="23"/>
                  </a:cubicBezTo>
                  <a:cubicBezTo>
                    <a:pt x="13" y="24"/>
                    <a:pt x="16" y="24"/>
                    <a:pt x="20" y="24"/>
                  </a:cubicBezTo>
                  <a:cubicBezTo>
                    <a:pt x="30" y="24"/>
                    <a:pt x="43" y="20"/>
                    <a:pt x="56" y="13"/>
                  </a:cubicBezTo>
                  <a:cubicBezTo>
                    <a:pt x="6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1" name="Google Shape;7821;p44"/>
            <p:cNvSpPr/>
            <p:nvPr/>
          </p:nvSpPr>
          <p:spPr>
            <a:xfrm>
              <a:off x="5378950" y="1309750"/>
              <a:ext cx="10625" cy="2500"/>
            </a:xfrm>
            <a:custGeom>
              <a:avLst/>
              <a:gdLst/>
              <a:ahLst/>
              <a:cxnLst/>
              <a:rect l="l" t="t" r="r" b="b"/>
              <a:pathLst>
                <a:path w="425" h="100" extrusionOk="0">
                  <a:moveTo>
                    <a:pt x="202" y="22"/>
                  </a:moveTo>
                  <a:cubicBezTo>
                    <a:pt x="211" y="22"/>
                    <a:pt x="216" y="29"/>
                    <a:pt x="213" y="41"/>
                  </a:cubicBezTo>
                  <a:cubicBezTo>
                    <a:pt x="209" y="55"/>
                    <a:pt x="202" y="65"/>
                    <a:pt x="196" y="65"/>
                  </a:cubicBezTo>
                  <a:cubicBezTo>
                    <a:pt x="194" y="66"/>
                    <a:pt x="193" y="66"/>
                    <a:pt x="192" y="66"/>
                  </a:cubicBezTo>
                  <a:cubicBezTo>
                    <a:pt x="186" y="66"/>
                    <a:pt x="181" y="59"/>
                    <a:pt x="178" y="48"/>
                  </a:cubicBezTo>
                  <a:cubicBezTo>
                    <a:pt x="175" y="37"/>
                    <a:pt x="185" y="27"/>
                    <a:pt x="196" y="23"/>
                  </a:cubicBezTo>
                  <a:cubicBezTo>
                    <a:pt x="198" y="23"/>
                    <a:pt x="200" y="22"/>
                    <a:pt x="202" y="22"/>
                  </a:cubicBezTo>
                  <a:close/>
                  <a:moveTo>
                    <a:pt x="277" y="0"/>
                  </a:moveTo>
                  <a:cubicBezTo>
                    <a:pt x="259" y="0"/>
                    <a:pt x="234" y="2"/>
                    <a:pt x="209" y="7"/>
                  </a:cubicBezTo>
                  <a:cubicBezTo>
                    <a:pt x="167" y="13"/>
                    <a:pt x="102" y="20"/>
                    <a:pt x="63" y="23"/>
                  </a:cubicBezTo>
                  <a:cubicBezTo>
                    <a:pt x="8" y="27"/>
                    <a:pt x="1" y="31"/>
                    <a:pt x="32" y="41"/>
                  </a:cubicBezTo>
                  <a:cubicBezTo>
                    <a:pt x="60" y="48"/>
                    <a:pt x="63" y="55"/>
                    <a:pt x="42" y="62"/>
                  </a:cubicBezTo>
                  <a:cubicBezTo>
                    <a:pt x="29" y="65"/>
                    <a:pt x="18" y="79"/>
                    <a:pt x="22" y="90"/>
                  </a:cubicBezTo>
                  <a:cubicBezTo>
                    <a:pt x="24" y="96"/>
                    <a:pt x="28" y="99"/>
                    <a:pt x="34" y="99"/>
                  </a:cubicBezTo>
                  <a:cubicBezTo>
                    <a:pt x="38" y="99"/>
                    <a:pt x="42" y="97"/>
                    <a:pt x="47" y="93"/>
                  </a:cubicBezTo>
                  <a:cubicBezTo>
                    <a:pt x="57" y="86"/>
                    <a:pt x="133" y="79"/>
                    <a:pt x="216" y="79"/>
                  </a:cubicBezTo>
                  <a:cubicBezTo>
                    <a:pt x="240" y="80"/>
                    <a:pt x="263" y="80"/>
                    <a:pt x="284" y="80"/>
                  </a:cubicBezTo>
                  <a:cubicBezTo>
                    <a:pt x="343" y="80"/>
                    <a:pt x="391" y="77"/>
                    <a:pt x="404" y="72"/>
                  </a:cubicBezTo>
                  <a:cubicBezTo>
                    <a:pt x="425" y="69"/>
                    <a:pt x="396" y="62"/>
                    <a:pt x="345" y="62"/>
                  </a:cubicBezTo>
                  <a:cubicBezTo>
                    <a:pt x="261" y="58"/>
                    <a:pt x="213" y="20"/>
                    <a:pt x="289" y="17"/>
                  </a:cubicBezTo>
                  <a:cubicBezTo>
                    <a:pt x="310" y="17"/>
                    <a:pt x="317" y="10"/>
                    <a:pt x="303" y="2"/>
                  </a:cubicBezTo>
                  <a:cubicBezTo>
                    <a:pt x="299" y="1"/>
                    <a:pt x="289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2" name="Google Shape;7822;p44"/>
            <p:cNvSpPr/>
            <p:nvPr/>
          </p:nvSpPr>
          <p:spPr>
            <a:xfrm>
              <a:off x="5391025" y="1340975"/>
              <a:ext cx="3650" cy="3725"/>
            </a:xfrm>
            <a:custGeom>
              <a:avLst/>
              <a:gdLst/>
              <a:ahLst/>
              <a:cxnLst/>
              <a:rect l="l" t="t" r="r" b="b"/>
              <a:pathLst>
                <a:path w="146" h="149" extrusionOk="0">
                  <a:moveTo>
                    <a:pt x="96" y="0"/>
                  </a:moveTo>
                  <a:cubicBezTo>
                    <a:pt x="88" y="0"/>
                    <a:pt x="79" y="3"/>
                    <a:pt x="66" y="7"/>
                  </a:cubicBezTo>
                  <a:cubicBezTo>
                    <a:pt x="42" y="17"/>
                    <a:pt x="25" y="31"/>
                    <a:pt x="32" y="37"/>
                  </a:cubicBezTo>
                  <a:cubicBezTo>
                    <a:pt x="38" y="44"/>
                    <a:pt x="35" y="55"/>
                    <a:pt x="25" y="58"/>
                  </a:cubicBezTo>
                  <a:cubicBezTo>
                    <a:pt x="11" y="61"/>
                    <a:pt x="1" y="72"/>
                    <a:pt x="4" y="82"/>
                  </a:cubicBezTo>
                  <a:cubicBezTo>
                    <a:pt x="6" y="88"/>
                    <a:pt x="11" y="90"/>
                    <a:pt x="17" y="90"/>
                  </a:cubicBezTo>
                  <a:cubicBezTo>
                    <a:pt x="24" y="90"/>
                    <a:pt x="32" y="88"/>
                    <a:pt x="38" y="82"/>
                  </a:cubicBezTo>
                  <a:cubicBezTo>
                    <a:pt x="43" y="80"/>
                    <a:pt x="47" y="79"/>
                    <a:pt x="52" y="79"/>
                  </a:cubicBezTo>
                  <a:cubicBezTo>
                    <a:pt x="66" y="79"/>
                    <a:pt x="82" y="90"/>
                    <a:pt x="97" y="114"/>
                  </a:cubicBezTo>
                  <a:cubicBezTo>
                    <a:pt x="113" y="137"/>
                    <a:pt x="125" y="148"/>
                    <a:pt x="133" y="148"/>
                  </a:cubicBezTo>
                  <a:cubicBezTo>
                    <a:pt x="145" y="148"/>
                    <a:pt x="145" y="119"/>
                    <a:pt x="132" y="61"/>
                  </a:cubicBezTo>
                  <a:cubicBezTo>
                    <a:pt x="122" y="16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3" name="Google Shape;7823;p44"/>
            <p:cNvSpPr/>
            <p:nvPr/>
          </p:nvSpPr>
          <p:spPr>
            <a:xfrm>
              <a:off x="5391550" y="1310500"/>
              <a:ext cx="2775" cy="725"/>
            </a:xfrm>
            <a:custGeom>
              <a:avLst/>
              <a:gdLst/>
              <a:ahLst/>
              <a:cxnLst/>
              <a:rect l="l" t="t" r="r" b="b"/>
              <a:pathLst>
                <a:path w="111" h="29" extrusionOk="0">
                  <a:moveTo>
                    <a:pt x="105" y="0"/>
                  </a:moveTo>
                  <a:cubicBezTo>
                    <a:pt x="97" y="0"/>
                    <a:pt x="81" y="4"/>
                    <a:pt x="59" y="11"/>
                  </a:cubicBezTo>
                  <a:cubicBezTo>
                    <a:pt x="17" y="22"/>
                    <a:pt x="1" y="28"/>
                    <a:pt x="25" y="28"/>
                  </a:cubicBezTo>
                  <a:cubicBezTo>
                    <a:pt x="45" y="28"/>
                    <a:pt x="80" y="18"/>
                    <a:pt x="100" y="7"/>
                  </a:cubicBezTo>
                  <a:cubicBezTo>
                    <a:pt x="110" y="3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4" name="Google Shape;7824;p44"/>
            <p:cNvSpPr/>
            <p:nvPr/>
          </p:nvSpPr>
          <p:spPr>
            <a:xfrm>
              <a:off x="5395725" y="1310875"/>
              <a:ext cx="2425" cy="1025"/>
            </a:xfrm>
            <a:custGeom>
              <a:avLst/>
              <a:gdLst/>
              <a:ahLst/>
              <a:cxnLst/>
              <a:rect l="l" t="t" r="r" b="b"/>
              <a:pathLst>
                <a:path w="97" h="41" extrusionOk="0">
                  <a:moveTo>
                    <a:pt x="72" y="1"/>
                  </a:moveTo>
                  <a:cubicBezTo>
                    <a:pt x="64" y="1"/>
                    <a:pt x="54" y="4"/>
                    <a:pt x="42" y="10"/>
                  </a:cubicBezTo>
                  <a:cubicBezTo>
                    <a:pt x="17" y="24"/>
                    <a:pt x="0" y="34"/>
                    <a:pt x="3" y="37"/>
                  </a:cubicBezTo>
                  <a:cubicBezTo>
                    <a:pt x="3" y="41"/>
                    <a:pt x="24" y="41"/>
                    <a:pt x="52" y="41"/>
                  </a:cubicBezTo>
                  <a:cubicBezTo>
                    <a:pt x="83" y="41"/>
                    <a:pt x="97" y="31"/>
                    <a:pt x="90" y="13"/>
                  </a:cubicBezTo>
                  <a:cubicBezTo>
                    <a:pt x="88" y="5"/>
                    <a:pt x="82" y="1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5" name="Google Shape;7825;p44"/>
            <p:cNvSpPr/>
            <p:nvPr/>
          </p:nvSpPr>
          <p:spPr>
            <a:xfrm>
              <a:off x="5340975" y="1128000"/>
              <a:ext cx="1250" cy="1500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5" y="0"/>
                  </a:moveTo>
                  <a:cubicBezTo>
                    <a:pt x="14" y="0"/>
                    <a:pt x="12" y="1"/>
                    <a:pt x="11" y="1"/>
                  </a:cubicBezTo>
                  <a:cubicBezTo>
                    <a:pt x="0" y="4"/>
                    <a:pt x="0" y="18"/>
                    <a:pt x="14" y="36"/>
                  </a:cubicBezTo>
                  <a:cubicBezTo>
                    <a:pt x="25" y="49"/>
                    <a:pt x="38" y="60"/>
                    <a:pt x="42" y="60"/>
                  </a:cubicBezTo>
                  <a:cubicBezTo>
                    <a:pt x="49" y="57"/>
                    <a:pt x="49" y="42"/>
                    <a:pt x="42" y="25"/>
                  </a:cubicBezTo>
                  <a:cubicBezTo>
                    <a:pt x="39" y="13"/>
                    <a:pt x="28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6" name="Google Shape;7826;p44"/>
            <p:cNvSpPr/>
            <p:nvPr/>
          </p:nvSpPr>
          <p:spPr>
            <a:xfrm>
              <a:off x="5357100" y="1124225"/>
              <a:ext cx="2150" cy="600"/>
            </a:xfrm>
            <a:custGeom>
              <a:avLst/>
              <a:gdLst/>
              <a:ahLst/>
              <a:cxnLst/>
              <a:rect l="l" t="t" r="r" b="b"/>
              <a:pathLst>
                <a:path w="86" h="24" extrusionOk="0">
                  <a:moveTo>
                    <a:pt x="75" y="0"/>
                  </a:moveTo>
                  <a:cubicBezTo>
                    <a:pt x="69" y="0"/>
                    <a:pt x="59" y="2"/>
                    <a:pt x="46" y="6"/>
                  </a:cubicBezTo>
                  <a:cubicBezTo>
                    <a:pt x="11" y="13"/>
                    <a:pt x="0" y="20"/>
                    <a:pt x="18" y="24"/>
                  </a:cubicBezTo>
                  <a:cubicBezTo>
                    <a:pt x="35" y="24"/>
                    <a:pt x="63" y="17"/>
                    <a:pt x="77" y="9"/>
                  </a:cubicBezTo>
                  <a:cubicBezTo>
                    <a:pt x="85" y="4"/>
                    <a:pt x="84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7" name="Google Shape;7827;p44"/>
            <p:cNvSpPr/>
            <p:nvPr/>
          </p:nvSpPr>
          <p:spPr>
            <a:xfrm>
              <a:off x="5421475" y="1321800"/>
              <a:ext cx="2175" cy="825"/>
            </a:xfrm>
            <a:custGeom>
              <a:avLst/>
              <a:gdLst/>
              <a:ahLst/>
              <a:cxnLst/>
              <a:rect l="l" t="t" r="r" b="b"/>
              <a:pathLst>
                <a:path w="87" h="33" extrusionOk="0">
                  <a:moveTo>
                    <a:pt x="54" y="1"/>
                  </a:moveTo>
                  <a:cubicBezTo>
                    <a:pt x="47" y="1"/>
                    <a:pt x="39" y="2"/>
                    <a:pt x="32" y="3"/>
                  </a:cubicBezTo>
                  <a:cubicBezTo>
                    <a:pt x="14" y="7"/>
                    <a:pt x="0" y="17"/>
                    <a:pt x="3" y="24"/>
                  </a:cubicBezTo>
                  <a:cubicBezTo>
                    <a:pt x="5" y="30"/>
                    <a:pt x="15" y="33"/>
                    <a:pt x="26" y="33"/>
                  </a:cubicBezTo>
                  <a:cubicBezTo>
                    <a:pt x="33" y="33"/>
                    <a:pt x="41" y="32"/>
                    <a:pt x="48" y="31"/>
                  </a:cubicBezTo>
                  <a:cubicBezTo>
                    <a:pt x="73" y="24"/>
                    <a:pt x="87" y="13"/>
                    <a:pt x="77" y="7"/>
                  </a:cubicBezTo>
                  <a:cubicBezTo>
                    <a:pt x="72" y="2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8" name="Google Shape;7828;p44"/>
            <p:cNvSpPr/>
            <p:nvPr/>
          </p:nvSpPr>
          <p:spPr>
            <a:xfrm>
              <a:off x="5362825" y="112337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2" y="1"/>
                  </a:moveTo>
                  <a:cubicBezTo>
                    <a:pt x="48" y="1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30" y="22"/>
                    <a:pt x="43" y="17"/>
                    <a:pt x="53" y="13"/>
                  </a:cubicBezTo>
                  <a:cubicBezTo>
                    <a:pt x="66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9" name="Google Shape;7829;p44"/>
            <p:cNvSpPr/>
            <p:nvPr/>
          </p:nvSpPr>
          <p:spPr>
            <a:xfrm>
              <a:off x="5426225" y="1322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36" y="1"/>
                  </a:moveTo>
                  <a:cubicBezTo>
                    <a:pt x="34" y="1"/>
                    <a:pt x="33" y="1"/>
                    <a:pt x="32" y="1"/>
                  </a:cubicBezTo>
                  <a:cubicBezTo>
                    <a:pt x="1" y="9"/>
                    <a:pt x="8" y="19"/>
                    <a:pt x="60" y="40"/>
                  </a:cubicBezTo>
                  <a:cubicBezTo>
                    <a:pt x="74" y="44"/>
                    <a:pt x="83" y="47"/>
                    <a:pt x="87" y="47"/>
                  </a:cubicBezTo>
                  <a:cubicBezTo>
                    <a:pt x="94" y="47"/>
                    <a:pt x="90" y="41"/>
                    <a:pt x="77" y="26"/>
                  </a:cubicBezTo>
                  <a:cubicBezTo>
                    <a:pt x="65" y="14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0" name="Google Shape;7830;p44"/>
            <p:cNvSpPr/>
            <p:nvPr/>
          </p:nvSpPr>
          <p:spPr>
            <a:xfrm>
              <a:off x="5428550" y="1321750"/>
              <a:ext cx="18000" cy="4150"/>
            </a:xfrm>
            <a:custGeom>
              <a:avLst/>
              <a:gdLst/>
              <a:ahLst/>
              <a:cxnLst/>
              <a:rect l="l" t="t" r="r" b="b"/>
              <a:pathLst>
                <a:path w="720" h="166" extrusionOk="0">
                  <a:moveTo>
                    <a:pt x="7" y="0"/>
                  </a:moveTo>
                  <a:cubicBezTo>
                    <a:pt x="0" y="0"/>
                    <a:pt x="10" y="19"/>
                    <a:pt x="33" y="47"/>
                  </a:cubicBezTo>
                  <a:cubicBezTo>
                    <a:pt x="42" y="59"/>
                    <a:pt x="64" y="68"/>
                    <a:pt x="79" y="68"/>
                  </a:cubicBezTo>
                  <a:cubicBezTo>
                    <a:pt x="81" y="68"/>
                    <a:pt x="83" y="68"/>
                    <a:pt x="85" y="68"/>
                  </a:cubicBezTo>
                  <a:cubicBezTo>
                    <a:pt x="90" y="66"/>
                    <a:pt x="95" y="65"/>
                    <a:pt x="100" y="65"/>
                  </a:cubicBezTo>
                  <a:cubicBezTo>
                    <a:pt x="111" y="65"/>
                    <a:pt x="120" y="70"/>
                    <a:pt x="123" y="74"/>
                  </a:cubicBezTo>
                  <a:cubicBezTo>
                    <a:pt x="127" y="84"/>
                    <a:pt x="148" y="92"/>
                    <a:pt x="175" y="92"/>
                  </a:cubicBezTo>
                  <a:cubicBezTo>
                    <a:pt x="227" y="92"/>
                    <a:pt x="255" y="130"/>
                    <a:pt x="210" y="140"/>
                  </a:cubicBezTo>
                  <a:cubicBezTo>
                    <a:pt x="192" y="147"/>
                    <a:pt x="196" y="151"/>
                    <a:pt x="223" y="158"/>
                  </a:cubicBezTo>
                  <a:cubicBezTo>
                    <a:pt x="240" y="163"/>
                    <a:pt x="253" y="165"/>
                    <a:pt x="262" y="165"/>
                  </a:cubicBezTo>
                  <a:cubicBezTo>
                    <a:pt x="284" y="165"/>
                    <a:pt x="282" y="149"/>
                    <a:pt x="262" y="113"/>
                  </a:cubicBezTo>
                  <a:cubicBezTo>
                    <a:pt x="250" y="89"/>
                    <a:pt x="246" y="73"/>
                    <a:pt x="253" y="73"/>
                  </a:cubicBezTo>
                  <a:lnTo>
                    <a:pt x="253" y="73"/>
                  </a:lnTo>
                  <a:cubicBezTo>
                    <a:pt x="254" y="73"/>
                    <a:pt x="256" y="73"/>
                    <a:pt x="258" y="74"/>
                  </a:cubicBezTo>
                  <a:cubicBezTo>
                    <a:pt x="266" y="79"/>
                    <a:pt x="280" y="82"/>
                    <a:pt x="298" y="82"/>
                  </a:cubicBezTo>
                  <a:cubicBezTo>
                    <a:pt x="334" y="82"/>
                    <a:pt x="390" y="73"/>
                    <a:pt x="470" y="57"/>
                  </a:cubicBezTo>
                  <a:cubicBezTo>
                    <a:pt x="480" y="55"/>
                    <a:pt x="489" y="53"/>
                    <a:pt x="496" y="53"/>
                  </a:cubicBezTo>
                  <a:cubicBezTo>
                    <a:pt x="510" y="53"/>
                    <a:pt x="517" y="57"/>
                    <a:pt x="515" y="64"/>
                  </a:cubicBezTo>
                  <a:cubicBezTo>
                    <a:pt x="513" y="71"/>
                    <a:pt x="520" y="75"/>
                    <a:pt x="534" y="75"/>
                  </a:cubicBezTo>
                  <a:cubicBezTo>
                    <a:pt x="545" y="75"/>
                    <a:pt x="560" y="72"/>
                    <a:pt x="577" y="68"/>
                  </a:cubicBezTo>
                  <a:cubicBezTo>
                    <a:pt x="612" y="60"/>
                    <a:pt x="660" y="54"/>
                    <a:pt x="685" y="54"/>
                  </a:cubicBezTo>
                  <a:cubicBezTo>
                    <a:pt x="691" y="54"/>
                    <a:pt x="695" y="54"/>
                    <a:pt x="699" y="54"/>
                  </a:cubicBezTo>
                  <a:cubicBezTo>
                    <a:pt x="718" y="54"/>
                    <a:pt x="720" y="48"/>
                    <a:pt x="706" y="39"/>
                  </a:cubicBezTo>
                  <a:cubicBezTo>
                    <a:pt x="695" y="29"/>
                    <a:pt x="640" y="22"/>
                    <a:pt x="588" y="19"/>
                  </a:cubicBezTo>
                  <a:cubicBezTo>
                    <a:pt x="536" y="19"/>
                    <a:pt x="491" y="15"/>
                    <a:pt x="487" y="9"/>
                  </a:cubicBezTo>
                  <a:cubicBezTo>
                    <a:pt x="487" y="6"/>
                    <a:pt x="482" y="5"/>
                    <a:pt x="472" y="5"/>
                  </a:cubicBezTo>
                  <a:cubicBezTo>
                    <a:pt x="457" y="5"/>
                    <a:pt x="431" y="8"/>
                    <a:pt x="401" y="12"/>
                  </a:cubicBezTo>
                  <a:cubicBezTo>
                    <a:pt x="347" y="22"/>
                    <a:pt x="264" y="27"/>
                    <a:pt x="189" y="27"/>
                  </a:cubicBezTo>
                  <a:cubicBezTo>
                    <a:pt x="108" y="27"/>
                    <a:pt x="37" y="21"/>
                    <a:pt x="23" y="9"/>
                  </a:cubicBezTo>
                  <a:cubicBezTo>
                    <a:pt x="15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1" name="Google Shape;7831;p44"/>
            <p:cNvSpPr/>
            <p:nvPr/>
          </p:nvSpPr>
          <p:spPr>
            <a:xfrm>
              <a:off x="5429425" y="1314325"/>
              <a:ext cx="2075" cy="625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73" y="1"/>
                  </a:moveTo>
                  <a:cubicBezTo>
                    <a:pt x="67" y="1"/>
                    <a:pt x="57" y="3"/>
                    <a:pt x="43" y="7"/>
                  </a:cubicBezTo>
                  <a:cubicBezTo>
                    <a:pt x="12" y="14"/>
                    <a:pt x="1" y="21"/>
                    <a:pt x="18" y="24"/>
                  </a:cubicBezTo>
                  <a:cubicBezTo>
                    <a:pt x="36" y="24"/>
                    <a:pt x="60" y="18"/>
                    <a:pt x="74" y="11"/>
                  </a:cubicBezTo>
                  <a:cubicBezTo>
                    <a:pt x="83" y="5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2" name="Google Shape;7832;p44"/>
            <p:cNvSpPr/>
            <p:nvPr/>
          </p:nvSpPr>
          <p:spPr>
            <a:xfrm>
              <a:off x="5437525" y="1325200"/>
              <a:ext cx="6250" cy="900"/>
            </a:xfrm>
            <a:custGeom>
              <a:avLst/>
              <a:gdLst/>
              <a:ahLst/>
              <a:cxnLst/>
              <a:rect l="l" t="t" r="r" b="b"/>
              <a:pathLst>
                <a:path w="250" h="36" extrusionOk="0">
                  <a:moveTo>
                    <a:pt x="194" y="1"/>
                  </a:moveTo>
                  <a:cubicBezTo>
                    <a:pt x="185" y="1"/>
                    <a:pt x="174" y="1"/>
                    <a:pt x="163" y="2"/>
                  </a:cubicBezTo>
                  <a:cubicBezTo>
                    <a:pt x="134" y="5"/>
                    <a:pt x="97" y="7"/>
                    <a:pt x="69" y="7"/>
                  </a:cubicBezTo>
                  <a:cubicBezTo>
                    <a:pt x="57" y="7"/>
                    <a:pt x="46" y="7"/>
                    <a:pt x="38" y="6"/>
                  </a:cubicBezTo>
                  <a:cubicBezTo>
                    <a:pt x="10" y="6"/>
                    <a:pt x="0" y="9"/>
                    <a:pt x="14" y="16"/>
                  </a:cubicBezTo>
                  <a:cubicBezTo>
                    <a:pt x="31" y="25"/>
                    <a:pt x="146" y="36"/>
                    <a:pt x="204" y="36"/>
                  </a:cubicBezTo>
                  <a:cubicBezTo>
                    <a:pt x="217" y="36"/>
                    <a:pt x="227" y="35"/>
                    <a:pt x="232" y="34"/>
                  </a:cubicBezTo>
                  <a:cubicBezTo>
                    <a:pt x="243" y="30"/>
                    <a:pt x="250" y="23"/>
                    <a:pt x="246" y="13"/>
                  </a:cubicBezTo>
                  <a:cubicBezTo>
                    <a:pt x="244" y="5"/>
                    <a:pt x="223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3" name="Google Shape;7833;p44"/>
            <p:cNvSpPr/>
            <p:nvPr/>
          </p:nvSpPr>
          <p:spPr>
            <a:xfrm>
              <a:off x="5444275" y="1324900"/>
              <a:ext cx="2475" cy="1000"/>
            </a:xfrm>
            <a:custGeom>
              <a:avLst/>
              <a:gdLst/>
              <a:ahLst/>
              <a:cxnLst/>
              <a:rect l="l" t="t" r="r" b="b"/>
              <a:pathLst>
                <a:path w="99" h="40" extrusionOk="0">
                  <a:moveTo>
                    <a:pt x="69" y="0"/>
                  </a:moveTo>
                  <a:cubicBezTo>
                    <a:pt x="62" y="0"/>
                    <a:pt x="52" y="1"/>
                    <a:pt x="42" y="4"/>
                  </a:cubicBezTo>
                  <a:cubicBezTo>
                    <a:pt x="18" y="11"/>
                    <a:pt x="1" y="21"/>
                    <a:pt x="4" y="32"/>
                  </a:cubicBezTo>
                  <a:cubicBezTo>
                    <a:pt x="6" y="37"/>
                    <a:pt x="18" y="40"/>
                    <a:pt x="34" y="40"/>
                  </a:cubicBezTo>
                  <a:cubicBezTo>
                    <a:pt x="40" y="40"/>
                    <a:pt x="46" y="39"/>
                    <a:pt x="52" y="38"/>
                  </a:cubicBezTo>
                  <a:cubicBezTo>
                    <a:pt x="81" y="35"/>
                    <a:pt x="98" y="21"/>
                    <a:pt x="94" y="11"/>
                  </a:cubicBezTo>
                  <a:cubicBezTo>
                    <a:pt x="92" y="4"/>
                    <a:pt x="83" y="0"/>
                    <a:pt x="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4" name="Google Shape;7834;p44"/>
            <p:cNvSpPr/>
            <p:nvPr/>
          </p:nvSpPr>
          <p:spPr>
            <a:xfrm>
              <a:off x="5382000" y="1119025"/>
              <a:ext cx="1625" cy="550"/>
            </a:xfrm>
            <a:custGeom>
              <a:avLst/>
              <a:gdLst/>
              <a:ahLst/>
              <a:cxnLst/>
              <a:rect l="l" t="t" r="r" b="b"/>
              <a:pathLst>
                <a:path w="65" h="22" extrusionOk="0">
                  <a:moveTo>
                    <a:pt x="57" y="1"/>
                  </a:moveTo>
                  <a:cubicBezTo>
                    <a:pt x="53" y="1"/>
                    <a:pt x="45" y="1"/>
                    <a:pt x="35" y="3"/>
                  </a:cubicBezTo>
                  <a:cubicBezTo>
                    <a:pt x="14" y="9"/>
                    <a:pt x="0" y="17"/>
                    <a:pt x="11" y="20"/>
                  </a:cubicBezTo>
                  <a:cubicBezTo>
                    <a:pt x="14" y="21"/>
                    <a:pt x="17" y="21"/>
                    <a:pt x="20" y="21"/>
                  </a:cubicBezTo>
                  <a:cubicBezTo>
                    <a:pt x="31" y="21"/>
                    <a:pt x="45" y="17"/>
                    <a:pt x="53" y="9"/>
                  </a:cubicBezTo>
                  <a:cubicBezTo>
                    <a:pt x="64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5" name="Google Shape;7835;p44"/>
            <p:cNvSpPr/>
            <p:nvPr/>
          </p:nvSpPr>
          <p:spPr>
            <a:xfrm>
              <a:off x="5447400" y="1321575"/>
              <a:ext cx="3150" cy="1025"/>
            </a:xfrm>
            <a:custGeom>
              <a:avLst/>
              <a:gdLst/>
              <a:ahLst/>
              <a:cxnLst/>
              <a:rect l="l" t="t" r="r" b="b"/>
              <a:pathLst>
                <a:path w="126" h="41" extrusionOk="0">
                  <a:moveTo>
                    <a:pt x="53" y="1"/>
                  </a:moveTo>
                  <a:cubicBezTo>
                    <a:pt x="43" y="1"/>
                    <a:pt x="34" y="2"/>
                    <a:pt x="28" y="5"/>
                  </a:cubicBezTo>
                  <a:cubicBezTo>
                    <a:pt x="11" y="8"/>
                    <a:pt x="1" y="19"/>
                    <a:pt x="4" y="29"/>
                  </a:cubicBezTo>
                  <a:cubicBezTo>
                    <a:pt x="6" y="37"/>
                    <a:pt x="16" y="40"/>
                    <a:pt x="30" y="40"/>
                  </a:cubicBezTo>
                  <a:cubicBezTo>
                    <a:pt x="42" y="40"/>
                    <a:pt x="57" y="38"/>
                    <a:pt x="73" y="33"/>
                  </a:cubicBezTo>
                  <a:cubicBezTo>
                    <a:pt x="122" y="19"/>
                    <a:pt x="125" y="16"/>
                    <a:pt x="94" y="5"/>
                  </a:cubicBezTo>
                  <a:cubicBezTo>
                    <a:pt x="82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6" name="Google Shape;7836;p44"/>
            <p:cNvSpPr/>
            <p:nvPr/>
          </p:nvSpPr>
          <p:spPr>
            <a:xfrm>
              <a:off x="5384950" y="1118225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69" y="1"/>
                  </a:moveTo>
                  <a:cubicBezTo>
                    <a:pt x="63" y="1"/>
                    <a:pt x="54" y="3"/>
                    <a:pt x="42" y="7"/>
                  </a:cubicBezTo>
                  <a:cubicBezTo>
                    <a:pt x="11" y="14"/>
                    <a:pt x="1" y="20"/>
                    <a:pt x="18" y="24"/>
                  </a:cubicBezTo>
                  <a:cubicBezTo>
                    <a:pt x="31" y="24"/>
                    <a:pt x="60" y="17"/>
                    <a:pt x="73" y="10"/>
                  </a:cubicBezTo>
                  <a:cubicBezTo>
                    <a:pt x="79" y="4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7" name="Google Shape;7837;p44"/>
            <p:cNvSpPr/>
            <p:nvPr/>
          </p:nvSpPr>
          <p:spPr>
            <a:xfrm>
              <a:off x="5450600" y="1321850"/>
              <a:ext cx="2075" cy="1000"/>
            </a:xfrm>
            <a:custGeom>
              <a:avLst/>
              <a:gdLst/>
              <a:ahLst/>
              <a:cxnLst/>
              <a:rect l="l" t="t" r="r" b="b"/>
              <a:pathLst>
                <a:path w="83" h="40" extrusionOk="0">
                  <a:moveTo>
                    <a:pt x="51" y="0"/>
                  </a:moveTo>
                  <a:cubicBezTo>
                    <a:pt x="41" y="0"/>
                    <a:pt x="26" y="7"/>
                    <a:pt x="18" y="15"/>
                  </a:cubicBezTo>
                  <a:cubicBezTo>
                    <a:pt x="1" y="32"/>
                    <a:pt x="1" y="39"/>
                    <a:pt x="25" y="39"/>
                  </a:cubicBezTo>
                  <a:cubicBezTo>
                    <a:pt x="27" y="39"/>
                    <a:pt x="30" y="39"/>
                    <a:pt x="32" y="39"/>
                  </a:cubicBezTo>
                  <a:cubicBezTo>
                    <a:pt x="63" y="39"/>
                    <a:pt x="82" y="14"/>
                    <a:pt x="57" y="1"/>
                  </a:cubicBezTo>
                  <a:cubicBezTo>
                    <a:pt x="55" y="1"/>
                    <a:pt x="53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8" name="Google Shape;7838;p44"/>
            <p:cNvSpPr/>
            <p:nvPr/>
          </p:nvSpPr>
          <p:spPr>
            <a:xfrm>
              <a:off x="5452775" y="1321400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8" y="5"/>
                    <a:pt x="0" y="19"/>
                    <a:pt x="8" y="36"/>
                  </a:cubicBezTo>
                  <a:cubicBezTo>
                    <a:pt x="12" y="47"/>
                    <a:pt x="18" y="52"/>
                    <a:pt x="24" y="52"/>
                  </a:cubicBezTo>
                  <a:cubicBezTo>
                    <a:pt x="27" y="52"/>
                    <a:pt x="31" y="51"/>
                    <a:pt x="35" y="47"/>
                  </a:cubicBezTo>
                  <a:cubicBezTo>
                    <a:pt x="45" y="36"/>
                    <a:pt x="53" y="23"/>
                    <a:pt x="49" y="12"/>
                  </a:cubicBez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9" name="Google Shape;7839;p44"/>
            <p:cNvSpPr/>
            <p:nvPr/>
          </p:nvSpPr>
          <p:spPr>
            <a:xfrm>
              <a:off x="5454600" y="1321400"/>
              <a:ext cx="1750" cy="1050"/>
            </a:xfrm>
            <a:custGeom>
              <a:avLst/>
              <a:gdLst/>
              <a:ahLst/>
              <a:cxnLst/>
              <a:rect l="l" t="t" r="r" b="b"/>
              <a:pathLst>
                <a:path w="70" h="42" extrusionOk="0">
                  <a:moveTo>
                    <a:pt x="26" y="1"/>
                  </a:moveTo>
                  <a:cubicBezTo>
                    <a:pt x="23" y="1"/>
                    <a:pt x="21" y="1"/>
                    <a:pt x="18" y="2"/>
                  </a:cubicBezTo>
                  <a:cubicBezTo>
                    <a:pt x="7" y="5"/>
                    <a:pt x="1" y="15"/>
                    <a:pt x="4" y="26"/>
                  </a:cubicBezTo>
                  <a:cubicBezTo>
                    <a:pt x="7" y="37"/>
                    <a:pt x="17" y="41"/>
                    <a:pt x="32" y="41"/>
                  </a:cubicBezTo>
                  <a:cubicBezTo>
                    <a:pt x="36" y="41"/>
                    <a:pt x="41" y="41"/>
                    <a:pt x="46" y="40"/>
                  </a:cubicBezTo>
                  <a:cubicBezTo>
                    <a:pt x="63" y="33"/>
                    <a:pt x="70" y="23"/>
                    <a:pt x="60" y="12"/>
                  </a:cubicBezTo>
                  <a:cubicBezTo>
                    <a:pt x="51" y="6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0" name="Google Shape;7840;p44"/>
            <p:cNvSpPr/>
            <p:nvPr/>
          </p:nvSpPr>
          <p:spPr>
            <a:xfrm>
              <a:off x="5403675" y="11167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1"/>
                  </a:moveTo>
                  <a:cubicBezTo>
                    <a:pt x="53" y="1"/>
                    <a:pt x="46" y="2"/>
                    <a:pt x="36" y="5"/>
                  </a:cubicBezTo>
                  <a:cubicBezTo>
                    <a:pt x="11" y="8"/>
                    <a:pt x="1" y="18"/>
                    <a:pt x="8" y="21"/>
                  </a:cubicBezTo>
                  <a:cubicBezTo>
                    <a:pt x="10" y="22"/>
                    <a:pt x="14" y="23"/>
                    <a:pt x="18" y="23"/>
                  </a:cubicBezTo>
                  <a:cubicBezTo>
                    <a:pt x="29" y="23"/>
                    <a:pt x="43" y="19"/>
                    <a:pt x="53" y="11"/>
                  </a:cubicBezTo>
                  <a:cubicBezTo>
                    <a:pt x="64" y="5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1" name="Google Shape;7841;p44"/>
            <p:cNvSpPr/>
            <p:nvPr/>
          </p:nvSpPr>
          <p:spPr>
            <a:xfrm>
              <a:off x="5406800" y="11132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7" y="0"/>
                  </a:moveTo>
                  <a:cubicBezTo>
                    <a:pt x="53" y="0"/>
                    <a:pt x="46" y="1"/>
                    <a:pt x="36" y="4"/>
                  </a:cubicBezTo>
                  <a:cubicBezTo>
                    <a:pt x="11" y="7"/>
                    <a:pt x="1" y="14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1" y="22"/>
                    <a:pt x="45" y="18"/>
                    <a:pt x="52" y="10"/>
                  </a:cubicBezTo>
                  <a:cubicBezTo>
                    <a:pt x="64" y="4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2" name="Google Shape;7842;p44"/>
            <p:cNvSpPr/>
            <p:nvPr/>
          </p:nvSpPr>
          <p:spPr>
            <a:xfrm>
              <a:off x="5414250" y="1111875"/>
              <a:ext cx="1625" cy="625"/>
            </a:xfrm>
            <a:custGeom>
              <a:avLst/>
              <a:gdLst/>
              <a:ahLst/>
              <a:cxnLst/>
              <a:rect l="l" t="t" r="r" b="b"/>
              <a:pathLst>
                <a:path w="65" h="25" extrusionOk="0">
                  <a:moveTo>
                    <a:pt x="56" y="0"/>
                  </a:moveTo>
                  <a:cubicBezTo>
                    <a:pt x="51" y="0"/>
                    <a:pt x="44" y="2"/>
                    <a:pt x="36" y="4"/>
                  </a:cubicBezTo>
                  <a:cubicBezTo>
                    <a:pt x="12" y="11"/>
                    <a:pt x="1" y="18"/>
                    <a:pt x="8" y="21"/>
                  </a:cubicBezTo>
                  <a:cubicBezTo>
                    <a:pt x="11" y="23"/>
                    <a:pt x="15" y="24"/>
                    <a:pt x="19" y="24"/>
                  </a:cubicBezTo>
                  <a:cubicBezTo>
                    <a:pt x="30" y="24"/>
                    <a:pt x="43" y="19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3" name="Google Shape;7843;p44"/>
            <p:cNvSpPr/>
            <p:nvPr/>
          </p:nvSpPr>
          <p:spPr>
            <a:xfrm>
              <a:off x="5419300" y="111062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5" y="1"/>
                    <a:pt x="35" y="2"/>
                  </a:cubicBezTo>
                  <a:cubicBezTo>
                    <a:pt x="10" y="9"/>
                    <a:pt x="0" y="16"/>
                    <a:pt x="10" y="20"/>
                  </a:cubicBezTo>
                  <a:cubicBezTo>
                    <a:pt x="13" y="22"/>
                    <a:pt x="16" y="22"/>
                    <a:pt x="20" y="22"/>
                  </a:cubicBezTo>
                  <a:cubicBezTo>
                    <a:pt x="29" y="22"/>
                    <a:pt x="43" y="18"/>
                    <a:pt x="52" y="12"/>
                  </a:cubicBezTo>
                  <a:cubicBezTo>
                    <a:pt x="64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4" name="Google Shape;7844;p44"/>
            <p:cNvSpPr/>
            <p:nvPr/>
          </p:nvSpPr>
          <p:spPr>
            <a:xfrm>
              <a:off x="5426750" y="1109325"/>
              <a:ext cx="1325" cy="1050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7"/>
                    <a:pt x="16" y="41"/>
                    <a:pt x="26" y="41"/>
                  </a:cubicBezTo>
                  <a:cubicBezTo>
                    <a:pt x="29" y="41"/>
                    <a:pt x="32" y="41"/>
                    <a:pt x="36" y="40"/>
                  </a:cubicBezTo>
                  <a:cubicBezTo>
                    <a:pt x="45" y="37"/>
                    <a:pt x="53" y="26"/>
                    <a:pt x="50" y="16"/>
                  </a:cubicBezTo>
                  <a:cubicBezTo>
                    <a:pt x="46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5" name="Google Shape;7845;p44"/>
            <p:cNvSpPr/>
            <p:nvPr/>
          </p:nvSpPr>
          <p:spPr>
            <a:xfrm>
              <a:off x="5435600" y="110285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27" y="0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8" y="4"/>
                    <a:pt x="0" y="11"/>
                    <a:pt x="0" y="14"/>
                  </a:cubicBezTo>
                  <a:cubicBezTo>
                    <a:pt x="4" y="22"/>
                    <a:pt x="15" y="25"/>
                    <a:pt x="29" y="28"/>
                  </a:cubicBezTo>
                  <a:cubicBezTo>
                    <a:pt x="33" y="30"/>
                    <a:pt x="37" y="31"/>
                    <a:pt x="40" y="31"/>
                  </a:cubicBezTo>
                  <a:cubicBezTo>
                    <a:pt x="49" y="31"/>
                    <a:pt x="52" y="25"/>
                    <a:pt x="50" y="14"/>
                  </a:cubicBezTo>
                  <a:cubicBezTo>
                    <a:pt x="46" y="6"/>
                    <a:pt x="36" y="0"/>
                    <a:pt x="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6" name="Google Shape;7846;p44"/>
            <p:cNvSpPr/>
            <p:nvPr/>
          </p:nvSpPr>
          <p:spPr>
            <a:xfrm>
              <a:off x="5530150" y="1327275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34" y="0"/>
                  </a:moveTo>
                  <a:cubicBezTo>
                    <a:pt x="26" y="0"/>
                    <a:pt x="19" y="1"/>
                    <a:pt x="14" y="2"/>
                  </a:cubicBezTo>
                  <a:cubicBezTo>
                    <a:pt x="0" y="6"/>
                    <a:pt x="7" y="13"/>
                    <a:pt x="31" y="17"/>
                  </a:cubicBezTo>
                  <a:cubicBezTo>
                    <a:pt x="46" y="22"/>
                    <a:pt x="66" y="25"/>
                    <a:pt x="80" y="25"/>
                  </a:cubicBezTo>
                  <a:cubicBezTo>
                    <a:pt x="85" y="25"/>
                    <a:pt x="90" y="24"/>
                    <a:pt x="94" y="23"/>
                  </a:cubicBezTo>
                  <a:cubicBezTo>
                    <a:pt x="104" y="20"/>
                    <a:pt x="98" y="13"/>
                    <a:pt x="77" y="6"/>
                  </a:cubicBezTo>
                  <a:cubicBezTo>
                    <a:pt x="62" y="2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7" name="Google Shape;7847;p44"/>
            <p:cNvSpPr/>
            <p:nvPr/>
          </p:nvSpPr>
          <p:spPr>
            <a:xfrm>
              <a:off x="5542475" y="1312200"/>
              <a:ext cx="2100" cy="600"/>
            </a:xfrm>
            <a:custGeom>
              <a:avLst/>
              <a:gdLst/>
              <a:ahLst/>
              <a:cxnLst/>
              <a:rect l="l" t="t" r="r" b="b"/>
              <a:pathLst>
                <a:path w="84" h="24" extrusionOk="0">
                  <a:moveTo>
                    <a:pt x="76" y="0"/>
                  </a:moveTo>
                  <a:cubicBezTo>
                    <a:pt x="70" y="0"/>
                    <a:pt x="59" y="2"/>
                    <a:pt x="45" y="5"/>
                  </a:cubicBezTo>
                  <a:cubicBezTo>
                    <a:pt x="14" y="13"/>
                    <a:pt x="0" y="23"/>
                    <a:pt x="17" y="23"/>
                  </a:cubicBezTo>
                  <a:cubicBezTo>
                    <a:pt x="20" y="23"/>
                    <a:pt x="23" y="23"/>
                    <a:pt x="27" y="23"/>
                  </a:cubicBezTo>
                  <a:cubicBezTo>
                    <a:pt x="44" y="23"/>
                    <a:pt x="65" y="17"/>
                    <a:pt x="76" y="8"/>
                  </a:cubicBezTo>
                  <a:cubicBezTo>
                    <a:pt x="84" y="3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8" name="Google Shape;7848;p44"/>
            <p:cNvSpPr/>
            <p:nvPr/>
          </p:nvSpPr>
          <p:spPr>
            <a:xfrm>
              <a:off x="5551400" y="1310925"/>
              <a:ext cx="2025" cy="1325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42" y="0"/>
                  </a:moveTo>
                  <a:cubicBezTo>
                    <a:pt x="28" y="0"/>
                    <a:pt x="13" y="8"/>
                    <a:pt x="7" y="22"/>
                  </a:cubicBezTo>
                  <a:cubicBezTo>
                    <a:pt x="4" y="35"/>
                    <a:pt x="0" y="49"/>
                    <a:pt x="0" y="53"/>
                  </a:cubicBezTo>
                  <a:cubicBezTo>
                    <a:pt x="0" y="53"/>
                    <a:pt x="21" y="46"/>
                    <a:pt x="45" y="32"/>
                  </a:cubicBezTo>
                  <a:cubicBezTo>
                    <a:pt x="76" y="15"/>
                    <a:pt x="80" y="8"/>
                    <a:pt x="52" y="1"/>
                  </a:cubicBezTo>
                  <a:cubicBezTo>
                    <a:pt x="49" y="0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9" name="Google Shape;7849;p44"/>
            <p:cNvSpPr/>
            <p:nvPr/>
          </p:nvSpPr>
          <p:spPr>
            <a:xfrm>
              <a:off x="5556000" y="1308550"/>
              <a:ext cx="22575" cy="2950"/>
            </a:xfrm>
            <a:custGeom>
              <a:avLst/>
              <a:gdLst/>
              <a:ahLst/>
              <a:cxnLst/>
              <a:rect l="l" t="t" r="r" b="b"/>
              <a:pathLst>
                <a:path w="903" h="118" extrusionOk="0">
                  <a:moveTo>
                    <a:pt x="859" y="0"/>
                  </a:moveTo>
                  <a:cubicBezTo>
                    <a:pt x="851" y="0"/>
                    <a:pt x="840" y="5"/>
                    <a:pt x="826" y="13"/>
                  </a:cubicBezTo>
                  <a:cubicBezTo>
                    <a:pt x="803" y="24"/>
                    <a:pt x="744" y="31"/>
                    <a:pt x="678" y="31"/>
                  </a:cubicBezTo>
                  <a:cubicBezTo>
                    <a:pt x="663" y="31"/>
                    <a:pt x="647" y="30"/>
                    <a:pt x="632" y="30"/>
                  </a:cubicBezTo>
                  <a:cubicBezTo>
                    <a:pt x="552" y="30"/>
                    <a:pt x="430" y="37"/>
                    <a:pt x="364" y="50"/>
                  </a:cubicBezTo>
                  <a:cubicBezTo>
                    <a:pt x="295" y="61"/>
                    <a:pt x="201" y="71"/>
                    <a:pt x="156" y="71"/>
                  </a:cubicBezTo>
                  <a:cubicBezTo>
                    <a:pt x="143" y="70"/>
                    <a:pt x="130" y="70"/>
                    <a:pt x="117" y="70"/>
                  </a:cubicBezTo>
                  <a:cubicBezTo>
                    <a:pt x="81" y="70"/>
                    <a:pt x="47" y="73"/>
                    <a:pt x="31" y="79"/>
                  </a:cubicBezTo>
                  <a:cubicBezTo>
                    <a:pt x="7" y="85"/>
                    <a:pt x="0" y="96"/>
                    <a:pt x="10" y="106"/>
                  </a:cubicBezTo>
                  <a:cubicBezTo>
                    <a:pt x="18" y="111"/>
                    <a:pt x="33" y="115"/>
                    <a:pt x="49" y="115"/>
                  </a:cubicBezTo>
                  <a:cubicBezTo>
                    <a:pt x="54" y="115"/>
                    <a:pt x="60" y="114"/>
                    <a:pt x="66" y="113"/>
                  </a:cubicBezTo>
                  <a:cubicBezTo>
                    <a:pt x="78" y="109"/>
                    <a:pt x="105" y="107"/>
                    <a:pt x="135" y="107"/>
                  </a:cubicBezTo>
                  <a:cubicBezTo>
                    <a:pt x="156" y="107"/>
                    <a:pt x="180" y="108"/>
                    <a:pt x="201" y="110"/>
                  </a:cubicBezTo>
                  <a:cubicBezTo>
                    <a:pt x="208" y="110"/>
                    <a:pt x="216" y="110"/>
                    <a:pt x="225" y="110"/>
                  </a:cubicBezTo>
                  <a:cubicBezTo>
                    <a:pt x="281" y="110"/>
                    <a:pt x="363" y="101"/>
                    <a:pt x="420" y="85"/>
                  </a:cubicBezTo>
                  <a:cubicBezTo>
                    <a:pt x="462" y="75"/>
                    <a:pt x="495" y="70"/>
                    <a:pt x="514" y="70"/>
                  </a:cubicBezTo>
                  <a:cubicBezTo>
                    <a:pt x="528" y="70"/>
                    <a:pt x="536" y="73"/>
                    <a:pt x="534" y="79"/>
                  </a:cubicBezTo>
                  <a:cubicBezTo>
                    <a:pt x="528" y="87"/>
                    <a:pt x="549" y="97"/>
                    <a:pt x="579" y="97"/>
                  </a:cubicBezTo>
                  <a:cubicBezTo>
                    <a:pt x="584" y="97"/>
                    <a:pt x="588" y="97"/>
                    <a:pt x="593" y="96"/>
                  </a:cubicBezTo>
                  <a:cubicBezTo>
                    <a:pt x="628" y="96"/>
                    <a:pt x="670" y="103"/>
                    <a:pt x="680" y="113"/>
                  </a:cubicBezTo>
                  <a:cubicBezTo>
                    <a:pt x="686" y="116"/>
                    <a:pt x="698" y="118"/>
                    <a:pt x="715" y="118"/>
                  </a:cubicBezTo>
                  <a:cubicBezTo>
                    <a:pt x="738" y="118"/>
                    <a:pt x="769" y="114"/>
                    <a:pt x="801" y="106"/>
                  </a:cubicBezTo>
                  <a:cubicBezTo>
                    <a:pt x="896" y="89"/>
                    <a:pt x="902" y="82"/>
                    <a:pt x="888" y="37"/>
                  </a:cubicBezTo>
                  <a:cubicBezTo>
                    <a:pt x="880" y="12"/>
                    <a:pt x="873" y="0"/>
                    <a:pt x="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0" name="Google Shape;7850;p44"/>
            <p:cNvSpPr/>
            <p:nvPr/>
          </p:nvSpPr>
          <p:spPr>
            <a:xfrm>
              <a:off x="5566050" y="1315925"/>
              <a:ext cx="36175" cy="2650"/>
            </a:xfrm>
            <a:custGeom>
              <a:avLst/>
              <a:gdLst/>
              <a:ahLst/>
              <a:cxnLst/>
              <a:rect l="l" t="t" r="r" b="b"/>
              <a:pathLst>
                <a:path w="1447" h="106" extrusionOk="0">
                  <a:moveTo>
                    <a:pt x="310" y="1"/>
                  </a:moveTo>
                  <a:cubicBezTo>
                    <a:pt x="278" y="1"/>
                    <a:pt x="248" y="2"/>
                    <a:pt x="223" y="5"/>
                  </a:cubicBezTo>
                  <a:cubicBezTo>
                    <a:pt x="185" y="9"/>
                    <a:pt x="153" y="13"/>
                    <a:pt x="153" y="13"/>
                  </a:cubicBezTo>
                  <a:cubicBezTo>
                    <a:pt x="153" y="11"/>
                    <a:pt x="147" y="10"/>
                    <a:pt x="137" y="10"/>
                  </a:cubicBezTo>
                  <a:cubicBezTo>
                    <a:pt x="127" y="10"/>
                    <a:pt x="113" y="11"/>
                    <a:pt x="98" y="13"/>
                  </a:cubicBezTo>
                  <a:cubicBezTo>
                    <a:pt x="1" y="23"/>
                    <a:pt x="56" y="51"/>
                    <a:pt x="215" y="75"/>
                  </a:cubicBezTo>
                  <a:cubicBezTo>
                    <a:pt x="278" y="85"/>
                    <a:pt x="389" y="91"/>
                    <a:pt x="495" y="91"/>
                  </a:cubicBezTo>
                  <a:cubicBezTo>
                    <a:pt x="534" y="91"/>
                    <a:pt x="573" y="90"/>
                    <a:pt x="608" y="88"/>
                  </a:cubicBezTo>
                  <a:cubicBezTo>
                    <a:pt x="659" y="87"/>
                    <a:pt x="707" y="86"/>
                    <a:pt x="746" y="86"/>
                  </a:cubicBezTo>
                  <a:cubicBezTo>
                    <a:pt x="805" y="86"/>
                    <a:pt x="845" y="88"/>
                    <a:pt x="847" y="93"/>
                  </a:cubicBezTo>
                  <a:cubicBezTo>
                    <a:pt x="847" y="100"/>
                    <a:pt x="865" y="104"/>
                    <a:pt x="890" y="104"/>
                  </a:cubicBezTo>
                  <a:cubicBezTo>
                    <a:pt x="898" y="104"/>
                    <a:pt x="907" y="103"/>
                    <a:pt x="917" y="103"/>
                  </a:cubicBezTo>
                  <a:cubicBezTo>
                    <a:pt x="951" y="103"/>
                    <a:pt x="1003" y="99"/>
                    <a:pt x="1027" y="96"/>
                  </a:cubicBezTo>
                  <a:cubicBezTo>
                    <a:pt x="1056" y="96"/>
                    <a:pt x="1149" y="99"/>
                    <a:pt x="1239" y="103"/>
                  </a:cubicBezTo>
                  <a:cubicBezTo>
                    <a:pt x="1271" y="105"/>
                    <a:pt x="1301" y="106"/>
                    <a:pt x="1328" y="106"/>
                  </a:cubicBezTo>
                  <a:cubicBezTo>
                    <a:pt x="1380" y="106"/>
                    <a:pt x="1417" y="101"/>
                    <a:pt x="1426" y="93"/>
                  </a:cubicBezTo>
                  <a:cubicBezTo>
                    <a:pt x="1444" y="78"/>
                    <a:pt x="1447" y="64"/>
                    <a:pt x="1440" y="61"/>
                  </a:cubicBezTo>
                  <a:cubicBezTo>
                    <a:pt x="1434" y="58"/>
                    <a:pt x="1256" y="51"/>
                    <a:pt x="1048" y="43"/>
                  </a:cubicBezTo>
                  <a:cubicBezTo>
                    <a:pt x="981" y="42"/>
                    <a:pt x="923" y="41"/>
                    <a:pt x="874" y="41"/>
                  </a:cubicBezTo>
                  <a:cubicBezTo>
                    <a:pt x="732" y="41"/>
                    <a:pt x="665" y="48"/>
                    <a:pt x="660" y="61"/>
                  </a:cubicBezTo>
                  <a:cubicBezTo>
                    <a:pt x="657" y="69"/>
                    <a:pt x="654" y="72"/>
                    <a:pt x="651" y="72"/>
                  </a:cubicBezTo>
                  <a:cubicBezTo>
                    <a:pt x="647" y="72"/>
                    <a:pt x="643" y="66"/>
                    <a:pt x="639" y="54"/>
                  </a:cubicBezTo>
                  <a:cubicBezTo>
                    <a:pt x="631" y="26"/>
                    <a:pt x="448" y="1"/>
                    <a:pt x="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1" name="Google Shape;7851;p44"/>
            <p:cNvSpPr/>
            <p:nvPr/>
          </p:nvSpPr>
          <p:spPr>
            <a:xfrm>
              <a:off x="5581400" y="1307300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67" y="1"/>
                  </a:moveTo>
                  <a:cubicBezTo>
                    <a:pt x="57" y="1"/>
                    <a:pt x="46" y="5"/>
                    <a:pt x="35" y="10"/>
                  </a:cubicBezTo>
                  <a:cubicBezTo>
                    <a:pt x="6" y="30"/>
                    <a:pt x="1" y="41"/>
                    <a:pt x="19" y="41"/>
                  </a:cubicBezTo>
                  <a:cubicBezTo>
                    <a:pt x="27" y="41"/>
                    <a:pt x="39" y="39"/>
                    <a:pt x="56" y="35"/>
                  </a:cubicBezTo>
                  <a:cubicBezTo>
                    <a:pt x="80" y="28"/>
                    <a:pt x="94" y="14"/>
                    <a:pt x="84" y="7"/>
                  </a:cubicBezTo>
                  <a:cubicBezTo>
                    <a:pt x="79" y="3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2" name="Google Shape;7852;p44"/>
            <p:cNvSpPr/>
            <p:nvPr/>
          </p:nvSpPr>
          <p:spPr>
            <a:xfrm>
              <a:off x="5520000" y="1100025"/>
              <a:ext cx="3750" cy="1200"/>
            </a:xfrm>
            <a:custGeom>
              <a:avLst/>
              <a:gdLst/>
              <a:ahLst/>
              <a:cxnLst/>
              <a:rect l="l" t="t" r="r" b="b"/>
              <a:pathLst>
                <a:path w="150" h="48" extrusionOk="0">
                  <a:moveTo>
                    <a:pt x="88" y="1"/>
                  </a:moveTo>
                  <a:cubicBezTo>
                    <a:pt x="73" y="1"/>
                    <a:pt x="59" y="4"/>
                    <a:pt x="46" y="10"/>
                  </a:cubicBezTo>
                  <a:cubicBezTo>
                    <a:pt x="3" y="32"/>
                    <a:pt x="0" y="48"/>
                    <a:pt x="33" y="48"/>
                  </a:cubicBezTo>
                  <a:cubicBezTo>
                    <a:pt x="45" y="48"/>
                    <a:pt x="62" y="46"/>
                    <a:pt x="83" y="41"/>
                  </a:cubicBezTo>
                  <a:cubicBezTo>
                    <a:pt x="142" y="31"/>
                    <a:pt x="150" y="23"/>
                    <a:pt x="122" y="10"/>
                  </a:cubicBezTo>
                  <a:cubicBezTo>
                    <a:pt x="112" y="3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3" name="Google Shape;7853;p44"/>
            <p:cNvSpPr/>
            <p:nvPr/>
          </p:nvSpPr>
          <p:spPr>
            <a:xfrm>
              <a:off x="5597975" y="133860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4" y="1"/>
                  </a:moveTo>
                  <a:cubicBezTo>
                    <a:pt x="50" y="1"/>
                    <a:pt x="44" y="2"/>
                    <a:pt x="35" y="4"/>
                  </a:cubicBezTo>
                  <a:cubicBezTo>
                    <a:pt x="11" y="7"/>
                    <a:pt x="0" y="18"/>
                    <a:pt x="11" y="22"/>
                  </a:cubicBezTo>
                  <a:cubicBezTo>
                    <a:pt x="13" y="22"/>
                    <a:pt x="15" y="23"/>
                    <a:pt x="18" y="23"/>
                  </a:cubicBezTo>
                  <a:cubicBezTo>
                    <a:pt x="27" y="23"/>
                    <a:pt x="42" y="19"/>
                    <a:pt x="53" y="11"/>
                  </a:cubicBezTo>
                  <a:cubicBezTo>
                    <a:pt x="61" y="4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4" name="Google Shape;7854;p44"/>
            <p:cNvSpPr/>
            <p:nvPr/>
          </p:nvSpPr>
          <p:spPr>
            <a:xfrm>
              <a:off x="5600325" y="1338200"/>
              <a:ext cx="5300" cy="2275"/>
            </a:xfrm>
            <a:custGeom>
              <a:avLst/>
              <a:gdLst/>
              <a:ahLst/>
              <a:cxnLst/>
              <a:rect l="l" t="t" r="r" b="b"/>
              <a:pathLst>
                <a:path w="212" h="91" extrusionOk="0">
                  <a:moveTo>
                    <a:pt x="37" y="1"/>
                  </a:moveTo>
                  <a:cubicBezTo>
                    <a:pt x="33" y="1"/>
                    <a:pt x="27" y="4"/>
                    <a:pt x="21" y="9"/>
                  </a:cubicBezTo>
                  <a:cubicBezTo>
                    <a:pt x="0" y="31"/>
                    <a:pt x="44" y="65"/>
                    <a:pt x="83" y="65"/>
                  </a:cubicBezTo>
                  <a:cubicBezTo>
                    <a:pt x="89" y="65"/>
                    <a:pt x="95" y="64"/>
                    <a:pt x="101" y="62"/>
                  </a:cubicBezTo>
                  <a:cubicBezTo>
                    <a:pt x="104" y="61"/>
                    <a:pt x="107" y="61"/>
                    <a:pt x="110" y="61"/>
                  </a:cubicBezTo>
                  <a:cubicBezTo>
                    <a:pt x="123" y="61"/>
                    <a:pt x="136" y="67"/>
                    <a:pt x="138" y="76"/>
                  </a:cubicBezTo>
                  <a:cubicBezTo>
                    <a:pt x="142" y="84"/>
                    <a:pt x="149" y="90"/>
                    <a:pt x="160" y="90"/>
                  </a:cubicBezTo>
                  <a:cubicBezTo>
                    <a:pt x="162" y="90"/>
                    <a:pt x="164" y="90"/>
                    <a:pt x="167" y="89"/>
                  </a:cubicBezTo>
                  <a:cubicBezTo>
                    <a:pt x="212" y="79"/>
                    <a:pt x="173" y="44"/>
                    <a:pt x="118" y="44"/>
                  </a:cubicBezTo>
                  <a:cubicBezTo>
                    <a:pt x="112" y="45"/>
                    <a:pt x="106" y="45"/>
                    <a:pt x="101" y="45"/>
                  </a:cubicBezTo>
                  <a:cubicBezTo>
                    <a:pt x="77" y="45"/>
                    <a:pt x="59" y="40"/>
                    <a:pt x="55" y="34"/>
                  </a:cubicBezTo>
                  <a:cubicBezTo>
                    <a:pt x="53" y="11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5" name="Google Shape;7855;p44"/>
            <p:cNvSpPr/>
            <p:nvPr/>
          </p:nvSpPr>
          <p:spPr>
            <a:xfrm>
              <a:off x="5591325" y="1308000"/>
              <a:ext cx="3100" cy="950"/>
            </a:xfrm>
            <a:custGeom>
              <a:avLst/>
              <a:gdLst/>
              <a:ahLst/>
              <a:cxnLst/>
              <a:rect l="l" t="t" r="r" b="b"/>
              <a:pathLst>
                <a:path w="124" h="38" extrusionOk="0">
                  <a:moveTo>
                    <a:pt x="76" y="1"/>
                  </a:moveTo>
                  <a:cubicBezTo>
                    <a:pt x="59" y="1"/>
                    <a:pt x="40" y="5"/>
                    <a:pt x="30" y="10"/>
                  </a:cubicBezTo>
                  <a:cubicBezTo>
                    <a:pt x="4" y="28"/>
                    <a:pt x="0" y="37"/>
                    <a:pt x="18" y="37"/>
                  </a:cubicBezTo>
                  <a:cubicBezTo>
                    <a:pt x="29" y="37"/>
                    <a:pt x="47" y="34"/>
                    <a:pt x="72" y="27"/>
                  </a:cubicBezTo>
                  <a:cubicBezTo>
                    <a:pt x="117" y="17"/>
                    <a:pt x="124" y="10"/>
                    <a:pt x="96" y="3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6" name="Google Shape;7856;p44"/>
            <p:cNvSpPr/>
            <p:nvPr/>
          </p:nvSpPr>
          <p:spPr>
            <a:xfrm>
              <a:off x="5525700" y="1099100"/>
              <a:ext cx="1350" cy="1025"/>
            </a:xfrm>
            <a:custGeom>
              <a:avLst/>
              <a:gdLst/>
              <a:ahLst/>
              <a:cxnLst/>
              <a:rect l="l" t="t" r="r" b="b"/>
              <a:pathLst>
                <a:path w="54" h="41" extrusionOk="0">
                  <a:moveTo>
                    <a:pt x="30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8" y="5"/>
                    <a:pt x="1" y="15"/>
                    <a:pt x="5" y="26"/>
                  </a:cubicBezTo>
                  <a:cubicBezTo>
                    <a:pt x="8" y="34"/>
                    <a:pt x="17" y="41"/>
                    <a:pt x="28" y="41"/>
                  </a:cubicBezTo>
                  <a:cubicBezTo>
                    <a:pt x="30" y="41"/>
                    <a:pt x="33" y="40"/>
                    <a:pt x="36" y="39"/>
                  </a:cubicBezTo>
                  <a:cubicBezTo>
                    <a:pt x="47" y="36"/>
                    <a:pt x="53" y="26"/>
                    <a:pt x="50" y="15"/>
                  </a:cubicBezTo>
                  <a:cubicBezTo>
                    <a:pt x="47" y="7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7" name="Google Shape;7857;p44"/>
            <p:cNvSpPr/>
            <p:nvPr/>
          </p:nvSpPr>
          <p:spPr>
            <a:xfrm>
              <a:off x="5606375" y="1339725"/>
              <a:ext cx="8050" cy="1800"/>
            </a:xfrm>
            <a:custGeom>
              <a:avLst/>
              <a:gdLst/>
              <a:ahLst/>
              <a:cxnLst/>
              <a:rect l="l" t="t" r="r" b="b"/>
              <a:pathLst>
                <a:path w="322" h="72" extrusionOk="0">
                  <a:moveTo>
                    <a:pt x="60" y="1"/>
                  </a:moveTo>
                  <a:cubicBezTo>
                    <a:pt x="0" y="1"/>
                    <a:pt x="0" y="1"/>
                    <a:pt x="56" y="32"/>
                  </a:cubicBezTo>
                  <a:cubicBezTo>
                    <a:pt x="82" y="46"/>
                    <a:pt x="113" y="58"/>
                    <a:pt x="128" y="58"/>
                  </a:cubicBezTo>
                  <a:cubicBezTo>
                    <a:pt x="132" y="58"/>
                    <a:pt x="134" y="58"/>
                    <a:pt x="136" y="57"/>
                  </a:cubicBezTo>
                  <a:cubicBezTo>
                    <a:pt x="150" y="52"/>
                    <a:pt x="143" y="46"/>
                    <a:pt x="122" y="39"/>
                  </a:cubicBezTo>
                  <a:cubicBezTo>
                    <a:pt x="82" y="29"/>
                    <a:pt x="105" y="18"/>
                    <a:pt x="156" y="18"/>
                  </a:cubicBezTo>
                  <a:cubicBezTo>
                    <a:pt x="161" y="18"/>
                    <a:pt x="168" y="18"/>
                    <a:pt x="174" y="18"/>
                  </a:cubicBezTo>
                  <a:cubicBezTo>
                    <a:pt x="195" y="22"/>
                    <a:pt x="209" y="32"/>
                    <a:pt x="205" y="46"/>
                  </a:cubicBezTo>
                  <a:cubicBezTo>
                    <a:pt x="204" y="53"/>
                    <a:pt x="204" y="57"/>
                    <a:pt x="206" y="57"/>
                  </a:cubicBezTo>
                  <a:cubicBezTo>
                    <a:pt x="209" y="57"/>
                    <a:pt x="213" y="54"/>
                    <a:pt x="219" y="49"/>
                  </a:cubicBezTo>
                  <a:cubicBezTo>
                    <a:pt x="224" y="44"/>
                    <a:pt x="230" y="42"/>
                    <a:pt x="235" y="42"/>
                  </a:cubicBezTo>
                  <a:cubicBezTo>
                    <a:pt x="240" y="42"/>
                    <a:pt x="245" y="45"/>
                    <a:pt x="247" y="52"/>
                  </a:cubicBezTo>
                  <a:cubicBezTo>
                    <a:pt x="249" y="59"/>
                    <a:pt x="253" y="62"/>
                    <a:pt x="259" y="62"/>
                  </a:cubicBezTo>
                  <a:cubicBezTo>
                    <a:pt x="263" y="62"/>
                    <a:pt x="267" y="61"/>
                    <a:pt x="271" y="57"/>
                  </a:cubicBezTo>
                  <a:cubicBezTo>
                    <a:pt x="274" y="53"/>
                    <a:pt x="279" y="52"/>
                    <a:pt x="285" y="52"/>
                  </a:cubicBezTo>
                  <a:cubicBezTo>
                    <a:pt x="292" y="52"/>
                    <a:pt x="300" y="55"/>
                    <a:pt x="306" y="63"/>
                  </a:cubicBezTo>
                  <a:cubicBezTo>
                    <a:pt x="312" y="69"/>
                    <a:pt x="315" y="71"/>
                    <a:pt x="318" y="71"/>
                  </a:cubicBezTo>
                  <a:cubicBezTo>
                    <a:pt x="321" y="71"/>
                    <a:pt x="321" y="65"/>
                    <a:pt x="317" y="52"/>
                  </a:cubicBezTo>
                  <a:cubicBezTo>
                    <a:pt x="309" y="22"/>
                    <a:pt x="199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8" name="Google Shape;7858;p44"/>
            <p:cNvSpPr/>
            <p:nvPr/>
          </p:nvSpPr>
          <p:spPr>
            <a:xfrm>
              <a:off x="5597525" y="1308150"/>
              <a:ext cx="5675" cy="925"/>
            </a:xfrm>
            <a:custGeom>
              <a:avLst/>
              <a:gdLst/>
              <a:ahLst/>
              <a:cxnLst/>
              <a:rect l="l" t="t" r="r" b="b"/>
              <a:pathLst>
                <a:path w="227" h="37" extrusionOk="0">
                  <a:moveTo>
                    <a:pt x="107" y="0"/>
                  </a:moveTo>
                  <a:cubicBezTo>
                    <a:pt x="93" y="0"/>
                    <a:pt x="79" y="1"/>
                    <a:pt x="67" y="4"/>
                  </a:cubicBezTo>
                  <a:cubicBezTo>
                    <a:pt x="1" y="19"/>
                    <a:pt x="31" y="37"/>
                    <a:pt x="108" y="37"/>
                  </a:cubicBezTo>
                  <a:cubicBezTo>
                    <a:pt x="120" y="37"/>
                    <a:pt x="133" y="36"/>
                    <a:pt x="146" y="36"/>
                  </a:cubicBezTo>
                  <a:cubicBezTo>
                    <a:pt x="223" y="29"/>
                    <a:pt x="226" y="25"/>
                    <a:pt x="175" y="8"/>
                  </a:cubicBezTo>
                  <a:cubicBezTo>
                    <a:pt x="157" y="3"/>
                    <a:pt x="131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9" name="Google Shape;7859;p44"/>
            <p:cNvSpPr/>
            <p:nvPr/>
          </p:nvSpPr>
          <p:spPr>
            <a:xfrm>
              <a:off x="5534475" y="109622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4" y="1"/>
                  </a:moveTo>
                  <a:cubicBezTo>
                    <a:pt x="50" y="1"/>
                    <a:pt x="45" y="1"/>
                    <a:pt x="39" y="2"/>
                  </a:cubicBezTo>
                  <a:cubicBezTo>
                    <a:pt x="15" y="9"/>
                    <a:pt x="0" y="16"/>
                    <a:pt x="11" y="20"/>
                  </a:cubicBezTo>
                  <a:cubicBezTo>
                    <a:pt x="14" y="21"/>
                    <a:pt x="18" y="22"/>
                    <a:pt x="22" y="22"/>
                  </a:cubicBezTo>
                  <a:cubicBezTo>
                    <a:pt x="33" y="22"/>
                    <a:pt x="46" y="18"/>
                    <a:pt x="56" y="13"/>
                  </a:cubicBezTo>
                  <a:cubicBezTo>
                    <a:pt x="67" y="5"/>
                    <a:pt x="65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0" name="Google Shape;7860;p44"/>
            <p:cNvSpPr/>
            <p:nvPr/>
          </p:nvSpPr>
          <p:spPr>
            <a:xfrm>
              <a:off x="5604300" y="1307875"/>
              <a:ext cx="2175" cy="1625"/>
            </a:xfrm>
            <a:custGeom>
              <a:avLst/>
              <a:gdLst/>
              <a:ahLst/>
              <a:cxnLst/>
              <a:rect l="l" t="t" r="r" b="b"/>
              <a:pathLst>
                <a:path w="87" h="65" extrusionOk="0">
                  <a:moveTo>
                    <a:pt x="52" y="1"/>
                  </a:moveTo>
                  <a:cubicBezTo>
                    <a:pt x="43" y="1"/>
                    <a:pt x="35" y="8"/>
                    <a:pt x="25" y="22"/>
                  </a:cubicBezTo>
                  <a:cubicBezTo>
                    <a:pt x="11" y="40"/>
                    <a:pt x="0" y="57"/>
                    <a:pt x="0" y="64"/>
                  </a:cubicBezTo>
                  <a:cubicBezTo>
                    <a:pt x="1" y="65"/>
                    <a:pt x="2" y="65"/>
                    <a:pt x="3" y="65"/>
                  </a:cubicBezTo>
                  <a:cubicBezTo>
                    <a:pt x="8" y="65"/>
                    <a:pt x="17" y="58"/>
                    <a:pt x="28" y="43"/>
                  </a:cubicBezTo>
                  <a:cubicBezTo>
                    <a:pt x="40" y="29"/>
                    <a:pt x="56" y="22"/>
                    <a:pt x="69" y="22"/>
                  </a:cubicBezTo>
                  <a:cubicBezTo>
                    <a:pt x="72" y="22"/>
                    <a:pt x="74" y="22"/>
                    <a:pt x="77" y="22"/>
                  </a:cubicBezTo>
                  <a:cubicBezTo>
                    <a:pt x="80" y="24"/>
                    <a:pt x="82" y="25"/>
                    <a:pt x="83" y="25"/>
                  </a:cubicBezTo>
                  <a:cubicBezTo>
                    <a:pt x="87" y="25"/>
                    <a:pt x="84" y="19"/>
                    <a:pt x="73" y="12"/>
                  </a:cubicBezTo>
                  <a:cubicBezTo>
                    <a:pt x="65" y="4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1" name="Google Shape;7861;p44"/>
            <p:cNvSpPr/>
            <p:nvPr/>
          </p:nvSpPr>
          <p:spPr>
            <a:xfrm>
              <a:off x="5615625" y="1340800"/>
              <a:ext cx="2400" cy="700"/>
            </a:xfrm>
            <a:custGeom>
              <a:avLst/>
              <a:gdLst/>
              <a:ahLst/>
              <a:cxnLst/>
              <a:rect l="l" t="t" r="r" b="b"/>
              <a:pathLst>
                <a:path w="96" h="28" extrusionOk="0">
                  <a:moveTo>
                    <a:pt x="42" y="1"/>
                  </a:moveTo>
                  <a:cubicBezTo>
                    <a:pt x="31" y="1"/>
                    <a:pt x="22" y="2"/>
                    <a:pt x="16" y="6"/>
                  </a:cubicBezTo>
                  <a:cubicBezTo>
                    <a:pt x="2" y="22"/>
                    <a:pt x="0" y="27"/>
                    <a:pt x="17" y="27"/>
                  </a:cubicBezTo>
                  <a:cubicBezTo>
                    <a:pt x="25" y="27"/>
                    <a:pt x="38" y="26"/>
                    <a:pt x="58" y="24"/>
                  </a:cubicBezTo>
                  <a:cubicBezTo>
                    <a:pt x="93" y="17"/>
                    <a:pt x="96" y="9"/>
                    <a:pt x="68" y="3"/>
                  </a:cubicBezTo>
                  <a:cubicBezTo>
                    <a:pt x="59" y="1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2" name="Google Shape;7862;p44"/>
            <p:cNvSpPr/>
            <p:nvPr/>
          </p:nvSpPr>
          <p:spPr>
            <a:xfrm>
              <a:off x="5606825" y="1307900"/>
              <a:ext cx="2625" cy="925"/>
            </a:xfrm>
            <a:custGeom>
              <a:avLst/>
              <a:gdLst/>
              <a:ahLst/>
              <a:cxnLst/>
              <a:rect l="l" t="t" r="r" b="b"/>
              <a:pathLst>
                <a:path w="105" h="37" extrusionOk="0">
                  <a:moveTo>
                    <a:pt x="9" y="1"/>
                  </a:moveTo>
                  <a:cubicBezTo>
                    <a:pt x="1" y="1"/>
                    <a:pt x="12" y="7"/>
                    <a:pt x="42" y="21"/>
                  </a:cubicBezTo>
                  <a:cubicBezTo>
                    <a:pt x="58" y="30"/>
                    <a:pt x="76" y="37"/>
                    <a:pt x="88" y="37"/>
                  </a:cubicBezTo>
                  <a:cubicBezTo>
                    <a:pt x="94" y="37"/>
                    <a:pt x="98" y="35"/>
                    <a:pt x="101" y="31"/>
                  </a:cubicBezTo>
                  <a:cubicBezTo>
                    <a:pt x="104" y="25"/>
                    <a:pt x="83" y="11"/>
                    <a:pt x="49" y="7"/>
                  </a:cubicBezTo>
                  <a:cubicBezTo>
                    <a:pt x="27" y="3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3" name="Google Shape;7863;p44"/>
            <p:cNvSpPr/>
            <p:nvPr/>
          </p:nvSpPr>
          <p:spPr>
            <a:xfrm>
              <a:off x="5541075" y="1094925"/>
              <a:ext cx="4175" cy="725"/>
            </a:xfrm>
            <a:custGeom>
              <a:avLst/>
              <a:gdLst/>
              <a:ahLst/>
              <a:cxnLst/>
              <a:rect l="l" t="t" r="r" b="b"/>
              <a:pathLst>
                <a:path w="167" h="29" extrusionOk="0">
                  <a:moveTo>
                    <a:pt x="89" y="0"/>
                  </a:moveTo>
                  <a:cubicBezTo>
                    <a:pt x="73" y="0"/>
                    <a:pt x="57" y="2"/>
                    <a:pt x="45" y="6"/>
                  </a:cubicBezTo>
                  <a:lnTo>
                    <a:pt x="0" y="19"/>
                  </a:lnTo>
                  <a:lnTo>
                    <a:pt x="52" y="27"/>
                  </a:lnTo>
                  <a:cubicBezTo>
                    <a:pt x="64" y="28"/>
                    <a:pt x="77" y="29"/>
                    <a:pt x="90" y="29"/>
                  </a:cubicBezTo>
                  <a:cubicBezTo>
                    <a:pt x="108" y="29"/>
                    <a:pt x="126" y="27"/>
                    <a:pt x="135" y="23"/>
                  </a:cubicBezTo>
                  <a:cubicBezTo>
                    <a:pt x="167" y="16"/>
                    <a:pt x="167" y="16"/>
                    <a:pt x="132" y="6"/>
                  </a:cubicBezTo>
                  <a:cubicBezTo>
                    <a:pt x="120" y="2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4" name="Google Shape;7864;p44"/>
            <p:cNvSpPr/>
            <p:nvPr/>
          </p:nvSpPr>
          <p:spPr>
            <a:xfrm>
              <a:off x="5621425" y="1342125"/>
              <a:ext cx="8975" cy="1875"/>
            </a:xfrm>
            <a:custGeom>
              <a:avLst/>
              <a:gdLst/>
              <a:ahLst/>
              <a:cxnLst/>
              <a:rect l="l" t="t" r="r" b="b"/>
              <a:pathLst>
                <a:path w="359" h="75" extrusionOk="0">
                  <a:moveTo>
                    <a:pt x="9" y="1"/>
                  </a:moveTo>
                  <a:cubicBezTo>
                    <a:pt x="1" y="1"/>
                    <a:pt x="0" y="7"/>
                    <a:pt x="6" y="19"/>
                  </a:cubicBezTo>
                  <a:cubicBezTo>
                    <a:pt x="11" y="38"/>
                    <a:pt x="93" y="50"/>
                    <a:pt x="163" y="50"/>
                  </a:cubicBezTo>
                  <a:cubicBezTo>
                    <a:pt x="199" y="50"/>
                    <a:pt x="231" y="47"/>
                    <a:pt x="249" y="40"/>
                  </a:cubicBezTo>
                  <a:cubicBezTo>
                    <a:pt x="252" y="38"/>
                    <a:pt x="257" y="37"/>
                    <a:pt x="261" y="37"/>
                  </a:cubicBezTo>
                  <a:cubicBezTo>
                    <a:pt x="273" y="37"/>
                    <a:pt x="287" y="43"/>
                    <a:pt x="298" y="54"/>
                  </a:cubicBezTo>
                  <a:cubicBezTo>
                    <a:pt x="310" y="68"/>
                    <a:pt x="326" y="74"/>
                    <a:pt x="338" y="74"/>
                  </a:cubicBezTo>
                  <a:cubicBezTo>
                    <a:pt x="350" y="74"/>
                    <a:pt x="358" y="68"/>
                    <a:pt x="353" y="54"/>
                  </a:cubicBezTo>
                  <a:cubicBezTo>
                    <a:pt x="348" y="35"/>
                    <a:pt x="214" y="12"/>
                    <a:pt x="144" y="12"/>
                  </a:cubicBezTo>
                  <a:cubicBezTo>
                    <a:pt x="123" y="12"/>
                    <a:pt x="108" y="14"/>
                    <a:pt x="103" y="19"/>
                  </a:cubicBezTo>
                  <a:cubicBezTo>
                    <a:pt x="99" y="23"/>
                    <a:pt x="92" y="25"/>
                    <a:pt x="83" y="25"/>
                  </a:cubicBezTo>
                  <a:cubicBezTo>
                    <a:pt x="71" y="25"/>
                    <a:pt x="55" y="21"/>
                    <a:pt x="40" y="12"/>
                  </a:cubicBezTo>
                  <a:cubicBezTo>
                    <a:pt x="26" y="5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5" name="Google Shape;7865;p44"/>
            <p:cNvSpPr/>
            <p:nvPr/>
          </p:nvSpPr>
          <p:spPr>
            <a:xfrm>
              <a:off x="5549125" y="10947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9" y="0"/>
                  </a:moveTo>
                  <a:cubicBezTo>
                    <a:pt x="26" y="0"/>
                    <a:pt x="24" y="0"/>
                    <a:pt x="21" y="1"/>
                  </a:cubicBezTo>
                  <a:cubicBezTo>
                    <a:pt x="11" y="4"/>
                    <a:pt x="1" y="8"/>
                    <a:pt x="5" y="15"/>
                  </a:cubicBezTo>
                  <a:cubicBezTo>
                    <a:pt x="5" y="18"/>
                    <a:pt x="18" y="25"/>
                    <a:pt x="32" y="29"/>
                  </a:cubicBezTo>
                  <a:cubicBezTo>
                    <a:pt x="35" y="30"/>
                    <a:pt x="37" y="30"/>
                    <a:pt x="39" y="30"/>
                  </a:cubicBezTo>
                  <a:cubicBezTo>
                    <a:pt x="49" y="30"/>
                    <a:pt x="56" y="23"/>
                    <a:pt x="53" y="15"/>
                  </a:cubicBezTo>
                  <a:cubicBezTo>
                    <a:pt x="50" y="6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6" name="Google Shape;7866;p44"/>
            <p:cNvSpPr/>
            <p:nvPr/>
          </p:nvSpPr>
          <p:spPr>
            <a:xfrm>
              <a:off x="5631550" y="1343100"/>
              <a:ext cx="1900" cy="1200"/>
            </a:xfrm>
            <a:custGeom>
              <a:avLst/>
              <a:gdLst/>
              <a:ahLst/>
              <a:cxnLst/>
              <a:rect l="l" t="t" r="r" b="b"/>
              <a:pathLst>
                <a:path w="76" h="48" extrusionOk="0">
                  <a:moveTo>
                    <a:pt x="5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1"/>
                    <a:pt x="3" y="11"/>
                    <a:pt x="18" y="29"/>
                  </a:cubicBezTo>
                  <a:cubicBezTo>
                    <a:pt x="29" y="40"/>
                    <a:pt x="43" y="47"/>
                    <a:pt x="56" y="47"/>
                  </a:cubicBezTo>
                  <a:cubicBezTo>
                    <a:pt x="58" y="47"/>
                    <a:pt x="60" y="47"/>
                    <a:pt x="63" y="46"/>
                  </a:cubicBezTo>
                  <a:cubicBezTo>
                    <a:pt x="76" y="46"/>
                    <a:pt x="69" y="32"/>
                    <a:pt x="48" y="18"/>
                  </a:cubicBezTo>
                  <a:cubicBezTo>
                    <a:pt x="27" y="9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7" name="Google Shape;7867;p44"/>
            <p:cNvSpPr/>
            <p:nvPr/>
          </p:nvSpPr>
          <p:spPr>
            <a:xfrm>
              <a:off x="5553300" y="1094225"/>
              <a:ext cx="1775" cy="875"/>
            </a:xfrm>
            <a:custGeom>
              <a:avLst/>
              <a:gdLst/>
              <a:ahLst/>
              <a:cxnLst/>
              <a:rect l="l" t="t" r="r" b="b"/>
              <a:pathLst>
                <a:path w="71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4" y="5"/>
                    <a:pt x="0" y="16"/>
                    <a:pt x="14" y="23"/>
                  </a:cubicBezTo>
                  <a:cubicBezTo>
                    <a:pt x="23" y="31"/>
                    <a:pt x="34" y="35"/>
                    <a:pt x="45" y="35"/>
                  </a:cubicBezTo>
                  <a:cubicBezTo>
                    <a:pt x="49" y="35"/>
                    <a:pt x="53" y="35"/>
                    <a:pt x="56" y="34"/>
                  </a:cubicBezTo>
                  <a:cubicBezTo>
                    <a:pt x="70" y="30"/>
                    <a:pt x="70" y="23"/>
                    <a:pt x="59" y="13"/>
                  </a:cubicBezTo>
                  <a:cubicBezTo>
                    <a:pt x="49" y="5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8" name="Google Shape;7868;p44"/>
            <p:cNvSpPr/>
            <p:nvPr/>
          </p:nvSpPr>
          <p:spPr>
            <a:xfrm>
              <a:off x="5636150" y="1344250"/>
              <a:ext cx="2025" cy="625"/>
            </a:xfrm>
            <a:custGeom>
              <a:avLst/>
              <a:gdLst/>
              <a:ahLst/>
              <a:cxnLst/>
              <a:rect l="l" t="t" r="r" b="b"/>
              <a:pathLst>
                <a:path w="81" h="25" extrusionOk="0">
                  <a:moveTo>
                    <a:pt x="73" y="0"/>
                  </a:moveTo>
                  <a:cubicBezTo>
                    <a:pt x="67" y="0"/>
                    <a:pt x="57" y="2"/>
                    <a:pt x="42" y="7"/>
                  </a:cubicBezTo>
                  <a:cubicBezTo>
                    <a:pt x="10" y="14"/>
                    <a:pt x="0" y="21"/>
                    <a:pt x="17" y="25"/>
                  </a:cubicBezTo>
                  <a:cubicBezTo>
                    <a:pt x="34" y="25"/>
                    <a:pt x="58" y="17"/>
                    <a:pt x="73" y="7"/>
                  </a:cubicBezTo>
                  <a:cubicBezTo>
                    <a:pt x="80" y="3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9" name="Google Shape;7869;p44"/>
            <p:cNvSpPr/>
            <p:nvPr/>
          </p:nvSpPr>
          <p:spPr>
            <a:xfrm>
              <a:off x="5557375" y="1089825"/>
              <a:ext cx="2025" cy="575"/>
            </a:xfrm>
            <a:custGeom>
              <a:avLst/>
              <a:gdLst/>
              <a:ahLst/>
              <a:cxnLst/>
              <a:rect l="l" t="t" r="r" b="b"/>
              <a:pathLst>
                <a:path w="81" h="23" extrusionOk="0">
                  <a:moveTo>
                    <a:pt x="73" y="0"/>
                  </a:moveTo>
                  <a:cubicBezTo>
                    <a:pt x="67" y="0"/>
                    <a:pt x="56" y="2"/>
                    <a:pt x="42" y="5"/>
                  </a:cubicBezTo>
                  <a:cubicBezTo>
                    <a:pt x="15" y="12"/>
                    <a:pt x="0" y="22"/>
                    <a:pt x="18" y="22"/>
                  </a:cubicBezTo>
                  <a:cubicBezTo>
                    <a:pt x="35" y="22"/>
                    <a:pt x="60" y="15"/>
                    <a:pt x="74" y="8"/>
                  </a:cubicBezTo>
                  <a:cubicBezTo>
                    <a:pt x="81" y="3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0" name="Google Shape;7870;p44"/>
            <p:cNvSpPr/>
            <p:nvPr/>
          </p:nvSpPr>
          <p:spPr>
            <a:xfrm>
              <a:off x="5643075" y="13378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8" y="1"/>
                  </a:moveTo>
                  <a:cubicBezTo>
                    <a:pt x="26" y="1"/>
                    <a:pt x="24" y="1"/>
                    <a:pt x="21" y="1"/>
                  </a:cubicBezTo>
                  <a:cubicBezTo>
                    <a:pt x="10" y="6"/>
                    <a:pt x="0" y="12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5" y="31"/>
                    <a:pt x="38" y="31"/>
                    <a:pt x="40" y="31"/>
                  </a:cubicBezTo>
                  <a:cubicBezTo>
                    <a:pt x="50" y="31"/>
                    <a:pt x="55" y="26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1" name="Google Shape;7871;p44"/>
            <p:cNvSpPr/>
            <p:nvPr/>
          </p:nvSpPr>
          <p:spPr>
            <a:xfrm>
              <a:off x="5646725" y="1338050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26" y="1"/>
                  </a:moveTo>
                  <a:cubicBezTo>
                    <a:pt x="21" y="1"/>
                    <a:pt x="17" y="1"/>
                    <a:pt x="14" y="2"/>
                  </a:cubicBezTo>
                  <a:cubicBezTo>
                    <a:pt x="0" y="5"/>
                    <a:pt x="7" y="12"/>
                    <a:pt x="28" y="19"/>
                  </a:cubicBezTo>
                  <a:cubicBezTo>
                    <a:pt x="42" y="23"/>
                    <a:pt x="56" y="25"/>
                    <a:pt x="68" y="25"/>
                  </a:cubicBezTo>
                  <a:cubicBezTo>
                    <a:pt x="77" y="25"/>
                    <a:pt x="85" y="24"/>
                    <a:pt x="90" y="23"/>
                  </a:cubicBezTo>
                  <a:cubicBezTo>
                    <a:pt x="104" y="19"/>
                    <a:pt x="98" y="12"/>
                    <a:pt x="73" y="9"/>
                  </a:cubicBezTo>
                  <a:cubicBezTo>
                    <a:pt x="57" y="4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2" name="Google Shape;7872;p44"/>
            <p:cNvSpPr/>
            <p:nvPr/>
          </p:nvSpPr>
          <p:spPr>
            <a:xfrm>
              <a:off x="5572900" y="10931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42" y="0"/>
                  </a:moveTo>
                  <a:cubicBezTo>
                    <a:pt x="15" y="3"/>
                    <a:pt x="1" y="14"/>
                    <a:pt x="4" y="32"/>
                  </a:cubicBezTo>
                  <a:cubicBezTo>
                    <a:pt x="10" y="43"/>
                    <a:pt x="21" y="53"/>
                    <a:pt x="31" y="53"/>
                  </a:cubicBezTo>
                  <a:cubicBezTo>
                    <a:pt x="33" y="53"/>
                    <a:pt x="34" y="53"/>
                    <a:pt x="36" y="53"/>
                  </a:cubicBezTo>
                  <a:cubicBezTo>
                    <a:pt x="42" y="53"/>
                    <a:pt x="57" y="51"/>
                    <a:pt x="72" y="51"/>
                  </a:cubicBezTo>
                  <a:cubicBezTo>
                    <a:pt x="80" y="51"/>
                    <a:pt x="88" y="51"/>
                    <a:pt x="95" y="53"/>
                  </a:cubicBezTo>
                  <a:cubicBezTo>
                    <a:pt x="122" y="53"/>
                    <a:pt x="129" y="45"/>
                    <a:pt x="111" y="28"/>
                  </a:cubicBezTo>
                  <a:cubicBezTo>
                    <a:pt x="101" y="14"/>
                    <a:pt x="66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3" name="Google Shape;7873;p44"/>
            <p:cNvSpPr/>
            <p:nvPr/>
          </p:nvSpPr>
          <p:spPr>
            <a:xfrm>
              <a:off x="5580125" y="1093050"/>
              <a:ext cx="1925" cy="1175"/>
            </a:xfrm>
            <a:custGeom>
              <a:avLst/>
              <a:gdLst/>
              <a:ahLst/>
              <a:cxnLst/>
              <a:rect l="l" t="t" r="r" b="b"/>
              <a:pathLst>
                <a:path w="77" h="47" extrusionOk="0">
                  <a:moveTo>
                    <a:pt x="23" y="0"/>
                  </a:moveTo>
                  <a:cubicBezTo>
                    <a:pt x="7" y="0"/>
                    <a:pt x="0" y="10"/>
                    <a:pt x="3" y="25"/>
                  </a:cubicBezTo>
                  <a:cubicBezTo>
                    <a:pt x="9" y="40"/>
                    <a:pt x="22" y="47"/>
                    <a:pt x="36" y="47"/>
                  </a:cubicBezTo>
                  <a:cubicBezTo>
                    <a:pt x="39" y="47"/>
                    <a:pt x="42" y="46"/>
                    <a:pt x="45" y="46"/>
                  </a:cubicBezTo>
                  <a:cubicBezTo>
                    <a:pt x="65" y="42"/>
                    <a:pt x="76" y="28"/>
                    <a:pt x="72" y="22"/>
                  </a:cubicBezTo>
                  <a:cubicBezTo>
                    <a:pt x="69" y="11"/>
                    <a:pt x="51" y="1"/>
                    <a:pt x="30" y="1"/>
                  </a:cubicBezTo>
                  <a:cubicBezTo>
                    <a:pt x="28" y="0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4" name="Google Shape;7874;p44"/>
            <p:cNvSpPr/>
            <p:nvPr/>
          </p:nvSpPr>
          <p:spPr>
            <a:xfrm>
              <a:off x="5665700" y="13139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7" y="0"/>
                  </a:moveTo>
                  <a:cubicBezTo>
                    <a:pt x="53" y="0"/>
                    <a:pt x="47" y="1"/>
                    <a:pt x="39" y="2"/>
                  </a:cubicBezTo>
                  <a:cubicBezTo>
                    <a:pt x="15" y="9"/>
                    <a:pt x="1" y="16"/>
                    <a:pt x="11" y="19"/>
                  </a:cubicBezTo>
                  <a:cubicBezTo>
                    <a:pt x="14" y="22"/>
                    <a:pt x="18" y="23"/>
                    <a:pt x="22" y="23"/>
                  </a:cubicBezTo>
                  <a:cubicBezTo>
                    <a:pt x="32" y="23"/>
                    <a:pt x="44" y="17"/>
                    <a:pt x="56" y="13"/>
                  </a:cubicBezTo>
                  <a:cubicBezTo>
                    <a:pt x="66" y="3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5" name="Google Shape;7875;p44"/>
            <p:cNvSpPr/>
            <p:nvPr/>
          </p:nvSpPr>
          <p:spPr>
            <a:xfrm>
              <a:off x="5669625" y="1314650"/>
              <a:ext cx="1300" cy="750"/>
            </a:xfrm>
            <a:custGeom>
              <a:avLst/>
              <a:gdLst/>
              <a:ahLst/>
              <a:cxnLst/>
              <a:rect l="l" t="t" r="r" b="b"/>
              <a:pathLst>
                <a:path w="52" h="30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5"/>
                    <a:pt x="0" y="11"/>
                    <a:pt x="0" y="15"/>
                  </a:cubicBezTo>
                  <a:cubicBezTo>
                    <a:pt x="3" y="19"/>
                    <a:pt x="14" y="25"/>
                    <a:pt x="31" y="29"/>
                  </a:cubicBezTo>
                  <a:cubicBezTo>
                    <a:pt x="33" y="29"/>
                    <a:pt x="36" y="30"/>
                    <a:pt x="38" y="30"/>
                  </a:cubicBezTo>
                  <a:cubicBezTo>
                    <a:pt x="47" y="30"/>
                    <a:pt x="51" y="23"/>
                    <a:pt x="48" y="15"/>
                  </a:cubicBezTo>
                  <a:cubicBezTo>
                    <a:pt x="46" y="6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6" name="Google Shape;7876;p44"/>
            <p:cNvSpPr/>
            <p:nvPr/>
          </p:nvSpPr>
          <p:spPr>
            <a:xfrm>
              <a:off x="5607850" y="1087675"/>
              <a:ext cx="2750" cy="800"/>
            </a:xfrm>
            <a:custGeom>
              <a:avLst/>
              <a:gdLst/>
              <a:ahLst/>
              <a:cxnLst/>
              <a:rect l="l" t="t" r="r" b="b"/>
              <a:pathLst>
                <a:path w="110" h="32" extrusionOk="0">
                  <a:moveTo>
                    <a:pt x="57" y="0"/>
                  </a:moveTo>
                  <a:cubicBezTo>
                    <a:pt x="49" y="0"/>
                    <a:pt x="41" y="2"/>
                    <a:pt x="32" y="4"/>
                  </a:cubicBezTo>
                  <a:cubicBezTo>
                    <a:pt x="1" y="11"/>
                    <a:pt x="1" y="14"/>
                    <a:pt x="36" y="22"/>
                  </a:cubicBezTo>
                  <a:cubicBezTo>
                    <a:pt x="55" y="28"/>
                    <a:pt x="72" y="31"/>
                    <a:pt x="84" y="31"/>
                  </a:cubicBezTo>
                  <a:cubicBezTo>
                    <a:pt x="103" y="31"/>
                    <a:pt x="109" y="24"/>
                    <a:pt x="95" y="11"/>
                  </a:cubicBezTo>
                  <a:cubicBezTo>
                    <a:pt x="85" y="5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7" name="Google Shape;7877;p44"/>
            <p:cNvSpPr/>
            <p:nvPr/>
          </p:nvSpPr>
          <p:spPr>
            <a:xfrm>
              <a:off x="5615875" y="1087550"/>
              <a:ext cx="3275" cy="800"/>
            </a:xfrm>
            <a:custGeom>
              <a:avLst/>
              <a:gdLst/>
              <a:ahLst/>
              <a:cxnLst/>
              <a:rect l="l" t="t" r="r" b="b"/>
              <a:pathLst>
                <a:path w="131" h="32" extrusionOk="0">
                  <a:moveTo>
                    <a:pt x="45" y="0"/>
                  </a:moveTo>
                  <a:cubicBezTo>
                    <a:pt x="33" y="0"/>
                    <a:pt x="23" y="2"/>
                    <a:pt x="20" y="6"/>
                  </a:cubicBezTo>
                  <a:cubicBezTo>
                    <a:pt x="0" y="25"/>
                    <a:pt x="3" y="31"/>
                    <a:pt x="38" y="31"/>
                  </a:cubicBezTo>
                  <a:cubicBezTo>
                    <a:pt x="47" y="31"/>
                    <a:pt x="58" y="31"/>
                    <a:pt x="72" y="30"/>
                  </a:cubicBezTo>
                  <a:cubicBezTo>
                    <a:pt x="131" y="23"/>
                    <a:pt x="131" y="23"/>
                    <a:pt x="86" y="6"/>
                  </a:cubicBezTo>
                  <a:cubicBezTo>
                    <a:pt x="72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8" name="Google Shape;7878;p44"/>
            <p:cNvSpPr/>
            <p:nvPr/>
          </p:nvSpPr>
          <p:spPr>
            <a:xfrm>
              <a:off x="5633900" y="1091725"/>
              <a:ext cx="5700" cy="1825"/>
            </a:xfrm>
            <a:custGeom>
              <a:avLst/>
              <a:gdLst/>
              <a:ahLst/>
              <a:cxnLst/>
              <a:rect l="l" t="t" r="r" b="b"/>
              <a:pathLst>
                <a:path w="228" h="73" extrusionOk="0">
                  <a:moveTo>
                    <a:pt x="199" y="1"/>
                  </a:moveTo>
                  <a:cubicBezTo>
                    <a:pt x="197" y="1"/>
                    <a:pt x="196" y="1"/>
                    <a:pt x="194" y="1"/>
                  </a:cubicBezTo>
                  <a:cubicBezTo>
                    <a:pt x="165" y="6"/>
                    <a:pt x="143" y="8"/>
                    <a:pt x="121" y="8"/>
                  </a:cubicBezTo>
                  <a:cubicBezTo>
                    <a:pt x="106" y="8"/>
                    <a:pt x="91" y="7"/>
                    <a:pt x="73" y="6"/>
                  </a:cubicBezTo>
                  <a:cubicBezTo>
                    <a:pt x="66" y="4"/>
                    <a:pt x="60" y="3"/>
                    <a:pt x="54" y="3"/>
                  </a:cubicBezTo>
                  <a:cubicBezTo>
                    <a:pt x="33" y="3"/>
                    <a:pt x="19" y="13"/>
                    <a:pt x="14" y="30"/>
                  </a:cubicBezTo>
                  <a:cubicBezTo>
                    <a:pt x="4" y="57"/>
                    <a:pt x="0" y="69"/>
                    <a:pt x="10" y="69"/>
                  </a:cubicBezTo>
                  <a:cubicBezTo>
                    <a:pt x="17" y="69"/>
                    <a:pt x="31" y="62"/>
                    <a:pt x="55" y="50"/>
                  </a:cubicBezTo>
                  <a:cubicBezTo>
                    <a:pt x="72" y="42"/>
                    <a:pt x="86" y="38"/>
                    <a:pt x="98" y="38"/>
                  </a:cubicBezTo>
                  <a:cubicBezTo>
                    <a:pt x="111" y="38"/>
                    <a:pt x="121" y="43"/>
                    <a:pt x="128" y="54"/>
                  </a:cubicBezTo>
                  <a:cubicBezTo>
                    <a:pt x="139" y="66"/>
                    <a:pt x="156" y="72"/>
                    <a:pt x="173" y="72"/>
                  </a:cubicBezTo>
                  <a:cubicBezTo>
                    <a:pt x="176" y="72"/>
                    <a:pt x="180" y="72"/>
                    <a:pt x="183" y="71"/>
                  </a:cubicBezTo>
                  <a:cubicBezTo>
                    <a:pt x="220" y="61"/>
                    <a:pt x="228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9" name="Google Shape;7879;p44"/>
            <p:cNvSpPr/>
            <p:nvPr/>
          </p:nvSpPr>
          <p:spPr>
            <a:xfrm>
              <a:off x="5640200" y="1091600"/>
              <a:ext cx="14775" cy="1575"/>
            </a:xfrm>
            <a:custGeom>
              <a:avLst/>
              <a:gdLst/>
              <a:ahLst/>
              <a:cxnLst/>
              <a:rect l="l" t="t" r="r" b="b"/>
              <a:pathLst>
                <a:path w="591" h="63" extrusionOk="0">
                  <a:moveTo>
                    <a:pt x="162" y="1"/>
                  </a:moveTo>
                  <a:cubicBezTo>
                    <a:pt x="135" y="1"/>
                    <a:pt x="105" y="1"/>
                    <a:pt x="80" y="3"/>
                  </a:cubicBezTo>
                  <a:cubicBezTo>
                    <a:pt x="35" y="6"/>
                    <a:pt x="1" y="17"/>
                    <a:pt x="1" y="24"/>
                  </a:cubicBezTo>
                  <a:cubicBezTo>
                    <a:pt x="8" y="47"/>
                    <a:pt x="60" y="62"/>
                    <a:pt x="114" y="62"/>
                  </a:cubicBezTo>
                  <a:cubicBezTo>
                    <a:pt x="135" y="62"/>
                    <a:pt x="156" y="60"/>
                    <a:pt x="175" y="55"/>
                  </a:cubicBezTo>
                  <a:cubicBezTo>
                    <a:pt x="197" y="50"/>
                    <a:pt x="218" y="47"/>
                    <a:pt x="232" y="47"/>
                  </a:cubicBezTo>
                  <a:cubicBezTo>
                    <a:pt x="245" y="47"/>
                    <a:pt x="253" y="49"/>
                    <a:pt x="254" y="52"/>
                  </a:cubicBezTo>
                  <a:cubicBezTo>
                    <a:pt x="256" y="58"/>
                    <a:pt x="304" y="62"/>
                    <a:pt x="362" y="62"/>
                  </a:cubicBezTo>
                  <a:cubicBezTo>
                    <a:pt x="427" y="62"/>
                    <a:pt x="505" y="57"/>
                    <a:pt x="538" y="48"/>
                  </a:cubicBezTo>
                  <a:cubicBezTo>
                    <a:pt x="590" y="36"/>
                    <a:pt x="555" y="10"/>
                    <a:pt x="488" y="10"/>
                  </a:cubicBezTo>
                  <a:cubicBezTo>
                    <a:pt x="483" y="10"/>
                    <a:pt x="478" y="10"/>
                    <a:pt x="473" y="11"/>
                  </a:cubicBezTo>
                  <a:cubicBezTo>
                    <a:pt x="452" y="12"/>
                    <a:pt x="430" y="13"/>
                    <a:pt x="412" y="13"/>
                  </a:cubicBezTo>
                  <a:cubicBezTo>
                    <a:pt x="394" y="13"/>
                    <a:pt x="379" y="12"/>
                    <a:pt x="372" y="11"/>
                  </a:cubicBezTo>
                  <a:cubicBezTo>
                    <a:pt x="359" y="8"/>
                    <a:pt x="345" y="5"/>
                    <a:pt x="334" y="5"/>
                  </a:cubicBezTo>
                  <a:cubicBezTo>
                    <a:pt x="330" y="5"/>
                    <a:pt x="326" y="5"/>
                    <a:pt x="324" y="6"/>
                  </a:cubicBezTo>
                  <a:cubicBezTo>
                    <a:pt x="319" y="8"/>
                    <a:pt x="313" y="8"/>
                    <a:pt x="304" y="8"/>
                  </a:cubicBezTo>
                  <a:cubicBezTo>
                    <a:pt x="285" y="8"/>
                    <a:pt x="258" y="5"/>
                    <a:pt x="234" y="3"/>
                  </a:cubicBezTo>
                  <a:cubicBezTo>
                    <a:pt x="216" y="1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0" name="Google Shape;7880;p44"/>
            <p:cNvSpPr/>
            <p:nvPr/>
          </p:nvSpPr>
          <p:spPr>
            <a:xfrm>
              <a:off x="5709250" y="130987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29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7" y="5"/>
                    <a:pt x="0" y="12"/>
                    <a:pt x="0" y="15"/>
                  </a:cubicBezTo>
                  <a:cubicBezTo>
                    <a:pt x="4" y="22"/>
                    <a:pt x="15" y="26"/>
                    <a:pt x="32" y="29"/>
                  </a:cubicBezTo>
                  <a:cubicBezTo>
                    <a:pt x="35" y="30"/>
                    <a:pt x="38" y="30"/>
                    <a:pt x="40" y="30"/>
                  </a:cubicBezTo>
                  <a:cubicBezTo>
                    <a:pt x="48" y="30"/>
                    <a:pt x="52" y="26"/>
                    <a:pt x="49" y="15"/>
                  </a:cubicBezTo>
                  <a:cubicBezTo>
                    <a:pt x="46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1" name="Google Shape;7881;p44"/>
            <p:cNvSpPr/>
            <p:nvPr/>
          </p:nvSpPr>
          <p:spPr>
            <a:xfrm>
              <a:off x="5729475" y="1341250"/>
              <a:ext cx="4975" cy="1825"/>
            </a:xfrm>
            <a:custGeom>
              <a:avLst/>
              <a:gdLst/>
              <a:ahLst/>
              <a:cxnLst/>
              <a:rect l="l" t="t" r="r" b="b"/>
              <a:pathLst>
                <a:path w="199" h="73" extrusionOk="0">
                  <a:moveTo>
                    <a:pt x="19" y="1"/>
                  </a:moveTo>
                  <a:cubicBezTo>
                    <a:pt x="1" y="1"/>
                    <a:pt x="8" y="10"/>
                    <a:pt x="27" y="33"/>
                  </a:cubicBezTo>
                  <a:cubicBezTo>
                    <a:pt x="48" y="58"/>
                    <a:pt x="78" y="73"/>
                    <a:pt x="95" y="73"/>
                  </a:cubicBezTo>
                  <a:cubicBezTo>
                    <a:pt x="107" y="73"/>
                    <a:pt x="113" y="66"/>
                    <a:pt x="107" y="50"/>
                  </a:cubicBezTo>
                  <a:cubicBezTo>
                    <a:pt x="104" y="40"/>
                    <a:pt x="121" y="33"/>
                    <a:pt x="146" y="33"/>
                  </a:cubicBezTo>
                  <a:cubicBezTo>
                    <a:pt x="153" y="33"/>
                    <a:pt x="159" y="34"/>
                    <a:pt x="164" y="34"/>
                  </a:cubicBezTo>
                  <a:cubicBezTo>
                    <a:pt x="199" y="34"/>
                    <a:pt x="162" y="21"/>
                    <a:pt x="80" y="9"/>
                  </a:cubicBezTo>
                  <a:cubicBezTo>
                    <a:pt x="49" y="4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2" name="Google Shape;7882;p44"/>
            <p:cNvSpPr/>
            <p:nvPr/>
          </p:nvSpPr>
          <p:spPr>
            <a:xfrm>
              <a:off x="5654625" y="1091700"/>
              <a:ext cx="5775" cy="1750"/>
            </a:xfrm>
            <a:custGeom>
              <a:avLst/>
              <a:gdLst/>
              <a:ahLst/>
              <a:cxnLst/>
              <a:rect l="l" t="t" r="r" b="b"/>
              <a:pathLst>
                <a:path w="231" h="70" extrusionOk="0">
                  <a:moveTo>
                    <a:pt x="166" y="1"/>
                  </a:moveTo>
                  <a:cubicBezTo>
                    <a:pt x="148" y="1"/>
                    <a:pt x="128" y="5"/>
                    <a:pt x="107" y="13"/>
                  </a:cubicBezTo>
                  <a:cubicBezTo>
                    <a:pt x="91" y="19"/>
                    <a:pt x="76" y="23"/>
                    <a:pt x="66" y="23"/>
                  </a:cubicBezTo>
                  <a:cubicBezTo>
                    <a:pt x="58" y="23"/>
                    <a:pt x="54" y="21"/>
                    <a:pt x="52" y="17"/>
                  </a:cubicBezTo>
                  <a:cubicBezTo>
                    <a:pt x="50" y="12"/>
                    <a:pt x="47" y="9"/>
                    <a:pt x="42" y="9"/>
                  </a:cubicBezTo>
                  <a:cubicBezTo>
                    <a:pt x="38" y="9"/>
                    <a:pt x="33" y="12"/>
                    <a:pt x="27" y="17"/>
                  </a:cubicBezTo>
                  <a:cubicBezTo>
                    <a:pt x="0" y="44"/>
                    <a:pt x="12" y="63"/>
                    <a:pt x="43" y="63"/>
                  </a:cubicBezTo>
                  <a:cubicBezTo>
                    <a:pt x="51" y="63"/>
                    <a:pt x="62" y="61"/>
                    <a:pt x="73" y="58"/>
                  </a:cubicBezTo>
                  <a:cubicBezTo>
                    <a:pt x="83" y="56"/>
                    <a:pt x="96" y="55"/>
                    <a:pt x="108" y="55"/>
                  </a:cubicBezTo>
                  <a:cubicBezTo>
                    <a:pt x="127" y="55"/>
                    <a:pt x="147" y="57"/>
                    <a:pt x="160" y="61"/>
                  </a:cubicBezTo>
                  <a:cubicBezTo>
                    <a:pt x="169" y="67"/>
                    <a:pt x="177" y="70"/>
                    <a:pt x="184" y="70"/>
                  </a:cubicBezTo>
                  <a:cubicBezTo>
                    <a:pt x="195" y="70"/>
                    <a:pt x="203" y="63"/>
                    <a:pt x="211" y="48"/>
                  </a:cubicBezTo>
                  <a:cubicBezTo>
                    <a:pt x="231" y="20"/>
                    <a:pt x="205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3" name="Google Shape;7883;p44"/>
            <p:cNvSpPr/>
            <p:nvPr/>
          </p:nvSpPr>
          <p:spPr>
            <a:xfrm>
              <a:off x="5735625" y="134360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1"/>
                  </a:cubicBezTo>
                  <a:cubicBezTo>
                    <a:pt x="10" y="6"/>
                    <a:pt x="0" y="9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4" y="30"/>
                    <a:pt x="36" y="31"/>
                    <a:pt x="38" y="31"/>
                  </a:cubicBezTo>
                  <a:cubicBezTo>
                    <a:pt x="48" y="31"/>
                    <a:pt x="55" y="25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4" name="Google Shape;7884;p44"/>
            <p:cNvSpPr/>
            <p:nvPr/>
          </p:nvSpPr>
          <p:spPr>
            <a:xfrm>
              <a:off x="5737175" y="13484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8" y="0"/>
                    <a:pt x="42" y="0"/>
                    <a:pt x="35" y="1"/>
                  </a:cubicBezTo>
                  <a:cubicBezTo>
                    <a:pt x="11" y="8"/>
                    <a:pt x="1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4" y="18"/>
                    <a:pt x="52" y="11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5" name="Google Shape;7885;p44"/>
            <p:cNvSpPr/>
            <p:nvPr/>
          </p:nvSpPr>
          <p:spPr>
            <a:xfrm>
              <a:off x="5739000" y="13423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0" y="5"/>
                    <a:pt x="0" y="12"/>
                    <a:pt x="11" y="23"/>
                  </a:cubicBezTo>
                  <a:cubicBezTo>
                    <a:pt x="18" y="30"/>
                    <a:pt x="32" y="34"/>
                    <a:pt x="43" y="34"/>
                  </a:cubicBezTo>
                  <a:cubicBezTo>
                    <a:pt x="46" y="34"/>
                    <a:pt x="50" y="34"/>
                    <a:pt x="53" y="33"/>
                  </a:cubicBezTo>
                  <a:cubicBezTo>
                    <a:pt x="66" y="29"/>
                    <a:pt x="66" y="19"/>
                    <a:pt x="56" y="12"/>
                  </a:cubicBezTo>
                  <a:cubicBezTo>
                    <a:pt x="48" y="4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6" name="Google Shape;7886;p44"/>
            <p:cNvSpPr/>
            <p:nvPr/>
          </p:nvSpPr>
          <p:spPr>
            <a:xfrm>
              <a:off x="5740300" y="1344175"/>
              <a:ext cx="4600" cy="1925"/>
            </a:xfrm>
            <a:custGeom>
              <a:avLst/>
              <a:gdLst/>
              <a:ahLst/>
              <a:cxnLst/>
              <a:rect l="l" t="t" r="r" b="b"/>
              <a:pathLst>
                <a:path w="184" h="77" extrusionOk="0">
                  <a:moveTo>
                    <a:pt x="26" y="0"/>
                  </a:moveTo>
                  <a:cubicBezTo>
                    <a:pt x="22" y="0"/>
                    <a:pt x="17" y="2"/>
                    <a:pt x="11" y="7"/>
                  </a:cubicBezTo>
                  <a:cubicBezTo>
                    <a:pt x="1" y="20"/>
                    <a:pt x="28" y="38"/>
                    <a:pt x="81" y="55"/>
                  </a:cubicBezTo>
                  <a:cubicBezTo>
                    <a:pt x="121" y="70"/>
                    <a:pt x="157" y="77"/>
                    <a:pt x="169" y="77"/>
                  </a:cubicBezTo>
                  <a:cubicBezTo>
                    <a:pt x="172" y="77"/>
                    <a:pt x="173" y="76"/>
                    <a:pt x="174" y="76"/>
                  </a:cubicBezTo>
                  <a:cubicBezTo>
                    <a:pt x="184" y="57"/>
                    <a:pt x="99" y="15"/>
                    <a:pt x="71" y="15"/>
                  </a:cubicBezTo>
                  <a:cubicBezTo>
                    <a:pt x="67" y="15"/>
                    <a:pt x="65" y="15"/>
                    <a:pt x="63" y="17"/>
                  </a:cubicBezTo>
                  <a:cubicBezTo>
                    <a:pt x="59" y="21"/>
                    <a:pt x="55" y="23"/>
                    <a:pt x="51" y="23"/>
                  </a:cubicBezTo>
                  <a:cubicBezTo>
                    <a:pt x="45" y="23"/>
                    <a:pt x="41" y="19"/>
                    <a:pt x="39" y="10"/>
                  </a:cubicBezTo>
                  <a:cubicBezTo>
                    <a:pt x="37" y="4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7" name="Google Shape;7887;p44"/>
            <p:cNvSpPr/>
            <p:nvPr/>
          </p:nvSpPr>
          <p:spPr>
            <a:xfrm>
              <a:off x="5661125" y="1091725"/>
              <a:ext cx="1375" cy="120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6"/>
                    <a:pt x="10" y="16"/>
                    <a:pt x="4" y="22"/>
                  </a:cubicBezTo>
                  <a:cubicBezTo>
                    <a:pt x="0" y="33"/>
                    <a:pt x="0" y="43"/>
                    <a:pt x="10" y="47"/>
                  </a:cubicBezTo>
                  <a:cubicBezTo>
                    <a:pt x="11" y="48"/>
                    <a:pt x="12" y="48"/>
                    <a:pt x="13" y="48"/>
                  </a:cubicBezTo>
                  <a:cubicBezTo>
                    <a:pt x="20" y="48"/>
                    <a:pt x="32" y="38"/>
                    <a:pt x="42" y="22"/>
                  </a:cubicBezTo>
                  <a:cubicBezTo>
                    <a:pt x="53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8" name="Google Shape;7888;p44"/>
            <p:cNvSpPr/>
            <p:nvPr/>
          </p:nvSpPr>
          <p:spPr>
            <a:xfrm>
              <a:off x="5742200" y="13489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8" y="5"/>
                    <a:pt x="0" y="15"/>
                    <a:pt x="5" y="26"/>
                  </a:cubicBezTo>
                  <a:cubicBezTo>
                    <a:pt x="7" y="34"/>
                    <a:pt x="14" y="40"/>
                    <a:pt x="24" y="40"/>
                  </a:cubicBezTo>
                  <a:cubicBezTo>
                    <a:pt x="27" y="40"/>
                    <a:pt x="29" y="40"/>
                    <a:pt x="32" y="39"/>
                  </a:cubicBezTo>
                  <a:cubicBezTo>
                    <a:pt x="46" y="36"/>
                    <a:pt x="53" y="26"/>
                    <a:pt x="50" y="15"/>
                  </a:cubicBezTo>
                  <a:cubicBezTo>
                    <a:pt x="47" y="5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9" name="Google Shape;7889;p44"/>
            <p:cNvSpPr/>
            <p:nvPr/>
          </p:nvSpPr>
          <p:spPr>
            <a:xfrm>
              <a:off x="5728325" y="1300050"/>
              <a:ext cx="1975" cy="1750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68" y="0"/>
                  </a:moveTo>
                  <a:cubicBezTo>
                    <a:pt x="64" y="0"/>
                    <a:pt x="57" y="2"/>
                    <a:pt x="46" y="6"/>
                  </a:cubicBezTo>
                  <a:cubicBezTo>
                    <a:pt x="25" y="9"/>
                    <a:pt x="14" y="23"/>
                    <a:pt x="25" y="30"/>
                  </a:cubicBezTo>
                  <a:cubicBezTo>
                    <a:pt x="35" y="41"/>
                    <a:pt x="32" y="51"/>
                    <a:pt x="18" y="54"/>
                  </a:cubicBezTo>
                  <a:cubicBezTo>
                    <a:pt x="4" y="57"/>
                    <a:pt x="1" y="65"/>
                    <a:pt x="11" y="68"/>
                  </a:cubicBezTo>
                  <a:cubicBezTo>
                    <a:pt x="13" y="69"/>
                    <a:pt x="15" y="70"/>
                    <a:pt x="17" y="70"/>
                  </a:cubicBezTo>
                  <a:cubicBezTo>
                    <a:pt x="29" y="70"/>
                    <a:pt x="45" y="57"/>
                    <a:pt x="56" y="37"/>
                  </a:cubicBezTo>
                  <a:cubicBezTo>
                    <a:pt x="73" y="10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0" name="Google Shape;7890;p44"/>
            <p:cNvSpPr/>
            <p:nvPr/>
          </p:nvSpPr>
          <p:spPr>
            <a:xfrm>
              <a:off x="5663275" y="1092025"/>
              <a:ext cx="3875" cy="1275"/>
            </a:xfrm>
            <a:custGeom>
              <a:avLst/>
              <a:gdLst/>
              <a:ahLst/>
              <a:cxnLst/>
              <a:rect l="l" t="t" r="r" b="b"/>
              <a:pathLst>
                <a:path w="155" h="51" extrusionOk="0">
                  <a:moveTo>
                    <a:pt x="102" y="0"/>
                  </a:moveTo>
                  <a:cubicBezTo>
                    <a:pt x="79" y="0"/>
                    <a:pt x="53" y="7"/>
                    <a:pt x="32" y="21"/>
                  </a:cubicBezTo>
                  <a:cubicBezTo>
                    <a:pt x="1" y="42"/>
                    <a:pt x="4" y="45"/>
                    <a:pt x="49" y="48"/>
                  </a:cubicBezTo>
                  <a:cubicBezTo>
                    <a:pt x="64" y="50"/>
                    <a:pt x="77" y="51"/>
                    <a:pt x="89" y="51"/>
                  </a:cubicBezTo>
                  <a:cubicBezTo>
                    <a:pt x="132" y="51"/>
                    <a:pt x="155" y="40"/>
                    <a:pt x="147" y="21"/>
                  </a:cubicBezTo>
                  <a:cubicBezTo>
                    <a:pt x="143" y="7"/>
                    <a:pt x="125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1" name="Google Shape;7891;p44"/>
            <p:cNvSpPr/>
            <p:nvPr/>
          </p:nvSpPr>
          <p:spPr>
            <a:xfrm>
              <a:off x="5741000" y="13288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38" y="0"/>
                  </a:moveTo>
                  <a:cubicBezTo>
                    <a:pt x="36" y="0"/>
                    <a:pt x="34" y="0"/>
                    <a:pt x="32" y="1"/>
                  </a:cubicBezTo>
                  <a:cubicBezTo>
                    <a:pt x="0" y="12"/>
                    <a:pt x="11" y="22"/>
                    <a:pt x="53" y="25"/>
                  </a:cubicBezTo>
                  <a:cubicBezTo>
                    <a:pt x="77" y="25"/>
                    <a:pt x="83" y="22"/>
                    <a:pt x="73" y="12"/>
                  </a:cubicBezTo>
                  <a:cubicBezTo>
                    <a:pt x="62" y="6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2" name="Google Shape;7892;p44"/>
            <p:cNvSpPr/>
            <p:nvPr/>
          </p:nvSpPr>
          <p:spPr>
            <a:xfrm>
              <a:off x="5667700" y="1092075"/>
              <a:ext cx="3750" cy="150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3" y="0"/>
                  </a:moveTo>
                  <a:cubicBezTo>
                    <a:pt x="0" y="0"/>
                    <a:pt x="1" y="8"/>
                    <a:pt x="18" y="33"/>
                  </a:cubicBezTo>
                  <a:cubicBezTo>
                    <a:pt x="26" y="50"/>
                    <a:pt x="46" y="59"/>
                    <a:pt x="65" y="59"/>
                  </a:cubicBezTo>
                  <a:cubicBezTo>
                    <a:pt x="70" y="59"/>
                    <a:pt x="75" y="59"/>
                    <a:pt x="80" y="57"/>
                  </a:cubicBezTo>
                  <a:cubicBezTo>
                    <a:pt x="149" y="40"/>
                    <a:pt x="139" y="5"/>
                    <a:pt x="63" y="2"/>
                  </a:cubicBezTo>
                  <a:cubicBezTo>
                    <a:pt x="51" y="1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3" name="Google Shape;7893;p44"/>
            <p:cNvSpPr/>
            <p:nvPr/>
          </p:nvSpPr>
          <p:spPr>
            <a:xfrm>
              <a:off x="5748300" y="13433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8"/>
                    <a:pt x="16" y="47"/>
                    <a:pt x="21" y="47"/>
                  </a:cubicBezTo>
                  <a:cubicBezTo>
                    <a:pt x="22" y="47"/>
                    <a:pt x="23" y="47"/>
                    <a:pt x="24" y="45"/>
                  </a:cubicBezTo>
                  <a:cubicBezTo>
                    <a:pt x="31" y="35"/>
                    <a:pt x="27" y="21"/>
                    <a:pt x="14" y="7"/>
                  </a:cubicBezTo>
                  <a:cubicBezTo>
                    <a:pt x="10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4" name="Google Shape;7894;p44"/>
            <p:cNvSpPr/>
            <p:nvPr/>
          </p:nvSpPr>
          <p:spPr>
            <a:xfrm>
              <a:off x="5751825" y="1346050"/>
              <a:ext cx="2675" cy="1750"/>
            </a:xfrm>
            <a:custGeom>
              <a:avLst/>
              <a:gdLst/>
              <a:ahLst/>
              <a:cxnLst/>
              <a:rect l="l" t="t" r="r" b="b"/>
              <a:pathLst>
                <a:path w="107" h="70" extrusionOk="0">
                  <a:moveTo>
                    <a:pt x="32" y="0"/>
                  </a:moveTo>
                  <a:cubicBezTo>
                    <a:pt x="30" y="0"/>
                    <a:pt x="27" y="0"/>
                    <a:pt x="25" y="1"/>
                  </a:cubicBezTo>
                  <a:cubicBezTo>
                    <a:pt x="1" y="8"/>
                    <a:pt x="4" y="18"/>
                    <a:pt x="43" y="42"/>
                  </a:cubicBezTo>
                  <a:cubicBezTo>
                    <a:pt x="69" y="61"/>
                    <a:pt x="87" y="70"/>
                    <a:pt x="95" y="70"/>
                  </a:cubicBezTo>
                  <a:cubicBezTo>
                    <a:pt x="106" y="70"/>
                    <a:pt x="102" y="56"/>
                    <a:pt x="81" y="28"/>
                  </a:cubicBezTo>
                  <a:cubicBezTo>
                    <a:pt x="69" y="10"/>
                    <a:pt x="49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5" name="Google Shape;7895;p44"/>
            <p:cNvSpPr/>
            <p:nvPr/>
          </p:nvSpPr>
          <p:spPr>
            <a:xfrm>
              <a:off x="5671850" y="1092325"/>
              <a:ext cx="17450" cy="2925"/>
            </a:xfrm>
            <a:custGeom>
              <a:avLst/>
              <a:gdLst/>
              <a:ahLst/>
              <a:cxnLst/>
              <a:rect l="l" t="t" r="r" b="b"/>
              <a:pathLst>
                <a:path w="698" h="117" extrusionOk="0">
                  <a:moveTo>
                    <a:pt x="129" y="1"/>
                  </a:moveTo>
                  <a:cubicBezTo>
                    <a:pt x="105" y="1"/>
                    <a:pt x="86" y="1"/>
                    <a:pt x="74" y="2"/>
                  </a:cubicBezTo>
                  <a:cubicBezTo>
                    <a:pt x="25" y="6"/>
                    <a:pt x="1" y="12"/>
                    <a:pt x="4" y="26"/>
                  </a:cubicBezTo>
                  <a:cubicBezTo>
                    <a:pt x="7" y="32"/>
                    <a:pt x="11" y="36"/>
                    <a:pt x="16" y="36"/>
                  </a:cubicBezTo>
                  <a:cubicBezTo>
                    <a:pt x="20" y="36"/>
                    <a:pt x="25" y="34"/>
                    <a:pt x="29" y="30"/>
                  </a:cubicBezTo>
                  <a:cubicBezTo>
                    <a:pt x="33" y="26"/>
                    <a:pt x="38" y="24"/>
                    <a:pt x="44" y="24"/>
                  </a:cubicBezTo>
                  <a:cubicBezTo>
                    <a:pt x="52" y="24"/>
                    <a:pt x="62" y="28"/>
                    <a:pt x="71" y="36"/>
                  </a:cubicBezTo>
                  <a:cubicBezTo>
                    <a:pt x="87" y="49"/>
                    <a:pt x="126" y="57"/>
                    <a:pt x="157" y="57"/>
                  </a:cubicBezTo>
                  <a:cubicBezTo>
                    <a:pt x="184" y="57"/>
                    <a:pt x="206" y="51"/>
                    <a:pt x="202" y="40"/>
                  </a:cubicBezTo>
                  <a:cubicBezTo>
                    <a:pt x="199" y="30"/>
                    <a:pt x="223" y="23"/>
                    <a:pt x="254" y="19"/>
                  </a:cubicBezTo>
                  <a:cubicBezTo>
                    <a:pt x="258" y="19"/>
                    <a:pt x="263" y="18"/>
                    <a:pt x="266" y="18"/>
                  </a:cubicBezTo>
                  <a:cubicBezTo>
                    <a:pt x="294" y="18"/>
                    <a:pt x="309" y="28"/>
                    <a:pt x="307" y="40"/>
                  </a:cubicBezTo>
                  <a:cubicBezTo>
                    <a:pt x="305" y="46"/>
                    <a:pt x="305" y="50"/>
                    <a:pt x="308" y="50"/>
                  </a:cubicBezTo>
                  <a:cubicBezTo>
                    <a:pt x="309" y="50"/>
                    <a:pt x="312" y="48"/>
                    <a:pt x="317" y="44"/>
                  </a:cubicBezTo>
                  <a:cubicBezTo>
                    <a:pt x="322" y="39"/>
                    <a:pt x="330" y="36"/>
                    <a:pt x="340" y="36"/>
                  </a:cubicBezTo>
                  <a:cubicBezTo>
                    <a:pt x="352" y="36"/>
                    <a:pt x="365" y="40"/>
                    <a:pt x="376" y="47"/>
                  </a:cubicBezTo>
                  <a:cubicBezTo>
                    <a:pt x="389" y="57"/>
                    <a:pt x="414" y="62"/>
                    <a:pt x="434" y="62"/>
                  </a:cubicBezTo>
                  <a:cubicBezTo>
                    <a:pt x="441" y="62"/>
                    <a:pt x="447" y="62"/>
                    <a:pt x="452" y="61"/>
                  </a:cubicBezTo>
                  <a:cubicBezTo>
                    <a:pt x="460" y="58"/>
                    <a:pt x="468" y="57"/>
                    <a:pt x="476" y="57"/>
                  </a:cubicBezTo>
                  <a:cubicBezTo>
                    <a:pt x="492" y="57"/>
                    <a:pt x="508" y="61"/>
                    <a:pt x="515" y="68"/>
                  </a:cubicBezTo>
                  <a:cubicBezTo>
                    <a:pt x="519" y="71"/>
                    <a:pt x="527" y="73"/>
                    <a:pt x="535" y="73"/>
                  </a:cubicBezTo>
                  <a:cubicBezTo>
                    <a:pt x="545" y="73"/>
                    <a:pt x="556" y="70"/>
                    <a:pt x="563" y="65"/>
                  </a:cubicBezTo>
                  <a:cubicBezTo>
                    <a:pt x="569" y="60"/>
                    <a:pt x="575" y="57"/>
                    <a:pt x="580" y="57"/>
                  </a:cubicBezTo>
                  <a:cubicBezTo>
                    <a:pt x="589" y="57"/>
                    <a:pt x="596" y="65"/>
                    <a:pt x="598" y="78"/>
                  </a:cubicBezTo>
                  <a:cubicBezTo>
                    <a:pt x="598" y="99"/>
                    <a:pt x="615" y="113"/>
                    <a:pt x="636" y="116"/>
                  </a:cubicBezTo>
                  <a:cubicBezTo>
                    <a:pt x="657" y="116"/>
                    <a:pt x="660" y="110"/>
                    <a:pt x="646" y="99"/>
                  </a:cubicBezTo>
                  <a:cubicBezTo>
                    <a:pt x="633" y="89"/>
                    <a:pt x="633" y="78"/>
                    <a:pt x="646" y="75"/>
                  </a:cubicBezTo>
                  <a:cubicBezTo>
                    <a:pt x="664" y="71"/>
                    <a:pt x="667" y="61"/>
                    <a:pt x="654" y="54"/>
                  </a:cubicBezTo>
                  <a:cubicBezTo>
                    <a:pt x="646" y="44"/>
                    <a:pt x="654" y="30"/>
                    <a:pt x="675" y="19"/>
                  </a:cubicBezTo>
                  <a:cubicBezTo>
                    <a:pt x="691" y="9"/>
                    <a:pt x="698" y="5"/>
                    <a:pt x="691" y="5"/>
                  </a:cubicBezTo>
                  <a:cubicBezTo>
                    <a:pt x="686" y="5"/>
                    <a:pt x="677" y="6"/>
                    <a:pt x="660" y="9"/>
                  </a:cubicBezTo>
                  <a:cubicBezTo>
                    <a:pt x="650" y="12"/>
                    <a:pt x="621" y="13"/>
                    <a:pt x="582" y="13"/>
                  </a:cubicBezTo>
                  <a:cubicBezTo>
                    <a:pt x="528" y="13"/>
                    <a:pt x="455" y="11"/>
                    <a:pt x="383" y="9"/>
                  </a:cubicBezTo>
                  <a:cubicBezTo>
                    <a:pt x="290" y="4"/>
                    <a:pt x="192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6" name="Google Shape;7896;p44"/>
            <p:cNvSpPr/>
            <p:nvPr/>
          </p:nvSpPr>
          <p:spPr>
            <a:xfrm>
              <a:off x="5751575" y="1343875"/>
              <a:ext cx="1775" cy="850"/>
            </a:xfrm>
            <a:custGeom>
              <a:avLst/>
              <a:gdLst/>
              <a:ahLst/>
              <a:cxnLst/>
              <a:rect l="l" t="t" r="r" b="b"/>
              <a:pathLst>
                <a:path w="71" h="34" extrusionOk="0">
                  <a:moveTo>
                    <a:pt x="25" y="0"/>
                  </a:moveTo>
                  <a:cubicBezTo>
                    <a:pt x="22" y="0"/>
                    <a:pt x="18" y="0"/>
                    <a:pt x="14" y="1"/>
                  </a:cubicBezTo>
                  <a:cubicBezTo>
                    <a:pt x="0" y="5"/>
                    <a:pt x="0" y="11"/>
                    <a:pt x="11" y="22"/>
                  </a:cubicBezTo>
                  <a:cubicBezTo>
                    <a:pt x="21" y="29"/>
                    <a:pt x="33" y="34"/>
                    <a:pt x="44" y="34"/>
                  </a:cubicBezTo>
                  <a:cubicBezTo>
                    <a:pt x="48" y="34"/>
                    <a:pt x="52" y="33"/>
                    <a:pt x="56" y="32"/>
                  </a:cubicBezTo>
                  <a:cubicBezTo>
                    <a:pt x="67" y="29"/>
                    <a:pt x="70" y="19"/>
                    <a:pt x="56" y="11"/>
                  </a:cubicBezTo>
                  <a:cubicBezTo>
                    <a:pt x="48" y="4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7" name="Google Shape;7897;p44"/>
            <p:cNvSpPr/>
            <p:nvPr/>
          </p:nvSpPr>
          <p:spPr>
            <a:xfrm>
              <a:off x="5750450" y="1333900"/>
              <a:ext cx="1400" cy="1200"/>
            </a:xfrm>
            <a:custGeom>
              <a:avLst/>
              <a:gdLst/>
              <a:ahLst/>
              <a:cxnLst/>
              <a:rect l="l" t="t" r="r" b="b"/>
              <a:pathLst>
                <a:path w="56" h="48" extrusionOk="0">
                  <a:moveTo>
                    <a:pt x="48" y="1"/>
                  </a:moveTo>
                  <a:cubicBezTo>
                    <a:pt x="46" y="1"/>
                    <a:pt x="44" y="1"/>
                    <a:pt x="42" y="1"/>
                  </a:cubicBezTo>
                  <a:cubicBezTo>
                    <a:pt x="29" y="5"/>
                    <a:pt x="11" y="15"/>
                    <a:pt x="8" y="22"/>
                  </a:cubicBezTo>
                  <a:cubicBezTo>
                    <a:pt x="0" y="32"/>
                    <a:pt x="0" y="43"/>
                    <a:pt x="11" y="46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22" y="47"/>
                    <a:pt x="36" y="38"/>
                    <a:pt x="45" y="26"/>
                  </a:cubicBezTo>
                  <a:cubicBezTo>
                    <a:pt x="54" y="8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8" name="Google Shape;7898;p44"/>
            <p:cNvSpPr/>
            <p:nvPr/>
          </p:nvSpPr>
          <p:spPr>
            <a:xfrm>
              <a:off x="5755150" y="1346900"/>
              <a:ext cx="2125" cy="1300"/>
            </a:xfrm>
            <a:custGeom>
              <a:avLst/>
              <a:gdLst/>
              <a:ahLst/>
              <a:cxnLst/>
              <a:rect l="l" t="t" r="r" b="b"/>
              <a:pathLst>
                <a:path w="85" h="52" extrusionOk="0">
                  <a:moveTo>
                    <a:pt x="70" y="1"/>
                  </a:moveTo>
                  <a:cubicBezTo>
                    <a:pt x="67" y="1"/>
                    <a:pt x="62" y="1"/>
                    <a:pt x="55" y="2"/>
                  </a:cubicBezTo>
                  <a:cubicBezTo>
                    <a:pt x="38" y="8"/>
                    <a:pt x="17" y="19"/>
                    <a:pt x="10" y="29"/>
                  </a:cubicBezTo>
                  <a:cubicBezTo>
                    <a:pt x="1" y="44"/>
                    <a:pt x="2" y="51"/>
                    <a:pt x="11" y="51"/>
                  </a:cubicBezTo>
                  <a:cubicBezTo>
                    <a:pt x="20" y="51"/>
                    <a:pt x="38" y="42"/>
                    <a:pt x="59" y="26"/>
                  </a:cubicBezTo>
                  <a:cubicBezTo>
                    <a:pt x="81" y="7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9" name="Google Shape;7899;p44"/>
            <p:cNvSpPr/>
            <p:nvPr/>
          </p:nvSpPr>
          <p:spPr>
            <a:xfrm>
              <a:off x="5755575" y="1344875"/>
              <a:ext cx="1750" cy="975"/>
            </a:xfrm>
            <a:custGeom>
              <a:avLst/>
              <a:gdLst/>
              <a:ahLst/>
              <a:cxnLst/>
              <a:rect l="l" t="t" r="r" b="b"/>
              <a:pathLst>
                <a:path w="70" h="39" extrusionOk="0">
                  <a:moveTo>
                    <a:pt x="41" y="0"/>
                  </a:moveTo>
                  <a:cubicBezTo>
                    <a:pt x="36" y="0"/>
                    <a:pt x="30" y="1"/>
                    <a:pt x="24" y="3"/>
                  </a:cubicBezTo>
                  <a:cubicBezTo>
                    <a:pt x="7" y="6"/>
                    <a:pt x="0" y="17"/>
                    <a:pt x="11" y="27"/>
                  </a:cubicBezTo>
                  <a:cubicBezTo>
                    <a:pt x="22" y="33"/>
                    <a:pt x="36" y="39"/>
                    <a:pt x="46" y="39"/>
                  </a:cubicBezTo>
                  <a:cubicBezTo>
                    <a:pt x="49" y="39"/>
                    <a:pt x="51" y="38"/>
                    <a:pt x="52" y="38"/>
                  </a:cubicBezTo>
                  <a:cubicBezTo>
                    <a:pt x="62" y="34"/>
                    <a:pt x="69" y="24"/>
                    <a:pt x="66" y="13"/>
                  </a:cubicBezTo>
                  <a:cubicBezTo>
                    <a:pt x="63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0" name="Google Shape;7900;p44"/>
            <p:cNvSpPr/>
            <p:nvPr/>
          </p:nvSpPr>
          <p:spPr>
            <a:xfrm>
              <a:off x="5735550" y="1276150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10" y="1"/>
                  </a:moveTo>
                  <a:cubicBezTo>
                    <a:pt x="0" y="4"/>
                    <a:pt x="0" y="14"/>
                    <a:pt x="13" y="22"/>
                  </a:cubicBezTo>
                  <a:cubicBezTo>
                    <a:pt x="20" y="28"/>
                    <a:pt x="33" y="32"/>
                    <a:pt x="47" y="32"/>
                  </a:cubicBezTo>
                  <a:cubicBezTo>
                    <a:pt x="54" y="32"/>
                    <a:pt x="62" y="31"/>
                    <a:pt x="69" y="28"/>
                  </a:cubicBezTo>
                  <a:cubicBezTo>
                    <a:pt x="104" y="18"/>
                    <a:pt x="104" y="14"/>
                    <a:pt x="69" y="7"/>
                  </a:cubicBezTo>
                  <a:cubicBezTo>
                    <a:pt x="45" y="1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1" name="Google Shape;7901;p44"/>
            <p:cNvSpPr/>
            <p:nvPr/>
          </p:nvSpPr>
          <p:spPr>
            <a:xfrm>
              <a:off x="5737950" y="128402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9" y="0"/>
                  </a:moveTo>
                  <a:cubicBezTo>
                    <a:pt x="25" y="0"/>
                    <a:pt x="22" y="1"/>
                    <a:pt x="18" y="1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4"/>
                    <a:pt x="17" y="38"/>
                    <a:pt x="31" y="38"/>
                  </a:cubicBezTo>
                  <a:cubicBezTo>
                    <a:pt x="36" y="38"/>
                    <a:pt x="40" y="37"/>
                    <a:pt x="46" y="36"/>
                  </a:cubicBezTo>
                  <a:cubicBezTo>
                    <a:pt x="63" y="32"/>
                    <a:pt x="71" y="19"/>
                    <a:pt x="60" y="11"/>
                  </a:cubicBezTo>
                  <a:cubicBezTo>
                    <a:pt x="52" y="4"/>
                    <a:pt x="41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2" name="Google Shape;7902;p44"/>
            <p:cNvSpPr/>
            <p:nvPr/>
          </p:nvSpPr>
          <p:spPr>
            <a:xfrm>
              <a:off x="5758050" y="1346025"/>
              <a:ext cx="1925" cy="2450"/>
            </a:xfrm>
            <a:custGeom>
              <a:avLst/>
              <a:gdLst/>
              <a:ahLst/>
              <a:cxnLst/>
              <a:rect l="l" t="t" r="r" b="b"/>
              <a:pathLst>
                <a:path w="77" h="98" extrusionOk="0">
                  <a:moveTo>
                    <a:pt x="43" y="0"/>
                  </a:moveTo>
                  <a:cubicBezTo>
                    <a:pt x="37" y="0"/>
                    <a:pt x="30" y="6"/>
                    <a:pt x="23" y="16"/>
                  </a:cubicBezTo>
                  <a:cubicBezTo>
                    <a:pt x="0" y="44"/>
                    <a:pt x="7" y="97"/>
                    <a:pt x="33" y="97"/>
                  </a:cubicBezTo>
                  <a:cubicBezTo>
                    <a:pt x="35" y="97"/>
                    <a:pt x="38" y="97"/>
                    <a:pt x="40" y="96"/>
                  </a:cubicBezTo>
                  <a:cubicBezTo>
                    <a:pt x="50" y="96"/>
                    <a:pt x="50" y="78"/>
                    <a:pt x="37" y="64"/>
                  </a:cubicBezTo>
                  <a:cubicBezTo>
                    <a:pt x="23" y="43"/>
                    <a:pt x="23" y="37"/>
                    <a:pt x="50" y="37"/>
                  </a:cubicBezTo>
                  <a:cubicBezTo>
                    <a:pt x="54" y="37"/>
                    <a:pt x="57" y="38"/>
                    <a:pt x="59" y="38"/>
                  </a:cubicBezTo>
                  <a:cubicBezTo>
                    <a:pt x="73" y="38"/>
                    <a:pt x="76" y="31"/>
                    <a:pt x="64" y="16"/>
                  </a:cubicBezTo>
                  <a:cubicBezTo>
                    <a:pt x="57" y="6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3" name="Google Shape;7903;p44"/>
            <p:cNvSpPr/>
            <p:nvPr/>
          </p:nvSpPr>
          <p:spPr>
            <a:xfrm>
              <a:off x="5760850" y="1346600"/>
              <a:ext cx="1775" cy="975"/>
            </a:xfrm>
            <a:custGeom>
              <a:avLst/>
              <a:gdLst/>
              <a:ahLst/>
              <a:cxnLst/>
              <a:rect l="l" t="t" r="r" b="b"/>
              <a:pathLst>
                <a:path w="71" h="39" extrusionOk="0">
                  <a:moveTo>
                    <a:pt x="57" y="1"/>
                  </a:moveTo>
                  <a:cubicBezTo>
                    <a:pt x="51" y="1"/>
                    <a:pt x="43" y="1"/>
                    <a:pt x="32" y="3"/>
                  </a:cubicBezTo>
                  <a:cubicBezTo>
                    <a:pt x="15" y="11"/>
                    <a:pt x="1" y="20"/>
                    <a:pt x="4" y="31"/>
                  </a:cubicBezTo>
                  <a:cubicBezTo>
                    <a:pt x="6" y="36"/>
                    <a:pt x="11" y="39"/>
                    <a:pt x="18" y="39"/>
                  </a:cubicBezTo>
                  <a:cubicBezTo>
                    <a:pt x="24" y="39"/>
                    <a:pt x="32" y="36"/>
                    <a:pt x="39" y="31"/>
                  </a:cubicBezTo>
                  <a:cubicBezTo>
                    <a:pt x="56" y="20"/>
                    <a:pt x="70" y="6"/>
                    <a:pt x="66" y="3"/>
                  </a:cubicBezTo>
                  <a:cubicBezTo>
                    <a:pt x="66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4" name="Google Shape;7904;p44"/>
            <p:cNvSpPr/>
            <p:nvPr/>
          </p:nvSpPr>
          <p:spPr>
            <a:xfrm>
              <a:off x="5739600" y="12759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2"/>
                    <a:pt x="39" y="4"/>
                  </a:cubicBezTo>
                  <a:cubicBezTo>
                    <a:pt x="15" y="11"/>
                    <a:pt x="0" y="18"/>
                    <a:pt x="11" y="21"/>
                  </a:cubicBezTo>
                  <a:cubicBezTo>
                    <a:pt x="14" y="22"/>
                    <a:pt x="17" y="23"/>
                    <a:pt x="20" y="23"/>
                  </a:cubicBezTo>
                  <a:cubicBezTo>
                    <a:pt x="30" y="23"/>
                    <a:pt x="43" y="19"/>
                    <a:pt x="56" y="11"/>
                  </a:cubicBezTo>
                  <a:cubicBezTo>
                    <a:pt x="65" y="4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5" name="Google Shape;7905;p44"/>
            <p:cNvSpPr/>
            <p:nvPr/>
          </p:nvSpPr>
          <p:spPr>
            <a:xfrm>
              <a:off x="5762775" y="1346700"/>
              <a:ext cx="4350" cy="2875"/>
            </a:xfrm>
            <a:custGeom>
              <a:avLst/>
              <a:gdLst/>
              <a:ahLst/>
              <a:cxnLst/>
              <a:rect l="l" t="t" r="r" b="b"/>
              <a:pathLst>
                <a:path w="174" h="115" extrusionOk="0">
                  <a:moveTo>
                    <a:pt x="52" y="0"/>
                  </a:moveTo>
                  <a:cubicBezTo>
                    <a:pt x="46" y="0"/>
                    <a:pt x="41" y="1"/>
                    <a:pt x="35" y="2"/>
                  </a:cubicBezTo>
                  <a:cubicBezTo>
                    <a:pt x="0" y="10"/>
                    <a:pt x="31" y="44"/>
                    <a:pt x="83" y="55"/>
                  </a:cubicBezTo>
                  <a:cubicBezTo>
                    <a:pt x="114" y="61"/>
                    <a:pt x="132" y="72"/>
                    <a:pt x="128" y="86"/>
                  </a:cubicBezTo>
                  <a:cubicBezTo>
                    <a:pt x="125" y="96"/>
                    <a:pt x="135" y="106"/>
                    <a:pt x="153" y="114"/>
                  </a:cubicBezTo>
                  <a:cubicBezTo>
                    <a:pt x="155" y="114"/>
                    <a:pt x="157" y="114"/>
                    <a:pt x="159" y="114"/>
                  </a:cubicBezTo>
                  <a:cubicBezTo>
                    <a:pt x="173" y="114"/>
                    <a:pt x="171" y="102"/>
                    <a:pt x="149" y="69"/>
                  </a:cubicBezTo>
                  <a:cubicBezTo>
                    <a:pt x="119" y="24"/>
                    <a:pt x="8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6" name="Google Shape;7906;p44"/>
            <p:cNvSpPr/>
            <p:nvPr/>
          </p:nvSpPr>
          <p:spPr>
            <a:xfrm>
              <a:off x="5742125" y="1276150"/>
              <a:ext cx="5975" cy="1225"/>
            </a:xfrm>
            <a:custGeom>
              <a:avLst/>
              <a:gdLst/>
              <a:ahLst/>
              <a:cxnLst/>
              <a:rect l="l" t="t" r="r" b="b"/>
              <a:pathLst>
                <a:path w="239" h="49" extrusionOk="0">
                  <a:moveTo>
                    <a:pt x="106" y="0"/>
                  </a:moveTo>
                  <a:cubicBezTo>
                    <a:pt x="99" y="0"/>
                    <a:pt x="91" y="1"/>
                    <a:pt x="83" y="1"/>
                  </a:cubicBezTo>
                  <a:cubicBezTo>
                    <a:pt x="38" y="4"/>
                    <a:pt x="0" y="11"/>
                    <a:pt x="3" y="18"/>
                  </a:cubicBezTo>
                  <a:cubicBezTo>
                    <a:pt x="7" y="34"/>
                    <a:pt x="116" y="49"/>
                    <a:pt x="180" y="49"/>
                  </a:cubicBezTo>
                  <a:cubicBezTo>
                    <a:pt x="202" y="49"/>
                    <a:pt x="219" y="47"/>
                    <a:pt x="222" y="42"/>
                  </a:cubicBezTo>
                  <a:cubicBezTo>
                    <a:pt x="238" y="17"/>
                    <a:pt x="185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7" name="Google Shape;7907;p44"/>
            <p:cNvSpPr/>
            <p:nvPr/>
          </p:nvSpPr>
          <p:spPr>
            <a:xfrm>
              <a:off x="5745425" y="1285450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38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2" y="23"/>
                    <a:pt x="61" y="23"/>
                  </a:cubicBezTo>
                  <a:cubicBezTo>
                    <a:pt x="67" y="23"/>
                    <a:pt x="72" y="21"/>
                    <a:pt x="73" y="17"/>
                  </a:cubicBezTo>
                  <a:cubicBezTo>
                    <a:pt x="80" y="10"/>
                    <a:pt x="63" y="4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8" name="Google Shape;7908;p44"/>
            <p:cNvSpPr/>
            <p:nvPr/>
          </p:nvSpPr>
          <p:spPr>
            <a:xfrm>
              <a:off x="5759725" y="1326525"/>
              <a:ext cx="1950" cy="600"/>
            </a:xfrm>
            <a:custGeom>
              <a:avLst/>
              <a:gdLst/>
              <a:ahLst/>
              <a:cxnLst/>
              <a:rect l="l" t="t" r="r" b="b"/>
              <a:pathLst>
                <a:path w="78" h="24" extrusionOk="0">
                  <a:moveTo>
                    <a:pt x="15" y="0"/>
                  </a:moveTo>
                  <a:cubicBezTo>
                    <a:pt x="1" y="0"/>
                    <a:pt x="4" y="5"/>
                    <a:pt x="25" y="15"/>
                  </a:cubicBezTo>
                  <a:cubicBezTo>
                    <a:pt x="36" y="21"/>
                    <a:pt x="47" y="24"/>
                    <a:pt x="56" y="24"/>
                  </a:cubicBezTo>
                  <a:cubicBezTo>
                    <a:pt x="63" y="24"/>
                    <a:pt x="68" y="22"/>
                    <a:pt x="70" y="18"/>
                  </a:cubicBezTo>
                  <a:cubicBezTo>
                    <a:pt x="77" y="12"/>
                    <a:pt x="60" y="2"/>
                    <a:pt x="36" y="2"/>
                  </a:cubicBezTo>
                  <a:cubicBezTo>
                    <a:pt x="27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9" name="Google Shape;7909;p44"/>
            <p:cNvSpPr/>
            <p:nvPr/>
          </p:nvSpPr>
          <p:spPr>
            <a:xfrm>
              <a:off x="5745425" y="1279000"/>
              <a:ext cx="2525" cy="1100"/>
            </a:xfrm>
            <a:custGeom>
              <a:avLst/>
              <a:gdLst/>
              <a:ahLst/>
              <a:cxnLst/>
              <a:rect l="l" t="t" r="r" b="b"/>
              <a:pathLst>
                <a:path w="101" h="44" extrusionOk="0">
                  <a:moveTo>
                    <a:pt x="14" y="0"/>
                  </a:moveTo>
                  <a:cubicBezTo>
                    <a:pt x="11" y="0"/>
                    <a:pt x="9" y="0"/>
                    <a:pt x="7" y="1"/>
                  </a:cubicBezTo>
                  <a:cubicBezTo>
                    <a:pt x="1" y="4"/>
                    <a:pt x="7" y="15"/>
                    <a:pt x="31" y="25"/>
                  </a:cubicBezTo>
                  <a:cubicBezTo>
                    <a:pt x="49" y="37"/>
                    <a:pt x="68" y="43"/>
                    <a:pt x="81" y="43"/>
                  </a:cubicBezTo>
                  <a:cubicBezTo>
                    <a:pt x="83" y="43"/>
                    <a:pt x="85" y="43"/>
                    <a:pt x="87" y="43"/>
                  </a:cubicBezTo>
                  <a:cubicBezTo>
                    <a:pt x="100" y="39"/>
                    <a:pt x="90" y="29"/>
                    <a:pt x="66" y="18"/>
                  </a:cubicBezTo>
                  <a:cubicBezTo>
                    <a:pt x="46" y="7"/>
                    <a:pt x="26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0" name="Google Shape;7910;p44"/>
            <p:cNvSpPr/>
            <p:nvPr/>
          </p:nvSpPr>
          <p:spPr>
            <a:xfrm>
              <a:off x="5767375" y="1347475"/>
              <a:ext cx="15950" cy="3775"/>
            </a:xfrm>
            <a:custGeom>
              <a:avLst/>
              <a:gdLst/>
              <a:ahLst/>
              <a:cxnLst/>
              <a:rect l="l" t="t" r="r" b="b"/>
              <a:pathLst>
                <a:path w="638" h="151" extrusionOk="0">
                  <a:moveTo>
                    <a:pt x="86" y="1"/>
                  </a:moveTo>
                  <a:cubicBezTo>
                    <a:pt x="77" y="1"/>
                    <a:pt x="68" y="2"/>
                    <a:pt x="59" y="3"/>
                  </a:cubicBezTo>
                  <a:cubicBezTo>
                    <a:pt x="0" y="19"/>
                    <a:pt x="27" y="76"/>
                    <a:pt x="86" y="76"/>
                  </a:cubicBezTo>
                  <a:cubicBezTo>
                    <a:pt x="89" y="76"/>
                    <a:pt x="93" y="76"/>
                    <a:pt x="97" y="75"/>
                  </a:cubicBezTo>
                  <a:cubicBezTo>
                    <a:pt x="102" y="75"/>
                    <a:pt x="107" y="75"/>
                    <a:pt x="113" y="75"/>
                  </a:cubicBezTo>
                  <a:cubicBezTo>
                    <a:pt x="139" y="75"/>
                    <a:pt x="167" y="81"/>
                    <a:pt x="184" y="90"/>
                  </a:cubicBezTo>
                  <a:cubicBezTo>
                    <a:pt x="204" y="101"/>
                    <a:pt x="225" y="106"/>
                    <a:pt x="239" y="106"/>
                  </a:cubicBezTo>
                  <a:cubicBezTo>
                    <a:pt x="256" y="106"/>
                    <a:pt x="263" y="99"/>
                    <a:pt x="247" y="86"/>
                  </a:cubicBezTo>
                  <a:cubicBezTo>
                    <a:pt x="227" y="71"/>
                    <a:pt x="233" y="63"/>
                    <a:pt x="250" y="63"/>
                  </a:cubicBezTo>
                  <a:cubicBezTo>
                    <a:pt x="264" y="63"/>
                    <a:pt x="285" y="68"/>
                    <a:pt x="305" y="80"/>
                  </a:cubicBezTo>
                  <a:cubicBezTo>
                    <a:pt x="318" y="87"/>
                    <a:pt x="335" y="91"/>
                    <a:pt x="353" y="91"/>
                  </a:cubicBezTo>
                  <a:cubicBezTo>
                    <a:pt x="370" y="91"/>
                    <a:pt x="388" y="87"/>
                    <a:pt x="406" y="80"/>
                  </a:cubicBezTo>
                  <a:cubicBezTo>
                    <a:pt x="423" y="73"/>
                    <a:pt x="437" y="70"/>
                    <a:pt x="447" y="70"/>
                  </a:cubicBezTo>
                  <a:cubicBezTo>
                    <a:pt x="460" y="70"/>
                    <a:pt x="468" y="75"/>
                    <a:pt x="471" y="86"/>
                  </a:cubicBezTo>
                  <a:cubicBezTo>
                    <a:pt x="478" y="98"/>
                    <a:pt x="471" y="105"/>
                    <a:pt x="459" y="105"/>
                  </a:cubicBezTo>
                  <a:cubicBezTo>
                    <a:pt x="456" y="105"/>
                    <a:pt x="454" y="104"/>
                    <a:pt x="451" y="104"/>
                  </a:cubicBezTo>
                  <a:cubicBezTo>
                    <a:pt x="445" y="103"/>
                    <a:pt x="442" y="102"/>
                    <a:pt x="439" y="102"/>
                  </a:cubicBezTo>
                  <a:cubicBezTo>
                    <a:pt x="431" y="102"/>
                    <a:pt x="433" y="106"/>
                    <a:pt x="444" y="114"/>
                  </a:cubicBezTo>
                  <a:cubicBezTo>
                    <a:pt x="452" y="122"/>
                    <a:pt x="462" y="126"/>
                    <a:pt x="469" y="126"/>
                  </a:cubicBezTo>
                  <a:cubicBezTo>
                    <a:pt x="474" y="126"/>
                    <a:pt x="478" y="124"/>
                    <a:pt x="479" y="121"/>
                  </a:cubicBezTo>
                  <a:cubicBezTo>
                    <a:pt x="480" y="119"/>
                    <a:pt x="483" y="118"/>
                    <a:pt x="489" y="118"/>
                  </a:cubicBezTo>
                  <a:cubicBezTo>
                    <a:pt x="503" y="118"/>
                    <a:pt x="530" y="125"/>
                    <a:pt x="555" y="135"/>
                  </a:cubicBezTo>
                  <a:cubicBezTo>
                    <a:pt x="577" y="146"/>
                    <a:pt x="599" y="151"/>
                    <a:pt x="614" y="151"/>
                  </a:cubicBezTo>
                  <a:cubicBezTo>
                    <a:pt x="622" y="151"/>
                    <a:pt x="629" y="149"/>
                    <a:pt x="631" y="145"/>
                  </a:cubicBezTo>
                  <a:cubicBezTo>
                    <a:pt x="638" y="135"/>
                    <a:pt x="631" y="125"/>
                    <a:pt x="617" y="125"/>
                  </a:cubicBezTo>
                  <a:cubicBezTo>
                    <a:pt x="559" y="117"/>
                    <a:pt x="524" y="100"/>
                    <a:pt x="506" y="69"/>
                  </a:cubicBezTo>
                  <a:cubicBezTo>
                    <a:pt x="494" y="48"/>
                    <a:pt x="467" y="37"/>
                    <a:pt x="422" y="37"/>
                  </a:cubicBezTo>
                  <a:cubicBezTo>
                    <a:pt x="415" y="37"/>
                    <a:pt x="407" y="37"/>
                    <a:pt x="399" y="38"/>
                  </a:cubicBezTo>
                  <a:cubicBezTo>
                    <a:pt x="388" y="39"/>
                    <a:pt x="376" y="39"/>
                    <a:pt x="363" y="39"/>
                  </a:cubicBezTo>
                  <a:cubicBezTo>
                    <a:pt x="324" y="39"/>
                    <a:pt x="280" y="35"/>
                    <a:pt x="257" y="27"/>
                  </a:cubicBezTo>
                  <a:cubicBezTo>
                    <a:pt x="229" y="20"/>
                    <a:pt x="206" y="16"/>
                    <a:pt x="190" y="16"/>
                  </a:cubicBezTo>
                  <a:cubicBezTo>
                    <a:pt x="169" y="16"/>
                    <a:pt x="162" y="23"/>
                    <a:pt x="180" y="38"/>
                  </a:cubicBezTo>
                  <a:cubicBezTo>
                    <a:pt x="197" y="49"/>
                    <a:pt x="189" y="58"/>
                    <a:pt x="167" y="58"/>
                  </a:cubicBezTo>
                  <a:cubicBezTo>
                    <a:pt x="156" y="58"/>
                    <a:pt x="142" y="56"/>
                    <a:pt x="125" y="51"/>
                  </a:cubicBezTo>
                  <a:cubicBezTo>
                    <a:pt x="93" y="41"/>
                    <a:pt x="93" y="38"/>
                    <a:pt x="114" y="34"/>
                  </a:cubicBezTo>
                  <a:cubicBezTo>
                    <a:pt x="128" y="30"/>
                    <a:pt x="132" y="17"/>
                    <a:pt x="122" y="10"/>
                  </a:cubicBezTo>
                  <a:cubicBezTo>
                    <a:pt x="115" y="3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1" name="Google Shape;7911;p44"/>
            <p:cNvSpPr/>
            <p:nvPr/>
          </p:nvSpPr>
          <p:spPr>
            <a:xfrm>
              <a:off x="5749225" y="128530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46" y="0"/>
                  </a:moveTo>
                  <a:cubicBezTo>
                    <a:pt x="43" y="0"/>
                    <a:pt x="39" y="1"/>
                    <a:pt x="36" y="2"/>
                  </a:cubicBezTo>
                  <a:cubicBezTo>
                    <a:pt x="15" y="6"/>
                    <a:pt x="1" y="13"/>
                    <a:pt x="1" y="16"/>
                  </a:cubicBezTo>
                  <a:cubicBezTo>
                    <a:pt x="4" y="20"/>
                    <a:pt x="22" y="30"/>
                    <a:pt x="46" y="40"/>
                  </a:cubicBezTo>
                  <a:cubicBezTo>
                    <a:pt x="59" y="46"/>
                    <a:pt x="68" y="48"/>
                    <a:pt x="74" y="48"/>
                  </a:cubicBezTo>
                  <a:cubicBezTo>
                    <a:pt x="84" y="48"/>
                    <a:pt x="84" y="41"/>
                    <a:pt x="78" y="23"/>
                  </a:cubicBezTo>
                  <a:cubicBezTo>
                    <a:pt x="74" y="10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2" name="Google Shape;7912;p44"/>
            <p:cNvSpPr/>
            <p:nvPr/>
          </p:nvSpPr>
          <p:spPr>
            <a:xfrm>
              <a:off x="5749325" y="1279525"/>
              <a:ext cx="2625" cy="825"/>
            </a:xfrm>
            <a:custGeom>
              <a:avLst/>
              <a:gdLst/>
              <a:ahLst/>
              <a:cxnLst/>
              <a:rect l="l" t="t" r="r" b="b"/>
              <a:pathLst>
                <a:path w="105" h="33" extrusionOk="0">
                  <a:moveTo>
                    <a:pt x="11" y="1"/>
                  </a:moveTo>
                  <a:cubicBezTo>
                    <a:pt x="0" y="4"/>
                    <a:pt x="0" y="15"/>
                    <a:pt x="14" y="22"/>
                  </a:cubicBezTo>
                  <a:cubicBezTo>
                    <a:pt x="21" y="29"/>
                    <a:pt x="33" y="32"/>
                    <a:pt x="47" y="32"/>
                  </a:cubicBezTo>
                  <a:cubicBezTo>
                    <a:pt x="54" y="32"/>
                    <a:pt x="62" y="31"/>
                    <a:pt x="69" y="29"/>
                  </a:cubicBezTo>
                  <a:cubicBezTo>
                    <a:pt x="104" y="22"/>
                    <a:pt x="101" y="18"/>
                    <a:pt x="69" y="8"/>
                  </a:cubicBezTo>
                  <a:cubicBezTo>
                    <a:pt x="45" y="1"/>
                    <a:pt x="21" y="1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3" name="Google Shape;7913;p44"/>
            <p:cNvSpPr/>
            <p:nvPr/>
          </p:nvSpPr>
          <p:spPr>
            <a:xfrm>
              <a:off x="5765550" y="1327725"/>
              <a:ext cx="1850" cy="600"/>
            </a:xfrm>
            <a:custGeom>
              <a:avLst/>
              <a:gdLst/>
              <a:ahLst/>
              <a:cxnLst/>
              <a:rect l="l" t="t" r="r" b="b"/>
              <a:pathLst>
                <a:path w="74" h="24" extrusionOk="0">
                  <a:moveTo>
                    <a:pt x="16" y="1"/>
                  </a:moveTo>
                  <a:cubicBezTo>
                    <a:pt x="0" y="1"/>
                    <a:pt x="4" y="5"/>
                    <a:pt x="28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4" y="23"/>
                    <a:pt x="68" y="22"/>
                    <a:pt x="70" y="19"/>
                  </a:cubicBezTo>
                  <a:cubicBezTo>
                    <a:pt x="73" y="9"/>
                    <a:pt x="59" y="2"/>
                    <a:pt x="35" y="2"/>
                  </a:cubicBezTo>
                  <a:cubicBezTo>
                    <a:pt x="27" y="1"/>
                    <a:pt x="20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4" name="Google Shape;7914;p44"/>
            <p:cNvSpPr/>
            <p:nvPr/>
          </p:nvSpPr>
          <p:spPr>
            <a:xfrm>
              <a:off x="5690600" y="1088600"/>
              <a:ext cx="1325" cy="775"/>
            </a:xfrm>
            <a:custGeom>
              <a:avLst/>
              <a:gdLst/>
              <a:ahLst/>
              <a:cxnLst/>
              <a:rect l="l" t="t" r="r" b="b"/>
              <a:pathLst>
                <a:path w="53" h="31" extrusionOk="0">
                  <a:moveTo>
                    <a:pt x="27" y="1"/>
                  </a:moveTo>
                  <a:cubicBezTo>
                    <a:pt x="25" y="1"/>
                    <a:pt x="23" y="1"/>
                    <a:pt x="21" y="1"/>
                  </a:cubicBezTo>
                  <a:cubicBezTo>
                    <a:pt x="8" y="6"/>
                    <a:pt x="0" y="9"/>
                    <a:pt x="0" y="16"/>
                  </a:cubicBezTo>
                  <a:cubicBezTo>
                    <a:pt x="0" y="19"/>
                    <a:pt x="15" y="26"/>
                    <a:pt x="29" y="30"/>
                  </a:cubicBezTo>
                  <a:cubicBezTo>
                    <a:pt x="31" y="30"/>
                    <a:pt x="33" y="31"/>
                    <a:pt x="35" y="31"/>
                  </a:cubicBezTo>
                  <a:cubicBezTo>
                    <a:pt x="45" y="31"/>
                    <a:pt x="52" y="25"/>
                    <a:pt x="49" y="16"/>
                  </a:cubicBezTo>
                  <a:cubicBezTo>
                    <a:pt x="46" y="7"/>
                    <a:pt x="36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5" name="Google Shape;7915;p44"/>
            <p:cNvSpPr/>
            <p:nvPr/>
          </p:nvSpPr>
          <p:spPr>
            <a:xfrm>
              <a:off x="5692000" y="1092675"/>
              <a:ext cx="4350" cy="1275"/>
            </a:xfrm>
            <a:custGeom>
              <a:avLst/>
              <a:gdLst/>
              <a:ahLst/>
              <a:cxnLst/>
              <a:rect l="l" t="t" r="r" b="b"/>
              <a:pathLst>
                <a:path w="174" h="51" extrusionOk="0">
                  <a:moveTo>
                    <a:pt x="103" y="0"/>
                  </a:moveTo>
                  <a:cubicBezTo>
                    <a:pt x="85" y="0"/>
                    <a:pt x="64" y="3"/>
                    <a:pt x="42" y="9"/>
                  </a:cubicBezTo>
                  <a:cubicBezTo>
                    <a:pt x="18" y="16"/>
                    <a:pt x="0" y="30"/>
                    <a:pt x="3" y="40"/>
                  </a:cubicBezTo>
                  <a:cubicBezTo>
                    <a:pt x="5" y="46"/>
                    <a:pt x="11" y="50"/>
                    <a:pt x="17" y="50"/>
                  </a:cubicBezTo>
                  <a:cubicBezTo>
                    <a:pt x="22" y="50"/>
                    <a:pt x="27" y="48"/>
                    <a:pt x="31" y="43"/>
                  </a:cubicBezTo>
                  <a:cubicBezTo>
                    <a:pt x="36" y="38"/>
                    <a:pt x="49" y="36"/>
                    <a:pt x="64" y="36"/>
                  </a:cubicBezTo>
                  <a:cubicBezTo>
                    <a:pt x="79" y="36"/>
                    <a:pt x="97" y="38"/>
                    <a:pt x="114" y="43"/>
                  </a:cubicBezTo>
                  <a:cubicBezTo>
                    <a:pt x="135" y="48"/>
                    <a:pt x="149" y="50"/>
                    <a:pt x="158" y="50"/>
                  </a:cubicBezTo>
                  <a:cubicBezTo>
                    <a:pt x="172" y="50"/>
                    <a:pt x="174" y="44"/>
                    <a:pt x="170" y="30"/>
                  </a:cubicBezTo>
                  <a:cubicBezTo>
                    <a:pt x="166" y="11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6" name="Google Shape;7916;p44"/>
            <p:cNvSpPr/>
            <p:nvPr/>
          </p:nvSpPr>
          <p:spPr>
            <a:xfrm>
              <a:off x="5753225" y="1279425"/>
              <a:ext cx="1400" cy="1275"/>
            </a:xfrm>
            <a:custGeom>
              <a:avLst/>
              <a:gdLst/>
              <a:ahLst/>
              <a:cxnLst/>
              <a:rect l="l" t="t" r="r" b="b"/>
              <a:pathLst>
                <a:path w="56" h="51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5"/>
                    <a:pt x="11" y="16"/>
                    <a:pt x="4" y="26"/>
                  </a:cubicBezTo>
                  <a:cubicBezTo>
                    <a:pt x="1" y="36"/>
                    <a:pt x="1" y="43"/>
                    <a:pt x="11" y="50"/>
                  </a:cubicBezTo>
                  <a:cubicBezTo>
                    <a:pt x="12" y="50"/>
                    <a:pt x="13" y="51"/>
                    <a:pt x="14" y="51"/>
                  </a:cubicBezTo>
                  <a:cubicBezTo>
                    <a:pt x="21" y="51"/>
                    <a:pt x="33" y="40"/>
                    <a:pt x="42" y="26"/>
                  </a:cubicBezTo>
                  <a:cubicBezTo>
                    <a:pt x="54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7" name="Google Shape;7917;p44"/>
            <p:cNvSpPr/>
            <p:nvPr/>
          </p:nvSpPr>
          <p:spPr>
            <a:xfrm>
              <a:off x="5754950" y="1285950"/>
              <a:ext cx="1825" cy="750"/>
            </a:xfrm>
            <a:custGeom>
              <a:avLst/>
              <a:gdLst/>
              <a:ahLst/>
              <a:cxnLst/>
              <a:rect l="l" t="t" r="r" b="b"/>
              <a:pathLst>
                <a:path w="73" h="30" extrusionOk="0">
                  <a:moveTo>
                    <a:pt x="49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1" y="8"/>
                    <a:pt x="1" y="14"/>
                    <a:pt x="1" y="18"/>
                  </a:cubicBezTo>
                  <a:cubicBezTo>
                    <a:pt x="1" y="22"/>
                    <a:pt x="18" y="28"/>
                    <a:pt x="39" y="28"/>
                  </a:cubicBezTo>
                  <a:cubicBezTo>
                    <a:pt x="43" y="29"/>
                    <a:pt x="46" y="29"/>
                    <a:pt x="49" y="29"/>
                  </a:cubicBezTo>
                  <a:cubicBezTo>
                    <a:pt x="64" y="29"/>
                    <a:pt x="73" y="23"/>
                    <a:pt x="70" y="14"/>
                  </a:cubicBezTo>
                  <a:cubicBezTo>
                    <a:pt x="68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8" name="Google Shape;7918;p44"/>
            <p:cNvSpPr/>
            <p:nvPr/>
          </p:nvSpPr>
          <p:spPr>
            <a:xfrm>
              <a:off x="5768125" y="1327900"/>
              <a:ext cx="1425" cy="775"/>
            </a:xfrm>
            <a:custGeom>
              <a:avLst/>
              <a:gdLst/>
              <a:ahLst/>
              <a:cxnLst/>
              <a:rect l="l" t="t" r="r" b="b"/>
              <a:pathLst>
                <a:path w="57" h="31" extrusionOk="0">
                  <a:moveTo>
                    <a:pt x="29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12" y="2"/>
                    <a:pt x="1" y="9"/>
                    <a:pt x="4" y="16"/>
                  </a:cubicBezTo>
                  <a:cubicBezTo>
                    <a:pt x="4" y="19"/>
                    <a:pt x="18" y="26"/>
                    <a:pt x="33" y="30"/>
                  </a:cubicBezTo>
                  <a:cubicBezTo>
                    <a:pt x="35" y="30"/>
                    <a:pt x="37" y="31"/>
                    <a:pt x="39" y="31"/>
                  </a:cubicBezTo>
                  <a:cubicBezTo>
                    <a:pt x="49" y="31"/>
                    <a:pt x="56" y="24"/>
                    <a:pt x="53" y="16"/>
                  </a:cubicBezTo>
                  <a:cubicBezTo>
                    <a:pt x="51" y="7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9" name="Google Shape;7919;p44"/>
            <p:cNvSpPr/>
            <p:nvPr/>
          </p:nvSpPr>
          <p:spPr>
            <a:xfrm>
              <a:off x="5754275" y="1276150"/>
              <a:ext cx="1325" cy="2025"/>
            </a:xfrm>
            <a:custGeom>
              <a:avLst/>
              <a:gdLst/>
              <a:ahLst/>
              <a:cxnLst/>
              <a:rect l="l" t="t" r="r" b="b"/>
              <a:pathLst>
                <a:path w="53" h="81" extrusionOk="0">
                  <a:moveTo>
                    <a:pt x="17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4" y="4"/>
                    <a:pt x="0" y="22"/>
                    <a:pt x="10" y="46"/>
                  </a:cubicBezTo>
                  <a:cubicBezTo>
                    <a:pt x="17" y="67"/>
                    <a:pt x="28" y="81"/>
                    <a:pt x="38" y="81"/>
                  </a:cubicBezTo>
                  <a:cubicBezTo>
                    <a:pt x="49" y="77"/>
                    <a:pt x="52" y="60"/>
                    <a:pt x="45" y="35"/>
                  </a:cubicBezTo>
                  <a:cubicBezTo>
                    <a:pt x="39" y="16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0" name="Google Shape;7920;p44"/>
            <p:cNvSpPr/>
            <p:nvPr/>
          </p:nvSpPr>
          <p:spPr>
            <a:xfrm>
              <a:off x="5756100" y="1279700"/>
              <a:ext cx="975" cy="1225"/>
            </a:xfrm>
            <a:custGeom>
              <a:avLst/>
              <a:gdLst/>
              <a:ahLst/>
              <a:cxnLst/>
              <a:rect l="l" t="t" r="r" b="b"/>
              <a:pathLst>
                <a:path w="39" h="49" extrusionOk="0">
                  <a:moveTo>
                    <a:pt x="15" y="0"/>
                  </a:moveTo>
                  <a:cubicBezTo>
                    <a:pt x="5" y="0"/>
                    <a:pt x="1" y="10"/>
                    <a:pt x="7" y="22"/>
                  </a:cubicBezTo>
                  <a:cubicBezTo>
                    <a:pt x="12" y="40"/>
                    <a:pt x="17" y="49"/>
                    <a:pt x="21" y="49"/>
                  </a:cubicBezTo>
                  <a:cubicBezTo>
                    <a:pt x="26" y="49"/>
                    <a:pt x="30" y="42"/>
                    <a:pt x="35" y="29"/>
                  </a:cubicBezTo>
                  <a:cubicBezTo>
                    <a:pt x="38" y="15"/>
                    <a:pt x="35" y="5"/>
                    <a:pt x="21" y="1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1" name="Google Shape;7921;p44"/>
            <p:cNvSpPr/>
            <p:nvPr/>
          </p:nvSpPr>
          <p:spPr>
            <a:xfrm>
              <a:off x="5772825" y="1329050"/>
              <a:ext cx="19275" cy="2925"/>
            </a:xfrm>
            <a:custGeom>
              <a:avLst/>
              <a:gdLst/>
              <a:ahLst/>
              <a:cxnLst/>
              <a:rect l="l" t="t" r="r" b="b"/>
              <a:pathLst>
                <a:path w="771" h="117" extrusionOk="0">
                  <a:moveTo>
                    <a:pt x="82" y="1"/>
                  </a:moveTo>
                  <a:cubicBezTo>
                    <a:pt x="56" y="1"/>
                    <a:pt x="36" y="3"/>
                    <a:pt x="29" y="8"/>
                  </a:cubicBezTo>
                  <a:cubicBezTo>
                    <a:pt x="0" y="26"/>
                    <a:pt x="4" y="29"/>
                    <a:pt x="39" y="36"/>
                  </a:cubicBezTo>
                  <a:cubicBezTo>
                    <a:pt x="45" y="36"/>
                    <a:pt x="51" y="37"/>
                    <a:pt x="57" y="37"/>
                  </a:cubicBezTo>
                  <a:cubicBezTo>
                    <a:pt x="76" y="37"/>
                    <a:pt x="94" y="33"/>
                    <a:pt x="101" y="26"/>
                  </a:cubicBezTo>
                  <a:cubicBezTo>
                    <a:pt x="106" y="21"/>
                    <a:pt x="110" y="19"/>
                    <a:pt x="114" y="19"/>
                  </a:cubicBezTo>
                  <a:cubicBezTo>
                    <a:pt x="119" y="19"/>
                    <a:pt x="123" y="23"/>
                    <a:pt x="125" y="29"/>
                  </a:cubicBezTo>
                  <a:cubicBezTo>
                    <a:pt x="128" y="36"/>
                    <a:pt x="137" y="42"/>
                    <a:pt x="150" y="42"/>
                  </a:cubicBezTo>
                  <a:cubicBezTo>
                    <a:pt x="155" y="42"/>
                    <a:pt x="161" y="41"/>
                    <a:pt x="167" y="39"/>
                  </a:cubicBezTo>
                  <a:cubicBezTo>
                    <a:pt x="170" y="38"/>
                    <a:pt x="175" y="38"/>
                    <a:pt x="181" y="38"/>
                  </a:cubicBezTo>
                  <a:cubicBezTo>
                    <a:pt x="210" y="38"/>
                    <a:pt x="264" y="45"/>
                    <a:pt x="316" y="56"/>
                  </a:cubicBezTo>
                  <a:cubicBezTo>
                    <a:pt x="361" y="66"/>
                    <a:pt x="397" y="72"/>
                    <a:pt x="415" y="72"/>
                  </a:cubicBezTo>
                  <a:cubicBezTo>
                    <a:pt x="424" y="72"/>
                    <a:pt x="429" y="70"/>
                    <a:pt x="427" y="67"/>
                  </a:cubicBezTo>
                  <a:cubicBezTo>
                    <a:pt x="427" y="65"/>
                    <a:pt x="430" y="63"/>
                    <a:pt x="434" y="63"/>
                  </a:cubicBezTo>
                  <a:cubicBezTo>
                    <a:pt x="443" y="63"/>
                    <a:pt x="459" y="68"/>
                    <a:pt x="479" y="77"/>
                  </a:cubicBezTo>
                  <a:cubicBezTo>
                    <a:pt x="494" y="85"/>
                    <a:pt x="511" y="88"/>
                    <a:pt x="525" y="88"/>
                  </a:cubicBezTo>
                  <a:cubicBezTo>
                    <a:pt x="537" y="88"/>
                    <a:pt x="547" y="86"/>
                    <a:pt x="552" y="81"/>
                  </a:cubicBezTo>
                  <a:cubicBezTo>
                    <a:pt x="557" y="78"/>
                    <a:pt x="562" y="76"/>
                    <a:pt x="567" y="76"/>
                  </a:cubicBezTo>
                  <a:cubicBezTo>
                    <a:pt x="573" y="76"/>
                    <a:pt x="578" y="78"/>
                    <a:pt x="580" y="84"/>
                  </a:cubicBezTo>
                  <a:cubicBezTo>
                    <a:pt x="582" y="90"/>
                    <a:pt x="586" y="94"/>
                    <a:pt x="592" y="94"/>
                  </a:cubicBezTo>
                  <a:cubicBezTo>
                    <a:pt x="596" y="94"/>
                    <a:pt x="600" y="92"/>
                    <a:pt x="604" y="88"/>
                  </a:cubicBezTo>
                  <a:cubicBezTo>
                    <a:pt x="608" y="84"/>
                    <a:pt x="613" y="83"/>
                    <a:pt x="621" y="83"/>
                  </a:cubicBezTo>
                  <a:cubicBezTo>
                    <a:pt x="635" y="83"/>
                    <a:pt x="656" y="90"/>
                    <a:pt x="677" y="101"/>
                  </a:cubicBezTo>
                  <a:cubicBezTo>
                    <a:pt x="694" y="111"/>
                    <a:pt x="710" y="116"/>
                    <a:pt x="724" y="116"/>
                  </a:cubicBezTo>
                  <a:cubicBezTo>
                    <a:pt x="735" y="116"/>
                    <a:pt x="744" y="113"/>
                    <a:pt x="750" y="105"/>
                  </a:cubicBezTo>
                  <a:cubicBezTo>
                    <a:pt x="771" y="88"/>
                    <a:pt x="729" y="74"/>
                    <a:pt x="607" y="56"/>
                  </a:cubicBezTo>
                  <a:cubicBezTo>
                    <a:pt x="547" y="50"/>
                    <a:pt x="491" y="46"/>
                    <a:pt x="457" y="46"/>
                  </a:cubicBezTo>
                  <a:cubicBezTo>
                    <a:pt x="438" y="46"/>
                    <a:pt x="426" y="47"/>
                    <a:pt x="424" y="50"/>
                  </a:cubicBezTo>
                  <a:cubicBezTo>
                    <a:pt x="419" y="53"/>
                    <a:pt x="412" y="54"/>
                    <a:pt x="403" y="54"/>
                  </a:cubicBezTo>
                  <a:cubicBezTo>
                    <a:pt x="392" y="54"/>
                    <a:pt x="380" y="52"/>
                    <a:pt x="368" y="46"/>
                  </a:cubicBezTo>
                  <a:cubicBezTo>
                    <a:pt x="316" y="22"/>
                    <a:pt x="166" y="1"/>
                    <a:pt x="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2" name="Google Shape;7922;p44"/>
            <p:cNvSpPr/>
            <p:nvPr/>
          </p:nvSpPr>
          <p:spPr>
            <a:xfrm>
              <a:off x="5780925" y="134187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0"/>
                  </a:moveTo>
                  <a:cubicBezTo>
                    <a:pt x="1" y="0"/>
                    <a:pt x="6" y="5"/>
                    <a:pt x="27" y="15"/>
                  </a:cubicBezTo>
                  <a:cubicBezTo>
                    <a:pt x="36" y="21"/>
                    <a:pt x="47" y="23"/>
                    <a:pt x="55" y="23"/>
                  </a:cubicBezTo>
                  <a:cubicBezTo>
                    <a:pt x="62" y="23"/>
                    <a:pt x="67" y="22"/>
                    <a:pt x="68" y="19"/>
                  </a:cubicBezTo>
                  <a:cubicBezTo>
                    <a:pt x="75" y="12"/>
                    <a:pt x="58" y="1"/>
                    <a:pt x="34" y="1"/>
                  </a:cubicBezTo>
                  <a:cubicBezTo>
                    <a:pt x="26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3" name="Google Shape;7923;p44"/>
            <p:cNvSpPr/>
            <p:nvPr/>
          </p:nvSpPr>
          <p:spPr>
            <a:xfrm>
              <a:off x="5783875" y="135122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1"/>
                  </a:moveTo>
                  <a:cubicBezTo>
                    <a:pt x="0" y="1"/>
                    <a:pt x="5" y="5"/>
                    <a:pt x="27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5" y="23"/>
                    <a:pt x="70" y="22"/>
                    <a:pt x="72" y="20"/>
                  </a:cubicBezTo>
                  <a:cubicBezTo>
                    <a:pt x="75" y="13"/>
                    <a:pt x="58" y="2"/>
                    <a:pt x="34" y="2"/>
                  </a:cubicBezTo>
                  <a:cubicBezTo>
                    <a:pt x="26" y="1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4" name="Google Shape;7924;p44"/>
            <p:cNvSpPr/>
            <p:nvPr/>
          </p:nvSpPr>
          <p:spPr>
            <a:xfrm>
              <a:off x="5702825" y="1089200"/>
              <a:ext cx="2850" cy="875"/>
            </a:xfrm>
            <a:custGeom>
              <a:avLst/>
              <a:gdLst/>
              <a:ahLst/>
              <a:cxnLst/>
              <a:rect l="l" t="t" r="r" b="b"/>
              <a:pathLst>
                <a:path w="114" h="35" extrusionOk="0">
                  <a:moveTo>
                    <a:pt x="32" y="1"/>
                  </a:moveTo>
                  <a:cubicBezTo>
                    <a:pt x="26" y="1"/>
                    <a:pt x="19" y="1"/>
                    <a:pt x="14" y="2"/>
                  </a:cubicBezTo>
                  <a:cubicBezTo>
                    <a:pt x="1" y="6"/>
                    <a:pt x="14" y="19"/>
                    <a:pt x="43" y="27"/>
                  </a:cubicBezTo>
                  <a:cubicBezTo>
                    <a:pt x="58" y="32"/>
                    <a:pt x="73" y="35"/>
                    <a:pt x="85" y="35"/>
                  </a:cubicBezTo>
                  <a:cubicBezTo>
                    <a:pt x="94" y="35"/>
                    <a:pt x="102" y="33"/>
                    <a:pt x="105" y="30"/>
                  </a:cubicBezTo>
                  <a:cubicBezTo>
                    <a:pt x="113" y="15"/>
                    <a:pt x="66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5" name="Google Shape;7925;p44"/>
            <p:cNvSpPr/>
            <p:nvPr/>
          </p:nvSpPr>
          <p:spPr>
            <a:xfrm>
              <a:off x="5784275" y="1342650"/>
              <a:ext cx="1325" cy="850"/>
            </a:xfrm>
            <a:custGeom>
              <a:avLst/>
              <a:gdLst/>
              <a:ahLst/>
              <a:cxnLst/>
              <a:rect l="l" t="t" r="r" b="b"/>
              <a:pathLst>
                <a:path w="53" h="34" extrusionOk="0">
                  <a:moveTo>
                    <a:pt x="17" y="1"/>
                  </a:moveTo>
                  <a:cubicBezTo>
                    <a:pt x="7" y="1"/>
                    <a:pt x="1" y="7"/>
                    <a:pt x="4" y="15"/>
                  </a:cubicBezTo>
                  <a:cubicBezTo>
                    <a:pt x="7" y="25"/>
                    <a:pt x="18" y="33"/>
                    <a:pt x="27" y="33"/>
                  </a:cubicBezTo>
                  <a:cubicBezTo>
                    <a:pt x="29" y="33"/>
                    <a:pt x="30" y="33"/>
                    <a:pt x="32" y="33"/>
                  </a:cubicBezTo>
                  <a:cubicBezTo>
                    <a:pt x="45" y="29"/>
                    <a:pt x="53" y="23"/>
                    <a:pt x="53" y="15"/>
                  </a:cubicBezTo>
                  <a:cubicBezTo>
                    <a:pt x="53" y="12"/>
                    <a:pt x="39" y="5"/>
                    <a:pt x="24" y="2"/>
                  </a:cubicBezTo>
                  <a:cubicBezTo>
                    <a:pt x="22" y="1"/>
                    <a:pt x="19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6" name="Google Shape;7926;p44"/>
            <p:cNvSpPr/>
            <p:nvPr/>
          </p:nvSpPr>
          <p:spPr>
            <a:xfrm>
              <a:off x="5770500" y="1289450"/>
              <a:ext cx="1650" cy="1325"/>
            </a:xfrm>
            <a:custGeom>
              <a:avLst/>
              <a:gdLst/>
              <a:ahLst/>
              <a:cxnLst/>
              <a:rect l="l" t="t" r="r" b="b"/>
              <a:pathLst>
                <a:path w="66" h="53" extrusionOk="0">
                  <a:moveTo>
                    <a:pt x="45" y="1"/>
                  </a:moveTo>
                  <a:cubicBezTo>
                    <a:pt x="42" y="1"/>
                    <a:pt x="38" y="1"/>
                    <a:pt x="34" y="3"/>
                  </a:cubicBezTo>
                  <a:cubicBezTo>
                    <a:pt x="0" y="10"/>
                    <a:pt x="0" y="44"/>
                    <a:pt x="38" y="52"/>
                  </a:cubicBezTo>
                  <a:cubicBezTo>
                    <a:pt x="40" y="52"/>
                    <a:pt x="42" y="52"/>
                    <a:pt x="43" y="52"/>
                  </a:cubicBezTo>
                  <a:cubicBezTo>
                    <a:pt x="54" y="52"/>
                    <a:pt x="63" y="42"/>
                    <a:pt x="63" y="28"/>
                  </a:cubicBezTo>
                  <a:cubicBezTo>
                    <a:pt x="65" y="11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7" name="Google Shape;7927;p44"/>
            <p:cNvSpPr/>
            <p:nvPr/>
          </p:nvSpPr>
          <p:spPr>
            <a:xfrm>
              <a:off x="5707650" y="1089300"/>
              <a:ext cx="3700" cy="1300"/>
            </a:xfrm>
            <a:custGeom>
              <a:avLst/>
              <a:gdLst/>
              <a:ahLst/>
              <a:cxnLst/>
              <a:rect l="l" t="t" r="r" b="b"/>
              <a:pathLst>
                <a:path w="148" h="52" extrusionOk="0">
                  <a:moveTo>
                    <a:pt x="27" y="1"/>
                  </a:moveTo>
                  <a:cubicBezTo>
                    <a:pt x="9" y="1"/>
                    <a:pt x="0" y="5"/>
                    <a:pt x="5" y="15"/>
                  </a:cubicBezTo>
                  <a:cubicBezTo>
                    <a:pt x="8" y="31"/>
                    <a:pt x="74" y="51"/>
                    <a:pt x="111" y="51"/>
                  </a:cubicBezTo>
                  <a:cubicBezTo>
                    <a:pt x="115" y="51"/>
                    <a:pt x="120" y="51"/>
                    <a:pt x="124" y="50"/>
                  </a:cubicBezTo>
                  <a:cubicBezTo>
                    <a:pt x="148" y="43"/>
                    <a:pt x="99" y="12"/>
                    <a:pt x="47" y="2"/>
                  </a:cubicBezTo>
                  <a:cubicBezTo>
                    <a:pt x="40" y="1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8" name="Google Shape;7928;p44"/>
            <p:cNvSpPr/>
            <p:nvPr/>
          </p:nvSpPr>
          <p:spPr>
            <a:xfrm>
              <a:off x="5790575" y="1350300"/>
              <a:ext cx="3275" cy="1600"/>
            </a:xfrm>
            <a:custGeom>
              <a:avLst/>
              <a:gdLst/>
              <a:ahLst/>
              <a:cxnLst/>
              <a:rect l="l" t="t" r="r" b="b"/>
              <a:pathLst>
                <a:path w="131" h="64" extrusionOk="0">
                  <a:moveTo>
                    <a:pt x="44" y="1"/>
                  </a:moveTo>
                  <a:cubicBezTo>
                    <a:pt x="32" y="1"/>
                    <a:pt x="22" y="8"/>
                    <a:pt x="12" y="22"/>
                  </a:cubicBezTo>
                  <a:cubicBezTo>
                    <a:pt x="3" y="37"/>
                    <a:pt x="0" y="45"/>
                    <a:pt x="6" y="45"/>
                  </a:cubicBezTo>
                  <a:cubicBezTo>
                    <a:pt x="11" y="45"/>
                    <a:pt x="21" y="40"/>
                    <a:pt x="36" y="29"/>
                  </a:cubicBezTo>
                  <a:cubicBezTo>
                    <a:pt x="45" y="23"/>
                    <a:pt x="52" y="20"/>
                    <a:pt x="57" y="20"/>
                  </a:cubicBezTo>
                  <a:cubicBezTo>
                    <a:pt x="64" y="20"/>
                    <a:pt x="68" y="26"/>
                    <a:pt x="68" y="36"/>
                  </a:cubicBezTo>
                  <a:cubicBezTo>
                    <a:pt x="71" y="50"/>
                    <a:pt x="85" y="63"/>
                    <a:pt x="102" y="63"/>
                  </a:cubicBezTo>
                  <a:cubicBezTo>
                    <a:pt x="130" y="63"/>
                    <a:pt x="130" y="60"/>
                    <a:pt x="99" y="32"/>
                  </a:cubicBezTo>
                  <a:cubicBezTo>
                    <a:pt x="76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9" name="Google Shape;7929;p44"/>
            <p:cNvSpPr/>
            <p:nvPr/>
          </p:nvSpPr>
          <p:spPr>
            <a:xfrm>
              <a:off x="5772475" y="1289125"/>
              <a:ext cx="1325" cy="1725"/>
            </a:xfrm>
            <a:custGeom>
              <a:avLst/>
              <a:gdLst/>
              <a:ahLst/>
              <a:cxnLst/>
              <a:rect l="l" t="t" r="r" b="b"/>
              <a:pathLst>
                <a:path w="53" h="69" extrusionOk="0">
                  <a:moveTo>
                    <a:pt x="46" y="1"/>
                  </a:moveTo>
                  <a:cubicBezTo>
                    <a:pt x="42" y="1"/>
                    <a:pt x="36" y="7"/>
                    <a:pt x="28" y="20"/>
                  </a:cubicBezTo>
                  <a:cubicBezTo>
                    <a:pt x="1" y="54"/>
                    <a:pt x="1" y="61"/>
                    <a:pt x="32" y="68"/>
                  </a:cubicBezTo>
                  <a:cubicBezTo>
                    <a:pt x="33" y="68"/>
                    <a:pt x="34" y="68"/>
                    <a:pt x="34" y="68"/>
                  </a:cubicBezTo>
                  <a:cubicBezTo>
                    <a:pt x="44" y="68"/>
                    <a:pt x="53" y="52"/>
                    <a:pt x="53" y="30"/>
                  </a:cubicBezTo>
                  <a:cubicBezTo>
                    <a:pt x="53" y="10"/>
                    <a:pt x="51" y="1"/>
                    <a:pt x="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0" name="Google Shape;7930;p44"/>
            <p:cNvSpPr/>
            <p:nvPr/>
          </p:nvSpPr>
          <p:spPr>
            <a:xfrm>
              <a:off x="5774500" y="1289675"/>
              <a:ext cx="4375" cy="1450"/>
            </a:xfrm>
            <a:custGeom>
              <a:avLst/>
              <a:gdLst/>
              <a:ahLst/>
              <a:cxnLst/>
              <a:rect l="l" t="t" r="r" b="b"/>
              <a:pathLst>
                <a:path w="175" h="58" extrusionOk="0">
                  <a:moveTo>
                    <a:pt x="62" y="0"/>
                  </a:moveTo>
                  <a:cubicBezTo>
                    <a:pt x="49" y="0"/>
                    <a:pt x="40" y="7"/>
                    <a:pt x="31" y="22"/>
                  </a:cubicBezTo>
                  <a:cubicBezTo>
                    <a:pt x="9" y="48"/>
                    <a:pt x="1" y="58"/>
                    <a:pt x="10" y="58"/>
                  </a:cubicBezTo>
                  <a:cubicBezTo>
                    <a:pt x="15" y="58"/>
                    <a:pt x="27" y="55"/>
                    <a:pt x="45" y="49"/>
                  </a:cubicBezTo>
                  <a:cubicBezTo>
                    <a:pt x="66" y="43"/>
                    <a:pt x="103" y="43"/>
                    <a:pt x="135" y="43"/>
                  </a:cubicBezTo>
                  <a:cubicBezTo>
                    <a:pt x="146" y="44"/>
                    <a:pt x="155" y="44"/>
                    <a:pt x="160" y="44"/>
                  </a:cubicBezTo>
                  <a:cubicBezTo>
                    <a:pt x="174" y="44"/>
                    <a:pt x="161" y="39"/>
                    <a:pt x="117" y="19"/>
                  </a:cubicBezTo>
                  <a:cubicBezTo>
                    <a:pt x="92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1" name="Google Shape;7931;p44"/>
            <p:cNvSpPr/>
            <p:nvPr/>
          </p:nvSpPr>
          <p:spPr>
            <a:xfrm>
              <a:off x="5712375" y="1089750"/>
              <a:ext cx="2275" cy="1125"/>
            </a:xfrm>
            <a:custGeom>
              <a:avLst/>
              <a:gdLst/>
              <a:ahLst/>
              <a:cxnLst/>
              <a:rect l="l" t="t" r="r" b="b"/>
              <a:pathLst>
                <a:path w="91" h="45" extrusionOk="0">
                  <a:moveTo>
                    <a:pt x="60" y="1"/>
                  </a:moveTo>
                  <a:cubicBezTo>
                    <a:pt x="53" y="1"/>
                    <a:pt x="44" y="2"/>
                    <a:pt x="35" y="5"/>
                  </a:cubicBezTo>
                  <a:cubicBezTo>
                    <a:pt x="11" y="11"/>
                    <a:pt x="0" y="25"/>
                    <a:pt x="11" y="32"/>
                  </a:cubicBezTo>
                  <a:cubicBezTo>
                    <a:pt x="19" y="40"/>
                    <a:pt x="34" y="44"/>
                    <a:pt x="49" y="44"/>
                  </a:cubicBezTo>
                  <a:cubicBezTo>
                    <a:pt x="54" y="44"/>
                    <a:pt x="58" y="44"/>
                    <a:pt x="63" y="43"/>
                  </a:cubicBezTo>
                  <a:cubicBezTo>
                    <a:pt x="80" y="35"/>
                    <a:pt x="90" y="25"/>
                    <a:pt x="87" y="15"/>
                  </a:cubicBezTo>
                  <a:cubicBezTo>
                    <a:pt x="85" y="6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2" name="Google Shape;7932;p44"/>
            <p:cNvSpPr/>
            <p:nvPr/>
          </p:nvSpPr>
          <p:spPr>
            <a:xfrm>
              <a:off x="5797975" y="1351425"/>
              <a:ext cx="4450" cy="925"/>
            </a:xfrm>
            <a:custGeom>
              <a:avLst/>
              <a:gdLst/>
              <a:ahLst/>
              <a:cxnLst/>
              <a:rect l="l" t="t" r="r" b="b"/>
              <a:pathLst>
                <a:path w="178" h="37" extrusionOk="0">
                  <a:moveTo>
                    <a:pt x="73" y="1"/>
                  </a:moveTo>
                  <a:cubicBezTo>
                    <a:pt x="28" y="1"/>
                    <a:pt x="1" y="5"/>
                    <a:pt x="4" y="15"/>
                  </a:cubicBezTo>
                  <a:cubicBezTo>
                    <a:pt x="4" y="26"/>
                    <a:pt x="28" y="32"/>
                    <a:pt x="49" y="32"/>
                  </a:cubicBezTo>
                  <a:cubicBezTo>
                    <a:pt x="73" y="32"/>
                    <a:pt x="115" y="32"/>
                    <a:pt x="139" y="36"/>
                  </a:cubicBezTo>
                  <a:cubicBezTo>
                    <a:pt x="147" y="36"/>
                    <a:pt x="153" y="37"/>
                    <a:pt x="158" y="37"/>
                  </a:cubicBezTo>
                  <a:cubicBezTo>
                    <a:pt x="174" y="37"/>
                    <a:pt x="178" y="32"/>
                    <a:pt x="168" y="22"/>
                  </a:cubicBezTo>
                  <a:cubicBezTo>
                    <a:pt x="157" y="12"/>
                    <a:pt x="115" y="5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3" name="Google Shape;7933;p44"/>
            <p:cNvSpPr/>
            <p:nvPr/>
          </p:nvSpPr>
          <p:spPr>
            <a:xfrm>
              <a:off x="5779300" y="1289850"/>
              <a:ext cx="7775" cy="1925"/>
            </a:xfrm>
            <a:custGeom>
              <a:avLst/>
              <a:gdLst/>
              <a:ahLst/>
              <a:cxnLst/>
              <a:rect l="l" t="t" r="r" b="b"/>
              <a:pathLst>
                <a:path w="311" h="77" extrusionOk="0">
                  <a:moveTo>
                    <a:pt x="31" y="1"/>
                  </a:moveTo>
                  <a:cubicBezTo>
                    <a:pt x="2" y="1"/>
                    <a:pt x="1" y="7"/>
                    <a:pt x="15" y="22"/>
                  </a:cubicBezTo>
                  <a:cubicBezTo>
                    <a:pt x="26" y="36"/>
                    <a:pt x="64" y="42"/>
                    <a:pt x="103" y="42"/>
                  </a:cubicBezTo>
                  <a:cubicBezTo>
                    <a:pt x="107" y="42"/>
                    <a:pt x="112" y="42"/>
                    <a:pt x="116" y="42"/>
                  </a:cubicBezTo>
                  <a:cubicBezTo>
                    <a:pt x="147" y="42"/>
                    <a:pt x="177" y="50"/>
                    <a:pt x="189" y="60"/>
                  </a:cubicBezTo>
                  <a:cubicBezTo>
                    <a:pt x="197" y="70"/>
                    <a:pt x="216" y="77"/>
                    <a:pt x="236" y="77"/>
                  </a:cubicBezTo>
                  <a:cubicBezTo>
                    <a:pt x="244" y="77"/>
                    <a:pt x="251" y="76"/>
                    <a:pt x="258" y="74"/>
                  </a:cubicBezTo>
                  <a:lnTo>
                    <a:pt x="311" y="60"/>
                  </a:lnTo>
                  <a:lnTo>
                    <a:pt x="244" y="36"/>
                  </a:lnTo>
                  <a:cubicBezTo>
                    <a:pt x="207" y="22"/>
                    <a:pt x="133" y="7"/>
                    <a:pt x="85" y="4"/>
                  </a:cubicBezTo>
                  <a:cubicBezTo>
                    <a:pt x="61" y="2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4" name="Google Shape;7934;p44"/>
            <p:cNvSpPr/>
            <p:nvPr/>
          </p:nvSpPr>
          <p:spPr>
            <a:xfrm>
              <a:off x="5792350" y="1331925"/>
              <a:ext cx="4275" cy="1225"/>
            </a:xfrm>
            <a:custGeom>
              <a:avLst/>
              <a:gdLst/>
              <a:ahLst/>
              <a:cxnLst/>
              <a:rect l="l" t="t" r="r" b="b"/>
              <a:pathLst>
                <a:path w="171" h="49" extrusionOk="0">
                  <a:moveTo>
                    <a:pt x="49" y="0"/>
                  </a:moveTo>
                  <a:cubicBezTo>
                    <a:pt x="39" y="0"/>
                    <a:pt x="32" y="2"/>
                    <a:pt x="28" y="7"/>
                  </a:cubicBezTo>
                  <a:cubicBezTo>
                    <a:pt x="0" y="31"/>
                    <a:pt x="31" y="49"/>
                    <a:pt x="111" y="49"/>
                  </a:cubicBezTo>
                  <a:lnTo>
                    <a:pt x="170" y="49"/>
                  </a:lnTo>
                  <a:lnTo>
                    <a:pt x="108" y="18"/>
                  </a:lnTo>
                  <a:cubicBezTo>
                    <a:pt x="88" y="7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5" name="Google Shape;7935;p44"/>
            <p:cNvSpPr/>
            <p:nvPr/>
          </p:nvSpPr>
          <p:spPr>
            <a:xfrm>
              <a:off x="5716975" y="1090275"/>
              <a:ext cx="2650" cy="725"/>
            </a:xfrm>
            <a:custGeom>
              <a:avLst/>
              <a:gdLst/>
              <a:ahLst/>
              <a:cxnLst/>
              <a:rect l="l" t="t" r="r" b="b"/>
              <a:pathLst>
                <a:path w="106" h="29" extrusionOk="0">
                  <a:moveTo>
                    <a:pt x="58" y="0"/>
                  </a:moveTo>
                  <a:cubicBezTo>
                    <a:pt x="50" y="0"/>
                    <a:pt x="41" y="2"/>
                    <a:pt x="31" y="4"/>
                  </a:cubicBezTo>
                  <a:cubicBezTo>
                    <a:pt x="0" y="11"/>
                    <a:pt x="0" y="14"/>
                    <a:pt x="35" y="22"/>
                  </a:cubicBezTo>
                  <a:cubicBezTo>
                    <a:pt x="53" y="27"/>
                    <a:pt x="69" y="29"/>
                    <a:pt x="80" y="29"/>
                  </a:cubicBezTo>
                  <a:cubicBezTo>
                    <a:pt x="100" y="29"/>
                    <a:pt x="106" y="21"/>
                    <a:pt x="90" y="8"/>
                  </a:cubicBezTo>
                  <a:cubicBezTo>
                    <a:pt x="84" y="4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6" name="Google Shape;7936;p44"/>
            <p:cNvSpPr/>
            <p:nvPr/>
          </p:nvSpPr>
          <p:spPr>
            <a:xfrm>
              <a:off x="5803700" y="1351750"/>
              <a:ext cx="3850" cy="2075"/>
            </a:xfrm>
            <a:custGeom>
              <a:avLst/>
              <a:gdLst/>
              <a:ahLst/>
              <a:cxnLst/>
              <a:rect l="l" t="t" r="r" b="b"/>
              <a:pathLst>
                <a:path w="154" h="83" extrusionOk="0">
                  <a:moveTo>
                    <a:pt x="49" y="0"/>
                  </a:moveTo>
                  <a:cubicBezTo>
                    <a:pt x="44" y="0"/>
                    <a:pt x="39" y="1"/>
                    <a:pt x="35" y="2"/>
                  </a:cubicBezTo>
                  <a:cubicBezTo>
                    <a:pt x="11" y="5"/>
                    <a:pt x="1" y="19"/>
                    <a:pt x="14" y="26"/>
                  </a:cubicBezTo>
                  <a:cubicBezTo>
                    <a:pt x="22" y="34"/>
                    <a:pt x="38" y="38"/>
                    <a:pt x="53" y="38"/>
                  </a:cubicBezTo>
                  <a:cubicBezTo>
                    <a:pt x="58" y="38"/>
                    <a:pt x="62" y="38"/>
                    <a:pt x="67" y="37"/>
                  </a:cubicBezTo>
                  <a:cubicBezTo>
                    <a:pt x="71" y="35"/>
                    <a:pt x="74" y="34"/>
                    <a:pt x="78" y="34"/>
                  </a:cubicBezTo>
                  <a:cubicBezTo>
                    <a:pt x="91" y="34"/>
                    <a:pt x="103" y="44"/>
                    <a:pt x="108" y="58"/>
                  </a:cubicBezTo>
                  <a:cubicBezTo>
                    <a:pt x="111" y="73"/>
                    <a:pt x="122" y="82"/>
                    <a:pt x="134" y="82"/>
                  </a:cubicBezTo>
                  <a:cubicBezTo>
                    <a:pt x="136" y="82"/>
                    <a:pt x="137" y="82"/>
                    <a:pt x="139" y="82"/>
                  </a:cubicBezTo>
                  <a:cubicBezTo>
                    <a:pt x="153" y="78"/>
                    <a:pt x="143" y="58"/>
                    <a:pt x="118" y="33"/>
                  </a:cubicBezTo>
                  <a:cubicBezTo>
                    <a:pt x="101" y="13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7" name="Google Shape;7937;p44"/>
            <p:cNvSpPr/>
            <p:nvPr/>
          </p:nvSpPr>
          <p:spPr>
            <a:xfrm>
              <a:off x="5798075" y="1332250"/>
              <a:ext cx="3175" cy="800"/>
            </a:xfrm>
            <a:custGeom>
              <a:avLst/>
              <a:gdLst/>
              <a:ahLst/>
              <a:cxnLst/>
              <a:rect l="l" t="t" r="r" b="b"/>
              <a:pathLst>
                <a:path w="127" h="32" extrusionOk="0">
                  <a:moveTo>
                    <a:pt x="41" y="0"/>
                  </a:moveTo>
                  <a:cubicBezTo>
                    <a:pt x="28" y="0"/>
                    <a:pt x="17" y="3"/>
                    <a:pt x="14" y="8"/>
                  </a:cubicBezTo>
                  <a:cubicBezTo>
                    <a:pt x="0" y="18"/>
                    <a:pt x="14" y="26"/>
                    <a:pt x="42" y="29"/>
                  </a:cubicBezTo>
                  <a:cubicBezTo>
                    <a:pt x="58" y="31"/>
                    <a:pt x="72" y="31"/>
                    <a:pt x="83" y="31"/>
                  </a:cubicBezTo>
                  <a:cubicBezTo>
                    <a:pt x="123" y="31"/>
                    <a:pt x="127" y="22"/>
                    <a:pt x="84" y="8"/>
                  </a:cubicBezTo>
                  <a:cubicBezTo>
                    <a:pt x="69" y="3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8" name="Google Shape;7938;p44"/>
            <p:cNvSpPr/>
            <p:nvPr/>
          </p:nvSpPr>
          <p:spPr>
            <a:xfrm>
              <a:off x="5786800" y="1290900"/>
              <a:ext cx="10175" cy="1675"/>
            </a:xfrm>
            <a:custGeom>
              <a:avLst/>
              <a:gdLst/>
              <a:ahLst/>
              <a:cxnLst/>
              <a:rect l="l" t="t" r="r" b="b"/>
              <a:pathLst>
                <a:path w="407" h="67" extrusionOk="0">
                  <a:moveTo>
                    <a:pt x="90" y="0"/>
                  </a:moveTo>
                  <a:cubicBezTo>
                    <a:pt x="83" y="0"/>
                    <a:pt x="74" y="1"/>
                    <a:pt x="66" y="4"/>
                  </a:cubicBezTo>
                  <a:cubicBezTo>
                    <a:pt x="0" y="21"/>
                    <a:pt x="18" y="28"/>
                    <a:pt x="136" y="45"/>
                  </a:cubicBezTo>
                  <a:cubicBezTo>
                    <a:pt x="244" y="60"/>
                    <a:pt x="311" y="67"/>
                    <a:pt x="350" y="67"/>
                  </a:cubicBezTo>
                  <a:cubicBezTo>
                    <a:pt x="378" y="67"/>
                    <a:pt x="391" y="63"/>
                    <a:pt x="396" y="56"/>
                  </a:cubicBezTo>
                  <a:cubicBezTo>
                    <a:pt x="407" y="40"/>
                    <a:pt x="343" y="16"/>
                    <a:pt x="308" y="16"/>
                  </a:cubicBezTo>
                  <a:cubicBezTo>
                    <a:pt x="299" y="16"/>
                    <a:pt x="292" y="18"/>
                    <a:pt x="288" y="21"/>
                  </a:cubicBezTo>
                  <a:cubicBezTo>
                    <a:pt x="284" y="26"/>
                    <a:pt x="279" y="28"/>
                    <a:pt x="276" y="28"/>
                  </a:cubicBezTo>
                  <a:cubicBezTo>
                    <a:pt x="270" y="28"/>
                    <a:pt x="266" y="24"/>
                    <a:pt x="264" y="18"/>
                  </a:cubicBezTo>
                  <a:cubicBezTo>
                    <a:pt x="262" y="12"/>
                    <a:pt x="250" y="8"/>
                    <a:pt x="233" y="8"/>
                  </a:cubicBezTo>
                  <a:cubicBezTo>
                    <a:pt x="220" y="8"/>
                    <a:pt x="206" y="10"/>
                    <a:pt x="191" y="14"/>
                  </a:cubicBezTo>
                  <a:cubicBezTo>
                    <a:pt x="175" y="19"/>
                    <a:pt x="160" y="21"/>
                    <a:pt x="148" y="21"/>
                  </a:cubicBezTo>
                  <a:cubicBezTo>
                    <a:pt x="131" y="21"/>
                    <a:pt x="120" y="17"/>
                    <a:pt x="118" y="11"/>
                  </a:cubicBezTo>
                  <a:cubicBezTo>
                    <a:pt x="116" y="4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9" name="Google Shape;7939;p44"/>
            <p:cNvSpPr/>
            <p:nvPr/>
          </p:nvSpPr>
          <p:spPr>
            <a:xfrm>
              <a:off x="5725225" y="1090550"/>
              <a:ext cx="1125" cy="1000"/>
            </a:xfrm>
            <a:custGeom>
              <a:avLst/>
              <a:gdLst/>
              <a:ahLst/>
              <a:cxnLst/>
              <a:rect l="l" t="t" r="r" b="b"/>
              <a:pathLst>
                <a:path w="45" h="40" extrusionOk="0">
                  <a:moveTo>
                    <a:pt x="30" y="1"/>
                  </a:moveTo>
                  <a:cubicBezTo>
                    <a:pt x="26" y="1"/>
                    <a:pt x="22" y="3"/>
                    <a:pt x="18" y="7"/>
                  </a:cubicBezTo>
                  <a:cubicBezTo>
                    <a:pt x="7" y="18"/>
                    <a:pt x="0" y="28"/>
                    <a:pt x="0" y="35"/>
                  </a:cubicBezTo>
                  <a:cubicBezTo>
                    <a:pt x="2" y="37"/>
                    <a:pt x="8" y="40"/>
                    <a:pt x="16" y="40"/>
                  </a:cubicBezTo>
                  <a:cubicBezTo>
                    <a:pt x="20" y="40"/>
                    <a:pt x="23" y="39"/>
                    <a:pt x="28" y="38"/>
                  </a:cubicBezTo>
                  <a:cubicBezTo>
                    <a:pt x="38" y="35"/>
                    <a:pt x="45" y="21"/>
                    <a:pt x="42" y="11"/>
                  </a:cubicBezTo>
                  <a:cubicBezTo>
                    <a:pt x="40" y="5"/>
                    <a:pt x="35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0" name="Google Shape;7940;p44"/>
            <p:cNvSpPr/>
            <p:nvPr/>
          </p:nvSpPr>
          <p:spPr>
            <a:xfrm>
              <a:off x="5804175" y="1332850"/>
              <a:ext cx="1975" cy="1100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13" y="1"/>
                  </a:moveTo>
                  <a:cubicBezTo>
                    <a:pt x="4" y="1"/>
                    <a:pt x="0" y="4"/>
                    <a:pt x="3" y="12"/>
                  </a:cubicBezTo>
                  <a:cubicBezTo>
                    <a:pt x="8" y="29"/>
                    <a:pt x="35" y="43"/>
                    <a:pt x="56" y="43"/>
                  </a:cubicBezTo>
                  <a:cubicBezTo>
                    <a:pt x="64" y="43"/>
                    <a:pt x="71" y="41"/>
                    <a:pt x="75" y="36"/>
                  </a:cubicBezTo>
                  <a:cubicBezTo>
                    <a:pt x="79" y="29"/>
                    <a:pt x="61" y="15"/>
                    <a:pt x="37" y="5"/>
                  </a:cubicBezTo>
                  <a:cubicBezTo>
                    <a:pt x="27" y="2"/>
                    <a:pt x="19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1" name="Google Shape;7941;p44"/>
            <p:cNvSpPr/>
            <p:nvPr/>
          </p:nvSpPr>
          <p:spPr>
            <a:xfrm>
              <a:off x="5806825" y="1332950"/>
              <a:ext cx="3575" cy="1400"/>
            </a:xfrm>
            <a:custGeom>
              <a:avLst/>
              <a:gdLst/>
              <a:ahLst/>
              <a:cxnLst/>
              <a:rect l="l" t="t" r="r" b="b"/>
              <a:pathLst>
                <a:path w="143" h="56" extrusionOk="0">
                  <a:moveTo>
                    <a:pt x="33" y="0"/>
                  </a:moveTo>
                  <a:cubicBezTo>
                    <a:pt x="28" y="0"/>
                    <a:pt x="25" y="1"/>
                    <a:pt x="22" y="1"/>
                  </a:cubicBezTo>
                  <a:cubicBezTo>
                    <a:pt x="4" y="4"/>
                    <a:pt x="1" y="15"/>
                    <a:pt x="11" y="25"/>
                  </a:cubicBezTo>
                  <a:cubicBezTo>
                    <a:pt x="16" y="31"/>
                    <a:pt x="23" y="33"/>
                    <a:pt x="30" y="33"/>
                  </a:cubicBezTo>
                  <a:cubicBezTo>
                    <a:pt x="37" y="33"/>
                    <a:pt x="44" y="31"/>
                    <a:pt x="49" y="25"/>
                  </a:cubicBezTo>
                  <a:cubicBezTo>
                    <a:pt x="52" y="22"/>
                    <a:pt x="56" y="21"/>
                    <a:pt x="59" y="21"/>
                  </a:cubicBezTo>
                  <a:cubicBezTo>
                    <a:pt x="66" y="21"/>
                    <a:pt x="72" y="27"/>
                    <a:pt x="77" y="39"/>
                  </a:cubicBezTo>
                  <a:cubicBezTo>
                    <a:pt x="79" y="50"/>
                    <a:pt x="86" y="56"/>
                    <a:pt x="96" y="56"/>
                  </a:cubicBezTo>
                  <a:cubicBezTo>
                    <a:pt x="102" y="56"/>
                    <a:pt x="108" y="54"/>
                    <a:pt x="115" y="49"/>
                  </a:cubicBezTo>
                  <a:cubicBezTo>
                    <a:pt x="142" y="32"/>
                    <a:pt x="139" y="25"/>
                    <a:pt x="97" y="11"/>
                  </a:cubicBezTo>
                  <a:cubicBezTo>
                    <a:pt x="78" y="6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2" name="Google Shape;7942;p44"/>
            <p:cNvSpPr/>
            <p:nvPr/>
          </p:nvSpPr>
          <p:spPr>
            <a:xfrm>
              <a:off x="5730575" y="1091050"/>
              <a:ext cx="2675" cy="800"/>
            </a:xfrm>
            <a:custGeom>
              <a:avLst/>
              <a:gdLst/>
              <a:ahLst/>
              <a:cxnLst/>
              <a:rect l="l" t="t" r="r" b="b"/>
              <a:pathLst>
                <a:path w="107" h="32" extrusionOk="0">
                  <a:moveTo>
                    <a:pt x="55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1" y="12"/>
                    <a:pt x="1" y="15"/>
                    <a:pt x="36" y="25"/>
                  </a:cubicBezTo>
                  <a:cubicBezTo>
                    <a:pt x="51" y="30"/>
                    <a:pt x="65" y="32"/>
                    <a:pt x="76" y="32"/>
                  </a:cubicBezTo>
                  <a:cubicBezTo>
                    <a:pt x="98" y="32"/>
                    <a:pt x="107" y="23"/>
                    <a:pt x="87" y="12"/>
                  </a:cubicBezTo>
                  <a:cubicBezTo>
                    <a:pt x="81" y="5"/>
                    <a:pt x="68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3" name="Google Shape;7943;p44"/>
            <p:cNvSpPr/>
            <p:nvPr/>
          </p:nvSpPr>
          <p:spPr>
            <a:xfrm>
              <a:off x="5792950" y="128385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9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5"/>
                    <a:pt x="0" y="15"/>
                    <a:pt x="4" y="26"/>
                  </a:cubicBezTo>
                  <a:cubicBezTo>
                    <a:pt x="6" y="34"/>
                    <a:pt x="16" y="40"/>
                    <a:pt x="27" y="40"/>
                  </a:cubicBezTo>
                  <a:cubicBezTo>
                    <a:pt x="30" y="40"/>
                    <a:pt x="33" y="40"/>
                    <a:pt x="35" y="39"/>
                  </a:cubicBezTo>
                  <a:cubicBezTo>
                    <a:pt x="45" y="36"/>
                    <a:pt x="52" y="26"/>
                    <a:pt x="49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4" name="Google Shape;7944;p44"/>
            <p:cNvSpPr/>
            <p:nvPr/>
          </p:nvSpPr>
          <p:spPr>
            <a:xfrm>
              <a:off x="5793375" y="1280575"/>
              <a:ext cx="6450" cy="1250"/>
            </a:xfrm>
            <a:custGeom>
              <a:avLst/>
              <a:gdLst/>
              <a:ahLst/>
              <a:cxnLst/>
              <a:rect l="l" t="t" r="r" b="b"/>
              <a:pathLst>
                <a:path w="258" h="50" extrusionOk="0">
                  <a:moveTo>
                    <a:pt x="28" y="1"/>
                  </a:moveTo>
                  <a:cubicBezTo>
                    <a:pt x="6" y="1"/>
                    <a:pt x="0" y="5"/>
                    <a:pt x="8" y="14"/>
                  </a:cubicBezTo>
                  <a:cubicBezTo>
                    <a:pt x="23" y="32"/>
                    <a:pt x="141" y="50"/>
                    <a:pt x="208" y="50"/>
                  </a:cubicBezTo>
                  <a:cubicBezTo>
                    <a:pt x="232" y="50"/>
                    <a:pt x="250" y="48"/>
                    <a:pt x="254" y="42"/>
                  </a:cubicBezTo>
                  <a:cubicBezTo>
                    <a:pt x="257" y="39"/>
                    <a:pt x="198" y="21"/>
                    <a:pt x="126" y="11"/>
                  </a:cubicBezTo>
                  <a:cubicBezTo>
                    <a:pt x="80" y="4"/>
                    <a:pt x="48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5" name="Google Shape;7945;p44"/>
            <p:cNvSpPr/>
            <p:nvPr/>
          </p:nvSpPr>
          <p:spPr>
            <a:xfrm>
              <a:off x="5733800" y="1091475"/>
              <a:ext cx="6350" cy="1125"/>
            </a:xfrm>
            <a:custGeom>
              <a:avLst/>
              <a:gdLst/>
              <a:ahLst/>
              <a:cxnLst/>
              <a:rect l="l" t="t" r="r" b="b"/>
              <a:pathLst>
                <a:path w="254" h="45" extrusionOk="0">
                  <a:moveTo>
                    <a:pt x="35" y="0"/>
                  </a:moveTo>
                  <a:cubicBezTo>
                    <a:pt x="25" y="0"/>
                    <a:pt x="18" y="0"/>
                    <a:pt x="14" y="1"/>
                  </a:cubicBezTo>
                  <a:cubicBezTo>
                    <a:pt x="0" y="8"/>
                    <a:pt x="3" y="11"/>
                    <a:pt x="24" y="11"/>
                  </a:cubicBezTo>
                  <a:cubicBezTo>
                    <a:pt x="49" y="16"/>
                    <a:pt x="80" y="22"/>
                    <a:pt x="101" y="36"/>
                  </a:cubicBezTo>
                  <a:cubicBezTo>
                    <a:pt x="112" y="42"/>
                    <a:pt x="131" y="44"/>
                    <a:pt x="151" y="44"/>
                  </a:cubicBezTo>
                  <a:cubicBezTo>
                    <a:pt x="168" y="44"/>
                    <a:pt x="186" y="43"/>
                    <a:pt x="202" y="40"/>
                  </a:cubicBezTo>
                  <a:cubicBezTo>
                    <a:pt x="253" y="26"/>
                    <a:pt x="247" y="19"/>
                    <a:pt x="149" y="8"/>
                  </a:cubicBezTo>
                  <a:cubicBezTo>
                    <a:pt x="106" y="3"/>
                    <a:pt x="62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6" name="Google Shape;7946;p44"/>
            <p:cNvSpPr/>
            <p:nvPr/>
          </p:nvSpPr>
          <p:spPr>
            <a:xfrm>
              <a:off x="5796975" y="1292050"/>
              <a:ext cx="3650" cy="1175"/>
            </a:xfrm>
            <a:custGeom>
              <a:avLst/>
              <a:gdLst/>
              <a:ahLst/>
              <a:cxnLst/>
              <a:rect l="l" t="t" r="r" b="b"/>
              <a:pathLst>
                <a:path w="146" h="47" extrusionOk="0">
                  <a:moveTo>
                    <a:pt x="51" y="1"/>
                  </a:moveTo>
                  <a:cubicBezTo>
                    <a:pt x="0" y="1"/>
                    <a:pt x="8" y="29"/>
                    <a:pt x="72" y="41"/>
                  </a:cubicBezTo>
                  <a:cubicBezTo>
                    <a:pt x="93" y="45"/>
                    <a:pt x="110" y="47"/>
                    <a:pt x="121" y="47"/>
                  </a:cubicBezTo>
                  <a:cubicBezTo>
                    <a:pt x="140" y="47"/>
                    <a:pt x="146" y="41"/>
                    <a:pt x="141" y="28"/>
                  </a:cubicBezTo>
                  <a:cubicBezTo>
                    <a:pt x="141" y="20"/>
                    <a:pt x="110" y="7"/>
                    <a:pt x="75" y="3"/>
                  </a:cubicBezTo>
                  <a:cubicBezTo>
                    <a:pt x="66" y="1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7" name="Google Shape;7947;p44"/>
            <p:cNvSpPr/>
            <p:nvPr/>
          </p:nvSpPr>
          <p:spPr>
            <a:xfrm>
              <a:off x="5811775" y="1332675"/>
              <a:ext cx="2100" cy="675"/>
            </a:xfrm>
            <a:custGeom>
              <a:avLst/>
              <a:gdLst/>
              <a:ahLst/>
              <a:cxnLst/>
              <a:rect l="l" t="t" r="r" b="b"/>
              <a:pathLst>
                <a:path w="84" h="27" extrusionOk="0">
                  <a:moveTo>
                    <a:pt x="41" y="0"/>
                  </a:moveTo>
                  <a:cubicBezTo>
                    <a:pt x="37" y="0"/>
                    <a:pt x="34" y="0"/>
                    <a:pt x="32" y="1"/>
                  </a:cubicBezTo>
                  <a:cubicBezTo>
                    <a:pt x="0" y="9"/>
                    <a:pt x="11" y="22"/>
                    <a:pt x="53" y="26"/>
                  </a:cubicBezTo>
                  <a:cubicBezTo>
                    <a:pt x="77" y="26"/>
                    <a:pt x="83" y="22"/>
                    <a:pt x="73" y="12"/>
                  </a:cubicBezTo>
                  <a:cubicBezTo>
                    <a:pt x="65" y="4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8" name="Google Shape;7948;p44"/>
            <p:cNvSpPr/>
            <p:nvPr/>
          </p:nvSpPr>
          <p:spPr>
            <a:xfrm>
              <a:off x="5813775" y="1333625"/>
              <a:ext cx="8075" cy="3375"/>
            </a:xfrm>
            <a:custGeom>
              <a:avLst/>
              <a:gdLst/>
              <a:ahLst/>
              <a:cxnLst/>
              <a:rect l="l" t="t" r="r" b="b"/>
              <a:pathLst>
                <a:path w="323" h="135" extrusionOk="0">
                  <a:moveTo>
                    <a:pt x="57" y="1"/>
                  </a:moveTo>
                  <a:cubicBezTo>
                    <a:pt x="47" y="1"/>
                    <a:pt x="41" y="9"/>
                    <a:pt x="45" y="26"/>
                  </a:cubicBezTo>
                  <a:cubicBezTo>
                    <a:pt x="48" y="35"/>
                    <a:pt x="42" y="41"/>
                    <a:pt x="29" y="41"/>
                  </a:cubicBezTo>
                  <a:cubicBezTo>
                    <a:pt x="27" y="41"/>
                    <a:pt x="24" y="40"/>
                    <a:pt x="21" y="40"/>
                  </a:cubicBezTo>
                  <a:cubicBezTo>
                    <a:pt x="15" y="38"/>
                    <a:pt x="10" y="37"/>
                    <a:pt x="8" y="37"/>
                  </a:cubicBezTo>
                  <a:cubicBezTo>
                    <a:pt x="0" y="37"/>
                    <a:pt x="7" y="44"/>
                    <a:pt x="28" y="57"/>
                  </a:cubicBezTo>
                  <a:cubicBezTo>
                    <a:pt x="41" y="67"/>
                    <a:pt x="56" y="71"/>
                    <a:pt x="68" y="71"/>
                  </a:cubicBezTo>
                  <a:cubicBezTo>
                    <a:pt x="74" y="71"/>
                    <a:pt x="80" y="70"/>
                    <a:pt x="83" y="67"/>
                  </a:cubicBezTo>
                  <a:cubicBezTo>
                    <a:pt x="85" y="65"/>
                    <a:pt x="89" y="64"/>
                    <a:pt x="92" y="64"/>
                  </a:cubicBezTo>
                  <a:cubicBezTo>
                    <a:pt x="101" y="64"/>
                    <a:pt x="112" y="70"/>
                    <a:pt x="122" y="82"/>
                  </a:cubicBezTo>
                  <a:cubicBezTo>
                    <a:pt x="130" y="94"/>
                    <a:pt x="145" y="103"/>
                    <a:pt x="155" y="103"/>
                  </a:cubicBezTo>
                  <a:cubicBezTo>
                    <a:pt x="157" y="103"/>
                    <a:pt x="159" y="103"/>
                    <a:pt x="160" y="102"/>
                  </a:cubicBezTo>
                  <a:cubicBezTo>
                    <a:pt x="177" y="94"/>
                    <a:pt x="192" y="90"/>
                    <a:pt x="204" y="90"/>
                  </a:cubicBezTo>
                  <a:cubicBezTo>
                    <a:pt x="224" y="90"/>
                    <a:pt x="238" y="100"/>
                    <a:pt x="247" y="120"/>
                  </a:cubicBezTo>
                  <a:cubicBezTo>
                    <a:pt x="250" y="129"/>
                    <a:pt x="254" y="135"/>
                    <a:pt x="256" y="135"/>
                  </a:cubicBezTo>
                  <a:cubicBezTo>
                    <a:pt x="259" y="135"/>
                    <a:pt x="260" y="131"/>
                    <a:pt x="260" y="123"/>
                  </a:cubicBezTo>
                  <a:cubicBezTo>
                    <a:pt x="264" y="109"/>
                    <a:pt x="281" y="92"/>
                    <a:pt x="302" y="85"/>
                  </a:cubicBezTo>
                  <a:cubicBezTo>
                    <a:pt x="322" y="82"/>
                    <a:pt x="302" y="67"/>
                    <a:pt x="250" y="61"/>
                  </a:cubicBezTo>
                  <a:cubicBezTo>
                    <a:pt x="223" y="55"/>
                    <a:pt x="196" y="53"/>
                    <a:pt x="176" y="53"/>
                  </a:cubicBezTo>
                  <a:cubicBezTo>
                    <a:pt x="159" y="53"/>
                    <a:pt x="147" y="54"/>
                    <a:pt x="143" y="57"/>
                  </a:cubicBezTo>
                  <a:cubicBezTo>
                    <a:pt x="141" y="59"/>
                    <a:pt x="139" y="59"/>
                    <a:pt x="137" y="59"/>
                  </a:cubicBezTo>
                  <a:cubicBezTo>
                    <a:pt x="128" y="59"/>
                    <a:pt x="115" y="50"/>
                    <a:pt x="104" y="33"/>
                  </a:cubicBezTo>
                  <a:cubicBezTo>
                    <a:pt x="89" y="12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9" name="Google Shape;7949;p44"/>
            <p:cNvSpPr/>
            <p:nvPr/>
          </p:nvSpPr>
          <p:spPr>
            <a:xfrm>
              <a:off x="5801000" y="1292175"/>
              <a:ext cx="3950" cy="1475"/>
            </a:xfrm>
            <a:custGeom>
              <a:avLst/>
              <a:gdLst/>
              <a:ahLst/>
              <a:cxnLst/>
              <a:rect l="l" t="t" r="r" b="b"/>
              <a:pathLst>
                <a:path w="158" h="59" extrusionOk="0">
                  <a:moveTo>
                    <a:pt x="22" y="0"/>
                  </a:moveTo>
                  <a:cubicBezTo>
                    <a:pt x="3" y="0"/>
                    <a:pt x="0" y="7"/>
                    <a:pt x="5" y="23"/>
                  </a:cubicBezTo>
                  <a:cubicBezTo>
                    <a:pt x="11" y="46"/>
                    <a:pt x="35" y="59"/>
                    <a:pt x="65" y="59"/>
                  </a:cubicBezTo>
                  <a:cubicBezTo>
                    <a:pt x="84" y="59"/>
                    <a:pt x="105" y="54"/>
                    <a:pt x="126" y="43"/>
                  </a:cubicBezTo>
                  <a:cubicBezTo>
                    <a:pt x="157" y="29"/>
                    <a:pt x="146" y="23"/>
                    <a:pt x="81" y="8"/>
                  </a:cubicBezTo>
                  <a:cubicBezTo>
                    <a:pt x="53" y="3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0" name="Google Shape;7950;p44"/>
            <p:cNvSpPr/>
            <p:nvPr/>
          </p:nvSpPr>
          <p:spPr>
            <a:xfrm>
              <a:off x="5818975" y="1346400"/>
              <a:ext cx="1675" cy="925"/>
            </a:xfrm>
            <a:custGeom>
              <a:avLst/>
              <a:gdLst/>
              <a:ahLst/>
              <a:cxnLst/>
              <a:rect l="l" t="t" r="r" b="b"/>
              <a:pathLst>
                <a:path w="67" h="37" extrusionOk="0">
                  <a:moveTo>
                    <a:pt x="21" y="0"/>
                  </a:moveTo>
                  <a:cubicBezTo>
                    <a:pt x="18" y="0"/>
                    <a:pt x="16" y="0"/>
                    <a:pt x="14" y="1"/>
                  </a:cubicBezTo>
                  <a:cubicBezTo>
                    <a:pt x="0" y="4"/>
                    <a:pt x="0" y="14"/>
                    <a:pt x="10" y="25"/>
                  </a:cubicBezTo>
                  <a:cubicBezTo>
                    <a:pt x="19" y="30"/>
                    <a:pt x="34" y="36"/>
                    <a:pt x="45" y="36"/>
                  </a:cubicBezTo>
                  <a:cubicBezTo>
                    <a:pt x="47" y="36"/>
                    <a:pt x="50" y="36"/>
                    <a:pt x="52" y="35"/>
                  </a:cubicBezTo>
                  <a:cubicBezTo>
                    <a:pt x="66" y="32"/>
                    <a:pt x="66" y="22"/>
                    <a:pt x="56" y="11"/>
                  </a:cubicBezTo>
                  <a:cubicBezTo>
                    <a:pt x="47" y="6"/>
                    <a:pt x="32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1" name="Google Shape;7951;p44"/>
            <p:cNvSpPr/>
            <p:nvPr/>
          </p:nvSpPr>
          <p:spPr>
            <a:xfrm>
              <a:off x="5740400" y="1091925"/>
              <a:ext cx="4625" cy="900"/>
            </a:xfrm>
            <a:custGeom>
              <a:avLst/>
              <a:gdLst/>
              <a:ahLst/>
              <a:cxnLst/>
              <a:rect l="l" t="t" r="r" b="b"/>
              <a:pathLst>
                <a:path w="185" h="36" extrusionOk="0">
                  <a:moveTo>
                    <a:pt x="56" y="1"/>
                  </a:moveTo>
                  <a:cubicBezTo>
                    <a:pt x="0" y="1"/>
                    <a:pt x="0" y="1"/>
                    <a:pt x="45" y="22"/>
                  </a:cubicBezTo>
                  <a:cubicBezTo>
                    <a:pt x="61" y="31"/>
                    <a:pt x="86" y="35"/>
                    <a:pt x="110" y="35"/>
                  </a:cubicBezTo>
                  <a:cubicBezTo>
                    <a:pt x="122" y="35"/>
                    <a:pt x="133" y="34"/>
                    <a:pt x="142" y="32"/>
                  </a:cubicBezTo>
                  <a:cubicBezTo>
                    <a:pt x="184" y="18"/>
                    <a:pt x="184" y="14"/>
                    <a:pt x="156" y="8"/>
                  </a:cubicBezTo>
                  <a:cubicBezTo>
                    <a:pt x="132" y="4"/>
                    <a:pt x="90" y="1"/>
                    <a:pt x="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2" name="Google Shape;7952;p44"/>
            <p:cNvSpPr/>
            <p:nvPr/>
          </p:nvSpPr>
          <p:spPr>
            <a:xfrm>
              <a:off x="5800525" y="1281225"/>
              <a:ext cx="4325" cy="825"/>
            </a:xfrm>
            <a:custGeom>
              <a:avLst/>
              <a:gdLst/>
              <a:ahLst/>
              <a:cxnLst/>
              <a:rect l="l" t="t" r="r" b="b"/>
              <a:pathLst>
                <a:path w="173" h="33" extrusionOk="0">
                  <a:moveTo>
                    <a:pt x="29" y="1"/>
                  </a:moveTo>
                  <a:cubicBezTo>
                    <a:pt x="11" y="1"/>
                    <a:pt x="1" y="3"/>
                    <a:pt x="3" y="9"/>
                  </a:cubicBezTo>
                  <a:cubicBezTo>
                    <a:pt x="8" y="22"/>
                    <a:pt x="86" y="32"/>
                    <a:pt x="133" y="32"/>
                  </a:cubicBezTo>
                  <a:cubicBezTo>
                    <a:pt x="152" y="32"/>
                    <a:pt x="167" y="31"/>
                    <a:pt x="170" y="27"/>
                  </a:cubicBezTo>
                  <a:cubicBezTo>
                    <a:pt x="173" y="23"/>
                    <a:pt x="135" y="13"/>
                    <a:pt x="86" y="6"/>
                  </a:cubicBezTo>
                  <a:cubicBezTo>
                    <a:pt x="64" y="3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3" name="Google Shape;7953;p44"/>
            <p:cNvSpPr/>
            <p:nvPr/>
          </p:nvSpPr>
          <p:spPr>
            <a:xfrm>
              <a:off x="5806200" y="1293125"/>
              <a:ext cx="1950" cy="1125"/>
            </a:xfrm>
            <a:custGeom>
              <a:avLst/>
              <a:gdLst/>
              <a:ahLst/>
              <a:cxnLst/>
              <a:rect l="l" t="t" r="r" b="b"/>
              <a:pathLst>
                <a:path w="78" h="45" extrusionOk="0">
                  <a:moveTo>
                    <a:pt x="46" y="0"/>
                  </a:moveTo>
                  <a:cubicBezTo>
                    <a:pt x="42" y="0"/>
                    <a:pt x="37" y="0"/>
                    <a:pt x="33" y="1"/>
                  </a:cubicBezTo>
                  <a:cubicBezTo>
                    <a:pt x="15" y="9"/>
                    <a:pt x="1" y="19"/>
                    <a:pt x="5" y="33"/>
                  </a:cubicBezTo>
                  <a:cubicBezTo>
                    <a:pt x="8" y="40"/>
                    <a:pt x="18" y="44"/>
                    <a:pt x="31" y="44"/>
                  </a:cubicBezTo>
                  <a:cubicBezTo>
                    <a:pt x="36" y="44"/>
                    <a:pt x="41" y="44"/>
                    <a:pt x="47" y="43"/>
                  </a:cubicBezTo>
                  <a:cubicBezTo>
                    <a:pt x="63" y="36"/>
                    <a:pt x="77" y="26"/>
                    <a:pt x="74" y="15"/>
                  </a:cubicBezTo>
                  <a:cubicBezTo>
                    <a:pt x="72" y="5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4" name="Google Shape;7954;p44"/>
            <p:cNvSpPr/>
            <p:nvPr/>
          </p:nvSpPr>
          <p:spPr>
            <a:xfrm>
              <a:off x="5745450" y="1092300"/>
              <a:ext cx="4850" cy="1475"/>
            </a:xfrm>
            <a:custGeom>
              <a:avLst/>
              <a:gdLst/>
              <a:ahLst/>
              <a:cxnLst/>
              <a:rect l="l" t="t" r="r" b="b"/>
              <a:pathLst>
                <a:path w="194" h="59" extrusionOk="0">
                  <a:moveTo>
                    <a:pt x="10" y="1"/>
                  </a:moveTo>
                  <a:cubicBezTo>
                    <a:pt x="1" y="1"/>
                    <a:pt x="10" y="4"/>
                    <a:pt x="37" y="13"/>
                  </a:cubicBezTo>
                  <a:cubicBezTo>
                    <a:pt x="62" y="20"/>
                    <a:pt x="83" y="34"/>
                    <a:pt x="79" y="48"/>
                  </a:cubicBezTo>
                  <a:cubicBezTo>
                    <a:pt x="76" y="55"/>
                    <a:pt x="84" y="58"/>
                    <a:pt x="99" y="58"/>
                  </a:cubicBezTo>
                  <a:cubicBezTo>
                    <a:pt x="107" y="58"/>
                    <a:pt x="117" y="57"/>
                    <a:pt x="128" y="55"/>
                  </a:cubicBezTo>
                  <a:cubicBezTo>
                    <a:pt x="194" y="37"/>
                    <a:pt x="194" y="7"/>
                    <a:pt x="131" y="7"/>
                  </a:cubicBezTo>
                  <a:cubicBezTo>
                    <a:pt x="107" y="7"/>
                    <a:pt x="69" y="3"/>
                    <a:pt x="41" y="3"/>
                  </a:cubicBezTo>
                  <a:cubicBezTo>
                    <a:pt x="25" y="2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5" name="Google Shape;7955;p44"/>
            <p:cNvSpPr/>
            <p:nvPr/>
          </p:nvSpPr>
          <p:spPr>
            <a:xfrm>
              <a:off x="5820900" y="1330175"/>
              <a:ext cx="1375" cy="825"/>
            </a:xfrm>
            <a:custGeom>
              <a:avLst/>
              <a:gdLst/>
              <a:ahLst/>
              <a:cxnLst/>
              <a:rect l="l" t="t" r="r" b="b"/>
              <a:pathLst>
                <a:path w="55" h="33" extrusionOk="0">
                  <a:moveTo>
                    <a:pt x="16" y="0"/>
                  </a:moveTo>
                  <a:cubicBezTo>
                    <a:pt x="7" y="0"/>
                    <a:pt x="1" y="7"/>
                    <a:pt x="3" y="15"/>
                  </a:cubicBezTo>
                  <a:cubicBezTo>
                    <a:pt x="6" y="24"/>
                    <a:pt x="17" y="33"/>
                    <a:pt x="27" y="33"/>
                  </a:cubicBezTo>
                  <a:cubicBezTo>
                    <a:pt x="28" y="33"/>
                    <a:pt x="29" y="33"/>
                    <a:pt x="31" y="32"/>
                  </a:cubicBezTo>
                  <a:cubicBezTo>
                    <a:pt x="45" y="29"/>
                    <a:pt x="55" y="22"/>
                    <a:pt x="52" y="15"/>
                  </a:cubicBezTo>
                  <a:cubicBezTo>
                    <a:pt x="52" y="11"/>
                    <a:pt x="37" y="5"/>
                    <a:pt x="24" y="1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6" name="Google Shape;7956;p44"/>
            <p:cNvSpPr/>
            <p:nvPr/>
          </p:nvSpPr>
          <p:spPr>
            <a:xfrm>
              <a:off x="5823900" y="1335200"/>
              <a:ext cx="5425" cy="1875"/>
            </a:xfrm>
            <a:custGeom>
              <a:avLst/>
              <a:gdLst/>
              <a:ahLst/>
              <a:cxnLst/>
              <a:rect l="l" t="t" r="r" b="b"/>
              <a:pathLst>
                <a:path w="217" h="75" extrusionOk="0">
                  <a:moveTo>
                    <a:pt x="114" y="1"/>
                  </a:moveTo>
                  <a:cubicBezTo>
                    <a:pt x="91" y="1"/>
                    <a:pt x="64" y="4"/>
                    <a:pt x="36" y="12"/>
                  </a:cubicBezTo>
                  <a:cubicBezTo>
                    <a:pt x="15" y="19"/>
                    <a:pt x="1" y="33"/>
                    <a:pt x="5" y="43"/>
                  </a:cubicBezTo>
                  <a:cubicBezTo>
                    <a:pt x="6" y="49"/>
                    <a:pt x="12" y="52"/>
                    <a:pt x="22" y="52"/>
                  </a:cubicBezTo>
                  <a:cubicBezTo>
                    <a:pt x="32" y="52"/>
                    <a:pt x="47" y="48"/>
                    <a:pt x="63" y="43"/>
                  </a:cubicBezTo>
                  <a:cubicBezTo>
                    <a:pt x="84" y="33"/>
                    <a:pt x="102" y="26"/>
                    <a:pt x="111" y="26"/>
                  </a:cubicBezTo>
                  <a:cubicBezTo>
                    <a:pt x="114" y="26"/>
                    <a:pt x="116" y="27"/>
                    <a:pt x="116" y="29"/>
                  </a:cubicBezTo>
                  <a:cubicBezTo>
                    <a:pt x="120" y="52"/>
                    <a:pt x="127" y="65"/>
                    <a:pt x="135" y="65"/>
                  </a:cubicBezTo>
                  <a:cubicBezTo>
                    <a:pt x="141" y="65"/>
                    <a:pt x="146" y="59"/>
                    <a:pt x="151" y="46"/>
                  </a:cubicBezTo>
                  <a:cubicBezTo>
                    <a:pt x="156" y="30"/>
                    <a:pt x="159" y="22"/>
                    <a:pt x="162" y="22"/>
                  </a:cubicBezTo>
                  <a:cubicBezTo>
                    <a:pt x="165" y="22"/>
                    <a:pt x="168" y="29"/>
                    <a:pt x="171" y="43"/>
                  </a:cubicBezTo>
                  <a:cubicBezTo>
                    <a:pt x="177" y="61"/>
                    <a:pt x="189" y="75"/>
                    <a:pt x="202" y="75"/>
                  </a:cubicBezTo>
                  <a:cubicBezTo>
                    <a:pt x="203" y="75"/>
                    <a:pt x="204" y="75"/>
                    <a:pt x="205" y="74"/>
                  </a:cubicBezTo>
                  <a:cubicBezTo>
                    <a:pt x="216" y="71"/>
                    <a:pt x="216" y="54"/>
                    <a:pt x="202" y="33"/>
                  </a:cubicBezTo>
                  <a:cubicBezTo>
                    <a:pt x="189" y="12"/>
                    <a:pt x="15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7" name="Google Shape;7957;p44"/>
            <p:cNvSpPr/>
            <p:nvPr/>
          </p:nvSpPr>
          <p:spPr>
            <a:xfrm>
              <a:off x="5811075" y="1293650"/>
              <a:ext cx="5050" cy="1575"/>
            </a:xfrm>
            <a:custGeom>
              <a:avLst/>
              <a:gdLst/>
              <a:ahLst/>
              <a:cxnLst/>
              <a:rect l="l" t="t" r="r" b="b"/>
              <a:pathLst>
                <a:path w="202" h="63" extrusionOk="0">
                  <a:moveTo>
                    <a:pt x="188" y="1"/>
                  </a:moveTo>
                  <a:cubicBezTo>
                    <a:pt x="180" y="1"/>
                    <a:pt x="167" y="4"/>
                    <a:pt x="146" y="9"/>
                  </a:cubicBezTo>
                  <a:cubicBezTo>
                    <a:pt x="115" y="19"/>
                    <a:pt x="66" y="22"/>
                    <a:pt x="42" y="22"/>
                  </a:cubicBezTo>
                  <a:cubicBezTo>
                    <a:pt x="1" y="22"/>
                    <a:pt x="4" y="26"/>
                    <a:pt x="49" y="36"/>
                  </a:cubicBezTo>
                  <a:cubicBezTo>
                    <a:pt x="76" y="43"/>
                    <a:pt x="108" y="54"/>
                    <a:pt x="118" y="60"/>
                  </a:cubicBezTo>
                  <a:cubicBezTo>
                    <a:pt x="120" y="62"/>
                    <a:pt x="123" y="63"/>
                    <a:pt x="127" y="63"/>
                  </a:cubicBezTo>
                  <a:cubicBezTo>
                    <a:pt x="139" y="63"/>
                    <a:pt x="157" y="52"/>
                    <a:pt x="171" y="36"/>
                  </a:cubicBezTo>
                  <a:cubicBezTo>
                    <a:pt x="193" y="11"/>
                    <a:pt x="201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8" name="Google Shape;7958;p44"/>
            <p:cNvSpPr/>
            <p:nvPr/>
          </p:nvSpPr>
          <p:spPr>
            <a:xfrm>
              <a:off x="5810200" y="1288025"/>
              <a:ext cx="4125" cy="675"/>
            </a:xfrm>
            <a:custGeom>
              <a:avLst/>
              <a:gdLst/>
              <a:ahLst/>
              <a:cxnLst/>
              <a:rect l="l" t="t" r="r" b="b"/>
              <a:pathLst>
                <a:path w="165" h="27" extrusionOk="0">
                  <a:moveTo>
                    <a:pt x="93" y="0"/>
                  </a:moveTo>
                  <a:cubicBezTo>
                    <a:pt x="87" y="0"/>
                    <a:pt x="80" y="0"/>
                    <a:pt x="74" y="1"/>
                  </a:cubicBezTo>
                  <a:cubicBezTo>
                    <a:pt x="1" y="8"/>
                    <a:pt x="32" y="25"/>
                    <a:pt x="116" y="25"/>
                  </a:cubicBezTo>
                  <a:cubicBezTo>
                    <a:pt x="122" y="26"/>
                    <a:pt x="128" y="26"/>
                    <a:pt x="133" y="26"/>
                  </a:cubicBezTo>
                  <a:cubicBezTo>
                    <a:pt x="157" y="26"/>
                    <a:pt x="165" y="20"/>
                    <a:pt x="153" y="11"/>
                  </a:cubicBezTo>
                  <a:cubicBezTo>
                    <a:pt x="145" y="6"/>
                    <a:pt x="119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9" name="Google Shape;7959;p44"/>
            <p:cNvSpPr/>
            <p:nvPr/>
          </p:nvSpPr>
          <p:spPr>
            <a:xfrm>
              <a:off x="5823575" y="1327125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2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9"/>
                    <a:pt x="18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0" name="Google Shape;7960;p44"/>
            <p:cNvSpPr/>
            <p:nvPr/>
          </p:nvSpPr>
          <p:spPr>
            <a:xfrm>
              <a:off x="5750450" y="1092425"/>
              <a:ext cx="6375" cy="1450"/>
            </a:xfrm>
            <a:custGeom>
              <a:avLst/>
              <a:gdLst/>
              <a:ahLst/>
              <a:cxnLst/>
              <a:rect l="l" t="t" r="r" b="b"/>
              <a:pathLst>
                <a:path w="255" h="58" extrusionOk="0">
                  <a:moveTo>
                    <a:pt x="46" y="0"/>
                  </a:moveTo>
                  <a:cubicBezTo>
                    <a:pt x="40" y="0"/>
                    <a:pt x="34" y="1"/>
                    <a:pt x="29" y="2"/>
                  </a:cubicBezTo>
                  <a:cubicBezTo>
                    <a:pt x="0" y="12"/>
                    <a:pt x="0" y="15"/>
                    <a:pt x="45" y="29"/>
                  </a:cubicBezTo>
                  <a:cubicBezTo>
                    <a:pt x="63" y="36"/>
                    <a:pt x="86" y="40"/>
                    <a:pt x="106" y="40"/>
                  </a:cubicBezTo>
                  <a:cubicBezTo>
                    <a:pt x="118" y="40"/>
                    <a:pt x="128" y="39"/>
                    <a:pt x="136" y="36"/>
                  </a:cubicBezTo>
                  <a:cubicBezTo>
                    <a:pt x="141" y="35"/>
                    <a:pt x="147" y="35"/>
                    <a:pt x="152" y="35"/>
                  </a:cubicBezTo>
                  <a:cubicBezTo>
                    <a:pt x="169" y="35"/>
                    <a:pt x="187" y="38"/>
                    <a:pt x="195" y="47"/>
                  </a:cubicBezTo>
                  <a:cubicBezTo>
                    <a:pt x="205" y="54"/>
                    <a:pt x="216" y="58"/>
                    <a:pt x="225" y="58"/>
                  </a:cubicBezTo>
                  <a:cubicBezTo>
                    <a:pt x="242" y="58"/>
                    <a:pt x="255" y="47"/>
                    <a:pt x="250" y="29"/>
                  </a:cubicBezTo>
                  <a:cubicBezTo>
                    <a:pt x="247" y="21"/>
                    <a:pt x="222" y="14"/>
                    <a:pt x="192" y="14"/>
                  </a:cubicBezTo>
                  <a:cubicBezTo>
                    <a:pt x="186" y="14"/>
                    <a:pt x="180" y="14"/>
                    <a:pt x="174" y="15"/>
                  </a:cubicBezTo>
                  <a:cubicBezTo>
                    <a:pt x="164" y="16"/>
                    <a:pt x="153" y="17"/>
                    <a:pt x="142" y="17"/>
                  </a:cubicBezTo>
                  <a:cubicBezTo>
                    <a:pt x="115" y="17"/>
                    <a:pt x="91" y="13"/>
                    <a:pt x="83" y="8"/>
                  </a:cubicBezTo>
                  <a:cubicBezTo>
                    <a:pt x="76" y="3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1" name="Google Shape;7961;p44"/>
            <p:cNvSpPr/>
            <p:nvPr/>
          </p:nvSpPr>
          <p:spPr>
            <a:xfrm>
              <a:off x="5826700" y="1331025"/>
              <a:ext cx="1575" cy="550"/>
            </a:xfrm>
            <a:custGeom>
              <a:avLst/>
              <a:gdLst/>
              <a:ahLst/>
              <a:cxnLst/>
              <a:rect l="l" t="t" r="r" b="b"/>
              <a:pathLst>
                <a:path w="63" h="22" extrusionOk="0">
                  <a:moveTo>
                    <a:pt x="49" y="0"/>
                  </a:moveTo>
                  <a:cubicBezTo>
                    <a:pt x="46" y="0"/>
                    <a:pt x="40" y="1"/>
                    <a:pt x="34" y="2"/>
                  </a:cubicBezTo>
                  <a:cubicBezTo>
                    <a:pt x="10" y="9"/>
                    <a:pt x="0" y="16"/>
                    <a:pt x="7" y="19"/>
                  </a:cubicBezTo>
                  <a:cubicBezTo>
                    <a:pt x="10" y="21"/>
                    <a:pt x="14" y="22"/>
                    <a:pt x="19" y="22"/>
                  </a:cubicBezTo>
                  <a:cubicBezTo>
                    <a:pt x="29" y="22"/>
                    <a:pt x="42" y="17"/>
                    <a:pt x="52" y="12"/>
                  </a:cubicBezTo>
                  <a:cubicBezTo>
                    <a:pt x="62" y="4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2" name="Google Shape;7962;p44"/>
            <p:cNvSpPr/>
            <p:nvPr/>
          </p:nvSpPr>
          <p:spPr>
            <a:xfrm>
              <a:off x="5816275" y="1294375"/>
              <a:ext cx="1325" cy="1075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18" y="0"/>
                  </a:moveTo>
                  <a:cubicBezTo>
                    <a:pt x="8" y="4"/>
                    <a:pt x="1" y="18"/>
                    <a:pt x="4" y="28"/>
                  </a:cubicBezTo>
                  <a:cubicBezTo>
                    <a:pt x="7" y="37"/>
                    <a:pt x="15" y="43"/>
                    <a:pt x="25" y="43"/>
                  </a:cubicBezTo>
                  <a:cubicBezTo>
                    <a:pt x="27" y="43"/>
                    <a:pt x="29" y="43"/>
                    <a:pt x="32" y="42"/>
                  </a:cubicBezTo>
                  <a:cubicBezTo>
                    <a:pt x="46" y="39"/>
                    <a:pt x="53" y="28"/>
                    <a:pt x="49" y="14"/>
                  </a:cubicBezTo>
                  <a:cubicBezTo>
                    <a:pt x="46" y="4"/>
                    <a:pt x="32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3" name="Google Shape;7963;p44"/>
            <p:cNvSpPr/>
            <p:nvPr/>
          </p:nvSpPr>
          <p:spPr>
            <a:xfrm>
              <a:off x="5829850" y="133497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0"/>
                  </a:moveTo>
                  <a:cubicBezTo>
                    <a:pt x="32" y="0"/>
                    <a:pt x="23" y="6"/>
                    <a:pt x="17" y="18"/>
                  </a:cubicBezTo>
                  <a:cubicBezTo>
                    <a:pt x="0" y="43"/>
                    <a:pt x="26" y="84"/>
                    <a:pt x="52" y="84"/>
                  </a:cubicBezTo>
                  <a:cubicBezTo>
                    <a:pt x="54" y="84"/>
                    <a:pt x="56" y="84"/>
                    <a:pt x="58" y="83"/>
                  </a:cubicBezTo>
                  <a:cubicBezTo>
                    <a:pt x="75" y="80"/>
                    <a:pt x="82" y="59"/>
                    <a:pt x="75" y="34"/>
                  </a:cubicBezTo>
                  <a:cubicBezTo>
                    <a:pt x="67" y="12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4" name="Google Shape;7964;p44"/>
            <p:cNvSpPr/>
            <p:nvPr/>
          </p:nvSpPr>
          <p:spPr>
            <a:xfrm>
              <a:off x="5817050" y="1293175"/>
              <a:ext cx="15825" cy="2900"/>
            </a:xfrm>
            <a:custGeom>
              <a:avLst/>
              <a:gdLst/>
              <a:ahLst/>
              <a:cxnLst/>
              <a:rect l="l" t="t" r="r" b="b"/>
              <a:pathLst>
                <a:path w="633" h="116" extrusionOk="0">
                  <a:moveTo>
                    <a:pt x="60" y="0"/>
                  </a:moveTo>
                  <a:cubicBezTo>
                    <a:pt x="38" y="0"/>
                    <a:pt x="22" y="1"/>
                    <a:pt x="15" y="3"/>
                  </a:cubicBezTo>
                  <a:cubicBezTo>
                    <a:pt x="1" y="7"/>
                    <a:pt x="22" y="13"/>
                    <a:pt x="60" y="17"/>
                  </a:cubicBezTo>
                  <a:cubicBezTo>
                    <a:pt x="108" y="24"/>
                    <a:pt x="129" y="34"/>
                    <a:pt x="129" y="62"/>
                  </a:cubicBezTo>
                  <a:cubicBezTo>
                    <a:pt x="129" y="80"/>
                    <a:pt x="138" y="94"/>
                    <a:pt x="147" y="94"/>
                  </a:cubicBezTo>
                  <a:cubicBezTo>
                    <a:pt x="148" y="94"/>
                    <a:pt x="149" y="94"/>
                    <a:pt x="150" y="93"/>
                  </a:cubicBezTo>
                  <a:cubicBezTo>
                    <a:pt x="161" y="90"/>
                    <a:pt x="167" y="79"/>
                    <a:pt x="164" y="69"/>
                  </a:cubicBezTo>
                  <a:cubicBezTo>
                    <a:pt x="161" y="58"/>
                    <a:pt x="167" y="48"/>
                    <a:pt x="181" y="45"/>
                  </a:cubicBezTo>
                  <a:cubicBezTo>
                    <a:pt x="189" y="43"/>
                    <a:pt x="201" y="42"/>
                    <a:pt x="215" y="42"/>
                  </a:cubicBezTo>
                  <a:cubicBezTo>
                    <a:pt x="289" y="42"/>
                    <a:pt x="432" y="69"/>
                    <a:pt x="438" y="87"/>
                  </a:cubicBezTo>
                  <a:cubicBezTo>
                    <a:pt x="439" y="94"/>
                    <a:pt x="442" y="97"/>
                    <a:pt x="446" y="97"/>
                  </a:cubicBezTo>
                  <a:cubicBezTo>
                    <a:pt x="452" y="97"/>
                    <a:pt x="459" y="91"/>
                    <a:pt x="469" y="79"/>
                  </a:cubicBezTo>
                  <a:cubicBezTo>
                    <a:pt x="481" y="64"/>
                    <a:pt x="489" y="57"/>
                    <a:pt x="498" y="57"/>
                  </a:cubicBezTo>
                  <a:cubicBezTo>
                    <a:pt x="505" y="57"/>
                    <a:pt x="512" y="61"/>
                    <a:pt x="521" y="69"/>
                  </a:cubicBezTo>
                  <a:cubicBezTo>
                    <a:pt x="532" y="79"/>
                    <a:pt x="549" y="97"/>
                    <a:pt x="549" y="103"/>
                  </a:cubicBezTo>
                  <a:cubicBezTo>
                    <a:pt x="552" y="112"/>
                    <a:pt x="558" y="115"/>
                    <a:pt x="566" y="115"/>
                  </a:cubicBezTo>
                  <a:cubicBezTo>
                    <a:pt x="568" y="115"/>
                    <a:pt x="571" y="115"/>
                    <a:pt x="574" y="114"/>
                  </a:cubicBezTo>
                  <a:cubicBezTo>
                    <a:pt x="584" y="111"/>
                    <a:pt x="598" y="108"/>
                    <a:pt x="612" y="103"/>
                  </a:cubicBezTo>
                  <a:cubicBezTo>
                    <a:pt x="625" y="100"/>
                    <a:pt x="633" y="90"/>
                    <a:pt x="629" y="79"/>
                  </a:cubicBezTo>
                  <a:cubicBezTo>
                    <a:pt x="624" y="62"/>
                    <a:pt x="544" y="44"/>
                    <a:pt x="498" y="44"/>
                  </a:cubicBezTo>
                  <a:cubicBezTo>
                    <a:pt x="481" y="44"/>
                    <a:pt x="469" y="46"/>
                    <a:pt x="466" y="52"/>
                  </a:cubicBezTo>
                  <a:cubicBezTo>
                    <a:pt x="464" y="54"/>
                    <a:pt x="461" y="55"/>
                    <a:pt x="459" y="55"/>
                  </a:cubicBezTo>
                  <a:cubicBezTo>
                    <a:pt x="454" y="55"/>
                    <a:pt x="450" y="50"/>
                    <a:pt x="445" y="41"/>
                  </a:cubicBezTo>
                  <a:cubicBezTo>
                    <a:pt x="439" y="22"/>
                    <a:pt x="366" y="10"/>
                    <a:pt x="290" y="10"/>
                  </a:cubicBezTo>
                  <a:cubicBezTo>
                    <a:pt x="282" y="10"/>
                    <a:pt x="273" y="10"/>
                    <a:pt x="265" y="10"/>
                  </a:cubicBezTo>
                  <a:cubicBezTo>
                    <a:pt x="260" y="11"/>
                    <a:pt x="252" y="11"/>
                    <a:pt x="242" y="11"/>
                  </a:cubicBezTo>
                  <a:cubicBezTo>
                    <a:pt x="214" y="11"/>
                    <a:pt x="171" y="8"/>
                    <a:pt x="133" y="3"/>
                  </a:cubicBezTo>
                  <a:cubicBezTo>
                    <a:pt x="107" y="1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5" name="Google Shape;7965;p44"/>
            <p:cNvSpPr/>
            <p:nvPr/>
          </p:nvSpPr>
          <p:spPr>
            <a:xfrm>
              <a:off x="5829300" y="1331025"/>
              <a:ext cx="2000" cy="1050"/>
            </a:xfrm>
            <a:custGeom>
              <a:avLst/>
              <a:gdLst/>
              <a:ahLst/>
              <a:cxnLst/>
              <a:rect l="l" t="t" r="r" b="b"/>
              <a:pathLst>
                <a:path w="80" h="42" extrusionOk="0">
                  <a:moveTo>
                    <a:pt x="18" y="1"/>
                  </a:moveTo>
                  <a:cubicBezTo>
                    <a:pt x="16" y="1"/>
                    <a:pt x="13" y="1"/>
                    <a:pt x="10" y="2"/>
                  </a:cubicBezTo>
                  <a:cubicBezTo>
                    <a:pt x="0" y="5"/>
                    <a:pt x="7" y="16"/>
                    <a:pt x="28" y="26"/>
                  </a:cubicBezTo>
                  <a:cubicBezTo>
                    <a:pt x="44" y="37"/>
                    <a:pt x="58" y="41"/>
                    <a:pt x="65" y="41"/>
                  </a:cubicBezTo>
                  <a:cubicBezTo>
                    <a:pt x="67" y="41"/>
                    <a:pt x="69" y="41"/>
                    <a:pt x="69" y="40"/>
                  </a:cubicBezTo>
                  <a:cubicBezTo>
                    <a:pt x="79" y="24"/>
                    <a:pt x="43" y="1"/>
                    <a:pt x="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6" name="Google Shape;7966;p44"/>
            <p:cNvSpPr/>
            <p:nvPr/>
          </p:nvSpPr>
          <p:spPr>
            <a:xfrm>
              <a:off x="5816725" y="128845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8"/>
                    <a:pt x="17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7" name="Google Shape;7967;p44"/>
            <p:cNvSpPr/>
            <p:nvPr/>
          </p:nvSpPr>
          <p:spPr>
            <a:xfrm>
              <a:off x="5833550" y="1341600"/>
              <a:ext cx="2825" cy="1125"/>
            </a:xfrm>
            <a:custGeom>
              <a:avLst/>
              <a:gdLst/>
              <a:ahLst/>
              <a:cxnLst/>
              <a:rect l="l" t="t" r="r" b="b"/>
              <a:pathLst>
                <a:path w="113" h="45" extrusionOk="0">
                  <a:moveTo>
                    <a:pt x="32" y="1"/>
                  </a:moveTo>
                  <a:cubicBezTo>
                    <a:pt x="25" y="1"/>
                    <a:pt x="20" y="1"/>
                    <a:pt x="14" y="2"/>
                  </a:cubicBezTo>
                  <a:cubicBezTo>
                    <a:pt x="0" y="6"/>
                    <a:pt x="14" y="19"/>
                    <a:pt x="42" y="33"/>
                  </a:cubicBezTo>
                  <a:cubicBezTo>
                    <a:pt x="55" y="41"/>
                    <a:pt x="68" y="44"/>
                    <a:pt x="80" y="44"/>
                  </a:cubicBezTo>
                  <a:cubicBezTo>
                    <a:pt x="90" y="44"/>
                    <a:pt x="97" y="42"/>
                    <a:pt x="101" y="36"/>
                  </a:cubicBezTo>
                  <a:cubicBezTo>
                    <a:pt x="112" y="19"/>
                    <a:pt x="68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8" name="Google Shape;7968;p44"/>
            <p:cNvSpPr/>
            <p:nvPr/>
          </p:nvSpPr>
          <p:spPr>
            <a:xfrm>
              <a:off x="5832450" y="1336100"/>
              <a:ext cx="2850" cy="1525"/>
            </a:xfrm>
            <a:custGeom>
              <a:avLst/>
              <a:gdLst/>
              <a:ahLst/>
              <a:cxnLst/>
              <a:rect l="l" t="t" r="r" b="b"/>
              <a:pathLst>
                <a:path w="114" h="61" extrusionOk="0">
                  <a:moveTo>
                    <a:pt x="54" y="0"/>
                  </a:moveTo>
                  <a:cubicBezTo>
                    <a:pt x="33" y="0"/>
                    <a:pt x="27" y="7"/>
                    <a:pt x="37" y="14"/>
                  </a:cubicBezTo>
                  <a:cubicBezTo>
                    <a:pt x="51" y="24"/>
                    <a:pt x="47" y="35"/>
                    <a:pt x="30" y="38"/>
                  </a:cubicBezTo>
                  <a:cubicBezTo>
                    <a:pt x="0" y="44"/>
                    <a:pt x="25" y="60"/>
                    <a:pt x="58" y="60"/>
                  </a:cubicBezTo>
                  <a:cubicBezTo>
                    <a:pt x="64" y="60"/>
                    <a:pt x="69" y="60"/>
                    <a:pt x="75" y="59"/>
                  </a:cubicBezTo>
                  <a:cubicBezTo>
                    <a:pt x="113" y="56"/>
                    <a:pt x="96" y="3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9" name="Google Shape;7969;p44"/>
            <p:cNvSpPr/>
            <p:nvPr/>
          </p:nvSpPr>
          <p:spPr>
            <a:xfrm>
              <a:off x="5832225" y="1331300"/>
              <a:ext cx="975" cy="1100"/>
            </a:xfrm>
            <a:custGeom>
              <a:avLst/>
              <a:gdLst/>
              <a:ahLst/>
              <a:cxnLst/>
              <a:rect l="l" t="t" r="r" b="b"/>
              <a:pathLst>
                <a:path w="39" h="44" extrusionOk="0">
                  <a:moveTo>
                    <a:pt x="27" y="1"/>
                  </a:moveTo>
                  <a:cubicBezTo>
                    <a:pt x="25" y="1"/>
                    <a:pt x="23" y="1"/>
                    <a:pt x="22" y="1"/>
                  </a:cubicBezTo>
                  <a:cubicBezTo>
                    <a:pt x="8" y="5"/>
                    <a:pt x="1" y="15"/>
                    <a:pt x="5" y="25"/>
                  </a:cubicBezTo>
                  <a:cubicBezTo>
                    <a:pt x="8" y="37"/>
                    <a:pt x="13" y="44"/>
                    <a:pt x="16" y="44"/>
                  </a:cubicBezTo>
                  <a:cubicBezTo>
                    <a:pt x="17" y="44"/>
                    <a:pt x="18" y="44"/>
                    <a:pt x="18" y="43"/>
                  </a:cubicBezTo>
                  <a:cubicBezTo>
                    <a:pt x="26" y="43"/>
                    <a:pt x="32" y="32"/>
                    <a:pt x="36" y="19"/>
                  </a:cubicBezTo>
                  <a:cubicBezTo>
                    <a:pt x="38" y="7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0" name="Google Shape;7970;p44"/>
            <p:cNvSpPr/>
            <p:nvPr/>
          </p:nvSpPr>
          <p:spPr>
            <a:xfrm>
              <a:off x="5757300" y="1092950"/>
              <a:ext cx="3250" cy="1100"/>
            </a:xfrm>
            <a:custGeom>
              <a:avLst/>
              <a:gdLst/>
              <a:ahLst/>
              <a:cxnLst/>
              <a:rect l="l" t="t" r="r" b="b"/>
              <a:pathLst>
                <a:path w="130" h="44" extrusionOk="0">
                  <a:moveTo>
                    <a:pt x="22" y="1"/>
                  </a:moveTo>
                  <a:cubicBezTo>
                    <a:pt x="19" y="1"/>
                    <a:pt x="16" y="1"/>
                    <a:pt x="14" y="1"/>
                  </a:cubicBezTo>
                  <a:cubicBezTo>
                    <a:pt x="0" y="5"/>
                    <a:pt x="8" y="15"/>
                    <a:pt x="32" y="29"/>
                  </a:cubicBezTo>
                  <a:cubicBezTo>
                    <a:pt x="46" y="38"/>
                    <a:pt x="72" y="44"/>
                    <a:pt x="90" y="44"/>
                  </a:cubicBezTo>
                  <a:cubicBezTo>
                    <a:pt x="94" y="44"/>
                    <a:pt x="98" y="44"/>
                    <a:pt x="101" y="43"/>
                  </a:cubicBezTo>
                  <a:cubicBezTo>
                    <a:pt x="129" y="36"/>
                    <a:pt x="125" y="29"/>
                    <a:pt x="83" y="15"/>
                  </a:cubicBezTo>
                  <a:cubicBezTo>
                    <a:pt x="61" y="7"/>
                    <a:pt x="36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1" name="Google Shape;7971;p44"/>
            <p:cNvSpPr/>
            <p:nvPr/>
          </p:nvSpPr>
          <p:spPr>
            <a:xfrm>
              <a:off x="5835550" y="1336500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7" y="1"/>
                  </a:moveTo>
                  <a:cubicBezTo>
                    <a:pt x="7" y="1"/>
                    <a:pt x="1" y="7"/>
                    <a:pt x="3" y="19"/>
                  </a:cubicBezTo>
                  <a:cubicBezTo>
                    <a:pt x="6" y="27"/>
                    <a:pt x="16" y="33"/>
                    <a:pt x="27" y="33"/>
                  </a:cubicBezTo>
                  <a:cubicBezTo>
                    <a:pt x="29" y="33"/>
                    <a:pt x="32" y="33"/>
                    <a:pt x="34" y="32"/>
                  </a:cubicBezTo>
                  <a:cubicBezTo>
                    <a:pt x="45" y="29"/>
                    <a:pt x="55" y="22"/>
                    <a:pt x="52" y="19"/>
                  </a:cubicBezTo>
                  <a:cubicBezTo>
                    <a:pt x="52" y="12"/>
                    <a:pt x="38" y="8"/>
                    <a:pt x="24" y="2"/>
                  </a:cubicBezTo>
                  <a:cubicBezTo>
                    <a:pt x="22" y="1"/>
                    <a:pt x="20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2" name="Google Shape;7972;p44"/>
            <p:cNvSpPr/>
            <p:nvPr/>
          </p:nvSpPr>
          <p:spPr>
            <a:xfrm>
              <a:off x="5760250" y="1093225"/>
              <a:ext cx="2775" cy="1975"/>
            </a:xfrm>
            <a:custGeom>
              <a:avLst/>
              <a:gdLst/>
              <a:ahLst/>
              <a:cxnLst/>
              <a:rect l="l" t="t" r="r" b="b"/>
              <a:pathLst>
                <a:path w="111" h="79" extrusionOk="0">
                  <a:moveTo>
                    <a:pt x="63" y="0"/>
                  </a:moveTo>
                  <a:cubicBezTo>
                    <a:pt x="42" y="0"/>
                    <a:pt x="32" y="11"/>
                    <a:pt x="35" y="29"/>
                  </a:cubicBezTo>
                  <a:cubicBezTo>
                    <a:pt x="42" y="45"/>
                    <a:pt x="35" y="60"/>
                    <a:pt x="18" y="63"/>
                  </a:cubicBezTo>
                  <a:cubicBezTo>
                    <a:pt x="4" y="66"/>
                    <a:pt x="0" y="74"/>
                    <a:pt x="7" y="77"/>
                  </a:cubicBezTo>
                  <a:cubicBezTo>
                    <a:pt x="9" y="78"/>
                    <a:pt x="11" y="78"/>
                    <a:pt x="13" y="78"/>
                  </a:cubicBezTo>
                  <a:cubicBezTo>
                    <a:pt x="39" y="78"/>
                    <a:pt x="111" y="34"/>
                    <a:pt x="108" y="21"/>
                  </a:cubicBezTo>
                  <a:cubicBezTo>
                    <a:pt x="104" y="11"/>
                    <a:pt x="87" y="4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3" name="Google Shape;7973;p44"/>
            <p:cNvSpPr/>
            <p:nvPr/>
          </p:nvSpPr>
          <p:spPr>
            <a:xfrm>
              <a:off x="5763375" y="1093975"/>
              <a:ext cx="5300" cy="2100"/>
            </a:xfrm>
            <a:custGeom>
              <a:avLst/>
              <a:gdLst/>
              <a:ahLst/>
              <a:cxnLst/>
              <a:rect l="l" t="t" r="r" b="b"/>
              <a:pathLst>
                <a:path w="212" h="84" extrusionOk="0">
                  <a:moveTo>
                    <a:pt x="43" y="1"/>
                  </a:moveTo>
                  <a:cubicBezTo>
                    <a:pt x="36" y="1"/>
                    <a:pt x="31" y="1"/>
                    <a:pt x="28" y="2"/>
                  </a:cubicBezTo>
                  <a:cubicBezTo>
                    <a:pt x="0" y="9"/>
                    <a:pt x="11" y="15"/>
                    <a:pt x="84" y="57"/>
                  </a:cubicBezTo>
                  <a:cubicBezTo>
                    <a:pt x="113" y="75"/>
                    <a:pt x="130" y="83"/>
                    <a:pt x="144" y="83"/>
                  </a:cubicBezTo>
                  <a:cubicBezTo>
                    <a:pt x="157" y="83"/>
                    <a:pt x="167" y="75"/>
                    <a:pt x="181" y="57"/>
                  </a:cubicBezTo>
                  <a:cubicBezTo>
                    <a:pt x="212" y="23"/>
                    <a:pt x="208" y="23"/>
                    <a:pt x="132" y="9"/>
                  </a:cubicBezTo>
                  <a:cubicBezTo>
                    <a:pt x="96" y="4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4" name="Google Shape;7974;p44"/>
            <p:cNvSpPr/>
            <p:nvPr/>
          </p:nvSpPr>
          <p:spPr>
            <a:xfrm>
              <a:off x="5834675" y="1295225"/>
              <a:ext cx="3500" cy="1275"/>
            </a:xfrm>
            <a:custGeom>
              <a:avLst/>
              <a:gdLst/>
              <a:ahLst/>
              <a:cxnLst/>
              <a:rect l="l" t="t" r="r" b="b"/>
              <a:pathLst>
                <a:path w="140" h="51" extrusionOk="0">
                  <a:moveTo>
                    <a:pt x="42" y="1"/>
                  </a:moveTo>
                  <a:cubicBezTo>
                    <a:pt x="14" y="5"/>
                    <a:pt x="0" y="15"/>
                    <a:pt x="3" y="29"/>
                  </a:cubicBezTo>
                  <a:cubicBezTo>
                    <a:pt x="10" y="41"/>
                    <a:pt x="32" y="50"/>
                    <a:pt x="58" y="50"/>
                  </a:cubicBezTo>
                  <a:cubicBezTo>
                    <a:pt x="62" y="50"/>
                    <a:pt x="65" y="50"/>
                    <a:pt x="69" y="50"/>
                  </a:cubicBezTo>
                  <a:cubicBezTo>
                    <a:pt x="139" y="42"/>
                    <a:pt x="115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5" name="Google Shape;7975;p44"/>
            <p:cNvSpPr/>
            <p:nvPr/>
          </p:nvSpPr>
          <p:spPr>
            <a:xfrm>
              <a:off x="5774725" y="1095225"/>
              <a:ext cx="2825" cy="825"/>
            </a:xfrm>
            <a:custGeom>
              <a:avLst/>
              <a:gdLst/>
              <a:ahLst/>
              <a:cxnLst/>
              <a:rect l="l" t="t" r="r" b="b"/>
              <a:pathLst>
                <a:path w="113" h="33" extrusionOk="0">
                  <a:moveTo>
                    <a:pt x="59" y="0"/>
                  </a:moveTo>
                  <a:cubicBezTo>
                    <a:pt x="51" y="0"/>
                    <a:pt x="43" y="1"/>
                    <a:pt x="36" y="4"/>
                  </a:cubicBezTo>
                  <a:cubicBezTo>
                    <a:pt x="1" y="11"/>
                    <a:pt x="1" y="15"/>
                    <a:pt x="39" y="25"/>
                  </a:cubicBezTo>
                  <a:cubicBezTo>
                    <a:pt x="58" y="30"/>
                    <a:pt x="74" y="32"/>
                    <a:pt x="85" y="32"/>
                  </a:cubicBezTo>
                  <a:cubicBezTo>
                    <a:pt x="106" y="32"/>
                    <a:pt x="112" y="25"/>
                    <a:pt x="94" y="11"/>
                  </a:cubicBezTo>
                  <a:cubicBezTo>
                    <a:pt x="88" y="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6" name="Google Shape;7976;p44"/>
            <p:cNvSpPr/>
            <p:nvPr/>
          </p:nvSpPr>
          <p:spPr>
            <a:xfrm>
              <a:off x="5841000" y="1296175"/>
              <a:ext cx="14075" cy="3125"/>
            </a:xfrm>
            <a:custGeom>
              <a:avLst/>
              <a:gdLst/>
              <a:ahLst/>
              <a:cxnLst/>
              <a:rect l="l" t="t" r="r" b="b"/>
              <a:pathLst>
                <a:path w="563" h="125" extrusionOk="0">
                  <a:moveTo>
                    <a:pt x="19" y="0"/>
                  </a:moveTo>
                  <a:cubicBezTo>
                    <a:pt x="17" y="0"/>
                    <a:pt x="15" y="1"/>
                    <a:pt x="14" y="1"/>
                  </a:cubicBezTo>
                  <a:cubicBezTo>
                    <a:pt x="4" y="1"/>
                    <a:pt x="0" y="12"/>
                    <a:pt x="4" y="25"/>
                  </a:cubicBezTo>
                  <a:cubicBezTo>
                    <a:pt x="7" y="33"/>
                    <a:pt x="17" y="37"/>
                    <a:pt x="31" y="37"/>
                  </a:cubicBezTo>
                  <a:cubicBezTo>
                    <a:pt x="35" y="37"/>
                    <a:pt x="40" y="37"/>
                    <a:pt x="45" y="36"/>
                  </a:cubicBezTo>
                  <a:cubicBezTo>
                    <a:pt x="48" y="35"/>
                    <a:pt x="53" y="34"/>
                    <a:pt x="58" y="34"/>
                  </a:cubicBezTo>
                  <a:cubicBezTo>
                    <a:pt x="81" y="34"/>
                    <a:pt x="122" y="46"/>
                    <a:pt x="153" y="60"/>
                  </a:cubicBezTo>
                  <a:cubicBezTo>
                    <a:pt x="191" y="77"/>
                    <a:pt x="233" y="92"/>
                    <a:pt x="243" y="92"/>
                  </a:cubicBezTo>
                  <a:cubicBezTo>
                    <a:pt x="245" y="91"/>
                    <a:pt x="247" y="91"/>
                    <a:pt x="250" y="91"/>
                  </a:cubicBezTo>
                  <a:cubicBezTo>
                    <a:pt x="265" y="91"/>
                    <a:pt x="298" y="100"/>
                    <a:pt x="333" y="112"/>
                  </a:cubicBezTo>
                  <a:cubicBezTo>
                    <a:pt x="356" y="120"/>
                    <a:pt x="377" y="125"/>
                    <a:pt x="389" y="125"/>
                  </a:cubicBezTo>
                  <a:cubicBezTo>
                    <a:pt x="397" y="125"/>
                    <a:pt x="401" y="123"/>
                    <a:pt x="399" y="119"/>
                  </a:cubicBezTo>
                  <a:cubicBezTo>
                    <a:pt x="396" y="108"/>
                    <a:pt x="378" y="98"/>
                    <a:pt x="362" y="95"/>
                  </a:cubicBezTo>
                  <a:cubicBezTo>
                    <a:pt x="344" y="95"/>
                    <a:pt x="333" y="87"/>
                    <a:pt x="341" y="77"/>
                  </a:cubicBezTo>
                  <a:cubicBezTo>
                    <a:pt x="342" y="74"/>
                    <a:pt x="355" y="72"/>
                    <a:pt x="375" y="72"/>
                  </a:cubicBezTo>
                  <a:cubicBezTo>
                    <a:pt x="394" y="72"/>
                    <a:pt x="420" y="74"/>
                    <a:pt x="448" y="77"/>
                  </a:cubicBezTo>
                  <a:cubicBezTo>
                    <a:pt x="483" y="84"/>
                    <a:pt x="514" y="86"/>
                    <a:pt x="533" y="86"/>
                  </a:cubicBezTo>
                  <a:cubicBezTo>
                    <a:pt x="544" y="86"/>
                    <a:pt x="551" y="85"/>
                    <a:pt x="552" y="84"/>
                  </a:cubicBezTo>
                  <a:cubicBezTo>
                    <a:pt x="562" y="71"/>
                    <a:pt x="562" y="71"/>
                    <a:pt x="424" y="50"/>
                  </a:cubicBezTo>
                  <a:cubicBezTo>
                    <a:pt x="395" y="45"/>
                    <a:pt x="368" y="42"/>
                    <a:pt x="347" y="42"/>
                  </a:cubicBezTo>
                  <a:cubicBezTo>
                    <a:pt x="324" y="42"/>
                    <a:pt x="309" y="46"/>
                    <a:pt x="309" y="53"/>
                  </a:cubicBezTo>
                  <a:cubicBezTo>
                    <a:pt x="309" y="56"/>
                    <a:pt x="305" y="57"/>
                    <a:pt x="297" y="57"/>
                  </a:cubicBezTo>
                  <a:cubicBezTo>
                    <a:pt x="275" y="57"/>
                    <a:pt x="226" y="48"/>
                    <a:pt x="170" y="32"/>
                  </a:cubicBezTo>
                  <a:cubicBezTo>
                    <a:pt x="102" y="14"/>
                    <a:pt x="38" y="0"/>
                    <a:pt x="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7" name="Google Shape;7977;p44"/>
            <p:cNvSpPr/>
            <p:nvPr/>
          </p:nvSpPr>
          <p:spPr>
            <a:xfrm>
              <a:off x="5778975" y="1095650"/>
              <a:ext cx="14075" cy="2825"/>
            </a:xfrm>
            <a:custGeom>
              <a:avLst/>
              <a:gdLst/>
              <a:ahLst/>
              <a:cxnLst/>
              <a:rect l="l" t="t" r="r" b="b"/>
              <a:pathLst>
                <a:path w="563" h="113" extrusionOk="0">
                  <a:moveTo>
                    <a:pt x="81" y="1"/>
                  </a:moveTo>
                  <a:lnTo>
                    <a:pt x="1" y="8"/>
                  </a:lnTo>
                  <a:lnTo>
                    <a:pt x="102" y="53"/>
                  </a:lnTo>
                  <a:cubicBezTo>
                    <a:pt x="153" y="73"/>
                    <a:pt x="206" y="91"/>
                    <a:pt x="212" y="91"/>
                  </a:cubicBezTo>
                  <a:cubicBezTo>
                    <a:pt x="223" y="87"/>
                    <a:pt x="247" y="87"/>
                    <a:pt x="271" y="87"/>
                  </a:cubicBezTo>
                  <a:cubicBezTo>
                    <a:pt x="310" y="87"/>
                    <a:pt x="310" y="87"/>
                    <a:pt x="278" y="78"/>
                  </a:cubicBezTo>
                  <a:cubicBezTo>
                    <a:pt x="254" y="70"/>
                    <a:pt x="244" y="57"/>
                    <a:pt x="251" y="46"/>
                  </a:cubicBezTo>
                  <a:cubicBezTo>
                    <a:pt x="253" y="42"/>
                    <a:pt x="263" y="39"/>
                    <a:pt x="275" y="39"/>
                  </a:cubicBezTo>
                  <a:cubicBezTo>
                    <a:pt x="282" y="39"/>
                    <a:pt x="291" y="40"/>
                    <a:pt x="299" y="43"/>
                  </a:cubicBezTo>
                  <a:cubicBezTo>
                    <a:pt x="309" y="46"/>
                    <a:pt x="320" y="48"/>
                    <a:pt x="328" y="48"/>
                  </a:cubicBezTo>
                  <a:cubicBezTo>
                    <a:pt x="337" y="48"/>
                    <a:pt x="344" y="46"/>
                    <a:pt x="348" y="43"/>
                  </a:cubicBezTo>
                  <a:cubicBezTo>
                    <a:pt x="349" y="38"/>
                    <a:pt x="352" y="36"/>
                    <a:pt x="355" y="36"/>
                  </a:cubicBezTo>
                  <a:cubicBezTo>
                    <a:pt x="359" y="36"/>
                    <a:pt x="363" y="40"/>
                    <a:pt x="365" y="46"/>
                  </a:cubicBezTo>
                  <a:cubicBezTo>
                    <a:pt x="369" y="60"/>
                    <a:pt x="361" y="78"/>
                    <a:pt x="351" y="87"/>
                  </a:cubicBezTo>
                  <a:cubicBezTo>
                    <a:pt x="337" y="98"/>
                    <a:pt x="369" y="108"/>
                    <a:pt x="424" y="112"/>
                  </a:cubicBezTo>
                  <a:cubicBezTo>
                    <a:pt x="440" y="112"/>
                    <a:pt x="453" y="113"/>
                    <a:pt x="465" y="113"/>
                  </a:cubicBezTo>
                  <a:cubicBezTo>
                    <a:pt x="514" y="113"/>
                    <a:pt x="528" y="106"/>
                    <a:pt x="542" y="81"/>
                  </a:cubicBezTo>
                  <a:cubicBezTo>
                    <a:pt x="563" y="46"/>
                    <a:pt x="559" y="43"/>
                    <a:pt x="518" y="43"/>
                  </a:cubicBezTo>
                  <a:cubicBezTo>
                    <a:pt x="494" y="39"/>
                    <a:pt x="400" y="28"/>
                    <a:pt x="316" y="18"/>
                  </a:cubicBezTo>
                  <a:cubicBezTo>
                    <a:pt x="230" y="8"/>
                    <a:pt x="126" y="1"/>
                    <a:pt x="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8" name="Google Shape;7978;p44"/>
            <p:cNvSpPr/>
            <p:nvPr/>
          </p:nvSpPr>
          <p:spPr>
            <a:xfrm>
              <a:off x="5855475" y="1297725"/>
              <a:ext cx="1350" cy="1075"/>
            </a:xfrm>
            <a:custGeom>
              <a:avLst/>
              <a:gdLst/>
              <a:ahLst/>
              <a:cxnLst/>
              <a:rect l="l" t="t" r="r" b="b"/>
              <a:pathLst>
                <a:path w="54" h="43" extrusionOk="0">
                  <a:moveTo>
                    <a:pt x="26" y="0"/>
                  </a:moveTo>
                  <a:cubicBezTo>
                    <a:pt x="23" y="0"/>
                    <a:pt x="21" y="1"/>
                    <a:pt x="18" y="1"/>
                  </a:cubicBezTo>
                  <a:cubicBezTo>
                    <a:pt x="7" y="5"/>
                    <a:pt x="1" y="15"/>
                    <a:pt x="4" y="25"/>
                  </a:cubicBezTo>
                  <a:cubicBezTo>
                    <a:pt x="7" y="40"/>
                    <a:pt x="18" y="43"/>
                    <a:pt x="32" y="43"/>
                  </a:cubicBezTo>
                  <a:cubicBezTo>
                    <a:pt x="46" y="40"/>
                    <a:pt x="53" y="25"/>
                    <a:pt x="49" y="15"/>
                  </a:cubicBezTo>
                  <a:cubicBezTo>
                    <a:pt x="46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9" name="Google Shape;7979;p44"/>
            <p:cNvSpPr/>
            <p:nvPr/>
          </p:nvSpPr>
          <p:spPr>
            <a:xfrm>
              <a:off x="5858375" y="1297725"/>
              <a:ext cx="1450" cy="1100"/>
            </a:xfrm>
            <a:custGeom>
              <a:avLst/>
              <a:gdLst/>
              <a:ahLst/>
              <a:cxnLst/>
              <a:rect l="l" t="t" r="r" b="b"/>
              <a:pathLst>
                <a:path w="58" h="44" extrusionOk="0">
                  <a:moveTo>
                    <a:pt x="17" y="0"/>
                  </a:moveTo>
                  <a:cubicBezTo>
                    <a:pt x="7" y="0"/>
                    <a:pt x="0" y="7"/>
                    <a:pt x="3" y="15"/>
                  </a:cubicBezTo>
                  <a:cubicBezTo>
                    <a:pt x="6" y="25"/>
                    <a:pt x="20" y="40"/>
                    <a:pt x="37" y="43"/>
                  </a:cubicBezTo>
                  <a:cubicBezTo>
                    <a:pt x="40" y="44"/>
                    <a:pt x="42" y="44"/>
                    <a:pt x="44" y="44"/>
                  </a:cubicBezTo>
                  <a:cubicBezTo>
                    <a:pt x="53" y="44"/>
                    <a:pt x="57" y="38"/>
                    <a:pt x="55" y="30"/>
                  </a:cubicBezTo>
                  <a:cubicBezTo>
                    <a:pt x="51" y="19"/>
                    <a:pt x="37" y="5"/>
                    <a:pt x="24" y="1"/>
                  </a:cubicBezTo>
                  <a:cubicBezTo>
                    <a:pt x="21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0" name="Google Shape;7980;p44"/>
            <p:cNvSpPr/>
            <p:nvPr/>
          </p:nvSpPr>
          <p:spPr>
            <a:xfrm>
              <a:off x="5861300" y="1300575"/>
              <a:ext cx="1650" cy="875"/>
            </a:xfrm>
            <a:custGeom>
              <a:avLst/>
              <a:gdLst/>
              <a:ahLst/>
              <a:cxnLst/>
              <a:rect l="l" t="t" r="r" b="b"/>
              <a:pathLst>
                <a:path w="66" h="35" extrusionOk="0">
                  <a:moveTo>
                    <a:pt x="25" y="1"/>
                  </a:moveTo>
                  <a:cubicBezTo>
                    <a:pt x="21" y="1"/>
                    <a:pt x="18" y="1"/>
                    <a:pt x="14" y="2"/>
                  </a:cubicBezTo>
                  <a:cubicBezTo>
                    <a:pt x="0" y="6"/>
                    <a:pt x="0" y="12"/>
                    <a:pt x="11" y="23"/>
                  </a:cubicBezTo>
                  <a:cubicBezTo>
                    <a:pt x="21" y="30"/>
                    <a:pt x="33" y="34"/>
                    <a:pt x="43" y="34"/>
                  </a:cubicBezTo>
                  <a:cubicBezTo>
                    <a:pt x="47" y="34"/>
                    <a:pt x="50" y="34"/>
                    <a:pt x="53" y="33"/>
                  </a:cubicBezTo>
                  <a:cubicBezTo>
                    <a:pt x="66" y="30"/>
                    <a:pt x="66" y="20"/>
                    <a:pt x="56" y="12"/>
                  </a:cubicBezTo>
                  <a:cubicBezTo>
                    <a:pt x="48" y="5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1" name="Google Shape;7981;p44"/>
            <p:cNvSpPr/>
            <p:nvPr/>
          </p:nvSpPr>
          <p:spPr>
            <a:xfrm>
              <a:off x="5860775" y="12973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43" y="1"/>
                  </a:moveTo>
                  <a:cubicBezTo>
                    <a:pt x="39" y="1"/>
                    <a:pt x="36" y="2"/>
                    <a:pt x="32" y="3"/>
                  </a:cubicBezTo>
                  <a:cubicBezTo>
                    <a:pt x="14" y="6"/>
                    <a:pt x="0" y="20"/>
                    <a:pt x="4" y="27"/>
                  </a:cubicBezTo>
                  <a:cubicBezTo>
                    <a:pt x="8" y="37"/>
                    <a:pt x="29" y="51"/>
                    <a:pt x="53" y="61"/>
                  </a:cubicBezTo>
                  <a:cubicBezTo>
                    <a:pt x="63" y="65"/>
                    <a:pt x="70" y="67"/>
                    <a:pt x="75" y="67"/>
                  </a:cubicBezTo>
                  <a:cubicBezTo>
                    <a:pt x="86" y="67"/>
                    <a:pt x="88" y="58"/>
                    <a:pt x="80" y="34"/>
                  </a:cubicBezTo>
                  <a:cubicBezTo>
                    <a:pt x="75" y="14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2" name="Google Shape;7982;p44"/>
            <p:cNvSpPr/>
            <p:nvPr/>
          </p:nvSpPr>
          <p:spPr>
            <a:xfrm>
              <a:off x="5863275" y="1297600"/>
              <a:ext cx="2650" cy="1400"/>
            </a:xfrm>
            <a:custGeom>
              <a:avLst/>
              <a:gdLst/>
              <a:ahLst/>
              <a:cxnLst/>
              <a:rect l="l" t="t" r="r" b="b"/>
              <a:pathLst>
                <a:path w="106" h="56" extrusionOk="0">
                  <a:moveTo>
                    <a:pt x="6" y="1"/>
                  </a:moveTo>
                  <a:cubicBezTo>
                    <a:pt x="1" y="1"/>
                    <a:pt x="0" y="7"/>
                    <a:pt x="4" y="20"/>
                  </a:cubicBezTo>
                  <a:cubicBezTo>
                    <a:pt x="8" y="41"/>
                    <a:pt x="18" y="55"/>
                    <a:pt x="22" y="55"/>
                  </a:cubicBezTo>
                  <a:cubicBezTo>
                    <a:pt x="26" y="55"/>
                    <a:pt x="37" y="54"/>
                    <a:pt x="50" y="54"/>
                  </a:cubicBezTo>
                  <a:cubicBezTo>
                    <a:pt x="56" y="54"/>
                    <a:pt x="63" y="54"/>
                    <a:pt x="70" y="55"/>
                  </a:cubicBezTo>
                  <a:cubicBezTo>
                    <a:pt x="91" y="55"/>
                    <a:pt x="105" y="48"/>
                    <a:pt x="102" y="35"/>
                  </a:cubicBezTo>
                  <a:cubicBezTo>
                    <a:pt x="99" y="26"/>
                    <a:pt x="87" y="20"/>
                    <a:pt x="73" y="20"/>
                  </a:cubicBezTo>
                  <a:cubicBezTo>
                    <a:pt x="70" y="20"/>
                    <a:pt x="67" y="20"/>
                    <a:pt x="63" y="20"/>
                  </a:cubicBezTo>
                  <a:cubicBezTo>
                    <a:pt x="60" y="22"/>
                    <a:pt x="55" y="23"/>
                    <a:pt x="51" y="23"/>
                  </a:cubicBezTo>
                  <a:cubicBezTo>
                    <a:pt x="37" y="23"/>
                    <a:pt x="22" y="17"/>
                    <a:pt x="15" y="6"/>
                  </a:cubicBezTo>
                  <a:cubicBezTo>
                    <a:pt x="11" y="3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3" name="Google Shape;7983;p44"/>
            <p:cNvSpPr/>
            <p:nvPr/>
          </p:nvSpPr>
          <p:spPr>
            <a:xfrm>
              <a:off x="5865775" y="1298050"/>
              <a:ext cx="6650" cy="1300"/>
            </a:xfrm>
            <a:custGeom>
              <a:avLst/>
              <a:gdLst/>
              <a:ahLst/>
              <a:cxnLst/>
              <a:rect l="l" t="t" r="r" b="b"/>
              <a:pathLst>
                <a:path w="266" h="52" extrusionOk="0">
                  <a:moveTo>
                    <a:pt x="75" y="0"/>
                  </a:moveTo>
                  <a:cubicBezTo>
                    <a:pt x="69" y="0"/>
                    <a:pt x="61" y="1"/>
                    <a:pt x="53" y="2"/>
                  </a:cubicBezTo>
                  <a:cubicBezTo>
                    <a:pt x="1" y="17"/>
                    <a:pt x="99" y="51"/>
                    <a:pt x="170" y="51"/>
                  </a:cubicBezTo>
                  <a:cubicBezTo>
                    <a:pt x="184" y="51"/>
                    <a:pt x="196" y="50"/>
                    <a:pt x="207" y="47"/>
                  </a:cubicBezTo>
                  <a:cubicBezTo>
                    <a:pt x="266" y="32"/>
                    <a:pt x="239" y="10"/>
                    <a:pt x="182" y="10"/>
                  </a:cubicBezTo>
                  <a:cubicBezTo>
                    <a:pt x="173" y="10"/>
                    <a:pt x="162" y="11"/>
                    <a:pt x="151" y="12"/>
                  </a:cubicBezTo>
                  <a:cubicBezTo>
                    <a:pt x="140" y="15"/>
                    <a:pt x="130" y="17"/>
                    <a:pt x="121" y="17"/>
                  </a:cubicBezTo>
                  <a:cubicBezTo>
                    <a:pt x="107" y="17"/>
                    <a:pt x="98" y="14"/>
                    <a:pt x="95" y="9"/>
                  </a:cubicBezTo>
                  <a:cubicBezTo>
                    <a:pt x="95" y="3"/>
                    <a:pt x="87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4" name="Google Shape;7984;p44"/>
            <p:cNvSpPr/>
            <p:nvPr/>
          </p:nvSpPr>
          <p:spPr>
            <a:xfrm>
              <a:off x="5872825" y="1298150"/>
              <a:ext cx="12450" cy="3800"/>
            </a:xfrm>
            <a:custGeom>
              <a:avLst/>
              <a:gdLst/>
              <a:ahLst/>
              <a:cxnLst/>
              <a:rect l="l" t="t" r="r" b="b"/>
              <a:pathLst>
                <a:path w="498" h="152" extrusionOk="0">
                  <a:moveTo>
                    <a:pt x="36" y="0"/>
                  </a:moveTo>
                  <a:cubicBezTo>
                    <a:pt x="28" y="0"/>
                    <a:pt x="20" y="3"/>
                    <a:pt x="15" y="8"/>
                  </a:cubicBezTo>
                  <a:cubicBezTo>
                    <a:pt x="0" y="23"/>
                    <a:pt x="5" y="37"/>
                    <a:pt x="35" y="50"/>
                  </a:cubicBezTo>
                  <a:cubicBezTo>
                    <a:pt x="47" y="57"/>
                    <a:pt x="61" y="61"/>
                    <a:pt x="72" y="61"/>
                  </a:cubicBezTo>
                  <a:cubicBezTo>
                    <a:pt x="84" y="61"/>
                    <a:pt x="94" y="57"/>
                    <a:pt x="101" y="50"/>
                  </a:cubicBezTo>
                  <a:cubicBezTo>
                    <a:pt x="107" y="45"/>
                    <a:pt x="111" y="42"/>
                    <a:pt x="113" y="42"/>
                  </a:cubicBezTo>
                  <a:lnTo>
                    <a:pt x="113" y="42"/>
                  </a:lnTo>
                  <a:cubicBezTo>
                    <a:pt x="116" y="42"/>
                    <a:pt x="116" y="48"/>
                    <a:pt x="112" y="61"/>
                  </a:cubicBezTo>
                  <a:cubicBezTo>
                    <a:pt x="107" y="73"/>
                    <a:pt x="108" y="79"/>
                    <a:pt x="115" y="79"/>
                  </a:cubicBezTo>
                  <a:cubicBezTo>
                    <a:pt x="119" y="79"/>
                    <a:pt x="126" y="77"/>
                    <a:pt x="136" y="71"/>
                  </a:cubicBezTo>
                  <a:cubicBezTo>
                    <a:pt x="145" y="64"/>
                    <a:pt x="155" y="60"/>
                    <a:pt x="162" y="60"/>
                  </a:cubicBezTo>
                  <a:cubicBezTo>
                    <a:pt x="168" y="60"/>
                    <a:pt x="173" y="63"/>
                    <a:pt x="174" y="68"/>
                  </a:cubicBezTo>
                  <a:cubicBezTo>
                    <a:pt x="177" y="76"/>
                    <a:pt x="187" y="80"/>
                    <a:pt x="200" y="80"/>
                  </a:cubicBezTo>
                  <a:cubicBezTo>
                    <a:pt x="204" y="80"/>
                    <a:pt x="208" y="79"/>
                    <a:pt x="213" y="78"/>
                  </a:cubicBezTo>
                  <a:cubicBezTo>
                    <a:pt x="219" y="76"/>
                    <a:pt x="224" y="75"/>
                    <a:pt x="230" y="75"/>
                  </a:cubicBezTo>
                  <a:cubicBezTo>
                    <a:pt x="245" y="75"/>
                    <a:pt x="258" y="81"/>
                    <a:pt x="268" y="88"/>
                  </a:cubicBezTo>
                  <a:cubicBezTo>
                    <a:pt x="278" y="97"/>
                    <a:pt x="281" y="100"/>
                    <a:pt x="273" y="100"/>
                  </a:cubicBezTo>
                  <a:cubicBezTo>
                    <a:pt x="270" y="100"/>
                    <a:pt x="266" y="100"/>
                    <a:pt x="261" y="99"/>
                  </a:cubicBezTo>
                  <a:cubicBezTo>
                    <a:pt x="258" y="99"/>
                    <a:pt x="255" y="98"/>
                    <a:pt x="252" y="98"/>
                  </a:cubicBezTo>
                  <a:cubicBezTo>
                    <a:pt x="240" y="98"/>
                    <a:pt x="234" y="104"/>
                    <a:pt x="237" y="113"/>
                  </a:cubicBezTo>
                  <a:cubicBezTo>
                    <a:pt x="239" y="123"/>
                    <a:pt x="250" y="128"/>
                    <a:pt x="265" y="128"/>
                  </a:cubicBezTo>
                  <a:cubicBezTo>
                    <a:pt x="269" y="128"/>
                    <a:pt x="274" y="127"/>
                    <a:pt x="278" y="127"/>
                  </a:cubicBezTo>
                  <a:cubicBezTo>
                    <a:pt x="283" y="125"/>
                    <a:pt x="288" y="124"/>
                    <a:pt x="293" y="124"/>
                  </a:cubicBezTo>
                  <a:cubicBezTo>
                    <a:pt x="304" y="124"/>
                    <a:pt x="314" y="130"/>
                    <a:pt x="317" y="137"/>
                  </a:cubicBezTo>
                  <a:cubicBezTo>
                    <a:pt x="320" y="147"/>
                    <a:pt x="327" y="151"/>
                    <a:pt x="335" y="151"/>
                  </a:cubicBezTo>
                  <a:cubicBezTo>
                    <a:pt x="348" y="151"/>
                    <a:pt x="364" y="137"/>
                    <a:pt x="362" y="117"/>
                  </a:cubicBezTo>
                  <a:cubicBezTo>
                    <a:pt x="362" y="98"/>
                    <a:pt x="365" y="90"/>
                    <a:pt x="385" y="90"/>
                  </a:cubicBezTo>
                  <a:cubicBezTo>
                    <a:pt x="395" y="90"/>
                    <a:pt x="410" y="92"/>
                    <a:pt x="431" y="96"/>
                  </a:cubicBezTo>
                  <a:cubicBezTo>
                    <a:pt x="454" y="99"/>
                    <a:pt x="469" y="102"/>
                    <a:pt x="479" y="102"/>
                  </a:cubicBezTo>
                  <a:cubicBezTo>
                    <a:pt x="497" y="102"/>
                    <a:pt x="496" y="94"/>
                    <a:pt x="490" y="71"/>
                  </a:cubicBezTo>
                  <a:cubicBezTo>
                    <a:pt x="483" y="46"/>
                    <a:pt x="458" y="33"/>
                    <a:pt x="417" y="33"/>
                  </a:cubicBezTo>
                  <a:cubicBezTo>
                    <a:pt x="397" y="33"/>
                    <a:pt x="372" y="36"/>
                    <a:pt x="344" y="43"/>
                  </a:cubicBezTo>
                  <a:cubicBezTo>
                    <a:pt x="332" y="46"/>
                    <a:pt x="319" y="48"/>
                    <a:pt x="309" y="48"/>
                  </a:cubicBezTo>
                  <a:cubicBezTo>
                    <a:pt x="297" y="48"/>
                    <a:pt x="288" y="46"/>
                    <a:pt x="288" y="40"/>
                  </a:cubicBezTo>
                  <a:cubicBezTo>
                    <a:pt x="285" y="33"/>
                    <a:pt x="233" y="23"/>
                    <a:pt x="178" y="23"/>
                  </a:cubicBezTo>
                  <a:cubicBezTo>
                    <a:pt x="122" y="19"/>
                    <a:pt x="67" y="13"/>
                    <a:pt x="53" y="5"/>
                  </a:cubicBezTo>
                  <a:cubicBezTo>
                    <a:pt x="48" y="2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5" name="Google Shape;7985;p44"/>
            <p:cNvSpPr/>
            <p:nvPr/>
          </p:nvSpPr>
          <p:spPr>
            <a:xfrm>
              <a:off x="5875350" y="1294875"/>
              <a:ext cx="3500" cy="1150"/>
            </a:xfrm>
            <a:custGeom>
              <a:avLst/>
              <a:gdLst/>
              <a:ahLst/>
              <a:cxnLst/>
              <a:rect l="l" t="t" r="r" b="b"/>
              <a:pathLst>
                <a:path w="140" h="46" extrusionOk="0">
                  <a:moveTo>
                    <a:pt x="112" y="0"/>
                  </a:moveTo>
                  <a:cubicBezTo>
                    <a:pt x="98" y="0"/>
                    <a:pt x="80" y="3"/>
                    <a:pt x="59" y="8"/>
                  </a:cubicBezTo>
                  <a:cubicBezTo>
                    <a:pt x="21" y="19"/>
                    <a:pt x="0" y="32"/>
                    <a:pt x="11" y="40"/>
                  </a:cubicBezTo>
                  <a:cubicBezTo>
                    <a:pt x="14" y="44"/>
                    <a:pt x="23" y="46"/>
                    <a:pt x="34" y="46"/>
                  </a:cubicBezTo>
                  <a:cubicBezTo>
                    <a:pt x="48" y="46"/>
                    <a:pt x="66" y="43"/>
                    <a:pt x="83" y="40"/>
                  </a:cubicBezTo>
                  <a:cubicBezTo>
                    <a:pt x="115" y="32"/>
                    <a:pt x="139" y="19"/>
                    <a:pt x="136" y="8"/>
                  </a:cubicBezTo>
                  <a:cubicBezTo>
                    <a:pt x="134" y="3"/>
                    <a:pt x="12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6" name="Google Shape;7986;p44"/>
            <p:cNvSpPr/>
            <p:nvPr/>
          </p:nvSpPr>
          <p:spPr>
            <a:xfrm>
              <a:off x="5881200" y="1295175"/>
              <a:ext cx="1875" cy="1100"/>
            </a:xfrm>
            <a:custGeom>
              <a:avLst/>
              <a:gdLst/>
              <a:ahLst/>
              <a:cxnLst/>
              <a:rect l="l" t="t" r="r" b="b"/>
              <a:pathLst>
                <a:path w="75" h="44" extrusionOk="0">
                  <a:moveTo>
                    <a:pt x="12" y="0"/>
                  </a:moveTo>
                  <a:cubicBezTo>
                    <a:pt x="4" y="0"/>
                    <a:pt x="0" y="4"/>
                    <a:pt x="3" y="10"/>
                  </a:cubicBezTo>
                  <a:cubicBezTo>
                    <a:pt x="8" y="28"/>
                    <a:pt x="37" y="44"/>
                    <a:pt x="57" y="44"/>
                  </a:cubicBezTo>
                  <a:cubicBezTo>
                    <a:pt x="63" y="44"/>
                    <a:pt x="69" y="42"/>
                    <a:pt x="72" y="37"/>
                  </a:cubicBezTo>
                  <a:cubicBezTo>
                    <a:pt x="75" y="31"/>
                    <a:pt x="61" y="17"/>
                    <a:pt x="37" y="7"/>
                  </a:cubicBezTo>
                  <a:cubicBezTo>
                    <a:pt x="26" y="2"/>
                    <a:pt x="18" y="0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7" name="Google Shape;7987;p44"/>
            <p:cNvSpPr/>
            <p:nvPr/>
          </p:nvSpPr>
          <p:spPr>
            <a:xfrm>
              <a:off x="5894600" y="1300975"/>
              <a:ext cx="3325" cy="1525"/>
            </a:xfrm>
            <a:custGeom>
              <a:avLst/>
              <a:gdLst/>
              <a:ahLst/>
              <a:cxnLst/>
              <a:rect l="l" t="t" r="r" b="b"/>
              <a:pathLst>
                <a:path w="133" h="61" extrusionOk="0">
                  <a:moveTo>
                    <a:pt x="48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4" y="7"/>
                    <a:pt x="0" y="17"/>
                    <a:pt x="4" y="24"/>
                  </a:cubicBezTo>
                  <a:cubicBezTo>
                    <a:pt x="7" y="41"/>
                    <a:pt x="72" y="61"/>
                    <a:pt x="106" y="61"/>
                  </a:cubicBezTo>
                  <a:cubicBezTo>
                    <a:pt x="116" y="61"/>
                    <a:pt x="123" y="59"/>
                    <a:pt x="125" y="55"/>
                  </a:cubicBezTo>
                  <a:cubicBezTo>
                    <a:pt x="133" y="49"/>
                    <a:pt x="119" y="38"/>
                    <a:pt x="98" y="38"/>
                  </a:cubicBezTo>
                  <a:cubicBezTo>
                    <a:pt x="74" y="34"/>
                    <a:pt x="59" y="24"/>
                    <a:pt x="63" y="14"/>
                  </a:cubicBezTo>
                  <a:cubicBezTo>
                    <a:pt x="65" y="7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8" name="Google Shape;7988;p44"/>
            <p:cNvSpPr/>
            <p:nvPr/>
          </p:nvSpPr>
          <p:spPr>
            <a:xfrm>
              <a:off x="5896250" y="1302750"/>
              <a:ext cx="6375" cy="1675"/>
            </a:xfrm>
            <a:custGeom>
              <a:avLst/>
              <a:gdLst/>
              <a:ahLst/>
              <a:cxnLst/>
              <a:rect l="l" t="t" r="r" b="b"/>
              <a:pathLst>
                <a:path w="255" h="67" extrusionOk="0">
                  <a:moveTo>
                    <a:pt x="161" y="1"/>
                  </a:moveTo>
                  <a:cubicBezTo>
                    <a:pt x="134" y="1"/>
                    <a:pt x="103" y="4"/>
                    <a:pt x="77" y="12"/>
                  </a:cubicBezTo>
                  <a:cubicBezTo>
                    <a:pt x="0" y="33"/>
                    <a:pt x="0" y="33"/>
                    <a:pt x="63" y="40"/>
                  </a:cubicBezTo>
                  <a:cubicBezTo>
                    <a:pt x="97" y="43"/>
                    <a:pt x="132" y="53"/>
                    <a:pt x="146" y="64"/>
                  </a:cubicBezTo>
                  <a:cubicBezTo>
                    <a:pt x="149" y="66"/>
                    <a:pt x="153" y="67"/>
                    <a:pt x="158" y="67"/>
                  </a:cubicBezTo>
                  <a:cubicBezTo>
                    <a:pt x="171" y="67"/>
                    <a:pt x="192" y="60"/>
                    <a:pt x="212" y="50"/>
                  </a:cubicBezTo>
                  <a:cubicBezTo>
                    <a:pt x="254" y="23"/>
                    <a:pt x="254" y="19"/>
                    <a:pt x="208" y="5"/>
                  </a:cubicBezTo>
                  <a:cubicBezTo>
                    <a:pt x="197" y="2"/>
                    <a:pt x="180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9" name="Google Shape;7989;p44"/>
            <p:cNvSpPr/>
            <p:nvPr/>
          </p:nvSpPr>
          <p:spPr>
            <a:xfrm>
              <a:off x="5908050" y="1303550"/>
              <a:ext cx="1450" cy="975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21" y="1"/>
                  </a:moveTo>
                  <a:cubicBezTo>
                    <a:pt x="7" y="1"/>
                    <a:pt x="0" y="11"/>
                    <a:pt x="7" y="21"/>
                  </a:cubicBezTo>
                  <a:cubicBezTo>
                    <a:pt x="16" y="33"/>
                    <a:pt x="28" y="38"/>
                    <a:pt x="38" y="38"/>
                  </a:cubicBezTo>
                  <a:cubicBezTo>
                    <a:pt x="49" y="38"/>
                    <a:pt x="58" y="31"/>
                    <a:pt x="56" y="18"/>
                  </a:cubicBezTo>
                  <a:cubicBezTo>
                    <a:pt x="53" y="8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0" name="Google Shape;7990;p44"/>
            <p:cNvSpPr/>
            <p:nvPr/>
          </p:nvSpPr>
          <p:spPr>
            <a:xfrm>
              <a:off x="5912375" y="1301875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1"/>
                  </a:moveTo>
                  <a:cubicBezTo>
                    <a:pt x="28" y="1"/>
                    <a:pt x="24" y="1"/>
                    <a:pt x="21" y="2"/>
                  </a:cubicBezTo>
                  <a:cubicBezTo>
                    <a:pt x="8" y="5"/>
                    <a:pt x="0" y="16"/>
                    <a:pt x="8" y="26"/>
                  </a:cubicBezTo>
                  <a:cubicBezTo>
                    <a:pt x="11" y="35"/>
                    <a:pt x="18" y="41"/>
                    <a:pt x="28" y="41"/>
                  </a:cubicBezTo>
                  <a:cubicBezTo>
                    <a:pt x="31" y="41"/>
                    <a:pt x="33" y="41"/>
                    <a:pt x="35" y="40"/>
                  </a:cubicBezTo>
                  <a:cubicBezTo>
                    <a:pt x="46" y="37"/>
                    <a:pt x="53" y="26"/>
                    <a:pt x="50" y="16"/>
                  </a:cubicBezTo>
                  <a:cubicBezTo>
                    <a:pt x="47" y="5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1" name="Google Shape;7991;p44"/>
            <p:cNvSpPr/>
            <p:nvPr/>
          </p:nvSpPr>
          <p:spPr>
            <a:xfrm>
              <a:off x="5914525" y="1298250"/>
              <a:ext cx="6500" cy="2975"/>
            </a:xfrm>
            <a:custGeom>
              <a:avLst/>
              <a:gdLst/>
              <a:ahLst/>
              <a:cxnLst/>
              <a:rect l="l" t="t" r="r" b="b"/>
              <a:pathLst>
                <a:path w="260" h="119" extrusionOk="0">
                  <a:moveTo>
                    <a:pt x="97" y="0"/>
                  </a:moveTo>
                  <a:cubicBezTo>
                    <a:pt x="86" y="0"/>
                    <a:pt x="68" y="15"/>
                    <a:pt x="36" y="46"/>
                  </a:cubicBezTo>
                  <a:cubicBezTo>
                    <a:pt x="1" y="84"/>
                    <a:pt x="2" y="115"/>
                    <a:pt x="29" y="115"/>
                  </a:cubicBezTo>
                  <a:cubicBezTo>
                    <a:pt x="39" y="115"/>
                    <a:pt x="52" y="111"/>
                    <a:pt x="68" y="102"/>
                  </a:cubicBezTo>
                  <a:cubicBezTo>
                    <a:pt x="80" y="94"/>
                    <a:pt x="90" y="90"/>
                    <a:pt x="97" y="90"/>
                  </a:cubicBezTo>
                  <a:cubicBezTo>
                    <a:pt x="106" y="90"/>
                    <a:pt x="112" y="96"/>
                    <a:pt x="116" y="105"/>
                  </a:cubicBezTo>
                  <a:cubicBezTo>
                    <a:pt x="119" y="114"/>
                    <a:pt x="121" y="119"/>
                    <a:pt x="124" y="119"/>
                  </a:cubicBezTo>
                  <a:cubicBezTo>
                    <a:pt x="127" y="119"/>
                    <a:pt x="131" y="112"/>
                    <a:pt x="137" y="99"/>
                  </a:cubicBezTo>
                  <a:cubicBezTo>
                    <a:pt x="140" y="84"/>
                    <a:pt x="145" y="77"/>
                    <a:pt x="152" y="77"/>
                  </a:cubicBezTo>
                  <a:cubicBezTo>
                    <a:pt x="159" y="77"/>
                    <a:pt x="168" y="84"/>
                    <a:pt x="182" y="95"/>
                  </a:cubicBezTo>
                  <a:cubicBezTo>
                    <a:pt x="192" y="105"/>
                    <a:pt x="204" y="111"/>
                    <a:pt x="215" y="111"/>
                  </a:cubicBezTo>
                  <a:cubicBezTo>
                    <a:pt x="223" y="111"/>
                    <a:pt x="230" y="108"/>
                    <a:pt x="234" y="102"/>
                  </a:cubicBezTo>
                  <a:cubicBezTo>
                    <a:pt x="259" y="80"/>
                    <a:pt x="241" y="45"/>
                    <a:pt x="208" y="45"/>
                  </a:cubicBezTo>
                  <a:cubicBezTo>
                    <a:pt x="205" y="45"/>
                    <a:pt x="202" y="46"/>
                    <a:pt x="199" y="46"/>
                  </a:cubicBezTo>
                  <a:cubicBezTo>
                    <a:pt x="182" y="46"/>
                    <a:pt x="161" y="50"/>
                    <a:pt x="148" y="54"/>
                  </a:cubicBezTo>
                  <a:cubicBezTo>
                    <a:pt x="137" y="54"/>
                    <a:pt x="119" y="43"/>
                    <a:pt x="116" y="25"/>
                  </a:cubicBezTo>
                  <a:cubicBezTo>
                    <a:pt x="112" y="9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2" name="Google Shape;7992;p44"/>
            <p:cNvSpPr/>
            <p:nvPr/>
          </p:nvSpPr>
          <p:spPr>
            <a:xfrm>
              <a:off x="5918100" y="1302675"/>
              <a:ext cx="1250" cy="1450"/>
            </a:xfrm>
            <a:custGeom>
              <a:avLst/>
              <a:gdLst/>
              <a:ahLst/>
              <a:cxnLst/>
              <a:rect l="l" t="t" r="r" b="b"/>
              <a:pathLst>
                <a:path w="50" h="58" extrusionOk="0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0" y="1"/>
                    <a:pt x="0" y="15"/>
                    <a:pt x="5" y="32"/>
                  </a:cubicBezTo>
                  <a:cubicBezTo>
                    <a:pt x="10" y="47"/>
                    <a:pt x="21" y="57"/>
                    <a:pt x="33" y="57"/>
                  </a:cubicBezTo>
                  <a:cubicBezTo>
                    <a:pt x="35" y="57"/>
                    <a:pt x="37" y="57"/>
                    <a:pt x="39" y="56"/>
                  </a:cubicBezTo>
                  <a:cubicBezTo>
                    <a:pt x="49" y="53"/>
                    <a:pt x="49" y="40"/>
                    <a:pt x="39" y="26"/>
                  </a:cubicBezTo>
                  <a:cubicBezTo>
                    <a:pt x="27" y="10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3" name="Google Shape;7993;p44"/>
            <p:cNvSpPr/>
            <p:nvPr/>
          </p:nvSpPr>
          <p:spPr>
            <a:xfrm>
              <a:off x="5920050" y="1301125"/>
              <a:ext cx="2675" cy="1775"/>
            </a:xfrm>
            <a:custGeom>
              <a:avLst/>
              <a:gdLst/>
              <a:ahLst/>
              <a:cxnLst/>
              <a:rect l="l" t="t" r="r" b="b"/>
              <a:pathLst>
                <a:path w="107" h="71" extrusionOk="0">
                  <a:moveTo>
                    <a:pt x="45" y="1"/>
                  </a:moveTo>
                  <a:cubicBezTo>
                    <a:pt x="33" y="1"/>
                    <a:pt x="24" y="4"/>
                    <a:pt x="20" y="8"/>
                  </a:cubicBezTo>
                  <a:cubicBezTo>
                    <a:pt x="0" y="27"/>
                    <a:pt x="27" y="71"/>
                    <a:pt x="53" y="71"/>
                  </a:cubicBezTo>
                  <a:cubicBezTo>
                    <a:pt x="55" y="71"/>
                    <a:pt x="56" y="71"/>
                    <a:pt x="58" y="70"/>
                  </a:cubicBezTo>
                  <a:cubicBezTo>
                    <a:pt x="100" y="60"/>
                    <a:pt x="106" y="14"/>
                    <a:pt x="68" y="4"/>
                  </a:cubicBezTo>
                  <a:cubicBezTo>
                    <a:pt x="60" y="2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4" name="Google Shape;7994;p44"/>
            <p:cNvSpPr/>
            <p:nvPr/>
          </p:nvSpPr>
          <p:spPr>
            <a:xfrm>
              <a:off x="5920375" y="1293425"/>
              <a:ext cx="7975" cy="4225"/>
            </a:xfrm>
            <a:custGeom>
              <a:avLst/>
              <a:gdLst/>
              <a:ahLst/>
              <a:cxnLst/>
              <a:rect l="l" t="t" r="r" b="b"/>
              <a:pathLst>
                <a:path w="319" h="169" extrusionOk="0">
                  <a:moveTo>
                    <a:pt x="0" y="0"/>
                  </a:moveTo>
                  <a:lnTo>
                    <a:pt x="38" y="63"/>
                  </a:lnTo>
                  <a:cubicBezTo>
                    <a:pt x="58" y="97"/>
                    <a:pt x="64" y="112"/>
                    <a:pt x="57" y="112"/>
                  </a:cubicBezTo>
                  <a:cubicBezTo>
                    <a:pt x="54" y="112"/>
                    <a:pt x="49" y="109"/>
                    <a:pt x="42" y="104"/>
                  </a:cubicBezTo>
                  <a:cubicBezTo>
                    <a:pt x="30" y="95"/>
                    <a:pt x="22" y="91"/>
                    <a:pt x="18" y="91"/>
                  </a:cubicBezTo>
                  <a:cubicBezTo>
                    <a:pt x="13" y="91"/>
                    <a:pt x="13" y="99"/>
                    <a:pt x="18" y="114"/>
                  </a:cubicBezTo>
                  <a:cubicBezTo>
                    <a:pt x="23" y="132"/>
                    <a:pt x="38" y="143"/>
                    <a:pt x="53" y="143"/>
                  </a:cubicBezTo>
                  <a:cubicBezTo>
                    <a:pt x="55" y="143"/>
                    <a:pt x="57" y="143"/>
                    <a:pt x="59" y="142"/>
                  </a:cubicBezTo>
                  <a:cubicBezTo>
                    <a:pt x="63" y="142"/>
                    <a:pt x="69" y="141"/>
                    <a:pt x="76" y="141"/>
                  </a:cubicBezTo>
                  <a:cubicBezTo>
                    <a:pt x="96" y="141"/>
                    <a:pt x="128" y="144"/>
                    <a:pt x="156" y="149"/>
                  </a:cubicBezTo>
                  <a:cubicBezTo>
                    <a:pt x="171" y="151"/>
                    <a:pt x="183" y="152"/>
                    <a:pt x="193" y="152"/>
                  </a:cubicBezTo>
                  <a:cubicBezTo>
                    <a:pt x="214" y="152"/>
                    <a:pt x="223" y="147"/>
                    <a:pt x="226" y="135"/>
                  </a:cubicBezTo>
                  <a:cubicBezTo>
                    <a:pt x="227" y="129"/>
                    <a:pt x="229" y="127"/>
                    <a:pt x="231" y="127"/>
                  </a:cubicBezTo>
                  <a:cubicBezTo>
                    <a:pt x="235" y="127"/>
                    <a:pt x="239" y="132"/>
                    <a:pt x="242" y="142"/>
                  </a:cubicBezTo>
                  <a:cubicBezTo>
                    <a:pt x="250" y="161"/>
                    <a:pt x="265" y="169"/>
                    <a:pt x="279" y="169"/>
                  </a:cubicBezTo>
                  <a:cubicBezTo>
                    <a:pt x="300" y="169"/>
                    <a:pt x="319" y="152"/>
                    <a:pt x="309" y="125"/>
                  </a:cubicBezTo>
                  <a:cubicBezTo>
                    <a:pt x="302" y="98"/>
                    <a:pt x="277" y="87"/>
                    <a:pt x="232" y="87"/>
                  </a:cubicBezTo>
                  <a:cubicBezTo>
                    <a:pt x="197" y="87"/>
                    <a:pt x="132" y="69"/>
                    <a:pt x="8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5" name="Google Shape;7995;p44"/>
            <p:cNvSpPr/>
            <p:nvPr/>
          </p:nvSpPr>
          <p:spPr>
            <a:xfrm>
              <a:off x="5922550" y="1299550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15" y="1"/>
                  </a:moveTo>
                  <a:cubicBezTo>
                    <a:pt x="5" y="1"/>
                    <a:pt x="1" y="10"/>
                    <a:pt x="6" y="26"/>
                  </a:cubicBezTo>
                  <a:cubicBezTo>
                    <a:pt x="9" y="41"/>
                    <a:pt x="20" y="50"/>
                    <a:pt x="33" y="50"/>
                  </a:cubicBezTo>
                  <a:cubicBezTo>
                    <a:pt x="34" y="50"/>
                    <a:pt x="36" y="50"/>
                    <a:pt x="38" y="50"/>
                  </a:cubicBezTo>
                  <a:cubicBezTo>
                    <a:pt x="51" y="47"/>
                    <a:pt x="59" y="36"/>
                    <a:pt x="56" y="26"/>
                  </a:cubicBezTo>
                  <a:cubicBezTo>
                    <a:pt x="51" y="15"/>
                    <a:pt x="38" y="5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6" name="Google Shape;7996;p44"/>
            <p:cNvSpPr/>
            <p:nvPr/>
          </p:nvSpPr>
          <p:spPr>
            <a:xfrm>
              <a:off x="5923750" y="1301375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16" y="1"/>
                  </a:moveTo>
                  <a:cubicBezTo>
                    <a:pt x="3" y="1"/>
                    <a:pt x="1" y="14"/>
                    <a:pt x="8" y="36"/>
                  </a:cubicBezTo>
                  <a:cubicBezTo>
                    <a:pt x="14" y="55"/>
                    <a:pt x="26" y="71"/>
                    <a:pt x="38" y="71"/>
                  </a:cubicBezTo>
                  <a:cubicBezTo>
                    <a:pt x="39" y="71"/>
                    <a:pt x="41" y="71"/>
                    <a:pt x="42" y="71"/>
                  </a:cubicBezTo>
                  <a:cubicBezTo>
                    <a:pt x="52" y="67"/>
                    <a:pt x="59" y="50"/>
                    <a:pt x="56" y="36"/>
                  </a:cubicBezTo>
                  <a:cubicBezTo>
                    <a:pt x="49" y="22"/>
                    <a:pt x="35" y="4"/>
                    <a:pt x="21" y="1"/>
                  </a:cubicBez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7" name="Google Shape;7997;p44"/>
            <p:cNvSpPr/>
            <p:nvPr/>
          </p:nvSpPr>
          <p:spPr>
            <a:xfrm>
              <a:off x="5925700" y="1300725"/>
              <a:ext cx="1175" cy="2025"/>
            </a:xfrm>
            <a:custGeom>
              <a:avLst/>
              <a:gdLst/>
              <a:ahLst/>
              <a:cxnLst/>
              <a:rect l="l" t="t" r="r" b="b"/>
              <a:pathLst>
                <a:path w="47" h="81" extrusionOk="0">
                  <a:moveTo>
                    <a:pt x="25" y="1"/>
                  </a:moveTo>
                  <a:cubicBezTo>
                    <a:pt x="21" y="1"/>
                    <a:pt x="17" y="8"/>
                    <a:pt x="13" y="20"/>
                  </a:cubicBezTo>
                  <a:cubicBezTo>
                    <a:pt x="0" y="60"/>
                    <a:pt x="1" y="81"/>
                    <a:pt x="20" y="81"/>
                  </a:cubicBezTo>
                  <a:cubicBezTo>
                    <a:pt x="23" y="81"/>
                    <a:pt x="26" y="80"/>
                    <a:pt x="29" y="79"/>
                  </a:cubicBezTo>
                  <a:cubicBezTo>
                    <a:pt x="44" y="76"/>
                    <a:pt x="47" y="55"/>
                    <a:pt x="40" y="30"/>
                  </a:cubicBezTo>
                  <a:cubicBezTo>
                    <a:pt x="34" y="10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8" name="Google Shape;7998;p44"/>
            <p:cNvSpPr/>
            <p:nvPr/>
          </p:nvSpPr>
          <p:spPr>
            <a:xfrm>
              <a:off x="5929400" y="1296275"/>
              <a:ext cx="800" cy="1250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7"/>
                    <a:pt x="16" y="49"/>
                    <a:pt x="21" y="49"/>
                  </a:cubicBezTo>
                  <a:cubicBezTo>
                    <a:pt x="22" y="49"/>
                    <a:pt x="23" y="48"/>
                    <a:pt x="24" y="46"/>
                  </a:cubicBezTo>
                  <a:cubicBezTo>
                    <a:pt x="31" y="35"/>
                    <a:pt x="24" y="21"/>
                    <a:pt x="14" y="8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9" name="Google Shape;7999;p44"/>
            <p:cNvSpPr/>
            <p:nvPr/>
          </p:nvSpPr>
          <p:spPr>
            <a:xfrm>
              <a:off x="5932250" y="1295375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1"/>
                  </a:moveTo>
                  <a:cubicBezTo>
                    <a:pt x="27" y="1"/>
                    <a:pt x="22" y="2"/>
                    <a:pt x="17" y="5"/>
                  </a:cubicBezTo>
                  <a:cubicBezTo>
                    <a:pt x="7" y="15"/>
                    <a:pt x="1" y="29"/>
                    <a:pt x="4" y="33"/>
                  </a:cubicBezTo>
                  <a:cubicBezTo>
                    <a:pt x="4" y="37"/>
                    <a:pt x="7" y="39"/>
                    <a:pt x="13" y="39"/>
                  </a:cubicBezTo>
                  <a:cubicBezTo>
                    <a:pt x="17" y="39"/>
                    <a:pt x="22" y="38"/>
                    <a:pt x="28" y="36"/>
                  </a:cubicBezTo>
                  <a:cubicBezTo>
                    <a:pt x="38" y="33"/>
                    <a:pt x="46" y="20"/>
                    <a:pt x="42" y="9"/>
                  </a:cubicBezTo>
                  <a:cubicBezTo>
                    <a:pt x="40" y="3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0" name="Google Shape;8000;p44"/>
            <p:cNvSpPr/>
            <p:nvPr/>
          </p:nvSpPr>
          <p:spPr>
            <a:xfrm>
              <a:off x="5933025" y="1290150"/>
              <a:ext cx="2525" cy="1575"/>
            </a:xfrm>
            <a:custGeom>
              <a:avLst/>
              <a:gdLst/>
              <a:ahLst/>
              <a:cxnLst/>
              <a:rect l="l" t="t" r="r" b="b"/>
              <a:pathLst>
                <a:path w="101" h="63" extrusionOk="0">
                  <a:moveTo>
                    <a:pt x="50" y="1"/>
                  </a:moveTo>
                  <a:cubicBezTo>
                    <a:pt x="45" y="1"/>
                    <a:pt x="40" y="1"/>
                    <a:pt x="35" y="3"/>
                  </a:cubicBezTo>
                  <a:cubicBezTo>
                    <a:pt x="15" y="6"/>
                    <a:pt x="0" y="27"/>
                    <a:pt x="4" y="44"/>
                  </a:cubicBezTo>
                  <a:cubicBezTo>
                    <a:pt x="8" y="55"/>
                    <a:pt x="17" y="62"/>
                    <a:pt x="26" y="62"/>
                  </a:cubicBezTo>
                  <a:cubicBezTo>
                    <a:pt x="31" y="62"/>
                    <a:pt x="37" y="60"/>
                    <a:pt x="42" y="54"/>
                  </a:cubicBezTo>
                  <a:cubicBezTo>
                    <a:pt x="50" y="50"/>
                    <a:pt x="59" y="47"/>
                    <a:pt x="67" y="47"/>
                  </a:cubicBezTo>
                  <a:cubicBezTo>
                    <a:pt x="76" y="47"/>
                    <a:pt x="85" y="51"/>
                    <a:pt x="90" y="58"/>
                  </a:cubicBezTo>
                  <a:cubicBezTo>
                    <a:pt x="93" y="61"/>
                    <a:pt x="95" y="62"/>
                    <a:pt x="97" y="62"/>
                  </a:cubicBezTo>
                  <a:cubicBezTo>
                    <a:pt x="100" y="62"/>
                    <a:pt x="98" y="51"/>
                    <a:pt x="90" y="34"/>
                  </a:cubicBezTo>
                  <a:cubicBezTo>
                    <a:pt x="82" y="12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1" name="Google Shape;8001;p44"/>
            <p:cNvSpPr/>
            <p:nvPr/>
          </p:nvSpPr>
          <p:spPr>
            <a:xfrm>
              <a:off x="5937025" y="1282025"/>
              <a:ext cx="3300" cy="2450"/>
            </a:xfrm>
            <a:custGeom>
              <a:avLst/>
              <a:gdLst/>
              <a:ahLst/>
              <a:cxnLst/>
              <a:rect l="l" t="t" r="r" b="b"/>
              <a:pathLst>
                <a:path w="132" h="98" extrusionOk="0">
                  <a:moveTo>
                    <a:pt x="48" y="1"/>
                  </a:moveTo>
                  <a:cubicBezTo>
                    <a:pt x="31" y="1"/>
                    <a:pt x="23" y="10"/>
                    <a:pt x="14" y="33"/>
                  </a:cubicBezTo>
                  <a:cubicBezTo>
                    <a:pt x="4" y="57"/>
                    <a:pt x="0" y="81"/>
                    <a:pt x="4" y="91"/>
                  </a:cubicBezTo>
                  <a:cubicBezTo>
                    <a:pt x="5" y="96"/>
                    <a:pt x="6" y="98"/>
                    <a:pt x="8" y="98"/>
                  </a:cubicBezTo>
                  <a:cubicBezTo>
                    <a:pt x="10" y="98"/>
                    <a:pt x="12" y="93"/>
                    <a:pt x="14" y="85"/>
                  </a:cubicBezTo>
                  <a:cubicBezTo>
                    <a:pt x="14" y="71"/>
                    <a:pt x="42" y="50"/>
                    <a:pt x="76" y="43"/>
                  </a:cubicBezTo>
                  <a:cubicBezTo>
                    <a:pt x="128" y="29"/>
                    <a:pt x="132" y="26"/>
                    <a:pt x="84" y="8"/>
                  </a:cubicBezTo>
                  <a:cubicBezTo>
                    <a:pt x="68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2" name="Google Shape;8002;p44"/>
            <p:cNvSpPr/>
            <p:nvPr/>
          </p:nvSpPr>
          <p:spPr>
            <a:xfrm>
              <a:off x="5935625" y="1277875"/>
              <a:ext cx="1125" cy="1100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1" y="4"/>
                    <a:pt x="0" y="15"/>
                    <a:pt x="4" y="25"/>
                  </a:cubicBezTo>
                  <a:cubicBezTo>
                    <a:pt x="7" y="37"/>
                    <a:pt x="12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8" y="43"/>
                    <a:pt x="35" y="33"/>
                    <a:pt x="39" y="18"/>
                  </a:cubicBezTo>
                  <a:cubicBezTo>
                    <a:pt x="44" y="7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3" name="Google Shape;8003;p44"/>
            <p:cNvSpPr/>
            <p:nvPr/>
          </p:nvSpPr>
          <p:spPr>
            <a:xfrm>
              <a:off x="5954075" y="127875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1"/>
                    <a:pt x="2" y="10"/>
                    <a:pt x="9" y="32"/>
                  </a:cubicBezTo>
                  <a:cubicBezTo>
                    <a:pt x="15" y="54"/>
                    <a:pt x="27" y="70"/>
                    <a:pt x="40" y="70"/>
                  </a:cubicBezTo>
                  <a:cubicBezTo>
                    <a:pt x="41" y="70"/>
                    <a:pt x="42" y="70"/>
                    <a:pt x="43" y="70"/>
                  </a:cubicBezTo>
                  <a:cubicBezTo>
                    <a:pt x="71" y="63"/>
                    <a:pt x="64" y="43"/>
                    <a:pt x="26" y="11"/>
                  </a:cubicBezTo>
                  <a:cubicBezTo>
                    <a:pt x="17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4" name="Google Shape;8004;p44"/>
            <p:cNvSpPr/>
            <p:nvPr/>
          </p:nvSpPr>
          <p:spPr>
            <a:xfrm>
              <a:off x="5911175" y="1140825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83" y="0"/>
                  </a:moveTo>
                  <a:cubicBezTo>
                    <a:pt x="75" y="0"/>
                    <a:pt x="59" y="3"/>
                    <a:pt x="42" y="8"/>
                  </a:cubicBezTo>
                  <a:cubicBezTo>
                    <a:pt x="18" y="19"/>
                    <a:pt x="0" y="36"/>
                    <a:pt x="7" y="50"/>
                  </a:cubicBezTo>
                  <a:cubicBezTo>
                    <a:pt x="9" y="59"/>
                    <a:pt x="12" y="64"/>
                    <a:pt x="18" y="64"/>
                  </a:cubicBezTo>
                  <a:cubicBezTo>
                    <a:pt x="26" y="64"/>
                    <a:pt x="37" y="57"/>
                    <a:pt x="53" y="43"/>
                  </a:cubicBezTo>
                  <a:cubicBezTo>
                    <a:pt x="73" y="26"/>
                    <a:pt x="90" y="8"/>
                    <a:pt x="87" y="2"/>
                  </a:cubicBezTo>
                  <a:cubicBezTo>
                    <a:pt x="87" y="1"/>
                    <a:pt x="85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5" name="Google Shape;8005;p44"/>
            <p:cNvSpPr/>
            <p:nvPr/>
          </p:nvSpPr>
          <p:spPr>
            <a:xfrm>
              <a:off x="5907100" y="1124775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14" y="1"/>
                  </a:moveTo>
                  <a:cubicBezTo>
                    <a:pt x="5" y="1"/>
                    <a:pt x="0" y="7"/>
                    <a:pt x="3" y="16"/>
                  </a:cubicBezTo>
                  <a:cubicBezTo>
                    <a:pt x="7" y="24"/>
                    <a:pt x="16" y="30"/>
                    <a:pt x="26" y="30"/>
                  </a:cubicBezTo>
                  <a:cubicBezTo>
                    <a:pt x="28" y="30"/>
                    <a:pt x="30" y="30"/>
                    <a:pt x="32" y="29"/>
                  </a:cubicBezTo>
                  <a:cubicBezTo>
                    <a:pt x="45" y="26"/>
                    <a:pt x="52" y="19"/>
                    <a:pt x="52" y="16"/>
                  </a:cubicBezTo>
                  <a:cubicBezTo>
                    <a:pt x="49" y="12"/>
                    <a:pt x="38" y="5"/>
                    <a:pt x="21" y="2"/>
                  </a:cubicBezTo>
                  <a:cubicBezTo>
                    <a:pt x="18" y="1"/>
                    <a:pt x="16" y="1"/>
                    <a:pt x="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6" name="Google Shape;8006;p44"/>
            <p:cNvSpPr/>
            <p:nvPr/>
          </p:nvSpPr>
          <p:spPr>
            <a:xfrm>
              <a:off x="5916900" y="1155375"/>
              <a:ext cx="1750" cy="1025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55" y="1"/>
                  </a:moveTo>
                  <a:cubicBezTo>
                    <a:pt x="49" y="1"/>
                    <a:pt x="40" y="2"/>
                    <a:pt x="32" y="6"/>
                  </a:cubicBezTo>
                  <a:cubicBezTo>
                    <a:pt x="11" y="9"/>
                    <a:pt x="0" y="20"/>
                    <a:pt x="3" y="33"/>
                  </a:cubicBezTo>
                  <a:cubicBezTo>
                    <a:pt x="5" y="38"/>
                    <a:pt x="9" y="41"/>
                    <a:pt x="14" y="41"/>
                  </a:cubicBezTo>
                  <a:cubicBezTo>
                    <a:pt x="21" y="41"/>
                    <a:pt x="29" y="37"/>
                    <a:pt x="38" y="30"/>
                  </a:cubicBezTo>
                  <a:cubicBezTo>
                    <a:pt x="56" y="20"/>
                    <a:pt x="69" y="9"/>
                    <a:pt x="66" y="6"/>
                  </a:cubicBezTo>
                  <a:cubicBezTo>
                    <a:pt x="66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7" name="Google Shape;8007;p44"/>
            <p:cNvSpPr/>
            <p:nvPr/>
          </p:nvSpPr>
          <p:spPr>
            <a:xfrm>
              <a:off x="5957050" y="1276775"/>
              <a:ext cx="8925" cy="3325"/>
            </a:xfrm>
            <a:custGeom>
              <a:avLst/>
              <a:gdLst/>
              <a:ahLst/>
              <a:cxnLst/>
              <a:rect l="l" t="t" r="r" b="b"/>
              <a:pathLst>
                <a:path w="357" h="133" extrusionOk="0">
                  <a:moveTo>
                    <a:pt x="142" y="1"/>
                  </a:moveTo>
                  <a:cubicBezTo>
                    <a:pt x="115" y="1"/>
                    <a:pt x="85" y="46"/>
                    <a:pt x="94" y="83"/>
                  </a:cubicBezTo>
                  <a:cubicBezTo>
                    <a:pt x="99" y="97"/>
                    <a:pt x="101" y="104"/>
                    <a:pt x="97" y="104"/>
                  </a:cubicBezTo>
                  <a:cubicBezTo>
                    <a:pt x="94" y="104"/>
                    <a:pt x="85" y="98"/>
                    <a:pt x="70" y="87"/>
                  </a:cubicBezTo>
                  <a:cubicBezTo>
                    <a:pt x="55" y="71"/>
                    <a:pt x="35" y="62"/>
                    <a:pt x="23" y="62"/>
                  </a:cubicBezTo>
                  <a:cubicBezTo>
                    <a:pt x="21" y="62"/>
                    <a:pt x="19" y="62"/>
                    <a:pt x="18" y="62"/>
                  </a:cubicBezTo>
                  <a:cubicBezTo>
                    <a:pt x="4" y="66"/>
                    <a:pt x="0" y="83"/>
                    <a:pt x="4" y="97"/>
                  </a:cubicBezTo>
                  <a:cubicBezTo>
                    <a:pt x="10" y="119"/>
                    <a:pt x="83" y="133"/>
                    <a:pt x="154" y="133"/>
                  </a:cubicBezTo>
                  <a:cubicBezTo>
                    <a:pt x="194" y="133"/>
                    <a:pt x="234" y="128"/>
                    <a:pt x="261" y="118"/>
                  </a:cubicBezTo>
                  <a:cubicBezTo>
                    <a:pt x="276" y="113"/>
                    <a:pt x="292" y="110"/>
                    <a:pt x="304" y="110"/>
                  </a:cubicBezTo>
                  <a:cubicBezTo>
                    <a:pt x="316" y="110"/>
                    <a:pt x="325" y="113"/>
                    <a:pt x="327" y="118"/>
                  </a:cubicBezTo>
                  <a:cubicBezTo>
                    <a:pt x="329" y="127"/>
                    <a:pt x="331" y="132"/>
                    <a:pt x="335" y="132"/>
                  </a:cubicBezTo>
                  <a:cubicBezTo>
                    <a:pt x="336" y="132"/>
                    <a:pt x="338" y="130"/>
                    <a:pt x="341" y="128"/>
                  </a:cubicBezTo>
                  <a:cubicBezTo>
                    <a:pt x="357" y="102"/>
                    <a:pt x="261" y="13"/>
                    <a:pt x="222" y="13"/>
                  </a:cubicBezTo>
                  <a:cubicBezTo>
                    <a:pt x="220" y="13"/>
                    <a:pt x="218" y="14"/>
                    <a:pt x="216" y="14"/>
                  </a:cubicBezTo>
                  <a:cubicBezTo>
                    <a:pt x="210" y="15"/>
                    <a:pt x="204" y="15"/>
                    <a:pt x="198" y="15"/>
                  </a:cubicBezTo>
                  <a:cubicBezTo>
                    <a:pt x="181" y="15"/>
                    <a:pt x="164" y="12"/>
                    <a:pt x="157" y="7"/>
                  </a:cubicBezTo>
                  <a:cubicBezTo>
                    <a:pt x="152" y="3"/>
                    <a:pt x="147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8" name="Google Shape;8008;p44"/>
            <p:cNvSpPr/>
            <p:nvPr/>
          </p:nvSpPr>
          <p:spPr>
            <a:xfrm>
              <a:off x="5912075" y="1130850"/>
              <a:ext cx="1475" cy="1075"/>
            </a:xfrm>
            <a:custGeom>
              <a:avLst/>
              <a:gdLst/>
              <a:ahLst/>
              <a:cxnLst/>
              <a:rect l="l" t="t" r="r" b="b"/>
              <a:pathLst>
                <a:path w="59" h="43" extrusionOk="0">
                  <a:moveTo>
                    <a:pt x="6" y="0"/>
                  </a:moveTo>
                  <a:cubicBezTo>
                    <a:pt x="1" y="0"/>
                    <a:pt x="5" y="7"/>
                    <a:pt x="20" y="23"/>
                  </a:cubicBezTo>
                  <a:cubicBezTo>
                    <a:pt x="30" y="35"/>
                    <a:pt x="40" y="42"/>
                    <a:pt x="47" y="42"/>
                  </a:cubicBezTo>
                  <a:cubicBezTo>
                    <a:pt x="50" y="42"/>
                    <a:pt x="52" y="41"/>
                    <a:pt x="54" y="39"/>
                  </a:cubicBezTo>
                  <a:cubicBezTo>
                    <a:pt x="58" y="33"/>
                    <a:pt x="44" y="18"/>
                    <a:pt x="27" y="8"/>
                  </a:cubicBezTo>
                  <a:cubicBezTo>
                    <a:pt x="16" y="3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9" name="Google Shape;8009;p44"/>
            <p:cNvSpPr/>
            <p:nvPr/>
          </p:nvSpPr>
          <p:spPr>
            <a:xfrm>
              <a:off x="5969275" y="127890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8" y="1"/>
                  </a:moveTo>
                  <a:cubicBezTo>
                    <a:pt x="26" y="1"/>
                    <a:pt x="24" y="1"/>
                    <a:pt x="22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5"/>
                    <a:pt x="12" y="44"/>
                    <a:pt x="19" y="44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5" y="43"/>
                    <a:pt x="32" y="33"/>
                    <a:pt x="39" y="19"/>
                  </a:cubicBezTo>
                  <a:cubicBezTo>
                    <a:pt x="42" y="7"/>
                    <a:pt x="37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0" name="Google Shape;8010;p44"/>
            <p:cNvSpPr/>
            <p:nvPr/>
          </p:nvSpPr>
          <p:spPr>
            <a:xfrm>
              <a:off x="5970800" y="1278525"/>
              <a:ext cx="1350" cy="1625"/>
            </a:xfrm>
            <a:custGeom>
              <a:avLst/>
              <a:gdLst/>
              <a:ahLst/>
              <a:cxnLst/>
              <a:rect l="l" t="t" r="r" b="b"/>
              <a:pathLst>
                <a:path w="54" h="65" extrusionOk="0">
                  <a:moveTo>
                    <a:pt x="35" y="0"/>
                  </a:moveTo>
                  <a:cubicBezTo>
                    <a:pt x="24" y="0"/>
                    <a:pt x="14" y="10"/>
                    <a:pt x="9" y="23"/>
                  </a:cubicBezTo>
                  <a:cubicBezTo>
                    <a:pt x="1" y="50"/>
                    <a:pt x="6" y="64"/>
                    <a:pt x="16" y="64"/>
                  </a:cubicBezTo>
                  <a:cubicBezTo>
                    <a:pt x="24" y="64"/>
                    <a:pt x="34" y="57"/>
                    <a:pt x="44" y="41"/>
                  </a:cubicBezTo>
                  <a:cubicBezTo>
                    <a:pt x="54" y="23"/>
                    <a:pt x="54" y="7"/>
                    <a:pt x="44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1" name="Google Shape;8011;p44"/>
            <p:cNvSpPr/>
            <p:nvPr/>
          </p:nvSpPr>
          <p:spPr>
            <a:xfrm>
              <a:off x="5976525" y="1267250"/>
              <a:ext cx="3700" cy="4350"/>
            </a:xfrm>
            <a:custGeom>
              <a:avLst/>
              <a:gdLst/>
              <a:ahLst/>
              <a:cxnLst/>
              <a:rect l="l" t="t" r="r" b="b"/>
              <a:pathLst>
                <a:path w="148" h="174" extrusionOk="0">
                  <a:moveTo>
                    <a:pt x="103" y="1"/>
                  </a:moveTo>
                  <a:cubicBezTo>
                    <a:pt x="101" y="1"/>
                    <a:pt x="100" y="3"/>
                    <a:pt x="99" y="6"/>
                  </a:cubicBezTo>
                  <a:cubicBezTo>
                    <a:pt x="99" y="20"/>
                    <a:pt x="86" y="37"/>
                    <a:pt x="71" y="41"/>
                  </a:cubicBezTo>
                  <a:cubicBezTo>
                    <a:pt x="54" y="45"/>
                    <a:pt x="33" y="62"/>
                    <a:pt x="23" y="79"/>
                  </a:cubicBezTo>
                  <a:cubicBezTo>
                    <a:pt x="0" y="112"/>
                    <a:pt x="18" y="173"/>
                    <a:pt x="46" y="173"/>
                  </a:cubicBezTo>
                  <a:cubicBezTo>
                    <a:pt x="48" y="173"/>
                    <a:pt x="49" y="173"/>
                    <a:pt x="51" y="173"/>
                  </a:cubicBezTo>
                  <a:cubicBezTo>
                    <a:pt x="116" y="155"/>
                    <a:pt x="148" y="104"/>
                    <a:pt x="127" y="41"/>
                  </a:cubicBezTo>
                  <a:cubicBezTo>
                    <a:pt x="117" y="15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2" name="Google Shape;8012;p44"/>
            <p:cNvSpPr/>
            <p:nvPr/>
          </p:nvSpPr>
          <p:spPr>
            <a:xfrm>
              <a:off x="5982100" y="1268675"/>
              <a:ext cx="2200" cy="1150"/>
            </a:xfrm>
            <a:custGeom>
              <a:avLst/>
              <a:gdLst/>
              <a:ahLst/>
              <a:cxnLst/>
              <a:rect l="l" t="t" r="r" b="b"/>
              <a:pathLst>
                <a:path w="88" h="46" extrusionOk="0">
                  <a:moveTo>
                    <a:pt x="32" y="0"/>
                  </a:moveTo>
                  <a:cubicBezTo>
                    <a:pt x="31" y="0"/>
                    <a:pt x="30" y="1"/>
                    <a:pt x="29" y="1"/>
                  </a:cubicBezTo>
                  <a:cubicBezTo>
                    <a:pt x="1" y="8"/>
                    <a:pt x="8" y="18"/>
                    <a:pt x="53" y="36"/>
                  </a:cubicBezTo>
                  <a:cubicBezTo>
                    <a:pt x="68" y="42"/>
                    <a:pt x="78" y="45"/>
                    <a:pt x="82" y="45"/>
                  </a:cubicBezTo>
                  <a:cubicBezTo>
                    <a:pt x="87" y="45"/>
                    <a:pt x="84" y="40"/>
                    <a:pt x="74" y="26"/>
                  </a:cubicBezTo>
                  <a:cubicBezTo>
                    <a:pt x="61" y="1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3" name="Google Shape;8013;p44"/>
            <p:cNvSpPr/>
            <p:nvPr/>
          </p:nvSpPr>
          <p:spPr>
            <a:xfrm>
              <a:off x="5947075" y="1143000"/>
              <a:ext cx="2050" cy="1800"/>
            </a:xfrm>
            <a:custGeom>
              <a:avLst/>
              <a:gdLst/>
              <a:ahLst/>
              <a:cxnLst/>
              <a:rect l="l" t="t" r="r" b="b"/>
              <a:pathLst>
                <a:path w="82" h="72" extrusionOk="0">
                  <a:moveTo>
                    <a:pt x="31" y="1"/>
                  </a:moveTo>
                  <a:cubicBezTo>
                    <a:pt x="29" y="1"/>
                    <a:pt x="27" y="1"/>
                    <a:pt x="25" y="1"/>
                  </a:cubicBezTo>
                  <a:cubicBezTo>
                    <a:pt x="4" y="8"/>
                    <a:pt x="0" y="22"/>
                    <a:pt x="18" y="46"/>
                  </a:cubicBezTo>
                  <a:cubicBezTo>
                    <a:pt x="28" y="61"/>
                    <a:pt x="40" y="71"/>
                    <a:pt x="48" y="71"/>
                  </a:cubicBezTo>
                  <a:cubicBezTo>
                    <a:pt x="51" y="71"/>
                    <a:pt x="54" y="70"/>
                    <a:pt x="56" y="67"/>
                  </a:cubicBezTo>
                  <a:cubicBezTo>
                    <a:pt x="82" y="44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4" name="Google Shape;8014;p44"/>
            <p:cNvSpPr/>
            <p:nvPr/>
          </p:nvSpPr>
          <p:spPr>
            <a:xfrm>
              <a:off x="5996000" y="1269450"/>
              <a:ext cx="1225" cy="1425"/>
            </a:xfrm>
            <a:custGeom>
              <a:avLst/>
              <a:gdLst/>
              <a:ahLst/>
              <a:cxnLst/>
              <a:rect l="l" t="t" r="r" b="b"/>
              <a:pathLst>
                <a:path w="49" h="57" extrusionOk="0">
                  <a:moveTo>
                    <a:pt x="23" y="1"/>
                  </a:moveTo>
                  <a:cubicBezTo>
                    <a:pt x="21" y="1"/>
                    <a:pt x="19" y="1"/>
                    <a:pt x="18" y="2"/>
                  </a:cubicBezTo>
                  <a:cubicBezTo>
                    <a:pt x="3" y="5"/>
                    <a:pt x="0" y="22"/>
                    <a:pt x="3" y="40"/>
                  </a:cubicBezTo>
                  <a:cubicBezTo>
                    <a:pt x="8" y="51"/>
                    <a:pt x="14" y="56"/>
                    <a:pt x="20" y="56"/>
                  </a:cubicBezTo>
                  <a:cubicBezTo>
                    <a:pt x="24" y="56"/>
                    <a:pt x="28" y="54"/>
                    <a:pt x="32" y="50"/>
                  </a:cubicBezTo>
                  <a:cubicBezTo>
                    <a:pt x="42" y="40"/>
                    <a:pt x="48" y="26"/>
                    <a:pt x="45" y="16"/>
                  </a:cubicBezTo>
                  <a:cubicBezTo>
                    <a:pt x="42" y="7"/>
                    <a:pt x="32" y="1"/>
                    <a:pt x="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5" name="Google Shape;8015;p44"/>
            <p:cNvSpPr/>
            <p:nvPr/>
          </p:nvSpPr>
          <p:spPr>
            <a:xfrm>
              <a:off x="6002075" y="1267900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6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10" y="4"/>
                    <a:pt x="0" y="19"/>
                    <a:pt x="4" y="29"/>
                  </a:cubicBezTo>
                  <a:cubicBezTo>
                    <a:pt x="7" y="39"/>
                    <a:pt x="14" y="46"/>
                    <a:pt x="21" y="46"/>
                  </a:cubicBezTo>
                  <a:cubicBezTo>
                    <a:pt x="28" y="43"/>
                    <a:pt x="34" y="32"/>
                    <a:pt x="39" y="19"/>
                  </a:cubicBezTo>
                  <a:cubicBezTo>
                    <a:pt x="41" y="9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6" name="Google Shape;8016;p44"/>
            <p:cNvSpPr/>
            <p:nvPr/>
          </p:nvSpPr>
          <p:spPr>
            <a:xfrm>
              <a:off x="6013775" y="1268575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7" y="0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7" name="Google Shape;8017;p44"/>
            <p:cNvSpPr/>
            <p:nvPr/>
          </p:nvSpPr>
          <p:spPr>
            <a:xfrm>
              <a:off x="6010050" y="1253325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8" y="0"/>
                  </a:moveTo>
                  <a:cubicBezTo>
                    <a:pt x="8" y="0"/>
                    <a:pt x="1" y="6"/>
                    <a:pt x="3" y="15"/>
                  </a:cubicBezTo>
                  <a:cubicBezTo>
                    <a:pt x="6" y="26"/>
                    <a:pt x="16" y="33"/>
                    <a:pt x="27" y="33"/>
                  </a:cubicBezTo>
                  <a:cubicBezTo>
                    <a:pt x="30" y="33"/>
                    <a:pt x="32" y="33"/>
                    <a:pt x="35" y="32"/>
                  </a:cubicBezTo>
                  <a:cubicBezTo>
                    <a:pt x="45" y="29"/>
                    <a:pt x="56" y="22"/>
                    <a:pt x="53" y="19"/>
                  </a:cubicBezTo>
                  <a:cubicBezTo>
                    <a:pt x="53" y="11"/>
                    <a:pt x="38" y="5"/>
                    <a:pt x="24" y="1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8" name="Google Shape;8018;p44"/>
            <p:cNvSpPr/>
            <p:nvPr/>
          </p:nvSpPr>
          <p:spPr>
            <a:xfrm>
              <a:off x="6011175" y="1249600"/>
              <a:ext cx="2150" cy="1125"/>
            </a:xfrm>
            <a:custGeom>
              <a:avLst/>
              <a:gdLst/>
              <a:ahLst/>
              <a:cxnLst/>
              <a:rect l="l" t="t" r="r" b="b"/>
              <a:pathLst>
                <a:path w="86" h="45" extrusionOk="0">
                  <a:moveTo>
                    <a:pt x="32" y="1"/>
                  </a:moveTo>
                  <a:cubicBezTo>
                    <a:pt x="31" y="1"/>
                    <a:pt x="29" y="1"/>
                    <a:pt x="28" y="1"/>
                  </a:cubicBezTo>
                  <a:cubicBezTo>
                    <a:pt x="0" y="8"/>
                    <a:pt x="8" y="19"/>
                    <a:pt x="53" y="35"/>
                  </a:cubicBezTo>
                  <a:cubicBezTo>
                    <a:pt x="67" y="41"/>
                    <a:pt x="77" y="45"/>
                    <a:pt x="80" y="45"/>
                  </a:cubicBezTo>
                  <a:cubicBezTo>
                    <a:pt x="86" y="45"/>
                    <a:pt x="82" y="39"/>
                    <a:pt x="70" y="25"/>
                  </a:cubicBezTo>
                  <a:cubicBezTo>
                    <a:pt x="60" y="13"/>
                    <a:pt x="43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9" name="Google Shape;8019;p44"/>
            <p:cNvSpPr/>
            <p:nvPr/>
          </p:nvSpPr>
          <p:spPr>
            <a:xfrm>
              <a:off x="6004825" y="1225875"/>
              <a:ext cx="2650" cy="1325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98" y="0"/>
                  </a:moveTo>
                  <a:cubicBezTo>
                    <a:pt x="93" y="0"/>
                    <a:pt x="83" y="2"/>
                    <a:pt x="67" y="6"/>
                  </a:cubicBezTo>
                  <a:cubicBezTo>
                    <a:pt x="43" y="10"/>
                    <a:pt x="15" y="23"/>
                    <a:pt x="8" y="34"/>
                  </a:cubicBezTo>
                  <a:cubicBezTo>
                    <a:pt x="0" y="47"/>
                    <a:pt x="2" y="53"/>
                    <a:pt x="10" y="53"/>
                  </a:cubicBezTo>
                  <a:cubicBezTo>
                    <a:pt x="20" y="53"/>
                    <a:pt x="40" y="44"/>
                    <a:pt x="67" y="27"/>
                  </a:cubicBezTo>
                  <a:cubicBezTo>
                    <a:pt x="9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0" name="Google Shape;8020;p44"/>
            <p:cNvSpPr/>
            <p:nvPr/>
          </p:nvSpPr>
          <p:spPr>
            <a:xfrm>
              <a:off x="6010300" y="1241725"/>
              <a:ext cx="3075" cy="1250"/>
            </a:xfrm>
            <a:custGeom>
              <a:avLst/>
              <a:gdLst/>
              <a:ahLst/>
              <a:cxnLst/>
              <a:rect l="l" t="t" r="r" b="b"/>
              <a:pathLst>
                <a:path w="123" h="50" extrusionOk="0">
                  <a:moveTo>
                    <a:pt x="70" y="1"/>
                  </a:moveTo>
                  <a:cubicBezTo>
                    <a:pt x="56" y="1"/>
                    <a:pt x="42" y="5"/>
                    <a:pt x="28" y="14"/>
                  </a:cubicBezTo>
                  <a:cubicBezTo>
                    <a:pt x="11" y="25"/>
                    <a:pt x="1" y="38"/>
                    <a:pt x="1" y="46"/>
                  </a:cubicBezTo>
                  <a:cubicBezTo>
                    <a:pt x="2" y="48"/>
                    <a:pt x="5" y="49"/>
                    <a:pt x="8" y="49"/>
                  </a:cubicBezTo>
                  <a:cubicBezTo>
                    <a:pt x="14" y="49"/>
                    <a:pt x="24" y="45"/>
                    <a:pt x="35" y="38"/>
                  </a:cubicBezTo>
                  <a:cubicBezTo>
                    <a:pt x="42" y="33"/>
                    <a:pt x="53" y="31"/>
                    <a:pt x="63" y="31"/>
                  </a:cubicBezTo>
                  <a:cubicBezTo>
                    <a:pt x="74" y="31"/>
                    <a:pt x="86" y="33"/>
                    <a:pt x="94" y="38"/>
                  </a:cubicBezTo>
                  <a:cubicBezTo>
                    <a:pt x="105" y="43"/>
                    <a:pt x="112" y="46"/>
                    <a:pt x="117" y="46"/>
                  </a:cubicBezTo>
                  <a:cubicBezTo>
                    <a:pt x="122" y="46"/>
                    <a:pt x="123" y="41"/>
                    <a:pt x="118" y="31"/>
                  </a:cubicBezTo>
                  <a:cubicBezTo>
                    <a:pt x="112" y="12"/>
                    <a:pt x="92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1" name="Google Shape;8021;p44"/>
            <p:cNvSpPr/>
            <p:nvPr/>
          </p:nvSpPr>
          <p:spPr>
            <a:xfrm>
              <a:off x="6014500" y="1253850"/>
              <a:ext cx="1375" cy="750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17" y="0"/>
                  </a:moveTo>
                  <a:cubicBezTo>
                    <a:pt x="6" y="0"/>
                    <a:pt x="0" y="6"/>
                    <a:pt x="3" y="15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29" y="29"/>
                    <a:pt x="31" y="29"/>
                    <a:pt x="34" y="29"/>
                  </a:cubicBezTo>
                  <a:cubicBezTo>
                    <a:pt x="44" y="25"/>
                    <a:pt x="54" y="22"/>
                    <a:pt x="51" y="15"/>
                  </a:cubicBezTo>
                  <a:cubicBezTo>
                    <a:pt x="51" y="11"/>
                    <a:pt x="37" y="4"/>
                    <a:pt x="24" y="1"/>
                  </a:cubicBezTo>
                  <a:cubicBezTo>
                    <a:pt x="21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2" name="Google Shape;8022;p44"/>
            <p:cNvSpPr/>
            <p:nvPr/>
          </p:nvSpPr>
          <p:spPr>
            <a:xfrm>
              <a:off x="6013950" y="1241950"/>
              <a:ext cx="2275" cy="950"/>
            </a:xfrm>
            <a:custGeom>
              <a:avLst/>
              <a:gdLst/>
              <a:ahLst/>
              <a:cxnLst/>
              <a:rect l="l" t="t" r="r" b="b"/>
              <a:pathLst>
                <a:path w="91" h="38" extrusionOk="0">
                  <a:moveTo>
                    <a:pt x="42" y="0"/>
                  </a:moveTo>
                  <a:cubicBezTo>
                    <a:pt x="36" y="0"/>
                    <a:pt x="30" y="1"/>
                    <a:pt x="25" y="2"/>
                  </a:cubicBezTo>
                  <a:cubicBezTo>
                    <a:pt x="7" y="8"/>
                    <a:pt x="1" y="19"/>
                    <a:pt x="11" y="26"/>
                  </a:cubicBezTo>
                  <a:cubicBezTo>
                    <a:pt x="19" y="34"/>
                    <a:pt x="35" y="38"/>
                    <a:pt x="51" y="38"/>
                  </a:cubicBezTo>
                  <a:cubicBezTo>
                    <a:pt x="56" y="38"/>
                    <a:pt x="61" y="37"/>
                    <a:pt x="66" y="37"/>
                  </a:cubicBezTo>
                  <a:cubicBezTo>
                    <a:pt x="84" y="29"/>
                    <a:pt x="91" y="19"/>
                    <a:pt x="80" y="8"/>
                  </a:cubicBezTo>
                  <a:cubicBezTo>
                    <a:pt x="72" y="3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3" name="Google Shape;8023;p44"/>
            <p:cNvSpPr/>
            <p:nvPr/>
          </p:nvSpPr>
          <p:spPr>
            <a:xfrm>
              <a:off x="6008050" y="1219300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41" y="0"/>
                  </a:moveTo>
                  <a:cubicBezTo>
                    <a:pt x="24" y="0"/>
                    <a:pt x="9" y="4"/>
                    <a:pt x="4" y="13"/>
                  </a:cubicBezTo>
                  <a:cubicBezTo>
                    <a:pt x="0" y="19"/>
                    <a:pt x="8" y="30"/>
                    <a:pt x="21" y="30"/>
                  </a:cubicBezTo>
                  <a:cubicBezTo>
                    <a:pt x="35" y="30"/>
                    <a:pt x="45" y="40"/>
                    <a:pt x="42" y="51"/>
                  </a:cubicBezTo>
                  <a:cubicBezTo>
                    <a:pt x="36" y="63"/>
                    <a:pt x="40" y="69"/>
                    <a:pt x="49" y="69"/>
                  </a:cubicBezTo>
                  <a:cubicBezTo>
                    <a:pt x="51" y="69"/>
                    <a:pt x="54" y="69"/>
                    <a:pt x="56" y="68"/>
                  </a:cubicBezTo>
                  <a:cubicBezTo>
                    <a:pt x="66" y="65"/>
                    <a:pt x="94" y="65"/>
                    <a:pt x="115" y="65"/>
                  </a:cubicBezTo>
                  <a:cubicBezTo>
                    <a:pt x="118" y="65"/>
                    <a:pt x="121" y="66"/>
                    <a:pt x="123" y="66"/>
                  </a:cubicBezTo>
                  <a:cubicBezTo>
                    <a:pt x="142" y="66"/>
                    <a:pt x="149" y="55"/>
                    <a:pt x="146" y="40"/>
                  </a:cubicBezTo>
                  <a:cubicBezTo>
                    <a:pt x="139" y="19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4" name="Google Shape;8024;p44"/>
            <p:cNvSpPr/>
            <p:nvPr/>
          </p:nvSpPr>
          <p:spPr>
            <a:xfrm>
              <a:off x="6012700" y="1217575"/>
              <a:ext cx="750" cy="2450"/>
            </a:xfrm>
            <a:custGeom>
              <a:avLst/>
              <a:gdLst/>
              <a:ahLst/>
              <a:cxnLst/>
              <a:rect l="l" t="t" r="r" b="b"/>
              <a:pathLst>
                <a:path w="30" h="98" extrusionOk="0">
                  <a:moveTo>
                    <a:pt x="16" y="0"/>
                  </a:moveTo>
                  <a:cubicBezTo>
                    <a:pt x="12" y="0"/>
                    <a:pt x="9" y="9"/>
                    <a:pt x="5" y="26"/>
                  </a:cubicBezTo>
                  <a:cubicBezTo>
                    <a:pt x="0" y="69"/>
                    <a:pt x="4" y="97"/>
                    <a:pt x="11" y="97"/>
                  </a:cubicBezTo>
                  <a:cubicBezTo>
                    <a:pt x="14" y="97"/>
                    <a:pt x="18" y="91"/>
                    <a:pt x="22" y="78"/>
                  </a:cubicBezTo>
                  <a:cubicBezTo>
                    <a:pt x="30" y="57"/>
                    <a:pt x="30" y="30"/>
                    <a:pt x="22" y="12"/>
                  </a:cubicBezTo>
                  <a:cubicBezTo>
                    <a:pt x="20" y="4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5" name="Google Shape;8025;p44"/>
            <p:cNvSpPr/>
            <p:nvPr/>
          </p:nvSpPr>
          <p:spPr>
            <a:xfrm>
              <a:off x="6011325" y="1213075"/>
              <a:ext cx="1425" cy="1075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6" y="7"/>
                    <a:pt x="18" y="23"/>
                  </a:cubicBezTo>
                  <a:cubicBezTo>
                    <a:pt x="29" y="35"/>
                    <a:pt x="39" y="42"/>
                    <a:pt x="47" y="42"/>
                  </a:cubicBezTo>
                  <a:cubicBezTo>
                    <a:pt x="49" y="42"/>
                    <a:pt x="51" y="41"/>
                    <a:pt x="53" y="39"/>
                  </a:cubicBezTo>
                  <a:cubicBezTo>
                    <a:pt x="57" y="33"/>
                    <a:pt x="47" y="18"/>
                    <a:pt x="26" y="8"/>
                  </a:cubicBezTo>
                  <a:cubicBezTo>
                    <a:pt x="15" y="3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6" name="Google Shape;8026;p44"/>
            <p:cNvSpPr/>
            <p:nvPr/>
          </p:nvSpPr>
          <p:spPr>
            <a:xfrm>
              <a:off x="6013250" y="1209150"/>
              <a:ext cx="2300" cy="950"/>
            </a:xfrm>
            <a:custGeom>
              <a:avLst/>
              <a:gdLst/>
              <a:ahLst/>
              <a:cxnLst/>
              <a:rect l="l" t="t" r="r" b="b"/>
              <a:pathLst>
                <a:path w="92" h="38" extrusionOk="0">
                  <a:moveTo>
                    <a:pt x="41" y="1"/>
                  </a:moveTo>
                  <a:cubicBezTo>
                    <a:pt x="36" y="1"/>
                    <a:pt x="30" y="1"/>
                    <a:pt x="25" y="2"/>
                  </a:cubicBezTo>
                  <a:cubicBezTo>
                    <a:pt x="8" y="6"/>
                    <a:pt x="0" y="20"/>
                    <a:pt x="11" y="26"/>
                  </a:cubicBezTo>
                  <a:cubicBezTo>
                    <a:pt x="18" y="33"/>
                    <a:pt x="30" y="37"/>
                    <a:pt x="44" y="37"/>
                  </a:cubicBezTo>
                  <a:cubicBezTo>
                    <a:pt x="51" y="37"/>
                    <a:pt x="59" y="36"/>
                    <a:pt x="66" y="34"/>
                  </a:cubicBezTo>
                  <a:cubicBezTo>
                    <a:pt x="84" y="30"/>
                    <a:pt x="91" y="20"/>
                    <a:pt x="80" y="9"/>
                  </a:cubicBezTo>
                  <a:cubicBezTo>
                    <a:pt x="70" y="4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7" name="Google Shape;8027;p44"/>
            <p:cNvSpPr/>
            <p:nvPr/>
          </p:nvSpPr>
          <p:spPr>
            <a:xfrm>
              <a:off x="6007800" y="1188350"/>
              <a:ext cx="2725" cy="1075"/>
            </a:xfrm>
            <a:custGeom>
              <a:avLst/>
              <a:gdLst/>
              <a:ahLst/>
              <a:cxnLst/>
              <a:rect l="l" t="t" r="r" b="b"/>
              <a:pathLst>
                <a:path w="109" h="43" extrusionOk="0">
                  <a:moveTo>
                    <a:pt x="62" y="1"/>
                  </a:moveTo>
                  <a:cubicBezTo>
                    <a:pt x="51" y="1"/>
                    <a:pt x="38" y="4"/>
                    <a:pt x="28" y="12"/>
                  </a:cubicBezTo>
                  <a:cubicBezTo>
                    <a:pt x="0" y="29"/>
                    <a:pt x="4" y="33"/>
                    <a:pt x="42" y="40"/>
                  </a:cubicBezTo>
                  <a:cubicBezTo>
                    <a:pt x="51" y="42"/>
                    <a:pt x="60" y="43"/>
                    <a:pt x="68" y="43"/>
                  </a:cubicBezTo>
                  <a:cubicBezTo>
                    <a:pt x="98" y="43"/>
                    <a:pt x="108" y="28"/>
                    <a:pt x="84" y="5"/>
                  </a:cubicBezTo>
                  <a:cubicBezTo>
                    <a:pt x="78" y="2"/>
                    <a:pt x="70" y="1"/>
                    <a:pt x="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8" name="Google Shape;8028;p44"/>
            <p:cNvSpPr/>
            <p:nvPr/>
          </p:nvSpPr>
          <p:spPr>
            <a:xfrm>
              <a:off x="6014050" y="1204225"/>
              <a:ext cx="1225" cy="1400"/>
            </a:xfrm>
            <a:custGeom>
              <a:avLst/>
              <a:gdLst/>
              <a:ahLst/>
              <a:cxnLst/>
              <a:rect l="l" t="t" r="r" b="b"/>
              <a:pathLst>
                <a:path w="49" h="56" extrusionOk="0">
                  <a:moveTo>
                    <a:pt x="25" y="1"/>
                  </a:moveTo>
                  <a:cubicBezTo>
                    <a:pt x="23" y="1"/>
                    <a:pt x="20" y="1"/>
                    <a:pt x="18" y="2"/>
                  </a:cubicBezTo>
                  <a:cubicBezTo>
                    <a:pt x="3" y="5"/>
                    <a:pt x="0" y="23"/>
                    <a:pt x="3" y="39"/>
                  </a:cubicBezTo>
                  <a:cubicBezTo>
                    <a:pt x="8" y="50"/>
                    <a:pt x="13" y="56"/>
                    <a:pt x="20" y="56"/>
                  </a:cubicBezTo>
                  <a:cubicBezTo>
                    <a:pt x="23" y="56"/>
                    <a:pt x="27" y="54"/>
                    <a:pt x="31" y="50"/>
                  </a:cubicBezTo>
                  <a:cubicBezTo>
                    <a:pt x="42" y="39"/>
                    <a:pt x="48" y="26"/>
                    <a:pt x="45" y="15"/>
                  </a:cubicBezTo>
                  <a:cubicBezTo>
                    <a:pt x="42" y="7"/>
                    <a:pt x="35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9" name="Google Shape;8029;p44"/>
            <p:cNvSpPr/>
            <p:nvPr/>
          </p:nvSpPr>
          <p:spPr>
            <a:xfrm>
              <a:off x="6014250" y="1199525"/>
              <a:ext cx="850" cy="2025"/>
            </a:xfrm>
            <a:custGeom>
              <a:avLst/>
              <a:gdLst/>
              <a:ahLst/>
              <a:cxnLst/>
              <a:rect l="l" t="t" r="r" b="b"/>
              <a:pathLst>
                <a:path w="34" h="81" extrusionOk="0">
                  <a:moveTo>
                    <a:pt x="16" y="1"/>
                  </a:moveTo>
                  <a:cubicBezTo>
                    <a:pt x="13" y="1"/>
                    <a:pt x="11" y="11"/>
                    <a:pt x="10" y="30"/>
                  </a:cubicBezTo>
                  <a:cubicBezTo>
                    <a:pt x="3" y="67"/>
                    <a:pt x="0" y="81"/>
                    <a:pt x="4" y="81"/>
                  </a:cubicBezTo>
                  <a:cubicBezTo>
                    <a:pt x="7" y="81"/>
                    <a:pt x="12" y="76"/>
                    <a:pt x="20" y="68"/>
                  </a:cubicBezTo>
                  <a:cubicBezTo>
                    <a:pt x="30" y="57"/>
                    <a:pt x="34" y="37"/>
                    <a:pt x="26" y="19"/>
                  </a:cubicBezTo>
                  <a:cubicBezTo>
                    <a:pt x="22" y="7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0" name="Google Shape;8030;p44"/>
            <p:cNvSpPr/>
            <p:nvPr/>
          </p:nvSpPr>
          <p:spPr>
            <a:xfrm>
              <a:off x="6012925" y="1192375"/>
              <a:ext cx="3225" cy="3225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5" y="0"/>
                  </a:moveTo>
                  <a:cubicBezTo>
                    <a:pt x="12" y="0"/>
                    <a:pt x="15" y="5"/>
                    <a:pt x="24" y="14"/>
                  </a:cubicBezTo>
                  <a:cubicBezTo>
                    <a:pt x="38" y="25"/>
                    <a:pt x="34" y="35"/>
                    <a:pt x="17" y="42"/>
                  </a:cubicBezTo>
                  <a:cubicBezTo>
                    <a:pt x="0" y="45"/>
                    <a:pt x="0" y="52"/>
                    <a:pt x="17" y="55"/>
                  </a:cubicBezTo>
                  <a:cubicBezTo>
                    <a:pt x="34" y="63"/>
                    <a:pt x="63" y="80"/>
                    <a:pt x="87" y="97"/>
                  </a:cubicBezTo>
                  <a:lnTo>
                    <a:pt x="128" y="129"/>
                  </a:lnTo>
                  <a:lnTo>
                    <a:pt x="100" y="94"/>
                  </a:lnTo>
                  <a:cubicBezTo>
                    <a:pt x="83" y="73"/>
                    <a:pt x="66" y="49"/>
                    <a:pt x="58" y="35"/>
                  </a:cubicBezTo>
                  <a:cubicBezTo>
                    <a:pt x="52" y="25"/>
                    <a:pt x="38" y="7"/>
                    <a:pt x="24" y="4"/>
                  </a:cubicBezTo>
                  <a:cubicBezTo>
                    <a:pt x="19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031" name="Google Shape;8031;p44"/>
          <p:cNvSpPr/>
          <p:nvPr/>
        </p:nvSpPr>
        <p:spPr>
          <a:xfrm rot="10800000">
            <a:off x="-469451" y="4392615"/>
            <a:ext cx="2765373" cy="1585230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32" name="Google Shape;8032;p44"/>
          <p:cNvSpPr/>
          <p:nvPr/>
        </p:nvSpPr>
        <p:spPr>
          <a:xfrm rot="10800000">
            <a:off x="-383737" y="4392623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33" name="Google Shape;8033;p44"/>
          <p:cNvSpPr/>
          <p:nvPr/>
        </p:nvSpPr>
        <p:spPr>
          <a:xfrm rot="10800000">
            <a:off x="-1145726" y="-341310"/>
            <a:ext cx="2765373" cy="1585230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34" name="Google Shape;8034;p44"/>
          <p:cNvSpPr/>
          <p:nvPr/>
        </p:nvSpPr>
        <p:spPr>
          <a:xfrm rot="10800000">
            <a:off x="8138313" y="933873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35" name="Google Shape;8035;p44"/>
          <p:cNvGrpSpPr/>
          <p:nvPr/>
        </p:nvGrpSpPr>
        <p:grpSpPr>
          <a:xfrm rot="10800000">
            <a:off x="7394338" y="4017010"/>
            <a:ext cx="2296834" cy="1084521"/>
            <a:chOff x="6419850" y="317880"/>
            <a:chExt cx="2296834" cy="1084521"/>
          </a:xfrm>
        </p:grpSpPr>
        <p:sp>
          <p:nvSpPr>
            <p:cNvPr id="8036" name="Google Shape;8036;p44"/>
            <p:cNvSpPr/>
            <p:nvPr/>
          </p:nvSpPr>
          <p:spPr>
            <a:xfrm>
              <a:off x="6419850" y="1230508"/>
              <a:ext cx="2392" cy="2905"/>
            </a:xfrm>
            <a:custGeom>
              <a:avLst/>
              <a:gdLst/>
              <a:ahLst/>
              <a:cxnLst/>
              <a:rect l="l" t="t" r="r" b="b"/>
              <a:pathLst>
                <a:path w="28" h="34" extrusionOk="0">
                  <a:moveTo>
                    <a:pt x="7" y="0"/>
                  </a:moveTo>
                  <a:cubicBezTo>
                    <a:pt x="7" y="0"/>
                    <a:pt x="7" y="3"/>
                    <a:pt x="9" y="9"/>
                  </a:cubicBezTo>
                  <a:lnTo>
                    <a:pt x="9" y="9"/>
                  </a:lnTo>
                  <a:cubicBezTo>
                    <a:pt x="4" y="5"/>
                    <a:pt x="2" y="3"/>
                    <a:pt x="1" y="3"/>
                  </a:cubicBezTo>
                  <a:lnTo>
                    <a:pt x="1" y="3"/>
                  </a:lnTo>
                  <a:cubicBezTo>
                    <a:pt x="0" y="3"/>
                    <a:pt x="3" y="6"/>
                    <a:pt x="10" y="13"/>
                  </a:cubicBezTo>
                  <a:cubicBezTo>
                    <a:pt x="9" y="11"/>
                    <a:pt x="9" y="10"/>
                    <a:pt x="9" y="9"/>
                  </a:cubicBezTo>
                  <a:lnTo>
                    <a:pt x="9" y="9"/>
                  </a:lnTo>
                  <a:cubicBezTo>
                    <a:pt x="9" y="9"/>
                    <a:pt x="9" y="9"/>
                    <a:pt x="10" y="9"/>
                  </a:cubicBezTo>
                  <a:lnTo>
                    <a:pt x="10" y="9"/>
                  </a:lnTo>
                  <a:cubicBezTo>
                    <a:pt x="8" y="4"/>
                    <a:pt x="7" y="0"/>
                    <a:pt x="7" y="0"/>
                  </a:cubicBezTo>
                  <a:close/>
                  <a:moveTo>
                    <a:pt x="10" y="9"/>
                  </a:moveTo>
                  <a:cubicBezTo>
                    <a:pt x="12" y="16"/>
                    <a:pt x="14" y="25"/>
                    <a:pt x="17" y="33"/>
                  </a:cubicBezTo>
                  <a:lnTo>
                    <a:pt x="27" y="23"/>
                  </a:lnTo>
                  <a:cubicBezTo>
                    <a:pt x="21" y="19"/>
                    <a:pt x="15" y="13"/>
                    <a:pt x="10" y="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7" name="Google Shape;8037;p44"/>
            <p:cNvSpPr/>
            <p:nvPr/>
          </p:nvSpPr>
          <p:spPr>
            <a:xfrm>
              <a:off x="6421302" y="1232473"/>
              <a:ext cx="940" cy="940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0"/>
                  </a:moveTo>
                  <a:lnTo>
                    <a:pt x="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8" name="Google Shape;8038;p44"/>
            <p:cNvSpPr/>
            <p:nvPr/>
          </p:nvSpPr>
          <p:spPr>
            <a:xfrm>
              <a:off x="6424805" y="647920"/>
              <a:ext cx="2291879" cy="352249"/>
            </a:xfrm>
            <a:custGeom>
              <a:avLst/>
              <a:gdLst/>
              <a:ahLst/>
              <a:cxnLst/>
              <a:rect l="l" t="t" r="r" b="b"/>
              <a:pathLst>
                <a:path w="26826" h="4123" extrusionOk="0">
                  <a:moveTo>
                    <a:pt x="8511" y="1813"/>
                  </a:moveTo>
                  <a:lnTo>
                    <a:pt x="8511" y="1813"/>
                  </a:lnTo>
                  <a:cubicBezTo>
                    <a:pt x="8511" y="1813"/>
                    <a:pt x="8510" y="1821"/>
                    <a:pt x="8509" y="1832"/>
                  </a:cubicBezTo>
                  <a:lnTo>
                    <a:pt x="8509" y="1832"/>
                  </a:lnTo>
                  <a:cubicBezTo>
                    <a:pt x="8508" y="1831"/>
                    <a:pt x="8508" y="1830"/>
                    <a:pt x="8508" y="1829"/>
                  </a:cubicBezTo>
                  <a:lnTo>
                    <a:pt x="8508" y="1829"/>
                  </a:lnTo>
                  <a:cubicBezTo>
                    <a:pt x="8510" y="1818"/>
                    <a:pt x="8511" y="1813"/>
                    <a:pt x="8511" y="1813"/>
                  </a:cubicBezTo>
                  <a:close/>
                  <a:moveTo>
                    <a:pt x="329" y="1"/>
                  </a:moveTo>
                  <a:cubicBezTo>
                    <a:pt x="234" y="1"/>
                    <a:pt x="126" y="42"/>
                    <a:pt x="1" y="119"/>
                  </a:cubicBezTo>
                  <a:cubicBezTo>
                    <a:pt x="111" y="386"/>
                    <a:pt x="246" y="646"/>
                    <a:pt x="323" y="923"/>
                  </a:cubicBezTo>
                  <a:cubicBezTo>
                    <a:pt x="486" y="1527"/>
                    <a:pt x="611" y="2141"/>
                    <a:pt x="767" y="2748"/>
                  </a:cubicBezTo>
                  <a:cubicBezTo>
                    <a:pt x="930" y="3390"/>
                    <a:pt x="1280" y="3883"/>
                    <a:pt x="1957" y="4122"/>
                  </a:cubicBezTo>
                  <a:cubicBezTo>
                    <a:pt x="2366" y="3983"/>
                    <a:pt x="2592" y="3671"/>
                    <a:pt x="2675" y="3272"/>
                  </a:cubicBezTo>
                  <a:cubicBezTo>
                    <a:pt x="2779" y="2790"/>
                    <a:pt x="2832" y="2294"/>
                    <a:pt x="2898" y="1805"/>
                  </a:cubicBezTo>
                  <a:cubicBezTo>
                    <a:pt x="2928" y="1583"/>
                    <a:pt x="2973" y="1378"/>
                    <a:pt x="3237" y="1256"/>
                  </a:cubicBezTo>
                  <a:cubicBezTo>
                    <a:pt x="3327" y="1458"/>
                    <a:pt x="3404" y="1645"/>
                    <a:pt x="3490" y="1826"/>
                  </a:cubicBezTo>
                  <a:cubicBezTo>
                    <a:pt x="3733" y="2325"/>
                    <a:pt x="3956" y="2835"/>
                    <a:pt x="4236" y="3310"/>
                  </a:cubicBezTo>
                  <a:cubicBezTo>
                    <a:pt x="4368" y="3529"/>
                    <a:pt x="4622" y="3678"/>
                    <a:pt x="4774" y="3817"/>
                  </a:cubicBezTo>
                  <a:cubicBezTo>
                    <a:pt x="5274" y="3706"/>
                    <a:pt x="5444" y="3432"/>
                    <a:pt x="5503" y="3051"/>
                  </a:cubicBezTo>
                  <a:cubicBezTo>
                    <a:pt x="5559" y="2693"/>
                    <a:pt x="5666" y="2339"/>
                    <a:pt x="5697" y="1978"/>
                  </a:cubicBezTo>
                  <a:cubicBezTo>
                    <a:pt x="5725" y="1663"/>
                    <a:pt x="5881" y="1454"/>
                    <a:pt x="6158" y="1187"/>
                  </a:cubicBezTo>
                  <a:cubicBezTo>
                    <a:pt x="6350" y="1589"/>
                    <a:pt x="6523" y="1937"/>
                    <a:pt x="6683" y="2290"/>
                  </a:cubicBezTo>
                  <a:cubicBezTo>
                    <a:pt x="6856" y="2676"/>
                    <a:pt x="6998" y="3078"/>
                    <a:pt x="7196" y="3453"/>
                  </a:cubicBezTo>
                  <a:cubicBezTo>
                    <a:pt x="7322" y="3694"/>
                    <a:pt x="7497" y="3809"/>
                    <a:pt x="7679" y="3809"/>
                  </a:cubicBezTo>
                  <a:cubicBezTo>
                    <a:pt x="7822" y="3809"/>
                    <a:pt x="7969" y="3739"/>
                    <a:pt x="8102" y="3605"/>
                  </a:cubicBezTo>
                  <a:cubicBezTo>
                    <a:pt x="8247" y="2984"/>
                    <a:pt x="8382" y="2415"/>
                    <a:pt x="8515" y="1850"/>
                  </a:cubicBezTo>
                  <a:cubicBezTo>
                    <a:pt x="8514" y="1849"/>
                    <a:pt x="8514" y="1847"/>
                    <a:pt x="8513" y="1846"/>
                  </a:cubicBezTo>
                  <a:lnTo>
                    <a:pt x="8513" y="1846"/>
                  </a:lnTo>
                  <a:cubicBezTo>
                    <a:pt x="8708" y="1570"/>
                    <a:pt x="8899" y="1297"/>
                    <a:pt x="9101" y="1011"/>
                  </a:cubicBezTo>
                  <a:cubicBezTo>
                    <a:pt x="9496" y="1208"/>
                    <a:pt x="9555" y="1541"/>
                    <a:pt x="9649" y="1836"/>
                  </a:cubicBezTo>
                  <a:cubicBezTo>
                    <a:pt x="9764" y="2214"/>
                    <a:pt x="9843" y="2603"/>
                    <a:pt x="9947" y="2984"/>
                  </a:cubicBezTo>
                  <a:cubicBezTo>
                    <a:pt x="10047" y="3335"/>
                    <a:pt x="10225" y="3626"/>
                    <a:pt x="10606" y="3762"/>
                  </a:cubicBezTo>
                  <a:cubicBezTo>
                    <a:pt x="10755" y="3678"/>
                    <a:pt x="10904" y="3592"/>
                    <a:pt x="11043" y="3512"/>
                  </a:cubicBezTo>
                  <a:cubicBezTo>
                    <a:pt x="11432" y="2686"/>
                    <a:pt x="11456" y="1718"/>
                    <a:pt x="12206" y="961"/>
                  </a:cubicBezTo>
                  <a:cubicBezTo>
                    <a:pt x="12386" y="1739"/>
                    <a:pt x="12542" y="2433"/>
                    <a:pt x="12699" y="3106"/>
                  </a:cubicBezTo>
                  <a:cubicBezTo>
                    <a:pt x="12882" y="3269"/>
                    <a:pt x="13045" y="3411"/>
                    <a:pt x="13271" y="3613"/>
                  </a:cubicBezTo>
                  <a:cubicBezTo>
                    <a:pt x="13430" y="3400"/>
                    <a:pt x="13610" y="3230"/>
                    <a:pt x="13701" y="3022"/>
                  </a:cubicBezTo>
                  <a:cubicBezTo>
                    <a:pt x="13885" y="2596"/>
                    <a:pt x="13996" y="2141"/>
                    <a:pt x="14180" y="1718"/>
                  </a:cubicBezTo>
                  <a:cubicBezTo>
                    <a:pt x="14322" y="1381"/>
                    <a:pt x="14460" y="1021"/>
                    <a:pt x="14859" y="798"/>
                  </a:cubicBezTo>
                  <a:cubicBezTo>
                    <a:pt x="15227" y="1635"/>
                    <a:pt x="15266" y="2519"/>
                    <a:pt x="15530" y="3421"/>
                  </a:cubicBezTo>
                  <a:cubicBezTo>
                    <a:pt x="15668" y="3578"/>
                    <a:pt x="15855" y="3789"/>
                    <a:pt x="16036" y="3991"/>
                  </a:cubicBezTo>
                  <a:cubicBezTo>
                    <a:pt x="16483" y="3796"/>
                    <a:pt x="16598" y="3453"/>
                    <a:pt x="16709" y="3075"/>
                  </a:cubicBezTo>
                  <a:cubicBezTo>
                    <a:pt x="16851" y="2588"/>
                    <a:pt x="17014" y="2106"/>
                    <a:pt x="17229" y="1652"/>
                  </a:cubicBezTo>
                  <a:cubicBezTo>
                    <a:pt x="17365" y="1371"/>
                    <a:pt x="17580" y="1111"/>
                    <a:pt x="18013" y="1076"/>
                  </a:cubicBezTo>
                  <a:cubicBezTo>
                    <a:pt x="18111" y="1235"/>
                    <a:pt x="18249" y="1409"/>
                    <a:pt x="18326" y="1603"/>
                  </a:cubicBezTo>
                  <a:cubicBezTo>
                    <a:pt x="18489" y="2026"/>
                    <a:pt x="18635" y="2457"/>
                    <a:pt x="18763" y="2891"/>
                  </a:cubicBezTo>
                  <a:cubicBezTo>
                    <a:pt x="18881" y="3280"/>
                    <a:pt x="19120" y="3533"/>
                    <a:pt x="19467" y="3696"/>
                  </a:cubicBezTo>
                  <a:cubicBezTo>
                    <a:pt x="20289" y="3189"/>
                    <a:pt x="20130" y="2284"/>
                    <a:pt x="20431" y="1589"/>
                  </a:cubicBezTo>
                  <a:cubicBezTo>
                    <a:pt x="20750" y="1406"/>
                    <a:pt x="21073" y="1222"/>
                    <a:pt x="21371" y="1048"/>
                  </a:cubicBezTo>
                  <a:cubicBezTo>
                    <a:pt x="22020" y="1250"/>
                    <a:pt x="22212" y="1773"/>
                    <a:pt x="22395" y="2276"/>
                  </a:cubicBezTo>
                  <a:cubicBezTo>
                    <a:pt x="22569" y="2752"/>
                    <a:pt x="22690" y="3241"/>
                    <a:pt x="23221" y="3470"/>
                  </a:cubicBezTo>
                  <a:cubicBezTo>
                    <a:pt x="23703" y="3234"/>
                    <a:pt x="23821" y="2755"/>
                    <a:pt x="23973" y="2305"/>
                  </a:cubicBezTo>
                  <a:cubicBezTo>
                    <a:pt x="24047" y="2093"/>
                    <a:pt x="24064" y="1857"/>
                    <a:pt x="24164" y="1663"/>
                  </a:cubicBezTo>
                  <a:cubicBezTo>
                    <a:pt x="24277" y="1449"/>
                    <a:pt x="24436" y="1341"/>
                    <a:pt x="24606" y="1341"/>
                  </a:cubicBezTo>
                  <a:cubicBezTo>
                    <a:pt x="24743" y="1341"/>
                    <a:pt x="24888" y="1412"/>
                    <a:pt x="25022" y="1555"/>
                  </a:cubicBezTo>
                  <a:cubicBezTo>
                    <a:pt x="25202" y="1749"/>
                    <a:pt x="25344" y="1971"/>
                    <a:pt x="25496" y="2186"/>
                  </a:cubicBezTo>
                  <a:cubicBezTo>
                    <a:pt x="25698" y="2468"/>
                    <a:pt x="25948" y="2683"/>
                    <a:pt x="26329" y="2783"/>
                  </a:cubicBezTo>
                  <a:cubicBezTo>
                    <a:pt x="26596" y="2609"/>
                    <a:pt x="26784" y="2374"/>
                    <a:pt x="26825" y="2020"/>
                  </a:cubicBezTo>
                  <a:cubicBezTo>
                    <a:pt x="26354" y="2016"/>
                    <a:pt x="26163" y="1933"/>
                    <a:pt x="25909" y="1568"/>
                  </a:cubicBezTo>
                  <a:cubicBezTo>
                    <a:pt x="25621" y="1160"/>
                    <a:pt x="25261" y="861"/>
                    <a:pt x="24747" y="722"/>
                  </a:cubicBezTo>
                  <a:cubicBezTo>
                    <a:pt x="24497" y="830"/>
                    <a:pt x="24231" y="944"/>
                    <a:pt x="24036" y="1027"/>
                  </a:cubicBezTo>
                  <a:cubicBezTo>
                    <a:pt x="23685" y="1402"/>
                    <a:pt x="23384" y="1722"/>
                    <a:pt x="23058" y="2061"/>
                  </a:cubicBezTo>
                  <a:cubicBezTo>
                    <a:pt x="22673" y="1305"/>
                    <a:pt x="22406" y="490"/>
                    <a:pt x="21472" y="365"/>
                  </a:cubicBezTo>
                  <a:cubicBezTo>
                    <a:pt x="21314" y="406"/>
                    <a:pt x="21214" y="584"/>
                    <a:pt x="21074" y="584"/>
                  </a:cubicBezTo>
                  <a:cubicBezTo>
                    <a:pt x="21026" y="584"/>
                    <a:pt x="20974" y="564"/>
                    <a:pt x="20914" y="511"/>
                  </a:cubicBezTo>
                  <a:lnTo>
                    <a:pt x="20914" y="511"/>
                  </a:lnTo>
                  <a:lnTo>
                    <a:pt x="20921" y="521"/>
                  </a:lnTo>
                  <a:cubicBezTo>
                    <a:pt x="20251" y="920"/>
                    <a:pt x="19869" y="1610"/>
                    <a:pt x="19283" y="2114"/>
                  </a:cubicBezTo>
                  <a:cubicBezTo>
                    <a:pt x="19131" y="1808"/>
                    <a:pt x="18978" y="1499"/>
                    <a:pt x="18763" y="1069"/>
                  </a:cubicBezTo>
                  <a:cubicBezTo>
                    <a:pt x="18766" y="830"/>
                    <a:pt x="18551" y="545"/>
                    <a:pt x="18201" y="462"/>
                  </a:cubicBezTo>
                  <a:cubicBezTo>
                    <a:pt x="18084" y="434"/>
                    <a:pt x="17971" y="419"/>
                    <a:pt x="17861" y="419"/>
                  </a:cubicBezTo>
                  <a:cubicBezTo>
                    <a:pt x="17551" y="419"/>
                    <a:pt x="17275" y="537"/>
                    <a:pt x="17053" y="798"/>
                  </a:cubicBezTo>
                  <a:cubicBezTo>
                    <a:pt x="16695" y="1222"/>
                    <a:pt x="16355" y="1659"/>
                    <a:pt x="15998" y="2100"/>
                  </a:cubicBezTo>
                  <a:cubicBezTo>
                    <a:pt x="15744" y="1451"/>
                    <a:pt x="15863" y="636"/>
                    <a:pt x="15137" y="223"/>
                  </a:cubicBezTo>
                  <a:cubicBezTo>
                    <a:pt x="15045" y="198"/>
                    <a:pt x="14958" y="186"/>
                    <a:pt x="14876" y="186"/>
                  </a:cubicBezTo>
                  <a:cubicBezTo>
                    <a:pt x="14608" y="186"/>
                    <a:pt x="14393" y="316"/>
                    <a:pt x="14228" y="577"/>
                  </a:cubicBezTo>
                  <a:cubicBezTo>
                    <a:pt x="14093" y="785"/>
                    <a:pt x="13954" y="990"/>
                    <a:pt x="13823" y="1198"/>
                  </a:cubicBezTo>
                  <a:cubicBezTo>
                    <a:pt x="13625" y="1514"/>
                    <a:pt x="13437" y="1829"/>
                    <a:pt x="13191" y="2228"/>
                  </a:cubicBezTo>
                  <a:cubicBezTo>
                    <a:pt x="13115" y="1951"/>
                    <a:pt x="13066" y="1773"/>
                    <a:pt x="13021" y="1593"/>
                  </a:cubicBezTo>
                  <a:cubicBezTo>
                    <a:pt x="12973" y="1409"/>
                    <a:pt x="12944" y="1222"/>
                    <a:pt x="12878" y="1045"/>
                  </a:cubicBezTo>
                  <a:cubicBezTo>
                    <a:pt x="12732" y="634"/>
                    <a:pt x="12527" y="448"/>
                    <a:pt x="12152" y="448"/>
                  </a:cubicBezTo>
                  <a:cubicBezTo>
                    <a:pt x="12041" y="448"/>
                    <a:pt x="11914" y="465"/>
                    <a:pt x="11769" y="497"/>
                  </a:cubicBezTo>
                  <a:cubicBezTo>
                    <a:pt x="11376" y="1229"/>
                    <a:pt x="10963" y="1999"/>
                    <a:pt x="10499" y="2870"/>
                  </a:cubicBezTo>
                  <a:cubicBezTo>
                    <a:pt x="10419" y="2516"/>
                    <a:pt x="10391" y="2266"/>
                    <a:pt x="10301" y="2041"/>
                  </a:cubicBezTo>
                  <a:cubicBezTo>
                    <a:pt x="10142" y="1638"/>
                    <a:pt x="9975" y="1229"/>
                    <a:pt x="9743" y="868"/>
                  </a:cubicBezTo>
                  <a:cubicBezTo>
                    <a:pt x="9622" y="675"/>
                    <a:pt x="9390" y="568"/>
                    <a:pt x="9188" y="568"/>
                  </a:cubicBezTo>
                  <a:cubicBezTo>
                    <a:pt x="9088" y="568"/>
                    <a:pt x="8996" y="594"/>
                    <a:pt x="8927" y="649"/>
                  </a:cubicBezTo>
                  <a:cubicBezTo>
                    <a:pt x="8674" y="854"/>
                    <a:pt x="8420" y="1097"/>
                    <a:pt x="8251" y="1374"/>
                  </a:cubicBezTo>
                  <a:cubicBezTo>
                    <a:pt x="7987" y="1805"/>
                    <a:pt x="7796" y="2276"/>
                    <a:pt x="7522" y="2832"/>
                  </a:cubicBezTo>
                  <a:cubicBezTo>
                    <a:pt x="7341" y="2391"/>
                    <a:pt x="7199" y="2037"/>
                    <a:pt x="7053" y="1683"/>
                  </a:cubicBezTo>
                  <a:cubicBezTo>
                    <a:pt x="6880" y="1256"/>
                    <a:pt x="6683" y="851"/>
                    <a:pt x="6145" y="694"/>
                  </a:cubicBezTo>
                  <a:cubicBezTo>
                    <a:pt x="5961" y="774"/>
                    <a:pt x="5753" y="868"/>
                    <a:pt x="5559" y="955"/>
                  </a:cubicBezTo>
                  <a:cubicBezTo>
                    <a:pt x="5256" y="1642"/>
                    <a:pt x="4968" y="2294"/>
                    <a:pt x="4680" y="2950"/>
                  </a:cubicBezTo>
                  <a:cubicBezTo>
                    <a:pt x="4406" y="2658"/>
                    <a:pt x="4070" y="1937"/>
                    <a:pt x="3980" y="1469"/>
                  </a:cubicBezTo>
                  <a:cubicBezTo>
                    <a:pt x="3883" y="974"/>
                    <a:pt x="3648" y="718"/>
                    <a:pt x="3293" y="718"/>
                  </a:cubicBezTo>
                  <a:cubicBezTo>
                    <a:pt x="3140" y="718"/>
                    <a:pt x="2965" y="765"/>
                    <a:pt x="2769" y="861"/>
                  </a:cubicBezTo>
                  <a:cubicBezTo>
                    <a:pt x="2669" y="1069"/>
                    <a:pt x="2519" y="1281"/>
                    <a:pt x="2457" y="1514"/>
                  </a:cubicBezTo>
                  <a:cubicBezTo>
                    <a:pt x="2318" y="2047"/>
                    <a:pt x="2228" y="2593"/>
                    <a:pt x="2096" y="3126"/>
                  </a:cubicBezTo>
                  <a:cubicBezTo>
                    <a:pt x="2062" y="3269"/>
                    <a:pt x="1947" y="3394"/>
                    <a:pt x="1853" y="3550"/>
                  </a:cubicBezTo>
                  <a:cubicBezTo>
                    <a:pt x="1475" y="3307"/>
                    <a:pt x="1277" y="2998"/>
                    <a:pt x="1204" y="2609"/>
                  </a:cubicBezTo>
                  <a:cubicBezTo>
                    <a:pt x="1125" y="2165"/>
                    <a:pt x="1072" y="1711"/>
                    <a:pt x="975" y="1270"/>
                  </a:cubicBezTo>
                  <a:cubicBezTo>
                    <a:pt x="899" y="931"/>
                    <a:pt x="808" y="587"/>
                    <a:pt x="663" y="275"/>
                  </a:cubicBezTo>
                  <a:cubicBezTo>
                    <a:pt x="575" y="86"/>
                    <a:pt x="466" y="1"/>
                    <a:pt x="3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9" name="Google Shape;8039;p44"/>
            <p:cNvSpPr/>
            <p:nvPr/>
          </p:nvSpPr>
          <p:spPr>
            <a:xfrm>
              <a:off x="6422157" y="1021361"/>
              <a:ext cx="2067527" cy="381040"/>
            </a:xfrm>
            <a:custGeom>
              <a:avLst/>
              <a:gdLst/>
              <a:ahLst/>
              <a:cxnLst/>
              <a:rect l="l" t="t" r="r" b="b"/>
              <a:pathLst>
                <a:path w="24200" h="4460" extrusionOk="0">
                  <a:moveTo>
                    <a:pt x="15270" y="1512"/>
                  </a:moveTo>
                  <a:lnTo>
                    <a:pt x="15270" y="1512"/>
                  </a:lnTo>
                  <a:cubicBezTo>
                    <a:pt x="15267" y="1515"/>
                    <a:pt x="15264" y="1518"/>
                    <a:pt x="15262" y="1521"/>
                  </a:cubicBezTo>
                  <a:lnTo>
                    <a:pt x="15276" y="1524"/>
                  </a:lnTo>
                  <a:cubicBezTo>
                    <a:pt x="15274" y="1520"/>
                    <a:pt x="15272" y="1516"/>
                    <a:pt x="15270" y="1512"/>
                  </a:cubicBezTo>
                  <a:close/>
                  <a:moveTo>
                    <a:pt x="11779" y="1840"/>
                  </a:moveTo>
                  <a:cubicBezTo>
                    <a:pt x="11789" y="1860"/>
                    <a:pt x="11800" y="1878"/>
                    <a:pt x="11810" y="1899"/>
                  </a:cubicBezTo>
                  <a:lnTo>
                    <a:pt x="11747" y="1899"/>
                  </a:lnTo>
                  <a:cubicBezTo>
                    <a:pt x="11758" y="1881"/>
                    <a:pt x="11768" y="1860"/>
                    <a:pt x="11779" y="1840"/>
                  </a:cubicBezTo>
                  <a:close/>
                  <a:moveTo>
                    <a:pt x="295" y="0"/>
                  </a:moveTo>
                  <a:cubicBezTo>
                    <a:pt x="179" y="0"/>
                    <a:pt x="75" y="37"/>
                    <a:pt x="0" y="168"/>
                  </a:cubicBezTo>
                  <a:cubicBezTo>
                    <a:pt x="128" y="352"/>
                    <a:pt x="282" y="501"/>
                    <a:pt x="351" y="678"/>
                  </a:cubicBezTo>
                  <a:cubicBezTo>
                    <a:pt x="448" y="938"/>
                    <a:pt x="490" y="1215"/>
                    <a:pt x="545" y="1490"/>
                  </a:cubicBezTo>
                  <a:cubicBezTo>
                    <a:pt x="677" y="2131"/>
                    <a:pt x="788" y="2780"/>
                    <a:pt x="940" y="3422"/>
                  </a:cubicBezTo>
                  <a:cubicBezTo>
                    <a:pt x="1030" y="3803"/>
                    <a:pt x="1302" y="4041"/>
                    <a:pt x="1550" y="4041"/>
                  </a:cubicBezTo>
                  <a:cubicBezTo>
                    <a:pt x="1562" y="4041"/>
                    <a:pt x="1574" y="4040"/>
                    <a:pt x="1585" y="4039"/>
                  </a:cubicBezTo>
                  <a:cubicBezTo>
                    <a:pt x="1846" y="4015"/>
                    <a:pt x="2033" y="3713"/>
                    <a:pt x="2068" y="3290"/>
                  </a:cubicBezTo>
                  <a:cubicBezTo>
                    <a:pt x="2093" y="2999"/>
                    <a:pt x="2085" y="2697"/>
                    <a:pt x="2165" y="2422"/>
                  </a:cubicBezTo>
                  <a:cubicBezTo>
                    <a:pt x="2290" y="1985"/>
                    <a:pt x="2411" y="1535"/>
                    <a:pt x="2769" y="1098"/>
                  </a:cubicBezTo>
                  <a:cubicBezTo>
                    <a:pt x="2897" y="1389"/>
                    <a:pt x="3004" y="1607"/>
                    <a:pt x="3084" y="1833"/>
                  </a:cubicBezTo>
                  <a:cubicBezTo>
                    <a:pt x="3220" y="2218"/>
                    <a:pt x="3303" y="2624"/>
                    <a:pt x="3466" y="2995"/>
                  </a:cubicBezTo>
                  <a:cubicBezTo>
                    <a:pt x="3685" y="3495"/>
                    <a:pt x="3862" y="4050"/>
                    <a:pt x="4528" y="4233"/>
                  </a:cubicBezTo>
                  <a:cubicBezTo>
                    <a:pt x="4621" y="4154"/>
                    <a:pt x="4784" y="4081"/>
                    <a:pt x="4826" y="3967"/>
                  </a:cubicBezTo>
                  <a:cubicBezTo>
                    <a:pt x="4958" y="3616"/>
                    <a:pt x="5069" y="3252"/>
                    <a:pt x="5132" y="2880"/>
                  </a:cubicBezTo>
                  <a:cubicBezTo>
                    <a:pt x="5194" y="2513"/>
                    <a:pt x="5173" y="2131"/>
                    <a:pt x="5211" y="1756"/>
                  </a:cubicBezTo>
                  <a:cubicBezTo>
                    <a:pt x="5257" y="1372"/>
                    <a:pt x="5423" y="1063"/>
                    <a:pt x="5894" y="910"/>
                  </a:cubicBezTo>
                  <a:cubicBezTo>
                    <a:pt x="6002" y="1032"/>
                    <a:pt x="6141" y="1153"/>
                    <a:pt x="6235" y="1302"/>
                  </a:cubicBezTo>
                  <a:cubicBezTo>
                    <a:pt x="6668" y="2006"/>
                    <a:pt x="6735" y="2822"/>
                    <a:pt x="6887" y="3606"/>
                  </a:cubicBezTo>
                  <a:cubicBezTo>
                    <a:pt x="6967" y="4025"/>
                    <a:pt x="7147" y="4296"/>
                    <a:pt x="7598" y="4459"/>
                  </a:cubicBezTo>
                  <a:cubicBezTo>
                    <a:pt x="7785" y="4175"/>
                    <a:pt x="7969" y="3900"/>
                    <a:pt x="8157" y="3623"/>
                  </a:cubicBezTo>
                  <a:cubicBezTo>
                    <a:pt x="8136" y="3616"/>
                    <a:pt x="8118" y="3609"/>
                    <a:pt x="8101" y="3602"/>
                  </a:cubicBezTo>
                  <a:cubicBezTo>
                    <a:pt x="8157" y="3408"/>
                    <a:pt x="8212" y="3213"/>
                    <a:pt x="8267" y="3019"/>
                  </a:cubicBezTo>
                  <a:cubicBezTo>
                    <a:pt x="8288" y="2377"/>
                    <a:pt x="8795" y="1399"/>
                    <a:pt x="9357" y="1125"/>
                  </a:cubicBezTo>
                  <a:cubicBezTo>
                    <a:pt x="9468" y="1351"/>
                    <a:pt x="9611" y="1566"/>
                    <a:pt x="9686" y="1805"/>
                  </a:cubicBezTo>
                  <a:cubicBezTo>
                    <a:pt x="9832" y="2263"/>
                    <a:pt x="9919" y="2742"/>
                    <a:pt x="10072" y="3200"/>
                  </a:cubicBezTo>
                  <a:cubicBezTo>
                    <a:pt x="10224" y="3665"/>
                    <a:pt x="10370" y="4161"/>
                    <a:pt x="10964" y="4358"/>
                  </a:cubicBezTo>
                  <a:cubicBezTo>
                    <a:pt x="11307" y="4133"/>
                    <a:pt x="11317" y="3692"/>
                    <a:pt x="11526" y="3418"/>
                  </a:cubicBezTo>
                  <a:lnTo>
                    <a:pt x="11526" y="2343"/>
                  </a:lnTo>
                  <a:cubicBezTo>
                    <a:pt x="11619" y="2457"/>
                    <a:pt x="11657" y="2502"/>
                    <a:pt x="11702" y="2558"/>
                  </a:cubicBezTo>
                  <a:cubicBezTo>
                    <a:pt x="11775" y="2073"/>
                    <a:pt x="11879" y="1628"/>
                    <a:pt x="12427" y="1337"/>
                  </a:cubicBezTo>
                  <a:cubicBezTo>
                    <a:pt x="12521" y="1656"/>
                    <a:pt x="12601" y="1913"/>
                    <a:pt x="12670" y="2177"/>
                  </a:cubicBezTo>
                  <a:cubicBezTo>
                    <a:pt x="12757" y="2513"/>
                    <a:pt x="12834" y="2856"/>
                    <a:pt x="12920" y="3197"/>
                  </a:cubicBezTo>
                  <a:cubicBezTo>
                    <a:pt x="13014" y="3561"/>
                    <a:pt x="13274" y="3783"/>
                    <a:pt x="13572" y="3963"/>
                  </a:cubicBezTo>
                  <a:cubicBezTo>
                    <a:pt x="14395" y="3575"/>
                    <a:pt x="14586" y="2752"/>
                    <a:pt x="14890" y="2044"/>
                  </a:cubicBezTo>
                  <a:cubicBezTo>
                    <a:pt x="14953" y="1830"/>
                    <a:pt x="15012" y="1611"/>
                    <a:pt x="15071" y="1396"/>
                  </a:cubicBezTo>
                  <a:cubicBezTo>
                    <a:pt x="15113" y="1386"/>
                    <a:pt x="15151" y="1375"/>
                    <a:pt x="15193" y="1365"/>
                  </a:cubicBezTo>
                  <a:cubicBezTo>
                    <a:pt x="15218" y="1416"/>
                    <a:pt x="15244" y="1464"/>
                    <a:pt x="15270" y="1512"/>
                  </a:cubicBezTo>
                  <a:lnTo>
                    <a:pt x="15270" y="1512"/>
                  </a:lnTo>
                  <a:cubicBezTo>
                    <a:pt x="15444" y="1321"/>
                    <a:pt x="15623" y="1128"/>
                    <a:pt x="15865" y="861"/>
                  </a:cubicBezTo>
                  <a:cubicBezTo>
                    <a:pt x="16358" y="1826"/>
                    <a:pt x="16368" y="2818"/>
                    <a:pt x="16719" y="3706"/>
                  </a:cubicBezTo>
                  <a:cubicBezTo>
                    <a:pt x="16909" y="3891"/>
                    <a:pt x="17079" y="4138"/>
                    <a:pt x="17359" y="4138"/>
                  </a:cubicBezTo>
                  <a:cubicBezTo>
                    <a:pt x="17448" y="4138"/>
                    <a:pt x="17548" y="4113"/>
                    <a:pt x="17663" y="4054"/>
                  </a:cubicBezTo>
                  <a:cubicBezTo>
                    <a:pt x="17780" y="3363"/>
                    <a:pt x="17905" y="2645"/>
                    <a:pt x="18020" y="1979"/>
                  </a:cubicBezTo>
                  <a:cubicBezTo>
                    <a:pt x="18183" y="1764"/>
                    <a:pt x="18315" y="1594"/>
                    <a:pt x="18499" y="1351"/>
                  </a:cubicBezTo>
                  <a:cubicBezTo>
                    <a:pt x="18658" y="1753"/>
                    <a:pt x="18895" y="2103"/>
                    <a:pt x="18915" y="2464"/>
                  </a:cubicBezTo>
                  <a:cubicBezTo>
                    <a:pt x="18946" y="3002"/>
                    <a:pt x="19210" y="3397"/>
                    <a:pt x="19467" y="3838"/>
                  </a:cubicBezTo>
                  <a:cubicBezTo>
                    <a:pt x="19599" y="3876"/>
                    <a:pt x="19737" y="3918"/>
                    <a:pt x="19862" y="3953"/>
                  </a:cubicBezTo>
                  <a:cubicBezTo>
                    <a:pt x="20019" y="3831"/>
                    <a:pt x="20157" y="3727"/>
                    <a:pt x="20299" y="3613"/>
                  </a:cubicBezTo>
                  <a:cubicBezTo>
                    <a:pt x="20483" y="3078"/>
                    <a:pt x="20667" y="2541"/>
                    <a:pt x="20848" y="2003"/>
                  </a:cubicBezTo>
                  <a:cubicBezTo>
                    <a:pt x="20962" y="1660"/>
                    <a:pt x="21184" y="1410"/>
                    <a:pt x="21548" y="1191"/>
                  </a:cubicBezTo>
                  <a:cubicBezTo>
                    <a:pt x="21621" y="1347"/>
                    <a:pt x="21701" y="1461"/>
                    <a:pt x="21729" y="1590"/>
                  </a:cubicBezTo>
                  <a:cubicBezTo>
                    <a:pt x="21788" y="1847"/>
                    <a:pt x="21868" y="2114"/>
                    <a:pt x="21850" y="2371"/>
                  </a:cubicBezTo>
                  <a:cubicBezTo>
                    <a:pt x="21819" y="2943"/>
                    <a:pt x="22149" y="3200"/>
                    <a:pt x="22592" y="3377"/>
                  </a:cubicBezTo>
                  <a:cubicBezTo>
                    <a:pt x="22898" y="3283"/>
                    <a:pt x="23037" y="3068"/>
                    <a:pt x="23151" y="2822"/>
                  </a:cubicBezTo>
                  <a:cubicBezTo>
                    <a:pt x="23150" y="2821"/>
                    <a:pt x="23149" y="2820"/>
                    <a:pt x="23147" y="2820"/>
                  </a:cubicBezTo>
                  <a:lnTo>
                    <a:pt x="23147" y="2820"/>
                  </a:lnTo>
                  <a:cubicBezTo>
                    <a:pt x="23281" y="2536"/>
                    <a:pt x="23206" y="2149"/>
                    <a:pt x="23585" y="1934"/>
                  </a:cubicBezTo>
                  <a:cubicBezTo>
                    <a:pt x="23661" y="2180"/>
                    <a:pt x="23734" y="2402"/>
                    <a:pt x="23817" y="2665"/>
                  </a:cubicBezTo>
                  <a:cubicBezTo>
                    <a:pt x="24199" y="2332"/>
                    <a:pt x="24074" y="1906"/>
                    <a:pt x="24192" y="1524"/>
                  </a:cubicBezTo>
                  <a:cubicBezTo>
                    <a:pt x="23963" y="1389"/>
                    <a:pt x="23745" y="1264"/>
                    <a:pt x="23529" y="1136"/>
                  </a:cubicBezTo>
                  <a:cubicBezTo>
                    <a:pt x="23522" y="1173"/>
                    <a:pt x="23519" y="1208"/>
                    <a:pt x="23512" y="1243"/>
                  </a:cubicBezTo>
                  <a:cubicBezTo>
                    <a:pt x="23186" y="1337"/>
                    <a:pt x="22860" y="1431"/>
                    <a:pt x="22534" y="1527"/>
                  </a:cubicBezTo>
                  <a:cubicBezTo>
                    <a:pt x="22377" y="958"/>
                    <a:pt x="22155" y="661"/>
                    <a:pt x="21514" y="661"/>
                  </a:cubicBezTo>
                  <a:cubicBezTo>
                    <a:pt x="21475" y="661"/>
                    <a:pt x="21434" y="662"/>
                    <a:pt x="21392" y="664"/>
                  </a:cubicBezTo>
                  <a:cubicBezTo>
                    <a:pt x="20636" y="1205"/>
                    <a:pt x="20254" y="2031"/>
                    <a:pt x="19734" y="2850"/>
                  </a:cubicBezTo>
                  <a:cubicBezTo>
                    <a:pt x="19678" y="2665"/>
                    <a:pt x="19651" y="2576"/>
                    <a:pt x="19620" y="2481"/>
                  </a:cubicBezTo>
                  <a:cubicBezTo>
                    <a:pt x="19477" y="2073"/>
                    <a:pt x="19342" y="1663"/>
                    <a:pt x="19189" y="1257"/>
                  </a:cubicBezTo>
                  <a:cubicBezTo>
                    <a:pt x="19074" y="944"/>
                    <a:pt x="18856" y="744"/>
                    <a:pt x="18506" y="720"/>
                  </a:cubicBezTo>
                  <a:cubicBezTo>
                    <a:pt x="18054" y="879"/>
                    <a:pt x="17996" y="934"/>
                    <a:pt x="17780" y="1399"/>
                  </a:cubicBezTo>
                  <a:cubicBezTo>
                    <a:pt x="17607" y="1785"/>
                    <a:pt x="17492" y="2214"/>
                    <a:pt x="17039" y="2416"/>
                  </a:cubicBezTo>
                  <a:cubicBezTo>
                    <a:pt x="16962" y="2076"/>
                    <a:pt x="16882" y="1750"/>
                    <a:pt x="16813" y="1423"/>
                  </a:cubicBezTo>
                  <a:cubicBezTo>
                    <a:pt x="16622" y="563"/>
                    <a:pt x="16327" y="428"/>
                    <a:pt x="15706" y="362"/>
                  </a:cubicBezTo>
                  <a:cubicBezTo>
                    <a:pt x="15515" y="494"/>
                    <a:pt x="15327" y="622"/>
                    <a:pt x="15207" y="709"/>
                  </a:cubicBezTo>
                  <a:cubicBezTo>
                    <a:pt x="14661" y="1476"/>
                    <a:pt x="14162" y="2183"/>
                    <a:pt x="13607" y="2968"/>
                  </a:cubicBezTo>
                  <a:cubicBezTo>
                    <a:pt x="13548" y="2752"/>
                    <a:pt x="13513" y="2645"/>
                    <a:pt x="13486" y="2534"/>
                  </a:cubicBezTo>
                  <a:cubicBezTo>
                    <a:pt x="13399" y="2180"/>
                    <a:pt x="13343" y="1819"/>
                    <a:pt x="13229" y="1476"/>
                  </a:cubicBezTo>
                  <a:cubicBezTo>
                    <a:pt x="13073" y="1021"/>
                    <a:pt x="12775" y="816"/>
                    <a:pt x="12372" y="816"/>
                  </a:cubicBezTo>
                  <a:cubicBezTo>
                    <a:pt x="12317" y="816"/>
                    <a:pt x="12260" y="820"/>
                    <a:pt x="12202" y="827"/>
                  </a:cubicBezTo>
                  <a:cubicBezTo>
                    <a:pt x="11779" y="1014"/>
                    <a:pt x="11622" y="1357"/>
                    <a:pt x="11473" y="1711"/>
                  </a:cubicBezTo>
                  <a:cubicBezTo>
                    <a:pt x="11244" y="2249"/>
                    <a:pt x="11009" y="2784"/>
                    <a:pt x="10741" y="3401"/>
                  </a:cubicBezTo>
                  <a:cubicBezTo>
                    <a:pt x="10640" y="3189"/>
                    <a:pt x="10554" y="3072"/>
                    <a:pt x="10526" y="2939"/>
                  </a:cubicBezTo>
                  <a:cubicBezTo>
                    <a:pt x="10443" y="2561"/>
                    <a:pt x="10384" y="2180"/>
                    <a:pt x="10307" y="1802"/>
                  </a:cubicBezTo>
                  <a:cubicBezTo>
                    <a:pt x="10207" y="1285"/>
                    <a:pt x="9950" y="879"/>
                    <a:pt x="9461" y="646"/>
                  </a:cubicBezTo>
                  <a:cubicBezTo>
                    <a:pt x="9132" y="646"/>
                    <a:pt x="8864" y="744"/>
                    <a:pt x="8691" y="1048"/>
                  </a:cubicBezTo>
                  <a:cubicBezTo>
                    <a:pt x="8493" y="1407"/>
                    <a:pt x="8271" y="1750"/>
                    <a:pt x="8073" y="2107"/>
                  </a:cubicBezTo>
                  <a:cubicBezTo>
                    <a:pt x="7893" y="2443"/>
                    <a:pt x="7734" y="2790"/>
                    <a:pt x="7526" y="3210"/>
                  </a:cubicBezTo>
                  <a:cubicBezTo>
                    <a:pt x="7459" y="3037"/>
                    <a:pt x="7428" y="2957"/>
                    <a:pt x="7396" y="2880"/>
                  </a:cubicBezTo>
                  <a:cubicBezTo>
                    <a:pt x="7151" y="2287"/>
                    <a:pt x="6935" y="1680"/>
                    <a:pt x="6647" y="1108"/>
                  </a:cubicBezTo>
                  <a:cubicBezTo>
                    <a:pt x="6458" y="726"/>
                    <a:pt x="6186" y="536"/>
                    <a:pt x="5906" y="536"/>
                  </a:cubicBezTo>
                  <a:cubicBezTo>
                    <a:pt x="5643" y="536"/>
                    <a:pt x="5372" y="703"/>
                    <a:pt x="5153" y="1035"/>
                  </a:cubicBezTo>
                  <a:cubicBezTo>
                    <a:pt x="5083" y="1143"/>
                    <a:pt x="5041" y="1271"/>
                    <a:pt x="4993" y="1392"/>
                  </a:cubicBezTo>
                  <a:cubicBezTo>
                    <a:pt x="4750" y="2010"/>
                    <a:pt x="4511" y="2631"/>
                    <a:pt x="4250" y="3297"/>
                  </a:cubicBezTo>
                  <a:cubicBezTo>
                    <a:pt x="3667" y="2510"/>
                    <a:pt x="3758" y="1511"/>
                    <a:pt x="3233" y="754"/>
                  </a:cubicBezTo>
                  <a:cubicBezTo>
                    <a:pt x="2998" y="695"/>
                    <a:pt x="2772" y="640"/>
                    <a:pt x="2525" y="577"/>
                  </a:cubicBezTo>
                  <a:cubicBezTo>
                    <a:pt x="1755" y="1323"/>
                    <a:pt x="1714" y="2371"/>
                    <a:pt x="1318" y="3359"/>
                  </a:cubicBezTo>
                  <a:cubicBezTo>
                    <a:pt x="1263" y="3106"/>
                    <a:pt x="1214" y="2950"/>
                    <a:pt x="1201" y="2794"/>
                  </a:cubicBezTo>
                  <a:cubicBezTo>
                    <a:pt x="1156" y="2343"/>
                    <a:pt x="1131" y="1892"/>
                    <a:pt x="1083" y="1441"/>
                  </a:cubicBezTo>
                  <a:cubicBezTo>
                    <a:pt x="1031" y="931"/>
                    <a:pt x="968" y="417"/>
                    <a:pt x="555" y="36"/>
                  </a:cubicBezTo>
                  <a:cubicBezTo>
                    <a:pt x="466" y="19"/>
                    <a:pt x="378" y="0"/>
                    <a:pt x="2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0" name="Google Shape;8040;p44"/>
            <p:cNvSpPr/>
            <p:nvPr/>
          </p:nvSpPr>
          <p:spPr>
            <a:xfrm>
              <a:off x="6453597" y="317880"/>
              <a:ext cx="2085896" cy="315597"/>
            </a:xfrm>
            <a:custGeom>
              <a:avLst/>
              <a:gdLst/>
              <a:ahLst/>
              <a:cxnLst/>
              <a:rect l="l" t="t" r="r" b="b"/>
              <a:pathLst>
                <a:path w="24415" h="3694" extrusionOk="0">
                  <a:moveTo>
                    <a:pt x="21076" y="2695"/>
                  </a:moveTo>
                  <a:lnTo>
                    <a:pt x="21084" y="2730"/>
                  </a:lnTo>
                  <a:lnTo>
                    <a:pt x="21084" y="2730"/>
                  </a:lnTo>
                  <a:lnTo>
                    <a:pt x="21055" y="2725"/>
                  </a:lnTo>
                  <a:lnTo>
                    <a:pt x="21076" y="2695"/>
                  </a:lnTo>
                  <a:close/>
                  <a:moveTo>
                    <a:pt x="21028" y="2913"/>
                  </a:moveTo>
                  <a:cubicBezTo>
                    <a:pt x="21038" y="2917"/>
                    <a:pt x="21049" y="2920"/>
                    <a:pt x="21059" y="2927"/>
                  </a:cubicBezTo>
                  <a:cubicBezTo>
                    <a:pt x="21055" y="2934"/>
                    <a:pt x="21052" y="2951"/>
                    <a:pt x="21049" y="2951"/>
                  </a:cubicBezTo>
                  <a:cubicBezTo>
                    <a:pt x="21038" y="2951"/>
                    <a:pt x="21028" y="2944"/>
                    <a:pt x="21017" y="2941"/>
                  </a:cubicBezTo>
                  <a:cubicBezTo>
                    <a:pt x="21021" y="2934"/>
                    <a:pt x="21024" y="2924"/>
                    <a:pt x="21028" y="2913"/>
                  </a:cubicBezTo>
                  <a:close/>
                  <a:moveTo>
                    <a:pt x="22742" y="1"/>
                  </a:moveTo>
                  <a:cubicBezTo>
                    <a:pt x="22719" y="1"/>
                    <a:pt x="22696" y="1"/>
                    <a:pt x="22672" y="3"/>
                  </a:cubicBezTo>
                  <a:cubicBezTo>
                    <a:pt x="22138" y="27"/>
                    <a:pt x="21860" y="446"/>
                    <a:pt x="21593" y="776"/>
                  </a:cubicBezTo>
                  <a:cubicBezTo>
                    <a:pt x="21174" y="1286"/>
                    <a:pt x="20875" y="1900"/>
                    <a:pt x="20525" y="2469"/>
                  </a:cubicBezTo>
                  <a:cubicBezTo>
                    <a:pt x="20476" y="2549"/>
                    <a:pt x="20410" y="2621"/>
                    <a:pt x="20296" y="2771"/>
                  </a:cubicBezTo>
                  <a:cubicBezTo>
                    <a:pt x="20139" y="2514"/>
                    <a:pt x="19984" y="2320"/>
                    <a:pt x="19904" y="2098"/>
                  </a:cubicBezTo>
                  <a:cubicBezTo>
                    <a:pt x="19761" y="1702"/>
                    <a:pt x="19675" y="1286"/>
                    <a:pt x="19547" y="884"/>
                  </a:cubicBezTo>
                  <a:cubicBezTo>
                    <a:pt x="19414" y="461"/>
                    <a:pt x="19185" y="117"/>
                    <a:pt x="18714" y="13"/>
                  </a:cubicBezTo>
                  <a:cubicBezTo>
                    <a:pt x="18557" y="54"/>
                    <a:pt x="18405" y="96"/>
                    <a:pt x="18173" y="155"/>
                  </a:cubicBezTo>
                  <a:cubicBezTo>
                    <a:pt x="17631" y="1033"/>
                    <a:pt x="17066" y="1952"/>
                    <a:pt x="16490" y="2889"/>
                  </a:cubicBezTo>
                  <a:cubicBezTo>
                    <a:pt x="16139" y="2733"/>
                    <a:pt x="16018" y="2455"/>
                    <a:pt x="15931" y="2160"/>
                  </a:cubicBezTo>
                  <a:cubicBezTo>
                    <a:pt x="15810" y="1740"/>
                    <a:pt x="15737" y="1303"/>
                    <a:pt x="15581" y="894"/>
                  </a:cubicBezTo>
                  <a:cubicBezTo>
                    <a:pt x="15431" y="493"/>
                    <a:pt x="15218" y="85"/>
                    <a:pt x="14708" y="85"/>
                  </a:cubicBezTo>
                  <a:cubicBezTo>
                    <a:pt x="14697" y="85"/>
                    <a:pt x="14686" y="85"/>
                    <a:pt x="14676" y="86"/>
                  </a:cubicBezTo>
                  <a:cubicBezTo>
                    <a:pt x="14471" y="93"/>
                    <a:pt x="14269" y="207"/>
                    <a:pt x="14082" y="266"/>
                  </a:cubicBezTo>
                  <a:cubicBezTo>
                    <a:pt x="13645" y="1119"/>
                    <a:pt x="13225" y="1931"/>
                    <a:pt x="12809" y="2746"/>
                  </a:cubicBezTo>
                  <a:cubicBezTo>
                    <a:pt x="12767" y="2750"/>
                    <a:pt x="12725" y="2757"/>
                    <a:pt x="12684" y="2764"/>
                  </a:cubicBezTo>
                  <a:cubicBezTo>
                    <a:pt x="12570" y="2486"/>
                    <a:pt x="12431" y="2219"/>
                    <a:pt x="12344" y="1931"/>
                  </a:cubicBezTo>
                  <a:cubicBezTo>
                    <a:pt x="12226" y="1539"/>
                    <a:pt x="12170" y="1133"/>
                    <a:pt x="12053" y="741"/>
                  </a:cubicBezTo>
                  <a:cubicBezTo>
                    <a:pt x="11945" y="391"/>
                    <a:pt x="11813" y="37"/>
                    <a:pt x="11383" y="6"/>
                  </a:cubicBezTo>
                  <a:cubicBezTo>
                    <a:pt x="10869" y="96"/>
                    <a:pt x="10679" y="491"/>
                    <a:pt x="10484" y="863"/>
                  </a:cubicBezTo>
                  <a:cubicBezTo>
                    <a:pt x="10193" y="1414"/>
                    <a:pt x="9939" y="1983"/>
                    <a:pt x="9659" y="2542"/>
                  </a:cubicBezTo>
                  <a:cubicBezTo>
                    <a:pt x="9586" y="2688"/>
                    <a:pt x="9464" y="2813"/>
                    <a:pt x="9322" y="3007"/>
                  </a:cubicBezTo>
                  <a:cubicBezTo>
                    <a:pt x="9211" y="2778"/>
                    <a:pt x="9121" y="2629"/>
                    <a:pt x="9065" y="2469"/>
                  </a:cubicBezTo>
                  <a:cubicBezTo>
                    <a:pt x="9014" y="2334"/>
                    <a:pt x="9006" y="2184"/>
                    <a:pt x="8964" y="2043"/>
                  </a:cubicBezTo>
                  <a:cubicBezTo>
                    <a:pt x="8850" y="1636"/>
                    <a:pt x="8753" y="1220"/>
                    <a:pt x="8597" y="828"/>
                  </a:cubicBezTo>
                  <a:cubicBezTo>
                    <a:pt x="8483" y="537"/>
                    <a:pt x="8256" y="367"/>
                    <a:pt x="8045" y="367"/>
                  </a:cubicBezTo>
                  <a:cubicBezTo>
                    <a:pt x="7961" y="367"/>
                    <a:pt x="7880" y="394"/>
                    <a:pt x="7810" y="450"/>
                  </a:cubicBezTo>
                  <a:cubicBezTo>
                    <a:pt x="7636" y="589"/>
                    <a:pt x="7486" y="789"/>
                    <a:pt x="7390" y="994"/>
                  </a:cubicBezTo>
                  <a:cubicBezTo>
                    <a:pt x="7237" y="1307"/>
                    <a:pt x="7143" y="1647"/>
                    <a:pt x="7015" y="1973"/>
                  </a:cubicBezTo>
                  <a:cubicBezTo>
                    <a:pt x="6894" y="2272"/>
                    <a:pt x="6751" y="2566"/>
                    <a:pt x="6620" y="2861"/>
                  </a:cubicBezTo>
                  <a:cubicBezTo>
                    <a:pt x="6221" y="2018"/>
                    <a:pt x="6283" y="1078"/>
                    <a:pt x="5784" y="346"/>
                  </a:cubicBezTo>
                  <a:cubicBezTo>
                    <a:pt x="5609" y="302"/>
                    <a:pt x="5483" y="276"/>
                    <a:pt x="5385" y="276"/>
                  </a:cubicBezTo>
                  <a:cubicBezTo>
                    <a:pt x="5191" y="276"/>
                    <a:pt x="5103" y="378"/>
                    <a:pt x="4961" y="651"/>
                  </a:cubicBezTo>
                  <a:cubicBezTo>
                    <a:pt x="4725" y="1102"/>
                    <a:pt x="4527" y="1574"/>
                    <a:pt x="4302" y="2032"/>
                  </a:cubicBezTo>
                  <a:cubicBezTo>
                    <a:pt x="4149" y="2341"/>
                    <a:pt x="3983" y="2639"/>
                    <a:pt x="3823" y="2941"/>
                  </a:cubicBezTo>
                  <a:cubicBezTo>
                    <a:pt x="3785" y="2941"/>
                    <a:pt x="3747" y="2938"/>
                    <a:pt x="3709" y="2938"/>
                  </a:cubicBezTo>
                  <a:cubicBezTo>
                    <a:pt x="3629" y="2743"/>
                    <a:pt x="3521" y="2552"/>
                    <a:pt x="3476" y="2351"/>
                  </a:cubicBezTo>
                  <a:cubicBezTo>
                    <a:pt x="3372" y="1883"/>
                    <a:pt x="3302" y="1404"/>
                    <a:pt x="3206" y="932"/>
                  </a:cubicBezTo>
                  <a:cubicBezTo>
                    <a:pt x="3147" y="640"/>
                    <a:pt x="3057" y="356"/>
                    <a:pt x="2987" y="96"/>
                  </a:cubicBezTo>
                  <a:cubicBezTo>
                    <a:pt x="2910" y="90"/>
                    <a:pt x="2840" y="87"/>
                    <a:pt x="2777" y="87"/>
                  </a:cubicBezTo>
                  <a:cubicBezTo>
                    <a:pt x="2400" y="87"/>
                    <a:pt x="2246" y="202"/>
                    <a:pt x="2127" y="544"/>
                  </a:cubicBezTo>
                  <a:cubicBezTo>
                    <a:pt x="1904" y="1192"/>
                    <a:pt x="1717" y="1855"/>
                    <a:pt x="1496" y="2504"/>
                  </a:cubicBezTo>
                  <a:cubicBezTo>
                    <a:pt x="1416" y="2736"/>
                    <a:pt x="1280" y="2951"/>
                    <a:pt x="1169" y="3177"/>
                  </a:cubicBezTo>
                  <a:cubicBezTo>
                    <a:pt x="1124" y="3170"/>
                    <a:pt x="1079" y="3162"/>
                    <a:pt x="1033" y="3159"/>
                  </a:cubicBezTo>
                  <a:cubicBezTo>
                    <a:pt x="968" y="2927"/>
                    <a:pt x="888" y="2698"/>
                    <a:pt x="846" y="2462"/>
                  </a:cubicBezTo>
                  <a:cubicBezTo>
                    <a:pt x="788" y="2147"/>
                    <a:pt x="770" y="1824"/>
                    <a:pt x="718" y="1508"/>
                  </a:cubicBezTo>
                  <a:cubicBezTo>
                    <a:pt x="670" y="1202"/>
                    <a:pt x="575" y="914"/>
                    <a:pt x="302" y="682"/>
                  </a:cubicBezTo>
                  <a:cubicBezTo>
                    <a:pt x="191" y="727"/>
                    <a:pt x="80" y="776"/>
                    <a:pt x="0" y="810"/>
                  </a:cubicBezTo>
                  <a:cubicBezTo>
                    <a:pt x="76" y="1130"/>
                    <a:pt x="146" y="1411"/>
                    <a:pt x="212" y="1692"/>
                  </a:cubicBezTo>
                  <a:cubicBezTo>
                    <a:pt x="295" y="2063"/>
                    <a:pt x="351" y="2441"/>
                    <a:pt x="461" y="2802"/>
                  </a:cubicBezTo>
                  <a:cubicBezTo>
                    <a:pt x="580" y="3180"/>
                    <a:pt x="749" y="3541"/>
                    <a:pt x="1190" y="3694"/>
                  </a:cubicBezTo>
                  <a:cubicBezTo>
                    <a:pt x="1686" y="3572"/>
                    <a:pt x="1912" y="3194"/>
                    <a:pt x="2043" y="2746"/>
                  </a:cubicBezTo>
                  <a:cubicBezTo>
                    <a:pt x="2203" y="2198"/>
                    <a:pt x="2332" y="1643"/>
                    <a:pt x="2481" y="1092"/>
                  </a:cubicBezTo>
                  <a:cubicBezTo>
                    <a:pt x="2501" y="1023"/>
                    <a:pt x="2564" y="963"/>
                    <a:pt x="2657" y="821"/>
                  </a:cubicBezTo>
                  <a:cubicBezTo>
                    <a:pt x="2724" y="1164"/>
                    <a:pt x="2758" y="1421"/>
                    <a:pt x="2824" y="1671"/>
                  </a:cubicBezTo>
                  <a:cubicBezTo>
                    <a:pt x="2939" y="2108"/>
                    <a:pt x="3046" y="2552"/>
                    <a:pt x="3206" y="2972"/>
                  </a:cubicBezTo>
                  <a:cubicBezTo>
                    <a:pt x="3329" y="3300"/>
                    <a:pt x="3549" y="3559"/>
                    <a:pt x="3953" y="3559"/>
                  </a:cubicBezTo>
                  <a:cubicBezTo>
                    <a:pt x="3969" y="3559"/>
                    <a:pt x="3984" y="3559"/>
                    <a:pt x="4000" y="3558"/>
                  </a:cubicBezTo>
                  <a:cubicBezTo>
                    <a:pt x="4042" y="3531"/>
                    <a:pt x="4101" y="3506"/>
                    <a:pt x="4135" y="3461"/>
                  </a:cubicBezTo>
                  <a:cubicBezTo>
                    <a:pt x="4524" y="2965"/>
                    <a:pt x="4860" y="2438"/>
                    <a:pt x="4985" y="1803"/>
                  </a:cubicBezTo>
                  <a:cubicBezTo>
                    <a:pt x="5055" y="1456"/>
                    <a:pt x="5148" y="1116"/>
                    <a:pt x="5457" y="789"/>
                  </a:cubicBezTo>
                  <a:cubicBezTo>
                    <a:pt x="5530" y="1085"/>
                    <a:pt x="5582" y="1310"/>
                    <a:pt x="5648" y="1532"/>
                  </a:cubicBezTo>
                  <a:cubicBezTo>
                    <a:pt x="5814" y="2088"/>
                    <a:pt x="5995" y="2642"/>
                    <a:pt x="6165" y="3197"/>
                  </a:cubicBezTo>
                  <a:cubicBezTo>
                    <a:pt x="6244" y="3450"/>
                    <a:pt x="6451" y="3573"/>
                    <a:pt x="6663" y="3573"/>
                  </a:cubicBezTo>
                  <a:cubicBezTo>
                    <a:pt x="6881" y="3573"/>
                    <a:pt x="7104" y="3443"/>
                    <a:pt x="7195" y="3191"/>
                  </a:cubicBezTo>
                  <a:cubicBezTo>
                    <a:pt x="7345" y="2767"/>
                    <a:pt x="7476" y="2334"/>
                    <a:pt x="7619" y="1907"/>
                  </a:cubicBezTo>
                  <a:cubicBezTo>
                    <a:pt x="7723" y="1588"/>
                    <a:pt x="7837" y="1272"/>
                    <a:pt x="7944" y="956"/>
                  </a:cubicBezTo>
                  <a:lnTo>
                    <a:pt x="8048" y="967"/>
                  </a:lnTo>
                  <a:cubicBezTo>
                    <a:pt x="8101" y="1098"/>
                    <a:pt x="8163" y="1227"/>
                    <a:pt x="8202" y="1362"/>
                  </a:cubicBezTo>
                  <a:cubicBezTo>
                    <a:pt x="8277" y="1643"/>
                    <a:pt x="8316" y="1938"/>
                    <a:pt x="8413" y="2212"/>
                  </a:cubicBezTo>
                  <a:cubicBezTo>
                    <a:pt x="8548" y="2590"/>
                    <a:pt x="8673" y="2996"/>
                    <a:pt x="8902" y="3319"/>
                  </a:cubicBezTo>
                  <a:cubicBezTo>
                    <a:pt x="9027" y="3494"/>
                    <a:pt x="9177" y="3572"/>
                    <a:pt x="9330" y="3572"/>
                  </a:cubicBezTo>
                  <a:cubicBezTo>
                    <a:pt x="9529" y="3572"/>
                    <a:pt x="9735" y="3441"/>
                    <a:pt x="9905" y="3222"/>
                  </a:cubicBezTo>
                  <a:cubicBezTo>
                    <a:pt x="10234" y="2795"/>
                    <a:pt x="10422" y="2320"/>
                    <a:pt x="10599" y="1827"/>
                  </a:cubicBezTo>
                  <a:cubicBezTo>
                    <a:pt x="10713" y="1497"/>
                    <a:pt x="10849" y="1175"/>
                    <a:pt x="10998" y="859"/>
                  </a:cubicBezTo>
                  <a:cubicBezTo>
                    <a:pt x="11064" y="717"/>
                    <a:pt x="11185" y="602"/>
                    <a:pt x="11286" y="477"/>
                  </a:cubicBezTo>
                  <a:cubicBezTo>
                    <a:pt x="11324" y="485"/>
                    <a:pt x="11366" y="495"/>
                    <a:pt x="11407" y="502"/>
                  </a:cubicBezTo>
                  <a:cubicBezTo>
                    <a:pt x="11511" y="859"/>
                    <a:pt x="11640" y="1213"/>
                    <a:pt x="11712" y="1577"/>
                  </a:cubicBezTo>
                  <a:cubicBezTo>
                    <a:pt x="11816" y="2101"/>
                    <a:pt x="11976" y="2594"/>
                    <a:pt x="12261" y="3048"/>
                  </a:cubicBezTo>
                  <a:cubicBezTo>
                    <a:pt x="12424" y="3301"/>
                    <a:pt x="12625" y="3452"/>
                    <a:pt x="12977" y="3452"/>
                  </a:cubicBezTo>
                  <a:cubicBezTo>
                    <a:pt x="13022" y="3452"/>
                    <a:pt x="13070" y="3449"/>
                    <a:pt x="13121" y="3444"/>
                  </a:cubicBezTo>
                  <a:cubicBezTo>
                    <a:pt x="13232" y="3292"/>
                    <a:pt x="13412" y="3100"/>
                    <a:pt x="13516" y="2875"/>
                  </a:cubicBezTo>
                  <a:cubicBezTo>
                    <a:pt x="13745" y="2389"/>
                    <a:pt x="13923" y="1879"/>
                    <a:pt x="14138" y="1386"/>
                  </a:cubicBezTo>
                  <a:cubicBezTo>
                    <a:pt x="14269" y="1088"/>
                    <a:pt x="14397" y="776"/>
                    <a:pt x="14780" y="571"/>
                  </a:cubicBezTo>
                  <a:cubicBezTo>
                    <a:pt x="14897" y="831"/>
                    <a:pt x="15022" y="1057"/>
                    <a:pt x="15105" y="1297"/>
                  </a:cubicBezTo>
                  <a:cubicBezTo>
                    <a:pt x="15268" y="1764"/>
                    <a:pt x="15383" y="2254"/>
                    <a:pt x="15567" y="2712"/>
                  </a:cubicBezTo>
                  <a:cubicBezTo>
                    <a:pt x="15755" y="3180"/>
                    <a:pt x="16063" y="3537"/>
                    <a:pt x="16726" y="3566"/>
                  </a:cubicBezTo>
                  <a:cubicBezTo>
                    <a:pt x="16920" y="3364"/>
                    <a:pt x="17218" y="3153"/>
                    <a:pt x="17382" y="2864"/>
                  </a:cubicBezTo>
                  <a:cubicBezTo>
                    <a:pt x="17656" y="2371"/>
                    <a:pt x="17829" y="1820"/>
                    <a:pt x="18082" y="1314"/>
                  </a:cubicBezTo>
                  <a:cubicBezTo>
                    <a:pt x="18211" y="1050"/>
                    <a:pt x="18415" y="824"/>
                    <a:pt x="18586" y="581"/>
                  </a:cubicBezTo>
                  <a:cubicBezTo>
                    <a:pt x="18631" y="589"/>
                    <a:pt x="18676" y="592"/>
                    <a:pt x="18721" y="599"/>
                  </a:cubicBezTo>
                  <a:cubicBezTo>
                    <a:pt x="18825" y="845"/>
                    <a:pt x="18940" y="1088"/>
                    <a:pt x="19033" y="1338"/>
                  </a:cubicBezTo>
                  <a:cubicBezTo>
                    <a:pt x="19196" y="1775"/>
                    <a:pt x="19348" y="2216"/>
                    <a:pt x="19505" y="2653"/>
                  </a:cubicBezTo>
                  <a:cubicBezTo>
                    <a:pt x="19684" y="3156"/>
                    <a:pt x="20015" y="3429"/>
                    <a:pt x="20511" y="3429"/>
                  </a:cubicBezTo>
                  <a:cubicBezTo>
                    <a:pt x="20551" y="3429"/>
                    <a:pt x="20593" y="3427"/>
                    <a:pt x="20636" y="3423"/>
                  </a:cubicBezTo>
                  <a:cubicBezTo>
                    <a:pt x="21142" y="3201"/>
                    <a:pt x="21396" y="2829"/>
                    <a:pt x="21510" y="2299"/>
                  </a:cubicBezTo>
                  <a:cubicBezTo>
                    <a:pt x="21590" y="1924"/>
                    <a:pt x="21840" y="1588"/>
                    <a:pt x="21968" y="1217"/>
                  </a:cubicBezTo>
                  <a:cubicBezTo>
                    <a:pt x="22089" y="866"/>
                    <a:pt x="22328" y="675"/>
                    <a:pt x="22700" y="523"/>
                  </a:cubicBezTo>
                  <a:cubicBezTo>
                    <a:pt x="22797" y="690"/>
                    <a:pt x="22908" y="839"/>
                    <a:pt x="22978" y="1008"/>
                  </a:cubicBezTo>
                  <a:cubicBezTo>
                    <a:pt x="23158" y="1439"/>
                    <a:pt x="23307" y="1883"/>
                    <a:pt x="23494" y="2309"/>
                  </a:cubicBezTo>
                  <a:cubicBezTo>
                    <a:pt x="23644" y="2650"/>
                    <a:pt x="23855" y="2944"/>
                    <a:pt x="24282" y="3017"/>
                  </a:cubicBezTo>
                  <a:cubicBezTo>
                    <a:pt x="24338" y="2954"/>
                    <a:pt x="24393" y="2892"/>
                    <a:pt x="24414" y="2868"/>
                  </a:cubicBezTo>
                  <a:cubicBezTo>
                    <a:pt x="24264" y="2496"/>
                    <a:pt x="24129" y="2160"/>
                    <a:pt x="23994" y="1824"/>
                  </a:cubicBezTo>
                  <a:cubicBezTo>
                    <a:pt x="23796" y="1338"/>
                    <a:pt x="23612" y="849"/>
                    <a:pt x="23398" y="370"/>
                  </a:cubicBezTo>
                  <a:cubicBezTo>
                    <a:pt x="23279" y="103"/>
                    <a:pt x="23029" y="1"/>
                    <a:pt x="227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1" name="Google Shape;8041;p44"/>
            <p:cNvSpPr/>
            <p:nvPr/>
          </p:nvSpPr>
          <p:spPr>
            <a:xfrm>
              <a:off x="7724522" y="1150967"/>
              <a:ext cx="2734" cy="598"/>
            </a:xfrm>
            <a:custGeom>
              <a:avLst/>
              <a:gdLst/>
              <a:ahLst/>
              <a:cxnLst/>
              <a:rect l="l" t="t" r="r" b="b"/>
              <a:pathLst>
                <a:path w="32" h="7" extrusionOk="0">
                  <a:moveTo>
                    <a:pt x="0" y="0"/>
                  </a:moveTo>
                  <a:lnTo>
                    <a:pt x="32" y="7"/>
                  </a:lnTo>
                  <a:lnTo>
                    <a:pt x="1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2" name="Google Shape;8042;p44"/>
            <p:cNvSpPr/>
            <p:nvPr/>
          </p:nvSpPr>
          <p:spPr>
            <a:xfrm>
              <a:off x="8211500" y="690894"/>
              <a:ext cx="1880" cy="1538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"/>
                  </a:moveTo>
                  <a:lnTo>
                    <a:pt x="1" y="8"/>
                  </a:lnTo>
                  <a:lnTo>
                    <a:pt x="8" y="18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43" name="Google Shape;8043;p44"/>
          <p:cNvGrpSpPr/>
          <p:nvPr/>
        </p:nvGrpSpPr>
        <p:grpSpPr>
          <a:xfrm rot="10800000">
            <a:off x="7099392" y="945396"/>
            <a:ext cx="821456" cy="465482"/>
            <a:chOff x="5897275" y="4858975"/>
            <a:chExt cx="373525" cy="211650"/>
          </a:xfrm>
        </p:grpSpPr>
        <p:sp>
          <p:nvSpPr>
            <p:cNvPr id="8044" name="Google Shape;8044;p44"/>
            <p:cNvSpPr/>
            <p:nvPr/>
          </p:nvSpPr>
          <p:spPr>
            <a:xfrm>
              <a:off x="6025225" y="4858975"/>
              <a:ext cx="245575" cy="181650"/>
            </a:xfrm>
            <a:custGeom>
              <a:avLst/>
              <a:gdLst/>
              <a:ahLst/>
              <a:cxnLst/>
              <a:rect l="l" t="t" r="r" b="b"/>
              <a:pathLst>
                <a:path w="9823" h="7266" extrusionOk="0">
                  <a:moveTo>
                    <a:pt x="1886" y="1"/>
                  </a:moveTo>
                  <a:cubicBezTo>
                    <a:pt x="1683" y="1"/>
                    <a:pt x="1478" y="46"/>
                    <a:pt x="1291" y="136"/>
                  </a:cubicBezTo>
                  <a:cubicBezTo>
                    <a:pt x="874" y="338"/>
                    <a:pt x="989" y="921"/>
                    <a:pt x="1048" y="1371"/>
                  </a:cubicBezTo>
                  <a:cubicBezTo>
                    <a:pt x="990" y="1356"/>
                    <a:pt x="934" y="1349"/>
                    <a:pt x="880" y="1349"/>
                  </a:cubicBezTo>
                  <a:cubicBezTo>
                    <a:pt x="503" y="1349"/>
                    <a:pt x="236" y="1686"/>
                    <a:pt x="139" y="2061"/>
                  </a:cubicBezTo>
                  <a:cubicBezTo>
                    <a:pt x="0" y="2610"/>
                    <a:pt x="240" y="3164"/>
                    <a:pt x="778" y="3356"/>
                  </a:cubicBezTo>
                  <a:cubicBezTo>
                    <a:pt x="874" y="3390"/>
                    <a:pt x="972" y="3404"/>
                    <a:pt x="1072" y="3404"/>
                  </a:cubicBezTo>
                  <a:cubicBezTo>
                    <a:pt x="1352" y="3404"/>
                    <a:pt x="1637" y="3292"/>
                    <a:pt x="1888" y="3189"/>
                  </a:cubicBezTo>
                  <a:cubicBezTo>
                    <a:pt x="2097" y="3106"/>
                    <a:pt x="2296" y="3034"/>
                    <a:pt x="2506" y="3034"/>
                  </a:cubicBezTo>
                  <a:cubicBezTo>
                    <a:pt x="2595" y="3034"/>
                    <a:pt x="2685" y="3047"/>
                    <a:pt x="2780" y="3078"/>
                  </a:cubicBezTo>
                  <a:cubicBezTo>
                    <a:pt x="3084" y="3179"/>
                    <a:pt x="3359" y="3414"/>
                    <a:pt x="3622" y="3585"/>
                  </a:cubicBezTo>
                  <a:cubicBezTo>
                    <a:pt x="4625" y="4237"/>
                    <a:pt x="5711" y="4751"/>
                    <a:pt x="6700" y="5423"/>
                  </a:cubicBezTo>
                  <a:cubicBezTo>
                    <a:pt x="6706" y="5427"/>
                    <a:pt x="6717" y="5433"/>
                    <a:pt x="6727" y="5433"/>
                  </a:cubicBezTo>
                  <a:cubicBezTo>
                    <a:pt x="6644" y="5912"/>
                    <a:pt x="6533" y="6277"/>
                    <a:pt x="6845" y="6700"/>
                  </a:cubicBezTo>
                  <a:cubicBezTo>
                    <a:pt x="7088" y="7031"/>
                    <a:pt x="7544" y="7266"/>
                    <a:pt x="7955" y="7266"/>
                  </a:cubicBezTo>
                  <a:cubicBezTo>
                    <a:pt x="7967" y="7266"/>
                    <a:pt x="7978" y="7266"/>
                    <a:pt x="7990" y="7265"/>
                  </a:cubicBezTo>
                  <a:cubicBezTo>
                    <a:pt x="8792" y="7238"/>
                    <a:pt x="8840" y="6364"/>
                    <a:pt x="8715" y="5739"/>
                  </a:cubicBezTo>
                  <a:lnTo>
                    <a:pt x="8715" y="5739"/>
                  </a:lnTo>
                  <a:cubicBezTo>
                    <a:pt x="8726" y="5739"/>
                    <a:pt x="8737" y="5739"/>
                    <a:pt x="8747" y="5739"/>
                  </a:cubicBezTo>
                  <a:cubicBezTo>
                    <a:pt x="9254" y="5739"/>
                    <a:pt x="9822" y="5412"/>
                    <a:pt x="9673" y="4847"/>
                  </a:cubicBezTo>
                  <a:cubicBezTo>
                    <a:pt x="9572" y="4473"/>
                    <a:pt x="9218" y="4140"/>
                    <a:pt x="8837" y="4056"/>
                  </a:cubicBezTo>
                  <a:cubicBezTo>
                    <a:pt x="8715" y="4031"/>
                    <a:pt x="8596" y="4019"/>
                    <a:pt x="8478" y="4019"/>
                  </a:cubicBezTo>
                  <a:cubicBezTo>
                    <a:pt x="8343" y="4019"/>
                    <a:pt x="8208" y="4034"/>
                    <a:pt x="8070" y="4060"/>
                  </a:cubicBezTo>
                  <a:cubicBezTo>
                    <a:pt x="7825" y="4104"/>
                    <a:pt x="7547" y="4293"/>
                    <a:pt x="7297" y="4293"/>
                  </a:cubicBezTo>
                  <a:cubicBezTo>
                    <a:pt x="7289" y="4293"/>
                    <a:pt x="7281" y="4293"/>
                    <a:pt x="7273" y="4293"/>
                  </a:cubicBezTo>
                  <a:cubicBezTo>
                    <a:pt x="6786" y="4032"/>
                    <a:pt x="6315" y="3755"/>
                    <a:pt x="5840" y="3470"/>
                  </a:cubicBezTo>
                  <a:cubicBezTo>
                    <a:pt x="5319" y="3158"/>
                    <a:pt x="4754" y="2922"/>
                    <a:pt x="4205" y="2665"/>
                  </a:cubicBezTo>
                  <a:cubicBezTo>
                    <a:pt x="3830" y="2492"/>
                    <a:pt x="3432" y="2336"/>
                    <a:pt x="3119" y="2061"/>
                  </a:cubicBezTo>
                  <a:cubicBezTo>
                    <a:pt x="2738" y="1728"/>
                    <a:pt x="3119" y="1170"/>
                    <a:pt x="2984" y="746"/>
                  </a:cubicBezTo>
                  <a:cubicBezTo>
                    <a:pt x="2828" y="254"/>
                    <a:pt x="2366" y="1"/>
                    <a:pt x="18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5" name="Google Shape;8045;p44"/>
            <p:cNvSpPr/>
            <p:nvPr/>
          </p:nvSpPr>
          <p:spPr>
            <a:xfrm>
              <a:off x="5897275" y="4884225"/>
              <a:ext cx="173000" cy="186400"/>
            </a:xfrm>
            <a:custGeom>
              <a:avLst/>
              <a:gdLst/>
              <a:ahLst/>
              <a:cxnLst/>
              <a:rect l="l" t="t" r="r" b="b"/>
              <a:pathLst>
                <a:path w="6920" h="7456" extrusionOk="0">
                  <a:moveTo>
                    <a:pt x="1809" y="1"/>
                  </a:moveTo>
                  <a:cubicBezTo>
                    <a:pt x="1770" y="1"/>
                    <a:pt x="1730" y="3"/>
                    <a:pt x="1691" y="7"/>
                  </a:cubicBezTo>
                  <a:cubicBezTo>
                    <a:pt x="1309" y="45"/>
                    <a:pt x="1236" y="531"/>
                    <a:pt x="1156" y="899"/>
                  </a:cubicBezTo>
                  <a:cubicBezTo>
                    <a:pt x="1060" y="833"/>
                    <a:pt x="960" y="804"/>
                    <a:pt x="862" y="804"/>
                  </a:cubicBezTo>
                  <a:cubicBezTo>
                    <a:pt x="629" y="804"/>
                    <a:pt x="406" y="967"/>
                    <a:pt x="261" y="1180"/>
                  </a:cubicBezTo>
                  <a:cubicBezTo>
                    <a:pt x="1" y="1568"/>
                    <a:pt x="29" y="2068"/>
                    <a:pt x="393" y="2363"/>
                  </a:cubicBezTo>
                  <a:cubicBezTo>
                    <a:pt x="587" y="2522"/>
                    <a:pt x="847" y="2551"/>
                    <a:pt x="1097" y="2551"/>
                  </a:cubicBezTo>
                  <a:cubicBezTo>
                    <a:pt x="1168" y="2551"/>
                    <a:pt x="1238" y="2549"/>
                    <a:pt x="1305" y="2547"/>
                  </a:cubicBezTo>
                  <a:cubicBezTo>
                    <a:pt x="1353" y="2545"/>
                    <a:pt x="1400" y="2543"/>
                    <a:pt x="1447" y="2543"/>
                  </a:cubicBezTo>
                  <a:cubicBezTo>
                    <a:pt x="1654" y="2543"/>
                    <a:pt x="1848" y="2571"/>
                    <a:pt x="2027" y="2710"/>
                  </a:cubicBezTo>
                  <a:cubicBezTo>
                    <a:pt x="2236" y="2873"/>
                    <a:pt x="2385" y="3130"/>
                    <a:pt x="2540" y="3338"/>
                  </a:cubicBezTo>
                  <a:cubicBezTo>
                    <a:pt x="3137" y="4125"/>
                    <a:pt x="3838" y="4826"/>
                    <a:pt x="4418" y="5624"/>
                  </a:cubicBezTo>
                  <a:cubicBezTo>
                    <a:pt x="4425" y="5631"/>
                    <a:pt x="4431" y="5638"/>
                    <a:pt x="4439" y="5642"/>
                  </a:cubicBezTo>
                  <a:cubicBezTo>
                    <a:pt x="4241" y="5989"/>
                    <a:pt x="4053" y="6242"/>
                    <a:pt x="4178" y="6662"/>
                  </a:cubicBezTo>
                  <a:cubicBezTo>
                    <a:pt x="4276" y="6995"/>
                    <a:pt x="4577" y="7314"/>
                    <a:pt x="4910" y="7418"/>
                  </a:cubicBezTo>
                  <a:cubicBezTo>
                    <a:pt x="4990" y="7444"/>
                    <a:pt x="5064" y="7456"/>
                    <a:pt x="5133" y="7456"/>
                  </a:cubicBezTo>
                  <a:cubicBezTo>
                    <a:pt x="5607" y="7456"/>
                    <a:pt x="5832" y="6890"/>
                    <a:pt x="5899" y="6436"/>
                  </a:cubicBezTo>
                  <a:cubicBezTo>
                    <a:pt x="6013" y="6480"/>
                    <a:pt x="6140" y="6504"/>
                    <a:pt x="6264" y="6504"/>
                  </a:cubicBezTo>
                  <a:cubicBezTo>
                    <a:pt x="6571" y="6504"/>
                    <a:pt x="6861" y="6358"/>
                    <a:pt x="6891" y="6010"/>
                  </a:cubicBezTo>
                  <a:cubicBezTo>
                    <a:pt x="6919" y="5690"/>
                    <a:pt x="6735" y="5333"/>
                    <a:pt x="6465" y="5160"/>
                  </a:cubicBezTo>
                  <a:cubicBezTo>
                    <a:pt x="6277" y="5045"/>
                    <a:pt x="6083" y="4982"/>
                    <a:pt x="5864" y="4948"/>
                  </a:cubicBezTo>
                  <a:cubicBezTo>
                    <a:pt x="5820" y="4941"/>
                    <a:pt x="5773" y="4938"/>
                    <a:pt x="5724" y="4938"/>
                  </a:cubicBezTo>
                  <a:cubicBezTo>
                    <a:pt x="5632" y="4938"/>
                    <a:pt x="5533" y="4947"/>
                    <a:pt x="5437" y="4947"/>
                  </a:cubicBezTo>
                  <a:cubicBezTo>
                    <a:pt x="5345" y="4947"/>
                    <a:pt x="5256" y="4939"/>
                    <a:pt x="5181" y="4906"/>
                  </a:cubicBezTo>
                  <a:cubicBezTo>
                    <a:pt x="4876" y="4569"/>
                    <a:pt x="4588" y="4223"/>
                    <a:pt x="4296" y="3869"/>
                  </a:cubicBezTo>
                  <a:cubicBezTo>
                    <a:pt x="3981" y="3480"/>
                    <a:pt x="3602" y="3140"/>
                    <a:pt x="3248" y="2786"/>
                  </a:cubicBezTo>
                  <a:cubicBezTo>
                    <a:pt x="3009" y="2547"/>
                    <a:pt x="2742" y="2314"/>
                    <a:pt x="2575" y="2013"/>
                  </a:cubicBezTo>
                  <a:cubicBezTo>
                    <a:pt x="2370" y="1648"/>
                    <a:pt x="2825" y="1319"/>
                    <a:pt x="2839" y="955"/>
                  </a:cubicBezTo>
                  <a:cubicBezTo>
                    <a:pt x="2859" y="389"/>
                    <a:pt x="2345" y="1"/>
                    <a:pt x="18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46" name="Google Shape;8046;p44"/>
          <p:cNvGrpSpPr/>
          <p:nvPr/>
        </p:nvGrpSpPr>
        <p:grpSpPr>
          <a:xfrm>
            <a:off x="306183" y="1501279"/>
            <a:ext cx="419556" cy="413909"/>
            <a:chOff x="8221660" y="3010582"/>
            <a:chExt cx="419556" cy="413909"/>
          </a:xfrm>
        </p:grpSpPr>
        <p:sp>
          <p:nvSpPr>
            <p:cNvPr id="8047" name="Google Shape;8047;p44"/>
            <p:cNvSpPr/>
            <p:nvPr/>
          </p:nvSpPr>
          <p:spPr>
            <a:xfrm>
              <a:off x="8236996" y="3276943"/>
              <a:ext cx="124350" cy="107187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8" name="Google Shape;8048;p44"/>
            <p:cNvSpPr/>
            <p:nvPr/>
          </p:nvSpPr>
          <p:spPr>
            <a:xfrm>
              <a:off x="8221660" y="3120758"/>
              <a:ext cx="151368" cy="123464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9" name="Google Shape;8049;p44"/>
            <p:cNvSpPr/>
            <p:nvPr/>
          </p:nvSpPr>
          <p:spPr>
            <a:xfrm>
              <a:off x="8356474" y="3177895"/>
              <a:ext cx="284742" cy="246596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0" name="Google Shape;8050;p44"/>
            <p:cNvSpPr/>
            <p:nvPr/>
          </p:nvSpPr>
          <p:spPr>
            <a:xfrm>
              <a:off x="8299669" y="3010582"/>
              <a:ext cx="148710" cy="133208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1" name="Google Shape;8051;p44"/>
            <p:cNvSpPr/>
            <p:nvPr/>
          </p:nvSpPr>
          <p:spPr>
            <a:xfrm>
              <a:off x="8460560" y="3051054"/>
              <a:ext cx="145887" cy="101041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52" name="Google Shape;8052;p44"/>
          <p:cNvGrpSpPr/>
          <p:nvPr/>
        </p:nvGrpSpPr>
        <p:grpSpPr>
          <a:xfrm>
            <a:off x="237782" y="2757753"/>
            <a:ext cx="309323" cy="305228"/>
            <a:chOff x="8675709" y="3359381"/>
            <a:chExt cx="309323" cy="305228"/>
          </a:xfrm>
        </p:grpSpPr>
        <p:sp>
          <p:nvSpPr>
            <p:cNvPr id="8053" name="Google Shape;8053;p44"/>
            <p:cNvSpPr/>
            <p:nvPr/>
          </p:nvSpPr>
          <p:spPr>
            <a:xfrm>
              <a:off x="8687058" y="3555872"/>
              <a:ext cx="91684" cy="7889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4" name="Google Shape;8054;p44"/>
            <p:cNvSpPr/>
            <p:nvPr/>
          </p:nvSpPr>
          <p:spPr>
            <a:xfrm>
              <a:off x="8675709" y="3440713"/>
              <a:ext cx="111671" cy="91131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5" name="Google Shape;8055;p44"/>
            <p:cNvSpPr/>
            <p:nvPr/>
          </p:nvSpPr>
          <p:spPr>
            <a:xfrm>
              <a:off x="8775033" y="3482790"/>
              <a:ext cx="209999" cy="181819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6" name="Google Shape;8056;p44"/>
            <p:cNvSpPr/>
            <p:nvPr/>
          </p:nvSpPr>
          <p:spPr>
            <a:xfrm>
              <a:off x="8733177" y="3359381"/>
              <a:ext cx="109733" cy="98328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7" name="Google Shape;8057;p44"/>
            <p:cNvSpPr/>
            <p:nvPr/>
          </p:nvSpPr>
          <p:spPr>
            <a:xfrm>
              <a:off x="8851880" y="3389168"/>
              <a:ext cx="107630" cy="74687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58" name="Google Shape;8058;p44"/>
          <p:cNvGrpSpPr/>
          <p:nvPr/>
        </p:nvGrpSpPr>
        <p:grpSpPr>
          <a:xfrm>
            <a:off x="462366" y="2155100"/>
            <a:ext cx="366572" cy="362752"/>
            <a:chOff x="8740818" y="2883353"/>
            <a:chExt cx="366572" cy="362752"/>
          </a:xfrm>
        </p:grpSpPr>
        <p:sp>
          <p:nvSpPr>
            <p:cNvPr id="8059" name="Google Shape;8059;p44"/>
            <p:cNvSpPr/>
            <p:nvPr/>
          </p:nvSpPr>
          <p:spPr>
            <a:xfrm>
              <a:off x="8744970" y="3090972"/>
              <a:ext cx="106190" cy="90300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0" name="Google Shape;8060;p44"/>
            <p:cNvSpPr/>
            <p:nvPr/>
          </p:nvSpPr>
          <p:spPr>
            <a:xfrm>
              <a:off x="8740818" y="2941763"/>
              <a:ext cx="128945" cy="120142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1" name="Google Shape;8061;p44"/>
            <p:cNvSpPr/>
            <p:nvPr/>
          </p:nvSpPr>
          <p:spPr>
            <a:xfrm>
              <a:off x="8842468" y="3029517"/>
              <a:ext cx="264922" cy="216588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2" name="Google Shape;8062;p44"/>
            <p:cNvSpPr/>
            <p:nvPr/>
          </p:nvSpPr>
          <p:spPr>
            <a:xfrm>
              <a:off x="8833001" y="2883353"/>
              <a:ext cx="132599" cy="111173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3" name="Google Shape;8063;p44"/>
            <p:cNvSpPr/>
            <p:nvPr/>
          </p:nvSpPr>
          <p:spPr>
            <a:xfrm>
              <a:off x="8963053" y="2914634"/>
              <a:ext cx="116100" cy="97332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2">
    <p:bg>
      <p:bgPr>
        <a:solidFill>
          <a:schemeClr val="accent4"/>
        </a:solidFill>
        <a:effectLst/>
      </p:bgPr>
    </p:bg>
    <p:spTree>
      <p:nvGrpSpPr>
        <p:cNvPr id="1" name="Shape 8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65" name="Google Shape;8065;p45"/>
          <p:cNvGrpSpPr/>
          <p:nvPr/>
        </p:nvGrpSpPr>
        <p:grpSpPr>
          <a:xfrm rot="10800000">
            <a:off x="-3502172" y="4133193"/>
            <a:ext cx="6160044" cy="1752604"/>
            <a:chOff x="5021625" y="1087550"/>
            <a:chExt cx="996900" cy="283625"/>
          </a:xfrm>
        </p:grpSpPr>
        <p:sp>
          <p:nvSpPr>
            <p:cNvPr id="8066" name="Google Shape;8066;p45"/>
            <p:cNvSpPr/>
            <p:nvPr/>
          </p:nvSpPr>
          <p:spPr>
            <a:xfrm>
              <a:off x="5021625" y="1091500"/>
              <a:ext cx="996900" cy="249875"/>
            </a:xfrm>
            <a:custGeom>
              <a:avLst/>
              <a:gdLst/>
              <a:ahLst/>
              <a:cxnLst/>
              <a:rect l="l" t="t" r="r" b="b"/>
              <a:pathLst>
                <a:path w="39876" h="9995" extrusionOk="0">
                  <a:moveTo>
                    <a:pt x="27441" y="108"/>
                  </a:moveTo>
                  <a:cubicBezTo>
                    <a:pt x="27477" y="108"/>
                    <a:pt x="27504" y="146"/>
                    <a:pt x="27470" y="156"/>
                  </a:cubicBezTo>
                  <a:cubicBezTo>
                    <a:pt x="27468" y="157"/>
                    <a:pt x="27466" y="157"/>
                    <a:pt x="27464" y="157"/>
                  </a:cubicBezTo>
                  <a:cubicBezTo>
                    <a:pt x="27455" y="157"/>
                    <a:pt x="27450" y="150"/>
                    <a:pt x="27454" y="139"/>
                  </a:cubicBezTo>
                  <a:cubicBezTo>
                    <a:pt x="27457" y="129"/>
                    <a:pt x="27450" y="119"/>
                    <a:pt x="27433" y="114"/>
                  </a:cubicBezTo>
                  <a:cubicBezTo>
                    <a:pt x="27419" y="111"/>
                    <a:pt x="27422" y="108"/>
                    <a:pt x="27436" y="108"/>
                  </a:cubicBezTo>
                  <a:cubicBezTo>
                    <a:pt x="27438" y="108"/>
                    <a:pt x="27439" y="108"/>
                    <a:pt x="27441" y="108"/>
                  </a:cubicBezTo>
                  <a:close/>
                  <a:moveTo>
                    <a:pt x="28599" y="152"/>
                  </a:moveTo>
                  <a:cubicBezTo>
                    <a:pt x="28601" y="152"/>
                    <a:pt x="28603" y="152"/>
                    <a:pt x="28605" y="153"/>
                  </a:cubicBezTo>
                  <a:cubicBezTo>
                    <a:pt x="28623" y="156"/>
                    <a:pt x="28633" y="164"/>
                    <a:pt x="28636" y="170"/>
                  </a:cubicBezTo>
                  <a:cubicBezTo>
                    <a:pt x="28636" y="174"/>
                    <a:pt x="28629" y="181"/>
                    <a:pt x="28615" y="184"/>
                  </a:cubicBezTo>
                  <a:cubicBezTo>
                    <a:pt x="28614" y="185"/>
                    <a:pt x="28612" y="185"/>
                    <a:pt x="28610" y="185"/>
                  </a:cubicBezTo>
                  <a:cubicBezTo>
                    <a:pt x="28601" y="185"/>
                    <a:pt x="28591" y="179"/>
                    <a:pt x="28588" y="167"/>
                  </a:cubicBezTo>
                  <a:cubicBezTo>
                    <a:pt x="28585" y="158"/>
                    <a:pt x="28589" y="152"/>
                    <a:pt x="28599" y="152"/>
                  </a:cubicBezTo>
                  <a:close/>
                  <a:moveTo>
                    <a:pt x="27339" y="128"/>
                  </a:moveTo>
                  <a:cubicBezTo>
                    <a:pt x="27341" y="128"/>
                    <a:pt x="27340" y="131"/>
                    <a:pt x="27339" y="135"/>
                  </a:cubicBezTo>
                  <a:cubicBezTo>
                    <a:pt x="27332" y="146"/>
                    <a:pt x="27350" y="164"/>
                    <a:pt x="27381" y="170"/>
                  </a:cubicBezTo>
                  <a:cubicBezTo>
                    <a:pt x="27450" y="191"/>
                    <a:pt x="27457" y="226"/>
                    <a:pt x="27395" y="236"/>
                  </a:cubicBezTo>
                  <a:cubicBezTo>
                    <a:pt x="27392" y="236"/>
                    <a:pt x="27388" y="237"/>
                    <a:pt x="27385" y="237"/>
                  </a:cubicBezTo>
                  <a:cubicBezTo>
                    <a:pt x="27328" y="237"/>
                    <a:pt x="27285" y="172"/>
                    <a:pt x="27325" y="139"/>
                  </a:cubicBezTo>
                  <a:cubicBezTo>
                    <a:pt x="27332" y="132"/>
                    <a:pt x="27337" y="128"/>
                    <a:pt x="27339" y="128"/>
                  </a:cubicBezTo>
                  <a:close/>
                  <a:moveTo>
                    <a:pt x="29418" y="221"/>
                  </a:moveTo>
                  <a:cubicBezTo>
                    <a:pt x="29421" y="221"/>
                    <a:pt x="29424" y="222"/>
                    <a:pt x="29427" y="223"/>
                  </a:cubicBezTo>
                  <a:cubicBezTo>
                    <a:pt x="29441" y="226"/>
                    <a:pt x="29455" y="236"/>
                    <a:pt x="29459" y="247"/>
                  </a:cubicBezTo>
                  <a:cubicBezTo>
                    <a:pt x="29461" y="257"/>
                    <a:pt x="29458" y="262"/>
                    <a:pt x="29450" y="262"/>
                  </a:cubicBezTo>
                  <a:cubicBezTo>
                    <a:pt x="29448" y="262"/>
                    <a:pt x="29445" y="261"/>
                    <a:pt x="29441" y="260"/>
                  </a:cubicBezTo>
                  <a:cubicBezTo>
                    <a:pt x="29424" y="257"/>
                    <a:pt x="29410" y="247"/>
                    <a:pt x="29406" y="236"/>
                  </a:cubicBezTo>
                  <a:cubicBezTo>
                    <a:pt x="29404" y="226"/>
                    <a:pt x="29409" y="221"/>
                    <a:pt x="29418" y="221"/>
                  </a:cubicBezTo>
                  <a:close/>
                  <a:moveTo>
                    <a:pt x="28273" y="239"/>
                  </a:moveTo>
                  <a:cubicBezTo>
                    <a:pt x="28276" y="239"/>
                    <a:pt x="28279" y="239"/>
                    <a:pt x="28282" y="239"/>
                  </a:cubicBezTo>
                  <a:cubicBezTo>
                    <a:pt x="28303" y="239"/>
                    <a:pt x="28321" y="244"/>
                    <a:pt x="28321" y="250"/>
                  </a:cubicBezTo>
                  <a:cubicBezTo>
                    <a:pt x="28324" y="253"/>
                    <a:pt x="28311" y="260"/>
                    <a:pt x="28293" y="268"/>
                  </a:cubicBezTo>
                  <a:cubicBezTo>
                    <a:pt x="28288" y="268"/>
                    <a:pt x="28284" y="269"/>
                    <a:pt x="28279" y="269"/>
                  </a:cubicBezTo>
                  <a:cubicBezTo>
                    <a:pt x="28265" y="269"/>
                    <a:pt x="28254" y="264"/>
                    <a:pt x="28251" y="253"/>
                  </a:cubicBezTo>
                  <a:cubicBezTo>
                    <a:pt x="28249" y="245"/>
                    <a:pt x="28258" y="239"/>
                    <a:pt x="28273" y="239"/>
                  </a:cubicBezTo>
                  <a:close/>
                  <a:moveTo>
                    <a:pt x="22107" y="329"/>
                  </a:moveTo>
                  <a:cubicBezTo>
                    <a:pt x="22120" y="329"/>
                    <a:pt x="22132" y="333"/>
                    <a:pt x="22135" y="340"/>
                  </a:cubicBezTo>
                  <a:cubicBezTo>
                    <a:pt x="22138" y="354"/>
                    <a:pt x="22131" y="364"/>
                    <a:pt x="22117" y="368"/>
                  </a:cubicBezTo>
                  <a:cubicBezTo>
                    <a:pt x="22107" y="368"/>
                    <a:pt x="22090" y="364"/>
                    <a:pt x="22076" y="354"/>
                  </a:cubicBezTo>
                  <a:cubicBezTo>
                    <a:pt x="22066" y="348"/>
                    <a:pt x="22072" y="337"/>
                    <a:pt x="22093" y="330"/>
                  </a:cubicBezTo>
                  <a:cubicBezTo>
                    <a:pt x="22098" y="329"/>
                    <a:pt x="22102" y="329"/>
                    <a:pt x="22107" y="329"/>
                  </a:cubicBezTo>
                  <a:close/>
                  <a:moveTo>
                    <a:pt x="31541" y="403"/>
                  </a:moveTo>
                  <a:cubicBezTo>
                    <a:pt x="31599" y="403"/>
                    <a:pt x="31690" y="415"/>
                    <a:pt x="31693" y="423"/>
                  </a:cubicBezTo>
                  <a:cubicBezTo>
                    <a:pt x="31696" y="429"/>
                    <a:pt x="31671" y="435"/>
                    <a:pt x="31637" y="435"/>
                  </a:cubicBezTo>
                  <a:cubicBezTo>
                    <a:pt x="31629" y="435"/>
                    <a:pt x="31621" y="435"/>
                    <a:pt x="31613" y="434"/>
                  </a:cubicBezTo>
                  <a:cubicBezTo>
                    <a:pt x="31526" y="431"/>
                    <a:pt x="31471" y="413"/>
                    <a:pt x="31505" y="406"/>
                  </a:cubicBezTo>
                  <a:cubicBezTo>
                    <a:pt x="31513" y="404"/>
                    <a:pt x="31526" y="403"/>
                    <a:pt x="31541" y="403"/>
                  </a:cubicBezTo>
                  <a:close/>
                  <a:moveTo>
                    <a:pt x="35114" y="1092"/>
                  </a:moveTo>
                  <a:cubicBezTo>
                    <a:pt x="35121" y="1092"/>
                    <a:pt x="35125" y="1102"/>
                    <a:pt x="35131" y="1121"/>
                  </a:cubicBezTo>
                  <a:cubicBezTo>
                    <a:pt x="35138" y="1142"/>
                    <a:pt x="35135" y="1166"/>
                    <a:pt x="35124" y="1169"/>
                  </a:cubicBezTo>
                  <a:cubicBezTo>
                    <a:pt x="35121" y="1170"/>
                    <a:pt x="35117" y="1170"/>
                    <a:pt x="35114" y="1170"/>
                  </a:cubicBezTo>
                  <a:cubicBezTo>
                    <a:pt x="35083" y="1170"/>
                    <a:pt x="35071" y="1142"/>
                    <a:pt x="35093" y="1110"/>
                  </a:cubicBezTo>
                  <a:cubicBezTo>
                    <a:pt x="35103" y="1098"/>
                    <a:pt x="35109" y="1092"/>
                    <a:pt x="35114" y="1092"/>
                  </a:cubicBezTo>
                  <a:close/>
                  <a:moveTo>
                    <a:pt x="35235" y="1562"/>
                  </a:moveTo>
                  <a:cubicBezTo>
                    <a:pt x="35242" y="1562"/>
                    <a:pt x="35248" y="1568"/>
                    <a:pt x="35252" y="1582"/>
                  </a:cubicBezTo>
                  <a:cubicBezTo>
                    <a:pt x="35260" y="1592"/>
                    <a:pt x="35249" y="1603"/>
                    <a:pt x="35239" y="1607"/>
                  </a:cubicBezTo>
                  <a:cubicBezTo>
                    <a:pt x="35225" y="1610"/>
                    <a:pt x="35222" y="1624"/>
                    <a:pt x="35225" y="1642"/>
                  </a:cubicBezTo>
                  <a:cubicBezTo>
                    <a:pt x="35232" y="1659"/>
                    <a:pt x="35225" y="1672"/>
                    <a:pt x="35211" y="1676"/>
                  </a:cubicBezTo>
                  <a:cubicBezTo>
                    <a:pt x="35206" y="1678"/>
                    <a:pt x="35201" y="1679"/>
                    <a:pt x="35197" y="1679"/>
                  </a:cubicBezTo>
                  <a:cubicBezTo>
                    <a:pt x="35193" y="1679"/>
                    <a:pt x="35190" y="1678"/>
                    <a:pt x="35190" y="1676"/>
                  </a:cubicBezTo>
                  <a:cubicBezTo>
                    <a:pt x="35187" y="1616"/>
                    <a:pt x="35214" y="1562"/>
                    <a:pt x="35235" y="1562"/>
                  </a:cubicBezTo>
                  <a:close/>
                  <a:moveTo>
                    <a:pt x="35355" y="1748"/>
                  </a:moveTo>
                  <a:cubicBezTo>
                    <a:pt x="35368" y="1748"/>
                    <a:pt x="35377" y="1754"/>
                    <a:pt x="35374" y="1763"/>
                  </a:cubicBezTo>
                  <a:cubicBezTo>
                    <a:pt x="35371" y="1776"/>
                    <a:pt x="35356" y="1791"/>
                    <a:pt x="35343" y="1794"/>
                  </a:cubicBezTo>
                  <a:cubicBezTo>
                    <a:pt x="35341" y="1794"/>
                    <a:pt x="35339" y="1795"/>
                    <a:pt x="35338" y="1795"/>
                  </a:cubicBezTo>
                  <a:cubicBezTo>
                    <a:pt x="35329" y="1795"/>
                    <a:pt x="35322" y="1789"/>
                    <a:pt x="35318" y="1780"/>
                  </a:cubicBezTo>
                  <a:cubicBezTo>
                    <a:pt x="35315" y="1766"/>
                    <a:pt x="35326" y="1756"/>
                    <a:pt x="35346" y="1749"/>
                  </a:cubicBezTo>
                  <a:cubicBezTo>
                    <a:pt x="35350" y="1748"/>
                    <a:pt x="35352" y="1748"/>
                    <a:pt x="35355" y="1748"/>
                  </a:cubicBezTo>
                  <a:close/>
                  <a:moveTo>
                    <a:pt x="12443" y="1685"/>
                  </a:moveTo>
                  <a:cubicBezTo>
                    <a:pt x="12459" y="1685"/>
                    <a:pt x="12462" y="1694"/>
                    <a:pt x="12462" y="1714"/>
                  </a:cubicBezTo>
                  <a:cubicBezTo>
                    <a:pt x="12462" y="1738"/>
                    <a:pt x="12449" y="1752"/>
                    <a:pt x="12428" y="1752"/>
                  </a:cubicBezTo>
                  <a:cubicBezTo>
                    <a:pt x="12426" y="1752"/>
                    <a:pt x="12423" y="1752"/>
                    <a:pt x="12421" y="1752"/>
                  </a:cubicBezTo>
                  <a:cubicBezTo>
                    <a:pt x="12402" y="1752"/>
                    <a:pt x="12394" y="1766"/>
                    <a:pt x="12404" y="1797"/>
                  </a:cubicBezTo>
                  <a:cubicBezTo>
                    <a:pt x="12409" y="1820"/>
                    <a:pt x="12412" y="1830"/>
                    <a:pt x="12409" y="1830"/>
                  </a:cubicBezTo>
                  <a:cubicBezTo>
                    <a:pt x="12408" y="1830"/>
                    <a:pt x="12402" y="1822"/>
                    <a:pt x="12393" y="1808"/>
                  </a:cubicBezTo>
                  <a:cubicBezTo>
                    <a:pt x="12373" y="1776"/>
                    <a:pt x="12341" y="1756"/>
                    <a:pt x="12308" y="1756"/>
                  </a:cubicBezTo>
                  <a:cubicBezTo>
                    <a:pt x="12302" y="1756"/>
                    <a:pt x="12295" y="1757"/>
                    <a:pt x="12289" y="1759"/>
                  </a:cubicBezTo>
                  <a:cubicBezTo>
                    <a:pt x="12279" y="1763"/>
                    <a:pt x="12282" y="1770"/>
                    <a:pt x="12295" y="1780"/>
                  </a:cubicBezTo>
                  <a:cubicBezTo>
                    <a:pt x="12307" y="1789"/>
                    <a:pt x="12307" y="1795"/>
                    <a:pt x="12299" y="1795"/>
                  </a:cubicBezTo>
                  <a:cubicBezTo>
                    <a:pt x="12297" y="1795"/>
                    <a:pt x="12295" y="1794"/>
                    <a:pt x="12292" y="1794"/>
                  </a:cubicBezTo>
                  <a:cubicBezTo>
                    <a:pt x="12275" y="1791"/>
                    <a:pt x="12254" y="1773"/>
                    <a:pt x="12240" y="1752"/>
                  </a:cubicBezTo>
                  <a:cubicBezTo>
                    <a:pt x="12225" y="1729"/>
                    <a:pt x="12223" y="1719"/>
                    <a:pt x="12240" y="1719"/>
                  </a:cubicBezTo>
                  <a:cubicBezTo>
                    <a:pt x="12245" y="1719"/>
                    <a:pt x="12252" y="1720"/>
                    <a:pt x="12261" y="1721"/>
                  </a:cubicBezTo>
                  <a:cubicBezTo>
                    <a:pt x="12266" y="1723"/>
                    <a:pt x="12272" y="1723"/>
                    <a:pt x="12279" y="1723"/>
                  </a:cubicBezTo>
                  <a:cubicBezTo>
                    <a:pt x="12306" y="1723"/>
                    <a:pt x="12346" y="1714"/>
                    <a:pt x="12383" y="1701"/>
                  </a:cubicBezTo>
                  <a:cubicBezTo>
                    <a:pt x="12412" y="1690"/>
                    <a:pt x="12431" y="1685"/>
                    <a:pt x="12443" y="1685"/>
                  </a:cubicBezTo>
                  <a:close/>
                  <a:moveTo>
                    <a:pt x="11806" y="1884"/>
                  </a:moveTo>
                  <a:cubicBezTo>
                    <a:pt x="11818" y="1884"/>
                    <a:pt x="11823" y="1889"/>
                    <a:pt x="11821" y="1898"/>
                  </a:cubicBezTo>
                  <a:cubicBezTo>
                    <a:pt x="11817" y="1912"/>
                    <a:pt x="11800" y="1925"/>
                    <a:pt x="11783" y="1930"/>
                  </a:cubicBezTo>
                  <a:cubicBezTo>
                    <a:pt x="11778" y="1930"/>
                    <a:pt x="11774" y="1931"/>
                    <a:pt x="11770" y="1931"/>
                  </a:cubicBezTo>
                  <a:cubicBezTo>
                    <a:pt x="11757" y="1931"/>
                    <a:pt x="11747" y="1927"/>
                    <a:pt x="11744" y="1919"/>
                  </a:cubicBezTo>
                  <a:cubicBezTo>
                    <a:pt x="11741" y="1909"/>
                    <a:pt x="11758" y="1895"/>
                    <a:pt x="11783" y="1888"/>
                  </a:cubicBezTo>
                  <a:cubicBezTo>
                    <a:pt x="11792" y="1885"/>
                    <a:pt x="11800" y="1884"/>
                    <a:pt x="11806" y="1884"/>
                  </a:cubicBezTo>
                  <a:close/>
                  <a:moveTo>
                    <a:pt x="12920" y="1902"/>
                  </a:moveTo>
                  <a:cubicBezTo>
                    <a:pt x="12940" y="1902"/>
                    <a:pt x="12963" y="1908"/>
                    <a:pt x="12972" y="1919"/>
                  </a:cubicBezTo>
                  <a:cubicBezTo>
                    <a:pt x="12982" y="1933"/>
                    <a:pt x="12969" y="1940"/>
                    <a:pt x="12937" y="1940"/>
                  </a:cubicBezTo>
                  <a:cubicBezTo>
                    <a:pt x="12934" y="1940"/>
                    <a:pt x="12930" y="1940"/>
                    <a:pt x="12927" y="1940"/>
                  </a:cubicBezTo>
                  <a:cubicBezTo>
                    <a:pt x="12904" y="1940"/>
                    <a:pt x="12885" y="1932"/>
                    <a:pt x="12882" y="1922"/>
                  </a:cubicBezTo>
                  <a:cubicBezTo>
                    <a:pt x="12877" y="1909"/>
                    <a:pt x="12897" y="1902"/>
                    <a:pt x="12920" y="1902"/>
                  </a:cubicBezTo>
                  <a:close/>
                  <a:moveTo>
                    <a:pt x="12778" y="1918"/>
                  </a:moveTo>
                  <a:cubicBezTo>
                    <a:pt x="12780" y="1918"/>
                    <a:pt x="12783" y="1918"/>
                    <a:pt x="12785" y="1919"/>
                  </a:cubicBezTo>
                  <a:cubicBezTo>
                    <a:pt x="12799" y="1922"/>
                    <a:pt x="12812" y="1930"/>
                    <a:pt x="12812" y="1936"/>
                  </a:cubicBezTo>
                  <a:cubicBezTo>
                    <a:pt x="12816" y="1940"/>
                    <a:pt x="12806" y="1946"/>
                    <a:pt x="12795" y="1950"/>
                  </a:cubicBezTo>
                  <a:cubicBezTo>
                    <a:pt x="12793" y="1951"/>
                    <a:pt x="12791" y="1951"/>
                    <a:pt x="12789" y="1951"/>
                  </a:cubicBezTo>
                  <a:cubicBezTo>
                    <a:pt x="12777" y="1951"/>
                    <a:pt x="12767" y="1944"/>
                    <a:pt x="12764" y="1933"/>
                  </a:cubicBezTo>
                  <a:cubicBezTo>
                    <a:pt x="12761" y="1924"/>
                    <a:pt x="12768" y="1918"/>
                    <a:pt x="12778" y="1918"/>
                  </a:cubicBezTo>
                  <a:close/>
                  <a:moveTo>
                    <a:pt x="11929" y="2070"/>
                  </a:moveTo>
                  <a:cubicBezTo>
                    <a:pt x="11930" y="2070"/>
                    <a:pt x="11933" y="2071"/>
                    <a:pt x="11935" y="2071"/>
                  </a:cubicBezTo>
                  <a:cubicBezTo>
                    <a:pt x="11952" y="2075"/>
                    <a:pt x="11962" y="2082"/>
                    <a:pt x="11967" y="2085"/>
                  </a:cubicBezTo>
                  <a:cubicBezTo>
                    <a:pt x="11967" y="2092"/>
                    <a:pt x="11959" y="2099"/>
                    <a:pt x="11946" y="2103"/>
                  </a:cubicBezTo>
                  <a:cubicBezTo>
                    <a:pt x="11935" y="2103"/>
                    <a:pt x="11921" y="2096"/>
                    <a:pt x="11917" y="2085"/>
                  </a:cubicBezTo>
                  <a:cubicBezTo>
                    <a:pt x="11915" y="2077"/>
                    <a:pt x="11919" y="2070"/>
                    <a:pt x="11929" y="2070"/>
                  </a:cubicBezTo>
                  <a:close/>
                  <a:moveTo>
                    <a:pt x="35490" y="2022"/>
                  </a:moveTo>
                  <a:cubicBezTo>
                    <a:pt x="35500" y="2022"/>
                    <a:pt x="35507" y="2033"/>
                    <a:pt x="35510" y="2061"/>
                  </a:cubicBezTo>
                  <a:cubicBezTo>
                    <a:pt x="35513" y="2089"/>
                    <a:pt x="35505" y="2113"/>
                    <a:pt x="35495" y="2117"/>
                  </a:cubicBezTo>
                  <a:cubicBezTo>
                    <a:pt x="35494" y="2117"/>
                    <a:pt x="35493" y="2117"/>
                    <a:pt x="35491" y="2117"/>
                  </a:cubicBezTo>
                  <a:cubicBezTo>
                    <a:pt x="35459" y="2117"/>
                    <a:pt x="35448" y="2046"/>
                    <a:pt x="35478" y="2026"/>
                  </a:cubicBezTo>
                  <a:cubicBezTo>
                    <a:pt x="35483" y="2024"/>
                    <a:pt x="35487" y="2022"/>
                    <a:pt x="35490" y="2022"/>
                  </a:cubicBezTo>
                  <a:close/>
                  <a:moveTo>
                    <a:pt x="35422" y="2206"/>
                  </a:moveTo>
                  <a:cubicBezTo>
                    <a:pt x="35429" y="2206"/>
                    <a:pt x="35436" y="2209"/>
                    <a:pt x="35443" y="2214"/>
                  </a:cubicBezTo>
                  <a:cubicBezTo>
                    <a:pt x="35454" y="2224"/>
                    <a:pt x="35447" y="2234"/>
                    <a:pt x="35430" y="2238"/>
                  </a:cubicBezTo>
                  <a:cubicBezTo>
                    <a:pt x="35420" y="2241"/>
                    <a:pt x="35411" y="2242"/>
                    <a:pt x="35405" y="2242"/>
                  </a:cubicBezTo>
                  <a:cubicBezTo>
                    <a:pt x="35388" y="2242"/>
                    <a:pt x="35387" y="2231"/>
                    <a:pt x="35406" y="2214"/>
                  </a:cubicBezTo>
                  <a:cubicBezTo>
                    <a:pt x="35409" y="2209"/>
                    <a:pt x="35415" y="2206"/>
                    <a:pt x="35422" y="2206"/>
                  </a:cubicBezTo>
                  <a:close/>
                  <a:moveTo>
                    <a:pt x="35563" y="2188"/>
                  </a:moveTo>
                  <a:cubicBezTo>
                    <a:pt x="35565" y="2188"/>
                    <a:pt x="35567" y="2191"/>
                    <a:pt x="35568" y="2196"/>
                  </a:cubicBezTo>
                  <a:cubicBezTo>
                    <a:pt x="35572" y="2210"/>
                    <a:pt x="35568" y="2228"/>
                    <a:pt x="35558" y="2238"/>
                  </a:cubicBezTo>
                  <a:cubicBezTo>
                    <a:pt x="35550" y="2245"/>
                    <a:pt x="35545" y="2249"/>
                    <a:pt x="35542" y="2249"/>
                  </a:cubicBezTo>
                  <a:cubicBezTo>
                    <a:pt x="35537" y="2249"/>
                    <a:pt x="35540" y="2237"/>
                    <a:pt x="35551" y="2210"/>
                  </a:cubicBezTo>
                  <a:cubicBezTo>
                    <a:pt x="35555" y="2195"/>
                    <a:pt x="35560" y="2188"/>
                    <a:pt x="35563" y="2188"/>
                  </a:cubicBezTo>
                  <a:close/>
                  <a:moveTo>
                    <a:pt x="35567" y="2462"/>
                  </a:moveTo>
                  <a:cubicBezTo>
                    <a:pt x="35576" y="2462"/>
                    <a:pt x="35589" y="2466"/>
                    <a:pt x="35600" y="2474"/>
                  </a:cubicBezTo>
                  <a:cubicBezTo>
                    <a:pt x="35610" y="2481"/>
                    <a:pt x="35603" y="2495"/>
                    <a:pt x="35582" y="2498"/>
                  </a:cubicBezTo>
                  <a:cubicBezTo>
                    <a:pt x="35578" y="2499"/>
                    <a:pt x="35573" y="2500"/>
                    <a:pt x="35569" y="2500"/>
                  </a:cubicBezTo>
                  <a:cubicBezTo>
                    <a:pt x="35555" y="2500"/>
                    <a:pt x="35543" y="2496"/>
                    <a:pt x="35540" y="2488"/>
                  </a:cubicBezTo>
                  <a:cubicBezTo>
                    <a:pt x="35537" y="2478"/>
                    <a:pt x="35544" y="2467"/>
                    <a:pt x="35558" y="2463"/>
                  </a:cubicBezTo>
                  <a:cubicBezTo>
                    <a:pt x="35560" y="2463"/>
                    <a:pt x="35563" y="2462"/>
                    <a:pt x="35567" y="2462"/>
                  </a:cubicBezTo>
                  <a:close/>
                  <a:moveTo>
                    <a:pt x="39549" y="4031"/>
                  </a:moveTo>
                  <a:cubicBezTo>
                    <a:pt x="39558" y="4031"/>
                    <a:pt x="39567" y="4042"/>
                    <a:pt x="39572" y="4060"/>
                  </a:cubicBezTo>
                  <a:cubicBezTo>
                    <a:pt x="39578" y="4079"/>
                    <a:pt x="39573" y="4095"/>
                    <a:pt x="39561" y="4095"/>
                  </a:cubicBezTo>
                  <a:cubicBezTo>
                    <a:pt x="39560" y="4095"/>
                    <a:pt x="39559" y="4095"/>
                    <a:pt x="39558" y="4095"/>
                  </a:cubicBezTo>
                  <a:cubicBezTo>
                    <a:pt x="39544" y="4087"/>
                    <a:pt x="39531" y="4080"/>
                    <a:pt x="39527" y="4070"/>
                  </a:cubicBezTo>
                  <a:cubicBezTo>
                    <a:pt x="39523" y="4060"/>
                    <a:pt x="39531" y="4045"/>
                    <a:pt x="39540" y="4035"/>
                  </a:cubicBezTo>
                  <a:cubicBezTo>
                    <a:pt x="39543" y="4033"/>
                    <a:pt x="39546" y="4031"/>
                    <a:pt x="39549" y="4031"/>
                  </a:cubicBezTo>
                  <a:close/>
                  <a:moveTo>
                    <a:pt x="39192" y="4538"/>
                  </a:moveTo>
                  <a:cubicBezTo>
                    <a:pt x="39193" y="4538"/>
                    <a:pt x="39194" y="4538"/>
                    <a:pt x="39194" y="4538"/>
                  </a:cubicBezTo>
                  <a:cubicBezTo>
                    <a:pt x="39241" y="4619"/>
                    <a:pt x="39248" y="4639"/>
                    <a:pt x="39193" y="4639"/>
                  </a:cubicBezTo>
                  <a:cubicBezTo>
                    <a:pt x="39179" y="4639"/>
                    <a:pt x="39161" y="4638"/>
                    <a:pt x="39138" y="4636"/>
                  </a:cubicBezTo>
                  <a:cubicBezTo>
                    <a:pt x="39103" y="4636"/>
                    <a:pt x="39073" y="4622"/>
                    <a:pt x="39069" y="4607"/>
                  </a:cubicBezTo>
                  <a:cubicBezTo>
                    <a:pt x="39066" y="4599"/>
                    <a:pt x="39076" y="4589"/>
                    <a:pt x="39092" y="4589"/>
                  </a:cubicBezTo>
                  <a:cubicBezTo>
                    <a:pt x="39095" y="4589"/>
                    <a:pt x="39097" y="4590"/>
                    <a:pt x="39100" y="4590"/>
                  </a:cubicBezTo>
                  <a:cubicBezTo>
                    <a:pt x="39124" y="4590"/>
                    <a:pt x="39152" y="4580"/>
                    <a:pt x="39166" y="4562"/>
                  </a:cubicBezTo>
                  <a:cubicBezTo>
                    <a:pt x="39178" y="4547"/>
                    <a:pt x="39187" y="4538"/>
                    <a:pt x="39192" y="4538"/>
                  </a:cubicBezTo>
                  <a:close/>
                  <a:moveTo>
                    <a:pt x="13410" y="4843"/>
                  </a:moveTo>
                  <a:cubicBezTo>
                    <a:pt x="13415" y="4843"/>
                    <a:pt x="13420" y="4846"/>
                    <a:pt x="13424" y="4854"/>
                  </a:cubicBezTo>
                  <a:cubicBezTo>
                    <a:pt x="13427" y="4865"/>
                    <a:pt x="13416" y="4875"/>
                    <a:pt x="13406" y="4878"/>
                  </a:cubicBezTo>
                  <a:cubicBezTo>
                    <a:pt x="13400" y="4879"/>
                    <a:pt x="13395" y="4880"/>
                    <a:pt x="13391" y="4880"/>
                  </a:cubicBezTo>
                  <a:cubicBezTo>
                    <a:pt x="13385" y="4880"/>
                    <a:pt x="13382" y="4879"/>
                    <a:pt x="13382" y="4875"/>
                  </a:cubicBezTo>
                  <a:cubicBezTo>
                    <a:pt x="13378" y="4871"/>
                    <a:pt x="13385" y="4861"/>
                    <a:pt x="13395" y="4851"/>
                  </a:cubicBezTo>
                  <a:cubicBezTo>
                    <a:pt x="13400" y="4846"/>
                    <a:pt x="13405" y="4843"/>
                    <a:pt x="13410" y="4843"/>
                  </a:cubicBezTo>
                  <a:close/>
                  <a:moveTo>
                    <a:pt x="31952" y="4888"/>
                  </a:moveTo>
                  <a:cubicBezTo>
                    <a:pt x="31961" y="4888"/>
                    <a:pt x="31971" y="4895"/>
                    <a:pt x="31974" y="4906"/>
                  </a:cubicBezTo>
                  <a:cubicBezTo>
                    <a:pt x="31977" y="4915"/>
                    <a:pt x="31970" y="4921"/>
                    <a:pt x="31960" y="4921"/>
                  </a:cubicBezTo>
                  <a:cubicBezTo>
                    <a:pt x="31958" y="4921"/>
                    <a:pt x="31956" y="4920"/>
                    <a:pt x="31953" y="4920"/>
                  </a:cubicBezTo>
                  <a:cubicBezTo>
                    <a:pt x="31939" y="4916"/>
                    <a:pt x="31925" y="4910"/>
                    <a:pt x="31925" y="4902"/>
                  </a:cubicBezTo>
                  <a:cubicBezTo>
                    <a:pt x="31925" y="4899"/>
                    <a:pt x="31933" y="4892"/>
                    <a:pt x="31946" y="4889"/>
                  </a:cubicBezTo>
                  <a:cubicBezTo>
                    <a:pt x="31948" y="4888"/>
                    <a:pt x="31950" y="4888"/>
                    <a:pt x="31952" y="4888"/>
                  </a:cubicBezTo>
                  <a:close/>
                  <a:moveTo>
                    <a:pt x="341" y="5082"/>
                  </a:moveTo>
                  <a:cubicBezTo>
                    <a:pt x="346" y="5082"/>
                    <a:pt x="347" y="5091"/>
                    <a:pt x="347" y="5110"/>
                  </a:cubicBezTo>
                  <a:cubicBezTo>
                    <a:pt x="347" y="5135"/>
                    <a:pt x="340" y="5159"/>
                    <a:pt x="330" y="5159"/>
                  </a:cubicBezTo>
                  <a:cubicBezTo>
                    <a:pt x="326" y="5161"/>
                    <a:pt x="323" y="5161"/>
                    <a:pt x="320" y="5161"/>
                  </a:cubicBezTo>
                  <a:cubicBezTo>
                    <a:pt x="298" y="5161"/>
                    <a:pt x="299" y="5131"/>
                    <a:pt x="323" y="5100"/>
                  </a:cubicBezTo>
                  <a:cubicBezTo>
                    <a:pt x="332" y="5088"/>
                    <a:pt x="338" y="5082"/>
                    <a:pt x="341" y="5082"/>
                  </a:cubicBezTo>
                  <a:close/>
                  <a:moveTo>
                    <a:pt x="39303" y="5190"/>
                  </a:moveTo>
                  <a:cubicBezTo>
                    <a:pt x="39315" y="5190"/>
                    <a:pt x="39326" y="5200"/>
                    <a:pt x="39332" y="5214"/>
                  </a:cubicBezTo>
                  <a:cubicBezTo>
                    <a:pt x="39336" y="5232"/>
                    <a:pt x="39322" y="5249"/>
                    <a:pt x="39298" y="5256"/>
                  </a:cubicBezTo>
                  <a:cubicBezTo>
                    <a:pt x="39284" y="5260"/>
                    <a:pt x="39272" y="5262"/>
                    <a:pt x="39263" y="5262"/>
                  </a:cubicBezTo>
                  <a:cubicBezTo>
                    <a:pt x="39254" y="5262"/>
                    <a:pt x="39249" y="5260"/>
                    <a:pt x="39249" y="5256"/>
                  </a:cubicBezTo>
                  <a:cubicBezTo>
                    <a:pt x="39246" y="5253"/>
                    <a:pt x="39260" y="5243"/>
                    <a:pt x="39281" y="5239"/>
                  </a:cubicBezTo>
                  <a:cubicBezTo>
                    <a:pt x="39302" y="5232"/>
                    <a:pt x="39308" y="5222"/>
                    <a:pt x="39294" y="5211"/>
                  </a:cubicBezTo>
                  <a:cubicBezTo>
                    <a:pt x="39284" y="5204"/>
                    <a:pt x="39287" y="5194"/>
                    <a:pt x="39298" y="5190"/>
                  </a:cubicBezTo>
                  <a:cubicBezTo>
                    <a:pt x="39300" y="5190"/>
                    <a:pt x="39301" y="5190"/>
                    <a:pt x="39303" y="5190"/>
                  </a:cubicBezTo>
                  <a:close/>
                  <a:moveTo>
                    <a:pt x="271" y="5408"/>
                  </a:moveTo>
                  <a:cubicBezTo>
                    <a:pt x="282" y="5408"/>
                    <a:pt x="293" y="5414"/>
                    <a:pt x="295" y="5423"/>
                  </a:cubicBezTo>
                  <a:cubicBezTo>
                    <a:pt x="299" y="5437"/>
                    <a:pt x="292" y="5448"/>
                    <a:pt x="278" y="5451"/>
                  </a:cubicBezTo>
                  <a:cubicBezTo>
                    <a:pt x="275" y="5451"/>
                    <a:pt x="273" y="5452"/>
                    <a:pt x="271" y="5452"/>
                  </a:cubicBezTo>
                  <a:cubicBezTo>
                    <a:pt x="260" y="5452"/>
                    <a:pt x="253" y="5446"/>
                    <a:pt x="250" y="5437"/>
                  </a:cubicBezTo>
                  <a:cubicBezTo>
                    <a:pt x="247" y="5423"/>
                    <a:pt x="254" y="5413"/>
                    <a:pt x="264" y="5409"/>
                  </a:cubicBezTo>
                  <a:cubicBezTo>
                    <a:pt x="266" y="5409"/>
                    <a:pt x="269" y="5408"/>
                    <a:pt x="271" y="5408"/>
                  </a:cubicBezTo>
                  <a:close/>
                  <a:moveTo>
                    <a:pt x="39470" y="5537"/>
                  </a:moveTo>
                  <a:cubicBezTo>
                    <a:pt x="39472" y="5537"/>
                    <a:pt x="39475" y="5540"/>
                    <a:pt x="39478" y="5544"/>
                  </a:cubicBezTo>
                  <a:cubicBezTo>
                    <a:pt x="39489" y="5558"/>
                    <a:pt x="39496" y="5576"/>
                    <a:pt x="39489" y="5582"/>
                  </a:cubicBezTo>
                  <a:cubicBezTo>
                    <a:pt x="39487" y="5585"/>
                    <a:pt x="39485" y="5587"/>
                    <a:pt x="39483" y="5587"/>
                  </a:cubicBezTo>
                  <a:cubicBezTo>
                    <a:pt x="39478" y="5587"/>
                    <a:pt x="39473" y="5577"/>
                    <a:pt x="39468" y="5562"/>
                  </a:cubicBezTo>
                  <a:cubicBezTo>
                    <a:pt x="39466" y="5546"/>
                    <a:pt x="39467" y="5537"/>
                    <a:pt x="39470" y="5537"/>
                  </a:cubicBezTo>
                  <a:close/>
                  <a:moveTo>
                    <a:pt x="771" y="5830"/>
                  </a:moveTo>
                  <a:cubicBezTo>
                    <a:pt x="776" y="5830"/>
                    <a:pt x="782" y="5831"/>
                    <a:pt x="788" y="5832"/>
                  </a:cubicBezTo>
                  <a:cubicBezTo>
                    <a:pt x="809" y="5836"/>
                    <a:pt x="816" y="5843"/>
                    <a:pt x="805" y="5846"/>
                  </a:cubicBezTo>
                  <a:cubicBezTo>
                    <a:pt x="792" y="5850"/>
                    <a:pt x="805" y="5864"/>
                    <a:pt x="830" y="5871"/>
                  </a:cubicBezTo>
                  <a:cubicBezTo>
                    <a:pt x="875" y="5885"/>
                    <a:pt x="875" y="5888"/>
                    <a:pt x="837" y="5909"/>
                  </a:cubicBezTo>
                  <a:cubicBezTo>
                    <a:pt x="824" y="5917"/>
                    <a:pt x="814" y="5920"/>
                    <a:pt x="806" y="5920"/>
                  </a:cubicBezTo>
                  <a:cubicBezTo>
                    <a:pt x="795" y="5920"/>
                    <a:pt x="788" y="5915"/>
                    <a:pt x="784" y="5906"/>
                  </a:cubicBezTo>
                  <a:cubicBezTo>
                    <a:pt x="780" y="5894"/>
                    <a:pt x="773" y="5886"/>
                    <a:pt x="767" y="5886"/>
                  </a:cubicBezTo>
                  <a:cubicBezTo>
                    <a:pt x="763" y="5886"/>
                    <a:pt x="760" y="5888"/>
                    <a:pt x="757" y="5891"/>
                  </a:cubicBezTo>
                  <a:cubicBezTo>
                    <a:pt x="751" y="5897"/>
                    <a:pt x="747" y="5899"/>
                    <a:pt x="743" y="5899"/>
                  </a:cubicBezTo>
                  <a:cubicBezTo>
                    <a:pt x="732" y="5899"/>
                    <a:pt x="729" y="5878"/>
                    <a:pt x="739" y="5850"/>
                  </a:cubicBezTo>
                  <a:cubicBezTo>
                    <a:pt x="745" y="5837"/>
                    <a:pt x="755" y="5830"/>
                    <a:pt x="771" y="5830"/>
                  </a:cubicBezTo>
                  <a:close/>
                  <a:moveTo>
                    <a:pt x="38638" y="6175"/>
                  </a:moveTo>
                  <a:cubicBezTo>
                    <a:pt x="38640" y="6175"/>
                    <a:pt x="38643" y="6175"/>
                    <a:pt x="38645" y="6176"/>
                  </a:cubicBezTo>
                  <a:cubicBezTo>
                    <a:pt x="38660" y="6179"/>
                    <a:pt x="38674" y="6186"/>
                    <a:pt x="38674" y="6193"/>
                  </a:cubicBezTo>
                  <a:cubicBezTo>
                    <a:pt x="38674" y="6197"/>
                    <a:pt x="38666" y="6204"/>
                    <a:pt x="38653" y="6207"/>
                  </a:cubicBezTo>
                  <a:cubicBezTo>
                    <a:pt x="38651" y="6208"/>
                    <a:pt x="38649" y="6208"/>
                    <a:pt x="38647" y="6208"/>
                  </a:cubicBezTo>
                  <a:cubicBezTo>
                    <a:pt x="38638" y="6208"/>
                    <a:pt x="38627" y="6201"/>
                    <a:pt x="38625" y="6189"/>
                  </a:cubicBezTo>
                  <a:cubicBezTo>
                    <a:pt x="38622" y="6181"/>
                    <a:pt x="38628" y="6175"/>
                    <a:pt x="38638" y="6175"/>
                  </a:cubicBezTo>
                  <a:close/>
                  <a:moveTo>
                    <a:pt x="39552" y="6193"/>
                  </a:moveTo>
                  <a:cubicBezTo>
                    <a:pt x="39566" y="6193"/>
                    <a:pt x="39579" y="6197"/>
                    <a:pt x="39585" y="6204"/>
                  </a:cubicBezTo>
                  <a:cubicBezTo>
                    <a:pt x="39596" y="6210"/>
                    <a:pt x="39600" y="6221"/>
                    <a:pt x="39590" y="6224"/>
                  </a:cubicBezTo>
                  <a:cubicBezTo>
                    <a:pt x="39587" y="6225"/>
                    <a:pt x="39583" y="6226"/>
                    <a:pt x="39578" y="6226"/>
                  </a:cubicBezTo>
                  <a:cubicBezTo>
                    <a:pt x="39565" y="6226"/>
                    <a:pt x="39546" y="6223"/>
                    <a:pt x="39531" y="6218"/>
                  </a:cubicBezTo>
                  <a:cubicBezTo>
                    <a:pt x="39492" y="6207"/>
                    <a:pt x="39492" y="6204"/>
                    <a:pt x="39527" y="6197"/>
                  </a:cubicBezTo>
                  <a:cubicBezTo>
                    <a:pt x="39535" y="6194"/>
                    <a:pt x="39543" y="6193"/>
                    <a:pt x="39552" y="6193"/>
                  </a:cubicBezTo>
                  <a:close/>
                  <a:moveTo>
                    <a:pt x="547" y="6159"/>
                  </a:moveTo>
                  <a:cubicBezTo>
                    <a:pt x="555" y="6159"/>
                    <a:pt x="564" y="6163"/>
                    <a:pt x="573" y="6172"/>
                  </a:cubicBezTo>
                  <a:cubicBezTo>
                    <a:pt x="581" y="6183"/>
                    <a:pt x="599" y="6192"/>
                    <a:pt x="617" y="6192"/>
                  </a:cubicBezTo>
                  <a:cubicBezTo>
                    <a:pt x="622" y="6192"/>
                    <a:pt x="627" y="6191"/>
                    <a:pt x="632" y="6189"/>
                  </a:cubicBezTo>
                  <a:cubicBezTo>
                    <a:pt x="641" y="6187"/>
                    <a:pt x="648" y="6186"/>
                    <a:pt x="652" y="6186"/>
                  </a:cubicBezTo>
                  <a:cubicBezTo>
                    <a:pt x="661" y="6186"/>
                    <a:pt x="656" y="6192"/>
                    <a:pt x="638" y="6207"/>
                  </a:cubicBezTo>
                  <a:cubicBezTo>
                    <a:pt x="628" y="6218"/>
                    <a:pt x="617" y="6223"/>
                    <a:pt x="607" y="6223"/>
                  </a:cubicBezTo>
                  <a:cubicBezTo>
                    <a:pt x="601" y="6223"/>
                    <a:pt x="595" y="6221"/>
                    <a:pt x="590" y="6218"/>
                  </a:cubicBezTo>
                  <a:cubicBezTo>
                    <a:pt x="586" y="6213"/>
                    <a:pt x="580" y="6211"/>
                    <a:pt x="573" y="6211"/>
                  </a:cubicBezTo>
                  <a:cubicBezTo>
                    <a:pt x="564" y="6211"/>
                    <a:pt x="555" y="6215"/>
                    <a:pt x="548" y="6221"/>
                  </a:cubicBezTo>
                  <a:cubicBezTo>
                    <a:pt x="545" y="6224"/>
                    <a:pt x="541" y="6226"/>
                    <a:pt x="538" y="6226"/>
                  </a:cubicBezTo>
                  <a:cubicBezTo>
                    <a:pt x="530" y="6226"/>
                    <a:pt x="523" y="6220"/>
                    <a:pt x="521" y="6210"/>
                  </a:cubicBezTo>
                  <a:cubicBezTo>
                    <a:pt x="511" y="6181"/>
                    <a:pt x="527" y="6159"/>
                    <a:pt x="547" y="6159"/>
                  </a:cubicBezTo>
                  <a:close/>
                  <a:moveTo>
                    <a:pt x="39233" y="6172"/>
                  </a:moveTo>
                  <a:cubicBezTo>
                    <a:pt x="39239" y="6172"/>
                    <a:pt x="39242" y="6181"/>
                    <a:pt x="39242" y="6193"/>
                  </a:cubicBezTo>
                  <a:cubicBezTo>
                    <a:pt x="39239" y="6210"/>
                    <a:pt x="39236" y="6228"/>
                    <a:pt x="39228" y="6231"/>
                  </a:cubicBezTo>
                  <a:cubicBezTo>
                    <a:pt x="39228" y="6231"/>
                    <a:pt x="39227" y="6231"/>
                    <a:pt x="39226" y="6231"/>
                  </a:cubicBezTo>
                  <a:cubicBezTo>
                    <a:pt x="39211" y="6231"/>
                    <a:pt x="39208" y="6192"/>
                    <a:pt x="39225" y="6176"/>
                  </a:cubicBezTo>
                  <a:cubicBezTo>
                    <a:pt x="39228" y="6173"/>
                    <a:pt x="39231" y="6172"/>
                    <a:pt x="39233" y="6172"/>
                  </a:cubicBezTo>
                  <a:close/>
                  <a:moveTo>
                    <a:pt x="39381" y="6539"/>
                  </a:moveTo>
                  <a:cubicBezTo>
                    <a:pt x="39383" y="6539"/>
                    <a:pt x="39386" y="6539"/>
                    <a:pt x="39388" y="6540"/>
                  </a:cubicBezTo>
                  <a:cubicBezTo>
                    <a:pt x="39406" y="6543"/>
                    <a:pt x="39416" y="6551"/>
                    <a:pt x="39419" y="6557"/>
                  </a:cubicBezTo>
                  <a:cubicBezTo>
                    <a:pt x="39419" y="6561"/>
                    <a:pt x="39412" y="6567"/>
                    <a:pt x="39398" y="6572"/>
                  </a:cubicBezTo>
                  <a:cubicBezTo>
                    <a:pt x="39385" y="6572"/>
                    <a:pt x="39374" y="6567"/>
                    <a:pt x="39371" y="6554"/>
                  </a:cubicBezTo>
                  <a:cubicBezTo>
                    <a:pt x="39368" y="6545"/>
                    <a:pt x="39372" y="6539"/>
                    <a:pt x="39381" y="6539"/>
                  </a:cubicBezTo>
                  <a:close/>
                  <a:moveTo>
                    <a:pt x="39145" y="6578"/>
                  </a:moveTo>
                  <a:cubicBezTo>
                    <a:pt x="39147" y="6578"/>
                    <a:pt x="39151" y="6580"/>
                    <a:pt x="39156" y="6585"/>
                  </a:cubicBezTo>
                  <a:cubicBezTo>
                    <a:pt x="39166" y="6599"/>
                    <a:pt x="39169" y="6617"/>
                    <a:pt x="39162" y="6623"/>
                  </a:cubicBezTo>
                  <a:cubicBezTo>
                    <a:pt x="39162" y="6626"/>
                    <a:pt x="39160" y="6628"/>
                    <a:pt x="39158" y="6628"/>
                  </a:cubicBezTo>
                  <a:cubicBezTo>
                    <a:pt x="39154" y="6628"/>
                    <a:pt x="39147" y="6618"/>
                    <a:pt x="39145" y="6602"/>
                  </a:cubicBezTo>
                  <a:cubicBezTo>
                    <a:pt x="39141" y="6587"/>
                    <a:pt x="39141" y="6578"/>
                    <a:pt x="39145" y="6578"/>
                  </a:cubicBezTo>
                  <a:close/>
                  <a:moveTo>
                    <a:pt x="39522" y="6587"/>
                  </a:moveTo>
                  <a:cubicBezTo>
                    <a:pt x="39526" y="6587"/>
                    <a:pt x="39522" y="6593"/>
                    <a:pt x="39513" y="6606"/>
                  </a:cubicBezTo>
                  <a:cubicBezTo>
                    <a:pt x="39504" y="6621"/>
                    <a:pt x="39493" y="6631"/>
                    <a:pt x="39483" y="6631"/>
                  </a:cubicBezTo>
                  <a:cubicBezTo>
                    <a:pt x="39481" y="6631"/>
                    <a:pt x="39480" y="6631"/>
                    <a:pt x="39478" y="6630"/>
                  </a:cubicBezTo>
                  <a:cubicBezTo>
                    <a:pt x="39471" y="6627"/>
                    <a:pt x="39478" y="6613"/>
                    <a:pt x="39499" y="6599"/>
                  </a:cubicBezTo>
                  <a:cubicBezTo>
                    <a:pt x="39512" y="6591"/>
                    <a:pt x="39520" y="6587"/>
                    <a:pt x="39522" y="6587"/>
                  </a:cubicBezTo>
                  <a:close/>
                  <a:moveTo>
                    <a:pt x="39419" y="6612"/>
                  </a:moveTo>
                  <a:cubicBezTo>
                    <a:pt x="39432" y="6612"/>
                    <a:pt x="39432" y="6616"/>
                    <a:pt x="39419" y="6623"/>
                  </a:cubicBezTo>
                  <a:cubicBezTo>
                    <a:pt x="39410" y="6630"/>
                    <a:pt x="39399" y="6634"/>
                    <a:pt x="39390" y="6634"/>
                  </a:cubicBezTo>
                  <a:cubicBezTo>
                    <a:pt x="39385" y="6634"/>
                    <a:pt x="39380" y="6633"/>
                    <a:pt x="39377" y="6630"/>
                  </a:cubicBezTo>
                  <a:cubicBezTo>
                    <a:pt x="39367" y="6627"/>
                    <a:pt x="39377" y="6620"/>
                    <a:pt x="39402" y="6613"/>
                  </a:cubicBezTo>
                  <a:cubicBezTo>
                    <a:pt x="39409" y="6612"/>
                    <a:pt x="39415" y="6612"/>
                    <a:pt x="39419" y="6612"/>
                  </a:cubicBezTo>
                  <a:close/>
                  <a:moveTo>
                    <a:pt x="1214" y="6597"/>
                  </a:moveTo>
                  <a:cubicBezTo>
                    <a:pt x="1235" y="6597"/>
                    <a:pt x="1248" y="6608"/>
                    <a:pt x="1256" y="6630"/>
                  </a:cubicBezTo>
                  <a:cubicBezTo>
                    <a:pt x="1267" y="6658"/>
                    <a:pt x="1260" y="6668"/>
                    <a:pt x="1229" y="6668"/>
                  </a:cubicBezTo>
                  <a:cubicBezTo>
                    <a:pt x="1218" y="6667"/>
                    <a:pt x="1208" y="6666"/>
                    <a:pt x="1199" y="6666"/>
                  </a:cubicBezTo>
                  <a:cubicBezTo>
                    <a:pt x="1190" y="6666"/>
                    <a:pt x="1183" y="6667"/>
                    <a:pt x="1180" y="6668"/>
                  </a:cubicBezTo>
                  <a:cubicBezTo>
                    <a:pt x="1176" y="6668"/>
                    <a:pt x="1170" y="6658"/>
                    <a:pt x="1163" y="6641"/>
                  </a:cubicBezTo>
                  <a:cubicBezTo>
                    <a:pt x="1155" y="6623"/>
                    <a:pt x="1173" y="6606"/>
                    <a:pt x="1197" y="6599"/>
                  </a:cubicBezTo>
                  <a:cubicBezTo>
                    <a:pt x="1203" y="6598"/>
                    <a:pt x="1209" y="6597"/>
                    <a:pt x="1214" y="6597"/>
                  </a:cubicBezTo>
                  <a:close/>
                  <a:moveTo>
                    <a:pt x="38809" y="6728"/>
                  </a:moveTo>
                  <a:cubicBezTo>
                    <a:pt x="38815" y="6728"/>
                    <a:pt x="38823" y="6730"/>
                    <a:pt x="38833" y="6734"/>
                  </a:cubicBezTo>
                  <a:cubicBezTo>
                    <a:pt x="38871" y="6749"/>
                    <a:pt x="38877" y="6771"/>
                    <a:pt x="38850" y="6771"/>
                  </a:cubicBezTo>
                  <a:cubicBezTo>
                    <a:pt x="38845" y="6771"/>
                    <a:pt x="38840" y="6771"/>
                    <a:pt x="38833" y="6769"/>
                  </a:cubicBezTo>
                  <a:cubicBezTo>
                    <a:pt x="38819" y="6766"/>
                    <a:pt x="38802" y="6752"/>
                    <a:pt x="38799" y="6738"/>
                  </a:cubicBezTo>
                  <a:cubicBezTo>
                    <a:pt x="38796" y="6732"/>
                    <a:pt x="38800" y="6728"/>
                    <a:pt x="38809" y="6728"/>
                  </a:cubicBezTo>
                  <a:close/>
                  <a:moveTo>
                    <a:pt x="38178" y="6817"/>
                  </a:moveTo>
                  <a:cubicBezTo>
                    <a:pt x="38187" y="6817"/>
                    <a:pt x="38194" y="6826"/>
                    <a:pt x="38187" y="6835"/>
                  </a:cubicBezTo>
                  <a:cubicBezTo>
                    <a:pt x="38184" y="6849"/>
                    <a:pt x="38177" y="6859"/>
                    <a:pt x="38170" y="6863"/>
                  </a:cubicBezTo>
                  <a:cubicBezTo>
                    <a:pt x="38163" y="6863"/>
                    <a:pt x="38157" y="6856"/>
                    <a:pt x="38153" y="6846"/>
                  </a:cubicBezTo>
                  <a:cubicBezTo>
                    <a:pt x="38149" y="6835"/>
                    <a:pt x="38160" y="6821"/>
                    <a:pt x="38174" y="6817"/>
                  </a:cubicBezTo>
                  <a:cubicBezTo>
                    <a:pt x="38175" y="6817"/>
                    <a:pt x="38177" y="6817"/>
                    <a:pt x="38178" y="6817"/>
                  </a:cubicBezTo>
                  <a:close/>
                  <a:moveTo>
                    <a:pt x="39336" y="6842"/>
                  </a:moveTo>
                  <a:lnTo>
                    <a:pt x="39336" y="6842"/>
                  </a:lnTo>
                  <a:cubicBezTo>
                    <a:pt x="39342" y="6842"/>
                    <a:pt x="39337" y="6851"/>
                    <a:pt x="39315" y="6870"/>
                  </a:cubicBezTo>
                  <a:cubicBezTo>
                    <a:pt x="39300" y="6885"/>
                    <a:pt x="39283" y="6895"/>
                    <a:pt x="39273" y="6895"/>
                  </a:cubicBezTo>
                  <a:cubicBezTo>
                    <a:pt x="39272" y="6895"/>
                    <a:pt x="39271" y="6894"/>
                    <a:pt x="39270" y="6894"/>
                  </a:cubicBezTo>
                  <a:cubicBezTo>
                    <a:pt x="39263" y="6891"/>
                    <a:pt x="39270" y="6876"/>
                    <a:pt x="39287" y="6866"/>
                  </a:cubicBezTo>
                  <a:cubicBezTo>
                    <a:pt x="39312" y="6850"/>
                    <a:pt x="39329" y="6842"/>
                    <a:pt x="39336" y="6842"/>
                  </a:cubicBezTo>
                  <a:close/>
                  <a:moveTo>
                    <a:pt x="38022" y="6817"/>
                  </a:moveTo>
                  <a:cubicBezTo>
                    <a:pt x="38025" y="6817"/>
                    <a:pt x="38027" y="6820"/>
                    <a:pt x="38028" y="6825"/>
                  </a:cubicBezTo>
                  <a:cubicBezTo>
                    <a:pt x="38032" y="6838"/>
                    <a:pt x="38024" y="6863"/>
                    <a:pt x="38011" y="6880"/>
                  </a:cubicBezTo>
                  <a:cubicBezTo>
                    <a:pt x="38001" y="6892"/>
                    <a:pt x="37990" y="6899"/>
                    <a:pt x="37980" y="6899"/>
                  </a:cubicBezTo>
                  <a:cubicBezTo>
                    <a:pt x="37975" y="6899"/>
                    <a:pt x="37970" y="6897"/>
                    <a:pt x="37966" y="6894"/>
                  </a:cubicBezTo>
                  <a:cubicBezTo>
                    <a:pt x="37955" y="6884"/>
                    <a:pt x="37955" y="6870"/>
                    <a:pt x="37966" y="6859"/>
                  </a:cubicBezTo>
                  <a:cubicBezTo>
                    <a:pt x="37971" y="6854"/>
                    <a:pt x="37976" y="6851"/>
                    <a:pt x="37981" y="6851"/>
                  </a:cubicBezTo>
                  <a:cubicBezTo>
                    <a:pt x="37985" y="6851"/>
                    <a:pt x="37988" y="6854"/>
                    <a:pt x="37990" y="6859"/>
                  </a:cubicBezTo>
                  <a:cubicBezTo>
                    <a:pt x="37991" y="6861"/>
                    <a:pt x="37992" y="6862"/>
                    <a:pt x="37993" y="6862"/>
                  </a:cubicBezTo>
                  <a:cubicBezTo>
                    <a:pt x="37997" y="6862"/>
                    <a:pt x="38002" y="6854"/>
                    <a:pt x="38008" y="6838"/>
                  </a:cubicBezTo>
                  <a:cubicBezTo>
                    <a:pt x="38012" y="6825"/>
                    <a:pt x="38017" y="6817"/>
                    <a:pt x="38022" y="6817"/>
                  </a:cubicBezTo>
                  <a:close/>
                  <a:moveTo>
                    <a:pt x="39192" y="6859"/>
                  </a:moveTo>
                  <a:cubicBezTo>
                    <a:pt x="39201" y="6859"/>
                    <a:pt x="39200" y="6865"/>
                    <a:pt x="39190" y="6880"/>
                  </a:cubicBezTo>
                  <a:cubicBezTo>
                    <a:pt x="39180" y="6897"/>
                    <a:pt x="39159" y="6908"/>
                    <a:pt x="39145" y="6908"/>
                  </a:cubicBezTo>
                  <a:cubicBezTo>
                    <a:pt x="39107" y="6908"/>
                    <a:pt x="39128" y="6873"/>
                    <a:pt x="39173" y="6863"/>
                  </a:cubicBezTo>
                  <a:cubicBezTo>
                    <a:pt x="39182" y="6861"/>
                    <a:pt x="39188" y="6859"/>
                    <a:pt x="39192" y="6859"/>
                  </a:cubicBezTo>
                  <a:close/>
                  <a:moveTo>
                    <a:pt x="38112" y="6855"/>
                  </a:moveTo>
                  <a:cubicBezTo>
                    <a:pt x="38123" y="6855"/>
                    <a:pt x="38128" y="6866"/>
                    <a:pt x="38128" y="6884"/>
                  </a:cubicBezTo>
                  <a:cubicBezTo>
                    <a:pt x="38125" y="6901"/>
                    <a:pt x="38122" y="6918"/>
                    <a:pt x="38115" y="6918"/>
                  </a:cubicBezTo>
                  <a:cubicBezTo>
                    <a:pt x="38112" y="6918"/>
                    <a:pt x="38101" y="6908"/>
                    <a:pt x="38098" y="6891"/>
                  </a:cubicBezTo>
                  <a:cubicBezTo>
                    <a:pt x="38091" y="6873"/>
                    <a:pt x="38098" y="6859"/>
                    <a:pt x="38108" y="6856"/>
                  </a:cubicBezTo>
                  <a:cubicBezTo>
                    <a:pt x="38109" y="6855"/>
                    <a:pt x="38111" y="6855"/>
                    <a:pt x="38112" y="6855"/>
                  </a:cubicBezTo>
                  <a:close/>
                  <a:moveTo>
                    <a:pt x="39027" y="6885"/>
                  </a:moveTo>
                  <a:cubicBezTo>
                    <a:pt x="39030" y="6885"/>
                    <a:pt x="39033" y="6886"/>
                    <a:pt x="39034" y="6887"/>
                  </a:cubicBezTo>
                  <a:cubicBezTo>
                    <a:pt x="39041" y="6891"/>
                    <a:pt x="39038" y="6897"/>
                    <a:pt x="39023" y="6901"/>
                  </a:cubicBezTo>
                  <a:cubicBezTo>
                    <a:pt x="39007" y="6905"/>
                    <a:pt x="39003" y="6915"/>
                    <a:pt x="39013" y="6921"/>
                  </a:cubicBezTo>
                  <a:cubicBezTo>
                    <a:pt x="39023" y="6932"/>
                    <a:pt x="39017" y="6936"/>
                    <a:pt x="38996" y="6936"/>
                  </a:cubicBezTo>
                  <a:cubicBezTo>
                    <a:pt x="38975" y="6936"/>
                    <a:pt x="38954" y="6932"/>
                    <a:pt x="38954" y="6929"/>
                  </a:cubicBezTo>
                  <a:cubicBezTo>
                    <a:pt x="38951" y="6916"/>
                    <a:pt x="39004" y="6885"/>
                    <a:pt x="39027" y="6885"/>
                  </a:cubicBezTo>
                  <a:close/>
                  <a:moveTo>
                    <a:pt x="38861" y="6908"/>
                  </a:moveTo>
                  <a:cubicBezTo>
                    <a:pt x="38871" y="6908"/>
                    <a:pt x="38879" y="6912"/>
                    <a:pt x="38882" y="6918"/>
                  </a:cubicBezTo>
                  <a:cubicBezTo>
                    <a:pt x="38885" y="6929"/>
                    <a:pt x="38878" y="6936"/>
                    <a:pt x="38864" y="6939"/>
                  </a:cubicBezTo>
                  <a:cubicBezTo>
                    <a:pt x="38861" y="6940"/>
                    <a:pt x="38857" y="6940"/>
                    <a:pt x="38853" y="6940"/>
                  </a:cubicBezTo>
                  <a:cubicBezTo>
                    <a:pt x="38843" y="6940"/>
                    <a:pt x="38833" y="6937"/>
                    <a:pt x="38826" y="6932"/>
                  </a:cubicBezTo>
                  <a:cubicBezTo>
                    <a:pt x="38815" y="6926"/>
                    <a:pt x="38823" y="6915"/>
                    <a:pt x="38844" y="6911"/>
                  </a:cubicBezTo>
                  <a:cubicBezTo>
                    <a:pt x="38850" y="6909"/>
                    <a:pt x="38856" y="6908"/>
                    <a:pt x="38861" y="6908"/>
                  </a:cubicBezTo>
                  <a:close/>
                  <a:moveTo>
                    <a:pt x="33294" y="6931"/>
                  </a:moveTo>
                  <a:cubicBezTo>
                    <a:pt x="33326" y="6931"/>
                    <a:pt x="33360" y="6952"/>
                    <a:pt x="33351" y="6970"/>
                  </a:cubicBezTo>
                  <a:cubicBezTo>
                    <a:pt x="33345" y="6977"/>
                    <a:pt x="33324" y="6980"/>
                    <a:pt x="33303" y="6980"/>
                  </a:cubicBezTo>
                  <a:cubicBezTo>
                    <a:pt x="33251" y="6977"/>
                    <a:pt x="33241" y="6942"/>
                    <a:pt x="33282" y="6932"/>
                  </a:cubicBezTo>
                  <a:cubicBezTo>
                    <a:pt x="33286" y="6931"/>
                    <a:pt x="33290" y="6931"/>
                    <a:pt x="33294" y="6931"/>
                  </a:cubicBezTo>
                  <a:close/>
                  <a:moveTo>
                    <a:pt x="1325" y="7056"/>
                  </a:moveTo>
                  <a:cubicBezTo>
                    <a:pt x="1335" y="7056"/>
                    <a:pt x="1349" y="7062"/>
                    <a:pt x="1360" y="7067"/>
                  </a:cubicBezTo>
                  <a:cubicBezTo>
                    <a:pt x="1371" y="7078"/>
                    <a:pt x="1364" y="7088"/>
                    <a:pt x="1343" y="7095"/>
                  </a:cubicBezTo>
                  <a:cubicBezTo>
                    <a:pt x="1339" y="7096"/>
                    <a:pt x="1334" y="7097"/>
                    <a:pt x="1330" y="7097"/>
                  </a:cubicBezTo>
                  <a:cubicBezTo>
                    <a:pt x="1317" y="7097"/>
                    <a:pt x="1304" y="7092"/>
                    <a:pt x="1301" y="7081"/>
                  </a:cubicBezTo>
                  <a:cubicBezTo>
                    <a:pt x="1298" y="7071"/>
                    <a:pt x="1304" y="7060"/>
                    <a:pt x="1319" y="7057"/>
                  </a:cubicBezTo>
                  <a:cubicBezTo>
                    <a:pt x="1321" y="7056"/>
                    <a:pt x="1323" y="7056"/>
                    <a:pt x="1325" y="7056"/>
                  </a:cubicBezTo>
                  <a:close/>
                  <a:moveTo>
                    <a:pt x="29737" y="7221"/>
                  </a:moveTo>
                  <a:cubicBezTo>
                    <a:pt x="29767" y="7221"/>
                    <a:pt x="29797" y="7241"/>
                    <a:pt x="29789" y="7259"/>
                  </a:cubicBezTo>
                  <a:cubicBezTo>
                    <a:pt x="29785" y="7265"/>
                    <a:pt x="29760" y="7269"/>
                    <a:pt x="29739" y="7269"/>
                  </a:cubicBezTo>
                  <a:cubicBezTo>
                    <a:pt x="29688" y="7265"/>
                    <a:pt x="29674" y="7234"/>
                    <a:pt x="29719" y="7224"/>
                  </a:cubicBezTo>
                  <a:cubicBezTo>
                    <a:pt x="29724" y="7222"/>
                    <a:pt x="29731" y="7221"/>
                    <a:pt x="29737" y="7221"/>
                  </a:cubicBezTo>
                  <a:close/>
                  <a:moveTo>
                    <a:pt x="29379" y="7171"/>
                  </a:moveTo>
                  <a:cubicBezTo>
                    <a:pt x="29406" y="7176"/>
                    <a:pt x="29424" y="7177"/>
                    <a:pt x="29441" y="7177"/>
                  </a:cubicBezTo>
                  <a:cubicBezTo>
                    <a:pt x="29453" y="7177"/>
                    <a:pt x="29464" y="7177"/>
                    <a:pt x="29476" y="7175"/>
                  </a:cubicBezTo>
                  <a:cubicBezTo>
                    <a:pt x="29477" y="7175"/>
                    <a:pt x="29477" y="7175"/>
                    <a:pt x="29478" y="7175"/>
                  </a:cubicBezTo>
                  <a:cubicBezTo>
                    <a:pt x="29508" y="7175"/>
                    <a:pt x="29673" y="7259"/>
                    <a:pt x="29667" y="7272"/>
                  </a:cubicBezTo>
                  <a:cubicBezTo>
                    <a:pt x="29666" y="7274"/>
                    <a:pt x="29662" y="7274"/>
                    <a:pt x="29655" y="7274"/>
                  </a:cubicBezTo>
                  <a:cubicBezTo>
                    <a:pt x="29630" y="7274"/>
                    <a:pt x="29572" y="7265"/>
                    <a:pt x="29507" y="7254"/>
                  </a:cubicBezTo>
                  <a:cubicBezTo>
                    <a:pt x="29458" y="7245"/>
                    <a:pt x="29409" y="7239"/>
                    <a:pt x="29373" y="7239"/>
                  </a:cubicBezTo>
                  <a:cubicBezTo>
                    <a:pt x="29348" y="7239"/>
                    <a:pt x="29328" y="7242"/>
                    <a:pt x="29320" y="7248"/>
                  </a:cubicBezTo>
                  <a:cubicBezTo>
                    <a:pt x="29302" y="7256"/>
                    <a:pt x="29277" y="7261"/>
                    <a:pt x="29256" y="7261"/>
                  </a:cubicBezTo>
                  <a:cubicBezTo>
                    <a:pt x="29248" y="7261"/>
                    <a:pt x="29240" y="7260"/>
                    <a:pt x="29233" y="7259"/>
                  </a:cubicBezTo>
                  <a:cubicBezTo>
                    <a:pt x="29147" y="7244"/>
                    <a:pt x="29161" y="7199"/>
                    <a:pt x="29254" y="7182"/>
                  </a:cubicBezTo>
                  <a:cubicBezTo>
                    <a:pt x="29299" y="7175"/>
                    <a:pt x="29358" y="7171"/>
                    <a:pt x="29379" y="7171"/>
                  </a:cubicBezTo>
                  <a:close/>
                  <a:moveTo>
                    <a:pt x="36550" y="7272"/>
                  </a:moveTo>
                  <a:cubicBezTo>
                    <a:pt x="36560" y="7272"/>
                    <a:pt x="36575" y="7279"/>
                    <a:pt x="36578" y="7289"/>
                  </a:cubicBezTo>
                  <a:cubicBezTo>
                    <a:pt x="36581" y="7298"/>
                    <a:pt x="36574" y="7304"/>
                    <a:pt x="36564" y="7304"/>
                  </a:cubicBezTo>
                  <a:cubicBezTo>
                    <a:pt x="36562" y="7304"/>
                    <a:pt x="36560" y="7304"/>
                    <a:pt x="36557" y="7304"/>
                  </a:cubicBezTo>
                  <a:cubicBezTo>
                    <a:pt x="36543" y="7300"/>
                    <a:pt x="36530" y="7293"/>
                    <a:pt x="36530" y="7289"/>
                  </a:cubicBezTo>
                  <a:cubicBezTo>
                    <a:pt x="36530" y="7283"/>
                    <a:pt x="36536" y="7275"/>
                    <a:pt x="36550" y="7272"/>
                  </a:cubicBezTo>
                  <a:close/>
                  <a:moveTo>
                    <a:pt x="29820" y="7289"/>
                  </a:moveTo>
                  <a:cubicBezTo>
                    <a:pt x="29822" y="7289"/>
                    <a:pt x="29824" y="7289"/>
                    <a:pt x="29827" y="7289"/>
                  </a:cubicBezTo>
                  <a:cubicBezTo>
                    <a:pt x="29840" y="7293"/>
                    <a:pt x="29854" y="7300"/>
                    <a:pt x="29854" y="7307"/>
                  </a:cubicBezTo>
                  <a:cubicBezTo>
                    <a:pt x="29858" y="7310"/>
                    <a:pt x="29851" y="7317"/>
                    <a:pt x="29837" y="7321"/>
                  </a:cubicBezTo>
                  <a:cubicBezTo>
                    <a:pt x="29835" y="7322"/>
                    <a:pt x="29833" y="7322"/>
                    <a:pt x="29832" y="7322"/>
                  </a:cubicBezTo>
                  <a:cubicBezTo>
                    <a:pt x="29822" y="7322"/>
                    <a:pt x="29809" y="7315"/>
                    <a:pt x="29806" y="7304"/>
                  </a:cubicBezTo>
                  <a:cubicBezTo>
                    <a:pt x="29803" y="7295"/>
                    <a:pt x="29809" y="7289"/>
                    <a:pt x="29820" y="7289"/>
                  </a:cubicBezTo>
                  <a:close/>
                  <a:moveTo>
                    <a:pt x="30890" y="7142"/>
                  </a:moveTo>
                  <a:cubicBezTo>
                    <a:pt x="30912" y="7142"/>
                    <a:pt x="30952" y="7145"/>
                    <a:pt x="31006" y="7150"/>
                  </a:cubicBezTo>
                  <a:cubicBezTo>
                    <a:pt x="31033" y="7153"/>
                    <a:pt x="31060" y="7155"/>
                    <a:pt x="31082" y="7155"/>
                  </a:cubicBezTo>
                  <a:cubicBezTo>
                    <a:pt x="31117" y="7155"/>
                    <a:pt x="31143" y="7152"/>
                    <a:pt x="31152" y="7147"/>
                  </a:cubicBezTo>
                  <a:cubicBezTo>
                    <a:pt x="31154" y="7144"/>
                    <a:pt x="31158" y="7143"/>
                    <a:pt x="31163" y="7143"/>
                  </a:cubicBezTo>
                  <a:cubicBezTo>
                    <a:pt x="31175" y="7143"/>
                    <a:pt x="31190" y="7153"/>
                    <a:pt x="31201" y="7168"/>
                  </a:cubicBezTo>
                  <a:cubicBezTo>
                    <a:pt x="31210" y="7182"/>
                    <a:pt x="31223" y="7190"/>
                    <a:pt x="31232" y="7190"/>
                  </a:cubicBezTo>
                  <a:cubicBezTo>
                    <a:pt x="31236" y="7190"/>
                    <a:pt x="31240" y="7189"/>
                    <a:pt x="31242" y="7185"/>
                  </a:cubicBezTo>
                  <a:cubicBezTo>
                    <a:pt x="31248" y="7182"/>
                    <a:pt x="31257" y="7179"/>
                    <a:pt x="31265" y="7179"/>
                  </a:cubicBezTo>
                  <a:cubicBezTo>
                    <a:pt x="31272" y="7179"/>
                    <a:pt x="31279" y="7181"/>
                    <a:pt x="31284" y="7185"/>
                  </a:cubicBezTo>
                  <a:cubicBezTo>
                    <a:pt x="31290" y="7192"/>
                    <a:pt x="31304" y="7196"/>
                    <a:pt x="31318" y="7196"/>
                  </a:cubicBezTo>
                  <a:cubicBezTo>
                    <a:pt x="31326" y="7196"/>
                    <a:pt x="31335" y="7195"/>
                    <a:pt x="31342" y="7192"/>
                  </a:cubicBezTo>
                  <a:cubicBezTo>
                    <a:pt x="31346" y="7191"/>
                    <a:pt x="31351" y="7191"/>
                    <a:pt x="31355" y="7191"/>
                  </a:cubicBezTo>
                  <a:cubicBezTo>
                    <a:pt x="31406" y="7191"/>
                    <a:pt x="31494" y="7236"/>
                    <a:pt x="31478" y="7259"/>
                  </a:cubicBezTo>
                  <a:cubicBezTo>
                    <a:pt x="31475" y="7262"/>
                    <a:pt x="31473" y="7264"/>
                    <a:pt x="31470" y="7264"/>
                  </a:cubicBezTo>
                  <a:cubicBezTo>
                    <a:pt x="31466" y="7264"/>
                    <a:pt x="31461" y="7259"/>
                    <a:pt x="31457" y="7248"/>
                  </a:cubicBezTo>
                  <a:cubicBezTo>
                    <a:pt x="31455" y="7239"/>
                    <a:pt x="31451" y="7234"/>
                    <a:pt x="31447" y="7234"/>
                  </a:cubicBezTo>
                  <a:cubicBezTo>
                    <a:pt x="31444" y="7234"/>
                    <a:pt x="31442" y="7235"/>
                    <a:pt x="31440" y="7238"/>
                  </a:cubicBezTo>
                  <a:cubicBezTo>
                    <a:pt x="31436" y="7243"/>
                    <a:pt x="31429" y="7246"/>
                    <a:pt x="31421" y="7246"/>
                  </a:cubicBezTo>
                  <a:cubicBezTo>
                    <a:pt x="31414" y="7246"/>
                    <a:pt x="31406" y="7244"/>
                    <a:pt x="31398" y="7241"/>
                  </a:cubicBezTo>
                  <a:cubicBezTo>
                    <a:pt x="31385" y="7236"/>
                    <a:pt x="31363" y="7232"/>
                    <a:pt x="31343" y="7232"/>
                  </a:cubicBezTo>
                  <a:cubicBezTo>
                    <a:pt x="31335" y="7232"/>
                    <a:pt x="31328" y="7233"/>
                    <a:pt x="31321" y="7234"/>
                  </a:cubicBezTo>
                  <a:cubicBezTo>
                    <a:pt x="31310" y="7235"/>
                    <a:pt x="31297" y="7236"/>
                    <a:pt x="31284" y="7236"/>
                  </a:cubicBezTo>
                  <a:cubicBezTo>
                    <a:pt x="31267" y="7236"/>
                    <a:pt x="31252" y="7235"/>
                    <a:pt x="31242" y="7230"/>
                  </a:cubicBezTo>
                  <a:cubicBezTo>
                    <a:pt x="31222" y="7227"/>
                    <a:pt x="31180" y="7224"/>
                    <a:pt x="31142" y="7224"/>
                  </a:cubicBezTo>
                  <a:cubicBezTo>
                    <a:pt x="31107" y="7224"/>
                    <a:pt x="31055" y="7220"/>
                    <a:pt x="31027" y="7217"/>
                  </a:cubicBezTo>
                  <a:cubicBezTo>
                    <a:pt x="31014" y="7216"/>
                    <a:pt x="31004" y="7215"/>
                    <a:pt x="30999" y="7215"/>
                  </a:cubicBezTo>
                  <a:cubicBezTo>
                    <a:pt x="30982" y="7215"/>
                    <a:pt x="30993" y="7221"/>
                    <a:pt x="31034" y="7244"/>
                  </a:cubicBezTo>
                  <a:cubicBezTo>
                    <a:pt x="31060" y="7262"/>
                    <a:pt x="31093" y="7269"/>
                    <a:pt x="31116" y="7269"/>
                  </a:cubicBezTo>
                  <a:cubicBezTo>
                    <a:pt x="31120" y="7269"/>
                    <a:pt x="31124" y="7269"/>
                    <a:pt x="31127" y="7269"/>
                  </a:cubicBezTo>
                  <a:cubicBezTo>
                    <a:pt x="31133" y="7267"/>
                    <a:pt x="31139" y="7266"/>
                    <a:pt x="31146" y="7266"/>
                  </a:cubicBezTo>
                  <a:cubicBezTo>
                    <a:pt x="31166" y="7266"/>
                    <a:pt x="31189" y="7272"/>
                    <a:pt x="31204" y="7283"/>
                  </a:cubicBezTo>
                  <a:cubicBezTo>
                    <a:pt x="31235" y="7300"/>
                    <a:pt x="31232" y="7307"/>
                    <a:pt x="31187" y="7314"/>
                  </a:cubicBezTo>
                  <a:cubicBezTo>
                    <a:pt x="31134" y="7325"/>
                    <a:pt x="31094" y="7331"/>
                    <a:pt x="31063" y="7331"/>
                  </a:cubicBezTo>
                  <a:cubicBezTo>
                    <a:pt x="31010" y="7331"/>
                    <a:pt x="30983" y="7314"/>
                    <a:pt x="30968" y="7279"/>
                  </a:cubicBezTo>
                  <a:cubicBezTo>
                    <a:pt x="30954" y="7248"/>
                    <a:pt x="30930" y="7217"/>
                    <a:pt x="30909" y="7203"/>
                  </a:cubicBezTo>
                  <a:cubicBezTo>
                    <a:pt x="30884" y="7189"/>
                    <a:pt x="30881" y="7182"/>
                    <a:pt x="30905" y="7175"/>
                  </a:cubicBezTo>
                  <a:cubicBezTo>
                    <a:pt x="30930" y="7168"/>
                    <a:pt x="30930" y="7165"/>
                    <a:pt x="30895" y="7155"/>
                  </a:cubicBezTo>
                  <a:cubicBezTo>
                    <a:pt x="30860" y="7146"/>
                    <a:pt x="30860" y="7142"/>
                    <a:pt x="30890" y="7142"/>
                  </a:cubicBezTo>
                  <a:close/>
                  <a:moveTo>
                    <a:pt x="30845" y="7093"/>
                  </a:moveTo>
                  <a:cubicBezTo>
                    <a:pt x="30854" y="7093"/>
                    <a:pt x="30857" y="7105"/>
                    <a:pt x="30857" y="7130"/>
                  </a:cubicBezTo>
                  <a:cubicBezTo>
                    <a:pt x="30857" y="7155"/>
                    <a:pt x="30860" y="7182"/>
                    <a:pt x="30860" y="7192"/>
                  </a:cubicBezTo>
                  <a:cubicBezTo>
                    <a:pt x="30866" y="7211"/>
                    <a:pt x="30798" y="7227"/>
                    <a:pt x="30740" y="7227"/>
                  </a:cubicBezTo>
                  <a:cubicBezTo>
                    <a:pt x="30720" y="7227"/>
                    <a:pt x="30701" y="7225"/>
                    <a:pt x="30687" y="7220"/>
                  </a:cubicBezTo>
                  <a:cubicBezTo>
                    <a:pt x="30674" y="7214"/>
                    <a:pt x="30652" y="7212"/>
                    <a:pt x="30631" y="7212"/>
                  </a:cubicBezTo>
                  <a:cubicBezTo>
                    <a:pt x="30613" y="7212"/>
                    <a:pt x="30595" y="7214"/>
                    <a:pt x="30583" y="7217"/>
                  </a:cubicBezTo>
                  <a:cubicBezTo>
                    <a:pt x="30567" y="7221"/>
                    <a:pt x="30544" y="7222"/>
                    <a:pt x="30523" y="7222"/>
                  </a:cubicBezTo>
                  <a:cubicBezTo>
                    <a:pt x="30508" y="7222"/>
                    <a:pt x="30493" y="7222"/>
                    <a:pt x="30482" y="7220"/>
                  </a:cubicBezTo>
                  <a:cubicBezTo>
                    <a:pt x="30451" y="7217"/>
                    <a:pt x="30410" y="7209"/>
                    <a:pt x="30378" y="7203"/>
                  </a:cubicBezTo>
                  <a:cubicBezTo>
                    <a:pt x="30373" y="7202"/>
                    <a:pt x="30369" y="7202"/>
                    <a:pt x="30365" y="7202"/>
                  </a:cubicBezTo>
                  <a:cubicBezTo>
                    <a:pt x="30328" y="7202"/>
                    <a:pt x="30320" y="7228"/>
                    <a:pt x="30364" y="7238"/>
                  </a:cubicBezTo>
                  <a:cubicBezTo>
                    <a:pt x="30378" y="7241"/>
                    <a:pt x="30399" y="7259"/>
                    <a:pt x="30410" y="7279"/>
                  </a:cubicBezTo>
                  <a:cubicBezTo>
                    <a:pt x="30430" y="7307"/>
                    <a:pt x="30423" y="7314"/>
                    <a:pt x="30361" y="7328"/>
                  </a:cubicBezTo>
                  <a:cubicBezTo>
                    <a:pt x="30340" y="7333"/>
                    <a:pt x="30322" y="7335"/>
                    <a:pt x="30309" y="7335"/>
                  </a:cubicBezTo>
                  <a:cubicBezTo>
                    <a:pt x="30297" y="7335"/>
                    <a:pt x="30290" y="7333"/>
                    <a:pt x="30291" y="7328"/>
                  </a:cubicBezTo>
                  <a:cubicBezTo>
                    <a:pt x="30295" y="7317"/>
                    <a:pt x="30264" y="7314"/>
                    <a:pt x="30229" y="7314"/>
                  </a:cubicBezTo>
                  <a:cubicBezTo>
                    <a:pt x="30222" y="7314"/>
                    <a:pt x="30215" y="7314"/>
                    <a:pt x="30207" y="7314"/>
                  </a:cubicBezTo>
                  <a:cubicBezTo>
                    <a:pt x="30175" y="7314"/>
                    <a:pt x="30143" y="7309"/>
                    <a:pt x="30128" y="7304"/>
                  </a:cubicBezTo>
                  <a:cubicBezTo>
                    <a:pt x="30122" y="7302"/>
                    <a:pt x="30116" y="7301"/>
                    <a:pt x="30111" y="7301"/>
                  </a:cubicBezTo>
                  <a:cubicBezTo>
                    <a:pt x="30095" y="7301"/>
                    <a:pt x="30081" y="7309"/>
                    <a:pt x="30066" y="7324"/>
                  </a:cubicBezTo>
                  <a:cubicBezTo>
                    <a:pt x="30055" y="7339"/>
                    <a:pt x="30048" y="7345"/>
                    <a:pt x="30043" y="7345"/>
                  </a:cubicBezTo>
                  <a:cubicBezTo>
                    <a:pt x="30038" y="7345"/>
                    <a:pt x="30034" y="7339"/>
                    <a:pt x="30031" y="7328"/>
                  </a:cubicBezTo>
                  <a:cubicBezTo>
                    <a:pt x="30027" y="7315"/>
                    <a:pt x="30020" y="7309"/>
                    <a:pt x="30011" y="7309"/>
                  </a:cubicBezTo>
                  <a:cubicBezTo>
                    <a:pt x="30005" y="7309"/>
                    <a:pt x="29997" y="7312"/>
                    <a:pt x="29989" y="7317"/>
                  </a:cubicBezTo>
                  <a:cubicBezTo>
                    <a:pt x="29977" y="7324"/>
                    <a:pt x="29969" y="7329"/>
                    <a:pt x="29965" y="7329"/>
                  </a:cubicBezTo>
                  <a:cubicBezTo>
                    <a:pt x="29957" y="7329"/>
                    <a:pt x="29961" y="7315"/>
                    <a:pt x="29973" y="7279"/>
                  </a:cubicBezTo>
                  <a:cubicBezTo>
                    <a:pt x="29979" y="7248"/>
                    <a:pt x="30000" y="7238"/>
                    <a:pt x="30048" y="7234"/>
                  </a:cubicBezTo>
                  <a:cubicBezTo>
                    <a:pt x="30083" y="7234"/>
                    <a:pt x="30135" y="7227"/>
                    <a:pt x="30163" y="7220"/>
                  </a:cubicBezTo>
                  <a:cubicBezTo>
                    <a:pt x="30175" y="7215"/>
                    <a:pt x="30188" y="7212"/>
                    <a:pt x="30198" y="7212"/>
                  </a:cubicBezTo>
                  <a:cubicBezTo>
                    <a:pt x="30208" y="7212"/>
                    <a:pt x="30215" y="7215"/>
                    <a:pt x="30215" y="7220"/>
                  </a:cubicBezTo>
                  <a:cubicBezTo>
                    <a:pt x="30218" y="7234"/>
                    <a:pt x="30246" y="7244"/>
                    <a:pt x="30274" y="7251"/>
                  </a:cubicBezTo>
                  <a:cubicBezTo>
                    <a:pt x="30286" y="7253"/>
                    <a:pt x="30295" y="7254"/>
                    <a:pt x="30302" y="7254"/>
                  </a:cubicBezTo>
                  <a:cubicBezTo>
                    <a:pt x="30318" y="7254"/>
                    <a:pt x="30320" y="7247"/>
                    <a:pt x="30316" y="7230"/>
                  </a:cubicBezTo>
                  <a:cubicBezTo>
                    <a:pt x="30312" y="7217"/>
                    <a:pt x="30285" y="7203"/>
                    <a:pt x="30256" y="7203"/>
                  </a:cubicBezTo>
                  <a:cubicBezTo>
                    <a:pt x="30173" y="7199"/>
                    <a:pt x="30187" y="7134"/>
                    <a:pt x="30271" y="7123"/>
                  </a:cubicBezTo>
                  <a:cubicBezTo>
                    <a:pt x="30290" y="7120"/>
                    <a:pt x="30310" y="7118"/>
                    <a:pt x="30327" y="7118"/>
                  </a:cubicBezTo>
                  <a:cubicBezTo>
                    <a:pt x="30343" y="7118"/>
                    <a:pt x="30357" y="7120"/>
                    <a:pt x="30364" y="7123"/>
                  </a:cubicBezTo>
                  <a:cubicBezTo>
                    <a:pt x="30370" y="7124"/>
                    <a:pt x="30383" y="7125"/>
                    <a:pt x="30399" y="7125"/>
                  </a:cubicBezTo>
                  <a:cubicBezTo>
                    <a:pt x="30428" y="7125"/>
                    <a:pt x="30468" y="7123"/>
                    <a:pt x="30510" y="7116"/>
                  </a:cubicBezTo>
                  <a:cubicBezTo>
                    <a:pt x="30547" y="7112"/>
                    <a:pt x="30596" y="7109"/>
                    <a:pt x="30639" y="7109"/>
                  </a:cubicBezTo>
                  <a:cubicBezTo>
                    <a:pt x="30666" y="7109"/>
                    <a:pt x="30692" y="7110"/>
                    <a:pt x="30711" y="7113"/>
                  </a:cubicBezTo>
                  <a:cubicBezTo>
                    <a:pt x="30722" y="7114"/>
                    <a:pt x="30734" y="7114"/>
                    <a:pt x="30745" y="7114"/>
                  </a:cubicBezTo>
                  <a:cubicBezTo>
                    <a:pt x="30780" y="7114"/>
                    <a:pt x="30813" y="7110"/>
                    <a:pt x="30826" y="7102"/>
                  </a:cubicBezTo>
                  <a:cubicBezTo>
                    <a:pt x="30834" y="7096"/>
                    <a:pt x="30840" y="7093"/>
                    <a:pt x="30845" y="7093"/>
                  </a:cubicBezTo>
                  <a:close/>
                  <a:moveTo>
                    <a:pt x="31427" y="7279"/>
                  </a:moveTo>
                  <a:cubicBezTo>
                    <a:pt x="31429" y="7279"/>
                    <a:pt x="31433" y="7283"/>
                    <a:pt x="31440" y="7289"/>
                  </a:cubicBezTo>
                  <a:cubicBezTo>
                    <a:pt x="31449" y="7298"/>
                    <a:pt x="31467" y="7304"/>
                    <a:pt x="31482" y="7304"/>
                  </a:cubicBezTo>
                  <a:cubicBezTo>
                    <a:pt x="31486" y="7304"/>
                    <a:pt x="31489" y="7304"/>
                    <a:pt x="31492" y="7304"/>
                  </a:cubicBezTo>
                  <a:cubicBezTo>
                    <a:pt x="31495" y="7303"/>
                    <a:pt x="31498" y="7303"/>
                    <a:pt x="31500" y="7303"/>
                  </a:cubicBezTo>
                  <a:cubicBezTo>
                    <a:pt x="31514" y="7303"/>
                    <a:pt x="31527" y="7310"/>
                    <a:pt x="31530" y="7324"/>
                  </a:cubicBezTo>
                  <a:cubicBezTo>
                    <a:pt x="31536" y="7342"/>
                    <a:pt x="31536" y="7348"/>
                    <a:pt x="31524" y="7348"/>
                  </a:cubicBezTo>
                  <a:cubicBezTo>
                    <a:pt x="31517" y="7348"/>
                    <a:pt x="31505" y="7346"/>
                    <a:pt x="31488" y="7342"/>
                  </a:cubicBezTo>
                  <a:cubicBezTo>
                    <a:pt x="31457" y="7334"/>
                    <a:pt x="31433" y="7314"/>
                    <a:pt x="31430" y="7296"/>
                  </a:cubicBezTo>
                  <a:cubicBezTo>
                    <a:pt x="31426" y="7285"/>
                    <a:pt x="31425" y="7279"/>
                    <a:pt x="31427" y="7279"/>
                  </a:cubicBezTo>
                  <a:close/>
                  <a:moveTo>
                    <a:pt x="31322" y="7298"/>
                  </a:moveTo>
                  <a:cubicBezTo>
                    <a:pt x="31335" y="7298"/>
                    <a:pt x="31344" y="7303"/>
                    <a:pt x="31350" y="7310"/>
                  </a:cubicBezTo>
                  <a:cubicBezTo>
                    <a:pt x="31360" y="7321"/>
                    <a:pt x="31336" y="7338"/>
                    <a:pt x="31297" y="7349"/>
                  </a:cubicBezTo>
                  <a:cubicBezTo>
                    <a:pt x="31282" y="7353"/>
                    <a:pt x="31268" y="7355"/>
                    <a:pt x="31256" y="7355"/>
                  </a:cubicBezTo>
                  <a:cubicBezTo>
                    <a:pt x="31217" y="7355"/>
                    <a:pt x="31199" y="7337"/>
                    <a:pt x="31238" y="7321"/>
                  </a:cubicBezTo>
                  <a:cubicBezTo>
                    <a:pt x="31279" y="7305"/>
                    <a:pt x="31305" y="7298"/>
                    <a:pt x="31322" y="7298"/>
                  </a:cubicBezTo>
                  <a:close/>
                  <a:moveTo>
                    <a:pt x="30560" y="7286"/>
                  </a:moveTo>
                  <a:cubicBezTo>
                    <a:pt x="30574" y="7286"/>
                    <a:pt x="30594" y="7292"/>
                    <a:pt x="30618" y="7304"/>
                  </a:cubicBezTo>
                  <a:cubicBezTo>
                    <a:pt x="30669" y="7331"/>
                    <a:pt x="30684" y="7359"/>
                    <a:pt x="30649" y="7369"/>
                  </a:cubicBezTo>
                  <a:cubicBezTo>
                    <a:pt x="30647" y="7370"/>
                    <a:pt x="30645" y="7370"/>
                    <a:pt x="30643" y="7370"/>
                  </a:cubicBezTo>
                  <a:cubicBezTo>
                    <a:pt x="30634" y="7370"/>
                    <a:pt x="30624" y="7364"/>
                    <a:pt x="30621" y="7355"/>
                  </a:cubicBezTo>
                  <a:cubicBezTo>
                    <a:pt x="30619" y="7348"/>
                    <a:pt x="30609" y="7342"/>
                    <a:pt x="30597" y="7342"/>
                  </a:cubicBezTo>
                  <a:cubicBezTo>
                    <a:pt x="30593" y="7342"/>
                    <a:pt x="30588" y="7343"/>
                    <a:pt x="30583" y="7345"/>
                  </a:cubicBezTo>
                  <a:cubicBezTo>
                    <a:pt x="30580" y="7346"/>
                    <a:pt x="30578" y="7346"/>
                    <a:pt x="30575" y="7346"/>
                  </a:cubicBezTo>
                  <a:cubicBezTo>
                    <a:pt x="30558" y="7346"/>
                    <a:pt x="30544" y="7336"/>
                    <a:pt x="30538" y="7321"/>
                  </a:cubicBezTo>
                  <a:cubicBezTo>
                    <a:pt x="30531" y="7298"/>
                    <a:pt x="30540" y="7286"/>
                    <a:pt x="30560" y="7286"/>
                  </a:cubicBezTo>
                  <a:close/>
                  <a:moveTo>
                    <a:pt x="31609" y="7308"/>
                  </a:moveTo>
                  <a:cubicBezTo>
                    <a:pt x="31683" y="7308"/>
                    <a:pt x="31851" y="7339"/>
                    <a:pt x="31856" y="7359"/>
                  </a:cubicBezTo>
                  <a:cubicBezTo>
                    <a:pt x="31863" y="7373"/>
                    <a:pt x="31846" y="7379"/>
                    <a:pt x="31821" y="7379"/>
                  </a:cubicBezTo>
                  <a:cubicBezTo>
                    <a:pt x="31797" y="7376"/>
                    <a:pt x="31755" y="7376"/>
                    <a:pt x="31728" y="7376"/>
                  </a:cubicBezTo>
                  <a:cubicBezTo>
                    <a:pt x="31700" y="7376"/>
                    <a:pt x="31662" y="7369"/>
                    <a:pt x="31638" y="7359"/>
                  </a:cubicBezTo>
                  <a:cubicBezTo>
                    <a:pt x="31625" y="7354"/>
                    <a:pt x="31613" y="7351"/>
                    <a:pt x="31603" y="7351"/>
                  </a:cubicBezTo>
                  <a:cubicBezTo>
                    <a:pt x="31593" y="7351"/>
                    <a:pt x="31585" y="7354"/>
                    <a:pt x="31582" y="7359"/>
                  </a:cubicBezTo>
                  <a:cubicBezTo>
                    <a:pt x="31579" y="7363"/>
                    <a:pt x="31577" y="7365"/>
                    <a:pt x="31574" y="7365"/>
                  </a:cubicBezTo>
                  <a:cubicBezTo>
                    <a:pt x="31570" y="7365"/>
                    <a:pt x="31567" y="7360"/>
                    <a:pt x="31565" y="7352"/>
                  </a:cubicBezTo>
                  <a:cubicBezTo>
                    <a:pt x="31561" y="7342"/>
                    <a:pt x="31565" y="7324"/>
                    <a:pt x="31575" y="7314"/>
                  </a:cubicBezTo>
                  <a:cubicBezTo>
                    <a:pt x="31579" y="7310"/>
                    <a:pt x="31592" y="7308"/>
                    <a:pt x="31609" y="7308"/>
                  </a:cubicBezTo>
                  <a:close/>
                  <a:moveTo>
                    <a:pt x="36265" y="7220"/>
                  </a:moveTo>
                  <a:cubicBezTo>
                    <a:pt x="36280" y="7220"/>
                    <a:pt x="36307" y="7230"/>
                    <a:pt x="36325" y="7248"/>
                  </a:cubicBezTo>
                  <a:cubicBezTo>
                    <a:pt x="36356" y="7275"/>
                    <a:pt x="36359" y="7289"/>
                    <a:pt x="36338" y="7324"/>
                  </a:cubicBezTo>
                  <a:cubicBezTo>
                    <a:pt x="36327" y="7340"/>
                    <a:pt x="36317" y="7349"/>
                    <a:pt x="36311" y="7349"/>
                  </a:cubicBezTo>
                  <a:cubicBezTo>
                    <a:pt x="36308" y="7349"/>
                    <a:pt x="36305" y="7346"/>
                    <a:pt x="36304" y="7342"/>
                  </a:cubicBezTo>
                  <a:cubicBezTo>
                    <a:pt x="36301" y="7330"/>
                    <a:pt x="36290" y="7320"/>
                    <a:pt x="36281" y="7320"/>
                  </a:cubicBezTo>
                  <a:cubicBezTo>
                    <a:pt x="36279" y="7320"/>
                    <a:pt x="36277" y="7320"/>
                    <a:pt x="36276" y="7321"/>
                  </a:cubicBezTo>
                  <a:cubicBezTo>
                    <a:pt x="36262" y="7324"/>
                    <a:pt x="36262" y="7338"/>
                    <a:pt x="36276" y="7352"/>
                  </a:cubicBezTo>
                  <a:cubicBezTo>
                    <a:pt x="36287" y="7369"/>
                    <a:pt x="36287" y="7383"/>
                    <a:pt x="36272" y="7387"/>
                  </a:cubicBezTo>
                  <a:cubicBezTo>
                    <a:pt x="36271" y="7387"/>
                    <a:pt x="36269" y="7387"/>
                    <a:pt x="36267" y="7387"/>
                  </a:cubicBezTo>
                  <a:cubicBezTo>
                    <a:pt x="36255" y="7387"/>
                    <a:pt x="36241" y="7378"/>
                    <a:pt x="36238" y="7366"/>
                  </a:cubicBezTo>
                  <a:cubicBezTo>
                    <a:pt x="36234" y="7349"/>
                    <a:pt x="36221" y="7328"/>
                    <a:pt x="36210" y="7314"/>
                  </a:cubicBezTo>
                  <a:cubicBezTo>
                    <a:pt x="36186" y="7286"/>
                    <a:pt x="36217" y="7230"/>
                    <a:pt x="36259" y="7220"/>
                  </a:cubicBezTo>
                  <a:cubicBezTo>
                    <a:pt x="36261" y="7220"/>
                    <a:pt x="36263" y="7220"/>
                    <a:pt x="36265" y="7220"/>
                  </a:cubicBezTo>
                  <a:close/>
                  <a:moveTo>
                    <a:pt x="33929" y="7535"/>
                  </a:moveTo>
                  <a:cubicBezTo>
                    <a:pt x="33936" y="7535"/>
                    <a:pt x="33940" y="7542"/>
                    <a:pt x="33938" y="7553"/>
                  </a:cubicBezTo>
                  <a:cubicBezTo>
                    <a:pt x="33934" y="7567"/>
                    <a:pt x="33928" y="7577"/>
                    <a:pt x="33920" y="7577"/>
                  </a:cubicBezTo>
                  <a:cubicBezTo>
                    <a:pt x="33920" y="7578"/>
                    <a:pt x="33919" y="7578"/>
                    <a:pt x="33918" y="7578"/>
                  </a:cubicBezTo>
                  <a:cubicBezTo>
                    <a:pt x="33915" y="7578"/>
                    <a:pt x="33910" y="7572"/>
                    <a:pt x="33907" y="7560"/>
                  </a:cubicBezTo>
                  <a:cubicBezTo>
                    <a:pt x="33903" y="7550"/>
                    <a:pt x="33910" y="7539"/>
                    <a:pt x="33923" y="7536"/>
                  </a:cubicBezTo>
                  <a:cubicBezTo>
                    <a:pt x="33925" y="7535"/>
                    <a:pt x="33927" y="7535"/>
                    <a:pt x="33929" y="7535"/>
                  </a:cubicBezTo>
                  <a:close/>
                  <a:moveTo>
                    <a:pt x="35920" y="7627"/>
                  </a:moveTo>
                  <a:cubicBezTo>
                    <a:pt x="35957" y="7627"/>
                    <a:pt x="36001" y="7648"/>
                    <a:pt x="36016" y="7675"/>
                  </a:cubicBezTo>
                  <a:cubicBezTo>
                    <a:pt x="36022" y="7691"/>
                    <a:pt x="36024" y="7699"/>
                    <a:pt x="36019" y="7699"/>
                  </a:cubicBezTo>
                  <a:cubicBezTo>
                    <a:pt x="36015" y="7699"/>
                    <a:pt x="36008" y="7695"/>
                    <a:pt x="35995" y="7688"/>
                  </a:cubicBezTo>
                  <a:cubicBezTo>
                    <a:pt x="35974" y="7675"/>
                    <a:pt x="35943" y="7661"/>
                    <a:pt x="35918" y="7650"/>
                  </a:cubicBezTo>
                  <a:cubicBezTo>
                    <a:pt x="35894" y="7640"/>
                    <a:pt x="35888" y="7633"/>
                    <a:pt x="35901" y="7629"/>
                  </a:cubicBezTo>
                  <a:cubicBezTo>
                    <a:pt x="35907" y="7628"/>
                    <a:pt x="35913" y="7627"/>
                    <a:pt x="35920" y="7627"/>
                  </a:cubicBezTo>
                  <a:close/>
                  <a:moveTo>
                    <a:pt x="32320" y="7612"/>
                  </a:moveTo>
                  <a:cubicBezTo>
                    <a:pt x="32367" y="7612"/>
                    <a:pt x="32429" y="7642"/>
                    <a:pt x="32439" y="7671"/>
                  </a:cubicBezTo>
                  <a:cubicBezTo>
                    <a:pt x="32445" y="7692"/>
                    <a:pt x="32441" y="7701"/>
                    <a:pt x="32420" y="7701"/>
                  </a:cubicBezTo>
                  <a:cubicBezTo>
                    <a:pt x="32405" y="7701"/>
                    <a:pt x="32383" y="7697"/>
                    <a:pt x="32352" y="7688"/>
                  </a:cubicBezTo>
                  <a:cubicBezTo>
                    <a:pt x="32286" y="7667"/>
                    <a:pt x="32258" y="7619"/>
                    <a:pt x="32311" y="7612"/>
                  </a:cubicBezTo>
                  <a:cubicBezTo>
                    <a:pt x="32314" y="7612"/>
                    <a:pt x="32316" y="7612"/>
                    <a:pt x="32320" y="7612"/>
                  </a:cubicBezTo>
                  <a:close/>
                  <a:moveTo>
                    <a:pt x="35804" y="7639"/>
                  </a:moveTo>
                  <a:cubicBezTo>
                    <a:pt x="35815" y="7639"/>
                    <a:pt x="35809" y="7649"/>
                    <a:pt x="35794" y="7678"/>
                  </a:cubicBezTo>
                  <a:cubicBezTo>
                    <a:pt x="35779" y="7706"/>
                    <a:pt x="35765" y="7717"/>
                    <a:pt x="35749" y="7717"/>
                  </a:cubicBezTo>
                  <a:cubicBezTo>
                    <a:pt x="35742" y="7717"/>
                    <a:pt x="35735" y="7715"/>
                    <a:pt x="35728" y="7712"/>
                  </a:cubicBezTo>
                  <a:cubicBezTo>
                    <a:pt x="35695" y="7699"/>
                    <a:pt x="35682" y="7685"/>
                    <a:pt x="35697" y="7685"/>
                  </a:cubicBezTo>
                  <a:cubicBezTo>
                    <a:pt x="35700" y="7685"/>
                    <a:pt x="35706" y="7686"/>
                    <a:pt x="35714" y="7688"/>
                  </a:cubicBezTo>
                  <a:cubicBezTo>
                    <a:pt x="35717" y="7689"/>
                    <a:pt x="35720" y="7689"/>
                    <a:pt x="35723" y="7689"/>
                  </a:cubicBezTo>
                  <a:cubicBezTo>
                    <a:pt x="35731" y="7689"/>
                    <a:pt x="35734" y="7686"/>
                    <a:pt x="35731" y="7678"/>
                  </a:cubicBezTo>
                  <a:cubicBezTo>
                    <a:pt x="35731" y="7667"/>
                    <a:pt x="35749" y="7654"/>
                    <a:pt x="35773" y="7647"/>
                  </a:cubicBezTo>
                  <a:cubicBezTo>
                    <a:pt x="35789" y="7642"/>
                    <a:pt x="35799" y="7639"/>
                    <a:pt x="35804" y="7639"/>
                  </a:cubicBezTo>
                  <a:close/>
                  <a:moveTo>
                    <a:pt x="31939" y="7592"/>
                  </a:moveTo>
                  <a:cubicBezTo>
                    <a:pt x="31989" y="7592"/>
                    <a:pt x="32017" y="7610"/>
                    <a:pt x="31992" y="7633"/>
                  </a:cubicBezTo>
                  <a:cubicBezTo>
                    <a:pt x="31986" y="7640"/>
                    <a:pt x="31977" y="7644"/>
                    <a:pt x="31968" y="7644"/>
                  </a:cubicBezTo>
                  <a:cubicBezTo>
                    <a:pt x="31960" y="7644"/>
                    <a:pt x="31952" y="7641"/>
                    <a:pt x="31946" y="7637"/>
                  </a:cubicBezTo>
                  <a:cubicBezTo>
                    <a:pt x="31942" y="7632"/>
                    <a:pt x="31937" y="7630"/>
                    <a:pt x="31931" y="7630"/>
                  </a:cubicBezTo>
                  <a:cubicBezTo>
                    <a:pt x="31921" y="7630"/>
                    <a:pt x="31910" y="7636"/>
                    <a:pt x="31901" y="7647"/>
                  </a:cubicBezTo>
                  <a:cubicBezTo>
                    <a:pt x="31879" y="7667"/>
                    <a:pt x="31878" y="7674"/>
                    <a:pt x="31923" y="7674"/>
                  </a:cubicBezTo>
                  <a:cubicBezTo>
                    <a:pt x="31942" y="7674"/>
                    <a:pt x="31969" y="7673"/>
                    <a:pt x="32005" y="7671"/>
                  </a:cubicBezTo>
                  <a:cubicBezTo>
                    <a:pt x="32013" y="7670"/>
                    <a:pt x="32021" y="7670"/>
                    <a:pt x="32029" y="7670"/>
                  </a:cubicBezTo>
                  <a:cubicBezTo>
                    <a:pt x="32100" y="7670"/>
                    <a:pt x="32137" y="7685"/>
                    <a:pt x="32130" y="7712"/>
                  </a:cubicBezTo>
                  <a:cubicBezTo>
                    <a:pt x="32120" y="7735"/>
                    <a:pt x="32077" y="7754"/>
                    <a:pt x="32049" y="7754"/>
                  </a:cubicBezTo>
                  <a:cubicBezTo>
                    <a:pt x="32038" y="7754"/>
                    <a:pt x="32029" y="7751"/>
                    <a:pt x="32026" y="7744"/>
                  </a:cubicBezTo>
                  <a:cubicBezTo>
                    <a:pt x="32023" y="7733"/>
                    <a:pt x="32012" y="7729"/>
                    <a:pt x="32000" y="7729"/>
                  </a:cubicBezTo>
                  <a:cubicBezTo>
                    <a:pt x="31996" y="7729"/>
                    <a:pt x="31992" y="7729"/>
                    <a:pt x="31988" y="7730"/>
                  </a:cubicBezTo>
                  <a:cubicBezTo>
                    <a:pt x="31982" y="7731"/>
                    <a:pt x="31975" y="7731"/>
                    <a:pt x="31966" y="7731"/>
                  </a:cubicBezTo>
                  <a:cubicBezTo>
                    <a:pt x="31943" y="7731"/>
                    <a:pt x="31913" y="7728"/>
                    <a:pt x="31888" y="7723"/>
                  </a:cubicBezTo>
                  <a:cubicBezTo>
                    <a:pt x="31821" y="7702"/>
                    <a:pt x="31794" y="7675"/>
                    <a:pt x="31832" y="7664"/>
                  </a:cubicBezTo>
                  <a:cubicBezTo>
                    <a:pt x="31842" y="7661"/>
                    <a:pt x="31846" y="7647"/>
                    <a:pt x="31835" y="7637"/>
                  </a:cubicBezTo>
                  <a:cubicBezTo>
                    <a:pt x="31821" y="7619"/>
                    <a:pt x="31839" y="7608"/>
                    <a:pt x="31883" y="7598"/>
                  </a:cubicBezTo>
                  <a:cubicBezTo>
                    <a:pt x="31904" y="7594"/>
                    <a:pt x="31922" y="7592"/>
                    <a:pt x="31939" y="7592"/>
                  </a:cubicBezTo>
                  <a:close/>
                  <a:moveTo>
                    <a:pt x="35336" y="7654"/>
                  </a:moveTo>
                  <a:lnTo>
                    <a:pt x="35412" y="7696"/>
                  </a:lnTo>
                  <a:cubicBezTo>
                    <a:pt x="35485" y="7737"/>
                    <a:pt x="35513" y="7772"/>
                    <a:pt x="35478" y="7779"/>
                  </a:cubicBezTo>
                  <a:cubicBezTo>
                    <a:pt x="35477" y="7779"/>
                    <a:pt x="35477" y="7779"/>
                    <a:pt x="35476" y="7779"/>
                  </a:cubicBezTo>
                  <a:cubicBezTo>
                    <a:pt x="35464" y="7779"/>
                    <a:pt x="35431" y="7752"/>
                    <a:pt x="35398" y="7720"/>
                  </a:cubicBezTo>
                  <a:lnTo>
                    <a:pt x="35336" y="7654"/>
                  </a:lnTo>
                  <a:close/>
                  <a:moveTo>
                    <a:pt x="27465" y="7731"/>
                  </a:moveTo>
                  <a:cubicBezTo>
                    <a:pt x="27484" y="7731"/>
                    <a:pt x="27500" y="7741"/>
                    <a:pt x="27505" y="7754"/>
                  </a:cubicBezTo>
                  <a:cubicBezTo>
                    <a:pt x="27509" y="7772"/>
                    <a:pt x="27509" y="7786"/>
                    <a:pt x="27502" y="7786"/>
                  </a:cubicBezTo>
                  <a:cubicBezTo>
                    <a:pt x="27501" y="7786"/>
                    <a:pt x="27500" y="7786"/>
                    <a:pt x="27498" y="7786"/>
                  </a:cubicBezTo>
                  <a:cubicBezTo>
                    <a:pt x="27489" y="7786"/>
                    <a:pt x="27467" y="7778"/>
                    <a:pt x="27446" y="7768"/>
                  </a:cubicBezTo>
                  <a:cubicBezTo>
                    <a:pt x="27408" y="7747"/>
                    <a:pt x="27408" y="7744"/>
                    <a:pt x="27450" y="7733"/>
                  </a:cubicBezTo>
                  <a:cubicBezTo>
                    <a:pt x="27455" y="7732"/>
                    <a:pt x="27460" y="7731"/>
                    <a:pt x="27465" y="7731"/>
                  </a:cubicBezTo>
                  <a:close/>
                  <a:moveTo>
                    <a:pt x="32777" y="7718"/>
                  </a:moveTo>
                  <a:cubicBezTo>
                    <a:pt x="32841" y="7718"/>
                    <a:pt x="32896" y="7735"/>
                    <a:pt x="32903" y="7765"/>
                  </a:cubicBezTo>
                  <a:cubicBezTo>
                    <a:pt x="32911" y="7784"/>
                    <a:pt x="32889" y="7795"/>
                    <a:pt x="32854" y="7795"/>
                  </a:cubicBezTo>
                  <a:cubicBezTo>
                    <a:pt x="32826" y="7795"/>
                    <a:pt x="32791" y="7789"/>
                    <a:pt x="32758" y="7775"/>
                  </a:cubicBezTo>
                  <a:cubicBezTo>
                    <a:pt x="32744" y="7770"/>
                    <a:pt x="32730" y="7767"/>
                    <a:pt x="32719" y="7767"/>
                  </a:cubicBezTo>
                  <a:cubicBezTo>
                    <a:pt x="32707" y="7767"/>
                    <a:pt x="32697" y="7770"/>
                    <a:pt x="32692" y="7775"/>
                  </a:cubicBezTo>
                  <a:cubicBezTo>
                    <a:pt x="32689" y="7779"/>
                    <a:pt x="32685" y="7780"/>
                    <a:pt x="32681" y="7780"/>
                  </a:cubicBezTo>
                  <a:cubicBezTo>
                    <a:pt x="32674" y="7780"/>
                    <a:pt x="32667" y="7774"/>
                    <a:pt x="32664" y="7765"/>
                  </a:cubicBezTo>
                  <a:cubicBezTo>
                    <a:pt x="32658" y="7747"/>
                    <a:pt x="32674" y="7733"/>
                    <a:pt x="32716" y="7723"/>
                  </a:cubicBezTo>
                  <a:cubicBezTo>
                    <a:pt x="32736" y="7720"/>
                    <a:pt x="32757" y="7718"/>
                    <a:pt x="32777" y="7718"/>
                  </a:cubicBezTo>
                  <a:close/>
                  <a:moveTo>
                    <a:pt x="1999" y="7764"/>
                  </a:moveTo>
                  <a:cubicBezTo>
                    <a:pt x="2001" y="7764"/>
                    <a:pt x="2003" y="7764"/>
                    <a:pt x="2006" y="7765"/>
                  </a:cubicBezTo>
                  <a:cubicBezTo>
                    <a:pt x="2020" y="7768"/>
                    <a:pt x="2030" y="7775"/>
                    <a:pt x="2033" y="7782"/>
                  </a:cubicBezTo>
                  <a:cubicBezTo>
                    <a:pt x="2033" y="7786"/>
                    <a:pt x="2026" y="7792"/>
                    <a:pt x="2012" y="7796"/>
                  </a:cubicBezTo>
                  <a:cubicBezTo>
                    <a:pt x="2010" y="7796"/>
                    <a:pt x="2008" y="7797"/>
                    <a:pt x="2006" y="7797"/>
                  </a:cubicBezTo>
                  <a:cubicBezTo>
                    <a:pt x="1997" y="7797"/>
                    <a:pt x="1987" y="7790"/>
                    <a:pt x="1985" y="7782"/>
                  </a:cubicBezTo>
                  <a:cubicBezTo>
                    <a:pt x="1982" y="7771"/>
                    <a:pt x="1988" y="7764"/>
                    <a:pt x="1999" y="7764"/>
                  </a:cubicBezTo>
                  <a:close/>
                  <a:moveTo>
                    <a:pt x="35737" y="7768"/>
                  </a:moveTo>
                  <a:cubicBezTo>
                    <a:pt x="35738" y="7768"/>
                    <a:pt x="35740" y="7768"/>
                    <a:pt x="35742" y="7768"/>
                  </a:cubicBezTo>
                  <a:cubicBezTo>
                    <a:pt x="35759" y="7772"/>
                    <a:pt x="35763" y="7813"/>
                    <a:pt x="35742" y="7821"/>
                  </a:cubicBezTo>
                  <a:cubicBezTo>
                    <a:pt x="35739" y="7821"/>
                    <a:pt x="35731" y="7810"/>
                    <a:pt x="35728" y="7792"/>
                  </a:cubicBezTo>
                  <a:cubicBezTo>
                    <a:pt x="35722" y="7777"/>
                    <a:pt x="35726" y="7768"/>
                    <a:pt x="35737" y="7768"/>
                  </a:cubicBezTo>
                  <a:close/>
                  <a:moveTo>
                    <a:pt x="35663" y="7799"/>
                  </a:moveTo>
                  <a:cubicBezTo>
                    <a:pt x="35686" y="7799"/>
                    <a:pt x="35683" y="7829"/>
                    <a:pt x="35655" y="7848"/>
                  </a:cubicBezTo>
                  <a:cubicBezTo>
                    <a:pt x="35638" y="7858"/>
                    <a:pt x="35624" y="7866"/>
                    <a:pt x="35624" y="7866"/>
                  </a:cubicBezTo>
                  <a:cubicBezTo>
                    <a:pt x="35627" y="7821"/>
                    <a:pt x="35638" y="7803"/>
                    <a:pt x="35655" y="7800"/>
                  </a:cubicBezTo>
                  <a:cubicBezTo>
                    <a:pt x="35658" y="7799"/>
                    <a:pt x="35661" y="7799"/>
                    <a:pt x="35663" y="7799"/>
                  </a:cubicBezTo>
                  <a:close/>
                  <a:moveTo>
                    <a:pt x="35780" y="7872"/>
                  </a:moveTo>
                  <a:cubicBezTo>
                    <a:pt x="35788" y="7872"/>
                    <a:pt x="35803" y="7879"/>
                    <a:pt x="35825" y="7893"/>
                  </a:cubicBezTo>
                  <a:cubicBezTo>
                    <a:pt x="35859" y="7914"/>
                    <a:pt x="35856" y="7914"/>
                    <a:pt x="35822" y="7914"/>
                  </a:cubicBezTo>
                  <a:cubicBezTo>
                    <a:pt x="35801" y="7911"/>
                    <a:pt x="35780" y="7904"/>
                    <a:pt x="35776" y="7893"/>
                  </a:cubicBezTo>
                  <a:cubicBezTo>
                    <a:pt x="35771" y="7879"/>
                    <a:pt x="35772" y="7872"/>
                    <a:pt x="35780" y="7872"/>
                  </a:cubicBezTo>
                  <a:close/>
                  <a:moveTo>
                    <a:pt x="35760" y="7931"/>
                  </a:moveTo>
                  <a:cubicBezTo>
                    <a:pt x="35762" y="7931"/>
                    <a:pt x="35764" y="7931"/>
                    <a:pt x="35766" y="7931"/>
                  </a:cubicBezTo>
                  <a:cubicBezTo>
                    <a:pt x="35790" y="7938"/>
                    <a:pt x="35790" y="7976"/>
                    <a:pt x="35766" y="7983"/>
                  </a:cubicBezTo>
                  <a:cubicBezTo>
                    <a:pt x="35763" y="7983"/>
                    <a:pt x="35752" y="7973"/>
                    <a:pt x="35749" y="7956"/>
                  </a:cubicBezTo>
                  <a:cubicBezTo>
                    <a:pt x="35743" y="7940"/>
                    <a:pt x="35747" y="7931"/>
                    <a:pt x="35760" y="7931"/>
                  </a:cubicBezTo>
                  <a:close/>
                  <a:moveTo>
                    <a:pt x="35362" y="8118"/>
                  </a:moveTo>
                  <a:lnTo>
                    <a:pt x="35362" y="8118"/>
                  </a:lnTo>
                  <a:cubicBezTo>
                    <a:pt x="35362" y="8118"/>
                    <a:pt x="35363" y="8118"/>
                    <a:pt x="35364" y="8119"/>
                  </a:cubicBezTo>
                  <a:cubicBezTo>
                    <a:pt x="35374" y="8119"/>
                    <a:pt x="35395" y="8143"/>
                    <a:pt x="35409" y="8167"/>
                  </a:cubicBezTo>
                  <a:cubicBezTo>
                    <a:pt x="35421" y="8189"/>
                    <a:pt x="35426" y="8209"/>
                    <a:pt x="35418" y="8209"/>
                  </a:cubicBezTo>
                  <a:cubicBezTo>
                    <a:pt x="35417" y="8209"/>
                    <a:pt x="35416" y="8209"/>
                    <a:pt x="35416" y="8209"/>
                  </a:cubicBezTo>
                  <a:cubicBezTo>
                    <a:pt x="35406" y="8205"/>
                    <a:pt x="35385" y="8184"/>
                    <a:pt x="35371" y="8160"/>
                  </a:cubicBezTo>
                  <a:cubicBezTo>
                    <a:pt x="35358" y="8135"/>
                    <a:pt x="35354" y="8118"/>
                    <a:pt x="35362" y="8118"/>
                  </a:cubicBezTo>
                  <a:close/>
                  <a:moveTo>
                    <a:pt x="27787" y="8043"/>
                  </a:moveTo>
                  <a:cubicBezTo>
                    <a:pt x="27793" y="8043"/>
                    <a:pt x="27800" y="8044"/>
                    <a:pt x="27808" y="8045"/>
                  </a:cubicBezTo>
                  <a:cubicBezTo>
                    <a:pt x="27832" y="8050"/>
                    <a:pt x="27849" y="8060"/>
                    <a:pt x="27838" y="8063"/>
                  </a:cubicBezTo>
                  <a:cubicBezTo>
                    <a:pt x="27832" y="8066"/>
                    <a:pt x="27814" y="8077"/>
                    <a:pt x="27803" y="8080"/>
                  </a:cubicBezTo>
                  <a:cubicBezTo>
                    <a:pt x="27790" y="8087"/>
                    <a:pt x="27776" y="8095"/>
                    <a:pt x="27769" y="8098"/>
                  </a:cubicBezTo>
                  <a:cubicBezTo>
                    <a:pt x="27762" y="8101"/>
                    <a:pt x="27773" y="8115"/>
                    <a:pt x="27793" y="8125"/>
                  </a:cubicBezTo>
                  <a:cubicBezTo>
                    <a:pt x="27821" y="8143"/>
                    <a:pt x="27824" y="8157"/>
                    <a:pt x="27811" y="8184"/>
                  </a:cubicBezTo>
                  <a:cubicBezTo>
                    <a:pt x="27801" y="8205"/>
                    <a:pt x="27778" y="8215"/>
                    <a:pt x="27753" y="8215"/>
                  </a:cubicBezTo>
                  <a:cubicBezTo>
                    <a:pt x="27724" y="8215"/>
                    <a:pt x="27693" y="8201"/>
                    <a:pt x="27686" y="8175"/>
                  </a:cubicBezTo>
                  <a:cubicBezTo>
                    <a:pt x="27682" y="8163"/>
                    <a:pt x="27671" y="8157"/>
                    <a:pt x="27659" y="8157"/>
                  </a:cubicBezTo>
                  <a:cubicBezTo>
                    <a:pt x="27643" y="8157"/>
                    <a:pt x="27624" y="8168"/>
                    <a:pt x="27616" y="8188"/>
                  </a:cubicBezTo>
                  <a:cubicBezTo>
                    <a:pt x="27615" y="8190"/>
                    <a:pt x="27614" y="8191"/>
                    <a:pt x="27613" y="8191"/>
                  </a:cubicBezTo>
                  <a:cubicBezTo>
                    <a:pt x="27608" y="8191"/>
                    <a:pt x="27597" y="8174"/>
                    <a:pt x="27589" y="8146"/>
                  </a:cubicBezTo>
                  <a:cubicBezTo>
                    <a:pt x="27575" y="8115"/>
                    <a:pt x="27575" y="8087"/>
                    <a:pt x="27585" y="8084"/>
                  </a:cubicBezTo>
                  <a:cubicBezTo>
                    <a:pt x="27586" y="8084"/>
                    <a:pt x="27587" y="8083"/>
                    <a:pt x="27589" y="8083"/>
                  </a:cubicBezTo>
                  <a:cubicBezTo>
                    <a:pt x="27622" y="8083"/>
                    <a:pt x="27734" y="8164"/>
                    <a:pt x="27720" y="8184"/>
                  </a:cubicBezTo>
                  <a:cubicBezTo>
                    <a:pt x="27718" y="8189"/>
                    <a:pt x="27725" y="8193"/>
                    <a:pt x="27736" y="8193"/>
                  </a:cubicBezTo>
                  <a:cubicBezTo>
                    <a:pt x="27741" y="8193"/>
                    <a:pt x="27746" y="8192"/>
                    <a:pt x="27752" y="8191"/>
                  </a:cubicBezTo>
                  <a:cubicBezTo>
                    <a:pt x="27783" y="8184"/>
                    <a:pt x="27783" y="8170"/>
                    <a:pt x="27766" y="8140"/>
                  </a:cubicBezTo>
                  <a:cubicBezTo>
                    <a:pt x="27729" y="8085"/>
                    <a:pt x="27741" y="8043"/>
                    <a:pt x="27787" y="8043"/>
                  </a:cubicBezTo>
                  <a:close/>
                  <a:moveTo>
                    <a:pt x="35521" y="8182"/>
                  </a:moveTo>
                  <a:cubicBezTo>
                    <a:pt x="35527" y="8182"/>
                    <a:pt x="35533" y="8191"/>
                    <a:pt x="35544" y="8209"/>
                  </a:cubicBezTo>
                  <a:cubicBezTo>
                    <a:pt x="35557" y="8227"/>
                    <a:pt x="35558" y="8241"/>
                    <a:pt x="35548" y="8241"/>
                  </a:cubicBezTo>
                  <a:cubicBezTo>
                    <a:pt x="35546" y="8241"/>
                    <a:pt x="35545" y="8241"/>
                    <a:pt x="35544" y="8240"/>
                  </a:cubicBezTo>
                  <a:cubicBezTo>
                    <a:pt x="35542" y="8240"/>
                    <a:pt x="35540" y="8240"/>
                    <a:pt x="35538" y="8240"/>
                  </a:cubicBezTo>
                  <a:cubicBezTo>
                    <a:pt x="35525" y="8240"/>
                    <a:pt x="35508" y="8249"/>
                    <a:pt x="35495" y="8264"/>
                  </a:cubicBezTo>
                  <a:cubicBezTo>
                    <a:pt x="35484" y="8278"/>
                    <a:pt x="35475" y="8284"/>
                    <a:pt x="35470" y="8284"/>
                  </a:cubicBezTo>
                  <a:cubicBezTo>
                    <a:pt x="35459" y="8284"/>
                    <a:pt x="35466" y="8254"/>
                    <a:pt x="35492" y="8216"/>
                  </a:cubicBezTo>
                  <a:cubicBezTo>
                    <a:pt x="35507" y="8194"/>
                    <a:pt x="35514" y="8182"/>
                    <a:pt x="35521" y="8182"/>
                  </a:cubicBezTo>
                  <a:close/>
                  <a:moveTo>
                    <a:pt x="35396" y="8236"/>
                  </a:moveTo>
                  <a:cubicBezTo>
                    <a:pt x="35398" y="8236"/>
                    <a:pt x="35399" y="8236"/>
                    <a:pt x="35401" y="8237"/>
                  </a:cubicBezTo>
                  <a:cubicBezTo>
                    <a:pt x="35426" y="8240"/>
                    <a:pt x="35430" y="8282"/>
                    <a:pt x="35406" y="8289"/>
                  </a:cubicBezTo>
                  <a:cubicBezTo>
                    <a:pt x="35398" y="8289"/>
                    <a:pt x="35391" y="8274"/>
                    <a:pt x="35385" y="8261"/>
                  </a:cubicBezTo>
                  <a:cubicBezTo>
                    <a:pt x="35381" y="8246"/>
                    <a:pt x="35386" y="8236"/>
                    <a:pt x="35396" y="8236"/>
                  </a:cubicBezTo>
                  <a:close/>
                  <a:moveTo>
                    <a:pt x="21713" y="8391"/>
                  </a:moveTo>
                  <a:cubicBezTo>
                    <a:pt x="21721" y="8391"/>
                    <a:pt x="21723" y="8394"/>
                    <a:pt x="21715" y="8399"/>
                  </a:cubicBezTo>
                  <a:cubicBezTo>
                    <a:pt x="21701" y="8407"/>
                    <a:pt x="21674" y="8413"/>
                    <a:pt x="21659" y="8413"/>
                  </a:cubicBezTo>
                  <a:cubicBezTo>
                    <a:pt x="21642" y="8410"/>
                    <a:pt x="21653" y="8403"/>
                    <a:pt x="21684" y="8396"/>
                  </a:cubicBezTo>
                  <a:cubicBezTo>
                    <a:pt x="21696" y="8393"/>
                    <a:pt x="21707" y="8391"/>
                    <a:pt x="21713" y="8391"/>
                  </a:cubicBezTo>
                  <a:close/>
                  <a:moveTo>
                    <a:pt x="16637" y="8383"/>
                  </a:moveTo>
                  <a:cubicBezTo>
                    <a:pt x="16658" y="8383"/>
                    <a:pt x="16675" y="8385"/>
                    <a:pt x="16681" y="8389"/>
                  </a:cubicBezTo>
                  <a:cubicBezTo>
                    <a:pt x="16705" y="8399"/>
                    <a:pt x="16684" y="8407"/>
                    <a:pt x="16612" y="8417"/>
                  </a:cubicBezTo>
                  <a:cubicBezTo>
                    <a:pt x="16575" y="8421"/>
                    <a:pt x="16543" y="8423"/>
                    <a:pt x="16518" y="8423"/>
                  </a:cubicBezTo>
                  <a:cubicBezTo>
                    <a:pt x="16439" y="8423"/>
                    <a:pt x="16428" y="8405"/>
                    <a:pt x="16539" y="8389"/>
                  </a:cubicBezTo>
                  <a:cubicBezTo>
                    <a:pt x="16573" y="8386"/>
                    <a:pt x="16609" y="8383"/>
                    <a:pt x="16637" y="8383"/>
                  </a:cubicBezTo>
                  <a:close/>
                  <a:moveTo>
                    <a:pt x="21071" y="8377"/>
                  </a:moveTo>
                  <a:cubicBezTo>
                    <a:pt x="21104" y="8377"/>
                    <a:pt x="21138" y="8398"/>
                    <a:pt x="21129" y="8417"/>
                  </a:cubicBezTo>
                  <a:cubicBezTo>
                    <a:pt x="21126" y="8424"/>
                    <a:pt x="21101" y="8428"/>
                    <a:pt x="21080" y="8428"/>
                  </a:cubicBezTo>
                  <a:cubicBezTo>
                    <a:pt x="21032" y="8424"/>
                    <a:pt x="21017" y="8389"/>
                    <a:pt x="21059" y="8379"/>
                  </a:cubicBezTo>
                  <a:cubicBezTo>
                    <a:pt x="21063" y="8378"/>
                    <a:pt x="21067" y="8377"/>
                    <a:pt x="21071" y="8377"/>
                  </a:cubicBezTo>
                  <a:close/>
                  <a:moveTo>
                    <a:pt x="20931" y="8374"/>
                  </a:moveTo>
                  <a:cubicBezTo>
                    <a:pt x="20943" y="8374"/>
                    <a:pt x="20952" y="8377"/>
                    <a:pt x="20952" y="8383"/>
                  </a:cubicBezTo>
                  <a:cubicBezTo>
                    <a:pt x="20955" y="8393"/>
                    <a:pt x="20910" y="8410"/>
                    <a:pt x="20851" y="8420"/>
                  </a:cubicBezTo>
                  <a:cubicBezTo>
                    <a:pt x="20818" y="8426"/>
                    <a:pt x="20784" y="8429"/>
                    <a:pt x="20758" y="8429"/>
                  </a:cubicBezTo>
                  <a:cubicBezTo>
                    <a:pt x="20737" y="8429"/>
                    <a:pt x="20720" y="8427"/>
                    <a:pt x="20713" y="8424"/>
                  </a:cubicBezTo>
                  <a:cubicBezTo>
                    <a:pt x="20692" y="8410"/>
                    <a:pt x="20702" y="8407"/>
                    <a:pt x="20761" y="8399"/>
                  </a:cubicBezTo>
                  <a:cubicBezTo>
                    <a:pt x="20806" y="8396"/>
                    <a:pt x="20865" y="8386"/>
                    <a:pt x="20897" y="8379"/>
                  </a:cubicBezTo>
                  <a:cubicBezTo>
                    <a:pt x="20909" y="8376"/>
                    <a:pt x="20921" y="8374"/>
                    <a:pt x="20931" y="8374"/>
                  </a:cubicBezTo>
                  <a:close/>
                  <a:moveTo>
                    <a:pt x="23551" y="8409"/>
                  </a:moveTo>
                  <a:cubicBezTo>
                    <a:pt x="23565" y="8409"/>
                    <a:pt x="23575" y="8413"/>
                    <a:pt x="23578" y="8420"/>
                  </a:cubicBezTo>
                  <a:cubicBezTo>
                    <a:pt x="23582" y="8434"/>
                    <a:pt x="23574" y="8445"/>
                    <a:pt x="23564" y="8448"/>
                  </a:cubicBezTo>
                  <a:cubicBezTo>
                    <a:pt x="23550" y="8448"/>
                    <a:pt x="23533" y="8445"/>
                    <a:pt x="23523" y="8434"/>
                  </a:cubicBezTo>
                  <a:cubicBezTo>
                    <a:pt x="23512" y="8428"/>
                    <a:pt x="23520" y="8417"/>
                    <a:pt x="23536" y="8410"/>
                  </a:cubicBezTo>
                  <a:cubicBezTo>
                    <a:pt x="23541" y="8409"/>
                    <a:pt x="23546" y="8409"/>
                    <a:pt x="23551" y="8409"/>
                  </a:cubicBezTo>
                  <a:close/>
                  <a:moveTo>
                    <a:pt x="17885" y="8390"/>
                  </a:moveTo>
                  <a:cubicBezTo>
                    <a:pt x="17928" y="8390"/>
                    <a:pt x="18009" y="8415"/>
                    <a:pt x="18017" y="8434"/>
                  </a:cubicBezTo>
                  <a:cubicBezTo>
                    <a:pt x="18021" y="8446"/>
                    <a:pt x="18020" y="8451"/>
                    <a:pt x="18004" y="8451"/>
                  </a:cubicBezTo>
                  <a:cubicBezTo>
                    <a:pt x="17991" y="8451"/>
                    <a:pt x="17967" y="8447"/>
                    <a:pt x="17927" y="8441"/>
                  </a:cubicBezTo>
                  <a:cubicBezTo>
                    <a:pt x="17840" y="8428"/>
                    <a:pt x="17833" y="8420"/>
                    <a:pt x="17861" y="8396"/>
                  </a:cubicBezTo>
                  <a:cubicBezTo>
                    <a:pt x="17865" y="8392"/>
                    <a:pt x="17873" y="8390"/>
                    <a:pt x="17885" y="8390"/>
                  </a:cubicBezTo>
                  <a:close/>
                  <a:moveTo>
                    <a:pt x="22047" y="8391"/>
                  </a:moveTo>
                  <a:cubicBezTo>
                    <a:pt x="22054" y="8391"/>
                    <a:pt x="22066" y="8395"/>
                    <a:pt x="22083" y="8403"/>
                  </a:cubicBezTo>
                  <a:cubicBezTo>
                    <a:pt x="22121" y="8420"/>
                    <a:pt x="22121" y="8424"/>
                    <a:pt x="22083" y="8445"/>
                  </a:cubicBezTo>
                  <a:cubicBezTo>
                    <a:pt x="22068" y="8453"/>
                    <a:pt x="22056" y="8457"/>
                    <a:pt x="22046" y="8457"/>
                  </a:cubicBezTo>
                  <a:cubicBezTo>
                    <a:pt x="22026" y="8457"/>
                    <a:pt x="22018" y="8440"/>
                    <a:pt x="22027" y="8410"/>
                  </a:cubicBezTo>
                  <a:cubicBezTo>
                    <a:pt x="22033" y="8397"/>
                    <a:pt x="22037" y="8391"/>
                    <a:pt x="22047" y="8391"/>
                  </a:cubicBezTo>
                  <a:close/>
                  <a:moveTo>
                    <a:pt x="21990" y="8408"/>
                  </a:moveTo>
                  <a:cubicBezTo>
                    <a:pt x="21995" y="8408"/>
                    <a:pt x="21997" y="8413"/>
                    <a:pt x="21992" y="8420"/>
                  </a:cubicBezTo>
                  <a:cubicBezTo>
                    <a:pt x="21989" y="8431"/>
                    <a:pt x="21954" y="8448"/>
                    <a:pt x="21917" y="8458"/>
                  </a:cubicBezTo>
                  <a:cubicBezTo>
                    <a:pt x="21870" y="8470"/>
                    <a:pt x="21824" y="8475"/>
                    <a:pt x="21790" y="8475"/>
                  </a:cubicBezTo>
                  <a:cubicBezTo>
                    <a:pt x="21752" y="8475"/>
                    <a:pt x="21730" y="8468"/>
                    <a:pt x="21743" y="8455"/>
                  </a:cubicBezTo>
                  <a:cubicBezTo>
                    <a:pt x="21753" y="8445"/>
                    <a:pt x="21802" y="8438"/>
                    <a:pt x="21850" y="8434"/>
                  </a:cubicBezTo>
                  <a:cubicBezTo>
                    <a:pt x="21903" y="8434"/>
                    <a:pt x="21954" y="8428"/>
                    <a:pt x="21972" y="8417"/>
                  </a:cubicBezTo>
                  <a:cubicBezTo>
                    <a:pt x="21979" y="8411"/>
                    <a:pt x="21986" y="8408"/>
                    <a:pt x="21990" y="8408"/>
                  </a:cubicBezTo>
                  <a:close/>
                  <a:moveTo>
                    <a:pt x="21432" y="8418"/>
                  </a:moveTo>
                  <a:cubicBezTo>
                    <a:pt x="21489" y="8418"/>
                    <a:pt x="21601" y="8443"/>
                    <a:pt x="21608" y="8458"/>
                  </a:cubicBezTo>
                  <a:cubicBezTo>
                    <a:pt x="21612" y="8471"/>
                    <a:pt x="21598" y="8479"/>
                    <a:pt x="21581" y="8479"/>
                  </a:cubicBezTo>
                  <a:cubicBezTo>
                    <a:pt x="21570" y="8479"/>
                    <a:pt x="21558" y="8476"/>
                    <a:pt x="21549" y="8469"/>
                  </a:cubicBezTo>
                  <a:cubicBezTo>
                    <a:pt x="21544" y="8465"/>
                    <a:pt x="21538" y="8463"/>
                    <a:pt x="21531" y="8463"/>
                  </a:cubicBezTo>
                  <a:cubicBezTo>
                    <a:pt x="21521" y="8463"/>
                    <a:pt x="21510" y="8466"/>
                    <a:pt x="21500" y="8473"/>
                  </a:cubicBezTo>
                  <a:cubicBezTo>
                    <a:pt x="21492" y="8477"/>
                    <a:pt x="21485" y="8480"/>
                    <a:pt x="21479" y="8480"/>
                  </a:cubicBezTo>
                  <a:cubicBezTo>
                    <a:pt x="21472" y="8480"/>
                    <a:pt x="21467" y="8476"/>
                    <a:pt x="21465" y="8469"/>
                  </a:cubicBezTo>
                  <a:cubicBezTo>
                    <a:pt x="21463" y="8461"/>
                    <a:pt x="21453" y="8456"/>
                    <a:pt x="21440" y="8456"/>
                  </a:cubicBezTo>
                  <a:cubicBezTo>
                    <a:pt x="21435" y="8456"/>
                    <a:pt x="21429" y="8457"/>
                    <a:pt x="21424" y="8458"/>
                  </a:cubicBezTo>
                  <a:cubicBezTo>
                    <a:pt x="21419" y="8459"/>
                    <a:pt x="21415" y="8460"/>
                    <a:pt x="21410" y="8460"/>
                  </a:cubicBezTo>
                  <a:cubicBezTo>
                    <a:pt x="21397" y="8460"/>
                    <a:pt x="21385" y="8456"/>
                    <a:pt x="21382" y="8448"/>
                  </a:cubicBezTo>
                  <a:cubicBezTo>
                    <a:pt x="21382" y="8434"/>
                    <a:pt x="21392" y="8424"/>
                    <a:pt x="21410" y="8420"/>
                  </a:cubicBezTo>
                  <a:cubicBezTo>
                    <a:pt x="21415" y="8419"/>
                    <a:pt x="21423" y="8418"/>
                    <a:pt x="21432" y="8418"/>
                  </a:cubicBezTo>
                  <a:close/>
                  <a:moveTo>
                    <a:pt x="20924" y="8455"/>
                  </a:moveTo>
                  <a:cubicBezTo>
                    <a:pt x="20938" y="8455"/>
                    <a:pt x="20955" y="8458"/>
                    <a:pt x="20966" y="8466"/>
                  </a:cubicBezTo>
                  <a:cubicBezTo>
                    <a:pt x="20980" y="8476"/>
                    <a:pt x="20980" y="8487"/>
                    <a:pt x="20966" y="8490"/>
                  </a:cubicBezTo>
                  <a:cubicBezTo>
                    <a:pt x="20963" y="8491"/>
                    <a:pt x="20961" y="8491"/>
                    <a:pt x="20958" y="8491"/>
                  </a:cubicBezTo>
                  <a:cubicBezTo>
                    <a:pt x="20946" y="8491"/>
                    <a:pt x="20932" y="8485"/>
                    <a:pt x="20924" y="8479"/>
                  </a:cubicBezTo>
                  <a:cubicBezTo>
                    <a:pt x="20910" y="8469"/>
                    <a:pt x="20913" y="8458"/>
                    <a:pt x="20924" y="8455"/>
                  </a:cubicBezTo>
                  <a:close/>
                  <a:moveTo>
                    <a:pt x="17764" y="8372"/>
                  </a:moveTo>
                  <a:cubicBezTo>
                    <a:pt x="17797" y="8372"/>
                    <a:pt x="17803" y="8382"/>
                    <a:pt x="17805" y="8407"/>
                  </a:cubicBezTo>
                  <a:cubicBezTo>
                    <a:pt x="17808" y="8431"/>
                    <a:pt x="17798" y="8452"/>
                    <a:pt x="17778" y="8452"/>
                  </a:cubicBezTo>
                  <a:cubicBezTo>
                    <a:pt x="17760" y="8452"/>
                    <a:pt x="17691" y="8462"/>
                    <a:pt x="17618" y="8476"/>
                  </a:cubicBezTo>
                  <a:cubicBezTo>
                    <a:pt x="17549" y="8490"/>
                    <a:pt x="17458" y="8503"/>
                    <a:pt x="17410" y="8511"/>
                  </a:cubicBezTo>
                  <a:cubicBezTo>
                    <a:pt x="17395" y="8512"/>
                    <a:pt x="17382" y="8513"/>
                    <a:pt x="17372" y="8513"/>
                  </a:cubicBezTo>
                  <a:cubicBezTo>
                    <a:pt x="17331" y="8513"/>
                    <a:pt x="17319" y="8501"/>
                    <a:pt x="17305" y="8462"/>
                  </a:cubicBezTo>
                  <a:cubicBezTo>
                    <a:pt x="17291" y="8431"/>
                    <a:pt x="17288" y="8403"/>
                    <a:pt x="17291" y="8403"/>
                  </a:cubicBezTo>
                  <a:cubicBezTo>
                    <a:pt x="17293" y="8402"/>
                    <a:pt x="17298" y="8402"/>
                    <a:pt x="17306" y="8402"/>
                  </a:cubicBezTo>
                  <a:cubicBezTo>
                    <a:pt x="17324" y="8402"/>
                    <a:pt x="17358" y="8404"/>
                    <a:pt x="17392" y="8407"/>
                  </a:cubicBezTo>
                  <a:cubicBezTo>
                    <a:pt x="17448" y="8407"/>
                    <a:pt x="17559" y="8399"/>
                    <a:pt x="17645" y="8386"/>
                  </a:cubicBezTo>
                  <a:cubicBezTo>
                    <a:pt x="17704" y="8377"/>
                    <a:pt x="17741" y="8372"/>
                    <a:pt x="17764" y="8372"/>
                  </a:cubicBezTo>
                  <a:close/>
                  <a:moveTo>
                    <a:pt x="16445" y="8477"/>
                  </a:moveTo>
                  <a:cubicBezTo>
                    <a:pt x="16467" y="8477"/>
                    <a:pt x="16484" y="8482"/>
                    <a:pt x="16484" y="8490"/>
                  </a:cubicBezTo>
                  <a:cubicBezTo>
                    <a:pt x="16484" y="8503"/>
                    <a:pt x="16466" y="8514"/>
                    <a:pt x="16445" y="8514"/>
                  </a:cubicBezTo>
                  <a:cubicBezTo>
                    <a:pt x="16441" y="8514"/>
                    <a:pt x="16437" y="8515"/>
                    <a:pt x="16433" y="8515"/>
                  </a:cubicBezTo>
                  <a:cubicBezTo>
                    <a:pt x="16370" y="8515"/>
                    <a:pt x="16355" y="8489"/>
                    <a:pt x="16417" y="8479"/>
                  </a:cubicBezTo>
                  <a:cubicBezTo>
                    <a:pt x="16427" y="8477"/>
                    <a:pt x="16436" y="8477"/>
                    <a:pt x="16445" y="8477"/>
                  </a:cubicBezTo>
                  <a:close/>
                  <a:moveTo>
                    <a:pt x="17016" y="8436"/>
                  </a:moveTo>
                  <a:cubicBezTo>
                    <a:pt x="17080" y="8436"/>
                    <a:pt x="17203" y="8481"/>
                    <a:pt x="17187" y="8500"/>
                  </a:cubicBezTo>
                  <a:cubicBezTo>
                    <a:pt x="17181" y="8513"/>
                    <a:pt x="17047" y="8521"/>
                    <a:pt x="16930" y="8521"/>
                  </a:cubicBezTo>
                  <a:cubicBezTo>
                    <a:pt x="16856" y="8521"/>
                    <a:pt x="16790" y="8518"/>
                    <a:pt x="16764" y="8511"/>
                  </a:cubicBezTo>
                  <a:cubicBezTo>
                    <a:pt x="16729" y="8503"/>
                    <a:pt x="16702" y="8490"/>
                    <a:pt x="16702" y="8483"/>
                  </a:cubicBezTo>
                  <a:cubicBezTo>
                    <a:pt x="16696" y="8469"/>
                    <a:pt x="16781" y="8442"/>
                    <a:pt x="16824" y="8442"/>
                  </a:cubicBezTo>
                  <a:cubicBezTo>
                    <a:pt x="16833" y="8442"/>
                    <a:pt x="16840" y="8443"/>
                    <a:pt x="16844" y="8445"/>
                  </a:cubicBezTo>
                  <a:cubicBezTo>
                    <a:pt x="16852" y="8449"/>
                    <a:pt x="16863" y="8451"/>
                    <a:pt x="16879" y="8451"/>
                  </a:cubicBezTo>
                  <a:cubicBezTo>
                    <a:pt x="16904" y="8451"/>
                    <a:pt x="16941" y="8446"/>
                    <a:pt x="17000" y="8438"/>
                  </a:cubicBezTo>
                  <a:cubicBezTo>
                    <a:pt x="17005" y="8437"/>
                    <a:pt x="17010" y="8436"/>
                    <a:pt x="17016" y="8436"/>
                  </a:cubicBezTo>
                  <a:close/>
                  <a:moveTo>
                    <a:pt x="22450" y="8500"/>
                  </a:moveTo>
                  <a:cubicBezTo>
                    <a:pt x="22465" y="8500"/>
                    <a:pt x="22489" y="8518"/>
                    <a:pt x="22500" y="8538"/>
                  </a:cubicBezTo>
                  <a:cubicBezTo>
                    <a:pt x="22510" y="8556"/>
                    <a:pt x="22513" y="8564"/>
                    <a:pt x="22503" y="8564"/>
                  </a:cubicBezTo>
                  <a:cubicBezTo>
                    <a:pt x="22498" y="8564"/>
                    <a:pt x="22489" y="8561"/>
                    <a:pt x="22475" y="8556"/>
                  </a:cubicBezTo>
                  <a:cubicBezTo>
                    <a:pt x="22420" y="8535"/>
                    <a:pt x="22405" y="8500"/>
                    <a:pt x="22450" y="8500"/>
                  </a:cubicBezTo>
                  <a:close/>
                  <a:moveTo>
                    <a:pt x="22552" y="8523"/>
                  </a:moveTo>
                  <a:cubicBezTo>
                    <a:pt x="22555" y="8523"/>
                    <a:pt x="22558" y="8524"/>
                    <a:pt x="22562" y="8524"/>
                  </a:cubicBezTo>
                  <a:cubicBezTo>
                    <a:pt x="22599" y="8528"/>
                    <a:pt x="22620" y="8559"/>
                    <a:pt x="22586" y="8566"/>
                  </a:cubicBezTo>
                  <a:cubicBezTo>
                    <a:pt x="22584" y="8567"/>
                    <a:pt x="22582" y="8567"/>
                    <a:pt x="22580" y="8567"/>
                  </a:cubicBezTo>
                  <a:cubicBezTo>
                    <a:pt x="22569" y="8567"/>
                    <a:pt x="22555" y="8559"/>
                    <a:pt x="22544" y="8545"/>
                  </a:cubicBezTo>
                  <a:cubicBezTo>
                    <a:pt x="22535" y="8531"/>
                    <a:pt x="22536" y="8523"/>
                    <a:pt x="22552" y="8523"/>
                  </a:cubicBezTo>
                  <a:close/>
                  <a:moveTo>
                    <a:pt x="20108" y="8442"/>
                  </a:moveTo>
                  <a:cubicBezTo>
                    <a:pt x="20120" y="8442"/>
                    <a:pt x="20126" y="8451"/>
                    <a:pt x="20133" y="8469"/>
                  </a:cubicBezTo>
                  <a:cubicBezTo>
                    <a:pt x="20143" y="8503"/>
                    <a:pt x="20133" y="8511"/>
                    <a:pt x="20074" y="8514"/>
                  </a:cubicBezTo>
                  <a:cubicBezTo>
                    <a:pt x="20015" y="8518"/>
                    <a:pt x="20008" y="8521"/>
                    <a:pt x="20029" y="8549"/>
                  </a:cubicBezTo>
                  <a:cubicBezTo>
                    <a:pt x="20048" y="8568"/>
                    <a:pt x="20050" y="8574"/>
                    <a:pt x="20029" y="8574"/>
                  </a:cubicBezTo>
                  <a:cubicBezTo>
                    <a:pt x="20024" y="8574"/>
                    <a:pt x="20017" y="8574"/>
                    <a:pt x="20008" y="8573"/>
                  </a:cubicBezTo>
                  <a:cubicBezTo>
                    <a:pt x="19981" y="8573"/>
                    <a:pt x="19863" y="8570"/>
                    <a:pt x="19741" y="8566"/>
                  </a:cubicBezTo>
                  <a:cubicBezTo>
                    <a:pt x="19619" y="8563"/>
                    <a:pt x="19474" y="8559"/>
                    <a:pt x="19419" y="8556"/>
                  </a:cubicBezTo>
                  <a:cubicBezTo>
                    <a:pt x="19401" y="8555"/>
                    <a:pt x="19385" y="8554"/>
                    <a:pt x="19371" y="8554"/>
                  </a:cubicBezTo>
                  <a:cubicBezTo>
                    <a:pt x="19337" y="8554"/>
                    <a:pt x="19315" y="8557"/>
                    <a:pt x="19315" y="8559"/>
                  </a:cubicBezTo>
                  <a:cubicBezTo>
                    <a:pt x="19316" y="8563"/>
                    <a:pt x="19314" y="8564"/>
                    <a:pt x="19308" y="8564"/>
                  </a:cubicBezTo>
                  <a:cubicBezTo>
                    <a:pt x="19302" y="8564"/>
                    <a:pt x="19293" y="8563"/>
                    <a:pt x="19283" y="8559"/>
                  </a:cubicBezTo>
                  <a:cubicBezTo>
                    <a:pt x="19273" y="8554"/>
                    <a:pt x="19262" y="8552"/>
                    <a:pt x="19254" y="8552"/>
                  </a:cubicBezTo>
                  <a:cubicBezTo>
                    <a:pt x="19245" y="8552"/>
                    <a:pt x="19238" y="8554"/>
                    <a:pt x="19235" y="8559"/>
                  </a:cubicBezTo>
                  <a:cubicBezTo>
                    <a:pt x="19232" y="8563"/>
                    <a:pt x="19229" y="8565"/>
                    <a:pt x="19226" y="8565"/>
                  </a:cubicBezTo>
                  <a:cubicBezTo>
                    <a:pt x="19223" y="8565"/>
                    <a:pt x="19219" y="8561"/>
                    <a:pt x="19217" y="8553"/>
                  </a:cubicBezTo>
                  <a:cubicBezTo>
                    <a:pt x="19215" y="8543"/>
                    <a:pt x="19209" y="8538"/>
                    <a:pt x="19204" y="8538"/>
                  </a:cubicBezTo>
                  <a:cubicBezTo>
                    <a:pt x="19201" y="8538"/>
                    <a:pt x="19199" y="8540"/>
                    <a:pt x="19196" y="8542"/>
                  </a:cubicBezTo>
                  <a:cubicBezTo>
                    <a:pt x="19193" y="8544"/>
                    <a:pt x="19187" y="8546"/>
                    <a:pt x="19181" y="8546"/>
                  </a:cubicBezTo>
                  <a:cubicBezTo>
                    <a:pt x="19169" y="8546"/>
                    <a:pt x="19154" y="8542"/>
                    <a:pt x="19141" y="8535"/>
                  </a:cubicBezTo>
                  <a:cubicBezTo>
                    <a:pt x="19106" y="8514"/>
                    <a:pt x="19110" y="8511"/>
                    <a:pt x="19179" y="8503"/>
                  </a:cubicBezTo>
                  <a:cubicBezTo>
                    <a:pt x="19205" y="8500"/>
                    <a:pt x="19239" y="8498"/>
                    <a:pt x="19270" y="8498"/>
                  </a:cubicBezTo>
                  <a:cubicBezTo>
                    <a:pt x="19292" y="8498"/>
                    <a:pt x="19312" y="8499"/>
                    <a:pt x="19328" y="8500"/>
                  </a:cubicBezTo>
                  <a:cubicBezTo>
                    <a:pt x="19335" y="8501"/>
                    <a:pt x="19343" y="8501"/>
                    <a:pt x="19351" y="8501"/>
                  </a:cubicBezTo>
                  <a:cubicBezTo>
                    <a:pt x="19386" y="8501"/>
                    <a:pt x="19422" y="8495"/>
                    <a:pt x="19435" y="8487"/>
                  </a:cubicBezTo>
                  <a:cubicBezTo>
                    <a:pt x="19457" y="8473"/>
                    <a:pt x="19481" y="8467"/>
                    <a:pt x="19503" y="8467"/>
                  </a:cubicBezTo>
                  <a:cubicBezTo>
                    <a:pt x="19532" y="8467"/>
                    <a:pt x="19556" y="8479"/>
                    <a:pt x="19564" y="8503"/>
                  </a:cubicBezTo>
                  <a:cubicBezTo>
                    <a:pt x="19569" y="8517"/>
                    <a:pt x="19573" y="8524"/>
                    <a:pt x="19576" y="8524"/>
                  </a:cubicBezTo>
                  <a:cubicBezTo>
                    <a:pt x="19579" y="8524"/>
                    <a:pt x="19583" y="8516"/>
                    <a:pt x="19589" y="8500"/>
                  </a:cubicBezTo>
                  <a:cubicBezTo>
                    <a:pt x="19593" y="8488"/>
                    <a:pt x="19598" y="8482"/>
                    <a:pt x="19603" y="8482"/>
                  </a:cubicBezTo>
                  <a:cubicBezTo>
                    <a:pt x="19610" y="8482"/>
                    <a:pt x="19617" y="8495"/>
                    <a:pt x="19619" y="8518"/>
                  </a:cubicBezTo>
                  <a:cubicBezTo>
                    <a:pt x="19619" y="8521"/>
                    <a:pt x="19621" y="8523"/>
                    <a:pt x="19624" y="8523"/>
                  </a:cubicBezTo>
                  <a:cubicBezTo>
                    <a:pt x="19631" y="8523"/>
                    <a:pt x="19642" y="8516"/>
                    <a:pt x="19651" y="8508"/>
                  </a:cubicBezTo>
                  <a:cubicBezTo>
                    <a:pt x="19676" y="8487"/>
                    <a:pt x="19827" y="8465"/>
                    <a:pt x="19931" y="8465"/>
                  </a:cubicBezTo>
                  <a:cubicBezTo>
                    <a:pt x="19955" y="8465"/>
                    <a:pt x="19977" y="8467"/>
                    <a:pt x="19994" y="8469"/>
                  </a:cubicBezTo>
                  <a:cubicBezTo>
                    <a:pt x="20018" y="8469"/>
                    <a:pt x="20057" y="8462"/>
                    <a:pt x="20081" y="8452"/>
                  </a:cubicBezTo>
                  <a:cubicBezTo>
                    <a:pt x="20092" y="8445"/>
                    <a:pt x="20101" y="8442"/>
                    <a:pt x="20108" y="8442"/>
                  </a:cubicBezTo>
                  <a:close/>
                  <a:moveTo>
                    <a:pt x="24126" y="8588"/>
                  </a:moveTo>
                  <a:cubicBezTo>
                    <a:pt x="24134" y="8588"/>
                    <a:pt x="24141" y="8590"/>
                    <a:pt x="24147" y="8594"/>
                  </a:cubicBezTo>
                  <a:cubicBezTo>
                    <a:pt x="24171" y="8604"/>
                    <a:pt x="24168" y="8612"/>
                    <a:pt x="24130" y="8622"/>
                  </a:cubicBezTo>
                  <a:cubicBezTo>
                    <a:pt x="24114" y="8626"/>
                    <a:pt x="24102" y="8628"/>
                    <a:pt x="24094" y="8628"/>
                  </a:cubicBezTo>
                  <a:cubicBezTo>
                    <a:pt x="24075" y="8628"/>
                    <a:pt x="24077" y="8617"/>
                    <a:pt x="24098" y="8597"/>
                  </a:cubicBezTo>
                  <a:cubicBezTo>
                    <a:pt x="24104" y="8591"/>
                    <a:pt x="24115" y="8588"/>
                    <a:pt x="24126" y="8588"/>
                  </a:cubicBezTo>
                  <a:close/>
                  <a:moveTo>
                    <a:pt x="16124" y="8610"/>
                  </a:moveTo>
                  <a:cubicBezTo>
                    <a:pt x="16146" y="8610"/>
                    <a:pt x="16169" y="8614"/>
                    <a:pt x="16178" y="8622"/>
                  </a:cubicBezTo>
                  <a:cubicBezTo>
                    <a:pt x="16196" y="8637"/>
                    <a:pt x="16178" y="8646"/>
                    <a:pt x="16133" y="8646"/>
                  </a:cubicBezTo>
                  <a:cubicBezTo>
                    <a:pt x="16127" y="8646"/>
                    <a:pt x="16120" y="8646"/>
                    <a:pt x="16112" y="8646"/>
                  </a:cubicBezTo>
                  <a:cubicBezTo>
                    <a:pt x="16091" y="8642"/>
                    <a:pt x="16071" y="8636"/>
                    <a:pt x="16071" y="8628"/>
                  </a:cubicBezTo>
                  <a:cubicBezTo>
                    <a:pt x="16066" y="8617"/>
                    <a:pt x="16095" y="8610"/>
                    <a:pt x="16124" y="8610"/>
                  </a:cubicBezTo>
                  <a:close/>
                  <a:moveTo>
                    <a:pt x="18507" y="8642"/>
                  </a:moveTo>
                  <a:cubicBezTo>
                    <a:pt x="18588" y="8642"/>
                    <a:pt x="18667" y="8648"/>
                    <a:pt x="18669" y="8657"/>
                  </a:cubicBezTo>
                  <a:cubicBezTo>
                    <a:pt x="18676" y="8676"/>
                    <a:pt x="18583" y="8702"/>
                    <a:pt x="18526" y="8702"/>
                  </a:cubicBezTo>
                  <a:cubicBezTo>
                    <a:pt x="18523" y="8702"/>
                    <a:pt x="18519" y="8702"/>
                    <a:pt x="18516" y="8702"/>
                  </a:cubicBezTo>
                  <a:cubicBezTo>
                    <a:pt x="18492" y="8702"/>
                    <a:pt x="18436" y="8702"/>
                    <a:pt x="18385" y="8705"/>
                  </a:cubicBezTo>
                  <a:cubicBezTo>
                    <a:pt x="18373" y="8706"/>
                    <a:pt x="18363" y="8706"/>
                    <a:pt x="18353" y="8706"/>
                  </a:cubicBezTo>
                  <a:cubicBezTo>
                    <a:pt x="18284" y="8706"/>
                    <a:pt x="18252" y="8686"/>
                    <a:pt x="18274" y="8657"/>
                  </a:cubicBezTo>
                  <a:cubicBezTo>
                    <a:pt x="18277" y="8650"/>
                    <a:pt x="18291" y="8645"/>
                    <a:pt x="18303" y="8645"/>
                  </a:cubicBezTo>
                  <a:cubicBezTo>
                    <a:pt x="18306" y="8645"/>
                    <a:pt x="18309" y="8645"/>
                    <a:pt x="18311" y="8646"/>
                  </a:cubicBezTo>
                  <a:cubicBezTo>
                    <a:pt x="18324" y="8648"/>
                    <a:pt x="18341" y="8651"/>
                    <a:pt x="18356" y="8651"/>
                  </a:cubicBezTo>
                  <a:cubicBezTo>
                    <a:pt x="18363" y="8651"/>
                    <a:pt x="18369" y="8650"/>
                    <a:pt x="18374" y="8649"/>
                  </a:cubicBezTo>
                  <a:cubicBezTo>
                    <a:pt x="18408" y="8644"/>
                    <a:pt x="18458" y="8642"/>
                    <a:pt x="18507" y="8642"/>
                  </a:cubicBezTo>
                  <a:close/>
                  <a:moveTo>
                    <a:pt x="17243" y="8694"/>
                  </a:moveTo>
                  <a:cubicBezTo>
                    <a:pt x="17286" y="8694"/>
                    <a:pt x="17326" y="8701"/>
                    <a:pt x="17330" y="8716"/>
                  </a:cubicBezTo>
                  <a:cubicBezTo>
                    <a:pt x="17337" y="8726"/>
                    <a:pt x="17309" y="8737"/>
                    <a:pt x="17260" y="8740"/>
                  </a:cubicBezTo>
                  <a:cubicBezTo>
                    <a:pt x="17239" y="8741"/>
                    <a:pt x="17220" y="8742"/>
                    <a:pt x="17203" y="8742"/>
                  </a:cubicBezTo>
                  <a:cubicBezTo>
                    <a:pt x="17138" y="8742"/>
                    <a:pt x="17115" y="8732"/>
                    <a:pt x="17142" y="8712"/>
                  </a:cubicBezTo>
                  <a:cubicBezTo>
                    <a:pt x="17161" y="8700"/>
                    <a:pt x="17203" y="8694"/>
                    <a:pt x="17243" y="8694"/>
                  </a:cubicBezTo>
                  <a:close/>
                  <a:moveTo>
                    <a:pt x="18191" y="8652"/>
                  </a:moveTo>
                  <a:cubicBezTo>
                    <a:pt x="18207" y="8652"/>
                    <a:pt x="18226" y="8662"/>
                    <a:pt x="18236" y="8677"/>
                  </a:cubicBezTo>
                  <a:cubicBezTo>
                    <a:pt x="18253" y="8708"/>
                    <a:pt x="18249" y="8712"/>
                    <a:pt x="18079" y="8722"/>
                  </a:cubicBezTo>
                  <a:cubicBezTo>
                    <a:pt x="18041" y="8722"/>
                    <a:pt x="18010" y="8716"/>
                    <a:pt x="18003" y="8702"/>
                  </a:cubicBezTo>
                  <a:cubicBezTo>
                    <a:pt x="18002" y="8699"/>
                    <a:pt x="18001" y="8697"/>
                    <a:pt x="17999" y="8697"/>
                  </a:cubicBezTo>
                  <a:cubicBezTo>
                    <a:pt x="17994" y="8697"/>
                    <a:pt x="17986" y="8707"/>
                    <a:pt x="17978" y="8722"/>
                  </a:cubicBezTo>
                  <a:cubicBezTo>
                    <a:pt x="17968" y="8747"/>
                    <a:pt x="17944" y="8767"/>
                    <a:pt x="17927" y="8774"/>
                  </a:cubicBezTo>
                  <a:cubicBezTo>
                    <a:pt x="17922" y="8775"/>
                    <a:pt x="17916" y="8776"/>
                    <a:pt x="17910" y="8776"/>
                  </a:cubicBezTo>
                  <a:cubicBezTo>
                    <a:pt x="17892" y="8776"/>
                    <a:pt x="17868" y="8771"/>
                    <a:pt x="17850" y="8764"/>
                  </a:cubicBezTo>
                  <a:cubicBezTo>
                    <a:pt x="17812" y="8750"/>
                    <a:pt x="17808" y="8747"/>
                    <a:pt x="17833" y="8712"/>
                  </a:cubicBezTo>
                  <a:cubicBezTo>
                    <a:pt x="17844" y="8694"/>
                    <a:pt x="17852" y="8686"/>
                    <a:pt x="17861" y="8686"/>
                  </a:cubicBezTo>
                  <a:cubicBezTo>
                    <a:pt x="17868" y="8686"/>
                    <a:pt x="17877" y="8691"/>
                    <a:pt x="17888" y="8698"/>
                  </a:cubicBezTo>
                  <a:cubicBezTo>
                    <a:pt x="17898" y="8706"/>
                    <a:pt x="17905" y="8710"/>
                    <a:pt x="17910" y="8710"/>
                  </a:cubicBezTo>
                  <a:cubicBezTo>
                    <a:pt x="17917" y="8710"/>
                    <a:pt x="17921" y="8704"/>
                    <a:pt x="17923" y="8695"/>
                  </a:cubicBezTo>
                  <a:cubicBezTo>
                    <a:pt x="17923" y="8670"/>
                    <a:pt x="17957" y="8663"/>
                    <a:pt x="18086" y="8657"/>
                  </a:cubicBezTo>
                  <a:lnTo>
                    <a:pt x="18135" y="8657"/>
                  </a:lnTo>
                  <a:cubicBezTo>
                    <a:pt x="18141" y="8657"/>
                    <a:pt x="18162" y="8657"/>
                    <a:pt x="18183" y="8653"/>
                  </a:cubicBezTo>
                  <a:cubicBezTo>
                    <a:pt x="18186" y="8653"/>
                    <a:pt x="18188" y="8652"/>
                    <a:pt x="18191" y="8652"/>
                  </a:cubicBezTo>
                  <a:close/>
                  <a:moveTo>
                    <a:pt x="17737" y="8784"/>
                  </a:moveTo>
                  <a:cubicBezTo>
                    <a:pt x="17798" y="8784"/>
                    <a:pt x="17814" y="8821"/>
                    <a:pt x="17746" y="8841"/>
                  </a:cubicBezTo>
                  <a:cubicBezTo>
                    <a:pt x="17734" y="8843"/>
                    <a:pt x="17725" y="8844"/>
                    <a:pt x="17716" y="8844"/>
                  </a:cubicBezTo>
                  <a:cubicBezTo>
                    <a:pt x="17696" y="8844"/>
                    <a:pt x="17685" y="8838"/>
                    <a:pt x="17680" y="8823"/>
                  </a:cubicBezTo>
                  <a:cubicBezTo>
                    <a:pt x="17673" y="8802"/>
                    <a:pt x="17687" y="8788"/>
                    <a:pt x="17722" y="8785"/>
                  </a:cubicBezTo>
                  <a:cubicBezTo>
                    <a:pt x="17727" y="8784"/>
                    <a:pt x="17732" y="8784"/>
                    <a:pt x="17737" y="8784"/>
                  </a:cubicBezTo>
                  <a:close/>
                  <a:moveTo>
                    <a:pt x="17522" y="8891"/>
                  </a:moveTo>
                  <a:cubicBezTo>
                    <a:pt x="17576" y="8891"/>
                    <a:pt x="17573" y="8918"/>
                    <a:pt x="17510" y="8937"/>
                  </a:cubicBezTo>
                  <a:cubicBezTo>
                    <a:pt x="17499" y="8940"/>
                    <a:pt x="17489" y="8941"/>
                    <a:pt x="17479" y="8941"/>
                  </a:cubicBezTo>
                  <a:cubicBezTo>
                    <a:pt x="17462" y="8941"/>
                    <a:pt x="17450" y="8937"/>
                    <a:pt x="17448" y="8931"/>
                  </a:cubicBezTo>
                  <a:cubicBezTo>
                    <a:pt x="17447" y="8928"/>
                    <a:pt x="17444" y="8927"/>
                    <a:pt x="17441" y="8927"/>
                  </a:cubicBezTo>
                  <a:cubicBezTo>
                    <a:pt x="17434" y="8927"/>
                    <a:pt x="17422" y="8933"/>
                    <a:pt x="17410" y="8945"/>
                  </a:cubicBezTo>
                  <a:cubicBezTo>
                    <a:pt x="17391" y="8959"/>
                    <a:pt x="17370" y="8969"/>
                    <a:pt x="17361" y="8969"/>
                  </a:cubicBezTo>
                  <a:cubicBezTo>
                    <a:pt x="17360" y="8969"/>
                    <a:pt x="17359" y="8969"/>
                    <a:pt x="17358" y="8969"/>
                  </a:cubicBezTo>
                  <a:cubicBezTo>
                    <a:pt x="17354" y="8968"/>
                    <a:pt x="17345" y="8967"/>
                    <a:pt x="17334" y="8967"/>
                  </a:cubicBezTo>
                  <a:cubicBezTo>
                    <a:pt x="17315" y="8967"/>
                    <a:pt x="17287" y="8969"/>
                    <a:pt x="17260" y="8976"/>
                  </a:cubicBezTo>
                  <a:cubicBezTo>
                    <a:pt x="17216" y="8982"/>
                    <a:pt x="17156" y="8986"/>
                    <a:pt x="17129" y="8986"/>
                  </a:cubicBezTo>
                  <a:cubicBezTo>
                    <a:pt x="17038" y="8982"/>
                    <a:pt x="17062" y="8945"/>
                    <a:pt x="17166" y="8931"/>
                  </a:cubicBezTo>
                  <a:cubicBezTo>
                    <a:pt x="17281" y="8913"/>
                    <a:pt x="17430" y="8896"/>
                    <a:pt x="17504" y="8892"/>
                  </a:cubicBezTo>
                  <a:cubicBezTo>
                    <a:pt x="17510" y="8892"/>
                    <a:pt x="17517" y="8891"/>
                    <a:pt x="17522" y="8891"/>
                  </a:cubicBezTo>
                  <a:close/>
                  <a:moveTo>
                    <a:pt x="13502" y="9131"/>
                  </a:moveTo>
                  <a:cubicBezTo>
                    <a:pt x="13512" y="9131"/>
                    <a:pt x="13516" y="9140"/>
                    <a:pt x="13514" y="9149"/>
                  </a:cubicBezTo>
                  <a:cubicBezTo>
                    <a:pt x="13510" y="9163"/>
                    <a:pt x="13503" y="9174"/>
                    <a:pt x="13496" y="9177"/>
                  </a:cubicBezTo>
                  <a:cubicBezTo>
                    <a:pt x="13489" y="9177"/>
                    <a:pt x="13482" y="9170"/>
                    <a:pt x="13479" y="9160"/>
                  </a:cubicBezTo>
                  <a:cubicBezTo>
                    <a:pt x="13475" y="9149"/>
                    <a:pt x="13486" y="9135"/>
                    <a:pt x="13496" y="9132"/>
                  </a:cubicBezTo>
                  <a:cubicBezTo>
                    <a:pt x="13498" y="9131"/>
                    <a:pt x="13500" y="9131"/>
                    <a:pt x="13502" y="9131"/>
                  </a:cubicBezTo>
                  <a:close/>
                  <a:moveTo>
                    <a:pt x="13564" y="9123"/>
                  </a:moveTo>
                  <a:cubicBezTo>
                    <a:pt x="13567" y="9123"/>
                    <a:pt x="13572" y="9125"/>
                    <a:pt x="13576" y="9128"/>
                  </a:cubicBezTo>
                  <a:cubicBezTo>
                    <a:pt x="13586" y="9139"/>
                    <a:pt x="13586" y="9156"/>
                    <a:pt x="13576" y="9166"/>
                  </a:cubicBezTo>
                  <a:cubicBezTo>
                    <a:pt x="13567" y="9175"/>
                    <a:pt x="13559" y="9179"/>
                    <a:pt x="13553" y="9179"/>
                  </a:cubicBezTo>
                  <a:cubicBezTo>
                    <a:pt x="13543" y="9179"/>
                    <a:pt x="13538" y="9166"/>
                    <a:pt x="13544" y="9142"/>
                  </a:cubicBezTo>
                  <a:cubicBezTo>
                    <a:pt x="13550" y="9130"/>
                    <a:pt x="13556" y="9123"/>
                    <a:pt x="13564" y="9123"/>
                  </a:cubicBezTo>
                  <a:close/>
                  <a:moveTo>
                    <a:pt x="13642" y="9182"/>
                  </a:moveTo>
                  <a:cubicBezTo>
                    <a:pt x="13653" y="9182"/>
                    <a:pt x="13665" y="9186"/>
                    <a:pt x="13673" y="9195"/>
                  </a:cubicBezTo>
                  <a:cubicBezTo>
                    <a:pt x="13683" y="9201"/>
                    <a:pt x="13677" y="9208"/>
                    <a:pt x="13653" y="9208"/>
                  </a:cubicBezTo>
                  <a:cubicBezTo>
                    <a:pt x="13611" y="9204"/>
                    <a:pt x="13600" y="9190"/>
                    <a:pt x="13632" y="9184"/>
                  </a:cubicBezTo>
                  <a:cubicBezTo>
                    <a:pt x="13635" y="9183"/>
                    <a:pt x="13639" y="9182"/>
                    <a:pt x="13642" y="9182"/>
                  </a:cubicBezTo>
                  <a:close/>
                  <a:moveTo>
                    <a:pt x="13746" y="9183"/>
                  </a:moveTo>
                  <a:cubicBezTo>
                    <a:pt x="13748" y="9183"/>
                    <a:pt x="13750" y="9183"/>
                    <a:pt x="13753" y="9184"/>
                  </a:cubicBezTo>
                  <a:cubicBezTo>
                    <a:pt x="13767" y="9187"/>
                    <a:pt x="13781" y="9195"/>
                    <a:pt x="13781" y="9201"/>
                  </a:cubicBezTo>
                  <a:cubicBezTo>
                    <a:pt x="13784" y="9204"/>
                    <a:pt x="13773" y="9211"/>
                    <a:pt x="13763" y="9215"/>
                  </a:cubicBezTo>
                  <a:cubicBezTo>
                    <a:pt x="13761" y="9216"/>
                    <a:pt x="13759" y="9216"/>
                    <a:pt x="13757" y="9216"/>
                  </a:cubicBezTo>
                  <a:cubicBezTo>
                    <a:pt x="13745" y="9216"/>
                    <a:pt x="13735" y="9209"/>
                    <a:pt x="13732" y="9198"/>
                  </a:cubicBezTo>
                  <a:cubicBezTo>
                    <a:pt x="13729" y="9189"/>
                    <a:pt x="13736" y="9183"/>
                    <a:pt x="13746" y="9183"/>
                  </a:cubicBezTo>
                  <a:close/>
                  <a:moveTo>
                    <a:pt x="5339" y="9846"/>
                  </a:moveTo>
                  <a:cubicBezTo>
                    <a:pt x="5348" y="9846"/>
                    <a:pt x="5348" y="9853"/>
                    <a:pt x="5336" y="9871"/>
                  </a:cubicBezTo>
                  <a:cubicBezTo>
                    <a:pt x="5327" y="9883"/>
                    <a:pt x="5316" y="9892"/>
                    <a:pt x="5308" y="9892"/>
                  </a:cubicBezTo>
                  <a:cubicBezTo>
                    <a:pt x="5307" y="9892"/>
                    <a:pt x="5306" y="9892"/>
                    <a:pt x="5305" y="9891"/>
                  </a:cubicBezTo>
                  <a:cubicBezTo>
                    <a:pt x="5285" y="9885"/>
                    <a:pt x="5301" y="9853"/>
                    <a:pt x="5333" y="9846"/>
                  </a:cubicBezTo>
                  <a:cubicBezTo>
                    <a:pt x="5335" y="9846"/>
                    <a:pt x="5337" y="9846"/>
                    <a:pt x="5339" y="9846"/>
                  </a:cubicBezTo>
                  <a:close/>
                  <a:moveTo>
                    <a:pt x="5411" y="9919"/>
                  </a:moveTo>
                  <a:cubicBezTo>
                    <a:pt x="5420" y="9919"/>
                    <a:pt x="5430" y="9920"/>
                    <a:pt x="5440" y="9923"/>
                  </a:cubicBezTo>
                  <a:cubicBezTo>
                    <a:pt x="5479" y="9933"/>
                    <a:pt x="5475" y="9936"/>
                    <a:pt x="5423" y="9951"/>
                  </a:cubicBezTo>
                  <a:cubicBezTo>
                    <a:pt x="5401" y="9957"/>
                    <a:pt x="5384" y="9960"/>
                    <a:pt x="5373" y="9960"/>
                  </a:cubicBezTo>
                  <a:cubicBezTo>
                    <a:pt x="5354" y="9960"/>
                    <a:pt x="5354" y="9950"/>
                    <a:pt x="5374" y="9930"/>
                  </a:cubicBezTo>
                  <a:cubicBezTo>
                    <a:pt x="5381" y="9923"/>
                    <a:pt x="5394" y="9919"/>
                    <a:pt x="5411" y="9919"/>
                  </a:cubicBezTo>
                  <a:close/>
                  <a:moveTo>
                    <a:pt x="24136" y="0"/>
                  </a:moveTo>
                  <a:cubicBezTo>
                    <a:pt x="24110" y="0"/>
                    <a:pt x="24082" y="1"/>
                    <a:pt x="24053" y="4"/>
                  </a:cubicBezTo>
                  <a:cubicBezTo>
                    <a:pt x="24006" y="8"/>
                    <a:pt x="23955" y="9"/>
                    <a:pt x="23915" y="9"/>
                  </a:cubicBezTo>
                  <a:cubicBezTo>
                    <a:pt x="23887" y="9"/>
                    <a:pt x="23864" y="8"/>
                    <a:pt x="23853" y="7"/>
                  </a:cubicBezTo>
                  <a:cubicBezTo>
                    <a:pt x="23844" y="6"/>
                    <a:pt x="23836" y="6"/>
                    <a:pt x="23827" y="6"/>
                  </a:cubicBezTo>
                  <a:cubicBezTo>
                    <a:pt x="23799" y="6"/>
                    <a:pt x="23770" y="10"/>
                    <a:pt x="23752" y="21"/>
                  </a:cubicBezTo>
                  <a:cubicBezTo>
                    <a:pt x="23737" y="30"/>
                    <a:pt x="23724" y="34"/>
                    <a:pt x="23715" y="34"/>
                  </a:cubicBezTo>
                  <a:cubicBezTo>
                    <a:pt x="23709" y="34"/>
                    <a:pt x="23704" y="32"/>
                    <a:pt x="23703" y="28"/>
                  </a:cubicBezTo>
                  <a:cubicBezTo>
                    <a:pt x="23700" y="20"/>
                    <a:pt x="23667" y="17"/>
                    <a:pt x="23625" y="17"/>
                  </a:cubicBezTo>
                  <a:cubicBezTo>
                    <a:pt x="23554" y="17"/>
                    <a:pt x="23456" y="27"/>
                    <a:pt x="23443" y="42"/>
                  </a:cubicBezTo>
                  <a:cubicBezTo>
                    <a:pt x="23437" y="46"/>
                    <a:pt x="23432" y="48"/>
                    <a:pt x="23426" y="48"/>
                  </a:cubicBezTo>
                  <a:cubicBezTo>
                    <a:pt x="23418" y="48"/>
                    <a:pt x="23410" y="43"/>
                    <a:pt x="23401" y="35"/>
                  </a:cubicBezTo>
                  <a:cubicBezTo>
                    <a:pt x="23393" y="25"/>
                    <a:pt x="23374" y="20"/>
                    <a:pt x="23354" y="20"/>
                  </a:cubicBezTo>
                  <a:cubicBezTo>
                    <a:pt x="23325" y="20"/>
                    <a:pt x="23293" y="30"/>
                    <a:pt x="23286" y="49"/>
                  </a:cubicBezTo>
                  <a:cubicBezTo>
                    <a:pt x="23285" y="56"/>
                    <a:pt x="23287" y="60"/>
                    <a:pt x="23291" y="60"/>
                  </a:cubicBezTo>
                  <a:cubicBezTo>
                    <a:pt x="23295" y="60"/>
                    <a:pt x="23301" y="57"/>
                    <a:pt x="23307" y="52"/>
                  </a:cubicBezTo>
                  <a:cubicBezTo>
                    <a:pt x="23314" y="47"/>
                    <a:pt x="23327" y="45"/>
                    <a:pt x="23340" y="45"/>
                  </a:cubicBezTo>
                  <a:cubicBezTo>
                    <a:pt x="23353" y="45"/>
                    <a:pt x="23367" y="47"/>
                    <a:pt x="23377" y="52"/>
                  </a:cubicBezTo>
                  <a:cubicBezTo>
                    <a:pt x="23404" y="67"/>
                    <a:pt x="23434" y="73"/>
                    <a:pt x="23479" y="73"/>
                  </a:cubicBezTo>
                  <a:cubicBezTo>
                    <a:pt x="23509" y="73"/>
                    <a:pt x="23545" y="70"/>
                    <a:pt x="23592" y="66"/>
                  </a:cubicBezTo>
                  <a:cubicBezTo>
                    <a:pt x="23624" y="64"/>
                    <a:pt x="23683" y="61"/>
                    <a:pt x="23743" y="61"/>
                  </a:cubicBezTo>
                  <a:cubicBezTo>
                    <a:pt x="23767" y="61"/>
                    <a:pt x="23792" y="62"/>
                    <a:pt x="23814" y="63"/>
                  </a:cubicBezTo>
                  <a:cubicBezTo>
                    <a:pt x="23847" y="64"/>
                    <a:pt x="23880" y="65"/>
                    <a:pt x="23909" y="65"/>
                  </a:cubicBezTo>
                  <a:cubicBezTo>
                    <a:pt x="23949" y="65"/>
                    <a:pt x="23981" y="63"/>
                    <a:pt x="23991" y="59"/>
                  </a:cubicBezTo>
                  <a:cubicBezTo>
                    <a:pt x="24000" y="58"/>
                    <a:pt x="24015" y="57"/>
                    <a:pt x="24033" y="57"/>
                  </a:cubicBezTo>
                  <a:cubicBezTo>
                    <a:pt x="24052" y="57"/>
                    <a:pt x="24072" y="58"/>
                    <a:pt x="24092" y="59"/>
                  </a:cubicBezTo>
                  <a:cubicBezTo>
                    <a:pt x="24135" y="63"/>
                    <a:pt x="24159" y="64"/>
                    <a:pt x="24178" y="64"/>
                  </a:cubicBezTo>
                  <a:cubicBezTo>
                    <a:pt x="24197" y="64"/>
                    <a:pt x="24211" y="63"/>
                    <a:pt x="24234" y="59"/>
                  </a:cubicBezTo>
                  <a:cubicBezTo>
                    <a:pt x="24237" y="59"/>
                    <a:pt x="24239" y="59"/>
                    <a:pt x="24242" y="59"/>
                  </a:cubicBezTo>
                  <a:cubicBezTo>
                    <a:pt x="24259" y="59"/>
                    <a:pt x="24273" y="68"/>
                    <a:pt x="24279" y="84"/>
                  </a:cubicBezTo>
                  <a:cubicBezTo>
                    <a:pt x="24282" y="99"/>
                    <a:pt x="24293" y="108"/>
                    <a:pt x="24305" y="108"/>
                  </a:cubicBezTo>
                  <a:cubicBezTo>
                    <a:pt x="24307" y="108"/>
                    <a:pt x="24309" y="108"/>
                    <a:pt x="24311" y="108"/>
                  </a:cubicBezTo>
                  <a:cubicBezTo>
                    <a:pt x="24312" y="107"/>
                    <a:pt x="24313" y="107"/>
                    <a:pt x="24315" y="107"/>
                  </a:cubicBezTo>
                  <a:cubicBezTo>
                    <a:pt x="24325" y="107"/>
                    <a:pt x="24338" y="117"/>
                    <a:pt x="24341" y="132"/>
                  </a:cubicBezTo>
                  <a:cubicBezTo>
                    <a:pt x="24348" y="149"/>
                    <a:pt x="24338" y="164"/>
                    <a:pt x="24321" y="164"/>
                  </a:cubicBezTo>
                  <a:cubicBezTo>
                    <a:pt x="24303" y="164"/>
                    <a:pt x="24282" y="177"/>
                    <a:pt x="24269" y="198"/>
                  </a:cubicBezTo>
                  <a:cubicBezTo>
                    <a:pt x="24257" y="216"/>
                    <a:pt x="24249" y="224"/>
                    <a:pt x="24236" y="224"/>
                  </a:cubicBezTo>
                  <a:cubicBezTo>
                    <a:pt x="24226" y="224"/>
                    <a:pt x="24214" y="219"/>
                    <a:pt x="24196" y="209"/>
                  </a:cubicBezTo>
                  <a:cubicBezTo>
                    <a:pt x="24143" y="175"/>
                    <a:pt x="24036" y="152"/>
                    <a:pt x="23959" y="152"/>
                  </a:cubicBezTo>
                  <a:cubicBezTo>
                    <a:pt x="23949" y="152"/>
                    <a:pt x="23940" y="152"/>
                    <a:pt x="23932" y="153"/>
                  </a:cubicBezTo>
                  <a:cubicBezTo>
                    <a:pt x="23922" y="154"/>
                    <a:pt x="23910" y="154"/>
                    <a:pt x="23899" y="154"/>
                  </a:cubicBezTo>
                  <a:cubicBezTo>
                    <a:pt x="23871" y="154"/>
                    <a:pt x="23841" y="152"/>
                    <a:pt x="23824" y="149"/>
                  </a:cubicBezTo>
                  <a:cubicBezTo>
                    <a:pt x="23819" y="149"/>
                    <a:pt x="23813" y="148"/>
                    <a:pt x="23806" y="148"/>
                  </a:cubicBezTo>
                  <a:cubicBezTo>
                    <a:pt x="23786" y="148"/>
                    <a:pt x="23760" y="152"/>
                    <a:pt x="23744" y="160"/>
                  </a:cubicBezTo>
                  <a:cubicBezTo>
                    <a:pt x="23731" y="167"/>
                    <a:pt x="23709" y="170"/>
                    <a:pt x="23686" y="170"/>
                  </a:cubicBezTo>
                  <a:cubicBezTo>
                    <a:pt x="23673" y="170"/>
                    <a:pt x="23660" y="169"/>
                    <a:pt x="23648" y="167"/>
                  </a:cubicBezTo>
                  <a:cubicBezTo>
                    <a:pt x="23638" y="165"/>
                    <a:pt x="23626" y="164"/>
                    <a:pt x="23612" y="164"/>
                  </a:cubicBezTo>
                  <a:cubicBezTo>
                    <a:pt x="23573" y="164"/>
                    <a:pt x="23520" y="171"/>
                    <a:pt x="23474" y="181"/>
                  </a:cubicBezTo>
                  <a:lnTo>
                    <a:pt x="23360" y="202"/>
                  </a:lnTo>
                  <a:lnTo>
                    <a:pt x="23495" y="209"/>
                  </a:lnTo>
                  <a:cubicBezTo>
                    <a:pt x="23603" y="212"/>
                    <a:pt x="23624" y="215"/>
                    <a:pt x="23592" y="236"/>
                  </a:cubicBezTo>
                  <a:cubicBezTo>
                    <a:pt x="23577" y="246"/>
                    <a:pt x="23552" y="253"/>
                    <a:pt x="23529" y="253"/>
                  </a:cubicBezTo>
                  <a:cubicBezTo>
                    <a:pt x="23521" y="253"/>
                    <a:pt x="23513" y="252"/>
                    <a:pt x="23505" y="250"/>
                  </a:cubicBezTo>
                  <a:cubicBezTo>
                    <a:pt x="23495" y="248"/>
                    <a:pt x="23487" y="247"/>
                    <a:pt x="23481" y="247"/>
                  </a:cubicBezTo>
                  <a:cubicBezTo>
                    <a:pt x="23465" y="247"/>
                    <a:pt x="23460" y="254"/>
                    <a:pt x="23460" y="271"/>
                  </a:cubicBezTo>
                  <a:cubicBezTo>
                    <a:pt x="23463" y="287"/>
                    <a:pt x="23460" y="294"/>
                    <a:pt x="23440" y="294"/>
                  </a:cubicBezTo>
                  <a:cubicBezTo>
                    <a:pt x="23429" y="294"/>
                    <a:pt x="23413" y="292"/>
                    <a:pt x="23390" y="288"/>
                  </a:cubicBezTo>
                  <a:cubicBezTo>
                    <a:pt x="23363" y="283"/>
                    <a:pt x="23316" y="280"/>
                    <a:pt x="23274" y="280"/>
                  </a:cubicBezTo>
                  <a:cubicBezTo>
                    <a:pt x="23259" y="280"/>
                    <a:pt x="23244" y="280"/>
                    <a:pt x="23231" y="281"/>
                  </a:cubicBezTo>
                  <a:cubicBezTo>
                    <a:pt x="23221" y="283"/>
                    <a:pt x="23208" y="283"/>
                    <a:pt x="23195" y="283"/>
                  </a:cubicBezTo>
                  <a:cubicBezTo>
                    <a:pt x="23150" y="283"/>
                    <a:pt x="23092" y="275"/>
                    <a:pt x="23054" y="268"/>
                  </a:cubicBezTo>
                  <a:cubicBezTo>
                    <a:pt x="23002" y="253"/>
                    <a:pt x="22912" y="239"/>
                    <a:pt x="22849" y="239"/>
                  </a:cubicBezTo>
                  <a:cubicBezTo>
                    <a:pt x="22791" y="236"/>
                    <a:pt x="22738" y="226"/>
                    <a:pt x="22738" y="212"/>
                  </a:cubicBezTo>
                  <a:cubicBezTo>
                    <a:pt x="22738" y="202"/>
                    <a:pt x="22718" y="191"/>
                    <a:pt x="22690" y="191"/>
                  </a:cubicBezTo>
                  <a:lnTo>
                    <a:pt x="22593" y="191"/>
                  </a:lnTo>
                  <a:cubicBezTo>
                    <a:pt x="22565" y="191"/>
                    <a:pt x="22548" y="202"/>
                    <a:pt x="22551" y="212"/>
                  </a:cubicBezTo>
                  <a:cubicBezTo>
                    <a:pt x="22553" y="220"/>
                    <a:pt x="22564" y="225"/>
                    <a:pt x="22579" y="225"/>
                  </a:cubicBezTo>
                  <a:cubicBezTo>
                    <a:pt x="22589" y="225"/>
                    <a:pt x="22601" y="223"/>
                    <a:pt x="22614" y="219"/>
                  </a:cubicBezTo>
                  <a:cubicBezTo>
                    <a:pt x="22628" y="216"/>
                    <a:pt x="22642" y="214"/>
                    <a:pt x="22655" y="214"/>
                  </a:cubicBezTo>
                  <a:cubicBezTo>
                    <a:pt x="22671" y="214"/>
                    <a:pt x="22684" y="217"/>
                    <a:pt x="22690" y="223"/>
                  </a:cubicBezTo>
                  <a:cubicBezTo>
                    <a:pt x="22705" y="234"/>
                    <a:pt x="22603" y="256"/>
                    <a:pt x="22546" y="256"/>
                  </a:cubicBezTo>
                  <a:cubicBezTo>
                    <a:pt x="22536" y="256"/>
                    <a:pt x="22527" y="255"/>
                    <a:pt x="22520" y="253"/>
                  </a:cubicBezTo>
                  <a:cubicBezTo>
                    <a:pt x="22518" y="253"/>
                    <a:pt x="22514" y="253"/>
                    <a:pt x="22509" y="253"/>
                  </a:cubicBezTo>
                  <a:cubicBezTo>
                    <a:pt x="22483" y="253"/>
                    <a:pt x="22425" y="259"/>
                    <a:pt x="22364" y="271"/>
                  </a:cubicBezTo>
                  <a:cubicBezTo>
                    <a:pt x="22312" y="278"/>
                    <a:pt x="22251" y="284"/>
                    <a:pt x="22207" y="284"/>
                  </a:cubicBezTo>
                  <a:cubicBezTo>
                    <a:pt x="22190" y="284"/>
                    <a:pt x="22176" y="283"/>
                    <a:pt x="22166" y="281"/>
                  </a:cubicBezTo>
                  <a:cubicBezTo>
                    <a:pt x="22150" y="278"/>
                    <a:pt x="22124" y="276"/>
                    <a:pt x="22095" y="276"/>
                  </a:cubicBezTo>
                  <a:cubicBezTo>
                    <a:pt x="22059" y="276"/>
                    <a:pt x="22017" y="279"/>
                    <a:pt x="21982" y="285"/>
                  </a:cubicBezTo>
                  <a:cubicBezTo>
                    <a:pt x="21852" y="303"/>
                    <a:pt x="21772" y="313"/>
                    <a:pt x="21754" y="313"/>
                  </a:cubicBezTo>
                  <a:cubicBezTo>
                    <a:pt x="21751" y="313"/>
                    <a:pt x="21750" y="313"/>
                    <a:pt x="21750" y="313"/>
                  </a:cubicBezTo>
                  <a:cubicBezTo>
                    <a:pt x="21749" y="312"/>
                    <a:pt x="21746" y="311"/>
                    <a:pt x="21742" y="311"/>
                  </a:cubicBezTo>
                  <a:cubicBezTo>
                    <a:pt x="21734" y="311"/>
                    <a:pt x="21720" y="313"/>
                    <a:pt x="21701" y="313"/>
                  </a:cubicBezTo>
                  <a:cubicBezTo>
                    <a:pt x="21614" y="323"/>
                    <a:pt x="21432" y="331"/>
                    <a:pt x="21322" y="331"/>
                  </a:cubicBezTo>
                  <a:cubicBezTo>
                    <a:pt x="21279" y="331"/>
                    <a:pt x="21247" y="330"/>
                    <a:pt x="21236" y="327"/>
                  </a:cubicBezTo>
                  <a:cubicBezTo>
                    <a:pt x="21234" y="326"/>
                    <a:pt x="21231" y="326"/>
                    <a:pt x="21228" y="326"/>
                  </a:cubicBezTo>
                  <a:cubicBezTo>
                    <a:pt x="21216" y="326"/>
                    <a:pt x="21204" y="332"/>
                    <a:pt x="21201" y="340"/>
                  </a:cubicBezTo>
                  <a:cubicBezTo>
                    <a:pt x="21195" y="361"/>
                    <a:pt x="21105" y="378"/>
                    <a:pt x="20955" y="385"/>
                  </a:cubicBezTo>
                  <a:cubicBezTo>
                    <a:pt x="20897" y="389"/>
                    <a:pt x="20830" y="403"/>
                    <a:pt x="20809" y="417"/>
                  </a:cubicBezTo>
                  <a:cubicBezTo>
                    <a:pt x="20799" y="423"/>
                    <a:pt x="20792" y="427"/>
                    <a:pt x="20788" y="427"/>
                  </a:cubicBezTo>
                  <a:cubicBezTo>
                    <a:pt x="20783" y="427"/>
                    <a:pt x="20782" y="423"/>
                    <a:pt x="20785" y="413"/>
                  </a:cubicBezTo>
                  <a:cubicBezTo>
                    <a:pt x="20787" y="401"/>
                    <a:pt x="20772" y="396"/>
                    <a:pt x="20738" y="396"/>
                  </a:cubicBezTo>
                  <a:cubicBezTo>
                    <a:pt x="20723" y="396"/>
                    <a:pt x="20704" y="397"/>
                    <a:pt x="20681" y="399"/>
                  </a:cubicBezTo>
                  <a:cubicBezTo>
                    <a:pt x="20622" y="406"/>
                    <a:pt x="20501" y="413"/>
                    <a:pt x="20418" y="413"/>
                  </a:cubicBezTo>
                  <a:cubicBezTo>
                    <a:pt x="20335" y="413"/>
                    <a:pt x="20251" y="423"/>
                    <a:pt x="20234" y="434"/>
                  </a:cubicBezTo>
                  <a:cubicBezTo>
                    <a:pt x="20227" y="441"/>
                    <a:pt x="20216" y="444"/>
                    <a:pt x="20206" y="444"/>
                  </a:cubicBezTo>
                  <a:cubicBezTo>
                    <a:pt x="20196" y="444"/>
                    <a:pt x="20185" y="441"/>
                    <a:pt x="20178" y="434"/>
                  </a:cubicBezTo>
                  <a:cubicBezTo>
                    <a:pt x="20171" y="429"/>
                    <a:pt x="20158" y="426"/>
                    <a:pt x="20139" y="426"/>
                  </a:cubicBezTo>
                  <a:cubicBezTo>
                    <a:pt x="20109" y="426"/>
                    <a:pt x="20065" y="433"/>
                    <a:pt x="20008" y="448"/>
                  </a:cubicBezTo>
                  <a:cubicBezTo>
                    <a:pt x="19938" y="463"/>
                    <a:pt x="19870" y="473"/>
                    <a:pt x="19844" y="473"/>
                  </a:cubicBezTo>
                  <a:cubicBezTo>
                    <a:pt x="19840" y="473"/>
                    <a:pt x="19837" y="473"/>
                    <a:pt x="19835" y="472"/>
                  </a:cubicBezTo>
                  <a:cubicBezTo>
                    <a:pt x="19833" y="472"/>
                    <a:pt x="19831" y="472"/>
                    <a:pt x="19829" y="472"/>
                  </a:cubicBezTo>
                  <a:cubicBezTo>
                    <a:pt x="19816" y="472"/>
                    <a:pt x="19803" y="481"/>
                    <a:pt x="19800" y="493"/>
                  </a:cubicBezTo>
                  <a:cubicBezTo>
                    <a:pt x="19800" y="505"/>
                    <a:pt x="19798" y="511"/>
                    <a:pt x="19792" y="511"/>
                  </a:cubicBezTo>
                  <a:cubicBezTo>
                    <a:pt x="19787" y="511"/>
                    <a:pt x="19779" y="508"/>
                    <a:pt x="19768" y="500"/>
                  </a:cubicBezTo>
                  <a:cubicBezTo>
                    <a:pt x="19758" y="493"/>
                    <a:pt x="19741" y="489"/>
                    <a:pt x="19725" y="489"/>
                  </a:cubicBezTo>
                  <a:cubicBezTo>
                    <a:pt x="19716" y="489"/>
                    <a:pt x="19707" y="491"/>
                    <a:pt x="19699" y="493"/>
                  </a:cubicBezTo>
                  <a:cubicBezTo>
                    <a:pt x="19679" y="503"/>
                    <a:pt x="19619" y="510"/>
                    <a:pt x="19574" y="514"/>
                  </a:cubicBezTo>
                  <a:cubicBezTo>
                    <a:pt x="19529" y="514"/>
                    <a:pt x="19485" y="521"/>
                    <a:pt x="19474" y="524"/>
                  </a:cubicBezTo>
                  <a:cubicBezTo>
                    <a:pt x="19471" y="525"/>
                    <a:pt x="19469" y="525"/>
                    <a:pt x="19467" y="525"/>
                  </a:cubicBezTo>
                  <a:cubicBezTo>
                    <a:pt x="19460" y="525"/>
                    <a:pt x="19455" y="522"/>
                    <a:pt x="19453" y="514"/>
                  </a:cubicBezTo>
                  <a:cubicBezTo>
                    <a:pt x="19450" y="503"/>
                    <a:pt x="19419" y="500"/>
                    <a:pt x="19387" y="500"/>
                  </a:cubicBezTo>
                  <a:cubicBezTo>
                    <a:pt x="19356" y="503"/>
                    <a:pt x="19331" y="514"/>
                    <a:pt x="19335" y="524"/>
                  </a:cubicBezTo>
                  <a:cubicBezTo>
                    <a:pt x="19338" y="533"/>
                    <a:pt x="19334" y="539"/>
                    <a:pt x="19323" y="539"/>
                  </a:cubicBezTo>
                  <a:cubicBezTo>
                    <a:pt x="19320" y="539"/>
                    <a:pt x="19318" y="539"/>
                    <a:pt x="19315" y="538"/>
                  </a:cubicBezTo>
                  <a:cubicBezTo>
                    <a:pt x="19305" y="536"/>
                    <a:pt x="19285" y="533"/>
                    <a:pt x="19264" y="533"/>
                  </a:cubicBezTo>
                  <a:cubicBezTo>
                    <a:pt x="19255" y="533"/>
                    <a:pt x="19246" y="534"/>
                    <a:pt x="19238" y="535"/>
                  </a:cubicBezTo>
                  <a:cubicBezTo>
                    <a:pt x="19234" y="535"/>
                    <a:pt x="19229" y="536"/>
                    <a:pt x="19224" y="536"/>
                  </a:cubicBezTo>
                  <a:cubicBezTo>
                    <a:pt x="19200" y="536"/>
                    <a:pt x="19174" y="529"/>
                    <a:pt x="19165" y="521"/>
                  </a:cubicBezTo>
                  <a:cubicBezTo>
                    <a:pt x="19161" y="518"/>
                    <a:pt x="19153" y="516"/>
                    <a:pt x="19145" y="516"/>
                  </a:cubicBezTo>
                  <a:cubicBezTo>
                    <a:pt x="19134" y="516"/>
                    <a:pt x="19120" y="520"/>
                    <a:pt x="19110" y="527"/>
                  </a:cubicBezTo>
                  <a:cubicBezTo>
                    <a:pt x="19099" y="535"/>
                    <a:pt x="19087" y="538"/>
                    <a:pt x="19075" y="538"/>
                  </a:cubicBezTo>
                  <a:cubicBezTo>
                    <a:pt x="19064" y="538"/>
                    <a:pt x="19052" y="535"/>
                    <a:pt x="19044" y="527"/>
                  </a:cubicBezTo>
                  <a:cubicBezTo>
                    <a:pt x="19034" y="520"/>
                    <a:pt x="19027" y="517"/>
                    <a:pt x="19022" y="517"/>
                  </a:cubicBezTo>
                  <a:cubicBezTo>
                    <a:pt x="19013" y="517"/>
                    <a:pt x="19008" y="525"/>
                    <a:pt x="19002" y="542"/>
                  </a:cubicBezTo>
                  <a:cubicBezTo>
                    <a:pt x="18994" y="558"/>
                    <a:pt x="18988" y="566"/>
                    <a:pt x="18982" y="566"/>
                  </a:cubicBezTo>
                  <a:cubicBezTo>
                    <a:pt x="18978" y="566"/>
                    <a:pt x="18973" y="562"/>
                    <a:pt x="18967" y="556"/>
                  </a:cubicBezTo>
                  <a:cubicBezTo>
                    <a:pt x="18958" y="546"/>
                    <a:pt x="18944" y="541"/>
                    <a:pt x="18928" y="541"/>
                  </a:cubicBezTo>
                  <a:cubicBezTo>
                    <a:pt x="18889" y="541"/>
                    <a:pt x="18842" y="568"/>
                    <a:pt x="18849" y="597"/>
                  </a:cubicBezTo>
                  <a:cubicBezTo>
                    <a:pt x="18853" y="613"/>
                    <a:pt x="18854" y="621"/>
                    <a:pt x="18850" y="621"/>
                  </a:cubicBezTo>
                  <a:cubicBezTo>
                    <a:pt x="18847" y="621"/>
                    <a:pt x="18841" y="616"/>
                    <a:pt x="18832" y="607"/>
                  </a:cubicBezTo>
                  <a:cubicBezTo>
                    <a:pt x="18822" y="596"/>
                    <a:pt x="18802" y="592"/>
                    <a:pt x="18779" y="592"/>
                  </a:cubicBezTo>
                  <a:cubicBezTo>
                    <a:pt x="18729" y="592"/>
                    <a:pt x="18667" y="614"/>
                    <a:pt x="18686" y="635"/>
                  </a:cubicBezTo>
                  <a:cubicBezTo>
                    <a:pt x="18714" y="665"/>
                    <a:pt x="18575" y="707"/>
                    <a:pt x="18482" y="707"/>
                  </a:cubicBezTo>
                  <a:cubicBezTo>
                    <a:pt x="18458" y="707"/>
                    <a:pt x="18437" y="704"/>
                    <a:pt x="18423" y="697"/>
                  </a:cubicBezTo>
                  <a:cubicBezTo>
                    <a:pt x="18410" y="692"/>
                    <a:pt x="18396" y="689"/>
                    <a:pt x="18385" y="689"/>
                  </a:cubicBezTo>
                  <a:cubicBezTo>
                    <a:pt x="18377" y="689"/>
                    <a:pt x="18370" y="691"/>
                    <a:pt x="18367" y="694"/>
                  </a:cubicBezTo>
                  <a:cubicBezTo>
                    <a:pt x="18364" y="699"/>
                    <a:pt x="18360" y="702"/>
                    <a:pt x="18357" y="702"/>
                  </a:cubicBezTo>
                  <a:cubicBezTo>
                    <a:pt x="18354" y="702"/>
                    <a:pt x="18351" y="699"/>
                    <a:pt x="18350" y="694"/>
                  </a:cubicBezTo>
                  <a:cubicBezTo>
                    <a:pt x="18346" y="681"/>
                    <a:pt x="18325" y="670"/>
                    <a:pt x="18305" y="670"/>
                  </a:cubicBezTo>
                  <a:cubicBezTo>
                    <a:pt x="18301" y="669"/>
                    <a:pt x="18297" y="669"/>
                    <a:pt x="18295" y="669"/>
                  </a:cubicBezTo>
                  <a:cubicBezTo>
                    <a:pt x="18280" y="669"/>
                    <a:pt x="18280" y="677"/>
                    <a:pt x="18295" y="694"/>
                  </a:cubicBezTo>
                  <a:cubicBezTo>
                    <a:pt x="18315" y="718"/>
                    <a:pt x="18298" y="726"/>
                    <a:pt x="18173" y="746"/>
                  </a:cubicBezTo>
                  <a:cubicBezTo>
                    <a:pt x="18124" y="755"/>
                    <a:pt x="18085" y="760"/>
                    <a:pt x="18056" y="760"/>
                  </a:cubicBezTo>
                  <a:cubicBezTo>
                    <a:pt x="18027" y="760"/>
                    <a:pt x="18008" y="755"/>
                    <a:pt x="17999" y="746"/>
                  </a:cubicBezTo>
                  <a:cubicBezTo>
                    <a:pt x="17984" y="734"/>
                    <a:pt x="17956" y="727"/>
                    <a:pt x="17915" y="727"/>
                  </a:cubicBezTo>
                  <a:cubicBezTo>
                    <a:pt x="17867" y="727"/>
                    <a:pt x="17800" y="736"/>
                    <a:pt x="17715" y="753"/>
                  </a:cubicBezTo>
                  <a:cubicBezTo>
                    <a:pt x="17670" y="761"/>
                    <a:pt x="17621" y="767"/>
                    <a:pt x="17587" y="767"/>
                  </a:cubicBezTo>
                  <a:cubicBezTo>
                    <a:pt x="17574" y="767"/>
                    <a:pt x="17563" y="766"/>
                    <a:pt x="17555" y="764"/>
                  </a:cubicBezTo>
                  <a:cubicBezTo>
                    <a:pt x="17543" y="761"/>
                    <a:pt x="17532" y="760"/>
                    <a:pt x="17522" y="760"/>
                  </a:cubicBezTo>
                  <a:cubicBezTo>
                    <a:pt x="17508" y="760"/>
                    <a:pt x="17497" y="763"/>
                    <a:pt x="17493" y="767"/>
                  </a:cubicBezTo>
                  <a:cubicBezTo>
                    <a:pt x="17480" y="787"/>
                    <a:pt x="17343" y="806"/>
                    <a:pt x="17255" y="806"/>
                  </a:cubicBezTo>
                  <a:cubicBezTo>
                    <a:pt x="17223" y="806"/>
                    <a:pt x="17198" y="804"/>
                    <a:pt x="17187" y="798"/>
                  </a:cubicBezTo>
                  <a:cubicBezTo>
                    <a:pt x="17170" y="790"/>
                    <a:pt x="17153" y="785"/>
                    <a:pt x="17137" y="785"/>
                  </a:cubicBezTo>
                  <a:cubicBezTo>
                    <a:pt x="17107" y="785"/>
                    <a:pt x="17081" y="799"/>
                    <a:pt x="17062" y="826"/>
                  </a:cubicBezTo>
                  <a:cubicBezTo>
                    <a:pt x="17053" y="840"/>
                    <a:pt x="17045" y="847"/>
                    <a:pt x="17037" y="847"/>
                  </a:cubicBezTo>
                  <a:cubicBezTo>
                    <a:pt x="17032" y="847"/>
                    <a:pt x="17027" y="844"/>
                    <a:pt x="17021" y="836"/>
                  </a:cubicBezTo>
                  <a:cubicBezTo>
                    <a:pt x="17014" y="830"/>
                    <a:pt x="16999" y="826"/>
                    <a:pt x="16980" y="826"/>
                  </a:cubicBezTo>
                  <a:cubicBezTo>
                    <a:pt x="16970" y="826"/>
                    <a:pt x="16959" y="827"/>
                    <a:pt x="16948" y="830"/>
                  </a:cubicBezTo>
                  <a:cubicBezTo>
                    <a:pt x="16936" y="833"/>
                    <a:pt x="16923" y="834"/>
                    <a:pt x="16913" y="834"/>
                  </a:cubicBezTo>
                  <a:cubicBezTo>
                    <a:pt x="16900" y="834"/>
                    <a:pt x="16891" y="832"/>
                    <a:pt x="16889" y="826"/>
                  </a:cubicBezTo>
                  <a:cubicBezTo>
                    <a:pt x="16886" y="816"/>
                    <a:pt x="16862" y="809"/>
                    <a:pt x="16838" y="809"/>
                  </a:cubicBezTo>
                  <a:cubicBezTo>
                    <a:pt x="16809" y="809"/>
                    <a:pt x="16792" y="819"/>
                    <a:pt x="16796" y="833"/>
                  </a:cubicBezTo>
                  <a:cubicBezTo>
                    <a:pt x="16803" y="857"/>
                    <a:pt x="16688" y="889"/>
                    <a:pt x="16518" y="905"/>
                  </a:cubicBezTo>
                  <a:cubicBezTo>
                    <a:pt x="16466" y="913"/>
                    <a:pt x="16407" y="920"/>
                    <a:pt x="16390" y="926"/>
                  </a:cubicBezTo>
                  <a:cubicBezTo>
                    <a:pt x="16385" y="927"/>
                    <a:pt x="16381" y="927"/>
                    <a:pt x="16377" y="927"/>
                  </a:cubicBezTo>
                  <a:cubicBezTo>
                    <a:pt x="16361" y="927"/>
                    <a:pt x="16345" y="922"/>
                    <a:pt x="16334" y="916"/>
                  </a:cubicBezTo>
                  <a:cubicBezTo>
                    <a:pt x="16331" y="913"/>
                    <a:pt x="16323" y="912"/>
                    <a:pt x="16311" y="912"/>
                  </a:cubicBezTo>
                  <a:cubicBezTo>
                    <a:pt x="16281" y="912"/>
                    <a:pt x="16224" y="921"/>
                    <a:pt x="16164" y="934"/>
                  </a:cubicBezTo>
                  <a:cubicBezTo>
                    <a:pt x="16091" y="949"/>
                    <a:pt x="16027" y="959"/>
                    <a:pt x="16004" y="959"/>
                  </a:cubicBezTo>
                  <a:cubicBezTo>
                    <a:pt x="16001" y="959"/>
                    <a:pt x="15999" y="958"/>
                    <a:pt x="15997" y="958"/>
                  </a:cubicBezTo>
                  <a:cubicBezTo>
                    <a:pt x="15996" y="958"/>
                    <a:pt x="15995" y="957"/>
                    <a:pt x="15994" y="957"/>
                  </a:cubicBezTo>
                  <a:cubicBezTo>
                    <a:pt x="15983" y="957"/>
                    <a:pt x="15961" y="970"/>
                    <a:pt x="15942" y="993"/>
                  </a:cubicBezTo>
                  <a:cubicBezTo>
                    <a:pt x="15914" y="1023"/>
                    <a:pt x="15884" y="1039"/>
                    <a:pt x="15865" y="1039"/>
                  </a:cubicBezTo>
                  <a:cubicBezTo>
                    <a:pt x="15852" y="1039"/>
                    <a:pt x="15844" y="1031"/>
                    <a:pt x="15845" y="1014"/>
                  </a:cubicBezTo>
                  <a:cubicBezTo>
                    <a:pt x="15847" y="998"/>
                    <a:pt x="15841" y="991"/>
                    <a:pt x="15825" y="991"/>
                  </a:cubicBezTo>
                  <a:cubicBezTo>
                    <a:pt x="15815" y="991"/>
                    <a:pt x="15801" y="994"/>
                    <a:pt x="15783" y="1000"/>
                  </a:cubicBezTo>
                  <a:cubicBezTo>
                    <a:pt x="15748" y="1006"/>
                    <a:pt x="15720" y="1024"/>
                    <a:pt x="15723" y="1035"/>
                  </a:cubicBezTo>
                  <a:cubicBezTo>
                    <a:pt x="15725" y="1043"/>
                    <a:pt x="15715" y="1047"/>
                    <a:pt x="15696" y="1047"/>
                  </a:cubicBezTo>
                  <a:cubicBezTo>
                    <a:pt x="15684" y="1047"/>
                    <a:pt x="15669" y="1045"/>
                    <a:pt x="15651" y="1041"/>
                  </a:cubicBezTo>
                  <a:cubicBezTo>
                    <a:pt x="15632" y="1038"/>
                    <a:pt x="15614" y="1037"/>
                    <a:pt x="15598" y="1037"/>
                  </a:cubicBezTo>
                  <a:cubicBezTo>
                    <a:pt x="15578" y="1037"/>
                    <a:pt x="15563" y="1039"/>
                    <a:pt x="15557" y="1045"/>
                  </a:cubicBezTo>
                  <a:cubicBezTo>
                    <a:pt x="15529" y="1072"/>
                    <a:pt x="15439" y="1105"/>
                    <a:pt x="15404" y="1105"/>
                  </a:cubicBezTo>
                  <a:cubicBezTo>
                    <a:pt x="15394" y="1105"/>
                    <a:pt x="15389" y="1103"/>
                    <a:pt x="15390" y="1097"/>
                  </a:cubicBezTo>
                  <a:cubicBezTo>
                    <a:pt x="15393" y="1092"/>
                    <a:pt x="15388" y="1090"/>
                    <a:pt x="15376" y="1090"/>
                  </a:cubicBezTo>
                  <a:cubicBezTo>
                    <a:pt x="15351" y="1090"/>
                    <a:pt x="15298" y="1100"/>
                    <a:pt x="15214" y="1121"/>
                  </a:cubicBezTo>
                  <a:cubicBezTo>
                    <a:pt x="15110" y="1145"/>
                    <a:pt x="14981" y="1169"/>
                    <a:pt x="14922" y="1173"/>
                  </a:cubicBezTo>
                  <a:cubicBezTo>
                    <a:pt x="14641" y="1194"/>
                    <a:pt x="14537" y="1211"/>
                    <a:pt x="14301" y="1259"/>
                  </a:cubicBezTo>
                  <a:cubicBezTo>
                    <a:pt x="14172" y="1289"/>
                    <a:pt x="14049" y="1309"/>
                    <a:pt x="14019" y="1309"/>
                  </a:cubicBezTo>
                  <a:cubicBezTo>
                    <a:pt x="14016" y="1309"/>
                    <a:pt x="14014" y="1309"/>
                    <a:pt x="14013" y="1308"/>
                  </a:cubicBezTo>
                  <a:cubicBezTo>
                    <a:pt x="14006" y="1307"/>
                    <a:pt x="13996" y="1306"/>
                    <a:pt x="13984" y="1306"/>
                  </a:cubicBezTo>
                  <a:cubicBezTo>
                    <a:pt x="13877" y="1306"/>
                    <a:pt x="13598" y="1369"/>
                    <a:pt x="13520" y="1416"/>
                  </a:cubicBezTo>
                  <a:cubicBezTo>
                    <a:pt x="13500" y="1427"/>
                    <a:pt x="13488" y="1433"/>
                    <a:pt x="13483" y="1433"/>
                  </a:cubicBezTo>
                  <a:cubicBezTo>
                    <a:pt x="13477" y="1433"/>
                    <a:pt x="13480" y="1424"/>
                    <a:pt x="13489" y="1405"/>
                  </a:cubicBezTo>
                  <a:cubicBezTo>
                    <a:pt x="13498" y="1387"/>
                    <a:pt x="13500" y="1377"/>
                    <a:pt x="13483" y="1377"/>
                  </a:cubicBezTo>
                  <a:cubicBezTo>
                    <a:pt x="13464" y="1377"/>
                    <a:pt x="13425" y="1388"/>
                    <a:pt x="13350" y="1409"/>
                  </a:cubicBezTo>
                  <a:cubicBezTo>
                    <a:pt x="13275" y="1430"/>
                    <a:pt x="13229" y="1440"/>
                    <a:pt x="13199" y="1440"/>
                  </a:cubicBezTo>
                  <a:cubicBezTo>
                    <a:pt x="13181" y="1440"/>
                    <a:pt x="13169" y="1436"/>
                    <a:pt x="13160" y="1430"/>
                  </a:cubicBezTo>
                  <a:cubicBezTo>
                    <a:pt x="13150" y="1423"/>
                    <a:pt x="13144" y="1419"/>
                    <a:pt x="13140" y="1419"/>
                  </a:cubicBezTo>
                  <a:lnTo>
                    <a:pt x="13140" y="1419"/>
                  </a:lnTo>
                  <a:cubicBezTo>
                    <a:pt x="13135" y="1419"/>
                    <a:pt x="13136" y="1428"/>
                    <a:pt x="13142" y="1447"/>
                  </a:cubicBezTo>
                  <a:cubicBezTo>
                    <a:pt x="13147" y="1464"/>
                    <a:pt x="13147" y="1473"/>
                    <a:pt x="13142" y="1473"/>
                  </a:cubicBezTo>
                  <a:cubicBezTo>
                    <a:pt x="13139" y="1473"/>
                    <a:pt x="13136" y="1471"/>
                    <a:pt x="13132" y="1468"/>
                  </a:cubicBezTo>
                  <a:cubicBezTo>
                    <a:pt x="13122" y="1459"/>
                    <a:pt x="13096" y="1456"/>
                    <a:pt x="13066" y="1456"/>
                  </a:cubicBezTo>
                  <a:cubicBezTo>
                    <a:pt x="12991" y="1456"/>
                    <a:pt x="12885" y="1476"/>
                    <a:pt x="12892" y="1496"/>
                  </a:cubicBezTo>
                  <a:cubicBezTo>
                    <a:pt x="12896" y="1509"/>
                    <a:pt x="12862" y="1527"/>
                    <a:pt x="12820" y="1537"/>
                  </a:cubicBezTo>
                  <a:cubicBezTo>
                    <a:pt x="12798" y="1543"/>
                    <a:pt x="12781" y="1546"/>
                    <a:pt x="12769" y="1546"/>
                  </a:cubicBezTo>
                  <a:cubicBezTo>
                    <a:pt x="12753" y="1546"/>
                    <a:pt x="12745" y="1542"/>
                    <a:pt x="12747" y="1534"/>
                  </a:cubicBezTo>
                  <a:cubicBezTo>
                    <a:pt x="12751" y="1527"/>
                    <a:pt x="12744" y="1523"/>
                    <a:pt x="12729" y="1523"/>
                  </a:cubicBezTo>
                  <a:cubicBezTo>
                    <a:pt x="12721" y="1523"/>
                    <a:pt x="12710" y="1524"/>
                    <a:pt x="12698" y="1527"/>
                  </a:cubicBezTo>
                  <a:cubicBezTo>
                    <a:pt x="12657" y="1537"/>
                    <a:pt x="12646" y="1547"/>
                    <a:pt x="12663" y="1562"/>
                  </a:cubicBezTo>
                  <a:cubicBezTo>
                    <a:pt x="12670" y="1568"/>
                    <a:pt x="12670" y="1571"/>
                    <a:pt x="12666" y="1571"/>
                  </a:cubicBezTo>
                  <a:cubicBezTo>
                    <a:pt x="12660" y="1571"/>
                    <a:pt x="12647" y="1567"/>
                    <a:pt x="12628" y="1562"/>
                  </a:cubicBezTo>
                  <a:cubicBezTo>
                    <a:pt x="12603" y="1550"/>
                    <a:pt x="12574" y="1543"/>
                    <a:pt x="12558" y="1543"/>
                  </a:cubicBezTo>
                  <a:cubicBezTo>
                    <a:pt x="12555" y="1543"/>
                    <a:pt x="12552" y="1544"/>
                    <a:pt x="12549" y="1544"/>
                  </a:cubicBezTo>
                  <a:cubicBezTo>
                    <a:pt x="12535" y="1547"/>
                    <a:pt x="12535" y="1565"/>
                    <a:pt x="12545" y="1582"/>
                  </a:cubicBezTo>
                  <a:cubicBezTo>
                    <a:pt x="12558" y="1597"/>
                    <a:pt x="12563" y="1603"/>
                    <a:pt x="12559" y="1603"/>
                  </a:cubicBezTo>
                  <a:cubicBezTo>
                    <a:pt x="12556" y="1603"/>
                    <a:pt x="12545" y="1597"/>
                    <a:pt x="12524" y="1586"/>
                  </a:cubicBezTo>
                  <a:cubicBezTo>
                    <a:pt x="12506" y="1575"/>
                    <a:pt x="12494" y="1569"/>
                    <a:pt x="12484" y="1569"/>
                  </a:cubicBezTo>
                  <a:cubicBezTo>
                    <a:pt x="12471" y="1569"/>
                    <a:pt x="12459" y="1579"/>
                    <a:pt x="12438" y="1600"/>
                  </a:cubicBezTo>
                  <a:cubicBezTo>
                    <a:pt x="12399" y="1638"/>
                    <a:pt x="12313" y="1676"/>
                    <a:pt x="12237" y="1690"/>
                  </a:cubicBezTo>
                  <a:cubicBezTo>
                    <a:pt x="12236" y="1690"/>
                    <a:pt x="12234" y="1690"/>
                    <a:pt x="12233" y="1690"/>
                  </a:cubicBezTo>
                  <a:cubicBezTo>
                    <a:pt x="12218" y="1690"/>
                    <a:pt x="12209" y="1674"/>
                    <a:pt x="12209" y="1652"/>
                  </a:cubicBezTo>
                  <a:cubicBezTo>
                    <a:pt x="12209" y="1628"/>
                    <a:pt x="12201" y="1618"/>
                    <a:pt x="12182" y="1618"/>
                  </a:cubicBezTo>
                  <a:cubicBezTo>
                    <a:pt x="12176" y="1618"/>
                    <a:pt x="12169" y="1619"/>
                    <a:pt x="12161" y="1621"/>
                  </a:cubicBezTo>
                  <a:cubicBezTo>
                    <a:pt x="12133" y="1627"/>
                    <a:pt x="12116" y="1642"/>
                    <a:pt x="12119" y="1652"/>
                  </a:cubicBezTo>
                  <a:cubicBezTo>
                    <a:pt x="12122" y="1666"/>
                    <a:pt x="12112" y="1676"/>
                    <a:pt x="12091" y="1680"/>
                  </a:cubicBezTo>
                  <a:cubicBezTo>
                    <a:pt x="12088" y="1681"/>
                    <a:pt x="12084" y="1682"/>
                    <a:pt x="12080" y="1682"/>
                  </a:cubicBezTo>
                  <a:cubicBezTo>
                    <a:pt x="12066" y="1682"/>
                    <a:pt x="12052" y="1673"/>
                    <a:pt x="12050" y="1662"/>
                  </a:cubicBezTo>
                  <a:cubicBezTo>
                    <a:pt x="12044" y="1649"/>
                    <a:pt x="12030" y="1639"/>
                    <a:pt x="12016" y="1639"/>
                  </a:cubicBezTo>
                  <a:cubicBezTo>
                    <a:pt x="12012" y="1639"/>
                    <a:pt x="12008" y="1640"/>
                    <a:pt x="12004" y="1642"/>
                  </a:cubicBezTo>
                  <a:cubicBezTo>
                    <a:pt x="11980" y="1648"/>
                    <a:pt x="11977" y="1659"/>
                    <a:pt x="11991" y="1676"/>
                  </a:cubicBezTo>
                  <a:cubicBezTo>
                    <a:pt x="12011" y="1699"/>
                    <a:pt x="11985" y="1716"/>
                    <a:pt x="11950" y="1716"/>
                  </a:cubicBezTo>
                  <a:cubicBezTo>
                    <a:pt x="11932" y="1716"/>
                    <a:pt x="11911" y="1711"/>
                    <a:pt x="11893" y="1701"/>
                  </a:cubicBezTo>
                  <a:cubicBezTo>
                    <a:pt x="11881" y="1692"/>
                    <a:pt x="11867" y="1689"/>
                    <a:pt x="11856" y="1689"/>
                  </a:cubicBezTo>
                  <a:cubicBezTo>
                    <a:pt x="11848" y="1689"/>
                    <a:pt x="11842" y="1690"/>
                    <a:pt x="11837" y="1693"/>
                  </a:cubicBezTo>
                  <a:cubicBezTo>
                    <a:pt x="11831" y="1700"/>
                    <a:pt x="11820" y="1704"/>
                    <a:pt x="11807" y="1704"/>
                  </a:cubicBezTo>
                  <a:cubicBezTo>
                    <a:pt x="11800" y="1704"/>
                    <a:pt x="11793" y="1703"/>
                    <a:pt x="11786" y="1701"/>
                  </a:cubicBezTo>
                  <a:cubicBezTo>
                    <a:pt x="11783" y="1700"/>
                    <a:pt x="11778" y="1699"/>
                    <a:pt x="11770" y="1699"/>
                  </a:cubicBezTo>
                  <a:cubicBezTo>
                    <a:pt x="11669" y="1699"/>
                    <a:pt x="11141" y="1782"/>
                    <a:pt x="10780" y="1853"/>
                  </a:cubicBezTo>
                  <a:cubicBezTo>
                    <a:pt x="10645" y="1882"/>
                    <a:pt x="10530" y="1902"/>
                    <a:pt x="10508" y="1902"/>
                  </a:cubicBezTo>
                  <a:cubicBezTo>
                    <a:pt x="10507" y="1902"/>
                    <a:pt x="10506" y="1902"/>
                    <a:pt x="10505" y="1901"/>
                  </a:cubicBezTo>
                  <a:cubicBezTo>
                    <a:pt x="10499" y="1901"/>
                    <a:pt x="10322" y="1936"/>
                    <a:pt x="10117" y="1981"/>
                  </a:cubicBezTo>
                  <a:cubicBezTo>
                    <a:pt x="9912" y="2026"/>
                    <a:pt x="9708" y="2068"/>
                    <a:pt x="9663" y="2075"/>
                  </a:cubicBezTo>
                  <a:cubicBezTo>
                    <a:pt x="9555" y="2089"/>
                    <a:pt x="9041" y="2200"/>
                    <a:pt x="8556" y="2311"/>
                  </a:cubicBezTo>
                  <a:cubicBezTo>
                    <a:pt x="8337" y="2363"/>
                    <a:pt x="8087" y="2418"/>
                    <a:pt x="8001" y="2436"/>
                  </a:cubicBezTo>
                  <a:cubicBezTo>
                    <a:pt x="7778" y="2478"/>
                    <a:pt x="5690" y="3008"/>
                    <a:pt x="5301" y="3119"/>
                  </a:cubicBezTo>
                  <a:cubicBezTo>
                    <a:pt x="4185" y="3438"/>
                    <a:pt x="3682" y="3591"/>
                    <a:pt x="3081" y="3789"/>
                  </a:cubicBezTo>
                  <a:cubicBezTo>
                    <a:pt x="3008" y="3813"/>
                    <a:pt x="2880" y="3858"/>
                    <a:pt x="2797" y="3886"/>
                  </a:cubicBezTo>
                  <a:cubicBezTo>
                    <a:pt x="2519" y="3976"/>
                    <a:pt x="2089" y="4132"/>
                    <a:pt x="1895" y="4209"/>
                  </a:cubicBezTo>
                  <a:cubicBezTo>
                    <a:pt x="1746" y="4268"/>
                    <a:pt x="1409" y="4396"/>
                    <a:pt x="1354" y="4413"/>
                  </a:cubicBezTo>
                  <a:cubicBezTo>
                    <a:pt x="1312" y="4423"/>
                    <a:pt x="958" y="4569"/>
                    <a:pt x="795" y="4639"/>
                  </a:cubicBezTo>
                  <a:cubicBezTo>
                    <a:pt x="729" y="4667"/>
                    <a:pt x="614" y="4715"/>
                    <a:pt x="538" y="4746"/>
                  </a:cubicBezTo>
                  <a:cubicBezTo>
                    <a:pt x="462" y="4777"/>
                    <a:pt x="344" y="4819"/>
                    <a:pt x="271" y="4840"/>
                  </a:cubicBezTo>
                  <a:cubicBezTo>
                    <a:pt x="156" y="4871"/>
                    <a:pt x="146" y="4878"/>
                    <a:pt x="174" y="4913"/>
                  </a:cubicBezTo>
                  <a:cubicBezTo>
                    <a:pt x="189" y="4932"/>
                    <a:pt x="193" y="4941"/>
                    <a:pt x="185" y="4941"/>
                  </a:cubicBezTo>
                  <a:cubicBezTo>
                    <a:pt x="181" y="4941"/>
                    <a:pt x="171" y="4937"/>
                    <a:pt x="156" y="4930"/>
                  </a:cubicBezTo>
                  <a:cubicBezTo>
                    <a:pt x="144" y="4926"/>
                    <a:pt x="136" y="4923"/>
                    <a:pt x="129" y="4923"/>
                  </a:cubicBezTo>
                  <a:cubicBezTo>
                    <a:pt x="117" y="4923"/>
                    <a:pt x="113" y="4933"/>
                    <a:pt x="111" y="4958"/>
                  </a:cubicBezTo>
                  <a:cubicBezTo>
                    <a:pt x="111" y="4982"/>
                    <a:pt x="87" y="5014"/>
                    <a:pt x="60" y="5027"/>
                  </a:cubicBezTo>
                  <a:cubicBezTo>
                    <a:pt x="1" y="5059"/>
                    <a:pt x="1" y="5086"/>
                    <a:pt x="52" y="5090"/>
                  </a:cubicBezTo>
                  <a:cubicBezTo>
                    <a:pt x="76" y="5090"/>
                    <a:pt x="90" y="5086"/>
                    <a:pt x="87" y="5076"/>
                  </a:cubicBezTo>
                  <a:cubicBezTo>
                    <a:pt x="84" y="5065"/>
                    <a:pt x="118" y="5052"/>
                    <a:pt x="167" y="5041"/>
                  </a:cubicBezTo>
                  <a:cubicBezTo>
                    <a:pt x="188" y="5038"/>
                    <a:pt x="206" y="5036"/>
                    <a:pt x="220" y="5036"/>
                  </a:cubicBezTo>
                  <a:cubicBezTo>
                    <a:pt x="246" y="5036"/>
                    <a:pt x="262" y="5042"/>
                    <a:pt x="271" y="5055"/>
                  </a:cubicBezTo>
                  <a:cubicBezTo>
                    <a:pt x="284" y="5083"/>
                    <a:pt x="271" y="5094"/>
                    <a:pt x="174" y="5110"/>
                  </a:cubicBezTo>
                  <a:cubicBezTo>
                    <a:pt x="136" y="5119"/>
                    <a:pt x="103" y="5124"/>
                    <a:pt x="84" y="5124"/>
                  </a:cubicBezTo>
                  <a:cubicBezTo>
                    <a:pt x="72" y="5124"/>
                    <a:pt x="65" y="5122"/>
                    <a:pt x="66" y="5118"/>
                  </a:cubicBezTo>
                  <a:cubicBezTo>
                    <a:pt x="69" y="5109"/>
                    <a:pt x="65" y="5103"/>
                    <a:pt x="56" y="5103"/>
                  </a:cubicBezTo>
                  <a:cubicBezTo>
                    <a:pt x="54" y="5103"/>
                    <a:pt x="51" y="5103"/>
                    <a:pt x="49" y="5104"/>
                  </a:cubicBezTo>
                  <a:cubicBezTo>
                    <a:pt x="18" y="5115"/>
                    <a:pt x="1" y="5198"/>
                    <a:pt x="28" y="5219"/>
                  </a:cubicBezTo>
                  <a:cubicBezTo>
                    <a:pt x="34" y="5224"/>
                    <a:pt x="38" y="5227"/>
                    <a:pt x="42" y="5227"/>
                  </a:cubicBezTo>
                  <a:cubicBezTo>
                    <a:pt x="47" y="5227"/>
                    <a:pt x="51" y="5220"/>
                    <a:pt x="55" y="5208"/>
                  </a:cubicBezTo>
                  <a:cubicBezTo>
                    <a:pt x="60" y="5194"/>
                    <a:pt x="115" y="5166"/>
                    <a:pt x="174" y="5149"/>
                  </a:cubicBezTo>
                  <a:cubicBezTo>
                    <a:pt x="216" y="5133"/>
                    <a:pt x="248" y="5125"/>
                    <a:pt x="256" y="5125"/>
                  </a:cubicBezTo>
                  <a:cubicBezTo>
                    <a:pt x="259" y="5125"/>
                    <a:pt x="260" y="5126"/>
                    <a:pt x="257" y="5128"/>
                  </a:cubicBezTo>
                  <a:cubicBezTo>
                    <a:pt x="243" y="5139"/>
                    <a:pt x="240" y="5152"/>
                    <a:pt x="250" y="5163"/>
                  </a:cubicBezTo>
                  <a:cubicBezTo>
                    <a:pt x="260" y="5169"/>
                    <a:pt x="233" y="5187"/>
                    <a:pt x="191" y="5198"/>
                  </a:cubicBezTo>
                  <a:cubicBezTo>
                    <a:pt x="150" y="5208"/>
                    <a:pt x="108" y="5232"/>
                    <a:pt x="97" y="5249"/>
                  </a:cubicBezTo>
                  <a:cubicBezTo>
                    <a:pt x="71" y="5300"/>
                    <a:pt x="95" y="5402"/>
                    <a:pt x="132" y="5402"/>
                  </a:cubicBezTo>
                  <a:cubicBezTo>
                    <a:pt x="133" y="5402"/>
                    <a:pt x="134" y="5402"/>
                    <a:pt x="135" y="5402"/>
                  </a:cubicBezTo>
                  <a:cubicBezTo>
                    <a:pt x="140" y="5399"/>
                    <a:pt x="146" y="5398"/>
                    <a:pt x="151" y="5398"/>
                  </a:cubicBezTo>
                  <a:cubicBezTo>
                    <a:pt x="160" y="5398"/>
                    <a:pt x="168" y="5402"/>
                    <a:pt x="170" y="5409"/>
                  </a:cubicBezTo>
                  <a:cubicBezTo>
                    <a:pt x="174" y="5416"/>
                    <a:pt x="188" y="5440"/>
                    <a:pt x="198" y="5461"/>
                  </a:cubicBezTo>
                  <a:cubicBezTo>
                    <a:pt x="219" y="5496"/>
                    <a:pt x="212" y="5503"/>
                    <a:pt x="160" y="5506"/>
                  </a:cubicBezTo>
                  <a:cubicBezTo>
                    <a:pt x="125" y="5510"/>
                    <a:pt x="94" y="5523"/>
                    <a:pt x="87" y="5544"/>
                  </a:cubicBezTo>
                  <a:cubicBezTo>
                    <a:pt x="80" y="5562"/>
                    <a:pt x="80" y="5586"/>
                    <a:pt x="84" y="5597"/>
                  </a:cubicBezTo>
                  <a:cubicBezTo>
                    <a:pt x="86" y="5599"/>
                    <a:pt x="88" y="5600"/>
                    <a:pt x="89" y="5600"/>
                  </a:cubicBezTo>
                  <a:cubicBezTo>
                    <a:pt x="93" y="5600"/>
                    <a:pt x="95" y="5595"/>
                    <a:pt x="97" y="5586"/>
                  </a:cubicBezTo>
                  <a:cubicBezTo>
                    <a:pt x="97" y="5574"/>
                    <a:pt x="108" y="5564"/>
                    <a:pt x="122" y="5564"/>
                  </a:cubicBezTo>
                  <a:cubicBezTo>
                    <a:pt x="124" y="5564"/>
                    <a:pt x="127" y="5565"/>
                    <a:pt x="129" y="5565"/>
                  </a:cubicBezTo>
                  <a:cubicBezTo>
                    <a:pt x="132" y="5566"/>
                    <a:pt x="134" y="5566"/>
                    <a:pt x="136" y="5566"/>
                  </a:cubicBezTo>
                  <a:cubicBezTo>
                    <a:pt x="146" y="5566"/>
                    <a:pt x="143" y="5559"/>
                    <a:pt x="129" y="5547"/>
                  </a:cubicBezTo>
                  <a:cubicBezTo>
                    <a:pt x="121" y="5543"/>
                    <a:pt x="119" y="5540"/>
                    <a:pt x="123" y="5540"/>
                  </a:cubicBezTo>
                  <a:cubicBezTo>
                    <a:pt x="128" y="5540"/>
                    <a:pt x="140" y="5544"/>
                    <a:pt x="156" y="5552"/>
                  </a:cubicBezTo>
                  <a:cubicBezTo>
                    <a:pt x="182" y="5562"/>
                    <a:pt x="209" y="5569"/>
                    <a:pt x="224" y="5569"/>
                  </a:cubicBezTo>
                  <a:cubicBezTo>
                    <a:pt x="228" y="5569"/>
                    <a:pt x="231" y="5569"/>
                    <a:pt x="233" y="5568"/>
                  </a:cubicBezTo>
                  <a:cubicBezTo>
                    <a:pt x="234" y="5568"/>
                    <a:pt x="236" y="5568"/>
                    <a:pt x="238" y="5568"/>
                  </a:cubicBezTo>
                  <a:cubicBezTo>
                    <a:pt x="256" y="5568"/>
                    <a:pt x="300" y="5581"/>
                    <a:pt x="344" y="5603"/>
                  </a:cubicBezTo>
                  <a:cubicBezTo>
                    <a:pt x="383" y="5619"/>
                    <a:pt x="414" y="5627"/>
                    <a:pt x="426" y="5627"/>
                  </a:cubicBezTo>
                  <a:cubicBezTo>
                    <a:pt x="430" y="5627"/>
                    <a:pt x="431" y="5626"/>
                    <a:pt x="430" y="5624"/>
                  </a:cubicBezTo>
                  <a:cubicBezTo>
                    <a:pt x="427" y="5614"/>
                    <a:pt x="434" y="5603"/>
                    <a:pt x="448" y="5600"/>
                  </a:cubicBezTo>
                  <a:cubicBezTo>
                    <a:pt x="449" y="5600"/>
                    <a:pt x="450" y="5599"/>
                    <a:pt x="452" y="5599"/>
                  </a:cubicBezTo>
                  <a:cubicBezTo>
                    <a:pt x="461" y="5599"/>
                    <a:pt x="469" y="5608"/>
                    <a:pt x="472" y="5621"/>
                  </a:cubicBezTo>
                  <a:cubicBezTo>
                    <a:pt x="472" y="5629"/>
                    <a:pt x="482" y="5634"/>
                    <a:pt x="498" y="5634"/>
                  </a:cubicBezTo>
                  <a:cubicBezTo>
                    <a:pt x="509" y="5634"/>
                    <a:pt x="523" y="5632"/>
                    <a:pt x="538" y="5627"/>
                  </a:cubicBezTo>
                  <a:cubicBezTo>
                    <a:pt x="556" y="5623"/>
                    <a:pt x="569" y="5620"/>
                    <a:pt x="578" y="5620"/>
                  </a:cubicBezTo>
                  <a:cubicBezTo>
                    <a:pt x="596" y="5620"/>
                    <a:pt x="601" y="5630"/>
                    <a:pt x="601" y="5656"/>
                  </a:cubicBezTo>
                  <a:cubicBezTo>
                    <a:pt x="601" y="5680"/>
                    <a:pt x="604" y="5711"/>
                    <a:pt x="608" y="5725"/>
                  </a:cubicBezTo>
                  <a:cubicBezTo>
                    <a:pt x="611" y="5739"/>
                    <a:pt x="601" y="5749"/>
                    <a:pt x="580" y="5749"/>
                  </a:cubicBezTo>
                  <a:cubicBezTo>
                    <a:pt x="563" y="5749"/>
                    <a:pt x="545" y="5760"/>
                    <a:pt x="542" y="5773"/>
                  </a:cubicBezTo>
                  <a:cubicBezTo>
                    <a:pt x="542" y="5780"/>
                    <a:pt x="548" y="5784"/>
                    <a:pt x="561" y="5784"/>
                  </a:cubicBezTo>
                  <a:cubicBezTo>
                    <a:pt x="580" y="5784"/>
                    <a:pt x="613" y="5777"/>
                    <a:pt x="663" y="5763"/>
                  </a:cubicBezTo>
                  <a:cubicBezTo>
                    <a:pt x="709" y="5751"/>
                    <a:pt x="739" y="5745"/>
                    <a:pt x="754" y="5745"/>
                  </a:cubicBezTo>
                  <a:cubicBezTo>
                    <a:pt x="782" y="5745"/>
                    <a:pt x="760" y="5766"/>
                    <a:pt x="691" y="5808"/>
                  </a:cubicBezTo>
                  <a:cubicBezTo>
                    <a:pt x="659" y="5828"/>
                    <a:pt x="635" y="5837"/>
                    <a:pt x="620" y="5837"/>
                  </a:cubicBezTo>
                  <a:cubicBezTo>
                    <a:pt x="613" y="5837"/>
                    <a:pt x="608" y="5835"/>
                    <a:pt x="604" y="5832"/>
                  </a:cubicBezTo>
                  <a:cubicBezTo>
                    <a:pt x="601" y="5830"/>
                    <a:pt x="597" y="5829"/>
                    <a:pt x="593" y="5829"/>
                  </a:cubicBezTo>
                  <a:cubicBezTo>
                    <a:pt x="580" y="5829"/>
                    <a:pt x="564" y="5840"/>
                    <a:pt x="548" y="5864"/>
                  </a:cubicBezTo>
                  <a:cubicBezTo>
                    <a:pt x="531" y="5891"/>
                    <a:pt x="510" y="5909"/>
                    <a:pt x="500" y="5912"/>
                  </a:cubicBezTo>
                  <a:cubicBezTo>
                    <a:pt x="493" y="5912"/>
                    <a:pt x="472" y="5922"/>
                    <a:pt x="458" y="5936"/>
                  </a:cubicBezTo>
                  <a:cubicBezTo>
                    <a:pt x="443" y="5950"/>
                    <a:pt x="440" y="5956"/>
                    <a:pt x="450" y="5956"/>
                  </a:cubicBezTo>
                  <a:cubicBezTo>
                    <a:pt x="456" y="5956"/>
                    <a:pt x="466" y="5954"/>
                    <a:pt x="479" y="5950"/>
                  </a:cubicBezTo>
                  <a:cubicBezTo>
                    <a:pt x="493" y="5947"/>
                    <a:pt x="507" y="5945"/>
                    <a:pt x="518" y="5945"/>
                  </a:cubicBezTo>
                  <a:cubicBezTo>
                    <a:pt x="529" y="5945"/>
                    <a:pt x="538" y="5947"/>
                    <a:pt x="542" y="5950"/>
                  </a:cubicBezTo>
                  <a:cubicBezTo>
                    <a:pt x="566" y="5971"/>
                    <a:pt x="545" y="6010"/>
                    <a:pt x="510" y="6020"/>
                  </a:cubicBezTo>
                  <a:cubicBezTo>
                    <a:pt x="497" y="6023"/>
                    <a:pt x="486" y="6034"/>
                    <a:pt x="489" y="6044"/>
                  </a:cubicBezTo>
                  <a:cubicBezTo>
                    <a:pt x="493" y="6058"/>
                    <a:pt x="486" y="6079"/>
                    <a:pt x="479" y="6100"/>
                  </a:cubicBezTo>
                  <a:cubicBezTo>
                    <a:pt x="462" y="6130"/>
                    <a:pt x="488" y="6260"/>
                    <a:pt x="509" y="6260"/>
                  </a:cubicBezTo>
                  <a:cubicBezTo>
                    <a:pt x="509" y="6260"/>
                    <a:pt x="510" y="6260"/>
                    <a:pt x="510" y="6259"/>
                  </a:cubicBezTo>
                  <a:cubicBezTo>
                    <a:pt x="526" y="6254"/>
                    <a:pt x="539" y="6251"/>
                    <a:pt x="549" y="6251"/>
                  </a:cubicBezTo>
                  <a:cubicBezTo>
                    <a:pt x="572" y="6251"/>
                    <a:pt x="583" y="6263"/>
                    <a:pt x="590" y="6287"/>
                  </a:cubicBezTo>
                  <a:cubicBezTo>
                    <a:pt x="599" y="6303"/>
                    <a:pt x="609" y="6313"/>
                    <a:pt x="621" y="6313"/>
                  </a:cubicBezTo>
                  <a:cubicBezTo>
                    <a:pt x="625" y="6313"/>
                    <a:pt x="628" y="6312"/>
                    <a:pt x="632" y="6311"/>
                  </a:cubicBezTo>
                  <a:cubicBezTo>
                    <a:pt x="634" y="6310"/>
                    <a:pt x="637" y="6310"/>
                    <a:pt x="640" y="6310"/>
                  </a:cubicBezTo>
                  <a:cubicBezTo>
                    <a:pt x="648" y="6310"/>
                    <a:pt x="657" y="6314"/>
                    <a:pt x="659" y="6325"/>
                  </a:cubicBezTo>
                  <a:cubicBezTo>
                    <a:pt x="659" y="6337"/>
                    <a:pt x="670" y="6347"/>
                    <a:pt x="680" y="6347"/>
                  </a:cubicBezTo>
                  <a:cubicBezTo>
                    <a:pt x="681" y="6347"/>
                    <a:pt x="683" y="6346"/>
                    <a:pt x="684" y="6346"/>
                  </a:cubicBezTo>
                  <a:cubicBezTo>
                    <a:pt x="694" y="6346"/>
                    <a:pt x="708" y="6353"/>
                    <a:pt x="712" y="6363"/>
                  </a:cubicBezTo>
                  <a:cubicBezTo>
                    <a:pt x="718" y="6377"/>
                    <a:pt x="691" y="6391"/>
                    <a:pt x="643" y="6398"/>
                  </a:cubicBezTo>
                  <a:cubicBezTo>
                    <a:pt x="576" y="6408"/>
                    <a:pt x="569" y="6412"/>
                    <a:pt x="590" y="6443"/>
                  </a:cubicBezTo>
                  <a:cubicBezTo>
                    <a:pt x="599" y="6455"/>
                    <a:pt x="606" y="6463"/>
                    <a:pt x="610" y="6463"/>
                  </a:cubicBezTo>
                  <a:cubicBezTo>
                    <a:pt x="613" y="6463"/>
                    <a:pt x="614" y="6460"/>
                    <a:pt x="614" y="6453"/>
                  </a:cubicBezTo>
                  <a:cubicBezTo>
                    <a:pt x="614" y="6439"/>
                    <a:pt x="628" y="6426"/>
                    <a:pt x="649" y="6418"/>
                  </a:cubicBezTo>
                  <a:cubicBezTo>
                    <a:pt x="652" y="6418"/>
                    <a:pt x="655" y="6418"/>
                    <a:pt x="658" y="6418"/>
                  </a:cubicBezTo>
                  <a:cubicBezTo>
                    <a:pt x="671" y="6418"/>
                    <a:pt x="679" y="6424"/>
                    <a:pt x="673" y="6436"/>
                  </a:cubicBezTo>
                  <a:cubicBezTo>
                    <a:pt x="671" y="6444"/>
                    <a:pt x="674" y="6452"/>
                    <a:pt x="679" y="6452"/>
                  </a:cubicBezTo>
                  <a:cubicBezTo>
                    <a:pt x="681" y="6452"/>
                    <a:pt x="682" y="6452"/>
                    <a:pt x="684" y="6450"/>
                  </a:cubicBezTo>
                  <a:cubicBezTo>
                    <a:pt x="704" y="6442"/>
                    <a:pt x="719" y="6438"/>
                    <a:pt x="731" y="6438"/>
                  </a:cubicBezTo>
                  <a:cubicBezTo>
                    <a:pt x="751" y="6438"/>
                    <a:pt x="760" y="6449"/>
                    <a:pt x="760" y="6471"/>
                  </a:cubicBezTo>
                  <a:cubicBezTo>
                    <a:pt x="760" y="6506"/>
                    <a:pt x="794" y="6532"/>
                    <a:pt x="829" y="6532"/>
                  </a:cubicBezTo>
                  <a:cubicBezTo>
                    <a:pt x="842" y="6532"/>
                    <a:pt x="856" y="6528"/>
                    <a:pt x="867" y="6519"/>
                  </a:cubicBezTo>
                  <a:cubicBezTo>
                    <a:pt x="875" y="6515"/>
                    <a:pt x="884" y="6512"/>
                    <a:pt x="892" y="6512"/>
                  </a:cubicBezTo>
                  <a:cubicBezTo>
                    <a:pt x="900" y="6512"/>
                    <a:pt x="907" y="6515"/>
                    <a:pt x="909" y="6523"/>
                  </a:cubicBezTo>
                  <a:cubicBezTo>
                    <a:pt x="913" y="6533"/>
                    <a:pt x="888" y="6551"/>
                    <a:pt x="861" y="6557"/>
                  </a:cubicBezTo>
                  <a:cubicBezTo>
                    <a:pt x="795" y="6575"/>
                    <a:pt x="795" y="6592"/>
                    <a:pt x="861" y="6613"/>
                  </a:cubicBezTo>
                  <a:cubicBezTo>
                    <a:pt x="885" y="6623"/>
                    <a:pt x="896" y="6634"/>
                    <a:pt x="878" y="6637"/>
                  </a:cubicBezTo>
                  <a:cubicBezTo>
                    <a:pt x="864" y="6641"/>
                    <a:pt x="826" y="6662"/>
                    <a:pt x="798" y="6682"/>
                  </a:cubicBezTo>
                  <a:cubicBezTo>
                    <a:pt x="747" y="6717"/>
                    <a:pt x="747" y="6721"/>
                    <a:pt x="792" y="6724"/>
                  </a:cubicBezTo>
                  <a:cubicBezTo>
                    <a:pt x="794" y="6724"/>
                    <a:pt x="797" y="6724"/>
                    <a:pt x="800" y="6724"/>
                  </a:cubicBezTo>
                  <a:cubicBezTo>
                    <a:pt x="849" y="6724"/>
                    <a:pt x="898" y="6699"/>
                    <a:pt x="875" y="6682"/>
                  </a:cubicBezTo>
                  <a:cubicBezTo>
                    <a:pt x="855" y="6666"/>
                    <a:pt x="936" y="6599"/>
                    <a:pt x="974" y="6599"/>
                  </a:cubicBezTo>
                  <a:cubicBezTo>
                    <a:pt x="976" y="6599"/>
                    <a:pt x="977" y="6599"/>
                    <a:pt x="979" y="6599"/>
                  </a:cubicBezTo>
                  <a:cubicBezTo>
                    <a:pt x="996" y="6602"/>
                    <a:pt x="1006" y="6617"/>
                    <a:pt x="1003" y="6627"/>
                  </a:cubicBezTo>
                  <a:cubicBezTo>
                    <a:pt x="1000" y="6637"/>
                    <a:pt x="1010" y="6651"/>
                    <a:pt x="1024" y="6655"/>
                  </a:cubicBezTo>
                  <a:cubicBezTo>
                    <a:pt x="1069" y="6665"/>
                    <a:pt x="1062" y="6697"/>
                    <a:pt x="1017" y="6697"/>
                  </a:cubicBezTo>
                  <a:cubicBezTo>
                    <a:pt x="989" y="6697"/>
                    <a:pt x="1000" y="6703"/>
                    <a:pt x="1045" y="6721"/>
                  </a:cubicBezTo>
                  <a:cubicBezTo>
                    <a:pt x="1083" y="6734"/>
                    <a:pt x="1121" y="6745"/>
                    <a:pt x="1131" y="6745"/>
                  </a:cubicBezTo>
                  <a:cubicBezTo>
                    <a:pt x="1132" y="6744"/>
                    <a:pt x="1133" y="6744"/>
                    <a:pt x="1134" y="6744"/>
                  </a:cubicBezTo>
                  <a:cubicBezTo>
                    <a:pt x="1141" y="6744"/>
                    <a:pt x="1152" y="6757"/>
                    <a:pt x="1155" y="6772"/>
                  </a:cubicBezTo>
                  <a:cubicBezTo>
                    <a:pt x="1162" y="6785"/>
                    <a:pt x="1183" y="6801"/>
                    <a:pt x="1203" y="6801"/>
                  </a:cubicBezTo>
                  <a:cubicBezTo>
                    <a:pt x="1204" y="6801"/>
                    <a:pt x="1206" y="6801"/>
                    <a:pt x="1208" y="6801"/>
                  </a:cubicBezTo>
                  <a:cubicBezTo>
                    <a:pt x="1256" y="6801"/>
                    <a:pt x="1284" y="6863"/>
                    <a:pt x="1267" y="6921"/>
                  </a:cubicBezTo>
                  <a:cubicBezTo>
                    <a:pt x="1261" y="6936"/>
                    <a:pt x="1260" y="6943"/>
                    <a:pt x="1266" y="6943"/>
                  </a:cubicBezTo>
                  <a:cubicBezTo>
                    <a:pt x="1270" y="6943"/>
                    <a:pt x="1277" y="6939"/>
                    <a:pt x="1288" y="6932"/>
                  </a:cubicBezTo>
                  <a:cubicBezTo>
                    <a:pt x="1300" y="6924"/>
                    <a:pt x="1310" y="6919"/>
                    <a:pt x="1317" y="6919"/>
                  </a:cubicBezTo>
                  <a:cubicBezTo>
                    <a:pt x="1321" y="6919"/>
                    <a:pt x="1324" y="6921"/>
                    <a:pt x="1325" y="6926"/>
                  </a:cubicBezTo>
                  <a:cubicBezTo>
                    <a:pt x="1334" y="6948"/>
                    <a:pt x="1289" y="6976"/>
                    <a:pt x="1264" y="6976"/>
                  </a:cubicBezTo>
                  <a:cubicBezTo>
                    <a:pt x="1257" y="6976"/>
                    <a:pt x="1252" y="6975"/>
                    <a:pt x="1250" y="6970"/>
                  </a:cubicBezTo>
                  <a:cubicBezTo>
                    <a:pt x="1246" y="6967"/>
                    <a:pt x="1240" y="6966"/>
                    <a:pt x="1231" y="6966"/>
                  </a:cubicBezTo>
                  <a:cubicBezTo>
                    <a:pt x="1212" y="6966"/>
                    <a:pt x="1181" y="6974"/>
                    <a:pt x="1145" y="6988"/>
                  </a:cubicBezTo>
                  <a:cubicBezTo>
                    <a:pt x="1058" y="7023"/>
                    <a:pt x="1024" y="7049"/>
                    <a:pt x="1050" y="7049"/>
                  </a:cubicBezTo>
                  <a:cubicBezTo>
                    <a:pt x="1062" y="7049"/>
                    <a:pt x="1088" y="7043"/>
                    <a:pt x="1128" y="7030"/>
                  </a:cubicBezTo>
                  <a:cubicBezTo>
                    <a:pt x="1184" y="7011"/>
                    <a:pt x="1222" y="7001"/>
                    <a:pt x="1245" y="7001"/>
                  </a:cubicBezTo>
                  <a:cubicBezTo>
                    <a:pt x="1273" y="7001"/>
                    <a:pt x="1277" y="7016"/>
                    <a:pt x="1260" y="7046"/>
                  </a:cubicBezTo>
                  <a:cubicBezTo>
                    <a:pt x="1239" y="7085"/>
                    <a:pt x="1246" y="7092"/>
                    <a:pt x="1315" y="7123"/>
                  </a:cubicBezTo>
                  <a:cubicBezTo>
                    <a:pt x="1345" y="7139"/>
                    <a:pt x="1384" y="7149"/>
                    <a:pt x="1409" y="7149"/>
                  </a:cubicBezTo>
                  <a:cubicBezTo>
                    <a:pt x="1416" y="7149"/>
                    <a:pt x="1422" y="7149"/>
                    <a:pt x="1426" y="7147"/>
                  </a:cubicBezTo>
                  <a:cubicBezTo>
                    <a:pt x="1434" y="7143"/>
                    <a:pt x="1446" y="7141"/>
                    <a:pt x="1459" y="7141"/>
                  </a:cubicBezTo>
                  <a:cubicBezTo>
                    <a:pt x="1480" y="7141"/>
                    <a:pt x="1505" y="7146"/>
                    <a:pt x="1527" y="7155"/>
                  </a:cubicBezTo>
                  <a:cubicBezTo>
                    <a:pt x="1560" y="7169"/>
                    <a:pt x="1572" y="7179"/>
                    <a:pt x="1558" y="7179"/>
                  </a:cubicBezTo>
                  <a:cubicBezTo>
                    <a:pt x="1556" y="7179"/>
                    <a:pt x="1554" y="7179"/>
                    <a:pt x="1551" y="7179"/>
                  </a:cubicBezTo>
                  <a:cubicBezTo>
                    <a:pt x="1523" y="7179"/>
                    <a:pt x="1509" y="7192"/>
                    <a:pt x="1509" y="7224"/>
                  </a:cubicBezTo>
                  <a:cubicBezTo>
                    <a:pt x="1509" y="7246"/>
                    <a:pt x="1501" y="7262"/>
                    <a:pt x="1486" y="7262"/>
                  </a:cubicBezTo>
                  <a:cubicBezTo>
                    <a:pt x="1485" y="7262"/>
                    <a:pt x="1483" y="7262"/>
                    <a:pt x="1482" y="7262"/>
                  </a:cubicBezTo>
                  <a:cubicBezTo>
                    <a:pt x="1479" y="7261"/>
                    <a:pt x="1477" y="7261"/>
                    <a:pt x="1475" y="7261"/>
                  </a:cubicBezTo>
                  <a:cubicBezTo>
                    <a:pt x="1464" y="7261"/>
                    <a:pt x="1458" y="7266"/>
                    <a:pt x="1461" y="7272"/>
                  </a:cubicBezTo>
                  <a:cubicBezTo>
                    <a:pt x="1464" y="7286"/>
                    <a:pt x="1464" y="7307"/>
                    <a:pt x="1461" y="7324"/>
                  </a:cubicBezTo>
                  <a:cubicBezTo>
                    <a:pt x="1461" y="7340"/>
                    <a:pt x="1463" y="7347"/>
                    <a:pt x="1471" y="7347"/>
                  </a:cubicBezTo>
                  <a:cubicBezTo>
                    <a:pt x="1477" y="7347"/>
                    <a:pt x="1486" y="7344"/>
                    <a:pt x="1499" y="7338"/>
                  </a:cubicBezTo>
                  <a:cubicBezTo>
                    <a:pt x="1505" y="7335"/>
                    <a:pt x="1513" y="7333"/>
                    <a:pt x="1523" y="7333"/>
                  </a:cubicBezTo>
                  <a:cubicBezTo>
                    <a:pt x="1602" y="7333"/>
                    <a:pt x="1793" y="7422"/>
                    <a:pt x="1762" y="7453"/>
                  </a:cubicBezTo>
                  <a:cubicBezTo>
                    <a:pt x="1735" y="7481"/>
                    <a:pt x="1769" y="7518"/>
                    <a:pt x="1806" y="7518"/>
                  </a:cubicBezTo>
                  <a:cubicBezTo>
                    <a:pt x="1815" y="7518"/>
                    <a:pt x="1824" y="7516"/>
                    <a:pt x="1832" y="7512"/>
                  </a:cubicBezTo>
                  <a:cubicBezTo>
                    <a:pt x="1846" y="7503"/>
                    <a:pt x="1856" y="7499"/>
                    <a:pt x="1861" y="7499"/>
                  </a:cubicBezTo>
                  <a:cubicBezTo>
                    <a:pt x="1866" y="7499"/>
                    <a:pt x="1867" y="7503"/>
                    <a:pt x="1863" y="7512"/>
                  </a:cubicBezTo>
                  <a:cubicBezTo>
                    <a:pt x="1860" y="7525"/>
                    <a:pt x="1871" y="7550"/>
                    <a:pt x="1887" y="7560"/>
                  </a:cubicBezTo>
                  <a:cubicBezTo>
                    <a:pt x="1905" y="7571"/>
                    <a:pt x="1922" y="7602"/>
                    <a:pt x="1926" y="7633"/>
                  </a:cubicBezTo>
                  <a:cubicBezTo>
                    <a:pt x="1929" y="7662"/>
                    <a:pt x="1938" y="7685"/>
                    <a:pt x="1951" y="7685"/>
                  </a:cubicBezTo>
                  <a:cubicBezTo>
                    <a:pt x="1952" y="7685"/>
                    <a:pt x="1953" y="7685"/>
                    <a:pt x="1954" y="7685"/>
                  </a:cubicBezTo>
                  <a:cubicBezTo>
                    <a:pt x="1956" y="7684"/>
                    <a:pt x="1957" y="7684"/>
                    <a:pt x="1959" y="7684"/>
                  </a:cubicBezTo>
                  <a:cubicBezTo>
                    <a:pt x="1970" y="7684"/>
                    <a:pt x="1979" y="7694"/>
                    <a:pt x="1985" y="7709"/>
                  </a:cubicBezTo>
                  <a:cubicBezTo>
                    <a:pt x="1988" y="7723"/>
                    <a:pt x="1985" y="7741"/>
                    <a:pt x="1971" y="7744"/>
                  </a:cubicBezTo>
                  <a:cubicBezTo>
                    <a:pt x="1961" y="7747"/>
                    <a:pt x="1954" y="7765"/>
                    <a:pt x="1961" y="7782"/>
                  </a:cubicBezTo>
                  <a:cubicBezTo>
                    <a:pt x="1974" y="7833"/>
                    <a:pt x="2120" y="7973"/>
                    <a:pt x="2156" y="7973"/>
                  </a:cubicBezTo>
                  <a:cubicBezTo>
                    <a:pt x="2156" y="7973"/>
                    <a:pt x="2157" y="7973"/>
                    <a:pt x="2158" y="7973"/>
                  </a:cubicBezTo>
                  <a:cubicBezTo>
                    <a:pt x="2159" y="7973"/>
                    <a:pt x="2160" y="7973"/>
                    <a:pt x="2162" y="7973"/>
                  </a:cubicBezTo>
                  <a:cubicBezTo>
                    <a:pt x="2176" y="7973"/>
                    <a:pt x="2197" y="7989"/>
                    <a:pt x="2210" y="8011"/>
                  </a:cubicBezTo>
                  <a:cubicBezTo>
                    <a:pt x="2224" y="8031"/>
                    <a:pt x="2236" y="8041"/>
                    <a:pt x="2252" y="8041"/>
                  </a:cubicBezTo>
                  <a:cubicBezTo>
                    <a:pt x="2261" y="8041"/>
                    <a:pt x="2271" y="8038"/>
                    <a:pt x="2283" y="8032"/>
                  </a:cubicBezTo>
                  <a:cubicBezTo>
                    <a:pt x="2296" y="8025"/>
                    <a:pt x="2305" y="8021"/>
                    <a:pt x="2311" y="8021"/>
                  </a:cubicBezTo>
                  <a:cubicBezTo>
                    <a:pt x="2320" y="8021"/>
                    <a:pt x="2323" y="8029"/>
                    <a:pt x="2321" y="8045"/>
                  </a:cubicBezTo>
                  <a:cubicBezTo>
                    <a:pt x="2318" y="8064"/>
                    <a:pt x="2325" y="8073"/>
                    <a:pt x="2336" y="8073"/>
                  </a:cubicBezTo>
                  <a:cubicBezTo>
                    <a:pt x="2352" y="8073"/>
                    <a:pt x="2376" y="8054"/>
                    <a:pt x="2391" y="8021"/>
                  </a:cubicBezTo>
                  <a:cubicBezTo>
                    <a:pt x="2400" y="8001"/>
                    <a:pt x="2405" y="7991"/>
                    <a:pt x="2414" y="7991"/>
                  </a:cubicBezTo>
                  <a:cubicBezTo>
                    <a:pt x="2422" y="7991"/>
                    <a:pt x="2432" y="7998"/>
                    <a:pt x="2449" y="8011"/>
                  </a:cubicBezTo>
                  <a:cubicBezTo>
                    <a:pt x="2466" y="8023"/>
                    <a:pt x="2482" y="8029"/>
                    <a:pt x="2502" y="8029"/>
                  </a:cubicBezTo>
                  <a:cubicBezTo>
                    <a:pt x="2524" y="8029"/>
                    <a:pt x="2549" y="8022"/>
                    <a:pt x="2585" y="8008"/>
                  </a:cubicBezTo>
                  <a:cubicBezTo>
                    <a:pt x="2621" y="7995"/>
                    <a:pt x="2655" y="7988"/>
                    <a:pt x="2670" y="7988"/>
                  </a:cubicBezTo>
                  <a:cubicBezTo>
                    <a:pt x="2675" y="7988"/>
                    <a:pt x="2678" y="7989"/>
                    <a:pt x="2678" y="7990"/>
                  </a:cubicBezTo>
                  <a:cubicBezTo>
                    <a:pt x="2679" y="7992"/>
                    <a:pt x="2684" y="7993"/>
                    <a:pt x="2691" y="7993"/>
                  </a:cubicBezTo>
                  <a:cubicBezTo>
                    <a:pt x="2713" y="7993"/>
                    <a:pt x="2759" y="7986"/>
                    <a:pt x="2811" y="7973"/>
                  </a:cubicBezTo>
                  <a:cubicBezTo>
                    <a:pt x="2865" y="7960"/>
                    <a:pt x="2917" y="7953"/>
                    <a:pt x="2947" y="7953"/>
                  </a:cubicBezTo>
                  <a:cubicBezTo>
                    <a:pt x="2958" y="7953"/>
                    <a:pt x="2965" y="7954"/>
                    <a:pt x="2970" y="7956"/>
                  </a:cubicBezTo>
                  <a:cubicBezTo>
                    <a:pt x="2976" y="7960"/>
                    <a:pt x="2988" y="7962"/>
                    <a:pt x="3003" y="7962"/>
                  </a:cubicBezTo>
                  <a:cubicBezTo>
                    <a:pt x="3025" y="7962"/>
                    <a:pt x="3054" y="7958"/>
                    <a:pt x="3078" y="7952"/>
                  </a:cubicBezTo>
                  <a:cubicBezTo>
                    <a:pt x="3123" y="7941"/>
                    <a:pt x="3237" y="7925"/>
                    <a:pt x="3334" y="7917"/>
                  </a:cubicBezTo>
                  <a:cubicBezTo>
                    <a:pt x="3432" y="7907"/>
                    <a:pt x="3557" y="7890"/>
                    <a:pt x="3612" y="7876"/>
                  </a:cubicBezTo>
                  <a:cubicBezTo>
                    <a:pt x="3684" y="7859"/>
                    <a:pt x="3808" y="7848"/>
                    <a:pt x="3904" y="7848"/>
                  </a:cubicBezTo>
                  <a:cubicBezTo>
                    <a:pt x="3966" y="7848"/>
                    <a:pt x="4016" y="7853"/>
                    <a:pt x="4036" y="7862"/>
                  </a:cubicBezTo>
                  <a:cubicBezTo>
                    <a:pt x="4052" y="7872"/>
                    <a:pt x="4084" y="7907"/>
                    <a:pt x="4105" y="7941"/>
                  </a:cubicBezTo>
                  <a:cubicBezTo>
                    <a:pt x="4125" y="7980"/>
                    <a:pt x="4146" y="8011"/>
                    <a:pt x="4156" y="8021"/>
                  </a:cubicBezTo>
                  <a:cubicBezTo>
                    <a:pt x="4167" y="8029"/>
                    <a:pt x="4164" y="8035"/>
                    <a:pt x="4146" y="8039"/>
                  </a:cubicBezTo>
                  <a:cubicBezTo>
                    <a:pt x="4111" y="8050"/>
                    <a:pt x="4170" y="8143"/>
                    <a:pt x="4233" y="8167"/>
                  </a:cubicBezTo>
                  <a:cubicBezTo>
                    <a:pt x="4268" y="8181"/>
                    <a:pt x="4285" y="8212"/>
                    <a:pt x="4299" y="8274"/>
                  </a:cubicBezTo>
                  <a:cubicBezTo>
                    <a:pt x="4312" y="8318"/>
                    <a:pt x="4329" y="8355"/>
                    <a:pt x="4339" y="8355"/>
                  </a:cubicBezTo>
                  <a:cubicBezTo>
                    <a:pt x="4339" y="8355"/>
                    <a:pt x="4340" y="8354"/>
                    <a:pt x="4340" y="8354"/>
                  </a:cubicBezTo>
                  <a:cubicBezTo>
                    <a:pt x="4341" y="8354"/>
                    <a:pt x="4342" y="8354"/>
                    <a:pt x="4342" y="8354"/>
                  </a:cubicBezTo>
                  <a:cubicBezTo>
                    <a:pt x="4353" y="8354"/>
                    <a:pt x="4365" y="8377"/>
                    <a:pt x="4369" y="8407"/>
                  </a:cubicBezTo>
                  <a:cubicBezTo>
                    <a:pt x="4382" y="8493"/>
                    <a:pt x="4438" y="8732"/>
                    <a:pt x="4469" y="8847"/>
                  </a:cubicBezTo>
                  <a:cubicBezTo>
                    <a:pt x="4489" y="8916"/>
                    <a:pt x="4489" y="8955"/>
                    <a:pt x="4473" y="8958"/>
                  </a:cubicBezTo>
                  <a:cubicBezTo>
                    <a:pt x="4424" y="8972"/>
                    <a:pt x="4427" y="9014"/>
                    <a:pt x="4479" y="9041"/>
                  </a:cubicBezTo>
                  <a:cubicBezTo>
                    <a:pt x="4503" y="9055"/>
                    <a:pt x="4524" y="9083"/>
                    <a:pt x="4524" y="9097"/>
                  </a:cubicBezTo>
                  <a:cubicBezTo>
                    <a:pt x="4524" y="9115"/>
                    <a:pt x="4559" y="9177"/>
                    <a:pt x="4601" y="9239"/>
                  </a:cubicBezTo>
                  <a:cubicBezTo>
                    <a:pt x="4646" y="9302"/>
                    <a:pt x="4673" y="9354"/>
                    <a:pt x="4667" y="9357"/>
                  </a:cubicBezTo>
                  <a:cubicBezTo>
                    <a:pt x="4660" y="9361"/>
                    <a:pt x="4677" y="9364"/>
                    <a:pt x="4708" y="9368"/>
                  </a:cubicBezTo>
                  <a:cubicBezTo>
                    <a:pt x="4771" y="9371"/>
                    <a:pt x="4812" y="9454"/>
                    <a:pt x="4767" y="9486"/>
                  </a:cubicBezTo>
                  <a:cubicBezTo>
                    <a:pt x="4753" y="9493"/>
                    <a:pt x="4774" y="9503"/>
                    <a:pt x="4812" y="9507"/>
                  </a:cubicBezTo>
                  <a:cubicBezTo>
                    <a:pt x="4851" y="9510"/>
                    <a:pt x="4882" y="9520"/>
                    <a:pt x="4885" y="9534"/>
                  </a:cubicBezTo>
                  <a:cubicBezTo>
                    <a:pt x="4889" y="9544"/>
                    <a:pt x="4937" y="9576"/>
                    <a:pt x="4993" y="9600"/>
                  </a:cubicBezTo>
                  <a:cubicBezTo>
                    <a:pt x="5048" y="9627"/>
                    <a:pt x="5097" y="9659"/>
                    <a:pt x="5101" y="9669"/>
                  </a:cubicBezTo>
                  <a:cubicBezTo>
                    <a:pt x="5103" y="9678"/>
                    <a:pt x="5111" y="9687"/>
                    <a:pt x="5120" y="9687"/>
                  </a:cubicBezTo>
                  <a:cubicBezTo>
                    <a:pt x="5122" y="9687"/>
                    <a:pt x="5123" y="9687"/>
                    <a:pt x="5125" y="9687"/>
                  </a:cubicBezTo>
                  <a:cubicBezTo>
                    <a:pt x="5125" y="9686"/>
                    <a:pt x="5126" y="9686"/>
                    <a:pt x="5127" y="9686"/>
                  </a:cubicBezTo>
                  <a:cubicBezTo>
                    <a:pt x="5139" y="9686"/>
                    <a:pt x="5184" y="9702"/>
                    <a:pt x="5229" y="9722"/>
                  </a:cubicBezTo>
                  <a:cubicBezTo>
                    <a:pt x="5277" y="9739"/>
                    <a:pt x="5336" y="9760"/>
                    <a:pt x="5357" y="9760"/>
                  </a:cubicBezTo>
                  <a:cubicBezTo>
                    <a:pt x="5419" y="9767"/>
                    <a:pt x="5413" y="9805"/>
                    <a:pt x="5347" y="9822"/>
                  </a:cubicBezTo>
                  <a:cubicBezTo>
                    <a:pt x="5280" y="9840"/>
                    <a:pt x="5197" y="9909"/>
                    <a:pt x="5208" y="9944"/>
                  </a:cubicBezTo>
                  <a:cubicBezTo>
                    <a:pt x="5210" y="9950"/>
                    <a:pt x="5222" y="9954"/>
                    <a:pt x="5237" y="9954"/>
                  </a:cubicBezTo>
                  <a:cubicBezTo>
                    <a:pt x="5246" y="9954"/>
                    <a:pt x="5255" y="9953"/>
                    <a:pt x="5264" y="9951"/>
                  </a:cubicBezTo>
                  <a:cubicBezTo>
                    <a:pt x="5270" y="9949"/>
                    <a:pt x="5278" y="9948"/>
                    <a:pt x="5286" y="9948"/>
                  </a:cubicBezTo>
                  <a:cubicBezTo>
                    <a:pt x="5308" y="9948"/>
                    <a:pt x="5335" y="9954"/>
                    <a:pt x="5350" y="9965"/>
                  </a:cubicBezTo>
                  <a:cubicBezTo>
                    <a:pt x="5369" y="9976"/>
                    <a:pt x="5392" y="9986"/>
                    <a:pt x="5405" y="9986"/>
                  </a:cubicBezTo>
                  <a:cubicBezTo>
                    <a:pt x="5406" y="9986"/>
                    <a:pt x="5408" y="9986"/>
                    <a:pt x="5409" y="9986"/>
                  </a:cubicBezTo>
                  <a:cubicBezTo>
                    <a:pt x="5419" y="9986"/>
                    <a:pt x="5451" y="9986"/>
                    <a:pt x="5482" y="9992"/>
                  </a:cubicBezTo>
                  <a:cubicBezTo>
                    <a:pt x="5489" y="9994"/>
                    <a:pt x="5501" y="9995"/>
                    <a:pt x="5516" y="9995"/>
                  </a:cubicBezTo>
                  <a:cubicBezTo>
                    <a:pt x="5555" y="9995"/>
                    <a:pt x="5614" y="9989"/>
                    <a:pt x="5669" y="9981"/>
                  </a:cubicBezTo>
                  <a:cubicBezTo>
                    <a:pt x="5794" y="9963"/>
                    <a:pt x="5918" y="9952"/>
                    <a:pt x="5999" y="9952"/>
                  </a:cubicBezTo>
                  <a:cubicBezTo>
                    <a:pt x="6039" y="9952"/>
                    <a:pt x="6068" y="9955"/>
                    <a:pt x="6082" y="9961"/>
                  </a:cubicBezTo>
                  <a:cubicBezTo>
                    <a:pt x="6088" y="9963"/>
                    <a:pt x="6096" y="9963"/>
                    <a:pt x="6106" y="9963"/>
                  </a:cubicBezTo>
                  <a:cubicBezTo>
                    <a:pt x="6135" y="9963"/>
                    <a:pt x="6179" y="9956"/>
                    <a:pt x="6217" y="9944"/>
                  </a:cubicBezTo>
                  <a:cubicBezTo>
                    <a:pt x="6254" y="9933"/>
                    <a:pt x="6279" y="9928"/>
                    <a:pt x="6295" y="9928"/>
                  </a:cubicBezTo>
                  <a:cubicBezTo>
                    <a:pt x="6308" y="9928"/>
                    <a:pt x="6315" y="9932"/>
                    <a:pt x="6315" y="9940"/>
                  </a:cubicBezTo>
                  <a:cubicBezTo>
                    <a:pt x="6315" y="9950"/>
                    <a:pt x="6316" y="9956"/>
                    <a:pt x="6317" y="9956"/>
                  </a:cubicBezTo>
                  <a:cubicBezTo>
                    <a:pt x="6318" y="9956"/>
                    <a:pt x="6318" y="9956"/>
                    <a:pt x="6318" y="9954"/>
                  </a:cubicBezTo>
                  <a:cubicBezTo>
                    <a:pt x="6325" y="9930"/>
                    <a:pt x="6488" y="9909"/>
                    <a:pt x="6644" y="9909"/>
                  </a:cubicBezTo>
                  <a:cubicBezTo>
                    <a:pt x="6713" y="9906"/>
                    <a:pt x="6793" y="9895"/>
                    <a:pt x="6825" y="9881"/>
                  </a:cubicBezTo>
                  <a:cubicBezTo>
                    <a:pt x="6841" y="9872"/>
                    <a:pt x="6855" y="9868"/>
                    <a:pt x="6865" y="9868"/>
                  </a:cubicBezTo>
                  <a:cubicBezTo>
                    <a:pt x="6873" y="9868"/>
                    <a:pt x="6878" y="9871"/>
                    <a:pt x="6880" y="9877"/>
                  </a:cubicBezTo>
                  <a:cubicBezTo>
                    <a:pt x="6883" y="9883"/>
                    <a:pt x="6887" y="9886"/>
                    <a:pt x="6892" y="9886"/>
                  </a:cubicBezTo>
                  <a:cubicBezTo>
                    <a:pt x="6900" y="9886"/>
                    <a:pt x="6912" y="9879"/>
                    <a:pt x="6929" y="9864"/>
                  </a:cubicBezTo>
                  <a:cubicBezTo>
                    <a:pt x="6946" y="9849"/>
                    <a:pt x="6958" y="9842"/>
                    <a:pt x="6972" y="9842"/>
                  </a:cubicBezTo>
                  <a:cubicBezTo>
                    <a:pt x="6984" y="9842"/>
                    <a:pt x="6996" y="9847"/>
                    <a:pt x="7012" y="9856"/>
                  </a:cubicBezTo>
                  <a:cubicBezTo>
                    <a:pt x="7027" y="9867"/>
                    <a:pt x="7039" y="9873"/>
                    <a:pt x="7049" y="9873"/>
                  </a:cubicBezTo>
                  <a:cubicBezTo>
                    <a:pt x="7058" y="9873"/>
                    <a:pt x="7064" y="9868"/>
                    <a:pt x="7067" y="9861"/>
                  </a:cubicBezTo>
                  <a:cubicBezTo>
                    <a:pt x="7071" y="9850"/>
                    <a:pt x="7088" y="9836"/>
                    <a:pt x="7099" y="9832"/>
                  </a:cubicBezTo>
                  <a:cubicBezTo>
                    <a:pt x="7112" y="9832"/>
                    <a:pt x="7220" y="9812"/>
                    <a:pt x="7335" y="9794"/>
                  </a:cubicBezTo>
                  <a:cubicBezTo>
                    <a:pt x="7435" y="9776"/>
                    <a:pt x="7527" y="9766"/>
                    <a:pt x="7555" y="9766"/>
                  </a:cubicBezTo>
                  <a:cubicBezTo>
                    <a:pt x="7559" y="9766"/>
                    <a:pt x="7562" y="9766"/>
                    <a:pt x="7563" y="9767"/>
                  </a:cubicBezTo>
                  <a:cubicBezTo>
                    <a:pt x="7566" y="9769"/>
                    <a:pt x="7574" y="9770"/>
                    <a:pt x="7587" y="9770"/>
                  </a:cubicBezTo>
                  <a:cubicBezTo>
                    <a:pt x="7610" y="9770"/>
                    <a:pt x="7647" y="9766"/>
                    <a:pt x="7685" y="9760"/>
                  </a:cubicBezTo>
                  <a:cubicBezTo>
                    <a:pt x="7822" y="9730"/>
                    <a:pt x="7871" y="9720"/>
                    <a:pt x="7889" y="9720"/>
                  </a:cubicBezTo>
                  <a:cubicBezTo>
                    <a:pt x="7897" y="9720"/>
                    <a:pt x="7899" y="9722"/>
                    <a:pt x="7900" y="9725"/>
                  </a:cubicBezTo>
                  <a:cubicBezTo>
                    <a:pt x="7900" y="9729"/>
                    <a:pt x="7907" y="9730"/>
                    <a:pt x="7917" y="9730"/>
                  </a:cubicBezTo>
                  <a:cubicBezTo>
                    <a:pt x="7924" y="9730"/>
                    <a:pt x="7933" y="9730"/>
                    <a:pt x="7942" y="9728"/>
                  </a:cubicBezTo>
                  <a:cubicBezTo>
                    <a:pt x="7966" y="9725"/>
                    <a:pt x="8039" y="9711"/>
                    <a:pt x="8111" y="9697"/>
                  </a:cubicBezTo>
                  <a:cubicBezTo>
                    <a:pt x="8169" y="9686"/>
                    <a:pt x="8225" y="9679"/>
                    <a:pt x="8250" y="9679"/>
                  </a:cubicBezTo>
                  <a:cubicBezTo>
                    <a:pt x="8255" y="9679"/>
                    <a:pt x="8259" y="9679"/>
                    <a:pt x="8261" y="9680"/>
                  </a:cubicBezTo>
                  <a:cubicBezTo>
                    <a:pt x="8263" y="9680"/>
                    <a:pt x="8265" y="9680"/>
                    <a:pt x="8268" y="9680"/>
                  </a:cubicBezTo>
                  <a:cubicBezTo>
                    <a:pt x="8295" y="9680"/>
                    <a:pt x="8390" y="9667"/>
                    <a:pt x="8490" y="9648"/>
                  </a:cubicBezTo>
                  <a:cubicBezTo>
                    <a:pt x="8591" y="9629"/>
                    <a:pt x="8684" y="9614"/>
                    <a:pt x="8707" y="9614"/>
                  </a:cubicBezTo>
                  <a:cubicBezTo>
                    <a:pt x="8709" y="9614"/>
                    <a:pt x="8711" y="9614"/>
                    <a:pt x="8712" y="9614"/>
                  </a:cubicBezTo>
                  <a:cubicBezTo>
                    <a:pt x="8712" y="9614"/>
                    <a:pt x="8713" y="9614"/>
                    <a:pt x="8715" y="9614"/>
                  </a:cubicBezTo>
                  <a:cubicBezTo>
                    <a:pt x="8738" y="9614"/>
                    <a:pt x="8870" y="9588"/>
                    <a:pt x="9021" y="9558"/>
                  </a:cubicBezTo>
                  <a:cubicBezTo>
                    <a:pt x="9171" y="9526"/>
                    <a:pt x="9305" y="9502"/>
                    <a:pt x="9330" y="9502"/>
                  </a:cubicBezTo>
                  <a:cubicBezTo>
                    <a:pt x="9331" y="9502"/>
                    <a:pt x="9332" y="9502"/>
                    <a:pt x="9333" y="9503"/>
                  </a:cubicBezTo>
                  <a:cubicBezTo>
                    <a:pt x="9344" y="9503"/>
                    <a:pt x="9440" y="9489"/>
                    <a:pt x="9552" y="9465"/>
                  </a:cubicBezTo>
                  <a:cubicBezTo>
                    <a:pt x="9663" y="9444"/>
                    <a:pt x="9832" y="9416"/>
                    <a:pt x="9927" y="9403"/>
                  </a:cubicBezTo>
                  <a:cubicBezTo>
                    <a:pt x="10023" y="9392"/>
                    <a:pt x="10190" y="9361"/>
                    <a:pt x="10294" y="9340"/>
                  </a:cubicBezTo>
                  <a:cubicBezTo>
                    <a:pt x="10398" y="9315"/>
                    <a:pt x="10505" y="9299"/>
                    <a:pt x="10526" y="9299"/>
                  </a:cubicBezTo>
                  <a:cubicBezTo>
                    <a:pt x="10527" y="9299"/>
                    <a:pt x="10528" y="9299"/>
                    <a:pt x="10530" y="9299"/>
                  </a:cubicBezTo>
                  <a:cubicBezTo>
                    <a:pt x="10563" y="9299"/>
                    <a:pt x="10719" y="9268"/>
                    <a:pt x="10891" y="9229"/>
                  </a:cubicBezTo>
                  <a:cubicBezTo>
                    <a:pt x="11080" y="9183"/>
                    <a:pt x="11207" y="9162"/>
                    <a:pt x="11268" y="9162"/>
                  </a:cubicBezTo>
                  <a:cubicBezTo>
                    <a:pt x="11277" y="9162"/>
                    <a:pt x="11284" y="9162"/>
                    <a:pt x="11290" y="9163"/>
                  </a:cubicBezTo>
                  <a:cubicBezTo>
                    <a:pt x="11319" y="9165"/>
                    <a:pt x="11354" y="9168"/>
                    <a:pt x="11378" y="9168"/>
                  </a:cubicBezTo>
                  <a:cubicBezTo>
                    <a:pt x="11387" y="9168"/>
                    <a:pt x="11395" y="9167"/>
                    <a:pt x="11400" y="9166"/>
                  </a:cubicBezTo>
                  <a:cubicBezTo>
                    <a:pt x="11403" y="9165"/>
                    <a:pt x="11406" y="9165"/>
                    <a:pt x="11409" y="9165"/>
                  </a:cubicBezTo>
                  <a:cubicBezTo>
                    <a:pt x="11443" y="9165"/>
                    <a:pt x="11471" y="9219"/>
                    <a:pt x="11435" y="9229"/>
                  </a:cubicBezTo>
                  <a:cubicBezTo>
                    <a:pt x="11432" y="9229"/>
                    <a:pt x="11427" y="9230"/>
                    <a:pt x="11422" y="9230"/>
                  </a:cubicBezTo>
                  <a:cubicBezTo>
                    <a:pt x="11408" y="9230"/>
                    <a:pt x="11388" y="9226"/>
                    <a:pt x="11373" y="9219"/>
                  </a:cubicBezTo>
                  <a:cubicBezTo>
                    <a:pt x="11364" y="9215"/>
                    <a:pt x="11356" y="9213"/>
                    <a:pt x="11351" y="9213"/>
                  </a:cubicBezTo>
                  <a:cubicBezTo>
                    <a:pt x="11346" y="9213"/>
                    <a:pt x="11344" y="9215"/>
                    <a:pt x="11345" y="9219"/>
                  </a:cubicBezTo>
                  <a:cubicBezTo>
                    <a:pt x="11349" y="9229"/>
                    <a:pt x="11366" y="9243"/>
                    <a:pt x="11387" y="9253"/>
                  </a:cubicBezTo>
                  <a:cubicBezTo>
                    <a:pt x="11397" y="9258"/>
                    <a:pt x="11409" y="9261"/>
                    <a:pt x="11428" y="9261"/>
                  </a:cubicBezTo>
                  <a:cubicBezTo>
                    <a:pt x="11471" y="9261"/>
                    <a:pt x="11548" y="9245"/>
                    <a:pt x="11720" y="9201"/>
                  </a:cubicBezTo>
                  <a:cubicBezTo>
                    <a:pt x="11775" y="9189"/>
                    <a:pt x="11823" y="9182"/>
                    <a:pt x="11849" y="9182"/>
                  </a:cubicBezTo>
                  <a:cubicBezTo>
                    <a:pt x="11861" y="9182"/>
                    <a:pt x="11868" y="9184"/>
                    <a:pt x="11869" y="9187"/>
                  </a:cubicBezTo>
                  <a:cubicBezTo>
                    <a:pt x="11871" y="9194"/>
                    <a:pt x="11879" y="9198"/>
                    <a:pt x="11891" y="9198"/>
                  </a:cubicBezTo>
                  <a:cubicBezTo>
                    <a:pt x="11897" y="9198"/>
                    <a:pt x="11903" y="9197"/>
                    <a:pt x="11911" y="9195"/>
                  </a:cubicBezTo>
                  <a:cubicBezTo>
                    <a:pt x="11932" y="9184"/>
                    <a:pt x="12001" y="9174"/>
                    <a:pt x="12066" y="9166"/>
                  </a:cubicBezTo>
                  <a:cubicBezTo>
                    <a:pt x="12133" y="9160"/>
                    <a:pt x="12191" y="9149"/>
                    <a:pt x="12205" y="9142"/>
                  </a:cubicBezTo>
                  <a:cubicBezTo>
                    <a:pt x="12216" y="9139"/>
                    <a:pt x="12247" y="9125"/>
                    <a:pt x="12279" y="9111"/>
                  </a:cubicBezTo>
                  <a:cubicBezTo>
                    <a:pt x="12351" y="9086"/>
                    <a:pt x="12351" y="9086"/>
                    <a:pt x="12313" y="9062"/>
                  </a:cubicBezTo>
                  <a:cubicBezTo>
                    <a:pt x="12289" y="9045"/>
                    <a:pt x="12289" y="9035"/>
                    <a:pt x="12313" y="9020"/>
                  </a:cubicBezTo>
                  <a:cubicBezTo>
                    <a:pt x="12338" y="9003"/>
                    <a:pt x="12425" y="8989"/>
                    <a:pt x="12475" y="8989"/>
                  </a:cubicBezTo>
                  <a:cubicBezTo>
                    <a:pt x="12495" y="8989"/>
                    <a:pt x="12509" y="8991"/>
                    <a:pt x="12511" y="8996"/>
                  </a:cubicBezTo>
                  <a:cubicBezTo>
                    <a:pt x="12511" y="8997"/>
                    <a:pt x="12513" y="8998"/>
                    <a:pt x="12517" y="8998"/>
                  </a:cubicBezTo>
                  <a:cubicBezTo>
                    <a:pt x="12541" y="8998"/>
                    <a:pt x="12630" y="8982"/>
                    <a:pt x="12733" y="8958"/>
                  </a:cubicBezTo>
                  <a:cubicBezTo>
                    <a:pt x="13014" y="8896"/>
                    <a:pt x="13177" y="8865"/>
                    <a:pt x="13299" y="8854"/>
                  </a:cubicBezTo>
                  <a:cubicBezTo>
                    <a:pt x="13350" y="8851"/>
                    <a:pt x="13413" y="8844"/>
                    <a:pt x="13434" y="8841"/>
                  </a:cubicBezTo>
                  <a:cubicBezTo>
                    <a:pt x="13458" y="8841"/>
                    <a:pt x="13486" y="8841"/>
                    <a:pt x="13499" y="8844"/>
                  </a:cubicBezTo>
                  <a:cubicBezTo>
                    <a:pt x="13500" y="8844"/>
                    <a:pt x="13501" y="8844"/>
                    <a:pt x="13503" y="8844"/>
                  </a:cubicBezTo>
                  <a:cubicBezTo>
                    <a:pt x="13529" y="8844"/>
                    <a:pt x="13686" y="8814"/>
                    <a:pt x="13861" y="8774"/>
                  </a:cubicBezTo>
                  <a:cubicBezTo>
                    <a:pt x="14055" y="8732"/>
                    <a:pt x="14252" y="8698"/>
                    <a:pt x="14335" y="8698"/>
                  </a:cubicBezTo>
                  <a:cubicBezTo>
                    <a:pt x="14415" y="8695"/>
                    <a:pt x="14506" y="8691"/>
                    <a:pt x="14537" y="8691"/>
                  </a:cubicBezTo>
                  <a:cubicBezTo>
                    <a:pt x="14564" y="8691"/>
                    <a:pt x="14603" y="8702"/>
                    <a:pt x="14614" y="8712"/>
                  </a:cubicBezTo>
                  <a:cubicBezTo>
                    <a:pt x="14621" y="8722"/>
                    <a:pt x="14640" y="8728"/>
                    <a:pt x="14658" y="8728"/>
                  </a:cubicBezTo>
                  <a:cubicBezTo>
                    <a:pt x="14664" y="8728"/>
                    <a:pt x="14670" y="8727"/>
                    <a:pt x="14676" y="8726"/>
                  </a:cubicBezTo>
                  <a:cubicBezTo>
                    <a:pt x="14703" y="8719"/>
                    <a:pt x="14710" y="8708"/>
                    <a:pt x="14700" y="8698"/>
                  </a:cubicBezTo>
                  <a:cubicBezTo>
                    <a:pt x="14665" y="8670"/>
                    <a:pt x="14998" y="8625"/>
                    <a:pt x="15352" y="8607"/>
                  </a:cubicBezTo>
                  <a:cubicBezTo>
                    <a:pt x="15443" y="8604"/>
                    <a:pt x="15536" y="8597"/>
                    <a:pt x="15564" y="8594"/>
                  </a:cubicBezTo>
                  <a:cubicBezTo>
                    <a:pt x="15567" y="8594"/>
                    <a:pt x="15570" y="8594"/>
                    <a:pt x="15573" y="8594"/>
                  </a:cubicBezTo>
                  <a:cubicBezTo>
                    <a:pt x="15595" y="8594"/>
                    <a:pt x="15617" y="8603"/>
                    <a:pt x="15626" y="8618"/>
                  </a:cubicBezTo>
                  <a:cubicBezTo>
                    <a:pt x="15636" y="8634"/>
                    <a:pt x="15648" y="8646"/>
                    <a:pt x="15658" y="8646"/>
                  </a:cubicBezTo>
                  <a:cubicBezTo>
                    <a:pt x="15659" y="8646"/>
                    <a:pt x="15660" y="8646"/>
                    <a:pt x="15661" y="8646"/>
                  </a:cubicBezTo>
                  <a:cubicBezTo>
                    <a:pt x="15693" y="8642"/>
                    <a:pt x="15752" y="8640"/>
                    <a:pt x="15812" y="8640"/>
                  </a:cubicBezTo>
                  <a:cubicBezTo>
                    <a:pt x="15906" y="8640"/>
                    <a:pt x="16002" y="8645"/>
                    <a:pt x="16005" y="8653"/>
                  </a:cubicBezTo>
                  <a:cubicBezTo>
                    <a:pt x="16008" y="8660"/>
                    <a:pt x="16001" y="8667"/>
                    <a:pt x="15994" y="8670"/>
                  </a:cubicBezTo>
                  <a:cubicBezTo>
                    <a:pt x="15974" y="8678"/>
                    <a:pt x="15860" y="8683"/>
                    <a:pt x="15764" y="8683"/>
                  </a:cubicBezTo>
                  <a:cubicBezTo>
                    <a:pt x="15690" y="8683"/>
                    <a:pt x="15628" y="8680"/>
                    <a:pt x="15626" y="8674"/>
                  </a:cubicBezTo>
                  <a:cubicBezTo>
                    <a:pt x="15624" y="8670"/>
                    <a:pt x="15617" y="8668"/>
                    <a:pt x="15608" y="8668"/>
                  </a:cubicBezTo>
                  <a:cubicBezTo>
                    <a:pt x="15598" y="8668"/>
                    <a:pt x="15585" y="8670"/>
                    <a:pt x="15571" y="8674"/>
                  </a:cubicBezTo>
                  <a:cubicBezTo>
                    <a:pt x="15464" y="8704"/>
                    <a:pt x="15174" y="8753"/>
                    <a:pt x="15116" y="8753"/>
                  </a:cubicBezTo>
                  <a:cubicBezTo>
                    <a:pt x="15113" y="8753"/>
                    <a:pt x="15111" y="8753"/>
                    <a:pt x="15110" y="8753"/>
                  </a:cubicBezTo>
                  <a:cubicBezTo>
                    <a:pt x="15104" y="8753"/>
                    <a:pt x="15099" y="8752"/>
                    <a:pt x="15095" y="8752"/>
                  </a:cubicBezTo>
                  <a:cubicBezTo>
                    <a:pt x="15073" y="8752"/>
                    <a:pt x="15070" y="8759"/>
                    <a:pt x="15078" y="8771"/>
                  </a:cubicBezTo>
                  <a:cubicBezTo>
                    <a:pt x="15087" y="8782"/>
                    <a:pt x="15108" y="8789"/>
                    <a:pt x="15128" y="8789"/>
                  </a:cubicBezTo>
                  <a:cubicBezTo>
                    <a:pt x="15132" y="8789"/>
                    <a:pt x="15136" y="8789"/>
                    <a:pt x="15141" y="8788"/>
                  </a:cubicBezTo>
                  <a:cubicBezTo>
                    <a:pt x="15168" y="8788"/>
                    <a:pt x="15231" y="8778"/>
                    <a:pt x="15280" y="8774"/>
                  </a:cubicBezTo>
                  <a:cubicBezTo>
                    <a:pt x="15331" y="8767"/>
                    <a:pt x="15432" y="8761"/>
                    <a:pt x="15509" y="8761"/>
                  </a:cubicBezTo>
                  <a:cubicBezTo>
                    <a:pt x="15581" y="8757"/>
                    <a:pt x="15672" y="8750"/>
                    <a:pt x="15713" y="8740"/>
                  </a:cubicBezTo>
                  <a:cubicBezTo>
                    <a:pt x="15731" y="8736"/>
                    <a:pt x="15748" y="8733"/>
                    <a:pt x="15763" y="8733"/>
                  </a:cubicBezTo>
                  <a:cubicBezTo>
                    <a:pt x="15785" y="8733"/>
                    <a:pt x="15802" y="8738"/>
                    <a:pt x="15810" y="8747"/>
                  </a:cubicBezTo>
                  <a:cubicBezTo>
                    <a:pt x="15817" y="8758"/>
                    <a:pt x="15829" y="8763"/>
                    <a:pt x="15840" y="8763"/>
                  </a:cubicBezTo>
                  <a:cubicBezTo>
                    <a:pt x="15847" y="8763"/>
                    <a:pt x="15854" y="8761"/>
                    <a:pt x="15859" y="8757"/>
                  </a:cubicBezTo>
                  <a:cubicBezTo>
                    <a:pt x="15876" y="8746"/>
                    <a:pt x="15925" y="8741"/>
                    <a:pt x="15979" y="8741"/>
                  </a:cubicBezTo>
                  <a:cubicBezTo>
                    <a:pt x="16056" y="8741"/>
                    <a:pt x="16143" y="8751"/>
                    <a:pt x="16157" y="8767"/>
                  </a:cubicBezTo>
                  <a:cubicBezTo>
                    <a:pt x="16167" y="8778"/>
                    <a:pt x="16173" y="8784"/>
                    <a:pt x="16177" y="8784"/>
                  </a:cubicBezTo>
                  <a:cubicBezTo>
                    <a:pt x="16182" y="8784"/>
                    <a:pt x="16184" y="8776"/>
                    <a:pt x="16188" y="8757"/>
                  </a:cubicBezTo>
                  <a:cubicBezTo>
                    <a:pt x="16196" y="8740"/>
                    <a:pt x="16213" y="8726"/>
                    <a:pt x="16226" y="8726"/>
                  </a:cubicBezTo>
                  <a:cubicBezTo>
                    <a:pt x="16233" y="8727"/>
                    <a:pt x="16247" y="8728"/>
                    <a:pt x="16262" y="8728"/>
                  </a:cubicBezTo>
                  <a:cubicBezTo>
                    <a:pt x="16277" y="8728"/>
                    <a:pt x="16294" y="8727"/>
                    <a:pt x="16310" y="8726"/>
                  </a:cubicBezTo>
                  <a:cubicBezTo>
                    <a:pt x="16316" y="8724"/>
                    <a:pt x="16324" y="8724"/>
                    <a:pt x="16331" y="8724"/>
                  </a:cubicBezTo>
                  <a:cubicBezTo>
                    <a:pt x="16359" y="8724"/>
                    <a:pt x="16391" y="8733"/>
                    <a:pt x="16410" y="8747"/>
                  </a:cubicBezTo>
                  <a:cubicBezTo>
                    <a:pt x="16461" y="8782"/>
                    <a:pt x="16448" y="8817"/>
                    <a:pt x="16406" y="8817"/>
                  </a:cubicBezTo>
                  <a:cubicBezTo>
                    <a:pt x="16391" y="8817"/>
                    <a:pt x="16372" y="8812"/>
                    <a:pt x="16351" y="8802"/>
                  </a:cubicBezTo>
                  <a:cubicBezTo>
                    <a:pt x="16331" y="8792"/>
                    <a:pt x="16308" y="8787"/>
                    <a:pt x="16289" y="8787"/>
                  </a:cubicBezTo>
                  <a:cubicBezTo>
                    <a:pt x="16263" y="8787"/>
                    <a:pt x="16245" y="8796"/>
                    <a:pt x="16250" y="8812"/>
                  </a:cubicBezTo>
                  <a:cubicBezTo>
                    <a:pt x="16253" y="8819"/>
                    <a:pt x="16258" y="8822"/>
                    <a:pt x="16266" y="8822"/>
                  </a:cubicBezTo>
                  <a:cubicBezTo>
                    <a:pt x="16271" y="8822"/>
                    <a:pt x="16278" y="8820"/>
                    <a:pt x="16285" y="8816"/>
                  </a:cubicBezTo>
                  <a:cubicBezTo>
                    <a:pt x="16294" y="8810"/>
                    <a:pt x="16304" y="8806"/>
                    <a:pt x="16313" y="8806"/>
                  </a:cubicBezTo>
                  <a:cubicBezTo>
                    <a:pt x="16320" y="8806"/>
                    <a:pt x="16326" y="8808"/>
                    <a:pt x="16330" y="8812"/>
                  </a:cubicBezTo>
                  <a:cubicBezTo>
                    <a:pt x="16348" y="8827"/>
                    <a:pt x="16245" y="8849"/>
                    <a:pt x="16184" y="8849"/>
                  </a:cubicBezTo>
                  <a:cubicBezTo>
                    <a:pt x="16174" y="8849"/>
                    <a:pt x="16164" y="8849"/>
                    <a:pt x="16157" y="8847"/>
                  </a:cubicBezTo>
                  <a:cubicBezTo>
                    <a:pt x="16155" y="8847"/>
                    <a:pt x="16153" y="8846"/>
                    <a:pt x="16151" y="8846"/>
                  </a:cubicBezTo>
                  <a:cubicBezTo>
                    <a:pt x="16142" y="8846"/>
                    <a:pt x="16142" y="8853"/>
                    <a:pt x="16151" y="8865"/>
                  </a:cubicBezTo>
                  <a:cubicBezTo>
                    <a:pt x="16157" y="8873"/>
                    <a:pt x="16194" y="8877"/>
                    <a:pt x="16241" y="8877"/>
                  </a:cubicBezTo>
                  <a:cubicBezTo>
                    <a:pt x="16327" y="8877"/>
                    <a:pt x="16446" y="8865"/>
                    <a:pt x="16473" y="8847"/>
                  </a:cubicBezTo>
                  <a:cubicBezTo>
                    <a:pt x="16487" y="8841"/>
                    <a:pt x="16487" y="8823"/>
                    <a:pt x="16476" y="8816"/>
                  </a:cubicBezTo>
                  <a:cubicBezTo>
                    <a:pt x="16468" y="8809"/>
                    <a:pt x="16466" y="8806"/>
                    <a:pt x="16473" y="8806"/>
                  </a:cubicBezTo>
                  <a:cubicBezTo>
                    <a:pt x="16477" y="8806"/>
                    <a:pt x="16484" y="8807"/>
                    <a:pt x="16494" y="8809"/>
                  </a:cubicBezTo>
                  <a:cubicBezTo>
                    <a:pt x="16498" y="8810"/>
                    <a:pt x="16504" y="8810"/>
                    <a:pt x="16511" y="8810"/>
                  </a:cubicBezTo>
                  <a:cubicBezTo>
                    <a:pt x="16531" y="8810"/>
                    <a:pt x="16559" y="8806"/>
                    <a:pt x="16577" y="8799"/>
                  </a:cubicBezTo>
                  <a:cubicBezTo>
                    <a:pt x="16589" y="8795"/>
                    <a:pt x="16603" y="8793"/>
                    <a:pt x="16615" y="8793"/>
                  </a:cubicBezTo>
                  <a:cubicBezTo>
                    <a:pt x="16627" y="8793"/>
                    <a:pt x="16638" y="8795"/>
                    <a:pt x="16643" y="8799"/>
                  </a:cubicBezTo>
                  <a:cubicBezTo>
                    <a:pt x="16650" y="8804"/>
                    <a:pt x="16663" y="8807"/>
                    <a:pt x="16678" y="8807"/>
                  </a:cubicBezTo>
                  <a:cubicBezTo>
                    <a:pt x="16690" y="8807"/>
                    <a:pt x="16703" y="8805"/>
                    <a:pt x="16716" y="8802"/>
                  </a:cubicBezTo>
                  <a:cubicBezTo>
                    <a:pt x="16730" y="8799"/>
                    <a:pt x="16745" y="8797"/>
                    <a:pt x="16759" y="8797"/>
                  </a:cubicBezTo>
                  <a:cubicBezTo>
                    <a:pt x="16773" y="8797"/>
                    <a:pt x="16785" y="8799"/>
                    <a:pt x="16792" y="8802"/>
                  </a:cubicBezTo>
                  <a:cubicBezTo>
                    <a:pt x="16809" y="8809"/>
                    <a:pt x="16841" y="8812"/>
                    <a:pt x="16868" y="8812"/>
                  </a:cubicBezTo>
                  <a:cubicBezTo>
                    <a:pt x="16874" y="8812"/>
                    <a:pt x="16878" y="8812"/>
                    <a:pt x="16882" y="8812"/>
                  </a:cubicBezTo>
                  <a:cubicBezTo>
                    <a:pt x="16906" y="8812"/>
                    <a:pt x="16899" y="8822"/>
                    <a:pt x="16851" y="8861"/>
                  </a:cubicBezTo>
                  <a:cubicBezTo>
                    <a:pt x="16817" y="8889"/>
                    <a:pt x="16768" y="8910"/>
                    <a:pt x="16750" y="8910"/>
                  </a:cubicBezTo>
                  <a:cubicBezTo>
                    <a:pt x="16747" y="8909"/>
                    <a:pt x="16745" y="8909"/>
                    <a:pt x="16742" y="8909"/>
                  </a:cubicBezTo>
                  <a:cubicBezTo>
                    <a:pt x="16727" y="8909"/>
                    <a:pt x="16720" y="8918"/>
                    <a:pt x="16723" y="8927"/>
                  </a:cubicBezTo>
                  <a:cubicBezTo>
                    <a:pt x="16726" y="8941"/>
                    <a:pt x="16719" y="8951"/>
                    <a:pt x="16708" y="8955"/>
                  </a:cubicBezTo>
                  <a:cubicBezTo>
                    <a:pt x="16707" y="8955"/>
                    <a:pt x="16706" y="8955"/>
                    <a:pt x="16704" y="8955"/>
                  </a:cubicBezTo>
                  <a:cubicBezTo>
                    <a:pt x="16694" y="8955"/>
                    <a:pt x="16688" y="8943"/>
                    <a:pt x="16688" y="8927"/>
                  </a:cubicBezTo>
                  <a:cubicBezTo>
                    <a:pt x="16690" y="8912"/>
                    <a:pt x="16687" y="8905"/>
                    <a:pt x="16676" y="8905"/>
                  </a:cubicBezTo>
                  <a:cubicBezTo>
                    <a:pt x="16664" y="8905"/>
                    <a:pt x="16640" y="8914"/>
                    <a:pt x="16598" y="8931"/>
                  </a:cubicBezTo>
                  <a:cubicBezTo>
                    <a:pt x="16546" y="8951"/>
                    <a:pt x="16479" y="8976"/>
                    <a:pt x="16449" y="8979"/>
                  </a:cubicBezTo>
                  <a:cubicBezTo>
                    <a:pt x="16427" y="8984"/>
                    <a:pt x="16402" y="8986"/>
                    <a:pt x="16378" y="8986"/>
                  </a:cubicBezTo>
                  <a:cubicBezTo>
                    <a:pt x="16314" y="8986"/>
                    <a:pt x="16252" y="8970"/>
                    <a:pt x="16244" y="8948"/>
                  </a:cubicBezTo>
                  <a:cubicBezTo>
                    <a:pt x="16241" y="8940"/>
                    <a:pt x="16237" y="8936"/>
                    <a:pt x="16231" y="8936"/>
                  </a:cubicBezTo>
                  <a:cubicBezTo>
                    <a:pt x="16224" y="8936"/>
                    <a:pt x="16215" y="8942"/>
                    <a:pt x="16202" y="8955"/>
                  </a:cubicBezTo>
                  <a:cubicBezTo>
                    <a:pt x="16185" y="8969"/>
                    <a:pt x="16165" y="8976"/>
                    <a:pt x="16155" y="8976"/>
                  </a:cubicBezTo>
                  <a:cubicBezTo>
                    <a:pt x="16153" y="8976"/>
                    <a:pt x="16152" y="8976"/>
                    <a:pt x="16151" y="8976"/>
                  </a:cubicBezTo>
                  <a:cubicBezTo>
                    <a:pt x="16147" y="8974"/>
                    <a:pt x="16142" y="8973"/>
                    <a:pt x="16134" y="8973"/>
                  </a:cubicBezTo>
                  <a:cubicBezTo>
                    <a:pt x="16072" y="8973"/>
                    <a:pt x="15879" y="9019"/>
                    <a:pt x="15872" y="9038"/>
                  </a:cubicBezTo>
                  <a:cubicBezTo>
                    <a:pt x="15869" y="9049"/>
                    <a:pt x="15838" y="9059"/>
                    <a:pt x="15800" y="9059"/>
                  </a:cubicBezTo>
                  <a:cubicBezTo>
                    <a:pt x="15765" y="9059"/>
                    <a:pt x="15723" y="9065"/>
                    <a:pt x="15709" y="9073"/>
                  </a:cubicBezTo>
                  <a:cubicBezTo>
                    <a:pt x="15704" y="9078"/>
                    <a:pt x="15687" y="9081"/>
                    <a:pt x="15665" y="9081"/>
                  </a:cubicBezTo>
                  <a:cubicBezTo>
                    <a:pt x="15648" y="9081"/>
                    <a:pt x="15628" y="9079"/>
                    <a:pt x="15609" y="9076"/>
                  </a:cubicBezTo>
                  <a:cubicBezTo>
                    <a:pt x="15583" y="9072"/>
                    <a:pt x="15553" y="9069"/>
                    <a:pt x="15528" y="9069"/>
                  </a:cubicBezTo>
                  <a:cubicBezTo>
                    <a:pt x="15513" y="9069"/>
                    <a:pt x="15500" y="9070"/>
                    <a:pt x="15491" y="9073"/>
                  </a:cubicBezTo>
                  <a:cubicBezTo>
                    <a:pt x="15467" y="9080"/>
                    <a:pt x="15297" y="9083"/>
                    <a:pt x="15113" y="9083"/>
                  </a:cubicBezTo>
                  <a:cubicBezTo>
                    <a:pt x="14763" y="9083"/>
                    <a:pt x="14724" y="9083"/>
                    <a:pt x="14564" y="9107"/>
                  </a:cubicBezTo>
                  <a:cubicBezTo>
                    <a:pt x="14513" y="9115"/>
                    <a:pt x="14402" y="9128"/>
                    <a:pt x="14319" y="9139"/>
                  </a:cubicBezTo>
                  <a:cubicBezTo>
                    <a:pt x="14239" y="9149"/>
                    <a:pt x="14156" y="9166"/>
                    <a:pt x="14141" y="9177"/>
                  </a:cubicBezTo>
                  <a:cubicBezTo>
                    <a:pt x="14133" y="9183"/>
                    <a:pt x="14127" y="9185"/>
                    <a:pt x="14123" y="9185"/>
                  </a:cubicBezTo>
                  <a:cubicBezTo>
                    <a:pt x="14117" y="9185"/>
                    <a:pt x="14117" y="9180"/>
                    <a:pt x="14121" y="9170"/>
                  </a:cubicBezTo>
                  <a:cubicBezTo>
                    <a:pt x="14126" y="9155"/>
                    <a:pt x="14122" y="9148"/>
                    <a:pt x="14112" y="9148"/>
                  </a:cubicBezTo>
                  <a:cubicBezTo>
                    <a:pt x="14111" y="9148"/>
                    <a:pt x="14109" y="9148"/>
                    <a:pt x="14106" y="9149"/>
                  </a:cubicBezTo>
                  <a:cubicBezTo>
                    <a:pt x="14104" y="9149"/>
                    <a:pt x="14103" y="9150"/>
                    <a:pt x="14101" y="9150"/>
                  </a:cubicBezTo>
                  <a:cubicBezTo>
                    <a:pt x="14091" y="9150"/>
                    <a:pt x="14086" y="9141"/>
                    <a:pt x="14090" y="9132"/>
                  </a:cubicBezTo>
                  <a:cubicBezTo>
                    <a:pt x="14093" y="9120"/>
                    <a:pt x="14105" y="9114"/>
                    <a:pt x="14119" y="9114"/>
                  </a:cubicBezTo>
                  <a:cubicBezTo>
                    <a:pt x="14122" y="9114"/>
                    <a:pt x="14124" y="9114"/>
                    <a:pt x="14127" y="9115"/>
                  </a:cubicBezTo>
                  <a:cubicBezTo>
                    <a:pt x="14132" y="9115"/>
                    <a:pt x="14135" y="9116"/>
                    <a:pt x="14138" y="9116"/>
                  </a:cubicBezTo>
                  <a:cubicBezTo>
                    <a:pt x="14145" y="9116"/>
                    <a:pt x="14145" y="9113"/>
                    <a:pt x="14135" y="9107"/>
                  </a:cubicBezTo>
                  <a:cubicBezTo>
                    <a:pt x="14126" y="9102"/>
                    <a:pt x="14110" y="9099"/>
                    <a:pt x="14088" y="9099"/>
                  </a:cubicBezTo>
                  <a:cubicBezTo>
                    <a:pt x="14043" y="9099"/>
                    <a:pt x="13973" y="9111"/>
                    <a:pt x="13888" y="9132"/>
                  </a:cubicBezTo>
                  <a:cubicBezTo>
                    <a:pt x="13861" y="9138"/>
                    <a:pt x="13838" y="9142"/>
                    <a:pt x="13820" y="9142"/>
                  </a:cubicBezTo>
                  <a:cubicBezTo>
                    <a:pt x="13800" y="9142"/>
                    <a:pt x="13788" y="9137"/>
                    <a:pt x="13784" y="9128"/>
                  </a:cubicBezTo>
                  <a:cubicBezTo>
                    <a:pt x="13783" y="9121"/>
                    <a:pt x="13779" y="9117"/>
                    <a:pt x="13772" y="9117"/>
                  </a:cubicBezTo>
                  <a:cubicBezTo>
                    <a:pt x="13763" y="9117"/>
                    <a:pt x="13750" y="9123"/>
                    <a:pt x="13732" y="9135"/>
                  </a:cubicBezTo>
                  <a:cubicBezTo>
                    <a:pt x="13704" y="9152"/>
                    <a:pt x="13675" y="9161"/>
                    <a:pt x="13654" y="9161"/>
                  </a:cubicBezTo>
                  <a:cubicBezTo>
                    <a:pt x="13636" y="9161"/>
                    <a:pt x="13622" y="9155"/>
                    <a:pt x="13618" y="9142"/>
                  </a:cubicBezTo>
                  <a:cubicBezTo>
                    <a:pt x="13614" y="9132"/>
                    <a:pt x="13628" y="9118"/>
                    <a:pt x="13653" y="9115"/>
                  </a:cubicBezTo>
                  <a:cubicBezTo>
                    <a:pt x="13711" y="9097"/>
                    <a:pt x="13739" y="9062"/>
                    <a:pt x="13711" y="9038"/>
                  </a:cubicBezTo>
                  <a:cubicBezTo>
                    <a:pt x="13705" y="9034"/>
                    <a:pt x="13697" y="9031"/>
                    <a:pt x="13688" y="9031"/>
                  </a:cubicBezTo>
                  <a:cubicBezTo>
                    <a:pt x="13667" y="9031"/>
                    <a:pt x="13633" y="9044"/>
                    <a:pt x="13573" y="9073"/>
                  </a:cubicBezTo>
                  <a:cubicBezTo>
                    <a:pt x="13496" y="9110"/>
                    <a:pt x="13451" y="9122"/>
                    <a:pt x="13402" y="9122"/>
                  </a:cubicBezTo>
                  <a:cubicBezTo>
                    <a:pt x="13395" y="9122"/>
                    <a:pt x="13389" y="9122"/>
                    <a:pt x="13382" y="9121"/>
                  </a:cubicBezTo>
                  <a:cubicBezTo>
                    <a:pt x="13377" y="9121"/>
                    <a:pt x="13372" y="9121"/>
                    <a:pt x="13367" y="9121"/>
                  </a:cubicBezTo>
                  <a:cubicBezTo>
                    <a:pt x="13248" y="9121"/>
                    <a:pt x="12931" y="9188"/>
                    <a:pt x="12941" y="9211"/>
                  </a:cubicBezTo>
                  <a:cubicBezTo>
                    <a:pt x="12945" y="9222"/>
                    <a:pt x="12934" y="9232"/>
                    <a:pt x="12924" y="9236"/>
                  </a:cubicBezTo>
                  <a:cubicBezTo>
                    <a:pt x="12922" y="9237"/>
                    <a:pt x="12920" y="9237"/>
                    <a:pt x="12918" y="9237"/>
                  </a:cubicBezTo>
                  <a:cubicBezTo>
                    <a:pt x="12908" y="9237"/>
                    <a:pt x="12904" y="9230"/>
                    <a:pt x="12907" y="9222"/>
                  </a:cubicBezTo>
                  <a:cubicBezTo>
                    <a:pt x="12910" y="9208"/>
                    <a:pt x="12899" y="9195"/>
                    <a:pt x="12886" y="9190"/>
                  </a:cubicBezTo>
                  <a:cubicBezTo>
                    <a:pt x="12882" y="9190"/>
                    <a:pt x="12879" y="9189"/>
                    <a:pt x="12876" y="9189"/>
                  </a:cubicBezTo>
                  <a:cubicBezTo>
                    <a:pt x="12867" y="9189"/>
                    <a:pt x="12862" y="9193"/>
                    <a:pt x="12865" y="9201"/>
                  </a:cubicBezTo>
                  <a:cubicBezTo>
                    <a:pt x="12879" y="9227"/>
                    <a:pt x="12877" y="9239"/>
                    <a:pt x="12856" y="9239"/>
                  </a:cubicBezTo>
                  <a:cubicBezTo>
                    <a:pt x="12847" y="9239"/>
                    <a:pt x="12833" y="9236"/>
                    <a:pt x="12816" y="9232"/>
                  </a:cubicBezTo>
                  <a:cubicBezTo>
                    <a:pt x="12792" y="9225"/>
                    <a:pt x="12777" y="9221"/>
                    <a:pt x="12768" y="9221"/>
                  </a:cubicBezTo>
                  <a:cubicBezTo>
                    <a:pt x="12754" y="9221"/>
                    <a:pt x="12752" y="9229"/>
                    <a:pt x="12750" y="9249"/>
                  </a:cubicBezTo>
                  <a:cubicBezTo>
                    <a:pt x="12748" y="9264"/>
                    <a:pt x="12750" y="9272"/>
                    <a:pt x="12756" y="9272"/>
                  </a:cubicBezTo>
                  <a:cubicBezTo>
                    <a:pt x="12758" y="9272"/>
                    <a:pt x="12761" y="9270"/>
                    <a:pt x="12764" y="9267"/>
                  </a:cubicBezTo>
                  <a:cubicBezTo>
                    <a:pt x="12769" y="9262"/>
                    <a:pt x="12774" y="9259"/>
                    <a:pt x="12779" y="9259"/>
                  </a:cubicBezTo>
                  <a:cubicBezTo>
                    <a:pt x="12783" y="9259"/>
                    <a:pt x="12787" y="9262"/>
                    <a:pt x="12788" y="9267"/>
                  </a:cubicBezTo>
                  <a:cubicBezTo>
                    <a:pt x="12790" y="9272"/>
                    <a:pt x="12811" y="9274"/>
                    <a:pt x="12845" y="9274"/>
                  </a:cubicBezTo>
                  <a:cubicBezTo>
                    <a:pt x="12961" y="9274"/>
                    <a:pt x="13219" y="9250"/>
                    <a:pt x="13315" y="9225"/>
                  </a:cubicBezTo>
                  <a:cubicBezTo>
                    <a:pt x="13361" y="9211"/>
                    <a:pt x="13413" y="9187"/>
                    <a:pt x="13427" y="9170"/>
                  </a:cubicBezTo>
                  <a:cubicBezTo>
                    <a:pt x="13437" y="9155"/>
                    <a:pt x="13443" y="9148"/>
                    <a:pt x="13448" y="9148"/>
                  </a:cubicBezTo>
                  <a:cubicBezTo>
                    <a:pt x="13453" y="9148"/>
                    <a:pt x="13456" y="9157"/>
                    <a:pt x="13458" y="9174"/>
                  </a:cubicBezTo>
                  <a:cubicBezTo>
                    <a:pt x="13461" y="9200"/>
                    <a:pt x="13474" y="9209"/>
                    <a:pt x="13499" y="9209"/>
                  </a:cubicBezTo>
                  <a:cubicBezTo>
                    <a:pt x="13503" y="9209"/>
                    <a:pt x="13508" y="9208"/>
                    <a:pt x="13514" y="9208"/>
                  </a:cubicBezTo>
                  <a:cubicBezTo>
                    <a:pt x="13523" y="9207"/>
                    <a:pt x="13531" y="9206"/>
                    <a:pt x="13538" y="9206"/>
                  </a:cubicBezTo>
                  <a:cubicBezTo>
                    <a:pt x="13592" y="9206"/>
                    <a:pt x="13581" y="9238"/>
                    <a:pt x="13510" y="9249"/>
                  </a:cubicBezTo>
                  <a:cubicBezTo>
                    <a:pt x="13469" y="9253"/>
                    <a:pt x="13437" y="9267"/>
                    <a:pt x="13434" y="9274"/>
                  </a:cubicBezTo>
                  <a:cubicBezTo>
                    <a:pt x="13433" y="9277"/>
                    <a:pt x="13444" y="9279"/>
                    <a:pt x="13466" y="9279"/>
                  </a:cubicBezTo>
                  <a:cubicBezTo>
                    <a:pt x="13509" y="9279"/>
                    <a:pt x="13593" y="9272"/>
                    <a:pt x="13690" y="9260"/>
                  </a:cubicBezTo>
                  <a:cubicBezTo>
                    <a:pt x="13814" y="9248"/>
                    <a:pt x="13938" y="9239"/>
                    <a:pt x="13986" y="9239"/>
                  </a:cubicBezTo>
                  <a:cubicBezTo>
                    <a:pt x="13993" y="9239"/>
                    <a:pt x="13999" y="9239"/>
                    <a:pt x="14002" y="9239"/>
                  </a:cubicBezTo>
                  <a:cubicBezTo>
                    <a:pt x="14031" y="9239"/>
                    <a:pt x="14093" y="9236"/>
                    <a:pt x="14145" y="9229"/>
                  </a:cubicBezTo>
                  <a:cubicBezTo>
                    <a:pt x="14194" y="9222"/>
                    <a:pt x="14298" y="9211"/>
                    <a:pt x="14374" y="9204"/>
                  </a:cubicBezTo>
                  <a:cubicBezTo>
                    <a:pt x="14450" y="9201"/>
                    <a:pt x="14537" y="9184"/>
                    <a:pt x="14569" y="9170"/>
                  </a:cubicBezTo>
                  <a:cubicBezTo>
                    <a:pt x="14585" y="9161"/>
                    <a:pt x="14596" y="9157"/>
                    <a:pt x="14602" y="9157"/>
                  </a:cubicBezTo>
                  <a:cubicBezTo>
                    <a:pt x="14606" y="9157"/>
                    <a:pt x="14606" y="9160"/>
                    <a:pt x="14599" y="9166"/>
                  </a:cubicBezTo>
                  <a:cubicBezTo>
                    <a:pt x="14583" y="9184"/>
                    <a:pt x="14612" y="9193"/>
                    <a:pt x="14672" y="9193"/>
                  </a:cubicBezTo>
                  <a:cubicBezTo>
                    <a:pt x="14762" y="9193"/>
                    <a:pt x="14922" y="9174"/>
                    <a:pt x="15106" y="9139"/>
                  </a:cubicBezTo>
                  <a:cubicBezTo>
                    <a:pt x="15118" y="9135"/>
                    <a:pt x="15135" y="9134"/>
                    <a:pt x="15152" y="9134"/>
                  </a:cubicBezTo>
                  <a:cubicBezTo>
                    <a:pt x="15170" y="9134"/>
                    <a:pt x="15188" y="9135"/>
                    <a:pt x="15203" y="9139"/>
                  </a:cubicBezTo>
                  <a:cubicBezTo>
                    <a:pt x="15214" y="9141"/>
                    <a:pt x="15235" y="9142"/>
                    <a:pt x="15261" y="9142"/>
                  </a:cubicBezTo>
                  <a:cubicBezTo>
                    <a:pt x="15356" y="9142"/>
                    <a:pt x="15524" y="9129"/>
                    <a:pt x="15543" y="9118"/>
                  </a:cubicBezTo>
                  <a:cubicBezTo>
                    <a:pt x="15548" y="9116"/>
                    <a:pt x="15570" y="9113"/>
                    <a:pt x="15598" y="9113"/>
                  </a:cubicBezTo>
                  <a:cubicBezTo>
                    <a:pt x="15609" y="9113"/>
                    <a:pt x="15621" y="9114"/>
                    <a:pt x="15634" y="9115"/>
                  </a:cubicBezTo>
                  <a:cubicBezTo>
                    <a:pt x="15672" y="9118"/>
                    <a:pt x="15730" y="9121"/>
                    <a:pt x="15755" y="9125"/>
                  </a:cubicBezTo>
                  <a:cubicBezTo>
                    <a:pt x="15783" y="9125"/>
                    <a:pt x="15810" y="9121"/>
                    <a:pt x="15821" y="9118"/>
                  </a:cubicBezTo>
                  <a:cubicBezTo>
                    <a:pt x="15824" y="9117"/>
                    <a:pt x="15834" y="9116"/>
                    <a:pt x="15848" y="9116"/>
                  </a:cubicBezTo>
                  <a:cubicBezTo>
                    <a:pt x="15868" y="9116"/>
                    <a:pt x="15898" y="9117"/>
                    <a:pt x="15928" y="9121"/>
                  </a:cubicBezTo>
                  <a:cubicBezTo>
                    <a:pt x="15942" y="9122"/>
                    <a:pt x="15958" y="9123"/>
                    <a:pt x="15975" y="9123"/>
                  </a:cubicBezTo>
                  <a:cubicBezTo>
                    <a:pt x="16022" y="9123"/>
                    <a:pt x="16077" y="9119"/>
                    <a:pt x="16116" y="9115"/>
                  </a:cubicBezTo>
                  <a:cubicBezTo>
                    <a:pt x="16209" y="9100"/>
                    <a:pt x="16404" y="9094"/>
                    <a:pt x="16663" y="9086"/>
                  </a:cubicBezTo>
                  <a:cubicBezTo>
                    <a:pt x="16896" y="9080"/>
                    <a:pt x="16997" y="9070"/>
                    <a:pt x="17014" y="9045"/>
                  </a:cubicBezTo>
                  <a:cubicBezTo>
                    <a:pt x="17023" y="9036"/>
                    <a:pt x="17048" y="9030"/>
                    <a:pt x="17076" y="9030"/>
                  </a:cubicBezTo>
                  <a:cubicBezTo>
                    <a:pt x="17082" y="9030"/>
                    <a:pt x="17088" y="9031"/>
                    <a:pt x="17094" y="9031"/>
                  </a:cubicBezTo>
                  <a:cubicBezTo>
                    <a:pt x="17102" y="9032"/>
                    <a:pt x="17113" y="9033"/>
                    <a:pt x="17125" y="9033"/>
                  </a:cubicBezTo>
                  <a:cubicBezTo>
                    <a:pt x="17160" y="9033"/>
                    <a:pt x="17207" y="9029"/>
                    <a:pt x="17243" y="9024"/>
                  </a:cubicBezTo>
                  <a:cubicBezTo>
                    <a:pt x="17274" y="9017"/>
                    <a:pt x="17312" y="9015"/>
                    <a:pt x="17342" y="9015"/>
                  </a:cubicBezTo>
                  <a:cubicBezTo>
                    <a:pt x="17360" y="9015"/>
                    <a:pt x="17375" y="9016"/>
                    <a:pt x="17385" y="9017"/>
                  </a:cubicBezTo>
                  <a:cubicBezTo>
                    <a:pt x="17396" y="9019"/>
                    <a:pt x="17405" y="9020"/>
                    <a:pt x="17413" y="9020"/>
                  </a:cubicBezTo>
                  <a:cubicBezTo>
                    <a:pt x="17432" y="9020"/>
                    <a:pt x="17445" y="9014"/>
                    <a:pt x="17455" y="9000"/>
                  </a:cubicBezTo>
                  <a:cubicBezTo>
                    <a:pt x="17467" y="8979"/>
                    <a:pt x="17481" y="8969"/>
                    <a:pt x="17493" y="8969"/>
                  </a:cubicBezTo>
                  <a:cubicBezTo>
                    <a:pt x="17504" y="8969"/>
                    <a:pt x="17512" y="8977"/>
                    <a:pt x="17517" y="8993"/>
                  </a:cubicBezTo>
                  <a:cubicBezTo>
                    <a:pt x="17521" y="9003"/>
                    <a:pt x="17529" y="9009"/>
                    <a:pt x="17546" y="9009"/>
                  </a:cubicBezTo>
                  <a:cubicBezTo>
                    <a:pt x="17562" y="9009"/>
                    <a:pt x="17586" y="9003"/>
                    <a:pt x="17621" y="8993"/>
                  </a:cubicBezTo>
                  <a:cubicBezTo>
                    <a:pt x="17670" y="8979"/>
                    <a:pt x="17722" y="8955"/>
                    <a:pt x="17733" y="8945"/>
                  </a:cubicBezTo>
                  <a:cubicBezTo>
                    <a:pt x="17746" y="8931"/>
                    <a:pt x="17802" y="8916"/>
                    <a:pt x="17861" y="8913"/>
                  </a:cubicBezTo>
                  <a:cubicBezTo>
                    <a:pt x="17916" y="8913"/>
                    <a:pt x="18045" y="8896"/>
                    <a:pt x="18145" y="8875"/>
                  </a:cubicBezTo>
                  <a:cubicBezTo>
                    <a:pt x="18230" y="8860"/>
                    <a:pt x="18312" y="8850"/>
                    <a:pt x="18343" y="8850"/>
                  </a:cubicBezTo>
                  <a:cubicBezTo>
                    <a:pt x="18347" y="8850"/>
                    <a:pt x="18351" y="8850"/>
                    <a:pt x="18353" y="8851"/>
                  </a:cubicBezTo>
                  <a:cubicBezTo>
                    <a:pt x="18357" y="8852"/>
                    <a:pt x="18363" y="8852"/>
                    <a:pt x="18370" y="8852"/>
                  </a:cubicBezTo>
                  <a:cubicBezTo>
                    <a:pt x="18391" y="8852"/>
                    <a:pt x="18422" y="8849"/>
                    <a:pt x="18450" y="8844"/>
                  </a:cubicBezTo>
                  <a:cubicBezTo>
                    <a:pt x="18542" y="8827"/>
                    <a:pt x="18627" y="8817"/>
                    <a:pt x="18679" y="8817"/>
                  </a:cubicBezTo>
                  <a:cubicBezTo>
                    <a:pt x="18702" y="8817"/>
                    <a:pt x="18719" y="8819"/>
                    <a:pt x="18728" y="8823"/>
                  </a:cubicBezTo>
                  <a:cubicBezTo>
                    <a:pt x="18733" y="8825"/>
                    <a:pt x="18739" y="8827"/>
                    <a:pt x="18746" y="8827"/>
                  </a:cubicBezTo>
                  <a:cubicBezTo>
                    <a:pt x="18759" y="8827"/>
                    <a:pt x="18774" y="8823"/>
                    <a:pt x="18783" y="8816"/>
                  </a:cubicBezTo>
                  <a:cubicBezTo>
                    <a:pt x="18797" y="8808"/>
                    <a:pt x="18819" y="8804"/>
                    <a:pt x="18843" y="8804"/>
                  </a:cubicBezTo>
                  <a:cubicBezTo>
                    <a:pt x="18851" y="8804"/>
                    <a:pt x="18859" y="8805"/>
                    <a:pt x="18867" y="8806"/>
                  </a:cubicBezTo>
                  <a:cubicBezTo>
                    <a:pt x="18926" y="8814"/>
                    <a:pt x="19002" y="8817"/>
                    <a:pt x="19084" y="8817"/>
                  </a:cubicBezTo>
                  <a:cubicBezTo>
                    <a:pt x="19248" y="8817"/>
                    <a:pt x="19432" y="8802"/>
                    <a:pt x="19544" y="8774"/>
                  </a:cubicBezTo>
                  <a:cubicBezTo>
                    <a:pt x="19563" y="8769"/>
                    <a:pt x="19582" y="8767"/>
                    <a:pt x="19598" y="8767"/>
                  </a:cubicBezTo>
                  <a:cubicBezTo>
                    <a:pt x="19617" y="8767"/>
                    <a:pt x="19631" y="8770"/>
                    <a:pt x="19637" y="8778"/>
                  </a:cubicBezTo>
                  <a:cubicBezTo>
                    <a:pt x="19641" y="8783"/>
                    <a:pt x="19649" y="8785"/>
                    <a:pt x="19662" y="8785"/>
                  </a:cubicBezTo>
                  <a:cubicBezTo>
                    <a:pt x="19685" y="8785"/>
                    <a:pt x="19723" y="8778"/>
                    <a:pt x="19773" y="8764"/>
                  </a:cubicBezTo>
                  <a:cubicBezTo>
                    <a:pt x="19824" y="8750"/>
                    <a:pt x="19885" y="8741"/>
                    <a:pt x="19923" y="8741"/>
                  </a:cubicBezTo>
                  <a:cubicBezTo>
                    <a:pt x="19934" y="8741"/>
                    <a:pt x="19943" y="8742"/>
                    <a:pt x="19949" y="8743"/>
                  </a:cubicBezTo>
                  <a:cubicBezTo>
                    <a:pt x="19982" y="8750"/>
                    <a:pt x="20017" y="8754"/>
                    <a:pt x="20052" y="8754"/>
                  </a:cubicBezTo>
                  <a:cubicBezTo>
                    <a:pt x="20088" y="8754"/>
                    <a:pt x="20124" y="8750"/>
                    <a:pt x="20161" y="8743"/>
                  </a:cubicBezTo>
                  <a:cubicBezTo>
                    <a:pt x="20165" y="8743"/>
                    <a:pt x="20169" y="8742"/>
                    <a:pt x="20174" y="8742"/>
                  </a:cubicBezTo>
                  <a:cubicBezTo>
                    <a:pt x="20197" y="8742"/>
                    <a:pt x="20223" y="8748"/>
                    <a:pt x="20241" y="8757"/>
                  </a:cubicBezTo>
                  <a:cubicBezTo>
                    <a:pt x="20256" y="8767"/>
                    <a:pt x="20282" y="8774"/>
                    <a:pt x="20306" y="8774"/>
                  </a:cubicBezTo>
                  <a:cubicBezTo>
                    <a:pt x="20314" y="8774"/>
                    <a:pt x="20323" y="8773"/>
                    <a:pt x="20330" y="8771"/>
                  </a:cubicBezTo>
                  <a:cubicBezTo>
                    <a:pt x="20438" y="8754"/>
                    <a:pt x="20510" y="8745"/>
                    <a:pt x="20552" y="8745"/>
                  </a:cubicBezTo>
                  <a:cubicBezTo>
                    <a:pt x="20570" y="8745"/>
                    <a:pt x="20583" y="8747"/>
                    <a:pt x="20591" y="8750"/>
                  </a:cubicBezTo>
                  <a:cubicBezTo>
                    <a:pt x="20600" y="8753"/>
                    <a:pt x="20616" y="8755"/>
                    <a:pt x="20635" y="8755"/>
                  </a:cubicBezTo>
                  <a:cubicBezTo>
                    <a:pt x="20699" y="8755"/>
                    <a:pt x="20798" y="8739"/>
                    <a:pt x="20796" y="8726"/>
                  </a:cubicBezTo>
                  <a:cubicBezTo>
                    <a:pt x="20793" y="8719"/>
                    <a:pt x="20681" y="8716"/>
                    <a:pt x="20549" y="8716"/>
                  </a:cubicBezTo>
                  <a:cubicBezTo>
                    <a:pt x="20414" y="8716"/>
                    <a:pt x="20306" y="8708"/>
                    <a:pt x="20303" y="8698"/>
                  </a:cubicBezTo>
                  <a:cubicBezTo>
                    <a:pt x="20298" y="8681"/>
                    <a:pt x="20412" y="8651"/>
                    <a:pt x="20469" y="8651"/>
                  </a:cubicBezTo>
                  <a:cubicBezTo>
                    <a:pt x="20482" y="8651"/>
                    <a:pt x="20492" y="8653"/>
                    <a:pt x="20497" y="8657"/>
                  </a:cubicBezTo>
                  <a:cubicBezTo>
                    <a:pt x="20503" y="8660"/>
                    <a:pt x="20512" y="8662"/>
                    <a:pt x="20522" y="8662"/>
                  </a:cubicBezTo>
                  <a:cubicBezTo>
                    <a:pt x="20547" y="8662"/>
                    <a:pt x="20578" y="8651"/>
                    <a:pt x="20574" y="8636"/>
                  </a:cubicBezTo>
                  <a:cubicBezTo>
                    <a:pt x="20568" y="8619"/>
                    <a:pt x="20460" y="8605"/>
                    <a:pt x="20363" y="8605"/>
                  </a:cubicBezTo>
                  <a:cubicBezTo>
                    <a:pt x="20338" y="8605"/>
                    <a:pt x="20314" y="8605"/>
                    <a:pt x="20293" y="8607"/>
                  </a:cubicBezTo>
                  <a:cubicBezTo>
                    <a:pt x="20278" y="8609"/>
                    <a:pt x="20265" y="8610"/>
                    <a:pt x="20253" y="8610"/>
                  </a:cubicBezTo>
                  <a:cubicBezTo>
                    <a:pt x="20221" y="8610"/>
                    <a:pt x="20202" y="8603"/>
                    <a:pt x="20202" y="8591"/>
                  </a:cubicBezTo>
                  <a:cubicBezTo>
                    <a:pt x="20204" y="8568"/>
                    <a:pt x="20258" y="8554"/>
                    <a:pt x="20312" y="8554"/>
                  </a:cubicBezTo>
                  <a:cubicBezTo>
                    <a:pt x="20340" y="8554"/>
                    <a:pt x="20368" y="8558"/>
                    <a:pt x="20390" y="8566"/>
                  </a:cubicBezTo>
                  <a:cubicBezTo>
                    <a:pt x="20406" y="8572"/>
                    <a:pt x="20419" y="8576"/>
                    <a:pt x="20426" y="8576"/>
                  </a:cubicBezTo>
                  <a:cubicBezTo>
                    <a:pt x="20431" y="8576"/>
                    <a:pt x="20433" y="8574"/>
                    <a:pt x="20431" y="8570"/>
                  </a:cubicBezTo>
                  <a:cubicBezTo>
                    <a:pt x="20428" y="8559"/>
                    <a:pt x="20445" y="8545"/>
                    <a:pt x="20470" y="8538"/>
                  </a:cubicBezTo>
                  <a:cubicBezTo>
                    <a:pt x="20477" y="8536"/>
                    <a:pt x="20484" y="8535"/>
                    <a:pt x="20490" y="8535"/>
                  </a:cubicBezTo>
                  <a:cubicBezTo>
                    <a:pt x="20500" y="8535"/>
                    <a:pt x="20507" y="8539"/>
                    <a:pt x="20504" y="8545"/>
                  </a:cubicBezTo>
                  <a:cubicBezTo>
                    <a:pt x="20501" y="8556"/>
                    <a:pt x="20522" y="8566"/>
                    <a:pt x="20543" y="8566"/>
                  </a:cubicBezTo>
                  <a:cubicBezTo>
                    <a:pt x="20567" y="8566"/>
                    <a:pt x="20633" y="8573"/>
                    <a:pt x="20689" y="8583"/>
                  </a:cubicBezTo>
                  <a:cubicBezTo>
                    <a:pt x="20726" y="8590"/>
                    <a:pt x="20762" y="8593"/>
                    <a:pt x="20787" y="8593"/>
                  </a:cubicBezTo>
                  <a:cubicBezTo>
                    <a:pt x="20800" y="8593"/>
                    <a:pt x="20810" y="8592"/>
                    <a:pt x="20813" y="8591"/>
                  </a:cubicBezTo>
                  <a:cubicBezTo>
                    <a:pt x="20821" y="8585"/>
                    <a:pt x="20838" y="8582"/>
                    <a:pt x="20854" y="8582"/>
                  </a:cubicBezTo>
                  <a:cubicBezTo>
                    <a:pt x="20860" y="8582"/>
                    <a:pt x="20866" y="8582"/>
                    <a:pt x="20872" y="8583"/>
                  </a:cubicBezTo>
                  <a:cubicBezTo>
                    <a:pt x="20901" y="8586"/>
                    <a:pt x="20936" y="8588"/>
                    <a:pt x="20974" y="8588"/>
                  </a:cubicBezTo>
                  <a:cubicBezTo>
                    <a:pt x="21076" y="8588"/>
                    <a:pt x="21198" y="8578"/>
                    <a:pt x="21271" y="8563"/>
                  </a:cubicBezTo>
                  <a:cubicBezTo>
                    <a:pt x="21279" y="8561"/>
                    <a:pt x="21286" y="8560"/>
                    <a:pt x="21292" y="8560"/>
                  </a:cubicBezTo>
                  <a:cubicBezTo>
                    <a:pt x="21307" y="8560"/>
                    <a:pt x="21315" y="8566"/>
                    <a:pt x="21313" y="8573"/>
                  </a:cubicBezTo>
                  <a:cubicBezTo>
                    <a:pt x="21311" y="8580"/>
                    <a:pt x="21316" y="8584"/>
                    <a:pt x="21325" y="8584"/>
                  </a:cubicBezTo>
                  <a:cubicBezTo>
                    <a:pt x="21333" y="8584"/>
                    <a:pt x="21345" y="8581"/>
                    <a:pt x="21358" y="8577"/>
                  </a:cubicBezTo>
                  <a:cubicBezTo>
                    <a:pt x="21372" y="8571"/>
                    <a:pt x="21382" y="8568"/>
                    <a:pt x="21390" y="8568"/>
                  </a:cubicBezTo>
                  <a:cubicBezTo>
                    <a:pt x="21402" y="8568"/>
                    <a:pt x="21408" y="8574"/>
                    <a:pt x="21410" y="8587"/>
                  </a:cubicBezTo>
                  <a:cubicBezTo>
                    <a:pt x="21411" y="8597"/>
                    <a:pt x="21413" y="8602"/>
                    <a:pt x="21417" y="8602"/>
                  </a:cubicBezTo>
                  <a:cubicBezTo>
                    <a:pt x="21420" y="8602"/>
                    <a:pt x="21425" y="8597"/>
                    <a:pt x="21434" y="8587"/>
                  </a:cubicBezTo>
                  <a:cubicBezTo>
                    <a:pt x="21445" y="8573"/>
                    <a:pt x="21459" y="8567"/>
                    <a:pt x="21479" y="8567"/>
                  </a:cubicBezTo>
                  <a:cubicBezTo>
                    <a:pt x="21490" y="8567"/>
                    <a:pt x="21504" y="8569"/>
                    <a:pt x="21521" y="8573"/>
                  </a:cubicBezTo>
                  <a:cubicBezTo>
                    <a:pt x="21540" y="8577"/>
                    <a:pt x="21562" y="8578"/>
                    <a:pt x="21582" y="8578"/>
                  </a:cubicBezTo>
                  <a:cubicBezTo>
                    <a:pt x="21602" y="8578"/>
                    <a:pt x="21620" y="8577"/>
                    <a:pt x="21632" y="8573"/>
                  </a:cubicBezTo>
                  <a:cubicBezTo>
                    <a:pt x="21638" y="8572"/>
                    <a:pt x="21647" y="8572"/>
                    <a:pt x="21656" y="8572"/>
                  </a:cubicBezTo>
                  <a:cubicBezTo>
                    <a:pt x="21680" y="8572"/>
                    <a:pt x="21712" y="8575"/>
                    <a:pt x="21733" y="8580"/>
                  </a:cubicBezTo>
                  <a:cubicBezTo>
                    <a:pt x="21750" y="8585"/>
                    <a:pt x="21763" y="8587"/>
                    <a:pt x="21773" y="8587"/>
                  </a:cubicBezTo>
                  <a:cubicBezTo>
                    <a:pt x="21785" y="8587"/>
                    <a:pt x="21792" y="8583"/>
                    <a:pt x="21792" y="8573"/>
                  </a:cubicBezTo>
                  <a:cubicBezTo>
                    <a:pt x="21794" y="8547"/>
                    <a:pt x="21985" y="8513"/>
                    <a:pt x="22081" y="8513"/>
                  </a:cubicBezTo>
                  <a:cubicBezTo>
                    <a:pt x="22111" y="8513"/>
                    <a:pt x="22132" y="8516"/>
                    <a:pt x="22135" y="8524"/>
                  </a:cubicBezTo>
                  <a:cubicBezTo>
                    <a:pt x="22140" y="8539"/>
                    <a:pt x="22143" y="8547"/>
                    <a:pt x="22151" y="8547"/>
                  </a:cubicBezTo>
                  <a:cubicBezTo>
                    <a:pt x="22161" y="8547"/>
                    <a:pt x="22178" y="8536"/>
                    <a:pt x="22215" y="8514"/>
                  </a:cubicBezTo>
                  <a:cubicBezTo>
                    <a:pt x="22235" y="8498"/>
                    <a:pt x="22254" y="8491"/>
                    <a:pt x="22268" y="8491"/>
                  </a:cubicBezTo>
                  <a:cubicBezTo>
                    <a:pt x="22275" y="8491"/>
                    <a:pt x="22280" y="8493"/>
                    <a:pt x="22284" y="8497"/>
                  </a:cubicBezTo>
                  <a:cubicBezTo>
                    <a:pt x="22289" y="8500"/>
                    <a:pt x="22295" y="8501"/>
                    <a:pt x="22301" y="8501"/>
                  </a:cubicBezTo>
                  <a:cubicBezTo>
                    <a:pt x="22309" y="8501"/>
                    <a:pt x="22317" y="8499"/>
                    <a:pt x="22322" y="8493"/>
                  </a:cubicBezTo>
                  <a:cubicBezTo>
                    <a:pt x="22327" y="8488"/>
                    <a:pt x="22331" y="8486"/>
                    <a:pt x="22334" y="8486"/>
                  </a:cubicBezTo>
                  <a:cubicBezTo>
                    <a:pt x="22337" y="8486"/>
                    <a:pt x="22338" y="8489"/>
                    <a:pt x="22336" y="8497"/>
                  </a:cubicBezTo>
                  <a:cubicBezTo>
                    <a:pt x="22333" y="8511"/>
                    <a:pt x="22346" y="8524"/>
                    <a:pt x="22370" y="8524"/>
                  </a:cubicBezTo>
                  <a:cubicBezTo>
                    <a:pt x="22405" y="8528"/>
                    <a:pt x="22409" y="8532"/>
                    <a:pt x="22388" y="8553"/>
                  </a:cubicBezTo>
                  <a:cubicBezTo>
                    <a:pt x="22364" y="8573"/>
                    <a:pt x="22375" y="8580"/>
                    <a:pt x="22430" y="8583"/>
                  </a:cubicBezTo>
                  <a:cubicBezTo>
                    <a:pt x="22449" y="8585"/>
                    <a:pt x="22469" y="8586"/>
                    <a:pt x="22486" y="8586"/>
                  </a:cubicBezTo>
                  <a:cubicBezTo>
                    <a:pt x="22503" y="8586"/>
                    <a:pt x="22517" y="8585"/>
                    <a:pt x="22524" y="8583"/>
                  </a:cubicBezTo>
                  <a:cubicBezTo>
                    <a:pt x="22529" y="8582"/>
                    <a:pt x="22536" y="8581"/>
                    <a:pt x="22546" y="8581"/>
                  </a:cubicBezTo>
                  <a:cubicBezTo>
                    <a:pt x="22603" y="8581"/>
                    <a:pt x="22728" y="8604"/>
                    <a:pt x="22770" y="8622"/>
                  </a:cubicBezTo>
                  <a:cubicBezTo>
                    <a:pt x="22783" y="8628"/>
                    <a:pt x="22793" y="8631"/>
                    <a:pt x="22800" y="8631"/>
                  </a:cubicBezTo>
                  <a:cubicBezTo>
                    <a:pt x="22810" y="8631"/>
                    <a:pt x="22815" y="8625"/>
                    <a:pt x="22818" y="8612"/>
                  </a:cubicBezTo>
                  <a:cubicBezTo>
                    <a:pt x="22823" y="8596"/>
                    <a:pt x="22828" y="8589"/>
                    <a:pt x="22838" y="8589"/>
                  </a:cubicBezTo>
                  <a:cubicBezTo>
                    <a:pt x="22845" y="8589"/>
                    <a:pt x="22853" y="8592"/>
                    <a:pt x="22863" y="8597"/>
                  </a:cubicBezTo>
                  <a:cubicBezTo>
                    <a:pt x="22873" y="8602"/>
                    <a:pt x="22882" y="8604"/>
                    <a:pt x="22890" y="8604"/>
                  </a:cubicBezTo>
                  <a:cubicBezTo>
                    <a:pt x="22901" y="8604"/>
                    <a:pt x="22911" y="8599"/>
                    <a:pt x="22919" y="8587"/>
                  </a:cubicBezTo>
                  <a:cubicBezTo>
                    <a:pt x="22934" y="8567"/>
                    <a:pt x="23049" y="8548"/>
                    <a:pt x="23122" y="8548"/>
                  </a:cubicBezTo>
                  <a:cubicBezTo>
                    <a:pt x="23153" y="8548"/>
                    <a:pt x="23176" y="8551"/>
                    <a:pt x="23182" y="8559"/>
                  </a:cubicBezTo>
                  <a:cubicBezTo>
                    <a:pt x="23185" y="8561"/>
                    <a:pt x="23190" y="8563"/>
                    <a:pt x="23198" y="8563"/>
                  </a:cubicBezTo>
                  <a:cubicBezTo>
                    <a:pt x="23213" y="8563"/>
                    <a:pt x="23236" y="8558"/>
                    <a:pt x="23259" y="8549"/>
                  </a:cubicBezTo>
                  <a:cubicBezTo>
                    <a:pt x="23282" y="8540"/>
                    <a:pt x="23310" y="8535"/>
                    <a:pt x="23331" y="8535"/>
                  </a:cubicBezTo>
                  <a:cubicBezTo>
                    <a:pt x="23342" y="8535"/>
                    <a:pt x="23351" y="8536"/>
                    <a:pt x="23356" y="8538"/>
                  </a:cubicBezTo>
                  <a:cubicBezTo>
                    <a:pt x="23367" y="8542"/>
                    <a:pt x="23380" y="8543"/>
                    <a:pt x="23395" y="8543"/>
                  </a:cubicBezTo>
                  <a:cubicBezTo>
                    <a:pt x="23409" y="8543"/>
                    <a:pt x="23424" y="8542"/>
                    <a:pt x="23436" y="8538"/>
                  </a:cubicBezTo>
                  <a:cubicBezTo>
                    <a:pt x="23450" y="8534"/>
                    <a:pt x="23478" y="8533"/>
                    <a:pt x="23509" y="8533"/>
                  </a:cubicBezTo>
                  <a:cubicBezTo>
                    <a:pt x="23531" y="8533"/>
                    <a:pt x="23555" y="8534"/>
                    <a:pt x="23578" y="8535"/>
                  </a:cubicBezTo>
                  <a:lnTo>
                    <a:pt x="23679" y="8542"/>
                  </a:lnTo>
                  <a:lnTo>
                    <a:pt x="23599" y="8563"/>
                  </a:lnTo>
                  <a:cubicBezTo>
                    <a:pt x="23544" y="8580"/>
                    <a:pt x="23533" y="8587"/>
                    <a:pt x="23557" y="8594"/>
                  </a:cubicBezTo>
                  <a:cubicBezTo>
                    <a:pt x="23564" y="8596"/>
                    <a:pt x="23573" y="8598"/>
                    <a:pt x="23581" y="8598"/>
                  </a:cubicBezTo>
                  <a:cubicBezTo>
                    <a:pt x="23598" y="8598"/>
                    <a:pt x="23614" y="8594"/>
                    <a:pt x="23624" y="8587"/>
                  </a:cubicBezTo>
                  <a:cubicBezTo>
                    <a:pt x="23631" y="8582"/>
                    <a:pt x="23636" y="8580"/>
                    <a:pt x="23640" y="8580"/>
                  </a:cubicBezTo>
                  <a:cubicBezTo>
                    <a:pt x="23648" y="8580"/>
                    <a:pt x="23650" y="8588"/>
                    <a:pt x="23648" y="8604"/>
                  </a:cubicBezTo>
                  <a:cubicBezTo>
                    <a:pt x="23645" y="8622"/>
                    <a:pt x="23652" y="8633"/>
                    <a:pt x="23670" y="8633"/>
                  </a:cubicBezTo>
                  <a:cubicBezTo>
                    <a:pt x="23673" y="8633"/>
                    <a:pt x="23676" y="8633"/>
                    <a:pt x="23679" y="8632"/>
                  </a:cubicBezTo>
                  <a:cubicBezTo>
                    <a:pt x="23689" y="8628"/>
                    <a:pt x="23711" y="8626"/>
                    <a:pt x="23734" y="8626"/>
                  </a:cubicBezTo>
                  <a:cubicBezTo>
                    <a:pt x="23750" y="8626"/>
                    <a:pt x="23767" y="8627"/>
                    <a:pt x="23783" y="8628"/>
                  </a:cubicBezTo>
                  <a:cubicBezTo>
                    <a:pt x="23793" y="8630"/>
                    <a:pt x="23806" y="8630"/>
                    <a:pt x="23819" y="8630"/>
                  </a:cubicBezTo>
                  <a:cubicBezTo>
                    <a:pt x="23850" y="8630"/>
                    <a:pt x="23886" y="8627"/>
                    <a:pt x="23908" y="8625"/>
                  </a:cubicBezTo>
                  <a:cubicBezTo>
                    <a:pt x="23913" y="8624"/>
                    <a:pt x="23919" y="8624"/>
                    <a:pt x="23925" y="8624"/>
                  </a:cubicBezTo>
                  <a:cubicBezTo>
                    <a:pt x="23953" y="8624"/>
                    <a:pt x="23986" y="8630"/>
                    <a:pt x="24008" y="8639"/>
                  </a:cubicBezTo>
                  <a:cubicBezTo>
                    <a:pt x="24042" y="8652"/>
                    <a:pt x="24106" y="8659"/>
                    <a:pt x="24155" y="8659"/>
                  </a:cubicBezTo>
                  <a:cubicBezTo>
                    <a:pt x="24186" y="8659"/>
                    <a:pt x="24211" y="8656"/>
                    <a:pt x="24216" y="8649"/>
                  </a:cubicBezTo>
                  <a:cubicBezTo>
                    <a:pt x="24219" y="8642"/>
                    <a:pt x="24235" y="8638"/>
                    <a:pt x="24252" y="8638"/>
                  </a:cubicBezTo>
                  <a:cubicBezTo>
                    <a:pt x="24258" y="8638"/>
                    <a:pt x="24264" y="8638"/>
                    <a:pt x="24269" y="8639"/>
                  </a:cubicBezTo>
                  <a:cubicBezTo>
                    <a:pt x="24276" y="8640"/>
                    <a:pt x="24285" y="8640"/>
                    <a:pt x="24294" y="8640"/>
                  </a:cubicBezTo>
                  <a:cubicBezTo>
                    <a:pt x="24320" y="8640"/>
                    <a:pt x="24350" y="8637"/>
                    <a:pt x="24373" y="8632"/>
                  </a:cubicBezTo>
                  <a:cubicBezTo>
                    <a:pt x="24388" y="8630"/>
                    <a:pt x="24409" y="8629"/>
                    <a:pt x="24430" y="8629"/>
                  </a:cubicBezTo>
                  <a:cubicBezTo>
                    <a:pt x="24450" y="8629"/>
                    <a:pt x="24470" y="8630"/>
                    <a:pt x="24484" y="8632"/>
                  </a:cubicBezTo>
                  <a:cubicBezTo>
                    <a:pt x="24501" y="8636"/>
                    <a:pt x="24520" y="8637"/>
                    <a:pt x="24539" y="8637"/>
                  </a:cubicBezTo>
                  <a:cubicBezTo>
                    <a:pt x="24557" y="8637"/>
                    <a:pt x="24574" y="8636"/>
                    <a:pt x="24588" y="8632"/>
                  </a:cubicBezTo>
                  <a:cubicBezTo>
                    <a:pt x="24597" y="8630"/>
                    <a:pt x="24606" y="8628"/>
                    <a:pt x="24613" y="8628"/>
                  </a:cubicBezTo>
                  <a:cubicBezTo>
                    <a:pt x="24627" y="8628"/>
                    <a:pt x="24637" y="8632"/>
                    <a:pt x="24639" y="8639"/>
                  </a:cubicBezTo>
                  <a:cubicBezTo>
                    <a:pt x="24642" y="8647"/>
                    <a:pt x="24651" y="8650"/>
                    <a:pt x="24666" y="8650"/>
                  </a:cubicBezTo>
                  <a:cubicBezTo>
                    <a:pt x="24679" y="8650"/>
                    <a:pt x="24695" y="8648"/>
                    <a:pt x="24713" y="8642"/>
                  </a:cubicBezTo>
                  <a:cubicBezTo>
                    <a:pt x="24740" y="8636"/>
                    <a:pt x="24766" y="8633"/>
                    <a:pt x="24790" y="8633"/>
                  </a:cubicBezTo>
                  <a:cubicBezTo>
                    <a:pt x="24843" y="8633"/>
                    <a:pt x="24884" y="8648"/>
                    <a:pt x="24893" y="8674"/>
                  </a:cubicBezTo>
                  <a:cubicBezTo>
                    <a:pt x="24896" y="8684"/>
                    <a:pt x="24911" y="8693"/>
                    <a:pt x="24929" y="8693"/>
                  </a:cubicBezTo>
                  <a:cubicBezTo>
                    <a:pt x="24934" y="8693"/>
                    <a:pt x="24940" y="8692"/>
                    <a:pt x="24945" y="8691"/>
                  </a:cubicBezTo>
                  <a:cubicBezTo>
                    <a:pt x="24954" y="8688"/>
                    <a:pt x="24964" y="8687"/>
                    <a:pt x="24973" y="8687"/>
                  </a:cubicBezTo>
                  <a:cubicBezTo>
                    <a:pt x="24988" y="8687"/>
                    <a:pt x="25002" y="8690"/>
                    <a:pt x="25011" y="8695"/>
                  </a:cubicBezTo>
                  <a:cubicBezTo>
                    <a:pt x="25015" y="8699"/>
                    <a:pt x="25022" y="8701"/>
                    <a:pt x="25030" y="8701"/>
                  </a:cubicBezTo>
                  <a:cubicBezTo>
                    <a:pt x="25042" y="8701"/>
                    <a:pt x="25058" y="8696"/>
                    <a:pt x="25073" y="8687"/>
                  </a:cubicBezTo>
                  <a:cubicBezTo>
                    <a:pt x="25089" y="8679"/>
                    <a:pt x="25106" y="8674"/>
                    <a:pt x="25118" y="8674"/>
                  </a:cubicBezTo>
                  <a:cubicBezTo>
                    <a:pt x="25124" y="8674"/>
                    <a:pt x="25129" y="8675"/>
                    <a:pt x="25132" y="8677"/>
                  </a:cubicBezTo>
                  <a:cubicBezTo>
                    <a:pt x="25188" y="8717"/>
                    <a:pt x="25756" y="8800"/>
                    <a:pt x="25948" y="8800"/>
                  </a:cubicBezTo>
                  <a:cubicBezTo>
                    <a:pt x="25958" y="8800"/>
                    <a:pt x="25968" y="8800"/>
                    <a:pt x="25976" y="8799"/>
                  </a:cubicBezTo>
                  <a:cubicBezTo>
                    <a:pt x="25978" y="8799"/>
                    <a:pt x="25980" y="8799"/>
                    <a:pt x="25982" y="8799"/>
                  </a:cubicBezTo>
                  <a:cubicBezTo>
                    <a:pt x="26052" y="8799"/>
                    <a:pt x="26106" y="8863"/>
                    <a:pt x="26069" y="8906"/>
                  </a:cubicBezTo>
                  <a:cubicBezTo>
                    <a:pt x="26038" y="8940"/>
                    <a:pt x="26038" y="8952"/>
                    <a:pt x="26081" y="8952"/>
                  </a:cubicBezTo>
                  <a:cubicBezTo>
                    <a:pt x="26096" y="8952"/>
                    <a:pt x="26116" y="8951"/>
                    <a:pt x="26142" y="8948"/>
                  </a:cubicBezTo>
                  <a:cubicBezTo>
                    <a:pt x="26154" y="8946"/>
                    <a:pt x="26166" y="8946"/>
                    <a:pt x="26179" y="8946"/>
                  </a:cubicBezTo>
                  <a:cubicBezTo>
                    <a:pt x="26222" y="8946"/>
                    <a:pt x="26266" y="8955"/>
                    <a:pt x="26288" y="8966"/>
                  </a:cubicBezTo>
                  <a:cubicBezTo>
                    <a:pt x="26310" y="8979"/>
                    <a:pt x="26339" y="8988"/>
                    <a:pt x="26360" y="8988"/>
                  </a:cubicBezTo>
                  <a:cubicBezTo>
                    <a:pt x="26365" y="8988"/>
                    <a:pt x="26370" y="8988"/>
                    <a:pt x="26375" y="8986"/>
                  </a:cubicBezTo>
                  <a:cubicBezTo>
                    <a:pt x="26386" y="8983"/>
                    <a:pt x="26395" y="8982"/>
                    <a:pt x="26403" y="8982"/>
                  </a:cubicBezTo>
                  <a:cubicBezTo>
                    <a:pt x="26434" y="8982"/>
                    <a:pt x="26444" y="9002"/>
                    <a:pt x="26434" y="9035"/>
                  </a:cubicBezTo>
                  <a:cubicBezTo>
                    <a:pt x="26430" y="9048"/>
                    <a:pt x="26427" y="9055"/>
                    <a:pt x="26423" y="9055"/>
                  </a:cubicBezTo>
                  <a:cubicBezTo>
                    <a:pt x="26419" y="9055"/>
                    <a:pt x="26414" y="9047"/>
                    <a:pt x="26409" y="9031"/>
                  </a:cubicBezTo>
                  <a:cubicBezTo>
                    <a:pt x="26403" y="9017"/>
                    <a:pt x="26398" y="9010"/>
                    <a:pt x="26395" y="9010"/>
                  </a:cubicBezTo>
                  <a:cubicBezTo>
                    <a:pt x="26393" y="9010"/>
                    <a:pt x="26392" y="9013"/>
                    <a:pt x="26392" y="9020"/>
                  </a:cubicBezTo>
                  <a:cubicBezTo>
                    <a:pt x="26386" y="9051"/>
                    <a:pt x="26426" y="9079"/>
                    <a:pt x="26461" y="9079"/>
                  </a:cubicBezTo>
                  <a:cubicBezTo>
                    <a:pt x="26470" y="9079"/>
                    <a:pt x="26478" y="9077"/>
                    <a:pt x="26485" y="9073"/>
                  </a:cubicBezTo>
                  <a:cubicBezTo>
                    <a:pt x="26492" y="9068"/>
                    <a:pt x="26500" y="9065"/>
                    <a:pt x="26510" y="9065"/>
                  </a:cubicBezTo>
                  <a:cubicBezTo>
                    <a:pt x="26527" y="9065"/>
                    <a:pt x="26547" y="9073"/>
                    <a:pt x="26562" y="9086"/>
                  </a:cubicBezTo>
                  <a:cubicBezTo>
                    <a:pt x="26580" y="9099"/>
                    <a:pt x="26601" y="9107"/>
                    <a:pt x="26614" y="9107"/>
                  </a:cubicBezTo>
                  <a:cubicBezTo>
                    <a:pt x="26619" y="9107"/>
                    <a:pt x="26623" y="9106"/>
                    <a:pt x="26624" y="9104"/>
                  </a:cubicBezTo>
                  <a:cubicBezTo>
                    <a:pt x="26628" y="9101"/>
                    <a:pt x="26633" y="9100"/>
                    <a:pt x="26639" y="9100"/>
                  </a:cubicBezTo>
                  <a:cubicBezTo>
                    <a:pt x="26651" y="9100"/>
                    <a:pt x="26666" y="9104"/>
                    <a:pt x="26679" y="9111"/>
                  </a:cubicBezTo>
                  <a:cubicBezTo>
                    <a:pt x="26699" y="9123"/>
                    <a:pt x="26716" y="9128"/>
                    <a:pt x="26727" y="9128"/>
                  </a:cubicBezTo>
                  <a:cubicBezTo>
                    <a:pt x="26743" y="9128"/>
                    <a:pt x="26748" y="9117"/>
                    <a:pt x="26732" y="9097"/>
                  </a:cubicBezTo>
                  <a:cubicBezTo>
                    <a:pt x="26714" y="9080"/>
                    <a:pt x="26721" y="9070"/>
                    <a:pt x="26767" y="9059"/>
                  </a:cubicBezTo>
                  <a:cubicBezTo>
                    <a:pt x="26798" y="9049"/>
                    <a:pt x="26825" y="9031"/>
                    <a:pt x="26829" y="9017"/>
                  </a:cubicBezTo>
                  <a:cubicBezTo>
                    <a:pt x="26836" y="8998"/>
                    <a:pt x="26852" y="8988"/>
                    <a:pt x="26872" y="8988"/>
                  </a:cubicBezTo>
                  <a:cubicBezTo>
                    <a:pt x="26894" y="8988"/>
                    <a:pt x="26921" y="9000"/>
                    <a:pt x="26943" y="9024"/>
                  </a:cubicBezTo>
                  <a:cubicBezTo>
                    <a:pt x="26964" y="9044"/>
                    <a:pt x="26975" y="9054"/>
                    <a:pt x="26983" y="9054"/>
                  </a:cubicBezTo>
                  <a:cubicBezTo>
                    <a:pt x="26991" y="9054"/>
                    <a:pt x="26996" y="9046"/>
                    <a:pt x="27002" y="9031"/>
                  </a:cubicBezTo>
                  <a:cubicBezTo>
                    <a:pt x="27019" y="8996"/>
                    <a:pt x="27085" y="8960"/>
                    <a:pt x="27125" y="8960"/>
                  </a:cubicBezTo>
                  <a:cubicBezTo>
                    <a:pt x="27136" y="8960"/>
                    <a:pt x="27146" y="8963"/>
                    <a:pt x="27152" y="8969"/>
                  </a:cubicBezTo>
                  <a:cubicBezTo>
                    <a:pt x="27156" y="8973"/>
                    <a:pt x="27159" y="8974"/>
                    <a:pt x="27160" y="8974"/>
                  </a:cubicBezTo>
                  <a:cubicBezTo>
                    <a:pt x="27163" y="8974"/>
                    <a:pt x="27163" y="8969"/>
                    <a:pt x="27158" y="8958"/>
                  </a:cubicBezTo>
                  <a:cubicBezTo>
                    <a:pt x="27124" y="8868"/>
                    <a:pt x="27127" y="8854"/>
                    <a:pt x="27196" y="8847"/>
                  </a:cubicBezTo>
                  <a:cubicBezTo>
                    <a:pt x="27256" y="8844"/>
                    <a:pt x="27262" y="8841"/>
                    <a:pt x="27238" y="8802"/>
                  </a:cubicBezTo>
                  <a:cubicBezTo>
                    <a:pt x="27225" y="8782"/>
                    <a:pt x="27200" y="8757"/>
                    <a:pt x="27186" y="8747"/>
                  </a:cubicBezTo>
                  <a:cubicBezTo>
                    <a:pt x="27155" y="8726"/>
                    <a:pt x="27169" y="8698"/>
                    <a:pt x="27225" y="8684"/>
                  </a:cubicBezTo>
                  <a:cubicBezTo>
                    <a:pt x="27230" y="8683"/>
                    <a:pt x="27235" y="8682"/>
                    <a:pt x="27239" y="8682"/>
                  </a:cubicBezTo>
                  <a:cubicBezTo>
                    <a:pt x="27256" y="8682"/>
                    <a:pt x="27262" y="8692"/>
                    <a:pt x="27262" y="8712"/>
                  </a:cubicBezTo>
                  <a:cubicBezTo>
                    <a:pt x="27261" y="8728"/>
                    <a:pt x="27261" y="8736"/>
                    <a:pt x="27263" y="8736"/>
                  </a:cubicBezTo>
                  <a:cubicBezTo>
                    <a:pt x="27264" y="8736"/>
                    <a:pt x="27268" y="8729"/>
                    <a:pt x="27273" y="8716"/>
                  </a:cubicBezTo>
                  <a:cubicBezTo>
                    <a:pt x="27280" y="8695"/>
                    <a:pt x="27291" y="8688"/>
                    <a:pt x="27317" y="8688"/>
                  </a:cubicBezTo>
                  <a:cubicBezTo>
                    <a:pt x="27327" y="8688"/>
                    <a:pt x="27339" y="8689"/>
                    <a:pt x="27353" y="8691"/>
                  </a:cubicBezTo>
                  <a:cubicBezTo>
                    <a:pt x="27387" y="8695"/>
                    <a:pt x="27422" y="8708"/>
                    <a:pt x="27425" y="8722"/>
                  </a:cubicBezTo>
                  <a:cubicBezTo>
                    <a:pt x="27426" y="8727"/>
                    <a:pt x="27428" y="8729"/>
                    <a:pt x="27430" y="8729"/>
                  </a:cubicBezTo>
                  <a:cubicBezTo>
                    <a:pt x="27436" y="8729"/>
                    <a:pt x="27444" y="8718"/>
                    <a:pt x="27454" y="8702"/>
                  </a:cubicBezTo>
                  <a:cubicBezTo>
                    <a:pt x="27464" y="8675"/>
                    <a:pt x="27469" y="8664"/>
                    <a:pt x="27483" y="8664"/>
                  </a:cubicBezTo>
                  <a:cubicBezTo>
                    <a:pt x="27492" y="8664"/>
                    <a:pt x="27505" y="8669"/>
                    <a:pt x="27526" y="8677"/>
                  </a:cubicBezTo>
                  <a:cubicBezTo>
                    <a:pt x="27550" y="8689"/>
                    <a:pt x="27578" y="8699"/>
                    <a:pt x="27591" y="8699"/>
                  </a:cubicBezTo>
                  <a:cubicBezTo>
                    <a:pt x="27593" y="8699"/>
                    <a:pt x="27594" y="8699"/>
                    <a:pt x="27595" y="8698"/>
                  </a:cubicBezTo>
                  <a:cubicBezTo>
                    <a:pt x="27598" y="8698"/>
                    <a:pt x="27601" y="8698"/>
                    <a:pt x="27606" y="8698"/>
                  </a:cubicBezTo>
                  <a:cubicBezTo>
                    <a:pt x="27641" y="8698"/>
                    <a:pt x="27745" y="8708"/>
                    <a:pt x="27887" y="8729"/>
                  </a:cubicBezTo>
                  <a:cubicBezTo>
                    <a:pt x="27936" y="8737"/>
                    <a:pt x="27991" y="8747"/>
                    <a:pt x="28012" y="8757"/>
                  </a:cubicBezTo>
                  <a:cubicBezTo>
                    <a:pt x="28024" y="8763"/>
                    <a:pt x="28043" y="8765"/>
                    <a:pt x="28064" y="8765"/>
                  </a:cubicBezTo>
                  <a:cubicBezTo>
                    <a:pt x="28097" y="8765"/>
                    <a:pt x="28135" y="8759"/>
                    <a:pt x="28165" y="8747"/>
                  </a:cubicBezTo>
                  <a:cubicBezTo>
                    <a:pt x="28166" y="8746"/>
                    <a:pt x="28167" y="8746"/>
                    <a:pt x="28167" y="8746"/>
                  </a:cubicBezTo>
                  <a:cubicBezTo>
                    <a:pt x="28173" y="8746"/>
                    <a:pt x="28178" y="8755"/>
                    <a:pt x="28175" y="8771"/>
                  </a:cubicBezTo>
                  <a:cubicBezTo>
                    <a:pt x="28175" y="8788"/>
                    <a:pt x="28189" y="8802"/>
                    <a:pt x="28210" y="8802"/>
                  </a:cubicBezTo>
                  <a:cubicBezTo>
                    <a:pt x="28213" y="8803"/>
                    <a:pt x="28216" y="8803"/>
                    <a:pt x="28218" y="8803"/>
                  </a:cubicBezTo>
                  <a:cubicBezTo>
                    <a:pt x="28237" y="8803"/>
                    <a:pt x="28247" y="8793"/>
                    <a:pt x="28241" y="8778"/>
                  </a:cubicBezTo>
                  <a:cubicBezTo>
                    <a:pt x="28237" y="8761"/>
                    <a:pt x="28251" y="8750"/>
                    <a:pt x="28279" y="8747"/>
                  </a:cubicBezTo>
                  <a:cubicBezTo>
                    <a:pt x="28307" y="8747"/>
                    <a:pt x="28331" y="8737"/>
                    <a:pt x="28335" y="8722"/>
                  </a:cubicBezTo>
                  <a:cubicBezTo>
                    <a:pt x="28338" y="8713"/>
                    <a:pt x="28351" y="8704"/>
                    <a:pt x="28368" y="8704"/>
                  </a:cubicBezTo>
                  <a:cubicBezTo>
                    <a:pt x="28371" y="8704"/>
                    <a:pt x="28374" y="8704"/>
                    <a:pt x="28376" y="8705"/>
                  </a:cubicBezTo>
                  <a:cubicBezTo>
                    <a:pt x="28397" y="8705"/>
                    <a:pt x="28407" y="8698"/>
                    <a:pt x="28404" y="8677"/>
                  </a:cubicBezTo>
                  <a:cubicBezTo>
                    <a:pt x="28397" y="8660"/>
                    <a:pt x="28370" y="8649"/>
                    <a:pt x="28338" y="8649"/>
                  </a:cubicBezTo>
                  <a:cubicBezTo>
                    <a:pt x="28311" y="8649"/>
                    <a:pt x="28258" y="8628"/>
                    <a:pt x="28224" y="8604"/>
                  </a:cubicBezTo>
                  <a:cubicBezTo>
                    <a:pt x="28192" y="8579"/>
                    <a:pt x="28151" y="8562"/>
                    <a:pt x="28131" y="8562"/>
                  </a:cubicBezTo>
                  <a:cubicBezTo>
                    <a:pt x="28130" y="8562"/>
                    <a:pt x="28128" y="8562"/>
                    <a:pt x="28127" y="8563"/>
                  </a:cubicBezTo>
                  <a:cubicBezTo>
                    <a:pt x="28121" y="8564"/>
                    <a:pt x="28117" y="8565"/>
                    <a:pt x="28114" y="8565"/>
                  </a:cubicBezTo>
                  <a:cubicBezTo>
                    <a:pt x="28104" y="8565"/>
                    <a:pt x="28108" y="8555"/>
                    <a:pt x="28127" y="8532"/>
                  </a:cubicBezTo>
                  <a:cubicBezTo>
                    <a:pt x="28147" y="8511"/>
                    <a:pt x="28151" y="8490"/>
                    <a:pt x="28141" y="8483"/>
                  </a:cubicBezTo>
                  <a:cubicBezTo>
                    <a:pt x="28120" y="8473"/>
                    <a:pt x="28187" y="8386"/>
                    <a:pt x="28215" y="8386"/>
                  </a:cubicBezTo>
                  <a:cubicBezTo>
                    <a:pt x="28215" y="8386"/>
                    <a:pt x="28216" y="8386"/>
                    <a:pt x="28216" y="8386"/>
                  </a:cubicBezTo>
                  <a:cubicBezTo>
                    <a:pt x="28224" y="8386"/>
                    <a:pt x="28224" y="8365"/>
                    <a:pt x="28213" y="8337"/>
                  </a:cubicBezTo>
                  <a:cubicBezTo>
                    <a:pt x="28205" y="8314"/>
                    <a:pt x="28189" y="8301"/>
                    <a:pt x="28175" y="8301"/>
                  </a:cubicBezTo>
                  <a:cubicBezTo>
                    <a:pt x="28171" y="8301"/>
                    <a:pt x="28168" y="8301"/>
                    <a:pt x="28165" y="8303"/>
                  </a:cubicBezTo>
                  <a:cubicBezTo>
                    <a:pt x="28160" y="8305"/>
                    <a:pt x="28155" y="8306"/>
                    <a:pt x="28151" y="8306"/>
                  </a:cubicBezTo>
                  <a:cubicBezTo>
                    <a:pt x="28135" y="8306"/>
                    <a:pt x="28120" y="8294"/>
                    <a:pt x="28109" y="8274"/>
                  </a:cubicBezTo>
                  <a:cubicBezTo>
                    <a:pt x="28098" y="8250"/>
                    <a:pt x="28083" y="8237"/>
                    <a:pt x="28070" y="8237"/>
                  </a:cubicBezTo>
                  <a:cubicBezTo>
                    <a:pt x="28059" y="8237"/>
                    <a:pt x="28050" y="8246"/>
                    <a:pt x="28043" y="8264"/>
                  </a:cubicBezTo>
                  <a:cubicBezTo>
                    <a:pt x="28038" y="8275"/>
                    <a:pt x="28024" y="8281"/>
                    <a:pt x="28001" y="8281"/>
                  </a:cubicBezTo>
                  <a:cubicBezTo>
                    <a:pt x="27993" y="8281"/>
                    <a:pt x="27984" y="8280"/>
                    <a:pt x="27974" y="8279"/>
                  </a:cubicBezTo>
                  <a:cubicBezTo>
                    <a:pt x="27922" y="8271"/>
                    <a:pt x="27912" y="8261"/>
                    <a:pt x="27912" y="8216"/>
                  </a:cubicBezTo>
                  <a:cubicBezTo>
                    <a:pt x="27905" y="8112"/>
                    <a:pt x="27917" y="8066"/>
                    <a:pt x="27941" y="8066"/>
                  </a:cubicBezTo>
                  <a:cubicBezTo>
                    <a:pt x="27942" y="8066"/>
                    <a:pt x="27944" y="8066"/>
                    <a:pt x="27946" y="8066"/>
                  </a:cubicBezTo>
                  <a:cubicBezTo>
                    <a:pt x="27952" y="8068"/>
                    <a:pt x="27956" y="8069"/>
                    <a:pt x="27959" y="8069"/>
                  </a:cubicBezTo>
                  <a:cubicBezTo>
                    <a:pt x="27966" y="8069"/>
                    <a:pt x="27963" y="8063"/>
                    <a:pt x="27953" y="8056"/>
                  </a:cubicBezTo>
                  <a:cubicBezTo>
                    <a:pt x="27946" y="8050"/>
                    <a:pt x="27935" y="8048"/>
                    <a:pt x="27925" y="8048"/>
                  </a:cubicBezTo>
                  <a:cubicBezTo>
                    <a:pt x="27916" y="8048"/>
                    <a:pt x="27907" y="8050"/>
                    <a:pt x="27901" y="8053"/>
                  </a:cubicBezTo>
                  <a:cubicBezTo>
                    <a:pt x="27896" y="8056"/>
                    <a:pt x="27892" y="8057"/>
                    <a:pt x="27889" y="8057"/>
                  </a:cubicBezTo>
                  <a:cubicBezTo>
                    <a:pt x="27880" y="8057"/>
                    <a:pt x="27877" y="8047"/>
                    <a:pt x="27877" y="8025"/>
                  </a:cubicBezTo>
                  <a:cubicBezTo>
                    <a:pt x="27877" y="8002"/>
                    <a:pt x="27874" y="7993"/>
                    <a:pt x="27864" y="7993"/>
                  </a:cubicBezTo>
                  <a:cubicBezTo>
                    <a:pt x="27859" y="7993"/>
                    <a:pt x="27852" y="7996"/>
                    <a:pt x="27842" y="8000"/>
                  </a:cubicBezTo>
                  <a:cubicBezTo>
                    <a:pt x="27831" y="8009"/>
                    <a:pt x="27819" y="8012"/>
                    <a:pt x="27807" y="8012"/>
                  </a:cubicBezTo>
                  <a:cubicBezTo>
                    <a:pt x="27799" y="8012"/>
                    <a:pt x="27792" y="8011"/>
                    <a:pt x="27787" y="8008"/>
                  </a:cubicBezTo>
                  <a:cubicBezTo>
                    <a:pt x="27779" y="8000"/>
                    <a:pt x="27779" y="7994"/>
                    <a:pt x="27786" y="7994"/>
                  </a:cubicBezTo>
                  <a:cubicBezTo>
                    <a:pt x="27788" y="7994"/>
                    <a:pt x="27792" y="7995"/>
                    <a:pt x="27797" y="7997"/>
                  </a:cubicBezTo>
                  <a:cubicBezTo>
                    <a:pt x="27799" y="7998"/>
                    <a:pt x="27802" y="7998"/>
                    <a:pt x="27804" y="7998"/>
                  </a:cubicBezTo>
                  <a:cubicBezTo>
                    <a:pt x="27814" y="7998"/>
                    <a:pt x="27820" y="7991"/>
                    <a:pt x="27818" y="7980"/>
                  </a:cubicBezTo>
                  <a:cubicBezTo>
                    <a:pt x="27814" y="7966"/>
                    <a:pt x="27835" y="7956"/>
                    <a:pt x="27863" y="7956"/>
                  </a:cubicBezTo>
                  <a:cubicBezTo>
                    <a:pt x="27915" y="7956"/>
                    <a:pt x="28008" y="7893"/>
                    <a:pt x="28002" y="7869"/>
                  </a:cubicBezTo>
                  <a:cubicBezTo>
                    <a:pt x="27999" y="7861"/>
                    <a:pt x="27989" y="7857"/>
                    <a:pt x="27976" y="7857"/>
                  </a:cubicBezTo>
                  <a:cubicBezTo>
                    <a:pt x="27972" y="7857"/>
                    <a:pt x="27968" y="7857"/>
                    <a:pt x="27963" y="7858"/>
                  </a:cubicBezTo>
                  <a:cubicBezTo>
                    <a:pt x="27957" y="7860"/>
                    <a:pt x="27952" y="7861"/>
                    <a:pt x="27947" y="7861"/>
                  </a:cubicBezTo>
                  <a:cubicBezTo>
                    <a:pt x="27934" y="7861"/>
                    <a:pt x="27924" y="7855"/>
                    <a:pt x="27922" y="7848"/>
                  </a:cubicBezTo>
                  <a:cubicBezTo>
                    <a:pt x="27919" y="7840"/>
                    <a:pt x="27909" y="7836"/>
                    <a:pt x="27896" y="7836"/>
                  </a:cubicBezTo>
                  <a:cubicBezTo>
                    <a:pt x="27892" y="7836"/>
                    <a:pt x="27888" y="7836"/>
                    <a:pt x="27883" y="7837"/>
                  </a:cubicBezTo>
                  <a:cubicBezTo>
                    <a:pt x="27881" y="7838"/>
                    <a:pt x="27879" y="7838"/>
                    <a:pt x="27876" y="7838"/>
                  </a:cubicBezTo>
                  <a:cubicBezTo>
                    <a:pt x="27858" y="7838"/>
                    <a:pt x="27841" y="7824"/>
                    <a:pt x="27832" y="7796"/>
                  </a:cubicBezTo>
                  <a:lnTo>
                    <a:pt x="27818" y="7744"/>
                  </a:lnTo>
                  <a:lnTo>
                    <a:pt x="27995" y="7712"/>
                  </a:lnTo>
                  <a:cubicBezTo>
                    <a:pt x="28083" y="7701"/>
                    <a:pt x="28171" y="7691"/>
                    <a:pt x="28207" y="7691"/>
                  </a:cubicBezTo>
                  <a:cubicBezTo>
                    <a:pt x="28213" y="7691"/>
                    <a:pt x="28217" y="7691"/>
                    <a:pt x="28220" y="7692"/>
                  </a:cubicBezTo>
                  <a:cubicBezTo>
                    <a:pt x="28229" y="7693"/>
                    <a:pt x="28236" y="7694"/>
                    <a:pt x="28243" y="7694"/>
                  </a:cubicBezTo>
                  <a:cubicBezTo>
                    <a:pt x="28263" y="7694"/>
                    <a:pt x="28274" y="7686"/>
                    <a:pt x="28279" y="7671"/>
                  </a:cubicBezTo>
                  <a:cubicBezTo>
                    <a:pt x="28283" y="7658"/>
                    <a:pt x="28288" y="7652"/>
                    <a:pt x="28291" y="7652"/>
                  </a:cubicBezTo>
                  <a:cubicBezTo>
                    <a:pt x="28293" y="7652"/>
                    <a:pt x="28295" y="7655"/>
                    <a:pt x="28296" y="7661"/>
                  </a:cubicBezTo>
                  <a:cubicBezTo>
                    <a:pt x="28299" y="7667"/>
                    <a:pt x="28309" y="7671"/>
                    <a:pt x="28324" y="7671"/>
                  </a:cubicBezTo>
                  <a:cubicBezTo>
                    <a:pt x="28331" y="7671"/>
                    <a:pt x="28340" y="7670"/>
                    <a:pt x="28349" y="7667"/>
                  </a:cubicBezTo>
                  <a:cubicBezTo>
                    <a:pt x="28373" y="7661"/>
                    <a:pt x="28391" y="7650"/>
                    <a:pt x="28386" y="7640"/>
                  </a:cubicBezTo>
                  <a:cubicBezTo>
                    <a:pt x="28386" y="7634"/>
                    <a:pt x="28379" y="7628"/>
                    <a:pt x="28369" y="7628"/>
                  </a:cubicBezTo>
                  <a:cubicBezTo>
                    <a:pt x="28367" y="7628"/>
                    <a:pt x="28365" y="7629"/>
                    <a:pt x="28362" y="7629"/>
                  </a:cubicBezTo>
                  <a:cubicBezTo>
                    <a:pt x="28361" y="7629"/>
                    <a:pt x="28360" y="7630"/>
                    <a:pt x="28359" y="7630"/>
                  </a:cubicBezTo>
                  <a:cubicBezTo>
                    <a:pt x="28331" y="7630"/>
                    <a:pt x="28287" y="7535"/>
                    <a:pt x="28300" y="7504"/>
                  </a:cubicBezTo>
                  <a:cubicBezTo>
                    <a:pt x="28311" y="7483"/>
                    <a:pt x="28300" y="7477"/>
                    <a:pt x="28272" y="7477"/>
                  </a:cubicBezTo>
                  <a:cubicBezTo>
                    <a:pt x="28237" y="7477"/>
                    <a:pt x="28237" y="7477"/>
                    <a:pt x="28279" y="7463"/>
                  </a:cubicBezTo>
                  <a:cubicBezTo>
                    <a:pt x="28289" y="7460"/>
                    <a:pt x="28299" y="7458"/>
                    <a:pt x="28309" y="7458"/>
                  </a:cubicBezTo>
                  <a:cubicBezTo>
                    <a:pt x="28322" y="7458"/>
                    <a:pt x="28333" y="7462"/>
                    <a:pt x="28335" y="7470"/>
                  </a:cubicBezTo>
                  <a:cubicBezTo>
                    <a:pt x="28337" y="7478"/>
                    <a:pt x="28345" y="7485"/>
                    <a:pt x="28355" y="7485"/>
                  </a:cubicBezTo>
                  <a:cubicBezTo>
                    <a:pt x="28357" y="7485"/>
                    <a:pt x="28360" y="7484"/>
                    <a:pt x="28362" y="7483"/>
                  </a:cubicBezTo>
                  <a:cubicBezTo>
                    <a:pt x="28373" y="7480"/>
                    <a:pt x="28380" y="7463"/>
                    <a:pt x="28376" y="7449"/>
                  </a:cubicBezTo>
                  <a:cubicBezTo>
                    <a:pt x="28370" y="7435"/>
                    <a:pt x="28380" y="7418"/>
                    <a:pt x="28397" y="7414"/>
                  </a:cubicBezTo>
                  <a:cubicBezTo>
                    <a:pt x="28411" y="7411"/>
                    <a:pt x="28442" y="7400"/>
                    <a:pt x="28470" y="7393"/>
                  </a:cubicBezTo>
                  <a:cubicBezTo>
                    <a:pt x="28508" y="7379"/>
                    <a:pt x="28508" y="7376"/>
                    <a:pt x="28466" y="7369"/>
                  </a:cubicBezTo>
                  <a:cubicBezTo>
                    <a:pt x="28442" y="7363"/>
                    <a:pt x="28418" y="7352"/>
                    <a:pt x="28415" y="7342"/>
                  </a:cubicBezTo>
                  <a:cubicBezTo>
                    <a:pt x="28409" y="7326"/>
                    <a:pt x="28503" y="7305"/>
                    <a:pt x="28566" y="7305"/>
                  </a:cubicBezTo>
                  <a:cubicBezTo>
                    <a:pt x="28584" y="7305"/>
                    <a:pt x="28599" y="7306"/>
                    <a:pt x="28609" y="7310"/>
                  </a:cubicBezTo>
                  <a:cubicBezTo>
                    <a:pt x="28620" y="7316"/>
                    <a:pt x="28638" y="7319"/>
                    <a:pt x="28656" y="7319"/>
                  </a:cubicBezTo>
                  <a:cubicBezTo>
                    <a:pt x="28672" y="7319"/>
                    <a:pt x="28688" y="7317"/>
                    <a:pt x="28703" y="7314"/>
                  </a:cubicBezTo>
                  <a:cubicBezTo>
                    <a:pt x="28716" y="7312"/>
                    <a:pt x="28733" y="7311"/>
                    <a:pt x="28748" y="7311"/>
                  </a:cubicBezTo>
                  <a:cubicBezTo>
                    <a:pt x="28763" y="7311"/>
                    <a:pt x="28777" y="7312"/>
                    <a:pt x="28786" y="7314"/>
                  </a:cubicBezTo>
                  <a:cubicBezTo>
                    <a:pt x="28793" y="7316"/>
                    <a:pt x="28800" y="7317"/>
                    <a:pt x="28807" y="7317"/>
                  </a:cubicBezTo>
                  <a:cubicBezTo>
                    <a:pt x="28821" y="7317"/>
                    <a:pt x="28834" y="7312"/>
                    <a:pt x="28841" y="7304"/>
                  </a:cubicBezTo>
                  <a:cubicBezTo>
                    <a:pt x="28848" y="7298"/>
                    <a:pt x="28853" y="7295"/>
                    <a:pt x="28856" y="7295"/>
                  </a:cubicBezTo>
                  <a:lnTo>
                    <a:pt x="28856" y="7295"/>
                  </a:lnTo>
                  <a:cubicBezTo>
                    <a:pt x="28859" y="7295"/>
                    <a:pt x="28859" y="7300"/>
                    <a:pt x="28855" y="7310"/>
                  </a:cubicBezTo>
                  <a:cubicBezTo>
                    <a:pt x="28852" y="7322"/>
                    <a:pt x="28871" y="7329"/>
                    <a:pt x="28907" y="7329"/>
                  </a:cubicBezTo>
                  <a:cubicBezTo>
                    <a:pt x="28915" y="7329"/>
                    <a:pt x="28923" y="7328"/>
                    <a:pt x="28932" y="7328"/>
                  </a:cubicBezTo>
                  <a:cubicBezTo>
                    <a:pt x="28944" y="7327"/>
                    <a:pt x="28956" y="7326"/>
                    <a:pt x="28967" y="7326"/>
                  </a:cubicBezTo>
                  <a:cubicBezTo>
                    <a:pt x="28998" y="7326"/>
                    <a:pt x="29024" y="7329"/>
                    <a:pt x="29032" y="7334"/>
                  </a:cubicBezTo>
                  <a:cubicBezTo>
                    <a:pt x="29035" y="7337"/>
                    <a:pt x="29042" y="7338"/>
                    <a:pt x="29049" y="7338"/>
                  </a:cubicBezTo>
                  <a:cubicBezTo>
                    <a:pt x="29063" y="7338"/>
                    <a:pt x="29082" y="7334"/>
                    <a:pt x="29098" y="7328"/>
                  </a:cubicBezTo>
                  <a:cubicBezTo>
                    <a:pt x="29114" y="7319"/>
                    <a:pt x="29122" y="7315"/>
                    <a:pt x="29125" y="7315"/>
                  </a:cubicBezTo>
                  <a:lnTo>
                    <a:pt x="29125" y="7315"/>
                  </a:lnTo>
                  <a:cubicBezTo>
                    <a:pt x="29127" y="7315"/>
                    <a:pt x="29124" y="7319"/>
                    <a:pt x="29115" y="7328"/>
                  </a:cubicBezTo>
                  <a:cubicBezTo>
                    <a:pt x="29094" y="7352"/>
                    <a:pt x="29105" y="7359"/>
                    <a:pt x="29167" y="7376"/>
                  </a:cubicBezTo>
                  <a:cubicBezTo>
                    <a:pt x="29183" y="7380"/>
                    <a:pt x="29204" y="7382"/>
                    <a:pt x="29227" y="7382"/>
                  </a:cubicBezTo>
                  <a:cubicBezTo>
                    <a:pt x="29322" y="7382"/>
                    <a:pt x="29457" y="7352"/>
                    <a:pt x="29452" y="7324"/>
                  </a:cubicBezTo>
                  <a:cubicBezTo>
                    <a:pt x="29452" y="7320"/>
                    <a:pt x="29453" y="7318"/>
                    <a:pt x="29455" y="7318"/>
                  </a:cubicBezTo>
                  <a:cubicBezTo>
                    <a:pt x="29459" y="7318"/>
                    <a:pt x="29467" y="7328"/>
                    <a:pt x="29480" y="7345"/>
                  </a:cubicBezTo>
                  <a:cubicBezTo>
                    <a:pt x="29504" y="7376"/>
                    <a:pt x="29504" y="7400"/>
                    <a:pt x="29486" y="7428"/>
                  </a:cubicBezTo>
                  <a:cubicBezTo>
                    <a:pt x="29472" y="7446"/>
                    <a:pt x="29467" y="7454"/>
                    <a:pt x="29470" y="7454"/>
                  </a:cubicBezTo>
                  <a:cubicBezTo>
                    <a:pt x="29472" y="7454"/>
                    <a:pt x="29480" y="7449"/>
                    <a:pt x="29494" y="7442"/>
                  </a:cubicBezTo>
                  <a:cubicBezTo>
                    <a:pt x="29509" y="7432"/>
                    <a:pt x="29539" y="7427"/>
                    <a:pt x="29569" y="7427"/>
                  </a:cubicBezTo>
                  <a:cubicBezTo>
                    <a:pt x="29612" y="7427"/>
                    <a:pt x="29656" y="7436"/>
                    <a:pt x="29660" y="7453"/>
                  </a:cubicBezTo>
                  <a:cubicBezTo>
                    <a:pt x="29664" y="7459"/>
                    <a:pt x="29639" y="7477"/>
                    <a:pt x="29608" y="7488"/>
                  </a:cubicBezTo>
                  <a:lnTo>
                    <a:pt x="29549" y="7508"/>
                  </a:lnTo>
                  <a:lnTo>
                    <a:pt x="29619" y="7522"/>
                  </a:lnTo>
                  <a:cubicBezTo>
                    <a:pt x="29637" y="7526"/>
                    <a:pt x="29652" y="7528"/>
                    <a:pt x="29664" y="7528"/>
                  </a:cubicBezTo>
                  <a:cubicBezTo>
                    <a:pt x="29683" y="7528"/>
                    <a:pt x="29694" y="7523"/>
                    <a:pt x="29698" y="7512"/>
                  </a:cubicBezTo>
                  <a:cubicBezTo>
                    <a:pt x="29704" y="7497"/>
                    <a:pt x="29720" y="7490"/>
                    <a:pt x="29742" y="7490"/>
                  </a:cubicBezTo>
                  <a:cubicBezTo>
                    <a:pt x="29747" y="7490"/>
                    <a:pt x="29752" y="7490"/>
                    <a:pt x="29757" y="7491"/>
                  </a:cubicBezTo>
                  <a:cubicBezTo>
                    <a:pt x="29806" y="7494"/>
                    <a:pt x="29806" y="7494"/>
                    <a:pt x="29764" y="7508"/>
                  </a:cubicBezTo>
                  <a:cubicBezTo>
                    <a:pt x="29736" y="7515"/>
                    <a:pt x="29754" y="7525"/>
                    <a:pt x="29819" y="7536"/>
                  </a:cubicBezTo>
                  <a:cubicBezTo>
                    <a:pt x="29872" y="7545"/>
                    <a:pt x="29902" y="7550"/>
                    <a:pt x="29915" y="7550"/>
                  </a:cubicBezTo>
                  <a:cubicBezTo>
                    <a:pt x="29933" y="7550"/>
                    <a:pt x="29927" y="7543"/>
                    <a:pt x="29913" y="7525"/>
                  </a:cubicBezTo>
                  <a:cubicBezTo>
                    <a:pt x="29896" y="7508"/>
                    <a:pt x="29910" y="7498"/>
                    <a:pt x="29965" y="7488"/>
                  </a:cubicBezTo>
                  <a:cubicBezTo>
                    <a:pt x="30007" y="7480"/>
                    <a:pt x="30045" y="7477"/>
                    <a:pt x="30048" y="7477"/>
                  </a:cubicBezTo>
                  <a:cubicBezTo>
                    <a:pt x="30050" y="7478"/>
                    <a:pt x="30055" y="7479"/>
                    <a:pt x="30061" y="7479"/>
                  </a:cubicBezTo>
                  <a:cubicBezTo>
                    <a:pt x="30067" y="7479"/>
                    <a:pt x="30075" y="7478"/>
                    <a:pt x="30080" y="7477"/>
                  </a:cubicBezTo>
                  <a:cubicBezTo>
                    <a:pt x="30083" y="7476"/>
                    <a:pt x="30087" y="7476"/>
                    <a:pt x="30089" y="7476"/>
                  </a:cubicBezTo>
                  <a:cubicBezTo>
                    <a:pt x="30128" y="7476"/>
                    <a:pt x="30104" y="7516"/>
                    <a:pt x="30056" y="7525"/>
                  </a:cubicBezTo>
                  <a:cubicBezTo>
                    <a:pt x="30027" y="7529"/>
                    <a:pt x="30007" y="7543"/>
                    <a:pt x="30018" y="7550"/>
                  </a:cubicBezTo>
                  <a:cubicBezTo>
                    <a:pt x="30024" y="7555"/>
                    <a:pt x="30035" y="7557"/>
                    <a:pt x="30049" y="7557"/>
                  </a:cubicBezTo>
                  <a:cubicBezTo>
                    <a:pt x="30066" y="7557"/>
                    <a:pt x="30088" y="7554"/>
                    <a:pt x="30111" y="7546"/>
                  </a:cubicBezTo>
                  <a:cubicBezTo>
                    <a:pt x="30130" y="7541"/>
                    <a:pt x="30154" y="7538"/>
                    <a:pt x="30178" y="7538"/>
                  </a:cubicBezTo>
                  <a:cubicBezTo>
                    <a:pt x="30201" y="7538"/>
                    <a:pt x="30224" y="7541"/>
                    <a:pt x="30239" y="7546"/>
                  </a:cubicBezTo>
                  <a:cubicBezTo>
                    <a:pt x="30259" y="7553"/>
                    <a:pt x="30272" y="7556"/>
                    <a:pt x="30281" y="7556"/>
                  </a:cubicBezTo>
                  <a:cubicBezTo>
                    <a:pt x="30296" y="7556"/>
                    <a:pt x="30298" y="7547"/>
                    <a:pt x="30298" y="7525"/>
                  </a:cubicBezTo>
                  <a:cubicBezTo>
                    <a:pt x="30298" y="7510"/>
                    <a:pt x="30299" y="7502"/>
                    <a:pt x="30303" y="7502"/>
                  </a:cubicBezTo>
                  <a:cubicBezTo>
                    <a:pt x="30306" y="7502"/>
                    <a:pt x="30314" y="7511"/>
                    <a:pt x="30326" y="7529"/>
                  </a:cubicBezTo>
                  <a:cubicBezTo>
                    <a:pt x="30346" y="7555"/>
                    <a:pt x="30383" y="7570"/>
                    <a:pt x="30416" y="7570"/>
                  </a:cubicBezTo>
                  <a:cubicBezTo>
                    <a:pt x="30436" y="7570"/>
                    <a:pt x="30455" y="7565"/>
                    <a:pt x="30468" y="7553"/>
                  </a:cubicBezTo>
                  <a:cubicBezTo>
                    <a:pt x="30474" y="7547"/>
                    <a:pt x="30488" y="7545"/>
                    <a:pt x="30505" y="7545"/>
                  </a:cubicBezTo>
                  <a:cubicBezTo>
                    <a:pt x="30519" y="7545"/>
                    <a:pt x="30536" y="7547"/>
                    <a:pt x="30551" y="7550"/>
                  </a:cubicBezTo>
                  <a:cubicBezTo>
                    <a:pt x="30570" y="7556"/>
                    <a:pt x="30587" y="7558"/>
                    <a:pt x="30598" y="7558"/>
                  </a:cubicBezTo>
                  <a:cubicBezTo>
                    <a:pt x="30607" y="7558"/>
                    <a:pt x="30612" y="7556"/>
                    <a:pt x="30610" y="7553"/>
                  </a:cubicBezTo>
                  <a:cubicBezTo>
                    <a:pt x="30610" y="7549"/>
                    <a:pt x="30612" y="7547"/>
                    <a:pt x="30614" y="7547"/>
                  </a:cubicBezTo>
                  <a:cubicBezTo>
                    <a:pt x="30618" y="7547"/>
                    <a:pt x="30623" y="7550"/>
                    <a:pt x="30631" y="7557"/>
                  </a:cubicBezTo>
                  <a:cubicBezTo>
                    <a:pt x="30645" y="7567"/>
                    <a:pt x="30697" y="7577"/>
                    <a:pt x="30749" y="7584"/>
                  </a:cubicBezTo>
                  <a:cubicBezTo>
                    <a:pt x="30778" y="7587"/>
                    <a:pt x="30798" y="7588"/>
                    <a:pt x="30811" y="7588"/>
                  </a:cubicBezTo>
                  <a:cubicBezTo>
                    <a:pt x="30837" y="7588"/>
                    <a:pt x="30839" y="7582"/>
                    <a:pt x="30833" y="7563"/>
                  </a:cubicBezTo>
                  <a:cubicBezTo>
                    <a:pt x="30828" y="7550"/>
                    <a:pt x="30819" y="7543"/>
                    <a:pt x="30808" y="7543"/>
                  </a:cubicBezTo>
                  <a:cubicBezTo>
                    <a:pt x="30805" y="7543"/>
                    <a:pt x="30801" y="7544"/>
                    <a:pt x="30798" y="7546"/>
                  </a:cubicBezTo>
                  <a:cubicBezTo>
                    <a:pt x="30773" y="7554"/>
                    <a:pt x="30754" y="7559"/>
                    <a:pt x="30740" y="7559"/>
                  </a:cubicBezTo>
                  <a:cubicBezTo>
                    <a:pt x="30718" y="7559"/>
                    <a:pt x="30707" y="7548"/>
                    <a:pt x="30701" y="7525"/>
                  </a:cubicBezTo>
                  <a:cubicBezTo>
                    <a:pt x="30691" y="7494"/>
                    <a:pt x="30722" y="7470"/>
                    <a:pt x="30753" y="7470"/>
                  </a:cubicBezTo>
                  <a:cubicBezTo>
                    <a:pt x="30767" y="7470"/>
                    <a:pt x="30781" y="7475"/>
                    <a:pt x="30791" y="7488"/>
                  </a:cubicBezTo>
                  <a:cubicBezTo>
                    <a:pt x="30799" y="7496"/>
                    <a:pt x="30809" y="7501"/>
                    <a:pt x="30821" y="7501"/>
                  </a:cubicBezTo>
                  <a:cubicBezTo>
                    <a:pt x="30832" y="7501"/>
                    <a:pt x="30844" y="7497"/>
                    <a:pt x="30857" y="7491"/>
                  </a:cubicBezTo>
                  <a:cubicBezTo>
                    <a:pt x="30871" y="7484"/>
                    <a:pt x="30887" y="7480"/>
                    <a:pt x="30904" y="7480"/>
                  </a:cubicBezTo>
                  <a:cubicBezTo>
                    <a:pt x="30920" y="7480"/>
                    <a:pt x="30937" y="7484"/>
                    <a:pt x="30951" y="7491"/>
                  </a:cubicBezTo>
                  <a:cubicBezTo>
                    <a:pt x="30967" y="7497"/>
                    <a:pt x="30983" y="7500"/>
                    <a:pt x="30995" y="7500"/>
                  </a:cubicBezTo>
                  <a:cubicBezTo>
                    <a:pt x="31004" y="7500"/>
                    <a:pt x="31010" y="7498"/>
                    <a:pt x="31013" y="7494"/>
                  </a:cubicBezTo>
                  <a:cubicBezTo>
                    <a:pt x="31016" y="7491"/>
                    <a:pt x="31019" y="7490"/>
                    <a:pt x="31021" y="7490"/>
                  </a:cubicBezTo>
                  <a:cubicBezTo>
                    <a:pt x="31025" y="7490"/>
                    <a:pt x="31028" y="7493"/>
                    <a:pt x="31030" y="7501"/>
                  </a:cubicBezTo>
                  <a:cubicBezTo>
                    <a:pt x="31033" y="7510"/>
                    <a:pt x="31046" y="7515"/>
                    <a:pt x="31063" y="7515"/>
                  </a:cubicBezTo>
                  <a:cubicBezTo>
                    <a:pt x="31071" y="7515"/>
                    <a:pt x="31080" y="7514"/>
                    <a:pt x="31089" y="7512"/>
                  </a:cubicBezTo>
                  <a:cubicBezTo>
                    <a:pt x="31107" y="7508"/>
                    <a:pt x="31122" y="7506"/>
                    <a:pt x="31136" y="7506"/>
                  </a:cubicBezTo>
                  <a:cubicBezTo>
                    <a:pt x="31171" y="7506"/>
                    <a:pt x="31196" y="7519"/>
                    <a:pt x="31222" y="7546"/>
                  </a:cubicBezTo>
                  <a:cubicBezTo>
                    <a:pt x="31233" y="7562"/>
                    <a:pt x="31255" y="7570"/>
                    <a:pt x="31282" y="7570"/>
                  </a:cubicBezTo>
                  <a:cubicBezTo>
                    <a:pt x="31302" y="7570"/>
                    <a:pt x="31324" y="7566"/>
                    <a:pt x="31346" y="7557"/>
                  </a:cubicBezTo>
                  <a:cubicBezTo>
                    <a:pt x="31347" y="7556"/>
                    <a:pt x="31348" y="7556"/>
                    <a:pt x="31349" y="7556"/>
                  </a:cubicBezTo>
                  <a:cubicBezTo>
                    <a:pt x="31357" y="7556"/>
                    <a:pt x="31368" y="7565"/>
                    <a:pt x="31371" y="7577"/>
                  </a:cubicBezTo>
                  <a:cubicBezTo>
                    <a:pt x="31374" y="7595"/>
                    <a:pt x="31409" y="7612"/>
                    <a:pt x="31446" y="7616"/>
                  </a:cubicBezTo>
                  <a:cubicBezTo>
                    <a:pt x="31485" y="7616"/>
                    <a:pt x="31526" y="7626"/>
                    <a:pt x="31540" y="7640"/>
                  </a:cubicBezTo>
                  <a:cubicBezTo>
                    <a:pt x="31548" y="7646"/>
                    <a:pt x="31552" y="7649"/>
                    <a:pt x="31555" y="7649"/>
                  </a:cubicBezTo>
                  <a:cubicBezTo>
                    <a:pt x="31560" y="7649"/>
                    <a:pt x="31560" y="7643"/>
                    <a:pt x="31558" y="7633"/>
                  </a:cubicBezTo>
                  <a:cubicBezTo>
                    <a:pt x="31550" y="7611"/>
                    <a:pt x="31561" y="7600"/>
                    <a:pt x="31577" y="7600"/>
                  </a:cubicBezTo>
                  <a:cubicBezTo>
                    <a:pt x="31597" y="7600"/>
                    <a:pt x="31624" y="7615"/>
                    <a:pt x="31638" y="7643"/>
                  </a:cubicBezTo>
                  <a:cubicBezTo>
                    <a:pt x="31651" y="7675"/>
                    <a:pt x="31679" y="7692"/>
                    <a:pt x="31710" y="7692"/>
                  </a:cubicBezTo>
                  <a:cubicBezTo>
                    <a:pt x="31738" y="7692"/>
                    <a:pt x="31763" y="7709"/>
                    <a:pt x="31773" y="7737"/>
                  </a:cubicBezTo>
                  <a:cubicBezTo>
                    <a:pt x="31785" y="7769"/>
                    <a:pt x="31790" y="7781"/>
                    <a:pt x="31765" y="7781"/>
                  </a:cubicBezTo>
                  <a:cubicBezTo>
                    <a:pt x="31749" y="7781"/>
                    <a:pt x="31721" y="7776"/>
                    <a:pt x="31675" y="7768"/>
                  </a:cubicBezTo>
                  <a:cubicBezTo>
                    <a:pt x="31624" y="7758"/>
                    <a:pt x="31550" y="7754"/>
                    <a:pt x="31516" y="7754"/>
                  </a:cubicBezTo>
                  <a:cubicBezTo>
                    <a:pt x="31508" y="7755"/>
                    <a:pt x="31500" y="7755"/>
                    <a:pt x="31493" y="7755"/>
                  </a:cubicBezTo>
                  <a:cubicBezTo>
                    <a:pt x="31466" y="7755"/>
                    <a:pt x="31452" y="7749"/>
                    <a:pt x="31457" y="7744"/>
                  </a:cubicBezTo>
                  <a:cubicBezTo>
                    <a:pt x="31474" y="7713"/>
                    <a:pt x="31372" y="7692"/>
                    <a:pt x="31247" y="7692"/>
                  </a:cubicBezTo>
                  <a:cubicBezTo>
                    <a:pt x="31216" y="7692"/>
                    <a:pt x="31184" y="7693"/>
                    <a:pt x="31152" y="7696"/>
                  </a:cubicBezTo>
                  <a:cubicBezTo>
                    <a:pt x="31103" y="7702"/>
                    <a:pt x="31092" y="7706"/>
                    <a:pt x="31113" y="7717"/>
                  </a:cubicBezTo>
                  <a:cubicBezTo>
                    <a:pt x="31123" y="7722"/>
                    <a:pt x="31140" y="7725"/>
                    <a:pt x="31159" y="7725"/>
                  </a:cubicBezTo>
                  <a:cubicBezTo>
                    <a:pt x="31175" y="7725"/>
                    <a:pt x="31192" y="7723"/>
                    <a:pt x="31207" y="7720"/>
                  </a:cubicBezTo>
                  <a:cubicBezTo>
                    <a:pt x="31214" y="7718"/>
                    <a:pt x="31222" y="7718"/>
                    <a:pt x="31230" y="7718"/>
                  </a:cubicBezTo>
                  <a:cubicBezTo>
                    <a:pt x="31266" y="7718"/>
                    <a:pt x="31315" y="7730"/>
                    <a:pt x="31346" y="7744"/>
                  </a:cubicBezTo>
                  <a:cubicBezTo>
                    <a:pt x="31418" y="7776"/>
                    <a:pt x="31516" y="7799"/>
                    <a:pt x="31564" y="7799"/>
                  </a:cubicBezTo>
                  <a:cubicBezTo>
                    <a:pt x="31579" y="7799"/>
                    <a:pt x="31589" y="7797"/>
                    <a:pt x="31592" y="7792"/>
                  </a:cubicBezTo>
                  <a:cubicBezTo>
                    <a:pt x="31594" y="7790"/>
                    <a:pt x="31598" y="7788"/>
                    <a:pt x="31603" y="7788"/>
                  </a:cubicBezTo>
                  <a:cubicBezTo>
                    <a:pt x="31623" y="7788"/>
                    <a:pt x="31668" y="7811"/>
                    <a:pt x="31738" y="7858"/>
                  </a:cubicBezTo>
                  <a:cubicBezTo>
                    <a:pt x="31756" y="7870"/>
                    <a:pt x="31768" y="7877"/>
                    <a:pt x="31773" y="7877"/>
                  </a:cubicBezTo>
                  <a:cubicBezTo>
                    <a:pt x="31776" y="7877"/>
                    <a:pt x="31775" y="7873"/>
                    <a:pt x="31769" y="7866"/>
                  </a:cubicBezTo>
                  <a:cubicBezTo>
                    <a:pt x="31755" y="7848"/>
                    <a:pt x="31752" y="7831"/>
                    <a:pt x="31766" y="7831"/>
                  </a:cubicBezTo>
                  <a:cubicBezTo>
                    <a:pt x="31768" y="7830"/>
                    <a:pt x="31770" y="7830"/>
                    <a:pt x="31771" y="7830"/>
                  </a:cubicBezTo>
                  <a:cubicBezTo>
                    <a:pt x="31781" y="7830"/>
                    <a:pt x="31791" y="7836"/>
                    <a:pt x="31794" y="7848"/>
                  </a:cubicBezTo>
                  <a:cubicBezTo>
                    <a:pt x="31797" y="7857"/>
                    <a:pt x="31800" y="7861"/>
                    <a:pt x="31803" y="7861"/>
                  </a:cubicBezTo>
                  <a:cubicBezTo>
                    <a:pt x="31806" y="7861"/>
                    <a:pt x="31808" y="7857"/>
                    <a:pt x="31808" y="7848"/>
                  </a:cubicBezTo>
                  <a:cubicBezTo>
                    <a:pt x="31810" y="7834"/>
                    <a:pt x="31823" y="7828"/>
                    <a:pt x="31851" y="7828"/>
                  </a:cubicBezTo>
                  <a:cubicBezTo>
                    <a:pt x="31864" y="7828"/>
                    <a:pt x="31879" y="7829"/>
                    <a:pt x="31898" y="7831"/>
                  </a:cubicBezTo>
                  <a:cubicBezTo>
                    <a:pt x="31932" y="7833"/>
                    <a:pt x="31957" y="7834"/>
                    <a:pt x="31973" y="7834"/>
                  </a:cubicBezTo>
                  <a:cubicBezTo>
                    <a:pt x="32006" y="7834"/>
                    <a:pt x="32007" y="7828"/>
                    <a:pt x="31988" y="7810"/>
                  </a:cubicBezTo>
                  <a:cubicBezTo>
                    <a:pt x="31981" y="7805"/>
                    <a:pt x="31980" y="7803"/>
                    <a:pt x="31983" y="7803"/>
                  </a:cubicBezTo>
                  <a:lnTo>
                    <a:pt x="31983" y="7803"/>
                  </a:lnTo>
                  <a:cubicBezTo>
                    <a:pt x="31987" y="7803"/>
                    <a:pt x="31995" y="7806"/>
                    <a:pt x="32008" y="7813"/>
                  </a:cubicBezTo>
                  <a:cubicBezTo>
                    <a:pt x="32024" y="7823"/>
                    <a:pt x="32039" y="7828"/>
                    <a:pt x="32054" y="7828"/>
                  </a:cubicBezTo>
                  <a:cubicBezTo>
                    <a:pt x="32066" y="7828"/>
                    <a:pt x="32077" y="7824"/>
                    <a:pt x="32088" y="7816"/>
                  </a:cubicBezTo>
                  <a:cubicBezTo>
                    <a:pt x="32099" y="7811"/>
                    <a:pt x="32106" y="7807"/>
                    <a:pt x="32111" y="7807"/>
                  </a:cubicBezTo>
                  <a:cubicBezTo>
                    <a:pt x="32117" y="7807"/>
                    <a:pt x="32118" y="7812"/>
                    <a:pt x="32117" y="7824"/>
                  </a:cubicBezTo>
                  <a:cubicBezTo>
                    <a:pt x="32109" y="7837"/>
                    <a:pt x="32127" y="7851"/>
                    <a:pt x="32151" y="7851"/>
                  </a:cubicBezTo>
                  <a:cubicBezTo>
                    <a:pt x="32153" y="7852"/>
                    <a:pt x="32156" y="7852"/>
                    <a:pt x="32159" y="7852"/>
                  </a:cubicBezTo>
                  <a:cubicBezTo>
                    <a:pt x="32177" y="7852"/>
                    <a:pt x="32192" y="7843"/>
                    <a:pt x="32192" y="7831"/>
                  </a:cubicBezTo>
                  <a:cubicBezTo>
                    <a:pt x="32195" y="7812"/>
                    <a:pt x="32224" y="7796"/>
                    <a:pt x="32245" y="7796"/>
                  </a:cubicBezTo>
                  <a:cubicBezTo>
                    <a:pt x="32254" y="7796"/>
                    <a:pt x="32262" y="7799"/>
                    <a:pt x="32266" y="7806"/>
                  </a:cubicBezTo>
                  <a:cubicBezTo>
                    <a:pt x="32266" y="7810"/>
                    <a:pt x="32282" y="7813"/>
                    <a:pt x="32308" y="7813"/>
                  </a:cubicBezTo>
                  <a:cubicBezTo>
                    <a:pt x="32329" y="7813"/>
                    <a:pt x="32357" y="7811"/>
                    <a:pt x="32387" y="7806"/>
                  </a:cubicBezTo>
                  <a:cubicBezTo>
                    <a:pt x="32415" y="7803"/>
                    <a:pt x="32445" y="7802"/>
                    <a:pt x="32470" y="7802"/>
                  </a:cubicBezTo>
                  <a:cubicBezTo>
                    <a:pt x="32502" y="7802"/>
                    <a:pt x="32528" y="7804"/>
                    <a:pt x="32540" y="7810"/>
                  </a:cubicBezTo>
                  <a:cubicBezTo>
                    <a:pt x="32554" y="7819"/>
                    <a:pt x="32589" y="7825"/>
                    <a:pt x="32625" y="7825"/>
                  </a:cubicBezTo>
                  <a:cubicBezTo>
                    <a:pt x="32632" y="7825"/>
                    <a:pt x="32640" y="7825"/>
                    <a:pt x="32647" y="7824"/>
                  </a:cubicBezTo>
                  <a:cubicBezTo>
                    <a:pt x="32652" y="7824"/>
                    <a:pt x="32657" y="7824"/>
                    <a:pt x="32663" y="7824"/>
                  </a:cubicBezTo>
                  <a:cubicBezTo>
                    <a:pt x="32766" y="7824"/>
                    <a:pt x="32933" y="7853"/>
                    <a:pt x="32959" y="7876"/>
                  </a:cubicBezTo>
                  <a:cubicBezTo>
                    <a:pt x="32973" y="7886"/>
                    <a:pt x="33028" y="7904"/>
                    <a:pt x="33084" y="7911"/>
                  </a:cubicBezTo>
                  <a:cubicBezTo>
                    <a:pt x="33185" y="7925"/>
                    <a:pt x="33244" y="7941"/>
                    <a:pt x="33341" y="7987"/>
                  </a:cubicBezTo>
                  <a:cubicBezTo>
                    <a:pt x="33365" y="7999"/>
                    <a:pt x="33392" y="8009"/>
                    <a:pt x="33403" y="8009"/>
                  </a:cubicBezTo>
                  <a:cubicBezTo>
                    <a:pt x="33405" y="8009"/>
                    <a:pt x="33406" y="8008"/>
                    <a:pt x="33407" y="8008"/>
                  </a:cubicBezTo>
                  <a:cubicBezTo>
                    <a:pt x="33414" y="8008"/>
                    <a:pt x="33452" y="8015"/>
                    <a:pt x="33494" y="8029"/>
                  </a:cubicBezTo>
                  <a:cubicBezTo>
                    <a:pt x="33519" y="8037"/>
                    <a:pt x="33554" y="8041"/>
                    <a:pt x="33589" y="8041"/>
                  </a:cubicBezTo>
                  <a:cubicBezTo>
                    <a:pt x="33612" y="8041"/>
                    <a:pt x="33634" y="8039"/>
                    <a:pt x="33653" y="8035"/>
                  </a:cubicBezTo>
                  <a:cubicBezTo>
                    <a:pt x="33676" y="8032"/>
                    <a:pt x="33697" y="8030"/>
                    <a:pt x="33712" y="8030"/>
                  </a:cubicBezTo>
                  <a:cubicBezTo>
                    <a:pt x="33728" y="8030"/>
                    <a:pt x="33738" y="8032"/>
                    <a:pt x="33740" y="8035"/>
                  </a:cubicBezTo>
                  <a:cubicBezTo>
                    <a:pt x="33742" y="8040"/>
                    <a:pt x="33746" y="8041"/>
                    <a:pt x="33753" y="8041"/>
                  </a:cubicBezTo>
                  <a:cubicBezTo>
                    <a:pt x="33762" y="8041"/>
                    <a:pt x="33775" y="8038"/>
                    <a:pt x="33789" y="8032"/>
                  </a:cubicBezTo>
                  <a:cubicBezTo>
                    <a:pt x="33801" y="8025"/>
                    <a:pt x="33811" y="8021"/>
                    <a:pt x="33818" y="8021"/>
                  </a:cubicBezTo>
                  <a:cubicBezTo>
                    <a:pt x="33824" y="8021"/>
                    <a:pt x="33827" y="8024"/>
                    <a:pt x="33827" y="8029"/>
                  </a:cubicBezTo>
                  <a:cubicBezTo>
                    <a:pt x="33821" y="8040"/>
                    <a:pt x="33922" y="8056"/>
                    <a:pt x="33984" y="8056"/>
                  </a:cubicBezTo>
                  <a:cubicBezTo>
                    <a:pt x="33997" y="8056"/>
                    <a:pt x="34009" y="8055"/>
                    <a:pt x="34018" y="8053"/>
                  </a:cubicBezTo>
                  <a:cubicBezTo>
                    <a:pt x="34028" y="8053"/>
                    <a:pt x="34042" y="8056"/>
                    <a:pt x="34056" y="8063"/>
                  </a:cubicBezTo>
                  <a:cubicBezTo>
                    <a:pt x="34060" y="8064"/>
                    <a:pt x="34067" y="8065"/>
                    <a:pt x="34077" y="8065"/>
                  </a:cubicBezTo>
                  <a:cubicBezTo>
                    <a:pt x="34093" y="8065"/>
                    <a:pt x="34117" y="8063"/>
                    <a:pt x="34139" y="8056"/>
                  </a:cubicBezTo>
                  <a:cubicBezTo>
                    <a:pt x="34154" y="8053"/>
                    <a:pt x="34169" y="8052"/>
                    <a:pt x="34181" y="8052"/>
                  </a:cubicBezTo>
                  <a:cubicBezTo>
                    <a:pt x="34196" y="8052"/>
                    <a:pt x="34206" y="8054"/>
                    <a:pt x="34208" y="8060"/>
                  </a:cubicBezTo>
                  <a:cubicBezTo>
                    <a:pt x="34211" y="8068"/>
                    <a:pt x="34225" y="8072"/>
                    <a:pt x="34243" y="8072"/>
                  </a:cubicBezTo>
                  <a:cubicBezTo>
                    <a:pt x="34248" y="8072"/>
                    <a:pt x="34255" y="8071"/>
                    <a:pt x="34261" y="8070"/>
                  </a:cubicBezTo>
                  <a:cubicBezTo>
                    <a:pt x="34269" y="8067"/>
                    <a:pt x="34279" y="8066"/>
                    <a:pt x="34288" y="8066"/>
                  </a:cubicBezTo>
                  <a:cubicBezTo>
                    <a:pt x="34303" y="8066"/>
                    <a:pt x="34317" y="8069"/>
                    <a:pt x="34323" y="8074"/>
                  </a:cubicBezTo>
                  <a:cubicBezTo>
                    <a:pt x="34328" y="8079"/>
                    <a:pt x="34335" y="8081"/>
                    <a:pt x="34342" y="8081"/>
                  </a:cubicBezTo>
                  <a:cubicBezTo>
                    <a:pt x="34349" y="8081"/>
                    <a:pt x="34356" y="8079"/>
                    <a:pt x="34361" y="8074"/>
                  </a:cubicBezTo>
                  <a:cubicBezTo>
                    <a:pt x="34364" y="8068"/>
                    <a:pt x="34369" y="8066"/>
                    <a:pt x="34373" y="8066"/>
                  </a:cubicBezTo>
                  <a:cubicBezTo>
                    <a:pt x="34376" y="8066"/>
                    <a:pt x="34380" y="8068"/>
                    <a:pt x="34381" y="8074"/>
                  </a:cubicBezTo>
                  <a:cubicBezTo>
                    <a:pt x="34386" y="8084"/>
                    <a:pt x="34423" y="8091"/>
                    <a:pt x="34465" y="8091"/>
                  </a:cubicBezTo>
                  <a:cubicBezTo>
                    <a:pt x="34520" y="8091"/>
                    <a:pt x="34552" y="8105"/>
                    <a:pt x="34569" y="8136"/>
                  </a:cubicBezTo>
                  <a:cubicBezTo>
                    <a:pt x="34580" y="8159"/>
                    <a:pt x="34580" y="8172"/>
                    <a:pt x="34570" y="8172"/>
                  </a:cubicBezTo>
                  <a:cubicBezTo>
                    <a:pt x="34568" y="8172"/>
                    <a:pt x="34565" y="8172"/>
                    <a:pt x="34562" y="8170"/>
                  </a:cubicBezTo>
                  <a:cubicBezTo>
                    <a:pt x="34559" y="8170"/>
                    <a:pt x="34557" y="8170"/>
                    <a:pt x="34554" y="8170"/>
                  </a:cubicBezTo>
                  <a:cubicBezTo>
                    <a:pt x="34542" y="8170"/>
                    <a:pt x="34535" y="8176"/>
                    <a:pt x="34538" y="8184"/>
                  </a:cubicBezTo>
                  <a:cubicBezTo>
                    <a:pt x="34541" y="8195"/>
                    <a:pt x="34555" y="8209"/>
                    <a:pt x="34573" y="8212"/>
                  </a:cubicBezTo>
                  <a:cubicBezTo>
                    <a:pt x="34575" y="8213"/>
                    <a:pt x="34578" y="8213"/>
                    <a:pt x="34580" y="8213"/>
                  </a:cubicBezTo>
                  <a:cubicBezTo>
                    <a:pt x="34589" y="8213"/>
                    <a:pt x="34593" y="8207"/>
                    <a:pt x="34590" y="8199"/>
                  </a:cubicBezTo>
                  <a:cubicBezTo>
                    <a:pt x="34586" y="8184"/>
                    <a:pt x="34597" y="8175"/>
                    <a:pt x="34618" y="8167"/>
                  </a:cubicBezTo>
                  <a:cubicBezTo>
                    <a:pt x="34620" y="8167"/>
                    <a:pt x="34621" y="8167"/>
                    <a:pt x="34623" y="8167"/>
                  </a:cubicBezTo>
                  <a:cubicBezTo>
                    <a:pt x="34639" y="8167"/>
                    <a:pt x="34657" y="8180"/>
                    <a:pt x="34663" y="8199"/>
                  </a:cubicBezTo>
                  <a:cubicBezTo>
                    <a:pt x="34670" y="8223"/>
                    <a:pt x="34694" y="8240"/>
                    <a:pt x="34714" y="8244"/>
                  </a:cubicBezTo>
                  <a:cubicBezTo>
                    <a:pt x="34777" y="8247"/>
                    <a:pt x="34777" y="8299"/>
                    <a:pt x="34711" y="8309"/>
                  </a:cubicBezTo>
                  <a:cubicBezTo>
                    <a:pt x="34698" y="8311"/>
                    <a:pt x="34685" y="8312"/>
                    <a:pt x="34673" y="8312"/>
                  </a:cubicBezTo>
                  <a:cubicBezTo>
                    <a:pt x="34656" y="8312"/>
                    <a:pt x="34641" y="8310"/>
                    <a:pt x="34635" y="8306"/>
                  </a:cubicBezTo>
                  <a:cubicBezTo>
                    <a:pt x="34628" y="8303"/>
                    <a:pt x="34618" y="8301"/>
                    <a:pt x="34609" y="8301"/>
                  </a:cubicBezTo>
                  <a:cubicBezTo>
                    <a:pt x="34582" y="8301"/>
                    <a:pt x="34555" y="8315"/>
                    <a:pt x="34562" y="8334"/>
                  </a:cubicBezTo>
                  <a:cubicBezTo>
                    <a:pt x="34564" y="8339"/>
                    <a:pt x="34570" y="8342"/>
                    <a:pt x="34577" y="8342"/>
                  </a:cubicBezTo>
                  <a:cubicBezTo>
                    <a:pt x="34584" y="8342"/>
                    <a:pt x="34591" y="8340"/>
                    <a:pt x="34597" y="8337"/>
                  </a:cubicBezTo>
                  <a:cubicBezTo>
                    <a:pt x="34605" y="8332"/>
                    <a:pt x="34611" y="8329"/>
                    <a:pt x="34615" y="8329"/>
                  </a:cubicBezTo>
                  <a:cubicBezTo>
                    <a:pt x="34622" y="8329"/>
                    <a:pt x="34623" y="8335"/>
                    <a:pt x="34621" y="8348"/>
                  </a:cubicBezTo>
                  <a:cubicBezTo>
                    <a:pt x="34621" y="8362"/>
                    <a:pt x="34623" y="8369"/>
                    <a:pt x="34630" y="8369"/>
                  </a:cubicBezTo>
                  <a:cubicBezTo>
                    <a:pt x="34635" y="8369"/>
                    <a:pt x="34642" y="8365"/>
                    <a:pt x="34652" y="8358"/>
                  </a:cubicBezTo>
                  <a:cubicBezTo>
                    <a:pt x="34661" y="8353"/>
                    <a:pt x="34668" y="8350"/>
                    <a:pt x="34674" y="8350"/>
                  </a:cubicBezTo>
                  <a:cubicBezTo>
                    <a:pt x="34688" y="8350"/>
                    <a:pt x="34694" y="8367"/>
                    <a:pt x="34704" y="8413"/>
                  </a:cubicBezTo>
                  <a:cubicBezTo>
                    <a:pt x="34717" y="8474"/>
                    <a:pt x="34726" y="8487"/>
                    <a:pt x="34759" y="8487"/>
                  </a:cubicBezTo>
                  <a:cubicBezTo>
                    <a:pt x="34763" y="8487"/>
                    <a:pt x="34768" y="8487"/>
                    <a:pt x="34774" y="8487"/>
                  </a:cubicBezTo>
                  <a:cubicBezTo>
                    <a:pt x="34802" y="8483"/>
                    <a:pt x="34823" y="8469"/>
                    <a:pt x="34819" y="8458"/>
                  </a:cubicBezTo>
                  <a:cubicBezTo>
                    <a:pt x="34815" y="8448"/>
                    <a:pt x="34829" y="8434"/>
                    <a:pt x="34847" y="8431"/>
                  </a:cubicBezTo>
                  <a:cubicBezTo>
                    <a:pt x="34868" y="8424"/>
                    <a:pt x="34874" y="8413"/>
                    <a:pt x="34864" y="8403"/>
                  </a:cubicBezTo>
                  <a:cubicBezTo>
                    <a:pt x="34850" y="8396"/>
                    <a:pt x="34860" y="8383"/>
                    <a:pt x="34888" y="8375"/>
                  </a:cubicBezTo>
                  <a:cubicBezTo>
                    <a:pt x="34916" y="8369"/>
                    <a:pt x="34927" y="8358"/>
                    <a:pt x="34909" y="8337"/>
                  </a:cubicBezTo>
                  <a:cubicBezTo>
                    <a:pt x="34901" y="8327"/>
                    <a:pt x="34890" y="8321"/>
                    <a:pt x="34882" y="8321"/>
                  </a:cubicBezTo>
                  <a:cubicBezTo>
                    <a:pt x="34879" y="8321"/>
                    <a:pt x="34876" y="8322"/>
                    <a:pt x="34874" y="8324"/>
                  </a:cubicBezTo>
                  <a:cubicBezTo>
                    <a:pt x="34873" y="8325"/>
                    <a:pt x="34870" y="8326"/>
                    <a:pt x="34867" y="8326"/>
                  </a:cubicBezTo>
                  <a:cubicBezTo>
                    <a:pt x="34857" y="8326"/>
                    <a:pt x="34842" y="8319"/>
                    <a:pt x="34826" y="8306"/>
                  </a:cubicBezTo>
                  <a:cubicBezTo>
                    <a:pt x="34798" y="8285"/>
                    <a:pt x="34791" y="8268"/>
                    <a:pt x="34805" y="8258"/>
                  </a:cubicBezTo>
                  <a:cubicBezTo>
                    <a:pt x="34809" y="8253"/>
                    <a:pt x="34813" y="8251"/>
                    <a:pt x="34817" y="8251"/>
                  </a:cubicBezTo>
                  <a:cubicBezTo>
                    <a:pt x="34823" y="8251"/>
                    <a:pt x="34827" y="8256"/>
                    <a:pt x="34829" y="8264"/>
                  </a:cubicBezTo>
                  <a:cubicBezTo>
                    <a:pt x="34831" y="8271"/>
                    <a:pt x="34837" y="8274"/>
                    <a:pt x="34846" y="8274"/>
                  </a:cubicBezTo>
                  <a:cubicBezTo>
                    <a:pt x="34857" y="8274"/>
                    <a:pt x="34874" y="8269"/>
                    <a:pt x="34895" y="8258"/>
                  </a:cubicBezTo>
                  <a:cubicBezTo>
                    <a:pt x="34918" y="8246"/>
                    <a:pt x="34931" y="8240"/>
                    <a:pt x="34935" y="8240"/>
                  </a:cubicBezTo>
                  <a:lnTo>
                    <a:pt x="34935" y="8240"/>
                  </a:lnTo>
                  <a:cubicBezTo>
                    <a:pt x="34940" y="8240"/>
                    <a:pt x="34934" y="8248"/>
                    <a:pt x="34919" y="8264"/>
                  </a:cubicBezTo>
                  <a:cubicBezTo>
                    <a:pt x="34888" y="8306"/>
                    <a:pt x="34906" y="8327"/>
                    <a:pt x="34989" y="8344"/>
                  </a:cubicBezTo>
                  <a:cubicBezTo>
                    <a:pt x="35003" y="8347"/>
                    <a:pt x="35015" y="8348"/>
                    <a:pt x="35024" y="8348"/>
                  </a:cubicBezTo>
                  <a:cubicBezTo>
                    <a:pt x="35064" y="8348"/>
                    <a:pt x="35065" y="8326"/>
                    <a:pt x="35034" y="8279"/>
                  </a:cubicBezTo>
                  <a:cubicBezTo>
                    <a:pt x="35016" y="8252"/>
                    <a:pt x="35011" y="8241"/>
                    <a:pt x="35020" y="8241"/>
                  </a:cubicBezTo>
                  <a:cubicBezTo>
                    <a:pt x="35025" y="8241"/>
                    <a:pt x="35034" y="8244"/>
                    <a:pt x="35048" y="8250"/>
                  </a:cubicBezTo>
                  <a:cubicBezTo>
                    <a:pt x="35068" y="8261"/>
                    <a:pt x="35097" y="8299"/>
                    <a:pt x="35107" y="8330"/>
                  </a:cubicBezTo>
                  <a:cubicBezTo>
                    <a:pt x="35118" y="8372"/>
                    <a:pt x="35129" y="8385"/>
                    <a:pt x="35160" y="8385"/>
                  </a:cubicBezTo>
                  <a:cubicBezTo>
                    <a:pt x="35167" y="8385"/>
                    <a:pt x="35176" y="8384"/>
                    <a:pt x="35187" y="8383"/>
                  </a:cubicBezTo>
                  <a:cubicBezTo>
                    <a:pt x="35199" y="8380"/>
                    <a:pt x="35212" y="8379"/>
                    <a:pt x="35222" y="8379"/>
                  </a:cubicBezTo>
                  <a:cubicBezTo>
                    <a:pt x="35240" y="8379"/>
                    <a:pt x="35254" y="8382"/>
                    <a:pt x="35256" y="8389"/>
                  </a:cubicBezTo>
                  <a:cubicBezTo>
                    <a:pt x="35258" y="8399"/>
                    <a:pt x="35295" y="8404"/>
                    <a:pt x="35335" y="8404"/>
                  </a:cubicBezTo>
                  <a:cubicBezTo>
                    <a:pt x="35367" y="8404"/>
                    <a:pt x="35402" y="8401"/>
                    <a:pt x="35419" y="8393"/>
                  </a:cubicBezTo>
                  <a:cubicBezTo>
                    <a:pt x="35423" y="8391"/>
                    <a:pt x="35428" y="8390"/>
                    <a:pt x="35432" y="8390"/>
                  </a:cubicBezTo>
                  <a:cubicBezTo>
                    <a:pt x="35443" y="8390"/>
                    <a:pt x="35452" y="8397"/>
                    <a:pt x="35457" y="8410"/>
                  </a:cubicBezTo>
                  <a:cubicBezTo>
                    <a:pt x="35463" y="8428"/>
                    <a:pt x="35472" y="8436"/>
                    <a:pt x="35482" y="8436"/>
                  </a:cubicBezTo>
                  <a:cubicBezTo>
                    <a:pt x="35497" y="8436"/>
                    <a:pt x="35514" y="8416"/>
                    <a:pt x="35520" y="8383"/>
                  </a:cubicBezTo>
                  <a:cubicBezTo>
                    <a:pt x="35523" y="8358"/>
                    <a:pt x="35525" y="8339"/>
                    <a:pt x="35529" y="8339"/>
                  </a:cubicBezTo>
                  <a:cubicBezTo>
                    <a:pt x="35529" y="8339"/>
                    <a:pt x="35530" y="8340"/>
                    <a:pt x="35530" y="8341"/>
                  </a:cubicBezTo>
                  <a:cubicBezTo>
                    <a:pt x="35564" y="8384"/>
                    <a:pt x="35571" y="8408"/>
                    <a:pt x="35552" y="8408"/>
                  </a:cubicBezTo>
                  <a:cubicBezTo>
                    <a:pt x="35550" y="8408"/>
                    <a:pt x="35547" y="8408"/>
                    <a:pt x="35544" y="8407"/>
                  </a:cubicBezTo>
                  <a:cubicBezTo>
                    <a:pt x="35542" y="8406"/>
                    <a:pt x="35541" y="8406"/>
                    <a:pt x="35539" y="8406"/>
                  </a:cubicBezTo>
                  <a:cubicBezTo>
                    <a:pt x="35532" y="8406"/>
                    <a:pt x="35537" y="8415"/>
                    <a:pt x="35558" y="8428"/>
                  </a:cubicBezTo>
                  <a:cubicBezTo>
                    <a:pt x="35575" y="8439"/>
                    <a:pt x="35586" y="8445"/>
                    <a:pt x="35593" y="8445"/>
                  </a:cubicBezTo>
                  <a:cubicBezTo>
                    <a:pt x="35601" y="8445"/>
                    <a:pt x="35603" y="8436"/>
                    <a:pt x="35603" y="8417"/>
                  </a:cubicBezTo>
                  <a:cubicBezTo>
                    <a:pt x="35606" y="8396"/>
                    <a:pt x="35614" y="8383"/>
                    <a:pt x="35620" y="8383"/>
                  </a:cubicBezTo>
                  <a:cubicBezTo>
                    <a:pt x="35621" y="8383"/>
                    <a:pt x="35622" y="8383"/>
                    <a:pt x="35623" y="8383"/>
                  </a:cubicBezTo>
                  <a:cubicBezTo>
                    <a:pt x="35631" y="8383"/>
                    <a:pt x="35655" y="8374"/>
                    <a:pt x="35680" y="8362"/>
                  </a:cubicBezTo>
                  <a:cubicBezTo>
                    <a:pt x="35731" y="8334"/>
                    <a:pt x="35721" y="8261"/>
                    <a:pt x="35662" y="8258"/>
                  </a:cubicBezTo>
                  <a:cubicBezTo>
                    <a:pt x="35641" y="8254"/>
                    <a:pt x="35624" y="8247"/>
                    <a:pt x="35624" y="8240"/>
                  </a:cubicBezTo>
                  <a:cubicBezTo>
                    <a:pt x="35617" y="8185"/>
                    <a:pt x="35587" y="8142"/>
                    <a:pt x="35560" y="8142"/>
                  </a:cubicBezTo>
                  <a:cubicBezTo>
                    <a:pt x="35558" y="8142"/>
                    <a:pt x="35556" y="8142"/>
                    <a:pt x="35555" y="8143"/>
                  </a:cubicBezTo>
                  <a:cubicBezTo>
                    <a:pt x="35544" y="8146"/>
                    <a:pt x="35536" y="8148"/>
                    <a:pt x="35530" y="8148"/>
                  </a:cubicBezTo>
                  <a:cubicBezTo>
                    <a:pt x="35515" y="8148"/>
                    <a:pt x="35515" y="8135"/>
                    <a:pt x="35520" y="8098"/>
                  </a:cubicBezTo>
                  <a:cubicBezTo>
                    <a:pt x="35521" y="8085"/>
                    <a:pt x="35524" y="8078"/>
                    <a:pt x="35529" y="8078"/>
                  </a:cubicBezTo>
                  <a:cubicBezTo>
                    <a:pt x="35536" y="8078"/>
                    <a:pt x="35548" y="8088"/>
                    <a:pt x="35568" y="8108"/>
                  </a:cubicBezTo>
                  <a:cubicBezTo>
                    <a:pt x="35596" y="8133"/>
                    <a:pt x="35620" y="8160"/>
                    <a:pt x="35624" y="8170"/>
                  </a:cubicBezTo>
                  <a:cubicBezTo>
                    <a:pt x="35629" y="8196"/>
                    <a:pt x="35673" y="8218"/>
                    <a:pt x="35699" y="8218"/>
                  </a:cubicBezTo>
                  <a:cubicBezTo>
                    <a:pt x="35709" y="8218"/>
                    <a:pt x="35716" y="8215"/>
                    <a:pt x="35718" y="8209"/>
                  </a:cubicBezTo>
                  <a:cubicBezTo>
                    <a:pt x="35722" y="8199"/>
                    <a:pt x="35731" y="8195"/>
                    <a:pt x="35745" y="8195"/>
                  </a:cubicBezTo>
                  <a:cubicBezTo>
                    <a:pt x="35756" y="8195"/>
                    <a:pt x="35770" y="8197"/>
                    <a:pt x="35787" y="8202"/>
                  </a:cubicBezTo>
                  <a:cubicBezTo>
                    <a:pt x="35797" y="8204"/>
                    <a:pt x="35809" y="8205"/>
                    <a:pt x="35821" y="8205"/>
                  </a:cubicBezTo>
                  <a:cubicBezTo>
                    <a:pt x="35846" y="8205"/>
                    <a:pt x="35873" y="8201"/>
                    <a:pt x="35891" y="8191"/>
                  </a:cubicBezTo>
                  <a:cubicBezTo>
                    <a:pt x="35929" y="8175"/>
                    <a:pt x="35933" y="8154"/>
                    <a:pt x="35912" y="8087"/>
                  </a:cubicBezTo>
                  <a:cubicBezTo>
                    <a:pt x="35888" y="8013"/>
                    <a:pt x="35890" y="7957"/>
                    <a:pt x="35908" y="7957"/>
                  </a:cubicBezTo>
                  <a:lnTo>
                    <a:pt x="35908" y="7957"/>
                  </a:lnTo>
                  <a:cubicBezTo>
                    <a:pt x="35914" y="7957"/>
                    <a:pt x="35923" y="7964"/>
                    <a:pt x="35933" y="7980"/>
                  </a:cubicBezTo>
                  <a:cubicBezTo>
                    <a:pt x="35944" y="7998"/>
                    <a:pt x="35952" y="8008"/>
                    <a:pt x="35963" y="8008"/>
                  </a:cubicBezTo>
                  <a:cubicBezTo>
                    <a:pt x="35974" y="8008"/>
                    <a:pt x="35989" y="7998"/>
                    <a:pt x="36016" y="7976"/>
                  </a:cubicBezTo>
                  <a:cubicBezTo>
                    <a:pt x="36044" y="7950"/>
                    <a:pt x="36063" y="7939"/>
                    <a:pt x="36080" y="7939"/>
                  </a:cubicBezTo>
                  <a:cubicBezTo>
                    <a:pt x="36088" y="7939"/>
                    <a:pt x="36095" y="7941"/>
                    <a:pt x="36102" y="7946"/>
                  </a:cubicBezTo>
                  <a:cubicBezTo>
                    <a:pt x="36112" y="7950"/>
                    <a:pt x="36120" y="7953"/>
                    <a:pt x="36124" y="7953"/>
                  </a:cubicBezTo>
                  <a:cubicBezTo>
                    <a:pt x="36142" y="7953"/>
                    <a:pt x="36120" y="7918"/>
                    <a:pt x="36068" y="7866"/>
                  </a:cubicBezTo>
                  <a:cubicBezTo>
                    <a:pt x="36039" y="7840"/>
                    <a:pt x="36008" y="7820"/>
                    <a:pt x="35995" y="7820"/>
                  </a:cubicBezTo>
                  <a:cubicBezTo>
                    <a:pt x="35994" y="7820"/>
                    <a:pt x="35993" y="7820"/>
                    <a:pt x="35992" y="7821"/>
                  </a:cubicBezTo>
                  <a:cubicBezTo>
                    <a:pt x="35991" y="7821"/>
                    <a:pt x="35991" y="7821"/>
                    <a:pt x="35990" y="7821"/>
                  </a:cubicBezTo>
                  <a:cubicBezTo>
                    <a:pt x="35967" y="7821"/>
                    <a:pt x="35859" y="7774"/>
                    <a:pt x="35856" y="7762"/>
                  </a:cubicBezTo>
                  <a:cubicBezTo>
                    <a:pt x="35854" y="7752"/>
                    <a:pt x="35901" y="7748"/>
                    <a:pt x="35951" y="7748"/>
                  </a:cubicBezTo>
                  <a:cubicBezTo>
                    <a:pt x="35995" y="7748"/>
                    <a:pt x="36041" y="7751"/>
                    <a:pt x="36054" y="7758"/>
                  </a:cubicBezTo>
                  <a:cubicBezTo>
                    <a:pt x="36070" y="7766"/>
                    <a:pt x="36082" y="7770"/>
                    <a:pt x="36091" y="7770"/>
                  </a:cubicBezTo>
                  <a:cubicBezTo>
                    <a:pt x="36110" y="7770"/>
                    <a:pt x="36117" y="7751"/>
                    <a:pt x="36117" y="7709"/>
                  </a:cubicBezTo>
                  <a:cubicBezTo>
                    <a:pt x="36117" y="7661"/>
                    <a:pt x="36123" y="7654"/>
                    <a:pt x="36189" y="7650"/>
                  </a:cubicBezTo>
                  <a:cubicBezTo>
                    <a:pt x="36210" y="7648"/>
                    <a:pt x="36230" y="7647"/>
                    <a:pt x="36245" y="7647"/>
                  </a:cubicBezTo>
                  <a:cubicBezTo>
                    <a:pt x="36261" y="7647"/>
                    <a:pt x="36272" y="7648"/>
                    <a:pt x="36276" y="7650"/>
                  </a:cubicBezTo>
                  <a:cubicBezTo>
                    <a:pt x="36293" y="7657"/>
                    <a:pt x="36248" y="7796"/>
                    <a:pt x="36227" y="7803"/>
                  </a:cubicBezTo>
                  <a:cubicBezTo>
                    <a:pt x="36213" y="7803"/>
                    <a:pt x="36213" y="7813"/>
                    <a:pt x="36224" y="7821"/>
                  </a:cubicBezTo>
                  <a:cubicBezTo>
                    <a:pt x="36229" y="7825"/>
                    <a:pt x="36237" y="7826"/>
                    <a:pt x="36248" y="7826"/>
                  </a:cubicBezTo>
                  <a:cubicBezTo>
                    <a:pt x="36292" y="7826"/>
                    <a:pt x="36374" y="7796"/>
                    <a:pt x="36363" y="7779"/>
                  </a:cubicBezTo>
                  <a:cubicBezTo>
                    <a:pt x="36358" y="7771"/>
                    <a:pt x="36351" y="7766"/>
                    <a:pt x="36345" y="7766"/>
                  </a:cubicBezTo>
                  <a:cubicBezTo>
                    <a:pt x="36342" y="7766"/>
                    <a:pt x="36340" y="7766"/>
                    <a:pt x="36338" y="7768"/>
                  </a:cubicBezTo>
                  <a:cubicBezTo>
                    <a:pt x="36335" y="7770"/>
                    <a:pt x="36332" y="7771"/>
                    <a:pt x="36330" y="7771"/>
                  </a:cubicBezTo>
                  <a:cubicBezTo>
                    <a:pt x="36309" y="7771"/>
                    <a:pt x="36332" y="7685"/>
                    <a:pt x="36366" y="7650"/>
                  </a:cubicBezTo>
                  <a:cubicBezTo>
                    <a:pt x="36390" y="7626"/>
                    <a:pt x="36402" y="7616"/>
                    <a:pt x="36413" y="7616"/>
                  </a:cubicBezTo>
                  <a:cubicBezTo>
                    <a:pt x="36421" y="7616"/>
                    <a:pt x="36428" y="7622"/>
                    <a:pt x="36439" y="7633"/>
                  </a:cubicBezTo>
                  <a:cubicBezTo>
                    <a:pt x="36454" y="7646"/>
                    <a:pt x="36482" y="7652"/>
                    <a:pt x="36509" y="7652"/>
                  </a:cubicBezTo>
                  <a:cubicBezTo>
                    <a:pt x="36535" y="7652"/>
                    <a:pt x="36559" y="7647"/>
                    <a:pt x="36571" y="7637"/>
                  </a:cubicBezTo>
                  <a:cubicBezTo>
                    <a:pt x="36578" y="7629"/>
                    <a:pt x="36567" y="7605"/>
                    <a:pt x="36550" y="7581"/>
                  </a:cubicBezTo>
                  <a:cubicBezTo>
                    <a:pt x="36530" y="7557"/>
                    <a:pt x="36522" y="7533"/>
                    <a:pt x="36533" y="7515"/>
                  </a:cubicBezTo>
                  <a:cubicBezTo>
                    <a:pt x="36552" y="7486"/>
                    <a:pt x="36521" y="7437"/>
                    <a:pt x="36489" y="7437"/>
                  </a:cubicBezTo>
                  <a:cubicBezTo>
                    <a:pt x="36486" y="7437"/>
                    <a:pt x="36483" y="7438"/>
                    <a:pt x="36481" y="7438"/>
                  </a:cubicBezTo>
                  <a:cubicBezTo>
                    <a:pt x="36467" y="7442"/>
                    <a:pt x="36463" y="7453"/>
                    <a:pt x="36471" y="7459"/>
                  </a:cubicBezTo>
                  <a:cubicBezTo>
                    <a:pt x="36493" y="7476"/>
                    <a:pt x="36461" y="7555"/>
                    <a:pt x="36437" y="7555"/>
                  </a:cubicBezTo>
                  <a:cubicBezTo>
                    <a:pt x="36436" y="7555"/>
                    <a:pt x="36434" y="7554"/>
                    <a:pt x="36432" y="7553"/>
                  </a:cubicBezTo>
                  <a:cubicBezTo>
                    <a:pt x="36418" y="7550"/>
                    <a:pt x="36401" y="7525"/>
                    <a:pt x="36391" y="7501"/>
                  </a:cubicBezTo>
                  <a:cubicBezTo>
                    <a:pt x="36366" y="7450"/>
                    <a:pt x="36359" y="7434"/>
                    <a:pt x="36351" y="7434"/>
                  </a:cubicBezTo>
                  <a:cubicBezTo>
                    <a:pt x="36347" y="7434"/>
                    <a:pt x="36343" y="7437"/>
                    <a:pt x="36338" y="7442"/>
                  </a:cubicBezTo>
                  <a:cubicBezTo>
                    <a:pt x="36336" y="7444"/>
                    <a:pt x="36334" y="7445"/>
                    <a:pt x="36332" y="7445"/>
                  </a:cubicBezTo>
                  <a:cubicBezTo>
                    <a:pt x="36325" y="7445"/>
                    <a:pt x="36321" y="7433"/>
                    <a:pt x="36321" y="7414"/>
                  </a:cubicBezTo>
                  <a:cubicBezTo>
                    <a:pt x="36321" y="7392"/>
                    <a:pt x="36325" y="7381"/>
                    <a:pt x="36334" y="7381"/>
                  </a:cubicBezTo>
                  <a:cubicBezTo>
                    <a:pt x="36338" y="7381"/>
                    <a:pt x="36343" y="7383"/>
                    <a:pt x="36349" y="7387"/>
                  </a:cubicBezTo>
                  <a:cubicBezTo>
                    <a:pt x="36364" y="7394"/>
                    <a:pt x="36377" y="7397"/>
                    <a:pt x="36387" y="7397"/>
                  </a:cubicBezTo>
                  <a:cubicBezTo>
                    <a:pt x="36406" y="7397"/>
                    <a:pt x="36415" y="7384"/>
                    <a:pt x="36408" y="7359"/>
                  </a:cubicBezTo>
                  <a:cubicBezTo>
                    <a:pt x="36399" y="7337"/>
                    <a:pt x="36414" y="7325"/>
                    <a:pt x="36445" y="7325"/>
                  </a:cubicBezTo>
                  <a:cubicBezTo>
                    <a:pt x="36463" y="7325"/>
                    <a:pt x="36487" y="7329"/>
                    <a:pt x="36515" y="7338"/>
                  </a:cubicBezTo>
                  <a:cubicBezTo>
                    <a:pt x="36531" y="7343"/>
                    <a:pt x="36545" y="7346"/>
                    <a:pt x="36554" y="7346"/>
                  </a:cubicBezTo>
                  <a:cubicBezTo>
                    <a:pt x="36564" y="7346"/>
                    <a:pt x="36569" y="7343"/>
                    <a:pt x="36567" y="7338"/>
                  </a:cubicBezTo>
                  <a:cubicBezTo>
                    <a:pt x="36566" y="7336"/>
                    <a:pt x="36567" y="7335"/>
                    <a:pt x="36569" y="7335"/>
                  </a:cubicBezTo>
                  <a:cubicBezTo>
                    <a:pt x="36575" y="7335"/>
                    <a:pt x="36592" y="7343"/>
                    <a:pt x="36613" y="7359"/>
                  </a:cubicBezTo>
                  <a:cubicBezTo>
                    <a:pt x="36638" y="7374"/>
                    <a:pt x="36668" y="7387"/>
                    <a:pt x="36687" y="7387"/>
                  </a:cubicBezTo>
                  <a:cubicBezTo>
                    <a:pt x="36689" y="7387"/>
                    <a:pt x="36690" y="7387"/>
                    <a:pt x="36692" y="7387"/>
                  </a:cubicBezTo>
                  <a:cubicBezTo>
                    <a:pt x="36738" y="7373"/>
                    <a:pt x="36727" y="7355"/>
                    <a:pt x="36671" y="7331"/>
                  </a:cubicBezTo>
                  <a:cubicBezTo>
                    <a:pt x="36651" y="7324"/>
                    <a:pt x="36642" y="7319"/>
                    <a:pt x="36646" y="7319"/>
                  </a:cubicBezTo>
                  <a:lnTo>
                    <a:pt x="36646" y="7319"/>
                  </a:lnTo>
                  <a:cubicBezTo>
                    <a:pt x="36647" y="7319"/>
                    <a:pt x="36650" y="7320"/>
                    <a:pt x="36655" y="7321"/>
                  </a:cubicBezTo>
                  <a:cubicBezTo>
                    <a:pt x="36657" y="7322"/>
                    <a:pt x="36660" y="7322"/>
                    <a:pt x="36662" y="7322"/>
                  </a:cubicBezTo>
                  <a:cubicBezTo>
                    <a:pt x="36674" y="7322"/>
                    <a:pt x="36682" y="7315"/>
                    <a:pt x="36682" y="7307"/>
                  </a:cubicBezTo>
                  <a:cubicBezTo>
                    <a:pt x="36678" y="7292"/>
                    <a:pt x="36692" y="7286"/>
                    <a:pt x="36711" y="7286"/>
                  </a:cubicBezTo>
                  <a:cubicBezTo>
                    <a:pt x="36739" y="7286"/>
                    <a:pt x="36776" y="7299"/>
                    <a:pt x="36783" y="7317"/>
                  </a:cubicBezTo>
                  <a:cubicBezTo>
                    <a:pt x="36786" y="7327"/>
                    <a:pt x="36788" y="7333"/>
                    <a:pt x="36791" y="7333"/>
                  </a:cubicBezTo>
                  <a:cubicBezTo>
                    <a:pt x="36796" y="7333"/>
                    <a:pt x="36801" y="7322"/>
                    <a:pt x="36807" y="7300"/>
                  </a:cubicBezTo>
                  <a:cubicBezTo>
                    <a:pt x="36815" y="7269"/>
                    <a:pt x="36824" y="7256"/>
                    <a:pt x="36847" y="7256"/>
                  </a:cubicBezTo>
                  <a:cubicBezTo>
                    <a:pt x="36852" y="7256"/>
                    <a:pt x="36859" y="7257"/>
                    <a:pt x="36866" y="7259"/>
                  </a:cubicBezTo>
                  <a:cubicBezTo>
                    <a:pt x="36894" y="7265"/>
                    <a:pt x="36918" y="7286"/>
                    <a:pt x="36921" y="7314"/>
                  </a:cubicBezTo>
                  <a:cubicBezTo>
                    <a:pt x="36931" y="7355"/>
                    <a:pt x="36938" y="7375"/>
                    <a:pt x="36949" y="7375"/>
                  </a:cubicBezTo>
                  <a:cubicBezTo>
                    <a:pt x="36958" y="7375"/>
                    <a:pt x="36970" y="7361"/>
                    <a:pt x="36988" y="7334"/>
                  </a:cubicBezTo>
                  <a:cubicBezTo>
                    <a:pt x="37015" y="7295"/>
                    <a:pt x="37034" y="7282"/>
                    <a:pt x="37075" y="7282"/>
                  </a:cubicBezTo>
                  <a:cubicBezTo>
                    <a:pt x="37080" y="7282"/>
                    <a:pt x="37086" y="7282"/>
                    <a:pt x="37092" y="7283"/>
                  </a:cubicBezTo>
                  <a:cubicBezTo>
                    <a:pt x="37126" y="7286"/>
                    <a:pt x="37161" y="7296"/>
                    <a:pt x="37164" y="7307"/>
                  </a:cubicBezTo>
                  <a:cubicBezTo>
                    <a:pt x="37167" y="7318"/>
                    <a:pt x="37178" y="7322"/>
                    <a:pt x="37192" y="7322"/>
                  </a:cubicBezTo>
                  <a:cubicBezTo>
                    <a:pt x="37196" y="7322"/>
                    <a:pt x="37201" y="7322"/>
                    <a:pt x="37206" y="7321"/>
                  </a:cubicBezTo>
                  <a:cubicBezTo>
                    <a:pt x="37223" y="7314"/>
                    <a:pt x="37233" y="7304"/>
                    <a:pt x="37230" y="7289"/>
                  </a:cubicBezTo>
                  <a:cubicBezTo>
                    <a:pt x="37226" y="7280"/>
                    <a:pt x="37228" y="7275"/>
                    <a:pt x="37235" y="7275"/>
                  </a:cubicBezTo>
                  <a:cubicBezTo>
                    <a:pt x="37240" y="7275"/>
                    <a:pt x="37249" y="7278"/>
                    <a:pt x="37262" y="7283"/>
                  </a:cubicBezTo>
                  <a:cubicBezTo>
                    <a:pt x="37268" y="7285"/>
                    <a:pt x="37276" y="7285"/>
                    <a:pt x="37285" y="7285"/>
                  </a:cubicBezTo>
                  <a:cubicBezTo>
                    <a:pt x="37311" y="7285"/>
                    <a:pt x="37346" y="7279"/>
                    <a:pt x="37379" y="7269"/>
                  </a:cubicBezTo>
                  <a:cubicBezTo>
                    <a:pt x="37406" y="7258"/>
                    <a:pt x="37424" y="7252"/>
                    <a:pt x="37439" y="7252"/>
                  </a:cubicBezTo>
                  <a:cubicBezTo>
                    <a:pt x="37463" y="7252"/>
                    <a:pt x="37476" y="7269"/>
                    <a:pt x="37504" y="7310"/>
                  </a:cubicBezTo>
                  <a:cubicBezTo>
                    <a:pt x="37530" y="7350"/>
                    <a:pt x="37564" y="7374"/>
                    <a:pt x="37581" y="7374"/>
                  </a:cubicBezTo>
                  <a:cubicBezTo>
                    <a:pt x="37591" y="7374"/>
                    <a:pt x="37596" y="7366"/>
                    <a:pt x="37591" y="7349"/>
                  </a:cubicBezTo>
                  <a:cubicBezTo>
                    <a:pt x="37587" y="7342"/>
                    <a:pt x="37619" y="7321"/>
                    <a:pt x="37660" y="7307"/>
                  </a:cubicBezTo>
                  <a:cubicBezTo>
                    <a:pt x="37687" y="7296"/>
                    <a:pt x="37708" y="7291"/>
                    <a:pt x="37722" y="7291"/>
                  </a:cubicBezTo>
                  <a:cubicBezTo>
                    <a:pt x="37735" y="7291"/>
                    <a:pt x="37742" y="7295"/>
                    <a:pt x="37744" y="7304"/>
                  </a:cubicBezTo>
                  <a:cubicBezTo>
                    <a:pt x="37746" y="7312"/>
                    <a:pt x="37762" y="7317"/>
                    <a:pt x="37786" y="7317"/>
                  </a:cubicBezTo>
                  <a:cubicBezTo>
                    <a:pt x="37798" y="7317"/>
                    <a:pt x="37812" y="7316"/>
                    <a:pt x="37827" y="7314"/>
                  </a:cubicBezTo>
                  <a:cubicBezTo>
                    <a:pt x="37889" y="7301"/>
                    <a:pt x="37919" y="7295"/>
                    <a:pt x="37941" y="7295"/>
                  </a:cubicBezTo>
                  <a:cubicBezTo>
                    <a:pt x="37960" y="7295"/>
                    <a:pt x="37973" y="7299"/>
                    <a:pt x="37993" y="7307"/>
                  </a:cubicBezTo>
                  <a:cubicBezTo>
                    <a:pt x="38005" y="7310"/>
                    <a:pt x="38013" y="7312"/>
                    <a:pt x="38020" y="7312"/>
                  </a:cubicBezTo>
                  <a:cubicBezTo>
                    <a:pt x="38032" y="7312"/>
                    <a:pt x="38036" y="7304"/>
                    <a:pt x="38038" y="7286"/>
                  </a:cubicBezTo>
                  <a:cubicBezTo>
                    <a:pt x="38038" y="7273"/>
                    <a:pt x="38037" y="7266"/>
                    <a:pt x="38031" y="7266"/>
                  </a:cubicBezTo>
                  <a:cubicBezTo>
                    <a:pt x="38029" y="7266"/>
                    <a:pt x="38027" y="7267"/>
                    <a:pt x="38024" y="7269"/>
                  </a:cubicBezTo>
                  <a:cubicBezTo>
                    <a:pt x="38021" y="7272"/>
                    <a:pt x="38016" y="7273"/>
                    <a:pt x="38010" y="7273"/>
                  </a:cubicBezTo>
                  <a:cubicBezTo>
                    <a:pt x="37984" y="7273"/>
                    <a:pt x="37940" y="7247"/>
                    <a:pt x="37952" y="7230"/>
                  </a:cubicBezTo>
                  <a:cubicBezTo>
                    <a:pt x="37955" y="7224"/>
                    <a:pt x="37945" y="7217"/>
                    <a:pt x="37920" y="7213"/>
                  </a:cubicBezTo>
                  <a:cubicBezTo>
                    <a:pt x="37893" y="7213"/>
                    <a:pt x="37886" y="7220"/>
                    <a:pt x="37899" y="7238"/>
                  </a:cubicBezTo>
                  <a:cubicBezTo>
                    <a:pt x="37912" y="7249"/>
                    <a:pt x="37911" y="7259"/>
                    <a:pt x="37896" y="7259"/>
                  </a:cubicBezTo>
                  <a:cubicBezTo>
                    <a:pt x="37894" y="7259"/>
                    <a:pt x="37892" y="7259"/>
                    <a:pt x="37889" y="7259"/>
                  </a:cubicBezTo>
                  <a:cubicBezTo>
                    <a:pt x="37865" y="7259"/>
                    <a:pt x="37862" y="7238"/>
                    <a:pt x="37879" y="7168"/>
                  </a:cubicBezTo>
                  <a:cubicBezTo>
                    <a:pt x="37891" y="7124"/>
                    <a:pt x="37907" y="7094"/>
                    <a:pt x="37915" y="7094"/>
                  </a:cubicBezTo>
                  <a:cubicBezTo>
                    <a:pt x="37915" y="7094"/>
                    <a:pt x="37916" y="7095"/>
                    <a:pt x="37917" y="7095"/>
                  </a:cubicBezTo>
                  <a:cubicBezTo>
                    <a:pt x="37922" y="7103"/>
                    <a:pt x="37933" y="7107"/>
                    <a:pt x="37944" y="7107"/>
                  </a:cubicBezTo>
                  <a:cubicBezTo>
                    <a:pt x="37948" y="7107"/>
                    <a:pt x="37952" y="7106"/>
                    <a:pt x="37955" y="7105"/>
                  </a:cubicBezTo>
                  <a:cubicBezTo>
                    <a:pt x="37966" y="7105"/>
                    <a:pt x="37958" y="7088"/>
                    <a:pt x="37934" y="7075"/>
                  </a:cubicBezTo>
                  <a:cubicBezTo>
                    <a:pt x="37910" y="7060"/>
                    <a:pt x="37875" y="7033"/>
                    <a:pt x="37862" y="7015"/>
                  </a:cubicBezTo>
                  <a:cubicBezTo>
                    <a:pt x="37852" y="7005"/>
                    <a:pt x="37840" y="6997"/>
                    <a:pt x="37830" y="6997"/>
                  </a:cubicBezTo>
                  <a:cubicBezTo>
                    <a:pt x="37826" y="6997"/>
                    <a:pt x="37823" y="6998"/>
                    <a:pt x="37820" y="7001"/>
                  </a:cubicBezTo>
                  <a:cubicBezTo>
                    <a:pt x="37816" y="7005"/>
                    <a:pt x="37808" y="7007"/>
                    <a:pt x="37797" y="7007"/>
                  </a:cubicBezTo>
                  <a:cubicBezTo>
                    <a:pt x="37786" y="7007"/>
                    <a:pt x="37773" y="7005"/>
                    <a:pt x="37761" y="7001"/>
                  </a:cubicBezTo>
                  <a:cubicBezTo>
                    <a:pt x="37723" y="6988"/>
                    <a:pt x="37719" y="6980"/>
                    <a:pt x="37740" y="6939"/>
                  </a:cubicBezTo>
                  <a:cubicBezTo>
                    <a:pt x="37754" y="6909"/>
                    <a:pt x="37763" y="6898"/>
                    <a:pt x="37793" y="6898"/>
                  </a:cubicBezTo>
                  <a:cubicBezTo>
                    <a:pt x="37801" y="6898"/>
                    <a:pt x="37811" y="6899"/>
                    <a:pt x="37824" y="6901"/>
                  </a:cubicBezTo>
                  <a:cubicBezTo>
                    <a:pt x="37838" y="6903"/>
                    <a:pt x="37851" y="6905"/>
                    <a:pt x="37863" y="6905"/>
                  </a:cubicBezTo>
                  <a:cubicBezTo>
                    <a:pt x="37884" y="6905"/>
                    <a:pt x="37900" y="6901"/>
                    <a:pt x="37907" y="6894"/>
                  </a:cubicBezTo>
                  <a:cubicBezTo>
                    <a:pt x="37912" y="6889"/>
                    <a:pt x="37918" y="6887"/>
                    <a:pt x="37923" y="6887"/>
                  </a:cubicBezTo>
                  <a:cubicBezTo>
                    <a:pt x="37945" y="6887"/>
                    <a:pt x="37962" y="6923"/>
                    <a:pt x="37945" y="6956"/>
                  </a:cubicBezTo>
                  <a:cubicBezTo>
                    <a:pt x="37936" y="6974"/>
                    <a:pt x="37932" y="6983"/>
                    <a:pt x="37934" y="6983"/>
                  </a:cubicBezTo>
                  <a:cubicBezTo>
                    <a:pt x="37935" y="6983"/>
                    <a:pt x="37943" y="6974"/>
                    <a:pt x="37958" y="6956"/>
                  </a:cubicBezTo>
                  <a:cubicBezTo>
                    <a:pt x="37973" y="6939"/>
                    <a:pt x="37981" y="6929"/>
                    <a:pt x="37987" y="6929"/>
                  </a:cubicBezTo>
                  <a:cubicBezTo>
                    <a:pt x="37993" y="6929"/>
                    <a:pt x="37995" y="6943"/>
                    <a:pt x="37997" y="6974"/>
                  </a:cubicBezTo>
                  <a:cubicBezTo>
                    <a:pt x="38000" y="7002"/>
                    <a:pt x="38009" y="7026"/>
                    <a:pt x="38019" y="7026"/>
                  </a:cubicBezTo>
                  <a:cubicBezTo>
                    <a:pt x="38019" y="7026"/>
                    <a:pt x="38020" y="7026"/>
                    <a:pt x="38021" y="7025"/>
                  </a:cubicBezTo>
                  <a:cubicBezTo>
                    <a:pt x="38032" y="7025"/>
                    <a:pt x="38038" y="7040"/>
                    <a:pt x="38038" y="7064"/>
                  </a:cubicBezTo>
                  <a:cubicBezTo>
                    <a:pt x="38038" y="7086"/>
                    <a:pt x="38048" y="7102"/>
                    <a:pt x="38059" y="7102"/>
                  </a:cubicBezTo>
                  <a:cubicBezTo>
                    <a:pt x="38060" y="7102"/>
                    <a:pt x="38061" y="7102"/>
                    <a:pt x="38063" y="7102"/>
                  </a:cubicBezTo>
                  <a:cubicBezTo>
                    <a:pt x="38077" y="7099"/>
                    <a:pt x="38087" y="7085"/>
                    <a:pt x="38083" y="7075"/>
                  </a:cubicBezTo>
                  <a:cubicBezTo>
                    <a:pt x="38080" y="7064"/>
                    <a:pt x="38087" y="7054"/>
                    <a:pt x="38098" y="7050"/>
                  </a:cubicBezTo>
                  <a:cubicBezTo>
                    <a:pt x="38100" y="7050"/>
                    <a:pt x="38102" y="7050"/>
                    <a:pt x="38104" y="7050"/>
                  </a:cubicBezTo>
                  <a:cubicBezTo>
                    <a:pt x="38115" y="7050"/>
                    <a:pt x="38125" y="7060"/>
                    <a:pt x="38128" y="7075"/>
                  </a:cubicBezTo>
                  <a:cubicBezTo>
                    <a:pt x="38133" y="7086"/>
                    <a:pt x="38141" y="7093"/>
                    <a:pt x="38149" y="7093"/>
                  </a:cubicBezTo>
                  <a:cubicBezTo>
                    <a:pt x="38153" y="7093"/>
                    <a:pt x="38156" y="7091"/>
                    <a:pt x="38160" y="7088"/>
                  </a:cubicBezTo>
                  <a:cubicBezTo>
                    <a:pt x="38170" y="7078"/>
                    <a:pt x="38160" y="7054"/>
                    <a:pt x="38136" y="7025"/>
                  </a:cubicBezTo>
                  <a:cubicBezTo>
                    <a:pt x="38101" y="6991"/>
                    <a:pt x="38098" y="6977"/>
                    <a:pt x="38118" y="6956"/>
                  </a:cubicBezTo>
                  <a:cubicBezTo>
                    <a:pt x="38128" y="6948"/>
                    <a:pt x="38139" y="6944"/>
                    <a:pt x="38149" y="6944"/>
                  </a:cubicBezTo>
                  <a:cubicBezTo>
                    <a:pt x="38157" y="6944"/>
                    <a:pt x="38164" y="6947"/>
                    <a:pt x="38170" y="6953"/>
                  </a:cubicBezTo>
                  <a:cubicBezTo>
                    <a:pt x="38178" y="6959"/>
                    <a:pt x="38183" y="6963"/>
                    <a:pt x="38186" y="6963"/>
                  </a:cubicBezTo>
                  <a:cubicBezTo>
                    <a:pt x="38189" y="6963"/>
                    <a:pt x="38189" y="6958"/>
                    <a:pt x="38187" y="6946"/>
                  </a:cubicBezTo>
                  <a:cubicBezTo>
                    <a:pt x="38185" y="6937"/>
                    <a:pt x="38195" y="6928"/>
                    <a:pt x="38211" y="6928"/>
                  </a:cubicBezTo>
                  <a:cubicBezTo>
                    <a:pt x="38214" y="6928"/>
                    <a:pt x="38216" y="6928"/>
                    <a:pt x="38219" y="6929"/>
                  </a:cubicBezTo>
                  <a:cubicBezTo>
                    <a:pt x="38253" y="6929"/>
                    <a:pt x="38253" y="6936"/>
                    <a:pt x="38219" y="6956"/>
                  </a:cubicBezTo>
                  <a:cubicBezTo>
                    <a:pt x="38195" y="6974"/>
                    <a:pt x="38177" y="6995"/>
                    <a:pt x="38181" y="7005"/>
                  </a:cubicBezTo>
                  <a:cubicBezTo>
                    <a:pt x="38184" y="7014"/>
                    <a:pt x="38193" y="7018"/>
                    <a:pt x="38206" y="7018"/>
                  </a:cubicBezTo>
                  <a:cubicBezTo>
                    <a:pt x="38236" y="7018"/>
                    <a:pt x="38282" y="6995"/>
                    <a:pt x="38285" y="6970"/>
                  </a:cubicBezTo>
                  <a:cubicBezTo>
                    <a:pt x="38287" y="6955"/>
                    <a:pt x="38289" y="6948"/>
                    <a:pt x="38297" y="6948"/>
                  </a:cubicBezTo>
                  <a:cubicBezTo>
                    <a:pt x="38303" y="6948"/>
                    <a:pt x="38313" y="6952"/>
                    <a:pt x="38330" y="6960"/>
                  </a:cubicBezTo>
                  <a:cubicBezTo>
                    <a:pt x="38351" y="6970"/>
                    <a:pt x="38368" y="6988"/>
                    <a:pt x="38365" y="6998"/>
                  </a:cubicBezTo>
                  <a:cubicBezTo>
                    <a:pt x="38362" y="7004"/>
                    <a:pt x="38367" y="7006"/>
                    <a:pt x="38376" y="7006"/>
                  </a:cubicBezTo>
                  <a:cubicBezTo>
                    <a:pt x="38406" y="7006"/>
                    <a:pt x="38479" y="6981"/>
                    <a:pt x="38490" y="6960"/>
                  </a:cubicBezTo>
                  <a:cubicBezTo>
                    <a:pt x="38492" y="6955"/>
                    <a:pt x="38494" y="6953"/>
                    <a:pt x="38496" y="6953"/>
                  </a:cubicBezTo>
                  <a:cubicBezTo>
                    <a:pt x="38500" y="6953"/>
                    <a:pt x="38503" y="6960"/>
                    <a:pt x="38503" y="6974"/>
                  </a:cubicBezTo>
                  <a:cubicBezTo>
                    <a:pt x="38500" y="6998"/>
                    <a:pt x="38517" y="7022"/>
                    <a:pt x="38535" y="7030"/>
                  </a:cubicBezTo>
                  <a:cubicBezTo>
                    <a:pt x="38546" y="7035"/>
                    <a:pt x="38561" y="7038"/>
                    <a:pt x="38578" y="7038"/>
                  </a:cubicBezTo>
                  <a:cubicBezTo>
                    <a:pt x="38633" y="7038"/>
                    <a:pt x="38704" y="7012"/>
                    <a:pt x="38690" y="6988"/>
                  </a:cubicBezTo>
                  <a:cubicBezTo>
                    <a:pt x="38682" y="6976"/>
                    <a:pt x="38685" y="6970"/>
                    <a:pt x="38695" y="6970"/>
                  </a:cubicBezTo>
                  <a:cubicBezTo>
                    <a:pt x="38697" y="6970"/>
                    <a:pt x="38699" y="6970"/>
                    <a:pt x="38701" y="6970"/>
                  </a:cubicBezTo>
                  <a:cubicBezTo>
                    <a:pt x="38715" y="6974"/>
                    <a:pt x="38725" y="6995"/>
                    <a:pt x="38725" y="7019"/>
                  </a:cubicBezTo>
                  <a:cubicBezTo>
                    <a:pt x="38725" y="7043"/>
                    <a:pt x="38730" y="7053"/>
                    <a:pt x="38740" y="7053"/>
                  </a:cubicBezTo>
                  <a:cubicBezTo>
                    <a:pt x="38745" y="7053"/>
                    <a:pt x="38750" y="7051"/>
                    <a:pt x="38757" y="7046"/>
                  </a:cubicBezTo>
                  <a:cubicBezTo>
                    <a:pt x="38763" y="7043"/>
                    <a:pt x="38771" y="7041"/>
                    <a:pt x="38781" y="7041"/>
                  </a:cubicBezTo>
                  <a:cubicBezTo>
                    <a:pt x="38812" y="7041"/>
                    <a:pt x="38854" y="7061"/>
                    <a:pt x="38857" y="7085"/>
                  </a:cubicBezTo>
                  <a:cubicBezTo>
                    <a:pt x="38864" y="7121"/>
                    <a:pt x="38880" y="7144"/>
                    <a:pt x="38899" y="7144"/>
                  </a:cubicBezTo>
                  <a:cubicBezTo>
                    <a:pt x="38900" y="7144"/>
                    <a:pt x="38901" y="7144"/>
                    <a:pt x="38903" y="7144"/>
                  </a:cubicBezTo>
                  <a:cubicBezTo>
                    <a:pt x="38916" y="7140"/>
                    <a:pt x="38924" y="7126"/>
                    <a:pt x="38916" y="7113"/>
                  </a:cubicBezTo>
                  <a:cubicBezTo>
                    <a:pt x="38888" y="7060"/>
                    <a:pt x="38888" y="7024"/>
                    <a:pt x="38910" y="7024"/>
                  </a:cubicBezTo>
                  <a:cubicBezTo>
                    <a:pt x="38913" y="7024"/>
                    <a:pt x="38916" y="7024"/>
                    <a:pt x="38919" y="7025"/>
                  </a:cubicBezTo>
                  <a:cubicBezTo>
                    <a:pt x="38925" y="7027"/>
                    <a:pt x="38932" y="7027"/>
                    <a:pt x="38939" y="7027"/>
                  </a:cubicBezTo>
                  <a:cubicBezTo>
                    <a:pt x="38997" y="7027"/>
                    <a:pt x="39108" y="6995"/>
                    <a:pt x="39118" y="6974"/>
                  </a:cubicBezTo>
                  <a:cubicBezTo>
                    <a:pt x="39121" y="6965"/>
                    <a:pt x="39131" y="6961"/>
                    <a:pt x="39144" y="6961"/>
                  </a:cubicBezTo>
                  <a:cubicBezTo>
                    <a:pt x="39180" y="6961"/>
                    <a:pt x="39239" y="6989"/>
                    <a:pt x="39277" y="7030"/>
                  </a:cubicBezTo>
                  <a:cubicBezTo>
                    <a:pt x="39299" y="7051"/>
                    <a:pt x="39319" y="7067"/>
                    <a:pt x="39329" y="7067"/>
                  </a:cubicBezTo>
                  <a:cubicBezTo>
                    <a:pt x="39332" y="7067"/>
                    <a:pt x="39334" y="7066"/>
                    <a:pt x="39336" y="7064"/>
                  </a:cubicBezTo>
                  <a:cubicBezTo>
                    <a:pt x="39339" y="7061"/>
                    <a:pt x="39345" y="7060"/>
                    <a:pt x="39352" y="7060"/>
                  </a:cubicBezTo>
                  <a:cubicBezTo>
                    <a:pt x="39366" y="7060"/>
                    <a:pt x="39384" y="7064"/>
                    <a:pt x="39402" y="7071"/>
                  </a:cubicBezTo>
                  <a:cubicBezTo>
                    <a:pt x="39427" y="7080"/>
                    <a:pt x="39446" y="7084"/>
                    <a:pt x="39460" y="7084"/>
                  </a:cubicBezTo>
                  <a:cubicBezTo>
                    <a:pt x="39478" y="7084"/>
                    <a:pt x="39486" y="7076"/>
                    <a:pt x="39481" y="7060"/>
                  </a:cubicBezTo>
                  <a:cubicBezTo>
                    <a:pt x="39479" y="7053"/>
                    <a:pt x="39469" y="7047"/>
                    <a:pt x="39458" y="7047"/>
                  </a:cubicBezTo>
                  <a:cubicBezTo>
                    <a:pt x="39453" y="7047"/>
                    <a:pt x="39449" y="7048"/>
                    <a:pt x="39444" y="7050"/>
                  </a:cubicBezTo>
                  <a:cubicBezTo>
                    <a:pt x="39441" y="7051"/>
                    <a:pt x="39438" y="7051"/>
                    <a:pt x="39435" y="7051"/>
                  </a:cubicBezTo>
                  <a:cubicBezTo>
                    <a:pt x="39418" y="7051"/>
                    <a:pt x="39395" y="7044"/>
                    <a:pt x="39377" y="7033"/>
                  </a:cubicBezTo>
                  <a:cubicBezTo>
                    <a:pt x="39365" y="7024"/>
                    <a:pt x="39351" y="7020"/>
                    <a:pt x="39340" y="7020"/>
                  </a:cubicBezTo>
                  <a:cubicBezTo>
                    <a:pt x="39334" y="7020"/>
                    <a:pt x="39328" y="7022"/>
                    <a:pt x="39326" y="7025"/>
                  </a:cubicBezTo>
                  <a:cubicBezTo>
                    <a:pt x="39317" y="7033"/>
                    <a:pt x="39312" y="7036"/>
                    <a:pt x="39308" y="7036"/>
                  </a:cubicBezTo>
                  <a:cubicBezTo>
                    <a:pt x="39295" y="7036"/>
                    <a:pt x="39310" y="6992"/>
                    <a:pt x="39340" y="6946"/>
                  </a:cubicBezTo>
                  <a:cubicBezTo>
                    <a:pt x="39358" y="6921"/>
                    <a:pt x="39372" y="6905"/>
                    <a:pt x="39376" y="6905"/>
                  </a:cubicBezTo>
                  <a:cubicBezTo>
                    <a:pt x="39378" y="6905"/>
                    <a:pt x="39378" y="6907"/>
                    <a:pt x="39377" y="6911"/>
                  </a:cubicBezTo>
                  <a:cubicBezTo>
                    <a:pt x="39372" y="6922"/>
                    <a:pt x="39378" y="6931"/>
                    <a:pt x="39388" y="6931"/>
                  </a:cubicBezTo>
                  <a:cubicBezTo>
                    <a:pt x="39391" y="6931"/>
                    <a:pt x="39394" y="6930"/>
                    <a:pt x="39398" y="6929"/>
                  </a:cubicBezTo>
                  <a:cubicBezTo>
                    <a:pt x="39438" y="6918"/>
                    <a:pt x="39489" y="6769"/>
                    <a:pt x="39451" y="6769"/>
                  </a:cubicBezTo>
                  <a:cubicBezTo>
                    <a:pt x="39450" y="6769"/>
                    <a:pt x="39449" y="6769"/>
                    <a:pt x="39447" y="6769"/>
                  </a:cubicBezTo>
                  <a:cubicBezTo>
                    <a:pt x="39444" y="6770"/>
                    <a:pt x="39440" y="6770"/>
                    <a:pt x="39436" y="6770"/>
                  </a:cubicBezTo>
                  <a:cubicBezTo>
                    <a:pt x="39424" y="6770"/>
                    <a:pt x="39411" y="6766"/>
                    <a:pt x="39409" y="6759"/>
                  </a:cubicBezTo>
                  <a:cubicBezTo>
                    <a:pt x="39407" y="6752"/>
                    <a:pt x="39394" y="6748"/>
                    <a:pt x="39377" y="6748"/>
                  </a:cubicBezTo>
                  <a:cubicBezTo>
                    <a:pt x="39368" y="6748"/>
                    <a:pt x="39357" y="6749"/>
                    <a:pt x="39346" y="6752"/>
                  </a:cubicBezTo>
                  <a:cubicBezTo>
                    <a:pt x="39333" y="6756"/>
                    <a:pt x="39322" y="6757"/>
                    <a:pt x="39314" y="6757"/>
                  </a:cubicBezTo>
                  <a:cubicBezTo>
                    <a:pt x="39283" y="6757"/>
                    <a:pt x="39298" y="6728"/>
                    <a:pt x="39356" y="6703"/>
                  </a:cubicBezTo>
                  <a:cubicBezTo>
                    <a:pt x="39372" y="6695"/>
                    <a:pt x="39385" y="6692"/>
                    <a:pt x="39395" y="6692"/>
                  </a:cubicBezTo>
                  <a:cubicBezTo>
                    <a:pt x="39407" y="6692"/>
                    <a:pt x="39414" y="6697"/>
                    <a:pt x="39416" y="6707"/>
                  </a:cubicBezTo>
                  <a:cubicBezTo>
                    <a:pt x="39421" y="6717"/>
                    <a:pt x="39436" y="6723"/>
                    <a:pt x="39451" y="6723"/>
                  </a:cubicBezTo>
                  <a:cubicBezTo>
                    <a:pt x="39457" y="6723"/>
                    <a:pt x="39463" y="6722"/>
                    <a:pt x="39468" y="6721"/>
                  </a:cubicBezTo>
                  <a:cubicBezTo>
                    <a:pt x="39477" y="6719"/>
                    <a:pt x="39484" y="6718"/>
                    <a:pt x="39490" y="6718"/>
                  </a:cubicBezTo>
                  <a:cubicBezTo>
                    <a:pt x="39511" y="6718"/>
                    <a:pt x="39512" y="6732"/>
                    <a:pt x="39510" y="6786"/>
                  </a:cubicBezTo>
                  <a:cubicBezTo>
                    <a:pt x="39510" y="6828"/>
                    <a:pt x="39492" y="6870"/>
                    <a:pt x="39475" y="6876"/>
                  </a:cubicBezTo>
                  <a:cubicBezTo>
                    <a:pt x="39461" y="6883"/>
                    <a:pt x="39459" y="6887"/>
                    <a:pt x="39469" y="6887"/>
                  </a:cubicBezTo>
                  <a:cubicBezTo>
                    <a:pt x="39475" y="6887"/>
                    <a:pt x="39483" y="6886"/>
                    <a:pt x="39496" y="6884"/>
                  </a:cubicBezTo>
                  <a:cubicBezTo>
                    <a:pt x="39582" y="6866"/>
                    <a:pt x="39617" y="6776"/>
                    <a:pt x="39565" y="6703"/>
                  </a:cubicBezTo>
                  <a:cubicBezTo>
                    <a:pt x="39561" y="6700"/>
                    <a:pt x="39558" y="6692"/>
                    <a:pt x="39558" y="6686"/>
                  </a:cubicBezTo>
                  <a:cubicBezTo>
                    <a:pt x="39558" y="6679"/>
                    <a:pt x="39540" y="6668"/>
                    <a:pt x="39520" y="6662"/>
                  </a:cubicBezTo>
                  <a:cubicBezTo>
                    <a:pt x="39499" y="6655"/>
                    <a:pt x="39513" y="6647"/>
                    <a:pt x="39561" y="6644"/>
                  </a:cubicBezTo>
                  <a:cubicBezTo>
                    <a:pt x="39641" y="6641"/>
                    <a:pt x="39662" y="6599"/>
                    <a:pt x="39590" y="6592"/>
                  </a:cubicBezTo>
                  <a:cubicBezTo>
                    <a:pt x="39569" y="6592"/>
                    <a:pt x="39544" y="6575"/>
                    <a:pt x="39540" y="6554"/>
                  </a:cubicBezTo>
                  <a:cubicBezTo>
                    <a:pt x="39534" y="6533"/>
                    <a:pt x="39502" y="6523"/>
                    <a:pt x="39461" y="6523"/>
                  </a:cubicBezTo>
                  <a:lnTo>
                    <a:pt x="39395" y="6523"/>
                  </a:lnTo>
                  <a:lnTo>
                    <a:pt x="39457" y="6474"/>
                  </a:lnTo>
                  <a:cubicBezTo>
                    <a:pt x="39496" y="6447"/>
                    <a:pt x="39523" y="6408"/>
                    <a:pt x="39523" y="6391"/>
                  </a:cubicBezTo>
                  <a:cubicBezTo>
                    <a:pt x="39525" y="6377"/>
                    <a:pt x="39525" y="6370"/>
                    <a:pt x="39522" y="6370"/>
                  </a:cubicBezTo>
                  <a:cubicBezTo>
                    <a:pt x="39520" y="6370"/>
                    <a:pt x="39514" y="6376"/>
                    <a:pt x="39506" y="6388"/>
                  </a:cubicBezTo>
                  <a:cubicBezTo>
                    <a:pt x="39493" y="6412"/>
                    <a:pt x="39478" y="6425"/>
                    <a:pt x="39466" y="6425"/>
                  </a:cubicBezTo>
                  <a:cubicBezTo>
                    <a:pt x="39456" y="6425"/>
                    <a:pt x="39448" y="6417"/>
                    <a:pt x="39444" y="6401"/>
                  </a:cubicBezTo>
                  <a:cubicBezTo>
                    <a:pt x="39437" y="6386"/>
                    <a:pt x="39426" y="6376"/>
                    <a:pt x="39414" y="6376"/>
                  </a:cubicBezTo>
                  <a:cubicBezTo>
                    <a:pt x="39412" y="6376"/>
                    <a:pt x="39411" y="6376"/>
                    <a:pt x="39409" y="6377"/>
                  </a:cubicBezTo>
                  <a:cubicBezTo>
                    <a:pt x="39395" y="6380"/>
                    <a:pt x="39395" y="6391"/>
                    <a:pt x="39419" y="6412"/>
                  </a:cubicBezTo>
                  <a:cubicBezTo>
                    <a:pt x="39454" y="6443"/>
                    <a:pt x="39451" y="6471"/>
                    <a:pt x="39412" y="6481"/>
                  </a:cubicBezTo>
                  <a:cubicBezTo>
                    <a:pt x="39411" y="6481"/>
                    <a:pt x="39410" y="6482"/>
                    <a:pt x="39409" y="6482"/>
                  </a:cubicBezTo>
                  <a:cubicBezTo>
                    <a:pt x="39401" y="6482"/>
                    <a:pt x="39399" y="6472"/>
                    <a:pt x="39402" y="6460"/>
                  </a:cubicBezTo>
                  <a:cubicBezTo>
                    <a:pt x="39406" y="6451"/>
                    <a:pt x="39403" y="6445"/>
                    <a:pt x="39396" y="6445"/>
                  </a:cubicBezTo>
                  <a:cubicBezTo>
                    <a:pt x="39389" y="6445"/>
                    <a:pt x="39380" y="6449"/>
                    <a:pt x="39367" y="6457"/>
                  </a:cubicBezTo>
                  <a:cubicBezTo>
                    <a:pt x="39354" y="6464"/>
                    <a:pt x="39343" y="6468"/>
                    <a:pt x="39335" y="6468"/>
                  </a:cubicBezTo>
                  <a:cubicBezTo>
                    <a:pt x="39323" y="6468"/>
                    <a:pt x="39314" y="6461"/>
                    <a:pt x="39308" y="6447"/>
                  </a:cubicBezTo>
                  <a:cubicBezTo>
                    <a:pt x="39303" y="6433"/>
                    <a:pt x="39301" y="6426"/>
                    <a:pt x="39300" y="6426"/>
                  </a:cubicBezTo>
                  <a:cubicBezTo>
                    <a:pt x="39298" y="6426"/>
                    <a:pt x="39298" y="6434"/>
                    <a:pt x="39298" y="6450"/>
                  </a:cubicBezTo>
                  <a:cubicBezTo>
                    <a:pt x="39298" y="6484"/>
                    <a:pt x="39270" y="6510"/>
                    <a:pt x="39241" y="6510"/>
                  </a:cubicBezTo>
                  <a:cubicBezTo>
                    <a:pt x="39232" y="6510"/>
                    <a:pt x="39223" y="6508"/>
                    <a:pt x="39215" y="6502"/>
                  </a:cubicBezTo>
                  <a:cubicBezTo>
                    <a:pt x="39169" y="6474"/>
                    <a:pt x="39159" y="6418"/>
                    <a:pt x="39197" y="6408"/>
                  </a:cubicBezTo>
                  <a:cubicBezTo>
                    <a:pt x="39215" y="6405"/>
                    <a:pt x="39218" y="6391"/>
                    <a:pt x="39207" y="6384"/>
                  </a:cubicBezTo>
                  <a:cubicBezTo>
                    <a:pt x="39201" y="6379"/>
                    <a:pt x="39192" y="6377"/>
                    <a:pt x="39181" y="6377"/>
                  </a:cubicBezTo>
                  <a:cubicBezTo>
                    <a:pt x="39169" y="6377"/>
                    <a:pt x="39155" y="6380"/>
                    <a:pt x="39142" y="6388"/>
                  </a:cubicBezTo>
                  <a:cubicBezTo>
                    <a:pt x="39127" y="6394"/>
                    <a:pt x="39118" y="6397"/>
                    <a:pt x="39113" y="6397"/>
                  </a:cubicBezTo>
                  <a:cubicBezTo>
                    <a:pt x="39109" y="6397"/>
                    <a:pt x="39110" y="6393"/>
                    <a:pt x="39118" y="6384"/>
                  </a:cubicBezTo>
                  <a:cubicBezTo>
                    <a:pt x="39126" y="6368"/>
                    <a:pt x="39138" y="6361"/>
                    <a:pt x="39160" y="6361"/>
                  </a:cubicBezTo>
                  <a:cubicBezTo>
                    <a:pt x="39182" y="6361"/>
                    <a:pt x="39215" y="6368"/>
                    <a:pt x="39263" y="6384"/>
                  </a:cubicBezTo>
                  <a:cubicBezTo>
                    <a:pt x="39280" y="6390"/>
                    <a:pt x="39292" y="6393"/>
                    <a:pt x="39301" y="6393"/>
                  </a:cubicBezTo>
                  <a:cubicBezTo>
                    <a:pt x="39313" y="6393"/>
                    <a:pt x="39317" y="6388"/>
                    <a:pt x="39315" y="6380"/>
                  </a:cubicBezTo>
                  <a:cubicBezTo>
                    <a:pt x="39312" y="6367"/>
                    <a:pt x="39246" y="6343"/>
                    <a:pt x="39177" y="6325"/>
                  </a:cubicBezTo>
                  <a:cubicBezTo>
                    <a:pt x="39058" y="6294"/>
                    <a:pt x="39044" y="6287"/>
                    <a:pt x="39069" y="6255"/>
                  </a:cubicBezTo>
                  <a:cubicBezTo>
                    <a:pt x="39088" y="6236"/>
                    <a:pt x="39129" y="6223"/>
                    <a:pt x="39160" y="6223"/>
                  </a:cubicBezTo>
                  <a:cubicBezTo>
                    <a:pt x="39179" y="6223"/>
                    <a:pt x="39193" y="6228"/>
                    <a:pt x="39197" y="6239"/>
                  </a:cubicBezTo>
                  <a:cubicBezTo>
                    <a:pt x="39199" y="6244"/>
                    <a:pt x="39206" y="6247"/>
                    <a:pt x="39216" y="6247"/>
                  </a:cubicBezTo>
                  <a:cubicBezTo>
                    <a:pt x="39225" y="6247"/>
                    <a:pt x="39235" y="6245"/>
                    <a:pt x="39246" y="6242"/>
                  </a:cubicBezTo>
                  <a:cubicBezTo>
                    <a:pt x="39270" y="6234"/>
                    <a:pt x="39281" y="6221"/>
                    <a:pt x="39270" y="6214"/>
                  </a:cubicBezTo>
                  <a:cubicBezTo>
                    <a:pt x="39265" y="6209"/>
                    <a:pt x="39267" y="6206"/>
                    <a:pt x="39277" y="6206"/>
                  </a:cubicBezTo>
                  <a:cubicBezTo>
                    <a:pt x="39281" y="6206"/>
                    <a:pt x="39285" y="6206"/>
                    <a:pt x="39291" y="6207"/>
                  </a:cubicBezTo>
                  <a:cubicBezTo>
                    <a:pt x="39308" y="6207"/>
                    <a:pt x="39329" y="6228"/>
                    <a:pt x="39336" y="6252"/>
                  </a:cubicBezTo>
                  <a:cubicBezTo>
                    <a:pt x="39342" y="6277"/>
                    <a:pt x="39360" y="6291"/>
                    <a:pt x="39386" y="6291"/>
                  </a:cubicBezTo>
                  <a:cubicBezTo>
                    <a:pt x="39389" y="6291"/>
                    <a:pt x="39392" y="6291"/>
                    <a:pt x="39395" y="6290"/>
                  </a:cubicBezTo>
                  <a:cubicBezTo>
                    <a:pt x="39400" y="6290"/>
                    <a:pt x="39405" y="6289"/>
                    <a:pt x="39410" y="6289"/>
                  </a:cubicBezTo>
                  <a:cubicBezTo>
                    <a:pt x="39433" y="6289"/>
                    <a:pt x="39456" y="6295"/>
                    <a:pt x="39465" y="6304"/>
                  </a:cubicBezTo>
                  <a:cubicBezTo>
                    <a:pt x="39469" y="6309"/>
                    <a:pt x="39474" y="6310"/>
                    <a:pt x="39480" y="6310"/>
                  </a:cubicBezTo>
                  <a:cubicBezTo>
                    <a:pt x="39487" y="6310"/>
                    <a:pt x="39495" y="6307"/>
                    <a:pt x="39499" y="6301"/>
                  </a:cubicBezTo>
                  <a:cubicBezTo>
                    <a:pt x="39506" y="6290"/>
                    <a:pt x="39499" y="6280"/>
                    <a:pt x="39486" y="6280"/>
                  </a:cubicBezTo>
                  <a:cubicBezTo>
                    <a:pt x="39471" y="6276"/>
                    <a:pt x="39436" y="6269"/>
                    <a:pt x="39406" y="6259"/>
                  </a:cubicBezTo>
                  <a:cubicBezTo>
                    <a:pt x="39374" y="6249"/>
                    <a:pt x="39372" y="6244"/>
                    <a:pt x="39414" y="6244"/>
                  </a:cubicBezTo>
                  <a:cubicBezTo>
                    <a:pt x="39427" y="6244"/>
                    <a:pt x="39444" y="6244"/>
                    <a:pt x="39465" y="6245"/>
                  </a:cubicBezTo>
                  <a:cubicBezTo>
                    <a:pt x="39527" y="6249"/>
                    <a:pt x="39600" y="6252"/>
                    <a:pt x="39624" y="6259"/>
                  </a:cubicBezTo>
                  <a:cubicBezTo>
                    <a:pt x="39632" y="6261"/>
                    <a:pt x="39640" y="6262"/>
                    <a:pt x="39647" y="6262"/>
                  </a:cubicBezTo>
                  <a:cubicBezTo>
                    <a:pt x="39670" y="6262"/>
                    <a:pt x="39684" y="6252"/>
                    <a:pt x="39700" y="6228"/>
                  </a:cubicBezTo>
                  <a:cubicBezTo>
                    <a:pt x="39722" y="6199"/>
                    <a:pt x="39740" y="6184"/>
                    <a:pt x="39749" y="6184"/>
                  </a:cubicBezTo>
                  <a:lnTo>
                    <a:pt x="39749" y="6184"/>
                  </a:lnTo>
                  <a:cubicBezTo>
                    <a:pt x="39757" y="6184"/>
                    <a:pt x="39757" y="6197"/>
                    <a:pt x="39742" y="6224"/>
                  </a:cubicBezTo>
                  <a:cubicBezTo>
                    <a:pt x="39725" y="6251"/>
                    <a:pt x="39722" y="6261"/>
                    <a:pt x="39738" y="6261"/>
                  </a:cubicBezTo>
                  <a:cubicBezTo>
                    <a:pt x="39745" y="6261"/>
                    <a:pt x="39757" y="6259"/>
                    <a:pt x="39773" y="6255"/>
                  </a:cubicBezTo>
                  <a:cubicBezTo>
                    <a:pt x="39804" y="6249"/>
                    <a:pt x="39825" y="6234"/>
                    <a:pt x="39822" y="6221"/>
                  </a:cubicBezTo>
                  <a:cubicBezTo>
                    <a:pt x="39820" y="6214"/>
                    <a:pt x="39821" y="6210"/>
                    <a:pt x="39825" y="6210"/>
                  </a:cubicBezTo>
                  <a:cubicBezTo>
                    <a:pt x="39828" y="6210"/>
                    <a:pt x="39834" y="6214"/>
                    <a:pt x="39843" y="6221"/>
                  </a:cubicBezTo>
                  <a:cubicBezTo>
                    <a:pt x="39851" y="6228"/>
                    <a:pt x="39857" y="6232"/>
                    <a:pt x="39862" y="6232"/>
                  </a:cubicBezTo>
                  <a:cubicBezTo>
                    <a:pt x="39868" y="6232"/>
                    <a:pt x="39872" y="6224"/>
                    <a:pt x="39874" y="6207"/>
                  </a:cubicBezTo>
                  <a:cubicBezTo>
                    <a:pt x="39876" y="6187"/>
                    <a:pt x="39872" y="6178"/>
                    <a:pt x="39857" y="6178"/>
                  </a:cubicBezTo>
                  <a:cubicBezTo>
                    <a:pt x="39848" y="6178"/>
                    <a:pt x="39836" y="6181"/>
                    <a:pt x="39819" y="6186"/>
                  </a:cubicBezTo>
                  <a:cubicBezTo>
                    <a:pt x="39818" y="6187"/>
                    <a:pt x="39817" y="6187"/>
                    <a:pt x="39816" y="6187"/>
                  </a:cubicBezTo>
                  <a:cubicBezTo>
                    <a:pt x="39808" y="6187"/>
                    <a:pt x="39788" y="6178"/>
                    <a:pt x="39769" y="6169"/>
                  </a:cubicBezTo>
                  <a:cubicBezTo>
                    <a:pt x="39752" y="6157"/>
                    <a:pt x="39722" y="6150"/>
                    <a:pt x="39697" y="6150"/>
                  </a:cubicBezTo>
                  <a:cubicBezTo>
                    <a:pt x="39692" y="6150"/>
                    <a:pt x="39687" y="6151"/>
                    <a:pt x="39683" y="6151"/>
                  </a:cubicBezTo>
                  <a:cubicBezTo>
                    <a:pt x="39673" y="6154"/>
                    <a:pt x="39663" y="6155"/>
                    <a:pt x="39655" y="6155"/>
                  </a:cubicBezTo>
                  <a:cubicBezTo>
                    <a:pt x="39640" y="6155"/>
                    <a:pt x="39630" y="6151"/>
                    <a:pt x="39627" y="6145"/>
                  </a:cubicBezTo>
                  <a:cubicBezTo>
                    <a:pt x="39626" y="6141"/>
                    <a:pt x="39621" y="6139"/>
                    <a:pt x="39615" y="6139"/>
                  </a:cubicBezTo>
                  <a:cubicBezTo>
                    <a:pt x="39605" y="6139"/>
                    <a:pt x="39590" y="6143"/>
                    <a:pt x="39575" y="6151"/>
                  </a:cubicBezTo>
                  <a:cubicBezTo>
                    <a:pt x="39559" y="6161"/>
                    <a:pt x="39549" y="6166"/>
                    <a:pt x="39546" y="6166"/>
                  </a:cubicBezTo>
                  <a:cubicBezTo>
                    <a:pt x="39542" y="6166"/>
                    <a:pt x="39546" y="6160"/>
                    <a:pt x="39555" y="6151"/>
                  </a:cubicBezTo>
                  <a:cubicBezTo>
                    <a:pt x="39576" y="6127"/>
                    <a:pt x="39557" y="6094"/>
                    <a:pt x="39526" y="6094"/>
                  </a:cubicBezTo>
                  <a:cubicBezTo>
                    <a:pt x="39522" y="6094"/>
                    <a:pt x="39518" y="6095"/>
                    <a:pt x="39513" y="6096"/>
                  </a:cubicBezTo>
                  <a:cubicBezTo>
                    <a:pt x="39499" y="6100"/>
                    <a:pt x="39496" y="6106"/>
                    <a:pt x="39506" y="6114"/>
                  </a:cubicBezTo>
                  <a:cubicBezTo>
                    <a:pt x="39516" y="6120"/>
                    <a:pt x="39506" y="6130"/>
                    <a:pt x="39489" y="6135"/>
                  </a:cubicBezTo>
                  <a:cubicBezTo>
                    <a:pt x="39487" y="6135"/>
                    <a:pt x="39485" y="6135"/>
                    <a:pt x="39483" y="6135"/>
                  </a:cubicBezTo>
                  <a:cubicBezTo>
                    <a:pt x="39436" y="6135"/>
                    <a:pt x="39290" y="6074"/>
                    <a:pt x="39284" y="6051"/>
                  </a:cubicBezTo>
                  <a:cubicBezTo>
                    <a:pt x="39281" y="6044"/>
                    <a:pt x="39236" y="6026"/>
                    <a:pt x="39187" y="6013"/>
                  </a:cubicBezTo>
                  <a:cubicBezTo>
                    <a:pt x="39135" y="5999"/>
                    <a:pt x="39090" y="5978"/>
                    <a:pt x="39086" y="5971"/>
                  </a:cubicBezTo>
                  <a:cubicBezTo>
                    <a:pt x="39081" y="5955"/>
                    <a:pt x="39113" y="5945"/>
                    <a:pt x="39149" y="5945"/>
                  </a:cubicBezTo>
                  <a:cubicBezTo>
                    <a:pt x="39167" y="5945"/>
                    <a:pt x="39186" y="5948"/>
                    <a:pt x="39201" y="5954"/>
                  </a:cubicBezTo>
                  <a:cubicBezTo>
                    <a:pt x="39216" y="5961"/>
                    <a:pt x="39237" y="5965"/>
                    <a:pt x="39254" y="5965"/>
                  </a:cubicBezTo>
                  <a:cubicBezTo>
                    <a:pt x="39260" y="5965"/>
                    <a:pt x="39265" y="5965"/>
                    <a:pt x="39270" y="5964"/>
                  </a:cubicBezTo>
                  <a:cubicBezTo>
                    <a:pt x="39274" y="5963"/>
                    <a:pt x="39278" y="5963"/>
                    <a:pt x="39283" y="5963"/>
                  </a:cubicBezTo>
                  <a:cubicBezTo>
                    <a:pt x="39295" y="5963"/>
                    <a:pt x="39306" y="5966"/>
                    <a:pt x="39308" y="5975"/>
                  </a:cubicBezTo>
                  <a:cubicBezTo>
                    <a:pt x="39311" y="5983"/>
                    <a:pt x="39324" y="5990"/>
                    <a:pt x="39338" y="5990"/>
                  </a:cubicBezTo>
                  <a:cubicBezTo>
                    <a:pt x="39341" y="5990"/>
                    <a:pt x="39344" y="5989"/>
                    <a:pt x="39346" y="5989"/>
                  </a:cubicBezTo>
                  <a:cubicBezTo>
                    <a:pt x="39349" y="5988"/>
                    <a:pt x="39352" y="5988"/>
                    <a:pt x="39356" y="5988"/>
                  </a:cubicBezTo>
                  <a:cubicBezTo>
                    <a:pt x="39377" y="5988"/>
                    <a:pt x="39414" y="5998"/>
                    <a:pt x="39447" y="6016"/>
                  </a:cubicBezTo>
                  <a:cubicBezTo>
                    <a:pt x="39482" y="6033"/>
                    <a:pt x="39500" y="6042"/>
                    <a:pt x="39506" y="6042"/>
                  </a:cubicBezTo>
                  <a:cubicBezTo>
                    <a:pt x="39513" y="6042"/>
                    <a:pt x="39507" y="6031"/>
                    <a:pt x="39492" y="6010"/>
                  </a:cubicBezTo>
                  <a:cubicBezTo>
                    <a:pt x="39477" y="5985"/>
                    <a:pt x="39473" y="5975"/>
                    <a:pt x="39482" y="5975"/>
                  </a:cubicBezTo>
                  <a:cubicBezTo>
                    <a:pt x="39488" y="5975"/>
                    <a:pt x="39498" y="5979"/>
                    <a:pt x="39513" y="5985"/>
                  </a:cubicBezTo>
                  <a:cubicBezTo>
                    <a:pt x="39530" y="5992"/>
                    <a:pt x="39542" y="5995"/>
                    <a:pt x="39551" y="5995"/>
                  </a:cubicBezTo>
                  <a:cubicBezTo>
                    <a:pt x="39563" y="5995"/>
                    <a:pt x="39570" y="5988"/>
                    <a:pt x="39579" y="5971"/>
                  </a:cubicBezTo>
                  <a:cubicBezTo>
                    <a:pt x="39587" y="5955"/>
                    <a:pt x="39591" y="5948"/>
                    <a:pt x="39588" y="5948"/>
                  </a:cubicBezTo>
                  <a:lnTo>
                    <a:pt x="39588" y="5948"/>
                  </a:lnTo>
                  <a:cubicBezTo>
                    <a:pt x="39587" y="5948"/>
                    <a:pt x="39583" y="5951"/>
                    <a:pt x="39575" y="5957"/>
                  </a:cubicBezTo>
                  <a:cubicBezTo>
                    <a:pt x="39571" y="5962"/>
                    <a:pt x="39567" y="5964"/>
                    <a:pt x="39563" y="5964"/>
                  </a:cubicBezTo>
                  <a:cubicBezTo>
                    <a:pt x="39553" y="5964"/>
                    <a:pt x="39546" y="5947"/>
                    <a:pt x="39540" y="5909"/>
                  </a:cubicBezTo>
                  <a:cubicBezTo>
                    <a:pt x="39534" y="5839"/>
                    <a:pt x="39527" y="5836"/>
                    <a:pt x="39419" y="5822"/>
                  </a:cubicBezTo>
                  <a:cubicBezTo>
                    <a:pt x="39305" y="5808"/>
                    <a:pt x="39257" y="5776"/>
                    <a:pt x="39322" y="5760"/>
                  </a:cubicBezTo>
                  <a:cubicBezTo>
                    <a:pt x="39340" y="5756"/>
                    <a:pt x="39356" y="5739"/>
                    <a:pt x="39364" y="5725"/>
                  </a:cubicBezTo>
                  <a:cubicBezTo>
                    <a:pt x="39366" y="5713"/>
                    <a:pt x="39365" y="5708"/>
                    <a:pt x="39360" y="5708"/>
                  </a:cubicBezTo>
                  <a:cubicBezTo>
                    <a:pt x="39356" y="5708"/>
                    <a:pt x="39349" y="5712"/>
                    <a:pt x="39340" y="5718"/>
                  </a:cubicBezTo>
                  <a:cubicBezTo>
                    <a:pt x="39327" y="5726"/>
                    <a:pt x="39316" y="5731"/>
                    <a:pt x="39309" y="5731"/>
                  </a:cubicBezTo>
                  <a:cubicBezTo>
                    <a:pt x="39304" y="5731"/>
                    <a:pt x="39302" y="5729"/>
                    <a:pt x="39302" y="5725"/>
                  </a:cubicBezTo>
                  <a:cubicBezTo>
                    <a:pt x="39298" y="5714"/>
                    <a:pt x="39263" y="5704"/>
                    <a:pt x="39225" y="5701"/>
                  </a:cubicBezTo>
                  <a:cubicBezTo>
                    <a:pt x="39166" y="5693"/>
                    <a:pt x="39162" y="5687"/>
                    <a:pt x="39190" y="5662"/>
                  </a:cubicBezTo>
                  <a:cubicBezTo>
                    <a:pt x="39205" y="5649"/>
                    <a:pt x="39227" y="5642"/>
                    <a:pt x="39251" y="5642"/>
                  </a:cubicBezTo>
                  <a:cubicBezTo>
                    <a:pt x="39260" y="5642"/>
                    <a:pt x="39268" y="5643"/>
                    <a:pt x="39277" y="5645"/>
                  </a:cubicBezTo>
                  <a:cubicBezTo>
                    <a:pt x="39285" y="5646"/>
                    <a:pt x="39293" y="5646"/>
                    <a:pt x="39301" y="5646"/>
                  </a:cubicBezTo>
                  <a:cubicBezTo>
                    <a:pt x="39322" y="5646"/>
                    <a:pt x="39343" y="5643"/>
                    <a:pt x="39353" y="5638"/>
                  </a:cubicBezTo>
                  <a:cubicBezTo>
                    <a:pt x="39367" y="5631"/>
                    <a:pt x="39406" y="5627"/>
                    <a:pt x="39436" y="5627"/>
                  </a:cubicBezTo>
                  <a:cubicBezTo>
                    <a:pt x="39440" y="5628"/>
                    <a:pt x="39443" y="5628"/>
                    <a:pt x="39446" y="5628"/>
                  </a:cubicBezTo>
                  <a:cubicBezTo>
                    <a:pt x="39505" y="5628"/>
                    <a:pt x="39526" y="5597"/>
                    <a:pt x="39506" y="5538"/>
                  </a:cubicBezTo>
                  <a:cubicBezTo>
                    <a:pt x="39503" y="5521"/>
                    <a:pt x="39496" y="5513"/>
                    <a:pt x="39482" y="5513"/>
                  </a:cubicBezTo>
                  <a:cubicBezTo>
                    <a:pt x="39468" y="5513"/>
                    <a:pt x="39448" y="5520"/>
                    <a:pt x="39416" y="5534"/>
                  </a:cubicBezTo>
                  <a:cubicBezTo>
                    <a:pt x="39389" y="5544"/>
                    <a:pt x="39372" y="5549"/>
                    <a:pt x="39365" y="5549"/>
                  </a:cubicBezTo>
                  <a:cubicBezTo>
                    <a:pt x="39360" y="5549"/>
                    <a:pt x="39361" y="5545"/>
                    <a:pt x="39371" y="5538"/>
                  </a:cubicBezTo>
                  <a:cubicBezTo>
                    <a:pt x="39406" y="5513"/>
                    <a:pt x="39402" y="5510"/>
                    <a:pt x="39346" y="5503"/>
                  </a:cubicBezTo>
                  <a:cubicBezTo>
                    <a:pt x="39287" y="5496"/>
                    <a:pt x="39267" y="5472"/>
                    <a:pt x="39273" y="5409"/>
                  </a:cubicBezTo>
                  <a:cubicBezTo>
                    <a:pt x="39277" y="5388"/>
                    <a:pt x="39273" y="5357"/>
                    <a:pt x="39267" y="5323"/>
                  </a:cubicBezTo>
                  <a:cubicBezTo>
                    <a:pt x="39260" y="5295"/>
                    <a:pt x="39282" y="5276"/>
                    <a:pt x="39304" y="5276"/>
                  </a:cubicBezTo>
                  <a:cubicBezTo>
                    <a:pt x="39317" y="5276"/>
                    <a:pt x="39330" y="5284"/>
                    <a:pt x="39336" y="5302"/>
                  </a:cubicBezTo>
                  <a:cubicBezTo>
                    <a:pt x="39342" y="5316"/>
                    <a:pt x="39335" y="5327"/>
                    <a:pt x="39324" y="5327"/>
                  </a:cubicBezTo>
                  <a:cubicBezTo>
                    <a:pt x="39322" y="5327"/>
                    <a:pt x="39321" y="5326"/>
                    <a:pt x="39319" y="5326"/>
                  </a:cubicBezTo>
                  <a:cubicBezTo>
                    <a:pt x="39316" y="5325"/>
                    <a:pt x="39313" y="5325"/>
                    <a:pt x="39310" y="5325"/>
                  </a:cubicBezTo>
                  <a:cubicBezTo>
                    <a:pt x="39301" y="5325"/>
                    <a:pt x="39296" y="5329"/>
                    <a:pt x="39302" y="5339"/>
                  </a:cubicBezTo>
                  <a:cubicBezTo>
                    <a:pt x="39303" y="5346"/>
                    <a:pt x="39308" y="5349"/>
                    <a:pt x="39318" y="5349"/>
                  </a:cubicBezTo>
                  <a:cubicBezTo>
                    <a:pt x="39333" y="5349"/>
                    <a:pt x="39360" y="5341"/>
                    <a:pt x="39398" y="5326"/>
                  </a:cubicBezTo>
                  <a:cubicBezTo>
                    <a:pt x="39469" y="5299"/>
                    <a:pt x="39517" y="5271"/>
                    <a:pt x="39494" y="5271"/>
                  </a:cubicBezTo>
                  <a:cubicBezTo>
                    <a:pt x="39490" y="5271"/>
                    <a:pt x="39484" y="5272"/>
                    <a:pt x="39475" y="5274"/>
                  </a:cubicBezTo>
                  <a:cubicBezTo>
                    <a:pt x="39472" y="5274"/>
                    <a:pt x="39469" y="5275"/>
                    <a:pt x="39466" y="5275"/>
                  </a:cubicBezTo>
                  <a:cubicBezTo>
                    <a:pt x="39438" y="5275"/>
                    <a:pt x="39429" y="5227"/>
                    <a:pt x="39457" y="5208"/>
                  </a:cubicBezTo>
                  <a:cubicBezTo>
                    <a:pt x="39478" y="5198"/>
                    <a:pt x="39468" y="5184"/>
                    <a:pt x="39430" y="5163"/>
                  </a:cubicBezTo>
                  <a:cubicBezTo>
                    <a:pt x="39385" y="5139"/>
                    <a:pt x="39381" y="5131"/>
                    <a:pt x="39409" y="5115"/>
                  </a:cubicBezTo>
                  <a:cubicBezTo>
                    <a:pt x="39426" y="5100"/>
                    <a:pt x="39430" y="5069"/>
                    <a:pt x="39419" y="5027"/>
                  </a:cubicBezTo>
                  <a:cubicBezTo>
                    <a:pt x="39410" y="4998"/>
                    <a:pt x="39402" y="4983"/>
                    <a:pt x="39396" y="4983"/>
                  </a:cubicBezTo>
                  <a:cubicBezTo>
                    <a:pt x="39393" y="4983"/>
                    <a:pt x="39390" y="4986"/>
                    <a:pt x="39388" y="4993"/>
                  </a:cubicBezTo>
                  <a:cubicBezTo>
                    <a:pt x="39384" y="5008"/>
                    <a:pt x="39379" y="5015"/>
                    <a:pt x="39369" y="5015"/>
                  </a:cubicBezTo>
                  <a:cubicBezTo>
                    <a:pt x="39361" y="5015"/>
                    <a:pt x="39349" y="5011"/>
                    <a:pt x="39332" y="5003"/>
                  </a:cubicBezTo>
                  <a:cubicBezTo>
                    <a:pt x="39270" y="4972"/>
                    <a:pt x="39270" y="4965"/>
                    <a:pt x="39329" y="4955"/>
                  </a:cubicBezTo>
                  <a:cubicBezTo>
                    <a:pt x="39332" y="4954"/>
                    <a:pt x="39336" y="4954"/>
                    <a:pt x="39339" y="4954"/>
                  </a:cubicBezTo>
                  <a:cubicBezTo>
                    <a:pt x="39364" y="4954"/>
                    <a:pt x="39397" y="4964"/>
                    <a:pt x="39416" y="4979"/>
                  </a:cubicBezTo>
                  <a:cubicBezTo>
                    <a:pt x="39430" y="4988"/>
                    <a:pt x="39440" y="4992"/>
                    <a:pt x="39448" y="4992"/>
                  </a:cubicBezTo>
                  <a:cubicBezTo>
                    <a:pt x="39456" y="4992"/>
                    <a:pt x="39461" y="4988"/>
                    <a:pt x="39465" y="4979"/>
                  </a:cubicBezTo>
                  <a:cubicBezTo>
                    <a:pt x="39468" y="4965"/>
                    <a:pt x="39489" y="4955"/>
                    <a:pt x="39510" y="4955"/>
                  </a:cubicBezTo>
                  <a:cubicBezTo>
                    <a:pt x="39513" y="4955"/>
                    <a:pt x="39516" y="4955"/>
                    <a:pt x="39519" y="4955"/>
                  </a:cubicBezTo>
                  <a:cubicBezTo>
                    <a:pt x="39540" y="4955"/>
                    <a:pt x="39538" y="4943"/>
                    <a:pt x="39516" y="4902"/>
                  </a:cubicBezTo>
                  <a:cubicBezTo>
                    <a:pt x="39496" y="4865"/>
                    <a:pt x="39492" y="4844"/>
                    <a:pt x="39510" y="4836"/>
                  </a:cubicBezTo>
                  <a:cubicBezTo>
                    <a:pt x="39531" y="4830"/>
                    <a:pt x="39527" y="4826"/>
                    <a:pt x="39506" y="4826"/>
                  </a:cubicBezTo>
                  <a:cubicBezTo>
                    <a:pt x="39492" y="4823"/>
                    <a:pt x="39478" y="4809"/>
                    <a:pt x="39481" y="4791"/>
                  </a:cubicBezTo>
                  <a:cubicBezTo>
                    <a:pt x="39484" y="4777"/>
                    <a:pt x="39490" y="4770"/>
                    <a:pt x="39513" y="4770"/>
                  </a:cubicBezTo>
                  <a:cubicBezTo>
                    <a:pt x="39530" y="4770"/>
                    <a:pt x="39555" y="4774"/>
                    <a:pt x="39593" y="4781"/>
                  </a:cubicBezTo>
                  <a:cubicBezTo>
                    <a:pt x="39652" y="4791"/>
                    <a:pt x="39707" y="4806"/>
                    <a:pt x="39721" y="4816"/>
                  </a:cubicBezTo>
                  <a:cubicBezTo>
                    <a:pt x="39727" y="4820"/>
                    <a:pt x="39734" y="4823"/>
                    <a:pt x="39737" y="4823"/>
                  </a:cubicBezTo>
                  <a:cubicBezTo>
                    <a:pt x="39739" y="4823"/>
                    <a:pt x="39740" y="4822"/>
                    <a:pt x="39739" y="4819"/>
                  </a:cubicBezTo>
                  <a:cubicBezTo>
                    <a:pt x="39735" y="4809"/>
                    <a:pt x="39710" y="4785"/>
                    <a:pt x="39683" y="4764"/>
                  </a:cubicBezTo>
                  <a:cubicBezTo>
                    <a:pt x="39655" y="4743"/>
                    <a:pt x="39641" y="4722"/>
                    <a:pt x="39652" y="4719"/>
                  </a:cubicBezTo>
                  <a:cubicBezTo>
                    <a:pt x="39662" y="4715"/>
                    <a:pt x="39648" y="4705"/>
                    <a:pt x="39620" y="4694"/>
                  </a:cubicBezTo>
                  <a:cubicBezTo>
                    <a:pt x="39590" y="4684"/>
                    <a:pt x="39579" y="4673"/>
                    <a:pt x="39593" y="4660"/>
                  </a:cubicBezTo>
                  <a:cubicBezTo>
                    <a:pt x="39599" y="4654"/>
                    <a:pt x="39612" y="4650"/>
                    <a:pt x="39626" y="4650"/>
                  </a:cubicBezTo>
                  <a:cubicBezTo>
                    <a:pt x="39637" y="4650"/>
                    <a:pt x="39648" y="4652"/>
                    <a:pt x="39659" y="4657"/>
                  </a:cubicBezTo>
                  <a:cubicBezTo>
                    <a:pt x="39674" y="4662"/>
                    <a:pt x="39683" y="4665"/>
                    <a:pt x="39687" y="4665"/>
                  </a:cubicBezTo>
                  <a:cubicBezTo>
                    <a:pt x="39694" y="4665"/>
                    <a:pt x="39689" y="4658"/>
                    <a:pt x="39676" y="4639"/>
                  </a:cubicBezTo>
                  <a:cubicBezTo>
                    <a:pt x="39662" y="4622"/>
                    <a:pt x="39655" y="4594"/>
                    <a:pt x="39665" y="4573"/>
                  </a:cubicBezTo>
                  <a:cubicBezTo>
                    <a:pt x="39673" y="4556"/>
                    <a:pt x="39673" y="4532"/>
                    <a:pt x="39659" y="4514"/>
                  </a:cubicBezTo>
                  <a:cubicBezTo>
                    <a:pt x="39645" y="4500"/>
                    <a:pt x="39645" y="4486"/>
                    <a:pt x="39659" y="4483"/>
                  </a:cubicBezTo>
                  <a:cubicBezTo>
                    <a:pt x="39690" y="4476"/>
                    <a:pt x="39652" y="4372"/>
                    <a:pt x="39610" y="4351"/>
                  </a:cubicBezTo>
                  <a:cubicBezTo>
                    <a:pt x="39585" y="4337"/>
                    <a:pt x="39582" y="4333"/>
                    <a:pt x="39603" y="4327"/>
                  </a:cubicBezTo>
                  <a:cubicBezTo>
                    <a:pt x="39617" y="4323"/>
                    <a:pt x="39624" y="4306"/>
                    <a:pt x="39620" y="4289"/>
                  </a:cubicBezTo>
                  <a:cubicBezTo>
                    <a:pt x="39616" y="4278"/>
                    <a:pt x="39610" y="4272"/>
                    <a:pt x="39604" y="4272"/>
                  </a:cubicBezTo>
                  <a:cubicBezTo>
                    <a:pt x="39600" y="4272"/>
                    <a:pt x="39597" y="4274"/>
                    <a:pt x="39593" y="4278"/>
                  </a:cubicBezTo>
                  <a:cubicBezTo>
                    <a:pt x="39591" y="4280"/>
                    <a:pt x="39588" y="4281"/>
                    <a:pt x="39585" y="4281"/>
                  </a:cubicBezTo>
                  <a:cubicBezTo>
                    <a:pt x="39575" y="4281"/>
                    <a:pt x="39563" y="4267"/>
                    <a:pt x="39558" y="4244"/>
                  </a:cubicBezTo>
                  <a:cubicBezTo>
                    <a:pt x="39549" y="4215"/>
                    <a:pt x="39551" y="4198"/>
                    <a:pt x="39564" y="4198"/>
                  </a:cubicBezTo>
                  <a:cubicBezTo>
                    <a:pt x="39566" y="4198"/>
                    <a:pt x="39567" y="4198"/>
                    <a:pt x="39569" y="4199"/>
                  </a:cubicBezTo>
                  <a:cubicBezTo>
                    <a:pt x="39572" y="4199"/>
                    <a:pt x="39575" y="4199"/>
                    <a:pt x="39578" y="4199"/>
                  </a:cubicBezTo>
                  <a:cubicBezTo>
                    <a:pt x="39591" y="4199"/>
                    <a:pt x="39585" y="4191"/>
                    <a:pt x="39561" y="4170"/>
                  </a:cubicBezTo>
                  <a:cubicBezTo>
                    <a:pt x="39531" y="4139"/>
                    <a:pt x="39531" y="4136"/>
                    <a:pt x="39582" y="4132"/>
                  </a:cubicBezTo>
                  <a:cubicBezTo>
                    <a:pt x="39631" y="4125"/>
                    <a:pt x="39638" y="4119"/>
                    <a:pt x="39617" y="4066"/>
                  </a:cubicBezTo>
                  <a:cubicBezTo>
                    <a:pt x="39603" y="4028"/>
                    <a:pt x="39579" y="4004"/>
                    <a:pt x="39544" y="3997"/>
                  </a:cubicBezTo>
                  <a:cubicBezTo>
                    <a:pt x="39533" y="3995"/>
                    <a:pt x="39525" y="3994"/>
                    <a:pt x="39519" y="3994"/>
                  </a:cubicBezTo>
                  <a:cubicBezTo>
                    <a:pt x="39508" y="3994"/>
                    <a:pt x="39507" y="3997"/>
                    <a:pt x="39516" y="4004"/>
                  </a:cubicBezTo>
                  <a:cubicBezTo>
                    <a:pt x="39539" y="4024"/>
                    <a:pt x="39522" y="4045"/>
                    <a:pt x="39491" y="4045"/>
                  </a:cubicBezTo>
                  <a:cubicBezTo>
                    <a:pt x="39485" y="4045"/>
                    <a:pt x="39478" y="4044"/>
                    <a:pt x="39471" y="4042"/>
                  </a:cubicBezTo>
                  <a:cubicBezTo>
                    <a:pt x="39444" y="4035"/>
                    <a:pt x="39419" y="4004"/>
                    <a:pt x="39395" y="3949"/>
                  </a:cubicBezTo>
                  <a:cubicBezTo>
                    <a:pt x="39392" y="3943"/>
                    <a:pt x="39380" y="3940"/>
                    <a:pt x="39367" y="3940"/>
                  </a:cubicBezTo>
                  <a:cubicBezTo>
                    <a:pt x="39363" y="3940"/>
                    <a:pt x="39358" y="3940"/>
                    <a:pt x="39353" y="3941"/>
                  </a:cubicBezTo>
                  <a:cubicBezTo>
                    <a:pt x="39348" y="3943"/>
                    <a:pt x="39343" y="3944"/>
                    <a:pt x="39338" y="3944"/>
                  </a:cubicBezTo>
                  <a:cubicBezTo>
                    <a:pt x="39301" y="3944"/>
                    <a:pt x="39303" y="3893"/>
                    <a:pt x="39346" y="3841"/>
                  </a:cubicBezTo>
                  <a:cubicBezTo>
                    <a:pt x="39378" y="3804"/>
                    <a:pt x="39397" y="3790"/>
                    <a:pt x="39425" y="3790"/>
                  </a:cubicBezTo>
                  <a:cubicBezTo>
                    <a:pt x="39431" y="3790"/>
                    <a:pt x="39437" y="3791"/>
                    <a:pt x="39444" y="3792"/>
                  </a:cubicBezTo>
                  <a:cubicBezTo>
                    <a:pt x="39454" y="3794"/>
                    <a:pt x="39463" y="3796"/>
                    <a:pt x="39469" y="3796"/>
                  </a:cubicBezTo>
                  <a:cubicBezTo>
                    <a:pt x="39482" y="3796"/>
                    <a:pt x="39488" y="3791"/>
                    <a:pt x="39486" y="3782"/>
                  </a:cubicBezTo>
                  <a:cubicBezTo>
                    <a:pt x="39482" y="3773"/>
                    <a:pt x="39487" y="3764"/>
                    <a:pt x="39495" y="3764"/>
                  </a:cubicBezTo>
                  <a:cubicBezTo>
                    <a:pt x="39496" y="3764"/>
                    <a:pt x="39498" y="3764"/>
                    <a:pt x="39499" y="3765"/>
                  </a:cubicBezTo>
                  <a:cubicBezTo>
                    <a:pt x="39500" y="3765"/>
                    <a:pt x="39500" y="3765"/>
                    <a:pt x="39501" y="3765"/>
                  </a:cubicBezTo>
                  <a:cubicBezTo>
                    <a:pt x="39510" y="3765"/>
                    <a:pt x="39513" y="3742"/>
                    <a:pt x="39506" y="3709"/>
                  </a:cubicBezTo>
                  <a:cubicBezTo>
                    <a:pt x="39496" y="3674"/>
                    <a:pt x="39502" y="3632"/>
                    <a:pt x="39513" y="3612"/>
                  </a:cubicBezTo>
                  <a:cubicBezTo>
                    <a:pt x="39527" y="3591"/>
                    <a:pt x="39534" y="3563"/>
                    <a:pt x="39531" y="3549"/>
                  </a:cubicBezTo>
                  <a:cubicBezTo>
                    <a:pt x="39529" y="3544"/>
                    <a:pt x="39527" y="3541"/>
                    <a:pt x="39525" y="3541"/>
                  </a:cubicBezTo>
                  <a:cubicBezTo>
                    <a:pt x="39521" y="3541"/>
                    <a:pt x="39516" y="3548"/>
                    <a:pt x="39510" y="3563"/>
                  </a:cubicBezTo>
                  <a:cubicBezTo>
                    <a:pt x="39505" y="3575"/>
                    <a:pt x="39502" y="3581"/>
                    <a:pt x="39500" y="3581"/>
                  </a:cubicBezTo>
                  <a:cubicBezTo>
                    <a:pt x="39496" y="3581"/>
                    <a:pt x="39494" y="3569"/>
                    <a:pt x="39492" y="3542"/>
                  </a:cubicBezTo>
                  <a:cubicBezTo>
                    <a:pt x="39489" y="3501"/>
                    <a:pt x="39478" y="3487"/>
                    <a:pt x="39440" y="3487"/>
                  </a:cubicBezTo>
                  <a:cubicBezTo>
                    <a:pt x="39437" y="3487"/>
                    <a:pt x="39434" y="3487"/>
                    <a:pt x="39432" y="3487"/>
                  </a:cubicBezTo>
                  <a:cubicBezTo>
                    <a:pt x="39408" y="3487"/>
                    <a:pt x="39387" y="3471"/>
                    <a:pt x="39377" y="3449"/>
                  </a:cubicBezTo>
                  <a:cubicBezTo>
                    <a:pt x="39371" y="3428"/>
                    <a:pt x="39340" y="3397"/>
                    <a:pt x="39308" y="3379"/>
                  </a:cubicBezTo>
                  <a:cubicBezTo>
                    <a:pt x="39277" y="3366"/>
                    <a:pt x="39242" y="3328"/>
                    <a:pt x="39236" y="3299"/>
                  </a:cubicBezTo>
                  <a:cubicBezTo>
                    <a:pt x="39201" y="3192"/>
                    <a:pt x="39135" y="3147"/>
                    <a:pt x="38951" y="3116"/>
                  </a:cubicBezTo>
                  <a:cubicBezTo>
                    <a:pt x="38857" y="3102"/>
                    <a:pt x="38736" y="3067"/>
                    <a:pt x="38684" y="3040"/>
                  </a:cubicBezTo>
                  <a:cubicBezTo>
                    <a:pt x="38594" y="2995"/>
                    <a:pt x="38486" y="2977"/>
                    <a:pt x="38299" y="2977"/>
                  </a:cubicBezTo>
                  <a:cubicBezTo>
                    <a:pt x="38247" y="2977"/>
                    <a:pt x="38104" y="2963"/>
                    <a:pt x="37987" y="2945"/>
                  </a:cubicBezTo>
                  <a:cubicBezTo>
                    <a:pt x="37869" y="2929"/>
                    <a:pt x="37719" y="2908"/>
                    <a:pt x="37657" y="2900"/>
                  </a:cubicBezTo>
                  <a:cubicBezTo>
                    <a:pt x="37595" y="2894"/>
                    <a:pt x="37476" y="2880"/>
                    <a:pt x="37393" y="2866"/>
                  </a:cubicBezTo>
                  <a:cubicBezTo>
                    <a:pt x="37272" y="2849"/>
                    <a:pt x="36727" y="2783"/>
                    <a:pt x="36488" y="2758"/>
                  </a:cubicBezTo>
                  <a:cubicBezTo>
                    <a:pt x="36460" y="2755"/>
                    <a:pt x="36311" y="2745"/>
                    <a:pt x="36155" y="2734"/>
                  </a:cubicBezTo>
                  <a:cubicBezTo>
                    <a:pt x="35968" y="2721"/>
                    <a:pt x="35864" y="2703"/>
                    <a:pt x="35849" y="2682"/>
                  </a:cubicBezTo>
                  <a:cubicBezTo>
                    <a:pt x="35841" y="2669"/>
                    <a:pt x="35828" y="2662"/>
                    <a:pt x="35816" y="2662"/>
                  </a:cubicBezTo>
                  <a:cubicBezTo>
                    <a:pt x="35812" y="2662"/>
                    <a:pt x="35808" y="2663"/>
                    <a:pt x="35804" y="2665"/>
                  </a:cubicBezTo>
                  <a:cubicBezTo>
                    <a:pt x="35799" y="2669"/>
                    <a:pt x="35793" y="2670"/>
                    <a:pt x="35788" y="2670"/>
                  </a:cubicBezTo>
                  <a:cubicBezTo>
                    <a:pt x="35757" y="2670"/>
                    <a:pt x="35729" y="2622"/>
                    <a:pt x="35755" y="2599"/>
                  </a:cubicBezTo>
                  <a:cubicBezTo>
                    <a:pt x="35773" y="2585"/>
                    <a:pt x="35773" y="2561"/>
                    <a:pt x="35755" y="2537"/>
                  </a:cubicBezTo>
                  <a:cubicBezTo>
                    <a:pt x="35743" y="2518"/>
                    <a:pt x="35737" y="2508"/>
                    <a:pt x="35732" y="2508"/>
                  </a:cubicBezTo>
                  <a:cubicBezTo>
                    <a:pt x="35726" y="2508"/>
                    <a:pt x="35721" y="2519"/>
                    <a:pt x="35710" y="2540"/>
                  </a:cubicBezTo>
                  <a:cubicBezTo>
                    <a:pt x="35703" y="2557"/>
                    <a:pt x="35696" y="2567"/>
                    <a:pt x="35691" y="2567"/>
                  </a:cubicBezTo>
                  <a:cubicBezTo>
                    <a:pt x="35689" y="2567"/>
                    <a:pt x="35687" y="2565"/>
                    <a:pt x="35686" y="2561"/>
                  </a:cubicBezTo>
                  <a:cubicBezTo>
                    <a:pt x="35683" y="2550"/>
                    <a:pt x="35669" y="2526"/>
                    <a:pt x="35655" y="2512"/>
                  </a:cubicBezTo>
                  <a:cubicBezTo>
                    <a:pt x="35641" y="2495"/>
                    <a:pt x="35643" y="2487"/>
                    <a:pt x="35661" y="2487"/>
                  </a:cubicBezTo>
                  <a:cubicBezTo>
                    <a:pt x="35664" y="2487"/>
                    <a:pt x="35668" y="2487"/>
                    <a:pt x="35672" y="2488"/>
                  </a:cubicBezTo>
                  <a:cubicBezTo>
                    <a:pt x="35697" y="2488"/>
                    <a:pt x="35707" y="2481"/>
                    <a:pt x="35700" y="2460"/>
                  </a:cubicBezTo>
                  <a:cubicBezTo>
                    <a:pt x="35697" y="2445"/>
                    <a:pt x="35681" y="2435"/>
                    <a:pt x="35666" y="2435"/>
                  </a:cubicBezTo>
                  <a:cubicBezTo>
                    <a:pt x="35663" y="2435"/>
                    <a:pt x="35661" y="2435"/>
                    <a:pt x="35659" y="2436"/>
                  </a:cubicBezTo>
                  <a:cubicBezTo>
                    <a:pt x="35651" y="2438"/>
                    <a:pt x="35645" y="2439"/>
                    <a:pt x="35639" y="2439"/>
                  </a:cubicBezTo>
                  <a:cubicBezTo>
                    <a:pt x="35602" y="2439"/>
                    <a:pt x="35614" y="2399"/>
                    <a:pt x="35669" y="2367"/>
                  </a:cubicBezTo>
                  <a:cubicBezTo>
                    <a:pt x="35728" y="2332"/>
                    <a:pt x="35728" y="2276"/>
                    <a:pt x="35672" y="2255"/>
                  </a:cubicBezTo>
                  <a:cubicBezTo>
                    <a:pt x="35659" y="2252"/>
                    <a:pt x="35659" y="2245"/>
                    <a:pt x="35680" y="2238"/>
                  </a:cubicBezTo>
                  <a:cubicBezTo>
                    <a:pt x="35697" y="2234"/>
                    <a:pt x="35672" y="2214"/>
                    <a:pt x="35617" y="2193"/>
                  </a:cubicBezTo>
                  <a:cubicBezTo>
                    <a:pt x="35530" y="2154"/>
                    <a:pt x="35526" y="2148"/>
                    <a:pt x="35544" y="2096"/>
                  </a:cubicBezTo>
                  <a:cubicBezTo>
                    <a:pt x="35568" y="2034"/>
                    <a:pt x="35551" y="1930"/>
                    <a:pt x="35520" y="1901"/>
                  </a:cubicBezTo>
                  <a:cubicBezTo>
                    <a:pt x="35505" y="1891"/>
                    <a:pt x="35516" y="1850"/>
                    <a:pt x="35544" y="1801"/>
                  </a:cubicBezTo>
                  <a:cubicBezTo>
                    <a:pt x="35585" y="1728"/>
                    <a:pt x="35592" y="1675"/>
                    <a:pt x="35563" y="1675"/>
                  </a:cubicBezTo>
                  <a:cubicBezTo>
                    <a:pt x="35560" y="1675"/>
                    <a:pt x="35558" y="1675"/>
                    <a:pt x="35555" y="1676"/>
                  </a:cubicBezTo>
                  <a:cubicBezTo>
                    <a:pt x="35544" y="1676"/>
                    <a:pt x="35520" y="1701"/>
                    <a:pt x="35505" y="1721"/>
                  </a:cubicBezTo>
                  <a:cubicBezTo>
                    <a:pt x="35493" y="1740"/>
                    <a:pt x="35487" y="1750"/>
                    <a:pt x="35481" y="1750"/>
                  </a:cubicBezTo>
                  <a:cubicBezTo>
                    <a:pt x="35476" y="1750"/>
                    <a:pt x="35473" y="1740"/>
                    <a:pt x="35468" y="1721"/>
                  </a:cubicBezTo>
                  <a:cubicBezTo>
                    <a:pt x="35461" y="1696"/>
                    <a:pt x="35468" y="1676"/>
                    <a:pt x="35489" y="1672"/>
                  </a:cubicBezTo>
                  <a:cubicBezTo>
                    <a:pt x="35505" y="1666"/>
                    <a:pt x="35520" y="1655"/>
                    <a:pt x="35516" y="1642"/>
                  </a:cubicBezTo>
                  <a:cubicBezTo>
                    <a:pt x="35514" y="1635"/>
                    <a:pt x="35508" y="1632"/>
                    <a:pt x="35499" y="1632"/>
                  </a:cubicBezTo>
                  <a:cubicBezTo>
                    <a:pt x="35492" y="1632"/>
                    <a:pt x="35484" y="1634"/>
                    <a:pt x="35475" y="1638"/>
                  </a:cubicBezTo>
                  <a:cubicBezTo>
                    <a:pt x="35468" y="1640"/>
                    <a:pt x="35461" y="1641"/>
                    <a:pt x="35454" y="1641"/>
                  </a:cubicBezTo>
                  <a:cubicBezTo>
                    <a:pt x="35439" y="1641"/>
                    <a:pt x="35426" y="1637"/>
                    <a:pt x="35419" y="1627"/>
                  </a:cubicBezTo>
                  <a:cubicBezTo>
                    <a:pt x="35406" y="1607"/>
                    <a:pt x="35412" y="1600"/>
                    <a:pt x="35447" y="1600"/>
                  </a:cubicBezTo>
                  <a:cubicBezTo>
                    <a:pt x="35513" y="1600"/>
                    <a:pt x="35544" y="1502"/>
                    <a:pt x="35492" y="1472"/>
                  </a:cubicBezTo>
                  <a:cubicBezTo>
                    <a:pt x="35471" y="1461"/>
                    <a:pt x="35457" y="1437"/>
                    <a:pt x="35457" y="1416"/>
                  </a:cubicBezTo>
                  <a:cubicBezTo>
                    <a:pt x="35461" y="1398"/>
                    <a:pt x="35451" y="1381"/>
                    <a:pt x="35433" y="1378"/>
                  </a:cubicBezTo>
                  <a:cubicBezTo>
                    <a:pt x="35419" y="1374"/>
                    <a:pt x="35398" y="1350"/>
                    <a:pt x="35391" y="1326"/>
                  </a:cubicBezTo>
                  <a:cubicBezTo>
                    <a:pt x="35380" y="1289"/>
                    <a:pt x="35365" y="1272"/>
                    <a:pt x="35346" y="1272"/>
                  </a:cubicBezTo>
                  <a:cubicBezTo>
                    <a:pt x="35337" y="1272"/>
                    <a:pt x="35327" y="1276"/>
                    <a:pt x="35315" y="1284"/>
                  </a:cubicBezTo>
                  <a:cubicBezTo>
                    <a:pt x="35291" y="1298"/>
                    <a:pt x="35294" y="1305"/>
                    <a:pt x="35318" y="1322"/>
                  </a:cubicBezTo>
                  <a:cubicBezTo>
                    <a:pt x="35343" y="1335"/>
                    <a:pt x="35346" y="1340"/>
                    <a:pt x="35332" y="1340"/>
                  </a:cubicBezTo>
                  <a:cubicBezTo>
                    <a:pt x="35327" y="1340"/>
                    <a:pt x="35322" y="1340"/>
                    <a:pt x="35315" y="1339"/>
                  </a:cubicBezTo>
                  <a:cubicBezTo>
                    <a:pt x="35252" y="1336"/>
                    <a:pt x="35193" y="1277"/>
                    <a:pt x="35218" y="1243"/>
                  </a:cubicBezTo>
                  <a:cubicBezTo>
                    <a:pt x="35239" y="1208"/>
                    <a:pt x="35214" y="1128"/>
                    <a:pt x="35177" y="1121"/>
                  </a:cubicBezTo>
                  <a:cubicBezTo>
                    <a:pt x="35159" y="1114"/>
                    <a:pt x="35145" y="1079"/>
                    <a:pt x="35138" y="1027"/>
                  </a:cubicBezTo>
                  <a:cubicBezTo>
                    <a:pt x="35127" y="958"/>
                    <a:pt x="35114" y="937"/>
                    <a:pt x="35068" y="910"/>
                  </a:cubicBezTo>
                  <a:cubicBezTo>
                    <a:pt x="35006" y="878"/>
                    <a:pt x="34985" y="857"/>
                    <a:pt x="35020" y="857"/>
                  </a:cubicBezTo>
                  <a:cubicBezTo>
                    <a:pt x="35022" y="858"/>
                    <a:pt x="35024" y="858"/>
                    <a:pt x="35025" y="858"/>
                  </a:cubicBezTo>
                  <a:cubicBezTo>
                    <a:pt x="35033" y="858"/>
                    <a:pt x="35038" y="852"/>
                    <a:pt x="35038" y="843"/>
                  </a:cubicBezTo>
                  <a:cubicBezTo>
                    <a:pt x="35038" y="836"/>
                    <a:pt x="35038" y="832"/>
                    <a:pt x="35036" y="832"/>
                  </a:cubicBezTo>
                  <a:cubicBezTo>
                    <a:pt x="35036" y="832"/>
                    <a:pt x="35035" y="832"/>
                    <a:pt x="35034" y="833"/>
                  </a:cubicBezTo>
                  <a:cubicBezTo>
                    <a:pt x="35034" y="834"/>
                    <a:pt x="35033" y="834"/>
                    <a:pt x="35031" y="834"/>
                  </a:cubicBezTo>
                  <a:cubicBezTo>
                    <a:pt x="35022" y="834"/>
                    <a:pt x="34993" y="828"/>
                    <a:pt x="34964" y="819"/>
                  </a:cubicBezTo>
                  <a:cubicBezTo>
                    <a:pt x="34940" y="812"/>
                    <a:pt x="34906" y="806"/>
                    <a:pt x="34880" y="806"/>
                  </a:cubicBezTo>
                  <a:cubicBezTo>
                    <a:pt x="34869" y="806"/>
                    <a:pt x="34860" y="807"/>
                    <a:pt x="34854" y="809"/>
                  </a:cubicBezTo>
                  <a:cubicBezTo>
                    <a:pt x="34850" y="810"/>
                    <a:pt x="34845" y="810"/>
                    <a:pt x="34840" y="810"/>
                  </a:cubicBezTo>
                  <a:cubicBezTo>
                    <a:pt x="34808" y="810"/>
                    <a:pt x="34748" y="795"/>
                    <a:pt x="34698" y="774"/>
                  </a:cubicBezTo>
                  <a:cubicBezTo>
                    <a:pt x="34635" y="750"/>
                    <a:pt x="34538" y="722"/>
                    <a:pt x="34475" y="715"/>
                  </a:cubicBezTo>
                  <a:cubicBezTo>
                    <a:pt x="34416" y="705"/>
                    <a:pt x="34357" y="687"/>
                    <a:pt x="34347" y="670"/>
                  </a:cubicBezTo>
                  <a:cubicBezTo>
                    <a:pt x="34329" y="643"/>
                    <a:pt x="34260" y="622"/>
                    <a:pt x="34200" y="622"/>
                  </a:cubicBezTo>
                  <a:cubicBezTo>
                    <a:pt x="34182" y="622"/>
                    <a:pt x="34164" y="624"/>
                    <a:pt x="34149" y="628"/>
                  </a:cubicBezTo>
                  <a:cubicBezTo>
                    <a:pt x="34144" y="629"/>
                    <a:pt x="34138" y="629"/>
                    <a:pt x="34133" y="629"/>
                  </a:cubicBezTo>
                  <a:cubicBezTo>
                    <a:pt x="34116" y="629"/>
                    <a:pt x="34098" y="626"/>
                    <a:pt x="34090" y="618"/>
                  </a:cubicBezTo>
                  <a:cubicBezTo>
                    <a:pt x="34067" y="601"/>
                    <a:pt x="33955" y="584"/>
                    <a:pt x="33888" y="584"/>
                  </a:cubicBezTo>
                  <a:cubicBezTo>
                    <a:pt x="33873" y="584"/>
                    <a:pt x="33860" y="585"/>
                    <a:pt x="33851" y="587"/>
                  </a:cubicBezTo>
                  <a:cubicBezTo>
                    <a:pt x="33849" y="587"/>
                    <a:pt x="33846" y="587"/>
                    <a:pt x="33842" y="587"/>
                  </a:cubicBezTo>
                  <a:cubicBezTo>
                    <a:pt x="33775" y="587"/>
                    <a:pt x="33394" y="535"/>
                    <a:pt x="33057" y="476"/>
                  </a:cubicBezTo>
                  <a:cubicBezTo>
                    <a:pt x="33006" y="467"/>
                    <a:pt x="32956" y="463"/>
                    <a:pt x="32922" y="463"/>
                  </a:cubicBezTo>
                  <a:cubicBezTo>
                    <a:pt x="32900" y="463"/>
                    <a:pt x="32885" y="464"/>
                    <a:pt x="32879" y="468"/>
                  </a:cubicBezTo>
                  <a:cubicBezTo>
                    <a:pt x="32871" y="474"/>
                    <a:pt x="32863" y="476"/>
                    <a:pt x="32857" y="476"/>
                  </a:cubicBezTo>
                  <a:cubicBezTo>
                    <a:pt x="32851" y="476"/>
                    <a:pt x="32847" y="474"/>
                    <a:pt x="32845" y="468"/>
                  </a:cubicBezTo>
                  <a:cubicBezTo>
                    <a:pt x="32842" y="461"/>
                    <a:pt x="32834" y="456"/>
                    <a:pt x="32825" y="456"/>
                  </a:cubicBezTo>
                  <a:cubicBezTo>
                    <a:pt x="32821" y="456"/>
                    <a:pt x="32817" y="456"/>
                    <a:pt x="32814" y="458"/>
                  </a:cubicBezTo>
                  <a:cubicBezTo>
                    <a:pt x="32811" y="459"/>
                    <a:pt x="32808" y="459"/>
                    <a:pt x="32805" y="459"/>
                  </a:cubicBezTo>
                  <a:cubicBezTo>
                    <a:pt x="32789" y="459"/>
                    <a:pt x="32764" y="453"/>
                    <a:pt x="32744" y="444"/>
                  </a:cubicBezTo>
                  <a:cubicBezTo>
                    <a:pt x="32720" y="438"/>
                    <a:pt x="32637" y="423"/>
                    <a:pt x="32564" y="417"/>
                  </a:cubicBezTo>
                  <a:cubicBezTo>
                    <a:pt x="32484" y="406"/>
                    <a:pt x="32341" y="389"/>
                    <a:pt x="32242" y="375"/>
                  </a:cubicBezTo>
                  <a:cubicBezTo>
                    <a:pt x="32158" y="363"/>
                    <a:pt x="32081" y="357"/>
                    <a:pt x="32050" y="357"/>
                  </a:cubicBezTo>
                  <a:cubicBezTo>
                    <a:pt x="32043" y="357"/>
                    <a:pt x="32039" y="357"/>
                    <a:pt x="32037" y="358"/>
                  </a:cubicBezTo>
                  <a:cubicBezTo>
                    <a:pt x="32023" y="358"/>
                    <a:pt x="32008" y="351"/>
                    <a:pt x="32005" y="340"/>
                  </a:cubicBezTo>
                  <a:cubicBezTo>
                    <a:pt x="32003" y="334"/>
                    <a:pt x="31997" y="331"/>
                    <a:pt x="31988" y="331"/>
                  </a:cubicBezTo>
                  <a:cubicBezTo>
                    <a:pt x="31978" y="331"/>
                    <a:pt x="31963" y="335"/>
                    <a:pt x="31946" y="340"/>
                  </a:cubicBezTo>
                  <a:cubicBezTo>
                    <a:pt x="31929" y="349"/>
                    <a:pt x="31915" y="353"/>
                    <a:pt x="31906" y="353"/>
                  </a:cubicBezTo>
                  <a:cubicBezTo>
                    <a:pt x="31901" y="353"/>
                    <a:pt x="31898" y="351"/>
                    <a:pt x="31898" y="348"/>
                  </a:cubicBezTo>
                  <a:cubicBezTo>
                    <a:pt x="31901" y="340"/>
                    <a:pt x="31846" y="327"/>
                    <a:pt x="31773" y="316"/>
                  </a:cubicBezTo>
                  <a:cubicBezTo>
                    <a:pt x="31704" y="309"/>
                    <a:pt x="31589" y="292"/>
                    <a:pt x="31520" y="281"/>
                  </a:cubicBezTo>
                  <a:cubicBezTo>
                    <a:pt x="31463" y="273"/>
                    <a:pt x="31403" y="267"/>
                    <a:pt x="31372" y="267"/>
                  </a:cubicBezTo>
                  <a:cubicBezTo>
                    <a:pt x="31365" y="267"/>
                    <a:pt x="31360" y="267"/>
                    <a:pt x="31356" y="268"/>
                  </a:cubicBezTo>
                  <a:cubicBezTo>
                    <a:pt x="31351" y="269"/>
                    <a:pt x="31344" y="269"/>
                    <a:pt x="31336" y="269"/>
                  </a:cubicBezTo>
                  <a:cubicBezTo>
                    <a:pt x="31314" y="269"/>
                    <a:pt x="31286" y="266"/>
                    <a:pt x="31263" y="260"/>
                  </a:cubicBezTo>
                  <a:cubicBezTo>
                    <a:pt x="31238" y="255"/>
                    <a:pt x="31212" y="252"/>
                    <a:pt x="31193" y="252"/>
                  </a:cubicBezTo>
                  <a:cubicBezTo>
                    <a:pt x="31186" y="252"/>
                    <a:pt x="31180" y="253"/>
                    <a:pt x="31176" y="253"/>
                  </a:cubicBezTo>
                  <a:cubicBezTo>
                    <a:pt x="31172" y="254"/>
                    <a:pt x="31167" y="255"/>
                    <a:pt x="31162" y="255"/>
                  </a:cubicBezTo>
                  <a:cubicBezTo>
                    <a:pt x="31146" y="255"/>
                    <a:pt x="31124" y="252"/>
                    <a:pt x="31107" y="247"/>
                  </a:cubicBezTo>
                  <a:cubicBezTo>
                    <a:pt x="31071" y="233"/>
                    <a:pt x="31005" y="226"/>
                    <a:pt x="30950" y="226"/>
                  </a:cubicBezTo>
                  <a:cubicBezTo>
                    <a:pt x="30907" y="226"/>
                    <a:pt x="30871" y="230"/>
                    <a:pt x="30860" y="239"/>
                  </a:cubicBezTo>
                  <a:cubicBezTo>
                    <a:pt x="30836" y="264"/>
                    <a:pt x="30846" y="290"/>
                    <a:pt x="30872" y="290"/>
                  </a:cubicBezTo>
                  <a:cubicBezTo>
                    <a:pt x="30876" y="290"/>
                    <a:pt x="30880" y="290"/>
                    <a:pt x="30884" y="288"/>
                  </a:cubicBezTo>
                  <a:cubicBezTo>
                    <a:pt x="30887" y="288"/>
                    <a:pt x="30891" y="288"/>
                    <a:pt x="30895" y="288"/>
                  </a:cubicBezTo>
                  <a:cubicBezTo>
                    <a:pt x="30913" y="288"/>
                    <a:pt x="30937" y="294"/>
                    <a:pt x="30954" y="302"/>
                  </a:cubicBezTo>
                  <a:cubicBezTo>
                    <a:pt x="30968" y="311"/>
                    <a:pt x="30982" y="316"/>
                    <a:pt x="30991" y="316"/>
                  </a:cubicBezTo>
                  <a:cubicBezTo>
                    <a:pt x="30995" y="316"/>
                    <a:pt x="30998" y="315"/>
                    <a:pt x="30999" y="313"/>
                  </a:cubicBezTo>
                  <a:cubicBezTo>
                    <a:pt x="31001" y="311"/>
                    <a:pt x="31004" y="310"/>
                    <a:pt x="31007" y="310"/>
                  </a:cubicBezTo>
                  <a:cubicBezTo>
                    <a:pt x="31018" y="310"/>
                    <a:pt x="31035" y="317"/>
                    <a:pt x="31051" y="330"/>
                  </a:cubicBezTo>
                  <a:cubicBezTo>
                    <a:pt x="31072" y="345"/>
                    <a:pt x="31101" y="352"/>
                    <a:pt x="31125" y="352"/>
                  </a:cubicBezTo>
                  <a:cubicBezTo>
                    <a:pt x="31130" y="352"/>
                    <a:pt x="31134" y="351"/>
                    <a:pt x="31138" y="351"/>
                  </a:cubicBezTo>
                  <a:cubicBezTo>
                    <a:pt x="31161" y="344"/>
                    <a:pt x="31184" y="341"/>
                    <a:pt x="31204" y="341"/>
                  </a:cubicBezTo>
                  <a:cubicBezTo>
                    <a:pt x="31235" y="341"/>
                    <a:pt x="31259" y="348"/>
                    <a:pt x="31263" y="361"/>
                  </a:cubicBezTo>
                  <a:cubicBezTo>
                    <a:pt x="31267" y="378"/>
                    <a:pt x="31256" y="386"/>
                    <a:pt x="31212" y="386"/>
                  </a:cubicBezTo>
                  <a:cubicBezTo>
                    <a:pt x="31154" y="386"/>
                    <a:pt x="31040" y="372"/>
                    <a:pt x="30833" y="340"/>
                  </a:cubicBezTo>
                  <a:cubicBezTo>
                    <a:pt x="30763" y="332"/>
                    <a:pt x="30693" y="326"/>
                    <a:pt x="30659" y="326"/>
                  </a:cubicBezTo>
                  <a:cubicBezTo>
                    <a:pt x="30651" y="326"/>
                    <a:pt x="30645" y="326"/>
                    <a:pt x="30642" y="327"/>
                  </a:cubicBezTo>
                  <a:cubicBezTo>
                    <a:pt x="30634" y="329"/>
                    <a:pt x="30626" y="330"/>
                    <a:pt x="30618" y="330"/>
                  </a:cubicBezTo>
                  <a:cubicBezTo>
                    <a:pt x="30605" y="330"/>
                    <a:pt x="30593" y="327"/>
                    <a:pt x="30586" y="323"/>
                  </a:cubicBezTo>
                  <a:cubicBezTo>
                    <a:pt x="30576" y="316"/>
                    <a:pt x="30503" y="306"/>
                    <a:pt x="30420" y="302"/>
                  </a:cubicBezTo>
                  <a:cubicBezTo>
                    <a:pt x="30316" y="295"/>
                    <a:pt x="30267" y="281"/>
                    <a:pt x="30264" y="257"/>
                  </a:cubicBezTo>
                  <a:cubicBezTo>
                    <a:pt x="30258" y="243"/>
                    <a:pt x="30257" y="236"/>
                    <a:pt x="30262" y="236"/>
                  </a:cubicBezTo>
                  <a:lnTo>
                    <a:pt x="30262" y="236"/>
                  </a:lnTo>
                  <a:cubicBezTo>
                    <a:pt x="30266" y="236"/>
                    <a:pt x="30272" y="239"/>
                    <a:pt x="30281" y="247"/>
                  </a:cubicBezTo>
                  <a:cubicBezTo>
                    <a:pt x="30289" y="253"/>
                    <a:pt x="30296" y="256"/>
                    <a:pt x="30302" y="256"/>
                  </a:cubicBezTo>
                  <a:cubicBezTo>
                    <a:pt x="30309" y="256"/>
                    <a:pt x="30314" y="252"/>
                    <a:pt x="30316" y="244"/>
                  </a:cubicBezTo>
                  <a:cubicBezTo>
                    <a:pt x="30321" y="228"/>
                    <a:pt x="30308" y="220"/>
                    <a:pt x="30289" y="220"/>
                  </a:cubicBezTo>
                  <a:cubicBezTo>
                    <a:pt x="30271" y="220"/>
                    <a:pt x="30246" y="228"/>
                    <a:pt x="30229" y="244"/>
                  </a:cubicBezTo>
                  <a:cubicBezTo>
                    <a:pt x="30202" y="270"/>
                    <a:pt x="30152" y="285"/>
                    <a:pt x="30100" y="285"/>
                  </a:cubicBezTo>
                  <a:cubicBezTo>
                    <a:pt x="30079" y="285"/>
                    <a:pt x="30058" y="283"/>
                    <a:pt x="30038" y="278"/>
                  </a:cubicBezTo>
                  <a:cubicBezTo>
                    <a:pt x="30024" y="273"/>
                    <a:pt x="30008" y="272"/>
                    <a:pt x="29994" y="272"/>
                  </a:cubicBezTo>
                  <a:cubicBezTo>
                    <a:pt x="29974" y="272"/>
                    <a:pt x="29958" y="275"/>
                    <a:pt x="29952" y="281"/>
                  </a:cubicBezTo>
                  <a:cubicBezTo>
                    <a:pt x="29945" y="286"/>
                    <a:pt x="29941" y="289"/>
                    <a:pt x="29939" y="289"/>
                  </a:cubicBezTo>
                  <a:cubicBezTo>
                    <a:pt x="29936" y="289"/>
                    <a:pt x="29936" y="285"/>
                    <a:pt x="29938" y="278"/>
                  </a:cubicBezTo>
                  <a:cubicBezTo>
                    <a:pt x="29943" y="260"/>
                    <a:pt x="29875" y="241"/>
                    <a:pt x="29824" y="241"/>
                  </a:cubicBezTo>
                  <a:cubicBezTo>
                    <a:pt x="29813" y="241"/>
                    <a:pt x="29803" y="242"/>
                    <a:pt x="29795" y="244"/>
                  </a:cubicBezTo>
                  <a:cubicBezTo>
                    <a:pt x="29793" y="244"/>
                    <a:pt x="29787" y="245"/>
                    <a:pt x="29780" y="245"/>
                  </a:cubicBezTo>
                  <a:cubicBezTo>
                    <a:pt x="29756" y="245"/>
                    <a:pt x="29711" y="241"/>
                    <a:pt x="29664" y="233"/>
                  </a:cubicBezTo>
                  <a:cubicBezTo>
                    <a:pt x="29636" y="230"/>
                    <a:pt x="29608" y="228"/>
                    <a:pt x="29586" y="228"/>
                  </a:cubicBezTo>
                  <a:cubicBezTo>
                    <a:pt x="29558" y="228"/>
                    <a:pt x="29537" y="231"/>
                    <a:pt x="29531" y="236"/>
                  </a:cubicBezTo>
                  <a:cubicBezTo>
                    <a:pt x="29529" y="238"/>
                    <a:pt x="29525" y="239"/>
                    <a:pt x="29522" y="239"/>
                  </a:cubicBezTo>
                  <a:cubicBezTo>
                    <a:pt x="29513" y="239"/>
                    <a:pt x="29501" y="231"/>
                    <a:pt x="29494" y="219"/>
                  </a:cubicBezTo>
                  <a:cubicBezTo>
                    <a:pt x="29481" y="202"/>
                    <a:pt x="29459" y="193"/>
                    <a:pt x="29423" y="193"/>
                  </a:cubicBezTo>
                  <a:cubicBezTo>
                    <a:pt x="29407" y="193"/>
                    <a:pt x="29389" y="195"/>
                    <a:pt x="29369" y="198"/>
                  </a:cubicBezTo>
                  <a:cubicBezTo>
                    <a:pt x="29355" y="199"/>
                    <a:pt x="29338" y="199"/>
                    <a:pt x="29318" y="199"/>
                  </a:cubicBezTo>
                  <a:cubicBezTo>
                    <a:pt x="29257" y="199"/>
                    <a:pt x="29173" y="194"/>
                    <a:pt x="29108" y="184"/>
                  </a:cubicBezTo>
                  <a:cubicBezTo>
                    <a:pt x="29025" y="174"/>
                    <a:pt x="28924" y="164"/>
                    <a:pt x="28890" y="164"/>
                  </a:cubicBezTo>
                  <a:cubicBezTo>
                    <a:pt x="28884" y="164"/>
                    <a:pt x="28878" y="164"/>
                    <a:pt x="28872" y="164"/>
                  </a:cubicBezTo>
                  <a:cubicBezTo>
                    <a:pt x="28845" y="164"/>
                    <a:pt x="28818" y="159"/>
                    <a:pt x="28810" y="153"/>
                  </a:cubicBezTo>
                  <a:cubicBezTo>
                    <a:pt x="28806" y="149"/>
                    <a:pt x="28793" y="146"/>
                    <a:pt x="28779" y="146"/>
                  </a:cubicBezTo>
                  <a:cubicBezTo>
                    <a:pt x="28770" y="146"/>
                    <a:pt x="28760" y="147"/>
                    <a:pt x="28751" y="149"/>
                  </a:cubicBezTo>
                  <a:cubicBezTo>
                    <a:pt x="28739" y="152"/>
                    <a:pt x="28723" y="154"/>
                    <a:pt x="28706" y="154"/>
                  </a:cubicBezTo>
                  <a:cubicBezTo>
                    <a:pt x="28685" y="154"/>
                    <a:pt x="28664" y="152"/>
                    <a:pt x="28647" y="146"/>
                  </a:cubicBezTo>
                  <a:cubicBezTo>
                    <a:pt x="28633" y="141"/>
                    <a:pt x="28612" y="139"/>
                    <a:pt x="28588" y="139"/>
                  </a:cubicBezTo>
                  <a:cubicBezTo>
                    <a:pt x="28558" y="139"/>
                    <a:pt x="28525" y="142"/>
                    <a:pt x="28498" y="146"/>
                  </a:cubicBezTo>
                  <a:cubicBezTo>
                    <a:pt x="28472" y="151"/>
                    <a:pt x="28444" y="154"/>
                    <a:pt x="28420" y="154"/>
                  </a:cubicBezTo>
                  <a:cubicBezTo>
                    <a:pt x="28396" y="154"/>
                    <a:pt x="28376" y="151"/>
                    <a:pt x="28366" y="146"/>
                  </a:cubicBezTo>
                  <a:cubicBezTo>
                    <a:pt x="28349" y="139"/>
                    <a:pt x="28332" y="135"/>
                    <a:pt x="28316" y="135"/>
                  </a:cubicBezTo>
                  <a:cubicBezTo>
                    <a:pt x="28287" y="135"/>
                    <a:pt x="28265" y="147"/>
                    <a:pt x="28272" y="167"/>
                  </a:cubicBezTo>
                  <a:cubicBezTo>
                    <a:pt x="28275" y="175"/>
                    <a:pt x="28271" y="182"/>
                    <a:pt x="28259" y="182"/>
                  </a:cubicBezTo>
                  <a:cubicBezTo>
                    <a:pt x="28257" y="182"/>
                    <a:pt x="28254" y="182"/>
                    <a:pt x="28251" y="181"/>
                  </a:cubicBezTo>
                  <a:cubicBezTo>
                    <a:pt x="28237" y="177"/>
                    <a:pt x="28231" y="164"/>
                    <a:pt x="28234" y="153"/>
                  </a:cubicBezTo>
                  <a:cubicBezTo>
                    <a:pt x="28237" y="142"/>
                    <a:pt x="28230" y="134"/>
                    <a:pt x="28222" y="134"/>
                  </a:cubicBezTo>
                  <a:cubicBezTo>
                    <a:pt x="28220" y="134"/>
                    <a:pt x="28218" y="135"/>
                    <a:pt x="28216" y="135"/>
                  </a:cubicBezTo>
                  <a:cubicBezTo>
                    <a:pt x="28203" y="139"/>
                    <a:pt x="28196" y="149"/>
                    <a:pt x="28196" y="160"/>
                  </a:cubicBezTo>
                  <a:cubicBezTo>
                    <a:pt x="28199" y="174"/>
                    <a:pt x="28175" y="177"/>
                    <a:pt x="28130" y="177"/>
                  </a:cubicBezTo>
                  <a:cubicBezTo>
                    <a:pt x="28088" y="174"/>
                    <a:pt x="28053" y="160"/>
                    <a:pt x="28047" y="146"/>
                  </a:cubicBezTo>
                  <a:cubicBezTo>
                    <a:pt x="28041" y="129"/>
                    <a:pt x="28016" y="119"/>
                    <a:pt x="27996" y="119"/>
                  </a:cubicBezTo>
                  <a:cubicBezTo>
                    <a:pt x="27980" y="119"/>
                    <a:pt x="27967" y="125"/>
                    <a:pt x="27970" y="139"/>
                  </a:cubicBezTo>
                  <a:cubicBezTo>
                    <a:pt x="27972" y="148"/>
                    <a:pt x="27972" y="152"/>
                    <a:pt x="27970" y="152"/>
                  </a:cubicBezTo>
                  <a:cubicBezTo>
                    <a:pt x="27968" y="152"/>
                    <a:pt x="27963" y="148"/>
                    <a:pt x="27957" y="139"/>
                  </a:cubicBezTo>
                  <a:cubicBezTo>
                    <a:pt x="27950" y="133"/>
                    <a:pt x="27945" y="129"/>
                    <a:pt x="27941" y="129"/>
                  </a:cubicBezTo>
                  <a:cubicBezTo>
                    <a:pt x="27936" y="129"/>
                    <a:pt x="27932" y="134"/>
                    <a:pt x="27928" y="143"/>
                  </a:cubicBezTo>
                  <a:cubicBezTo>
                    <a:pt x="27925" y="152"/>
                    <a:pt x="27919" y="156"/>
                    <a:pt x="27909" y="156"/>
                  </a:cubicBezTo>
                  <a:cubicBezTo>
                    <a:pt x="27896" y="156"/>
                    <a:pt x="27878" y="149"/>
                    <a:pt x="27853" y="135"/>
                  </a:cubicBezTo>
                  <a:cubicBezTo>
                    <a:pt x="27814" y="117"/>
                    <a:pt x="27783" y="108"/>
                    <a:pt x="27762" y="108"/>
                  </a:cubicBezTo>
                  <a:cubicBezTo>
                    <a:pt x="27739" y="108"/>
                    <a:pt x="27726" y="118"/>
                    <a:pt x="27724" y="139"/>
                  </a:cubicBezTo>
                  <a:cubicBezTo>
                    <a:pt x="27723" y="145"/>
                    <a:pt x="27721" y="147"/>
                    <a:pt x="27718" y="147"/>
                  </a:cubicBezTo>
                  <a:cubicBezTo>
                    <a:pt x="27715" y="147"/>
                    <a:pt x="27711" y="141"/>
                    <a:pt x="27707" y="129"/>
                  </a:cubicBezTo>
                  <a:cubicBezTo>
                    <a:pt x="27701" y="114"/>
                    <a:pt x="27695" y="106"/>
                    <a:pt x="27688" y="106"/>
                  </a:cubicBezTo>
                  <a:cubicBezTo>
                    <a:pt x="27683" y="106"/>
                    <a:pt x="27676" y="111"/>
                    <a:pt x="27669" y="122"/>
                  </a:cubicBezTo>
                  <a:cubicBezTo>
                    <a:pt x="27656" y="140"/>
                    <a:pt x="27625" y="150"/>
                    <a:pt x="27602" y="150"/>
                  </a:cubicBezTo>
                  <a:cubicBezTo>
                    <a:pt x="27582" y="150"/>
                    <a:pt x="27567" y="143"/>
                    <a:pt x="27571" y="129"/>
                  </a:cubicBezTo>
                  <a:cubicBezTo>
                    <a:pt x="27574" y="120"/>
                    <a:pt x="27565" y="114"/>
                    <a:pt x="27552" y="114"/>
                  </a:cubicBezTo>
                  <a:cubicBezTo>
                    <a:pt x="27549" y="114"/>
                    <a:pt x="27547" y="114"/>
                    <a:pt x="27544" y="114"/>
                  </a:cubicBezTo>
                  <a:cubicBezTo>
                    <a:pt x="27538" y="117"/>
                    <a:pt x="27532" y="117"/>
                    <a:pt x="27528" y="117"/>
                  </a:cubicBezTo>
                  <a:cubicBezTo>
                    <a:pt x="27516" y="117"/>
                    <a:pt x="27510" y="112"/>
                    <a:pt x="27512" y="104"/>
                  </a:cubicBezTo>
                  <a:cubicBezTo>
                    <a:pt x="27516" y="94"/>
                    <a:pt x="27467" y="84"/>
                    <a:pt x="27398" y="80"/>
                  </a:cubicBezTo>
                  <a:cubicBezTo>
                    <a:pt x="27360" y="79"/>
                    <a:pt x="27332" y="79"/>
                    <a:pt x="27312" y="79"/>
                  </a:cubicBezTo>
                  <a:cubicBezTo>
                    <a:pt x="27256" y="79"/>
                    <a:pt x="27254" y="84"/>
                    <a:pt x="27259" y="101"/>
                  </a:cubicBezTo>
                  <a:cubicBezTo>
                    <a:pt x="27260" y="105"/>
                    <a:pt x="27265" y="107"/>
                    <a:pt x="27271" y="107"/>
                  </a:cubicBezTo>
                  <a:cubicBezTo>
                    <a:pt x="27279" y="107"/>
                    <a:pt x="27290" y="104"/>
                    <a:pt x="27301" y="98"/>
                  </a:cubicBezTo>
                  <a:cubicBezTo>
                    <a:pt x="27314" y="89"/>
                    <a:pt x="27323" y="84"/>
                    <a:pt x="27326" y="84"/>
                  </a:cubicBezTo>
                  <a:lnTo>
                    <a:pt x="27326" y="84"/>
                  </a:lnTo>
                  <a:cubicBezTo>
                    <a:pt x="27332" y="84"/>
                    <a:pt x="27320" y="100"/>
                    <a:pt x="27287" y="139"/>
                  </a:cubicBezTo>
                  <a:cubicBezTo>
                    <a:pt x="27275" y="153"/>
                    <a:pt x="27266" y="160"/>
                    <a:pt x="27262" y="160"/>
                  </a:cubicBezTo>
                  <a:cubicBezTo>
                    <a:pt x="27259" y="160"/>
                    <a:pt x="27258" y="157"/>
                    <a:pt x="27259" y="149"/>
                  </a:cubicBezTo>
                  <a:cubicBezTo>
                    <a:pt x="27266" y="137"/>
                    <a:pt x="27260" y="125"/>
                    <a:pt x="27250" y="125"/>
                  </a:cubicBezTo>
                  <a:cubicBezTo>
                    <a:pt x="27248" y="125"/>
                    <a:pt x="27247" y="125"/>
                    <a:pt x="27246" y="125"/>
                  </a:cubicBezTo>
                  <a:cubicBezTo>
                    <a:pt x="27221" y="128"/>
                    <a:pt x="27196" y="130"/>
                    <a:pt x="27172" y="130"/>
                  </a:cubicBezTo>
                  <a:cubicBezTo>
                    <a:pt x="27118" y="130"/>
                    <a:pt x="27073" y="122"/>
                    <a:pt x="27068" y="108"/>
                  </a:cubicBezTo>
                  <a:cubicBezTo>
                    <a:pt x="27065" y="99"/>
                    <a:pt x="27055" y="93"/>
                    <a:pt x="27044" y="93"/>
                  </a:cubicBezTo>
                  <a:cubicBezTo>
                    <a:pt x="27042" y="93"/>
                    <a:pt x="27040" y="93"/>
                    <a:pt x="27037" y="94"/>
                  </a:cubicBezTo>
                  <a:cubicBezTo>
                    <a:pt x="27003" y="104"/>
                    <a:pt x="27084" y="160"/>
                    <a:pt x="27133" y="160"/>
                  </a:cubicBezTo>
                  <a:cubicBezTo>
                    <a:pt x="27135" y="160"/>
                    <a:pt x="27136" y="160"/>
                    <a:pt x="27137" y="160"/>
                  </a:cubicBezTo>
                  <a:cubicBezTo>
                    <a:pt x="27217" y="160"/>
                    <a:pt x="27204" y="209"/>
                    <a:pt x="27121" y="215"/>
                  </a:cubicBezTo>
                  <a:cubicBezTo>
                    <a:pt x="27079" y="219"/>
                    <a:pt x="27023" y="223"/>
                    <a:pt x="26996" y="226"/>
                  </a:cubicBezTo>
                  <a:cubicBezTo>
                    <a:pt x="26988" y="227"/>
                    <a:pt x="26978" y="227"/>
                    <a:pt x="26969" y="227"/>
                  </a:cubicBezTo>
                  <a:cubicBezTo>
                    <a:pt x="26947" y="227"/>
                    <a:pt x="26923" y="225"/>
                    <a:pt x="26908" y="223"/>
                  </a:cubicBezTo>
                  <a:cubicBezTo>
                    <a:pt x="26893" y="217"/>
                    <a:pt x="26878" y="214"/>
                    <a:pt x="26868" y="214"/>
                  </a:cubicBezTo>
                  <a:cubicBezTo>
                    <a:pt x="26865" y="214"/>
                    <a:pt x="26862" y="214"/>
                    <a:pt x="26860" y="215"/>
                  </a:cubicBezTo>
                  <a:cubicBezTo>
                    <a:pt x="26853" y="215"/>
                    <a:pt x="26812" y="215"/>
                    <a:pt x="26763" y="219"/>
                  </a:cubicBezTo>
                  <a:cubicBezTo>
                    <a:pt x="26718" y="219"/>
                    <a:pt x="26669" y="223"/>
                    <a:pt x="26659" y="226"/>
                  </a:cubicBezTo>
                  <a:cubicBezTo>
                    <a:pt x="26645" y="226"/>
                    <a:pt x="26579" y="226"/>
                    <a:pt x="26510" y="223"/>
                  </a:cubicBezTo>
                  <a:cubicBezTo>
                    <a:pt x="26399" y="215"/>
                    <a:pt x="26351" y="212"/>
                    <a:pt x="26173" y="191"/>
                  </a:cubicBezTo>
                  <a:cubicBezTo>
                    <a:pt x="26151" y="189"/>
                    <a:pt x="26117" y="186"/>
                    <a:pt x="26087" y="186"/>
                  </a:cubicBezTo>
                  <a:cubicBezTo>
                    <a:pt x="26074" y="186"/>
                    <a:pt x="26062" y="187"/>
                    <a:pt x="26052" y="188"/>
                  </a:cubicBezTo>
                  <a:cubicBezTo>
                    <a:pt x="26003" y="188"/>
                    <a:pt x="26000" y="191"/>
                    <a:pt x="26038" y="202"/>
                  </a:cubicBezTo>
                  <a:cubicBezTo>
                    <a:pt x="26062" y="205"/>
                    <a:pt x="26087" y="226"/>
                    <a:pt x="26093" y="239"/>
                  </a:cubicBezTo>
                  <a:cubicBezTo>
                    <a:pt x="26101" y="262"/>
                    <a:pt x="26091" y="275"/>
                    <a:pt x="26071" y="275"/>
                  </a:cubicBezTo>
                  <a:cubicBezTo>
                    <a:pt x="26063" y="275"/>
                    <a:pt x="26053" y="273"/>
                    <a:pt x="26042" y="268"/>
                  </a:cubicBezTo>
                  <a:cubicBezTo>
                    <a:pt x="26027" y="260"/>
                    <a:pt x="25965" y="257"/>
                    <a:pt x="25903" y="257"/>
                  </a:cubicBezTo>
                  <a:cubicBezTo>
                    <a:pt x="25823" y="257"/>
                    <a:pt x="25792" y="250"/>
                    <a:pt x="25792" y="229"/>
                  </a:cubicBezTo>
                  <a:cubicBezTo>
                    <a:pt x="25795" y="214"/>
                    <a:pt x="25787" y="205"/>
                    <a:pt x="25778" y="205"/>
                  </a:cubicBezTo>
                  <a:cubicBezTo>
                    <a:pt x="25777" y="205"/>
                    <a:pt x="25776" y="205"/>
                    <a:pt x="25774" y="205"/>
                  </a:cubicBezTo>
                  <a:cubicBezTo>
                    <a:pt x="25760" y="209"/>
                    <a:pt x="25747" y="223"/>
                    <a:pt x="25747" y="236"/>
                  </a:cubicBezTo>
                  <a:cubicBezTo>
                    <a:pt x="25745" y="244"/>
                    <a:pt x="25743" y="247"/>
                    <a:pt x="25740" y="247"/>
                  </a:cubicBezTo>
                  <a:cubicBezTo>
                    <a:pt x="25737" y="247"/>
                    <a:pt x="25733" y="241"/>
                    <a:pt x="25729" y="229"/>
                  </a:cubicBezTo>
                  <a:cubicBezTo>
                    <a:pt x="25724" y="215"/>
                    <a:pt x="25717" y="207"/>
                    <a:pt x="25704" y="207"/>
                  </a:cubicBezTo>
                  <a:cubicBezTo>
                    <a:pt x="25693" y="207"/>
                    <a:pt x="25677" y="213"/>
                    <a:pt x="25653" y="226"/>
                  </a:cubicBezTo>
                  <a:cubicBezTo>
                    <a:pt x="25629" y="237"/>
                    <a:pt x="25603" y="242"/>
                    <a:pt x="25581" y="242"/>
                  </a:cubicBezTo>
                  <a:cubicBezTo>
                    <a:pt x="25539" y="242"/>
                    <a:pt x="25509" y="225"/>
                    <a:pt x="25518" y="198"/>
                  </a:cubicBezTo>
                  <a:cubicBezTo>
                    <a:pt x="25520" y="191"/>
                    <a:pt x="25518" y="188"/>
                    <a:pt x="25512" y="188"/>
                  </a:cubicBezTo>
                  <a:cubicBezTo>
                    <a:pt x="25507" y="188"/>
                    <a:pt x="25498" y="191"/>
                    <a:pt x="25486" y="198"/>
                  </a:cubicBezTo>
                  <a:cubicBezTo>
                    <a:pt x="25474" y="206"/>
                    <a:pt x="25462" y="210"/>
                    <a:pt x="25449" y="210"/>
                  </a:cubicBezTo>
                  <a:cubicBezTo>
                    <a:pt x="25440" y="210"/>
                    <a:pt x="25431" y="208"/>
                    <a:pt x="25424" y="202"/>
                  </a:cubicBezTo>
                  <a:cubicBezTo>
                    <a:pt x="25414" y="194"/>
                    <a:pt x="25408" y="189"/>
                    <a:pt x="25405" y="189"/>
                  </a:cubicBezTo>
                  <a:lnTo>
                    <a:pt x="25405" y="189"/>
                  </a:lnTo>
                  <a:cubicBezTo>
                    <a:pt x="25402" y="189"/>
                    <a:pt x="25403" y="194"/>
                    <a:pt x="25406" y="205"/>
                  </a:cubicBezTo>
                  <a:cubicBezTo>
                    <a:pt x="25410" y="219"/>
                    <a:pt x="25403" y="236"/>
                    <a:pt x="25389" y="236"/>
                  </a:cubicBezTo>
                  <a:cubicBezTo>
                    <a:pt x="25388" y="236"/>
                    <a:pt x="25387" y="236"/>
                    <a:pt x="25386" y="236"/>
                  </a:cubicBezTo>
                  <a:cubicBezTo>
                    <a:pt x="25376" y="236"/>
                    <a:pt x="25361" y="221"/>
                    <a:pt x="25355" y="202"/>
                  </a:cubicBezTo>
                  <a:cubicBezTo>
                    <a:pt x="25348" y="181"/>
                    <a:pt x="25341" y="171"/>
                    <a:pt x="25327" y="171"/>
                  </a:cubicBezTo>
                  <a:cubicBezTo>
                    <a:pt x="25318" y="171"/>
                    <a:pt x="25306" y="176"/>
                    <a:pt x="25289" y="184"/>
                  </a:cubicBezTo>
                  <a:cubicBezTo>
                    <a:pt x="25272" y="190"/>
                    <a:pt x="25256" y="194"/>
                    <a:pt x="25245" y="194"/>
                  </a:cubicBezTo>
                  <a:cubicBezTo>
                    <a:pt x="25237" y="194"/>
                    <a:pt x="25231" y="192"/>
                    <a:pt x="25230" y="188"/>
                  </a:cubicBezTo>
                  <a:cubicBezTo>
                    <a:pt x="25228" y="183"/>
                    <a:pt x="25223" y="181"/>
                    <a:pt x="25216" y="181"/>
                  </a:cubicBezTo>
                  <a:cubicBezTo>
                    <a:pt x="25205" y="181"/>
                    <a:pt x="25189" y="185"/>
                    <a:pt x="25171" y="191"/>
                  </a:cubicBezTo>
                  <a:cubicBezTo>
                    <a:pt x="25152" y="200"/>
                    <a:pt x="25138" y="204"/>
                    <a:pt x="25129" y="204"/>
                  </a:cubicBezTo>
                  <a:cubicBezTo>
                    <a:pt x="25120" y="204"/>
                    <a:pt x="25117" y="200"/>
                    <a:pt x="25118" y="191"/>
                  </a:cubicBezTo>
                  <a:cubicBezTo>
                    <a:pt x="25118" y="175"/>
                    <a:pt x="25093" y="168"/>
                    <a:pt x="25045" y="168"/>
                  </a:cubicBezTo>
                  <a:cubicBezTo>
                    <a:pt x="25029" y="168"/>
                    <a:pt x="25011" y="169"/>
                    <a:pt x="24990" y="170"/>
                  </a:cubicBezTo>
                  <a:cubicBezTo>
                    <a:pt x="24971" y="171"/>
                    <a:pt x="24948" y="172"/>
                    <a:pt x="24925" y="172"/>
                  </a:cubicBezTo>
                  <a:cubicBezTo>
                    <a:pt x="24861" y="172"/>
                    <a:pt x="24789" y="168"/>
                    <a:pt x="24744" y="164"/>
                  </a:cubicBezTo>
                  <a:cubicBezTo>
                    <a:pt x="24712" y="160"/>
                    <a:pt x="24680" y="158"/>
                    <a:pt x="24653" y="158"/>
                  </a:cubicBezTo>
                  <a:cubicBezTo>
                    <a:pt x="24626" y="158"/>
                    <a:pt x="24603" y="160"/>
                    <a:pt x="24591" y="164"/>
                  </a:cubicBezTo>
                  <a:cubicBezTo>
                    <a:pt x="24583" y="166"/>
                    <a:pt x="24575" y="167"/>
                    <a:pt x="24568" y="167"/>
                  </a:cubicBezTo>
                  <a:cubicBezTo>
                    <a:pt x="24555" y="167"/>
                    <a:pt x="24545" y="163"/>
                    <a:pt x="24543" y="156"/>
                  </a:cubicBezTo>
                  <a:cubicBezTo>
                    <a:pt x="24540" y="146"/>
                    <a:pt x="24511" y="139"/>
                    <a:pt x="24477" y="139"/>
                  </a:cubicBezTo>
                  <a:cubicBezTo>
                    <a:pt x="24475" y="140"/>
                    <a:pt x="24473" y="140"/>
                    <a:pt x="24471" y="140"/>
                  </a:cubicBezTo>
                  <a:cubicBezTo>
                    <a:pt x="24406" y="140"/>
                    <a:pt x="24385" y="89"/>
                    <a:pt x="24439" y="59"/>
                  </a:cubicBezTo>
                  <a:cubicBezTo>
                    <a:pt x="24463" y="45"/>
                    <a:pt x="24477" y="31"/>
                    <a:pt x="24477" y="21"/>
                  </a:cubicBezTo>
                  <a:cubicBezTo>
                    <a:pt x="24473" y="11"/>
                    <a:pt x="24429" y="6"/>
                    <a:pt x="24383" y="6"/>
                  </a:cubicBezTo>
                  <a:cubicBezTo>
                    <a:pt x="24338" y="6"/>
                    <a:pt x="24291" y="11"/>
                    <a:pt x="24282" y="21"/>
                  </a:cubicBezTo>
                  <a:cubicBezTo>
                    <a:pt x="24279" y="23"/>
                    <a:pt x="24274" y="24"/>
                    <a:pt x="24269" y="24"/>
                  </a:cubicBezTo>
                  <a:cubicBezTo>
                    <a:pt x="24259" y="24"/>
                    <a:pt x="24246" y="20"/>
                    <a:pt x="24234" y="10"/>
                  </a:cubicBezTo>
                  <a:cubicBezTo>
                    <a:pt x="24223" y="4"/>
                    <a:pt x="24184" y="0"/>
                    <a:pt x="24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7" name="Google Shape;8067;p45"/>
            <p:cNvSpPr/>
            <p:nvPr/>
          </p:nvSpPr>
          <p:spPr>
            <a:xfrm>
              <a:off x="5025425" y="1234350"/>
              <a:ext cx="1150" cy="1000"/>
            </a:xfrm>
            <a:custGeom>
              <a:avLst/>
              <a:gdLst/>
              <a:ahLst/>
              <a:cxnLst/>
              <a:rect l="l" t="t" r="r" b="b"/>
              <a:pathLst>
                <a:path w="46" h="40" extrusionOk="0">
                  <a:moveTo>
                    <a:pt x="31" y="1"/>
                  </a:moveTo>
                  <a:cubicBezTo>
                    <a:pt x="27" y="1"/>
                    <a:pt x="23" y="3"/>
                    <a:pt x="18" y="8"/>
                  </a:cubicBezTo>
                  <a:cubicBezTo>
                    <a:pt x="8" y="18"/>
                    <a:pt x="1" y="28"/>
                    <a:pt x="1" y="35"/>
                  </a:cubicBezTo>
                  <a:cubicBezTo>
                    <a:pt x="3" y="37"/>
                    <a:pt x="9" y="40"/>
                    <a:pt x="17" y="40"/>
                  </a:cubicBezTo>
                  <a:cubicBezTo>
                    <a:pt x="21" y="40"/>
                    <a:pt x="24" y="39"/>
                    <a:pt x="28" y="38"/>
                  </a:cubicBezTo>
                  <a:cubicBezTo>
                    <a:pt x="39" y="35"/>
                    <a:pt x="46" y="21"/>
                    <a:pt x="43" y="11"/>
                  </a:cubicBezTo>
                  <a:cubicBezTo>
                    <a:pt x="41" y="5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8" name="Google Shape;8068;p45"/>
            <p:cNvSpPr/>
            <p:nvPr/>
          </p:nvSpPr>
          <p:spPr>
            <a:xfrm>
              <a:off x="5025400" y="1231575"/>
              <a:ext cx="3450" cy="1075"/>
            </a:xfrm>
            <a:custGeom>
              <a:avLst/>
              <a:gdLst/>
              <a:ahLst/>
              <a:cxnLst/>
              <a:rect l="l" t="t" r="r" b="b"/>
              <a:pathLst>
                <a:path w="138" h="43" extrusionOk="0">
                  <a:moveTo>
                    <a:pt x="106" y="0"/>
                  </a:moveTo>
                  <a:cubicBezTo>
                    <a:pt x="96" y="4"/>
                    <a:pt x="64" y="4"/>
                    <a:pt x="40" y="4"/>
                  </a:cubicBezTo>
                  <a:cubicBezTo>
                    <a:pt x="31" y="3"/>
                    <a:pt x="24" y="2"/>
                    <a:pt x="19" y="2"/>
                  </a:cubicBezTo>
                  <a:cubicBezTo>
                    <a:pt x="0" y="2"/>
                    <a:pt x="7" y="8"/>
                    <a:pt x="37" y="24"/>
                  </a:cubicBezTo>
                  <a:cubicBezTo>
                    <a:pt x="56" y="37"/>
                    <a:pt x="78" y="42"/>
                    <a:pt x="96" y="42"/>
                  </a:cubicBezTo>
                  <a:cubicBezTo>
                    <a:pt x="120" y="42"/>
                    <a:pt x="138" y="32"/>
                    <a:pt x="133" y="14"/>
                  </a:cubicBezTo>
                  <a:cubicBezTo>
                    <a:pt x="130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9" name="Google Shape;8069;p45"/>
            <p:cNvSpPr/>
            <p:nvPr/>
          </p:nvSpPr>
          <p:spPr>
            <a:xfrm>
              <a:off x="5027950" y="1239650"/>
              <a:ext cx="1950" cy="575"/>
            </a:xfrm>
            <a:custGeom>
              <a:avLst/>
              <a:gdLst/>
              <a:ahLst/>
              <a:cxnLst/>
              <a:rect l="l" t="t" r="r" b="b"/>
              <a:pathLst>
                <a:path w="78" h="23" extrusionOk="0">
                  <a:moveTo>
                    <a:pt x="39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1" y="22"/>
                    <a:pt x="59" y="22"/>
                  </a:cubicBezTo>
                  <a:cubicBezTo>
                    <a:pt x="66" y="22"/>
                    <a:pt x="72" y="20"/>
                    <a:pt x="73" y="17"/>
                  </a:cubicBezTo>
                  <a:cubicBezTo>
                    <a:pt x="77" y="10"/>
                    <a:pt x="63" y="4"/>
                    <a:pt x="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0" name="Google Shape;8070;p45"/>
            <p:cNvSpPr/>
            <p:nvPr/>
          </p:nvSpPr>
          <p:spPr>
            <a:xfrm>
              <a:off x="5028600" y="1236375"/>
              <a:ext cx="4850" cy="3950"/>
            </a:xfrm>
            <a:custGeom>
              <a:avLst/>
              <a:gdLst/>
              <a:ahLst/>
              <a:cxnLst/>
              <a:rect l="l" t="t" r="r" b="b"/>
              <a:pathLst>
                <a:path w="194" h="158" extrusionOk="0">
                  <a:moveTo>
                    <a:pt x="131" y="1"/>
                  </a:moveTo>
                  <a:cubicBezTo>
                    <a:pt x="119" y="1"/>
                    <a:pt x="101" y="6"/>
                    <a:pt x="75" y="16"/>
                  </a:cubicBezTo>
                  <a:cubicBezTo>
                    <a:pt x="11" y="39"/>
                    <a:pt x="1" y="54"/>
                    <a:pt x="43" y="54"/>
                  </a:cubicBezTo>
                  <a:cubicBezTo>
                    <a:pt x="53" y="54"/>
                    <a:pt x="66" y="53"/>
                    <a:pt x="82" y="51"/>
                  </a:cubicBezTo>
                  <a:cubicBezTo>
                    <a:pt x="110" y="44"/>
                    <a:pt x="138" y="41"/>
                    <a:pt x="145" y="41"/>
                  </a:cubicBezTo>
                  <a:cubicBezTo>
                    <a:pt x="148" y="41"/>
                    <a:pt x="135" y="65"/>
                    <a:pt x="114" y="93"/>
                  </a:cubicBezTo>
                  <a:cubicBezTo>
                    <a:pt x="93" y="121"/>
                    <a:pt x="85" y="152"/>
                    <a:pt x="96" y="155"/>
                  </a:cubicBezTo>
                  <a:cubicBezTo>
                    <a:pt x="98" y="157"/>
                    <a:pt x="101" y="158"/>
                    <a:pt x="103" y="158"/>
                  </a:cubicBezTo>
                  <a:cubicBezTo>
                    <a:pt x="112" y="158"/>
                    <a:pt x="122" y="148"/>
                    <a:pt x="127" y="135"/>
                  </a:cubicBezTo>
                  <a:cubicBezTo>
                    <a:pt x="133" y="120"/>
                    <a:pt x="147" y="110"/>
                    <a:pt x="163" y="110"/>
                  </a:cubicBezTo>
                  <a:cubicBezTo>
                    <a:pt x="166" y="110"/>
                    <a:pt x="169" y="110"/>
                    <a:pt x="172" y="111"/>
                  </a:cubicBezTo>
                  <a:cubicBezTo>
                    <a:pt x="180" y="113"/>
                    <a:pt x="185" y="114"/>
                    <a:pt x="188" y="114"/>
                  </a:cubicBezTo>
                  <a:cubicBezTo>
                    <a:pt x="194" y="114"/>
                    <a:pt x="193" y="111"/>
                    <a:pt x="186" y="106"/>
                  </a:cubicBezTo>
                  <a:cubicBezTo>
                    <a:pt x="172" y="100"/>
                    <a:pt x="172" y="82"/>
                    <a:pt x="179" y="61"/>
                  </a:cubicBezTo>
                  <a:cubicBezTo>
                    <a:pt x="190" y="45"/>
                    <a:pt x="190" y="35"/>
                    <a:pt x="179" y="35"/>
                  </a:cubicBezTo>
                  <a:cubicBezTo>
                    <a:pt x="177" y="35"/>
                    <a:pt x="173" y="36"/>
                    <a:pt x="169" y="37"/>
                  </a:cubicBezTo>
                  <a:cubicBezTo>
                    <a:pt x="167" y="38"/>
                    <a:pt x="165" y="38"/>
                    <a:pt x="164" y="38"/>
                  </a:cubicBezTo>
                  <a:cubicBezTo>
                    <a:pt x="153" y="38"/>
                    <a:pt x="145" y="29"/>
                    <a:pt x="145" y="16"/>
                  </a:cubicBezTo>
                  <a:cubicBezTo>
                    <a:pt x="146" y="6"/>
                    <a:pt x="142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1" name="Google Shape;8071;p45"/>
            <p:cNvSpPr/>
            <p:nvPr/>
          </p:nvSpPr>
          <p:spPr>
            <a:xfrm>
              <a:off x="5033150" y="1251175"/>
              <a:ext cx="1150" cy="1350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24" y="1"/>
                  </a:moveTo>
                  <a:cubicBezTo>
                    <a:pt x="21" y="1"/>
                    <a:pt x="18" y="2"/>
                    <a:pt x="15" y="4"/>
                  </a:cubicBezTo>
                  <a:cubicBezTo>
                    <a:pt x="4" y="14"/>
                    <a:pt x="1" y="28"/>
                    <a:pt x="4" y="39"/>
                  </a:cubicBezTo>
                  <a:cubicBezTo>
                    <a:pt x="7" y="47"/>
                    <a:pt x="15" y="53"/>
                    <a:pt x="23" y="53"/>
                  </a:cubicBezTo>
                  <a:cubicBezTo>
                    <a:pt x="25" y="53"/>
                    <a:pt x="27" y="53"/>
                    <a:pt x="28" y="52"/>
                  </a:cubicBezTo>
                  <a:cubicBezTo>
                    <a:pt x="42" y="49"/>
                    <a:pt x="46" y="35"/>
                    <a:pt x="39" y="18"/>
                  </a:cubicBezTo>
                  <a:cubicBezTo>
                    <a:pt x="37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2" name="Google Shape;8072;p45"/>
            <p:cNvSpPr/>
            <p:nvPr/>
          </p:nvSpPr>
          <p:spPr>
            <a:xfrm>
              <a:off x="5028325" y="123432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14" y="0"/>
                  </a:moveTo>
                  <a:cubicBezTo>
                    <a:pt x="5" y="0"/>
                    <a:pt x="0" y="7"/>
                    <a:pt x="3" y="15"/>
                  </a:cubicBezTo>
                  <a:cubicBezTo>
                    <a:pt x="6" y="24"/>
                    <a:pt x="13" y="30"/>
                    <a:pt x="24" y="30"/>
                  </a:cubicBezTo>
                  <a:cubicBezTo>
                    <a:pt x="26" y="30"/>
                    <a:pt x="28" y="30"/>
                    <a:pt x="31" y="29"/>
                  </a:cubicBezTo>
                  <a:cubicBezTo>
                    <a:pt x="45" y="26"/>
                    <a:pt x="51" y="19"/>
                    <a:pt x="51" y="15"/>
                  </a:cubicBezTo>
                  <a:cubicBezTo>
                    <a:pt x="48" y="12"/>
                    <a:pt x="37" y="5"/>
                    <a:pt x="21" y="1"/>
                  </a:cubicBezTo>
                  <a:cubicBezTo>
                    <a:pt x="18" y="0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3" name="Google Shape;8073;p45"/>
            <p:cNvSpPr/>
            <p:nvPr/>
          </p:nvSpPr>
          <p:spPr>
            <a:xfrm>
              <a:off x="5034600" y="1250100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38" y="1"/>
                  </a:moveTo>
                  <a:cubicBezTo>
                    <a:pt x="32" y="1"/>
                    <a:pt x="25" y="3"/>
                    <a:pt x="19" y="9"/>
                  </a:cubicBezTo>
                  <a:cubicBezTo>
                    <a:pt x="3" y="25"/>
                    <a:pt x="1" y="31"/>
                    <a:pt x="12" y="31"/>
                  </a:cubicBezTo>
                  <a:cubicBezTo>
                    <a:pt x="18" y="31"/>
                    <a:pt x="27" y="30"/>
                    <a:pt x="40" y="26"/>
                  </a:cubicBezTo>
                  <a:cubicBezTo>
                    <a:pt x="57" y="23"/>
                    <a:pt x="64" y="12"/>
                    <a:pt x="54" y="5"/>
                  </a:cubicBezTo>
                  <a:cubicBezTo>
                    <a:pt x="49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4" name="Google Shape;8074;p45"/>
            <p:cNvSpPr/>
            <p:nvPr/>
          </p:nvSpPr>
          <p:spPr>
            <a:xfrm>
              <a:off x="5034125" y="1233525"/>
              <a:ext cx="1650" cy="600"/>
            </a:xfrm>
            <a:custGeom>
              <a:avLst/>
              <a:gdLst/>
              <a:ahLst/>
              <a:cxnLst/>
              <a:rect l="l" t="t" r="r" b="b"/>
              <a:pathLst>
                <a:path w="66" h="24" extrusionOk="0">
                  <a:moveTo>
                    <a:pt x="51" y="1"/>
                  </a:moveTo>
                  <a:cubicBezTo>
                    <a:pt x="47" y="1"/>
                    <a:pt x="41" y="1"/>
                    <a:pt x="34" y="2"/>
                  </a:cubicBezTo>
                  <a:cubicBezTo>
                    <a:pt x="13" y="9"/>
                    <a:pt x="0" y="16"/>
                    <a:pt x="10" y="20"/>
                  </a:cubicBezTo>
                  <a:cubicBezTo>
                    <a:pt x="14" y="22"/>
                    <a:pt x="18" y="23"/>
                    <a:pt x="24" y="23"/>
                  </a:cubicBezTo>
                  <a:cubicBezTo>
                    <a:pt x="33" y="23"/>
                    <a:pt x="44" y="19"/>
                    <a:pt x="55" y="12"/>
                  </a:cubicBezTo>
                  <a:cubicBezTo>
                    <a:pt x="66" y="5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5" name="Google Shape;8075;p45"/>
            <p:cNvSpPr/>
            <p:nvPr/>
          </p:nvSpPr>
          <p:spPr>
            <a:xfrm>
              <a:off x="5045475" y="1268500"/>
              <a:ext cx="2275" cy="1250"/>
            </a:xfrm>
            <a:custGeom>
              <a:avLst/>
              <a:gdLst/>
              <a:ahLst/>
              <a:cxnLst/>
              <a:rect l="l" t="t" r="r" b="b"/>
              <a:pathLst>
                <a:path w="91" h="50" extrusionOk="0">
                  <a:moveTo>
                    <a:pt x="34" y="1"/>
                  </a:moveTo>
                  <a:cubicBezTo>
                    <a:pt x="32" y="1"/>
                    <a:pt x="30" y="1"/>
                    <a:pt x="28" y="1"/>
                  </a:cubicBezTo>
                  <a:cubicBezTo>
                    <a:pt x="1" y="8"/>
                    <a:pt x="32" y="46"/>
                    <a:pt x="70" y="50"/>
                  </a:cubicBezTo>
                  <a:cubicBezTo>
                    <a:pt x="87" y="50"/>
                    <a:pt x="91" y="40"/>
                    <a:pt x="73" y="22"/>
                  </a:cubicBezTo>
                  <a:cubicBezTo>
                    <a:pt x="65" y="10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6" name="Google Shape;8076;p45"/>
            <p:cNvSpPr/>
            <p:nvPr/>
          </p:nvSpPr>
          <p:spPr>
            <a:xfrm>
              <a:off x="5046700" y="127112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82" y="0"/>
                  </a:moveTo>
                  <a:cubicBezTo>
                    <a:pt x="74" y="0"/>
                    <a:pt x="60" y="3"/>
                    <a:pt x="45" y="7"/>
                  </a:cubicBezTo>
                  <a:cubicBezTo>
                    <a:pt x="18" y="14"/>
                    <a:pt x="0" y="24"/>
                    <a:pt x="3" y="35"/>
                  </a:cubicBezTo>
                  <a:cubicBezTo>
                    <a:pt x="5" y="40"/>
                    <a:pt x="10" y="42"/>
                    <a:pt x="18" y="42"/>
                  </a:cubicBezTo>
                  <a:cubicBezTo>
                    <a:pt x="27" y="42"/>
                    <a:pt x="39" y="39"/>
                    <a:pt x="52" y="32"/>
                  </a:cubicBezTo>
                  <a:cubicBezTo>
                    <a:pt x="77" y="18"/>
                    <a:pt x="93" y="7"/>
                    <a:pt x="90" y="4"/>
                  </a:cubicBezTo>
                  <a:cubicBezTo>
                    <a:pt x="90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7" name="Google Shape;8077;p45"/>
            <p:cNvSpPr/>
            <p:nvPr/>
          </p:nvSpPr>
          <p:spPr>
            <a:xfrm>
              <a:off x="5044325" y="1260675"/>
              <a:ext cx="2775" cy="775"/>
            </a:xfrm>
            <a:custGeom>
              <a:avLst/>
              <a:gdLst/>
              <a:ahLst/>
              <a:cxnLst/>
              <a:rect l="l" t="t" r="r" b="b"/>
              <a:pathLst>
                <a:path w="111" h="31" extrusionOk="0">
                  <a:moveTo>
                    <a:pt x="54" y="1"/>
                  </a:moveTo>
                  <a:cubicBezTo>
                    <a:pt x="48" y="1"/>
                    <a:pt x="42" y="1"/>
                    <a:pt x="36" y="2"/>
                  </a:cubicBezTo>
                  <a:cubicBezTo>
                    <a:pt x="1" y="13"/>
                    <a:pt x="1" y="13"/>
                    <a:pt x="36" y="23"/>
                  </a:cubicBezTo>
                  <a:cubicBezTo>
                    <a:pt x="55" y="28"/>
                    <a:pt x="72" y="30"/>
                    <a:pt x="83" y="30"/>
                  </a:cubicBezTo>
                  <a:cubicBezTo>
                    <a:pt x="105" y="30"/>
                    <a:pt x="111" y="22"/>
                    <a:pt x="95" y="9"/>
                  </a:cubicBezTo>
                  <a:cubicBezTo>
                    <a:pt x="87" y="4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8" name="Google Shape;8078;p45"/>
            <p:cNvSpPr/>
            <p:nvPr/>
          </p:nvSpPr>
          <p:spPr>
            <a:xfrm>
              <a:off x="5061050" y="1280275"/>
              <a:ext cx="750" cy="1200"/>
            </a:xfrm>
            <a:custGeom>
              <a:avLst/>
              <a:gdLst/>
              <a:ahLst/>
              <a:cxnLst/>
              <a:rect l="l" t="t" r="r" b="b"/>
              <a:pathLst>
                <a:path w="30" h="48" extrusionOk="0">
                  <a:moveTo>
                    <a:pt x="7" y="0"/>
                  </a:moveTo>
                  <a:cubicBezTo>
                    <a:pt x="2" y="0"/>
                    <a:pt x="1" y="7"/>
                    <a:pt x="6" y="23"/>
                  </a:cubicBezTo>
                  <a:cubicBezTo>
                    <a:pt x="10" y="38"/>
                    <a:pt x="15" y="48"/>
                    <a:pt x="21" y="48"/>
                  </a:cubicBezTo>
                  <a:cubicBezTo>
                    <a:pt x="22" y="48"/>
                    <a:pt x="24" y="47"/>
                    <a:pt x="26" y="44"/>
                  </a:cubicBezTo>
                  <a:cubicBezTo>
                    <a:pt x="30" y="36"/>
                    <a:pt x="26" y="20"/>
                    <a:pt x="16" y="6"/>
                  </a:cubicBezTo>
                  <a:cubicBezTo>
                    <a:pt x="12" y="2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9" name="Google Shape;8079;p45"/>
            <p:cNvSpPr/>
            <p:nvPr/>
          </p:nvSpPr>
          <p:spPr>
            <a:xfrm>
              <a:off x="5060300" y="1275875"/>
              <a:ext cx="1050" cy="1150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25" y="0"/>
                  </a:moveTo>
                  <a:cubicBezTo>
                    <a:pt x="24" y="0"/>
                    <a:pt x="23" y="1"/>
                    <a:pt x="21" y="1"/>
                  </a:cubicBezTo>
                  <a:cubicBezTo>
                    <a:pt x="7" y="4"/>
                    <a:pt x="1" y="18"/>
                    <a:pt x="1" y="29"/>
                  </a:cubicBezTo>
                  <a:cubicBezTo>
                    <a:pt x="7" y="39"/>
                    <a:pt x="15" y="46"/>
                    <a:pt x="18" y="46"/>
                  </a:cubicBezTo>
                  <a:cubicBezTo>
                    <a:pt x="25" y="43"/>
                    <a:pt x="32" y="33"/>
                    <a:pt x="39" y="18"/>
                  </a:cubicBezTo>
                  <a:cubicBezTo>
                    <a:pt x="42" y="10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0" name="Google Shape;8080;p45"/>
            <p:cNvSpPr/>
            <p:nvPr/>
          </p:nvSpPr>
          <p:spPr>
            <a:xfrm>
              <a:off x="5061000" y="1276425"/>
              <a:ext cx="3700" cy="2200"/>
            </a:xfrm>
            <a:custGeom>
              <a:avLst/>
              <a:gdLst/>
              <a:ahLst/>
              <a:cxnLst/>
              <a:rect l="l" t="t" r="r" b="b"/>
              <a:pathLst>
                <a:path w="148" h="88" extrusionOk="0">
                  <a:moveTo>
                    <a:pt x="88" y="1"/>
                  </a:moveTo>
                  <a:cubicBezTo>
                    <a:pt x="80" y="1"/>
                    <a:pt x="66" y="9"/>
                    <a:pt x="42" y="24"/>
                  </a:cubicBezTo>
                  <a:cubicBezTo>
                    <a:pt x="0" y="52"/>
                    <a:pt x="25" y="80"/>
                    <a:pt x="97" y="86"/>
                  </a:cubicBezTo>
                  <a:cubicBezTo>
                    <a:pt x="109" y="87"/>
                    <a:pt x="119" y="88"/>
                    <a:pt x="126" y="88"/>
                  </a:cubicBezTo>
                  <a:cubicBezTo>
                    <a:pt x="147" y="88"/>
                    <a:pt x="146" y="83"/>
                    <a:pt x="125" y="73"/>
                  </a:cubicBezTo>
                  <a:cubicBezTo>
                    <a:pt x="108" y="62"/>
                    <a:pt x="94" y="41"/>
                    <a:pt x="94" y="24"/>
                  </a:cubicBezTo>
                  <a:cubicBezTo>
                    <a:pt x="96" y="9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1" name="Google Shape;8081;p45"/>
            <p:cNvSpPr/>
            <p:nvPr/>
          </p:nvSpPr>
          <p:spPr>
            <a:xfrm>
              <a:off x="5071150" y="1288825"/>
              <a:ext cx="800" cy="1875"/>
            </a:xfrm>
            <a:custGeom>
              <a:avLst/>
              <a:gdLst/>
              <a:ahLst/>
              <a:cxnLst/>
              <a:rect l="l" t="t" r="r" b="b"/>
              <a:pathLst>
                <a:path w="32" h="75" extrusionOk="0">
                  <a:moveTo>
                    <a:pt x="21" y="0"/>
                  </a:moveTo>
                  <a:cubicBezTo>
                    <a:pt x="19" y="0"/>
                    <a:pt x="17" y="1"/>
                    <a:pt x="15" y="3"/>
                  </a:cubicBezTo>
                  <a:cubicBezTo>
                    <a:pt x="4" y="14"/>
                    <a:pt x="0" y="35"/>
                    <a:pt x="7" y="48"/>
                  </a:cubicBezTo>
                  <a:cubicBezTo>
                    <a:pt x="12" y="66"/>
                    <a:pt x="17" y="74"/>
                    <a:pt x="21" y="74"/>
                  </a:cubicBezTo>
                  <a:cubicBezTo>
                    <a:pt x="27" y="74"/>
                    <a:pt x="31" y="59"/>
                    <a:pt x="31" y="32"/>
                  </a:cubicBezTo>
                  <a:cubicBezTo>
                    <a:pt x="31" y="12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2" name="Google Shape;8082;p45"/>
            <p:cNvSpPr/>
            <p:nvPr/>
          </p:nvSpPr>
          <p:spPr>
            <a:xfrm>
              <a:off x="5073725" y="1291875"/>
              <a:ext cx="2650" cy="975"/>
            </a:xfrm>
            <a:custGeom>
              <a:avLst/>
              <a:gdLst/>
              <a:ahLst/>
              <a:cxnLst/>
              <a:rect l="l" t="t" r="r" b="b"/>
              <a:pathLst>
                <a:path w="106" h="39" extrusionOk="0">
                  <a:moveTo>
                    <a:pt x="4" y="1"/>
                  </a:moveTo>
                  <a:cubicBezTo>
                    <a:pt x="1" y="1"/>
                    <a:pt x="2" y="6"/>
                    <a:pt x="8" y="17"/>
                  </a:cubicBezTo>
                  <a:cubicBezTo>
                    <a:pt x="18" y="29"/>
                    <a:pt x="42" y="39"/>
                    <a:pt x="65" y="39"/>
                  </a:cubicBezTo>
                  <a:cubicBezTo>
                    <a:pt x="68" y="39"/>
                    <a:pt x="71" y="38"/>
                    <a:pt x="74" y="38"/>
                  </a:cubicBezTo>
                  <a:cubicBezTo>
                    <a:pt x="102" y="30"/>
                    <a:pt x="106" y="27"/>
                    <a:pt x="81" y="27"/>
                  </a:cubicBezTo>
                  <a:cubicBezTo>
                    <a:pt x="57" y="24"/>
                    <a:pt x="32" y="17"/>
                    <a:pt x="16" y="6"/>
                  </a:cubicBezTo>
                  <a:cubicBezTo>
                    <a:pt x="10" y="3"/>
                    <a:pt x="7" y="1"/>
                    <a:pt x="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3" name="Google Shape;8083;p45"/>
            <p:cNvSpPr/>
            <p:nvPr/>
          </p:nvSpPr>
          <p:spPr>
            <a:xfrm>
              <a:off x="5129525" y="1347600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7" y="0"/>
                    <a:pt x="42" y="0"/>
                    <a:pt x="35" y="1"/>
                  </a:cubicBezTo>
                  <a:cubicBezTo>
                    <a:pt x="11" y="8"/>
                    <a:pt x="0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3" y="19"/>
                    <a:pt x="53" y="12"/>
                  </a:cubicBezTo>
                  <a:cubicBezTo>
                    <a:pt x="65" y="4"/>
                    <a:pt x="64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4" name="Google Shape;8084;p45"/>
            <p:cNvSpPr/>
            <p:nvPr/>
          </p:nvSpPr>
          <p:spPr>
            <a:xfrm>
              <a:off x="5136625" y="1346825"/>
              <a:ext cx="19850" cy="6475"/>
            </a:xfrm>
            <a:custGeom>
              <a:avLst/>
              <a:gdLst/>
              <a:ahLst/>
              <a:cxnLst/>
              <a:rect l="l" t="t" r="r" b="b"/>
              <a:pathLst>
                <a:path w="794" h="259" extrusionOk="0">
                  <a:moveTo>
                    <a:pt x="775" y="0"/>
                  </a:moveTo>
                  <a:cubicBezTo>
                    <a:pt x="708" y="0"/>
                    <a:pt x="209" y="127"/>
                    <a:pt x="216" y="147"/>
                  </a:cubicBezTo>
                  <a:cubicBezTo>
                    <a:pt x="216" y="154"/>
                    <a:pt x="222" y="171"/>
                    <a:pt x="227" y="189"/>
                  </a:cubicBezTo>
                  <a:cubicBezTo>
                    <a:pt x="228" y="202"/>
                    <a:pt x="228" y="208"/>
                    <a:pt x="223" y="208"/>
                  </a:cubicBezTo>
                  <a:cubicBezTo>
                    <a:pt x="218" y="208"/>
                    <a:pt x="209" y="204"/>
                    <a:pt x="195" y="196"/>
                  </a:cubicBezTo>
                  <a:cubicBezTo>
                    <a:pt x="180" y="185"/>
                    <a:pt x="151" y="181"/>
                    <a:pt x="123" y="181"/>
                  </a:cubicBezTo>
                  <a:cubicBezTo>
                    <a:pt x="74" y="181"/>
                    <a:pt x="26" y="194"/>
                    <a:pt x="46" y="210"/>
                  </a:cubicBezTo>
                  <a:cubicBezTo>
                    <a:pt x="60" y="220"/>
                    <a:pt x="53" y="234"/>
                    <a:pt x="32" y="237"/>
                  </a:cubicBezTo>
                  <a:cubicBezTo>
                    <a:pt x="14" y="240"/>
                    <a:pt x="1" y="251"/>
                    <a:pt x="1" y="258"/>
                  </a:cubicBezTo>
                  <a:cubicBezTo>
                    <a:pt x="1" y="258"/>
                    <a:pt x="2" y="259"/>
                    <a:pt x="4" y="259"/>
                  </a:cubicBezTo>
                  <a:cubicBezTo>
                    <a:pt x="13" y="259"/>
                    <a:pt x="45" y="249"/>
                    <a:pt x="81" y="234"/>
                  </a:cubicBezTo>
                  <a:cubicBezTo>
                    <a:pt x="109" y="221"/>
                    <a:pt x="137" y="214"/>
                    <a:pt x="151" y="214"/>
                  </a:cubicBezTo>
                  <a:cubicBezTo>
                    <a:pt x="156" y="214"/>
                    <a:pt x="159" y="215"/>
                    <a:pt x="160" y="216"/>
                  </a:cubicBezTo>
                  <a:cubicBezTo>
                    <a:pt x="161" y="220"/>
                    <a:pt x="166" y="221"/>
                    <a:pt x="176" y="221"/>
                  </a:cubicBezTo>
                  <a:cubicBezTo>
                    <a:pt x="258" y="221"/>
                    <a:pt x="623" y="114"/>
                    <a:pt x="670" y="74"/>
                  </a:cubicBezTo>
                  <a:cubicBezTo>
                    <a:pt x="696" y="55"/>
                    <a:pt x="719" y="35"/>
                    <a:pt x="725" y="35"/>
                  </a:cubicBezTo>
                  <a:cubicBezTo>
                    <a:pt x="725" y="35"/>
                    <a:pt x="726" y="35"/>
                    <a:pt x="726" y="36"/>
                  </a:cubicBezTo>
                  <a:cubicBezTo>
                    <a:pt x="729" y="36"/>
                    <a:pt x="732" y="37"/>
                    <a:pt x="735" y="37"/>
                  </a:cubicBezTo>
                  <a:cubicBezTo>
                    <a:pt x="760" y="37"/>
                    <a:pt x="794" y="13"/>
                    <a:pt x="781" y="2"/>
                  </a:cubicBezTo>
                  <a:cubicBezTo>
                    <a:pt x="780" y="1"/>
                    <a:pt x="778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5" name="Google Shape;8085;p45"/>
            <p:cNvSpPr/>
            <p:nvPr/>
          </p:nvSpPr>
          <p:spPr>
            <a:xfrm>
              <a:off x="5137925" y="1356325"/>
              <a:ext cx="1850" cy="1425"/>
            </a:xfrm>
            <a:custGeom>
              <a:avLst/>
              <a:gdLst/>
              <a:ahLst/>
              <a:cxnLst/>
              <a:rect l="l" t="t" r="r" b="b"/>
              <a:pathLst>
                <a:path w="74" h="57" extrusionOk="0">
                  <a:moveTo>
                    <a:pt x="47" y="1"/>
                  </a:moveTo>
                  <a:cubicBezTo>
                    <a:pt x="41" y="1"/>
                    <a:pt x="35" y="2"/>
                    <a:pt x="29" y="6"/>
                  </a:cubicBezTo>
                  <a:cubicBezTo>
                    <a:pt x="11" y="20"/>
                    <a:pt x="1" y="34"/>
                    <a:pt x="4" y="44"/>
                  </a:cubicBezTo>
                  <a:cubicBezTo>
                    <a:pt x="4" y="52"/>
                    <a:pt x="15" y="56"/>
                    <a:pt x="28" y="56"/>
                  </a:cubicBezTo>
                  <a:cubicBezTo>
                    <a:pt x="33" y="56"/>
                    <a:pt x="38" y="56"/>
                    <a:pt x="42" y="54"/>
                  </a:cubicBezTo>
                  <a:cubicBezTo>
                    <a:pt x="63" y="48"/>
                    <a:pt x="74" y="34"/>
                    <a:pt x="66" y="17"/>
                  </a:cubicBezTo>
                  <a:cubicBezTo>
                    <a:pt x="64" y="6"/>
                    <a:pt x="57" y="1"/>
                    <a:pt x="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6" name="Google Shape;8086;p45"/>
            <p:cNvSpPr/>
            <p:nvPr/>
          </p:nvSpPr>
          <p:spPr>
            <a:xfrm>
              <a:off x="5125750" y="1317300"/>
              <a:ext cx="5250" cy="900"/>
            </a:xfrm>
            <a:custGeom>
              <a:avLst/>
              <a:gdLst/>
              <a:ahLst/>
              <a:cxnLst/>
              <a:rect l="l" t="t" r="r" b="b"/>
              <a:pathLst>
                <a:path w="210" h="36" extrusionOk="0">
                  <a:moveTo>
                    <a:pt x="146" y="0"/>
                  </a:moveTo>
                  <a:cubicBezTo>
                    <a:pt x="130" y="0"/>
                    <a:pt x="111" y="2"/>
                    <a:pt x="92" y="6"/>
                  </a:cubicBezTo>
                  <a:cubicBezTo>
                    <a:pt x="18" y="18"/>
                    <a:pt x="1" y="31"/>
                    <a:pt x="33" y="31"/>
                  </a:cubicBezTo>
                  <a:cubicBezTo>
                    <a:pt x="47" y="31"/>
                    <a:pt x="69" y="29"/>
                    <a:pt x="100" y="23"/>
                  </a:cubicBezTo>
                  <a:cubicBezTo>
                    <a:pt x="110" y="23"/>
                    <a:pt x="120" y="22"/>
                    <a:pt x="130" y="22"/>
                  </a:cubicBezTo>
                  <a:cubicBezTo>
                    <a:pt x="157" y="22"/>
                    <a:pt x="182" y="25"/>
                    <a:pt x="193" y="30"/>
                  </a:cubicBezTo>
                  <a:cubicBezTo>
                    <a:pt x="198" y="34"/>
                    <a:pt x="202" y="35"/>
                    <a:pt x="204" y="35"/>
                  </a:cubicBezTo>
                  <a:cubicBezTo>
                    <a:pt x="209" y="35"/>
                    <a:pt x="207" y="28"/>
                    <a:pt x="199" y="17"/>
                  </a:cubicBezTo>
                  <a:cubicBezTo>
                    <a:pt x="193" y="6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7" name="Google Shape;8087;p45"/>
            <p:cNvSpPr/>
            <p:nvPr/>
          </p:nvSpPr>
          <p:spPr>
            <a:xfrm>
              <a:off x="5142875" y="1368575"/>
              <a:ext cx="2125" cy="575"/>
            </a:xfrm>
            <a:custGeom>
              <a:avLst/>
              <a:gdLst/>
              <a:ahLst/>
              <a:cxnLst/>
              <a:rect l="l" t="t" r="r" b="b"/>
              <a:pathLst>
                <a:path w="85" h="23" extrusionOk="0">
                  <a:moveTo>
                    <a:pt x="76" y="1"/>
                  </a:moveTo>
                  <a:cubicBezTo>
                    <a:pt x="70" y="1"/>
                    <a:pt x="60" y="2"/>
                    <a:pt x="46" y="6"/>
                  </a:cubicBezTo>
                  <a:cubicBezTo>
                    <a:pt x="14" y="12"/>
                    <a:pt x="1" y="19"/>
                    <a:pt x="18" y="22"/>
                  </a:cubicBezTo>
                  <a:cubicBezTo>
                    <a:pt x="35" y="22"/>
                    <a:pt x="63" y="16"/>
                    <a:pt x="76" y="9"/>
                  </a:cubicBezTo>
                  <a:cubicBezTo>
                    <a:pt x="84" y="3"/>
                    <a:pt x="84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8" name="Google Shape;8088;p45"/>
            <p:cNvSpPr/>
            <p:nvPr/>
          </p:nvSpPr>
          <p:spPr>
            <a:xfrm>
              <a:off x="5136300" y="1341375"/>
              <a:ext cx="15375" cy="5125"/>
            </a:xfrm>
            <a:custGeom>
              <a:avLst/>
              <a:gdLst/>
              <a:ahLst/>
              <a:cxnLst/>
              <a:rect l="l" t="t" r="r" b="b"/>
              <a:pathLst>
                <a:path w="615" h="205" extrusionOk="0">
                  <a:moveTo>
                    <a:pt x="524" y="1"/>
                  </a:moveTo>
                  <a:cubicBezTo>
                    <a:pt x="515" y="1"/>
                    <a:pt x="502" y="4"/>
                    <a:pt x="485" y="11"/>
                  </a:cubicBezTo>
                  <a:cubicBezTo>
                    <a:pt x="470" y="18"/>
                    <a:pt x="456" y="21"/>
                    <a:pt x="445" y="21"/>
                  </a:cubicBezTo>
                  <a:cubicBezTo>
                    <a:pt x="434" y="21"/>
                    <a:pt x="426" y="18"/>
                    <a:pt x="423" y="11"/>
                  </a:cubicBezTo>
                  <a:cubicBezTo>
                    <a:pt x="422" y="8"/>
                    <a:pt x="420" y="6"/>
                    <a:pt x="417" y="6"/>
                  </a:cubicBezTo>
                  <a:cubicBezTo>
                    <a:pt x="410" y="6"/>
                    <a:pt x="398" y="19"/>
                    <a:pt x="389" y="42"/>
                  </a:cubicBezTo>
                  <a:cubicBezTo>
                    <a:pt x="374" y="71"/>
                    <a:pt x="366" y="84"/>
                    <a:pt x="356" y="84"/>
                  </a:cubicBezTo>
                  <a:cubicBezTo>
                    <a:pt x="350" y="84"/>
                    <a:pt x="343" y="78"/>
                    <a:pt x="333" y="66"/>
                  </a:cubicBezTo>
                  <a:cubicBezTo>
                    <a:pt x="324" y="55"/>
                    <a:pt x="317" y="50"/>
                    <a:pt x="312" y="50"/>
                  </a:cubicBezTo>
                  <a:cubicBezTo>
                    <a:pt x="308" y="50"/>
                    <a:pt x="305" y="55"/>
                    <a:pt x="305" y="63"/>
                  </a:cubicBezTo>
                  <a:cubicBezTo>
                    <a:pt x="303" y="78"/>
                    <a:pt x="295" y="84"/>
                    <a:pt x="279" y="84"/>
                  </a:cubicBezTo>
                  <a:cubicBezTo>
                    <a:pt x="272" y="84"/>
                    <a:pt x="263" y="82"/>
                    <a:pt x="253" y="80"/>
                  </a:cubicBezTo>
                  <a:cubicBezTo>
                    <a:pt x="242" y="79"/>
                    <a:pt x="231" y="78"/>
                    <a:pt x="223" y="78"/>
                  </a:cubicBezTo>
                  <a:cubicBezTo>
                    <a:pt x="212" y="78"/>
                    <a:pt x="206" y="80"/>
                    <a:pt x="208" y="84"/>
                  </a:cubicBezTo>
                  <a:cubicBezTo>
                    <a:pt x="208" y="88"/>
                    <a:pt x="203" y="89"/>
                    <a:pt x="196" y="89"/>
                  </a:cubicBezTo>
                  <a:cubicBezTo>
                    <a:pt x="190" y="89"/>
                    <a:pt x="184" y="88"/>
                    <a:pt x="177" y="87"/>
                  </a:cubicBezTo>
                  <a:cubicBezTo>
                    <a:pt x="169" y="85"/>
                    <a:pt x="161" y="84"/>
                    <a:pt x="153" y="84"/>
                  </a:cubicBezTo>
                  <a:cubicBezTo>
                    <a:pt x="108" y="84"/>
                    <a:pt x="57" y="113"/>
                    <a:pt x="31" y="157"/>
                  </a:cubicBezTo>
                  <a:cubicBezTo>
                    <a:pt x="9" y="192"/>
                    <a:pt x="1" y="205"/>
                    <a:pt x="14" y="205"/>
                  </a:cubicBezTo>
                  <a:cubicBezTo>
                    <a:pt x="22" y="205"/>
                    <a:pt x="36" y="201"/>
                    <a:pt x="59" y="195"/>
                  </a:cubicBezTo>
                  <a:cubicBezTo>
                    <a:pt x="97" y="188"/>
                    <a:pt x="111" y="170"/>
                    <a:pt x="104" y="146"/>
                  </a:cubicBezTo>
                  <a:cubicBezTo>
                    <a:pt x="99" y="132"/>
                    <a:pt x="98" y="126"/>
                    <a:pt x="103" y="126"/>
                  </a:cubicBezTo>
                  <a:lnTo>
                    <a:pt x="103" y="126"/>
                  </a:lnTo>
                  <a:cubicBezTo>
                    <a:pt x="108" y="126"/>
                    <a:pt x="120" y="132"/>
                    <a:pt x="139" y="146"/>
                  </a:cubicBezTo>
                  <a:cubicBezTo>
                    <a:pt x="159" y="159"/>
                    <a:pt x="177" y="165"/>
                    <a:pt x="204" y="165"/>
                  </a:cubicBezTo>
                  <a:cubicBezTo>
                    <a:pt x="229" y="165"/>
                    <a:pt x="260" y="160"/>
                    <a:pt x="305" y="150"/>
                  </a:cubicBezTo>
                  <a:cubicBezTo>
                    <a:pt x="371" y="132"/>
                    <a:pt x="444" y="105"/>
                    <a:pt x="469" y="90"/>
                  </a:cubicBezTo>
                  <a:cubicBezTo>
                    <a:pt x="487" y="79"/>
                    <a:pt x="504" y="72"/>
                    <a:pt x="517" y="72"/>
                  </a:cubicBezTo>
                  <a:cubicBezTo>
                    <a:pt x="523" y="72"/>
                    <a:pt x="528" y="74"/>
                    <a:pt x="531" y="77"/>
                  </a:cubicBezTo>
                  <a:cubicBezTo>
                    <a:pt x="537" y="81"/>
                    <a:pt x="549" y="84"/>
                    <a:pt x="562" y="84"/>
                  </a:cubicBezTo>
                  <a:cubicBezTo>
                    <a:pt x="570" y="84"/>
                    <a:pt x="578" y="83"/>
                    <a:pt x="586" y="80"/>
                  </a:cubicBezTo>
                  <a:cubicBezTo>
                    <a:pt x="610" y="74"/>
                    <a:pt x="614" y="66"/>
                    <a:pt x="593" y="66"/>
                  </a:cubicBezTo>
                  <a:cubicBezTo>
                    <a:pt x="576" y="66"/>
                    <a:pt x="555" y="45"/>
                    <a:pt x="552" y="25"/>
                  </a:cubicBezTo>
                  <a:cubicBezTo>
                    <a:pt x="545" y="8"/>
                    <a:pt x="538" y="1"/>
                    <a:pt x="5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9" name="Google Shape;8089;p45"/>
            <p:cNvSpPr/>
            <p:nvPr/>
          </p:nvSpPr>
          <p:spPr>
            <a:xfrm>
              <a:off x="5139675" y="1354375"/>
              <a:ext cx="2275" cy="1100"/>
            </a:xfrm>
            <a:custGeom>
              <a:avLst/>
              <a:gdLst/>
              <a:ahLst/>
              <a:cxnLst/>
              <a:rect l="l" t="t" r="r" b="b"/>
              <a:pathLst>
                <a:path w="91" h="44" extrusionOk="0">
                  <a:moveTo>
                    <a:pt x="79" y="1"/>
                  </a:moveTo>
                  <a:cubicBezTo>
                    <a:pt x="71" y="1"/>
                    <a:pt x="57" y="3"/>
                    <a:pt x="42" y="8"/>
                  </a:cubicBezTo>
                  <a:cubicBezTo>
                    <a:pt x="14" y="15"/>
                    <a:pt x="0" y="25"/>
                    <a:pt x="4" y="36"/>
                  </a:cubicBezTo>
                  <a:cubicBezTo>
                    <a:pt x="5" y="41"/>
                    <a:pt x="10" y="43"/>
                    <a:pt x="17" y="43"/>
                  </a:cubicBezTo>
                  <a:cubicBezTo>
                    <a:pt x="25" y="43"/>
                    <a:pt x="36" y="40"/>
                    <a:pt x="49" y="33"/>
                  </a:cubicBezTo>
                  <a:cubicBezTo>
                    <a:pt x="73" y="22"/>
                    <a:pt x="90" y="8"/>
                    <a:pt x="87" y="4"/>
                  </a:cubicBezTo>
                  <a:cubicBezTo>
                    <a:pt x="87" y="2"/>
                    <a:pt x="84" y="1"/>
                    <a:pt x="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0" name="Google Shape;8090;p45"/>
            <p:cNvSpPr/>
            <p:nvPr/>
          </p:nvSpPr>
          <p:spPr>
            <a:xfrm>
              <a:off x="5140100" y="1326200"/>
              <a:ext cx="208450" cy="31875"/>
            </a:xfrm>
            <a:custGeom>
              <a:avLst/>
              <a:gdLst/>
              <a:ahLst/>
              <a:cxnLst/>
              <a:rect l="l" t="t" r="r" b="b"/>
              <a:pathLst>
                <a:path w="8338" h="1275" extrusionOk="0">
                  <a:moveTo>
                    <a:pt x="6634" y="33"/>
                  </a:moveTo>
                  <a:cubicBezTo>
                    <a:pt x="6653" y="33"/>
                    <a:pt x="6649" y="44"/>
                    <a:pt x="6620" y="63"/>
                  </a:cubicBezTo>
                  <a:cubicBezTo>
                    <a:pt x="6611" y="68"/>
                    <a:pt x="6600" y="71"/>
                    <a:pt x="6591" y="71"/>
                  </a:cubicBezTo>
                  <a:cubicBezTo>
                    <a:pt x="6583" y="71"/>
                    <a:pt x="6576" y="69"/>
                    <a:pt x="6571" y="66"/>
                  </a:cubicBezTo>
                  <a:cubicBezTo>
                    <a:pt x="6561" y="56"/>
                    <a:pt x="6571" y="45"/>
                    <a:pt x="6599" y="39"/>
                  </a:cubicBezTo>
                  <a:cubicBezTo>
                    <a:pt x="6615" y="35"/>
                    <a:pt x="6626" y="33"/>
                    <a:pt x="6634" y="33"/>
                  </a:cubicBezTo>
                  <a:close/>
                  <a:moveTo>
                    <a:pt x="6197" y="219"/>
                  </a:moveTo>
                  <a:cubicBezTo>
                    <a:pt x="6228" y="219"/>
                    <a:pt x="6242" y="226"/>
                    <a:pt x="6232" y="244"/>
                  </a:cubicBezTo>
                  <a:cubicBezTo>
                    <a:pt x="6226" y="254"/>
                    <a:pt x="6211" y="261"/>
                    <a:pt x="6198" y="261"/>
                  </a:cubicBezTo>
                  <a:cubicBezTo>
                    <a:pt x="6195" y="261"/>
                    <a:pt x="6193" y="261"/>
                    <a:pt x="6190" y="260"/>
                  </a:cubicBezTo>
                  <a:cubicBezTo>
                    <a:pt x="6138" y="247"/>
                    <a:pt x="6145" y="219"/>
                    <a:pt x="6197" y="219"/>
                  </a:cubicBezTo>
                  <a:close/>
                  <a:moveTo>
                    <a:pt x="6587" y="363"/>
                  </a:moveTo>
                  <a:cubicBezTo>
                    <a:pt x="6599" y="363"/>
                    <a:pt x="6602" y="367"/>
                    <a:pt x="6589" y="375"/>
                  </a:cubicBezTo>
                  <a:cubicBezTo>
                    <a:pt x="6580" y="382"/>
                    <a:pt x="6568" y="386"/>
                    <a:pt x="6558" y="386"/>
                  </a:cubicBezTo>
                  <a:cubicBezTo>
                    <a:pt x="6552" y="386"/>
                    <a:pt x="6547" y="385"/>
                    <a:pt x="6544" y="382"/>
                  </a:cubicBezTo>
                  <a:cubicBezTo>
                    <a:pt x="6536" y="379"/>
                    <a:pt x="6547" y="372"/>
                    <a:pt x="6571" y="364"/>
                  </a:cubicBezTo>
                  <a:cubicBezTo>
                    <a:pt x="6577" y="364"/>
                    <a:pt x="6582" y="363"/>
                    <a:pt x="6587" y="363"/>
                  </a:cubicBezTo>
                  <a:close/>
                  <a:moveTo>
                    <a:pt x="6325" y="413"/>
                  </a:moveTo>
                  <a:cubicBezTo>
                    <a:pt x="6328" y="413"/>
                    <a:pt x="6330" y="413"/>
                    <a:pt x="6332" y="414"/>
                  </a:cubicBezTo>
                  <a:cubicBezTo>
                    <a:pt x="6346" y="417"/>
                    <a:pt x="6360" y="424"/>
                    <a:pt x="6360" y="431"/>
                  </a:cubicBezTo>
                  <a:cubicBezTo>
                    <a:pt x="6363" y="434"/>
                    <a:pt x="6353" y="441"/>
                    <a:pt x="6339" y="444"/>
                  </a:cubicBezTo>
                  <a:cubicBezTo>
                    <a:pt x="6337" y="445"/>
                    <a:pt x="6335" y="445"/>
                    <a:pt x="6333" y="445"/>
                  </a:cubicBezTo>
                  <a:cubicBezTo>
                    <a:pt x="6324" y="445"/>
                    <a:pt x="6314" y="439"/>
                    <a:pt x="6312" y="427"/>
                  </a:cubicBezTo>
                  <a:cubicBezTo>
                    <a:pt x="6308" y="419"/>
                    <a:pt x="6315" y="413"/>
                    <a:pt x="6325" y="413"/>
                  </a:cubicBezTo>
                  <a:close/>
                  <a:moveTo>
                    <a:pt x="6456" y="277"/>
                  </a:moveTo>
                  <a:cubicBezTo>
                    <a:pt x="6457" y="277"/>
                    <a:pt x="6459" y="277"/>
                    <a:pt x="6461" y="278"/>
                  </a:cubicBezTo>
                  <a:cubicBezTo>
                    <a:pt x="6502" y="285"/>
                    <a:pt x="6502" y="337"/>
                    <a:pt x="6461" y="379"/>
                  </a:cubicBezTo>
                  <a:cubicBezTo>
                    <a:pt x="6438" y="403"/>
                    <a:pt x="6426" y="414"/>
                    <a:pt x="6413" y="414"/>
                  </a:cubicBezTo>
                  <a:cubicBezTo>
                    <a:pt x="6404" y="414"/>
                    <a:pt x="6395" y="409"/>
                    <a:pt x="6381" y="399"/>
                  </a:cubicBezTo>
                  <a:cubicBezTo>
                    <a:pt x="6370" y="391"/>
                    <a:pt x="6356" y="387"/>
                    <a:pt x="6339" y="387"/>
                  </a:cubicBezTo>
                  <a:cubicBezTo>
                    <a:pt x="6318" y="387"/>
                    <a:pt x="6291" y="393"/>
                    <a:pt x="6256" y="406"/>
                  </a:cubicBezTo>
                  <a:cubicBezTo>
                    <a:pt x="6226" y="415"/>
                    <a:pt x="6196" y="422"/>
                    <a:pt x="6178" y="422"/>
                  </a:cubicBezTo>
                  <a:cubicBezTo>
                    <a:pt x="6169" y="422"/>
                    <a:pt x="6163" y="420"/>
                    <a:pt x="6162" y="417"/>
                  </a:cubicBezTo>
                  <a:cubicBezTo>
                    <a:pt x="6160" y="412"/>
                    <a:pt x="6157" y="410"/>
                    <a:pt x="6153" y="410"/>
                  </a:cubicBezTo>
                  <a:cubicBezTo>
                    <a:pt x="6147" y="410"/>
                    <a:pt x="6138" y="414"/>
                    <a:pt x="6128" y="420"/>
                  </a:cubicBezTo>
                  <a:cubicBezTo>
                    <a:pt x="6118" y="426"/>
                    <a:pt x="6108" y="429"/>
                    <a:pt x="6098" y="429"/>
                  </a:cubicBezTo>
                  <a:cubicBezTo>
                    <a:pt x="6089" y="429"/>
                    <a:pt x="6082" y="427"/>
                    <a:pt x="6075" y="424"/>
                  </a:cubicBezTo>
                  <a:cubicBezTo>
                    <a:pt x="6071" y="420"/>
                    <a:pt x="6063" y="418"/>
                    <a:pt x="6053" y="418"/>
                  </a:cubicBezTo>
                  <a:cubicBezTo>
                    <a:pt x="6035" y="418"/>
                    <a:pt x="6009" y="423"/>
                    <a:pt x="5985" y="434"/>
                  </a:cubicBezTo>
                  <a:cubicBezTo>
                    <a:pt x="5959" y="445"/>
                    <a:pt x="5930" y="452"/>
                    <a:pt x="5904" y="452"/>
                  </a:cubicBezTo>
                  <a:cubicBezTo>
                    <a:pt x="5888" y="452"/>
                    <a:pt x="5873" y="450"/>
                    <a:pt x="5860" y="444"/>
                  </a:cubicBezTo>
                  <a:cubicBezTo>
                    <a:pt x="5840" y="439"/>
                    <a:pt x="5827" y="436"/>
                    <a:pt x="5821" y="436"/>
                  </a:cubicBezTo>
                  <a:cubicBezTo>
                    <a:pt x="5811" y="436"/>
                    <a:pt x="5816" y="443"/>
                    <a:pt x="5829" y="462"/>
                  </a:cubicBezTo>
                  <a:cubicBezTo>
                    <a:pt x="5842" y="479"/>
                    <a:pt x="5848" y="486"/>
                    <a:pt x="5845" y="486"/>
                  </a:cubicBezTo>
                  <a:cubicBezTo>
                    <a:pt x="5842" y="486"/>
                    <a:pt x="5832" y="480"/>
                    <a:pt x="5812" y="468"/>
                  </a:cubicBezTo>
                  <a:cubicBezTo>
                    <a:pt x="5794" y="454"/>
                    <a:pt x="5759" y="447"/>
                    <a:pt x="5730" y="447"/>
                  </a:cubicBezTo>
                  <a:cubicBezTo>
                    <a:pt x="5725" y="447"/>
                    <a:pt x="5719" y="447"/>
                    <a:pt x="5715" y="448"/>
                  </a:cubicBezTo>
                  <a:lnTo>
                    <a:pt x="5655" y="458"/>
                  </a:lnTo>
                  <a:lnTo>
                    <a:pt x="5655" y="458"/>
                  </a:lnTo>
                  <a:lnTo>
                    <a:pt x="5704" y="431"/>
                  </a:lnTo>
                  <a:cubicBezTo>
                    <a:pt x="5756" y="401"/>
                    <a:pt x="6022" y="360"/>
                    <a:pt x="6134" y="360"/>
                  </a:cubicBezTo>
                  <a:cubicBezTo>
                    <a:pt x="6142" y="360"/>
                    <a:pt x="6149" y="361"/>
                    <a:pt x="6155" y="361"/>
                  </a:cubicBezTo>
                  <a:cubicBezTo>
                    <a:pt x="6160" y="361"/>
                    <a:pt x="6165" y="362"/>
                    <a:pt x="6169" y="362"/>
                  </a:cubicBezTo>
                  <a:cubicBezTo>
                    <a:pt x="6199" y="362"/>
                    <a:pt x="6219" y="352"/>
                    <a:pt x="6232" y="337"/>
                  </a:cubicBezTo>
                  <a:cubicBezTo>
                    <a:pt x="6239" y="324"/>
                    <a:pt x="6245" y="318"/>
                    <a:pt x="6254" y="318"/>
                  </a:cubicBezTo>
                  <a:cubicBezTo>
                    <a:pt x="6261" y="318"/>
                    <a:pt x="6269" y="322"/>
                    <a:pt x="6280" y="330"/>
                  </a:cubicBezTo>
                  <a:cubicBezTo>
                    <a:pt x="6292" y="339"/>
                    <a:pt x="6300" y="344"/>
                    <a:pt x="6304" y="344"/>
                  </a:cubicBezTo>
                  <a:cubicBezTo>
                    <a:pt x="6306" y="344"/>
                    <a:pt x="6307" y="343"/>
                    <a:pt x="6307" y="340"/>
                  </a:cubicBezTo>
                  <a:cubicBezTo>
                    <a:pt x="6305" y="334"/>
                    <a:pt x="6320" y="332"/>
                    <a:pt x="6343" y="332"/>
                  </a:cubicBezTo>
                  <a:cubicBezTo>
                    <a:pt x="6357" y="332"/>
                    <a:pt x="6373" y="332"/>
                    <a:pt x="6391" y="334"/>
                  </a:cubicBezTo>
                  <a:cubicBezTo>
                    <a:pt x="6422" y="337"/>
                    <a:pt x="6442" y="339"/>
                    <a:pt x="6454" y="339"/>
                  </a:cubicBezTo>
                  <a:cubicBezTo>
                    <a:pt x="6479" y="339"/>
                    <a:pt x="6473" y="331"/>
                    <a:pt x="6457" y="306"/>
                  </a:cubicBezTo>
                  <a:cubicBezTo>
                    <a:pt x="6445" y="288"/>
                    <a:pt x="6446" y="277"/>
                    <a:pt x="6456" y="277"/>
                  </a:cubicBezTo>
                  <a:close/>
                  <a:moveTo>
                    <a:pt x="4498" y="467"/>
                  </a:moveTo>
                  <a:cubicBezTo>
                    <a:pt x="4504" y="467"/>
                    <a:pt x="4507" y="469"/>
                    <a:pt x="4507" y="473"/>
                  </a:cubicBezTo>
                  <a:cubicBezTo>
                    <a:pt x="4511" y="476"/>
                    <a:pt x="4501" y="486"/>
                    <a:pt x="4483" y="497"/>
                  </a:cubicBezTo>
                  <a:cubicBezTo>
                    <a:pt x="4474" y="504"/>
                    <a:pt x="4464" y="507"/>
                    <a:pt x="4457" y="507"/>
                  </a:cubicBezTo>
                  <a:cubicBezTo>
                    <a:pt x="4451" y="507"/>
                    <a:pt x="4446" y="505"/>
                    <a:pt x="4445" y="500"/>
                  </a:cubicBezTo>
                  <a:cubicBezTo>
                    <a:pt x="4441" y="486"/>
                    <a:pt x="4455" y="476"/>
                    <a:pt x="4472" y="473"/>
                  </a:cubicBezTo>
                  <a:cubicBezTo>
                    <a:pt x="4483" y="469"/>
                    <a:pt x="4491" y="467"/>
                    <a:pt x="4498" y="467"/>
                  </a:cubicBezTo>
                  <a:close/>
                  <a:moveTo>
                    <a:pt x="3900" y="542"/>
                  </a:moveTo>
                  <a:cubicBezTo>
                    <a:pt x="3907" y="542"/>
                    <a:pt x="3913" y="544"/>
                    <a:pt x="3918" y="548"/>
                  </a:cubicBezTo>
                  <a:cubicBezTo>
                    <a:pt x="3928" y="559"/>
                    <a:pt x="3921" y="569"/>
                    <a:pt x="3904" y="573"/>
                  </a:cubicBezTo>
                  <a:cubicBezTo>
                    <a:pt x="3894" y="575"/>
                    <a:pt x="3885" y="577"/>
                    <a:pt x="3879" y="577"/>
                  </a:cubicBezTo>
                  <a:cubicBezTo>
                    <a:pt x="3862" y="577"/>
                    <a:pt x="3862" y="566"/>
                    <a:pt x="3879" y="548"/>
                  </a:cubicBezTo>
                  <a:cubicBezTo>
                    <a:pt x="3885" y="545"/>
                    <a:pt x="3893" y="542"/>
                    <a:pt x="3900" y="542"/>
                  </a:cubicBezTo>
                  <a:close/>
                  <a:moveTo>
                    <a:pt x="4135" y="542"/>
                  </a:moveTo>
                  <a:cubicBezTo>
                    <a:pt x="4140" y="542"/>
                    <a:pt x="4144" y="546"/>
                    <a:pt x="4147" y="552"/>
                  </a:cubicBezTo>
                  <a:cubicBezTo>
                    <a:pt x="4150" y="563"/>
                    <a:pt x="4147" y="580"/>
                    <a:pt x="4136" y="590"/>
                  </a:cubicBezTo>
                  <a:cubicBezTo>
                    <a:pt x="4132" y="595"/>
                    <a:pt x="4127" y="597"/>
                    <a:pt x="4123" y="597"/>
                  </a:cubicBezTo>
                  <a:cubicBezTo>
                    <a:pt x="4118" y="597"/>
                    <a:pt x="4114" y="593"/>
                    <a:pt x="4112" y="587"/>
                  </a:cubicBezTo>
                  <a:cubicBezTo>
                    <a:pt x="4105" y="577"/>
                    <a:pt x="4112" y="559"/>
                    <a:pt x="4122" y="548"/>
                  </a:cubicBezTo>
                  <a:cubicBezTo>
                    <a:pt x="4126" y="544"/>
                    <a:pt x="4131" y="542"/>
                    <a:pt x="4135" y="542"/>
                  </a:cubicBezTo>
                  <a:close/>
                  <a:moveTo>
                    <a:pt x="4497" y="638"/>
                  </a:moveTo>
                  <a:cubicBezTo>
                    <a:pt x="4506" y="638"/>
                    <a:pt x="4510" y="644"/>
                    <a:pt x="4507" y="652"/>
                  </a:cubicBezTo>
                  <a:cubicBezTo>
                    <a:pt x="4504" y="667"/>
                    <a:pt x="4496" y="677"/>
                    <a:pt x="4490" y="681"/>
                  </a:cubicBezTo>
                  <a:cubicBezTo>
                    <a:pt x="4483" y="681"/>
                    <a:pt x="4476" y="673"/>
                    <a:pt x="4472" y="663"/>
                  </a:cubicBezTo>
                  <a:cubicBezTo>
                    <a:pt x="4469" y="652"/>
                    <a:pt x="4480" y="639"/>
                    <a:pt x="4490" y="639"/>
                  </a:cubicBezTo>
                  <a:cubicBezTo>
                    <a:pt x="4493" y="638"/>
                    <a:pt x="4495" y="638"/>
                    <a:pt x="4497" y="638"/>
                  </a:cubicBezTo>
                  <a:close/>
                  <a:moveTo>
                    <a:pt x="4580" y="642"/>
                  </a:moveTo>
                  <a:cubicBezTo>
                    <a:pt x="4585" y="642"/>
                    <a:pt x="4589" y="645"/>
                    <a:pt x="4591" y="652"/>
                  </a:cubicBezTo>
                  <a:cubicBezTo>
                    <a:pt x="4594" y="663"/>
                    <a:pt x="4618" y="670"/>
                    <a:pt x="4639" y="670"/>
                  </a:cubicBezTo>
                  <a:cubicBezTo>
                    <a:pt x="4674" y="670"/>
                    <a:pt x="4670" y="673"/>
                    <a:pt x="4635" y="684"/>
                  </a:cubicBezTo>
                  <a:cubicBezTo>
                    <a:pt x="4621" y="689"/>
                    <a:pt x="4608" y="690"/>
                    <a:pt x="4597" y="690"/>
                  </a:cubicBezTo>
                  <a:cubicBezTo>
                    <a:pt x="4562" y="690"/>
                    <a:pt x="4543" y="673"/>
                    <a:pt x="4566" y="649"/>
                  </a:cubicBezTo>
                  <a:cubicBezTo>
                    <a:pt x="4571" y="645"/>
                    <a:pt x="4576" y="642"/>
                    <a:pt x="4580" y="642"/>
                  </a:cubicBezTo>
                  <a:close/>
                  <a:moveTo>
                    <a:pt x="3466" y="736"/>
                  </a:moveTo>
                  <a:lnTo>
                    <a:pt x="3466" y="736"/>
                  </a:lnTo>
                  <a:cubicBezTo>
                    <a:pt x="3468" y="736"/>
                    <a:pt x="3472" y="738"/>
                    <a:pt x="3476" y="743"/>
                  </a:cubicBezTo>
                  <a:cubicBezTo>
                    <a:pt x="3487" y="753"/>
                    <a:pt x="3491" y="771"/>
                    <a:pt x="3487" y="781"/>
                  </a:cubicBezTo>
                  <a:cubicBezTo>
                    <a:pt x="3486" y="782"/>
                    <a:pt x="3484" y="783"/>
                    <a:pt x="3483" y="783"/>
                  </a:cubicBezTo>
                  <a:cubicBezTo>
                    <a:pt x="3476" y="783"/>
                    <a:pt x="3469" y="773"/>
                    <a:pt x="3466" y="757"/>
                  </a:cubicBezTo>
                  <a:cubicBezTo>
                    <a:pt x="3462" y="743"/>
                    <a:pt x="3462" y="736"/>
                    <a:pt x="3466" y="736"/>
                  </a:cubicBezTo>
                  <a:close/>
                  <a:moveTo>
                    <a:pt x="6703" y="1"/>
                  </a:moveTo>
                  <a:cubicBezTo>
                    <a:pt x="6677" y="1"/>
                    <a:pt x="6643" y="5"/>
                    <a:pt x="6613" y="15"/>
                  </a:cubicBezTo>
                  <a:cubicBezTo>
                    <a:pt x="6579" y="22"/>
                    <a:pt x="6546" y="26"/>
                    <a:pt x="6526" y="26"/>
                  </a:cubicBezTo>
                  <a:cubicBezTo>
                    <a:pt x="6520" y="26"/>
                    <a:pt x="6515" y="25"/>
                    <a:pt x="6512" y="25"/>
                  </a:cubicBezTo>
                  <a:cubicBezTo>
                    <a:pt x="6509" y="21"/>
                    <a:pt x="6497" y="20"/>
                    <a:pt x="6480" y="20"/>
                  </a:cubicBezTo>
                  <a:cubicBezTo>
                    <a:pt x="6464" y="20"/>
                    <a:pt x="6443" y="21"/>
                    <a:pt x="6422" y="25"/>
                  </a:cubicBezTo>
                  <a:cubicBezTo>
                    <a:pt x="6347" y="36"/>
                    <a:pt x="6352" y="51"/>
                    <a:pt x="6416" y="51"/>
                  </a:cubicBezTo>
                  <a:cubicBezTo>
                    <a:pt x="6428" y="51"/>
                    <a:pt x="6443" y="50"/>
                    <a:pt x="6461" y="49"/>
                  </a:cubicBezTo>
                  <a:lnTo>
                    <a:pt x="6536" y="45"/>
                  </a:lnTo>
                  <a:lnTo>
                    <a:pt x="6491" y="90"/>
                  </a:lnTo>
                  <a:cubicBezTo>
                    <a:pt x="6432" y="150"/>
                    <a:pt x="6363" y="174"/>
                    <a:pt x="6176" y="191"/>
                  </a:cubicBezTo>
                  <a:cubicBezTo>
                    <a:pt x="6096" y="198"/>
                    <a:pt x="5979" y="215"/>
                    <a:pt x="5909" y="226"/>
                  </a:cubicBezTo>
                  <a:cubicBezTo>
                    <a:pt x="5839" y="239"/>
                    <a:pt x="5745" y="247"/>
                    <a:pt x="5697" y="247"/>
                  </a:cubicBezTo>
                  <a:cubicBezTo>
                    <a:pt x="5652" y="247"/>
                    <a:pt x="5611" y="250"/>
                    <a:pt x="5607" y="257"/>
                  </a:cubicBezTo>
                  <a:cubicBezTo>
                    <a:pt x="5605" y="262"/>
                    <a:pt x="5608" y="266"/>
                    <a:pt x="5615" y="266"/>
                  </a:cubicBezTo>
                  <a:cubicBezTo>
                    <a:pt x="5618" y="266"/>
                    <a:pt x="5621" y="265"/>
                    <a:pt x="5625" y="264"/>
                  </a:cubicBezTo>
                  <a:cubicBezTo>
                    <a:pt x="5629" y="263"/>
                    <a:pt x="5633" y="263"/>
                    <a:pt x="5636" y="263"/>
                  </a:cubicBezTo>
                  <a:cubicBezTo>
                    <a:pt x="5646" y="263"/>
                    <a:pt x="5653" y="267"/>
                    <a:pt x="5655" y="274"/>
                  </a:cubicBezTo>
                  <a:cubicBezTo>
                    <a:pt x="5662" y="295"/>
                    <a:pt x="5451" y="340"/>
                    <a:pt x="5287" y="351"/>
                  </a:cubicBezTo>
                  <a:cubicBezTo>
                    <a:pt x="5236" y="354"/>
                    <a:pt x="5194" y="364"/>
                    <a:pt x="5191" y="379"/>
                  </a:cubicBezTo>
                  <a:cubicBezTo>
                    <a:pt x="5190" y="383"/>
                    <a:pt x="5185" y="385"/>
                    <a:pt x="5178" y="385"/>
                  </a:cubicBezTo>
                  <a:cubicBezTo>
                    <a:pt x="5166" y="385"/>
                    <a:pt x="5148" y="379"/>
                    <a:pt x="5128" y="369"/>
                  </a:cubicBezTo>
                  <a:cubicBezTo>
                    <a:pt x="5109" y="356"/>
                    <a:pt x="5094" y="349"/>
                    <a:pt x="5086" y="349"/>
                  </a:cubicBezTo>
                  <a:cubicBezTo>
                    <a:pt x="5080" y="349"/>
                    <a:pt x="5078" y="352"/>
                    <a:pt x="5079" y="358"/>
                  </a:cubicBezTo>
                  <a:cubicBezTo>
                    <a:pt x="5087" y="375"/>
                    <a:pt x="5066" y="385"/>
                    <a:pt x="5021" y="385"/>
                  </a:cubicBezTo>
                  <a:cubicBezTo>
                    <a:pt x="4986" y="385"/>
                    <a:pt x="4896" y="403"/>
                    <a:pt x="4820" y="420"/>
                  </a:cubicBezTo>
                  <a:cubicBezTo>
                    <a:pt x="4756" y="435"/>
                    <a:pt x="4695" y="442"/>
                    <a:pt x="4664" y="442"/>
                  </a:cubicBezTo>
                  <a:cubicBezTo>
                    <a:pt x="4658" y="442"/>
                    <a:pt x="4653" y="442"/>
                    <a:pt x="4650" y="441"/>
                  </a:cubicBezTo>
                  <a:cubicBezTo>
                    <a:pt x="4645" y="440"/>
                    <a:pt x="4641" y="439"/>
                    <a:pt x="4636" y="439"/>
                  </a:cubicBezTo>
                  <a:cubicBezTo>
                    <a:pt x="4620" y="439"/>
                    <a:pt x="4604" y="448"/>
                    <a:pt x="4591" y="462"/>
                  </a:cubicBezTo>
                  <a:cubicBezTo>
                    <a:pt x="4582" y="475"/>
                    <a:pt x="4573" y="482"/>
                    <a:pt x="4567" y="482"/>
                  </a:cubicBezTo>
                  <a:cubicBezTo>
                    <a:pt x="4557" y="482"/>
                    <a:pt x="4551" y="470"/>
                    <a:pt x="4549" y="448"/>
                  </a:cubicBezTo>
                  <a:cubicBezTo>
                    <a:pt x="4549" y="445"/>
                    <a:pt x="4542" y="443"/>
                    <a:pt x="4530" y="443"/>
                  </a:cubicBezTo>
                  <a:cubicBezTo>
                    <a:pt x="4513" y="443"/>
                    <a:pt x="4486" y="447"/>
                    <a:pt x="4455" y="455"/>
                  </a:cubicBezTo>
                  <a:cubicBezTo>
                    <a:pt x="4392" y="473"/>
                    <a:pt x="4372" y="486"/>
                    <a:pt x="4386" y="497"/>
                  </a:cubicBezTo>
                  <a:cubicBezTo>
                    <a:pt x="4400" y="507"/>
                    <a:pt x="4397" y="514"/>
                    <a:pt x="4376" y="514"/>
                  </a:cubicBezTo>
                  <a:cubicBezTo>
                    <a:pt x="4358" y="510"/>
                    <a:pt x="4341" y="500"/>
                    <a:pt x="4341" y="486"/>
                  </a:cubicBezTo>
                  <a:cubicBezTo>
                    <a:pt x="4339" y="479"/>
                    <a:pt x="4329" y="475"/>
                    <a:pt x="4313" y="475"/>
                  </a:cubicBezTo>
                  <a:cubicBezTo>
                    <a:pt x="4300" y="475"/>
                    <a:pt x="4282" y="478"/>
                    <a:pt x="4261" y="483"/>
                  </a:cubicBezTo>
                  <a:cubicBezTo>
                    <a:pt x="4237" y="489"/>
                    <a:pt x="4212" y="493"/>
                    <a:pt x="4193" y="493"/>
                  </a:cubicBezTo>
                  <a:cubicBezTo>
                    <a:pt x="4179" y="493"/>
                    <a:pt x="4168" y="491"/>
                    <a:pt x="4163" y="486"/>
                  </a:cubicBezTo>
                  <a:cubicBezTo>
                    <a:pt x="4156" y="478"/>
                    <a:pt x="4144" y="475"/>
                    <a:pt x="4133" y="475"/>
                  </a:cubicBezTo>
                  <a:cubicBezTo>
                    <a:pt x="4129" y="475"/>
                    <a:pt x="4125" y="475"/>
                    <a:pt x="4122" y="476"/>
                  </a:cubicBezTo>
                  <a:cubicBezTo>
                    <a:pt x="4108" y="479"/>
                    <a:pt x="4112" y="489"/>
                    <a:pt x="4126" y="500"/>
                  </a:cubicBezTo>
                  <a:cubicBezTo>
                    <a:pt x="4133" y="508"/>
                    <a:pt x="4133" y="511"/>
                    <a:pt x="4126" y="511"/>
                  </a:cubicBezTo>
                  <a:cubicBezTo>
                    <a:pt x="4121" y="511"/>
                    <a:pt x="4111" y="508"/>
                    <a:pt x="4098" y="503"/>
                  </a:cubicBezTo>
                  <a:cubicBezTo>
                    <a:pt x="4081" y="497"/>
                    <a:pt x="4069" y="494"/>
                    <a:pt x="4061" y="494"/>
                  </a:cubicBezTo>
                  <a:cubicBezTo>
                    <a:pt x="4050" y="494"/>
                    <a:pt x="4046" y="500"/>
                    <a:pt x="4046" y="514"/>
                  </a:cubicBezTo>
                  <a:cubicBezTo>
                    <a:pt x="4044" y="526"/>
                    <a:pt x="4039" y="531"/>
                    <a:pt x="4026" y="531"/>
                  </a:cubicBezTo>
                  <a:cubicBezTo>
                    <a:pt x="4016" y="531"/>
                    <a:pt x="4000" y="527"/>
                    <a:pt x="3976" y="521"/>
                  </a:cubicBezTo>
                  <a:cubicBezTo>
                    <a:pt x="3966" y="519"/>
                    <a:pt x="3955" y="517"/>
                    <a:pt x="3942" y="517"/>
                  </a:cubicBezTo>
                  <a:cubicBezTo>
                    <a:pt x="3864" y="517"/>
                    <a:pt x="3752" y="560"/>
                    <a:pt x="3785" y="587"/>
                  </a:cubicBezTo>
                  <a:cubicBezTo>
                    <a:pt x="3791" y="590"/>
                    <a:pt x="3790" y="593"/>
                    <a:pt x="3782" y="593"/>
                  </a:cubicBezTo>
                  <a:cubicBezTo>
                    <a:pt x="3775" y="593"/>
                    <a:pt x="3765" y="591"/>
                    <a:pt x="3751" y="587"/>
                  </a:cubicBezTo>
                  <a:cubicBezTo>
                    <a:pt x="3713" y="577"/>
                    <a:pt x="3705" y="566"/>
                    <a:pt x="3720" y="552"/>
                  </a:cubicBezTo>
                  <a:cubicBezTo>
                    <a:pt x="3733" y="539"/>
                    <a:pt x="3734" y="534"/>
                    <a:pt x="3726" y="534"/>
                  </a:cubicBezTo>
                  <a:cubicBezTo>
                    <a:pt x="3724" y="534"/>
                    <a:pt x="3720" y="534"/>
                    <a:pt x="3716" y="535"/>
                  </a:cubicBezTo>
                  <a:cubicBezTo>
                    <a:pt x="3702" y="542"/>
                    <a:pt x="3678" y="563"/>
                    <a:pt x="3660" y="587"/>
                  </a:cubicBezTo>
                  <a:cubicBezTo>
                    <a:pt x="3647" y="608"/>
                    <a:pt x="3640" y="617"/>
                    <a:pt x="3631" y="617"/>
                  </a:cubicBezTo>
                  <a:cubicBezTo>
                    <a:pt x="3624" y="617"/>
                    <a:pt x="3615" y="612"/>
                    <a:pt x="3601" y="601"/>
                  </a:cubicBezTo>
                  <a:cubicBezTo>
                    <a:pt x="3590" y="591"/>
                    <a:pt x="3568" y="585"/>
                    <a:pt x="3544" y="585"/>
                  </a:cubicBezTo>
                  <a:cubicBezTo>
                    <a:pt x="3532" y="585"/>
                    <a:pt x="3520" y="587"/>
                    <a:pt x="3508" y="590"/>
                  </a:cubicBezTo>
                  <a:cubicBezTo>
                    <a:pt x="3489" y="594"/>
                    <a:pt x="3471" y="596"/>
                    <a:pt x="3455" y="596"/>
                  </a:cubicBezTo>
                  <a:cubicBezTo>
                    <a:pt x="3440" y="596"/>
                    <a:pt x="3428" y="594"/>
                    <a:pt x="3421" y="590"/>
                  </a:cubicBezTo>
                  <a:cubicBezTo>
                    <a:pt x="3417" y="586"/>
                    <a:pt x="3407" y="584"/>
                    <a:pt x="3394" y="584"/>
                  </a:cubicBezTo>
                  <a:cubicBezTo>
                    <a:pt x="3376" y="584"/>
                    <a:pt x="3352" y="588"/>
                    <a:pt x="3327" y="593"/>
                  </a:cubicBezTo>
                  <a:cubicBezTo>
                    <a:pt x="3310" y="598"/>
                    <a:pt x="3291" y="600"/>
                    <a:pt x="3273" y="600"/>
                  </a:cubicBezTo>
                  <a:cubicBezTo>
                    <a:pt x="3250" y="600"/>
                    <a:pt x="3229" y="596"/>
                    <a:pt x="3217" y="590"/>
                  </a:cubicBezTo>
                  <a:cubicBezTo>
                    <a:pt x="3207" y="583"/>
                    <a:pt x="3197" y="579"/>
                    <a:pt x="3186" y="579"/>
                  </a:cubicBezTo>
                  <a:cubicBezTo>
                    <a:pt x="3171" y="579"/>
                    <a:pt x="3154" y="587"/>
                    <a:pt x="3133" y="601"/>
                  </a:cubicBezTo>
                  <a:cubicBezTo>
                    <a:pt x="3100" y="624"/>
                    <a:pt x="2784" y="702"/>
                    <a:pt x="2732" y="702"/>
                  </a:cubicBezTo>
                  <a:cubicBezTo>
                    <a:pt x="2730" y="702"/>
                    <a:pt x="2728" y="702"/>
                    <a:pt x="2727" y="702"/>
                  </a:cubicBezTo>
                  <a:cubicBezTo>
                    <a:pt x="2725" y="700"/>
                    <a:pt x="2722" y="700"/>
                    <a:pt x="2718" y="700"/>
                  </a:cubicBezTo>
                  <a:cubicBezTo>
                    <a:pt x="2708" y="700"/>
                    <a:pt x="2693" y="703"/>
                    <a:pt x="2679" y="705"/>
                  </a:cubicBezTo>
                  <a:cubicBezTo>
                    <a:pt x="2655" y="708"/>
                    <a:pt x="2599" y="715"/>
                    <a:pt x="2557" y="718"/>
                  </a:cubicBezTo>
                  <a:cubicBezTo>
                    <a:pt x="2509" y="722"/>
                    <a:pt x="2401" y="739"/>
                    <a:pt x="2311" y="753"/>
                  </a:cubicBezTo>
                  <a:cubicBezTo>
                    <a:pt x="2065" y="795"/>
                    <a:pt x="2003" y="806"/>
                    <a:pt x="1839" y="830"/>
                  </a:cubicBezTo>
                  <a:cubicBezTo>
                    <a:pt x="1760" y="843"/>
                    <a:pt x="1662" y="857"/>
                    <a:pt x="1628" y="868"/>
                  </a:cubicBezTo>
                  <a:cubicBezTo>
                    <a:pt x="1615" y="871"/>
                    <a:pt x="1603" y="872"/>
                    <a:pt x="1593" y="872"/>
                  </a:cubicBezTo>
                  <a:cubicBezTo>
                    <a:pt x="1576" y="872"/>
                    <a:pt x="1564" y="869"/>
                    <a:pt x="1561" y="864"/>
                  </a:cubicBezTo>
                  <a:cubicBezTo>
                    <a:pt x="1560" y="860"/>
                    <a:pt x="1556" y="858"/>
                    <a:pt x="1549" y="858"/>
                  </a:cubicBezTo>
                  <a:cubicBezTo>
                    <a:pt x="1538" y="858"/>
                    <a:pt x="1522" y="863"/>
                    <a:pt x="1503" y="871"/>
                  </a:cubicBezTo>
                  <a:cubicBezTo>
                    <a:pt x="1482" y="880"/>
                    <a:pt x="1464" y="885"/>
                    <a:pt x="1454" y="885"/>
                  </a:cubicBezTo>
                  <a:cubicBezTo>
                    <a:pt x="1448" y="885"/>
                    <a:pt x="1445" y="884"/>
                    <a:pt x="1444" y="881"/>
                  </a:cubicBezTo>
                  <a:cubicBezTo>
                    <a:pt x="1444" y="878"/>
                    <a:pt x="1435" y="876"/>
                    <a:pt x="1421" y="876"/>
                  </a:cubicBezTo>
                  <a:cubicBezTo>
                    <a:pt x="1407" y="876"/>
                    <a:pt x="1388" y="878"/>
                    <a:pt x="1367" y="881"/>
                  </a:cubicBezTo>
                  <a:cubicBezTo>
                    <a:pt x="1326" y="892"/>
                    <a:pt x="1212" y="913"/>
                    <a:pt x="1114" y="931"/>
                  </a:cubicBezTo>
                  <a:cubicBezTo>
                    <a:pt x="1029" y="949"/>
                    <a:pt x="939" y="959"/>
                    <a:pt x="901" y="959"/>
                  </a:cubicBezTo>
                  <a:cubicBezTo>
                    <a:pt x="896" y="959"/>
                    <a:pt x="892" y="958"/>
                    <a:pt x="889" y="958"/>
                  </a:cubicBezTo>
                  <a:cubicBezTo>
                    <a:pt x="874" y="955"/>
                    <a:pt x="859" y="954"/>
                    <a:pt x="845" y="954"/>
                  </a:cubicBezTo>
                  <a:cubicBezTo>
                    <a:pt x="801" y="954"/>
                    <a:pt x="766" y="966"/>
                    <a:pt x="784" y="979"/>
                  </a:cubicBezTo>
                  <a:cubicBezTo>
                    <a:pt x="791" y="986"/>
                    <a:pt x="743" y="1003"/>
                    <a:pt x="670" y="1021"/>
                  </a:cubicBezTo>
                  <a:cubicBezTo>
                    <a:pt x="627" y="1031"/>
                    <a:pt x="587" y="1037"/>
                    <a:pt x="560" y="1037"/>
                  </a:cubicBezTo>
                  <a:cubicBezTo>
                    <a:pt x="543" y="1037"/>
                    <a:pt x="532" y="1035"/>
                    <a:pt x="528" y="1031"/>
                  </a:cubicBezTo>
                  <a:cubicBezTo>
                    <a:pt x="520" y="1020"/>
                    <a:pt x="509" y="1015"/>
                    <a:pt x="500" y="1015"/>
                  </a:cubicBezTo>
                  <a:cubicBezTo>
                    <a:pt x="485" y="1015"/>
                    <a:pt x="473" y="1027"/>
                    <a:pt x="479" y="1048"/>
                  </a:cubicBezTo>
                  <a:cubicBezTo>
                    <a:pt x="488" y="1078"/>
                    <a:pt x="465" y="1098"/>
                    <a:pt x="435" y="1098"/>
                  </a:cubicBezTo>
                  <a:cubicBezTo>
                    <a:pt x="420" y="1098"/>
                    <a:pt x="404" y="1093"/>
                    <a:pt x="389" y="1083"/>
                  </a:cubicBezTo>
                  <a:cubicBezTo>
                    <a:pt x="375" y="1073"/>
                    <a:pt x="359" y="1069"/>
                    <a:pt x="343" y="1069"/>
                  </a:cubicBezTo>
                  <a:cubicBezTo>
                    <a:pt x="306" y="1069"/>
                    <a:pt x="274" y="1094"/>
                    <a:pt x="299" y="1121"/>
                  </a:cubicBezTo>
                  <a:cubicBezTo>
                    <a:pt x="309" y="1135"/>
                    <a:pt x="309" y="1149"/>
                    <a:pt x="296" y="1149"/>
                  </a:cubicBezTo>
                  <a:cubicBezTo>
                    <a:pt x="294" y="1149"/>
                    <a:pt x="293" y="1149"/>
                    <a:pt x="291" y="1149"/>
                  </a:cubicBezTo>
                  <a:cubicBezTo>
                    <a:pt x="281" y="1149"/>
                    <a:pt x="267" y="1140"/>
                    <a:pt x="264" y="1125"/>
                  </a:cubicBezTo>
                  <a:cubicBezTo>
                    <a:pt x="260" y="1111"/>
                    <a:pt x="252" y="1105"/>
                    <a:pt x="242" y="1105"/>
                  </a:cubicBezTo>
                  <a:cubicBezTo>
                    <a:pt x="236" y="1105"/>
                    <a:pt x="230" y="1107"/>
                    <a:pt x="222" y="1110"/>
                  </a:cubicBezTo>
                  <a:cubicBezTo>
                    <a:pt x="213" y="1118"/>
                    <a:pt x="205" y="1122"/>
                    <a:pt x="199" y="1122"/>
                  </a:cubicBezTo>
                  <a:cubicBezTo>
                    <a:pt x="193" y="1122"/>
                    <a:pt x="189" y="1119"/>
                    <a:pt x="187" y="1114"/>
                  </a:cubicBezTo>
                  <a:cubicBezTo>
                    <a:pt x="185" y="1104"/>
                    <a:pt x="177" y="1099"/>
                    <a:pt x="167" y="1099"/>
                  </a:cubicBezTo>
                  <a:cubicBezTo>
                    <a:pt x="144" y="1099"/>
                    <a:pt x="106" y="1126"/>
                    <a:pt x="83" y="1163"/>
                  </a:cubicBezTo>
                  <a:cubicBezTo>
                    <a:pt x="64" y="1191"/>
                    <a:pt x="42" y="1208"/>
                    <a:pt x="29" y="1208"/>
                  </a:cubicBezTo>
                  <a:cubicBezTo>
                    <a:pt x="27" y="1208"/>
                    <a:pt x="26" y="1208"/>
                    <a:pt x="25" y="1208"/>
                  </a:cubicBezTo>
                  <a:cubicBezTo>
                    <a:pt x="23" y="1207"/>
                    <a:pt x="20" y="1207"/>
                    <a:pt x="18" y="1207"/>
                  </a:cubicBezTo>
                  <a:cubicBezTo>
                    <a:pt x="8" y="1207"/>
                    <a:pt x="1" y="1213"/>
                    <a:pt x="4" y="1222"/>
                  </a:cubicBezTo>
                  <a:cubicBezTo>
                    <a:pt x="7" y="1232"/>
                    <a:pt x="14" y="1237"/>
                    <a:pt x="24" y="1237"/>
                  </a:cubicBezTo>
                  <a:cubicBezTo>
                    <a:pt x="41" y="1237"/>
                    <a:pt x="66" y="1224"/>
                    <a:pt x="94" y="1201"/>
                  </a:cubicBezTo>
                  <a:cubicBezTo>
                    <a:pt x="109" y="1188"/>
                    <a:pt x="120" y="1182"/>
                    <a:pt x="132" y="1182"/>
                  </a:cubicBezTo>
                  <a:cubicBezTo>
                    <a:pt x="142" y="1182"/>
                    <a:pt x="152" y="1187"/>
                    <a:pt x="163" y="1197"/>
                  </a:cubicBezTo>
                  <a:cubicBezTo>
                    <a:pt x="178" y="1209"/>
                    <a:pt x="189" y="1214"/>
                    <a:pt x="193" y="1214"/>
                  </a:cubicBezTo>
                  <a:cubicBezTo>
                    <a:pt x="195" y="1214"/>
                    <a:pt x="196" y="1213"/>
                    <a:pt x="195" y="1211"/>
                  </a:cubicBezTo>
                  <a:cubicBezTo>
                    <a:pt x="193" y="1206"/>
                    <a:pt x="196" y="1204"/>
                    <a:pt x="202" y="1204"/>
                  </a:cubicBezTo>
                  <a:cubicBezTo>
                    <a:pt x="208" y="1204"/>
                    <a:pt x="217" y="1206"/>
                    <a:pt x="229" y="1211"/>
                  </a:cubicBezTo>
                  <a:cubicBezTo>
                    <a:pt x="254" y="1218"/>
                    <a:pt x="267" y="1232"/>
                    <a:pt x="264" y="1243"/>
                  </a:cubicBezTo>
                  <a:cubicBezTo>
                    <a:pt x="263" y="1246"/>
                    <a:pt x="265" y="1247"/>
                    <a:pt x="269" y="1247"/>
                  </a:cubicBezTo>
                  <a:cubicBezTo>
                    <a:pt x="279" y="1247"/>
                    <a:pt x="298" y="1241"/>
                    <a:pt x="320" y="1229"/>
                  </a:cubicBezTo>
                  <a:cubicBezTo>
                    <a:pt x="346" y="1214"/>
                    <a:pt x="369" y="1207"/>
                    <a:pt x="385" y="1207"/>
                  </a:cubicBezTo>
                  <a:cubicBezTo>
                    <a:pt x="391" y="1207"/>
                    <a:pt x="396" y="1208"/>
                    <a:pt x="400" y="1211"/>
                  </a:cubicBezTo>
                  <a:cubicBezTo>
                    <a:pt x="410" y="1218"/>
                    <a:pt x="403" y="1229"/>
                    <a:pt x="386" y="1235"/>
                  </a:cubicBezTo>
                  <a:cubicBezTo>
                    <a:pt x="365" y="1239"/>
                    <a:pt x="351" y="1253"/>
                    <a:pt x="358" y="1267"/>
                  </a:cubicBezTo>
                  <a:cubicBezTo>
                    <a:pt x="360" y="1272"/>
                    <a:pt x="365" y="1274"/>
                    <a:pt x="372" y="1274"/>
                  </a:cubicBezTo>
                  <a:cubicBezTo>
                    <a:pt x="379" y="1274"/>
                    <a:pt x="387" y="1272"/>
                    <a:pt x="396" y="1267"/>
                  </a:cubicBezTo>
                  <a:cubicBezTo>
                    <a:pt x="413" y="1253"/>
                    <a:pt x="437" y="1243"/>
                    <a:pt x="448" y="1239"/>
                  </a:cubicBezTo>
                  <a:cubicBezTo>
                    <a:pt x="462" y="1235"/>
                    <a:pt x="462" y="1229"/>
                    <a:pt x="451" y="1218"/>
                  </a:cubicBezTo>
                  <a:cubicBezTo>
                    <a:pt x="445" y="1211"/>
                    <a:pt x="451" y="1194"/>
                    <a:pt x="469" y="1184"/>
                  </a:cubicBezTo>
                  <a:cubicBezTo>
                    <a:pt x="478" y="1177"/>
                    <a:pt x="485" y="1173"/>
                    <a:pt x="490" y="1173"/>
                  </a:cubicBezTo>
                  <a:cubicBezTo>
                    <a:pt x="497" y="1173"/>
                    <a:pt x="500" y="1183"/>
                    <a:pt x="500" y="1205"/>
                  </a:cubicBezTo>
                  <a:cubicBezTo>
                    <a:pt x="502" y="1229"/>
                    <a:pt x="510" y="1241"/>
                    <a:pt x="519" y="1241"/>
                  </a:cubicBezTo>
                  <a:cubicBezTo>
                    <a:pt x="530" y="1241"/>
                    <a:pt x="543" y="1226"/>
                    <a:pt x="552" y="1197"/>
                  </a:cubicBezTo>
                  <a:cubicBezTo>
                    <a:pt x="559" y="1178"/>
                    <a:pt x="563" y="1169"/>
                    <a:pt x="565" y="1169"/>
                  </a:cubicBezTo>
                  <a:cubicBezTo>
                    <a:pt x="568" y="1169"/>
                    <a:pt x="570" y="1178"/>
                    <a:pt x="573" y="1197"/>
                  </a:cubicBezTo>
                  <a:cubicBezTo>
                    <a:pt x="576" y="1219"/>
                    <a:pt x="586" y="1228"/>
                    <a:pt x="613" y="1228"/>
                  </a:cubicBezTo>
                  <a:cubicBezTo>
                    <a:pt x="621" y="1228"/>
                    <a:pt x="631" y="1227"/>
                    <a:pt x="642" y="1225"/>
                  </a:cubicBezTo>
                  <a:cubicBezTo>
                    <a:pt x="680" y="1222"/>
                    <a:pt x="701" y="1211"/>
                    <a:pt x="695" y="1205"/>
                  </a:cubicBezTo>
                  <a:cubicBezTo>
                    <a:pt x="684" y="1197"/>
                    <a:pt x="757" y="1184"/>
                    <a:pt x="858" y="1173"/>
                  </a:cubicBezTo>
                  <a:cubicBezTo>
                    <a:pt x="1038" y="1155"/>
                    <a:pt x="1149" y="1139"/>
                    <a:pt x="1402" y="1090"/>
                  </a:cubicBezTo>
                  <a:cubicBezTo>
                    <a:pt x="1469" y="1078"/>
                    <a:pt x="1536" y="1068"/>
                    <a:pt x="1565" y="1068"/>
                  </a:cubicBezTo>
                  <a:cubicBezTo>
                    <a:pt x="1569" y="1068"/>
                    <a:pt x="1573" y="1068"/>
                    <a:pt x="1576" y="1069"/>
                  </a:cubicBezTo>
                  <a:cubicBezTo>
                    <a:pt x="1596" y="1069"/>
                    <a:pt x="1670" y="1059"/>
                    <a:pt x="1735" y="1048"/>
                  </a:cubicBezTo>
                  <a:cubicBezTo>
                    <a:pt x="1776" y="1040"/>
                    <a:pt x="1812" y="1036"/>
                    <a:pt x="1842" y="1036"/>
                  </a:cubicBezTo>
                  <a:cubicBezTo>
                    <a:pt x="1905" y="1036"/>
                    <a:pt x="1941" y="1053"/>
                    <a:pt x="1936" y="1083"/>
                  </a:cubicBezTo>
                  <a:cubicBezTo>
                    <a:pt x="1934" y="1094"/>
                    <a:pt x="1936" y="1100"/>
                    <a:pt x="1953" y="1100"/>
                  </a:cubicBezTo>
                  <a:cubicBezTo>
                    <a:pt x="1972" y="1100"/>
                    <a:pt x="2010" y="1093"/>
                    <a:pt x="2086" y="1076"/>
                  </a:cubicBezTo>
                  <a:cubicBezTo>
                    <a:pt x="2179" y="1059"/>
                    <a:pt x="2221" y="1041"/>
                    <a:pt x="2256" y="1006"/>
                  </a:cubicBezTo>
                  <a:cubicBezTo>
                    <a:pt x="2262" y="1000"/>
                    <a:pt x="2268" y="996"/>
                    <a:pt x="2273" y="996"/>
                  </a:cubicBezTo>
                  <a:cubicBezTo>
                    <a:pt x="2278" y="996"/>
                    <a:pt x="2282" y="1000"/>
                    <a:pt x="2283" y="1006"/>
                  </a:cubicBezTo>
                  <a:cubicBezTo>
                    <a:pt x="2285" y="1013"/>
                    <a:pt x="2290" y="1015"/>
                    <a:pt x="2298" y="1015"/>
                  </a:cubicBezTo>
                  <a:cubicBezTo>
                    <a:pt x="2308" y="1015"/>
                    <a:pt x="2322" y="1011"/>
                    <a:pt x="2336" y="1003"/>
                  </a:cubicBezTo>
                  <a:cubicBezTo>
                    <a:pt x="2353" y="994"/>
                    <a:pt x="2363" y="990"/>
                    <a:pt x="2367" y="990"/>
                  </a:cubicBezTo>
                  <a:lnTo>
                    <a:pt x="2367" y="990"/>
                  </a:lnTo>
                  <a:cubicBezTo>
                    <a:pt x="2371" y="990"/>
                    <a:pt x="2369" y="994"/>
                    <a:pt x="2360" y="1003"/>
                  </a:cubicBezTo>
                  <a:cubicBezTo>
                    <a:pt x="2341" y="1023"/>
                    <a:pt x="2344" y="1034"/>
                    <a:pt x="2373" y="1034"/>
                  </a:cubicBezTo>
                  <a:cubicBezTo>
                    <a:pt x="2394" y="1034"/>
                    <a:pt x="2428" y="1029"/>
                    <a:pt x="2477" y="1017"/>
                  </a:cubicBezTo>
                  <a:cubicBezTo>
                    <a:pt x="2526" y="1008"/>
                    <a:pt x="2572" y="1002"/>
                    <a:pt x="2595" y="1002"/>
                  </a:cubicBezTo>
                  <a:cubicBezTo>
                    <a:pt x="2600" y="1002"/>
                    <a:pt x="2604" y="1002"/>
                    <a:pt x="2606" y="1003"/>
                  </a:cubicBezTo>
                  <a:cubicBezTo>
                    <a:pt x="2608" y="1003"/>
                    <a:pt x="2609" y="1004"/>
                    <a:pt x="2610" y="1004"/>
                  </a:cubicBezTo>
                  <a:cubicBezTo>
                    <a:pt x="2621" y="1004"/>
                    <a:pt x="2635" y="994"/>
                    <a:pt x="2640" y="976"/>
                  </a:cubicBezTo>
                  <a:cubicBezTo>
                    <a:pt x="2645" y="964"/>
                    <a:pt x="2649" y="957"/>
                    <a:pt x="2652" y="957"/>
                  </a:cubicBezTo>
                  <a:cubicBezTo>
                    <a:pt x="2654" y="957"/>
                    <a:pt x="2657" y="961"/>
                    <a:pt x="2658" y="968"/>
                  </a:cubicBezTo>
                  <a:cubicBezTo>
                    <a:pt x="2661" y="975"/>
                    <a:pt x="2681" y="978"/>
                    <a:pt x="2710" y="978"/>
                  </a:cubicBezTo>
                  <a:cubicBezTo>
                    <a:pt x="2789" y="978"/>
                    <a:pt x="2936" y="957"/>
                    <a:pt x="3029" y="926"/>
                  </a:cubicBezTo>
                  <a:cubicBezTo>
                    <a:pt x="3057" y="918"/>
                    <a:pt x="3085" y="914"/>
                    <a:pt x="3108" y="914"/>
                  </a:cubicBezTo>
                  <a:cubicBezTo>
                    <a:pt x="3123" y="914"/>
                    <a:pt x="3135" y="916"/>
                    <a:pt x="3143" y="920"/>
                  </a:cubicBezTo>
                  <a:cubicBezTo>
                    <a:pt x="3149" y="922"/>
                    <a:pt x="3156" y="923"/>
                    <a:pt x="3163" y="923"/>
                  </a:cubicBezTo>
                  <a:cubicBezTo>
                    <a:pt x="3178" y="923"/>
                    <a:pt x="3193" y="919"/>
                    <a:pt x="3199" y="910"/>
                  </a:cubicBezTo>
                  <a:cubicBezTo>
                    <a:pt x="3230" y="882"/>
                    <a:pt x="3401" y="837"/>
                    <a:pt x="3457" y="837"/>
                  </a:cubicBezTo>
                  <a:cubicBezTo>
                    <a:pt x="3465" y="837"/>
                    <a:pt x="3471" y="838"/>
                    <a:pt x="3473" y="840"/>
                  </a:cubicBezTo>
                  <a:cubicBezTo>
                    <a:pt x="3477" y="845"/>
                    <a:pt x="3482" y="847"/>
                    <a:pt x="3488" y="847"/>
                  </a:cubicBezTo>
                  <a:cubicBezTo>
                    <a:pt x="3499" y="847"/>
                    <a:pt x="3513" y="839"/>
                    <a:pt x="3529" y="822"/>
                  </a:cubicBezTo>
                  <a:cubicBezTo>
                    <a:pt x="3557" y="796"/>
                    <a:pt x="3575" y="783"/>
                    <a:pt x="3585" y="783"/>
                  </a:cubicBezTo>
                  <a:cubicBezTo>
                    <a:pt x="3593" y="783"/>
                    <a:pt x="3596" y="793"/>
                    <a:pt x="3595" y="812"/>
                  </a:cubicBezTo>
                  <a:cubicBezTo>
                    <a:pt x="3593" y="827"/>
                    <a:pt x="3598" y="834"/>
                    <a:pt x="3615" y="834"/>
                  </a:cubicBezTo>
                  <a:cubicBezTo>
                    <a:pt x="3631" y="834"/>
                    <a:pt x="3655" y="829"/>
                    <a:pt x="3692" y="819"/>
                  </a:cubicBezTo>
                  <a:cubicBezTo>
                    <a:pt x="3747" y="806"/>
                    <a:pt x="3810" y="781"/>
                    <a:pt x="3830" y="764"/>
                  </a:cubicBezTo>
                  <a:cubicBezTo>
                    <a:pt x="3845" y="749"/>
                    <a:pt x="3855" y="742"/>
                    <a:pt x="3862" y="742"/>
                  </a:cubicBezTo>
                  <a:cubicBezTo>
                    <a:pt x="3868" y="742"/>
                    <a:pt x="3873" y="748"/>
                    <a:pt x="3876" y="760"/>
                  </a:cubicBezTo>
                  <a:cubicBezTo>
                    <a:pt x="3880" y="771"/>
                    <a:pt x="3890" y="777"/>
                    <a:pt x="3908" y="777"/>
                  </a:cubicBezTo>
                  <a:cubicBezTo>
                    <a:pt x="3923" y="777"/>
                    <a:pt x="3943" y="773"/>
                    <a:pt x="3969" y="767"/>
                  </a:cubicBezTo>
                  <a:cubicBezTo>
                    <a:pt x="4049" y="743"/>
                    <a:pt x="4205" y="718"/>
                    <a:pt x="4376" y="702"/>
                  </a:cubicBezTo>
                  <a:cubicBezTo>
                    <a:pt x="4386" y="700"/>
                    <a:pt x="4397" y="700"/>
                    <a:pt x="4406" y="700"/>
                  </a:cubicBezTo>
                  <a:cubicBezTo>
                    <a:pt x="4432" y="700"/>
                    <a:pt x="4454" y="703"/>
                    <a:pt x="4462" y="708"/>
                  </a:cubicBezTo>
                  <a:cubicBezTo>
                    <a:pt x="4471" y="715"/>
                    <a:pt x="4490" y="717"/>
                    <a:pt x="4514" y="717"/>
                  </a:cubicBezTo>
                  <a:cubicBezTo>
                    <a:pt x="4581" y="717"/>
                    <a:pt x="4684" y="696"/>
                    <a:pt x="4705" y="670"/>
                  </a:cubicBezTo>
                  <a:cubicBezTo>
                    <a:pt x="4719" y="649"/>
                    <a:pt x="4722" y="628"/>
                    <a:pt x="4712" y="622"/>
                  </a:cubicBezTo>
                  <a:cubicBezTo>
                    <a:pt x="4701" y="614"/>
                    <a:pt x="4712" y="604"/>
                    <a:pt x="4730" y="598"/>
                  </a:cubicBezTo>
                  <a:cubicBezTo>
                    <a:pt x="4735" y="596"/>
                    <a:pt x="4740" y="596"/>
                    <a:pt x="4744" y="596"/>
                  </a:cubicBezTo>
                  <a:cubicBezTo>
                    <a:pt x="4758" y="596"/>
                    <a:pt x="4768" y="601"/>
                    <a:pt x="4771" y="611"/>
                  </a:cubicBezTo>
                  <a:cubicBezTo>
                    <a:pt x="4775" y="622"/>
                    <a:pt x="4767" y="632"/>
                    <a:pt x="4757" y="635"/>
                  </a:cubicBezTo>
                  <a:cubicBezTo>
                    <a:pt x="4746" y="635"/>
                    <a:pt x="4736" y="652"/>
                    <a:pt x="4733" y="667"/>
                  </a:cubicBezTo>
                  <a:cubicBezTo>
                    <a:pt x="4733" y="679"/>
                    <a:pt x="4744" y="684"/>
                    <a:pt x="4768" y="684"/>
                  </a:cubicBezTo>
                  <a:cubicBezTo>
                    <a:pt x="4779" y="684"/>
                    <a:pt x="4793" y="683"/>
                    <a:pt x="4809" y="681"/>
                  </a:cubicBezTo>
                  <a:cubicBezTo>
                    <a:pt x="4850" y="670"/>
                    <a:pt x="4882" y="656"/>
                    <a:pt x="4879" y="646"/>
                  </a:cubicBezTo>
                  <a:cubicBezTo>
                    <a:pt x="4875" y="635"/>
                    <a:pt x="4889" y="628"/>
                    <a:pt x="4909" y="628"/>
                  </a:cubicBezTo>
                  <a:cubicBezTo>
                    <a:pt x="4912" y="629"/>
                    <a:pt x="4915" y="629"/>
                    <a:pt x="4918" y="629"/>
                  </a:cubicBezTo>
                  <a:cubicBezTo>
                    <a:pt x="4936" y="629"/>
                    <a:pt x="4944" y="619"/>
                    <a:pt x="4938" y="598"/>
                  </a:cubicBezTo>
                  <a:cubicBezTo>
                    <a:pt x="4931" y="579"/>
                    <a:pt x="4930" y="570"/>
                    <a:pt x="4935" y="570"/>
                  </a:cubicBezTo>
                  <a:lnTo>
                    <a:pt x="4935" y="570"/>
                  </a:lnTo>
                  <a:cubicBezTo>
                    <a:pt x="4938" y="570"/>
                    <a:pt x="4944" y="575"/>
                    <a:pt x="4954" y="583"/>
                  </a:cubicBezTo>
                  <a:cubicBezTo>
                    <a:pt x="4972" y="593"/>
                    <a:pt x="4983" y="614"/>
                    <a:pt x="4979" y="625"/>
                  </a:cubicBezTo>
                  <a:cubicBezTo>
                    <a:pt x="4976" y="632"/>
                    <a:pt x="4980" y="637"/>
                    <a:pt x="4987" y="637"/>
                  </a:cubicBezTo>
                  <a:cubicBezTo>
                    <a:pt x="4989" y="637"/>
                    <a:pt x="4993" y="636"/>
                    <a:pt x="4996" y="635"/>
                  </a:cubicBezTo>
                  <a:cubicBezTo>
                    <a:pt x="5010" y="632"/>
                    <a:pt x="5017" y="618"/>
                    <a:pt x="5014" y="608"/>
                  </a:cubicBezTo>
                  <a:cubicBezTo>
                    <a:pt x="5010" y="596"/>
                    <a:pt x="5009" y="591"/>
                    <a:pt x="5013" y="591"/>
                  </a:cubicBezTo>
                  <a:lnTo>
                    <a:pt x="5013" y="591"/>
                  </a:lnTo>
                  <a:cubicBezTo>
                    <a:pt x="5016" y="591"/>
                    <a:pt x="5022" y="594"/>
                    <a:pt x="5031" y="601"/>
                  </a:cubicBezTo>
                  <a:cubicBezTo>
                    <a:pt x="5044" y="611"/>
                    <a:pt x="5073" y="616"/>
                    <a:pt x="5103" y="616"/>
                  </a:cubicBezTo>
                  <a:cubicBezTo>
                    <a:pt x="5112" y="616"/>
                    <a:pt x="5122" y="615"/>
                    <a:pt x="5132" y="614"/>
                  </a:cubicBezTo>
                  <a:cubicBezTo>
                    <a:pt x="5194" y="608"/>
                    <a:pt x="5204" y="601"/>
                    <a:pt x="5194" y="573"/>
                  </a:cubicBezTo>
                  <a:cubicBezTo>
                    <a:pt x="5190" y="556"/>
                    <a:pt x="5190" y="548"/>
                    <a:pt x="5194" y="548"/>
                  </a:cubicBezTo>
                  <a:cubicBezTo>
                    <a:pt x="5198" y="548"/>
                    <a:pt x="5203" y="552"/>
                    <a:pt x="5212" y="559"/>
                  </a:cubicBezTo>
                  <a:cubicBezTo>
                    <a:pt x="5223" y="568"/>
                    <a:pt x="5231" y="572"/>
                    <a:pt x="5238" y="572"/>
                  </a:cubicBezTo>
                  <a:cubicBezTo>
                    <a:pt x="5248" y="572"/>
                    <a:pt x="5256" y="564"/>
                    <a:pt x="5271" y="545"/>
                  </a:cubicBezTo>
                  <a:cubicBezTo>
                    <a:pt x="5280" y="531"/>
                    <a:pt x="5288" y="524"/>
                    <a:pt x="5294" y="524"/>
                  </a:cubicBezTo>
                  <a:cubicBezTo>
                    <a:pt x="5299" y="524"/>
                    <a:pt x="5302" y="528"/>
                    <a:pt x="5305" y="535"/>
                  </a:cubicBezTo>
                  <a:cubicBezTo>
                    <a:pt x="5307" y="542"/>
                    <a:pt x="5312" y="545"/>
                    <a:pt x="5320" y="545"/>
                  </a:cubicBezTo>
                  <a:cubicBezTo>
                    <a:pt x="5328" y="545"/>
                    <a:pt x="5340" y="542"/>
                    <a:pt x="5354" y="535"/>
                  </a:cubicBezTo>
                  <a:cubicBezTo>
                    <a:pt x="5368" y="526"/>
                    <a:pt x="5383" y="523"/>
                    <a:pt x="5397" y="523"/>
                  </a:cubicBezTo>
                  <a:cubicBezTo>
                    <a:pt x="5432" y="523"/>
                    <a:pt x="5458" y="548"/>
                    <a:pt x="5430" y="573"/>
                  </a:cubicBezTo>
                  <a:cubicBezTo>
                    <a:pt x="5412" y="590"/>
                    <a:pt x="5420" y="601"/>
                    <a:pt x="5447" y="608"/>
                  </a:cubicBezTo>
                  <a:cubicBezTo>
                    <a:pt x="5464" y="612"/>
                    <a:pt x="5479" y="614"/>
                    <a:pt x="5490" y="614"/>
                  </a:cubicBezTo>
                  <a:cubicBezTo>
                    <a:pt x="5514" y="614"/>
                    <a:pt x="5522" y="605"/>
                    <a:pt x="5503" y="593"/>
                  </a:cubicBezTo>
                  <a:cubicBezTo>
                    <a:pt x="5487" y="579"/>
                    <a:pt x="5488" y="572"/>
                    <a:pt x="5506" y="572"/>
                  </a:cubicBezTo>
                  <a:cubicBezTo>
                    <a:pt x="5519" y="572"/>
                    <a:pt x="5540" y="576"/>
                    <a:pt x="5569" y="583"/>
                  </a:cubicBezTo>
                  <a:cubicBezTo>
                    <a:pt x="5600" y="591"/>
                    <a:pt x="5643" y="595"/>
                    <a:pt x="5678" y="595"/>
                  </a:cubicBezTo>
                  <a:cubicBezTo>
                    <a:pt x="5724" y="595"/>
                    <a:pt x="5760" y="588"/>
                    <a:pt x="5745" y="577"/>
                  </a:cubicBezTo>
                  <a:cubicBezTo>
                    <a:pt x="5735" y="569"/>
                    <a:pt x="5756" y="559"/>
                    <a:pt x="5787" y="552"/>
                  </a:cubicBezTo>
                  <a:cubicBezTo>
                    <a:pt x="6072" y="503"/>
                    <a:pt x="6183" y="486"/>
                    <a:pt x="6232" y="486"/>
                  </a:cubicBezTo>
                  <a:cubicBezTo>
                    <a:pt x="6283" y="483"/>
                    <a:pt x="6453" y="455"/>
                    <a:pt x="6606" y="420"/>
                  </a:cubicBezTo>
                  <a:cubicBezTo>
                    <a:pt x="6611" y="419"/>
                    <a:pt x="6616" y="419"/>
                    <a:pt x="6621" y="419"/>
                  </a:cubicBezTo>
                  <a:cubicBezTo>
                    <a:pt x="6636" y="419"/>
                    <a:pt x="6649" y="423"/>
                    <a:pt x="6651" y="434"/>
                  </a:cubicBezTo>
                  <a:cubicBezTo>
                    <a:pt x="6653" y="439"/>
                    <a:pt x="6657" y="442"/>
                    <a:pt x="6664" y="442"/>
                  </a:cubicBezTo>
                  <a:cubicBezTo>
                    <a:pt x="6670" y="442"/>
                    <a:pt x="6678" y="439"/>
                    <a:pt x="6686" y="434"/>
                  </a:cubicBezTo>
                  <a:cubicBezTo>
                    <a:pt x="6697" y="427"/>
                    <a:pt x="6710" y="423"/>
                    <a:pt x="6720" y="423"/>
                  </a:cubicBezTo>
                  <a:cubicBezTo>
                    <a:pt x="6726" y="423"/>
                    <a:pt x="6731" y="425"/>
                    <a:pt x="6735" y="427"/>
                  </a:cubicBezTo>
                  <a:cubicBezTo>
                    <a:pt x="6739" y="431"/>
                    <a:pt x="6747" y="433"/>
                    <a:pt x="6758" y="433"/>
                  </a:cubicBezTo>
                  <a:cubicBezTo>
                    <a:pt x="6775" y="433"/>
                    <a:pt x="6797" y="429"/>
                    <a:pt x="6818" y="420"/>
                  </a:cubicBezTo>
                  <a:cubicBezTo>
                    <a:pt x="6841" y="411"/>
                    <a:pt x="6862" y="406"/>
                    <a:pt x="6875" y="406"/>
                  </a:cubicBezTo>
                  <a:cubicBezTo>
                    <a:pt x="6881" y="406"/>
                    <a:pt x="6886" y="408"/>
                    <a:pt x="6887" y="410"/>
                  </a:cubicBezTo>
                  <a:cubicBezTo>
                    <a:pt x="6888" y="414"/>
                    <a:pt x="6905" y="416"/>
                    <a:pt x="6932" y="416"/>
                  </a:cubicBezTo>
                  <a:cubicBezTo>
                    <a:pt x="7018" y="416"/>
                    <a:pt x="7202" y="398"/>
                    <a:pt x="7210" y="382"/>
                  </a:cubicBezTo>
                  <a:cubicBezTo>
                    <a:pt x="7212" y="379"/>
                    <a:pt x="7219" y="377"/>
                    <a:pt x="7227" y="377"/>
                  </a:cubicBezTo>
                  <a:cubicBezTo>
                    <a:pt x="7236" y="377"/>
                    <a:pt x="7246" y="379"/>
                    <a:pt x="7255" y="382"/>
                  </a:cubicBezTo>
                  <a:cubicBezTo>
                    <a:pt x="7262" y="385"/>
                    <a:pt x="7270" y="387"/>
                    <a:pt x="7277" y="387"/>
                  </a:cubicBezTo>
                  <a:cubicBezTo>
                    <a:pt x="7293" y="387"/>
                    <a:pt x="7308" y="379"/>
                    <a:pt x="7327" y="364"/>
                  </a:cubicBezTo>
                  <a:cubicBezTo>
                    <a:pt x="7356" y="342"/>
                    <a:pt x="7376" y="331"/>
                    <a:pt x="7384" y="331"/>
                  </a:cubicBezTo>
                  <a:cubicBezTo>
                    <a:pt x="7390" y="331"/>
                    <a:pt x="7391" y="336"/>
                    <a:pt x="7387" y="348"/>
                  </a:cubicBezTo>
                  <a:cubicBezTo>
                    <a:pt x="7384" y="357"/>
                    <a:pt x="7391" y="361"/>
                    <a:pt x="7405" y="361"/>
                  </a:cubicBezTo>
                  <a:cubicBezTo>
                    <a:pt x="7412" y="361"/>
                    <a:pt x="7421" y="360"/>
                    <a:pt x="7432" y="358"/>
                  </a:cubicBezTo>
                  <a:cubicBezTo>
                    <a:pt x="7460" y="351"/>
                    <a:pt x="7556" y="330"/>
                    <a:pt x="7644" y="316"/>
                  </a:cubicBezTo>
                  <a:cubicBezTo>
                    <a:pt x="7730" y="302"/>
                    <a:pt x="7796" y="285"/>
                    <a:pt x="7790" y="281"/>
                  </a:cubicBezTo>
                  <a:cubicBezTo>
                    <a:pt x="7788" y="280"/>
                    <a:pt x="7783" y="280"/>
                    <a:pt x="7774" y="280"/>
                  </a:cubicBezTo>
                  <a:cubicBezTo>
                    <a:pt x="7695" y="280"/>
                    <a:pt x="7344" y="319"/>
                    <a:pt x="7168" y="348"/>
                  </a:cubicBezTo>
                  <a:cubicBezTo>
                    <a:pt x="7092" y="361"/>
                    <a:pt x="7005" y="375"/>
                    <a:pt x="6970" y="382"/>
                  </a:cubicBezTo>
                  <a:cubicBezTo>
                    <a:pt x="6955" y="384"/>
                    <a:pt x="6937" y="384"/>
                    <a:pt x="6920" y="384"/>
                  </a:cubicBezTo>
                  <a:cubicBezTo>
                    <a:pt x="6904" y="384"/>
                    <a:pt x="6889" y="384"/>
                    <a:pt x="6880" y="382"/>
                  </a:cubicBezTo>
                  <a:cubicBezTo>
                    <a:pt x="6876" y="381"/>
                    <a:pt x="6871" y="381"/>
                    <a:pt x="6867" y="381"/>
                  </a:cubicBezTo>
                  <a:cubicBezTo>
                    <a:pt x="6854" y="381"/>
                    <a:pt x="6843" y="384"/>
                    <a:pt x="6835" y="389"/>
                  </a:cubicBezTo>
                  <a:cubicBezTo>
                    <a:pt x="6833" y="391"/>
                    <a:pt x="6829" y="393"/>
                    <a:pt x="6825" y="393"/>
                  </a:cubicBezTo>
                  <a:cubicBezTo>
                    <a:pt x="6815" y="393"/>
                    <a:pt x="6801" y="387"/>
                    <a:pt x="6786" y="375"/>
                  </a:cubicBezTo>
                  <a:cubicBezTo>
                    <a:pt x="6759" y="354"/>
                    <a:pt x="6762" y="348"/>
                    <a:pt x="6804" y="334"/>
                  </a:cubicBezTo>
                  <a:cubicBezTo>
                    <a:pt x="6817" y="330"/>
                    <a:pt x="6827" y="328"/>
                    <a:pt x="6834" y="328"/>
                  </a:cubicBezTo>
                  <a:cubicBezTo>
                    <a:pt x="6847" y="328"/>
                    <a:pt x="6851" y="333"/>
                    <a:pt x="6849" y="344"/>
                  </a:cubicBezTo>
                  <a:cubicBezTo>
                    <a:pt x="6846" y="349"/>
                    <a:pt x="6846" y="351"/>
                    <a:pt x="6848" y="351"/>
                  </a:cubicBezTo>
                  <a:cubicBezTo>
                    <a:pt x="6851" y="351"/>
                    <a:pt x="6860" y="344"/>
                    <a:pt x="6874" y="330"/>
                  </a:cubicBezTo>
                  <a:cubicBezTo>
                    <a:pt x="6883" y="316"/>
                    <a:pt x="6891" y="309"/>
                    <a:pt x="6895" y="309"/>
                  </a:cubicBezTo>
                  <a:cubicBezTo>
                    <a:pt x="6898" y="309"/>
                    <a:pt x="6899" y="312"/>
                    <a:pt x="6898" y="319"/>
                  </a:cubicBezTo>
                  <a:cubicBezTo>
                    <a:pt x="6894" y="331"/>
                    <a:pt x="6900" y="338"/>
                    <a:pt x="6920" y="338"/>
                  </a:cubicBezTo>
                  <a:cubicBezTo>
                    <a:pt x="6934" y="338"/>
                    <a:pt x="6957" y="334"/>
                    <a:pt x="6988" y="327"/>
                  </a:cubicBezTo>
                  <a:cubicBezTo>
                    <a:pt x="7088" y="302"/>
                    <a:pt x="7158" y="292"/>
                    <a:pt x="7258" y="281"/>
                  </a:cubicBezTo>
                  <a:cubicBezTo>
                    <a:pt x="7290" y="278"/>
                    <a:pt x="7377" y="268"/>
                    <a:pt x="7457" y="257"/>
                  </a:cubicBezTo>
                  <a:cubicBezTo>
                    <a:pt x="7518" y="249"/>
                    <a:pt x="7595" y="242"/>
                    <a:pt x="7648" y="242"/>
                  </a:cubicBezTo>
                  <a:cubicBezTo>
                    <a:pt x="7661" y="242"/>
                    <a:pt x="7672" y="243"/>
                    <a:pt x="7681" y="244"/>
                  </a:cubicBezTo>
                  <a:cubicBezTo>
                    <a:pt x="7687" y="244"/>
                    <a:pt x="7693" y="244"/>
                    <a:pt x="7701" y="244"/>
                  </a:cubicBezTo>
                  <a:cubicBezTo>
                    <a:pt x="7754" y="244"/>
                    <a:pt x="7848" y="234"/>
                    <a:pt x="7924" y="219"/>
                  </a:cubicBezTo>
                  <a:cubicBezTo>
                    <a:pt x="8011" y="205"/>
                    <a:pt x="8108" y="191"/>
                    <a:pt x="8143" y="191"/>
                  </a:cubicBezTo>
                  <a:cubicBezTo>
                    <a:pt x="8188" y="191"/>
                    <a:pt x="8198" y="185"/>
                    <a:pt x="8181" y="170"/>
                  </a:cubicBezTo>
                  <a:cubicBezTo>
                    <a:pt x="8168" y="160"/>
                    <a:pt x="8168" y="150"/>
                    <a:pt x="8181" y="146"/>
                  </a:cubicBezTo>
                  <a:cubicBezTo>
                    <a:pt x="8183" y="146"/>
                    <a:pt x="8186" y="145"/>
                    <a:pt x="8188" y="145"/>
                  </a:cubicBezTo>
                  <a:cubicBezTo>
                    <a:pt x="8200" y="145"/>
                    <a:pt x="8210" y="151"/>
                    <a:pt x="8213" y="160"/>
                  </a:cubicBezTo>
                  <a:cubicBezTo>
                    <a:pt x="8214" y="166"/>
                    <a:pt x="8225" y="170"/>
                    <a:pt x="8240" y="170"/>
                  </a:cubicBezTo>
                  <a:cubicBezTo>
                    <a:pt x="8250" y="170"/>
                    <a:pt x="8264" y="168"/>
                    <a:pt x="8278" y="164"/>
                  </a:cubicBezTo>
                  <a:cubicBezTo>
                    <a:pt x="8337" y="146"/>
                    <a:pt x="8337" y="146"/>
                    <a:pt x="8282" y="135"/>
                  </a:cubicBezTo>
                  <a:cubicBezTo>
                    <a:pt x="8251" y="129"/>
                    <a:pt x="8223" y="115"/>
                    <a:pt x="8219" y="105"/>
                  </a:cubicBezTo>
                  <a:cubicBezTo>
                    <a:pt x="8217" y="98"/>
                    <a:pt x="8182" y="95"/>
                    <a:pt x="8137" y="95"/>
                  </a:cubicBezTo>
                  <a:cubicBezTo>
                    <a:pt x="8049" y="95"/>
                    <a:pt x="7920" y="106"/>
                    <a:pt x="7910" y="122"/>
                  </a:cubicBezTo>
                  <a:cubicBezTo>
                    <a:pt x="7908" y="126"/>
                    <a:pt x="7911" y="128"/>
                    <a:pt x="7918" y="128"/>
                  </a:cubicBezTo>
                  <a:cubicBezTo>
                    <a:pt x="7922" y="128"/>
                    <a:pt x="7928" y="127"/>
                    <a:pt x="7935" y="125"/>
                  </a:cubicBezTo>
                  <a:cubicBezTo>
                    <a:pt x="7941" y="124"/>
                    <a:pt x="7946" y="123"/>
                    <a:pt x="7950" y="123"/>
                  </a:cubicBezTo>
                  <a:cubicBezTo>
                    <a:pt x="7964" y="123"/>
                    <a:pt x="7975" y="130"/>
                    <a:pt x="7980" y="143"/>
                  </a:cubicBezTo>
                  <a:cubicBezTo>
                    <a:pt x="7987" y="167"/>
                    <a:pt x="7956" y="174"/>
                    <a:pt x="7814" y="185"/>
                  </a:cubicBezTo>
                  <a:cubicBezTo>
                    <a:pt x="7808" y="185"/>
                    <a:pt x="7803" y="185"/>
                    <a:pt x="7798" y="185"/>
                  </a:cubicBezTo>
                  <a:cubicBezTo>
                    <a:pt x="7731" y="185"/>
                    <a:pt x="7739" y="145"/>
                    <a:pt x="7817" y="135"/>
                  </a:cubicBezTo>
                  <a:cubicBezTo>
                    <a:pt x="7907" y="126"/>
                    <a:pt x="7897" y="104"/>
                    <a:pt x="7820" y="104"/>
                  </a:cubicBezTo>
                  <a:cubicBezTo>
                    <a:pt x="7811" y="104"/>
                    <a:pt x="7801" y="104"/>
                    <a:pt x="7790" y="105"/>
                  </a:cubicBezTo>
                  <a:cubicBezTo>
                    <a:pt x="7730" y="111"/>
                    <a:pt x="7702" y="122"/>
                    <a:pt x="7702" y="135"/>
                  </a:cubicBezTo>
                  <a:cubicBezTo>
                    <a:pt x="7699" y="153"/>
                    <a:pt x="7689" y="164"/>
                    <a:pt x="7678" y="167"/>
                  </a:cubicBezTo>
                  <a:cubicBezTo>
                    <a:pt x="7675" y="168"/>
                    <a:pt x="7672" y="168"/>
                    <a:pt x="7669" y="168"/>
                  </a:cubicBezTo>
                  <a:cubicBezTo>
                    <a:pt x="7662" y="168"/>
                    <a:pt x="7658" y="164"/>
                    <a:pt x="7660" y="156"/>
                  </a:cubicBezTo>
                  <a:cubicBezTo>
                    <a:pt x="7662" y="153"/>
                    <a:pt x="7658" y="152"/>
                    <a:pt x="7650" y="152"/>
                  </a:cubicBezTo>
                  <a:cubicBezTo>
                    <a:pt x="7629" y="152"/>
                    <a:pt x="7580" y="161"/>
                    <a:pt x="7522" y="174"/>
                  </a:cubicBezTo>
                  <a:cubicBezTo>
                    <a:pt x="7466" y="189"/>
                    <a:pt x="7414" y="199"/>
                    <a:pt x="7389" y="199"/>
                  </a:cubicBezTo>
                  <a:cubicBezTo>
                    <a:pt x="7380" y="199"/>
                    <a:pt x="7374" y="197"/>
                    <a:pt x="7373" y="195"/>
                  </a:cubicBezTo>
                  <a:cubicBezTo>
                    <a:pt x="7372" y="192"/>
                    <a:pt x="7370" y="191"/>
                    <a:pt x="7367" y="191"/>
                  </a:cubicBezTo>
                  <a:cubicBezTo>
                    <a:pt x="7362" y="191"/>
                    <a:pt x="7354" y="195"/>
                    <a:pt x="7345" y="202"/>
                  </a:cubicBezTo>
                  <a:cubicBezTo>
                    <a:pt x="7320" y="227"/>
                    <a:pt x="7251" y="244"/>
                    <a:pt x="7209" y="244"/>
                  </a:cubicBezTo>
                  <a:cubicBezTo>
                    <a:pt x="7192" y="244"/>
                    <a:pt x="7180" y="242"/>
                    <a:pt x="7175" y="236"/>
                  </a:cubicBezTo>
                  <a:cubicBezTo>
                    <a:pt x="7165" y="223"/>
                    <a:pt x="7182" y="209"/>
                    <a:pt x="7220" y="198"/>
                  </a:cubicBezTo>
                  <a:cubicBezTo>
                    <a:pt x="7255" y="191"/>
                    <a:pt x="7272" y="177"/>
                    <a:pt x="7262" y="174"/>
                  </a:cubicBezTo>
                  <a:cubicBezTo>
                    <a:pt x="7260" y="173"/>
                    <a:pt x="7257" y="172"/>
                    <a:pt x="7253" y="172"/>
                  </a:cubicBezTo>
                  <a:cubicBezTo>
                    <a:pt x="7232" y="172"/>
                    <a:pt x="7185" y="184"/>
                    <a:pt x="7133" y="198"/>
                  </a:cubicBezTo>
                  <a:cubicBezTo>
                    <a:pt x="7088" y="212"/>
                    <a:pt x="7061" y="219"/>
                    <a:pt x="7043" y="219"/>
                  </a:cubicBezTo>
                  <a:cubicBezTo>
                    <a:pt x="7025" y="219"/>
                    <a:pt x="7017" y="211"/>
                    <a:pt x="7012" y="195"/>
                  </a:cubicBezTo>
                  <a:cubicBezTo>
                    <a:pt x="7008" y="182"/>
                    <a:pt x="7005" y="175"/>
                    <a:pt x="7001" y="175"/>
                  </a:cubicBezTo>
                  <a:cubicBezTo>
                    <a:pt x="6998" y="175"/>
                    <a:pt x="6995" y="180"/>
                    <a:pt x="6991" y="191"/>
                  </a:cubicBezTo>
                  <a:cubicBezTo>
                    <a:pt x="6986" y="204"/>
                    <a:pt x="6981" y="210"/>
                    <a:pt x="6976" y="210"/>
                  </a:cubicBezTo>
                  <a:cubicBezTo>
                    <a:pt x="6971" y="210"/>
                    <a:pt x="6965" y="205"/>
                    <a:pt x="6957" y="195"/>
                  </a:cubicBezTo>
                  <a:cubicBezTo>
                    <a:pt x="6949" y="185"/>
                    <a:pt x="6941" y="181"/>
                    <a:pt x="6930" y="181"/>
                  </a:cubicBezTo>
                  <a:cubicBezTo>
                    <a:pt x="6916" y="181"/>
                    <a:pt x="6897" y="188"/>
                    <a:pt x="6869" y="202"/>
                  </a:cubicBezTo>
                  <a:cubicBezTo>
                    <a:pt x="6844" y="218"/>
                    <a:pt x="6820" y="225"/>
                    <a:pt x="6808" y="225"/>
                  </a:cubicBezTo>
                  <a:cubicBezTo>
                    <a:pt x="6804" y="225"/>
                    <a:pt x="6801" y="224"/>
                    <a:pt x="6800" y="223"/>
                  </a:cubicBezTo>
                  <a:cubicBezTo>
                    <a:pt x="6797" y="212"/>
                    <a:pt x="6776" y="205"/>
                    <a:pt x="6749" y="205"/>
                  </a:cubicBezTo>
                  <a:cubicBezTo>
                    <a:pt x="6720" y="209"/>
                    <a:pt x="6703" y="215"/>
                    <a:pt x="6707" y="226"/>
                  </a:cubicBezTo>
                  <a:cubicBezTo>
                    <a:pt x="6707" y="233"/>
                    <a:pt x="6696" y="239"/>
                    <a:pt x="6675" y="239"/>
                  </a:cubicBezTo>
                  <a:cubicBezTo>
                    <a:pt x="6651" y="236"/>
                    <a:pt x="6634" y="223"/>
                    <a:pt x="6627" y="209"/>
                  </a:cubicBezTo>
                  <a:cubicBezTo>
                    <a:pt x="6620" y="185"/>
                    <a:pt x="6641" y="177"/>
                    <a:pt x="6720" y="167"/>
                  </a:cubicBezTo>
                  <a:cubicBezTo>
                    <a:pt x="6856" y="153"/>
                    <a:pt x="6887" y="143"/>
                    <a:pt x="6936" y="90"/>
                  </a:cubicBezTo>
                  <a:cubicBezTo>
                    <a:pt x="6959" y="65"/>
                    <a:pt x="6959" y="52"/>
                    <a:pt x="6942" y="52"/>
                  </a:cubicBezTo>
                  <a:cubicBezTo>
                    <a:pt x="6930" y="52"/>
                    <a:pt x="6912" y="57"/>
                    <a:pt x="6887" y="70"/>
                  </a:cubicBezTo>
                  <a:cubicBezTo>
                    <a:pt x="6847" y="90"/>
                    <a:pt x="6718" y="115"/>
                    <a:pt x="6660" y="115"/>
                  </a:cubicBezTo>
                  <a:cubicBezTo>
                    <a:pt x="6648" y="115"/>
                    <a:pt x="6639" y="114"/>
                    <a:pt x="6634" y="111"/>
                  </a:cubicBezTo>
                  <a:cubicBezTo>
                    <a:pt x="6596" y="94"/>
                    <a:pt x="6661" y="25"/>
                    <a:pt x="6724" y="21"/>
                  </a:cubicBezTo>
                  <a:cubicBezTo>
                    <a:pt x="6765" y="18"/>
                    <a:pt x="6765" y="15"/>
                    <a:pt x="6735" y="4"/>
                  </a:cubicBezTo>
                  <a:cubicBezTo>
                    <a:pt x="6727" y="2"/>
                    <a:pt x="6716" y="1"/>
                    <a:pt x="67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1" name="Google Shape;8091;p45"/>
            <p:cNvSpPr/>
            <p:nvPr/>
          </p:nvSpPr>
          <p:spPr>
            <a:xfrm>
              <a:off x="5142175" y="1363000"/>
              <a:ext cx="4225" cy="1275"/>
            </a:xfrm>
            <a:custGeom>
              <a:avLst/>
              <a:gdLst/>
              <a:ahLst/>
              <a:cxnLst/>
              <a:rect l="l" t="t" r="r" b="b"/>
              <a:pathLst>
                <a:path w="169" h="51" extrusionOk="0">
                  <a:moveTo>
                    <a:pt x="49" y="0"/>
                  </a:moveTo>
                  <a:cubicBezTo>
                    <a:pt x="41" y="0"/>
                    <a:pt x="34" y="1"/>
                    <a:pt x="29" y="3"/>
                  </a:cubicBezTo>
                  <a:cubicBezTo>
                    <a:pt x="0" y="13"/>
                    <a:pt x="0" y="13"/>
                    <a:pt x="32" y="16"/>
                  </a:cubicBezTo>
                  <a:cubicBezTo>
                    <a:pt x="53" y="16"/>
                    <a:pt x="91" y="27"/>
                    <a:pt x="115" y="37"/>
                  </a:cubicBezTo>
                  <a:cubicBezTo>
                    <a:pt x="136" y="47"/>
                    <a:pt x="150" y="51"/>
                    <a:pt x="156" y="51"/>
                  </a:cubicBezTo>
                  <a:cubicBezTo>
                    <a:pt x="169" y="51"/>
                    <a:pt x="153" y="35"/>
                    <a:pt x="112" y="16"/>
                  </a:cubicBezTo>
                  <a:cubicBezTo>
                    <a:pt x="94" y="7"/>
                    <a:pt x="69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2" name="Google Shape;8092;p45"/>
            <p:cNvSpPr/>
            <p:nvPr/>
          </p:nvSpPr>
          <p:spPr>
            <a:xfrm>
              <a:off x="5142450" y="1356625"/>
              <a:ext cx="1650" cy="1575"/>
            </a:xfrm>
            <a:custGeom>
              <a:avLst/>
              <a:gdLst/>
              <a:ahLst/>
              <a:cxnLst/>
              <a:rect l="l" t="t" r="r" b="b"/>
              <a:pathLst>
                <a:path w="66" h="63" extrusionOk="0">
                  <a:moveTo>
                    <a:pt x="34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14" y="5"/>
                    <a:pt x="14" y="12"/>
                    <a:pt x="24" y="22"/>
                  </a:cubicBezTo>
                  <a:cubicBezTo>
                    <a:pt x="35" y="32"/>
                    <a:pt x="35" y="39"/>
                    <a:pt x="21" y="42"/>
                  </a:cubicBezTo>
                  <a:cubicBezTo>
                    <a:pt x="7" y="47"/>
                    <a:pt x="0" y="53"/>
                    <a:pt x="0" y="60"/>
                  </a:cubicBezTo>
                  <a:cubicBezTo>
                    <a:pt x="2" y="62"/>
                    <a:pt x="6" y="62"/>
                    <a:pt x="13" y="62"/>
                  </a:cubicBezTo>
                  <a:cubicBezTo>
                    <a:pt x="19" y="62"/>
                    <a:pt x="28" y="62"/>
                    <a:pt x="39" y="60"/>
                  </a:cubicBezTo>
                  <a:cubicBezTo>
                    <a:pt x="56" y="57"/>
                    <a:pt x="66" y="39"/>
                    <a:pt x="59" y="22"/>
                  </a:cubicBezTo>
                  <a:cubicBezTo>
                    <a:pt x="57" y="8"/>
                    <a:pt x="46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3" name="Google Shape;8093;p45"/>
            <p:cNvSpPr/>
            <p:nvPr/>
          </p:nvSpPr>
          <p:spPr>
            <a:xfrm>
              <a:off x="5140825" y="134075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85" y="1"/>
                  </a:moveTo>
                  <a:cubicBezTo>
                    <a:pt x="79" y="1"/>
                    <a:pt x="73" y="2"/>
                    <a:pt x="65" y="5"/>
                  </a:cubicBezTo>
                  <a:cubicBezTo>
                    <a:pt x="44" y="8"/>
                    <a:pt x="24" y="22"/>
                    <a:pt x="17" y="29"/>
                  </a:cubicBezTo>
                  <a:cubicBezTo>
                    <a:pt x="0" y="56"/>
                    <a:pt x="27" y="82"/>
                    <a:pt x="62" y="82"/>
                  </a:cubicBezTo>
                  <a:cubicBezTo>
                    <a:pt x="64" y="82"/>
                    <a:pt x="66" y="81"/>
                    <a:pt x="69" y="81"/>
                  </a:cubicBezTo>
                  <a:cubicBezTo>
                    <a:pt x="89" y="81"/>
                    <a:pt x="107" y="60"/>
                    <a:pt x="107" y="36"/>
                  </a:cubicBezTo>
                  <a:cubicBezTo>
                    <a:pt x="107" y="13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4" name="Google Shape;8094;p45"/>
            <p:cNvSpPr/>
            <p:nvPr/>
          </p:nvSpPr>
          <p:spPr>
            <a:xfrm>
              <a:off x="5148850" y="1362350"/>
              <a:ext cx="2100" cy="1075"/>
            </a:xfrm>
            <a:custGeom>
              <a:avLst/>
              <a:gdLst/>
              <a:ahLst/>
              <a:cxnLst/>
              <a:rect l="l" t="t" r="r" b="b"/>
              <a:pathLst>
                <a:path w="84" h="43" extrusionOk="0">
                  <a:moveTo>
                    <a:pt x="52" y="0"/>
                  </a:moveTo>
                  <a:cubicBezTo>
                    <a:pt x="43" y="0"/>
                    <a:pt x="27" y="7"/>
                    <a:pt x="18" y="18"/>
                  </a:cubicBezTo>
                  <a:cubicBezTo>
                    <a:pt x="1" y="36"/>
                    <a:pt x="1" y="39"/>
                    <a:pt x="25" y="42"/>
                  </a:cubicBezTo>
                  <a:cubicBezTo>
                    <a:pt x="60" y="42"/>
                    <a:pt x="84" y="15"/>
                    <a:pt x="56" y="1"/>
                  </a:cubicBezTo>
                  <a:cubicBezTo>
                    <a:pt x="55" y="0"/>
                    <a:pt x="54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5" name="Google Shape;8095;p45"/>
            <p:cNvSpPr/>
            <p:nvPr/>
          </p:nvSpPr>
          <p:spPr>
            <a:xfrm>
              <a:off x="5149950" y="1362200"/>
              <a:ext cx="5700" cy="3150"/>
            </a:xfrm>
            <a:custGeom>
              <a:avLst/>
              <a:gdLst/>
              <a:ahLst/>
              <a:cxnLst/>
              <a:rect l="l" t="t" r="r" b="b"/>
              <a:pathLst>
                <a:path w="228" h="126" extrusionOk="0">
                  <a:moveTo>
                    <a:pt x="198" y="0"/>
                  </a:moveTo>
                  <a:cubicBezTo>
                    <a:pt x="193" y="0"/>
                    <a:pt x="187" y="2"/>
                    <a:pt x="179" y="3"/>
                  </a:cubicBezTo>
                  <a:cubicBezTo>
                    <a:pt x="162" y="7"/>
                    <a:pt x="147" y="21"/>
                    <a:pt x="152" y="32"/>
                  </a:cubicBezTo>
                  <a:cubicBezTo>
                    <a:pt x="154" y="41"/>
                    <a:pt x="148" y="45"/>
                    <a:pt x="134" y="45"/>
                  </a:cubicBezTo>
                  <a:cubicBezTo>
                    <a:pt x="127" y="45"/>
                    <a:pt x="117" y="44"/>
                    <a:pt x="106" y="42"/>
                  </a:cubicBezTo>
                  <a:cubicBezTo>
                    <a:pt x="99" y="41"/>
                    <a:pt x="92" y="41"/>
                    <a:pt x="85" y="41"/>
                  </a:cubicBezTo>
                  <a:cubicBezTo>
                    <a:pt x="62" y="41"/>
                    <a:pt x="40" y="44"/>
                    <a:pt x="30" y="53"/>
                  </a:cubicBezTo>
                  <a:cubicBezTo>
                    <a:pt x="0" y="72"/>
                    <a:pt x="5" y="126"/>
                    <a:pt x="32" y="126"/>
                  </a:cubicBezTo>
                  <a:cubicBezTo>
                    <a:pt x="33" y="126"/>
                    <a:pt x="35" y="125"/>
                    <a:pt x="37" y="125"/>
                  </a:cubicBezTo>
                  <a:cubicBezTo>
                    <a:pt x="47" y="122"/>
                    <a:pt x="51" y="111"/>
                    <a:pt x="47" y="98"/>
                  </a:cubicBezTo>
                  <a:cubicBezTo>
                    <a:pt x="42" y="82"/>
                    <a:pt x="51" y="74"/>
                    <a:pt x="69" y="74"/>
                  </a:cubicBezTo>
                  <a:cubicBezTo>
                    <a:pt x="87" y="74"/>
                    <a:pt x="113" y="82"/>
                    <a:pt x="141" y="98"/>
                  </a:cubicBezTo>
                  <a:cubicBezTo>
                    <a:pt x="165" y="113"/>
                    <a:pt x="192" y="122"/>
                    <a:pt x="208" y="122"/>
                  </a:cubicBezTo>
                  <a:cubicBezTo>
                    <a:pt x="210" y="122"/>
                    <a:pt x="212" y="122"/>
                    <a:pt x="214" y="122"/>
                  </a:cubicBezTo>
                  <a:cubicBezTo>
                    <a:pt x="227" y="118"/>
                    <a:pt x="221" y="108"/>
                    <a:pt x="196" y="104"/>
                  </a:cubicBezTo>
                  <a:cubicBezTo>
                    <a:pt x="165" y="94"/>
                    <a:pt x="162" y="90"/>
                    <a:pt x="189" y="83"/>
                  </a:cubicBezTo>
                  <a:cubicBezTo>
                    <a:pt x="206" y="80"/>
                    <a:pt x="210" y="73"/>
                    <a:pt x="200" y="66"/>
                  </a:cubicBezTo>
                  <a:cubicBezTo>
                    <a:pt x="193" y="63"/>
                    <a:pt x="189" y="45"/>
                    <a:pt x="200" y="24"/>
                  </a:cubicBezTo>
                  <a:cubicBezTo>
                    <a:pt x="210" y="7"/>
                    <a:pt x="209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6" name="Google Shape;8096;p45"/>
            <p:cNvSpPr/>
            <p:nvPr/>
          </p:nvSpPr>
          <p:spPr>
            <a:xfrm>
              <a:off x="5154575" y="13656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1"/>
                    <a:pt x="39" y="4"/>
                  </a:cubicBezTo>
                  <a:cubicBezTo>
                    <a:pt x="15" y="7"/>
                    <a:pt x="1" y="18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0" y="22"/>
                    <a:pt x="43" y="18"/>
                    <a:pt x="56" y="10"/>
                  </a:cubicBezTo>
                  <a:cubicBezTo>
                    <a:pt x="66" y="4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7" name="Google Shape;8097;p45"/>
            <p:cNvSpPr/>
            <p:nvPr/>
          </p:nvSpPr>
          <p:spPr>
            <a:xfrm>
              <a:off x="5146325" y="1335175"/>
              <a:ext cx="2425" cy="675"/>
            </a:xfrm>
            <a:custGeom>
              <a:avLst/>
              <a:gdLst/>
              <a:ahLst/>
              <a:cxnLst/>
              <a:rect l="l" t="t" r="r" b="b"/>
              <a:pathLst>
                <a:path w="97" h="27" extrusionOk="0">
                  <a:moveTo>
                    <a:pt x="89" y="1"/>
                  </a:moveTo>
                  <a:cubicBezTo>
                    <a:pt x="82" y="1"/>
                    <a:pt x="70" y="2"/>
                    <a:pt x="53" y="5"/>
                  </a:cubicBezTo>
                  <a:cubicBezTo>
                    <a:pt x="18" y="16"/>
                    <a:pt x="1" y="23"/>
                    <a:pt x="18" y="26"/>
                  </a:cubicBezTo>
                  <a:cubicBezTo>
                    <a:pt x="33" y="26"/>
                    <a:pt x="63" y="20"/>
                    <a:pt x="84" y="10"/>
                  </a:cubicBezTo>
                  <a:cubicBezTo>
                    <a:pt x="96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8" name="Google Shape;8098;p45"/>
            <p:cNvSpPr/>
            <p:nvPr/>
          </p:nvSpPr>
          <p:spPr>
            <a:xfrm>
              <a:off x="5155700" y="1350650"/>
              <a:ext cx="67800" cy="16050"/>
            </a:xfrm>
            <a:custGeom>
              <a:avLst/>
              <a:gdLst/>
              <a:ahLst/>
              <a:cxnLst/>
              <a:rect l="l" t="t" r="r" b="b"/>
              <a:pathLst>
                <a:path w="2712" h="642" extrusionOk="0">
                  <a:moveTo>
                    <a:pt x="2369" y="104"/>
                  </a:moveTo>
                  <a:cubicBezTo>
                    <a:pt x="2379" y="104"/>
                    <a:pt x="2389" y="107"/>
                    <a:pt x="2399" y="115"/>
                  </a:cubicBezTo>
                  <a:cubicBezTo>
                    <a:pt x="2409" y="122"/>
                    <a:pt x="2415" y="153"/>
                    <a:pt x="2412" y="182"/>
                  </a:cubicBezTo>
                  <a:cubicBezTo>
                    <a:pt x="2410" y="202"/>
                    <a:pt x="2405" y="215"/>
                    <a:pt x="2400" y="215"/>
                  </a:cubicBezTo>
                  <a:cubicBezTo>
                    <a:pt x="2398" y="215"/>
                    <a:pt x="2397" y="213"/>
                    <a:pt x="2394" y="209"/>
                  </a:cubicBezTo>
                  <a:cubicBezTo>
                    <a:pt x="2392" y="197"/>
                    <a:pt x="2382" y="191"/>
                    <a:pt x="2371" y="191"/>
                  </a:cubicBezTo>
                  <a:cubicBezTo>
                    <a:pt x="2368" y="191"/>
                    <a:pt x="2366" y="191"/>
                    <a:pt x="2364" y="192"/>
                  </a:cubicBezTo>
                  <a:cubicBezTo>
                    <a:pt x="2350" y="195"/>
                    <a:pt x="2346" y="209"/>
                    <a:pt x="2360" y="223"/>
                  </a:cubicBezTo>
                  <a:cubicBezTo>
                    <a:pt x="2372" y="237"/>
                    <a:pt x="2371" y="245"/>
                    <a:pt x="2362" y="245"/>
                  </a:cubicBezTo>
                  <a:cubicBezTo>
                    <a:pt x="2361" y="245"/>
                    <a:pt x="2359" y="245"/>
                    <a:pt x="2357" y="244"/>
                  </a:cubicBezTo>
                  <a:cubicBezTo>
                    <a:pt x="2343" y="240"/>
                    <a:pt x="2329" y="233"/>
                    <a:pt x="2329" y="223"/>
                  </a:cubicBezTo>
                  <a:cubicBezTo>
                    <a:pt x="2329" y="216"/>
                    <a:pt x="2325" y="188"/>
                    <a:pt x="2325" y="164"/>
                  </a:cubicBezTo>
                  <a:cubicBezTo>
                    <a:pt x="2321" y="128"/>
                    <a:pt x="2343" y="104"/>
                    <a:pt x="2369" y="104"/>
                  </a:cubicBezTo>
                  <a:close/>
                  <a:moveTo>
                    <a:pt x="1731" y="314"/>
                  </a:moveTo>
                  <a:cubicBezTo>
                    <a:pt x="1739" y="314"/>
                    <a:pt x="1747" y="319"/>
                    <a:pt x="1757" y="327"/>
                  </a:cubicBezTo>
                  <a:cubicBezTo>
                    <a:pt x="1774" y="341"/>
                    <a:pt x="1774" y="355"/>
                    <a:pt x="1753" y="365"/>
                  </a:cubicBezTo>
                  <a:cubicBezTo>
                    <a:pt x="1733" y="374"/>
                    <a:pt x="1716" y="378"/>
                    <a:pt x="1704" y="378"/>
                  </a:cubicBezTo>
                  <a:cubicBezTo>
                    <a:pt x="1683" y="378"/>
                    <a:pt x="1677" y="365"/>
                    <a:pt x="1698" y="341"/>
                  </a:cubicBezTo>
                  <a:cubicBezTo>
                    <a:pt x="1712" y="323"/>
                    <a:pt x="1721" y="314"/>
                    <a:pt x="1731" y="314"/>
                  </a:cubicBezTo>
                  <a:close/>
                  <a:moveTo>
                    <a:pt x="2675" y="0"/>
                  </a:moveTo>
                  <a:cubicBezTo>
                    <a:pt x="2646" y="0"/>
                    <a:pt x="2590" y="10"/>
                    <a:pt x="2506" y="28"/>
                  </a:cubicBezTo>
                  <a:cubicBezTo>
                    <a:pt x="2427" y="47"/>
                    <a:pt x="2350" y="64"/>
                    <a:pt x="2327" y="64"/>
                  </a:cubicBezTo>
                  <a:cubicBezTo>
                    <a:pt x="2325" y="64"/>
                    <a:pt x="2323" y="64"/>
                    <a:pt x="2322" y="63"/>
                  </a:cubicBezTo>
                  <a:cubicBezTo>
                    <a:pt x="2320" y="63"/>
                    <a:pt x="2317" y="62"/>
                    <a:pt x="2315" y="62"/>
                  </a:cubicBezTo>
                  <a:cubicBezTo>
                    <a:pt x="2306" y="62"/>
                    <a:pt x="2302" y="69"/>
                    <a:pt x="2305" y="81"/>
                  </a:cubicBezTo>
                  <a:cubicBezTo>
                    <a:pt x="2306" y="92"/>
                    <a:pt x="2306" y="97"/>
                    <a:pt x="2303" y="97"/>
                  </a:cubicBezTo>
                  <a:cubicBezTo>
                    <a:pt x="2301" y="97"/>
                    <a:pt x="2297" y="94"/>
                    <a:pt x="2290" y="87"/>
                  </a:cubicBezTo>
                  <a:cubicBezTo>
                    <a:pt x="2286" y="82"/>
                    <a:pt x="2279" y="79"/>
                    <a:pt x="2269" y="79"/>
                  </a:cubicBezTo>
                  <a:cubicBezTo>
                    <a:pt x="2255" y="79"/>
                    <a:pt x="2236" y="84"/>
                    <a:pt x="2211" y="94"/>
                  </a:cubicBezTo>
                  <a:cubicBezTo>
                    <a:pt x="2188" y="104"/>
                    <a:pt x="2166" y="110"/>
                    <a:pt x="2153" y="110"/>
                  </a:cubicBezTo>
                  <a:cubicBezTo>
                    <a:pt x="2147" y="110"/>
                    <a:pt x="2142" y="108"/>
                    <a:pt x="2141" y="105"/>
                  </a:cubicBezTo>
                  <a:cubicBezTo>
                    <a:pt x="2140" y="100"/>
                    <a:pt x="2131" y="99"/>
                    <a:pt x="2118" y="99"/>
                  </a:cubicBezTo>
                  <a:cubicBezTo>
                    <a:pt x="2100" y="99"/>
                    <a:pt x="2071" y="102"/>
                    <a:pt x="2041" y="108"/>
                  </a:cubicBezTo>
                  <a:cubicBezTo>
                    <a:pt x="1989" y="119"/>
                    <a:pt x="1941" y="129"/>
                    <a:pt x="1933" y="129"/>
                  </a:cubicBezTo>
                  <a:cubicBezTo>
                    <a:pt x="1927" y="129"/>
                    <a:pt x="1829" y="147"/>
                    <a:pt x="1718" y="174"/>
                  </a:cubicBezTo>
                  <a:cubicBezTo>
                    <a:pt x="1608" y="198"/>
                    <a:pt x="1424" y="237"/>
                    <a:pt x="1309" y="257"/>
                  </a:cubicBezTo>
                  <a:cubicBezTo>
                    <a:pt x="1198" y="278"/>
                    <a:pt x="972" y="327"/>
                    <a:pt x="809" y="361"/>
                  </a:cubicBezTo>
                  <a:cubicBezTo>
                    <a:pt x="454" y="439"/>
                    <a:pt x="295" y="470"/>
                    <a:pt x="241" y="470"/>
                  </a:cubicBezTo>
                  <a:cubicBezTo>
                    <a:pt x="235" y="470"/>
                    <a:pt x="230" y="470"/>
                    <a:pt x="226" y="469"/>
                  </a:cubicBezTo>
                  <a:cubicBezTo>
                    <a:pt x="223" y="468"/>
                    <a:pt x="219" y="468"/>
                    <a:pt x="215" y="468"/>
                  </a:cubicBezTo>
                  <a:cubicBezTo>
                    <a:pt x="203" y="468"/>
                    <a:pt x="189" y="471"/>
                    <a:pt x="181" y="476"/>
                  </a:cubicBezTo>
                  <a:cubicBezTo>
                    <a:pt x="179" y="479"/>
                    <a:pt x="176" y="481"/>
                    <a:pt x="171" y="481"/>
                  </a:cubicBezTo>
                  <a:cubicBezTo>
                    <a:pt x="162" y="481"/>
                    <a:pt x="149" y="474"/>
                    <a:pt x="140" y="462"/>
                  </a:cubicBezTo>
                  <a:cubicBezTo>
                    <a:pt x="130" y="450"/>
                    <a:pt x="123" y="444"/>
                    <a:pt x="118" y="444"/>
                  </a:cubicBezTo>
                  <a:cubicBezTo>
                    <a:pt x="112" y="444"/>
                    <a:pt x="109" y="451"/>
                    <a:pt x="105" y="465"/>
                  </a:cubicBezTo>
                  <a:cubicBezTo>
                    <a:pt x="100" y="482"/>
                    <a:pt x="96" y="490"/>
                    <a:pt x="93" y="490"/>
                  </a:cubicBezTo>
                  <a:cubicBezTo>
                    <a:pt x="89" y="490"/>
                    <a:pt x="86" y="483"/>
                    <a:pt x="81" y="469"/>
                  </a:cubicBezTo>
                  <a:cubicBezTo>
                    <a:pt x="75" y="451"/>
                    <a:pt x="61" y="441"/>
                    <a:pt x="43" y="441"/>
                  </a:cubicBezTo>
                  <a:cubicBezTo>
                    <a:pt x="41" y="441"/>
                    <a:pt x="38" y="441"/>
                    <a:pt x="36" y="441"/>
                  </a:cubicBezTo>
                  <a:cubicBezTo>
                    <a:pt x="18" y="448"/>
                    <a:pt x="15" y="462"/>
                    <a:pt x="29" y="476"/>
                  </a:cubicBezTo>
                  <a:cubicBezTo>
                    <a:pt x="39" y="490"/>
                    <a:pt x="39" y="504"/>
                    <a:pt x="21" y="507"/>
                  </a:cubicBezTo>
                  <a:cubicBezTo>
                    <a:pt x="8" y="510"/>
                    <a:pt x="1" y="525"/>
                    <a:pt x="5" y="535"/>
                  </a:cubicBezTo>
                  <a:cubicBezTo>
                    <a:pt x="8" y="544"/>
                    <a:pt x="15" y="550"/>
                    <a:pt x="25" y="550"/>
                  </a:cubicBezTo>
                  <a:cubicBezTo>
                    <a:pt x="27" y="550"/>
                    <a:pt x="30" y="549"/>
                    <a:pt x="32" y="549"/>
                  </a:cubicBezTo>
                  <a:cubicBezTo>
                    <a:pt x="33" y="548"/>
                    <a:pt x="34" y="548"/>
                    <a:pt x="35" y="548"/>
                  </a:cubicBezTo>
                  <a:cubicBezTo>
                    <a:pt x="46" y="548"/>
                    <a:pt x="64" y="565"/>
                    <a:pt x="74" y="587"/>
                  </a:cubicBezTo>
                  <a:cubicBezTo>
                    <a:pt x="86" y="607"/>
                    <a:pt x="99" y="616"/>
                    <a:pt x="117" y="616"/>
                  </a:cubicBezTo>
                  <a:cubicBezTo>
                    <a:pt x="125" y="616"/>
                    <a:pt x="133" y="614"/>
                    <a:pt x="143" y="611"/>
                  </a:cubicBezTo>
                  <a:cubicBezTo>
                    <a:pt x="157" y="606"/>
                    <a:pt x="170" y="604"/>
                    <a:pt x="180" y="604"/>
                  </a:cubicBezTo>
                  <a:cubicBezTo>
                    <a:pt x="190" y="604"/>
                    <a:pt x="197" y="606"/>
                    <a:pt x="199" y="611"/>
                  </a:cubicBezTo>
                  <a:cubicBezTo>
                    <a:pt x="202" y="622"/>
                    <a:pt x="212" y="627"/>
                    <a:pt x="223" y="627"/>
                  </a:cubicBezTo>
                  <a:cubicBezTo>
                    <a:pt x="243" y="627"/>
                    <a:pt x="269" y="611"/>
                    <a:pt x="271" y="590"/>
                  </a:cubicBezTo>
                  <a:cubicBezTo>
                    <a:pt x="273" y="580"/>
                    <a:pt x="275" y="575"/>
                    <a:pt x="277" y="575"/>
                  </a:cubicBezTo>
                  <a:cubicBezTo>
                    <a:pt x="280" y="575"/>
                    <a:pt x="282" y="580"/>
                    <a:pt x="285" y="590"/>
                  </a:cubicBezTo>
                  <a:cubicBezTo>
                    <a:pt x="292" y="605"/>
                    <a:pt x="324" y="625"/>
                    <a:pt x="354" y="632"/>
                  </a:cubicBezTo>
                  <a:cubicBezTo>
                    <a:pt x="376" y="638"/>
                    <a:pt x="389" y="642"/>
                    <a:pt x="395" y="642"/>
                  </a:cubicBezTo>
                  <a:cubicBezTo>
                    <a:pt x="404" y="642"/>
                    <a:pt x="400" y="636"/>
                    <a:pt x="386" y="622"/>
                  </a:cubicBezTo>
                  <a:cubicBezTo>
                    <a:pt x="368" y="601"/>
                    <a:pt x="374" y="589"/>
                    <a:pt x="389" y="589"/>
                  </a:cubicBezTo>
                  <a:cubicBezTo>
                    <a:pt x="401" y="589"/>
                    <a:pt x="419" y="596"/>
                    <a:pt x="438" y="611"/>
                  </a:cubicBezTo>
                  <a:cubicBezTo>
                    <a:pt x="449" y="619"/>
                    <a:pt x="458" y="624"/>
                    <a:pt x="463" y="624"/>
                  </a:cubicBezTo>
                  <a:cubicBezTo>
                    <a:pt x="466" y="624"/>
                    <a:pt x="468" y="621"/>
                    <a:pt x="466" y="615"/>
                  </a:cubicBezTo>
                  <a:cubicBezTo>
                    <a:pt x="460" y="594"/>
                    <a:pt x="491" y="582"/>
                    <a:pt x="523" y="582"/>
                  </a:cubicBezTo>
                  <a:cubicBezTo>
                    <a:pt x="546" y="582"/>
                    <a:pt x="569" y="588"/>
                    <a:pt x="580" y="601"/>
                  </a:cubicBezTo>
                  <a:cubicBezTo>
                    <a:pt x="593" y="616"/>
                    <a:pt x="616" y="624"/>
                    <a:pt x="633" y="624"/>
                  </a:cubicBezTo>
                  <a:cubicBezTo>
                    <a:pt x="648" y="624"/>
                    <a:pt x="660" y="617"/>
                    <a:pt x="657" y="605"/>
                  </a:cubicBezTo>
                  <a:cubicBezTo>
                    <a:pt x="648" y="585"/>
                    <a:pt x="745" y="554"/>
                    <a:pt x="796" y="554"/>
                  </a:cubicBezTo>
                  <a:cubicBezTo>
                    <a:pt x="808" y="554"/>
                    <a:pt x="818" y="556"/>
                    <a:pt x="823" y="560"/>
                  </a:cubicBezTo>
                  <a:cubicBezTo>
                    <a:pt x="826" y="562"/>
                    <a:pt x="833" y="563"/>
                    <a:pt x="844" y="563"/>
                  </a:cubicBezTo>
                  <a:cubicBezTo>
                    <a:pt x="864" y="563"/>
                    <a:pt x="896" y="559"/>
                    <a:pt x="927" y="552"/>
                  </a:cubicBezTo>
                  <a:cubicBezTo>
                    <a:pt x="969" y="541"/>
                    <a:pt x="1012" y="534"/>
                    <a:pt x="1036" y="534"/>
                  </a:cubicBezTo>
                  <a:cubicBezTo>
                    <a:pt x="1041" y="534"/>
                    <a:pt x="1046" y="535"/>
                    <a:pt x="1049" y="535"/>
                  </a:cubicBezTo>
                  <a:cubicBezTo>
                    <a:pt x="1056" y="538"/>
                    <a:pt x="1061" y="539"/>
                    <a:pt x="1064" y="539"/>
                  </a:cubicBezTo>
                  <a:cubicBezTo>
                    <a:pt x="1070" y="539"/>
                    <a:pt x="1068" y="534"/>
                    <a:pt x="1059" y="525"/>
                  </a:cubicBezTo>
                  <a:cubicBezTo>
                    <a:pt x="1046" y="515"/>
                    <a:pt x="1046" y="504"/>
                    <a:pt x="1059" y="500"/>
                  </a:cubicBezTo>
                  <a:cubicBezTo>
                    <a:pt x="1062" y="500"/>
                    <a:pt x="1064" y="499"/>
                    <a:pt x="1067" y="499"/>
                  </a:cubicBezTo>
                  <a:cubicBezTo>
                    <a:pt x="1076" y="499"/>
                    <a:pt x="1084" y="503"/>
                    <a:pt x="1087" y="510"/>
                  </a:cubicBezTo>
                  <a:cubicBezTo>
                    <a:pt x="1089" y="518"/>
                    <a:pt x="1114" y="522"/>
                    <a:pt x="1147" y="522"/>
                  </a:cubicBezTo>
                  <a:cubicBezTo>
                    <a:pt x="1219" y="522"/>
                    <a:pt x="1332" y="506"/>
                    <a:pt x="1344" y="486"/>
                  </a:cubicBezTo>
                  <a:cubicBezTo>
                    <a:pt x="1354" y="465"/>
                    <a:pt x="1392" y="459"/>
                    <a:pt x="1454" y="456"/>
                  </a:cubicBezTo>
                  <a:cubicBezTo>
                    <a:pt x="1524" y="456"/>
                    <a:pt x="1555" y="448"/>
                    <a:pt x="1569" y="427"/>
                  </a:cubicBezTo>
                  <a:cubicBezTo>
                    <a:pt x="1577" y="416"/>
                    <a:pt x="1581" y="411"/>
                    <a:pt x="1583" y="411"/>
                  </a:cubicBezTo>
                  <a:lnTo>
                    <a:pt x="1583" y="411"/>
                  </a:lnTo>
                  <a:cubicBezTo>
                    <a:pt x="1585" y="411"/>
                    <a:pt x="1585" y="414"/>
                    <a:pt x="1583" y="421"/>
                  </a:cubicBezTo>
                  <a:cubicBezTo>
                    <a:pt x="1581" y="427"/>
                    <a:pt x="1588" y="430"/>
                    <a:pt x="1603" y="430"/>
                  </a:cubicBezTo>
                  <a:cubicBezTo>
                    <a:pt x="1628" y="430"/>
                    <a:pt x="1677" y="421"/>
                    <a:pt x="1749" y="403"/>
                  </a:cubicBezTo>
                  <a:cubicBezTo>
                    <a:pt x="1843" y="382"/>
                    <a:pt x="1962" y="358"/>
                    <a:pt x="2010" y="351"/>
                  </a:cubicBezTo>
                  <a:cubicBezTo>
                    <a:pt x="2058" y="344"/>
                    <a:pt x="2093" y="331"/>
                    <a:pt x="2093" y="323"/>
                  </a:cubicBezTo>
                  <a:cubicBezTo>
                    <a:pt x="2086" y="308"/>
                    <a:pt x="2132" y="298"/>
                    <a:pt x="2175" y="298"/>
                  </a:cubicBezTo>
                  <a:cubicBezTo>
                    <a:pt x="2200" y="298"/>
                    <a:pt x="2225" y="302"/>
                    <a:pt x="2235" y="310"/>
                  </a:cubicBezTo>
                  <a:cubicBezTo>
                    <a:pt x="2244" y="316"/>
                    <a:pt x="2250" y="320"/>
                    <a:pt x="2254" y="320"/>
                  </a:cubicBezTo>
                  <a:cubicBezTo>
                    <a:pt x="2257" y="320"/>
                    <a:pt x="2258" y="316"/>
                    <a:pt x="2256" y="310"/>
                  </a:cubicBezTo>
                  <a:cubicBezTo>
                    <a:pt x="2253" y="296"/>
                    <a:pt x="2287" y="281"/>
                    <a:pt x="2346" y="271"/>
                  </a:cubicBezTo>
                  <a:cubicBezTo>
                    <a:pt x="2419" y="257"/>
                    <a:pt x="2450" y="244"/>
                    <a:pt x="2464" y="212"/>
                  </a:cubicBezTo>
                  <a:cubicBezTo>
                    <a:pt x="2471" y="196"/>
                    <a:pt x="2475" y="187"/>
                    <a:pt x="2480" y="187"/>
                  </a:cubicBezTo>
                  <a:cubicBezTo>
                    <a:pt x="2485" y="187"/>
                    <a:pt x="2490" y="197"/>
                    <a:pt x="2499" y="219"/>
                  </a:cubicBezTo>
                  <a:cubicBezTo>
                    <a:pt x="2505" y="238"/>
                    <a:pt x="2510" y="248"/>
                    <a:pt x="2514" y="248"/>
                  </a:cubicBezTo>
                  <a:cubicBezTo>
                    <a:pt x="2516" y="248"/>
                    <a:pt x="2518" y="245"/>
                    <a:pt x="2519" y="237"/>
                  </a:cubicBezTo>
                  <a:cubicBezTo>
                    <a:pt x="2519" y="216"/>
                    <a:pt x="2530" y="195"/>
                    <a:pt x="2540" y="185"/>
                  </a:cubicBezTo>
                  <a:cubicBezTo>
                    <a:pt x="2557" y="169"/>
                    <a:pt x="2534" y="139"/>
                    <a:pt x="2512" y="139"/>
                  </a:cubicBezTo>
                  <a:cubicBezTo>
                    <a:pt x="2506" y="139"/>
                    <a:pt x="2500" y="141"/>
                    <a:pt x="2495" y="147"/>
                  </a:cubicBezTo>
                  <a:cubicBezTo>
                    <a:pt x="2494" y="148"/>
                    <a:pt x="2493" y="149"/>
                    <a:pt x="2491" y="149"/>
                  </a:cubicBezTo>
                  <a:cubicBezTo>
                    <a:pt x="2486" y="149"/>
                    <a:pt x="2482" y="138"/>
                    <a:pt x="2482" y="119"/>
                  </a:cubicBezTo>
                  <a:cubicBezTo>
                    <a:pt x="2482" y="93"/>
                    <a:pt x="2486" y="85"/>
                    <a:pt x="2508" y="85"/>
                  </a:cubicBezTo>
                  <a:cubicBezTo>
                    <a:pt x="2516" y="85"/>
                    <a:pt x="2527" y="86"/>
                    <a:pt x="2540" y="87"/>
                  </a:cubicBezTo>
                  <a:cubicBezTo>
                    <a:pt x="2545" y="88"/>
                    <a:pt x="2550" y="88"/>
                    <a:pt x="2555" y="88"/>
                  </a:cubicBezTo>
                  <a:cubicBezTo>
                    <a:pt x="2590" y="88"/>
                    <a:pt x="2619" y="77"/>
                    <a:pt x="2658" y="49"/>
                  </a:cubicBezTo>
                  <a:cubicBezTo>
                    <a:pt x="2705" y="16"/>
                    <a:pt x="2711" y="0"/>
                    <a:pt x="26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9" name="Google Shape;8099;p45"/>
            <p:cNvSpPr/>
            <p:nvPr/>
          </p:nvSpPr>
          <p:spPr>
            <a:xfrm>
              <a:off x="5153025" y="134117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2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4" y="5"/>
                    <a:pt x="0" y="15"/>
                    <a:pt x="14" y="26"/>
                  </a:cubicBezTo>
                  <a:cubicBezTo>
                    <a:pt x="22" y="31"/>
                    <a:pt x="35" y="37"/>
                    <a:pt x="47" y="37"/>
                  </a:cubicBezTo>
                  <a:cubicBezTo>
                    <a:pt x="50" y="37"/>
                    <a:pt x="53" y="37"/>
                    <a:pt x="56" y="36"/>
                  </a:cubicBezTo>
                  <a:cubicBezTo>
                    <a:pt x="70" y="33"/>
                    <a:pt x="70" y="23"/>
                    <a:pt x="56" y="12"/>
                  </a:cubicBezTo>
                  <a:cubicBezTo>
                    <a:pt x="47" y="6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0" name="Google Shape;8100;p45"/>
            <p:cNvSpPr/>
            <p:nvPr/>
          </p:nvSpPr>
          <p:spPr>
            <a:xfrm>
              <a:off x="5156225" y="1344175"/>
              <a:ext cx="18850" cy="4475"/>
            </a:xfrm>
            <a:custGeom>
              <a:avLst/>
              <a:gdLst/>
              <a:ahLst/>
              <a:cxnLst/>
              <a:rect l="l" t="t" r="r" b="b"/>
              <a:pathLst>
                <a:path w="754" h="179" extrusionOk="0">
                  <a:moveTo>
                    <a:pt x="710" y="1"/>
                  </a:moveTo>
                  <a:cubicBezTo>
                    <a:pt x="662" y="1"/>
                    <a:pt x="532" y="25"/>
                    <a:pt x="348" y="69"/>
                  </a:cubicBezTo>
                  <a:cubicBezTo>
                    <a:pt x="130" y="124"/>
                    <a:pt x="0" y="162"/>
                    <a:pt x="5" y="173"/>
                  </a:cubicBezTo>
                  <a:cubicBezTo>
                    <a:pt x="6" y="177"/>
                    <a:pt x="14" y="179"/>
                    <a:pt x="28" y="179"/>
                  </a:cubicBezTo>
                  <a:cubicBezTo>
                    <a:pt x="53" y="179"/>
                    <a:pt x="95" y="173"/>
                    <a:pt x="139" y="159"/>
                  </a:cubicBezTo>
                  <a:cubicBezTo>
                    <a:pt x="213" y="142"/>
                    <a:pt x="379" y="103"/>
                    <a:pt x="514" y="73"/>
                  </a:cubicBezTo>
                  <a:cubicBezTo>
                    <a:pt x="698" y="34"/>
                    <a:pt x="754" y="13"/>
                    <a:pt x="729" y="3"/>
                  </a:cubicBezTo>
                  <a:cubicBezTo>
                    <a:pt x="726" y="2"/>
                    <a:pt x="719" y="1"/>
                    <a:pt x="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1" name="Google Shape;8101;p45"/>
            <p:cNvSpPr/>
            <p:nvPr/>
          </p:nvSpPr>
          <p:spPr>
            <a:xfrm>
              <a:off x="5156575" y="1344650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0"/>
                  </a:moveTo>
                  <a:cubicBezTo>
                    <a:pt x="27" y="0"/>
                    <a:pt x="22" y="2"/>
                    <a:pt x="18" y="5"/>
                  </a:cubicBezTo>
                  <a:cubicBezTo>
                    <a:pt x="7" y="15"/>
                    <a:pt x="1" y="29"/>
                    <a:pt x="1" y="33"/>
                  </a:cubicBezTo>
                  <a:cubicBezTo>
                    <a:pt x="3" y="37"/>
                    <a:pt x="7" y="38"/>
                    <a:pt x="13" y="38"/>
                  </a:cubicBezTo>
                  <a:cubicBezTo>
                    <a:pt x="17" y="38"/>
                    <a:pt x="23" y="37"/>
                    <a:pt x="28" y="36"/>
                  </a:cubicBezTo>
                  <a:cubicBezTo>
                    <a:pt x="39" y="36"/>
                    <a:pt x="46" y="22"/>
                    <a:pt x="42" y="12"/>
                  </a:cubicBezTo>
                  <a:cubicBezTo>
                    <a:pt x="40" y="4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2" name="Google Shape;8102;p45"/>
            <p:cNvSpPr/>
            <p:nvPr/>
          </p:nvSpPr>
          <p:spPr>
            <a:xfrm>
              <a:off x="5158050" y="1344300"/>
              <a:ext cx="3275" cy="825"/>
            </a:xfrm>
            <a:custGeom>
              <a:avLst/>
              <a:gdLst/>
              <a:ahLst/>
              <a:cxnLst/>
              <a:rect l="l" t="t" r="r" b="b"/>
              <a:pathLst>
                <a:path w="131" h="33" extrusionOk="0">
                  <a:moveTo>
                    <a:pt x="103" y="1"/>
                  </a:moveTo>
                  <a:cubicBezTo>
                    <a:pt x="90" y="1"/>
                    <a:pt x="74" y="3"/>
                    <a:pt x="57" y="8"/>
                  </a:cubicBezTo>
                  <a:cubicBezTo>
                    <a:pt x="1" y="23"/>
                    <a:pt x="1" y="26"/>
                    <a:pt x="46" y="29"/>
                  </a:cubicBezTo>
                  <a:cubicBezTo>
                    <a:pt x="66" y="31"/>
                    <a:pt x="81" y="32"/>
                    <a:pt x="93" y="32"/>
                  </a:cubicBezTo>
                  <a:cubicBezTo>
                    <a:pt x="123" y="32"/>
                    <a:pt x="130" y="26"/>
                    <a:pt x="126" y="8"/>
                  </a:cubicBezTo>
                  <a:cubicBezTo>
                    <a:pt x="124" y="3"/>
                    <a:pt x="115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3" name="Google Shape;8103;p45"/>
            <p:cNvSpPr/>
            <p:nvPr/>
          </p:nvSpPr>
          <p:spPr>
            <a:xfrm>
              <a:off x="5162300" y="1344025"/>
              <a:ext cx="1600" cy="575"/>
            </a:xfrm>
            <a:custGeom>
              <a:avLst/>
              <a:gdLst/>
              <a:ahLst/>
              <a:cxnLst/>
              <a:rect l="l" t="t" r="r" b="b"/>
              <a:pathLst>
                <a:path w="64" h="23" extrusionOk="0">
                  <a:moveTo>
                    <a:pt x="50" y="1"/>
                  </a:moveTo>
                  <a:cubicBezTo>
                    <a:pt x="46" y="1"/>
                    <a:pt x="41" y="1"/>
                    <a:pt x="36" y="2"/>
                  </a:cubicBezTo>
                  <a:cubicBezTo>
                    <a:pt x="11" y="9"/>
                    <a:pt x="1" y="16"/>
                    <a:pt x="7" y="19"/>
                  </a:cubicBezTo>
                  <a:cubicBezTo>
                    <a:pt x="11" y="22"/>
                    <a:pt x="16" y="23"/>
                    <a:pt x="22" y="23"/>
                  </a:cubicBezTo>
                  <a:cubicBezTo>
                    <a:pt x="32" y="23"/>
                    <a:pt x="44" y="19"/>
                    <a:pt x="53" y="13"/>
                  </a:cubicBezTo>
                  <a:cubicBezTo>
                    <a:pt x="63" y="5"/>
                    <a:pt x="62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4" name="Google Shape;8104;p45"/>
            <p:cNvSpPr/>
            <p:nvPr/>
          </p:nvSpPr>
          <p:spPr>
            <a:xfrm>
              <a:off x="5165700" y="1342875"/>
              <a:ext cx="1150" cy="950"/>
            </a:xfrm>
            <a:custGeom>
              <a:avLst/>
              <a:gdLst/>
              <a:ahLst/>
              <a:cxnLst/>
              <a:rect l="l" t="t" r="r" b="b"/>
              <a:pathLst>
                <a:path w="46" h="38" extrusionOk="0">
                  <a:moveTo>
                    <a:pt x="30" y="0"/>
                  </a:moveTo>
                  <a:cubicBezTo>
                    <a:pt x="26" y="0"/>
                    <a:pt x="21" y="2"/>
                    <a:pt x="17" y="6"/>
                  </a:cubicBezTo>
                  <a:cubicBezTo>
                    <a:pt x="7" y="17"/>
                    <a:pt x="0" y="27"/>
                    <a:pt x="0" y="35"/>
                  </a:cubicBezTo>
                  <a:cubicBezTo>
                    <a:pt x="4" y="38"/>
                    <a:pt x="14" y="38"/>
                    <a:pt x="28" y="38"/>
                  </a:cubicBezTo>
                  <a:cubicBezTo>
                    <a:pt x="38" y="35"/>
                    <a:pt x="45" y="20"/>
                    <a:pt x="42" y="10"/>
                  </a:cubicBezTo>
                  <a:cubicBezTo>
                    <a:pt x="40" y="4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5" name="Google Shape;8105;p45"/>
            <p:cNvSpPr/>
            <p:nvPr/>
          </p:nvSpPr>
          <p:spPr>
            <a:xfrm>
              <a:off x="5168450" y="13422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36" y="1"/>
                  </a:moveTo>
                  <a:cubicBezTo>
                    <a:pt x="30" y="1"/>
                    <a:pt x="24" y="2"/>
                    <a:pt x="19" y="6"/>
                  </a:cubicBezTo>
                  <a:cubicBezTo>
                    <a:pt x="1" y="24"/>
                    <a:pt x="1" y="34"/>
                    <a:pt x="18" y="34"/>
                  </a:cubicBezTo>
                  <a:cubicBezTo>
                    <a:pt x="24" y="34"/>
                    <a:pt x="33" y="33"/>
                    <a:pt x="43" y="30"/>
                  </a:cubicBezTo>
                  <a:cubicBezTo>
                    <a:pt x="60" y="27"/>
                    <a:pt x="67" y="16"/>
                    <a:pt x="57" y="6"/>
                  </a:cubicBezTo>
                  <a:cubicBezTo>
                    <a:pt x="50" y="2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6" name="Google Shape;8106;p45"/>
            <p:cNvSpPr/>
            <p:nvPr/>
          </p:nvSpPr>
          <p:spPr>
            <a:xfrm>
              <a:off x="5178275" y="1343400"/>
              <a:ext cx="2700" cy="875"/>
            </a:xfrm>
            <a:custGeom>
              <a:avLst/>
              <a:gdLst/>
              <a:ahLst/>
              <a:cxnLst/>
              <a:rect l="l" t="t" r="r" b="b"/>
              <a:pathLst>
                <a:path w="108" h="35" extrusionOk="0">
                  <a:moveTo>
                    <a:pt x="44" y="0"/>
                  </a:moveTo>
                  <a:cubicBezTo>
                    <a:pt x="36" y="0"/>
                    <a:pt x="30" y="2"/>
                    <a:pt x="28" y="6"/>
                  </a:cubicBezTo>
                  <a:cubicBezTo>
                    <a:pt x="0" y="30"/>
                    <a:pt x="7" y="34"/>
                    <a:pt x="63" y="34"/>
                  </a:cubicBezTo>
                  <a:cubicBezTo>
                    <a:pt x="104" y="30"/>
                    <a:pt x="108" y="27"/>
                    <a:pt x="76" y="9"/>
                  </a:cubicBezTo>
                  <a:cubicBezTo>
                    <a:pt x="66" y="4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7" name="Google Shape;8107;p45"/>
            <p:cNvSpPr/>
            <p:nvPr/>
          </p:nvSpPr>
          <p:spPr>
            <a:xfrm>
              <a:off x="5181375" y="1342825"/>
              <a:ext cx="3075" cy="1125"/>
            </a:xfrm>
            <a:custGeom>
              <a:avLst/>
              <a:gdLst/>
              <a:ahLst/>
              <a:cxnLst/>
              <a:rect l="l" t="t" r="r" b="b"/>
              <a:pathLst>
                <a:path w="123" h="45" extrusionOk="0">
                  <a:moveTo>
                    <a:pt x="73" y="1"/>
                  </a:moveTo>
                  <a:cubicBezTo>
                    <a:pt x="59" y="1"/>
                    <a:pt x="45" y="4"/>
                    <a:pt x="35" y="12"/>
                  </a:cubicBezTo>
                  <a:cubicBezTo>
                    <a:pt x="3" y="33"/>
                    <a:pt x="0" y="45"/>
                    <a:pt x="22" y="45"/>
                  </a:cubicBezTo>
                  <a:cubicBezTo>
                    <a:pt x="33" y="45"/>
                    <a:pt x="49" y="42"/>
                    <a:pt x="70" y="37"/>
                  </a:cubicBezTo>
                  <a:cubicBezTo>
                    <a:pt x="115" y="26"/>
                    <a:pt x="123" y="19"/>
                    <a:pt x="98" y="5"/>
                  </a:cubicBezTo>
                  <a:cubicBezTo>
                    <a:pt x="91" y="2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8" name="Google Shape;8108;p45"/>
            <p:cNvSpPr/>
            <p:nvPr/>
          </p:nvSpPr>
          <p:spPr>
            <a:xfrm>
              <a:off x="5193700" y="1370600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2" y="0"/>
                    <a:pt x="45" y="2"/>
                    <a:pt x="35" y="4"/>
                  </a:cubicBezTo>
                  <a:cubicBezTo>
                    <a:pt x="11" y="8"/>
                    <a:pt x="0" y="18"/>
                    <a:pt x="8" y="21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19"/>
                    <a:pt x="53" y="11"/>
                  </a:cubicBezTo>
                  <a:cubicBezTo>
                    <a:pt x="64" y="4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9" name="Google Shape;8109;p45"/>
            <p:cNvSpPr/>
            <p:nvPr/>
          </p:nvSpPr>
          <p:spPr>
            <a:xfrm>
              <a:off x="5187325" y="1340750"/>
              <a:ext cx="5050" cy="1625"/>
            </a:xfrm>
            <a:custGeom>
              <a:avLst/>
              <a:gdLst/>
              <a:ahLst/>
              <a:cxnLst/>
              <a:rect l="l" t="t" r="r" b="b"/>
              <a:pathLst>
                <a:path w="202" h="65" extrusionOk="0">
                  <a:moveTo>
                    <a:pt x="187" y="1"/>
                  </a:moveTo>
                  <a:cubicBezTo>
                    <a:pt x="170" y="1"/>
                    <a:pt x="130" y="13"/>
                    <a:pt x="44" y="43"/>
                  </a:cubicBezTo>
                  <a:cubicBezTo>
                    <a:pt x="1" y="56"/>
                    <a:pt x="6" y="64"/>
                    <a:pt x="49" y="64"/>
                  </a:cubicBezTo>
                  <a:cubicBezTo>
                    <a:pt x="65" y="64"/>
                    <a:pt x="87" y="63"/>
                    <a:pt x="114" y="60"/>
                  </a:cubicBezTo>
                  <a:cubicBezTo>
                    <a:pt x="172" y="53"/>
                    <a:pt x="200" y="43"/>
                    <a:pt x="200" y="22"/>
                  </a:cubicBezTo>
                  <a:cubicBezTo>
                    <a:pt x="202" y="8"/>
                    <a:pt x="201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0" name="Google Shape;8110;p45"/>
            <p:cNvSpPr/>
            <p:nvPr/>
          </p:nvSpPr>
          <p:spPr>
            <a:xfrm>
              <a:off x="5219375" y="135442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61" y="0"/>
                  </a:moveTo>
                  <a:cubicBezTo>
                    <a:pt x="46" y="0"/>
                    <a:pt x="30" y="11"/>
                    <a:pt x="14" y="34"/>
                  </a:cubicBezTo>
                  <a:cubicBezTo>
                    <a:pt x="1" y="58"/>
                    <a:pt x="4" y="68"/>
                    <a:pt x="28" y="76"/>
                  </a:cubicBezTo>
                  <a:cubicBezTo>
                    <a:pt x="41" y="79"/>
                    <a:pt x="52" y="80"/>
                    <a:pt x="62" y="80"/>
                  </a:cubicBezTo>
                  <a:cubicBezTo>
                    <a:pt x="93" y="80"/>
                    <a:pt x="105" y="63"/>
                    <a:pt x="94" y="34"/>
                  </a:cubicBezTo>
                  <a:cubicBezTo>
                    <a:pt x="87" y="11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1" name="Google Shape;8111;p45"/>
            <p:cNvSpPr/>
            <p:nvPr/>
          </p:nvSpPr>
          <p:spPr>
            <a:xfrm>
              <a:off x="5222875" y="1350650"/>
              <a:ext cx="10225" cy="5075"/>
            </a:xfrm>
            <a:custGeom>
              <a:avLst/>
              <a:gdLst/>
              <a:ahLst/>
              <a:cxnLst/>
              <a:rect l="l" t="t" r="r" b="b"/>
              <a:pathLst>
                <a:path w="409" h="203" extrusionOk="0">
                  <a:moveTo>
                    <a:pt x="370" y="0"/>
                  </a:moveTo>
                  <a:cubicBezTo>
                    <a:pt x="348" y="0"/>
                    <a:pt x="312" y="4"/>
                    <a:pt x="270" y="11"/>
                  </a:cubicBezTo>
                  <a:cubicBezTo>
                    <a:pt x="183" y="22"/>
                    <a:pt x="120" y="43"/>
                    <a:pt x="107" y="60"/>
                  </a:cubicBezTo>
                  <a:cubicBezTo>
                    <a:pt x="98" y="73"/>
                    <a:pt x="89" y="79"/>
                    <a:pt x="80" y="79"/>
                  </a:cubicBezTo>
                  <a:cubicBezTo>
                    <a:pt x="75" y="79"/>
                    <a:pt x="70" y="77"/>
                    <a:pt x="66" y="73"/>
                  </a:cubicBezTo>
                  <a:cubicBezTo>
                    <a:pt x="61" y="69"/>
                    <a:pt x="56" y="66"/>
                    <a:pt x="50" y="66"/>
                  </a:cubicBezTo>
                  <a:cubicBezTo>
                    <a:pt x="41" y="66"/>
                    <a:pt x="31" y="74"/>
                    <a:pt x="20" y="87"/>
                  </a:cubicBezTo>
                  <a:cubicBezTo>
                    <a:pt x="1" y="117"/>
                    <a:pt x="3" y="128"/>
                    <a:pt x="35" y="128"/>
                  </a:cubicBezTo>
                  <a:cubicBezTo>
                    <a:pt x="44" y="128"/>
                    <a:pt x="55" y="127"/>
                    <a:pt x="69" y="126"/>
                  </a:cubicBezTo>
                  <a:cubicBezTo>
                    <a:pt x="93" y="122"/>
                    <a:pt x="128" y="119"/>
                    <a:pt x="145" y="119"/>
                  </a:cubicBezTo>
                  <a:cubicBezTo>
                    <a:pt x="162" y="119"/>
                    <a:pt x="170" y="105"/>
                    <a:pt x="162" y="84"/>
                  </a:cubicBezTo>
                  <a:cubicBezTo>
                    <a:pt x="152" y="63"/>
                    <a:pt x="162" y="53"/>
                    <a:pt x="197" y="49"/>
                  </a:cubicBezTo>
                  <a:cubicBezTo>
                    <a:pt x="205" y="49"/>
                    <a:pt x="211" y="49"/>
                    <a:pt x="218" y="49"/>
                  </a:cubicBezTo>
                  <a:cubicBezTo>
                    <a:pt x="266" y="49"/>
                    <a:pt x="275" y="61"/>
                    <a:pt x="256" y="91"/>
                  </a:cubicBezTo>
                  <a:cubicBezTo>
                    <a:pt x="246" y="103"/>
                    <a:pt x="240" y="109"/>
                    <a:pt x="235" y="109"/>
                  </a:cubicBezTo>
                  <a:cubicBezTo>
                    <a:pt x="232" y="109"/>
                    <a:pt x="230" y="105"/>
                    <a:pt x="228" y="98"/>
                  </a:cubicBezTo>
                  <a:cubicBezTo>
                    <a:pt x="227" y="94"/>
                    <a:pt x="225" y="93"/>
                    <a:pt x="222" y="93"/>
                  </a:cubicBezTo>
                  <a:cubicBezTo>
                    <a:pt x="215" y="93"/>
                    <a:pt x="201" y="106"/>
                    <a:pt x="186" y="126"/>
                  </a:cubicBezTo>
                  <a:cubicBezTo>
                    <a:pt x="172" y="150"/>
                    <a:pt x="148" y="169"/>
                    <a:pt x="131" y="169"/>
                  </a:cubicBezTo>
                  <a:cubicBezTo>
                    <a:pt x="128" y="169"/>
                    <a:pt x="126" y="168"/>
                    <a:pt x="124" y="167"/>
                  </a:cubicBezTo>
                  <a:cubicBezTo>
                    <a:pt x="120" y="167"/>
                    <a:pt x="118" y="167"/>
                    <a:pt x="116" y="167"/>
                  </a:cubicBezTo>
                  <a:cubicBezTo>
                    <a:pt x="105" y="167"/>
                    <a:pt x="112" y="174"/>
                    <a:pt x="135" y="188"/>
                  </a:cubicBezTo>
                  <a:cubicBezTo>
                    <a:pt x="149" y="198"/>
                    <a:pt x="159" y="202"/>
                    <a:pt x="167" y="202"/>
                  </a:cubicBezTo>
                  <a:cubicBezTo>
                    <a:pt x="177" y="202"/>
                    <a:pt x="183" y="196"/>
                    <a:pt x="186" y="185"/>
                  </a:cubicBezTo>
                  <a:cubicBezTo>
                    <a:pt x="197" y="153"/>
                    <a:pt x="232" y="136"/>
                    <a:pt x="343" y="102"/>
                  </a:cubicBezTo>
                  <a:cubicBezTo>
                    <a:pt x="394" y="87"/>
                    <a:pt x="409" y="73"/>
                    <a:pt x="391" y="57"/>
                  </a:cubicBezTo>
                  <a:cubicBezTo>
                    <a:pt x="381" y="43"/>
                    <a:pt x="381" y="22"/>
                    <a:pt x="391" y="8"/>
                  </a:cubicBezTo>
                  <a:cubicBezTo>
                    <a:pt x="398" y="3"/>
                    <a:pt x="389" y="0"/>
                    <a:pt x="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2" name="Google Shape;8112;p45"/>
            <p:cNvSpPr/>
            <p:nvPr/>
          </p:nvSpPr>
          <p:spPr>
            <a:xfrm>
              <a:off x="5223450" y="1354050"/>
              <a:ext cx="1675" cy="2200"/>
            </a:xfrm>
            <a:custGeom>
              <a:avLst/>
              <a:gdLst/>
              <a:ahLst/>
              <a:cxnLst/>
              <a:rect l="l" t="t" r="r" b="b"/>
              <a:pathLst>
                <a:path w="67" h="88" extrusionOk="0">
                  <a:moveTo>
                    <a:pt x="42" y="1"/>
                  </a:moveTo>
                  <a:cubicBezTo>
                    <a:pt x="38" y="1"/>
                    <a:pt x="32" y="12"/>
                    <a:pt x="22" y="35"/>
                  </a:cubicBezTo>
                  <a:cubicBezTo>
                    <a:pt x="4" y="75"/>
                    <a:pt x="1" y="88"/>
                    <a:pt x="15" y="88"/>
                  </a:cubicBezTo>
                  <a:cubicBezTo>
                    <a:pt x="20" y="88"/>
                    <a:pt x="28" y="86"/>
                    <a:pt x="38" y="83"/>
                  </a:cubicBezTo>
                  <a:cubicBezTo>
                    <a:pt x="59" y="80"/>
                    <a:pt x="67" y="59"/>
                    <a:pt x="56" y="31"/>
                  </a:cubicBezTo>
                  <a:cubicBezTo>
                    <a:pt x="49" y="1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3" name="Google Shape;8113;p45"/>
            <p:cNvSpPr/>
            <p:nvPr/>
          </p:nvSpPr>
          <p:spPr>
            <a:xfrm>
              <a:off x="5225950" y="1339000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54" y="1"/>
                  </a:moveTo>
                  <a:cubicBezTo>
                    <a:pt x="51" y="1"/>
                    <a:pt x="45" y="1"/>
                    <a:pt x="39" y="2"/>
                  </a:cubicBezTo>
                  <a:cubicBezTo>
                    <a:pt x="15" y="9"/>
                    <a:pt x="1" y="16"/>
                    <a:pt x="12" y="19"/>
                  </a:cubicBezTo>
                  <a:cubicBezTo>
                    <a:pt x="15" y="22"/>
                    <a:pt x="20" y="23"/>
                    <a:pt x="26" y="23"/>
                  </a:cubicBezTo>
                  <a:cubicBezTo>
                    <a:pt x="36" y="23"/>
                    <a:pt x="48" y="19"/>
                    <a:pt x="57" y="12"/>
                  </a:cubicBezTo>
                  <a:cubicBezTo>
                    <a:pt x="67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4" name="Google Shape;8114;p45"/>
            <p:cNvSpPr/>
            <p:nvPr/>
          </p:nvSpPr>
          <p:spPr>
            <a:xfrm>
              <a:off x="5234275" y="1350050"/>
              <a:ext cx="8350" cy="2200"/>
            </a:xfrm>
            <a:custGeom>
              <a:avLst/>
              <a:gdLst/>
              <a:ahLst/>
              <a:cxnLst/>
              <a:rect l="l" t="t" r="r" b="b"/>
              <a:pathLst>
                <a:path w="334" h="88" extrusionOk="0">
                  <a:moveTo>
                    <a:pt x="294" y="1"/>
                  </a:moveTo>
                  <a:cubicBezTo>
                    <a:pt x="226" y="1"/>
                    <a:pt x="75" y="33"/>
                    <a:pt x="33" y="63"/>
                  </a:cubicBezTo>
                  <a:cubicBezTo>
                    <a:pt x="18" y="73"/>
                    <a:pt x="1" y="84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18" y="88"/>
                    <a:pt x="89" y="71"/>
                    <a:pt x="178" y="49"/>
                  </a:cubicBezTo>
                  <a:cubicBezTo>
                    <a:pt x="286" y="22"/>
                    <a:pt x="334" y="4"/>
                    <a:pt x="303" y="1"/>
                  </a:cubicBezTo>
                  <a:cubicBezTo>
                    <a:pt x="300" y="1"/>
                    <a:pt x="297" y="1"/>
                    <a:pt x="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5" name="Google Shape;8115;p45"/>
            <p:cNvSpPr/>
            <p:nvPr/>
          </p:nvSpPr>
          <p:spPr>
            <a:xfrm>
              <a:off x="5245225" y="1347950"/>
              <a:ext cx="1925" cy="725"/>
            </a:xfrm>
            <a:custGeom>
              <a:avLst/>
              <a:gdLst/>
              <a:ahLst/>
              <a:cxnLst/>
              <a:rect l="l" t="t" r="r" b="b"/>
              <a:pathLst>
                <a:path w="77" h="29" extrusionOk="0">
                  <a:moveTo>
                    <a:pt x="46" y="0"/>
                  </a:moveTo>
                  <a:cubicBezTo>
                    <a:pt x="42" y="0"/>
                    <a:pt x="37" y="1"/>
                    <a:pt x="32" y="1"/>
                  </a:cubicBezTo>
                  <a:cubicBezTo>
                    <a:pt x="14" y="8"/>
                    <a:pt x="0" y="15"/>
                    <a:pt x="0" y="19"/>
                  </a:cubicBezTo>
                  <a:cubicBezTo>
                    <a:pt x="0" y="22"/>
                    <a:pt x="17" y="26"/>
                    <a:pt x="42" y="29"/>
                  </a:cubicBezTo>
                  <a:cubicBezTo>
                    <a:pt x="62" y="29"/>
                    <a:pt x="77" y="22"/>
                    <a:pt x="73" y="11"/>
                  </a:cubicBezTo>
                  <a:cubicBezTo>
                    <a:pt x="71" y="4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6" name="Google Shape;8116;p45"/>
            <p:cNvSpPr/>
            <p:nvPr/>
          </p:nvSpPr>
          <p:spPr>
            <a:xfrm>
              <a:off x="5268625" y="1334000"/>
              <a:ext cx="1575" cy="575"/>
            </a:xfrm>
            <a:custGeom>
              <a:avLst/>
              <a:gdLst/>
              <a:ahLst/>
              <a:cxnLst/>
              <a:rect l="l" t="t" r="r" b="b"/>
              <a:pathLst>
                <a:path w="63" h="23" extrusionOk="0">
                  <a:moveTo>
                    <a:pt x="55" y="1"/>
                  </a:moveTo>
                  <a:cubicBezTo>
                    <a:pt x="51" y="1"/>
                    <a:pt x="44" y="2"/>
                    <a:pt x="36" y="4"/>
                  </a:cubicBezTo>
                  <a:cubicBezTo>
                    <a:pt x="12" y="11"/>
                    <a:pt x="1" y="18"/>
                    <a:pt x="12" y="22"/>
                  </a:cubicBezTo>
                  <a:cubicBezTo>
                    <a:pt x="13" y="22"/>
                    <a:pt x="16" y="23"/>
                    <a:pt x="19" y="23"/>
                  </a:cubicBezTo>
                  <a:cubicBezTo>
                    <a:pt x="28" y="23"/>
                    <a:pt x="43" y="19"/>
                    <a:pt x="53" y="11"/>
                  </a:cubicBezTo>
                  <a:cubicBezTo>
                    <a:pt x="62" y="4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7" name="Google Shape;8117;p45"/>
            <p:cNvSpPr/>
            <p:nvPr/>
          </p:nvSpPr>
          <p:spPr>
            <a:xfrm>
              <a:off x="5271175" y="1333200"/>
              <a:ext cx="2700" cy="675"/>
            </a:xfrm>
            <a:custGeom>
              <a:avLst/>
              <a:gdLst/>
              <a:ahLst/>
              <a:cxnLst/>
              <a:rect l="l" t="t" r="r" b="b"/>
              <a:pathLst>
                <a:path w="108" h="27" extrusionOk="0">
                  <a:moveTo>
                    <a:pt x="100" y="0"/>
                  </a:moveTo>
                  <a:cubicBezTo>
                    <a:pt x="92" y="0"/>
                    <a:pt x="76" y="3"/>
                    <a:pt x="55" y="9"/>
                  </a:cubicBezTo>
                  <a:cubicBezTo>
                    <a:pt x="19" y="17"/>
                    <a:pt x="1" y="27"/>
                    <a:pt x="13" y="27"/>
                  </a:cubicBezTo>
                  <a:cubicBezTo>
                    <a:pt x="15" y="27"/>
                    <a:pt x="17" y="27"/>
                    <a:pt x="20" y="26"/>
                  </a:cubicBezTo>
                  <a:cubicBezTo>
                    <a:pt x="41" y="26"/>
                    <a:pt x="79" y="19"/>
                    <a:pt x="97" y="9"/>
                  </a:cubicBezTo>
                  <a:cubicBezTo>
                    <a:pt x="107" y="3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8" name="Google Shape;8118;p45"/>
            <p:cNvSpPr/>
            <p:nvPr/>
          </p:nvSpPr>
          <p:spPr>
            <a:xfrm>
              <a:off x="5283125" y="1325300"/>
              <a:ext cx="2800" cy="750"/>
            </a:xfrm>
            <a:custGeom>
              <a:avLst/>
              <a:gdLst/>
              <a:ahLst/>
              <a:cxnLst/>
              <a:rect l="l" t="t" r="r" b="b"/>
              <a:pathLst>
                <a:path w="112" h="30" extrusionOk="0">
                  <a:moveTo>
                    <a:pt x="104" y="1"/>
                  </a:moveTo>
                  <a:cubicBezTo>
                    <a:pt x="96" y="1"/>
                    <a:pt x="80" y="4"/>
                    <a:pt x="59" y="9"/>
                  </a:cubicBezTo>
                  <a:cubicBezTo>
                    <a:pt x="18" y="19"/>
                    <a:pt x="0" y="30"/>
                    <a:pt x="21" y="30"/>
                  </a:cubicBezTo>
                  <a:cubicBezTo>
                    <a:pt x="45" y="30"/>
                    <a:pt x="80" y="19"/>
                    <a:pt x="101" y="9"/>
                  </a:cubicBezTo>
                  <a:cubicBezTo>
                    <a:pt x="111" y="4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9" name="Google Shape;8119;p45"/>
            <p:cNvSpPr/>
            <p:nvPr/>
          </p:nvSpPr>
          <p:spPr>
            <a:xfrm>
              <a:off x="5284875" y="1329900"/>
              <a:ext cx="1625" cy="600"/>
            </a:xfrm>
            <a:custGeom>
              <a:avLst/>
              <a:gdLst/>
              <a:ahLst/>
              <a:cxnLst/>
              <a:rect l="l" t="t" r="r" b="b"/>
              <a:pathLst>
                <a:path w="65" h="24" extrusionOk="0">
                  <a:moveTo>
                    <a:pt x="51" y="0"/>
                  </a:moveTo>
                  <a:cubicBezTo>
                    <a:pt x="47" y="0"/>
                    <a:pt x="41" y="1"/>
                    <a:pt x="34" y="2"/>
                  </a:cubicBezTo>
                  <a:cubicBezTo>
                    <a:pt x="10" y="8"/>
                    <a:pt x="0" y="16"/>
                    <a:pt x="7" y="22"/>
                  </a:cubicBezTo>
                  <a:cubicBezTo>
                    <a:pt x="9" y="23"/>
                    <a:pt x="13" y="24"/>
                    <a:pt x="16" y="24"/>
                  </a:cubicBezTo>
                  <a:cubicBezTo>
                    <a:pt x="27" y="24"/>
                    <a:pt x="41" y="20"/>
                    <a:pt x="52" y="12"/>
                  </a:cubicBezTo>
                  <a:cubicBezTo>
                    <a:pt x="65" y="4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0" name="Google Shape;8120;p45"/>
            <p:cNvSpPr/>
            <p:nvPr/>
          </p:nvSpPr>
          <p:spPr>
            <a:xfrm>
              <a:off x="5288250" y="1329125"/>
              <a:ext cx="1325" cy="1100"/>
            </a:xfrm>
            <a:custGeom>
              <a:avLst/>
              <a:gdLst/>
              <a:ahLst/>
              <a:cxnLst/>
              <a:rect l="l" t="t" r="r" b="b"/>
              <a:pathLst>
                <a:path w="53" h="44" extrusionOk="0">
                  <a:moveTo>
                    <a:pt x="29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7" y="5"/>
                    <a:pt x="0" y="15"/>
                    <a:pt x="3" y="29"/>
                  </a:cubicBezTo>
                  <a:cubicBezTo>
                    <a:pt x="7" y="39"/>
                    <a:pt x="21" y="43"/>
                    <a:pt x="35" y="43"/>
                  </a:cubicBezTo>
                  <a:cubicBezTo>
                    <a:pt x="45" y="39"/>
                    <a:pt x="53" y="26"/>
                    <a:pt x="48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1" name="Google Shape;8121;p45"/>
            <p:cNvSpPr/>
            <p:nvPr/>
          </p:nvSpPr>
          <p:spPr>
            <a:xfrm>
              <a:off x="5293100" y="1329025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22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0" y="6"/>
                    <a:pt x="4" y="12"/>
                    <a:pt x="14" y="22"/>
                  </a:cubicBezTo>
                  <a:cubicBezTo>
                    <a:pt x="21" y="29"/>
                    <a:pt x="34" y="32"/>
                    <a:pt x="47" y="32"/>
                  </a:cubicBezTo>
                  <a:cubicBezTo>
                    <a:pt x="55" y="32"/>
                    <a:pt x="63" y="31"/>
                    <a:pt x="70" y="30"/>
                  </a:cubicBezTo>
                  <a:cubicBezTo>
                    <a:pt x="104" y="19"/>
                    <a:pt x="104" y="16"/>
                    <a:pt x="70" y="9"/>
                  </a:cubicBezTo>
                  <a:cubicBezTo>
                    <a:pt x="52" y="4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2" name="Google Shape;8122;p45"/>
            <p:cNvSpPr/>
            <p:nvPr/>
          </p:nvSpPr>
          <p:spPr>
            <a:xfrm>
              <a:off x="5294125" y="1325400"/>
              <a:ext cx="3500" cy="700"/>
            </a:xfrm>
            <a:custGeom>
              <a:avLst/>
              <a:gdLst/>
              <a:ahLst/>
              <a:cxnLst/>
              <a:rect l="l" t="t" r="r" b="b"/>
              <a:pathLst>
                <a:path w="140" h="28" extrusionOk="0">
                  <a:moveTo>
                    <a:pt x="60" y="1"/>
                  </a:moveTo>
                  <a:cubicBezTo>
                    <a:pt x="49" y="1"/>
                    <a:pt x="38" y="2"/>
                    <a:pt x="29" y="5"/>
                  </a:cubicBezTo>
                  <a:cubicBezTo>
                    <a:pt x="1" y="12"/>
                    <a:pt x="1" y="15"/>
                    <a:pt x="36" y="22"/>
                  </a:cubicBezTo>
                  <a:cubicBezTo>
                    <a:pt x="48" y="26"/>
                    <a:pt x="66" y="28"/>
                    <a:pt x="82" y="28"/>
                  </a:cubicBezTo>
                  <a:cubicBezTo>
                    <a:pt x="92" y="28"/>
                    <a:pt x="102" y="27"/>
                    <a:pt x="109" y="26"/>
                  </a:cubicBezTo>
                  <a:cubicBezTo>
                    <a:pt x="140" y="18"/>
                    <a:pt x="140" y="15"/>
                    <a:pt x="101" y="5"/>
                  </a:cubicBezTo>
                  <a:cubicBezTo>
                    <a:pt x="90" y="3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3" name="Google Shape;8123;p45"/>
            <p:cNvSpPr/>
            <p:nvPr/>
          </p:nvSpPr>
          <p:spPr>
            <a:xfrm>
              <a:off x="5294925" y="1322925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76" y="0"/>
                  </a:moveTo>
                  <a:cubicBezTo>
                    <a:pt x="69" y="0"/>
                    <a:pt x="57" y="2"/>
                    <a:pt x="42" y="7"/>
                  </a:cubicBezTo>
                  <a:cubicBezTo>
                    <a:pt x="15" y="13"/>
                    <a:pt x="0" y="27"/>
                    <a:pt x="10" y="34"/>
                  </a:cubicBezTo>
                  <a:cubicBezTo>
                    <a:pt x="15" y="39"/>
                    <a:pt x="22" y="41"/>
                    <a:pt x="30" y="41"/>
                  </a:cubicBezTo>
                  <a:cubicBezTo>
                    <a:pt x="41" y="41"/>
                    <a:pt x="53" y="37"/>
                    <a:pt x="63" y="31"/>
                  </a:cubicBezTo>
                  <a:cubicBezTo>
                    <a:pt x="90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4" name="Google Shape;8124;p45"/>
            <p:cNvSpPr/>
            <p:nvPr/>
          </p:nvSpPr>
          <p:spPr>
            <a:xfrm>
              <a:off x="5297775" y="1324550"/>
              <a:ext cx="2375" cy="1075"/>
            </a:xfrm>
            <a:custGeom>
              <a:avLst/>
              <a:gdLst/>
              <a:ahLst/>
              <a:cxnLst/>
              <a:rect l="l" t="t" r="r" b="b"/>
              <a:pathLst>
                <a:path w="95" h="43" extrusionOk="0">
                  <a:moveTo>
                    <a:pt x="67" y="1"/>
                  </a:moveTo>
                  <a:cubicBezTo>
                    <a:pt x="60" y="1"/>
                    <a:pt x="51" y="2"/>
                    <a:pt x="42" y="4"/>
                  </a:cubicBezTo>
                  <a:cubicBezTo>
                    <a:pt x="15" y="7"/>
                    <a:pt x="0" y="18"/>
                    <a:pt x="0" y="32"/>
                  </a:cubicBezTo>
                  <a:cubicBezTo>
                    <a:pt x="3" y="39"/>
                    <a:pt x="14" y="42"/>
                    <a:pt x="29" y="42"/>
                  </a:cubicBezTo>
                  <a:cubicBezTo>
                    <a:pt x="36" y="42"/>
                    <a:pt x="44" y="41"/>
                    <a:pt x="53" y="39"/>
                  </a:cubicBezTo>
                  <a:cubicBezTo>
                    <a:pt x="77" y="32"/>
                    <a:pt x="95" y="18"/>
                    <a:pt x="95" y="11"/>
                  </a:cubicBezTo>
                  <a:cubicBezTo>
                    <a:pt x="92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5" name="Google Shape;8125;p45"/>
            <p:cNvSpPr/>
            <p:nvPr/>
          </p:nvSpPr>
          <p:spPr>
            <a:xfrm>
              <a:off x="5298475" y="1322775"/>
              <a:ext cx="4875" cy="2550"/>
            </a:xfrm>
            <a:custGeom>
              <a:avLst/>
              <a:gdLst/>
              <a:ahLst/>
              <a:cxnLst/>
              <a:rect l="l" t="t" r="r" b="b"/>
              <a:pathLst>
                <a:path w="195" h="102" extrusionOk="0">
                  <a:moveTo>
                    <a:pt x="101" y="1"/>
                  </a:moveTo>
                  <a:cubicBezTo>
                    <a:pt x="92" y="1"/>
                    <a:pt x="81" y="1"/>
                    <a:pt x="70" y="2"/>
                  </a:cubicBezTo>
                  <a:cubicBezTo>
                    <a:pt x="22" y="9"/>
                    <a:pt x="1" y="16"/>
                    <a:pt x="11" y="27"/>
                  </a:cubicBezTo>
                  <a:cubicBezTo>
                    <a:pt x="19" y="32"/>
                    <a:pt x="34" y="35"/>
                    <a:pt x="48" y="35"/>
                  </a:cubicBezTo>
                  <a:cubicBezTo>
                    <a:pt x="53" y="35"/>
                    <a:pt x="59" y="34"/>
                    <a:pt x="63" y="33"/>
                  </a:cubicBezTo>
                  <a:cubicBezTo>
                    <a:pt x="65" y="33"/>
                    <a:pt x="67" y="33"/>
                    <a:pt x="70" y="33"/>
                  </a:cubicBezTo>
                  <a:cubicBezTo>
                    <a:pt x="88" y="33"/>
                    <a:pt x="102" y="46"/>
                    <a:pt x="108" y="64"/>
                  </a:cubicBezTo>
                  <a:cubicBezTo>
                    <a:pt x="115" y="89"/>
                    <a:pt x="123" y="101"/>
                    <a:pt x="132" y="101"/>
                  </a:cubicBezTo>
                  <a:cubicBezTo>
                    <a:pt x="142" y="101"/>
                    <a:pt x="153" y="89"/>
                    <a:pt x="167" y="64"/>
                  </a:cubicBezTo>
                  <a:cubicBezTo>
                    <a:pt x="194" y="22"/>
                    <a:pt x="171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6" name="Google Shape;8126;p45"/>
            <p:cNvSpPr/>
            <p:nvPr/>
          </p:nvSpPr>
          <p:spPr>
            <a:xfrm>
              <a:off x="5309575" y="1325400"/>
              <a:ext cx="3500" cy="900"/>
            </a:xfrm>
            <a:custGeom>
              <a:avLst/>
              <a:gdLst/>
              <a:ahLst/>
              <a:cxnLst/>
              <a:rect l="l" t="t" r="r" b="b"/>
              <a:pathLst>
                <a:path w="140" h="36" extrusionOk="0">
                  <a:moveTo>
                    <a:pt x="115" y="0"/>
                  </a:moveTo>
                  <a:cubicBezTo>
                    <a:pt x="101" y="0"/>
                    <a:pt x="84" y="3"/>
                    <a:pt x="66" y="8"/>
                  </a:cubicBezTo>
                  <a:cubicBezTo>
                    <a:pt x="28" y="18"/>
                    <a:pt x="1" y="29"/>
                    <a:pt x="1" y="33"/>
                  </a:cubicBezTo>
                  <a:cubicBezTo>
                    <a:pt x="1" y="34"/>
                    <a:pt x="9" y="35"/>
                    <a:pt x="23" y="35"/>
                  </a:cubicBezTo>
                  <a:cubicBezTo>
                    <a:pt x="36" y="35"/>
                    <a:pt x="55" y="34"/>
                    <a:pt x="74" y="33"/>
                  </a:cubicBezTo>
                  <a:cubicBezTo>
                    <a:pt x="111" y="26"/>
                    <a:pt x="140" y="15"/>
                    <a:pt x="140" y="8"/>
                  </a:cubicBezTo>
                  <a:cubicBezTo>
                    <a:pt x="138" y="3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7" name="Google Shape;8127;p45"/>
            <p:cNvSpPr/>
            <p:nvPr/>
          </p:nvSpPr>
          <p:spPr>
            <a:xfrm>
              <a:off x="5313300" y="1327825"/>
              <a:ext cx="10975" cy="1800"/>
            </a:xfrm>
            <a:custGeom>
              <a:avLst/>
              <a:gdLst/>
              <a:ahLst/>
              <a:cxnLst/>
              <a:rect l="l" t="t" r="r" b="b"/>
              <a:pathLst>
                <a:path w="439" h="72" extrusionOk="0">
                  <a:moveTo>
                    <a:pt x="420" y="0"/>
                  </a:moveTo>
                  <a:cubicBezTo>
                    <a:pt x="402" y="0"/>
                    <a:pt x="366" y="5"/>
                    <a:pt x="306" y="15"/>
                  </a:cubicBezTo>
                  <a:cubicBezTo>
                    <a:pt x="220" y="29"/>
                    <a:pt x="116" y="40"/>
                    <a:pt x="74" y="40"/>
                  </a:cubicBezTo>
                  <a:cubicBezTo>
                    <a:pt x="4" y="40"/>
                    <a:pt x="1" y="40"/>
                    <a:pt x="42" y="60"/>
                  </a:cubicBezTo>
                  <a:cubicBezTo>
                    <a:pt x="56" y="67"/>
                    <a:pt x="79" y="71"/>
                    <a:pt x="107" y="71"/>
                  </a:cubicBezTo>
                  <a:cubicBezTo>
                    <a:pt x="135" y="71"/>
                    <a:pt x="168" y="67"/>
                    <a:pt x="202" y="60"/>
                  </a:cubicBezTo>
                  <a:cubicBezTo>
                    <a:pt x="254" y="49"/>
                    <a:pt x="306" y="42"/>
                    <a:pt x="330" y="42"/>
                  </a:cubicBezTo>
                  <a:cubicBezTo>
                    <a:pt x="335" y="42"/>
                    <a:pt x="339" y="42"/>
                    <a:pt x="341" y="43"/>
                  </a:cubicBezTo>
                  <a:cubicBezTo>
                    <a:pt x="343" y="43"/>
                    <a:pt x="346" y="44"/>
                    <a:pt x="348" y="44"/>
                  </a:cubicBezTo>
                  <a:cubicBezTo>
                    <a:pt x="366" y="44"/>
                    <a:pt x="393" y="34"/>
                    <a:pt x="417" y="19"/>
                  </a:cubicBezTo>
                  <a:cubicBezTo>
                    <a:pt x="435" y="6"/>
                    <a:pt x="438" y="0"/>
                    <a:pt x="4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8" name="Google Shape;8128;p45"/>
            <p:cNvSpPr/>
            <p:nvPr/>
          </p:nvSpPr>
          <p:spPr>
            <a:xfrm>
              <a:off x="5313375" y="13263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4" y="1"/>
                    <a:pt x="36" y="4"/>
                  </a:cubicBezTo>
                  <a:cubicBezTo>
                    <a:pt x="12" y="8"/>
                    <a:pt x="1" y="14"/>
                    <a:pt x="12" y="21"/>
                  </a:cubicBezTo>
                  <a:cubicBezTo>
                    <a:pt x="13" y="22"/>
                    <a:pt x="16" y="22"/>
                    <a:pt x="19" y="22"/>
                  </a:cubicBezTo>
                  <a:cubicBezTo>
                    <a:pt x="28" y="22"/>
                    <a:pt x="43" y="18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9" name="Google Shape;8129;p45"/>
            <p:cNvSpPr/>
            <p:nvPr/>
          </p:nvSpPr>
          <p:spPr>
            <a:xfrm>
              <a:off x="5325700" y="1326575"/>
              <a:ext cx="3300" cy="1450"/>
            </a:xfrm>
            <a:custGeom>
              <a:avLst/>
              <a:gdLst/>
              <a:ahLst/>
              <a:cxnLst/>
              <a:rect l="l" t="t" r="r" b="b"/>
              <a:pathLst>
                <a:path w="132" h="58" extrusionOk="0">
                  <a:moveTo>
                    <a:pt x="121" y="0"/>
                  </a:moveTo>
                  <a:cubicBezTo>
                    <a:pt x="113" y="0"/>
                    <a:pt x="97" y="4"/>
                    <a:pt x="70" y="10"/>
                  </a:cubicBezTo>
                  <a:cubicBezTo>
                    <a:pt x="33" y="20"/>
                    <a:pt x="1" y="34"/>
                    <a:pt x="4" y="45"/>
                  </a:cubicBezTo>
                  <a:cubicBezTo>
                    <a:pt x="7" y="53"/>
                    <a:pt x="14" y="58"/>
                    <a:pt x="24" y="58"/>
                  </a:cubicBezTo>
                  <a:cubicBezTo>
                    <a:pt x="43" y="58"/>
                    <a:pt x="72" y="44"/>
                    <a:pt x="105" y="20"/>
                  </a:cubicBezTo>
                  <a:cubicBezTo>
                    <a:pt x="125" y="6"/>
                    <a:pt x="131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0" name="Google Shape;8130;p45"/>
            <p:cNvSpPr/>
            <p:nvPr/>
          </p:nvSpPr>
          <p:spPr>
            <a:xfrm>
              <a:off x="5330675" y="1317850"/>
              <a:ext cx="1300" cy="1025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1"/>
                    <a:pt x="0" y="16"/>
                    <a:pt x="3" y="26"/>
                  </a:cubicBezTo>
                  <a:cubicBezTo>
                    <a:pt x="6" y="35"/>
                    <a:pt x="16" y="41"/>
                    <a:pt x="25" y="41"/>
                  </a:cubicBezTo>
                  <a:cubicBezTo>
                    <a:pt x="27" y="41"/>
                    <a:pt x="29" y="40"/>
                    <a:pt x="31" y="40"/>
                  </a:cubicBezTo>
                  <a:cubicBezTo>
                    <a:pt x="45" y="36"/>
                    <a:pt x="52" y="26"/>
                    <a:pt x="48" y="16"/>
                  </a:cubicBezTo>
                  <a:cubicBezTo>
                    <a:pt x="46" y="5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1" name="Google Shape;8131;p45"/>
            <p:cNvSpPr/>
            <p:nvPr/>
          </p:nvSpPr>
          <p:spPr>
            <a:xfrm>
              <a:off x="5333150" y="1321850"/>
              <a:ext cx="6725" cy="2750"/>
            </a:xfrm>
            <a:custGeom>
              <a:avLst/>
              <a:gdLst/>
              <a:ahLst/>
              <a:cxnLst/>
              <a:rect l="l" t="t" r="r" b="b"/>
              <a:pathLst>
                <a:path w="269" h="110" extrusionOk="0">
                  <a:moveTo>
                    <a:pt x="190" y="0"/>
                  </a:moveTo>
                  <a:cubicBezTo>
                    <a:pt x="170" y="0"/>
                    <a:pt x="152" y="10"/>
                    <a:pt x="123" y="35"/>
                  </a:cubicBezTo>
                  <a:cubicBezTo>
                    <a:pt x="95" y="60"/>
                    <a:pt x="57" y="85"/>
                    <a:pt x="36" y="88"/>
                  </a:cubicBezTo>
                  <a:cubicBezTo>
                    <a:pt x="18" y="95"/>
                    <a:pt x="1" y="101"/>
                    <a:pt x="5" y="109"/>
                  </a:cubicBezTo>
                  <a:cubicBezTo>
                    <a:pt x="5" y="109"/>
                    <a:pt x="6" y="110"/>
                    <a:pt x="9" y="110"/>
                  </a:cubicBezTo>
                  <a:cubicBezTo>
                    <a:pt x="19" y="110"/>
                    <a:pt x="55" y="103"/>
                    <a:pt x="95" y="91"/>
                  </a:cubicBezTo>
                  <a:cubicBezTo>
                    <a:pt x="143" y="74"/>
                    <a:pt x="175" y="56"/>
                    <a:pt x="164" y="50"/>
                  </a:cubicBezTo>
                  <a:cubicBezTo>
                    <a:pt x="157" y="43"/>
                    <a:pt x="164" y="32"/>
                    <a:pt x="185" y="29"/>
                  </a:cubicBezTo>
                  <a:cubicBezTo>
                    <a:pt x="189" y="27"/>
                    <a:pt x="193" y="27"/>
                    <a:pt x="197" y="27"/>
                  </a:cubicBezTo>
                  <a:cubicBezTo>
                    <a:pt x="210" y="27"/>
                    <a:pt x="217" y="36"/>
                    <a:pt x="217" y="53"/>
                  </a:cubicBezTo>
                  <a:cubicBezTo>
                    <a:pt x="214" y="68"/>
                    <a:pt x="221" y="81"/>
                    <a:pt x="233" y="81"/>
                  </a:cubicBezTo>
                  <a:cubicBezTo>
                    <a:pt x="234" y="81"/>
                    <a:pt x="236" y="81"/>
                    <a:pt x="237" y="80"/>
                  </a:cubicBezTo>
                  <a:cubicBezTo>
                    <a:pt x="251" y="77"/>
                    <a:pt x="255" y="67"/>
                    <a:pt x="244" y="56"/>
                  </a:cubicBezTo>
                  <a:cubicBezTo>
                    <a:pt x="234" y="50"/>
                    <a:pt x="237" y="35"/>
                    <a:pt x="251" y="32"/>
                  </a:cubicBezTo>
                  <a:cubicBezTo>
                    <a:pt x="268" y="29"/>
                    <a:pt x="255" y="18"/>
                    <a:pt x="227" y="8"/>
                  </a:cubicBezTo>
                  <a:cubicBezTo>
                    <a:pt x="212" y="3"/>
                    <a:pt x="20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2" name="Google Shape;8132;p45"/>
            <p:cNvSpPr/>
            <p:nvPr/>
          </p:nvSpPr>
          <p:spPr>
            <a:xfrm>
              <a:off x="5334125" y="1326950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8" y="0"/>
                    <a:pt x="42" y="1"/>
                    <a:pt x="35" y="1"/>
                  </a:cubicBezTo>
                  <a:cubicBezTo>
                    <a:pt x="11" y="9"/>
                    <a:pt x="0" y="15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3" name="Google Shape;8133;p45"/>
            <p:cNvSpPr/>
            <p:nvPr/>
          </p:nvSpPr>
          <p:spPr>
            <a:xfrm>
              <a:off x="5332550" y="1317250"/>
              <a:ext cx="2300" cy="1250"/>
            </a:xfrm>
            <a:custGeom>
              <a:avLst/>
              <a:gdLst/>
              <a:ahLst/>
              <a:cxnLst/>
              <a:rect l="l" t="t" r="r" b="b"/>
              <a:pathLst>
                <a:path w="92" h="50" extrusionOk="0">
                  <a:moveTo>
                    <a:pt x="37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1" y="8"/>
                    <a:pt x="32" y="50"/>
                    <a:pt x="71" y="50"/>
                  </a:cubicBezTo>
                  <a:cubicBezTo>
                    <a:pt x="87" y="50"/>
                    <a:pt x="92" y="40"/>
                    <a:pt x="77" y="25"/>
                  </a:cubicBezTo>
                  <a:cubicBezTo>
                    <a:pt x="65" y="10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4" name="Google Shape;8134;p45"/>
            <p:cNvSpPr/>
            <p:nvPr/>
          </p:nvSpPr>
          <p:spPr>
            <a:xfrm>
              <a:off x="5334400" y="131995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3" y="1"/>
                  </a:moveTo>
                  <a:cubicBezTo>
                    <a:pt x="49" y="1"/>
                    <a:pt x="42" y="2"/>
                    <a:pt x="34" y="4"/>
                  </a:cubicBezTo>
                  <a:cubicBezTo>
                    <a:pt x="10" y="7"/>
                    <a:pt x="0" y="18"/>
                    <a:pt x="7" y="22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20"/>
                    <a:pt x="52" y="15"/>
                  </a:cubicBezTo>
                  <a:cubicBezTo>
                    <a:pt x="61" y="5"/>
                    <a:pt x="61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5" name="Google Shape;8135;p45"/>
            <p:cNvSpPr/>
            <p:nvPr/>
          </p:nvSpPr>
          <p:spPr>
            <a:xfrm>
              <a:off x="5335750" y="1317750"/>
              <a:ext cx="2900" cy="1400"/>
            </a:xfrm>
            <a:custGeom>
              <a:avLst/>
              <a:gdLst/>
              <a:ahLst/>
              <a:cxnLst/>
              <a:rect l="l" t="t" r="r" b="b"/>
              <a:pathLst>
                <a:path w="116" h="56" extrusionOk="0">
                  <a:moveTo>
                    <a:pt x="95" y="1"/>
                  </a:moveTo>
                  <a:cubicBezTo>
                    <a:pt x="89" y="1"/>
                    <a:pt x="80" y="2"/>
                    <a:pt x="68" y="5"/>
                  </a:cubicBezTo>
                  <a:cubicBezTo>
                    <a:pt x="43" y="12"/>
                    <a:pt x="19" y="23"/>
                    <a:pt x="12" y="33"/>
                  </a:cubicBezTo>
                  <a:cubicBezTo>
                    <a:pt x="2" y="48"/>
                    <a:pt x="0" y="55"/>
                    <a:pt x="7" y="55"/>
                  </a:cubicBezTo>
                  <a:cubicBezTo>
                    <a:pt x="14" y="55"/>
                    <a:pt x="27" y="50"/>
                    <a:pt x="50" y="40"/>
                  </a:cubicBezTo>
                  <a:cubicBezTo>
                    <a:pt x="99" y="18"/>
                    <a:pt x="116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6" name="Google Shape;8136;p45"/>
            <p:cNvSpPr/>
            <p:nvPr/>
          </p:nvSpPr>
          <p:spPr>
            <a:xfrm>
              <a:off x="5337850" y="1316050"/>
              <a:ext cx="8025" cy="4250"/>
            </a:xfrm>
            <a:custGeom>
              <a:avLst/>
              <a:gdLst/>
              <a:ahLst/>
              <a:cxnLst/>
              <a:rect l="l" t="t" r="r" b="b"/>
              <a:pathLst>
                <a:path w="321" h="170" extrusionOk="0">
                  <a:moveTo>
                    <a:pt x="282" y="0"/>
                  </a:moveTo>
                  <a:cubicBezTo>
                    <a:pt x="255" y="0"/>
                    <a:pt x="211" y="21"/>
                    <a:pt x="143" y="63"/>
                  </a:cubicBezTo>
                  <a:cubicBezTo>
                    <a:pt x="102" y="88"/>
                    <a:pt x="67" y="105"/>
                    <a:pt x="58" y="105"/>
                  </a:cubicBezTo>
                  <a:cubicBezTo>
                    <a:pt x="57" y="105"/>
                    <a:pt x="56" y="105"/>
                    <a:pt x="56" y="104"/>
                  </a:cubicBezTo>
                  <a:cubicBezTo>
                    <a:pt x="56" y="103"/>
                    <a:pt x="55" y="102"/>
                    <a:pt x="54" y="102"/>
                  </a:cubicBezTo>
                  <a:cubicBezTo>
                    <a:pt x="49" y="102"/>
                    <a:pt x="39" y="109"/>
                    <a:pt x="29" y="125"/>
                  </a:cubicBezTo>
                  <a:cubicBezTo>
                    <a:pt x="7" y="151"/>
                    <a:pt x="0" y="169"/>
                    <a:pt x="7" y="169"/>
                  </a:cubicBezTo>
                  <a:cubicBezTo>
                    <a:pt x="10" y="169"/>
                    <a:pt x="16" y="165"/>
                    <a:pt x="25" y="157"/>
                  </a:cubicBezTo>
                  <a:cubicBezTo>
                    <a:pt x="29" y="152"/>
                    <a:pt x="34" y="150"/>
                    <a:pt x="38" y="150"/>
                  </a:cubicBezTo>
                  <a:cubicBezTo>
                    <a:pt x="43" y="150"/>
                    <a:pt x="47" y="154"/>
                    <a:pt x="49" y="160"/>
                  </a:cubicBezTo>
                  <a:cubicBezTo>
                    <a:pt x="51" y="165"/>
                    <a:pt x="59" y="168"/>
                    <a:pt x="71" y="168"/>
                  </a:cubicBezTo>
                  <a:cubicBezTo>
                    <a:pt x="85" y="168"/>
                    <a:pt x="104" y="164"/>
                    <a:pt x="122" y="157"/>
                  </a:cubicBezTo>
                  <a:cubicBezTo>
                    <a:pt x="157" y="146"/>
                    <a:pt x="184" y="129"/>
                    <a:pt x="184" y="122"/>
                  </a:cubicBezTo>
                  <a:cubicBezTo>
                    <a:pt x="181" y="115"/>
                    <a:pt x="184" y="108"/>
                    <a:pt x="198" y="108"/>
                  </a:cubicBezTo>
                  <a:cubicBezTo>
                    <a:pt x="243" y="104"/>
                    <a:pt x="320" y="46"/>
                    <a:pt x="313" y="21"/>
                  </a:cubicBezTo>
                  <a:cubicBezTo>
                    <a:pt x="308" y="7"/>
                    <a:pt x="298" y="0"/>
                    <a:pt x="2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7" name="Google Shape;8137;p45"/>
            <p:cNvSpPr/>
            <p:nvPr/>
          </p:nvSpPr>
          <p:spPr>
            <a:xfrm>
              <a:off x="5346575" y="1326200"/>
              <a:ext cx="9000" cy="3700"/>
            </a:xfrm>
            <a:custGeom>
              <a:avLst/>
              <a:gdLst/>
              <a:ahLst/>
              <a:cxnLst/>
              <a:rect l="l" t="t" r="r" b="b"/>
              <a:pathLst>
                <a:path w="360" h="148" extrusionOk="0">
                  <a:moveTo>
                    <a:pt x="261" y="1"/>
                  </a:moveTo>
                  <a:cubicBezTo>
                    <a:pt x="234" y="1"/>
                    <a:pt x="195" y="18"/>
                    <a:pt x="113" y="56"/>
                  </a:cubicBezTo>
                  <a:cubicBezTo>
                    <a:pt x="31" y="95"/>
                    <a:pt x="0" y="118"/>
                    <a:pt x="21" y="118"/>
                  </a:cubicBezTo>
                  <a:cubicBezTo>
                    <a:pt x="33" y="118"/>
                    <a:pt x="65" y="109"/>
                    <a:pt x="117" y="90"/>
                  </a:cubicBezTo>
                  <a:cubicBezTo>
                    <a:pt x="155" y="77"/>
                    <a:pt x="179" y="70"/>
                    <a:pt x="188" y="70"/>
                  </a:cubicBezTo>
                  <a:cubicBezTo>
                    <a:pt x="196" y="70"/>
                    <a:pt x="195" y="75"/>
                    <a:pt x="186" y="84"/>
                  </a:cubicBezTo>
                  <a:cubicBezTo>
                    <a:pt x="151" y="112"/>
                    <a:pt x="152" y="137"/>
                    <a:pt x="176" y="137"/>
                  </a:cubicBezTo>
                  <a:cubicBezTo>
                    <a:pt x="184" y="137"/>
                    <a:pt x="196" y="134"/>
                    <a:pt x="210" y="125"/>
                  </a:cubicBezTo>
                  <a:cubicBezTo>
                    <a:pt x="224" y="117"/>
                    <a:pt x="235" y="112"/>
                    <a:pt x="241" y="112"/>
                  </a:cubicBezTo>
                  <a:cubicBezTo>
                    <a:pt x="247" y="112"/>
                    <a:pt x="248" y="117"/>
                    <a:pt x="245" y="125"/>
                  </a:cubicBezTo>
                  <a:cubicBezTo>
                    <a:pt x="242" y="140"/>
                    <a:pt x="246" y="147"/>
                    <a:pt x="256" y="147"/>
                  </a:cubicBezTo>
                  <a:cubicBezTo>
                    <a:pt x="258" y="147"/>
                    <a:pt x="260" y="147"/>
                    <a:pt x="262" y="146"/>
                  </a:cubicBezTo>
                  <a:cubicBezTo>
                    <a:pt x="272" y="143"/>
                    <a:pt x="280" y="125"/>
                    <a:pt x="272" y="108"/>
                  </a:cubicBezTo>
                  <a:cubicBezTo>
                    <a:pt x="267" y="90"/>
                    <a:pt x="277" y="80"/>
                    <a:pt x="302" y="80"/>
                  </a:cubicBezTo>
                  <a:cubicBezTo>
                    <a:pt x="306" y="80"/>
                    <a:pt x="310" y="80"/>
                    <a:pt x="314" y="80"/>
                  </a:cubicBezTo>
                  <a:cubicBezTo>
                    <a:pt x="359" y="80"/>
                    <a:pt x="359" y="77"/>
                    <a:pt x="317" y="35"/>
                  </a:cubicBezTo>
                  <a:cubicBezTo>
                    <a:pt x="297" y="1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8" name="Google Shape;8138;p45"/>
            <p:cNvSpPr/>
            <p:nvPr/>
          </p:nvSpPr>
          <p:spPr>
            <a:xfrm>
              <a:off x="5349825" y="1323300"/>
              <a:ext cx="1925" cy="800"/>
            </a:xfrm>
            <a:custGeom>
              <a:avLst/>
              <a:gdLst/>
              <a:ahLst/>
              <a:cxnLst/>
              <a:rect l="l" t="t" r="r" b="b"/>
              <a:pathLst>
                <a:path w="77" h="32" extrusionOk="0">
                  <a:moveTo>
                    <a:pt x="25" y="1"/>
                  </a:moveTo>
                  <a:cubicBezTo>
                    <a:pt x="10" y="1"/>
                    <a:pt x="1" y="7"/>
                    <a:pt x="4" y="16"/>
                  </a:cubicBezTo>
                  <a:cubicBezTo>
                    <a:pt x="7" y="27"/>
                    <a:pt x="18" y="31"/>
                    <a:pt x="32" y="31"/>
                  </a:cubicBezTo>
                  <a:cubicBezTo>
                    <a:pt x="36" y="31"/>
                    <a:pt x="41" y="31"/>
                    <a:pt x="46" y="30"/>
                  </a:cubicBezTo>
                  <a:cubicBezTo>
                    <a:pt x="63" y="22"/>
                    <a:pt x="77" y="16"/>
                    <a:pt x="77" y="12"/>
                  </a:cubicBezTo>
                  <a:cubicBezTo>
                    <a:pt x="77" y="6"/>
                    <a:pt x="56" y="2"/>
                    <a:pt x="35" y="2"/>
                  </a:cubicBezTo>
                  <a:cubicBezTo>
                    <a:pt x="32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9" name="Google Shape;8139;p45"/>
            <p:cNvSpPr/>
            <p:nvPr/>
          </p:nvSpPr>
          <p:spPr>
            <a:xfrm>
              <a:off x="5348450" y="1315175"/>
              <a:ext cx="1400" cy="750"/>
            </a:xfrm>
            <a:custGeom>
              <a:avLst/>
              <a:gdLst/>
              <a:ahLst/>
              <a:cxnLst/>
              <a:rect l="l" t="t" r="r" b="b"/>
              <a:pathLst>
                <a:path w="56" h="30" extrusionOk="0">
                  <a:moveTo>
                    <a:pt x="17" y="0"/>
                  </a:moveTo>
                  <a:cubicBezTo>
                    <a:pt x="7" y="0"/>
                    <a:pt x="1" y="6"/>
                    <a:pt x="3" y="14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30" y="29"/>
                    <a:pt x="32" y="29"/>
                    <a:pt x="34" y="29"/>
                  </a:cubicBezTo>
                  <a:cubicBezTo>
                    <a:pt x="45" y="25"/>
                    <a:pt x="55" y="22"/>
                    <a:pt x="52" y="14"/>
                  </a:cubicBezTo>
                  <a:cubicBezTo>
                    <a:pt x="52" y="11"/>
                    <a:pt x="38" y="4"/>
                    <a:pt x="24" y="1"/>
                  </a:cubicBezTo>
                  <a:cubicBezTo>
                    <a:pt x="22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0" name="Google Shape;8140;p45"/>
            <p:cNvSpPr/>
            <p:nvPr/>
          </p:nvSpPr>
          <p:spPr>
            <a:xfrm>
              <a:off x="5355525" y="1328525"/>
              <a:ext cx="5925" cy="925"/>
            </a:xfrm>
            <a:custGeom>
              <a:avLst/>
              <a:gdLst/>
              <a:ahLst/>
              <a:cxnLst/>
              <a:rect l="l" t="t" r="r" b="b"/>
              <a:pathLst>
                <a:path w="237" h="37" extrusionOk="0">
                  <a:moveTo>
                    <a:pt x="147" y="0"/>
                  </a:moveTo>
                  <a:cubicBezTo>
                    <a:pt x="142" y="0"/>
                    <a:pt x="136" y="1"/>
                    <a:pt x="130" y="1"/>
                  </a:cubicBezTo>
                  <a:cubicBezTo>
                    <a:pt x="84" y="1"/>
                    <a:pt x="33" y="12"/>
                    <a:pt x="15" y="22"/>
                  </a:cubicBezTo>
                  <a:cubicBezTo>
                    <a:pt x="1" y="31"/>
                    <a:pt x="15" y="37"/>
                    <a:pt x="51" y="37"/>
                  </a:cubicBezTo>
                  <a:cubicBezTo>
                    <a:pt x="59" y="37"/>
                    <a:pt x="68" y="36"/>
                    <a:pt x="78" y="36"/>
                  </a:cubicBezTo>
                  <a:cubicBezTo>
                    <a:pt x="193" y="26"/>
                    <a:pt x="23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1" name="Google Shape;8141;p45"/>
            <p:cNvSpPr/>
            <p:nvPr/>
          </p:nvSpPr>
          <p:spPr>
            <a:xfrm>
              <a:off x="5355550" y="13163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8" y="0"/>
                  </a:moveTo>
                  <a:cubicBezTo>
                    <a:pt x="26" y="0"/>
                    <a:pt x="23" y="0"/>
                    <a:pt x="21" y="1"/>
                  </a:cubicBezTo>
                  <a:cubicBezTo>
                    <a:pt x="8" y="4"/>
                    <a:pt x="0" y="15"/>
                    <a:pt x="8" y="25"/>
                  </a:cubicBezTo>
                  <a:cubicBezTo>
                    <a:pt x="10" y="36"/>
                    <a:pt x="17" y="40"/>
                    <a:pt x="26" y="40"/>
                  </a:cubicBezTo>
                  <a:cubicBezTo>
                    <a:pt x="29" y="40"/>
                    <a:pt x="32" y="40"/>
                    <a:pt x="35" y="39"/>
                  </a:cubicBezTo>
                  <a:cubicBezTo>
                    <a:pt x="46" y="36"/>
                    <a:pt x="53" y="25"/>
                    <a:pt x="49" y="15"/>
                  </a:cubicBezTo>
                  <a:cubicBezTo>
                    <a:pt x="46" y="6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2" name="Google Shape;8142;p45"/>
            <p:cNvSpPr/>
            <p:nvPr/>
          </p:nvSpPr>
          <p:spPr>
            <a:xfrm>
              <a:off x="5358025" y="1315325"/>
              <a:ext cx="4350" cy="2250"/>
            </a:xfrm>
            <a:custGeom>
              <a:avLst/>
              <a:gdLst/>
              <a:ahLst/>
              <a:cxnLst/>
              <a:rect l="l" t="t" r="r" b="b"/>
              <a:pathLst>
                <a:path w="174" h="90" extrusionOk="0">
                  <a:moveTo>
                    <a:pt x="141" y="1"/>
                  </a:moveTo>
                  <a:cubicBezTo>
                    <a:pt x="133" y="1"/>
                    <a:pt x="122" y="1"/>
                    <a:pt x="109" y="2"/>
                  </a:cubicBezTo>
                  <a:cubicBezTo>
                    <a:pt x="68" y="5"/>
                    <a:pt x="26" y="16"/>
                    <a:pt x="19" y="23"/>
                  </a:cubicBezTo>
                  <a:cubicBezTo>
                    <a:pt x="0" y="42"/>
                    <a:pt x="28" y="90"/>
                    <a:pt x="54" y="90"/>
                  </a:cubicBezTo>
                  <a:cubicBezTo>
                    <a:pt x="56" y="90"/>
                    <a:pt x="59" y="89"/>
                    <a:pt x="61" y="88"/>
                  </a:cubicBezTo>
                  <a:cubicBezTo>
                    <a:pt x="72" y="88"/>
                    <a:pt x="78" y="75"/>
                    <a:pt x="75" y="64"/>
                  </a:cubicBezTo>
                  <a:cubicBezTo>
                    <a:pt x="72" y="52"/>
                    <a:pt x="76" y="46"/>
                    <a:pt x="86" y="46"/>
                  </a:cubicBezTo>
                  <a:cubicBezTo>
                    <a:pt x="88" y="46"/>
                    <a:pt x="90" y="46"/>
                    <a:pt x="93" y="47"/>
                  </a:cubicBezTo>
                  <a:cubicBezTo>
                    <a:pt x="95" y="47"/>
                    <a:pt x="98" y="47"/>
                    <a:pt x="101" y="47"/>
                  </a:cubicBezTo>
                  <a:cubicBezTo>
                    <a:pt x="117" y="47"/>
                    <a:pt x="137" y="40"/>
                    <a:pt x="151" y="26"/>
                  </a:cubicBezTo>
                  <a:cubicBezTo>
                    <a:pt x="173" y="7"/>
                    <a:pt x="173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3" name="Google Shape;8143;p45"/>
            <p:cNvSpPr/>
            <p:nvPr/>
          </p:nvSpPr>
          <p:spPr>
            <a:xfrm>
              <a:off x="5365350" y="1314025"/>
              <a:ext cx="25600" cy="3675"/>
            </a:xfrm>
            <a:custGeom>
              <a:avLst/>
              <a:gdLst/>
              <a:ahLst/>
              <a:cxnLst/>
              <a:rect l="l" t="t" r="r" b="b"/>
              <a:pathLst>
                <a:path w="1024" h="147" extrusionOk="0">
                  <a:moveTo>
                    <a:pt x="1019" y="1"/>
                  </a:moveTo>
                  <a:cubicBezTo>
                    <a:pt x="1007" y="1"/>
                    <a:pt x="970" y="19"/>
                    <a:pt x="948" y="40"/>
                  </a:cubicBezTo>
                  <a:cubicBezTo>
                    <a:pt x="942" y="47"/>
                    <a:pt x="935" y="51"/>
                    <a:pt x="930" y="51"/>
                  </a:cubicBezTo>
                  <a:cubicBezTo>
                    <a:pt x="925" y="51"/>
                    <a:pt x="921" y="48"/>
                    <a:pt x="919" y="44"/>
                  </a:cubicBezTo>
                  <a:cubicBezTo>
                    <a:pt x="918" y="36"/>
                    <a:pt x="906" y="33"/>
                    <a:pt x="888" y="33"/>
                  </a:cubicBezTo>
                  <a:cubicBezTo>
                    <a:pt x="874" y="33"/>
                    <a:pt x="855" y="35"/>
                    <a:pt x="836" y="40"/>
                  </a:cubicBezTo>
                  <a:cubicBezTo>
                    <a:pt x="821" y="44"/>
                    <a:pt x="801" y="46"/>
                    <a:pt x="781" y="46"/>
                  </a:cubicBezTo>
                  <a:cubicBezTo>
                    <a:pt x="750" y="46"/>
                    <a:pt x="717" y="41"/>
                    <a:pt x="695" y="33"/>
                  </a:cubicBezTo>
                  <a:cubicBezTo>
                    <a:pt x="673" y="26"/>
                    <a:pt x="640" y="22"/>
                    <a:pt x="599" y="22"/>
                  </a:cubicBezTo>
                  <a:cubicBezTo>
                    <a:pt x="468" y="22"/>
                    <a:pt x="269" y="57"/>
                    <a:pt x="205" y="99"/>
                  </a:cubicBezTo>
                  <a:cubicBezTo>
                    <a:pt x="194" y="107"/>
                    <a:pt x="185" y="111"/>
                    <a:pt x="180" y="111"/>
                  </a:cubicBezTo>
                  <a:cubicBezTo>
                    <a:pt x="175" y="111"/>
                    <a:pt x="174" y="106"/>
                    <a:pt x="178" y="95"/>
                  </a:cubicBezTo>
                  <a:cubicBezTo>
                    <a:pt x="181" y="87"/>
                    <a:pt x="178" y="82"/>
                    <a:pt x="170" y="82"/>
                  </a:cubicBezTo>
                  <a:cubicBezTo>
                    <a:pt x="162" y="82"/>
                    <a:pt x="148" y="87"/>
                    <a:pt x="128" y="95"/>
                  </a:cubicBezTo>
                  <a:cubicBezTo>
                    <a:pt x="110" y="105"/>
                    <a:pt x="88" y="111"/>
                    <a:pt x="73" y="111"/>
                  </a:cubicBezTo>
                  <a:cubicBezTo>
                    <a:pt x="65" y="111"/>
                    <a:pt x="59" y="109"/>
                    <a:pt x="56" y="106"/>
                  </a:cubicBezTo>
                  <a:cubicBezTo>
                    <a:pt x="48" y="101"/>
                    <a:pt x="39" y="97"/>
                    <a:pt x="29" y="97"/>
                  </a:cubicBezTo>
                  <a:cubicBezTo>
                    <a:pt x="25" y="97"/>
                    <a:pt x="21" y="98"/>
                    <a:pt x="18" y="99"/>
                  </a:cubicBezTo>
                  <a:cubicBezTo>
                    <a:pt x="8" y="102"/>
                    <a:pt x="0" y="116"/>
                    <a:pt x="4" y="130"/>
                  </a:cubicBezTo>
                  <a:cubicBezTo>
                    <a:pt x="8" y="141"/>
                    <a:pt x="45" y="146"/>
                    <a:pt x="94" y="146"/>
                  </a:cubicBezTo>
                  <a:cubicBezTo>
                    <a:pt x="158" y="146"/>
                    <a:pt x="240" y="137"/>
                    <a:pt x="299" y="119"/>
                  </a:cubicBezTo>
                  <a:cubicBezTo>
                    <a:pt x="308" y="118"/>
                    <a:pt x="316" y="117"/>
                    <a:pt x="324" y="117"/>
                  </a:cubicBezTo>
                  <a:cubicBezTo>
                    <a:pt x="334" y="117"/>
                    <a:pt x="341" y="119"/>
                    <a:pt x="341" y="123"/>
                  </a:cubicBezTo>
                  <a:cubicBezTo>
                    <a:pt x="341" y="124"/>
                    <a:pt x="344" y="125"/>
                    <a:pt x="348" y="125"/>
                  </a:cubicBezTo>
                  <a:cubicBezTo>
                    <a:pt x="362" y="125"/>
                    <a:pt x="395" y="115"/>
                    <a:pt x="431" y="99"/>
                  </a:cubicBezTo>
                  <a:cubicBezTo>
                    <a:pt x="465" y="84"/>
                    <a:pt x="493" y="77"/>
                    <a:pt x="509" y="77"/>
                  </a:cubicBezTo>
                  <a:cubicBezTo>
                    <a:pt x="531" y="77"/>
                    <a:pt x="532" y="89"/>
                    <a:pt x="500" y="113"/>
                  </a:cubicBezTo>
                  <a:cubicBezTo>
                    <a:pt x="496" y="115"/>
                    <a:pt x="496" y="115"/>
                    <a:pt x="498" y="115"/>
                  </a:cubicBezTo>
                  <a:cubicBezTo>
                    <a:pt x="503" y="115"/>
                    <a:pt x="530" y="108"/>
                    <a:pt x="566" y="95"/>
                  </a:cubicBezTo>
                  <a:cubicBezTo>
                    <a:pt x="604" y="82"/>
                    <a:pt x="631" y="75"/>
                    <a:pt x="653" y="75"/>
                  </a:cubicBezTo>
                  <a:cubicBezTo>
                    <a:pt x="670" y="75"/>
                    <a:pt x="684" y="79"/>
                    <a:pt x="698" y="89"/>
                  </a:cubicBezTo>
                  <a:cubicBezTo>
                    <a:pt x="712" y="99"/>
                    <a:pt x="729" y="104"/>
                    <a:pt x="752" y="104"/>
                  </a:cubicBezTo>
                  <a:cubicBezTo>
                    <a:pt x="775" y="104"/>
                    <a:pt x="804" y="99"/>
                    <a:pt x="840" y="89"/>
                  </a:cubicBezTo>
                  <a:cubicBezTo>
                    <a:pt x="895" y="75"/>
                    <a:pt x="948" y="57"/>
                    <a:pt x="954" y="54"/>
                  </a:cubicBezTo>
                  <a:cubicBezTo>
                    <a:pt x="961" y="47"/>
                    <a:pt x="975" y="40"/>
                    <a:pt x="989" y="36"/>
                  </a:cubicBezTo>
                  <a:cubicBezTo>
                    <a:pt x="999" y="30"/>
                    <a:pt x="1014" y="19"/>
                    <a:pt x="1020" y="9"/>
                  </a:cubicBezTo>
                  <a:cubicBezTo>
                    <a:pt x="1024" y="3"/>
                    <a:pt x="1023" y="1"/>
                    <a:pt x="10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4" name="Google Shape;8144;p45"/>
            <p:cNvSpPr/>
            <p:nvPr/>
          </p:nvSpPr>
          <p:spPr>
            <a:xfrm>
              <a:off x="5369775" y="1311250"/>
              <a:ext cx="5050" cy="800"/>
            </a:xfrm>
            <a:custGeom>
              <a:avLst/>
              <a:gdLst/>
              <a:ahLst/>
              <a:cxnLst/>
              <a:rect l="l" t="t" r="r" b="b"/>
              <a:pathLst>
                <a:path w="202" h="32" extrusionOk="0">
                  <a:moveTo>
                    <a:pt x="163" y="0"/>
                  </a:moveTo>
                  <a:cubicBezTo>
                    <a:pt x="143" y="0"/>
                    <a:pt x="109" y="3"/>
                    <a:pt x="73" y="9"/>
                  </a:cubicBezTo>
                  <a:cubicBezTo>
                    <a:pt x="11" y="19"/>
                    <a:pt x="1" y="26"/>
                    <a:pt x="39" y="30"/>
                  </a:cubicBezTo>
                  <a:cubicBezTo>
                    <a:pt x="47" y="31"/>
                    <a:pt x="56" y="31"/>
                    <a:pt x="65" y="31"/>
                  </a:cubicBezTo>
                  <a:cubicBezTo>
                    <a:pt x="127" y="31"/>
                    <a:pt x="202" y="14"/>
                    <a:pt x="177" y="2"/>
                  </a:cubicBezTo>
                  <a:cubicBezTo>
                    <a:pt x="174" y="1"/>
                    <a:pt x="169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5" name="Google Shape;8145;p45"/>
            <p:cNvSpPr/>
            <p:nvPr/>
          </p:nvSpPr>
          <p:spPr>
            <a:xfrm>
              <a:off x="5375675" y="1310325"/>
              <a:ext cx="2650" cy="1200"/>
            </a:xfrm>
            <a:custGeom>
              <a:avLst/>
              <a:gdLst/>
              <a:ahLst/>
              <a:cxnLst/>
              <a:rect l="l" t="t" r="r" b="b"/>
              <a:pathLst>
                <a:path w="106" h="48" extrusionOk="0">
                  <a:moveTo>
                    <a:pt x="81" y="0"/>
                  </a:moveTo>
                  <a:cubicBezTo>
                    <a:pt x="73" y="0"/>
                    <a:pt x="63" y="2"/>
                    <a:pt x="53" y="4"/>
                  </a:cubicBezTo>
                  <a:cubicBezTo>
                    <a:pt x="18" y="14"/>
                    <a:pt x="0" y="29"/>
                    <a:pt x="11" y="35"/>
                  </a:cubicBezTo>
                  <a:cubicBezTo>
                    <a:pt x="21" y="43"/>
                    <a:pt x="35" y="47"/>
                    <a:pt x="49" y="47"/>
                  </a:cubicBezTo>
                  <a:cubicBezTo>
                    <a:pt x="54" y="47"/>
                    <a:pt x="58" y="47"/>
                    <a:pt x="63" y="46"/>
                  </a:cubicBezTo>
                  <a:cubicBezTo>
                    <a:pt x="80" y="42"/>
                    <a:pt x="98" y="29"/>
                    <a:pt x="101" y="14"/>
                  </a:cubicBezTo>
                  <a:cubicBezTo>
                    <a:pt x="105" y="5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6" name="Google Shape;8146;p45"/>
            <p:cNvSpPr/>
            <p:nvPr/>
          </p:nvSpPr>
          <p:spPr>
            <a:xfrm>
              <a:off x="5387000" y="1339300"/>
              <a:ext cx="1350" cy="2825"/>
            </a:xfrm>
            <a:custGeom>
              <a:avLst/>
              <a:gdLst/>
              <a:ahLst/>
              <a:cxnLst/>
              <a:rect l="l" t="t" r="r" b="b"/>
              <a:pathLst>
                <a:path w="54" h="113" extrusionOk="0">
                  <a:moveTo>
                    <a:pt x="14" y="0"/>
                  </a:moveTo>
                  <a:cubicBezTo>
                    <a:pt x="10" y="0"/>
                    <a:pt x="9" y="11"/>
                    <a:pt x="5" y="32"/>
                  </a:cubicBezTo>
                  <a:cubicBezTo>
                    <a:pt x="0" y="83"/>
                    <a:pt x="6" y="112"/>
                    <a:pt x="20" y="112"/>
                  </a:cubicBezTo>
                  <a:cubicBezTo>
                    <a:pt x="25" y="112"/>
                    <a:pt x="32" y="108"/>
                    <a:pt x="40" y="98"/>
                  </a:cubicBezTo>
                  <a:cubicBezTo>
                    <a:pt x="53" y="80"/>
                    <a:pt x="53" y="49"/>
                    <a:pt x="37" y="28"/>
                  </a:cubicBezTo>
                  <a:cubicBezTo>
                    <a:pt x="25" y="9"/>
                    <a:pt x="18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7" name="Google Shape;8147;p45"/>
            <p:cNvSpPr/>
            <p:nvPr/>
          </p:nvSpPr>
          <p:spPr>
            <a:xfrm>
              <a:off x="5379925" y="1316875"/>
              <a:ext cx="1675" cy="625"/>
            </a:xfrm>
            <a:custGeom>
              <a:avLst/>
              <a:gdLst/>
              <a:ahLst/>
              <a:cxnLst/>
              <a:rect l="l" t="t" r="r" b="b"/>
              <a:pathLst>
                <a:path w="67" h="25" extrusionOk="0">
                  <a:moveTo>
                    <a:pt x="53" y="1"/>
                  </a:moveTo>
                  <a:cubicBezTo>
                    <a:pt x="49" y="1"/>
                    <a:pt x="44" y="1"/>
                    <a:pt x="38" y="2"/>
                  </a:cubicBezTo>
                  <a:cubicBezTo>
                    <a:pt x="14" y="9"/>
                    <a:pt x="0" y="16"/>
                    <a:pt x="11" y="23"/>
                  </a:cubicBezTo>
                  <a:cubicBezTo>
                    <a:pt x="13" y="24"/>
                    <a:pt x="16" y="24"/>
                    <a:pt x="20" y="24"/>
                  </a:cubicBezTo>
                  <a:cubicBezTo>
                    <a:pt x="30" y="24"/>
                    <a:pt x="43" y="20"/>
                    <a:pt x="56" y="13"/>
                  </a:cubicBezTo>
                  <a:cubicBezTo>
                    <a:pt x="6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8" name="Google Shape;8148;p45"/>
            <p:cNvSpPr/>
            <p:nvPr/>
          </p:nvSpPr>
          <p:spPr>
            <a:xfrm>
              <a:off x="5378950" y="1309750"/>
              <a:ext cx="10625" cy="2500"/>
            </a:xfrm>
            <a:custGeom>
              <a:avLst/>
              <a:gdLst/>
              <a:ahLst/>
              <a:cxnLst/>
              <a:rect l="l" t="t" r="r" b="b"/>
              <a:pathLst>
                <a:path w="425" h="100" extrusionOk="0">
                  <a:moveTo>
                    <a:pt x="202" y="22"/>
                  </a:moveTo>
                  <a:cubicBezTo>
                    <a:pt x="211" y="22"/>
                    <a:pt x="216" y="29"/>
                    <a:pt x="213" y="41"/>
                  </a:cubicBezTo>
                  <a:cubicBezTo>
                    <a:pt x="209" y="55"/>
                    <a:pt x="202" y="65"/>
                    <a:pt x="196" y="65"/>
                  </a:cubicBezTo>
                  <a:cubicBezTo>
                    <a:pt x="194" y="66"/>
                    <a:pt x="193" y="66"/>
                    <a:pt x="192" y="66"/>
                  </a:cubicBezTo>
                  <a:cubicBezTo>
                    <a:pt x="186" y="66"/>
                    <a:pt x="181" y="59"/>
                    <a:pt x="178" y="48"/>
                  </a:cubicBezTo>
                  <a:cubicBezTo>
                    <a:pt x="175" y="37"/>
                    <a:pt x="185" y="27"/>
                    <a:pt x="196" y="23"/>
                  </a:cubicBezTo>
                  <a:cubicBezTo>
                    <a:pt x="198" y="23"/>
                    <a:pt x="200" y="22"/>
                    <a:pt x="202" y="22"/>
                  </a:cubicBezTo>
                  <a:close/>
                  <a:moveTo>
                    <a:pt x="277" y="0"/>
                  </a:moveTo>
                  <a:cubicBezTo>
                    <a:pt x="259" y="0"/>
                    <a:pt x="234" y="2"/>
                    <a:pt x="209" y="7"/>
                  </a:cubicBezTo>
                  <a:cubicBezTo>
                    <a:pt x="167" y="13"/>
                    <a:pt x="102" y="20"/>
                    <a:pt x="63" y="23"/>
                  </a:cubicBezTo>
                  <a:cubicBezTo>
                    <a:pt x="8" y="27"/>
                    <a:pt x="1" y="31"/>
                    <a:pt x="32" y="41"/>
                  </a:cubicBezTo>
                  <a:cubicBezTo>
                    <a:pt x="60" y="48"/>
                    <a:pt x="63" y="55"/>
                    <a:pt x="42" y="62"/>
                  </a:cubicBezTo>
                  <a:cubicBezTo>
                    <a:pt x="29" y="65"/>
                    <a:pt x="18" y="79"/>
                    <a:pt x="22" y="90"/>
                  </a:cubicBezTo>
                  <a:cubicBezTo>
                    <a:pt x="24" y="96"/>
                    <a:pt x="28" y="99"/>
                    <a:pt x="34" y="99"/>
                  </a:cubicBezTo>
                  <a:cubicBezTo>
                    <a:pt x="38" y="99"/>
                    <a:pt x="42" y="97"/>
                    <a:pt x="47" y="93"/>
                  </a:cubicBezTo>
                  <a:cubicBezTo>
                    <a:pt x="57" y="86"/>
                    <a:pt x="133" y="79"/>
                    <a:pt x="216" y="79"/>
                  </a:cubicBezTo>
                  <a:cubicBezTo>
                    <a:pt x="240" y="80"/>
                    <a:pt x="263" y="80"/>
                    <a:pt x="284" y="80"/>
                  </a:cubicBezTo>
                  <a:cubicBezTo>
                    <a:pt x="343" y="80"/>
                    <a:pt x="391" y="77"/>
                    <a:pt x="404" y="72"/>
                  </a:cubicBezTo>
                  <a:cubicBezTo>
                    <a:pt x="425" y="69"/>
                    <a:pt x="396" y="62"/>
                    <a:pt x="345" y="62"/>
                  </a:cubicBezTo>
                  <a:cubicBezTo>
                    <a:pt x="261" y="58"/>
                    <a:pt x="213" y="20"/>
                    <a:pt x="289" y="17"/>
                  </a:cubicBezTo>
                  <a:cubicBezTo>
                    <a:pt x="310" y="17"/>
                    <a:pt x="317" y="10"/>
                    <a:pt x="303" y="2"/>
                  </a:cubicBezTo>
                  <a:cubicBezTo>
                    <a:pt x="299" y="1"/>
                    <a:pt x="289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9" name="Google Shape;8149;p45"/>
            <p:cNvSpPr/>
            <p:nvPr/>
          </p:nvSpPr>
          <p:spPr>
            <a:xfrm>
              <a:off x="5391025" y="1340975"/>
              <a:ext cx="3650" cy="3725"/>
            </a:xfrm>
            <a:custGeom>
              <a:avLst/>
              <a:gdLst/>
              <a:ahLst/>
              <a:cxnLst/>
              <a:rect l="l" t="t" r="r" b="b"/>
              <a:pathLst>
                <a:path w="146" h="149" extrusionOk="0">
                  <a:moveTo>
                    <a:pt x="96" y="0"/>
                  </a:moveTo>
                  <a:cubicBezTo>
                    <a:pt x="88" y="0"/>
                    <a:pt x="79" y="3"/>
                    <a:pt x="66" y="7"/>
                  </a:cubicBezTo>
                  <a:cubicBezTo>
                    <a:pt x="42" y="17"/>
                    <a:pt x="25" y="31"/>
                    <a:pt x="32" y="37"/>
                  </a:cubicBezTo>
                  <a:cubicBezTo>
                    <a:pt x="38" y="44"/>
                    <a:pt x="35" y="55"/>
                    <a:pt x="25" y="58"/>
                  </a:cubicBezTo>
                  <a:cubicBezTo>
                    <a:pt x="11" y="61"/>
                    <a:pt x="1" y="72"/>
                    <a:pt x="4" y="82"/>
                  </a:cubicBezTo>
                  <a:cubicBezTo>
                    <a:pt x="6" y="88"/>
                    <a:pt x="11" y="90"/>
                    <a:pt x="17" y="90"/>
                  </a:cubicBezTo>
                  <a:cubicBezTo>
                    <a:pt x="24" y="90"/>
                    <a:pt x="32" y="88"/>
                    <a:pt x="38" y="82"/>
                  </a:cubicBezTo>
                  <a:cubicBezTo>
                    <a:pt x="43" y="80"/>
                    <a:pt x="47" y="79"/>
                    <a:pt x="52" y="79"/>
                  </a:cubicBezTo>
                  <a:cubicBezTo>
                    <a:pt x="66" y="79"/>
                    <a:pt x="82" y="90"/>
                    <a:pt x="97" y="114"/>
                  </a:cubicBezTo>
                  <a:cubicBezTo>
                    <a:pt x="113" y="137"/>
                    <a:pt x="125" y="148"/>
                    <a:pt x="133" y="148"/>
                  </a:cubicBezTo>
                  <a:cubicBezTo>
                    <a:pt x="145" y="148"/>
                    <a:pt x="145" y="119"/>
                    <a:pt x="132" y="61"/>
                  </a:cubicBezTo>
                  <a:cubicBezTo>
                    <a:pt x="122" y="16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0" name="Google Shape;8150;p45"/>
            <p:cNvSpPr/>
            <p:nvPr/>
          </p:nvSpPr>
          <p:spPr>
            <a:xfrm>
              <a:off x="5391550" y="1310500"/>
              <a:ext cx="2775" cy="725"/>
            </a:xfrm>
            <a:custGeom>
              <a:avLst/>
              <a:gdLst/>
              <a:ahLst/>
              <a:cxnLst/>
              <a:rect l="l" t="t" r="r" b="b"/>
              <a:pathLst>
                <a:path w="111" h="29" extrusionOk="0">
                  <a:moveTo>
                    <a:pt x="105" y="0"/>
                  </a:moveTo>
                  <a:cubicBezTo>
                    <a:pt x="97" y="0"/>
                    <a:pt x="81" y="4"/>
                    <a:pt x="59" y="11"/>
                  </a:cubicBezTo>
                  <a:cubicBezTo>
                    <a:pt x="17" y="22"/>
                    <a:pt x="1" y="28"/>
                    <a:pt x="25" y="28"/>
                  </a:cubicBezTo>
                  <a:cubicBezTo>
                    <a:pt x="45" y="28"/>
                    <a:pt x="80" y="18"/>
                    <a:pt x="100" y="7"/>
                  </a:cubicBezTo>
                  <a:cubicBezTo>
                    <a:pt x="110" y="3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1" name="Google Shape;8151;p45"/>
            <p:cNvSpPr/>
            <p:nvPr/>
          </p:nvSpPr>
          <p:spPr>
            <a:xfrm>
              <a:off x="5395725" y="1310875"/>
              <a:ext cx="2425" cy="1025"/>
            </a:xfrm>
            <a:custGeom>
              <a:avLst/>
              <a:gdLst/>
              <a:ahLst/>
              <a:cxnLst/>
              <a:rect l="l" t="t" r="r" b="b"/>
              <a:pathLst>
                <a:path w="97" h="41" extrusionOk="0">
                  <a:moveTo>
                    <a:pt x="72" y="1"/>
                  </a:moveTo>
                  <a:cubicBezTo>
                    <a:pt x="64" y="1"/>
                    <a:pt x="54" y="4"/>
                    <a:pt x="42" y="10"/>
                  </a:cubicBezTo>
                  <a:cubicBezTo>
                    <a:pt x="17" y="24"/>
                    <a:pt x="0" y="34"/>
                    <a:pt x="3" y="37"/>
                  </a:cubicBezTo>
                  <a:cubicBezTo>
                    <a:pt x="3" y="41"/>
                    <a:pt x="24" y="41"/>
                    <a:pt x="52" y="41"/>
                  </a:cubicBezTo>
                  <a:cubicBezTo>
                    <a:pt x="83" y="41"/>
                    <a:pt x="97" y="31"/>
                    <a:pt x="90" y="13"/>
                  </a:cubicBezTo>
                  <a:cubicBezTo>
                    <a:pt x="88" y="5"/>
                    <a:pt x="82" y="1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2" name="Google Shape;8152;p45"/>
            <p:cNvSpPr/>
            <p:nvPr/>
          </p:nvSpPr>
          <p:spPr>
            <a:xfrm>
              <a:off x="5340975" y="1128000"/>
              <a:ext cx="1250" cy="1500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5" y="0"/>
                  </a:moveTo>
                  <a:cubicBezTo>
                    <a:pt x="14" y="0"/>
                    <a:pt x="12" y="1"/>
                    <a:pt x="11" y="1"/>
                  </a:cubicBezTo>
                  <a:cubicBezTo>
                    <a:pt x="0" y="4"/>
                    <a:pt x="0" y="18"/>
                    <a:pt x="14" y="36"/>
                  </a:cubicBezTo>
                  <a:cubicBezTo>
                    <a:pt x="25" y="49"/>
                    <a:pt x="38" y="60"/>
                    <a:pt x="42" y="60"/>
                  </a:cubicBezTo>
                  <a:cubicBezTo>
                    <a:pt x="49" y="57"/>
                    <a:pt x="49" y="42"/>
                    <a:pt x="42" y="25"/>
                  </a:cubicBezTo>
                  <a:cubicBezTo>
                    <a:pt x="39" y="13"/>
                    <a:pt x="28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3" name="Google Shape;8153;p45"/>
            <p:cNvSpPr/>
            <p:nvPr/>
          </p:nvSpPr>
          <p:spPr>
            <a:xfrm>
              <a:off x="5357100" y="1124225"/>
              <a:ext cx="2150" cy="600"/>
            </a:xfrm>
            <a:custGeom>
              <a:avLst/>
              <a:gdLst/>
              <a:ahLst/>
              <a:cxnLst/>
              <a:rect l="l" t="t" r="r" b="b"/>
              <a:pathLst>
                <a:path w="86" h="24" extrusionOk="0">
                  <a:moveTo>
                    <a:pt x="75" y="0"/>
                  </a:moveTo>
                  <a:cubicBezTo>
                    <a:pt x="69" y="0"/>
                    <a:pt x="59" y="2"/>
                    <a:pt x="46" y="6"/>
                  </a:cubicBezTo>
                  <a:cubicBezTo>
                    <a:pt x="11" y="13"/>
                    <a:pt x="0" y="20"/>
                    <a:pt x="18" y="24"/>
                  </a:cubicBezTo>
                  <a:cubicBezTo>
                    <a:pt x="35" y="24"/>
                    <a:pt x="63" y="17"/>
                    <a:pt x="77" y="9"/>
                  </a:cubicBezTo>
                  <a:cubicBezTo>
                    <a:pt x="85" y="4"/>
                    <a:pt x="84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4" name="Google Shape;8154;p45"/>
            <p:cNvSpPr/>
            <p:nvPr/>
          </p:nvSpPr>
          <p:spPr>
            <a:xfrm>
              <a:off x="5421475" y="1321800"/>
              <a:ext cx="2175" cy="825"/>
            </a:xfrm>
            <a:custGeom>
              <a:avLst/>
              <a:gdLst/>
              <a:ahLst/>
              <a:cxnLst/>
              <a:rect l="l" t="t" r="r" b="b"/>
              <a:pathLst>
                <a:path w="87" h="33" extrusionOk="0">
                  <a:moveTo>
                    <a:pt x="54" y="1"/>
                  </a:moveTo>
                  <a:cubicBezTo>
                    <a:pt x="47" y="1"/>
                    <a:pt x="39" y="2"/>
                    <a:pt x="32" y="3"/>
                  </a:cubicBezTo>
                  <a:cubicBezTo>
                    <a:pt x="14" y="7"/>
                    <a:pt x="0" y="17"/>
                    <a:pt x="3" y="24"/>
                  </a:cubicBezTo>
                  <a:cubicBezTo>
                    <a:pt x="5" y="30"/>
                    <a:pt x="15" y="33"/>
                    <a:pt x="26" y="33"/>
                  </a:cubicBezTo>
                  <a:cubicBezTo>
                    <a:pt x="33" y="33"/>
                    <a:pt x="41" y="32"/>
                    <a:pt x="48" y="31"/>
                  </a:cubicBezTo>
                  <a:cubicBezTo>
                    <a:pt x="73" y="24"/>
                    <a:pt x="87" y="13"/>
                    <a:pt x="77" y="7"/>
                  </a:cubicBezTo>
                  <a:cubicBezTo>
                    <a:pt x="72" y="2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5" name="Google Shape;8155;p45"/>
            <p:cNvSpPr/>
            <p:nvPr/>
          </p:nvSpPr>
          <p:spPr>
            <a:xfrm>
              <a:off x="5362825" y="112337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2" y="1"/>
                  </a:moveTo>
                  <a:cubicBezTo>
                    <a:pt x="48" y="1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30" y="22"/>
                    <a:pt x="43" y="17"/>
                    <a:pt x="53" y="13"/>
                  </a:cubicBezTo>
                  <a:cubicBezTo>
                    <a:pt x="66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6" name="Google Shape;8156;p45"/>
            <p:cNvSpPr/>
            <p:nvPr/>
          </p:nvSpPr>
          <p:spPr>
            <a:xfrm>
              <a:off x="5426225" y="1322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36" y="1"/>
                  </a:moveTo>
                  <a:cubicBezTo>
                    <a:pt x="34" y="1"/>
                    <a:pt x="33" y="1"/>
                    <a:pt x="32" y="1"/>
                  </a:cubicBezTo>
                  <a:cubicBezTo>
                    <a:pt x="1" y="9"/>
                    <a:pt x="8" y="19"/>
                    <a:pt x="60" y="40"/>
                  </a:cubicBezTo>
                  <a:cubicBezTo>
                    <a:pt x="74" y="44"/>
                    <a:pt x="83" y="47"/>
                    <a:pt x="87" y="47"/>
                  </a:cubicBezTo>
                  <a:cubicBezTo>
                    <a:pt x="94" y="47"/>
                    <a:pt x="90" y="41"/>
                    <a:pt x="77" y="26"/>
                  </a:cubicBezTo>
                  <a:cubicBezTo>
                    <a:pt x="65" y="14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7" name="Google Shape;8157;p45"/>
            <p:cNvSpPr/>
            <p:nvPr/>
          </p:nvSpPr>
          <p:spPr>
            <a:xfrm>
              <a:off x="5428550" y="1321750"/>
              <a:ext cx="18000" cy="4150"/>
            </a:xfrm>
            <a:custGeom>
              <a:avLst/>
              <a:gdLst/>
              <a:ahLst/>
              <a:cxnLst/>
              <a:rect l="l" t="t" r="r" b="b"/>
              <a:pathLst>
                <a:path w="720" h="166" extrusionOk="0">
                  <a:moveTo>
                    <a:pt x="7" y="0"/>
                  </a:moveTo>
                  <a:cubicBezTo>
                    <a:pt x="0" y="0"/>
                    <a:pt x="10" y="19"/>
                    <a:pt x="33" y="47"/>
                  </a:cubicBezTo>
                  <a:cubicBezTo>
                    <a:pt x="42" y="59"/>
                    <a:pt x="64" y="68"/>
                    <a:pt x="79" y="68"/>
                  </a:cubicBezTo>
                  <a:cubicBezTo>
                    <a:pt x="81" y="68"/>
                    <a:pt x="83" y="68"/>
                    <a:pt x="85" y="68"/>
                  </a:cubicBezTo>
                  <a:cubicBezTo>
                    <a:pt x="90" y="66"/>
                    <a:pt x="95" y="65"/>
                    <a:pt x="100" y="65"/>
                  </a:cubicBezTo>
                  <a:cubicBezTo>
                    <a:pt x="111" y="65"/>
                    <a:pt x="120" y="70"/>
                    <a:pt x="123" y="74"/>
                  </a:cubicBezTo>
                  <a:cubicBezTo>
                    <a:pt x="127" y="84"/>
                    <a:pt x="148" y="92"/>
                    <a:pt x="175" y="92"/>
                  </a:cubicBezTo>
                  <a:cubicBezTo>
                    <a:pt x="227" y="92"/>
                    <a:pt x="255" y="130"/>
                    <a:pt x="210" y="140"/>
                  </a:cubicBezTo>
                  <a:cubicBezTo>
                    <a:pt x="192" y="147"/>
                    <a:pt x="196" y="151"/>
                    <a:pt x="223" y="158"/>
                  </a:cubicBezTo>
                  <a:cubicBezTo>
                    <a:pt x="240" y="163"/>
                    <a:pt x="253" y="165"/>
                    <a:pt x="262" y="165"/>
                  </a:cubicBezTo>
                  <a:cubicBezTo>
                    <a:pt x="284" y="165"/>
                    <a:pt x="282" y="149"/>
                    <a:pt x="262" y="113"/>
                  </a:cubicBezTo>
                  <a:cubicBezTo>
                    <a:pt x="250" y="89"/>
                    <a:pt x="246" y="73"/>
                    <a:pt x="253" y="73"/>
                  </a:cubicBezTo>
                  <a:lnTo>
                    <a:pt x="253" y="73"/>
                  </a:lnTo>
                  <a:cubicBezTo>
                    <a:pt x="254" y="73"/>
                    <a:pt x="256" y="73"/>
                    <a:pt x="258" y="74"/>
                  </a:cubicBezTo>
                  <a:cubicBezTo>
                    <a:pt x="266" y="79"/>
                    <a:pt x="280" y="82"/>
                    <a:pt x="298" y="82"/>
                  </a:cubicBezTo>
                  <a:cubicBezTo>
                    <a:pt x="334" y="82"/>
                    <a:pt x="390" y="73"/>
                    <a:pt x="470" y="57"/>
                  </a:cubicBezTo>
                  <a:cubicBezTo>
                    <a:pt x="480" y="55"/>
                    <a:pt x="489" y="53"/>
                    <a:pt x="496" y="53"/>
                  </a:cubicBezTo>
                  <a:cubicBezTo>
                    <a:pt x="510" y="53"/>
                    <a:pt x="517" y="57"/>
                    <a:pt x="515" y="64"/>
                  </a:cubicBezTo>
                  <a:cubicBezTo>
                    <a:pt x="513" y="71"/>
                    <a:pt x="520" y="75"/>
                    <a:pt x="534" y="75"/>
                  </a:cubicBezTo>
                  <a:cubicBezTo>
                    <a:pt x="545" y="75"/>
                    <a:pt x="560" y="72"/>
                    <a:pt x="577" y="68"/>
                  </a:cubicBezTo>
                  <a:cubicBezTo>
                    <a:pt x="612" y="60"/>
                    <a:pt x="660" y="54"/>
                    <a:pt x="685" y="54"/>
                  </a:cubicBezTo>
                  <a:cubicBezTo>
                    <a:pt x="691" y="54"/>
                    <a:pt x="695" y="54"/>
                    <a:pt x="699" y="54"/>
                  </a:cubicBezTo>
                  <a:cubicBezTo>
                    <a:pt x="718" y="54"/>
                    <a:pt x="720" y="48"/>
                    <a:pt x="706" y="39"/>
                  </a:cubicBezTo>
                  <a:cubicBezTo>
                    <a:pt x="695" y="29"/>
                    <a:pt x="640" y="22"/>
                    <a:pt x="588" y="19"/>
                  </a:cubicBezTo>
                  <a:cubicBezTo>
                    <a:pt x="536" y="19"/>
                    <a:pt x="491" y="15"/>
                    <a:pt x="487" y="9"/>
                  </a:cubicBezTo>
                  <a:cubicBezTo>
                    <a:pt x="487" y="6"/>
                    <a:pt x="482" y="5"/>
                    <a:pt x="472" y="5"/>
                  </a:cubicBezTo>
                  <a:cubicBezTo>
                    <a:pt x="457" y="5"/>
                    <a:pt x="431" y="8"/>
                    <a:pt x="401" y="12"/>
                  </a:cubicBezTo>
                  <a:cubicBezTo>
                    <a:pt x="347" y="22"/>
                    <a:pt x="264" y="27"/>
                    <a:pt x="189" y="27"/>
                  </a:cubicBezTo>
                  <a:cubicBezTo>
                    <a:pt x="108" y="27"/>
                    <a:pt x="37" y="21"/>
                    <a:pt x="23" y="9"/>
                  </a:cubicBezTo>
                  <a:cubicBezTo>
                    <a:pt x="15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8" name="Google Shape;8158;p45"/>
            <p:cNvSpPr/>
            <p:nvPr/>
          </p:nvSpPr>
          <p:spPr>
            <a:xfrm>
              <a:off x="5429425" y="1314325"/>
              <a:ext cx="2075" cy="625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73" y="1"/>
                  </a:moveTo>
                  <a:cubicBezTo>
                    <a:pt x="67" y="1"/>
                    <a:pt x="57" y="3"/>
                    <a:pt x="43" y="7"/>
                  </a:cubicBezTo>
                  <a:cubicBezTo>
                    <a:pt x="12" y="14"/>
                    <a:pt x="1" y="21"/>
                    <a:pt x="18" y="24"/>
                  </a:cubicBezTo>
                  <a:cubicBezTo>
                    <a:pt x="36" y="24"/>
                    <a:pt x="60" y="18"/>
                    <a:pt x="74" y="11"/>
                  </a:cubicBezTo>
                  <a:cubicBezTo>
                    <a:pt x="83" y="5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9" name="Google Shape;8159;p45"/>
            <p:cNvSpPr/>
            <p:nvPr/>
          </p:nvSpPr>
          <p:spPr>
            <a:xfrm>
              <a:off x="5437525" y="1325200"/>
              <a:ext cx="6250" cy="900"/>
            </a:xfrm>
            <a:custGeom>
              <a:avLst/>
              <a:gdLst/>
              <a:ahLst/>
              <a:cxnLst/>
              <a:rect l="l" t="t" r="r" b="b"/>
              <a:pathLst>
                <a:path w="250" h="36" extrusionOk="0">
                  <a:moveTo>
                    <a:pt x="194" y="1"/>
                  </a:moveTo>
                  <a:cubicBezTo>
                    <a:pt x="185" y="1"/>
                    <a:pt x="174" y="1"/>
                    <a:pt x="163" y="2"/>
                  </a:cubicBezTo>
                  <a:cubicBezTo>
                    <a:pt x="134" y="5"/>
                    <a:pt x="97" y="7"/>
                    <a:pt x="69" y="7"/>
                  </a:cubicBezTo>
                  <a:cubicBezTo>
                    <a:pt x="57" y="7"/>
                    <a:pt x="46" y="7"/>
                    <a:pt x="38" y="6"/>
                  </a:cubicBezTo>
                  <a:cubicBezTo>
                    <a:pt x="10" y="6"/>
                    <a:pt x="0" y="9"/>
                    <a:pt x="14" y="16"/>
                  </a:cubicBezTo>
                  <a:cubicBezTo>
                    <a:pt x="31" y="25"/>
                    <a:pt x="146" y="36"/>
                    <a:pt x="204" y="36"/>
                  </a:cubicBezTo>
                  <a:cubicBezTo>
                    <a:pt x="217" y="36"/>
                    <a:pt x="227" y="35"/>
                    <a:pt x="232" y="34"/>
                  </a:cubicBezTo>
                  <a:cubicBezTo>
                    <a:pt x="243" y="30"/>
                    <a:pt x="250" y="23"/>
                    <a:pt x="246" y="13"/>
                  </a:cubicBezTo>
                  <a:cubicBezTo>
                    <a:pt x="244" y="5"/>
                    <a:pt x="223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0" name="Google Shape;8160;p45"/>
            <p:cNvSpPr/>
            <p:nvPr/>
          </p:nvSpPr>
          <p:spPr>
            <a:xfrm>
              <a:off x="5444275" y="1324900"/>
              <a:ext cx="2475" cy="1000"/>
            </a:xfrm>
            <a:custGeom>
              <a:avLst/>
              <a:gdLst/>
              <a:ahLst/>
              <a:cxnLst/>
              <a:rect l="l" t="t" r="r" b="b"/>
              <a:pathLst>
                <a:path w="99" h="40" extrusionOk="0">
                  <a:moveTo>
                    <a:pt x="69" y="0"/>
                  </a:moveTo>
                  <a:cubicBezTo>
                    <a:pt x="62" y="0"/>
                    <a:pt x="52" y="1"/>
                    <a:pt x="42" y="4"/>
                  </a:cubicBezTo>
                  <a:cubicBezTo>
                    <a:pt x="18" y="11"/>
                    <a:pt x="1" y="21"/>
                    <a:pt x="4" y="32"/>
                  </a:cubicBezTo>
                  <a:cubicBezTo>
                    <a:pt x="6" y="37"/>
                    <a:pt x="18" y="40"/>
                    <a:pt x="34" y="40"/>
                  </a:cubicBezTo>
                  <a:cubicBezTo>
                    <a:pt x="40" y="40"/>
                    <a:pt x="46" y="39"/>
                    <a:pt x="52" y="38"/>
                  </a:cubicBezTo>
                  <a:cubicBezTo>
                    <a:pt x="81" y="35"/>
                    <a:pt x="98" y="21"/>
                    <a:pt x="94" y="11"/>
                  </a:cubicBezTo>
                  <a:cubicBezTo>
                    <a:pt x="92" y="4"/>
                    <a:pt x="83" y="0"/>
                    <a:pt x="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1" name="Google Shape;8161;p45"/>
            <p:cNvSpPr/>
            <p:nvPr/>
          </p:nvSpPr>
          <p:spPr>
            <a:xfrm>
              <a:off x="5382000" y="1119025"/>
              <a:ext cx="1625" cy="550"/>
            </a:xfrm>
            <a:custGeom>
              <a:avLst/>
              <a:gdLst/>
              <a:ahLst/>
              <a:cxnLst/>
              <a:rect l="l" t="t" r="r" b="b"/>
              <a:pathLst>
                <a:path w="65" h="22" extrusionOk="0">
                  <a:moveTo>
                    <a:pt x="57" y="1"/>
                  </a:moveTo>
                  <a:cubicBezTo>
                    <a:pt x="53" y="1"/>
                    <a:pt x="45" y="1"/>
                    <a:pt x="35" y="3"/>
                  </a:cubicBezTo>
                  <a:cubicBezTo>
                    <a:pt x="14" y="9"/>
                    <a:pt x="0" y="17"/>
                    <a:pt x="11" y="20"/>
                  </a:cubicBezTo>
                  <a:cubicBezTo>
                    <a:pt x="14" y="21"/>
                    <a:pt x="17" y="21"/>
                    <a:pt x="20" y="21"/>
                  </a:cubicBezTo>
                  <a:cubicBezTo>
                    <a:pt x="31" y="21"/>
                    <a:pt x="45" y="17"/>
                    <a:pt x="53" y="9"/>
                  </a:cubicBezTo>
                  <a:cubicBezTo>
                    <a:pt x="64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2" name="Google Shape;8162;p45"/>
            <p:cNvSpPr/>
            <p:nvPr/>
          </p:nvSpPr>
          <p:spPr>
            <a:xfrm>
              <a:off x="5447400" y="1321575"/>
              <a:ext cx="3150" cy="1025"/>
            </a:xfrm>
            <a:custGeom>
              <a:avLst/>
              <a:gdLst/>
              <a:ahLst/>
              <a:cxnLst/>
              <a:rect l="l" t="t" r="r" b="b"/>
              <a:pathLst>
                <a:path w="126" h="41" extrusionOk="0">
                  <a:moveTo>
                    <a:pt x="53" y="1"/>
                  </a:moveTo>
                  <a:cubicBezTo>
                    <a:pt x="43" y="1"/>
                    <a:pt x="34" y="2"/>
                    <a:pt x="28" y="5"/>
                  </a:cubicBezTo>
                  <a:cubicBezTo>
                    <a:pt x="11" y="8"/>
                    <a:pt x="1" y="19"/>
                    <a:pt x="4" y="29"/>
                  </a:cubicBezTo>
                  <a:cubicBezTo>
                    <a:pt x="6" y="37"/>
                    <a:pt x="16" y="40"/>
                    <a:pt x="30" y="40"/>
                  </a:cubicBezTo>
                  <a:cubicBezTo>
                    <a:pt x="42" y="40"/>
                    <a:pt x="57" y="38"/>
                    <a:pt x="73" y="33"/>
                  </a:cubicBezTo>
                  <a:cubicBezTo>
                    <a:pt x="122" y="19"/>
                    <a:pt x="125" y="16"/>
                    <a:pt x="94" y="5"/>
                  </a:cubicBezTo>
                  <a:cubicBezTo>
                    <a:pt x="82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3" name="Google Shape;8163;p45"/>
            <p:cNvSpPr/>
            <p:nvPr/>
          </p:nvSpPr>
          <p:spPr>
            <a:xfrm>
              <a:off x="5384950" y="1118225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69" y="1"/>
                  </a:moveTo>
                  <a:cubicBezTo>
                    <a:pt x="63" y="1"/>
                    <a:pt x="54" y="3"/>
                    <a:pt x="42" y="7"/>
                  </a:cubicBezTo>
                  <a:cubicBezTo>
                    <a:pt x="11" y="14"/>
                    <a:pt x="1" y="20"/>
                    <a:pt x="18" y="24"/>
                  </a:cubicBezTo>
                  <a:cubicBezTo>
                    <a:pt x="31" y="24"/>
                    <a:pt x="60" y="17"/>
                    <a:pt x="73" y="10"/>
                  </a:cubicBezTo>
                  <a:cubicBezTo>
                    <a:pt x="79" y="4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4" name="Google Shape;8164;p45"/>
            <p:cNvSpPr/>
            <p:nvPr/>
          </p:nvSpPr>
          <p:spPr>
            <a:xfrm>
              <a:off x="5450600" y="1321850"/>
              <a:ext cx="2075" cy="1000"/>
            </a:xfrm>
            <a:custGeom>
              <a:avLst/>
              <a:gdLst/>
              <a:ahLst/>
              <a:cxnLst/>
              <a:rect l="l" t="t" r="r" b="b"/>
              <a:pathLst>
                <a:path w="83" h="40" extrusionOk="0">
                  <a:moveTo>
                    <a:pt x="51" y="0"/>
                  </a:moveTo>
                  <a:cubicBezTo>
                    <a:pt x="41" y="0"/>
                    <a:pt x="26" y="7"/>
                    <a:pt x="18" y="15"/>
                  </a:cubicBezTo>
                  <a:cubicBezTo>
                    <a:pt x="1" y="32"/>
                    <a:pt x="1" y="39"/>
                    <a:pt x="25" y="39"/>
                  </a:cubicBezTo>
                  <a:cubicBezTo>
                    <a:pt x="27" y="39"/>
                    <a:pt x="30" y="39"/>
                    <a:pt x="32" y="39"/>
                  </a:cubicBezTo>
                  <a:cubicBezTo>
                    <a:pt x="63" y="39"/>
                    <a:pt x="82" y="14"/>
                    <a:pt x="57" y="1"/>
                  </a:cubicBezTo>
                  <a:cubicBezTo>
                    <a:pt x="55" y="1"/>
                    <a:pt x="53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5" name="Google Shape;8165;p45"/>
            <p:cNvSpPr/>
            <p:nvPr/>
          </p:nvSpPr>
          <p:spPr>
            <a:xfrm>
              <a:off x="5452775" y="1321400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8" y="5"/>
                    <a:pt x="0" y="19"/>
                    <a:pt x="8" y="36"/>
                  </a:cubicBezTo>
                  <a:cubicBezTo>
                    <a:pt x="12" y="47"/>
                    <a:pt x="18" y="52"/>
                    <a:pt x="24" y="52"/>
                  </a:cubicBezTo>
                  <a:cubicBezTo>
                    <a:pt x="27" y="52"/>
                    <a:pt x="31" y="51"/>
                    <a:pt x="35" y="47"/>
                  </a:cubicBezTo>
                  <a:cubicBezTo>
                    <a:pt x="45" y="36"/>
                    <a:pt x="53" y="23"/>
                    <a:pt x="49" y="12"/>
                  </a:cubicBez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6" name="Google Shape;8166;p45"/>
            <p:cNvSpPr/>
            <p:nvPr/>
          </p:nvSpPr>
          <p:spPr>
            <a:xfrm>
              <a:off x="5454600" y="1321400"/>
              <a:ext cx="1750" cy="1050"/>
            </a:xfrm>
            <a:custGeom>
              <a:avLst/>
              <a:gdLst/>
              <a:ahLst/>
              <a:cxnLst/>
              <a:rect l="l" t="t" r="r" b="b"/>
              <a:pathLst>
                <a:path w="70" h="42" extrusionOk="0">
                  <a:moveTo>
                    <a:pt x="26" y="1"/>
                  </a:moveTo>
                  <a:cubicBezTo>
                    <a:pt x="23" y="1"/>
                    <a:pt x="21" y="1"/>
                    <a:pt x="18" y="2"/>
                  </a:cubicBezTo>
                  <a:cubicBezTo>
                    <a:pt x="7" y="5"/>
                    <a:pt x="1" y="15"/>
                    <a:pt x="4" y="26"/>
                  </a:cubicBezTo>
                  <a:cubicBezTo>
                    <a:pt x="7" y="37"/>
                    <a:pt x="17" y="41"/>
                    <a:pt x="32" y="41"/>
                  </a:cubicBezTo>
                  <a:cubicBezTo>
                    <a:pt x="36" y="41"/>
                    <a:pt x="41" y="41"/>
                    <a:pt x="46" y="40"/>
                  </a:cubicBezTo>
                  <a:cubicBezTo>
                    <a:pt x="63" y="33"/>
                    <a:pt x="70" y="23"/>
                    <a:pt x="60" y="12"/>
                  </a:cubicBezTo>
                  <a:cubicBezTo>
                    <a:pt x="51" y="6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7" name="Google Shape;8167;p45"/>
            <p:cNvSpPr/>
            <p:nvPr/>
          </p:nvSpPr>
          <p:spPr>
            <a:xfrm>
              <a:off x="5403675" y="11167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1"/>
                  </a:moveTo>
                  <a:cubicBezTo>
                    <a:pt x="53" y="1"/>
                    <a:pt x="46" y="2"/>
                    <a:pt x="36" y="5"/>
                  </a:cubicBezTo>
                  <a:cubicBezTo>
                    <a:pt x="11" y="8"/>
                    <a:pt x="1" y="18"/>
                    <a:pt x="8" y="21"/>
                  </a:cubicBezTo>
                  <a:cubicBezTo>
                    <a:pt x="10" y="22"/>
                    <a:pt x="14" y="23"/>
                    <a:pt x="18" y="23"/>
                  </a:cubicBezTo>
                  <a:cubicBezTo>
                    <a:pt x="29" y="23"/>
                    <a:pt x="43" y="19"/>
                    <a:pt x="53" y="11"/>
                  </a:cubicBezTo>
                  <a:cubicBezTo>
                    <a:pt x="64" y="5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8" name="Google Shape;8168;p45"/>
            <p:cNvSpPr/>
            <p:nvPr/>
          </p:nvSpPr>
          <p:spPr>
            <a:xfrm>
              <a:off x="5406800" y="11132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7" y="0"/>
                  </a:moveTo>
                  <a:cubicBezTo>
                    <a:pt x="53" y="0"/>
                    <a:pt x="46" y="1"/>
                    <a:pt x="36" y="4"/>
                  </a:cubicBezTo>
                  <a:cubicBezTo>
                    <a:pt x="11" y="7"/>
                    <a:pt x="1" y="14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1" y="22"/>
                    <a:pt x="45" y="18"/>
                    <a:pt x="52" y="10"/>
                  </a:cubicBezTo>
                  <a:cubicBezTo>
                    <a:pt x="64" y="4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9" name="Google Shape;8169;p45"/>
            <p:cNvSpPr/>
            <p:nvPr/>
          </p:nvSpPr>
          <p:spPr>
            <a:xfrm>
              <a:off x="5414250" y="1111875"/>
              <a:ext cx="1625" cy="625"/>
            </a:xfrm>
            <a:custGeom>
              <a:avLst/>
              <a:gdLst/>
              <a:ahLst/>
              <a:cxnLst/>
              <a:rect l="l" t="t" r="r" b="b"/>
              <a:pathLst>
                <a:path w="65" h="25" extrusionOk="0">
                  <a:moveTo>
                    <a:pt x="56" y="0"/>
                  </a:moveTo>
                  <a:cubicBezTo>
                    <a:pt x="51" y="0"/>
                    <a:pt x="44" y="2"/>
                    <a:pt x="36" y="4"/>
                  </a:cubicBezTo>
                  <a:cubicBezTo>
                    <a:pt x="12" y="11"/>
                    <a:pt x="1" y="18"/>
                    <a:pt x="8" y="21"/>
                  </a:cubicBezTo>
                  <a:cubicBezTo>
                    <a:pt x="11" y="23"/>
                    <a:pt x="15" y="24"/>
                    <a:pt x="19" y="24"/>
                  </a:cubicBezTo>
                  <a:cubicBezTo>
                    <a:pt x="30" y="24"/>
                    <a:pt x="43" y="19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0" name="Google Shape;8170;p45"/>
            <p:cNvSpPr/>
            <p:nvPr/>
          </p:nvSpPr>
          <p:spPr>
            <a:xfrm>
              <a:off x="5419300" y="111062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5" y="1"/>
                    <a:pt x="35" y="2"/>
                  </a:cubicBezTo>
                  <a:cubicBezTo>
                    <a:pt x="10" y="9"/>
                    <a:pt x="0" y="16"/>
                    <a:pt x="10" y="20"/>
                  </a:cubicBezTo>
                  <a:cubicBezTo>
                    <a:pt x="13" y="22"/>
                    <a:pt x="16" y="22"/>
                    <a:pt x="20" y="22"/>
                  </a:cubicBezTo>
                  <a:cubicBezTo>
                    <a:pt x="29" y="22"/>
                    <a:pt x="43" y="18"/>
                    <a:pt x="52" y="12"/>
                  </a:cubicBezTo>
                  <a:cubicBezTo>
                    <a:pt x="64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1" name="Google Shape;8171;p45"/>
            <p:cNvSpPr/>
            <p:nvPr/>
          </p:nvSpPr>
          <p:spPr>
            <a:xfrm>
              <a:off x="5426750" y="1109325"/>
              <a:ext cx="1325" cy="1050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7"/>
                    <a:pt x="16" y="41"/>
                    <a:pt x="26" y="41"/>
                  </a:cubicBezTo>
                  <a:cubicBezTo>
                    <a:pt x="29" y="41"/>
                    <a:pt x="32" y="41"/>
                    <a:pt x="36" y="40"/>
                  </a:cubicBezTo>
                  <a:cubicBezTo>
                    <a:pt x="45" y="37"/>
                    <a:pt x="53" y="26"/>
                    <a:pt x="50" y="16"/>
                  </a:cubicBezTo>
                  <a:cubicBezTo>
                    <a:pt x="46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2" name="Google Shape;8172;p45"/>
            <p:cNvSpPr/>
            <p:nvPr/>
          </p:nvSpPr>
          <p:spPr>
            <a:xfrm>
              <a:off x="5435600" y="110285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27" y="0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8" y="4"/>
                    <a:pt x="0" y="11"/>
                    <a:pt x="0" y="14"/>
                  </a:cubicBezTo>
                  <a:cubicBezTo>
                    <a:pt x="4" y="22"/>
                    <a:pt x="15" y="25"/>
                    <a:pt x="29" y="28"/>
                  </a:cubicBezTo>
                  <a:cubicBezTo>
                    <a:pt x="33" y="30"/>
                    <a:pt x="37" y="31"/>
                    <a:pt x="40" y="31"/>
                  </a:cubicBezTo>
                  <a:cubicBezTo>
                    <a:pt x="49" y="31"/>
                    <a:pt x="52" y="25"/>
                    <a:pt x="50" y="14"/>
                  </a:cubicBezTo>
                  <a:cubicBezTo>
                    <a:pt x="46" y="6"/>
                    <a:pt x="36" y="0"/>
                    <a:pt x="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3" name="Google Shape;8173;p45"/>
            <p:cNvSpPr/>
            <p:nvPr/>
          </p:nvSpPr>
          <p:spPr>
            <a:xfrm>
              <a:off x="5530150" y="1327275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34" y="0"/>
                  </a:moveTo>
                  <a:cubicBezTo>
                    <a:pt x="26" y="0"/>
                    <a:pt x="19" y="1"/>
                    <a:pt x="14" y="2"/>
                  </a:cubicBezTo>
                  <a:cubicBezTo>
                    <a:pt x="0" y="6"/>
                    <a:pt x="7" y="13"/>
                    <a:pt x="31" y="17"/>
                  </a:cubicBezTo>
                  <a:cubicBezTo>
                    <a:pt x="46" y="22"/>
                    <a:pt x="66" y="25"/>
                    <a:pt x="80" y="25"/>
                  </a:cubicBezTo>
                  <a:cubicBezTo>
                    <a:pt x="85" y="25"/>
                    <a:pt x="90" y="24"/>
                    <a:pt x="94" y="23"/>
                  </a:cubicBezTo>
                  <a:cubicBezTo>
                    <a:pt x="104" y="20"/>
                    <a:pt x="98" y="13"/>
                    <a:pt x="77" y="6"/>
                  </a:cubicBezTo>
                  <a:cubicBezTo>
                    <a:pt x="62" y="2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4" name="Google Shape;8174;p45"/>
            <p:cNvSpPr/>
            <p:nvPr/>
          </p:nvSpPr>
          <p:spPr>
            <a:xfrm>
              <a:off x="5542475" y="1312200"/>
              <a:ext cx="2100" cy="600"/>
            </a:xfrm>
            <a:custGeom>
              <a:avLst/>
              <a:gdLst/>
              <a:ahLst/>
              <a:cxnLst/>
              <a:rect l="l" t="t" r="r" b="b"/>
              <a:pathLst>
                <a:path w="84" h="24" extrusionOk="0">
                  <a:moveTo>
                    <a:pt x="76" y="0"/>
                  </a:moveTo>
                  <a:cubicBezTo>
                    <a:pt x="70" y="0"/>
                    <a:pt x="59" y="2"/>
                    <a:pt x="45" y="5"/>
                  </a:cubicBezTo>
                  <a:cubicBezTo>
                    <a:pt x="14" y="13"/>
                    <a:pt x="0" y="23"/>
                    <a:pt x="17" y="23"/>
                  </a:cubicBezTo>
                  <a:cubicBezTo>
                    <a:pt x="20" y="23"/>
                    <a:pt x="23" y="23"/>
                    <a:pt x="27" y="23"/>
                  </a:cubicBezTo>
                  <a:cubicBezTo>
                    <a:pt x="44" y="23"/>
                    <a:pt x="65" y="17"/>
                    <a:pt x="76" y="8"/>
                  </a:cubicBezTo>
                  <a:cubicBezTo>
                    <a:pt x="84" y="3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5" name="Google Shape;8175;p45"/>
            <p:cNvSpPr/>
            <p:nvPr/>
          </p:nvSpPr>
          <p:spPr>
            <a:xfrm>
              <a:off x="5551400" y="1310925"/>
              <a:ext cx="2025" cy="1325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42" y="0"/>
                  </a:moveTo>
                  <a:cubicBezTo>
                    <a:pt x="28" y="0"/>
                    <a:pt x="13" y="8"/>
                    <a:pt x="7" y="22"/>
                  </a:cubicBezTo>
                  <a:cubicBezTo>
                    <a:pt x="4" y="35"/>
                    <a:pt x="0" y="49"/>
                    <a:pt x="0" y="53"/>
                  </a:cubicBezTo>
                  <a:cubicBezTo>
                    <a:pt x="0" y="53"/>
                    <a:pt x="21" y="46"/>
                    <a:pt x="45" y="32"/>
                  </a:cubicBezTo>
                  <a:cubicBezTo>
                    <a:pt x="76" y="15"/>
                    <a:pt x="80" y="8"/>
                    <a:pt x="52" y="1"/>
                  </a:cubicBezTo>
                  <a:cubicBezTo>
                    <a:pt x="49" y="0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6" name="Google Shape;8176;p45"/>
            <p:cNvSpPr/>
            <p:nvPr/>
          </p:nvSpPr>
          <p:spPr>
            <a:xfrm>
              <a:off x="5556000" y="1308550"/>
              <a:ext cx="22575" cy="2950"/>
            </a:xfrm>
            <a:custGeom>
              <a:avLst/>
              <a:gdLst/>
              <a:ahLst/>
              <a:cxnLst/>
              <a:rect l="l" t="t" r="r" b="b"/>
              <a:pathLst>
                <a:path w="903" h="118" extrusionOk="0">
                  <a:moveTo>
                    <a:pt x="859" y="0"/>
                  </a:moveTo>
                  <a:cubicBezTo>
                    <a:pt x="851" y="0"/>
                    <a:pt x="840" y="5"/>
                    <a:pt x="826" y="13"/>
                  </a:cubicBezTo>
                  <a:cubicBezTo>
                    <a:pt x="803" y="24"/>
                    <a:pt x="744" y="31"/>
                    <a:pt x="678" y="31"/>
                  </a:cubicBezTo>
                  <a:cubicBezTo>
                    <a:pt x="663" y="31"/>
                    <a:pt x="647" y="30"/>
                    <a:pt x="632" y="30"/>
                  </a:cubicBezTo>
                  <a:cubicBezTo>
                    <a:pt x="552" y="30"/>
                    <a:pt x="430" y="37"/>
                    <a:pt x="364" y="50"/>
                  </a:cubicBezTo>
                  <a:cubicBezTo>
                    <a:pt x="295" y="61"/>
                    <a:pt x="201" y="71"/>
                    <a:pt x="156" y="71"/>
                  </a:cubicBezTo>
                  <a:cubicBezTo>
                    <a:pt x="143" y="70"/>
                    <a:pt x="130" y="70"/>
                    <a:pt x="117" y="70"/>
                  </a:cubicBezTo>
                  <a:cubicBezTo>
                    <a:pt x="81" y="70"/>
                    <a:pt x="47" y="73"/>
                    <a:pt x="31" y="79"/>
                  </a:cubicBezTo>
                  <a:cubicBezTo>
                    <a:pt x="7" y="85"/>
                    <a:pt x="0" y="96"/>
                    <a:pt x="10" y="106"/>
                  </a:cubicBezTo>
                  <a:cubicBezTo>
                    <a:pt x="18" y="111"/>
                    <a:pt x="33" y="115"/>
                    <a:pt x="49" y="115"/>
                  </a:cubicBezTo>
                  <a:cubicBezTo>
                    <a:pt x="54" y="115"/>
                    <a:pt x="60" y="114"/>
                    <a:pt x="66" y="113"/>
                  </a:cubicBezTo>
                  <a:cubicBezTo>
                    <a:pt x="78" y="109"/>
                    <a:pt x="105" y="107"/>
                    <a:pt x="135" y="107"/>
                  </a:cubicBezTo>
                  <a:cubicBezTo>
                    <a:pt x="156" y="107"/>
                    <a:pt x="180" y="108"/>
                    <a:pt x="201" y="110"/>
                  </a:cubicBezTo>
                  <a:cubicBezTo>
                    <a:pt x="208" y="110"/>
                    <a:pt x="216" y="110"/>
                    <a:pt x="225" y="110"/>
                  </a:cubicBezTo>
                  <a:cubicBezTo>
                    <a:pt x="281" y="110"/>
                    <a:pt x="363" y="101"/>
                    <a:pt x="420" y="85"/>
                  </a:cubicBezTo>
                  <a:cubicBezTo>
                    <a:pt x="462" y="75"/>
                    <a:pt x="495" y="70"/>
                    <a:pt x="514" y="70"/>
                  </a:cubicBezTo>
                  <a:cubicBezTo>
                    <a:pt x="528" y="70"/>
                    <a:pt x="536" y="73"/>
                    <a:pt x="534" y="79"/>
                  </a:cubicBezTo>
                  <a:cubicBezTo>
                    <a:pt x="528" y="87"/>
                    <a:pt x="549" y="97"/>
                    <a:pt x="579" y="97"/>
                  </a:cubicBezTo>
                  <a:cubicBezTo>
                    <a:pt x="584" y="97"/>
                    <a:pt x="588" y="97"/>
                    <a:pt x="593" y="96"/>
                  </a:cubicBezTo>
                  <a:cubicBezTo>
                    <a:pt x="628" y="96"/>
                    <a:pt x="670" y="103"/>
                    <a:pt x="680" y="113"/>
                  </a:cubicBezTo>
                  <a:cubicBezTo>
                    <a:pt x="686" y="116"/>
                    <a:pt x="698" y="118"/>
                    <a:pt x="715" y="118"/>
                  </a:cubicBezTo>
                  <a:cubicBezTo>
                    <a:pt x="738" y="118"/>
                    <a:pt x="769" y="114"/>
                    <a:pt x="801" y="106"/>
                  </a:cubicBezTo>
                  <a:cubicBezTo>
                    <a:pt x="896" y="89"/>
                    <a:pt x="902" y="82"/>
                    <a:pt x="888" y="37"/>
                  </a:cubicBezTo>
                  <a:cubicBezTo>
                    <a:pt x="880" y="12"/>
                    <a:pt x="873" y="0"/>
                    <a:pt x="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7" name="Google Shape;8177;p45"/>
            <p:cNvSpPr/>
            <p:nvPr/>
          </p:nvSpPr>
          <p:spPr>
            <a:xfrm>
              <a:off x="5566050" y="1315925"/>
              <a:ext cx="36175" cy="2650"/>
            </a:xfrm>
            <a:custGeom>
              <a:avLst/>
              <a:gdLst/>
              <a:ahLst/>
              <a:cxnLst/>
              <a:rect l="l" t="t" r="r" b="b"/>
              <a:pathLst>
                <a:path w="1447" h="106" extrusionOk="0">
                  <a:moveTo>
                    <a:pt x="310" y="1"/>
                  </a:moveTo>
                  <a:cubicBezTo>
                    <a:pt x="278" y="1"/>
                    <a:pt x="248" y="2"/>
                    <a:pt x="223" y="5"/>
                  </a:cubicBezTo>
                  <a:cubicBezTo>
                    <a:pt x="185" y="9"/>
                    <a:pt x="153" y="13"/>
                    <a:pt x="153" y="13"/>
                  </a:cubicBezTo>
                  <a:cubicBezTo>
                    <a:pt x="153" y="11"/>
                    <a:pt x="147" y="10"/>
                    <a:pt x="137" y="10"/>
                  </a:cubicBezTo>
                  <a:cubicBezTo>
                    <a:pt x="127" y="10"/>
                    <a:pt x="113" y="11"/>
                    <a:pt x="98" y="13"/>
                  </a:cubicBezTo>
                  <a:cubicBezTo>
                    <a:pt x="1" y="23"/>
                    <a:pt x="56" y="51"/>
                    <a:pt x="215" y="75"/>
                  </a:cubicBezTo>
                  <a:cubicBezTo>
                    <a:pt x="278" y="85"/>
                    <a:pt x="389" y="91"/>
                    <a:pt x="495" y="91"/>
                  </a:cubicBezTo>
                  <a:cubicBezTo>
                    <a:pt x="534" y="91"/>
                    <a:pt x="573" y="90"/>
                    <a:pt x="608" y="88"/>
                  </a:cubicBezTo>
                  <a:cubicBezTo>
                    <a:pt x="659" y="87"/>
                    <a:pt x="707" y="86"/>
                    <a:pt x="746" y="86"/>
                  </a:cubicBezTo>
                  <a:cubicBezTo>
                    <a:pt x="805" y="86"/>
                    <a:pt x="845" y="88"/>
                    <a:pt x="847" y="93"/>
                  </a:cubicBezTo>
                  <a:cubicBezTo>
                    <a:pt x="847" y="100"/>
                    <a:pt x="865" y="104"/>
                    <a:pt x="890" y="104"/>
                  </a:cubicBezTo>
                  <a:cubicBezTo>
                    <a:pt x="898" y="104"/>
                    <a:pt x="907" y="103"/>
                    <a:pt x="917" y="103"/>
                  </a:cubicBezTo>
                  <a:cubicBezTo>
                    <a:pt x="951" y="103"/>
                    <a:pt x="1003" y="99"/>
                    <a:pt x="1027" y="96"/>
                  </a:cubicBezTo>
                  <a:cubicBezTo>
                    <a:pt x="1056" y="96"/>
                    <a:pt x="1149" y="99"/>
                    <a:pt x="1239" y="103"/>
                  </a:cubicBezTo>
                  <a:cubicBezTo>
                    <a:pt x="1271" y="105"/>
                    <a:pt x="1301" y="106"/>
                    <a:pt x="1328" y="106"/>
                  </a:cubicBezTo>
                  <a:cubicBezTo>
                    <a:pt x="1380" y="106"/>
                    <a:pt x="1417" y="101"/>
                    <a:pt x="1426" y="93"/>
                  </a:cubicBezTo>
                  <a:cubicBezTo>
                    <a:pt x="1444" y="78"/>
                    <a:pt x="1447" y="64"/>
                    <a:pt x="1440" y="61"/>
                  </a:cubicBezTo>
                  <a:cubicBezTo>
                    <a:pt x="1434" y="58"/>
                    <a:pt x="1256" y="51"/>
                    <a:pt x="1048" y="43"/>
                  </a:cubicBezTo>
                  <a:cubicBezTo>
                    <a:pt x="981" y="42"/>
                    <a:pt x="923" y="41"/>
                    <a:pt x="874" y="41"/>
                  </a:cubicBezTo>
                  <a:cubicBezTo>
                    <a:pt x="732" y="41"/>
                    <a:pt x="665" y="48"/>
                    <a:pt x="660" y="61"/>
                  </a:cubicBezTo>
                  <a:cubicBezTo>
                    <a:pt x="657" y="69"/>
                    <a:pt x="654" y="72"/>
                    <a:pt x="651" y="72"/>
                  </a:cubicBezTo>
                  <a:cubicBezTo>
                    <a:pt x="647" y="72"/>
                    <a:pt x="643" y="66"/>
                    <a:pt x="639" y="54"/>
                  </a:cubicBezTo>
                  <a:cubicBezTo>
                    <a:pt x="631" y="26"/>
                    <a:pt x="448" y="1"/>
                    <a:pt x="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8" name="Google Shape;8178;p45"/>
            <p:cNvSpPr/>
            <p:nvPr/>
          </p:nvSpPr>
          <p:spPr>
            <a:xfrm>
              <a:off x="5581400" y="1307300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67" y="1"/>
                  </a:moveTo>
                  <a:cubicBezTo>
                    <a:pt x="57" y="1"/>
                    <a:pt x="46" y="5"/>
                    <a:pt x="35" y="10"/>
                  </a:cubicBezTo>
                  <a:cubicBezTo>
                    <a:pt x="6" y="30"/>
                    <a:pt x="1" y="41"/>
                    <a:pt x="19" y="41"/>
                  </a:cubicBezTo>
                  <a:cubicBezTo>
                    <a:pt x="27" y="41"/>
                    <a:pt x="39" y="39"/>
                    <a:pt x="56" y="35"/>
                  </a:cubicBezTo>
                  <a:cubicBezTo>
                    <a:pt x="80" y="28"/>
                    <a:pt x="94" y="14"/>
                    <a:pt x="84" y="7"/>
                  </a:cubicBezTo>
                  <a:cubicBezTo>
                    <a:pt x="79" y="3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9" name="Google Shape;8179;p45"/>
            <p:cNvSpPr/>
            <p:nvPr/>
          </p:nvSpPr>
          <p:spPr>
            <a:xfrm>
              <a:off x="5520000" y="1100025"/>
              <a:ext cx="3750" cy="1200"/>
            </a:xfrm>
            <a:custGeom>
              <a:avLst/>
              <a:gdLst/>
              <a:ahLst/>
              <a:cxnLst/>
              <a:rect l="l" t="t" r="r" b="b"/>
              <a:pathLst>
                <a:path w="150" h="48" extrusionOk="0">
                  <a:moveTo>
                    <a:pt x="88" y="1"/>
                  </a:moveTo>
                  <a:cubicBezTo>
                    <a:pt x="73" y="1"/>
                    <a:pt x="59" y="4"/>
                    <a:pt x="46" y="10"/>
                  </a:cubicBezTo>
                  <a:cubicBezTo>
                    <a:pt x="3" y="32"/>
                    <a:pt x="0" y="48"/>
                    <a:pt x="33" y="48"/>
                  </a:cubicBezTo>
                  <a:cubicBezTo>
                    <a:pt x="45" y="48"/>
                    <a:pt x="62" y="46"/>
                    <a:pt x="83" y="41"/>
                  </a:cubicBezTo>
                  <a:cubicBezTo>
                    <a:pt x="142" y="31"/>
                    <a:pt x="150" y="23"/>
                    <a:pt x="122" y="10"/>
                  </a:cubicBezTo>
                  <a:cubicBezTo>
                    <a:pt x="112" y="3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0" name="Google Shape;8180;p45"/>
            <p:cNvSpPr/>
            <p:nvPr/>
          </p:nvSpPr>
          <p:spPr>
            <a:xfrm>
              <a:off x="5597975" y="133860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4" y="1"/>
                  </a:moveTo>
                  <a:cubicBezTo>
                    <a:pt x="50" y="1"/>
                    <a:pt x="44" y="2"/>
                    <a:pt x="35" y="4"/>
                  </a:cubicBezTo>
                  <a:cubicBezTo>
                    <a:pt x="11" y="7"/>
                    <a:pt x="0" y="18"/>
                    <a:pt x="11" y="22"/>
                  </a:cubicBezTo>
                  <a:cubicBezTo>
                    <a:pt x="13" y="22"/>
                    <a:pt x="15" y="23"/>
                    <a:pt x="18" y="23"/>
                  </a:cubicBezTo>
                  <a:cubicBezTo>
                    <a:pt x="27" y="23"/>
                    <a:pt x="42" y="19"/>
                    <a:pt x="53" y="11"/>
                  </a:cubicBezTo>
                  <a:cubicBezTo>
                    <a:pt x="61" y="4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1" name="Google Shape;8181;p45"/>
            <p:cNvSpPr/>
            <p:nvPr/>
          </p:nvSpPr>
          <p:spPr>
            <a:xfrm>
              <a:off x="5600325" y="1338200"/>
              <a:ext cx="5300" cy="2275"/>
            </a:xfrm>
            <a:custGeom>
              <a:avLst/>
              <a:gdLst/>
              <a:ahLst/>
              <a:cxnLst/>
              <a:rect l="l" t="t" r="r" b="b"/>
              <a:pathLst>
                <a:path w="212" h="91" extrusionOk="0">
                  <a:moveTo>
                    <a:pt x="37" y="1"/>
                  </a:moveTo>
                  <a:cubicBezTo>
                    <a:pt x="33" y="1"/>
                    <a:pt x="27" y="4"/>
                    <a:pt x="21" y="9"/>
                  </a:cubicBezTo>
                  <a:cubicBezTo>
                    <a:pt x="0" y="31"/>
                    <a:pt x="44" y="65"/>
                    <a:pt x="83" y="65"/>
                  </a:cubicBezTo>
                  <a:cubicBezTo>
                    <a:pt x="89" y="65"/>
                    <a:pt x="95" y="64"/>
                    <a:pt x="101" y="62"/>
                  </a:cubicBezTo>
                  <a:cubicBezTo>
                    <a:pt x="104" y="61"/>
                    <a:pt x="107" y="61"/>
                    <a:pt x="110" y="61"/>
                  </a:cubicBezTo>
                  <a:cubicBezTo>
                    <a:pt x="123" y="61"/>
                    <a:pt x="136" y="67"/>
                    <a:pt x="138" y="76"/>
                  </a:cubicBezTo>
                  <a:cubicBezTo>
                    <a:pt x="142" y="84"/>
                    <a:pt x="149" y="90"/>
                    <a:pt x="160" y="90"/>
                  </a:cubicBezTo>
                  <a:cubicBezTo>
                    <a:pt x="162" y="90"/>
                    <a:pt x="164" y="90"/>
                    <a:pt x="167" y="89"/>
                  </a:cubicBezTo>
                  <a:cubicBezTo>
                    <a:pt x="212" y="79"/>
                    <a:pt x="173" y="44"/>
                    <a:pt x="118" y="44"/>
                  </a:cubicBezTo>
                  <a:cubicBezTo>
                    <a:pt x="112" y="45"/>
                    <a:pt x="106" y="45"/>
                    <a:pt x="101" y="45"/>
                  </a:cubicBezTo>
                  <a:cubicBezTo>
                    <a:pt x="77" y="45"/>
                    <a:pt x="59" y="40"/>
                    <a:pt x="55" y="34"/>
                  </a:cubicBezTo>
                  <a:cubicBezTo>
                    <a:pt x="53" y="11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2" name="Google Shape;8182;p45"/>
            <p:cNvSpPr/>
            <p:nvPr/>
          </p:nvSpPr>
          <p:spPr>
            <a:xfrm>
              <a:off x="5591325" y="1308000"/>
              <a:ext cx="3100" cy="950"/>
            </a:xfrm>
            <a:custGeom>
              <a:avLst/>
              <a:gdLst/>
              <a:ahLst/>
              <a:cxnLst/>
              <a:rect l="l" t="t" r="r" b="b"/>
              <a:pathLst>
                <a:path w="124" h="38" extrusionOk="0">
                  <a:moveTo>
                    <a:pt x="76" y="1"/>
                  </a:moveTo>
                  <a:cubicBezTo>
                    <a:pt x="59" y="1"/>
                    <a:pt x="40" y="5"/>
                    <a:pt x="30" y="10"/>
                  </a:cubicBezTo>
                  <a:cubicBezTo>
                    <a:pt x="4" y="28"/>
                    <a:pt x="0" y="37"/>
                    <a:pt x="18" y="37"/>
                  </a:cubicBezTo>
                  <a:cubicBezTo>
                    <a:pt x="29" y="37"/>
                    <a:pt x="47" y="34"/>
                    <a:pt x="72" y="27"/>
                  </a:cubicBezTo>
                  <a:cubicBezTo>
                    <a:pt x="117" y="17"/>
                    <a:pt x="124" y="10"/>
                    <a:pt x="96" y="3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3" name="Google Shape;8183;p45"/>
            <p:cNvSpPr/>
            <p:nvPr/>
          </p:nvSpPr>
          <p:spPr>
            <a:xfrm>
              <a:off x="5525700" y="1099100"/>
              <a:ext cx="1350" cy="1025"/>
            </a:xfrm>
            <a:custGeom>
              <a:avLst/>
              <a:gdLst/>
              <a:ahLst/>
              <a:cxnLst/>
              <a:rect l="l" t="t" r="r" b="b"/>
              <a:pathLst>
                <a:path w="54" h="41" extrusionOk="0">
                  <a:moveTo>
                    <a:pt x="30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8" y="5"/>
                    <a:pt x="1" y="15"/>
                    <a:pt x="5" y="26"/>
                  </a:cubicBezTo>
                  <a:cubicBezTo>
                    <a:pt x="8" y="34"/>
                    <a:pt x="17" y="41"/>
                    <a:pt x="28" y="41"/>
                  </a:cubicBezTo>
                  <a:cubicBezTo>
                    <a:pt x="30" y="41"/>
                    <a:pt x="33" y="40"/>
                    <a:pt x="36" y="39"/>
                  </a:cubicBezTo>
                  <a:cubicBezTo>
                    <a:pt x="47" y="36"/>
                    <a:pt x="53" y="26"/>
                    <a:pt x="50" y="15"/>
                  </a:cubicBezTo>
                  <a:cubicBezTo>
                    <a:pt x="47" y="7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4" name="Google Shape;8184;p45"/>
            <p:cNvSpPr/>
            <p:nvPr/>
          </p:nvSpPr>
          <p:spPr>
            <a:xfrm>
              <a:off x="5606375" y="1339725"/>
              <a:ext cx="8050" cy="1800"/>
            </a:xfrm>
            <a:custGeom>
              <a:avLst/>
              <a:gdLst/>
              <a:ahLst/>
              <a:cxnLst/>
              <a:rect l="l" t="t" r="r" b="b"/>
              <a:pathLst>
                <a:path w="322" h="72" extrusionOk="0">
                  <a:moveTo>
                    <a:pt x="60" y="1"/>
                  </a:moveTo>
                  <a:cubicBezTo>
                    <a:pt x="0" y="1"/>
                    <a:pt x="0" y="1"/>
                    <a:pt x="56" y="32"/>
                  </a:cubicBezTo>
                  <a:cubicBezTo>
                    <a:pt x="82" y="46"/>
                    <a:pt x="113" y="58"/>
                    <a:pt x="128" y="58"/>
                  </a:cubicBezTo>
                  <a:cubicBezTo>
                    <a:pt x="132" y="58"/>
                    <a:pt x="134" y="58"/>
                    <a:pt x="136" y="57"/>
                  </a:cubicBezTo>
                  <a:cubicBezTo>
                    <a:pt x="150" y="52"/>
                    <a:pt x="143" y="46"/>
                    <a:pt x="122" y="39"/>
                  </a:cubicBezTo>
                  <a:cubicBezTo>
                    <a:pt x="82" y="29"/>
                    <a:pt x="105" y="18"/>
                    <a:pt x="156" y="18"/>
                  </a:cubicBezTo>
                  <a:cubicBezTo>
                    <a:pt x="161" y="18"/>
                    <a:pt x="168" y="18"/>
                    <a:pt x="174" y="18"/>
                  </a:cubicBezTo>
                  <a:cubicBezTo>
                    <a:pt x="195" y="22"/>
                    <a:pt x="209" y="32"/>
                    <a:pt x="205" y="46"/>
                  </a:cubicBezTo>
                  <a:cubicBezTo>
                    <a:pt x="204" y="53"/>
                    <a:pt x="204" y="57"/>
                    <a:pt x="206" y="57"/>
                  </a:cubicBezTo>
                  <a:cubicBezTo>
                    <a:pt x="209" y="57"/>
                    <a:pt x="213" y="54"/>
                    <a:pt x="219" y="49"/>
                  </a:cubicBezTo>
                  <a:cubicBezTo>
                    <a:pt x="224" y="44"/>
                    <a:pt x="230" y="42"/>
                    <a:pt x="235" y="42"/>
                  </a:cubicBezTo>
                  <a:cubicBezTo>
                    <a:pt x="240" y="42"/>
                    <a:pt x="245" y="45"/>
                    <a:pt x="247" y="52"/>
                  </a:cubicBezTo>
                  <a:cubicBezTo>
                    <a:pt x="249" y="59"/>
                    <a:pt x="253" y="62"/>
                    <a:pt x="259" y="62"/>
                  </a:cubicBezTo>
                  <a:cubicBezTo>
                    <a:pt x="263" y="62"/>
                    <a:pt x="267" y="61"/>
                    <a:pt x="271" y="57"/>
                  </a:cubicBezTo>
                  <a:cubicBezTo>
                    <a:pt x="274" y="53"/>
                    <a:pt x="279" y="52"/>
                    <a:pt x="285" y="52"/>
                  </a:cubicBezTo>
                  <a:cubicBezTo>
                    <a:pt x="292" y="52"/>
                    <a:pt x="300" y="55"/>
                    <a:pt x="306" y="63"/>
                  </a:cubicBezTo>
                  <a:cubicBezTo>
                    <a:pt x="312" y="69"/>
                    <a:pt x="315" y="71"/>
                    <a:pt x="318" y="71"/>
                  </a:cubicBezTo>
                  <a:cubicBezTo>
                    <a:pt x="321" y="71"/>
                    <a:pt x="321" y="65"/>
                    <a:pt x="317" y="52"/>
                  </a:cubicBezTo>
                  <a:cubicBezTo>
                    <a:pt x="309" y="22"/>
                    <a:pt x="199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5" name="Google Shape;8185;p45"/>
            <p:cNvSpPr/>
            <p:nvPr/>
          </p:nvSpPr>
          <p:spPr>
            <a:xfrm>
              <a:off x="5597525" y="1308150"/>
              <a:ext cx="5675" cy="925"/>
            </a:xfrm>
            <a:custGeom>
              <a:avLst/>
              <a:gdLst/>
              <a:ahLst/>
              <a:cxnLst/>
              <a:rect l="l" t="t" r="r" b="b"/>
              <a:pathLst>
                <a:path w="227" h="37" extrusionOk="0">
                  <a:moveTo>
                    <a:pt x="107" y="0"/>
                  </a:moveTo>
                  <a:cubicBezTo>
                    <a:pt x="93" y="0"/>
                    <a:pt x="79" y="1"/>
                    <a:pt x="67" y="4"/>
                  </a:cubicBezTo>
                  <a:cubicBezTo>
                    <a:pt x="1" y="19"/>
                    <a:pt x="31" y="37"/>
                    <a:pt x="108" y="37"/>
                  </a:cubicBezTo>
                  <a:cubicBezTo>
                    <a:pt x="120" y="37"/>
                    <a:pt x="133" y="36"/>
                    <a:pt x="146" y="36"/>
                  </a:cubicBezTo>
                  <a:cubicBezTo>
                    <a:pt x="223" y="29"/>
                    <a:pt x="226" y="25"/>
                    <a:pt x="175" y="8"/>
                  </a:cubicBezTo>
                  <a:cubicBezTo>
                    <a:pt x="157" y="3"/>
                    <a:pt x="131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6" name="Google Shape;8186;p45"/>
            <p:cNvSpPr/>
            <p:nvPr/>
          </p:nvSpPr>
          <p:spPr>
            <a:xfrm>
              <a:off x="5534475" y="109622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4" y="1"/>
                  </a:moveTo>
                  <a:cubicBezTo>
                    <a:pt x="50" y="1"/>
                    <a:pt x="45" y="1"/>
                    <a:pt x="39" y="2"/>
                  </a:cubicBezTo>
                  <a:cubicBezTo>
                    <a:pt x="15" y="9"/>
                    <a:pt x="0" y="16"/>
                    <a:pt x="11" y="20"/>
                  </a:cubicBezTo>
                  <a:cubicBezTo>
                    <a:pt x="14" y="21"/>
                    <a:pt x="18" y="22"/>
                    <a:pt x="22" y="22"/>
                  </a:cubicBezTo>
                  <a:cubicBezTo>
                    <a:pt x="33" y="22"/>
                    <a:pt x="46" y="18"/>
                    <a:pt x="56" y="13"/>
                  </a:cubicBezTo>
                  <a:cubicBezTo>
                    <a:pt x="67" y="5"/>
                    <a:pt x="65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7" name="Google Shape;8187;p45"/>
            <p:cNvSpPr/>
            <p:nvPr/>
          </p:nvSpPr>
          <p:spPr>
            <a:xfrm>
              <a:off x="5604300" y="1307875"/>
              <a:ext cx="2175" cy="1625"/>
            </a:xfrm>
            <a:custGeom>
              <a:avLst/>
              <a:gdLst/>
              <a:ahLst/>
              <a:cxnLst/>
              <a:rect l="l" t="t" r="r" b="b"/>
              <a:pathLst>
                <a:path w="87" h="65" extrusionOk="0">
                  <a:moveTo>
                    <a:pt x="52" y="1"/>
                  </a:moveTo>
                  <a:cubicBezTo>
                    <a:pt x="43" y="1"/>
                    <a:pt x="35" y="8"/>
                    <a:pt x="25" y="22"/>
                  </a:cubicBezTo>
                  <a:cubicBezTo>
                    <a:pt x="11" y="40"/>
                    <a:pt x="0" y="57"/>
                    <a:pt x="0" y="64"/>
                  </a:cubicBezTo>
                  <a:cubicBezTo>
                    <a:pt x="1" y="65"/>
                    <a:pt x="2" y="65"/>
                    <a:pt x="3" y="65"/>
                  </a:cubicBezTo>
                  <a:cubicBezTo>
                    <a:pt x="8" y="65"/>
                    <a:pt x="17" y="58"/>
                    <a:pt x="28" y="43"/>
                  </a:cubicBezTo>
                  <a:cubicBezTo>
                    <a:pt x="40" y="29"/>
                    <a:pt x="56" y="22"/>
                    <a:pt x="69" y="22"/>
                  </a:cubicBezTo>
                  <a:cubicBezTo>
                    <a:pt x="72" y="22"/>
                    <a:pt x="74" y="22"/>
                    <a:pt x="77" y="22"/>
                  </a:cubicBezTo>
                  <a:cubicBezTo>
                    <a:pt x="80" y="24"/>
                    <a:pt x="82" y="25"/>
                    <a:pt x="83" y="25"/>
                  </a:cubicBezTo>
                  <a:cubicBezTo>
                    <a:pt x="87" y="25"/>
                    <a:pt x="84" y="19"/>
                    <a:pt x="73" y="12"/>
                  </a:cubicBezTo>
                  <a:cubicBezTo>
                    <a:pt x="65" y="4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8" name="Google Shape;8188;p45"/>
            <p:cNvSpPr/>
            <p:nvPr/>
          </p:nvSpPr>
          <p:spPr>
            <a:xfrm>
              <a:off x="5615625" y="1340800"/>
              <a:ext cx="2400" cy="700"/>
            </a:xfrm>
            <a:custGeom>
              <a:avLst/>
              <a:gdLst/>
              <a:ahLst/>
              <a:cxnLst/>
              <a:rect l="l" t="t" r="r" b="b"/>
              <a:pathLst>
                <a:path w="96" h="28" extrusionOk="0">
                  <a:moveTo>
                    <a:pt x="42" y="1"/>
                  </a:moveTo>
                  <a:cubicBezTo>
                    <a:pt x="31" y="1"/>
                    <a:pt x="22" y="2"/>
                    <a:pt x="16" y="6"/>
                  </a:cubicBezTo>
                  <a:cubicBezTo>
                    <a:pt x="2" y="22"/>
                    <a:pt x="0" y="27"/>
                    <a:pt x="17" y="27"/>
                  </a:cubicBezTo>
                  <a:cubicBezTo>
                    <a:pt x="25" y="27"/>
                    <a:pt x="38" y="26"/>
                    <a:pt x="58" y="24"/>
                  </a:cubicBezTo>
                  <a:cubicBezTo>
                    <a:pt x="93" y="17"/>
                    <a:pt x="96" y="9"/>
                    <a:pt x="68" y="3"/>
                  </a:cubicBezTo>
                  <a:cubicBezTo>
                    <a:pt x="59" y="1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9" name="Google Shape;8189;p45"/>
            <p:cNvSpPr/>
            <p:nvPr/>
          </p:nvSpPr>
          <p:spPr>
            <a:xfrm>
              <a:off x="5606825" y="1307900"/>
              <a:ext cx="2625" cy="925"/>
            </a:xfrm>
            <a:custGeom>
              <a:avLst/>
              <a:gdLst/>
              <a:ahLst/>
              <a:cxnLst/>
              <a:rect l="l" t="t" r="r" b="b"/>
              <a:pathLst>
                <a:path w="105" h="37" extrusionOk="0">
                  <a:moveTo>
                    <a:pt x="9" y="1"/>
                  </a:moveTo>
                  <a:cubicBezTo>
                    <a:pt x="1" y="1"/>
                    <a:pt x="12" y="7"/>
                    <a:pt x="42" y="21"/>
                  </a:cubicBezTo>
                  <a:cubicBezTo>
                    <a:pt x="58" y="30"/>
                    <a:pt x="76" y="37"/>
                    <a:pt x="88" y="37"/>
                  </a:cubicBezTo>
                  <a:cubicBezTo>
                    <a:pt x="94" y="37"/>
                    <a:pt x="98" y="35"/>
                    <a:pt x="101" y="31"/>
                  </a:cubicBezTo>
                  <a:cubicBezTo>
                    <a:pt x="104" y="25"/>
                    <a:pt x="83" y="11"/>
                    <a:pt x="49" y="7"/>
                  </a:cubicBezTo>
                  <a:cubicBezTo>
                    <a:pt x="27" y="3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0" name="Google Shape;8190;p45"/>
            <p:cNvSpPr/>
            <p:nvPr/>
          </p:nvSpPr>
          <p:spPr>
            <a:xfrm>
              <a:off x="5541075" y="1094925"/>
              <a:ext cx="4175" cy="725"/>
            </a:xfrm>
            <a:custGeom>
              <a:avLst/>
              <a:gdLst/>
              <a:ahLst/>
              <a:cxnLst/>
              <a:rect l="l" t="t" r="r" b="b"/>
              <a:pathLst>
                <a:path w="167" h="29" extrusionOk="0">
                  <a:moveTo>
                    <a:pt x="89" y="0"/>
                  </a:moveTo>
                  <a:cubicBezTo>
                    <a:pt x="73" y="0"/>
                    <a:pt x="57" y="2"/>
                    <a:pt x="45" y="6"/>
                  </a:cubicBezTo>
                  <a:lnTo>
                    <a:pt x="0" y="19"/>
                  </a:lnTo>
                  <a:lnTo>
                    <a:pt x="52" y="27"/>
                  </a:lnTo>
                  <a:cubicBezTo>
                    <a:pt x="64" y="28"/>
                    <a:pt x="77" y="29"/>
                    <a:pt x="90" y="29"/>
                  </a:cubicBezTo>
                  <a:cubicBezTo>
                    <a:pt x="108" y="29"/>
                    <a:pt x="126" y="27"/>
                    <a:pt x="135" y="23"/>
                  </a:cubicBezTo>
                  <a:cubicBezTo>
                    <a:pt x="167" y="16"/>
                    <a:pt x="167" y="16"/>
                    <a:pt x="132" y="6"/>
                  </a:cubicBezTo>
                  <a:cubicBezTo>
                    <a:pt x="120" y="2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1" name="Google Shape;8191;p45"/>
            <p:cNvSpPr/>
            <p:nvPr/>
          </p:nvSpPr>
          <p:spPr>
            <a:xfrm>
              <a:off x="5621425" y="1342125"/>
              <a:ext cx="8975" cy="1875"/>
            </a:xfrm>
            <a:custGeom>
              <a:avLst/>
              <a:gdLst/>
              <a:ahLst/>
              <a:cxnLst/>
              <a:rect l="l" t="t" r="r" b="b"/>
              <a:pathLst>
                <a:path w="359" h="75" extrusionOk="0">
                  <a:moveTo>
                    <a:pt x="9" y="1"/>
                  </a:moveTo>
                  <a:cubicBezTo>
                    <a:pt x="1" y="1"/>
                    <a:pt x="0" y="7"/>
                    <a:pt x="6" y="19"/>
                  </a:cubicBezTo>
                  <a:cubicBezTo>
                    <a:pt x="11" y="38"/>
                    <a:pt x="93" y="50"/>
                    <a:pt x="163" y="50"/>
                  </a:cubicBezTo>
                  <a:cubicBezTo>
                    <a:pt x="199" y="50"/>
                    <a:pt x="231" y="47"/>
                    <a:pt x="249" y="40"/>
                  </a:cubicBezTo>
                  <a:cubicBezTo>
                    <a:pt x="252" y="38"/>
                    <a:pt x="257" y="37"/>
                    <a:pt x="261" y="37"/>
                  </a:cubicBezTo>
                  <a:cubicBezTo>
                    <a:pt x="273" y="37"/>
                    <a:pt x="287" y="43"/>
                    <a:pt x="298" y="54"/>
                  </a:cubicBezTo>
                  <a:cubicBezTo>
                    <a:pt x="310" y="68"/>
                    <a:pt x="326" y="74"/>
                    <a:pt x="338" y="74"/>
                  </a:cubicBezTo>
                  <a:cubicBezTo>
                    <a:pt x="350" y="74"/>
                    <a:pt x="358" y="68"/>
                    <a:pt x="353" y="54"/>
                  </a:cubicBezTo>
                  <a:cubicBezTo>
                    <a:pt x="348" y="35"/>
                    <a:pt x="214" y="12"/>
                    <a:pt x="144" y="12"/>
                  </a:cubicBezTo>
                  <a:cubicBezTo>
                    <a:pt x="123" y="12"/>
                    <a:pt x="108" y="14"/>
                    <a:pt x="103" y="19"/>
                  </a:cubicBezTo>
                  <a:cubicBezTo>
                    <a:pt x="99" y="23"/>
                    <a:pt x="92" y="25"/>
                    <a:pt x="83" y="25"/>
                  </a:cubicBezTo>
                  <a:cubicBezTo>
                    <a:pt x="71" y="25"/>
                    <a:pt x="55" y="21"/>
                    <a:pt x="40" y="12"/>
                  </a:cubicBezTo>
                  <a:cubicBezTo>
                    <a:pt x="26" y="5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2" name="Google Shape;8192;p45"/>
            <p:cNvSpPr/>
            <p:nvPr/>
          </p:nvSpPr>
          <p:spPr>
            <a:xfrm>
              <a:off x="5549125" y="10947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9" y="0"/>
                  </a:moveTo>
                  <a:cubicBezTo>
                    <a:pt x="26" y="0"/>
                    <a:pt x="24" y="0"/>
                    <a:pt x="21" y="1"/>
                  </a:cubicBezTo>
                  <a:cubicBezTo>
                    <a:pt x="11" y="4"/>
                    <a:pt x="1" y="8"/>
                    <a:pt x="5" y="15"/>
                  </a:cubicBezTo>
                  <a:cubicBezTo>
                    <a:pt x="5" y="18"/>
                    <a:pt x="18" y="25"/>
                    <a:pt x="32" y="29"/>
                  </a:cubicBezTo>
                  <a:cubicBezTo>
                    <a:pt x="35" y="30"/>
                    <a:pt x="37" y="30"/>
                    <a:pt x="39" y="30"/>
                  </a:cubicBezTo>
                  <a:cubicBezTo>
                    <a:pt x="49" y="30"/>
                    <a:pt x="56" y="23"/>
                    <a:pt x="53" y="15"/>
                  </a:cubicBezTo>
                  <a:cubicBezTo>
                    <a:pt x="50" y="6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3" name="Google Shape;8193;p45"/>
            <p:cNvSpPr/>
            <p:nvPr/>
          </p:nvSpPr>
          <p:spPr>
            <a:xfrm>
              <a:off x="5631550" y="1343100"/>
              <a:ext cx="1900" cy="1200"/>
            </a:xfrm>
            <a:custGeom>
              <a:avLst/>
              <a:gdLst/>
              <a:ahLst/>
              <a:cxnLst/>
              <a:rect l="l" t="t" r="r" b="b"/>
              <a:pathLst>
                <a:path w="76" h="48" extrusionOk="0">
                  <a:moveTo>
                    <a:pt x="5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1"/>
                    <a:pt x="3" y="11"/>
                    <a:pt x="18" y="29"/>
                  </a:cubicBezTo>
                  <a:cubicBezTo>
                    <a:pt x="29" y="40"/>
                    <a:pt x="43" y="47"/>
                    <a:pt x="56" y="47"/>
                  </a:cubicBezTo>
                  <a:cubicBezTo>
                    <a:pt x="58" y="47"/>
                    <a:pt x="60" y="47"/>
                    <a:pt x="63" y="46"/>
                  </a:cubicBezTo>
                  <a:cubicBezTo>
                    <a:pt x="76" y="46"/>
                    <a:pt x="69" y="32"/>
                    <a:pt x="48" y="18"/>
                  </a:cubicBezTo>
                  <a:cubicBezTo>
                    <a:pt x="27" y="9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4" name="Google Shape;8194;p45"/>
            <p:cNvSpPr/>
            <p:nvPr/>
          </p:nvSpPr>
          <p:spPr>
            <a:xfrm>
              <a:off x="5553300" y="1094225"/>
              <a:ext cx="1775" cy="875"/>
            </a:xfrm>
            <a:custGeom>
              <a:avLst/>
              <a:gdLst/>
              <a:ahLst/>
              <a:cxnLst/>
              <a:rect l="l" t="t" r="r" b="b"/>
              <a:pathLst>
                <a:path w="71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4" y="5"/>
                    <a:pt x="0" y="16"/>
                    <a:pt x="14" y="23"/>
                  </a:cubicBezTo>
                  <a:cubicBezTo>
                    <a:pt x="23" y="31"/>
                    <a:pt x="34" y="35"/>
                    <a:pt x="45" y="35"/>
                  </a:cubicBezTo>
                  <a:cubicBezTo>
                    <a:pt x="49" y="35"/>
                    <a:pt x="53" y="35"/>
                    <a:pt x="56" y="34"/>
                  </a:cubicBezTo>
                  <a:cubicBezTo>
                    <a:pt x="70" y="30"/>
                    <a:pt x="70" y="23"/>
                    <a:pt x="59" y="13"/>
                  </a:cubicBezTo>
                  <a:cubicBezTo>
                    <a:pt x="49" y="5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5" name="Google Shape;8195;p45"/>
            <p:cNvSpPr/>
            <p:nvPr/>
          </p:nvSpPr>
          <p:spPr>
            <a:xfrm>
              <a:off x="5636150" y="1344250"/>
              <a:ext cx="2025" cy="625"/>
            </a:xfrm>
            <a:custGeom>
              <a:avLst/>
              <a:gdLst/>
              <a:ahLst/>
              <a:cxnLst/>
              <a:rect l="l" t="t" r="r" b="b"/>
              <a:pathLst>
                <a:path w="81" h="25" extrusionOk="0">
                  <a:moveTo>
                    <a:pt x="73" y="0"/>
                  </a:moveTo>
                  <a:cubicBezTo>
                    <a:pt x="67" y="0"/>
                    <a:pt x="57" y="2"/>
                    <a:pt x="42" y="7"/>
                  </a:cubicBezTo>
                  <a:cubicBezTo>
                    <a:pt x="10" y="14"/>
                    <a:pt x="0" y="21"/>
                    <a:pt x="17" y="25"/>
                  </a:cubicBezTo>
                  <a:cubicBezTo>
                    <a:pt x="34" y="25"/>
                    <a:pt x="58" y="17"/>
                    <a:pt x="73" y="7"/>
                  </a:cubicBezTo>
                  <a:cubicBezTo>
                    <a:pt x="80" y="3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6" name="Google Shape;8196;p45"/>
            <p:cNvSpPr/>
            <p:nvPr/>
          </p:nvSpPr>
          <p:spPr>
            <a:xfrm>
              <a:off x="5557375" y="1089825"/>
              <a:ext cx="2025" cy="575"/>
            </a:xfrm>
            <a:custGeom>
              <a:avLst/>
              <a:gdLst/>
              <a:ahLst/>
              <a:cxnLst/>
              <a:rect l="l" t="t" r="r" b="b"/>
              <a:pathLst>
                <a:path w="81" h="23" extrusionOk="0">
                  <a:moveTo>
                    <a:pt x="73" y="0"/>
                  </a:moveTo>
                  <a:cubicBezTo>
                    <a:pt x="67" y="0"/>
                    <a:pt x="56" y="2"/>
                    <a:pt x="42" y="5"/>
                  </a:cubicBezTo>
                  <a:cubicBezTo>
                    <a:pt x="15" y="12"/>
                    <a:pt x="0" y="22"/>
                    <a:pt x="18" y="22"/>
                  </a:cubicBezTo>
                  <a:cubicBezTo>
                    <a:pt x="35" y="22"/>
                    <a:pt x="60" y="15"/>
                    <a:pt x="74" y="8"/>
                  </a:cubicBezTo>
                  <a:cubicBezTo>
                    <a:pt x="81" y="3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7" name="Google Shape;8197;p45"/>
            <p:cNvSpPr/>
            <p:nvPr/>
          </p:nvSpPr>
          <p:spPr>
            <a:xfrm>
              <a:off x="5643075" y="13378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8" y="1"/>
                  </a:moveTo>
                  <a:cubicBezTo>
                    <a:pt x="26" y="1"/>
                    <a:pt x="24" y="1"/>
                    <a:pt x="21" y="1"/>
                  </a:cubicBezTo>
                  <a:cubicBezTo>
                    <a:pt x="10" y="6"/>
                    <a:pt x="0" y="12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5" y="31"/>
                    <a:pt x="38" y="31"/>
                    <a:pt x="40" y="31"/>
                  </a:cubicBezTo>
                  <a:cubicBezTo>
                    <a:pt x="50" y="31"/>
                    <a:pt x="55" y="26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8" name="Google Shape;8198;p45"/>
            <p:cNvSpPr/>
            <p:nvPr/>
          </p:nvSpPr>
          <p:spPr>
            <a:xfrm>
              <a:off x="5646725" y="1338050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26" y="1"/>
                  </a:moveTo>
                  <a:cubicBezTo>
                    <a:pt x="21" y="1"/>
                    <a:pt x="17" y="1"/>
                    <a:pt x="14" y="2"/>
                  </a:cubicBezTo>
                  <a:cubicBezTo>
                    <a:pt x="0" y="5"/>
                    <a:pt x="7" y="12"/>
                    <a:pt x="28" y="19"/>
                  </a:cubicBezTo>
                  <a:cubicBezTo>
                    <a:pt x="42" y="23"/>
                    <a:pt x="56" y="25"/>
                    <a:pt x="68" y="25"/>
                  </a:cubicBezTo>
                  <a:cubicBezTo>
                    <a:pt x="77" y="25"/>
                    <a:pt x="85" y="24"/>
                    <a:pt x="90" y="23"/>
                  </a:cubicBezTo>
                  <a:cubicBezTo>
                    <a:pt x="104" y="19"/>
                    <a:pt x="98" y="12"/>
                    <a:pt x="73" y="9"/>
                  </a:cubicBezTo>
                  <a:cubicBezTo>
                    <a:pt x="57" y="4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9" name="Google Shape;8199;p45"/>
            <p:cNvSpPr/>
            <p:nvPr/>
          </p:nvSpPr>
          <p:spPr>
            <a:xfrm>
              <a:off x="5572900" y="10931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42" y="0"/>
                  </a:moveTo>
                  <a:cubicBezTo>
                    <a:pt x="15" y="3"/>
                    <a:pt x="1" y="14"/>
                    <a:pt x="4" y="32"/>
                  </a:cubicBezTo>
                  <a:cubicBezTo>
                    <a:pt x="10" y="43"/>
                    <a:pt x="21" y="53"/>
                    <a:pt x="31" y="53"/>
                  </a:cubicBezTo>
                  <a:cubicBezTo>
                    <a:pt x="33" y="53"/>
                    <a:pt x="34" y="53"/>
                    <a:pt x="36" y="53"/>
                  </a:cubicBezTo>
                  <a:cubicBezTo>
                    <a:pt x="42" y="53"/>
                    <a:pt x="57" y="51"/>
                    <a:pt x="72" y="51"/>
                  </a:cubicBezTo>
                  <a:cubicBezTo>
                    <a:pt x="80" y="51"/>
                    <a:pt x="88" y="51"/>
                    <a:pt x="95" y="53"/>
                  </a:cubicBezTo>
                  <a:cubicBezTo>
                    <a:pt x="122" y="53"/>
                    <a:pt x="129" y="45"/>
                    <a:pt x="111" y="28"/>
                  </a:cubicBezTo>
                  <a:cubicBezTo>
                    <a:pt x="101" y="14"/>
                    <a:pt x="66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0" name="Google Shape;8200;p45"/>
            <p:cNvSpPr/>
            <p:nvPr/>
          </p:nvSpPr>
          <p:spPr>
            <a:xfrm>
              <a:off x="5580125" y="1093050"/>
              <a:ext cx="1925" cy="1175"/>
            </a:xfrm>
            <a:custGeom>
              <a:avLst/>
              <a:gdLst/>
              <a:ahLst/>
              <a:cxnLst/>
              <a:rect l="l" t="t" r="r" b="b"/>
              <a:pathLst>
                <a:path w="77" h="47" extrusionOk="0">
                  <a:moveTo>
                    <a:pt x="23" y="0"/>
                  </a:moveTo>
                  <a:cubicBezTo>
                    <a:pt x="7" y="0"/>
                    <a:pt x="0" y="10"/>
                    <a:pt x="3" y="25"/>
                  </a:cubicBezTo>
                  <a:cubicBezTo>
                    <a:pt x="9" y="40"/>
                    <a:pt x="22" y="47"/>
                    <a:pt x="36" y="47"/>
                  </a:cubicBezTo>
                  <a:cubicBezTo>
                    <a:pt x="39" y="47"/>
                    <a:pt x="42" y="46"/>
                    <a:pt x="45" y="46"/>
                  </a:cubicBezTo>
                  <a:cubicBezTo>
                    <a:pt x="65" y="42"/>
                    <a:pt x="76" y="28"/>
                    <a:pt x="72" y="22"/>
                  </a:cubicBezTo>
                  <a:cubicBezTo>
                    <a:pt x="69" y="11"/>
                    <a:pt x="51" y="1"/>
                    <a:pt x="30" y="1"/>
                  </a:cubicBezTo>
                  <a:cubicBezTo>
                    <a:pt x="28" y="0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1" name="Google Shape;8201;p45"/>
            <p:cNvSpPr/>
            <p:nvPr/>
          </p:nvSpPr>
          <p:spPr>
            <a:xfrm>
              <a:off x="5665700" y="13139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7" y="0"/>
                  </a:moveTo>
                  <a:cubicBezTo>
                    <a:pt x="53" y="0"/>
                    <a:pt x="47" y="1"/>
                    <a:pt x="39" y="2"/>
                  </a:cubicBezTo>
                  <a:cubicBezTo>
                    <a:pt x="15" y="9"/>
                    <a:pt x="1" y="16"/>
                    <a:pt x="11" y="19"/>
                  </a:cubicBezTo>
                  <a:cubicBezTo>
                    <a:pt x="14" y="22"/>
                    <a:pt x="18" y="23"/>
                    <a:pt x="22" y="23"/>
                  </a:cubicBezTo>
                  <a:cubicBezTo>
                    <a:pt x="32" y="23"/>
                    <a:pt x="44" y="17"/>
                    <a:pt x="56" y="13"/>
                  </a:cubicBezTo>
                  <a:cubicBezTo>
                    <a:pt x="66" y="3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2" name="Google Shape;8202;p45"/>
            <p:cNvSpPr/>
            <p:nvPr/>
          </p:nvSpPr>
          <p:spPr>
            <a:xfrm>
              <a:off x="5669625" y="1314650"/>
              <a:ext cx="1300" cy="750"/>
            </a:xfrm>
            <a:custGeom>
              <a:avLst/>
              <a:gdLst/>
              <a:ahLst/>
              <a:cxnLst/>
              <a:rect l="l" t="t" r="r" b="b"/>
              <a:pathLst>
                <a:path w="52" h="30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5"/>
                    <a:pt x="0" y="11"/>
                    <a:pt x="0" y="15"/>
                  </a:cubicBezTo>
                  <a:cubicBezTo>
                    <a:pt x="3" y="19"/>
                    <a:pt x="14" y="25"/>
                    <a:pt x="31" y="29"/>
                  </a:cubicBezTo>
                  <a:cubicBezTo>
                    <a:pt x="33" y="29"/>
                    <a:pt x="36" y="30"/>
                    <a:pt x="38" y="30"/>
                  </a:cubicBezTo>
                  <a:cubicBezTo>
                    <a:pt x="47" y="30"/>
                    <a:pt x="51" y="23"/>
                    <a:pt x="48" y="15"/>
                  </a:cubicBezTo>
                  <a:cubicBezTo>
                    <a:pt x="46" y="6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3" name="Google Shape;8203;p45"/>
            <p:cNvSpPr/>
            <p:nvPr/>
          </p:nvSpPr>
          <p:spPr>
            <a:xfrm>
              <a:off x="5607850" y="1087675"/>
              <a:ext cx="2750" cy="800"/>
            </a:xfrm>
            <a:custGeom>
              <a:avLst/>
              <a:gdLst/>
              <a:ahLst/>
              <a:cxnLst/>
              <a:rect l="l" t="t" r="r" b="b"/>
              <a:pathLst>
                <a:path w="110" h="32" extrusionOk="0">
                  <a:moveTo>
                    <a:pt x="57" y="0"/>
                  </a:moveTo>
                  <a:cubicBezTo>
                    <a:pt x="49" y="0"/>
                    <a:pt x="41" y="2"/>
                    <a:pt x="32" y="4"/>
                  </a:cubicBezTo>
                  <a:cubicBezTo>
                    <a:pt x="1" y="11"/>
                    <a:pt x="1" y="14"/>
                    <a:pt x="36" y="22"/>
                  </a:cubicBezTo>
                  <a:cubicBezTo>
                    <a:pt x="55" y="28"/>
                    <a:pt x="72" y="31"/>
                    <a:pt x="84" y="31"/>
                  </a:cubicBezTo>
                  <a:cubicBezTo>
                    <a:pt x="103" y="31"/>
                    <a:pt x="109" y="24"/>
                    <a:pt x="95" y="11"/>
                  </a:cubicBezTo>
                  <a:cubicBezTo>
                    <a:pt x="85" y="5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4" name="Google Shape;8204;p45"/>
            <p:cNvSpPr/>
            <p:nvPr/>
          </p:nvSpPr>
          <p:spPr>
            <a:xfrm>
              <a:off x="5615875" y="1087550"/>
              <a:ext cx="3275" cy="800"/>
            </a:xfrm>
            <a:custGeom>
              <a:avLst/>
              <a:gdLst/>
              <a:ahLst/>
              <a:cxnLst/>
              <a:rect l="l" t="t" r="r" b="b"/>
              <a:pathLst>
                <a:path w="131" h="32" extrusionOk="0">
                  <a:moveTo>
                    <a:pt x="45" y="0"/>
                  </a:moveTo>
                  <a:cubicBezTo>
                    <a:pt x="33" y="0"/>
                    <a:pt x="23" y="2"/>
                    <a:pt x="20" y="6"/>
                  </a:cubicBezTo>
                  <a:cubicBezTo>
                    <a:pt x="0" y="25"/>
                    <a:pt x="3" y="31"/>
                    <a:pt x="38" y="31"/>
                  </a:cubicBezTo>
                  <a:cubicBezTo>
                    <a:pt x="47" y="31"/>
                    <a:pt x="58" y="31"/>
                    <a:pt x="72" y="30"/>
                  </a:cubicBezTo>
                  <a:cubicBezTo>
                    <a:pt x="131" y="23"/>
                    <a:pt x="131" y="23"/>
                    <a:pt x="86" y="6"/>
                  </a:cubicBezTo>
                  <a:cubicBezTo>
                    <a:pt x="72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5" name="Google Shape;8205;p45"/>
            <p:cNvSpPr/>
            <p:nvPr/>
          </p:nvSpPr>
          <p:spPr>
            <a:xfrm>
              <a:off x="5633900" y="1091725"/>
              <a:ext cx="5700" cy="1825"/>
            </a:xfrm>
            <a:custGeom>
              <a:avLst/>
              <a:gdLst/>
              <a:ahLst/>
              <a:cxnLst/>
              <a:rect l="l" t="t" r="r" b="b"/>
              <a:pathLst>
                <a:path w="228" h="73" extrusionOk="0">
                  <a:moveTo>
                    <a:pt x="199" y="1"/>
                  </a:moveTo>
                  <a:cubicBezTo>
                    <a:pt x="197" y="1"/>
                    <a:pt x="196" y="1"/>
                    <a:pt x="194" y="1"/>
                  </a:cubicBezTo>
                  <a:cubicBezTo>
                    <a:pt x="165" y="6"/>
                    <a:pt x="143" y="8"/>
                    <a:pt x="121" y="8"/>
                  </a:cubicBezTo>
                  <a:cubicBezTo>
                    <a:pt x="106" y="8"/>
                    <a:pt x="91" y="7"/>
                    <a:pt x="73" y="6"/>
                  </a:cubicBezTo>
                  <a:cubicBezTo>
                    <a:pt x="66" y="4"/>
                    <a:pt x="60" y="3"/>
                    <a:pt x="54" y="3"/>
                  </a:cubicBezTo>
                  <a:cubicBezTo>
                    <a:pt x="33" y="3"/>
                    <a:pt x="19" y="13"/>
                    <a:pt x="14" y="30"/>
                  </a:cubicBezTo>
                  <a:cubicBezTo>
                    <a:pt x="4" y="57"/>
                    <a:pt x="0" y="69"/>
                    <a:pt x="10" y="69"/>
                  </a:cubicBezTo>
                  <a:cubicBezTo>
                    <a:pt x="17" y="69"/>
                    <a:pt x="31" y="62"/>
                    <a:pt x="55" y="50"/>
                  </a:cubicBezTo>
                  <a:cubicBezTo>
                    <a:pt x="72" y="42"/>
                    <a:pt x="86" y="38"/>
                    <a:pt x="98" y="38"/>
                  </a:cubicBezTo>
                  <a:cubicBezTo>
                    <a:pt x="111" y="38"/>
                    <a:pt x="121" y="43"/>
                    <a:pt x="128" y="54"/>
                  </a:cubicBezTo>
                  <a:cubicBezTo>
                    <a:pt x="139" y="66"/>
                    <a:pt x="156" y="72"/>
                    <a:pt x="173" y="72"/>
                  </a:cubicBezTo>
                  <a:cubicBezTo>
                    <a:pt x="176" y="72"/>
                    <a:pt x="180" y="72"/>
                    <a:pt x="183" y="71"/>
                  </a:cubicBezTo>
                  <a:cubicBezTo>
                    <a:pt x="220" y="61"/>
                    <a:pt x="228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6" name="Google Shape;8206;p45"/>
            <p:cNvSpPr/>
            <p:nvPr/>
          </p:nvSpPr>
          <p:spPr>
            <a:xfrm>
              <a:off x="5640200" y="1091600"/>
              <a:ext cx="14775" cy="1575"/>
            </a:xfrm>
            <a:custGeom>
              <a:avLst/>
              <a:gdLst/>
              <a:ahLst/>
              <a:cxnLst/>
              <a:rect l="l" t="t" r="r" b="b"/>
              <a:pathLst>
                <a:path w="591" h="63" extrusionOk="0">
                  <a:moveTo>
                    <a:pt x="162" y="1"/>
                  </a:moveTo>
                  <a:cubicBezTo>
                    <a:pt x="135" y="1"/>
                    <a:pt x="105" y="1"/>
                    <a:pt x="80" y="3"/>
                  </a:cubicBezTo>
                  <a:cubicBezTo>
                    <a:pt x="35" y="6"/>
                    <a:pt x="1" y="17"/>
                    <a:pt x="1" y="24"/>
                  </a:cubicBezTo>
                  <a:cubicBezTo>
                    <a:pt x="8" y="47"/>
                    <a:pt x="60" y="62"/>
                    <a:pt x="114" y="62"/>
                  </a:cubicBezTo>
                  <a:cubicBezTo>
                    <a:pt x="135" y="62"/>
                    <a:pt x="156" y="60"/>
                    <a:pt x="175" y="55"/>
                  </a:cubicBezTo>
                  <a:cubicBezTo>
                    <a:pt x="197" y="50"/>
                    <a:pt x="218" y="47"/>
                    <a:pt x="232" y="47"/>
                  </a:cubicBezTo>
                  <a:cubicBezTo>
                    <a:pt x="245" y="47"/>
                    <a:pt x="253" y="49"/>
                    <a:pt x="254" y="52"/>
                  </a:cubicBezTo>
                  <a:cubicBezTo>
                    <a:pt x="256" y="58"/>
                    <a:pt x="304" y="62"/>
                    <a:pt x="362" y="62"/>
                  </a:cubicBezTo>
                  <a:cubicBezTo>
                    <a:pt x="427" y="62"/>
                    <a:pt x="505" y="57"/>
                    <a:pt x="538" y="48"/>
                  </a:cubicBezTo>
                  <a:cubicBezTo>
                    <a:pt x="590" y="36"/>
                    <a:pt x="555" y="10"/>
                    <a:pt x="488" y="10"/>
                  </a:cubicBezTo>
                  <a:cubicBezTo>
                    <a:pt x="483" y="10"/>
                    <a:pt x="478" y="10"/>
                    <a:pt x="473" y="11"/>
                  </a:cubicBezTo>
                  <a:cubicBezTo>
                    <a:pt x="452" y="12"/>
                    <a:pt x="430" y="13"/>
                    <a:pt x="412" y="13"/>
                  </a:cubicBezTo>
                  <a:cubicBezTo>
                    <a:pt x="394" y="13"/>
                    <a:pt x="379" y="12"/>
                    <a:pt x="372" y="11"/>
                  </a:cubicBezTo>
                  <a:cubicBezTo>
                    <a:pt x="359" y="8"/>
                    <a:pt x="345" y="5"/>
                    <a:pt x="334" y="5"/>
                  </a:cubicBezTo>
                  <a:cubicBezTo>
                    <a:pt x="330" y="5"/>
                    <a:pt x="326" y="5"/>
                    <a:pt x="324" y="6"/>
                  </a:cubicBezTo>
                  <a:cubicBezTo>
                    <a:pt x="319" y="8"/>
                    <a:pt x="313" y="8"/>
                    <a:pt x="304" y="8"/>
                  </a:cubicBezTo>
                  <a:cubicBezTo>
                    <a:pt x="285" y="8"/>
                    <a:pt x="258" y="5"/>
                    <a:pt x="234" y="3"/>
                  </a:cubicBezTo>
                  <a:cubicBezTo>
                    <a:pt x="216" y="1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7" name="Google Shape;8207;p45"/>
            <p:cNvSpPr/>
            <p:nvPr/>
          </p:nvSpPr>
          <p:spPr>
            <a:xfrm>
              <a:off x="5709250" y="130987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29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7" y="5"/>
                    <a:pt x="0" y="12"/>
                    <a:pt x="0" y="15"/>
                  </a:cubicBezTo>
                  <a:cubicBezTo>
                    <a:pt x="4" y="22"/>
                    <a:pt x="15" y="26"/>
                    <a:pt x="32" y="29"/>
                  </a:cubicBezTo>
                  <a:cubicBezTo>
                    <a:pt x="35" y="30"/>
                    <a:pt x="38" y="30"/>
                    <a:pt x="40" y="30"/>
                  </a:cubicBezTo>
                  <a:cubicBezTo>
                    <a:pt x="48" y="30"/>
                    <a:pt x="52" y="26"/>
                    <a:pt x="49" y="15"/>
                  </a:cubicBezTo>
                  <a:cubicBezTo>
                    <a:pt x="46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8" name="Google Shape;8208;p45"/>
            <p:cNvSpPr/>
            <p:nvPr/>
          </p:nvSpPr>
          <p:spPr>
            <a:xfrm>
              <a:off x="5729475" y="1341250"/>
              <a:ext cx="4975" cy="1825"/>
            </a:xfrm>
            <a:custGeom>
              <a:avLst/>
              <a:gdLst/>
              <a:ahLst/>
              <a:cxnLst/>
              <a:rect l="l" t="t" r="r" b="b"/>
              <a:pathLst>
                <a:path w="199" h="73" extrusionOk="0">
                  <a:moveTo>
                    <a:pt x="19" y="1"/>
                  </a:moveTo>
                  <a:cubicBezTo>
                    <a:pt x="1" y="1"/>
                    <a:pt x="8" y="10"/>
                    <a:pt x="27" y="33"/>
                  </a:cubicBezTo>
                  <a:cubicBezTo>
                    <a:pt x="48" y="58"/>
                    <a:pt x="78" y="73"/>
                    <a:pt x="95" y="73"/>
                  </a:cubicBezTo>
                  <a:cubicBezTo>
                    <a:pt x="107" y="73"/>
                    <a:pt x="113" y="66"/>
                    <a:pt x="107" y="50"/>
                  </a:cubicBezTo>
                  <a:cubicBezTo>
                    <a:pt x="104" y="40"/>
                    <a:pt x="121" y="33"/>
                    <a:pt x="146" y="33"/>
                  </a:cubicBezTo>
                  <a:cubicBezTo>
                    <a:pt x="153" y="33"/>
                    <a:pt x="159" y="34"/>
                    <a:pt x="164" y="34"/>
                  </a:cubicBezTo>
                  <a:cubicBezTo>
                    <a:pt x="199" y="34"/>
                    <a:pt x="162" y="21"/>
                    <a:pt x="80" y="9"/>
                  </a:cubicBezTo>
                  <a:cubicBezTo>
                    <a:pt x="49" y="4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9" name="Google Shape;8209;p45"/>
            <p:cNvSpPr/>
            <p:nvPr/>
          </p:nvSpPr>
          <p:spPr>
            <a:xfrm>
              <a:off x="5654625" y="1091700"/>
              <a:ext cx="5775" cy="1750"/>
            </a:xfrm>
            <a:custGeom>
              <a:avLst/>
              <a:gdLst/>
              <a:ahLst/>
              <a:cxnLst/>
              <a:rect l="l" t="t" r="r" b="b"/>
              <a:pathLst>
                <a:path w="231" h="70" extrusionOk="0">
                  <a:moveTo>
                    <a:pt x="166" y="1"/>
                  </a:moveTo>
                  <a:cubicBezTo>
                    <a:pt x="148" y="1"/>
                    <a:pt x="128" y="5"/>
                    <a:pt x="107" y="13"/>
                  </a:cubicBezTo>
                  <a:cubicBezTo>
                    <a:pt x="91" y="19"/>
                    <a:pt x="76" y="23"/>
                    <a:pt x="66" y="23"/>
                  </a:cubicBezTo>
                  <a:cubicBezTo>
                    <a:pt x="58" y="23"/>
                    <a:pt x="54" y="21"/>
                    <a:pt x="52" y="17"/>
                  </a:cubicBezTo>
                  <a:cubicBezTo>
                    <a:pt x="50" y="12"/>
                    <a:pt x="47" y="9"/>
                    <a:pt x="42" y="9"/>
                  </a:cubicBezTo>
                  <a:cubicBezTo>
                    <a:pt x="38" y="9"/>
                    <a:pt x="33" y="12"/>
                    <a:pt x="27" y="17"/>
                  </a:cubicBezTo>
                  <a:cubicBezTo>
                    <a:pt x="0" y="44"/>
                    <a:pt x="12" y="63"/>
                    <a:pt x="43" y="63"/>
                  </a:cubicBezTo>
                  <a:cubicBezTo>
                    <a:pt x="51" y="63"/>
                    <a:pt x="62" y="61"/>
                    <a:pt x="73" y="58"/>
                  </a:cubicBezTo>
                  <a:cubicBezTo>
                    <a:pt x="83" y="56"/>
                    <a:pt x="96" y="55"/>
                    <a:pt x="108" y="55"/>
                  </a:cubicBezTo>
                  <a:cubicBezTo>
                    <a:pt x="127" y="55"/>
                    <a:pt x="147" y="57"/>
                    <a:pt x="160" y="61"/>
                  </a:cubicBezTo>
                  <a:cubicBezTo>
                    <a:pt x="169" y="67"/>
                    <a:pt x="177" y="70"/>
                    <a:pt x="184" y="70"/>
                  </a:cubicBezTo>
                  <a:cubicBezTo>
                    <a:pt x="195" y="70"/>
                    <a:pt x="203" y="63"/>
                    <a:pt x="211" y="48"/>
                  </a:cubicBezTo>
                  <a:cubicBezTo>
                    <a:pt x="231" y="20"/>
                    <a:pt x="205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0" name="Google Shape;8210;p45"/>
            <p:cNvSpPr/>
            <p:nvPr/>
          </p:nvSpPr>
          <p:spPr>
            <a:xfrm>
              <a:off x="5735625" y="134360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1"/>
                  </a:cubicBezTo>
                  <a:cubicBezTo>
                    <a:pt x="10" y="6"/>
                    <a:pt x="0" y="9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4" y="30"/>
                    <a:pt x="36" y="31"/>
                    <a:pt x="38" y="31"/>
                  </a:cubicBezTo>
                  <a:cubicBezTo>
                    <a:pt x="48" y="31"/>
                    <a:pt x="55" y="25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1" name="Google Shape;8211;p45"/>
            <p:cNvSpPr/>
            <p:nvPr/>
          </p:nvSpPr>
          <p:spPr>
            <a:xfrm>
              <a:off x="5737175" y="13484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8" y="0"/>
                    <a:pt x="42" y="0"/>
                    <a:pt x="35" y="1"/>
                  </a:cubicBezTo>
                  <a:cubicBezTo>
                    <a:pt x="11" y="8"/>
                    <a:pt x="1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4" y="18"/>
                    <a:pt x="52" y="11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2" name="Google Shape;8212;p45"/>
            <p:cNvSpPr/>
            <p:nvPr/>
          </p:nvSpPr>
          <p:spPr>
            <a:xfrm>
              <a:off x="5739000" y="13423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0" y="5"/>
                    <a:pt x="0" y="12"/>
                    <a:pt x="11" y="23"/>
                  </a:cubicBezTo>
                  <a:cubicBezTo>
                    <a:pt x="18" y="30"/>
                    <a:pt x="32" y="34"/>
                    <a:pt x="43" y="34"/>
                  </a:cubicBezTo>
                  <a:cubicBezTo>
                    <a:pt x="46" y="34"/>
                    <a:pt x="50" y="34"/>
                    <a:pt x="53" y="33"/>
                  </a:cubicBezTo>
                  <a:cubicBezTo>
                    <a:pt x="66" y="29"/>
                    <a:pt x="66" y="19"/>
                    <a:pt x="56" y="12"/>
                  </a:cubicBezTo>
                  <a:cubicBezTo>
                    <a:pt x="48" y="4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3" name="Google Shape;8213;p45"/>
            <p:cNvSpPr/>
            <p:nvPr/>
          </p:nvSpPr>
          <p:spPr>
            <a:xfrm>
              <a:off x="5740300" y="1344175"/>
              <a:ext cx="4600" cy="1925"/>
            </a:xfrm>
            <a:custGeom>
              <a:avLst/>
              <a:gdLst/>
              <a:ahLst/>
              <a:cxnLst/>
              <a:rect l="l" t="t" r="r" b="b"/>
              <a:pathLst>
                <a:path w="184" h="77" extrusionOk="0">
                  <a:moveTo>
                    <a:pt x="26" y="0"/>
                  </a:moveTo>
                  <a:cubicBezTo>
                    <a:pt x="22" y="0"/>
                    <a:pt x="17" y="2"/>
                    <a:pt x="11" y="7"/>
                  </a:cubicBezTo>
                  <a:cubicBezTo>
                    <a:pt x="1" y="20"/>
                    <a:pt x="28" y="38"/>
                    <a:pt x="81" y="55"/>
                  </a:cubicBezTo>
                  <a:cubicBezTo>
                    <a:pt x="121" y="70"/>
                    <a:pt x="157" y="77"/>
                    <a:pt x="169" y="77"/>
                  </a:cubicBezTo>
                  <a:cubicBezTo>
                    <a:pt x="172" y="77"/>
                    <a:pt x="173" y="76"/>
                    <a:pt x="174" y="76"/>
                  </a:cubicBezTo>
                  <a:cubicBezTo>
                    <a:pt x="184" y="57"/>
                    <a:pt x="99" y="15"/>
                    <a:pt x="71" y="15"/>
                  </a:cubicBezTo>
                  <a:cubicBezTo>
                    <a:pt x="67" y="15"/>
                    <a:pt x="65" y="15"/>
                    <a:pt x="63" y="17"/>
                  </a:cubicBezTo>
                  <a:cubicBezTo>
                    <a:pt x="59" y="21"/>
                    <a:pt x="55" y="23"/>
                    <a:pt x="51" y="23"/>
                  </a:cubicBezTo>
                  <a:cubicBezTo>
                    <a:pt x="45" y="23"/>
                    <a:pt x="41" y="19"/>
                    <a:pt x="39" y="10"/>
                  </a:cubicBezTo>
                  <a:cubicBezTo>
                    <a:pt x="37" y="4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4" name="Google Shape;8214;p45"/>
            <p:cNvSpPr/>
            <p:nvPr/>
          </p:nvSpPr>
          <p:spPr>
            <a:xfrm>
              <a:off x="5661125" y="1091725"/>
              <a:ext cx="1375" cy="120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6"/>
                    <a:pt x="10" y="16"/>
                    <a:pt x="4" y="22"/>
                  </a:cubicBezTo>
                  <a:cubicBezTo>
                    <a:pt x="0" y="33"/>
                    <a:pt x="0" y="43"/>
                    <a:pt x="10" y="47"/>
                  </a:cubicBezTo>
                  <a:cubicBezTo>
                    <a:pt x="11" y="48"/>
                    <a:pt x="12" y="48"/>
                    <a:pt x="13" y="48"/>
                  </a:cubicBezTo>
                  <a:cubicBezTo>
                    <a:pt x="20" y="48"/>
                    <a:pt x="32" y="38"/>
                    <a:pt x="42" y="22"/>
                  </a:cubicBezTo>
                  <a:cubicBezTo>
                    <a:pt x="53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5" name="Google Shape;8215;p45"/>
            <p:cNvSpPr/>
            <p:nvPr/>
          </p:nvSpPr>
          <p:spPr>
            <a:xfrm>
              <a:off x="5742200" y="13489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8" y="5"/>
                    <a:pt x="0" y="15"/>
                    <a:pt x="5" y="26"/>
                  </a:cubicBezTo>
                  <a:cubicBezTo>
                    <a:pt x="7" y="34"/>
                    <a:pt x="14" y="40"/>
                    <a:pt x="24" y="40"/>
                  </a:cubicBezTo>
                  <a:cubicBezTo>
                    <a:pt x="27" y="40"/>
                    <a:pt x="29" y="40"/>
                    <a:pt x="32" y="39"/>
                  </a:cubicBezTo>
                  <a:cubicBezTo>
                    <a:pt x="46" y="36"/>
                    <a:pt x="53" y="26"/>
                    <a:pt x="50" y="15"/>
                  </a:cubicBezTo>
                  <a:cubicBezTo>
                    <a:pt x="47" y="5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6" name="Google Shape;8216;p45"/>
            <p:cNvSpPr/>
            <p:nvPr/>
          </p:nvSpPr>
          <p:spPr>
            <a:xfrm>
              <a:off x="5728325" y="1300050"/>
              <a:ext cx="1975" cy="1750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68" y="0"/>
                  </a:moveTo>
                  <a:cubicBezTo>
                    <a:pt x="64" y="0"/>
                    <a:pt x="57" y="2"/>
                    <a:pt x="46" y="6"/>
                  </a:cubicBezTo>
                  <a:cubicBezTo>
                    <a:pt x="25" y="9"/>
                    <a:pt x="14" y="23"/>
                    <a:pt x="25" y="30"/>
                  </a:cubicBezTo>
                  <a:cubicBezTo>
                    <a:pt x="35" y="41"/>
                    <a:pt x="32" y="51"/>
                    <a:pt x="18" y="54"/>
                  </a:cubicBezTo>
                  <a:cubicBezTo>
                    <a:pt x="4" y="57"/>
                    <a:pt x="1" y="65"/>
                    <a:pt x="11" y="68"/>
                  </a:cubicBezTo>
                  <a:cubicBezTo>
                    <a:pt x="13" y="69"/>
                    <a:pt x="15" y="70"/>
                    <a:pt x="17" y="70"/>
                  </a:cubicBezTo>
                  <a:cubicBezTo>
                    <a:pt x="29" y="70"/>
                    <a:pt x="45" y="57"/>
                    <a:pt x="56" y="37"/>
                  </a:cubicBezTo>
                  <a:cubicBezTo>
                    <a:pt x="73" y="10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7" name="Google Shape;8217;p45"/>
            <p:cNvSpPr/>
            <p:nvPr/>
          </p:nvSpPr>
          <p:spPr>
            <a:xfrm>
              <a:off x="5663275" y="1092025"/>
              <a:ext cx="3875" cy="1275"/>
            </a:xfrm>
            <a:custGeom>
              <a:avLst/>
              <a:gdLst/>
              <a:ahLst/>
              <a:cxnLst/>
              <a:rect l="l" t="t" r="r" b="b"/>
              <a:pathLst>
                <a:path w="155" h="51" extrusionOk="0">
                  <a:moveTo>
                    <a:pt x="102" y="0"/>
                  </a:moveTo>
                  <a:cubicBezTo>
                    <a:pt x="79" y="0"/>
                    <a:pt x="53" y="7"/>
                    <a:pt x="32" y="21"/>
                  </a:cubicBezTo>
                  <a:cubicBezTo>
                    <a:pt x="1" y="42"/>
                    <a:pt x="4" y="45"/>
                    <a:pt x="49" y="48"/>
                  </a:cubicBezTo>
                  <a:cubicBezTo>
                    <a:pt x="64" y="50"/>
                    <a:pt x="77" y="51"/>
                    <a:pt x="89" y="51"/>
                  </a:cubicBezTo>
                  <a:cubicBezTo>
                    <a:pt x="132" y="51"/>
                    <a:pt x="155" y="40"/>
                    <a:pt x="147" y="21"/>
                  </a:cubicBezTo>
                  <a:cubicBezTo>
                    <a:pt x="143" y="7"/>
                    <a:pt x="125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8" name="Google Shape;8218;p45"/>
            <p:cNvSpPr/>
            <p:nvPr/>
          </p:nvSpPr>
          <p:spPr>
            <a:xfrm>
              <a:off x="5741000" y="13288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38" y="0"/>
                  </a:moveTo>
                  <a:cubicBezTo>
                    <a:pt x="36" y="0"/>
                    <a:pt x="34" y="0"/>
                    <a:pt x="32" y="1"/>
                  </a:cubicBezTo>
                  <a:cubicBezTo>
                    <a:pt x="0" y="12"/>
                    <a:pt x="11" y="22"/>
                    <a:pt x="53" y="25"/>
                  </a:cubicBezTo>
                  <a:cubicBezTo>
                    <a:pt x="77" y="25"/>
                    <a:pt x="83" y="22"/>
                    <a:pt x="73" y="12"/>
                  </a:cubicBezTo>
                  <a:cubicBezTo>
                    <a:pt x="62" y="6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9" name="Google Shape;8219;p45"/>
            <p:cNvSpPr/>
            <p:nvPr/>
          </p:nvSpPr>
          <p:spPr>
            <a:xfrm>
              <a:off x="5667700" y="1092075"/>
              <a:ext cx="3750" cy="150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3" y="0"/>
                  </a:moveTo>
                  <a:cubicBezTo>
                    <a:pt x="0" y="0"/>
                    <a:pt x="1" y="8"/>
                    <a:pt x="18" y="33"/>
                  </a:cubicBezTo>
                  <a:cubicBezTo>
                    <a:pt x="26" y="50"/>
                    <a:pt x="46" y="59"/>
                    <a:pt x="65" y="59"/>
                  </a:cubicBezTo>
                  <a:cubicBezTo>
                    <a:pt x="70" y="59"/>
                    <a:pt x="75" y="59"/>
                    <a:pt x="80" y="57"/>
                  </a:cubicBezTo>
                  <a:cubicBezTo>
                    <a:pt x="149" y="40"/>
                    <a:pt x="139" y="5"/>
                    <a:pt x="63" y="2"/>
                  </a:cubicBezTo>
                  <a:cubicBezTo>
                    <a:pt x="51" y="1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0" name="Google Shape;8220;p45"/>
            <p:cNvSpPr/>
            <p:nvPr/>
          </p:nvSpPr>
          <p:spPr>
            <a:xfrm>
              <a:off x="5748300" y="13433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8"/>
                    <a:pt x="16" y="47"/>
                    <a:pt x="21" y="47"/>
                  </a:cubicBezTo>
                  <a:cubicBezTo>
                    <a:pt x="22" y="47"/>
                    <a:pt x="23" y="47"/>
                    <a:pt x="24" y="45"/>
                  </a:cubicBezTo>
                  <a:cubicBezTo>
                    <a:pt x="31" y="35"/>
                    <a:pt x="27" y="21"/>
                    <a:pt x="14" y="7"/>
                  </a:cubicBezTo>
                  <a:cubicBezTo>
                    <a:pt x="10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1" name="Google Shape;8221;p45"/>
            <p:cNvSpPr/>
            <p:nvPr/>
          </p:nvSpPr>
          <p:spPr>
            <a:xfrm>
              <a:off x="5751825" y="1346050"/>
              <a:ext cx="2675" cy="1750"/>
            </a:xfrm>
            <a:custGeom>
              <a:avLst/>
              <a:gdLst/>
              <a:ahLst/>
              <a:cxnLst/>
              <a:rect l="l" t="t" r="r" b="b"/>
              <a:pathLst>
                <a:path w="107" h="70" extrusionOk="0">
                  <a:moveTo>
                    <a:pt x="32" y="0"/>
                  </a:moveTo>
                  <a:cubicBezTo>
                    <a:pt x="30" y="0"/>
                    <a:pt x="27" y="0"/>
                    <a:pt x="25" y="1"/>
                  </a:cubicBezTo>
                  <a:cubicBezTo>
                    <a:pt x="1" y="8"/>
                    <a:pt x="4" y="18"/>
                    <a:pt x="43" y="42"/>
                  </a:cubicBezTo>
                  <a:cubicBezTo>
                    <a:pt x="69" y="61"/>
                    <a:pt x="87" y="70"/>
                    <a:pt x="95" y="70"/>
                  </a:cubicBezTo>
                  <a:cubicBezTo>
                    <a:pt x="106" y="70"/>
                    <a:pt x="102" y="56"/>
                    <a:pt x="81" y="28"/>
                  </a:cubicBezTo>
                  <a:cubicBezTo>
                    <a:pt x="69" y="10"/>
                    <a:pt x="49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2" name="Google Shape;8222;p45"/>
            <p:cNvSpPr/>
            <p:nvPr/>
          </p:nvSpPr>
          <p:spPr>
            <a:xfrm>
              <a:off x="5671850" y="1092325"/>
              <a:ext cx="17450" cy="2925"/>
            </a:xfrm>
            <a:custGeom>
              <a:avLst/>
              <a:gdLst/>
              <a:ahLst/>
              <a:cxnLst/>
              <a:rect l="l" t="t" r="r" b="b"/>
              <a:pathLst>
                <a:path w="698" h="117" extrusionOk="0">
                  <a:moveTo>
                    <a:pt x="129" y="1"/>
                  </a:moveTo>
                  <a:cubicBezTo>
                    <a:pt x="105" y="1"/>
                    <a:pt x="86" y="1"/>
                    <a:pt x="74" y="2"/>
                  </a:cubicBezTo>
                  <a:cubicBezTo>
                    <a:pt x="25" y="6"/>
                    <a:pt x="1" y="12"/>
                    <a:pt x="4" y="26"/>
                  </a:cubicBezTo>
                  <a:cubicBezTo>
                    <a:pt x="7" y="32"/>
                    <a:pt x="11" y="36"/>
                    <a:pt x="16" y="36"/>
                  </a:cubicBezTo>
                  <a:cubicBezTo>
                    <a:pt x="20" y="36"/>
                    <a:pt x="25" y="34"/>
                    <a:pt x="29" y="30"/>
                  </a:cubicBezTo>
                  <a:cubicBezTo>
                    <a:pt x="33" y="26"/>
                    <a:pt x="38" y="24"/>
                    <a:pt x="44" y="24"/>
                  </a:cubicBezTo>
                  <a:cubicBezTo>
                    <a:pt x="52" y="24"/>
                    <a:pt x="62" y="28"/>
                    <a:pt x="71" y="36"/>
                  </a:cubicBezTo>
                  <a:cubicBezTo>
                    <a:pt x="87" y="49"/>
                    <a:pt x="126" y="57"/>
                    <a:pt x="157" y="57"/>
                  </a:cubicBezTo>
                  <a:cubicBezTo>
                    <a:pt x="184" y="57"/>
                    <a:pt x="206" y="51"/>
                    <a:pt x="202" y="40"/>
                  </a:cubicBezTo>
                  <a:cubicBezTo>
                    <a:pt x="199" y="30"/>
                    <a:pt x="223" y="23"/>
                    <a:pt x="254" y="19"/>
                  </a:cubicBezTo>
                  <a:cubicBezTo>
                    <a:pt x="258" y="19"/>
                    <a:pt x="263" y="18"/>
                    <a:pt x="266" y="18"/>
                  </a:cubicBezTo>
                  <a:cubicBezTo>
                    <a:pt x="294" y="18"/>
                    <a:pt x="309" y="28"/>
                    <a:pt x="307" y="40"/>
                  </a:cubicBezTo>
                  <a:cubicBezTo>
                    <a:pt x="305" y="46"/>
                    <a:pt x="305" y="50"/>
                    <a:pt x="308" y="50"/>
                  </a:cubicBezTo>
                  <a:cubicBezTo>
                    <a:pt x="309" y="50"/>
                    <a:pt x="312" y="48"/>
                    <a:pt x="317" y="44"/>
                  </a:cubicBezTo>
                  <a:cubicBezTo>
                    <a:pt x="322" y="39"/>
                    <a:pt x="330" y="36"/>
                    <a:pt x="340" y="36"/>
                  </a:cubicBezTo>
                  <a:cubicBezTo>
                    <a:pt x="352" y="36"/>
                    <a:pt x="365" y="40"/>
                    <a:pt x="376" y="47"/>
                  </a:cubicBezTo>
                  <a:cubicBezTo>
                    <a:pt x="389" y="57"/>
                    <a:pt x="414" y="62"/>
                    <a:pt x="434" y="62"/>
                  </a:cubicBezTo>
                  <a:cubicBezTo>
                    <a:pt x="441" y="62"/>
                    <a:pt x="447" y="62"/>
                    <a:pt x="452" y="61"/>
                  </a:cubicBezTo>
                  <a:cubicBezTo>
                    <a:pt x="460" y="58"/>
                    <a:pt x="468" y="57"/>
                    <a:pt x="476" y="57"/>
                  </a:cubicBezTo>
                  <a:cubicBezTo>
                    <a:pt x="492" y="57"/>
                    <a:pt x="508" y="61"/>
                    <a:pt x="515" y="68"/>
                  </a:cubicBezTo>
                  <a:cubicBezTo>
                    <a:pt x="519" y="71"/>
                    <a:pt x="527" y="73"/>
                    <a:pt x="535" y="73"/>
                  </a:cubicBezTo>
                  <a:cubicBezTo>
                    <a:pt x="545" y="73"/>
                    <a:pt x="556" y="70"/>
                    <a:pt x="563" y="65"/>
                  </a:cubicBezTo>
                  <a:cubicBezTo>
                    <a:pt x="569" y="60"/>
                    <a:pt x="575" y="57"/>
                    <a:pt x="580" y="57"/>
                  </a:cubicBezTo>
                  <a:cubicBezTo>
                    <a:pt x="589" y="57"/>
                    <a:pt x="596" y="65"/>
                    <a:pt x="598" y="78"/>
                  </a:cubicBezTo>
                  <a:cubicBezTo>
                    <a:pt x="598" y="99"/>
                    <a:pt x="615" y="113"/>
                    <a:pt x="636" y="116"/>
                  </a:cubicBezTo>
                  <a:cubicBezTo>
                    <a:pt x="657" y="116"/>
                    <a:pt x="660" y="110"/>
                    <a:pt x="646" y="99"/>
                  </a:cubicBezTo>
                  <a:cubicBezTo>
                    <a:pt x="633" y="89"/>
                    <a:pt x="633" y="78"/>
                    <a:pt x="646" y="75"/>
                  </a:cubicBezTo>
                  <a:cubicBezTo>
                    <a:pt x="664" y="71"/>
                    <a:pt x="667" y="61"/>
                    <a:pt x="654" y="54"/>
                  </a:cubicBezTo>
                  <a:cubicBezTo>
                    <a:pt x="646" y="44"/>
                    <a:pt x="654" y="30"/>
                    <a:pt x="675" y="19"/>
                  </a:cubicBezTo>
                  <a:cubicBezTo>
                    <a:pt x="691" y="9"/>
                    <a:pt x="698" y="5"/>
                    <a:pt x="691" y="5"/>
                  </a:cubicBezTo>
                  <a:cubicBezTo>
                    <a:pt x="686" y="5"/>
                    <a:pt x="677" y="6"/>
                    <a:pt x="660" y="9"/>
                  </a:cubicBezTo>
                  <a:cubicBezTo>
                    <a:pt x="650" y="12"/>
                    <a:pt x="621" y="13"/>
                    <a:pt x="582" y="13"/>
                  </a:cubicBezTo>
                  <a:cubicBezTo>
                    <a:pt x="528" y="13"/>
                    <a:pt x="455" y="11"/>
                    <a:pt x="383" y="9"/>
                  </a:cubicBezTo>
                  <a:cubicBezTo>
                    <a:pt x="290" y="4"/>
                    <a:pt x="192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3" name="Google Shape;8223;p45"/>
            <p:cNvSpPr/>
            <p:nvPr/>
          </p:nvSpPr>
          <p:spPr>
            <a:xfrm>
              <a:off x="5751575" y="1343875"/>
              <a:ext cx="1775" cy="850"/>
            </a:xfrm>
            <a:custGeom>
              <a:avLst/>
              <a:gdLst/>
              <a:ahLst/>
              <a:cxnLst/>
              <a:rect l="l" t="t" r="r" b="b"/>
              <a:pathLst>
                <a:path w="71" h="34" extrusionOk="0">
                  <a:moveTo>
                    <a:pt x="25" y="0"/>
                  </a:moveTo>
                  <a:cubicBezTo>
                    <a:pt x="22" y="0"/>
                    <a:pt x="18" y="0"/>
                    <a:pt x="14" y="1"/>
                  </a:cubicBezTo>
                  <a:cubicBezTo>
                    <a:pt x="0" y="5"/>
                    <a:pt x="0" y="11"/>
                    <a:pt x="11" y="22"/>
                  </a:cubicBezTo>
                  <a:cubicBezTo>
                    <a:pt x="21" y="29"/>
                    <a:pt x="33" y="34"/>
                    <a:pt x="44" y="34"/>
                  </a:cubicBezTo>
                  <a:cubicBezTo>
                    <a:pt x="48" y="34"/>
                    <a:pt x="52" y="33"/>
                    <a:pt x="56" y="32"/>
                  </a:cubicBezTo>
                  <a:cubicBezTo>
                    <a:pt x="67" y="29"/>
                    <a:pt x="70" y="19"/>
                    <a:pt x="56" y="11"/>
                  </a:cubicBezTo>
                  <a:cubicBezTo>
                    <a:pt x="48" y="4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4" name="Google Shape;8224;p45"/>
            <p:cNvSpPr/>
            <p:nvPr/>
          </p:nvSpPr>
          <p:spPr>
            <a:xfrm>
              <a:off x="5750450" y="1333900"/>
              <a:ext cx="1400" cy="1200"/>
            </a:xfrm>
            <a:custGeom>
              <a:avLst/>
              <a:gdLst/>
              <a:ahLst/>
              <a:cxnLst/>
              <a:rect l="l" t="t" r="r" b="b"/>
              <a:pathLst>
                <a:path w="56" h="48" extrusionOk="0">
                  <a:moveTo>
                    <a:pt x="48" y="1"/>
                  </a:moveTo>
                  <a:cubicBezTo>
                    <a:pt x="46" y="1"/>
                    <a:pt x="44" y="1"/>
                    <a:pt x="42" y="1"/>
                  </a:cubicBezTo>
                  <a:cubicBezTo>
                    <a:pt x="29" y="5"/>
                    <a:pt x="11" y="15"/>
                    <a:pt x="8" y="22"/>
                  </a:cubicBezTo>
                  <a:cubicBezTo>
                    <a:pt x="0" y="32"/>
                    <a:pt x="0" y="43"/>
                    <a:pt x="11" y="46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22" y="47"/>
                    <a:pt x="36" y="38"/>
                    <a:pt x="45" y="26"/>
                  </a:cubicBezTo>
                  <a:cubicBezTo>
                    <a:pt x="54" y="8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5" name="Google Shape;8225;p45"/>
            <p:cNvSpPr/>
            <p:nvPr/>
          </p:nvSpPr>
          <p:spPr>
            <a:xfrm>
              <a:off x="5755150" y="1346900"/>
              <a:ext cx="2125" cy="1300"/>
            </a:xfrm>
            <a:custGeom>
              <a:avLst/>
              <a:gdLst/>
              <a:ahLst/>
              <a:cxnLst/>
              <a:rect l="l" t="t" r="r" b="b"/>
              <a:pathLst>
                <a:path w="85" h="52" extrusionOk="0">
                  <a:moveTo>
                    <a:pt x="70" y="1"/>
                  </a:moveTo>
                  <a:cubicBezTo>
                    <a:pt x="67" y="1"/>
                    <a:pt x="62" y="1"/>
                    <a:pt x="55" y="2"/>
                  </a:cubicBezTo>
                  <a:cubicBezTo>
                    <a:pt x="38" y="8"/>
                    <a:pt x="17" y="19"/>
                    <a:pt x="10" y="29"/>
                  </a:cubicBezTo>
                  <a:cubicBezTo>
                    <a:pt x="1" y="44"/>
                    <a:pt x="2" y="51"/>
                    <a:pt x="11" y="51"/>
                  </a:cubicBezTo>
                  <a:cubicBezTo>
                    <a:pt x="20" y="51"/>
                    <a:pt x="38" y="42"/>
                    <a:pt x="59" y="26"/>
                  </a:cubicBezTo>
                  <a:cubicBezTo>
                    <a:pt x="81" y="7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6" name="Google Shape;8226;p45"/>
            <p:cNvSpPr/>
            <p:nvPr/>
          </p:nvSpPr>
          <p:spPr>
            <a:xfrm>
              <a:off x="5755575" y="1344875"/>
              <a:ext cx="1750" cy="975"/>
            </a:xfrm>
            <a:custGeom>
              <a:avLst/>
              <a:gdLst/>
              <a:ahLst/>
              <a:cxnLst/>
              <a:rect l="l" t="t" r="r" b="b"/>
              <a:pathLst>
                <a:path w="70" h="39" extrusionOk="0">
                  <a:moveTo>
                    <a:pt x="41" y="0"/>
                  </a:moveTo>
                  <a:cubicBezTo>
                    <a:pt x="36" y="0"/>
                    <a:pt x="30" y="1"/>
                    <a:pt x="24" y="3"/>
                  </a:cubicBezTo>
                  <a:cubicBezTo>
                    <a:pt x="7" y="6"/>
                    <a:pt x="0" y="17"/>
                    <a:pt x="11" y="27"/>
                  </a:cubicBezTo>
                  <a:cubicBezTo>
                    <a:pt x="22" y="33"/>
                    <a:pt x="36" y="39"/>
                    <a:pt x="46" y="39"/>
                  </a:cubicBezTo>
                  <a:cubicBezTo>
                    <a:pt x="49" y="39"/>
                    <a:pt x="51" y="38"/>
                    <a:pt x="52" y="38"/>
                  </a:cubicBezTo>
                  <a:cubicBezTo>
                    <a:pt x="62" y="34"/>
                    <a:pt x="69" y="24"/>
                    <a:pt x="66" y="13"/>
                  </a:cubicBezTo>
                  <a:cubicBezTo>
                    <a:pt x="63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7" name="Google Shape;8227;p45"/>
            <p:cNvSpPr/>
            <p:nvPr/>
          </p:nvSpPr>
          <p:spPr>
            <a:xfrm>
              <a:off x="5735550" y="1276150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10" y="1"/>
                  </a:moveTo>
                  <a:cubicBezTo>
                    <a:pt x="0" y="4"/>
                    <a:pt x="0" y="14"/>
                    <a:pt x="13" y="22"/>
                  </a:cubicBezTo>
                  <a:cubicBezTo>
                    <a:pt x="20" y="28"/>
                    <a:pt x="33" y="32"/>
                    <a:pt x="47" y="32"/>
                  </a:cubicBezTo>
                  <a:cubicBezTo>
                    <a:pt x="54" y="32"/>
                    <a:pt x="62" y="31"/>
                    <a:pt x="69" y="28"/>
                  </a:cubicBezTo>
                  <a:cubicBezTo>
                    <a:pt x="104" y="18"/>
                    <a:pt x="104" y="14"/>
                    <a:pt x="69" y="7"/>
                  </a:cubicBezTo>
                  <a:cubicBezTo>
                    <a:pt x="45" y="1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8" name="Google Shape;8228;p45"/>
            <p:cNvSpPr/>
            <p:nvPr/>
          </p:nvSpPr>
          <p:spPr>
            <a:xfrm>
              <a:off x="5737950" y="128402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9" y="0"/>
                  </a:moveTo>
                  <a:cubicBezTo>
                    <a:pt x="25" y="0"/>
                    <a:pt x="22" y="1"/>
                    <a:pt x="18" y="1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4"/>
                    <a:pt x="17" y="38"/>
                    <a:pt x="31" y="38"/>
                  </a:cubicBezTo>
                  <a:cubicBezTo>
                    <a:pt x="36" y="38"/>
                    <a:pt x="40" y="37"/>
                    <a:pt x="46" y="36"/>
                  </a:cubicBezTo>
                  <a:cubicBezTo>
                    <a:pt x="63" y="32"/>
                    <a:pt x="71" y="19"/>
                    <a:pt x="60" y="11"/>
                  </a:cubicBezTo>
                  <a:cubicBezTo>
                    <a:pt x="52" y="4"/>
                    <a:pt x="41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9" name="Google Shape;8229;p45"/>
            <p:cNvSpPr/>
            <p:nvPr/>
          </p:nvSpPr>
          <p:spPr>
            <a:xfrm>
              <a:off x="5758050" y="1346025"/>
              <a:ext cx="1925" cy="2450"/>
            </a:xfrm>
            <a:custGeom>
              <a:avLst/>
              <a:gdLst/>
              <a:ahLst/>
              <a:cxnLst/>
              <a:rect l="l" t="t" r="r" b="b"/>
              <a:pathLst>
                <a:path w="77" h="98" extrusionOk="0">
                  <a:moveTo>
                    <a:pt x="43" y="0"/>
                  </a:moveTo>
                  <a:cubicBezTo>
                    <a:pt x="37" y="0"/>
                    <a:pt x="30" y="6"/>
                    <a:pt x="23" y="16"/>
                  </a:cubicBezTo>
                  <a:cubicBezTo>
                    <a:pt x="0" y="44"/>
                    <a:pt x="7" y="97"/>
                    <a:pt x="33" y="97"/>
                  </a:cubicBezTo>
                  <a:cubicBezTo>
                    <a:pt x="35" y="97"/>
                    <a:pt x="38" y="97"/>
                    <a:pt x="40" y="96"/>
                  </a:cubicBezTo>
                  <a:cubicBezTo>
                    <a:pt x="50" y="96"/>
                    <a:pt x="50" y="78"/>
                    <a:pt x="37" y="64"/>
                  </a:cubicBezTo>
                  <a:cubicBezTo>
                    <a:pt x="23" y="43"/>
                    <a:pt x="23" y="37"/>
                    <a:pt x="50" y="37"/>
                  </a:cubicBezTo>
                  <a:cubicBezTo>
                    <a:pt x="54" y="37"/>
                    <a:pt x="57" y="38"/>
                    <a:pt x="59" y="38"/>
                  </a:cubicBezTo>
                  <a:cubicBezTo>
                    <a:pt x="73" y="38"/>
                    <a:pt x="76" y="31"/>
                    <a:pt x="64" y="16"/>
                  </a:cubicBezTo>
                  <a:cubicBezTo>
                    <a:pt x="57" y="6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0" name="Google Shape;8230;p45"/>
            <p:cNvSpPr/>
            <p:nvPr/>
          </p:nvSpPr>
          <p:spPr>
            <a:xfrm>
              <a:off x="5760850" y="1346600"/>
              <a:ext cx="1775" cy="975"/>
            </a:xfrm>
            <a:custGeom>
              <a:avLst/>
              <a:gdLst/>
              <a:ahLst/>
              <a:cxnLst/>
              <a:rect l="l" t="t" r="r" b="b"/>
              <a:pathLst>
                <a:path w="71" h="39" extrusionOk="0">
                  <a:moveTo>
                    <a:pt x="57" y="1"/>
                  </a:moveTo>
                  <a:cubicBezTo>
                    <a:pt x="51" y="1"/>
                    <a:pt x="43" y="1"/>
                    <a:pt x="32" y="3"/>
                  </a:cubicBezTo>
                  <a:cubicBezTo>
                    <a:pt x="15" y="11"/>
                    <a:pt x="1" y="20"/>
                    <a:pt x="4" y="31"/>
                  </a:cubicBezTo>
                  <a:cubicBezTo>
                    <a:pt x="6" y="36"/>
                    <a:pt x="11" y="39"/>
                    <a:pt x="18" y="39"/>
                  </a:cubicBezTo>
                  <a:cubicBezTo>
                    <a:pt x="24" y="39"/>
                    <a:pt x="32" y="36"/>
                    <a:pt x="39" y="31"/>
                  </a:cubicBezTo>
                  <a:cubicBezTo>
                    <a:pt x="56" y="20"/>
                    <a:pt x="70" y="6"/>
                    <a:pt x="66" y="3"/>
                  </a:cubicBezTo>
                  <a:cubicBezTo>
                    <a:pt x="66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1" name="Google Shape;8231;p45"/>
            <p:cNvSpPr/>
            <p:nvPr/>
          </p:nvSpPr>
          <p:spPr>
            <a:xfrm>
              <a:off x="5739600" y="12759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2"/>
                    <a:pt x="39" y="4"/>
                  </a:cubicBezTo>
                  <a:cubicBezTo>
                    <a:pt x="15" y="11"/>
                    <a:pt x="0" y="18"/>
                    <a:pt x="11" y="21"/>
                  </a:cubicBezTo>
                  <a:cubicBezTo>
                    <a:pt x="14" y="22"/>
                    <a:pt x="17" y="23"/>
                    <a:pt x="20" y="23"/>
                  </a:cubicBezTo>
                  <a:cubicBezTo>
                    <a:pt x="30" y="23"/>
                    <a:pt x="43" y="19"/>
                    <a:pt x="56" y="11"/>
                  </a:cubicBezTo>
                  <a:cubicBezTo>
                    <a:pt x="65" y="4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2" name="Google Shape;8232;p45"/>
            <p:cNvSpPr/>
            <p:nvPr/>
          </p:nvSpPr>
          <p:spPr>
            <a:xfrm>
              <a:off x="5762775" y="1346700"/>
              <a:ext cx="4350" cy="2875"/>
            </a:xfrm>
            <a:custGeom>
              <a:avLst/>
              <a:gdLst/>
              <a:ahLst/>
              <a:cxnLst/>
              <a:rect l="l" t="t" r="r" b="b"/>
              <a:pathLst>
                <a:path w="174" h="115" extrusionOk="0">
                  <a:moveTo>
                    <a:pt x="52" y="0"/>
                  </a:moveTo>
                  <a:cubicBezTo>
                    <a:pt x="46" y="0"/>
                    <a:pt x="41" y="1"/>
                    <a:pt x="35" y="2"/>
                  </a:cubicBezTo>
                  <a:cubicBezTo>
                    <a:pt x="0" y="10"/>
                    <a:pt x="31" y="44"/>
                    <a:pt x="83" y="55"/>
                  </a:cubicBezTo>
                  <a:cubicBezTo>
                    <a:pt x="114" y="61"/>
                    <a:pt x="132" y="72"/>
                    <a:pt x="128" y="86"/>
                  </a:cubicBezTo>
                  <a:cubicBezTo>
                    <a:pt x="125" y="96"/>
                    <a:pt x="135" y="106"/>
                    <a:pt x="153" y="114"/>
                  </a:cubicBezTo>
                  <a:cubicBezTo>
                    <a:pt x="155" y="114"/>
                    <a:pt x="157" y="114"/>
                    <a:pt x="159" y="114"/>
                  </a:cubicBezTo>
                  <a:cubicBezTo>
                    <a:pt x="173" y="114"/>
                    <a:pt x="171" y="102"/>
                    <a:pt x="149" y="69"/>
                  </a:cubicBezTo>
                  <a:cubicBezTo>
                    <a:pt x="119" y="24"/>
                    <a:pt x="8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3" name="Google Shape;8233;p45"/>
            <p:cNvSpPr/>
            <p:nvPr/>
          </p:nvSpPr>
          <p:spPr>
            <a:xfrm>
              <a:off x="5742125" y="1276150"/>
              <a:ext cx="5975" cy="1225"/>
            </a:xfrm>
            <a:custGeom>
              <a:avLst/>
              <a:gdLst/>
              <a:ahLst/>
              <a:cxnLst/>
              <a:rect l="l" t="t" r="r" b="b"/>
              <a:pathLst>
                <a:path w="239" h="49" extrusionOk="0">
                  <a:moveTo>
                    <a:pt x="106" y="0"/>
                  </a:moveTo>
                  <a:cubicBezTo>
                    <a:pt x="99" y="0"/>
                    <a:pt x="91" y="1"/>
                    <a:pt x="83" y="1"/>
                  </a:cubicBezTo>
                  <a:cubicBezTo>
                    <a:pt x="38" y="4"/>
                    <a:pt x="0" y="11"/>
                    <a:pt x="3" y="18"/>
                  </a:cubicBezTo>
                  <a:cubicBezTo>
                    <a:pt x="7" y="34"/>
                    <a:pt x="116" y="49"/>
                    <a:pt x="180" y="49"/>
                  </a:cubicBezTo>
                  <a:cubicBezTo>
                    <a:pt x="202" y="49"/>
                    <a:pt x="219" y="47"/>
                    <a:pt x="222" y="42"/>
                  </a:cubicBezTo>
                  <a:cubicBezTo>
                    <a:pt x="238" y="17"/>
                    <a:pt x="185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4" name="Google Shape;8234;p45"/>
            <p:cNvSpPr/>
            <p:nvPr/>
          </p:nvSpPr>
          <p:spPr>
            <a:xfrm>
              <a:off x="5745425" y="1285450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38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2" y="23"/>
                    <a:pt x="61" y="23"/>
                  </a:cubicBezTo>
                  <a:cubicBezTo>
                    <a:pt x="67" y="23"/>
                    <a:pt x="72" y="21"/>
                    <a:pt x="73" y="17"/>
                  </a:cubicBezTo>
                  <a:cubicBezTo>
                    <a:pt x="80" y="10"/>
                    <a:pt x="63" y="4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5" name="Google Shape;8235;p45"/>
            <p:cNvSpPr/>
            <p:nvPr/>
          </p:nvSpPr>
          <p:spPr>
            <a:xfrm>
              <a:off x="5759725" y="1326525"/>
              <a:ext cx="1950" cy="600"/>
            </a:xfrm>
            <a:custGeom>
              <a:avLst/>
              <a:gdLst/>
              <a:ahLst/>
              <a:cxnLst/>
              <a:rect l="l" t="t" r="r" b="b"/>
              <a:pathLst>
                <a:path w="78" h="24" extrusionOk="0">
                  <a:moveTo>
                    <a:pt x="15" y="0"/>
                  </a:moveTo>
                  <a:cubicBezTo>
                    <a:pt x="1" y="0"/>
                    <a:pt x="4" y="5"/>
                    <a:pt x="25" y="15"/>
                  </a:cubicBezTo>
                  <a:cubicBezTo>
                    <a:pt x="36" y="21"/>
                    <a:pt x="47" y="24"/>
                    <a:pt x="56" y="24"/>
                  </a:cubicBezTo>
                  <a:cubicBezTo>
                    <a:pt x="63" y="24"/>
                    <a:pt x="68" y="22"/>
                    <a:pt x="70" y="18"/>
                  </a:cubicBezTo>
                  <a:cubicBezTo>
                    <a:pt x="77" y="12"/>
                    <a:pt x="60" y="2"/>
                    <a:pt x="36" y="2"/>
                  </a:cubicBezTo>
                  <a:cubicBezTo>
                    <a:pt x="27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6" name="Google Shape;8236;p45"/>
            <p:cNvSpPr/>
            <p:nvPr/>
          </p:nvSpPr>
          <p:spPr>
            <a:xfrm>
              <a:off x="5745425" y="1279000"/>
              <a:ext cx="2525" cy="1100"/>
            </a:xfrm>
            <a:custGeom>
              <a:avLst/>
              <a:gdLst/>
              <a:ahLst/>
              <a:cxnLst/>
              <a:rect l="l" t="t" r="r" b="b"/>
              <a:pathLst>
                <a:path w="101" h="44" extrusionOk="0">
                  <a:moveTo>
                    <a:pt x="14" y="0"/>
                  </a:moveTo>
                  <a:cubicBezTo>
                    <a:pt x="11" y="0"/>
                    <a:pt x="9" y="0"/>
                    <a:pt x="7" y="1"/>
                  </a:cubicBezTo>
                  <a:cubicBezTo>
                    <a:pt x="1" y="4"/>
                    <a:pt x="7" y="15"/>
                    <a:pt x="31" y="25"/>
                  </a:cubicBezTo>
                  <a:cubicBezTo>
                    <a:pt x="49" y="37"/>
                    <a:pt x="68" y="43"/>
                    <a:pt x="81" y="43"/>
                  </a:cubicBezTo>
                  <a:cubicBezTo>
                    <a:pt x="83" y="43"/>
                    <a:pt x="85" y="43"/>
                    <a:pt x="87" y="43"/>
                  </a:cubicBezTo>
                  <a:cubicBezTo>
                    <a:pt x="100" y="39"/>
                    <a:pt x="90" y="29"/>
                    <a:pt x="66" y="18"/>
                  </a:cubicBezTo>
                  <a:cubicBezTo>
                    <a:pt x="46" y="7"/>
                    <a:pt x="26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7" name="Google Shape;8237;p45"/>
            <p:cNvSpPr/>
            <p:nvPr/>
          </p:nvSpPr>
          <p:spPr>
            <a:xfrm>
              <a:off x="5767375" y="1347475"/>
              <a:ext cx="15950" cy="3775"/>
            </a:xfrm>
            <a:custGeom>
              <a:avLst/>
              <a:gdLst/>
              <a:ahLst/>
              <a:cxnLst/>
              <a:rect l="l" t="t" r="r" b="b"/>
              <a:pathLst>
                <a:path w="638" h="151" extrusionOk="0">
                  <a:moveTo>
                    <a:pt x="86" y="1"/>
                  </a:moveTo>
                  <a:cubicBezTo>
                    <a:pt x="77" y="1"/>
                    <a:pt x="68" y="2"/>
                    <a:pt x="59" y="3"/>
                  </a:cubicBezTo>
                  <a:cubicBezTo>
                    <a:pt x="0" y="19"/>
                    <a:pt x="27" y="76"/>
                    <a:pt x="86" y="76"/>
                  </a:cubicBezTo>
                  <a:cubicBezTo>
                    <a:pt x="89" y="76"/>
                    <a:pt x="93" y="76"/>
                    <a:pt x="97" y="75"/>
                  </a:cubicBezTo>
                  <a:cubicBezTo>
                    <a:pt x="102" y="75"/>
                    <a:pt x="107" y="75"/>
                    <a:pt x="113" y="75"/>
                  </a:cubicBezTo>
                  <a:cubicBezTo>
                    <a:pt x="139" y="75"/>
                    <a:pt x="167" y="81"/>
                    <a:pt x="184" y="90"/>
                  </a:cubicBezTo>
                  <a:cubicBezTo>
                    <a:pt x="204" y="101"/>
                    <a:pt x="225" y="106"/>
                    <a:pt x="239" y="106"/>
                  </a:cubicBezTo>
                  <a:cubicBezTo>
                    <a:pt x="256" y="106"/>
                    <a:pt x="263" y="99"/>
                    <a:pt x="247" y="86"/>
                  </a:cubicBezTo>
                  <a:cubicBezTo>
                    <a:pt x="227" y="71"/>
                    <a:pt x="233" y="63"/>
                    <a:pt x="250" y="63"/>
                  </a:cubicBezTo>
                  <a:cubicBezTo>
                    <a:pt x="264" y="63"/>
                    <a:pt x="285" y="68"/>
                    <a:pt x="305" y="80"/>
                  </a:cubicBezTo>
                  <a:cubicBezTo>
                    <a:pt x="318" y="87"/>
                    <a:pt x="335" y="91"/>
                    <a:pt x="353" y="91"/>
                  </a:cubicBezTo>
                  <a:cubicBezTo>
                    <a:pt x="370" y="91"/>
                    <a:pt x="388" y="87"/>
                    <a:pt x="406" y="80"/>
                  </a:cubicBezTo>
                  <a:cubicBezTo>
                    <a:pt x="423" y="73"/>
                    <a:pt x="437" y="70"/>
                    <a:pt x="447" y="70"/>
                  </a:cubicBezTo>
                  <a:cubicBezTo>
                    <a:pt x="460" y="70"/>
                    <a:pt x="468" y="75"/>
                    <a:pt x="471" y="86"/>
                  </a:cubicBezTo>
                  <a:cubicBezTo>
                    <a:pt x="478" y="98"/>
                    <a:pt x="471" y="105"/>
                    <a:pt x="459" y="105"/>
                  </a:cubicBezTo>
                  <a:cubicBezTo>
                    <a:pt x="456" y="105"/>
                    <a:pt x="454" y="104"/>
                    <a:pt x="451" y="104"/>
                  </a:cubicBezTo>
                  <a:cubicBezTo>
                    <a:pt x="445" y="103"/>
                    <a:pt x="442" y="102"/>
                    <a:pt x="439" y="102"/>
                  </a:cubicBezTo>
                  <a:cubicBezTo>
                    <a:pt x="431" y="102"/>
                    <a:pt x="433" y="106"/>
                    <a:pt x="444" y="114"/>
                  </a:cubicBezTo>
                  <a:cubicBezTo>
                    <a:pt x="452" y="122"/>
                    <a:pt x="462" y="126"/>
                    <a:pt x="469" y="126"/>
                  </a:cubicBezTo>
                  <a:cubicBezTo>
                    <a:pt x="474" y="126"/>
                    <a:pt x="478" y="124"/>
                    <a:pt x="479" y="121"/>
                  </a:cubicBezTo>
                  <a:cubicBezTo>
                    <a:pt x="480" y="119"/>
                    <a:pt x="483" y="118"/>
                    <a:pt x="489" y="118"/>
                  </a:cubicBezTo>
                  <a:cubicBezTo>
                    <a:pt x="503" y="118"/>
                    <a:pt x="530" y="125"/>
                    <a:pt x="555" y="135"/>
                  </a:cubicBezTo>
                  <a:cubicBezTo>
                    <a:pt x="577" y="146"/>
                    <a:pt x="599" y="151"/>
                    <a:pt x="614" y="151"/>
                  </a:cubicBezTo>
                  <a:cubicBezTo>
                    <a:pt x="622" y="151"/>
                    <a:pt x="629" y="149"/>
                    <a:pt x="631" y="145"/>
                  </a:cubicBezTo>
                  <a:cubicBezTo>
                    <a:pt x="638" y="135"/>
                    <a:pt x="631" y="125"/>
                    <a:pt x="617" y="125"/>
                  </a:cubicBezTo>
                  <a:cubicBezTo>
                    <a:pt x="559" y="117"/>
                    <a:pt x="524" y="100"/>
                    <a:pt x="506" y="69"/>
                  </a:cubicBezTo>
                  <a:cubicBezTo>
                    <a:pt x="494" y="48"/>
                    <a:pt x="467" y="37"/>
                    <a:pt x="422" y="37"/>
                  </a:cubicBezTo>
                  <a:cubicBezTo>
                    <a:pt x="415" y="37"/>
                    <a:pt x="407" y="37"/>
                    <a:pt x="399" y="38"/>
                  </a:cubicBezTo>
                  <a:cubicBezTo>
                    <a:pt x="388" y="39"/>
                    <a:pt x="376" y="39"/>
                    <a:pt x="363" y="39"/>
                  </a:cubicBezTo>
                  <a:cubicBezTo>
                    <a:pt x="324" y="39"/>
                    <a:pt x="280" y="35"/>
                    <a:pt x="257" y="27"/>
                  </a:cubicBezTo>
                  <a:cubicBezTo>
                    <a:pt x="229" y="20"/>
                    <a:pt x="206" y="16"/>
                    <a:pt x="190" y="16"/>
                  </a:cubicBezTo>
                  <a:cubicBezTo>
                    <a:pt x="169" y="16"/>
                    <a:pt x="162" y="23"/>
                    <a:pt x="180" y="38"/>
                  </a:cubicBezTo>
                  <a:cubicBezTo>
                    <a:pt x="197" y="49"/>
                    <a:pt x="189" y="58"/>
                    <a:pt x="167" y="58"/>
                  </a:cubicBezTo>
                  <a:cubicBezTo>
                    <a:pt x="156" y="58"/>
                    <a:pt x="142" y="56"/>
                    <a:pt x="125" y="51"/>
                  </a:cubicBezTo>
                  <a:cubicBezTo>
                    <a:pt x="93" y="41"/>
                    <a:pt x="93" y="38"/>
                    <a:pt x="114" y="34"/>
                  </a:cubicBezTo>
                  <a:cubicBezTo>
                    <a:pt x="128" y="30"/>
                    <a:pt x="132" y="17"/>
                    <a:pt x="122" y="10"/>
                  </a:cubicBezTo>
                  <a:cubicBezTo>
                    <a:pt x="115" y="3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8" name="Google Shape;8238;p45"/>
            <p:cNvSpPr/>
            <p:nvPr/>
          </p:nvSpPr>
          <p:spPr>
            <a:xfrm>
              <a:off x="5749225" y="128530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46" y="0"/>
                  </a:moveTo>
                  <a:cubicBezTo>
                    <a:pt x="43" y="0"/>
                    <a:pt x="39" y="1"/>
                    <a:pt x="36" y="2"/>
                  </a:cubicBezTo>
                  <a:cubicBezTo>
                    <a:pt x="15" y="6"/>
                    <a:pt x="1" y="13"/>
                    <a:pt x="1" y="16"/>
                  </a:cubicBezTo>
                  <a:cubicBezTo>
                    <a:pt x="4" y="20"/>
                    <a:pt x="22" y="30"/>
                    <a:pt x="46" y="40"/>
                  </a:cubicBezTo>
                  <a:cubicBezTo>
                    <a:pt x="59" y="46"/>
                    <a:pt x="68" y="48"/>
                    <a:pt x="74" y="48"/>
                  </a:cubicBezTo>
                  <a:cubicBezTo>
                    <a:pt x="84" y="48"/>
                    <a:pt x="84" y="41"/>
                    <a:pt x="78" y="23"/>
                  </a:cubicBezTo>
                  <a:cubicBezTo>
                    <a:pt x="74" y="10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9" name="Google Shape;8239;p45"/>
            <p:cNvSpPr/>
            <p:nvPr/>
          </p:nvSpPr>
          <p:spPr>
            <a:xfrm>
              <a:off x="5749325" y="1279525"/>
              <a:ext cx="2625" cy="825"/>
            </a:xfrm>
            <a:custGeom>
              <a:avLst/>
              <a:gdLst/>
              <a:ahLst/>
              <a:cxnLst/>
              <a:rect l="l" t="t" r="r" b="b"/>
              <a:pathLst>
                <a:path w="105" h="33" extrusionOk="0">
                  <a:moveTo>
                    <a:pt x="11" y="1"/>
                  </a:moveTo>
                  <a:cubicBezTo>
                    <a:pt x="0" y="4"/>
                    <a:pt x="0" y="15"/>
                    <a:pt x="14" y="22"/>
                  </a:cubicBezTo>
                  <a:cubicBezTo>
                    <a:pt x="21" y="29"/>
                    <a:pt x="33" y="32"/>
                    <a:pt x="47" y="32"/>
                  </a:cubicBezTo>
                  <a:cubicBezTo>
                    <a:pt x="54" y="32"/>
                    <a:pt x="62" y="31"/>
                    <a:pt x="69" y="29"/>
                  </a:cubicBezTo>
                  <a:cubicBezTo>
                    <a:pt x="104" y="22"/>
                    <a:pt x="101" y="18"/>
                    <a:pt x="69" y="8"/>
                  </a:cubicBezTo>
                  <a:cubicBezTo>
                    <a:pt x="45" y="1"/>
                    <a:pt x="21" y="1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0" name="Google Shape;8240;p45"/>
            <p:cNvSpPr/>
            <p:nvPr/>
          </p:nvSpPr>
          <p:spPr>
            <a:xfrm>
              <a:off x="5765550" y="1327725"/>
              <a:ext cx="1850" cy="600"/>
            </a:xfrm>
            <a:custGeom>
              <a:avLst/>
              <a:gdLst/>
              <a:ahLst/>
              <a:cxnLst/>
              <a:rect l="l" t="t" r="r" b="b"/>
              <a:pathLst>
                <a:path w="74" h="24" extrusionOk="0">
                  <a:moveTo>
                    <a:pt x="16" y="1"/>
                  </a:moveTo>
                  <a:cubicBezTo>
                    <a:pt x="0" y="1"/>
                    <a:pt x="4" y="5"/>
                    <a:pt x="28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4" y="23"/>
                    <a:pt x="68" y="22"/>
                    <a:pt x="70" y="19"/>
                  </a:cubicBezTo>
                  <a:cubicBezTo>
                    <a:pt x="73" y="9"/>
                    <a:pt x="59" y="2"/>
                    <a:pt x="35" y="2"/>
                  </a:cubicBezTo>
                  <a:cubicBezTo>
                    <a:pt x="27" y="1"/>
                    <a:pt x="20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1" name="Google Shape;8241;p45"/>
            <p:cNvSpPr/>
            <p:nvPr/>
          </p:nvSpPr>
          <p:spPr>
            <a:xfrm>
              <a:off x="5690600" y="1088600"/>
              <a:ext cx="1325" cy="775"/>
            </a:xfrm>
            <a:custGeom>
              <a:avLst/>
              <a:gdLst/>
              <a:ahLst/>
              <a:cxnLst/>
              <a:rect l="l" t="t" r="r" b="b"/>
              <a:pathLst>
                <a:path w="53" h="31" extrusionOk="0">
                  <a:moveTo>
                    <a:pt x="27" y="1"/>
                  </a:moveTo>
                  <a:cubicBezTo>
                    <a:pt x="25" y="1"/>
                    <a:pt x="23" y="1"/>
                    <a:pt x="21" y="1"/>
                  </a:cubicBezTo>
                  <a:cubicBezTo>
                    <a:pt x="8" y="6"/>
                    <a:pt x="0" y="9"/>
                    <a:pt x="0" y="16"/>
                  </a:cubicBezTo>
                  <a:cubicBezTo>
                    <a:pt x="0" y="19"/>
                    <a:pt x="15" y="26"/>
                    <a:pt x="29" y="30"/>
                  </a:cubicBezTo>
                  <a:cubicBezTo>
                    <a:pt x="31" y="30"/>
                    <a:pt x="33" y="31"/>
                    <a:pt x="35" y="31"/>
                  </a:cubicBezTo>
                  <a:cubicBezTo>
                    <a:pt x="45" y="31"/>
                    <a:pt x="52" y="25"/>
                    <a:pt x="49" y="16"/>
                  </a:cubicBezTo>
                  <a:cubicBezTo>
                    <a:pt x="46" y="7"/>
                    <a:pt x="36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2" name="Google Shape;8242;p45"/>
            <p:cNvSpPr/>
            <p:nvPr/>
          </p:nvSpPr>
          <p:spPr>
            <a:xfrm>
              <a:off x="5692000" y="1092675"/>
              <a:ext cx="4350" cy="1275"/>
            </a:xfrm>
            <a:custGeom>
              <a:avLst/>
              <a:gdLst/>
              <a:ahLst/>
              <a:cxnLst/>
              <a:rect l="l" t="t" r="r" b="b"/>
              <a:pathLst>
                <a:path w="174" h="51" extrusionOk="0">
                  <a:moveTo>
                    <a:pt x="103" y="0"/>
                  </a:moveTo>
                  <a:cubicBezTo>
                    <a:pt x="85" y="0"/>
                    <a:pt x="64" y="3"/>
                    <a:pt x="42" y="9"/>
                  </a:cubicBezTo>
                  <a:cubicBezTo>
                    <a:pt x="18" y="16"/>
                    <a:pt x="0" y="30"/>
                    <a:pt x="3" y="40"/>
                  </a:cubicBezTo>
                  <a:cubicBezTo>
                    <a:pt x="5" y="46"/>
                    <a:pt x="11" y="50"/>
                    <a:pt x="17" y="50"/>
                  </a:cubicBezTo>
                  <a:cubicBezTo>
                    <a:pt x="22" y="50"/>
                    <a:pt x="27" y="48"/>
                    <a:pt x="31" y="43"/>
                  </a:cubicBezTo>
                  <a:cubicBezTo>
                    <a:pt x="36" y="38"/>
                    <a:pt x="49" y="36"/>
                    <a:pt x="64" y="36"/>
                  </a:cubicBezTo>
                  <a:cubicBezTo>
                    <a:pt x="79" y="36"/>
                    <a:pt x="97" y="38"/>
                    <a:pt x="114" y="43"/>
                  </a:cubicBezTo>
                  <a:cubicBezTo>
                    <a:pt x="135" y="48"/>
                    <a:pt x="149" y="50"/>
                    <a:pt x="158" y="50"/>
                  </a:cubicBezTo>
                  <a:cubicBezTo>
                    <a:pt x="172" y="50"/>
                    <a:pt x="174" y="44"/>
                    <a:pt x="170" y="30"/>
                  </a:cubicBezTo>
                  <a:cubicBezTo>
                    <a:pt x="166" y="11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3" name="Google Shape;8243;p45"/>
            <p:cNvSpPr/>
            <p:nvPr/>
          </p:nvSpPr>
          <p:spPr>
            <a:xfrm>
              <a:off x="5753225" y="1279425"/>
              <a:ext cx="1400" cy="1275"/>
            </a:xfrm>
            <a:custGeom>
              <a:avLst/>
              <a:gdLst/>
              <a:ahLst/>
              <a:cxnLst/>
              <a:rect l="l" t="t" r="r" b="b"/>
              <a:pathLst>
                <a:path w="56" h="51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5"/>
                    <a:pt x="11" y="16"/>
                    <a:pt x="4" y="26"/>
                  </a:cubicBezTo>
                  <a:cubicBezTo>
                    <a:pt x="1" y="36"/>
                    <a:pt x="1" y="43"/>
                    <a:pt x="11" y="50"/>
                  </a:cubicBezTo>
                  <a:cubicBezTo>
                    <a:pt x="12" y="50"/>
                    <a:pt x="13" y="51"/>
                    <a:pt x="14" y="51"/>
                  </a:cubicBezTo>
                  <a:cubicBezTo>
                    <a:pt x="21" y="51"/>
                    <a:pt x="33" y="40"/>
                    <a:pt x="42" y="26"/>
                  </a:cubicBezTo>
                  <a:cubicBezTo>
                    <a:pt x="54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4" name="Google Shape;8244;p45"/>
            <p:cNvSpPr/>
            <p:nvPr/>
          </p:nvSpPr>
          <p:spPr>
            <a:xfrm>
              <a:off x="5754950" y="1285950"/>
              <a:ext cx="1825" cy="750"/>
            </a:xfrm>
            <a:custGeom>
              <a:avLst/>
              <a:gdLst/>
              <a:ahLst/>
              <a:cxnLst/>
              <a:rect l="l" t="t" r="r" b="b"/>
              <a:pathLst>
                <a:path w="73" h="30" extrusionOk="0">
                  <a:moveTo>
                    <a:pt x="49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1" y="8"/>
                    <a:pt x="1" y="14"/>
                    <a:pt x="1" y="18"/>
                  </a:cubicBezTo>
                  <a:cubicBezTo>
                    <a:pt x="1" y="22"/>
                    <a:pt x="18" y="28"/>
                    <a:pt x="39" y="28"/>
                  </a:cubicBezTo>
                  <a:cubicBezTo>
                    <a:pt x="43" y="29"/>
                    <a:pt x="46" y="29"/>
                    <a:pt x="49" y="29"/>
                  </a:cubicBezTo>
                  <a:cubicBezTo>
                    <a:pt x="64" y="29"/>
                    <a:pt x="73" y="23"/>
                    <a:pt x="70" y="14"/>
                  </a:cubicBezTo>
                  <a:cubicBezTo>
                    <a:pt x="68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5" name="Google Shape;8245;p45"/>
            <p:cNvSpPr/>
            <p:nvPr/>
          </p:nvSpPr>
          <p:spPr>
            <a:xfrm>
              <a:off x="5768125" y="1327900"/>
              <a:ext cx="1425" cy="775"/>
            </a:xfrm>
            <a:custGeom>
              <a:avLst/>
              <a:gdLst/>
              <a:ahLst/>
              <a:cxnLst/>
              <a:rect l="l" t="t" r="r" b="b"/>
              <a:pathLst>
                <a:path w="57" h="31" extrusionOk="0">
                  <a:moveTo>
                    <a:pt x="29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12" y="2"/>
                    <a:pt x="1" y="9"/>
                    <a:pt x="4" y="16"/>
                  </a:cubicBezTo>
                  <a:cubicBezTo>
                    <a:pt x="4" y="19"/>
                    <a:pt x="18" y="26"/>
                    <a:pt x="33" y="30"/>
                  </a:cubicBezTo>
                  <a:cubicBezTo>
                    <a:pt x="35" y="30"/>
                    <a:pt x="37" y="31"/>
                    <a:pt x="39" y="31"/>
                  </a:cubicBezTo>
                  <a:cubicBezTo>
                    <a:pt x="49" y="31"/>
                    <a:pt x="56" y="24"/>
                    <a:pt x="53" y="16"/>
                  </a:cubicBezTo>
                  <a:cubicBezTo>
                    <a:pt x="51" y="7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6" name="Google Shape;8246;p45"/>
            <p:cNvSpPr/>
            <p:nvPr/>
          </p:nvSpPr>
          <p:spPr>
            <a:xfrm>
              <a:off x="5754275" y="1276150"/>
              <a:ext cx="1325" cy="2025"/>
            </a:xfrm>
            <a:custGeom>
              <a:avLst/>
              <a:gdLst/>
              <a:ahLst/>
              <a:cxnLst/>
              <a:rect l="l" t="t" r="r" b="b"/>
              <a:pathLst>
                <a:path w="53" h="81" extrusionOk="0">
                  <a:moveTo>
                    <a:pt x="17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4" y="4"/>
                    <a:pt x="0" y="22"/>
                    <a:pt x="10" y="46"/>
                  </a:cubicBezTo>
                  <a:cubicBezTo>
                    <a:pt x="17" y="67"/>
                    <a:pt x="28" y="81"/>
                    <a:pt x="38" y="81"/>
                  </a:cubicBezTo>
                  <a:cubicBezTo>
                    <a:pt x="49" y="77"/>
                    <a:pt x="52" y="60"/>
                    <a:pt x="45" y="35"/>
                  </a:cubicBezTo>
                  <a:cubicBezTo>
                    <a:pt x="39" y="16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7" name="Google Shape;8247;p45"/>
            <p:cNvSpPr/>
            <p:nvPr/>
          </p:nvSpPr>
          <p:spPr>
            <a:xfrm>
              <a:off x="5756100" y="1279700"/>
              <a:ext cx="975" cy="1225"/>
            </a:xfrm>
            <a:custGeom>
              <a:avLst/>
              <a:gdLst/>
              <a:ahLst/>
              <a:cxnLst/>
              <a:rect l="l" t="t" r="r" b="b"/>
              <a:pathLst>
                <a:path w="39" h="49" extrusionOk="0">
                  <a:moveTo>
                    <a:pt x="15" y="0"/>
                  </a:moveTo>
                  <a:cubicBezTo>
                    <a:pt x="5" y="0"/>
                    <a:pt x="1" y="10"/>
                    <a:pt x="7" y="22"/>
                  </a:cubicBezTo>
                  <a:cubicBezTo>
                    <a:pt x="12" y="40"/>
                    <a:pt x="17" y="49"/>
                    <a:pt x="21" y="49"/>
                  </a:cubicBezTo>
                  <a:cubicBezTo>
                    <a:pt x="26" y="49"/>
                    <a:pt x="30" y="42"/>
                    <a:pt x="35" y="29"/>
                  </a:cubicBezTo>
                  <a:cubicBezTo>
                    <a:pt x="38" y="15"/>
                    <a:pt x="35" y="5"/>
                    <a:pt x="21" y="1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8" name="Google Shape;8248;p45"/>
            <p:cNvSpPr/>
            <p:nvPr/>
          </p:nvSpPr>
          <p:spPr>
            <a:xfrm>
              <a:off x="5772825" y="1329050"/>
              <a:ext cx="19275" cy="2925"/>
            </a:xfrm>
            <a:custGeom>
              <a:avLst/>
              <a:gdLst/>
              <a:ahLst/>
              <a:cxnLst/>
              <a:rect l="l" t="t" r="r" b="b"/>
              <a:pathLst>
                <a:path w="771" h="117" extrusionOk="0">
                  <a:moveTo>
                    <a:pt x="82" y="1"/>
                  </a:moveTo>
                  <a:cubicBezTo>
                    <a:pt x="56" y="1"/>
                    <a:pt x="36" y="3"/>
                    <a:pt x="29" y="8"/>
                  </a:cubicBezTo>
                  <a:cubicBezTo>
                    <a:pt x="0" y="26"/>
                    <a:pt x="4" y="29"/>
                    <a:pt x="39" y="36"/>
                  </a:cubicBezTo>
                  <a:cubicBezTo>
                    <a:pt x="45" y="36"/>
                    <a:pt x="51" y="37"/>
                    <a:pt x="57" y="37"/>
                  </a:cubicBezTo>
                  <a:cubicBezTo>
                    <a:pt x="76" y="37"/>
                    <a:pt x="94" y="33"/>
                    <a:pt x="101" y="26"/>
                  </a:cubicBezTo>
                  <a:cubicBezTo>
                    <a:pt x="106" y="21"/>
                    <a:pt x="110" y="19"/>
                    <a:pt x="114" y="19"/>
                  </a:cubicBezTo>
                  <a:cubicBezTo>
                    <a:pt x="119" y="19"/>
                    <a:pt x="123" y="23"/>
                    <a:pt x="125" y="29"/>
                  </a:cubicBezTo>
                  <a:cubicBezTo>
                    <a:pt x="128" y="36"/>
                    <a:pt x="137" y="42"/>
                    <a:pt x="150" y="42"/>
                  </a:cubicBezTo>
                  <a:cubicBezTo>
                    <a:pt x="155" y="42"/>
                    <a:pt x="161" y="41"/>
                    <a:pt x="167" y="39"/>
                  </a:cubicBezTo>
                  <a:cubicBezTo>
                    <a:pt x="170" y="38"/>
                    <a:pt x="175" y="38"/>
                    <a:pt x="181" y="38"/>
                  </a:cubicBezTo>
                  <a:cubicBezTo>
                    <a:pt x="210" y="38"/>
                    <a:pt x="264" y="45"/>
                    <a:pt x="316" y="56"/>
                  </a:cubicBezTo>
                  <a:cubicBezTo>
                    <a:pt x="361" y="66"/>
                    <a:pt x="397" y="72"/>
                    <a:pt x="415" y="72"/>
                  </a:cubicBezTo>
                  <a:cubicBezTo>
                    <a:pt x="424" y="72"/>
                    <a:pt x="429" y="70"/>
                    <a:pt x="427" y="67"/>
                  </a:cubicBezTo>
                  <a:cubicBezTo>
                    <a:pt x="427" y="65"/>
                    <a:pt x="430" y="63"/>
                    <a:pt x="434" y="63"/>
                  </a:cubicBezTo>
                  <a:cubicBezTo>
                    <a:pt x="443" y="63"/>
                    <a:pt x="459" y="68"/>
                    <a:pt x="479" y="77"/>
                  </a:cubicBezTo>
                  <a:cubicBezTo>
                    <a:pt x="494" y="85"/>
                    <a:pt x="511" y="88"/>
                    <a:pt x="525" y="88"/>
                  </a:cubicBezTo>
                  <a:cubicBezTo>
                    <a:pt x="537" y="88"/>
                    <a:pt x="547" y="86"/>
                    <a:pt x="552" y="81"/>
                  </a:cubicBezTo>
                  <a:cubicBezTo>
                    <a:pt x="557" y="78"/>
                    <a:pt x="562" y="76"/>
                    <a:pt x="567" y="76"/>
                  </a:cubicBezTo>
                  <a:cubicBezTo>
                    <a:pt x="573" y="76"/>
                    <a:pt x="578" y="78"/>
                    <a:pt x="580" y="84"/>
                  </a:cubicBezTo>
                  <a:cubicBezTo>
                    <a:pt x="582" y="90"/>
                    <a:pt x="586" y="94"/>
                    <a:pt x="592" y="94"/>
                  </a:cubicBezTo>
                  <a:cubicBezTo>
                    <a:pt x="596" y="94"/>
                    <a:pt x="600" y="92"/>
                    <a:pt x="604" y="88"/>
                  </a:cubicBezTo>
                  <a:cubicBezTo>
                    <a:pt x="608" y="84"/>
                    <a:pt x="613" y="83"/>
                    <a:pt x="621" y="83"/>
                  </a:cubicBezTo>
                  <a:cubicBezTo>
                    <a:pt x="635" y="83"/>
                    <a:pt x="656" y="90"/>
                    <a:pt x="677" y="101"/>
                  </a:cubicBezTo>
                  <a:cubicBezTo>
                    <a:pt x="694" y="111"/>
                    <a:pt x="710" y="116"/>
                    <a:pt x="724" y="116"/>
                  </a:cubicBezTo>
                  <a:cubicBezTo>
                    <a:pt x="735" y="116"/>
                    <a:pt x="744" y="113"/>
                    <a:pt x="750" y="105"/>
                  </a:cubicBezTo>
                  <a:cubicBezTo>
                    <a:pt x="771" y="88"/>
                    <a:pt x="729" y="74"/>
                    <a:pt x="607" y="56"/>
                  </a:cubicBezTo>
                  <a:cubicBezTo>
                    <a:pt x="547" y="50"/>
                    <a:pt x="491" y="46"/>
                    <a:pt x="457" y="46"/>
                  </a:cubicBezTo>
                  <a:cubicBezTo>
                    <a:pt x="438" y="46"/>
                    <a:pt x="426" y="47"/>
                    <a:pt x="424" y="50"/>
                  </a:cubicBezTo>
                  <a:cubicBezTo>
                    <a:pt x="419" y="53"/>
                    <a:pt x="412" y="54"/>
                    <a:pt x="403" y="54"/>
                  </a:cubicBezTo>
                  <a:cubicBezTo>
                    <a:pt x="392" y="54"/>
                    <a:pt x="380" y="52"/>
                    <a:pt x="368" y="46"/>
                  </a:cubicBezTo>
                  <a:cubicBezTo>
                    <a:pt x="316" y="22"/>
                    <a:pt x="166" y="1"/>
                    <a:pt x="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9" name="Google Shape;8249;p45"/>
            <p:cNvSpPr/>
            <p:nvPr/>
          </p:nvSpPr>
          <p:spPr>
            <a:xfrm>
              <a:off x="5780925" y="134187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0"/>
                  </a:moveTo>
                  <a:cubicBezTo>
                    <a:pt x="1" y="0"/>
                    <a:pt x="6" y="5"/>
                    <a:pt x="27" y="15"/>
                  </a:cubicBezTo>
                  <a:cubicBezTo>
                    <a:pt x="36" y="21"/>
                    <a:pt x="47" y="23"/>
                    <a:pt x="55" y="23"/>
                  </a:cubicBezTo>
                  <a:cubicBezTo>
                    <a:pt x="62" y="23"/>
                    <a:pt x="67" y="22"/>
                    <a:pt x="68" y="19"/>
                  </a:cubicBezTo>
                  <a:cubicBezTo>
                    <a:pt x="75" y="12"/>
                    <a:pt x="58" y="1"/>
                    <a:pt x="34" y="1"/>
                  </a:cubicBezTo>
                  <a:cubicBezTo>
                    <a:pt x="26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0" name="Google Shape;8250;p45"/>
            <p:cNvSpPr/>
            <p:nvPr/>
          </p:nvSpPr>
          <p:spPr>
            <a:xfrm>
              <a:off x="5783875" y="135122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1"/>
                  </a:moveTo>
                  <a:cubicBezTo>
                    <a:pt x="0" y="1"/>
                    <a:pt x="5" y="5"/>
                    <a:pt x="27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5" y="23"/>
                    <a:pt x="70" y="22"/>
                    <a:pt x="72" y="20"/>
                  </a:cubicBezTo>
                  <a:cubicBezTo>
                    <a:pt x="75" y="13"/>
                    <a:pt x="58" y="2"/>
                    <a:pt x="34" y="2"/>
                  </a:cubicBezTo>
                  <a:cubicBezTo>
                    <a:pt x="26" y="1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1" name="Google Shape;8251;p45"/>
            <p:cNvSpPr/>
            <p:nvPr/>
          </p:nvSpPr>
          <p:spPr>
            <a:xfrm>
              <a:off x="5702825" y="1089200"/>
              <a:ext cx="2850" cy="875"/>
            </a:xfrm>
            <a:custGeom>
              <a:avLst/>
              <a:gdLst/>
              <a:ahLst/>
              <a:cxnLst/>
              <a:rect l="l" t="t" r="r" b="b"/>
              <a:pathLst>
                <a:path w="114" h="35" extrusionOk="0">
                  <a:moveTo>
                    <a:pt x="32" y="1"/>
                  </a:moveTo>
                  <a:cubicBezTo>
                    <a:pt x="26" y="1"/>
                    <a:pt x="19" y="1"/>
                    <a:pt x="14" y="2"/>
                  </a:cubicBezTo>
                  <a:cubicBezTo>
                    <a:pt x="1" y="6"/>
                    <a:pt x="14" y="19"/>
                    <a:pt x="43" y="27"/>
                  </a:cubicBezTo>
                  <a:cubicBezTo>
                    <a:pt x="58" y="32"/>
                    <a:pt x="73" y="35"/>
                    <a:pt x="85" y="35"/>
                  </a:cubicBezTo>
                  <a:cubicBezTo>
                    <a:pt x="94" y="35"/>
                    <a:pt x="102" y="33"/>
                    <a:pt x="105" y="30"/>
                  </a:cubicBezTo>
                  <a:cubicBezTo>
                    <a:pt x="113" y="15"/>
                    <a:pt x="66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2" name="Google Shape;8252;p45"/>
            <p:cNvSpPr/>
            <p:nvPr/>
          </p:nvSpPr>
          <p:spPr>
            <a:xfrm>
              <a:off x="5784275" y="1342650"/>
              <a:ext cx="1325" cy="850"/>
            </a:xfrm>
            <a:custGeom>
              <a:avLst/>
              <a:gdLst/>
              <a:ahLst/>
              <a:cxnLst/>
              <a:rect l="l" t="t" r="r" b="b"/>
              <a:pathLst>
                <a:path w="53" h="34" extrusionOk="0">
                  <a:moveTo>
                    <a:pt x="17" y="1"/>
                  </a:moveTo>
                  <a:cubicBezTo>
                    <a:pt x="7" y="1"/>
                    <a:pt x="1" y="7"/>
                    <a:pt x="4" y="15"/>
                  </a:cubicBezTo>
                  <a:cubicBezTo>
                    <a:pt x="7" y="25"/>
                    <a:pt x="18" y="33"/>
                    <a:pt x="27" y="33"/>
                  </a:cubicBezTo>
                  <a:cubicBezTo>
                    <a:pt x="29" y="33"/>
                    <a:pt x="30" y="33"/>
                    <a:pt x="32" y="33"/>
                  </a:cubicBezTo>
                  <a:cubicBezTo>
                    <a:pt x="45" y="29"/>
                    <a:pt x="53" y="23"/>
                    <a:pt x="53" y="15"/>
                  </a:cubicBezTo>
                  <a:cubicBezTo>
                    <a:pt x="53" y="12"/>
                    <a:pt x="39" y="5"/>
                    <a:pt x="24" y="2"/>
                  </a:cubicBezTo>
                  <a:cubicBezTo>
                    <a:pt x="22" y="1"/>
                    <a:pt x="19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3" name="Google Shape;8253;p45"/>
            <p:cNvSpPr/>
            <p:nvPr/>
          </p:nvSpPr>
          <p:spPr>
            <a:xfrm>
              <a:off x="5770500" y="1289450"/>
              <a:ext cx="1650" cy="1325"/>
            </a:xfrm>
            <a:custGeom>
              <a:avLst/>
              <a:gdLst/>
              <a:ahLst/>
              <a:cxnLst/>
              <a:rect l="l" t="t" r="r" b="b"/>
              <a:pathLst>
                <a:path w="66" h="53" extrusionOk="0">
                  <a:moveTo>
                    <a:pt x="45" y="1"/>
                  </a:moveTo>
                  <a:cubicBezTo>
                    <a:pt x="42" y="1"/>
                    <a:pt x="38" y="1"/>
                    <a:pt x="34" y="3"/>
                  </a:cubicBezTo>
                  <a:cubicBezTo>
                    <a:pt x="0" y="10"/>
                    <a:pt x="0" y="44"/>
                    <a:pt x="38" y="52"/>
                  </a:cubicBezTo>
                  <a:cubicBezTo>
                    <a:pt x="40" y="52"/>
                    <a:pt x="42" y="52"/>
                    <a:pt x="43" y="52"/>
                  </a:cubicBezTo>
                  <a:cubicBezTo>
                    <a:pt x="54" y="52"/>
                    <a:pt x="63" y="42"/>
                    <a:pt x="63" y="28"/>
                  </a:cubicBezTo>
                  <a:cubicBezTo>
                    <a:pt x="65" y="11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4" name="Google Shape;8254;p45"/>
            <p:cNvSpPr/>
            <p:nvPr/>
          </p:nvSpPr>
          <p:spPr>
            <a:xfrm>
              <a:off x="5707650" y="1089300"/>
              <a:ext cx="3700" cy="1300"/>
            </a:xfrm>
            <a:custGeom>
              <a:avLst/>
              <a:gdLst/>
              <a:ahLst/>
              <a:cxnLst/>
              <a:rect l="l" t="t" r="r" b="b"/>
              <a:pathLst>
                <a:path w="148" h="52" extrusionOk="0">
                  <a:moveTo>
                    <a:pt x="27" y="1"/>
                  </a:moveTo>
                  <a:cubicBezTo>
                    <a:pt x="9" y="1"/>
                    <a:pt x="0" y="5"/>
                    <a:pt x="5" y="15"/>
                  </a:cubicBezTo>
                  <a:cubicBezTo>
                    <a:pt x="8" y="31"/>
                    <a:pt x="74" y="51"/>
                    <a:pt x="111" y="51"/>
                  </a:cubicBezTo>
                  <a:cubicBezTo>
                    <a:pt x="115" y="51"/>
                    <a:pt x="120" y="51"/>
                    <a:pt x="124" y="50"/>
                  </a:cubicBezTo>
                  <a:cubicBezTo>
                    <a:pt x="148" y="43"/>
                    <a:pt x="99" y="12"/>
                    <a:pt x="47" y="2"/>
                  </a:cubicBezTo>
                  <a:cubicBezTo>
                    <a:pt x="40" y="1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5" name="Google Shape;8255;p45"/>
            <p:cNvSpPr/>
            <p:nvPr/>
          </p:nvSpPr>
          <p:spPr>
            <a:xfrm>
              <a:off x="5790575" y="1350300"/>
              <a:ext cx="3275" cy="1600"/>
            </a:xfrm>
            <a:custGeom>
              <a:avLst/>
              <a:gdLst/>
              <a:ahLst/>
              <a:cxnLst/>
              <a:rect l="l" t="t" r="r" b="b"/>
              <a:pathLst>
                <a:path w="131" h="64" extrusionOk="0">
                  <a:moveTo>
                    <a:pt x="44" y="1"/>
                  </a:moveTo>
                  <a:cubicBezTo>
                    <a:pt x="32" y="1"/>
                    <a:pt x="22" y="8"/>
                    <a:pt x="12" y="22"/>
                  </a:cubicBezTo>
                  <a:cubicBezTo>
                    <a:pt x="3" y="37"/>
                    <a:pt x="0" y="45"/>
                    <a:pt x="6" y="45"/>
                  </a:cubicBezTo>
                  <a:cubicBezTo>
                    <a:pt x="11" y="45"/>
                    <a:pt x="21" y="40"/>
                    <a:pt x="36" y="29"/>
                  </a:cubicBezTo>
                  <a:cubicBezTo>
                    <a:pt x="45" y="23"/>
                    <a:pt x="52" y="20"/>
                    <a:pt x="57" y="20"/>
                  </a:cubicBezTo>
                  <a:cubicBezTo>
                    <a:pt x="64" y="20"/>
                    <a:pt x="68" y="26"/>
                    <a:pt x="68" y="36"/>
                  </a:cubicBezTo>
                  <a:cubicBezTo>
                    <a:pt x="71" y="50"/>
                    <a:pt x="85" y="63"/>
                    <a:pt x="102" y="63"/>
                  </a:cubicBezTo>
                  <a:cubicBezTo>
                    <a:pt x="130" y="63"/>
                    <a:pt x="130" y="60"/>
                    <a:pt x="99" y="32"/>
                  </a:cubicBezTo>
                  <a:cubicBezTo>
                    <a:pt x="76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6" name="Google Shape;8256;p45"/>
            <p:cNvSpPr/>
            <p:nvPr/>
          </p:nvSpPr>
          <p:spPr>
            <a:xfrm>
              <a:off x="5772475" y="1289125"/>
              <a:ext cx="1325" cy="1725"/>
            </a:xfrm>
            <a:custGeom>
              <a:avLst/>
              <a:gdLst/>
              <a:ahLst/>
              <a:cxnLst/>
              <a:rect l="l" t="t" r="r" b="b"/>
              <a:pathLst>
                <a:path w="53" h="69" extrusionOk="0">
                  <a:moveTo>
                    <a:pt x="46" y="1"/>
                  </a:moveTo>
                  <a:cubicBezTo>
                    <a:pt x="42" y="1"/>
                    <a:pt x="36" y="7"/>
                    <a:pt x="28" y="20"/>
                  </a:cubicBezTo>
                  <a:cubicBezTo>
                    <a:pt x="1" y="54"/>
                    <a:pt x="1" y="61"/>
                    <a:pt x="32" y="68"/>
                  </a:cubicBezTo>
                  <a:cubicBezTo>
                    <a:pt x="33" y="68"/>
                    <a:pt x="34" y="68"/>
                    <a:pt x="34" y="68"/>
                  </a:cubicBezTo>
                  <a:cubicBezTo>
                    <a:pt x="44" y="68"/>
                    <a:pt x="53" y="52"/>
                    <a:pt x="53" y="30"/>
                  </a:cubicBezTo>
                  <a:cubicBezTo>
                    <a:pt x="53" y="10"/>
                    <a:pt x="51" y="1"/>
                    <a:pt x="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7" name="Google Shape;8257;p45"/>
            <p:cNvSpPr/>
            <p:nvPr/>
          </p:nvSpPr>
          <p:spPr>
            <a:xfrm>
              <a:off x="5774500" y="1289675"/>
              <a:ext cx="4375" cy="1450"/>
            </a:xfrm>
            <a:custGeom>
              <a:avLst/>
              <a:gdLst/>
              <a:ahLst/>
              <a:cxnLst/>
              <a:rect l="l" t="t" r="r" b="b"/>
              <a:pathLst>
                <a:path w="175" h="58" extrusionOk="0">
                  <a:moveTo>
                    <a:pt x="62" y="0"/>
                  </a:moveTo>
                  <a:cubicBezTo>
                    <a:pt x="49" y="0"/>
                    <a:pt x="40" y="7"/>
                    <a:pt x="31" y="22"/>
                  </a:cubicBezTo>
                  <a:cubicBezTo>
                    <a:pt x="9" y="48"/>
                    <a:pt x="1" y="58"/>
                    <a:pt x="10" y="58"/>
                  </a:cubicBezTo>
                  <a:cubicBezTo>
                    <a:pt x="15" y="58"/>
                    <a:pt x="27" y="55"/>
                    <a:pt x="45" y="49"/>
                  </a:cubicBezTo>
                  <a:cubicBezTo>
                    <a:pt x="66" y="43"/>
                    <a:pt x="103" y="43"/>
                    <a:pt x="135" y="43"/>
                  </a:cubicBezTo>
                  <a:cubicBezTo>
                    <a:pt x="146" y="44"/>
                    <a:pt x="155" y="44"/>
                    <a:pt x="160" y="44"/>
                  </a:cubicBezTo>
                  <a:cubicBezTo>
                    <a:pt x="174" y="44"/>
                    <a:pt x="161" y="39"/>
                    <a:pt x="117" y="19"/>
                  </a:cubicBezTo>
                  <a:cubicBezTo>
                    <a:pt x="92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8" name="Google Shape;8258;p45"/>
            <p:cNvSpPr/>
            <p:nvPr/>
          </p:nvSpPr>
          <p:spPr>
            <a:xfrm>
              <a:off x="5712375" y="1089750"/>
              <a:ext cx="2275" cy="1125"/>
            </a:xfrm>
            <a:custGeom>
              <a:avLst/>
              <a:gdLst/>
              <a:ahLst/>
              <a:cxnLst/>
              <a:rect l="l" t="t" r="r" b="b"/>
              <a:pathLst>
                <a:path w="91" h="45" extrusionOk="0">
                  <a:moveTo>
                    <a:pt x="60" y="1"/>
                  </a:moveTo>
                  <a:cubicBezTo>
                    <a:pt x="53" y="1"/>
                    <a:pt x="44" y="2"/>
                    <a:pt x="35" y="5"/>
                  </a:cubicBezTo>
                  <a:cubicBezTo>
                    <a:pt x="11" y="11"/>
                    <a:pt x="0" y="25"/>
                    <a:pt x="11" y="32"/>
                  </a:cubicBezTo>
                  <a:cubicBezTo>
                    <a:pt x="19" y="40"/>
                    <a:pt x="34" y="44"/>
                    <a:pt x="49" y="44"/>
                  </a:cubicBezTo>
                  <a:cubicBezTo>
                    <a:pt x="54" y="44"/>
                    <a:pt x="58" y="44"/>
                    <a:pt x="63" y="43"/>
                  </a:cubicBezTo>
                  <a:cubicBezTo>
                    <a:pt x="80" y="35"/>
                    <a:pt x="90" y="25"/>
                    <a:pt x="87" y="15"/>
                  </a:cubicBezTo>
                  <a:cubicBezTo>
                    <a:pt x="85" y="6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9" name="Google Shape;8259;p45"/>
            <p:cNvSpPr/>
            <p:nvPr/>
          </p:nvSpPr>
          <p:spPr>
            <a:xfrm>
              <a:off x="5797975" y="1351425"/>
              <a:ext cx="4450" cy="925"/>
            </a:xfrm>
            <a:custGeom>
              <a:avLst/>
              <a:gdLst/>
              <a:ahLst/>
              <a:cxnLst/>
              <a:rect l="l" t="t" r="r" b="b"/>
              <a:pathLst>
                <a:path w="178" h="37" extrusionOk="0">
                  <a:moveTo>
                    <a:pt x="73" y="1"/>
                  </a:moveTo>
                  <a:cubicBezTo>
                    <a:pt x="28" y="1"/>
                    <a:pt x="1" y="5"/>
                    <a:pt x="4" y="15"/>
                  </a:cubicBezTo>
                  <a:cubicBezTo>
                    <a:pt x="4" y="26"/>
                    <a:pt x="28" y="32"/>
                    <a:pt x="49" y="32"/>
                  </a:cubicBezTo>
                  <a:cubicBezTo>
                    <a:pt x="73" y="32"/>
                    <a:pt x="115" y="32"/>
                    <a:pt x="139" y="36"/>
                  </a:cubicBezTo>
                  <a:cubicBezTo>
                    <a:pt x="147" y="36"/>
                    <a:pt x="153" y="37"/>
                    <a:pt x="158" y="37"/>
                  </a:cubicBezTo>
                  <a:cubicBezTo>
                    <a:pt x="174" y="37"/>
                    <a:pt x="178" y="32"/>
                    <a:pt x="168" y="22"/>
                  </a:cubicBezTo>
                  <a:cubicBezTo>
                    <a:pt x="157" y="12"/>
                    <a:pt x="115" y="5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0" name="Google Shape;8260;p45"/>
            <p:cNvSpPr/>
            <p:nvPr/>
          </p:nvSpPr>
          <p:spPr>
            <a:xfrm>
              <a:off x="5779300" y="1289850"/>
              <a:ext cx="7775" cy="1925"/>
            </a:xfrm>
            <a:custGeom>
              <a:avLst/>
              <a:gdLst/>
              <a:ahLst/>
              <a:cxnLst/>
              <a:rect l="l" t="t" r="r" b="b"/>
              <a:pathLst>
                <a:path w="311" h="77" extrusionOk="0">
                  <a:moveTo>
                    <a:pt x="31" y="1"/>
                  </a:moveTo>
                  <a:cubicBezTo>
                    <a:pt x="2" y="1"/>
                    <a:pt x="1" y="7"/>
                    <a:pt x="15" y="22"/>
                  </a:cubicBezTo>
                  <a:cubicBezTo>
                    <a:pt x="26" y="36"/>
                    <a:pt x="64" y="42"/>
                    <a:pt x="103" y="42"/>
                  </a:cubicBezTo>
                  <a:cubicBezTo>
                    <a:pt x="107" y="42"/>
                    <a:pt x="112" y="42"/>
                    <a:pt x="116" y="42"/>
                  </a:cubicBezTo>
                  <a:cubicBezTo>
                    <a:pt x="147" y="42"/>
                    <a:pt x="177" y="50"/>
                    <a:pt x="189" y="60"/>
                  </a:cubicBezTo>
                  <a:cubicBezTo>
                    <a:pt x="197" y="70"/>
                    <a:pt x="216" y="77"/>
                    <a:pt x="236" y="77"/>
                  </a:cubicBezTo>
                  <a:cubicBezTo>
                    <a:pt x="244" y="77"/>
                    <a:pt x="251" y="76"/>
                    <a:pt x="258" y="74"/>
                  </a:cubicBezTo>
                  <a:lnTo>
                    <a:pt x="311" y="60"/>
                  </a:lnTo>
                  <a:lnTo>
                    <a:pt x="244" y="36"/>
                  </a:lnTo>
                  <a:cubicBezTo>
                    <a:pt x="207" y="22"/>
                    <a:pt x="133" y="7"/>
                    <a:pt x="85" y="4"/>
                  </a:cubicBezTo>
                  <a:cubicBezTo>
                    <a:pt x="61" y="2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1" name="Google Shape;8261;p45"/>
            <p:cNvSpPr/>
            <p:nvPr/>
          </p:nvSpPr>
          <p:spPr>
            <a:xfrm>
              <a:off x="5792350" y="1331925"/>
              <a:ext cx="4275" cy="1225"/>
            </a:xfrm>
            <a:custGeom>
              <a:avLst/>
              <a:gdLst/>
              <a:ahLst/>
              <a:cxnLst/>
              <a:rect l="l" t="t" r="r" b="b"/>
              <a:pathLst>
                <a:path w="171" h="49" extrusionOk="0">
                  <a:moveTo>
                    <a:pt x="49" y="0"/>
                  </a:moveTo>
                  <a:cubicBezTo>
                    <a:pt x="39" y="0"/>
                    <a:pt x="32" y="2"/>
                    <a:pt x="28" y="7"/>
                  </a:cubicBezTo>
                  <a:cubicBezTo>
                    <a:pt x="0" y="31"/>
                    <a:pt x="31" y="49"/>
                    <a:pt x="111" y="49"/>
                  </a:cubicBezTo>
                  <a:lnTo>
                    <a:pt x="170" y="49"/>
                  </a:lnTo>
                  <a:lnTo>
                    <a:pt x="108" y="18"/>
                  </a:lnTo>
                  <a:cubicBezTo>
                    <a:pt x="88" y="7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2" name="Google Shape;8262;p45"/>
            <p:cNvSpPr/>
            <p:nvPr/>
          </p:nvSpPr>
          <p:spPr>
            <a:xfrm>
              <a:off x="5716975" y="1090275"/>
              <a:ext cx="2650" cy="725"/>
            </a:xfrm>
            <a:custGeom>
              <a:avLst/>
              <a:gdLst/>
              <a:ahLst/>
              <a:cxnLst/>
              <a:rect l="l" t="t" r="r" b="b"/>
              <a:pathLst>
                <a:path w="106" h="29" extrusionOk="0">
                  <a:moveTo>
                    <a:pt x="58" y="0"/>
                  </a:moveTo>
                  <a:cubicBezTo>
                    <a:pt x="50" y="0"/>
                    <a:pt x="41" y="2"/>
                    <a:pt x="31" y="4"/>
                  </a:cubicBezTo>
                  <a:cubicBezTo>
                    <a:pt x="0" y="11"/>
                    <a:pt x="0" y="14"/>
                    <a:pt x="35" y="22"/>
                  </a:cubicBezTo>
                  <a:cubicBezTo>
                    <a:pt x="53" y="27"/>
                    <a:pt x="69" y="29"/>
                    <a:pt x="80" y="29"/>
                  </a:cubicBezTo>
                  <a:cubicBezTo>
                    <a:pt x="100" y="29"/>
                    <a:pt x="106" y="21"/>
                    <a:pt x="90" y="8"/>
                  </a:cubicBezTo>
                  <a:cubicBezTo>
                    <a:pt x="84" y="4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3" name="Google Shape;8263;p45"/>
            <p:cNvSpPr/>
            <p:nvPr/>
          </p:nvSpPr>
          <p:spPr>
            <a:xfrm>
              <a:off x="5803700" y="1351750"/>
              <a:ext cx="3850" cy="2075"/>
            </a:xfrm>
            <a:custGeom>
              <a:avLst/>
              <a:gdLst/>
              <a:ahLst/>
              <a:cxnLst/>
              <a:rect l="l" t="t" r="r" b="b"/>
              <a:pathLst>
                <a:path w="154" h="83" extrusionOk="0">
                  <a:moveTo>
                    <a:pt x="49" y="0"/>
                  </a:moveTo>
                  <a:cubicBezTo>
                    <a:pt x="44" y="0"/>
                    <a:pt x="39" y="1"/>
                    <a:pt x="35" y="2"/>
                  </a:cubicBezTo>
                  <a:cubicBezTo>
                    <a:pt x="11" y="5"/>
                    <a:pt x="1" y="19"/>
                    <a:pt x="14" y="26"/>
                  </a:cubicBezTo>
                  <a:cubicBezTo>
                    <a:pt x="22" y="34"/>
                    <a:pt x="38" y="38"/>
                    <a:pt x="53" y="38"/>
                  </a:cubicBezTo>
                  <a:cubicBezTo>
                    <a:pt x="58" y="38"/>
                    <a:pt x="62" y="38"/>
                    <a:pt x="67" y="37"/>
                  </a:cubicBezTo>
                  <a:cubicBezTo>
                    <a:pt x="71" y="35"/>
                    <a:pt x="74" y="34"/>
                    <a:pt x="78" y="34"/>
                  </a:cubicBezTo>
                  <a:cubicBezTo>
                    <a:pt x="91" y="34"/>
                    <a:pt x="103" y="44"/>
                    <a:pt x="108" y="58"/>
                  </a:cubicBezTo>
                  <a:cubicBezTo>
                    <a:pt x="111" y="73"/>
                    <a:pt x="122" y="82"/>
                    <a:pt x="134" y="82"/>
                  </a:cubicBezTo>
                  <a:cubicBezTo>
                    <a:pt x="136" y="82"/>
                    <a:pt x="137" y="82"/>
                    <a:pt x="139" y="82"/>
                  </a:cubicBezTo>
                  <a:cubicBezTo>
                    <a:pt x="153" y="78"/>
                    <a:pt x="143" y="58"/>
                    <a:pt x="118" y="33"/>
                  </a:cubicBezTo>
                  <a:cubicBezTo>
                    <a:pt x="101" y="13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4" name="Google Shape;8264;p45"/>
            <p:cNvSpPr/>
            <p:nvPr/>
          </p:nvSpPr>
          <p:spPr>
            <a:xfrm>
              <a:off x="5798075" y="1332250"/>
              <a:ext cx="3175" cy="800"/>
            </a:xfrm>
            <a:custGeom>
              <a:avLst/>
              <a:gdLst/>
              <a:ahLst/>
              <a:cxnLst/>
              <a:rect l="l" t="t" r="r" b="b"/>
              <a:pathLst>
                <a:path w="127" h="32" extrusionOk="0">
                  <a:moveTo>
                    <a:pt x="41" y="0"/>
                  </a:moveTo>
                  <a:cubicBezTo>
                    <a:pt x="28" y="0"/>
                    <a:pt x="17" y="3"/>
                    <a:pt x="14" y="8"/>
                  </a:cubicBezTo>
                  <a:cubicBezTo>
                    <a:pt x="0" y="18"/>
                    <a:pt x="14" y="26"/>
                    <a:pt x="42" y="29"/>
                  </a:cubicBezTo>
                  <a:cubicBezTo>
                    <a:pt x="58" y="31"/>
                    <a:pt x="72" y="31"/>
                    <a:pt x="83" y="31"/>
                  </a:cubicBezTo>
                  <a:cubicBezTo>
                    <a:pt x="123" y="31"/>
                    <a:pt x="127" y="22"/>
                    <a:pt x="84" y="8"/>
                  </a:cubicBezTo>
                  <a:cubicBezTo>
                    <a:pt x="69" y="3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5" name="Google Shape;8265;p45"/>
            <p:cNvSpPr/>
            <p:nvPr/>
          </p:nvSpPr>
          <p:spPr>
            <a:xfrm>
              <a:off x="5786800" y="1290900"/>
              <a:ext cx="10175" cy="1675"/>
            </a:xfrm>
            <a:custGeom>
              <a:avLst/>
              <a:gdLst/>
              <a:ahLst/>
              <a:cxnLst/>
              <a:rect l="l" t="t" r="r" b="b"/>
              <a:pathLst>
                <a:path w="407" h="67" extrusionOk="0">
                  <a:moveTo>
                    <a:pt x="90" y="0"/>
                  </a:moveTo>
                  <a:cubicBezTo>
                    <a:pt x="83" y="0"/>
                    <a:pt x="74" y="1"/>
                    <a:pt x="66" y="4"/>
                  </a:cubicBezTo>
                  <a:cubicBezTo>
                    <a:pt x="0" y="21"/>
                    <a:pt x="18" y="28"/>
                    <a:pt x="136" y="45"/>
                  </a:cubicBezTo>
                  <a:cubicBezTo>
                    <a:pt x="244" y="60"/>
                    <a:pt x="311" y="67"/>
                    <a:pt x="350" y="67"/>
                  </a:cubicBezTo>
                  <a:cubicBezTo>
                    <a:pt x="378" y="67"/>
                    <a:pt x="391" y="63"/>
                    <a:pt x="396" y="56"/>
                  </a:cubicBezTo>
                  <a:cubicBezTo>
                    <a:pt x="407" y="40"/>
                    <a:pt x="343" y="16"/>
                    <a:pt x="308" y="16"/>
                  </a:cubicBezTo>
                  <a:cubicBezTo>
                    <a:pt x="299" y="16"/>
                    <a:pt x="292" y="18"/>
                    <a:pt x="288" y="21"/>
                  </a:cubicBezTo>
                  <a:cubicBezTo>
                    <a:pt x="284" y="26"/>
                    <a:pt x="279" y="28"/>
                    <a:pt x="276" y="28"/>
                  </a:cubicBezTo>
                  <a:cubicBezTo>
                    <a:pt x="270" y="28"/>
                    <a:pt x="266" y="24"/>
                    <a:pt x="264" y="18"/>
                  </a:cubicBezTo>
                  <a:cubicBezTo>
                    <a:pt x="262" y="12"/>
                    <a:pt x="250" y="8"/>
                    <a:pt x="233" y="8"/>
                  </a:cubicBezTo>
                  <a:cubicBezTo>
                    <a:pt x="220" y="8"/>
                    <a:pt x="206" y="10"/>
                    <a:pt x="191" y="14"/>
                  </a:cubicBezTo>
                  <a:cubicBezTo>
                    <a:pt x="175" y="19"/>
                    <a:pt x="160" y="21"/>
                    <a:pt x="148" y="21"/>
                  </a:cubicBezTo>
                  <a:cubicBezTo>
                    <a:pt x="131" y="21"/>
                    <a:pt x="120" y="17"/>
                    <a:pt x="118" y="11"/>
                  </a:cubicBezTo>
                  <a:cubicBezTo>
                    <a:pt x="116" y="4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6" name="Google Shape;8266;p45"/>
            <p:cNvSpPr/>
            <p:nvPr/>
          </p:nvSpPr>
          <p:spPr>
            <a:xfrm>
              <a:off x="5725225" y="1090550"/>
              <a:ext cx="1125" cy="1000"/>
            </a:xfrm>
            <a:custGeom>
              <a:avLst/>
              <a:gdLst/>
              <a:ahLst/>
              <a:cxnLst/>
              <a:rect l="l" t="t" r="r" b="b"/>
              <a:pathLst>
                <a:path w="45" h="40" extrusionOk="0">
                  <a:moveTo>
                    <a:pt x="30" y="1"/>
                  </a:moveTo>
                  <a:cubicBezTo>
                    <a:pt x="26" y="1"/>
                    <a:pt x="22" y="3"/>
                    <a:pt x="18" y="7"/>
                  </a:cubicBezTo>
                  <a:cubicBezTo>
                    <a:pt x="7" y="18"/>
                    <a:pt x="0" y="28"/>
                    <a:pt x="0" y="35"/>
                  </a:cubicBezTo>
                  <a:cubicBezTo>
                    <a:pt x="2" y="37"/>
                    <a:pt x="8" y="40"/>
                    <a:pt x="16" y="40"/>
                  </a:cubicBezTo>
                  <a:cubicBezTo>
                    <a:pt x="20" y="40"/>
                    <a:pt x="23" y="39"/>
                    <a:pt x="28" y="38"/>
                  </a:cubicBezTo>
                  <a:cubicBezTo>
                    <a:pt x="38" y="35"/>
                    <a:pt x="45" y="21"/>
                    <a:pt x="42" y="11"/>
                  </a:cubicBezTo>
                  <a:cubicBezTo>
                    <a:pt x="40" y="5"/>
                    <a:pt x="35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7" name="Google Shape;8267;p45"/>
            <p:cNvSpPr/>
            <p:nvPr/>
          </p:nvSpPr>
          <p:spPr>
            <a:xfrm>
              <a:off x="5804175" y="1332850"/>
              <a:ext cx="1975" cy="1100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13" y="1"/>
                  </a:moveTo>
                  <a:cubicBezTo>
                    <a:pt x="4" y="1"/>
                    <a:pt x="0" y="4"/>
                    <a:pt x="3" y="12"/>
                  </a:cubicBezTo>
                  <a:cubicBezTo>
                    <a:pt x="8" y="29"/>
                    <a:pt x="35" y="43"/>
                    <a:pt x="56" y="43"/>
                  </a:cubicBezTo>
                  <a:cubicBezTo>
                    <a:pt x="64" y="43"/>
                    <a:pt x="71" y="41"/>
                    <a:pt x="75" y="36"/>
                  </a:cubicBezTo>
                  <a:cubicBezTo>
                    <a:pt x="79" y="29"/>
                    <a:pt x="61" y="15"/>
                    <a:pt x="37" y="5"/>
                  </a:cubicBezTo>
                  <a:cubicBezTo>
                    <a:pt x="27" y="2"/>
                    <a:pt x="19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8" name="Google Shape;8268;p45"/>
            <p:cNvSpPr/>
            <p:nvPr/>
          </p:nvSpPr>
          <p:spPr>
            <a:xfrm>
              <a:off x="5806825" y="1332950"/>
              <a:ext cx="3575" cy="1400"/>
            </a:xfrm>
            <a:custGeom>
              <a:avLst/>
              <a:gdLst/>
              <a:ahLst/>
              <a:cxnLst/>
              <a:rect l="l" t="t" r="r" b="b"/>
              <a:pathLst>
                <a:path w="143" h="56" extrusionOk="0">
                  <a:moveTo>
                    <a:pt x="33" y="0"/>
                  </a:moveTo>
                  <a:cubicBezTo>
                    <a:pt x="28" y="0"/>
                    <a:pt x="25" y="1"/>
                    <a:pt x="22" y="1"/>
                  </a:cubicBezTo>
                  <a:cubicBezTo>
                    <a:pt x="4" y="4"/>
                    <a:pt x="1" y="15"/>
                    <a:pt x="11" y="25"/>
                  </a:cubicBezTo>
                  <a:cubicBezTo>
                    <a:pt x="16" y="31"/>
                    <a:pt x="23" y="33"/>
                    <a:pt x="30" y="33"/>
                  </a:cubicBezTo>
                  <a:cubicBezTo>
                    <a:pt x="37" y="33"/>
                    <a:pt x="44" y="31"/>
                    <a:pt x="49" y="25"/>
                  </a:cubicBezTo>
                  <a:cubicBezTo>
                    <a:pt x="52" y="22"/>
                    <a:pt x="56" y="21"/>
                    <a:pt x="59" y="21"/>
                  </a:cubicBezTo>
                  <a:cubicBezTo>
                    <a:pt x="66" y="21"/>
                    <a:pt x="72" y="27"/>
                    <a:pt x="77" y="39"/>
                  </a:cubicBezTo>
                  <a:cubicBezTo>
                    <a:pt x="79" y="50"/>
                    <a:pt x="86" y="56"/>
                    <a:pt x="96" y="56"/>
                  </a:cubicBezTo>
                  <a:cubicBezTo>
                    <a:pt x="102" y="56"/>
                    <a:pt x="108" y="54"/>
                    <a:pt x="115" y="49"/>
                  </a:cubicBezTo>
                  <a:cubicBezTo>
                    <a:pt x="142" y="32"/>
                    <a:pt x="139" y="25"/>
                    <a:pt x="97" y="11"/>
                  </a:cubicBezTo>
                  <a:cubicBezTo>
                    <a:pt x="78" y="6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9" name="Google Shape;8269;p45"/>
            <p:cNvSpPr/>
            <p:nvPr/>
          </p:nvSpPr>
          <p:spPr>
            <a:xfrm>
              <a:off x="5730575" y="1091050"/>
              <a:ext cx="2675" cy="800"/>
            </a:xfrm>
            <a:custGeom>
              <a:avLst/>
              <a:gdLst/>
              <a:ahLst/>
              <a:cxnLst/>
              <a:rect l="l" t="t" r="r" b="b"/>
              <a:pathLst>
                <a:path w="107" h="32" extrusionOk="0">
                  <a:moveTo>
                    <a:pt x="55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1" y="12"/>
                    <a:pt x="1" y="15"/>
                    <a:pt x="36" y="25"/>
                  </a:cubicBezTo>
                  <a:cubicBezTo>
                    <a:pt x="51" y="30"/>
                    <a:pt x="65" y="32"/>
                    <a:pt x="76" y="32"/>
                  </a:cubicBezTo>
                  <a:cubicBezTo>
                    <a:pt x="98" y="32"/>
                    <a:pt x="107" y="23"/>
                    <a:pt x="87" y="12"/>
                  </a:cubicBezTo>
                  <a:cubicBezTo>
                    <a:pt x="81" y="5"/>
                    <a:pt x="68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0" name="Google Shape;8270;p45"/>
            <p:cNvSpPr/>
            <p:nvPr/>
          </p:nvSpPr>
          <p:spPr>
            <a:xfrm>
              <a:off x="5792950" y="128385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9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5"/>
                    <a:pt x="0" y="15"/>
                    <a:pt x="4" y="26"/>
                  </a:cubicBezTo>
                  <a:cubicBezTo>
                    <a:pt x="6" y="34"/>
                    <a:pt x="16" y="40"/>
                    <a:pt x="27" y="40"/>
                  </a:cubicBezTo>
                  <a:cubicBezTo>
                    <a:pt x="30" y="40"/>
                    <a:pt x="33" y="40"/>
                    <a:pt x="35" y="39"/>
                  </a:cubicBezTo>
                  <a:cubicBezTo>
                    <a:pt x="45" y="36"/>
                    <a:pt x="52" y="26"/>
                    <a:pt x="49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1" name="Google Shape;8271;p45"/>
            <p:cNvSpPr/>
            <p:nvPr/>
          </p:nvSpPr>
          <p:spPr>
            <a:xfrm>
              <a:off x="5793375" y="1280575"/>
              <a:ext cx="6450" cy="1250"/>
            </a:xfrm>
            <a:custGeom>
              <a:avLst/>
              <a:gdLst/>
              <a:ahLst/>
              <a:cxnLst/>
              <a:rect l="l" t="t" r="r" b="b"/>
              <a:pathLst>
                <a:path w="258" h="50" extrusionOk="0">
                  <a:moveTo>
                    <a:pt x="28" y="1"/>
                  </a:moveTo>
                  <a:cubicBezTo>
                    <a:pt x="6" y="1"/>
                    <a:pt x="0" y="5"/>
                    <a:pt x="8" y="14"/>
                  </a:cubicBezTo>
                  <a:cubicBezTo>
                    <a:pt x="23" y="32"/>
                    <a:pt x="141" y="50"/>
                    <a:pt x="208" y="50"/>
                  </a:cubicBezTo>
                  <a:cubicBezTo>
                    <a:pt x="232" y="50"/>
                    <a:pt x="250" y="48"/>
                    <a:pt x="254" y="42"/>
                  </a:cubicBezTo>
                  <a:cubicBezTo>
                    <a:pt x="257" y="39"/>
                    <a:pt x="198" y="21"/>
                    <a:pt x="126" y="11"/>
                  </a:cubicBezTo>
                  <a:cubicBezTo>
                    <a:pt x="80" y="4"/>
                    <a:pt x="48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2" name="Google Shape;8272;p45"/>
            <p:cNvSpPr/>
            <p:nvPr/>
          </p:nvSpPr>
          <p:spPr>
            <a:xfrm>
              <a:off x="5733800" y="1091475"/>
              <a:ext cx="6350" cy="1125"/>
            </a:xfrm>
            <a:custGeom>
              <a:avLst/>
              <a:gdLst/>
              <a:ahLst/>
              <a:cxnLst/>
              <a:rect l="l" t="t" r="r" b="b"/>
              <a:pathLst>
                <a:path w="254" h="45" extrusionOk="0">
                  <a:moveTo>
                    <a:pt x="35" y="0"/>
                  </a:moveTo>
                  <a:cubicBezTo>
                    <a:pt x="25" y="0"/>
                    <a:pt x="18" y="0"/>
                    <a:pt x="14" y="1"/>
                  </a:cubicBezTo>
                  <a:cubicBezTo>
                    <a:pt x="0" y="8"/>
                    <a:pt x="3" y="11"/>
                    <a:pt x="24" y="11"/>
                  </a:cubicBezTo>
                  <a:cubicBezTo>
                    <a:pt x="49" y="16"/>
                    <a:pt x="80" y="22"/>
                    <a:pt x="101" y="36"/>
                  </a:cubicBezTo>
                  <a:cubicBezTo>
                    <a:pt x="112" y="42"/>
                    <a:pt x="131" y="44"/>
                    <a:pt x="151" y="44"/>
                  </a:cubicBezTo>
                  <a:cubicBezTo>
                    <a:pt x="168" y="44"/>
                    <a:pt x="186" y="43"/>
                    <a:pt x="202" y="40"/>
                  </a:cubicBezTo>
                  <a:cubicBezTo>
                    <a:pt x="253" y="26"/>
                    <a:pt x="247" y="19"/>
                    <a:pt x="149" y="8"/>
                  </a:cubicBezTo>
                  <a:cubicBezTo>
                    <a:pt x="106" y="3"/>
                    <a:pt x="62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3" name="Google Shape;8273;p45"/>
            <p:cNvSpPr/>
            <p:nvPr/>
          </p:nvSpPr>
          <p:spPr>
            <a:xfrm>
              <a:off x="5796975" y="1292050"/>
              <a:ext cx="3650" cy="1175"/>
            </a:xfrm>
            <a:custGeom>
              <a:avLst/>
              <a:gdLst/>
              <a:ahLst/>
              <a:cxnLst/>
              <a:rect l="l" t="t" r="r" b="b"/>
              <a:pathLst>
                <a:path w="146" h="47" extrusionOk="0">
                  <a:moveTo>
                    <a:pt x="51" y="1"/>
                  </a:moveTo>
                  <a:cubicBezTo>
                    <a:pt x="0" y="1"/>
                    <a:pt x="8" y="29"/>
                    <a:pt x="72" y="41"/>
                  </a:cubicBezTo>
                  <a:cubicBezTo>
                    <a:pt x="93" y="45"/>
                    <a:pt x="110" y="47"/>
                    <a:pt x="121" y="47"/>
                  </a:cubicBezTo>
                  <a:cubicBezTo>
                    <a:pt x="140" y="47"/>
                    <a:pt x="146" y="41"/>
                    <a:pt x="141" y="28"/>
                  </a:cubicBezTo>
                  <a:cubicBezTo>
                    <a:pt x="141" y="20"/>
                    <a:pt x="110" y="7"/>
                    <a:pt x="75" y="3"/>
                  </a:cubicBezTo>
                  <a:cubicBezTo>
                    <a:pt x="66" y="1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4" name="Google Shape;8274;p45"/>
            <p:cNvSpPr/>
            <p:nvPr/>
          </p:nvSpPr>
          <p:spPr>
            <a:xfrm>
              <a:off x="5811775" y="1332675"/>
              <a:ext cx="2100" cy="675"/>
            </a:xfrm>
            <a:custGeom>
              <a:avLst/>
              <a:gdLst/>
              <a:ahLst/>
              <a:cxnLst/>
              <a:rect l="l" t="t" r="r" b="b"/>
              <a:pathLst>
                <a:path w="84" h="27" extrusionOk="0">
                  <a:moveTo>
                    <a:pt x="41" y="0"/>
                  </a:moveTo>
                  <a:cubicBezTo>
                    <a:pt x="37" y="0"/>
                    <a:pt x="34" y="0"/>
                    <a:pt x="32" y="1"/>
                  </a:cubicBezTo>
                  <a:cubicBezTo>
                    <a:pt x="0" y="9"/>
                    <a:pt x="11" y="22"/>
                    <a:pt x="53" y="26"/>
                  </a:cubicBezTo>
                  <a:cubicBezTo>
                    <a:pt x="77" y="26"/>
                    <a:pt x="83" y="22"/>
                    <a:pt x="73" y="12"/>
                  </a:cubicBezTo>
                  <a:cubicBezTo>
                    <a:pt x="65" y="4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5" name="Google Shape;8275;p45"/>
            <p:cNvSpPr/>
            <p:nvPr/>
          </p:nvSpPr>
          <p:spPr>
            <a:xfrm>
              <a:off x="5813775" y="1333625"/>
              <a:ext cx="8075" cy="3375"/>
            </a:xfrm>
            <a:custGeom>
              <a:avLst/>
              <a:gdLst/>
              <a:ahLst/>
              <a:cxnLst/>
              <a:rect l="l" t="t" r="r" b="b"/>
              <a:pathLst>
                <a:path w="323" h="135" extrusionOk="0">
                  <a:moveTo>
                    <a:pt x="57" y="1"/>
                  </a:moveTo>
                  <a:cubicBezTo>
                    <a:pt x="47" y="1"/>
                    <a:pt x="41" y="9"/>
                    <a:pt x="45" y="26"/>
                  </a:cubicBezTo>
                  <a:cubicBezTo>
                    <a:pt x="48" y="35"/>
                    <a:pt x="42" y="41"/>
                    <a:pt x="29" y="41"/>
                  </a:cubicBezTo>
                  <a:cubicBezTo>
                    <a:pt x="27" y="41"/>
                    <a:pt x="24" y="40"/>
                    <a:pt x="21" y="40"/>
                  </a:cubicBezTo>
                  <a:cubicBezTo>
                    <a:pt x="15" y="38"/>
                    <a:pt x="10" y="37"/>
                    <a:pt x="8" y="37"/>
                  </a:cubicBezTo>
                  <a:cubicBezTo>
                    <a:pt x="0" y="37"/>
                    <a:pt x="7" y="44"/>
                    <a:pt x="28" y="57"/>
                  </a:cubicBezTo>
                  <a:cubicBezTo>
                    <a:pt x="41" y="67"/>
                    <a:pt x="56" y="71"/>
                    <a:pt x="68" y="71"/>
                  </a:cubicBezTo>
                  <a:cubicBezTo>
                    <a:pt x="74" y="71"/>
                    <a:pt x="80" y="70"/>
                    <a:pt x="83" y="67"/>
                  </a:cubicBezTo>
                  <a:cubicBezTo>
                    <a:pt x="85" y="65"/>
                    <a:pt x="89" y="64"/>
                    <a:pt x="92" y="64"/>
                  </a:cubicBezTo>
                  <a:cubicBezTo>
                    <a:pt x="101" y="64"/>
                    <a:pt x="112" y="70"/>
                    <a:pt x="122" y="82"/>
                  </a:cubicBezTo>
                  <a:cubicBezTo>
                    <a:pt x="130" y="94"/>
                    <a:pt x="145" y="103"/>
                    <a:pt x="155" y="103"/>
                  </a:cubicBezTo>
                  <a:cubicBezTo>
                    <a:pt x="157" y="103"/>
                    <a:pt x="159" y="103"/>
                    <a:pt x="160" y="102"/>
                  </a:cubicBezTo>
                  <a:cubicBezTo>
                    <a:pt x="177" y="94"/>
                    <a:pt x="192" y="90"/>
                    <a:pt x="204" y="90"/>
                  </a:cubicBezTo>
                  <a:cubicBezTo>
                    <a:pt x="224" y="90"/>
                    <a:pt x="238" y="100"/>
                    <a:pt x="247" y="120"/>
                  </a:cubicBezTo>
                  <a:cubicBezTo>
                    <a:pt x="250" y="129"/>
                    <a:pt x="254" y="135"/>
                    <a:pt x="256" y="135"/>
                  </a:cubicBezTo>
                  <a:cubicBezTo>
                    <a:pt x="259" y="135"/>
                    <a:pt x="260" y="131"/>
                    <a:pt x="260" y="123"/>
                  </a:cubicBezTo>
                  <a:cubicBezTo>
                    <a:pt x="264" y="109"/>
                    <a:pt x="281" y="92"/>
                    <a:pt x="302" y="85"/>
                  </a:cubicBezTo>
                  <a:cubicBezTo>
                    <a:pt x="322" y="82"/>
                    <a:pt x="302" y="67"/>
                    <a:pt x="250" y="61"/>
                  </a:cubicBezTo>
                  <a:cubicBezTo>
                    <a:pt x="223" y="55"/>
                    <a:pt x="196" y="53"/>
                    <a:pt x="176" y="53"/>
                  </a:cubicBezTo>
                  <a:cubicBezTo>
                    <a:pt x="159" y="53"/>
                    <a:pt x="147" y="54"/>
                    <a:pt x="143" y="57"/>
                  </a:cubicBezTo>
                  <a:cubicBezTo>
                    <a:pt x="141" y="59"/>
                    <a:pt x="139" y="59"/>
                    <a:pt x="137" y="59"/>
                  </a:cubicBezTo>
                  <a:cubicBezTo>
                    <a:pt x="128" y="59"/>
                    <a:pt x="115" y="50"/>
                    <a:pt x="104" y="33"/>
                  </a:cubicBezTo>
                  <a:cubicBezTo>
                    <a:pt x="89" y="12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6" name="Google Shape;8276;p45"/>
            <p:cNvSpPr/>
            <p:nvPr/>
          </p:nvSpPr>
          <p:spPr>
            <a:xfrm>
              <a:off x="5801000" y="1292175"/>
              <a:ext cx="3950" cy="1475"/>
            </a:xfrm>
            <a:custGeom>
              <a:avLst/>
              <a:gdLst/>
              <a:ahLst/>
              <a:cxnLst/>
              <a:rect l="l" t="t" r="r" b="b"/>
              <a:pathLst>
                <a:path w="158" h="59" extrusionOk="0">
                  <a:moveTo>
                    <a:pt x="22" y="0"/>
                  </a:moveTo>
                  <a:cubicBezTo>
                    <a:pt x="3" y="0"/>
                    <a:pt x="0" y="7"/>
                    <a:pt x="5" y="23"/>
                  </a:cubicBezTo>
                  <a:cubicBezTo>
                    <a:pt x="11" y="46"/>
                    <a:pt x="35" y="59"/>
                    <a:pt x="65" y="59"/>
                  </a:cubicBezTo>
                  <a:cubicBezTo>
                    <a:pt x="84" y="59"/>
                    <a:pt x="105" y="54"/>
                    <a:pt x="126" y="43"/>
                  </a:cubicBezTo>
                  <a:cubicBezTo>
                    <a:pt x="157" y="29"/>
                    <a:pt x="146" y="23"/>
                    <a:pt x="81" y="8"/>
                  </a:cubicBezTo>
                  <a:cubicBezTo>
                    <a:pt x="53" y="3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7" name="Google Shape;8277;p45"/>
            <p:cNvSpPr/>
            <p:nvPr/>
          </p:nvSpPr>
          <p:spPr>
            <a:xfrm>
              <a:off x="5818975" y="1346400"/>
              <a:ext cx="1675" cy="925"/>
            </a:xfrm>
            <a:custGeom>
              <a:avLst/>
              <a:gdLst/>
              <a:ahLst/>
              <a:cxnLst/>
              <a:rect l="l" t="t" r="r" b="b"/>
              <a:pathLst>
                <a:path w="67" h="37" extrusionOk="0">
                  <a:moveTo>
                    <a:pt x="21" y="0"/>
                  </a:moveTo>
                  <a:cubicBezTo>
                    <a:pt x="18" y="0"/>
                    <a:pt x="16" y="0"/>
                    <a:pt x="14" y="1"/>
                  </a:cubicBezTo>
                  <a:cubicBezTo>
                    <a:pt x="0" y="4"/>
                    <a:pt x="0" y="14"/>
                    <a:pt x="10" y="25"/>
                  </a:cubicBezTo>
                  <a:cubicBezTo>
                    <a:pt x="19" y="30"/>
                    <a:pt x="34" y="36"/>
                    <a:pt x="45" y="36"/>
                  </a:cubicBezTo>
                  <a:cubicBezTo>
                    <a:pt x="47" y="36"/>
                    <a:pt x="50" y="36"/>
                    <a:pt x="52" y="35"/>
                  </a:cubicBezTo>
                  <a:cubicBezTo>
                    <a:pt x="66" y="32"/>
                    <a:pt x="66" y="22"/>
                    <a:pt x="56" y="11"/>
                  </a:cubicBezTo>
                  <a:cubicBezTo>
                    <a:pt x="47" y="6"/>
                    <a:pt x="32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8" name="Google Shape;8278;p45"/>
            <p:cNvSpPr/>
            <p:nvPr/>
          </p:nvSpPr>
          <p:spPr>
            <a:xfrm>
              <a:off x="5740400" y="1091925"/>
              <a:ext cx="4625" cy="900"/>
            </a:xfrm>
            <a:custGeom>
              <a:avLst/>
              <a:gdLst/>
              <a:ahLst/>
              <a:cxnLst/>
              <a:rect l="l" t="t" r="r" b="b"/>
              <a:pathLst>
                <a:path w="185" h="36" extrusionOk="0">
                  <a:moveTo>
                    <a:pt x="56" y="1"/>
                  </a:moveTo>
                  <a:cubicBezTo>
                    <a:pt x="0" y="1"/>
                    <a:pt x="0" y="1"/>
                    <a:pt x="45" y="22"/>
                  </a:cubicBezTo>
                  <a:cubicBezTo>
                    <a:pt x="61" y="31"/>
                    <a:pt x="86" y="35"/>
                    <a:pt x="110" y="35"/>
                  </a:cubicBezTo>
                  <a:cubicBezTo>
                    <a:pt x="122" y="35"/>
                    <a:pt x="133" y="34"/>
                    <a:pt x="142" y="32"/>
                  </a:cubicBezTo>
                  <a:cubicBezTo>
                    <a:pt x="184" y="18"/>
                    <a:pt x="184" y="14"/>
                    <a:pt x="156" y="8"/>
                  </a:cubicBezTo>
                  <a:cubicBezTo>
                    <a:pt x="132" y="4"/>
                    <a:pt x="90" y="1"/>
                    <a:pt x="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9" name="Google Shape;8279;p45"/>
            <p:cNvSpPr/>
            <p:nvPr/>
          </p:nvSpPr>
          <p:spPr>
            <a:xfrm>
              <a:off x="5800525" y="1281225"/>
              <a:ext cx="4325" cy="825"/>
            </a:xfrm>
            <a:custGeom>
              <a:avLst/>
              <a:gdLst/>
              <a:ahLst/>
              <a:cxnLst/>
              <a:rect l="l" t="t" r="r" b="b"/>
              <a:pathLst>
                <a:path w="173" h="33" extrusionOk="0">
                  <a:moveTo>
                    <a:pt x="29" y="1"/>
                  </a:moveTo>
                  <a:cubicBezTo>
                    <a:pt x="11" y="1"/>
                    <a:pt x="1" y="3"/>
                    <a:pt x="3" y="9"/>
                  </a:cubicBezTo>
                  <a:cubicBezTo>
                    <a:pt x="8" y="22"/>
                    <a:pt x="86" y="32"/>
                    <a:pt x="133" y="32"/>
                  </a:cubicBezTo>
                  <a:cubicBezTo>
                    <a:pt x="152" y="32"/>
                    <a:pt x="167" y="31"/>
                    <a:pt x="170" y="27"/>
                  </a:cubicBezTo>
                  <a:cubicBezTo>
                    <a:pt x="173" y="23"/>
                    <a:pt x="135" y="13"/>
                    <a:pt x="86" y="6"/>
                  </a:cubicBezTo>
                  <a:cubicBezTo>
                    <a:pt x="64" y="3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0" name="Google Shape;8280;p45"/>
            <p:cNvSpPr/>
            <p:nvPr/>
          </p:nvSpPr>
          <p:spPr>
            <a:xfrm>
              <a:off x="5806200" y="1293125"/>
              <a:ext cx="1950" cy="1125"/>
            </a:xfrm>
            <a:custGeom>
              <a:avLst/>
              <a:gdLst/>
              <a:ahLst/>
              <a:cxnLst/>
              <a:rect l="l" t="t" r="r" b="b"/>
              <a:pathLst>
                <a:path w="78" h="45" extrusionOk="0">
                  <a:moveTo>
                    <a:pt x="46" y="0"/>
                  </a:moveTo>
                  <a:cubicBezTo>
                    <a:pt x="42" y="0"/>
                    <a:pt x="37" y="0"/>
                    <a:pt x="33" y="1"/>
                  </a:cubicBezTo>
                  <a:cubicBezTo>
                    <a:pt x="15" y="9"/>
                    <a:pt x="1" y="19"/>
                    <a:pt x="5" y="33"/>
                  </a:cubicBezTo>
                  <a:cubicBezTo>
                    <a:pt x="8" y="40"/>
                    <a:pt x="18" y="44"/>
                    <a:pt x="31" y="44"/>
                  </a:cubicBezTo>
                  <a:cubicBezTo>
                    <a:pt x="36" y="44"/>
                    <a:pt x="41" y="44"/>
                    <a:pt x="47" y="43"/>
                  </a:cubicBezTo>
                  <a:cubicBezTo>
                    <a:pt x="63" y="36"/>
                    <a:pt x="77" y="26"/>
                    <a:pt x="74" y="15"/>
                  </a:cubicBezTo>
                  <a:cubicBezTo>
                    <a:pt x="72" y="5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1" name="Google Shape;8281;p45"/>
            <p:cNvSpPr/>
            <p:nvPr/>
          </p:nvSpPr>
          <p:spPr>
            <a:xfrm>
              <a:off x="5745450" y="1092300"/>
              <a:ext cx="4850" cy="1475"/>
            </a:xfrm>
            <a:custGeom>
              <a:avLst/>
              <a:gdLst/>
              <a:ahLst/>
              <a:cxnLst/>
              <a:rect l="l" t="t" r="r" b="b"/>
              <a:pathLst>
                <a:path w="194" h="59" extrusionOk="0">
                  <a:moveTo>
                    <a:pt x="10" y="1"/>
                  </a:moveTo>
                  <a:cubicBezTo>
                    <a:pt x="1" y="1"/>
                    <a:pt x="10" y="4"/>
                    <a:pt x="37" y="13"/>
                  </a:cubicBezTo>
                  <a:cubicBezTo>
                    <a:pt x="62" y="20"/>
                    <a:pt x="83" y="34"/>
                    <a:pt x="79" y="48"/>
                  </a:cubicBezTo>
                  <a:cubicBezTo>
                    <a:pt x="76" y="55"/>
                    <a:pt x="84" y="58"/>
                    <a:pt x="99" y="58"/>
                  </a:cubicBezTo>
                  <a:cubicBezTo>
                    <a:pt x="107" y="58"/>
                    <a:pt x="117" y="57"/>
                    <a:pt x="128" y="55"/>
                  </a:cubicBezTo>
                  <a:cubicBezTo>
                    <a:pt x="194" y="37"/>
                    <a:pt x="194" y="7"/>
                    <a:pt x="131" y="7"/>
                  </a:cubicBezTo>
                  <a:cubicBezTo>
                    <a:pt x="107" y="7"/>
                    <a:pt x="69" y="3"/>
                    <a:pt x="41" y="3"/>
                  </a:cubicBezTo>
                  <a:cubicBezTo>
                    <a:pt x="25" y="2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2" name="Google Shape;8282;p45"/>
            <p:cNvSpPr/>
            <p:nvPr/>
          </p:nvSpPr>
          <p:spPr>
            <a:xfrm>
              <a:off x="5820900" y="1330175"/>
              <a:ext cx="1375" cy="825"/>
            </a:xfrm>
            <a:custGeom>
              <a:avLst/>
              <a:gdLst/>
              <a:ahLst/>
              <a:cxnLst/>
              <a:rect l="l" t="t" r="r" b="b"/>
              <a:pathLst>
                <a:path w="55" h="33" extrusionOk="0">
                  <a:moveTo>
                    <a:pt x="16" y="0"/>
                  </a:moveTo>
                  <a:cubicBezTo>
                    <a:pt x="7" y="0"/>
                    <a:pt x="1" y="7"/>
                    <a:pt x="3" y="15"/>
                  </a:cubicBezTo>
                  <a:cubicBezTo>
                    <a:pt x="6" y="24"/>
                    <a:pt x="17" y="33"/>
                    <a:pt x="27" y="33"/>
                  </a:cubicBezTo>
                  <a:cubicBezTo>
                    <a:pt x="28" y="33"/>
                    <a:pt x="29" y="33"/>
                    <a:pt x="31" y="32"/>
                  </a:cubicBezTo>
                  <a:cubicBezTo>
                    <a:pt x="45" y="29"/>
                    <a:pt x="55" y="22"/>
                    <a:pt x="52" y="15"/>
                  </a:cubicBezTo>
                  <a:cubicBezTo>
                    <a:pt x="52" y="11"/>
                    <a:pt x="37" y="5"/>
                    <a:pt x="24" y="1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3" name="Google Shape;8283;p45"/>
            <p:cNvSpPr/>
            <p:nvPr/>
          </p:nvSpPr>
          <p:spPr>
            <a:xfrm>
              <a:off x="5823900" y="1335200"/>
              <a:ext cx="5425" cy="1875"/>
            </a:xfrm>
            <a:custGeom>
              <a:avLst/>
              <a:gdLst/>
              <a:ahLst/>
              <a:cxnLst/>
              <a:rect l="l" t="t" r="r" b="b"/>
              <a:pathLst>
                <a:path w="217" h="75" extrusionOk="0">
                  <a:moveTo>
                    <a:pt x="114" y="1"/>
                  </a:moveTo>
                  <a:cubicBezTo>
                    <a:pt x="91" y="1"/>
                    <a:pt x="64" y="4"/>
                    <a:pt x="36" y="12"/>
                  </a:cubicBezTo>
                  <a:cubicBezTo>
                    <a:pt x="15" y="19"/>
                    <a:pt x="1" y="33"/>
                    <a:pt x="5" y="43"/>
                  </a:cubicBezTo>
                  <a:cubicBezTo>
                    <a:pt x="6" y="49"/>
                    <a:pt x="12" y="52"/>
                    <a:pt x="22" y="52"/>
                  </a:cubicBezTo>
                  <a:cubicBezTo>
                    <a:pt x="32" y="52"/>
                    <a:pt x="47" y="48"/>
                    <a:pt x="63" y="43"/>
                  </a:cubicBezTo>
                  <a:cubicBezTo>
                    <a:pt x="84" y="33"/>
                    <a:pt x="102" y="26"/>
                    <a:pt x="111" y="26"/>
                  </a:cubicBezTo>
                  <a:cubicBezTo>
                    <a:pt x="114" y="26"/>
                    <a:pt x="116" y="27"/>
                    <a:pt x="116" y="29"/>
                  </a:cubicBezTo>
                  <a:cubicBezTo>
                    <a:pt x="120" y="52"/>
                    <a:pt x="127" y="65"/>
                    <a:pt x="135" y="65"/>
                  </a:cubicBezTo>
                  <a:cubicBezTo>
                    <a:pt x="141" y="65"/>
                    <a:pt x="146" y="59"/>
                    <a:pt x="151" y="46"/>
                  </a:cubicBezTo>
                  <a:cubicBezTo>
                    <a:pt x="156" y="30"/>
                    <a:pt x="159" y="22"/>
                    <a:pt x="162" y="22"/>
                  </a:cubicBezTo>
                  <a:cubicBezTo>
                    <a:pt x="165" y="22"/>
                    <a:pt x="168" y="29"/>
                    <a:pt x="171" y="43"/>
                  </a:cubicBezTo>
                  <a:cubicBezTo>
                    <a:pt x="177" y="61"/>
                    <a:pt x="189" y="75"/>
                    <a:pt x="202" y="75"/>
                  </a:cubicBezTo>
                  <a:cubicBezTo>
                    <a:pt x="203" y="75"/>
                    <a:pt x="204" y="75"/>
                    <a:pt x="205" y="74"/>
                  </a:cubicBezTo>
                  <a:cubicBezTo>
                    <a:pt x="216" y="71"/>
                    <a:pt x="216" y="54"/>
                    <a:pt x="202" y="33"/>
                  </a:cubicBezTo>
                  <a:cubicBezTo>
                    <a:pt x="189" y="12"/>
                    <a:pt x="15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4" name="Google Shape;8284;p45"/>
            <p:cNvSpPr/>
            <p:nvPr/>
          </p:nvSpPr>
          <p:spPr>
            <a:xfrm>
              <a:off x="5811075" y="1293650"/>
              <a:ext cx="5050" cy="1575"/>
            </a:xfrm>
            <a:custGeom>
              <a:avLst/>
              <a:gdLst/>
              <a:ahLst/>
              <a:cxnLst/>
              <a:rect l="l" t="t" r="r" b="b"/>
              <a:pathLst>
                <a:path w="202" h="63" extrusionOk="0">
                  <a:moveTo>
                    <a:pt x="188" y="1"/>
                  </a:moveTo>
                  <a:cubicBezTo>
                    <a:pt x="180" y="1"/>
                    <a:pt x="167" y="4"/>
                    <a:pt x="146" y="9"/>
                  </a:cubicBezTo>
                  <a:cubicBezTo>
                    <a:pt x="115" y="19"/>
                    <a:pt x="66" y="22"/>
                    <a:pt x="42" y="22"/>
                  </a:cubicBezTo>
                  <a:cubicBezTo>
                    <a:pt x="1" y="22"/>
                    <a:pt x="4" y="26"/>
                    <a:pt x="49" y="36"/>
                  </a:cubicBezTo>
                  <a:cubicBezTo>
                    <a:pt x="76" y="43"/>
                    <a:pt x="108" y="54"/>
                    <a:pt x="118" y="60"/>
                  </a:cubicBezTo>
                  <a:cubicBezTo>
                    <a:pt x="120" y="62"/>
                    <a:pt x="123" y="63"/>
                    <a:pt x="127" y="63"/>
                  </a:cubicBezTo>
                  <a:cubicBezTo>
                    <a:pt x="139" y="63"/>
                    <a:pt x="157" y="52"/>
                    <a:pt x="171" y="36"/>
                  </a:cubicBezTo>
                  <a:cubicBezTo>
                    <a:pt x="193" y="11"/>
                    <a:pt x="201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5" name="Google Shape;8285;p45"/>
            <p:cNvSpPr/>
            <p:nvPr/>
          </p:nvSpPr>
          <p:spPr>
            <a:xfrm>
              <a:off x="5810200" y="1288025"/>
              <a:ext cx="4125" cy="675"/>
            </a:xfrm>
            <a:custGeom>
              <a:avLst/>
              <a:gdLst/>
              <a:ahLst/>
              <a:cxnLst/>
              <a:rect l="l" t="t" r="r" b="b"/>
              <a:pathLst>
                <a:path w="165" h="27" extrusionOk="0">
                  <a:moveTo>
                    <a:pt x="93" y="0"/>
                  </a:moveTo>
                  <a:cubicBezTo>
                    <a:pt x="87" y="0"/>
                    <a:pt x="80" y="0"/>
                    <a:pt x="74" y="1"/>
                  </a:cubicBezTo>
                  <a:cubicBezTo>
                    <a:pt x="1" y="8"/>
                    <a:pt x="32" y="25"/>
                    <a:pt x="116" y="25"/>
                  </a:cubicBezTo>
                  <a:cubicBezTo>
                    <a:pt x="122" y="26"/>
                    <a:pt x="128" y="26"/>
                    <a:pt x="133" y="26"/>
                  </a:cubicBezTo>
                  <a:cubicBezTo>
                    <a:pt x="157" y="26"/>
                    <a:pt x="165" y="20"/>
                    <a:pt x="153" y="11"/>
                  </a:cubicBezTo>
                  <a:cubicBezTo>
                    <a:pt x="145" y="6"/>
                    <a:pt x="119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6" name="Google Shape;8286;p45"/>
            <p:cNvSpPr/>
            <p:nvPr/>
          </p:nvSpPr>
          <p:spPr>
            <a:xfrm>
              <a:off x="5823575" y="1327125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2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9"/>
                    <a:pt x="18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7" name="Google Shape;8287;p45"/>
            <p:cNvSpPr/>
            <p:nvPr/>
          </p:nvSpPr>
          <p:spPr>
            <a:xfrm>
              <a:off x="5750450" y="1092425"/>
              <a:ext cx="6375" cy="1450"/>
            </a:xfrm>
            <a:custGeom>
              <a:avLst/>
              <a:gdLst/>
              <a:ahLst/>
              <a:cxnLst/>
              <a:rect l="l" t="t" r="r" b="b"/>
              <a:pathLst>
                <a:path w="255" h="58" extrusionOk="0">
                  <a:moveTo>
                    <a:pt x="46" y="0"/>
                  </a:moveTo>
                  <a:cubicBezTo>
                    <a:pt x="40" y="0"/>
                    <a:pt x="34" y="1"/>
                    <a:pt x="29" y="2"/>
                  </a:cubicBezTo>
                  <a:cubicBezTo>
                    <a:pt x="0" y="12"/>
                    <a:pt x="0" y="15"/>
                    <a:pt x="45" y="29"/>
                  </a:cubicBezTo>
                  <a:cubicBezTo>
                    <a:pt x="63" y="36"/>
                    <a:pt x="86" y="40"/>
                    <a:pt x="106" y="40"/>
                  </a:cubicBezTo>
                  <a:cubicBezTo>
                    <a:pt x="118" y="40"/>
                    <a:pt x="128" y="39"/>
                    <a:pt x="136" y="36"/>
                  </a:cubicBezTo>
                  <a:cubicBezTo>
                    <a:pt x="141" y="35"/>
                    <a:pt x="147" y="35"/>
                    <a:pt x="152" y="35"/>
                  </a:cubicBezTo>
                  <a:cubicBezTo>
                    <a:pt x="169" y="35"/>
                    <a:pt x="187" y="38"/>
                    <a:pt x="195" y="47"/>
                  </a:cubicBezTo>
                  <a:cubicBezTo>
                    <a:pt x="205" y="54"/>
                    <a:pt x="216" y="58"/>
                    <a:pt x="225" y="58"/>
                  </a:cubicBezTo>
                  <a:cubicBezTo>
                    <a:pt x="242" y="58"/>
                    <a:pt x="255" y="47"/>
                    <a:pt x="250" y="29"/>
                  </a:cubicBezTo>
                  <a:cubicBezTo>
                    <a:pt x="247" y="21"/>
                    <a:pt x="222" y="14"/>
                    <a:pt x="192" y="14"/>
                  </a:cubicBezTo>
                  <a:cubicBezTo>
                    <a:pt x="186" y="14"/>
                    <a:pt x="180" y="14"/>
                    <a:pt x="174" y="15"/>
                  </a:cubicBezTo>
                  <a:cubicBezTo>
                    <a:pt x="164" y="16"/>
                    <a:pt x="153" y="17"/>
                    <a:pt x="142" y="17"/>
                  </a:cubicBezTo>
                  <a:cubicBezTo>
                    <a:pt x="115" y="17"/>
                    <a:pt x="91" y="13"/>
                    <a:pt x="83" y="8"/>
                  </a:cubicBezTo>
                  <a:cubicBezTo>
                    <a:pt x="76" y="3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8" name="Google Shape;8288;p45"/>
            <p:cNvSpPr/>
            <p:nvPr/>
          </p:nvSpPr>
          <p:spPr>
            <a:xfrm>
              <a:off x="5826700" y="1331025"/>
              <a:ext cx="1575" cy="550"/>
            </a:xfrm>
            <a:custGeom>
              <a:avLst/>
              <a:gdLst/>
              <a:ahLst/>
              <a:cxnLst/>
              <a:rect l="l" t="t" r="r" b="b"/>
              <a:pathLst>
                <a:path w="63" h="22" extrusionOk="0">
                  <a:moveTo>
                    <a:pt x="49" y="0"/>
                  </a:moveTo>
                  <a:cubicBezTo>
                    <a:pt x="46" y="0"/>
                    <a:pt x="40" y="1"/>
                    <a:pt x="34" y="2"/>
                  </a:cubicBezTo>
                  <a:cubicBezTo>
                    <a:pt x="10" y="9"/>
                    <a:pt x="0" y="16"/>
                    <a:pt x="7" y="19"/>
                  </a:cubicBezTo>
                  <a:cubicBezTo>
                    <a:pt x="10" y="21"/>
                    <a:pt x="14" y="22"/>
                    <a:pt x="19" y="22"/>
                  </a:cubicBezTo>
                  <a:cubicBezTo>
                    <a:pt x="29" y="22"/>
                    <a:pt x="42" y="17"/>
                    <a:pt x="52" y="12"/>
                  </a:cubicBezTo>
                  <a:cubicBezTo>
                    <a:pt x="62" y="4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9" name="Google Shape;8289;p45"/>
            <p:cNvSpPr/>
            <p:nvPr/>
          </p:nvSpPr>
          <p:spPr>
            <a:xfrm>
              <a:off x="5816275" y="1294375"/>
              <a:ext cx="1325" cy="1075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18" y="0"/>
                  </a:moveTo>
                  <a:cubicBezTo>
                    <a:pt x="8" y="4"/>
                    <a:pt x="1" y="18"/>
                    <a:pt x="4" y="28"/>
                  </a:cubicBezTo>
                  <a:cubicBezTo>
                    <a:pt x="7" y="37"/>
                    <a:pt x="15" y="43"/>
                    <a:pt x="25" y="43"/>
                  </a:cubicBezTo>
                  <a:cubicBezTo>
                    <a:pt x="27" y="43"/>
                    <a:pt x="29" y="43"/>
                    <a:pt x="32" y="42"/>
                  </a:cubicBezTo>
                  <a:cubicBezTo>
                    <a:pt x="46" y="39"/>
                    <a:pt x="53" y="28"/>
                    <a:pt x="49" y="14"/>
                  </a:cubicBezTo>
                  <a:cubicBezTo>
                    <a:pt x="46" y="4"/>
                    <a:pt x="32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0" name="Google Shape;8290;p45"/>
            <p:cNvSpPr/>
            <p:nvPr/>
          </p:nvSpPr>
          <p:spPr>
            <a:xfrm>
              <a:off x="5829850" y="133497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0"/>
                  </a:moveTo>
                  <a:cubicBezTo>
                    <a:pt x="32" y="0"/>
                    <a:pt x="23" y="6"/>
                    <a:pt x="17" y="18"/>
                  </a:cubicBezTo>
                  <a:cubicBezTo>
                    <a:pt x="0" y="43"/>
                    <a:pt x="26" y="84"/>
                    <a:pt x="52" y="84"/>
                  </a:cubicBezTo>
                  <a:cubicBezTo>
                    <a:pt x="54" y="84"/>
                    <a:pt x="56" y="84"/>
                    <a:pt x="58" y="83"/>
                  </a:cubicBezTo>
                  <a:cubicBezTo>
                    <a:pt x="75" y="80"/>
                    <a:pt x="82" y="59"/>
                    <a:pt x="75" y="34"/>
                  </a:cubicBezTo>
                  <a:cubicBezTo>
                    <a:pt x="67" y="12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1" name="Google Shape;8291;p45"/>
            <p:cNvSpPr/>
            <p:nvPr/>
          </p:nvSpPr>
          <p:spPr>
            <a:xfrm>
              <a:off x="5817050" y="1293175"/>
              <a:ext cx="15825" cy="2900"/>
            </a:xfrm>
            <a:custGeom>
              <a:avLst/>
              <a:gdLst/>
              <a:ahLst/>
              <a:cxnLst/>
              <a:rect l="l" t="t" r="r" b="b"/>
              <a:pathLst>
                <a:path w="633" h="116" extrusionOk="0">
                  <a:moveTo>
                    <a:pt x="60" y="0"/>
                  </a:moveTo>
                  <a:cubicBezTo>
                    <a:pt x="38" y="0"/>
                    <a:pt x="22" y="1"/>
                    <a:pt x="15" y="3"/>
                  </a:cubicBezTo>
                  <a:cubicBezTo>
                    <a:pt x="1" y="7"/>
                    <a:pt x="22" y="13"/>
                    <a:pt x="60" y="17"/>
                  </a:cubicBezTo>
                  <a:cubicBezTo>
                    <a:pt x="108" y="24"/>
                    <a:pt x="129" y="34"/>
                    <a:pt x="129" y="62"/>
                  </a:cubicBezTo>
                  <a:cubicBezTo>
                    <a:pt x="129" y="80"/>
                    <a:pt x="138" y="94"/>
                    <a:pt x="147" y="94"/>
                  </a:cubicBezTo>
                  <a:cubicBezTo>
                    <a:pt x="148" y="94"/>
                    <a:pt x="149" y="94"/>
                    <a:pt x="150" y="93"/>
                  </a:cubicBezTo>
                  <a:cubicBezTo>
                    <a:pt x="161" y="90"/>
                    <a:pt x="167" y="79"/>
                    <a:pt x="164" y="69"/>
                  </a:cubicBezTo>
                  <a:cubicBezTo>
                    <a:pt x="161" y="58"/>
                    <a:pt x="167" y="48"/>
                    <a:pt x="181" y="45"/>
                  </a:cubicBezTo>
                  <a:cubicBezTo>
                    <a:pt x="189" y="43"/>
                    <a:pt x="201" y="42"/>
                    <a:pt x="215" y="42"/>
                  </a:cubicBezTo>
                  <a:cubicBezTo>
                    <a:pt x="289" y="42"/>
                    <a:pt x="432" y="69"/>
                    <a:pt x="438" y="87"/>
                  </a:cubicBezTo>
                  <a:cubicBezTo>
                    <a:pt x="439" y="94"/>
                    <a:pt x="442" y="97"/>
                    <a:pt x="446" y="97"/>
                  </a:cubicBezTo>
                  <a:cubicBezTo>
                    <a:pt x="452" y="97"/>
                    <a:pt x="459" y="91"/>
                    <a:pt x="469" y="79"/>
                  </a:cubicBezTo>
                  <a:cubicBezTo>
                    <a:pt x="481" y="64"/>
                    <a:pt x="489" y="57"/>
                    <a:pt x="498" y="57"/>
                  </a:cubicBezTo>
                  <a:cubicBezTo>
                    <a:pt x="505" y="57"/>
                    <a:pt x="512" y="61"/>
                    <a:pt x="521" y="69"/>
                  </a:cubicBezTo>
                  <a:cubicBezTo>
                    <a:pt x="532" y="79"/>
                    <a:pt x="549" y="97"/>
                    <a:pt x="549" y="103"/>
                  </a:cubicBezTo>
                  <a:cubicBezTo>
                    <a:pt x="552" y="112"/>
                    <a:pt x="558" y="115"/>
                    <a:pt x="566" y="115"/>
                  </a:cubicBezTo>
                  <a:cubicBezTo>
                    <a:pt x="568" y="115"/>
                    <a:pt x="571" y="115"/>
                    <a:pt x="574" y="114"/>
                  </a:cubicBezTo>
                  <a:cubicBezTo>
                    <a:pt x="584" y="111"/>
                    <a:pt x="598" y="108"/>
                    <a:pt x="612" y="103"/>
                  </a:cubicBezTo>
                  <a:cubicBezTo>
                    <a:pt x="625" y="100"/>
                    <a:pt x="633" y="90"/>
                    <a:pt x="629" y="79"/>
                  </a:cubicBezTo>
                  <a:cubicBezTo>
                    <a:pt x="624" y="62"/>
                    <a:pt x="544" y="44"/>
                    <a:pt x="498" y="44"/>
                  </a:cubicBezTo>
                  <a:cubicBezTo>
                    <a:pt x="481" y="44"/>
                    <a:pt x="469" y="46"/>
                    <a:pt x="466" y="52"/>
                  </a:cubicBezTo>
                  <a:cubicBezTo>
                    <a:pt x="464" y="54"/>
                    <a:pt x="461" y="55"/>
                    <a:pt x="459" y="55"/>
                  </a:cubicBezTo>
                  <a:cubicBezTo>
                    <a:pt x="454" y="55"/>
                    <a:pt x="450" y="50"/>
                    <a:pt x="445" y="41"/>
                  </a:cubicBezTo>
                  <a:cubicBezTo>
                    <a:pt x="439" y="22"/>
                    <a:pt x="366" y="10"/>
                    <a:pt x="290" y="10"/>
                  </a:cubicBezTo>
                  <a:cubicBezTo>
                    <a:pt x="282" y="10"/>
                    <a:pt x="273" y="10"/>
                    <a:pt x="265" y="10"/>
                  </a:cubicBezTo>
                  <a:cubicBezTo>
                    <a:pt x="260" y="11"/>
                    <a:pt x="252" y="11"/>
                    <a:pt x="242" y="11"/>
                  </a:cubicBezTo>
                  <a:cubicBezTo>
                    <a:pt x="214" y="11"/>
                    <a:pt x="171" y="8"/>
                    <a:pt x="133" y="3"/>
                  </a:cubicBezTo>
                  <a:cubicBezTo>
                    <a:pt x="107" y="1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2" name="Google Shape;8292;p45"/>
            <p:cNvSpPr/>
            <p:nvPr/>
          </p:nvSpPr>
          <p:spPr>
            <a:xfrm>
              <a:off x="5829300" y="1331025"/>
              <a:ext cx="2000" cy="1050"/>
            </a:xfrm>
            <a:custGeom>
              <a:avLst/>
              <a:gdLst/>
              <a:ahLst/>
              <a:cxnLst/>
              <a:rect l="l" t="t" r="r" b="b"/>
              <a:pathLst>
                <a:path w="80" h="42" extrusionOk="0">
                  <a:moveTo>
                    <a:pt x="18" y="1"/>
                  </a:moveTo>
                  <a:cubicBezTo>
                    <a:pt x="16" y="1"/>
                    <a:pt x="13" y="1"/>
                    <a:pt x="10" y="2"/>
                  </a:cubicBezTo>
                  <a:cubicBezTo>
                    <a:pt x="0" y="5"/>
                    <a:pt x="7" y="16"/>
                    <a:pt x="28" y="26"/>
                  </a:cubicBezTo>
                  <a:cubicBezTo>
                    <a:pt x="44" y="37"/>
                    <a:pt x="58" y="41"/>
                    <a:pt x="65" y="41"/>
                  </a:cubicBezTo>
                  <a:cubicBezTo>
                    <a:pt x="67" y="41"/>
                    <a:pt x="69" y="41"/>
                    <a:pt x="69" y="40"/>
                  </a:cubicBezTo>
                  <a:cubicBezTo>
                    <a:pt x="79" y="24"/>
                    <a:pt x="43" y="1"/>
                    <a:pt x="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3" name="Google Shape;8293;p45"/>
            <p:cNvSpPr/>
            <p:nvPr/>
          </p:nvSpPr>
          <p:spPr>
            <a:xfrm>
              <a:off x="5816725" y="128845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8"/>
                    <a:pt x="17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4" name="Google Shape;8294;p45"/>
            <p:cNvSpPr/>
            <p:nvPr/>
          </p:nvSpPr>
          <p:spPr>
            <a:xfrm>
              <a:off x="5833550" y="1341600"/>
              <a:ext cx="2825" cy="1125"/>
            </a:xfrm>
            <a:custGeom>
              <a:avLst/>
              <a:gdLst/>
              <a:ahLst/>
              <a:cxnLst/>
              <a:rect l="l" t="t" r="r" b="b"/>
              <a:pathLst>
                <a:path w="113" h="45" extrusionOk="0">
                  <a:moveTo>
                    <a:pt x="32" y="1"/>
                  </a:moveTo>
                  <a:cubicBezTo>
                    <a:pt x="25" y="1"/>
                    <a:pt x="20" y="1"/>
                    <a:pt x="14" y="2"/>
                  </a:cubicBezTo>
                  <a:cubicBezTo>
                    <a:pt x="0" y="6"/>
                    <a:pt x="14" y="19"/>
                    <a:pt x="42" y="33"/>
                  </a:cubicBezTo>
                  <a:cubicBezTo>
                    <a:pt x="55" y="41"/>
                    <a:pt x="68" y="44"/>
                    <a:pt x="80" y="44"/>
                  </a:cubicBezTo>
                  <a:cubicBezTo>
                    <a:pt x="90" y="44"/>
                    <a:pt x="97" y="42"/>
                    <a:pt x="101" y="36"/>
                  </a:cubicBezTo>
                  <a:cubicBezTo>
                    <a:pt x="112" y="19"/>
                    <a:pt x="68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5" name="Google Shape;8295;p45"/>
            <p:cNvSpPr/>
            <p:nvPr/>
          </p:nvSpPr>
          <p:spPr>
            <a:xfrm>
              <a:off x="5832450" y="1336100"/>
              <a:ext cx="2850" cy="1525"/>
            </a:xfrm>
            <a:custGeom>
              <a:avLst/>
              <a:gdLst/>
              <a:ahLst/>
              <a:cxnLst/>
              <a:rect l="l" t="t" r="r" b="b"/>
              <a:pathLst>
                <a:path w="114" h="61" extrusionOk="0">
                  <a:moveTo>
                    <a:pt x="54" y="0"/>
                  </a:moveTo>
                  <a:cubicBezTo>
                    <a:pt x="33" y="0"/>
                    <a:pt x="27" y="7"/>
                    <a:pt x="37" y="14"/>
                  </a:cubicBezTo>
                  <a:cubicBezTo>
                    <a:pt x="51" y="24"/>
                    <a:pt x="47" y="35"/>
                    <a:pt x="30" y="38"/>
                  </a:cubicBezTo>
                  <a:cubicBezTo>
                    <a:pt x="0" y="44"/>
                    <a:pt x="25" y="60"/>
                    <a:pt x="58" y="60"/>
                  </a:cubicBezTo>
                  <a:cubicBezTo>
                    <a:pt x="64" y="60"/>
                    <a:pt x="69" y="60"/>
                    <a:pt x="75" y="59"/>
                  </a:cubicBezTo>
                  <a:cubicBezTo>
                    <a:pt x="113" y="56"/>
                    <a:pt x="96" y="3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6" name="Google Shape;8296;p45"/>
            <p:cNvSpPr/>
            <p:nvPr/>
          </p:nvSpPr>
          <p:spPr>
            <a:xfrm>
              <a:off x="5832225" y="1331300"/>
              <a:ext cx="975" cy="1100"/>
            </a:xfrm>
            <a:custGeom>
              <a:avLst/>
              <a:gdLst/>
              <a:ahLst/>
              <a:cxnLst/>
              <a:rect l="l" t="t" r="r" b="b"/>
              <a:pathLst>
                <a:path w="39" h="44" extrusionOk="0">
                  <a:moveTo>
                    <a:pt x="27" y="1"/>
                  </a:moveTo>
                  <a:cubicBezTo>
                    <a:pt x="25" y="1"/>
                    <a:pt x="23" y="1"/>
                    <a:pt x="22" y="1"/>
                  </a:cubicBezTo>
                  <a:cubicBezTo>
                    <a:pt x="8" y="5"/>
                    <a:pt x="1" y="15"/>
                    <a:pt x="5" y="25"/>
                  </a:cubicBezTo>
                  <a:cubicBezTo>
                    <a:pt x="8" y="37"/>
                    <a:pt x="13" y="44"/>
                    <a:pt x="16" y="44"/>
                  </a:cubicBezTo>
                  <a:cubicBezTo>
                    <a:pt x="17" y="44"/>
                    <a:pt x="18" y="44"/>
                    <a:pt x="18" y="43"/>
                  </a:cubicBezTo>
                  <a:cubicBezTo>
                    <a:pt x="26" y="43"/>
                    <a:pt x="32" y="32"/>
                    <a:pt x="36" y="19"/>
                  </a:cubicBezTo>
                  <a:cubicBezTo>
                    <a:pt x="38" y="7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7" name="Google Shape;8297;p45"/>
            <p:cNvSpPr/>
            <p:nvPr/>
          </p:nvSpPr>
          <p:spPr>
            <a:xfrm>
              <a:off x="5757300" y="1092950"/>
              <a:ext cx="3250" cy="1100"/>
            </a:xfrm>
            <a:custGeom>
              <a:avLst/>
              <a:gdLst/>
              <a:ahLst/>
              <a:cxnLst/>
              <a:rect l="l" t="t" r="r" b="b"/>
              <a:pathLst>
                <a:path w="130" h="44" extrusionOk="0">
                  <a:moveTo>
                    <a:pt x="22" y="1"/>
                  </a:moveTo>
                  <a:cubicBezTo>
                    <a:pt x="19" y="1"/>
                    <a:pt x="16" y="1"/>
                    <a:pt x="14" y="1"/>
                  </a:cubicBezTo>
                  <a:cubicBezTo>
                    <a:pt x="0" y="5"/>
                    <a:pt x="8" y="15"/>
                    <a:pt x="32" y="29"/>
                  </a:cubicBezTo>
                  <a:cubicBezTo>
                    <a:pt x="46" y="38"/>
                    <a:pt x="72" y="44"/>
                    <a:pt x="90" y="44"/>
                  </a:cubicBezTo>
                  <a:cubicBezTo>
                    <a:pt x="94" y="44"/>
                    <a:pt x="98" y="44"/>
                    <a:pt x="101" y="43"/>
                  </a:cubicBezTo>
                  <a:cubicBezTo>
                    <a:pt x="129" y="36"/>
                    <a:pt x="125" y="29"/>
                    <a:pt x="83" y="15"/>
                  </a:cubicBezTo>
                  <a:cubicBezTo>
                    <a:pt x="61" y="7"/>
                    <a:pt x="36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8" name="Google Shape;8298;p45"/>
            <p:cNvSpPr/>
            <p:nvPr/>
          </p:nvSpPr>
          <p:spPr>
            <a:xfrm>
              <a:off x="5835550" y="1336500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7" y="1"/>
                  </a:moveTo>
                  <a:cubicBezTo>
                    <a:pt x="7" y="1"/>
                    <a:pt x="1" y="7"/>
                    <a:pt x="3" y="19"/>
                  </a:cubicBezTo>
                  <a:cubicBezTo>
                    <a:pt x="6" y="27"/>
                    <a:pt x="16" y="33"/>
                    <a:pt x="27" y="33"/>
                  </a:cubicBezTo>
                  <a:cubicBezTo>
                    <a:pt x="29" y="33"/>
                    <a:pt x="32" y="33"/>
                    <a:pt x="34" y="32"/>
                  </a:cubicBezTo>
                  <a:cubicBezTo>
                    <a:pt x="45" y="29"/>
                    <a:pt x="55" y="22"/>
                    <a:pt x="52" y="19"/>
                  </a:cubicBezTo>
                  <a:cubicBezTo>
                    <a:pt x="52" y="12"/>
                    <a:pt x="38" y="8"/>
                    <a:pt x="24" y="2"/>
                  </a:cubicBezTo>
                  <a:cubicBezTo>
                    <a:pt x="22" y="1"/>
                    <a:pt x="20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9" name="Google Shape;8299;p45"/>
            <p:cNvSpPr/>
            <p:nvPr/>
          </p:nvSpPr>
          <p:spPr>
            <a:xfrm>
              <a:off x="5760250" y="1093225"/>
              <a:ext cx="2775" cy="1975"/>
            </a:xfrm>
            <a:custGeom>
              <a:avLst/>
              <a:gdLst/>
              <a:ahLst/>
              <a:cxnLst/>
              <a:rect l="l" t="t" r="r" b="b"/>
              <a:pathLst>
                <a:path w="111" h="79" extrusionOk="0">
                  <a:moveTo>
                    <a:pt x="63" y="0"/>
                  </a:moveTo>
                  <a:cubicBezTo>
                    <a:pt x="42" y="0"/>
                    <a:pt x="32" y="11"/>
                    <a:pt x="35" y="29"/>
                  </a:cubicBezTo>
                  <a:cubicBezTo>
                    <a:pt x="42" y="45"/>
                    <a:pt x="35" y="60"/>
                    <a:pt x="18" y="63"/>
                  </a:cubicBezTo>
                  <a:cubicBezTo>
                    <a:pt x="4" y="66"/>
                    <a:pt x="0" y="74"/>
                    <a:pt x="7" y="77"/>
                  </a:cubicBezTo>
                  <a:cubicBezTo>
                    <a:pt x="9" y="78"/>
                    <a:pt x="11" y="78"/>
                    <a:pt x="13" y="78"/>
                  </a:cubicBezTo>
                  <a:cubicBezTo>
                    <a:pt x="39" y="78"/>
                    <a:pt x="111" y="34"/>
                    <a:pt x="108" y="21"/>
                  </a:cubicBezTo>
                  <a:cubicBezTo>
                    <a:pt x="104" y="11"/>
                    <a:pt x="87" y="4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0" name="Google Shape;8300;p45"/>
            <p:cNvSpPr/>
            <p:nvPr/>
          </p:nvSpPr>
          <p:spPr>
            <a:xfrm>
              <a:off x="5763375" y="1093975"/>
              <a:ext cx="5300" cy="2100"/>
            </a:xfrm>
            <a:custGeom>
              <a:avLst/>
              <a:gdLst/>
              <a:ahLst/>
              <a:cxnLst/>
              <a:rect l="l" t="t" r="r" b="b"/>
              <a:pathLst>
                <a:path w="212" h="84" extrusionOk="0">
                  <a:moveTo>
                    <a:pt x="43" y="1"/>
                  </a:moveTo>
                  <a:cubicBezTo>
                    <a:pt x="36" y="1"/>
                    <a:pt x="31" y="1"/>
                    <a:pt x="28" y="2"/>
                  </a:cubicBezTo>
                  <a:cubicBezTo>
                    <a:pt x="0" y="9"/>
                    <a:pt x="11" y="15"/>
                    <a:pt x="84" y="57"/>
                  </a:cubicBezTo>
                  <a:cubicBezTo>
                    <a:pt x="113" y="75"/>
                    <a:pt x="130" y="83"/>
                    <a:pt x="144" y="83"/>
                  </a:cubicBezTo>
                  <a:cubicBezTo>
                    <a:pt x="157" y="83"/>
                    <a:pt x="167" y="75"/>
                    <a:pt x="181" y="57"/>
                  </a:cubicBezTo>
                  <a:cubicBezTo>
                    <a:pt x="212" y="23"/>
                    <a:pt x="208" y="23"/>
                    <a:pt x="132" y="9"/>
                  </a:cubicBezTo>
                  <a:cubicBezTo>
                    <a:pt x="96" y="4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1" name="Google Shape;8301;p45"/>
            <p:cNvSpPr/>
            <p:nvPr/>
          </p:nvSpPr>
          <p:spPr>
            <a:xfrm>
              <a:off x="5834675" y="1295225"/>
              <a:ext cx="3500" cy="1275"/>
            </a:xfrm>
            <a:custGeom>
              <a:avLst/>
              <a:gdLst/>
              <a:ahLst/>
              <a:cxnLst/>
              <a:rect l="l" t="t" r="r" b="b"/>
              <a:pathLst>
                <a:path w="140" h="51" extrusionOk="0">
                  <a:moveTo>
                    <a:pt x="42" y="1"/>
                  </a:moveTo>
                  <a:cubicBezTo>
                    <a:pt x="14" y="5"/>
                    <a:pt x="0" y="15"/>
                    <a:pt x="3" y="29"/>
                  </a:cubicBezTo>
                  <a:cubicBezTo>
                    <a:pt x="10" y="41"/>
                    <a:pt x="32" y="50"/>
                    <a:pt x="58" y="50"/>
                  </a:cubicBezTo>
                  <a:cubicBezTo>
                    <a:pt x="62" y="50"/>
                    <a:pt x="65" y="50"/>
                    <a:pt x="69" y="50"/>
                  </a:cubicBezTo>
                  <a:cubicBezTo>
                    <a:pt x="139" y="42"/>
                    <a:pt x="115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2" name="Google Shape;8302;p45"/>
            <p:cNvSpPr/>
            <p:nvPr/>
          </p:nvSpPr>
          <p:spPr>
            <a:xfrm>
              <a:off x="5774725" y="1095225"/>
              <a:ext cx="2825" cy="825"/>
            </a:xfrm>
            <a:custGeom>
              <a:avLst/>
              <a:gdLst/>
              <a:ahLst/>
              <a:cxnLst/>
              <a:rect l="l" t="t" r="r" b="b"/>
              <a:pathLst>
                <a:path w="113" h="33" extrusionOk="0">
                  <a:moveTo>
                    <a:pt x="59" y="0"/>
                  </a:moveTo>
                  <a:cubicBezTo>
                    <a:pt x="51" y="0"/>
                    <a:pt x="43" y="1"/>
                    <a:pt x="36" y="4"/>
                  </a:cubicBezTo>
                  <a:cubicBezTo>
                    <a:pt x="1" y="11"/>
                    <a:pt x="1" y="15"/>
                    <a:pt x="39" y="25"/>
                  </a:cubicBezTo>
                  <a:cubicBezTo>
                    <a:pt x="58" y="30"/>
                    <a:pt x="74" y="32"/>
                    <a:pt x="85" y="32"/>
                  </a:cubicBezTo>
                  <a:cubicBezTo>
                    <a:pt x="106" y="32"/>
                    <a:pt x="112" y="25"/>
                    <a:pt x="94" y="11"/>
                  </a:cubicBezTo>
                  <a:cubicBezTo>
                    <a:pt x="88" y="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3" name="Google Shape;8303;p45"/>
            <p:cNvSpPr/>
            <p:nvPr/>
          </p:nvSpPr>
          <p:spPr>
            <a:xfrm>
              <a:off x="5841000" y="1296175"/>
              <a:ext cx="14075" cy="3125"/>
            </a:xfrm>
            <a:custGeom>
              <a:avLst/>
              <a:gdLst/>
              <a:ahLst/>
              <a:cxnLst/>
              <a:rect l="l" t="t" r="r" b="b"/>
              <a:pathLst>
                <a:path w="563" h="125" extrusionOk="0">
                  <a:moveTo>
                    <a:pt x="19" y="0"/>
                  </a:moveTo>
                  <a:cubicBezTo>
                    <a:pt x="17" y="0"/>
                    <a:pt x="15" y="1"/>
                    <a:pt x="14" y="1"/>
                  </a:cubicBezTo>
                  <a:cubicBezTo>
                    <a:pt x="4" y="1"/>
                    <a:pt x="0" y="12"/>
                    <a:pt x="4" y="25"/>
                  </a:cubicBezTo>
                  <a:cubicBezTo>
                    <a:pt x="7" y="33"/>
                    <a:pt x="17" y="37"/>
                    <a:pt x="31" y="37"/>
                  </a:cubicBezTo>
                  <a:cubicBezTo>
                    <a:pt x="35" y="37"/>
                    <a:pt x="40" y="37"/>
                    <a:pt x="45" y="36"/>
                  </a:cubicBezTo>
                  <a:cubicBezTo>
                    <a:pt x="48" y="35"/>
                    <a:pt x="53" y="34"/>
                    <a:pt x="58" y="34"/>
                  </a:cubicBezTo>
                  <a:cubicBezTo>
                    <a:pt x="81" y="34"/>
                    <a:pt x="122" y="46"/>
                    <a:pt x="153" y="60"/>
                  </a:cubicBezTo>
                  <a:cubicBezTo>
                    <a:pt x="191" y="77"/>
                    <a:pt x="233" y="92"/>
                    <a:pt x="243" y="92"/>
                  </a:cubicBezTo>
                  <a:cubicBezTo>
                    <a:pt x="245" y="91"/>
                    <a:pt x="247" y="91"/>
                    <a:pt x="250" y="91"/>
                  </a:cubicBezTo>
                  <a:cubicBezTo>
                    <a:pt x="265" y="91"/>
                    <a:pt x="298" y="100"/>
                    <a:pt x="333" y="112"/>
                  </a:cubicBezTo>
                  <a:cubicBezTo>
                    <a:pt x="356" y="120"/>
                    <a:pt x="377" y="125"/>
                    <a:pt x="389" y="125"/>
                  </a:cubicBezTo>
                  <a:cubicBezTo>
                    <a:pt x="397" y="125"/>
                    <a:pt x="401" y="123"/>
                    <a:pt x="399" y="119"/>
                  </a:cubicBezTo>
                  <a:cubicBezTo>
                    <a:pt x="396" y="108"/>
                    <a:pt x="378" y="98"/>
                    <a:pt x="362" y="95"/>
                  </a:cubicBezTo>
                  <a:cubicBezTo>
                    <a:pt x="344" y="95"/>
                    <a:pt x="333" y="87"/>
                    <a:pt x="341" y="77"/>
                  </a:cubicBezTo>
                  <a:cubicBezTo>
                    <a:pt x="342" y="74"/>
                    <a:pt x="355" y="72"/>
                    <a:pt x="375" y="72"/>
                  </a:cubicBezTo>
                  <a:cubicBezTo>
                    <a:pt x="394" y="72"/>
                    <a:pt x="420" y="74"/>
                    <a:pt x="448" y="77"/>
                  </a:cubicBezTo>
                  <a:cubicBezTo>
                    <a:pt x="483" y="84"/>
                    <a:pt x="514" y="86"/>
                    <a:pt x="533" y="86"/>
                  </a:cubicBezTo>
                  <a:cubicBezTo>
                    <a:pt x="544" y="86"/>
                    <a:pt x="551" y="85"/>
                    <a:pt x="552" y="84"/>
                  </a:cubicBezTo>
                  <a:cubicBezTo>
                    <a:pt x="562" y="71"/>
                    <a:pt x="562" y="71"/>
                    <a:pt x="424" y="50"/>
                  </a:cubicBezTo>
                  <a:cubicBezTo>
                    <a:pt x="395" y="45"/>
                    <a:pt x="368" y="42"/>
                    <a:pt x="347" y="42"/>
                  </a:cubicBezTo>
                  <a:cubicBezTo>
                    <a:pt x="324" y="42"/>
                    <a:pt x="309" y="46"/>
                    <a:pt x="309" y="53"/>
                  </a:cubicBezTo>
                  <a:cubicBezTo>
                    <a:pt x="309" y="56"/>
                    <a:pt x="305" y="57"/>
                    <a:pt x="297" y="57"/>
                  </a:cubicBezTo>
                  <a:cubicBezTo>
                    <a:pt x="275" y="57"/>
                    <a:pt x="226" y="48"/>
                    <a:pt x="170" y="32"/>
                  </a:cubicBezTo>
                  <a:cubicBezTo>
                    <a:pt x="102" y="14"/>
                    <a:pt x="38" y="0"/>
                    <a:pt x="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4" name="Google Shape;8304;p45"/>
            <p:cNvSpPr/>
            <p:nvPr/>
          </p:nvSpPr>
          <p:spPr>
            <a:xfrm>
              <a:off x="5778975" y="1095650"/>
              <a:ext cx="14075" cy="2825"/>
            </a:xfrm>
            <a:custGeom>
              <a:avLst/>
              <a:gdLst/>
              <a:ahLst/>
              <a:cxnLst/>
              <a:rect l="l" t="t" r="r" b="b"/>
              <a:pathLst>
                <a:path w="563" h="113" extrusionOk="0">
                  <a:moveTo>
                    <a:pt x="81" y="1"/>
                  </a:moveTo>
                  <a:lnTo>
                    <a:pt x="1" y="8"/>
                  </a:lnTo>
                  <a:lnTo>
                    <a:pt x="102" y="53"/>
                  </a:lnTo>
                  <a:cubicBezTo>
                    <a:pt x="153" y="73"/>
                    <a:pt x="206" y="91"/>
                    <a:pt x="212" y="91"/>
                  </a:cubicBezTo>
                  <a:cubicBezTo>
                    <a:pt x="223" y="87"/>
                    <a:pt x="247" y="87"/>
                    <a:pt x="271" y="87"/>
                  </a:cubicBezTo>
                  <a:cubicBezTo>
                    <a:pt x="310" y="87"/>
                    <a:pt x="310" y="87"/>
                    <a:pt x="278" y="78"/>
                  </a:cubicBezTo>
                  <a:cubicBezTo>
                    <a:pt x="254" y="70"/>
                    <a:pt x="244" y="57"/>
                    <a:pt x="251" y="46"/>
                  </a:cubicBezTo>
                  <a:cubicBezTo>
                    <a:pt x="253" y="42"/>
                    <a:pt x="263" y="39"/>
                    <a:pt x="275" y="39"/>
                  </a:cubicBezTo>
                  <a:cubicBezTo>
                    <a:pt x="282" y="39"/>
                    <a:pt x="291" y="40"/>
                    <a:pt x="299" y="43"/>
                  </a:cubicBezTo>
                  <a:cubicBezTo>
                    <a:pt x="309" y="46"/>
                    <a:pt x="320" y="48"/>
                    <a:pt x="328" y="48"/>
                  </a:cubicBezTo>
                  <a:cubicBezTo>
                    <a:pt x="337" y="48"/>
                    <a:pt x="344" y="46"/>
                    <a:pt x="348" y="43"/>
                  </a:cubicBezTo>
                  <a:cubicBezTo>
                    <a:pt x="349" y="38"/>
                    <a:pt x="352" y="36"/>
                    <a:pt x="355" y="36"/>
                  </a:cubicBezTo>
                  <a:cubicBezTo>
                    <a:pt x="359" y="36"/>
                    <a:pt x="363" y="40"/>
                    <a:pt x="365" y="46"/>
                  </a:cubicBezTo>
                  <a:cubicBezTo>
                    <a:pt x="369" y="60"/>
                    <a:pt x="361" y="78"/>
                    <a:pt x="351" y="87"/>
                  </a:cubicBezTo>
                  <a:cubicBezTo>
                    <a:pt x="337" y="98"/>
                    <a:pt x="369" y="108"/>
                    <a:pt x="424" y="112"/>
                  </a:cubicBezTo>
                  <a:cubicBezTo>
                    <a:pt x="440" y="112"/>
                    <a:pt x="453" y="113"/>
                    <a:pt x="465" y="113"/>
                  </a:cubicBezTo>
                  <a:cubicBezTo>
                    <a:pt x="514" y="113"/>
                    <a:pt x="528" y="106"/>
                    <a:pt x="542" y="81"/>
                  </a:cubicBezTo>
                  <a:cubicBezTo>
                    <a:pt x="563" y="46"/>
                    <a:pt x="559" y="43"/>
                    <a:pt x="518" y="43"/>
                  </a:cubicBezTo>
                  <a:cubicBezTo>
                    <a:pt x="494" y="39"/>
                    <a:pt x="400" y="28"/>
                    <a:pt x="316" y="18"/>
                  </a:cubicBezTo>
                  <a:cubicBezTo>
                    <a:pt x="230" y="8"/>
                    <a:pt x="126" y="1"/>
                    <a:pt x="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5" name="Google Shape;8305;p45"/>
            <p:cNvSpPr/>
            <p:nvPr/>
          </p:nvSpPr>
          <p:spPr>
            <a:xfrm>
              <a:off x="5855475" y="1297725"/>
              <a:ext cx="1350" cy="1075"/>
            </a:xfrm>
            <a:custGeom>
              <a:avLst/>
              <a:gdLst/>
              <a:ahLst/>
              <a:cxnLst/>
              <a:rect l="l" t="t" r="r" b="b"/>
              <a:pathLst>
                <a:path w="54" h="43" extrusionOk="0">
                  <a:moveTo>
                    <a:pt x="26" y="0"/>
                  </a:moveTo>
                  <a:cubicBezTo>
                    <a:pt x="23" y="0"/>
                    <a:pt x="21" y="1"/>
                    <a:pt x="18" y="1"/>
                  </a:cubicBezTo>
                  <a:cubicBezTo>
                    <a:pt x="7" y="5"/>
                    <a:pt x="1" y="15"/>
                    <a:pt x="4" y="25"/>
                  </a:cubicBezTo>
                  <a:cubicBezTo>
                    <a:pt x="7" y="40"/>
                    <a:pt x="18" y="43"/>
                    <a:pt x="32" y="43"/>
                  </a:cubicBezTo>
                  <a:cubicBezTo>
                    <a:pt x="46" y="40"/>
                    <a:pt x="53" y="25"/>
                    <a:pt x="49" y="15"/>
                  </a:cubicBezTo>
                  <a:cubicBezTo>
                    <a:pt x="46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6" name="Google Shape;8306;p45"/>
            <p:cNvSpPr/>
            <p:nvPr/>
          </p:nvSpPr>
          <p:spPr>
            <a:xfrm>
              <a:off x="5858375" y="1297725"/>
              <a:ext cx="1450" cy="1100"/>
            </a:xfrm>
            <a:custGeom>
              <a:avLst/>
              <a:gdLst/>
              <a:ahLst/>
              <a:cxnLst/>
              <a:rect l="l" t="t" r="r" b="b"/>
              <a:pathLst>
                <a:path w="58" h="44" extrusionOk="0">
                  <a:moveTo>
                    <a:pt x="17" y="0"/>
                  </a:moveTo>
                  <a:cubicBezTo>
                    <a:pt x="7" y="0"/>
                    <a:pt x="0" y="7"/>
                    <a:pt x="3" y="15"/>
                  </a:cubicBezTo>
                  <a:cubicBezTo>
                    <a:pt x="6" y="25"/>
                    <a:pt x="20" y="40"/>
                    <a:pt x="37" y="43"/>
                  </a:cubicBezTo>
                  <a:cubicBezTo>
                    <a:pt x="40" y="44"/>
                    <a:pt x="42" y="44"/>
                    <a:pt x="44" y="44"/>
                  </a:cubicBezTo>
                  <a:cubicBezTo>
                    <a:pt x="53" y="44"/>
                    <a:pt x="57" y="38"/>
                    <a:pt x="55" y="30"/>
                  </a:cubicBezTo>
                  <a:cubicBezTo>
                    <a:pt x="51" y="19"/>
                    <a:pt x="37" y="5"/>
                    <a:pt x="24" y="1"/>
                  </a:cubicBezTo>
                  <a:cubicBezTo>
                    <a:pt x="21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7" name="Google Shape;8307;p45"/>
            <p:cNvSpPr/>
            <p:nvPr/>
          </p:nvSpPr>
          <p:spPr>
            <a:xfrm>
              <a:off x="5861300" y="1300575"/>
              <a:ext cx="1650" cy="875"/>
            </a:xfrm>
            <a:custGeom>
              <a:avLst/>
              <a:gdLst/>
              <a:ahLst/>
              <a:cxnLst/>
              <a:rect l="l" t="t" r="r" b="b"/>
              <a:pathLst>
                <a:path w="66" h="35" extrusionOk="0">
                  <a:moveTo>
                    <a:pt x="25" y="1"/>
                  </a:moveTo>
                  <a:cubicBezTo>
                    <a:pt x="21" y="1"/>
                    <a:pt x="18" y="1"/>
                    <a:pt x="14" y="2"/>
                  </a:cubicBezTo>
                  <a:cubicBezTo>
                    <a:pt x="0" y="6"/>
                    <a:pt x="0" y="12"/>
                    <a:pt x="11" y="23"/>
                  </a:cubicBezTo>
                  <a:cubicBezTo>
                    <a:pt x="21" y="30"/>
                    <a:pt x="33" y="34"/>
                    <a:pt x="43" y="34"/>
                  </a:cubicBezTo>
                  <a:cubicBezTo>
                    <a:pt x="47" y="34"/>
                    <a:pt x="50" y="34"/>
                    <a:pt x="53" y="33"/>
                  </a:cubicBezTo>
                  <a:cubicBezTo>
                    <a:pt x="66" y="30"/>
                    <a:pt x="66" y="20"/>
                    <a:pt x="56" y="12"/>
                  </a:cubicBezTo>
                  <a:cubicBezTo>
                    <a:pt x="48" y="5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8" name="Google Shape;8308;p45"/>
            <p:cNvSpPr/>
            <p:nvPr/>
          </p:nvSpPr>
          <p:spPr>
            <a:xfrm>
              <a:off x="5860775" y="12973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43" y="1"/>
                  </a:moveTo>
                  <a:cubicBezTo>
                    <a:pt x="39" y="1"/>
                    <a:pt x="36" y="2"/>
                    <a:pt x="32" y="3"/>
                  </a:cubicBezTo>
                  <a:cubicBezTo>
                    <a:pt x="14" y="6"/>
                    <a:pt x="0" y="20"/>
                    <a:pt x="4" y="27"/>
                  </a:cubicBezTo>
                  <a:cubicBezTo>
                    <a:pt x="8" y="37"/>
                    <a:pt x="29" y="51"/>
                    <a:pt x="53" y="61"/>
                  </a:cubicBezTo>
                  <a:cubicBezTo>
                    <a:pt x="63" y="65"/>
                    <a:pt x="70" y="67"/>
                    <a:pt x="75" y="67"/>
                  </a:cubicBezTo>
                  <a:cubicBezTo>
                    <a:pt x="86" y="67"/>
                    <a:pt x="88" y="58"/>
                    <a:pt x="80" y="34"/>
                  </a:cubicBezTo>
                  <a:cubicBezTo>
                    <a:pt x="75" y="14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9" name="Google Shape;8309;p45"/>
            <p:cNvSpPr/>
            <p:nvPr/>
          </p:nvSpPr>
          <p:spPr>
            <a:xfrm>
              <a:off x="5863275" y="1297600"/>
              <a:ext cx="2650" cy="1400"/>
            </a:xfrm>
            <a:custGeom>
              <a:avLst/>
              <a:gdLst/>
              <a:ahLst/>
              <a:cxnLst/>
              <a:rect l="l" t="t" r="r" b="b"/>
              <a:pathLst>
                <a:path w="106" h="56" extrusionOk="0">
                  <a:moveTo>
                    <a:pt x="6" y="1"/>
                  </a:moveTo>
                  <a:cubicBezTo>
                    <a:pt x="1" y="1"/>
                    <a:pt x="0" y="7"/>
                    <a:pt x="4" y="20"/>
                  </a:cubicBezTo>
                  <a:cubicBezTo>
                    <a:pt x="8" y="41"/>
                    <a:pt x="18" y="55"/>
                    <a:pt x="22" y="55"/>
                  </a:cubicBezTo>
                  <a:cubicBezTo>
                    <a:pt x="26" y="55"/>
                    <a:pt x="37" y="54"/>
                    <a:pt x="50" y="54"/>
                  </a:cubicBezTo>
                  <a:cubicBezTo>
                    <a:pt x="56" y="54"/>
                    <a:pt x="63" y="54"/>
                    <a:pt x="70" y="55"/>
                  </a:cubicBezTo>
                  <a:cubicBezTo>
                    <a:pt x="91" y="55"/>
                    <a:pt x="105" y="48"/>
                    <a:pt x="102" y="35"/>
                  </a:cubicBezTo>
                  <a:cubicBezTo>
                    <a:pt x="99" y="26"/>
                    <a:pt x="87" y="20"/>
                    <a:pt x="73" y="20"/>
                  </a:cubicBezTo>
                  <a:cubicBezTo>
                    <a:pt x="70" y="20"/>
                    <a:pt x="67" y="20"/>
                    <a:pt x="63" y="20"/>
                  </a:cubicBezTo>
                  <a:cubicBezTo>
                    <a:pt x="60" y="22"/>
                    <a:pt x="55" y="23"/>
                    <a:pt x="51" y="23"/>
                  </a:cubicBezTo>
                  <a:cubicBezTo>
                    <a:pt x="37" y="23"/>
                    <a:pt x="22" y="17"/>
                    <a:pt x="15" y="6"/>
                  </a:cubicBezTo>
                  <a:cubicBezTo>
                    <a:pt x="11" y="3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0" name="Google Shape;8310;p45"/>
            <p:cNvSpPr/>
            <p:nvPr/>
          </p:nvSpPr>
          <p:spPr>
            <a:xfrm>
              <a:off x="5865775" y="1298050"/>
              <a:ext cx="6650" cy="1300"/>
            </a:xfrm>
            <a:custGeom>
              <a:avLst/>
              <a:gdLst/>
              <a:ahLst/>
              <a:cxnLst/>
              <a:rect l="l" t="t" r="r" b="b"/>
              <a:pathLst>
                <a:path w="266" h="52" extrusionOk="0">
                  <a:moveTo>
                    <a:pt x="75" y="0"/>
                  </a:moveTo>
                  <a:cubicBezTo>
                    <a:pt x="69" y="0"/>
                    <a:pt x="61" y="1"/>
                    <a:pt x="53" y="2"/>
                  </a:cubicBezTo>
                  <a:cubicBezTo>
                    <a:pt x="1" y="17"/>
                    <a:pt x="99" y="51"/>
                    <a:pt x="170" y="51"/>
                  </a:cubicBezTo>
                  <a:cubicBezTo>
                    <a:pt x="184" y="51"/>
                    <a:pt x="196" y="50"/>
                    <a:pt x="207" y="47"/>
                  </a:cubicBezTo>
                  <a:cubicBezTo>
                    <a:pt x="266" y="32"/>
                    <a:pt x="239" y="10"/>
                    <a:pt x="182" y="10"/>
                  </a:cubicBezTo>
                  <a:cubicBezTo>
                    <a:pt x="173" y="10"/>
                    <a:pt x="162" y="11"/>
                    <a:pt x="151" y="12"/>
                  </a:cubicBezTo>
                  <a:cubicBezTo>
                    <a:pt x="140" y="15"/>
                    <a:pt x="130" y="17"/>
                    <a:pt x="121" y="17"/>
                  </a:cubicBezTo>
                  <a:cubicBezTo>
                    <a:pt x="107" y="17"/>
                    <a:pt x="98" y="14"/>
                    <a:pt x="95" y="9"/>
                  </a:cubicBezTo>
                  <a:cubicBezTo>
                    <a:pt x="95" y="3"/>
                    <a:pt x="87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1" name="Google Shape;8311;p45"/>
            <p:cNvSpPr/>
            <p:nvPr/>
          </p:nvSpPr>
          <p:spPr>
            <a:xfrm>
              <a:off x="5872825" y="1298150"/>
              <a:ext cx="12450" cy="3800"/>
            </a:xfrm>
            <a:custGeom>
              <a:avLst/>
              <a:gdLst/>
              <a:ahLst/>
              <a:cxnLst/>
              <a:rect l="l" t="t" r="r" b="b"/>
              <a:pathLst>
                <a:path w="498" h="152" extrusionOk="0">
                  <a:moveTo>
                    <a:pt x="36" y="0"/>
                  </a:moveTo>
                  <a:cubicBezTo>
                    <a:pt x="28" y="0"/>
                    <a:pt x="20" y="3"/>
                    <a:pt x="15" y="8"/>
                  </a:cubicBezTo>
                  <a:cubicBezTo>
                    <a:pt x="0" y="23"/>
                    <a:pt x="5" y="37"/>
                    <a:pt x="35" y="50"/>
                  </a:cubicBezTo>
                  <a:cubicBezTo>
                    <a:pt x="47" y="57"/>
                    <a:pt x="61" y="61"/>
                    <a:pt x="72" y="61"/>
                  </a:cubicBezTo>
                  <a:cubicBezTo>
                    <a:pt x="84" y="61"/>
                    <a:pt x="94" y="57"/>
                    <a:pt x="101" y="50"/>
                  </a:cubicBezTo>
                  <a:cubicBezTo>
                    <a:pt x="107" y="45"/>
                    <a:pt x="111" y="42"/>
                    <a:pt x="113" y="42"/>
                  </a:cubicBezTo>
                  <a:lnTo>
                    <a:pt x="113" y="42"/>
                  </a:lnTo>
                  <a:cubicBezTo>
                    <a:pt x="116" y="42"/>
                    <a:pt x="116" y="48"/>
                    <a:pt x="112" y="61"/>
                  </a:cubicBezTo>
                  <a:cubicBezTo>
                    <a:pt x="107" y="73"/>
                    <a:pt x="108" y="79"/>
                    <a:pt x="115" y="79"/>
                  </a:cubicBezTo>
                  <a:cubicBezTo>
                    <a:pt x="119" y="79"/>
                    <a:pt x="126" y="77"/>
                    <a:pt x="136" y="71"/>
                  </a:cubicBezTo>
                  <a:cubicBezTo>
                    <a:pt x="145" y="64"/>
                    <a:pt x="155" y="60"/>
                    <a:pt x="162" y="60"/>
                  </a:cubicBezTo>
                  <a:cubicBezTo>
                    <a:pt x="168" y="60"/>
                    <a:pt x="173" y="63"/>
                    <a:pt x="174" y="68"/>
                  </a:cubicBezTo>
                  <a:cubicBezTo>
                    <a:pt x="177" y="76"/>
                    <a:pt x="187" y="80"/>
                    <a:pt x="200" y="80"/>
                  </a:cubicBezTo>
                  <a:cubicBezTo>
                    <a:pt x="204" y="80"/>
                    <a:pt x="208" y="79"/>
                    <a:pt x="213" y="78"/>
                  </a:cubicBezTo>
                  <a:cubicBezTo>
                    <a:pt x="219" y="76"/>
                    <a:pt x="224" y="75"/>
                    <a:pt x="230" y="75"/>
                  </a:cubicBezTo>
                  <a:cubicBezTo>
                    <a:pt x="245" y="75"/>
                    <a:pt x="258" y="81"/>
                    <a:pt x="268" y="88"/>
                  </a:cubicBezTo>
                  <a:cubicBezTo>
                    <a:pt x="278" y="97"/>
                    <a:pt x="281" y="100"/>
                    <a:pt x="273" y="100"/>
                  </a:cubicBezTo>
                  <a:cubicBezTo>
                    <a:pt x="270" y="100"/>
                    <a:pt x="266" y="100"/>
                    <a:pt x="261" y="99"/>
                  </a:cubicBezTo>
                  <a:cubicBezTo>
                    <a:pt x="258" y="99"/>
                    <a:pt x="255" y="98"/>
                    <a:pt x="252" y="98"/>
                  </a:cubicBezTo>
                  <a:cubicBezTo>
                    <a:pt x="240" y="98"/>
                    <a:pt x="234" y="104"/>
                    <a:pt x="237" y="113"/>
                  </a:cubicBezTo>
                  <a:cubicBezTo>
                    <a:pt x="239" y="123"/>
                    <a:pt x="250" y="128"/>
                    <a:pt x="265" y="128"/>
                  </a:cubicBezTo>
                  <a:cubicBezTo>
                    <a:pt x="269" y="128"/>
                    <a:pt x="274" y="127"/>
                    <a:pt x="278" y="127"/>
                  </a:cubicBezTo>
                  <a:cubicBezTo>
                    <a:pt x="283" y="125"/>
                    <a:pt x="288" y="124"/>
                    <a:pt x="293" y="124"/>
                  </a:cubicBezTo>
                  <a:cubicBezTo>
                    <a:pt x="304" y="124"/>
                    <a:pt x="314" y="130"/>
                    <a:pt x="317" y="137"/>
                  </a:cubicBezTo>
                  <a:cubicBezTo>
                    <a:pt x="320" y="147"/>
                    <a:pt x="327" y="151"/>
                    <a:pt x="335" y="151"/>
                  </a:cubicBezTo>
                  <a:cubicBezTo>
                    <a:pt x="348" y="151"/>
                    <a:pt x="364" y="137"/>
                    <a:pt x="362" y="117"/>
                  </a:cubicBezTo>
                  <a:cubicBezTo>
                    <a:pt x="362" y="98"/>
                    <a:pt x="365" y="90"/>
                    <a:pt x="385" y="90"/>
                  </a:cubicBezTo>
                  <a:cubicBezTo>
                    <a:pt x="395" y="90"/>
                    <a:pt x="410" y="92"/>
                    <a:pt x="431" y="96"/>
                  </a:cubicBezTo>
                  <a:cubicBezTo>
                    <a:pt x="454" y="99"/>
                    <a:pt x="469" y="102"/>
                    <a:pt x="479" y="102"/>
                  </a:cubicBezTo>
                  <a:cubicBezTo>
                    <a:pt x="497" y="102"/>
                    <a:pt x="496" y="94"/>
                    <a:pt x="490" y="71"/>
                  </a:cubicBezTo>
                  <a:cubicBezTo>
                    <a:pt x="483" y="46"/>
                    <a:pt x="458" y="33"/>
                    <a:pt x="417" y="33"/>
                  </a:cubicBezTo>
                  <a:cubicBezTo>
                    <a:pt x="397" y="33"/>
                    <a:pt x="372" y="36"/>
                    <a:pt x="344" y="43"/>
                  </a:cubicBezTo>
                  <a:cubicBezTo>
                    <a:pt x="332" y="46"/>
                    <a:pt x="319" y="48"/>
                    <a:pt x="309" y="48"/>
                  </a:cubicBezTo>
                  <a:cubicBezTo>
                    <a:pt x="297" y="48"/>
                    <a:pt x="288" y="46"/>
                    <a:pt x="288" y="40"/>
                  </a:cubicBezTo>
                  <a:cubicBezTo>
                    <a:pt x="285" y="33"/>
                    <a:pt x="233" y="23"/>
                    <a:pt x="178" y="23"/>
                  </a:cubicBezTo>
                  <a:cubicBezTo>
                    <a:pt x="122" y="19"/>
                    <a:pt x="67" y="13"/>
                    <a:pt x="53" y="5"/>
                  </a:cubicBezTo>
                  <a:cubicBezTo>
                    <a:pt x="48" y="2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2" name="Google Shape;8312;p45"/>
            <p:cNvSpPr/>
            <p:nvPr/>
          </p:nvSpPr>
          <p:spPr>
            <a:xfrm>
              <a:off x="5875350" y="1294875"/>
              <a:ext cx="3500" cy="1150"/>
            </a:xfrm>
            <a:custGeom>
              <a:avLst/>
              <a:gdLst/>
              <a:ahLst/>
              <a:cxnLst/>
              <a:rect l="l" t="t" r="r" b="b"/>
              <a:pathLst>
                <a:path w="140" h="46" extrusionOk="0">
                  <a:moveTo>
                    <a:pt x="112" y="0"/>
                  </a:moveTo>
                  <a:cubicBezTo>
                    <a:pt x="98" y="0"/>
                    <a:pt x="80" y="3"/>
                    <a:pt x="59" y="8"/>
                  </a:cubicBezTo>
                  <a:cubicBezTo>
                    <a:pt x="21" y="19"/>
                    <a:pt x="0" y="32"/>
                    <a:pt x="11" y="40"/>
                  </a:cubicBezTo>
                  <a:cubicBezTo>
                    <a:pt x="14" y="44"/>
                    <a:pt x="23" y="46"/>
                    <a:pt x="34" y="46"/>
                  </a:cubicBezTo>
                  <a:cubicBezTo>
                    <a:pt x="48" y="46"/>
                    <a:pt x="66" y="43"/>
                    <a:pt x="83" y="40"/>
                  </a:cubicBezTo>
                  <a:cubicBezTo>
                    <a:pt x="115" y="32"/>
                    <a:pt x="139" y="19"/>
                    <a:pt x="136" y="8"/>
                  </a:cubicBezTo>
                  <a:cubicBezTo>
                    <a:pt x="134" y="3"/>
                    <a:pt x="12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3" name="Google Shape;8313;p45"/>
            <p:cNvSpPr/>
            <p:nvPr/>
          </p:nvSpPr>
          <p:spPr>
            <a:xfrm>
              <a:off x="5881200" y="1295175"/>
              <a:ext cx="1875" cy="1100"/>
            </a:xfrm>
            <a:custGeom>
              <a:avLst/>
              <a:gdLst/>
              <a:ahLst/>
              <a:cxnLst/>
              <a:rect l="l" t="t" r="r" b="b"/>
              <a:pathLst>
                <a:path w="75" h="44" extrusionOk="0">
                  <a:moveTo>
                    <a:pt x="12" y="0"/>
                  </a:moveTo>
                  <a:cubicBezTo>
                    <a:pt x="4" y="0"/>
                    <a:pt x="0" y="4"/>
                    <a:pt x="3" y="10"/>
                  </a:cubicBezTo>
                  <a:cubicBezTo>
                    <a:pt x="8" y="28"/>
                    <a:pt x="37" y="44"/>
                    <a:pt x="57" y="44"/>
                  </a:cubicBezTo>
                  <a:cubicBezTo>
                    <a:pt x="63" y="44"/>
                    <a:pt x="69" y="42"/>
                    <a:pt x="72" y="37"/>
                  </a:cubicBezTo>
                  <a:cubicBezTo>
                    <a:pt x="75" y="31"/>
                    <a:pt x="61" y="17"/>
                    <a:pt x="37" y="7"/>
                  </a:cubicBezTo>
                  <a:cubicBezTo>
                    <a:pt x="26" y="2"/>
                    <a:pt x="18" y="0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4" name="Google Shape;8314;p45"/>
            <p:cNvSpPr/>
            <p:nvPr/>
          </p:nvSpPr>
          <p:spPr>
            <a:xfrm>
              <a:off x="5894600" y="1300975"/>
              <a:ext cx="3325" cy="1525"/>
            </a:xfrm>
            <a:custGeom>
              <a:avLst/>
              <a:gdLst/>
              <a:ahLst/>
              <a:cxnLst/>
              <a:rect l="l" t="t" r="r" b="b"/>
              <a:pathLst>
                <a:path w="133" h="61" extrusionOk="0">
                  <a:moveTo>
                    <a:pt x="48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4" y="7"/>
                    <a:pt x="0" y="17"/>
                    <a:pt x="4" y="24"/>
                  </a:cubicBezTo>
                  <a:cubicBezTo>
                    <a:pt x="7" y="41"/>
                    <a:pt x="72" y="61"/>
                    <a:pt x="106" y="61"/>
                  </a:cubicBezTo>
                  <a:cubicBezTo>
                    <a:pt x="116" y="61"/>
                    <a:pt x="123" y="59"/>
                    <a:pt x="125" y="55"/>
                  </a:cubicBezTo>
                  <a:cubicBezTo>
                    <a:pt x="133" y="49"/>
                    <a:pt x="119" y="38"/>
                    <a:pt x="98" y="38"/>
                  </a:cubicBezTo>
                  <a:cubicBezTo>
                    <a:pt x="74" y="34"/>
                    <a:pt x="59" y="24"/>
                    <a:pt x="63" y="14"/>
                  </a:cubicBezTo>
                  <a:cubicBezTo>
                    <a:pt x="65" y="7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5" name="Google Shape;8315;p45"/>
            <p:cNvSpPr/>
            <p:nvPr/>
          </p:nvSpPr>
          <p:spPr>
            <a:xfrm>
              <a:off x="5896250" y="1302750"/>
              <a:ext cx="6375" cy="1675"/>
            </a:xfrm>
            <a:custGeom>
              <a:avLst/>
              <a:gdLst/>
              <a:ahLst/>
              <a:cxnLst/>
              <a:rect l="l" t="t" r="r" b="b"/>
              <a:pathLst>
                <a:path w="255" h="67" extrusionOk="0">
                  <a:moveTo>
                    <a:pt x="161" y="1"/>
                  </a:moveTo>
                  <a:cubicBezTo>
                    <a:pt x="134" y="1"/>
                    <a:pt x="103" y="4"/>
                    <a:pt x="77" y="12"/>
                  </a:cubicBezTo>
                  <a:cubicBezTo>
                    <a:pt x="0" y="33"/>
                    <a:pt x="0" y="33"/>
                    <a:pt x="63" y="40"/>
                  </a:cubicBezTo>
                  <a:cubicBezTo>
                    <a:pt x="97" y="43"/>
                    <a:pt x="132" y="53"/>
                    <a:pt x="146" y="64"/>
                  </a:cubicBezTo>
                  <a:cubicBezTo>
                    <a:pt x="149" y="66"/>
                    <a:pt x="153" y="67"/>
                    <a:pt x="158" y="67"/>
                  </a:cubicBezTo>
                  <a:cubicBezTo>
                    <a:pt x="171" y="67"/>
                    <a:pt x="192" y="60"/>
                    <a:pt x="212" y="50"/>
                  </a:cubicBezTo>
                  <a:cubicBezTo>
                    <a:pt x="254" y="23"/>
                    <a:pt x="254" y="19"/>
                    <a:pt x="208" y="5"/>
                  </a:cubicBezTo>
                  <a:cubicBezTo>
                    <a:pt x="197" y="2"/>
                    <a:pt x="180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6" name="Google Shape;8316;p45"/>
            <p:cNvSpPr/>
            <p:nvPr/>
          </p:nvSpPr>
          <p:spPr>
            <a:xfrm>
              <a:off x="5908050" y="1303550"/>
              <a:ext cx="1450" cy="975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21" y="1"/>
                  </a:moveTo>
                  <a:cubicBezTo>
                    <a:pt x="7" y="1"/>
                    <a:pt x="0" y="11"/>
                    <a:pt x="7" y="21"/>
                  </a:cubicBezTo>
                  <a:cubicBezTo>
                    <a:pt x="16" y="33"/>
                    <a:pt x="28" y="38"/>
                    <a:pt x="38" y="38"/>
                  </a:cubicBezTo>
                  <a:cubicBezTo>
                    <a:pt x="49" y="38"/>
                    <a:pt x="58" y="31"/>
                    <a:pt x="56" y="18"/>
                  </a:cubicBezTo>
                  <a:cubicBezTo>
                    <a:pt x="53" y="8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7" name="Google Shape;8317;p45"/>
            <p:cNvSpPr/>
            <p:nvPr/>
          </p:nvSpPr>
          <p:spPr>
            <a:xfrm>
              <a:off x="5912375" y="1301875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1"/>
                  </a:moveTo>
                  <a:cubicBezTo>
                    <a:pt x="28" y="1"/>
                    <a:pt x="24" y="1"/>
                    <a:pt x="21" y="2"/>
                  </a:cubicBezTo>
                  <a:cubicBezTo>
                    <a:pt x="8" y="5"/>
                    <a:pt x="0" y="16"/>
                    <a:pt x="8" y="26"/>
                  </a:cubicBezTo>
                  <a:cubicBezTo>
                    <a:pt x="11" y="35"/>
                    <a:pt x="18" y="41"/>
                    <a:pt x="28" y="41"/>
                  </a:cubicBezTo>
                  <a:cubicBezTo>
                    <a:pt x="31" y="41"/>
                    <a:pt x="33" y="41"/>
                    <a:pt x="35" y="40"/>
                  </a:cubicBezTo>
                  <a:cubicBezTo>
                    <a:pt x="46" y="37"/>
                    <a:pt x="53" y="26"/>
                    <a:pt x="50" y="16"/>
                  </a:cubicBezTo>
                  <a:cubicBezTo>
                    <a:pt x="47" y="5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8" name="Google Shape;8318;p45"/>
            <p:cNvSpPr/>
            <p:nvPr/>
          </p:nvSpPr>
          <p:spPr>
            <a:xfrm>
              <a:off x="5914525" y="1298250"/>
              <a:ext cx="6500" cy="2975"/>
            </a:xfrm>
            <a:custGeom>
              <a:avLst/>
              <a:gdLst/>
              <a:ahLst/>
              <a:cxnLst/>
              <a:rect l="l" t="t" r="r" b="b"/>
              <a:pathLst>
                <a:path w="260" h="119" extrusionOk="0">
                  <a:moveTo>
                    <a:pt x="97" y="0"/>
                  </a:moveTo>
                  <a:cubicBezTo>
                    <a:pt x="86" y="0"/>
                    <a:pt x="68" y="15"/>
                    <a:pt x="36" y="46"/>
                  </a:cubicBezTo>
                  <a:cubicBezTo>
                    <a:pt x="1" y="84"/>
                    <a:pt x="2" y="115"/>
                    <a:pt x="29" y="115"/>
                  </a:cubicBezTo>
                  <a:cubicBezTo>
                    <a:pt x="39" y="115"/>
                    <a:pt x="52" y="111"/>
                    <a:pt x="68" y="102"/>
                  </a:cubicBezTo>
                  <a:cubicBezTo>
                    <a:pt x="80" y="94"/>
                    <a:pt x="90" y="90"/>
                    <a:pt x="97" y="90"/>
                  </a:cubicBezTo>
                  <a:cubicBezTo>
                    <a:pt x="106" y="90"/>
                    <a:pt x="112" y="96"/>
                    <a:pt x="116" y="105"/>
                  </a:cubicBezTo>
                  <a:cubicBezTo>
                    <a:pt x="119" y="114"/>
                    <a:pt x="121" y="119"/>
                    <a:pt x="124" y="119"/>
                  </a:cubicBezTo>
                  <a:cubicBezTo>
                    <a:pt x="127" y="119"/>
                    <a:pt x="131" y="112"/>
                    <a:pt x="137" y="99"/>
                  </a:cubicBezTo>
                  <a:cubicBezTo>
                    <a:pt x="140" y="84"/>
                    <a:pt x="145" y="77"/>
                    <a:pt x="152" y="77"/>
                  </a:cubicBezTo>
                  <a:cubicBezTo>
                    <a:pt x="159" y="77"/>
                    <a:pt x="168" y="84"/>
                    <a:pt x="182" y="95"/>
                  </a:cubicBezTo>
                  <a:cubicBezTo>
                    <a:pt x="192" y="105"/>
                    <a:pt x="204" y="111"/>
                    <a:pt x="215" y="111"/>
                  </a:cubicBezTo>
                  <a:cubicBezTo>
                    <a:pt x="223" y="111"/>
                    <a:pt x="230" y="108"/>
                    <a:pt x="234" y="102"/>
                  </a:cubicBezTo>
                  <a:cubicBezTo>
                    <a:pt x="259" y="80"/>
                    <a:pt x="241" y="45"/>
                    <a:pt x="208" y="45"/>
                  </a:cubicBezTo>
                  <a:cubicBezTo>
                    <a:pt x="205" y="45"/>
                    <a:pt x="202" y="46"/>
                    <a:pt x="199" y="46"/>
                  </a:cubicBezTo>
                  <a:cubicBezTo>
                    <a:pt x="182" y="46"/>
                    <a:pt x="161" y="50"/>
                    <a:pt x="148" y="54"/>
                  </a:cubicBezTo>
                  <a:cubicBezTo>
                    <a:pt x="137" y="54"/>
                    <a:pt x="119" y="43"/>
                    <a:pt x="116" y="25"/>
                  </a:cubicBezTo>
                  <a:cubicBezTo>
                    <a:pt x="112" y="9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9" name="Google Shape;8319;p45"/>
            <p:cNvSpPr/>
            <p:nvPr/>
          </p:nvSpPr>
          <p:spPr>
            <a:xfrm>
              <a:off x="5918100" y="1302675"/>
              <a:ext cx="1250" cy="1450"/>
            </a:xfrm>
            <a:custGeom>
              <a:avLst/>
              <a:gdLst/>
              <a:ahLst/>
              <a:cxnLst/>
              <a:rect l="l" t="t" r="r" b="b"/>
              <a:pathLst>
                <a:path w="50" h="58" extrusionOk="0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0" y="1"/>
                    <a:pt x="0" y="15"/>
                    <a:pt x="5" y="32"/>
                  </a:cubicBezTo>
                  <a:cubicBezTo>
                    <a:pt x="10" y="47"/>
                    <a:pt x="21" y="57"/>
                    <a:pt x="33" y="57"/>
                  </a:cubicBezTo>
                  <a:cubicBezTo>
                    <a:pt x="35" y="57"/>
                    <a:pt x="37" y="57"/>
                    <a:pt x="39" y="56"/>
                  </a:cubicBezTo>
                  <a:cubicBezTo>
                    <a:pt x="49" y="53"/>
                    <a:pt x="49" y="40"/>
                    <a:pt x="39" y="26"/>
                  </a:cubicBezTo>
                  <a:cubicBezTo>
                    <a:pt x="27" y="10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0" name="Google Shape;8320;p45"/>
            <p:cNvSpPr/>
            <p:nvPr/>
          </p:nvSpPr>
          <p:spPr>
            <a:xfrm>
              <a:off x="5920050" y="1301125"/>
              <a:ext cx="2675" cy="1775"/>
            </a:xfrm>
            <a:custGeom>
              <a:avLst/>
              <a:gdLst/>
              <a:ahLst/>
              <a:cxnLst/>
              <a:rect l="l" t="t" r="r" b="b"/>
              <a:pathLst>
                <a:path w="107" h="71" extrusionOk="0">
                  <a:moveTo>
                    <a:pt x="45" y="1"/>
                  </a:moveTo>
                  <a:cubicBezTo>
                    <a:pt x="33" y="1"/>
                    <a:pt x="24" y="4"/>
                    <a:pt x="20" y="8"/>
                  </a:cubicBezTo>
                  <a:cubicBezTo>
                    <a:pt x="0" y="27"/>
                    <a:pt x="27" y="71"/>
                    <a:pt x="53" y="71"/>
                  </a:cubicBezTo>
                  <a:cubicBezTo>
                    <a:pt x="55" y="71"/>
                    <a:pt x="56" y="71"/>
                    <a:pt x="58" y="70"/>
                  </a:cubicBezTo>
                  <a:cubicBezTo>
                    <a:pt x="100" y="60"/>
                    <a:pt x="106" y="14"/>
                    <a:pt x="68" y="4"/>
                  </a:cubicBezTo>
                  <a:cubicBezTo>
                    <a:pt x="60" y="2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1" name="Google Shape;8321;p45"/>
            <p:cNvSpPr/>
            <p:nvPr/>
          </p:nvSpPr>
          <p:spPr>
            <a:xfrm>
              <a:off x="5920375" y="1293425"/>
              <a:ext cx="7975" cy="4225"/>
            </a:xfrm>
            <a:custGeom>
              <a:avLst/>
              <a:gdLst/>
              <a:ahLst/>
              <a:cxnLst/>
              <a:rect l="l" t="t" r="r" b="b"/>
              <a:pathLst>
                <a:path w="319" h="169" extrusionOk="0">
                  <a:moveTo>
                    <a:pt x="0" y="0"/>
                  </a:moveTo>
                  <a:lnTo>
                    <a:pt x="38" y="63"/>
                  </a:lnTo>
                  <a:cubicBezTo>
                    <a:pt x="58" y="97"/>
                    <a:pt x="64" y="112"/>
                    <a:pt x="57" y="112"/>
                  </a:cubicBezTo>
                  <a:cubicBezTo>
                    <a:pt x="54" y="112"/>
                    <a:pt x="49" y="109"/>
                    <a:pt x="42" y="104"/>
                  </a:cubicBezTo>
                  <a:cubicBezTo>
                    <a:pt x="30" y="95"/>
                    <a:pt x="22" y="91"/>
                    <a:pt x="18" y="91"/>
                  </a:cubicBezTo>
                  <a:cubicBezTo>
                    <a:pt x="13" y="91"/>
                    <a:pt x="13" y="99"/>
                    <a:pt x="18" y="114"/>
                  </a:cubicBezTo>
                  <a:cubicBezTo>
                    <a:pt x="23" y="132"/>
                    <a:pt x="38" y="143"/>
                    <a:pt x="53" y="143"/>
                  </a:cubicBezTo>
                  <a:cubicBezTo>
                    <a:pt x="55" y="143"/>
                    <a:pt x="57" y="143"/>
                    <a:pt x="59" y="142"/>
                  </a:cubicBezTo>
                  <a:cubicBezTo>
                    <a:pt x="63" y="142"/>
                    <a:pt x="69" y="141"/>
                    <a:pt x="76" y="141"/>
                  </a:cubicBezTo>
                  <a:cubicBezTo>
                    <a:pt x="96" y="141"/>
                    <a:pt x="128" y="144"/>
                    <a:pt x="156" y="149"/>
                  </a:cubicBezTo>
                  <a:cubicBezTo>
                    <a:pt x="171" y="151"/>
                    <a:pt x="183" y="152"/>
                    <a:pt x="193" y="152"/>
                  </a:cubicBezTo>
                  <a:cubicBezTo>
                    <a:pt x="214" y="152"/>
                    <a:pt x="223" y="147"/>
                    <a:pt x="226" y="135"/>
                  </a:cubicBezTo>
                  <a:cubicBezTo>
                    <a:pt x="227" y="129"/>
                    <a:pt x="229" y="127"/>
                    <a:pt x="231" y="127"/>
                  </a:cubicBezTo>
                  <a:cubicBezTo>
                    <a:pt x="235" y="127"/>
                    <a:pt x="239" y="132"/>
                    <a:pt x="242" y="142"/>
                  </a:cubicBezTo>
                  <a:cubicBezTo>
                    <a:pt x="250" y="161"/>
                    <a:pt x="265" y="169"/>
                    <a:pt x="279" y="169"/>
                  </a:cubicBezTo>
                  <a:cubicBezTo>
                    <a:pt x="300" y="169"/>
                    <a:pt x="319" y="152"/>
                    <a:pt x="309" y="125"/>
                  </a:cubicBezTo>
                  <a:cubicBezTo>
                    <a:pt x="302" y="98"/>
                    <a:pt x="277" y="87"/>
                    <a:pt x="232" y="87"/>
                  </a:cubicBezTo>
                  <a:cubicBezTo>
                    <a:pt x="197" y="87"/>
                    <a:pt x="132" y="69"/>
                    <a:pt x="8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2" name="Google Shape;8322;p45"/>
            <p:cNvSpPr/>
            <p:nvPr/>
          </p:nvSpPr>
          <p:spPr>
            <a:xfrm>
              <a:off x="5922550" y="1299550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15" y="1"/>
                  </a:moveTo>
                  <a:cubicBezTo>
                    <a:pt x="5" y="1"/>
                    <a:pt x="1" y="10"/>
                    <a:pt x="6" y="26"/>
                  </a:cubicBezTo>
                  <a:cubicBezTo>
                    <a:pt x="9" y="41"/>
                    <a:pt x="20" y="50"/>
                    <a:pt x="33" y="50"/>
                  </a:cubicBezTo>
                  <a:cubicBezTo>
                    <a:pt x="34" y="50"/>
                    <a:pt x="36" y="50"/>
                    <a:pt x="38" y="50"/>
                  </a:cubicBezTo>
                  <a:cubicBezTo>
                    <a:pt x="51" y="47"/>
                    <a:pt x="59" y="36"/>
                    <a:pt x="56" y="26"/>
                  </a:cubicBezTo>
                  <a:cubicBezTo>
                    <a:pt x="51" y="15"/>
                    <a:pt x="38" y="5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3" name="Google Shape;8323;p45"/>
            <p:cNvSpPr/>
            <p:nvPr/>
          </p:nvSpPr>
          <p:spPr>
            <a:xfrm>
              <a:off x="5923750" y="1301375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16" y="1"/>
                  </a:moveTo>
                  <a:cubicBezTo>
                    <a:pt x="3" y="1"/>
                    <a:pt x="1" y="14"/>
                    <a:pt x="8" y="36"/>
                  </a:cubicBezTo>
                  <a:cubicBezTo>
                    <a:pt x="14" y="55"/>
                    <a:pt x="26" y="71"/>
                    <a:pt x="38" y="71"/>
                  </a:cubicBezTo>
                  <a:cubicBezTo>
                    <a:pt x="39" y="71"/>
                    <a:pt x="41" y="71"/>
                    <a:pt x="42" y="71"/>
                  </a:cubicBezTo>
                  <a:cubicBezTo>
                    <a:pt x="52" y="67"/>
                    <a:pt x="59" y="50"/>
                    <a:pt x="56" y="36"/>
                  </a:cubicBezTo>
                  <a:cubicBezTo>
                    <a:pt x="49" y="22"/>
                    <a:pt x="35" y="4"/>
                    <a:pt x="21" y="1"/>
                  </a:cubicBez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4" name="Google Shape;8324;p45"/>
            <p:cNvSpPr/>
            <p:nvPr/>
          </p:nvSpPr>
          <p:spPr>
            <a:xfrm>
              <a:off x="5925700" y="1300725"/>
              <a:ext cx="1175" cy="2025"/>
            </a:xfrm>
            <a:custGeom>
              <a:avLst/>
              <a:gdLst/>
              <a:ahLst/>
              <a:cxnLst/>
              <a:rect l="l" t="t" r="r" b="b"/>
              <a:pathLst>
                <a:path w="47" h="81" extrusionOk="0">
                  <a:moveTo>
                    <a:pt x="25" y="1"/>
                  </a:moveTo>
                  <a:cubicBezTo>
                    <a:pt x="21" y="1"/>
                    <a:pt x="17" y="8"/>
                    <a:pt x="13" y="20"/>
                  </a:cubicBezTo>
                  <a:cubicBezTo>
                    <a:pt x="0" y="60"/>
                    <a:pt x="1" y="81"/>
                    <a:pt x="20" y="81"/>
                  </a:cubicBezTo>
                  <a:cubicBezTo>
                    <a:pt x="23" y="81"/>
                    <a:pt x="26" y="80"/>
                    <a:pt x="29" y="79"/>
                  </a:cubicBezTo>
                  <a:cubicBezTo>
                    <a:pt x="44" y="76"/>
                    <a:pt x="47" y="55"/>
                    <a:pt x="40" y="30"/>
                  </a:cubicBezTo>
                  <a:cubicBezTo>
                    <a:pt x="34" y="10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5" name="Google Shape;8325;p45"/>
            <p:cNvSpPr/>
            <p:nvPr/>
          </p:nvSpPr>
          <p:spPr>
            <a:xfrm>
              <a:off x="5929400" y="1296275"/>
              <a:ext cx="800" cy="1250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7"/>
                    <a:pt x="16" y="49"/>
                    <a:pt x="21" y="49"/>
                  </a:cubicBezTo>
                  <a:cubicBezTo>
                    <a:pt x="22" y="49"/>
                    <a:pt x="23" y="48"/>
                    <a:pt x="24" y="46"/>
                  </a:cubicBezTo>
                  <a:cubicBezTo>
                    <a:pt x="31" y="35"/>
                    <a:pt x="24" y="21"/>
                    <a:pt x="14" y="8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6" name="Google Shape;8326;p45"/>
            <p:cNvSpPr/>
            <p:nvPr/>
          </p:nvSpPr>
          <p:spPr>
            <a:xfrm>
              <a:off x="5932250" y="1295375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1"/>
                  </a:moveTo>
                  <a:cubicBezTo>
                    <a:pt x="27" y="1"/>
                    <a:pt x="22" y="2"/>
                    <a:pt x="17" y="5"/>
                  </a:cubicBezTo>
                  <a:cubicBezTo>
                    <a:pt x="7" y="15"/>
                    <a:pt x="1" y="29"/>
                    <a:pt x="4" y="33"/>
                  </a:cubicBezTo>
                  <a:cubicBezTo>
                    <a:pt x="4" y="37"/>
                    <a:pt x="7" y="39"/>
                    <a:pt x="13" y="39"/>
                  </a:cubicBezTo>
                  <a:cubicBezTo>
                    <a:pt x="17" y="39"/>
                    <a:pt x="22" y="38"/>
                    <a:pt x="28" y="36"/>
                  </a:cubicBezTo>
                  <a:cubicBezTo>
                    <a:pt x="38" y="33"/>
                    <a:pt x="46" y="20"/>
                    <a:pt x="42" y="9"/>
                  </a:cubicBezTo>
                  <a:cubicBezTo>
                    <a:pt x="40" y="3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7" name="Google Shape;8327;p45"/>
            <p:cNvSpPr/>
            <p:nvPr/>
          </p:nvSpPr>
          <p:spPr>
            <a:xfrm>
              <a:off x="5933025" y="1290150"/>
              <a:ext cx="2525" cy="1575"/>
            </a:xfrm>
            <a:custGeom>
              <a:avLst/>
              <a:gdLst/>
              <a:ahLst/>
              <a:cxnLst/>
              <a:rect l="l" t="t" r="r" b="b"/>
              <a:pathLst>
                <a:path w="101" h="63" extrusionOk="0">
                  <a:moveTo>
                    <a:pt x="50" y="1"/>
                  </a:moveTo>
                  <a:cubicBezTo>
                    <a:pt x="45" y="1"/>
                    <a:pt x="40" y="1"/>
                    <a:pt x="35" y="3"/>
                  </a:cubicBezTo>
                  <a:cubicBezTo>
                    <a:pt x="15" y="6"/>
                    <a:pt x="0" y="27"/>
                    <a:pt x="4" y="44"/>
                  </a:cubicBezTo>
                  <a:cubicBezTo>
                    <a:pt x="8" y="55"/>
                    <a:pt x="17" y="62"/>
                    <a:pt x="26" y="62"/>
                  </a:cubicBezTo>
                  <a:cubicBezTo>
                    <a:pt x="31" y="62"/>
                    <a:pt x="37" y="60"/>
                    <a:pt x="42" y="54"/>
                  </a:cubicBezTo>
                  <a:cubicBezTo>
                    <a:pt x="50" y="50"/>
                    <a:pt x="59" y="47"/>
                    <a:pt x="67" y="47"/>
                  </a:cubicBezTo>
                  <a:cubicBezTo>
                    <a:pt x="76" y="47"/>
                    <a:pt x="85" y="51"/>
                    <a:pt x="90" y="58"/>
                  </a:cubicBezTo>
                  <a:cubicBezTo>
                    <a:pt x="93" y="61"/>
                    <a:pt x="95" y="62"/>
                    <a:pt x="97" y="62"/>
                  </a:cubicBezTo>
                  <a:cubicBezTo>
                    <a:pt x="100" y="62"/>
                    <a:pt x="98" y="51"/>
                    <a:pt x="90" y="34"/>
                  </a:cubicBezTo>
                  <a:cubicBezTo>
                    <a:pt x="82" y="12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8" name="Google Shape;8328;p45"/>
            <p:cNvSpPr/>
            <p:nvPr/>
          </p:nvSpPr>
          <p:spPr>
            <a:xfrm>
              <a:off x="5937025" y="1282025"/>
              <a:ext cx="3300" cy="2450"/>
            </a:xfrm>
            <a:custGeom>
              <a:avLst/>
              <a:gdLst/>
              <a:ahLst/>
              <a:cxnLst/>
              <a:rect l="l" t="t" r="r" b="b"/>
              <a:pathLst>
                <a:path w="132" h="98" extrusionOk="0">
                  <a:moveTo>
                    <a:pt x="48" y="1"/>
                  </a:moveTo>
                  <a:cubicBezTo>
                    <a:pt x="31" y="1"/>
                    <a:pt x="23" y="10"/>
                    <a:pt x="14" y="33"/>
                  </a:cubicBezTo>
                  <a:cubicBezTo>
                    <a:pt x="4" y="57"/>
                    <a:pt x="0" y="81"/>
                    <a:pt x="4" y="91"/>
                  </a:cubicBezTo>
                  <a:cubicBezTo>
                    <a:pt x="5" y="96"/>
                    <a:pt x="6" y="98"/>
                    <a:pt x="8" y="98"/>
                  </a:cubicBezTo>
                  <a:cubicBezTo>
                    <a:pt x="10" y="98"/>
                    <a:pt x="12" y="93"/>
                    <a:pt x="14" y="85"/>
                  </a:cubicBezTo>
                  <a:cubicBezTo>
                    <a:pt x="14" y="71"/>
                    <a:pt x="42" y="50"/>
                    <a:pt x="76" y="43"/>
                  </a:cubicBezTo>
                  <a:cubicBezTo>
                    <a:pt x="128" y="29"/>
                    <a:pt x="132" y="26"/>
                    <a:pt x="84" y="8"/>
                  </a:cubicBezTo>
                  <a:cubicBezTo>
                    <a:pt x="68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9" name="Google Shape;8329;p45"/>
            <p:cNvSpPr/>
            <p:nvPr/>
          </p:nvSpPr>
          <p:spPr>
            <a:xfrm>
              <a:off x="5935625" y="1277875"/>
              <a:ext cx="1125" cy="1100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1" y="4"/>
                    <a:pt x="0" y="15"/>
                    <a:pt x="4" y="25"/>
                  </a:cubicBezTo>
                  <a:cubicBezTo>
                    <a:pt x="7" y="37"/>
                    <a:pt x="12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8" y="43"/>
                    <a:pt x="35" y="33"/>
                    <a:pt x="39" y="18"/>
                  </a:cubicBezTo>
                  <a:cubicBezTo>
                    <a:pt x="44" y="7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0" name="Google Shape;8330;p45"/>
            <p:cNvSpPr/>
            <p:nvPr/>
          </p:nvSpPr>
          <p:spPr>
            <a:xfrm>
              <a:off x="5954075" y="127875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1"/>
                    <a:pt x="2" y="10"/>
                    <a:pt x="9" y="32"/>
                  </a:cubicBezTo>
                  <a:cubicBezTo>
                    <a:pt x="15" y="54"/>
                    <a:pt x="27" y="70"/>
                    <a:pt x="40" y="70"/>
                  </a:cubicBezTo>
                  <a:cubicBezTo>
                    <a:pt x="41" y="70"/>
                    <a:pt x="42" y="70"/>
                    <a:pt x="43" y="70"/>
                  </a:cubicBezTo>
                  <a:cubicBezTo>
                    <a:pt x="71" y="63"/>
                    <a:pt x="64" y="43"/>
                    <a:pt x="26" y="11"/>
                  </a:cubicBezTo>
                  <a:cubicBezTo>
                    <a:pt x="17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1" name="Google Shape;8331;p45"/>
            <p:cNvSpPr/>
            <p:nvPr/>
          </p:nvSpPr>
          <p:spPr>
            <a:xfrm>
              <a:off x="5911175" y="1140825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83" y="0"/>
                  </a:moveTo>
                  <a:cubicBezTo>
                    <a:pt x="75" y="0"/>
                    <a:pt x="59" y="3"/>
                    <a:pt x="42" y="8"/>
                  </a:cubicBezTo>
                  <a:cubicBezTo>
                    <a:pt x="18" y="19"/>
                    <a:pt x="0" y="36"/>
                    <a:pt x="7" y="50"/>
                  </a:cubicBezTo>
                  <a:cubicBezTo>
                    <a:pt x="9" y="59"/>
                    <a:pt x="12" y="64"/>
                    <a:pt x="18" y="64"/>
                  </a:cubicBezTo>
                  <a:cubicBezTo>
                    <a:pt x="26" y="64"/>
                    <a:pt x="37" y="57"/>
                    <a:pt x="53" y="43"/>
                  </a:cubicBezTo>
                  <a:cubicBezTo>
                    <a:pt x="73" y="26"/>
                    <a:pt x="90" y="8"/>
                    <a:pt x="87" y="2"/>
                  </a:cubicBezTo>
                  <a:cubicBezTo>
                    <a:pt x="87" y="1"/>
                    <a:pt x="85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2" name="Google Shape;8332;p45"/>
            <p:cNvSpPr/>
            <p:nvPr/>
          </p:nvSpPr>
          <p:spPr>
            <a:xfrm>
              <a:off x="5907100" y="1124775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14" y="1"/>
                  </a:moveTo>
                  <a:cubicBezTo>
                    <a:pt x="5" y="1"/>
                    <a:pt x="0" y="7"/>
                    <a:pt x="3" y="16"/>
                  </a:cubicBezTo>
                  <a:cubicBezTo>
                    <a:pt x="7" y="24"/>
                    <a:pt x="16" y="30"/>
                    <a:pt x="26" y="30"/>
                  </a:cubicBezTo>
                  <a:cubicBezTo>
                    <a:pt x="28" y="30"/>
                    <a:pt x="30" y="30"/>
                    <a:pt x="32" y="29"/>
                  </a:cubicBezTo>
                  <a:cubicBezTo>
                    <a:pt x="45" y="26"/>
                    <a:pt x="52" y="19"/>
                    <a:pt x="52" y="16"/>
                  </a:cubicBezTo>
                  <a:cubicBezTo>
                    <a:pt x="49" y="12"/>
                    <a:pt x="38" y="5"/>
                    <a:pt x="21" y="2"/>
                  </a:cubicBezTo>
                  <a:cubicBezTo>
                    <a:pt x="18" y="1"/>
                    <a:pt x="16" y="1"/>
                    <a:pt x="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3" name="Google Shape;8333;p45"/>
            <p:cNvSpPr/>
            <p:nvPr/>
          </p:nvSpPr>
          <p:spPr>
            <a:xfrm>
              <a:off x="5916900" y="1155375"/>
              <a:ext cx="1750" cy="1025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55" y="1"/>
                  </a:moveTo>
                  <a:cubicBezTo>
                    <a:pt x="49" y="1"/>
                    <a:pt x="40" y="2"/>
                    <a:pt x="32" y="6"/>
                  </a:cubicBezTo>
                  <a:cubicBezTo>
                    <a:pt x="11" y="9"/>
                    <a:pt x="0" y="20"/>
                    <a:pt x="3" y="33"/>
                  </a:cubicBezTo>
                  <a:cubicBezTo>
                    <a:pt x="5" y="38"/>
                    <a:pt x="9" y="41"/>
                    <a:pt x="14" y="41"/>
                  </a:cubicBezTo>
                  <a:cubicBezTo>
                    <a:pt x="21" y="41"/>
                    <a:pt x="29" y="37"/>
                    <a:pt x="38" y="30"/>
                  </a:cubicBezTo>
                  <a:cubicBezTo>
                    <a:pt x="56" y="20"/>
                    <a:pt x="69" y="9"/>
                    <a:pt x="66" y="6"/>
                  </a:cubicBezTo>
                  <a:cubicBezTo>
                    <a:pt x="66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4" name="Google Shape;8334;p45"/>
            <p:cNvSpPr/>
            <p:nvPr/>
          </p:nvSpPr>
          <p:spPr>
            <a:xfrm>
              <a:off x="5957050" y="1276775"/>
              <a:ext cx="8925" cy="3325"/>
            </a:xfrm>
            <a:custGeom>
              <a:avLst/>
              <a:gdLst/>
              <a:ahLst/>
              <a:cxnLst/>
              <a:rect l="l" t="t" r="r" b="b"/>
              <a:pathLst>
                <a:path w="357" h="133" extrusionOk="0">
                  <a:moveTo>
                    <a:pt x="142" y="1"/>
                  </a:moveTo>
                  <a:cubicBezTo>
                    <a:pt x="115" y="1"/>
                    <a:pt x="85" y="46"/>
                    <a:pt x="94" y="83"/>
                  </a:cubicBezTo>
                  <a:cubicBezTo>
                    <a:pt x="99" y="97"/>
                    <a:pt x="101" y="104"/>
                    <a:pt x="97" y="104"/>
                  </a:cubicBezTo>
                  <a:cubicBezTo>
                    <a:pt x="94" y="104"/>
                    <a:pt x="85" y="98"/>
                    <a:pt x="70" y="87"/>
                  </a:cubicBezTo>
                  <a:cubicBezTo>
                    <a:pt x="55" y="71"/>
                    <a:pt x="35" y="62"/>
                    <a:pt x="23" y="62"/>
                  </a:cubicBezTo>
                  <a:cubicBezTo>
                    <a:pt x="21" y="62"/>
                    <a:pt x="19" y="62"/>
                    <a:pt x="18" y="62"/>
                  </a:cubicBezTo>
                  <a:cubicBezTo>
                    <a:pt x="4" y="66"/>
                    <a:pt x="0" y="83"/>
                    <a:pt x="4" y="97"/>
                  </a:cubicBezTo>
                  <a:cubicBezTo>
                    <a:pt x="10" y="119"/>
                    <a:pt x="83" y="133"/>
                    <a:pt x="154" y="133"/>
                  </a:cubicBezTo>
                  <a:cubicBezTo>
                    <a:pt x="194" y="133"/>
                    <a:pt x="234" y="128"/>
                    <a:pt x="261" y="118"/>
                  </a:cubicBezTo>
                  <a:cubicBezTo>
                    <a:pt x="276" y="113"/>
                    <a:pt x="292" y="110"/>
                    <a:pt x="304" y="110"/>
                  </a:cubicBezTo>
                  <a:cubicBezTo>
                    <a:pt x="316" y="110"/>
                    <a:pt x="325" y="113"/>
                    <a:pt x="327" y="118"/>
                  </a:cubicBezTo>
                  <a:cubicBezTo>
                    <a:pt x="329" y="127"/>
                    <a:pt x="331" y="132"/>
                    <a:pt x="335" y="132"/>
                  </a:cubicBezTo>
                  <a:cubicBezTo>
                    <a:pt x="336" y="132"/>
                    <a:pt x="338" y="130"/>
                    <a:pt x="341" y="128"/>
                  </a:cubicBezTo>
                  <a:cubicBezTo>
                    <a:pt x="357" y="102"/>
                    <a:pt x="261" y="13"/>
                    <a:pt x="222" y="13"/>
                  </a:cubicBezTo>
                  <a:cubicBezTo>
                    <a:pt x="220" y="13"/>
                    <a:pt x="218" y="14"/>
                    <a:pt x="216" y="14"/>
                  </a:cubicBezTo>
                  <a:cubicBezTo>
                    <a:pt x="210" y="15"/>
                    <a:pt x="204" y="15"/>
                    <a:pt x="198" y="15"/>
                  </a:cubicBezTo>
                  <a:cubicBezTo>
                    <a:pt x="181" y="15"/>
                    <a:pt x="164" y="12"/>
                    <a:pt x="157" y="7"/>
                  </a:cubicBezTo>
                  <a:cubicBezTo>
                    <a:pt x="152" y="3"/>
                    <a:pt x="147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5" name="Google Shape;8335;p45"/>
            <p:cNvSpPr/>
            <p:nvPr/>
          </p:nvSpPr>
          <p:spPr>
            <a:xfrm>
              <a:off x="5912075" y="1130850"/>
              <a:ext cx="1475" cy="1075"/>
            </a:xfrm>
            <a:custGeom>
              <a:avLst/>
              <a:gdLst/>
              <a:ahLst/>
              <a:cxnLst/>
              <a:rect l="l" t="t" r="r" b="b"/>
              <a:pathLst>
                <a:path w="59" h="43" extrusionOk="0">
                  <a:moveTo>
                    <a:pt x="6" y="0"/>
                  </a:moveTo>
                  <a:cubicBezTo>
                    <a:pt x="1" y="0"/>
                    <a:pt x="5" y="7"/>
                    <a:pt x="20" y="23"/>
                  </a:cubicBezTo>
                  <a:cubicBezTo>
                    <a:pt x="30" y="35"/>
                    <a:pt x="40" y="42"/>
                    <a:pt x="47" y="42"/>
                  </a:cubicBezTo>
                  <a:cubicBezTo>
                    <a:pt x="50" y="42"/>
                    <a:pt x="52" y="41"/>
                    <a:pt x="54" y="39"/>
                  </a:cubicBezTo>
                  <a:cubicBezTo>
                    <a:pt x="58" y="33"/>
                    <a:pt x="44" y="18"/>
                    <a:pt x="27" y="8"/>
                  </a:cubicBezTo>
                  <a:cubicBezTo>
                    <a:pt x="16" y="3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6" name="Google Shape;8336;p45"/>
            <p:cNvSpPr/>
            <p:nvPr/>
          </p:nvSpPr>
          <p:spPr>
            <a:xfrm>
              <a:off x="5969275" y="127890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8" y="1"/>
                  </a:moveTo>
                  <a:cubicBezTo>
                    <a:pt x="26" y="1"/>
                    <a:pt x="24" y="1"/>
                    <a:pt x="22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5"/>
                    <a:pt x="12" y="44"/>
                    <a:pt x="19" y="44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5" y="43"/>
                    <a:pt x="32" y="33"/>
                    <a:pt x="39" y="19"/>
                  </a:cubicBezTo>
                  <a:cubicBezTo>
                    <a:pt x="42" y="7"/>
                    <a:pt x="37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7" name="Google Shape;8337;p45"/>
            <p:cNvSpPr/>
            <p:nvPr/>
          </p:nvSpPr>
          <p:spPr>
            <a:xfrm>
              <a:off x="5970800" y="1278525"/>
              <a:ext cx="1350" cy="1625"/>
            </a:xfrm>
            <a:custGeom>
              <a:avLst/>
              <a:gdLst/>
              <a:ahLst/>
              <a:cxnLst/>
              <a:rect l="l" t="t" r="r" b="b"/>
              <a:pathLst>
                <a:path w="54" h="65" extrusionOk="0">
                  <a:moveTo>
                    <a:pt x="35" y="0"/>
                  </a:moveTo>
                  <a:cubicBezTo>
                    <a:pt x="24" y="0"/>
                    <a:pt x="14" y="10"/>
                    <a:pt x="9" y="23"/>
                  </a:cubicBezTo>
                  <a:cubicBezTo>
                    <a:pt x="1" y="50"/>
                    <a:pt x="6" y="64"/>
                    <a:pt x="16" y="64"/>
                  </a:cubicBezTo>
                  <a:cubicBezTo>
                    <a:pt x="24" y="64"/>
                    <a:pt x="34" y="57"/>
                    <a:pt x="44" y="41"/>
                  </a:cubicBezTo>
                  <a:cubicBezTo>
                    <a:pt x="54" y="23"/>
                    <a:pt x="54" y="7"/>
                    <a:pt x="44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8" name="Google Shape;8338;p45"/>
            <p:cNvSpPr/>
            <p:nvPr/>
          </p:nvSpPr>
          <p:spPr>
            <a:xfrm>
              <a:off x="5976525" y="1267250"/>
              <a:ext cx="3700" cy="4350"/>
            </a:xfrm>
            <a:custGeom>
              <a:avLst/>
              <a:gdLst/>
              <a:ahLst/>
              <a:cxnLst/>
              <a:rect l="l" t="t" r="r" b="b"/>
              <a:pathLst>
                <a:path w="148" h="174" extrusionOk="0">
                  <a:moveTo>
                    <a:pt x="103" y="1"/>
                  </a:moveTo>
                  <a:cubicBezTo>
                    <a:pt x="101" y="1"/>
                    <a:pt x="100" y="3"/>
                    <a:pt x="99" y="6"/>
                  </a:cubicBezTo>
                  <a:cubicBezTo>
                    <a:pt x="99" y="20"/>
                    <a:pt x="86" y="37"/>
                    <a:pt x="71" y="41"/>
                  </a:cubicBezTo>
                  <a:cubicBezTo>
                    <a:pt x="54" y="45"/>
                    <a:pt x="33" y="62"/>
                    <a:pt x="23" y="79"/>
                  </a:cubicBezTo>
                  <a:cubicBezTo>
                    <a:pt x="0" y="112"/>
                    <a:pt x="18" y="173"/>
                    <a:pt x="46" y="173"/>
                  </a:cubicBezTo>
                  <a:cubicBezTo>
                    <a:pt x="48" y="173"/>
                    <a:pt x="49" y="173"/>
                    <a:pt x="51" y="173"/>
                  </a:cubicBezTo>
                  <a:cubicBezTo>
                    <a:pt x="116" y="155"/>
                    <a:pt x="148" y="104"/>
                    <a:pt x="127" y="41"/>
                  </a:cubicBezTo>
                  <a:cubicBezTo>
                    <a:pt x="117" y="15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9" name="Google Shape;8339;p45"/>
            <p:cNvSpPr/>
            <p:nvPr/>
          </p:nvSpPr>
          <p:spPr>
            <a:xfrm>
              <a:off x="5982100" y="1268675"/>
              <a:ext cx="2200" cy="1150"/>
            </a:xfrm>
            <a:custGeom>
              <a:avLst/>
              <a:gdLst/>
              <a:ahLst/>
              <a:cxnLst/>
              <a:rect l="l" t="t" r="r" b="b"/>
              <a:pathLst>
                <a:path w="88" h="46" extrusionOk="0">
                  <a:moveTo>
                    <a:pt x="32" y="0"/>
                  </a:moveTo>
                  <a:cubicBezTo>
                    <a:pt x="31" y="0"/>
                    <a:pt x="30" y="1"/>
                    <a:pt x="29" y="1"/>
                  </a:cubicBezTo>
                  <a:cubicBezTo>
                    <a:pt x="1" y="8"/>
                    <a:pt x="8" y="18"/>
                    <a:pt x="53" y="36"/>
                  </a:cubicBezTo>
                  <a:cubicBezTo>
                    <a:pt x="68" y="42"/>
                    <a:pt x="78" y="45"/>
                    <a:pt x="82" y="45"/>
                  </a:cubicBezTo>
                  <a:cubicBezTo>
                    <a:pt x="87" y="45"/>
                    <a:pt x="84" y="40"/>
                    <a:pt x="74" y="26"/>
                  </a:cubicBezTo>
                  <a:cubicBezTo>
                    <a:pt x="61" y="1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0" name="Google Shape;8340;p45"/>
            <p:cNvSpPr/>
            <p:nvPr/>
          </p:nvSpPr>
          <p:spPr>
            <a:xfrm>
              <a:off x="5947075" y="1143000"/>
              <a:ext cx="2050" cy="1800"/>
            </a:xfrm>
            <a:custGeom>
              <a:avLst/>
              <a:gdLst/>
              <a:ahLst/>
              <a:cxnLst/>
              <a:rect l="l" t="t" r="r" b="b"/>
              <a:pathLst>
                <a:path w="82" h="72" extrusionOk="0">
                  <a:moveTo>
                    <a:pt x="31" y="1"/>
                  </a:moveTo>
                  <a:cubicBezTo>
                    <a:pt x="29" y="1"/>
                    <a:pt x="27" y="1"/>
                    <a:pt x="25" y="1"/>
                  </a:cubicBezTo>
                  <a:cubicBezTo>
                    <a:pt x="4" y="8"/>
                    <a:pt x="0" y="22"/>
                    <a:pt x="18" y="46"/>
                  </a:cubicBezTo>
                  <a:cubicBezTo>
                    <a:pt x="28" y="61"/>
                    <a:pt x="40" y="71"/>
                    <a:pt x="48" y="71"/>
                  </a:cubicBezTo>
                  <a:cubicBezTo>
                    <a:pt x="51" y="71"/>
                    <a:pt x="54" y="70"/>
                    <a:pt x="56" y="67"/>
                  </a:cubicBezTo>
                  <a:cubicBezTo>
                    <a:pt x="82" y="44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1" name="Google Shape;8341;p45"/>
            <p:cNvSpPr/>
            <p:nvPr/>
          </p:nvSpPr>
          <p:spPr>
            <a:xfrm>
              <a:off x="5996000" y="1269450"/>
              <a:ext cx="1225" cy="1425"/>
            </a:xfrm>
            <a:custGeom>
              <a:avLst/>
              <a:gdLst/>
              <a:ahLst/>
              <a:cxnLst/>
              <a:rect l="l" t="t" r="r" b="b"/>
              <a:pathLst>
                <a:path w="49" h="57" extrusionOk="0">
                  <a:moveTo>
                    <a:pt x="23" y="1"/>
                  </a:moveTo>
                  <a:cubicBezTo>
                    <a:pt x="21" y="1"/>
                    <a:pt x="19" y="1"/>
                    <a:pt x="18" y="2"/>
                  </a:cubicBezTo>
                  <a:cubicBezTo>
                    <a:pt x="3" y="5"/>
                    <a:pt x="0" y="22"/>
                    <a:pt x="3" y="40"/>
                  </a:cubicBezTo>
                  <a:cubicBezTo>
                    <a:pt x="8" y="51"/>
                    <a:pt x="14" y="56"/>
                    <a:pt x="20" y="56"/>
                  </a:cubicBezTo>
                  <a:cubicBezTo>
                    <a:pt x="24" y="56"/>
                    <a:pt x="28" y="54"/>
                    <a:pt x="32" y="50"/>
                  </a:cubicBezTo>
                  <a:cubicBezTo>
                    <a:pt x="42" y="40"/>
                    <a:pt x="48" y="26"/>
                    <a:pt x="45" y="16"/>
                  </a:cubicBezTo>
                  <a:cubicBezTo>
                    <a:pt x="42" y="7"/>
                    <a:pt x="32" y="1"/>
                    <a:pt x="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2" name="Google Shape;8342;p45"/>
            <p:cNvSpPr/>
            <p:nvPr/>
          </p:nvSpPr>
          <p:spPr>
            <a:xfrm>
              <a:off x="6002075" y="1267900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6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10" y="4"/>
                    <a:pt x="0" y="19"/>
                    <a:pt x="4" y="29"/>
                  </a:cubicBezTo>
                  <a:cubicBezTo>
                    <a:pt x="7" y="39"/>
                    <a:pt x="14" y="46"/>
                    <a:pt x="21" y="46"/>
                  </a:cubicBezTo>
                  <a:cubicBezTo>
                    <a:pt x="28" y="43"/>
                    <a:pt x="34" y="32"/>
                    <a:pt x="39" y="19"/>
                  </a:cubicBezTo>
                  <a:cubicBezTo>
                    <a:pt x="41" y="9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3" name="Google Shape;8343;p45"/>
            <p:cNvSpPr/>
            <p:nvPr/>
          </p:nvSpPr>
          <p:spPr>
            <a:xfrm>
              <a:off x="6013775" y="1268575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7" y="0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4" name="Google Shape;8344;p45"/>
            <p:cNvSpPr/>
            <p:nvPr/>
          </p:nvSpPr>
          <p:spPr>
            <a:xfrm>
              <a:off x="6010050" y="1253325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8" y="0"/>
                  </a:moveTo>
                  <a:cubicBezTo>
                    <a:pt x="8" y="0"/>
                    <a:pt x="1" y="6"/>
                    <a:pt x="3" y="15"/>
                  </a:cubicBezTo>
                  <a:cubicBezTo>
                    <a:pt x="6" y="26"/>
                    <a:pt x="16" y="33"/>
                    <a:pt x="27" y="33"/>
                  </a:cubicBezTo>
                  <a:cubicBezTo>
                    <a:pt x="30" y="33"/>
                    <a:pt x="32" y="33"/>
                    <a:pt x="35" y="32"/>
                  </a:cubicBezTo>
                  <a:cubicBezTo>
                    <a:pt x="45" y="29"/>
                    <a:pt x="56" y="22"/>
                    <a:pt x="53" y="19"/>
                  </a:cubicBezTo>
                  <a:cubicBezTo>
                    <a:pt x="53" y="11"/>
                    <a:pt x="38" y="5"/>
                    <a:pt x="24" y="1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5" name="Google Shape;8345;p45"/>
            <p:cNvSpPr/>
            <p:nvPr/>
          </p:nvSpPr>
          <p:spPr>
            <a:xfrm>
              <a:off x="6011175" y="1249600"/>
              <a:ext cx="2150" cy="1125"/>
            </a:xfrm>
            <a:custGeom>
              <a:avLst/>
              <a:gdLst/>
              <a:ahLst/>
              <a:cxnLst/>
              <a:rect l="l" t="t" r="r" b="b"/>
              <a:pathLst>
                <a:path w="86" h="45" extrusionOk="0">
                  <a:moveTo>
                    <a:pt x="32" y="1"/>
                  </a:moveTo>
                  <a:cubicBezTo>
                    <a:pt x="31" y="1"/>
                    <a:pt x="29" y="1"/>
                    <a:pt x="28" y="1"/>
                  </a:cubicBezTo>
                  <a:cubicBezTo>
                    <a:pt x="0" y="8"/>
                    <a:pt x="8" y="19"/>
                    <a:pt x="53" y="35"/>
                  </a:cubicBezTo>
                  <a:cubicBezTo>
                    <a:pt x="67" y="41"/>
                    <a:pt x="77" y="45"/>
                    <a:pt x="80" y="45"/>
                  </a:cubicBezTo>
                  <a:cubicBezTo>
                    <a:pt x="86" y="45"/>
                    <a:pt x="82" y="39"/>
                    <a:pt x="70" y="25"/>
                  </a:cubicBezTo>
                  <a:cubicBezTo>
                    <a:pt x="60" y="13"/>
                    <a:pt x="43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6" name="Google Shape;8346;p45"/>
            <p:cNvSpPr/>
            <p:nvPr/>
          </p:nvSpPr>
          <p:spPr>
            <a:xfrm>
              <a:off x="6004825" y="1225875"/>
              <a:ext cx="2650" cy="1325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98" y="0"/>
                  </a:moveTo>
                  <a:cubicBezTo>
                    <a:pt x="93" y="0"/>
                    <a:pt x="83" y="2"/>
                    <a:pt x="67" y="6"/>
                  </a:cubicBezTo>
                  <a:cubicBezTo>
                    <a:pt x="43" y="10"/>
                    <a:pt x="15" y="23"/>
                    <a:pt x="8" y="34"/>
                  </a:cubicBezTo>
                  <a:cubicBezTo>
                    <a:pt x="0" y="47"/>
                    <a:pt x="2" y="53"/>
                    <a:pt x="10" y="53"/>
                  </a:cubicBezTo>
                  <a:cubicBezTo>
                    <a:pt x="20" y="53"/>
                    <a:pt x="40" y="44"/>
                    <a:pt x="67" y="27"/>
                  </a:cubicBezTo>
                  <a:cubicBezTo>
                    <a:pt x="9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7" name="Google Shape;8347;p45"/>
            <p:cNvSpPr/>
            <p:nvPr/>
          </p:nvSpPr>
          <p:spPr>
            <a:xfrm>
              <a:off x="6010300" y="1241725"/>
              <a:ext cx="3075" cy="1250"/>
            </a:xfrm>
            <a:custGeom>
              <a:avLst/>
              <a:gdLst/>
              <a:ahLst/>
              <a:cxnLst/>
              <a:rect l="l" t="t" r="r" b="b"/>
              <a:pathLst>
                <a:path w="123" h="50" extrusionOk="0">
                  <a:moveTo>
                    <a:pt x="70" y="1"/>
                  </a:moveTo>
                  <a:cubicBezTo>
                    <a:pt x="56" y="1"/>
                    <a:pt x="42" y="5"/>
                    <a:pt x="28" y="14"/>
                  </a:cubicBezTo>
                  <a:cubicBezTo>
                    <a:pt x="11" y="25"/>
                    <a:pt x="1" y="38"/>
                    <a:pt x="1" y="46"/>
                  </a:cubicBezTo>
                  <a:cubicBezTo>
                    <a:pt x="2" y="48"/>
                    <a:pt x="5" y="49"/>
                    <a:pt x="8" y="49"/>
                  </a:cubicBezTo>
                  <a:cubicBezTo>
                    <a:pt x="14" y="49"/>
                    <a:pt x="24" y="45"/>
                    <a:pt x="35" y="38"/>
                  </a:cubicBezTo>
                  <a:cubicBezTo>
                    <a:pt x="42" y="33"/>
                    <a:pt x="53" y="31"/>
                    <a:pt x="63" y="31"/>
                  </a:cubicBezTo>
                  <a:cubicBezTo>
                    <a:pt x="74" y="31"/>
                    <a:pt x="86" y="33"/>
                    <a:pt x="94" y="38"/>
                  </a:cubicBezTo>
                  <a:cubicBezTo>
                    <a:pt x="105" y="43"/>
                    <a:pt x="112" y="46"/>
                    <a:pt x="117" y="46"/>
                  </a:cubicBezTo>
                  <a:cubicBezTo>
                    <a:pt x="122" y="46"/>
                    <a:pt x="123" y="41"/>
                    <a:pt x="118" y="31"/>
                  </a:cubicBezTo>
                  <a:cubicBezTo>
                    <a:pt x="112" y="12"/>
                    <a:pt x="92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8" name="Google Shape;8348;p45"/>
            <p:cNvSpPr/>
            <p:nvPr/>
          </p:nvSpPr>
          <p:spPr>
            <a:xfrm>
              <a:off x="6014500" y="1253850"/>
              <a:ext cx="1375" cy="750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17" y="0"/>
                  </a:moveTo>
                  <a:cubicBezTo>
                    <a:pt x="6" y="0"/>
                    <a:pt x="0" y="6"/>
                    <a:pt x="3" y="15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29" y="29"/>
                    <a:pt x="31" y="29"/>
                    <a:pt x="34" y="29"/>
                  </a:cubicBezTo>
                  <a:cubicBezTo>
                    <a:pt x="44" y="25"/>
                    <a:pt x="54" y="22"/>
                    <a:pt x="51" y="15"/>
                  </a:cubicBezTo>
                  <a:cubicBezTo>
                    <a:pt x="51" y="11"/>
                    <a:pt x="37" y="4"/>
                    <a:pt x="24" y="1"/>
                  </a:cubicBezTo>
                  <a:cubicBezTo>
                    <a:pt x="21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9" name="Google Shape;8349;p45"/>
            <p:cNvSpPr/>
            <p:nvPr/>
          </p:nvSpPr>
          <p:spPr>
            <a:xfrm>
              <a:off x="6013950" y="1241950"/>
              <a:ext cx="2275" cy="950"/>
            </a:xfrm>
            <a:custGeom>
              <a:avLst/>
              <a:gdLst/>
              <a:ahLst/>
              <a:cxnLst/>
              <a:rect l="l" t="t" r="r" b="b"/>
              <a:pathLst>
                <a:path w="91" h="38" extrusionOk="0">
                  <a:moveTo>
                    <a:pt x="42" y="0"/>
                  </a:moveTo>
                  <a:cubicBezTo>
                    <a:pt x="36" y="0"/>
                    <a:pt x="30" y="1"/>
                    <a:pt x="25" y="2"/>
                  </a:cubicBezTo>
                  <a:cubicBezTo>
                    <a:pt x="7" y="8"/>
                    <a:pt x="1" y="19"/>
                    <a:pt x="11" y="26"/>
                  </a:cubicBezTo>
                  <a:cubicBezTo>
                    <a:pt x="19" y="34"/>
                    <a:pt x="35" y="38"/>
                    <a:pt x="51" y="38"/>
                  </a:cubicBezTo>
                  <a:cubicBezTo>
                    <a:pt x="56" y="38"/>
                    <a:pt x="61" y="37"/>
                    <a:pt x="66" y="37"/>
                  </a:cubicBezTo>
                  <a:cubicBezTo>
                    <a:pt x="84" y="29"/>
                    <a:pt x="91" y="19"/>
                    <a:pt x="80" y="8"/>
                  </a:cubicBezTo>
                  <a:cubicBezTo>
                    <a:pt x="72" y="3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0" name="Google Shape;8350;p45"/>
            <p:cNvSpPr/>
            <p:nvPr/>
          </p:nvSpPr>
          <p:spPr>
            <a:xfrm>
              <a:off x="6008050" y="1219300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41" y="0"/>
                  </a:moveTo>
                  <a:cubicBezTo>
                    <a:pt x="24" y="0"/>
                    <a:pt x="9" y="4"/>
                    <a:pt x="4" y="13"/>
                  </a:cubicBezTo>
                  <a:cubicBezTo>
                    <a:pt x="0" y="19"/>
                    <a:pt x="8" y="30"/>
                    <a:pt x="21" y="30"/>
                  </a:cubicBezTo>
                  <a:cubicBezTo>
                    <a:pt x="35" y="30"/>
                    <a:pt x="45" y="40"/>
                    <a:pt x="42" y="51"/>
                  </a:cubicBezTo>
                  <a:cubicBezTo>
                    <a:pt x="36" y="63"/>
                    <a:pt x="40" y="69"/>
                    <a:pt x="49" y="69"/>
                  </a:cubicBezTo>
                  <a:cubicBezTo>
                    <a:pt x="51" y="69"/>
                    <a:pt x="54" y="69"/>
                    <a:pt x="56" y="68"/>
                  </a:cubicBezTo>
                  <a:cubicBezTo>
                    <a:pt x="66" y="65"/>
                    <a:pt x="94" y="65"/>
                    <a:pt x="115" y="65"/>
                  </a:cubicBezTo>
                  <a:cubicBezTo>
                    <a:pt x="118" y="65"/>
                    <a:pt x="121" y="66"/>
                    <a:pt x="123" y="66"/>
                  </a:cubicBezTo>
                  <a:cubicBezTo>
                    <a:pt x="142" y="66"/>
                    <a:pt x="149" y="55"/>
                    <a:pt x="146" y="40"/>
                  </a:cubicBezTo>
                  <a:cubicBezTo>
                    <a:pt x="139" y="19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1" name="Google Shape;8351;p45"/>
            <p:cNvSpPr/>
            <p:nvPr/>
          </p:nvSpPr>
          <p:spPr>
            <a:xfrm>
              <a:off x="6012700" y="1217575"/>
              <a:ext cx="750" cy="2450"/>
            </a:xfrm>
            <a:custGeom>
              <a:avLst/>
              <a:gdLst/>
              <a:ahLst/>
              <a:cxnLst/>
              <a:rect l="l" t="t" r="r" b="b"/>
              <a:pathLst>
                <a:path w="30" h="98" extrusionOk="0">
                  <a:moveTo>
                    <a:pt x="16" y="0"/>
                  </a:moveTo>
                  <a:cubicBezTo>
                    <a:pt x="12" y="0"/>
                    <a:pt x="9" y="9"/>
                    <a:pt x="5" y="26"/>
                  </a:cubicBezTo>
                  <a:cubicBezTo>
                    <a:pt x="0" y="69"/>
                    <a:pt x="4" y="97"/>
                    <a:pt x="11" y="97"/>
                  </a:cubicBezTo>
                  <a:cubicBezTo>
                    <a:pt x="14" y="97"/>
                    <a:pt x="18" y="91"/>
                    <a:pt x="22" y="78"/>
                  </a:cubicBezTo>
                  <a:cubicBezTo>
                    <a:pt x="30" y="57"/>
                    <a:pt x="30" y="30"/>
                    <a:pt x="22" y="12"/>
                  </a:cubicBezTo>
                  <a:cubicBezTo>
                    <a:pt x="20" y="4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2" name="Google Shape;8352;p45"/>
            <p:cNvSpPr/>
            <p:nvPr/>
          </p:nvSpPr>
          <p:spPr>
            <a:xfrm>
              <a:off x="6011325" y="1213075"/>
              <a:ext cx="1425" cy="1075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6" y="7"/>
                    <a:pt x="18" y="23"/>
                  </a:cubicBezTo>
                  <a:cubicBezTo>
                    <a:pt x="29" y="35"/>
                    <a:pt x="39" y="42"/>
                    <a:pt x="47" y="42"/>
                  </a:cubicBezTo>
                  <a:cubicBezTo>
                    <a:pt x="49" y="42"/>
                    <a:pt x="51" y="41"/>
                    <a:pt x="53" y="39"/>
                  </a:cubicBezTo>
                  <a:cubicBezTo>
                    <a:pt x="57" y="33"/>
                    <a:pt x="47" y="18"/>
                    <a:pt x="26" y="8"/>
                  </a:cubicBezTo>
                  <a:cubicBezTo>
                    <a:pt x="15" y="3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3" name="Google Shape;8353;p45"/>
            <p:cNvSpPr/>
            <p:nvPr/>
          </p:nvSpPr>
          <p:spPr>
            <a:xfrm>
              <a:off x="6013250" y="1209150"/>
              <a:ext cx="2300" cy="950"/>
            </a:xfrm>
            <a:custGeom>
              <a:avLst/>
              <a:gdLst/>
              <a:ahLst/>
              <a:cxnLst/>
              <a:rect l="l" t="t" r="r" b="b"/>
              <a:pathLst>
                <a:path w="92" h="38" extrusionOk="0">
                  <a:moveTo>
                    <a:pt x="41" y="1"/>
                  </a:moveTo>
                  <a:cubicBezTo>
                    <a:pt x="36" y="1"/>
                    <a:pt x="30" y="1"/>
                    <a:pt x="25" y="2"/>
                  </a:cubicBezTo>
                  <a:cubicBezTo>
                    <a:pt x="8" y="6"/>
                    <a:pt x="0" y="20"/>
                    <a:pt x="11" y="26"/>
                  </a:cubicBezTo>
                  <a:cubicBezTo>
                    <a:pt x="18" y="33"/>
                    <a:pt x="30" y="37"/>
                    <a:pt x="44" y="37"/>
                  </a:cubicBezTo>
                  <a:cubicBezTo>
                    <a:pt x="51" y="37"/>
                    <a:pt x="59" y="36"/>
                    <a:pt x="66" y="34"/>
                  </a:cubicBezTo>
                  <a:cubicBezTo>
                    <a:pt x="84" y="30"/>
                    <a:pt x="91" y="20"/>
                    <a:pt x="80" y="9"/>
                  </a:cubicBezTo>
                  <a:cubicBezTo>
                    <a:pt x="70" y="4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4" name="Google Shape;8354;p45"/>
            <p:cNvSpPr/>
            <p:nvPr/>
          </p:nvSpPr>
          <p:spPr>
            <a:xfrm>
              <a:off x="6007800" y="1188350"/>
              <a:ext cx="2725" cy="1075"/>
            </a:xfrm>
            <a:custGeom>
              <a:avLst/>
              <a:gdLst/>
              <a:ahLst/>
              <a:cxnLst/>
              <a:rect l="l" t="t" r="r" b="b"/>
              <a:pathLst>
                <a:path w="109" h="43" extrusionOk="0">
                  <a:moveTo>
                    <a:pt x="62" y="1"/>
                  </a:moveTo>
                  <a:cubicBezTo>
                    <a:pt x="51" y="1"/>
                    <a:pt x="38" y="4"/>
                    <a:pt x="28" y="12"/>
                  </a:cubicBezTo>
                  <a:cubicBezTo>
                    <a:pt x="0" y="29"/>
                    <a:pt x="4" y="33"/>
                    <a:pt x="42" y="40"/>
                  </a:cubicBezTo>
                  <a:cubicBezTo>
                    <a:pt x="51" y="42"/>
                    <a:pt x="60" y="43"/>
                    <a:pt x="68" y="43"/>
                  </a:cubicBezTo>
                  <a:cubicBezTo>
                    <a:pt x="98" y="43"/>
                    <a:pt x="108" y="28"/>
                    <a:pt x="84" y="5"/>
                  </a:cubicBezTo>
                  <a:cubicBezTo>
                    <a:pt x="78" y="2"/>
                    <a:pt x="70" y="1"/>
                    <a:pt x="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5" name="Google Shape;8355;p45"/>
            <p:cNvSpPr/>
            <p:nvPr/>
          </p:nvSpPr>
          <p:spPr>
            <a:xfrm>
              <a:off x="6014050" y="1204225"/>
              <a:ext cx="1225" cy="1400"/>
            </a:xfrm>
            <a:custGeom>
              <a:avLst/>
              <a:gdLst/>
              <a:ahLst/>
              <a:cxnLst/>
              <a:rect l="l" t="t" r="r" b="b"/>
              <a:pathLst>
                <a:path w="49" h="56" extrusionOk="0">
                  <a:moveTo>
                    <a:pt x="25" y="1"/>
                  </a:moveTo>
                  <a:cubicBezTo>
                    <a:pt x="23" y="1"/>
                    <a:pt x="20" y="1"/>
                    <a:pt x="18" y="2"/>
                  </a:cubicBezTo>
                  <a:cubicBezTo>
                    <a:pt x="3" y="5"/>
                    <a:pt x="0" y="23"/>
                    <a:pt x="3" y="39"/>
                  </a:cubicBezTo>
                  <a:cubicBezTo>
                    <a:pt x="8" y="50"/>
                    <a:pt x="13" y="56"/>
                    <a:pt x="20" y="56"/>
                  </a:cubicBezTo>
                  <a:cubicBezTo>
                    <a:pt x="23" y="56"/>
                    <a:pt x="27" y="54"/>
                    <a:pt x="31" y="50"/>
                  </a:cubicBezTo>
                  <a:cubicBezTo>
                    <a:pt x="42" y="39"/>
                    <a:pt x="48" y="26"/>
                    <a:pt x="45" y="15"/>
                  </a:cubicBezTo>
                  <a:cubicBezTo>
                    <a:pt x="42" y="7"/>
                    <a:pt x="35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6" name="Google Shape;8356;p45"/>
            <p:cNvSpPr/>
            <p:nvPr/>
          </p:nvSpPr>
          <p:spPr>
            <a:xfrm>
              <a:off x="6014250" y="1199525"/>
              <a:ext cx="850" cy="2025"/>
            </a:xfrm>
            <a:custGeom>
              <a:avLst/>
              <a:gdLst/>
              <a:ahLst/>
              <a:cxnLst/>
              <a:rect l="l" t="t" r="r" b="b"/>
              <a:pathLst>
                <a:path w="34" h="81" extrusionOk="0">
                  <a:moveTo>
                    <a:pt x="16" y="1"/>
                  </a:moveTo>
                  <a:cubicBezTo>
                    <a:pt x="13" y="1"/>
                    <a:pt x="11" y="11"/>
                    <a:pt x="10" y="30"/>
                  </a:cubicBezTo>
                  <a:cubicBezTo>
                    <a:pt x="3" y="67"/>
                    <a:pt x="0" y="81"/>
                    <a:pt x="4" y="81"/>
                  </a:cubicBezTo>
                  <a:cubicBezTo>
                    <a:pt x="7" y="81"/>
                    <a:pt x="12" y="76"/>
                    <a:pt x="20" y="68"/>
                  </a:cubicBezTo>
                  <a:cubicBezTo>
                    <a:pt x="30" y="57"/>
                    <a:pt x="34" y="37"/>
                    <a:pt x="26" y="19"/>
                  </a:cubicBezTo>
                  <a:cubicBezTo>
                    <a:pt x="22" y="7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7" name="Google Shape;8357;p45"/>
            <p:cNvSpPr/>
            <p:nvPr/>
          </p:nvSpPr>
          <p:spPr>
            <a:xfrm>
              <a:off x="6012925" y="1192375"/>
              <a:ext cx="3225" cy="3225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5" y="0"/>
                  </a:moveTo>
                  <a:cubicBezTo>
                    <a:pt x="12" y="0"/>
                    <a:pt x="15" y="5"/>
                    <a:pt x="24" y="14"/>
                  </a:cubicBezTo>
                  <a:cubicBezTo>
                    <a:pt x="38" y="25"/>
                    <a:pt x="34" y="35"/>
                    <a:pt x="17" y="42"/>
                  </a:cubicBezTo>
                  <a:cubicBezTo>
                    <a:pt x="0" y="45"/>
                    <a:pt x="0" y="52"/>
                    <a:pt x="17" y="55"/>
                  </a:cubicBezTo>
                  <a:cubicBezTo>
                    <a:pt x="34" y="63"/>
                    <a:pt x="63" y="80"/>
                    <a:pt x="87" y="97"/>
                  </a:cubicBezTo>
                  <a:lnTo>
                    <a:pt x="128" y="129"/>
                  </a:lnTo>
                  <a:lnTo>
                    <a:pt x="100" y="94"/>
                  </a:lnTo>
                  <a:cubicBezTo>
                    <a:pt x="83" y="73"/>
                    <a:pt x="66" y="49"/>
                    <a:pt x="58" y="35"/>
                  </a:cubicBezTo>
                  <a:cubicBezTo>
                    <a:pt x="52" y="25"/>
                    <a:pt x="38" y="7"/>
                    <a:pt x="24" y="4"/>
                  </a:cubicBezTo>
                  <a:cubicBezTo>
                    <a:pt x="19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58" name="Google Shape;8358;p45"/>
          <p:cNvGrpSpPr/>
          <p:nvPr/>
        </p:nvGrpSpPr>
        <p:grpSpPr>
          <a:xfrm rot="10800000">
            <a:off x="7394328" y="4133193"/>
            <a:ext cx="6160044" cy="1752604"/>
            <a:chOff x="5021625" y="1087550"/>
            <a:chExt cx="996900" cy="283625"/>
          </a:xfrm>
        </p:grpSpPr>
        <p:sp>
          <p:nvSpPr>
            <p:cNvPr id="8359" name="Google Shape;8359;p45"/>
            <p:cNvSpPr/>
            <p:nvPr/>
          </p:nvSpPr>
          <p:spPr>
            <a:xfrm>
              <a:off x="5021625" y="1091500"/>
              <a:ext cx="996900" cy="249875"/>
            </a:xfrm>
            <a:custGeom>
              <a:avLst/>
              <a:gdLst/>
              <a:ahLst/>
              <a:cxnLst/>
              <a:rect l="l" t="t" r="r" b="b"/>
              <a:pathLst>
                <a:path w="39876" h="9995" extrusionOk="0">
                  <a:moveTo>
                    <a:pt x="27441" y="108"/>
                  </a:moveTo>
                  <a:cubicBezTo>
                    <a:pt x="27477" y="108"/>
                    <a:pt x="27504" y="146"/>
                    <a:pt x="27470" y="156"/>
                  </a:cubicBezTo>
                  <a:cubicBezTo>
                    <a:pt x="27468" y="157"/>
                    <a:pt x="27466" y="157"/>
                    <a:pt x="27464" y="157"/>
                  </a:cubicBezTo>
                  <a:cubicBezTo>
                    <a:pt x="27455" y="157"/>
                    <a:pt x="27450" y="150"/>
                    <a:pt x="27454" y="139"/>
                  </a:cubicBezTo>
                  <a:cubicBezTo>
                    <a:pt x="27457" y="129"/>
                    <a:pt x="27450" y="119"/>
                    <a:pt x="27433" y="114"/>
                  </a:cubicBezTo>
                  <a:cubicBezTo>
                    <a:pt x="27419" y="111"/>
                    <a:pt x="27422" y="108"/>
                    <a:pt x="27436" y="108"/>
                  </a:cubicBezTo>
                  <a:cubicBezTo>
                    <a:pt x="27438" y="108"/>
                    <a:pt x="27439" y="108"/>
                    <a:pt x="27441" y="108"/>
                  </a:cubicBezTo>
                  <a:close/>
                  <a:moveTo>
                    <a:pt x="28599" y="152"/>
                  </a:moveTo>
                  <a:cubicBezTo>
                    <a:pt x="28601" y="152"/>
                    <a:pt x="28603" y="152"/>
                    <a:pt x="28605" y="153"/>
                  </a:cubicBezTo>
                  <a:cubicBezTo>
                    <a:pt x="28623" y="156"/>
                    <a:pt x="28633" y="164"/>
                    <a:pt x="28636" y="170"/>
                  </a:cubicBezTo>
                  <a:cubicBezTo>
                    <a:pt x="28636" y="174"/>
                    <a:pt x="28629" y="181"/>
                    <a:pt x="28615" y="184"/>
                  </a:cubicBezTo>
                  <a:cubicBezTo>
                    <a:pt x="28614" y="185"/>
                    <a:pt x="28612" y="185"/>
                    <a:pt x="28610" y="185"/>
                  </a:cubicBezTo>
                  <a:cubicBezTo>
                    <a:pt x="28601" y="185"/>
                    <a:pt x="28591" y="179"/>
                    <a:pt x="28588" y="167"/>
                  </a:cubicBezTo>
                  <a:cubicBezTo>
                    <a:pt x="28585" y="158"/>
                    <a:pt x="28589" y="152"/>
                    <a:pt x="28599" y="152"/>
                  </a:cubicBezTo>
                  <a:close/>
                  <a:moveTo>
                    <a:pt x="27339" y="128"/>
                  </a:moveTo>
                  <a:cubicBezTo>
                    <a:pt x="27341" y="128"/>
                    <a:pt x="27340" y="131"/>
                    <a:pt x="27339" y="135"/>
                  </a:cubicBezTo>
                  <a:cubicBezTo>
                    <a:pt x="27332" y="146"/>
                    <a:pt x="27350" y="164"/>
                    <a:pt x="27381" y="170"/>
                  </a:cubicBezTo>
                  <a:cubicBezTo>
                    <a:pt x="27450" y="191"/>
                    <a:pt x="27457" y="226"/>
                    <a:pt x="27395" y="236"/>
                  </a:cubicBezTo>
                  <a:cubicBezTo>
                    <a:pt x="27392" y="236"/>
                    <a:pt x="27388" y="237"/>
                    <a:pt x="27385" y="237"/>
                  </a:cubicBezTo>
                  <a:cubicBezTo>
                    <a:pt x="27328" y="237"/>
                    <a:pt x="27285" y="172"/>
                    <a:pt x="27325" y="139"/>
                  </a:cubicBezTo>
                  <a:cubicBezTo>
                    <a:pt x="27332" y="132"/>
                    <a:pt x="27337" y="128"/>
                    <a:pt x="27339" y="128"/>
                  </a:cubicBezTo>
                  <a:close/>
                  <a:moveTo>
                    <a:pt x="29418" y="221"/>
                  </a:moveTo>
                  <a:cubicBezTo>
                    <a:pt x="29421" y="221"/>
                    <a:pt x="29424" y="222"/>
                    <a:pt x="29427" y="223"/>
                  </a:cubicBezTo>
                  <a:cubicBezTo>
                    <a:pt x="29441" y="226"/>
                    <a:pt x="29455" y="236"/>
                    <a:pt x="29459" y="247"/>
                  </a:cubicBezTo>
                  <a:cubicBezTo>
                    <a:pt x="29461" y="257"/>
                    <a:pt x="29458" y="262"/>
                    <a:pt x="29450" y="262"/>
                  </a:cubicBezTo>
                  <a:cubicBezTo>
                    <a:pt x="29448" y="262"/>
                    <a:pt x="29445" y="261"/>
                    <a:pt x="29441" y="260"/>
                  </a:cubicBezTo>
                  <a:cubicBezTo>
                    <a:pt x="29424" y="257"/>
                    <a:pt x="29410" y="247"/>
                    <a:pt x="29406" y="236"/>
                  </a:cubicBezTo>
                  <a:cubicBezTo>
                    <a:pt x="29404" y="226"/>
                    <a:pt x="29409" y="221"/>
                    <a:pt x="29418" y="221"/>
                  </a:cubicBezTo>
                  <a:close/>
                  <a:moveTo>
                    <a:pt x="28273" y="239"/>
                  </a:moveTo>
                  <a:cubicBezTo>
                    <a:pt x="28276" y="239"/>
                    <a:pt x="28279" y="239"/>
                    <a:pt x="28282" y="239"/>
                  </a:cubicBezTo>
                  <a:cubicBezTo>
                    <a:pt x="28303" y="239"/>
                    <a:pt x="28321" y="244"/>
                    <a:pt x="28321" y="250"/>
                  </a:cubicBezTo>
                  <a:cubicBezTo>
                    <a:pt x="28324" y="253"/>
                    <a:pt x="28311" y="260"/>
                    <a:pt x="28293" y="268"/>
                  </a:cubicBezTo>
                  <a:cubicBezTo>
                    <a:pt x="28288" y="268"/>
                    <a:pt x="28284" y="269"/>
                    <a:pt x="28279" y="269"/>
                  </a:cubicBezTo>
                  <a:cubicBezTo>
                    <a:pt x="28265" y="269"/>
                    <a:pt x="28254" y="264"/>
                    <a:pt x="28251" y="253"/>
                  </a:cubicBezTo>
                  <a:cubicBezTo>
                    <a:pt x="28249" y="245"/>
                    <a:pt x="28258" y="239"/>
                    <a:pt x="28273" y="239"/>
                  </a:cubicBezTo>
                  <a:close/>
                  <a:moveTo>
                    <a:pt x="22107" y="329"/>
                  </a:moveTo>
                  <a:cubicBezTo>
                    <a:pt x="22120" y="329"/>
                    <a:pt x="22132" y="333"/>
                    <a:pt x="22135" y="340"/>
                  </a:cubicBezTo>
                  <a:cubicBezTo>
                    <a:pt x="22138" y="354"/>
                    <a:pt x="22131" y="364"/>
                    <a:pt x="22117" y="368"/>
                  </a:cubicBezTo>
                  <a:cubicBezTo>
                    <a:pt x="22107" y="368"/>
                    <a:pt x="22090" y="364"/>
                    <a:pt x="22076" y="354"/>
                  </a:cubicBezTo>
                  <a:cubicBezTo>
                    <a:pt x="22066" y="348"/>
                    <a:pt x="22072" y="337"/>
                    <a:pt x="22093" y="330"/>
                  </a:cubicBezTo>
                  <a:cubicBezTo>
                    <a:pt x="22098" y="329"/>
                    <a:pt x="22102" y="329"/>
                    <a:pt x="22107" y="329"/>
                  </a:cubicBezTo>
                  <a:close/>
                  <a:moveTo>
                    <a:pt x="31541" y="403"/>
                  </a:moveTo>
                  <a:cubicBezTo>
                    <a:pt x="31599" y="403"/>
                    <a:pt x="31690" y="415"/>
                    <a:pt x="31693" y="423"/>
                  </a:cubicBezTo>
                  <a:cubicBezTo>
                    <a:pt x="31696" y="429"/>
                    <a:pt x="31671" y="435"/>
                    <a:pt x="31637" y="435"/>
                  </a:cubicBezTo>
                  <a:cubicBezTo>
                    <a:pt x="31629" y="435"/>
                    <a:pt x="31621" y="435"/>
                    <a:pt x="31613" y="434"/>
                  </a:cubicBezTo>
                  <a:cubicBezTo>
                    <a:pt x="31526" y="431"/>
                    <a:pt x="31471" y="413"/>
                    <a:pt x="31505" y="406"/>
                  </a:cubicBezTo>
                  <a:cubicBezTo>
                    <a:pt x="31513" y="404"/>
                    <a:pt x="31526" y="403"/>
                    <a:pt x="31541" y="403"/>
                  </a:cubicBezTo>
                  <a:close/>
                  <a:moveTo>
                    <a:pt x="35114" y="1092"/>
                  </a:moveTo>
                  <a:cubicBezTo>
                    <a:pt x="35121" y="1092"/>
                    <a:pt x="35125" y="1102"/>
                    <a:pt x="35131" y="1121"/>
                  </a:cubicBezTo>
                  <a:cubicBezTo>
                    <a:pt x="35138" y="1142"/>
                    <a:pt x="35135" y="1166"/>
                    <a:pt x="35124" y="1169"/>
                  </a:cubicBezTo>
                  <a:cubicBezTo>
                    <a:pt x="35121" y="1170"/>
                    <a:pt x="35117" y="1170"/>
                    <a:pt x="35114" y="1170"/>
                  </a:cubicBezTo>
                  <a:cubicBezTo>
                    <a:pt x="35083" y="1170"/>
                    <a:pt x="35071" y="1142"/>
                    <a:pt x="35093" y="1110"/>
                  </a:cubicBezTo>
                  <a:cubicBezTo>
                    <a:pt x="35103" y="1098"/>
                    <a:pt x="35109" y="1092"/>
                    <a:pt x="35114" y="1092"/>
                  </a:cubicBezTo>
                  <a:close/>
                  <a:moveTo>
                    <a:pt x="35235" y="1562"/>
                  </a:moveTo>
                  <a:cubicBezTo>
                    <a:pt x="35242" y="1562"/>
                    <a:pt x="35248" y="1568"/>
                    <a:pt x="35252" y="1582"/>
                  </a:cubicBezTo>
                  <a:cubicBezTo>
                    <a:pt x="35260" y="1592"/>
                    <a:pt x="35249" y="1603"/>
                    <a:pt x="35239" y="1607"/>
                  </a:cubicBezTo>
                  <a:cubicBezTo>
                    <a:pt x="35225" y="1610"/>
                    <a:pt x="35222" y="1624"/>
                    <a:pt x="35225" y="1642"/>
                  </a:cubicBezTo>
                  <a:cubicBezTo>
                    <a:pt x="35232" y="1659"/>
                    <a:pt x="35225" y="1672"/>
                    <a:pt x="35211" y="1676"/>
                  </a:cubicBezTo>
                  <a:cubicBezTo>
                    <a:pt x="35206" y="1678"/>
                    <a:pt x="35201" y="1679"/>
                    <a:pt x="35197" y="1679"/>
                  </a:cubicBezTo>
                  <a:cubicBezTo>
                    <a:pt x="35193" y="1679"/>
                    <a:pt x="35190" y="1678"/>
                    <a:pt x="35190" y="1676"/>
                  </a:cubicBezTo>
                  <a:cubicBezTo>
                    <a:pt x="35187" y="1616"/>
                    <a:pt x="35214" y="1562"/>
                    <a:pt x="35235" y="1562"/>
                  </a:cubicBezTo>
                  <a:close/>
                  <a:moveTo>
                    <a:pt x="35355" y="1748"/>
                  </a:moveTo>
                  <a:cubicBezTo>
                    <a:pt x="35368" y="1748"/>
                    <a:pt x="35377" y="1754"/>
                    <a:pt x="35374" y="1763"/>
                  </a:cubicBezTo>
                  <a:cubicBezTo>
                    <a:pt x="35371" y="1776"/>
                    <a:pt x="35356" y="1791"/>
                    <a:pt x="35343" y="1794"/>
                  </a:cubicBezTo>
                  <a:cubicBezTo>
                    <a:pt x="35341" y="1794"/>
                    <a:pt x="35339" y="1795"/>
                    <a:pt x="35338" y="1795"/>
                  </a:cubicBezTo>
                  <a:cubicBezTo>
                    <a:pt x="35329" y="1795"/>
                    <a:pt x="35322" y="1789"/>
                    <a:pt x="35318" y="1780"/>
                  </a:cubicBezTo>
                  <a:cubicBezTo>
                    <a:pt x="35315" y="1766"/>
                    <a:pt x="35326" y="1756"/>
                    <a:pt x="35346" y="1749"/>
                  </a:cubicBezTo>
                  <a:cubicBezTo>
                    <a:pt x="35350" y="1748"/>
                    <a:pt x="35352" y="1748"/>
                    <a:pt x="35355" y="1748"/>
                  </a:cubicBezTo>
                  <a:close/>
                  <a:moveTo>
                    <a:pt x="12443" y="1685"/>
                  </a:moveTo>
                  <a:cubicBezTo>
                    <a:pt x="12459" y="1685"/>
                    <a:pt x="12462" y="1694"/>
                    <a:pt x="12462" y="1714"/>
                  </a:cubicBezTo>
                  <a:cubicBezTo>
                    <a:pt x="12462" y="1738"/>
                    <a:pt x="12449" y="1752"/>
                    <a:pt x="12428" y="1752"/>
                  </a:cubicBezTo>
                  <a:cubicBezTo>
                    <a:pt x="12426" y="1752"/>
                    <a:pt x="12423" y="1752"/>
                    <a:pt x="12421" y="1752"/>
                  </a:cubicBezTo>
                  <a:cubicBezTo>
                    <a:pt x="12402" y="1752"/>
                    <a:pt x="12394" y="1766"/>
                    <a:pt x="12404" y="1797"/>
                  </a:cubicBezTo>
                  <a:cubicBezTo>
                    <a:pt x="12409" y="1820"/>
                    <a:pt x="12412" y="1830"/>
                    <a:pt x="12409" y="1830"/>
                  </a:cubicBezTo>
                  <a:cubicBezTo>
                    <a:pt x="12408" y="1830"/>
                    <a:pt x="12402" y="1822"/>
                    <a:pt x="12393" y="1808"/>
                  </a:cubicBezTo>
                  <a:cubicBezTo>
                    <a:pt x="12373" y="1776"/>
                    <a:pt x="12341" y="1756"/>
                    <a:pt x="12308" y="1756"/>
                  </a:cubicBezTo>
                  <a:cubicBezTo>
                    <a:pt x="12302" y="1756"/>
                    <a:pt x="12295" y="1757"/>
                    <a:pt x="12289" y="1759"/>
                  </a:cubicBezTo>
                  <a:cubicBezTo>
                    <a:pt x="12279" y="1763"/>
                    <a:pt x="12282" y="1770"/>
                    <a:pt x="12295" y="1780"/>
                  </a:cubicBezTo>
                  <a:cubicBezTo>
                    <a:pt x="12307" y="1789"/>
                    <a:pt x="12307" y="1795"/>
                    <a:pt x="12299" y="1795"/>
                  </a:cubicBezTo>
                  <a:cubicBezTo>
                    <a:pt x="12297" y="1795"/>
                    <a:pt x="12295" y="1794"/>
                    <a:pt x="12292" y="1794"/>
                  </a:cubicBezTo>
                  <a:cubicBezTo>
                    <a:pt x="12275" y="1791"/>
                    <a:pt x="12254" y="1773"/>
                    <a:pt x="12240" y="1752"/>
                  </a:cubicBezTo>
                  <a:cubicBezTo>
                    <a:pt x="12225" y="1729"/>
                    <a:pt x="12223" y="1719"/>
                    <a:pt x="12240" y="1719"/>
                  </a:cubicBezTo>
                  <a:cubicBezTo>
                    <a:pt x="12245" y="1719"/>
                    <a:pt x="12252" y="1720"/>
                    <a:pt x="12261" y="1721"/>
                  </a:cubicBezTo>
                  <a:cubicBezTo>
                    <a:pt x="12266" y="1723"/>
                    <a:pt x="12272" y="1723"/>
                    <a:pt x="12279" y="1723"/>
                  </a:cubicBezTo>
                  <a:cubicBezTo>
                    <a:pt x="12306" y="1723"/>
                    <a:pt x="12346" y="1714"/>
                    <a:pt x="12383" y="1701"/>
                  </a:cubicBezTo>
                  <a:cubicBezTo>
                    <a:pt x="12412" y="1690"/>
                    <a:pt x="12431" y="1685"/>
                    <a:pt x="12443" y="1685"/>
                  </a:cubicBezTo>
                  <a:close/>
                  <a:moveTo>
                    <a:pt x="11806" y="1884"/>
                  </a:moveTo>
                  <a:cubicBezTo>
                    <a:pt x="11818" y="1884"/>
                    <a:pt x="11823" y="1889"/>
                    <a:pt x="11821" y="1898"/>
                  </a:cubicBezTo>
                  <a:cubicBezTo>
                    <a:pt x="11817" y="1912"/>
                    <a:pt x="11800" y="1925"/>
                    <a:pt x="11783" y="1930"/>
                  </a:cubicBezTo>
                  <a:cubicBezTo>
                    <a:pt x="11778" y="1930"/>
                    <a:pt x="11774" y="1931"/>
                    <a:pt x="11770" y="1931"/>
                  </a:cubicBezTo>
                  <a:cubicBezTo>
                    <a:pt x="11757" y="1931"/>
                    <a:pt x="11747" y="1927"/>
                    <a:pt x="11744" y="1919"/>
                  </a:cubicBezTo>
                  <a:cubicBezTo>
                    <a:pt x="11741" y="1909"/>
                    <a:pt x="11758" y="1895"/>
                    <a:pt x="11783" y="1888"/>
                  </a:cubicBezTo>
                  <a:cubicBezTo>
                    <a:pt x="11792" y="1885"/>
                    <a:pt x="11800" y="1884"/>
                    <a:pt x="11806" y="1884"/>
                  </a:cubicBezTo>
                  <a:close/>
                  <a:moveTo>
                    <a:pt x="12920" y="1902"/>
                  </a:moveTo>
                  <a:cubicBezTo>
                    <a:pt x="12940" y="1902"/>
                    <a:pt x="12963" y="1908"/>
                    <a:pt x="12972" y="1919"/>
                  </a:cubicBezTo>
                  <a:cubicBezTo>
                    <a:pt x="12982" y="1933"/>
                    <a:pt x="12969" y="1940"/>
                    <a:pt x="12937" y="1940"/>
                  </a:cubicBezTo>
                  <a:cubicBezTo>
                    <a:pt x="12934" y="1940"/>
                    <a:pt x="12930" y="1940"/>
                    <a:pt x="12927" y="1940"/>
                  </a:cubicBezTo>
                  <a:cubicBezTo>
                    <a:pt x="12904" y="1940"/>
                    <a:pt x="12885" y="1932"/>
                    <a:pt x="12882" y="1922"/>
                  </a:cubicBezTo>
                  <a:cubicBezTo>
                    <a:pt x="12877" y="1909"/>
                    <a:pt x="12897" y="1902"/>
                    <a:pt x="12920" y="1902"/>
                  </a:cubicBezTo>
                  <a:close/>
                  <a:moveTo>
                    <a:pt x="12778" y="1918"/>
                  </a:moveTo>
                  <a:cubicBezTo>
                    <a:pt x="12780" y="1918"/>
                    <a:pt x="12783" y="1918"/>
                    <a:pt x="12785" y="1919"/>
                  </a:cubicBezTo>
                  <a:cubicBezTo>
                    <a:pt x="12799" y="1922"/>
                    <a:pt x="12812" y="1930"/>
                    <a:pt x="12812" y="1936"/>
                  </a:cubicBezTo>
                  <a:cubicBezTo>
                    <a:pt x="12816" y="1940"/>
                    <a:pt x="12806" y="1946"/>
                    <a:pt x="12795" y="1950"/>
                  </a:cubicBezTo>
                  <a:cubicBezTo>
                    <a:pt x="12793" y="1951"/>
                    <a:pt x="12791" y="1951"/>
                    <a:pt x="12789" y="1951"/>
                  </a:cubicBezTo>
                  <a:cubicBezTo>
                    <a:pt x="12777" y="1951"/>
                    <a:pt x="12767" y="1944"/>
                    <a:pt x="12764" y="1933"/>
                  </a:cubicBezTo>
                  <a:cubicBezTo>
                    <a:pt x="12761" y="1924"/>
                    <a:pt x="12768" y="1918"/>
                    <a:pt x="12778" y="1918"/>
                  </a:cubicBezTo>
                  <a:close/>
                  <a:moveTo>
                    <a:pt x="11929" y="2070"/>
                  </a:moveTo>
                  <a:cubicBezTo>
                    <a:pt x="11930" y="2070"/>
                    <a:pt x="11933" y="2071"/>
                    <a:pt x="11935" y="2071"/>
                  </a:cubicBezTo>
                  <a:cubicBezTo>
                    <a:pt x="11952" y="2075"/>
                    <a:pt x="11962" y="2082"/>
                    <a:pt x="11967" y="2085"/>
                  </a:cubicBezTo>
                  <a:cubicBezTo>
                    <a:pt x="11967" y="2092"/>
                    <a:pt x="11959" y="2099"/>
                    <a:pt x="11946" y="2103"/>
                  </a:cubicBezTo>
                  <a:cubicBezTo>
                    <a:pt x="11935" y="2103"/>
                    <a:pt x="11921" y="2096"/>
                    <a:pt x="11917" y="2085"/>
                  </a:cubicBezTo>
                  <a:cubicBezTo>
                    <a:pt x="11915" y="2077"/>
                    <a:pt x="11919" y="2070"/>
                    <a:pt x="11929" y="2070"/>
                  </a:cubicBezTo>
                  <a:close/>
                  <a:moveTo>
                    <a:pt x="35490" y="2022"/>
                  </a:moveTo>
                  <a:cubicBezTo>
                    <a:pt x="35500" y="2022"/>
                    <a:pt x="35507" y="2033"/>
                    <a:pt x="35510" y="2061"/>
                  </a:cubicBezTo>
                  <a:cubicBezTo>
                    <a:pt x="35513" y="2089"/>
                    <a:pt x="35505" y="2113"/>
                    <a:pt x="35495" y="2117"/>
                  </a:cubicBezTo>
                  <a:cubicBezTo>
                    <a:pt x="35494" y="2117"/>
                    <a:pt x="35493" y="2117"/>
                    <a:pt x="35491" y="2117"/>
                  </a:cubicBezTo>
                  <a:cubicBezTo>
                    <a:pt x="35459" y="2117"/>
                    <a:pt x="35448" y="2046"/>
                    <a:pt x="35478" y="2026"/>
                  </a:cubicBezTo>
                  <a:cubicBezTo>
                    <a:pt x="35483" y="2024"/>
                    <a:pt x="35487" y="2022"/>
                    <a:pt x="35490" y="2022"/>
                  </a:cubicBezTo>
                  <a:close/>
                  <a:moveTo>
                    <a:pt x="35422" y="2206"/>
                  </a:moveTo>
                  <a:cubicBezTo>
                    <a:pt x="35429" y="2206"/>
                    <a:pt x="35436" y="2209"/>
                    <a:pt x="35443" y="2214"/>
                  </a:cubicBezTo>
                  <a:cubicBezTo>
                    <a:pt x="35454" y="2224"/>
                    <a:pt x="35447" y="2234"/>
                    <a:pt x="35430" y="2238"/>
                  </a:cubicBezTo>
                  <a:cubicBezTo>
                    <a:pt x="35420" y="2241"/>
                    <a:pt x="35411" y="2242"/>
                    <a:pt x="35405" y="2242"/>
                  </a:cubicBezTo>
                  <a:cubicBezTo>
                    <a:pt x="35388" y="2242"/>
                    <a:pt x="35387" y="2231"/>
                    <a:pt x="35406" y="2214"/>
                  </a:cubicBezTo>
                  <a:cubicBezTo>
                    <a:pt x="35409" y="2209"/>
                    <a:pt x="35415" y="2206"/>
                    <a:pt x="35422" y="2206"/>
                  </a:cubicBezTo>
                  <a:close/>
                  <a:moveTo>
                    <a:pt x="35563" y="2188"/>
                  </a:moveTo>
                  <a:cubicBezTo>
                    <a:pt x="35565" y="2188"/>
                    <a:pt x="35567" y="2191"/>
                    <a:pt x="35568" y="2196"/>
                  </a:cubicBezTo>
                  <a:cubicBezTo>
                    <a:pt x="35572" y="2210"/>
                    <a:pt x="35568" y="2228"/>
                    <a:pt x="35558" y="2238"/>
                  </a:cubicBezTo>
                  <a:cubicBezTo>
                    <a:pt x="35550" y="2245"/>
                    <a:pt x="35545" y="2249"/>
                    <a:pt x="35542" y="2249"/>
                  </a:cubicBezTo>
                  <a:cubicBezTo>
                    <a:pt x="35537" y="2249"/>
                    <a:pt x="35540" y="2237"/>
                    <a:pt x="35551" y="2210"/>
                  </a:cubicBezTo>
                  <a:cubicBezTo>
                    <a:pt x="35555" y="2195"/>
                    <a:pt x="35560" y="2188"/>
                    <a:pt x="35563" y="2188"/>
                  </a:cubicBezTo>
                  <a:close/>
                  <a:moveTo>
                    <a:pt x="35567" y="2462"/>
                  </a:moveTo>
                  <a:cubicBezTo>
                    <a:pt x="35576" y="2462"/>
                    <a:pt x="35589" y="2466"/>
                    <a:pt x="35600" y="2474"/>
                  </a:cubicBezTo>
                  <a:cubicBezTo>
                    <a:pt x="35610" y="2481"/>
                    <a:pt x="35603" y="2495"/>
                    <a:pt x="35582" y="2498"/>
                  </a:cubicBezTo>
                  <a:cubicBezTo>
                    <a:pt x="35578" y="2499"/>
                    <a:pt x="35573" y="2500"/>
                    <a:pt x="35569" y="2500"/>
                  </a:cubicBezTo>
                  <a:cubicBezTo>
                    <a:pt x="35555" y="2500"/>
                    <a:pt x="35543" y="2496"/>
                    <a:pt x="35540" y="2488"/>
                  </a:cubicBezTo>
                  <a:cubicBezTo>
                    <a:pt x="35537" y="2478"/>
                    <a:pt x="35544" y="2467"/>
                    <a:pt x="35558" y="2463"/>
                  </a:cubicBezTo>
                  <a:cubicBezTo>
                    <a:pt x="35560" y="2463"/>
                    <a:pt x="35563" y="2462"/>
                    <a:pt x="35567" y="2462"/>
                  </a:cubicBezTo>
                  <a:close/>
                  <a:moveTo>
                    <a:pt x="39549" y="4031"/>
                  </a:moveTo>
                  <a:cubicBezTo>
                    <a:pt x="39558" y="4031"/>
                    <a:pt x="39567" y="4042"/>
                    <a:pt x="39572" y="4060"/>
                  </a:cubicBezTo>
                  <a:cubicBezTo>
                    <a:pt x="39578" y="4079"/>
                    <a:pt x="39573" y="4095"/>
                    <a:pt x="39561" y="4095"/>
                  </a:cubicBezTo>
                  <a:cubicBezTo>
                    <a:pt x="39560" y="4095"/>
                    <a:pt x="39559" y="4095"/>
                    <a:pt x="39558" y="4095"/>
                  </a:cubicBezTo>
                  <a:cubicBezTo>
                    <a:pt x="39544" y="4087"/>
                    <a:pt x="39531" y="4080"/>
                    <a:pt x="39527" y="4070"/>
                  </a:cubicBezTo>
                  <a:cubicBezTo>
                    <a:pt x="39523" y="4060"/>
                    <a:pt x="39531" y="4045"/>
                    <a:pt x="39540" y="4035"/>
                  </a:cubicBezTo>
                  <a:cubicBezTo>
                    <a:pt x="39543" y="4033"/>
                    <a:pt x="39546" y="4031"/>
                    <a:pt x="39549" y="4031"/>
                  </a:cubicBezTo>
                  <a:close/>
                  <a:moveTo>
                    <a:pt x="39192" y="4538"/>
                  </a:moveTo>
                  <a:cubicBezTo>
                    <a:pt x="39193" y="4538"/>
                    <a:pt x="39194" y="4538"/>
                    <a:pt x="39194" y="4538"/>
                  </a:cubicBezTo>
                  <a:cubicBezTo>
                    <a:pt x="39241" y="4619"/>
                    <a:pt x="39248" y="4639"/>
                    <a:pt x="39193" y="4639"/>
                  </a:cubicBezTo>
                  <a:cubicBezTo>
                    <a:pt x="39179" y="4639"/>
                    <a:pt x="39161" y="4638"/>
                    <a:pt x="39138" y="4636"/>
                  </a:cubicBezTo>
                  <a:cubicBezTo>
                    <a:pt x="39103" y="4636"/>
                    <a:pt x="39073" y="4622"/>
                    <a:pt x="39069" y="4607"/>
                  </a:cubicBezTo>
                  <a:cubicBezTo>
                    <a:pt x="39066" y="4599"/>
                    <a:pt x="39076" y="4589"/>
                    <a:pt x="39092" y="4589"/>
                  </a:cubicBezTo>
                  <a:cubicBezTo>
                    <a:pt x="39095" y="4589"/>
                    <a:pt x="39097" y="4590"/>
                    <a:pt x="39100" y="4590"/>
                  </a:cubicBezTo>
                  <a:cubicBezTo>
                    <a:pt x="39124" y="4590"/>
                    <a:pt x="39152" y="4580"/>
                    <a:pt x="39166" y="4562"/>
                  </a:cubicBezTo>
                  <a:cubicBezTo>
                    <a:pt x="39178" y="4547"/>
                    <a:pt x="39187" y="4538"/>
                    <a:pt x="39192" y="4538"/>
                  </a:cubicBezTo>
                  <a:close/>
                  <a:moveTo>
                    <a:pt x="13410" y="4843"/>
                  </a:moveTo>
                  <a:cubicBezTo>
                    <a:pt x="13415" y="4843"/>
                    <a:pt x="13420" y="4846"/>
                    <a:pt x="13424" y="4854"/>
                  </a:cubicBezTo>
                  <a:cubicBezTo>
                    <a:pt x="13427" y="4865"/>
                    <a:pt x="13416" y="4875"/>
                    <a:pt x="13406" y="4878"/>
                  </a:cubicBezTo>
                  <a:cubicBezTo>
                    <a:pt x="13400" y="4879"/>
                    <a:pt x="13395" y="4880"/>
                    <a:pt x="13391" y="4880"/>
                  </a:cubicBezTo>
                  <a:cubicBezTo>
                    <a:pt x="13385" y="4880"/>
                    <a:pt x="13382" y="4879"/>
                    <a:pt x="13382" y="4875"/>
                  </a:cubicBezTo>
                  <a:cubicBezTo>
                    <a:pt x="13378" y="4871"/>
                    <a:pt x="13385" y="4861"/>
                    <a:pt x="13395" y="4851"/>
                  </a:cubicBezTo>
                  <a:cubicBezTo>
                    <a:pt x="13400" y="4846"/>
                    <a:pt x="13405" y="4843"/>
                    <a:pt x="13410" y="4843"/>
                  </a:cubicBezTo>
                  <a:close/>
                  <a:moveTo>
                    <a:pt x="31952" y="4888"/>
                  </a:moveTo>
                  <a:cubicBezTo>
                    <a:pt x="31961" y="4888"/>
                    <a:pt x="31971" y="4895"/>
                    <a:pt x="31974" y="4906"/>
                  </a:cubicBezTo>
                  <a:cubicBezTo>
                    <a:pt x="31977" y="4915"/>
                    <a:pt x="31970" y="4921"/>
                    <a:pt x="31960" y="4921"/>
                  </a:cubicBezTo>
                  <a:cubicBezTo>
                    <a:pt x="31958" y="4921"/>
                    <a:pt x="31956" y="4920"/>
                    <a:pt x="31953" y="4920"/>
                  </a:cubicBezTo>
                  <a:cubicBezTo>
                    <a:pt x="31939" y="4916"/>
                    <a:pt x="31925" y="4910"/>
                    <a:pt x="31925" y="4902"/>
                  </a:cubicBezTo>
                  <a:cubicBezTo>
                    <a:pt x="31925" y="4899"/>
                    <a:pt x="31933" y="4892"/>
                    <a:pt x="31946" y="4889"/>
                  </a:cubicBezTo>
                  <a:cubicBezTo>
                    <a:pt x="31948" y="4888"/>
                    <a:pt x="31950" y="4888"/>
                    <a:pt x="31952" y="4888"/>
                  </a:cubicBezTo>
                  <a:close/>
                  <a:moveTo>
                    <a:pt x="341" y="5082"/>
                  </a:moveTo>
                  <a:cubicBezTo>
                    <a:pt x="346" y="5082"/>
                    <a:pt x="347" y="5091"/>
                    <a:pt x="347" y="5110"/>
                  </a:cubicBezTo>
                  <a:cubicBezTo>
                    <a:pt x="347" y="5135"/>
                    <a:pt x="340" y="5159"/>
                    <a:pt x="330" y="5159"/>
                  </a:cubicBezTo>
                  <a:cubicBezTo>
                    <a:pt x="326" y="5161"/>
                    <a:pt x="323" y="5161"/>
                    <a:pt x="320" y="5161"/>
                  </a:cubicBezTo>
                  <a:cubicBezTo>
                    <a:pt x="298" y="5161"/>
                    <a:pt x="299" y="5131"/>
                    <a:pt x="323" y="5100"/>
                  </a:cubicBezTo>
                  <a:cubicBezTo>
                    <a:pt x="332" y="5088"/>
                    <a:pt x="338" y="5082"/>
                    <a:pt x="341" y="5082"/>
                  </a:cubicBezTo>
                  <a:close/>
                  <a:moveTo>
                    <a:pt x="39303" y="5190"/>
                  </a:moveTo>
                  <a:cubicBezTo>
                    <a:pt x="39315" y="5190"/>
                    <a:pt x="39326" y="5200"/>
                    <a:pt x="39332" y="5214"/>
                  </a:cubicBezTo>
                  <a:cubicBezTo>
                    <a:pt x="39336" y="5232"/>
                    <a:pt x="39322" y="5249"/>
                    <a:pt x="39298" y="5256"/>
                  </a:cubicBezTo>
                  <a:cubicBezTo>
                    <a:pt x="39284" y="5260"/>
                    <a:pt x="39272" y="5262"/>
                    <a:pt x="39263" y="5262"/>
                  </a:cubicBezTo>
                  <a:cubicBezTo>
                    <a:pt x="39254" y="5262"/>
                    <a:pt x="39249" y="5260"/>
                    <a:pt x="39249" y="5256"/>
                  </a:cubicBezTo>
                  <a:cubicBezTo>
                    <a:pt x="39246" y="5253"/>
                    <a:pt x="39260" y="5243"/>
                    <a:pt x="39281" y="5239"/>
                  </a:cubicBezTo>
                  <a:cubicBezTo>
                    <a:pt x="39302" y="5232"/>
                    <a:pt x="39308" y="5222"/>
                    <a:pt x="39294" y="5211"/>
                  </a:cubicBezTo>
                  <a:cubicBezTo>
                    <a:pt x="39284" y="5204"/>
                    <a:pt x="39287" y="5194"/>
                    <a:pt x="39298" y="5190"/>
                  </a:cubicBezTo>
                  <a:cubicBezTo>
                    <a:pt x="39300" y="5190"/>
                    <a:pt x="39301" y="5190"/>
                    <a:pt x="39303" y="5190"/>
                  </a:cubicBezTo>
                  <a:close/>
                  <a:moveTo>
                    <a:pt x="271" y="5408"/>
                  </a:moveTo>
                  <a:cubicBezTo>
                    <a:pt x="282" y="5408"/>
                    <a:pt x="293" y="5414"/>
                    <a:pt x="295" y="5423"/>
                  </a:cubicBezTo>
                  <a:cubicBezTo>
                    <a:pt x="299" y="5437"/>
                    <a:pt x="292" y="5448"/>
                    <a:pt x="278" y="5451"/>
                  </a:cubicBezTo>
                  <a:cubicBezTo>
                    <a:pt x="275" y="5451"/>
                    <a:pt x="273" y="5452"/>
                    <a:pt x="271" y="5452"/>
                  </a:cubicBezTo>
                  <a:cubicBezTo>
                    <a:pt x="260" y="5452"/>
                    <a:pt x="253" y="5446"/>
                    <a:pt x="250" y="5437"/>
                  </a:cubicBezTo>
                  <a:cubicBezTo>
                    <a:pt x="247" y="5423"/>
                    <a:pt x="254" y="5413"/>
                    <a:pt x="264" y="5409"/>
                  </a:cubicBezTo>
                  <a:cubicBezTo>
                    <a:pt x="266" y="5409"/>
                    <a:pt x="269" y="5408"/>
                    <a:pt x="271" y="5408"/>
                  </a:cubicBezTo>
                  <a:close/>
                  <a:moveTo>
                    <a:pt x="39470" y="5537"/>
                  </a:moveTo>
                  <a:cubicBezTo>
                    <a:pt x="39472" y="5537"/>
                    <a:pt x="39475" y="5540"/>
                    <a:pt x="39478" y="5544"/>
                  </a:cubicBezTo>
                  <a:cubicBezTo>
                    <a:pt x="39489" y="5558"/>
                    <a:pt x="39496" y="5576"/>
                    <a:pt x="39489" y="5582"/>
                  </a:cubicBezTo>
                  <a:cubicBezTo>
                    <a:pt x="39487" y="5585"/>
                    <a:pt x="39485" y="5587"/>
                    <a:pt x="39483" y="5587"/>
                  </a:cubicBezTo>
                  <a:cubicBezTo>
                    <a:pt x="39478" y="5587"/>
                    <a:pt x="39473" y="5577"/>
                    <a:pt x="39468" y="5562"/>
                  </a:cubicBezTo>
                  <a:cubicBezTo>
                    <a:pt x="39466" y="5546"/>
                    <a:pt x="39467" y="5537"/>
                    <a:pt x="39470" y="5537"/>
                  </a:cubicBezTo>
                  <a:close/>
                  <a:moveTo>
                    <a:pt x="771" y="5830"/>
                  </a:moveTo>
                  <a:cubicBezTo>
                    <a:pt x="776" y="5830"/>
                    <a:pt x="782" y="5831"/>
                    <a:pt x="788" y="5832"/>
                  </a:cubicBezTo>
                  <a:cubicBezTo>
                    <a:pt x="809" y="5836"/>
                    <a:pt x="816" y="5843"/>
                    <a:pt x="805" y="5846"/>
                  </a:cubicBezTo>
                  <a:cubicBezTo>
                    <a:pt x="792" y="5850"/>
                    <a:pt x="805" y="5864"/>
                    <a:pt x="830" y="5871"/>
                  </a:cubicBezTo>
                  <a:cubicBezTo>
                    <a:pt x="875" y="5885"/>
                    <a:pt x="875" y="5888"/>
                    <a:pt x="837" y="5909"/>
                  </a:cubicBezTo>
                  <a:cubicBezTo>
                    <a:pt x="824" y="5917"/>
                    <a:pt x="814" y="5920"/>
                    <a:pt x="806" y="5920"/>
                  </a:cubicBezTo>
                  <a:cubicBezTo>
                    <a:pt x="795" y="5920"/>
                    <a:pt x="788" y="5915"/>
                    <a:pt x="784" y="5906"/>
                  </a:cubicBezTo>
                  <a:cubicBezTo>
                    <a:pt x="780" y="5894"/>
                    <a:pt x="773" y="5886"/>
                    <a:pt x="767" y="5886"/>
                  </a:cubicBezTo>
                  <a:cubicBezTo>
                    <a:pt x="763" y="5886"/>
                    <a:pt x="760" y="5888"/>
                    <a:pt x="757" y="5891"/>
                  </a:cubicBezTo>
                  <a:cubicBezTo>
                    <a:pt x="751" y="5897"/>
                    <a:pt x="747" y="5899"/>
                    <a:pt x="743" y="5899"/>
                  </a:cubicBezTo>
                  <a:cubicBezTo>
                    <a:pt x="732" y="5899"/>
                    <a:pt x="729" y="5878"/>
                    <a:pt x="739" y="5850"/>
                  </a:cubicBezTo>
                  <a:cubicBezTo>
                    <a:pt x="745" y="5837"/>
                    <a:pt x="755" y="5830"/>
                    <a:pt x="771" y="5830"/>
                  </a:cubicBezTo>
                  <a:close/>
                  <a:moveTo>
                    <a:pt x="38638" y="6175"/>
                  </a:moveTo>
                  <a:cubicBezTo>
                    <a:pt x="38640" y="6175"/>
                    <a:pt x="38643" y="6175"/>
                    <a:pt x="38645" y="6176"/>
                  </a:cubicBezTo>
                  <a:cubicBezTo>
                    <a:pt x="38660" y="6179"/>
                    <a:pt x="38674" y="6186"/>
                    <a:pt x="38674" y="6193"/>
                  </a:cubicBezTo>
                  <a:cubicBezTo>
                    <a:pt x="38674" y="6197"/>
                    <a:pt x="38666" y="6204"/>
                    <a:pt x="38653" y="6207"/>
                  </a:cubicBezTo>
                  <a:cubicBezTo>
                    <a:pt x="38651" y="6208"/>
                    <a:pt x="38649" y="6208"/>
                    <a:pt x="38647" y="6208"/>
                  </a:cubicBezTo>
                  <a:cubicBezTo>
                    <a:pt x="38638" y="6208"/>
                    <a:pt x="38627" y="6201"/>
                    <a:pt x="38625" y="6189"/>
                  </a:cubicBezTo>
                  <a:cubicBezTo>
                    <a:pt x="38622" y="6181"/>
                    <a:pt x="38628" y="6175"/>
                    <a:pt x="38638" y="6175"/>
                  </a:cubicBezTo>
                  <a:close/>
                  <a:moveTo>
                    <a:pt x="39552" y="6193"/>
                  </a:moveTo>
                  <a:cubicBezTo>
                    <a:pt x="39566" y="6193"/>
                    <a:pt x="39579" y="6197"/>
                    <a:pt x="39585" y="6204"/>
                  </a:cubicBezTo>
                  <a:cubicBezTo>
                    <a:pt x="39596" y="6210"/>
                    <a:pt x="39600" y="6221"/>
                    <a:pt x="39590" y="6224"/>
                  </a:cubicBezTo>
                  <a:cubicBezTo>
                    <a:pt x="39587" y="6225"/>
                    <a:pt x="39583" y="6226"/>
                    <a:pt x="39578" y="6226"/>
                  </a:cubicBezTo>
                  <a:cubicBezTo>
                    <a:pt x="39565" y="6226"/>
                    <a:pt x="39546" y="6223"/>
                    <a:pt x="39531" y="6218"/>
                  </a:cubicBezTo>
                  <a:cubicBezTo>
                    <a:pt x="39492" y="6207"/>
                    <a:pt x="39492" y="6204"/>
                    <a:pt x="39527" y="6197"/>
                  </a:cubicBezTo>
                  <a:cubicBezTo>
                    <a:pt x="39535" y="6194"/>
                    <a:pt x="39543" y="6193"/>
                    <a:pt x="39552" y="6193"/>
                  </a:cubicBezTo>
                  <a:close/>
                  <a:moveTo>
                    <a:pt x="547" y="6159"/>
                  </a:moveTo>
                  <a:cubicBezTo>
                    <a:pt x="555" y="6159"/>
                    <a:pt x="564" y="6163"/>
                    <a:pt x="573" y="6172"/>
                  </a:cubicBezTo>
                  <a:cubicBezTo>
                    <a:pt x="581" y="6183"/>
                    <a:pt x="599" y="6192"/>
                    <a:pt x="617" y="6192"/>
                  </a:cubicBezTo>
                  <a:cubicBezTo>
                    <a:pt x="622" y="6192"/>
                    <a:pt x="627" y="6191"/>
                    <a:pt x="632" y="6189"/>
                  </a:cubicBezTo>
                  <a:cubicBezTo>
                    <a:pt x="641" y="6187"/>
                    <a:pt x="648" y="6186"/>
                    <a:pt x="652" y="6186"/>
                  </a:cubicBezTo>
                  <a:cubicBezTo>
                    <a:pt x="661" y="6186"/>
                    <a:pt x="656" y="6192"/>
                    <a:pt x="638" y="6207"/>
                  </a:cubicBezTo>
                  <a:cubicBezTo>
                    <a:pt x="628" y="6218"/>
                    <a:pt x="617" y="6223"/>
                    <a:pt x="607" y="6223"/>
                  </a:cubicBezTo>
                  <a:cubicBezTo>
                    <a:pt x="601" y="6223"/>
                    <a:pt x="595" y="6221"/>
                    <a:pt x="590" y="6218"/>
                  </a:cubicBezTo>
                  <a:cubicBezTo>
                    <a:pt x="586" y="6213"/>
                    <a:pt x="580" y="6211"/>
                    <a:pt x="573" y="6211"/>
                  </a:cubicBezTo>
                  <a:cubicBezTo>
                    <a:pt x="564" y="6211"/>
                    <a:pt x="555" y="6215"/>
                    <a:pt x="548" y="6221"/>
                  </a:cubicBezTo>
                  <a:cubicBezTo>
                    <a:pt x="545" y="6224"/>
                    <a:pt x="541" y="6226"/>
                    <a:pt x="538" y="6226"/>
                  </a:cubicBezTo>
                  <a:cubicBezTo>
                    <a:pt x="530" y="6226"/>
                    <a:pt x="523" y="6220"/>
                    <a:pt x="521" y="6210"/>
                  </a:cubicBezTo>
                  <a:cubicBezTo>
                    <a:pt x="511" y="6181"/>
                    <a:pt x="527" y="6159"/>
                    <a:pt x="547" y="6159"/>
                  </a:cubicBezTo>
                  <a:close/>
                  <a:moveTo>
                    <a:pt x="39233" y="6172"/>
                  </a:moveTo>
                  <a:cubicBezTo>
                    <a:pt x="39239" y="6172"/>
                    <a:pt x="39242" y="6181"/>
                    <a:pt x="39242" y="6193"/>
                  </a:cubicBezTo>
                  <a:cubicBezTo>
                    <a:pt x="39239" y="6210"/>
                    <a:pt x="39236" y="6228"/>
                    <a:pt x="39228" y="6231"/>
                  </a:cubicBezTo>
                  <a:cubicBezTo>
                    <a:pt x="39228" y="6231"/>
                    <a:pt x="39227" y="6231"/>
                    <a:pt x="39226" y="6231"/>
                  </a:cubicBezTo>
                  <a:cubicBezTo>
                    <a:pt x="39211" y="6231"/>
                    <a:pt x="39208" y="6192"/>
                    <a:pt x="39225" y="6176"/>
                  </a:cubicBezTo>
                  <a:cubicBezTo>
                    <a:pt x="39228" y="6173"/>
                    <a:pt x="39231" y="6172"/>
                    <a:pt x="39233" y="6172"/>
                  </a:cubicBezTo>
                  <a:close/>
                  <a:moveTo>
                    <a:pt x="39381" y="6539"/>
                  </a:moveTo>
                  <a:cubicBezTo>
                    <a:pt x="39383" y="6539"/>
                    <a:pt x="39386" y="6539"/>
                    <a:pt x="39388" y="6540"/>
                  </a:cubicBezTo>
                  <a:cubicBezTo>
                    <a:pt x="39406" y="6543"/>
                    <a:pt x="39416" y="6551"/>
                    <a:pt x="39419" y="6557"/>
                  </a:cubicBezTo>
                  <a:cubicBezTo>
                    <a:pt x="39419" y="6561"/>
                    <a:pt x="39412" y="6567"/>
                    <a:pt x="39398" y="6572"/>
                  </a:cubicBezTo>
                  <a:cubicBezTo>
                    <a:pt x="39385" y="6572"/>
                    <a:pt x="39374" y="6567"/>
                    <a:pt x="39371" y="6554"/>
                  </a:cubicBezTo>
                  <a:cubicBezTo>
                    <a:pt x="39368" y="6545"/>
                    <a:pt x="39372" y="6539"/>
                    <a:pt x="39381" y="6539"/>
                  </a:cubicBezTo>
                  <a:close/>
                  <a:moveTo>
                    <a:pt x="39145" y="6578"/>
                  </a:moveTo>
                  <a:cubicBezTo>
                    <a:pt x="39147" y="6578"/>
                    <a:pt x="39151" y="6580"/>
                    <a:pt x="39156" y="6585"/>
                  </a:cubicBezTo>
                  <a:cubicBezTo>
                    <a:pt x="39166" y="6599"/>
                    <a:pt x="39169" y="6617"/>
                    <a:pt x="39162" y="6623"/>
                  </a:cubicBezTo>
                  <a:cubicBezTo>
                    <a:pt x="39162" y="6626"/>
                    <a:pt x="39160" y="6628"/>
                    <a:pt x="39158" y="6628"/>
                  </a:cubicBezTo>
                  <a:cubicBezTo>
                    <a:pt x="39154" y="6628"/>
                    <a:pt x="39147" y="6618"/>
                    <a:pt x="39145" y="6602"/>
                  </a:cubicBezTo>
                  <a:cubicBezTo>
                    <a:pt x="39141" y="6587"/>
                    <a:pt x="39141" y="6578"/>
                    <a:pt x="39145" y="6578"/>
                  </a:cubicBezTo>
                  <a:close/>
                  <a:moveTo>
                    <a:pt x="39522" y="6587"/>
                  </a:moveTo>
                  <a:cubicBezTo>
                    <a:pt x="39526" y="6587"/>
                    <a:pt x="39522" y="6593"/>
                    <a:pt x="39513" y="6606"/>
                  </a:cubicBezTo>
                  <a:cubicBezTo>
                    <a:pt x="39504" y="6621"/>
                    <a:pt x="39493" y="6631"/>
                    <a:pt x="39483" y="6631"/>
                  </a:cubicBezTo>
                  <a:cubicBezTo>
                    <a:pt x="39481" y="6631"/>
                    <a:pt x="39480" y="6631"/>
                    <a:pt x="39478" y="6630"/>
                  </a:cubicBezTo>
                  <a:cubicBezTo>
                    <a:pt x="39471" y="6627"/>
                    <a:pt x="39478" y="6613"/>
                    <a:pt x="39499" y="6599"/>
                  </a:cubicBezTo>
                  <a:cubicBezTo>
                    <a:pt x="39512" y="6591"/>
                    <a:pt x="39520" y="6587"/>
                    <a:pt x="39522" y="6587"/>
                  </a:cubicBezTo>
                  <a:close/>
                  <a:moveTo>
                    <a:pt x="39419" y="6612"/>
                  </a:moveTo>
                  <a:cubicBezTo>
                    <a:pt x="39432" y="6612"/>
                    <a:pt x="39432" y="6616"/>
                    <a:pt x="39419" y="6623"/>
                  </a:cubicBezTo>
                  <a:cubicBezTo>
                    <a:pt x="39410" y="6630"/>
                    <a:pt x="39399" y="6634"/>
                    <a:pt x="39390" y="6634"/>
                  </a:cubicBezTo>
                  <a:cubicBezTo>
                    <a:pt x="39385" y="6634"/>
                    <a:pt x="39380" y="6633"/>
                    <a:pt x="39377" y="6630"/>
                  </a:cubicBezTo>
                  <a:cubicBezTo>
                    <a:pt x="39367" y="6627"/>
                    <a:pt x="39377" y="6620"/>
                    <a:pt x="39402" y="6613"/>
                  </a:cubicBezTo>
                  <a:cubicBezTo>
                    <a:pt x="39409" y="6612"/>
                    <a:pt x="39415" y="6612"/>
                    <a:pt x="39419" y="6612"/>
                  </a:cubicBezTo>
                  <a:close/>
                  <a:moveTo>
                    <a:pt x="1214" y="6597"/>
                  </a:moveTo>
                  <a:cubicBezTo>
                    <a:pt x="1235" y="6597"/>
                    <a:pt x="1248" y="6608"/>
                    <a:pt x="1256" y="6630"/>
                  </a:cubicBezTo>
                  <a:cubicBezTo>
                    <a:pt x="1267" y="6658"/>
                    <a:pt x="1260" y="6668"/>
                    <a:pt x="1229" y="6668"/>
                  </a:cubicBezTo>
                  <a:cubicBezTo>
                    <a:pt x="1218" y="6667"/>
                    <a:pt x="1208" y="6666"/>
                    <a:pt x="1199" y="6666"/>
                  </a:cubicBezTo>
                  <a:cubicBezTo>
                    <a:pt x="1190" y="6666"/>
                    <a:pt x="1183" y="6667"/>
                    <a:pt x="1180" y="6668"/>
                  </a:cubicBezTo>
                  <a:cubicBezTo>
                    <a:pt x="1176" y="6668"/>
                    <a:pt x="1170" y="6658"/>
                    <a:pt x="1163" y="6641"/>
                  </a:cubicBezTo>
                  <a:cubicBezTo>
                    <a:pt x="1155" y="6623"/>
                    <a:pt x="1173" y="6606"/>
                    <a:pt x="1197" y="6599"/>
                  </a:cubicBezTo>
                  <a:cubicBezTo>
                    <a:pt x="1203" y="6598"/>
                    <a:pt x="1209" y="6597"/>
                    <a:pt x="1214" y="6597"/>
                  </a:cubicBezTo>
                  <a:close/>
                  <a:moveTo>
                    <a:pt x="38809" y="6728"/>
                  </a:moveTo>
                  <a:cubicBezTo>
                    <a:pt x="38815" y="6728"/>
                    <a:pt x="38823" y="6730"/>
                    <a:pt x="38833" y="6734"/>
                  </a:cubicBezTo>
                  <a:cubicBezTo>
                    <a:pt x="38871" y="6749"/>
                    <a:pt x="38877" y="6771"/>
                    <a:pt x="38850" y="6771"/>
                  </a:cubicBezTo>
                  <a:cubicBezTo>
                    <a:pt x="38845" y="6771"/>
                    <a:pt x="38840" y="6771"/>
                    <a:pt x="38833" y="6769"/>
                  </a:cubicBezTo>
                  <a:cubicBezTo>
                    <a:pt x="38819" y="6766"/>
                    <a:pt x="38802" y="6752"/>
                    <a:pt x="38799" y="6738"/>
                  </a:cubicBezTo>
                  <a:cubicBezTo>
                    <a:pt x="38796" y="6732"/>
                    <a:pt x="38800" y="6728"/>
                    <a:pt x="38809" y="6728"/>
                  </a:cubicBezTo>
                  <a:close/>
                  <a:moveTo>
                    <a:pt x="38178" y="6817"/>
                  </a:moveTo>
                  <a:cubicBezTo>
                    <a:pt x="38187" y="6817"/>
                    <a:pt x="38194" y="6826"/>
                    <a:pt x="38187" y="6835"/>
                  </a:cubicBezTo>
                  <a:cubicBezTo>
                    <a:pt x="38184" y="6849"/>
                    <a:pt x="38177" y="6859"/>
                    <a:pt x="38170" y="6863"/>
                  </a:cubicBezTo>
                  <a:cubicBezTo>
                    <a:pt x="38163" y="6863"/>
                    <a:pt x="38157" y="6856"/>
                    <a:pt x="38153" y="6846"/>
                  </a:cubicBezTo>
                  <a:cubicBezTo>
                    <a:pt x="38149" y="6835"/>
                    <a:pt x="38160" y="6821"/>
                    <a:pt x="38174" y="6817"/>
                  </a:cubicBezTo>
                  <a:cubicBezTo>
                    <a:pt x="38175" y="6817"/>
                    <a:pt x="38177" y="6817"/>
                    <a:pt x="38178" y="6817"/>
                  </a:cubicBezTo>
                  <a:close/>
                  <a:moveTo>
                    <a:pt x="39336" y="6842"/>
                  </a:moveTo>
                  <a:lnTo>
                    <a:pt x="39336" y="6842"/>
                  </a:lnTo>
                  <a:cubicBezTo>
                    <a:pt x="39342" y="6842"/>
                    <a:pt x="39337" y="6851"/>
                    <a:pt x="39315" y="6870"/>
                  </a:cubicBezTo>
                  <a:cubicBezTo>
                    <a:pt x="39300" y="6885"/>
                    <a:pt x="39283" y="6895"/>
                    <a:pt x="39273" y="6895"/>
                  </a:cubicBezTo>
                  <a:cubicBezTo>
                    <a:pt x="39272" y="6895"/>
                    <a:pt x="39271" y="6894"/>
                    <a:pt x="39270" y="6894"/>
                  </a:cubicBezTo>
                  <a:cubicBezTo>
                    <a:pt x="39263" y="6891"/>
                    <a:pt x="39270" y="6876"/>
                    <a:pt x="39287" y="6866"/>
                  </a:cubicBezTo>
                  <a:cubicBezTo>
                    <a:pt x="39312" y="6850"/>
                    <a:pt x="39329" y="6842"/>
                    <a:pt x="39336" y="6842"/>
                  </a:cubicBezTo>
                  <a:close/>
                  <a:moveTo>
                    <a:pt x="38022" y="6817"/>
                  </a:moveTo>
                  <a:cubicBezTo>
                    <a:pt x="38025" y="6817"/>
                    <a:pt x="38027" y="6820"/>
                    <a:pt x="38028" y="6825"/>
                  </a:cubicBezTo>
                  <a:cubicBezTo>
                    <a:pt x="38032" y="6838"/>
                    <a:pt x="38024" y="6863"/>
                    <a:pt x="38011" y="6880"/>
                  </a:cubicBezTo>
                  <a:cubicBezTo>
                    <a:pt x="38001" y="6892"/>
                    <a:pt x="37990" y="6899"/>
                    <a:pt x="37980" y="6899"/>
                  </a:cubicBezTo>
                  <a:cubicBezTo>
                    <a:pt x="37975" y="6899"/>
                    <a:pt x="37970" y="6897"/>
                    <a:pt x="37966" y="6894"/>
                  </a:cubicBezTo>
                  <a:cubicBezTo>
                    <a:pt x="37955" y="6884"/>
                    <a:pt x="37955" y="6870"/>
                    <a:pt x="37966" y="6859"/>
                  </a:cubicBezTo>
                  <a:cubicBezTo>
                    <a:pt x="37971" y="6854"/>
                    <a:pt x="37976" y="6851"/>
                    <a:pt x="37981" y="6851"/>
                  </a:cubicBezTo>
                  <a:cubicBezTo>
                    <a:pt x="37985" y="6851"/>
                    <a:pt x="37988" y="6854"/>
                    <a:pt x="37990" y="6859"/>
                  </a:cubicBezTo>
                  <a:cubicBezTo>
                    <a:pt x="37991" y="6861"/>
                    <a:pt x="37992" y="6862"/>
                    <a:pt x="37993" y="6862"/>
                  </a:cubicBezTo>
                  <a:cubicBezTo>
                    <a:pt x="37997" y="6862"/>
                    <a:pt x="38002" y="6854"/>
                    <a:pt x="38008" y="6838"/>
                  </a:cubicBezTo>
                  <a:cubicBezTo>
                    <a:pt x="38012" y="6825"/>
                    <a:pt x="38017" y="6817"/>
                    <a:pt x="38022" y="6817"/>
                  </a:cubicBezTo>
                  <a:close/>
                  <a:moveTo>
                    <a:pt x="39192" y="6859"/>
                  </a:moveTo>
                  <a:cubicBezTo>
                    <a:pt x="39201" y="6859"/>
                    <a:pt x="39200" y="6865"/>
                    <a:pt x="39190" y="6880"/>
                  </a:cubicBezTo>
                  <a:cubicBezTo>
                    <a:pt x="39180" y="6897"/>
                    <a:pt x="39159" y="6908"/>
                    <a:pt x="39145" y="6908"/>
                  </a:cubicBezTo>
                  <a:cubicBezTo>
                    <a:pt x="39107" y="6908"/>
                    <a:pt x="39128" y="6873"/>
                    <a:pt x="39173" y="6863"/>
                  </a:cubicBezTo>
                  <a:cubicBezTo>
                    <a:pt x="39182" y="6861"/>
                    <a:pt x="39188" y="6859"/>
                    <a:pt x="39192" y="6859"/>
                  </a:cubicBezTo>
                  <a:close/>
                  <a:moveTo>
                    <a:pt x="38112" y="6855"/>
                  </a:moveTo>
                  <a:cubicBezTo>
                    <a:pt x="38123" y="6855"/>
                    <a:pt x="38128" y="6866"/>
                    <a:pt x="38128" y="6884"/>
                  </a:cubicBezTo>
                  <a:cubicBezTo>
                    <a:pt x="38125" y="6901"/>
                    <a:pt x="38122" y="6918"/>
                    <a:pt x="38115" y="6918"/>
                  </a:cubicBezTo>
                  <a:cubicBezTo>
                    <a:pt x="38112" y="6918"/>
                    <a:pt x="38101" y="6908"/>
                    <a:pt x="38098" y="6891"/>
                  </a:cubicBezTo>
                  <a:cubicBezTo>
                    <a:pt x="38091" y="6873"/>
                    <a:pt x="38098" y="6859"/>
                    <a:pt x="38108" y="6856"/>
                  </a:cubicBezTo>
                  <a:cubicBezTo>
                    <a:pt x="38109" y="6855"/>
                    <a:pt x="38111" y="6855"/>
                    <a:pt x="38112" y="6855"/>
                  </a:cubicBezTo>
                  <a:close/>
                  <a:moveTo>
                    <a:pt x="39027" y="6885"/>
                  </a:moveTo>
                  <a:cubicBezTo>
                    <a:pt x="39030" y="6885"/>
                    <a:pt x="39033" y="6886"/>
                    <a:pt x="39034" y="6887"/>
                  </a:cubicBezTo>
                  <a:cubicBezTo>
                    <a:pt x="39041" y="6891"/>
                    <a:pt x="39038" y="6897"/>
                    <a:pt x="39023" y="6901"/>
                  </a:cubicBezTo>
                  <a:cubicBezTo>
                    <a:pt x="39007" y="6905"/>
                    <a:pt x="39003" y="6915"/>
                    <a:pt x="39013" y="6921"/>
                  </a:cubicBezTo>
                  <a:cubicBezTo>
                    <a:pt x="39023" y="6932"/>
                    <a:pt x="39017" y="6936"/>
                    <a:pt x="38996" y="6936"/>
                  </a:cubicBezTo>
                  <a:cubicBezTo>
                    <a:pt x="38975" y="6936"/>
                    <a:pt x="38954" y="6932"/>
                    <a:pt x="38954" y="6929"/>
                  </a:cubicBezTo>
                  <a:cubicBezTo>
                    <a:pt x="38951" y="6916"/>
                    <a:pt x="39004" y="6885"/>
                    <a:pt x="39027" y="6885"/>
                  </a:cubicBezTo>
                  <a:close/>
                  <a:moveTo>
                    <a:pt x="38861" y="6908"/>
                  </a:moveTo>
                  <a:cubicBezTo>
                    <a:pt x="38871" y="6908"/>
                    <a:pt x="38879" y="6912"/>
                    <a:pt x="38882" y="6918"/>
                  </a:cubicBezTo>
                  <a:cubicBezTo>
                    <a:pt x="38885" y="6929"/>
                    <a:pt x="38878" y="6936"/>
                    <a:pt x="38864" y="6939"/>
                  </a:cubicBezTo>
                  <a:cubicBezTo>
                    <a:pt x="38861" y="6940"/>
                    <a:pt x="38857" y="6940"/>
                    <a:pt x="38853" y="6940"/>
                  </a:cubicBezTo>
                  <a:cubicBezTo>
                    <a:pt x="38843" y="6940"/>
                    <a:pt x="38833" y="6937"/>
                    <a:pt x="38826" y="6932"/>
                  </a:cubicBezTo>
                  <a:cubicBezTo>
                    <a:pt x="38815" y="6926"/>
                    <a:pt x="38823" y="6915"/>
                    <a:pt x="38844" y="6911"/>
                  </a:cubicBezTo>
                  <a:cubicBezTo>
                    <a:pt x="38850" y="6909"/>
                    <a:pt x="38856" y="6908"/>
                    <a:pt x="38861" y="6908"/>
                  </a:cubicBezTo>
                  <a:close/>
                  <a:moveTo>
                    <a:pt x="33294" y="6931"/>
                  </a:moveTo>
                  <a:cubicBezTo>
                    <a:pt x="33326" y="6931"/>
                    <a:pt x="33360" y="6952"/>
                    <a:pt x="33351" y="6970"/>
                  </a:cubicBezTo>
                  <a:cubicBezTo>
                    <a:pt x="33345" y="6977"/>
                    <a:pt x="33324" y="6980"/>
                    <a:pt x="33303" y="6980"/>
                  </a:cubicBezTo>
                  <a:cubicBezTo>
                    <a:pt x="33251" y="6977"/>
                    <a:pt x="33241" y="6942"/>
                    <a:pt x="33282" y="6932"/>
                  </a:cubicBezTo>
                  <a:cubicBezTo>
                    <a:pt x="33286" y="6931"/>
                    <a:pt x="33290" y="6931"/>
                    <a:pt x="33294" y="6931"/>
                  </a:cubicBezTo>
                  <a:close/>
                  <a:moveTo>
                    <a:pt x="1325" y="7056"/>
                  </a:moveTo>
                  <a:cubicBezTo>
                    <a:pt x="1335" y="7056"/>
                    <a:pt x="1349" y="7062"/>
                    <a:pt x="1360" y="7067"/>
                  </a:cubicBezTo>
                  <a:cubicBezTo>
                    <a:pt x="1371" y="7078"/>
                    <a:pt x="1364" y="7088"/>
                    <a:pt x="1343" y="7095"/>
                  </a:cubicBezTo>
                  <a:cubicBezTo>
                    <a:pt x="1339" y="7096"/>
                    <a:pt x="1334" y="7097"/>
                    <a:pt x="1330" y="7097"/>
                  </a:cubicBezTo>
                  <a:cubicBezTo>
                    <a:pt x="1317" y="7097"/>
                    <a:pt x="1304" y="7092"/>
                    <a:pt x="1301" y="7081"/>
                  </a:cubicBezTo>
                  <a:cubicBezTo>
                    <a:pt x="1298" y="7071"/>
                    <a:pt x="1304" y="7060"/>
                    <a:pt x="1319" y="7057"/>
                  </a:cubicBezTo>
                  <a:cubicBezTo>
                    <a:pt x="1321" y="7056"/>
                    <a:pt x="1323" y="7056"/>
                    <a:pt x="1325" y="7056"/>
                  </a:cubicBezTo>
                  <a:close/>
                  <a:moveTo>
                    <a:pt x="29737" y="7221"/>
                  </a:moveTo>
                  <a:cubicBezTo>
                    <a:pt x="29767" y="7221"/>
                    <a:pt x="29797" y="7241"/>
                    <a:pt x="29789" y="7259"/>
                  </a:cubicBezTo>
                  <a:cubicBezTo>
                    <a:pt x="29785" y="7265"/>
                    <a:pt x="29760" y="7269"/>
                    <a:pt x="29739" y="7269"/>
                  </a:cubicBezTo>
                  <a:cubicBezTo>
                    <a:pt x="29688" y="7265"/>
                    <a:pt x="29674" y="7234"/>
                    <a:pt x="29719" y="7224"/>
                  </a:cubicBezTo>
                  <a:cubicBezTo>
                    <a:pt x="29724" y="7222"/>
                    <a:pt x="29731" y="7221"/>
                    <a:pt x="29737" y="7221"/>
                  </a:cubicBezTo>
                  <a:close/>
                  <a:moveTo>
                    <a:pt x="29379" y="7171"/>
                  </a:moveTo>
                  <a:cubicBezTo>
                    <a:pt x="29406" y="7176"/>
                    <a:pt x="29424" y="7177"/>
                    <a:pt x="29441" y="7177"/>
                  </a:cubicBezTo>
                  <a:cubicBezTo>
                    <a:pt x="29453" y="7177"/>
                    <a:pt x="29464" y="7177"/>
                    <a:pt x="29476" y="7175"/>
                  </a:cubicBezTo>
                  <a:cubicBezTo>
                    <a:pt x="29477" y="7175"/>
                    <a:pt x="29477" y="7175"/>
                    <a:pt x="29478" y="7175"/>
                  </a:cubicBezTo>
                  <a:cubicBezTo>
                    <a:pt x="29508" y="7175"/>
                    <a:pt x="29673" y="7259"/>
                    <a:pt x="29667" y="7272"/>
                  </a:cubicBezTo>
                  <a:cubicBezTo>
                    <a:pt x="29666" y="7274"/>
                    <a:pt x="29662" y="7274"/>
                    <a:pt x="29655" y="7274"/>
                  </a:cubicBezTo>
                  <a:cubicBezTo>
                    <a:pt x="29630" y="7274"/>
                    <a:pt x="29572" y="7265"/>
                    <a:pt x="29507" y="7254"/>
                  </a:cubicBezTo>
                  <a:cubicBezTo>
                    <a:pt x="29458" y="7245"/>
                    <a:pt x="29409" y="7239"/>
                    <a:pt x="29373" y="7239"/>
                  </a:cubicBezTo>
                  <a:cubicBezTo>
                    <a:pt x="29348" y="7239"/>
                    <a:pt x="29328" y="7242"/>
                    <a:pt x="29320" y="7248"/>
                  </a:cubicBezTo>
                  <a:cubicBezTo>
                    <a:pt x="29302" y="7256"/>
                    <a:pt x="29277" y="7261"/>
                    <a:pt x="29256" y="7261"/>
                  </a:cubicBezTo>
                  <a:cubicBezTo>
                    <a:pt x="29248" y="7261"/>
                    <a:pt x="29240" y="7260"/>
                    <a:pt x="29233" y="7259"/>
                  </a:cubicBezTo>
                  <a:cubicBezTo>
                    <a:pt x="29147" y="7244"/>
                    <a:pt x="29161" y="7199"/>
                    <a:pt x="29254" y="7182"/>
                  </a:cubicBezTo>
                  <a:cubicBezTo>
                    <a:pt x="29299" y="7175"/>
                    <a:pt x="29358" y="7171"/>
                    <a:pt x="29379" y="7171"/>
                  </a:cubicBezTo>
                  <a:close/>
                  <a:moveTo>
                    <a:pt x="36550" y="7272"/>
                  </a:moveTo>
                  <a:cubicBezTo>
                    <a:pt x="36560" y="7272"/>
                    <a:pt x="36575" y="7279"/>
                    <a:pt x="36578" y="7289"/>
                  </a:cubicBezTo>
                  <a:cubicBezTo>
                    <a:pt x="36581" y="7298"/>
                    <a:pt x="36574" y="7304"/>
                    <a:pt x="36564" y="7304"/>
                  </a:cubicBezTo>
                  <a:cubicBezTo>
                    <a:pt x="36562" y="7304"/>
                    <a:pt x="36560" y="7304"/>
                    <a:pt x="36557" y="7304"/>
                  </a:cubicBezTo>
                  <a:cubicBezTo>
                    <a:pt x="36543" y="7300"/>
                    <a:pt x="36530" y="7293"/>
                    <a:pt x="36530" y="7289"/>
                  </a:cubicBezTo>
                  <a:cubicBezTo>
                    <a:pt x="36530" y="7283"/>
                    <a:pt x="36536" y="7275"/>
                    <a:pt x="36550" y="7272"/>
                  </a:cubicBezTo>
                  <a:close/>
                  <a:moveTo>
                    <a:pt x="29820" y="7289"/>
                  </a:moveTo>
                  <a:cubicBezTo>
                    <a:pt x="29822" y="7289"/>
                    <a:pt x="29824" y="7289"/>
                    <a:pt x="29827" y="7289"/>
                  </a:cubicBezTo>
                  <a:cubicBezTo>
                    <a:pt x="29840" y="7293"/>
                    <a:pt x="29854" y="7300"/>
                    <a:pt x="29854" y="7307"/>
                  </a:cubicBezTo>
                  <a:cubicBezTo>
                    <a:pt x="29858" y="7310"/>
                    <a:pt x="29851" y="7317"/>
                    <a:pt x="29837" y="7321"/>
                  </a:cubicBezTo>
                  <a:cubicBezTo>
                    <a:pt x="29835" y="7322"/>
                    <a:pt x="29833" y="7322"/>
                    <a:pt x="29832" y="7322"/>
                  </a:cubicBezTo>
                  <a:cubicBezTo>
                    <a:pt x="29822" y="7322"/>
                    <a:pt x="29809" y="7315"/>
                    <a:pt x="29806" y="7304"/>
                  </a:cubicBezTo>
                  <a:cubicBezTo>
                    <a:pt x="29803" y="7295"/>
                    <a:pt x="29809" y="7289"/>
                    <a:pt x="29820" y="7289"/>
                  </a:cubicBezTo>
                  <a:close/>
                  <a:moveTo>
                    <a:pt x="30890" y="7142"/>
                  </a:moveTo>
                  <a:cubicBezTo>
                    <a:pt x="30912" y="7142"/>
                    <a:pt x="30952" y="7145"/>
                    <a:pt x="31006" y="7150"/>
                  </a:cubicBezTo>
                  <a:cubicBezTo>
                    <a:pt x="31033" y="7153"/>
                    <a:pt x="31060" y="7155"/>
                    <a:pt x="31082" y="7155"/>
                  </a:cubicBezTo>
                  <a:cubicBezTo>
                    <a:pt x="31117" y="7155"/>
                    <a:pt x="31143" y="7152"/>
                    <a:pt x="31152" y="7147"/>
                  </a:cubicBezTo>
                  <a:cubicBezTo>
                    <a:pt x="31154" y="7144"/>
                    <a:pt x="31158" y="7143"/>
                    <a:pt x="31163" y="7143"/>
                  </a:cubicBezTo>
                  <a:cubicBezTo>
                    <a:pt x="31175" y="7143"/>
                    <a:pt x="31190" y="7153"/>
                    <a:pt x="31201" y="7168"/>
                  </a:cubicBezTo>
                  <a:cubicBezTo>
                    <a:pt x="31210" y="7182"/>
                    <a:pt x="31223" y="7190"/>
                    <a:pt x="31232" y="7190"/>
                  </a:cubicBezTo>
                  <a:cubicBezTo>
                    <a:pt x="31236" y="7190"/>
                    <a:pt x="31240" y="7189"/>
                    <a:pt x="31242" y="7185"/>
                  </a:cubicBezTo>
                  <a:cubicBezTo>
                    <a:pt x="31248" y="7182"/>
                    <a:pt x="31257" y="7179"/>
                    <a:pt x="31265" y="7179"/>
                  </a:cubicBezTo>
                  <a:cubicBezTo>
                    <a:pt x="31272" y="7179"/>
                    <a:pt x="31279" y="7181"/>
                    <a:pt x="31284" y="7185"/>
                  </a:cubicBezTo>
                  <a:cubicBezTo>
                    <a:pt x="31290" y="7192"/>
                    <a:pt x="31304" y="7196"/>
                    <a:pt x="31318" y="7196"/>
                  </a:cubicBezTo>
                  <a:cubicBezTo>
                    <a:pt x="31326" y="7196"/>
                    <a:pt x="31335" y="7195"/>
                    <a:pt x="31342" y="7192"/>
                  </a:cubicBezTo>
                  <a:cubicBezTo>
                    <a:pt x="31346" y="7191"/>
                    <a:pt x="31351" y="7191"/>
                    <a:pt x="31355" y="7191"/>
                  </a:cubicBezTo>
                  <a:cubicBezTo>
                    <a:pt x="31406" y="7191"/>
                    <a:pt x="31494" y="7236"/>
                    <a:pt x="31478" y="7259"/>
                  </a:cubicBezTo>
                  <a:cubicBezTo>
                    <a:pt x="31475" y="7262"/>
                    <a:pt x="31473" y="7264"/>
                    <a:pt x="31470" y="7264"/>
                  </a:cubicBezTo>
                  <a:cubicBezTo>
                    <a:pt x="31466" y="7264"/>
                    <a:pt x="31461" y="7259"/>
                    <a:pt x="31457" y="7248"/>
                  </a:cubicBezTo>
                  <a:cubicBezTo>
                    <a:pt x="31455" y="7239"/>
                    <a:pt x="31451" y="7234"/>
                    <a:pt x="31447" y="7234"/>
                  </a:cubicBezTo>
                  <a:cubicBezTo>
                    <a:pt x="31444" y="7234"/>
                    <a:pt x="31442" y="7235"/>
                    <a:pt x="31440" y="7238"/>
                  </a:cubicBezTo>
                  <a:cubicBezTo>
                    <a:pt x="31436" y="7243"/>
                    <a:pt x="31429" y="7246"/>
                    <a:pt x="31421" y="7246"/>
                  </a:cubicBezTo>
                  <a:cubicBezTo>
                    <a:pt x="31414" y="7246"/>
                    <a:pt x="31406" y="7244"/>
                    <a:pt x="31398" y="7241"/>
                  </a:cubicBezTo>
                  <a:cubicBezTo>
                    <a:pt x="31385" y="7236"/>
                    <a:pt x="31363" y="7232"/>
                    <a:pt x="31343" y="7232"/>
                  </a:cubicBezTo>
                  <a:cubicBezTo>
                    <a:pt x="31335" y="7232"/>
                    <a:pt x="31328" y="7233"/>
                    <a:pt x="31321" y="7234"/>
                  </a:cubicBezTo>
                  <a:cubicBezTo>
                    <a:pt x="31310" y="7235"/>
                    <a:pt x="31297" y="7236"/>
                    <a:pt x="31284" y="7236"/>
                  </a:cubicBezTo>
                  <a:cubicBezTo>
                    <a:pt x="31267" y="7236"/>
                    <a:pt x="31252" y="7235"/>
                    <a:pt x="31242" y="7230"/>
                  </a:cubicBezTo>
                  <a:cubicBezTo>
                    <a:pt x="31222" y="7227"/>
                    <a:pt x="31180" y="7224"/>
                    <a:pt x="31142" y="7224"/>
                  </a:cubicBezTo>
                  <a:cubicBezTo>
                    <a:pt x="31107" y="7224"/>
                    <a:pt x="31055" y="7220"/>
                    <a:pt x="31027" y="7217"/>
                  </a:cubicBezTo>
                  <a:cubicBezTo>
                    <a:pt x="31014" y="7216"/>
                    <a:pt x="31004" y="7215"/>
                    <a:pt x="30999" y="7215"/>
                  </a:cubicBezTo>
                  <a:cubicBezTo>
                    <a:pt x="30982" y="7215"/>
                    <a:pt x="30993" y="7221"/>
                    <a:pt x="31034" y="7244"/>
                  </a:cubicBezTo>
                  <a:cubicBezTo>
                    <a:pt x="31060" y="7262"/>
                    <a:pt x="31093" y="7269"/>
                    <a:pt x="31116" y="7269"/>
                  </a:cubicBezTo>
                  <a:cubicBezTo>
                    <a:pt x="31120" y="7269"/>
                    <a:pt x="31124" y="7269"/>
                    <a:pt x="31127" y="7269"/>
                  </a:cubicBezTo>
                  <a:cubicBezTo>
                    <a:pt x="31133" y="7267"/>
                    <a:pt x="31139" y="7266"/>
                    <a:pt x="31146" y="7266"/>
                  </a:cubicBezTo>
                  <a:cubicBezTo>
                    <a:pt x="31166" y="7266"/>
                    <a:pt x="31189" y="7272"/>
                    <a:pt x="31204" y="7283"/>
                  </a:cubicBezTo>
                  <a:cubicBezTo>
                    <a:pt x="31235" y="7300"/>
                    <a:pt x="31232" y="7307"/>
                    <a:pt x="31187" y="7314"/>
                  </a:cubicBezTo>
                  <a:cubicBezTo>
                    <a:pt x="31134" y="7325"/>
                    <a:pt x="31094" y="7331"/>
                    <a:pt x="31063" y="7331"/>
                  </a:cubicBezTo>
                  <a:cubicBezTo>
                    <a:pt x="31010" y="7331"/>
                    <a:pt x="30983" y="7314"/>
                    <a:pt x="30968" y="7279"/>
                  </a:cubicBezTo>
                  <a:cubicBezTo>
                    <a:pt x="30954" y="7248"/>
                    <a:pt x="30930" y="7217"/>
                    <a:pt x="30909" y="7203"/>
                  </a:cubicBezTo>
                  <a:cubicBezTo>
                    <a:pt x="30884" y="7189"/>
                    <a:pt x="30881" y="7182"/>
                    <a:pt x="30905" y="7175"/>
                  </a:cubicBezTo>
                  <a:cubicBezTo>
                    <a:pt x="30930" y="7168"/>
                    <a:pt x="30930" y="7165"/>
                    <a:pt x="30895" y="7155"/>
                  </a:cubicBezTo>
                  <a:cubicBezTo>
                    <a:pt x="30860" y="7146"/>
                    <a:pt x="30860" y="7142"/>
                    <a:pt x="30890" y="7142"/>
                  </a:cubicBezTo>
                  <a:close/>
                  <a:moveTo>
                    <a:pt x="30845" y="7093"/>
                  </a:moveTo>
                  <a:cubicBezTo>
                    <a:pt x="30854" y="7093"/>
                    <a:pt x="30857" y="7105"/>
                    <a:pt x="30857" y="7130"/>
                  </a:cubicBezTo>
                  <a:cubicBezTo>
                    <a:pt x="30857" y="7155"/>
                    <a:pt x="30860" y="7182"/>
                    <a:pt x="30860" y="7192"/>
                  </a:cubicBezTo>
                  <a:cubicBezTo>
                    <a:pt x="30866" y="7211"/>
                    <a:pt x="30798" y="7227"/>
                    <a:pt x="30740" y="7227"/>
                  </a:cubicBezTo>
                  <a:cubicBezTo>
                    <a:pt x="30720" y="7227"/>
                    <a:pt x="30701" y="7225"/>
                    <a:pt x="30687" y="7220"/>
                  </a:cubicBezTo>
                  <a:cubicBezTo>
                    <a:pt x="30674" y="7214"/>
                    <a:pt x="30652" y="7212"/>
                    <a:pt x="30631" y="7212"/>
                  </a:cubicBezTo>
                  <a:cubicBezTo>
                    <a:pt x="30613" y="7212"/>
                    <a:pt x="30595" y="7214"/>
                    <a:pt x="30583" y="7217"/>
                  </a:cubicBezTo>
                  <a:cubicBezTo>
                    <a:pt x="30567" y="7221"/>
                    <a:pt x="30544" y="7222"/>
                    <a:pt x="30523" y="7222"/>
                  </a:cubicBezTo>
                  <a:cubicBezTo>
                    <a:pt x="30508" y="7222"/>
                    <a:pt x="30493" y="7222"/>
                    <a:pt x="30482" y="7220"/>
                  </a:cubicBezTo>
                  <a:cubicBezTo>
                    <a:pt x="30451" y="7217"/>
                    <a:pt x="30410" y="7209"/>
                    <a:pt x="30378" y="7203"/>
                  </a:cubicBezTo>
                  <a:cubicBezTo>
                    <a:pt x="30373" y="7202"/>
                    <a:pt x="30369" y="7202"/>
                    <a:pt x="30365" y="7202"/>
                  </a:cubicBezTo>
                  <a:cubicBezTo>
                    <a:pt x="30328" y="7202"/>
                    <a:pt x="30320" y="7228"/>
                    <a:pt x="30364" y="7238"/>
                  </a:cubicBezTo>
                  <a:cubicBezTo>
                    <a:pt x="30378" y="7241"/>
                    <a:pt x="30399" y="7259"/>
                    <a:pt x="30410" y="7279"/>
                  </a:cubicBezTo>
                  <a:cubicBezTo>
                    <a:pt x="30430" y="7307"/>
                    <a:pt x="30423" y="7314"/>
                    <a:pt x="30361" y="7328"/>
                  </a:cubicBezTo>
                  <a:cubicBezTo>
                    <a:pt x="30340" y="7333"/>
                    <a:pt x="30322" y="7335"/>
                    <a:pt x="30309" y="7335"/>
                  </a:cubicBezTo>
                  <a:cubicBezTo>
                    <a:pt x="30297" y="7335"/>
                    <a:pt x="30290" y="7333"/>
                    <a:pt x="30291" y="7328"/>
                  </a:cubicBezTo>
                  <a:cubicBezTo>
                    <a:pt x="30295" y="7317"/>
                    <a:pt x="30264" y="7314"/>
                    <a:pt x="30229" y="7314"/>
                  </a:cubicBezTo>
                  <a:cubicBezTo>
                    <a:pt x="30222" y="7314"/>
                    <a:pt x="30215" y="7314"/>
                    <a:pt x="30207" y="7314"/>
                  </a:cubicBezTo>
                  <a:cubicBezTo>
                    <a:pt x="30175" y="7314"/>
                    <a:pt x="30143" y="7309"/>
                    <a:pt x="30128" y="7304"/>
                  </a:cubicBezTo>
                  <a:cubicBezTo>
                    <a:pt x="30122" y="7302"/>
                    <a:pt x="30116" y="7301"/>
                    <a:pt x="30111" y="7301"/>
                  </a:cubicBezTo>
                  <a:cubicBezTo>
                    <a:pt x="30095" y="7301"/>
                    <a:pt x="30081" y="7309"/>
                    <a:pt x="30066" y="7324"/>
                  </a:cubicBezTo>
                  <a:cubicBezTo>
                    <a:pt x="30055" y="7339"/>
                    <a:pt x="30048" y="7345"/>
                    <a:pt x="30043" y="7345"/>
                  </a:cubicBezTo>
                  <a:cubicBezTo>
                    <a:pt x="30038" y="7345"/>
                    <a:pt x="30034" y="7339"/>
                    <a:pt x="30031" y="7328"/>
                  </a:cubicBezTo>
                  <a:cubicBezTo>
                    <a:pt x="30027" y="7315"/>
                    <a:pt x="30020" y="7309"/>
                    <a:pt x="30011" y="7309"/>
                  </a:cubicBezTo>
                  <a:cubicBezTo>
                    <a:pt x="30005" y="7309"/>
                    <a:pt x="29997" y="7312"/>
                    <a:pt x="29989" y="7317"/>
                  </a:cubicBezTo>
                  <a:cubicBezTo>
                    <a:pt x="29977" y="7324"/>
                    <a:pt x="29969" y="7329"/>
                    <a:pt x="29965" y="7329"/>
                  </a:cubicBezTo>
                  <a:cubicBezTo>
                    <a:pt x="29957" y="7329"/>
                    <a:pt x="29961" y="7315"/>
                    <a:pt x="29973" y="7279"/>
                  </a:cubicBezTo>
                  <a:cubicBezTo>
                    <a:pt x="29979" y="7248"/>
                    <a:pt x="30000" y="7238"/>
                    <a:pt x="30048" y="7234"/>
                  </a:cubicBezTo>
                  <a:cubicBezTo>
                    <a:pt x="30083" y="7234"/>
                    <a:pt x="30135" y="7227"/>
                    <a:pt x="30163" y="7220"/>
                  </a:cubicBezTo>
                  <a:cubicBezTo>
                    <a:pt x="30175" y="7215"/>
                    <a:pt x="30188" y="7212"/>
                    <a:pt x="30198" y="7212"/>
                  </a:cubicBezTo>
                  <a:cubicBezTo>
                    <a:pt x="30208" y="7212"/>
                    <a:pt x="30215" y="7215"/>
                    <a:pt x="30215" y="7220"/>
                  </a:cubicBezTo>
                  <a:cubicBezTo>
                    <a:pt x="30218" y="7234"/>
                    <a:pt x="30246" y="7244"/>
                    <a:pt x="30274" y="7251"/>
                  </a:cubicBezTo>
                  <a:cubicBezTo>
                    <a:pt x="30286" y="7253"/>
                    <a:pt x="30295" y="7254"/>
                    <a:pt x="30302" y="7254"/>
                  </a:cubicBezTo>
                  <a:cubicBezTo>
                    <a:pt x="30318" y="7254"/>
                    <a:pt x="30320" y="7247"/>
                    <a:pt x="30316" y="7230"/>
                  </a:cubicBezTo>
                  <a:cubicBezTo>
                    <a:pt x="30312" y="7217"/>
                    <a:pt x="30285" y="7203"/>
                    <a:pt x="30256" y="7203"/>
                  </a:cubicBezTo>
                  <a:cubicBezTo>
                    <a:pt x="30173" y="7199"/>
                    <a:pt x="30187" y="7134"/>
                    <a:pt x="30271" y="7123"/>
                  </a:cubicBezTo>
                  <a:cubicBezTo>
                    <a:pt x="30290" y="7120"/>
                    <a:pt x="30310" y="7118"/>
                    <a:pt x="30327" y="7118"/>
                  </a:cubicBezTo>
                  <a:cubicBezTo>
                    <a:pt x="30343" y="7118"/>
                    <a:pt x="30357" y="7120"/>
                    <a:pt x="30364" y="7123"/>
                  </a:cubicBezTo>
                  <a:cubicBezTo>
                    <a:pt x="30370" y="7124"/>
                    <a:pt x="30383" y="7125"/>
                    <a:pt x="30399" y="7125"/>
                  </a:cubicBezTo>
                  <a:cubicBezTo>
                    <a:pt x="30428" y="7125"/>
                    <a:pt x="30468" y="7123"/>
                    <a:pt x="30510" y="7116"/>
                  </a:cubicBezTo>
                  <a:cubicBezTo>
                    <a:pt x="30547" y="7112"/>
                    <a:pt x="30596" y="7109"/>
                    <a:pt x="30639" y="7109"/>
                  </a:cubicBezTo>
                  <a:cubicBezTo>
                    <a:pt x="30666" y="7109"/>
                    <a:pt x="30692" y="7110"/>
                    <a:pt x="30711" y="7113"/>
                  </a:cubicBezTo>
                  <a:cubicBezTo>
                    <a:pt x="30722" y="7114"/>
                    <a:pt x="30734" y="7114"/>
                    <a:pt x="30745" y="7114"/>
                  </a:cubicBezTo>
                  <a:cubicBezTo>
                    <a:pt x="30780" y="7114"/>
                    <a:pt x="30813" y="7110"/>
                    <a:pt x="30826" y="7102"/>
                  </a:cubicBezTo>
                  <a:cubicBezTo>
                    <a:pt x="30834" y="7096"/>
                    <a:pt x="30840" y="7093"/>
                    <a:pt x="30845" y="7093"/>
                  </a:cubicBezTo>
                  <a:close/>
                  <a:moveTo>
                    <a:pt x="31427" y="7279"/>
                  </a:moveTo>
                  <a:cubicBezTo>
                    <a:pt x="31429" y="7279"/>
                    <a:pt x="31433" y="7283"/>
                    <a:pt x="31440" y="7289"/>
                  </a:cubicBezTo>
                  <a:cubicBezTo>
                    <a:pt x="31449" y="7298"/>
                    <a:pt x="31467" y="7304"/>
                    <a:pt x="31482" y="7304"/>
                  </a:cubicBezTo>
                  <a:cubicBezTo>
                    <a:pt x="31486" y="7304"/>
                    <a:pt x="31489" y="7304"/>
                    <a:pt x="31492" y="7304"/>
                  </a:cubicBezTo>
                  <a:cubicBezTo>
                    <a:pt x="31495" y="7303"/>
                    <a:pt x="31498" y="7303"/>
                    <a:pt x="31500" y="7303"/>
                  </a:cubicBezTo>
                  <a:cubicBezTo>
                    <a:pt x="31514" y="7303"/>
                    <a:pt x="31527" y="7310"/>
                    <a:pt x="31530" y="7324"/>
                  </a:cubicBezTo>
                  <a:cubicBezTo>
                    <a:pt x="31536" y="7342"/>
                    <a:pt x="31536" y="7348"/>
                    <a:pt x="31524" y="7348"/>
                  </a:cubicBezTo>
                  <a:cubicBezTo>
                    <a:pt x="31517" y="7348"/>
                    <a:pt x="31505" y="7346"/>
                    <a:pt x="31488" y="7342"/>
                  </a:cubicBezTo>
                  <a:cubicBezTo>
                    <a:pt x="31457" y="7334"/>
                    <a:pt x="31433" y="7314"/>
                    <a:pt x="31430" y="7296"/>
                  </a:cubicBezTo>
                  <a:cubicBezTo>
                    <a:pt x="31426" y="7285"/>
                    <a:pt x="31425" y="7279"/>
                    <a:pt x="31427" y="7279"/>
                  </a:cubicBezTo>
                  <a:close/>
                  <a:moveTo>
                    <a:pt x="31322" y="7298"/>
                  </a:moveTo>
                  <a:cubicBezTo>
                    <a:pt x="31335" y="7298"/>
                    <a:pt x="31344" y="7303"/>
                    <a:pt x="31350" y="7310"/>
                  </a:cubicBezTo>
                  <a:cubicBezTo>
                    <a:pt x="31360" y="7321"/>
                    <a:pt x="31336" y="7338"/>
                    <a:pt x="31297" y="7349"/>
                  </a:cubicBezTo>
                  <a:cubicBezTo>
                    <a:pt x="31282" y="7353"/>
                    <a:pt x="31268" y="7355"/>
                    <a:pt x="31256" y="7355"/>
                  </a:cubicBezTo>
                  <a:cubicBezTo>
                    <a:pt x="31217" y="7355"/>
                    <a:pt x="31199" y="7337"/>
                    <a:pt x="31238" y="7321"/>
                  </a:cubicBezTo>
                  <a:cubicBezTo>
                    <a:pt x="31279" y="7305"/>
                    <a:pt x="31305" y="7298"/>
                    <a:pt x="31322" y="7298"/>
                  </a:cubicBezTo>
                  <a:close/>
                  <a:moveTo>
                    <a:pt x="30560" y="7286"/>
                  </a:moveTo>
                  <a:cubicBezTo>
                    <a:pt x="30574" y="7286"/>
                    <a:pt x="30594" y="7292"/>
                    <a:pt x="30618" y="7304"/>
                  </a:cubicBezTo>
                  <a:cubicBezTo>
                    <a:pt x="30669" y="7331"/>
                    <a:pt x="30684" y="7359"/>
                    <a:pt x="30649" y="7369"/>
                  </a:cubicBezTo>
                  <a:cubicBezTo>
                    <a:pt x="30647" y="7370"/>
                    <a:pt x="30645" y="7370"/>
                    <a:pt x="30643" y="7370"/>
                  </a:cubicBezTo>
                  <a:cubicBezTo>
                    <a:pt x="30634" y="7370"/>
                    <a:pt x="30624" y="7364"/>
                    <a:pt x="30621" y="7355"/>
                  </a:cubicBezTo>
                  <a:cubicBezTo>
                    <a:pt x="30619" y="7348"/>
                    <a:pt x="30609" y="7342"/>
                    <a:pt x="30597" y="7342"/>
                  </a:cubicBezTo>
                  <a:cubicBezTo>
                    <a:pt x="30593" y="7342"/>
                    <a:pt x="30588" y="7343"/>
                    <a:pt x="30583" y="7345"/>
                  </a:cubicBezTo>
                  <a:cubicBezTo>
                    <a:pt x="30580" y="7346"/>
                    <a:pt x="30578" y="7346"/>
                    <a:pt x="30575" y="7346"/>
                  </a:cubicBezTo>
                  <a:cubicBezTo>
                    <a:pt x="30558" y="7346"/>
                    <a:pt x="30544" y="7336"/>
                    <a:pt x="30538" y="7321"/>
                  </a:cubicBezTo>
                  <a:cubicBezTo>
                    <a:pt x="30531" y="7298"/>
                    <a:pt x="30540" y="7286"/>
                    <a:pt x="30560" y="7286"/>
                  </a:cubicBezTo>
                  <a:close/>
                  <a:moveTo>
                    <a:pt x="31609" y="7308"/>
                  </a:moveTo>
                  <a:cubicBezTo>
                    <a:pt x="31683" y="7308"/>
                    <a:pt x="31851" y="7339"/>
                    <a:pt x="31856" y="7359"/>
                  </a:cubicBezTo>
                  <a:cubicBezTo>
                    <a:pt x="31863" y="7373"/>
                    <a:pt x="31846" y="7379"/>
                    <a:pt x="31821" y="7379"/>
                  </a:cubicBezTo>
                  <a:cubicBezTo>
                    <a:pt x="31797" y="7376"/>
                    <a:pt x="31755" y="7376"/>
                    <a:pt x="31728" y="7376"/>
                  </a:cubicBezTo>
                  <a:cubicBezTo>
                    <a:pt x="31700" y="7376"/>
                    <a:pt x="31662" y="7369"/>
                    <a:pt x="31638" y="7359"/>
                  </a:cubicBezTo>
                  <a:cubicBezTo>
                    <a:pt x="31625" y="7354"/>
                    <a:pt x="31613" y="7351"/>
                    <a:pt x="31603" y="7351"/>
                  </a:cubicBezTo>
                  <a:cubicBezTo>
                    <a:pt x="31593" y="7351"/>
                    <a:pt x="31585" y="7354"/>
                    <a:pt x="31582" y="7359"/>
                  </a:cubicBezTo>
                  <a:cubicBezTo>
                    <a:pt x="31579" y="7363"/>
                    <a:pt x="31577" y="7365"/>
                    <a:pt x="31574" y="7365"/>
                  </a:cubicBezTo>
                  <a:cubicBezTo>
                    <a:pt x="31570" y="7365"/>
                    <a:pt x="31567" y="7360"/>
                    <a:pt x="31565" y="7352"/>
                  </a:cubicBezTo>
                  <a:cubicBezTo>
                    <a:pt x="31561" y="7342"/>
                    <a:pt x="31565" y="7324"/>
                    <a:pt x="31575" y="7314"/>
                  </a:cubicBezTo>
                  <a:cubicBezTo>
                    <a:pt x="31579" y="7310"/>
                    <a:pt x="31592" y="7308"/>
                    <a:pt x="31609" y="7308"/>
                  </a:cubicBezTo>
                  <a:close/>
                  <a:moveTo>
                    <a:pt x="36265" y="7220"/>
                  </a:moveTo>
                  <a:cubicBezTo>
                    <a:pt x="36280" y="7220"/>
                    <a:pt x="36307" y="7230"/>
                    <a:pt x="36325" y="7248"/>
                  </a:cubicBezTo>
                  <a:cubicBezTo>
                    <a:pt x="36356" y="7275"/>
                    <a:pt x="36359" y="7289"/>
                    <a:pt x="36338" y="7324"/>
                  </a:cubicBezTo>
                  <a:cubicBezTo>
                    <a:pt x="36327" y="7340"/>
                    <a:pt x="36317" y="7349"/>
                    <a:pt x="36311" y="7349"/>
                  </a:cubicBezTo>
                  <a:cubicBezTo>
                    <a:pt x="36308" y="7349"/>
                    <a:pt x="36305" y="7346"/>
                    <a:pt x="36304" y="7342"/>
                  </a:cubicBezTo>
                  <a:cubicBezTo>
                    <a:pt x="36301" y="7330"/>
                    <a:pt x="36290" y="7320"/>
                    <a:pt x="36281" y="7320"/>
                  </a:cubicBezTo>
                  <a:cubicBezTo>
                    <a:pt x="36279" y="7320"/>
                    <a:pt x="36277" y="7320"/>
                    <a:pt x="36276" y="7321"/>
                  </a:cubicBezTo>
                  <a:cubicBezTo>
                    <a:pt x="36262" y="7324"/>
                    <a:pt x="36262" y="7338"/>
                    <a:pt x="36276" y="7352"/>
                  </a:cubicBezTo>
                  <a:cubicBezTo>
                    <a:pt x="36287" y="7369"/>
                    <a:pt x="36287" y="7383"/>
                    <a:pt x="36272" y="7387"/>
                  </a:cubicBezTo>
                  <a:cubicBezTo>
                    <a:pt x="36271" y="7387"/>
                    <a:pt x="36269" y="7387"/>
                    <a:pt x="36267" y="7387"/>
                  </a:cubicBezTo>
                  <a:cubicBezTo>
                    <a:pt x="36255" y="7387"/>
                    <a:pt x="36241" y="7378"/>
                    <a:pt x="36238" y="7366"/>
                  </a:cubicBezTo>
                  <a:cubicBezTo>
                    <a:pt x="36234" y="7349"/>
                    <a:pt x="36221" y="7328"/>
                    <a:pt x="36210" y="7314"/>
                  </a:cubicBezTo>
                  <a:cubicBezTo>
                    <a:pt x="36186" y="7286"/>
                    <a:pt x="36217" y="7230"/>
                    <a:pt x="36259" y="7220"/>
                  </a:cubicBezTo>
                  <a:cubicBezTo>
                    <a:pt x="36261" y="7220"/>
                    <a:pt x="36263" y="7220"/>
                    <a:pt x="36265" y="7220"/>
                  </a:cubicBezTo>
                  <a:close/>
                  <a:moveTo>
                    <a:pt x="33929" y="7535"/>
                  </a:moveTo>
                  <a:cubicBezTo>
                    <a:pt x="33936" y="7535"/>
                    <a:pt x="33940" y="7542"/>
                    <a:pt x="33938" y="7553"/>
                  </a:cubicBezTo>
                  <a:cubicBezTo>
                    <a:pt x="33934" y="7567"/>
                    <a:pt x="33928" y="7577"/>
                    <a:pt x="33920" y="7577"/>
                  </a:cubicBezTo>
                  <a:cubicBezTo>
                    <a:pt x="33920" y="7578"/>
                    <a:pt x="33919" y="7578"/>
                    <a:pt x="33918" y="7578"/>
                  </a:cubicBezTo>
                  <a:cubicBezTo>
                    <a:pt x="33915" y="7578"/>
                    <a:pt x="33910" y="7572"/>
                    <a:pt x="33907" y="7560"/>
                  </a:cubicBezTo>
                  <a:cubicBezTo>
                    <a:pt x="33903" y="7550"/>
                    <a:pt x="33910" y="7539"/>
                    <a:pt x="33923" y="7536"/>
                  </a:cubicBezTo>
                  <a:cubicBezTo>
                    <a:pt x="33925" y="7535"/>
                    <a:pt x="33927" y="7535"/>
                    <a:pt x="33929" y="7535"/>
                  </a:cubicBezTo>
                  <a:close/>
                  <a:moveTo>
                    <a:pt x="35920" y="7627"/>
                  </a:moveTo>
                  <a:cubicBezTo>
                    <a:pt x="35957" y="7627"/>
                    <a:pt x="36001" y="7648"/>
                    <a:pt x="36016" y="7675"/>
                  </a:cubicBezTo>
                  <a:cubicBezTo>
                    <a:pt x="36022" y="7691"/>
                    <a:pt x="36024" y="7699"/>
                    <a:pt x="36019" y="7699"/>
                  </a:cubicBezTo>
                  <a:cubicBezTo>
                    <a:pt x="36015" y="7699"/>
                    <a:pt x="36008" y="7695"/>
                    <a:pt x="35995" y="7688"/>
                  </a:cubicBezTo>
                  <a:cubicBezTo>
                    <a:pt x="35974" y="7675"/>
                    <a:pt x="35943" y="7661"/>
                    <a:pt x="35918" y="7650"/>
                  </a:cubicBezTo>
                  <a:cubicBezTo>
                    <a:pt x="35894" y="7640"/>
                    <a:pt x="35888" y="7633"/>
                    <a:pt x="35901" y="7629"/>
                  </a:cubicBezTo>
                  <a:cubicBezTo>
                    <a:pt x="35907" y="7628"/>
                    <a:pt x="35913" y="7627"/>
                    <a:pt x="35920" y="7627"/>
                  </a:cubicBezTo>
                  <a:close/>
                  <a:moveTo>
                    <a:pt x="32320" y="7612"/>
                  </a:moveTo>
                  <a:cubicBezTo>
                    <a:pt x="32367" y="7612"/>
                    <a:pt x="32429" y="7642"/>
                    <a:pt x="32439" y="7671"/>
                  </a:cubicBezTo>
                  <a:cubicBezTo>
                    <a:pt x="32445" y="7692"/>
                    <a:pt x="32441" y="7701"/>
                    <a:pt x="32420" y="7701"/>
                  </a:cubicBezTo>
                  <a:cubicBezTo>
                    <a:pt x="32405" y="7701"/>
                    <a:pt x="32383" y="7697"/>
                    <a:pt x="32352" y="7688"/>
                  </a:cubicBezTo>
                  <a:cubicBezTo>
                    <a:pt x="32286" y="7667"/>
                    <a:pt x="32258" y="7619"/>
                    <a:pt x="32311" y="7612"/>
                  </a:cubicBezTo>
                  <a:cubicBezTo>
                    <a:pt x="32314" y="7612"/>
                    <a:pt x="32316" y="7612"/>
                    <a:pt x="32320" y="7612"/>
                  </a:cubicBezTo>
                  <a:close/>
                  <a:moveTo>
                    <a:pt x="35804" y="7639"/>
                  </a:moveTo>
                  <a:cubicBezTo>
                    <a:pt x="35815" y="7639"/>
                    <a:pt x="35809" y="7649"/>
                    <a:pt x="35794" y="7678"/>
                  </a:cubicBezTo>
                  <a:cubicBezTo>
                    <a:pt x="35779" y="7706"/>
                    <a:pt x="35765" y="7717"/>
                    <a:pt x="35749" y="7717"/>
                  </a:cubicBezTo>
                  <a:cubicBezTo>
                    <a:pt x="35742" y="7717"/>
                    <a:pt x="35735" y="7715"/>
                    <a:pt x="35728" y="7712"/>
                  </a:cubicBezTo>
                  <a:cubicBezTo>
                    <a:pt x="35695" y="7699"/>
                    <a:pt x="35682" y="7685"/>
                    <a:pt x="35697" y="7685"/>
                  </a:cubicBezTo>
                  <a:cubicBezTo>
                    <a:pt x="35700" y="7685"/>
                    <a:pt x="35706" y="7686"/>
                    <a:pt x="35714" y="7688"/>
                  </a:cubicBezTo>
                  <a:cubicBezTo>
                    <a:pt x="35717" y="7689"/>
                    <a:pt x="35720" y="7689"/>
                    <a:pt x="35723" y="7689"/>
                  </a:cubicBezTo>
                  <a:cubicBezTo>
                    <a:pt x="35731" y="7689"/>
                    <a:pt x="35734" y="7686"/>
                    <a:pt x="35731" y="7678"/>
                  </a:cubicBezTo>
                  <a:cubicBezTo>
                    <a:pt x="35731" y="7667"/>
                    <a:pt x="35749" y="7654"/>
                    <a:pt x="35773" y="7647"/>
                  </a:cubicBezTo>
                  <a:cubicBezTo>
                    <a:pt x="35789" y="7642"/>
                    <a:pt x="35799" y="7639"/>
                    <a:pt x="35804" y="7639"/>
                  </a:cubicBezTo>
                  <a:close/>
                  <a:moveTo>
                    <a:pt x="31939" y="7592"/>
                  </a:moveTo>
                  <a:cubicBezTo>
                    <a:pt x="31989" y="7592"/>
                    <a:pt x="32017" y="7610"/>
                    <a:pt x="31992" y="7633"/>
                  </a:cubicBezTo>
                  <a:cubicBezTo>
                    <a:pt x="31986" y="7640"/>
                    <a:pt x="31977" y="7644"/>
                    <a:pt x="31968" y="7644"/>
                  </a:cubicBezTo>
                  <a:cubicBezTo>
                    <a:pt x="31960" y="7644"/>
                    <a:pt x="31952" y="7641"/>
                    <a:pt x="31946" y="7637"/>
                  </a:cubicBezTo>
                  <a:cubicBezTo>
                    <a:pt x="31942" y="7632"/>
                    <a:pt x="31937" y="7630"/>
                    <a:pt x="31931" y="7630"/>
                  </a:cubicBezTo>
                  <a:cubicBezTo>
                    <a:pt x="31921" y="7630"/>
                    <a:pt x="31910" y="7636"/>
                    <a:pt x="31901" y="7647"/>
                  </a:cubicBezTo>
                  <a:cubicBezTo>
                    <a:pt x="31879" y="7667"/>
                    <a:pt x="31878" y="7674"/>
                    <a:pt x="31923" y="7674"/>
                  </a:cubicBezTo>
                  <a:cubicBezTo>
                    <a:pt x="31942" y="7674"/>
                    <a:pt x="31969" y="7673"/>
                    <a:pt x="32005" y="7671"/>
                  </a:cubicBezTo>
                  <a:cubicBezTo>
                    <a:pt x="32013" y="7670"/>
                    <a:pt x="32021" y="7670"/>
                    <a:pt x="32029" y="7670"/>
                  </a:cubicBezTo>
                  <a:cubicBezTo>
                    <a:pt x="32100" y="7670"/>
                    <a:pt x="32137" y="7685"/>
                    <a:pt x="32130" y="7712"/>
                  </a:cubicBezTo>
                  <a:cubicBezTo>
                    <a:pt x="32120" y="7735"/>
                    <a:pt x="32077" y="7754"/>
                    <a:pt x="32049" y="7754"/>
                  </a:cubicBezTo>
                  <a:cubicBezTo>
                    <a:pt x="32038" y="7754"/>
                    <a:pt x="32029" y="7751"/>
                    <a:pt x="32026" y="7744"/>
                  </a:cubicBezTo>
                  <a:cubicBezTo>
                    <a:pt x="32023" y="7733"/>
                    <a:pt x="32012" y="7729"/>
                    <a:pt x="32000" y="7729"/>
                  </a:cubicBezTo>
                  <a:cubicBezTo>
                    <a:pt x="31996" y="7729"/>
                    <a:pt x="31992" y="7729"/>
                    <a:pt x="31988" y="7730"/>
                  </a:cubicBezTo>
                  <a:cubicBezTo>
                    <a:pt x="31982" y="7731"/>
                    <a:pt x="31975" y="7731"/>
                    <a:pt x="31966" y="7731"/>
                  </a:cubicBezTo>
                  <a:cubicBezTo>
                    <a:pt x="31943" y="7731"/>
                    <a:pt x="31913" y="7728"/>
                    <a:pt x="31888" y="7723"/>
                  </a:cubicBezTo>
                  <a:cubicBezTo>
                    <a:pt x="31821" y="7702"/>
                    <a:pt x="31794" y="7675"/>
                    <a:pt x="31832" y="7664"/>
                  </a:cubicBezTo>
                  <a:cubicBezTo>
                    <a:pt x="31842" y="7661"/>
                    <a:pt x="31846" y="7647"/>
                    <a:pt x="31835" y="7637"/>
                  </a:cubicBezTo>
                  <a:cubicBezTo>
                    <a:pt x="31821" y="7619"/>
                    <a:pt x="31839" y="7608"/>
                    <a:pt x="31883" y="7598"/>
                  </a:cubicBezTo>
                  <a:cubicBezTo>
                    <a:pt x="31904" y="7594"/>
                    <a:pt x="31922" y="7592"/>
                    <a:pt x="31939" y="7592"/>
                  </a:cubicBezTo>
                  <a:close/>
                  <a:moveTo>
                    <a:pt x="35336" y="7654"/>
                  </a:moveTo>
                  <a:lnTo>
                    <a:pt x="35412" y="7696"/>
                  </a:lnTo>
                  <a:cubicBezTo>
                    <a:pt x="35485" y="7737"/>
                    <a:pt x="35513" y="7772"/>
                    <a:pt x="35478" y="7779"/>
                  </a:cubicBezTo>
                  <a:cubicBezTo>
                    <a:pt x="35477" y="7779"/>
                    <a:pt x="35477" y="7779"/>
                    <a:pt x="35476" y="7779"/>
                  </a:cubicBezTo>
                  <a:cubicBezTo>
                    <a:pt x="35464" y="7779"/>
                    <a:pt x="35431" y="7752"/>
                    <a:pt x="35398" y="7720"/>
                  </a:cubicBezTo>
                  <a:lnTo>
                    <a:pt x="35336" y="7654"/>
                  </a:lnTo>
                  <a:close/>
                  <a:moveTo>
                    <a:pt x="27465" y="7731"/>
                  </a:moveTo>
                  <a:cubicBezTo>
                    <a:pt x="27484" y="7731"/>
                    <a:pt x="27500" y="7741"/>
                    <a:pt x="27505" y="7754"/>
                  </a:cubicBezTo>
                  <a:cubicBezTo>
                    <a:pt x="27509" y="7772"/>
                    <a:pt x="27509" y="7786"/>
                    <a:pt x="27502" y="7786"/>
                  </a:cubicBezTo>
                  <a:cubicBezTo>
                    <a:pt x="27501" y="7786"/>
                    <a:pt x="27500" y="7786"/>
                    <a:pt x="27498" y="7786"/>
                  </a:cubicBezTo>
                  <a:cubicBezTo>
                    <a:pt x="27489" y="7786"/>
                    <a:pt x="27467" y="7778"/>
                    <a:pt x="27446" y="7768"/>
                  </a:cubicBezTo>
                  <a:cubicBezTo>
                    <a:pt x="27408" y="7747"/>
                    <a:pt x="27408" y="7744"/>
                    <a:pt x="27450" y="7733"/>
                  </a:cubicBezTo>
                  <a:cubicBezTo>
                    <a:pt x="27455" y="7732"/>
                    <a:pt x="27460" y="7731"/>
                    <a:pt x="27465" y="7731"/>
                  </a:cubicBezTo>
                  <a:close/>
                  <a:moveTo>
                    <a:pt x="32777" y="7718"/>
                  </a:moveTo>
                  <a:cubicBezTo>
                    <a:pt x="32841" y="7718"/>
                    <a:pt x="32896" y="7735"/>
                    <a:pt x="32903" y="7765"/>
                  </a:cubicBezTo>
                  <a:cubicBezTo>
                    <a:pt x="32911" y="7784"/>
                    <a:pt x="32889" y="7795"/>
                    <a:pt x="32854" y="7795"/>
                  </a:cubicBezTo>
                  <a:cubicBezTo>
                    <a:pt x="32826" y="7795"/>
                    <a:pt x="32791" y="7789"/>
                    <a:pt x="32758" y="7775"/>
                  </a:cubicBezTo>
                  <a:cubicBezTo>
                    <a:pt x="32744" y="7770"/>
                    <a:pt x="32730" y="7767"/>
                    <a:pt x="32719" y="7767"/>
                  </a:cubicBezTo>
                  <a:cubicBezTo>
                    <a:pt x="32707" y="7767"/>
                    <a:pt x="32697" y="7770"/>
                    <a:pt x="32692" y="7775"/>
                  </a:cubicBezTo>
                  <a:cubicBezTo>
                    <a:pt x="32689" y="7779"/>
                    <a:pt x="32685" y="7780"/>
                    <a:pt x="32681" y="7780"/>
                  </a:cubicBezTo>
                  <a:cubicBezTo>
                    <a:pt x="32674" y="7780"/>
                    <a:pt x="32667" y="7774"/>
                    <a:pt x="32664" y="7765"/>
                  </a:cubicBezTo>
                  <a:cubicBezTo>
                    <a:pt x="32658" y="7747"/>
                    <a:pt x="32674" y="7733"/>
                    <a:pt x="32716" y="7723"/>
                  </a:cubicBezTo>
                  <a:cubicBezTo>
                    <a:pt x="32736" y="7720"/>
                    <a:pt x="32757" y="7718"/>
                    <a:pt x="32777" y="7718"/>
                  </a:cubicBezTo>
                  <a:close/>
                  <a:moveTo>
                    <a:pt x="1999" y="7764"/>
                  </a:moveTo>
                  <a:cubicBezTo>
                    <a:pt x="2001" y="7764"/>
                    <a:pt x="2003" y="7764"/>
                    <a:pt x="2006" y="7765"/>
                  </a:cubicBezTo>
                  <a:cubicBezTo>
                    <a:pt x="2020" y="7768"/>
                    <a:pt x="2030" y="7775"/>
                    <a:pt x="2033" y="7782"/>
                  </a:cubicBezTo>
                  <a:cubicBezTo>
                    <a:pt x="2033" y="7786"/>
                    <a:pt x="2026" y="7792"/>
                    <a:pt x="2012" y="7796"/>
                  </a:cubicBezTo>
                  <a:cubicBezTo>
                    <a:pt x="2010" y="7796"/>
                    <a:pt x="2008" y="7797"/>
                    <a:pt x="2006" y="7797"/>
                  </a:cubicBezTo>
                  <a:cubicBezTo>
                    <a:pt x="1997" y="7797"/>
                    <a:pt x="1987" y="7790"/>
                    <a:pt x="1985" y="7782"/>
                  </a:cubicBezTo>
                  <a:cubicBezTo>
                    <a:pt x="1982" y="7771"/>
                    <a:pt x="1988" y="7764"/>
                    <a:pt x="1999" y="7764"/>
                  </a:cubicBezTo>
                  <a:close/>
                  <a:moveTo>
                    <a:pt x="35737" y="7768"/>
                  </a:moveTo>
                  <a:cubicBezTo>
                    <a:pt x="35738" y="7768"/>
                    <a:pt x="35740" y="7768"/>
                    <a:pt x="35742" y="7768"/>
                  </a:cubicBezTo>
                  <a:cubicBezTo>
                    <a:pt x="35759" y="7772"/>
                    <a:pt x="35763" y="7813"/>
                    <a:pt x="35742" y="7821"/>
                  </a:cubicBezTo>
                  <a:cubicBezTo>
                    <a:pt x="35739" y="7821"/>
                    <a:pt x="35731" y="7810"/>
                    <a:pt x="35728" y="7792"/>
                  </a:cubicBezTo>
                  <a:cubicBezTo>
                    <a:pt x="35722" y="7777"/>
                    <a:pt x="35726" y="7768"/>
                    <a:pt x="35737" y="7768"/>
                  </a:cubicBezTo>
                  <a:close/>
                  <a:moveTo>
                    <a:pt x="35663" y="7799"/>
                  </a:moveTo>
                  <a:cubicBezTo>
                    <a:pt x="35686" y="7799"/>
                    <a:pt x="35683" y="7829"/>
                    <a:pt x="35655" y="7848"/>
                  </a:cubicBezTo>
                  <a:cubicBezTo>
                    <a:pt x="35638" y="7858"/>
                    <a:pt x="35624" y="7866"/>
                    <a:pt x="35624" y="7866"/>
                  </a:cubicBezTo>
                  <a:cubicBezTo>
                    <a:pt x="35627" y="7821"/>
                    <a:pt x="35638" y="7803"/>
                    <a:pt x="35655" y="7800"/>
                  </a:cubicBezTo>
                  <a:cubicBezTo>
                    <a:pt x="35658" y="7799"/>
                    <a:pt x="35661" y="7799"/>
                    <a:pt x="35663" y="7799"/>
                  </a:cubicBezTo>
                  <a:close/>
                  <a:moveTo>
                    <a:pt x="35780" y="7872"/>
                  </a:moveTo>
                  <a:cubicBezTo>
                    <a:pt x="35788" y="7872"/>
                    <a:pt x="35803" y="7879"/>
                    <a:pt x="35825" y="7893"/>
                  </a:cubicBezTo>
                  <a:cubicBezTo>
                    <a:pt x="35859" y="7914"/>
                    <a:pt x="35856" y="7914"/>
                    <a:pt x="35822" y="7914"/>
                  </a:cubicBezTo>
                  <a:cubicBezTo>
                    <a:pt x="35801" y="7911"/>
                    <a:pt x="35780" y="7904"/>
                    <a:pt x="35776" y="7893"/>
                  </a:cubicBezTo>
                  <a:cubicBezTo>
                    <a:pt x="35771" y="7879"/>
                    <a:pt x="35772" y="7872"/>
                    <a:pt x="35780" y="7872"/>
                  </a:cubicBezTo>
                  <a:close/>
                  <a:moveTo>
                    <a:pt x="35760" y="7931"/>
                  </a:moveTo>
                  <a:cubicBezTo>
                    <a:pt x="35762" y="7931"/>
                    <a:pt x="35764" y="7931"/>
                    <a:pt x="35766" y="7931"/>
                  </a:cubicBezTo>
                  <a:cubicBezTo>
                    <a:pt x="35790" y="7938"/>
                    <a:pt x="35790" y="7976"/>
                    <a:pt x="35766" y="7983"/>
                  </a:cubicBezTo>
                  <a:cubicBezTo>
                    <a:pt x="35763" y="7983"/>
                    <a:pt x="35752" y="7973"/>
                    <a:pt x="35749" y="7956"/>
                  </a:cubicBezTo>
                  <a:cubicBezTo>
                    <a:pt x="35743" y="7940"/>
                    <a:pt x="35747" y="7931"/>
                    <a:pt x="35760" y="7931"/>
                  </a:cubicBezTo>
                  <a:close/>
                  <a:moveTo>
                    <a:pt x="35362" y="8118"/>
                  </a:moveTo>
                  <a:lnTo>
                    <a:pt x="35362" y="8118"/>
                  </a:lnTo>
                  <a:cubicBezTo>
                    <a:pt x="35362" y="8118"/>
                    <a:pt x="35363" y="8118"/>
                    <a:pt x="35364" y="8119"/>
                  </a:cubicBezTo>
                  <a:cubicBezTo>
                    <a:pt x="35374" y="8119"/>
                    <a:pt x="35395" y="8143"/>
                    <a:pt x="35409" y="8167"/>
                  </a:cubicBezTo>
                  <a:cubicBezTo>
                    <a:pt x="35421" y="8189"/>
                    <a:pt x="35426" y="8209"/>
                    <a:pt x="35418" y="8209"/>
                  </a:cubicBezTo>
                  <a:cubicBezTo>
                    <a:pt x="35417" y="8209"/>
                    <a:pt x="35416" y="8209"/>
                    <a:pt x="35416" y="8209"/>
                  </a:cubicBezTo>
                  <a:cubicBezTo>
                    <a:pt x="35406" y="8205"/>
                    <a:pt x="35385" y="8184"/>
                    <a:pt x="35371" y="8160"/>
                  </a:cubicBezTo>
                  <a:cubicBezTo>
                    <a:pt x="35358" y="8135"/>
                    <a:pt x="35354" y="8118"/>
                    <a:pt x="35362" y="8118"/>
                  </a:cubicBezTo>
                  <a:close/>
                  <a:moveTo>
                    <a:pt x="27787" y="8043"/>
                  </a:moveTo>
                  <a:cubicBezTo>
                    <a:pt x="27793" y="8043"/>
                    <a:pt x="27800" y="8044"/>
                    <a:pt x="27808" y="8045"/>
                  </a:cubicBezTo>
                  <a:cubicBezTo>
                    <a:pt x="27832" y="8050"/>
                    <a:pt x="27849" y="8060"/>
                    <a:pt x="27838" y="8063"/>
                  </a:cubicBezTo>
                  <a:cubicBezTo>
                    <a:pt x="27832" y="8066"/>
                    <a:pt x="27814" y="8077"/>
                    <a:pt x="27803" y="8080"/>
                  </a:cubicBezTo>
                  <a:cubicBezTo>
                    <a:pt x="27790" y="8087"/>
                    <a:pt x="27776" y="8095"/>
                    <a:pt x="27769" y="8098"/>
                  </a:cubicBezTo>
                  <a:cubicBezTo>
                    <a:pt x="27762" y="8101"/>
                    <a:pt x="27773" y="8115"/>
                    <a:pt x="27793" y="8125"/>
                  </a:cubicBezTo>
                  <a:cubicBezTo>
                    <a:pt x="27821" y="8143"/>
                    <a:pt x="27824" y="8157"/>
                    <a:pt x="27811" y="8184"/>
                  </a:cubicBezTo>
                  <a:cubicBezTo>
                    <a:pt x="27801" y="8205"/>
                    <a:pt x="27778" y="8215"/>
                    <a:pt x="27753" y="8215"/>
                  </a:cubicBezTo>
                  <a:cubicBezTo>
                    <a:pt x="27724" y="8215"/>
                    <a:pt x="27693" y="8201"/>
                    <a:pt x="27686" y="8175"/>
                  </a:cubicBezTo>
                  <a:cubicBezTo>
                    <a:pt x="27682" y="8163"/>
                    <a:pt x="27671" y="8157"/>
                    <a:pt x="27659" y="8157"/>
                  </a:cubicBezTo>
                  <a:cubicBezTo>
                    <a:pt x="27643" y="8157"/>
                    <a:pt x="27624" y="8168"/>
                    <a:pt x="27616" y="8188"/>
                  </a:cubicBezTo>
                  <a:cubicBezTo>
                    <a:pt x="27615" y="8190"/>
                    <a:pt x="27614" y="8191"/>
                    <a:pt x="27613" y="8191"/>
                  </a:cubicBezTo>
                  <a:cubicBezTo>
                    <a:pt x="27608" y="8191"/>
                    <a:pt x="27597" y="8174"/>
                    <a:pt x="27589" y="8146"/>
                  </a:cubicBezTo>
                  <a:cubicBezTo>
                    <a:pt x="27575" y="8115"/>
                    <a:pt x="27575" y="8087"/>
                    <a:pt x="27585" y="8084"/>
                  </a:cubicBezTo>
                  <a:cubicBezTo>
                    <a:pt x="27586" y="8084"/>
                    <a:pt x="27587" y="8083"/>
                    <a:pt x="27589" y="8083"/>
                  </a:cubicBezTo>
                  <a:cubicBezTo>
                    <a:pt x="27622" y="8083"/>
                    <a:pt x="27734" y="8164"/>
                    <a:pt x="27720" y="8184"/>
                  </a:cubicBezTo>
                  <a:cubicBezTo>
                    <a:pt x="27718" y="8189"/>
                    <a:pt x="27725" y="8193"/>
                    <a:pt x="27736" y="8193"/>
                  </a:cubicBezTo>
                  <a:cubicBezTo>
                    <a:pt x="27741" y="8193"/>
                    <a:pt x="27746" y="8192"/>
                    <a:pt x="27752" y="8191"/>
                  </a:cubicBezTo>
                  <a:cubicBezTo>
                    <a:pt x="27783" y="8184"/>
                    <a:pt x="27783" y="8170"/>
                    <a:pt x="27766" y="8140"/>
                  </a:cubicBezTo>
                  <a:cubicBezTo>
                    <a:pt x="27729" y="8085"/>
                    <a:pt x="27741" y="8043"/>
                    <a:pt x="27787" y="8043"/>
                  </a:cubicBezTo>
                  <a:close/>
                  <a:moveTo>
                    <a:pt x="35521" y="8182"/>
                  </a:moveTo>
                  <a:cubicBezTo>
                    <a:pt x="35527" y="8182"/>
                    <a:pt x="35533" y="8191"/>
                    <a:pt x="35544" y="8209"/>
                  </a:cubicBezTo>
                  <a:cubicBezTo>
                    <a:pt x="35557" y="8227"/>
                    <a:pt x="35558" y="8241"/>
                    <a:pt x="35548" y="8241"/>
                  </a:cubicBezTo>
                  <a:cubicBezTo>
                    <a:pt x="35546" y="8241"/>
                    <a:pt x="35545" y="8241"/>
                    <a:pt x="35544" y="8240"/>
                  </a:cubicBezTo>
                  <a:cubicBezTo>
                    <a:pt x="35542" y="8240"/>
                    <a:pt x="35540" y="8240"/>
                    <a:pt x="35538" y="8240"/>
                  </a:cubicBezTo>
                  <a:cubicBezTo>
                    <a:pt x="35525" y="8240"/>
                    <a:pt x="35508" y="8249"/>
                    <a:pt x="35495" y="8264"/>
                  </a:cubicBezTo>
                  <a:cubicBezTo>
                    <a:pt x="35484" y="8278"/>
                    <a:pt x="35475" y="8284"/>
                    <a:pt x="35470" y="8284"/>
                  </a:cubicBezTo>
                  <a:cubicBezTo>
                    <a:pt x="35459" y="8284"/>
                    <a:pt x="35466" y="8254"/>
                    <a:pt x="35492" y="8216"/>
                  </a:cubicBezTo>
                  <a:cubicBezTo>
                    <a:pt x="35507" y="8194"/>
                    <a:pt x="35514" y="8182"/>
                    <a:pt x="35521" y="8182"/>
                  </a:cubicBezTo>
                  <a:close/>
                  <a:moveTo>
                    <a:pt x="35396" y="8236"/>
                  </a:moveTo>
                  <a:cubicBezTo>
                    <a:pt x="35398" y="8236"/>
                    <a:pt x="35399" y="8236"/>
                    <a:pt x="35401" y="8237"/>
                  </a:cubicBezTo>
                  <a:cubicBezTo>
                    <a:pt x="35426" y="8240"/>
                    <a:pt x="35430" y="8282"/>
                    <a:pt x="35406" y="8289"/>
                  </a:cubicBezTo>
                  <a:cubicBezTo>
                    <a:pt x="35398" y="8289"/>
                    <a:pt x="35391" y="8274"/>
                    <a:pt x="35385" y="8261"/>
                  </a:cubicBezTo>
                  <a:cubicBezTo>
                    <a:pt x="35381" y="8246"/>
                    <a:pt x="35386" y="8236"/>
                    <a:pt x="35396" y="8236"/>
                  </a:cubicBezTo>
                  <a:close/>
                  <a:moveTo>
                    <a:pt x="21713" y="8391"/>
                  </a:moveTo>
                  <a:cubicBezTo>
                    <a:pt x="21721" y="8391"/>
                    <a:pt x="21723" y="8394"/>
                    <a:pt x="21715" y="8399"/>
                  </a:cubicBezTo>
                  <a:cubicBezTo>
                    <a:pt x="21701" y="8407"/>
                    <a:pt x="21674" y="8413"/>
                    <a:pt x="21659" y="8413"/>
                  </a:cubicBezTo>
                  <a:cubicBezTo>
                    <a:pt x="21642" y="8410"/>
                    <a:pt x="21653" y="8403"/>
                    <a:pt x="21684" y="8396"/>
                  </a:cubicBezTo>
                  <a:cubicBezTo>
                    <a:pt x="21696" y="8393"/>
                    <a:pt x="21707" y="8391"/>
                    <a:pt x="21713" y="8391"/>
                  </a:cubicBezTo>
                  <a:close/>
                  <a:moveTo>
                    <a:pt x="16637" y="8383"/>
                  </a:moveTo>
                  <a:cubicBezTo>
                    <a:pt x="16658" y="8383"/>
                    <a:pt x="16675" y="8385"/>
                    <a:pt x="16681" y="8389"/>
                  </a:cubicBezTo>
                  <a:cubicBezTo>
                    <a:pt x="16705" y="8399"/>
                    <a:pt x="16684" y="8407"/>
                    <a:pt x="16612" y="8417"/>
                  </a:cubicBezTo>
                  <a:cubicBezTo>
                    <a:pt x="16575" y="8421"/>
                    <a:pt x="16543" y="8423"/>
                    <a:pt x="16518" y="8423"/>
                  </a:cubicBezTo>
                  <a:cubicBezTo>
                    <a:pt x="16439" y="8423"/>
                    <a:pt x="16428" y="8405"/>
                    <a:pt x="16539" y="8389"/>
                  </a:cubicBezTo>
                  <a:cubicBezTo>
                    <a:pt x="16573" y="8386"/>
                    <a:pt x="16609" y="8383"/>
                    <a:pt x="16637" y="8383"/>
                  </a:cubicBezTo>
                  <a:close/>
                  <a:moveTo>
                    <a:pt x="21071" y="8377"/>
                  </a:moveTo>
                  <a:cubicBezTo>
                    <a:pt x="21104" y="8377"/>
                    <a:pt x="21138" y="8398"/>
                    <a:pt x="21129" y="8417"/>
                  </a:cubicBezTo>
                  <a:cubicBezTo>
                    <a:pt x="21126" y="8424"/>
                    <a:pt x="21101" y="8428"/>
                    <a:pt x="21080" y="8428"/>
                  </a:cubicBezTo>
                  <a:cubicBezTo>
                    <a:pt x="21032" y="8424"/>
                    <a:pt x="21017" y="8389"/>
                    <a:pt x="21059" y="8379"/>
                  </a:cubicBezTo>
                  <a:cubicBezTo>
                    <a:pt x="21063" y="8378"/>
                    <a:pt x="21067" y="8377"/>
                    <a:pt x="21071" y="8377"/>
                  </a:cubicBezTo>
                  <a:close/>
                  <a:moveTo>
                    <a:pt x="20931" y="8374"/>
                  </a:moveTo>
                  <a:cubicBezTo>
                    <a:pt x="20943" y="8374"/>
                    <a:pt x="20952" y="8377"/>
                    <a:pt x="20952" y="8383"/>
                  </a:cubicBezTo>
                  <a:cubicBezTo>
                    <a:pt x="20955" y="8393"/>
                    <a:pt x="20910" y="8410"/>
                    <a:pt x="20851" y="8420"/>
                  </a:cubicBezTo>
                  <a:cubicBezTo>
                    <a:pt x="20818" y="8426"/>
                    <a:pt x="20784" y="8429"/>
                    <a:pt x="20758" y="8429"/>
                  </a:cubicBezTo>
                  <a:cubicBezTo>
                    <a:pt x="20737" y="8429"/>
                    <a:pt x="20720" y="8427"/>
                    <a:pt x="20713" y="8424"/>
                  </a:cubicBezTo>
                  <a:cubicBezTo>
                    <a:pt x="20692" y="8410"/>
                    <a:pt x="20702" y="8407"/>
                    <a:pt x="20761" y="8399"/>
                  </a:cubicBezTo>
                  <a:cubicBezTo>
                    <a:pt x="20806" y="8396"/>
                    <a:pt x="20865" y="8386"/>
                    <a:pt x="20897" y="8379"/>
                  </a:cubicBezTo>
                  <a:cubicBezTo>
                    <a:pt x="20909" y="8376"/>
                    <a:pt x="20921" y="8374"/>
                    <a:pt x="20931" y="8374"/>
                  </a:cubicBezTo>
                  <a:close/>
                  <a:moveTo>
                    <a:pt x="23551" y="8409"/>
                  </a:moveTo>
                  <a:cubicBezTo>
                    <a:pt x="23565" y="8409"/>
                    <a:pt x="23575" y="8413"/>
                    <a:pt x="23578" y="8420"/>
                  </a:cubicBezTo>
                  <a:cubicBezTo>
                    <a:pt x="23582" y="8434"/>
                    <a:pt x="23574" y="8445"/>
                    <a:pt x="23564" y="8448"/>
                  </a:cubicBezTo>
                  <a:cubicBezTo>
                    <a:pt x="23550" y="8448"/>
                    <a:pt x="23533" y="8445"/>
                    <a:pt x="23523" y="8434"/>
                  </a:cubicBezTo>
                  <a:cubicBezTo>
                    <a:pt x="23512" y="8428"/>
                    <a:pt x="23520" y="8417"/>
                    <a:pt x="23536" y="8410"/>
                  </a:cubicBezTo>
                  <a:cubicBezTo>
                    <a:pt x="23541" y="8409"/>
                    <a:pt x="23546" y="8409"/>
                    <a:pt x="23551" y="8409"/>
                  </a:cubicBezTo>
                  <a:close/>
                  <a:moveTo>
                    <a:pt x="17885" y="8390"/>
                  </a:moveTo>
                  <a:cubicBezTo>
                    <a:pt x="17928" y="8390"/>
                    <a:pt x="18009" y="8415"/>
                    <a:pt x="18017" y="8434"/>
                  </a:cubicBezTo>
                  <a:cubicBezTo>
                    <a:pt x="18021" y="8446"/>
                    <a:pt x="18020" y="8451"/>
                    <a:pt x="18004" y="8451"/>
                  </a:cubicBezTo>
                  <a:cubicBezTo>
                    <a:pt x="17991" y="8451"/>
                    <a:pt x="17967" y="8447"/>
                    <a:pt x="17927" y="8441"/>
                  </a:cubicBezTo>
                  <a:cubicBezTo>
                    <a:pt x="17840" y="8428"/>
                    <a:pt x="17833" y="8420"/>
                    <a:pt x="17861" y="8396"/>
                  </a:cubicBezTo>
                  <a:cubicBezTo>
                    <a:pt x="17865" y="8392"/>
                    <a:pt x="17873" y="8390"/>
                    <a:pt x="17885" y="8390"/>
                  </a:cubicBezTo>
                  <a:close/>
                  <a:moveTo>
                    <a:pt x="22047" y="8391"/>
                  </a:moveTo>
                  <a:cubicBezTo>
                    <a:pt x="22054" y="8391"/>
                    <a:pt x="22066" y="8395"/>
                    <a:pt x="22083" y="8403"/>
                  </a:cubicBezTo>
                  <a:cubicBezTo>
                    <a:pt x="22121" y="8420"/>
                    <a:pt x="22121" y="8424"/>
                    <a:pt x="22083" y="8445"/>
                  </a:cubicBezTo>
                  <a:cubicBezTo>
                    <a:pt x="22068" y="8453"/>
                    <a:pt x="22056" y="8457"/>
                    <a:pt x="22046" y="8457"/>
                  </a:cubicBezTo>
                  <a:cubicBezTo>
                    <a:pt x="22026" y="8457"/>
                    <a:pt x="22018" y="8440"/>
                    <a:pt x="22027" y="8410"/>
                  </a:cubicBezTo>
                  <a:cubicBezTo>
                    <a:pt x="22033" y="8397"/>
                    <a:pt x="22037" y="8391"/>
                    <a:pt x="22047" y="8391"/>
                  </a:cubicBezTo>
                  <a:close/>
                  <a:moveTo>
                    <a:pt x="21990" y="8408"/>
                  </a:moveTo>
                  <a:cubicBezTo>
                    <a:pt x="21995" y="8408"/>
                    <a:pt x="21997" y="8413"/>
                    <a:pt x="21992" y="8420"/>
                  </a:cubicBezTo>
                  <a:cubicBezTo>
                    <a:pt x="21989" y="8431"/>
                    <a:pt x="21954" y="8448"/>
                    <a:pt x="21917" y="8458"/>
                  </a:cubicBezTo>
                  <a:cubicBezTo>
                    <a:pt x="21870" y="8470"/>
                    <a:pt x="21824" y="8475"/>
                    <a:pt x="21790" y="8475"/>
                  </a:cubicBezTo>
                  <a:cubicBezTo>
                    <a:pt x="21752" y="8475"/>
                    <a:pt x="21730" y="8468"/>
                    <a:pt x="21743" y="8455"/>
                  </a:cubicBezTo>
                  <a:cubicBezTo>
                    <a:pt x="21753" y="8445"/>
                    <a:pt x="21802" y="8438"/>
                    <a:pt x="21850" y="8434"/>
                  </a:cubicBezTo>
                  <a:cubicBezTo>
                    <a:pt x="21903" y="8434"/>
                    <a:pt x="21954" y="8428"/>
                    <a:pt x="21972" y="8417"/>
                  </a:cubicBezTo>
                  <a:cubicBezTo>
                    <a:pt x="21979" y="8411"/>
                    <a:pt x="21986" y="8408"/>
                    <a:pt x="21990" y="8408"/>
                  </a:cubicBezTo>
                  <a:close/>
                  <a:moveTo>
                    <a:pt x="21432" y="8418"/>
                  </a:moveTo>
                  <a:cubicBezTo>
                    <a:pt x="21489" y="8418"/>
                    <a:pt x="21601" y="8443"/>
                    <a:pt x="21608" y="8458"/>
                  </a:cubicBezTo>
                  <a:cubicBezTo>
                    <a:pt x="21612" y="8471"/>
                    <a:pt x="21598" y="8479"/>
                    <a:pt x="21581" y="8479"/>
                  </a:cubicBezTo>
                  <a:cubicBezTo>
                    <a:pt x="21570" y="8479"/>
                    <a:pt x="21558" y="8476"/>
                    <a:pt x="21549" y="8469"/>
                  </a:cubicBezTo>
                  <a:cubicBezTo>
                    <a:pt x="21544" y="8465"/>
                    <a:pt x="21538" y="8463"/>
                    <a:pt x="21531" y="8463"/>
                  </a:cubicBezTo>
                  <a:cubicBezTo>
                    <a:pt x="21521" y="8463"/>
                    <a:pt x="21510" y="8466"/>
                    <a:pt x="21500" y="8473"/>
                  </a:cubicBezTo>
                  <a:cubicBezTo>
                    <a:pt x="21492" y="8477"/>
                    <a:pt x="21485" y="8480"/>
                    <a:pt x="21479" y="8480"/>
                  </a:cubicBezTo>
                  <a:cubicBezTo>
                    <a:pt x="21472" y="8480"/>
                    <a:pt x="21467" y="8476"/>
                    <a:pt x="21465" y="8469"/>
                  </a:cubicBezTo>
                  <a:cubicBezTo>
                    <a:pt x="21463" y="8461"/>
                    <a:pt x="21453" y="8456"/>
                    <a:pt x="21440" y="8456"/>
                  </a:cubicBezTo>
                  <a:cubicBezTo>
                    <a:pt x="21435" y="8456"/>
                    <a:pt x="21429" y="8457"/>
                    <a:pt x="21424" y="8458"/>
                  </a:cubicBezTo>
                  <a:cubicBezTo>
                    <a:pt x="21419" y="8459"/>
                    <a:pt x="21415" y="8460"/>
                    <a:pt x="21410" y="8460"/>
                  </a:cubicBezTo>
                  <a:cubicBezTo>
                    <a:pt x="21397" y="8460"/>
                    <a:pt x="21385" y="8456"/>
                    <a:pt x="21382" y="8448"/>
                  </a:cubicBezTo>
                  <a:cubicBezTo>
                    <a:pt x="21382" y="8434"/>
                    <a:pt x="21392" y="8424"/>
                    <a:pt x="21410" y="8420"/>
                  </a:cubicBezTo>
                  <a:cubicBezTo>
                    <a:pt x="21415" y="8419"/>
                    <a:pt x="21423" y="8418"/>
                    <a:pt x="21432" y="8418"/>
                  </a:cubicBezTo>
                  <a:close/>
                  <a:moveTo>
                    <a:pt x="20924" y="8455"/>
                  </a:moveTo>
                  <a:cubicBezTo>
                    <a:pt x="20938" y="8455"/>
                    <a:pt x="20955" y="8458"/>
                    <a:pt x="20966" y="8466"/>
                  </a:cubicBezTo>
                  <a:cubicBezTo>
                    <a:pt x="20980" y="8476"/>
                    <a:pt x="20980" y="8487"/>
                    <a:pt x="20966" y="8490"/>
                  </a:cubicBezTo>
                  <a:cubicBezTo>
                    <a:pt x="20963" y="8491"/>
                    <a:pt x="20961" y="8491"/>
                    <a:pt x="20958" y="8491"/>
                  </a:cubicBezTo>
                  <a:cubicBezTo>
                    <a:pt x="20946" y="8491"/>
                    <a:pt x="20932" y="8485"/>
                    <a:pt x="20924" y="8479"/>
                  </a:cubicBezTo>
                  <a:cubicBezTo>
                    <a:pt x="20910" y="8469"/>
                    <a:pt x="20913" y="8458"/>
                    <a:pt x="20924" y="8455"/>
                  </a:cubicBezTo>
                  <a:close/>
                  <a:moveTo>
                    <a:pt x="17764" y="8372"/>
                  </a:moveTo>
                  <a:cubicBezTo>
                    <a:pt x="17797" y="8372"/>
                    <a:pt x="17803" y="8382"/>
                    <a:pt x="17805" y="8407"/>
                  </a:cubicBezTo>
                  <a:cubicBezTo>
                    <a:pt x="17808" y="8431"/>
                    <a:pt x="17798" y="8452"/>
                    <a:pt x="17778" y="8452"/>
                  </a:cubicBezTo>
                  <a:cubicBezTo>
                    <a:pt x="17760" y="8452"/>
                    <a:pt x="17691" y="8462"/>
                    <a:pt x="17618" y="8476"/>
                  </a:cubicBezTo>
                  <a:cubicBezTo>
                    <a:pt x="17549" y="8490"/>
                    <a:pt x="17458" y="8503"/>
                    <a:pt x="17410" y="8511"/>
                  </a:cubicBezTo>
                  <a:cubicBezTo>
                    <a:pt x="17395" y="8512"/>
                    <a:pt x="17382" y="8513"/>
                    <a:pt x="17372" y="8513"/>
                  </a:cubicBezTo>
                  <a:cubicBezTo>
                    <a:pt x="17331" y="8513"/>
                    <a:pt x="17319" y="8501"/>
                    <a:pt x="17305" y="8462"/>
                  </a:cubicBezTo>
                  <a:cubicBezTo>
                    <a:pt x="17291" y="8431"/>
                    <a:pt x="17288" y="8403"/>
                    <a:pt x="17291" y="8403"/>
                  </a:cubicBezTo>
                  <a:cubicBezTo>
                    <a:pt x="17293" y="8402"/>
                    <a:pt x="17298" y="8402"/>
                    <a:pt x="17306" y="8402"/>
                  </a:cubicBezTo>
                  <a:cubicBezTo>
                    <a:pt x="17324" y="8402"/>
                    <a:pt x="17358" y="8404"/>
                    <a:pt x="17392" y="8407"/>
                  </a:cubicBezTo>
                  <a:cubicBezTo>
                    <a:pt x="17448" y="8407"/>
                    <a:pt x="17559" y="8399"/>
                    <a:pt x="17645" y="8386"/>
                  </a:cubicBezTo>
                  <a:cubicBezTo>
                    <a:pt x="17704" y="8377"/>
                    <a:pt x="17741" y="8372"/>
                    <a:pt x="17764" y="8372"/>
                  </a:cubicBezTo>
                  <a:close/>
                  <a:moveTo>
                    <a:pt x="16445" y="8477"/>
                  </a:moveTo>
                  <a:cubicBezTo>
                    <a:pt x="16467" y="8477"/>
                    <a:pt x="16484" y="8482"/>
                    <a:pt x="16484" y="8490"/>
                  </a:cubicBezTo>
                  <a:cubicBezTo>
                    <a:pt x="16484" y="8503"/>
                    <a:pt x="16466" y="8514"/>
                    <a:pt x="16445" y="8514"/>
                  </a:cubicBezTo>
                  <a:cubicBezTo>
                    <a:pt x="16441" y="8514"/>
                    <a:pt x="16437" y="8515"/>
                    <a:pt x="16433" y="8515"/>
                  </a:cubicBezTo>
                  <a:cubicBezTo>
                    <a:pt x="16370" y="8515"/>
                    <a:pt x="16355" y="8489"/>
                    <a:pt x="16417" y="8479"/>
                  </a:cubicBezTo>
                  <a:cubicBezTo>
                    <a:pt x="16427" y="8477"/>
                    <a:pt x="16436" y="8477"/>
                    <a:pt x="16445" y="8477"/>
                  </a:cubicBezTo>
                  <a:close/>
                  <a:moveTo>
                    <a:pt x="17016" y="8436"/>
                  </a:moveTo>
                  <a:cubicBezTo>
                    <a:pt x="17080" y="8436"/>
                    <a:pt x="17203" y="8481"/>
                    <a:pt x="17187" y="8500"/>
                  </a:cubicBezTo>
                  <a:cubicBezTo>
                    <a:pt x="17181" y="8513"/>
                    <a:pt x="17047" y="8521"/>
                    <a:pt x="16930" y="8521"/>
                  </a:cubicBezTo>
                  <a:cubicBezTo>
                    <a:pt x="16856" y="8521"/>
                    <a:pt x="16790" y="8518"/>
                    <a:pt x="16764" y="8511"/>
                  </a:cubicBezTo>
                  <a:cubicBezTo>
                    <a:pt x="16729" y="8503"/>
                    <a:pt x="16702" y="8490"/>
                    <a:pt x="16702" y="8483"/>
                  </a:cubicBezTo>
                  <a:cubicBezTo>
                    <a:pt x="16696" y="8469"/>
                    <a:pt x="16781" y="8442"/>
                    <a:pt x="16824" y="8442"/>
                  </a:cubicBezTo>
                  <a:cubicBezTo>
                    <a:pt x="16833" y="8442"/>
                    <a:pt x="16840" y="8443"/>
                    <a:pt x="16844" y="8445"/>
                  </a:cubicBezTo>
                  <a:cubicBezTo>
                    <a:pt x="16852" y="8449"/>
                    <a:pt x="16863" y="8451"/>
                    <a:pt x="16879" y="8451"/>
                  </a:cubicBezTo>
                  <a:cubicBezTo>
                    <a:pt x="16904" y="8451"/>
                    <a:pt x="16941" y="8446"/>
                    <a:pt x="17000" y="8438"/>
                  </a:cubicBezTo>
                  <a:cubicBezTo>
                    <a:pt x="17005" y="8437"/>
                    <a:pt x="17010" y="8436"/>
                    <a:pt x="17016" y="8436"/>
                  </a:cubicBezTo>
                  <a:close/>
                  <a:moveTo>
                    <a:pt x="22450" y="8500"/>
                  </a:moveTo>
                  <a:cubicBezTo>
                    <a:pt x="22465" y="8500"/>
                    <a:pt x="22489" y="8518"/>
                    <a:pt x="22500" y="8538"/>
                  </a:cubicBezTo>
                  <a:cubicBezTo>
                    <a:pt x="22510" y="8556"/>
                    <a:pt x="22513" y="8564"/>
                    <a:pt x="22503" y="8564"/>
                  </a:cubicBezTo>
                  <a:cubicBezTo>
                    <a:pt x="22498" y="8564"/>
                    <a:pt x="22489" y="8561"/>
                    <a:pt x="22475" y="8556"/>
                  </a:cubicBezTo>
                  <a:cubicBezTo>
                    <a:pt x="22420" y="8535"/>
                    <a:pt x="22405" y="8500"/>
                    <a:pt x="22450" y="8500"/>
                  </a:cubicBezTo>
                  <a:close/>
                  <a:moveTo>
                    <a:pt x="22552" y="8523"/>
                  </a:moveTo>
                  <a:cubicBezTo>
                    <a:pt x="22555" y="8523"/>
                    <a:pt x="22558" y="8524"/>
                    <a:pt x="22562" y="8524"/>
                  </a:cubicBezTo>
                  <a:cubicBezTo>
                    <a:pt x="22599" y="8528"/>
                    <a:pt x="22620" y="8559"/>
                    <a:pt x="22586" y="8566"/>
                  </a:cubicBezTo>
                  <a:cubicBezTo>
                    <a:pt x="22584" y="8567"/>
                    <a:pt x="22582" y="8567"/>
                    <a:pt x="22580" y="8567"/>
                  </a:cubicBezTo>
                  <a:cubicBezTo>
                    <a:pt x="22569" y="8567"/>
                    <a:pt x="22555" y="8559"/>
                    <a:pt x="22544" y="8545"/>
                  </a:cubicBezTo>
                  <a:cubicBezTo>
                    <a:pt x="22535" y="8531"/>
                    <a:pt x="22536" y="8523"/>
                    <a:pt x="22552" y="8523"/>
                  </a:cubicBezTo>
                  <a:close/>
                  <a:moveTo>
                    <a:pt x="20108" y="8442"/>
                  </a:moveTo>
                  <a:cubicBezTo>
                    <a:pt x="20120" y="8442"/>
                    <a:pt x="20126" y="8451"/>
                    <a:pt x="20133" y="8469"/>
                  </a:cubicBezTo>
                  <a:cubicBezTo>
                    <a:pt x="20143" y="8503"/>
                    <a:pt x="20133" y="8511"/>
                    <a:pt x="20074" y="8514"/>
                  </a:cubicBezTo>
                  <a:cubicBezTo>
                    <a:pt x="20015" y="8518"/>
                    <a:pt x="20008" y="8521"/>
                    <a:pt x="20029" y="8549"/>
                  </a:cubicBezTo>
                  <a:cubicBezTo>
                    <a:pt x="20048" y="8568"/>
                    <a:pt x="20050" y="8574"/>
                    <a:pt x="20029" y="8574"/>
                  </a:cubicBezTo>
                  <a:cubicBezTo>
                    <a:pt x="20024" y="8574"/>
                    <a:pt x="20017" y="8574"/>
                    <a:pt x="20008" y="8573"/>
                  </a:cubicBezTo>
                  <a:cubicBezTo>
                    <a:pt x="19981" y="8573"/>
                    <a:pt x="19863" y="8570"/>
                    <a:pt x="19741" y="8566"/>
                  </a:cubicBezTo>
                  <a:cubicBezTo>
                    <a:pt x="19619" y="8563"/>
                    <a:pt x="19474" y="8559"/>
                    <a:pt x="19419" y="8556"/>
                  </a:cubicBezTo>
                  <a:cubicBezTo>
                    <a:pt x="19401" y="8555"/>
                    <a:pt x="19385" y="8554"/>
                    <a:pt x="19371" y="8554"/>
                  </a:cubicBezTo>
                  <a:cubicBezTo>
                    <a:pt x="19337" y="8554"/>
                    <a:pt x="19315" y="8557"/>
                    <a:pt x="19315" y="8559"/>
                  </a:cubicBezTo>
                  <a:cubicBezTo>
                    <a:pt x="19316" y="8563"/>
                    <a:pt x="19314" y="8564"/>
                    <a:pt x="19308" y="8564"/>
                  </a:cubicBezTo>
                  <a:cubicBezTo>
                    <a:pt x="19302" y="8564"/>
                    <a:pt x="19293" y="8563"/>
                    <a:pt x="19283" y="8559"/>
                  </a:cubicBezTo>
                  <a:cubicBezTo>
                    <a:pt x="19273" y="8554"/>
                    <a:pt x="19262" y="8552"/>
                    <a:pt x="19254" y="8552"/>
                  </a:cubicBezTo>
                  <a:cubicBezTo>
                    <a:pt x="19245" y="8552"/>
                    <a:pt x="19238" y="8554"/>
                    <a:pt x="19235" y="8559"/>
                  </a:cubicBezTo>
                  <a:cubicBezTo>
                    <a:pt x="19232" y="8563"/>
                    <a:pt x="19229" y="8565"/>
                    <a:pt x="19226" y="8565"/>
                  </a:cubicBezTo>
                  <a:cubicBezTo>
                    <a:pt x="19223" y="8565"/>
                    <a:pt x="19219" y="8561"/>
                    <a:pt x="19217" y="8553"/>
                  </a:cubicBezTo>
                  <a:cubicBezTo>
                    <a:pt x="19215" y="8543"/>
                    <a:pt x="19209" y="8538"/>
                    <a:pt x="19204" y="8538"/>
                  </a:cubicBezTo>
                  <a:cubicBezTo>
                    <a:pt x="19201" y="8538"/>
                    <a:pt x="19199" y="8540"/>
                    <a:pt x="19196" y="8542"/>
                  </a:cubicBezTo>
                  <a:cubicBezTo>
                    <a:pt x="19193" y="8544"/>
                    <a:pt x="19187" y="8546"/>
                    <a:pt x="19181" y="8546"/>
                  </a:cubicBezTo>
                  <a:cubicBezTo>
                    <a:pt x="19169" y="8546"/>
                    <a:pt x="19154" y="8542"/>
                    <a:pt x="19141" y="8535"/>
                  </a:cubicBezTo>
                  <a:cubicBezTo>
                    <a:pt x="19106" y="8514"/>
                    <a:pt x="19110" y="8511"/>
                    <a:pt x="19179" y="8503"/>
                  </a:cubicBezTo>
                  <a:cubicBezTo>
                    <a:pt x="19205" y="8500"/>
                    <a:pt x="19239" y="8498"/>
                    <a:pt x="19270" y="8498"/>
                  </a:cubicBezTo>
                  <a:cubicBezTo>
                    <a:pt x="19292" y="8498"/>
                    <a:pt x="19312" y="8499"/>
                    <a:pt x="19328" y="8500"/>
                  </a:cubicBezTo>
                  <a:cubicBezTo>
                    <a:pt x="19335" y="8501"/>
                    <a:pt x="19343" y="8501"/>
                    <a:pt x="19351" y="8501"/>
                  </a:cubicBezTo>
                  <a:cubicBezTo>
                    <a:pt x="19386" y="8501"/>
                    <a:pt x="19422" y="8495"/>
                    <a:pt x="19435" y="8487"/>
                  </a:cubicBezTo>
                  <a:cubicBezTo>
                    <a:pt x="19457" y="8473"/>
                    <a:pt x="19481" y="8467"/>
                    <a:pt x="19503" y="8467"/>
                  </a:cubicBezTo>
                  <a:cubicBezTo>
                    <a:pt x="19532" y="8467"/>
                    <a:pt x="19556" y="8479"/>
                    <a:pt x="19564" y="8503"/>
                  </a:cubicBezTo>
                  <a:cubicBezTo>
                    <a:pt x="19569" y="8517"/>
                    <a:pt x="19573" y="8524"/>
                    <a:pt x="19576" y="8524"/>
                  </a:cubicBezTo>
                  <a:cubicBezTo>
                    <a:pt x="19579" y="8524"/>
                    <a:pt x="19583" y="8516"/>
                    <a:pt x="19589" y="8500"/>
                  </a:cubicBezTo>
                  <a:cubicBezTo>
                    <a:pt x="19593" y="8488"/>
                    <a:pt x="19598" y="8482"/>
                    <a:pt x="19603" y="8482"/>
                  </a:cubicBezTo>
                  <a:cubicBezTo>
                    <a:pt x="19610" y="8482"/>
                    <a:pt x="19617" y="8495"/>
                    <a:pt x="19619" y="8518"/>
                  </a:cubicBezTo>
                  <a:cubicBezTo>
                    <a:pt x="19619" y="8521"/>
                    <a:pt x="19621" y="8523"/>
                    <a:pt x="19624" y="8523"/>
                  </a:cubicBezTo>
                  <a:cubicBezTo>
                    <a:pt x="19631" y="8523"/>
                    <a:pt x="19642" y="8516"/>
                    <a:pt x="19651" y="8508"/>
                  </a:cubicBezTo>
                  <a:cubicBezTo>
                    <a:pt x="19676" y="8487"/>
                    <a:pt x="19827" y="8465"/>
                    <a:pt x="19931" y="8465"/>
                  </a:cubicBezTo>
                  <a:cubicBezTo>
                    <a:pt x="19955" y="8465"/>
                    <a:pt x="19977" y="8467"/>
                    <a:pt x="19994" y="8469"/>
                  </a:cubicBezTo>
                  <a:cubicBezTo>
                    <a:pt x="20018" y="8469"/>
                    <a:pt x="20057" y="8462"/>
                    <a:pt x="20081" y="8452"/>
                  </a:cubicBezTo>
                  <a:cubicBezTo>
                    <a:pt x="20092" y="8445"/>
                    <a:pt x="20101" y="8442"/>
                    <a:pt x="20108" y="8442"/>
                  </a:cubicBezTo>
                  <a:close/>
                  <a:moveTo>
                    <a:pt x="24126" y="8588"/>
                  </a:moveTo>
                  <a:cubicBezTo>
                    <a:pt x="24134" y="8588"/>
                    <a:pt x="24141" y="8590"/>
                    <a:pt x="24147" y="8594"/>
                  </a:cubicBezTo>
                  <a:cubicBezTo>
                    <a:pt x="24171" y="8604"/>
                    <a:pt x="24168" y="8612"/>
                    <a:pt x="24130" y="8622"/>
                  </a:cubicBezTo>
                  <a:cubicBezTo>
                    <a:pt x="24114" y="8626"/>
                    <a:pt x="24102" y="8628"/>
                    <a:pt x="24094" y="8628"/>
                  </a:cubicBezTo>
                  <a:cubicBezTo>
                    <a:pt x="24075" y="8628"/>
                    <a:pt x="24077" y="8617"/>
                    <a:pt x="24098" y="8597"/>
                  </a:cubicBezTo>
                  <a:cubicBezTo>
                    <a:pt x="24104" y="8591"/>
                    <a:pt x="24115" y="8588"/>
                    <a:pt x="24126" y="8588"/>
                  </a:cubicBezTo>
                  <a:close/>
                  <a:moveTo>
                    <a:pt x="16124" y="8610"/>
                  </a:moveTo>
                  <a:cubicBezTo>
                    <a:pt x="16146" y="8610"/>
                    <a:pt x="16169" y="8614"/>
                    <a:pt x="16178" y="8622"/>
                  </a:cubicBezTo>
                  <a:cubicBezTo>
                    <a:pt x="16196" y="8637"/>
                    <a:pt x="16178" y="8646"/>
                    <a:pt x="16133" y="8646"/>
                  </a:cubicBezTo>
                  <a:cubicBezTo>
                    <a:pt x="16127" y="8646"/>
                    <a:pt x="16120" y="8646"/>
                    <a:pt x="16112" y="8646"/>
                  </a:cubicBezTo>
                  <a:cubicBezTo>
                    <a:pt x="16091" y="8642"/>
                    <a:pt x="16071" y="8636"/>
                    <a:pt x="16071" y="8628"/>
                  </a:cubicBezTo>
                  <a:cubicBezTo>
                    <a:pt x="16066" y="8617"/>
                    <a:pt x="16095" y="8610"/>
                    <a:pt x="16124" y="8610"/>
                  </a:cubicBezTo>
                  <a:close/>
                  <a:moveTo>
                    <a:pt x="18507" y="8642"/>
                  </a:moveTo>
                  <a:cubicBezTo>
                    <a:pt x="18588" y="8642"/>
                    <a:pt x="18667" y="8648"/>
                    <a:pt x="18669" y="8657"/>
                  </a:cubicBezTo>
                  <a:cubicBezTo>
                    <a:pt x="18676" y="8676"/>
                    <a:pt x="18583" y="8702"/>
                    <a:pt x="18526" y="8702"/>
                  </a:cubicBezTo>
                  <a:cubicBezTo>
                    <a:pt x="18523" y="8702"/>
                    <a:pt x="18519" y="8702"/>
                    <a:pt x="18516" y="8702"/>
                  </a:cubicBezTo>
                  <a:cubicBezTo>
                    <a:pt x="18492" y="8702"/>
                    <a:pt x="18436" y="8702"/>
                    <a:pt x="18385" y="8705"/>
                  </a:cubicBezTo>
                  <a:cubicBezTo>
                    <a:pt x="18373" y="8706"/>
                    <a:pt x="18363" y="8706"/>
                    <a:pt x="18353" y="8706"/>
                  </a:cubicBezTo>
                  <a:cubicBezTo>
                    <a:pt x="18284" y="8706"/>
                    <a:pt x="18252" y="8686"/>
                    <a:pt x="18274" y="8657"/>
                  </a:cubicBezTo>
                  <a:cubicBezTo>
                    <a:pt x="18277" y="8650"/>
                    <a:pt x="18291" y="8645"/>
                    <a:pt x="18303" y="8645"/>
                  </a:cubicBezTo>
                  <a:cubicBezTo>
                    <a:pt x="18306" y="8645"/>
                    <a:pt x="18309" y="8645"/>
                    <a:pt x="18311" y="8646"/>
                  </a:cubicBezTo>
                  <a:cubicBezTo>
                    <a:pt x="18324" y="8648"/>
                    <a:pt x="18341" y="8651"/>
                    <a:pt x="18356" y="8651"/>
                  </a:cubicBezTo>
                  <a:cubicBezTo>
                    <a:pt x="18363" y="8651"/>
                    <a:pt x="18369" y="8650"/>
                    <a:pt x="18374" y="8649"/>
                  </a:cubicBezTo>
                  <a:cubicBezTo>
                    <a:pt x="18408" y="8644"/>
                    <a:pt x="18458" y="8642"/>
                    <a:pt x="18507" y="8642"/>
                  </a:cubicBezTo>
                  <a:close/>
                  <a:moveTo>
                    <a:pt x="17243" y="8694"/>
                  </a:moveTo>
                  <a:cubicBezTo>
                    <a:pt x="17286" y="8694"/>
                    <a:pt x="17326" y="8701"/>
                    <a:pt x="17330" y="8716"/>
                  </a:cubicBezTo>
                  <a:cubicBezTo>
                    <a:pt x="17337" y="8726"/>
                    <a:pt x="17309" y="8737"/>
                    <a:pt x="17260" y="8740"/>
                  </a:cubicBezTo>
                  <a:cubicBezTo>
                    <a:pt x="17239" y="8741"/>
                    <a:pt x="17220" y="8742"/>
                    <a:pt x="17203" y="8742"/>
                  </a:cubicBezTo>
                  <a:cubicBezTo>
                    <a:pt x="17138" y="8742"/>
                    <a:pt x="17115" y="8732"/>
                    <a:pt x="17142" y="8712"/>
                  </a:cubicBezTo>
                  <a:cubicBezTo>
                    <a:pt x="17161" y="8700"/>
                    <a:pt x="17203" y="8694"/>
                    <a:pt x="17243" y="8694"/>
                  </a:cubicBezTo>
                  <a:close/>
                  <a:moveTo>
                    <a:pt x="18191" y="8652"/>
                  </a:moveTo>
                  <a:cubicBezTo>
                    <a:pt x="18207" y="8652"/>
                    <a:pt x="18226" y="8662"/>
                    <a:pt x="18236" y="8677"/>
                  </a:cubicBezTo>
                  <a:cubicBezTo>
                    <a:pt x="18253" y="8708"/>
                    <a:pt x="18249" y="8712"/>
                    <a:pt x="18079" y="8722"/>
                  </a:cubicBezTo>
                  <a:cubicBezTo>
                    <a:pt x="18041" y="8722"/>
                    <a:pt x="18010" y="8716"/>
                    <a:pt x="18003" y="8702"/>
                  </a:cubicBezTo>
                  <a:cubicBezTo>
                    <a:pt x="18002" y="8699"/>
                    <a:pt x="18001" y="8697"/>
                    <a:pt x="17999" y="8697"/>
                  </a:cubicBezTo>
                  <a:cubicBezTo>
                    <a:pt x="17994" y="8697"/>
                    <a:pt x="17986" y="8707"/>
                    <a:pt x="17978" y="8722"/>
                  </a:cubicBezTo>
                  <a:cubicBezTo>
                    <a:pt x="17968" y="8747"/>
                    <a:pt x="17944" y="8767"/>
                    <a:pt x="17927" y="8774"/>
                  </a:cubicBezTo>
                  <a:cubicBezTo>
                    <a:pt x="17922" y="8775"/>
                    <a:pt x="17916" y="8776"/>
                    <a:pt x="17910" y="8776"/>
                  </a:cubicBezTo>
                  <a:cubicBezTo>
                    <a:pt x="17892" y="8776"/>
                    <a:pt x="17868" y="8771"/>
                    <a:pt x="17850" y="8764"/>
                  </a:cubicBezTo>
                  <a:cubicBezTo>
                    <a:pt x="17812" y="8750"/>
                    <a:pt x="17808" y="8747"/>
                    <a:pt x="17833" y="8712"/>
                  </a:cubicBezTo>
                  <a:cubicBezTo>
                    <a:pt x="17844" y="8694"/>
                    <a:pt x="17852" y="8686"/>
                    <a:pt x="17861" y="8686"/>
                  </a:cubicBezTo>
                  <a:cubicBezTo>
                    <a:pt x="17868" y="8686"/>
                    <a:pt x="17877" y="8691"/>
                    <a:pt x="17888" y="8698"/>
                  </a:cubicBezTo>
                  <a:cubicBezTo>
                    <a:pt x="17898" y="8706"/>
                    <a:pt x="17905" y="8710"/>
                    <a:pt x="17910" y="8710"/>
                  </a:cubicBezTo>
                  <a:cubicBezTo>
                    <a:pt x="17917" y="8710"/>
                    <a:pt x="17921" y="8704"/>
                    <a:pt x="17923" y="8695"/>
                  </a:cubicBezTo>
                  <a:cubicBezTo>
                    <a:pt x="17923" y="8670"/>
                    <a:pt x="17957" y="8663"/>
                    <a:pt x="18086" y="8657"/>
                  </a:cubicBezTo>
                  <a:lnTo>
                    <a:pt x="18135" y="8657"/>
                  </a:lnTo>
                  <a:cubicBezTo>
                    <a:pt x="18141" y="8657"/>
                    <a:pt x="18162" y="8657"/>
                    <a:pt x="18183" y="8653"/>
                  </a:cubicBezTo>
                  <a:cubicBezTo>
                    <a:pt x="18186" y="8653"/>
                    <a:pt x="18188" y="8652"/>
                    <a:pt x="18191" y="8652"/>
                  </a:cubicBezTo>
                  <a:close/>
                  <a:moveTo>
                    <a:pt x="17737" y="8784"/>
                  </a:moveTo>
                  <a:cubicBezTo>
                    <a:pt x="17798" y="8784"/>
                    <a:pt x="17814" y="8821"/>
                    <a:pt x="17746" y="8841"/>
                  </a:cubicBezTo>
                  <a:cubicBezTo>
                    <a:pt x="17734" y="8843"/>
                    <a:pt x="17725" y="8844"/>
                    <a:pt x="17716" y="8844"/>
                  </a:cubicBezTo>
                  <a:cubicBezTo>
                    <a:pt x="17696" y="8844"/>
                    <a:pt x="17685" y="8838"/>
                    <a:pt x="17680" y="8823"/>
                  </a:cubicBezTo>
                  <a:cubicBezTo>
                    <a:pt x="17673" y="8802"/>
                    <a:pt x="17687" y="8788"/>
                    <a:pt x="17722" y="8785"/>
                  </a:cubicBezTo>
                  <a:cubicBezTo>
                    <a:pt x="17727" y="8784"/>
                    <a:pt x="17732" y="8784"/>
                    <a:pt x="17737" y="8784"/>
                  </a:cubicBezTo>
                  <a:close/>
                  <a:moveTo>
                    <a:pt x="17522" y="8891"/>
                  </a:moveTo>
                  <a:cubicBezTo>
                    <a:pt x="17576" y="8891"/>
                    <a:pt x="17573" y="8918"/>
                    <a:pt x="17510" y="8937"/>
                  </a:cubicBezTo>
                  <a:cubicBezTo>
                    <a:pt x="17499" y="8940"/>
                    <a:pt x="17489" y="8941"/>
                    <a:pt x="17479" y="8941"/>
                  </a:cubicBezTo>
                  <a:cubicBezTo>
                    <a:pt x="17462" y="8941"/>
                    <a:pt x="17450" y="8937"/>
                    <a:pt x="17448" y="8931"/>
                  </a:cubicBezTo>
                  <a:cubicBezTo>
                    <a:pt x="17447" y="8928"/>
                    <a:pt x="17444" y="8927"/>
                    <a:pt x="17441" y="8927"/>
                  </a:cubicBezTo>
                  <a:cubicBezTo>
                    <a:pt x="17434" y="8927"/>
                    <a:pt x="17422" y="8933"/>
                    <a:pt x="17410" y="8945"/>
                  </a:cubicBezTo>
                  <a:cubicBezTo>
                    <a:pt x="17391" y="8959"/>
                    <a:pt x="17370" y="8969"/>
                    <a:pt x="17361" y="8969"/>
                  </a:cubicBezTo>
                  <a:cubicBezTo>
                    <a:pt x="17360" y="8969"/>
                    <a:pt x="17359" y="8969"/>
                    <a:pt x="17358" y="8969"/>
                  </a:cubicBezTo>
                  <a:cubicBezTo>
                    <a:pt x="17354" y="8968"/>
                    <a:pt x="17345" y="8967"/>
                    <a:pt x="17334" y="8967"/>
                  </a:cubicBezTo>
                  <a:cubicBezTo>
                    <a:pt x="17315" y="8967"/>
                    <a:pt x="17287" y="8969"/>
                    <a:pt x="17260" y="8976"/>
                  </a:cubicBezTo>
                  <a:cubicBezTo>
                    <a:pt x="17216" y="8982"/>
                    <a:pt x="17156" y="8986"/>
                    <a:pt x="17129" y="8986"/>
                  </a:cubicBezTo>
                  <a:cubicBezTo>
                    <a:pt x="17038" y="8982"/>
                    <a:pt x="17062" y="8945"/>
                    <a:pt x="17166" y="8931"/>
                  </a:cubicBezTo>
                  <a:cubicBezTo>
                    <a:pt x="17281" y="8913"/>
                    <a:pt x="17430" y="8896"/>
                    <a:pt x="17504" y="8892"/>
                  </a:cubicBezTo>
                  <a:cubicBezTo>
                    <a:pt x="17510" y="8892"/>
                    <a:pt x="17517" y="8891"/>
                    <a:pt x="17522" y="8891"/>
                  </a:cubicBezTo>
                  <a:close/>
                  <a:moveTo>
                    <a:pt x="13502" y="9131"/>
                  </a:moveTo>
                  <a:cubicBezTo>
                    <a:pt x="13512" y="9131"/>
                    <a:pt x="13516" y="9140"/>
                    <a:pt x="13514" y="9149"/>
                  </a:cubicBezTo>
                  <a:cubicBezTo>
                    <a:pt x="13510" y="9163"/>
                    <a:pt x="13503" y="9174"/>
                    <a:pt x="13496" y="9177"/>
                  </a:cubicBezTo>
                  <a:cubicBezTo>
                    <a:pt x="13489" y="9177"/>
                    <a:pt x="13482" y="9170"/>
                    <a:pt x="13479" y="9160"/>
                  </a:cubicBezTo>
                  <a:cubicBezTo>
                    <a:pt x="13475" y="9149"/>
                    <a:pt x="13486" y="9135"/>
                    <a:pt x="13496" y="9132"/>
                  </a:cubicBezTo>
                  <a:cubicBezTo>
                    <a:pt x="13498" y="9131"/>
                    <a:pt x="13500" y="9131"/>
                    <a:pt x="13502" y="9131"/>
                  </a:cubicBezTo>
                  <a:close/>
                  <a:moveTo>
                    <a:pt x="13564" y="9123"/>
                  </a:moveTo>
                  <a:cubicBezTo>
                    <a:pt x="13567" y="9123"/>
                    <a:pt x="13572" y="9125"/>
                    <a:pt x="13576" y="9128"/>
                  </a:cubicBezTo>
                  <a:cubicBezTo>
                    <a:pt x="13586" y="9139"/>
                    <a:pt x="13586" y="9156"/>
                    <a:pt x="13576" y="9166"/>
                  </a:cubicBezTo>
                  <a:cubicBezTo>
                    <a:pt x="13567" y="9175"/>
                    <a:pt x="13559" y="9179"/>
                    <a:pt x="13553" y="9179"/>
                  </a:cubicBezTo>
                  <a:cubicBezTo>
                    <a:pt x="13543" y="9179"/>
                    <a:pt x="13538" y="9166"/>
                    <a:pt x="13544" y="9142"/>
                  </a:cubicBezTo>
                  <a:cubicBezTo>
                    <a:pt x="13550" y="9130"/>
                    <a:pt x="13556" y="9123"/>
                    <a:pt x="13564" y="9123"/>
                  </a:cubicBezTo>
                  <a:close/>
                  <a:moveTo>
                    <a:pt x="13642" y="9182"/>
                  </a:moveTo>
                  <a:cubicBezTo>
                    <a:pt x="13653" y="9182"/>
                    <a:pt x="13665" y="9186"/>
                    <a:pt x="13673" y="9195"/>
                  </a:cubicBezTo>
                  <a:cubicBezTo>
                    <a:pt x="13683" y="9201"/>
                    <a:pt x="13677" y="9208"/>
                    <a:pt x="13653" y="9208"/>
                  </a:cubicBezTo>
                  <a:cubicBezTo>
                    <a:pt x="13611" y="9204"/>
                    <a:pt x="13600" y="9190"/>
                    <a:pt x="13632" y="9184"/>
                  </a:cubicBezTo>
                  <a:cubicBezTo>
                    <a:pt x="13635" y="9183"/>
                    <a:pt x="13639" y="9182"/>
                    <a:pt x="13642" y="9182"/>
                  </a:cubicBezTo>
                  <a:close/>
                  <a:moveTo>
                    <a:pt x="13746" y="9183"/>
                  </a:moveTo>
                  <a:cubicBezTo>
                    <a:pt x="13748" y="9183"/>
                    <a:pt x="13750" y="9183"/>
                    <a:pt x="13753" y="9184"/>
                  </a:cubicBezTo>
                  <a:cubicBezTo>
                    <a:pt x="13767" y="9187"/>
                    <a:pt x="13781" y="9195"/>
                    <a:pt x="13781" y="9201"/>
                  </a:cubicBezTo>
                  <a:cubicBezTo>
                    <a:pt x="13784" y="9204"/>
                    <a:pt x="13773" y="9211"/>
                    <a:pt x="13763" y="9215"/>
                  </a:cubicBezTo>
                  <a:cubicBezTo>
                    <a:pt x="13761" y="9216"/>
                    <a:pt x="13759" y="9216"/>
                    <a:pt x="13757" y="9216"/>
                  </a:cubicBezTo>
                  <a:cubicBezTo>
                    <a:pt x="13745" y="9216"/>
                    <a:pt x="13735" y="9209"/>
                    <a:pt x="13732" y="9198"/>
                  </a:cubicBezTo>
                  <a:cubicBezTo>
                    <a:pt x="13729" y="9189"/>
                    <a:pt x="13736" y="9183"/>
                    <a:pt x="13746" y="9183"/>
                  </a:cubicBezTo>
                  <a:close/>
                  <a:moveTo>
                    <a:pt x="5339" y="9846"/>
                  </a:moveTo>
                  <a:cubicBezTo>
                    <a:pt x="5348" y="9846"/>
                    <a:pt x="5348" y="9853"/>
                    <a:pt x="5336" y="9871"/>
                  </a:cubicBezTo>
                  <a:cubicBezTo>
                    <a:pt x="5327" y="9883"/>
                    <a:pt x="5316" y="9892"/>
                    <a:pt x="5308" y="9892"/>
                  </a:cubicBezTo>
                  <a:cubicBezTo>
                    <a:pt x="5307" y="9892"/>
                    <a:pt x="5306" y="9892"/>
                    <a:pt x="5305" y="9891"/>
                  </a:cubicBezTo>
                  <a:cubicBezTo>
                    <a:pt x="5285" y="9885"/>
                    <a:pt x="5301" y="9853"/>
                    <a:pt x="5333" y="9846"/>
                  </a:cubicBezTo>
                  <a:cubicBezTo>
                    <a:pt x="5335" y="9846"/>
                    <a:pt x="5337" y="9846"/>
                    <a:pt x="5339" y="9846"/>
                  </a:cubicBezTo>
                  <a:close/>
                  <a:moveTo>
                    <a:pt x="5411" y="9919"/>
                  </a:moveTo>
                  <a:cubicBezTo>
                    <a:pt x="5420" y="9919"/>
                    <a:pt x="5430" y="9920"/>
                    <a:pt x="5440" y="9923"/>
                  </a:cubicBezTo>
                  <a:cubicBezTo>
                    <a:pt x="5479" y="9933"/>
                    <a:pt x="5475" y="9936"/>
                    <a:pt x="5423" y="9951"/>
                  </a:cubicBezTo>
                  <a:cubicBezTo>
                    <a:pt x="5401" y="9957"/>
                    <a:pt x="5384" y="9960"/>
                    <a:pt x="5373" y="9960"/>
                  </a:cubicBezTo>
                  <a:cubicBezTo>
                    <a:pt x="5354" y="9960"/>
                    <a:pt x="5354" y="9950"/>
                    <a:pt x="5374" y="9930"/>
                  </a:cubicBezTo>
                  <a:cubicBezTo>
                    <a:pt x="5381" y="9923"/>
                    <a:pt x="5394" y="9919"/>
                    <a:pt x="5411" y="9919"/>
                  </a:cubicBezTo>
                  <a:close/>
                  <a:moveTo>
                    <a:pt x="24136" y="0"/>
                  </a:moveTo>
                  <a:cubicBezTo>
                    <a:pt x="24110" y="0"/>
                    <a:pt x="24082" y="1"/>
                    <a:pt x="24053" y="4"/>
                  </a:cubicBezTo>
                  <a:cubicBezTo>
                    <a:pt x="24006" y="8"/>
                    <a:pt x="23955" y="9"/>
                    <a:pt x="23915" y="9"/>
                  </a:cubicBezTo>
                  <a:cubicBezTo>
                    <a:pt x="23887" y="9"/>
                    <a:pt x="23864" y="8"/>
                    <a:pt x="23853" y="7"/>
                  </a:cubicBezTo>
                  <a:cubicBezTo>
                    <a:pt x="23844" y="6"/>
                    <a:pt x="23836" y="6"/>
                    <a:pt x="23827" y="6"/>
                  </a:cubicBezTo>
                  <a:cubicBezTo>
                    <a:pt x="23799" y="6"/>
                    <a:pt x="23770" y="10"/>
                    <a:pt x="23752" y="21"/>
                  </a:cubicBezTo>
                  <a:cubicBezTo>
                    <a:pt x="23737" y="30"/>
                    <a:pt x="23724" y="34"/>
                    <a:pt x="23715" y="34"/>
                  </a:cubicBezTo>
                  <a:cubicBezTo>
                    <a:pt x="23709" y="34"/>
                    <a:pt x="23704" y="32"/>
                    <a:pt x="23703" y="28"/>
                  </a:cubicBezTo>
                  <a:cubicBezTo>
                    <a:pt x="23700" y="20"/>
                    <a:pt x="23667" y="17"/>
                    <a:pt x="23625" y="17"/>
                  </a:cubicBezTo>
                  <a:cubicBezTo>
                    <a:pt x="23554" y="17"/>
                    <a:pt x="23456" y="27"/>
                    <a:pt x="23443" y="42"/>
                  </a:cubicBezTo>
                  <a:cubicBezTo>
                    <a:pt x="23437" y="46"/>
                    <a:pt x="23432" y="48"/>
                    <a:pt x="23426" y="48"/>
                  </a:cubicBezTo>
                  <a:cubicBezTo>
                    <a:pt x="23418" y="48"/>
                    <a:pt x="23410" y="43"/>
                    <a:pt x="23401" y="35"/>
                  </a:cubicBezTo>
                  <a:cubicBezTo>
                    <a:pt x="23393" y="25"/>
                    <a:pt x="23374" y="20"/>
                    <a:pt x="23354" y="20"/>
                  </a:cubicBezTo>
                  <a:cubicBezTo>
                    <a:pt x="23325" y="20"/>
                    <a:pt x="23293" y="30"/>
                    <a:pt x="23286" y="49"/>
                  </a:cubicBezTo>
                  <a:cubicBezTo>
                    <a:pt x="23285" y="56"/>
                    <a:pt x="23287" y="60"/>
                    <a:pt x="23291" y="60"/>
                  </a:cubicBezTo>
                  <a:cubicBezTo>
                    <a:pt x="23295" y="60"/>
                    <a:pt x="23301" y="57"/>
                    <a:pt x="23307" y="52"/>
                  </a:cubicBezTo>
                  <a:cubicBezTo>
                    <a:pt x="23314" y="47"/>
                    <a:pt x="23327" y="45"/>
                    <a:pt x="23340" y="45"/>
                  </a:cubicBezTo>
                  <a:cubicBezTo>
                    <a:pt x="23353" y="45"/>
                    <a:pt x="23367" y="47"/>
                    <a:pt x="23377" y="52"/>
                  </a:cubicBezTo>
                  <a:cubicBezTo>
                    <a:pt x="23404" y="67"/>
                    <a:pt x="23434" y="73"/>
                    <a:pt x="23479" y="73"/>
                  </a:cubicBezTo>
                  <a:cubicBezTo>
                    <a:pt x="23509" y="73"/>
                    <a:pt x="23545" y="70"/>
                    <a:pt x="23592" y="66"/>
                  </a:cubicBezTo>
                  <a:cubicBezTo>
                    <a:pt x="23624" y="64"/>
                    <a:pt x="23683" y="61"/>
                    <a:pt x="23743" y="61"/>
                  </a:cubicBezTo>
                  <a:cubicBezTo>
                    <a:pt x="23767" y="61"/>
                    <a:pt x="23792" y="62"/>
                    <a:pt x="23814" y="63"/>
                  </a:cubicBezTo>
                  <a:cubicBezTo>
                    <a:pt x="23847" y="64"/>
                    <a:pt x="23880" y="65"/>
                    <a:pt x="23909" y="65"/>
                  </a:cubicBezTo>
                  <a:cubicBezTo>
                    <a:pt x="23949" y="65"/>
                    <a:pt x="23981" y="63"/>
                    <a:pt x="23991" y="59"/>
                  </a:cubicBezTo>
                  <a:cubicBezTo>
                    <a:pt x="24000" y="58"/>
                    <a:pt x="24015" y="57"/>
                    <a:pt x="24033" y="57"/>
                  </a:cubicBezTo>
                  <a:cubicBezTo>
                    <a:pt x="24052" y="57"/>
                    <a:pt x="24072" y="58"/>
                    <a:pt x="24092" y="59"/>
                  </a:cubicBezTo>
                  <a:cubicBezTo>
                    <a:pt x="24135" y="63"/>
                    <a:pt x="24159" y="64"/>
                    <a:pt x="24178" y="64"/>
                  </a:cubicBezTo>
                  <a:cubicBezTo>
                    <a:pt x="24197" y="64"/>
                    <a:pt x="24211" y="63"/>
                    <a:pt x="24234" y="59"/>
                  </a:cubicBezTo>
                  <a:cubicBezTo>
                    <a:pt x="24237" y="59"/>
                    <a:pt x="24239" y="59"/>
                    <a:pt x="24242" y="59"/>
                  </a:cubicBezTo>
                  <a:cubicBezTo>
                    <a:pt x="24259" y="59"/>
                    <a:pt x="24273" y="68"/>
                    <a:pt x="24279" y="84"/>
                  </a:cubicBezTo>
                  <a:cubicBezTo>
                    <a:pt x="24282" y="99"/>
                    <a:pt x="24293" y="108"/>
                    <a:pt x="24305" y="108"/>
                  </a:cubicBezTo>
                  <a:cubicBezTo>
                    <a:pt x="24307" y="108"/>
                    <a:pt x="24309" y="108"/>
                    <a:pt x="24311" y="108"/>
                  </a:cubicBezTo>
                  <a:cubicBezTo>
                    <a:pt x="24312" y="107"/>
                    <a:pt x="24313" y="107"/>
                    <a:pt x="24315" y="107"/>
                  </a:cubicBezTo>
                  <a:cubicBezTo>
                    <a:pt x="24325" y="107"/>
                    <a:pt x="24338" y="117"/>
                    <a:pt x="24341" y="132"/>
                  </a:cubicBezTo>
                  <a:cubicBezTo>
                    <a:pt x="24348" y="149"/>
                    <a:pt x="24338" y="164"/>
                    <a:pt x="24321" y="164"/>
                  </a:cubicBezTo>
                  <a:cubicBezTo>
                    <a:pt x="24303" y="164"/>
                    <a:pt x="24282" y="177"/>
                    <a:pt x="24269" y="198"/>
                  </a:cubicBezTo>
                  <a:cubicBezTo>
                    <a:pt x="24257" y="216"/>
                    <a:pt x="24249" y="224"/>
                    <a:pt x="24236" y="224"/>
                  </a:cubicBezTo>
                  <a:cubicBezTo>
                    <a:pt x="24226" y="224"/>
                    <a:pt x="24214" y="219"/>
                    <a:pt x="24196" y="209"/>
                  </a:cubicBezTo>
                  <a:cubicBezTo>
                    <a:pt x="24143" y="175"/>
                    <a:pt x="24036" y="152"/>
                    <a:pt x="23959" y="152"/>
                  </a:cubicBezTo>
                  <a:cubicBezTo>
                    <a:pt x="23949" y="152"/>
                    <a:pt x="23940" y="152"/>
                    <a:pt x="23932" y="153"/>
                  </a:cubicBezTo>
                  <a:cubicBezTo>
                    <a:pt x="23922" y="154"/>
                    <a:pt x="23910" y="154"/>
                    <a:pt x="23899" y="154"/>
                  </a:cubicBezTo>
                  <a:cubicBezTo>
                    <a:pt x="23871" y="154"/>
                    <a:pt x="23841" y="152"/>
                    <a:pt x="23824" y="149"/>
                  </a:cubicBezTo>
                  <a:cubicBezTo>
                    <a:pt x="23819" y="149"/>
                    <a:pt x="23813" y="148"/>
                    <a:pt x="23806" y="148"/>
                  </a:cubicBezTo>
                  <a:cubicBezTo>
                    <a:pt x="23786" y="148"/>
                    <a:pt x="23760" y="152"/>
                    <a:pt x="23744" y="160"/>
                  </a:cubicBezTo>
                  <a:cubicBezTo>
                    <a:pt x="23731" y="167"/>
                    <a:pt x="23709" y="170"/>
                    <a:pt x="23686" y="170"/>
                  </a:cubicBezTo>
                  <a:cubicBezTo>
                    <a:pt x="23673" y="170"/>
                    <a:pt x="23660" y="169"/>
                    <a:pt x="23648" y="167"/>
                  </a:cubicBezTo>
                  <a:cubicBezTo>
                    <a:pt x="23638" y="165"/>
                    <a:pt x="23626" y="164"/>
                    <a:pt x="23612" y="164"/>
                  </a:cubicBezTo>
                  <a:cubicBezTo>
                    <a:pt x="23573" y="164"/>
                    <a:pt x="23520" y="171"/>
                    <a:pt x="23474" y="181"/>
                  </a:cubicBezTo>
                  <a:lnTo>
                    <a:pt x="23360" y="202"/>
                  </a:lnTo>
                  <a:lnTo>
                    <a:pt x="23495" y="209"/>
                  </a:lnTo>
                  <a:cubicBezTo>
                    <a:pt x="23603" y="212"/>
                    <a:pt x="23624" y="215"/>
                    <a:pt x="23592" y="236"/>
                  </a:cubicBezTo>
                  <a:cubicBezTo>
                    <a:pt x="23577" y="246"/>
                    <a:pt x="23552" y="253"/>
                    <a:pt x="23529" y="253"/>
                  </a:cubicBezTo>
                  <a:cubicBezTo>
                    <a:pt x="23521" y="253"/>
                    <a:pt x="23513" y="252"/>
                    <a:pt x="23505" y="250"/>
                  </a:cubicBezTo>
                  <a:cubicBezTo>
                    <a:pt x="23495" y="248"/>
                    <a:pt x="23487" y="247"/>
                    <a:pt x="23481" y="247"/>
                  </a:cubicBezTo>
                  <a:cubicBezTo>
                    <a:pt x="23465" y="247"/>
                    <a:pt x="23460" y="254"/>
                    <a:pt x="23460" y="271"/>
                  </a:cubicBezTo>
                  <a:cubicBezTo>
                    <a:pt x="23463" y="287"/>
                    <a:pt x="23460" y="294"/>
                    <a:pt x="23440" y="294"/>
                  </a:cubicBezTo>
                  <a:cubicBezTo>
                    <a:pt x="23429" y="294"/>
                    <a:pt x="23413" y="292"/>
                    <a:pt x="23390" y="288"/>
                  </a:cubicBezTo>
                  <a:cubicBezTo>
                    <a:pt x="23363" y="283"/>
                    <a:pt x="23316" y="280"/>
                    <a:pt x="23274" y="280"/>
                  </a:cubicBezTo>
                  <a:cubicBezTo>
                    <a:pt x="23259" y="280"/>
                    <a:pt x="23244" y="280"/>
                    <a:pt x="23231" y="281"/>
                  </a:cubicBezTo>
                  <a:cubicBezTo>
                    <a:pt x="23221" y="283"/>
                    <a:pt x="23208" y="283"/>
                    <a:pt x="23195" y="283"/>
                  </a:cubicBezTo>
                  <a:cubicBezTo>
                    <a:pt x="23150" y="283"/>
                    <a:pt x="23092" y="275"/>
                    <a:pt x="23054" y="268"/>
                  </a:cubicBezTo>
                  <a:cubicBezTo>
                    <a:pt x="23002" y="253"/>
                    <a:pt x="22912" y="239"/>
                    <a:pt x="22849" y="239"/>
                  </a:cubicBezTo>
                  <a:cubicBezTo>
                    <a:pt x="22791" y="236"/>
                    <a:pt x="22738" y="226"/>
                    <a:pt x="22738" y="212"/>
                  </a:cubicBezTo>
                  <a:cubicBezTo>
                    <a:pt x="22738" y="202"/>
                    <a:pt x="22718" y="191"/>
                    <a:pt x="22690" y="191"/>
                  </a:cubicBezTo>
                  <a:lnTo>
                    <a:pt x="22593" y="191"/>
                  </a:lnTo>
                  <a:cubicBezTo>
                    <a:pt x="22565" y="191"/>
                    <a:pt x="22548" y="202"/>
                    <a:pt x="22551" y="212"/>
                  </a:cubicBezTo>
                  <a:cubicBezTo>
                    <a:pt x="22553" y="220"/>
                    <a:pt x="22564" y="225"/>
                    <a:pt x="22579" y="225"/>
                  </a:cubicBezTo>
                  <a:cubicBezTo>
                    <a:pt x="22589" y="225"/>
                    <a:pt x="22601" y="223"/>
                    <a:pt x="22614" y="219"/>
                  </a:cubicBezTo>
                  <a:cubicBezTo>
                    <a:pt x="22628" y="216"/>
                    <a:pt x="22642" y="214"/>
                    <a:pt x="22655" y="214"/>
                  </a:cubicBezTo>
                  <a:cubicBezTo>
                    <a:pt x="22671" y="214"/>
                    <a:pt x="22684" y="217"/>
                    <a:pt x="22690" y="223"/>
                  </a:cubicBezTo>
                  <a:cubicBezTo>
                    <a:pt x="22705" y="234"/>
                    <a:pt x="22603" y="256"/>
                    <a:pt x="22546" y="256"/>
                  </a:cubicBezTo>
                  <a:cubicBezTo>
                    <a:pt x="22536" y="256"/>
                    <a:pt x="22527" y="255"/>
                    <a:pt x="22520" y="253"/>
                  </a:cubicBezTo>
                  <a:cubicBezTo>
                    <a:pt x="22518" y="253"/>
                    <a:pt x="22514" y="253"/>
                    <a:pt x="22509" y="253"/>
                  </a:cubicBezTo>
                  <a:cubicBezTo>
                    <a:pt x="22483" y="253"/>
                    <a:pt x="22425" y="259"/>
                    <a:pt x="22364" y="271"/>
                  </a:cubicBezTo>
                  <a:cubicBezTo>
                    <a:pt x="22312" y="278"/>
                    <a:pt x="22251" y="284"/>
                    <a:pt x="22207" y="284"/>
                  </a:cubicBezTo>
                  <a:cubicBezTo>
                    <a:pt x="22190" y="284"/>
                    <a:pt x="22176" y="283"/>
                    <a:pt x="22166" y="281"/>
                  </a:cubicBezTo>
                  <a:cubicBezTo>
                    <a:pt x="22150" y="278"/>
                    <a:pt x="22124" y="276"/>
                    <a:pt x="22095" y="276"/>
                  </a:cubicBezTo>
                  <a:cubicBezTo>
                    <a:pt x="22059" y="276"/>
                    <a:pt x="22017" y="279"/>
                    <a:pt x="21982" y="285"/>
                  </a:cubicBezTo>
                  <a:cubicBezTo>
                    <a:pt x="21852" y="303"/>
                    <a:pt x="21772" y="313"/>
                    <a:pt x="21754" y="313"/>
                  </a:cubicBezTo>
                  <a:cubicBezTo>
                    <a:pt x="21751" y="313"/>
                    <a:pt x="21750" y="313"/>
                    <a:pt x="21750" y="313"/>
                  </a:cubicBezTo>
                  <a:cubicBezTo>
                    <a:pt x="21749" y="312"/>
                    <a:pt x="21746" y="311"/>
                    <a:pt x="21742" y="311"/>
                  </a:cubicBezTo>
                  <a:cubicBezTo>
                    <a:pt x="21734" y="311"/>
                    <a:pt x="21720" y="313"/>
                    <a:pt x="21701" y="313"/>
                  </a:cubicBezTo>
                  <a:cubicBezTo>
                    <a:pt x="21614" y="323"/>
                    <a:pt x="21432" y="331"/>
                    <a:pt x="21322" y="331"/>
                  </a:cubicBezTo>
                  <a:cubicBezTo>
                    <a:pt x="21279" y="331"/>
                    <a:pt x="21247" y="330"/>
                    <a:pt x="21236" y="327"/>
                  </a:cubicBezTo>
                  <a:cubicBezTo>
                    <a:pt x="21234" y="326"/>
                    <a:pt x="21231" y="326"/>
                    <a:pt x="21228" y="326"/>
                  </a:cubicBezTo>
                  <a:cubicBezTo>
                    <a:pt x="21216" y="326"/>
                    <a:pt x="21204" y="332"/>
                    <a:pt x="21201" y="340"/>
                  </a:cubicBezTo>
                  <a:cubicBezTo>
                    <a:pt x="21195" y="361"/>
                    <a:pt x="21105" y="378"/>
                    <a:pt x="20955" y="385"/>
                  </a:cubicBezTo>
                  <a:cubicBezTo>
                    <a:pt x="20897" y="389"/>
                    <a:pt x="20830" y="403"/>
                    <a:pt x="20809" y="417"/>
                  </a:cubicBezTo>
                  <a:cubicBezTo>
                    <a:pt x="20799" y="423"/>
                    <a:pt x="20792" y="427"/>
                    <a:pt x="20788" y="427"/>
                  </a:cubicBezTo>
                  <a:cubicBezTo>
                    <a:pt x="20783" y="427"/>
                    <a:pt x="20782" y="423"/>
                    <a:pt x="20785" y="413"/>
                  </a:cubicBezTo>
                  <a:cubicBezTo>
                    <a:pt x="20787" y="401"/>
                    <a:pt x="20772" y="396"/>
                    <a:pt x="20738" y="396"/>
                  </a:cubicBezTo>
                  <a:cubicBezTo>
                    <a:pt x="20723" y="396"/>
                    <a:pt x="20704" y="397"/>
                    <a:pt x="20681" y="399"/>
                  </a:cubicBezTo>
                  <a:cubicBezTo>
                    <a:pt x="20622" y="406"/>
                    <a:pt x="20501" y="413"/>
                    <a:pt x="20418" y="413"/>
                  </a:cubicBezTo>
                  <a:cubicBezTo>
                    <a:pt x="20335" y="413"/>
                    <a:pt x="20251" y="423"/>
                    <a:pt x="20234" y="434"/>
                  </a:cubicBezTo>
                  <a:cubicBezTo>
                    <a:pt x="20227" y="441"/>
                    <a:pt x="20216" y="444"/>
                    <a:pt x="20206" y="444"/>
                  </a:cubicBezTo>
                  <a:cubicBezTo>
                    <a:pt x="20196" y="444"/>
                    <a:pt x="20185" y="441"/>
                    <a:pt x="20178" y="434"/>
                  </a:cubicBezTo>
                  <a:cubicBezTo>
                    <a:pt x="20171" y="429"/>
                    <a:pt x="20158" y="426"/>
                    <a:pt x="20139" y="426"/>
                  </a:cubicBezTo>
                  <a:cubicBezTo>
                    <a:pt x="20109" y="426"/>
                    <a:pt x="20065" y="433"/>
                    <a:pt x="20008" y="448"/>
                  </a:cubicBezTo>
                  <a:cubicBezTo>
                    <a:pt x="19938" y="463"/>
                    <a:pt x="19870" y="473"/>
                    <a:pt x="19844" y="473"/>
                  </a:cubicBezTo>
                  <a:cubicBezTo>
                    <a:pt x="19840" y="473"/>
                    <a:pt x="19837" y="473"/>
                    <a:pt x="19835" y="472"/>
                  </a:cubicBezTo>
                  <a:cubicBezTo>
                    <a:pt x="19833" y="472"/>
                    <a:pt x="19831" y="472"/>
                    <a:pt x="19829" y="472"/>
                  </a:cubicBezTo>
                  <a:cubicBezTo>
                    <a:pt x="19816" y="472"/>
                    <a:pt x="19803" y="481"/>
                    <a:pt x="19800" y="493"/>
                  </a:cubicBezTo>
                  <a:cubicBezTo>
                    <a:pt x="19800" y="505"/>
                    <a:pt x="19798" y="511"/>
                    <a:pt x="19792" y="511"/>
                  </a:cubicBezTo>
                  <a:cubicBezTo>
                    <a:pt x="19787" y="511"/>
                    <a:pt x="19779" y="508"/>
                    <a:pt x="19768" y="500"/>
                  </a:cubicBezTo>
                  <a:cubicBezTo>
                    <a:pt x="19758" y="493"/>
                    <a:pt x="19741" y="489"/>
                    <a:pt x="19725" y="489"/>
                  </a:cubicBezTo>
                  <a:cubicBezTo>
                    <a:pt x="19716" y="489"/>
                    <a:pt x="19707" y="491"/>
                    <a:pt x="19699" y="493"/>
                  </a:cubicBezTo>
                  <a:cubicBezTo>
                    <a:pt x="19679" y="503"/>
                    <a:pt x="19619" y="510"/>
                    <a:pt x="19574" y="514"/>
                  </a:cubicBezTo>
                  <a:cubicBezTo>
                    <a:pt x="19529" y="514"/>
                    <a:pt x="19485" y="521"/>
                    <a:pt x="19474" y="524"/>
                  </a:cubicBezTo>
                  <a:cubicBezTo>
                    <a:pt x="19471" y="525"/>
                    <a:pt x="19469" y="525"/>
                    <a:pt x="19467" y="525"/>
                  </a:cubicBezTo>
                  <a:cubicBezTo>
                    <a:pt x="19460" y="525"/>
                    <a:pt x="19455" y="522"/>
                    <a:pt x="19453" y="514"/>
                  </a:cubicBezTo>
                  <a:cubicBezTo>
                    <a:pt x="19450" y="503"/>
                    <a:pt x="19419" y="500"/>
                    <a:pt x="19387" y="500"/>
                  </a:cubicBezTo>
                  <a:cubicBezTo>
                    <a:pt x="19356" y="503"/>
                    <a:pt x="19331" y="514"/>
                    <a:pt x="19335" y="524"/>
                  </a:cubicBezTo>
                  <a:cubicBezTo>
                    <a:pt x="19338" y="533"/>
                    <a:pt x="19334" y="539"/>
                    <a:pt x="19323" y="539"/>
                  </a:cubicBezTo>
                  <a:cubicBezTo>
                    <a:pt x="19320" y="539"/>
                    <a:pt x="19318" y="539"/>
                    <a:pt x="19315" y="538"/>
                  </a:cubicBezTo>
                  <a:cubicBezTo>
                    <a:pt x="19305" y="536"/>
                    <a:pt x="19285" y="533"/>
                    <a:pt x="19264" y="533"/>
                  </a:cubicBezTo>
                  <a:cubicBezTo>
                    <a:pt x="19255" y="533"/>
                    <a:pt x="19246" y="534"/>
                    <a:pt x="19238" y="535"/>
                  </a:cubicBezTo>
                  <a:cubicBezTo>
                    <a:pt x="19234" y="535"/>
                    <a:pt x="19229" y="536"/>
                    <a:pt x="19224" y="536"/>
                  </a:cubicBezTo>
                  <a:cubicBezTo>
                    <a:pt x="19200" y="536"/>
                    <a:pt x="19174" y="529"/>
                    <a:pt x="19165" y="521"/>
                  </a:cubicBezTo>
                  <a:cubicBezTo>
                    <a:pt x="19161" y="518"/>
                    <a:pt x="19153" y="516"/>
                    <a:pt x="19145" y="516"/>
                  </a:cubicBezTo>
                  <a:cubicBezTo>
                    <a:pt x="19134" y="516"/>
                    <a:pt x="19120" y="520"/>
                    <a:pt x="19110" y="527"/>
                  </a:cubicBezTo>
                  <a:cubicBezTo>
                    <a:pt x="19099" y="535"/>
                    <a:pt x="19087" y="538"/>
                    <a:pt x="19075" y="538"/>
                  </a:cubicBezTo>
                  <a:cubicBezTo>
                    <a:pt x="19064" y="538"/>
                    <a:pt x="19052" y="535"/>
                    <a:pt x="19044" y="527"/>
                  </a:cubicBezTo>
                  <a:cubicBezTo>
                    <a:pt x="19034" y="520"/>
                    <a:pt x="19027" y="517"/>
                    <a:pt x="19022" y="517"/>
                  </a:cubicBezTo>
                  <a:cubicBezTo>
                    <a:pt x="19013" y="517"/>
                    <a:pt x="19008" y="525"/>
                    <a:pt x="19002" y="542"/>
                  </a:cubicBezTo>
                  <a:cubicBezTo>
                    <a:pt x="18994" y="558"/>
                    <a:pt x="18988" y="566"/>
                    <a:pt x="18982" y="566"/>
                  </a:cubicBezTo>
                  <a:cubicBezTo>
                    <a:pt x="18978" y="566"/>
                    <a:pt x="18973" y="562"/>
                    <a:pt x="18967" y="556"/>
                  </a:cubicBezTo>
                  <a:cubicBezTo>
                    <a:pt x="18958" y="546"/>
                    <a:pt x="18944" y="541"/>
                    <a:pt x="18928" y="541"/>
                  </a:cubicBezTo>
                  <a:cubicBezTo>
                    <a:pt x="18889" y="541"/>
                    <a:pt x="18842" y="568"/>
                    <a:pt x="18849" y="597"/>
                  </a:cubicBezTo>
                  <a:cubicBezTo>
                    <a:pt x="18853" y="613"/>
                    <a:pt x="18854" y="621"/>
                    <a:pt x="18850" y="621"/>
                  </a:cubicBezTo>
                  <a:cubicBezTo>
                    <a:pt x="18847" y="621"/>
                    <a:pt x="18841" y="616"/>
                    <a:pt x="18832" y="607"/>
                  </a:cubicBezTo>
                  <a:cubicBezTo>
                    <a:pt x="18822" y="596"/>
                    <a:pt x="18802" y="592"/>
                    <a:pt x="18779" y="592"/>
                  </a:cubicBezTo>
                  <a:cubicBezTo>
                    <a:pt x="18729" y="592"/>
                    <a:pt x="18667" y="614"/>
                    <a:pt x="18686" y="635"/>
                  </a:cubicBezTo>
                  <a:cubicBezTo>
                    <a:pt x="18714" y="665"/>
                    <a:pt x="18575" y="707"/>
                    <a:pt x="18482" y="707"/>
                  </a:cubicBezTo>
                  <a:cubicBezTo>
                    <a:pt x="18458" y="707"/>
                    <a:pt x="18437" y="704"/>
                    <a:pt x="18423" y="697"/>
                  </a:cubicBezTo>
                  <a:cubicBezTo>
                    <a:pt x="18410" y="692"/>
                    <a:pt x="18396" y="689"/>
                    <a:pt x="18385" y="689"/>
                  </a:cubicBezTo>
                  <a:cubicBezTo>
                    <a:pt x="18377" y="689"/>
                    <a:pt x="18370" y="691"/>
                    <a:pt x="18367" y="694"/>
                  </a:cubicBezTo>
                  <a:cubicBezTo>
                    <a:pt x="18364" y="699"/>
                    <a:pt x="18360" y="702"/>
                    <a:pt x="18357" y="702"/>
                  </a:cubicBezTo>
                  <a:cubicBezTo>
                    <a:pt x="18354" y="702"/>
                    <a:pt x="18351" y="699"/>
                    <a:pt x="18350" y="694"/>
                  </a:cubicBezTo>
                  <a:cubicBezTo>
                    <a:pt x="18346" y="681"/>
                    <a:pt x="18325" y="670"/>
                    <a:pt x="18305" y="670"/>
                  </a:cubicBezTo>
                  <a:cubicBezTo>
                    <a:pt x="18301" y="669"/>
                    <a:pt x="18297" y="669"/>
                    <a:pt x="18295" y="669"/>
                  </a:cubicBezTo>
                  <a:cubicBezTo>
                    <a:pt x="18280" y="669"/>
                    <a:pt x="18280" y="677"/>
                    <a:pt x="18295" y="694"/>
                  </a:cubicBezTo>
                  <a:cubicBezTo>
                    <a:pt x="18315" y="718"/>
                    <a:pt x="18298" y="726"/>
                    <a:pt x="18173" y="746"/>
                  </a:cubicBezTo>
                  <a:cubicBezTo>
                    <a:pt x="18124" y="755"/>
                    <a:pt x="18085" y="760"/>
                    <a:pt x="18056" y="760"/>
                  </a:cubicBezTo>
                  <a:cubicBezTo>
                    <a:pt x="18027" y="760"/>
                    <a:pt x="18008" y="755"/>
                    <a:pt x="17999" y="746"/>
                  </a:cubicBezTo>
                  <a:cubicBezTo>
                    <a:pt x="17984" y="734"/>
                    <a:pt x="17956" y="727"/>
                    <a:pt x="17915" y="727"/>
                  </a:cubicBezTo>
                  <a:cubicBezTo>
                    <a:pt x="17867" y="727"/>
                    <a:pt x="17800" y="736"/>
                    <a:pt x="17715" y="753"/>
                  </a:cubicBezTo>
                  <a:cubicBezTo>
                    <a:pt x="17670" y="761"/>
                    <a:pt x="17621" y="767"/>
                    <a:pt x="17587" y="767"/>
                  </a:cubicBezTo>
                  <a:cubicBezTo>
                    <a:pt x="17574" y="767"/>
                    <a:pt x="17563" y="766"/>
                    <a:pt x="17555" y="764"/>
                  </a:cubicBezTo>
                  <a:cubicBezTo>
                    <a:pt x="17543" y="761"/>
                    <a:pt x="17532" y="760"/>
                    <a:pt x="17522" y="760"/>
                  </a:cubicBezTo>
                  <a:cubicBezTo>
                    <a:pt x="17508" y="760"/>
                    <a:pt x="17497" y="763"/>
                    <a:pt x="17493" y="767"/>
                  </a:cubicBezTo>
                  <a:cubicBezTo>
                    <a:pt x="17480" y="787"/>
                    <a:pt x="17343" y="806"/>
                    <a:pt x="17255" y="806"/>
                  </a:cubicBezTo>
                  <a:cubicBezTo>
                    <a:pt x="17223" y="806"/>
                    <a:pt x="17198" y="804"/>
                    <a:pt x="17187" y="798"/>
                  </a:cubicBezTo>
                  <a:cubicBezTo>
                    <a:pt x="17170" y="790"/>
                    <a:pt x="17153" y="785"/>
                    <a:pt x="17137" y="785"/>
                  </a:cubicBezTo>
                  <a:cubicBezTo>
                    <a:pt x="17107" y="785"/>
                    <a:pt x="17081" y="799"/>
                    <a:pt x="17062" y="826"/>
                  </a:cubicBezTo>
                  <a:cubicBezTo>
                    <a:pt x="17053" y="840"/>
                    <a:pt x="17045" y="847"/>
                    <a:pt x="17037" y="847"/>
                  </a:cubicBezTo>
                  <a:cubicBezTo>
                    <a:pt x="17032" y="847"/>
                    <a:pt x="17027" y="844"/>
                    <a:pt x="17021" y="836"/>
                  </a:cubicBezTo>
                  <a:cubicBezTo>
                    <a:pt x="17014" y="830"/>
                    <a:pt x="16999" y="826"/>
                    <a:pt x="16980" y="826"/>
                  </a:cubicBezTo>
                  <a:cubicBezTo>
                    <a:pt x="16970" y="826"/>
                    <a:pt x="16959" y="827"/>
                    <a:pt x="16948" y="830"/>
                  </a:cubicBezTo>
                  <a:cubicBezTo>
                    <a:pt x="16936" y="833"/>
                    <a:pt x="16923" y="834"/>
                    <a:pt x="16913" y="834"/>
                  </a:cubicBezTo>
                  <a:cubicBezTo>
                    <a:pt x="16900" y="834"/>
                    <a:pt x="16891" y="832"/>
                    <a:pt x="16889" y="826"/>
                  </a:cubicBezTo>
                  <a:cubicBezTo>
                    <a:pt x="16886" y="816"/>
                    <a:pt x="16862" y="809"/>
                    <a:pt x="16838" y="809"/>
                  </a:cubicBezTo>
                  <a:cubicBezTo>
                    <a:pt x="16809" y="809"/>
                    <a:pt x="16792" y="819"/>
                    <a:pt x="16796" y="833"/>
                  </a:cubicBezTo>
                  <a:cubicBezTo>
                    <a:pt x="16803" y="857"/>
                    <a:pt x="16688" y="889"/>
                    <a:pt x="16518" y="905"/>
                  </a:cubicBezTo>
                  <a:cubicBezTo>
                    <a:pt x="16466" y="913"/>
                    <a:pt x="16407" y="920"/>
                    <a:pt x="16390" y="926"/>
                  </a:cubicBezTo>
                  <a:cubicBezTo>
                    <a:pt x="16385" y="927"/>
                    <a:pt x="16381" y="927"/>
                    <a:pt x="16377" y="927"/>
                  </a:cubicBezTo>
                  <a:cubicBezTo>
                    <a:pt x="16361" y="927"/>
                    <a:pt x="16345" y="922"/>
                    <a:pt x="16334" y="916"/>
                  </a:cubicBezTo>
                  <a:cubicBezTo>
                    <a:pt x="16331" y="913"/>
                    <a:pt x="16323" y="912"/>
                    <a:pt x="16311" y="912"/>
                  </a:cubicBezTo>
                  <a:cubicBezTo>
                    <a:pt x="16281" y="912"/>
                    <a:pt x="16224" y="921"/>
                    <a:pt x="16164" y="934"/>
                  </a:cubicBezTo>
                  <a:cubicBezTo>
                    <a:pt x="16091" y="949"/>
                    <a:pt x="16027" y="959"/>
                    <a:pt x="16004" y="959"/>
                  </a:cubicBezTo>
                  <a:cubicBezTo>
                    <a:pt x="16001" y="959"/>
                    <a:pt x="15999" y="958"/>
                    <a:pt x="15997" y="958"/>
                  </a:cubicBezTo>
                  <a:cubicBezTo>
                    <a:pt x="15996" y="958"/>
                    <a:pt x="15995" y="957"/>
                    <a:pt x="15994" y="957"/>
                  </a:cubicBezTo>
                  <a:cubicBezTo>
                    <a:pt x="15983" y="957"/>
                    <a:pt x="15961" y="970"/>
                    <a:pt x="15942" y="993"/>
                  </a:cubicBezTo>
                  <a:cubicBezTo>
                    <a:pt x="15914" y="1023"/>
                    <a:pt x="15884" y="1039"/>
                    <a:pt x="15865" y="1039"/>
                  </a:cubicBezTo>
                  <a:cubicBezTo>
                    <a:pt x="15852" y="1039"/>
                    <a:pt x="15844" y="1031"/>
                    <a:pt x="15845" y="1014"/>
                  </a:cubicBezTo>
                  <a:cubicBezTo>
                    <a:pt x="15847" y="998"/>
                    <a:pt x="15841" y="991"/>
                    <a:pt x="15825" y="991"/>
                  </a:cubicBezTo>
                  <a:cubicBezTo>
                    <a:pt x="15815" y="991"/>
                    <a:pt x="15801" y="994"/>
                    <a:pt x="15783" y="1000"/>
                  </a:cubicBezTo>
                  <a:cubicBezTo>
                    <a:pt x="15748" y="1006"/>
                    <a:pt x="15720" y="1024"/>
                    <a:pt x="15723" y="1035"/>
                  </a:cubicBezTo>
                  <a:cubicBezTo>
                    <a:pt x="15725" y="1043"/>
                    <a:pt x="15715" y="1047"/>
                    <a:pt x="15696" y="1047"/>
                  </a:cubicBezTo>
                  <a:cubicBezTo>
                    <a:pt x="15684" y="1047"/>
                    <a:pt x="15669" y="1045"/>
                    <a:pt x="15651" y="1041"/>
                  </a:cubicBezTo>
                  <a:cubicBezTo>
                    <a:pt x="15632" y="1038"/>
                    <a:pt x="15614" y="1037"/>
                    <a:pt x="15598" y="1037"/>
                  </a:cubicBezTo>
                  <a:cubicBezTo>
                    <a:pt x="15578" y="1037"/>
                    <a:pt x="15563" y="1039"/>
                    <a:pt x="15557" y="1045"/>
                  </a:cubicBezTo>
                  <a:cubicBezTo>
                    <a:pt x="15529" y="1072"/>
                    <a:pt x="15439" y="1105"/>
                    <a:pt x="15404" y="1105"/>
                  </a:cubicBezTo>
                  <a:cubicBezTo>
                    <a:pt x="15394" y="1105"/>
                    <a:pt x="15389" y="1103"/>
                    <a:pt x="15390" y="1097"/>
                  </a:cubicBezTo>
                  <a:cubicBezTo>
                    <a:pt x="15393" y="1092"/>
                    <a:pt x="15388" y="1090"/>
                    <a:pt x="15376" y="1090"/>
                  </a:cubicBezTo>
                  <a:cubicBezTo>
                    <a:pt x="15351" y="1090"/>
                    <a:pt x="15298" y="1100"/>
                    <a:pt x="15214" y="1121"/>
                  </a:cubicBezTo>
                  <a:cubicBezTo>
                    <a:pt x="15110" y="1145"/>
                    <a:pt x="14981" y="1169"/>
                    <a:pt x="14922" y="1173"/>
                  </a:cubicBezTo>
                  <a:cubicBezTo>
                    <a:pt x="14641" y="1194"/>
                    <a:pt x="14537" y="1211"/>
                    <a:pt x="14301" y="1259"/>
                  </a:cubicBezTo>
                  <a:cubicBezTo>
                    <a:pt x="14172" y="1289"/>
                    <a:pt x="14049" y="1309"/>
                    <a:pt x="14019" y="1309"/>
                  </a:cubicBezTo>
                  <a:cubicBezTo>
                    <a:pt x="14016" y="1309"/>
                    <a:pt x="14014" y="1309"/>
                    <a:pt x="14013" y="1308"/>
                  </a:cubicBezTo>
                  <a:cubicBezTo>
                    <a:pt x="14006" y="1307"/>
                    <a:pt x="13996" y="1306"/>
                    <a:pt x="13984" y="1306"/>
                  </a:cubicBezTo>
                  <a:cubicBezTo>
                    <a:pt x="13877" y="1306"/>
                    <a:pt x="13598" y="1369"/>
                    <a:pt x="13520" y="1416"/>
                  </a:cubicBezTo>
                  <a:cubicBezTo>
                    <a:pt x="13500" y="1427"/>
                    <a:pt x="13488" y="1433"/>
                    <a:pt x="13483" y="1433"/>
                  </a:cubicBezTo>
                  <a:cubicBezTo>
                    <a:pt x="13477" y="1433"/>
                    <a:pt x="13480" y="1424"/>
                    <a:pt x="13489" y="1405"/>
                  </a:cubicBezTo>
                  <a:cubicBezTo>
                    <a:pt x="13498" y="1387"/>
                    <a:pt x="13500" y="1377"/>
                    <a:pt x="13483" y="1377"/>
                  </a:cubicBezTo>
                  <a:cubicBezTo>
                    <a:pt x="13464" y="1377"/>
                    <a:pt x="13425" y="1388"/>
                    <a:pt x="13350" y="1409"/>
                  </a:cubicBezTo>
                  <a:cubicBezTo>
                    <a:pt x="13275" y="1430"/>
                    <a:pt x="13229" y="1440"/>
                    <a:pt x="13199" y="1440"/>
                  </a:cubicBezTo>
                  <a:cubicBezTo>
                    <a:pt x="13181" y="1440"/>
                    <a:pt x="13169" y="1436"/>
                    <a:pt x="13160" y="1430"/>
                  </a:cubicBezTo>
                  <a:cubicBezTo>
                    <a:pt x="13150" y="1423"/>
                    <a:pt x="13144" y="1419"/>
                    <a:pt x="13140" y="1419"/>
                  </a:cubicBezTo>
                  <a:lnTo>
                    <a:pt x="13140" y="1419"/>
                  </a:lnTo>
                  <a:cubicBezTo>
                    <a:pt x="13135" y="1419"/>
                    <a:pt x="13136" y="1428"/>
                    <a:pt x="13142" y="1447"/>
                  </a:cubicBezTo>
                  <a:cubicBezTo>
                    <a:pt x="13147" y="1464"/>
                    <a:pt x="13147" y="1473"/>
                    <a:pt x="13142" y="1473"/>
                  </a:cubicBezTo>
                  <a:cubicBezTo>
                    <a:pt x="13139" y="1473"/>
                    <a:pt x="13136" y="1471"/>
                    <a:pt x="13132" y="1468"/>
                  </a:cubicBezTo>
                  <a:cubicBezTo>
                    <a:pt x="13122" y="1459"/>
                    <a:pt x="13096" y="1456"/>
                    <a:pt x="13066" y="1456"/>
                  </a:cubicBezTo>
                  <a:cubicBezTo>
                    <a:pt x="12991" y="1456"/>
                    <a:pt x="12885" y="1476"/>
                    <a:pt x="12892" y="1496"/>
                  </a:cubicBezTo>
                  <a:cubicBezTo>
                    <a:pt x="12896" y="1509"/>
                    <a:pt x="12862" y="1527"/>
                    <a:pt x="12820" y="1537"/>
                  </a:cubicBezTo>
                  <a:cubicBezTo>
                    <a:pt x="12798" y="1543"/>
                    <a:pt x="12781" y="1546"/>
                    <a:pt x="12769" y="1546"/>
                  </a:cubicBezTo>
                  <a:cubicBezTo>
                    <a:pt x="12753" y="1546"/>
                    <a:pt x="12745" y="1542"/>
                    <a:pt x="12747" y="1534"/>
                  </a:cubicBezTo>
                  <a:cubicBezTo>
                    <a:pt x="12751" y="1527"/>
                    <a:pt x="12744" y="1523"/>
                    <a:pt x="12729" y="1523"/>
                  </a:cubicBezTo>
                  <a:cubicBezTo>
                    <a:pt x="12721" y="1523"/>
                    <a:pt x="12710" y="1524"/>
                    <a:pt x="12698" y="1527"/>
                  </a:cubicBezTo>
                  <a:cubicBezTo>
                    <a:pt x="12657" y="1537"/>
                    <a:pt x="12646" y="1547"/>
                    <a:pt x="12663" y="1562"/>
                  </a:cubicBezTo>
                  <a:cubicBezTo>
                    <a:pt x="12670" y="1568"/>
                    <a:pt x="12670" y="1571"/>
                    <a:pt x="12666" y="1571"/>
                  </a:cubicBezTo>
                  <a:cubicBezTo>
                    <a:pt x="12660" y="1571"/>
                    <a:pt x="12647" y="1567"/>
                    <a:pt x="12628" y="1562"/>
                  </a:cubicBezTo>
                  <a:cubicBezTo>
                    <a:pt x="12603" y="1550"/>
                    <a:pt x="12574" y="1543"/>
                    <a:pt x="12558" y="1543"/>
                  </a:cubicBezTo>
                  <a:cubicBezTo>
                    <a:pt x="12555" y="1543"/>
                    <a:pt x="12552" y="1544"/>
                    <a:pt x="12549" y="1544"/>
                  </a:cubicBezTo>
                  <a:cubicBezTo>
                    <a:pt x="12535" y="1547"/>
                    <a:pt x="12535" y="1565"/>
                    <a:pt x="12545" y="1582"/>
                  </a:cubicBezTo>
                  <a:cubicBezTo>
                    <a:pt x="12558" y="1597"/>
                    <a:pt x="12563" y="1603"/>
                    <a:pt x="12559" y="1603"/>
                  </a:cubicBezTo>
                  <a:cubicBezTo>
                    <a:pt x="12556" y="1603"/>
                    <a:pt x="12545" y="1597"/>
                    <a:pt x="12524" y="1586"/>
                  </a:cubicBezTo>
                  <a:cubicBezTo>
                    <a:pt x="12506" y="1575"/>
                    <a:pt x="12494" y="1569"/>
                    <a:pt x="12484" y="1569"/>
                  </a:cubicBezTo>
                  <a:cubicBezTo>
                    <a:pt x="12471" y="1569"/>
                    <a:pt x="12459" y="1579"/>
                    <a:pt x="12438" y="1600"/>
                  </a:cubicBezTo>
                  <a:cubicBezTo>
                    <a:pt x="12399" y="1638"/>
                    <a:pt x="12313" y="1676"/>
                    <a:pt x="12237" y="1690"/>
                  </a:cubicBezTo>
                  <a:cubicBezTo>
                    <a:pt x="12236" y="1690"/>
                    <a:pt x="12234" y="1690"/>
                    <a:pt x="12233" y="1690"/>
                  </a:cubicBezTo>
                  <a:cubicBezTo>
                    <a:pt x="12218" y="1690"/>
                    <a:pt x="12209" y="1674"/>
                    <a:pt x="12209" y="1652"/>
                  </a:cubicBezTo>
                  <a:cubicBezTo>
                    <a:pt x="12209" y="1628"/>
                    <a:pt x="12201" y="1618"/>
                    <a:pt x="12182" y="1618"/>
                  </a:cubicBezTo>
                  <a:cubicBezTo>
                    <a:pt x="12176" y="1618"/>
                    <a:pt x="12169" y="1619"/>
                    <a:pt x="12161" y="1621"/>
                  </a:cubicBezTo>
                  <a:cubicBezTo>
                    <a:pt x="12133" y="1627"/>
                    <a:pt x="12116" y="1642"/>
                    <a:pt x="12119" y="1652"/>
                  </a:cubicBezTo>
                  <a:cubicBezTo>
                    <a:pt x="12122" y="1666"/>
                    <a:pt x="12112" y="1676"/>
                    <a:pt x="12091" y="1680"/>
                  </a:cubicBezTo>
                  <a:cubicBezTo>
                    <a:pt x="12088" y="1681"/>
                    <a:pt x="12084" y="1682"/>
                    <a:pt x="12080" y="1682"/>
                  </a:cubicBezTo>
                  <a:cubicBezTo>
                    <a:pt x="12066" y="1682"/>
                    <a:pt x="12052" y="1673"/>
                    <a:pt x="12050" y="1662"/>
                  </a:cubicBezTo>
                  <a:cubicBezTo>
                    <a:pt x="12044" y="1649"/>
                    <a:pt x="12030" y="1639"/>
                    <a:pt x="12016" y="1639"/>
                  </a:cubicBezTo>
                  <a:cubicBezTo>
                    <a:pt x="12012" y="1639"/>
                    <a:pt x="12008" y="1640"/>
                    <a:pt x="12004" y="1642"/>
                  </a:cubicBezTo>
                  <a:cubicBezTo>
                    <a:pt x="11980" y="1648"/>
                    <a:pt x="11977" y="1659"/>
                    <a:pt x="11991" y="1676"/>
                  </a:cubicBezTo>
                  <a:cubicBezTo>
                    <a:pt x="12011" y="1699"/>
                    <a:pt x="11985" y="1716"/>
                    <a:pt x="11950" y="1716"/>
                  </a:cubicBezTo>
                  <a:cubicBezTo>
                    <a:pt x="11932" y="1716"/>
                    <a:pt x="11911" y="1711"/>
                    <a:pt x="11893" y="1701"/>
                  </a:cubicBezTo>
                  <a:cubicBezTo>
                    <a:pt x="11881" y="1692"/>
                    <a:pt x="11867" y="1689"/>
                    <a:pt x="11856" y="1689"/>
                  </a:cubicBezTo>
                  <a:cubicBezTo>
                    <a:pt x="11848" y="1689"/>
                    <a:pt x="11842" y="1690"/>
                    <a:pt x="11837" y="1693"/>
                  </a:cubicBezTo>
                  <a:cubicBezTo>
                    <a:pt x="11831" y="1700"/>
                    <a:pt x="11820" y="1704"/>
                    <a:pt x="11807" y="1704"/>
                  </a:cubicBezTo>
                  <a:cubicBezTo>
                    <a:pt x="11800" y="1704"/>
                    <a:pt x="11793" y="1703"/>
                    <a:pt x="11786" y="1701"/>
                  </a:cubicBezTo>
                  <a:cubicBezTo>
                    <a:pt x="11783" y="1700"/>
                    <a:pt x="11778" y="1699"/>
                    <a:pt x="11770" y="1699"/>
                  </a:cubicBezTo>
                  <a:cubicBezTo>
                    <a:pt x="11669" y="1699"/>
                    <a:pt x="11141" y="1782"/>
                    <a:pt x="10780" y="1853"/>
                  </a:cubicBezTo>
                  <a:cubicBezTo>
                    <a:pt x="10645" y="1882"/>
                    <a:pt x="10530" y="1902"/>
                    <a:pt x="10508" y="1902"/>
                  </a:cubicBezTo>
                  <a:cubicBezTo>
                    <a:pt x="10507" y="1902"/>
                    <a:pt x="10506" y="1902"/>
                    <a:pt x="10505" y="1901"/>
                  </a:cubicBezTo>
                  <a:cubicBezTo>
                    <a:pt x="10499" y="1901"/>
                    <a:pt x="10322" y="1936"/>
                    <a:pt x="10117" y="1981"/>
                  </a:cubicBezTo>
                  <a:cubicBezTo>
                    <a:pt x="9912" y="2026"/>
                    <a:pt x="9708" y="2068"/>
                    <a:pt x="9663" y="2075"/>
                  </a:cubicBezTo>
                  <a:cubicBezTo>
                    <a:pt x="9555" y="2089"/>
                    <a:pt x="9041" y="2200"/>
                    <a:pt x="8556" y="2311"/>
                  </a:cubicBezTo>
                  <a:cubicBezTo>
                    <a:pt x="8337" y="2363"/>
                    <a:pt x="8087" y="2418"/>
                    <a:pt x="8001" y="2436"/>
                  </a:cubicBezTo>
                  <a:cubicBezTo>
                    <a:pt x="7778" y="2478"/>
                    <a:pt x="5690" y="3008"/>
                    <a:pt x="5301" y="3119"/>
                  </a:cubicBezTo>
                  <a:cubicBezTo>
                    <a:pt x="4185" y="3438"/>
                    <a:pt x="3682" y="3591"/>
                    <a:pt x="3081" y="3789"/>
                  </a:cubicBezTo>
                  <a:cubicBezTo>
                    <a:pt x="3008" y="3813"/>
                    <a:pt x="2880" y="3858"/>
                    <a:pt x="2797" y="3886"/>
                  </a:cubicBezTo>
                  <a:cubicBezTo>
                    <a:pt x="2519" y="3976"/>
                    <a:pt x="2089" y="4132"/>
                    <a:pt x="1895" y="4209"/>
                  </a:cubicBezTo>
                  <a:cubicBezTo>
                    <a:pt x="1746" y="4268"/>
                    <a:pt x="1409" y="4396"/>
                    <a:pt x="1354" y="4413"/>
                  </a:cubicBezTo>
                  <a:cubicBezTo>
                    <a:pt x="1312" y="4423"/>
                    <a:pt x="958" y="4569"/>
                    <a:pt x="795" y="4639"/>
                  </a:cubicBezTo>
                  <a:cubicBezTo>
                    <a:pt x="729" y="4667"/>
                    <a:pt x="614" y="4715"/>
                    <a:pt x="538" y="4746"/>
                  </a:cubicBezTo>
                  <a:cubicBezTo>
                    <a:pt x="462" y="4777"/>
                    <a:pt x="344" y="4819"/>
                    <a:pt x="271" y="4840"/>
                  </a:cubicBezTo>
                  <a:cubicBezTo>
                    <a:pt x="156" y="4871"/>
                    <a:pt x="146" y="4878"/>
                    <a:pt x="174" y="4913"/>
                  </a:cubicBezTo>
                  <a:cubicBezTo>
                    <a:pt x="189" y="4932"/>
                    <a:pt x="193" y="4941"/>
                    <a:pt x="185" y="4941"/>
                  </a:cubicBezTo>
                  <a:cubicBezTo>
                    <a:pt x="181" y="4941"/>
                    <a:pt x="171" y="4937"/>
                    <a:pt x="156" y="4930"/>
                  </a:cubicBezTo>
                  <a:cubicBezTo>
                    <a:pt x="144" y="4926"/>
                    <a:pt x="136" y="4923"/>
                    <a:pt x="129" y="4923"/>
                  </a:cubicBezTo>
                  <a:cubicBezTo>
                    <a:pt x="117" y="4923"/>
                    <a:pt x="113" y="4933"/>
                    <a:pt x="111" y="4958"/>
                  </a:cubicBezTo>
                  <a:cubicBezTo>
                    <a:pt x="111" y="4982"/>
                    <a:pt x="87" y="5014"/>
                    <a:pt x="60" y="5027"/>
                  </a:cubicBezTo>
                  <a:cubicBezTo>
                    <a:pt x="1" y="5059"/>
                    <a:pt x="1" y="5086"/>
                    <a:pt x="52" y="5090"/>
                  </a:cubicBezTo>
                  <a:cubicBezTo>
                    <a:pt x="76" y="5090"/>
                    <a:pt x="90" y="5086"/>
                    <a:pt x="87" y="5076"/>
                  </a:cubicBezTo>
                  <a:cubicBezTo>
                    <a:pt x="84" y="5065"/>
                    <a:pt x="118" y="5052"/>
                    <a:pt x="167" y="5041"/>
                  </a:cubicBezTo>
                  <a:cubicBezTo>
                    <a:pt x="188" y="5038"/>
                    <a:pt x="206" y="5036"/>
                    <a:pt x="220" y="5036"/>
                  </a:cubicBezTo>
                  <a:cubicBezTo>
                    <a:pt x="246" y="5036"/>
                    <a:pt x="262" y="5042"/>
                    <a:pt x="271" y="5055"/>
                  </a:cubicBezTo>
                  <a:cubicBezTo>
                    <a:pt x="284" y="5083"/>
                    <a:pt x="271" y="5094"/>
                    <a:pt x="174" y="5110"/>
                  </a:cubicBezTo>
                  <a:cubicBezTo>
                    <a:pt x="136" y="5119"/>
                    <a:pt x="103" y="5124"/>
                    <a:pt x="84" y="5124"/>
                  </a:cubicBezTo>
                  <a:cubicBezTo>
                    <a:pt x="72" y="5124"/>
                    <a:pt x="65" y="5122"/>
                    <a:pt x="66" y="5118"/>
                  </a:cubicBezTo>
                  <a:cubicBezTo>
                    <a:pt x="69" y="5109"/>
                    <a:pt x="65" y="5103"/>
                    <a:pt x="56" y="5103"/>
                  </a:cubicBezTo>
                  <a:cubicBezTo>
                    <a:pt x="54" y="5103"/>
                    <a:pt x="51" y="5103"/>
                    <a:pt x="49" y="5104"/>
                  </a:cubicBezTo>
                  <a:cubicBezTo>
                    <a:pt x="18" y="5115"/>
                    <a:pt x="1" y="5198"/>
                    <a:pt x="28" y="5219"/>
                  </a:cubicBezTo>
                  <a:cubicBezTo>
                    <a:pt x="34" y="5224"/>
                    <a:pt x="38" y="5227"/>
                    <a:pt x="42" y="5227"/>
                  </a:cubicBezTo>
                  <a:cubicBezTo>
                    <a:pt x="47" y="5227"/>
                    <a:pt x="51" y="5220"/>
                    <a:pt x="55" y="5208"/>
                  </a:cubicBezTo>
                  <a:cubicBezTo>
                    <a:pt x="60" y="5194"/>
                    <a:pt x="115" y="5166"/>
                    <a:pt x="174" y="5149"/>
                  </a:cubicBezTo>
                  <a:cubicBezTo>
                    <a:pt x="216" y="5133"/>
                    <a:pt x="248" y="5125"/>
                    <a:pt x="256" y="5125"/>
                  </a:cubicBezTo>
                  <a:cubicBezTo>
                    <a:pt x="259" y="5125"/>
                    <a:pt x="260" y="5126"/>
                    <a:pt x="257" y="5128"/>
                  </a:cubicBezTo>
                  <a:cubicBezTo>
                    <a:pt x="243" y="5139"/>
                    <a:pt x="240" y="5152"/>
                    <a:pt x="250" y="5163"/>
                  </a:cubicBezTo>
                  <a:cubicBezTo>
                    <a:pt x="260" y="5169"/>
                    <a:pt x="233" y="5187"/>
                    <a:pt x="191" y="5198"/>
                  </a:cubicBezTo>
                  <a:cubicBezTo>
                    <a:pt x="150" y="5208"/>
                    <a:pt x="108" y="5232"/>
                    <a:pt x="97" y="5249"/>
                  </a:cubicBezTo>
                  <a:cubicBezTo>
                    <a:pt x="71" y="5300"/>
                    <a:pt x="95" y="5402"/>
                    <a:pt x="132" y="5402"/>
                  </a:cubicBezTo>
                  <a:cubicBezTo>
                    <a:pt x="133" y="5402"/>
                    <a:pt x="134" y="5402"/>
                    <a:pt x="135" y="5402"/>
                  </a:cubicBezTo>
                  <a:cubicBezTo>
                    <a:pt x="140" y="5399"/>
                    <a:pt x="146" y="5398"/>
                    <a:pt x="151" y="5398"/>
                  </a:cubicBezTo>
                  <a:cubicBezTo>
                    <a:pt x="160" y="5398"/>
                    <a:pt x="168" y="5402"/>
                    <a:pt x="170" y="5409"/>
                  </a:cubicBezTo>
                  <a:cubicBezTo>
                    <a:pt x="174" y="5416"/>
                    <a:pt x="188" y="5440"/>
                    <a:pt x="198" y="5461"/>
                  </a:cubicBezTo>
                  <a:cubicBezTo>
                    <a:pt x="219" y="5496"/>
                    <a:pt x="212" y="5503"/>
                    <a:pt x="160" y="5506"/>
                  </a:cubicBezTo>
                  <a:cubicBezTo>
                    <a:pt x="125" y="5510"/>
                    <a:pt x="94" y="5523"/>
                    <a:pt x="87" y="5544"/>
                  </a:cubicBezTo>
                  <a:cubicBezTo>
                    <a:pt x="80" y="5562"/>
                    <a:pt x="80" y="5586"/>
                    <a:pt x="84" y="5597"/>
                  </a:cubicBezTo>
                  <a:cubicBezTo>
                    <a:pt x="86" y="5599"/>
                    <a:pt x="88" y="5600"/>
                    <a:pt x="89" y="5600"/>
                  </a:cubicBezTo>
                  <a:cubicBezTo>
                    <a:pt x="93" y="5600"/>
                    <a:pt x="95" y="5595"/>
                    <a:pt x="97" y="5586"/>
                  </a:cubicBezTo>
                  <a:cubicBezTo>
                    <a:pt x="97" y="5574"/>
                    <a:pt x="108" y="5564"/>
                    <a:pt x="122" y="5564"/>
                  </a:cubicBezTo>
                  <a:cubicBezTo>
                    <a:pt x="124" y="5564"/>
                    <a:pt x="127" y="5565"/>
                    <a:pt x="129" y="5565"/>
                  </a:cubicBezTo>
                  <a:cubicBezTo>
                    <a:pt x="132" y="5566"/>
                    <a:pt x="134" y="5566"/>
                    <a:pt x="136" y="5566"/>
                  </a:cubicBezTo>
                  <a:cubicBezTo>
                    <a:pt x="146" y="5566"/>
                    <a:pt x="143" y="5559"/>
                    <a:pt x="129" y="5547"/>
                  </a:cubicBezTo>
                  <a:cubicBezTo>
                    <a:pt x="121" y="5543"/>
                    <a:pt x="119" y="5540"/>
                    <a:pt x="123" y="5540"/>
                  </a:cubicBezTo>
                  <a:cubicBezTo>
                    <a:pt x="128" y="5540"/>
                    <a:pt x="140" y="5544"/>
                    <a:pt x="156" y="5552"/>
                  </a:cubicBezTo>
                  <a:cubicBezTo>
                    <a:pt x="182" y="5562"/>
                    <a:pt x="209" y="5569"/>
                    <a:pt x="224" y="5569"/>
                  </a:cubicBezTo>
                  <a:cubicBezTo>
                    <a:pt x="228" y="5569"/>
                    <a:pt x="231" y="5569"/>
                    <a:pt x="233" y="5568"/>
                  </a:cubicBezTo>
                  <a:cubicBezTo>
                    <a:pt x="234" y="5568"/>
                    <a:pt x="236" y="5568"/>
                    <a:pt x="238" y="5568"/>
                  </a:cubicBezTo>
                  <a:cubicBezTo>
                    <a:pt x="256" y="5568"/>
                    <a:pt x="300" y="5581"/>
                    <a:pt x="344" y="5603"/>
                  </a:cubicBezTo>
                  <a:cubicBezTo>
                    <a:pt x="383" y="5619"/>
                    <a:pt x="414" y="5627"/>
                    <a:pt x="426" y="5627"/>
                  </a:cubicBezTo>
                  <a:cubicBezTo>
                    <a:pt x="430" y="5627"/>
                    <a:pt x="431" y="5626"/>
                    <a:pt x="430" y="5624"/>
                  </a:cubicBezTo>
                  <a:cubicBezTo>
                    <a:pt x="427" y="5614"/>
                    <a:pt x="434" y="5603"/>
                    <a:pt x="448" y="5600"/>
                  </a:cubicBezTo>
                  <a:cubicBezTo>
                    <a:pt x="449" y="5600"/>
                    <a:pt x="450" y="5599"/>
                    <a:pt x="452" y="5599"/>
                  </a:cubicBezTo>
                  <a:cubicBezTo>
                    <a:pt x="461" y="5599"/>
                    <a:pt x="469" y="5608"/>
                    <a:pt x="472" y="5621"/>
                  </a:cubicBezTo>
                  <a:cubicBezTo>
                    <a:pt x="472" y="5629"/>
                    <a:pt x="482" y="5634"/>
                    <a:pt x="498" y="5634"/>
                  </a:cubicBezTo>
                  <a:cubicBezTo>
                    <a:pt x="509" y="5634"/>
                    <a:pt x="523" y="5632"/>
                    <a:pt x="538" y="5627"/>
                  </a:cubicBezTo>
                  <a:cubicBezTo>
                    <a:pt x="556" y="5623"/>
                    <a:pt x="569" y="5620"/>
                    <a:pt x="578" y="5620"/>
                  </a:cubicBezTo>
                  <a:cubicBezTo>
                    <a:pt x="596" y="5620"/>
                    <a:pt x="601" y="5630"/>
                    <a:pt x="601" y="5656"/>
                  </a:cubicBezTo>
                  <a:cubicBezTo>
                    <a:pt x="601" y="5680"/>
                    <a:pt x="604" y="5711"/>
                    <a:pt x="608" y="5725"/>
                  </a:cubicBezTo>
                  <a:cubicBezTo>
                    <a:pt x="611" y="5739"/>
                    <a:pt x="601" y="5749"/>
                    <a:pt x="580" y="5749"/>
                  </a:cubicBezTo>
                  <a:cubicBezTo>
                    <a:pt x="563" y="5749"/>
                    <a:pt x="545" y="5760"/>
                    <a:pt x="542" y="5773"/>
                  </a:cubicBezTo>
                  <a:cubicBezTo>
                    <a:pt x="542" y="5780"/>
                    <a:pt x="548" y="5784"/>
                    <a:pt x="561" y="5784"/>
                  </a:cubicBezTo>
                  <a:cubicBezTo>
                    <a:pt x="580" y="5784"/>
                    <a:pt x="613" y="5777"/>
                    <a:pt x="663" y="5763"/>
                  </a:cubicBezTo>
                  <a:cubicBezTo>
                    <a:pt x="709" y="5751"/>
                    <a:pt x="739" y="5745"/>
                    <a:pt x="754" y="5745"/>
                  </a:cubicBezTo>
                  <a:cubicBezTo>
                    <a:pt x="782" y="5745"/>
                    <a:pt x="760" y="5766"/>
                    <a:pt x="691" y="5808"/>
                  </a:cubicBezTo>
                  <a:cubicBezTo>
                    <a:pt x="659" y="5828"/>
                    <a:pt x="635" y="5837"/>
                    <a:pt x="620" y="5837"/>
                  </a:cubicBezTo>
                  <a:cubicBezTo>
                    <a:pt x="613" y="5837"/>
                    <a:pt x="608" y="5835"/>
                    <a:pt x="604" y="5832"/>
                  </a:cubicBezTo>
                  <a:cubicBezTo>
                    <a:pt x="601" y="5830"/>
                    <a:pt x="597" y="5829"/>
                    <a:pt x="593" y="5829"/>
                  </a:cubicBezTo>
                  <a:cubicBezTo>
                    <a:pt x="580" y="5829"/>
                    <a:pt x="564" y="5840"/>
                    <a:pt x="548" y="5864"/>
                  </a:cubicBezTo>
                  <a:cubicBezTo>
                    <a:pt x="531" y="5891"/>
                    <a:pt x="510" y="5909"/>
                    <a:pt x="500" y="5912"/>
                  </a:cubicBezTo>
                  <a:cubicBezTo>
                    <a:pt x="493" y="5912"/>
                    <a:pt x="472" y="5922"/>
                    <a:pt x="458" y="5936"/>
                  </a:cubicBezTo>
                  <a:cubicBezTo>
                    <a:pt x="443" y="5950"/>
                    <a:pt x="440" y="5956"/>
                    <a:pt x="450" y="5956"/>
                  </a:cubicBezTo>
                  <a:cubicBezTo>
                    <a:pt x="456" y="5956"/>
                    <a:pt x="466" y="5954"/>
                    <a:pt x="479" y="5950"/>
                  </a:cubicBezTo>
                  <a:cubicBezTo>
                    <a:pt x="493" y="5947"/>
                    <a:pt x="507" y="5945"/>
                    <a:pt x="518" y="5945"/>
                  </a:cubicBezTo>
                  <a:cubicBezTo>
                    <a:pt x="529" y="5945"/>
                    <a:pt x="538" y="5947"/>
                    <a:pt x="542" y="5950"/>
                  </a:cubicBezTo>
                  <a:cubicBezTo>
                    <a:pt x="566" y="5971"/>
                    <a:pt x="545" y="6010"/>
                    <a:pt x="510" y="6020"/>
                  </a:cubicBezTo>
                  <a:cubicBezTo>
                    <a:pt x="497" y="6023"/>
                    <a:pt x="486" y="6034"/>
                    <a:pt x="489" y="6044"/>
                  </a:cubicBezTo>
                  <a:cubicBezTo>
                    <a:pt x="493" y="6058"/>
                    <a:pt x="486" y="6079"/>
                    <a:pt x="479" y="6100"/>
                  </a:cubicBezTo>
                  <a:cubicBezTo>
                    <a:pt x="462" y="6130"/>
                    <a:pt x="488" y="6260"/>
                    <a:pt x="509" y="6260"/>
                  </a:cubicBezTo>
                  <a:cubicBezTo>
                    <a:pt x="509" y="6260"/>
                    <a:pt x="510" y="6260"/>
                    <a:pt x="510" y="6259"/>
                  </a:cubicBezTo>
                  <a:cubicBezTo>
                    <a:pt x="526" y="6254"/>
                    <a:pt x="539" y="6251"/>
                    <a:pt x="549" y="6251"/>
                  </a:cubicBezTo>
                  <a:cubicBezTo>
                    <a:pt x="572" y="6251"/>
                    <a:pt x="583" y="6263"/>
                    <a:pt x="590" y="6287"/>
                  </a:cubicBezTo>
                  <a:cubicBezTo>
                    <a:pt x="599" y="6303"/>
                    <a:pt x="609" y="6313"/>
                    <a:pt x="621" y="6313"/>
                  </a:cubicBezTo>
                  <a:cubicBezTo>
                    <a:pt x="625" y="6313"/>
                    <a:pt x="628" y="6312"/>
                    <a:pt x="632" y="6311"/>
                  </a:cubicBezTo>
                  <a:cubicBezTo>
                    <a:pt x="634" y="6310"/>
                    <a:pt x="637" y="6310"/>
                    <a:pt x="640" y="6310"/>
                  </a:cubicBezTo>
                  <a:cubicBezTo>
                    <a:pt x="648" y="6310"/>
                    <a:pt x="657" y="6314"/>
                    <a:pt x="659" y="6325"/>
                  </a:cubicBezTo>
                  <a:cubicBezTo>
                    <a:pt x="659" y="6337"/>
                    <a:pt x="670" y="6347"/>
                    <a:pt x="680" y="6347"/>
                  </a:cubicBezTo>
                  <a:cubicBezTo>
                    <a:pt x="681" y="6347"/>
                    <a:pt x="683" y="6346"/>
                    <a:pt x="684" y="6346"/>
                  </a:cubicBezTo>
                  <a:cubicBezTo>
                    <a:pt x="694" y="6346"/>
                    <a:pt x="708" y="6353"/>
                    <a:pt x="712" y="6363"/>
                  </a:cubicBezTo>
                  <a:cubicBezTo>
                    <a:pt x="718" y="6377"/>
                    <a:pt x="691" y="6391"/>
                    <a:pt x="643" y="6398"/>
                  </a:cubicBezTo>
                  <a:cubicBezTo>
                    <a:pt x="576" y="6408"/>
                    <a:pt x="569" y="6412"/>
                    <a:pt x="590" y="6443"/>
                  </a:cubicBezTo>
                  <a:cubicBezTo>
                    <a:pt x="599" y="6455"/>
                    <a:pt x="606" y="6463"/>
                    <a:pt x="610" y="6463"/>
                  </a:cubicBezTo>
                  <a:cubicBezTo>
                    <a:pt x="613" y="6463"/>
                    <a:pt x="614" y="6460"/>
                    <a:pt x="614" y="6453"/>
                  </a:cubicBezTo>
                  <a:cubicBezTo>
                    <a:pt x="614" y="6439"/>
                    <a:pt x="628" y="6426"/>
                    <a:pt x="649" y="6418"/>
                  </a:cubicBezTo>
                  <a:cubicBezTo>
                    <a:pt x="652" y="6418"/>
                    <a:pt x="655" y="6418"/>
                    <a:pt x="658" y="6418"/>
                  </a:cubicBezTo>
                  <a:cubicBezTo>
                    <a:pt x="671" y="6418"/>
                    <a:pt x="679" y="6424"/>
                    <a:pt x="673" y="6436"/>
                  </a:cubicBezTo>
                  <a:cubicBezTo>
                    <a:pt x="671" y="6444"/>
                    <a:pt x="674" y="6452"/>
                    <a:pt x="679" y="6452"/>
                  </a:cubicBezTo>
                  <a:cubicBezTo>
                    <a:pt x="681" y="6452"/>
                    <a:pt x="682" y="6452"/>
                    <a:pt x="684" y="6450"/>
                  </a:cubicBezTo>
                  <a:cubicBezTo>
                    <a:pt x="704" y="6442"/>
                    <a:pt x="719" y="6438"/>
                    <a:pt x="731" y="6438"/>
                  </a:cubicBezTo>
                  <a:cubicBezTo>
                    <a:pt x="751" y="6438"/>
                    <a:pt x="760" y="6449"/>
                    <a:pt x="760" y="6471"/>
                  </a:cubicBezTo>
                  <a:cubicBezTo>
                    <a:pt x="760" y="6506"/>
                    <a:pt x="794" y="6532"/>
                    <a:pt x="829" y="6532"/>
                  </a:cubicBezTo>
                  <a:cubicBezTo>
                    <a:pt x="842" y="6532"/>
                    <a:pt x="856" y="6528"/>
                    <a:pt x="867" y="6519"/>
                  </a:cubicBezTo>
                  <a:cubicBezTo>
                    <a:pt x="875" y="6515"/>
                    <a:pt x="884" y="6512"/>
                    <a:pt x="892" y="6512"/>
                  </a:cubicBezTo>
                  <a:cubicBezTo>
                    <a:pt x="900" y="6512"/>
                    <a:pt x="907" y="6515"/>
                    <a:pt x="909" y="6523"/>
                  </a:cubicBezTo>
                  <a:cubicBezTo>
                    <a:pt x="913" y="6533"/>
                    <a:pt x="888" y="6551"/>
                    <a:pt x="861" y="6557"/>
                  </a:cubicBezTo>
                  <a:cubicBezTo>
                    <a:pt x="795" y="6575"/>
                    <a:pt x="795" y="6592"/>
                    <a:pt x="861" y="6613"/>
                  </a:cubicBezTo>
                  <a:cubicBezTo>
                    <a:pt x="885" y="6623"/>
                    <a:pt x="896" y="6634"/>
                    <a:pt x="878" y="6637"/>
                  </a:cubicBezTo>
                  <a:cubicBezTo>
                    <a:pt x="864" y="6641"/>
                    <a:pt x="826" y="6662"/>
                    <a:pt x="798" y="6682"/>
                  </a:cubicBezTo>
                  <a:cubicBezTo>
                    <a:pt x="747" y="6717"/>
                    <a:pt x="747" y="6721"/>
                    <a:pt x="792" y="6724"/>
                  </a:cubicBezTo>
                  <a:cubicBezTo>
                    <a:pt x="794" y="6724"/>
                    <a:pt x="797" y="6724"/>
                    <a:pt x="800" y="6724"/>
                  </a:cubicBezTo>
                  <a:cubicBezTo>
                    <a:pt x="849" y="6724"/>
                    <a:pt x="898" y="6699"/>
                    <a:pt x="875" y="6682"/>
                  </a:cubicBezTo>
                  <a:cubicBezTo>
                    <a:pt x="855" y="6666"/>
                    <a:pt x="936" y="6599"/>
                    <a:pt x="974" y="6599"/>
                  </a:cubicBezTo>
                  <a:cubicBezTo>
                    <a:pt x="976" y="6599"/>
                    <a:pt x="977" y="6599"/>
                    <a:pt x="979" y="6599"/>
                  </a:cubicBezTo>
                  <a:cubicBezTo>
                    <a:pt x="996" y="6602"/>
                    <a:pt x="1006" y="6617"/>
                    <a:pt x="1003" y="6627"/>
                  </a:cubicBezTo>
                  <a:cubicBezTo>
                    <a:pt x="1000" y="6637"/>
                    <a:pt x="1010" y="6651"/>
                    <a:pt x="1024" y="6655"/>
                  </a:cubicBezTo>
                  <a:cubicBezTo>
                    <a:pt x="1069" y="6665"/>
                    <a:pt x="1062" y="6697"/>
                    <a:pt x="1017" y="6697"/>
                  </a:cubicBezTo>
                  <a:cubicBezTo>
                    <a:pt x="989" y="6697"/>
                    <a:pt x="1000" y="6703"/>
                    <a:pt x="1045" y="6721"/>
                  </a:cubicBezTo>
                  <a:cubicBezTo>
                    <a:pt x="1083" y="6734"/>
                    <a:pt x="1121" y="6745"/>
                    <a:pt x="1131" y="6745"/>
                  </a:cubicBezTo>
                  <a:cubicBezTo>
                    <a:pt x="1132" y="6744"/>
                    <a:pt x="1133" y="6744"/>
                    <a:pt x="1134" y="6744"/>
                  </a:cubicBezTo>
                  <a:cubicBezTo>
                    <a:pt x="1141" y="6744"/>
                    <a:pt x="1152" y="6757"/>
                    <a:pt x="1155" y="6772"/>
                  </a:cubicBezTo>
                  <a:cubicBezTo>
                    <a:pt x="1162" y="6785"/>
                    <a:pt x="1183" y="6801"/>
                    <a:pt x="1203" y="6801"/>
                  </a:cubicBezTo>
                  <a:cubicBezTo>
                    <a:pt x="1204" y="6801"/>
                    <a:pt x="1206" y="6801"/>
                    <a:pt x="1208" y="6801"/>
                  </a:cubicBezTo>
                  <a:cubicBezTo>
                    <a:pt x="1256" y="6801"/>
                    <a:pt x="1284" y="6863"/>
                    <a:pt x="1267" y="6921"/>
                  </a:cubicBezTo>
                  <a:cubicBezTo>
                    <a:pt x="1261" y="6936"/>
                    <a:pt x="1260" y="6943"/>
                    <a:pt x="1266" y="6943"/>
                  </a:cubicBezTo>
                  <a:cubicBezTo>
                    <a:pt x="1270" y="6943"/>
                    <a:pt x="1277" y="6939"/>
                    <a:pt x="1288" y="6932"/>
                  </a:cubicBezTo>
                  <a:cubicBezTo>
                    <a:pt x="1300" y="6924"/>
                    <a:pt x="1310" y="6919"/>
                    <a:pt x="1317" y="6919"/>
                  </a:cubicBezTo>
                  <a:cubicBezTo>
                    <a:pt x="1321" y="6919"/>
                    <a:pt x="1324" y="6921"/>
                    <a:pt x="1325" y="6926"/>
                  </a:cubicBezTo>
                  <a:cubicBezTo>
                    <a:pt x="1334" y="6948"/>
                    <a:pt x="1289" y="6976"/>
                    <a:pt x="1264" y="6976"/>
                  </a:cubicBezTo>
                  <a:cubicBezTo>
                    <a:pt x="1257" y="6976"/>
                    <a:pt x="1252" y="6975"/>
                    <a:pt x="1250" y="6970"/>
                  </a:cubicBezTo>
                  <a:cubicBezTo>
                    <a:pt x="1246" y="6967"/>
                    <a:pt x="1240" y="6966"/>
                    <a:pt x="1231" y="6966"/>
                  </a:cubicBezTo>
                  <a:cubicBezTo>
                    <a:pt x="1212" y="6966"/>
                    <a:pt x="1181" y="6974"/>
                    <a:pt x="1145" y="6988"/>
                  </a:cubicBezTo>
                  <a:cubicBezTo>
                    <a:pt x="1058" y="7023"/>
                    <a:pt x="1024" y="7049"/>
                    <a:pt x="1050" y="7049"/>
                  </a:cubicBezTo>
                  <a:cubicBezTo>
                    <a:pt x="1062" y="7049"/>
                    <a:pt x="1088" y="7043"/>
                    <a:pt x="1128" y="7030"/>
                  </a:cubicBezTo>
                  <a:cubicBezTo>
                    <a:pt x="1184" y="7011"/>
                    <a:pt x="1222" y="7001"/>
                    <a:pt x="1245" y="7001"/>
                  </a:cubicBezTo>
                  <a:cubicBezTo>
                    <a:pt x="1273" y="7001"/>
                    <a:pt x="1277" y="7016"/>
                    <a:pt x="1260" y="7046"/>
                  </a:cubicBezTo>
                  <a:cubicBezTo>
                    <a:pt x="1239" y="7085"/>
                    <a:pt x="1246" y="7092"/>
                    <a:pt x="1315" y="7123"/>
                  </a:cubicBezTo>
                  <a:cubicBezTo>
                    <a:pt x="1345" y="7139"/>
                    <a:pt x="1384" y="7149"/>
                    <a:pt x="1409" y="7149"/>
                  </a:cubicBezTo>
                  <a:cubicBezTo>
                    <a:pt x="1416" y="7149"/>
                    <a:pt x="1422" y="7149"/>
                    <a:pt x="1426" y="7147"/>
                  </a:cubicBezTo>
                  <a:cubicBezTo>
                    <a:pt x="1434" y="7143"/>
                    <a:pt x="1446" y="7141"/>
                    <a:pt x="1459" y="7141"/>
                  </a:cubicBezTo>
                  <a:cubicBezTo>
                    <a:pt x="1480" y="7141"/>
                    <a:pt x="1505" y="7146"/>
                    <a:pt x="1527" y="7155"/>
                  </a:cubicBezTo>
                  <a:cubicBezTo>
                    <a:pt x="1560" y="7169"/>
                    <a:pt x="1572" y="7179"/>
                    <a:pt x="1558" y="7179"/>
                  </a:cubicBezTo>
                  <a:cubicBezTo>
                    <a:pt x="1556" y="7179"/>
                    <a:pt x="1554" y="7179"/>
                    <a:pt x="1551" y="7179"/>
                  </a:cubicBezTo>
                  <a:cubicBezTo>
                    <a:pt x="1523" y="7179"/>
                    <a:pt x="1509" y="7192"/>
                    <a:pt x="1509" y="7224"/>
                  </a:cubicBezTo>
                  <a:cubicBezTo>
                    <a:pt x="1509" y="7246"/>
                    <a:pt x="1501" y="7262"/>
                    <a:pt x="1486" y="7262"/>
                  </a:cubicBezTo>
                  <a:cubicBezTo>
                    <a:pt x="1485" y="7262"/>
                    <a:pt x="1483" y="7262"/>
                    <a:pt x="1482" y="7262"/>
                  </a:cubicBezTo>
                  <a:cubicBezTo>
                    <a:pt x="1479" y="7261"/>
                    <a:pt x="1477" y="7261"/>
                    <a:pt x="1475" y="7261"/>
                  </a:cubicBezTo>
                  <a:cubicBezTo>
                    <a:pt x="1464" y="7261"/>
                    <a:pt x="1458" y="7266"/>
                    <a:pt x="1461" y="7272"/>
                  </a:cubicBezTo>
                  <a:cubicBezTo>
                    <a:pt x="1464" y="7286"/>
                    <a:pt x="1464" y="7307"/>
                    <a:pt x="1461" y="7324"/>
                  </a:cubicBezTo>
                  <a:cubicBezTo>
                    <a:pt x="1461" y="7340"/>
                    <a:pt x="1463" y="7347"/>
                    <a:pt x="1471" y="7347"/>
                  </a:cubicBezTo>
                  <a:cubicBezTo>
                    <a:pt x="1477" y="7347"/>
                    <a:pt x="1486" y="7344"/>
                    <a:pt x="1499" y="7338"/>
                  </a:cubicBezTo>
                  <a:cubicBezTo>
                    <a:pt x="1505" y="7335"/>
                    <a:pt x="1513" y="7333"/>
                    <a:pt x="1523" y="7333"/>
                  </a:cubicBezTo>
                  <a:cubicBezTo>
                    <a:pt x="1602" y="7333"/>
                    <a:pt x="1793" y="7422"/>
                    <a:pt x="1762" y="7453"/>
                  </a:cubicBezTo>
                  <a:cubicBezTo>
                    <a:pt x="1735" y="7481"/>
                    <a:pt x="1769" y="7518"/>
                    <a:pt x="1806" y="7518"/>
                  </a:cubicBezTo>
                  <a:cubicBezTo>
                    <a:pt x="1815" y="7518"/>
                    <a:pt x="1824" y="7516"/>
                    <a:pt x="1832" y="7512"/>
                  </a:cubicBezTo>
                  <a:cubicBezTo>
                    <a:pt x="1846" y="7503"/>
                    <a:pt x="1856" y="7499"/>
                    <a:pt x="1861" y="7499"/>
                  </a:cubicBezTo>
                  <a:cubicBezTo>
                    <a:pt x="1866" y="7499"/>
                    <a:pt x="1867" y="7503"/>
                    <a:pt x="1863" y="7512"/>
                  </a:cubicBezTo>
                  <a:cubicBezTo>
                    <a:pt x="1860" y="7525"/>
                    <a:pt x="1871" y="7550"/>
                    <a:pt x="1887" y="7560"/>
                  </a:cubicBezTo>
                  <a:cubicBezTo>
                    <a:pt x="1905" y="7571"/>
                    <a:pt x="1922" y="7602"/>
                    <a:pt x="1926" y="7633"/>
                  </a:cubicBezTo>
                  <a:cubicBezTo>
                    <a:pt x="1929" y="7662"/>
                    <a:pt x="1938" y="7685"/>
                    <a:pt x="1951" y="7685"/>
                  </a:cubicBezTo>
                  <a:cubicBezTo>
                    <a:pt x="1952" y="7685"/>
                    <a:pt x="1953" y="7685"/>
                    <a:pt x="1954" y="7685"/>
                  </a:cubicBezTo>
                  <a:cubicBezTo>
                    <a:pt x="1956" y="7684"/>
                    <a:pt x="1957" y="7684"/>
                    <a:pt x="1959" y="7684"/>
                  </a:cubicBezTo>
                  <a:cubicBezTo>
                    <a:pt x="1970" y="7684"/>
                    <a:pt x="1979" y="7694"/>
                    <a:pt x="1985" y="7709"/>
                  </a:cubicBezTo>
                  <a:cubicBezTo>
                    <a:pt x="1988" y="7723"/>
                    <a:pt x="1985" y="7741"/>
                    <a:pt x="1971" y="7744"/>
                  </a:cubicBezTo>
                  <a:cubicBezTo>
                    <a:pt x="1961" y="7747"/>
                    <a:pt x="1954" y="7765"/>
                    <a:pt x="1961" y="7782"/>
                  </a:cubicBezTo>
                  <a:cubicBezTo>
                    <a:pt x="1974" y="7833"/>
                    <a:pt x="2120" y="7973"/>
                    <a:pt x="2156" y="7973"/>
                  </a:cubicBezTo>
                  <a:cubicBezTo>
                    <a:pt x="2156" y="7973"/>
                    <a:pt x="2157" y="7973"/>
                    <a:pt x="2158" y="7973"/>
                  </a:cubicBezTo>
                  <a:cubicBezTo>
                    <a:pt x="2159" y="7973"/>
                    <a:pt x="2160" y="7973"/>
                    <a:pt x="2162" y="7973"/>
                  </a:cubicBezTo>
                  <a:cubicBezTo>
                    <a:pt x="2176" y="7973"/>
                    <a:pt x="2197" y="7989"/>
                    <a:pt x="2210" y="8011"/>
                  </a:cubicBezTo>
                  <a:cubicBezTo>
                    <a:pt x="2224" y="8031"/>
                    <a:pt x="2236" y="8041"/>
                    <a:pt x="2252" y="8041"/>
                  </a:cubicBezTo>
                  <a:cubicBezTo>
                    <a:pt x="2261" y="8041"/>
                    <a:pt x="2271" y="8038"/>
                    <a:pt x="2283" y="8032"/>
                  </a:cubicBezTo>
                  <a:cubicBezTo>
                    <a:pt x="2296" y="8025"/>
                    <a:pt x="2305" y="8021"/>
                    <a:pt x="2311" y="8021"/>
                  </a:cubicBezTo>
                  <a:cubicBezTo>
                    <a:pt x="2320" y="8021"/>
                    <a:pt x="2323" y="8029"/>
                    <a:pt x="2321" y="8045"/>
                  </a:cubicBezTo>
                  <a:cubicBezTo>
                    <a:pt x="2318" y="8064"/>
                    <a:pt x="2325" y="8073"/>
                    <a:pt x="2336" y="8073"/>
                  </a:cubicBezTo>
                  <a:cubicBezTo>
                    <a:pt x="2352" y="8073"/>
                    <a:pt x="2376" y="8054"/>
                    <a:pt x="2391" y="8021"/>
                  </a:cubicBezTo>
                  <a:cubicBezTo>
                    <a:pt x="2400" y="8001"/>
                    <a:pt x="2405" y="7991"/>
                    <a:pt x="2414" y="7991"/>
                  </a:cubicBezTo>
                  <a:cubicBezTo>
                    <a:pt x="2422" y="7991"/>
                    <a:pt x="2432" y="7998"/>
                    <a:pt x="2449" y="8011"/>
                  </a:cubicBezTo>
                  <a:cubicBezTo>
                    <a:pt x="2466" y="8023"/>
                    <a:pt x="2482" y="8029"/>
                    <a:pt x="2502" y="8029"/>
                  </a:cubicBezTo>
                  <a:cubicBezTo>
                    <a:pt x="2524" y="8029"/>
                    <a:pt x="2549" y="8022"/>
                    <a:pt x="2585" y="8008"/>
                  </a:cubicBezTo>
                  <a:cubicBezTo>
                    <a:pt x="2621" y="7995"/>
                    <a:pt x="2655" y="7988"/>
                    <a:pt x="2670" y="7988"/>
                  </a:cubicBezTo>
                  <a:cubicBezTo>
                    <a:pt x="2675" y="7988"/>
                    <a:pt x="2678" y="7989"/>
                    <a:pt x="2678" y="7990"/>
                  </a:cubicBezTo>
                  <a:cubicBezTo>
                    <a:pt x="2679" y="7992"/>
                    <a:pt x="2684" y="7993"/>
                    <a:pt x="2691" y="7993"/>
                  </a:cubicBezTo>
                  <a:cubicBezTo>
                    <a:pt x="2713" y="7993"/>
                    <a:pt x="2759" y="7986"/>
                    <a:pt x="2811" y="7973"/>
                  </a:cubicBezTo>
                  <a:cubicBezTo>
                    <a:pt x="2865" y="7960"/>
                    <a:pt x="2917" y="7953"/>
                    <a:pt x="2947" y="7953"/>
                  </a:cubicBezTo>
                  <a:cubicBezTo>
                    <a:pt x="2958" y="7953"/>
                    <a:pt x="2965" y="7954"/>
                    <a:pt x="2970" y="7956"/>
                  </a:cubicBezTo>
                  <a:cubicBezTo>
                    <a:pt x="2976" y="7960"/>
                    <a:pt x="2988" y="7962"/>
                    <a:pt x="3003" y="7962"/>
                  </a:cubicBezTo>
                  <a:cubicBezTo>
                    <a:pt x="3025" y="7962"/>
                    <a:pt x="3054" y="7958"/>
                    <a:pt x="3078" y="7952"/>
                  </a:cubicBezTo>
                  <a:cubicBezTo>
                    <a:pt x="3123" y="7941"/>
                    <a:pt x="3237" y="7925"/>
                    <a:pt x="3334" y="7917"/>
                  </a:cubicBezTo>
                  <a:cubicBezTo>
                    <a:pt x="3432" y="7907"/>
                    <a:pt x="3557" y="7890"/>
                    <a:pt x="3612" y="7876"/>
                  </a:cubicBezTo>
                  <a:cubicBezTo>
                    <a:pt x="3684" y="7859"/>
                    <a:pt x="3808" y="7848"/>
                    <a:pt x="3904" y="7848"/>
                  </a:cubicBezTo>
                  <a:cubicBezTo>
                    <a:pt x="3966" y="7848"/>
                    <a:pt x="4016" y="7853"/>
                    <a:pt x="4036" y="7862"/>
                  </a:cubicBezTo>
                  <a:cubicBezTo>
                    <a:pt x="4052" y="7872"/>
                    <a:pt x="4084" y="7907"/>
                    <a:pt x="4105" y="7941"/>
                  </a:cubicBezTo>
                  <a:cubicBezTo>
                    <a:pt x="4125" y="7980"/>
                    <a:pt x="4146" y="8011"/>
                    <a:pt x="4156" y="8021"/>
                  </a:cubicBezTo>
                  <a:cubicBezTo>
                    <a:pt x="4167" y="8029"/>
                    <a:pt x="4164" y="8035"/>
                    <a:pt x="4146" y="8039"/>
                  </a:cubicBezTo>
                  <a:cubicBezTo>
                    <a:pt x="4111" y="8050"/>
                    <a:pt x="4170" y="8143"/>
                    <a:pt x="4233" y="8167"/>
                  </a:cubicBezTo>
                  <a:cubicBezTo>
                    <a:pt x="4268" y="8181"/>
                    <a:pt x="4285" y="8212"/>
                    <a:pt x="4299" y="8274"/>
                  </a:cubicBezTo>
                  <a:cubicBezTo>
                    <a:pt x="4312" y="8318"/>
                    <a:pt x="4329" y="8355"/>
                    <a:pt x="4339" y="8355"/>
                  </a:cubicBezTo>
                  <a:cubicBezTo>
                    <a:pt x="4339" y="8355"/>
                    <a:pt x="4340" y="8354"/>
                    <a:pt x="4340" y="8354"/>
                  </a:cubicBezTo>
                  <a:cubicBezTo>
                    <a:pt x="4341" y="8354"/>
                    <a:pt x="4342" y="8354"/>
                    <a:pt x="4342" y="8354"/>
                  </a:cubicBezTo>
                  <a:cubicBezTo>
                    <a:pt x="4353" y="8354"/>
                    <a:pt x="4365" y="8377"/>
                    <a:pt x="4369" y="8407"/>
                  </a:cubicBezTo>
                  <a:cubicBezTo>
                    <a:pt x="4382" y="8493"/>
                    <a:pt x="4438" y="8732"/>
                    <a:pt x="4469" y="8847"/>
                  </a:cubicBezTo>
                  <a:cubicBezTo>
                    <a:pt x="4489" y="8916"/>
                    <a:pt x="4489" y="8955"/>
                    <a:pt x="4473" y="8958"/>
                  </a:cubicBezTo>
                  <a:cubicBezTo>
                    <a:pt x="4424" y="8972"/>
                    <a:pt x="4427" y="9014"/>
                    <a:pt x="4479" y="9041"/>
                  </a:cubicBezTo>
                  <a:cubicBezTo>
                    <a:pt x="4503" y="9055"/>
                    <a:pt x="4524" y="9083"/>
                    <a:pt x="4524" y="9097"/>
                  </a:cubicBezTo>
                  <a:cubicBezTo>
                    <a:pt x="4524" y="9115"/>
                    <a:pt x="4559" y="9177"/>
                    <a:pt x="4601" y="9239"/>
                  </a:cubicBezTo>
                  <a:cubicBezTo>
                    <a:pt x="4646" y="9302"/>
                    <a:pt x="4673" y="9354"/>
                    <a:pt x="4667" y="9357"/>
                  </a:cubicBezTo>
                  <a:cubicBezTo>
                    <a:pt x="4660" y="9361"/>
                    <a:pt x="4677" y="9364"/>
                    <a:pt x="4708" y="9368"/>
                  </a:cubicBezTo>
                  <a:cubicBezTo>
                    <a:pt x="4771" y="9371"/>
                    <a:pt x="4812" y="9454"/>
                    <a:pt x="4767" y="9486"/>
                  </a:cubicBezTo>
                  <a:cubicBezTo>
                    <a:pt x="4753" y="9493"/>
                    <a:pt x="4774" y="9503"/>
                    <a:pt x="4812" y="9507"/>
                  </a:cubicBezTo>
                  <a:cubicBezTo>
                    <a:pt x="4851" y="9510"/>
                    <a:pt x="4882" y="9520"/>
                    <a:pt x="4885" y="9534"/>
                  </a:cubicBezTo>
                  <a:cubicBezTo>
                    <a:pt x="4889" y="9544"/>
                    <a:pt x="4937" y="9576"/>
                    <a:pt x="4993" y="9600"/>
                  </a:cubicBezTo>
                  <a:cubicBezTo>
                    <a:pt x="5048" y="9627"/>
                    <a:pt x="5097" y="9659"/>
                    <a:pt x="5101" y="9669"/>
                  </a:cubicBezTo>
                  <a:cubicBezTo>
                    <a:pt x="5103" y="9678"/>
                    <a:pt x="5111" y="9687"/>
                    <a:pt x="5120" y="9687"/>
                  </a:cubicBezTo>
                  <a:cubicBezTo>
                    <a:pt x="5122" y="9687"/>
                    <a:pt x="5123" y="9687"/>
                    <a:pt x="5125" y="9687"/>
                  </a:cubicBezTo>
                  <a:cubicBezTo>
                    <a:pt x="5125" y="9686"/>
                    <a:pt x="5126" y="9686"/>
                    <a:pt x="5127" y="9686"/>
                  </a:cubicBezTo>
                  <a:cubicBezTo>
                    <a:pt x="5139" y="9686"/>
                    <a:pt x="5184" y="9702"/>
                    <a:pt x="5229" y="9722"/>
                  </a:cubicBezTo>
                  <a:cubicBezTo>
                    <a:pt x="5277" y="9739"/>
                    <a:pt x="5336" y="9760"/>
                    <a:pt x="5357" y="9760"/>
                  </a:cubicBezTo>
                  <a:cubicBezTo>
                    <a:pt x="5419" y="9767"/>
                    <a:pt x="5413" y="9805"/>
                    <a:pt x="5347" y="9822"/>
                  </a:cubicBezTo>
                  <a:cubicBezTo>
                    <a:pt x="5280" y="9840"/>
                    <a:pt x="5197" y="9909"/>
                    <a:pt x="5208" y="9944"/>
                  </a:cubicBezTo>
                  <a:cubicBezTo>
                    <a:pt x="5210" y="9950"/>
                    <a:pt x="5222" y="9954"/>
                    <a:pt x="5237" y="9954"/>
                  </a:cubicBezTo>
                  <a:cubicBezTo>
                    <a:pt x="5246" y="9954"/>
                    <a:pt x="5255" y="9953"/>
                    <a:pt x="5264" y="9951"/>
                  </a:cubicBezTo>
                  <a:cubicBezTo>
                    <a:pt x="5270" y="9949"/>
                    <a:pt x="5278" y="9948"/>
                    <a:pt x="5286" y="9948"/>
                  </a:cubicBezTo>
                  <a:cubicBezTo>
                    <a:pt x="5308" y="9948"/>
                    <a:pt x="5335" y="9954"/>
                    <a:pt x="5350" y="9965"/>
                  </a:cubicBezTo>
                  <a:cubicBezTo>
                    <a:pt x="5369" y="9976"/>
                    <a:pt x="5392" y="9986"/>
                    <a:pt x="5405" y="9986"/>
                  </a:cubicBezTo>
                  <a:cubicBezTo>
                    <a:pt x="5406" y="9986"/>
                    <a:pt x="5408" y="9986"/>
                    <a:pt x="5409" y="9986"/>
                  </a:cubicBezTo>
                  <a:cubicBezTo>
                    <a:pt x="5419" y="9986"/>
                    <a:pt x="5451" y="9986"/>
                    <a:pt x="5482" y="9992"/>
                  </a:cubicBezTo>
                  <a:cubicBezTo>
                    <a:pt x="5489" y="9994"/>
                    <a:pt x="5501" y="9995"/>
                    <a:pt x="5516" y="9995"/>
                  </a:cubicBezTo>
                  <a:cubicBezTo>
                    <a:pt x="5555" y="9995"/>
                    <a:pt x="5614" y="9989"/>
                    <a:pt x="5669" y="9981"/>
                  </a:cubicBezTo>
                  <a:cubicBezTo>
                    <a:pt x="5794" y="9963"/>
                    <a:pt x="5918" y="9952"/>
                    <a:pt x="5999" y="9952"/>
                  </a:cubicBezTo>
                  <a:cubicBezTo>
                    <a:pt x="6039" y="9952"/>
                    <a:pt x="6068" y="9955"/>
                    <a:pt x="6082" y="9961"/>
                  </a:cubicBezTo>
                  <a:cubicBezTo>
                    <a:pt x="6088" y="9963"/>
                    <a:pt x="6096" y="9963"/>
                    <a:pt x="6106" y="9963"/>
                  </a:cubicBezTo>
                  <a:cubicBezTo>
                    <a:pt x="6135" y="9963"/>
                    <a:pt x="6179" y="9956"/>
                    <a:pt x="6217" y="9944"/>
                  </a:cubicBezTo>
                  <a:cubicBezTo>
                    <a:pt x="6254" y="9933"/>
                    <a:pt x="6279" y="9928"/>
                    <a:pt x="6295" y="9928"/>
                  </a:cubicBezTo>
                  <a:cubicBezTo>
                    <a:pt x="6308" y="9928"/>
                    <a:pt x="6315" y="9932"/>
                    <a:pt x="6315" y="9940"/>
                  </a:cubicBezTo>
                  <a:cubicBezTo>
                    <a:pt x="6315" y="9950"/>
                    <a:pt x="6316" y="9956"/>
                    <a:pt x="6317" y="9956"/>
                  </a:cubicBezTo>
                  <a:cubicBezTo>
                    <a:pt x="6318" y="9956"/>
                    <a:pt x="6318" y="9956"/>
                    <a:pt x="6318" y="9954"/>
                  </a:cubicBezTo>
                  <a:cubicBezTo>
                    <a:pt x="6325" y="9930"/>
                    <a:pt x="6488" y="9909"/>
                    <a:pt x="6644" y="9909"/>
                  </a:cubicBezTo>
                  <a:cubicBezTo>
                    <a:pt x="6713" y="9906"/>
                    <a:pt x="6793" y="9895"/>
                    <a:pt x="6825" y="9881"/>
                  </a:cubicBezTo>
                  <a:cubicBezTo>
                    <a:pt x="6841" y="9872"/>
                    <a:pt x="6855" y="9868"/>
                    <a:pt x="6865" y="9868"/>
                  </a:cubicBezTo>
                  <a:cubicBezTo>
                    <a:pt x="6873" y="9868"/>
                    <a:pt x="6878" y="9871"/>
                    <a:pt x="6880" y="9877"/>
                  </a:cubicBezTo>
                  <a:cubicBezTo>
                    <a:pt x="6883" y="9883"/>
                    <a:pt x="6887" y="9886"/>
                    <a:pt x="6892" y="9886"/>
                  </a:cubicBezTo>
                  <a:cubicBezTo>
                    <a:pt x="6900" y="9886"/>
                    <a:pt x="6912" y="9879"/>
                    <a:pt x="6929" y="9864"/>
                  </a:cubicBezTo>
                  <a:cubicBezTo>
                    <a:pt x="6946" y="9849"/>
                    <a:pt x="6958" y="9842"/>
                    <a:pt x="6972" y="9842"/>
                  </a:cubicBezTo>
                  <a:cubicBezTo>
                    <a:pt x="6984" y="9842"/>
                    <a:pt x="6996" y="9847"/>
                    <a:pt x="7012" y="9856"/>
                  </a:cubicBezTo>
                  <a:cubicBezTo>
                    <a:pt x="7027" y="9867"/>
                    <a:pt x="7039" y="9873"/>
                    <a:pt x="7049" y="9873"/>
                  </a:cubicBezTo>
                  <a:cubicBezTo>
                    <a:pt x="7058" y="9873"/>
                    <a:pt x="7064" y="9868"/>
                    <a:pt x="7067" y="9861"/>
                  </a:cubicBezTo>
                  <a:cubicBezTo>
                    <a:pt x="7071" y="9850"/>
                    <a:pt x="7088" y="9836"/>
                    <a:pt x="7099" y="9832"/>
                  </a:cubicBezTo>
                  <a:cubicBezTo>
                    <a:pt x="7112" y="9832"/>
                    <a:pt x="7220" y="9812"/>
                    <a:pt x="7335" y="9794"/>
                  </a:cubicBezTo>
                  <a:cubicBezTo>
                    <a:pt x="7435" y="9776"/>
                    <a:pt x="7527" y="9766"/>
                    <a:pt x="7555" y="9766"/>
                  </a:cubicBezTo>
                  <a:cubicBezTo>
                    <a:pt x="7559" y="9766"/>
                    <a:pt x="7562" y="9766"/>
                    <a:pt x="7563" y="9767"/>
                  </a:cubicBezTo>
                  <a:cubicBezTo>
                    <a:pt x="7566" y="9769"/>
                    <a:pt x="7574" y="9770"/>
                    <a:pt x="7587" y="9770"/>
                  </a:cubicBezTo>
                  <a:cubicBezTo>
                    <a:pt x="7610" y="9770"/>
                    <a:pt x="7647" y="9766"/>
                    <a:pt x="7685" y="9760"/>
                  </a:cubicBezTo>
                  <a:cubicBezTo>
                    <a:pt x="7822" y="9730"/>
                    <a:pt x="7871" y="9720"/>
                    <a:pt x="7889" y="9720"/>
                  </a:cubicBezTo>
                  <a:cubicBezTo>
                    <a:pt x="7897" y="9720"/>
                    <a:pt x="7899" y="9722"/>
                    <a:pt x="7900" y="9725"/>
                  </a:cubicBezTo>
                  <a:cubicBezTo>
                    <a:pt x="7900" y="9729"/>
                    <a:pt x="7907" y="9730"/>
                    <a:pt x="7917" y="9730"/>
                  </a:cubicBezTo>
                  <a:cubicBezTo>
                    <a:pt x="7924" y="9730"/>
                    <a:pt x="7933" y="9730"/>
                    <a:pt x="7942" y="9728"/>
                  </a:cubicBezTo>
                  <a:cubicBezTo>
                    <a:pt x="7966" y="9725"/>
                    <a:pt x="8039" y="9711"/>
                    <a:pt x="8111" y="9697"/>
                  </a:cubicBezTo>
                  <a:cubicBezTo>
                    <a:pt x="8169" y="9686"/>
                    <a:pt x="8225" y="9679"/>
                    <a:pt x="8250" y="9679"/>
                  </a:cubicBezTo>
                  <a:cubicBezTo>
                    <a:pt x="8255" y="9679"/>
                    <a:pt x="8259" y="9679"/>
                    <a:pt x="8261" y="9680"/>
                  </a:cubicBezTo>
                  <a:cubicBezTo>
                    <a:pt x="8263" y="9680"/>
                    <a:pt x="8265" y="9680"/>
                    <a:pt x="8268" y="9680"/>
                  </a:cubicBezTo>
                  <a:cubicBezTo>
                    <a:pt x="8295" y="9680"/>
                    <a:pt x="8390" y="9667"/>
                    <a:pt x="8490" y="9648"/>
                  </a:cubicBezTo>
                  <a:cubicBezTo>
                    <a:pt x="8591" y="9629"/>
                    <a:pt x="8684" y="9614"/>
                    <a:pt x="8707" y="9614"/>
                  </a:cubicBezTo>
                  <a:cubicBezTo>
                    <a:pt x="8709" y="9614"/>
                    <a:pt x="8711" y="9614"/>
                    <a:pt x="8712" y="9614"/>
                  </a:cubicBezTo>
                  <a:cubicBezTo>
                    <a:pt x="8712" y="9614"/>
                    <a:pt x="8713" y="9614"/>
                    <a:pt x="8715" y="9614"/>
                  </a:cubicBezTo>
                  <a:cubicBezTo>
                    <a:pt x="8738" y="9614"/>
                    <a:pt x="8870" y="9588"/>
                    <a:pt x="9021" y="9558"/>
                  </a:cubicBezTo>
                  <a:cubicBezTo>
                    <a:pt x="9171" y="9526"/>
                    <a:pt x="9305" y="9502"/>
                    <a:pt x="9330" y="9502"/>
                  </a:cubicBezTo>
                  <a:cubicBezTo>
                    <a:pt x="9331" y="9502"/>
                    <a:pt x="9332" y="9502"/>
                    <a:pt x="9333" y="9503"/>
                  </a:cubicBezTo>
                  <a:cubicBezTo>
                    <a:pt x="9344" y="9503"/>
                    <a:pt x="9440" y="9489"/>
                    <a:pt x="9552" y="9465"/>
                  </a:cubicBezTo>
                  <a:cubicBezTo>
                    <a:pt x="9663" y="9444"/>
                    <a:pt x="9832" y="9416"/>
                    <a:pt x="9927" y="9403"/>
                  </a:cubicBezTo>
                  <a:cubicBezTo>
                    <a:pt x="10023" y="9392"/>
                    <a:pt x="10190" y="9361"/>
                    <a:pt x="10294" y="9340"/>
                  </a:cubicBezTo>
                  <a:cubicBezTo>
                    <a:pt x="10398" y="9315"/>
                    <a:pt x="10505" y="9299"/>
                    <a:pt x="10526" y="9299"/>
                  </a:cubicBezTo>
                  <a:cubicBezTo>
                    <a:pt x="10527" y="9299"/>
                    <a:pt x="10528" y="9299"/>
                    <a:pt x="10530" y="9299"/>
                  </a:cubicBezTo>
                  <a:cubicBezTo>
                    <a:pt x="10563" y="9299"/>
                    <a:pt x="10719" y="9268"/>
                    <a:pt x="10891" y="9229"/>
                  </a:cubicBezTo>
                  <a:cubicBezTo>
                    <a:pt x="11080" y="9183"/>
                    <a:pt x="11207" y="9162"/>
                    <a:pt x="11268" y="9162"/>
                  </a:cubicBezTo>
                  <a:cubicBezTo>
                    <a:pt x="11277" y="9162"/>
                    <a:pt x="11284" y="9162"/>
                    <a:pt x="11290" y="9163"/>
                  </a:cubicBezTo>
                  <a:cubicBezTo>
                    <a:pt x="11319" y="9165"/>
                    <a:pt x="11354" y="9168"/>
                    <a:pt x="11378" y="9168"/>
                  </a:cubicBezTo>
                  <a:cubicBezTo>
                    <a:pt x="11387" y="9168"/>
                    <a:pt x="11395" y="9167"/>
                    <a:pt x="11400" y="9166"/>
                  </a:cubicBezTo>
                  <a:cubicBezTo>
                    <a:pt x="11403" y="9165"/>
                    <a:pt x="11406" y="9165"/>
                    <a:pt x="11409" y="9165"/>
                  </a:cubicBezTo>
                  <a:cubicBezTo>
                    <a:pt x="11443" y="9165"/>
                    <a:pt x="11471" y="9219"/>
                    <a:pt x="11435" y="9229"/>
                  </a:cubicBezTo>
                  <a:cubicBezTo>
                    <a:pt x="11432" y="9229"/>
                    <a:pt x="11427" y="9230"/>
                    <a:pt x="11422" y="9230"/>
                  </a:cubicBezTo>
                  <a:cubicBezTo>
                    <a:pt x="11408" y="9230"/>
                    <a:pt x="11388" y="9226"/>
                    <a:pt x="11373" y="9219"/>
                  </a:cubicBezTo>
                  <a:cubicBezTo>
                    <a:pt x="11364" y="9215"/>
                    <a:pt x="11356" y="9213"/>
                    <a:pt x="11351" y="9213"/>
                  </a:cubicBezTo>
                  <a:cubicBezTo>
                    <a:pt x="11346" y="9213"/>
                    <a:pt x="11344" y="9215"/>
                    <a:pt x="11345" y="9219"/>
                  </a:cubicBezTo>
                  <a:cubicBezTo>
                    <a:pt x="11349" y="9229"/>
                    <a:pt x="11366" y="9243"/>
                    <a:pt x="11387" y="9253"/>
                  </a:cubicBezTo>
                  <a:cubicBezTo>
                    <a:pt x="11397" y="9258"/>
                    <a:pt x="11409" y="9261"/>
                    <a:pt x="11428" y="9261"/>
                  </a:cubicBezTo>
                  <a:cubicBezTo>
                    <a:pt x="11471" y="9261"/>
                    <a:pt x="11548" y="9245"/>
                    <a:pt x="11720" y="9201"/>
                  </a:cubicBezTo>
                  <a:cubicBezTo>
                    <a:pt x="11775" y="9189"/>
                    <a:pt x="11823" y="9182"/>
                    <a:pt x="11849" y="9182"/>
                  </a:cubicBezTo>
                  <a:cubicBezTo>
                    <a:pt x="11861" y="9182"/>
                    <a:pt x="11868" y="9184"/>
                    <a:pt x="11869" y="9187"/>
                  </a:cubicBezTo>
                  <a:cubicBezTo>
                    <a:pt x="11871" y="9194"/>
                    <a:pt x="11879" y="9198"/>
                    <a:pt x="11891" y="9198"/>
                  </a:cubicBezTo>
                  <a:cubicBezTo>
                    <a:pt x="11897" y="9198"/>
                    <a:pt x="11903" y="9197"/>
                    <a:pt x="11911" y="9195"/>
                  </a:cubicBezTo>
                  <a:cubicBezTo>
                    <a:pt x="11932" y="9184"/>
                    <a:pt x="12001" y="9174"/>
                    <a:pt x="12066" y="9166"/>
                  </a:cubicBezTo>
                  <a:cubicBezTo>
                    <a:pt x="12133" y="9160"/>
                    <a:pt x="12191" y="9149"/>
                    <a:pt x="12205" y="9142"/>
                  </a:cubicBezTo>
                  <a:cubicBezTo>
                    <a:pt x="12216" y="9139"/>
                    <a:pt x="12247" y="9125"/>
                    <a:pt x="12279" y="9111"/>
                  </a:cubicBezTo>
                  <a:cubicBezTo>
                    <a:pt x="12351" y="9086"/>
                    <a:pt x="12351" y="9086"/>
                    <a:pt x="12313" y="9062"/>
                  </a:cubicBezTo>
                  <a:cubicBezTo>
                    <a:pt x="12289" y="9045"/>
                    <a:pt x="12289" y="9035"/>
                    <a:pt x="12313" y="9020"/>
                  </a:cubicBezTo>
                  <a:cubicBezTo>
                    <a:pt x="12338" y="9003"/>
                    <a:pt x="12425" y="8989"/>
                    <a:pt x="12475" y="8989"/>
                  </a:cubicBezTo>
                  <a:cubicBezTo>
                    <a:pt x="12495" y="8989"/>
                    <a:pt x="12509" y="8991"/>
                    <a:pt x="12511" y="8996"/>
                  </a:cubicBezTo>
                  <a:cubicBezTo>
                    <a:pt x="12511" y="8997"/>
                    <a:pt x="12513" y="8998"/>
                    <a:pt x="12517" y="8998"/>
                  </a:cubicBezTo>
                  <a:cubicBezTo>
                    <a:pt x="12541" y="8998"/>
                    <a:pt x="12630" y="8982"/>
                    <a:pt x="12733" y="8958"/>
                  </a:cubicBezTo>
                  <a:cubicBezTo>
                    <a:pt x="13014" y="8896"/>
                    <a:pt x="13177" y="8865"/>
                    <a:pt x="13299" y="8854"/>
                  </a:cubicBezTo>
                  <a:cubicBezTo>
                    <a:pt x="13350" y="8851"/>
                    <a:pt x="13413" y="8844"/>
                    <a:pt x="13434" y="8841"/>
                  </a:cubicBezTo>
                  <a:cubicBezTo>
                    <a:pt x="13458" y="8841"/>
                    <a:pt x="13486" y="8841"/>
                    <a:pt x="13499" y="8844"/>
                  </a:cubicBezTo>
                  <a:cubicBezTo>
                    <a:pt x="13500" y="8844"/>
                    <a:pt x="13501" y="8844"/>
                    <a:pt x="13503" y="8844"/>
                  </a:cubicBezTo>
                  <a:cubicBezTo>
                    <a:pt x="13529" y="8844"/>
                    <a:pt x="13686" y="8814"/>
                    <a:pt x="13861" y="8774"/>
                  </a:cubicBezTo>
                  <a:cubicBezTo>
                    <a:pt x="14055" y="8732"/>
                    <a:pt x="14252" y="8698"/>
                    <a:pt x="14335" y="8698"/>
                  </a:cubicBezTo>
                  <a:cubicBezTo>
                    <a:pt x="14415" y="8695"/>
                    <a:pt x="14506" y="8691"/>
                    <a:pt x="14537" y="8691"/>
                  </a:cubicBezTo>
                  <a:cubicBezTo>
                    <a:pt x="14564" y="8691"/>
                    <a:pt x="14603" y="8702"/>
                    <a:pt x="14614" y="8712"/>
                  </a:cubicBezTo>
                  <a:cubicBezTo>
                    <a:pt x="14621" y="8722"/>
                    <a:pt x="14640" y="8728"/>
                    <a:pt x="14658" y="8728"/>
                  </a:cubicBezTo>
                  <a:cubicBezTo>
                    <a:pt x="14664" y="8728"/>
                    <a:pt x="14670" y="8727"/>
                    <a:pt x="14676" y="8726"/>
                  </a:cubicBezTo>
                  <a:cubicBezTo>
                    <a:pt x="14703" y="8719"/>
                    <a:pt x="14710" y="8708"/>
                    <a:pt x="14700" y="8698"/>
                  </a:cubicBezTo>
                  <a:cubicBezTo>
                    <a:pt x="14665" y="8670"/>
                    <a:pt x="14998" y="8625"/>
                    <a:pt x="15352" y="8607"/>
                  </a:cubicBezTo>
                  <a:cubicBezTo>
                    <a:pt x="15443" y="8604"/>
                    <a:pt x="15536" y="8597"/>
                    <a:pt x="15564" y="8594"/>
                  </a:cubicBezTo>
                  <a:cubicBezTo>
                    <a:pt x="15567" y="8594"/>
                    <a:pt x="15570" y="8594"/>
                    <a:pt x="15573" y="8594"/>
                  </a:cubicBezTo>
                  <a:cubicBezTo>
                    <a:pt x="15595" y="8594"/>
                    <a:pt x="15617" y="8603"/>
                    <a:pt x="15626" y="8618"/>
                  </a:cubicBezTo>
                  <a:cubicBezTo>
                    <a:pt x="15636" y="8634"/>
                    <a:pt x="15648" y="8646"/>
                    <a:pt x="15658" y="8646"/>
                  </a:cubicBezTo>
                  <a:cubicBezTo>
                    <a:pt x="15659" y="8646"/>
                    <a:pt x="15660" y="8646"/>
                    <a:pt x="15661" y="8646"/>
                  </a:cubicBezTo>
                  <a:cubicBezTo>
                    <a:pt x="15693" y="8642"/>
                    <a:pt x="15752" y="8640"/>
                    <a:pt x="15812" y="8640"/>
                  </a:cubicBezTo>
                  <a:cubicBezTo>
                    <a:pt x="15906" y="8640"/>
                    <a:pt x="16002" y="8645"/>
                    <a:pt x="16005" y="8653"/>
                  </a:cubicBezTo>
                  <a:cubicBezTo>
                    <a:pt x="16008" y="8660"/>
                    <a:pt x="16001" y="8667"/>
                    <a:pt x="15994" y="8670"/>
                  </a:cubicBezTo>
                  <a:cubicBezTo>
                    <a:pt x="15974" y="8678"/>
                    <a:pt x="15860" y="8683"/>
                    <a:pt x="15764" y="8683"/>
                  </a:cubicBezTo>
                  <a:cubicBezTo>
                    <a:pt x="15690" y="8683"/>
                    <a:pt x="15628" y="8680"/>
                    <a:pt x="15626" y="8674"/>
                  </a:cubicBezTo>
                  <a:cubicBezTo>
                    <a:pt x="15624" y="8670"/>
                    <a:pt x="15617" y="8668"/>
                    <a:pt x="15608" y="8668"/>
                  </a:cubicBezTo>
                  <a:cubicBezTo>
                    <a:pt x="15598" y="8668"/>
                    <a:pt x="15585" y="8670"/>
                    <a:pt x="15571" y="8674"/>
                  </a:cubicBezTo>
                  <a:cubicBezTo>
                    <a:pt x="15464" y="8704"/>
                    <a:pt x="15174" y="8753"/>
                    <a:pt x="15116" y="8753"/>
                  </a:cubicBezTo>
                  <a:cubicBezTo>
                    <a:pt x="15113" y="8753"/>
                    <a:pt x="15111" y="8753"/>
                    <a:pt x="15110" y="8753"/>
                  </a:cubicBezTo>
                  <a:cubicBezTo>
                    <a:pt x="15104" y="8753"/>
                    <a:pt x="15099" y="8752"/>
                    <a:pt x="15095" y="8752"/>
                  </a:cubicBezTo>
                  <a:cubicBezTo>
                    <a:pt x="15073" y="8752"/>
                    <a:pt x="15070" y="8759"/>
                    <a:pt x="15078" y="8771"/>
                  </a:cubicBezTo>
                  <a:cubicBezTo>
                    <a:pt x="15087" y="8782"/>
                    <a:pt x="15108" y="8789"/>
                    <a:pt x="15128" y="8789"/>
                  </a:cubicBezTo>
                  <a:cubicBezTo>
                    <a:pt x="15132" y="8789"/>
                    <a:pt x="15136" y="8789"/>
                    <a:pt x="15141" y="8788"/>
                  </a:cubicBezTo>
                  <a:cubicBezTo>
                    <a:pt x="15168" y="8788"/>
                    <a:pt x="15231" y="8778"/>
                    <a:pt x="15280" y="8774"/>
                  </a:cubicBezTo>
                  <a:cubicBezTo>
                    <a:pt x="15331" y="8767"/>
                    <a:pt x="15432" y="8761"/>
                    <a:pt x="15509" y="8761"/>
                  </a:cubicBezTo>
                  <a:cubicBezTo>
                    <a:pt x="15581" y="8757"/>
                    <a:pt x="15672" y="8750"/>
                    <a:pt x="15713" y="8740"/>
                  </a:cubicBezTo>
                  <a:cubicBezTo>
                    <a:pt x="15731" y="8736"/>
                    <a:pt x="15748" y="8733"/>
                    <a:pt x="15763" y="8733"/>
                  </a:cubicBezTo>
                  <a:cubicBezTo>
                    <a:pt x="15785" y="8733"/>
                    <a:pt x="15802" y="8738"/>
                    <a:pt x="15810" y="8747"/>
                  </a:cubicBezTo>
                  <a:cubicBezTo>
                    <a:pt x="15817" y="8758"/>
                    <a:pt x="15829" y="8763"/>
                    <a:pt x="15840" y="8763"/>
                  </a:cubicBezTo>
                  <a:cubicBezTo>
                    <a:pt x="15847" y="8763"/>
                    <a:pt x="15854" y="8761"/>
                    <a:pt x="15859" y="8757"/>
                  </a:cubicBezTo>
                  <a:cubicBezTo>
                    <a:pt x="15876" y="8746"/>
                    <a:pt x="15925" y="8741"/>
                    <a:pt x="15979" y="8741"/>
                  </a:cubicBezTo>
                  <a:cubicBezTo>
                    <a:pt x="16056" y="8741"/>
                    <a:pt x="16143" y="8751"/>
                    <a:pt x="16157" y="8767"/>
                  </a:cubicBezTo>
                  <a:cubicBezTo>
                    <a:pt x="16167" y="8778"/>
                    <a:pt x="16173" y="8784"/>
                    <a:pt x="16177" y="8784"/>
                  </a:cubicBezTo>
                  <a:cubicBezTo>
                    <a:pt x="16182" y="8784"/>
                    <a:pt x="16184" y="8776"/>
                    <a:pt x="16188" y="8757"/>
                  </a:cubicBezTo>
                  <a:cubicBezTo>
                    <a:pt x="16196" y="8740"/>
                    <a:pt x="16213" y="8726"/>
                    <a:pt x="16226" y="8726"/>
                  </a:cubicBezTo>
                  <a:cubicBezTo>
                    <a:pt x="16233" y="8727"/>
                    <a:pt x="16247" y="8728"/>
                    <a:pt x="16262" y="8728"/>
                  </a:cubicBezTo>
                  <a:cubicBezTo>
                    <a:pt x="16277" y="8728"/>
                    <a:pt x="16294" y="8727"/>
                    <a:pt x="16310" y="8726"/>
                  </a:cubicBezTo>
                  <a:cubicBezTo>
                    <a:pt x="16316" y="8724"/>
                    <a:pt x="16324" y="8724"/>
                    <a:pt x="16331" y="8724"/>
                  </a:cubicBezTo>
                  <a:cubicBezTo>
                    <a:pt x="16359" y="8724"/>
                    <a:pt x="16391" y="8733"/>
                    <a:pt x="16410" y="8747"/>
                  </a:cubicBezTo>
                  <a:cubicBezTo>
                    <a:pt x="16461" y="8782"/>
                    <a:pt x="16448" y="8817"/>
                    <a:pt x="16406" y="8817"/>
                  </a:cubicBezTo>
                  <a:cubicBezTo>
                    <a:pt x="16391" y="8817"/>
                    <a:pt x="16372" y="8812"/>
                    <a:pt x="16351" y="8802"/>
                  </a:cubicBezTo>
                  <a:cubicBezTo>
                    <a:pt x="16331" y="8792"/>
                    <a:pt x="16308" y="8787"/>
                    <a:pt x="16289" y="8787"/>
                  </a:cubicBezTo>
                  <a:cubicBezTo>
                    <a:pt x="16263" y="8787"/>
                    <a:pt x="16245" y="8796"/>
                    <a:pt x="16250" y="8812"/>
                  </a:cubicBezTo>
                  <a:cubicBezTo>
                    <a:pt x="16253" y="8819"/>
                    <a:pt x="16258" y="8822"/>
                    <a:pt x="16266" y="8822"/>
                  </a:cubicBezTo>
                  <a:cubicBezTo>
                    <a:pt x="16271" y="8822"/>
                    <a:pt x="16278" y="8820"/>
                    <a:pt x="16285" y="8816"/>
                  </a:cubicBezTo>
                  <a:cubicBezTo>
                    <a:pt x="16294" y="8810"/>
                    <a:pt x="16304" y="8806"/>
                    <a:pt x="16313" y="8806"/>
                  </a:cubicBezTo>
                  <a:cubicBezTo>
                    <a:pt x="16320" y="8806"/>
                    <a:pt x="16326" y="8808"/>
                    <a:pt x="16330" y="8812"/>
                  </a:cubicBezTo>
                  <a:cubicBezTo>
                    <a:pt x="16348" y="8827"/>
                    <a:pt x="16245" y="8849"/>
                    <a:pt x="16184" y="8849"/>
                  </a:cubicBezTo>
                  <a:cubicBezTo>
                    <a:pt x="16174" y="8849"/>
                    <a:pt x="16164" y="8849"/>
                    <a:pt x="16157" y="8847"/>
                  </a:cubicBezTo>
                  <a:cubicBezTo>
                    <a:pt x="16155" y="8847"/>
                    <a:pt x="16153" y="8846"/>
                    <a:pt x="16151" y="8846"/>
                  </a:cubicBezTo>
                  <a:cubicBezTo>
                    <a:pt x="16142" y="8846"/>
                    <a:pt x="16142" y="8853"/>
                    <a:pt x="16151" y="8865"/>
                  </a:cubicBezTo>
                  <a:cubicBezTo>
                    <a:pt x="16157" y="8873"/>
                    <a:pt x="16194" y="8877"/>
                    <a:pt x="16241" y="8877"/>
                  </a:cubicBezTo>
                  <a:cubicBezTo>
                    <a:pt x="16327" y="8877"/>
                    <a:pt x="16446" y="8865"/>
                    <a:pt x="16473" y="8847"/>
                  </a:cubicBezTo>
                  <a:cubicBezTo>
                    <a:pt x="16487" y="8841"/>
                    <a:pt x="16487" y="8823"/>
                    <a:pt x="16476" y="8816"/>
                  </a:cubicBezTo>
                  <a:cubicBezTo>
                    <a:pt x="16468" y="8809"/>
                    <a:pt x="16466" y="8806"/>
                    <a:pt x="16473" y="8806"/>
                  </a:cubicBezTo>
                  <a:cubicBezTo>
                    <a:pt x="16477" y="8806"/>
                    <a:pt x="16484" y="8807"/>
                    <a:pt x="16494" y="8809"/>
                  </a:cubicBezTo>
                  <a:cubicBezTo>
                    <a:pt x="16498" y="8810"/>
                    <a:pt x="16504" y="8810"/>
                    <a:pt x="16511" y="8810"/>
                  </a:cubicBezTo>
                  <a:cubicBezTo>
                    <a:pt x="16531" y="8810"/>
                    <a:pt x="16559" y="8806"/>
                    <a:pt x="16577" y="8799"/>
                  </a:cubicBezTo>
                  <a:cubicBezTo>
                    <a:pt x="16589" y="8795"/>
                    <a:pt x="16603" y="8793"/>
                    <a:pt x="16615" y="8793"/>
                  </a:cubicBezTo>
                  <a:cubicBezTo>
                    <a:pt x="16627" y="8793"/>
                    <a:pt x="16638" y="8795"/>
                    <a:pt x="16643" y="8799"/>
                  </a:cubicBezTo>
                  <a:cubicBezTo>
                    <a:pt x="16650" y="8804"/>
                    <a:pt x="16663" y="8807"/>
                    <a:pt x="16678" y="8807"/>
                  </a:cubicBezTo>
                  <a:cubicBezTo>
                    <a:pt x="16690" y="8807"/>
                    <a:pt x="16703" y="8805"/>
                    <a:pt x="16716" y="8802"/>
                  </a:cubicBezTo>
                  <a:cubicBezTo>
                    <a:pt x="16730" y="8799"/>
                    <a:pt x="16745" y="8797"/>
                    <a:pt x="16759" y="8797"/>
                  </a:cubicBezTo>
                  <a:cubicBezTo>
                    <a:pt x="16773" y="8797"/>
                    <a:pt x="16785" y="8799"/>
                    <a:pt x="16792" y="8802"/>
                  </a:cubicBezTo>
                  <a:cubicBezTo>
                    <a:pt x="16809" y="8809"/>
                    <a:pt x="16841" y="8812"/>
                    <a:pt x="16868" y="8812"/>
                  </a:cubicBezTo>
                  <a:cubicBezTo>
                    <a:pt x="16874" y="8812"/>
                    <a:pt x="16878" y="8812"/>
                    <a:pt x="16882" y="8812"/>
                  </a:cubicBezTo>
                  <a:cubicBezTo>
                    <a:pt x="16906" y="8812"/>
                    <a:pt x="16899" y="8822"/>
                    <a:pt x="16851" y="8861"/>
                  </a:cubicBezTo>
                  <a:cubicBezTo>
                    <a:pt x="16817" y="8889"/>
                    <a:pt x="16768" y="8910"/>
                    <a:pt x="16750" y="8910"/>
                  </a:cubicBezTo>
                  <a:cubicBezTo>
                    <a:pt x="16747" y="8909"/>
                    <a:pt x="16745" y="8909"/>
                    <a:pt x="16742" y="8909"/>
                  </a:cubicBezTo>
                  <a:cubicBezTo>
                    <a:pt x="16727" y="8909"/>
                    <a:pt x="16720" y="8918"/>
                    <a:pt x="16723" y="8927"/>
                  </a:cubicBezTo>
                  <a:cubicBezTo>
                    <a:pt x="16726" y="8941"/>
                    <a:pt x="16719" y="8951"/>
                    <a:pt x="16708" y="8955"/>
                  </a:cubicBezTo>
                  <a:cubicBezTo>
                    <a:pt x="16707" y="8955"/>
                    <a:pt x="16706" y="8955"/>
                    <a:pt x="16704" y="8955"/>
                  </a:cubicBezTo>
                  <a:cubicBezTo>
                    <a:pt x="16694" y="8955"/>
                    <a:pt x="16688" y="8943"/>
                    <a:pt x="16688" y="8927"/>
                  </a:cubicBezTo>
                  <a:cubicBezTo>
                    <a:pt x="16690" y="8912"/>
                    <a:pt x="16687" y="8905"/>
                    <a:pt x="16676" y="8905"/>
                  </a:cubicBezTo>
                  <a:cubicBezTo>
                    <a:pt x="16664" y="8905"/>
                    <a:pt x="16640" y="8914"/>
                    <a:pt x="16598" y="8931"/>
                  </a:cubicBezTo>
                  <a:cubicBezTo>
                    <a:pt x="16546" y="8951"/>
                    <a:pt x="16479" y="8976"/>
                    <a:pt x="16449" y="8979"/>
                  </a:cubicBezTo>
                  <a:cubicBezTo>
                    <a:pt x="16427" y="8984"/>
                    <a:pt x="16402" y="8986"/>
                    <a:pt x="16378" y="8986"/>
                  </a:cubicBezTo>
                  <a:cubicBezTo>
                    <a:pt x="16314" y="8986"/>
                    <a:pt x="16252" y="8970"/>
                    <a:pt x="16244" y="8948"/>
                  </a:cubicBezTo>
                  <a:cubicBezTo>
                    <a:pt x="16241" y="8940"/>
                    <a:pt x="16237" y="8936"/>
                    <a:pt x="16231" y="8936"/>
                  </a:cubicBezTo>
                  <a:cubicBezTo>
                    <a:pt x="16224" y="8936"/>
                    <a:pt x="16215" y="8942"/>
                    <a:pt x="16202" y="8955"/>
                  </a:cubicBezTo>
                  <a:cubicBezTo>
                    <a:pt x="16185" y="8969"/>
                    <a:pt x="16165" y="8976"/>
                    <a:pt x="16155" y="8976"/>
                  </a:cubicBezTo>
                  <a:cubicBezTo>
                    <a:pt x="16153" y="8976"/>
                    <a:pt x="16152" y="8976"/>
                    <a:pt x="16151" y="8976"/>
                  </a:cubicBezTo>
                  <a:cubicBezTo>
                    <a:pt x="16147" y="8974"/>
                    <a:pt x="16142" y="8973"/>
                    <a:pt x="16134" y="8973"/>
                  </a:cubicBezTo>
                  <a:cubicBezTo>
                    <a:pt x="16072" y="8973"/>
                    <a:pt x="15879" y="9019"/>
                    <a:pt x="15872" y="9038"/>
                  </a:cubicBezTo>
                  <a:cubicBezTo>
                    <a:pt x="15869" y="9049"/>
                    <a:pt x="15838" y="9059"/>
                    <a:pt x="15800" y="9059"/>
                  </a:cubicBezTo>
                  <a:cubicBezTo>
                    <a:pt x="15765" y="9059"/>
                    <a:pt x="15723" y="9065"/>
                    <a:pt x="15709" y="9073"/>
                  </a:cubicBezTo>
                  <a:cubicBezTo>
                    <a:pt x="15704" y="9078"/>
                    <a:pt x="15687" y="9081"/>
                    <a:pt x="15665" y="9081"/>
                  </a:cubicBezTo>
                  <a:cubicBezTo>
                    <a:pt x="15648" y="9081"/>
                    <a:pt x="15628" y="9079"/>
                    <a:pt x="15609" y="9076"/>
                  </a:cubicBezTo>
                  <a:cubicBezTo>
                    <a:pt x="15583" y="9072"/>
                    <a:pt x="15553" y="9069"/>
                    <a:pt x="15528" y="9069"/>
                  </a:cubicBezTo>
                  <a:cubicBezTo>
                    <a:pt x="15513" y="9069"/>
                    <a:pt x="15500" y="9070"/>
                    <a:pt x="15491" y="9073"/>
                  </a:cubicBezTo>
                  <a:cubicBezTo>
                    <a:pt x="15467" y="9080"/>
                    <a:pt x="15297" y="9083"/>
                    <a:pt x="15113" y="9083"/>
                  </a:cubicBezTo>
                  <a:cubicBezTo>
                    <a:pt x="14763" y="9083"/>
                    <a:pt x="14724" y="9083"/>
                    <a:pt x="14564" y="9107"/>
                  </a:cubicBezTo>
                  <a:cubicBezTo>
                    <a:pt x="14513" y="9115"/>
                    <a:pt x="14402" y="9128"/>
                    <a:pt x="14319" y="9139"/>
                  </a:cubicBezTo>
                  <a:cubicBezTo>
                    <a:pt x="14239" y="9149"/>
                    <a:pt x="14156" y="9166"/>
                    <a:pt x="14141" y="9177"/>
                  </a:cubicBezTo>
                  <a:cubicBezTo>
                    <a:pt x="14133" y="9183"/>
                    <a:pt x="14127" y="9185"/>
                    <a:pt x="14123" y="9185"/>
                  </a:cubicBezTo>
                  <a:cubicBezTo>
                    <a:pt x="14117" y="9185"/>
                    <a:pt x="14117" y="9180"/>
                    <a:pt x="14121" y="9170"/>
                  </a:cubicBezTo>
                  <a:cubicBezTo>
                    <a:pt x="14126" y="9155"/>
                    <a:pt x="14122" y="9148"/>
                    <a:pt x="14112" y="9148"/>
                  </a:cubicBezTo>
                  <a:cubicBezTo>
                    <a:pt x="14111" y="9148"/>
                    <a:pt x="14109" y="9148"/>
                    <a:pt x="14106" y="9149"/>
                  </a:cubicBezTo>
                  <a:cubicBezTo>
                    <a:pt x="14104" y="9149"/>
                    <a:pt x="14103" y="9150"/>
                    <a:pt x="14101" y="9150"/>
                  </a:cubicBezTo>
                  <a:cubicBezTo>
                    <a:pt x="14091" y="9150"/>
                    <a:pt x="14086" y="9141"/>
                    <a:pt x="14090" y="9132"/>
                  </a:cubicBezTo>
                  <a:cubicBezTo>
                    <a:pt x="14093" y="9120"/>
                    <a:pt x="14105" y="9114"/>
                    <a:pt x="14119" y="9114"/>
                  </a:cubicBezTo>
                  <a:cubicBezTo>
                    <a:pt x="14122" y="9114"/>
                    <a:pt x="14124" y="9114"/>
                    <a:pt x="14127" y="9115"/>
                  </a:cubicBezTo>
                  <a:cubicBezTo>
                    <a:pt x="14132" y="9115"/>
                    <a:pt x="14135" y="9116"/>
                    <a:pt x="14138" y="9116"/>
                  </a:cubicBezTo>
                  <a:cubicBezTo>
                    <a:pt x="14145" y="9116"/>
                    <a:pt x="14145" y="9113"/>
                    <a:pt x="14135" y="9107"/>
                  </a:cubicBezTo>
                  <a:cubicBezTo>
                    <a:pt x="14126" y="9102"/>
                    <a:pt x="14110" y="9099"/>
                    <a:pt x="14088" y="9099"/>
                  </a:cubicBezTo>
                  <a:cubicBezTo>
                    <a:pt x="14043" y="9099"/>
                    <a:pt x="13973" y="9111"/>
                    <a:pt x="13888" y="9132"/>
                  </a:cubicBezTo>
                  <a:cubicBezTo>
                    <a:pt x="13861" y="9138"/>
                    <a:pt x="13838" y="9142"/>
                    <a:pt x="13820" y="9142"/>
                  </a:cubicBezTo>
                  <a:cubicBezTo>
                    <a:pt x="13800" y="9142"/>
                    <a:pt x="13788" y="9137"/>
                    <a:pt x="13784" y="9128"/>
                  </a:cubicBezTo>
                  <a:cubicBezTo>
                    <a:pt x="13783" y="9121"/>
                    <a:pt x="13779" y="9117"/>
                    <a:pt x="13772" y="9117"/>
                  </a:cubicBezTo>
                  <a:cubicBezTo>
                    <a:pt x="13763" y="9117"/>
                    <a:pt x="13750" y="9123"/>
                    <a:pt x="13732" y="9135"/>
                  </a:cubicBezTo>
                  <a:cubicBezTo>
                    <a:pt x="13704" y="9152"/>
                    <a:pt x="13675" y="9161"/>
                    <a:pt x="13654" y="9161"/>
                  </a:cubicBezTo>
                  <a:cubicBezTo>
                    <a:pt x="13636" y="9161"/>
                    <a:pt x="13622" y="9155"/>
                    <a:pt x="13618" y="9142"/>
                  </a:cubicBezTo>
                  <a:cubicBezTo>
                    <a:pt x="13614" y="9132"/>
                    <a:pt x="13628" y="9118"/>
                    <a:pt x="13653" y="9115"/>
                  </a:cubicBezTo>
                  <a:cubicBezTo>
                    <a:pt x="13711" y="9097"/>
                    <a:pt x="13739" y="9062"/>
                    <a:pt x="13711" y="9038"/>
                  </a:cubicBezTo>
                  <a:cubicBezTo>
                    <a:pt x="13705" y="9034"/>
                    <a:pt x="13697" y="9031"/>
                    <a:pt x="13688" y="9031"/>
                  </a:cubicBezTo>
                  <a:cubicBezTo>
                    <a:pt x="13667" y="9031"/>
                    <a:pt x="13633" y="9044"/>
                    <a:pt x="13573" y="9073"/>
                  </a:cubicBezTo>
                  <a:cubicBezTo>
                    <a:pt x="13496" y="9110"/>
                    <a:pt x="13451" y="9122"/>
                    <a:pt x="13402" y="9122"/>
                  </a:cubicBezTo>
                  <a:cubicBezTo>
                    <a:pt x="13395" y="9122"/>
                    <a:pt x="13389" y="9122"/>
                    <a:pt x="13382" y="9121"/>
                  </a:cubicBezTo>
                  <a:cubicBezTo>
                    <a:pt x="13377" y="9121"/>
                    <a:pt x="13372" y="9121"/>
                    <a:pt x="13367" y="9121"/>
                  </a:cubicBezTo>
                  <a:cubicBezTo>
                    <a:pt x="13248" y="9121"/>
                    <a:pt x="12931" y="9188"/>
                    <a:pt x="12941" y="9211"/>
                  </a:cubicBezTo>
                  <a:cubicBezTo>
                    <a:pt x="12945" y="9222"/>
                    <a:pt x="12934" y="9232"/>
                    <a:pt x="12924" y="9236"/>
                  </a:cubicBezTo>
                  <a:cubicBezTo>
                    <a:pt x="12922" y="9237"/>
                    <a:pt x="12920" y="9237"/>
                    <a:pt x="12918" y="9237"/>
                  </a:cubicBezTo>
                  <a:cubicBezTo>
                    <a:pt x="12908" y="9237"/>
                    <a:pt x="12904" y="9230"/>
                    <a:pt x="12907" y="9222"/>
                  </a:cubicBezTo>
                  <a:cubicBezTo>
                    <a:pt x="12910" y="9208"/>
                    <a:pt x="12899" y="9195"/>
                    <a:pt x="12886" y="9190"/>
                  </a:cubicBezTo>
                  <a:cubicBezTo>
                    <a:pt x="12882" y="9190"/>
                    <a:pt x="12879" y="9189"/>
                    <a:pt x="12876" y="9189"/>
                  </a:cubicBezTo>
                  <a:cubicBezTo>
                    <a:pt x="12867" y="9189"/>
                    <a:pt x="12862" y="9193"/>
                    <a:pt x="12865" y="9201"/>
                  </a:cubicBezTo>
                  <a:cubicBezTo>
                    <a:pt x="12879" y="9227"/>
                    <a:pt x="12877" y="9239"/>
                    <a:pt x="12856" y="9239"/>
                  </a:cubicBezTo>
                  <a:cubicBezTo>
                    <a:pt x="12847" y="9239"/>
                    <a:pt x="12833" y="9236"/>
                    <a:pt x="12816" y="9232"/>
                  </a:cubicBezTo>
                  <a:cubicBezTo>
                    <a:pt x="12792" y="9225"/>
                    <a:pt x="12777" y="9221"/>
                    <a:pt x="12768" y="9221"/>
                  </a:cubicBezTo>
                  <a:cubicBezTo>
                    <a:pt x="12754" y="9221"/>
                    <a:pt x="12752" y="9229"/>
                    <a:pt x="12750" y="9249"/>
                  </a:cubicBezTo>
                  <a:cubicBezTo>
                    <a:pt x="12748" y="9264"/>
                    <a:pt x="12750" y="9272"/>
                    <a:pt x="12756" y="9272"/>
                  </a:cubicBezTo>
                  <a:cubicBezTo>
                    <a:pt x="12758" y="9272"/>
                    <a:pt x="12761" y="9270"/>
                    <a:pt x="12764" y="9267"/>
                  </a:cubicBezTo>
                  <a:cubicBezTo>
                    <a:pt x="12769" y="9262"/>
                    <a:pt x="12774" y="9259"/>
                    <a:pt x="12779" y="9259"/>
                  </a:cubicBezTo>
                  <a:cubicBezTo>
                    <a:pt x="12783" y="9259"/>
                    <a:pt x="12787" y="9262"/>
                    <a:pt x="12788" y="9267"/>
                  </a:cubicBezTo>
                  <a:cubicBezTo>
                    <a:pt x="12790" y="9272"/>
                    <a:pt x="12811" y="9274"/>
                    <a:pt x="12845" y="9274"/>
                  </a:cubicBezTo>
                  <a:cubicBezTo>
                    <a:pt x="12961" y="9274"/>
                    <a:pt x="13219" y="9250"/>
                    <a:pt x="13315" y="9225"/>
                  </a:cubicBezTo>
                  <a:cubicBezTo>
                    <a:pt x="13361" y="9211"/>
                    <a:pt x="13413" y="9187"/>
                    <a:pt x="13427" y="9170"/>
                  </a:cubicBezTo>
                  <a:cubicBezTo>
                    <a:pt x="13437" y="9155"/>
                    <a:pt x="13443" y="9148"/>
                    <a:pt x="13448" y="9148"/>
                  </a:cubicBezTo>
                  <a:cubicBezTo>
                    <a:pt x="13453" y="9148"/>
                    <a:pt x="13456" y="9157"/>
                    <a:pt x="13458" y="9174"/>
                  </a:cubicBezTo>
                  <a:cubicBezTo>
                    <a:pt x="13461" y="9200"/>
                    <a:pt x="13474" y="9209"/>
                    <a:pt x="13499" y="9209"/>
                  </a:cubicBezTo>
                  <a:cubicBezTo>
                    <a:pt x="13503" y="9209"/>
                    <a:pt x="13508" y="9208"/>
                    <a:pt x="13514" y="9208"/>
                  </a:cubicBezTo>
                  <a:cubicBezTo>
                    <a:pt x="13523" y="9207"/>
                    <a:pt x="13531" y="9206"/>
                    <a:pt x="13538" y="9206"/>
                  </a:cubicBezTo>
                  <a:cubicBezTo>
                    <a:pt x="13592" y="9206"/>
                    <a:pt x="13581" y="9238"/>
                    <a:pt x="13510" y="9249"/>
                  </a:cubicBezTo>
                  <a:cubicBezTo>
                    <a:pt x="13469" y="9253"/>
                    <a:pt x="13437" y="9267"/>
                    <a:pt x="13434" y="9274"/>
                  </a:cubicBezTo>
                  <a:cubicBezTo>
                    <a:pt x="13433" y="9277"/>
                    <a:pt x="13444" y="9279"/>
                    <a:pt x="13466" y="9279"/>
                  </a:cubicBezTo>
                  <a:cubicBezTo>
                    <a:pt x="13509" y="9279"/>
                    <a:pt x="13593" y="9272"/>
                    <a:pt x="13690" y="9260"/>
                  </a:cubicBezTo>
                  <a:cubicBezTo>
                    <a:pt x="13814" y="9248"/>
                    <a:pt x="13938" y="9239"/>
                    <a:pt x="13986" y="9239"/>
                  </a:cubicBezTo>
                  <a:cubicBezTo>
                    <a:pt x="13993" y="9239"/>
                    <a:pt x="13999" y="9239"/>
                    <a:pt x="14002" y="9239"/>
                  </a:cubicBezTo>
                  <a:cubicBezTo>
                    <a:pt x="14031" y="9239"/>
                    <a:pt x="14093" y="9236"/>
                    <a:pt x="14145" y="9229"/>
                  </a:cubicBezTo>
                  <a:cubicBezTo>
                    <a:pt x="14194" y="9222"/>
                    <a:pt x="14298" y="9211"/>
                    <a:pt x="14374" y="9204"/>
                  </a:cubicBezTo>
                  <a:cubicBezTo>
                    <a:pt x="14450" y="9201"/>
                    <a:pt x="14537" y="9184"/>
                    <a:pt x="14569" y="9170"/>
                  </a:cubicBezTo>
                  <a:cubicBezTo>
                    <a:pt x="14585" y="9161"/>
                    <a:pt x="14596" y="9157"/>
                    <a:pt x="14602" y="9157"/>
                  </a:cubicBezTo>
                  <a:cubicBezTo>
                    <a:pt x="14606" y="9157"/>
                    <a:pt x="14606" y="9160"/>
                    <a:pt x="14599" y="9166"/>
                  </a:cubicBezTo>
                  <a:cubicBezTo>
                    <a:pt x="14583" y="9184"/>
                    <a:pt x="14612" y="9193"/>
                    <a:pt x="14672" y="9193"/>
                  </a:cubicBezTo>
                  <a:cubicBezTo>
                    <a:pt x="14762" y="9193"/>
                    <a:pt x="14922" y="9174"/>
                    <a:pt x="15106" y="9139"/>
                  </a:cubicBezTo>
                  <a:cubicBezTo>
                    <a:pt x="15118" y="9135"/>
                    <a:pt x="15135" y="9134"/>
                    <a:pt x="15152" y="9134"/>
                  </a:cubicBezTo>
                  <a:cubicBezTo>
                    <a:pt x="15170" y="9134"/>
                    <a:pt x="15188" y="9135"/>
                    <a:pt x="15203" y="9139"/>
                  </a:cubicBezTo>
                  <a:cubicBezTo>
                    <a:pt x="15214" y="9141"/>
                    <a:pt x="15235" y="9142"/>
                    <a:pt x="15261" y="9142"/>
                  </a:cubicBezTo>
                  <a:cubicBezTo>
                    <a:pt x="15356" y="9142"/>
                    <a:pt x="15524" y="9129"/>
                    <a:pt x="15543" y="9118"/>
                  </a:cubicBezTo>
                  <a:cubicBezTo>
                    <a:pt x="15548" y="9116"/>
                    <a:pt x="15570" y="9113"/>
                    <a:pt x="15598" y="9113"/>
                  </a:cubicBezTo>
                  <a:cubicBezTo>
                    <a:pt x="15609" y="9113"/>
                    <a:pt x="15621" y="9114"/>
                    <a:pt x="15634" y="9115"/>
                  </a:cubicBezTo>
                  <a:cubicBezTo>
                    <a:pt x="15672" y="9118"/>
                    <a:pt x="15730" y="9121"/>
                    <a:pt x="15755" y="9125"/>
                  </a:cubicBezTo>
                  <a:cubicBezTo>
                    <a:pt x="15783" y="9125"/>
                    <a:pt x="15810" y="9121"/>
                    <a:pt x="15821" y="9118"/>
                  </a:cubicBezTo>
                  <a:cubicBezTo>
                    <a:pt x="15824" y="9117"/>
                    <a:pt x="15834" y="9116"/>
                    <a:pt x="15848" y="9116"/>
                  </a:cubicBezTo>
                  <a:cubicBezTo>
                    <a:pt x="15868" y="9116"/>
                    <a:pt x="15898" y="9117"/>
                    <a:pt x="15928" y="9121"/>
                  </a:cubicBezTo>
                  <a:cubicBezTo>
                    <a:pt x="15942" y="9122"/>
                    <a:pt x="15958" y="9123"/>
                    <a:pt x="15975" y="9123"/>
                  </a:cubicBezTo>
                  <a:cubicBezTo>
                    <a:pt x="16022" y="9123"/>
                    <a:pt x="16077" y="9119"/>
                    <a:pt x="16116" y="9115"/>
                  </a:cubicBezTo>
                  <a:cubicBezTo>
                    <a:pt x="16209" y="9100"/>
                    <a:pt x="16404" y="9094"/>
                    <a:pt x="16663" y="9086"/>
                  </a:cubicBezTo>
                  <a:cubicBezTo>
                    <a:pt x="16896" y="9080"/>
                    <a:pt x="16997" y="9070"/>
                    <a:pt x="17014" y="9045"/>
                  </a:cubicBezTo>
                  <a:cubicBezTo>
                    <a:pt x="17023" y="9036"/>
                    <a:pt x="17048" y="9030"/>
                    <a:pt x="17076" y="9030"/>
                  </a:cubicBezTo>
                  <a:cubicBezTo>
                    <a:pt x="17082" y="9030"/>
                    <a:pt x="17088" y="9031"/>
                    <a:pt x="17094" y="9031"/>
                  </a:cubicBezTo>
                  <a:cubicBezTo>
                    <a:pt x="17102" y="9032"/>
                    <a:pt x="17113" y="9033"/>
                    <a:pt x="17125" y="9033"/>
                  </a:cubicBezTo>
                  <a:cubicBezTo>
                    <a:pt x="17160" y="9033"/>
                    <a:pt x="17207" y="9029"/>
                    <a:pt x="17243" y="9024"/>
                  </a:cubicBezTo>
                  <a:cubicBezTo>
                    <a:pt x="17274" y="9017"/>
                    <a:pt x="17312" y="9015"/>
                    <a:pt x="17342" y="9015"/>
                  </a:cubicBezTo>
                  <a:cubicBezTo>
                    <a:pt x="17360" y="9015"/>
                    <a:pt x="17375" y="9016"/>
                    <a:pt x="17385" y="9017"/>
                  </a:cubicBezTo>
                  <a:cubicBezTo>
                    <a:pt x="17396" y="9019"/>
                    <a:pt x="17405" y="9020"/>
                    <a:pt x="17413" y="9020"/>
                  </a:cubicBezTo>
                  <a:cubicBezTo>
                    <a:pt x="17432" y="9020"/>
                    <a:pt x="17445" y="9014"/>
                    <a:pt x="17455" y="9000"/>
                  </a:cubicBezTo>
                  <a:cubicBezTo>
                    <a:pt x="17467" y="8979"/>
                    <a:pt x="17481" y="8969"/>
                    <a:pt x="17493" y="8969"/>
                  </a:cubicBezTo>
                  <a:cubicBezTo>
                    <a:pt x="17504" y="8969"/>
                    <a:pt x="17512" y="8977"/>
                    <a:pt x="17517" y="8993"/>
                  </a:cubicBezTo>
                  <a:cubicBezTo>
                    <a:pt x="17521" y="9003"/>
                    <a:pt x="17529" y="9009"/>
                    <a:pt x="17546" y="9009"/>
                  </a:cubicBezTo>
                  <a:cubicBezTo>
                    <a:pt x="17562" y="9009"/>
                    <a:pt x="17586" y="9003"/>
                    <a:pt x="17621" y="8993"/>
                  </a:cubicBezTo>
                  <a:cubicBezTo>
                    <a:pt x="17670" y="8979"/>
                    <a:pt x="17722" y="8955"/>
                    <a:pt x="17733" y="8945"/>
                  </a:cubicBezTo>
                  <a:cubicBezTo>
                    <a:pt x="17746" y="8931"/>
                    <a:pt x="17802" y="8916"/>
                    <a:pt x="17861" y="8913"/>
                  </a:cubicBezTo>
                  <a:cubicBezTo>
                    <a:pt x="17916" y="8913"/>
                    <a:pt x="18045" y="8896"/>
                    <a:pt x="18145" y="8875"/>
                  </a:cubicBezTo>
                  <a:cubicBezTo>
                    <a:pt x="18230" y="8860"/>
                    <a:pt x="18312" y="8850"/>
                    <a:pt x="18343" y="8850"/>
                  </a:cubicBezTo>
                  <a:cubicBezTo>
                    <a:pt x="18347" y="8850"/>
                    <a:pt x="18351" y="8850"/>
                    <a:pt x="18353" y="8851"/>
                  </a:cubicBezTo>
                  <a:cubicBezTo>
                    <a:pt x="18357" y="8852"/>
                    <a:pt x="18363" y="8852"/>
                    <a:pt x="18370" y="8852"/>
                  </a:cubicBezTo>
                  <a:cubicBezTo>
                    <a:pt x="18391" y="8852"/>
                    <a:pt x="18422" y="8849"/>
                    <a:pt x="18450" y="8844"/>
                  </a:cubicBezTo>
                  <a:cubicBezTo>
                    <a:pt x="18542" y="8827"/>
                    <a:pt x="18627" y="8817"/>
                    <a:pt x="18679" y="8817"/>
                  </a:cubicBezTo>
                  <a:cubicBezTo>
                    <a:pt x="18702" y="8817"/>
                    <a:pt x="18719" y="8819"/>
                    <a:pt x="18728" y="8823"/>
                  </a:cubicBezTo>
                  <a:cubicBezTo>
                    <a:pt x="18733" y="8825"/>
                    <a:pt x="18739" y="8827"/>
                    <a:pt x="18746" y="8827"/>
                  </a:cubicBezTo>
                  <a:cubicBezTo>
                    <a:pt x="18759" y="8827"/>
                    <a:pt x="18774" y="8823"/>
                    <a:pt x="18783" y="8816"/>
                  </a:cubicBezTo>
                  <a:cubicBezTo>
                    <a:pt x="18797" y="8808"/>
                    <a:pt x="18819" y="8804"/>
                    <a:pt x="18843" y="8804"/>
                  </a:cubicBezTo>
                  <a:cubicBezTo>
                    <a:pt x="18851" y="8804"/>
                    <a:pt x="18859" y="8805"/>
                    <a:pt x="18867" y="8806"/>
                  </a:cubicBezTo>
                  <a:cubicBezTo>
                    <a:pt x="18926" y="8814"/>
                    <a:pt x="19002" y="8817"/>
                    <a:pt x="19084" y="8817"/>
                  </a:cubicBezTo>
                  <a:cubicBezTo>
                    <a:pt x="19248" y="8817"/>
                    <a:pt x="19432" y="8802"/>
                    <a:pt x="19544" y="8774"/>
                  </a:cubicBezTo>
                  <a:cubicBezTo>
                    <a:pt x="19563" y="8769"/>
                    <a:pt x="19582" y="8767"/>
                    <a:pt x="19598" y="8767"/>
                  </a:cubicBezTo>
                  <a:cubicBezTo>
                    <a:pt x="19617" y="8767"/>
                    <a:pt x="19631" y="8770"/>
                    <a:pt x="19637" y="8778"/>
                  </a:cubicBezTo>
                  <a:cubicBezTo>
                    <a:pt x="19641" y="8783"/>
                    <a:pt x="19649" y="8785"/>
                    <a:pt x="19662" y="8785"/>
                  </a:cubicBezTo>
                  <a:cubicBezTo>
                    <a:pt x="19685" y="8785"/>
                    <a:pt x="19723" y="8778"/>
                    <a:pt x="19773" y="8764"/>
                  </a:cubicBezTo>
                  <a:cubicBezTo>
                    <a:pt x="19824" y="8750"/>
                    <a:pt x="19885" y="8741"/>
                    <a:pt x="19923" y="8741"/>
                  </a:cubicBezTo>
                  <a:cubicBezTo>
                    <a:pt x="19934" y="8741"/>
                    <a:pt x="19943" y="8742"/>
                    <a:pt x="19949" y="8743"/>
                  </a:cubicBezTo>
                  <a:cubicBezTo>
                    <a:pt x="19982" y="8750"/>
                    <a:pt x="20017" y="8754"/>
                    <a:pt x="20052" y="8754"/>
                  </a:cubicBezTo>
                  <a:cubicBezTo>
                    <a:pt x="20088" y="8754"/>
                    <a:pt x="20124" y="8750"/>
                    <a:pt x="20161" y="8743"/>
                  </a:cubicBezTo>
                  <a:cubicBezTo>
                    <a:pt x="20165" y="8743"/>
                    <a:pt x="20169" y="8742"/>
                    <a:pt x="20174" y="8742"/>
                  </a:cubicBezTo>
                  <a:cubicBezTo>
                    <a:pt x="20197" y="8742"/>
                    <a:pt x="20223" y="8748"/>
                    <a:pt x="20241" y="8757"/>
                  </a:cubicBezTo>
                  <a:cubicBezTo>
                    <a:pt x="20256" y="8767"/>
                    <a:pt x="20282" y="8774"/>
                    <a:pt x="20306" y="8774"/>
                  </a:cubicBezTo>
                  <a:cubicBezTo>
                    <a:pt x="20314" y="8774"/>
                    <a:pt x="20323" y="8773"/>
                    <a:pt x="20330" y="8771"/>
                  </a:cubicBezTo>
                  <a:cubicBezTo>
                    <a:pt x="20438" y="8754"/>
                    <a:pt x="20510" y="8745"/>
                    <a:pt x="20552" y="8745"/>
                  </a:cubicBezTo>
                  <a:cubicBezTo>
                    <a:pt x="20570" y="8745"/>
                    <a:pt x="20583" y="8747"/>
                    <a:pt x="20591" y="8750"/>
                  </a:cubicBezTo>
                  <a:cubicBezTo>
                    <a:pt x="20600" y="8753"/>
                    <a:pt x="20616" y="8755"/>
                    <a:pt x="20635" y="8755"/>
                  </a:cubicBezTo>
                  <a:cubicBezTo>
                    <a:pt x="20699" y="8755"/>
                    <a:pt x="20798" y="8739"/>
                    <a:pt x="20796" y="8726"/>
                  </a:cubicBezTo>
                  <a:cubicBezTo>
                    <a:pt x="20793" y="8719"/>
                    <a:pt x="20681" y="8716"/>
                    <a:pt x="20549" y="8716"/>
                  </a:cubicBezTo>
                  <a:cubicBezTo>
                    <a:pt x="20414" y="8716"/>
                    <a:pt x="20306" y="8708"/>
                    <a:pt x="20303" y="8698"/>
                  </a:cubicBezTo>
                  <a:cubicBezTo>
                    <a:pt x="20298" y="8681"/>
                    <a:pt x="20412" y="8651"/>
                    <a:pt x="20469" y="8651"/>
                  </a:cubicBezTo>
                  <a:cubicBezTo>
                    <a:pt x="20482" y="8651"/>
                    <a:pt x="20492" y="8653"/>
                    <a:pt x="20497" y="8657"/>
                  </a:cubicBezTo>
                  <a:cubicBezTo>
                    <a:pt x="20503" y="8660"/>
                    <a:pt x="20512" y="8662"/>
                    <a:pt x="20522" y="8662"/>
                  </a:cubicBezTo>
                  <a:cubicBezTo>
                    <a:pt x="20547" y="8662"/>
                    <a:pt x="20578" y="8651"/>
                    <a:pt x="20574" y="8636"/>
                  </a:cubicBezTo>
                  <a:cubicBezTo>
                    <a:pt x="20568" y="8619"/>
                    <a:pt x="20460" y="8605"/>
                    <a:pt x="20363" y="8605"/>
                  </a:cubicBezTo>
                  <a:cubicBezTo>
                    <a:pt x="20338" y="8605"/>
                    <a:pt x="20314" y="8605"/>
                    <a:pt x="20293" y="8607"/>
                  </a:cubicBezTo>
                  <a:cubicBezTo>
                    <a:pt x="20278" y="8609"/>
                    <a:pt x="20265" y="8610"/>
                    <a:pt x="20253" y="8610"/>
                  </a:cubicBezTo>
                  <a:cubicBezTo>
                    <a:pt x="20221" y="8610"/>
                    <a:pt x="20202" y="8603"/>
                    <a:pt x="20202" y="8591"/>
                  </a:cubicBezTo>
                  <a:cubicBezTo>
                    <a:pt x="20204" y="8568"/>
                    <a:pt x="20258" y="8554"/>
                    <a:pt x="20312" y="8554"/>
                  </a:cubicBezTo>
                  <a:cubicBezTo>
                    <a:pt x="20340" y="8554"/>
                    <a:pt x="20368" y="8558"/>
                    <a:pt x="20390" y="8566"/>
                  </a:cubicBezTo>
                  <a:cubicBezTo>
                    <a:pt x="20406" y="8572"/>
                    <a:pt x="20419" y="8576"/>
                    <a:pt x="20426" y="8576"/>
                  </a:cubicBezTo>
                  <a:cubicBezTo>
                    <a:pt x="20431" y="8576"/>
                    <a:pt x="20433" y="8574"/>
                    <a:pt x="20431" y="8570"/>
                  </a:cubicBezTo>
                  <a:cubicBezTo>
                    <a:pt x="20428" y="8559"/>
                    <a:pt x="20445" y="8545"/>
                    <a:pt x="20470" y="8538"/>
                  </a:cubicBezTo>
                  <a:cubicBezTo>
                    <a:pt x="20477" y="8536"/>
                    <a:pt x="20484" y="8535"/>
                    <a:pt x="20490" y="8535"/>
                  </a:cubicBezTo>
                  <a:cubicBezTo>
                    <a:pt x="20500" y="8535"/>
                    <a:pt x="20507" y="8539"/>
                    <a:pt x="20504" y="8545"/>
                  </a:cubicBezTo>
                  <a:cubicBezTo>
                    <a:pt x="20501" y="8556"/>
                    <a:pt x="20522" y="8566"/>
                    <a:pt x="20543" y="8566"/>
                  </a:cubicBezTo>
                  <a:cubicBezTo>
                    <a:pt x="20567" y="8566"/>
                    <a:pt x="20633" y="8573"/>
                    <a:pt x="20689" y="8583"/>
                  </a:cubicBezTo>
                  <a:cubicBezTo>
                    <a:pt x="20726" y="8590"/>
                    <a:pt x="20762" y="8593"/>
                    <a:pt x="20787" y="8593"/>
                  </a:cubicBezTo>
                  <a:cubicBezTo>
                    <a:pt x="20800" y="8593"/>
                    <a:pt x="20810" y="8592"/>
                    <a:pt x="20813" y="8591"/>
                  </a:cubicBezTo>
                  <a:cubicBezTo>
                    <a:pt x="20821" y="8585"/>
                    <a:pt x="20838" y="8582"/>
                    <a:pt x="20854" y="8582"/>
                  </a:cubicBezTo>
                  <a:cubicBezTo>
                    <a:pt x="20860" y="8582"/>
                    <a:pt x="20866" y="8582"/>
                    <a:pt x="20872" y="8583"/>
                  </a:cubicBezTo>
                  <a:cubicBezTo>
                    <a:pt x="20901" y="8586"/>
                    <a:pt x="20936" y="8588"/>
                    <a:pt x="20974" y="8588"/>
                  </a:cubicBezTo>
                  <a:cubicBezTo>
                    <a:pt x="21076" y="8588"/>
                    <a:pt x="21198" y="8578"/>
                    <a:pt x="21271" y="8563"/>
                  </a:cubicBezTo>
                  <a:cubicBezTo>
                    <a:pt x="21279" y="8561"/>
                    <a:pt x="21286" y="8560"/>
                    <a:pt x="21292" y="8560"/>
                  </a:cubicBezTo>
                  <a:cubicBezTo>
                    <a:pt x="21307" y="8560"/>
                    <a:pt x="21315" y="8566"/>
                    <a:pt x="21313" y="8573"/>
                  </a:cubicBezTo>
                  <a:cubicBezTo>
                    <a:pt x="21311" y="8580"/>
                    <a:pt x="21316" y="8584"/>
                    <a:pt x="21325" y="8584"/>
                  </a:cubicBezTo>
                  <a:cubicBezTo>
                    <a:pt x="21333" y="8584"/>
                    <a:pt x="21345" y="8581"/>
                    <a:pt x="21358" y="8577"/>
                  </a:cubicBezTo>
                  <a:cubicBezTo>
                    <a:pt x="21372" y="8571"/>
                    <a:pt x="21382" y="8568"/>
                    <a:pt x="21390" y="8568"/>
                  </a:cubicBezTo>
                  <a:cubicBezTo>
                    <a:pt x="21402" y="8568"/>
                    <a:pt x="21408" y="8574"/>
                    <a:pt x="21410" y="8587"/>
                  </a:cubicBezTo>
                  <a:cubicBezTo>
                    <a:pt x="21411" y="8597"/>
                    <a:pt x="21413" y="8602"/>
                    <a:pt x="21417" y="8602"/>
                  </a:cubicBezTo>
                  <a:cubicBezTo>
                    <a:pt x="21420" y="8602"/>
                    <a:pt x="21425" y="8597"/>
                    <a:pt x="21434" y="8587"/>
                  </a:cubicBezTo>
                  <a:cubicBezTo>
                    <a:pt x="21445" y="8573"/>
                    <a:pt x="21459" y="8567"/>
                    <a:pt x="21479" y="8567"/>
                  </a:cubicBezTo>
                  <a:cubicBezTo>
                    <a:pt x="21490" y="8567"/>
                    <a:pt x="21504" y="8569"/>
                    <a:pt x="21521" y="8573"/>
                  </a:cubicBezTo>
                  <a:cubicBezTo>
                    <a:pt x="21540" y="8577"/>
                    <a:pt x="21562" y="8578"/>
                    <a:pt x="21582" y="8578"/>
                  </a:cubicBezTo>
                  <a:cubicBezTo>
                    <a:pt x="21602" y="8578"/>
                    <a:pt x="21620" y="8577"/>
                    <a:pt x="21632" y="8573"/>
                  </a:cubicBezTo>
                  <a:cubicBezTo>
                    <a:pt x="21638" y="8572"/>
                    <a:pt x="21647" y="8572"/>
                    <a:pt x="21656" y="8572"/>
                  </a:cubicBezTo>
                  <a:cubicBezTo>
                    <a:pt x="21680" y="8572"/>
                    <a:pt x="21712" y="8575"/>
                    <a:pt x="21733" y="8580"/>
                  </a:cubicBezTo>
                  <a:cubicBezTo>
                    <a:pt x="21750" y="8585"/>
                    <a:pt x="21763" y="8587"/>
                    <a:pt x="21773" y="8587"/>
                  </a:cubicBezTo>
                  <a:cubicBezTo>
                    <a:pt x="21785" y="8587"/>
                    <a:pt x="21792" y="8583"/>
                    <a:pt x="21792" y="8573"/>
                  </a:cubicBezTo>
                  <a:cubicBezTo>
                    <a:pt x="21794" y="8547"/>
                    <a:pt x="21985" y="8513"/>
                    <a:pt x="22081" y="8513"/>
                  </a:cubicBezTo>
                  <a:cubicBezTo>
                    <a:pt x="22111" y="8513"/>
                    <a:pt x="22132" y="8516"/>
                    <a:pt x="22135" y="8524"/>
                  </a:cubicBezTo>
                  <a:cubicBezTo>
                    <a:pt x="22140" y="8539"/>
                    <a:pt x="22143" y="8547"/>
                    <a:pt x="22151" y="8547"/>
                  </a:cubicBezTo>
                  <a:cubicBezTo>
                    <a:pt x="22161" y="8547"/>
                    <a:pt x="22178" y="8536"/>
                    <a:pt x="22215" y="8514"/>
                  </a:cubicBezTo>
                  <a:cubicBezTo>
                    <a:pt x="22235" y="8498"/>
                    <a:pt x="22254" y="8491"/>
                    <a:pt x="22268" y="8491"/>
                  </a:cubicBezTo>
                  <a:cubicBezTo>
                    <a:pt x="22275" y="8491"/>
                    <a:pt x="22280" y="8493"/>
                    <a:pt x="22284" y="8497"/>
                  </a:cubicBezTo>
                  <a:cubicBezTo>
                    <a:pt x="22289" y="8500"/>
                    <a:pt x="22295" y="8501"/>
                    <a:pt x="22301" y="8501"/>
                  </a:cubicBezTo>
                  <a:cubicBezTo>
                    <a:pt x="22309" y="8501"/>
                    <a:pt x="22317" y="8499"/>
                    <a:pt x="22322" y="8493"/>
                  </a:cubicBezTo>
                  <a:cubicBezTo>
                    <a:pt x="22327" y="8488"/>
                    <a:pt x="22331" y="8486"/>
                    <a:pt x="22334" y="8486"/>
                  </a:cubicBezTo>
                  <a:cubicBezTo>
                    <a:pt x="22337" y="8486"/>
                    <a:pt x="22338" y="8489"/>
                    <a:pt x="22336" y="8497"/>
                  </a:cubicBezTo>
                  <a:cubicBezTo>
                    <a:pt x="22333" y="8511"/>
                    <a:pt x="22346" y="8524"/>
                    <a:pt x="22370" y="8524"/>
                  </a:cubicBezTo>
                  <a:cubicBezTo>
                    <a:pt x="22405" y="8528"/>
                    <a:pt x="22409" y="8532"/>
                    <a:pt x="22388" y="8553"/>
                  </a:cubicBezTo>
                  <a:cubicBezTo>
                    <a:pt x="22364" y="8573"/>
                    <a:pt x="22375" y="8580"/>
                    <a:pt x="22430" y="8583"/>
                  </a:cubicBezTo>
                  <a:cubicBezTo>
                    <a:pt x="22449" y="8585"/>
                    <a:pt x="22469" y="8586"/>
                    <a:pt x="22486" y="8586"/>
                  </a:cubicBezTo>
                  <a:cubicBezTo>
                    <a:pt x="22503" y="8586"/>
                    <a:pt x="22517" y="8585"/>
                    <a:pt x="22524" y="8583"/>
                  </a:cubicBezTo>
                  <a:cubicBezTo>
                    <a:pt x="22529" y="8582"/>
                    <a:pt x="22536" y="8581"/>
                    <a:pt x="22546" y="8581"/>
                  </a:cubicBezTo>
                  <a:cubicBezTo>
                    <a:pt x="22603" y="8581"/>
                    <a:pt x="22728" y="8604"/>
                    <a:pt x="22770" y="8622"/>
                  </a:cubicBezTo>
                  <a:cubicBezTo>
                    <a:pt x="22783" y="8628"/>
                    <a:pt x="22793" y="8631"/>
                    <a:pt x="22800" y="8631"/>
                  </a:cubicBezTo>
                  <a:cubicBezTo>
                    <a:pt x="22810" y="8631"/>
                    <a:pt x="22815" y="8625"/>
                    <a:pt x="22818" y="8612"/>
                  </a:cubicBezTo>
                  <a:cubicBezTo>
                    <a:pt x="22823" y="8596"/>
                    <a:pt x="22828" y="8589"/>
                    <a:pt x="22838" y="8589"/>
                  </a:cubicBezTo>
                  <a:cubicBezTo>
                    <a:pt x="22845" y="8589"/>
                    <a:pt x="22853" y="8592"/>
                    <a:pt x="22863" y="8597"/>
                  </a:cubicBezTo>
                  <a:cubicBezTo>
                    <a:pt x="22873" y="8602"/>
                    <a:pt x="22882" y="8604"/>
                    <a:pt x="22890" y="8604"/>
                  </a:cubicBezTo>
                  <a:cubicBezTo>
                    <a:pt x="22901" y="8604"/>
                    <a:pt x="22911" y="8599"/>
                    <a:pt x="22919" y="8587"/>
                  </a:cubicBezTo>
                  <a:cubicBezTo>
                    <a:pt x="22934" y="8567"/>
                    <a:pt x="23049" y="8548"/>
                    <a:pt x="23122" y="8548"/>
                  </a:cubicBezTo>
                  <a:cubicBezTo>
                    <a:pt x="23153" y="8548"/>
                    <a:pt x="23176" y="8551"/>
                    <a:pt x="23182" y="8559"/>
                  </a:cubicBezTo>
                  <a:cubicBezTo>
                    <a:pt x="23185" y="8561"/>
                    <a:pt x="23190" y="8563"/>
                    <a:pt x="23198" y="8563"/>
                  </a:cubicBezTo>
                  <a:cubicBezTo>
                    <a:pt x="23213" y="8563"/>
                    <a:pt x="23236" y="8558"/>
                    <a:pt x="23259" y="8549"/>
                  </a:cubicBezTo>
                  <a:cubicBezTo>
                    <a:pt x="23282" y="8540"/>
                    <a:pt x="23310" y="8535"/>
                    <a:pt x="23331" y="8535"/>
                  </a:cubicBezTo>
                  <a:cubicBezTo>
                    <a:pt x="23342" y="8535"/>
                    <a:pt x="23351" y="8536"/>
                    <a:pt x="23356" y="8538"/>
                  </a:cubicBezTo>
                  <a:cubicBezTo>
                    <a:pt x="23367" y="8542"/>
                    <a:pt x="23380" y="8543"/>
                    <a:pt x="23395" y="8543"/>
                  </a:cubicBezTo>
                  <a:cubicBezTo>
                    <a:pt x="23409" y="8543"/>
                    <a:pt x="23424" y="8542"/>
                    <a:pt x="23436" y="8538"/>
                  </a:cubicBezTo>
                  <a:cubicBezTo>
                    <a:pt x="23450" y="8534"/>
                    <a:pt x="23478" y="8533"/>
                    <a:pt x="23509" y="8533"/>
                  </a:cubicBezTo>
                  <a:cubicBezTo>
                    <a:pt x="23531" y="8533"/>
                    <a:pt x="23555" y="8534"/>
                    <a:pt x="23578" y="8535"/>
                  </a:cubicBezTo>
                  <a:lnTo>
                    <a:pt x="23679" y="8542"/>
                  </a:lnTo>
                  <a:lnTo>
                    <a:pt x="23599" y="8563"/>
                  </a:lnTo>
                  <a:cubicBezTo>
                    <a:pt x="23544" y="8580"/>
                    <a:pt x="23533" y="8587"/>
                    <a:pt x="23557" y="8594"/>
                  </a:cubicBezTo>
                  <a:cubicBezTo>
                    <a:pt x="23564" y="8596"/>
                    <a:pt x="23573" y="8598"/>
                    <a:pt x="23581" y="8598"/>
                  </a:cubicBezTo>
                  <a:cubicBezTo>
                    <a:pt x="23598" y="8598"/>
                    <a:pt x="23614" y="8594"/>
                    <a:pt x="23624" y="8587"/>
                  </a:cubicBezTo>
                  <a:cubicBezTo>
                    <a:pt x="23631" y="8582"/>
                    <a:pt x="23636" y="8580"/>
                    <a:pt x="23640" y="8580"/>
                  </a:cubicBezTo>
                  <a:cubicBezTo>
                    <a:pt x="23648" y="8580"/>
                    <a:pt x="23650" y="8588"/>
                    <a:pt x="23648" y="8604"/>
                  </a:cubicBezTo>
                  <a:cubicBezTo>
                    <a:pt x="23645" y="8622"/>
                    <a:pt x="23652" y="8633"/>
                    <a:pt x="23670" y="8633"/>
                  </a:cubicBezTo>
                  <a:cubicBezTo>
                    <a:pt x="23673" y="8633"/>
                    <a:pt x="23676" y="8633"/>
                    <a:pt x="23679" y="8632"/>
                  </a:cubicBezTo>
                  <a:cubicBezTo>
                    <a:pt x="23689" y="8628"/>
                    <a:pt x="23711" y="8626"/>
                    <a:pt x="23734" y="8626"/>
                  </a:cubicBezTo>
                  <a:cubicBezTo>
                    <a:pt x="23750" y="8626"/>
                    <a:pt x="23767" y="8627"/>
                    <a:pt x="23783" y="8628"/>
                  </a:cubicBezTo>
                  <a:cubicBezTo>
                    <a:pt x="23793" y="8630"/>
                    <a:pt x="23806" y="8630"/>
                    <a:pt x="23819" y="8630"/>
                  </a:cubicBezTo>
                  <a:cubicBezTo>
                    <a:pt x="23850" y="8630"/>
                    <a:pt x="23886" y="8627"/>
                    <a:pt x="23908" y="8625"/>
                  </a:cubicBezTo>
                  <a:cubicBezTo>
                    <a:pt x="23913" y="8624"/>
                    <a:pt x="23919" y="8624"/>
                    <a:pt x="23925" y="8624"/>
                  </a:cubicBezTo>
                  <a:cubicBezTo>
                    <a:pt x="23953" y="8624"/>
                    <a:pt x="23986" y="8630"/>
                    <a:pt x="24008" y="8639"/>
                  </a:cubicBezTo>
                  <a:cubicBezTo>
                    <a:pt x="24042" y="8652"/>
                    <a:pt x="24106" y="8659"/>
                    <a:pt x="24155" y="8659"/>
                  </a:cubicBezTo>
                  <a:cubicBezTo>
                    <a:pt x="24186" y="8659"/>
                    <a:pt x="24211" y="8656"/>
                    <a:pt x="24216" y="8649"/>
                  </a:cubicBezTo>
                  <a:cubicBezTo>
                    <a:pt x="24219" y="8642"/>
                    <a:pt x="24235" y="8638"/>
                    <a:pt x="24252" y="8638"/>
                  </a:cubicBezTo>
                  <a:cubicBezTo>
                    <a:pt x="24258" y="8638"/>
                    <a:pt x="24264" y="8638"/>
                    <a:pt x="24269" y="8639"/>
                  </a:cubicBezTo>
                  <a:cubicBezTo>
                    <a:pt x="24276" y="8640"/>
                    <a:pt x="24285" y="8640"/>
                    <a:pt x="24294" y="8640"/>
                  </a:cubicBezTo>
                  <a:cubicBezTo>
                    <a:pt x="24320" y="8640"/>
                    <a:pt x="24350" y="8637"/>
                    <a:pt x="24373" y="8632"/>
                  </a:cubicBezTo>
                  <a:cubicBezTo>
                    <a:pt x="24388" y="8630"/>
                    <a:pt x="24409" y="8629"/>
                    <a:pt x="24430" y="8629"/>
                  </a:cubicBezTo>
                  <a:cubicBezTo>
                    <a:pt x="24450" y="8629"/>
                    <a:pt x="24470" y="8630"/>
                    <a:pt x="24484" y="8632"/>
                  </a:cubicBezTo>
                  <a:cubicBezTo>
                    <a:pt x="24501" y="8636"/>
                    <a:pt x="24520" y="8637"/>
                    <a:pt x="24539" y="8637"/>
                  </a:cubicBezTo>
                  <a:cubicBezTo>
                    <a:pt x="24557" y="8637"/>
                    <a:pt x="24574" y="8636"/>
                    <a:pt x="24588" y="8632"/>
                  </a:cubicBezTo>
                  <a:cubicBezTo>
                    <a:pt x="24597" y="8630"/>
                    <a:pt x="24606" y="8628"/>
                    <a:pt x="24613" y="8628"/>
                  </a:cubicBezTo>
                  <a:cubicBezTo>
                    <a:pt x="24627" y="8628"/>
                    <a:pt x="24637" y="8632"/>
                    <a:pt x="24639" y="8639"/>
                  </a:cubicBezTo>
                  <a:cubicBezTo>
                    <a:pt x="24642" y="8647"/>
                    <a:pt x="24651" y="8650"/>
                    <a:pt x="24666" y="8650"/>
                  </a:cubicBezTo>
                  <a:cubicBezTo>
                    <a:pt x="24679" y="8650"/>
                    <a:pt x="24695" y="8648"/>
                    <a:pt x="24713" y="8642"/>
                  </a:cubicBezTo>
                  <a:cubicBezTo>
                    <a:pt x="24740" y="8636"/>
                    <a:pt x="24766" y="8633"/>
                    <a:pt x="24790" y="8633"/>
                  </a:cubicBezTo>
                  <a:cubicBezTo>
                    <a:pt x="24843" y="8633"/>
                    <a:pt x="24884" y="8648"/>
                    <a:pt x="24893" y="8674"/>
                  </a:cubicBezTo>
                  <a:cubicBezTo>
                    <a:pt x="24896" y="8684"/>
                    <a:pt x="24911" y="8693"/>
                    <a:pt x="24929" y="8693"/>
                  </a:cubicBezTo>
                  <a:cubicBezTo>
                    <a:pt x="24934" y="8693"/>
                    <a:pt x="24940" y="8692"/>
                    <a:pt x="24945" y="8691"/>
                  </a:cubicBezTo>
                  <a:cubicBezTo>
                    <a:pt x="24954" y="8688"/>
                    <a:pt x="24964" y="8687"/>
                    <a:pt x="24973" y="8687"/>
                  </a:cubicBezTo>
                  <a:cubicBezTo>
                    <a:pt x="24988" y="8687"/>
                    <a:pt x="25002" y="8690"/>
                    <a:pt x="25011" y="8695"/>
                  </a:cubicBezTo>
                  <a:cubicBezTo>
                    <a:pt x="25015" y="8699"/>
                    <a:pt x="25022" y="8701"/>
                    <a:pt x="25030" y="8701"/>
                  </a:cubicBezTo>
                  <a:cubicBezTo>
                    <a:pt x="25042" y="8701"/>
                    <a:pt x="25058" y="8696"/>
                    <a:pt x="25073" y="8687"/>
                  </a:cubicBezTo>
                  <a:cubicBezTo>
                    <a:pt x="25089" y="8679"/>
                    <a:pt x="25106" y="8674"/>
                    <a:pt x="25118" y="8674"/>
                  </a:cubicBezTo>
                  <a:cubicBezTo>
                    <a:pt x="25124" y="8674"/>
                    <a:pt x="25129" y="8675"/>
                    <a:pt x="25132" y="8677"/>
                  </a:cubicBezTo>
                  <a:cubicBezTo>
                    <a:pt x="25188" y="8717"/>
                    <a:pt x="25756" y="8800"/>
                    <a:pt x="25948" y="8800"/>
                  </a:cubicBezTo>
                  <a:cubicBezTo>
                    <a:pt x="25958" y="8800"/>
                    <a:pt x="25968" y="8800"/>
                    <a:pt x="25976" y="8799"/>
                  </a:cubicBezTo>
                  <a:cubicBezTo>
                    <a:pt x="25978" y="8799"/>
                    <a:pt x="25980" y="8799"/>
                    <a:pt x="25982" y="8799"/>
                  </a:cubicBezTo>
                  <a:cubicBezTo>
                    <a:pt x="26052" y="8799"/>
                    <a:pt x="26106" y="8863"/>
                    <a:pt x="26069" y="8906"/>
                  </a:cubicBezTo>
                  <a:cubicBezTo>
                    <a:pt x="26038" y="8940"/>
                    <a:pt x="26038" y="8952"/>
                    <a:pt x="26081" y="8952"/>
                  </a:cubicBezTo>
                  <a:cubicBezTo>
                    <a:pt x="26096" y="8952"/>
                    <a:pt x="26116" y="8951"/>
                    <a:pt x="26142" y="8948"/>
                  </a:cubicBezTo>
                  <a:cubicBezTo>
                    <a:pt x="26154" y="8946"/>
                    <a:pt x="26166" y="8946"/>
                    <a:pt x="26179" y="8946"/>
                  </a:cubicBezTo>
                  <a:cubicBezTo>
                    <a:pt x="26222" y="8946"/>
                    <a:pt x="26266" y="8955"/>
                    <a:pt x="26288" y="8966"/>
                  </a:cubicBezTo>
                  <a:cubicBezTo>
                    <a:pt x="26310" y="8979"/>
                    <a:pt x="26339" y="8988"/>
                    <a:pt x="26360" y="8988"/>
                  </a:cubicBezTo>
                  <a:cubicBezTo>
                    <a:pt x="26365" y="8988"/>
                    <a:pt x="26370" y="8988"/>
                    <a:pt x="26375" y="8986"/>
                  </a:cubicBezTo>
                  <a:cubicBezTo>
                    <a:pt x="26386" y="8983"/>
                    <a:pt x="26395" y="8982"/>
                    <a:pt x="26403" y="8982"/>
                  </a:cubicBezTo>
                  <a:cubicBezTo>
                    <a:pt x="26434" y="8982"/>
                    <a:pt x="26444" y="9002"/>
                    <a:pt x="26434" y="9035"/>
                  </a:cubicBezTo>
                  <a:cubicBezTo>
                    <a:pt x="26430" y="9048"/>
                    <a:pt x="26427" y="9055"/>
                    <a:pt x="26423" y="9055"/>
                  </a:cubicBezTo>
                  <a:cubicBezTo>
                    <a:pt x="26419" y="9055"/>
                    <a:pt x="26414" y="9047"/>
                    <a:pt x="26409" y="9031"/>
                  </a:cubicBezTo>
                  <a:cubicBezTo>
                    <a:pt x="26403" y="9017"/>
                    <a:pt x="26398" y="9010"/>
                    <a:pt x="26395" y="9010"/>
                  </a:cubicBezTo>
                  <a:cubicBezTo>
                    <a:pt x="26393" y="9010"/>
                    <a:pt x="26392" y="9013"/>
                    <a:pt x="26392" y="9020"/>
                  </a:cubicBezTo>
                  <a:cubicBezTo>
                    <a:pt x="26386" y="9051"/>
                    <a:pt x="26426" y="9079"/>
                    <a:pt x="26461" y="9079"/>
                  </a:cubicBezTo>
                  <a:cubicBezTo>
                    <a:pt x="26470" y="9079"/>
                    <a:pt x="26478" y="9077"/>
                    <a:pt x="26485" y="9073"/>
                  </a:cubicBezTo>
                  <a:cubicBezTo>
                    <a:pt x="26492" y="9068"/>
                    <a:pt x="26500" y="9065"/>
                    <a:pt x="26510" y="9065"/>
                  </a:cubicBezTo>
                  <a:cubicBezTo>
                    <a:pt x="26527" y="9065"/>
                    <a:pt x="26547" y="9073"/>
                    <a:pt x="26562" y="9086"/>
                  </a:cubicBezTo>
                  <a:cubicBezTo>
                    <a:pt x="26580" y="9099"/>
                    <a:pt x="26601" y="9107"/>
                    <a:pt x="26614" y="9107"/>
                  </a:cubicBezTo>
                  <a:cubicBezTo>
                    <a:pt x="26619" y="9107"/>
                    <a:pt x="26623" y="9106"/>
                    <a:pt x="26624" y="9104"/>
                  </a:cubicBezTo>
                  <a:cubicBezTo>
                    <a:pt x="26628" y="9101"/>
                    <a:pt x="26633" y="9100"/>
                    <a:pt x="26639" y="9100"/>
                  </a:cubicBezTo>
                  <a:cubicBezTo>
                    <a:pt x="26651" y="9100"/>
                    <a:pt x="26666" y="9104"/>
                    <a:pt x="26679" y="9111"/>
                  </a:cubicBezTo>
                  <a:cubicBezTo>
                    <a:pt x="26699" y="9123"/>
                    <a:pt x="26716" y="9128"/>
                    <a:pt x="26727" y="9128"/>
                  </a:cubicBezTo>
                  <a:cubicBezTo>
                    <a:pt x="26743" y="9128"/>
                    <a:pt x="26748" y="9117"/>
                    <a:pt x="26732" y="9097"/>
                  </a:cubicBezTo>
                  <a:cubicBezTo>
                    <a:pt x="26714" y="9080"/>
                    <a:pt x="26721" y="9070"/>
                    <a:pt x="26767" y="9059"/>
                  </a:cubicBezTo>
                  <a:cubicBezTo>
                    <a:pt x="26798" y="9049"/>
                    <a:pt x="26825" y="9031"/>
                    <a:pt x="26829" y="9017"/>
                  </a:cubicBezTo>
                  <a:cubicBezTo>
                    <a:pt x="26836" y="8998"/>
                    <a:pt x="26852" y="8988"/>
                    <a:pt x="26872" y="8988"/>
                  </a:cubicBezTo>
                  <a:cubicBezTo>
                    <a:pt x="26894" y="8988"/>
                    <a:pt x="26921" y="9000"/>
                    <a:pt x="26943" y="9024"/>
                  </a:cubicBezTo>
                  <a:cubicBezTo>
                    <a:pt x="26964" y="9044"/>
                    <a:pt x="26975" y="9054"/>
                    <a:pt x="26983" y="9054"/>
                  </a:cubicBezTo>
                  <a:cubicBezTo>
                    <a:pt x="26991" y="9054"/>
                    <a:pt x="26996" y="9046"/>
                    <a:pt x="27002" y="9031"/>
                  </a:cubicBezTo>
                  <a:cubicBezTo>
                    <a:pt x="27019" y="8996"/>
                    <a:pt x="27085" y="8960"/>
                    <a:pt x="27125" y="8960"/>
                  </a:cubicBezTo>
                  <a:cubicBezTo>
                    <a:pt x="27136" y="8960"/>
                    <a:pt x="27146" y="8963"/>
                    <a:pt x="27152" y="8969"/>
                  </a:cubicBezTo>
                  <a:cubicBezTo>
                    <a:pt x="27156" y="8973"/>
                    <a:pt x="27159" y="8974"/>
                    <a:pt x="27160" y="8974"/>
                  </a:cubicBezTo>
                  <a:cubicBezTo>
                    <a:pt x="27163" y="8974"/>
                    <a:pt x="27163" y="8969"/>
                    <a:pt x="27158" y="8958"/>
                  </a:cubicBezTo>
                  <a:cubicBezTo>
                    <a:pt x="27124" y="8868"/>
                    <a:pt x="27127" y="8854"/>
                    <a:pt x="27196" y="8847"/>
                  </a:cubicBezTo>
                  <a:cubicBezTo>
                    <a:pt x="27256" y="8844"/>
                    <a:pt x="27262" y="8841"/>
                    <a:pt x="27238" y="8802"/>
                  </a:cubicBezTo>
                  <a:cubicBezTo>
                    <a:pt x="27225" y="8782"/>
                    <a:pt x="27200" y="8757"/>
                    <a:pt x="27186" y="8747"/>
                  </a:cubicBezTo>
                  <a:cubicBezTo>
                    <a:pt x="27155" y="8726"/>
                    <a:pt x="27169" y="8698"/>
                    <a:pt x="27225" y="8684"/>
                  </a:cubicBezTo>
                  <a:cubicBezTo>
                    <a:pt x="27230" y="8683"/>
                    <a:pt x="27235" y="8682"/>
                    <a:pt x="27239" y="8682"/>
                  </a:cubicBezTo>
                  <a:cubicBezTo>
                    <a:pt x="27256" y="8682"/>
                    <a:pt x="27262" y="8692"/>
                    <a:pt x="27262" y="8712"/>
                  </a:cubicBezTo>
                  <a:cubicBezTo>
                    <a:pt x="27261" y="8728"/>
                    <a:pt x="27261" y="8736"/>
                    <a:pt x="27263" y="8736"/>
                  </a:cubicBezTo>
                  <a:cubicBezTo>
                    <a:pt x="27264" y="8736"/>
                    <a:pt x="27268" y="8729"/>
                    <a:pt x="27273" y="8716"/>
                  </a:cubicBezTo>
                  <a:cubicBezTo>
                    <a:pt x="27280" y="8695"/>
                    <a:pt x="27291" y="8688"/>
                    <a:pt x="27317" y="8688"/>
                  </a:cubicBezTo>
                  <a:cubicBezTo>
                    <a:pt x="27327" y="8688"/>
                    <a:pt x="27339" y="8689"/>
                    <a:pt x="27353" y="8691"/>
                  </a:cubicBezTo>
                  <a:cubicBezTo>
                    <a:pt x="27387" y="8695"/>
                    <a:pt x="27422" y="8708"/>
                    <a:pt x="27425" y="8722"/>
                  </a:cubicBezTo>
                  <a:cubicBezTo>
                    <a:pt x="27426" y="8727"/>
                    <a:pt x="27428" y="8729"/>
                    <a:pt x="27430" y="8729"/>
                  </a:cubicBezTo>
                  <a:cubicBezTo>
                    <a:pt x="27436" y="8729"/>
                    <a:pt x="27444" y="8718"/>
                    <a:pt x="27454" y="8702"/>
                  </a:cubicBezTo>
                  <a:cubicBezTo>
                    <a:pt x="27464" y="8675"/>
                    <a:pt x="27469" y="8664"/>
                    <a:pt x="27483" y="8664"/>
                  </a:cubicBezTo>
                  <a:cubicBezTo>
                    <a:pt x="27492" y="8664"/>
                    <a:pt x="27505" y="8669"/>
                    <a:pt x="27526" y="8677"/>
                  </a:cubicBezTo>
                  <a:cubicBezTo>
                    <a:pt x="27550" y="8689"/>
                    <a:pt x="27578" y="8699"/>
                    <a:pt x="27591" y="8699"/>
                  </a:cubicBezTo>
                  <a:cubicBezTo>
                    <a:pt x="27593" y="8699"/>
                    <a:pt x="27594" y="8699"/>
                    <a:pt x="27595" y="8698"/>
                  </a:cubicBezTo>
                  <a:cubicBezTo>
                    <a:pt x="27598" y="8698"/>
                    <a:pt x="27601" y="8698"/>
                    <a:pt x="27606" y="8698"/>
                  </a:cubicBezTo>
                  <a:cubicBezTo>
                    <a:pt x="27641" y="8698"/>
                    <a:pt x="27745" y="8708"/>
                    <a:pt x="27887" y="8729"/>
                  </a:cubicBezTo>
                  <a:cubicBezTo>
                    <a:pt x="27936" y="8737"/>
                    <a:pt x="27991" y="8747"/>
                    <a:pt x="28012" y="8757"/>
                  </a:cubicBezTo>
                  <a:cubicBezTo>
                    <a:pt x="28024" y="8763"/>
                    <a:pt x="28043" y="8765"/>
                    <a:pt x="28064" y="8765"/>
                  </a:cubicBezTo>
                  <a:cubicBezTo>
                    <a:pt x="28097" y="8765"/>
                    <a:pt x="28135" y="8759"/>
                    <a:pt x="28165" y="8747"/>
                  </a:cubicBezTo>
                  <a:cubicBezTo>
                    <a:pt x="28166" y="8746"/>
                    <a:pt x="28167" y="8746"/>
                    <a:pt x="28167" y="8746"/>
                  </a:cubicBezTo>
                  <a:cubicBezTo>
                    <a:pt x="28173" y="8746"/>
                    <a:pt x="28178" y="8755"/>
                    <a:pt x="28175" y="8771"/>
                  </a:cubicBezTo>
                  <a:cubicBezTo>
                    <a:pt x="28175" y="8788"/>
                    <a:pt x="28189" y="8802"/>
                    <a:pt x="28210" y="8802"/>
                  </a:cubicBezTo>
                  <a:cubicBezTo>
                    <a:pt x="28213" y="8803"/>
                    <a:pt x="28216" y="8803"/>
                    <a:pt x="28218" y="8803"/>
                  </a:cubicBezTo>
                  <a:cubicBezTo>
                    <a:pt x="28237" y="8803"/>
                    <a:pt x="28247" y="8793"/>
                    <a:pt x="28241" y="8778"/>
                  </a:cubicBezTo>
                  <a:cubicBezTo>
                    <a:pt x="28237" y="8761"/>
                    <a:pt x="28251" y="8750"/>
                    <a:pt x="28279" y="8747"/>
                  </a:cubicBezTo>
                  <a:cubicBezTo>
                    <a:pt x="28307" y="8747"/>
                    <a:pt x="28331" y="8737"/>
                    <a:pt x="28335" y="8722"/>
                  </a:cubicBezTo>
                  <a:cubicBezTo>
                    <a:pt x="28338" y="8713"/>
                    <a:pt x="28351" y="8704"/>
                    <a:pt x="28368" y="8704"/>
                  </a:cubicBezTo>
                  <a:cubicBezTo>
                    <a:pt x="28371" y="8704"/>
                    <a:pt x="28374" y="8704"/>
                    <a:pt x="28376" y="8705"/>
                  </a:cubicBezTo>
                  <a:cubicBezTo>
                    <a:pt x="28397" y="8705"/>
                    <a:pt x="28407" y="8698"/>
                    <a:pt x="28404" y="8677"/>
                  </a:cubicBezTo>
                  <a:cubicBezTo>
                    <a:pt x="28397" y="8660"/>
                    <a:pt x="28370" y="8649"/>
                    <a:pt x="28338" y="8649"/>
                  </a:cubicBezTo>
                  <a:cubicBezTo>
                    <a:pt x="28311" y="8649"/>
                    <a:pt x="28258" y="8628"/>
                    <a:pt x="28224" y="8604"/>
                  </a:cubicBezTo>
                  <a:cubicBezTo>
                    <a:pt x="28192" y="8579"/>
                    <a:pt x="28151" y="8562"/>
                    <a:pt x="28131" y="8562"/>
                  </a:cubicBezTo>
                  <a:cubicBezTo>
                    <a:pt x="28130" y="8562"/>
                    <a:pt x="28128" y="8562"/>
                    <a:pt x="28127" y="8563"/>
                  </a:cubicBezTo>
                  <a:cubicBezTo>
                    <a:pt x="28121" y="8564"/>
                    <a:pt x="28117" y="8565"/>
                    <a:pt x="28114" y="8565"/>
                  </a:cubicBezTo>
                  <a:cubicBezTo>
                    <a:pt x="28104" y="8565"/>
                    <a:pt x="28108" y="8555"/>
                    <a:pt x="28127" y="8532"/>
                  </a:cubicBezTo>
                  <a:cubicBezTo>
                    <a:pt x="28147" y="8511"/>
                    <a:pt x="28151" y="8490"/>
                    <a:pt x="28141" y="8483"/>
                  </a:cubicBezTo>
                  <a:cubicBezTo>
                    <a:pt x="28120" y="8473"/>
                    <a:pt x="28187" y="8386"/>
                    <a:pt x="28215" y="8386"/>
                  </a:cubicBezTo>
                  <a:cubicBezTo>
                    <a:pt x="28215" y="8386"/>
                    <a:pt x="28216" y="8386"/>
                    <a:pt x="28216" y="8386"/>
                  </a:cubicBezTo>
                  <a:cubicBezTo>
                    <a:pt x="28224" y="8386"/>
                    <a:pt x="28224" y="8365"/>
                    <a:pt x="28213" y="8337"/>
                  </a:cubicBezTo>
                  <a:cubicBezTo>
                    <a:pt x="28205" y="8314"/>
                    <a:pt x="28189" y="8301"/>
                    <a:pt x="28175" y="8301"/>
                  </a:cubicBezTo>
                  <a:cubicBezTo>
                    <a:pt x="28171" y="8301"/>
                    <a:pt x="28168" y="8301"/>
                    <a:pt x="28165" y="8303"/>
                  </a:cubicBezTo>
                  <a:cubicBezTo>
                    <a:pt x="28160" y="8305"/>
                    <a:pt x="28155" y="8306"/>
                    <a:pt x="28151" y="8306"/>
                  </a:cubicBezTo>
                  <a:cubicBezTo>
                    <a:pt x="28135" y="8306"/>
                    <a:pt x="28120" y="8294"/>
                    <a:pt x="28109" y="8274"/>
                  </a:cubicBezTo>
                  <a:cubicBezTo>
                    <a:pt x="28098" y="8250"/>
                    <a:pt x="28083" y="8237"/>
                    <a:pt x="28070" y="8237"/>
                  </a:cubicBezTo>
                  <a:cubicBezTo>
                    <a:pt x="28059" y="8237"/>
                    <a:pt x="28050" y="8246"/>
                    <a:pt x="28043" y="8264"/>
                  </a:cubicBezTo>
                  <a:cubicBezTo>
                    <a:pt x="28038" y="8275"/>
                    <a:pt x="28024" y="8281"/>
                    <a:pt x="28001" y="8281"/>
                  </a:cubicBezTo>
                  <a:cubicBezTo>
                    <a:pt x="27993" y="8281"/>
                    <a:pt x="27984" y="8280"/>
                    <a:pt x="27974" y="8279"/>
                  </a:cubicBezTo>
                  <a:cubicBezTo>
                    <a:pt x="27922" y="8271"/>
                    <a:pt x="27912" y="8261"/>
                    <a:pt x="27912" y="8216"/>
                  </a:cubicBezTo>
                  <a:cubicBezTo>
                    <a:pt x="27905" y="8112"/>
                    <a:pt x="27917" y="8066"/>
                    <a:pt x="27941" y="8066"/>
                  </a:cubicBezTo>
                  <a:cubicBezTo>
                    <a:pt x="27942" y="8066"/>
                    <a:pt x="27944" y="8066"/>
                    <a:pt x="27946" y="8066"/>
                  </a:cubicBezTo>
                  <a:cubicBezTo>
                    <a:pt x="27952" y="8068"/>
                    <a:pt x="27956" y="8069"/>
                    <a:pt x="27959" y="8069"/>
                  </a:cubicBezTo>
                  <a:cubicBezTo>
                    <a:pt x="27966" y="8069"/>
                    <a:pt x="27963" y="8063"/>
                    <a:pt x="27953" y="8056"/>
                  </a:cubicBezTo>
                  <a:cubicBezTo>
                    <a:pt x="27946" y="8050"/>
                    <a:pt x="27935" y="8048"/>
                    <a:pt x="27925" y="8048"/>
                  </a:cubicBezTo>
                  <a:cubicBezTo>
                    <a:pt x="27916" y="8048"/>
                    <a:pt x="27907" y="8050"/>
                    <a:pt x="27901" y="8053"/>
                  </a:cubicBezTo>
                  <a:cubicBezTo>
                    <a:pt x="27896" y="8056"/>
                    <a:pt x="27892" y="8057"/>
                    <a:pt x="27889" y="8057"/>
                  </a:cubicBezTo>
                  <a:cubicBezTo>
                    <a:pt x="27880" y="8057"/>
                    <a:pt x="27877" y="8047"/>
                    <a:pt x="27877" y="8025"/>
                  </a:cubicBezTo>
                  <a:cubicBezTo>
                    <a:pt x="27877" y="8002"/>
                    <a:pt x="27874" y="7993"/>
                    <a:pt x="27864" y="7993"/>
                  </a:cubicBezTo>
                  <a:cubicBezTo>
                    <a:pt x="27859" y="7993"/>
                    <a:pt x="27852" y="7996"/>
                    <a:pt x="27842" y="8000"/>
                  </a:cubicBezTo>
                  <a:cubicBezTo>
                    <a:pt x="27831" y="8009"/>
                    <a:pt x="27819" y="8012"/>
                    <a:pt x="27807" y="8012"/>
                  </a:cubicBezTo>
                  <a:cubicBezTo>
                    <a:pt x="27799" y="8012"/>
                    <a:pt x="27792" y="8011"/>
                    <a:pt x="27787" y="8008"/>
                  </a:cubicBezTo>
                  <a:cubicBezTo>
                    <a:pt x="27779" y="8000"/>
                    <a:pt x="27779" y="7994"/>
                    <a:pt x="27786" y="7994"/>
                  </a:cubicBezTo>
                  <a:cubicBezTo>
                    <a:pt x="27788" y="7994"/>
                    <a:pt x="27792" y="7995"/>
                    <a:pt x="27797" y="7997"/>
                  </a:cubicBezTo>
                  <a:cubicBezTo>
                    <a:pt x="27799" y="7998"/>
                    <a:pt x="27802" y="7998"/>
                    <a:pt x="27804" y="7998"/>
                  </a:cubicBezTo>
                  <a:cubicBezTo>
                    <a:pt x="27814" y="7998"/>
                    <a:pt x="27820" y="7991"/>
                    <a:pt x="27818" y="7980"/>
                  </a:cubicBezTo>
                  <a:cubicBezTo>
                    <a:pt x="27814" y="7966"/>
                    <a:pt x="27835" y="7956"/>
                    <a:pt x="27863" y="7956"/>
                  </a:cubicBezTo>
                  <a:cubicBezTo>
                    <a:pt x="27915" y="7956"/>
                    <a:pt x="28008" y="7893"/>
                    <a:pt x="28002" y="7869"/>
                  </a:cubicBezTo>
                  <a:cubicBezTo>
                    <a:pt x="27999" y="7861"/>
                    <a:pt x="27989" y="7857"/>
                    <a:pt x="27976" y="7857"/>
                  </a:cubicBezTo>
                  <a:cubicBezTo>
                    <a:pt x="27972" y="7857"/>
                    <a:pt x="27968" y="7857"/>
                    <a:pt x="27963" y="7858"/>
                  </a:cubicBezTo>
                  <a:cubicBezTo>
                    <a:pt x="27957" y="7860"/>
                    <a:pt x="27952" y="7861"/>
                    <a:pt x="27947" y="7861"/>
                  </a:cubicBezTo>
                  <a:cubicBezTo>
                    <a:pt x="27934" y="7861"/>
                    <a:pt x="27924" y="7855"/>
                    <a:pt x="27922" y="7848"/>
                  </a:cubicBezTo>
                  <a:cubicBezTo>
                    <a:pt x="27919" y="7840"/>
                    <a:pt x="27909" y="7836"/>
                    <a:pt x="27896" y="7836"/>
                  </a:cubicBezTo>
                  <a:cubicBezTo>
                    <a:pt x="27892" y="7836"/>
                    <a:pt x="27888" y="7836"/>
                    <a:pt x="27883" y="7837"/>
                  </a:cubicBezTo>
                  <a:cubicBezTo>
                    <a:pt x="27881" y="7838"/>
                    <a:pt x="27879" y="7838"/>
                    <a:pt x="27876" y="7838"/>
                  </a:cubicBezTo>
                  <a:cubicBezTo>
                    <a:pt x="27858" y="7838"/>
                    <a:pt x="27841" y="7824"/>
                    <a:pt x="27832" y="7796"/>
                  </a:cubicBezTo>
                  <a:lnTo>
                    <a:pt x="27818" y="7744"/>
                  </a:lnTo>
                  <a:lnTo>
                    <a:pt x="27995" y="7712"/>
                  </a:lnTo>
                  <a:cubicBezTo>
                    <a:pt x="28083" y="7701"/>
                    <a:pt x="28171" y="7691"/>
                    <a:pt x="28207" y="7691"/>
                  </a:cubicBezTo>
                  <a:cubicBezTo>
                    <a:pt x="28213" y="7691"/>
                    <a:pt x="28217" y="7691"/>
                    <a:pt x="28220" y="7692"/>
                  </a:cubicBezTo>
                  <a:cubicBezTo>
                    <a:pt x="28229" y="7693"/>
                    <a:pt x="28236" y="7694"/>
                    <a:pt x="28243" y="7694"/>
                  </a:cubicBezTo>
                  <a:cubicBezTo>
                    <a:pt x="28263" y="7694"/>
                    <a:pt x="28274" y="7686"/>
                    <a:pt x="28279" y="7671"/>
                  </a:cubicBezTo>
                  <a:cubicBezTo>
                    <a:pt x="28283" y="7658"/>
                    <a:pt x="28288" y="7652"/>
                    <a:pt x="28291" y="7652"/>
                  </a:cubicBezTo>
                  <a:cubicBezTo>
                    <a:pt x="28293" y="7652"/>
                    <a:pt x="28295" y="7655"/>
                    <a:pt x="28296" y="7661"/>
                  </a:cubicBezTo>
                  <a:cubicBezTo>
                    <a:pt x="28299" y="7667"/>
                    <a:pt x="28309" y="7671"/>
                    <a:pt x="28324" y="7671"/>
                  </a:cubicBezTo>
                  <a:cubicBezTo>
                    <a:pt x="28331" y="7671"/>
                    <a:pt x="28340" y="7670"/>
                    <a:pt x="28349" y="7667"/>
                  </a:cubicBezTo>
                  <a:cubicBezTo>
                    <a:pt x="28373" y="7661"/>
                    <a:pt x="28391" y="7650"/>
                    <a:pt x="28386" y="7640"/>
                  </a:cubicBezTo>
                  <a:cubicBezTo>
                    <a:pt x="28386" y="7634"/>
                    <a:pt x="28379" y="7628"/>
                    <a:pt x="28369" y="7628"/>
                  </a:cubicBezTo>
                  <a:cubicBezTo>
                    <a:pt x="28367" y="7628"/>
                    <a:pt x="28365" y="7629"/>
                    <a:pt x="28362" y="7629"/>
                  </a:cubicBezTo>
                  <a:cubicBezTo>
                    <a:pt x="28361" y="7629"/>
                    <a:pt x="28360" y="7630"/>
                    <a:pt x="28359" y="7630"/>
                  </a:cubicBezTo>
                  <a:cubicBezTo>
                    <a:pt x="28331" y="7630"/>
                    <a:pt x="28287" y="7535"/>
                    <a:pt x="28300" y="7504"/>
                  </a:cubicBezTo>
                  <a:cubicBezTo>
                    <a:pt x="28311" y="7483"/>
                    <a:pt x="28300" y="7477"/>
                    <a:pt x="28272" y="7477"/>
                  </a:cubicBezTo>
                  <a:cubicBezTo>
                    <a:pt x="28237" y="7477"/>
                    <a:pt x="28237" y="7477"/>
                    <a:pt x="28279" y="7463"/>
                  </a:cubicBezTo>
                  <a:cubicBezTo>
                    <a:pt x="28289" y="7460"/>
                    <a:pt x="28299" y="7458"/>
                    <a:pt x="28309" y="7458"/>
                  </a:cubicBezTo>
                  <a:cubicBezTo>
                    <a:pt x="28322" y="7458"/>
                    <a:pt x="28333" y="7462"/>
                    <a:pt x="28335" y="7470"/>
                  </a:cubicBezTo>
                  <a:cubicBezTo>
                    <a:pt x="28337" y="7478"/>
                    <a:pt x="28345" y="7485"/>
                    <a:pt x="28355" y="7485"/>
                  </a:cubicBezTo>
                  <a:cubicBezTo>
                    <a:pt x="28357" y="7485"/>
                    <a:pt x="28360" y="7484"/>
                    <a:pt x="28362" y="7483"/>
                  </a:cubicBezTo>
                  <a:cubicBezTo>
                    <a:pt x="28373" y="7480"/>
                    <a:pt x="28380" y="7463"/>
                    <a:pt x="28376" y="7449"/>
                  </a:cubicBezTo>
                  <a:cubicBezTo>
                    <a:pt x="28370" y="7435"/>
                    <a:pt x="28380" y="7418"/>
                    <a:pt x="28397" y="7414"/>
                  </a:cubicBezTo>
                  <a:cubicBezTo>
                    <a:pt x="28411" y="7411"/>
                    <a:pt x="28442" y="7400"/>
                    <a:pt x="28470" y="7393"/>
                  </a:cubicBezTo>
                  <a:cubicBezTo>
                    <a:pt x="28508" y="7379"/>
                    <a:pt x="28508" y="7376"/>
                    <a:pt x="28466" y="7369"/>
                  </a:cubicBezTo>
                  <a:cubicBezTo>
                    <a:pt x="28442" y="7363"/>
                    <a:pt x="28418" y="7352"/>
                    <a:pt x="28415" y="7342"/>
                  </a:cubicBezTo>
                  <a:cubicBezTo>
                    <a:pt x="28409" y="7326"/>
                    <a:pt x="28503" y="7305"/>
                    <a:pt x="28566" y="7305"/>
                  </a:cubicBezTo>
                  <a:cubicBezTo>
                    <a:pt x="28584" y="7305"/>
                    <a:pt x="28599" y="7306"/>
                    <a:pt x="28609" y="7310"/>
                  </a:cubicBezTo>
                  <a:cubicBezTo>
                    <a:pt x="28620" y="7316"/>
                    <a:pt x="28638" y="7319"/>
                    <a:pt x="28656" y="7319"/>
                  </a:cubicBezTo>
                  <a:cubicBezTo>
                    <a:pt x="28672" y="7319"/>
                    <a:pt x="28688" y="7317"/>
                    <a:pt x="28703" y="7314"/>
                  </a:cubicBezTo>
                  <a:cubicBezTo>
                    <a:pt x="28716" y="7312"/>
                    <a:pt x="28733" y="7311"/>
                    <a:pt x="28748" y="7311"/>
                  </a:cubicBezTo>
                  <a:cubicBezTo>
                    <a:pt x="28763" y="7311"/>
                    <a:pt x="28777" y="7312"/>
                    <a:pt x="28786" y="7314"/>
                  </a:cubicBezTo>
                  <a:cubicBezTo>
                    <a:pt x="28793" y="7316"/>
                    <a:pt x="28800" y="7317"/>
                    <a:pt x="28807" y="7317"/>
                  </a:cubicBezTo>
                  <a:cubicBezTo>
                    <a:pt x="28821" y="7317"/>
                    <a:pt x="28834" y="7312"/>
                    <a:pt x="28841" y="7304"/>
                  </a:cubicBezTo>
                  <a:cubicBezTo>
                    <a:pt x="28848" y="7298"/>
                    <a:pt x="28853" y="7295"/>
                    <a:pt x="28856" y="7295"/>
                  </a:cubicBezTo>
                  <a:lnTo>
                    <a:pt x="28856" y="7295"/>
                  </a:lnTo>
                  <a:cubicBezTo>
                    <a:pt x="28859" y="7295"/>
                    <a:pt x="28859" y="7300"/>
                    <a:pt x="28855" y="7310"/>
                  </a:cubicBezTo>
                  <a:cubicBezTo>
                    <a:pt x="28852" y="7322"/>
                    <a:pt x="28871" y="7329"/>
                    <a:pt x="28907" y="7329"/>
                  </a:cubicBezTo>
                  <a:cubicBezTo>
                    <a:pt x="28915" y="7329"/>
                    <a:pt x="28923" y="7328"/>
                    <a:pt x="28932" y="7328"/>
                  </a:cubicBezTo>
                  <a:cubicBezTo>
                    <a:pt x="28944" y="7327"/>
                    <a:pt x="28956" y="7326"/>
                    <a:pt x="28967" y="7326"/>
                  </a:cubicBezTo>
                  <a:cubicBezTo>
                    <a:pt x="28998" y="7326"/>
                    <a:pt x="29024" y="7329"/>
                    <a:pt x="29032" y="7334"/>
                  </a:cubicBezTo>
                  <a:cubicBezTo>
                    <a:pt x="29035" y="7337"/>
                    <a:pt x="29042" y="7338"/>
                    <a:pt x="29049" y="7338"/>
                  </a:cubicBezTo>
                  <a:cubicBezTo>
                    <a:pt x="29063" y="7338"/>
                    <a:pt x="29082" y="7334"/>
                    <a:pt x="29098" y="7328"/>
                  </a:cubicBezTo>
                  <a:cubicBezTo>
                    <a:pt x="29114" y="7319"/>
                    <a:pt x="29122" y="7315"/>
                    <a:pt x="29125" y="7315"/>
                  </a:cubicBezTo>
                  <a:lnTo>
                    <a:pt x="29125" y="7315"/>
                  </a:lnTo>
                  <a:cubicBezTo>
                    <a:pt x="29127" y="7315"/>
                    <a:pt x="29124" y="7319"/>
                    <a:pt x="29115" y="7328"/>
                  </a:cubicBezTo>
                  <a:cubicBezTo>
                    <a:pt x="29094" y="7352"/>
                    <a:pt x="29105" y="7359"/>
                    <a:pt x="29167" y="7376"/>
                  </a:cubicBezTo>
                  <a:cubicBezTo>
                    <a:pt x="29183" y="7380"/>
                    <a:pt x="29204" y="7382"/>
                    <a:pt x="29227" y="7382"/>
                  </a:cubicBezTo>
                  <a:cubicBezTo>
                    <a:pt x="29322" y="7382"/>
                    <a:pt x="29457" y="7352"/>
                    <a:pt x="29452" y="7324"/>
                  </a:cubicBezTo>
                  <a:cubicBezTo>
                    <a:pt x="29452" y="7320"/>
                    <a:pt x="29453" y="7318"/>
                    <a:pt x="29455" y="7318"/>
                  </a:cubicBezTo>
                  <a:cubicBezTo>
                    <a:pt x="29459" y="7318"/>
                    <a:pt x="29467" y="7328"/>
                    <a:pt x="29480" y="7345"/>
                  </a:cubicBezTo>
                  <a:cubicBezTo>
                    <a:pt x="29504" y="7376"/>
                    <a:pt x="29504" y="7400"/>
                    <a:pt x="29486" y="7428"/>
                  </a:cubicBezTo>
                  <a:cubicBezTo>
                    <a:pt x="29472" y="7446"/>
                    <a:pt x="29467" y="7454"/>
                    <a:pt x="29470" y="7454"/>
                  </a:cubicBezTo>
                  <a:cubicBezTo>
                    <a:pt x="29472" y="7454"/>
                    <a:pt x="29480" y="7449"/>
                    <a:pt x="29494" y="7442"/>
                  </a:cubicBezTo>
                  <a:cubicBezTo>
                    <a:pt x="29509" y="7432"/>
                    <a:pt x="29539" y="7427"/>
                    <a:pt x="29569" y="7427"/>
                  </a:cubicBezTo>
                  <a:cubicBezTo>
                    <a:pt x="29612" y="7427"/>
                    <a:pt x="29656" y="7436"/>
                    <a:pt x="29660" y="7453"/>
                  </a:cubicBezTo>
                  <a:cubicBezTo>
                    <a:pt x="29664" y="7459"/>
                    <a:pt x="29639" y="7477"/>
                    <a:pt x="29608" y="7488"/>
                  </a:cubicBezTo>
                  <a:lnTo>
                    <a:pt x="29549" y="7508"/>
                  </a:lnTo>
                  <a:lnTo>
                    <a:pt x="29619" y="7522"/>
                  </a:lnTo>
                  <a:cubicBezTo>
                    <a:pt x="29637" y="7526"/>
                    <a:pt x="29652" y="7528"/>
                    <a:pt x="29664" y="7528"/>
                  </a:cubicBezTo>
                  <a:cubicBezTo>
                    <a:pt x="29683" y="7528"/>
                    <a:pt x="29694" y="7523"/>
                    <a:pt x="29698" y="7512"/>
                  </a:cubicBezTo>
                  <a:cubicBezTo>
                    <a:pt x="29704" y="7497"/>
                    <a:pt x="29720" y="7490"/>
                    <a:pt x="29742" y="7490"/>
                  </a:cubicBezTo>
                  <a:cubicBezTo>
                    <a:pt x="29747" y="7490"/>
                    <a:pt x="29752" y="7490"/>
                    <a:pt x="29757" y="7491"/>
                  </a:cubicBezTo>
                  <a:cubicBezTo>
                    <a:pt x="29806" y="7494"/>
                    <a:pt x="29806" y="7494"/>
                    <a:pt x="29764" y="7508"/>
                  </a:cubicBezTo>
                  <a:cubicBezTo>
                    <a:pt x="29736" y="7515"/>
                    <a:pt x="29754" y="7525"/>
                    <a:pt x="29819" y="7536"/>
                  </a:cubicBezTo>
                  <a:cubicBezTo>
                    <a:pt x="29872" y="7545"/>
                    <a:pt x="29902" y="7550"/>
                    <a:pt x="29915" y="7550"/>
                  </a:cubicBezTo>
                  <a:cubicBezTo>
                    <a:pt x="29933" y="7550"/>
                    <a:pt x="29927" y="7543"/>
                    <a:pt x="29913" y="7525"/>
                  </a:cubicBezTo>
                  <a:cubicBezTo>
                    <a:pt x="29896" y="7508"/>
                    <a:pt x="29910" y="7498"/>
                    <a:pt x="29965" y="7488"/>
                  </a:cubicBezTo>
                  <a:cubicBezTo>
                    <a:pt x="30007" y="7480"/>
                    <a:pt x="30045" y="7477"/>
                    <a:pt x="30048" y="7477"/>
                  </a:cubicBezTo>
                  <a:cubicBezTo>
                    <a:pt x="30050" y="7478"/>
                    <a:pt x="30055" y="7479"/>
                    <a:pt x="30061" y="7479"/>
                  </a:cubicBezTo>
                  <a:cubicBezTo>
                    <a:pt x="30067" y="7479"/>
                    <a:pt x="30075" y="7478"/>
                    <a:pt x="30080" y="7477"/>
                  </a:cubicBezTo>
                  <a:cubicBezTo>
                    <a:pt x="30083" y="7476"/>
                    <a:pt x="30087" y="7476"/>
                    <a:pt x="30089" y="7476"/>
                  </a:cubicBezTo>
                  <a:cubicBezTo>
                    <a:pt x="30128" y="7476"/>
                    <a:pt x="30104" y="7516"/>
                    <a:pt x="30056" y="7525"/>
                  </a:cubicBezTo>
                  <a:cubicBezTo>
                    <a:pt x="30027" y="7529"/>
                    <a:pt x="30007" y="7543"/>
                    <a:pt x="30018" y="7550"/>
                  </a:cubicBezTo>
                  <a:cubicBezTo>
                    <a:pt x="30024" y="7555"/>
                    <a:pt x="30035" y="7557"/>
                    <a:pt x="30049" y="7557"/>
                  </a:cubicBezTo>
                  <a:cubicBezTo>
                    <a:pt x="30066" y="7557"/>
                    <a:pt x="30088" y="7554"/>
                    <a:pt x="30111" y="7546"/>
                  </a:cubicBezTo>
                  <a:cubicBezTo>
                    <a:pt x="30130" y="7541"/>
                    <a:pt x="30154" y="7538"/>
                    <a:pt x="30178" y="7538"/>
                  </a:cubicBezTo>
                  <a:cubicBezTo>
                    <a:pt x="30201" y="7538"/>
                    <a:pt x="30224" y="7541"/>
                    <a:pt x="30239" y="7546"/>
                  </a:cubicBezTo>
                  <a:cubicBezTo>
                    <a:pt x="30259" y="7553"/>
                    <a:pt x="30272" y="7556"/>
                    <a:pt x="30281" y="7556"/>
                  </a:cubicBezTo>
                  <a:cubicBezTo>
                    <a:pt x="30296" y="7556"/>
                    <a:pt x="30298" y="7547"/>
                    <a:pt x="30298" y="7525"/>
                  </a:cubicBezTo>
                  <a:cubicBezTo>
                    <a:pt x="30298" y="7510"/>
                    <a:pt x="30299" y="7502"/>
                    <a:pt x="30303" y="7502"/>
                  </a:cubicBezTo>
                  <a:cubicBezTo>
                    <a:pt x="30306" y="7502"/>
                    <a:pt x="30314" y="7511"/>
                    <a:pt x="30326" y="7529"/>
                  </a:cubicBezTo>
                  <a:cubicBezTo>
                    <a:pt x="30346" y="7555"/>
                    <a:pt x="30383" y="7570"/>
                    <a:pt x="30416" y="7570"/>
                  </a:cubicBezTo>
                  <a:cubicBezTo>
                    <a:pt x="30436" y="7570"/>
                    <a:pt x="30455" y="7565"/>
                    <a:pt x="30468" y="7553"/>
                  </a:cubicBezTo>
                  <a:cubicBezTo>
                    <a:pt x="30474" y="7547"/>
                    <a:pt x="30488" y="7545"/>
                    <a:pt x="30505" y="7545"/>
                  </a:cubicBezTo>
                  <a:cubicBezTo>
                    <a:pt x="30519" y="7545"/>
                    <a:pt x="30536" y="7547"/>
                    <a:pt x="30551" y="7550"/>
                  </a:cubicBezTo>
                  <a:cubicBezTo>
                    <a:pt x="30570" y="7556"/>
                    <a:pt x="30587" y="7558"/>
                    <a:pt x="30598" y="7558"/>
                  </a:cubicBezTo>
                  <a:cubicBezTo>
                    <a:pt x="30607" y="7558"/>
                    <a:pt x="30612" y="7556"/>
                    <a:pt x="30610" y="7553"/>
                  </a:cubicBezTo>
                  <a:cubicBezTo>
                    <a:pt x="30610" y="7549"/>
                    <a:pt x="30612" y="7547"/>
                    <a:pt x="30614" y="7547"/>
                  </a:cubicBezTo>
                  <a:cubicBezTo>
                    <a:pt x="30618" y="7547"/>
                    <a:pt x="30623" y="7550"/>
                    <a:pt x="30631" y="7557"/>
                  </a:cubicBezTo>
                  <a:cubicBezTo>
                    <a:pt x="30645" y="7567"/>
                    <a:pt x="30697" y="7577"/>
                    <a:pt x="30749" y="7584"/>
                  </a:cubicBezTo>
                  <a:cubicBezTo>
                    <a:pt x="30778" y="7587"/>
                    <a:pt x="30798" y="7588"/>
                    <a:pt x="30811" y="7588"/>
                  </a:cubicBezTo>
                  <a:cubicBezTo>
                    <a:pt x="30837" y="7588"/>
                    <a:pt x="30839" y="7582"/>
                    <a:pt x="30833" y="7563"/>
                  </a:cubicBezTo>
                  <a:cubicBezTo>
                    <a:pt x="30828" y="7550"/>
                    <a:pt x="30819" y="7543"/>
                    <a:pt x="30808" y="7543"/>
                  </a:cubicBezTo>
                  <a:cubicBezTo>
                    <a:pt x="30805" y="7543"/>
                    <a:pt x="30801" y="7544"/>
                    <a:pt x="30798" y="7546"/>
                  </a:cubicBezTo>
                  <a:cubicBezTo>
                    <a:pt x="30773" y="7554"/>
                    <a:pt x="30754" y="7559"/>
                    <a:pt x="30740" y="7559"/>
                  </a:cubicBezTo>
                  <a:cubicBezTo>
                    <a:pt x="30718" y="7559"/>
                    <a:pt x="30707" y="7548"/>
                    <a:pt x="30701" y="7525"/>
                  </a:cubicBezTo>
                  <a:cubicBezTo>
                    <a:pt x="30691" y="7494"/>
                    <a:pt x="30722" y="7470"/>
                    <a:pt x="30753" y="7470"/>
                  </a:cubicBezTo>
                  <a:cubicBezTo>
                    <a:pt x="30767" y="7470"/>
                    <a:pt x="30781" y="7475"/>
                    <a:pt x="30791" y="7488"/>
                  </a:cubicBezTo>
                  <a:cubicBezTo>
                    <a:pt x="30799" y="7496"/>
                    <a:pt x="30809" y="7501"/>
                    <a:pt x="30821" y="7501"/>
                  </a:cubicBezTo>
                  <a:cubicBezTo>
                    <a:pt x="30832" y="7501"/>
                    <a:pt x="30844" y="7497"/>
                    <a:pt x="30857" y="7491"/>
                  </a:cubicBezTo>
                  <a:cubicBezTo>
                    <a:pt x="30871" y="7484"/>
                    <a:pt x="30887" y="7480"/>
                    <a:pt x="30904" y="7480"/>
                  </a:cubicBezTo>
                  <a:cubicBezTo>
                    <a:pt x="30920" y="7480"/>
                    <a:pt x="30937" y="7484"/>
                    <a:pt x="30951" y="7491"/>
                  </a:cubicBezTo>
                  <a:cubicBezTo>
                    <a:pt x="30967" y="7497"/>
                    <a:pt x="30983" y="7500"/>
                    <a:pt x="30995" y="7500"/>
                  </a:cubicBezTo>
                  <a:cubicBezTo>
                    <a:pt x="31004" y="7500"/>
                    <a:pt x="31010" y="7498"/>
                    <a:pt x="31013" y="7494"/>
                  </a:cubicBezTo>
                  <a:cubicBezTo>
                    <a:pt x="31016" y="7491"/>
                    <a:pt x="31019" y="7490"/>
                    <a:pt x="31021" y="7490"/>
                  </a:cubicBezTo>
                  <a:cubicBezTo>
                    <a:pt x="31025" y="7490"/>
                    <a:pt x="31028" y="7493"/>
                    <a:pt x="31030" y="7501"/>
                  </a:cubicBezTo>
                  <a:cubicBezTo>
                    <a:pt x="31033" y="7510"/>
                    <a:pt x="31046" y="7515"/>
                    <a:pt x="31063" y="7515"/>
                  </a:cubicBezTo>
                  <a:cubicBezTo>
                    <a:pt x="31071" y="7515"/>
                    <a:pt x="31080" y="7514"/>
                    <a:pt x="31089" y="7512"/>
                  </a:cubicBezTo>
                  <a:cubicBezTo>
                    <a:pt x="31107" y="7508"/>
                    <a:pt x="31122" y="7506"/>
                    <a:pt x="31136" y="7506"/>
                  </a:cubicBezTo>
                  <a:cubicBezTo>
                    <a:pt x="31171" y="7506"/>
                    <a:pt x="31196" y="7519"/>
                    <a:pt x="31222" y="7546"/>
                  </a:cubicBezTo>
                  <a:cubicBezTo>
                    <a:pt x="31233" y="7562"/>
                    <a:pt x="31255" y="7570"/>
                    <a:pt x="31282" y="7570"/>
                  </a:cubicBezTo>
                  <a:cubicBezTo>
                    <a:pt x="31302" y="7570"/>
                    <a:pt x="31324" y="7566"/>
                    <a:pt x="31346" y="7557"/>
                  </a:cubicBezTo>
                  <a:cubicBezTo>
                    <a:pt x="31347" y="7556"/>
                    <a:pt x="31348" y="7556"/>
                    <a:pt x="31349" y="7556"/>
                  </a:cubicBezTo>
                  <a:cubicBezTo>
                    <a:pt x="31357" y="7556"/>
                    <a:pt x="31368" y="7565"/>
                    <a:pt x="31371" y="7577"/>
                  </a:cubicBezTo>
                  <a:cubicBezTo>
                    <a:pt x="31374" y="7595"/>
                    <a:pt x="31409" y="7612"/>
                    <a:pt x="31446" y="7616"/>
                  </a:cubicBezTo>
                  <a:cubicBezTo>
                    <a:pt x="31485" y="7616"/>
                    <a:pt x="31526" y="7626"/>
                    <a:pt x="31540" y="7640"/>
                  </a:cubicBezTo>
                  <a:cubicBezTo>
                    <a:pt x="31548" y="7646"/>
                    <a:pt x="31552" y="7649"/>
                    <a:pt x="31555" y="7649"/>
                  </a:cubicBezTo>
                  <a:cubicBezTo>
                    <a:pt x="31560" y="7649"/>
                    <a:pt x="31560" y="7643"/>
                    <a:pt x="31558" y="7633"/>
                  </a:cubicBezTo>
                  <a:cubicBezTo>
                    <a:pt x="31550" y="7611"/>
                    <a:pt x="31561" y="7600"/>
                    <a:pt x="31577" y="7600"/>
                  </a:cubicBezTo>
                  <a:cubicBezTo>
                    <a:pt x="31597" y="7600"/>
                    <a:pt x="31624" y="7615"/>
                    <a:pt x="31638" y="7643"/>
                  </a:cubicBezTo>
                  <a:cubicBezTo>
                    <a:pt x="31651" y="7675"/>
                    <a:pt x="31679" y="7692"/>
                    <a:pt x="31710" y="7692"/>
                  </a:cubicBezTo>
                  <a:cubicBezTo>
                    <a:pt x="31738" y="7692"/>
                    <a:pt x="31763" y="7709"/>
                    <a:pt x="31773" y="7737"/>
                  </a:cubicBezTo>
                  <a:cubicBezTo>
                    <a:pt x="31785" y="7769"/>
                    <a:pt x="31790" y="7781"/>
                    <a:pt x="31765" y="7781"/>
                  </a:cubicBezTo>
                  <a:cubicBezTo>
                    <a:pt x="31749" y="7781"/>
                    <a:pt x="31721" y="7776"/>
                    <a:pt x="31675" y="7768"/>
                  </a:cubicBezTo>
                  <a:cubicBezTo>
                    <a:pt x="31624" y="7758"/>
                    <a:pt x="31550" y="7754"/>
                    <a:pt x="31516" y="7754"/>
                  </a:cubicBezTo>
                  <a:cubicBezTo>
                    <a:pt x="31508" y="7755"/>
                    <a:pt x="31500" y="7755"/>
                    <a:pt x="31493" y="7755"/>
                  </a:cubicBezTo>
                  <a:cubicBezTo>
                    <a:pt x="31466" y="7755"/>
                    <a:pt x="31452" y="7749"/>
                    <a:pt x="31457" y="7744"/>
                  </a:cubicBezTo>
                  <a:cubicBezTo>
                    <a:pt x="31474" y="7713"/>
                    <a:pt x="31372" y="7692"/>
                    <a:pt x="31247" y="7692"/>
                  </a:cubicBezTo>
                  <a:cubicBezTo>
                    <a:pt x="31216" y="7692"/>
                    <a:pt x="31184" y="7693"/>
                    <a:pt x="31152" y="7696"/>
                  </a:cubicBezTo>
                  <a:cubicBezTo>
                    <a:pt x="31103" y="7702"/>
                    <a:pt x="31092" y="7706"/>
                    <a:pt x="31113" y="7717"/>
                  </a:cubicBezTo>
                  <a:cubicBezTo>
                    <a:pt x="31123" y="7722"/>
                    <a:pt x="31140" y="7725"/>
                    <a:pt x="31159" y="7725"/>
                  </a:cubicBezTo>
                  <a:cubicBezTo>
                    <a:pt x="31175" y="7725"/>
                    <a:pt x="31192" y="7723"/>
                    <a:pt x="31207" y="7720"/>
                  </a:cubicBezTo>
                  <a:cubicBezTo>
                    <a:pt x="31214" y="7718"/>
                    <a:pt x="31222" y="7718"/>
                    <a:pt x="31230" y="7718"/>
                  </a:cubicBezTo>
                  <a:cubicBezTo>
                    <a:pt x="31266" y="7718"/>
                    <a:pt x="31315" y="7730"/>
                    <a:pt x="31346" y="7744"/>
                  </a:cubicBezTo>
                  <a:cubicBezTo>
                    <a:pt x="31418" y="7776"/>
                    <a:pt x="31516" y="7799"/>
                    <a:pt x="31564" y="7799"/>
                  </a:cubicBezTo>
                  <a:cubicBezTo>
                    <a:pt x="31579" y="7799"/>
                    <a:pt x="31589" y="7797"/>
                    <a:pt x="31592" y="7792"/>
                  </a:cubicBezTo>
                  <a:cubicBezTo>
                    <a:pt x="31594" y="7790"/>
                    <a:pt x="31598" y="7788"/>
                    <a:pt x="31603" y="7788"/>
                  </a:cubicBezTo>
                  <a:cubicBezTo>
                    <a:pt x="31623" y="7788"/>
                    <a:pt x="31668" y="7811"/>
                    <a:pt x="31738" y="7858"/>
                  </a:cubicBezTo>
                  <a:cubicBezTo>
                    <a:pt x="31756" y="7870"/>
                    <a:pt x="31768" y="7877"/>
                    <a:pt x="31773" y="7877"/>
                  </a:cubicBezTo>
                  <a:cubicBezTo>
                    <a:pt x="31776" y="7877"/>
                    <a:pt x="31775" y="7873"/>
                    <a:pt x="31769" y="7866"/>
                  </a:cubicBezTo>
                  <a:cubicBezTo>
                    <a:pt x="31755" y="7848"/>
                    <a:pt x="31752" y="7831"/>
                    <a:pt x="31766" y="7831"/>
                  </a:cubicBezTo>
                  <a:cubicBezTo>
                    <a:pt x="31768" y="7830"/>
                    <a:pt x="31770" y="7830"/>
                    <a:pt x="31771" y="7830"/>
                  </a:cubicBezTo>
                  <a:cubicBezTo>
                    <a:pt x="31781" y="7830"/>
                    <a:pt x="31791" y="7836"/>
                    <a:pt x="31794" y="7848"/>
                  </a:cubicBezTo>
                  <a:cubicBezTo>
                    <a:pt x="31797" y="7857"/>
                    <a:pt x="31800" y="7861"/>
                    <a:pt x="31803" y="7861"/>
                  </a:cubicBezTo>
                  <a:cubicBezTo>
                    <a:pt x="31806" y="7861"/>
                    <a:pt x="31808" y="7857"/>
                    <a:pt x="31808" y="7848"/>
                  </a:cubicBezTo>
                  <a:cubicBezTo>
                    <a:pt x="31810" y="7834"/>
                    <a:pt x="31823" y="7828"/>
                    <a:pt x="31851" y="7828"/>
                  </a:cubicBezTo>
                  <a:cubicBezTo>
                    <a:pt x="31864" y="7828"/>
                    <a:pt x="31879" y="7829"/>
                    <a:pt x="31898" y="7831"/>
                  </a:cubicBezTo>
                  <a:cubicBezTo>
                    <a:pt x="31932" y="7833"/>
                    <a:pt x="31957" y="7834"/>
                    <a:pt x="31973" y="7834"/>
                  </a:cubicBezTo>
                  <a:cubicBezTo>
                    <a:pt x="32006" y="7834"/>
                    <a:pt x="32007" y="7828"/>
                    <a:pt x="31988" y="7810"/>
                  </a:cubicBezTo>
                  <a:cubicBezTo>
                    <a:pt x="31981" y="7805"/>
                    <a:pt x="31980" y="7803"/>
                    <a:pt x="31983" y="7803"/>
                  </a:cubicBezTo>
                  <a:lnTo>
                    <a:pt x="31983" y="7803"/>
                  </a:lnTo>
                  <a:cubicBezTo>
                    <a:pt x="31987" y="7803"/>
                    <a:pt x="31995" y="7806"/>
                    <a:pt x="32008" y="7813"/>
                  </a:cubicBezTo>
                  <a:cubicBezTo>
                    <a:pt x="32024" y="7823"/>
                    <a:pt x="32039" y="7828"/>
                    <a:pt x="32054" y="7828"/>
                  </a:cubicBezTo>
                  <a:cubicBezTo>
                    <a:pt x="32066" y="7828"/>
                    <a:pt x="32077" y="7824"/>
                    <a:pt x="32088" y="7816"/>
                  </a:cubicBezTo>
                  <a:cubicBezTo>
                    <a:pt x="32099" y="7811"/>
                    <a:pt x="32106" y="7807"/>
                    <a:pt x="32111" y="7807"/>
                  </a:cubicBezTo>
                  <a:cubicBezTo>
                    <a:pt x="32117" y="7807"/>
                    <a:pt x="32118" y="7812"/>
                    <a:pt x="32117" y="7824"/>
                  </a:cubicBezTo>
                  <a:cubicBezTo>
                    <a:pt x="32109" y="7837"/>
                    <a:pt x="32127" y="7851"/>
                    <a:pt x="32151" y="7851"/>
                  </a:cubicBezTo>
                  <a:cubicBezTo>
                    <a:pt x="32153" y="7852"/>
                    <a:pt x="32156" y="7852"/>
                    <a:pt x="32159" y="7852"/>
                  </a:cubicBezTo>
                  <a:cubicBezTo>
                    <a:pt x="32177" y="7852"/>
                    <a:pt x="32192" y="7843"/>
                    <a:pt x="32192" y="7831"/>
                  </a:cubicBezTo>
                  <a:cubicBezTo>
                    <a:pt x="32195" y="7812"/>
                    <a:pt x="32224" y="7796"/>
                    <a:pt x="32245" y="7796"/>
                  </a:cubicBezTo>
                  <a:cubicBezTo>
                    <a:pt x="32254" y="7796"/>
                    <a:pt x="32262" y="7799"/>
                    <a:pt x="32266" y="7806"/>
                  </a:cubicBezTo>
                  <a:cubicBezTo>
                    <a:pt x="32266" y="7810"/>
                    <a:pt x="32282" y="7813"/>
                    <a:pt x="32308" y="7813"/>
                  </a:cubicBezTo>
                  <a:cubicBezTo>
                    <a:pt x="32329" y="7813"/>
                    <a:pt x="32357" y="7811"/>
                    <a:pt x="32387" y="7806"/>
                  </a:cubicBezTo>
                  <a:cubicBezTo>
                    <a:pt x="32415" y="7803"/>
                    <a:pt x="32445" y="7802"/>
                    <a:pt x="32470" y="7802"/>
                  </a:cubicBezTo>
                  <a:cubicBezTo>
                    <a:pt x="32502" y="7802"/>
                    <a:pt x="32528" y="7804"/>
                    <a:pt x="32540" y="7810"/>
                  </a:cubicBezTo>
                  <a:cubicBezTo>
                    <a:pt x="32554" y="7819"/>
                    <a:pt x="32589" y="7825"/>
                    <a:pt x="32625" y="7825"/>
                  </a:cubicBezTo>
                  <a:cubicBezTo>
                    <a:pt x="32632" y="7825"/>
                    <a:pt x="32640" y="7825"/>
                    <a:pt x="32647" y="7824"/>
                  </a:cubicBezTo>
                  <a:cubicBezTo>
                    <a:pt x="32652" y="7824"/>
                    <a:pt x="32657" y="7824"/>
                    <a:pt x="32663" y="7824"/>
                  </a:cubicBezTo>
                  <a:cubicBezTo>
                    <a:pt x="32766" y="7824"/>
                    <a:pt x="32933" y="7853"/>
                    <a:pt x="32959" y="7876"/>
                  </a:cubicBezTo>
                  <a:cubicBezTo>
                    <a:pt x="32973" y="7886"/>
                    <a:pt x="33028" y="7904"/>
                    <a:pt x="33084" y="7911"/>
                  </a:cubicBezTo>
                  <a:cubicBezTo>
                    <a:pt x="33185" y="7925"/>
                    <a:pt x="33244" y="7941"/>
                    <a:pt x="33341" y="7987"/>
                  </a:cubicBezTo>
                  <a:cubicBezTo>
                    <a:pt x="33365" y="7999"/>
                    <a:pt x="33392" y="8009"/>
                    <a:pt x="33403" y="8009"/>
                  </a:cubicBezTo>
                  <a:cubicBezTo>
                    <a:pt x="33405" y="8009"/>
                    <a:pt x="33406" y="8008"/>
                    <a:pt x="33407" y="8008"/>
                  </a:cubicBezTo>
                  <a:cubicBezTo>
                    <a:pt x="33414" y="8008"/>
                    <a:pt x="33452" y="8015"/>
                    <a:pt x="33494" y="8029"/>
                  </a:cubicBezTo>
                  <a:cubicBezTo>
                    <a:pt x="33519" y="8037"/>
                    <a:pt x="33554" y="8041"/>
                    <a:pt x="33589" y="8041"/>
                  </a:cubicBezTo>
                  <a:cubicBezTo>
                    <a:pt x="33612" y="8041"/>
                    <a:pt x="33634" y="8039"/>
                    <a:pt x="33653" y="8035"/>
                  </a:cubicBezTo>
                  <a:cubicBezTo>
                    <a:pt x="33676" y="8032"/>
                    <a:pt x="33697" y="8030"/>
                    <a:pt x="33712" y="8030"/>
                  </a:cubicBezTo>
                  <a:cubicBezTo>
                    <a:pt x="33728" y="8030"/>
                    <a:pt x="33738" y="8032"/>
                    <a:pt x="33740" y="8035"/>
                  </a:cubicBezTo>
                  <a:cubicBezTo>
                    <a:pt x="33742" y="8040"/>
                    <a:pt x="33746" y="8041"/>
                    <a:pt x="33753" y="8041"/>
                  </a:cubicBezTo>
                  <a:cubicBezTo>
                    <a:pt x="33762" y="8041"/>
                    <a:pt x="33775" y="8038"/>
                    <a:pt x="33789" y="8032"/>
                  </a:cubicBezTo>
                  <a:cubicBezTo>
                    <a:pt x="33801" y="8025"/>
                    <a:pt x="33811" y="8021"/>
                    <a:pt x="33818" y="8021"/>
                  </a:cubicBezTo>
                  <a:cubicBezTo>
                    <a:pt x="33824" y="8021"/>
                    <a:pt x="33827" y="8024"/>
                    <a:pt x="33827" y="8029"/>
                  </a:cubicBezTo>
                  <a:cubicBezTo>
                    <a:pt x="33821" y="8040"/>
                    <a:pt x="33922" y="8056"/>
                    <a:pt x="33984" y="8056"/>
                  </a:cubicBezTo>
                  <a:cubicBezTo>
                    <a:pt x="33997" y="8056"/>
                    <a:pt x="34009" y="8055"/>
                    <a:pt x="34018" y="8053"/>
                  </a:cubicBezTo>
                  <a:cubicBezTo>
                    <a:pt x="34028" y="8053"/>
                    <a:pt x="34042" y="8056"/>
                    <a:pt x="34056" y="8063"/>
                  </a:cubicBezTo>
                  <a:cubicBezTo>
                    <a:pt x="34060" y="8064"/>
                    <a:pt x="34067" y="8065"/>
                    <a:pt x="34077" y="8065"/>
                  </a:cubicBezTo>
                  <a:cubicBezTo>
                    <a:pt x="34093" y="8065"/>
                    <a:pt x="34117" y="8063"/>
                    <a:pt x="34139" y="8056"/>
                  </a:cubicBezTo>
                  <a:cubicBezTo>
                    <a:pt x="34154" y="8053"/>
                    <a:pt x="34169" y="8052"/>
                    <a:pt x="34181" y="8052"/>
                  </a:cubicBezTo>
                  <a:cubicBezTo>
                    <a:pt x="34196" y="8052"/>
                    <a:pt x="34206" y="8054"/>
                    <a:pt x="34208" y="8060"/>
                  </a:cubicBezTo>
                  <a:cubicBezTo>
                    <a:pt x="34211" y="8068"/>
                    <a:pt x="34225" y="8072"/>
                    <a:pt x="34243" y="8072"/>
                  </a:cubicBezTo>
                  <a:cubicBezTo>
                    <a:pt x="34248" y="8072"/>
                    <a:pt x="34255" y="8071"/>
                    <a:pt x="34261" y="8070"/>
                  </a:cubicBezTo>
                  <a:cubicBezTo>
                    <a:pt x="34269" y="8067"/>
                    <a:pt x="34279" y="8066"/>
                    <a:pt x="34288" y="8066"/>
                  </a:cubicBezTo>
                  <a:cubicBezTo>
                    <a:pt x="34303" y="8066"/>
                    <a:pt x="34317" y="8069"/>
                    <a:pt x="34323" y="8074"/>
                  </a:cubicBezTo>
                  <a:cubicBezTo>
                    <a:pt x="34328" y="8079"/>
                    <a:pt x="34335" y="8081"/>
                    <a:pt x="34342" y="8081"/>
                  </a:cubicBezTo>
                  <a:cubicBezTo>
                    <a:pt x="34349" y="8081"/>
                    <a:pt x="34356" y="8079"/>
                    <a:pt x="34361" y="8074"/>
                  </a:cubicBezTo>
                  <a:cubicBezTo>
                    <a:pt x="34364" y="8068"/>
                    <a:pt x="34369" y="8066"/>
                    <a:pt x="34373" y="8066"/>
                  </a:cubicBezTo>
                  <a:cubicBezTo>
                    <a:pt x="34376" y="8066"/>
                    <a:pt x="34380" y="8068"/>
                    <a:pt x="34381" y="8074"/>
                  </a:cubicBezTo>
                  <a:cubicBezTo>
                    <a:pt x="34386" y="8084"/>
                    <a:pt x="34423" y="8091"/>
                    <a:pt x="34465" y="8091"/>
                  </a:cubicBezTo>
                  <a:cubicBezTo>
                    <a:pt x="34520" y="8091"/>
                    <a:pt x="34552" y="8105"/>
                    <a:pt x="34569" y="8136"/>
                  </a:cubicBezTo>
                  <a:cubicBezTo>
                    <a:pt x="34580" y="8159"/>
                    <a:pt x="34580" y="8172"/>
                    <a:pt x="34570" y="8172"/>
                  </a:cubicBezTo>
                  <a:cubicBezTo>
                    <a:pt x="34568" y="8172"/>
                    <a:pt x="34565" y="8172"/>
                    <a:pt x="34562" y="8170"/>
                  </a:cubicBezTo>
                  <a:cubicBezTo>
                    <a:pt x="34559" y="8170"/>
                    <a:pt x="34557" y="8170"/>
                    <a:pt x="34554" y="8170"/>
                  </a:cubicBezTo>
                  <a:cubicBezTo>
                    <a:pt x="34542" y="8170"/>
                    <a:pt x="34535" y="8176"/>
                    <a:pt x="34538" y="8184"/>
                  </a:cubicBezTo>
                  <a:cubicBezTo>
                    <a:pt x="34541" y="8195"/>
                    <a:pt x="34555" y="8209"/>
                    <a:pt x="34573" y="8212"/>
                  </a:cubicBezTo>
                  <a:cubicBezTo>
                    <a:pt x="34575" y="8213"/>
                    <a:pt x="34578" y="8213"/>
                    <a:pt x="34580" y="8213"/>
                  </a:cubicBezTo>
                  <a:cubicBezTo>
                    <a:pt x="34589" y="8213"/>
                    <a:pt x="34593" y="8207"/>
                    <a:pt x="34590" y="8199"/>
                  </a:cubicBezTo>
                  <a:cubicBezTo>
                    <a:pt x="34586" y="8184"/>
                    <a:pt x="34597" y="8175"/>
                    <a:pt x="34618" y="8167"/>
                  </a:cubicBezTo>
                  <a:cubicBezTo>
                    <a:pt x="34620" y="8167"/>
                    <a:pt x="34621" y="8167"/>
                    <a:pt x="34623" y="8167"/>
                  </a:cubicBezTo>
                  <a:cubicBezTo>
                    <a:pt x="34639" y="8167"/>
                    <a:pt x="34657" y="8180"/>
                    <a:pt x="34663" y="8199"/>
                  </a:cubicBezTo>
                  <a:cubicBezTo>
                    <a:pt x="34670" y="8223"/>
                    <a:pt x="34694" y="8240"/>
                    <a:pt x="34714" y="8244"/>
                  </a:cubicBezTo>
                  <a:cubicBezTo>
                    <a:pt x="34777" y="8247"/>
                    <a:pt x="34777" y="8299"/>
                    <a:pt x="34711" y="8309"/>
                  </a:cubicBezTo>
                  <a:cubicBezTo>
                    <a:pt x="34698" y="8311"/>
                    <a:pt x="34685" y="8312"/>
                    <a:pt x="34673" y="8312"/>
                  </a:cubicBezTo>
                  <a:cubicBezTo>
                    <a:pt x="34656" y="8312"/>
                    <a:pt x="34641" y="8310"/>
                    <a:pt x="34635" y="8306"/>
                  </a:cubicBezTo>
                  <a:cubicBezTo>
                    <a:pt x="34628" y="8303"/>
                    <a:pt x="34618" y="8301"/>
                    <a:pt x="34609" y="8301"/>
                  </a:cubicBezTo>
                  <a:cubicBezTo>
                    <a:pt x="34582" y="8301"/>
                    <a:pt x="34555" y="8315"/>
                    <a:pt x="34562" y="8334"/>
                  </a:cubicBezTo>
                  <a:cubicBezTo>
                    <a:pt x="34564" y="8339"/>
                    <a:pt x="34570" y="8342"/>
                    <a:pt x="34577" y="8342"/>
                  </a:cubicBezTo>
                  <a:cubicBezTo>
                    <a:pt x="34584" y="8342"/>
                    <a:pt x="34591" y="8340"/>
                    <a:pt x="34597" y="8337"/>
                  </a:cubicBezTo>
                  <a:cubicBezTo>
                    <a:pt x="34605" y="8332"/>
                    <a:pt x="34611" y="8329"/>
                    <a:pt x="34615" y="8329"/>
                  </a:cubicBezTo>
                  <a:cubicBezTo>
                    <a:pt x="34622" y="8329"/>
                    <a:pt x="34623" y="8335"/>
                    <a:pt x="34621" y="8348"/>
                  </a:cubicBezTo>
                  <a:cubicBezTo>
                    <a:pt x="34621" y="8362"/>
                    <a:pt x="34623" y="8369"/>
                    <a:pt x="34630" y="8369"/>
                  </a:cubicBezTo>
                  <a:cubicBezTo>
                    <a:pt x="34635" y="8369"/>
                    <a:pt x="34642" y="8365"/>
                    <a:pt x="34652" y="8358"/>
                  </a:cubicBezTo>
                  <a:cubicBezTo>
                    <a:pt x="34661" y="8353"/>
                    <a:pt x="34668" y="8350"/>
                    <a:pt x="34674" y="8350"/>
                  </a:cubicBezTo>
                  <a:cubicBezTo>
                    <a:pt x="34688" y="8350"/>
                    <a:pt x="34694" y="8367"/>
                    <a:pt x="34704" y="8413"/>
                  </a:cubicBezTo>
                  <a:cubicBezTo>
                    <a:pt x="34717" y="8474"/>
                    <a:pt x="34726" y="8487"/>
                    <a:pt x="34759" y="8487"/>
                  </a:cubicBezTo>
                  <a:cubicBezTo>
                    <a:pt x="34763" y="8487"/>
                    <a:pt x="34768" y="8487"/>
                    <a:pt x="34774" y="8487"/>
                  </a:cubicBezTo>
                  <a:cubicBezTo>
                    <a:pt x="34802" y="8483"/>
                    <a:pt x="34823" y="8469"/>
                    <a:pt x="34819" y="8458"/>
                  </a:cubicBezTo>
                  <a:cubicBezTo>
                    <a:pt x="34815" y="8448"/>
                    <a:pt x="34829" y="8434"/>
                    <a:pt x="34847" y="8431"/>
                  </a:cubicBezTo>
                  <a:cubicBezTo>
                    <a:pt x="34868" y="8424"/>
                    <a:pt x="34874" y="8413"/>
                    <a:pt x="34864" y="8403"/>
                  </a:cubicBezTo>
                  <a:cubicBezTo>
                    <a:pt x="34850" y="8396"/>
                    <a:pt x="34860" y="8383"/>
                    <a:pt x="34888" y="8375"/>
                  </a:cubicBezTo>
                  <a:cubicBezTo>
                    <a:pt x="34916" y="8369"/>
                    <a:pt x="34927" y="8358"/>
                    <a:pt x="34909" y="8337"/>
                  </a:cubicBezTo>
                  <a:cubicBezTo>
                    <a:pt x="34901" y="8327"/>
                    <a:pt x="34890" y="8321"/>
                    <a:pt x="34882" y="8321"/>
                  </a:cubicBezTo>
                  <a:cubicBezTo>
                    <a:pt x="34879" y="8321"/>
                    <a:pt x="34876" y="8322"/>
                    <a:pt x="34874" y="8324"/>
                  </a:cubicBezTo>
                  <a:cubicBezTo>
                    <a:pt x="34873" y="8325"/>
                    <a:pt x="34870" y="8326"/>
                    <a:pt x="34867" y="8326"/>
                  </a:cubicBezTo>
                  <a:cubicBezTo>
                    <a:pt x="34857" y="8326"/>
                    <a:pt x="34842" y="8319"/>
                    <a:pt x="34826" y="8306"/>
                  </a:cubicBezTo>
                  <a:cubicBezTo>
                    <a:pt x="34798" y="8285"/>
                    <a:pt x="34791" y="8268"/>
                    <a:pt x="34805" y="8258"/>
                  </a:cubicBezTo>
                  <a:cubicBezTo>
                    <a:pt x="34809" y="8253"/>
                    <a:pt x="34813" y="8251"/>
                    <a:pt x="34817" y="8251"/>
                  </a:cubicBezTo>
                  <a:cubicBezTo>
                    <a:pt x="34823" y="8251"/>
                    <a:pt x="34827" y="8256"/>
                    <a:pt x="34829" y="8264"/>
                  </a:cubicBezTo>
                  <a:cubicBezTo>
                    <a:pt x="34831" y="8271"/>
                    <a:pt x="34837" y="8274"/>
                    <a:pt x="34846" y="8274"/>
                  </a:cubicBezTo>
                  <a:cubicBezTo>
                    <a:pt x="34857" y="8274"/>
                    <a:pt x="34874" y="8269"/>
                    <a:pt x="34895" y="8258"/>
                  </a:cubicBezTo>
                  <a:cubicBezTo>
                    <a:pt x="34918" y="8246"/>
                    <a:pt x="34931" y="8240"/>
                    <a:pt x="34935" y="8240"/>
                  </a:cubicBezTo>
                  <a:lnTo>
                    <a:pt x="34935" y="8240"/>
                  </a:lnTo>
                  <a:cubicBezTo>
                    <a:pt x="34940" y="8240"/>
                    <a:pt x="34934" y="8248"/>
                    <a:pt x="34919" y="8264"/>
                  </a:cubicBezTo>
                  <a:cubicBezTo>
                    <a:pt x="34888" y="8306"/>
                    <a:pt x="34906" y="8327"/>
                    <a:pt x="34989" y="8344"/>
                  </a:cubicBezTo>
                  <a:cubicBezTo>
                    <a:pt x="35003" y="8347"/>
                    <a:pt x="35015" y="8348"/>
                    <a:pt x="35024" y="8348"/>
                  </a:cubicBezTo>
                  <a:cubicBezTo>
                    <a:pt x="35064" y="8348"/>
                    <a:pt x="35065" y="8326"/>
                    <a:pt x="35034" y="8279"/>
                  </a:cubicBezTo>
                  <a:cubicBezTo>
                    <a:pt x="35016" y="8252"/>
                    <a:pt x="35011" y="8241"/>
                    <a:pt x="35020" y="8241"/>
                  </a:cubicBezTo>
                  <a:cubicBezTo>
                    <a:pt x="35025" y="8241"/>
                    <a:pt x="35034" y="8244"/>
                    <a:pt x="35048" y="8250"/>
                  </a:cubicBezTo>
                  <a:cubicBezTo>
                    <a:pt x="35068" y="8261"/>
                    <a:pt x="35097" y="8299"/>
                    <a:pt x="35107" y="8330"/>
                  </a:cubicBezTo>
                  <a:cubicBezTo>
                    <a:pt x="35118" y="8372"/>
                    <a:pt x="35129" y="8385"/>
                    <a:pt x="35160" y="8385"/>
                  </a:cubicBezTo>
                  <a:cubicBezTo>
                    <a:pt x="35167" y="8385"/>
                    <a:pt x="35176" y="8384"/>
                    <a:pt x="35187" y="8383"/>
                  </a:cubicBezTo>
                  <a:cubicBezTo>
                    <a:pt x="35199" y="8380"/>
                    <a:pt x="35212" y="8379"/>
                    <a:pt x="35222" y="8379"/>
                  </a:cubicBezTo>
                  <a:cubicBezTo>
                    <a:pt x="35240" y="8379"/>
                    <a:pt x="35254" y="8382"/>
                    <a:pt x="35256" y="8389"/>
                  </a:cubicBezTo>
                  <a:cubicBezTo>
                    <a:pt x="35258" y="8399"/>
                    <a:pt x="35295" y="8404"/>
                    <a:pt x="35335" y="8404"/>
                  </a:cubicBezTo>
                  <a:cubicBezTo>
                    <a:pt x="35367" y="8404"/>
                    <a:pt x="35402" y="8401"/>
                    <a:pt x="35419" y="8393"/>
                  </a:cubicBezTo>
                  <a:cubicBezTo>
                    <a:pt x="35423" y="8391"/>
                    <a:pt x="35428" y="8390"/>
                    <a:pt x="35432" y="8390"/>
                  </a:cubicBezTo>
                  <a:cubicBezTo>
                    <a:pt x="35443" y="8390"/>
                    <a:pt x="35452" y="8397"/>
                    <a:pt x="35457" y="8410"/>
                  </a:cubicBezTo>
                  <a:cubicBezTo>
                    <a:pt x="35463" y="8428"/>
                    <a:pt x="35472" y="8436"/>
                    <a:pt x="35482" y="8436"/>
                  </a:cubicBezTo>
                  <a:cubicBezTo>
                    <a:pt x="35497" y="8436"/>
                    <a:pt x="35514" y="8416"/>
                    <a:pt x="35520" y="8383"/>
                  </a:cubicBezTo>
                  <a:cubicBezTo>
                    <a:pt x="35523" y="8358"/>
                    <a:pt x="35525" y="8339"/>
                    <a:pt x="35529" y="8339"/>
                  </a:cubicBezTo>
                  <a:cubicBezTo>
                    <a:pt x="35529" y="8339"/>
                    <a:pt x="35530" y="8340"/>
                    <a:pt x="35530" y="8341"/>
                  </a:cubicBezTo>
                  <a:cubicBezTo>
                    <a:pt x="35564" y="8384"/>
                    <a:pt x="35571" y="8408"/>
                    <a:pt x="35552" y="8408"/>
                  </a:cubicBezTo>
                  <a:cubicBezTo>
                    <a:pt x="35550" y="8408"/>
                    <a:pt x="35547" y="8408"/>
                    <a:pt x="35544" y="8407"/>
                  </a:cubicBezTo>
                  <a:cubicBezTo>
                    <a:pt x="35542" y="8406"/>
                    <a:pt x="35541" y="8406"/>
                    <a:pt x="35539" y="8406"/>
                  </a:cubicBezTo>
                  <a:cubicBezTo>
                    <a:pt x="35532" y="8406"/>
                    <a:pt x="35537" y="8415"/>
                    <a:pt x="35558" y="8428"/>
                  </a:cubicBezTo>
                  <a:cubicBezTo>
                    <a:pt x="35575" y="8439"/>
                    <a:pt x="35586" y="8445"/>
                    <a:pt x="35593" y="8445"/>
                  </a:cubicBezTo>
                  <a:cubicBezTo>
                    <a:pt x="35601" y="8445"/>
                    <a:pt x="35603" y="8436"/>
                    <a:pt x="35603" y="8417"/>
                  </a:cubicBezTo>
                  <a:cubicBezTo>
                    <a:pt x="35606" y="8396"/>
                    <a:pt x="35614" y="8383"/>
                    <a:pt x="35620" y="8383"/>
                  </a:cubicBezTo>
                  <a:cubicBezTo>
                    <a:pt x="35621" y="8383"/>
                    <a:pt x="35622" y="8383"/>
                    <a:pt x="35623" y="8383"/>
                  </a:cubicBezTo>
                  <a:cubicBezTo>
                    <a:pt x="35631" y="8383"/>
                    <a:pt x="35655" y="8374"/>
                    <a:pt x="35680" y="8362"/>
                  </a:cubicBezTo>
                  <a:cubicBezTo>
                    <a:pt x="35731" y="8334"/>
                    <a:pt x="35721" y="8261"/>
                    <a:pt x="35662" y="8258"/>
                  </a:cubicBezTo>
                  <a:cubicBezTo>
                    <a:pt x="35641" y="8254"/>
                    <a:pt x="35624" y="8247"/>
                    <a:pt x="35624" y="8240"/>
                  </a:cubicBezTo>
                  <a:cubicBezTo>
                    <a:pt x="35617" y="8185"/>
                    <a:pt x="35587" y="8142"/>
                    <a:pt x="35560" y="8142"/>
                  </a:cubicBezTo>
                  <a:cubicBezTo>
                    <a:pt x="35558" y="8142"/>
                    <a:pt x="35556" y="8142"/>
                    <a:pt x="35555" y="8143"/>
                  </a:cubicBezTo>
                  <a:cubicBezTo>
                    <a:pt x="35544" y="8146"/>
                    <a:pt x="35536" y="8148"/>
                    <a:pt x="35530" y="8148"/>
                  </a:cubicBezTo>
                  <a:cubicBezTo>
                    <a:pt x="35515" y="8148"/>
                    <a:pt x="35515" y="8135"/>
                    <a:pt x="35520" y="8098"/>
                  </a:cubicBezTo>
                  <a:cubicBezTo>
                    <a:pt x="35521" y="8085"/>
                    <a:pt x="35524" y="8078"/>
                    <a:pt x="35529" y="8078"/>
                  </a:cubicBezTo>
                  <a:cubicBezTo>
                    <a:pt x="35536" y="8078"/>
                    <a:pt x="35548" y="8088"/>
                    <a:pt x="35568" y="8108"/>
                  </a:cubicBezTo>
                  <a:cubicBezTo>
                    <a:pt x="35596" y="8133"/>
                    <a:pt x="35620" y="8160"/>
                    <a:pt x="35624" y="8170"/>
                  </a:cubicBezTo>
                  <a:cubicBezTo>
                    <a:pt x="35629" y="8196"/>
                    <a:pt x="35673" y="8218"/>
                    <a:pt x="35699" y="8218"/>
                  </a:cubicBezTo>
                  <a:cubicBezTo>
                    <a:pt x="35709" y="8218"/>
                    <a:pt x="35716" y="8215"/>
                    <a:pt x="35718" y="8209"/>
                  </a:cubicBezTo>
                  <a:cubicBezTo>
                    <a:pt x="35722" y="8199"/>
                    <a:pt x="35731" y="8195"/>
                    <a:pt x="35745" y="8195"/>
                  </a:cubicBezTo>
                  <a:cubicBezTo>
                    <a:pt x="35756" y="8195"/>
                    <a:pt x="35770" y="8197"/>
                    <a:pt x="35787" y="8202"/>
                  </a:cubicBezTo>
                  <a:cubicBezTo>
                    <a:pt x="35797" y="8204"/>
                    <a:pt x="35809" y="8205"/>
                    <a:pt x="35821" y="8205"/>
                  </a:cubicBezTo>
                  <a:cubicBezTo>
                    <a:pt x="35846" y="8205"/>
                    <a:pt x="35873" y="8201"/>
                    <a:pt x="35891" y="8191"/>
                  </a:cubicBezTo>
                  <a:cubicBezTo>
                    <a:pt x="35929" y="8175"/>
                    <a:pt x="35933" y="8154"/>
                    <a:pt x="35912" y="8087"/>
                  </a:cubicBezTo>
                  <a:cubicBezTo>
                    <a:pt x="35888" y="8013"/>
                    <a:pt x="35890" y="7957"/>
                    <a:pt x="35908" y="7957"/>
                  </a:cubicBezTo>
                  <a:lnTo>
                    <a:pt x="35908" y="7957"/>
                  </a:lnTo>
                  <a:cubicBezTo>
                    <a:pt x="35914" y="7957"/>
                    <a:pt x="35923" y="7964"/>
                    <a:pt x="35933" y="7980"/>
                  </a:cubicBezTo>
                  <a:cubicBezTo>
                    <a:pt x="35944" y="7998"/>
                    <a:pt x="35952" y="8008"/>
                    <a:pt x="35963" y="8008"/>
                  </a:cubicBezTo>
                  <a:cubicBezTo>
                    <a:pt x="35974" y="8008"/>
                    <a:pt x="35989" y="7998"/>
                    <a:pt x="36016" y="7976"/>
                  </a:cubicBezTo>
                  <a:cubicBezTo>
                    <a:pt x="36044" y="7950"/>
                    <a:pt x="36063" y="7939"/>
                    <a:pt x="36080" y="7939"/>
                  </a:cubicBezTo>
                  <a:cubicBezTo>
                    <a:pt x="36088" y="7939"/>
                    <a:pt x="36095" y="7941"/>
                    <a:pt x="36102" y="7946"/>
                  </a:cubicBezTo>
                  <a:cubicBezTo>
                    <a:pt x="36112" y="7950"/>
                    <a:pt x="36120" y="7953"/>
                    <a:pt x="36124" y="7953"/>
                  </a:cubicBezTo>
                  <a:cubicBezTo>
                    <a:pt x="36142" y="7953"/>
                    <a:pt x="36120" y="7918"/>
                    <a:pt x="36068" y="7866"/>
                  </a:cubicBezTo>
                  <a:cubicBezTo>
                    <a:pt x="36039" y="7840"/>
                    <a:pt x="36008" y="7820"/>
                    <a:pt x="35995" y="7820"/>
                  </a:cubicBezTo>
                  <a:cubicBezTo>
                    <a:pt x="35994" y="7820"/>
                    <a:pt x="35993" y="7820"/>
                    <a:pt x="35992" y="7821"/>
                  </a:cubicBezTo>
                  <a:cubicBezTo>
                    <a:pt x="35991" y="7821"/>
                    <a:pt x="35991" y="7821"/>
                    <a:pt x="35990" y="7821"/>
                  </a:cubicBezTo>
                  <a:cubicBezTo>
                    <a:pt x="35967" y="7821"/>
                    <a:pt x="35859" y="7774"/>
                    <a:pt x="35856" y="7762"/>
                  </a:cubicBezTo>
                  <a:cubicBezTo>
                    <a:pt x="35854" y="7752"/>
                    <a:pt x="35901" y="7748"/>
                    <a:pt x="35951" y="7748"/>
                  </a:cubicBezTo>
                  <a:cubicBezTo>
                    <a:pt x="35995" y="7748"/>
                    <a:pt x="36041" y="7751"/>
                    <a:pt x="36054" y="7758"/>
                  </a:cubicBezTo>
                  <a:cubicBezTo>
                    <a:pt x="36070" y="7766"/>
                    <a:pt x="36082" y="7770"/>
                    <a:pt x="36091" y="7770"/>
                  </a:cubicBezTo>
                  <a:cubicBezTo>
                    <a:pt x="36110" y="7770"/>
                    <a:pt x="36117" y="7751"/>
                    <a:pt x="36117" y="7709"/>
                  </a:cubicBezTo>
                  <a:cubicBezTo>
                    <a:pt x="36117" y="7661"/>
                    <a:pt x="36123" y="7654"/>
                    <a:pt x="36189" y="7650"/>
                  </a:cubicBezTo>
                  <a:cubicBezTo>
                    <a:pt x="36210" y="7648"/>
                    <a:pt x="36230" y="7647"/>
                    <a:pt x="36245" y="7647"/>
                  </a:cubicBezTo>
                  <a:cubicBezTo>
                    <a:pt x="36261" y="7647"/>
                    <a:pt x="36272" y="7648"/>
                    <a:pt x="36276" y="7650"/>
                  </a:cubicBezTo>
                  <a:cubicBezTo>
                    <a:pt x="36293" y="7657"/>
                    <a:pt x="36248" y="7796"/>
                    <a:pt x="36227" y="7803"/>
                  </a:cubicBezTo>
                  <a:cubicBezTo>
                    <a:pt x="36213" y="7803"/>
                    <a:pt x="36213" y="7813"/>
                    <a:pt x="36224" y="7821"/>
                  </a:cubicBezTo>
                  <a:cubicBezTo>
                    <a:pt x="36229" y="7825"/>
                    <a:pt x="36237" y="7826"/>
                    <a:pt x="36248" y="7826"/>
                  </a:cubicBezTo>
                  <a:cubicBezTo>
                    <a:pt x="36292" y="7826"/>
                    <a:pt x="36374" y="7796"/>
                    <a:pt x="36363" y="7779"/>
                  </a:cubicBezTo>
                  <a:cubicBezTo>
                    <a:pt x="36358" y="7771"/>
                    <a:pt x="36351" y="7766"/>
                    <a:pt x="36345" y="7766"/>
                  </a:cubicBezTo>
                  <a:cubicBezTo>
                    <a:pt x="36342" y="7766"/>
                    <a:pt x="36340" y="7766"/>
                    <a:pt x="36338" y="7768"/>
                  </a:cubicBezTo>
                  <a:cubicBezTo>
                    <a:pt x="36335" y="7770"/>
                    <a:pt x="36332" y="7771"/>
                    <a:pt x="36330" y="7771"/>
                  </a:cubicBezTo>
                  <a:cubicBezTo>
                    <a:pt x="36309" y="7771"/>
                    <a:pt x="36332" y="7685"/>
                    <a:pt x="36366" y="7650"/>
                  </a:cubicBezTo>
                  <a:cubicBezTo>
                    <a:pt x="36390" y="7626"/>
                    <a:pt x="36402" y="7616"/>
                    <a:pt x="36413" y="7616"/>
                  </a:cubicBezTo>
                  <a:cubicBezTo>
                    <a:pt x="36421" y="7616"/>
                    <a:pt x="36428" y="7622"/>
                    <a:pt x="36439" y="7633"/>
                  </a:cubicBezTo>
                  <a:cubicBezTo>
                    <a:pt x="36454" y="7646"/>
                    <a:pt x="36482" y="7652"/>
                    <a:pt x="36509" y="7652"/>
                  </a:cubicBezTo>
                  <a:cubicBezTo>
                    <a:pt x="36535" y="7652"/>
                    <a:pt x="36559" y="7647"/>
                    <a:pt x="36571" y="7637"/>
                  </a:cubicBezTo>
                  <a:cubicBezTo>
                    <a:pt x="36578" y="7629"/>
                    <a:pt x="36567" y="7605"/>
                    <a:pt x="36550" y="7581"/>
                  </a:cubicBezTo>
                  <a:cubicBezTo>
                    <a:pt x="36530" y="7557"/>
                    <a:pt x="36522" y="7533"/>
                    <a:pt x="36533" y="7515"/>
                  </a:cubicBezTo>
                  <a:cubicBezTo>
                    <a:pt x="36552" y="7486"/>
                    <a:pt x="36521" y="7437"/>
                    <a:pt x="36489" y="7437"/>
                  </a:cubicBezTo>
                  <a:cubicBezTo>
                    <a:pt x="36486" y="7437"/>
                    <a:pt x="36483" y="7438"/>
                    <a:pt x="36481" y="7438"/>
                  </a:cubicBezTo>
                  <a:cubicBezTo>
                    <a:pt x="36467" y="7442"/>
                    <a:pt x="36463" y="7453"/>
                    <a:pt x="36471" y="7459"/>
                  </a:cubicBezTo>
                  <a:cubicBezTo>
                    <a:pt x="36493" y="7476"/>
                    <a:pt x="36461" y="7555"/>
                    <a:pt x="36437" y="7555"/>
                  </a:cubicBezTo>
                  <a:cubicBezTo>
                    <a:pt x="36436" y="7555"/>
                    <a:pt x="36434" y="7554"/>
                    <a:pt x="36432" y="7553"/>
                  </a:cubicBezTo>
                  <a:cubicBezTo>
                    <a:pt x="36418" y="7550"/>
                    <a:pt x="36401" y="7525"/>
                    <a:pt x="36391" y="7501"/>
                  </a:cubicBezTo>
                  <a:cubicBezTo>
                    <a:pt x="36366" y="7450"/>
                    <a:pt x="36359" y="7434"/>
                    <a:pt x="36351" y="7434"/>
                  </a:cubicBezTo>
                  <a:cubicBezTo>
                    <a:pt x="36347" y="7434"/>
                    <a:pt x="36343" y="7437"/>
                    <a:pt x="36338" y="7442"/>
                  </a:cubicBezTo>
                  <a:cubicBezTo>
                    <a:pt x="36336" y="7444"/>
                    <a:pt x="36334" y="7445"/>
                    <a:pt x="36332" y="7445"/>
                  </a:cubicBezTo>
                  <a:cubicBezTo>
                    <a:pt x="36325" y="7445"/>
                    <a:pt x="36321" y="7433"/>
                    <a:pt x="36321" y="7414"/>
                  </a:cubicBezTo>
                  <a:cubicBezTo>
                    <a:pt x="36321" y="7392"/>
                    <a:pt x="36325" y="7381"/>
                    <a:pt x="36334" y="7381"/>
                  </a:cubicBezTo>
                  <a:cubicBezTo>
                    <a:pt x="36338" y="7381"/>
                    <a:pt x="36343" y="7383"/>
                    <a:pt x="36349" y="7387"/>
                  </a:cubicBezTo>
                  <a:cubicBezTo>
                    <a:pt x="36364" y="7394"/>
                    <a:pt x="36377" y="7397"/>
                    <a:pt x="36387" y="7397"/>
                  </a:cubicBezTo>
                  <a:cubicBezTo>
                    <a:pt x="36406" y="7397"/>
                    <a:pt x="36415" y="7384"/>
                    <a:pt x="36408" y="7359"/>
                  </a:cubicBezTo>
                  <a:cubicBezTo>
                    <a:pt x="36399" y="7337"/>
                    <a:pt x="36414" y="7325"/>
                    <a:pt x="36445" y="7325"/>
                  </a:cubicBezTo>
                  <a:cubicBezTo>
                    <a:pt x="36463" y="7325"/>
                    <a:pt x="36487" y="7329"/>
                    <a:pt x="36515" y="7338"/>
                  </a:cubicBezTo>
                  <a:cubicBezTo>
                    <a:pt x="36531" y="7343"/>
                    <a:pt x="36545" y="7346"/>
                    <a:pt x="36554" y="7346"/>
                  </a:cubicBezTo>
                  <a:cubicBezTo>
                    <a:pt x="36564" y="7346"/>
                    <a:pt x="36569" y="7343"/>
                    <a:pt x="36567" y="7338"/>
                  </a:cubicBezTo>
                  <a:cubicBezTo>
                    <a:pt x="36566" y="7336"/>
                    <a:pt x="36567" y="7335"/>
                    <a:pt x="36569" y="7335"/>
                  </a:cubicBezTo>
                  <a:cubicBezTo>
                    <a:pt x="36575" y="7335"/>
                    <a:pt x="36592" y="7343"/>
                    <a:pt x="36613" y="7359"/>
                  </a:cubicBezTo>
                  <a:cubicBezTo>
                    <a:pt x="36638" y="7374"/>
                    <a:pt x="36668" y="7387"/>
                    <a:pt x="36687" y="7387"/>
                  </a:cubicBezTo>
                  <a:cubicBezTo>
                    <a:pt x="36689" y="7387"/>
                    <a:pt x="36690" y="7387"/>
                    <a:pt x="36692" y="7387"/>
                  </a:cubicBezTo>
                  <a:cubicBezTo>
                    <a:pt x="36738" y="7373"/>
                    <a:pt x="36727" y="7355"/>
                    <a:pt x="36671" y="7331"/>
                  </a:cubicBezTo>
                  <a:cubicBezTo>
                    <a:pt x="36651" y="7324"/>
                    <a:pt x="36642" y="7319"/>
                    <a:pt x="36646" y="7319"/>
                  </a:cubicBezTo>
                  <a:lnTo>
                    <a:pt x="36646" y="7319"/>
                  </a:lnTo>
                  <a:cubicBezTo>
                    <a:pt x="36647" y="7319"/>
                    <a:pt x="36650" y="7320"/>
                    <a:pt x="36655" y="7321"/>
                  </a:cubicBezTo>
                  <a:cubicBezTo>
                    <a:pt x="36657" y="7322"/>
                    <a:pt x="36660" y="7322"/>
                    <a:pt x="36662" y="7322"/>
                  </a:cubicBezTo>
                  <a:cubicBezTo>
                    <a:pt x="36674" y="7322"/>
                    <a:pt x="36682" y="7315"/>
                    <a:pt x="36682" y="7307"/>
                  </a:cubicBezTo>
                  <a:cubicBezTo>
                    <a:pt x="36678" y="7292"/>
                    <a:pt x="36692" y="7286"/>
                    <a:pt x="36711" y="7286"/>
                  </a:cubicBezTo>
                  <a:cubicBezTo>
                    <a:pt x="36739" y="7286"/>
                    <a:pt x="36776" y="7299"/>
                    <a:pt x="36783" y="7317"/>
                  </a:cubicBezTo>
                  <a:cubicBezTo>
                    <a:pt x="36786" y="7327"/>
                    <a:pt x="36788" y="7333"/>
                    <a:pt x="36791" y="7333"/>
                  </a:cubicBezTo>
                  <a:cubicBezTo>
                    <a:pt x="36796" y="7333"/>
                    <a:pt x="36801" y="7322"/>
                    <a:pt x="36807" y="7300"/>
                  </a:cubicBezTo>
                  <a:cubicBezTo>
                    <a:pt x="36815" y="7269"/>
                    <a:pt x="36824" y="7256"/>
                    <a:pt x="36847" y="7256"/>
                  </a:cubicBezTo>
                  <a:cubicBezTo>
                    <a:pt x="36852" y="7256"/>
                    <a:pt x="36859" y="7257"/>
                    <a:pt x="36866" y="7259"/>
                  </a:cubicBezTo>
                  <a:cubicBezTo>
                    <a:pt x="36894" y="7265"/>
                    <a:pt x="36918" y="7286"/>
                    <a:pt x="36921" y="7314"/>
                  </a:cubicBezTo>
                  <a:cubicBezTo>
                    <a:pt x="36931" y="7355"/>
                    <a:pt x="36938" y="7375"/>
                    <a:pt x="36949" y="7375"/>
                  </a:cubicBezTo>
                  <a:cubicBezTo>
                    <a:pt x="36958" y="7375"/>
                    <a:pt x="36970" y="7361"/>
                    <a:pt x="36988" y="7334"/>
                  </a:cubicBezTo>
                  <a:cubicBezTo>
                    <a:pt x="37015" y="7295"/>
                    <a:pt x="37034" y="7282"/>
                    <a:pt x="37075" y="7282"/>
                  </a:cubicBezTo>
                  <a:cubicBezTo>
                    <a:pt x="37080" y="7282"/>
                    <a:pt x="37086" y="7282"/>
                    <a:pt x="37092" y="7283"/>
                  </a:cubicBezTo>
                  <a:cubicBezTo>
                    <a:pt x="37126" y="7286"/>
                    <a:pt x="37161" y="7296"/>
                    <a:pt x="37164" y="7307"/>
                  </a:cubicBezTo>
                  <a:cubicBezTo>
                    <a:pt x="37167" y="7318"/>
                    <a:pt x="37178" y="7322"/>
                    <a:pt x="37192" y="7322"/>
                  </a:cubicBezTo>
                  <a:cubicBezTo>
                    <a:pt x="37196" y="7322"/>
                    <a:pt x="37201" y="7322"/>
                    <a:pt x="37206" y="7321"/>
                  </a:cubicBezTo>
                  <a:cubicBezTo>
                    <a:pt x="37223" y="7314"/>
                    <a:pt x="37233" y="7304"/>
                    <a:pt x="37230" y="7289"/>
                  </a:cubicBezTo>
                  <a:cubicBezTo>
                    <a:pt x="37226" y="7280"/>
                    <a:pt x="37228" y="7275"/>
                    <a:pt x="37235" y="7275"/>
                  </a:cubicBezTo>
                  <a:cubicBezTo>
                    <a:pt x="37240" y="7275"/>
                    <a:pt x="37249" y="7278"/>
                    <a:pt x="37262" y="7283"/>
                  </a:cubicBezTo>
                  <a:cubicBezTo>
                    <a:pt x="37268" y="7285"/>
                    <a:pt x="37276" y="7285"/>
                    <a:pt x="37285" y="7285"/>
                  </a:cubicBezTo>
                  <a:cubicBezTo>
                    <a:pt x="37311" y="7285"/>
                    <a:pt x="37346" y="7279"/>
                    <a:pt x="37379" y="7269"/>
                  </a:cubicBezTo>
                  <a:cubicBezTo>
                    <a:pt x="37406" y="7258"/>
                    <a:pt x="37424" y="7252"/>
                    <a:pt x="37439" y="7252"/>
                  </a:cubicBezTo>
                  <a:cubicBezTo>
                    <a:pt x="37463" y="7252"/>
                    <a:pt x="37476" y="7269"/>
                    <a:pt x="37504" y="7310"/>
                  </a:cubicBezTo>
                  <a:cubicBezTo>
                    <a:pt x="37530" y="7350"/>
                    <a:pt x="37564" y="7374"/>
                    <a:pt x="37581" y="7374"/>
                  </a:cubicBezTo>
                  <a:cubicBezTo>
                    <a:pt x="37591" y="7374"/>
                    <a:pt x="37596" y="7366"/>
                    <a:pt x="37591" y="7349"/>
                  </a:cubicBezTo>
                  <a:cubicBezTo>
                    <a:pt x="37587" y="7342"/>
                    <a:pt x="37619" y="7321"/>
                    <a:pt x="37660" y="7307"/>
                  </a:cubicBezTo>
                  <a:cubicBezTo>
                    <a:pt x="37687" y="7296"/>
                    <a:pt x="37708" y="7291"/>
                    <a:pt x="37722" y="7291"/>
                  </a:cubicBezTo>
                  <a:cubicBezTo>
                    <a:pt x="37735" y="7291"/>
                    <a:pt x="37742" y="7295"/>
                    <a:pt x="37744" y="7304"/>
                  </a:cubicBezTo>
                  <a:cubicBezTo>
                    <a:pt x="37746" y="7312"/>
                    <a:pt x="37762" y="7317"/>
                    <a:pt x="37786" y="7317"/>
                  </a:cubicBezTo>
                  <a:cubicBezTo>
                    <a:pt x="37798" y="7317"/>
                    <a:pt x="37812" y="7316"/>
                    <a:pt x="37827" y="7314"/>
                  </a:cubicBezTo>
                  <a:cubicBezTo>
                    <a:pt x="37889" y="7301"/>
                    <a:pt x="37919" y="7295"/>
                    <a:pt x="37941" y="7295"/>
                  </a:cubicBezTo>
                  <a:cubicBezTo>
                    <a:pt x="37960" y="7295"/>
                    <a:pt x="37973" y="7299"/>
                    <a:pt x="37993" y="7307"/>
                  </a:cubicBezTo>
                  <a:cubicBezTo>
                    <a:pt x="38005" y="7310"/>
                    <a:pt x="38013" y="7312"/>
                    <a:pt x="38020" y="7312"/>
                  </a:cubicBezTo>
                  <a:cubicBezTo>
                    <a:pt x="38032" y="7312"/>
                    <a:pt x="38036" y="7304"/>
                    <a:pt x="38038" y="7286"/>
                  </a:cubicBezTo>
                  <a:cubicBezTo>
                    <a:pt x="38038" y="7273"/>
                    <a:pt x="38037" y="7266"/>
                    <a:pt x="38031" y="7266"/>
                  </a:cubicBezTo>
                  <a:cubicBezTo>
                    <a:pt x="38029" y="7266"/>
                    <a:pt x="38027" y="7267"/>
                    <a:pt x="38024" y="7269"/>
                  </a:cubicBezTo>
                  <a:cubicBezTo>
                    <a:pt x="38021" y="7272"/>
                    <a:pt x="38016" y="7273"/>
                    <a:pt x="38010" y="7273"/>
                  </a:cubicBezTo>
                  <a:cubicBezTo>
                    <a:pt x="37984" y="7273"/>
                    <a:pt x="37940" y="7247"/>
                    <a:pt x="37952" y="7230"/>
                  </a:cubicBezTo>
                  <a:cubicBezTo>
                    <a:pt x="37955" y="7224"/>
                    <a:pt x="37945" y="7217"/>
                    <a:pt x="37920" y="7213"/>
                  </a:cubicBezTo>
                  <a:cubicBezTo>
                    <a:pt x="37893" y="7213"/>
                    <a:pt x="37886" y="7220"/>
                    <a:pt x="37899" y="7238"/>
                  </a:cubicBezTo>
                  <a:cubicBezTo>
                    <a:pt x="37912" y="7249"/>
                    <a:pt x="37911" y="7259"/>
                    <a:pt x="37896" y="7259"/>
                  </a:cubicBezTo>
                  <a:cubicBezTo>
                    <a:pt x="37894" y="7259"/>
                    <a:pt x="37892" y="7259"/>
                    <a:pt x="37889" y="7259"/>
                  </a:cubicBezTo>
                  <a:cubicBezTo>
                    <a:pt x="37865" y="7259"/>
                    <a:pt x="37862" y="7238"/>
                    <a:pt x="37879" y="7168"/>
                  </a:cubicBezTo>
                  <a:cubicBezTo>
                    <a:pt x="37891" y="7124"/>
                    <a:pt x="37907" y="7094"/>
                    <a:pt x="37915" y="7094"/>
                  </a:cubicBezTo>
                  <a:cubicBezTo>
                    <a:pt x="37915" y="7094"/>
                    <a:pt x="37916" y="7095"/>
                    <a:pt x="37917" y="7095"/>
                  </a:cubicBezTo>
                  <a:cubicBezTo>
                    <a:pt x="37922" y="7103"/>
                    <a:pt x="37933" y="7107"/>
                    <a:pt x="37944" y="7107"/>
                  </a:cubicBezTo>
                  <a:cubicBezTo>
                    <a:pt x="37948" y="7107"/>
                    <a:pt x="37952" y="7106"/>
                    <a:pt x="37955" y="7105"/>
                  </a:cubicBezTo>
                  <a:cubicBezTo>
                    <a:pt x="37966" y="7105"/>
                    <a:pt x="37958" y="7088"/>
                    <a:pt x="37934" y="7075"/>
                  </a:cubicBezTo>
                  <a:cubicBezTo>
                    <a:pt x="37910" y="7060"/>
                    <a:pt x="37875" y="7033"/>
                    <a:pt x="37862" y="7015"/>
                  </a:cubicBezTo>
                  <a:cubicBezTo>
                    <a:pt x="37852" y="7005"/>
                    <a:pt x="37840" y="6997"/>
                    <a:pt x="37830" y="6997"/>
                  </a:cubicBezTo>
                  <a:cubicBezTo>
                    <a:pt x="37826" y="6997"/>
                    <a:pt x="37823" y="6998"/>
                    <a:pt x="37820" y="7001"/>
                  </a:cubicBezTo>
                  <a:cubicBezTo>
                    <a:pt x="37816" y="7005"/>
                    <a:pt x="37808" y="7007"/>
                    <a:pt x="37797" y="7007"/>
                  </a:cubicBezTo>
                  <a:cubicBezTo>
                    <a:pt x="37786" y="7007"/>
                    <a:pt x="37773" y="7005"/>
                    <a:pt x="37761" y="7001"/>
                  </a:cubicBezTo>
                  <a:cubicBezTo>
                    <a:pt x="37723" y="6988"/>
                    <a:pt x="37719" y="6980"/>
                    <a:pt x="37740" y="6939"/>
                  </a:cubicBezTo>
                  <a:cubicBezTo>
                    <a:pt x="37754" y="6909"/>
                    <a:pt x="37763" y="6898"/>
                    <a:pt x="37793" y="6898"/>
                  </a:cubicBezTo>
                  <a:cubicBezTo>
                    <a:pt x="37801" y="6898"/>
                    <a:pt x="37811" y="6899"/>
                    <a:pt x="37824" y="6901"/>
                  </a:cubicBezTo>
                  <a:cubicBezTo>
                    <a:pt x="37838" y="6903"/>
                    <a:pt x="37851" y="6905"/>
                    <a:pt x="37863" y="6905"/>
                  </a:cubicBezTo>
                  <a:cubicBezTo>
                    <a:pt x="37884" y="6905"/>
                    <a:pt x="37900" y="6901"/>
                    <a:pt x="37907" y="6894"/>
                  </a:cubicBezTo>
                  <a:cubicBezTo>
                    <a:pt x="37912" y="6889"/>
                    <a:pt x="37918" y="6887"/>
                    <a:pt x="37923" y="6887"/>
                  </a:cubicBezTo>
                  <a:cubicBezTo>
                    <a:pt x="37945" y="6887"/>
                    <a:pt x="37962" y="6923"/>
                    <a:pt x="37945" y="6956"/>
                  </a:cubicBezTo>
                  <a:cubicBezTo>
                    <a:pt x="37936" y="6974"/>
                    <a:pt x="37932" y="6983"/>
                    <a:pt x="37934" y="6983"/>
                  </a:cubicBezTo>
                  <a:cubicBezTo>
                    <a:pt x="37935" y="6983"/>
                    <a:pt x="37943" y="6974"/>
                    <a:pt x="37958" y="6956"/>
                  </a:cubicBezTo>
                  <a:cubicBezTo>
                    <a:pt x="37973" y="6939"/>
                    <a:pt x="37981" y="6929"/>
                    <a:pt x="37987" y="6929"/>
                  </a:cubicBezTo>
                  <a:cubicBezTo>
                    <a:pt x="37993" y="6929"/>
                    <a:pt x="37995" y="6943"/>
                    <a:pt x="37997" y="6974"/>
                  </a:cubicBezTo>
                  <a:cubicBezTo>
                    <a:pt x="38000" y="7002"/>
                    <a:pt x="38009" y="7026"/>
                    <a:pt x="38019" y="7026"/>
                  </a:cubicBezTo>
                  <a:cubicBezTo>
                    <a:pt x="38019" y="7026"/>
                    <a:pt x="38020" y="7026"/>
                    <a:pt x="38021" y="7025"/>
                  </a:cubicBezTo>
                  <a:cubicBezTo>
                    <a:pt x="38032" y="7025"/>
                    <a:pt x="38038" y="7040"/>
                    <a:pt x="38038" y="7064"/>
                  </a:cubicBezTo>
                  <a:cubicBezTo>
                    <a:pt x="38038" y="7086"/>
                    <a:pt x="38048" y="7102"/>
                    <a:pt x="38059" y="7102"/>
                  </a:cubicBezTo>
                  <a:cubicBezTo>
                    <a:pt x="38060" y="7102"/>
                    <a:pt x="38061" y="7102"/>
                    <a:pt x="38063" y="7102"/>
                  </a:cubicBezTo>
                  <a:cubicBezTo>
                    <a:pt x="38077" y="7099"/>
                    <a:pt x="38087" y="7085"/>
                    <a:pt x="38083" y="7075"/>
                  </a:cubicBezTo>
                  <a:cubicBezTo>
                    <a:pt x="38080" y="7064"/>
                    <a:pt x="38087" y="7054"/>
                    <a:pt x="38098" y="7050"/>
                  </a:cubicBezTo>
                  <a:cubicBezTo>
                    <a:pt x="38100" y="7050"/>
                    <a:pt x="38102" y="7050"/>
                    <a:pt x="38104" y="7050"/>
                  </a:cubicBezTo>
                  <a:cubicBezTo>
                    <a:pt x="38115" y="7050"/>
                    <a:pt x="38125" y="7060"/>
                    <a:pt x="38128" y="7075"/>
                  </a:cubicBezTo>
                  <a:cubicBezTo>
                    <a:pt x="38133" y="7086"/>
                    <a:pt x="38141" y="7093"/>
                    <a:pt x="38149" y="7093"/>
                  </a:cubicBezTo>
                  <a:cubicBezTo>
                    <a:pt x="38153" y="7093"/>
                    <a:pt x="38156" y="7091"/>
                    <a:pt x="38160" y="7088"/>
                  </a:cubicBezTo>
                  <a:cubicBezTo>
                    <a:pt x="38170" y="7078"/>
                    <a:pt x="38160" y="7054"/>
                    <a:pt x="38136" y="7025"/>
                  </a:cubicBezTo>
                  <a:cubicBezTo>
                    <a:pt x="38101" y="6991"/>
                    <a:pt x="38098" y="6977"/>
                    <a:pt x="38118" y="6956"/>
                  </a:cubicBezTo>
                  <a:cubicBezTo>
                    <a:pt x="38128" y="6948"/>
                    <a:pt x="38139" y="6944"/>
                    <a:pt x="38149" y="6944"/>
                  </a:cubicBezTo>
                  <a:cubicBezTo>
                    <a:pt x="38157" y="6944"/>
                    <a:pt x="38164" y="6947"/>
                    <a:pt x="38170" y="6953"/>
                  </a:cubicBezTo>
                  <a:cubicBezTo>
                    <a:pt x="38178" y="6959"/>
                    <a:pt x="38183" y="6963"/>
                    <a:pt x="38186" y="6963"/>
                  </a:cubicBezTo>
                  <a:cubicBezTo>
                    <a:pt x="38189" y="6963"/>
                    <a:pt x="38189" y="6958"/>
                    <a:pt x="38187" y="6946"/>
                  </a:cubicBezTo>
                  <a:cubicBezTo>
                    <a:pt x="38185" y="6937"/>
                    <a:pt x="38195" y="6928"/>
                    <a:pt x="38211" y="6928"/>
                  </a:cubicBezTo>
                  <a:cubicBezTo>
                    <a:pt x="38214" y="6928"/>
                    <a:pt x="38216" y="6928"/>
                    <a:pt x="38219" y="6929"/>
                  </a:cubicBezTo>
                  <a:cubicBezTo>
                    <a:pt x="38253" y="6929"/>
                    <a:pt x="38253" y="6936"/>
                    <a:pt x="38219" y="6956"/>
                  </a:cubicBezTo>
                  <a:cubicBezTo>
                    <a:pt x="38195" y="6974"/>
                    <a:pt x="38177" y="6995"/>
                    <a:pt x="38181" y="7005"/>
                  </a:cubicBezTo>
                  <a:cubicBezTo>
                    <a:pt x="38184" y="7014"/>
                    <a:pt x="38193" y="7018"/>
                    <a:pt x="38206" y="7018"/>
                  </a:cubicBezTo>
                  <a:cubicBezTo>
                    <a:pt x="38236" y="7018"/>
                    <a:pt x="38282" y="6995"/>
                    <a:pt x="38285" y="6970"/>
                  </a:cubicBezTo>
                  <a:cubicBezTo>
                    <a:pt x="38287" y="6955"/>
                    <a:pt x="38289" y="6948"/>
                    <a:pt x="38297" y="6948"/>
                  </a:cubicBezTo>
                  <a:cubicBezTo>
                    <a:pt x="38303" y="6948"/>
                    <a:pt x="38313" y="6952"/>
                    <a:pt x="38330" y="6960"/>
                  </a:cubicBezTo>
                  <a:cubicBezTo>
                    <a:pt x="38351" y="6970"/>
                    <a:pt x="38368" y="6988"/>
                    <a:pt x="38365" y="6998"/>
                  </a:cubicBezTo>
                  <a:cubicBezTo>
                    <a:pt x="38362" y="7004"/>
                    <a:pt x="38367" y="7006"/>
                    <a:pt x="38376" y="7006"/>
                  </a:cubicBezTo>
                  <a:cubicBezTo>
                    <a:pt x="38406" y="7006"/>
                    <a:pt x="38479" y="6981"/>
                    <a:pt x="38490" y="6960"/>
                  </a:cubicBezTo>
                  <a:cubicBezTo>
                    <a:pt x="38492" y="6955"/>
                    <a:pt x="38494" y="6953"/>
                    <a:pt x="38496" y="6953"/>
                  </a:cubicBezTo>
                  <a:cubicBezTo>
                    <a:pt x="38500" y="6953"/>
                    <a:pt x="38503" y="6960"/>
                    <a:pt x="38503" y="6974"/>
                  </a:cubicBezTo>
                  <a:cubicBezTo>
                    <a:pt x="38500" y="6998"/>
                    <a:pt x="38517" y="7022"/>
                    <a:pt x="38535" y="7030"/>
                  </a:cubicBezTo>
                  <a:cubicBezTo>
                    <a:pt x="38546" y="7035"/>
                    <a:pt x="38561" y="7038"/>
                    <a:pt x="38578" y="7038"/>
                  </a:cubicBezTo>
                  <a:cubicBezTo>
                    <a:pt x="38633" y="7038"/>
                    <a:pt x="38704" y="7012"/>
                    <a:pt x="38690" y="6988"/>
                  </a:cubicBezTo>
                  <a:cubicBezTo>
                    <a:pt x="38682" y="6976"/>
                    <a:pt x="38685" y="6970"/>
                    <a:pt x="38695" y="6970"/>
                  </a:cubicBezTo>
                  <a:cubicBezTo>
                    <a:pt x="38697" y="6970"/>
                    <a:pt x="38699" y="6970"/>
                    <a:pt x="38701" y="6970"/>
                  </a:cubicBezTo>
                  <a:cubicBezTo>
                    <a:pt x="38715" y="6974"/>
                    <a:pt x="38725" y="6995"/>
                    <a:pt x="38725" y="7019"/>
                  </a:cubicBezTo>
                  <a:cubicBezTo>
                    <a:pt x="38725" y="7043"/>
                    <a:pt x="38730" y="7053"/>
                    <a:pt x="38740" y="7053"/>
                  </a:cubicBezTo>
                  <a:cubicBezTo>
                    <a:pt x="38745" y="7053"/>
                    <a:pt x="38750" y="7051"/>
                    <a:pt x="38757" y="7046"/>
                  </a:cubicBezTo>
                  <a:cubicBezTo>
                    <a:pt x="38763" y="7043"/>
                    <a:pt x="38771" y="7041"/>
                    <a:pt x="38781" y="7041"/>
                  </a:cubicBezTo>
                  <a:cubicBezTo>
                    <a:pt x="38812" y="7041"/>
                    <a:pt x="38854" y="7061"/>
                    <a:pt x="38857" y="7085"/>
                  </a:cubicBezTo>
                  <a:cubicBezTo>
                    <a:pt x="38864" y="7121"/>
                    <a:pt x="38880" y="7144"/>
                    <a:pt x="38899" y="7144"/>
                  </a:cubicBezTo>
                  <a:cubicBezTo>
                    <a:pt x="38900" y="7144"/>
                    <a:pt x="38901" y="7144"/>
                    <a:pt x="38903" y="7144"/>
                  </a:cubicBezTo>
                  <a:cubicBezTo>
                    <a:pt x="38916" y="7140"/>
                    <a:pt x="38924" y="7126"/>
                    <a:pt x="38916" y="7113"/>
                  </a:cubicBezTo>
                  <a:cubicBezTo>
                    <a:pt x="38888" y="7060"/>
                    <a:pt x="38888" y="7024"/>
                    <a:pt x="38910" y="7024"/>
                  </a:cubicBezTo>
                  <a:cubicBezTo>
                    <a:pt x="38913" y="7024"/>
                    <a:pt x="38916" y="7024"/>
                    <a:pt x="38919" y="7025"/>
                  </a:cubicBezTo>
                  <a:cubicBezTo>
                    <a:pt x="38925" y="7027"/>
                    <a:pt x="38932" y="7027"/>
                    <a:pt x="38939" y="7027"/>
                  </a:cubicBezTo>
                  <a:cubicBezTo>
                    <a:pt x="38997" y="7027"/>
                    <a:pt x="39108" y="6995"/>
                    <a:pt x="39118" y="6974"/>
                  </a:cubicBezTo>
                  <a:cubicBezTo>
                    <a:pt x="39121" y="6965"/>
                    <a:pt x="39131" y="6961"/>
                    <a:pt x="39144" y="6961"/>
                  </a:cubicBezTo>
                  <a:cubicBezTo>
                    <a:pt x="39180" y="6961"/>
                    <a:pt x="39239" y="6989"/>
                    <a:pt x="39277" y="7030"/>
                  </a:cubicBezTo>
                  <a:cubicBezTo>
                    <a:pt x="39299" y="7051"/>
                    <a:pt x="39319" y="7067"/>
                    <a:pt x="39329" y="7067"/>
                  </a:cubicBezTo>
                  <a:cubicBezTo>
                    <a:pt x="39332" y="7067"/>
                    <a:pt x="39334" y="7066"/>
                    <a:pt x="39336" y="7064"/>
                  </a:cubicBezTo>
                  <a:cubicBezTo>
                    <a:pt x="39339" y="7061"/>
                    <a:pt x="39345" y="7060"/>
                    <a:pt x="39352" y="7060"/>
                  </a:cubicBezTo>
                  <a:cubicBezTo>
                    <a:pt x="39366" y="7060"/>
                    <a:pt x="39384" y="7064"/>
                    <a:pt x="39402" y="7071"/>
                  </a:cubicBezTo>
                  <a:cubicBezTo>
                    <a:pt x="39427" y="7080"/>
                    <a:pt x="39446" y="7084"/>
                    <a:pt x="39460" y="7084"/>
                  </a:cubicBezTo>
                  <a:cubicBezTo>
                    <a:pt x="39478" y="7084"/>
                    <a:pt x="39486" y="7076"/>
                    <a:pt x="39481" y="7060"/>
                  </a:cubicBezTo>
                  <a:cubicBezTo>
                    <a:pt x="39479" y="7053"/>
                    <a:pt x="39469" y="7047"/>
                    <a:pt x="39458" y="7047"/>
                  </a:cubicBezTo>
                  <a:cubicBezTo>
                    <a:pt x="39453" y="7047"/>
                    <a:pt x="39449" y="7048"/>
                    <a:pt x="39444" y="7050"/>
                  </a:cubicBezTo>
                  <a:cubicBezTo>
                    <a:pt x="39441" y="7051"/>
                    <a:pt x="39438" y="7051"/>
                    <a:pt x="39435" y="7051"/>
                  </a:cubicBezTo>
                  <a:cubicBezTo>
                    <a:pt x="39418" y="7051"/>
                    <a:pt x="39395" y="7044"/>
                    <a:pt x="39377" y="7033"/>
                  </a:cubicBezTo>
                  <a:cubicBezTo>
                    <a:pt x="39365" y="7024"/>
                    <a:pt x="39351" y="7020"/>
                    <a:pt x="39340" y="7020"/>
                  </a:cubicBezTo>
                  <a:cubicBezTo>
                    <a:pt x="39334" y="7020"/>
                    <a:pt x="39328" y="7022"/>
                    <a:pt x="39326" y="7025"/>
                  </a:cubicBezTo>
                  <a:cubicBezTo>
                    <a:pt x="39317" y="7033"/>
                    <a:pt x="39312" y="7036"/>
                    <a:pt x="39308" y="7036"/>
                  </a:cubicBezTo>
                  <a:cubicBezTo>
                    <a:pt x="39295" y="7036"/>
                    <a:pt x="39310" y="6992"/>
                    <a:pt x="39340" y="6946"/>
                  </a:cubicBezTo>
                  <a:cubicBezTo>
                    <a:pt x="39358" y="6921"/>
                    <a:pt x="39372" y="6905"/>
                    <a:pt x="39376" y="6905"/>
                  </a:cubicBezTo>
                  <a:cubicBezTo>
                    <a:pt x="39378" y="6905"/>
                    <a:pt x="39378" y="6907"/>
                    <a:pt x="39377" y="6911"/>
                  </a:cubicBezTo>
                  <a:cubicBezTo>
                    <a:pt x="39372" y="6922"/>
                    <a:pt x="39378" y="6931"/>
                    <a:pt x="39388" y="6931"/>
                  </a:cubicBezTo>
                  <a:cubicBezTo>
                    <a:pt x="39391" y="6931"/>
                    <a:pt x="39394" y="6930"/>
                    <a:pt x="39398" y="6929"/>
                  </a:cubicBezTo>
                  <a:cubicBezTo>
                    <a:pt x="39438" y="6918"/>
                    <a:pt x="39489" y="6769"/>
                    <a:pt x="39451" y="6769"/>
                  </a:cubicBezTo>
                  <a:cubicBezTo>
                    <a:pt x="39450" y="6769"/>
                    <a:pt x="39449" y="6769"/>
                    <a:pt x="39447" y="6769"/>
                  </a:cubicBezTo>
                  <a:cubicBezTo>
                    <a:pt x="39444" y="6770"/>
                    <a:pt x="39440" y="6770"/>
                    <a:pt x="39436" y="6770"/>
                  </a:cubicBezTo>
                  <a:cubicBezTo>
                    <a:pt x="39424" y="6770"/>
                    <a:pt x="39411" y="6766"/>
                    <a:pt x="39409" y="6759"/>
                  </a:cubicBezTo>
                  <a:cubicBezTo>
                    <a:pt x="39407" y="6752"/>
                    <a:pt x="39394" y="6748"/>
                    <a:pt x="39377" y="6748"/>
                  </a:cubicBezTo>
                  <a:cubicBezTo>
                    <a:pt x="39368" y="6748"/>
                    <a:pt x="39357" y="6749"/>
                    <a:pt x="39346" y="6752"/>
                  </a:cubicBezTo>
                  <a:cubicBezTo>
                    <a:pt x="39333" y="6756"/>
                    <a:pt x="39322" y="6757"/>
                    <a:pt x="39314" y="6757"/>
                  </a:cubicBezTo>
                  <a:cubicBezTo>
                    <a:pt x="39283" y="6757"/>
                    <a:pt x="39298" y="6728"/>
                    <a:pt x="39356" y="6703"/>
                  </a:cubicBezTo>
                  <a:cubicBezTo>
                    <a:pt x="39372" y="6695"/>
                    <a:pt x="39385" y="6692"/>
                    <a:pt x="39395" y="6692"/>
                  </a:cubicBezTo>
                  <a:cubicBezTo>
                    <a:pt x="39407" y="6692"/>
                    <a:pt x="39414" y="6697"/>
                    <a:pt x="39416" y="6707"/>
                  </a:cubicBezTo>
                  <a:cubicBezTo>
                    <a:pt x="39421" y="6717"/>
                    <a:pt x="39436" y="6723"/>
                    <a:pt x="39451" y="6723"/>
                  </a:cubicBezTo>
                  <a:cubicBezTo>
                    <a:pt x="39457" y="6723"/>
                    <a:pt x="39463" y="6722"/>
                    <a:pt x="39468" y="6721"/>
                  </a:cubicBezTo>
                  <a:cubicBezTo>
                    <a:pt x="39477" y="6719"/>
                    <a:pt x="39484" y="6718"/>
                    <a:pt x="39490" y="6718"/>
                  </a:cubicBezTo>
                  <a:cubicBezTo>
                    <a:pt x="39511" y="6718"/>
                    <a:pt x="39512" y="6732"/>
                    <a:pt x="39510" y="6786"/>
                  </a:cubicBezTo>
                  <a:cubicBezTo>
                    <a:pt x="39510" y="6828"/>
                    <a:pt x="39492" y="6870"/>
                    <a:pt x="39475" y="6876"/>
                  </a:cubicBezTo>
                  <a:cubicBezTo>
                    <a:pt x="39461" y="6883"/>
                    <a:pt x="39459" y="6887"/>
                    <a:pt x="39469" y="6887"/>
                  </a:cubicBezTo>
                  <a:cubicBezTo>
                    <a:pt x="39475" y="6887"/>
                    <a:pt x="39483" y="6886"/>
                    <a:pt x="39496" y="6884"/>
                  </a:cubicBezTo>
                  <a:cubicBezTo>
                    <a:pt x="39582" y="6866"/>
                    <a:pt x="39617" y="6776"/>
                    <a:pt x="39565" y="6703"/>
                  </a:cubicBezTo>
                  <a:cubicBezTo>
                    <a:pt x="39561" y="6700"/>
                    <a:pt x="39558" y="6692"/>
                    <a:pt x="39558" y="6686"/>
                  </a:cubicBezTo>
                  <a:cubicBezTo>
                    <a:pt x="39558" y="6679"/>
                    <a:pt x="39540" y="6668"/>
                    <a:pt x="39520" y="6662"/>
                  </a:cubicBezTo>
                  <a:cubicBezTo>
                    <a:pt x="39499" y="6655"/>
                    <a:pt x="39513" y="6647"/>
                    <a:pt x="39561" y="6644"/>
                  </a:cubicBezTo>
                  <a:cubicBezTo>
                    <a:pt x="39641" y="6641"/>
                    <a:pt x="39662" y="6599"/>
                    <a:pt x="39590" y="6592"/>
                  </a:cubicBezTo>
                  <a:cubicBezTo>
                    <a:pt x="39569" y="6592"/>
                    <a:pt x="39544" y="6575"/>
                    <a:pt x="39540" y="6554"/>
                  </a:cubicBezTo>
                  <a:cubicBezTo>
                    <a:pt x="39534" y="6533"/>
                    <a:pt x="39502" y="6523"/>
                    <a:pt x="39461" y="6523"/>
                  </a:cubicBezTo>
                  <a:lnTo>
                    <a:pt x="39395" y="6523"/>
                  </a:lnTo>
                  <a:lnTo>
                    <a:pt x="39457" y="6474"/>
                  </a:lnTo>
                  <a:cubicBezTo>
                    <a:pt x="39496" y="6447"/>
                    <a:pt x="39523" y="6408"/>
                    <a:pt x="39523" y="6391"/>
                  </a:cubicBezTo>
                  <a:cubicBezTo>
                    <a:pt x="39525" y="6377"/>
                    <a:pt x="39525" y="6370"/>
                    <a:pt x="39522" y="6370"/>
                  </a:cubicBezTo>
                  <a:cubicBezTo>
                    <a:pt x="39520" y="6370"/>
                    <a:pt x="39514" y="6376"/>
                    <a:pt x="39506" y="6388"/>
                  </a:cubicBezTo>
                  <a:cubicBezTo>
                    <a:pt x="39493" y="6412"/>
                    <a:pt x="39478" y="6425"/>
                    <a:pt x="39466" y="6425"/>
                  </a:cubicBezTo>
                  <a:cubicBezTo>
                    <a:pt x="39456" y="6425"/>
                    <a:pt x="39448" y="6417"/>
                    <a:pt x="39444" y="6401"/>
                  </a:cubicBezTo>
                  <a:cubicBezTo>
                    <a:pt x="39437" y="6386"/>
                    <a:pt x="39426" y="6376"/>
                    <a:pt x="39414" y="6376"/>
                  </a:cubicBezTo>
                  <a:cubicBezTo>
                    <a:pt x="39412" y="6376"/>
                    <a:pt x="39411" y="6376"/>
                    <a:pt x="39409" y="6377"/>
                  </a:cubicBezTo>
                  <a:cubicBezTo>
                    <a:pt x="39395" y="6380"/>
                    <a:pt x="39395" y="6391"/>
                    <a:pt x="39419" y="6412"/>
                  </a:cubicBezTo>
                  <a:cubicBezTo>
                    <a:pt x="39454" y="6443"/>
                    <a:pt x="39451" y="6471"/>
                    <a:pt x="39412" y="6481"/>
                  </a:cubicBezTo>
                  <a:cubicBezTo>
                    <a:pt x="39411" y="6481"/>
                    <a:pt x="39410" y="6482"/>
                    <a:pt x="39409" y="6482"/>
                  </a:cubicBezTo>
                  <a:cubicBezTo>
                    <a:pt x="39401" y="6482"/>
                    <a:pt x="39399" y="6472"/>
                    <a:pt x="39402" y="6460"/>
                  </a:cubicBezTo>
                  <a:cubicBezTo>
                    <a:pt x="39406" y="6451"/>
                    <a:pt x="39403" y="6445"/>
                    <a:pt x="39396" y="6445"/>
                  </a:cubicBezTo>
                  <a:cubicBezTo>
                    <a:pt x="39389" y="6445"/>
                    <a:pt x="39380" y="6449"/>
                    <a:pt x="39367" y="6457"/>
                  </a:cubicBezTo>
                  <a:cubicBezTo>
                    <a:pt x="39354" y="6464"/>
                    <a:pt x="39343" y="6468"/>
                    <a:pt x="39335" y="6468"/>
                  </a:cubicBezTo>
                  <a:cubicBezTo>
                    <a:pt x="39323" y="6468"/>
                    <a:pt x="39314" y="6461"/>
                    <a:pt x="39308" y="6447"/>
                  </a:cubicBezTo>
                  <a:cubicBezTo>
                    <a:pt x="39303" y="6433"/>
                    <a:pt x="39301" y="6426"/>
                    <a:pt x="39300" y="6426"/>
                  </a:cubicBezTo>
                  <a:cubicBezTo>
                    <a:pt x="39298" y="6426"/>
                    <a:pt x="39298" y="6434"/>
                    <a:pt x="39298" y="6450"/>
                  </a:cubicBezTo>
                  <a:cubicBezTo>
                    <a:pt x="39298" y="6484"/>
                    <a:pt x="39270" y="6510"/>
                    <a:pt x="39241" y="6510"/>
                  </a:cubicBezTo>
                  <a:cubicBezTo>
                    <a:pt x="39232" y="6510"/>
                    <a:pt x="39223" y="6508"/>
                    <a:pt x="39215" y="6502"/>
                  </a:cubicBezTo>
                  <a:cubicBezTo>
                    <a:pt x="39169" y="6474"/>
                    <a:pt x="39159" y="6418"/>
                    <a:pt x="39197" y="6408"/>
                  </a:cubicBezTo>
                  <a:cubicBezTo>
                    <a:pt x="39215" y="6405"/>
                    <a:pt x="39218" y="6391"/>
                    <a:pt x="39207" y="6384"/>
                  </a:cubicBezTo>
                  <a:cubicBezTo>
                    <a:pt x="39201" y="6379"/>
                    <a:pt x="39192" y="6377"/>
                    <a:pt x="39181" y="6377"/>
                  </a:cubicBezTo>
                  <a:cubicBezTo>
                    <a:pt x="39169" y="6377"/>
                    <a:pt x="39155" y="6380"/>
                    <a:pt x="39142" y="6388"/>
                  </a:cubicBezTo>
                  <a:cubicBezTo>
                    <a:pt x="39127" y="6394"/>
                    <a:pt x="39118" y="6397"/>
                    <a:pt x="39113" y="6397"/>
                  </a:cubicBezTo>
                  <a:cubicBezTo>
                    <a:pt x="39109" y="6397"/>
                    <a:pt x="39110" y="6393"/>
                    <a:pt x="39118" y="6384"/>
                  </a:cubicBezTo>
                  <a:cubicBezTo>
                    <a:pt x="39126" y="6368"/>
                    <a:pt x="39138" y="6361"/>
                    <a:pt x="39160" y="6361"/>
                  </a:cubicBezTo>
                  <a:cubicBezTo>
                    <a:pt x="39182" y="6361"/>
                    <a:pt x="39215" y="6368"/>
                    <a:pt x="39263" y="6384"/>
                  </a:cubicBezTo>
                  <a:cubicBezTo>
                    <a:pt x="39280" y="6390"/>
                    <a:pt x="39292" y="6393"/>
                    <a:pt x="39301" y="6393"/>
                  </a:cubicBezTo>
                  <a:cubicBezTo>
                    <a:pt x="39313" y="6393"/>
                    <a:pt x="39317" y="6388"/>
                    <a:pt x="39315" y="6380"/>
                  </a:cubicBezTo>
                  <a:cubicBezTo>
                    <a:pt x="39312" y="6367"/>
                    <a:pt x="39246" y="6343"/>
                    <a:pt x="39177" y="6325"/>
                  </a:cubicBezTo>
                  <a:cubicBezTo>
                    <a:pt x="39058" y="6294"/>
                    <a:pt x="39044" y="6287"/>
                    <a:pt x="39069" y="6255"/>
                  </a:cubicBezTo>
                  <a:cubicBezTo>
                    <a:pt x="39088" y="6236"/>
                    <a:pt x="39129" y="6223"/>
                    <a:pt x="39160" y="6223"/>
                  </a:cubicBezTo>
                  <a:cubicBezTo>
                    <a:pt x="39179" y="6223"/>
                    <a:pt x="39193" y="6228"/>
                    <a:pt x="39197" y="6239"/>
                  </a:cubicBezTo>
                  <a:cubicBezTo>
                    <a:pt x="39199" y="6244"/>
                    <a:pt x="39206" y="6247"/>
                    <a:pt x="39216" y="6247"/>
                  </a:cubicBezTo>
                  <a:cubicBezTo>
                    <a:pt x="39225" y="6247"/>
                    <a:pt x="39235" y="6245"/>
                    <a:pt x="39246" y="6242"/>
                  </a:cubicBezTo>
                  <a:cubicBezTo>
                    <a:pt x="39270" y="6234"/>
                    <a:pt x="39281" y="6221"/>
                    <a:pt x="39270" y="6214"/>
                  </a:cubicBezTo>
                  <a:cubicBezTo>
                    <a:pt x="39265" y="6209"/>
                    <a:pt x="39267" y="6206"/>
                    <a:pt x="39277" y="6206"/>
                  </a:cubicBezTo>
                  <a:cubicBezTo>
                    <a:pt x="39281" y="6206"/>
                    <a:pt x="39285" y="6206"/>
                    <a:pt x="39291" y="6207"/>
                  </a:cubicBezTo>
                  <a:cubicBezTo>
                    <a:pt x="39308" y="6207"/>
                    <a:pt x="39329" y="6228"/>
                    <a:pt x="39336" y="6252"/>
                  </a:cubicBezTo>
                  <a:cubicBezTo>
                    <a:pt x="39342" y="6277"/>
                    <a:pt x="39360" y="6291"/>
                    <a:pt x="39386" y="6291"/>
                  </a:cubicBezTo>
                  <a:cubicBezTo>
                    <a:pt x="39389" y="6291"/>
                    <a:pt x="39392" y="6291"/>
                    <a:pt x="39395" y="6290"/>
                  </a:cubicBezTo>
                  <a:cubicBezTo>
                    <a:pt x="39400" y="6290"/>
                    <a:pt x="39405" y="6289"/>
                    <a:pt x="39410" y="6289"/>
                  </a:cubicBezTo>
                  <a:cubicBezTo>
                    <a:pt x="39433" y="6289"/>
                    <a:pt x="39456" y="6295"/>
                    <a:pt x="39465" y="6304"/>
                  </a:cubicBezTo>
                  <a:cubicBezTo>
                    <a:pt x="39469" y="6309"/>
                    <a:pt x="39474" y="6310"/>
                    <a:pt x="39480" y="6310"/>
                  </a:cubicBezTo>
                  <a:cubicBezTo>
                    <a:pt x="39487" y="6310"/>
                    <a:pt x="39495" y="6307"/>
                    <a:pt x="39499" y="6301"/>
                  </a:cubicBezTo>
                  <a:cubicBezTo>
                    <a:pt x="39506" y="6290"/>
                    <a:pt x="39499" y="6280"/>
                    <a:pt x="39486" y="6280"/>
                  </a:cubicBezTo>
                  <a:cubicBezTo>
                    <a:pt x="39471" y="6276"/>
                    <a:pt x="39436" y="6269"/>
                    <a:pt x="39406" y="6259"/>
                  </a:cubicBezTo>
                  <a:cubicBezTo>
                    <a:pt x="39374" y="6249"/>
                    <a:pt x="39372" y="6244"/>
                    <a:pt x="39414" y="6244"/>
                  </a:cubicBezTo>
                  <a:cubicBezTo>
                    <a:pt x="39427" y="6244"/>
                    <a:pt x="39444" y="6244"/>
                    <a:pt x="39465" y="6245"/>
                  </a:cubicBezTo>
                  <a:cubicBezTo>
                    <a:pt x="39527" y="6249"/>
                    <a:pt x="39600" y="6252"/>
                    <a:pt x="39624" y="6259"/>
                  </a:cubicBezTo>
                  <a:cubicBezTo>
                    <a:pt x="39632" y="6261"/>
                    <a:pt x="39640" y="6262"/>
                    <a:pt x="39647" y="6262"/>
                  </a:cubicBezTo>
                  <a:cubicBezTo>
                    <a:pt x="39670" y="6262"/>
                    <a:pt x="39684" y="6252"/>
                    <a:pt x="39700" y="6228"/>
                  </a:cubicBezTo>
                  <a:cubicBezTo>
                    <a:pt x="39722" y="6199"/>
                    <a:pt x="39740" y="6184"/>
                    <a:pt x="39749" y="6184"/>
                  </a:cubicBezTo>
                  <a:lnTo>
                    <a:pt x="39749" y="6184"/>
                  </a:lnTo>
                  <a:cubicBezTo>
                    <a:pt x="39757" y="6184"/>
                    <a:pt x="39757" y="6197"/>
                    <a:pt x="39742" y="6224"/>
                  </a:cubicBezTo>
                  <a:cubicBezTo>
                    <a:pt x="39725" y="6251"/>
                    <a:pt x="39722" y="6261"/>
                    <a:pt x="39738" y="6261"/>
                  </a:cubicBezTo>
                  <a:cubicBezTo>
                    <a:pt x="39745" y="6261"/>
                    <a:pt x="39757" y="6259"/>
                    <a:pt x="39773" y="6255"/>
                  </a:cubicBezTo>
                  <a:cubicBezTo>
                    <a:pt x="39804" y="6249"/>
                    <a:pt x="39825" y="6234"/>
                    <a:pt x="39822" y="6221"/>
                  </a:cubicBezTo>
                  <a:cubicBezTo>
                    <a:pt x="39820" y="6214"/>
                    <a:pt x="39821" y="6210"/>
                    <a:pt x="39825" y="6210"/>
                  </a:cubicBezTo>
                  <a:cubicBezTo>
                    <a:pt x="39828" y="6210"/>
                    <a:pt x="39834" y="6214"/>
                    <a:pt x="39843" y="6221"/>
                  </a:cubicBezTo>
                  <a:cubicBezTo>
                    <a:pt x="39851" y="6228"/>
                    <a:pt x="39857" y="6232"/>
                    <a:pt x="39862" y="6232"/>
                  </a:cubicBezTo>
                  <a:cubicBezTo>
                    <a:pt x="39868" y="6232"/>
                    <a:pt x="39872" y="6224"/>
                    <a:pt x="39874" y="6207"/>
                  </a:cubicBezTo>
                  <a:cubicBezTo>
                    <a:pt x="39876" y="6187"/>
                    <a:pt x="39872" y="6178"/>
                    <a:pt x="39857" y="6178"/>
                  </a:cubicBezTo>
                  <a:cubicBezTo>
                    <a:pt x="39848" y="6178"/>
                    <a:pt x="39836" y="6181"/>
                    <a:pt x="39819" y="6186"/>
                  </a:cubicBezTo>
                  <a:cubicBezTo>
                    <a:pt x="39818" y="6187"/>
                    <a:pt x="39817" y="6187"/>
                    <a:pt x="39816" y="6187"/>
                  </a:cubicBezTo>
                  <a:cubicBezTo>
                    <a:pt x="39808" y="6187"/>
                    <a:pt x="39788" y="6178"/>
                    <a:pt x="39769" y="6169"/>
                  </a:cubicBezTo>
                  <a:cubicBezTo>
                    <a:pt x="39752" y="6157"/>
                    <a:pt x="39722" y="6150"/>
                    <a:pt x="39697" y="6150"/>
                  </a:cubicBezTo>
                  <a:cubicBezTo>
                    <a:pt x="39692" y="6150"/>
                    <a:pt x="39687" y="6151"/>
                    <a:pt x="39683" y="6151"/>
                  </a:cubicBezTo>
                  <a:cubicBezTo>
                    <a:pt x="39673" y="6154"/>
                    <a:pt x="39663" y="6155"/>
                    <a:pt x="39655" y="6155"/>
                  </a:cubicBezTo>
                  <a:cubicBezTo>
                    <a:pt x="39640" y="6155"/>
                    <a:pt x="39630" y="6151"/>
                    <a:pt x="39627" y="6145"/>
                  </a:cubicBezTo>
                  <a:cubicBezTo>
                    <a:pt x="39626" y="6141"/>
                    <a:pt x="39621" y="6139"/>
                    <a:pt x="39615" y="6139"/>
                  </a:cubicBezTo>
                  <a:cubicBezTo>
                    <a:pt x="39605" y="6139"/>
                    <a:pt x="39590" y="6143"/>
                    <a:pt x="39575" y="6151"/>
                  </a:cubicBezTo>
                  <a:cubicBezTo>
                    <a:pt x="39559" y="6161"/>
                    <a:pt x="39549" y="6166"/>
                    <a:pt x="39546" y="6166"/>
                  </a:cubicBezTo>
                  <a:cubicBezTo>
                    <a:pt x="39542" y="6166"/>
                    <a:pt x="39546" y="6160"/>
                    <a:pt x="39555" y="6151"/>
                  </a:cubicBezTo>
                  <a:cubicBezTo>
                    <a:pt x="39576" y="6127"/>
                    <a:pt x="39557" y="6094"/>
                    <a:pt x="39526" y="6094"/>
                  </a:cubicBezTo>
                  <a:cubicBezTo>
                    <a:pt x="39522" y="6094"/>
                    <a:pt x="39518" y="6095"/>
                    <a:pt x="39513" y="6096"/>
                  </a:cubicBezTo>
                  <a:cubicBezTo>
                    <a:pt x="39499" y="6100"/>
                    <a:pt x="39496" y="6106"/>
                    <a:pt x="39506" y="6114"/>
                  </a:cubicBezTo>
                  <a:cubicBezTo>
                    <a:pt x="39516" y="6120"/>
                    <a:pt x="39506" y="6130"/>
                    <a:pt x="39489" y="6135"/>
                  </a:cubicBezTo>
                  <a:cubicBezTo>
                    <a:pt x="39487" y="6135"/>
                    <a:pt x="39485" y="6135"/>
                    <a:pt x="39483" y="6135"/>
                  </a:cubicBezTo>
                  <a:cubicBezTo>
                    <a:pt x="39436" y="6135"/>
                    <a:pt x="39290" y="6074"/>
                    <a:pt x="39284" y="6051"/>
                  </a:cubicBezTo>
                  <a:cubicBezTo>
                    <a:pt x="39281" y="6044"/>
                    <a:pt x="39236" y="6026"/>
                    <a:pt x="39187" y="6013"/>
                  </a:cubicBezTo>
                  <a:cubicBezTo>
                    <a:pt x="39135" y="5999"/>
                    <a:pt x="39090" y="5978"/>
                    <a:pt x="39086" y="5971"/>
                  </a:cubicBezTo>
                  <a:cubicBezTo>
                    <a:pt x="39081" y="5955"/>
                    <a:pt x="39113" y="5945"/>
                    <a:pt x="39149" y="5945"/>
                  </a:cubicBezTo>
                  <a:cubicBezTo>
                    <a:pt x="39167" y="5945"/>
                    <a:pt x="39186" y="5948"/>
                    <a:pt x="39201" y="5954"/>
                  </a:cubicBezTo>
                  <a:cubicBezTo>
                    <a:pt x="39216" y="5961"/>
                    <a:pt x="39237" y="5965"/>
                    <a:pt x="39254" y="5965"/>
                  </a:cubicBezTo>
                  <a:cubicBezTo>
                    <a:pt x="39260" y="5965"/>
                    <a:pt x="39265" y="5965"/>
                    <a:pt x="39270" y="5964"/>
                  </a:cubicBezTo>
                  <a:cubicBezTo>
                    <a:pt x="39274" y="5963"/>
                    <a:pt x="39278" y="5963"/>
                    <a:pt x="39283" y="5963"/>
                  </a:cubicBezTo>
                  <a:cubicBezTo>
                    <a:pt x="39295" y="5963"/>
                    <a:pt x="39306" y="5966"/>
                    <a:pt x="39308" y="5975"/>
                  </a:cubicBezTo>
                  <a:cubicBezTo>
                    <a:pt x="39311" y="5983"/>
                    <a:pt x="39324" y="5990"/>
                    <a:pt x="39338" y="5990"/>
                  </a:cubicBezTo>
                  <a:cubicBezTo>
                    <a:pt x="39341" y="5990"/>
                    <a:pt x="39344" y="5989"/>
                    <a:pt x="39346" y="5989"/>
                  </a:cubicBezTo>
                  <a:cubicBezTo>
                    <a:pt x="39349" y="5988"/>
                    <a:pt x="39352" y="5988"/>
                    <a:pt x="39356" y="5988"/>
                  </a:cubicBezTo>
                  <a:cubicBezTo>
                    <a:pt x="39377" y="5988"/>
                    <a:pt x="39414" y="5998"/>
                    <a:pt x="39447" y="6016"/>
                  </a:cubicBezTo>
                  <a:cubicBezTo>
                    <a:pt x="39482" y="6033"/>
                    <a:pt x="39500" y="6042"/>
                    <a:pt x="39506" y="6042"/>
                  </a:cubicBezTo>
                  <a:cubicBezTo>
                    <a:pt x="39513" y="6042"/>
                    <a:pt x="39507" y="6031"/>
                    <a:pt x="39492" y="6010"/>
                  </a:cubicBezTo>
                  <a:cubicBezTo>
                    <a:pt x="39477" y="5985"/>
                    <a:pt x="39473" y="5975"/>
                    <a:pt x="39482" y="5975"/>
                  </a:cubicBezTo>
                  <a:cubicBezTo>
                    <a:pt x="39488" y="5975"/>
                    <a:pt x="39498" y="5979"/>
                    <a:pt x="39513" y="5985"/>
                  </a:cubicBezTo>
                  <a:cubicBezTo>
                    <a:pt x="39530" y="5992"/>
                    <a:pt x="39542" y="5995"/>
                    <a:pt x="39551" y="5995"/>
                  </a:cubicBezTo>
                  <a:cubicBezTo>
                    <a:pt x="39563" y="5995"/>
                    <a:pt x="39570" y="5988"/>
                    <a:pt x="39579" y="5971"/>
                  </a:cubicBezTo>
                  <a:cubicBezTo>
                    <a:pt x="39587" y="5955"/>
                    <a:pt x="39591" y="5948"/>
                    <a:pt x="39588" y="5948"/>
                  </a:cubicBezTo>
                  <a:lnTo>
                    <a:pt x="39588" y="5948"/>
                  </a:lnTo>
                  <a:cubicBezTo>
                    <a:pt x="39587" y="5948"/>
                    <a:pt x="39583" y="5951"/>
                    <a:pt x="39575" y="5957"/>
                  </a:cubicBezTo>
                  <a:cubicBezTo>
                    <a:pt x="39571" y="5962"/>
                    <a:pt x="39567" y="5964"/>
                    <a:pt x="39563" y="5964"/>
                  </a:cubicBezTo>
                  <a:cubicBezTo>
                    <a:pt x="39553" y="5964"/>
                    <a:pt x="39546" y="5947"/>
                    <a:pt x="39540" y="5909"/>
                  </a:cubicBezTo>
                  <a:cubicBezTo>
                    <a:pt x="39534" y="5839"/>
                    <a:pt x="39527" y="5836"/>
                    <a:pt x="39419" y="5822"/>
                  </a:cubicBezTo>
                  <a:cubicBezTo>
                    <a:pt x="39305" y="5808"/>
                    <a:pt x="39257" y="5776"/>
                    <a:pt x="39322" y="5760"/>
                  </a:cubicBezTo>
                  <a:cubicBezTo>
                    <a:pt x="39340" y="5756"/>
                    <a:pt x="39356" y="5739"/>
                    <a:pt x="39364" y="5725"/>
                  </a:cubicBezTo>
                  <a:cubicBezTo>
                    <a:pt x="39366" y="5713"/>
                    <a:pt x="39365" y="5708"/>
                    <a:pt x="39360" y="5708"/>
                  </a:cubicBezTo>
                  <a:cubicBezTo>
                    <a:pt x="39356" y="5708"/>
                    <a:pt x="39349" y="5712"/>
                    <a:pt x="39340" y="5718"/>
                  </a:cubicBezTo>
                  <a:cubicBezTo>
                    <a:pt x="39327" y="5726"/>
                    <a:pt x="39316" y="5731"/>
                    <a:pt x="39309" y="5731"/>
                  </a:cubicBezTo>
                  <a:cubicBezTo>
                    <a:pt x="39304" y="5731"/>
                    <a:pt x="39302" y="5729"/>
                    <a:pt x="39302" y="5725"/>
                  </a:cubicBezTo>
                  <a:cubicBezTo>
                    <a:pt x="39298" y="5714"/>
                    <a:pt x="39263" y="5704"/>
                    <a:pt x="39225" y="5701"/>
                  </a:cubicBezTo>
                  <a:cubicBezTo>
                    <a:pt x="39166" y="5693"/>
                    <a:pt x="39162" y="5687"/>
                    <a:pt x="39190" y="5662"/>
                  </a:cubicBezTo>
                  <a:cubicBezTo>
                    <a:pt x="39205" y="5649"/>
                    <a:pt x="39227" y="5642"/>
                    <a:pt x="39251" y="5642"/>
                  </a:cubicBezTo>
                  <a:cubicBezTo>
                    <a:pt x="39260" y="5642"/>
                    <a:pt x="39268" y="5643"/>
                    <a:pt x="39277" y="5645"/>
                  </a:cubicBezTo>
                  <a:cubicBezTo>
                    <a:pt x="39285" y="5646"/>
                    <a:pt x="39293" y="5646"/>
                    <a:pt x="39301" y="5646"/>
                  </a:cubicBezTo>
                  <a:cubicBezTo>
                    <a:pt x="39322" y="5646"/>
                    <a:pt x="39343" y="5643"/>
                    <a:pt x="39353" y="5638"/>
                  </a:cubicBezTo>
                  <a:cubicBezTo>
                    <a:pt x="39367" y="5631"/>
                    <a:pt x="39406" y="5627"/>
                    <a:pt x="39436" y="5627"/>
                  </a:cubicBezTo>
                  <a:cubicBezTo>
                    <a:pt x="39440" y="5628"/>
                    <a:pt x="39443" y="5628"/>
                    <a:pt x="39446" y="5628"/>
                  </a:cubicBezTo>
                  <a:cubicBezTo>
                    <a:pt x="39505" y="5628"/>
                    <a:pt x="39526" y="5597"/>
                    <a:pt x="39506" y="5538"/>
                  </a:cubicBezTo>
                  <a:cubicBezTo>
                    <a:pt x="39503" y="5521"/>
                    <a:pt x="39496" y="5513"/>
                    <a:pt x="39482" y="5513"/>
                  </a:cubicBezTo>
                  <a:cubicBezTo>
                    <a:pt x="39468" y="5513"/>
                    <a:pt x="39448" y="5520"/>
                    <a:pt x="39416" y="5534"/>
                  </a:cubicBezTo>
                  <a:cubicBezTo>
                    <a:pt x="39389" y="5544"/>
                    <a:pt x="39372" y="5549"/>
                    <a:pt x="39365" y="5549"/>
                  </a:cubicBezTo>
                  <a:cubicBezTo>
                    <a:pt x="39360" y="5549"/>
                    <a:pt x="39361" y="5545"/>
                    <a:pt x="39371" y="5538"/>
                  </a:cubicBezTo>
                  <a:cubicBezTo>
                    <a:pt x="39406" y="5513"/>
                    <a:pt x="39402" y="5510"/>
                    <a:pt x="39346" y="5503"/>
                  </a:cubicBezTo>
                  <a:cubicBezTo>
                    <a:pt x="39287" y="5496"/>
                    <a:pt x="39267" y="5472"/>
                    <a:pt x="39273" y="5409"/>
                  </a:cubicBezTo>
                  <a:cubicBezTo>
                    <a:pt x="39277" y="5388"/>
                    <a:pt x="39273" y="5357"/>
                    <a:pt x="39267" y="5323"/>
                  </a:cubicBezTo>
                  <a:cubicBezTo>
                    <a:pt x="39260" y="5295"/>
                    <a:pt x="39282" y="5276"/>
                    <a:pt x="39304" y="5276"/>
                  </a:cubicBezTo>
                  <a:cubicBezTo>
                    <a:pt x="39317" y="5276"/>
                    <a:pt x="39330" y="5284"/>
                    <a:pt x="39336" y="5302"/>
                  </a:cubicBezTo>
                  <a:cubicBezTo>
                    <a:pt x="39342" y="5316"/>
                    <a:pt x="39335" y="5327"/>
                    <a:pt x="39324" y="5327"/>
                  </a:cubicBezTo>
                  <a:cubicBezTo>
                    <a:pt x="39322" y="5327"/>
                    <a:pt x="39321" y="5326"/>
                    <a:pt x="39319" y="5326"/>
                  </a:cubicBezTo>
                  <a:cubicBezTo>
                    <a:pt x="39316" y="5325"/>
                    <a:pt x="39313" y="5325"/>
                    <a:pt x="39310" y="5325"/>
                  </a:cubicBezTo>
                  <a:cubicBezTo>
                    <a:pt x="39301" y="5325"/>
                    <a:pt x="39296" y="5329"/>
                    <a:pt x="39302" y="5339"/>
                  </a:cubicBezTo>
                  <a:cubicBezTo>
                    <a:pt x="39303" y="5346"/>
                    <a:pt x="39308" y="5349"/>
                    <a:pt x="39318" y="5349"/>
                  </a:cubicBezTo>
                  <a:cubicBezTo>
                    <a:pt x="39333" y="5349"/>
                    <a:pt x="39360" y="5341"/>
                    <a:pt x="39398" y="5326"/>
                  </a:cubicBezTo>
                  <a:cubicBezTo>
                    <a:pt x="39469" y="5299"/>
                    <a:pt x="39517" y="5271"/>
                    <a:pt x="39494" y="5271"/>
                  </a:cubicBezTo>
                  <a:cubicBezTo>
                    <a:pt x="39490" y="5271"/>
                    <a:pt x="39484" y="5272"/>
                    <a:pt x="39475" y="5274"/>
                  </a:cubicBezTo>
                  <a:cubicBezTo>
                    <a:pt x="39472" y="5274"/>
                    <a:pt x="39469" y="5275"/>
                    <a:pt x="39466" y="5275"/>
                  </a:cubicBezTo>
                  <a:cubicBezTo>
                    <a:pt x="39438" y="5275"/>
                    <a:pt x="39429" y="5227"/>
                    <a:pt x="39457" y="5208"/>
                  </a:cubicBezTo>
                  <a:cubicBezTo>
                    <a:pt x="39478" y="5198"/>
                    <a:pt x="39468" y="5184"/>
                    <a:pt x="39430" y="5163"/>
                  </a:cubicBezTo>
                  <a:cubicBezTo>
                    <a:pt x="39385" y="5139"/>
                    <a:pt x="39381" y="5131"/>
                    <a:pt x="39409" y="5115"/>
                  </a:cubicBezTo>
                  <a:cubicBezTo>
                    <a:pt x="39426" y="5100"/>
                    <a:pt x="39430" y="5069"/>
                    <a:pt x="39419" y="5027"/>
                  </a:cubicBezTo>
                  <a:cubicBezTo>
                    <a:pt x="39410" y="4998"/>
                    <a:pt x="39402" y="4983"/>
                    <a:pt x="39396" y="4983"/>
                  </a:cubicBezTo>
                  <a:cubicBezTo>
                    <a:pt x="39393" y="4983"/>
                    <a:pt x="39390" y="4986"/>
                    <a:pt x="39388" y="4993"/>
                  </a:cubicBezTo>
                  <a:cubicBezTo>
                    <a:pt x="39384" y="5008"/>
                    <a:pt x="39379" y="5015"/>
                    <a:pt x="39369" y="5015"/>
                  </a:cubicBezTo>
                  <a:cubicBezTo>
                    <a:pt x="39361" y="5015"/>
                    <a:pt x="39349" y="5011"/>
                    <a:pt x="39332" y="5003"/>
                  </a:cubicBezTo>
                  <a:cubicBezTo>
                    <a:pt x="39270" y="4972"/>
                    <a:pt x="39270" y="4965"/>
                    <a:pt x="39329" y="4955"/>
                  </a:cubicBezTo>
                  <a:cubicBezTo>
                    <a:pt x="39332" y="4954"/>
                    <a:pt x="39336" y="4954"/>
                    <a:pt x="39339" y="4954"/>
                  </a:cubicBezTo>
                  <a:cubicBezTo>
                    <a:pt x="39364" y="4954"/>
                    <a:pt x="39397" y="4964"/>
                    <a:pt x="39416" y="4979"/>
                  </a:cubicBezTo>
                  <a:cubicBezTo>
                    <a:pt x="39430" y="4988"/>
                    <a:pt x="39440" y="4992"/>
                    <a:pt x="39448" y="4992"/>
                  </a:cubicBezTo>
                  <a:cubicBezTo>
                    <a:pt x="39456" y="4992"/>
                    <a:pt x="39461" y="4988"/>
                    <a:pt x="39465" y="4979"/>
                  </a:cubicBezTo>
                  <a:cubicBezTo>
                    <a:pt x="39468" y="4965"/>
                    <a:pt x="39489" y="4955"/>
                    <a:pt x="39510" y="4955"/>
                  </a:cubicBezTo>
                  <a:cubicBezTo>
                    <a:pt x="39513" y="4955"/>
                    <a:pt x="39516" y="4955"/>
                    <a:pt x="39519" y="4955"/>
                  </a:cubicBezTo>
                  <a:cubicBezTo>
                    <a:pt x="39540" y="4955"/>
                    <a:pt x="39538" y="4943"/>
                    <a:pt x="39516" y="4902"/>
                  </a:cubicBezTo>
                  <a:cubicBezTo>
                    <a:pt x="39496" y="4865"/>
                    <a:pt x="39492" y="4844"/>
                    <a:pt x="39510" y="4836"/>
                  </a:cubicBezTo>
                  <a:cubicBezTo>
                    <a:pt x="39531" y="4830"/>
                    <a:pt x="39527" y="4826"/>
                    <a:pt x="39506" y="4826"/>
                  </a:cubicBezTo>
                  <a:cubicBezTo>
                    <a:pt x="39492" y="4823"/>
                    <a:pt x="39478" y="4809"/>
                    <a:pt x="39481" y="4791"/>
                  </a:cubicBezTo>
                  <a:cubicBezTo>
                    <a:pt x="39484" y="4777"/>
                    <a:pt x="39490" y="4770"/>
                    <a:pt x="39513" y="4770"/>
                  </a:cubicBezTo>
                  <a:cubicBezTo>
                    <a:pt x="39530" y="4770"/>
                    <a:pt x="39555" y="4774"/>
                    <a:pt x="39593" y="4781"/>
                  </a:cubicBezTo>
                  <a:cubicBezTo>
                    <a:pt x="39652" y="4791"/>
                    <a:pt x="39707" y="4806"/>
                    <a:pt x="39721" y="4816"/>
                  </a:cubicBezTo>
                  <a:cubicBezTo>
                    <a:pt x="39727" y="4820"/>
                    <a:pt x="39734" y="4823"/>
                    <a:pt x="39737" y="4823"/>
                  </a:cubicBezTo>
                  <a:cubicBezTo>
                    <a:pt x="39739" y="4823"/>
                    <a:pt x="39740" y="4822"/>
                    <a:pt x="39739" y="4819"/>
                  </a:cubicBezTo>
                  <a:cubicBezTo>
                    <a:pt x="39735" y="4809"/>
                    <a:pt x="39710" y="4785"/>
                    <a:pt x="39683" y="4764"/>
                  </a:cubicBezTo>
                  <a:cubicBezTo>
                    <a:pt x="39655" y="4743"/>
                    <a:pt x="39641" y="4722"/>
                    <a:pt x="39652" y="4719"/>
                  </a:cubicBezTo>
                  <a:cubicBezTo>
                    <a:pt x="39662" y="4715"/>
                    <a:pt x="39648" y="4705"/>
                    <a:pt x="39620" y="4694"/>
                  </a:cubicBezTo>
                  <a:cubicBezTo>
                    <a:pt x="39590" y="4684"/>
                    <a:pt x="39579" y="4673"/>
                    <a:pt x="39593" y="4660"/>
                  </a:cubicBezTo>
                  <a:cubicBezTo>
                    <a:pt x="39599" y="4654"/>
                    <a:pt x="39612" y="4650"/>
                    <a:pt x="39626" y="4650"/>
                  </a:cubicBezTo>
                  <a:cubicBezTo>
                    <a:pt x="39637" y="4650"/>
                    <a:pt x="39648" y="4652"/>
                    <a:pt x="39659" y="4657"/>
                  </a:cubicBezTo>
                  <a:cubicBezTo>
                    <a:pt x="39674" y="4662"/>
                    <a:pt x="39683" y="4665"/>
                    <a:pt x="39687" y="4665"/>
                  </a:cubicBezTo>
                  <a:cubicBezTo>
                    <a:pt x="39694" y="4665"/>
                    <a:pt x="39689" y="4658"/>
                    <a:pt x="39676" y="4639"/>
                  </a:cubicBezTo>
                  <a:cubicBezTo>
                    <a:pt x="39662" y="4622"/>
                    <a:pt x="39655" y="4594"/>
                    <a:pt x="39665" y="4573"/>
                  </a:cubicBezTo>
                  <a:cubicBezTo>
                    <a:pt x="39673" y="4556"/>
                    <a:pt x="39673" y="4532"/>
                    <a:pt x="39659" y="4514"/>
                  </a:cubicBezTo>
                  <a:cubicBezTo>
                    <a:pt x="39645" y="4500"/>
                    <a:pt x="39645" y="4486"/>
                    <a:pt x="39659" y="4483"/>
                  </a:cubicBezTo>
                  <a:cubicBezTo>
                    <a:pt x="39690" y="4476"/>
                    <a:pt x="39652" y="4372"/>
                    <a:pt x="39610" y="4351"/>
                  </a:cubicBezTo>
                  <a:cubicBezTo>
                    <a:pt x="39585" y="4337"/>
                    <a:pt x="39582" y="4333"/>
                    <a:pt x="39603" y="4327"/>
                  </a:cubicBezTo>
                  <a:cubicBezTo>
                    <a:pt x="39617" y="4323"/>
                    <a:pt x="39624" y="4306"/>
                    <a:pt x="39620" y="4289"/>
                  </a:cubicBezTo>
                  <a:cubicBezTo>
                    <a:pt x="39616" y="4278"/>
                    <a:pt x="39610" y="4272"/>
                    <a:pt x="39604" y="4272"/>
                  </a:cubicBezTo>
                  <a:cubicBezTo>
                    <a:pt x="39600" y="4272"/>
                    <a:pt x="39597" y="4274"/>
                    <a:pt x="39593" y="4278"/>
                  </a:cubicBezTo>
                  <a:cubicBezTo>
                    <a:pt x="39591" y="4280"/>
                    <a:pt x="39588" y="4281"/>
                    <a:pt x="39585" y="4281"/>
                  </a:cubicBezTo>
                  <a:cubicBezTo>
                    <a:pt x="39575" y="4281"/>
                    <a:pt x="39563" y="4267"/>
                    <a:pt x="39558" y="4244"/>
                  </a:cubicBezTo>
                  <a:cubicBezTo>
                    <a:pt x="39549" y="4215"/>
                    <a:pt x="39551" y="4198"/>
                    <a:pt x="39564" y="4198"/>
                  </a:cubicBezTo>
                  <a:cubicBezTo>
                    <a:pt x="39566" y="4198"/>
                    <a:pt x="39567" y="4198"/>
                    <a:pt x="39569" y="4199"/>
                  </a:cubicBezTo>
                  <a:cubicBezTo>
                    <a:pt x="39572" y="4199"/>
                    <a:pt x="39575" y="4199"/>
                    <a:pt x="39578" y="4199"/>
                  </a:cubicBezTo>
                  <a:cubicBezTo>
                    <a:pt x="39591" y="4199"/>
                    <a:pt x="39585" y="4191"/>
                    <a:pt x="39561" y="4170"/>
                  </a:cubicBezTo>
                  <a:cubicBezTo>
                    <a:pt x="39531" y="4139"/>
                    <a:pt x="39531" y="4136"/>
                    <a:pt x="39582" y="4132"/>
                  </a:cubicBezTo>
                  <a:cubicBezTo>
                    <a:pt x="39631" y="4125"/>
                    <a:pt x="39638" y="4119"/>
                    <a:pt x="39617" y="4066"/>
                  </a:cubicBezTo>
                  <a:cubicBezTo>
                    <a:pt x="39603" y="4028"/>
                    <a:pt x="39579" y="4004"/>
                    <a:pt x="39544" y="3997"/>
                  </a:cubicBezTo>
                  <a:cubicBezTo>
                    <a:pt x="39533" y="3995"/>
                    <a:pt x="39525" y="3994"/>
                    <a:pt x="39519" y="3994"/>
                  </a:cubicBezTo>
                  <a:cubicBezTo>
                    <a:pt x="39508" y="3994"/>
                    <a:pt x="39507" y="3997"/>
                    <a:pt x="39516" y="4004"/>
                  </a:cubicBezTo>
                  <a:cubicBezTo>
                    <a:pt x="39539" y="4024"/>
                    <a:pt x="39522" y="4045"/>
                    <a:pt x="39491" y="4045"/>
                  </a:cubicBezTo>
                  <a:cubicBezTo>
                    <a:pt x="39485" y="4045"/>
                    <a:pt x="39478" y="4044"/>
                    <a:pt x="39471" y="4042"/>
                  </a:cubicBezTo>
                  <a:cubicBezTo>
                    <a:pt x="39444" y="4035"/>
                    <a:pt x="39419" y="4004"/>
                    <a:pt x="39395" y="3949"/>
                  </a:cubicBezTo>
                  <a:cubicBezTo>
                    <a:pt x="39392" y="3943"/>
                    <a:pt x="39380" y="3940"/>
                    <a:pt x="39367" y="3940"/>
                  </a:cubicBezTo>
                  <a:cubicBezTo>
                    <a:pt x="39363" y="3940"/>
                    <a:pt x="39358" y="3940"/>
                    <a:pt x="39353" y="3941"/>
                  </a:cubicBezTo>
                  <a:cubicBezTo>
                    <a:pt x="39348" y="3943"/>
                    <a:pt x="39343" y="3944"/>
                    <a:pt x="39338" y="3944"/>
                  </a:cubicBezTo>
                  <a:cubicBezTo>
                    <a:pt x="39301" y="3944"/>
                    <a:pt x="39303" y="3893"/>
                    <a:pt x="39346" y="3841"/>
                  </a:cubicBezTo>
                  <a:cubicBezTo>
                    <a:pt x="39378" y="3804"/>
                    <a:pt x="39397" y="3790"/>
                    <a:pt x="39425" y="3790"/>
                  </a:cubicBezTo>
                  <a:cubicBezTo>
                    <a:pt x="39431" y="3790"/>
                    <a:pt x="39437" y="3791"/>
                    <a:pt x="39444" y="3792"/>
                  </a:cubicBezTo>
                  <a:cubicBezTo>
                    <a:pt x="39454" y="3794"/>
                    <a:pt x="39463" y="3796"/>
                    <a:pt x="39469" y="3796"/>
                  </a:cubicBezTo>
                  <a:cubicBezTo>
                    <a:pt x="39482" y="3796"/>
                    <a:pt x="39488" y="3791"/>
                    <a:pt x="39486" y="3782"/>
                  </a:cubicBezTo>
                  <a:cubicBezTo>
                    <a:pt x="39482" y="3773"/>
                    <a:pt x="39487" y="3764"/>
                    <a:pt x="39495" y="3764"/>
                  </a:cubicBezTo>
                  <a:cubicBezTo>
                    <a:pt x="39496" y="3764"/>
                    <a:pt x="39498" y="3764"/>
                    <a:pt x="39499" y="3765"/>
                  </a:cubicBezTo>
                  <a:cubicBezTo>
                    <a:pt x="39500" y="3765"/>
                    <a:pt x="39500" y="3765"/>
                    <a:pt x="39501" y="3765"/>
                  </a:cubicBezTo>
                  <a:cubicBezTo>
                    <a:pt x="39510" y="3765"/>
                    <a:pt x="39513" y="3742"/>
                    <a:pt x="39506" y="3709"/>
                  </a:cubicBezTo>
                  <a:cubicBezTo>
                    <a:pt x="39496" y="3674"/>
                    <a:pt x="39502" y="3632"/>
                    <a:pt x="39513" y="3612"/>
                  </a:cubicBezTo>
                  <a:cubicBezTo>
                    <a:pt x="39527" y="3591"/>
                    <a:pt x="39534" y="3563"/>
                    <a:pt x="39531" y="3549"/>
                  </a:cubicBezTo>
                  <a:cubicBezTo>
                    <a:pt x="39529" y="3544"/>
                    <a:pt x="39527" y="3541"/>
                    <a:pt x="39525" y="3541"/>
                  </a:cubicBezTo>
                  <a:cubicBezTo>
                    <a:pt x="39521" y="3541"/>
                    <a:pt x="39516" y="3548"/>
                    <a:pt x="39510" y="3563"/>
                  </a:cubicBezTo>
                  <a:cubicBezTo>
                    <a:pt x="39505" y="3575"/>
                    <a:pt x="39502" y="3581"/>
                    <a:pt x="39500" y="3581"/>
                  </a:cubicBezTo>
                  <a:cubicBezTo>
                    <a:pt x="39496" y="3581"/>
                    <a:pt x="39494" y="3569"/>
                    <a:pt x="39492" y="3542"/>
                  </a:cubicBezTo>
                  <a:cubicBezTo>
                    <a:pt x="39489" y="3501"/>
                    <a:pt x="39478" y="3487"/>
                    <a:pt x="39440" y="3487"/>
                  </a:cubicBezTo>
                  <a:cubicBezTo>
                    <a:pt x="39437" y="3487"/>
                    <a:pt x="39434" y="3487"/>
                    <a:pt x="39432" y="3487"/>
                  </a:cubicBezTo>
                  <a:cubicBezTo>
                    <a:pt x="39408" y="3487"/>
                    <a:pt x="39387" y="3471"/>
                    <a:pt x="39377" y="3449"/>
                  </a:cubicBezTo>
                  <a:cubicBezTo>
                    <a:pt x="39371" y="3428"/>
                    <a:pt x="39340" y="3397"/>
                    <a:pt x="39308" y="3379"/>
                  </a:cubicBezTo>
                  <a:cubicBezTo>
                    <a:pt x="39277" y="3366"/>
                    <a:pt x="39242" y="3328"/>
                    <a:pt x="39236" y="3299"/>
                  </a:cubicBezTo>
                  <a:cubicBezTo>
                    <a:pt x="39201" y="3192"/>
                    <a:pt x="39135" y="3147"/>
                    <a:pt x="38951" y="3116"/>
                  </a:cubicBezTo>
                  <a:cubicBezTo>
                    <a:pt x="38857" y="3102"/>
                    <a:pt x="38736" y="3067"/>
                    <a:pt x="38684" y="3040"/>
                  </a:cubicBezTo>
                  <a:cubicBezTo>
                    <a:pt x="38594" y="2995"/>
                    <a:pt x="38486" y="2977"/>
                    <a:pt x="38299" y="2977"/>
                  </a:cubicBezTo>
                  <a:cubicBezTo>
                    <a:pt x="38247" y="2977"/>
                    <a:pt x="38104" y="2963"/>
                    <a:pt x="37987" y="2945"/>
                  </a:cubicBezTo>
                  <a:cubicBezTo>
                    <a:pt x="37869" y="2929"/>
                    <a:pt x="37719" y="2908"/>
                    <a:pt x="37657" y="2900"/>
                  </a:cubicBezTo>
                  <a:cubicBezTo>
                    <a:pt x="37595" y="2894"/>
                    <a:pt x="37476" y="2880"/>
                    <a:pt x="37393" y="2866"/>
                  </a:cubicBezTo>
                  <a:cubicBezTo>
                    <a:pt x="37272" y="2849"/>
                    <a:pt x="36727" y="2783"/>
                    <a:pt x="36488" y="2758"/>
                  </a:cubicBezTo>
                  <a:cubicBezTo>
                    <a:pt x="36460" y="2755"/>
                    <a:pt x="36311" y="2745"/>
                    <a:pt x="36155" y="2734"/>
                  </a:cubicBezTo>
                  <a:cubicBezTo>
                    <a:pt x="35968" y="2721"/>
                    <a:pt x="35864" y="2703"/>
                    <a:pt x="35849" y="2682"/>
                  </a:cubicBezTo>
                  <a:cubicBezTo>
                    <a:pt x="35841" y="2669"/>
                    <a:pt x="35828" y="2662"/>
                    <a:pt x="35816" y="2662"/>
                  </a:cubicBezTo>
                  <a:cubicBezTo>
                    <a:pt x="35812" y="2662"/>
                    <a:pt x="35808" y="2663"/>
                    <a:pt x="35804" y="2665"/>
                  </a:cubicBezTo>
                  <a:cubicBezTo>
                    <a:pt x="35799" y="2669"/>
                    <a:pt x="35793" y="2670"/>
                    <a:pt x="35788" y="2670"/>
                  </a:cubicBezTo>
                  <a:cubicBezTo>
                    <a:pt x="35757" y="2670"/>
                    <a:pt x="35729" y="2622"/>
                    <a:pt x="35755" y="2599"/>
                  </a:cubicBezTo>
                  <a:cubicBezTo>
                    <a:pt x="35773" y="2585"/>
                    <a:pt x="35773" y="2561"/>
                    <a:pt x="35755" y="2537"/>
                  </a:cubicBezTo>
                  <a:cubicBezTo>
                    <a:pt x="35743" y="2518"/>
                    <a:pt x="35737" y="2508"/>
                    <a:pt x="35732" y="2508"/>
                  </a:cubicBezTo>
                  <a:cubicBezTo>
                    <a:pt x="35726" y="2508"/>
                    <a:pt x="35721" y="2519"/>
                    <a:pt x="35710" y="2540"/>
                  </a:cubicBezTo>
                  <a:cubicBezTo>
                    <a:pt x="35703" y="2557"/>
                    <a:pt x="35696" y="2567"/>
                    <a:pt x="35691" y="2567"/>
                  </a:cubicBezTo>
                  <a:cubicBezTo>
                    <a:pt x="35689" y="2567"/>
                    <a:pt x="35687" y="2565"/>
                    <a:pt x="35686" y="2561"/>
                  </a:cubicBezTo>
                  <a:cubicBezTo>
                    <a:pt x="35683" y="2550"/>
                    <a:pt x="35669" y="2526"/>
                    <a:pt x="35655" y="2512"/>
                  </a:cubicBezTo>
                  <a:cubicBezTo>
                    <a:pt x="35641" y="2495"/>
                    <a:pt x="35643" y="2487"/>
                    <a:pt x="35661" y="2487"/>
                  </a:cubicBezTo>
                  <a:cubicBezTo>
                    <a:pt x="35664" y="2487"/>
                    <a:pt x="35668" y="2487"/>
                    <a:pt x="35672" y="2488"/>
                  </a:cubicBezTo>
                  <a:cubicBezTo>
                    <a:pt x="35697" y="2488"/>
                    <a:pt x="35707" y="2481"/>
                    <a:pt x="35700" y="2460"/>
                  </a:cubicBezTo>
                  <a:cubicBezTo>
                    <a:pt x="35697" y="2445"/>
                    <a:pt x="35681" y="2435"/>
                    <a:pt x="35666" y="2435"/>
                  </a:cubicBezTo>
                  <a:cubicBezTo>
                    <a:pt x="35663" y="2435"/>
                    <a:pt x="35661" y="2435"/>
                    <a:pt x="35659" y="2436"/>
                  </a:cubicBezTo>
                  <a:cubicBezTo>
                    <a:pt x="35651" y="2438"/>
                    <a:pt x="35645" y="2439"/>
                    <a:pt x="35639" y="2439"/>
                  </a:cubicBezTo>
                  <a:cubicBezTo>
                    <a:pt x="35602" y="2439"/>
                    <a:pt x="35614" y="2399"/>
                    <a:pt x="35669" y="2367"/>
                  </a:cubicBezTo>
                  <a:cubicBezTo>
                    <a:pt x="35728" y="2332"/>
                    <a:pt x="35728" y="2276"/>
                    <a:pt x="35672" y="2255"/>
                  </a:cubicBezTo>
                  <a:cubicBezTo>
                    <a:pt x="35659" y="2252"/>
                    <a:pt x="35659" y="2245"/>
                    <a:pt x="35680" y="2238"/>
                  </a:cubicBezTo>
                  <a:cubicBezTo>
                    <a:pt x="35697" y="2234"/>
                    <a:pt x="35672" y="2214"/>
                    <a:pt x="35617" y="2193"/>
                  </a:cubicBezTo>
                  <a:cubicBezTo>
                    <a:pt x="35530" y="2154"/>
                    <a:pt x="35526" y="2148"/>
                    <a:pt x="35544" y="2096"/>
                  </a:cubicBezTo>
                  <a:cubicBezTo>
                    <a:pt x="35568" y="2034"/>
                    <a:pt x="35551" y="1930"/>
                    <a:pt x="35520" y="1901"/>
                  </a:cubicBezTo>
                  <a:cubicBezTo>
                    <a:pt x="35505" y="1891"/>
                    <a:pt x="35516" y="1850"/>
                    <a:pt x="35544" y="1801"/>
                  </a:cubicBezTo>
                  <a:cubicBezTo>
                    <a:pt x="35585" y="1728"/>
                    <a:pt x="35592" y="1675"/>
                    <a:pt x="35563" y="1675"/>
                  </a:cubicBezTo>
                  <a:cubicBezTo>
                    <a:pt x="35560" y="1675"/>
                    <a:pt x="35558" y="1675"/>
                    <a:pt x="35555" y="1676"/>
                  </a:cubicBezTo>
                  <a:cubicBezTo>
                    <a:pt x="35544" y="1676"/>
                    <a:pt x="35520" y="1701"/>
                    <a:pt x="35505" y="1721"/>
                  </a:cubicBezTo>
                  <a:cubicBezTo>
                    <a:pt x="35493" y="1740"/>
                    <a:pt x="35487" y="1750"/>
                    <a:pt x="35481" y="1750"/>
                  </a:cubicBezTo>
                  <a:cubicBezTo>
                    <a:pt x="35476" y="1750"/>
                    <a:pt x="35473" y="1740"/>
                    <a:pt x="35468" y="1721"/>
                  </a:cubicBezTo>
                  <a:cubicBezTo>
                    <a:pt x="35461" y="1696"/>
                    <a:pt x="35468" y="1676"/>
                    <a:pt x="35489" y="1672"/>
                  </a:cubicBezTo>
                  <a:cubicBezTo>
                    <a:pt x="35505" y="1666"/>
                    <a:pt x="35520" y="1655"/>
                    <a:pt x="35516" y="1642"/>
                  </a:cubicBezTo>
                  <a:cubicBezTo>
                    <a:pt x="35514" y="1635"/>
                    <a:pt x="35508" y="1632"/>
                    <a:pt x="35499" y="1632"/>
                  </a:cubicBezTo>
                  <a:cubicBezTo>
                    <a:pt x="35492" y="1632"/>
                    <a:pt x="35484" y="1634"/>
                    <a:pt x="35475" y="1638"/>
                  </a:cubicBezTo>
                  <a:cubicBezTo>
                    <a:pt x="35468" y="1640"/>
                    <a:pt x="35461" y="1641"/>
                    <a:pt x="35454" y="1641"/>
                  </a:cubicBezTo>
                  <a:cubicBezTo>
                    <a:pt x="35439" y="1641"/>
                    <a:pt x="35426" y="1637"/>
                    <a:pt x="35419" y="1627"/>
                  </a:cubicBezTo>
                  <a:cubicBezTo>
                    <a:pt x="35406" y="1607"/>
                    <a:pt x="35412" y="1600"/>
                    <a:pt x="35447" y="1600"/>
                  </a:cubicBezTo>
                  <a:cubicBezTo>
                    <a:pt x="35513" y="1600"/>
                    <a:pt x="35544" y="1502"/>
                    <a:pt x="35492" y="1472"/>
                  </a:cubicBezTo>
                  <a:cubicBezTo>
                    <a:pt x="35471" y="1461"/>
                    <a:pt x="35457" y="1437"/>
                    <a:pt x="35457" y="1416"/>
                  </a:cubicBezTo>
                  <a:cubicBezTo>
                    <a:pt x="35461" y="1398"/>
                    <a:pt x="35451" y="1381"/>
                    <a:pt x="35433" y="1378"/>
                  </a:cubicBezTo>
                  <a:cubicBezTo>
                    <a:pt x="35419" y="1374"/>
                    <a:pt x="35398" y="1350"/>
                    <a:pt x="35391" y="1326"/>
                  </a:cubicBezTo>
                  <a:cubicBezTo>
                    <a:pt x="35380" y="1289"/>
                    <a:pt x="35365" y="1272"/>
                    <a:pt x="35346" y="1272"/>
                  </a:cubicBezTo>
                  <a:cubicBezTo>
                    <a:pt x="35337" y="1272"/>
                    <a:pt x="35327" y="1276"/>
                    <a:pt x="35315" y="1284"/>
                  </a:cubicBezTo>
                  <a:cubicBezTo>
                    <a:pt x="35291" y="1298"/>
                    <a:pt x="35294" y="1305"/>
                    <a:pt x="35318" y="1322"/>
                  </a:cubicBezTo>
                  <a:cubicBezTo>
                    <a:pt x="35343" y="1335"/>
                    <a:pt x="35346" y="1340"/>
                    <a:pt x="35332" y="1340"/>
                  </a:cubicBezTo>
                  <a:cubicBezTo>
                    <a:pt x="35327" y="1340"/>
                    <a:pt x="35322" y="1340"/>
                    <a:pt x="35315" y="1339"/>
                  </a:cubicBezTo>
                  <a:cubicBezTo>
                    <a:pt x="35252" y="1336"/>
                    <a:pt x="35193" y="1277"/>
                    <a:pt x="35218" y="1243"/>
                  </a:cubicBezTo>
                  <a:cubicBezTo>
                    <a:pt x="35239" y="1208"/>
                    <a:pt x="35214" y="1128"/>
                    <a:pt x="35177" y="1121"/>
                  </a:cubicBezTo>
                  <a:cubicBezTo>
                    <a:pt x="35159" y="1114"/>
                    <a:pt x="35145" y="1079"/>
                    <a:pt x="35138" y="1027"/>
                  </a:cubicBezTo>
                  <a:cubicBezTo>
                    <a:pt x="35127" y="958"/>
                    <a:pt x="35114" y="937"/>
                    <a:pt x="35068" y="910"/>
                  </a:cubicBezTo>
                  <a:cubicBezTo>
                    <a:pt x="35006" y="878"/>
                    <a:pt x="34985" y="857"/>
                    <a:pt x="35020" y="857"/>
                  </a:cubicBezTo>
                  <a:cubicBezTo>
                    <a:pt x="35022" y="858"/>
                    <a:pt x="35024" y="858"/>
                    <a:pt x="35025" y="858"/>
                  </a:cubicBezTo>
                  <a:cubicBezTo>
                    <a:pt x="35033" y="858"/>
                    <a:pt x="35038" y="852"/>
                    <a:pt x="35038" y="843"/>
                  </a:cubicBezTo>
                  <a:cubicBezTo>
                    <a:pt x="35038" y="836"/>
                    <a:pt x="35038" y="832"/>
                    <a:pt x="35036" y="832"/>
                  </a:cubicBezTo>
                  <a:cubicBezTo>
                    <a:pt x="35036" y="832"/>
                    <a:pt x="35035" y="832"/>
                    <a:pt x="35034" y="833"/>
                  </a:cubicBezTo>
                  <a:cubicBezTo>
                    <a:pt x="35034" y="834"/>
                    <a:pt x="35033" y="834"/>
                    <a:pt x="35031" y="834"/>
                  </a:cubicBezTo>
                  <a:cubicBezTo>
                    <a:pt x="35022" y="834"/>
                    <a:pt x="34993" y="828"/>
                    <a:pt x="34964" y="819"/>
                  </a:cubicBezTo>
                  <a:cubicBezTo>
                    <a:pt x="34940" y="812"/>
                    <a:pt x="34906" y="806"/>
                    <a:pt x="34880" y="806"/>
                  </a:cubicBezTo>
                  <a:cubicBezTo>
                    <a:pt x="34869" y="806"/>
                    <a:pt x="34860" y="807"/>
                    <a:pt x="34854" y="809"/>
                  </a:cubicBezTo>
                  <a:cubicBezTo>
                    <a:pt x="34850" y="810"/>
                    <a:pt x="34845" y="810"/>
                    <a:pt x="34840" y="810"/>
                  </a:cubicBezTo>
                  <a:cubicBezTo>
                    <a:pt x="34808" y="810"/>
                    <a:pt x="34748" y="795"/>
                    <a:pt x="34698" y="774"/>
                  </a:cubicBezTo>
                  <a:cubicBezTo>
                    <a:pt x="34635" y="750"/>
                    <a:pt x="34538" y="722"/>
                    <a:pt x="34475" y="715"/>
                  </a:cubicBezTo>
                  <a:cubicBezTo>
                    <a:pt x="34416" y="705"/>
                    <a:pt x="34357" y="687"/>
                    <a:pt x="34347" y="670"/>
                  </a:cubicBezTo>
                  <a:cubicBezTo>
                    <a:pt x="34329" y="643"/>
                    <a:pt x="34260" y="622"/>
                    <a:pt x="34200" y="622"/>
                  </a:cubicBezTo>
                  <a:cubicBezTo>
                    <a:pt x="34182" y="622"/>
                    <a:pt x="34164" y="624"/>
                    <a:pt x="34149" y="628"/>
                  </a:cubicBezTo>
                  <a:cubicBezTo>
                    <a:pt x="34144" y="629"/>
                    <a:pt x="34138" y="629"/>
                    <a:pt x="34133" y="629"/>
                  </a:cubicBezTo>
                  <a:cubicBezTo>
                    <a:pt x="34116" y="629"/>
                    <a:pt x="34098" y="626"/>
                    <a:pt x="34090" y="618"/>
                  </a:cubicBezTo>
                  <a:cubicBezTo>
                    <a:pt x="34067" y="601"/>
                    <a:pt x="33955" y="584"/>
                    <a:pt x="33888" y="584"/>
                  </a:cubicBezTo>
                  <a:cubicBezTo>
                    <a:pt x="33873" y="584"/>
                    <a:pt x="33860" y="585"/>
                    <a:pt x="33851" y="587"/>
                  </a:cubicBezTo>
                  <a:cubicBezTo>
                    <a:pt x="33849" y="587"/>
                    <a:pt x="33846" y="587"/>
                    <a:pt x="33842" y="587"/>
                  </a:cubicBezTo>
                  <a:cubicBezTo>
                    <a:pt x="33775" y="587"/>
                    <a:pt x="33394" y="535"/>
                    <a:pt x="33057" y="476"/>
                  </a:cubicBezTo>
                  <a:cubicBezTo>
                    <a:pt x="33006" y="467"/>
                    <a:pt x="32956" y="463"/>
                    <a:pt x="32922" y="463"/>
                  </a:cubicBezTo>
                  <a:cubicBezTo>
                    <a:pt x="32900" y="463"/>
                    <a:pt x="32885" y="464"/>
                    <a:pt x="32879" y="468"/>
                  </a:cubicBezTo>
                  <a:cubicBezTo>
                    <a:pt x="32871" y="474"/>
                    <a:pt x="32863" y="476"/>
                    <a:pt x="32857" y="476"/>
                  </a:cubicBezTo>
                  <a:cubicBezTo>
                    <a:pt x="32851" y="476"/>
                    <a:pt x="32847" y="474"/>
                    <a:pt x="32845" y="468"/>
                  </a:cubicBezTo>
                  <a:cubicBezTo>
                    <a:pt x="32842" y="461"/>
                    <a:pt x="32834" y="456"/>
                    <a:pt x="32825" y="456"/>
                  </a:cubicBezTo>
                  <a:cubicBezTo>
                    <a:pt x="32821" y="456"/>
                    <a:pt x="32817" y="456"/>
                    <a:pt x="32814" y="458"/>
                  </a:cubicBezTo>
                  <a:cubicBezTo>
                    <a:pt x="32811" y="459"/>
                    <a:pt x="32808" y="459"/>
                    <a:pt x="32805" y="459"/>
                  </a:cubicBezTo>
                  <a:cubicBezTo>
                    <a:pt x="32789" y="459"/>
                    <a:pt x="32764" y="453"/>
                    <a:pt x="32744" y="444"/>
                  </a:cubicBezTo>
                  <a:cubicBezTo>
                    <a:pt x="32720" y="438"/>
                    <a:pt x="32637" y="423"/>
                    <a:pt x="32564" y="417"/>
                  </a:cubicBezTo>
                  <a:cubicBezTo>
                    <a:pt x="32484" y="406"/>
                    <a:pt x="32341" y="389"/>
                    <a:pt x="32242" y="375"/>
                  </a:cubicBezTo>
                  <a:cubicBezTo>
                    <a:pt x="32158" y="363"/>
                    <a:pt x="32081" y="357"/>
                    <a:pt x="32050" y="357"/>
                  </a:cubicBezTo>
                  <a:cubicBezTo>
                    <a:pt x="32043" y="357"/>
                    <a:pt x="32039" y="357"/>
                    <a:pt x="32037" y="358"/>
                  </a:cubicBezTo>
                  <a:cubicBezTo>
                    <a:pt x="32023" y="358"/>
                    <a:pt x="32008" y="351"/>
                    <a:pt x="32005" y="340"/>
                  </a:cubicBezTo>
                  <a:cubicBezTo>
                    <a:pt x="32003" y="334"/>
                    <a:pt x="31997" y="331"/>
                    <a:pt x="31988" y="331"/>
                  </a:cubicBezTo>
                  <a:cubicBezTo>
                    <a:pt x="31978" y="331"/>
                    <a:pt x="31963" y="335"/>
                    <a:pt x="31946" y="340"/>
                  </a:cubicBezTo>
                  <a:cubicBezTo>
                    <a:pt x="31929" y="349"/>
                    <a:pt x="31915" y="353"/>
                    <a:pt x="31906" y="353"/>
                  </a:cubicBezTo>
                  <a:cubicBezTo>
                    <a:pt x="31901" y="353"/>
                    <a:pt x="31898" y="351"/>
                    <a:pt x="31898" y="348"/>
                  </a:cubicBezTo>
                  <a:cubicBezTo>
                    <a:pt x="31901" y="340"/>
                    <a:pt x="31846" y="327"/>
                    <a:pt x="31773" y="316"/>
                  </a:cubicBezTo>
                  <a:cubicBezTo>
                    <a:pt x="31704" y="309"/>
                    <a:pt x="31589" y="292"/>
                    <a:pt x="31520" y="281"/>
                  </a:cubicBezTo>
                  <a:cubicBezTo>
                    <a:pt x="31463" y="273"/>
                    <a:pt x="31403" y="267"/>
                    <a:pt x="31372" y="267"/>
                  </a:cubicBezTo>
                  <a:cubicBezTo>
                    <a:pt x="31365" y="267"/>
                    <a:pt x="31360" y="267"/>
                    <a:pt x="31356" y="268"/>
                  </a:cubicBezTo>
                  <a:cubicBezTo>
                    <a:pt x="31351" y="269"/>
                    <a:pt x="31344" y="269"/>
                    <a:pt x="31336" y="269"/>
                  </a:cubicBezTo>
                  <a:cubicBezTo>
                    <a:pt x="31314" y="269"/>
                    <a:pt x="31286" y="266"/>
                    <a:pt x="31263" y="260"/>
                  </a:cubicBezTo>
                  <a:cubicBezTo>
                    <a:pt x="31238" y="255"/>
                    <a:pt x="31212" y="252"/>
                    <a:pt x="31193" y="252"/>
                  </a:cubicBezTo>
                  <a:cubicBezTo>
                    <a:pt x="31186" y="252"/>
                    <a:pt x="31180" y="253"/>
                    <a:pt x="31176" y="253"/>
                  </a:cubicBezTo>
                  <a:cubicBezTo>
                    <a:pt x="31172" y="254"/>
                    <a:pt x="31167" y="255"/>
                    <a:pt x="31162" y="255"/>
                  </a:cubicBezTo>
                  <a:cubicBezTo>
                    <a:pt x="31146" y="255"/>
                    <a:pt x="31124" y="252"/>
                    <a:pt x="31107" y="247"/>
                  </a:cubicBezTo>
                  <a:cubicBezTo>
                    <a:pt x="31071" y="233"/>
                    <a:pt x="31005" y="226"/>
                    <a:pt x="30950" y="226"/>
                  </a:cubicBezTo>
                  <a:cubicBezTo>
                    <a:pt x="30907" y="226"/>
                    <a:pt x="30871" y="230"/>
                    <a:pt x="30860" y="239"/>
                  </a:cubicBezTo>
                  <a:cubicBezTo>
                    <a:pt x="30836" y="264"/>
                    <a:pt x="30846" y="290"/>
                    <a:pt x="30872" y="290"/>
                  </a:cubicBezTo>
                  <a:cubicBezTo>
                    <a:pt x="30876" y="290"/>
                    <a:pt x="30880" y="290"/>
                    <a:pt x="30884" y="288"/>
                  </a:cubicBezTo>
                  <a:cubicBezTo>
                    <a:pt x="30887" y="288"/>
                    <a:pt x="30891" y="288"/>
                    <a:pt x="30895" y="288"/>
                  </a:cubicBezTo>
                  <a:cubicBezTo>
                    <a:pt x="30913" y="288"/>
                    <a:pt x="30937" y="294"/>
                    <a:pt x="30954" y="302"/>
                  </a:cubicBezTo>
                  <a:cubicBezTo>
                    <a:pt x="30968" y="311"/>
                    <a:pt x="30982" y="316"/>
                    <a:pt x="30991" y="316"/>
                  </a:cubicBezTo>
                  <a:cubicBezTo>
                    <a:pt x="30995" y="316"/>
                    <a:pt x="30998" y="315"/>
                    <a:pt x="30999" y="313"/>
                  </a:cubicBezTo>
                  <a:cubicBezTo>
                    <a:pt x="31001" y="311"/>
                    <a:pt x="31004" y="310"/>
                    <a:pt x="31007" y="310"/>
                  </a:cubicBezTo>
                  <a:cubicBezTo>
                    <a:pt x="31018" y="310"/>
                    <a:pt x="31035" y="317"/>
                    <a:pt x="31051" y="330"/>
                  </a:cubicBezTo>
                  <a:cubicBezTo>
                    <a:pt x="31072" y="345"/>
                    <a:pt x="31101" y="352"/>
                    <a:pt x="31125" y="352"/>
                  </a:cubicBezTo>
                  <a:cubicBezTo>
                    <a:pt x="31130" y="352"/>
                    <a:pt x="31134" y="351"/>
                    <a:pt x="31138" y="351"/>
                  </a:cubicBezTo>
                  <a:cubicBezTo>
                    <a:pt x="31161" y="344"/>
                    <a:pt x="31184" y="341"/>
                    <a:pt x="31204" y="341"/>
                  </a:cubicBezTo>
                  <a:cubicBezTo>
                    <a:pt x="31235" y="341"/>
                    <a:pt x="31259" y="348"/>
                    <a:pt x="31263" y="361"/>
                  </a:cubicBezTo>
                  <a:cubicBezTo>
                    <a:pt x="31267" y="378"/>
                    <a:pt x="31256" y="386"/>
                    <a:pt x="31212" y="386"/>
                  </a:cubicBezTo>
                  <a:cubicBezTo>
                    <a:pt x="31154" y="386"/>
                    <a:pt x="31040" y="372"/>
                    <a:pt x="30833" y="340"/>
                  </a:cubicBezTo>
                  <a:cubicBezTo>
                    <a:pt x="30763" y="332"/>
                    <a:pt x="30693" y="326"/>
                    <a:pt x="30659" y="326"/>
                  </a:cubicBezTo>
                  <a:cubicBezTo>
                    <a:pt x="30651" y="326"/>
                    <a:pt x="30645" y="326"/>
                    <a:pt x="30642" y="327"/>
                  </a:cubicBezTo>
                  <a:cubicBezTo>
                    <a:pt x="30634" y="329"/>
                    <a:pt x="30626" y="330"/>
                    <a:pt x="30618" y="330"/>
                  </a:cubicBezTo>
                  <a:cubicBezTo>
                    <a:pt x="30605" y="330"/>
                    <a:pt x="30593" y="327"/>
                    <a:pt x="30586" y="323"/>
                  </a:cubicBezTo>
                  <a:cubicBezTo>
                    <a:pt x="30576" y="316"/>
                    <a:pt x="30503" y="306"/>
                    <a:pt x="30420" y="302"/>
                  </a:cubicBezTo>
                  <a:cubicBezTo>
                    <a:pt x="30316" y="295"/>
                    <a:pt x="30267" y="281"/>
                    <a:pt x="30264" y="257"/>
                  </a:cubicBezTo>
                  <a:cubicBezTo>
                    <a:pt x="30258" y="243"/>
                    <a:pt x="30257" y="236"/>
                    <a:pt x="30262" y="236"/>
                  </a:cubicBezTo>
                  <a:lnTo>
                    <a:pt x="30262" y="236"/>
                  </a:lnTo>
                  <a:cubicBezTo>
                    <a:pt x="30266" y="236"/>
                    <a:pt x="30272" y="239"/>
                    <a:pt x="30281" y="247"/>
                  </a:cubicBezTo>
                  <a:cubicBezTo>
                    <a:pt x="30289" y="253"/>
                    <a:pt x="30296" y="256"/>
                    <a:pt x="30302" y="256"/>
                  </a:cubicBezTo>
                  <a:cubicBezTo>
                    <a:pt x="30309" y="256"/>
                    <a:pt x="30314" y="252"/>
                    <a:pt x="30316" y="244"/>
                  </a:cubicBezTo>
                  <a:cubicBezTo>
                    <a:pt x="30321" y="228"/>
                    <a:pt x="30308" y="220"/>
                    <a:pt x="30289" y="220"/>
                  </a:cubicBezTo>
                  <a:cubicBezTo>
                    <a:pt x="30271" y="220"/>
                    <a:pt x="30246" y="228"/>
                    <a:pt x="30229" y="244"/>
                  </a:cubicBezTo>
                  <a:cubicBezTo>
                    <a:pt x="30202" y="270"/>
                    <a:pt x="30152" y="285"/>
                    <a:pt x="30100" y="285"/>
                  </a:cubicBezTo>
                  <a:cubicBezTo>
                    <a:pt x="30079" y="285"/>
                    <a:pt x="30058" y="283"/>
                    <a:pt x="30038" y="278"/>
                  </a:cubicBezTo>
                  <a:cubicBezTo>
                    <a:pt x="30024" y="273"/>
                    <a:pt x="30008" y="272"/>
                    <a:pt x="29994" y="272"/>
                  </a:cubicBezTo>
                  <a:cubicBezTo>
                    <a:pt x="29974" y="272"/>
                    <a:pt x="29958" y="275"/>
                    <a:pt x="29952" y="281"/>
                  </a:cubicBezTo>
                  <a:cubicBezTo>
                    <a:pt x="29945" y="286"/>
                    <a:pt x="29941" y="289"/>
                    <a:pt x="29939" y="289"/>
                  </a:cubicBezTo>
                  <a:cubicBezTo>
                    <a:pt x="29936" y="289"/>
                    <a:pt x="29936" y="285"/>
                    <a:pt x="29938" y="278"/>
                  </a:cubicBezTo>
                  <a:cubicBezTo>
                    <a:pt x="29943" y="260"/>
                    <a:pt x="29875" y="241"/>
                    <a:pt x="29824" y="241"/>
                  </a:cubicBezTo>
                  <a:cubicBezTo>
                    <a:pt x="29813" y="241"/>
                    <a:pt x="29803" y="242"/>
                    <a:pt x="29795" y="244"/>
                  </a:cubicBezTo>
                  <a:cubicBezTo>
                    <a:pt x="29793" y="244"/>
                    <a:pt x="29787" y="245"/>
                    <a:pt x="29780" y="245"/>
                  </a:cubicBezTo>
                  <a:cubicBezTo>
                    <a:pt x="29756" y="245"/>
                    <a:pt x="29711" y="241"/>
                    <a:pt x="29664" y="233"/>
                  </a:cubicBezTo>
                  <a:cubicBezTo>
                    <a:pt x="29636" y="230"/>
                    <a:pt x="29608" y="228"/>
                    <a:pt x="29586" y="228"/>
                  </a:cubicBezTo>
                  <a:cubicBezTo>
                    <a:pt x="29558" y="228"/>
                    <a:pt x="29537" y="231"/>
                    <a:pt x="29531" y="236"/>
                  </a:cubicBezTo>
                  <a:cubicBezTo>
                    <a:pt x="29529" y="238"/>
                    <a:pt x="29525" y="239"/>
                    <a:pt x="29522" y="239"/>
                  </a:cubicBezTo>
                  <a:cubicBezTo>
                    <a:pt x="29513" y="239"/>
                    <a:pt x="29501" y="231"/>
                    <a:pt x="29494" y="219"/>
                  </a:cubicBezTo>
                  <a:cubicBezTo>
                    <a:pt x="29481" y="202"/>
                    <a:pt x="29459" y="193"/>
                    <a:pt x="29423" y="193"/>
                  </a:cubicBezTo>
                  <a:cubicBezTo>
                    <a:pt x="29407" y="193"/>
                    <a:pt x="29389" y="195"/>
                    <a:pt x="29369" y="198"/>
                  </a:cubicBezTo>
                  <a:cubicBezTo>
                    <a:pt x="29355" y="199"/>
                    <a:pt x="29338" y="199"/>
                    <a:pt x="29318" y="199"/>
                  </a:cubicBezTo>
                  <a:cubicBezTo>
                    <a:pt x="29257" y="199"/>
                    <a:pt x="29173" y="194"/>
                    <a:pt x="29108" y="184"/>
                  </a:cubicBezTo>
                  <a:cubicBezTo>
                    <a:pt x="29025" y="174"/>
                    <a:pt x="28924" y="164"/>
                    <a:pt x="28890" y="164"/>
                  </a:cubicBezTo>
                  <a:cubicBezTo>
                    <a:pt x="28884" y="164"/>
                    <a:pt x="28878" y="164"/>
                    <a:pt x="28872" y="164"/>
                  </a:cubicBezTo>
                  <a:cubicBezTo>
                    <a:pt x="28845" y="164"/>
                    <a:pt x="28818" y="159"/>
                    <a:pt x="28810" y="153"/>
                  </a:cubicBezTo>
                  <a:cubicBezTo>
                    <a:pt x="28806" y="149"/>
                    <a:pt x="28793" y="146"/>
                    <a:pt x="28779" y="146"/>
                  </a:cubicBezTo>
                  <a:cubicBezTo>
                    <a:pt x="28770" y="146"/>
                    <a:pt x="28760" y="147"/>
                    <a:pt x="28751" y="149"/>
                  </a:cubicBezTo>
                  <a:cubicBezTo>
                    <a:pt x="28739" y="152"/>
                    <a:pt x="28723" y="154"/>
                    <a:pt x="28706" y="154"/>
                  </a:cubicBezTo>
                  <a:cubicBezTo>
                    <a:pt x="28685" y="154"/>
                    <a:pt x="28664" y="152"/>
                    <a:pt x="28647" y="146"/>
                  </a:cubicBezTo>
                  <a:cubicBezTo>
                    <a:pt x="28633" y="141"/>
                    <a:pt x="28612" y="139"/>
                    <a:pt x="28588" y="139"/>
                  </a:cubicBezTo>
                  <a:cubicBezTo>
                    <a:pt x="28558" y="139"/>
                    <a:pt x="28525" y="142"/>
                    <a:pt x="28498" y="146"/>
                  </a:cubicBezTo>
                  <a:cubicBezTo>
                    <a:pt x="28472" y="151"/>
                    <a:pt x="28444" y="154"/>
                    <a:pt x="28420" y="154"/>
                  </a:cubicBezTo>
                  <a:cubicBezTo>
                    <a:pt x="28396" y="154"/>
                    <a:pt x="28376" y="151"/>
                    <a:pt x="28366" y="146"/>
                  </a:cubicBezTo>
                  <a:cubicBezTo>
                    <a:pt x="28349" y="139"/>
                    <a:pt x="28332" y="135"/>
                    <a:pt x="28316" y="135"/>
                  </a:cubicBezTo>
                  <a:cubicBezTo>
                    <a:pt x="28287" y="135"/>
                    <a:pt x="28265" y="147"/>
                    <a:pt x="28272" y="167"/>
                  </a:cubicBezTo>
                  <a:cubicBezTo>
                    <a:pt x="28275" y="175"/>
                    <a:pt x="28271" y="182"/>
                    <a:pt x="28259" y="182"/>
                  </a:cubicBezTo>
                  <a:cubicBezTo>
                    <a:pt x="28257" y="182"/>
                    <a:pt x="28254" y="182"/>
                    <a:pt x="28251" y="181"/>
                  </a:cubicBezTo>
                  <a:cubicBezTo>
                    <a:pt x="28237" y="177"/>
                    <a:pt x="28231" y="164"/>
                    <a:pt x="28234" y="153"/>
                  </a:cubicBezTo>
                  <a:cubicBezTo>
                    <a:pt x="28237" y="142"/>
                    <a:pt x="28230" y="134"/>
                    <a:pt x="28222" y="134"/>
                  </a:cubicBezTo>
                  <a:cubicBezTo>
                    <a:pt x="28220" y="134"/>
                    <a:pt x="28218" y="135"/>
                    <a:pt x="28216" y="135"/>
                  </a:cubicBezTo>
                  <a:cubicBezTo>
                    <a:pt x="28203" y="139"/>
                    <a:pt x="28196" y="149"/>
                    <a:pt x="28196" y="160"/>
                  </a:cubicBezTo>
                  <a:cubicBezTo>
                    <a:pt x="28199" y="174"/>
                    <a:pt x="28175" y="177"/>
                    <a:pt x="28130" y="177"/>
                  </a:cubicBezTo>
                  <a:cubicBezTo>
                    <a:pt x="28088" y="174"/>
                    <a:pt x="28053" y="160"/>
                    <a:pt x="28047" y="146"/>
                  </a:cubicBezTo>
                  <a:cubicBezTo>
                    <a:pt x="28041" y="129"/>
                    <a:pt x="28016" y="119"/>
                    <a:pt x="27996" y="119"/>
                  </a:cubicBezTo>
                  <a:cubicBezTo>
                    <a:pt x="27980" y="119"/>
                    <a:pt x="27967" y="125"/>
                    <a:pt x="27970" y="139"/>
                  </a:cubicBezTo>
                  <a:cubicBezTo>
                    <a:pt x="27972" y="148"/>
                    <a:pt x="27972" y="152"/>
                    <a:pt x="27970" y="152"/>
                  </a:cubicBezTo>
                  <a:cubicBezTo>
                    <a:pt x="27968" y="152"/>
                    <a:pt x="27963" y="148"/>
                    <a:pt x="27957" y="139"/>
                  </a:cubicBezTo>
                  <a:cubicBezTo>
                    <a:pt x="27950" y="133"/>
                    <a:pt x="27945" y="129"/>
                    <a:pt x="27941" y="129"/>
                  </a:cubicBezTo>
                  <a:cubicBezTo>
                    <a:pt x="27936" y="129"/>
                    <a:pt x="27932" y="134"/>
                    <a:pt x="27928" y="143"/>
                  </a:cubicBezTo>
                  <a:cubicBezTo>
                    <a:pt x="27925" y="152"/>
                    <a:pt x="27919" y="156"/>
                    <a:pt x="27909" y="156"/>
                  </a:cubicBezTo>
                  <a:cubicBezTo>
                    <a:pt x="27896" y="156"/>
                    <a:pt x="27878" y="149"/>
                    <a:pt x="27853" y="135"/>
                  </a:cubicBezTo>
                  <a:cubicBezTo>
                    <a:pt x="27814" y="117"/>
                    <a:pt x="27783" y="108"/>
                    <a:pt x="27762" y="108"/>
                  </a:cubicBezTo>
                  <a:cubicBezTo>
                    <a:pt x="27739" y="108"/>
                    <a:pt x="27726" y="118"/>
                    <a:pt x="27724" y="139"/>
                  </a:cubicBezTo>
                  <a:cubicBezTo>
                    <a:pt x="27723" y="145"/>
                    <a:pt x="27721" y="147"/>
                    <a:pt x="27718" y="147"/>
                  </a:cubicBezTo>
                  <a:cubicBezTo>
                    <a:pt x="27715" y="147"/>
                    <a:pt x="27711" y="141"/>
                    <a:pt x="27707" y="129"/>
                  </a:cubicBezTo>
                  <a:cubicBezTo>
                    <a:pt x="27701" y="114"/>
                    <a:pt x="27695" y="106"/>
                    <a:pt x="27688" y="106"/>
                  </a:cubicBezTo>
                  <a:cubicBezTo>
                    <a:pt x="27683" y="106"/>
                    <a:pt x="27676" y="111"/>
                    <a:pt x="27669" y="122"/>
                  </a:cubicBezTo>
                  <a:cubicBezTo>
                    <a:pt x="27656" y="140"/>
                    <a:pt x="27625" y="150"/>
                    <a:pt x="27602" y="150"/>
                  </a:cubicBezTo>
                  <a:cubicBezTo>
                    <a:pt x="27582" y="150"/>
                    <a:pt x="27567" y="143"/>
                    <a:pt x="27571" y="129"/>
                  </a:cubicBezTo>
                  <a:cubicBezTo>
                    <a:pt x="27574" y="120"/>
                    <a:pt x="27565" y="114"/>
                    <a:pt x="27552" y="114"/>
                  </a:cubicBezTo>
                  <a:cubicBezTo>
                    <a:pt x="27549" y="114"/>
                    <a:pt x="27547" y="114"/>
                    <a:pt x="27544" y="114"/>
                  </a:cubicBezTo>
                  <a:cubicBezTo>
                    <a:pt x="27538" y="117"/>
                    <a:pt x="27532" y="117"/>
                    <a:pt x="27528" y="117"/>
                  </a:cubicBezTo>
                  <a:cubicBezTo>
                    <a:pt x="27516" y="117"/>
                    <a:pt x="27510" y="112"/>
                    <a:pt x="27512" y="104"/>
                  </a:cubicBezTo>
                  <a:cubicBezTo>
                    <a:pt x="27516" y="94"/>
                    <a:pt x="27467" y="84"/>
                    <a:pt x="27398" y="80"/>
                  </a:cubicBezTo>
                  <a:cubicBezTo>
                    <a:pt x="27360" y="79"/>
                    <a:pt x="27332" y="79"/>
                    <a:pt x="27312" y="79"/>
                  </a:cubicBezTo>
                  <a:cubicBezTo>
                    <a:pt x="27256" y="79"/>
                    <a:pt x="27254" y="84"/>
                    <a:pt x="27259" y="101"/>
                  </a:cubicBezTo>
                  <a:cubicBezTo>
                    <a:pt x="27260" y="105"/>
                    <a:pt x="27265" y="107"/>
                    <a:pt x="27271" y="107"/>
                  </a:cubicBezTo>
                  <a:cubicBezTo>
                    <a:pt x="27279" y="107"/>
                    <a:pt x="27290" y="104"/>
                    <a:pt x="27301" y="98"/>
                  </a:cubicBezTo>
                  <a:cubicBezTo>
                    <a:pt x="27314" y="89"/>
                    <a:pt x="27323" y="84"/>
                    <a:pt x="27326" y="84"/>
                  </a:cubicBezTo>
                  <a:lnTo>
                    <a:pt x="27326" y="84"/>
                  </a:lnTo>
                  <a:cubicBezTo>
                    <a:pt x="27332" y="84"/>
                    <a:pt x="27320" y="100"/>
                    <a:pt x="27287" y="139"/>
                  </a:cubicBezTo>
                  <a:cubicBezTo>
                    <a:pt x="27275" y="153"/>
                    <a:pt x="27266" y="160"/>
                    <a:pt x="27262" y="160"/>
                  </a:cubicBezTo>
                  <a:cubicBezTo>
                    <a:pt x="27259" y="160"/>
                    <a:pt x="27258" y="157"/>
                    <a:pt x="27259" y="149"/>
                  </a:cubicBezTo>
                  <a:cubicBezTo>
                    <a:pt x="27266" y="137"/>
                    <a:pt x="27260" y="125"/>
                    <a:pt x="27250" y="125"/>
                  </a:cubicBezTo>
                  <a:cubicBezTo>
                    <a:pt x="27248" y="125"/>
                    <a:pt x="27247" y="125"/>
                    <a:pt x="27246" y="125"/>
                  </a:cubicBezTo>
                  <a:cubicBezTo>
                    <a:pt x="27221" y="128"/>
                    <a:pt x="27196" y="130"/>
                    <a:pt x="27172" y="130"/>
                  </a:cubicBezTo>
                  <a:cubicBezTo>
                    <a:pt x="27118" y="130"/>
                    <a:pt x="27073" y="122"/>
                    <a:pt x="27068" y="108"/>
                  </a:cubicBezTo>
                  <a:cubicBezTo>
                    <a:pt x="27065" y="99"/>
                    <a:pt x="27055" y="93"/>
                    <a:pt x="27044" y="93"/>
                  </a:cubicBezTo>
                  <a:cubicBezTo>
                    <a:pt x="27042" y="93"/>
                    <a:pt x="27040" y="93"/>
                    <a:pt x="27037" y="94"/>
                  </a:cubicBezTo>
                  <a:cubicBezTo>
                    <a:pt x="27003" y="104"/>
                    <a:pt x="27084" y="160"/>
                    <a:pt x="27133" y="160"/>
                  </a:cubicBezTo>
                  <a:cubicBezTo>
                    <a:pt x="27135" y="160"/>
                    <a:pt x="27136" y="160"/>
                    <a:pt x="27137" y="160"/>
                  </a:cubicBezTo>
                  <a:cubicBezTo>
                    <a:pt x="27217" y="160"/>
                    <a:pt x="27204" y="209"/>
                    <a:pt x="27121" y="215"/>
                  </a:cubicBezTo>
                  <a:cubicBezTo>
                    <a:pt x="27079" y="219"/>
                    <a:pt x="27023" y="223"/>
                    <a:pt x="26996" y="226"/>
                  </a:cubicBezTo>
                  <a:cubicBezTo>
                    <a:pt x="26988" y="227"/>
                    <a:pt x="26978" y="227"/>
                    <a:pt x="26969" y="227"/>
                  </a:cubicBezTo>
                  <a:cubicBezTo>
                    <a:pt x="26947" y="227"/>
                    <a:pt x="26923" y="225"/>
                    <a:pt x="26908" y="223"/>
                  </a:cubicBezTo>
                  <a:cubicBezTo>
                    <a:pt x="26893" y="217"/>
                    <a:pt x="26878" y="214"/>
                    <a:pt x="26868" y="214"/>
                  </a:cubicBezTo>
                  <a:cubicBezTo>
                    <a:pt x="26865" y="214"/>
                    <a:pt x="26862" y="214"/>
                    <a:pt x="26860" y="215"/>
                  </a:cubicBezTo>
                  <a:cubicBezTo>
                    <a:pt x="26853" y="215"/>
                    <a:pt x="26812" y="215"/>
                    <a:pt x="26763" y="219"/>
                  </a:cubicBezTo>
                  <a:cubicBezTo>
                    <a:pt x="26718" y="219"/>
                    <a:pt x="26669" y="223"/>
                    <a:pt x="26659" y="226"/>
                  </a:cubicBezTo>
                  <a:cubicBezTo>
                    <a:pt x="26645" y="226"/>
                    <a:pt x="26579" y="226"/>
                    <a:pt x="26510" y="223"/>
                  </a:cubicBezTo>
                  <a:cubicBezTo>
                    <a:pt x="26399" y="215"/>
                    <a:pt x="26351" y="212"/>
                    <a:pt x="26173" y="191"/>
                  </a:cubicBezTo>
                  <a:cubicBezTo>
                    <a:pt x="26151" y="189"/>
                    <a:pt x="26117" y="186"/>
                    <a:pt x="26087" y="186"/>
                  </a:cubicBezTo>
                  <a:cubicBezTo>
                    <a:pt x="26074" y="186"/>
                    <a:pt x="26062" y="187"/>
                    <a:pt x="26052" y="188"/>
                  </a:cubicBezTo>
                  <a:cubicBezTo>
                    <a:pt x="26003" y="188"/>
                    <a:pt x="26000" y="191"/>
                    <a:pt x="26038" y="202"/>
                  </a:cubicBezTo>
                  <a:cubicBezTo>
                    <a:pt x="26062" y="205"/>
                    <a:pt x="26087" y="226"/>
                    <a:pt x="26093" y="239"/>
                  </a:cubicBezTo>
                  <a:cubicBezTo>
                    <a:pt x="26101" y="262"/>
                    <a:pt x="26091" y="275"/>
                    <a:pt x="26071" y="275"/>
                  </a:cubicBezTo>
                  <a:cubicBezTo>
                    <a:pt x="26063" y="275"/>
                    <a:pt x="26053" y="273"/>
                    <a:pt x="26042" y="268"/>
                  </a:cubicBezTo>
                  <a:cubicBezTo>
                    <a:pt x="26027" y="260"/>
                    <a:pt x="25965" y="257"/>
                    <a:pt x="25903" y="257"/>
                  </a:cubicBezTo>
                  <a:cubicBezTo>
                    <a:pt x="25823" y="257"/>
                    <a:pt x="25792" y="250"/>
                    <a:pt x="25792" y="229"/>
                  </a:cubicBezTo>
                  <a:cubicBezTo>
                    <a:pt x="25795" y="214"/>
                    <a:pt x="25787" y="205"/>
                    <a:pt x="25778" y="205"/>
                  </a:cubicBezTo>
                  <a:cubicBezTo>
                    <a:pt x="25777" y="205"/>
                    <a:pt x="25776" y="205"/>
                    <a:pt x="25774" y="205"/>
                  </a:cubicBezTo>
                  <a:cubicBezTo>
                    <a:pt x="25760" y="209"/>
                    <a:pt x="25747" y="223"/>
                    <a:pt x="25747" y="236"/>
                  </a:cubicBezTo>
                  <a:cubicBezTo>
                    <a:pt x="25745" y="244"/>
                    <a:pt x="25743" y="247"/>
                    <a:pt x="25740" y="247"/>
                  </a:cubicBezTo>
                  <a:cubicBezTo>
                    <a:pt x="25737" y="247"/>
                    <a:pt x="25733" y="241"/>
                    <a:pt x="25729" y="229"/>
                  </a:cubicBezTo>
                  <a:cubicBezTo>
                    <a:pt x="25724" y="215"/>
                    <a:pt x="25717" y="207"/>
                    <a:pt x="25704" y="207"/>
                  </a:cubicBezTo>
                  <a:cubicBezTo>
                    <a:pt x="25693" y="207"/>
                    <a:pt x="25677" y="213"/>
                    <a:pt x="25653" y="226"/>
                  </a:cubicBezTo>
                  <a:cubicBezTo>
                    <a:pt x="25629" y="237"/>
                    <a:pt x="25603" y="242"/>
                    <a:pt x="25581" y="242"/>
                  </a:cubicBezTo>
                  <a:cubicBezTo>
                    <a:pt x="25539" y="242"/>
                    <a:pt x="25509" y="225"/>
                    <a:pt x="25518" y="198"/>
                  </a:cubicBezTo>
                  <a:cubicBezTo>
                    <a:pt x="25520" y="191"/>
                    <a:pt x="25518" y="188"/>
                    <a:pt x="25512" y="188"/>
                  </a:cubicBezTo>
                  <a:cubicBezTo>
                    <a:pt x="25507" y="188"/>
                    <a:pt x="25498" y="191"/>
                    <a:pt x="25486" y="198"/>
                  </a:cubicBezTo>
                  <a:cubicBezTo>
                    <a:pt x="25474" y="206"/>
                    <a:pt x="25462" y="210"/>
                    <a:pt x="25449" y="210"/>
                  </a:cubicBezTo>
                  <a:cubicBezTo>
                    <a:pt x="25440" y="210"/>
                    <a:pt x="25431" y="208"/>
                    <a:pt x="25424" y="202"/>
                  </a:cubicBezTo>
                  <a:cubicBezTo>
                    <a:pt x="25414" y="194"/>
                    <a:pt x="25408" y="189"/>
                    <a:pt x="25405" y="189"/>
                  </a:cubicBezTo>
                  <a:lnTo>
                    <a:pt x="25405" y="189"/>
                  </a:lnTo>
                  <a:cubicBezTo>
                    <a:pt x="25402" y="189"/>
                    <a:pt x="25403" y="194"/>
                    <a:pt x="25406" y="205"/>
                  </a:cubicBezTo>
                  <a:cubicBezTo>
                    <a:pt x="25410" y="219"/>
                    <a:pt x="25403" y="236"/>
                    <a:pt x="25389" y="236"/>
                  </a:cubicBezTo>
                  <a:cubicBezTo>
                    <a:pt x="25388" y="236"/>
                    <a:pt x="25387" y="236"/>
                    <a:pt x="25386" y="236"/>
                  </a:cubicBezTo>
                  <a:cubicBezTo>
                    <a:pt x="25376" y="236"/>
                    <a:pt x="25361" y="221"/>
                    <a:pt x="25355" y="202"/>
                  </a:cubicBezTo>
                  <a:cubicBezTo>
                    <a:pt x="25348" y="181"/>
                    <a:pt x="25341" y="171"/>
                    <a:pt x="25327" y="171"/>
                  </a:cubicBezTo>
                  <a:cubicBezTo>
                    <a:pt x="25318" y="171"/>
                    <a:pt x="25306" y="176"/>
                    <a:pt x="25289" y="184"/>
                  </a:cubicBezTo>
                  <a:cubicBezTo>
                    <a:pt x="25272" y="190"/>
                    <a:pt x="25256" y="194"/>
                    <a:pt x="25245" y="194"/>
                  </a:cubicBezTo>
                  <a:cubicBezTo>
                    <a:pt x="25237" y="194"/>
                    <a:pt x="25231" y="192"/>
                    <a:pt x="25230" y="188"/>
                  </a:cubicBezTo>
                  <a:cubicBezTo>
                    <a:pt x="25228" y="183"/>
                    <a:pt x="25223" y="181"/>
                    <a:pt x="25216" y="181"/>
                  </a:cubicBezTo>
                  <a:cubicBezTo>
                    <a:pt x="25205" y="181"/>
                    <a:pt x="25189" y="185"/>
                    <a:pt x="25171" y="191"/>
                  </a:cubicBezTo>
                  <a:cubicBezTo>
                    <a:pt x="25152" y="200"/>
                    <a:pt x="25138" y="204"/>
                    <a:pt x="25129" y="204"/>
                  </a:cubicBezTo>
                  <a:cubicBezTo>
                    <a:pt x="25120" y="204"/>
                    <a:pt x="25117" y="200"/>
                    <a:pt x="25118" y="191"/>
                  </a:cubicBezTo>
                  <a:cubicBezTo>
                    <a:pt x="25118" y="175"/>
                    <a:pt x="25093" y="168"/>
                    <a:pt x="25045" y="168"/>
                  </a:cubicBezTo>
                  <a:cubicBezTo>
                    <a:pt x="25029" y="168"/>
                    <a:pt x="25011" y="169"/>
                    <a:pt x="24990" y="170"/>
                  </a:cubicBezTo>
                  <a:cubicBezTo>
                    <a:pt x="24971" y="171"/>
                    <a:pt x="24948" y="172"/>
                    <a:pt x="24925" y="172"/>
                  </a:cubicBezTo>
                  <a:cubicBezTo>
                    <a:pt x="24861" y="172"/>
                    <a:pt x="24789" y="168"/>
                    <a:pt x="24744" y="164"/>
                  </a:cubicBezTo>
                  <a:cubicBezTo>
                    <a:pt x="24712" y="160"/>
                    <a:pt x="24680" y="158"/>
                    <a:pt x="24653" y="158"/>
                  </a:cubicBezTo>
                  <a:cubicBezTo>
                    <a:pt x="24626" y="158"/>
                    <a:pt x="24603" y="160"/>
                    <a:pt x="24591" y="164"/>
                  </a:cubicBezTo>
                  <a:cubicBezTo>
                    <a:pt x="24583" y="166"/>
                    <a:pt x="24575" y="167"/>
                    <a:pt x="24568" y="167"/>
                  </a:cubicBezTo>
                  <a:cubicBezTo>
                    <a:pt x="24555" y="167"/>
                    <a:pt x="24545" y="163"/>
                    <a:pt x="24543" y="156"/>
                  </a:cubicBezTo>
                  <a:cubicBezTo>
                    <a:pt x="24540" y="146"/>
                    <a:pt x="24511" y="139"/>
                    <a:pt x="24477" y="139"/>
                  </a:cubicBezTo>
                  <a:cubicBezTo>
                    <a:pt x="24475" y="140"/>
                    <a:pt x="24473" y="140"/>
                    <a:pt x="24471" y="140"/>
                  </a:cubicBezTo>
                  <a:cubicBezTo>
                    <a:pt x="24406" y="140"/>
                    <a:pt x="24385" y="89"/>
                    <a:pt x="24439" y="59"/>
                  </a:cubicBezTo>
                  <a:cubicBezTo>
                    <a:pt x="24463" y="45"/>
                    <a:pt x="24477" y="31"/>
                    <a:pt x="24477" y="21"/>
                  </a:cubicBezTo>
                  <a:cubicBezTo>
                    <a:pt x="24473" y="11"/>
                    <a:pt x="24429" y="6"/>
                    <a:pt x="24383" y="6"/>
                  </a:cubicBezTo>
                  <a:cubicBezTo>
                    <a:pt x="24338" y="6"/>
                    <a:pt x="24291" y="11"/>
                    <a:pt x="24282" y="21"/>
                  </a:cubicBezTo>
                  <a:cubicBezTo>
                    <a:pt x="24279" y="23"/>
                    <a:pt x="24274" y="24"/>
                    <a:pt x="24269" y="24"/>
                  </a:cubicBezTo>
                  <a:cubicBezTo>
                    <a:pt x="24259" y="24"/>
                    <a:pt x="24246" y="20"/>
                    <a:pt x="24234" y="10"/>
                  </a:cubicBezTo>
                  <a:cubicBezTo>
                    <a:pt x="24223" y="4"/>
                    <a:pt x="24184" y="0"/>
                    <a:pt x="241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0" name="Google Shape;8360;p45"/>
            <p:cNvSpPr/>
            <p:nvPr/>
          </p:nvSpPr>
          <p:spPr>
            <a:xfrm>
              <a:off x="5025425" y="1234350"/>
              <a:ext cx="1150" cy="1000"/>
            </a:xfrm>
            <a:custGeom>
              <a:avLst/>
              <a:gdLst/>
              <a:ahLst/>
              <a:cxnLst/>
              <a:rect l="l" t="t" r="r" b="b"/>
              <a:pathLst>
                <a:path w="46" h="40" extrusionOk="0">
                  <a:moveTo>
                    <a:pt x="31" y="1"/>
                  </a:moveTo>
                  <a:cubicBezTo>
                    <a:pt x="27" y="1"/>
                    <a:pt x="23" y="3"/>
                    <a:pt x="18" y="8"/>
                  </a:cubicBezTo>
                  <a:cubicBezTo>
                    <a:pt x="8" y="18"/>
                    <a:pt x="1" y="28"/>
                    <a:pt x="1" y="35"/>
                  </a:cubicBezTo>
                  <a:cubicBezTo>
                    <a:pt x="3" y="37"/>
                    <a:pt x="9" y="40"/>
                    <a:pt x="17" y="40"/>
                  </a:cubicBezTo>
                  <a:cubicBezTo>
                    <a:pt x="21" y="40"/>
                    <a:pt x="24" y="39"/>
                    <a:pt x="28" y="38"/>
                  </a:cubicBezTo>
                  <a:cubicBezTo>
                    <a:pt x="39" y="35"/>
                    <a:pt x="46" y="21"/>
                    <a:pt x="43" y="11"/>
                  </a:cubicBezTo>
                  <a:cubicBezTo>
                    <a:pt x="41" y="5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1" name="Google Shape;8361;p45"/>
            <p:cNvSpPr/>
            <p:nvPr/>
          </p:nvSpPr>
          <p:spPr>
            <a:xfrm>
              <a:off x="5025400" y="1231575"/>
              <a:ext cx="3450" cy="1075"/>
            </a:xfrm>
            <a:custGeom>
              <a:avLst/>
              <a:gdLst/>
              <a:ahLst/>
              <a:cxnLst/>
              <a:rect l="l" t="t" r="r" b="b"/>
              <a:pathLst>
                <a:path w="138" h="43" extrusionOk="0">
                  <a:moveTo>
                    <a:pt x="106" y="0"/>
                  </a:moveTo>
                  <a:cubicBezTo>
                    <a:pt x="96" y="4"/>
                    <a:pt x="64" y="4"/>
                    <a:pt x="40" y="4"/>
                  </a:cubicBezTo>
                  <a:cubicBezTo>
                    <a:pt x="31" y="3"/>
                    <a:pt x="24" y="2"/>
                    <a:pt x="19" y="2"/>
                  </a:cubicBezTo>
                  <a:cubicBezTo>
                    <a:pt x="0" y="2"/>
                    <a:pt x="7" y="8"/>
                    <a:pt x="37" y="24"/>
                  </a:cubicBezTo>
                  <a:cubicBezTo>
                    <a:pt x="56" y="37"/>
                    <a:pt x="78" y="42"/>
                    <a:pt x="96" y="42"/>
                  </a:cubicBezTo>
                  <a:cubicBezTo>
                    <a:pt x="120" y="42"/>
                    <a:pt x="138" y="32"/>
                    <a:pt x="133" y="14"/>
                  </a:cubicBezTo>
                  <a:cubicBezTo>
                    <a:pt x="130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2" name="Google Shape;8362;p45"/>
            <p:cNvSpPr/>
            <p:nvPr/>
          </p:nvSpPr>
          <p:spPr>
            <a:xfrm>
              <a:off x="5027950" y="1239650"/>
              <a:ext cx="1950" cy="575"/>
            </a:xfrm>
            <a:custGeom>
              <a:avLst/>
              <a:gdLst/>
              <a:ahLst/>
              <a:cxnLst/>
              <a:rect l="l" t="t" r="r" b="b"/>
              <a:pathLst>
                <a:path w="78" h="23" extrusionOk="0">
                  <a:moveTo>
                    <a:pt x="39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1" y="22"/>
                    <a:pt x="59" y="22"/>
                  </a:cubicBezTo>
                  <a:cubicBezTo>
                    <a:pt x="66" y="22"/>
                    <a:pt x="72" y="20"/>
                    <a:pt x="73" y="17"/>
                  </a:cubicBezTo>
                  <a:cubicBezTo>
                    <a:pt x="77" y="10"/>
                    <a:pt x="63" y="4"/>
                    <a:pt x="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3" name="Google Shape;8363;p45"/>
            <p:cNvSpPr/>
            <p:nvPr/>
          </p:nvSpPr>
          <p:spPr>
            <a:xfrm>
              <a:off x="5028600" y="1236375"/>
              <a:ext cx="4850" cy="3950"/>
            </a:xfrm>
            <a:custGeom>
              <a:avLst/>
              <a:gdLst/>
              <a:ahLst/>
              <a:cxnLst/>
              <a:rect l="l" t="t" r="r" b="b"/>
              <a:pathLst>
                <a:path w="194" h="158" extrusionOk="0">
                  <a:moveTo>
                    <a:pt x="131" y="1"/>
                  </a:moveTo>
                  <a:cubicBezTo>
                    <a:pt x="119" y="1"/>
                    <a:pt x="101" y="6"/>
                    <a:pt x="75" y="16"/>
                  </a:cubicBezTo>
                  <a:cubicBezTo>
                    <a:pt x="11" y="39"/>
                    <a:pt x="1" y="54"/>
                    <a:pt x="43" y="54"/>
                  </a:cubicBezTo>
                  <a:cubicBezTo>
                    <a:pt x="53" y="54"/>
                    <a:pt x="66" y="53"/>
                    <a:pt x="82" y="51"/>
                  </a:cubicBezTo>
                  <a:cubicBezTo>
                    <a:pt x="110" y="44"/>
                    <a:pt x="138" y="41"/>
                    <a:pt x="145" y="41"/>
                  </a:cubicBezTo>
                  <a:cubicBezTo>
                    <a:pt x="148" y="41"/>
                    <a:pt x="135" y="65"/>
                    <a:pt x="114" y="93"/>
                  </a:cubicBezTo>
                  <a:cubicBezTo>
                    <a:pt x="93" y="121"/>
                    <a:pt x="85" y="152"/>
                    <a:pt x="96" y="155"/>
                  </a:cubicBezTo>
                  <a:cubicBezTo>
                    <a:pt x="98" y="157"/>
                    <a:pt x="101" y="158"/>
                    <a:pt x="103" y="158"/>
                  </a:cubicBezTo>
                  <a:cubicBezTo>
                    <a:pt x="112" y="158"/>
                    <a:pt x="122" y="148"/>
                    <a:pt x="127" y="135"/>
                  </a:cubicBezTo>
                  <a:cubicBezTo>
                    <a:pt x="133" y="120"/>
                    <a:pt x="147" y="110"/>
                    <a:pt x="163" y="110"/>
                  </a:cubicBezTo>
                  <a:cubicBezTo>
                    <a:pt x="166" y="110"/>
                    <a:pt x="169" y="110"/>
                    <a:pt x="172" y="111"/>
                  </a:cubicBezTo>
                  <a:cubicBezTo>
                    <a:pt x="180" y="113"/>
                    <a:pt x="185" y="114"/>
                    <a:pt x="188" y="114"/>
                  </a:cubicBezTo>
                  <a:cubicBezTo>
                    <a:pt x="194" y="114"/>
                    <a:pt x="193" y="111"/>
                    <a:pt x="186" y="106"/>
                  </a:cubicBezTo>
                  <a:cubicBezTo>
                    <a:pt x="172" y="100"/>
                    <a:pt x="172" y="82"/>
                    <a:pt x="179" y="61"/>
                  </a:cubicBezTo>
                  <a:cubicBezTo>
                    <a:pt x="190" y="45"/>
                    <a:pt x="190" y="35"/>
                    <a:pt x="179" y="35"/>
                  </a:cubicBezTo>
                  <a:cubicBezTo>
                    <a:pt x="177" y="35"/>
                    <a:pt x="173" y="36"/>
                    <a:pt x="169" y="37"/>
                  </a:cubicBezTo>
                  <a:cubicBezTo>
                    <a:pt x="167" y="38"/>
                    <a:pt x="165" y="38"/>
                    <a:pt x="164" y="38"/>
                  </a:cubicBezTo>
                  <a:cubicBezTo>
                    <a:pt x="153" y="38"/>
                    <a:pt x="145" y="29"/>
                    <a:pt x="145" y="16"/>
                  </a:cubicBezTo>
                  <a:cubicBezTo>
                    <a:pt x="146" y="6"/>
                    <a:pt x="142" y="1"/>
                    <a:pt x="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4" name="Google Shape;8364;p45"/>
            <p:cNvSpPr/>
            <p:nvPr/>
          </p:nvSpPr>
          <p:spPr>
            <a:xfrm>
              <a:off x="5033150" y="1251175"/>
              <a:ext cx="1150" cy="1350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24" y="1"/>
                  </a:moveTo>
                  <a:cubicBezTo>
                    <a:pt x="21" y="1"/>
                    <a:pt x="18" y="2"/>
                    <a:pt x="15" y="4"/>
                  </a:cubicBezTo>
                  <a:cubicBezTo>
                    <a:pt x="4" y="14"/>
                    <a:pt x="1" y="28"/>
                    <a:pt x="4" y="39"/>
                  </a:cubicBezTo>
                  <a:cubicBezTo>
                    <a:pt x="7" y="47"/>
                    <a:pt x="15" y="53"/>
                    <a:pt x="23" y="53"/>
                  </a:cubicBezTo>
                  <a:cubicBezTo>
                    <a:pt x="25" y="53"/>
                    <a:pt x="27" y="53"/>
                    <a:pt x="28" y="52"/>
                  </a:cubicBezTo>
                  <a:cubicBezTo>
                    <a:pt x="42" y="49"/>
                    <a:pt x="46" y="35"/>
                    <a:pt x="39" y="18"/>
                  </a:cubicBezTo>
                  <a:cubicBezTo>
                    <a:pt x="37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5" name="Google Shape;8365;p45"/>
            <p:cNvSpPr/>
            <p:nvPr/>
          </p:nvSpPr>
          <p:spPr>
            <a:xfrm>
              <a:off x="5028325" y="123432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14" y="0"/>
                  </a:moveTo>
                  <a:cubicBezTo>
                    <a:pt x="5" y="0"/>
                    <a:pt x="0" y="7"/>
                    <a:pt x="3" y="15"/>
                  </a:cubicBezTo>
                  <a:cubicBezTo>
                    <a:pt x="6" y="24"/>
                    <a:pt x="13" y="30"/>
                    <a:pt x="24" y="30"/>
                  </a:cubicBezTo>
                  <a:cubicBezTo>
                    <a:pt x="26" y="30"/>
                    <a:pt x="28" y="30"/>
                    <a:pt x="31" y="29"/>
                  </a:cubicBezTo>
                  <a:cubicBezTo>
                    <a:pt x="45" y="26"/>
                    <a:pt x="51" y="19"/>
                    <a:pt x="51" y="15"/>
                  </a:cubicBezTo>
                  <a:cubicBezTo>
                    <a:pt x="48" y="12"/>
                    <a:pt x="37" y="5"/>
                    <a:pt x="21" y="1"/>
                  </a:cubicBezTo>
                  <a:cubicBezTo>
                    <a:pt x="18" y="0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6" name="Google Shape;8366;p45"/>
            <p:cNvSpPr/>
            <p:nvPr/>
          </p:nvSpPr>
          <p:spPr>
            <a:xfrm>
              <a:off x="5034600" y="1250100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38" y="1"/>
                  </a:moveTo>
                  <a:cubicBezTo>
                    <a:pt x="32" y="1"/>
                    <a:pt x="25" y="3"/>
                    <a:pt x="19" y="9"/>
                  </a:cubicBezTo>
                  <a:cubicBezTo>
                    <a:pt x="3" y="25"/>
                    <a:pt x="1" y="31"/>
                    <a:pt x="12" y="31"/>
                  </a:cubicBezTo>
                  <a:cubicBezTo>
                    <a:pt x="18" y="31"/>
                    <a:pt x="27" y="30"/>
                    <a:pt x="40" y="26"/>
                  </a:cubicBezTo>
                  <a:cubicBezTo>
                    <a:pt x="57" y="23"/>
                    <a:pt x="64" y="12"/>
                    <a:pt x="54" y="5"/>
                  </a:cubicBezTo>
                  <a:cubicBezTo>
                    <a:pt x="49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7" name="Google Shape;8367;p45"/>
            <p:cNvSpPr/>
            <p:nvPr/>
          </p:nvSpPr>
          <p:spPr>
            <a:xfrm>
              <a:off x="5034125" y="1233525"/>
              <a:ext cx="1650" cy="600"/>
            </a:xfrm>
            <a:custGeom>
              <a:avLst/>
              <a:gdLst/>
              <a:ahLst/>
              <a:cxnLst/>
              <a:rect l="l" t="t" r="r" b="b"/>
              <a:pathLst>
                <a:path w="66" h="24" extrusionOk="0">
                  <a:moveTo>
                    <a:pt x="51" y="1"/>
                  </a:moveTo>
                  <a:cubicBezTo>
                    <a:pt x="47" y="1"/>
                    <a:pt x="41" y="1"/>
                    <a:pt x="34" y="2"/>
                  </a:cubicBezTo>
                  <a:cubicBezTo>
                    <a:pt x="13" y="9"/>
                    <a:pt x="0" y="16"/>
                    <a:pt x="10" y="20"/>
                  </a:cubicBezTo>
                  <a:cubicBezTo>
                    <a:pt x="14" y="22"/>
                    <a:pt x="18" y="23"/>
                    <a:pt x="24" y="23"/>
                  </a:cubicBezTo>
                  <a:cubicBezTo>
                    <a:pt x="33" y="23"/>
                    <a:pt x="44" y="19"/>
                    <a:pt x="55" y="12"/>
                  </a:cubicBezTo>
                  <a:cubicBezTo>
                    <a:pt x="66" y="5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8" name="Google Shape;8368;p45"/>
            <p:cNvSpPr/>
            <p:nvPr/>
          </p:nvSpPr>
          <p:spPr>
            <a:xfrm>
              <a:off x="5045475" y="1268500"/>
              <a:ext cx="2275" cy="1250"/>
            </a:xfrm>
            <a:custGeom>
              <a:avLst/>
              <a:gdLst/>
              <a:ahLst/>
              <a:cxnLst/>
              <a:rect l="l" t="t" r="r" b="b"/>
              <a:pathLst>
                <a:path w="91" h="50" extrusionOk="0">
                  <a:moveTo>
                    <a:pt x="34" y="1"/>
                  </a:moveTo>
                  <a:cubicBezTo>
                    <a:pt x="32" y="1"/>
                    <a:pt x="30" y="1"/>
                    <a:pt x="28" y="1"/>
                  </a:cubicBezTo>
                  <a:cubicBezTo>
                    <a:pt x="1" y="8"/>
                    <a:pt x="32" y="46"/>
                    <a:pt x="70" y="50"/>
                  </a:cubicBezTo>
                  <a:cubicBezTo>
                    <a:pt x="87" y="50"/>
                    <a:pt x="91" y="40"/>
                    <a:pt x="73" y="22"/>
                  </a:cubicBezTo>
                  <a:cubicBezTo>
                    <a:pt x="65" y="10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9" name="Google Shape;8369;p45"/>
            <p:cNvSpPr/>
            <p:nvPr/>
          </p:nvSpPr>
          <p:spPr>
            <a:xfrm>
              <a:off x="5046700" y="127112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82" y="0"/>
                  </a:moveTo>
                  <a:cubicBezTo>
                    <a:pt x="74" y="0"/>
                    <a:pt x="60" y="3"/>
                    <a:pt x="45" y="7"/>
                  </a:cubicBezTo>
                  <a:cubicBezTo>
                    <a:pt x="18" y="14"/>
                    <a:pt x="0" y="24"/>
                    <a:pt x="3" y="35"/>
                  </a:cubicBezTo>
                  <a:cubicBezTo>
                    <a:pt x="5" y="40"/>
                    <a:pt x="10" y="42"/>
                    <a:pt x="18" y="42"/>
                  </a:cubicBezTo>
                  <a:cubicBezTo>
                    <a:pt x="27" y="42"/>
                    <a:pt x="39" y="39"/>
                    <a:pt x="52" y="32"/>
                  </a:cubicBezTo>
                  <a:cubicBezTo>
                    <a:pt x="77" y="18"/>
                    <a:pt x="93" y="7"/>
                    <a:pt x="90" y="4"/>
                  </a:cubicBezTo>
                  <a:cubicBezTo>
                    <a:pt x="90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0" name="Google Shape;8370;p45"/>
            <p:cNvSpPr/>
            <p:nvPr/>
          </p:nvSpPr>
          <p:spPr>
            <a:xfrm>
              <a:off x="5044325" y="1260675"/>
              <a:ext cx="2775" cy="775"/>
            </a:xfrm>
            <a:custGeom>
              <a:avLst/>
              <a:gdLst/>
              <a:ahLst/>
              <a:cxnLst/>
              <a:rect l="l" t="t" r="r" b="b"/>
              <a:pathLst>
                <a:path w="111" h="31" extrusionOk="0">
                  <a:moveTo>
                    <a:pt x="54" y="1"/>
                  </a:moveTo>
                  <a:cubicBezTo>
                    <a:pt x="48" y="1"/>
                    <a:pt x="42" y="1"/>
                    <a:pt x="36" y="2"/>
                  </a:cubicBezTo>
                  <a:cubicBezTo>
                    <a:pt x="1" y="13"/>
                    <a:pt x="1" y="13"/>
                    <a:pt x="36" y="23"/>
                  </a:cubicBezTo>
                  <a:cubicBezTo>
                    <a:pt x="55" y="28"/>
                    <a:pt x="72" y="30"/>
                    <a:pt x="83" y="30"/>
                  </a:cubicBezTo>
                  <a:cubicBezTo>
                    <a:pt x="105" y="30"/>
                    <a:pt x="111" y="22"/>
                    <a:pt x="95" y="9"/>
                  </a:cubicBezTo>
                  <a:cubicBezTo>
                    <a:pt x="87" y="4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1" name="Google Shape;8371;p45"/>
            <p:cNvSpPr/>
            <p:nvPr/>
          </p:nvSpPr>
          <p:spPr>
            <a:xfrm>
              <a:off x="5061050" y="1280275"/>
              <a:ext cx="750" cy="1200"/>
            </a:xfrm>
            <a:custGeom>
              <a:avLst/>
              <a:gdLst/>
              <a:ahLst/>
              <a:cxnLst/>
              <a:rect l="l" t="t" r="r" b="b"/>
              <a:pathLst>
                <a:path w="30" h="48" extrusionOk="0">
                  <a:moveTo>
                    <a:pt x="7" y="0"/>
                  </a:moveTo>
                  <a:cubicBezTo>
                    <a:pt x="2" y="0"/>
                    <a:pt x="1" y="7"/>
                    <a:pt x="6" y="23"/>
                  </a:cubicBezTo>
                  <a:cubicBezTo>
                    <a:pt x="10" y="38"/>
                    <a:pt x="15" y="48"/>
                    <a:pt x="21" y="48"/>
                  </a:cubicBezTo>
                  <a:cubicBezTo>
                    <a:pt x="22" y="48"/>
                    <a:pt x="24" y="47"/>
                    <a:pt x="26" y="44"/>
                  </a:cubicBezTo>
                  <a:cubicBezTo>
                    <a:pt x="30" y="36"/>
                    <a:pt x="26" y="20"/>
                    <a:pt x="16" y="6"/>
                  </a:cubicBezTo>
                  <a:cubicBezTo>
                    <a:pt x="12" y="2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2" name="Google Shape;8372;p45"/>
            <p:cNvSpPr/>
            <p:nvPr/>
          </p:nvSpPr>
          <p:spPr>
            <a:xfrm>
              <a:off x="5060300" y="1275875"/>
              <a:ext cx="1050" cy="1150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25" y="0"/>
                  </a:moveTo>
                  <a:cubicBezTo>
                    <a:pt x="24" y="0"/>
                    <a:pt x="23" y="1"/>
                    <a:pt x="21" y="1"/>
                  </a:cubicBezTo>
                  <a:cubicBezTo>
                    <a:pt x="7" y="4"/>
                    <a:pt x="1" y="18"/>
                    <a:pt x="1" y="29"/>
                  </a:cubicBezTo>
                  <a:cubicBezTo>
                    <a:pt x="7" y="39"/>
                    <a:pt x="15" y="46"/>
                    <a:pt x="18" y="46"/>
                  </a:cubicBezTo>
                  <a:cubicBezTo>
                    <a:pt x="25" y="43"/>
                    <a:pt x="32" y="33"/>
                    <a:pt x="39" y="18"/>
                  </a:cubicBezTo>
                  <a:cubicBezTo>
                    <a:pt x="42" y="10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3" name="Google Shape;8373;p45"/>
            <p:cNvSpPr/>
            <p:nvPr/>
          </p:nvSpPr>
          <p:spPr>
            <a:xfrm>
              <a:off x="5061000" y="1276425"/>
              <a:ext cx="3700" cy="2200"/>
            </a:xfrm>
            <a:custGeom>
              <a:avLst/>
              <a:gdLst/>
              <a:ahLst/>
              <a:cxnLst/>
              <a:rect l="l" t="t" r="r" b="b"/>
              <a:pathLst>
                <a:path w="148" h="88" extrusionOk="0">
                  <a:moveTo>
                    <a:pt x="88" y="1"/>
                  </a:moveTo>
                  <a:cubicBezTo>
                    <a:pt x="80" y="1"/>
                    <a:pt x="66" y="9"/>
                    <a:pt x="42" y="24"/>
                  </a:cubicBezTo>
                  <a:cubicBezTo>
                    <a:pt x="0" y="52"/>
                    <a:pt x="25" y="80"/>
                    <a:pt x="97" y="86"/>
                  </a:cubicBezTo>
                  <a:cubicBezTo>
                    <a:pt x="109" y="87"/>
                    <a:pt x="119" y="88"/>
                    <a:pt x="126" y="88"/>
                  </a:cubicBezTo>
                  <a:cubicBezTo>
                    <a:pt x="147" y="88"/>
                    <a:pt x="146" y="83"/>
                    <a:pt x="125" y="73"/>
                  </a:cubicBezTo>
                  <a:cubicBezTo>
                    <a:pt x="108" y="62"/>
                    <a:pt x="94" y="41"/>
                    <a:pt x="94" y="24"/>
                  </a:cubicBezTo>
                  <a:cubicBezTo>
                    <a:pt x="96" y="9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4" name="Google Shape;8374;p45"/>
            <p:cNvSpPr/>
            <p:nvPr/>
          </p:nvSpPr>
          <p:spPr>
            <a:xfrm>
              <a:off x="5071150" y="1288825"/>
              <a:ext cx="800" cy="1875"/>
            </a:xfrm>
            <a:custGeom>
              <a:avLst/>
              <a:gdLst/>
              <a:ahLst/>
              <a:cxnLst/>
              <a:rect l="l" t="t" r="r" b="b"/>
              <a:pathLst>
                <a:path w="32" h="75" extrusionOk="0">
                  <a:moveTo>
                    <a:pt x="21" y="0"/>
                  </a:moveTo>
                  <a:cubicBezTo>
                    <a:pt x="19" y="0"/>
                    <a:pt x="17" y="1"/>
                    <a:pt x="15" y="3"/>
                  </a:cubicBezTo>
                  <a:cubicBezTo>
                    <a:pt x="4" y="14"/>
                    <a:pt x="0" y="35"/>
                    <a:pt x="7" y="48"/>
                  </a:cubicBezTo>
                  <a:cubicBezTo>
                    <a:pt x="12" y="66"/>
                    <a:pt x="17" y="74"/>
                    <a:pt x="21" y="74"/>
                  </a:cubicBezTo>
                  <a:cubicBezTo>
                    <a:pt x="27" y="74"/>
                    <a:pt x="31" y="59"/>
                    <a:pt x="31" y="32"/>
                  </a:cubicBezTo>
                  <a:cubicBezTo>
                    <a:pt x="31" y="12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5" name="Google Shape;8375;p45"/>
            <p:cNvSpPr/>
            <p:nvPr/>
          </p:nvSpPr>
          <p:spPr>
            <a:xfrm>
              <a:off x="5073725" y="1291875"/>
              <a:ext cx="2650" cy="975"/>
            </a:xfrm>
            <a:custGeom>
              <a:avLst/>
              <a:gdLst/>
              <a:ahLst/>
              <a:cxnLst/>
              <a:rect l="l" t="t" r="r" b="b"/>
              <a:pathLst>
                <a:path w="106" h="39" extrusionOk="0">
                  <a:moveTo>
                    <a:pt x="4" y="1"/>
                  </a:moveTo>
                  <a:cubicBezTo>
                    <a:pt x="1" y="1"/>
                    <a:pt x="2" y="6"/>
                    <a:pt x="8" y="17"/>
                  </a:cubicBezTo>
                  <a:cubicBezTo>
                    <a:pt x="18" y="29"/>
                    <a:pt x="42" y="39"/>
                    <a:pt x="65" y="39"/>
                  </a:cubicBezTo>
                  <a:cubicBezTo>
                    <a:pt x="68" y="39"/>
                    <a:pt x="71" y="38"/>
                    <a:pt x="74" y="38"/>
                  </a:cubicBezTo>
                  <a:cubicBezTo>
                    <a:pt x="102" y="30"/>
                    <a:pt x="106" y="27"/>
                    <a:pt x="81" y="27"/>
                  </a:cubicBezTo>
                  <a:cubicBezTo>
                    <a:pt x="57" y="24"/>
                    <a:pt x="32" y="17"/>
                    <a:pt x="16" y="6"/>
                  </a:cubicBezTo>
                  <a:cubicBezTo>
                    <a:pt x="10" y="3"/>
                    <a:pt x="7" y="1"/>
                    <a:pt x="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6" name="Google Shape;8376;p45"/>
            <p:cNvSpPr/>
            <p:nvPr/>
          </p:nvSpPr>
          <p:spPr>
            <a:xfrm>
              <a:off x="5129525" y="1347600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7" y="0"/>
                    <a:pt x="42" y="0"/>
                    <a:pt x="35" y="1"/>
                  </a:cubicBezTo>
                  <a:cubicBezTo>
                    <a:pt x="11" y="8"/>
                    <a:pt x="0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3" y="19"/>
                    <a:pt x="53" y="12"/>
                  </a:cubicBezTo>
                  <a:cubicBezTo>
                    <a:pt x="65" y="4"/>
                    <a:pt x="64" y="0"/>
                    <a:pt x="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7" name="Google Shape;8377;p45"/>
            <p:cNvSpPr/>
            <p:nvPr/>
          </p:nvSpPr>
          <p:spPr>
            <a:xfrm>
              <a:off x="5136625" y="1346825"/>
              <a:ext cx="19850" cy="6475"/>
            </a:xfrm>
            <a:custGeom>
              <a:avLst/>
              <a:gdLst/>
              <a:ahLst/>
              <a:cxnLst/>
              <a:rect l="l" t="t" r="r" b="b"/>
              <a:pathLst>
                <a:path w="794" h="259" extrusionOk="0">
                  <a:moveTo>
                    <a:pt x="775" y="0"/>
                  </a:moveTo>
                  <a:cubicBezTo>
                    <a:pt x="708" y="0"/>
                    <a:pt x="209" y="127"/>
                    <a:pt x="216" y="147"/>
                  </a:cubicBezTo>
                  <a:cubicBezTo>
                    <a:pt x="216" y="154"/>
                    <a:pt x="222" y="171"/>
                    <a:pt x="227" y="189"/>
                  </a:cubicBezTo>
                  <a:cubicBezTo>
                    <a:pt x="228" y="202"/>
                    <a:pt x="228" y="208"/>
                    <a:pt x="223" y="208"/>
                  </a:cubicBezTo>
                  <a:cubicBezTo>
                    <a:pt x="218" y="208"/>
                    <a:pt x="209" y="204"/>
                    <a:pt x="195" y="196"/>
                  </a:cubicBezTo>
                  <a:cubicBezTo>
                    <a:pt x="180" y="185"/>
                    <a:pt x="151" y="181"/>
                    <a:pt x="123" y="181"/>
                  </a:cubicBezTo>
                  <a:cubicBezTo>
                    <a:pt x="74" y="181"/>
                    <a:pt x="26" y="194"/>
                    <a:pt x="46" y="210"/>
                  </a:cubicBezTo>
                  <a:cubicBezTo>
                    <a:pt x="60" y="220"/>
                    <a:pt x="53" y="234"/>
                    <a:pt x="32" y="237"/>
                  </a:cubicBezTo>
                  <a:cubicBezTo>
                    <a:pt x="14" y="240"/>
                    <a:pt x="1" y="251"/>
                    <a:pt x="1" y="258"/>
                  </a:cubicBezTo>
                  <a:cubicBezTo>
                    <a:pt x="1" y="258"/>
                    <a:pt x="2" y="259"/>
                    <a:pt x="4" y="259"/>
                  </a:cubicBezTo>
                  <a:cubicBezTo>
                    <a:pt x="13" y="259"/>
                    <a:pt x="45" y="249"/>
                    <a:pt x="81" y="234"/>
                  </a:cubicBezTo>
                  <a:cubicBezTo>
                    <a:pt x="109" y="221"/>
                    <a:pt x="137" y="214"/>
                    <a:pt x="151" y="214"/>
                  </a:cubicBezTo>
                  <a:cubicBezTo>
                    <a:pt x="156" y="214"/>
                    <a:pt x="159" y="215"/>
                    <a:pt x="160" y="216"/>
                  </a:cubicBezTo>
                  <a:cubicBezTo>
                    <a:pt x="161" y="220"/>
                    <a:pt x="166" y="221"/>
                    <a:pt x="176" y="221"/>
                  </a:cubicBezTo>
                  <a:cubicBezTo>
                    <a:pt x="258" y="221"/>
                    <a:pt x="623" y="114"/>
                    <a:pt x="670" y="74"/>
                  </a:cubicBezTo>
                  <a:cubicBezTo>
                    <a:pt x="696" y="55"/>
                    <a:pt x="719" y="35"/>
                    <a:pt x="725" y="35"/>
                  </a:cubicBezTo>
                  <a:cubicBezTo>
                    <a:pt x="725" y="35"/>
                    <a:pt x="726" y="35"/>
                    <a:pt x="726" y="36"/>
                  </a:cubicBezTo>
                  <a:cubicBezTo>
                    <a:pt x="729" y="36"/>
                    <a:pt x="732" y="37"/>
                    <a:pt x="735" y="37"/>
                  </a:cubicBezTo>
                  <a:cubicBezTo>
                    <a:pt x="760" y="37"/>
                    <a:pt x="794" y="13"/>
                    <a:pt x="781" y="2"/>
                  </a:cubicBezTo>
                  <a:cubicBezTo>
                    <a:pt x="780" y="1"/>
                    <a:pt x="778" y="0"/>
                    <a:pt x="7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8" name="Google Shape;8378;p45"/>
            <p:cNvSpPr/>
            <p:nvPr/>
          </p:nvSpPr>
          <p:spPr>
            <a:xfrm>
              <a:off x="5137925" y="1356325"/>
              <a:ext cx="1850" cy="1425"/>
            </a:xfrm>
            <a:custGeom>
              <a:avLst/>
              <a:gdLst/>
              <a:ahLst/>
              <a:cxnLst/>
              <a:rect l="l" t="t" r="r" b="b"/>
              <a:pathLst>
                <a:path w="74" h="57" extrusionOk="0">
                  <a:moveTo>
                    <a:pt x="47" y="1"/>
                  </a:moveTo>
                  <a:cubicBezTo>
                    <a:pt x="41" y="1"/>
                    <a:pt x="35" y="2"/>
                    <a:pt x="29" y="6"/>
                  </a:cubicBezTo>
                  <a:cubicBezTo>
                    <a:pt x="11" y="20"/>
                    <a:pt x="1" y="34"/>
                    <a:pt x="4" y="44"/>
                  </a:cubicBezTo>
                  <a:cubicBezTo>
                    <a:pt x="4" y="52"/>
                    <a:pt x="15" y="56"/>
                    <a:pt x="28" y="56"/>
                  </a:cubicBezTo>
                  <a:cubicBezTo>
                    <a:pt x="33" y="56"/>
                    <a:pt x="38" y="56"/>
                    <a:pt x="42" y="54"/>
                  </a:cubicBezTo>
                  <a:cubicBezTo>
                    <a:pt x="63" y="48"/>
                    <a:pt x="74" y="34"/>
                    <a:pt x="66" y="17"/>
                  </a:cubicBezTo>
                  <a:cubicBezTo>
                    <a:pt x="64" y="6"/>
                    <a:pt x="57" y="1"/>
                    <a:pt x="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9" name="Google Shape;8379;p45"/>
            <p:cNvSpPr/>
            <p:nvPr/>
          </p:nvSpPr>
          <p:spPr>
            <a:xfrm>
              <a:off x="5125750" y="1317300"/>
              <a:ext cx="5250" cy="900"/>
            </a:xfrm>
            <a:custGeom>
              <a:avLst/>
              <a:gdLst/>
              <a:ahLst/>
              <a:cxnLst/>
              <a:rect l="l" t="t" r="r" b="b"/>
              <a:pathLst>
                <a:path w="210" h="36" extrusionOk="0">
                  <a:moveTo>
                    <a:pt x="146" y="0"/>
                  </a:moveTo>
                  <a:cubicBezTo>
                    <a:pt x="130" y="0"/>
                    <a:pt x="111" y="2"/>
                    <a:pt x="92" y="6"/>
                  </a:cubicBezTo>
                  <a:cubicBezTo>
                    <a:pt x="18" y="18"/>
                    <a:pt x="1" y="31"/>
                    <a:pt x="33" y="31"/>
                  </a:cubicBezTo>
                  <a:cubicBezTo>
                    <a:pt x="47" y="31"/>
                    <a:pt x="69" y="29"/>
                    <a:pt x="100" y="23"/>
                  </a:cubicBezTo>
                  <a:cubicBezTo>
                    <a:pt x="110" y="23"/>
                    <a:pt x="120" y="22"/>
                    <a:pt x="130" y="22"/>
                  </a:cubicBezTo>
                  <a:cubicBezTo>
                    <a:pt x="157" y="22"/>
                    <a:pt x="182" y="25"/>
                    <a:pt x="193" y="30"/>
                  </a:cubicBezTo>
                  <a:cubicBezTo>
                    <a:pt x="198" y="34"/>
                    <a:pt x="202" y="35"/>
                    <a:pt x="204" y="35"/>
                  </a:cubicBezTo>
                  <a:cubicBezTo>
                    <a:pt x="209" y="35"/>
                    <a:pt x="207" y="28"/>
                    <a:pt x="199" y="17"/>
                  </a:cubicBezTo>
                  <a:cubicBezTo>
                    <a:pt x="193" y="6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0" name="Google Shape;8380;p45"/>
            <p:cNvSpPr/>
            <p:nvPr/>
          </p:nvSpPr>
          <p:spPr>
            <a:xfrm>
              <a:off x="5142875" y="1368575"/>
              <a:ext cx="2125" cy="575"/>
            </a:xfrm>
            <a:custGeom>
              <a:avLst/>
              <a:gdLst/>
              <a:ahLst/>
              <a:cxnLst/>
              <a:rect l="l" t="t" r="r" b="b"/>
              <a:pathLst>
                <a:path w="85" h="23" extrusionOk="0">
                  <a:moveTo>
                    <a:pt x="76" y="1"/>
                  </a:moveTo>
                  <a:cubicBezTo>
                    <a:pt x="70" y="1"/>
                    <a:pt x="60" y="2"/>
                    <a:pt x="46" y="6"/>
                  </a:cubicBezTo>
                  <a:cubicBezTo>
                    <a:pt x="14" y="12"/>
                    <a:pt x="1" y="19"/>
                    <a:pt x="18" y="22"/>
                  </a:cubicBezTo>
                  <a:cubicBezTo>
                    <a:pt x="35" y="22"/>
                    <a:pt x="63" y="16"/>
                    <a:pt x="76" y="9"/>
                  </a:cubicBezTo>
                  <a:cubicBezTo>
                    <a:pt x="84" y="3"/>
                    <a:pt x="84" y="1"/>
                    <a:pt x="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1" name="Google Shape;8381;p45"/>
            <p:cNvSpPr/>
            <p:nvPr/>
          </p:nvSpPr>
          <p:spPr>
            <a:xfrm>
              <a:off x="5136300" y="1341375"/>
              <a:ext cx="15375" cy="5125"/>
            </a:xfrm>
            <a:custGeom>
              <a:avLst/>
              <a:gdLst/>
              <a:ahLst/>
              <a:cxnLst/>
              <a:rect l="l" t="t" r="r" b="b"/>
              <a:pathLst>
                <a:path w="615" h="205" extrusionOk="0">
                  <a:moveTo>
                    <a:pt x="524" y="1"/>
                  </a:moveTo>
                  <a:cubicBezTo>
                    <a:pt x="515" y="1"/>
                    <a:pt x="502" y="4"/>
                    <a:pt x="485" y="11"/>
                  </a:cubicBezTo>
                  <a:cubicBezTo>
                    <a:pt x="470" y="18"/>
                    <a:pt x="456" y="21"/>
                    <a:pt x="445" y="21"/>
                  </a:cubicBezTo>
                  <a:cubicBezTo>
                    <a:pt x="434" y="21"/>
                    <a:pt x="426" y="18"/>
                    <a:pt x="423" y="11"/>
                  </a:cubicBezTo>
                  <a:cubicBezTo>
                    <a:pt x="422" y="8"/>
                    <a:pt x="420" y="6"/>
                    <a:pt x="417" y="6"/>
                  </a:cubicBezTo>
                  <a:cubicBezTo>
                    <a:pt x="410" y="6"/>
                    <a:pt x="398" y="19"/>
                    <a:pt x="389" y="42"/>
                  </a:cubicBezTo>
                  <a:cubicBezTo>
                    <a:pt x="374" y="71"/>
                    <a:pt x="366" y="84"/>
                    <a:pt x="356" y="84"/>
                  </a:cubicBezTo>
                  <a:cubicBezTo>
                    <a:pt x="350" y="84"/>
                    <a:pt x="343" y="78"/>
                    <a:pt x="333" y="66"/>
                  </a:cubicBezTo>
                  <a:cubicBezTo>
                    <a:pt x="324" y="55"/>
                    <a:pt x="317" y="50"/>
                    <a:pt x="312" y="50"/>
                  </a:cubicBezTo>
                  <a:cubicBezTo>
                    <a:pt x="308" y="50"/>
                    <a:pt x="305" y="55"/>
                    <a:pt x="305" y="63"/>
                  </a:cubicBezTo>
                  <a:cubicBezTo>
                    <a:pt x="303" y="78"/>
                    <a:pt x="295" y="84"/>
                    <a:pt x="279" y="84"/>
                  </a:cubicBezTo>
                  <a:cubicBezTo>
                    <a:pt x="272" y="84"/>
                    <a:pt x="263" y="82"/>
                    <a:pt x="253" y="80"/>
                  </a:cubicBezTo>
                  <a:cubicBezTo>
                    <a:pt x="242" y="79"/>
                    <a:pt x="231" y="78"/>
                    <a:pt x="223" y="78"/>
                  </a:cubicBezTo>
                  <a:cubicBezTo>
                    <a:pt x="212" y="78"/>
                    <a:pt x="206" y="80"/>
                    <a:pt x="208" y="84"/>
                  </a:cubicBezTo>
                  <a:cubicBezTo>
                    <a:pt x="208" y="88"/>
                    <a:pt x="203" y="89"/>
                    <a:pt x="196" y="89"/>
                  </a:cubicBezTo>
                  <a:cubicBezTo>
                    <a:pt x="190" y="89"/>
                    <a:pt x="184" y="88"/>
                    <a:pt x="177" y="87"/>
                  </a:cubicBezTo>
                  <a:cubicBezTo>
                    <a:pt x="169" y="85"/>
                    <a:pt x="161" y="84"/>
                    <a:pt x="153" y="84"/>
                  </a:cubicBezTo>
                  <a:cubicBezTo>
                    <a:pt x="108" y="84"/>
                    <a:pt x="57" y="113"/>
                    <a:pt x="31" y="157"/>
                  </a:cubicBezTo>
                  <a:cubicBezTo>
                    <a:pt x="9" y="192"/>
                    <a:pt x="1" y="205"/>
                    <a:pt x="14" y="205"/>
                  </a:cubicBezTo>
                  <a:cubicBezTo>
                    <a:pt x="22" y="205"/>
                    <a:pt x="36" y="201"/>
                    <a:pt x="59" y="195"/>
                  </a:cubicBezTo>
                  <a:cubicBezTo>
                    <a:pt x="97" y="188"/>
                    <a:pt x="111" y="170"/>
                    <a:pt x="104" y="146"/>
                  </a:cubicBezTo>
                  <a:cubicBezTo>
                    <a:pt x="99" y="132"/>
                    <a:pt x="98" y="126"/>
                    <a:pt x="103" y="126"/>
                  </a:cubicBezTo>
                  <a:lnTo>
                    <a:pt x="103" y="126"/>
                  </a:lnTo>
                  <a:cubicBezTo>
                    <a:pt x="108" y="126"/>
                    <a:pt x="120" y="132"/>
                    <a:pt x="139" y="146"/>
                  </a:cubicBezTo>
                  <a:cubicBezTo>
                    <a:pt x="159" y="159"/>
                    <a:pt x="177" y="165"/>
                    <a:pt x="204" y="165"/>
                  </a:cubicBezTo>
                  <a:cubicBezTo>
                    <a:pt x="229" y="165"/>
                    <a:pt x="260" y="160"/>
                    <a:pt x="305" y="150"/>
                  </a:cubicBezTo>
                  <a:cubicBezTo>
                    <a:pt x="371" y="132"/>
                    <a:pt x="444" y="105"/>
                    <a:pt x="469" y="90"/>
                  </a:cubicBezTo>
                  <a:cubicBezTo>
                    <a:pt x="487" y="79"/>
                    <a:pt x="504" y="72"/>
                    <a:pt x="517" y="72"/>
                  </a:cubicBezTo>
                  <a:cubicBezTo>
                    <a:pt x="523" y="72"/>
                    <a:pt x="528" y="74"/>
                    <a:pt x="531" y="77"/>
                  </a:cubicBezTo>
                  <a:cubicBezTo>
                    <a:pt x="537" y="81"/>
                    <a:pt x="549" y="84"/>
                    <a:pt x="562" y="84"/>
                  </a:cubicBezTo>
                  <a:cubicBezTo>
                    <a:pt x="570" y="84"/>
                    <a:pt x="578" y="83"/>
                    <a:pt x="586" y="80"/>
                  </a:cubicBezTo>
                  <a:cubicBezTo>
                    <a:pt x="610" y="74"/>
                    <a:pt x="614" y="66"/>
                    <a:pt x="593" y="66"/>
                  </a:cubicBezTo>
                  <a:cubicBezTo>
                    <a:pt x="576" y="66"/>
                    <a:pt x="555" y="45"/>
                    <a:pt x="552" y="25"/>
                  </a:cubicBezTo>
                  <a:cubicBezTo>
                    <a:pt x="545" y="8"/>
                    <a:pt x="538" y="1"/>
                    <a:pt x="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2" name="Google Shape;8382;p45"/>
            <p:cNvSpPr/>
            <p:nvPr/>
          </p:nvSpPr>
          <p:spPr>
            <a:xfrm>
              <a:off x="5139675" y="1354375"/>
              <a:ext cx="2275" cy="1100"/>
            </a:xfrm>
            <a:custGeom>
              <a:avLst/>
              <a:gdLst/>
              <a:ahLst/>
              <a:cxnLst/>
              <a:rect l="l" t="t" r="r" b="b"/>
              <a:pathLst>
                <a:path w="91" h="44" extrusionOk="0">
                  <a:moveTo>
                    <a:pt x="79" y="1"/>
                  </a:moveTo>
                  <a:cubicBezTo>
                    <a:pt x="71" y="1"/>
                    <a:pt x="57" y="3"/>
                    <a:pt x="42" y="8"/>
                  </a:cubicBezTo>
                  <a:cubicBezTo>
                    <a:pt x="14" y="15"/>
                    <a:pt x="0" y="25"/>
                    <a:pt x="4" y="36"/>
                  </a:cubicBezTo>
                  <a:cubicBezTo>
                    <a:pt x="5" y="41"/>
                    <a:pt x="10" y="43"/>
                    <a:pt x="17" y="43"/>
                  </a:cubicBezTo>
                  <a:cubicBezTo>
                    <a:pt x="25" y="43"/>
                    <a:pt x="36" y="40"/>
                    <a:pt x="49" y="33"/>
                  </a:cubicBezTo>
                  <a:cubicBezTo>
                    <a:pt x="73" y="22"/>
                    <a:pt x="90" y="8"/>
                    <a:pt x="87" y="4"/>
                  </a:cubicBezTo>
                  <a:cubicBezTo>
                    <a:pt x="87" y="2"/>
                    <a:pt x="84" y="1"/>
                    <a:pt x="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3" name="Google Shape;8383;p45"/>
            <p:cNvSpPr/>
            <p:nvPr/>
          </p:nvSpPr>
          <p:spPr>
            <a:xfrm>
              <a:off x="5140100" y="1326200"/>
              <a:ext cx="208450" cy="31875"/>
            </a:xfrm>
            <a:custGeom>
              <a:avLst/>
              <a:gdLst/>
              <a:ahLst/>
              <a:cxnLst/>
              <a:rect l="l" t="t" r="r" b="b"/>
              <a:pathLst>
                <a:path w="8338" h="1275" extrusionOk="0">
                  <a:moveTo>
                    <a:pt x="6634" y="33"/>
                  </a:moveTo>
                  <a:cubicBezTo>
                    <a:pt x="6653" y="33"/>
                    <a:pt x="6649" y="44"/>
                    <a:pt x="6620" y="63"/>
                  </a:cubicBezTo>
                  <a:cubicBezTo>
                    <a:pt x="6611" y="68"/>
                    <a:pt x="6600" y="71"/>
                    <a:pt x="6591" y="71"/>
                  </a:cubicBezTo>
                  <a:cubicBezTo>
                    <a:pt x="6583" y="71"/>
                    <a:pt x="6576" y="69"/>
                    <a:pt x="6571" y="66"/>
                  </a:cubicBezTo>
                  <a:cubicBezTo>
                    <a:pt x="6561" y="56"/>
                    <a:pt x="6571" y="45"/>
                    <a:pt x="6599" y="39"/>
                  </a:cubicBezTo>
                  <a:cubicBezTo>
                    <a:pt x="6615" y="35"/>
                    <a:pt x="6626" y="33"/>
                    <a:pt x="6634" y="33"/>
                  </a:cubicBezTo>
                  <a:close/>
                  <a:moveTo>
                    <a:pt x="6197" y="219"/>
                  </a:moveTo>
                  <a:cubicBezTo>
                    <a:pt x="6228" y="219"/>
                    <a:pt x="6242" y="226"/>
                    <a:pt x="6232" y="244"/>
                  </a:cubicBezTo>
                  <a:cubicBezTo>
                    <a:pt x="6226" y="254"/>
                    <a:pt x="6211" y="261"/>
                    <a:pt x="6198" y="261"/>
                  </a:cubicBezTo>
                  <a:cubicBezTo>
                    <a:pt x="6195" y="261"/>
                    <a:pt x="6193" y="261"/>
                    <a:pt x="6190" y="260"/>
                  </a:cubicBezTo>
                  <a:cubicBezTo>
                    <a:pt x="6138" y="247"/>
                    <a:pt x="6145" y="219"/>
                    <a:pt x="6197" y="219"/>
                  </a:cubicBezTo>
                  <a:close/>
                  <a:moveTo>
                    <a:pt x="6587" y="363"/>
                  </a:moveTo>
                  <a:cubicBezTo>
                    <a:pt x="6599" y="363"/>
                    <a:pt x="6602" y="367"/>
                    <a:pt x="6589" y="375"/>
                  </a:cubicBezTo>
                  <a:cubicBezTo>
                    <a:pt x="6580" y="382"/>
                    <a:pt x="6568" y="386"/>
                    <a:pt x="6558" y="386"/>
                  </a:cubicBezTo>
                  <a:cubicBezTo>
                    <a:pt x="6552" y="386"/>
                    <a:pt x="6547" y="385"/>
                    <a:pt x="6544" y="382"/>
                  </a:cubicBezTo>
                  <a:cubicBezTo>
                    <a:pt x="6536" y="379"/>
                    <a:pt x="6547" y="372"/>
                    <a:pt x="6571" y="364"/>
                  </a:cubicBezTo>
                  <a:cubicBezTo>
                    <a:pt x="6577" y="364"/>
                    <a:pt x="6582" y="363"/>
                    <a:pt x="6587" y="363"/>
                  </a:cubicBezTo>
                  <a:close/>
                  <a:moveTo>
                    <a:pt x="6325" y="413"/>
                  </a:moveTo>
                  <a:cubicBezTo>
                    <a:pt x="6328" y="413"/>
                    <a:pt x="6330" y="413"/>
                    <a:pt x="6332" y="414"/>
                  </a:cubicBezTo>
                  <a:cubicBezTo>
                    <a:pt x="6346" y="417"/>
                    <a:pt x="6360" y="424"/>
                    <a:pt x="6360" y="431"/>
                  </a:cubicBezTo>
                  <a:cubicBezTo>
                    <a:pt x="6363" y="434"/>
                    <a:pt x="6353" y="441"/>
                    <a:pt x="6339" y="444"/>
                  </a:cubicBezTo>
                  <a:cubicBezTo>
                    <a:pt x="6337" y="445"/>
                    <a:pt x="6335" y="445"/>
                    <a:pt x="6333" y="445"/>
                  </a:cubicBezTo>
                  <a:cubicBezTo>
                    <a:pt x="6324" y="445"/>
                    <a:pt x="6314" y="439"/>
                    <a:pt x="6312" y="427"/>
                  </a:cubicBezTo>
                  <a:cubicBezTo>
                    <a:pt x="6308" y="419"/>
                    <a:pt x="6315" y="413"/>
                    <a:pt x="6325" y="413"/>
                  </a:cubicBezTo>
                  <a:close/>
                  <a:moveTo>
                    <a:pt x="6456" y="277"/>
                  </a:moveTo>
                  <a:cubicBezTo>
                    <a:pt x="6457" y="277"/>
                    <a:pt x="6459" y="277"/>
                    <a:pt x="6461" y="278"/>
                  </a:cubicBezTo>
                  <a:cubicBezTo>
                    <a:pt x="6502" y="285"/>
                    <a:pt x="6502" y="337"/>
                    <a:pt x="6461" y="379"/>
                  </a:cubicBezTo>
                  <a:cubicBezTo>
                    <a:pt x="6438" y="403"/>
                    <a:pt x="6426" y="414"/>
                    <a:pt x="6413" y="414"/>
                  </a:cubicBezTo>
                  <a:cubicBezTo>
                    <a:pt x="6404" y="414"/>
                    <a:pt x="6395" y="409"/>
                    <a:pt x="6381" y="399"/>
                  </a:cubicBezTo>
                  <a:cubicBezTo>
                    <a:pt x="6370" y="391"/>
                    <a:pt x="6356" y="387"/>
                    <a:pt x="6339" y="387"/>
                  </a:cubicBezTo>
                  <a:cubicBezTo>
                    <a:pt x="6318" y="387"/>
                    <a:pt x="6291" y="393"/>
                    <a:pt x="6256" y="406"/>
                  </a:cubicBezTo>
                  <a:cubicBezTo>
                    <a:pt x="6226" y="415"/>
                    <a:pt x="6196" y="422"/>
                    <a:pt x="6178" y="422"/>
                  </a:cubicBezTo>
                  <a:cubicBezTo>
                    <a:pt x="6169" y="422"/>
                    <a:pt x="6163" y="420"/>
                    <a:pt x="6162" y="417"/>
                  </a:cubicBezTo>
                  <a:cubicBezTo>
                    <a:pt x="6160" y="412"/>
                    <a:pt x="6157" y="410"/>
                    <a:pt x="6153" y="410"/>
                  </a:cubicBezTo>
                  <a:cubicBezTo>
                    <a:pt x="6147" y="410"/>
                    <a:pt x="6138" y="414"/>
                    <a:pt x="6128" y="420"/>
                  </a:cubicBezTo>
                  <a:cubicBezTo>
                    <a:pt x="6118" y="426"/>
                    <a:pt x="6108" y="429"/>
                    <a:pt x="6098" y="429"/>
                  </a:cubicBezTo>
                  <a:cubicBezTo>
                    <a:pt x="6089" y="429"/>
                    <a:pt x="6082" y="427"/>
                    <a:pt x="6075" y="424"/>
                  </a:cubicBezTo>
                  <a:cubicBezTo>
                    <a:pt x="6071" y="420"/>
                    <a:pt x="6063" y="418"/>
                    <a:pt x="6053" y="418"/>
                  </a:cubicBezTo>
                  <a:cubicBezTo>
                    <a:pt x="6035" y="418"/>
                    <a:pt x="6009" y="423"/>
                    <a:pt x="5985" y="434"/>
                  </a:cubicBezTo>
                  <a:cubicBezTo>
                    <a:pt x="5959" y="445"/>
                    <a:pt x="5930" y="452"/>
                    <a:pt x="5904" y="452"/>
                  </a:cubicBezTo>
                  <a:cubicBezTo>
                    <a:pt x="5888" y="452"/>
                    <a:pt x="5873" y="450"/>
                    <a:pt x="5860" y="444"/>
                  </a:cubicBezTo>
                  <a:cubicBezTo>
                    <a:pt x="5840" y="439"/>
                    <a:pt x="5827" y="436"/>
                    <a:pt x="5821" y="436"/>
                  </a:cubicBezTo>
                  <a:cubicBezTo>
                    <a:pt x="5811" y="436"/>
                    <a:pt x="5816" y="443"/>
                    <a:pt x="5829" y="462"/>
                  </a:cubicBezTo>
                  <a:cubicBezTo>
                    <a:pt x="5842" y="479"/>
                    <a:pt x="5848" y="486"/>
                    <a:pt x="5845" y="486"/>
                  </a:cubicBezTo>
                  <a:cubicBezTo>
                    <a:pt x="5842" y="486"/>
                    <a:pt x="5832" y="480"/>
                    <a:pt x="5812" y="468"/>
                  </a:cubicBezTo>
                  <a:cubicBezTo>
                    <a:pt x="5794" y="454"/>
                    <a:pt x="5759" y="447"/>
                    <a:pt x="5730" y="447"/>
                  </a:cubicBezTo>
                  <a:cubicBezTo>
                    <a:pt x="5725" y="447"/>
                    <a:pt x="5719" y="447"/>
                    <a:pt x="5715" y="448"/>
                  </a:cubicBezTo>
                  <a:lnTo>
                    <a:pt x="5655" y="458"/>
                  </a:lnTo>
                  <a:lnTo>
                    <a:pt x="5655" y="458"/>
                  </a:lnTo>
                  <a:lnTo>
                    <a:pt x="5704" y="431"/>
                  </a:lnTo>
                  <a:cubicBezTo>
                    <a:pt x="5756" y="401"/>
                    <a:pt x="6022" y="360"/>
                    <a:pt x="6134" y="360"/>
                  </a:cubicBezTo>
                  <a:cubicBezTo>
                    <a:pt x="6142" y="360"/>
                    <a:pt x="6149" y="361"/>
                    <a:pt x="6155" y="361"/>
                  </a:cubicBezTo>
                  <a:cubicBezTo>
                    <a:pt x="6160" y="361"/>
                    <a:pt x="6165" y="362"/>
                    <a:pt x="6169" y="362"/>
                  </a:cubicBezTo>
                  <a:cubicBezTo>
                    <a:pt x="6199" y="362"/>
                    <a:pt x="6219" y="352"/>
                    <a:pt x="6232" y="337"/>
                  </a:cubicBezTo>
                  <a:cubicBezTo>
                    <a:pt x="6239" y="324"/>
                    <a:pt x="6245" y="318"/>
                    <a:pt x="6254" y="318"/>
                  </a:cubicBezTo>
                  <a:cubicBezTo>
                    <a:pt x="6261" y="318"/>
                    <a:pt x="6269" y="322"/>
                    <a:pt x="6280" y="330"/>
                  </a:cubicBezTo>
                  <a:cubicBezTo>
                    <a:pt x="6292" y="339"/>
                    <a:pt x="6300" y="344"/>
                    <a:pt x="6304" y="344"/>
                  </a:cubicBezTo>
                  <a:cubicBezTo>
                    <a:pt x="6306" y="344"/>
                    <a:pt x="6307" y="343"/>
                    <a:pt x="6307" y="340"/>
                  </a:cubicBezTo>
                  <a:cubicBezTo>
                    <a:pt x="6305" y="334"/>
                    <a:pt x="6320" y="332"/>
                    <a:pt x="6343" y="332"/>
                  </a:cubicBezTo>
                  <a:cubicBezTo>
                    <a:pt x="6357" y="332"/>
                    <a:pt x="6373" y="332"/>
                    <a:pt x="6391" y="334"/>
                  </a:cubicBezTo>
                  <a:cubicBezTo>
                    <a:pt x="6422" y="337"/>
                    <a:pt x="6442" y="339"/>
                    <a:pt x="6454" y="339"/>
                  </a:cubicBezTo>
                  <a:cubicBezTo>
                    <a:pt x="6479" y="339"/>
                    <a:pt x="6473" y="331"/>
                    <a:pt x="6457" y="306"/>
                  </a:cubicBezTo>
                  <a:cubicBezTo>
                    <a:pt x="6445" y="288"/>
                    <a:pt x="6446" y="277"/>
                    <a:pt x="6456" y="277"/>
                  </a:cubicBezTo>
                  <a:close/>
                  <a:moveTo>
                    <a:pt x="4498" y="467"/>
                  </a:moveTo>
                  <a:cubicBezTo>
                    <a:pt x="4504" y="467"/>
                    <a:pt x="4507" y="469"/>
                    <a:pt x="4507" y="473"/>
                  </a:cubicBezTo>
                  <a:cubicBezTo>
                    <a:pt x="4511" y="476"/>
                    <a:pt x="4501" y="486"/>
                    <a:pt x="4483" y="497"/>
                  </a:cubicBezTo>
                  <a:cubicBezTo>
                    <a:pt x="4474" y="504"/>
                    <a:pt x="4464" y="507"/>
                    <a:pt x="4457" y="507"/>
                  </a:cubicBezTo>
                  <a:cubicBezTo>
                    <a:pt x="4451" y="507"/>
                    <a:pt x="4446" y="505"/>
                    <a:pt x="4445" y="500"/>
                  </a:cubicBezTo>
                  <a:cubicBezTo>
                    <a:pt x="4441" y="486"/>
                    <a:pt x="4455" y="476"/>
                    <a:pt x="4472" y="473"/>
                  </a:cubicBezTo>
                  <a:cubicBezTo>
                    <a:pt x="4483" y="469"/>
                    <a:pt x="4491" y="467"/>
                    <a:pt x="4498" y="467"/>
                  </a:cubicBezTo>
                  <a:close/>
                  <a:moveTo>
                    <a:pt x="3900" y="542"/>
                  </a:moveTo>
                  <a:cubicBezTo>
                    <a:pt x="3907" y="542"/>
                    <a:pt x="3913" y="544"/>
                    <a:pt x="3918" y="548"/>
                  </a:cubicBezTo>
                  <a:cubicBezTo>
                    <a:pt x="3928" y="559"/>
                    <a:pt x="3921" y="569"/>
                    <a:pt x="3904" y="573"/>
                  </a:cubicBezTo>
                  <a:cubicBezTo>
                    <a:pt x="3894" y="575"/>
                    <a:pt x="3885" y="577"/>
                    <a:pt x="3879" y="577"/>
                  </a:cubicBezTo>
                  <a:cubicBezTo>
                    <a:pt x="3862" y="577"/>
                    <a:pt x="3862" y="566"/>
                    <a:pt x="3879" y="548"/>
                  </a:cubicBezTo>
                  <a:cubicBezTo>
                    <a:pt x="3885" y="545"/>
                    <a:pt x="3893" y="542"/>
                    <a:pt x="3900" y="542"/>
                  </a:cubicBezTo>
                  <a:close/>
                  <a:moveTo>
                    <a:pt x="4135" y="542"/>
                  </a:moveTo>
                  <a:cubicBezTo>
                    <a:pt x="4140" y="542"/>
                    <a:pt x="4144" y="546"/>
                    <a:pt x="4147" y="552"/>
                  </a:cubicBezTo>
                  <a:cubicBezTo>
                    <a:pt x="4150" y="563"/>
                    <a:pt x="4147" y="580"/>
                    <a:pt x="4136" y="590"/>
                  </a:cubicBezTo>
                  <a:cubicBezTo>
                    <a:pt x="4132" y="595"/>
                    <a:pt x="4127" y="597"/>
                    <a:pt x="4123" y="597"/>
                  </a:cubicBezTo>
                  <a:cubicBezTo>
                    <a:pt x="4118" y="597"/>
                    <a:pt x="4114" y="593"/>
                    <a:pt x="4112" y="587"/>
                  </a:cubicBezTo>
                  <a:cubicBezTo>
                    <a:pt x="4105" y="577"/>
                    <a:pt x="4112" y="559"/>
                    <a:pt x="4122" y="548"/>
                  </a:cubicBezTo>
                  <a:cubicBezTo>
                    <a:pt x="4126" y="544"/>
                    <a:pt x="4131" y="542"/>
                    <a:pt x="4135" y="542"/>
                  </a:cubicBezTo>
                  <a:close/>
                  <a:moveTo>
                    <a:pt x="4497" y="638"/>
                  </a:moveTo>
                  <a:cubicBezTo>
                    <a:pt x="4506" y="638"/>
                    <a:pt x="4510" y="644"/>
                    <a:pt x="4507" y="652"/>
                  </a:cubicBezTo>
                  <a:cubicBezTo>
                    <a:pt x="4504" y="667"/>
                    <a:pt x="4496" y="677"/>
                    <a:pt x="4490" y="681"/>
                  </a:cubicBezTo>
                  <a:cubicBezTo>
                    <a:pt x="4483" y="681"/>
                    <a:pt x="4476" y="673"/>
                    <a:pt x="4472" y="663"/>
                  </a:cubicBezTo>
                  <a:cubicBezTo>
                    <a:pt x="4469" y="652"/>
                    <a:pt x="4480" y="639"/>
                    <a:pt x="4490" y="639"/>
                  </a:cubicBezTo>
                  <a:cubicBezTo>
                    <a:pt x="4493" y="638"/>
                    <a:pt x="4495" y="638"/>
                    <a:pt x="4497" y="638"/>
                  </a:cubicBezTo>
                  <a:close/>
                  <a:moveTo>
                    <a:pt x="4580" y="642"/>
                  </a:moveTo>
                  <a:cubicBezTo>
                    <a:pt x="4585" y="642"/>
                    <a:pt x="4589" y="645"/>
                    <a:pt x="4591" y="652"/>
                  </a:cubicBezTo>
                  <a:cubicBezTo>
                    <a:pt x="4594" y="663"/>
                    <a:pt x="4618" y="670"/>
                    <a:pt x="4639" y="670"/>
                  </a:cubicBezTo>
                  <a:cubicBezTo>
                    <a:pt x="4674" y="670"/>
                    <a:pt x="4670" y="673"/>
                    <a:pt x="4635" y="684"/>
                  </a:cubicBezTo>
                  <a:cubicBezTo>
                    <a:pt x="4621" y="689"/>
                    <a:pt x="4608" y="690"/>
                    <a:pt x="4597" y="690"/>
                  </a:cubicBezTo>
                  <a:cubicBezTo>
                    <a:pt x="4562" y="690"/>
                    <a:pt x="4543" y="673"/>
                    <a:pt x="4566" y="649"/>
                  </a:cubicBezTo>
                  <a:cubicBezTo>
                    <a:pt x="4571" y="645"/>
                    <a:pt x="4576" y="642"/>
                    <a:pt x="4580" y="642"/>
                  </a:cubicBezTo>
                  <a:close/>
                  <a:moveTo>
                    <a:pt x="3466" y="736"/>
                  </a:moveTo>
                  <a:lnTo>
                    <a:pt x="3466" y="736"/>
                  </a:lnTo>
                  <a:cubicBezTo>
                    <a:pt x="3468" y="736"/>
                    <a:pt x="3472" y="738"/>
                    <a:pt x="3476" y="743"/>
                  </a:cubicBezTo>
                  <a:cubicBezTo>
                    <a:pt x="3487" y="753"/>
                    <a:pt x="3491" y="771"/>
                    <a:pt x="3487" y="781"/>
                  </a:cubicBezTo>
                  <a:cubicBezTo>
                    <a:pt x="3486" y="782"/>
                    <a:pt x="3484" y="783"/>
                    <a:pt x="3483" y="783"/>
                  </a:cubicBezTo>
                  <a:cubicBezTo>
                    <a:pt x="3476" y="783"/>
                    <a:pt x="3469" y="773"/>
                    <a:pt x="3466" y="757"/>
                  </a:cubicBezTo>
                  <a:cubicBezTo>
                    <a:pt x="3462" y="743"/>
                    <a:pt x="3462" y="736"/>
                    <a:pt x="3466" y="736"/>
                  </a:cubicBezTo>
                  <a:close/>
                  <a:moveTo>
                    <a:pt x="6703" y="1"/>
                  </a:moveTo>
                  <a:cubicBezTo>
                    <a:pt x="6677" y="1"/>
                    <a:pt x="6643" y="5"/>
                    <a:pt x="6613" y="15"/>
                  </a:cubicBezTo>
                  <a:cubicBezTo>
                    <a:pt x="6579" y="22"/>
                    <a:pt x="6546" y="26"/>
                    <a:pt x="6526" y="26"/>
                  </a:cubicBezTo>
                  <a:cubicBezTo>
                    <a:pt x="6520" y="26"/>
                    <a:pt x="6515" y="25"/>
                    <a:pt x="6512" y="25"/>
                  </a:cubicBezTo>
                  <a:cubicBezTo>
                    <a:pt x="6509" y="21"/>
                    <a:pt x="6497" y="20"/>
                    <a:pt x="6480" y="20"/>
                  </a:cubicBezTo>
                  <a:cubicBezTo>
                    <a:pt x="6464" y="20"/>
                    <a:pt x="6443" y="21"/>
                    <a:pt x="6422" y="25"/>
                  </a:cubicBezTo>
                  <a:cubicBezTo>
                    <a:pt x="6347" y="36"/>
                    <a:pt x="6352" y="51"/>
                    <a:pt x="6416" y="51"/>
                  </a:cubicBezTo>
                  <a:cubicBezTo>
                    <a:pt x="6428" y="51"/>
                    <a:pt x="6443" y="50"/>
                    <a:pt x="6461" y="49"/>
                  </a:cubicBezTo>
                  <a:lnTo>
                    <a:pt x="6536" y="45"/>
                  </a:lnTo>
                  <a:lnTo>
                    <a:pt x="6491" y="90"/>
                  </a:lnTo>
                  <a:cubicBezTo>
                    <a:pt x="6432" y="150"/>
                    <a:pt x="6363" y="174"/>
                    <a:pt x="6176" y="191"/>
                  </a:cubicBezTo>
                  <a:cubicBezTo>
                    <a:pt x="6096" y="198"/>
                    <a:pt x="5979" y="215"/>
                    <a:pt x="5909" y="226"/>
                  </a:cubicBezTo>
                  <a:cubicBezTo>
                    <a:pt x="5839" y="239"/>
                    <a:pt x="5745" y="247"/>
                    <a:pt x="5697" y="247"/>
                  </a:cubicBezTo>
                  <a:cubicBezTo>
                    <a:pt x="5652" y="247"/>
                    <a:pt x="5611" y="250"/>
                    <a:pt x="5607" y="257"/>
                  </a:cubicBezTo>
                  <a:cubicBezTo>
                    <a:pt x="5605" y="262"/>
                    <a:pt x="5608" y="266"/>
                    <a:pt x="5615" y="266"/>
                  </a:cubicBezTo>
                  <a:cubicBezTo>
                    <a:pt x="5618" y="266"/>
                    <a:pt x="5621" y="265"/>
                    <a:pt x="5625" y="264"/>
                  </a:cubicBezTo>
                  <a:cubicBezTo>
                    <a:pt x="5629" y="263"/>
                    <a:pt x="5633" y="263"/>
                    <a:pt x="5636" y="263"/>
                  </a:cubicBezTo>
                  <a:cubicBezTo>
                    <a:pt x="5646" y="263"/>
                    <a:pt x="5653" y="267"/>
                    <a:pt x="5655" y="274"/>
                  </a:cubicBezTo>
                  <a:cubicBezTo>
                    <a:pt x="5662" y="295"/>
                    <a:pt x="5451" y="340"/>
                    <a:pt x="5287" y="351"/>
                  </a:cubicBezTo>
                  <a:cubicBezTo>
                    <a:pt x="5236" y="354"/>
                    <a:pt x="5194" y="364"/>
                    <a:pt x="5191" y="379"/>
                  </a:cubicBezTo>
                  <a:cubicBezTo>
                    <a:pt x="5190" y="383"/>
                    <a:pt x="5185" y="385"/>
                    <a:pt x="5178" y="385"/>
                  </a:cubicBezTo>
                  <a:cubicBezTo>
                    <a:pt x="5166" y="385"/>
                    <a:pt x="5148" y="379"/>
                    <a:pt x="5128" y="369"/>
                  </a:cubicBezTo>
                  <a:cubicBezTo>
                    <a:pt x="5109" y="356"/>
                    <a:pt x="5094" y="349"/>
                    <a:pt x="5086" y="349"/>
                  </a:cubicBezTo>
                  <a:cubicBezTo>
                    <a:pt x="5080" y="349"/>
                    <a:pt x="5078" y="352"/>
                    <a:pt x="5079" y="358"/>
                  </a:cubicBezTo>
                  <a:cubicBezTo>
                    <a:pt x="5087" y="375"/>
                    <a:pt x="5066" y="385"/>
                    <a:pt x="5021" y="385"/>
                  </a:cubicBezTo>
                  <a:cubicBezTo>
                    <a:pt x="4986" y="385"/>
                    <a:pt x="4896" y="403"/>
                    <a:pt x="4820" y="420"/>
                  </a:cubicBezTo>
                  <a:cubicBezTo>
                    <a:pt x="4756" y="435"/>
                    <a:pt x="4695" y="442"/>
                    <a:pt x="4664" y="442"/>
                  </a:cubicBezTo>
                  <a:cubicBezTo>
                    <a:pt x="4658" y="442"/>
                    <a:pt x="4653" y="442"/>
                    <a:pt x="4650" y="441"/>
                  </a:cubicBezTo>
                  <a:cubicBezTo>
                    <a:pt x="4645" y="440"/>
                    <a:pt x="4641" y="439"/>
                    <a:pt x="4636" y="439"/>
                  </a:cubicBezTo>
                  <a:cubicBezTo>
                    <a:pt x="4620" y="439"/>
                    <a:pt x="4604" y="448"/>
                    <a:pt x="4591" y="462"/>
                  </a:cubicBezTo>
                  <a:cubicBezTo>
                    <a:pt x="4582" y="475"/>
                    <a:pt x="4573" y="482"/>
                    <a:pt x="4567" y="482"/>
                  </a:cubicBezTo>
                  <a:cubicBezTo>
                    <a:pt x="4557" y="482"/>
                    <a:pt x="4551" y="470"/>
                    <a:pt x="4549" y="448"/>
                  </a:cubicBezTo>
                  <a:cubicBezTo>
                    <a:pt x="4549" y="445"/>
                    <a:pt x="4542" y="443"/>
                    <a:pt x="4530" y="443"/>
                  </a:cubicBezTo>
                  <a:cubicBezTo>
                    <a:pt x="4513" y="443"/>
                    <a:pt x="4486" y="447"/>
                    <a:pt x="4455" y="455"/>
                  </a:cubicBezTo>
                  <a:cubicBezTo>
                    <a:pt x="4392" y="473"/>
                    <a:pt x="4372" y="486"/>
                    <a:pt x="4386" y="497"/>
                  </a:cubicBezTo>
                  <a:cubicBezTo>
                    <a:pt x="4400" y="507"/>
                    <a:pt x="4397" y="514"/>
                    <a:pt x="4376" y="514"/>
                  </a:cubicBezTo>
                  <a:cubicBezTo>
                    <a:pt x="4358" y="510"/>
                    <a:pt x="4341" y="500"/>
                    <a:pt x="4341" y="486"/>
                  </a:cubicBezTo>
                  <a:cubicBezTo>
                    <a:pt x="4339" y="479"/>
                    <a:pt x="4329" y="475"/>
                    <a:pt x="4313" y="475"/>
                  </a:cubicBezTo>
                  <a:cubicBezTo>
                    <a:pt x="4300" y="475"/>
                    <a:pt x="4282" y="478"/>
                    <a:pt x="4261" y="483"/>
                  </a:cubicBezTo>
                  <a:cubicBezTo>
                    <a:pt x="4237" y="489"/>
                    <a:pt x="4212" y="493"/>
                    <a:pt x="4193" y="493"/>
                  </a:cubicBezTo>
                  <a:cubicBezTo>
                    <a:pt x="4179" y="493"/>
                    <a:pt x="4168" y="491"/>
                    <a:pt x="4163" y="486"/>
                  </a:cubicBezTo>
                  <a:cubicBezTo>
                    <a:pt x="4156" y="478"/>
                    <a:pt x="4144" y="475"/>
                    <a:pt x="4133" y="475"/>
                  </a:cubicBezTo>
                  <a:cubicBezTo>
                    <a:pt x="4129" y="475"/>
                    <a:pt x="4125" y="475"/>
                    <a:pt x="4122" y="476"/>
                  </a:cubicBezTo>
                  <a:cubicBezTo>
                    <a:pt x="4108" y="479"/>
                    <a:pt x="4112" y="489"/>
                    <a:pt x="4126" y="500"/>
                  </a:cubicBezTo>
                  <a:cubicBezTo>
                    <a:pt x="4133" y="508"/>
                    <a:pt x="4133" y="511"/>
                    <a:pt x="4126" y="511"/>
                  </a:cubicBezTo>
                  <a:cubicBezTo>
                    <a:pt x="4121" y="511"/>
                    <a:pt x="4111" y="508"/>
                    <a:pt x="4098" y="503"/>
                  </a:cubicBezTo>
                  <a:cubicBezTo>
                    <a:pt x="4081" y="497"/>
                    <a:pt x="4069" y="494"/>
                    <a:pt x="4061" y="494"/>
                  </a:cubicBezTo>
                  <a:cubicBezTo>
                    <a:pt x="4050" y="494"/>
                    <a:pt x="4046" y="500"/>
                    <a:pt x="4046" y="514"/>
                  </a:cubicBezTo>
                  <a:cubicBezTo>
                    <a:pt x="4044" y="526"/>
                    <a:pt x="4039" y="531"/>
                    <a:pt x="4026" y="531"/>
                  </a:cubicBezTo>
                  <a:cubicBezTo>
                    <a:pt x="4016" y="531"/>
                    <a:pt x="4000" y="527"/>
                    <a:pt x="3976" y="521"/>
                  </a:cubicBezTo>
                  <a:cubicBezTo>
                    <a:pt x="3966" y="519"/>
                    <a:pt x="3955" y="517"/>
                    <a:pt x="3942" y="517"/>
                  </a:cubicBezTo>
                  <a:cubicBezTo>
                    <a:pt x="3864" y="517"/>
                    <a:pt x="3752" y="560"/>
                    <a:pt x="3785" y="587"/>
                  </a:cubicBezTo>
                  <a:cubicBezTo>
                    <a:pt x="3791" y="590"/>
                    <a:pt x="3790" y="593"/>
                    <a:pt x="3782" y="593"/>
                  </a:cubicBezTo>
                  <a:cubicBezTo>
                    <a:pt x="3775" y="593"/>
                    <a:pt x="3765" y="591"/>
                    <a:pt x="3751" y="587"/>
                  </a:cubicBezTo>
                  <a:cubicBezTo>
                    <a:pt x="3713" y="577"/>
                    <a:pt x="3705" y="566"/>
                    <a:pt x="3720" y="552"/>
                  </a:cubicBezTo>
                  <a:cubicBezTo>
                    <a:pt x="3733" y="539"/>
                    <a:pt x="3734" y="534"/>
                    <a:pt x="3726" y="534"/>
                  </a:cubicBezTo>
                  <a:cubicBezTo>
                    <a:pt x="3724" y="534"/>
                    <a:pt x="3720" y="534"/>
                    <a:pt x="3716" y="535"/>
                  </a:cubicBezTo>
                  <a:cubicBezTo>
                    <a:pt x="3702" y="542"/>
                    <a:pt x="3678" y="563"/>
                    <a:pt x="3660" y="587"/>
                  </a:cubicBezTo>
                  <a:cubicBezTo>
                    <a:pt x="3647" y="608"/>
                    <a:pt x="3640" y="617"/>
                    <a:pt x="3631" y="617"/>
                  </a:cubicBezTo>
                  <a:cubicBezTo>
                    <a:pt x="3624" y="617"/>
                    <a:pt x="3615" y="612"/>
                    <a:pt x="3601" y="601"/>
                  </a:cubicBezTo>
                  <a:cubicBezTo>
                    <a:pt x="3590" y="591"/>
                    <a:pt x="3568" y="585"/>
                    <a:pt x="3544" y="585"/>
                  </a:cubicBezTo>
                  <a:cubicBezTo>
                    <a:pt x="3532" y="585"/>
                    <a:pt x="3520" y="587"/>
                    <a:pt x="3508" y="590"/>
                  </a:cubicBezTo>
                  <a:cubicBezTo>
                    <a:pt x="3489" y="594"/>
                    <a:pt x="3471" y="596"/>
                    <a:pt x="3455" y="596"/>
                  </a:cubicBezTo>
                  <a:cubicBezTo>
                    <a:pt x="3440" y="596"/>
                    <a:pt x="3428" y="594"/>
                    <a:pt x="3421" y="590"/>
                  </a:cubicBezTo>
                  <a:cubicBezTo>
                    <a:pt x="3417" y="586"/>
                    <a:pt x="3407" y="584"/>
                    <a:pt x="3394" y="584"/>
                  </a:cubicBezTo>
                  <a:cubicBezTo>
                    <a:pt x="3376" y="584"/>
                    <a:pt x="3352" y="588"/>
                    <a:pt x="3327" y="593"/>
                  </a:cubicBezTo>
                  <a:cubicBezTo>
                    <a:pt x="3310" y="598"/>
                    <a:pt x="3291" y="600"/>
                    <a:pt x="3273" y="600"/>
                  </a:cubicBezTo>
                  <a:cubicBezTo>
                    <a:pt x="3250" y="600"/>
                    <a:pt x="3229" y="596"/>
                    <a:pt x="3217" y="590"/>
                  </a:cubicBezTo>
                  <a:cubicBezTo>
                    <a:pt x="3207" y="583"/>
                    <a:pt x="3197" y="579"/>
                    <a:pt x="3186" y="579"/>
                  </a:cubicBezTo>
                  <a:cubicBezTo>
                    <a:pt x="3171" y="579"/>
                    <a:pt x="3154" y="587"/>
                    <a:pt x="3133" y="601"/>
                  </a:cubicBezTo>
                  <a:cubicBezTo>
                    <a:pt x="3100" y="624"/>
                    <a:pt x="2784" y="702"/>
                    <a:pt x="2732" y="702"/>
                  </a:cubicBezTo>
                  <a:cubicBezTo>
                    <a:pt x="2730" y="702"/>
                    <a:pt x="2728" y="702"/>
                    <a:pt x="2727" y="702"/>
                  </a:cubicBezTo>
                  <a:cubicBezTo>
                    <a:pt x="2725" y="700"/>
                    <a:pt x="2722" y="700"/>
                    <a:pt x="2718" y="700"/>
                  </a:cubicBezTo>
                  <a:cubicBezTo>
                    <a:pt x="2708" y="700"/>
                    <a:pt x="2693" y="703"/>
                    <a:pt x="2679" y="705"/>
                  </a:cubicBezTo>
                  <a:cubicBezTo>
                    <a:pt x="2655" y="708"/>
                    <a:pt x="2599" y="715"/>
                    <a:pt x="2557" y="718"/>
                  </a:cubicBezTo>
                  <a:cubicBezTo>
                    <a:pt x="2509" y="722"/>
                    <a:pt x="2401" y="739"/>
                    <a:pt x="2311" y="753"/>
                  </a:cubicBezTo>
                  <a:cubicBezTo>
                    <a:pt x="2065" y="795"/>
                    <a:pt x="2003" y="806"/>
                    <a:pt x="1839" y="830"/>
                  </a:cubicBezTo>
                  <a:cubicBezTo>
                    <a:pt x="1760" y="843"/>
                    <a:pt x="1662" y="857"/>
                    <a:pt x="1628" y="868"/>
                  </a:cubicBezTo>
                  <a:cubicBezTo>
                    <a:pt x="1615" y="871"/>
                    <a:pt x="1603" y="872"/>
                    <a:pt x="1593" y="872"/>
                  </a:cubicBezTo>
                  <a:cubicBezTo>
                    <a:pt x="1576" y="872"/>
                    <a:pt x="1564" y="869"/>
                    <a:pt x="1561" y="864"/>
                  </a:cubicBezTo>
                  <a:cubicBezTo>
                    <a:pt x="1560" y="860"/>
                    <a:pt x="1556" y="858"/>
                    <a:pt x="1549" y="858"/>
                  </a:cubicBezTo>
                  <a:cubicBezTo>
                    <a:pt x="1538" y="858"/>
                    <a:pt x="1522" y="863"/>
                    <a:pt x="1503" y="871"/>
                  </a:cubicBezTo>
                  <a:cubicBezTo>
                    <a:pt x="1482" y="880"/>
                    <a:pt x="1464" y="885"/>
                    <a:pt x="1454" y="885"/>
                  </a:cubicBezTo>
                  <a:cubicBezTo>
                    <a:pt x="1448" y="885"/>
                    <a:pt x="1445" y="884"/>
                    <a:pt x="1444" y="881"/>
                  </a:cubicBezTo>
                  <a:cubicBezTo>
                    <a:pt x="1444" y="878"/>
                    <a:pt x="1435" y="876"/>
                    <a:pt x="1421" y="876"/>
                  </a:cubicBezTo>
                  <a:cubicBezTo>
                    <a:pt x="1407" y="876"/>
                    <a:pt x="1388" y="878"/>
                    <a:pt x="1367" y="881"/>
                  </a:cubicBezTo>
                  <a:cubicBezTo>
                    <a:pt x="1326" y="892"/>
                    <a:pt x="1212" y="913"/>
                    <a:pt x="1114" y="931"/>
                  </a:cubicBezTo>
                  <a:cubicBezTo>
                    <a:pt x="1029" y="949"/>
                    <a:pt x="939" y="959"/>
                    <a:pt x="901" y="959"/>
                  </a:cubicBezTo>
                  <a:cubicBezTo>
                    <a:pt x="896" y="959"/>
                    <a:pt x="892" y="958"/>
                    <a:pt x="889" y="958"/>
                  </a:cubicBezTo>
                  <a:cubicBezTo>
                    <a:pt x="874" y="955"/>
                    <a:pt x="859" y="954"/>
                    <a:pt x="845" y="954"/>
                  </a:cubicBezTo>
                  <a:cubicBezTo>
                    <a:pt x="801" y="954"/>
                    <a:pt x="766" y="966"/>
                    <a:pt x="784" y="979"/>
                  </a:cubicBezTo>
                  <a:cubicBezTo>
                    <a:pt x="791" y="986"/>
                    <a:pt x="743" y="1003"/>
                    <a:pt x="670" y="1021"/>
                  </a:cubicBezTo>
                  <a:cubicBezTo>
                    <a:pt x="627" y="1031"/>
                    <a:pt x="587" y="1037"/>
                    <a:pt x="560" y="1037"/>
                  </a:cubicBezTo>
                  <a:cubicBezTo>
                    <a:pt x="543" y="1037"/>
                    <a:pt x="532" y="1035"/>
                    <a:pt x="528" y="1031"/>
                  </a:cubicBezTo>
                  <a:cubicBezTo>
                    <a:pt x="520" y="1020"/>
                    <a:pt x="509" y="1015"/>
                    <a:pt x="500" y="1015"/>
                  </a:cubicBezTo>
                  <a:cubicBezTo>
                    <a:pt x="485" y="1015"/>
                    <a:pt x="473" y="1027"/>
                    <a:pt x="479" y="1048"/>
                  </a:cubicBezTo>
                  <a:cubicBezTo>
                    <a:pt x="488" y="1078"/>
                    <a:pt x="465" y="1098"/>
                    <a:pt x="435" y="1098"/>
                  </a:cubicBezTo>
                  <a:cubicBezTo>
                    <a:pt x="420" y="1098"/>
                    <a:pt x="404" y="1093"/>
                    <a:pt x="389" y="1083"/>
                  </a:cubicBezTo>
                  <a:cubicBezTo>
                    <a:pt x="375" y="1073"/>
                    <a:pt x="359" y="1069"/>
                    <a:pt x="343" y="1069"/>
                  </a:cubicBezTo>
                  <a:cubicBezTo>
                    <a:pt x="306" y="1069"/>
                    <a:pt x="274" y="1094"/>
                    <a:pt x="299" y="1121"/>
                  </a:cubicBezTo>
                  <a:cubicBezTo>
                    <a:pt x="309" y="1135"/>
                    <a:pt x="309" y="1149"/>
                    <a:pt x="296" y="1149"/>
                  </a:cubicBezTo>
                  <a:cubicBezTo>
                    <a:pt x="294" y="1149"/>
                    <a:pt x="293" y="1149"/>
                    <a:pt x="291" y="1149"/>
                  </a:cubicBezTo>
                  <a:cubicBezTo>
                    <a:pt x="281" y="1149"/>
                    <a:pt x="267" y="1140"/>
                    <a:pt x="264" y="1125"/>
                  </a:cubicBezTo>
                  <a:cubicBezTo>
                    <a:pt x="260" y="1111"/>
                    <a:pt x="252" y="1105"/>
                    <a:pt x="242" y="1105"/>
                  </a:cubicBezTo>
                  <a:cubicBezTo>
                    <a:pt x="236" y="1105"/>
                    <a:pt x="230" y="1107"/>
                    <a:pt x="222" y="1110"/>
                  </a:cubicBezTo>
                  <a:cubicBezTo>
                    <a:pt x="213" y="1118"/>
                    <a:pt x="205" y="1122"/>
                    <a:pt x="199" y="1122"/>
                  </a:cubicBezTo>
                  <a:cubicBezTo>
                    <a:pt x="193" y="1122"/>
                    <a:pt x="189" y="1119"/>
                    <a:pt x="187" y="1114"/>
                  </a:cubicBezTo>
                  <a:cubicBezTo>
                    <a:pt x="185" y="1104"/>
                    <a:pt x="177" y="1099"/>
                    <a:pt x="167" y="1099"/>
                  </a:cubicBezTo>
                  <a:cubicBezTo>
                    <a:pt x="144" y="1099"/>
                    <a:pt x="106" y="1126"/>
                    <a:pt x="83" y="1163"/>
                  </a:cubicBezTo>
                  <a:cubicBezTo>
                    <a:pt x="64" y="1191"/>
                    <a:pt x="42" y="1208"/>
                    <a:pt x="29" y="1208"/>
                  </a:cubicBezTo>
                  <a:cubicBezTo>
                    <a:pt x="27" y="1208"/>
                    <a:pt x="26" y="1208"/>
                    <a:pt x="25" y="1208"/>
                  </a:cubicBezTo>
                  <a:cubicBezTo>
                    <a:pt x="23" y="1207"/>
                    <a:pt x="20" y="1207"/>
                    <a:pt x="18" y="1207"/>
                  </a:cubicBezTo>
                  <a:cubicBezTo>
                    <a:pt x="8" y="1207"/>
                    <a:pt x="1" y="1213"/>
                    <a:pt x="4" y="1222"/>
                  </a:cubicBezTo>
                  <a:cubicBezTo>
                    <a:pt x="7" y="1232"/>
                    <a:pt x="14" y="1237"/>
                    <a:pt x="24" y="1237"/>
                  </a:cubicBezTo>
                  <a:cubicBezTo>
                    <a:pt x="41" y="1237"/>
                    <a:pt x="66" y="1224"/>
                    <a:pt x="94" y="1201"/>
                  </a:cubicBezTo>
                  <a:cubicBezTo>
                    <a:pt x="109" y="1188"/>
                    <a:pt x="120" y="1182"/>
                    <a:pt x="132" y="1182"/>
                  </a:cubicBezTo>
                  <a:cubicBezTo>
                    <a:pt x="142" y="1182"/>
                    <a:pt x="152" y="1187"/>
                    <a:pt x="163" y="1197"/>
                  </a:cubicBezTo>
                  <a:cubicBezTo>
                    <a:pt x="178" y="1209"/>
                    <a:pt x="189" y="1214"/>
                    <a:pt x="193" y="1214"/>
                  </a:cubicBezTo>
                  <a:cubicBezTo>
                    <a:pt x="195" y="1214"/>
                    <a:pt x="196" y="1213"/>
                    <a:pt x="195" y="1211"/>
                  </a:cubicBezTo>
                  <a:cubicBezTo>
                    <a:pt x="193" y="1206"/>
                    <a:pt x="196" y="1204"/>
                    <a:pt x="202" y="1204"/>
                  </a:cubicBezTo>
                  <a:cubicBezTo>
                    <a:pt x="208" y="1204"/>
                    <a:pt x="217" y="1206"/>
                    <a:pt x="229" y="1211"/>
                  </a:cubicBezTo>
                  <a:cubicBezTo>
                    <a:pt x="254" y="1218"/>
                    <a:pt x="267" y="1232"/>
                    <a:pt x="264" y="1243"/>
                  </a:cubicBezTo>
                  <a:cubicBezTo>
                    <a:pt x="263" y="1246"/>
                    <a:pt x="265" y="1247"/>
                    <a:pt x="269" y="1247"/>
                  </a:cubicBezTo>
                  <a:cubicBezTo>
                    <a:pt x="279" y="1247"/>
                    <a:pt x="298" y="1241"/>
                    <a:pt x="320" y="1229"/>
                  </a:cubicBezTo>
                  <a:cubicBezTo>
                    <a:pt x="346" y="1214"/>
                    <a:pt x="369" y="1207"/>
                    <a:pt x="385" y="1207"/>
                  </a:cubicBezTo>
                  <a:cubicBezTo>
                    <a:pt x="391" y="1207"/>
                    <a:pt x="396" y="1208"/>
                    <a:pt x="400" y="1211"/>
                  </a:cubicBezTo>
                  <a:cubicBezTo>
                    <a:pt x="410" y="1218"/>
                    <a:pt x="403" y="1229"/>
                    <a:pt x="386" y="1235"/>
                  </a:cubicBezTo>
                  <a:cubicBezTo>
                    <a:pt x="365" y="1239"/>
                    <a:pt x="351" y="1253"/>
                    <a:pt x="358" y="1267"/>
                  </a:cubicBezTo>
                  <a:cubicBezTo>
                    <a:pt x="360" y="1272"/>
                    <a:pt x="365" y="1274"/>
                    <a:pt x="372" y="1274"/>
                  </a:cubicBezTo>
                  <a:cubicBezTo>
                    <a:pt x="379" y="1274"/>
                    <a:pt x="387" y="1272"/>
                    <a:pt x="396" y="1267"/>
                  </a:cubicBezTo>
                  <a:cubicBezTo>
                    <a:pt x="413" y="1253"/>
                    <a:pt x="437" y="1243"/>
                    <a:pt x="448" y="1239"/>
                  </a:cubicBezTo>
                  <a:cubicBezTo>
                    <a:pt x="462" y="1235"/>
                    <a:pt x="462" y="1229"/>
                    <a:pt x="451" y="1218"/>
                  </a:cubicBezTo>
                  <a:cubicBezTo>
                    <a:pt x="445" y="1211"/>
                    <a:pt x="451" y="1194"/>
                    <a:pt x="469" y="1184"/>
                  </a:cubicBezTo>
                  <a:cubicBezTo>
                    <a:pt x="478" y="1177"/>
                    <a:pt x="485" y="1173"/>
                    <a:pt x="490" y="1173"/>
                  </a:cubicBezTo>
                  <a:cubicBezTo>
                    <a:pt x="497" y="1173"/>
                    <a:pt x="500" y="1183"/>
                    <a:pt x="500" y="1205"/>
                  </a:cubicBezTo>
                  <a:cubicBezTo>
                    <a:pt x="502" y="1229"/>
                    <a:pt x="510" y="1241"/>
                    <a:pt x="519" y="1241"/>
                  </a:cubicBezTo>
                  <a:cubicBezTo>
                    <a:pt x="530" y="1241"/>
                    <a:pt x="543" y="1226"/>
                    <a:pt x="552" y="1197"/>
                  </a:cubicBezTo>
                  <a:cubicBezTo>
                    <a:pt x="559" y="1178"/>
                    <a:pt x="563" y="1169"/>
                    <a:pt x="565" y="1169"/>
                  </a:cubicBezTo>
                  <a:cubicBezTo>
                    <a:pt x="568" y="1169"/>
                    <a:pt x="570" y="1178"/>
                    <a:pt x="573" y="1197"/>
                  </a:cubicBezTo>
                  <a:cubicBezTo>
                    <a:pt x="576" y="1219"/>
                    <a:pt x="586" y="1228"/>
                    <a:pt x="613" y="1228"/>
                  </a:cubicBezTo>
                  <a:cubicBezTo>
                    <a:pt x="621" y="1228"/>
                    <a:pt x="631" y="1227"/>
                    <a:pt x="642" y="1225"/>
                  </a:cubicBezTo>
                  <a:cubicBezTo>
                    <a:pt x="680" y="1222"/>
                    <a:pt x="701" y="1211"/>
                    <a:pt x="695" y="1205"/>
                  </a:cubicBezTo>
                  <a:cubicBezTo>
                    <a:pt x="684" y="1197"/>
                    <a:pt x="757" y="1184"/>
                    <a:pt x="858" y="1173"/>
                  </a:cubicBezTo>
                  <a:cubicBezTo>
                    <a:pt x="1038" y="1155"/>
                    <a:pt x="1149" y="1139"/>
                    <a:pt x="1402" y="1090"/>
                  </a:cubicBezTo>
                  <a:cubicBezTo>
                    <a:pt x="1469" y="1078"/>
                    <a:pt x="1536" y="1068"/>
                    <a:pt x="1565" y="1068"/>
                  </a:cubicBezTo>
                  <a:cubicBezTo>
                    <a:pt x="1569" y="1068"/>
                    <a:pt x="1573" y="1068"/>
                    <a:pt x="1576" y="1069"/>
                  </a:cubicBezTo>
                  <a:cubicBezTo>
                    <a:pt x="1596" y="1069"/>
                    <a:pt x="1670" y="1059"/>
                    <a:pt x="1735" y="1048"/>
                  </a:cubicBezTo>
                  <a:cubicBezTo>
                    <a:pt x="1776" y="1040"/>
                    <a:pt x="1812" y="1036"/>
                    <a:pt x="1842" y="1036"/>
                  </a:cubicBezTo>
                  <a:cubicBezTo>
                    <a:pt x="1905" y="1036"/>
                    <a:pt x="1941" y="1053"/>
                    <a:pt x="1936" y="1083"/>
                  </a:cubicBezTo>
                  <a:cubicBezTo>
                    <a:pt x="1934" y="1094"/>
                    <a:pt x="1936" y="1100"/>
                    <a:pt x="1953" y="1100"/>
                  </a:cubicBezTo>
                  <a:cubicBezTo>
                    <a:pt x="1972" y="1100"/>
                    <a:pt x="2010" y="1093"/>
                    <a:pt x="2086" y="1076"/>
                  </a:cubicBezTo>
                  <a:cubicBezTo>
                    <a:pt x="2179" y="1059"/>
                    <a:pt x="2221" y="1041"/>
                    <a:pt x="2256" y="1006"/>
                  </a:cubicBezTo>
                  <a:cubicBezTo>
                    <a:pt x="2262" y="1000"/>
                    <a:pt x="2268" y="996"/>
                    <a:pt x="2273" y="996"/>
                  </a:cubicBezTo>
                  <a:cubicBezTo>
                    <a:pt x="2278" y="996"/>
                    <a:pt x="2282" y="1000"/>
                    <a:pt x="2283" y="1006"/>
                  </a:cubicBezTo>
                  <a:cubicBezTo>
                    <a:pt x="2285" y="1013"/>
                    <a:pt x="2290" y="1015"/>
                    <a:pt x="2298" y="1015"/>
                  </a:cubicBezTo>
                  <a:cubicBezTo>
                    <a:pt x="2308" y="1015"/>
                    <a:pt x="2322" y="1011"/>
                    <a:pt x="2336" y="1003"/>
                  </a:cubicBezTo>
                  <a:cubicBezTo>
                    <a:pt x="2353" y="994"/>
                    <a:pt x="2363" y="990"/>
                    <a:pt x="2367" y="990"/>
                  </a:cubicBezTo>
                  <a:lnTo>
                    <a:pt x="2367" y="990"/>
                  </a:lnTo>
                  <a:cubicBezTo>
                    <a:pt x="2371" y="990"/>
                    <a:pt x="2369" y="994"/>
                    <a:pt x="2360" y="1003"/>
                  </a:cubicBezTo>
                  <a:cubicBezTo>
                    <a:pt x="2341" y="1023"/>
                    <a:pt x="2344" y="1034"/>
                    <a:pt x="2373" y="1034"/>
                  </a:cubicBezTo>
                  <a:cubicBezTo>
                    <a:pt x="2394" y="1034"/>
                    <a:pt x="2428" y="1029"/>
                    <a:pt x="2477" y="1017"/>
                  </a:cubicBezTo>
                  <a:cubicBezTo>
                    <a:pt x="2526" y="1008"/>
                    <a:pt x="2572" y="1002"/>
                    <a:pt x="2595" y="1002"/>
                  </a:cubicBezTo>
                  <a:cubicBezTo>
                    <a:pt x="2600" y="1002"/>
                    <a:pt x="2604" y="1002"/>
                    <a:pt x="2606" y="1003"/>
                  </a:cubicBezTo>
                  <a:cubicBezTo>
                    <a:pt x="2608" y="1003"/>
                    <a:pt x="2609" y="1004"/>
                    <a:pt x="2610" y="1004"/>
                  </a:cubicBezTo>
                  <a:cubicBezTo>
                    <a:pt x="2621" y="1004"/>
                    <a:pt x="2635" y="994"/>
                    <a:pt x="2640" y="976"/>
                  </a:cubicBezTo>
                  <a:cubicBezTo>
                    <a:pt x="2645" y="964"/>
                    <a:pt x="2649" y="957"/>
                    <a:pt x="2652" y="957"/>
                  </a:cubicBezTo>
                  <a:cubicBezTo>
                    <a:pt x="2654" y="957"/>
                    <a:pt x="2657" y="961"/>
                    <a:pt x="2658" y="968"/>
                  </a:cubicBezTo>
                  <a:cubicBezTo>
                    <a:pt x="2661" y="975"/>
                    <a:pt x="2681" y="978"/>
                    <a:pt x="2710" y="978"/>
                  </a:cubicBezTo>
                  <a:cubicBezTo>
                    <a:pt x="2789" y="978"/>
                    <a:pt x="2936" y="957"/>
                    <a:pt x="3029" y="926"/>
                  </a:cubicBezTo>
                  <a:cubicBezTo>
                    <a:pt x="3057" y="918"/>
                    <a:pt x="3085" y="914"/>
                    <a:pt x="3108" y="914"/>
                  </a:cubicBezTo>
                  <a:cubicBezTo>
                    <a:pt x="3123" y="914"/>
                    <a:pt x="3135" y="916"/>
                    <a:pt x="3143" y="920"/>
                  </a:cubicBezTo>
                  <a:cubicBezTo>
                    <a:pt x="3149" y="922"/>
                    <a:pt x="3156" y="923"/>
                    <a:pt x="3163" y="923"/>
                  </a:cubicBezTo>
                  <a:cubicBezTo>
                    <a:pt x="3178" y="923"/>
                    <a:pt x="3193" y="919"/>
                    <a:pt x="3199" y="910"/>
                  </a:cubicBezTo>
                  <a:cubicBezTo>
                    <a:pt x="3230" y="882"/>
                    <a:pt x="3401" y="837"/>
                    <a:pt x="3457" y="837"/>
                  </a:cubicBezTo>
                  <a:cubicBezTo>
                    <a:pt x="3465" y="837"/>
                    <a:pt x="3471" y="838"/>
                    <a:pt x="3473" y="840"/>
                  </a:cubicBezTo>
                  <a:cubicBezTo>
                    <a:pt x="3477" y="845"/>
                    <a:pt x="3482" y="847"/>
                    <a:pt x="3488" y="847"/>
                  </a:cubicBezTo>
                  <a:cubicBezTo>
                    <a:pt x="3499" y="847"/>
                    <a:pt x="3513" y="839"/>
                    <a:pt x="3529" y="822"/>
                  </a:cubicBezTo>
                  <a:cubicBezTo>
                    <a:pt x="3557" y="796"/>
                    <a:pt x="3575" y="783"/>
                    <a:pt x="3585" y="783"/>
                  </a:cubicBezTo>
                  <a:cubicBezTo>
                    <a:pt x="3593" y="783"/>
                    <a:pt x="3596" y="793"/>
                    <a:pt x="3595" y="812"/>
                  </a:cubicBezTo>
                  <a:cubicBezTo>
                    <a:pt x="3593" y="827"/>
                    <a:pt x="3598" y="834"/>
                    <a:pt x="3615" y="834"/>
                  </a:cubicBezTo>
                  <a:cubicBezTo>
                    <a:pt x="3631" y="834"/>
                    <a:pt x="3655" y="829"/>
                    <a:pt x="3692" y="819"/>
                  </a:cubicBezTo>
                  <a:cubicBezTo>
                    <a:pt x="3747" y="806"/>
                    <a:pt x="3810" y="781"/>
                    <a:pt x="3830" y="764"/>
                  </a:cubicBezTo>
                  <a:cubicBezTo>
                    <a:pt x="3845" y="749"/>
                    <a:pt x="3855" y="742"/>
                    <a:pt x="3862" y="742"/>
                  </a:cubicBezTo>
                  <a:cubicBezTo>
                    <a:pt x="3868" y="742"/>
                    <a:pt x="3873" y="748"/>
                    <a:pt x="3876" y="760"/>
                  </a:cubicBezTo>
                  <a:cubicBezTo>
                    <a:pt x="3880" y="771"/>
                    <a:pt x="3890" y="777"/>
                    <a:pt x="3908" y="777"/>
                  </a:cubicBezTo>
                  <a:cubicBezTo>
                    <a:pt x="3923" y="777"/>
                    <a:pt x="3943" y="773"/>
                    <a:pt x="3969" y="767"/>
                  </a:cubicBezTo>
                  <a:cubicBezTo>
                    <a:pt x="4049" y="743"/>
                    <a:pt x="4205" y="718"/>
                    <a:pt x="4376" y="702"/>
                  </a:cubicBezTo>
                  <a:cubicBezTo>
                    <a:pt x="4386" y="700"/>
                    <a:pt x="4397" y="700"/>
                    <a:pt x="4406" y="700"/>
                  </a:cubicBezTo>
                  <a:cubicBezTo>
                    <a:pt x="4432" y="700"/>
                    <a:pt x="4454" y="703"/>
                    <a:pt x="4462" y="708"/>
                  </a:cubicBezTo>
                  <a:cubicBezTo>
                    <a:pt x="4471" y="715"/>
                    <a:pt x="4490" y="717"/>
                    <a:pt x="4514" y="717"/>
                  </a:cubicBezTo>
                  <a:cubicBezTo>
                    <a:pt x="4581" y="717"/>
                    <a:pt x="4684" y="696"/>
                    <a:pt x="4705" y="670"/>
                  </a:cubicBezTo>
                  <a:cubicBezTo>
                    <a:pt x="4719" y="649"/>
                    <a:pt x="4722" y="628"/>
                    <a:pt x="4712" y="622"/>
                  </a:cubicBezTo>
                  <a:cubicBezTo>
                    <a:pt x="4701" y="614"/>
                    <a:pt x="4712" y="604"/>
                    <a:pt x="4730" y="598"/>
                  </a:cubicBezTo>
                  <a:cubicBezTo>
                    <a:pt x="4735" y="596"/>
                    <a:pt x="4740" y="596"/>
                    <a:pt x="4744" y="596"/>
                  </a:cubicBezTo>
                  <a:cubicBezTo>
                    <a:pt x="4758" y="596"/>
                    <a:pt x="4768" y="601"/>
                    <a:pt x="4771" y="611"/>
                  </a:cubicBezTo>
                  <a:cubicBezTo>
                    <a:pt x="4775" y="622"/>
                    <a:pt x="4767" y="632"/>
                    <a:pt x="4757" y="635"/>
                  </a:cubicBezTo>
                  <a:cubicBezTo>
                    <a:pt x="4746" y="635"/>
                    <a:pt x="4736" y="652"/>
                    <a:pt x="4733" y="667"/>
                  </a:cubicBezTo>
                  <a:cubicBezTo>
                    <a:pt x="4733" y="679"/>
                    <a:pt x="4744" y="684"/>
                    <a:pt x="4768" y="684"/>
                  </a:cubicBezTo>
                  <a:cubicBezTo>
                    <a:pt x="4779" y="684"/>
                    <a:pt x="4793" y="683"/>
                    <a:pt x="4809" y="681"/>
                  </a:cubicBezTo>
                  <a:cubicBezTo>
                    <a:pt x="4850" y="670"/>
                    <a:pt x="4882" y="656"/>
                    <a:pt x="4879" y="646"/>
                  </a:cubicBezTo>
                  <a:cubicBezTo>
                    <a:pt x="4875" y="635"/>
                    <a:pt x="4889" y="628"/>
                    <a:pt x="4909" y="628"/>
                  </a:cubicBezTo>
                  <a:cubicBezTo>
                    <a:pt x="4912" y="629"/>
                    <a:pt x="4915" y="629"/>
                    <a:pt x="4918" y="629"/>
                  </a:cubicBezTo>
                  <a:cubicBezTo>
                    <a:pt x="4936" y="629"/>
                    <a:pt x="4944" y="619"/>
                    <a:pt x="4938" y="598"/>
                  </a:cubicBezTo>
                  <a:cubicBezTo>
                    <a:pt x="4931" y="579"/>
                    <a:pt x="4930" y="570"/>
                    <a:pt x="4935" y="570"/>
                  </a:cubicBezTo>
                  <a:lnTo>
                    <a:pt x="4935" y="570"/>
                  </a:lnTo>
                  <a:cubicBezTo>
                    <a:pt x="4938" y="570"/>
                    <a:pt x="4944" y="575"/>
                    <a:pt x="4954" y="583"/>
                  </a:cubicBezTo>
                  <a:cubicBezTo>
                    <a:pt x="4972" y="593"/>
                    <a:pt x="4983" y="614"/>
                    <a:pt x="4979" y="625"/>
                  </a:cubicBezTo>
                  <a:cubicBezTo>
                    <a:pt x="4976" y="632"/>
                    <a:pt x="4980" y="637"/>
                    <a:pt x="4987" y="637"/>
                  </a:cubicBezTo>
                  <a:cubicBezTo>
                    <a:pt x="4989" y="637"/>
                    <a:pt x="4993" y="636"/>
                    <a:pt x="4996" y="635"/>
                  </a:cubicBezTo>
                  <a:cubicBezTo>
                    <a:pt x="5010" y="632"/>
                    <a:pt x="5017" y="618"/>
                    <a:pt x="5014" y="608"/>
                  </a:cubicBezTo>
                  <a:cubicBezTo>
                    <a:pt x="5010" y="596"/>
                    <a:pt x="5009" y="591"/>
                    <a:pt x="5013" y="591"/>
                  </a:cubicBezTo>
                  <a:lnTo>
                    <a:pt x="5013" y="591"/>
                  </a:lnTo>
                  <a:cubicBezTo>
                    <a:pt x="5016" y="591"/>
                    <a:pt x="5022" y="594"/>
                    <a:pt x="5031" y="601"/>
                  </a:cubicBezTo>
                  <a:cubicBezTo>
                    <a:pt x="5044" y="611"/>
                    <a:pt x="5073" y="616"/>
                    <a:pt x="5103" y="616"/>
                  </a:cubicBezTo>
                  <a:cubicBezTo>
                    <a:pt x="5112" y="616"/>
                    <a:pt x="5122" y="615"/>
                    <a:pt x="5132" y="614"/>
                  </a:cubicBezTo>
                  <a:cubicBezTo>
                    <a:pt x="5194" y="608"/>
                    <a:pt x="5204" y="601"/>
                    <a:pt x="5194" y="573"/>
                  </a:cubicBezTo>
                  <a:cubicBezTo>
                    <a:pt x="5190" y="556"/>
                    <a:pt x="5190" y="548"/>
                    <a:pt x="5194" y="548"/>
                  </a:cubicBezTo>
                  <a:cubicBezTo>
                    <a:pt x="5198" y="548"/>
                    <a:pt x="5203" y="552"/>
                    <a:pt x="5212" y="559"/>
                  </a:cubicBezTo>
                  <a:cubicBezTo>
                    <a:pt x="5223" y="568"/>
                    <a:pt x="5231" y="572"/>
                    <a:pt x="5238" y="572"/>
                  </a:cubicBezTo>
                  <a:cubicBezTo>
                    <a:pt x="5248" y="572"/>
                    <a:pt x="5256" y="564"/>
                    <a:pt x="5271" y="545"/>
                  </a:cubicBezTo>
                  <a:cubicBezTo>
                    <a:pt x="5280" y="531"/>
                    <a:pt x="5288" y="524"/>
                    <a:pt x="5294" y="524"/>
                  </a:cubicBezTo>
                  <a:cubicBezTo>
                    <a:pt x="5299" y="524"/>
                    <a:pt x="5302" y="528"/>
                    <a:pt x="5305" y="535"/>
                  </a:cubicBezTo>
                  <a:cubicBezTo>
                    <a:pt x="5307" y="542"/>
                    <a:pt x="5312" y="545"/>
                    <a:pt x="5320" y="545"/>
                  </a:cubicBezTo>
                  <a:cubicBezTo>
                    <a:pt x="5328" y="545"/>
                    <a:pt x="5340" y="542"/>
                    <a:pt x="5354" y="535"/>
                  </a:cubicBezTo>
                  <a:cubicBezTo>
                    <a:pt x="5368" y="526"/>
                    <a:pt x="5383" y="523"/>
                    <a:pt x="5397" y="523"/>
                  </a:cubicBezTo>
                  <a:cubicBezTo>
                    <a:pt x="5432" y="523"/>
                    <a:pt x="5458" y="548"/>
                    <a:pt x="5430" y="573"/>
                  </a:cubicBezTo>
                  <a:cubicBezTo>
                    <a:pt x="5412" y="590"/>
                    <a:pt x="5420" y="601"/>
                    <a:pt x="5447" y="608"/>
                  </a:cubicBezTo>
                  <a:cubicBezTo>
                    <a:pt x="5464" y="612"/>
                    <a:pt x="5479" y="614"/>
                    <a:pt x="5490" y="614"/>
                  </a:cubicBezTo>
                  <a:cubicBezTo>
                    <a:pt x="5514" y="614"/>
                    <a:pt x="5522" y="605"/>
                    <a:pt x="5503" y="593"/>
                  </a:cubicBezTo>
                  <a:cubicBezTo>
                    <a:pt x="5487" y="579"/>
                    <a:pt x="5488" y="572"/>
                    <a:pt x="5506" y="572"/>
                  </a:cubicBezTo>
                  <a:cubicBezTo>
                    <a:pt x="5519" y="572"/>
                    <a:pt x="5540" y="576"/>
                    <a:pt x="5569" y="583"/>
                  </a:cubicBezTo>
                  <a:cubicBezTo>
                    <a:pt x="5600" y="591"/>
                    <a:pt x="5643" y="595"/>
                    <a:pt x="5678" y="595"/>
                  </a:cubicBezTo>
                  <a:cubicBezTo>
                    <a:pt x="5724" y="595"/>
                    <a:pt x="5760" y="588"/>
                    <a:pt x="5745" y="577"/>
                  </a:cubicBezTo>
                  <a:cubicBezTo>
                    <a:pt x="5735" y="569"/>
                    <a:pt x="5756" y="559"/>
                    <a:pt x="5787" y="552"/>
                  </a:cubicBezTo>
                  <a:cubicBezTo>
                    <a:pt x="6072" y="503"/>
                    <a:pt x="6183" y="486"/>
                    <a:pt x="6232" y="486"/>
                  </a:cubicBezTo>
                  <a:cubicBezTo>
                    <a:pt x="6283" y="483"/>
                    <a:pt x="6453" y="455"/>
                    <a:pt x="6606" y="420"/>
                  </a:cubicBezTo>
                  <a:cubicBezTo>
                    <a:pt x="6611" y="419"/>
                    <a:pt x="6616" y="419"/>
                    <a:pt x="6621" y="419"/>
                  </a:cubicBezTo>
                  <a:cubicBezTo>
                    <a:pt x="6636" y="419"/>
                    <a:pt x="6649" y="423"/>
                    <a:pt x="6651" y="434"/>
                  </a:cubicBezTo>
                  <a:cubicBezTo>
                    <a:pt x="6653" y="439"/>
                    <a:pt x="6657" y="442"/>
                    <a:pt x="6664" y="442"/>
                  </a:cubicBezTo>
                  <a:cubicBezTo>
                    <a:pt x="6670" y="442"/>
                    <a:pt x="6678" y="439"/>
                    <a:pt x="6686" y="434"/>
                  </a:cubicBezTo>
                  <a:cubicBezTo>
                    <a:pt x="6697" y="427"/>
                    <a:pt x="6710" y="423"/>
                    <a:pt x="6720" y="423"/>
                  </a:cubicBezTo>
                  <a:cubicBezTo>
                    <a:pt x="6726" y="423"/>
                    <a:pt x="6731" y="425"/>
                    <a:pt x="6735" y="427"/>
                  </a:cubicBezTo>
                  <a:cubicBezTo>
                    <a:pt x="6739" y="431"/>
                    <a:pt x="6747" y="433"/>
                    <a:pt x="6758" y="433"/>
                  </a:cubicBezTo>
                  <a:cubicBezTo>
                    <a:pt x="6775" y="433"/>
                    <a:pt x="6797" y="429"/>
                    <a:pt x="6818" y="420"/>
                  </a:cubicBezTo>
                  <a:cubicBezTo>
                    <a:pt x="6841" y="411"/>
                    <a:pt x="6862" y="406"/>
                    <a:pt x="6875" y="406"/>
                  </a:cubicBezTo>
                  <a:cubicBezTo>
                    <a:pt x="6881" y="406"/>
                    <a:pt x="6886" y="408"/>
                    <a:pt x="6887" y="410"/>
                  </a:cubicBezTo>
                  <a:cubicBezTo>
                    <a:pt x="6888" y="414"/>
                    <a:pt x="6905" y="416"/>
                    <a:pt x="6932" y="416"/>
                  </a:cubicBezTo>
                  <a:cubicBezTo>
                    <a:pt x="7018" y="416"/>
                    <a:pt x="7202" y="398"/>
                    <a:pt x="7210" y="382"/>
                  </a:cubicBezTo>
                  <a:cubicBezTo>
                    <a:pt x="7212" y="379"/>
                    <a:pt x="7219" y="377"/>
                    <a:pt x="7227" y="377"/>
                  </a:cubicBezTo>
                  <a:cubicBezTo>
                    <a:pt x="7236" y="377"/>
                    <a:pt x="7246" y="379"/>
                    <a:pt x="7255" y="382"/>
                  </a:cubicBezTo>
                  <a:cubicBezTo>
                    <a:pt x="7262" y="385"/>
                    <a:pt x="7270" y="387"/>
                    <a:pt x="7277" y="387"/>
                  </a:cubicBezTo>
                  <a:cubicBezTo>
                    <a:pt x="7293" y="387"/>
                    <a:pt x="7308" y="379"/>
                    <a:pt x="7327" y="364"/>
                  </a:cubicBezTo>
                  <a:cubicBezTo>
                    <a:pt x="7356" y="342"/>
                    <a:pt x="7376" y="331"/>
                    <a:pt x="7384" y="331"/>
                  </a:cubicBezTo>
                  <a:cubicBezTo>
                    <a:pt x="7390" y="331"/>
                    <a:pt x="7391" y="336"/>
                    <a:pt x="7387" y="348"/>
                  </a:cubicBezTo>
                  <a:cubicBezTo>
                    <a:pt x="7384" y="357"/>
                    <a:pt x="7391" y="361"/>
                    <a:pt x="7405" y="361"/>
                  </a:cubicBezTo>
                  <a:cubicBezTo>
                    <a:pt x="7412" y="361"/>
                    <a:pt x="7421" y="360"/>
                    <a:pt x="7432" y="358"/>
                  </a:cubicBezTo>
                  <a:cubicBezTo>
                    <a:pt x="7460" y="351"/>
                    <a:pt x="7556" y="330"/>
                    <a:pt x="7644" y="316"/>
                  </a:cubicBezTo>
                  <a:cubicBezTo>
                    <a:pt x="7730" y="302"/>
                    <a:pt x="7796" y="285"/>
                    <a:pt x="7790" y="281"/>
                  </a:cubicBezTo>
                  <a:cubicBezTo>
                    <a:pt x="7788" y="280"/>
                    <a:pt x="7783" y="280"/>
                    <a:pt x="7774" y="280"/>
                  </a:cubicBezTo>
                  <a:cubicBezTo>
                    <a:pt x="7695" y="280"/>
                    <a:pt x="7344" y="319"/>
                    <a:pt x="7168" y="348"/>
                  </a:cubicBezTo>
                  <a:cubicBezTo>
                    <a:pt x="7092" y="361"/>
                    <a:pt x="7005" y="375"/>
                    <a:pt x="6970" y="382"/>
                  </a:cubicBezTo>
                  <a:cubicBezTo>
                    <a:pt x="6955" y="384"/>
                    <a:pt x="6937" y="384"/>
                    <a:pt x="6920" y="384"/>
                  </a:cubicBezTo>
                  <a:cubicBezTo>
                    <a:pt x="6904" y="384"/>
                    <a:pt x="6889" y="384"/>
                    <a:pt x="6880" y="382"/>
                  </a:cubicBezTo>
                  <a:cubicBezTo>
                    <a:pt x="6876" y="381"/>
                    <a:pt x="6871" y="381"/>
                    <a:pt x="6867" y="381"/>
                  </a:cubicBezTo>
                  <a:cubicBezTo>
                    <a:pt x="6854" y="381"/>
                    <a:pt x="6843" y="384"/>
                    <a:pt x="6835" y="389"/>
                  </a:cubicBezTo>
                  <a:cubicBezTo>
                    <a:pt x="6833" y="391"/>
                    <a:pt x="6829" y="393"/>
                    <a:pt x="6825" y="393"/>
                  </a:cubicBezTo>
                  <a:cubicBezTo>
                    <a:pt x="6815" y="393"/>
                    <a:pt x="6801" y="387"/>
                    <a:pt x="6786" y="375"/>
                  </a:cubicBezTo>
                  <a:cubicBezTo>
                    <a:pt x="6759" y="354"/>
                    <a:pt x="6762" y="348"/>
                    <a:pt x="6804" y="334"/>
                  </a:cubicBezTo>
                  <a:cubicBezTo>
                    <a:pt x="6817" y="330"/>
                    <a:pt x="6827" y="328"/>
                    <a:pt x="6834" y="328"/>
                  </a:cubicBezTo>
                  <a:cubicBezTo>
                    <a:pt x="6847" y="328"/>
                    <a:pt x="6851" y="333"/>
                    <a:pt x="6849" y="344"/>
                  </a:cubicBezTo>
                  <a:cubicBezTo>
                    <a:pt x="6846" y="349"/>
                    <a:pt x="6846" y="351"/>
                    <a:pt x="6848" y="351"/>
                  </a:cubicBezTo>
                  <a:cubicBezTo>
                    <a:pt x="6851" y="351"/>
                    <a:pt x="6860" y="344"/>
                    <a:pt x="6874" y="330"/>
                  </a:cubicBezTo>
                  <a:cubicBezTo>
                    <a:pt x="6883" y="316"/>
                    <a:pt x="6891" y="309"/>
                    <a:pt x="6895" y="309"/>
                  </a:cubicBezTo>
                  <a:cubicBezTo>
                    <a:pt x="6898" y="309"/>
                    <a:pt x="6899" y="312"/>
                    <a:pt x="6898" y="319"/>
                  </a:cubicBezTo>
                  <a:cubicBezTo>
                    <a:pt x="6894" y="331"/>
                    <a:pt x="6900" y="338"/>
                    <a:pt x="6920" y="338"/>
                  </a:cubicBezTo>
                  <a:cubicBezTo>
                    <a:pt x="6934" y="338"/>
                    <a:pt x="6957" y="334"/>
                    <a:pt x="6988" y="327"/>
                  </a:cubicBezTo>
                  <a:cubicBezTo>
                    <a:pt x="7088" y="302"/>
                    <a:pt x="7158" y="292"/>
                    <a:pt x="7258" y="281"/>
                  </a:cubicBezTo>
                  <a:cubicBezTo>
                    <a:pt x="7290" y="278"/>
                    <a:pt x="7377" y="268"/>
                    <a:pt x="7457" y="257"/>
                  </a:cubicBezTo>
                  <a:cubicBezTo>
                    <a:pt x="7518" y="249"/>
                    <a:pt x="7595" y="242"/>
                    <a:pt x="7648" y="242"/>
                  </a:cubicBezTo>
                  <a:cubicBezTo>
                    <a:pt x="7661" y="242"/>
                    <a:pt x="7672" y="243"/>
                    <a:pt x="7681" y="244"/>
                  </a:cubicBezTo>
                  <a:cubicBezTo>
                    <a:pt x="7687" y="244"/>
                    <a:pt x="7693" y="244"/>
                    <a:pt x="7701" y="244"/>
                  </a:cubicBezTo>
                  <a:cubicBezTo>
                    <a:pt x="7754" y="244"/>
                    <a:pt x="7848" y="234"/>
                    <a:pt x="7924" y="219"/>
                  </a:cubicBezTo>
                  <a:cubicBezTo>
                    <a:pt x="8011" y="205"/>
                    <a:pt x="8108" y="191"/>
                    <a:pt x="8143" y="191"/>
                  </a:cubicBezTo>
                  <a:cubicBezTo>
                    <a:pt x="8188" y="191"/>
                    <a:pt x="8198" y="185"/>
                    <a:pt x="8181" y="170"/>
                  </a:cubicBezTo>
                  <a:cubicBezTo>
                    <a:pt x="8168" y="160"/>
                    <a:pt x="8168" y="150"/>
                    <a:pt x="8181" y="146"/>
                  </a:cubicBezTo>
                  <a:cubicBezTo>
                    <a:pt x="8183" y="146"/>
                    <a:pt x="8186" y="145"/>
                    <a:pt x="8188" y="145"/>
                  </a:cubicBezTo>
                  <a:cubicBezTo>
                    <a:pt x="8200" y="145"/>
                    <a:pt x="8210" y="151"/>
                    <a:pt x="8213" y="160"/>
                  </a:cubicBezTo>
                  <a:cubicBezTo>
                    <a:pt x="8214" y="166"/>
                    <a:pt x="8225" y="170"/>
                    <a:pt x="8240" y="170"/>
                  </a:cubicBezTo>
                  <a:cubicBezTo>
                    <a:pt x="8250" y="170"/>
                    <a:pt x="8264" y="168"/>
                    <a:pt x="8278" y="164"/>
                  </a:cubicBezTo>
                  <a:cubicBezTo>
                    <a:pt x="8337" y="146"/>
                    <a:pt x="8337" y="146"/>
                    <a:pt x="8282" y="135"/>
                  </a:cubicBezTo>
                  <a:cubicBezTo>
                    <a:pt x="8251" y="129"/>
                    <a:pt x="8223" y="115"/>
                    <a:pt x="8219" y="105"/>
                  </a:cubicBezTo>
                  <a:cubicBezTo>
                    <a:pt x="8217" y="98"/>
                    <a:pt x="8182" y="95"/>
                    <a:pt x="8137" y="95"/>
                  </a:cubicBezTo>
                  <a:cubicBezTo>
                    <a:pt x="8049" y="95"/>
                    <a:pt x="7920" y="106"/>
                    <a:pt x="7910" y="122"/>
                  </a:cubicBezTo>
                  <a:cubicBezTo>
                    <a:pt x="7908" y="126"/>
                    <a:pt x="7911" y="128"/>
                    <a:pt x="7918" y="128"/>
                  </a:cubicBezTo>
                  <a:cubicBezTo>
                    <a:pt x="7922" y="128"/>
                    <a:pt x="7928" y="127"/>
                    <a:pt x="7935" y="125"/>
                  </a:cubicBezTo>
                  <a:cubicBezTo>
                    <a:pt x="7941" y="124"/>
                    <a:pt x="7946" y="123"/>
                    <a:pt x="7950" y="123"/>
                  </a:cubicBezTo>
                  <a:cubicBezTo>
                    <a:pt x="7964" y="123"/>
                    <a:pt x="7975" y="130"/>
                    <a:pt x="7980" y="143"/>
                  </a:cubicBezTo>
                  <a:cubicBezTo>
                    <a:pt x="7987" y="167"/>
                    <a:pt x="7956" y="174"/>
                    <a:pt x="7814" y="185"/>
                  </a:cubicBezTo>
                  <a:cubicBezTo>
                    <a:pt x="7808" y="185"/>
                    <a:pt x="7803" y="185"/>
                    <a:pt x="7798" y="185"/>
                  </a:cubicBezTo>
                  <a:cubicBezTo>
                    <a:pt x="7731" y="185"/>
                    <a:pt x="7739" y="145"/>
                    <a:pt x="7817" y="135"/>
                  </a:cubicBezTo>
                  <a:cubicBezTo>
                    <a:pt x="7907" y="126"/>
                    <a:pt x="7897" y="104"/>
                    <a:pt x="7820" y="104"/>
                  </a:cubicBezTo>
                  <a:cubicBezTo>
                    <a:pt x="7811" y="104"/>
                    <a:pt x="7801" y="104"/>
                    <a:pt x="7790" y="105"/>
                  </a:cubicBezTo>
                  <a:cubicBezTo>
                    <a:pt x="7730" y="111"/>
                    <a:pt x="7702" y="122"/>
                    <a:pt x="7702" y="135"/>
                  </a:cubicBezTo>
                  <a:cubicBezTo>
                    <a:pt x="7699" y="153"/>
                    <a:pt x="7689" y="164"/>
                    <a:pt x="7678" y="167"/>
                  </a:cubicBezTo>
                  <a:cubicBezTo>
                    <a:pt x="7675" y="168"/>
                    <a:pt x="7672" y="168"/>
                    <a:pt x="7669" y="168"/>
                  </a:cubicBezTo>
                  <a:cubicBezTo>
                    <a:pt x="7662" y="168"/>
                    <a:pt x="7658" y="164"/>
                    <a:pt x="7660" y="156"/>
                  </a:cubicBezTo>
                  <a:cubicBezTo>
                    <a:pt x="7662" y="153"/>
                    <a:pt x="7658" y="152"/>
                    <a:pt x="7650" y="152"/>
                  </a:cubicBezTo>
                  <a:cubicBezTo>
                    <a:pt x="7629" y="152"/>
                    <a:pt x="7580" y="161"/>
                    <a:pt x="7522" y="174"/>
                  </a:cubicBezTo>
                  <a:cubicBezTo>
                    <a:pt x="7466" y="189"/>
                    <a:pt x="7414" y="199"/>
                    <a:pt x="7389" y="199"/>
                  </a:cubicBezTo>
                  <a:cubicBezTo>
                    <a:pt x="7380" y="199"/>
                    <a:pt x="7374" y="197"/>
                    <a:pt x="7373" y="195"/>
                  </a:cubicBezTo>
                  <a:cubicBezTo>
                    <a:pt x="7372" y="192"/>
                    <a:pt x="7370" y="191"/>
                    <a:pt x="7367" y="191"/>
                  </a:cubicBezTo>
                  <a:cubicBezTo>
                    <a:pt x="7362" y="191"/>
                    <a:pt x="7354" y="195"/>
                    <a:pt x="7345" y="202"/>
                  </a:cubicBezTo>
                  <a:cubicBezTo>
                    <a:pt x="7320" y="227"/>
                    <a:pt x="7251" y="244"/>
                    <a:pt x="7209" y="244"/>
                  </a:cubicBezTo>
                  <a:cubicBezTo>
                    <a:pt x="7192" y="244"/>
                    <a:pt x="7180" y="242"/>
                    <a:pt x="7175" y="236"/>
                  </a:cubicBezTo>
                  <a:cubicBezTo>
                    <a:pt x="7165" y="223"/>
                    <a:pt x="7182" y="209"/>
                    <a:pt x="7220" y="198"/>
                  </a:cubicBezTo>
                  <a:cubicBezTo>
                    <a:pt x="7255" y="191"/>
                    <a:pt x="7272" y="177"/>
                    <a:pt x="7262" y="174"/>
                  </a:cubicBezTo>
                  <a:cubicBezTo>
                    <a:pt x="7260" y="173"/>
                    <a:pt x="7257" y="172"/>
                    <a:pt x="7253" y="172"/>
                  </a:cubicBezTo>
                  <a:cubicBezTo>
                    <a:pt x="7232" y="172"/>
                    <a:pt x="7185" y="184"/>
                    <a:pt x="7133" y="198"/>
                  </a:cubicBezTo>
                  <a:cubicBezTo>
                    <a:pt x="7088" y="212"/>
                    <a:pt x="7061" y="219"/>
                    <a:pt x="7043" y="219"/>
                  </a:cubicBezTo>
                  <a:cubicBezTo>
                    <a:pt x="7025" y="219"/>
                    <a:pt x="7017" y="211"/>
                    <a:pt x="7012" y="195"/>
                  </a:cubicBezTo>
                  <a:cubicBezTo>
                    <a:pt x="7008" y="182"/>
                    <a:pt x="7005" y="175"/>
                    <a:pt x="7001" y="175"/>
                  </a:cubicBezTo>
                  <a:cubicBezTo>
                    <a:pt x="6998" y="175"/>
                    <a:pt x="6995" y="180"/>
                    <a:pt x="6991" y="191"/>
                  </a:cubicBezTo>
                  <a:cubicBezTo>
                    <a:pt x="6986" y="204"/>
                    <a:pt x="6981" y="210"/>
                    <a:pt x="6976" y="210"/>
                  </a:cubicBezTo>
                  <a:cubicBezTo>
                    <a:pt x="6971" y="210"/>
                    <a:pt x="6965" y="205"/>
                    <a:pt x="6957" y="195"/>
                  </a:cubicBezTo>
                  <a:cubicBezTo>
                    <a:pt x="6949" y="185"/>
                    <a:pt x="6941" y="181"/>
                    <a:pt x="6930" y="181"/>
                  </a:cubicBezTo>
                  <a:cubicBezTo>
                    <a:pt x="6916" y="181"/>
                    <a:pt x="6897" y="188"/>
                    <a:pt x="6869" y="202"/>
                  </a:cubicBezTo>
                  <a:cubicBezTo>
                    <a:pt x="6844" y="218"/>
                    <a:pt x="6820" y="225"/>
                    <a:pt x="6808" y="225"/>
                  </a:cubicBezTo>
                  <a:cubicBezTo>
                    <a:pt x="6804" y="225"/>
                    <a:pt x="6801" y="224"/>
                    <a:pt x="6800" y="223"/>
                  </a:cubicBezTo>
                  <a:cubicBezTo>
                    <a:pt x="6797" y="212"/>
                    <a:pt x="6776" y="205"/>
                    <a:pt x="6749" y="205"/>
                  </a:cubicBezTo>
                  <a:cubicBezTo>
                    <a:pt x="6720" y="209"/>
                    <a:pt x="6703" y="215"/>
                    <a:pt x="6707" y="226"/>
                  </a:cubicBezTo>
                  <a:cubicBezTo>
                    <a:pt x="6707" y="233"/>
                    <a:pt x="6696" y="239"/>
                    <a:pt x="6675" y="239"/>
                  </a:cubicBezTo>
                  <a:cubicBezTo>
                    <a:pt x="6651" y="236"/>
                    <a:pt x="6634" y="223"/>
                    <a:pt x="6627" y="209"/>
                  </a:cubicBezTo>
                  <a:cubicBezTo>
                    <a:pt x="6620" y="185"/>
                    <a:pt x="6641" y="177"/>
                    <a:pt x="6720" y="167"/>
                  </a:cubicBezTo>
                  <a:cubicBezTo>
                    <a:pt x="6856" y="153"/>
                    <a:pt x="6887" y="143"/>
                    <a:pt x="6936" y="90"/>
                  </a:cubicBezTo>
                  <a:cubicBezTo>
                    <a:pt x="6959" y="65"/>
                    <a:pt x="6959" y="52"/>
                    <a:pt x="6942" y="52"/>
                  </a:cubicBezTo>
                  <a:cubicBezTo>
                    <a:pt x="6930" y="52"/>
                    <a:pt x="6912" y="57"/>
                    <a:pt x="6887" y="70"/>
                  </a:cubicBezTo>
                  <a:cubicBezTo>
                    <a:pt x="6847" y="90"/>
                    <a:pt x="6718" y="115"/>
                    <a:pt x="6660" y="115"/>
                  </a:cubicBezTo>
                  <a:cubicBezTo>
                    <a:pt x="6648" y="115"/>
                    <a:pt x="6639" y="114"/>
                    <a:pt x="6634" y="111"/>
                  </a:cubicBezTo>
                  <a:cubicBezTo>
                    <a:pt x="6596" y="94"/>
                    <a:pt x="6661" y="25"/>
                    <a:pt x="6724" y="21"/>
                  </a:cubicBezTo>
                  <a:cubicBezTo>
                    <a:pt x="6765" y="18"/>
                    <a:pt x="6765" y="15"/>
                    <a:pt x="6735" y="4"/>
                  </a:cubicBezTo>
                  <a:cubicBezTo>
                    <a:pt x="6727" y="2"/>
                    <a:pt x="6716" y="1"/>
                    <a:pt x="67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4" name="Google Shape;8384;p45"/>
            <p:cNvSpPr/>
            <p:nvPr/>
          </p:nvSpPr>
          <p:spPr>
            <a:xfrm>
              <a:off x="5142175" y="1363000"/>
              <a:ext cx="4225" cy="1275"/>
            </a:xfrm>
            <a:custGeom>
              <a:avLst/>
              <a:gdLst/>
              <a:ahLst/>
              <a:cxnLst/>
              <a:rect l="l" t="t" r="r" b="b"/>
              <a:pathLst>
                <a:path w="169" h="51" extrusionOk="0">
                  <a:moveTo>
                    <a:pt x="49" y="0"/>
                  </a:moveTo>
                  <a:cubicBezTo>
                    <a:pt x="41" y="0"/>
                    <a:pt x="34" y="1"/>
                    <a:pt x="29" y="3"/>
                  </a:cubicBezTo>
                  <a:cubicBezTo>
                    <a:pt x="0" y="13"/>
                    <a:pt x="0" y="13"/>
                    <a:pt x="32" y="16"/>
                  </a:cubicBezTo>
                  <a:cubicBezTo>
                    <a:pt x="53" y="16"/>
                    <a:pt x="91" y="27"/>
                    <a:pt x="115" y="37"/>
                  </a:cubicBezTo>
                  <a:cubicBezTo>
                    <a:pt x="136" y="47"/>
                    <a:pt x="150" y="51"/>
                    <a:pt x="156" y="51"/>
                  </a:cubicBezTo>
                  <a:cubicBezTo>
                    <a:pt x="169" y="51"/>
                    <a:pt x="153" y="35"/>
                    <a:pt x="112" y="16"/>
                  </a:cubicBezTo>
                  <a:cubicBezTo>
                    <a:pt x="94" y="7"/>
                    <a:pt x="69" y="0"/>
                    <a:pt x="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5" name="Google Shape;8385;p45"/>
            <p:cNvSpPr/>
            <p:nvPr/>
          </p:nvSpPr>
          <p:spPr>
            <a:xfrm>
              <a:off x="5142450" y="1356625"/>
              <a:ext cx="1650" cy="1575"/>
            </a:xfrm>
            <a:custGeom>
              <a:avLst/>
              <a:gdLst/>
              <a:ahLst/>
              <a:cxnLst/>
              <a:rect l="l" t="t" r="r" b="b"/>
              <a:pathLst>
                <a:path w="66" h="63" extrusionOk="0">
                  <a:moveTo>
                    <a:pt x="34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14" y="5"/>
                    <a:pt x="14" y="12"/>
                    <a:pt x="24" y="22"/>
                  </a:cubicBezTo>
                  <a:cubicBezTo>
                    <a:pt x="35" y="32"/>
                    <a:pt x="35" y="39"/>
                    <a:pt x="21" y="42"/>
                  </a:cubicBezTo>
                  <a:cubicBezTo>
                    <a:pt x="7" y="47"/>
                    <a:pt x="0" y="53"/>
                    <a:pt x="0" y="60"/>
                  </a:cubicBezTo>
                  <a:cubicBezTo>
                    <a:pt x="2" y="62"/>
                    <a:pt x="6" y="62"/>
                    <a:pt x="13" y="62"/>
                  </a:cubicBezTo>
                  <a:cubicBezTo>
                    <a:pt x="19" y="62"/>
                    <a:pt x="28" y="62"/>
                    <a:pt x="39" y="60"/>
                  </a:cubicBezTo>
                  <a:cubicBezTo>
                    <a:pt x="56" y="57"/>
                    <a:pt x="66" y="39"/>
                    <a:pt x="59" y="22"/>
                  </a:cubicBezTo>
                  <a:cubicBezTo>
                    <a:pt x="57" y="8"/>
                    <a:pt x="46" y="0"/>
                    <a:pt x="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6" name="Google Shape;8386;p45"/>
            <p:cNvSpPr/>
            <p:nvPr/>
          </p:nvSpPr>
          <p:spPr>
            <a:xfrm>
              <a:off x="5140825" y="134075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85" y="1"/>
                  </a:moveTo>
                  <a:cubicBezTo>
                    <a:pt x="79" y="1"/>
                    <a:pt x="73" y="2"/>
                    <a:pt x="65" y="5"/>
                  </a:cubicBezTo>
                  <a:cubicBezTo>
                    <a:pt x="44" y="8"/>
                    <a:pt x="24" y="22"/>
                    <a:pt x="17" y="29"/>
                  </a:cubicBezTo>
                  <a:cubicBezTo>
                    <a:pt x="0" y="56"/>
                    <a:pt x="27" y="82"/>
                    <a:pt x="62" y="82"/>
                  </a:cubicBezTo>
                  <a:cubicBezTo>
                    <a:pt x="64" y="82"/>
                    <a:pt x="66" y="81"/>
                    <a:pt x="69" y="81"/>
                  </a:cubicBezTo>
                  <a:cubicBezTo>
                    <a:pt x="89" y="81"/>
                    <a:pt x="107" y="60"/>
                    <a:pt x="107" y="36"/>
                  </a:cubicBezTo>
                  <a:cubicBezTo>
                    <a:pt x="107" y="13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7" name="Google Shape;8387;p45"/>
            <p:cNvSpPr/>
            <p:nvPr/>
          </p:nvSpPr>
          <p:spPr>
            <a:xfrm>
              <a:off x="5148850" y="1362350"/>
              <a:ext cx="2100" cy="1075"/>
            </a:xfrm>
            <a:custGeom>
              <a:avLst/>
              <a:gdLst/>
              <a:ahLst/>
              <a:cxnLst/>
              <a:rect l="l" t="t" r="r" b="b"/>
              <a:pathLst>
                <a:path w="84" h="43" extrusionOk="0">
                  <a:moveTo>
                    <a:pt x="52" y="0"/>
                  </a:moveTo>
                  <a:cubicBezTo>
                    <a:pt x="43" y="0"/>
                    <a:pt x="27" y="7"/>
                    <a:pt x="18" y="18"/>
                  </a:cubicBezTo>
                  <a:cubicBezTo>
                    <a:pt x="1" y="36"/>
                    <a:pt x="1" y="39"/>
                    <a:pt x="25" y="42"/>
                  </a:cubicBezTo>
                  <a:cubicBezTo>
                    <a:pt x="60" y="42"/>
                    <a:pt x="84" y="15"/>
                    <a:pt x="56" y="1"/>
                  </a:cubicBezTo>
                  <a:cubicBezTo>
                    <a:pt x="55" y="0"/>
                    <a:pt x="54" y="0"/>
                    <a:pt x="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8" name="Google Shape;8388;p45"/>
            <p:cNvSpPr/>
            <p:nvPr/>
          </p:nvSpPr>
          <p:spPr>
            <a:xfrm>
              <a:off x="5149950" y="1362200"/>
              <a:ext cx="5700" cy="3150"/>
            </a:xfrm>
            <a:custGeom>
              <a:avLst/>
              <a:gdLst/>
              <a:ahLst/>
              <a:cxnLst/>
              <a:rect l="l" t="t" r="r" b="b"/>
              <a:pathLst>
                <a:path w="228" h="126" extrusionOk="0">
                  <a:moveTo>
                    <a:pt x="198" y="0"/>
                  </a:moveTo>
                  <a:cubicBezTo>
                    <a:pt x="193" y="0"/>
                    <a:pt x="187" y="2"/>
                    <a:pt x="179" y="3"/>
                  </a:cubicBezTo>
                  <a:cubicBezTo>
                    <a:pt x="162" y="7"/>
                    <a:pt x="147" y="21"/>
                    <a:pt x="152" y="32"/>
                  </a:cubicBezTo>
                  <a:cubicBezTo>
                    <a:pt x="154" y="41"/>
                    <a:pt x="148" y="45"/>
                    <a:pt x="134" y="45"/>
                  </a:cubicBezTo>
                  <a:cubicBezTo>
                    <a:pt x="127" y="45"/>
                    <a:pt x="117" y="44"/>
                    <a:pt x="106" y="42"/>
                  </a:cubicBezTo>
                  <a:cubicBezTo>
                    <a:pt x="99" y="41"/>
                    <a:pt x="92" y="41"/>
                    <a:pt x="85" y="41"/>
                  </a:cubicBezTo>
                  <a:cubicBezTo>
                    <a:pt x="62" y="41"/>
                    <a:pt x="40" y="44"/>
                    <a:pt x="30" y="53"/>
                  </a:cubicBezTo>
                  <a:cubicBezTo>
                    <a:pt x="0" y="72"/>
                    <a:pt x="5" y="126"/>
                    <a:pt x="32" y="126"/>
                  </a:cubicBezTo>
                  <a:cubicBezTo>
                    <a:pt x="33" y="126"/>
                    <a:pt x="35" y="125"/>
                    <a:pt x="37" y="125"/>
                  </a:cubicBezTo>
                  <a:cubicBezTo>
                    <a:pt x="47" y="122"/>
                    <a:pt x="51" y="111"/>
                    <a:pt x="47" y="98"/>
                  </a:cubicBezTo>
                  <a:cubicBezTo>
                    <a:pt x="42" y="82"/>
                    <a:pt x="51" y="74"/>
                    <a:pt x="69" y="74"/>
                  </a:cubicBezTo>
                  <a:cubicBezTo>
                    <a:pt x="87" y="74"/>
                    <a:pt x="113" y="82"/>
                    <a:pt x="141" y="98"/>
                  </a:cubicBezTo>
                  <a:cubicBezTo>
                    <a:pt x="165" y="113"/>
                    <a:pt x="192" y="122"/>
                    <a:pt x="208" y="122"/>
                  </a:cubicBezTo>
                  <a:cubicBezTo>
                    <a:pt x="210" y="122"/>
                    <a:pt x="212" y="122"/>
                    <a:pt x="214" y="122"/>
                  </a:cubicBezTo>
                  <a:cubicBezTo>
                    <a:pt x="227" y="118"/>
                    <a:pt x="221" y="108"/>
                    <a:pt x="196" y="104"/>
                  </a:cubicBezTo>
                  <a:cubicBezTo>
                    <a:pt x="165" y="94"/>
                    <a:pt x="162" y="90"/>
                    <a:pt x="189" y="83"/>
                  </a:cubicBezTo>
                  <a:cubicBezTo>
                    <a:pt x="206" y="80"/>
                    <a:pt x="210" y="73"/>
                    <a:pt x="200" y="66"/>
                  </a:cubicBezTo>
                  <a:cubicBezTo>
                    <a:pt x="193" y="63"/>
                    <a:pt x="189" y="45"/>
                    <a:pt x="200" y="24"/>
                  </a:cubicBezTo>
                  <a:cubicBezTo>
                    <a:pt x="210" y="7"/>
                    <a:pt x="209" y="0"/>
                    <a:pt x="1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9" name="Google Shape;8389;p45"/>
            <p:cNvSpPr/>
            <p:nvPr/>
          </p:nvSpPr>
          <p:spPr>
            <a:xfrm>
              <a:off x="5154575" y="13656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1"/>
                    <a:pt x="39" y="4"/>
                  </a:cubicBezTo>
                  <a:cubicBezTo>
                    <a:pt x="15" y="7"/>
                    <a:pt x="1" y="18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0" y="22"/>
                    <a:pt x="43" y="18"/>
                    <a:pt x="56" y="10"/>
                  </a:cubicBezTo>
                  <a:cubicBezTo>
                    <a:pt x="66" y="4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0" name="Google Shape;8390;p45"/>
            <p:cNvSpPr/>
            <p:nvPr/>
          </p:nvSpPr>
          <p:spPr>
            <a:xfrm>
              <a:off x="5146325" y="1335175"/>
              <a:ext cx="2425" cy="675"/>
            </a:xfrm>
            <a:custGeom>
              <a:avLst/>
              <a:gdLst/>
              <a:ahLst/>
              <a:cxnLst/>
              <a:rect l="l" t="t" r="r" b="b"/>
              <a:pathLst>
                <a:path w="97" h="27" extrusionOk="0">
                  <a:moveTo>
                    <a:pt x="89" y="1"/>
                  </a:moveTo>
                  <a:cubicBezTo>
                    <a:pt x="82" y="1"/>
                    <a:pt x="70" y="2"/>
                    <a:pt x="53" y="5"/>
                  </a:cubicBezTo>
                  <a:cubicBezTo>
                    <a:pt x="18" y="16"/>
                    <a:pt x="1" y="23"/>
                    <a:pt x="18" y="26"/>
                  </a:cubicBezTo>
                  <a:cubicBezTo>
                    <a:pt x="33" y="26"/>
                    <a:pt x="63" y="20"/>
                    <a:pt x="84" y="10"/>
                  </a:cubicBezTo>
                  <a:cubicBezTo>
                    <a:pt x="96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1" name="Google Shape;8391;p45"/>
            <p:cNvSpPr/>
            <p:nvPr/>
          </p:nvSpPr>
          <p:spPr>
            <a:xfrm>
              <a:off x="5155700" y="1350650"/>
              <a:ext cx="67800" cy="16050"/>
            </a:xfrm>
            <a:custGeom>
              <a:avLst/>
              <a:gdLst/>
              <a:ahLst/>
              <a:cxnLst/>
              <a:rect l="l" t="t" r="r" b="b"/>
              <a:pathLst>
                <a:path w="2712" h="642" extrusionOk="0">
                  <a:moveTo>
                    <a:pt x="2369" y="104"/>
                  </a:moveTo>
                  <a:cubicBezTo>
                    <a:pt x="2379" y="104"/>
                    <a:pt x="2389" y="107"/>
                    <a:pt x="2399" y="115"/>
                  </a:cubicBezTo>
                  <a:cubicBezTo>
                    <a:pt x="2409" y="122"/>
                    <a:pt x="2415" y="153"/>
                    <a:pt x="2412" y="182"/>
                  </a:cubicBezTo>
                  <a:cubicBezTo>
                    <a:pt x="2410" y="202"/>
                    <a:pt x="2405" y="215"/>
                    <a:pt x="2400" y="215"/>
                  </a:cubicBezTo>
                  <a:cubicBezTo>
                    <a:pt x="2398" y="215"/>
                    <a:pt x="2397" y="213"/>
                    <a:pt x="2394" y="209"/>
                  </a:cubicBezTo>
                  <a:cubicBezTo>
                    <a:pt x="2392" y="197"/>
                    <a:pt x="2382" y="191"/>
                    <a:pt x="2371" y="191"/>
                  </a:cubicBezTo>
                  <a:cubicBezTo>
                    <a:pt x="2368" y="191"/>
                    <a:pt x="2366" y="191"/>
                    <a:pt x="2364" y="192"/>
                  </a:cubicBezTo>
                  <a:cubicBezTo>
                    <a:pt x="2350" y="195"/>
                    <a:pt x="2346" y="209"/>
                    <a:pt x="2360" y="223"/>
                  </a:cubicBezTo>
                  <a:cubicBezTo>
                    <a:pt x="2372" y="237"/>
                    <a:pt x="2371" y="245"/>
                    <a:pt x="2362" y="245"/>
                  </a:cubicBezTo>
                  <a:cubicBezTo>
                    <a:pt x="2361" y="245"/>
                    <a:pt x="2359" y="245"/>
                    <a:pt x="2357" y="244"/>
                  </a:cubicBezTo>
                  <a:cubicBezTo>
                    <a:pt x="2343" y="240"/>
                    <a:pt x="2329" y="233"/>
                    <a:pt x="2329" y="223"/>
                  </a:cubicBezTo>
                  <a:cubicBezTo>
                    <a:pt x="2329" y="216"/>
                    <a:pt x="2325" y="188"/>
                    <a:pt x="2325" y="164"/>
                  </a:cubicBezTo>
                  <a:cubicBezTo>
                    <a:pt x="2321" y="128"/>
                    <a:pt x="2343" y="104"/>
                    <a:pt x="2369" y="104"/>
                  </a:cubicBezTo>
                  <a:close/>
                  <a:moveTo>
                    <a:pt x="1731" y="314"/>
                  </a:moveTo>
                  <a:cubicBezTo>
                    <a:pt x="1739" y="314"/>
                    <a:pt x="1747" y="319"/>
                    <a:pt x="1757" y="327"/>
                  </a:cubicBezTo>
                  <a:cubicBezTo>
                    <a:pt x="1774" y="341"/>
                    <a:pt x="1774" y="355"/>
                    <a:pt x="1753" y="365"/>
                  </a:cubicBezTo>
                  <a:cubicBezTo>
                    <a:pt x="1733" y="374"/>
                    <a:pt x="1716" y="378"/>
                    <a:pt x="1704" y="378"/>
                  </a:cubicBezTo>
                  <a:cubicBezTo>
                    <a:pt x="1683" y="378"/>
                    <a:pt x="1677" y="365"/>
                    <a:pt x="1698" y="341"/>
                  </a:cubicBezTo>
                  <a:cubicBezTo>
                    <a:pt x="1712" y="323"/>
                    <a:pt x="1721" y="314"/>
                    <a:pt x="1731" y="314"/>
                  </a:cubicBezTo>
                  <a:close/>
                  <a:moveTo>
                    <a:pt x="2675" y="0"/>
                  </a:moveTo>
                  <a:cubicBezTo>
                    <a:pt x="2646" y="0"/>
                    <a:pt x="2590" y="10"/>
                    <a:pt x="2506" y="28"/>
                  </a:cubicBezTo>
                  <a:cubicBezTo>
                    <a:pt x="2427" y="47"/>
                    <a:pt x="2350" y="64"/>
                    <a:pt x="2327" y="64"/>
                  </a:cubicBezTo>
                  <a:cubicBezTo>
                    <a:pt x="2325" y="64"/>
                    <a:pt x="2323" y="64"/>
                    <a:pt x="2322" y="63"/>
                  </a:cubicBezTo>
                  <a:cubicBezTo>
                    <a:pt x="2320" y="63"/>
                    <a:pt x="2317" y="62"/>
                    <a:pt x="2315" y="62"/>
                  </a:cubicBezTo>
                  <a:cubicBezTo>
                    <a:pt x="2306" y="62"/>
                    <a:pt x="2302" y="69"/>
                    <a:pt x="2305" y="81"/>
                  </a:cubicBezTo>
                  <a:cubicBezTo>
                    <a:pt x="2306" y="92"/>
                    <a:pt x="2306" y="97"/>
                    <a:pt x="2303" y="97"/>
                  </a:cubicBezTo>
                  <a:cubicBezTo>
                    <a:pt x="2301" y="97"/>
                    <a:pt x="2297" y="94"/>
                    <a:pt x="2290" y="87"/>
                  </a:cubicBezTo>
                  <a:cubicBezTo>
                    <a:pt x="2286" y="82"/>
                    <a:pt x="2279" y="79"/>
                    <a:pt x="2269" y="79"/>
                  </a:cubicBezTo>
                  <a:cubicBezTo>
                    <a:pt x="2255" y="79"/>
                    <a:pt x="2236" y="84"/>
                    <a:pt x="2211" y="94"/>
                  </a:cubicBezTo>
                  <a:cubicBezTo>
                    <a:pt x="2188" y="104"/>
                    <a:pt x="2166" y="110"/>
                    <a:pt x="2153" y="110"/>
                  </a:cubicBezTo>
                  <a:cubicBezTo>
                    <a:pt x="2147" y="110"/>
                    <a:pt x="2142" y="108"/>
                    <a:pt x="2141" y="105"/>
                  </a:cubicBezTo>
                  <a:cubicBezTo>
                    <a:pt x="2140" y="100"/>
                    <a:pt x="2131" y="99"/>
                    <a:pt x="2118" y="99"/>
                  </a:cubicBezTo>
                  <a:cubicBezTo>
                    <a:pt x="2100" y="99"/>
                    <a:pt x="2071" y="102"/>
                    <a:pt x="2041" y="108"/>
                  </a:cubicBezTo>
                  <a:cubicBezTo>
                    <a:pt x="1989" y="119"/>
                    <a:pt x="1941" y="129"/>
                    <a:pt x="1933" y="129"/>
                  </a:cubicBezTo>
                  <a:cubicBezTo>
                    <a:pt x="1927" y="129"/>
                    <a:pt x="1829" y="147"/>
                    <a:pt x="1718" y="174"/>
                  </a:cubicBezTo>
                  <a:cubicBezTo>
                    <a:pt x="1608" y="198"/>
                    <a:pt x="1424" y="237"/>
                    <a:pt x="1309" y="257"/>
                  </a:cubicBezTo>
                  <a:cubicBezTo>
                    <a:pt x="1198" y="278"/>
                    <a:pt x="972" y="327"/>
                    <a:pt x="809" y="361"/>
                  </a:cubicBezTo>
                  <a:cubicBezTo>
                    <a:pt x="454" y="439"/>
                    <a:pt x="295" y="470"/>
                    <a:pt x="241" y="470"/>
                  </a:cubicBezTo>
                  <a:cubicBezTo>
                    <a:pt x="235" y="470"/>
                    <a:pt x="230" y="470"/>
                    <a:pt x="226" y="469"/>
                  </a:cubicBezTo>
                  <a:cubicBezTo>
                    <a:pt x="223" y="468"/>
                    <a:pt x="219" y="468"/>
                    <a:pt x="215" y="468"/>
                  </a:cubicBezTo>
                  <a:cubicBezTo>
                    <a:pt x="203" y="468"/>
                    <a:pt x="189" y="471"/>
                    <a:pt x="181" y="476"/>
                  </a:cubicBezTo>
                  <a:cubicBezTo>
                    <a:pt x="179" y="479"/>
                    <a:pt x="176" y="481"/>
                    <a:pt x="171" y="481"/>
                  </a:cubicBezTo>
                  <a:cubicBezTo>
                    <a:pt x="162" y="481"/>
                    <a:pt x="149" y="474"/>
                    <a:pt x="140" y="462"/>
                  </a:cubicBezTo>
                  <a:cubicBezTo>
                    <a:pt x="130" y="450"/>
                    <a:pt x="123" y="444"/>
                    <a:pt x="118" y="444"/>
                  </a:cubicBezTo>
                  <a:cubicBezTo>
                    <a:pt x="112" y="444"/>
                    <a:pt x="109" y="451"/>
                    <a:pt x="105" y="465"/>
                  </a:cubicBezTo>
                  <a:cubicBezTo>
                    <a:pt x="100" y="482"/>
                    <a:pt x="96" y="490"/>
                    <a:pt x="93" y="490"/>
                  </a:cubicBezTo>
                  <a:cubicBezTo>
                    <a:pt x="89" y="490"/>
                    <a:pt x="86" y="483"/>
                    <a:pt x="81" y="469"/>
                  </a:cubicBezTo>
                  <a:cubicBezTo>
                    <a:pt x="75" y="451"/>
                    <a:pt x="61" y="441"/>
                    <a:pt x="43" y="441"/>
                  </a:cubicBezTo>
                  <a:cubicBezTo>
                    <a:pt x="41" y="441"/>
                    <a:pt x="38" y="441"/>
                    <a:pt x="36" y="441"/>
                  </a:cubicBezTo>
                  <a:cubicBezTo>
                    <a:pt x="18" y="448"/>
                    <a:pt x="15" y="462"/>
                    <a:pt x="29" y="476"/>
                  </a:cubicBezTo>
                  <a:cubicBezTo>
                    <a:pt x="39" y="490"/>
                    <a:pt x="39" y="504"/>
                    <a:pt x="21" y="507"/>
                  </a:cubicBezTo>
                  <a:cubicBezTo>
                    <a:pt x="8" y="510"/>
                    <a:pt x="1" y="525"/>
                    <a:pt x="5" y="535"/>
                  </a:cubicBezTo>
                  <a:cubicBezTo>
                    <a:pt x="8" y="544"/>
                    <a:pt x="15" y="550"/>
                    <a:pt x="25" y="550"/>
                  </a:cubicBezTo>
                  <a:cubicBezTo>
                    <a:pt x="27" y="550"/>
                    <a:pt x="30" y="549"/>
                    <a:pt x="32" y="549"/>
                  </a:cubicBezTo>
                  <a:cubicBezTo>
                    <a:pt x="33" y="548"/>
                    <a:pt x="34" y="548"/>
                    <a:pt x="35" y="548"/>
                  </a:cubicBezTo>
                  <a:cubicBezTo>
                    <a:pt x="46" y="548"/>
                    <a:pt x="64" y="565"/>
                    <a:pt x="74" y="587"/>
                  </a:cubicBezTo>
                  <a:cubicBezTo>
                    <a:pt x="86" y="607"/>
                    <a:pt x="99" y="616"/>
                    <a:pt x="117" y="616"/>
                  </a:cubicBezTo>
                  <a:cubicBezTo>
                    <a:pt x="125" y="616"/>
                    <a:pt x="133" y="614"/>
                    <a:pt x="143" y="611"/>
                  </a:cubicBezTo>
                  <a:cubicBezTo>
                    <a:pt x="157" y="606"/>
                    <a:pt x="170" y="604"/>
                    <a:pt x="180" y="604"/>
                  </a:cubicBezTo>
                  <a:cubicBezTo>
                    <a:pt x="190" y="604"/>
                    <a:pt x="197" y="606"/>
                    <a:pt x="199" y="611"/>
                  </a:cubicBezTo>
                  <a:cubicBezTo>
                    <a:pt x="202" y="622"/>
                    <a:pt x="212" y="627"/>
                    <a:pt x="223" y="627"/>
                  </a:cubicBezTo>
                  <a:cubicBezTo>
                    <a:pt x="243" y="627"/>
                    <a:pt x="269" y="611"/>
                    <a:pt x="271" y="590"/>
                  </a:cubicBezTo>
                  <a:cubicBezTo>
                    <a:pt x="273" y="580"/>
                    <a:pt x="275" y="575"/>
                    <a:pt x="277" y="575"/>
                  </a:cubicBezTo>
                  <a:cubicBezTo>
                    <a:pt x="280" y="575"/>
                    <a:pt x="282" y="580"/>
                    <a:pt x="285" y="590"/>
                  </a:cubicBezTo>
                  <a:cubicBezTo>
                    <a:pt x="292" y="605"/>
                    <a:pt x="324" y="625"/>
                    <a:pt x="354" y="632"/>
                  </a:cubicBezTo>
                  <a:cubicBezTo>
                    <a:pt x="376" y="638"/>
                    <a:pt x="389" y="642"/>
                    <a:pt x="395" y="642"/>
                  </a:cubicBezTo>
                  <a:cubicBezTo>
                    <a:pt x="404" y="642"/>
                    <a:pt x="400" y="636"/>
                    <a:pt x="386" y="622"/>
                  </a:cubicBezTo>
                  <a:cubicBezTo>
                    <a:pt x="368" y="601"/>
                    <a:pt x="374" y="589"/>
                    <a:pt x="389" y="589"/>
                  </a:cubicBezTo>
                  <a:cubicBezTo>
                    <a:pt x="401" y="589"/>
                    <a:pt x="419" y="596"/>
                    <a:pt x="438" y="611"/>
                  </a:cubicBezTo>
                  <a:cubicBezTo>
                    <a:pt x="449" y="619"/>
                    <a:pt x="458" y="624"/>
                    <a:pt x="463" y="624"/>
                  </a:cubicBezTo>
                  <a:cubicBezTo>
                    <a:pt x="466" y="624"/>
                    <a:pt x="468" y="621"/>
                    <a:pt x="466" y="615"/>
                  </a:cubicBezTo>
                  <a:cubicBezTo>
                    <a:pt x="460" y="594"/>
                    <a:pt x="491" y="582"/>
                    <a:pt x="523" y="582"/>
                  </a:cubicBezTo>
                  <a:cubicBezTo>
                    <a:pt x="546" y="582"/>
                    <a:pt x="569" y="588"/>
                    <a:pt x="580" y="601"/>
                  </a:cubicBezTo>
                  <a:cubicBezTo>
                    <a:pt x="593" y="616"/>
                    <a:pt x="616" y="624"/>
                    <a:pt x="633" y="624"/>
                  </a:cubicBezTo>
                  <a:cubicBezTo>
                    <a:pt x="648" y="624"/>
                    <a:pt x="660" y="617"/>
                    <a:pt x="657" y="605"/>
                  </a:cubicBezTo>
                  <a:cubicBezTo>
                    <a:pt x="648" y="585"/>
                    <a:pt x="745" y="554"/>
                    <a:pt x="796" y="554"/>
                  </a:cubicBezTo>
                  <a:cubicBezTo>
                    <a:pt x="808" y="554"/>
                    <a:pt x="818" y="556"/>
                    <a:pt x="823" y="560"/>
                  </a:cubicBezTo>
                  <a:cubicBezTo>
                    <a:pt x="826" y="562"/>
                    <a:pt x="833" y="563"/>
                    <a:pt x="844" y="563"/>
                  </a:cubicBezTo>
                  <a:cubicBezTo>
                    <a:pt x="864" y="563"/>
                    <a:pt x="896" y="559"/>
                    <a:pt x="927" y="552"/>
                  </a:cubicBezTo>
                  <a:cubicBezTo>
                    <a:pt x="969" y="541"/>
                    <a:pt x="1012" y="534"/>
                    <a:pt x="1036" y="534"/>
                  </a:cubicBezTo>
                  <a:cubicBezTo>
                    <a:pt x="1041" y="534"/>
                    <a:pt x="1046" y="535"/>
                    <a:pt x="1049" y="535"/>
                  </a:cubicBezTo>
                  <a:cubicBezTo>
                    <a:pt x="1056" y="538"/>
                    <a:pt x="1061" y="539"/>
                    <a:pt x="1064" y="539"/>
                  </a:cubicBezTo>
                  <a:cubicBezTo>
                    <a:pt x="1070" y="539"/>
                    <a:pt x="1068" y="534"/>
                    <a:pt x="1059" y="525"/>
                  </a:cubicBezTo>
                  <a:cubicBezTo>
                    <a:pt x="1046" y="515"/>
                    <a:pt x="1046" y="504"/>
                    <a:pt x="1059" y="500"/>
                  </a:cubicBezTo>
                  <a:cubicBezTo>
                    <a:pt x="1062" y="500"/>
                    <a:pt x="1064" y="499"/>
                    <a:pt x="1067" y="499"/>
                  </a:cubicBezTo>
                  <a:cubicBezTo>
                    <a:pt x="1076" y="499"/>
                    <a:pt x="1084" y="503"/>
                    <a:pt x="1087" y="510"/>
                  </a:cubicBezTo>
                  <a:cubicBezTo>
                    <a:pt x="1089" y="518"/>
                    <a:pt x="1114" y="522"/>
                    <a:pt x="1147" y="522"/>
                  </a:cubicBezTo>
                  <a:cubicBezTo>
                    <a:pt x="1219" y="522"/>
                    <a:pt x="1332" y="506"/>
                    <a:pt x="1344" y="486"/>
                  </a:cubicBezTo>
                  <a:cubicBezTo>
                    <a:pt x="1354" y="465"/>
                    <a:pt x="1392" y="459"/>
                    <a:pt x="1454" y="456"/>
                  </a:cubicBezTo>
                  <a:cubicBezTo>
                    <a:pt x="1524" y="456"/>
                    <a:pt x="1555" y="448"/>
                    <a:pt x="1569" y="427"/>
                  </a:cubicBezTo>
                  <a:cubicBezTo>
                    <a:pt x="1577" y="416"/>
                    <a:pt x="1581" y="411"/>
                    <a:pt x="1583" y="411"/>
                  </a:cubicBezTo>
                  <a:lnTo>
                    <a:pt x="1583" y="411"/>
                  </a:lnTo>
                  <a:cubicBezTo>
                    <a:pt x="1585" y="411"/>
                    <a:pt x="1585" y="414"/>
                    <a:pt x="1583" y="421"/>
                  </a:cubicBezTo>
                  <a:cubicBezTo>
                    <a:pt x="1581" y="427"/>
                    <a:pt x="1588" y="430"/>
                    <a:pt x="1603" y="430"/>
                  </a:cubicBezTo>
                  <a:cubicBezTo>
                    <a:pt x="1628" y="430"/>
                    <a:pt x="1677" y="421"/>
                    <a:pt x="1749" y="403"/>
                  </a:cubicBezTo>
                  <a:cubicBezTo>
                    <a:pt x="1843" y="382"/>
                    <a:pt x="1962" y="358"/>
                    <a:pt x="2010" y="351"/>
                  </a:cubicBezTo>
                  <a:cubicBezTo>
                    <a:pt x="2058" y="344"/>
                    <a:pt x="2093" y="331"/>
                    <a:pt x="2093" y="323"/>
                  </a:cubicBezTo>
                  <a:cubicBezTo>
                    <a:pt x="2086" y="308"/>
                    <a:pt x="2132" y="298"/>
                    <a:pt x="2175" y="298"/>
                  </a:cubicBezTo>
                  <a:cubicBezTo>
                    <a:pt x="2200" y="298"/>
                    <a:pt x="2225" y="302"/>
                    <a:pt x="2235" y="310"/>
                  </a:cubicBezTo>
                  <a:cubicBezTo>
                    <a:pt x="2244" y="316"/>
                    <a:pt x="2250" y="320"/>
                    <a:pt x="2254" y="320"/>
                  </a:cubicBezTo>
                  <a:cubicBezTo>
                    <a:pt x="2257" y="320"/>
                    <a:pt x="2258" y="316"/>
                    <a:pt x="2256" y="310"/>
                  </a:cubicBezTo>
                  <a:cubicBezTo>
                    <a:pt x="2253" y="296"/>
                    <a:pt x="2287" y="281"/>
                    <a:pt x="2346" y="271"/>
                  </a:cubicBezTo>
                  <a:cubicBezTo>
                    <a:pt x="2419" y="257"/>
                    <a:pt x="2450" y="244"/>
                    <a:pt x="2464" y="212"/>
                  </a:cubicBezTo>
                  <a:cubicBezTo>
                    <a:pt x="2471" y="196"/>
                    <a:pt x="2475" y="187"/>
                    <a:pt x="2480" y="187"/>
                  </a:cubicBezTo>
                  <a:cubicBezTo>
                    <a:pt x="2485" y="187"/>
                    <a:pt x="2490" y="197"/>
                    <a:pt x="2499" y="219"/>
                  </a:cubicBezTo>
                  <a:cubicBezTo>
                    <a:pt x="2505" y="238"/>
                    <a:pt x="2510" y="248"/>
                    <a:pt x="2514" y="248"/>
                  </a:cubicBezTo>
                  <a:cubicBezTo>
                    <a:pt x="2516" y="248"/>
                    <a:pt x="2518" y="245"/>
                    <a:pt x="2519" y="237"/>
                  </a:cubicBezTo>
                  <a:cubicBezTo>
                    <a:pt x="2519" y="216"/>
                    <a:pt x="2530" y="195"/>
                    <a:pt x="2540" y="185"/>
                  </a:cubicBezTo>
                  <a:cubicBezTo>
                    <a:pt x="2557" y="169"/>
                    <a:pt x="2534" y="139"/>
                    <a:pt x="2512" y="139"/>
                  </a:cubicBezTo>
                  <a:cubicBezTo>
                    <a:pt x="2506" y="139"/>
                    <a:pt x="2500" y="141"/>
                    <a:pt x="2495" y="147"/>
                  </a:cubicBezTo>
                  <a:cubicBezTo>
                    <a:pt x="2494" y="148"/>
                    <a:pt x="2493" y="149"/>
                    <a:pt x="2491" y="149"/>
                  </a:cubicBezTo>
                  <a:cubicBezTo>
                    <a:pt x="2486" y="149"/>
                    <a:pt x="2482" y="138"/>
                    <a:pt x="2482" y="119"/>
                  </a:cubicBezTo>
                  <a:cubicBezTo>
                    <a:pt x="2482" y="93"/>
                    <a:pt x="2486" y="85"/>
                    <a:pt x="2508" y="85"/>
                  </a:cubicBezTo>
                  <a:cubicBezTo>
                    <a:pt x="2516" y="85"/>
                    <a:pt x="2527" y="86"/>
                    <a:pt x="2540" y="87"/>
                  </a:cubicBezTo>
                  <a:cubicBezTo>
                    <a:pt x="2545" y="88"/>
                    <a:pt x="2550" y="88"/>
                    <a:pt x="2555" y="88"/>
                  </a:cubicBezTo>
                  <a:cubicBezTo>
                    <a:pt x="2590" y="88"/>
                    <a:pt x="2619" y="77"/>
                    <a:pt x="2658" y="49"/>
                  </a:cubicBezTo>
                  <a:cubicBezTo>
                    <a:pt x="2705" y="16"/>
                    <a:pt x="2711" y="0"/>
                    <a:pt x="2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2" name="Google Shape;8392;p45"/>
            <p:cNvSpPr/>
            <p:nvPr/>
          </p:nvSpPr>
          <p:spPr>
            <a:xfrm>
              <a:off x="5153025" y="134117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2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4" y="5"/>
                    <a:pt x="0" y="15"/>
                    <a:pt x="14" y="26"/>
                  </a:cubicBezTo>
                  <a:cubicBezTo>
                    <a:pt x="22" y="31"/>
                    <a:pt x="35" y="37"/>
                    <a:pt x="47" y="37"/>
                  </a:cubicBezTo>
                  <a:cubicBezTo>
                    <a:pt x="50" y="37"/>
                    <a:pt x="53" y="37"/>
                    <a:pt x="56" y="36"/>
                  </a:cubicBezTo>
                  <a:cubicBezTo>
                    <a:pt x="70" y="33"/>
                    <a:pt x="70" y="23"/>
                    <a:pt x="56" y="12"/>
                  </a:cubicBezTo>
                  <a:cubicBezTo>
                    <a:pt x="47" y="6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3" name="Google Shape;8393;p45"/>
            <p:cNvSpPr/>
            <p:nvPr/>
          </p:nvSpPr>
          <p:spPr>
            <a:xfrm>
              <a:off x="5156225" y="1344175"/>
              <a:ext cx="18850" cy="4475"/>
            </a:xfrm>
            <a:custGeom>
              <a:avLst/>
              <a:gdLst/>
              <a:ahLst/>
              <a:cxnLst/>
              <a:rect l="l" t="t" r="r" b="b"/>
              <a:pathLst>
                <a:path w="754" h="179" extrusionOk="0">
                  <a:moveTo>
                    <a:pt x="710" y="1"/>
                  </a:moveTo>
                  <a:cubicBezTo>
                    <a:pt x="662" y="1"/>
                    <a:pt x="532" y="25"/>
                    <a:pt x="348" y="69"/>
                  </a:cubicBezTo>
                  <a:cubicBezTo>
                    <a:pt x="130" y="124"/>
                    <a:pt x="0" y="162"/>
                    <a:pt x="5" y="173"/>
                  </a:cubicBezTo>
                  <a:cubicBezTo>
                    <a:pt x="6" y="177"/>
                    <a:pt x="14" y="179"/>
                    <a:pt x="28" y="179"/>
                  </a:cubicBezTo>
                  <a:cubicBezTo>
                    <a:pt x="53" y="179"/>
                    <a:pt x="95" y="173"/>
                    <a:pt x="139" y="159"/>
                  </a:cubicBezTo>
                  <a:cubicBezTo>
                    <a:pt x="213" y="142"/>
                    <a:pt x="379" y="103"/>
                    <a:pt x="514" y="73"/>
                  </a:cubicBezTo>
                  <a:cubicBezTo>
                    <a:pt x="698" y="34"/>
                    <a:pt x="754" y="13"/>
                    <a:pt x="729" y="3"/>
                  </a:cubicBezTo>
                  <a:cubicBezTo>
                    <a:pt x="726" y="2"/>
                    <a:pt x="719" y="1"/>
                    <a:pt x="7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4" name="Google Shape;8394;p45"/>
            <p:cNvSpPr/>
            <p:nvPr/>
          </p:nvSpPr>
          <p:spPr>
            <a:xfrm>
              <a:off x="5156575" y="1344650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0"/>
                  </a:moveTo>
                  <a:cubicBezTo>
                    <a:pt x="27" y="0"/>
                    <a:pt x="22" y="2"/>
                    <a:pt x="18" y="5"/>
                  </a:cubicBezTo>
                  <a:cubicBezTo>
                    <a:pt x="7" y="15"/>
                    <a:pt x="1" y="29"/>
                    <a:pt x="1" y="33"/>
                  </a:cubicBezTo>
                  <a:cubicBezTo>
                    <a:pt x="3" y="37"/>
                    <a:pt x="7" y="38"/>
                    <a:pt x="13" y="38"/>
                  </a:cubicBezTo>
                  <a:cubicBezTo>
                    <a:pt x="17" y="38"/>
                    <a:pt x="23" y="37"/>
                    <a:pt x="28" y="36"/>
                  </a:cubicBezTo>
                  <a:cubicBezTo>
                    <a:pt x="39" y="36"/>
                    <a:pt x="46" y="22"/>
                    <a:pt x="42" y="12"/>
                  </a:cubicBezTo>
                  <a:cubicBezTo>
                    <a:pt x="40" y="4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5" name="Google Shape;8395;p45"/>
            <p:cNvSpPr/>
            <p:nvPr/>
          </p:nvSpPr>
          <p:spPr>
            <a:xfrm>
              <a:off x="5158050" y="1344300"/>
              <a:ext cx="3275" cy="825"/>
            </a:xfrm>
            <a:custGeom>
              <a:avLst/>
              <a:gdLst/>
              <a:ahLst/>
              <a:cxnLst/>
              <a:rect l="l" t="t" r="r" b="b"/>
              <a:pathLst>
                <a:path w="131" h="33" extrusionOk="0">
                  <a:moveTo>
                    <a:pt x="103" y="1"/>
                  </a:moveTo>
                  <a:cubicBezTo>
                    <a:pt x="90" y="1"/>
                    <a:pt x="74" y="3"/>
                    <a:pt x="57" y="8"/>
                  </a:cubicBezTo>
                  <a:cubicBezTo>
                    <a:pt x="1" y="23"/>
                    <a:pt x="1" y="26"/>
                    <a:pt x="46" y="29"/>
                  </a:cubicBezTo>
                  <a:cubicBezTo>
                    <a:pt x="66" y="31"/>
                    <a:pt x="81" y="32"/>
                    <a:pt x="93" y="32"/>
                  </a:cubicBezTo>
                  <a:cubicBezTo>
                    <a:pt x="123" y="32"/>
                    <a:pt x="130" y="26"/>
                    <a:pt x="126" y="8"/>
                  </a:cubicBezTo>
                  <a:cubicBezTo>
                    <a:pt x="124" y="3"/>
                    <a:pt x="115" y="1"/>
                    <a:pt x="1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6" name="Google Shape;8396;p45"/>
            <p:cNvSpPr/>
            <p:nvPr/>
          </p:nvSpPr>
          <p:spPr>
            <a:xfrm>
              <a:off x="5162300" y="1344025"/>
              <a:ext cx="1600" cy="575"/>
            </a:xfrm>
            <a:custGeom>
              <a:avLst/>
              <a:gdLst/>
              <a:ahLst/>
              <a:cxnLst/>
              <a:rect l="l" t="t" r="r" b="b"/>
              <a:pathLst>
                <a:path w="64" h="23" extrusionOk="0">
                  <a:moveTo>
                    <a:pt x="50" y="1"/>
                  </a:moveTo>
                  <a:cubicBezTo>
                    <a:pt x="46" y="1"/>
                    <a:pt x="41" y="1"/>
                    <a:pt x="36" y="2"/>
                  </a:cubicBezTo>
                  <a:cubicBezTo>
                    <a:pt x="11" y="9"/>
                    <a:pt x="1" y="16"/>
                    <a:pt x="7" y="19"/>
                  </a:cubicBezTo>
                  <a:cubicBezTo>
                    <a:pt x="11" y="22"/>
                    <a:pt x="16" y="23"/>
                    <a:pt x="22" y="23"/>
                  </a:cubicBezTo>
                  <a:cubicBezTo>
                    <a:pt x="32" y="23"/>
                    <a:pt x="44" y="19"/>
                    <a:pt x="53" y="13"/>
                  </a:cubicBezTo>
                  <a:cubicBezTo>
                    <a:pt x="63" y="5"/>
                    <a:pt x="62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7" name="Google Shape;8397;p45"/>
            <p:cNvSpPr/>
            <p:nvPr/>
          </p:nvSpPr>
          <p:spPr>
            <a:xfrm>
              <a:off x="5165700" y="1342875"/>
              <a:ext cx="1150" cy="950"/>
            </a:xfrm>
            <a:custGeom>
              <a:avLst/>
              <a:gdLst/>
              <a:ahLst/>
              <a:cxnLst/>
              <a:rect l="l" t="t" r="r" b="b"/>
              <a:pathLst>
                <a:path w="46" h="38" extrusionOk="0">
                  <a:moveTo>
                    <a:pt x="30" y="0"/>
                  </a:moveTo>
                  <a:cubicBezTo>
                    <a:pt x="26" y="0"/>
                    <a:pt x="21" y="2"/>
                    <a:pt x="17" y="6"/>
                  </a:cubicBezTo>
                  <a:cubicBezTo>
                    <a:pt x="7" y="17"/>
                    <a:pt x="0" y="27"/>
                    <a:pt x="0" y="35"/>
                  </a:cubicBezTo>
                  <a:cubicBezTo>
                    <a:pt x="4" y="38"/>
                    <a:pt x="14" y="38"/>
                    <a:pt x="28" y="38"/>
                  </a:cubicBezTo>
                  <a:cubicBezTo>
                    <a:pt x="38" y="35"/>
                    <a:pt x="45" y="20"/>
                    <a:pt x="42" y="10"/>
                  </a:cubicBezTo>
                  <a:cubicBezTo>
                    <a:pt x="40" y="4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8" name="Google Shape;8398;p45"/>
            <p:cNvSpPr/>
            <p:nvPr/>
          </p:nvSpPr>
          <p:spPr>
            <a:xfrm>
              <a:off x="5168450" y="13422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36" y="1"/>
                  </a:moveTo>
                  <a:cubicBezTo>
                    <a:pt x="30" y="1"/>
                    <a:pt x="24" y="2"/>
                    <a:pt x="19" y="6"/>
                  </a:cubicBezTo>
                  <a:cubicBezTo>
                    <a:pt x="1" y="24"/>
                    <a:pt x="1" y="34"/>
                    <a:pt x="18" y="34"/>
                  </a:cubicBezTo>
                  <a:cubicBezTo>
                    <a:pt x="24" y="34"/>
                    <a:pt x="33" y="33"/>
                    <a:pt x="43" y="30"/>
                  </a:cubicBezTo>
                  <a:cubicBezTo>
                    <a:pt x="60" y="27"/>
                    <a:pt x="67" y="16"/>
                    <a:pt x="57" y="6"/>
                  </a:cubicBezTo>
                  <a:cubicBezTo>
                    <a:pt x="50" y="2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9" name="Google Shape;8399;p45"/>
            <p:cNvSpPr/>
            <p:nvPr/>
          </p:nvSpPr>
          <p:spPr>
            <a:xfrm>
              <a:off x="5178275" y="1343400"/>
              <a:ext cx="2700" cy="875"/>
            </a:xfrm>
            <a:custGeom>
              <a:avLst/>
              <a:gdLst/>
              <a:ahLst/>
              <a:cxnLst/>
              <a:rect l="l" t="t" r="r" b="b"/>
              <a:pathLst>
                <a:path w="108" h="35" extrusionOk="0">
                  <a:moveTo>
                    <a:pt x="44" y="0"/>
                  </a:moveTo>
                  <a:cubicBezTo>
                    <a:pt x="36" y="0"/>
                    <a:pt x="30" y="2"/>
                    <a:pt x="28" y="6"/>
                  </a:cubicBezTo>
                  <a:cubicBezTo>
                    <a:pt x="0" y="30"/>
                    <a:pt x="7" y="34"/>
                    <a:pt x="63" y="34"/>
                  </a:cubicBezTo>
                  <a:cubicBezTo>
                    <a:pt x="104" y="30"/>
                    <a:pt x="108" y="27"/>
                    <a:pt x="76" y="9"/>
                  </a:cubicBezTo>
                  <a:cubicBezTo>
                    <a:pt x="66" y="4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0" name="Google Shape;8400;p45"/>
            <p:cNvSpPr/>
            <p:nvPr/>
          </p:nvSpPr>
          <p:spPr>
            <a:xfrm>
              <a:off x="5181375" y="1342825"/>
              <a:ext cx="3075" cy="1125"/>
            </a:xfrm>
            <a:custGeom>
              <a:avLst/>
              <a:gdLst/>
              <a:ahLst/>
              <a:cxnLst/>
              <a:rect l="l" t="t" r="r" b="b"/>
              <a:pathLst>
                <a:path w="123" h="45" extrusionOk="0">
                  <a:moveTo>
                    <a:pt x="73" y="1"/>
                  </a:moveTo>
                  <a:cubicBezTo>
                    <a:pt x="59" y="1"/>
                    <a:pt x="45" y="4"/>
                    <a:pt x="35" y="12"/>
                  </a:cubicBezTo>
                  <a:cubicBezTo>
                    <a:pt x="3" y="33"/>
                    <a:pt x="0" y="45"/>
                    <a:pt x="22" y="45"/>
                  </a:cubicBezTo>
                  <a:cubicBezTo>
                    <a:pt x="33" y="45"/>
                    <a:pt x="49" y="42"/>
                    <a:pt x="70" y="37"/>
                  </a:cubicBezTo>
                  <a:cubicBezTo>
                    <a:pt x="115" y="26"/>
                    <a:pt x="123" y="19"/>
                    <a:pt x="98" y="5"/>
                  </a:cubicBezTo>
                  <a:cubicBezTo>
                    <a:pt x="91" y="2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1" name="Google Shape;8401;p45"/>
            <p:cNvSpPr/>
            <p:nvPr/>
          </p:nvSpPr>
          <p:spPr>
            <a:xfrm>
              <a:off x="5193700" y="1370600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2" y="0"/>
                    <a:pt x="45" y="2"/>
                    <a:pt x="35" y="4"/>
                  </a:cubicBezTo>
                  <a:cubicBezTo>
                    <a:pt x="11" y="8"/>
                    <a:pt x="0" y="18"/>
                    <a:pt x="8" y="21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19"/>
                    <a:pt x="53" y="11"/>
                  </a:cubicBezTo>
                  <a:cubicBezTo>
                    <a:pt x="64" y="4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2" name="Google Shape;8402;p45"/>
            <p:cNvSpPr/>
            <p:nvPr/>
          </p:nvSpPr>
          <p:spPr>
            <a:xfrm>
              <a:off x="5187325" y="1340750"/>
              <a:ext cx="5050" cy="1625"/>
            </a:xfrm>
            <a:custGeom>
              <a:avLst/>
              <a:gdLst/>
              <a:ahLst/>
              <a:cxnLst/>
              <a:rect l="l" t="t" r="r" b="b"/>
              <a:pathLst>
                <a:path w="202" h="65" extrusionOk="0">
                  <a:moveTo>
                    <a:pt x="187" y="1"/>
                  </a:moveTo>
                  <a:cubicBezTo>
                    <a:pt x="170" y="1"/>
                    <a:pt x="130" y="13"/>
                    <a:pt x="44" y="43"/>
                  </a:cubicBezTo>
                  <a:cubicBezTo>
                    <a:pt x="1" y="56"/>
                    <a:pt x="6" y="64"/>
                    <a:pt x="49" y="64"/>
                  </a:cubicBezTo>
                  <a:cubicBezTo>
                    <a:pt x="65" y="64"/>
                    <a:pt x="87" y="63"/>
                    <a:pt x="114" y="60"/>
                  </a:cubicBezTo>
                  <a:cubicBezTo>
                    <a:pt x="172" y="53"/>
                    <a:pt x="200" y="43"/>
                    <a:pt x="200" y="22"/>
                  </a:cubicBezTo>
                  <a:cubicBezTo>
                    <a:pt x="202" y="8"/>
                    <a:pt x="201" y="1"/>
                    <a:pt x="1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3" name="Google Shape;8403;p45"/>
            <p:cNvSpPr/>
            <p:nvPr/>
          </p:nvSpPr>
          <p:spPr>
            <a:xfrm>
              <a:off x="5219375" y="135442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61" y="0"/>
                  </a:moveTo>
                  <a:cubicBezTo>
                    <a:pt x="46" y="0"/>
                    <a:pt x="30" y="11"/>
                    <a:pt x="14" y="34"/>
                  </a:cubicBezTo>
                  <a:cubicBezTo>
                    <a:pt x="1" y="58"/>
                    <a:pt x="4" y="68"/>
                    <a:pt x="28" y="76"/>
                  </a:cubicBezTo>
                  <a:cubicBezTo>
                    <a:pt x="41" y="79"/>
                    <a:pt x="52" y="80"/>
                    <a:pt x="62" y="80"/>
                  </a:cubicBezTo>
                  <a:cubicBezTo>
                    <a:pt x="93" y="80"/>
                    <a:pt x="105" y="63"/>
                    <a:pt x="94" y="34"/>
                  </a:cubicBezTo>
                  <a:cubicBezTo>
                    <a:pt x="87" y="11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4" name="Google Shape;8404;p45"/>
            <p:cNvSpPr/>
            <p:nvPr/>
          </p:nvSpPr>
          <p:spPr>
            <a:xfrm>
              <a:off x="5222875" y="1350650"/>
              <a:ext cx="10225" cy="5075"/>
            </a:xfrm>
            <a:custGeom>
              <a:avLst/>
              <a:gdLst/>
              <a:ahLst/>
              <a:cxnLst/>
              <a:rect l="l" t="t" r="r" b="b"/>
              <a:pathLst>
                <a:path w="409" h="203" extrusionOk="0">
                  <a:moveTo>
                    <a:pt x="370" y="0"/>
                  </a:moveTo>
                  <a:cubicBezTo>
                    <a:pt x="348" y="0"/>
                    <a:pt x="312" y="4"/>
                    <a:pt x="270" y="11"/>
                  </a:cubicBezTo>
                  <a:cubicBezTo>
                    <a:pt x="183" y="22"/>
                    <a:pt x="120" y="43"/>
                    <a:pt x="107" y="60"/>
                  </a:cubicBezTo>
                  <a:cubicBezTo>
                    <a:pt x="98" y="73"/>
                    <a:pt x="89" y="79"/>
                    <a:pt x="80" y="79"/>
                  </a:cubicBezTo>
                  <a:cubicBezTo>
                    <a:pt x="75" y="79"/>
                    <a:pt x="70" y="77"/>
                    <a:pt x="66" y="73"/>
                  </a:cubicBezTo>
                  <a:cubicBezTo>
                    <a:pt x="61" y="69"/>
                    <a:pt x="56" y="66"/>
                    <a:pt x="50" y="66"/>
                  </a:cubicBezTo>
                  <a:cubicBezTo>
                    <a:pt x="41" y="66"/>
                    <a:pt x="31" y="74"/>
                    <a:pt x="20" y="87"/>
                  </a:cubicBezTo>
                  <a:cubicBezTo>
                    <a:pt x="1" y="117"/>
                    <a:pt x="3" y="128"/>
                    <a:pt x="35" y="128"/>
                  </a:cubicBezTo>
                  <a:cubicBezTo>
                    <a:pt x="44" y="128"/>
                    <a:pt x="55" y="127"/>
                    <a:pt x="69" y="126"/>
                  </a:cubicBezTo>
                  <a:cubicBezTo>
                    <a:pt x="93" y="122"/>
                    <a:pt x="128" y="119"/>
                    <a:pt x="145" y="119"/>
                  </a:cubicBezTo>
                  <a:cubicBezTo>
                    <a:pt x="162" y="119"/>
                    <a:pt x="170" y="105"/>
                    <a:pt x="162" y="84"/>
                  </a:cubicBezTo>
                  <a:cubicBezTo>
                    <a:pt x="152" y="63"/>
                    <a:pt x="162" y="53"/>
                    <a:pt x="197" y="49"/>
                  </a:cubicBezTo>
                  <a:cubicBezTo>
                    <a:pt x="205" y="49"/>
                    <a:pt x="211" y="49"/>
                    <a:pt x="218" y="49"/>
                  </a:cubicBezTo>
                  <a:cubicBezTo>
                    <a:pt x="266" y="49"/>
                    <a:pt x="275" y="61"/>
                    <a:pt x="256" y="91"/>
                  </a:cubicBezTo>
                  <a:cubicBezTo>
                    <a:pt x="246" y="103"/>
                    <a:pt x="240" y="109"/>
                    <a:pt x="235" y="109"/>
                  </a:cubicBezTo>
                  <a:cubicBezTo>
                    <a:pt x="232" y="109"/>
                    <a:pt x="230" y="105"/>
                    <a:pt x="228" y="98"/>
                  </a:cubicBezTo>
                  <a:cubicBezTo>
                    <a:pt x="227" y="94"/>
                    <a:pt x="225" y="93"/>
                    <a:pt x="222" y="93"/>
                  </a:cubicBezTo>
                  <a:cubicBezTo>
                    <a:pt x="215" y="93"/>
                    <a:pt x="201" y="106"/>
                    <a:pt x="186" y="126"/>
                  </a:cubicBezTo>
                  <a:cubicBezTo>
                    <a:pt x="172" y="150"/>
                    <a:pt x="148" y="169"/>
                    <a:pt x="131" y="169"/>
                  </a:cubicBezTo>
                  <a:cubicBezTo>
                    <a:pt x="128" y="169"/>
                    <a:pt x="126" y="168"/>
                    <a:pt x="124" y="167"/>
                  </a:cubicBezTo>
                  <a:cubicBezTo>
                    <a:pt x="120" y="167"/>
                    <a:pt x="118" y="167"/>
                    <a:pt x="116" y="167"/>
                  </a:cubicBezTo>
                  <a:cubicBezTo>
                    <a:pt x="105" y="167"/>
                    <a:pt x="112" y="174"/>
                    <a:pt x="135" y="188"/>
                  </a:cubicBezTo>
                  <a:cubicBezTo>
                    <a:pt x="149" y="198"/>
                    <a:pt x="159" y="202"/>
                    <a:pt x="167" y="202"/>
                  </a:cubicBezTo>
                  <a:cubicBezTo>
                    <a:pt x="177" y="202"/>
                    <a:pt x="183" y="196"/>
                    <a:pt x="186" y="185"/>
                  </a:cubicBezTo>
                  <a:cubicBezTo>
                    <a:pt x="197" y="153"/>
                    <a:pt x="232" y="136"/>
                    <a:pt x="343" y="102"/>
                  </a:cubicBezTo>
                  <a:cubicBezTo>
                    <a:pt x="394" y="87"/>
                    <a:pt x="409" y="73"/>
                    <a:pt x="391" y="57"/>
                  </a:cubicBezTo>
                  <a:cubicBezTo>
                    <a:pt x="381" y="43"/>
                    <a:pt x="381" y="22"/>
                    <a:pt x="391" y="8"/>
                  </a:cubicBezTo>
                  <a:cubicBezTo>
                    <a:pt x="398" y="3"/>
                    <a:pt x="389" y="0"/>
                    <a:pt x="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5" name="Google Shape;8405;p45"/>
            <p:cNvSpPr/>
            <p:nvPr/>
          </p:nvSpPr>
          <p:spPr>
            <a:xfrm>
              <a:off x="5223450" y="1354050"/>
              <a:ext cx="1675" cy="2200"/>
            </a:xfrm>
            <a:custGeom>
              <a:avLst/>
              <a:gdLst/>
              <a:ahLst/>
              <a:cxnLst/>
              <a:rect l="l" t="t" r="r" b="b"/>
              <a:pathLst>
                <a:path w="67" h="88" extrusionOk="0">
                  <a:moveTo>
                    <a:pt x="42" y="1"/>
                  </a:moveTo>
                  <a:cubicBezTo>
                    <a:pt x="38" y="1"/>
                    <a:pt x="32" y="12"/>
                    <a:pt x="22" y="35"/>
                  </a:cubicBezTo>
                  <a:cubicBezTo>
                    <a:pt x="4" y="75"/>
                    <a:pt x="1" y="88"/>
                    <a:pt x="15" y="88"/>
                  </a:cubicBezTo>
                  <a:cubicBezTo>
                    <a:pt x="20" y="88"/>
                    <a:pt x="28" y="86"/>
                    <a:pt x="38" y="83"/>
                  </a:cubicBezTo>
                  <a:cubicBezTo>
                    <a:pt x="59" y="80"/>
                    <a:pt x="67" y="59"/>
                    <a:pt x="56" y="31"/>
                  </a:cubicBezTo>
                  <a:cubicBezTo>
                    <a:pt x="49" y="1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6" name="Google Shape;8406;p45"/>
            <p:cNvSpPr/>
            <p:nvPr/>
          </p:nvSpPr>
          <p:spPr>
            <a:xfrm>
              <a:off x="5225950" y="1339000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54" y="1"/>
                  </a:moveTo>
                  <a:cubicBezTo>
                    <a:pt x="51" y="1"/>
                    <a:pt x="45" y="1"/>
                    <a:pt x="39" y="2"/>
                  </a:cubicBezTo>
                  <a:cubicBezTo>
                    <a:pt x="15" y="9"/>
                    <a:pt x="1" y="16"/>
                    <a:pt x="12" y="19"/>
                  </a:cubicBezTo>
                  <a:cubicBezTo>
                    <a:pt x="15" y="22"/>
                    <a:pt x="20" y="23"/>
                    <a:pt x="26" y="23"/>
                  </a:cubicBezTo>
                  <a:cubicBezTo>
                    <a:pt x="36" y="23"/>
                    <a:pt x="48" y="19"/>
                    <a:pt x="57" y="12"/>
                  </a:cubicBezTo>
                  <a:cubicBezTo>
                    <a:pt x="67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7" name="Google Shape;8407;p45"/>
            <p:cNvSpPr/>
            <p:nvPr/>
          </p:nvSpPr>
          <p:spPr>
            <a:xfrm>
              <a:off x="5234275" y="1350050"/>
              <a:ext cx="8350" cy="2200"/>
            </a:xfrm>
            <a:custGeom>
              <a:avLst/>
              <a:gdLst/>
              <a:ahLst/>
              <a:cxnLst/>
              <a:rect l="l" t="t" r="r" b="b"/>
              <a:pathLst>
                <a:path w="334" h="88" extrusionOk="0">
                  <a:moveTo>
                    <a:pt x="294" y="1"/>
                  </a:moveTo>
                  <a:cubicBezTo>
                    <a:pt x="226" y="1"/>
                    <a:pt x="75" y="33"/>
                    <a:pt x="33" y="63"/>
                  </a:cubicBezTo>
                  <a:cubicBezTo>
                    <a:pt x="18" y="73"/>
                    <a:pt x="1" y="84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18" y="88"/>
                    <a:pt x="89" y="71"/>
                    <a:pt x="178" y="49"/>
                  </a:cubicBezTo>
                  <a:cubicBezTo>
                    <a:pt x="286" y="22"/>
                    <a:pt x="334" y="4"/>
                    <a:pt x="303" y="1"/>
                  </a:cubicBezTo>
                  <a:cubicBezTo>
                    <a:pt x="300" y="1"/>
                    <a:pt x="297" y="1"/>
                    <a:pt x="2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8" name="Google Shape;8408;p45"/>
            <p:cNvSpPr/>
            <p:nvPr/>
          </p:nvSpPr>
          <p:spPr>
            <a:xfrm>
              <a:off x="5245225" y="1347950"/>
              <a:ext cx="1925" cy="725"/>
            </a:xfrm>
            <a:custGeom>
              <a:avLst/>
              <a:gdLst/>
              <a:ahLst/>
              <a:cxnLst/>
              <a:rect l="l" t="t" r="r" b="b"/>
              <a:pathLst>
                <a:path w="77" h="29" extrusionOk="0">
                  <a:moveTo>
                    <a:pt x="46" y="0"/>
                  </a:moveTo>
                  <a:cubicBezTo>
                    <a:pt x="42" y="0"/>
                    <a:pt x="37" y="1"/>
                    <a:pt x="32" y="1"/>
                  </a:cubicBezTo>
                  <a:cubicBezTo>
                    <a:pt x="14" y="8"/>
                    <a:pt x="0" y="15"/>
                    <a:pt x="0" y="19"/>
                  </a:cubicBezTo>
                  <a:cubicBezTo>
                    <a:pt x="0" y="22"/>
                    <a:pt x="17" y="26"/>
                    <a:pt x="42" y="29"/>
                  </a:cubicBezTo>
                  <a:cubicBezTo>
                    <a:pt x="62" y="29"/>
                    <a:pt x="77" y="22"/>
                    <a:pt x="73" y="11"/>
                  </a:cubicBezTo>
                  <a:cubicBezTo>
                    <a:pt x="71" y="4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9" name="Google Shape;8409;p45"/>
            <p:cNvSpPr/>
            <p:nvPr/>
          </p:nvSpPr>
          <p:spPr>
            <a:xfrm>
              <a:off x="5268625" y="1334000"/>
              <a:ext cx="1575" cy="575"/>
            </a:xfrm>
            <a:custGeom>
              <a:avLst/>
              <a:gdLst/>
              <a:ahLst/>
              <a:cxnLst/>
              <a:rect l="l" t="t" r="r" b="b"/>
              <a:pathLst>
                <a:path w="63" h="23" extrusionOk="0">
                  <a:moveTo>
                    <a:pt x="55" y="1"/>
                  </a:moveTo>
                  <a:cubicBezTo>
                    <a:pt x="51" y="1"/>
                    <a:pt x="44" y="2"/>
                    <a:pt x="36" y="4"/>
                  </a:cubicBezTo>
                  <a:cubicBezTo>
                    <a:pt x="12" y="11"/>
                    <a:pt x="1" y="18"/>
                    <a:pt x="12" y="22"/>
                  </a:cubicBezTo>
                  <a:cubicBezTo>
                    <a:pt x="13" y="22"/>
                    <a:pt x="16" y="23"/>
                    <a:pt x="19" y="23"/>
                  </a:cubicBezTo>
                  <a:cubicBezTo>
                    <a:pt x="28" y="23"/>
                    <a:pt x="43" y="19"/>
                    <a:pt x="53" y="11"/>
                  </a:cubicBezTo>
                  <a:cubicBezTo>
                    <a:pt x="62" y="4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0" name="Google Shape;8410;p45"/>
            <p:cNvSpPr/>
            <p:nvPr/>
          </p:nvSpPr>
          <p:spPr>
            <a:xfrm>
              <a:off x="5271175" y="1333200"/>
              <a:ext cx="2700" cy="675"/>
            </a:xfrm>
            <a:custGeom>
              <a:avLst/>
              <a:gdLst/>
              <a:ahLst/>
              <a:cxnLst/>
              <a:rect l="l" t="t" r="r" b="b"/>
              <a:pathLst>
                <a:path w="108" h="27" extrusionOk="0">
                  <a:moveTo>
                    <a:pt x="100" y="0"/>
                  </a:moveTo>
                  <a:cubicBezTo>
                    <a:pt x="92" y="0"/>
                    <a:pt x="76" y="3"/>
                    <a:pt x="55" y="9"/>
                  </a:cubicBezTo>
                  <a:cubicBezTo>
                    <a:pt x="19" y="17"/>
                    <a:pt x="1" y="27"/>
                    <a:pt x="13" y="27"/>
                  </a:cubicBezTo>
                  <a:cubicBezTo>
                    <a:pt x="15" y="27"/>
                    <a:pt x="17" y="27"/>
                    <a:pt x="20" y="26"/>
                  </a:cubicBezTo>
                  <a:cubicBezTo>
                    <a:pt x="41" y="26"/>
                    <a:pt x="79" y="19"/>
                    <a:pt x="97" y="9"/>
                  </a:cubicBezTo>
                  <a:cubicBezTo>
                    <a:pt x="107" y="3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1" name="Google Shape;8411;p45"/>
            <p:cNvSpPr/>
            <p:nvPr/>
          </p:nvSpPr>
          <p:spPr>
            <a:xfrm>
              <a:off x="5283125" y="1325300"/>
              <a:ext cx="2800" cy="750"/>
            </a:xfrm>
            <a:custGeom>
              <a:avLst/>
              <a:gdLst/>
              <a:ahLst/>
              <a:cxnLst/>
              <a:rect l="l" t="t" r="r" b="b"/>
              <a:pathLst>
                <a:path w="112" h="30" extrusionOk="0">
                  <a:moveTo>
                    <a:pt x="104" y="1"/>
                  </a:moveTo>
                  <a:cubicBezTo>
                    <a:pt x="96" y="1"/>
                    <a:pt x="80" y="4"/>
                    <a:pt x="59" y="9"/>
                  </a:cubicBezTo>
                  <a:cubicBezTo>
                    <a:pt x="18" y="19"/>
                    <a:pt x="0" y="30"/>
                    <a:pt x="21" y="30"/>
                  </a:cubicBezTo>
                  <a:cubicBezTo>
                    <a:pt x="45" y="30"/>
                    <a:pt x="80" y="19"/>
                    <a:pt x="101" y="9"/>
                  </a:cubicBezTo>
                  <a:cubicBezTo>
                    <a:pt x="111" y="4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2" name="Google Shape;8412;p45"/>
            <p:cNvSpPr/>
            <p:nvPr/>
          </p:nvSpPr>
          <p:spPr>
            <a:xfrm>
              <a:off x="5284875" y="1329900"/>
              <a:ext cx="1625" cy="600"/>
            </a:xfrm>
            <a:custGeom>
              <a:avLst/>
              <a:gdLst/>
              <a:ahLst/>
              <a:cxnLst/>
              <a:rect l="l" t="t" r="r" b="b"/>
              <a:pathLst>
                <a:path w="65" h="24" extrusionOk="0">
                  <a:moveTo>
                    <a:pt x="51" y="0"/>
                  </a:moveTo>
                  <a:cubicBezTo>
                    <a:pt x="47" y="0"/>
                    <a:pt x="41" y="1"/>
                    <a:pt x="34" y="2"/>
                  </a:cubicBezTo>
                  <a:cubicBezTo>
                    <a:pt x="10" y="8"/>
                    <a:pt x="0" y="16"/>
                    <a:pt x="7" y="22"/>
                  </a:cubicBezTo>
                  <a:cubicBezTo>
                    <a:pt x="9" y="23"/>
                    <a:pt x="13" y="24"/>
                    <a:pt x="16" y="24"/>
                  </a:cubicBezTo>
                  <a:cubicBezTo>
                    <a:pt x="27" y="24"/>
                    <a:pt x="41" y="20"/>
                    <a:pt x="52" y="12"/>
                  </a:cubicBezTo>
                  <a:cubicBezTo>
                    <a:pt x="65" y="4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3" name="Google Shape;8413;p45"/>
            <p:cNvSpPr/>
            <p:nvPr/>
          </p:nvSpPr>
          <p:spPr>
            <a:xfrm>
              <a:off x="5288250" y="1329125"/>
              <a:ext cx="1325" cy="1100"/>
            </a:xfrm>
            <a:custGeom>
              <a:avLst/>
              <a:gdLst/>
              <a:ahLst/>
              <a:cxnLst/>
              <a:rect l="l" t="t" r="r" b="b"/>
              <a:pathLst>
                <a:path w="53" h="44" extrusionOk="0">
                  <a:moveTo>
                    <a:pt x="29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7" y="5"/>
                    <a:pt x="0" y="15"/>
                    <a:pt x="3" y="29"/>
                  </a:cubicBezTo>
                  <a:cubicBezTo>
                    <a:pt x="7" y="39"/>
                    <a:pt x="21" y="43"/>
                    <a:pt x="35" y="43"/>
                  </a:cubicBezTo>
                  <a:cubicBezTo>
                    <a:pt x="45" y="39"/>
                    <a:pt x="53" y="26"/>
                    <a:pt x="48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4" name="Google Shape;8414;p45"/>
            <p:cNvSpPr/>
            <p:nvPr/>
          </p:nvSpPr>
          <p:spPr>
            <a:xfrm>
              <a:off x="5293100" y="1329025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22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0" y="6"/>
                    <a:pt x="4" y="12"/>
                    <a:pt x="14" y="22"/>
                  </a:cubicBezTo>
                  <a:cubicBezTo>
                    <a:pt x="21" y="29"/>
                    <a:pt x="34" y="32"/>
                    <a:pt x="47" y="32"/>
                  </a:cubicBezTo>
                  <a:cubicBezTo>
                    <a:pt x="55" y="32"/>
                    <a:pt x="63" y="31"/>
                    <a:pt x="70" y="30"/>
                  </a:cubicBezTo>
                  <a:cubicBezTo>
                    <a:pt x="104" y="19"/>
                    <a:pt x="104" y="16"/>
                    <a:pt x="70" y="9"/>
                  </a:cubicBezTo>
                  <a:cubicBezTo>
                    <a:pt x="52" y="4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5" name="Google Shape;8415;p45"/>
            <p:cNvSpPr/>
            <p:nvPr/>
          </p:nvSpPr>
          <p:spPr>
            <a:xfrm>
              <a:off x="5294125" y="1325400"/>
              <a:ext cx="3500" cy="700"/>
            </a:xfrm>
            <a:custGeom>
              <a:avLst/>
              <a:gdLst/>
              <a:ahLst/>
              <a:cxnLst/>
              <a:rect l="l" t="t" r="r" b="b"/>
              <a:pathLst>
                <a:path w="140" h="28" extrusionOk="0">
                  <a:moveTo>
                    <a:pt x="60" y="1"/>
                  </a:moveTo>
                  <a:cubicBezTo>
                    <a:pt x="49" y="1"/>
                    <a:pt x="38" y="2"/>
                    <a:pt x="29" y="5"/>
                  </a:cubicBezTo>
                  <a:cubicBezTo>
                    <a:pt x="1" y="12"/>
                    <a:pt x="1" y="15"/>
                    <a:pt x="36" y="22"/>
                  </a:cubicBezTo>
                  <a:cubicBezTo>
                    <a:pt x="48" y="26"/>
                    <a:pt x="66" y="28"/>
                    <a:pt x="82" y="28"/>
                  </a:cubicBezTo>
                  <a:cubicBezTo>
                    <a:pt x="92" y="28"/>
                    <a:pt x="102" y="27"/>
                    <a:pt x="109" y="26"/>
                  </a:cubicBezTo>
                  <a:cubicBezTo>
                    <a:pt x="140" y="18"/>
                    <a:pt x="140" y="15"/>
                    <a:pt x="101" y="5"/>
                  </a:cubicBezTo>
                  <a:cubicBezTo>
                    <a:pt x="90" y="3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6" name="Google Shape;8416;p45"/>
            <p:cNvSpPr/>
            <p:nvPr/>
          </p:nvSpPr>
          <p:spPr>
            <a:xfrm>
              <a:off x="5294925" y="1322925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76" y="0"/>
                  </a:moveTo>
                  <a:cubicBezTo>
                    <a:pt x="69" y="0"/>
                    <a:pt x="57" y="2"/>
                    <a:pt x="42" y="7"/>
                  </a:cubicBezTo>
                  <a:cubicBezTo>
                    <a:pt x="15" y="13"/>
                    <a:pt x="0" y="27"/>
                    <a:pt x="10" y="34"/>
                  </a:cubicBezTo>
                  <a:cubicBezTo>
                    <a:pt x="15" y="39"/>
                    <a:pt x="22" y="41"/>
                    <a:pt x="30" y="41"/>
                  </a:cubicBezTo>
                  <a:cubicBezTo>
                    <a:pt x="41" y="41"/>
                    <a:pt x="53" y="37"/>
                    <a:pt x="63" y="31"/>
                  </a:cubicBezTo>
                  <a:cubicBezTo>
                    <a:pt x="90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7" name="Google Shape;8417;p45"/>
            <p:cNvSpPr/>
            <p:nvPr/>
          </p:nvSpPr>
          <p:spPr>
            <a:xfrm>
              <a:off x="5297775" y="1324550"/>
              <a:ext cx="2375" cy="1075"/>
            </a:xfrm>
            <a:custGeom>
              <a:avLst/>
              <a:gdLst/>
              <a:ahLst/>
              <a:cxnLst/>
              <a:rect l="l" t="t" r="r" b="b"/>
              <a:pathLst>
                <a:path w="95" h="43" extrusionOk="0">
                  <a:moveTo>
                    <a:pt x="67" y="1"/>
                  </a:moveTo>
                  <a:cubicBezTo>
                    <a:pt x="60" y="1"/>
                    <a:pt x="51" y="2"/>
                    <a:pt x="42" y="4"/>
                  </a:cubicBezTo>
                  <a:cubicBezTo>
                    <a:pt x="15" y="7"/>
                    <a:pt x="0" y="18"/>
                    <a:pt x="0" y="32"/>
                  </a:cubicBezTo>
                  <a:cubicBezTo>
                    <a:pt x="3" y="39"/>
                    <a:pt x="14" y="42"/>
                    <a:pt x="29" y="42"/>
                  </a:cubicBezTo>
                  <a:cubicBezTo>
                    <a:pt x="36" y="42"/>
                    <a:pt x="44" y="41"/>
                    <a:pt x="53" y="39"/>
                  </a:cubicBezTo>
                  <a:cubicBezTo>
                    <a:pt x="77" y="32"/>
                    <a:pt x="95" y="18"/>
                    <a:pt x="95" y="11"/>
                  </a:cubicBezTo>
                  <a:cubicBezTo>
                    <a:pt x="92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8" name="Google Shape;8418;p45"/>
            <p:cNvSpPr/>
            <p:nvPr/>
          </p:nvSpPr>
          <p:spPr>
            <a:xfrm>
              <a:off x="5298475" y="1322775"/>
              <a:ext cx="4875" cy="2550"/>
            </a:xfrm>
            <a:custGeom>
              <a:avLst/>
              <a:gdLst/>
              <a:ahLst/>
              <a:cxnLst/>
              <a:rect l="l" t="t" r="r" b="b"/>
              <a:pathLst>
                <a:path w="195" h="102" extrusionOk="0">
                  <a:moveTo>
                    <a:pt x="101" y="1"/>
                  </a:moveTo>
                  <a:cubicBezTo>
                    <a:pt x="92" y="1"/>
                    <a:pt x="81" y="1"/>
                    <a:pt x="70" y="2"/>
                  </a:cubicBezTo>
                  <a:cubicBezTo>
                    <a:pt x="22" y="9"/>
                    <a:pt x="1" y="16"/>
                    <a:pt x="11" y="27"/>
                  </a:cubicBezTo>
                  <a:cubicBezTo>
                    <a:pt x="19" y="32"/>
                    <a:pt x="34" y="35"/>
                    <a:pt x="48" y="35"/>
                  </a:cubicBezTo>
                  <a:cubicBezTo>
                    <a:pt x="53" y="35"/>
                    <a:pt x="59" y="34"/>
                    <a:pt x="63" y="33"/>
                  </a:cubicBezTo>
                  <a:cubicBezTo>
                    <a:pt x="65" y="33"/>
                    <a:pt x="67" y="33"/>
                    <a:pt x="70" y="33"/>
                  </a:cubicBezTo>
                  <a:cubicBezTo>
                    <a:pt x="88" y="33"/>
                    <a:pt x="102" y="46"/>
                    <a:pt x="108" y="64"/>
                  </a:cubicBezTo>
                  <a:cubicBezTo>
                    <a:pt x="115" y="89"/>
                    <a:pt x="123" y="101"/>
                    <a:pt x="132" y="101"/>
                  </a:cubicBezTo>
                  <a:cubicBezTo>
                    <a:pt x="142" y="101"/>
                    <a:pt x="153" y="89"/>
                    <a:pt x="167" y="64"/>
                  </a:cubicBezTo>
                  <a:cubicBezTo>
                    <a:pt x="194" y="22"/>
                    <a:pt x="171" y="1"/>
                    <a:pt x="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9" name="Google Shape;8419;p45"/>
            <p:cNvSpPr/>
            <p:nvPr/>
          </p:nvSpPr>
          <p:spPr>
            <a:xfrm>
              <a:off x="5309575" y="1325400"/>
              <a:ext cx="3500" cy="900"/>
            </a:xfrm>
            <a:custGeom>
              <a:avLst/>
              <a:gdLst/>
              <a:ahLst/>
              <a:cxnLst/>
              <a:rect l="l" t="t" r="r" b="b"/>
              <a:pathLst>
                <a:path w="140" h="36" extrusionOk="0">
                  <a:moveTo>
                    <a:pt x="115" y="0"/>
                  </a:moveTo>
                  <a:cubicBezTo>
                    <a:pt x="101" y="0"/>
                    <a:pt x="84" y="3"/>
                    <a:pt x="66" y="8"/>
                  </a:cubicBezTo>
                  <a:cubicBezTo>
                    <a:pt x="28" y="18"/>
                    <a:pt x="1" y="29"/>
                    <a:pt x="1" y="33"/>
                  </a:cubicBezTo>
                  <a:cubicBezTo>
                    <a:pt x="1" y="34"/>
                    <a:pt x="9" y="35"/>
                    <a:pt x="23" y="35"/>
                  </a:cubicBezTo>
                  <a:cubicBezTo>
                    <a:pt x="36" y="35"/>
                    <a:pt x="55" y="34"/>
                    <a:pt x="74" y="33"/>
                  </a:cubicBezTo>
                  <a:cubicBezTo>
                    <a:pt x="111" y="26"/>
                    <a:pt x="140" y="15"/>
                    <a:pt x="140" y="8"/>
                  </a:cubicBezTo>
                  <a:cubicBezTo>
                    <a:pt x="138" y="3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0" name="Google Shape;8420;p45"/>
            <p:cNvSpPr/>
            <p:nvPr/>
          </p:nvSpPr>
          <p:spPr>
            <a:xfrm>
              <a:off x="5313300" y="1327825"/>
              <a:ext cx="10975" cy="1800"/>
            </a:xfrm>
            <a:custGeom>
              <a:avLst/>
              <a:gdLst/>
              <a:ahLst/>
              <a:cxnLst/>
              <a:rect l="l" t="t" r="r" b="b"/>
              <a:pathLst>
                <a:path w="439" h="72" extrusionOk="0">
                  <a:moveTo>
                    <a:pt x="420" y="0"/>
                  </a:moveTo>
                  <a:cubicBezTo>
                    <a:pt x="402" y="0"/>
                    <a:pt x="366" y="5"/>
                    <a:pt x="306" y="15"/>
                  </a:cubicBezTo>
                  <a:cubicBezTo>
                    <a:pt x="220" y="29"/>
                    <a:pt x="116" y="40"/>
                    <a:pt x="74" y="40"/>
                  </a:cubicBezTo>
                  <a:cubicBezTo>
                    <a:pt x="4" y="40"/>
                    <a:pt x="1" y="40"/>
                    <a:pt x="42" y="60"/>
                  </a:cubicBezTo>
                  <a:cubicBezTo>
                    <a:pt x="56" y="67"/>
                    <a:pt x="79" y="71"/>
                    <a:pt x="107" y="71"/>
                  </a:cubicBezTo>
                  <a:cubicBezTo>
                    <a:pt x="135" y="71"/>
                    <a:pt x="168" y="67"/>
                    <a:pt x="202" y="60"/>
                  </a:cubicBezTo>
                  <a:cubicBezTo>
                    <a:pt x="254" y="49"/>
                    <a:pt x="306" y="42"/>
                    <a:pt x="330" y="42"/>
                  </a:cubicBezTo>
                  <a:cubicBezTo>
                    <a:pt x="335" y="42"/>
                    <a:pt x="339" y="42"/>
                    <a:pt x="341" y="43"/>
                  </a:cubicBezTo>
                  <a:cubicBezTo>
                    <a:pt x="343" y="43"/>
                    <a:pt x="346" y="44"/>
                    <a:pt x="348" y="44"/>
                  </a:cubicBezTo>
                  <a:cubicBezTo>
                    <a:pt x="366" y="44"/>
                    <a:pt x="393" y="34"/>
                    <a:pt x="417" y="19"/>
                  </a:cubicBezTo>
                  <a:cubicBezTo>
                    <a:pt x="435" y="6"/>
                    <a:pt x="438" y="0"/>
                    <a:pt x="4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1" name="Google Shape;8421;p45"/>
            <p:cNvSpPr/>
            <p:nvPr/>
          </p:nvSpPr>
          <p:spPr>
            <a:xfrm>
              <a:off x="5313375" y="13263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4" y="1"/>
                    <a:pt x="36" y="4"/>
                  </a:cubicBezTo>
                  <a:cubicBezTo>
                    <a:pt x="12" y="8"/>
                    <a:pt x="1" y="14"/>
                    <a:pt x="12" y="21"/>
                  </a:cubicBezTo>
                  <a:cubicBezTo>
                    <a:pt x="13" y="22"/>
                    <a:pt x="16" y="22"/>
                    <a:pt x="19" y="22"/>
                  </a:cubicBezTo>
                  <a:cubicBezTo>
                    <a:pt x="28" y="22"/>
                    <a:pt x="43" y="18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2" name="Google Shape;8422;p45"/>
            <p:cNvSpPr/>
            <p:nvPr/>
          </p:nvSpPr>
          <p:spPr>
            <a:xfrm>
              <a:off x="5325700" y="1326575"/>
              <a:ext cx="3300" cy="1450"/>
            </a:xfrm>
            <a:custGeom>
              <a:avLst/>
              <a:gdLst/>
              <a:ahLst/>
              <a:cxnLst/>
              <a:rect l="l" t="t" r="r" b="b"/>
              <a:pathLst>
                <a:path w="132" h="58" extrusionOk="0">
                  <a:moveTo>
                    <a:pt x="121" y="0"/>
                  </a:moveTo>
                  <a:cubicBezTo>
                    <a:pt x="113" y="0"/>
                    <a:pt x="97" y="4"/>
                    <a:pt x="70" y="10"/>
                  </a:cubicBezTo>
                  <a:cubicBezTo>
                    <a:pt x="33" y="20"/>
                    <a:pt x="1" y="34"/>
                    <a:pt x="4" y="45"/>
                  </a:cubicBezTo>
                  <a:cubicBezTo>
                    <a:pt x="7" y="53"/>
                    <a:pt x="14" y="58"/>
                    <a:pt x="24" y="58"/>
                  </a:cubicBezTo>
                  <a:cubicBezTo>
                    <a:pt x="43" y="58"/>
                    <a:pt x="72" y="44"/>
                    <a:pt x="105" y="20"/>
                  </a:cubicBezTo>
                  <a:cubicBezTo>
                    <a:pt x="125" y="6"/>
                    <a:pt x="131" y="0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3" name="Google Shape;8423;p45"/>
            <p:cNvSpPr/>
            <p:nvPr/>
          </p:nvSpPr>
          <p:spPr>
            <a:xfrm>
              <a:off x="5330675" y="1317850"/>
              <a:ext cx="1300" cy="1025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1"/>
                    <a:pt x="0" y="16"/>
                    <a:pt x="3" y="26"/>
                  </a:cubicBezTo>
                  <a:cubicBezTo>
                    <a:pt x="6" y="35"/>
                    <a:pt x="16" y="41"/>
                    <a:pt x="25" y="41"/>
                  </a:cubicBezTo>
                  <a:cubicBezTo>
                    <a:pt x="27" y="41"/>
                    <a:pt x="29" y="40"/>
                    <a:pt x="31" y="40"/>
                  </a:cubicBezTo>
                  <a:cubicBezTo>
                    <a:pt x="45" y="36"/>
                    <a:pt x="52" y="26"/>
                    <a:pt x="48" y="16"/>
                  </a:cubicBezTo>
                  <a:cubicBezTo>
                    <a:pt x="46" y="5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4" name="Google Shape;8424;p45"/>
            <p:cNvSpPr/>
            <p:nvPr/>
          </p:nvSpPr>
          <p:spPr>
            <a:xfrm>
              <a:off x="5333150" y="1321850"/>
              <a:ext cx="6725" cy="2750"/>
            </a:xfrm>
            <a:custGeom>
              <a:avLst/>
              <a:gdLst/>
              <a:ahLst/>
              <a:cxnLst/>
              <a:rect l="l" t="t" r="r" b="b"/>
              <a:pathLst>
                <a:path w="269" h="110" extrusionOk="0">
                  <a:moveTo>
                    <a:pt x="190" y="0"/>
                  </a:moveTo>
                  <a:cubicBezTo>
                    <a:pt x="170" y="0"/>
                    <a:pt x="152" y="10"/>
                    <a:pt x="123" y="35"/>
                  </a:cubicBezTo>
                  <a:cubicBezTo>
                    <a:pt x="95" y="60"/>
                    <a:pt x="57" y="85"/>
                    <a:pt x="36" y="88"/>
                  </a:cubicBezTo>
                  <a:cubicBezTo>
                    <a:pt x="18" y="95"/>
                    <a:pt x="1" y="101"/>
                    <a:pt x="5" y="109"/>
                  </a:cubicBezTo>
                  <a:cubicBezTo>
                    <a:pt x="5" y="109"/>
                    <a:pt x="6" y="110"/>
                    <a:pt x="9" y="110"/>
                  </a:cubicBezTo>
                  <a:cubicBezTo>
                    <a:pt x="19" y="110"/>
                    <a:pt x="55" y="103"/>
                    <a:pt x="95" y="91"/>
                  </a:cubicBezTo>
                  <a:cubicBezTo>
                    <a:pt x="143" y="74"/>
                    <a:pt x="175" y="56"/>
                    <a:pt x="164" y="50"/>
                  </a:cubicBezTo>
                  <a:cubicBezTo>
                    <a:pt x="157" y="43"/>
                    <a:pt x="164" y="32"/>
                    <a:pt x="185" y="29"/>
                  </a:cubicBezTo>
                  <a:cubicBezTo>
                    <a:pt x="189" y="27"/>
                    <a:pt x="193" y="27"/>
                    <a:pt x="197" y="27"/>
                  </a:cubicBezTo>
                  <a:cubicBezTo>
                    <a:pt x="210" y="27"/>
                    <a:pt x="217" y="36"/>
                    <a:pt x="217" y="53"/>
                  </a:cubicBezTo>
                  <a:cubicBezTo>
                    <a:pt x="214" y="68"/>
                    <a:pt x="221" y="81"/>
                    <a:pt x="233" y="81"/>
                  </a:cubicBezTo>
                  <a:cubicBezTo>
                    <a:pt x="234" y="81"/>
                    <a:pt x="236" y="81"/>
                    <a:pt x="237" y="80"/>
                  </a:cubicBezTo>
                  <a:cubicBezTo>
                    <a:pt x="251" y="77"/>
                    <a:pt x="255" y="67"/>
                    <a:pt x="244" y="56"/>
                  </a:cubicBezTo>
                  <a:cubicBezTo>
                    <a:pt x="234" y="50"/>
                    <a:pt x="237" y="35"/>
                    <a:pt x="251" y="32"/>
                  </a:cubicBezTo>
                  <a:cubicBezTo>
                    <a:pt x="268" y="29"/>
                    <a:pt x="255" y="18"/>
                    <a:pt x="227" y="8"/>
                  </a:cubicBezTo>
                  <a:cubicBezTo>
                    <a:pt x="212" y="3"/>
                    <a:pt x="201" y="0"/>
                    <a:pt x="1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5" name="Google Shape;8425;p45"/>
            <p:cNvSpPr/>
            <p:nvPr/>
          </p:nvSpPr>
          <p:spPr>
            <a:xfrm>
              <a:off x="5334125" y="1326950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8" y="0"/>
                    <a:pt x="42" y="1"/>
                    <a:pt x="35" y="1"/>
                  </a:cubicBezTo>
                  <a:cubicBezTo>
                    <a:pt x="11" y="9"/>
                    <a:pt x="0" y="15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6" name="Google Shape;8426;p45"/>
            <p:cNvSpPr/>
            <p:nvPr/>
          </p:nvSpPr>
          <p:spPr>
            <a:xfrm>
              <a:off x="5332550" y="1317250"/>
              <a:ext cx="2300" cy="1250"/>
            </a:xfrm>
            <a:custGeom>
              <a:avLst/>
              <a:gdLst/>
              <a:ahLst/>
              <a:cxnLst/>
              <a:rect l="l" t="t" r="r" b="b"/>
              <a:pathLst>
                <a:path w="92" h="50" extrusionOk="0">
                  <a:moveTo>
                    <a:pt x="37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1" y="8"/>
                    <a:pt x="32" y="50"/>
                    <a:pt x="71" y="50"/>
                  </a:cubicBezTo>
                  <a:cubicBezTo>
                    <a:pt x="87" y="50"/>
                    <a:pt x="92" y="40"/>
                    <a:pt x="77" y="25"/>
                  </a:cubicBezTo>
                  <a:cubicBezTo>
                    <a:pt x="65" y="10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7" name="Google Shape;8427;p45"/>
            <p:cNvSpPr/>
            <p:nvPr/>
          </p:nvSpPr>
          <p:spPr>
            <a:xfrm>
              <a:off x="5334400" y="131995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3" y="1"/>
                  </a:moveTo>
                  <a:cubicBezTo>
                    <a:pt x="49" y="1"/>
                    <a:pt x="42" y="2"/>
                    <a:pt x="34" y="4"/>
                  </a:cubicBezTo>
                  <a:cubicBezTo>
                    <a:pt x="10" y="7"/>
                    <a:pt x="0" y="18"/>
                    <a:pt x="7" y="22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20"/>
                    <a:pt x="52" y="15"/>
                  </a:cubicBezTo>
                  <a:cubicBezTo>
                    <a:pt x="61" y="5"/>
                    <a:pt x="61" y="1"/>
                    <a:pt x="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8" name="Google Shape;8428;p45"/>
            <p:cNvSpPr/>
            <p:nvPr/>
          </p:nvSpPr>
          <p:spPr>
            <a:xfrm>
              <a:off x="5335750" y="1317750"/>
              <a:ext cx="2900" cy="1400"/>
            </a:xfrm>
            <a:custGeom>
              <a:avLst/>
              <a:gdLst/>
              <a:ahLst/>
              <a:cxnLst/>
              <a:rect l="l" t="t" r="r" b="b"/>
              <a:pathLst>
                <a:path w="116" h="56" extrusionOk="0">
                  <a:moveTo>
                    <a:pt x="95" y="1"/>
                  </a:moveTo>
                  <a:cubicBezTo>
                    <a:pt x="89" y="1"/>
                    <a:pt x="80" y="2"/>
                    <a:pt x="68" y="5"/>
                  </a:cubicBezTo>
                  <a:cubicBezTo>
                    <a:pt x="43" y="12"/>
                    <a:pt x="19" y="23"/>
                    <a:pt x="12" y="33"/>
                  </a:cubicBezTo>
                  <a:cubicBezTo>
                    <a:pt x="2" y="48"/>
                    <a:pt x="0" y="55"/>
                    <a:pt x="7" y="55"/>
                  </a:cubicBezTo>
                  <a:cubicBezTo>
                    <a:pt x="14" y="55"/>
                    <a:pt x="27" y="50"/>
                    <a:pt x="50" y="40"/>
                  </a:cubicBezTo>
                  <a:cubicBezTo>
                    <a:pt x="99" y="18"/>
                    <a:pt x="116" y="1"/>
                    <a:pt x="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9" name="Google Shape;8429;p45"/>
            <p:cNvSpPr/>
            <p:nvPr/>
          </p:nvSpPr>
          <p:spPr>
            <a:xfrm>
              <a:off x="5337850" y="1316050"/>
              <a:ext cx="8025" cy="4250"/>
            </a:xfrm>
            <a:custGeom>
              <a:avLst/>
              <a:gdLst/>
              <a:ahLst/>
              <a:cxnLst/>
              <a:rect l="l" t="t" r="r" b="b"/>
              <a:pathLst>
                <a:path w="321" h="170" extrusionOk="0">
                  <a:moveTo>
                    <a:pt x="282" y="0"/>
                  </a:moveTo>
                  <a:cubicBezTo>
                    <a:pt x="255" y="0"/>
                    <a:pt x="211" y="21"/>
                    <a:pt x="143" y="63"/>
                  </a:cubicBezTo>
                  <a:cubicBezTo>
                    <a:pt x="102" y="88"/>
                    <a:pt x="67" y="105"/>
                    <a:pt x="58" y="105"/>
                  </a:cubicBezTo>
                  <a:cubicBezTo>
                    <a:pt x="57" y="105"/>
                    <a:pt x="56" y="105"/>
                    <a:pt x="56" y="104"/>
                  </a:cubicBezTo>
                  <a:cubicBezTo>
                    <a:pt x="56" y="103"/>
                    <a:pt x="55" y="102"/>
                    <a:pt x="54" y="102"/>
                  </a:cubicBezTo>
                  <a:cubicBezTo>
                    <a:pt x="49" y="102"/>
                    <a:pt x="39" y="109"/>
                    <a:pt x="29" y="125"/>
                  </a:cubicBezTo>
                  <a:cubicBezTo>
                    <a:pt x="7" y="151"/>
                    <a:pt x="0" y="169"/>
                    <a:pt x="7" y="169"/>
                  </a:cubicBezTo>
                  <a:cubicBezTo>
                    <a:pt x="10" y="169"/>
                    <a:pt x="16" y="165"/>
                    <a:pt x="25" y="157"/>
                  </a:cubicBezTo>
                  <a:cubicBezTo>
                    <a:pt x="29" y="152"/>
                    <a:pt x="34" y="150"/>
                    <a:pt x="38" y="150"/>
                  </a:cubicBezTo>
                  <a:cubicBezTo>
                    <a:pt x="43" y="150"/>
                    <a:pt x="47" y="154"/>
                    <a:pt x="49" y="160"/>
                  </a:cubicBezTo>
                  <a:cubicBezTo>
                    <a:pt x="51" y="165"/>
                    <a:pt x="59" y="168"/>
                    <a:pt x="71" y="168"/>
                  </a:cubicBezTo>
                  <a:cubicBezTo>
                    <a:pt x="85" y="168"/>
                    <a:pt x="104" y="164"/>
                    <a:pt x="122" y="157"/>
                  </a:cubicBezTo>
                  <a:cubicBezTo>
                    <a:pt x="157" y="146"/>
                    <a:pt x="184" y="129"/>
                    <a:pt x="184" y="122"/>
                  </a:cubicBezTo>
                  <a:cubicBezTo>
                    <a:pt x="181" y="115"/>
                    <a:pt x="184" y="108"/>
                    <a:pt x="198" y="108"/>
                  </a:cubicBezTo>
                  <a:cubicBezTo>
                    <a:pt x="243" y="104"/>
                    <a:pt x="320" y="46"/>
                    <a:pt x="313" y="21"/>
                  </a:cubicBezTo>
                  <a:cubicBezTo>
                    <a:pt x="308" y="7"/>
                    <a:pt x="298" y="0"/>
                    <a:pt x="2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0" name="Google Shape;8430;p45"/>
            <p:cNvSpPr/>
            <p:nvPr/>
          </p:nvSpPr>
          <p:spPr>
            <a:xfrm>
              <a:off x="5346575" y="1326200"/>
              <a:ext cx="9000" cy="3700"/>
            </a:xfrm>
            <a:custGeom>
              <a:avLst/>
              <a:gdLst/>
              <a:ahLst/>
              <a:cxnLst/>
              <a:rect l="l" t="t" r="r" b="b"/>
              <a:pathLst>
                <a:path w="360" h="148" extrusionOk="0">
                  <a:moveTo>
                    <a:pt x="261" y="1"/>
                  </a:moveTo>
                  <a:cubicBezTo>
                    <a:pt x="234" y="1"/>
                    <a:pt x="195" y="18"/>
                    <a:pt x="113" y="56"/>
                  </a:cubicBezTo>
                  <a:cubicBezTo>
                    <a:pt x="31" y="95"/>
                    <a:pt x="0" y="118"/>
                    <a:pt x="21" y="118"/>
                  </a:cubicBezTo>
                  <a:cubicBezTo>
                    <a:pt x="33" y="118"/>
                    <a:pt x="65" y="109"/>
                    <a:pt x="117" y="90"/>
                  </a:cubicBezTo>
                  <a:cubicBezTo>
                    <a:pt x="155" y="77"/>
                    <a:pt x="179" y="70"/>
                    <a:pt x="188" y="70"/>
                  </a:cubicBezTo>
                  <a:cubicBezTo>
                    <a:pt x="196" y="70"/>
                    <a:pt x="195" y="75"/>
                    <a:pt x="186" y="84"/>
                  </a:cubicBezTo>
                  <a:cubicBezTo>
                    <a:pt x="151" y="112"/>
                    <a:pt x="152" y="137"/>
                    <a:pt x="176" y="137"/>
                  </a:cubicBezTo>
                  <a:cubicBezTo>
                    <a:pt x="184" y="137"/>
                    <a:pt x="196" y="134"/>
                    <a:pt x="210" y="125"/>
                  </a:cubicBezTo>
                  <a:cubicBezTo>
                    <a:pt x="224" y="117"/>
                    <a:pt x="235" y="112"/>
                    <a:pt x="241" y="112"/>
                  </a:cubicBezTo>
                  <a:cubicBezTo>
                    <a:pt x="247" y="112"/>
                    <a:pt x="248" y="117"/>
                    <a:pt x="245" y="125"/>
                  </a:cubicBezTo>
                  <a:cubicBezTo>
                    <a:pt x="242" y="140"/>
                    <a:pt x="246" y="147"/>
                    <a:pt x="256" y="147"/>
                  </a:cubicBezTo>
                  <a:cubicBezTo>
                    <a:pt x="258" y="147"/>
                    <a:pt x="260" y="147"/>
                    <a:pt x="262" y="146"/>
                  </a:cubicBezTo>
                  <a:cubicBezTo>
                    <a:pt x="272" y="143"/>
                    <a:pt x="280" y="125"/>
                    <a:pt x="272" y="108"/>
                  </a:cubicBezTo>
                  <a:cubicBezTo>
                    <a:pt x="267" y="90"/>
                    <a:pt x="277" y="80"/>
                    <a:pt x="302" y="80"/>
                  </a:cubicBezTo>
                  <a:cubicBezTo>
                    <a:pt x="306" y="80"/>
                    <a:pt x="310" y="80"/>
                    <a:pt x="314" y="80"/>
                  </a:cubicBezTo>
                  <a:cubicBezTo>
                    <a:pt x="359" y="80"/>
                    <a:pt x="359" y="77"/>
                    <a:pt x="317" y="35"/>
                  </a:cubicBezTo>
                  <a:cubicBezTo>
                    <a:pt x="297" y="1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1" name="Google Shape;8431;p45"/>
            <p:cNvSpPr/>
            <p:nvPr/>
          </p:nvSpPr>
          <p:spPr>
            <a:xfrm>
              <a:off x="5349825" y="1323300"/>
              <a:ext cx="1925" cy="800"/>
            </a:xfrm>
            <a:custGeom>
              <a:avLst/>
              <a:gdLst/>
              <a:ahLst/>
              <a:cxnLst/>
              <a:rect l="l" t="t" r="r" b="b"/>
              <a:pathLst>
                <a:path w="77" h="32" extrusionOk="0">
                  <a:moveTo>
                    <a:pt x="25" y="1"/>
                  </a:moveTo>
                  <a:cubicBezTo>
                    <a:pt x="10" y="1"/>
                    <a:pt x="1" y="7"/>
                    <a:pt x="4" y="16"/>
                  </a:cubicBezTo>
                  <a:cubicBezTo>
                    <a:pt x="7" y="27"/>
                    <a:pt x="18" y="31"/>
                    <a:pt x="32" y="31"/>
                  </a:cubicBezTo>
                  <a:cubicBezTo>
                    <a:pt x="36" y="31"/>
                    <a:pt x="41" y="31"/>
                    <a:pt x="46" y="30"/>
                  </a:cubicBezTo>
                  <a:cubicBezTo>
                    <a:pt x="63" y="22"/>
                    <a:pt x="77" y="16"/>
                    <a:pt x="77" y="12"/>
                  </a:cubicBezTo>
                  <a:cubicBezTo>
                    <a:pt x="77" y="6"/>
                    <a:pt x="56" y="2"/>
                    <a:pt x="35" y="2"/>
                  </a:cubicBezTo>
                  <a:cubicBezTo>
                    <a:pt x="32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2" name="Google Shape;8432;p45"/>
            <p:cNvSpPr/>
            <p:nvPr/>
          </p:nvSpPr>
          <p:spPr>
            <a:xfrm>
              <a:off x="5348450" y="1315175"/>
              <a:ext cx="1400" cy="750"/>
            </a:xfrm>
            <a:custGeom>
              <a:avLst/>
              <a:gdLst/>
              <a:ahLst/>
              <a:cxnLst/>
              <a:rect l="l" t="t" r="r" b="b"/>
              <a:pathLst>
                <a:path w="56" h="30" extrusionOk="0">
                  <a:moveTo>
                    <a:pt x="17" y="0"/>
                  </a:moveTo>
                  <a:cubicBezTo>
                    <a:pt x="7" y="0"/>
                    <a:pt x="1" y="6"/>
                    <a:pt x="3" y="14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30" y="29"/>
                    <a:pt x="32" y="29"/>
                    <a:pt x="34" y="29"/>
                  </a:cubicBezTo>
                  <a:cubicBezTo>
                    <a:pt x="45" y="25"/>
                    <a:pt x="55" y="22"/>
                    <a:pt x="52" y="14"/>
                  </a:cubicBezTo>
                  <a:cubicBezTo>
                    <a:pt x="52" y="11"/>
                    <a:pt x="38" y="4"/>
                    <a:pt x="24" y="1"/>
                  </a:cubicBezTo>
                  <a:cubicBezTo>
                    <a:pt x="22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3" name="Google Shape;8433;p45"/>
            <p:cNvSpPr/>
            <p:nvPr/>
          </p:nvSpPr>
          <p:spPr>
            <a:xfrm>
              <a:off x="5355525" y="1328525"/>
              <a:ext cx="5925" cy="925"/>
            </a:xfrm>
            <a:custGeom>
              <a:avLst/>
              <a:gdLst/>
              <a:ahLst/>
              <a:cxnLst/>
              <a:rect l="l" t="t" r="r" b="b"/>
              <a:pathLst>
                <a:path w="237" h="37" extrusionOk="0">
                  <a:moveTo>
                    <a:pt x="147" y="0"/>
                  </a:moveTo>
                  <a:cubicBezTo>
                    <a:pt x="142" y="0"/>
                    <a:pt x="136" y="1"/>
                    <a:pt x="130" y="1"/>
                  </a:cubicBezTo>
                  <a:cubicBezTo>
                    <a:pt x="84" y="1"/>
                    <a:pt x="33" y="12"/>
                    <a:pt x="15" y="22"/>
                  </a:cubicBezTo>
                  <a:cubicBezTo>
                    <a:pt x="1" y="31"/>
                    <a:pt x="15" y="37"/>
                    <a:pt x="51" y="37"/>
                  </a:cubicBezTo>
                  <a:cubicBezTo>
                    <a:pt x="59" y="37"/>
                    <a:pt x="68" y="36"/>
                    <a:pt x="78" y="36"/>
                  </a:cubicBezTo>
                  <a:cubicBezTo>
                    <a:pt x="193" y="26"/>
                    <a:pt x="236" y="0"/>
                    <a:pt x="1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4" name="Google Shape;8434;p45"/>
            <p:cNvSpPr/>
            <p:nvPr/>
          </p:nvSpPr>
          <p:spPr>
            <a:xfrm>
              <a:off x="5355550" y="13163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8" y="0"/>
                  </a:moveTo>
                  <a:cubicBezTo>
                    <a:pt x="26" y="0"/>
                    <a:pt x="23" y="0"/>
                    <a:pt x="21" y="1"/>
                  </a:cubicBezTo>
                  <a:cubicBezTo>
                    <a:pt x="8" y="4"/>
                    <a:pt x="0" y="15"/>
                    <a:pt x="8" y="25"/>
                  </a:cubicBezTo>
                  <a:cubicBezTo>
                    <a:pt x="10" y="36"/>
                    <a:pt x="17" y="40"/>
                    <a:pt x="26" y="40"/>
                  </a:cubicBezTo>
                  <a:cubicBezTo>
                    <a:pt x="29" y="40"/>
                    <a:pt x="32" y="40"/>
                    <a:pt x="35" y="39"/>
                  </a:cubicBezTo>
                  <a:cubicBezTo>
                    <a:pt x="46" y="36"/>
                    <a:pt x="53" y="25"/>
                    <a:pt x="49" y="15"/>
                  </a:cubicBezTo>
                  <a:cubicBezTo>
                    <a:pt x="46" y="6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5" name="Google Shape;8435;p45"/>
            <p:cNvSpPr/>
            <p:nvPr/>
          </p:nvSpPr>
          <p:spPr>
            <a:xfrm>
              <a:off x="5358025" y="1315325"/>
              <a:ext cx="4350" cy="2250"/>
            </a:xfrm>
            <a:custGeom>
              <a:avLst/>
              <a:gdLst/>
              <a:ahLst/>
              <a:cxnLst/>
              <a:rect l="l" t="t" r="r" b="b"/>
              <a:pathLst>
                <a:path w="174" h="90" extrusionOk="0">
                  <a:moveTo>
                    <a:pt x="141" y="1"/>
                  </a:moveTo>
                  <a:cubicBezTo>
                    <a:pt x="133" y="1"/>
                    <a:pt x="122" y="1"/>
                    <a:pt x="109" y="2"/>
                  </a:cubicBezTo>
                  <a:cubicBezTo>
                    <a:pt x="68" y="5"/>
                    <a:pt x="26" y="16"/>
                    <a:pt x="19" y="23"/>
                  </a:cubicBezTo>
                  <a:cubicBezTo>
                    <a:pt x="0" y="42"/>
                    <a:pt x="28" y="90"/>
                    <a:pt x="54" y="90"/>
                  </a:cubicBezTo>
                  <a:cubicBezTo>
                    <a:pt x="56" y="90"/>
                    <a:pt x="59" y="89"/>
                    <a:pt x="61" y="88"/>
                  </a:cubicBezTo>
                  <a:cubicBezTo>
                    <a:pt x="72" y="88"/>
                    <a:pt x="78" y="75"/>
                    <a:pt x="75" y="64"/>
                  </a:cubicBezTo>
                  <a:cubicBezTo>
                    <a:pt x="72" y="52"/>
                    <a:pt x="76" y="46"/>
                    <a:pt x="86" y="46"/>
                  </a:cubicBezTo>
                  <a:cubicBezTo>
                    <a:pt x="88" y="46"/>
                    <a:pt x="90" y="46"/>
                    <a:pt x="93" y="47"/>
                  </a:cubicBezTo>
                  <a:cubicBezTo>
                    <a:pt x="95" y="47"/>
                    <a:pt x="98" y="47"/>
                    <a:pt x="101" y="47"/>
                  </a:cubicBezTo>
                  <a:cubicBezTo>
                    <a:pt x="117" y="47"/>
                    <a:pt x="137" y="40"/>
                    <a:pt x="151" y="26"/>
                  </a:cubicBezTo>
                  <a:cubicBezTo>
                    <a:pt x="173" y="7"/>
                    <a:pt x="173" y="1"/>
                    <a:pt x="1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6" name="Google Shape;8436;p45"/>
            <p:cNvSpPr/>
            <p:nvPr/>
          </p:nvSpPr>
          <p:spPr>
            <a:xfrm>
              <a:off x="5365350" y="1314025"/>
              <a:ext cx="25600" cy="3675"/>
            </a:xfrm>
            <a:custGeom>
              <a:avLst/>
              <a:gdLst/>
              <a:ahLst/>
              <a:cxnLst/>
              <a:rect l="l" t="t" r="r" b="b"/>
              <a:pathLst>
                <a:path w="1024" h="147" extrusionOk="0">
                  <a:moveTo>
                    <a:pt x="1019" y="1"/>
                  </a:moveTo>
                  <a:cubicBezTo>
                    <a:pt x="1007" y="1"/>
                    <a:pt x="970" y="19"/>
                    <a:pt x="948" y="40"/>
                  </a:cubicBezTo>
                  <a:cubicBezTo>
                    <a:pt x="942" y="47"/>
                    <a:pt x="935" y="51"/>
                    <a:pt x="930" y="51"/>
                  </a:cubicBezTo>
                  <a:cubicBezTo>
                    <a:pt x="925" y="51"/>
                    <a:pt x="921" y="48"/>
                    <a:pt x="919" y="44"/>
                  </a:cubicBezTo>
                  <a:cubicBezTo>
                    <a:pt x="918" y="36"/>
                    <a:pt x="906" y="33"/>
                    <a:pt x="888" y="33"/>
                  </a:cubicBezTo>
                  <a:cubicBezTo>
                    <a:pt x="874" y="33"/>
                    <a:pt x="855" y="35"/>
                    <a:pt x="836" y="40"/>
                  </a:cubicBezTo>
                  <a:cubicBezTo>
                    <a:pt x="821" y="44"/>
                    <a:pt x="801" y="46"/>
                    <a:pt x="781" y="46"/>
                  </a:cubicBezTo>
                  <a:cubicBezTo>
                    <a:pt x="750" y="46"/>
                    <a:pt x="717" y="41"/>
                    <a:pt x="695" y="33"/>
                  </a:cubicBezTo>
                  <a:cubicBezTo>
                    <a:pt x="673" y="26"/>
                    <a:pt x="640" y="22"/>
                    <a:pt x="599" y="22"/>
                  </a:cubicBezTo>
                  <a:cubicBezTo>
                    <a:pt x="468" y="22"/>
                    <a:pt x="269" y="57"/>
                    <a:pt x="205" y="99"/>
                  </a:cubicBezTo>
                  <a:cubicBezTo>
                    <a:pt x="194" y="107"/>
                    <a:pt x="185" y="111"/>
                    <a:pt x="180" y="111"/>
                  </a:cubicBezTo>
                  <a:cubicBezTo>
                    <a:pt x="175" y="111"/>
                    <a:pt x="174" y="106"/>
                    <a:pt x="178" y="95"/>
                  </a:cubicBezTo>
                  <a:cubicBezTo>
                    <a:pt x="181" y="87"/>
                    <a:pt x="178" y="82"/>
                    <a:pt x="170" y="82"/>
                  </a:cubicBezTo>
                  <a:cubicBezTo>
                    <a:pt x="162" y="82"/>
                    <a:pt x="148" y="87"/>
                    <a:pt x="128" y="95"/>
                  </a:cubicBezTo>
                  <a:cubicBezTo>
                    <a:pt x="110" y="105"/>
                    <a:pt x="88" y="111"/>
                    <a:pt x="73" y="111"/>
                  </a:cubicBezTo>
                  <a:cubicBezTo>
                    <a:pt x="65" y="111"/>
                    <a:pt x="59" y="109"/>
                    <a:pt x="56" y="106"/>
                  </a:cubicBezTo>
                  <a:cubicBezTo>
                    <a:pt x="48" y="101"/>
                    <a:pt x="39" y="97"/>
                    <a:pt x="29" y="97"/>
                  </a:cubicBezTo>
                  <a:cubicBezTo>
                    <a:pt x="25" y="97"/>
                    <a:pt x="21" y="98"/>
                    <a:pt x="18" y="99"/>
                  </a:cubicBezTo>
                  <a:cubicBezTo>
                    <a:pt x="8" y="102"/>
                    <a:pt x="0" y="116"/>
                    <a:pt x="4" y="130"/>
                  </a:cubicBezTo>
                  <a:cubicBezTo>
                    <a:pt x="8" y="141"/>
                    <a:pt x="45" y="146"/>
                    <a:pt x="94" y="146"/>
                  </a:cubicBezTo>
                  <a:cubicBezTo>
                    <a:pt x="158" y="146"/>
                    <a:pt x="240" y="137"/>
                    <a:pt x="299" y="119"/>
                  </a:cubicBezTo>
                  <a:cubicBezTo>
                    <a:pt x="308" y="118"/>
                    <a:pt x="316" y="117"/>
                    <a:pt x="324" y="117"/>
                  </a:cubicBezTo>
                  <a:cubicBezTo>
                    <a:pt x="334" y="117"/>
                    <a:pt x="341" y="119"/>
                    <a:pt x="341" y="123"/>
                  </a:cubicBezTo>
                  <a:cubicBezTo>
                    <a:pt x="341" y="124"/>
                    <a:pt x="344" y="125"/>
                    <a:pt x="348" y="125"/>
                  </a:cubicBezTo>
                  <a:cubicBezTo>
                    <a:pt x="362" y="125"/>
                    <a:pt x="395" y="115"/>
                    <a:pt x="431" y="99"/>
                  </a:cubicBezTo>
                  <a:cubicBezTo>
                    <a:pt x="465" y="84"/>
                    <a:pt x="493" y="77"/>
                    <a:pt x="509" y="77"/>
                  </a:cubicBezTo>
                  <a:cubicBezTo>
                    <a:pt x="531" y="77"/>
                    <a:pt x="532" y="89"/>
                    <a:pt x="500" y="113"/>
                  </a:cubicBezTo>
                  <a:cubicBezTo>
                    <a:pt x="496" y="115"/>
                    <a:pt x="496" y="115"/>
                    <a:pt x="498" y="115"/>
                  </a:cubicBezTo>
                  <a:cubicBezTo>
                    <a:pt x="503" y="115"/>
                    <a:pt x="530" y="108"/>
                    <a:pt x="566" y="95"/>
                  </a:cubicBezTo>
                  <a:cubicBezTo>
                    <a:pt x="604" y="82"/>
                    <a:pt x="631" y="75"/>
                    <a:pt x="653" y="75"/>
                  </a:cubicBezTo>
                  <a:cubicBezTo>
                    <a:pt x="670" y="75"/>
                    <a:pt x="684" y="79"/>
                    <a:pt x="698" y="89"/>
                  </a:cubicBezTo>
                  <a:cubicBezTo>
                    <a:pt x="712" y="99"/>
                    <a:pt x="729" y="104"/>
                    <a:pt x="752" y="104"/>
                  </a:cubicBezTo>
                  <a:cubicBezTo>
                    <a:pt x="775" y="104"/>
                    <a:pt x="804" y="99"/>
                    <a:pt x="840" y="89"/>
                  </a:cubicBezTo>
                  <a:cubicBezTo>
                    <a:pt x="895" y="75"/>
                    <a:pt x="948" y="57"/>
                    <a:pt x="954" y="54"/>
                  </a:cubicBezTo>
                  <a:cubicBezTo>
                    <a:pt x="961" y="47"/>
                    <a:pt x="975" y="40"/>
                    <a:pt x="989" y="36"/>
                  </a:cubicBezTo>
                  <a:cubicBezTo>
                    <a:pt x="999" y="30"/>
                    <a:pt x="1014" y="19"/>
                    <a:pt x="1020" y="9"/>
                  </a:cubicBezTo>
                  <a:cubicBezTo>
                    <a:pt x="1024" y="3"/>
                    <a:pt x="1023" y="1"/>
                    <a:pt x="1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7" name="Google Shape;8437;p45"/>
            <p:cNvSpPr/>
            <p:nvPr/>
          </p:nvSpPr>
          <p:spPr>
            <a:xfrm>
              <a:off x="5369775" y="1311250"/>
              <a:ext cx="5050" cy="800"/>
            </a:xfrm>
            <a:custGeom>
              <a:avLst/>
              <a:gdLst/>
              <a:ahLst/>
              <a:cxnLst/>
              <a:rect l="l" t="t" r="r" b="b"/>
              <a:pathLst>
                <a:path w="202" h="32" extrusionOk="0">
                  <a:moveTo>
                    <a:pt x="163" y="0"/>
                  </a:moveTo>
                  <a:cubicBezTo>
                    <a:pt x="143" y="0"/>
                    <a:pt x="109" y="3"/>
                    <a:pt x="73" y="9"/>
                  </a:cubicBezTo>
                  <a:cubicBezTo>
                    <a:pt x="11" y="19"/>
                    <a:pt x="1" y="26"/>
                    <a:pt x="39" y="30"/>
                  </a:cubicBezTo>
                  <a:cubicBezTo>
                    <a:pt x="47" y="31"/>
                    <a:pt x="56" y="31"/>
                    <a:pt x="65" y="31"/>
                  </a:cubicBezTo>
                  <a:cubicBezTo>
                    <a:pt x="127" y="31"/>
                    <a:pt x="202" y="14"/>
                    <a:pt x="177" y="2"/>
                  </a:cubicBezTo>
                  <a:cubicBezTo>
                    <a:pt x="174" y="1"/>
                    <a:pt x="169" y="0"/>
                    <a:pt x="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8" name="Google Shape;8438;p45"/>
            <p:cNvSpPr/>
            <p:nvPr/>
          </p:nvSpPr>
          <p:spPr>
            <a:xfrm>
              <a:off x="5375675" y="1310325"/>
              <a:ext cx="2650" cy="1200"/>
            </a:xfrm>
            <a:custGeom>
              <a:avLst/>
              <a:gdLst/>
              <a:ahLst/>
              <a:cxnLst/>
              <a:rect l="l" t="t" r="r" b="b"/>
              <a:pathLst>
                <a:path w="106" h="48" extrusionOk="0">
                  <a:moveTo>
                    <a:pt x="81" y="0"/>
                  </a:moveTo>
                  <a:cubicBezTo>
                    <a:pt x="73" y="0"/>
                    <a:pt x="63" y="2"/>
                    <a:pt x="53" y="4"/>
                  </a:cubicBezTo>
                  <a:cubicBezTo>
                    <a:pt x="18" y="14"/>
                    <a:pt x="0" y="29"/>
                    <a:pt x="11" y="35"/>
                  </a:cubicBezTo>
                  <a:cubicBezTo>
                    <a:pt x="21" y="43"/>
                    <a:pt x="35" y="47"/>
                    <a:pt x="49" y="47"/>
                  </a:cubicBezTo>
                  <a:cubicBezTo>
                    <a:pt x="54" y="47"/>
                    <a:pt x="58" y="47"/>
                    <a:pt x="63" y="46"/>
                  </a:cubicBezTo>
                  <a:cubicBezTo>
                    <a:pt x="80" y="42"/>
                    <a:pt x="98" y="29"/>
                    <a:pt x="101" y="14"/>
                  </a:cubicBezTo>
                  <a:cubicBezTo>
                    <a:pt x="105" y="5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9" name="Google Shape;8439;p45"/>
            <p:cNvSpPr/>
            <p:nvPr/>
          </p:nvSpPr>
          <p:spPr>
            <a:xfrm>
              <a:off x="5387000" y="1339300"/>
              <a:ext cx="1350" cy="2825"/>
            </a:xfrm>
            <a:custGeom>
              <a:avLst/>
              <a:gdLst/>
              <a:ahLst/>
              <a:cxnLst/>
              <a:rect l="l" t="t" r="r" b="b"/>
              <a:pathLst>
                <a:path w="54" h="113" extrusionOk="0">
                  <a:moveTo>
                    <a:pt x="14" y="0"/>
                  </a:moveTo>
                  <a:cubicBezTo>
                    <a:pt x="10" y="0"/>
                    <a:pt x="9" y="11"/>
                    <a:pt x="5" y="32"/>
                  </a:cubicBezTo>
                  <a:cubicBezTo>
                    <a:pt x="0" y="83"/>
                    <a:pt x="6" y="112"/>
                    <a:pt x="20" y="112"/>
                  </a:cubicBezTo>
                  <a:cubicBezTo>
                    <a:pt x="25" y="112"/>
                    <a:pt x="32" y="108"/>
                    <a:pt x="40" y="98"/>
                  </a:cubicBezTo>
                  <a:cubicBezTo>
                    <a:pt x="53" y="80"/>
                    <a:pt x="53" y="49"/>
                    <a:pt x="37" y="28"/>
                  </a:cubicBezTo>
                  <a:cubicBezTo>
                    <a:pt x="25" y="9"/>
                    <a:pt x="18" y="0"/>
                    <a:pt x="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0" name="Google Shape;8440;p45"/>
            <p:cNvSpPr/>
            <p:nvPr/>
          </p:nvSpPr>
          <p:spPr>
            <a:xfrm>
              <a:off x="5379925" y="1316875"/>
              <a:ext cx="1675" cy="625"/>
            </a:xfrm>
            <a:custGeom>
              <a:avLst/>
              <a:gdLst/>
              <a:ahLst/>
              <a:cxnLst/>
              <a:rect l="l" t="t" r="r" b="b"/>
              <a:pathLst>
                <a:path w="67" h="25" extrusionOk="0">
                  <a:moveTo>
                    <a:pt x="53" y="1"/>
                  </a:moveTo>
                  <a:cubicBezTo>
                    <a:pt x="49" y="1"/>
                    <a:pt x="44" y="1"/>
                    <a:pt x="38" y="2"/>
                  </a:cubicBezTo>
                  <a:cubicBezTo>
                    <a:pt x="14" y="9"/>
                    <a:pt x="0" y="16"/>
                    <a:pt x="11" y="23"/>
                  </a:cubicBezTo>
                  <a:cubicBezTo>
                    <a:pt x="13" y="24"/>
                    <a:pt x="16" y="24"/>
                    <a:pt x="20" y="24"/>
                  </a:cubicBezTo>
                  <a:cubicBezTo>
                    <a:pt x="30" y="24"/>
                    <a:pt x="43" y="20"/>
                    <a:pt x="56" y="13"/>
                  </a:cubicBezTo>
                  <a:cubicBezTo>
                    <a:pt x="6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1" name="Google Shape;8441;p45"/>
            <p:cNvSpPr/>
            <p:nvPr/>
          </p:nvSpPr>
          <p:spPr>
            <a:xfrm>
              <a:off x="5378950" y="1309750"/>
              <a:ext cx="10625" cy="2500"/>
            </a:xfrm>
            <a:custGeom>
              <a:avLst/>
              <a:gdLst/>
              <a:ahLst/>
              <a:cxnLst/>
              <a:rect l="l" t="t" r="r" b="b"/>
              <a:pathLst>
                <a:path w="425" h="100" extrusionOk="0">
                  <a:moveTo>
                    <a:pt x="202" y="22"/>
                  </a:moveTo>
                  <a:cubicBezTo>
                    <a:pt x="211" y="22"/>
                    <a:pt x="216" y="29"/>
                    <a:pt x="213" y="41"/>
                  </a:cubicBezTo>
                  <a:cubicBezTo>
                    <a:pt x="209" y="55"/>
                    <a:pt x="202" y="65"/>
                    <a:pt x="196" y="65"/>
                  </a:cubicBezTo>
                  <a:cubicBezTo>
                    <a:pt x="194" y="66"/>
                    <a:pt x="193" y="66"/>
                    <a:pt x="192" y="66"/>
                  </a:cubicBezTo>
                  <a:cubicBezTo>
                    <a:pt x="186" y="66"/>
                    <a:pt x="181" y="59"/>
                    <a:pt x="178" y="48"/>
                  </a:cubicBezTo>
                  <a:cubicBezTo>
                    <a:pt x="175" y="37"/>
                    <a:pt x="185" y="27"/>
                    <a:pt x="196" y="23"/>
                  </a:cubicBezTo>
                  <a:cubicBezTo>
                    <a:pt x="198" y="23"/>
                    <a:pt x="200" y="22"/>
                    <a:pt x="202" y="22"/>
                  </a:cubicBezTo>
                  <a:close/>
                  <a:moveTo>
                    <a:pt x="277" y="0"/>
                  </a:moveTo>
                  <a:cubicBezTo>
                    <a:pt x="259" y="0"/>
                    <a:pt x="234" y="2"/>
                    <a:pt x="209" y="7"/>
                  </a:cubicBezTo>
                  <a:cubicBezTo>
                    <a:pt x="167" y="13"/>
                    <a:pt x="102" y="20"/>
                    <a:pt x="63" y="23"/>
                  </a:cubicBezTo>
                  <a:cubicBezTo>
                    <a:pt x="8" y="27"/>
                    <a:pt x="1" y="31"/>
                    <a:pt x="32" y="41"/>
                  </a:cubicBezTo>
                  <a:cubicBezTo>
                    <a:pt x="60" y="48"/>
                    <a:pt x="63" y="55"/>
                    <a:pt x="42" y="62"/>
                  </a:cubicBezTo>
                  <a:cubicBezTo>
                    <a:pt x="29" y="65"/>
                    <a:pt x="18" y="79"/>
                    <a:pt x="22" y="90"/>
                  </a:cubicBezTo>
                  <a:cubicBezTo>
                    <a:pt x="24" y="96"/>
                    <a:pt x="28" y="99"/>
                    <a:pt x="34" y="99"/>
                  </a:cubicBezTo>
                  <a:cubicBezTo>
                    <a:pt x="38" y="99"/>
                    <a:pt x="42" y="97"/>
                    <a:pt x="47" y="93"/>
                  </a:cubicBezTo>
                  <a:cubicBezTo>
                    <a:pt x="57" y="86"/>
                    <a:pt x="133" y="79"/>
                    <a:pt x="216" y="79"/>
                  </a:cubicBezTo>
                  <a:cubicBezTo>
                    <a:pt x="240" y="80"/>
                    <a:pt x="263" y="80"/>
                    <a:pt x="284" y="80"/>
                  </a:cubicBezTo>
                  <a:cubicBezTo>
                    <a:pt x="343" y="80"/>
                    <a:pt x="391" y="77"/>
                    <a:pt x="404" y="72"/>
                  </a:cubicBezTo>
                  <a:cubicBezTo>
                    <a:pt x="425" y="69"/>
                    <a:pt x="396" y="62"/>
                    <a:pt x="345" y="62"/>
                  </a:cubicBezTo>
                  <a:cubicBezTo>
                    <a:pt x="261" y="58"/>
                    <a:pt x="213" y="20"/>
                    <a:pt x="289" y="17"/>
                  </a:cubicBezTo>
                  <a:cubicBezTo>
                    <a:pt x="310" y="17"/>
                    <a:pt x="317" y="10"/>
                    <a:pt x="303" y="2"/>
                  </a:cubicBezTo>
                  <a:cubicBezTo>
                    <a:pt x="299" y="1"/>
                    <a:pt x="289" y="0"/>
                    <a:pt x="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2" name="Google Shape;8442;p45"/>
            <p:cNvSpPr/>
            <p:nvPr/>
          </p:nvSpPr>
          <p:spPr>
            <a:xfrm>
              <a:off x="5391025" y="1340975"/>
              <a:ext cx="3650" cy="3725"/>
            </a:xfrm>
            <a:custGeom>
              <a:avLst/>
              <a:gdLst/>
              <a:ahLst/>
              <a:cxnLst/>
              <a:rect l="l" t="t" r="r" b="b"/>
              <a:pathLst>
                <a:path w="146" h="149" extrusionOk="0">
                  <a:moveTo>
                    <a:pt x="96" y="0"/>
                  </a:moveTo>
                  <a:cubicBezTo>
                    <a:pt x="88" y="0"/>
                    <a:pt x="79" y="3"/>
                    <a:pt x="66" y="7"/>
                  </a:cubicBezTo>
                  <a:cubicBezTo>
                    <a:pt x="42" y="17"/>
                    <a:pt x="25" y="31"/>
                    <a:pt x="32" y="37"/>
                  </a:cubicBezTo>
                  <a:cubicBezTo>
                    <a:pt x="38" y="44"/>
                    <a:pt x="35" y="55"/>
                    <a:pt x="25" y="58"/>
                  </a:cubicBezTo>
                  <a:cubicBezTo>
                    <a:pt x="11" y="61"/>
                    <a:pt x="1" y="72"/>
                    <a:pt x="4" y="82"/>
                  </a:cubicBezTo>
                  <a:cubicBezTo>
                    <a:pt x="6" y="88"/>
                    <a:pt x="11" y="90"/>
                    <a:pt x="17" y="90"/>
                  </a:cubicBezTo>
                  <a:cubicBezTo>
                    <a:pt x="24" y="90"/>
                    <a:pt x="32" y="88"/>
                    <a:pt x="38" y="82"/>
                  </a:cubicBezTo>
                  <a:cubicBezTo>
                    <a:pt x="43" y="80"/>
                    <a:pt x="47" y="79"/>
                    <a:pt x="52" y="79"/>
                  </a:cubicBezTo>
                  <a:cubicBezTo>
                    <a:pt x="66" y="79"/>
                    <a:pt x="82" y="90"/>
                    <a:pt x="97" y="114"/>
                  </a:cubicBezTo>
                  <a:cubicBezTo>
                    <a:pt x="113" y="137"/>
                    <a:pt x="125" y="148"/>
                    <a:pt x="133" y="148"/>
                  </a:cubicBezTo>
                  <a:cubicBezTo>
                    <a:pt x="145" y="148"/>
                    <a:pt x="145" y="119"/>
                    <a:pt x="132" y="61"/>
                  </a:cubicBezTo>
                  <a:cubicBezTo>
                    <a:pt x="122" y="16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3" name="Google Shape;8443;p45"/>
            <p:cNvSpPr/>
            <p:nvPr/>
          </p:nvSpPr>
          <p:spPr>
            <a:xfrm>
              <a:off x="5391550" y="1310500"/>
              <a:ext cx="2775" cy="725"/>
            </a:xfrm>
            <a:custGeom>
              <a:avLst/>
              <a:gdLst/>
              <a:ahLst/>
              <a:cxnLst/>
              <a:rect l="l" t="t" r="r" b="b"/>
              <a:pathLst>
                <a:path w="111" h="29" extrusionOk="0">
                  <a:moveTo>
                    <a:pt x="105" y="0"/>
                  </a:moveTo>
                  <a:cubicBezTo>
                    <a:pt x="97" y="0"/>
                    <a:pt x="81" y="4"/>
                    <a:pt x="59" y="11"/>
                  </a:cubicBezTo>
                  <a:cubicBezTo>
                    <a:pt x="17" y="22"/>
                    <a:pt x="1" y="28"/>
                    <a:pt x="25" y="28"/>
                  </a:cubicBezTo>
                  <a:cubicBezTo>
                    <a:pt x="45" y="28"/>
                    <a:pt x="80" y="18"/>
                    <a:pt x="100" y="7"/>
                  </a:cubicBezTo>
                  <a:cubicBezTo>
                    <a:pt x="110" y="3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4" name="Google Shape;8444;p45"/>
            <p:cNvSpPr/>
            <p:nvPr/>
          </p:nvSpPr>
          <p:spPr>
            <a:xfrm>
              <a:off x="5395725" y="1310875"/>
              <a:ext cx="2425" cy="1025"/>
            </a:xfrm>
            <a:custGeom>
              <a:avLst/>
              <a:gdLst/>
              <a:ahLst/>
              <a:cxnLst/>
              <a:rect l="l" t="t" r="r" b="b"/>
              <a:pathLst>
                <a:path w="97" h="41" extrusionOk="0">
                  <a:moveTo>
                    <a:pt x="72" y="1"/>
                  </a:moveTo>
                  <a:cubicBezTo>
                    <a:pt x="64" y="1"/>
                    <a:pt x="54" y="4"/>
                    <a:pt x="42" y="10"/>
                  </a:cubicBezTo>
                  <a:cubicBezTo>
                    <a:pt x="17" y="24"/>
                    <a:pt x="0" y="34"/>
                    <a:pt x="3" y="37"/>
                  </a:cubicBezTo>
                  <a:cubicBezTo>
                    <a:pt x="3" y="41"/>
                    <a:pt x="24" y="41"/>
                    <a:pt x="52" y="41"/>
                  </a:cubicBezTo>
                  <a:cubicBezTo>
                    <a:pt x="83" y="41"/>
                    <a:pt x="97" y="31"/>
                    <a:pt x="90" y="13"/>
                  </a:cubicBezTo>
                  <a:cubicBezTo>
                    <a:pt x="88" y="5"/>
                    <a:pt x="82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5" name="Google Shape;8445;p45"/>
            <p:cNvSpPr/>
            <p:nvPr/>
          </p:nvSpPr>
          <p:spPr>
            <a:xfrm>
              <a:off x="5340975" y="1128000"/>
              <a:ext cx="1250" cy="1500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5" y="0"/>
                  </a:moveTo>
                  <a:cubicBezTo>
                    <a:pt x="14" y="0"/>
                    <a:pt x="12" y="1"/>
                    <a:pt x="11" y="1"/>
                  </a:cubicBezTo>
                  <a:cubicBezTo>
                    <a:pt x="0" y="4"/>
                    <a:pt x="0" y="18"/>
                    <a:pt x="14" y="36"/>
                  </a:cubicBezTo>
                  <a:cubicBezTo>
                    <a:pt x="25" y="49"/>
                    <a:pt x="38" y="60"/>
                    <a:pt x="42" y="60"/>
                  </a:cubicBezTo>
                  <a:cubicBezTo>
                    <a:pt x="49" y="57"/>
                    <a:pt x="49" y="42"/>
                    <a:pt x="42" y="25"/>
                  </a:cubicBezTo>
                  <a:cubicBezTo>
                    <a:pt x="39" y="13"/>
                    <a:pt x="28" y="0"/>
                    <a:pt x="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6" name="Google Shape;8446;p45"/>
            <p:cNvSpPr/>
            <p:nvPr/>
          </p:nvSpPr>
          <p:spPr>
            <a:xfrm>
              <a:off x="5357100" y="1124225"/>
              <a:ext cx="2150" cy="600"/>
            </a:xfrm>
            <a:custGeom>
              <a:avLst/>
              <a:gdLst/>
              <a:ahLst/>
              <a:cxnLst/>
              <a:rect l="l" t="t" r="r" b="b"/>
              <a:pathLst>
                <a:path w="86" h="24" extrusionOk="0">
                  <a:moveTo>
                    <a:pt x="75" y="0"/>
                  </a:moveTo>
                  <a:cubicBezTo>
                    <a:pt x="69" y="0"/>
                    <a:pt x="59" y="2"/>
                    <a:pt x="46" y="6"/>
                  </a:cubicBezTo>
                  <a:cubicBezTo>
                    <a:pt x="11" y="13"/>
                    <a:pt x="0" y="20"/>
                    <a:pt x="18" y="24"/>
                  </a:cubicBezTo>
                  <a:cubicBezTo>
                    <a:pt x="35" y="24"/>
                    <a:pt x="63" y="17"/>
                    <a:pt x="77" y="9"/>
                  </a:cubicBezTo>
                  <a:cubicBezTo>
                    <a:pt x="85" y="4"/>
                    <a:pt x="84" y="0"/>
                    <a:pt x="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7" name="Google Shape;8447;p45"/>
            <p:cNvSpPr/>
            <p:nvPr/>
          </p:nvSpPr>
          <p:spPr>
            <a:xfrm>
              <a:off x="5421475" y="1321800"/>
              <a:ext cx="2175" cy="825"/>
            </a:xfrm>
            <a:custGeom>
              <a:avLst/>
              <a:gdLst/>
              <a:ahLst/>
              <a:cxnLst/>
              <a:rect l="l" t="t" r="r" b="b"/>
              <a:pathLst>
                <a:path w="87" h="33" extrusionOk="0">
                  <a:moveTo>
                    <a:pt x="54" y="1"/>
                  </a:moveTo>
                  <a:cubicBezTo>
                    <a:pt x="47" y="1"/>
                    <a:pt x="39" y="2"/>
                    <a:pt x="32" y="3"/>
                  </a:cubicBezTo>
                  <a:cubicBezTo>
                    <a:pt x="14" y="7"/>
                    <a:pt x="0" y="17"/>
                    <a:pt x="3" y="24"/>
                  </a:cubicBezTo>
                  <a:cubicBezTo>
                    <a:pt x="5" y="30"/>
                    <a:pt x="15" y="33"/>
                    <a:pt x="26" y="33"/>
                  </a:cubicBezTo>
                  <a:cubicBezTo>
                    <a:pt x="33" y="33"/>
                    <a:pt x="41" y="32"/>
                    <a:pt x="48" y="31"/>
                  </a:cubicBezTo>
                  <a:cubicBezTo>
                    <a:pt x="73" y="24"/>
                    <a:pt x="87" y="13"/>
                    <a:pt x="77" y="7"/>
                  </a:cubicBezTo>
                  <a:cubicBezTo>
                    <a:pt x="72" y="2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8" name="Google Shape;8448;p45"/>
            <p:cNvSpPr/>
            <p:nvPr/>
          </p:nvSpPr>
          <p:spPr>
            <a:xfrm>
              <a:off x="5362825" y="112337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2" y="1"/>
                  </a:moveTo>
                  <a:cubicBezTo>
                    <a:pt x="48" y="1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30" y="22"/>
                    <a:pt x="43" y="17"/>
                    <a:pt x="53" y="13"/>
                  </a:cubicBezTo>
                  <a:cubicBezTo>
                    <a:pt x="66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9" name="Google Shape;8449;p45"/>
            <p:cNvSpPr/>
            <p:nvPr/>
          </p:nvSpPr>
          <p:spPr>
            <a:xfrm>
              <a:off x="5426225" y="1322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36" y="1"/>
                  </a:moveTo>
                  <a:cubicBezTo>
                    <a:pt x="34" y="1"/>
                    <a:pt x="33" y="1"/>
                    <a:pt x="32" y="1"/>
                  </a:cubicBezTo>
                  <a:cubicBezTo>
                    <a:pt x="1" y="9"/>
                    <a:pt x="8" y="19"/>
                    <a:pt x="60" y="40"/>
                  </a:cubicBezTo>
                  <a:cubicBezTo>
                    <a:pt x="74" y="44"/>
                    <a:pt x="83" y="47"/>
                    <a:pt x="87" y="47"/>
                  </a:cubicBezTo>
                  <a:cubicBezTo>
                    <a:pt x="94" y="47"/>
                    <a:pt x="90" y="41"/>
                    <a:pt x="77" y="26"/>
                  </a:cubicBezTo>
                  <a:cubicBezTo>
                    <a:pt x="65" y="14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0" name="Google Shape;8450;p45"/>
            <p:cNvSpPr/>
            <p:nvPr/>
          </p:nvSpPr>
          <p:spPr>
            <a:xfrm>
              <a:off x="5428550" y="1321750"/>
              <a:ext cx="18000" cy="4150"/>
            </a:xfrm>
            <a:custGeom>
              <a:avLst/>
              <a:gdLst/>
              <a:ahLst/>
              <a:cxnLst/>
              <a:rect l="l" t="t" r="r" b="b"/>
              <a:pathLst>
                <a:path w="720" h="166" extrusionOk="0">
                  <a:moveTo>
                    <a:pt x="7" y="0"/>
                  </a:moveTo>
                  <a:cubicBezTo>
                    <a:pt x="0" y="0"/>
                    <a:pt x="10" y="19"/>
                    <a:pt x="33" y="47"/>
                  </a:cubicBezTo>
                  <a:cubicBezTo>
                    <a:pt x="42" y="59"/>
                    <a:pt x="64" y="68"/>
                    <a:pt x="79" y="68"/>
                  </a:cubicBezTo>
                  <a:cubicBezTo>
                    <a:pt x="81" y="68"/>
                    <a:pt x="83" y="68"/>
                    <a:pt x="85" y="68"/>
                  </a:cubicBezTo>
                  <a:cubicBezTo>
                    <a:pt x="90" y="66"/>
                    <a:pt x="95" y="65"/>
                    <a:pt x="100" y="65"/>
                  </a:cubicBezTo>
                  <a:cubicBezTo>
                    <a:pt x="111" y="65"/>
                    <a:pt x="120" y="70"/>
                    <a:pt x="123" y="74"/>
                  </a:cubicBezTo>
                  <a:cubicBezTo>
                    <a:pt x="127" y="84"/>
                    <a:pt x="148" y="92"/>
                    <a:pt x="175" y="92"/>
                  </a:cubicBezTo>
                  <a:cubicBezTo>
                    <a:pt x="227" y="92"/>
                    <a:pt x="255" y="130"/>
                    <a:pt x="210" y="140"/>
                  </a:cubicBezTo>
                  <a:cubicBezTo>
                    <a:pt x="192" y="147"/>
                    <a:pt x="196" y="151"/>
                    <a:pt x="223" y="158"/>
                  </a:cubicBezTo>
                  <a:cubicBezTo>
                    <a:pt x="240" y="163"/>
                    <a:pt x="253" y="165"/>
                    <a:pt x="262" y="165"/>
                  </a:cubicBezTo>
                  <a:cubicBezTo>
                    <a:pt x="284" y="165"/>
                    <a:pt x="282" y="149"/>
                    <a:pt x="262" y="113"/>
                  </a:cubicBezTo>
                  <a:cubicBezTo>
                    <a:pt x="250" y="89"/>
                    <a:pt x="246" y="73"/>
                    <a:pt x="253" y="73"/>
                  </a:cubicBezTo>
                  <a:lnTo>
                    <a:pt x="253" y="73"/>
                  </a:lnTo>
                  <a:cubicBezTo>
                    <a:pt x="254" y="73"/>
                    <a:pt x="256" y="73"/>
                    <a:pt x="258" y="74"/>
                  </a:cubicBezTo>
                  <a:cubicBezTo>
                    <a:pt x="266" y="79"/>
                    <a:pt x="280" y="82"/>
                    <a:pt x="298" y="82"/>
                  </a:cubicBezTo>
                  <a:cubicBezTo>
                    <a:pt x="334" y="82"/>
                    <a:pt x="390" y="73"/>
                    <a:pt x="470" y="57"/>
                  </a:cubicBezTo>
                  <a:cubicBezTo>
                    <a:pt x="480" y="55"/>
                    <a:pt x="489" y="53"/>
                    <a:pt x="496" y="53"/>
                  </a:cubicBezTo>
                  <a:cubicBezTo>
                    <a:pt x="510" y="53"/>
                    <a:pt x="517" y="57"/>
                    <a:pt x="515" y="64"/>
                  </a:cubicBezTo>
                  <a:cubicBezTo>
                    <a:pt x="513" y="71"/>
                    <a:pt x="520" y="75"/>
                    <a:pt x="534" y="75"/>
                  </a:cubicBezTo>
                  <a:cubicBezTo>
                    <a:pt x="545" y="75"/>
                    <a:pt x="560" y="72"/>
                    <a:pt x="577" y="68"/>
                  </a:cubicBezTo>
                  <a:cubicBezTo>
                    <a:pt x="612" y="60"/>
                    <a:pt x="660" y="54"/>
                    <a:pt x="685" y="54"/>
                  </a:cubicBezTo>
                  <a:cubicBezTo>
                    <a:pt x="691" y="54"/>
                    <a:pt x="695" y="54"/>
                    <a:pt x="699" y="54"/>
                  </a:cubicBezTo>
                  <a:cubicBezTo>
                    <a:pt x="718" y="54"/>
                    <a:pt x="720" y="48"/>
                    <a:pt x="706" y="39"/>
                  </a:cubicBezTo>
                  <a:cubicBezTo>
                    <a:pt x="695" y="29"/>
                    <a:pt x="640" y="22"/>
                    <a:pt x="588" y="19"/>
                  </a:cubicBezTo>
                  <a:cubicBezTo>
                    <a:pt x="536" y="19"/>
                    <a:pt x="491" y="15"/>
                    <a:pt x="487" y="9"/>
                  </a:cubicBezTo>
                  <a:cubicBezTo>
                    <a:pt x="487" y="6"/>
                    <a:pt x="482" y="5"/>
                    <a:pt x="472" y="5"/>
                  </a:cubicBezTo>
                  <a:cubicBezTo>
                    <a:pt x="457" y="5"/>
                    <a:pt x="431" y="8"/>
                    <a:pt x="401" y="12"/>
                  </a:cubicBezTo>
                  <a:cubicBezTo>
                    <a:pt x="347" y="22"/>
                    <a:pt x="264" y="27"/>
                    <a:pt x="189" y="27"/>
                  </a:cubicBezTo>
                  <a:cubicBezTo>
                    <a:pt x="108" y="27"/>
                    <a:pt x="37" y="21"/>
                    <a:pt x="23" y="9"/>
                  </a:cubicBezTo>
                  <a:cubicBezTo>
                    <a:pt x="15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1" name="Google Shape;8451;p45"/>
            <p:cNvSpPr/>
            <p:nvPr/>
          </p:nvSpPr>
          <p:spPr>
            <a:xfrm>
              <a:off x="5429425" y="1314325"/>
              <a:ext cx="2075" cy="625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73" y="1"/>
                  </a:moveTo>
                  <a:cubicBezTo>
                    <a:pt x="67" y="1"/>
                    <a:pt x="57" y="3"/>
                    <a:pt x="43" y="7"/>
                  </a:cubicBezTo>
                  <a:cubicBezTo>
                    <a:pt x="12" y="14"/>
                    <a:pt x="1" y="21"/>
                    <a:pt x="18" y="24"/>
                  </a:cubicBezTo>
                  <a:cubicBezTo>
                    <a:pt x="36" y="24"/>
                    <a:pt x="60" y="18"/>
                    <a:pt x="74" y="11"/>
                  </a:cubicBezTo>
                  <a:cubicBezTo>
                    <a:pt x="83" y="5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2" name="Google Shape;8452;p45"/>
            <p:cNvSpPr/>
            <p:nvPr/>
          </p:nvSpPr>
          <p:spPr>
            <a:xfrm>
              <a:off x="5437525" y="1325200"/>
              <a:ext cx="6250" cy="900"/>
            </a:xfrm>
            <a:custGeom>
              <a:avLst/>
              <a:gdLst/>
              <a:ahLst/>
              <a:cxnLst/>
              <a:rect l="l" t="t" r="r" b="b"/>
              <a:pathLst>
                <a:path w="250" h="36" extrusionOk="0">
                  <a:moveTo>
                    <a:pt x="194" y="1"/>
                  </a:moveTo>
                  <a:cubicBezTo>
                    <a:pt x="185" y="1"/>
                    <a:pt x="174" y="1"/>
                    <a:pt x="163" y="2"/>
                  </a:cubicBezTo>
                  <a:cubicBezTo>
                    <a:pt x="134" y="5"/>
                    <a:pt x="97" y="7"/>
                    <a:pt x="69" y="7"/>
                  </a:cubicBezTo>
                  <a:cubicBezTo>
                    <a:pt x="57" y="7"/>
                    <a:pt x="46" y="7"/>
                    <a:pt x="38" y="6"/>
                  </a:cubicBezTo>
                  <a:cubicBezTo>
                    <a:pt x="10" y="6"/>
                    <a:pt x="0" y="9"/>
                    <a:pt x="14" y="16"/>
                  </a:cubicBezTo>
                  <a:cubicBezTo>
                    <a:pt x="31" y="25"/>
                    <a:pt x="146" y="36"/>
                    <a:pt x="204" y="36"/>
                  </a:cubicBezTo>
                  <a:cubicBezTo>
                    <a:pt x="217" y="36"/>
                    <a:pt x="227" y="35"/>
                    <a:pt x="232" y="34"/>
                  </a:cubicBezTo>
                  <a:cubicBezTo>
                    <a:pt x="243" y="30"/>
                    <a:pt x="250" y="23"/>
                    <a:pt x="246" y="13"/>
                  </a:cubicBezTo>
                  <a:cubicBezTo>
                    <a:pt x="244" y="5"/>
                    <a:pt x="223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3" name="Google Shape;8453;p45"/>
            <p:cNvSpPr/>
            <p:nvPr/>
          </p:nvSpPr>
          <p:spPr>
            <a:xfrm>
              <a:off x="5444275" y="1324900"/>
              <a:ext cx="2475" cy="1000"/>
            </a:xfrm>
            <a:custGeom>
              <a:avLst/>
              <a:gdLst/>
              <a:ahLst/>
              <a:cxnLst/>
              <a:rect l="l" t="t" r="r" b="b"/>
              <a:pathLst>
                <a:path w="99" h="40" extrusionOk="0">
                  <a:moveTo>
                    <a:pt x="69" y="0"/>
                  </a:moveTo>
                  <a:cubicBezTo>
                    <a:pt x="62" y="0"/>
                    <a:pt x="52" y="1"/>
                    <a:pt x="42" y="4"/>
                  </a:cubicBezTo>
                  <a:cubicBezTo>
                    <a:pt x="18" y="11"/>
                    <a:pt x="1" y="21"/>
                    <a:pt x="4" y="32"/>
                  </a:cubicBezTo>
                  <a:cubicBezTo>
                    <a:pt x="6" y="37"/>
                    <a:pt x="18" y="40"/>
                    <a:pt x="34" y="40"/>
                  </a:cubicBezTo>
                  <a:cubicBezTo>
                    <a:pt x="40" y="40"/>
                    <a:pt x="46" y="39"/>
                    <a:pt x="52" y="38"/>
                  </a:cubicBezTo>
                  <a:cubicBezTo>
                    <a:pt x="81" y="35"/>
                    <a:pt x="98" y="21"/>
                    <a:pt x="94" y="11"/>
                  </a:cubicBezTo>
                  <a:cubicBezTo>
                    <a:pt x="92" y="4"/>
                    <a:pt x="83" y="0"/>
                    <a:pt x="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4" name="Google Shape;8454;p45"/>
            <p:cNvSpPr/>
            <p:nvPr/>
          </p:nvSpPr>
          <p:spPr>
            <a:xfrm>
              <a:off x="5382000" y="1119025"/>
              <a:ext cx="1625" cy="550"/>
            </a:xfrm>
            <a:custGeom>
              <a:avLst/>
              <a:gdLst/>
              <a:ahLst/>
              <a:cxnLst/>
              <a:rect l="l" t="t" r="r" b="b"/>
              <a:pathLst>
                <a:path w="65" h="22" extrusionOk="0">
                  <a:moveTo>
                    <a:pt x="57" y="1"/>
                  </a:moveTo>
                  <a:cubicBezTo>
                    <a:pt x="53" y="1"/>
                    <a:pt x="45" y="1"/>
                    <a:pt x="35" y="3"/>
                  </a:cubicBezTo>
                  <a:cubicBezTo>
                    <a:pt x="14" y="9"/>
                    <a:pt x="0" y="17"/>
                    <a:pt x="11" y="20"/>
                  </a:cubicBezTo>
                  <a:cubicBezTo>
                    <a:pt x="14" y="21"/>
                    <a:pt x="17" y="21"/>
                    <a:pt x="20" y="21"/>
                  </a:cubicBezTo>
                  <a:cubicBezTo>
                    <a:pt x="31" y="21"/>
                    <a:pt x="45" y="17"/>
                    <a:pt x="53" y="9"/>
                  </a:cubicBezTo>
                  <a:cubicBezTo>
                    <a:pt x="64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5" name="Google Shape;8455;p45"/>
            <p:cNvSpPr/>
            <p:nvPr/>
          </p:nvSpPr>
          <p:spPr>
            <a:xfrm>
              <a:off x="5447400" y="1321575"/>
              <a:ext cx="3150" cy="1025"/>
            </a:xfrm>
            <a:custGeom>
              <a:avLst/>
              <a:gdLst/>
              <a:ahLst/>
              <a:cxnLst/>
              <a:rect l="l" t="t" r="r" b="b"/>
              <a:pathLst>
                <a:path w="126" h="41" extrusionOk="0">
                  <a:moveTo>
                    <a:pt x="53" y="1"/>
                  </a:moveTo>
                  <a:cubicBezTo>
                    <a:pt x="43" y="1"/>
                    <a:pt x="34" y="2"/>
                    <a:pt x="28" y="5"/>
                  </a:cubicBezTo>
                  <a:cubicBezTo>
                    <a:pt x="11" y="8"/>
                    <a:pt x="1" y="19"/>
                    <a:pt x="4" y="29"/>
                  </a:cubicBezTo>
                  <a:cubicBezTo>
                    <a:pt x="6" y="37"/>
                    <a:pt x="16" y="40"/>
                    <a:pt x="30" y="40"/>
                  </a:cubicBezTo>
                  <a:cubicBezTo>
                    <a:pt x="42" y="40"/>
                    <a:pt x="57" y="38"/>
                    <a:pt x="73" y="33"/>
                  </a:cubicBezTo>
                  <a:cubicBezTo>
                    <a:pt x="122" y="19"/>
                    <a:pt x="125" y="16"/>
                    <a:pt x="94" y="5"/>
                  </a:cubicBezTo>
                  <a:cubicBezTo>
                    <a:pt x="82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6" name="Google Shape;8456;p45"/>
            <p:cNvSpPr/>
            <p:nvPr/>
          </p:nvSpPr>
          <p:spPr>
            <a:xfrm>
              <a:off x="5384950" y="1118225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69" y="1"/>
                  </a:moveTo>
                  <a:cubicBezTo>
                    <a:pt x="63" y="1"/>
                    <a:pt x="54" y="3"/>
                    <a:pt x="42" y="7"/>
                  </a:cubicBezTo>
                  <a:cubicBezTo>
                    <a:pt x="11" y="14"/>
                    <a:pt x="1" y="20"/>
                    <a:pt x="18" y="24"/>
                  </a:cubicBezTo>
                  <a:cubicBezTo>
                    <a:pt x="31" y="24"/>
                    <a:pt x="60" y="17"/>
                    <a:pt x="73" y="10"/>
                  </a:cubicBezTo>
                  <a:cubicBezTo>
                    <a:pt x="79" y="4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7" name="Google Shape;8457;p45"/>
            <p:cNvSpPr/>
            <p:nvPr/>
          </p:nvSpPr>
          <p:spPr>
            <a:xfrm>
              <a:off x="5450600" y="1321850"/>
              <a:ext cx="2075" cy="1000"/>
            </a:xfrm>
            <a:custGeom>
              <a:avLst/>
              <a:gdLst/>
              <a:ahLst/>
              <a:cxnLst/>
              <a:rect l="l" t="t" r="r" b="b"/>
              <a:pathLst>
                <a:path w="83" h="40" extrusionOk="0">
                  <a:moveTo>
                    <a:pt x="51" y="0"/>
                  </a:moveTo>
                  <a:cubicBezTo>
                    <a:pt x="41" y="0"/>
                    <a:pt x="26" y="7"/>
                    <a:pt x="18" y="15"/>
                  </a:cubicBezTo>
                  <a:cubicBezTo>
                    <a:pt x="1" y="32"/>
                    <a:pt x="1" y="39"/>
                    <a:pt x="25" y="39"/>
                  </a:cubicBezTo>
                  <a:cubicBezTo>
                    <a:pt x="27" y="39"/>
                    <a:pt x="30" y="39"/>
                    <a:pt x="32" y="39"/>
                  </a:cubicBezTo>
                  <a:cubicBezTo>
                    <a:pt x="63" y="39"/>
                    <a:pt x="82" y="14"/>
                    <a:pt x="57" y="1"/>
                  </a:cubicBezTo>
                  <a:cubicBezTo>
                    <a:pt x="55" y="1"/>
                    <a:pt x="53" y="0"/>
                    <a:pt x="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8" name="Google Shape;8458;p45"/>
            <p:cNvSpPr/>
            <p:nvPr/>
          </p:nvSpPr>
          <p:spPr>
            <a:xfrm>
              <a:off x="5452775" y="1321400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8" y="5"/>
                    <a:pt x="0" y="19"/>
                    <a:pt x="8" y="36"/>
                  </a:cubicBezTo>
                  <a:cubicBezTo>
                    <a:pt x="12" y="47"/>
                    <a:pt x="18" y="52"/>
                    <a:pt x="24" y="52"/>
                  </a:cubicBezTo>
                  <a:cubicBezTo>
                    <a:pt x="27" y="52"/>
                    <a:pt x="31" y="51"/>
                    <a:pt x="35" y="47"/>
                  </a:cubicBezTo>
                  <a:cubicBezTo>
                    <a:pt x="45" y="36"/>
                    <a:pt x="53" y="23"/>
                    <a:pt x="49" y="12"/>
                  </a:cubicBez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9" name="Google Shape;8459;p45"/>
            <p:cNvSpPr/>
            <p:nvPr/>
          </p:nvSpPr>
          <p:spPr>
            <a:xfrm>
              <a:off x="5454600" y="1321400"/>
              <a:ext cx="1750" cy="1050"/>
            </a:xfrm>
            <a:custGeom>
              <a:avLst/>
              <a:gdLst/>
              <a:ahLst/>
              <a:cxnLst/>
              <a:rect l="l" t="t" r="r" b="b"/>
              <a:pathLst>
                <a:path w="70" h="42" extrusionOk="0">
                  <a:moveTo>
                    <a:pt x="26" y="1"/>
                  </a:moveTo>
                  <a:cubicBezTo>
                    <a:pt x="23" y="1"/>
                    <a:pt x="21" y="1"/>
                    <a:pt x="18" y="2"/>
                  </a:cubicBezTo>
                  <a:cubicBezTo>
                    <a:pt x="7" y="5"/>
                    <a:pt x="1" y="15"/>
                    <a:pt x="4" y="26"/>
                  </a:cubicBezTo>
                  <a:cubicBezTo>
                    <a:pt x="7" y="37"/>
                    <a:pt x="17" y="41"/>
                    <a:pt x="32" y="41"/>
                  </a:cubicBezTo>
                  <a:cubicBezTo>
                    <a:pt x="36" y="41"/>
                    <a:pt x="41" y="41"/>
                    <a:pt x="46" y="40"/>
                  </a:cubicBezTo>
                  <a:cubicBezTo>
                    <a:pt x="63" y="33"/>
                    <a:pt x="70" y="23"/>
                    <a:pt x="60" y="12"/>
                  </a:cubicBezTo>
                  <a:cubicBezTo>
                    <a:pt x="51" y="6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0" name="Google Shape;8460;p45"/>
            <p:cNvSpPr/>
            <p:nvPr/>
          </p:nvSpPr>
          <p:spPr>
            <a:xfrm>
              <a:off x="5403675" y="11167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1"/>
                  </a:moveTo>
                  <a:cubicBezTo>
                    <a:pt x="53" y="1"/>
                    <a:pt x="46" y="2"/>
                    <a:pt x="36" y="5"/>
                  </a:cubicBezTo>
                  <a:cubicBezTo>
                    <a:pt x="11" y="8"/>
                    <a:pt x="1" y="18"/>
                    <a:pt x="8" y="21"/>
                  </a:cubicBezTo>
                  <a:cubicBezTo>
                    <a:pt x="10" y="22"/>
                    <a:pt x="14" y="23"/>
                    <a:pt x="18" y="23"/>
                  </a:cubicBezTo>
                  <a:cubicBezTo>
                    <a:pt x="29" y="23"/>
                    <a:pt x="43" y="19"/>
                    <a:pt x="53" y="11"/>
                  </a:cubicBezTo>
                  <a:cubicBezTo>
                    <a:pt x="64" y="5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1" name="Google Shape;8461;p45"/>
            <p:cNvSpPr/>
            <p:nvPr/>
          </p:nvSpPr>
          <p:spPr>
            <a:xfrm>
              <a:off x="5406800" y="11132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7" y="0"/>
                  </a:moveTo>
                  <a:cubicBezTo>
                    <a:pt x="53" y="0"/>
                    <a:pt x="46" y="1"/>
                    <a:pt x="36" y="4"/>
                  </a:cubicBezTo>
                  <a:cubicBezTo>
                    <a:pt x="11" y="7"/>
                    <a:pt x="1" y="14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1" y="22"/>
                    <a:pt x="45" y="18"/>
                    <a:pt x="52" y="10"/>
                  </a:cubicBezTo>
                  <a:cubicBezTo>
                    <a:pt x="64" y="4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2" name="Google Shape;8462;p45"/>
            <p:cNvSpPr/>
            <p:nvPr/>
          </p:nvSpPr>
          <p:spPr>
            <a:xfrm>
              <a:off x="5414250" y="1111875"/>
              <a:ext cx="1625" cy="625"/>
            </a:xfrm>
            <a:custGeom>
              <a:avLst/>
              <a:gdLst/>
              <a:ahLst/>
              <a:cxnLst/>
              <a:rect l="l" t="t" r="r" b="b"/>
              <a:pathLst>
                <a:path w="65" h="25" extrusionOk="0">
                  <a:moveTo>
                    <a:pt x="56" y="0"/>
                  </a:moveTo>
                  <a:cubicBezTo>
                    <a:pt x="51" y="0"/>
                    <a:pt x="44" y="2"/>
                    <a:pt x="36" y="4"/>
                  </a:cubicBezTo>
                  <a:cubicBezTo>
                    <a:pt x="12" y="11"/>
                    <a:pt x="1" y="18"/>
                    <a:pt x="8" y="21"/>
                  </a:cubicBezTo>
                  <a:cubicBezTo>
                    <a:pt x="11" y="23"/>
                    <a:pt x="15" y="24"/>
                    <a:pt x="19" y="24"/>
                  </a:cubicBezTo>
                  <a:cubicBezTo>
                    <a:pt x="30" y="24"/>
                    <a:pt x="43" y="19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3" name="Google Shape;8463;p45"/>
            <p:cNvSpPr/>
            <p:nvPr/>
          </p:nvSpPr>
          <p:spPr>
            <a:xfrm>
              <a:off x="5419300" y="111062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5" y="1"/>
                    <a:pt x="35" y="2"/>
                  </a:cubicBezTo>
                  <a:cubicBezTo>
                    <a:pt x="10" y="9"/>
                    <a:pt x="0" y="16"/>
                    <a:pt x="10" y="20"/>
                  </a:cubicBezTo>
                  <a:cubicBezTo>
                    <a:pt x="13" y="22"/>
                    <a:pt x="16" y="22"/>
                    <a:pt x="20" y="22"/>
                  </a:cubicBezTo>
                  <a:cubicBezTo>
                    <a:pt x="29" y="22"/>
                    <a:pt x="43" y="18"/>
                    <a:pt x="52" y="12"/>
                  </a:cubicBezTo>
                  <a:cubicBezTo>
                    <a:pt x="64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4" name="Google Shape;8464;p45"/>
            <p:cNvSpPr/>
            <p:nvPr/>
          </p:nvSpPr>
          <p:spPr>
            <a:xfrm>
              <a:off x="5426750" y="1109325"/>
              <a:ext cx="1325" cy="1050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7"/>
                    <a:pt x="16" y="41"/>
                    <a:pt x="26" y="41"/>
                  </a:cubicBezTo>
                  <a:cubicBezTo>
                    <a:pt x="29" y="41"/>
                    <a:pt x="32" y="41"/>
                    <a:pt x="36" y="40"/>
                  </a:cubicBezTo>
                  <a:cubicBezTo>
                    <a:pt x="45" y="37"/>
                    <a:pt x="53" y="26"/>
                    <a:pt x="50" y="16"/>
                  </a:cubicBezTo>
                  <a:cubicBezTo>
                    <a:pt x="46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5" name="Google Shape;8465;p45"/>
            <p:cNvSpPr/>
            <p:nvPr/>
          </p:nvSpPr>
          <p:spPr>
            <a:xfrm>
              <a:off x="5435600" y="110285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27" y="0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8" y="4"/>
                    <a:pt x="0" y="11"/>
                    <a:pt x="0" y="14"/>
                  </a:cubicBezTo>
                  <a:cubicBezTo>
                    <a:pt x="4" y="22"/>
                    <a:pt x="15" y="25"/>
                    <a:pt x="29" y="28"/>
                  </a:cubicBezTo>
                  <a:cubicBezTo>
                    <a:pt x="33" y="30"/>
                    <a:pt x="37" y="31"/>
                    <a:pt x="40" y="31"/>
                  </a:cubicBezTo>
                  <a:cubicBezTo>
                    <a:pt x="49" y="31"/>
                    <a:pt x="52" y="25"/>
                    <a:pt x="50" y="14"/>
                  </a:cubicBezTo>
                  <a:cubicBezTo>
                    <a:pt x="46" y="6"/>
                    <a:pt x="36" y="0"/>
                    <a:pt x="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6" name="Google Shape;8466;p45"/>
            <p:cNvSpPr/>
            <p:nvPr/>
          </p:nvSpPr>
          <p:spPr>
            <a:xfrm>
              <a:off x="5530150" y="1327275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34" y="0"/>
                  </a:moveTo>
                  <a:cubicBezTo>
                    <a:pt x="26" y="0"/>
                    <a:pt x="19" y="1"/>
                    <a:pt x="14" y="2"/>
                  </a:cubicBezTo>
                  <a:cubicBezTo>
                    <a:pt x="0" y="6"/>
                    <a:pt x="7" y="13"/>
                    <a:pt x="31" y="17"/>
                  </a:cubicBezTo>
                  <a:cubicBezTo>
                    <a:pt x="46" y="22"/>
                    <a:pt x="66" y="25"/>
                    <a:pt x="80" y="25"/>
                  </a:cubicBezTo>
                  <a:cubicBezTo>
                    <a:pt x="85" y="25"/>
                    <a:pt x="90" y="24"/>
                    <a:pt x="94" y="23"/>
                  </a:cubicBezTo>
                  <a:cubicBezTo>
                    <a:pt x="104" y="20"/>
                    <a:pt x="98" y="13"/>
                    <a:pt x="77" y="6"/>
                  </a:cubicBezTo>
                  <a:cubicBezTo>
                    <a:pt x="62" y="2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7" name="Google Shape;8467;p45"/>
            <p:cNvSpPr/>
            <p:nvPr/>
          </p:nvSpPr>
          <p:spPr>
            <a:xfrm>
              <a:off x="5542475" y="1312200"/>
              <a:ext cx="2100" cy="600"/>
            </a:xfrm>
            <a:custGeom>
              <a:avLst/>
              <a:gdLst/>
              <a:ahLst/>
              <a:cxnLst/>
              <a:rect l="l" t="t" r="r" b="b"/>
              <a:pathLst>
                <a:path w="84" h="24" extrusionOk="0">
                  <a:moveTo>
                    <a:pt x="76" y="0"/>
                  </a:moveTo>
                  <a:cubicBezTo>
                    <a:pt x="70" y="0"/>
                    <a:pt x="59" y="2"/>
                    <a:pt x="45" y="5"/>
                  </a:cubicBezTo>
                  <a:cubicBezTo>
                    <a:pt x="14" y="13"/>
                    <a:pt x="0" y="23"/>
                    <a:pt x="17" y="23"/>
                  </a:cubicBezTo>
                  <a:cubicBezTo>
                    <a:pt x="20" y="23"/>
                    <a:pt x="23" y="23"/>
                    <a:pt x="27" y="23"/>
                  </a:cubicBezTo>
                  <a:cubicBezTo>
                    <a:pt x="44" y="23"/>
                    <a:pt x="65" y="17"/>
                    <a:pt x="76" y="8"/>
                  </a:cubicBezTo>
                  <a:cubicBezTo>
                    <a:pt x="84" y="3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8" name="Google Shape;8468;p45"/>
            <p:cNvSpPr/>
            <p:nvPr/>
          </p:nvSpPr>
          <p:spPr>
            <a:xfrm>
              <a:off x="5551400" y="1310925"/>
              <a:ext cx="2025" cy="1325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42" y="0"/>
                  </a:moveTo>
                  <a:cubicBezTo>
                    <a:pt x="28" y="0"/>
                    <a:pt x="13" y="8"/>
                    <a:pt x="7" y="22"/>
                  </a:cubicBezTo>
                  <a:cubicBezTo>
                    <a:pt x="4" y="35"/>
                    <a:pt x="0" y="49"/>
                    <a:pt x="0" y="53"/>
                  </a:cubicBezTo>
                  <a:cubicBezTo>
                    <a:pt x="0" y="53"/>
                    <a:pt x="21" y="46"/>
                    <a:pt x="45" y="32"/>
                  </a:cubicBezTo>
                  <a:cubicBezTo>
                    <a:pt x="76" y="15"/>
                    <a:pt x="80" y="8"/>
                    <a:pt x="52" y="1"/>
                  </a:cubicBezTo>
                  <a:cubicBezTo>
                    <a:pt x="49" y="0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9" name="Google Shape;8469;p45"/>
            <p:cNvSpPr/>
            <p:nvPr/>
          </p:nvSpPr>
          <p:spPr>
            <a:xfrm>
              <a:off x="5556000" y="1308550"/>
              <a:ext cx="22575" cy="2950"/>
            </a:xfrm>
            <a:custGeom>
              <a:avLst/>
              <a:gdLst/>
              <a:ahLst/>
              <a:cxnLst/>
              <a:rect l="l" t="t" r="r" b="b"/>
              <a:pathLst>
                <a:path w="903" h="118" extrusionOk="0">
                  <a:moveTo>
                    <a:pt x="859" y="0"/>
                  </a:moveTo>
                  <a:cubicBezTo>
                    <a:pt x="851" y="0"/>
                    <a:pt x="840" y="5"/>
                    <a:pt x="826" y="13"/>
                  </a:cubicBezTo>
                  <a:cubicBezTo>
                    <a:pt x="803" y="24"/>
                    <a:pt x="744" y="31"/>
                    <a:pt x="678" y="31"/>
                  </a:cubicBezTo>
                  <a:cubicBezTo>
                    <a:pt x="663" y="31"/>
                    <a:pt x="647" y="30"/>
                    <a:pt x="632" y="30"/>
                  </a:cubicBezTo>
                  <a:cubicBezTo>
                    <a:pt x="552" y="30"/>
                    <a:pt x="430" y="37"/>
                    <a:pt x="364" y="50"/>
                  </a:cubicBezTo>
                  <a:cubicBezTo>
                    <a:pt x="295" y="61"/>
                    <a:pt x="201" y="71"/>
                    <a:pt x="156" y="71"/>
                  </a:cubicBezTo>
                  <a:cubicBezTo>
                    <a:pt x="143" y="70"/>
                    <a:pt x="130" y="70"/>
                    <a:pt x="117" y="70"/>
                  </a:cubicBezTo>
                  <a:cubicBezTo>
                    <a:pt x="81" y="70"/>
                    <a:pt x="47" y="73"/>
                    <a:pt x="31" y="79"/>
                  </a:cubicBezTo>
                  <a:cubicBezTo>
                    <a:pt x="7" y="85"/>
                    <a:pt x="0" y="96"/>
                    <a:pt x="10" y="106"/>
                  </a:cubicBezTo>
                  <a:cubicBezTo>
                    <a:pt x="18" y="111"/>
                    <a:pt x="33" y="115"/>
                    <a:pt x="49" y="115"/>
                  </a:cubicBezTo>
                  <a:cubicBezTo>
                    <a:pt x="54" y="115"/>
                    <a:pt x="60" y="114"/>
                    <a:pt x="66" y="113"/>
                  </a:cubicBezTo>
                  <a:cubicBezTo>
                    <a:pt x="78" y="109"/>
                    <a:pt x="105" y="107"/>
                    <a:pt x="135" y="107"/>
                  </a:cubicBezTo>
                  <a:cubicBezTo>
                    <a:pt x="156" y="107"/>
                    <a:pt x="180" y="108"/>
                    <a:pt x="201" y="110"/>
                  </a:cubicBezTo>
                  <a:cubicBezTo>
                    <a:pt x="208" y="110"/>
                    <a:pt x="216" y="110"/>
                    <a:pt x="225" y="110"/>
                  </a:cubicBezTo>
                  <a:cubicBezTo>
                    <a:pt x="281" y="110"/>
                    <a:pt x="363" y="101"/>
                    <a:pt x="420" y="85"/>
                  </a:cubicBezTo>
                  <a:cubicBezTo>
                    <a:pt x="462" y="75"/>
                    <a:pt x="495" y="70"/>
                    <a:pt x="514" y="70"/>
                  </a:cubicBezTo>
                  <a:cubicBezTo>
                    <a:pt x="528" y="70"/>
                    <a:pt x="536" y="73"/>
                    <a:pt x="534" y="79"/>
                  </a:cubicBezTo>
                  <a:cubicBezTo>
                    <a:pt x="528" y="87"/>
                    <a:pt x="549" y="97"/>
                    <a:pt x="579" y="97"/>
                  </a:cubicBezTo>
                  <a:cubicBezTo>
                    <a:pt x="584" y="97"/>
                    <a:pt x="588" y="97"/>
                    <a:pt x="593" y="96"/>
                  </a:cubicBezTo>
                  <a:cubicBezTo>
                    <a:pt x="628" y="96"/>
                    <a:pt x="670" y="103"/>
                    <a:pt x="680" y="113"/>
                  </a:cubicBezTo>
                  <a:cubicBezTo>
                    <a:pt x="686" y="116"/>
                    <a:pt x="698" y="118"/>
                    <a:pt x="715" y="118"/>
                  </a:cubicBezTo>
                  <a:cubicBezTo>
                    <a:pt x="738" y="118"/>
                    <a:pt x="769" y="114"/>
                    <a:pt x="801" y="106"/>
                  </a:cubicBezTo>
                  <a:cubicBezTo>
                    <a:pt x="896" y="89"/>
                    <a:pt x="902" y="82"/>
                    <a:pt x="888" y="37"/>
                  </a:cubicBezTo>
                  <a:cubicBezTo>
                    <a:pt x="880" y="12"/>
                    <a:pt x="873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0" name="Google Shape;8470;p45"/>
            <p:cNvSpPr/>
            <p:nvPr/>
          </p:nvSpPr>
          <p:spPr>
            <a:xfrm>
              <a:off x="5566050" y="1315925"/>
              <a:ext cx="36175" cy="2650"/>
            </a:xfrm>
            <a:custGeom>
              <a:avLst/>
              <a:gdLst/>
              <a:ahLst/>
              <a:cxnLst/>
              <a:rect l="l" t="t" r="r" b="b"/>
              <a:pathLst>
                <a:path w="1447" h="106" extrusionOk="0">
                  <a:moveTo>
                    <a:pt x="310" y="1"/>
                  </a:moveTo>
                  <a:cubicBezTo>
                    <a:pt x="278" y="1"/>
                    <a:pt x="248" y="2"/>
                    <a:pt x="223" y="5"/>
                  </a:cubicBezTo>
                  <a:cubicBezTo>
                    <a:pt x="185" y="9"/>
                    <a:pt x="153" y="13"/>
                    <a:pt x="153" y="13"/>
                  </a:cubicBezTo>
                  <a:cubicBezTo>
                    <a:pt x="153" y="11"/>
                    <a:pt x="147" y="10"/>
                    <a:pt x="137" y="10"/>
                  </a:cubicBezTo>
                  <a:cubicBezTo>
                    <a:pt x="127" y="10"/>
                    <a:pt x="113" y="11"/>
                    <a:pt x="98" y="13"/>
                  </a:cubicBezTo>
                  <a:cubicBezTo>
                    <a:pt x="1" y="23"/>
                    <a:pt x="56" y="51"/>
                    <a:pt x="215" y="75"/>
                  </a:cubicBezTo>
                  <a:cubicBezTo>
                    <a:pt x="278" y="85"/>
                    <a:pt x="389" y="91"/>
                    <a:pt x="495" y="91"/>
                  </a:cubicBezTo>
                  <a:cubicBezTo>
                    <a:pt x="534" y="91"/>
                    <a:pt x="573" y="90"/>
                    <a:pt x="608" y="88"/>
                  </a:cubicBezTo>
                  <a:cubicBezTo>
                    <a:pt x="659" y="87"/>
                    <a:pt x="707" y="86"/>
                    <a:pt x="746" y="86"/>
                  </a:cubicBezTo>
                  <a:cubicBezTo>
                    <a:pt x="805" y="86"/>
                    <a:pt x="845" y="88"/>
                    <a:pt x="847" y="93"/>
                  </a:cubicBezTo>
                  <a:cubicBezTo>
                    <a:pt x="847" y="100"/>
                    <a:pt x="865" y="104"/>
                    <a:pt x="890" y="104"/>
                  </a:cubicBezTo>
                  <a:cubicBezTo>
                    <a:pt x="898" y="104"/>
                    <a:pt x="907" y="103"/>
                    <a:pt x="917" y="103"/>
                  </a:cubicBezTo>
                  <a:cubicBezTo>
                    <a:pt x="951" y="103"/>
                    <a:pt x="1003" y="99"/>
                    <a:pt x="1027" y="96"/>
                  </a:cubicBezTo>
                  <a:cubicBezTo>
                    <a:pt x="1056" y="96"/>
                    <a:pt x="1149" y="99"/>
                    <a:pt x="1239" y="103"/>
                  </a:cubicBezTo>
                  <a:cubicBezTo>
                    <a:pt x="1271" y="105"/>
                    <a:pt x="1301" y="106"/>
                    <a:pt x="1328" y="106"/>
                  </a:cubicBezTo>
                  <a:cubicBezTo>
                    <a:pt x="1380" y="106"/>
                    <a:pt x="1417" y="101"/>
                    <a:pt x="1426" y="93"/>
                  </a:cubicBezTo>
                  <a:cubicBezTo>
                    <a:pt x="1444" y="78"/>
                    <a:pt x="1447" y="64"/>
                    <a:pt x="1440" y="61"/>
                  </a:cubicBezTo>
                  <a:cubicBezTo>
                    <a:pt x="1434" y="58"/>
                    <a:pt x="1256" y="51"/>
                    <a:pt x="1048" y="43"/>
                  </a:cubicBezTo>
                  <a:cubicBezTo>
                    <a:pt x="981" y="42"/>
                    <a:pt x="923" y="41"/>
                    <a:pt x="874" y="41"/>
                  </a:cubicBezTo>
                  <a:cubicBezTo>
                    <a:pt x="732" y="41"/>
                    <a:pt x="665" y="48"/>
                    <a:pt x="660" y="61"/>
                  </a:cubicBezTo>
                  <a:cubicBezTo>
                    <a:pt x="657" y="69"/>
                    <a:pt x="654" y="72"/>
                    <a:pt x="651" y="72"/>
                  </a:cubicBezTo>
                  <a:cubicBezTo>
                    <a:pt x="647" y="72"/>
                    <a:pt x="643" y="66"/>
                    <a:pt x="639" y="54"/>
                  </a:cubicBezTo>
                  <a:cubicBezTo>
                    <a:pt x="631" y="26"/>
                    <a:pt x="448" y="1"/>
                    <a:pt x="3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1" name="Google Shape;8471;p45"/>
            <p:cNvSpPr/>
            <p:nvPr/>
          </p:nvSpPr>
          <p:spPr>
            <a:xfrm>
              <a:off x="5581400" y="1307300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67" y="1"/>
                  </a:moveTo>
                  <a:cubicBezTo>
                    <a:pt x="57" y="1"/>
                    <a:pt x="46" y="5"/>
                    <a:pt x="35" y="10"/>
                  </a:cubicBezTo>
                  <a:cubicBezTo>
                    <a:pt x="6" y="30"/>
                    <a:pt x="1" y="41"/>
                    <a:pt x="19" y="41"/>
                  </a:cubicBezTo>
                  <a:cubicBezTo>
                    <a:pt x="27" y="41"/>
                    <a:pt x="39" y="39"/>
                    <a:pt x="56" y="35"/>
                  </a:cubicBezTo>
                  <a:cubicBezTo>
                    <a:pt x="80" y="28"/>
                    <a:pt x="94" y="14"/>
                    <a:pt x="84" y="7"/>
                  </a:cubicBezTo>
                  <a:cubicBezTo>
                    <a:pt x="79" y="3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2" name="Google Shape;8472;p45"/>
            <p:cNvSpPr/>
            <p:nvPr/>
          </p:nvSpPr>
          <p:spPr>
            <a:xfrm>
              <a:off x="5520000" y="1100025"/>
              <a:ext cx="3750" cy="1200"/>
            </a:xfrm>
            <a:custGeom>
              <a:avLst/>
              <a:gdLst/>
              <a:ahLst/>
              <a:cxnLst/>
              <a:rect l="l" t="t" r="r" b="b"/>
              <a:pathLst>
                <a:path w="150" h="48" extrusionOk="0">
                  <a:moveTo>
                    <a:pt x="88" y="1"/>
                  </a:moveTo>
                  <a:cubicBezTo>
                    <a:pt x="73" y="1"/>
                    <a:pt x="59" y="4"/>
                    <a:pt x="46" y="10"/>
                  </a:cubicBezTo>
                  <a:cubicBezTo>
                    <a:pt x="3" y="32"/>
                    <a:pt x="0" y="48"/>
                    <a:pt x="33" y="48"/>
                  </a:cubicBezTo>
                  <a:cubicBezTo>
                    <a:pt x="45" y="48"/>
                    <a:pt x="62" y="46"/>
                    <a:pt x="83" y="41"/>
                  </a:cubicBezTo>
                  <a:cubicBezTo>
                    <a:pt x="142" y="31"/>
                    <a:pt x="150" y="23"/>
                    <a:pt x="122" y="10"/>
                  </a:cubicBezTo>
                  <a:cubicBezTo>
                    <a:pt x="112" y="3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3" name="Google Shape;8473;p45"/>
            <p:cNvSpPr/>
            <p:nvPr/>
          </p:nvSpPr>
          <p:spPr>
            <a:xfrm>
              <a:off x="5597975" y="133860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4" y="1"/>
                  </a:moveTo>
                  <a:cubicBezTo>
                    <a:pt x="50" y="1"/>
                    <a:pt x="44" y="2"/>
                    <a:pt x="35" y="4"/>
                  </a:cubicBezTo>
                  <a:cubicBezTo>
                    <a:pt x="11" y="7"/>
                    <a:pt x="0" y="18"/>
                    <a:pt x="11" y="22"/>
                  </a:cubicBezTo>
                  <a:cubicBezTo>
                    <a:pt x="13" y="22"/>
                    <a:pt x="15" y="23"/>
                    <a:pt x="18" y="23"/>
                  </a:cubicBezTo>
                  <a:cubicBezTo>
                    <a:pt x="27" y="23"/>
                    <a:pt x="42" y="19"/>
                    <a:pt x="53" y="11"/>
                  </a:cubicBezTo>
                  <a:cubicBezTo>
                    <a:pt x="61" y="4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4" name="Google Shape;8474;p45"/>
            <p:cNvSpPr/>
            <p:nvPr/>
          </p:nvSpPr>
          <p:spPr>
            <a:xfrm>
              <a:off x="5600325" y="1338200"/>
              <a:ext cx="5300" cy="2275"/>
            </a:xfrm>
            <a:custGeom>
              <a:avLst/>
              <a:gdLst/>
              <a:ahLst/>
              <a:cxnLst/>
              <a:rect l="l" t="t" r="r" b="b"/>
              <a:pathLst>
                <a:path w="212" h="91" extrusionOk="0">
                  <a:moveTo>
                    <a:pt x="37" y="1"/>
                  </a:moveTo>
                  <a:cubicBezTo>
                    <a:pt x="33" y="1"/>
                    <a:pt x="27" y="4"/>
                    <a:pt x="21" y="9"/>
                  </a:cubicBezTo>
                  <a:cubicBezTo>
                    <a:pt x="0" y="31"/>
                    <a:pt x="44" y="65"/>
                    <a:pt x="83" y="65"/>
                  </a:cubicBezTo>
                  <a:cubicBezTo>
                    <a:pt x="89" y="65"/>
                    <a:pt x="95" y="64"/>
                    <a:pt x="101" y="62"/>
                  </a:cubicBezTo>
                  <a:cubicBezTo>
                    <a:pt x="104" y="61"/>
                    <a:pt x="107" y="61"/>
                    <a:pt x="110" y="61"/>
                  </a:cubicBezTo>
                  <a:cubicBezTo>
                    <a:pt x="123" y="61"/>
                    <a:pt x="136" y="67"/>
                    <a:pt x="138" y="76"/>
                  </a:cubicBezTo>
                  <a:cubicBezTo>
                    <a:pt x="142" y="84"/>
                    <a:pt x="149" y="90"/>
                    <a:pt x="160" y="90"/>
                  </a:cubicBezTo>
                  <a:cubicBezTo>
                    <a:pt x="162" y="90"/>
                    <a:pt x="164" y="90"/>
                    <a:pt x="167" y="89"/>
                  </a:cubicBezTo>
                  <a:cubicBezTo>
                    <a:pt x="212" y="79"/>
                    <a:pt x="173" y="44"/>
                    <a:pt x="118" y="44"/>
                  </a:cubicBezTo>
                  <a:cubicBezTo>
                    <a:pt x="112" y="45"/>
                    <a:pt x="106" y="45"/>
                    <a:pt x="101" y="45"/>
                  </a:cubicBezTo>
                  <a:cubicBezTo>
                    <a:pt x="77" y="45"/>
                    <a:pt x="59" y="40"/>
                    <a:pt x="55" y="34"/>
                  </a:cubicBezTo>
                  <a:cubicBezTo>
                    <a:pt x="53" y="11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5" name="Google Shape;8475;p45"/>
            <p:cNvSpPr/>
            <p:nvPr/>
          </p:nvSpPr>
          <p:spPr>
            <a:xfrm>
              <a:off x="5591325" y="1308000"/>
              <a:ext cx="3100" cy="950"/>
            </a:xfrm>
            <a:custGeom>
              <a:avLst/>
              <a:gdLst/>
              <a:ahLst/>
              <a:cxnLst/>
              <a:rect l="l" t="t" r="r" b="b"/>
              <a:pathLst>
                <a:path w="124" h="38" extrusionOk="0">
                  <a:moveTo>
                    <a:pt x="76" y="1"/>
                  </a:moveTo>
                  <a:cubicBezTo>
                    <a:pt x="59" y="1"/>
                    <a:pt x="40" y="5"/>
                    <a:pt x="30" y="10"/>
                  </a:cubicBezTo>
                  <a:cubicBezTo>
                    <a:pt x="4" y="28"/>
                    <a:pt x="0" y="37"/>
                    <a:pt x="18" y="37"/>
                  </a:cubicBezTo>
                  <a:cubicBezTo>
                    <a:pt x="29" y="37"/>
                    <a:pt x="47" y="34"/>
                    <a:pt x="72" y="27"/>
                  </a:cubicBezTo>
                  <a:cubicBezTo>
                    <a:pt x="117" y="17"/>
                    <a:pt x="124" y="10"/>
                    <a:pt x="96" y="3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6" name="Google Shape;8476;p45"/>
            <p:cNvSpPr/>
            <p:nvPr/>
          </p:nvSpPr>
          <p:spPr>
            <a:xfrm>
              <a:off x="5525700" y="1099100"/>
              <a:ext cx="1350" cy="1025"/>
            </a:xfrm>
            <a:custGeom>
              <a:avLst/>
              <a:gdLst/>
              <a:ahLst/>
              <a:cxnLst/>
              <a:rect l="l" t="t" r="r" b="b"/>
              <a:pathLst>
                <a:path w="54" h="41" extrusionOk="0">
                  <a:moveTo>
                    <a:pt x="30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8" y="5"/>
                    <a:pt x="1" y="15"/>
                    <a:pt x="5" y="26"/>
                  </a:cubicBezTo>
                  <a:cubicBezTo>
                    <a:pt x="8" y="34"/>
                    <a:pt x="17" y="41"/>
                    <a:pt x="28" y="41"/>
                  </a:cubicBezTo>
                  <a:cubicBezTo>
                    <a:pt x="30" y="41"/>
                    <a:pt x="33" y="40"/>
                    <a:pt x="36" y="39"/>
                  </a:cubicBezTo>
                  <a:cubicBezTo>
                    <a:pt x="47" y="36"/>
                    <a:pt x="53" y="26"/>
                    <a:pt x="50" y="15"/>
                  </a:cubicBezTo>
                  <a:cubicBezTo>
                    <a:pt x="47" y="7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7" name="Google Shape;8477;p45"/>
            <p:cNvSpPr/>
            <p:nvPr/>
          </p:nvSpPr>
          <p:spPr>
            <a:xfrm>
              <a:off x="5606375" y="1339725"/>
              <a:ext cx="8050" cy="1800"/>
            </a:xfrm>
            <a:custGeom>
              <a:avLst/>
              <a:gdLst/>
              <a:ahLst/>
              <a:cxnLst/>
              <a:rect l="l" t="t" r="r" b="b"/>
              <a:pathLst>
                <a:path w="322" h="72" extrusionOk="0">
                  <a:moveTo>
                    <a:pt x="60" y="1"/>
                  </a:moveTo>
                  <a:cubicBezTo>
                    <a:pt x="0" y="1"/>
                    <a:pt x="0" y="1"/>
                    <a:pt x="56" y="32"/>
                  </a:cubicBezTo>
                  <a:cubicBezTo>
                    <a:pt x="82" y="46"/>
                    <a:pt x="113" y="58"/>
                    <a:pt x="128" y="58"/>
                  </a:cubicBezTo>
                  <a:cubicBezTo>
                    <a:pt x="132" y="58"/>
                    <a:pt x="134" y="58"/>
                    <a:pt x="136" y="57"/>
                  </a:cubicBezTo>
                  <a:cubicBezTo>
                    <a:pt x="150" y="52"/>
                    <a:pt x="143" y="46"/>
                    <a:pt x="122" y="39"/>
                  </a:cubicBezTo>
                  <a:cubicBezTo>
                    <a:pt x="82" y="29"/>
                    <a:pt x="105" y="18"/>
                    <a:pt x="156" y="18"/>
                  </a:cubicBezTo>
                  <a:cubicBezTo>
                    <a:pt x="161" y="18"/>
                    <a:pt x="168" y="18"/>
                    <a:pt x="174" y="18"/>
                  </a:cubicBezTo>
                  <a:cubicBezTo>
                    <a:pt x="195" y="22"/>
                    <a:pt x="209" y="32"/>
                    <a:pt x="205" y="46"/>
                  </a:cubicBezTo>
                  <a:cubicBezTo>
                    <a:pt x="204" y="53"/>
                    <a:pt x="204" y="57"/>
                    <a:pt x="206" y="57"/>
                  </a:cubicBezTo>
                  <a:cubicBezTo>
                    <a:pt x="209" y="57"/>
                    <a:pt x="213" y="54"/>
                    <a:pt x="219" y="49"/>
                  </a:cubicBezTo>
                  <a:cubicBezTo>
                    <a:pt x="224" y="44"/>
                    <a:pt x="230" y="42"/>
                    <a:pt x="235" y="42"/>
                  </a:cubicBezTo>
                  <a:cubicBezTo>
                    <a:pt x="240" y="42"/>
                    <a:pt x="245" y="45"/>
                    <a:pt x="247" y="52"/>
                  </a:cubicBezTo>
                  <a:cubicBezTo>
                    <a:pt x="249" y="59"/>
                    <a:pt x="253" y="62"/>
                    <a:pt x="259" y="62"/>
                  </a:cubicBezTo>
                  <a:cubicBezTo>
                    <a:pt x="263" y="62"/>
                    <a:pt x="267" y="61"/>
                    <a:pt x="271" y="57"/>
                  </a:cubicBezTo>
                  <a:cubicBezTo>
                    <a:pt x="274" y="53"/>
                    <a:pt x="279" y="52"/>
                    <a:pt x="285" y="52"/>
                  </a:cubicBezTo>
                  <a:cubicBezTo>
                    <a:pt x="292" y="52"/>
                    <a:pt x="300" y="55"/>
                    <a:pt x="306" y="63"/>
                  </a:cubicBezTo>
                  <a:cubicBezTo>
                    <a:pt x="312" y="69"/>
                    <a:pt x="315" y="71"/>
                    <a:pt x="318" y="71"/>
                  </a:cubicBezTo>
                  <a:cubicBezTo>
                    <a:pt x="321" y="71"/>
                    <a:pt x="321" y="65"/>
                    <a:pt x="317" y="52"/>
                  </a:cubicBezTo>
                  <a:cubicBezTo>
                    <a:pt x="309" y="22"/>
                    <a:pt x="199" y="1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8" name="Google Shape;8478;p45"/>
            <p:cNvSpPr/>
            <p:nvPr/>
          </p:nvSpPr>
          <p:spPr>
            <a:xfrm>
              <a:off x="5597525" y="1308150"/>
              <a:ext cx="5675" cy="925"/>
            </a:xfrm>
            <a:custGeom>
              <a:avLst/>
              <a:gdLst/>
              <a:ahLst/>
              <a:cxnLst/>
              <a:rect l="l" t="t" r="r" b="b"/>
              <a:pathLst>
                <a:path w="227" h="37" extrusionOk="0">
                  <a:moveTo>
                    <a:pt x="107" y="0"/>
                  </a:moveTo>
                  <a:cubicBezTo>
                    <a:pt x="93" y="0"/>
                    <a:pt x="79" y="1"/>
                    <a:pt x="67" y="4"/>
                  </a:cubicBezTo>
                  <a:cubicBezTo>
                    <a:pt x="1" y="19"/>
                    <a:pt x="31" y="37"/>
                    <a:pt x="108" y="37"/>
                  </a:cubicBezTo>
                  <a:cubicBezTo>
                    <a:pt x="120" y="37"/>
                    <a:pt x="133" y="36"/>
                    <a:pt x="146" y="36"/>
                  </a:cubicBezTo>
                  <a:cubicBezTo>
                    <a:pt x="223" y="29"/>
                    <a:pt x="226" y="25"/>
                    <a:pt x="175" y="8"/>
                  </a:cubicBezTo>
                  <a:cubicBezTo>
                    <a:pt x="157" y="3"/>
                    <a:pt x="131" y="0"/>
                    <a:pt x="1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9" name="Google Shape;8479;p45"/>
            <p:cNvSpPr/>
            <p:nvPr/>
          </p:nvSpPr>
          <p:spPr>
            <a:xfrm>
              <a:off x="5534475" y="109622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4" y="1"/>
                  </a:moveTo>
                  <a:cubicBezTo>
                    <a:pt x="50" y="1"/>
                    <a:pt x="45" y="1"/>
                    <a:pt x="39" y="2"/>
                  </a:cubicBezTo>
                  <a:cubicBezTo>
                    <a:pt x="15" y="9"/>
                    <a:pt x="0" y="16"/>
                    <a:pt x="11" y="20"/>
                  </a:cubicBezTo>
                  <a:cubicBezTo>
                    <a:pt x="14" y="21"/>
                    <a:pt x="18" y="22"/>
                    <a:pt x="22" y="22"/>
                  </a:cubicBezTo>
                  <a:cubicBezTo>
                    <a:pt x="33" y="22"/>
                    <a:pt x="46" y="18"/>
                    <a:pt x="56" y="13"/>
                  </a:cubicBezTo>
                  <a:cubicBezTo>
                    <a:pt x="67" y="5"/>
                    <a:pt x="65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0" name="Google Shape;8480;p45"/>
            <p:cNvSpPr/>
            <p:nvPr/>
          </p:nvSpPr>
          <p:spPr>
            <a:xfrm>
              <a:off x="5604300" y="1307875"/>
              <a:ext cx="2175" cy="1625"/>
            </a:xfrm>
            <a:custGeom>
              <a:avLst/>
              <a:gdLst/>
              <a:ahLst/>
              <a:cxnLst/>
              <a:rect l="l" t="t" r="r" b="b"/>
              <a:pathLst>
                <a:path w="87" h="65" extrusionOk="0">
                  <a:moveTo>
                    <a:pt x="52" y="1"/>
                  </a:moveTo>
                  <a:cubicBezTo>
                    <a:pt x="43" y="1"/>
                    <a:pt x="35" y="8"/>
                    <a:pt x="25" y="22"/>
                  </a:cubicBezTo>
                  <a:cubicBezTo>
                    <a:pt x="11" y="40"/>
                    <a:pt x="0" y="57"/>
                    <a:pt x="0" y="64"/>
                  </a:cubicBezTo>
                  <a:cubicBezTo>
                    <a:pt x="1" y="65"/>
                    <a:pt x="2" y="65"/>
                    <a:pt x="3" y="65"/>
                  </a:cubicBezTo>
                  <a:cubicBezTo>
                    <a:pt x="8" y="65"/>
                    <a:pt x="17" y="58"/>
                    <a:pt x="28" y="43"/>
                  </a:cubicBezTo>
                  <a:cubicBezTo>
                    <a:pt x="40" y="29"/>
                    <a:pt x="56" y="22"/>
                    <a:pt x="69" y="22"/>
                  </a:cubicBezTo>
                  <a:cubicBezTo>
                    <a:pt x="72" y="22"/>
                    <a:pt x="74" y="22"/>
                    <a:pt x="77" y="22"/>
                  </a:cubicBezTo>
                  <a:cubicBezTo>
                    <a:pt x="80" y="24"/>
                    <a:pt x="82" y="25"/>
                    <a:pt x="83" y="25"/>
                  </a:cubicBezTo>
                  <a:cubicBezTo>
                    <a:pt x="87" y="25"/>
                    <a:pt x="84" y="19"/>
                    <a:pt x="73" y="12"/>
                  </a:cubicBezTo>
                  <a:cubicBezTo>
                    <a:pt x="65" y="4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1" name="Google Shape;8481;p45"/>
            <p:cNvSpPr/>
            <p:nvPr/>
          </p:nvSpPr>
          <p:spPr>
            <a:xfrm>
              <a:off x="5615625" y="1340800"/>
              <a:ext cx="2400" cy="700"/>
            </a:xfrm>
            <a:custGeom>
              <a:avLst/>
              <a:gdLst/>
              <a:ahLst/>
              <a:cxnLst/>
              <a:rect l="l" t="t" r="r" b="b"/>
              <a:pathLst>
                <a:path w="96" h="28" extrusionOk="0">
                  <a:moveTo>
                    <a:pt x="42" y="1"/>
                  </a:moveTo>
                  <a:cubicBezTo>
                    <a:pt x="31" y="1"/>
                    <a:pt x="22" y="2"/>
                    <a:pt x="16" y="6"/>
                  </a:cubicBezTo>
                  <a:cubicBezTo>
                    <a:pt x="2" y="22"/>
                    <a:pt x="0" y="27"/>
                    <a:pt x="17" y="27"/>
                  </a:cubicBezTo>
                  <a:cubicBezTo>
                    <a:pt x="25" y="27"/>
                    <a:pt x="38" y="26"/>
                    <a:pt x="58" y="24"/>
                  </a:cubicBezTo>
                  <a:cubicBezTo>
                    <a:pt x="93" y="17"/>
                    <a:pt x="96" y="9"/>
                    <a:pt x="68" y="3"/>
                  </a:cubicBezTo>
                  <a:cubicBezTo>
                    <a:pt x="59" y="1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2" name="Google Shape;8482;p45"/>
            <p:cNvSpPr/>
            <p:nvPr/>
          </p:nvSpPr>
          <p:spPr>
            <a:xfrm>
              <a:off x="5606825" y="1307900"/>
              <a:ext cx="2625" cy="925"/>
            </a:xfrm>
            <a:custGeom>
              <a:avLst/>
              <a:gdLst/>
              <a:ahLst/>
              <a:cxnLst/>
              <a:rect l="l" t="t" r="r" b="b"/>
              <a:pathLst>
                <a:path w="105" h="37" extrusionOk="0">
                  <a:moveTo>
                    <a:pt x="9" y="1"/>
                  </a:moveTo>
                  <a:cubicBezTo>
                    <a:pt x="1" y="1"/>
                    <a:pt x="12" y="7"/>
                    <a:pt x="42" y="21"/>
                  </a:cubicBezTo>
                  <a:cubicBezTo>
                    <a:pt x="58" y="30"/>
                    <a:pt x="76" y="37"/>
                    <a:pt x="88" y="37"/>
                  </a:cubicBezTo>
                  <a:cubicBezTo>
                    <a:pt x="94" y="37"/>
                    <a:pt x="98" y="35"/>
                    <a:pt x="101" y="31"/>
                  </a:cubicBezTo>
                  <a:cubicBezTo>
                    <a:pt x="104" y="25"/>
                    <a:pt x="83" y="11"/>
                    <a:pt x="49" y="7"/>
                  </a:cubicBezTo>
                  <a:cubicBezTo>
                    <a:pt x="27" y="3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3" name="Google Shape;8483;p45"/>
            <p:cNvSpPr/>
            <p:nvPr/>
          </p:nvSpPr>
          <p:spPr>
            <a:xfrm>
              <a:off x="5541075" y="1094925"/>
              <a:ext cx="4175" cy="725"/>
            </a:xfrm>
            <a:custGeom>
              <a:avLst/>
              <a:gdLst/>
              <a:ahLst/>
              <a:cxnLst/>
              <a:rect l="l" t="t" r="r" b="b"/>
              <a:pathLst>
                <a:path w="167" h="29" extrusionOk="0">
                  <a:moveTo>
                    <a:pt x="89" y="0"/>
                  </a:moveTo>
                  <a:cubicBezTo>
                    <a:pt x="73" y="0"/>
                    <a:pt x="57" y="2"/>
                    <a:pt x="45" y="6"/>
                  </a:cubicBezTo>
                  <a:lnTo>
                    <a:pt x="0" y="19"/>
                  </a:lnTo>
                  <a:lnTo>
                    <a:pt x="52" y="27"/>
                  </a:lnTo>
                  <a:cubicBezTo>
                    <a:pt x="64" y="28"/>
                    <a:pt x="77" y="29"/>
                    <a:pt x="90" y="29"/>
                  </a:cubicBezTo>
                  <a:cubicBezTo>
                    <a:pt x="108" y="29"/>
                    <a:pt x="126" y="27"/>
                    <a:pt x="135" y="23"/>
                  </a:cubicBezTo>
                  <a:cubicBezTo>
                    <a:pt x="167" y="16"/>
                    <a:pt x="167" y="16"/>
                    <a:pt x="132" y="6"/>
                  </a:cubicBezTo>
                  <a:cubicBezTo>
                    <a:pt x="120" y="2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4" name="Google Shape;8484;p45"/>
            <p:cNvSpPr/>
            <p:nvPr/>
          </p:nvSpPr>
          <p:spPr>
            <a:xfrm>
              <a:off x="5621425" y="1342125"/>
              <a:ext cx="8975" cy="1875"/>
            </a:xfrm>
            <a:custGeom>
              <a:avLst/>
              <a:gdLst/>
              <a:ahLst/>
              <a:cxnLst/>
              <a:rect l="l" t="t" r="r" b="b"/>
              <a:pathLst>
                <a:path w="359" h="75" extrusionOk="0">
                  <a:moveTo>
                    <a:pt x="9" y="1"/>
                  </a:moveTo>
                  <a:cubicBezTo>
                    <a:pt x="1" y="1"/>
                    <a:pt x="0" y="7"/>
                    <a:pt x="6" y="19"/>
                  </a:cubicBezTo>
                  <a:cubicBezTo>
                    <a:pt x="11" y="38"/>
                    <a:pt x="93" y="50"/>
                    <a:pt x="163" y="50"/>
                  </a:cubicBezTo>
                  <a:cubicBezTo>
                    <a:pt x="199" y="50"/>
                    <a:pt x="231" y="47"/>
                    <a:pt x="249" y="40"/>
                  </a:cubicBezTo>
                  <a:cubicBezTo>
                    <a:pt x="252" y="38"/>
                    <a:pt x="257" y="37"/>
                    <a:pt x="261" y="37"/>
                  </a:cubicBezTo>
                  <a:cubicBezTo>
                    <a:pt x="273" y="37"/>
                    <a:pt x="287" y="43"/>
                    <a:pt x="298" y="54"/>
                  </a:cubicBezTo>
                  <a:cubicBezTo>
                    <a:pt x="310" y="68"/>
                    <a:pt x="326" y="74"/>
                    <a:pt x="338" y="74"/>
                  </a:cubicBezTo>
                  <a:cubicBezTo>
                    <a:pt x="350" y="74"/>
                    <a:pt x="358" y="68"/>
                    <a:pt x="353" y="54"/>
                  </a:cubicBezTo>
                  <a:cubicBezTo>
                    <a:pt x="348" y="35"/>
                    <a:pt x="214" y="12"/>
                    <a:pt x="144" y="12"/>
                  </a:cubicBezTo>
                  <a:cubicBezTo>
                    <a:pt x="123" y="12"/>
                    <a:pt x="108" y="14"/>
                    <a:pt x="103" y="19"/>
                  </a:cubicBezTo>
                  <a:cubicBezTo>
                    <a:pt x="99" y="23"/>
                    <a:pt x="92" y="25"/>
                    <a:pt x="83" y="25"/>
                  </a:cubicBezTo>
                  <a:cubicBezTo>
                    <a:pt x="71" y="25"/>
                    <a:pt x="55" y="21"/>
                    <a:pt x="40" y="12"/>
                  </a:cubicBezTo>
                  <a:cubicBezTo>
                    <a:pt x="26" y="5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5" name="Google Shape;8485;p45"/>
            <p:cNvSpPr/>
            <p:nvPr/>
          </p:nvSpPr>
          <p:spPr>
            <a:xfrm>
              <a:off x="5549125" y="10947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9" y="0"/>
                  </a:moveTo>
                  <a:cubicBezTo>
                    <a:pt x="26" y="0"/>
                    <a:pt x="24" y="0"/>
                    <a:pt x="21" y="1"/>
                  </a:cubicBezTo>
                  <a:cubicBezTo>
                    <a:pt x="11" y="4"/>
                    <a:pt x="1" y="8"/>
                    <a:pt x="5" y="15"/>
                  </a:cubicBezTo>
                  <a:cubicBezTo>
                    <a:pt x="5" y="18"/>
                    <a:pt x="18" y="25"/>
                    <a:pt x="32" y="29"/>
                  </a:cubicBezTo>
                  <a:cubicBezTo>
                    <a:pt x="35" y="30"/>
                    <a:pt x="37" y="30"/>
                    <a:pt x="39" y="30"/>
                  </a:cubicBezTo>
                  <a:cubicBezTo>
                    <a:pt x="49" y="30"/>
                    <a:pt x="56" y="23"/>
                    <a:pt x="53" y="15"/>
                  </a:cubicBezTo>
                  <a:cubicBezTo>
                    <a:pt x="50" y="6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6" name="Google Shape;8486;p45"/>
            <p:cNvSpPr/>
            <p:nvPr/>
          </p:nvSpPr>
          <p:spPr>
            <a:xfrm>
              <a:off x="5631550" y="1343100"/>
              <a:ext cx="1900" cy="1200"/>
            </a:xfrm>
            <a:custGeom>
              <a:avLst/>
              <a:gdLst/>
              <a:ahLst/>
              <a:cxnLst/>
              <a:rect l="l" t="t" r="r" b="b"/>
              <a:pathLst>
                <a:path w="76" h="48" extrusionOk="0">
                  <a:moveTo>
                    <a:pt x="5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1"/>
                    <a:pt x="3" y="11"/>
                    <a:pt x="18" y="29"/>
                  </a:cubicBezTo>
                  <a:cubicBezTo>
                    <a:pt x="29" y="40"/>
                    <a:pt x="43" y="47"/>
                    <a:pt x="56" y="47"/>
                  </a:cubicBezTo>
                  <a:cubicBezTo>
                    <a:pt x="58" y="47"/>
                    <a:pt x="60" y="47"/>
                    <a:pt x="63" y="46"/>
                  </a:cubicBezTo>
                  <a:cubicBezTo>
                    <a:pt x="76" y="46"/>
                    <a:pt x="69" y="32"/>
                    <a:pt x="48" y="18"/>
                  </a:cubicBezTo>
                  <a:cubicBezTo>
                    <a:pt x="27" y="9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7" name="Google Shape;8487;p45"/>
            <p:cNvSpPr/>
            <p:nvPr/>
          </p:nvSpPr>
          <p:spPr>
            <a:xfrm>
              <a:off x="5553300" y="1094225"/>
              <a:ext cx="1775" cy="875"/>
            </a:xfrm>
            <a:custGeom>
              <a:avLst/>
              <a:gdLst/>
              <a:ahLst/>
              <a:cxnLst/>
              <a:rect l="l" t="t" r="r" b="b"/>
              <a:pathLst>
                <a:path w="71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4" y="5"/>
                    <a:pt x="0" y="16"/>
                    <a:pt x="14" y="23"/>
                  </a:cubicBezTo>
                  <a:cubicBezTo>
                    <a:pt x="23" y="31"/>
                    <a:pt x="34" y="35"/>
                    <a:pt x="45" y="35"/>
                  </a:cubicBezTo>
                  <a:cubicBezTo>
                    <a:pt x="49" y="35"/>
                    <a:pt x="53" y="35"/>
                    <a:pt x="56" y="34"/>
                  </a:cubicBezTo>
                  <a:cubicBezTo>
                    <a:pt x="70" y="30"/>
                    <a:pt x="70" y="23"/>
                    <a:pt x="59" y="13"/>
                  </a:cubicBezTo>
                  <a:cubicBezTo>
                    <a:pt x="49" y="5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8" name="Google Shape;8488;p45"/>
            <p:cNvSpPr/>
            <p:nvPr/>
          </p:nvSpPr>
          <p:spPr>
            <a:xfrm>
              <a:off x="5636150" y="1344250"/>
              <a:ext cx="2025" cy="625"/>
            </a:xfrm>
            <a:custGeom>
              <a:avLst/>
              <a:gdLst/>
              <a:ahLst/>
              <a:cxnLst/>
              <a:rect l="l" t="t" r="r" b="b"/>
              <a:pathLst>
                <a:path w="81" h="25" extrusionOk="0">
                  <a:moveTo>
                    <a:pt x="73" y="0"/>
                  </a:moveTo>
                  <a:cubicBezTo>
                    <a:pt x="67" y="0"/>
                    <a:pt x="57" y="2"/>
                    <a:pt x="42" y="7"/>
                  </a:cubicBezTo>
                  <a:cubicBezTo>
                    <a:pt x="10" y="14"/>
                    <a:pt x="0" y="21"/>
                    <a:pt x="17" y="25"/>
                  </a:cubicBezTo>
                  <a:cubicBezTo>
                    <a:pt x="34" y="25"/>
                    <a:pt x="58" y="17"/>
                    <a:pt x="73" y="7"/>
                  </a:cubicBezTo>
                  <a:cubicBezTo>
                    <a:pt x="80" y="3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9" name="Google Shape;8489;p45"/>
            <p:cNvSpPr/>
            <p:nvPr/>
          </p:nvSpPr>
          <p:spPr>
            <a:xfrm>
              <a:off x="5557375" y="1089825"/>
              <a:ext cx="2025" cy="575"/>
            </a:xfrm>
            <a:custGeom>
              <a:avLst/>
              <a:gdLst/>
              <a:ahLst/>
              <a:cxnLst/>
              <a:rect l="l" t="t" r="r" b="b"/>
              <a:pathLst>
                <a:path w="81" h="23" extrusionOk="0">
                  <a:moveTo>
                    <a:pt x="73" y="0"/>
                  </a:moveTo>
                  <a:cubicBezTo>
                    <a:pt x="67" y="0"/>
                    <a:pt x="56" y="2"/>
                    <a:pt x="42" y="5"/>
                  </a:cubicBezTo>
                  <a:cubicBezTo>
                    <a:pt x="15" y="12"/>
                    <a:pt x="0" y="22"/>
                    <a:pt x="18" y="22"/>
                  </a:cubicBezTo>
                  <a:cubicBezTo>
                    <a:pt x="35" y="22"/>
                    <a:pt x="60" y="15"/>
                    <a:pt x="74" y="8"/>
                  </a:cubicBezTo>
                  <a:cubicBezTo>
                    <a:pt x="81" y="3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0" name="Google Shape;8490;p45"/>
            <p:cNvSpPr/>
            <p:nvPr/>
          </p:nvSpPr>
          <p:spPr>
            <a:xfrm>
              <a:off x="5643075" y="13378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8" y="1"/>
                  </a:moveTo>
                  <a:cubicBezTo>
                    <a:pt x="26" y="1"/>
                    <a:pt x="24" y="1"/>
                    <a:pt x="21" y="1"/>
                  </a:cubicBezTo>
                  <a:cubicBezTo>
                    <a:pt x="10" y="6"/>
                    <a:pt x="0" y="12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5" y="31"/>
                    <a:pt x="38" y="31"/>
                    <a:pt x="40" y="31"/>
                  </a:cubicBezTo>
                  <a:cubicBezTo>
                    <a:pt x="50" y="31"/>
                    <a:pt x="55" y="26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1" name="Google Shape;8491;p45"/>
            <p:cNvSpPr/>
            <p:nvPr/>
          </p:nvSpPr>
          <p:spPr>
            <a:xfrm>
              <a:off x="5646725" y="1338050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26" y="1"/>
                  </a:moveTo>
                  <a:cubicBezTo>
                    <a:pt x="21" y="1"/>
                    <a:pt x="17" y="1"/>
                    <a:pt x="14" y="2"/>
                  </a:cubicBezTo>
                  <a:cubicBezTo>
                    <a:pt x="0" y="5"/>
                    <a:pt x="7" y="12"/>
                    <a:pt x="28" y="19"/>
                  </a:cubicBezTo>
                  <a:cubicBezTo>
                    <a:pt x="42" y="23"/>
                    <a:pt x="56" y="25"/>
                    <a:pt x="68" y="25"/>
                  </a:cubicBezTo>
                  <a:cubicBezTo>
                    <a:pt x="77" y="25"/>
                    <a:pt x="85" y="24"/>
                    <a:pt x="90" y="23"/>
                  </a:cubicBezTo>
                  <a:cubicBezTo>
                    <a:pt x="104" y="19"/>
                    <a:pt x="98" y="12"/>
                    <a:pt x="73" y="9"/>
                  </a:cubicBezTo>
                  <a:cubicBezTo>
                    <a:pt x="57" y="4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2" name="Google Shape;8492;p45"/>
            <p:cNvSpPr/>
            <p:nvPr/>
          </p:nvSpPr>
          <p:spPr>
            <a:xfrm>
              <a:off x="5572900" y="10931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42" y="0"/>
                  </a:moveTo>
                  <a:cubicBezTo>
                    <a:pt x="15" y="3"/>
                    <a:pt x="1" y="14"/>
                    <a:pt x="4" y="32"/>
                  </a:cubicBezTo>
                  <a:cubicBezTo>
                    <a:pt x="10" y="43"/>
                    <a:pt x="21" y="53"/>
                    <a:pt x="31" y="53"/>
                  </a:cubicBezTo>
                  <a:cubicBezTo>
                    <a:pt x="33" y="53"/>
                    <a:pt x="34" y="53"/>
                    <a:pt x="36" y="53"/>
                  </a:cubicBezTo>
                  <a:cubicBezTo>
                    <a:pt x="42" y="53"/>
                    <a:pt x="57" y="51"/>
                    <a:pt x="72" y="51"/>
                  </a:cubicBezTo>
                  <a:cubicBezTo>
                    <a:pt x="80" y="51"/>
                    <a:pt x="88" y="51"/>
                    <a:pt x="95" y="53"/>
                  </a:cubicBezTo>
                  <a:cubicBezTo>
                    <a:pt x="122" y="53"/>
                    <a:pt x="129" y="45"/>
                    <a:pt x="111" y="28"/>
                  </a:cubicBezTo>
                  <a:cubicBezTo>
                    <a:pt x="101" y="14"/>
                    <a:pt x="66" y="0"/>
                    <a:pt x="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3" name="Google Shape;8493;p45"/>
            <p:cNvSpPr/>
            <p:nvPr/>
          </p:nvSpPr>
          <p:spPr>
            <a:xfrm>
              <a:off x="5580125" y="1093050"/>
              <a:ext cx="1925" cy="1175"/>
            </a:xfrm>
            <a:custGeom>
              <a:avLst/>
              <a:gdLst/>
              <a:ahLst/>
              <a:cxnLst/>
              <a:rect l="l" t="t" r="r" b="b"/>
              <a:pathLst>
                <a:path w="77" h="47" extrusionOk="0">
                  <a:moveTo>
                    <a:pt x="23" y="0"/>
                  </a:moveTo>
                  <a:cubicBezTo>
                    <a:pt x="7" y="0"/>
                    <a:pt x="0" y="10"/>
                    <a:pt x="3" y="25"/>
                  </a:cubicBezTo>
                  <a:cubicBezTo>
                    <a:pt x="9" y="40"/>
                    <a:pt x="22" y="47"/>
                    <a:pt x="36" y="47"/>
                  </a:cubicBezTo>
                  <a:cubicBezTo>
                    <a:pt x="39" y="47"/>
                    <a:pt x="42" y="46"/>
                    <a:pt x="45" y="46"/>
                  </a:cubicBezTo>
                  <a:cubicBezTo>
                    <a:pt x="65" y="42"/>
                    <a:pt x="76" y="28"/>
                    <a:pt x="72" y="22"/>
                  </a:cubicBezTo>
                  <a:cubicBezTo>
                    <a:pt x="69" y="11"/>
                    <a:pt x="51" y="1"/>
                    <a:pt x="30" y="1"/>
                  </a:cubicBezTo>
                  <a:cubicBezTo>
                    <a:pt x="28" y="0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4" name="Google Shape;8494;p45"/>
            <p:cNvSpPr/>
            <p:nvPr/>
          </p:nvSpPr>
          <p:spPr>
            <a:xfrm>
              <a:off x="5665700" y="13139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7" y="0"/>
                  </a:moveTo>
                  <a:cubicBezTo>
                    <a:pt x="53" y="0"/>
                    <a:pt x="47" y="1"/>
                    <a:pt x="39" y="2"/>
                  </a:cubicBezTo>
                  <a:cubicBezTo>
                    <a:pt x="15" y="9"/>
                    <a:pt x="1" y="16"/>
                    <a:pt x="11" y="19"/>
                  </a:cubicBezTo>
                  <a:cubicBezTo>
                    <a:pt x="14" y="22"/>
                    <a:pt x="18" y="23"/>
                    <a:pt x="22" y="23"/>
                  </a:cubicBezTo>
                  <a:cubicBezTo>
                    <a:pt x="32" y="23"/>
                    <a:pt x="44" y="17"/>
                    <a:pt x="56" y="13"/>
                  </a:cubicBezTo>
                  <a:cubicBezTo>
                    <a:pt x="66" y="3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5" name="Google Shape;8495;p45"/>
            <p:cNvSpPr/>
            <p:nvPr/>
          </p:nvSpPr>
          <p:spPr>
            <a:xfrm>
              <a:off x="5669625" y="1314650"/>
              <a:ext cx="1300" cy="750"/>
            </a:xfrm>
            <a:custGeom>
              <a:avLst/>
              <a:gdLst/>
              <a:ahLst/>
              <a:cxnLst/>
              <a:rect l="l" t="t" r="r" b="b"/>
              <a:pathLst>
                <a:path w="52" h="30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5"/>
                    <a:pt x="0" y="11"/>
                    <a:pt x="0" y="15"/>
                  </a:cubicBezTo>
                  <a:cubicBezTo>
                    <a:pt x="3" y="19"/>
                    <a:pt x="14" y="25"/>
                    <a:pt x="31" y="29"/>
                  </a:cubicBezTo>
                  <a:cubicBezTo>
                    <a:pt x="33" y="29"/>
                    <a:pt x="36" y="30"/>
                    <a:pt x="38" y="30"/>
                  </a:cubicBezTo>
                  <a:cubicBezTo>
                    <a:pt x="47" y="30"/>
                    <a:pt x="51" y="23"/>
                    <a:pt x="48" y="15"/>
                  </a:cubicBezTo>
                  <a:cubicBezTo>
                    <a:pt x="46" y="6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6" name="Google Shape;8496;p45"/>
            <p:cNvSpPr/>
            <p:nvPr/>
          </p:nvSpPr>
          <p:spPr>
            <a:xfrm>
              <a:off x="5607850" y="1087675"/>
              <a:ext cx="2750" cy="800"/>
            </a:xfrm>
            <a:custGeom>
              <a:avLst/>
              <a:gdLst/>
              <a:ahLst/>
              <a:cxnLst/>
              <a:rect l="l" t="t" r="r" b="b"/>
              <a:pathLst>
                <a:path w="110" h="32" extrusionOk="0">
                  <a:moveTo>
                    <a:pt x="57" y="0"/>
                  </a:moveTo>
                  <a:cubicBezTo>
                    <a:pt x="49" y="0"/>
                    <a:pt x="41" y="2"/>
                    <a:pt x="32" y="4"/>
                  </a:cubicBezTo>
                  <a:cubicBezTo>
                    <a:pt x="1" y="11"/>
                    <a:pt x="1" y="14"/>
                    <a:pt x="36" y="22"/>
                  </a:cubicBezTo>
                  <a:cubicBezTo>
                    <a:pt x="55" y="28"/>
                    <a:pt x="72" y="31"/>
                    <a:pt x="84" y="31"/>
                  </a:cubicBezTo>
                  <a:cubicBezTo>
                    <a:pt x="103" y="31"/>
                    <a:pt x="109" y="24"/>
                    <a:pt x="95" y="11"/>
                  </a:cubicBezTo>
                  <a:cubicBezTo>
                    <a:pt x="85" y="5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7" name="Google Shape;8497;p45"/>
            <p:cNvSpPr/>
            <p:nvPr/>
          </p:nvSpPr>
          <p:spPr>
            <a:xfrm>
              <a:off x="5615875" y="1087550"/>
              <a:ext cx="3275" cy="800"/>
            </a:xfrm>
            <a:custGeom>
              <a:avLst/>
              <a:gdLst/>
              <a:ahLst/>
              <a:cxnLst/>
              <a:rect l="l" t="t" r="r" b="b"/>
              <a:pathLst>
                <a:path w="131" h="32" extrusionOk="0">
                  <a:moveTo>
                    <a:pt x="45" y="0"/>
                  </a:moveTo>
                  <a:cubicBezTo>
                    <a:pt x="33" y="0"/>
                    <a:pt x="23" y="2"/>
                    <a:pt x="20" y="6"/>
                  </a:cubicBezTo>
                  <a:cubicBezTo>
                    <a:pt x="0" y="25"/>
                    <a:pt x="3" y="31"/>
                    <a:pt x="38" y="31"/>
                  </a:cubicBezTo>
                  <a:cubicBezTo>
                    <a:pt x="47" y="31"/>
                    <a:pt x="58" y="31"/>
                    <a:pt x="72" y="30"/>
                  </a:cubicBezTo>
                  <a:cubicBezTo>
                    <a:pt x="131" y="23"/>
                    <a:pt x="131" y="23"/>
                    <a:pt x="86" y="6"/>
                  </a:cubicBezTo>
                  <a:cubicBezTo>
                    <a:pt x="72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8" name="Google Shape;8498;p45"/>
            <p:cNvSpPr/>
            <p:nvPr/>
          </p:nvSpPr>
          <p:spPr>
            <a:xfrm>
              <a:off x="5633900" y="1091725"/>
              <a:ext cx="5700" cy="1825"/>
            </a:xfrm>
            <a:custGeom>
              <a:avLst/>
              <a:gdLst/>
              <a:ahLst/>
              <a:cxnLst/>
              <a:rect l="l" t="t" r="r" b="b"/>
              <a:pathLst>
                <a:path w="228" h="73" extrusionOk="0">
                  <a:moveTo>
                    <a:pt x="199" y="1"/>
                  </a:moveTo>
                  <a:cubicBezTo>
                    <a:pt x="197" y="1"/>
                    <a:pt x="196" y="1"/>
                    <a:pt x="194" y="1"/>
                  </a:cubicBezTo>
                  <a:cubicBezTo>
                    <a:pt x="165" y="6"/>
                    <a:pt x="143" y="8"/>
                    <a:pt x="121" y="8"/>
                  </a:cubicBezTo>
                  <a:cubicBezTo>
                    <a:pt x="106" y="8"/>
                    <a:pt x="91" y="7"/>
                    <a:pt x="73" y="6"/>
                  </a:cubicBezTo>
                  <a:cubicBezTo>
                    <a:pt x="66" y="4"/>
                    <a:pt x="60" y="3"/>
                    <a:pt x="54" y="3"/>
                  </a:cubicBezTo>
                  <a:cubicBezTo>
                    <a:pt x="33" y="3"/>
                    <a:pt x="19" y="13"/>
                    <a:pt x="14" y="30"/>
                  </a:cubicBezTo>
                  <a:cubicBezTo>
                    <a:pt x="4" y="57"/>
                    <a:pt x="0" y="69"/>
                    <a:pt x="10" y="69"/>
                  </a:cubicBezTo>
                  <a:cubicBezTo>
                    <a:pt x="17" y="69"/>
                    <a:pt x="31" y="62"/>
                    <a:pt x="55" y="50"/>
                  </a:cubicBezTo>
                  <a:cubicBezTo>
                    <a:pt x="72" y="42"/>
                    <a:pt x="86" y="38"/>
                    <a:pt x="98" y="38"/>
                  </a:cubicBezTo>
                  <a:cubicBezTo>
                    <a:pt x="111" y="38"/>
                    <a:pt x="121" y="43"/>
                    <a:pt x="128" y="54"/>
                  </a:cubicBezTo>
                  <a:cubicBezTo>
                    <a:pt x="139" y="66"/>
                    <a:pt x="156" y="72"/>
                    <a:pt x="173" y="72"/>
                  </a:cubicBezTo>
                  <a:cubicBezTo>
                    <a:pt x="176" y="72"/>
                    <a:pt x="180" y="72"/>
                    <a:pt x="183" y="71"/>
                  </a:cubicBezTo>
                  <a:cubicBezTo>
                    <a:pt x="220" y="61"/>
                    <a:pt x="228" y="1"/>
                    <a:pt x="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9" name="Google Shape;8499;p45"/>
            <p:cNvSpPr/>
            <p:nvPr/>
          </p:nvSpPr>
          <p:spPr>
            <a:xfrm>
              <a:off x="5640200" y="1091600"/>
              <a:ext cx="14775" cy="1575"/>
            </a:xfrm>
            <a:custGeom>
              <a:avLst/>
              <a:gdLst/>
              <a:ahLst/>
              <a:cxnLst/>
              <a:rect l="l" t="t" r="r" b="b"/>
              <a:pathLst>
                <a:path w="591" h="63" extrusionOk="0">
                  <a:moveTo>
                    <a:pt x="162" y="1"/>
                  </a:moveTo>
                  <a:cubicBezTo>
                    <a:pt x="135" y="1"/>
                    <a:pt x="105" y="1"/>
                    <a:pt x="80" y="3"/>
                  </a:cubicBezTo>
                  <a:cubicBezTo>
                    <a:pt x="35" y="6"/>
                    <a:pt x="1" y="17"/>
                    <a:pt x="1" y="24"/>
                  </a:cubicBezTo>
                  <a:cubicBezTo>
                    <a:pt x="8" y="47"/>
                    <a:pt x="60" y="62"/>
                    <a:pt x="114" y="62"/>
                  </a:cubicBezTo>
                  <a:cubicBezTo>
                    <a:pt x="135" y="62"/>
                    <a:pt x="156" y="60"/>
                    <a:pt x="175" y="55"/>
                  </a:cubicBezTo>
                  <a:cubicBezTo>
                    <a:pt x="197" y="50"/>
                    <a:pt x="218" y="47"/>
                    <a:pt x="232" y="47"/>
                  </a:cubicBezTo>
                  <a:cubicBezTo>
                    <a:pt x="245" y="47"/>
                    <a:pt x="253" y="49"/>
                    <a:pt x="254" y="52"/>
                  </a:cubicBezTo>
                  <a:cubicBezTo>
                    <a:pt x="256" y="58"/>
                    <a:pt x="304" y="62"/>
                    <a:pt x="362" y="62"/>
                  </a:cubicBezTo>
                  <a:cubicBezTo>
                    <a:pt x="427" y="62"/>
                    <a:pt x="505" y="57"/>
                    <a:pt x="538" y="48"/>
                  </a:cubicBezTo>
                  <a:cubicBezTo>
                    <a:pt x="590" y="36"/>
                    <a:pt x="555" y="10"/>
                    <a:pt x="488" y="10"/>
                  </a:cubicBezTo>
                  <a:cubicBezTo>
                    <a:pt x="483" y="10"/>
                    <a:pt x="478" y="10"/>
                    <a:pt x="473" y="11"/>
                  </a:cubicBezTo>
                  <a:cubicBezTo>
                    <a:pt x="452" y="12"/>
                    <a:pt x="430" y="13"/>
                    <a:pt x="412" y="13"/>
                  </a:cubicBezTo>
                  <a:cubicBezTo>
                    <a:pt x="394" y="13"/>
                    <a:pt x="379" y="12"/>
                    <a:pt x="372" y="11"/>
                  </a:cubicBezTo>
                  <a:cubicBezTo>
                    <a:pt x="359" y="8"/>
                    <a:pt x="345" y="5"/>
                    <a:pt x="334" y="5"/>
                  </a:cubicBezTo>
                  <a:cubicBezTo>
                    <a:pt x="330" y="5"/>
                    <a:pt x="326" y="5"/>
                    <a:pt x="324" y="6"/>
                  </a:cubicBezTo>
                  <a:cubicBezTo>
                    <a:pt x="319" y="8"/>
                    <a:pt x="313" y="8"/>
                    <a:pt x="304" y="8"/>
                  </a:cubicBezTo>
                  <a:cubicBezTo>
                    <a:pt x="285" y="8"/>
                    <a:pt x="258" y="5"/>
                    <a:pt x="234" y="3"/>
                  </a:cubicBezTo>
                  <a:cubicBezTo>
                    <a:pt x="216" y="1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0" name="Google Shape;8500;p45"/>
            <p:cNvSpPr/>
            <p:nvPr/>
          </p:nvSpPr>
          <p:spPr>
            <a:xfrm>
              <a:off x="5709250" y="130987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29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7" y="5"/>
                    <a:pt x="0" y="12"/>
                    <a:pt x="0" y="15"/>
                  </a:cubicBezTo>
                  <a:cubicBezTo>
                    <a:pt x="4" y="22"/>
                    <a:pt x="15" y="26"/>
                    <a:pt x="32" y="29"/>
                  </a:cubicBezTo>
                  <a:cubicBezTo>
                    <a:pt x="35" y="30"/>
                    <a:pt x="38" y="30"/>
                    <a:pt x="40" y="30"/>
                  </a:cubicBezTo>
                  <a:cubicBezTo>
                    <a:pt x="48" y="30"/>
                    <a:pt x="52" y="26"/>
                    <a:pt x="49" y="15"/>
                  </a:cubicBezTo>
                  <a:cubicBezTo>
                    <a:pt x="46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1" name="Google Shape;8501;p45"/>
            <p:cNvSpPr/>
            <p:nvPr/>
          </p:nvSpPr>
          <p:spPr>
            <a:xfrm>
              <a:off x="5729475" y="1341250"/>
              <a:ext cx="4975" cy="1825"/>
            </a:xfrm>
            <a:custGeom>
              <a:avLst/>
              <a:gdLst/>
              <a:ahLst/>
              <a:cxnLst/>
              <a:rect l="l" t="t" r="r" b="b"/>
              <a:pathLst>
                <a:path w="199" h="73" extrusionOk="0">
                  <a:moveTo>
                    <a:pt x="19" y="1"/>
                  </a:moveTo>
                  <a:cubicBezTo>
                    <a:pt x="1" y="1"/>
                    <a:pt x="8" y="10"/>
                    <a:pt x="27" y="33"/>
                  </a:cubicBezTo>
                  <a:cubicBezTo>
                    <a:pt x="48" y="58"/>
                    <a:pt x="78" y="73"/>
                    <a:pt x="95" y="73"/>
                  </a:cubicBezTo>
                  <a:cubicBezTo>
                    <a:pt x="107" y="73"/>
                    <a:pt x="113" y="66"/>
                    <a:pt x="107" y="50"/>
                  </a:cubicBezTo>
                  <a:cubicBezTo>
                    <a:pt x="104" y="40"/>
                    <a:pt x="121" y="33"/>
                    <a:pt x="146" y="33"/>
                  </a:cubicBezTo>
                  <a:cubicBezTo>
                    <a:pt x="153" y="33"/>
                    <a:pt x="159" y="34"/>
                    <a:pt x="164" y="34"/>
                  </a:cubicBezTo>
                  <a:cubicBezTo>
                    <a:pt x="199" y="34"/>
                    <a:pt x="162" y="21"/>
                    <a:pt x="80" y="9"/>
                  </a:cubicBezTo>
                  <a:cubicBezTo>
                    <a:pt x="49" y="4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2" name="Google Shape;8502;p45"/>
            <p:cNvSpPr/>
            <p:nvPr/>
          </p:nvSpPr>
          <p:spPr>
            <a:xfrm>
              <a:off x="5654625" y="1091700"/>
              <a:ext cx="5775" cy="1750"/>
            </a:xfrm>
            <a:custGeom>
              <a:avLst/>
              <a:gdLst/>
              <a:ahLst/>
              <a:cxnLst/>
              <a:rect l="l" t="t" r="r" b="b"/>
              <a:pathLst>
                <a:path w="231" h="70" extrusionOk="0">
                  <a:moveTo>
                    <a:pt x="166" y="1"/>
                  </a:moveTo>
                  <a:cubicBezTo>
                    <a:pt x="148" y="1"/>
                    <a:pt x="128" y="5"/>
                    <a:pt x="107" y="13"/>
                  </a:cubicBezTo>
                  <a:cubicBezTo>
                    <a:pt x="91" y="19"/>
                    <a:pt x="76" y="23"/>
                    <a:pt x="66" y="23"/>
                  </a:cubicBezTo>
                  <a:cubicBezTo>
                    <a:pt x="58" y="23"/>
                    <a:pt x="54" y="21"/>
                    <a:pt x="52" y="17"/>
                  </a:cubicBezTo>
                  <a:cubicBezTo>
                    <a:pt x="50" y="12"/>
                    <a:pt x="47" y="9"/>
                    <a:pt x="42" y="9"/>
                  </a:cubicBezTo>
                  <a:cubicBezTo>
                    <a:pt x="38" y="9"/>
                    <a:pt x="33" y="12"/>
                    <a:pt x="27" y="17"/>
                  </a:cubicBezTo>
                  <a:cubicBezTo>
                    <a:pt x="0" y="44"/>
                    <a:pt x="12" y="63"/>
                    <a:pt x="43" y="63"/>
                  </a:cubicBezTo>
                  <a:cubicBezTo>
                    <a:pt x="51" y="63"/>
                    <a:pt x="62" y="61"/>
                    <a:pt x="73" y="58"/>
                  </a:cubicBezTo>
                  <a:cubicBezTo>
                    <a:pt x="83" y="56"/>
                    <a:pt x="96" y="55"/>
                    <a:pt x="108" y="55"/>
                  </a:cubicBezTo>
                  <a:cubicBezTo>
                    <a:pt x="127" y="55"/>
                    <a:pt x="147" y="57"/>
                    <a:pt x="160" y="61"/>
                  </a:cubicBezTo>
                  <a:cubicBezTo>
                    <a:pt x="169" y="67"/>
                    <a:pt x="177" y="70"/>
                    <a:pt x="184" y="70"/>
                  </a:cubicBezTo>
                  <a:cubicBezTo>
                    <a:pt x="195" y="70"/>
                    <a:pt x="203" y="63"/>
                    <a:pt x="211" y="48"/>
                  </a:cubicBezTo>
                  <a:cubicBezTo>
                    <a:pt x="231" y="20"/>
                    <a:pt x="205" y="1"/>
                    <a:pt x="1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3" name="Google Shape;8503;p45"/>
            <p:cNvSpPr/>
            <p:nvPr/>
          </p:nvSpPr>
          <p:spPr>
            <a:xfrm>
              <a:off x="5735625" y="134360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1"/>
                  </a:cubicBezTo>
                  <a:cubicBezTo>
                    <a:pt x="10" y="6"/>
                    <a:pt x="0" y="9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4" y="30"/>
                    <a:pt x="36" y="31"/>
                    <a:pt x="38" y="31"/>
                  </a:cubicBezTo>
                  <a:cubicBezTo>
                    <a:pt x="48" y="31"/>
                    <a:pt x="55" y="25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4" name="Google Shape;8504;p45"/>
            <p:cNvSpPr/>
            <p:nvPr/>
          </p:nvSpPr>
          <p:spPr>
            <a:xfrm>
              <a:off x="5737175" y="13484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8" y="0"/>
                    <a:pt x="42" y="0"/>
                    <a:pt x="35" y="1"/>
                  </a:cubicBezTo>
                  <a:cubicBezTo>
                    <a:pt x="11" y="8"/>
                    <a:pt x="1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4" y="18"/>
                    <a:pt x="52" y="11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5" name="Google Shape;8505;p45"/>
            <p:cNvSpPr/>
            <p:nvPr/>
          </p:nvSpPr>
          <p:spPr>
            <a:xfrm>
              <a:off x="5739000" y="13423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0" y="5"/>
                    <a:pt x="0" y="12"/>
                    <a:pt x="11" y="23"/>
                  </a:cubicBezTo>
                  <a:cubicBezTo>
                    <a:pt x="18" y="30"/>
                    <a:pt x="32" y="34"/>
                    <a:pt x="43" y="34"/>
                  </a:cubicBezTo>
                  <a:cubicBezTo>
                    <a:pt x="46" y="34"/>
                    <a:pt x="50" y="34"/>
                    <a:pt x="53" y="33"/>
                  </a:cubicBezTo>
                  <a:cubicBezTo>
                    <a:pt x="66" y="29"/>
                    <a:pt x="66" y="19"/>
                    <a:pt x="56" y="12"/>
                  </a:cubicBezTo>
                  <a:cubicBezTo>
                    <a:pt x="48" y="4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6" name="Google Shape;8506;p45"/>
            <p:cNvSpPr/>
            <p:nvPr/>
          </p:nvSpPr>
          <p:spPr>
            <a:xfrm>
              <a:off x="5740300" y="1344175"/>
              <a:ext cx="4600" cy="1925"/>
            </a:xfrm>
            <a:custGeom>
              <a:avLst/>
              <a:gdLst/>
              <a:ahLst/>
              <a:cxnLst/>
              <a:rect l="l" t="t" r="r" b="b"/>
              <a:pathLst>
                <a:path w="184" h="77" extrusionOk="0">
                  <a:moveTo>
                    <a:pt x="26" y="0"/>
                  </a:moveTo>
                  <a:cubicBezTo>
                    <a:pt x="22" y="0"/>
                    <a:pt x="17" y="2"/>
                    <a:pt x="11" y="7"/>
                  </a:cubicBezTo>
                  <a:cubicBezTo>
                    <a:pt x="1" y="20"/>
                    <a:pt x="28" y="38"/>
                    <a:pt x="81" y="55"/>
                  </a:cubicBezTo>
                  <a:cubicBezTo>
                    <a:pt x="121" y="70"/>
                    <a:pt x="157" y="77"/>
                    <a:pt x="169" y="77"/>
                  </a:cubicBezTo>
                  <a:cubicBezTo>
                    <a:pt x="172" y="77"/>
                    <a:pt x="173" y="76"/>
                    <a:pt x="174" y="76"/>
                  </a:cubicBezTo>
                  <a:cubicBezTo>
                    <a:pt x="184" y="57"/>
                    <a:pt x="99" y="15"/>
                    <a:pt x="71" y="15"/>
                  </a:cubicBezTo>
                  <a:cubicBezTo>
                    <a:pt x="67" y="15"/>
                    <a:pt x="65" y="15"/>
                    <a:pt x="63" y="17"/>
                  </a:cubicBezTo>
                  <a:cubicBezTo>
                    <a:pt x="59" y="21"/>
                    <a:pt x="55" y="23"/>
                    <a:pt x="51" y="23"/>
                  </a:cubicBezTo>
                  <a:cubicBezTo>
                    <a:pt x="45" y="23"/>
                    <a:pt x="41" y="19"/>
                    <a:pt x="39" y="10"/>
                  </a:cubicBezTo>
                  <a:cubicBezTo>
                    <a:pt x="37" y="4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7" name="Google Shape;8507;p45"/>
            <p:cNvSpPr/>
            <p:nvPr/>
          </p:nvSpPr>
          <p:spPr>
            <a:xfrm>
              <a:off x="5661125" y="1091725"/>
              <a:ext cx="1375" cy="120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6"/>
                    <a:pt x="10" y="16"/>
                    <a:pt x="4" y="22"/>
                  </a:cubicBezTo>
                  <a:cubicBezTo>
                    <a:pt x="0" y="33"/>
                    <a:pt x="0" y="43"/>
                    <a:pt x="10" y="47"/>
                  </a:cubicBezTo>
                  <a:cubicBezTo>
                    <a:pt x="11" y="48"/>
                    <a:pt x="12" y="48"/>
                    <a:pt x="13" y="48"/>
                  </a:cubicBezTo>
                  <a:cubicBezTo>
                    <a:pt x="20" y="48"/>
                    <a:pt x="32" y="38"/>
                    <a:pt x="42" y="22"/>
                  </a:cubicBezTo>
                  <a:cubicBezTo>
                    <a:pt x="53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8" name="Google Shape;8508;p45"/>
            <p:cNvSpPr/>
            <p:nvPr/>
          </p:nvSpPr>
          <p:spPr>
            <a:xfrm>
              <a:off x="5742200" y="13489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8" y="5"/>
                    <a:pt x="0" y="15"/>
                    <a:pt x="5" y="26"/>
                  </a:cubicBezTo>
                  <a:cubicBezTo>
                    <a:pt x="7" y="34"/>
                    <a:pt x="14" y="40"/>
                    <a:pt x="24" y="40"/>
                  </a:cubicBezTo>
                  <a:cubicBezTo>
                    <a:pt x="27" y="40"/>
                    <a:pt x="29" y="40"/>
                    <a:pt x="32" y="39"/>
                  </a:cubicBezTo>
                  <a:cubicBezTo>
                    <a:pt x="46" y="36"/>
                    <a:pt x="53" y="26"/>
                    <a:pt x="50" y="15"/>
                  </a:cubicBezTo>
                  <a:cubicBezTo>
                    <a:pt x="47" y="5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9" name="Google Shape;8509;p45"/>
            <p:cNvSpPr/>
            <p:nvPr/>
          </p:nvSpPr>
          <p:spPr>
            <a:xfrm>
              <a:off x="5728325" y="1300050"/>
              <a:ext cx="1975" cy="1750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68" y="0"/>
                  </a:moveTo>
                  <a:cubicBezTo>
                    <a:pt x="64" y="0"/>
                    <a:pt x="57" y="2"/>
                    <a:pt x="46" y="6"/>
                  </a:cubicBezTo>
                  <a:cubicBezTo>
                    <a:pt x="25" y="9"/>
                    <a:pt x="14" y="23"/>
                    <a:pt x="25" y="30"/>
                  </a:cubicBezTo>
                  <a:cubicBezTo>
                    <a:pt x="35" y="41"/>
                    <a:pt x="32" y="51"/>
                    <a:pt x="18" y="54"/>
                  </a:cubicBezTo>
                  <a:cubicBezTo>
                    <a:pt x="4" y="57"/>
                    <a:pt x="1" y="65"/>
                    <a:pt x="11" y="68"/>
                  </a:cubicBezTo>
                  <a:cubicBezTo>
                    <a:pt x="13" y="69"/>
                    <a:pt x="15" y="70"/>
                    <a:pt x="17" y="70"/>
                  </a:cubicBezTo>
                  <a:cubicBezTo>
                    <a:pt x="29" y="70"/>
                    <a:pt x="45" y="57"/>
                    <a:pt x="56" y="37"/>
                  </a:cubicBezTo>
                  <a:cubicBezTo>
                    <a:pt x="73" y="10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0" name="Google Shape;8510;p45"/>
            <p:cNvSpPr/>
            <p:nvPr/>
          </p:nvSpPr>
          <p:spPr>
            <a:xfrm>
              <a:off x="5663275" y="1092025"/>
              <a:ext cx="3875" cy="1275"/>
            </a:xfrm>
            <a:custGeom>
              <a:avLst/>
              <a:gdLst/>
              <a:ahLst/>
              <a:cxnLst/>
              <a:rect l="l" t="t" r="r" b="b"/>
              <a:pathLst>
                <a:path w="155" h="51" extrusionOk="0">
                  <a:moveTo>
                    <a:pt x="102" y="0"/>
                  </a:moveTo>
                  <a:cubicBezTo>
                    <a:pt x="79" y="0"/>
                    <a:pt x="53" y="7"/>
                    <a:pt x="32" y="21"/>
                  </a:cubicBezTo>
                  <a:cubicBezTo>
                    <a:pt x="1" y="42"/>
                    <a:pt x="4" y="45"/>
                    <a:pt x="49" y="48"/>
                  </a:cubicBezTo>
                  <a:cubicBezTo>
                    <a:pt x="64" y="50"/>
                    <a:pt x="77" y="51"/>
                    <a:pt x="89" y="51"/>
                  </a:cubicBezTo>
                  <a:cubicBezTo>
                    <a:pt x="132" y="51"/>
                    <a:pt x="155" y="40"/>
                    <a:pt x="147" y="21"/>
                  </a:cubicBezTo>
                  <a:cubicBezTo>
                    <a:pt x="143" y="7"/>
                    <a:pt x="125" y="0"/>
                    <a:pt x="1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1" name="Google Shape;8511;p45"/>
            <p:cNvSpPr/>
            <p:nvPr/>
          </p:nvSpPr>
          <p:spPr>
            <a:xfrm>
              <a:off x="5741000" y="13288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38" y="0"/>
                  </a:moveTo>
                  <a:cubicBezTo>
                    <a:pt x="36" y="0"/>
                    <a:pt x="34" y="0"/>
                    <a:pt x="32" y="1"/>
                  </a:cubicBezTo>
                  <a:cubicBezTo>
                    <a:pt x="0" y="12"/>
                    <a:pt x="11" y="22"/>
                    <a:pt x="53" y="25"/>
                  </a:cubicBezTo>
                  <a:cubicBezTo>
                    <a:pt x="77" y="25"/>
                    <a:pt x="83" y="22"/>
                    <a:pt x="73" y="12"/>
                  </a:cubicBezTo>
                  <a:cubicBezTo>
                    <a:pt x="62" y="6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2" name="Google Shape;8512;p45"/>
            <p:cNvSpPr/>
            <p:nvPr/>
          </p:nvSpPr>
          <p:spPr>
            <a:xfrm>
              <a:off x="5667700" y="1092075"/>
              <a:ext cx="3750" cy="150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3" y="0"/>
                  </a:moveTo>
                  <a:cubicBezTo>
                    <a:pt x="0" y="0"/>
                    <a:pt x="1" y="8"/>
                    <a:pt x="18" y="33"/>
                  </a:cubicBezTo>
                  <a:cubicBezTo>
                    <a:pt x="26" y="50"/>
                    <a:pt x="46" y="59"/>
                    <a:pt x="65" y="59"/>
                  </a:cubicBezTo>
                  <a:cubicBezTo>
                    <a:pt x="70" y="59"/>
                    <a:pt x="75" y="59"/>
                    <a:pt x="80" y="57"/>
                  </a:cubicBezTo>
                  <a:cubicBezTo>
                    <a:pt x="149" y="40"/>
                    <a:pt x="139" y="5"/>
                    <a:pt x="63" y="2"/>
                  </a:cubicBezTo>
                  <a:cubicBezTo>
                    <a:pt x="51" y="1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3" name="Google Shape;8513;p45"/>
            <p:cNvSpPr/>
            <p:nvPr/>
          </p:nvSpPr>
          <p:spPr>
            <a:xfrm>
              <a:off x="5748300" y="13433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8"/>
                    <a:pt x="16" y="47"/>
                    <a:pt x="21" y="47"/>
                  </a:cubicBezTo>
                  <a:cubicBezTo>
                    <a:pt x="22" y="47"/>
                    <a:pt x="23" y="47"/>
                    <a:pt x="24" y="45"/>
                  </a:cubicBezTo>
                  <a:cubicBezTo>
                    <a:pt x="31" y="35"/>
                    <a:pt x="27" y="21"/>
                    <a:pt x="14" y="7"/>
                  </a:cubicBezTo>
                  <a:cubicBezTo>
                    <a:pt x="10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4" name="Google Shape;8514;p45"/>
            <p:cNvSpPr/>
            <p:nvPr/>
          </p:nvSpPr>
          <p:spPr>
            <a:xfrm>
              <a:off x="5751825" y="1346050"/>
              <a:ext cx="2675" cy="1750"/>
            </a:xfrm>
            <a:custGeom>
              <a:avLst/>
              <a:gdLst/>
              <a:ahLst/>
              <a:cxnLst/>
              <a:rect l="l" t="t" r="r" b="b"/>
              <a:pathLst>
                <a:path w="107" h="70" extrusionOk="0">
                  <a:moveTo>
                    <a:pt x="32" y="0"/>
                  </a:moveTo>
                  <a:cubicBezTo>
                    <a:pt x="30" y="0"/>
                    <a:pt x="27" y="0"/>
                    <a:pt x="25" y="1"/>
                  </a:cubicBezTo>
                  <a:cubicBezTo>
                    <a:pt x="1" y="8"/>
                    <a:pt x="4" y="18"/>
                    <a:pt x="43" y="42"/>
                  </a:cubicBezTo>
                  <a:cubicBezTo>
                    <a:pt x="69" y="61"/>
                    <a:pt x="87" y="70"/>
                    <a:pt x="95" y="70"/>
                  </a:cubicBezTo>
                  <a:cubicBezTo>
                    <a:pt x="106" y="70"/>
                    <a:pt x="102" y="56"/>
                    <a:pt x="81" y="28"/>
                  </a:cubicBezTo>
                  <a:cubicBezTo>
                    <a:pt x="69" y="10"/>
                    <a:pt x="49" y="0"/>
                    <a:pt x="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5" name="Google Shape;8515;p45"/>
            <p:cNvSpPr/>
            <p:nvPr/>
          </p:nvSpPr>
          <p:spPr>
            <a:xfrm>
              <a:off x="5671850" y="1092325"/>
              <a:ext cx="17450" cy="2925"/>
            </a:xfrm>
            <a:custGeom>
              <a:avLst/>
              <a:gdLst/>
              <a:ahLst/>
              <a:cxnLst/>
              <a:rect l="l" t="t" r="r" b="b"/>
              <a:pathLst>
                <a:path w="698" h="117" extrusionOk="0">
                  <a:moveTo>
                    <a:pt x="129" y="1"/>
                  </a:moveTo>
                  <a:cubicBezTo>
                    <a:pt x="105" y="1"/>
                    <a:pt x="86" y="1"/>
                    <a:pt x="74" y="2"/>
                  </a:cubicBezTo>
                  <a:cubicBezTo>
                    <a:pt x="25" y="6"/>
                    <a:pt x="1" y="12"/>
                    <a:pt x="4" y="26"/>
                  </a:cubicBezTo>
                  <a:cubicBezTo>
                    <a:pt x="7" y="32"/>
                    <a:pt x="11" y="36"/>
                    <a:pt x="16" y="36"/>
                  </a:cubicBezTo>
                  <a:cubicBezTo>
                    <a:pt x="20" y="36"/>
                    <a:pt x="25" y="34"/>
                    <a:pt x="29" y="30"/>
                  </a:cubicBezTo>
                  <a:cubicBezTo>
                    <a:pt x="33" y="26"/>
                    <a:pt x="38" y="24"/>
                    <a:pt x="44" y="24"/>
                  </a:cubicBezTo>
                  <a:cubicBezTo>
                    <a:pt x="52" y="24"/>
                    <a:pt x="62" y="28"/>
                    <a:pt x="71" y="36"/>
                  </a:cubicBezTo>
                  <a:cubicBezTo>
                    <a:pt x="87" y="49"/>
                    <a:pt x="126" y="57"/>
                    <a:pt x="157" y="57"/>
                  </a:cubicBezTo>
                  <a:cubicBezTo>
                    <a:pt x="184" y="57"/>
                    <a:pt x="206" y="51"/>
                    <a:pt x="202" y="40"/>
                  </a:cubicBezTo>
                  <a:cubicBezTo>
                    <a:pt x="199" y="30"/>
                    <a:pt x="223" y="23"/>
                    <a:pt x="254" y="19"/>
                  </a:cubicBezTo>
                  <a:cubicBezTo>
                    <a:pt x="258" y="19"/>
                    <a:pt x="263" y="18"/>
                    <a:pt x="266" y="18"/>
                  </a:cubicBezTo>
                  <a:cubicBezTo>
                    <a:pt x="294" y="18"/>
                    <a:pt x="309" y="28"/>
                    <a:pt x="307" y="40"/>
                  </a:cubicBezTo>
                  <a:cubicBezTo>
                    <a:pt x="305" y="46"/>
                    <a:pt x="305" y="50"/>
                    <a:pt x="308" y="50"/>
                  </a:cubicBezTo>
                  <a:cubicBezTo>
                    <a:pt x="309" y="50"/>
                    <a:pt x="312" y="48"/>
                    <a:pt x="317" y="44"/>
                  </a:cubicBezTo>
                  <a:cubicBezTo>
                    <a:pt x="322" y="39"/>
                    <a:pt x="330" y="36"/>
                    <a:pt x="340" y="36"/>
                  </a:cubicBezTo>
                  <a:cubicBezTo>
                    <a:pt x="352" y="36"/>
                    <a:pt x="365" y="40"/>
                    <a:pt x="376" y="47"/>
                  </a:cubicBezTo>
                  <a:cubicBezTo>
                    <a:pt x="389" y="57"/>
                    <a:pt x="414" y="62"/>
                    <a:pt x="434" y="62"/>
                  </a:cubicBezTo>
                  <a:cubicBezTo>
                    <a:pt x="441" y="62"/>
                    <a:pt x="447" y="62"/>
                    <a:pt x="452" y="61"/>
                  </a:cubicBezTo>
                  <a:cubicBezTo>
                    <a:pt x="460" y="58"/>
                    <a:pt x="468" y="57"/>
                    <a:pt x="476" y="57"/>
                  </a:cubicBezTo>
                  <a:cubicBezTo>
                    <a:pt x="492" y="57"/>
                    <a:pt x="508" y="61"/>
                    <a:pt x="515" y="68"/>
                  </a:cubicBezTo>
                  <a:cubicBezTo>
                    <a:pt x="519" y="71"/>
                    <a:pt x="527" y="73"/>
                    <a:pt x="535" y="73"/>
                  </a:cubicBezTo>
                  <a:cubicBezTo>
                    <a:pt x="545" y="73"/>
                    <a:pt x="556" y="70"/>
                    <a:pt x="563" y="65"/>
                  </a:cubicBezTo>
                  <a:cubicBezTo>
                    <a:pt x="569" y="60"/>
                    <a:pt x="575" y="57"/>
                    <a:pt x="580" y="57"/>
                  </a:cubicBezTo>
                  <a:cubicBezTo>
                    <a:pt x="589" y="57"/>
                    <a:pt x="596" y="65"/>
                    <a:pt x="598" y="78"/>
                  </a:cubicBezTo>
                  <a:cubicBezTo>
                    <a:pt x="598" y="99"/>
                    <a:pt x="615" y="113"/>
                    <a:pt x="636" y="116"/>
                  </a:cubicBezTo>
                  <a:cubicBezTo>
                    <a:pt x="657" y="116"/>
                    <a:pt x="660" y="110"/>
                    <a:pt x="646" y="99"/>
                  </a:cubicBezTo>
                  <a:cubicBezTo>
                    <a:pt x="633" y="89"/>
                    <a:pt x="633" y="78"/>
                    <a:pt x="646" y="75"/>
                  </a:cubicBezTo>
                  <a:cubicBezTo>
                    <a:pt x="664" y="71"/>
                    <a:pt x="667" y="61"/>
                    <a:pt x="654" y="54"/>
                  </a:cubicBezTo>
                  <a:cubicBezTo>
                    <a:pt x="646" y="44"/>
                    <a:pt x="654" y="30"/>
                    <a:pt x="675" y="19"/>
                  </a:cubicBezTo>
                  <a:cubicBezTo>
                    <a:pt x="691" y="9"/>
                    <a:pt x="698" y="5"/>
                    <a:pt x="691" y="5"/>
                  </a:cubicBezTo>
                  <a:cubicBezTo>
                    <a:pt x="686" y="5"/>
                    <a:pt x="677" y="6"/>
                    <a:pt x="660" y="9"/>
                  </a:cubicBezTo>
                  <a:cubicBezTo>
                    <a:pt x="650" y="12"/>
                    <a:pt x="621" y="13"/>
                    <a:pt x="582" y="13"/>
                  </a:cubicBezTo>
                  <a:cubicBezTo>
                    <a:pt x="528" y="13"/>
                    <a:pt x="455" y="11"/>
                    <a:pt x="383" y="9"/>
                  </a:cubicBezTo>
                  <a:cubicBezTo>
                    <a:pt x="290" y="4"/>
                    <a:pt x="192" y="1"/>
                    <a:pt x="1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6" name="Google Shape;8516;p45"/>
            <p:cNvSpPr/>
            <p:nvPr/>
          </p:nvSpPr>
          <p:spPr>
            <a:xfrm>
              <a:off x="5751575" y="1343875"/>
              <a:ext cx="1775" cy="850"/>
            </a:xfrm>
            <a:custGeom>
              <a:avLst/>
              <a:gdLst/>
              <a:ahLst/>
              <a:cxnLst/>
              <a:rect l="l" t="t" r="r" b="b"/>
              <a:pathLst>
                <a:path w="71" h="34" extrusionOk="0">
                  <a:moveTo>
                    <a:pt x="25" y="0"/>
                  </a:moveTo>
                  <a:cubicBezTo>
                    <a:pt x="22" y="0"/>
                    <a:pt x="18" y="0"/>
                    <a:pt x="14" y="1"/>
                  </a:cubicBezTo>
                  <a:cubicBezTo>
                    <a:pt x="0" y="5"/>
                    <a:pt x="0" y="11"/>
                    <a:pt x="11" y="22"/>
                  </a:cubicBezTo>
                  <a:cubicBezTo>
                    <a:pt x="21" y="29"/>
                    <a:pt x="33" y="34"/>
                    <a:pt x="44" y="34"/>
                  </a:cubicBezTo>
                  <a:cubicBezTo>
                    <a:pt x="48" y="34"/>
                    <a:pt x="52" y="33"/>
                    <a:pt x="56" y="32"/>
                  </a:cubicBezTo>
                  <a:cubicBezTo>
                    <a:pt x="67" y="29"/>
                    <a:pt x="70" y="19"/>
                    <a:pt x="56" y="11"/>
                  </a:cubicBezTo>
                  <a:cubicBezTo>
                    <a:pt x="48" y="4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7" name="Google Shape;8517;p45"/>
            <p:cNvSpPr/>
            <p:nvPr/>
          </p:nvSpPr>
          <p:spPr>
            <a:xfrm>
              <a:off x="5750450" y="1333900"/>
              <a:ext cx="1400" cy="1200"/>
            </a:xfrm>
            <a:custGeom>
              <a:avLst/>
              <a:gdLst/>
              <a:ahLst/>
              <a:cxnLst/>
              <a:rect l="l" t="t" r="r" b="b"/>
              <a:pathLst>
                <a:path w="56" h="48" extrusionOk="0">
                  <a:moveTo>
                    <a:pt x="48" y="1"/>
                  </a:moveTo>
                  <a:cubicBezTo>
                    <a:pt x="46" y="1"/>
                    <a:pt x="44" y="1"/>
                    <a:pt x="42" y="1"/>
                  </a:cubicBezTo>
                  <a:cubicBezTo>
                    <a:pt x="29" y="5"/>
                    <a:pt x="11" y="15"/>
                    <a:pt x="8" y="22"/>
                  </a:cubicBezTo>
                  <a:cubicBezTo>
                    <a:pt x="0" y="32"/>
                    <a:pt x="0" y="43"/>
                    <a:pt x="11" y="46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22" y="47"/>
                    <a:pt x="36" y="38"/>
                    <a:pt x="45" y="26"/>
                  </a:cubicBezTo>
                  <a:cubicBezTo>
                    <a:pt x="54" y="8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8" name="Google Shape;8518;p45"/>
            <p:cNvSpPr/>
            <p:nvPr/>
          </p:nvSpPr>
          <p:spPr>
            <a:xfrm>
              <a:off x="5755150" y="1346900"/>
              <a:ext cx="2125" cy="1300"/>
            </a:xfrm>
            <a:custGeom>
              <a:avLst/>
              <a:gdLst/>
              <a:ahLst/>
              <a:cxnLst/>
              <a:rect l="l" t="t" r="r" b="b"/>
              <a:pathLst>
                <a:path w="85" h="52" extrusionOk="0">
                  <a:moveTo>
                    <a:pt x="70" y="1"/>
                  </a:moveTo>
                  <a:cubicBezTo>
                    <a:pt x="67" y="1"/>
                    <a:pt x="62" y="1"/>
                    <a:pt x="55" y="2"/>
                  </a:cubicBezTo>
                  <a:cubicBezTo>
                    <a:pt x="38" y="8"/>
                    <a:pt x="17" y="19"/>
                    <a:pt x="10" y="29"/>
                  </a:cubicBezTo>
                  <a:cubicBezTo>
                    <a:pt x="1" y="44"/>
                    <a:pt x="2" y="51"/>
                    <a:pt x="11" y="51"/>
                  </a:cubicBezTo>
                  <a:cubicBezTo>
                    <a:pt x="20" y="51"/>
                    <a:pt x="38" y="42"/>
                    <a:pt x="59" y="26"/>
                  </a:cubicBezTo>
                  <a:cubicBezTo>
                    <a:pt x="81" y="7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9" name="Google Shape;8519;p45"/>
            <p:cNvSpPr/>
            <p:nvPr/>
          </p:nvSpPr>
          <p:spPr>
            <a:xfrm>
              <a:off x="5755575" y="1344875"/>
              <a:ext cx="1750" cy="975"/>
            </a:xfrm>
            <a:custGeom>
              <a:avLst/>
              <a:gdLst/>
              <a:ahLst/>
              <a:cxnLst/>
              <a:rect l="l" t="t" r="r" b="b"/>
              <a:pathLst>
                <a:path w="70" h="39" extrusionOk="0">
                  <a:moveTo>
                    <a:pt x="41" y="0"/>
                  </a:moveTo>
                  <a:cubicBezTo>
                    <a:pt x="36" y="0"/>
                    <a:pt x="30" y="1"/>
                    <a:pt x="24" y="3"/>
                  </a:cubicBezTo>
                  <a:cubicBezTo>
                    <a:pt x="7" y="6"/>
                    <a:pt x="0" y="17"/>
                    <a:pt x="11" y="27"/>
                  </a:cubicBezTo>
                  <a:cubicBezTo>
                    <a:pt x="22" y="33"/>
                    <a:pt x="36" y="39"/>
                    <a:pt x="46" y="39"/>
                  </a:cubicBezTo>
                  <a:cubicBezTo>
                    <a:pt x="49" y="39"/>
                    <a:pt x="51" y="38"/>
                    <a:pt x="52" y="38"/>
                  </a:cubicBezTo>
                  <a:cubicBezTo>
                    <a:pt x="62" y="34"/>
                    <a:pt x="69" y="24"/>
                    <a:pt x="66" y="13"/>
                  </a:cubicBezTo>
                  <a:cubicBezTo>
                    <a:pt x="63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0" name="Google Shape;8520;p45"/>
            <p:cNvSpPr/>
            <p:nvPr/>
          </p:nvSpPr>
          <p:spPr>
            <a:xfrm>
              <a:off x="5735550" y="1276150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10" y="1"/>
                  </a:moveTo>
                  <a:cubicBezTo>
                    <a:pt x="0" y="4"/>
                    <a:pt x="0" y="14"/>
                    <a:pt x="13" y="22"/>
                  </a:cubicBezTo>
                  <a:cubicBezTo>
                    <a:pt x="20" y="28"/>
                    <a:pt x="33" y="32"/>
                    <a:pt x="47" y="32"/>
                  </a:cubicBezTo>
                  <a:cubicBezTo>
                    <a:pt x="54" y="32"/>
                    <a:pt x="62" y="31"/>
                    <a:pt x="69" y="28"/>
                  </a:cubicBezTo>
                  <a:cubicBezTo>
                    <a:pt x="104" y="18"/>
                    <a:pt x="104" y="14"/>
                    <a:pt x="69" y="7"/>
                  </a:cubicBezTo>
                  <a:cubicBezTo>
                    <a:pt x="45" y="1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1" name="Google Shape;8521;p45"/>
            <p:cNvSpPr/>
            <p:nvPr/>
          </p:nvSpPr>
          <p:spPr>
            <a:xfrm>
              <a:off x="5737950" y="128402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9" y="0"/>
                  </a:moveTo>
                  <a:cubicBezTo>
                    <a:pt x="25" y="0"/>
                    <a:pt x="22" y="1"/>
                    <a:pt x="18" y="1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4"/>
                    <a:pt x="17" y="38"/>
                    <a:pt x="31" y="38"/>
                  </a:cubicBezTo>
                  <a:cubicBezTo>
                    <a:pt x="36" y="38"/>
                    <a:pt x="40" y="37"/>
                    <a:pt x="46" y="36"/>
                  </a:cubicBezTo>
                  <a:cubicBezTo>
                    <a:pt x="63" y="32"/>
                    <a:pt x="71" y="19"/>
                    <a:pt x="60" y="11"/>
                  </a:cubicBezTo>
                  <a:cubicBezTo>
                    <a:pt x="52" y="4"/>
                    <a:pt x="41" y="0"/>
                    <a:pt x="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2" name="Google Shape;8522;p45"/>
            <p:cNvSpPr/>
            <p:nvPr/>
          </p:nvSpPr>
          <p:spPr>
            <a:xfrm>
              <a:off x="5758050" y="1346025"/>
              <a:ext cx="1925" cy="2450"/>
            </a:xfrm>
            <a:custGeom>
              <a:avLst/>
              <a:gdLst/>
              <a:ahLst/>
              <a:cxnLst/>
              <a:rect l="l" t="t" r="r" b="b"/>
              <a:pathLst>
                <a:path w="77" h="98" extrusionOk="0">
                  <a:moveTo>
                    <a:pt x="43" y="0"/>
                  </a:moveTo>
                  <a:cubicBezTo>
                    <a:pt x="37" y="0"/>
                    <a:pt x="30" y="6"/>
                    <a:pt x="23" y="16"/>
                  </a:cubicBezTo>
                  <a:cubicBezTo>
                    <a:pt x="0" y="44"/>
                    <a:pt x="7" y="97"/>
                    <a:pt x="33" y="97"/>
                  </a:cubicBezTo>
                  <a:cubicBezTo>
                    <a:pt x="35" y="97"/>
                    <a:pt x="38" y="97"/>
                    <a:pt x="40" y="96"/>
                  </a:cubicBezTo>
                  <a:cubicBezTo>
                    <a:pt x="50" y="96"/>
                    <a:pt x="50" y="78"/>
                    <a:pt x="37" y="64"/>
                  </a:cubicBezTo>
                  <a:cubicBezTo>
                    <a:pt x="23" y="43"/>
                    <a:pt x="23" y="37"/>
                    <a:pt x="50" y="37"/>
                  </a:cubicBezTo>
                  <a:cubicBezTo>
                    <a:pt x="54" y="37"/>
                    <a:pt x="57" y="38"/>
                    <a:pt x="59" y="38"/>
                  </a:cubicBezTo>
                  <a:cubicBezTo>
                    <a:pt x="73" y="38"/>
                    <a:pt x="76" y="31"/>
                    <a:pt x="64" y="16"/>
                  </a:cubicBezTo>
                  <a:cubicBezTo>
                    <a:pt x="57" y="6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3" name="Google Shape;8523;p45"/>
            <p:cNvSpPr/>
            <p:nvPr/>
          </p:nvSpPr>
          <p:spPr>
            <a:xfrm>
              <a:off x="5760850" y="1346600"/>
              <a:ext cx="1775" cy="975"/>
            </a:xfrm>
            <a:custGeom>
              <a:avLst/>
              <a:gdLst/>
              <a:ahLst/>
              <a:cxnLst/>
              <a:rect l="l" t="t" r="r" b="b"/>
              <a:pathLst>
                <a:path w="71" h="39" extrusionOk="0">
                  <a:moveTo>
                    <a:pt x="57" y="1"/>
                  </a:moveTo>
                  <a:cubicBezTo>
                    <a:pt x="51" y="1"/>
                    <a:pt x="43" y="1"/>
                    <a:pt x="32" y="3"/>
                  </a:cubicBezTo>
                  <a:cubicBezTo>
                    <a:pt x="15" y="11"/>
                    <a:pt x="1" y="20"/>
                    <a:pt x="4" y="31"/>
                  </a:cubicBezTo>
                  <a:cubicBezTo>
                    <a:pt x="6" y="36"/>
                    <a:pt x="11" y="39"/>
                    <a:pt x="18" y="39"/>
                  </a:cubicBezTo>
                  <a:cubicBezTo>
                    <a:pt x="24" y="39"/>
                    <a:pt x="32" y="36"/>
                    <a:pt x="39" y="31"/>
                  </a:cubicBezTo>
                  <a:cubicBezTo>
                    <a:pt x="56" y="20"/>
                    <a:pt x="70" y="6"/>
                    <a:pt x="66" y="3"/>
                  </a:cubicBezTo>
                  <a:cubicBezTo>
                    <a:pt x="66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4" name="Google Shape;8524;p45"/>
            <p:cNvSpPr/>
            <p:nvPr/>
          </p:nvSpPr>
          <p:spPr>
            <a:xfrm>
              <a:off x="5739600" y="12759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2"/>
                    <a:pt x="39" y="4"/>
                  </a:cubicBezTo>
                  <a:cubicBezTo>
                    <a:pt x="15" y="11"/>
                    <a:pt x="0" y="18"/>
                    <a:pt x="11" y="21"/>
                  </a:cubicBezTo>
                  <a:cubicBezTo>
                    <a:pt x="14" y="22"/>
                    <a:pt x="17" y="23"/>
                    <a:pt x="20" y="23"/>
                  </a:cubicBezTo>
                  <a:cubicBezTo>
                    <a:pt x="30" y="23"/>
                    <a:pt x="43" y="19"/>
                    <a:pt x="56" y="11"/>
                  </a:cubicBezTo>
                  <a:cubicBezTo>
                    <a:pt x="65" y="4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5" name="Google Shape;8525;p45"/>
            <p:cNvSpPr/>
            <p:nvPr/>
          </p:nvSpPr>
          <p:spPr>
            <a:xfrm>
              <a:off x="5762775" y="1346700"/>
              <a:ext cx="4350" cy="2875"/>
            </a:xfrm>
            <a:custGeom>
              <a:avLst/>
              <a:gdLst/>
              <a:ahLst/>
              <a:cxnLst/>
              <a:rect l="l" t="t" r="r" b="b"/>
              <a:pathLst>
                <a:path w="174" h="115" extrusionOk="0">
                  <a:moveTo>
                    <a:pt x="52" y="0"/>
                  </a:moveTo>
                  <a:cubicBezTo>
                    <a:pt x="46" y="0"/>
                    <a:pt x="41" y="1"/>
                    <a:pt x="35" y="2"/>
                  </a:cubicBezTo>
                  <a:cubicBezTo>
                    <a:pt x="0" y="10"/>
                    <a:pt x="31" y="44"/>
                    <a:pt x="83" y="55"/>
                  </a:cubicBezTo>
                  <a:cubicBezTo>
                    <a:pt x="114" y="61"/>
                    <a:pt x="132" y="72"/>
                    <a:pt x="128" y="86"/>
                  </a:cubicBezTo>
                  <a:cubicBezTo>
                    <a:pt x="125" y="96"/>
                    <a:pt x="135" y="106"/>
                    <a:pt x="153" y="114"/>
                  </a:cubicBezTo>
                  <a:cubicBezTo>
                    <a:pt x="155" y="114"/>
                    <a:pt x="157" y="114"/>
                    <a:pt x="159" y="114"/>
                  </a:cubicBezTo>
                  <a:cubicBezTo>
                    <a:pt x="173" y="114"/>
                    <a:pt x="171" y="102"/>
                    <a:pt x="149" y="69"/>
                  </a:cubicBezTo>
                  <a:cubicBezTo>
                    <a:pt x="119" y="24"/>
                    <a:pt x="85" y="0"/>
                    <a:pt x="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6" name="Google Shape;8526;p45"/>
            <p:cNvSpPr/>
            <p:nvPr/>
          </p:nvSpPr>
          <p:spPr>
            <a:xfrm>
              <a:off x="5742125" y="1276150"/>
              <a:ext cx="5975" cy="1225"/>
            </a:xfrm>
            <a:custGeom>
              <a:avLst/>
              <a:gdLst/>
              <a:ahLst/>
              <a:cxnLst/>
              <a:rect l="l" t="t" r="r" b="b"/>
              <a:pathLst>
                <a:path w="239" h="49" extrusionOk="0">
                  <a:moveTo>
                    <a:pt x="106" y="0"/>
                  </a:moveTo>
                  <a:cubicBezTo>
                    <a:pt x="99" y="0"/>
                    <a:pt x="91" y="1"/>
                    <a:pt x="83" y="1"/>
                  </a:cubicBezTo>
                  <a:cubicBezTo>
                    <a:pt x="38" y="4"/>
                    <a:pt x="0" y="11"/>
                    <a:pt x="3" y="18"/>
                  </a:cubicBezTo>
                  <a:cubicBezTo>
                    <a:pt x="7" y="34"/>
                    <a:pt x="116" y="49"/>
                    <a:pt x="180" y="49"/>
                  </a:cubicBezTo>
                  <a:cubicBezTo>
                    <a:pt x="202" y="49"/>
                    <a:pt x="219" y="47"/>
                    <a:pt x="222" y="42"/>
                  </a:cubicBezTo>
                  <a:cubicBezTo>
                    <a:pt x="238" y="17"/>
                    <a:pt x="185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7" name="Google Shape;8527;p45"/>
            <p:cNvSpPr/>
            <p:nvPr/>
          </p:nvSpPr>
          <p:spPr>
            <a:xfrm>
              <a:off x="5745425" y="1285450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38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2" y="23"/>
                    <a:pt x="61" y="23"/>
                  </a:cubicBezTo>
                  <a:cubicBezTo>
                    <a:pt x="67" y="23"/>
                    <a:pt x="72" y="21"/>
                    <a:pt x="73" y="17"/>
                  </a:cubicBezTo>
                  <a:cubicBezTo>
                    <a:pt x="80" y="10"/>
                    <a:pt x="63" y="4"/>
                    <a:pt x="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8" name="Google Shape;8528;p45"/>
            <p:cNvSpPr/>
            <p:nvPr/>
          </p:nvSpPr>
          <p:spPr>
            <a:xfrm>
              <a:off x="5759725" y="1326525"/>
              <a:ext cx="1950" cy="600"/>
            </a:xfrm>
            <a:custGeom>
              <a:avLst/>
              <a:gdLst/>
              <a:ahLst/>
              <a:cxnLst/>
              <a:rect l="l" t="t" r="r" b="b"/>
              <a:pathLst>
                <a:path w="78" h="24" extrusionOk="0">
                  <a:moveTo>
                    <a:pt x="15" y="0"/>
                  </a:moveTo>
                  <a:cubicBezTo>
                    <a:pt x="1" y="0"/>
                    <a:pt x="4" y="5"/>
                    <a:pt x="25" y="15"/>
                  </a:cubicBezTo>
                  <a:cubicBezTo>
                    <a:pt x="36" y="21"/>
                    <a:pt x="47" y="24"/>
                    <a:pt x="56" y="24"/>
                  </a:cubicBezTo>
                  <a:cubicBezTo>
                    <a:pt x="63" y="24"/>
                    <a:pt x="68" y="22"/>
                    <a:pt x="70" y="18"/>
                  </a:cubicBezTo>
                  <a:cubicBezTo>
                    <a:pt x="77" y="12"/>
                    <a:pt x="60" y="2"/>
                    <a:pt x="36" y="2"/>
                  </a:cubicBezTo>
                  <a:cubicBezTo>
                    <a:pt x="27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9" name="Google Shape;8529;p45"/>
            <p:cNvSpPr/>
            <p:nvPr/>
          </p:nvSpPr>
          <p:spPr>
            <a:xfrm>
              <a:off x="5745425" y="1279000"/>
              <a:ext cx="2525" cy="1100"/>
            </a:xfrm>
            <a:custGeom>
              <a:avLst/>
              <a:gdLst/>
              <a:ahLst/>
              <a:cxnLst/>
              <a:rect l="l" t="t" r="r" b="b"/>
              <a:pathLst>
                <a:path w="101" h="44" extrusionOk="0">
                  <a:moveTo>
                    <a:pt x="14" y="0"/>
                  </a:moveTo>
                  <a:cubicBezTo>
                    <a:pt x="11" y="0"/>
                    <a:pt x="9" y="0"/>
                    <a:pt x="7" y="1"/>
                  </a:cubicBezTo>
                  <a:cubicBezTo>
                    <a:pt x="1" y="4"/>
                    <a:pt x="7" y="15"/>
                    <a:pt x="31" y="25"/>
                  </a:cubicBezTo>
                  <a:cubicBezTo>
                    <a:pt x="49" y="37"/>
                    <a:pt x="68" y="43"/>
                    <a:pt x="81" y="43"/>
                  </a:cubicBezTo>
                  <a:cubicBezTo>
                    <a:pt x="83" y="43"/>
                    <a:pt x="85" y="43"/>
                    <a:pt x="87" y="43"/>
                  </a:cubicBezTo>
                  <a:cubicBezTo>
                    <a:pt x="100" y="39"/>
                    <a:pt x="90" y="29"/>
                    <a:pt x="66" y="18"/>
                  </a:cubicBezTo>
                  <a:cubicBezTo>
                    <a:pt x="46" y="7"/>
                    <a:pt x="26" y="0"/>
                    <a:pt x="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0" name="Google Shape;8530;p45"/>
            <p:cNvSpPr/>
            <p:nvPr/>
          </p:nvSpPr>
          <p:spPr>
            <a:xfrm>
              <a:off x="5767375" y="1347475"/>
              <a:ext cx="15950" cy="3775"/>
            </a:xfrm>
            <a:custGeom>
              <a:avLst/>
              <a:gdLst/>
              <a:ahLst/>
              <a:cxnLst/>
              <a:rect l="l" t="t" r="r" b="b"/>
              <a:pathLst>
                <a:path w="638" h="151" extrusionOk="0">
                  <a:moveTo>
                    <a:pt x="86" y="1"/>
                  </a:moveTo>
                  <a:cubicBezTo>
                    <a:pt x="77" y="1"/>
                    <a:pt x="68" y="2"/>
                    <a:pt x="59" y="3"/>
                  </a:cubicBezTo>
                  <a:cubicBezTo>
                    <a:pt x="0" y="19"/>
                    <a:pt x="27" y="76"/>
                    <a:pt x="86" y="76"/>
                  </a:cubicBezTo>
                  <a:cubicBezTo>
                    <a:pt x="89" y="76"/>
                    <a:pt x="93" y="76"/>
                    <a:pt x="97" y="75"/>
                  </a:cubicBezTo>
                  <a:cubicBezTo>
                    <a:pt x="102" y="75"/>
                    <a:pt x="107" y="75"/>
                    <a:pt x="113" y="75"/>
                  </a:cubicBezTo>
                  <a:cubicBezTo>
                    <a:pt x="139" y="75"/>
                    <a:pt x="167" y="81"/>
                    <a:pt x="184" y="90"/>
                  </a:cubicBezTo>
                  <a:cubicBezTo>
                    <a:pt x="204" y="101"/>
                    <a:pt x="225" y="106"/>
                    <a:pt x="239" y="106"/>
                  </a:cubicBezTo>
                  <a:cubicBezTo>
                    <a:pt x="256" y="106"/>
                    <a:pt x="263" y="99"/>
                    <a:pt x="247" y="86"/>
                  </a:cubicBezTo>
                  <a:cubicBezTo>
                    <a:pt x="227" y="71"/>
                    <a:pt x="233" y="63"/>
                    <a:pt x="250" y="63"/>
                  </a:cubicBezTo>
                  <a:cubicBezTo>
                    <a:pt x="264" y="63"/>
                    <a:pt x="285" y="68"/>
                    <a:pt x="305" y="80"/>
                  </a:cubicBezTo>
                  <a:cubicBezTo>
                    <a:pt x="318" y="87"/>
                    <a:pt x="335" y="91"/>
                    <a:pt x="353" y="91"/>
                  </a:cubicBezTo>
                  <a:cubicBezTo>
                    <a:pt x="370" y="91"/>
                    <a:pt x="388" y="87"/>
                    <a:pt x="406" y="80"/>
                  </a:cubicBezTo>
                  <a:cubicBezTo>
                    <a:pt x="423" y="73"/>
                    <a:pt x="437" y="70"/>
                    <a:pt x="447" y="70"/>
                  </a:cubicBezTo>
                  <a:cubicBezTo>
                    <a:pt x="460" y="70"/>
                    <a:pt x="468" y="75"/>
                    <a:pt x="471" y="86"/>
                  </a:cubicBezTo>
                  <a:cubicBezTo>
                    <a:pt x="478" y="98"/>
                    <a:pt x="471" y="105"/>
                    <a:pt x="459" y="105"/>
                  </a:cubicBezTo>
                  <a:cubicBezTo>
                    <a:pt x="456" y="105"/>
                    <a:pt x="454" y="104"/>
                    <a:pt x="451" y="104"/>
                  </a:cubicBezTo>
                  <a:cubicBezTo>
                    <a:pt x="445" y="103"/>
                    <a:pt x="442" y="102"/>
                    <a:pt x="439" y="102"/>
                  </a:cubicBezTo>
                  <a:cubicBezTo>
                    <a:pt x="431" y="102"/>
                    <a:pt x="433" y="106"/>
                    <a:pt x="444" y="114"/>
                  </a:cubicBezTo>
                  <a:cubicBezTo>
                    <a:pt x="452" y="122"/>
                    <a:pt x="462" y="126"/>
                    <a:pt x="469" y="126"/>
                  </a:cubicBezTo>
                  <a:cubicBezTo>
                    <a:pt x="474" y="126"/>
                    <a:pt x="478" y="124"/>
                    <a:pt x="479" y="121"/>
                  </a:cubicBezTo>
                  <a:cubicBezTo>
                    <a:pt x="480" y="119"/>
                    <a:pt x="483" y="118"/>
                    <a:pt x="489" y="118"/>
                  </a:cubicBezTo>
                  <a:cubicBezTo>
                    <a:pt x="503" y="118"/>
                    <a:pt x="530" y="125"/>
                    <a:pt x="555" y="135"/>
                  </a:cubicBezTo>
                  <a:cubicBezTo>
                    <a:pt x="577" y="146"/>
                    <a:pt x="599" y="151"/>
                    <a:pt x="614" y="151"/>
                  </a:cubicBezTo>
                  <a:cubicBezTo>
                    <a:pt x="622" y="151"/>
                    <a:pt x="629" y="149"/>
                    <a:pt x="631" y="145"/>
                  </a:cubicBezTo>
                  <a:cubicBezTo>
                    <a:pt x="638" y="135"/>
                    <a:pt x="631" y="125"/>
                    <a:pt x="617" y="125"/>
                  </a:cubicBezTo>
                  <a:cubicBezTo>
                    <a:pt x="559" y="117"/>
                    <a:pt x="524" y="100"/>
                    <a:pt x="506" y="69"/>
                  </a:cubicBezTo>
                  <a:cubicBezTo>
                    <a:pt x="494" y="48"/>
                    <a:pt x="467" y="37"/>
                    <a:pt x="422" y="37"/>
                  </a:cubicBezTo>
                  <a:cubicBezTo>
                    <a:pt x="415" y="37"/>
                    <a:pt x="407" y="37"/>
                    <a:pt x="399" y="38"/>
                  </a:cubicBezTo>
                  <a:cubicBezTo>
                    <a:pt x="388" y="39"/>
                    <a:pt x="376" y="39"/>
                    <a:pt x="363" y="39"/>
                  </a:cubicBezTo>
                  <a:cubicBezTo>
                    <a:pt x="324" y="39"/>
                    <a:pt x="280" y="35"/>
                    <a:pt x="257" y="27"/>
                  </a:cubicBezTo>
                  <a:cubicBezTo>
                    <a:pt x="229" y="20"/>
                    <a:pt x="206" y="16"/>
                    <a:pt x="190" y="16"/>
                  </a:cubicBezTo>
                  <a:cubicBezTo>
                    <a:pt x="169" y="16"/>
                    <a:pt x="162" y="23"/>
                    <a:pt x="180" y="38"/>
                  </a:cubicBezTo>
                  <a:cubicBezTo>
                    <a:pt x="197" y="49"/>
                    <a:pt x="189" y="58"/>
                    <a:pt x="167" y="58"/>
                  </a:cubicBezTo>
                  <a:cubicBezTo>
                    <a:pt x="156" y="58"/>
                    <a:pt x="142" y="56"/>
                    <a:pt x="125" y="51"/>
                  </a:cubicBezTo>
                  <a:cubicBezTo>
                    <a:pt x="93" y="41"/>
                    <a:pt x="93" y="38"/>
                    <a:pt x="114" y="34"/>
                  </a:cubicBezTo>
                  <a:cubicBezTo>
                    <a:pt x="128" y="30"/>
                    <a:pt x="132" y="17"/>
                    <a:pt x="122" y="10"/>
                  </a:cubicBezTo>
                  <a:cubicBezTo>
                    <a:pt x="115" y="3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1" name="Google Shape;8531;p45"/>
            <p:cNvSpPr/>
            <p:nvPr/>
          </p:nvSpPr>
          <p:spPr>
            <a:xfrm>
              <a:off x="5749225" y="128530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46" y="0"/>
                  </a:moveTo>
                  <a:cubicBezTo>
                    <a:pt x="43" y="0"/>
                    <a:pt x="39" y="1"/>
                    <a:pt x="36" y="2"/>
                  </a:cubicBezTo>
                  <a:cubicBezTo>
                    <a:pt x="15" y="6"/>
                    <a:pt x="1" y="13"/>
                    <a:pt x="1" y="16"/>
                  </a:cubicBezTo>
                  <a:cubicBezTo>
                    <a:pt x="4" y="20"/>
                    <a:pt x="22" y="30"/>
                    <a:pt x="46" y="40"/>
                  </a:cubicBezTo>
                  <a:cubicBezTo>
                    <a:pt x="59" y="46"/>
                    <a:pt x="68" y="48"/>
                    <a:pt x="74" y="48"/>
                  </a:cubicBezTo>
                  <a:cubicBezTo>
                    <a:pt x="84" y="48"/>
                    <a:pt x="84" y="41"/>
                    <a:pt x="78" y="23"/>
                  </a:cubicBezTo>
                  <a:cubicBezTo>
                    <a:pt x="74" y="10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2" name="Google Shape;8532;p45"/>
            <p:cNvSpPr/>
            <p:nvPr/>
          </p:nvSpPr>
          <p:spPr>
            <a:xfrm>
              <a:off x="5749325" y="1279525"/>
              <a:ext cx="2625" cy="825"/>
            </a:xfrm>
            <a:custGeom>
              <a:avLst/>
              <a:gdLst/>
              <a:ahLst/>
              <a:cxnLst/>
              <a:rect l="l" t="t" r="r" b="b"/>
              <a:pathLst>
                <a:path w="105" h="33" extrusionOk="0">
                  <a:moveTo>
                    <a:pt x="11" y="1"/>
                  </a:moveTo>
                  <a:cubicBezTo>
                    <a:pt x="0" y="4"/>
                    <a:pt x="0" y="15"/>
                    <a:pt x="14" y="22"/>
                  </a:cubicBezTo>
                  <a:cubicBezTo>
                    <a:pt x="21" y="29"/>
                    <a:pt x="33" y="32"/>
                    <a:pt x="47" y="32"/>
                  </a:cubicBezTo>
                  <a:cubicBezTo>
                    <a:pt x="54" y="32"/>
                    <a:pt x="62" y="31"/>
                    <a:pt x="69" y="29"/>
                  </a:cubicBezTo>
                  <a:cubicBezTo>
                    <a:pt x="104" y="22"/>
                    <a:pt x="101" y="18"/>
                    <a:pt x="69" y="8"/>
                  </a:cubicBezTo>
                  <a:cubicBezTo>
                    <a:pt x="45" y="1"/>
                    <a:pt x="21" y="1"/>
                    <a:pt x="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3" name="Google Shape;8533;p45"/>
            <p:cNvSpPr/>
            <p:nvPr/>
          </p:nvSpPr>
          <p:spPr>
            <a:xfrm>
              <a:off x="5765550" y="1327725"/>
              <a:ext cx="1850" cy="600"/>
            </a:xfrm>
            <a:custGeom>
              <a:avLst/>
              <a:gdLst/>
              <a:ahLst/>
              <a:cxnLst/>
              <a:rect l="l" t="t" r="r" b="b"/>
              <a:pathLst>
                <a:path w="74" h="24" extrusionOk="0">
                  <a:moveTo>
                    <a:pt x="16" y="1"/>
                  </a:moveTo>
                  <a:cubicBezTo>
                    <a:pt x="0" y="1"/>
                    <a:pt x="4" y="5"/>
                    <a:pt x="28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4" y="23"/>
                    <a:pt x="68" y="22"/>
                    <a:pt x="70" y="19"/>
                  </a:cubicBezTo>
                  <a:cubicBezTo>
                    <a:pt x="73" y="9"/>
                    <a:pt x="59" y="2"/>
                    <a:pt x="35" y="2"/>
                  </a:cubicBezTo>
                  <a:cubicBezTo>
                    <a:pt x="27" y="1"/>
                    <a:pt x="20" y="1"/>
                    <a:pt x="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4" name="Google Shape;8534;p45"/>
            <p:cNvSpPr/>
            <p:nvPr/>
          </p:nvSpPr>
          <p:spPr>
            <a:xfrm>
              <a:off x="5690600" y="1088600"/>
              <a:ext cx="1325" cy="775"/>
            </a:xfrm>
            <a:custGeom>
              <a:avLst/>
              <a:gdLst/>
              <a:ahLst/>
              <a:cxnLst/>
              <a:rect l="l" t="t" r="r" b="b"/>
              <a:pathLst>
                <a:path w="53" h="31" extrusionOk="0">
                  <a:moveTo>
                    <a:pt x="27" y="1"/>
                  </a:moveTo>
                  <a:cubicBezTo>
                    <a:pt x="25" y="1"/>
                    <a:pt x="23" y="1"/>
                    <a:pt x="21" y="1"/>
                  </a:cubicBezTo>
                  <a:cubicBezTo>
                    <a:pt x="8" y="6"/>
                    <a:pt x="0" y="9"/>
                    <a:pt x="0" y="16"/>
                  </a:cubicBezTo>
                  <a:cubicBezTo>
                    <a:pt x="0" y="19"/>
                    <a:pt x="15" y="26"/>
                    <a:pt x="29" y="30"/>
                  </a:cubicBezTo>
                  <a:cubicBezTo>
                    <a:pt x="31" y="30"/>
                    <a:pt x="33" y="31"/>
                    <a:pt x="35" y="31"/>
                  </a:cubicBezTo>
                  <a:cubicBezTo>
                    <a:pt x="45" y="31"/>
                    <a:pt x="52" y="25"/>
                    <a:pt x="49" y="16"/>
                  </a:cubicBezTo>
                  <a:cubicBezTo>
                    <a:pt x="46" y="7"/>
                    <a:pt x="36" y="1"/>
                    <a:pt x="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5" name="Google Shape;8535;p45"/>
            <p:cNvSpPr/>
            <p:nvPr/>
          </p:nvSpPr>
          <p:spPr>
            <a:xfrm>
              <a:off x="5692000" y="1092675"/>
              <a:ext cx="4350" cy="1275"/>
            </a:xfrm>
            <a:custGeom>
              <a:avLst/>
              <a:gdLst/>
              <a:ahLst/>
              <a:cxnLst/>
              <a:rect l="l" t="t" r="r" b="b"/>
              <a:pathLst>
                <a:path w="174" h="51" extrusionOk="0">
                  <a:moveTo>
                    <a:pt x="103" y="0"/>
                  </a:moveTo>
                  <a:cubicBezTo>
                    <a:pt x="85" y="0"/>
                    <a:pt x="64" y="3"/>
                    <a:pt x="42" y="9"/>
                  </a:cubicBezTo>
                  <a:cubicBezTo>
                    <a:pt x="18" y="16"/>
                    <a:pt x="0" y="30"/>
                    <a:pt x="3" y="40"/>
                  </a:cubicBezTo>
                  <a:cubicBezTo>
                    <a:pt x="5" y="46"/>
                    <a:pt x="11" y="50"/>
                    <a:pt x="17" y="50"/>
                  </a:cubicBezTo>
                  <a:cubicBezTo>
                    <a:pt x="22" y="50"/>
                    <a:pt x="27" y="48"/>
                    <a:pt x="31" y="43"/>
                  </a:cubicBezTo>
                  <a:cubicBezTo>
                    <a:pt x="36" y="38"/>
                    <a:pt x="49" y="36"/>
                    <a:pt x="64" y="36"/>
                  </a:cubicBezTo>
                  <a:cubicBezTo>
                    <a:pt x="79" y="36"/>
                    <a:pt x="97" y="38"/>
                    <a:pt x="114" y="43"/>
                  </a:cubicBezTo>
                  <a:cubicBezTo>
                    <a:pt x="135" y="48"/>
                    <a:pt x="149" y="50"/>
                    <a:pt x="158" y="50"/>
                  </a:cubicBezTo>
                  <a:cubicBezTo>
                    <a:pt x="172" y="50"/>
                    <a:pt x="174" y="44"/>
                    <a:pt x="170" y="30"/>
                  </a:cubicBezTo>
                  <a:cubicBezTo>
                    <a:pt x="166" y="11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6" name="Google Shape;8536;p45"/>
            <p:cNvSpPr/>
            <p:nvPr/>
          </p:nvSpPr>
          <p:spPr>
            <a:xfrm>
              <a:off x="5753225" y="1279425"/>
              <a:ext cx="1400" cy="1275"/>
            </a:xfrm>
            <a:custGeom>
              <a:avLst/>
              <a:gdLst/>
              <a:ahLst/>
              <a:cxnLst/>
              <a:rect l="l" t="t" r="r" b="b"/>
              <a:pathLst>
                <a:path w="56" h="51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5"/>
                    <a:pt x="11" y="16"/>
                    <a:pt x="4" y="26"/>
                  </a:cubicBezTo>
                  <a:cubicBezTo>
                    <a:pt x="1" y="36"/>
                    <a:pt x="1" y="43"/>
                    <a:pt x="11" y="50"/>
                  </a:cubicBezTo>
                  <a:cubicBezTo>
                    <a:pt x="12" y="50"/>
                    <a:pt x="13" y="51"/>
                    <a:pt x="14" y="51"/>
                  </a:cubicBezTo>
                  <a:cubicBezTo>
                    <a:pt x="21" y="51"/>
                    <a:pt x="33" y="40"/>
                    <a:pt x="42" y="26"/>
                  </a:cubicBezTo>
                  <a:cubicBezTo>
                    <a:pt x="54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7" name="Google Shape;8537;p45"/>
            <p:cNvSpPr/>
            <p:nvPr/>
          </p:nvSpPr>
          <p:spPr>
            <a:xfrm>
              <a:off x="5754950" y="1285950"/>
              <a:ext cx="1825" cy="750"/>
            </a:xfrm>
            <a:custGeom>
              <a:avLst/>
              <a:gdLst/>
              <a:ahLst/>
              <a:cxnLst/>
              <a:rect l="l" t="t" r="r" b="b"/>
              <a:pathLst>
                <a:path w="73" h="30" extrusionOk="0">
                  <a:moveTo>
                    <a:pt x="49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1" y="8"/>
                    <a:pt x="1" y="14"/>
                    <a:pt x="1" y="18"/>
                  </a:cubicBezTo>
                  <a:cubicBezTo>
                    <a:pt x="1" y="22"/>
                    <a:pt x="18" y="28"/>
                    <a:pt x="39" y="28"/>
                  </a:cubicBezTo>
                  <a:cubicBezTo>
                    <a:pt x="43" y="29"/>
                    <a:pt x="46" y="29"/>
                    <a:pt x="49" y="29"/>
                  </a:cubicBezTo>
                  <a:cubicBezTo>
                    <a:pt x="64" y="29"/>
                    <a:pt x="73" y="23"/>
                    <a:pt x="70" y="14"/>
                  </a:cubicBezTo>
                  <a:cubicBezTo>
                    <a:pt x="68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8" name="Google Shape;8538;p45"/>
            <p:cNvSpPr/>
            <p:nvPr/>
          </p:nvSpPr>
          <p:spPr>
            <a:xfrm>
              <a:off x="5768125" y="1327900"/>
              <a:ext cx="1425" cy="775"/>
            </a:xfrm>
            <a:custGeom>
              <a:avLst/>
              <a:gdLst/>
              <a:ahLst/>
              <a:cxnLst/>
              <a:rect l="l" t="t" r="r" b="b"/>
              <a:pathLst>
                <a:path w="57" h="31" extrusionOk="0">
                  <a:moveTo>
                    <a:pt x="29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12" y="2"/>
                    <a:pt x="1" y="9"/>
                    <a:pt x="4" y="16"/>
                  </a:cubicBezTo>
                  <a:cubicBezTo>
                    <a:pt x="4" y="19"/>
                    <a:pt x="18" y="26"/>
                    <a:pt x="33" y="30"/>
                  </a:cubicBezTo>
                  <a:cubicBezTo>
                    <a:pt x="35" y="30"/>
                    <a:pt x="37" y="31"/>
                    <a:pt x="39" y="31"/>
                  </a:cubicBezTo>
                  <a:cubicBezTo>
                    <a:pt x="49" y="31"/>
                    <a:pt x="56" y="24"/>
                    <a:pt x="53" y="16"/>
                  </a:cubicBezTo>
                  <a:cubicBezTo>
                    <a:pt x="51" y="7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9" name="Google Shape;8539;p45"/>
            <p:cNvSpPr/>
            <p:nvPr/>
          </p:nvSpPr>
          <p:spPr>
            <a:xfrm>
              <a:off x="5754275" y="1276150"/>
              <a:ext cx="1325" cy="2025"/>
            </a:xfrm>
            <a:custGeom>
              <a:avLst/>
              <a:gdLst/>
              <a:ahLst/>
              <a:cxnLst/>
              <a:rect l="l" t="t" r="r" b="b"/>
              <a:pathLst>
                <a:path w="53" h="81" extrusionOk="0">
                  <a:moveTo>
                    <a:pt x="17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4" y="4"/>
                    <a:pt x="0" y="22"/>
                    <a:pt x="10" y="46"/>
                  </a:cubicBezTo>
                  <a:cubicBezTo>
                    <a:pt x="17" y="67"/>
                    <a:pt x="28" y="81"/>
                    <a:pt x="38" y="81"/>
                  </a:cubicBezTo>
                  <a:cubicBezTo>
                    <a:pt x="49" y="77"/>
                    <a:pt x="52" y="60"/>
                    <a:pt x="45" y="35"/>
                  </a:cubicBezTo>
                  <a:cubicBezTo>
                    <a:pt x="39" y="16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0" name="Google Shape;8540;p45"/>
            <p:cNvSpPr/>
            <p:nvPr/>
          </p:nvSpPr>
          <p:spPr>
            <a:xfrm>
              <a:off x="5756100" y="1279700"/>
              <a:ext cx="975" cy="1225"/>
            </a:xfrm>
            <a:custGeom>
              <a:avLst/>
              <a:gdLst/>
              <a:ahLst/>
              <a:cxnLst/>
              <a:rect l="l" t="t" r="r" b="b"/>
              <a:pathLst>
                <a:path w="39" h="49" extrusionOk="0">
                  <a:moveTo>
                    <a:pt x="15" y="0"/>
                  </a:moveTo>
                  <a:cubicBezTo>
                    <a:pt x="5" y="0"/>
                    <a:pt x="1" y="10"/>
                    <a:pt x="7" y="22"/>
                  </a:cubicBezTo>
                  <a:cubicBezTo>
                    <a:pt x="12" y="40"/>
                    <a:pt x="17" y="49"/>
                    <a:pt x="21" y="49"/>
                  </a:cubicBezTo>
                  <a:cubicBezTo>
                    <a:pt x="26" y="49"/>
                    <a:pt x="30" y="42"/>
                    <a:pt x="35" y="29"/>
                  </a:cubicBezTo>
                  <a:cubicBezTo>
                    <a:pt x="38" y="15"/>
                    <a:pt x="35" y="5"/>
                    <a:pt x="21" y="1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1" name="Google Shape;8541;p45"/>
            <p:cNvSpPr/>
            <p:nvPr/>
          </p:nvSpPr>
          <p:spPr>
            <a:xfrm>
              <a:off x="5772825" y="1329050"/>
              <a:ext cx="19275" cy="2925"/>
            </a:xfrm>
            <a:custGeom>
              <a:avLst/>
              <a:gdLst/>
              <a:ahLst/>
              <a:cxnLst/>
              <a:rect l="l" t="t" r="r" b="b"/>
              <a:pathLst>
                <a:path w="771" h="117" extrusionOk="0">
                  <a:moveTo>
                    <a:pt x="82" y="1"/>
                  </a:moveTo>
                  <a:cubicBezTo>
                    <a:pt x="56" y="1"/>
                    <a:pt x="36" y="3"/>
                    <a:pt x="29" y="8"/>
                  </a:cubicBezTo>
                  <a:cubicBezTo>
                    <a:pt x="0" y="26"/>
                    <a:pt x="4" y="29"/>
                    <a:pt x="39" y="36"/>
                  </a:cubicBezTo>
                  <a:cubicBezTo>
                    <a:pt x="45" y="36"/>
                    <a:pt x="51" y="37"/>
                    <a:pt x="57" y="37"/>
                  </a:cubicBezTo>
                  <a:cubicBezTo>
                    <a:pt x="76" y="37"/>
                    <a:pt x="94" y="33"/>
                    <a:pt x="101" y="26"/>
                  </a:cubicBezTo>
                  <a:cubicBezTo>
                    <a:pt x="106" y="21"/>
                    <a:pt x="110" y="19"/>
                    <a:pt x="114" y="19"/>
                  </a:cubicBezTo>
                  <a:cubicBezTo>
                    <a:pt x="119" y="19"/>
                    <a:pt x="123" y="23"/>
                    <a:pt x="125" y="29"/>
                  </a:cubicBezTo>
                  <a:cubicBezTo>
                    <a:pt x="128" y="36"/>
                    <a:pt x="137" y="42"/>
                    <a:pt x="150" y="42"/>
                  </a:cubicBezTo>
                  <a:cubicBezTo>
                    <a:pt x="155" y="42"/>
                    <a:pt x="161" y="41"/>
                    <a:pt x="167" y="39"/>
                  </a:cubicBezTo>
                  <a:cubicBezTo>
                    <a:pt x="170" y="38"/>
                    <a:pt x="175" y="38"/>
                    <a:pt x="181" y="38"/>
                  </a:cubicBezTo>
                  <a:cubicBezTo>
                    <a:pt x="210" y="38"/>
                    <a:pt x="264" y="45"/>
                    <a:pt x="316" y="56"/>
                  </a:cubicBezTo>
                  <a:cubicBezTo>
                    <a:pt x="361" y="66"/>
                    <a:pt x="397" y="72"/>
                    <a:pt x="415" y="72"/>
                  </a:cubicBezTo>
                  <a:cubicBezTo>
                    <a:pt x="424" y="72"/>
                    <a:pt x="429" y="70"/>
                    <a:pt x="427" y="67"/>
                  </a:cubicBezTo>
                  <a:cubicBezTo>
                    <a:pt x="427" y="65"/>
                    <a:pt x="430" y="63"/>
                    <a:pt x="434" y="63"/>
                  </a:cubicBezTo>
                  <a:cubicBezTo>
                    <a:pt x="443" y="63"/>
                    <a:pt x="459" y="68"/>
                    <a:pt x="479" y="77"/>
                  </a:cubicBezTo>
                  <a:cubicBezTo>
                    <a:pt x="494" y="85"/>
                    <a:pt x="511" y="88"/>
                    <a:pt x="525" y="88"/>
                  </a:cubicBezTo>
                  <a:cubicBezTo>
                    <a:pt x="537" y="88"/>
                    <a:pt x="547" y="86"/>
                    <a:pt x="552" y="81"/>
                  </a:cubicBezTo>
                  <a:cubicBezTo>
                    <a:pt x="557" y="78"/>
                    <a:pt x="562" y="76"/>
                    <a:pt x="567" y="76"/>
                  </a:cubicBezTo>
                  <a:cubicBezTo>
                    <a:pt x="573" y="76"/>
                    <a:pt x="578" y="78"/>
                    <a:pt x="580" y="84"/>
                  </a:cubicBezTo>
                  <a:cubicBezTo>
                    <a:pt x="582" y="90"/>
                    <a:pt x="586" y="94"/>
                    <a:pt x="592" y="94"/>
                  </a:cubicBezTo>
                  <a:cubicBezTo>
                    <a:pt x="596" y="94"/>
                    <a:pt x="600" y="92"/>
                    <a:pt x="604" y="88"/>
                  </a:cubicBezTo>
                  <a:cubicBezTo>
                    <a:pt x="608" y="84"/>
                    <a:pt x="613" y="83"/>
                    <a:pt x="621" y="83"/>
                  </a:cubicBezTo>
                  <a:cubicBezTo>
                    <a:pt x="635" y="83"/>
                    <a:pt x="656" y="90"/>
                    <a:pt x="677" y="101"/>
                  </a:cubicBezTo>
                  <a:cubicBezTo>
                    <a:pt x="694" y="111"/>
                    <a:pt x="710" y="116"/>
                    <a:pt x="724" y="116"/>
                  </a:cubicBezTo>
                  <a:cubicBezTo>
                    <a:pt x="735" y="116"/>
                    <a:pt x="744" y="113"/>
                    <a:pt x="750" y="105"/>
                  </a:cubicBezTo>
                  <a:cubicBezTo>
                    <a:pt x="771" y="88"/>
                    <a:pt x="729" y="74"/>
                    <a:pt x="607" y="56"/>
                  </a:cubicBezTo>
                  <a:cubicBezTo>
                    <a:pt x="547" y="50"/>
                    <a:pt x="491" y="46"/>
                    <a:pt x="457" y="46"/>
                  </a:cubicBezTo>
                  <a:cubicBezTo>
                    <a:pt x="438" y="46"/>
                    <a:pt x="426" y="47"/>
                    <a:pt x="424" y="50"/>
                  </a:cubicBezTo>
                  <a:cubicBezTo>
                    <a:pt x="419" y="53"/>
                    <a:pt x="412" y="54"/>
                    <a:pt x="403" y="54"/>
                  </a:cubicBezTo>
                  <a:cubicBezTo>
                    <a:pt x="392" y="54"/>
                    <a:pt x="380" y="52"/>
                    <a:pt x="368" y="46"/>
                  </a:cubicBezTo>
                  <a:cubicBezTo>
                    <a:pt x="316" y="22"/>
                    <a:pt x="166" y="1"/>
                    <a:pt x="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2" name="Google Shape;8542;p45"/>
            <p:cNvSpPr/>
            <p:nvPr/>
          </p:nvSpPr>
          <p:spPr>
            <a:xfrm>
              <a:off x="5780925" y="134187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0"/>
                  </a:moveTo>
                  <a:cubicBezTo>
                    <a:pt x="1" y="0"/>
                    <a:pt x="6" y="5"/>
                    <a:pt x="27" y="15"/>
                  </a:cubicBezTo>
                  <a:cubicBezTo>
                    <a:pt x="36" y="21"/>
                    <a:pt x="47" y="23"/>
                    <a:pt x="55" y="23"/>
                  </a:cubicBezTo>
                  <a:cubicBezTo>
                    <a:pt x="62" y="23"/>
                    <a:pt x="67" y="22"/>
                    <a:pt x="68" y="19"/>
                  </a:cubicBezTo>
                  <a:cubicBezTo>
                    <a:pt x="75" y="12"/>
                    <a:pt x="58" y="1"/>
                    <a:pt x="34" y="1"/>
                  </a:cubicBezTo>
                  <a:cubicBezTo>
                    <a:pt x="26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3" name="Google Shape;8543;p45"/>
            <p:cNvSpPr/>
            <p:nvPr/>
          </p:nvSpPr>
          <p:spPr>
            <a:xfrm>
              <a:off x="5783875" y="135122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1"/>
                  </a:moveTo>
                  <a:cubicBezTo>
                    <a:pt x="0" y="1"/>
                    <a:pt x="5" y="5"/>
                    <a:pt x="27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5" y="23"/>
                    <a:pt x="70" y="22"/>
                    <a:pt x="72" y="20"/>
                  </a:cubicBezTo>
                  <a:cubicBezTo>
                    <a:pt x="75" y="13"/>
                    <a:pt x="58" y="2"/>
                    <a:pt x="34" y="2"/>
                  </a:cubicBezTo>
                  <a:cubicBezTo>
                    <a:pt x="26" y="1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4" name="Google Shape;8544;p45"/>
            <p:cNvSpPr/>
            <p:nvPr/>
          </p:nvSpPr>
          <p:spPr>
            <a:xfrm>
              <a:off x="5702825" y="1089200"/>
              <a:ext cx="2850" cy="875"/>
            </a:xfrm>
            <a:custGeom>
              <a:avLst/>
              <a:gdLst/>
              <a:ahLst/>
              <a:cxnLst/>
              <a:rect l="l" t="t" r="r" b="b"/>
              <a:pathLst>
                <a:path w="114" h="35" extrusionOk="0">
                  <a:moveTo>
                    <a:pt x="32" y="1"/>
                  </a:moveTo>
                  <a:cubicBezTo>
                    <a:pt x="26" y="1"/>
                    <a:pt x="19" y="1"/>
                    <a:pt x="14" y="2"/>
                  </a:cubicBezTo>
                  <a:cubicBezTo>
                    <a:pt x="1" y="6"/>
                    <a:pt x="14" y="19"/>
                    <a:pt x="43" y="27"/>
                  </a:cubicBezTo>
                  <a:cubicBezTo>
                    <a:pt x="58" y="32"/>
                    <a:pt x="73" y="35"/>
                    <a:pt x="85" y="35"/>
                  </a:cubicBezTo>
                  <a:cubicBezTo>
                    <a:pt x="94" y="35"/>
                    <a:pt x="102" y="33"/>
                    <a:pt x="105" y="30"/>
                  </a:cubicBezTo>
                  <a:cubicBezTo>
                    <a:pt x="113" y="15"/>
                    <a:pt x="66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5" name="Google Shape;8545;p45"/>
            <p:cNvSpPr/>
            <p:nvPr/>
          </p:nvSpPr>
          <p:spPr>
            <a:xfrm>
              <a:off x="5784275" y="1342650"/>
              <a:ext cx="1325" cy="850"/>
            </a:xfrm>
            <a:custGeom>
              <a:avLst/>
              <a:gdLst/>
              <a:ahLst/>
              <a:cxnLst/>
              <a:rect l="l" t="t" r="r" b="b"/>
              <a:pathLst>
                <a:path w="53" h="34" extrusionOk="0">
                  <a:moveTo>
                    <a:pt x="17" y="1"/>
                  </a:moveTo>
                  <a:cubicBezTo>
                    <a:pt x="7" y="1"/>
                    <a:pt x="1" y="7"/>
                    <a:pt x="4" y="15"/>
                  </a:cubicBezTo>
                  <a:cubicBezTo>
                    <a:pt x="7" y="25"/>
                    <a:pt x="18" y="33"/>
                    <a:pt x="27" y="33"/>
                  </a:cubicBezTo>
                  <a:cubicBezTo>
                    <a:pt x="29" y="33"/>
                    <a:pt x="30" y="33"/>
                    <a:pt x="32" y="33"/>
                  </a:cubicBezTo>
                  <a:cubicBezTo>
                    <a:pt x="45" y="29"/>
                    <a:pt x="53" y="23"/>
                    <a:pt x="53" y="15"/>
                  </a:cubicBezTo>
                  <a:cubicBezTo>
                    <a:pt x="53" y="12"/>
                    <a:pt x="39" y="5"/>
                    <a:pt x="24" y="2"/>
                  </a:cubicBezTo>
                  <a:cubicBezTo>
                    <a:pt x="22" y="1"/>
                    <a:pt x="19" y="1"/>
                    <a:pt x="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6" name="Google Shape;8546;p45"/>
            <p:cNvSpPr/>
            <p:nvPr/>
          </p:nvSpPr>
          <p:spPr>
            <a:xfrm>
              <a:off x="5770500" y="1289450"/>
              <a:ext cx="1650" cy="1325"/>
            </a:xfrm>
            <a:custGeom>
              <a:avLst/>
              <a:gdLst/>
              <a:ahLst/>
              <a:cxnLst/>
              <a:rect l="l" t="t" r="r" b="b"/>
              <a:pathLst>
                <a:path w="66" h="53" extrusionOk="0">
                  <a:moveTo>
                    <a:pt x="45" y="1"/>
                  </a:moveTo>
                  <a:cubicBezTo>
                    <a:pt x="42" y="1"/>
                    <a:pt x="38" y="1"/>
                    <a:pt x="34" y="3"/>
                  </a:cubicBezTo>
                  <a:cubicBezTo>
                    <a:pt x="0" y="10"/>
                    <a:pt x="0" y="44"/>
                    <a:pt x="38" y="52"/>
                  </a:cubicBezTo>
                  <a:cubicBezTo>
                    <a:pt x="40" y="52"/>
                    <a:pt x="42" y="52"/>
                    <a:pt x="43" y="52"/>
                  </a:cubicBezTo>
                  <a:cubicBezTo>
                    <a:pt x="54" y="52"/>
                    <a:pt x="63" y="42"/>
                    <a:pt x="63" y="28"/>
                  </a:cubicBezTo>
                  <a:cubicBezTo>
                    <a:pt x="65" y="11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7" name="Google Shape;8547;p45"/>
            <p:cNvSpPr/>
            <p:nvPr/>
          </p:nvSpPr>
          <p:spPr>
            <a:xfrm>
              <a:off x="5707650" y="1089300"/>
              <a:ext cx="3700" cy="1300"/>
            </a:xfrm>
            <a:custGeom>
              <a:avLst/>
              <a:gdLst/>
              <a:ahLst/>
              <a:cxnLst/>
              <a:rect l="l" t="t" r="r" b="b"/>
              <a:pathLst>
                <a:path w="148" h="52" extrusionOk="0">
                  <a:moveTo>
                    <a:pt x="27" y="1"/>
                  </a:moveTo>
                  <a:cubicBezTo>
                    <a:pt x="9" y="1"/>
                    <a:pt x="0" y="5"/>
                    <a:pt x="5" y="15"/>
                  </a:cubicBezTo>
                  <a:cubicBezTo>
                    <a:pt x="8" y="31"/>
                    <a:pt x="74" y="51"/>
                    <a:pt x="111" y="51"/>
                  </a:cubicBezTo>
                  <a:cubicBezTo>
                    <a:pt x="115" y="51"/>
                    <a:pt x="120" y="51"/>
                    <a:pt x="124" y="50"/>
                  </a:cubicBezTo>
                  <a:cubicBezTo>
                    <a:pt x="148" y="43"/>
                    <a:pt x="99" y="12"/>
                    <a:pt x="47" y="2"/>
                  </a:cubicBezTo>
                  <a:cubicBezTo>
                    <a:pt x="40" y="1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8" name="Google Shape;8548;p45"/>
            <p:cNvSpPr/>
            <p:nvPr/>
          </p:nvSpPr>
          <p:spPr>
            <a:xfrm>
              <a:off x="5790575" y="1350300"/>
              <a:ext cx="3275" cy="1600"/>
            </a:xfrm>
            <a:custGeom>
              <a:avLst/>
              <a:gdLst/>
              <a:ahLst/>
              <a:cxnLst/>
              <a:rect l="l" t="t" r="r" b="b"/>
              <a:pathLst>
                <a:path w="131" h="64" extrusionOk="0">
                  <a:moveTo>
                    <a:pt x="44" y="1"/>
                  </a:moveTo>
                  <a:cubicBezTo>
                    <a:pt x="32" y="1"/>
                    <a:pt x="22" y="8"/>
                    <a:pt x="12" y="22"/>
                  </a:cubicBezTo>
                  <a:cubicBezTo>
                    <a:pt x="3" y="37"/>
                    <a:pt x="0" y="45"/>
                    <a:pt x="6" y="45"/>
                  </a:cubicBezTo>
                  <a:cubicBezTo>
                    <a:pt x="11" y="45"/>
                    <a:pt x="21" y="40"/>
                    <a:pt x="36" y="29"/>
                  </a:cubicBezTo>
                  <a:cubicBezTo>
                    <a:pt x="45" y="23"/>
                    <a:pt x="52" y="20"/>
                    <a:pt x="57" y="20"/>
                  </a:cubicBezTo>
                  <a:cubicBezTo>
                    <a:pt x="64" y="20"/>
                    <a:pt x="68" y="26"/>
                    <a:pt x="68" y="36"/>
                  </a:cubicBezTo>
                  <a:cubicBezTo>
                    <a:pt x="71" y="50"/>
                    <a:pt x="85" y="63"/>
                    <a:pt x="102" y="63"/>
                  </a:cubicBezTo>
                  <a:cubicBezTo>
                    <a:pt x="130" y="63"/>
                    <a:pt x="130" y="60"/>
                    <a:pt x="99" y="32"/>
                  </a:cubicBezTo>
                  <a:cubicBezTo>
                    <a:pt x="76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9" name="Google Shape;8549;p45"/>
            <p:cNvSpPr/>
            <p:nvPr/>
          </p:nvSpPr>
          <p:spPr>
            <a:xfrm>
              <a:off x="5772475" y="1289125"/>
              <a:ext cx="1325" cy="1725"/>
            </a:xfrm>
            <a:custGeom>
              <a:avLst/>
              <a:gdLst/>
              <a:ahLst/>
              <a:cxnLst/>
              <a:rect l="l" t="t" r="r" b="b"/>
              <a:pathLst>
                <a:path w="53" h="69" extrusionOk="0">
                  <a:moveTo>
                    <a:pt x="46" y="1"/>
                  </a:moveTo>
                  <a:cubicBezTo>
                    <a:pt x="42" y="1"/>
                    <a:pt x="36" y="7"/>
                    <a:pt x="28" y="20"/>
                  </a:cubicBezTo>
                  <a:cubicBezTo>
                    <a:pt x="1" y="54"/>
                    <a:pt x="1" y="61"/>
                    <a:pt x="32" y="68"/>
                  </a:cubicBezTo>
                  <a:cubicBezTo>
                    <a:pt x="33" y="68"/>
                    <a:pt x="34" y="68"/>
                    <a:pt x="34" y="68"/>
                  </a:cubicBezTo>
                  <a:cubicBezTo>
                    <a:pt x="44" y="68"/>
                    <a:pt x="53" y="52"/>
                    <a:pt x="53" y="30"/>
                  </a:cubicBezTo>
                  <a:cubicBezTo>
                    <a:pt x="53" y="10"/>
                    <a:pt x="51" y="1"/>
                    <a:pt x="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0" name="Google Shape;8550;p45"/>
            <p:cNvSpPr/>
            <p:nvPr/>
          </p:nvSpPr>
          <p:spPr>
            <a:xfrm>
              <a:off x="5774500" y="1289675"/>
              <a:ext cx="4375" cy="1450"/>
            </a:xfrm>
            <a:custGeom>
              <a:avLst/>
              <a:gdLst/>
              <a:ahLst/>
              <a:cxnLst/>
              <a:rect l="l" t="t" r="r" b="b"/>
              <a:pathLst>
                <a:path w="175" h="58" extrusionOk="0">
                  <a:moveTo>
                    <a:pt x="62" y="0"/>
                  </a:moveTo>
                  <a:cubicBezTo>
                    <a:pt x="49" y="0"/>
                    <a:pt x="40" y="7"/>
                    <a:pt x="31" y="22"/>
                  </a:cubicBezTo>
                  <a:cubicBezTo>
                    <a:pt x="9" y="48"/>
                    <a:pt x="1" y="58"/>
                    <a:pt x="10" y="58"/>
                  </a:cubicBezTo>
                  <a:cubicBezTo>
                    <a:pt x="15" y="58"/>
                    <a:pt x="27" y="55"/>
                    <a:pt x="45" y="49"/>
                  </a:cubicBezTo>
                  <a:cubicBezTo>
                    <a:pt x="66" y="43"/>
                    <a:pt x="103" y="43"/>
                    <a:pt x="135" y="43"/>
                  </a:cubicBezTo>
                  <a:cubicBezTo>
                    <a:pt x="146" y="44"/>
                    <a:pt x="155" y="44"/>
                    <a:pt x="160" y="44"/>
                  </a:cubicBezTo>
                  <a:cubicBezTo>
                    <a:pt x="174" y="44"/>
                    <a:pt x="161" y="39"/>
                    <a:pt x="117" y="19"/>
                  </a:cubicBezTo>
                  <a:cubicBezTo>
                    <a:pt x="92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1" name="Google Shape;8551;p45"/>
            <p:cNvSpPr/>
            <p:nvPr/>
          </p:nvSpPr>
          <p:spPr>
            <a:xfrm>
              <a:off x="5712375" y="1089750"/>
              <a:ext cx="2275" cy="1125"/>
            </a:xfrm>
            <a:custGeom>
              <a:avLst/>
              <a:gdLst/>
              <a:ahLst/>
              <a:cxnLst/>
              <a:rect l="l" t="t" r="r" b="b"/>
              <a:pathLst>
                <a:path w="91" h="45" extrusionOk="0">
                  <a:moveTo>
                    <a:pt x="60" y="1"/>
                  </a:moveTo>
                  <a:cubicBezTo>
                    <a:pt x="53" y="1"/>
                    <a:pt x="44" y="2"/>
                    <a:pt x="35" y="5"/>
                  </a:cubicBezTo>
                  <a:cubicBezTo>
                    <a:pt x="11" y="11"/>
                    <a:pt x="0" y="25"/>
                    <a:pt x="11" y="32"/>
                  </a:cubicBezTo>
                  <a:cubicBezTo>
                    <a:pt x="19" y="40"/>
                    <a:pt x="34" y="44"/>
                    <a:pt x="49" y="44"/>
                  </a:cubicBezTo>
                  <a:cubicBezTo>
                    <a:pt x="54" y="44"/>
                    <a:pt x="58" y="44"/>
                    <a:pt x="63" y="43"/>
                  </a:cubicBezTo>
                  <a:cubicBezTo>
                    <a:pt x="80" y="35"/>
                    <a:pt x="90" y="25"/>
                    <a:pt x="87" y="15"/>
                  </a:cubicBezTo>
                  <a:cubicBezTo>
                    <a:pt x="85" y="6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2" name="Google Shape;8552;p45"/>
            <p:cNvSpPr/>
            <p:nvPr/>
          </p:nvSpPr>
          <p:spPr>
            <a:xfrm>
              <a:off x="5797975" y="1351425"/>
              <a:ext cx="4450" cy="925"/>
            </a:xfrm>
            <a:custGeom>
              <a:avLst/>
              <a:gdLst/>
              <a:ahLst/>
              <a:cxnLst/>
              <a:rect l="l" t="t" r="r" b="b"/>
              <a:pathLst>
                <a:path w="178" h="37" extrusionOk="0">
                  <a:moveTo>
                    <a:pt x="73" y="1"/>
                  </a:moveTo>
                  <a:cubicBezTo>
                    <a:pt x="28" y="1"/>
                    <a:pt x="1" y="5"/>
                    <a:pt x="4" y="15"/>
                  </a:cubicBezTo>
                  <a:cubicBezTo>
                    <a:pt x="4" y="26"/>
                    <a:pt x="28" y="32"/>
                    <a:pt x="49" y="32"/>
                  </a:cubicBezTo>
                  <a:cubicBezTo>
                    <a:pt x="73" y="32"/>
                    <a:pt x="115" y="32"/>
                    <a:pt x="139" y="36"/>
                  </a:cubicBezTo>
                  <a:cubicBezTo>
                    <a:pt x="147" y="36"/>
                    <a:pt x="153" y="37"/>
                    <a:pt x="158" y="37"/>
                  </a:cubicBezTo>
                  <a:cubicBezTo>
                    <a:pt x="174" y="37"/>
                    <a:pt x="178" y="32"/>
                    <a:pt x="168" y="22"/>
                  </a:cubicBezTo>
                  <a:cubicBezTo>
                    <a:pt x="157" y="12"/>
                    <a:pt x="115" y="5"/>
                    <a:pt x="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3" name="Google Shape;8553;p45"/>
            <p:cNvSpPr/>
            <p:nvPr/>
          </p:nvSpPr>
          <p:spPr>
            <a:xfrm>
              <a:off x="5779300" y="1289850"/>
              <a:ext cx="7775" cy="1925"/>
            </a:xfrm>
            <a:custGeom>
              <a:avLst/>
              <a:gdLst/>
              <a:ahLst/>
              <a:cxnLst/>
              <a:rect l="l" t="t" r="r" b="b"/>
              <a:pathLst>
                <a:path w="311" h="77" extrusionOk="0">
                  <a:moveTo>
                    <a:pt x="31" y="1"/>
                  </a:moveTo>
                  <a:cubicBezTo>
                    <a:pt x="2" y="1"/>
                    <a:pt x="1" y="7"/>
                    <a:pt x="15" y="22"/>
                  </a:cubicBezTo>
                  <a:cubicBezTo>
                    <a:pt x="26" y="36"/>
                    <a:pt x="64" y="42"/>
                    <a:pt x="103" y="42"/>
                  </a:cubicBezTo>
                  <a:cubicBezTo>
                    <a:pt x="107" y="42"/>
                    <a:pt x="112" y="42"/>
                    <a:pt x="116" y="42"/>
                  </a:cubicBezTo>
                  <a:cubicBezTo>
                    <a:pt x="147" y="42"/>
                    <a:pt x="177" y="50"/>
                    <a:pt x="189" y="60"/>
                  </a:cubicBezTo>
                  <a:cubicBezTo>
                    <a:pt x="197" y="70"/>
                    <a:pt x="216" y="77"/>
                    <a:pt x="236" y="77"/>
                  </a:cubicBezTo>
                  <a:cubicBezTo>
                    <a:pt x="244" y="77"/>
                    <a:pt x="251" y="76"/>
                    <a:pt x="258" y="74"/>
                  </a:cubicBezTo>
                  <a:lnTo>
                    <a:pt x="311" y="60"/>
                  </a:lnTo>
                  <a:lnTo>
                    <a:pt x="244" y="36"/>
                  </a:lnTo>
                  <a:cubicBezTo>
                    <a:pt x="207" y="22"/>
                    <a:pt x="133" y="7"/>
                    <a:pt x="85" y="4"/>
                  </a:cubicBezTo>
                  <a:cubicBezTo>
                    <a:pt x="61" y="2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4" name="Google Shape;8554;p45"/>
            <p:cNvSpPr/>
            <p:nvPr/>
          </p:nvSpPr>
          <p:spPr>
            <a:xfrm>
              <a:off x="5792350" y="1331925"/>
              <a:ext cx="4275" cy="1225"/>
            </a:xfrm>
            <a:custGeom>
              <a:avLst/>
              <a:gdLst/>
              <a:ahLst/>
              <a:cxnLst/>
              <a:rect l="l" t="t" r="r" b="b"/>
              <a:pathLst>
                <a:path w="171" h="49" extrusionOk="0">
                  <a:moveTo>
                    <a:pt x="49" y="0"/>
                  </a:moveTo>
                  <a:cubicBezTo>
                    <a:pt x="39" y="0"/>
                    <a:pt x="32" y="2"/>
                    <a:pt x="28" y="7"/>
                  </a:cubicBezTo>
                  <a:cubicBezTo>
                    <a:pt x="0" y="31"/>
                    <a:pt x="31" y="49"/>
                    <a:pt x="111" y="49"/>
                  </a:cubicBezTo>
                  <a:lnTo>
                    <a:pt x="170" y="49"/>
                  </a:lnTo>
                  <a:lnTo>
                    <a:pt x="108" y="18"/>
                  </a:lnTo>
                  <a:cubicBezTo>
                    <a:pt x="88" y="7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5" name="Google Shape;8555;p45"/>
            <p:cNvSpPr/>
            <p:nvPr/>
          </p:nvSpPr>
          <p:spPr>
            <a:xfrm>
              <a:off x="5716975" y="1090275"/>
              <a:ext cx="2650" cy="725"/>
            </a:xfrm>
            <a:custGeom>
              <a:avLst/>
              <a:gdLst/>
              <a:ahLst/>
              <a:cxnLst/>
              <a:rect l="l" t="t" r="r" b="b"/>
              <a:pathLst>
                <a:path w="106" h="29" extrusionOk="0">
                  <a:moveTo>
                    <a:pt x="58" y="0"/>
                  </a:moveTo>
                  <a:cubicBezTo>
                    <a:pt x="50" y="0"/>
                    <a:pt x="41" y="2"/>
                    <a:pt x="31" y="4"/>
                  </a:cubicBezTo>
                  <a:cubicBezTo>
                    <a:pt x="0" y="11"/>
                    <a:pt x="0" y="14"/>
                    <a:pt x="35" y="22"/>
                  </a:cubicBezTo>
                  <a:cubicBezTo>
                    <a:pt x="53" y="27"/>
                    <a:pt x="69" y="29"/>
                    <a:pt x="80" y="29"/>
                  </a:cubicBezTo>
                  <a:cubicBezTo>
                    <a:pt x="100" y="29"/>
                    <a:pt x="106" y="21"/>
                    <a:pt x="90" y="8"/>
                  </a:cubicBezTo>
                  <a:cubicBezTo>
                    <a:pt x="84" y="4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6" name="Google Shape;8556;p45"/>
            <p:cNvSpPr/>
            <p:nvPr/>
          </p:nvSpPr>
          <p:spPr>
            <a:xfrm>
              <a:off x="5803700" y="1351750"/>
              <a:ext cx="3850" cy="2075"/>
            </a:xfrm>
            <a:custGeom>
              <a:avLst/>
              <a:gdLst/>
              <a:ahLst/>
              <a:cxnLst/>
              <a:rect l="l" t="t" r="r" b="b"/>
              <a:pathLst>
                <a:path w="154" h="83" extrusionOk="0">
                  <a:moveTo>
                    <a:pt x="49" y="0"/>
                  </a:moveTo>
                  <a:cubicBezTo>
                    <a:pt x="44" y="0"/>
                    <a:pt x="39" y="1"/>
                    <a:pt x="35" y="2"/>
                  </a:cubicBezTo>
                  <a:cubicBezTo>
                    <a:pt x="11" y="5"/>
                    <a:pt x="1" y="19"/>
                    <a:pt x="14" y="26"/>
                  </a:cubicBezTo>
                  <a:cubicBezTo>
                    <a:pt x="22" y="34"/>
                    <a:pt x="38" y="38"/>
                    <a:pt x="53" y="38"/>
                  </a:cubicBezTo>
                  <a:cubicBezTo>
                    <a:pt x="58" y="38"/>
                    <a:pt x="62" y="38"/>
                    <a:pt x="67" y="37"/>
                  </a:cubicBezTo>
                  <a:cubicBezTo>
                    <a:pt x="71" y="35"/>
                    <a:pt x="74" y="34"/>
                    <a:pt x="78" y="34"/>
                  </a:cubicBezTo>
                  <a:cubicBezTo>
                    <a:pt x="91" y="34"/>
                    <a:pt x="103" y="44"/>
                    <a:pt x="108" y="58"/>
                  </a:cubicBezTo>
                  <a:cubicBezTo>
                    <a:pt x="111" y="73"/>
                    <a:pt x="122" y="82"/>
                    <a:pt x="134" y="82"/>
                  </a:cubicBezTo>
                  <a:cubicBezTo>
                    <a:pt x="136" y="82"/>
                    <a:pt x="137" y="82"/>
                    <a:pt x="139" y="82"/>
                  </a:cubicBezTo>
                  <a:cubicBezTo>
                    <a:pt x="153" y="78"/>
                    <a:pt x="143" y="58"/>
                    <a:pt x="118" y="33"/>
                  </a:cubicBezTo>
                  <a:cubicBezTo>
                    <a:pt x="101" y="13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7" name="Google Shape;8557;p45"/>
            <p:cNvSpPr/>
            <p:nvPr/>
          </p:nvSpPr>
          <p:spPr>
            <a:xfrm>
              <a:off x="5798075" y="1332250"/>
              <a:ext cx="3175" cy="800"/>
            </a:xfrm>
            <a:custGeom>
              <a:avLst/>
              <a:gdLst/>
              <a:ahLst/>
              <a:cxnLst/>
              <a:rect l="l" t="t" r="r" b="b"/>
              <a:pathLst>
                <a:path w="127" h="32" extrusionOk="0">
                  <a:moveTo>
                    <a:pt x="41" y="0"/>
                  </a:moveTo>
                  <a:cubicBezTo>
                    <a:pt x="28" y="0"/>
                    <a:pt x="17" y="3"/>
                    <a:pt x="14" y="8"/>
                  </a:cubicBezTo>
                  <a:cubicBezTo>
                    <a:pt x="0" y="18"/>
                    <a:pt x="14" y="26"/>
                    <a:pt x="42" y="29"/>
                  </a:cubicBezTo>
                  <a:cubicBezTo>
                    <a:pt x="58" y="31"/>
                    <a:pt x="72" y="31"/>
                    <a:pt x="83" y="31"/>
                  </a:cubicBezTo>
                  <a:cubicBezTo>
                    <a:pt x="123" y="31"/>
                    <a:pt x="127" y="22"/>
                    <a:pt x="84" y="8"/>
                  </a:cubicBezTo>
                  <a:cubicBezTo>
                    <a:pt x="69" y="3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8" name="Google Shape;8558;p45"/>
            <p:cNvSpPr/>
            <p:nvPr/>
          </p:nvSpPr>
          <p:spPr>
            <a:xfrm>
              <a:off x="5786800" y="1290900"/>
              <a:ext cx="10175" cy="1675"/>
            </a:xfrm>
            <a:custGeom>
              <a:avLst/>
              <a:gdLst/>
              <a:ahLst/>
              <a:cxnLst/>
              <a:rect l="l" t="t" r="r" b="b"/>
              <a:pathLst>
                <a:path w="407" h="67" extrusionOk="0">
                  <a:moveTo>
                    <a:pt x="90" y="0"/>
                  </a:moveTo>
                  <a:cubicBezTo>
                    <a:pt x="83" y="0"/>
                    <a:pt x="74" y="1"/>
                    <a:pt x="66" y="4"/>
                  </a:cubicBezTo>
                  <a:cubicBezTo>
                    <a:pt x="0" y="21"/>
                    <a:pt x="18" y="28"/>
                    <a:pt x="136" y="45"/>
                  </a:cubicBezTo>
                  <a:cubicBezTo>
                    <a:pt x="244" y="60"/>
                    <a:pt x="311" y="67"/>
                    <a:pt x="350" y="67"/>
                  </a:cubicBezTo>
                  <a:cubicBezTo>
                    <a:pt x="378" y="67"/>
                    <a:pt x="391" y="63"/>
                    <a:pt x="396" y="56"/>
                  </a:cubicBezTo>
                  <a:cubicBezTo>
                    <a:pt x="407" y="40"/>
                    <a:pt x="343" y="16"/>
                    <a:pt x="308" y="16"/>
                  </a:cubicBezTo>
                  <a:cubicBezTo>
                    <a:pt x="299" y="16"/>
                    <a:pt x="292" y="18"/>
                    <a:pt x="288" y="21"/>
                  </a:cubicBezTo>
                  <a:cubicBezTo>
                    <a:pt x="284" y="26"/>
                    <a:pt x="279" y="28"/>
                    <a:pt x="276" y="28"/>
                  </a:cubicBezTo>
                  <a:cubicBezTo>
                    <a:pt x="270" y="28"/>
                    <a:pt x="266" y="24"/>
                    <a:pt x="264" y="18"/>
                  </a:cubicBezTo>
                  <a:cubicBezTo>
                    <a:pt x="262" y="12"/>
                    <a:pt x="250" y="8"/>
                    <a:pt x="233" y="8"/>
                  </a:cubicBezTo>
                  <a:cubicBezTo>
                    <a:pt x="220" y="8"/>
                    <a:pt x="206" y="10"/>
                    <a:pt x="191" y="14"/>
                  </a:cubicBezTo>
                  <a:cubicBezTo>
                    <a:pt x="175" y="19"/>
                    <a:pt x="160" y="21"/>
                    <a:pt x="148" y="21"/>
                  </a:cubicBezTo>
                  <a:cubicBezTo>
                    <a:pt x="131" y="21"/>
                    <a:pt x="120" y="17"/>
                    <a:pt x="118" y="11"/>
                  </a:cubicBezTo>
                  <a:cubicBezTo>
                    <a:pt x="116" y="4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9" name="Google Shape;8559;p45"/>
            <p:cNvSpPr/>
            <p:nvPr/>
          </p:nvSpPr>
          <p:spPr>
            <a:xfrm>
              <a:off x="5725225" y="1090550"/>
              <a:ext cx="1125" cy="1000"/>
            </a:xfrm>
            <a:custGeom>
              <a:avLst/>
              <a:gdLst/>
              <a:ahLst/>
              <a:cxnLst/>
              <a:rect l="l" t="t" r="r" b="b"/>
              <a:pathLst>
                <a:path w="45" h="40" extrusionOk="0">
                  <a:moveTo>
                    <a:pt x="30" y="1"/>
                  </a:moveTo>
                  <a:cubicBezTo>
                    <a:pt x="26" y="1"/>
                    <a:pt x="22" y="3"/>
                    <a:pt x="18" y="7"/>
                  </a:cubicBezTo>
                  <a:cubicBezTo>
                    <a:pt x="7" y="18"/>
                    <a:pt x="0" y="28"/>
                    <a:pt x="0" y="35"/>
                  </a:cubicBezTo>
                  <a:cubicBezTo>
                    <a:pt x="2" y="37"/>
                    <a:pt x="8" y="40"/>
                    <a:pt x="16" y="40"/>
                  </a:cubicBezTo>
                  <a:cubicBezTo>
                    <a:pt x="20" y="40"/>
                    <a:pt x="23" y="39"/>
                    <a:pt x="28" y="38"/>
                  </a:cubicBezTo>
                  <a:cubicBezTo>
                    <a:pt x="38" y="35"/>
                    <a:pt x="45" y="21"/>
                    <a:pt x="42" y="11"/>
                  </a:cubicBezTo>
                  <a:cubicBezTo>
                    <a:pt x="40" y="5"/>
                    <a:pt x="35" y="1"/>
                    <a:pt x="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0" name="Google Shape;8560;p45"/>
            <p:cNvSpPr/>
            <p:nvPr/>
          </p:nvSpPr>
          <p:spPr>
            <a:xfrm>
              <a:off x="5804175" y="1332850"/>
              <a:ext cx="1975" cy="1100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13" y="1"/>
                  </a:moveTo>
                  <a:cubicBezTo>
                    <a:pt x="4" y="1"/>
                    <a:pt x="0" y="4"/>
                    <a:pt x="3" y="12"/>
                  </a:cubicBezTo>
                  <a:cubicBezTo>
                    <a:pt x="8" y="29"/>
                    <a:pt x="35" y="43"/>
                    <a:pt x="56" y="43"/>
                  </a:cubicBezTo>
                  <a:cubicBezTo>
                    <a:pt x="64" y="43"/>
                    <a:pt x="71" y="41"/>
                    <a:pt x="75" y="36"/>
                  </a:cubicBezTo>
                  <a:cubicBezTo>
                    <a:pt x="79" y="29"/>
                    <a:pt x="61" y="15"/>
                    <a:pt x="37" y="5"/>
                  </a:cubicBezTo>
                  <a:cubicBezTo>
                    <a:pt x="27" y="2"/>
                    <a:pt x="19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1" name="Google Shape;8561;p45"/>
            <p:cNvSpPr/>
            <p:nvPr/>
          </p:nvSpPr>
          <p:spPr>
            <a:xfrm>
              <a:off x="5806825" y="1332950"/>
              <a:ext cx="3575" cy="1400"/>
            </a:xfrm>
            <a:custGeom>
              <a:avLst/>
              <a:gdLst/>
              <a:ahLst/>
              <a:cxnLst/>
              <a:rect l="l" t="t" r="r" b="b"/>
              <a:pathLst>
                <a:path w="143" h="56" extrusionOk="0">
                  <a:moveTo>
                    <a:pt x="33" y="0"/>
                  </a:moveTo>
                  <a:cubicBezTo>
                    <a:pt x="28" y="0"/>
                    <a:pt x="25" y="1"/>
                    <a:pt x="22" y="1"/>
                  </a:cubicBezTo>
                  <a:cubicBezTo>
                    <a:pt x="4" y="4"/>
                    <a:pt x="1" y="15"/>
                    <a:pt x="11" y="25"/>
                  </a:cubicBezTo>
                  <a:cubicBezTo>
                    <a:pt x="16" y="31"/>
                    <a:pt x="23" y="33"/>
                    <a:pt x="30" y="33"/>
                  </a:cubicBezTo>
                  <a:cubicBezTo>
                    <a:pt x="37" y="33"/>
                    <a:pt x="44" y="31"/>
                    <a:pt x="49" y="25"/>
                  </a:cubicBezTo>
                  <a:cubicBezTo>
                    <a:pt x="52" y="22"/>
                    <a:pt x="56" y="21"/>
                    <a:pt x="59" y="21"/>
                  </a:cubicBezTo>
                  <a:cubicBezTo>
                    <a:pt x="66" y="21"/>
                    <a:pt x="72" y="27"/>
                    <a:pt x="77" y="39"/>
                  </a:cubicBezTo>
                  <a:cubicBezTo>
                    <a:pt x="79" y="50"/>
                    <a:pt x="86" y="56"/>
                    <a:pt x="96" y="56"/>
                  </a:cubicBezTo>
                  <a:cubicBezTo>
                    <a:pt x="102" y="56"/>
                    <a:pt x="108" y="54"/>
                    <a:pt x="115" y="49"/>
                  </a:cubicBezTo>
                  <a:cubicBezTo>
                    <a:pt x="142" y="32"/>
                    <a:pt x="139" y="25"/>
                    <a:pt x="97" y="11"/>
                  </a:cubicBezTo>
                  <a:cubicBezTo>
                    <a:pt x="78" y="6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2" name="Google Shape;8562;p45"/>
            <p:cNvSpPr/>
            <p:nvPr/>
          </p:nvSpPr>
          <p:spPr>
            <a:xfrm>
              <a:off x="5730575" y="1091050"/>
              <a:ext cx="2675" cy="800"/>
            </a:xfrm>
            <a:custGeom>
              <a:avLst/>
              <a:gdLst/>
              <a:ahLst/>
              <a:cxnLst/>
              <a:rect l="l" t="t" r="r" b="b"/>
              <a:pathLst>
                <a:path w="107" h="32" extrusionOk="0">
                  <a:moveTo>
                    <a:pt x="55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1" y="12"/>
                    <a:pt x="1" y="15"/>
                    <a:pt x="36" y="25"/>
                  </a:cubicBezTo>
                  <a:cubicBezTo>
                    <a:pt x="51" y="30"/>
                    <a:pt x="65" y="32"/>
                    <a:pt x="76" y="32"/>
                  </a:cubicBezTo>
                  <a:cubicBezTo>
                    <a:pt x="98" y="32"/>
                    <a:pt x="107" y="23"/>
                    <a:pt x="87" y="12"/>
                  </a:cubicBezTo>
                  <a:cubicBezTo>
                    <a:pt x="81" y="5"/>
                    <a:pt x="68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3" name="Google Shape;8563;p45"/>
            <p:cNvSpPr/>
            <p:nvPr/>
          </p:nvSpPr>
          <p:spPr>
            <a:xfrm>
              <a:off x="5792950" y="128385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9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5"/>
                    <a:pt x="0" y="15"/>
                    <a:pt x="4" y="26"/>
                  </a:cubicBezTo>
                  <a:cubicBezTo>
                    <a:pt x="6" y="34"/>
                    <a:pt x="16" y="40"/>
                    <a:pt x="27" y="40"/>
                  </a:cubicBezTo>
                  <a:cubicBezTo>
                    <a:pt x="30" y="40"/>
                    <a:pt x="33" y="40"/>
                    <a:pt x="35" y="39"/>
                  </a:cubicBezTo>
                  <a:cubicBezTo>
                    <a:pt x="45" y="36"/>
                    <a:pt x="52" y="26"/>
                    <a:pt x="49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4" name="Google Shape;8564;p45"/>
            <p:cNvSpPr/>
            <p:nvPr/>
          </p:nvSpPr>
          <p:spPr>
            <a:xfrm>
              <a:off x="5793375" y="1280575"/>
              <a:ext cx="6450" cy="1250"/>
            </a:xfrm>
            <a:custGeom>
              <a:avLst/>
              <a:gdLst/>
              <a:ahLst/>
              <a:cxnLst/>
              <a:rect l="l" t="t" r="r" b="b"/>
              <a:pathLst>
                <a:path w="258" h="50" extrusionOk="0">
                  <a:moveTo>
                    <a:pt x="28" y="1"/>
                  </a:moveTo>
                  <a:cubicBezTo>
                    <a:pt x="6" y="1"/>
                    <a:pt x="0" y="5"/>
                    <a:pt x="8" y="14"/>
                  </a:cubicBezTo>
                  <a:cubicBezTo>
                    <a:pt x="23" y="32"/>
                    <a:pt x="141" y="50"/>
                    <a:pt x="208" y="50"/>
                  </a:cubicBezTo>
                  <a:cubicBezTo>
                    <a:pt x="232" y="50"/>
                    <a:pt x="250" y="48"/>
                    <a:pt x="254" y="42"/>
                  </a:cubicBezTo>
                  <a:cubicBezTo>
                    <a:pt x="257" y="39"/>
                    <a:pt x="198" y="21"/>
                    <a:pt x="126" y="11"/>
                  </a:cubicBezTo>
                  <a:cubicBezTo>
                    <a:pt x="80" y="4"/>
                    <a:pt x="48" y="1"/>
                    <a:pt x="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5" name="Google Shape;8565;p45"/>
            <p:cNvSpPr/>
            <p:nvPr/>
          </p:nvSpPr>
          <p:spPr>
            <a:xfrm>
              <a:off x="5733800" y="1091475"/>
              <a:ext cx="6350" cy="1125"/>
            </a:xfrm>
            <a:custGeom>
              <a:avLst/>
              <a:gdLst/>
              <a:ahLst/>
              <a:cxnLst/>
              <a:rect l="l" t="t" r="r" b="b"/>
              <a:pathLst>
                <a:path w="254" h="45" extrusionOk="0">
                  <a:moveTo>
                    <a:pt x="35" y="0"/>
                  </a:moveTo>
                  <a:cubicBezTo>
                    <a:pt x="25" y="0"/>
                    <a:pt x="18" y="0"/>
                    <a:pt x="14" y="1"/>
                  </a:cubicBezTo>
                  <a:cubicBezTo>
                    <a:pt x="0" y="8"/>
                    <a:pt x="3" y="11"/>
                    <a:pt x="24" y="11"/>
                  </a:cubicBezTo>
                  <a:cubicBezTo>
                    <a:pt x="49" y="16"/>
                    <a:pt x="80" y="22"/>
                    <a:pt x="101" y="36"/>
                  </a:cubicBezTo>
                  <a:cubicBezTo>
                    <a:pt x="112" y="42"/>
                    <a:pt x="131" y="44"/>
                    <a:pt x="151" y="44"/>
                  </a:cubicBezTo>
                  <a:cubicBezTo>
                    <a:pt x="168" y="44"/>
                    <a:pt x="186" y="43"/>
                    <a:pt x="202" y="40"/>
                  </a:cubicBezTo>
                  <a:cubicBezTo>
                    <a:pt x="253" y="26"/>
                    <a:pt x="247" y="19"/>
                    <a:pt x="149" y="8"/>
                  </a:cubicBezTo>
                  <a:cubicBezTo>
                    <a:pt x="106" y="3"/>
                    <a:pt x="62" y="0"/>
                    <a:pt x="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6" name="Google Shape;8566;p45"/>
            <p:cNvSpPr/>
            <p:nvPr/>
          </p:nvSpPr>
          <p:spPr>
            <a:xfrm>
              <a:off x="5796975" y="1292050"/>
              <a:ext cx="3650" cy="1175"/>
            </a:xfrm>
            <a:custGeom>
              <a:avLst/>
              <a:gdLst/>
              <a:ahLst/>
              <a:cxnLst/>
              <a:rect l="l" t="t" r="r" b="b"/>
              <a:pathLst>
                <a:path w="146" h="47" extrusionOk="0">
                  <a:moveTo>
                    <a:pt x="51" y="1"/>
                  </a:moveTo>
                  <a:cubicBezTo>
                    <a:pt x="0" y="1"/>
                    <a:pt x="8" y="29"/>
                    <a:pt x="72" y="41"/>
                  </a:cubicBezTo>
                  <a:cubicBezTo>
                    <a:pt x="93" y="45"/>
                    <a:pt x="110" y="47"/>
                    <a:pt x="121" y="47"/>
                  </a:cubicBezTo>
                  <a:cubicBezTo>
                    <a:pt x="140" y="47"/>
                    <a:pt x="146" y="41"/>
                    <a:pt x="141" y="28"/>
                  </a:cubicBezTo>
                  <a:cubicBezTo>
                    <a:pt x="141" y="20"/>
                    <a:pt x="110" y="7"/>
                    <a:pt x="75" y="3"/>
                  </a:cubicBezTo>
                  <a:cubicBezTo>
                    <a:pt x="66" y="1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7" name="Google Shape;8567;p45"/>
            <p:cNvSpPr/>
            <p:nvPr/>
          </p:nvSpPr>
          <p:spPr>
            <a:xfrm>
              <a:off x="5811775" y="1332675"/>
              <a:ext cx="2100" cy="675"/>
            </a:xfrm>
            <a:custGeom>
              <a:avLst/>
              <a:gdLst/>
              <a:ahLst/>
              <a:cxnLst/>
              <a:rect l="l" t="t" r="r" b="b"/>
              <a:pathLst>
                <a:path w="84" h="27" extrusionOk="0">
                  <a:moveTo>
                    <a:pt x="41" y="0"/>
                  </a:moveTo>
                  <a:cubicBezTo>
                    <a:pt x="37" y="0"/>
                    <a:pt x="34" y="0"/>
                    <a:pt x="32" y="1"/>
                  </a:cubicBezTo>
                  <a:cubicBezTo>
                    <a:pt x="0" y="9"/>
                    <a:pt x="11" y="22"/>
                    <a:pt x="53" y="26"/>
                  </a:cubicBezTo>
                  <a:cubicBezTo>
                    <a:pt x="77" y="26"/>
                    <a:pt x="83" y="22"/>
                    <a:pt x="73" y="12"/>
                  </a:cubicBezTo>
                  <a:cubicBezTo>
                    <a:pt x="65" y="4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8" name="Google Shape;8568;p45"/>
            <p:cNvSpPr/>
            <p:nvPr/>
          </p:nvSpPr>
          <p:spPr>
            <a:xfrm>
              <a:off x="5813775" y="1333625"/>
              <a:ext cx="8075" cy="3375"/>
            </a:xfrm>
            <a:custGeom>
              <a:avLst/>
              <a:gdLst/>
              <a:ahLst/>
              <a:cxnLst/>
              <a:rect l="l" t="t" r="r" b="b"/>
              <a:pathLst>
                <a:path w="323" h="135" extrusionOk="0">
                  <a:moveTo>
                    <a:pt x="57" y="1"/>
                  </a:moveTo>
                  <a:cubicBezTo>
                    <a:pt x="47" y="1"/>
                    <a:pt x="41" y="9"/>
                    <a:pt x="45" y="26"/>
                  </a:cubicBezTo>
                  <a:cubicBezTo>
                    <a:pt x="48" y="35"/>
                    <a:pt x="42" y="41"/>
                    <a:pt x="29" y="41"/>
                  </a:cubicBezTo>
                  <a:cubicBezTo>
                    <a:pt x="27" y="41"/>
                    <a:pt x="24" y="40"/>
                    <a:pt x="21" y="40"/>
                  </a:cubicBezTo>
                  <a:cubicBezTo>
                    <a:pt x="15" y="38"/>
                    <a:pt x="10" y="37"/>
                    <a:pt x="8" y="37"/>
                  </a:cubicBezTo>
                  <a:cubicBezTo>
                    <a:pt x="0" y="37"/>
                    <a:pt x="7" y="44"/>
                    <a:pt x="28" y="57"/>
                  </a:cubicBezTo>
                  <a:cubicBezTo>
                    <a:pt x="41" y="67"/>
                    <a:pt x="56" y="71"/>
                    <a:pt x="68" y="71"/>
                  </a:cubicBezTo>
                  <a:cubicBezTo>
                    <a:pt x="74" y="71"/>
                    <a:pt x="80" y="70"/>
                    <a:pt x="83" y="67"/>
                  </a:cubicBezTo>
                  <a:cubicBezTo>
                    <a:pt x="85" y="65"/>
                    <a:pt x="89" y="64"/>
                    <a:pt x="92" y="64"/>
                  </a:cubicBezTo>
                  <a:cubicBezTo>
                    <a:pt x="101" y="64"/>
                    <a:pt x="112" y="70"/>
                    <a:pt x="122" y="82"/>
                  </a:cubicBezTo>
                  <a:cubicBezTo>
                    <a:pt x="130" y="94"/>
                    <a:pt x="145" y="103"/>
                    <a:pt x="155" y="103"/>
                  </a:cubicBezTo>
                  <a:cubicBezTo>
                    <a:pt x="157" y="103"/>
                    <a:pt x="159" y="103"/>
                    <a:pt x="160" y="102"/>
                  </a:cubicBezTo>
                  <a:cubicBezTo>
                    <a:pt x="177" y="94"/>
                    <a:pt x="192" y="90"/>
                    <a:pt x="204" y="90"/>
                  </a:cubicBezTo>
                  <a:cubicBezTo>
                    <a:pt x="224" y="90"/>
                    <a:pt x="238" y="100"/>
                    <a:pt x="247" y="120"/>
                  </a:cubicBezTo>
                  <a:cubicBezTo>
                    <a:pt x="250" y="129"/>
                    <a:pt x="254" y="135"/>
                    <a:pt x="256" y="135"/>
                  </a:cubicBezTo>
                  <a:cubicBezTo>
                    <a:pt x="259" y="135"/>
                    <a:pt x="260" y="131"/>
                    <a:pt x="260" y="123"/>
                  </a:cubicBezTo>
                  <a:cubicBezTo>
                    <a:pt x="264" y="109"/>
                    <a:pt x="281" y="92"/>
                    <a:pt x="302" y="85"/>
                  </a:cubicBezTo>
                  <a:cubicBezTo>
                    <a:pt x="322" y="82"/>
                    <a:pt x="302" y="67"/>
                    <a:pt x="250" y="61"/>
                  </a:cubicBezTo>
                  <a:cubicBezTo>
                    <a:pt x="223" y="55"/>
                    <a:pt x="196" y="53"/>
                    <a:pt x="176" y="53"/>
                  </a:cubicBezTo>
                  <a:cubicBezTo>
                    <a:pt x="159" y="53"/>
                    <a:pt x="147" y="54"/>
                    <a:pt x="143" y="57"/>
                  </a:cubicBezTo>
                  <a:cubicBezTo>
                    <a:pt x="141" y="59"/>
                    <a:pt x="139" y="59"/>
                    <a:pt x="137" y="59"/>
                  </a:cubicBezTo>
                  <a:cubicBezTo>
                    <a:pt x="128" y="59"/>
                    <a:pt x="115" y="50"/>
                    <a:pt x="104" y="33"/>
                  </a:cubicBezTo>
                  <a:cubicBezTo>
                    <a:pt x="89" y="12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9" name="Google Shape;8569;p45"/>
            <p:cNvSpPr/>
            <p:nvPr/>
          </p:nvSpPr>
          <p:spPr>
            <a:xfrm>
              <a:off x="5801000" y="1292175"/>
              <a:ext cx="3950" cy="1475"/>
            </a:xfrm>
            <a:custGeom>
              <a:avLst/>
              <a:gdLst/>
              <a:ahLst/>
              <a:cxnLst/>
              <a:rect l="l" t="t" r="r" b="b"/>
              <a:pathLst>
                <a:path w="158" h="59" extrusionOk="0">
                  <a:moveTo>
                    <a:pt x="22" y="0"/>
                  </a:moveTo>
                  <a:cubicBezTo>
                    <a:pt x="3" y="0"/>
                    <a:pt x="0" y="7"/>
                    <a:pt x="5" y="23"/>
                  </a:cubicBezTo>
                  <a:cubicBezTo>
                    <a:pt x="11" y="46"/>
                    <a:pt x="35" y="59"/>
                    <a:pt x="65" y="59"/>
                  </a:cubicBezTo>
                  <a:cubicBezTo>
                    <a:pt x="84" y="59"/>
                    <a:pt x="105" y="54"/>
                    <a:pt x="126" y="43"/>
                  </a:cubicBezTo>
                  <a:cubicBezTo>
                    <a:pt x="157" y="29"/>
                    <a:pt x="146" y="23"/>
                    <a:pt x="81" y="8"/>
                  </a:cubicBezTo>
                  <a:cubicBezTo>
                    <a:pt x="53" y="3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0" name="Google Shape;8570;p45"/>
            <p:cNvSpPr/>
            <p:nvPr/>
          </p:nvSpPr>
          <p:spPr>
            <a:xfrm>
              <a:off x="5818975" y="1346400"/>
              <a:ext cx="1675" cy="925"/>
            </a:xfrm>
            <a:custGeom>
              <a:avLst/>
              <a:gdLst/>
              <a:ahLst/>
              <a:cxnLst/>
              <a:rect l="l" t="t" r="r" b="b"/>
              <a:pathLst>
                <a:path w="67" h="37" extrusionOk="0">
                  <a:moveTo>
                    <a:pt x="21" y="0"/>
                  </a:moveTo>
                  <a:cubicBezTo>
                    <a:pt x="18" y="0"/>
                    <a:pt x="16" y="0"/>
                    <a:pt x="14" y="1"/>
                  </a:cubicBezTo>
                  <a:cubicBezTo>
                    <a:pt x="0" y="4"/>
                    <a:pt x="0" y="14"/>
                    <a:pt x="10" y="25"/>
                  </a:cubicBezTo>
                  <a:cubicBezTo>
                    <a:pt x="19" y="30"/>
                    <a:pt x="34" y="36"/>
                    <a:pt x="45" y="36"/>
                  </a:cubicBezTo>
                  <a:cubicBezTo>
                    <a:pt x="47" y="36"/>
                    <a:pt x="50" y="36"/>
                    <a:pt x="52" y="35"/>
                  </a:cubicBezTo>
                  <a:cubicBezTo>
                    <a:pt x="66" y="32"/>
                    <a:pt x="66" y="22"/>
                    <a:pt x="56" y="11"/>
                  </a:cubicBezTo>
                  <a:cubicBezTo>
                    <a:pt x="47" y="6"/>
                    <a:pt x="32" y="0"/>
                    <a:pt x="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1" name="Google Shape;8571;p45"/>
            <p:cNvSpPr/>
            <p:nvPr/>
          </p:nvSpPr>
          <p:spPr>
            <a:xfrm>
              <a:off x="5740400" y="1091925"/>
              <a:ext cx="4625" cy="900"/>
            </a:xfrm>
            <a:custGeom>
              <a:avLst/>
              <a:gdLst/>
              <a:ahLst/>
              <a:cxnLst/>
              <a:rect l="l" t="t" r="r" b="b"/>
              <a:pathLst>
                <a:path w="185" h="36" extrusionOk="0">
                  <a:moveTo>
                    <a:pt x="56" y="1"/>
                  </a:moveTo>
                  <a:cubicBezTo>
                    <a:pt x="0" y="1"/>
                    <a:pt x="0" y="1"/>
                    <a:pt x="45" y="22"/>
                  </a:cubicBezTo>
                  <a:cubicBezTo>
                    <a:pt x="61" y="31"/>
                    <a:pt x="86" y="35"/>
                    <a:pt x="110" y="35"/>
                  </a:cubicBezTo>
                  <a:cubicBezTo>
                    <a:pt x="122" y="35"/>
                    <a:pt x="133" y="34"/>
                    <a:pt x="142" y="32"/>
                  </a:cubicBezTo>
                  <a:cubicBezTo>
                    <a:pt x="184" y="18"/>
                    <a:pt x="184" y="14"/>
                    <a:pt x="156" y="8"/>
                  </a:cubicBezTo>
                  <a:cubicBezTo>
                    <a:pt x="132" y="4"/>
                    <a:pt x="90" y="1"/>
                    <a:pt x="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2" name="Google Shape;8572;p45"/>
            <p:cNvSpPr/>
            <p:nvPr/>
          </p:nvSpPr>
          <p:spPr>
            <a:xfrm>
              <a:off x="5800525" y="1281225"/>
              <a:ext cx="4325" cy="825"/>
            </a:xfrm>
            <a:custGeom>
              <a:avLst/>
              <a:gdLst/>
              <a:ahLst/>
              <a:cxnLst/>
              <a:rect l="l" t="t" r="r" b="b"/>
              <a:pathLst>
                <a:path w="173" h="33" extrusionOk="0">
                  <a:moveTo>
                    <a:pt x="29" y="1"/>
                  </a:moveTo>
                  <a:cubicBezTo>
                    <a:pt x="11" y="1"/>
                    <a:pt x="1" y="3"/>
                    <a:pt x="3" y="9"/>
                  </a:cubicBezTo>
                  <a:cubicBezTo>
                    <a:pt x="8" y="22"/>
                    <a:pt x="86" y="32"/>
                    <a:pt x="133" y="32"/>
                  </a:cubicBezTo>
                  <a:cubicBezTo>
                    <a:pt x="152" y="32"/>
                    <a:pt x="167" y="31"/>
                    <a:pt x="170" y="27"/>
                  </a:cubicBezTo>
                  <a:cubicBezTo>
                    <a:pt x="173" y="23"/>
                    <a:pt x="135" y="13"/>
                    <a:pt x="86" y="6"/>
                  </a:cubicBezTo>
                  <a:cubicBezTo>
                    <a:pt x="64" y="3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3" name="Google Shape;8573;p45"/>
            <p:cNvSpPr/>
            <p:nvPr/>
          </p:nvSpPr>
          <p:spPr>
            <a:xfrm>
              <a:off x="5806200" y="1293125"/>
              <a:ext cx="1950" cy="1125"/>
            </a:xfrm>
            <a:custGeom>
              <a:avLst/>
              <a:gdLst/>
              <a:ahLst/>
              <a:cxnLst/>
              <a:rect l="l" t="t" r="r" b="b"/>
              <a:pathLst>
                <a:path w="78" h="45" extrusionOk="0">
                  <a:moveTo>
                    <a:pt x="46" y="0"/>
                  </a:moveTo>
                  <a:cubicBezTo>
                    <a:pt x="42" y="0"/>
                    <a:pt x="37" y="0"/>
                    <a:pt x="33" y="1"/>
                  </a:cubicBezTo>
                  <a:cubicBezTo>
                    <a:pt x="15" y="9"/>
                    <a:pt x="1" y="19"/>
                    <a:pt x="5" y="33"/>
                  </a:cubicBezTo>
                  <a:cubicBezTo>
                    <a:pt x="8" y="40"/>
                    <a:pt x="18" y="44"/>
                    <a:pt x="31" y="44"/>
                  </a:cubicBezTo>
                  <a:cubicBezTo>
                    <a:pt x="36" y="44"/>
                    <a:pt x="41" y="44"/>
                    <a:pt x="47" y="43"/>
                  </a:cubicBezTo>
                  <a:cubicBezTo>
                    <a:pt x="63" y="36"/>
                    <a:pt x="77" y="26"/>
                    <a:pt x="74" y="15"/>
                  </a:cubicBezTo>
                  <a:cubicBezTo>
                    <a:pt x="72" y="5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4" name="Google Shape;8574;p45"/>
            <p:cNvSpPr/>
            <p:nvPr/>
          </p:nvSpPr>
          <p:spPr>
            <a:xfrm>
              <a:off x="5745450" y="1092300"/>
              <a:ext cx="4850" cy="1475"/>
            </a:xfrm>
            <a:custGeom>
              <a:avLst/>
              <a:gdLst/>
              <a:ahLst/>
              <a:cxnLst/>
              <a:rect l="l" t="t" r="r" b="b"/>
              <a:pathLst>
                <a:path w="194" h="59" extrusionOk="0">
                  <a:moveTo>
                    <a:pt x="10" y="1"/>
                  </a:moveTo>
                  <a:cubicBezTo>
                    <a:pt x="1" y="1"/>
                    <a:pt x="10" y="4"/>
                    <a:pt x="37" y="13"/>
                  </a:cubicBezTo>
                  <a:cubicBezTo>
                    <a:pt x="62" y="20"/>
                    <a:pt x="83" y="34"/>
                    <a:pt x="79" y="48"/>
                  </a:cubicBezTo>
                  <a:cubicBezTo>
                    <a:pt x="76" y="55"/>
                    <a:pt x="84" y="58"/>
                    <a:pt x="99" y="58"/>
                  </a:cubicBezTo>
                  <a:cubicBezTo>
                    <a:pt x="107" y="58"/>
                    <a:pt x="117" y="57"/>
                    <a:pt x="128" y="55"/>
                  </a:cubicBezTo>
                  <a:cubicBezTo>
                    <a:pt x="194" y="37"/>
                    <a:pt x="194" y="7"/>
                    <a:pt x="131" y="7"/>
                  </a:cubicBezTo>
                  <a:cubicBezTo>
                    <a:pt x="107" y="7"/>
                    <a:pt x="69" y="3"/>
                    <a:pt x="41" y="3"/>
                  </a:cubicBezTo>
                  <a:cubicBezTo>
                    <a:pt x="25" y="2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5" name="Google Shape;8575;p45"/>
            <p:cNvSpPr/>
            <p:nvPr/>
          </p:nvSpPr>
          <p:spPr>
            <a:xfrm>
              <a:off x="5820900" y="1330175"/>
              <a:ext cx="1375" cy="825"/>
            </a:xfrm>
            <a:custGeom>
              <a:avLst/>
              <a:gdLst/>
              <a:ahLst/>
              <a:cxnLst/>
              <a:rect l="l" t="t" r="r" b="b"/>
              <a:pathLst>
                <a:path w="55" h="33" extrusionOk="0">
                  <a:moveTo>
                    <a:pt x="16" y="0"/>
                  </a:moveTo>
                  <a:cubicBezTo>
                    <a:pt x="7" y="0"/>
                    <a:pt x="1" y="7"/>
                    <a:pt x="3" y="15"/>
                  </a:cubicBezTo>
                  <a:cubicBezTo>
                    <a:pt x="6" y="24"/>
                    <a:pt x="17" y="33"/>
                    <a:pt x="27" y="33"/>
                  </a:cubicBezTo>
                  <a:cubicBezTo>
                    <a:pt x="28" y="33"/>
                    <a:pt x="29" y="33"/>
                    <a:pt x="31" y="32"/>
                  </a:cubicBezTo>
                  <a:cubicBezTo>
                    <a:pt x="45" y="29"/>
                    <a:pt x="55" y="22"/>
                    <a:pt x="52" y="15"/>
                  </a:cubicBezTo>
                  <a:cubicBezTo>
                    <a:pt x="52" y="11"/>
                    <a:pt x="37" y="5"/>
                    <a:pt x="24" y="1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6" name="Google Shape;8576;p45"/>
            <p:cNvSpPr/>
            <p:nvPr/>
          </p:nvSpPr>
          <p:spPr>
            <a:xfrm>
              <a:off x="5823900" y="1335200"/>
              <a:ext cx="5425" cy="1875"/>
            </a:xfrm>
            <a:custGeom>
              <a:avLst/>
              <a:gdLst/>
              <a:ahLst/>
              <a:cxnLst/>
              <a:rect l="l" t="t" r="r" b="b"/>
              <a:pathLst>
                <a:path w="217" h="75" extrusionOk="0">
                  <a:moveTo>
                    <a:pt x="114" y="1"/>
                  </a:moveTo>
                  <a:cubicBezTo>
                    <a:pt x="91" y="1"/>
                    <a:pt x="64" y="4"/>
                    <a:pt x="36" y="12"/>
                  </a:cubicBezTo>
                  <a:cubicBezTo>
                    <a:pt x="15" y="19"/>
                    <a:pt x="1" y="33"/>
                    <a:pt x="5" y="43"/>
                  </a:cubicBezTo>
                  <a:cubicBezTo>
                    <a:pt x="6" y="49"/>
                    <a:pt x="12" y="52"/>
                    <a:pt x="22" y="52"/>
                  </a:cubicBezTo>
                  <a:cubicBezTo>
                    <a:pt x="32" y="52"/>
                    <a:pt x="47" y="48"/>
                    <a:pt x="63" y="43"/>
                  </a:cubicBezTo>
                  <a:cubicBezTo>
                    <a:pt x="84" y="33"/>
                    <a:pt x="102" y="26"/>
                    <a:pt x="111" y="26"/>
                  </a:cubicBezTo>
                  <a:cubicBezTo>
                    <a:pt x="114" y="26"/>
                    <a:pt x="116" y="27"/>
                    <a:pt x="116" y="29"/>
                  </a:cubicBezTo>
                  <a:cubicBezTo>
                    <a:pt x="120" y="52"/>
                    <a:pt x="127" y="65"/>
                    <a:pt x="135" y="65"/>
                  </a:cubicBezTo>
                  <a:cubicBezTo>
                    <a:pt x="141" y="65"/>
                    <a:pt x="146" y="59"/>
                    <a:pt x="151" y="46"/>
                  </a:cubicBezTo>
                  <a:cubicBezTo>
                    <a:pt x="156" y="30"/>
                    <a:pt x="159" y="22"/>
                    <a:pt x="162" y="22"/>
                  </a:cubicBezTo>
                  <a:cubicBezTo>
                    <a:pt x="165" y="22"/>
                    <a:pt x="168" y="29"/>
                    <a:pt x="171" y="43"/>
                  </a:cubicBezTo>
                  <a:cubicBezTo>
                    <a:pt x="177" y="61"/>
                    <a:pt x="189" y="75"/>
                    <a:pt x="202" y="75"/>
                  </a:cubicBezTo>
                  <a:cubicBezTo>
                    <a:pt x="203" y="75"/>
                    <a:pt x="204" y="75"/>
                    <a:pt x="205" y="74"/>
                  </a:cubicBezTo>
                  <a:cubicBezTo>
                    <a:pt x="216" y="71"/>
                    <a:pt x="216" y="54"/>
                    <a:pt x="202" y="33"/>
                  </a:cubicBezTo>
                  <a:cubicBezTo>
                    <a:pt x="189" y="12"/>
                    <a:pt x="157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7" name="Google Shape;8577;p45"/>
            <p:cNvSpPr/>
            <p:nvPr/>
          </p:nvSpPr>
          <p:spPr>
            <a:xfrm>
              <a:off x="5811075" y="1293650"/>
              <a:ext cx="5050" cy="1575"/>
            </a:xfrm>
            <a:custGeom>
              <a:avLst/>
              <a:gdLst/>
              <a:ahLst/>
              <a:cxnLst/>
              <a:rect l="l" t="t" r="r" b="b"/>
              <a:pathLst>
                <a:path w="202" h="63" extrusionOk="0">
                  <a:moveTo>
                    <a:pt x="188" y="1"/>
                  </a:moveTo>
                  <a:cubicBezTo>
                    <a:pt x="180" y="1"/>
                    <a:pt x="167" y="4"/>
                    <a:pt x="146" y="9"/>
                  </a:cubicBezTo>
                  <a:cubicBezTo>
                    <a:pt x="115" y="19"/>
                    <a:pt x="66" y="22"/>
                    <a:pt x="42" y="22"/>
                  </a:cubicBezTo>
                  <a:cubicBezTo>
                    <a:pt x="1" y="22"/>
                    <a:pt x="4" y="26"/>
                    <a:pt x="49" y="36"/>
                  </a:cubicBezTo>
                  <a:cubicBezTo>
                    <a:pt x="76" y="43"/>
                    <a:pt x="108" y="54"/>
                    <a:pt x="118" y="60"/>
                  </a:cubicBezTo>
                  <a:cubicBezTo>
                    <a:pt x="120" y="62"/>
                    <a:pt x="123" y="63"/>
                    <a:pt x="127" y="63"/>
                  </a:cubicBezTo>
                  <a:cubicBezTo>
                    <a:pt x="139" y="63"/>
                    <a:pt x="157" y="52"/>
                    <a:pt x="171" y="36"/>
                  </a:cubicBezTo>
                  <a:cubicBezTo>
                    <a:pt x="193" y="11"/>
                    <a:pt x="201" y="1"/>
                    <a:pt x="1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8" name="Google Shape;8578;p45"/>
            <p:cNvSpPr/>
            <p:nvPr/>
          </p:nvSpPr>
          <p:spPr>
            <a:xfrm>
              <a:off x="5810200" y="1288025"/>
              <a:ext cx="4125" cy="675"/>
            </a:xfrm>
            <a:custGeom>
              <a:avLst/>
              <a:gdLst/>
              <a:ahLst/>
              <a:cxnLst/>
              <a:rect l="l" t="t" r="r" b="b"/>
              <a:pathLst>
                <a:path w="165" h="27" extrusionOk="0">
                  <a:moveTo>
                    <a:pt x="93" y="0"/>
                  </a:moveTo>
                  <a:cubicBezTo>
                    <a:pt x="87" y="0"/>
                    <a:pt x="80" y="0"/>
                    <a:pt x="74" y="1"/>
                  </a:cubicBezTo>
                  <a:cubicBezTo>
                    <a:pt x="1" y="8"/>
                    <a:pt x="32" y="25"/>
                    <a:pt x="116" y="25"/>
                  </a:cubicBezTo>
                  <a:cubicBezTo>
                    <a:pt x="122" y="26"/>
                    <a:pt x="128" y="26"/>
                    <a:pt x="133" y="26"/>
                  </a:cubicBezTo>
                  <a:cubicBezTo>
                    <a:pt x="157" y="26"/>
                    <a:pt x="165" y="20"/>
                    <a:pt x="153" y="11"/>
                  </a:cubicBezTo>
                  <a:cubicBezTo>
                    <a:pt x="145" y="6"/>
                    <a:pt x="119" y="0"/>
                    <a:pt x="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9" name="Google Shape;8579;p45"/>
            <p:cNvSpPr/>
            <p:nvPr/>
          </p:nvSpPr>
          <p:spPr>
            <a:xfrm>
              <a:off x="5823575" y="1327125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2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9"/>
                    <a:pt x="18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0" name="Google Shape;8580;p45"/>
            <p:cNvSpPr/>
            <p:nvPr/>
          </p:nvSpPr>
          <p:spPr>
            <a:xfrm>
              <a:off x="5750450" y="1092425"/>
              <a:ext cx="6375" cy="1450"/>
            </a:xfrm>
            <a:custGeom>
              <a:avLst/>
              <a:gdLst/>
              <a:ahLst/>
              <a:cxnLst/>
              <a:rect l="l" t="t" r="r" b="b"/>
              <a:pathLst>
                <a:path w="255" h="58" extrusionOk="0">
                  <a:moveTo>
                    <a:pt x="46" y="0"/>
                  </a:moveTo>
                  <a:cubicBezTo>
                    <a:pt x="40" y="0"/>
                    <a:pt x="34" y="1"/>
                    <a:pt x="29" y="2"/>
                  </a:cubicBezTo>
                  <a:cubicBezTo>
                    <a:pt x="0" y="12"/>
                    <a:pt x="0" y="15"/>
                    <a:pt x="45" y="29"/>
                  </a:cubicBezTo>
                  <a:cubicBezTo>
                    <a:pt x="63" y="36"/>
                    <a:pt x="86" y="40"/>
                    <a:pt x="106" y="40"/>
                  </a:cubicBezTo>
                  <a:cubicBezTo>
                    <a:pt x="118" y="40"/>
                    <a:pt x="128" y="39"/>
                    <a:pt x="136" y="36"/>
                  </a:cubicBezTo>
                  <a:cubicBezTo>
                    <a:pt x="141" y="35"/>
                    <a:pt x="147" y="35"/>
                    <a:pt x="152" y="35"/>
                  </a:cubicBezTo>
                  <a:cubicBezTo>
                    <a:pt x="169" y="35"/>
                    <a:pt x="187" y="38"/>
                    <a:pt x="195" y="47"/>
                  </a:cubicBezTo>
                  <a:cubicBezTo>
                    <a:pt x="205" y="54"/>
                    <a:pt x="216" y="58"/>
                    <a:pt x="225" y="58"/>
                  </a:cubicBezTo>
                  <a:cubicBezTo>
                    <a:pt x="242" y="58"/>
                    <a:pt x="255" y="47"/>
                    <a:pt x="250" y="29"/>
                  </a:cubicBezTo>
                  <a:cubicBezTo>
                    <a:pt x="247" y="21"/>
                    <a:pt x="222" y="14"/>
                    <a:pt x="192" y="14"/>
                  </a:cubicBezTo>
                  <a:cubicBezTo>
                    <a:pt x="186" y="14"/>
                    <a:pt x="180" y="14"/>
                    <a:pt x="174" y="15"/>
                  </a:cubicBezTo>
                  <a:cubicBezTo>
                    <a:pt x="164" y="16"/>
                    <a:pt x="153" y="17"/>
                    <a:pt x="142" y="17"/>
                  </a:cubicBezTo>
                  <a:cubicBezTo>
                    <a:pt x="115" y="17"/>
                    <a:pt x="91" y="13"/>
                    <a:pt x="83" y="8"/>
                  </a:cubicBezTo>
                  <a:cubicBezTo>
                    <a:pt x="76" y="3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1" name="Google Shape;8581;p45"/>
            <p:cNvSpPr/>
            <p:nvPr/>
          </p:nvSpPr>
          <p:spPr>
            <a:xfrm>
              <a:off x="5826700" y="1331025"/>
              <a:ext cx="1575" cy="550"/>
            </a:xfrm>
            <a:custGeom>
              <a:avLst/>
              <a:gdLst/>
              <a:ahLst/>
              <a:cxnLst/>
              <a:rect l="l" t="t" r="r" b="b"/>
              <a:pathLst>
                <a:path w="63" h="22" extrusionOk="0">
                  <a:moveTo>
                    <a:pt x="49" y="0"/>
                  </a:moveTo>
                  <a:cubicBezTo>
                    <a:pt x="46" y="0"/>
                    <a:pt x="40" y="1"/>
                    <a:pt x="34" y="2"/>
                  </a:cubicBezTo>
                  <a:cubicBezTo>
                    <a:pt x="10" y="9"/>
                    <a:pt x="0" y="16"/>
                    <a:pt x="7" y="19"/>
                  </a:cubicBezTo>
                  <a:cubicBezTo>
                    <a:pt x="10" y="21"/>
                    <a:pt x="14" y="22"/>
                    <a:pt x="19" y="22"/>
                  </a:cubicBezTo>
                  <a:cubicBezTo>
                    <a:pt x="29" y="22"/>
                    <a:pt x="42" y="17"/>
                    <a:pt x="52" y="12"/>
                  </a:cubicBezTo>
                  <a:cubicBezTo>
                    <a:pt x="62" y="4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2" name="Google Shape;8582;p45"/>
            <p:cNvSpPr/>
            <p:nvPr/>
          </p:nvSpPr>
          <p:spPr>
            <a:xfrm>
              <a:off x="5816275" y="1294375"/>
              <a:ext cx="1325" cy="1075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18" y="0"/>
                  </a:moveTo>
                  <a:cubicBezTo>
                    <a:pt x="8" y="4"/>
                    <a:pt x="1" y="18"/>
                    <a:pt x="4" y="28"/>
                  </a:cubicBezTo>
                  <a:cubicBezTo>
                    <a:pt x="7" y="37"/>
                    <a:pt x="15" y="43"/>
                    <a:pt x="25" y="43"/>
                  </a:cubicBezTo>
                  <a:cubicBezTo>
                    <a:pt x="27" y="43"/>
                    <a:pt x="29" y="43"/>
                    <a:pt x="32" y="42"/>
                  </a:cubicBezTo>
                  <a:cubicBezTo>
                    <a:pt x="46" y="39"/>
                    <a:pt x="53" y="28"/>
                    <a:pt x="49" y="14"/>
                  </a:cubicBezTo>
                  <a:cubicBezTo>
                    <a:pt x="46" y="4"/>
                    <a:pt x="32" y="0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3" name="Google Shape;8583;p45"/>
            <p:cNvSpPr/>
            <p:nvPr/>
          </p:nvSpPr>
          <p:spPr>
            <a:xfrm>
              <a:off x="5829850" y="133497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0"/>
                  </a:moveTo>
                  <a:cubicBezTo>
                    <a:pt x="32" y="0"/>
                    <a:pt x="23" y="6"/>
                    <a:pt x="17" y="18"/>
                  </a:cubicBezTo>
                  <a:cubicBezTo>
                    <a:pt x="0" y="43"/>
                    <a:pt x="26" y="84"/>
                    <a:pt x="52" y="84"/>
                  </a:cubicBezTo>
                  <a:cubicBezTo>
                    <a:pt x="54" y="84"/>
                    <a:pt x="56" y="84"/>
                    <a:pt x="58" y="83"/>
                  </a:cubicBezTo>
                  <a:cubicBezTo>
                    <a:pt x="75" y="80"/>
                    <a:pt x="82" y="59"/>
                    <a:pt x="75" y="34"/>
                  </a:cubicBezTo>
                  <a:cubicBezTo>
                    <a:pt x="67" y="12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4" name="Google Shape;8584;p45"/>
            <p:cNvSpPr/>
            <p:nvPr/>
          </p:nvSpPr>
          <p:spPr>
            <a:xfrm>
              <a:off x="5817050" y="1293175"/>
              <a:ext cx="15825" cy="2900"/>
            </a:xfrm>
            <a:custGeom>
              <a:avLst/>
              <a:gdLst/>
              <a:ahLst/>
              <a:cxnLst/>
              <a:rect l="l" t="t" r="r" b="b"/>
              <a:pathLst>
                <a:path w="633" h="116" extrusionOk="0">
                  <a:moveTo>
                    <a:pt x="60" y="0"/>
                  </a:moveTo>
                  <a:cubicBezTo>
                    <a:pt x="38" y="0"/>
                    <a:pt x="22" y="1"/>
                    <a:pt x="15" y="3"/>
                  </a:cubicBezTo>
                  <a:cubicBezTo>
                    <a:pt x="1" y="7"/>
                    <a:pt x="22" y="13"/>
                    <a:pt x="60" y="17"/>
                  </a:cubicBezTo>
                  <a:cubicBezTo>
                    <a:pt x="108" y="24"/>
                    <a:pt x="129" y="34"/>
                    <a:pt x="129" y="62"/>
                  </a:cubicBezTo>
                  <a:cubicBezTo>
                    <a:pt x="129" y="80"/>
                    <a:pt x="138" y="94"/>
                    <a:pt x="147" y="94"/>
                  </a:cubicBezTo>
                  <a:cubicBezTo>
                    <a:pt x="148" y="94"/>
                    <a:pt x="149" y="94"/>
                    <a:pt x="150" y="93"/>
                  </a:cubicBezTo>
                  <a:cubicBezTo>
                    <a:pt x="161" y="90"/>
                    <a:pt x="167" y="79"/>
                    <a:pt x="164" y="69"/>
                  </a:cubicBezTo>
                  <a:cubicBezTo>
                    <a:pt x="161" y="58"/>
                    <a:pt x="167" y="48"/>
                    <a:pt x="181" y="45"/>
                  </a:cubicBezTo>
                  <a:cubicBezTo>
                    <a:pt x="189" y="43"/>
                    <a:pt x="201" y="42"/>
                    <a:pt x="215" y="42"/>
                  </a:cubicBezTo>
                  <a:cubicBezTo>
                    <a:pt x="289" y="42"/>
                    <a:pt x="432" y="69"/>
                    <a:pt x="438" y="87"/>
                  </a:cubicBezTo>
                  <a:cubicBezTo>
                    <a:pt x="439" y="94"/>
                    <a:pt x="442" y="97"/>
                    <a:pt x="446" y="97"/>
                  </a:cubicBezTo>
                  <a:cubicBezTo>
                    <a:pt x="452" y="97"/>
                    <a:pt x="459" y="91"/>
                    <a:pt x="469" y="79"/>
                  </a:cubicBezTo>
                  <a:cubicBezTo>
                    <a:pt x="481" y="64"/>
                    <a:pt x="489" y="57"/>
                    <a:pt x="498" y="57"/>
                  </a:cubicBezTo>
                  <a:cubicBezTo>
                    <a:pt x="505" y="57"/>
                    <a:pt x="512" y="61"/>
                    <a:pt x="521" y="69"/>
                  </a:cubicBezTo>
                  <a:cubicBezTo>
                    <a:pt x="532" y="79"/>
                    <a:pt x="549" y="97"/>
                    <a:pt x="549" y="103"/>
                  </a:cubicBezTo>
                  <a:cubicBezTo>
                    <a:pt x="552" y="112"/>
                    <a:pt x="558" y="115"/>
                    <a:pt x="566" y="115"/>
                  </a:cubicBezTo>
                  <a:cubicBezTo>
                    <a:pt x="568" y="115"/>
                    <a:pt x="571" y="115"/>
                    <a:pt x="574" y="114"/>
                  </a:cubicBezTo>
                  <a:cubicBezTo>
                    <a:pt x="584" y="111"/>
                    <a:pt x="598" y="108"/>
                    <a:pt x="612" y="103"/>
                  </a:cubicBezTo>
                  <a:cubicBezTo>
                    <a:pt x="625" y="100"/>
                    <a:pt x="633" y="90"/>
                    <a:pt x="629" y="79"/>
                  </a:cubicBezTo>
                  <a:cubicBezTo>
                    <a:pt x="624" y="62"/>
                    <a:pt x="544" y="44"/>
                    <a:pt x="498" y="44"/>
                  </a:cubicBezTo>
                  <a:cubicBezTo>
                    <a:pt x="481" y="44"/>
                    <a:pt x="469" y="46"/>
                    <a:pt x="466" y="52"/>
                  </a:cubicBezTo>
                  <a:cubicBezTo>
                    <a:pt x="464" y="54"/>
                    <a:pt x="461" y="55"/>
                    <a:pt x="459" y="55"/>
                  </a:cubicBezTo>
                  <a:cubicBezTo>
                    <a:pt x="454" y="55"/>
                    <a:pt x="450" y="50"/>
                    <a:pt x="445" y="41"/>
                  </a:cubicBezTo>
                  <a:cubicBezTo>
                    <a:pt x="439" y="22"/>
                    <a:pt x="366" y="10"/>
                    <a:pt x="290" y="10"/>
                  </a:cubicBezTo>
                  <a:cubicBezTo>
                    <a:pt x="282" y="10"/>
                    <a:pt x="273" y="10"/>
                    <a:pt x="265" y="10"/>
                  </a:cubicBezTo>
                  <a:cubicBezTo>
                    <a:pt x="260" y="11"/>
                    <a:pt x="252" y="11"/>
                    <a:pt x="242" y="11"/>
                  </a:cubicBezTo>
                  <a:cubicBezTo>
                    <a:pt x="214" y="11"/>
                    <a:pt x="171" y="8"/>
                    <a:pt x="133" y="3"/>
                  </a:cubicBezTo>
                  <a:cubicBezTo>
                    <a:pt x="107" y="1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5" name="Google Shape;8585;p45"/>
            <p:cNvSpPr/>
            <p:nvPr/>
          </p:nvSpPr>
          <p:spPr>
            <a:xfrm>
              <a:off x="5829300" y="1331025"/>
              <a:ext cx="2000" cy="1050"/>
            </a:xfrm>
            <a:custGeom>
              <a:avLst/>
              <a:gdLst/>
              <a:ahLst/>
              <a:cxnLst/>
              <a:rect l="l" t="t" r="r" b="b"/>
              <a:pathLst>
                <a:path w="80" h="42" extrusionOk="0">
                  <a:moveTo>
                    <a:pt x="18" y="1"/>
                  </a:moveTo>
                  <a:cubicBezTo>
                    <a:pt x="16" y="1"/>
                    <a:pt x="13" y="1"/>
                    <a:pt x="10" y="2"/>
                  </a:cubicBezTo>
                  <a:cubicBezTo>
                    <a:pt x="0" y="5"/>
                    <a:pt x="7" y="16"/>
                    <a:pt x="28" y="26"/>
                  </a:cubicBezTo>
                  <a:cubicBezTo>
                    <a:pt x="44" y="37"/>
                    <a:pt x="58" y="41"/>
                    <a:pt x="65" y="41"/>
                  </a:cubicBezTo>
                  <a:cubicBezTo>
                    <a:pt x="67" y="41"/>
                    <a:pt x="69" y="41"/>
                    <a:pt x="69" y="40"/>
                  </a:cubicBezTo>
                  <a:cubicBezTo>
                    <a:pt x="79" y="24"/>
                    <a:pt x="43" y="1"/>
                    <a:pt x="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6" name="Google Shape;8586;p45"/>
            <p:cNvSpPr/>
            <p:nvPr/>
          </p:nvSpPr>
          <p:spPr>
            <a:xfrm>
              <a:off x="5816725" y="128845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8"/>
                    <a:pt x="17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7" name="Google Shape;8587;p45"/>
            <p:cNvSpPr/>
            <p:nvPr/>
          </p:nvSpPr>
          <p:spPr>
            <a:xfrm>
              <a:off x="5833550" y="1341600"/>
              <a:ext cx="2825" cy="1125"/>
            </a:xfrm>
            <a:custGeom>
              <a:avLst/>
              <a:gdLst/>
              <a:ahLst/>
              <a:cxnLst/>
              <a:rect l="l" t="t" r="r" b="b"/>
              <a:pathLst>
                <a:path w="113" h="45" extrusionOk="0">
                  <a:moveTo>
                    <a:pt x="32" y="1"/>
                  </a:moveTo>
                  <a:cubicBezTo>
                    <a:pt x="25" y="1"/>
                    <a:pt x="20" y="1"/>
                    <a:pt x="14" y="2"/>
                  </a:cubicBezTo>
                  <a:cubicBezTo>
                    <a:pt x="0" y="6"/>
                    <a:pt x="14" y="19"/>
                    <a:pt x="42" y="33"/>
                  </a:cubicBezTo>
                  <a:cubicBezTo>
                    <a:pt x="55" y="41"/>
                    <a:pt x="68" y="44"/>
                    <a:pt x="80" y="44"/>
                  </a:cubicBezTo>
                  <a:cubicBezTo>
                    <a:pt x="90" y="44"/>
                    <a:pt x="97" y="42"/>
                    <a:pt x="101" y="36"/>
                  </a:cubicBezTo>
                  <a:cubicBezTo>
                    <a:pt x="112" y="19"/>
                    <a:pt x="68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8" name="Google Shape;8588;p45"/>
            <p:cNvSpPr/>
            <p:nvPr/>
          </p:nvSpPr>
          <p:spPr>
            <a:xfrm>
              <a:off x="5832450" y="1336100"/>
              <a:ext cx="2850" cy="1525"/>
            </a:xfrm>
            <a:custGeom>
              <a:avLst/>
              <a:gdLst/>
              <a:ahLst/>
              <a:cxnLst/>
              <a:rect l="l" t="t" r="r" b="b"/>
              <a:pathLst>
                <a:path w="114" h="61" extrusionOk="0">
                  <a:moveTo>
                    <a:pt x="54" y="0"/>
                  </a:moveTo>
                  <a:cubicBezTo>
                    <a:pt x="33" y="0"/>
                    <a:pt x="27" y="7"/>
                    <a:pt x="37" y="14"/>
                  </a:cubicBezTo>
                  <a:cubicBezTo>
                    <a:pt x="51" y="24"/>
                    <a:pt x="47" y="35"/>
                    <a:pt x="30" y="38"/>
                  </a:cubicBezTo>
                  <a:cubicBezTo>
                    <a:pt x="0" y="44"/>
                    <a:pt x="25" y="60"/>
                    <a:pt x="58" y="60"/>
                  </a:cubicBezTo>
                  <a:cubicBezTo>
                    <a:pt x="64" y="60"/>
                    <a:pt x="69" y="60"/>
                    <a:pt x="75" y="59"/>
                  </a:cubicBezTo>
                  <a:cubicBezTo>
                    <a:pt x="113" y="56"/>
                    <a:pt x="96" y="3"/>
                    <a:pt x="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9" name="Google Shape;8589;p45"/>
            <p:cNvSpPr/>
            <p:nvPr/>
          </p:nvSpPr>
          <p:spPr>
            <a:xfrm>
              <a:off x="5832225" y="1331300"/>
              <a:ext cx="975" cy="1100"/>
            </a:xfrm>
            <a:custGeom>
              <a:avLst/>
              <a:gdLst/>
              <a:ahLst/>
              <a:cxnLst/>
              <a:rect l="l" t="t" r="r" b="b"/>
              <a:pathLst>
                <a:path w="39" h="44" extrusionOk="0">
                  <a:moveTo>
                    <a:pt x="27" y="1"/>
                  </a:moveTo>
                  <a:cubicBezTo>
                    <a:pt x="25" y="1"/>
                    <a:pt x="23" y="1"/>
                    <a:pt x="22" y="1"/>
                  </a:cubicBezTo>
                  <a:cubicBezTo>
                    <a:pt x="8" y="5"/>
                    <a:pt x="1" y="15"/>
                    <a:pt x="5" y="25"/>
                  </a:cubicBezTo>
                  <a:cubicBezTo>
                    <a:pt x="8" y="37"/>
                    <a:pt x="13" y="44"/>
                    <a:pt x="16" y="44"/>
                  </a:cubicBezTo>
                  <a:cubicBezTo>
                    <a:pt x="17" y="44"/>
                    <a:pt x="18" y="44"/>
                    <a:pt x="18" y="43"/>
                  </a:cubicBezTo>
                  <a:cubicBezTo>
                    <a:pt x="26" y="43"/>
                    <a:pt x="32" y="32"/>
                    <a:pt x="36" y="19"/>
                  </a:cubicBezTo>
                  <a:cubicBezTo>
                    <a:pt x="38" y="7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0" name="Google Shape;8590;p45"/>
            <p:cNvSpPr/>
            <p:nvPr/>
          </p:nvSpPr>
          <p:spPr>
            <a:xfrm>
              <a:off x="5757300" y="1092950"/>
              <a:ext cx="3250" cy="1100"/>
            </a:xfrm>
            <a:custGeom>
              <a:avLst/>
              <a:gdLst/>
              <a:ahLst/>
              <a:cxnLst/>
              <a:rect l="l" t="t" r="r" b="b"/>
              <a:pathLst>
                <a:path w="130" h="44" extrusionOk="0">
                  <a:moveTo>
                    <a:pt x="22" y="1"/>
                  </a:moveTo>
                  <a:cubicBezTo>
                    <a:pt x="19" y="1"/>
                    <a:pt x="16" y="1"/>
                    <a:pt x="14" y="1"/>
                  </a:cubicBezTo>
                  <a:cubicBezTo>
                    <a:pt x="0" y="5"/>
                    <a:pt x="8" y="15"/>
                    <a:pt x="32" y="29"/>
                  </a:cubicBezTo>
                  <a:cubicBezTo>
                    <a:pt x="46" y="38"/>
                    <a:pt x="72" y="44"/>
                    <a:pt x="90" y="44"/>
                  </a:cubicBezTo>
                  <a:cubicBezTo>
                    <a:pt x="94" y="44"/>
                    <a:pt x="98" y="44"/>
                    <a:pt x="101" y="43"/>
                  </a:cubicBezTo>
                  <a:cubicBezTo>
                    <a:pt x="129" y="36"/>
                    <a:pt x="125" y="29"/>
                    <a:pt x="83" y="15"/>
                  </a:cubicBezTo>
                  <a:cubicBezTo>
                    <a:pt x="61" y="7"/>
                    <a:pt x="36" y="1"/>
                    <a:pt x="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1" name="Google Shape;8591;p45"/>
            <p:cNvSpPr/>
            <p:nvPr/>
          </p:nvSpPr>
          <p:spPr>
            <a:xfrm>
              <a:off x="5835550" y="1336500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7" y="1"/>
                  </a:moveTo>
                  <a:cubicBezTo>
                    <a:pt x="7" y="1"/>
                    <a:pt x="1" y="7"/>
                    <a:pt x="3" y="19"/>
                  </a:cubicBezTo>
                  <a:cubicBezTo>
                    <a:pt x="6" y="27"/>
                    <a:pt x="16" y="33"/>
                    <a:pt x="27" y="33"/>
                  </a:cubicBezTo>
                  <a:cubicBezTo>
                    <a:pt x="29" y="33"/>
                    <a:pt x="32" y="33"/>
                    <a:pt x="34" y="32"/>
                  </a:cubicBezTo>
                  <a:cubicBezTo>
                    <a:pt x="45" y="29"/>
                    <a:pt x="55" y="22"/>
                    <a:pt x="52" y="19"/>
                  </a:cubicBezTo>
                  <a:cubicBezTo>
                    <a:pt x="52" y="12"/>
                    <a:pt x="38" y="8"/>
                    <a:pt x="24" y="2"/>
                  </a:cubicBezTo>
                  <a:cubicBezTo>
                    <a:pt x="22" y="1"/>
                    <a:pt x="20" y="1"/>
                    <a:pt x="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2" name="Google Shape;8592;p45"/>
            <p:cNvSpPr/>
            <p:nvPr/>
          </p:nvSpPr>
          <p:spPr>
            <a:xfrm>
              <a:off x="5760250" y="1093225"/>
              <a:ext cx="2775" cy="1975"/>
            </a:xfrm>
            <a:custGeom>
              <a:avLst/>
              <a:gdLst/>
              <a:ahLst/>
              <a:cxnLst/>
              <a:rect l="l" t="t" r="r" b="b"/>
              <a:pathLst>
                <a:path w="111" h="79" extrusionOk="0">
                  <a:moveTo>
                    <a:pt x="63" y="0"/>
                  </a:moveTo>
                  <a:cubicBezTo>
                    <a:pt x="42" y="0"/>
                    <a:pt x="32" y="11"/>
                    <a:pt x="35" y="29"/>
                  </a:cubicBezTo>
                  <a:cubicBezTo>
                    <a:pt x="42" y="45"/>
                    <a:pt x="35" y="60"/>
                    <a:pt x="18" y="63"/>
                  </a:cubicBezTo>
                  <a:cubicBezTo>
                    <a:pt x="4" y="66"/>
                    <a:pt x="0" y="74"/>
                    <a:pt x="7" y="77"/>
                  </a:cubicBezTo>
                  <a:cubicBezTo>
                    <a:pt x="9" y="78"/>
                    <a:pt x="11" y="78"/>
                    <a:pt x="13" y="78"/>
                  </a:cubicBezTo>
                  <a:cubicBezTo>
                    <a:pt x="39" y="78"/>
                    <a:pt x="111" y="34"/>
                    <a:pt x="108" y="21"/>
                  </a:cubicBezTo>
                  <a:cubicBezTo>
                    <a:pt x="104" y="11"/>
                    <a:pt x="87" y="4"/>
                    <a:pt x="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3" name="Google Shape;8593;p45"/>
            <p:cNvSpPr/>
            <p:nvPr/>
          </p:nvSpPr>
          <p:spPr>
            <a:xfrm>
              <a:off x="5763375" y="1093975"/>
              <a:ext cx="5300" cy="2100"/>
            </a:xfrm>
            <a:custGeom>
              <a:avLst/>
              <a:gdLst/>
              <a:ahLst/>
              <a:cxnLst/>
              <a:rect l="l" t="t" r="r" b="b"/>
              <a:pathLst>
                <a:path w="212" h="84" extrusionOk="0">
                  <a:moveTo>
                    <a:pt x="43" y="1"/>
                  </a:moveTo>
                  <a:cubicBezTo>
                    <a:pt x="36" y="1"/>
                    <a:pt x="31" y="1"/>
                    <a:pt x="28" y="2"/>
                  </a:cubicBezTo>
                  <a:cubicBezTo>
                    <a:pt x="0" y="9"/>
                    <a:pt x="11" y="15"/>
                    <a:pt x="84" y="57"/>
                  </a:cubicBezTo>
                  <a:cubicBezTo>
                    <a:pt x="113" y="75"/>
                    <a:pt x="130" y="83"/>
                    <a:pt x="144" y="83"/>
                  </a:cubicBezTo>
                  <a:cubicBezTo>
                    <a:pt x="157" y="83"/>
                    <a:pt x="167" y="75"/>
                    <a:pt x="181" y="57"/>
                  </a:cubicBezTo>
                  <a:cubicBezTo>
                    <a:pt x="212" y="23"/>
                    <a:pt x="208" y="23"/>
                    <a:pt x="132" y="9"/>
                  </a:cubicBezTo>
                  <a:cubicBezTo>
                    <a:pt x="96" y="4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4" name="Google Shape;8594;p45"/>
            <p:cNvSpPr/>
            <p:nvPr/>
          </p:nvSpPr>
          <p:spPr>
            <a:xfrm>
              <a:off x="5834675" y="1295225"/>
              <a:ext cx="3500" cy="1275"/>
            </a:xfrm>
            <a:custGeom>
              <a:avLst/>
              <a:gdLst/>
              <a:ahLst/>
              <a:cxnLst/>
              <a:rect l="l" t="t" r="r" b="b"/>
              <a:pathLst>
                <a:path w="140" h="51" extrusionOk="0">
                  <a:moveTo>
                    <a:pt x="42" y="1"/>
                  </a:moveTo>
                  <a:cubicBezTo>
                    <a:pt x="14" y="5"/>
                    <a:pt x="0" y="15"/>
                    <a:pt x="3" y="29"/>
                  </a:cubicBezTo>
                  <a:cubicBezTo>
                    <a:pt x="10" y="41"/>
                    <a:pt x="32" y="50"/>
                    <a:pt x="58" y="50"/>
                  </a:cubicBezTo>
                  <a:cubicBezTo>
                    <a:pt x="62" y="50"/>
                    <a:pt x="65" y="50"/>
                    <a:pt x="69" y="50"/>
                  </a:cubicBezTo>
                  <a:cubicBezTo>
                    <a:pt x="139" y="42"/>
                    <a:pt x="115" y="1"/>
                    <a:pt x="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5" name="Google Shape;8595;p45"/>
            <p:cNvSpPr/>
            <p:nvPr/>
          </p:nvSpPr>
          <p:spPr>
            <a:xfrm>
              <a:off x="5774725" y="1095225"/>
              <a:ext cx="2825" cy="825"/>
            </a:xfrm>
            <a:custGeom>
              <a:avLst/>
              <a:gdLst/>
              <a:ahLst/>
              <a:cxnLst/>
              <a:rect l="l" t="t" r="r" b="b"/>
              <a:pathLst>
                <a:path w="113" h="33" extrusionOk="0">
                  <a:moveTo>
                    <a:pt x="59" y="0"/>
                  </a:moveTo>
                  <a:cubicBezTo>
                    <a:pt x="51" y="0"/>
                    <a:pt x="43" y="1"/>
                    <a:pt x="36" y="4"/>
                  </a:cubicBezTo>
                  <a:cubicBezTo>
                    <a:pt x="1" y="11"/>
                    <a:pt x="1" y="15"/>
                    <a:pt x="39" y="25"/>
                  </a:cubicBezTo>
                  <a:cubicBezTo>
                    <a:pt x="58" y="30"/>
                    <a:pt x="74" y="32"/>
                    <a:pt x="85" y="32"/>
                  </a:cubicBezTo>
                  <a:cubicBezTo>
                    <a:pt x="106" y="32"/>
                    <a:pt x="112" y="25"/>
                    <a:pt x="94" y="11"/>
                  </a:cubicBezTo>
                  <a:cubicBezTo>
                    <a:pt x="88" y="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6" name="Google Shape;8596;p45"/>
            <p:cNvSpPr/>
            <p:nvPr/>
          </p:nvSpPr>
          <p:spPr>
            <a:xfrm>
              <a:off x="5841000" y="1296175"/>
              <a:ext cx="14075" cy="3125"/>
            </a:xfrm>
            <a:custGeom>
              <a:avLst/>
              <a:gdLst/>
              <a:ahLst/>
              <a:cxnLst/>
              <a:rect l="l" t="t" r="r" b="b"/>
              <a:pathLst>
                <a:path w="563" h="125" extrusionOk="0">
                  <a:moveTo>
                    <a:pt x="19" y="0"/>
                  </a:moveTo>
                  <a:cubicBezTo>
                    <a:pt x="17" y="0"/>
                    <a:pt x="15" y="1"/>
                    <a:pt x="14" y="1"/>
                  </a:cubicBezTo>
                  <a:cubicBezTo>
                    <a:pt x="4" y="1"/>
                    <a:pt x="0" y="12"/>
                    <a:pt x="4" y="25"/>
                  </a:cubicBezTo>
                  <a:cubicBezTo>
                    <a:pt x="7" y="33"/>
                    <a:pt x="17" y="37"/>
                    <a:pt x="31" y="37"/>
                  </a:cubicBezTo>
                  <a:cubicBezTo>
                    <a:pt x="35" y="37"/>
                    <a:pt x="40" y="37"/>
                    <a:pt x="45" y="36"/>
                  </a:cubicBezTo>
                  <a:cubicBezTo>
                    <a:pt x="48" y="35"/>
                    <a:pt x="53" y="34"/>
                    <a:pt x="58" y="34"/>
                  </a:cubicBezTo>
                  <a:cubicBezTo>
                    <a:pt x="81" y="34"/>
                    <a:pt x="122" y="46"/>
                    <a:pt x="153" y="60"/>
                  </a:cubicBezTo>
                  <a:cubicBezTo>
                    <a:pt x="191" y="77"/>
                    <a:pt x="233" y="92"/>
                    <a:pt x="243" y="92"/>
                  </a:cubicBezTo>
                  <a:cubicBezTo>
                    <a:pt x="245" y="91"/>
                    <a:pt x="247" y="91"/>
                    <a:pt x="250" y="91"/>
                  </a:cubicBezTo>
                  <a:cubicBezTo>
                    <a:pt x="265" y="91"/>
                    <a:pt x="298" y="100"/>
                    <a:pt x="333" y="112"/>
                  </a:cubicBezTo>
                  <a:cubicBezTo>
                    <a:pt x="356" y="120"/>
                    <a:pt x="377" y="125"/>
                    <a:pt x="389" y="125"/>
                  </a:cubicBezTo>
                  <a:cubicBezTo>
                    <a:pt x="397" y="125"/>
                    <a:pt x="401" y="123"/>
                    <a:pt x="399" y="119"/>
                  </a:cubicBezTo>
                  <a:cubicBezTo>
                    <a:pt x="396" y="108"/>
                    <a:pt x="378" y="98"/>
                    <a:pt x="362" y="95"/>
                  </a:cubicBezTo>
                  <a:cubicBezTo>
                    <a:pt x="344" y="95"/>
                    <a:pt x="333" y="87"/>
                    <a:pt x="341" y="77"/>
                  </a:cubicBezTo>
                  <a:cubicBezTo>
                    <a:pt x="342" y="74"/>
                    <a:pt x="355" y="72"/>
                    <a:pt x="375" y="72"/>
                  </a:cubicBezTo>
                  <a:cubicBezTo>
                    <a:pt x="394" y="72"/>
                    <a:pt x="420" y="74"/>
                    <a:pt x="448" y="77"/>
                  </a:cubicBezTo>
                  <a:cubicBezTo>
                    <a:pt x="483" y="84"/>
                    <a:pt x="514" y="86"/>
                    <a:pt x="533" y="86"/>
                  </a:cubicBezTo>
                  <a:cubicBezTo>
                    <a:pt x="544" y="86"/>
                    <a:pt x="551" y="85"/>
                    <a:pt x="552" y="84"/>
                  </a:cubicBezTo>
                  <a:cubicBezTo>
                    <a:pt x="562" y="71"/>
                    <a:pt x="562" y="71"/>
                    <a:pt x="424" y="50"/>
                  </a:cubicBezTo>
                  <a:cubicBezTo>
                    <a:pt x="395" y="45"/>
                    <a:pt x="368" y="42"/>
                    <a:pt x="347" y="42"/>
                  </a:cubicBezTo>
                  <a:cubicBezTo>
                    <a:pt x="324" y="42"/>
                    <a:pt x="309" y="46"/>
                    <a:pt x="309" y="53"/>
                  </a:cubicBezTo>
                  <a:cubicBezTo>
                    <a:pt x="309" y="56"/>
                    <a:pt x="305" y="57"/>
                    <a:pt x="297" y="57"/>
                  </a:cubicBezTo>
                  <a:cubicBezTo>
                    <a:pt x="275" y="57"/>
                    <a:pt x="226" y="48"/>
                    <a:pt x="170" y="32"/>
                  </a:cubicBezTo>
                  <a:cubicBezTo>
                    <a:pt x="102" y="14"/>
                    <a:pt x="38" y="0"/>
                    <a:pt x="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7" name="Google Shape;8597;p45"/>
            <p:cNvSpPr/>
            <p:nvPr/>
          </p:nvSpPr>
          <p:spPr>
            <a:xfrm>
              <a:off x="5778975" y="1095650"/>
              <a:ext cx="14075" cy="2825"/>
            </a:xfrm>
            <a:custGeom>
              <a:avLst/>
              <a:gdLst/>
              <a:ahLst/>
              <a:cxnLst/>
              <a:rect l="l" t="t" r="r" b="b"/>
              <a:pathLst>
                <a:path w="563" h="113" extrusionOk="0">
                  <a:moveTo>
                    <a:pt x="81" y="1"/>
                  </a:moveTo>
                  <a:lnTo>
                    <a:pt x="1" y="8"/>
                  </a:lnTo>
                  <a:lnTo>
                    <a:pt x="102" y="53"/>
                  </a:lnTo>
                  <a:cubicBezTo>
                    <a:pt x="153" y="73"/>
                    <a:pt x="206" y="91"/>
                    <a:pt x="212" y="91"/>
                  </a:cubicBezTo>
                  <a:cubicBezTo>
                    <a:pt x="223" y="87"/>
                    <a:pt x="247" y="87"/>
                    <a:pt x="271" y="87"/>
                  </a:cubicBezTo>
                  <a:cubicBezTo>
                    <a:pt x="310" y="87"/>
                    <a:pt x="310" y="87"/>
                    <a:pt x="278" y="78"/>
                  </a:cubicBezTo>
                  <a:cubicBezTo>
                    <a:pt x="254" y="70"/>
                    <a:pt x="244" y="57"/>
                    <a:pt x="251" y="46"/>
                  </a:cubicBezTo>
                  <a:cubicBezTo>
                    <a:pt x="253" y="42"/>
                    <a:pt x="263" y="39"/>
                    <a:pt x="275" y="39"/>
                  </a:cubicBezTo>
                  <a:cubicBezTo>
                    <a:pt x="282" y="39"/>
                    <a:pt x="291" y="40"/>
                    <a:pt x="299" y="43"/>
                  </a:cubicBezTo>
                  <a:cubicBezTo>
                    <a:pt x="309" y="46"/>
                    <a:pt x="320" y="48"/>
                    <a:pt x="328" y="48"/>
                  </a:cubicBezTo>
                  <a:cubicBezTo>
                    <a:pt x="337" y="48"/>
                    <a:pt x="344" y="46"/>
                    <a:pt x="348" y="43"/>
                  </a:cubicBezTo>
                  <a:cubicBezTo>
                    <a:pt x="349" y="38"/>
                    <a:pt x="352" y="36"/>
                    <a:pt x="355" y="36"/>
                  </a:cubicBezTo>
                  <a:cubicBezTo>
                    <a:pt x="359" y="36"/>
                    <a:pt x="363" y="40"/>
                    <a:pt x="365" y="46"/>
                  </a:cubicBezTo>
                  <a:cubicBezTo>
                    <a:pt x="369" y="60"/>
                    <a:pt x="361" y="78"/>
                    <a:pt x="351" y="87"/>
                  </a:cubicBezTo>
                  <a:cubicBezTo>
                    <a:pt x="337" y="98"/>
                    <a:pt x="369" y="108"/>
                    <a:pt x="424" y="112"/>
                  </a:cubicBezTo>
                  <a:cubicBezTo>
                    <a:pt x="440" y="112"/>
                    <a:pt x="453" y="113"/>
                    <a:pt x="465" y="113"/>
                  </a:cubicBezTo>
                  <a:cubicBezTo>
                    <a:pt x="514" y="113"/>
                    <a:pt x="528" y="106"/>
                    <a:pt x="542" y="81"/>
                  </a:cubicBezTo>
                  <a:cubicBezTo>
                    <a:pt x="563" y="46"/>
                    <a:pt x="559" y="43"/>
                    <a:pt x="518" y="43"/>
                  </a:cubicBezTo>
                  <a:cubicBezTo>
                    <a:pt x="494" y="39"/>
                    <a:pt x="400" y="28"/>
                    <a:pt x="316" y="18"/>
                  </a:cubicBezTo>
                  <a:cubicBezTo>
                    <a:pt x="230" y="8"/>
                    <a:pt x="126" y="1"/>
                    <a:pt x="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8" name="Google Shape;8598;p45"/>
            <p:cNvSpPr/>
            <p:nvPr/>
          </p:nvSpPr>
          <p:spPr>
            <a:xfrm>
              <a:off x="5855475" y="1297725"/>
              <a:ext cx="1350" cy="1075"/>
            </a:xfrm>
            <a:custGeom>
              <a:avLst/>
              <a:gdLst/>
              <a:ahLst/>
              <a:cxnLst/>
              <a:rect l="l" t="t" r="r" b="b"/>
              <a:pathLst>
                <a:path w="54" h="43" extrusionOk="0">
                  <a:moveTo>
                    <a:pt x="26" y="0"/>
                  </a:moveTo>
                  <a:cubicBezTo>
                    <a:pt x="23" y="0"/>
                    <a:pt x="21" y="1"/>
                    <a:pt x="18" y="1"/>
                  </a:cubicBezTo>
                  <a:cubicBezTo>
                    <a:pt x="7" y="5"/>
                    <a:pt x="1" y="15"/>
                    <a:pt x="4" y="25"/>
                  </a:cubicBezTo>
                  <a:cubicBezTo>
                    <a:pt x="7" y="40"/>
                    <a:pt x="18" y="43"/>
                    <a:pt x="32" y="43"/>
                  </a:cubicBezTo>
                  <a:cubicBezTo>
                    <a:pt x="46" y="40"/>
                    <a:pt x="53" y="25"/>
                    <a:pt x="49" y="15"/>
                  </a:cubicBezTo>
                  <a:cubicBezTo>
                    <a:pt x="46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9" name="Google Shape;8599;p45"/>
            <p:cNvSpPr/>
            <p:nvPr/>
          </p:nvSpPr>
          <p:spPr>
            <a:xfrm>
              <a:off x="5858375" y="1297725"/>
              <a:ext cx="1450" cy="1100"/>
            </a:xfrm>
            <a:custGeom>
              <a:avLst/>
              <a:gdLst/>
              <a:ahLst/>
              <a:cxnLst/>
              <a:rect l="l" t="t" r="r" b="b"/>
              <a:pathLst>
                <a:path w="58" h="44" extrusionOk="0">
                  <a:moveTo>
                    <a:pt x="17" y="0"/>
                  </a:moveTo>
                  <a:cubicBezTo>
                    <a:pt x="7" y="0"/>
                    <a:pt x="0" y="7"/>
                    <a:pt x="3" y="15"/>
                  </a:cubicBezTo>
                  <a:cubicBezTo>
                    <a:pt x="6" y="25"/>
                    <a:pt x="20" y="40"/>
                    <a:pt x="37" y="43"/>
                  </a:cubicBezTo>
                  <a:cubicBezTo>
                    <a:pt x="40" y="44"/>
                    <a:pt x="42" y="44"/>
                    <a:pt x="44" y="44"/>
                  </a:cubicBezTo>
                  <a:cubicBezTo>
                    <a:pt x="53" y="44"/>
                    <a:pt x="57" y="38"/>
                    <a:pt x="55" y="30"/>
                  </a:cubicBezTo>
                  <a:cubicBezTo>
                    <a:pt x="51" y="19"/>
                    <a:pt x="37" y="5"/>
                    <a:pt x="24" y="1"/>
                  </a:cubicBezTo>
                  <a:cubicBezTo>
                    <a:pt x="21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0" name="Google Shape;8600;p45"/>
            <p:cNvSpPr/>
            <p:nvPr/>
          </p:nvSpPr>
          <p:spPr>
            <a:xfrm>
              <a:off x="5861300" y="1300575"/>
              <a:ext cx="1650" cy="875"/>
            </a:xfrm>
            <a:custGeom>
              <a:avLst/>
              <a:gdLst/>
              <a:ahLst/>
              <a:cxnLst/>
              <a:rect l="l" t="t" r="r" b="b"/>
              <a:pathLst>
                <a:path w="66" h="35" extrusionOk="0">
                  <a:moveTo>
                    <a:pt x="25" y="1"/>
                  </a:moveTo>
                  <a:cubicBezTo>
                    <a:pt x="21" y="1"/>
                    <a:pt x="18" y="1"/>
                    <a:pt x="14" y="2"/>
                  </a:cubicBezTo>
                  <a:cubicBezTo>
                    <a:pt x="0" y="6"/>
                    <a:pt x="0" y="12"/>
                    <a:pt x="11" y="23"/>
                  </a:cubicBezTo>
                  <a:cubicBezTo>
                    <a:pt x="21" y="30"/>
                    <a:pt x="33" y="34"/>
                    <a:pt x="43" y="34"/>
                  </a:cubicBezTo>
                  <a:cubicBezTo>
                    <a:pt x="47" y="34"/>
                    <a:pt x="50" y="34"/>
                    <a:pt x="53" y="33"/>
                  </a:cubicBezTo>
                  <a:cubicBezTo>
                    <a:pt x="66" y="30"/>
                    <a:pt x="66" y="20"/>
                    <a:pt x="56" y="12"/>
                  </a:cubicBezTo>
                  <a:cubicBezTo>
                    <a:pt x="48" y="5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1" name="Google Shape;8601;p45"/>
            <p:cNvSpPr/>
            <p:nvPr/>
          </p:nvSpPr>
          <p:spPr>
            <a:xfrm>
              <a:off x="5860775" y="12973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43" y="1"/>
                  </a:moveTo>
                  <a:cubicBezTo>
                    <a:pt x="39" y="1"/>
                    <a:pt x="36" y="2"/>
                    <a:pt x="32" y="3"/>
                  </a:cubicBezTo>
                  <a:cubicBezTo>
                    <a:pt x="14" y="6"/>
                    <a:pt x="0" y="20"/>
                    <a:pt x="4" y="27"/>
                  </a:cubicBezTo>
                  <a:cubicBezTo>
                    <a:pt x="8" y="37"/>
                    <a:pt x="29" y="51"/>
                    <a:pt x="53" y="61"/>
                  </a:cubicBezTo>
                  <a:cubicBezTo>
                    <a:pt x="63" y="65"/>
                    <a:pt x="70" y="67"/>
                    <a:pt x="75" y="67"/>
                  </a:cubicBezTo>
                  <a:cubicBezTo>
                    <a:pt x="86" y="67"/>
                    <a:pt x="88" y="58"/>
                    <a:pt x="80" y="34"/>
                  </a:cubicBezTo>
                  <a:cubicBezTo>
                    <a:pt x="75" y="14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2" name="Google Shape;8602;p45"/>
            <p:cNvSpPr/>
            <p:nvPr/>
          </p:nvSpPr>
          <p:spPr>
            <a:xfrm>
              <a:off x="5863275" y="1297600"/>
              <a:ext cx="2650" cy="1400"/>
            </a:xfrm>
            <a:custGeom>
              <a:avLst/>
              <a:gdLst/>
              <a:ahLst/>
              <a:cxnLst/>
              <a:rect l="l" t="t" r="r" b="b"/>
              <a:pathLst>
                <a:path w="106" h="56" extrusionOk="0">
                  <a:moveTo>
                    <a:pt x="6" y="1"/>
                  </a:moveTo>
                  <a:cubicBezTo>
                    <a:pt x="1" y="1"/>
                    <a:pt x="0" y="7"/>
                    <a:pt x="4" y="20"/>
                  </a:cubicBezTo>
                  <a:cubicBezTo>
                    <a:pt x="8" y="41"/>
                    <a:pt x="18" y="55"/>
                    <a:pt x="22" y="55"/>
                  </a:cubicBezTo>
                  <a:cubicBezTo>
                    <a:pt x="26" y="55"/>
                    <a:pt x="37" y="54"/>
                    <a:pt x="50" y="54"/>
                  </a:cubicBezTo>
                  <a:cubicBezTo>
                    <a:pt x="56" y="54"/>
                    <a:pt x="63" y="54"/>
                    <a:pt x="70" y="55"/>
                  </a:cubicBezTo>
                  <a:cubicBezTo>
                    <a:pt x="91" y="55"/>
                    <a:pt x="105" y="48"/>
                    <a:pt x="102" y="35"/>
                  </a:cubicBezTo>
                  <a:cubicBezTo>
                    <a:pt x="99" y="26"/>
                    <a:pt x="87" y="20"/>
                    <a:pt x="73" y="20"/>
                  </a:cubicBezTo>
                  <a:cubicBezTo>
                    <a:pt x="70" y="20"/>
                    <a:pt x="67" y="20"/>
                    <a:pt x="63" y="20"/>
                  </a:cubicBezTo>
                  <a:cubicBezTo>
                    <a:pt x="60" y="22"/>
                    <a:pt x="55" y="23"/>
                    <a:pt x="51" y="23"/>
                  </a:cubicBezTo>
                  <a:cubicBezTo>
                    <a:pt x="37" y="23"/>
                    <a:pt x="22" y="17"/>
                    <a:pt x="15" y="6"/>
                  </a:cubicBezTo>
                  <a:cubicBezTo>
                    <a:pt x="11" y="3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3" name="Google Shape;8603;p45"/>
            <p:cNvSpPr/>
            <p:nvPr/>
          </p:nvSpPr>
          <p:spPr>
            <a:xfrm>
              <a:off x="5865775" y="1298050"/>
              <a:ext cx="6650" cy="1300"/>
            </a:xfrm>
            <a:custGeom>
              <a:avLst/>
              <a:gdLst/>
              <a:ahLst/>
              <a:cxnLst/>
              <a:rect l="l" t="t" r="r" b="b"/>
              <a:pathLst>
                <a:path w="266" h="52" extrusionOk="0">
                  <a:moveTo>
                    <a:pt x="75" y="0"/>
                  </a:moveTo>
                  <a:cubicBezTo>
                    <a:pt x="69" y="0"/>
                    <a:pt x="61" y="1"/>
                    <a:pt x="53" y="2"/>
                  </a:cubicBezTo>
                  <a:cubicBezTo>
                    <a:pt x="1" y="17"/>
                    <a:pt x="99" y="51"/>
                    <a:pt x="170" y="51"/>
                  </a:cubicBezTo>
                  <a:cubicBezTo>
                    <a:pt x="184" y="51"/>
                    <a:pt x="196" y="50"/>
                    <a:pt x="207" y="47"/>
                  </a:cubicBezTo>
                  <a:cubicBezTo>
                    <a:pt x="266" y="32"/>
                    <a:pt x="239" y="10"/>
                    <a:pt x="182" y="10"/>
                  </a:cubicBezTo>
                  <a:cubicBezTo>
                    <a:pt x="173" y="10"/>
                    <a:pt x="162" y="11"/>
                    <a:pt x="151" y="12"/>
                  </a:cubicBezTo>
                  <a:cubicBezTo>
                    <a:pt x="140" y="15"/>
                    <a:pt x="130" y="17"/>
                    <a:pt x="121" y="17"/>
                  </a:cubicBezTo>
                  <a:cubicBezTo>
                    <a:pt x="107" y="17"/>
                    <a:pt x="98" y="14"/>
                    <a:pt x="95" y="9"/>
                  </a:cubicBezTo>
                  <a:cubicBezTo>
                    <a:pt x="95" y="3"/>
                    <a:pt x="87" y="0"/>
                    <a:pt x="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4" name="Google Shape;8604;p45"/>
            <p:cNvSpPr/>
            <p:nvPr/>
          </p:nvSpPr>
          <p:spPr>
            <a:xfrm>
              <a:off x="5872825" y="1298150"/>
              <a:ext cx="12450" cy="3800"/>
            </a:xfrm>
            <a:custGeom>
              <a:avLst/>
              <a:gdLst/>
              <a:ahLst/>
              <a:cxnLst/>
              <a:rect l="l" t="t" r="r" b="b"/>
              <a:pathLst>
                <a:path w="498" h="152" extrusionOk="0">
                  <a:moveTo>
                    <a:pt x="36" y="0"/>
                  </a:moveTo>
                  <a:cubicBezTo>
                    <a:pt x="28" y="0"/>
                    <a:pt x="20" y="3"/>
                    <a:pt x="15" y="8"/>
                  </a:cubicBezTo>
                  <a:cubicBezTo>
                    <a:pt x="0" y="23"/>
                    <a:pt x="5" y="37"/>
                    <a:pt x="35" y="50"/>
                  </a:cubicBezTo>
                  <a:cubicBezTo>
                    <a:pt x="47" y="57"/>
                    <a:pt x="61" y="61"/>
                    <a:pt x="72" y="61"/>
                  </a:cubicBezTo>
                  <a:cubicBezTo>
                    <a:pt x="84" y="61"/>
                    <a:pt x="94" y="57"/>
                    <a:pt x="101" y="50"/>
                  </a:cubicBezTo>
                  <a:cubicBezTo>
                    <a:pt x="107" y="45"/>
                    <a:pt x="111" y="42"/>
                    <a:pt x="113" y="42"/>
                  </a:cubicBezTo>
                  <a:lnTo>
                    <a:pt x="113" y="42"/>
                  </a:lnTo>
                  <a:cubicBezTo>
                    <a:pt x="116" y="42"/>
                    <a:pt x="116" y="48"/>
                    <a:pt x="112" y="61"/>
                  </a:cubicBezTo>
                  <a:cubicBezTo>
                    <a:pt x="107" y="73"/>
                    <a:pt x="108" y="79"/>
                    <a:pt x="115" y="79"/>
                  </a:cubicBezTo>
                  <a:cubicBezTo>
                    <a:pt x="119" y="79"/>
                    <a:pt x="126" y="77"/>
                    <a:pt x="136" y="71"/>
                  </a:cubicBezTo>
                  <a:cubicBezTo>
                    <a:pt x="145" y="64"/>
                    <a:pt x="155" y="60"/>
                    <a:pt x="162" y="60"/>
                  </a:cubicBezTo>
                  <a:cubicBezTo>
                    <a:pt x="168" y="60"/>
                    <a:pt x="173" y="63"/>
                    <a:pt x="174" y="68"/>
                  </a:cubicBezTo>
                  <a:cubicBezTo>
                    <a:pt x="177" y="76"/>
                    <a:pt x="187" y="80"/>
                    <a:pt x="200" y="80"/>
                  </a:cubicBezTo>
                  <a:cubicBezTo>
                    <a:pt x="204" y="80"/>
                    <a:pt x="208" y="79"/>
                    <a:pt x="213" y="78"/>
                  </a:cubicBezTo>
                  <a:cubicBezTo>
                    <a:pt x="219" y="76"/>
                    <a:pt x="224" y="75"/>
                    <a:pt x="230" y="75"/>
                  </a:cubicBezTo>
                  <a:cubicBezTo>
                    <a:pt x="245" y="75"/>
                    <a:pt x="258" y="81"/>
                    <a:pt x="268" y="88"/>
                  </a:cubicBezTo>
                  <a:cubicBezTo>
                    <a:pt x="278" y="97"/>
                    <a:pt x="281" y="100"/>
                    <a:pt x="273" y="100"/>
                  </a:cubicBezTo>
                  <a:cubicBezTo>
                    <a:pt x="270" y="100"/>
                    <a:pt x="266" y="100"/>
                    <a:pt x="261" y="99"/>
                  </a:cubicBezTo>
                  <a:cubicBezTo>
                    <a:pt x="258" y="99"/>
                    <a:pt x="255" y="98"/>
                    <a:pt x="252" y="98"/>
                  </a:cubicBezTo>
                  <a:cubicBezTo>
                    <a:pt x="240" y="98"/>
                    <a:pt x="234" y="104"/>
                    <a:pt x="237" y="113"/>
                  </a:cubicBezTo>
                  <a:cubicBezTo>
                    <a:pt x="239" y="123"/>
                    <a:pt x="250" y="128"/>
                    <a:pt x="265" y="128"/>
                  </a:cubicBezTo>
                  <a:cubicBezTo>
                    <a:pt x="269" y="128"/>
                    <a:pt x="274" y="127"/>
                    <a:pt x="278" y="127"/>
                  </a:cubicBezTo>
                  <a:cubicBezTo>
                    <a:pt x="283" y="125"/>
                    <a:pt x="288" y="124"/>
                    <a:pt x="293" y="124"/>
                  </a:cubicBezTo>
                  <a:cubicBezTo>
                    <a:pt x="304" y="124"/>
                    <a:pt x="314" y="130"/>
                    <a:pt x="317" y="137"/>
                  </a:cubicBezTo>
                  <a:cubicBezTo>
                    <a:pt x="320" y="147"/>
                    <a:pt x="327" y="151"/>
                    <a:pt x="335" y="151"/>
                  </a:cubicBezTo>
                  <a:cubicBezTo>
                    <a:pt x="348" y="151"/>
                    <a:pt x="364" y="137"/>
                    <a:pt x="362" y="117"/>
                  </a:cubicBezTo>
                  <a:cubicBezTo>
                    <a:pt x="362" y="98"/>
                    <a:pt x="365" y="90"/>
                    <a:pt x="385" y="90"/>
                  </a:cubicBezTo>
                  <a:cubicBezTo>
                    <a:pt x="395" y="90"/>
                    <a:pt x="410" y="92"/>
                    <a:pt x="431" y="96"/>
                  </a:cubicBezTo>
                  <a:cubicBezTo>
                    <a:pt x="454" y="99"/>
                    <a:pt x="469" y="102"/>
                    <a:pt x="479" y="102"/>
                  </a:cubicBezTo>
                  <a:cubicBezTo>
                    <a:pt x="497" y="102"/>
                    <a:pt x="496" y="94"/>
                    <a:pt x="490" y="71"/>
                  </a:cubicBezTo>
                  <a:cubicBezTo>
                    <a:pt x="483" y="46"/>
                    <a:pt x="458" y="33"/>
                    <a:pt x="417" y="33"/>
                  </a:cubicBezTo>
                  <a:cubicBezTo>
                    <a:pt x="397" y="33"/>
                    <a:pt x="372" y="36"/>
                    <a:pt x="344" y="43"/>
                  </a:cubicBezTo>
                  <a:cubicBezTo>
                    <a:pt x="332" y="46"/>
                    <a:pt x="319" y="48"/>
                    <a:pt x="309" y="48"/>
                  </a:cubicBezTo>
                  <a:cubicBezTo>
                    <a:pt x="297" y="48"/>
                    <a:pt x="288" y="46"/>
                    <a:pt x="288" y="40"/>
                  </a:cubicBezTo>
                  <a:cubicBezTo>
                    <a:pt x="285" y="33"/>
                    <a:pt x="233" y="23"/>
                    <a:pt x="178" y="23"/>
                  </a:cubicBezTo>
                  <a:cubicBezTo>
                    <a:pt x="122" y="19"/>
                    <a:pt x="67" y="13"/>
                    <a:pt x="53" y="5"/>
                  </a:cubicBezTo>
                  <a:cubicBezTo>
                    <a:pt x="48" y="2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5" name="Google Shape;8605;p45"/>
            <p:cNvSpPr/>
            <p:nvPr/>
          </p:nvSpPr>
          <p:spPr>
            <a:xfrm>
              <a:off x="5875350" y="1294875"/>
              <a:ext cx="3500" cy="1150"/>
            </a:xfrm>
            <a:custGeom>
              <a:avLst/>
              <a:gdLst/>
              <a:ahLst/>
              <a:cxnLst/>
              <a:rect l="l" t="t" r="r" b="b"/>
              <a:pathLst>
                <a:path w="140" h="46" extrusionOk="0">
                  <a:moveTo>
                    <a:pt x="112" y="0"/>
                  </a:moveTo>
                  <a:cubicBezTo>
                    <a:pt x="98" y="0"/>
                    <a:pt x="80" y="3"/>
                    <a:pt x="59" y="8"/>
                  </a:cubicBezTo>
                  <a:cubicBezTo>
                    <a:pt x="21" y="19"/>
                    <a:pt x="0" y="32"/>
                    <a:pt x="11" y="40"/>
                  </a:cubicBezTo>
                  <a:cubicBezTo>
                    <a:pt x="14" y="44"/>
                    <a:pt x="23" y="46"/>
                    <a:pt x="34" y="46"/>
                  </a:cubicBezTo>
                  <a:cubicBezTo>
                    <a:pt x="48" y="46"/>
                    <a:pt x="66" y="43"/>
                    <a:pt x="83" y="40"/>
                  </a:cubicBezTo>
                  <a:cubicBezTo>
                    <a:pt x="115" y="32"/>
                    <a:pt x="139" y="19"/>
                    <a:pt x="136" y="8"/>
                  </a:cubicBezTo>
                  <a:cubicBezTo>
                    <a:pt x="134" y="3"/>
                    <a:pt x="125" y="0"/>
                    <a:pt x="1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6" name="Google Shape;8606;p45"/>
            <p:cNvSpPr/>
            <p:nvPr/>
          </p:nvSpPr>
          <p:spPr>
            <a:xfrm>
              <a:off x="5881200" y="1295175"/>
              <a:ext cx="1875" cy="1100"/>
            </a:xfrm>
            <a:custGeom>
              <a:avLst/>
              <a:gdLst/>
              <a:ahLst/>
              <a:cxnLst/>
              <a:rect l="l" t="t" r="r" b="b"/>
              <a:pathLst>
                <a:path w="75" h="44" extrusionOk="0">
                  <a:moveTo>
                    <a:pt x="12" y="0"/>
                  </a:moveTo>
                  <a:cubicBezTo>
                    <a:pt x="4" y="0"/>
                    <a:pt x="0" y="4"/>
                    <a:pt x="3" y="10"/>
                  </a:cubicBezTo>
                  <a:cubicBezTo>
                    <a:pt x="8" y="28"/>
                    <a:pt x="37" y="44"/>
                    <a:pt x="57" y="44"/>
                  </a:cubicBezTo>
                  <a:cubicBezTo>
                    <a:pt x="63" y="44"/>
                    <a:pt x="69" y="42"/>
                    <a:pt x="72" y="37"/>
                  </a:cubicBezTo>
                  <a:cubicBezTo>
                    <a:pt x="75" y="31"/>
                    <a:pt x="61" y="17"/>
                    <a:pt x="37" y="7"/>
                  </a:cubicBezTo>
                  <a:cubicBezTo>
                    <a:pt x="26" y="2"/>
                    <a:pt x="18" y="0"/>
                    <a:pt x="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7" name="Google Shape;8607;p45"/>
            <p:cNvSpPr/>
            <p:nvPr/>
          </p:nvSpPr>
          <p:spPr>
            <a:xfrm>
              <a:off x="5894600" y="1300975"/>
              <a:ext cx="3325" cy="1525"/>
            </a:xfrm>
            <a:custGeom>
              <a:avLst/>
              <a:gdLst/>
              <a:ahLst/>
              <a:cxnLst/>
              <a:rect l="l" t="t" r="r" b="b"/>
              <a:pathLst>
                <a:path w="133" h="61" extrusionOk="0">
                  <a:moveTo>
                    <a:pt x="48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4" y="7"/>
                    <a:pt x="0" y="17"/>
                    <a:pt x="4" y="24"/>
                  </a:cubicBezTo>
                  <a:cubicBezTo>
                    <a:pt x="7" y="41"/>
                    <a:pt x="72" y="61"/>
                    <a:pt x="106" y="61"/>
                  </a:cubicBezTo>
                  <a:cubicBezTo>
                    <a:pt x="116" y="61"/>
                    <a:pt x="123" y="59"/>
                    <a:pt x="125" y="55"/>
                  </a:cubicBezTo>
                  <a:cubicBezTo>
                    <a:pt x="133" y="49"/>
                    <a:pt x="119" y="38"/>
                    <a:pt x="98" y="38"/>
                  </a:cubicBezTo>
                  <a:cubicBezTo>
                    <a:pt x="74" y="34"/>
                    <a:pt x="59" y="24"/>
                    <a:pt x="63" y="14"/>
                  </a:cubicBezTo>
                  <a:cubicBezTo>
                    <a:pt x="65" y="7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8" name="Google Shape;8608;p45"/>
            <p:cNvSpPr/>
            <p:nvPr/>
          </p:nvSpPr>
          <p:spPr>
            <a:xfrm>
              <a:off x="5896250" y="1302750"/>
              <a:ext cx="6375" cy="1675"/>
            </a:xfrm>
            <a:custGeom>
              <a:avLst/>
              <a:gdLst/>
              <a:ahLst/>
              <a:cxnLst/>
              <a:rect l="l" t="t" r="r" b="b"/>
              <a:pathLst>
                <a:path w="255" h="67" extrusionOk="0">
                  <a:moveTo>
                    <a:pt x="161" y="1"/>
                  </a:moveTo>
                  <a:cubicBezTo>
                    <a:pt x="134" y="1"/>
                    <a:pt x="103" y="4"/>
                    <a:pt x="77" y="12"/>
                  </a:cubicBezTo>
                  <a:cubicBezTo>
                    <a:pt x="0" y="33"/>
                    <a:pt x="0" y="33"/>
                    <a:pt x="63" y="40"/>
                  </a:cubicBezTo>
                  <a:cubicBezTo>
                    <a:pt x="97" y="43"/>
                    <a:pt x="132" y="53"/>
                    <a:pt x="146" y="64"/>
                  </a:cubicBezTo>
                  <a:cubicBezTo>
                    <a:pt x="149" y="66"/>
                    <a:pt x="153" y="67"/>
                    <a:pt x="158" y="67"/>
                  </a:cubicBezTo>
                  <a:cubicBezTo>
                    <a:pt x="171" y="67"/>
                    <a:pt x="192" y="60"/>
                    <a:pt x="212" y="50"/>
                  </a:cubicBezTo>
                  <a:cubicBezTo>
                    <a:pt x="254" y="23"/>
                    <a:pt x="254" y="19"/>
                    <a:pt x="208" y="5"/>
                  </a:cubicBezTo>
                  <a:cubicBezTo>
                    <a:pt x="197" y="2"/>
                    <a:pt x="180" y="1"/>
                    <a:pt x="1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9" name="Google Shape;8609;p45"/>
            <p:cNvSpPr/>
            <p:nvPr/>
          </p:nvSpPr>
          <p:spPr>
            <a:xfrm>
              <a:off x="5908050" y="1303550"/>
              <a:ext cx="1450" cy="975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21" y="1"/>
                  </a:moveTo>
                  <a:cubicBezTo>
                    <a:pt x="7" y="1"/>
                    <a:pt x="0" y="11"/>
                    <a:pt x="7" y="21"/>
                  </a:cubicBezTo>
                  <a:cubicBezTo>
                    <a:pt x="16" y="33"/>
                    <a:pt x="28" y="38"/>
                    <a:pt x="38" y="38"/>
                  </a:cubicBezTo>
                  <a:cubicBezTo>
                    <a:pt x="49" y="38"/>
                    <a:pt x="58" y="31"/>
                    <a:pt x="56" y="18"/>
                  </a:cubicBezTo>
                  <a:cubicBezTo>
                    <a:pt x="53" y="8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0" name="Google Shape;8610;p45"/>
            <p:cNvSpPr/>
            <p:nvPr/>
          </p:nvSpPr>
          <p:spPr>
            <a:xfrm>
              <a:off x="5912375" y="1301875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1"/>
                  </a:moveTo>
                  <a:cubicBezTo>
                    <a:pt x="28" y="1"/>
                    <a:pt x="24" y="1"/>
                    <a:pt x="21" y="2"/>
                  </a:cubicBezTo>
                  <a:cubicBezTo>
                    <a:pt x="8" y="5"/>
                    <a:pt x="0" y="16"/>
                    <a:pt x="8" y="26"/>
                  </a:cubicBezTo>
                  <a:cubicBezTo>
                    <a:pt x="11" y="35"/>
                    <a:pt x="18" y="41"/>
                    <a:pt x="28" y="41"/>
                  </a:cubicBezTo>
                  <a:cubicBezTo>
                    <a:pt x="31" y="41"/>
                    <a:pt x="33" y="41"/>
                    <a:pt x="35" y="40"/>
                  </a:cubicBezTo>
                  <a:cubicBezTo>
                    <a:pt x="46" y="37"/>
                    <a:pt x="53" y="26"/>
                    <a:pt x="50" y="16"/>
                  </a:cubicBezTo>
                  <a:cubicBezTo>
                    <a:pt x="47" y="5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1" name="Google Shape;8611;p45"/>
            <p:cNvSpPr/>
            <p:nvPr/>
          </p:nvSpPr>
          <p:spPr>
            <a:xfrm>
              <a:off x="5914525" y="1298250"/>
              <a:ext cx="6500" cy="2975"/>
            </a:xfrm>
            <a:custGeom>
              <a:avLst/>
              <a:gdLst/>
              <a:ahLst/>
              <a:cxnLst/>
              <a:rect l="l" t="t" r="r" b="b"/>
              <a:pathLst>
                <a:path w="260" h="119" extrusionOk="0">
                  <a:moveTo>
                    <a:pt x="97" y="0"/>
                  </a:moveTo>
                  <a:cubicBezTo>
                    <a:pt x="86" y="0"/>
                    <a:pt x="68" y="15"/>
                    <a:pt x="36" y="46"/>
                  </a:cubicBezTo>
                  <a:cubicBezTo>
                    <a:pt x="1" y="84"/>
                    <a:pt x="2" y="115"/>
                    <a:pt x="29" y="115"/>
                  </a:cubicBezTo>
                  <a:cubicBezTo>
                    <a:pt x="39" y="115"/>
                    <a:pt x="52" y="111"/>
                    <a:pt x="68" y="102"/>
                  </a:cubicBezTo>
                  <a:cubicBezTo>
                    <a:pt x="80" y="94"/>
                    <a:pt x="90" y="90"/>
                    <a:pt x="97" y="90"/>
                  </a:cubicBezTo>
                  <a:cubicBezTo>
                    <a:pt x="106" y="90"/>
                    <a:pt x="112" y="96"/>
                    <a:pt x="116" y="105"/>
                  </a:cubicBezTo>
                  <a:cubicBezTo>
                    <a:pt x="119" y="114"/>
                    <a:pt x="121" y="119"/>
                    <a:pt x="124" y="119"/>
                  </a:cubicBezTo>
                  <a:cubicBezTo>
                    <a:pt x="127" y="119"/>
                    <a:pt x="131" y="112"/>
                    <a:pt x="137" y="99"/>
                  </a:cubicBezTo>
                  <a:cubicBezTo>
                    <a:pt x="140" y="84"/>
                    <a:pt x="145" y="77"/>
                    <a:pt x="152" y="77"/>
                  </a:cubicBezTo>
                  <a:cubicBezTo>
                    <a:pt x="159" y="77"/>
                    <a:pt x="168" y="84"/>
                    <a:pt x="182" y="95"/>
                  </a:cubicBezTo>
                  <a:cubicBezTo>
                    <a:pt x="192" y="105"/>
                    <a:pt x="204" y="111"/>
                    <a:pt x="215" y="111"/>
                  </a:cubicBezTo>
                  <a:cubicBezTo>
                    <a:pt x="223" y="111"/>
                    <a:pt x="230" y="108"/>
                    <a:pt x="234" y="102"/>
                  </a:cubicBezTo>
                  <a:cubicBezTo>
                    <a:pt x="259" y="80"/>
                    <a:pt x="241" y="45"/>
                    <a:pt x="208" y="45"/>
                  </a:cubicBezTo>
                  <a:cubicBezTo>
                    <a:pt x="205" y="45"/>
                    <a:pt x="202" y="46"/>
                    <a:pt x="199" y="46"/>
                  </a:cubicBezTo>
                  <a:cubicBezTo>
                    <a:pt x="182" y="46"/>
                    <a:pt x="161" y="50"/>
                    <a:pt x="148" y="54"/>
                  </a:cubicBezTo>
                  <a:cubicBezTo>
                    <a:pt x="137" y="54"/>
                    <a:pt x="119" y="43"/>
                    <a:pt x="116" y="25"/>
                  </a:cubicBezTo>
                  <a:cubicBezTo>
                    <a:pt x="112" y="9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2" name="Google Shape;8612;p45"/>
            <p:cNvSpPr/>
            <p:nvPr/>
          </p:nvSpPr>
          <p:spPr>
            <a:xfrm>
              <a:off x="5918100" y="1302675"/>
              <a:ext cx="1250" cy="1450"/>
            </a:xfrm>
            <a:custGeom>
              <a:avLst/>
              <a:gdLst/>
              <a:ahLst/>
              <a:cxnLst/>
              <a:rect l="l" t="t" r="r" b="b"/>
              <a:pathLst>
                <a:path w="50" h="58" extrusionOk="0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0" y="1"/>
                    <a:pt x="0" y="15"/>
                    <a:pt x="5" y="32"/>
                  </a:cubicBezTo>
                  <a:cubicBezTo>
                    <a:pt x="10" y="47"/>
                    <a:pt x="21" y="57"/>
                    <a:pt x="33" y="57"/>
                  </a:cubicBezTo>
                  <a:cubicBezTo>
                    <a:pt x="35" y="57"/>
                    <a:pt x="37" y="57"/>
                    <a:pt x="39" y="56"/>
                  </a:cubicBezTo>
                  <a:cubicBezTo>
                    <a:pt x="49" y="53"/>
                    <a:pt x="49" y="40"/>
                    <a:pt x="39" y="26"/>
                  </a:cubicBezTo>
                  <a:cubicBezTo>
                    <a:pt x="27" y="10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3" name="Google Shape;8613;p45"/>
            <p:cNvSpPr/>
            <p:nvPr/>
          </p:nvSpPr>
          <p:spPr>
            <a:xfrm>
              <a:off x="5920050" y="1301125"/>
              <a:ext cx="2675" cy="1775"/>
            </a:xfrm>
            <a:custGeom>
              <a:avLst/>
              <a:gdLst/>
              <a:ahLst/>
              <a:cxnLst/>
              <a:rect l="l" t="t" r="r" b="b"/>
              <a:pathLst>
                <a:path w="107" h="71" extrusionOk="0">
                  <a:moveTo>
                    <a:pt x="45" y="1"/>
                  </a:moveTo>
                  <a:cubicBezTo>
                    <a:pt x="33" y="1"/>
                    <a:pt x="24" y="4"/>
                    <a:pt x="20" y="8"/>
                  </a:cubicBezTo>
                  <a:cubicBezTo>
                    <a:pt x="0" y="27"/>
                    <a:pt x="27" y="71"/>
                    <a:pt x="53" y="71"/>
                  </a:cubicBezTo>
                  <a:cubicBezTo>
                    <a:pt x="55" y="71"/>
                    <a:pt x="56" y="71"/>
                    <a:pt x="58" y="70"/>
                  </a:cubicBezTo>
                  <a:cubicBezTo>
                    <a:pt x="100" y="60"/>
                    <a:pt x="106" y="14"/>
                    <a:pt x="68" y="4"/>
                  </a:cubicBezTo>
                  <a:cubicBezTo>
                    <a:pt x="60" y="2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4" name="Google Shape;8614;p45"/>
            <p:cNvSpPr/>
            <p:nvPr/>
          </p:nvSpPr>
          <p:spPr>
            <a:xfrm>
              <a:off x="5920375" y="1293425"/>
              <a:ext cx="7975" cy="4225"/>
            </a:xfrm>
            <a:custGeom>
              <a:avLst/>
              <a:gdLst/>
              <a:ahLst/>
              <a:cxnLst/>
              <a:rect l="l" t="t" r="r" b="b"/>
              <a:pathLst>
                <a:path w="319" h="169" extrusionOk="0">
                  <a:moveTo>
                    <a:pt x="0" y="0"/>
                  </a:moveTo>
                  <a:lnTo>
                    <a:pt x="38" y="63"/>
                  </a:lnTo>
                  <a:cubicBezTo>
                    <a:pt x="58" y="97"/>
                    <a:pt x="64" y="112"/>
                    <a:pt x="57" y="112"/>
                  </a:cubicBezTo>
                  <a:cubicBezTo>
                    <a:pt x="54" y="112"/>
                    <a:pt x="49" y="109"/>
                    <a:pt x="42" y="104"/>
                  </a:cubicBezTo>
                  <a:cubicBezTo>
                    <a:pt x="30" y="95"/>
                    <a:pt x="22" y="91"/>
                    <a:pt x="18" y="91"/>
                  </a:cubicBezTo>
                  <a:cubicBezTo>
                    <a:pt x="13" y="91"/>
                    <a:pt x="13" y="99"/>
                    <a:pt x="18" y="114"/>
                  </a:cubicBezTo>
                  <a:cubicBezTo>
                    <a:pt x="23" y="132"/>
                    <a:pt x="38" y="143"/>
                    <a:pt x="53" y="143"/>
                  </a:cubicBezTo>
                  <a:cubicBezTo>
                    <a:pt x="55" y="143"/>
                    <a:pt x="57" y="143"/>
                    <a:pt x="59" y="142"/>
                  </a:cubicBezTo>
                  <a:cubicBezTo>
                    <a:pt x="63" y="142"/>
                    <a:pt x="69" y="141"/>
                    <a:pt x="76" y="141"/>
                  </a:cubicBezTo>
                  <a:cubicBezTo>
                    <a:pt x="96" y="141"/>
                    <a:pt x="128" y="144"/>
                    <a:pt x="156" y="149"/>
                  </a:cubicBezTo>
                  <a:cubicBezTo>
                    <a:pt x="171" y="151"/>
                    <a:pt x="183" y="152"/>
                    <a:pt x="193" y="152"/>
                  </a:cubicBezTo>
                  <a:cubicBezTo>
                    <a:pt x="214" y="152"/>
                    <a:pt x="223" y="147"/>
                    <a:pt x="226" y="135"/>
                  </a:cubicBezTo>
                  <a:cubicBezTo>
                    <a:pt x="227" y="129"/>
                    <a:pt x="229" y="127"/>
                    <a:pt x="231" y="127"/>
                  </a:cubicBezTo>
                  <a:cubicBezTo>
                    <a:pt x="235" y="127"/>
                    <a:pt x="239" y="132"/>
                    <a:pt x="242" y="142"/>
                  </a:cubicBezTo>
                  <a:cubicBezTo>
                    <a:pt x="250" y="161"/>
                    <a:pt x="265" y="169"/>
                    <a:pt x="279" y="169"/>
                  </a:cubicBezTo>
                  <a:cubicBezTo>
                    <a:pt x="300" y="169"/>
                    <a:pt x="319" y="152"/>
                    <a:pt x="309" y="125"/>
                  </a:cubicBezTo>
                  <a:cubicBezTo>
                    <a:pt x="302" y="98"/>
                    <a:pt x="277" y="87"/>
                    <a:pt x="232" y="87"/>
                  </a:cubicBezTo>
                  <a:cubicBezTo>
                    <a:pt x="197" y="87"/>
                    <a:pt x="132" y="69"/>
                    <a:pt x="8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5" name="Google Shape;8615;p45"/>
            <p:cNvSpPr/>
            <p:nvPr/>
          </p:nvSpPr>
          <p:spPr>
            <a:xfrm>
              <a:off x="5922550" y="1299550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15" y="1"/>
                  </a:moveTo>
                  <a:cubicBezTo>
                    <a:pt x="5" y="1"/>
                    <a:pt x="1" y="10"/>
                    <a:pt x="6" y="26"/>
                  </a:cubicBezTo>
                  <a:cubicBezTo>
                    <a:pt x="9" y="41"/>
                    <a:pt x="20" y="50"/>
                    <a:pt x="33" y="50"/>
                  </a:cubicBezTo>
                  <a:cubicBezTo>
                    <a:pt x="34" y="50"/>
                    <a:pt x="36" y="50"/>
                    <a:pt x="38" y="50"/>
                  </a:cubicBezTo>
                  <a:cubicBezTo>
                    <a:pt x="51" y="47"/>
                    <a:pt x="59" y="36"/>
                    <a:pt x="56" y="26"/>
                  </a:cubicBezTo>
                  <a:cubicBezTo>
                    <a:pt x="51" y="15"/>
                    <a:pt x="38" y="5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6" name="Google Shape;8616;p45"/>
            <p:cNvSpPr/>
            <p:nvPr/>
          </p:nvSpPr>
          <p:spPr>
            <a:xfrm>
              <a:off x="5923750" y="1301375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16" y="1"/>
                  </a:moveTo>
                  <a:cubicBezTo>
                    <a:pt x="3" y="1"/>
                    <a:pt x="1" y="14"/>
                    <a:pt x="8" y="36"/>
                  </a:cubicBezTo>
                  <a:cubicBezTo>
                    <a:pt x="14" y="55"/>
                    <a:pt x="26" y="71"/>
                    <a:pt x="38" y="71"/>
                  </a:cubicBezTo>
                  <a:cubicBezTo>
                    <a:pt x="39" y="71"/>
                    <a:pt x="41" y="71"/>
                    <a:pt x="42" y="71"/>
                  </a:cubicBezTo>
                  <a:cubicBezTo>
                    <a:pt x="52" y="67"/>
                    <a:pt x="59" y="50"/>
                    <a:pt x="56" y="36"/>
                  </a:cubicBezTo>
                  <a:cubicBezTo>
                    <a:pt x="49" y="22"/>
                    <a:pt x="35" y="4"/>
                    <a:pt x="21" y="1"/>
                  </a:cubicBez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7" name="Google Shape;8617;p45"/>
            <p:cNvSpPr/>
            <p:nvPr/>
          </p:nvSpPr>
          <p:spPr>
            <a:xfrm>
              <a:off x="5925700" y="1300725"/>
              <a:ext cx="1175" cy="2025"/>
            </a:xfrm>
            <a:custGeom>
              <a:avLst/>
              <a:gdLst/>
              <a:ahLst/>
              <a:cxnLst/>
              <a:rect l="l" t="t" r="r" b="b"/>
              <a:pathLst>
                <a:path w="47" h="81" extrusionOk="0">
                  <a:moveTo>
                    <a:pt x="25" y="1"/>
                  </a:moveTo>
                  <a:cubicBezTo>
                    <a:pt x="21" y="1"/>
                    <a:pt x="17" y="8"/>
                    <a:pt x="13" y="20"/>
                  </a:cubicBezTo>
                  <a:cubicBezTo>
                    <a:pt x="0" y="60"/>
                    <a:pt x="1" y="81"/>
                    <a:pt x="20" y="81"/>
                  </a:cubicBezTo>
                  <a:cubicBezTo>
                    <a:pt x="23" y="81"/>
                    <a:pt x="26" y="80"/>
                    <a:pt x="29" y="79"/>
                  </a:cubicBezTo>
                  <a:cubicBezTo>
                    <a:pt x="44" y="76"/>
                    <a:pt x="47" y="55"/>
                    <a:pt x="40" y="30"/>
                  </a:cubicBezTo>
                  <a:cubicBezTo>
                    <a:pt x="34" y="10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8" name="Google Shape;8618;p45"/>
            <p:cNvSpPr/>
            <p:nvPr/>
          </p:nvSpPr>
          <p:spPr>
            <a:xfrm>
              <a:off x="5929400" y="1296275"/>
              <a:ext cx="800" cy="1250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7"/>
                    <a:pt x="16" y="49"/>
                    <a:pt x="21" y="49"/>
                  </a:cubicBezTo>
                  <a:cubicBezTo>
                    <a:pt x="22" y="49"/>
                    <a:pt x="23" y="48"/>
                    <a:pt x="24" y="46"/>
                  </a:cubicBezTo>
                  <a:cubicBezTo>
                    <a:pt x="31" y="35"/>
                    <a:pt x="24" y="21"/>
                    <a:pt x="14" y="8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9" name="Google Shape;8619;p45"/>
            <p:cNvSpPr/>
            <p:nvPr/>
          </p:nvSpPr>
          <p:spPr>
            <a:xfrm>
              <a:off x="5932250" y="1295375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1"/>
                  </a:moveTo>
                  <a:cubicBezTo>
                    <a:pt x="27" y="1"/>
                    <a:pt x="22" y="2"/>
                    <a:pt x="17" y="5"/>
                  </a:cubicBezTo>
                  <a:cubicBezTo>
                    <a:pt x="7" y="15"/>
                    <a:pt x="1" y="29"/>
                    <a:pt x="4" y="33"/>
                  </a:cubicBezTo>
                  <a:cubicBezTo>
                    <a:pt x="4" y="37"/>
                    <a:pt x="7" y="39"/>
                    <a:pt x="13" y="39"/>
                  </a:cubicBezTo>
                  <a:cubicBezTo>
                    <a:pt x="17" y="39"/>
                    <a:pt x="22" y="38"/>
                    <a:pt x="28" y="36"/>
                  </a:cubicBezTo>
                  <a:cubicBezTo>
                    <a:pt x="38" y="33"/>
                    <a:pt x="46" y="20"/>
                    <a:pt x="42" y="9"/>
                  </a:cubicBezTo>
                  <a:cubicBezTo>
                    <a:pt x="40" y="3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0" name="Google Shape;8620;p45"/>
            <p:cNvSpPr/>
            <p:nvPr/>
          </p:nvSpPr>
          <p:spPr>
            <a:xfrm>
              <a:off x="5933025" y="1290150"/>
              <a:ext cx="2525" cy="1575"/>
            </a:xfrm>
            <a:custGeom>
              <a:avLst/>
              <a:gdLst/>
              <a:ahLst/>
              <a:cxnLst/>
              <a:rect l="l" t="t" r="r" b="b"/>
              <a:pathLst>
                <a:path w="101" h="63" extrusionOk="0">
                  <a:moveTo>
                    <a:pt x="50" y="1"/>
                  </a:moveTo>
                  <a:cubicBezTo>
                    <a:pt x="45" y="1"/>
                    <a:pt x="40" y="1"/>
                    <a:pt x="35" y="3"/>
                  </a:cubicBezTo>
                  <a:cubicBezTo>
                    <a:pt x="15" y="6"/>
                    <a:pt x="0" y="27"/>
                    <a:pt x="4" y="44"/>
                  </a:cubicBezTo>
                  <a:cubicBezTo>
                    <a:pt x="8" y="55"/>
                    <a:pt x="17" y="62"/>
                    <a:pt x="26" y="62"/>
                  </a:cubicBezTo>
                  <a:cubicBezTo>
                    <a:pt x="31" y="62"/>
                    <a:pt x="37" y="60"/>
                    <a:pt x="42" y="54"/>
                  </a:cubicBezTo>
                  <a:cubicBezTo>
                    <a:pt x="50" y="50"/>
                    <a:pt x="59" y="47"/>
                    <a:pt x="67" y="47"/>
                  </a:cubicBezTo>
                  <a:cubicBezTo>
                    <a:pt x="76" y="47"/>
                    <a:pt x="85" y="51"/>
                    <a:pt x="90" y="58"/>
                  </a:cubicBezTo>
                  <a:cubicBezTo>
                    <a:pt x="93" y="61"/>
                    <a:pt x="95" y="62"/>
                    <a:pt x="97" y="62"/>
                  </a:cubicBezTo>
                  <a:cubicBezTo>
                    <a:pt x="100" y="62"/>
                    <a:pt x="98" y="51"/>
                    <a:pt x="90" y="34"/>
                  </a:cubicBezTo>
                  <a:cubicBezTo>
                    <a:pt x="82" y="12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1" name="Google Shape;8621;p45"/>
            <p:cNvSpPr/>
            <p:nvPr/>
          </p:nvSpPr>
          <p:spPr>
            <a:xfrm>
              <a:off x="5937025" y="1282025"/>
              <a:ext cx="3300" cy="2450"/>
            </a:xfrm>
            <a:custGeom>
              <a:avLst/>
              <a:gdLst/>
              <a:ahLst/>
              <a:cxnLst/>
              <a:rect l="l" t="t" r="r" b="b"/>
              <a:pathLst>
                <a:path w="132" h="98" extrusionOk="0">
                  <a:moveTo>
                    <a:pt x="48" y="1"/>
                  </a:moveTo>
                  <a:cubicBezTo>
                    <a:pt x="31" y="1"/>
                    <a:pt x="23" y="10"/>
                    <a:pt x="14" y="33"/>
                  </a:cubicBezTo>
                  <a:cubicBezTo>
                    <a:pt x="4" y="57"/>
                    <a:pt x="0" y="81"/>
                    <a:pt x="4" y="91"/>
                  </a:cubicBezTo>
                  <a:cubicBezTo>
                    <a:pt x="5" y="96"/>
                    <a:pt x="6" y="98"/>
                    <a:pt x="8" y="98"/>
                  </a:cubicBezTo>
                  <a:cubicBezTo>
                    <a:pt x="10" y="98"/>
                    <a:pt x="12" y="93"/>
                    <a:pt x="14" y="85"/>
                  </a:cubicBezTo>
                  <a:cubicBezTo>
                    <a:pt x="14" y="71"/>
                    <a:pt x="42" y="50"/>
                    <a:pt x="76" y="43"/>
                  </a:cubicBezTo>
                  <a:cubicBezTo>
                    <a:pt x="128" y="29"/>
                    <a:pt x="132" y="26"/>
                    <a:pt x="84" y="8"/>
                  </a:cubicBezTo>
                  <a:cubicBezTo>
                    <a:pt x="68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2" name="Google Shape;8622;p45"/>
            <p:cNvSpPr/>
            <p:nvPr/>
          </p:nvSpPr>
          <p:spPr>
            <a:xfrm>
              <a:off x="5935625" y="1277875"/>
              <a:ext cx="1125" cy="1100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1" y="4"/>
                    <a:pt x="0" y="15"/>
                    <a:pt x="4" y="25"/>
                  </a:cubicBezTo>
                  <a:cubicBezTo>
                    <a:pt x="7" y="37"/>
                    <a:pt x="12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8" y="43"/>
                    <a:pt x="35" y="33"/>
                    <a:pt x="39" y="18"/>
                  </a:cubicBezTo>
                  <a:cubicBezTo>
                    <a:pt x="44" y="7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3" name="Google Shape;8623;p45"/>
            <p:cNvSpPr/>
            <p:nvPr/>
          </p:nvSpPr>
          <p:spPr>
            <a:xfrm>
              <a:off x="5954075" y="127875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1"/>
                    <a:pt x="2" y="10"/>
                    <a:pt x="9" y="32"/>
                  </a:cubicBezTo>
                  <a:cubicBezTo>
                    <a:pt x="15" y="54"/>
                    <a:pt x="27" y="70"/>
                    <a:pt x="40" y="70"/>
                  </a:cubicBezTo>
                  <a:cubicBezTo>
                    <a:pt x="41" y="70"/>
                    <a:pt x="42" y="70"/>
                    <a:pt x="43" y="70"/>
                  </a:cubicBezTo>
                  <a:cubicBezTo>
                    <a:pt x="71" y="63"/>
                    <a:pt x="64" y="43"/>
                    <a:pt x="26" y="11"/>
                  </a:cubicBezTo>
                  <a:cubicBezTo>
                    <a:pt x="17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4" name="Google Shape;8624;p45"/>
            <p:cNvSpPr/>
            <p:nvPr/>
          </p:nvSpPr>
          <p:spPr>
            <a:xfrm>
              <a:off x="5911175" y="1140825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83" y="0"/>
                  </a:moveTo>
                  <a:cubicBezTo>
                    <a:pt x="75" y="0"/>
                    <a:pt x="59" y="3"/>
                    <a:pt x="42" y="8"/>
                  </a:cubicBezTo>
                  <a:cubicBezTo>
                    <a:pt x="18" y="19"/>
                    <a:pt x="0" y="36"/>
                    <a:pt x="7" y="50"/>
                  </a:cubicBezTo>
                  <a:cubicBezTo>
                    <a:pt x="9" y="59"/>
                    <a:pt x="12" y="64"/>
                    <a:pt x="18" y="64"/>
                  </a:cubicBezTo>
                  <a:cubicBezTo>
                    <a:pt x="26" y="64"/>
                    <a:pt x="37" y="57"/>
                    <a:pt x="53" y="43"/>
                  </a:cubicBezTo>
                  <a:cubicBezTo>
                    <a:pt x="73" y="26"/>
                    <a:pt x="90" y="8"/>
                    <a:pt x="87" y="2"/>
                  </a:cubicBezTo>
                  <a:cubicBezTo>
                    <a:pt x="87" y="1"/>
                    <a:pt x="85" y="0"/>
                    <a:pt x="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5" name="Google Shape;8625;p45"/>
            <p:cNvSpPr/>
            <p:nvPr/>
          </p:nvSpPr>
          <p:spPr>
            <a:xfrm>
              <a:off x="5907100" y="1124775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14" y="1"/>
                  </a:moveTo>
                  <a:cubicBezTo>
                    <a:pt x="5" y="1"/>
                    <a:pt x="0" y="7"/>
                    <a:pt x="3" y="16"/>
                  </a:cubicBezTo>
                  <a:cubicBezTo>
                    <a:pt x="7" y="24"/>
                    <a:pt x="16" y="30"/>
                    <a:pt x="26" y="30"/>
                  </a:cubicBezTo>
                  <a:cubicBezTo>
                    <a:pt x="28" y="30"/>
                    <a:pt x="30" y="30"/>
                    <a:pt x="32" y="29"/>
                  </a:cubicBezTo>
                  <a:cubicBezTo>
                    <a:pt x="45" y="26"/>
                    <a:pt x="52" y="19"/>
                    <a:pt x="52" y="16"/>
                  </a:cubicBezTo>
                  <a:cubicBezTo>
                    <a:pt x="49" y="12"/>
                    <a:pt x="38" y="5"/>
                    <a:pt x="21" y="2"/>
                  </a:cubicBezTo>
                  <a:cubicBezTo>
                    <a:pt x="18" y="1"/>
                    <a:pt x="16" y="1"/>
                    <a:pt x="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6" name="Google Shape;8626;p45"/>
            <p:cNvSpPr/>
            <p:nvPr/>
          </p:nvSpPr>
          <p:spPr>
            <a:xfrm>
              <a:off x="5916900" y="1155375"/>
              <a:ext cx="1750" cy="1025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55" y="1"/>
                  </a:moveTo>
                  <a:cubicBezTo>
                    <a:pt x="49" y="1"/>
                    <a:pt x="40" y="2"/>
                    <a:pt x="32" y="6"/>
                  </a:cubicBezTo>
                  <a:cubicBezTo>
                    <a:pt x="11" y="9"/>
                    <a:pt x="0" y="20"/>
                    <a:pt x="3" y="33"/>
                  </a:cubicBezTo>
                  <a:cubicBezTo>
                    <a:pt x="5" y="38"/>
                    <a:pt x="9" y="41"/>
                    <a:pt x="14" y="41"/>
                  </a:cubicBezTo>
                  <a:cubicBezTo>
                    <a:pt x="21" y="41"/>
                    <a:pt x="29" y="37"/>
                    <a:pt x="38" y="30"/>
                  </a:cubicBezTo>
                  <a:cubicBezTo>
                    <a:pt x="56" y="20"/>
                    <a:pt x="69" y="9"/>
                    <a:pt x="66" y="6"/>
                  </a:cubicBezTo>
                  <a:cubicBezTo>
                    <a:pt x="66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7" name="Google Shape;8627;p45"/>
            <p:cNvSpPr/>
            <p:nvPr/>
          </p:nvSpPr>
          <p:spPr>
            <a:xfrm>
              <a:off x="5957050" y="1276775"/>
              <a:ext cx="8925" cy="3325"/>
            </a:xfrm>
            <a:custGeom>
              <a:avLst/>
              <a:gdLst/>
              <a:ahLst/>
              <a:cxnLst/>
              <a:rect l="l" t="t" r="r" b="b"/>
              <a:pathLst>
                <a:path w="357" h="133" extrusionOk="0">
                  <a:moveTo>
                    <a:pt x="142" y="1"/>
                  </a:moveTo>
                  <a:cubicBezTo>
                    <a:pt x="115" y="1"/>
                    <a:pt x="85" y="46"/>
                    <a:pt x="94" y="83"/>
                  </a:cubicBezTo>
                  <a:cubicBezTo>
                    <a:pt x="99" y="97"/>
                    <a:pt x="101" y="104"/>
                    <a:pt x="97" y="104"/>
                  </a:cubicBezTo>
                  <a:cubicBezTo>
                    <a:pt x="94" y="104"/>
                    <a:pt x="85" y="98"/>
                    <a:pt x="70" y="87"/>
                  </a:cubicBezTo>
                  <a:cubicBezTo>
                    <a:pt x="55" y="71"/>
                    <a:pt x="35" y="62"/>
                    <a:pt x="23" y="62"/>
                  </a:cubicBezTo>
                  <a:cubicBezTo>
                    <a:pt x="21" y="62"/>
                    <a:pt x="19" y="62"/>
                    <a:pt x="18" y="62"/>
                  </a:cubicBezTo>
                  <a:cubicBezTo>
                    <a:pt x="4" y="66"/>
                    <a:pt x="0" y="83"/>
                    <a:pt x="4" y="97"/>
                  </a:cubicBezTo>
                  <a:cubicBezTo>
                    <a:pt x="10" y="119"/>
                    <a:pt x="83" y="133"/>
                    <a:pt x="154" y="133"/>
                  </a:cubicBezTo>
                  <a:cubicBezTo>
                    <a:pt x="194" y="133"/>
                    <a:pt x="234" y="128"/>
                    <a:pt x="261" y="118"/>
                  </a:cubicBezTo>
                  <a:cubicBezTo>
                    <a:pt x="276" y="113"/>
                    <a:pt x="292" y="110"/>
                    <a:pt x="304" y="110"/>
                  </a:cubicBezTo>
                  <a:cubicBezTo>
                    <a:pt x="316" y="110"/>
                    <a:pt x="325" y="113"/>
                    <a:pt x="327" y="118"/>
                  </a:cubicBezTo>
                  <a:cubicBezTo>
                    <a:pt x="329" y="127"/>
                    <a:pt x="331" y="132"/>
                    <a:pt x="335" y="132"/>
                  </a:cubicBezTo>
                  <a:cubicBezTo>
                    <a:pt x="336" y="132"/>
                    <a:pt x="338" y="130"/>
                    <a:pt x="341" y="128"/>
                  </a:cubicBezTo>
                  <a:cubicBezTo>
                    <a:pt x="357" y="102"/>
                    <a:pt x="261" y="13"/>
                    <a:pt x="222" y="13"/>
                  </a:cubicBezTo>
                  <a:cubicBezTo>
                    <a:pt x="220" y="13"/>
                    <a:pt x="218" y="14"/>
                    <a:pt x="216" y="14"/>
                  </a:cubicBezTo>
                  <a:cubicBezTo>
                    <a:pt x="210" y="15"/>
                    <a:pt x="204" y="15"/>
                    <a:pt x="198" y="15"/>
                  </a:cubicBezTo>
                  <a:cubicBezTo>
                    <a:pt x="181" y="15"/>
                    <a:pt x="164" y="12"/>
                    <a:pt x="157" y="7"/>
                  </a:cubicBezTo>
                  <a:cubicBezTo>
                    <a:pt x="152" y="3"/>
                    <a:pt x="147" y="1"/>
                    <a:pt x="1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8" name="Google Shape;8628;p45"/>
            <p:cNvSpPr/>
            <p:nvPr/>
          </p:nvSpPr>
          <p:spPr>
            <a:xfrm>
              <a:off x="5912075" y="1130850"/>
              <a:ext cx="1475" cy="1075"/>
            </a:xfrm>
            <a:custGeom>
              <a:avLst/>
              <a:gdLst/>
              <a:ahLst/>
              <a:cxnLst/>
              <a:rect l="l" t="t" r="r" b="b"/>
              <a:pathLst>
                <a:path w="59" h="43" extrusionOk="0">
                  <a:moveTo>
                    <a:pt x="6" y="0"/>
                  </a:moveTo>
                  <a:cubicBezTo>
                    <a:pt x="1" y="0"/>
                    <a:pt x="5" y="7"/>
                    <a:pt x="20" y="23"/>
                  </a:cubicBezTo>
                  <a:cubicBezTo>
                    <a:pt x="30" y="35"/>
                    <a:pt x="40" y="42"/>
                    <a:pt x="47" y="42"/>
                  </a:cubicBezTo>
                  <a:cubicBezTo>
                    <a:pt x="50" y="42"/>
                    <a:pt x="52" y="41"/>
                    <a:pt x="54" y="39"/>
                  </a:cubicBezTo>
                  <a:cubicBezTo>
                    <a:pt x="58" y="33"/>
                    <a:pt x="44" y="18"/>
                    <a:pt x="27" y="8"/>
                  </a:cubicBezTo>
                  <a:cubicBezTo>
                    <a:pt x="16" y="3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9" name="Google Shape;8629;p45"/>
            <p:cNvSpPr/>
            <p:nvPr/>
          </p:nvSpPr>
          <p:spPr>
            <a:xfrm>
              <a:off x="5969275" y="127890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8" y="1"/>
                  </a:moveTo>
                  <a:cubicBezTo>
                    <a:pt x="26" y="1"/>
                    <a:pt x="24" y="1"/>
                    <a:pt x="22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5"/>
                    <a:pt x="12" y="44"/>
                    <a:pt x="19" y="44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5" y="43"/>
                    <a:pt x="32" y="33"/>
                    <a:pt x="39" y="19"/>
                  </a:cubicBezTo>
                  <a:cubicBezTo>
                    <a:pt x="42" y="7"/>
                    <a:pt x="37" y="1"/>
                    <a:pt x="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0" name="Google Shape;8630;p45"/>
            <p:cNvSpPr/>
            <p:nvPr/>
          </p:nvSpPr>
          <p:spPr>
            <a:xfrm>
              <a:off x="5970800" y="1278525"/>
              <a:ext cx="1350" cy="1625"/>
            </a:xfrm>
            <a:custGeom>
              <a:avLst/>
              <a:gdLst/>
              <a:ahLst/>
              <a:cxnLst/>
              <a:rect l="l" t="t" r="r" b="b"/>
              <a:pathLst>
                <a:path w="54" h="65" extrusionOk="0">
                  <a:moveTo>
                    <a:pt x="35" y="0"/>
                  </a:moveTo>
                  <a:cubicBezTo>
                    <a:pt x="24" y="0"/>
                    <a:pt x="14" y="10"/>
                    <a:pt x="9" y="23"/>
                  </a:cubicBezTo>
                  <a:cubicBezTo>
                    <a:pt x="1" y="50"/>
                    <a:pt x="6" y="64"/>
                    <a:pt x="16" y="64"/>
                  </a:cubicBezTo>
                  <a:cubicBezTo>
                    <a:pt x="24" y="64"/>
                    <a:pt x="34" y="57"/>
                    <a:pt x="44" y="41"/>
                  </a:cubicBezTo>
                  <a:cubicBezTo>
                    <a:pt x="54" y="23"/>
                    <a:pt x="54" y="7"/>
                    <a:pt x="44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1" name="Google Shape;8631;p45"/>
            <p:cNvSpPr/>
            <p:nvPr/>
          </p:nvSpPr>
          <p:spPr>
            <a:xfrm>
              <a:off x="5976525" y="1267250"/>
              <a:ext cx="3700" cy="4350"/>
            </a:xfrm>
            <a:custGeom>
              <a:avLst/>
              <a:gdLst/>
              <a:ahLst/>
              <a:cxnLst/>
              <a:rect l="l" t="t" r="r" b="b"/>
              <a:pathLst>
                <a:path w="148" h="174" extrusionOk="0">
                  <a:moveTo>
                    <a:pt x="103" y="1"/>
                  </a:moveTo>
                  <a:cubicBezTo>
                    <a:pt x="101" y="1"/>
                    <a:pt x="100" y="3"/>
                    <a:pt x="99" y="6"/>
                  </a:cubicBezTo>
                  <a:cubicBezTo>
                    <a:pt x="99" y="20"/>
                    <a:pt x="86" y="37"/>
                    <a:pt x="71" y="41"/>
                  </a:cubicBezTo>
                  <a:cubicBezTo>
                    <a:pt x="54" y="45"/>
                    <a:pt x="33" y="62"/>
                    <a:pt x="23" y="79"/>
                  </a:cubicBezTo>
                  <a:cubicBezTo>
                    <a:pt x="0" y="112"/>
                    <a:pt x="18" y="173"/>
                    <a:pt x="46" y="173"/>
                  </a:cubicBezTo>
                  <a:cubicBezTo>
                    <a:pt x="48" y="173"/>
                    <a:pt x="49" y="173"/>
                    <a:pt x="51" y="173"/>
                  </a:cubicBezTo>
                  <a:cubicBezTo>
                    <a:pt x="116" y="155"/>
                    <a:pt x="148" y="104"/>
                    <a:pt x="127" y="41"/>
                  </a:cubicBezTo>
                  <a:cubicBezTo>
                    <a:pt x="117" y="15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2" name="Google Shape;8632;p45"/>
            <p:cNvSpPr/>
            <p:nvPr/>
          </p:nvSpPr>
          <p:spPr>
            <a:xfrm>
              <a:off x="5982100" y="1268675"/>
              <a:ext cx="2200" cy="1150"/>
            </a:xfrm>
            <a:custGeom>
              <a:avLst/>
              <a:gdLst/>
              <a:ahLst/>
              <a:cxnLst/>
              <a:rect l="l" t="t" r="r" b="b"/>
              <a:pathLst>
                <a:path w="88" h="46" extrusionOk="0">
                  <a:moveTo>
                    <a:pt x="32" y="0"/>
                  </a:moveTo>
                  <a:cubicBezTo>
                    <a:pt x="31" y="0"/>
                    <a:pt x="30" y="1"/>
                    <a:pt x="29" y="1"/>
                  </a:cubicBezTo>
                  <a:cubicBezTo>
                    <a:pt x="1" y="8"/>
                    <a:pt x="8" y="18"/>
                    <a:pt x="53" y="36"/>
                  </a:cubicBezTo>
                  <a:cubicBezTo>
                    <a:pt x="68" y="42"/>
                    <a:pt x="78" y="45"/>
                    <a:pt x="82" y="45"/>
                  </a:cubicBezTo>
                  <a:cubicBezTo>
                    <a:pt x="87" y="45"/>
                    <a:pt x="84" y="40"/>
                    <a:pt x="74" y="26"/>
                  </a:cubicBezTo>
                  <a:cubicBezTo>
                    <a:pt x="61" y="1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3" name="Google Shape;8633;p45"/>
            <p:cNvSpPr/>
            <p:nvPr/>
          </p:nvSpPr>
          <p:spPr>
            <a:xfrm>
              <a:off x="5947075" y="1143000"/>
              <a:ext cx="2050" cy="1800"/>
            </a:xfrm>
            <a:custGeom>
              <a:avLst/>
              <a:gdLst/>
              <a:ahLst/>
              <a:cxnLst/>
              <a:rect l="l" t="t" r="r" b="b"/>
              <a:pathLst>
                <a:path w="82" h="72" extrusionOk="0">
                  <a:moveTo>
                    <a:pt x="31" y="1"/>
                  </a:moveTo>
                  <a:cubicBezTo>
                    <a:pt x="29" y="1"/>
                    <a:pt x="27" y="1"/>
                    <a:pt x="25" y="1"/>
                  </a:cubicBezTo>
                  <a:cubicBezTo>
                    <a:pt x="4" y="8"/>
                    <a:pt x="0" y="22"/>
                    <a:pt x="18" y="46"/>
                  </a:cubicBezTo>
                  <a:cubicBezTo>
                    <a:pt x="28" y="61"/>
                    <a:pt x="40" y="71"/>
                    <a:pt x="48" y="71"/>
                  </a:cubicBezTo>
                  <a:cubicBezTo>
                    <a:pt x="51" y="71"/>
                    <a:pt x="54" y="70"/>
                    <a:pt x="56" y="67"/>
                  </a:cubicBezTo>
                  <a:cubicBezTo>
                    <a:pt x="82" y="44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4" name="Google Shape;8634;p45"/>
            <p:cNvSpPr/>
            <p:nvPr/>
          </p:nvSpPr>
          <p:spPr>
            <a:xfrm>
              <a:off x="5996000" y="1269450"/>
              <a:ext cx="1225" cy="1425"/>
            </a:xfrm>
            <a:custGeom>
              <a:avLst/>
              <a:gdLst/>
              <a:ahLst/>
              <a:cxnLst/>
              <a:rect l="l" t="t" r="r" b="b"/>
              <a:pathLst>
                <a:path w="49" h="57" extrusionOk="0">
                  <a:moveTo>
                    <a:pt x="23" y="1"/>
                  </a:moveTo>
                  <a:cubicBezTo>
                    <a:pt x="21" y="1"/>
                    <a:pt x="19" y="1"/>
                    <a:pt x="18" y="2"/>
                  </a:cubicBezTo>
                  <a:cubicBezTo>
                    <a:pt x="3" y="5"/>
                    <a:pt x="0" y="22"/>
                    <a:pt x="3" y="40"/>
                  </a:cubicBezTo>
                  <a:cubicBezTo>
                    <a:pt x="8" y="51"/>
                    <a:pt x="14" y="56"/>
                    <a:pt x="20" y="56"/>
                  </a:cubicBezTo>
                  <a:cubicBezTo>
                    <a:pt x="24" y="56"/>
                    <a:pt x="28" y="54"/>
                    <a:pt x="32" y="50"/>
                  </a:cubicBezTo>
                  <a:cubicBezTo>
                    <a:pt x="42" y="40"/>
                    <a:pt x="48" y="26"/>
                    <a:pt x="45" y="16"/>
                  </a:cubicBezTo>
                  <a:cubicBezTo>
                    <a:pt x="42" y="7"/>
                    <a:pt x="32" y="1"/>
                    <a:pt x="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5" name="Google Shape;8635;p45"/>
            <p:cNvSpPr/>
            <p:nvPr/>
          </p:nvSpPr>
          <p:spPr>
            <a:xfrm>
              <a:off x="6002075" y="1267900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6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10" y="4"/>
                    <a:pt x="0" y="19"/>
                    <a:pt x="4" y="29"/>
                  </a:cubicBezTo>
                  <a:cubicBezTo>
                    <a:pt x="7" y="39"/>
                    <a:pt x="14" y="46"/>
                    <a:pt x="21" y="46"/>
                  </a:cubicBezTo>
                  <a:cubicBezTo>
                    <a:pt x="28" y="43"/>
                    <a:pt x="34" y="32"/>
                    <a:pt x="39" y="19"/>
                  </a:cubicBezTo>
                  <a:cubicBezTo>
                    <a:pt x="41" y="9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6" name="Google Shape;8636;p45"/>
            <p:cNvSpPr/>
            <p:nvPr/>
          </p:nvSpPr>
          <p:spPr>
            <a:xfrm>
              <a:off x="6013775" y="1268575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7" y="0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7" name="Google Shape;8637;p45"/>
            <p:cNvSpPr/>
            <p:nvPr/>
          </p:nvSpPr>
          <p:spPr>
            <a:xfrm>
              <a:off x="6010050" y="1253325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8" y="0"/>
                  </a:moveTo>
                  <a:cubicBezTo>
                    <a:pt x="8" y="0"/>
                    <a:pt x="1" y="6"/>
                    <a:pt x="3" y="15"/>
                  </a:cubicBezTo>
                  <a:cubicBezTo>
                    <a:pt x="6" y="26"/>
                    <a:pt x="16" y="33"/>
                    <a:pt x="27" y="33"/>
                  </a:cubicBezTo>
                  <a:cubicBezTo>
                    <a:pt x="30" y="33"/>
                    <a:pt x="32" y="33"/>
                    <a:pt x="35" y="32"/>
                  </a:cubicBezTo>
                  <a:cubicBezTo>
                    <a:pt x="45" y="29"/>
                    <a:pt x="56" y="22"/>
                    <a:pt x="53" y="19"/>
                  </a:cubicBezTo>
                  <a:cubicBezTo>
                    <a:pt x="53" y="11"/>
                    <a:pt x="38" y="5"/>
                    <a:pt x="24" y="1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8" name="Google Shape;8638;p45"/>
            <p:cNvSpPr/>
            <p:nvPr/>
          </p:nvSpPr>
          <p:spPr>
            <a:xfrm>
              <a:off x="6011175" y="1249600"/>
              <a:ext cx="2150" cy="1125"/>
            </a:xfrm>
            <a:custGeom>
              <a:avLst/>
              <a:gdLst/>
              <a:ahLst/>
              <a:cxnLst/>
              <a:rect l="l" t="t" r="r" b="b"/>
              <a:pathLst>
                <a:path w="86" h="45" extrusionOk="0">
                  <a:moveTo>
                    <a:pt x="32" y="1"/>
                  </a:moveTo>
                  <a:cubicBezTo>
                    <a:pt x="31" y="1"/>
                    <a:pt x="29" y="1"/>
                    <a:pt x="28" y="1"/>
                  </a:cubicBezTo>
                  <a:cubicBezTo>
                    <a:pt x="0" y="8"/>
                    <a:pt x="8" y="19"/>
                    <a:pt x="53" y="35"/>
                  </a:cubicBezTo>
                  <a:cubicBezTo>
                    <a:pt x="67" y="41"/>
                    <a:pt x="77" y="45"/>
                    <a:pt x="80" y="45"/>
                  </a:cubicBezTo>
                  <a:cubicBezTo>
                    <a:pt x="86" y="45"/>
                    <a:pt x="82" y="39"/>
                    <a:pt x="70" y="25"/>
                  </a:cubicBezTo>
                  <a:cubicBezTo>
                    <a:pt x="60" y="13"/>
                    <a:pt x="43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9" name="Google Shape;8639;p45"/>
            <p:cNvSpPr/>
            <p:nvPr/>
          </p:nvSpPr>
          <p:spPr>
            <a:xfrm>
              <a:off x="6004825" y="1225875"/>
              <a:ext cx="2650" cy="1325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98" y="0"/>
                  </a:moveTo>
                  <a:cubicBezTo>
                    <a:pt x="93" y="0"/>
                    <a:pt x="83" y="2"/>
                    <a:pt x="67" y="6"/>
                  </a:cubicBezTo>
                  <a:cubicBezTo>
                    <a:pt x="43" y="10"/>
                    <a:pt x="15" y="23"/>
                    <a:pt x="8" y="34"/>
                  </a:cubicBezTo>
                  <a:cubicBezTo>
                    <a:pt x="0" y="47"/>
                    <a:pt x="2" y="53"/>
                    <a:pt x="10" y="53"/>
                  </a:cubicBezTo>
                  <a:cubicBezTo>
                    <a:pt x="20" y="53"/>
                    <a:pt x="40" y="44"/>
                    <a:pt x="67" y="27"/>
                  </a:cubicBezTo>
                  <a:cubicBezTo>
                    <a:pt x="9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0" name="Google Shape;8640;p45"/>
            <p:cNvSpPr/>
            <p:nvPr/>
          </p:nvSpPr>
          <p:spPr>
            <a:xfrm>
              <a:off x="6010300" y="1241725"/>
              <a:ext cx="3075" cy="1250"/>
            </a:xfrm>
            <a:custGeom>
              <a:avLst/>
              <a:gdLst/>
              <a:ahLst/>
              <a:cxnLst/>
              <a:rect l="l" t="t" r="r" b="b"/>
              <a:pathLst>
                <a:path w="123" h="50" extrusionOk="0">
                  <a:moveTo>
                    <a:pt x="70" y="1"/>
                  </a:moveTo>
                  <a:cubicBezTo>
                    <a:pt x="56" y="1"/>
                    <a:pt x="42" y="5"/>
                    <a:pt x="28" y="14"/>
                  </a:cubicBezTo>
                  <a:cubicBezTo>
                    <a:pt x="11" y="25"/>
                    <a:pt x="1" y="38"/>
                    <a:pt x="1" y="46"/>
                  </a:cubicBezTo>
                  <a:cubicBezTo>
                    <a:pt x="2" y="48"/>
                    <a:pt x="5" y="49"/>
                    <a:pt x="8" y="49"/>
                  </a:cubicBezTo>
                  <a:cubicBezTo>
                    <a:pt x="14" y="49"/>
                    <a:pt x="24" y="45"/>
                    <a:pt x="35" y="38"/>
                  </a:cubicBezTo>
                  <a:cubicBezTo>
                    <a:pt x="42" y="33"/>
                    <a:pt x="53" y="31"/>
                    <a:pt x="63" y="31"/>
                  </a:cubicBezTo>
                  <a:cubicBezTo>
                    <a:pt x="74" y="31"/>
                    <a:pt x="86" y="33"/>
                    <a:pt x="94" y="38"/>
                  </a:cubicBezTo>
                  <a:cubicBezTo>
                    <a:pt x="105" y="43"/>
                    <a:pt x="112" y="46"/>
                    <a:pt x="117" y="46"/>
                  </a:cubicBezTo>
                  <a:cubicBezTo>
                    <a:pt x="122" y="46"/>
                    <a:pt x="123" y="41"/>
                    <a:pt x="118" y="31"/>
                  </a:cubicBezTo>
                  <a:cubicBezTo>
                    <a:pt x="112" y="12"/>
                    <a:pt x="92" y="1"/>
                    <a:pt x="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1" name="Google Shape;8641;p45"/>
            <p:cNvSpPr/>
            <p:nvPr/>
          </p:nvSpPr>
          <p:spPr>
            <a:xfrm>
              <a:off x="6014500" y="1253850"/>
              <a:ext cx="1375" cy="750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17" y="0"/>
                  </a:moveTo>
                  <a:cubicBezTo>
                    <a:pt x="6" y="0"/>
                    <a:pt x="0" y="6"/>
                    <a:pt x="3" y="15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29" y="29"/>
                    <a:pt x="31" y="29"/>
                    <a:pt x="34" y="29"/>
                  </a:cubicBezTo>
                  <a:cubicBezTo>
                    <a:pt x="44" y="25"/>
                    <a:pt x="54" y="22"/>
                    <a:pt x="51" y="15"/>
                  </a:cubicBezTo>
                  <a:cubicBezTo>
                    <a:pt x="51" y="11"/>
                    <a:pt x="37" y="4"/>
                    <a:pt x="24" y="1"/>
                  </a:cubicBezTo>
                  <a:cubicBezTo>
                    <a:pt x="21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2" name="Google Shape;8642;p45"/>
            <p:cNvSpPr/>
            <p:nvPr/>
          </p:nvSpPr>
          <p:spPr>
            <a:xfrm>
              <a:off x="6013950" y="1241950"/>
              <a:ext cx="2275" cy="950"/>
            </a:xfrm>
            <a:custGeom>
              <a:avLst/>
              <a:gdLst/>
              <a:ahLst/>
              <a:cxnLst/>
              <a:rect l="l" t="t" r="r" b="b"/>
              <a:pathLst>
                <a:path w="91" h="38" extrusionOk="0">
                  <a:moveTo>
                    <a:pt x="42" y="0"/>
                  </a:moveTo>
                  <a:cubicBezTo>
                    <a:pt x="36" y="0"/>
                    <a:pt x="30" y="1"/>
                    <a:pt x="25" y="2"/>
                  </a:cubicBezTo>
                  <a:cubicBezTo>
                    <a:pt x="7" y="8"/>
                    <a:pt x="1" y="19"/>
                    <a:pt x="11" y="26"/>
                  </a:cubicBezTo>
                  <a:cubicBezTo>
                    <a:pt x="19" y="34"/>
                    <a:pt x="35" y="38"/>
                    <a:pt x="51" y="38"/>
                  </a:cubicBezTo>
                  <a:cubicBezTo>
                    <a:pt x="56" y="38"/>
                    <a:pt x="61" y="37"/>
                    <a:pt x="66" y="37"/>
                  </a:cubicBezTo>
                  <a:cubicBezTo>
                    <a:pt x="84" y="29"/>
                    <a:pt x="91" y="19"/>
                    <a:pt x="80" y="8"/>
                  </a:cubicBezTo>
                  <a:cubicBezTo>
                    <a:pt x="72" y="3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3" name="Google Shape;8643;p45"/>
            <p:cNvSpPr/>
            <p:nvPr/>
          </p:nvSpPr>
          <p:spPr>
            <a:xfrm>
              <a:off x="6008050" y="1219300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41" y="0"/>
                  </a:moveTo>
                  <a:cubicBezTo>
                    <a:pt x="24" y="0"/>
                    <a:pt x="9" y="4"/>
                    <a:pt x="4" y="13"/>
                  </a:cubicBezTo>
                  <a:cubicBezTo>
                    <a:pt x="0" y="19"/>
                    <a:pt x="8" y="30"/>
                    <a:pt x="21" y="30"/>
                  </a:cubicBezTo>
                  <a:cubicBezTo>
                    <a:pt x="35" y="30"/>
                    <a:pt x="45" y="40"/>
                    <a:pt x="42" y="51"/>
                  </a:cubicBezTo>
                  <a:cubicBezTo>
                    <a:pt x="36" y="63"/>
                    <a:pt x="40" y="69"/>
                    <a:pt x="49" y="69"/>
                  </a:cubicBezTo>
                  <a:cubicBezTo>
                    <a:pt x="51" y="69"/>
                    <a:pt x="54" y="69"/>
                    <a:pt x="56" y="68"/>
                  </a:cubicBezTo>
                  <a:cubicBezTo>
                    <a:pt x="66" y="65"/>
                    <a:pt x="94" y="65"/>
                    <a:pt x="115" y="65"/>
                  </a:cubicBezTo>
                  <a:cubicBezTo>
                    <a:pt x="118" y="65"/>
                    <a:pt x="121" y="66"/>
                    <a:pt x="123" y="66"/>
                  </a:cubicBezTo>
                  <a:cubicBezTo>
                    <a:pt x="142" y="66"/>
                    <a:pt x="149" y="55"/>
                    <a:pt x="146" y="40"/>
                  </a:cubicBezTo>
                  <a:cubicBezTo>
                    <a:pt x="139" y="19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4" name="Google Shape;8644;p45"/>
            <p:cNvSpPr/>
            <p:nvPr/>
          </p:nvSpPr>
          <p:spPr>
            <a:xfrm>
              <a:off x="6012700" y="1217575"/>
              <a:ext cx="750" cy="2450"/>
            </a:xfrm>
            <a:custGeom>
              <a:avLst/>
              <a:gdLst/>
              <a:ahLst/>
              <a:cxnLst/>
              <a:rect l="l" t="t" r="r" b="b"/>
              <a:pathLst>
                <a:path w="30" h="98" extrusionOk="0">
                  <a:moveTo>
                    <a:pt x="16" y="0"/>
                  </a:moveTo>
                  <a:cubicBezTo>
                    <a:pt x="12" y="0"/>
                    <a:pt x="9" y="9"/>
                    <a:pt x="5" y="26"/>
                  </a:cubicBezTo>
                  <a:cubicBezTo>
                    <a:pt x="0" y="69"/>
                    <a:pt x="4" y="97"/>
                    <a:pt x="11" y="97"/>
                  </a:cubicBezTo>
                  <a:cubicBezTo>
                    <a:pt x="14" y="97"/>
                    <a:pt x="18" y="91"/>
                    <a:pt x="22" y="78"/>
                  </a:cubicBezTo>
                  <a:cubicBezTo>
                    <a:pt x="30" y="57"/>
                    <a:pt x="30" y="30"/>
                    <a:pt x="22" y="12"/>
                  </a:cubicBezTo>
                  <a:cubicBezTo>
                    <a:pt x="20" y="4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5" name="Google Shape;8645;p45"/>
            <p:cNvSpPr/>
            <p:nvPr/>
          </p:nvSpPr>
          <p:spPr>
            <a:xfrm>
              <a:off x="6011325" y="1213075"/>
              <a:ext cx="1425" cy="1075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6" y="7"/>
                    <a:pt x="18" y="23"/>
                  </a:cubicBezTo>
                  <a:cubicBezTo>
                    <a:pt x="29" y="35"/>
                    <a:pt x="39" y="42"/>
                    <a:pt x="47" y="42"/>
                  </a:cubicBezTo>
                  <a:cubicBezTo>
                    <a:pt x="49" y="42"/>
                    <a:pt x="51" y="41"/>
                    <a:pt x="53" y="39"/>
                  </a:cubicBezTo>
                  <a:cubicBezTo>
                    <a:pt x="57" y="33"/>
                    <a:pt x="47" y="18"/>
                    <a:pt x="26" y="8"/>
                  </a:cubicBezTo>
                  <a:cubicBezTo>
                    <a:pt x="15" y="3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6" name="Google Shape;8646;p45"/>
            <p:cNvSpPr/>
            <p:nvPr/>
          </p:nvSpPr>
          <p:spPr>
            <a:xfrm>
              <a:off x="6013250" y="1209150"/>
              <a:ext cx="2300" cy="950"/>
            </a:xfrm>
            <a:custGeom>
              <a:avLst/>
              <a:gdLst/>
              <a:ahLst/>
              <a:cxnLst/>
              <a:rect l="l" t="t" r="r" b="b"/>
              <a:pathLst>
                <a:path w="92" h="38" extrusionOk="0">
                  <a:moveTo>
                    <a:pt x="41" y="1"/>
                  </a:moveTo>
                  <a:cubicBezTo>
                    <a:pt x="36" y="1"/>
                    <a:pt x="30" y="1"/>
                    <a:pt x="25" y="2"/>
                  </a:cubicBezTo>
                  <a:cubicBezTo>
                    <a:pt x="8" y="6"/>
                    <a:pt x="0" y="20"/>
                    <a:pt x="11" y="26"/>
                  </a:cubicBezTo>
                  <a:cubicBezTo>
                    <a:pt x="18" y="33"/>
                    <a:pt x="30" y="37"/>
                    <a:pt x="44" y="37"/>
                  </a:cubicBezTo>
                  <a:cubicBezTo>
                    <a:pt x="51" y="37"/>
                    <a:pt x="59" y="36"/>
                    <a:pt x="66" y="34"/>
                  </a:cubicBezTo>
                  <a:cubicBezTo>
                    <a:pt x="84" y="30"/>
                    <a:pt x="91" y="20"/>
                    <a:pt x="80" y="9"/>
                  </a:cubicBezTo>
                  <a:cubicBezTo>
                    <a:pt x="70" y="4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7" name="Google Shape;8647;p45"/>
            <p:cNvSpPr/>
            <p:nvPr/>
          </p:nvSpPr>
          <p:spPr>
            <a:xfrm>
              <a:off x="6007800" y="1188350"/>
              <a:ext cx="2725" cy="1075"/>
            </a:xfrm>
            <a:custGeom>
              <a:avLst/>
              <a:gdLst/>
              <a:ahLst/>
              <a:cxnLst/>
              <a:rect l="l" t="t" r="r" b="b"/>
              <a:pathLst>
                <a:path w="109" h="43" extrusionOk="0">
                  <a:moveTo>
                    <a:pt x="62" y="1"/>
                  </a:moveTo>
                  <a:cubicBezTo>
                    <a:pt x="51" y="1"/>
                    <a:pt x="38" y="4"/>
                    <a:pt x="28" y="12"/>
                  </a:cubicBezTo>
                  <a:cubicBezTo>
                    <a:pt x="0" y="29"/>
                    <a:pt x="4" y="33"/>
                    <a:pt x="42" y="40"/>
                  </a:cubicBezTo>
                  <a:cubicBezTo>
                    <a:pt x="51" y="42"/>
                    <a:pt x="60" y="43"/>
                    <a:pt x="68" y="43"/>
                  </a:cubicBezTo>
                  <a:cubicBezTo>
                    <a:pt x="98" y="43"/>
                    <a:pt x="108" y="28"/>
                    <a:pt x="84" y="5"/>
                  </a:cubicBezTo>
                  <a:cubicBezTo>
                    <a:pt x="78" y="2"/>
                    <a:pt x="70" y="1"/>
                    <a:pt x="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8" name="Google Shape;8648;p45"/>
            <p:cNvSpPr/>
            <p:nvPr/>
          </p:nvSpPr>
          <p:spPr>
            <a:xfrm>
              <a:off x="6014050" y="1204225"/>
              <a:ext cx="1225" cy="1400"/>
            </a:xfrm>
            <a:custGeom>
              <a:avLst/>
              <a:gdLst/>
              <a:ahLst/>
              <a:cxnLst/>
              <a:rect l="l" t="t" r="r" b="b"/>
              <a:pathLst>
                <a:path w="49" h="56" extrusionOk="0">
                  <a:moveTo>
                    <a:pt x="25" y="1"/>
                  </a:moveTo>
                  <a:cubicBezTo>
                    <a:pt x="23" y="1"/>
                    <a:pt x="20" y="1"/>
                    <a:pt x="18" y="2"/>
                  </a:cubicBezTo>
                  <a:cubicBezTo>
                    <a:pt x="3" y="5"/>
                    <a:pt x="0" y="23"/>
                    <a:pt x="3" y="39"/>
                  </a:cubicBezTo>
                  <a:cubicBezTo>
                    <a:pt x="8" y="50"/>
                    <a:pt x="13" y="56"/>
                    <a:pt x="20" y="56"/>
                  </a:cubicBezTo>
                  <a:cubicBezTo>
                    <a:pt x="23" y="56"/>
                    <a:pt x="27" y="54"/>
                    <a:pt x="31" y="50"/>
                  </a:cubicBezTo>
                  <a:cubicBezTo>
                    <a:pt x="42" y="39"/>
                    <a:pt x="48" y="26"/>
                    <a:pt x="45" y="15"/>
                  </a:cubicBezTo>
                  <a:cubicBezTo>
                    <a:pt x="42" y="7"/>
                    <a:pt x="35" y="1"/>
                    <a:pt x="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9" name="Google Shape;8649;p45"/>
            <p:cNvSpPr/>
            <p:nvPr/>
          </p:nvSpPr>
          <p:spPr>
            <a:xfrm>
              <a:off x="6014250" y="1199525"/>
              <a:ext cx="850" cy="2025"/>
            </a:xfrm>
            <a:custGeom>
              <a:avLst/>
              <a:gdLst/>
              <a:ahLst/>
              <a:cxnLst/>
              <a:rect l="l" t="t" r="r" b="b"/>
              <a:pathLst>
                <a:path w="34" h="81" extrusionOk="0">
                  <a:moveTo>
                    <a:pt x="16" y="1"/>
                  </a:moveTo>
                  <a:cubicBezTo>
                    <a:pt x="13" y="1"/>
                    <a:pt x="11" y="11"/>
                    <a:pt x="10" y="30"/>
                  </a:cubicBezTo>
                  <a:cubicBezTo>
                    <a:pt x="3" y="67"/>
                    <a:pt x="0" y="81"/>
                    <a:pt x="4" y="81"/>
                  </a:cubicBezTo>
                  <a:cubicBezTo>
                    <a:pt x="7" y="81"/>
                    <a:pt x="12" y="76"/>
                    <a:pt x="20" y="68"/>
                  </a:cubicBezTo>
                  <a:cubicBezTo>
                    <a:pt x="30" y="57"/>
                    <a:pt x="34" y="37"/>
                    <a:pt x="26" y="19"/>
                  </a:cubicBezTo>
                  <a:cubicBezTo>
                    <a:pt x="22" y="7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0" name="Google Shape;8650;p45"/>
            <p:cNvSpPr/>
            <p:nvPr/>
          </p:nvSpPr>
          <p:spPr>
            <a:xfrm>
              <a:off x="6012925" y="1192375"/>
              <a:ext cx="3225" cy="3225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5" y="0"/>
                  </a:moveTo>
                  <a:cubicBezTo>
                    <a:pt x="12" y="0"/>
                    <a:pt x="15" y="5"/>
                    <a:pt x="24" y="14"/>
                  </a:cubicBezTo>
                  <a:cubicBezTo>
                    <a:pt x="38" y="25"/>
                    <a:pt x="34" y="35"/>
                    <a:pt x="17" y="42"/>
                  </a:cubicBezTo>
                  <a:cubicBezTo>
                    <a:pt x="0" y="45"/>
                    <a:pt x="0" y="52"/>
                    <a:pt x="17" y="55"/>
                  </a:cubicBezTo>
                  <a:cubicBezTo>
                    <a:pt x="34" y="63"/>
                    <a:pt x="63" y="80"/>
                    <a:pt x="87" y="97"/>
                  </a:cubicBezTo>
                  <a:lnTo>
                    <a:pt x="128" y="129"/>
                  </a:lnTo>
                  <a:lnTo>
                    <a:pt x="100" y="94"/>
                  </a:lnTo>
                  <a:cubicBezTo>
                    <a:pt x="83" y="73"/>
                    <a:pt x="66" y="49"/>
                    <a:pt x="58" y="35"/>
                  </a:cubicBezTo>
                  <a:cubicBezTo>
                    <a:pt x="52" y="25"/>
                    <a:pt x="38" y="7"/>
                    <a:pt x="24" y="4"/>
                  </a:cubicBezTo>
                  <a:cubicBezTo>
                    <a:pt x="19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651" name="Google Shape;8651;p45"/>
          <p:cNvSpPr/>
          <p:nvPr/>
        </p:nvSpPr>
        <p:spPr>
          <a:xfrm rot="10800000">
            <a:off x="1654613" y="4335823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652" name="Google Shape;8652;p45"/>
          <p:cNvGrpSpPr/>
          <p:nvPr/>
        </p:nvGrpSpPr>
        <p:grpSpPr>
          <a:xfrm rot="10800000">
            <a:off x="-968612" y="-165102"/>
            <a:ext cx="2296834" cy="1084521"/>
            <a:chOff x="6419850" y="317880"/>
            <a:chExt cx="2296834" cy="1084521"/>
          </a:xfrm>
        </p:grpSpPr>
        <p:sp>
          <p:nvSpPr>
            <p:cNvPr id="8653" name="Google Shape;8653;p45"/>
            <p:cNvSpPr/>
            <p:nvPr/>
          </p:nvSpPr>
          <p:spPr>
            <a:xfrm>
              <a:off x="6419850" y="1230508"/>
              <a:ext cx="2392" cy="2905"/>
            </a:xfrm>
            <a:custGeom>
              <a:avLst/>
              <a:gdLst/>
              <a:ahLst/>
              <a:cxnLst/>
              <a:rect l="l" t="t" r="r" b="b"/>
              <a:pathLst>
                <a:path w="28" h="34" extrusionOk="0">
                  <a:moveTo>
                    <a:pt x="7" y="0"/>
                  </a:moveTo>
                  <a:cubicBezTo>
                    <a:pt x="7" y="0"/>
                    <a:pt x="7" y="3"/>
                    <a:pt x="9" y="9"/>
                  </a:cubicBezTo>
                  <a:lnTo>
                    <a:pt x="9" y="9"/>
                  </a:lnTo>
                  <a:cubicBezTo>
                    <a:pt x="4" y="5"/>
                    <a:pt x="2" y="3"/>
                    <a:pt x="1" y="3"/>
                  </a:cubicBezTo>
                  <a:lnTo>
                    <a:pt x="1" y="3"/>
                  </a:lnTo>
                  <a:cubicBezTo>
                    <a:pt x="0" y="3"/>
                    <a:pt x="3" y="6"/>
                    <a:pt x="10" y="13"/>
                  </a:cubicBezTo>
                  <a:cubicBezTo>
                    <a:pt x="9" y="11"/>
                    <a:pt x="9" y="10"/>
                    <a:pt x="9" y="9"/>
                  </a:cubicBezTo>
                  <a:lnTo>
                    <a:pt x="9" y="9"/>
                  </a:lnTo>
                  <a:cubicBezTo>
                    <a:pt x="9" y="9"/>
                    <a:pt x="9" y="9"/>
                    <a:pt x="10" y="9"/>
                  </a:cubicBezTo>
                  <a:lnTo>
                    <a:pt x="10" y="9"/>
                  </a:lnTo>
                  <a:cubicBezTo>
                    <a:pt x="8" y="4"/>
                    <a:pt x="7" y="0"/>
                    <a:pt x="7" y="0"/>
                  </a:cubicBezTo>
                  <a:close/>
                  <a:moveTo>
                    <a:pt x="10" y="9"/>
                  </a:moveTo>
                  <a:cubicBezTo>
                    <a:pt x="12" y="16"/>
                    <a:pt x="14" y="25"/>
                    <a:pt x="17" y="33"/>
                  </a:cubicBezTo>
                  <a:lnTo>
                    <a:pt x="27" y="23"/>
                  </a:lnTo>
                  <a:cubicBezTo>
                    <a:pt x="21" y="19"/>
                    <a:pt x="15" y="13"/>
                    <a:pt x="10" y="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4" name="Google Shape;8654;p45"/>
            <p:cNvSpPr/>
            <p:nvPr/>
          </p:nvSpPr>
          <p:spPr>
            <a:xfrm>
              <a:off x="6421302" y="1232473"/>
              <a:ext cx="940" cy="940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0"/>
                  </a:moveTo>
                  <a:lnTo>
                    <a:pt x="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5" name="Google Shape;8655;p45"/>
            <p:cNvSpPr/>
            <p:nvPr/>
          </p:nvSpPr>
          <p:spPr>
            <a:xfrm>
              <a:off x="6424805" y="647920"/>
              <a:ext cx="2291879" cy="352249"/>
            </a:xfrm>
            <a:custGeom>
              <a:avLst/>
              <a:gdLst/>
              <a:ahLst/>
              <a:cxnLst/>
              <a:rect l="l" t="t" r="r" b="b"/>
              <a:pathLst>
                <a:path w="26826" h="4123" extrusionOk="0">
                  <a:moveTo>
                    <a:pt x="8511" y="1813"/>
                  </a:moveTo>
                  <a:lnTo>
                    <a:pt x="8511" y="1813"/>
                  </a:lnTo>
                  <a:cubicBezTo>
                    <a:pt x="8511" y="1813"/>
                    <a:pt x="8510" y="1821"/>
                    <a:pt x="8509" y="1832"/>
                  </a:cubicBezTo>
                  <a:lnTo>
                    <a:pt x="8509" y="1832"/>
                  </a:lnTo>
                  <a:cubicBezTo>
                    <a:pt x="8508" y="1831"/>
                    <a:pt x="8508" y="1830"/>
                    <a:pt x="8508" y="1829"/>
                  </a:cubicBezTo>
                  <a:lnTo>
                    <a:pt x="8508" y="1829"/>
                  </a:lnTo>
                  <a:cubicBezTo>
                    <a:pt x="8510" y="1818"/>
                    <a:pt x="8511" y="1813"/>
                    <a:pt x="8511" y="1813"/>
                  </a:cubicBezTo>
                  <a:close/>
                  <a:moveTo>
                    <a:pt x="329" y="1"/>
                  </a:moveTo>
                  <a:cubicBezTo>
                    <a:pt x="234" y="1"/>
                    <a:pt x="126" y="42"/>
                    <a:pt x="1" y="119"/>
                  </a:cubicBezTo>
                  <a:cubicBezTo>
                    <a:pt x="111" y="386"/>
                    <a:pt x="246" y="646"/>
                    <a:pt x="323" y="923"/>
                  </a:cubicBezTo>
                  <a:cubicBezTo>
                    <a:pt x="486" y="1527"/>
                    <a:pt x="611" y="2141"/>
                    <a:pt x="767" y="2748"/>
                  </a:cubicBezTo>
                  <a:cubicBezTo>
                    <a:pt x="930" y="3390"/>
                    <a:pt x="1280" y="3883"/>
                    <a:pt x="1957" y="4122"/>
                  </a:cubicBezTo>
                  <a:cubicBezTo>
                    <a:pt x="2366" y="3983"/>
                    <a:pt x="2592" y="3671"/>
                    <a:pt x="2675" y="3272"/>
                  </a:cubicBezTo>
                  <a:cubicBezTo>
                    <a:pt x="2779" y="2790"/>
                    <a:pt x="2832" y="2294"/>
                    <a:pt x="2898" y="1805"/>
                  </a:cubicBezTo>
                  <a:cubicBezTo>
                    <a:pt x="2928" y="1583"/>
                    <a:pt x="2973" y="1378"/>
                    <a:pt x="3237" y="1256"/>
                  </a:cubicBezTo>
                  <a:cubicBezTo>
                    <a:pt x="3327" y="1458"/>
                    <a:pt x="3404" y="1645"/>
                    <a:pt x="3490" y="1826"/>
                  </a:cubicBezTo>
                  <a:cubicBezTo>
                    <a:pt x="3733" y="2325"/>
                    <a:pt x="3956" y="2835"/>
                    <a:pt x="4236" y="3310"/>
                  </a:cubicBezTo>
                  <a:cubicBezTo>
                    <a:pt x="4368" y="3529"/>
                    <a:pt x="4622" y="3678"/>
                    <a:pt x="4774" y="3817"/>
                  </a:cubicBezTo>
                  <a:cubicBezTo>
                    <a:pt x="5274" y="3706"/>
                    <a:pt x="5444" y="3432"/>
                    <a:pt x="5503" y="3051"/>
                  </a:cubicBezTo>
                  <a:cubicBezTo>
                    <a:pt x="5559" y="2693"/>
                    <a:pt x="5666" y="2339"/>
                    <a:pt x="5697" y="1978"/>
                  </a:cubicBezTo>
                  <a:cubicBezTo>
                    <a:pt x="5725" y="1663"/>
                    <a:pt x="5881" y="1454"/>
                    <a:pt x="6158" y="1187"/>
                  </a:cubicBezTo>
                  <a:cubicBezTo>
                    <a:pt x="6350" y="1589"/>
                    <a:pt x="6523" y="1937"/>
                    <a:pt x="6683" y="2290"/>
                  </a:cubicBezTo>
                  <a:cubicBezTo>
                    <a:pt x="6856" y="2676"/>
                    <a:pt x="6998" y="3078"/>
                    <a:pt x="7196" y="3453"/>
                  </a:cubicBezTo>
                  <a:cubicBezTo>
                    <a:pt x="7322" y="3694"/>
                    <a:pt x="7497" y="3809"/>
                    <a:pt x="7679" y="3809"/>
                  </a:cubicBezTo>
                  <a:cubicBezTo>
                    <a:pt x="7822" y="3809"/>
                    <a:pt x="7969" y="3739"/>
                    <a:pt x="8102" y="3605"/>
                  </a:cubicBezTo>
                  <a:cubicBezTo>
                    <a:pt x="8247" y="2984"/>
                    <a:pt x="8382" y="2415"/>
                    <a:pt x="8515" y="1850"/>
                  </a:cubicBezTo>
                  <a:cubicBezTo>
                    <a:pt x="8514" y="1849"/>
                    <a:pt x="8514" y="1847"/>
                    <a:pt x="8513" y="1846"/>
                  </a:cubicBezTo>
                  <a:lnTo>
                    <a:pt x="8513" y="1846"/>
                  </a:lnTo>
                  <a:cubicBezTo>
                    <a:pt x="8708" y="1570"/>
                    <a:pt x="8899" y="1297"/>
                    <a:pt x="9101" y="1011"/>
                  </a:cubicBezTo>
                  <a:cubicBezTo>
                    <a:pt x="9496" y="1208"/>
                    <a:pt x="9555" y="1541"/>
                    <a:pt x="9649" y="1836"/>
                  </a:cubicBezTo>
                  <a:cubicBezTo>
                    <a:pt x="9764" y="2214"/>
                    <a:pt x="9843" y="2603"/>
                    <a:pt x="9947" y="2984"/>
                  </a:cubicBezTo>
                  <a:cubicBezTo>
                    <a:pt x="10047" y="3335"/>
                    <a:pt x="10225" y="3626"/>
                    <a:pt x="10606" y="3762"/>
                  </a:cubicBezTo>
                  <a:cubicBezTo>
                    <a:pt x="10755" y="3678"/>
                    <a:pt x="10904" y="3592"/>
                    <a:pt x="11043" y="3512"/>
                  </a:cubicBezTo>
                  <a:cubicBezTo>
                    <a:pt x="11432" y="2686"/>
                    <a:pt x="11456" y="1718"/>
                    <a:pt x="12206" y="961"/>
                  </a:cubicBezTo>
                  <a:cubicBezTo>
                    <a:pt x="12386" y="1739"/>
                    <a:pt x="12542" y="2433"/>
                    <a:pt x="12699" y="3106"/>
                  </a:cubicBezTo>
                  <a:cubicBezTo>
                    <a:pt x="12882" y="3269"/>
                    <a:pt x="13045" y="3411"/>
                    <a:pt x="13271" y="3613"/>
                  </a:cubicBezTo>
                  <a:cubicBezTo>
                    <a:pt x="13430" y="3400"/>
                    <a:pt x="13610" y="3230"/>
                    <a:pt x="13701" y="3022"/>
                  </a:cubicBezTo>
                  <a:cubicBezTo>
                    <a:pt x="13885" y="2596"/>
                    <a:pt x="13996" y="2141"/>
                    <a:pt x="14180" y="1718"/>
                  </a:cubicBezTo>
                  <a:cubicBezTo>
                    <a:pt x="14322" y="1381"/>
                    <a:pt x="14460" y="1021"/>
                    <a:pt x="14859" y="798"/>
                  </a:cubicBezTo>
                  <a:cubicBezTo>
                    <a:pt x="15227" y="1635"/>
                    <a:pt x="15266" y="2519"/>
                    <a:pt x="15530" y="3421"/>
                  </a:cubicBezTo>
                  <a:cubicBezTo>
                    <a:pt x="15668" y="3578"/>
                    <a:pt x="15855" y="3789"/>
                    <a:pt x="16036" y="3991"/>
                  </a:cubicBezTo>
                  <a:cubicBezTo>
                    <a:pt x="16483" y="3796"/>
                    <a:pt x="16598" y="3453"/>
                    <a:pt x="16709" y="3075"/>
                  </a:cubicBezTo>
                  <a:cubicBezTo>
                    <a:pt x="16851" y="2588"/>
                    <a:pt x="17014" y="2106"/>
                    <a:pt x="17229" y="1652"/>
                  </a:cubicBezTo>
                  <a:cubicBezTo>
                    <a:pt x="17365" y="1371"/>
                    <a:pt x="17580" y="1111"/>
                    <a:pt x="18013" y="1076"/>
                  </a:cubicBezTo>
                  <a:cubicBezTo>
                    <a:pt x="18111" y="1235"/>
                    <a:pt x="18249" y="1409"/>
                    <a:pt x="18326" y="1603"/>
                  </a:cubicBezTo>
                  <a:cubicBezTo>
                    <a:pt x="18489" y="2026"/>
                    <a:pt x="18635" y="2457"/>
                    <a:pt x="18763" y="2891"/>
                  </a:cubicBezTo>
                  <a:cubicBezTo>
                    <a:pt x="18881" y="3280"/>
                    <a:pt x="19120" y="3533"/>
                    <a:pt x="19467" y="3696"/>
                  </a:cubicBezTo>
                  <a:cubicBezTo>
                    <a:pt x="20289" y="3189"/>
                    <a:pt x="20130" y="2284"/>
                    <a:pt x="20431" y="1589"/>
                  </a:cubicBezTo>
                  <a:cubicBezTo>
                    <a:pt x="20750" y="1406"/>
                    <a:pt x="21073" y="1222"/>
                    <a:pt x="21371" y="1048"/>
                  </a:cubicBezTo>
                  <a:cubicBezTo>
                    <a:pt x="22020" y="1250"/>
                    <a:pt x="22212" y="1773"/>
                    <a:pt x="22395" y="2276"/>
                  </a:cubicBezTo>
                  <a:cubicBezTo>
                    <a:pt x="22569" y="2752"/>
                    <a:pt x="22690" y="3241"/>
                    <a:pt x="23221" y="3470"/>
                  </a:cubicBezTo>
                  <a:cubicBezTo>
                    <a:pt x="23703" y="3234"/>
                    <a:pt x="23821" y="2755"/>
                    <a:pt x="23973" y="2305"/>
                  </a:cubicBezTo>
                  <a:cubicBezTo>
                    <a:pt x="24047" y="2093"/>
                    <a:pt x="24064" y="1857"/>
                    <a:pt x="24164" y="1663"/>
                  </a:cubicBezTo>
                  <a:cubicBezTo>
                    <a:pt x="24277" y="1449"/>
                    <a:pt x="24436" y="1341"/>
                    <a:pt x="24606" y="1341"/>
                  </a:cubicBezTo>
                  <a:cubicBezTo>
                    <a:pt x="24743" y="1341"/>
                    <a:pt x="24888" y="1412"/>
                    <a:pt x="25022" y="1555"/>
                  </a:cubicBezTo>
                  <a:cubicBezTo>
                    <a:pt x="25202" y="1749"/>
                    <a:pt x="25344" y="1971"/>
                    <a:pt x="25496" y="2186"/>
                  </a:cubicBezTo>
                  <a:cubicBezTo>
                    <a:pt x="25698" y="2468"/>
                    <a:pt x="25948" y="2683"/>
                    <a:pt x="26329" y="2783"/>
                  </a:cubicBezTo>
                  <a:cubicBezTo>
                    <a:pt x="26596" y="2609"/>
                    <a:pt x="26784" y="2374"/>
                    <a:pt x="26825" y="2020"/>
                  </a:cubicBezTo>
                  <a:cubicBezTo>
                    <a:pt x="26354" y="2016"/>
                    <a:pt x="26163" y="1933"/>
                    <a:pt x="25909" y="1568"/>
                  </a:cubicBezTo>
                  <a:cubicBezTo>
                    <a:pt x="25621" y="1160"/>
                    <a:pt x="25261" y="861"/>
                    <a:pt x="24747" y="722"/>
                  </a:cubicBezTo>
                  <a:cubicBezTo>
                    <a:pt x="24497" y="830"/>
                    <a:pt x="24231" y="944"/>
                    <a:pt x="24036" y="1027"/>
                  </a:cubicBezTo>
                  <a:cubicBezTo>
                    <a:pt x="23685" y="1402"/>
                    <a:pt x="23384" y="1722"/>
                    <a:pt x="23058" y="2061"/>
                  </a:cubicBezTo>
                  <a:cubicBezTo>
                    <a:pt x="22673" y="1305"/>
                    <a:pt x="22406" y="490"/>
                    <a:pt x="21472" y="365"/>
                  </a:cubicBezTo>
                  <a:cubicBezTo>
                    <a:pt x="21314" y="406"/>
                    <a:pt x="21214" y="584"/>
                    <a:pt x="21074" y="584"/>
                  </a:cubicBezTo>
                  <a:cubicBezTo>
                    <a:pt x="21026" y="584"/>
                    <a:pt x="20974" y="564"/>
                    <a:pt x="20914" y="511"/>
                  </a:cubicBezTo>
                  <a:lnTo>
                    <a:pt x="20914" y="511"/>
                  </a:lnTo>
                  <a:lnTo>
                    <a:pt x="20921" y="521"/>
                  </a:lnTo>
                  <a:cubicBezTo>
                    <a:pt x="20251" y="920"/>
                    <a:pt x="19869" y="1610"/>
                    <a:pt x="19283" y="2114"/>
                  </a:cubicBezTo>
                  <a:cubicBezTo>
                    <a:pt x="19131" y="1808"/>
                    <a:pt x="18978" y="1499"/>
                    <a:pt x="18763" y="1069"/>
                  </a:cubicBezTo>
                  <a:cubicBezTo>
                    <a:pt x="18766" y="830"/>
                    <a:pt x="18551" y="545"/>
                    <a:pt x="18201" y="462"/>
                  </a:cubicBezTo>
                  <a:cubicBezTo>
                    <a:pt x="18084" y="434"/>
                    <a:pt x="17971" y="419"/>
                    <a:pt x="17861" y="419"/>
                  </a:cubicBezTo>
                  <a:cubicBezTo>
                    <a:pt x="17551" y="419"/>
                    <a:pt x="17275" y="537"/>
                    <a:pt x="17053" y="798"/>
                  </a:cubicBezTo>
                  <a:cubicBezTo>
                    <a:pt x="16695" y="1222"/>
                    <a:pt x="16355" y="1659"/>
                    <a:pt x="15998" y="2100"/>
                  </a:cubicBezTo>
                  <a:cubicBezTo>
                    <a:pt x="15744" y="1451"/>
                    <a:pt x="15863" y="636"/>
                    <a:pt x="15137" y="223"/>
                  </a:cubicBezTo>
                  <a:cubicBezTo>
                    <a:pt x="15045" y="198"/>
                    <a:pt x="14958" y="186"/>
                    <a:pt x="14876" y="186"/>
                  </a:cubicBezTo>
                  <a:cubicBezTo>
                    <a:pt x="14608" y="186"/>
                    <a:pt x="14393" y="316"/>
                    <a:pt x="14228" y="577"/>
                  </a:cubicBezTo>
                  <a:cubicBezTo>
                    <a:pt x="14093" y="785"/>
                    <a:pt x="13954" y="990"/>
                    <a:pt x="13823" y="1198"/>
                  </a:cubicBezTo>
                  <a:cubicBezTo>
                    <a:pt x="13625" y="1514"/>
                    <a:pt x="13437" y="1829"/>
                    <a:pt x="13191" y="2228"/>
                  </a:cubicBezTo>
                  <a:cubicBezTo>
                    <a:pt x="13115" y="1951"/>
                    <a:pt x="13066" y="1773"/>
                    <a:pt x="13021" y="1593"/>
                  </a:cubicBezTo>
                  <a:cubicBezTo>
                    <a:pt x="12973" y="1409"/>
                    <a:pt x="12944" y="1222"/>
                    <a:pt x="12878" y="1045"/>
                  </a:cubicBezTo>
                  <a:cubicBezTo>
                    <a:pt x="12732" y="634"/>
                    <a:pt x="12527" y="448"/>
                    <a:pt x="12152" y="448"/>
                  </a:cubicBezTo>
                  <a:cubicBezTo>
                    <a:pt x="12041" y="448"/>
                    <a:pt x="11914" y="465"/>
                    <a:pt x="11769" y="497"/>
                  </a:cubicBezTo>
                  <a:cubicBezTo>
                    <a:pt x="11376" y="1229"/>
                    <a:pt x="10963" y="1999"/>
                    <a:pt x="10499" y="2870"/>
                  </a:cubicBezTo>
                  <a:cubicBezTo>
                    <a:pt x="10419" y="2516"/>
                    <a:pt x="10391" y="2266"/>
                    <a:pt x="10301" y="2041"/>
                  </a:cubicBezTo>
                  <a:cubicBezTo>
                    <a:pt x="10142" y="1638"/>
                    <a:pt x="9975" y="1229"/>
                    <a:pt x="9743" y="868"/>
                  </a:cubicBezTo>
                  <a:cubicBezTo>
                    <a:pt x="9622" y="675"/>
                    <a:pt x="9390" y="568"/>
                    <a:pt x="9188" y="568"/>
                  </a:cubicBezTo>
                  <a:cubicBezTo>
                    <a:pt x="9088" y="568"/>
                    <a:pt x="8996" y="594"/>
                    <a:pt x="8927" y="649"/>
                  </a:cubicBezTo>
                  <a:cubicBezTo>
                    <a:pt x="8674" y="854"/>
                    <a:pt x="8420" y="1097"/>
                    <a:pt x="8251" y="1374"/>
                  </a:cubicBezTo>
                  <a:cubicBezTo>
                    <a:pt x="7987" y="1805"/>
                    <a:pt x="7796" y="2276"/>
                    <a:pt x="7522" y="2832"/>
                  </a:cubicBezTo>
                  <a:cubicBezTo>
                    <a:pt x="7341" y="2391"/>
                    <a:pt x="7199" y="2037"/>
                    <a:pt x="7053" y="1683"/>
                  </a:cubicBezTo>
                  <a:cubicBezTo>
                    <a:pt x="6880" y="1256"/>
                    <a:pt x="6683" y="851"/>
                    <a:pt x="6145" y="694"/>
                  </a:cubicBezTo>
                  <a:cubicBezTo>
                    <a:pt x="5961" y="774"/>
                    <a:pt x="5753" y="868"/>
                    <a:pt x="5559" y="955"/>
                  </a:cubicBezTo>
                  <a:cubicBezTo>
                    <a:pt x="5256" y="1642"/>
                    <a:pt x="4968" y="2294"/>
                    <a:pt x="4680" y="2950"/>
                  </a:cubicBezTo>
                  <a:cubicBezTo>
                    <a:pt x="4406" y="2658"/>
                    <a:pt x="4070" y="1937"/>
                    <a:pt x="3980" y="1469"/>
                  </a:cubicBezTo>
                  <a:cubicBezTo>
                    <a:pt x="3883" y="974"/>
                    <a:pt x="3648" y="718"/>
                    <a:pt x="3293" y="718"/>
                  </a:cubicBezTo>
                  <a:cubicBezTo>
                    <a:pt x="3140" y="718"/>
                    <a:pt x="2965" y="765"/>
                    <a:pt x="2769" y="861"/>
                  </a:cubicBezTo>
                  <a:cubicBezTo>
                    <a:pt x="2669" y="1069"/>
                    <a:pt x="2519" y="1281"/>
                    <a:pt x="2457" y="1514"/>
                  </a:cubicBezTo>
                  <a:cubicBezTo>
                    <a:pt x="2318" y="2047"/>
                    <a:pt x="2228" y="2593"/>
                    <a:pt x="2096" y="3126"/>
                  </a:cubicBezTo>
                  <a:cubicBezTo>
                    <a:pt x="2062" y="3269"/>
                    <a:pt x="1947" y="3394"/>
                    <a:pt x="1853" y="3550"/>
                  </a:cubicBezTo>
                  <a:cubicBezTo>
                    <a:pt x="1475" y="3307"/>
                    <a:pt x="1277" y="2998"/>
                    <a:pt x="1204" y="2609"/>
                  </a:cubicBezTo>
                  <a:cubicBezTo>
                    <a:pt x="1125" y="2165"/>
                    <a:pt x="1072" y="1711"/>
                    <a:pt x="975" y="1270"/>
                  </a:cubicBezTo>
                  <a:cubicBezTo>
                    <a:pt x="899" y="931"/>
                    <a:pt x="808" y="587"/>
                    <a:pt x="663" y="275"/>
                  </a:cubicBezTo>
                  <a:cubicBezTo>
                    <a:pt x="575" y="86"/>
                    <a:pt x="466" y="1"/>
                    <a:pt x="3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6" name="Google Shape;8656;p45"/>
            <p:cNvSpPr/>
            <p:nvPr/>
          </p:nvSpPr>
          <p:spPr>
            <a:xfrm>
              <a:off x="6422157" y="1021361"/>
              <a:ext cx="2067527" cy="381040"/>
            </a:xfrm>
            <a:custGeom>
              <a:avLst/>
              <a:gdLst/>
              <a:ahLst/>
              <a:cxnLst/>
              <a:rect l="l" t="t" r="r" b="b"/>
              <a:pathLst>
                <a:path w="24200" h="4460" extrusionOk="0">
                  <a:moveTo>
                    <a:pt x="15270" y="1512"/>
                  </a:moveTo>
                  <a:lnTo>
                    <a:pt x="15270" y="1512"/>
                  </a:lnTo>
                  <a:cubicBezTo>
                    <a:pt x="15267" y="1515"/>
                    <a:pt x="15264" y="1518"/>
                    <a:pt x="15262" y="1521"/>
                  </a:cubicBezTo>
                  <a:lnTo>
                    <a:pt x="15276" y="1524"/>
                  </a:lnTo>
                  <a:cubicBezTo>
                    <a:pt x="15274" y="1520"/>
                    <a:pt x="15272" y="1516"/>
                    <a:pt x="15270" y="1512"/>
                  </a:cubicBezTo>
                  <a:close/>
                  <a:moveTo>
                    <a:pt x="11779" y="1840"/>
                  </a:moveTo>
                  <a:cubicBezTo>
                    <a:pt x="11789" y="1860"/>
                    <a:pt x="11800" y="1878"/>
                    <a:pt x="11810" y="1899"/>
                  </a:cubicBezTo>
                  <a:lnTo>
                    <a:pt x="11747" y="1899"/>
                  </a:lnTo>
                  <a:cubicBezTo>
                    <a:pt x="11758" y="1881"/>
                    <a:pt x="11768" y="1860"/>
                    <a:pt x="11779" y="1840"/>
                  </a:cubicBezTo>
                  <a:close/>
                  <a:moveTo>
                    <a:pt x="295" y="0"/>
                  </a:moveTo>
                  <a:cubicBezTo>
                    <a:pt x="179" y="0"/>
                    <a:pt x="75" y="37"/>
                    <a:pt x="0" y="168"/>
                  </a:cubicBezTo>
                  <a:cubicBezTo>
                    <a:pt x="128" y="352"/>
                    <a:pt x="282" y="501"/>
                    <a:pt x="351" y="678"/>
                  </a:cubicBezTo>
                  <a:cubicBezTo>
                    <a:pt x="448" y="938"/>
                    <a:pt x="490" y="1215"/>
                    <a:pt x="545" y="1490"/>
                  </a:cubicBezTo>
                  <a:cubicBezTo>
                    <a:pt x="677" y="2131"/>
                    <a:pt x="788" y="2780"/>
                    <a:pt x="940" y="3422"/>
                  </a:cubicBezTo>
                  <a:cubicBezTo>
                    <a:pt x="1030" y="3803"/>
                    <a:pt x="1302" y="4041"/>
                    <a:pt x="1550" y="4041"/>
                  </a:cubicBezTo>
                  <a:cubicBezTo>
                    <a:pt x="1562" y="4041"/>
                    <a:pt x="1574" y="4040"/>
                    <a:pt x="1585" y="4039"/>
                  </a:cubicBezTo>
                  <a:cubicBezTo>
                    <a:pt x="1846" y="4015"/>
                    <a:pt x="2033" y="3713"/>
                    <a:pt x="2068" y="3290"/>
                  </a:cubicBezTo>
                  <a:cubicBezTo>
                    <a:pt x="2093" y="2999"/>
                    <a:pt x="2085" y="2697"/>
                    <a:pt x="2165" y="2422"/>
                  </a:cubicBezTo>
                  <a:cubicBezTo>
                    <a:pt x="2290" y="1985"/>
                    <a:pt x="2411" y="1535"/>
                    <a:pt x="2769" y="1098"/>
                  </a:cubicBezTo>
                  <a:cubicBezTo>
                    <a:pt x="2897" y="1389"/>
                    <a:pt x="3004" y="1607"/>
                    <a:pt x="3084" y="1833"/>
                  </a:cubicBezTo>
                  <a:cubicBezTo>
                    <a:pt x="3220" y="2218"/>
                    <a:pt x="3303" y="2624"/>
                    <a:pt x="3466" y="2995"/>
                  </a:cubicBezTo>
                  <a:cubicBezTo>
                    <a:pt x="3685" y="3495"/>
                    <a:pt x="3862" y="4050"/>
                    <a:pt x="4528" y="4233"/>
                  </a:cubicBezTo>
                  <a:cubicBezTo>
                    <a:pt x="4621" y="4154"/>
                    <a:pt x="4784" y="4081"/>
                    <a:pt x="4826" y="3967"/>
                  </a:cubicBezTo>
                  <a:cubicBezTo>
                    <a:pt x="4958" y="3616"/>
                    <a:pt x="5069" y="3252"/>
                    <a:pt x="5132" y="2880"/>
                  </a:cubicBezTo>
                  <a:cubicBezTo>
                    <a:pt x="5194" y="2513"/>
                    <a:pt x="5173" y="2131"/>
                    <a:pt x="5211" y="1756"/>
                  </a:cubicBezTo>
                  <a:cubicBezTo>
                    <a:pt x="5257" y="1372"/>
                    <a:pt x="5423" y="1063"/>
                    <a:pt x="5894" y="910"/>
                  </a:cubicBezTo>
                  <a:cubicBezTo>
                    <a:pt x="6002" y="1032"/>
                    <a:pt x="6141" y="1153"/>
                    <a:pt x="6235" y="1302"/>
                  </a:cubicBezTo>
                  <a:cubicBezTo>
                    <a:pt x="6668" y="2006"/>
                    <a:pt x="6735" y="2822"/>
                    <a:pt x="6887" y="3606"/>
                  </a:cubicBezTo>
                  <a:cubicBezTo>
                    <a:pt x="6967" y="4025"/>
                    <a:pt x="7147" y="4296"/>
                    <a:pt x="7598" y="4459"/>
                  </a:cubicBezTo>
                  <a:cubicBezTo>
                    <a:pt x="7785" y="4175"/>
                    <a:pt x="7969" y="3900"/>
                    <a:pt x="8157" y="3623"/>
                  </a:cubicBezTo>
                  <a:cubicBezTo>
                    <a:pt x="8136" y="3616"/>
                    <a:pt x="8118" y="3609"/>
                    <a:pt x="8101" y="3602"/>
                  </a:cubicBezTo>
                  <a:cubicBezTo>
                    <a:pt x="8157" y="3408"/>
                    <a:pt x="8212" y="3213"/>
                    <a:pt x="8267" y="3019"/>
                  </a:cubicBezTo>
                  <a:cubicBezTo>
                    <a:pt x="8288" y="2377"/>
                    <a:pt x="8795" y="1399"/>
                    <a:pt x="9357" y="1125"/>
                  </a:cubicBezTo>
                  <a:cubicBezTo>
                    <a:pt x="9468" y="1351"/>
                    <a:pt x="9611" y="1566"/>
                    <a:pt x="9686" y="1805"/>
                  </a:cubicBezTo>
                  <a:cubicBezTo>
                    <a:pt x="9832" y="2263"/>
                    <a:pt x="9919" y="2742"/>
                    <a:pt x="10072" y="3200"/>
                  </a:cubicBezTo>
                  <a:cubicBezTo>
                    <a:pt x="10224" y="3665"/>
                    <a:pt x="10370" y="4161"/>
                    <a:pt x="10964" y="4358"/>
                  </a:cubicBezTo>
                  <a:cubicBezTo>
                    <a:pt x="11307" y="4133"/>
                    <a:pt x="11317" y="3692"/>
                    <a:pt x="11526" y="3418"/>
                  </a:cubicBezTo>
                  <a:lnTo>
                    <a:pt x="11526" y="2343"/>
                  </a:lnTo>
                  <a:cubicBezTo>
                    <a:pt x="11619" y="2457"/>
                    <a:pt x="11657" y="2502"/>
                    <a:pt x="11702" y="2558"/>
                  </a:cubicBezTo>
                  <a:cubicBezTo>
                    <a:pt x="11775" y="2073"/>
                    <a:pt x="11879" y="1628"/>
                    <a:pt x="12427" y="1337"/>
                  </a:cubicBezTo>
                  <a:cubicBezTo>
                    <a:pt x="12521" y="1656"/>
                    <a:pt x="12601" y="1913"/>
                    <a:pt x="12670" y="2177"/>
                  </a:cubicBezTo>
                  <a:cubicBezTo>
                    <a:pt x="12757" y="2513"/>
                    <a:pt x="12834" y="2856"/>
                    <a:pt x="12920" y="3197"/>
                  </a:cubicBezTo>
                  <a:cubicBezTo>
                    <a:pt x="13014" y="3561"/>
                    <a:pt x="13274" y="3783"/>
                    <a:pt x="13572" y="3963"/>
                  </a:cubicBezTo>
                  <a:cubicBezTo>
                    <a:pt x="14395" y="3575"/>
                    <a:pt x="14586" y="2752"/>
                    <a:pt x="14890" y="2044"/>
                  </a:cubicBezTo>
                  <a:cubicBezTo>
                    <a:pt x="14953" y="1830"/>
                    <a:pt x="15012" y="1611"/>
                    <a:pt x="15071" y="1396"/>
                  </a:cubicBezTo>
                  <a:cubicBezTo>
                    <a:pt x="15113" y="1386"/>
                    <a:pt x="15151" y="1375"/>
                    <a:pt x="15193" y="1365"/>
                  </a:cubicBezTo>
                  <a:cubicBezTo>
                    <a:pt x="15218" y="1416"/>
                    <a:pt x="15244" y="1464"/>
                    <a:pt x="15270" y="1512"/>
                  </a:cubicBezTo>
                  <a:lnTo>
                    <a:pt x="15270" y="1512"/>
                  </a:lnTo>
                  <a:cubicBezTo>
                    <a:pt x="15444" y="1321"/>
                    <a:pt x="15623" y="1128"/>
                    <a:pt x="15865" y="861"/>
                  </a:cubicBezTo>
                  <a:cubicBezTo>
                    <a:pt x="16358" y="1826"/>
                    <a:pt x="16368" y="2818"/>
                    <a:pt x="16719" y="3706"/>
                  </a:cubicBezTo>
                  <a:cubicBezTo>
                    <a:pt x="16909" y="3891"/>
                    <a:pt x="17079" y="4138"/>
                    <a:pt x="17359" y="4138"/>
                  </a:cubicBezTo>
                  <a:cubicBezTo>
                    <a:pt x="17448" y="4138"/>
                    <a:pt x="17548" y="4113"/>
                    <a:pt x="17663" y="4054"/>
                  </a:cubicBezTo>
                  <a:cubicBezTo>
                    <a:pt x="17780" y="3363"/>
                    <a:pt x="17905" y="2645"/>
                    <a:pt x="18020" y="1979"/>
                  </a:cubicBezTo>
                  <a:cubicBezTo>
                    <a:pt x="18183" y="1764"/>
                    <a:pt x="18315" y="1594"/>
                    <a:pt x="18499" y="1351"/>
                  </a:cubicBezTo>
                  <a:cubicBezTo>
                    <a:pt x="18658" y="1753"/>
                    <a:pt x="18895" y="2103"/>
                    <a:pt x="18915" y="2464"/>
                  </a:cubicBezTo>
                  <a:cubicBezTo>
                    <a:pt x="18946" y="3002"/>
                    <a:pt x="19210" y="3397"/>
                    <a:pt x="19467" y="3838"/>
                  </a:cubicBezTo>
                  <a:cubicBezTo>
                    <a:pt x="19599" y="3876"/>
                    <a:pt x="19737" y="3918"/>
                    <a:pt x="19862" y="3953"/>
                  </a:cubicBezTo>
                  <a:cubicBezTo>
                    <a:pt x="20019" y="3831"/>
                    <a:pt x="20157" y="3727"/>
                    <a:pt x="20299" y="3613"/>
                  </a:cubicBezTo>
                  <a:cubicBezTo>
                    <a:pt x="20483" y="3078"/>
                    <a:pt x="20667" y="2541"/>
                    <a:pt x="20848" y="2003"/>
                  </a:cubicBezTo>
                  <a:cubicBezTo>
                    <a:pt x="20962" y="1660"/>
                    <a:pt x="21184" y="1410"/>
                    <a:pt x="21548" y="1191"/>
                  </a:cubicBezTo>
                  <a:cubicBezTo>
                    <a:pt x="21621" y="1347"/>
                    <a:pt x="21701" y="1461"/>
                    <a:pt x="21729" y="1590"/>
                  </a:cubicBezTo>
                  <a:cubicBezTo>
                    <a:pt x="21788" y="1847"/>
                    <a:pt x="21868" y="2114"/>
                    <a:pt x="21850" y="2371"/>
                  </a:cubicBezTo>
                  <a:cubicBezTo>
                    <a:pt x="21819" y="2943"/>
                    <a:pt x="22149" y="3200"/>
                    <a:pt x="22592" y="3377"/>
                  </a:cubicBezTo>
                  <a:cubicBezTo>
                    <a:pt x="22898" y="3283"/>
                    <a:pt x="23037" y="3068"/>
                    <a:pt x="23151" y="2822"/>
                  </a:cubicBezTo>
                  <a:cubicBezTo>
                    <a:pt x="23150" y="2821"/>
                    <a:pt x="23149" y="2820"/>
                    <a:pt x="23147" y="2820"/>
                  </a:cubicBezTo>
                  <a:lnTo>
                    <a:pt x="23147" y="2820"/>
                  </a:lnTo>
                  <a:cubicBezTo>
                    <a:pt x="23281" y="2536"/>
                    <a:pt x="23206" y="2149"/>
                    <a:pt x="23585" y="1934"/>
                  </a:cubicBezTo>
                  <a:cubicBezTo>
                    <a:pt x="23661" y="2180"/>
                    <a:pt x="23734" y="2402"/>
                    <a:pt x="23817" y="2665"/>
                  </a:cubicBezTo>
                  <a:cubicBezTo>
                    <a:pt x="24199" y="2332"/>
                    <a:pt x="24074" y="1906"/>
                    <a:pt x="24192" y="1524"/>
                  </a:cubicBezTo>
                  <a:cubicBezTo>
                    <a:pt x="23963" y="1389"/>
                    <a:pt x="23745" y="1264"/>
                    <a:pt x="23529" y="1136"/>
                  </a:cubicBezTo>
                  <a:cubicBezTo>
                    <a:pt x="23522" y="1173"/>
                    <a:pt x="23519" y="1208"/>
                    <a:pt x="23512" y="1243"/>
                  </a:cubicBezTo>
                  <a:cubicBezTo>
                    <a:pt x="23186" y="1337"/>
                    <a:pt x="22860" y="1431"/>
                    <a:pt x="22534" y="1527"/>
                  </a:cubicBezTo>
                  <a:cubicBezTo>
                    <a:pt x="22377" y="958"/>
                    <a:pt x="22155" y="661"/>
                    <a:pt x="21514" y="661"/>
                  </a:cubicBezTo>
                  <a:cubicBezTo>
                    <a:pt x="21475" y="661"/>
                    <a:pt x="21434" y="662"/>
                    <a:pt x="21392" y="664"/>
                  </a:cubicBezTo>
                  <a:cubicBezTo>
                    <a:pt x="20636" y="1205"/>
                    <a:pt x="20254" y="2031"/>
                    <a:pt x="19734" y="2850"/>
                  </a:cubicBezTo>
                  <a:cubicBezTo>
                    <a:pt x="19678" y="2665"/>
                    <a:pt x="19651" y="2576"/>
                    <a:pt x="19620" y="2481"/>
                  </a:cubicBezTo>
                  <a:cubicBezTo>
                    <a:pt x="19477" y="2073"/>
                    <a:pt x="19342" y="1663"/>
                    <a:pt x="19189" y="1257"/>
                  </a:cubicBezTo>
                  <a:cubicBezTo>
                    <a:pt x="19074" y="944"/>
                    <a:pt x="18856" y="744"/>
                    <a:pt x="18506" y="720"/>
                  </a:cubicBezTo>
                  <a:cubicBezTo>
                    <a:pt x="18054" y="879"/>
                    <a:pt x="17996" y="934"/>
                    <a:pt x="17780" y="1399"/>
                  </a:cubicBezTo>
                  <a:cubicBezTo>
                    <a:pt x="17607" y="1785"/>
                    <a:pt x="17492" y="2214"/>
                    <a:pt x="17039" y="2416"/>
                  </a:cubicBezTo>
                  <a:cubicBezTo>
                    <a:pt x="16962" y="2076"/>
                    <a:pt x="16882" y="1750"/>
                    <a:pt x="16813" y="1423"/>
                  </a:cubicBezTo>
                  <a:cubicBezTo>
                    <a:pt x="16622" y="563"/>
                    <a:pt x="16327" y="428"/>
                    <a:pt x="15706" y="362"/>
                  </a:cubicBezTo>
                  <a:cubicBezTo>
                    <a:pt x="15515" y="494"/>
                    <a:pt x="15327" y="622"/>
                    <a:pt x="15207" y="709"/>
                  </a:cubicBezTo>
                  <a:cubicBezTo>
                    <a:pt x="14661" y="1476"/>
                    <a:pt x="14162" y="2183"/>
                    <a:pt x="13607" y="2968"/>
                  </a:cubicBezTo>
                  <a:cubicBezTo>
                    <a:pt x="13548" y="2752"/>
                    <a:pt x="13513" y="2645"/>
                    <a:pt x="13486" y="2534"/>
                  </a:cubicBezTo>
                  <a:cubicBezTo>
                    <a:pt x="13399" y="2180"/>
                    <a:pt x="13343" y="1819"/>
                    <a:pt x="13229" y="1476"/>
                  </a:cubicBezTo>
                  <a:cubicBezTo>
                    <a:pt x="13073" y="1021"/>
                    <a:pt x="12775" y="816"/>
                    <a:pt x="12372" y="816"/>
                  </a:cubicBezTo>
                  <a:cubicBezTo>
                    <a:pt x="12317" y="816"/>
                    <a:pt x="12260" y="820"/>
                    <a:pt x="12202" y="827"/>
                  </a:cubicBezTo>
                  <a:cubicBezTo>
                    <a:pt x="11779" y="1014"/>
                    <a:pt x="11622" y="1357"/>
                    <a:pt x="11473" y="1711"/>
                  </a:cubicBezTo>
                  <a:cubicBezTo>
                    <a:pt x="11244" y="2249"/>
                    <a:pt x="11009" y="2784"/>
                    <a:pt x="10741" y="3401"/>
                  </a:cubicBezTo>
                  <a:cubicBezTo>
                    <a:pt x="10640" y="3189"/>
                    <a:pt x="10554" y="3072"/>
                    <a:pt x="10526" y="2939"/>
                  </a:cubicBezTo>
                  <a:cubicBezTo>
                    <a:pt x="10443" y="2561"/>
                    <a:pt x="10384" y="2180"/>
                    <a:pt x="10307" y="1802"/>
                  </a:cubicBezTo>
                  <a:cubicBezTo>
                    <a:pt x="10207" y="1285"/>
                    <a:pt x="9950" y="879"/>
                    <a:pt x="9461" y="646"/>
                  </a:cubicBezTo>
                  <a:cubicBezTo>
                    <a:pt x="9132" y="646"/>
                    <a:pt x="8864" y="744"/>
                    <a:pt x="8691" y="1048"/>
                  </a:cubicBezTo>
                  <a:cubicBezTo>
                    <a:pt x="8493" y="1407"/>
                    <a:pt x="8271" y="1750"/>
                    <a:pt x="8073" y="2107"/>
                  </a:cubicBezTo>
                  <a:cubicBezTo>
                    <a:pt x="7893" y="2443"/>
                    <a:pt x="7734" y="2790"/>
                    <a:pt x="7526" y="3210"/>
                  </a:cubicBezTo>
                  <a:cubicBezTo>
                    <a:pt x="7459" y="3037"/>
                    <a:pt x="7428" y="2957"/>
                    <a:pt x="7396" y="2880"/>
                  </a:cubicBezTo>
                  <a:cubicBezTo>
                    <a:pt x="7151" y="2287"/>
                    <a:pt x="6935" y="1680"/>
                    <a:pt x="6647" y="1108"/>
                  </a:cubicBezTo>
                  <a:cubicBezTo>
                    <a:pt x="6458" y="726"/>
                    <a:pt x="6186" y="536"/>
                    <a:pt x="5906" y="536"/>
                  </a:cubicBezTo>
                  <a:cubicBezTo>
                    <a:pt x="5643" y="536"/>
                    <a:pt x="5372" y="703"/>
                    <a:pt x="5153" y="1035"/>
                  </a:cubicBezTo>
                  <a:cubicBezTo>
                    <a:pt x="5083" y="1143"/>
                    <a:pt x="5041" y="1271"/>
                    <a:pt x="4993" y="1392"/>
                  </a:cubicBezTo>
                  <a:cubicBezTo>
                    <a:pt x="4750" y="2010"/>
                    <a:pt x="4511" y="2631"/>
                    <a:pt x="4250" y="3297"/>
                  </a:cubicBezTo>
                  <a:cubicBezTo>
                    <a:pt x="3667" y="2510"/>
                    <a:pt x="3758" y="1511"/>
                    <a:pt x="3233" y="754"/>
                  </a:cubicBezTo>
                  <a:cubicBezTo>
                    <a:pt x="2998" y="695"/>
                    <a:pt x="2772" y="640"/>
                    <a:pt x="2525" y="577"/>
                  </a:cubicBezTo>
                  <a:cubicBezTo>
                    <a:pt x="1755" y="1323"/>
                    <a:pt x="1714" y="2371"/>
                    <a:pt x="1318" y="3359"/>
                  </a:cubicBezTo>
                  <a:cubicBezTo>
                    <a:pt x="1263" y="3106"/>
                    <a:pt x="1214" y="2950"/>
                    <a:pt x="1201" y="2794"/>
                  </a:cubicBezTo>
                  <a:cubicBezTo>
                    <a:pt x="1156" y="2343"/>
                    <a:pt x="1131" y="1892"/>
                    <a:pt x="1083" y="1441"/>
                  </a:cubicBezTo>
                  <a:cubicBezTo>
                    <a:pt x="1031" y="931"/>
                    <a:pt x="968" y="417"/>
                    <a:pt x="555" y="36"/>
                  </a:cubicBezTo>
                  <a:cubicBezTo>
                    <a:pt x="466" y="19"/>
                    <a:pt x="378" y="0"/>
                    <a:pt x="2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7" name="Google Shape;8657;p45"/>
            <p:cNvSpPr/>
            <p:nvPr/>
          </p:nvSpPr>
          <p:spPr>
            <a:xfrm>
              <a:off x="6453597" y="317880"/>
              <a:ext cx="2085896" cy="315597"/>
            </a:xfrm>
            <a:custGeom>
              <a:avLst/>
              <a:gdLst/>
              <a:ahLst/>
              <a:cxnLst/>
              <a:rect l="l" t="t" r="r" b="b"/>
              <a:pathLst>
                <a:path w="24415" h="3694" extrusionOk="0">
                  <a:moveTo>
                    <a:pt x="21076" y="2695"/>
                  </a:moveTo>
                  <a:lnTo>
                    <a:pt x="21084" y="2730"/>
                  </a:lnTo>
                  <a:lnTo>
                    <a:pt x="21084" y="2730"/>
                  </a:lnTo>
                  <a:lnTo>
                    <a:pt x="21055" y="2725"/>
                  </a:lnTo>
                  <a:lnTo>
                    <a:pt x="21076" y="2695"/>
                  </a:lnTo>
                  <a:close/>
                  <a:moveTo>
                    <a:pt x="21028" y="2913"/>
                  </a:moveTo>
                  <a:cubicBezTo>
                    <a:pt x="21038" y="2917"/>
                    <a:pt x="21049" y="2920"/>
                    <a:pt x="21059" y="2927"/>
                  </a:cubicBezTo>
                  <a:cubicBezTo>
                    <a:pt x="21055" y="2934"/>
                    <a:pt x="21052" y="2951"/>
                    <a:pt x="21049" y="2951"/>
                  </a:cubicBezTo>
                  <a:cubicBezTo>
                    <a:pt x="21038" y="2951"/>
                    <a:pt x="21028" y="2944"/>
                    <a:pt x="21017" y="2941"/>
                  </a:cubicBezTo>
                  <a:cubicBezTo>
                    <a:pt x="21021" y="2934"/>
                    <a:pt x="21024" y="2924"/>
                    <a:pt x="21028" y="2913"/>
                  </a:cubicBezTo>
                  <a:close/>
                  <a:moveTo>
                    <a:pt x="22742" y="1"/>
                  </a:moveTo>
                  <a:cubicBezTo>
                    <a:pt x="22719" y="1"/>
                    <a:pt x="22696" y="1"/>
                    <a:pt x="22672" y="3"/>
                  </a:cubicBezTo>
                  <a:cubicBezTo>
                    <a:pt x="22138" y="27"/>
                    <a:pt x="21860" y="446"/>
                    <a:pt x="21593" y="776"/>
                  </a:cubicBezTo>
                  <a:cubicBezTo>
                    <a:pt x="21174" y="1286"/>
                    <a:pt x="20875" y="1900"/>
                    <a:pt x="20525" y="2469"/>
                  </a:cubicBezTo>
                  <a:cubicBezTo>
                    <a:pt x="20476" y="2549"/>
                    <a:pt x="20410" y="2621"/>
                    <a:pt x="20296" y="2771"/>
                  </a:cubicBezTo>
                  <a:cubicBezTo>
                    <a:pt x="20139" y="2514"/>
                    <a:pt x="19984" y="2320"/>
                    <a:pt x="19904" y="2098"/>
                  </a:cubicBezTo>
                  <a:cubicBezTo>
                    <a:pt x="19761" y="1702"/>
                    <a:pt x="19675" y="1286"/>
                    <a:pt x="19547" y="884"/>
                  </a:cubicBezTo>
                  <a:cubicBezTo>
                    <a:pt x="19414" y="461"/>
                    <a:pt x="19185" y="117"/>
                    <a:pt x="18714" y="13"/>
                  </a:cubicBezTo>
                  <a:cubicBezTo>
                    <a:pt x="18557" y="54"/>
                    <a:pt x="18405" y="96"/>
                    <a:pt x="18173" y="155"/>
                  </a:cubicBezTo>
                  <a:cubicBezTo>
                    <a:pt x="17631" y="1033"/>
                    <a:pt x="17066" y="1952"/>
                    <a:pt x="16490" y="2889"/>
                  </a:cubicBezTo>
                  <a:cubicBezTo>
                    <a:pt x="16139" y="2733"/>
                    <a:pt x="16018" y="2455"/>
                    <a:pt x="15931" y="2160"/>
                  </a:cubicBezTo>
                  <a:cubicBezTo>
                    <a:pt x="15810" y="1740"/>
                    <a:pt x="15737" y="1303"/>
                    <a:pt x="15581" y="894"/>
                  </a:cubicBezTo>
                  <a:cubicBezTo>
                    <a:pt x="15431" y="493"/>
                    <a:pt x="15218" y="85"/>
                    <a:pt x="14708" y="85"/>
                  </a:cubicBezTo>
                  <a:cubicBezTo>
                    <a:pt x="14697" y="85"/>
                    <a:pt x="14686" y="85"/>
                    <a:pt x="14676" y="86"/>
                  </a:cubicBezTo>
                  <a:cubicBezTo>
                    <a:pt x="14471" y="93"/>
                    <a:pt x="14269" y="207"/>
                    <a:pt x="14082" y="266"/>
                  </a:cubicBezTo>
                  <a:cubicBezTo>
                    <a:pt x="13645" y="1119"/>
                    <a:pt x="13225" y="1931"/>
                    <a:pt x="12809" y="2746"/>
                  </a:cubicBezTo>
                  <a:cubicBezTo>
                    <a:pt x="12767" y="2750"/>
                    <a:pt x="12725" y="2757"/>
                    <a:pt x="12684" y="2764"/>
                  </a:cubicBezTo>
                  <a:cubicBezTo>
                    <a:pt x="12570" y="2486"/>
                    <a:pt x="12431" y="2219"/>
                    <a:pt x="12344" y="1931"/>
                  </a:cubicBezTo>
                  <a:cubicBezTo>
                    <a:pt x="12226" y="1539"/>
                    <a:pt x="12170" y="1133"/>
                    <a:pt x="12053" y="741"/>
                  </a:cubicBezTo>
                  <a:cubicBezTo>
                    <a:pt x="11945" y="391"/>
                    <a:pt x="11813" y="37"/>
                    <a:pt x="11383" y="6"/>
                  </a:cubicBezTo>
                  <a:cubicBezTo>
                    <a:pt x="10869" y="96"/>
                    <a:pt x="10679" y="491"/>
                    <a:pt x="10484" y="863"/>
                  </a:cubicBezTo>
                  <a:cubicBezTo>
                    <a:pt x="10193" y="1414"/>
                    <a:pt x="9939" y="1983"/>
                    <a:pt x="9659" y="2542"/>
                  </a:cubicBezTo>
                  <a:cubicBezTo>
                    <a:pt x="9586" y="2688"/>
                    <a:pt x="9464" y="2813"/>
                    <a:pt x="9322" y="3007"/>
                  </a:cubicBezTo>
                  <a:cubicBezTo>
                    <a:pt x="9211" y="2778"/>
                    <a:pt x="9121" y="2629"/>
                    <a:pt x="9065" y="2469"/>
                  </a:cubicBezTo>
                  <a:cubicBezTo>
                    <a:pt x="9014" y="2334"/>
                    <a:pt x="9006" y="2184"/>
                    <a:pt x="8964" y="2043"/>
                  </a:cubicBezTo>
                  <a:cubicBezTo>
                    <a:pt x="8850" y="1636"/>
                    <a:pt x="8753" y="1220"/>
                    <a:pt x="8597" y="828"/>
                  </a:cubicBezTo>
                  <a:cubicBezTo>
                    <a:pt x="8483" y="537"/>
                    <a:pt x="8256" y="367"/>
                    <a:pt x="8045" y="367"/>
                  </a:cubicBezTo>
                  <a:cubicBezTo>
                    <a:pt x="7961" y="367"/>
                    <a:pt x="7880" y="394"/>
                    <a:pt x="7810" y="450"/>
                  </a:cubicBezTo>
                  <a:cubicBezTo>
                    <a:pt x="7636" y="589"/>
                    <a:pt x="7486" y="789"/>
                    <a:pt x="7390" y="994"/>
                  </a:cubicBezTo>
                  <a:cubicBezTo>
                    <a:pt x="7237" y="1307"/>
                    <a:pt x="7143" y="1647"/>
                    <a:pt x="7015" y="1973"/>
                  </a:cubicBezTo>
                  <a:cubicBezTo>
                    <a:pt x="6894" y="2272"/>
                    <a:pt x="6751" y="2566"/>
                    <a:pt x="6620" y="2861"/>
                  </a:cubicBezTo>
                  <a:cubicBezTo>
                    <a:pt x="6221" y="2018"/>
                    <a:pt x="6283" y="1078"/>
                    <a:pt x="5784" y="346"/>
                  </a:cubicBezTo>
                  <a:cubicBezTo>
                    <a:pt x="5609" y="302"/>
                    <a:pt x="5483" y="276"/>
                    <a:pt x="5385" y="276"/>
                  </a:cubicBezTo>
                  <a:cubicBezTo>
                    <a:pt x="5191" y="276"/>
                    <a:pt x="5103" y="378"/>
                    <a:pt x="4961" y="651"/>
                  </a:cubicBezTo>
                  <a:cubicBezTo>
                    <a:pt x="4725" y="1102"/>
                    <a:pt x="4527" y="1574"/>
                    <a:pt x="4302" y="2032"/>
                  </a:cubicBezTo>
                  <a:cubicBezTo>
                    <a:pt x="4149" y="2341"/>
                    <a:pt x="3983" y="2639"/>
                    <a:pt x="3823" y="2941"/>
                  </a:cubicBezTo>
                  <a:cubicBezTo>
                    <a:pt x="3785" y="2941"/>
                    <a:pt x="3747" y="2938"/>
                    <a:pt x="3709" y="2938"/>
                  </a:cubicBezTo>
                  <a:cubicBezTo>
                    <a:pt x="3629" y="2743"/>
                    <a:pt x="3521" y="2552"/>
                    <a:pt x="3476" y="2351"/>
                  </a:cubicBezTo>
                  <a:cubicBezTo>
                    <a:pt x="3372" y="1883"/>
                    <a:pt x="3302" y="1404"/>
                    <a:pt x="3206" y="932"/>
                  </a:cubicBezTo>
                  <a:cubicBezTo>
                    <a:pt x="3147" y="640"/>
                    <a:pt x="3057" y="356"/>
                    <a:pt x="2987" y="96"/>
                  </a:cubicBezTo>
                  <a:cubicBezTo>
                    <a:pt x="2910" y="90"/>
                    <a:pt x="2840" y="87"/>
                    <a:pt x="2777" y="87"/>
                  </a:cubicBezTo>
                  <a:cubicBezTo>
                    <a:pt x="2400" y="87"/>
                    <a:pt x="2246" y="202"/>
                    <a:pt x="2127" y="544"/>
                  </a:cubicBezTo>
                  <a:cubicBezTo>
                    <a:pt x="1904" y="1192"/>
                    <a:pt x="1717" y="1855"/>
                    <a:pt x="1496" y="2504"/>
                  </a:cubicBezTo>
                  <a:cubicBezTo>
                    <a:pt x="1416" y="2736"/>
                    <a:pt x="1280" y="2951"/>
                    <a:pt x="1169" y="3177"/>
                  </a:cubicBezTo>
                  <a:cubicBezTo>
                    <a:pt x="1124" y="3170"/>
                    <a:pt x="1079" y="3162"/>
                    <a:pt x="1033" y="3159"/>
                  </a:cubicBezTo>
                  <a:cubicBezTo>
                    <a:pt x="968" y="2927"/>
                    <a:pt x="888" y="2698"/>
                    <a:pt x="846" y="2462"/>
                  </a:cubicBezTo>
                  <a:cubicBezTo>
                    <a:pt x="788" y="2147"/>
                    <a:pt x="770" y="1824"/>
                    <a:pt x="718" y="1508"/>
                  </a:cubicBezTo>
                  <a:cubicBezTo>
                    <a:pt x="670" y="1202"/>
                    <a:pt x="575" y="914"/>
                    <a:pt x="302" y="682"/>
                  </a:cubicBezTo>
                  <a:cubicBezTo>
                    <a:pt x="191" y="727"/>
                    <a:pt x="80" y="776"/>
                    <a:pt x="0" y="810"/>
                  </a:cubicBezTo>
                  <a:cubicBezTo>
                    <a:pt x="76" y="1130"/>
                    <a:pt x="146" y="1411"/>
                    <a:pt x="212" y="1692"/>
                  </a:cubicBezTo>
                  <a:cubicBezTo>
                    <a:pt x="295" y="2063"/>
                    <a:pt x="351" y="2441"/>
                    <a:pt x="461" y="2802"/>
                  </a:cubicBezTo>
                  <a:cubicBezTo>
                    <a:pt x="580" y="3180"/>
                    <a:pt x="749" y="3541"/>
                    <a:pt x="1190" y="3694"/>
                  </a:cubicBezTo>
                  <a:cubicBezTo>
                    <a:pt x="1686" y="3572"/>
                    <a:pt x="1912" y="3194"/>
                    <a:pt x="2043" y="2746"/>
                  </a:cubicBezTo>
                  <a:cubicBezTo>
                    <a:pt x="2203" y="2198"/>
                    <a:pt x="2332" y="1643"/>
                    <a:pt x="2481" y="1092"/>
                  </a:cubicBezTo>
                  <a:cubicBezTo>
                    <a:pt x="2501" y="1023"/>
                    <a:pt x="2564" y="963"/>
                    <a:pt x="2657" y="821"/>
                  </a:cubicBezTo>
                  <a:cubicBezTo>
                    <a:pt x="2724" y="1164"/>
                    <a:pt x="2758" y="1421"/>
                    <a:pt x="2824" y="1671"/>
                  </a:cubicBezTo>
                  <a:cubicBezTo>
                    <a:pt x="2939" y="2108"/>
                    <a:pt x="3046" y="2552"/>
                    <a:pt x="3206" y="2972"/>
                  </a:cubicBezTo>
                  <a:cubicBezTo>
                    <a:pt x="3329" y="3300"/>
                    <a:pt x="3549" y="3559"/>
                    <a:pt x="3953" y="3559"/>
                  </a:cubicBezTo>
                  <a:cubicBezTo>
                    <a:pt x="3969" y="3559"/>
                    <a:pt x="3984" y="3559"/>
                    <a:pt x="4000" y="3558"/>
                  </a:cubicBezTo>
                  <a:cubicBezTo>
                    <a:pt x="4042" y="3531"/>
                    <a:pt x="4101" y="3506"/>
                    <a:pt x="4135" y="3461"/>
                  </a:cubicBezTo>
                  <a:cubicBezTo>
                    <a:pt x="4524" y="2965"/>
                    <a:pt x="4860" y="2438"/>
                    <a:pt x="4985" y="1803"/>
                  </a:cubicBezTo>
                  <a:cubicBezTo>
                    <a:pt x="5055" y="1456"/>
                    <a:pt x="5148" y="1116"/>
                    <a:pt x="5457" y="789"/>
                  </a:cubicBezTo>
                  <a:cubicBezTo>
                    <a:pt x="5530" y="1085"/>
                    <a:pt x="5582" y="1310"/>
                    <a:pt x="5648" y="1532"/>
                  </a:cubicBezTo>
                  <a:cubicBezTo>
                    <a:pt x="5814" y="2088"/>
                    <a:pt x="5995" y="2642"/>
                    <a:pt x="6165" y="3197"/>
                  </a:cubicBezTo>
                  <a:cubicBezTo>
                    <a:pt x="6244" y="3450"/>
                    <a:pt x="6451" y="3573"/>
                    <a:pt x="6663" y="3573"/>
                  </a:cubicBezTo>
                  <a:cubicBezTo>
                    <a:pt x="6881" y="3573"/>
                    <a:pt x="7104" y="3443"/>
                    <a:pt x="7195" y="3191"/>
                  </a:cubicBezTo>
                  <a:cubicBezTo>
                    <a:pt x="7345" y="2767"/>
                    <a:pt x="7476" y="2334"/>
                    <a:pt x="7619" y="1907"/>
                  </a:cubicBezTo>
                  <a:cubicBezTo>
                    <a:pt x="7723" y="1588"/>
                    <a:pt x="7837" y="1272"/>
                    <a:pt x="7944" y="956"/>
                  </a:cubicBezTo>
                  <a:lnTo>
                    <a:pt x="8048" y="967"/>
                  </a:lnTo>
                  <a:cubicBezTo>
                    <a:pt x="8101" y="1098"/>
                    <a:pt x="8163" y="1227"/>
                    <a:pt x="8202" y="1362"/>
                  </a:cubicBezTo>
                  <a:cubicBezTo>
                    <a:pt x="8277" y="1643"/>
                    <a:pt x="8316" y="1938"/>
                    <a:pt x="8413" y="2212"/>
                  </a:cubicBezTo>
                  <a:cubicBezTo>
                    <a:pt x="8548" y="2590"/>
                    <a:pt x="8673" y="2996"/>
                    <a:pt x="8902" y="3319"/>
                  </a:cubicBezTo>
                  <a:cubicBezTo>
                    <a:pt x="9027" y="3494"/>
                    <a:pt x="9177" y="3572"/>
                    <a:pt x="9330" y="3572"/>
                  </a:cubicBezTo>
                  <a:cubicBezTo>
                    <a:pt x="9529" y="3572"/>
                    <a:pt x="9735" y="3441"/>
                    <a:pt x="9905" y="3222"/>
                  </a:cubicBezTo>
                  <a:cubicBezTo>
                    <a:pt x="10234" y="2795"/>
                    <a:pt x="10422" y="2320"/>
                    <a:pt x="10599" y="1827"/>
                  </a:cubicBezTo>
                  <a:cubicBezTo>
                    <a:pt x="10713" y="1497"/>
                    <a:pt x="10849" y="1175"/>
                    <a:pt x="10998" y="859"/>
                  </a:cubicBezTo>
                  <a:cubicBezTo>
                    <a:pt x="11064" y="717"/>
                    <a:pt x="11185" y="602"/>
                    <a:pt x="11286" y="477"/>
                  </a:cubicBezTo>
                  <a:cubicBezTo>
                    <a:pt x="11324" y="485"/>
                    <a:pt x="11366" y="495"/>
                    <a:pt x="11407" y="502"/>
                  </a:cubicBezTo>
                  <a:cubicBezTo>
                    <a:pt x="11511" y="859"/>
                    <a:pt x="11640" y="1213"/>
                    <a:pt x="11712" y="1577"/>
                  </a:cubicBezTo>
                  <a:cubicBezTo>
                    <a:pt x="11816" y="2101"/>
                    <a:pt x="11976" y="2594"/>
                    <a:pt x="12261" y="3048"/>
                  </a:cubicBezTo>
                  <a:cubicBezTo>
                    <a:pt x="12424" y="3301"/>
                    <a:pt x="12625" y="3452"/>
                    <a:pt x="12977" y="3452"/>
                  </a:cubicBezTo>
                  <a:cubicBezTo>
                    <a:pt x="13022" y="3452"/>
                    <a:pt x="13070" y="3449"/>
                    <a:pt x="13121" y="3444"/>
                  </a:cubicBezTo>
                  <a:cubicBezTo>
                    <a:pt x="13232" y="3292"/>
                    <a:pt x="13412" y="3100"/>
                    <a:pt x="13516" y="2875"/>
                  </a:cubicBezTo>
                  <a:cubicBezTo>
                    <a:pt x="13745" y="2389"/>
                    <a:pt x="13923" y="1879"/>
                    <a:pt x="14138" y="1386"/>
                  </a:cubicBezTo>
                  <a:cubicBezTo>
                    <a:pt x="14269" y="1088"/>
                    <a:pt x="14397" y="776"/>
                    <a:pt x="14780" y="571"/>
                  </a:cubicBezTo>
                  <a:cubicBezTo>
                    <a:pt x="14897" y="831"/>
                    <a:pt x="15022" y="1057"/>
                    <a:pt x="15105" y="1297"/>
                  </a:cubicBezTo>
                  <a:cubicBezTo>
                    <a:pt x="15268" y="1764"/>
                    <a:pt x="15383" y="2254"/>
                    <a:pt x="15567" y="2712"/>
                  </a:cubicBezTo>
                  <a:cubicBezTo>
                    <a:pt x="15755" y="3180"/>
                    <a:pt x="16063" y="3537"/>
                    <a:pt x="16726" y="3566"/>
                  </a:cubicBezTo>
                  <a:cubicBezTo>
                    <a:pt x="16920" y="3364"/>
                    <a:pt x="17218" y="3153"/>
                    <a:pt x="17382" y="2864"/>
                  </a:cubicBezTo>
                  <a:cubicBezTo>
                    <a:pt x="17656" y="2371"/>
                    <a:pt x="17829" y="1820"/>
                    <a:pt x="18082" y="1314"/>
                  </a:cubicBezTo>
                  <a:cubicBezTo>
                    <a:pt x="18211" y="1050"/>
                    <a:pt x="18415" y="824"/>
                    <a:pt x="18586" y="581"/>
                  </a:cubicBezTo>
                  <a:cubicBezTo>
                    <a:pt x="18631" y="589"/>
                    <a:pt x="18676" y="592"/>
                    <a:pt x="18721" y="599"/>
                  </a:cubicBezTo>
                  <a:cubicBezTo>
                    <a:pt x="18825" y="845"/>
                    <a:pt x="18940" y="1088"/>
                    <a:pt x="19033" y="1338"/>
                  </a:cubicBezTo>
                  <a:cubicBezTo>
                    <a:pt x="19196" y="1775"/>
                    <a:pt x="19348" y="2216"/>
                    <a:pt x="19505" y="2653"/>
                  </a:cubicBezTo>
                  <a:cubicBezTo>
                    <a:pt x="19684" y="3156"/>
                    <a:pt x="20015" y="3429"/>
                    <a:pt x="20511" y="3429"/>
                  </a:cubicBezTo>
                  <a:cubicBezTo>
                    <a:pt x="20551" y="3429"/>
                    <a:pt x="20593" y="3427"/>
                    <a:pt x="20636" y="3423"/>
                  </a:cubicBezTo>
                  <a:cubicBezTo>
                    <a:pt x="21142" y="3201"/>
                    <a:pt x="21396" y="2829"/>
                    <a:pt x="21510" y="2299"/>
                  </a:cubicBezTo>
                  <a:cubicBezTo>
                    <a:pt x="21590" y="1924"/>
                    <a:pt x="21840" y="1588"/>
                    <a:pt x="21968" y="1217"/>
                  </a:cubicBezTo>
                  <a:cubicBezTo>
                    <a:pt x="22089" y="866"/>
                    <a:pt x="22328" y="675"/>
                    <a:pt x="22700" y="523"/>
                  </a:cubicBezTo>
                  <a:cubicBezTo>
                    <a:pt x="22797" y="690"/>
                    <a:pt x="22908" y="839"/>
                    <a:pt x="22978" y="1008"/>
                  </a:cubicBezTo>
                  <a:cubicBezTo>
                    <a:pt x="23158" y="1439"/>
                    <a:pt x="23307" y="1883"/>
                    <a:pt x="23494" y="2309"/>
                  </a:cubicBezTo>
                  <a:cubicBezTo>
                    <a:pt x="23644" y="2650"/>
                    <a:pt x="23855" y="2944"/>
                    <a:pt x="24282" y="3017"/>
                  </a:cubicBezTo>
                  <a:cubicBezTo>
                    <a:pt x="24338" y="2954"/>
                    <a:pt x="24393" y="2892"/>
                    <a:pt x="24414" y="2868"/>
                  </a:cubicBezTo>
                  <a:cubicBezTo>
                    <a:pt x="24264" y="2496"/>
                    <a:pt x="24129" y="2160"/>
                    <a:pt x="23994" y="1824"/>
                  </a:cubicBezTo>
                  <a:cubicBezTo>
                    <a:pt x="23796" y="1338"/>
                    <a:pt x="23612" y="849"/>
                    <a:pt x="23398" y="370"/>
                  </a:cubicBezTo>
                  <a:cubicBezTo>
                    <a:pt x="23279" y="103"/>
                    <a:pt x="23029" y="1"/>
                    <a:pt x="227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8" name="Google Shape;8658;p45"/>
            <p:cNvSpPr/>
            <p:nvPr/>
          </p:nvSpPr>
          <p:spPr>
            <a:xfrm>
              <a:off x="7724522" y="1150967"/>
              <a:ext cx="2734" cy="598"/>
            </a:xfrm>
            <a:custGeom>
              <a:avLst/>
              <a:gdLst/>
              <a:ahLst/>
              <a:cxnLst/>
              <a:rect l="l" t="t" r="r" b="b"/>
              <a:pathLst>
                <a:path w="32" h="7" extrusionOk="0">
                  <a:moveTo>
                    <a:pt x="0" y="0"/>
                  </a:moveTo>
                  <a:lnTo>
                    <a:pt x="32" y="7"/>
                  </a:lnTo>
                  <a:lnTo>
                    <a:pt x="1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9" name="Google Shape;8659;p45"/>
            <p:cNvSpPr/>
            <p:nvPr/>
          </p:nvSpPr>
          <p:spPr>
            <a:xfrm>
              <a:off x="8211500" y="690894"/>
              <a:ext cx="1880" cy="1538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"/>
                  </a:moveTo>
                  <a:lnTo>
                    <a:pt x="1" y="8"/>
                  </a:lnTo>
                  <a:lnTo>
                    <a:pt x="8" y="18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60" name="Google Shape;8660;p45"/>
          <p:cNvGrpSpPr/>
          <p:nvPr/>
        </p:nvGrpSpPr>
        <p:grpSpPr>
          <a:xfrm rot="10800000">
            <a:off x="304367" y="3763021"/>
            <a:ext cx="821456" cy="465482"/>
            <a:chOff x="5897275" y="4858975"/>
            <a:chExt cx="373525" cy="211650"/>
          </a:xfrm>
        </p:grpSpPr>
        <p:sp>
          <p:nvSpPr>
            <p:cNvPr id="8661" name="Google Shape;8661;p45"/>
            <p:cNvSpPr/>
            <p:nvPr/>
          </p:nvSpPr>
          <p:spPr>
            <a:xfrm>
              <a:off x="6025225" y="4858975"/>
              <a:ext cx="245575" cy="181650"/>
            </a:xfrm>
            <a:custGeom>
              <a:avLst/>
              <a:gdLst/>
              <a:ahLst/>
              <a:cxnLst/>
              <a:rect l="l" t="t" r="r" b="b"/>
              <a:pathLst>
                <a:path w="9823" h="7266" extrusionOk="0">
                  <a:moveTo>
                    <a:pt x="1886" y="1"/>
                  </a:moveTo>
                  <a:cubicBezTo>
                    <a:pt x="1683" y="1"/>
                    <a:pt x="1478" y="46"/>
                    <a:pt x="1291" y="136"/>
                  </a:cubicBezTo>
                  <a:cubicBezTo>
                    <a:pt x="874" y="338"/>
                    <a:pt x="989" y="921"/>
                    <a:pt x="1048" y="1371"/>
                  </a:cubicBezTo>
                  <a:cubicBezTo>
                    <a:pt x="990" y="1356"/>
                    <a:pt x="934" y="1349"/>
                    <a:pt x="880" y="1349"/>
                  </a:cubicBezTo>
                  <a:cubicBezTo>
                    <a:pt x="503" y="1349"/>
                    <a:pt x="236" y="1686"/>
                    <a:pt x="139" y="2061"/>
                  </a:cubicBezTo>
                  <a:cubicBezTo>
                    <a:pt x="0" y="2610"/>
                    <a:pt x="240" y="3164"/>
                    <a:pt x="778" y="3356"/>
                  </a:cubicBezTo>
                  <a:cubicBezTo>
                    <a:pt x="874" y="3390"/>
                    <a:pt x="972" y="3404"/>
                    <a:pt x="1072" y="3404"/>
                  </a:cubicBezTo>
                  <a:cubicBezTo>
                    <a:pt x="1352" y="3404"/>
                    <a:pt x="1637" y="3292"/>
                    <a:pt x="1888" y="3189"/>
                  </a:cubicBezTo>
                  <a:cubicBezTo>
                    <a:pt x="2097" y="3106"/>
                    <a:pt x="2296" y="3034"/>
                    <a:pt x="2506" y="3034"/>
                  </a:cubicBezTo>
                  <a:cubicBezTo>
                    <a:pt x="2595" y="3034"/>
                    <a:pt x="2685" y="3047"/>
                    <a:pt x="2780" y="3078"/>
                  </a:cubicBezTo>
                  <a:cubicBezTo>
                    <a:pt x="3084" y="3179"/>
                    <a:pt x="3359" y="3414"/>
                    <a:pt x="3622" y="3585"/>
                  </a:cubicBezTo>
                  <a:cubicBezTo>
                    <a:pt x="4625" y="4237"/>
                    <a:pt x="5711" y="4751"/>
                    <a:pt x="6700" y="5423"/>
                  </a:cubicBezTo>
                  <a:cubicBezTo>
                    <a:pt x="6706" y="5427"/>
                    <a:pt x="6717" y="5433"/>
                    <a:pt x="6727" y="5433"/>
                  </a:cubicBezTo>
                  <a:cubicBezTo>
                    <a:pt x="6644" y="5912"/>
                    <a:pt x="6533" y="6277"/>
                    <a:pt x="6845" y="6700"/>
                  </a:cubicBezTo>
                  <a:cubicBezTo>
                    <a:pt x="7088" y="7031"/>
                    <a:pt x="7544" y="7266"/>
                    <a:pt x="7955" y="7266"/>
                  </a:cubicBezTo>
                  <a:cubicBezTo>
                    <a:pt x="7967" y="7266"/>
                    <a:pt x="7978" y="7266"/>
                    <a:pt x="7990" y="7265"/>
                  </a:cubicBezTo>
                  <a:cubicBezTo>
                    <a:pt x="8792" y="7238"/>
                    <a:pt x="8840" y="6364"/>
                    <a:pt x="8715" y="5739"/>
                  </a:cubicBezTo>
                  <a:lnTo>
                    <a:pt x="8715" y="5739"/>
                  </a:lnTo>
                  <a:cubicBezTo>
                    <a:pt x="8726" y="5739"/>
                    <a:pt x="8737" y="5739"/>
                    <a:pt x="8747" y="5739"/>
                  </a:cubicBezTo>
                  <a:cubicBezTo>
                    <a:pt x="9254" y="5739"/>
                    <a:pt x="9822" y="5412"/>
                    <a:pt x="9673" y="4847"/>
                  </a:cubicBezTo>
                  <a:cubicBezTo>
                    <a:pt x="9572" y="4473"/>
                    <a:pt x="9218" y="4140"/>
                    <a:pt x="8837" y="4056"/>
                  </a:cubicBezTo>
                  <a:cubicBezTo>
                    <a:pt x="8715" y="4031"/>
                    <a:pt x="8596" y="4019"/>
                    <a:pt x="8478" y="4019"/>
                  </a:cubicBezTo>
                  <a:cubicBezTo>
                    <a:pt x="8343" y="4019"/>
                    <a:pt x="8208" y="4034"/>
                    <a:pt x="8070" y="4060"/>
                  </a:cubicBezTo>
                  <a:cubicBezTo>
                    <a:pt x="7825" y="4104"/>
                    <a:pt x="7547" y="4293"/>
                    <a:pt x="7297" y="4293"/>
                  </a:cubicBezTo>
                  <a:cubicBezTo>
                    <a:pt x="7289" y="4293"/>
                    <a:pt x="7281" y="4293"/>
                    <a:pt x="7273" y="4293"/>
                  </a:cubicBezTo>
                  <a:cubicBezTo>
                    <a:pt x="6786" y="4032"/>
                    <a:pt x="6315" y="3755"/>
                    <a:pt x="5840" y="3470"/>
                  </a:cubicBezTo>
                  <a:cubicBezTo>
                    <a:pt x="5319" y="3158"/>
                    <a:pt x="4754" y="2922"/>
                    <a:pt x="4205" y="2665"/>
                  </a:cubicBezTo>
                  <a:cubicBezTo>
                    <a:pt x="3830" y="2492"/>
                    <a:pt x="3432" y="2336"/>
                    <a:pt x="3119" y="2061"/>
                  </a:cubicBezTo>
                  <a:cubicBezTo>
                    <a:pt x="2738" y="1728"/>
                    <a:pt x="3119" y="1170"/>
                    <a:pt x="2984" y="746"/>
                  </a:cubicBezTo>
                  <a:cubicBezTo>
                    <a:pt x="2828" y="254"/>
                    <a:pt x="2366" y="1"/>
                    <a:pt x="18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2" name="Google Shape;8662;p45"/>
            <p:cNvSpPr/>
            <p:nvPr/>
          </p:nvSpPr>
          <p:spPr>
            <a:xfrm>
              <a:off x="5897275" y="4884225"/>
              <a:ext cx="173000" cy="186400"/>
            </a:xfrm>
            <a:custGeom>
              <a:avLst/>
              <a:gdLst/>
              <a:ahLst/>
              <a:cxnLst/>
              <a:rect l="l" t="t" r="r" b="b"/>
              <a:pathLst>
                <a:path w="6920" h="7456" extrusionOk="0">
                  <a:moveTo>
                    <a:pt x="1809" y="1"/>
                  </a:moveTo>
                  <a:cubicBezTo>
                    <a:pt x="1770" y="1"/>
                    <a:pt x="1730" y="3"/>
                    <a:pt x="1691" y="7"/>
                  </a:cubicBezTo>
                  <a:cubicBezTo>
                    <a:pt x="1309" y="45"/>
                    <a:pt x="1236" y="531"/>
                    <a:pt x="1156" y="899"/>
                  </a:cubicBezTo>
                  <a:cubicBezTo>
                    <a:pt x="1060" y="833"/>
                    <a:pt x="960" y="804"/>
                    <a:pt x="862" y="804"/>
                  </a:cubicBezTo>
                  <a:cubicBezTo>
                    <a:pt x="629" y="804"/>
                    <a:pt x="406" y="967"/>
                    <a:pt x="261" y="1180"/>
                  </a:cubicBezTo>
                  <a:cubicBezTo>
                    <a:pt x="1" y="1568"/>
                    <a:pt x="29" y="2068"/>
                    <a:pt x="393" y="2363"/>
                  </a:cubicBezTo>
                  <a:cubicBezTo>
                    <a:pt x="587" y="2522"/>
                    <a:pt x="847" y="2551"/>
                    <a:pt x="1097" y="2551"/>
                  </a:cubicBezTo>
                  <a:cubicBezTo>
                    <a:pt x="1168" y="2551"/>
                    <a:pt x="1238" y="2549"/>
                    <a:pt x="1305" y="2547"/>
                  </a:cubicBezTo>
                  <a:cubicBezTo>
                    <a:pt x="1353" y="2545"/>
                    <a:pt x="1400" y="2543"/>
                    <a:pt x="1447" y="2543"/>
                  </a:cubicBezTo>
                  <a:cubicBezTo>
                    <a:pt x="1654" y="2543"/>
                    <a:pt x="1848" y="2571"/>
                    <a:pt x="2027" y="2710"/>
                  </a:cubicBezTo>
                  <a:cubicBezTo>
                    <a:pt x="2236" y="2873"/>
                    <a:pt x="2385" y="3130"/>
                    <a:pt x="2540" y="3338"/>
                  </a:cubicBezTo>
                  <a:cubicBezTo>
                    <a:pt x="3137" y="4125"/>
                    <a:pt x="3838" y="4826"/>
                    <a:pt x="4418" y="5624"/>
                  </a:cubicBezTo>
                  <a:cubicBezTo>
                    <a:pt x="4425" y="5631"/>
                    <a:pt x="4431" y="5638"/>
                    <a:pt x="4439" y="5642"/>
                  </a:cubicBezTo>
                  <a:cubicBezTo>
                    <a:pt x="4241" y="5989"/>
                    <a:pt x="4053" y="6242"/>
                    <a:pt x="4178" y="6662"/>
                  </a:cubicBezTo>
                  <a:cubicBezTo>
                    <a:pt x="4276" y="6995"/>
                    <a:pt x="4577" y="7314"/>
                    <a:pt x="4910" y="7418"/>
                  </a:cubicBezTo>
                  <a:cubicBezTo>
                    <a:pt x="4990" y="7444"/>
                    <a:pt x="5064" y="7456"/>
                    <a:pt x="5133" y="7456"/>
                  </a:cubicBezTo>
                  <a:cubicBezTo>
                    <a:pt x="5607" y="7456"/>
                    <a:pt x="5832" y="6890"/>
                    <a:pt x="5899" y="6436"/>
                  </a:cubicBezTo>
                  <a:cubicBezTo>
                    <a:pt x="6013" y="6480"/>
                    <a:pt x="6140" y="6504"/>
                    <a:pt x="6264" y="6504"/>
                  </a:cubicBezTo>
                  <a:cubicBezTo>
                    <a:pt x="6571" y="6504"/>
                    <a:pt x="6861" y="6358"/>
                    <a:pt x="6891" y="6010"/>
                  </a:cubicBezTo>
                  <a:cubicBezTo>
                    <a:pt x="6919" y="5690"/>
                    <a:pt x="6735" y="5333"/>
                    <a:pt x="6465" y="5160"/>
                  </a:cubicBezTo>
                  <a:cubicBezTo>
                    <a:pt x="6277" y="5045"/>
                    <a:pt x="6083" y="4982"/>
                    <a:pt x="5864" y="4948"/>
                  </a:cubicBezTo>
                  <a:cubicBezTo>
                    <a:pt x="5820" y="4941"/>
                    <a:pt x="5773" y="4938"/>
                    <a:pt x="5724" y="4938"/>
                  </a:cubicBezTo>
                  <a:cubicBezTo>
                    <a:pt x="5632" y="4938"/>
                    <a:pt x="5533" y="4947"/>
                    <a:pt x="5437" y="4947"/>
                  </a:cubicBezTo>
                  <a:cubicBezTo>
                    <a:pt x="5345" y="4947"/>
                    <a:pt x="5256" y="4939"/>
                    <a:pt x="5181" y="4906"/>
                  </a:cubicBezTo>
                  <a:cubicBezTo>
                    <a:pt x="4876" y="4569"/>
                    <a:pt x="4588" y="4223"/>
                    <a:pt x="4296" y="3869"/>
                  </a:cubicBezTo>
                  <a:cubicBezTo>
                    <a:pt x="3981" y="3480"/>
                    <a:pt x="3602" y="3140"/>
                    <a:pt x="3248" y="2786"/>
                  </a:cubicBezTo>
                  <a:cubicBezTo>
                    <a:pt x="3009" y="2547"/>
                    <a:pt x="2742" y="2314"/>
                    <a:pt x="2575" y="2013"/>
                  </a:cubicBezTo>
                  <a:cubicBezTo>
                    <a:pt x="2370" y="1648"/>
                    <a:pt x="2825" y="1319"/>
                    <a:pt x="2839" y="955"/>
                  </a:cubicBezTo>
                  <a:cubicBezTo>
                    <a:pt x="2859" y="389"/>
                    <a:pt x="2345" y="1"/>
                    <a:pt x="18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63" name="Google Shape;8663;p45"/>
          <p:cNvGrpSpPr/>
          <p:nvPr/>
        </p:nvGrpSpPr>
        <p:grpSpPr>
          <a:xfrm>
            <a:off x="8315571" y="3349129"/>
            <a:ext cx="419556" cy="413909"/>
            <a:chOff x="8221660" y="3010582"/>
            <a:chExt cx="419556" cy="413909"/>
          </a:xfrm>
        </p:grpSpPr>
        <p:sp>
          <p:nvSpPr>
            <p:cNvPr id="8664" name="Google Shape;8664;p45"/>
            <p:cNvSpPr/>
            <p:nvPr/>
          </p:nvSpPr>
          <p:spPr>
            <a:xfrm>
              <a:off x="8236996" y="3276943"/>
              <a:ext cx="124350" cy="107187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5" name="Google Shape;8665;p45"/>
            <p:cNvSpPr/>
            <p:nvPr/>
          </p:nvSpPr>
          <p:spPr>
            <a:xfrm>
              <a:off x="8221660" y="3120758"/>
              <a:ext cx="151368" cy="123464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6" name="Google Shape;8666;p45"/>
            <p:cNvSpPr/>
            <p:nvPr/>
          </p:nvSpPr>
          <p:spPr>
            <a:xfrm>
              <a:off x="8356474" y="3177895"/>
              <a:ext cx="284742" cy="246596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7" name="Google Shape;8667;p45"/>
            <p:cNvSpPr/>
            <p:nvPr/>
          </p:nvSpPr>
          <p:spPr>
            <a:xfrm>
              <a:off x="8299669" y="3010582"/>
              <a:ext cx="148710" cy="133208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8" name="Google Shape;8668;p45"/>
            <p:cNvSpPr/>
            <p:nvPr/>
          </p:nvSpPr>
          <p:spPr>
            <a:xfrm>
              <a:off x="8460560" y="3051054"/>
              <a:ext cx="145887" cy="101041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69" name="Google Shape;8669;p45"/>
          <p:cNvGrpSpPr/>
          <p:nvPr/>
        </p:nvGrpSpPr>
        <p:grpSpPr>
          <a:xfrm>
            <a:off x="8247169" y="4605603"/>
            <a:ext cx="309323" cy="305228"/>
            <a:chOff x="8675709" y="3359381"/>
            <a:chExt cx="309323" cy="305228"/>
          </a:xfrm>
        </p:grpSpPr>
        <p:sp>
          <p:nvSpPr>
            <p:cNvPr id="8670" name="Google Shape;8670;p45"/>
            <p:cNvSpPr/>
            <p:nvPr/>
          </p:nvSpPr>
          <p:spPr>
            <a:xfrm>
              <a:off x="8687058" y="3555872"/>
              <a:ext cx="91684" cy="7889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1" name="Google Shape;8671;p45"/>
            <p:cNvSpPr/>
            <p:nvPr/>
          </p:nvSpPr>
          <p:spPr>
            <a:xfrm>
              <a:off x="8675709" y="3440713"/>
              <a:ext cx="111671" cy="91131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2" name="Google Shape;8672;p45"/>
            <p:cNvSpPr/>
            <p:nvPr/>
          </p:nvSpPr>
          <p:spPr>
            <a:xfrm>
              <a:off x="8775033" y="3482790"/>
              <a:ext cx="209999" cy="181819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3" name="Google Shape;8673;p45"/>
            <p:cNvSpPr/>
            <p:nvPr/>
          </p:nvSpPr>
          <p:spPr>
            <a:xfrm>
              <a:off x="8733177" y="3359381"/>
              <a:ext cx="109733" cy="98328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4" name="Google Shape;8674;p45"/>
            <p:cNvSpPr/>
            <p:nvPr/>
          </p:nvSpPr>
          <p:spPr>
            <a:xfrm>
              <a:off x="8851880" y="3389168"/>
              <a:ext cx="107630" cy="74687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75" name="Google Shape;8675;p45"/>
          <p:cNvGrpSpPr/>
          <p:nvPr/>
        </p:nvGrpSpPr>
        <p:grpSpPr>
          <a:xfrm>
            <a:off x="8471754" y="4002950"/>
            <a:ext cx="366572" cy="362752"/>
            <a:chOff x="8740818" y="2883353"/>
            <a:chExt cx="366572" cy="362752"/>
          </a:xfrm>
        </p:grpSpPr>
        <p:sp>
          <p:nvSpPr>
            <p:cNvPr id="8676" name="Google Shape;8676;p45"/>
            <p:cNvSpPr/>
            <p:nvPr/>
          </p:nvSpPr>
          <p:spPr>
            <a:xfrm>
              <a:off x="8744970" y="3090972"/>
              <a:ext cx="106190" cy="90300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7" name="Google Shape;8677;p45"/>
            <p:cNvSpPr/>
            <p:nvPr/>
          </p:nvSpPr>
          <p:spPr>
            <a:xfrm>
              <a:off x="8740818" y="2941763"/>
              <a:ext cx="128945" cy="120142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8" name="Google Shape;8678;p45"/>
            <p:cNvSpPr/>
            <p:nvPr/>
          </p:nvSpPr>
          <p:spPr>
            <a:xfrm>
              <a:off x="8842468" y="3029517"/>
              <a:ext cx="264922" cy="216588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9" name="Google Shape;8679;p45"/>
            <p:cNvSpPr/>
            <p:nvPr/>
          </p:nvSpPr>
          <p:spPr>
            <a:xfrm>
              <a:off x="8833001" y="2883353"/>
              <a:ext cx="132599" cy="111173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0" name="Google Shape;8680;p45"/>
            <p:cNvSpPr/>
            <p:nvPr/>
          </p:nvSpPr>
          <p:spPr>
            <a:xfrm>
              <a:off x="8963053" y="2914634"/>
              <a:ext cx="116100" cy="97332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81" name="Google Shape;8681;p45"/>
          <p:cNvGrpSpPr/>
          <p:nvPr/>
        </p:nvGrpSpPr>
        <p:grpSpPr>
          <a:xfrm rot="10800000">
            <a:off x="7394328" y="-499145"/>
            <a:ext cx="6160044" cy="1752604"/>
            <a:chOff x="5021625" y="1087550"/>
            <a:chExt cx="996900" cy="283625"/>
          </a:xfrm>
        </p:grpSpPr>
        <p:sp>
          <p:nvSpPr>
            <p:cNvPr id="8682" name="Google Shape;8682;p45"/>
            <p:cNvSpPr/>
            <p:nvPr/>
          </p:nvSpPr>
          <p:spPr>
            <a:xfrm>
              <a:off x="5021625" y="1091500"/>
              <a:ext cx="996900" cy="249875"/>
            </a:xfrm>
            <a:custGeom>
              <a:avLst/>
              <a:gdLst/>
              <a:ahLst/>
              <a:cxnLst/>
              <a:rect l="l" t="t" r="r" b="b"/>
              <a:pathLst>
                <a:path w="39876" h="9995" extrusionOk="0">
                  <a:moveTo>
                    <a:pt x="27441" y="108"/>
                  </a:moveTo>
                  <a:cubicBezTo>
                    <a:pt x="27477" y="108"/>
                    <a:pt x="27504" y="146"/>
                    <a:pt x="27470" y="156"/>
                  </a:cubicBezTo>
                  <a:cubicBezTo>
                    <a:pt x="27468" y="157"/>
                    <a:pt x="27466" y="157"/>
                    <a:pt x="27464" y="157"/>
                  </a:cubicBezTo>
                  <a:cubicBezTo>
                    <a:pt x="27455" y="157"/>
                    <a:pt x="27450" y="150"/>
                    <a:pt x="27454" y="139"/>
                  </a:cubicBezTo>
                  <a:cubicBezTo>
                    <a:pt x="27457" y="129"/>
                    <a:pt x="27450" y="119"/>
                    <a:pt x="27433" y="114"/>
                  </a:cubicBezTo>
                  <a:cubicBezTo>
                    <a:pt x="27419" y="111"/>
                    <a:pt x="27422" y="108"/>
                    <a:pt x="27436" y="108"/>
                  </a:cubicBezTo>
                  <a:cubicBezTo>
                    <a:pt x="27438" y="108"/>
                    <a:pt x="27439" y="108"/>
                    <a:pt x="27441" y="108"/>
                  </a:cubicBezTo>
                  <a:close/>
                  <a:moveTo>
                    <a:pt x="28599" y="152"/>
                  </a:moveTo>
                  <a:cubicBezTo>
                    <a:pt x="28601" y="152"/>
                    <a:pt x="28603" y="152"/>
                    <a:pt x="28605" y="153"/>
                  </a:cubicBezTo>
                  <a:cubicBezTo>
                    <a:pt x="28623" y="156"/>
                    <a:pt x="28633" y="164"/>
                    <a:pt x="28636" y="170"/>
                  </a:cubicBezTo>
                  <a:cubicBezTo>
                    <a:pt x="28636" y="174"/>
                    <a:pt x="28629" y="181"/>
                    <a:pt x="28615" y="184"/>
                  </a:cubicBezTo>
                  <a:cubicBezTo>
                    <a:pt x="28614" y="185"/>
                    <a:pt x="28612" y="185"/>
                    <a:pt x="28610" y="185"/>
                  </a:cubicBezTo>
                  <a:cubicBezTo>
                    <a:pt x="28601" y="185"/>
                    <a:pt x="28591" y="179"/>
                    <a:pt x="28588" y="167"/>
                  </a:cubicBezTo>
                  <a:cubicBezTo>
                    <a:pt x="28585" y="158"/>
                    <a:pt x="28589" y="152"/>
                    <a:pt x="28599" y="152"/>
                  </a:cubicBezTo>
                  <a:close/>
                  <a:moveTo>
                    <a:pt x="27339" y="128"/>
                  </a:moveTo>
                  <a:cubicBezTo>
                    <a:pt x="27341" y="128"/>
                    <a:pt x="27340" y="131"/>
                    <a:pt x="27339" y="135"/>
                  </a:cubicBezTo>
                  <a:cubicBezTo>
                    <a:pt x="27332" y="146"/>
                    <a:pt x="27350" y="164"/>
                    <a:pt x="27381" y="170"/>
                  </a:cubicBezTo>
                  <a:cubicBezTo>
                    <a:pt x="27450" y="191"/>
                    <a:pt x="27457" y="226"/>
                    <a:pt x="27395" y="236"/>
                  </a:cubicBezTo>
                  <a:cubicBezTo>
                    <a:pt x="27392" y="236"/>
                    <a:pt x="27388" y="237"/>
                    <a:pt x="27385" y="237"/>
                  </a:cubicBezTo>
                  <a:cubicBezTo>
                    <a:pt x="27328" y="237"/>
                    <a:pt x="27285" y="172"/>
                    <a:pt x="27325" y="139"/>
                  </a:cubicBezTo>
                  <a:cubicBezTo>
                    <a:pt x="27332" y="132"/>
                    <a:pt x="27337" y="128"/>
                    <a:pt x="27339" y="128"/>
                  </a:cubicBezTo>
                  <a:close/>
                  <a:moveTo>
                    <a:pt x="29418" y="221"/>
                  </a:moveTo>
                  <a:cubicBezTo>
                    <a:pt x="29421" y="221"/>
                    <a:pt x="29424" y="222"/>
                    <a:pt x="29427" y="223"/>
                  </a:cubicBezTo>
                  <a:cubicBezTo>
                    <a:pt x="29441" y="226"/>
                    <a:pt x="29455" y="236"/>
                    <a:pt x="29459" y="247"/>
                  </a:cubicBezTo>
                  <a:cubicBezTo>
                    <a:pt x="29461" y="257"/>
                    <a:pt x="29458" y="262"/>
                    <a:pt x="29450" y="262"/>
                  </a:cubicBezTo>
                  <a:cubicBezTo>
                    <a:pt x="29448" y="262"/>
                    <a:pt x="29445" y="261"/>
                    <a:pt x="29441" y="260"/>
                  </a:cubicBezTo>
                  <a:cubicBezTo>
                    <a:pt x="29424" y="257"/>
                    <a:pt x="29410" y="247"/>
                    <a:pt x="29406" y="236"/>
                  </a:cubicBezTo>
                  <a:cubicBezTo>
                    <a:pt x="29404" y="226"/>
                    <a:pt x="29409" y="221"/>
                    <a:pt x="29418" y="221"/>
                  </a:cubicBezTo>
                  <a:close/>
                  <a:moveTo>
                    <a:pt x="28273" y="239"/>
                  </a:moveTo>
                  <a:cubicBezTo>
                    <a:pt x="28276" y="239"/>
                    <a:pt x="28279" y="239"/>
                    <a:pt x="28282" y="239"/>
                  </a:cubicBezTo>
                  <a:cubicBezTo>
                    <a:pt x="28303" y="239"/>
                    <a:pt x="28321" y="244"/>
                    <a:pt x="28321" y="250"/>
                  </a:cubicBezTo>
                  <a:cubicBezTo>
                    <a:pt x="28324" y="253"/>
                    <a:pt x="28311" y="260"/>
                    <a:pt x="28293" y="268"/>
                  </a:cubicBezTo>
                  <a:cubicBezTo>
                    <a:pt x="28288" y="268"/>
                    <a:pt x="28284" y="269"/>
                    <a:pt x="28279" y="269"/>
                  </a:cubicBezTo>
                  <a:cubicBezTo>
                    <a:pt x="28265" y="269"/>
                    <a:pt x="28254" y="264"/>
                    <a:pt x="28251" y="253"/>
                  </a:cubicBezTo>
                  <a:cubicBezTo>
                    <a:pt x="28249" y="245"/>
                    <a:pt x="28258" y="239"/>
                    <a:pt x="28273" y="239"/>
                  </a:cubicBezTo>
                  <a:close/>
                  <a:moveTo>
                    <a:pt x="22107" y="329"/>
                  </a:moveTo>
                  <a:cubicBezTo>
                    <a:pt x="22120" y="329"/>
                    <a:pt x="22132" y="333"/>
                    <a:pt x="22135" y="340"/>
                  </a:cubicBezTo>
                  <a:cubicBezTo>
                    <a:pt x="22138" y="354"/>
                    <a:pt x="22131" y="364"/>
                    <a:pt x="22117" y="368"/>
                  </a:cubicBezTo>
                  <a:cubicBezTo>
                    <a:pt x="22107" y="368"/>
                    <a:pt x="22090" y="364"/>
                    <a:pt x="22076" y="354"/>
                  </a:cubicBezTo>
                  <a:cubicBezTo>
                    <a:pt x="22066" y="348"/>
                    <a:pt x="22072" y="337"/>
                    <a:pt x="22093" y="330"/>
                  </a:cubicBezTo>
                  <a:cubicBezTo>
                    <a:pt x="22098" y="329"/>
                    <a:pt x="22102" y="329"/>
                    <a:pt x="22107" y="329"/>
                  </a:cubicBezTo>
                  <a:close/>
                  <a:moveTo>
                    <a:pt x="31541" y="403"/>
                  </a:moveTo>
                  <a:cubicBezTo>
                    <a:pt x="31599" y="403"/>
                    <a:pt x="31690" y="415"/>
                    <a:pt x="31693" y="423"/>
                  </a:cubicBezTo>
                  <a:cubicBezTo>
                    <a:pt x="31696" y="429"/>
                    <a:pt x="31671" y="435"/>
                    <a:pt x="31637" y="435"/>
                  </a:cubicBezTo>
                  <a:cubicBezTo>
                    <a:pt x="31629" y="435"/>
                    <a:pt x="31621" y="435"/>
                    <a:pt x="31613" y="434"/>
                  </a:cubicBezTo>
                  <a:cubicBezTo>
                    <a:pt x="31526" y="431"/>
                    <a:pt x="31471" y="413"/>
                    <a:pt x="31505" y="406"/>
                  </a:cubicBezTo>
                  <a:cubicBezTo>
                    <a:pt x="31513" y="404"/>
                    <a:pt x="31526" y="403"/>
                    <a:pt x="31541" y="403"/>
                  </a:cubicBezTo>
                  <a:close/>
                  <a:moveTo>
                    <a:pt x="35114" y="1092"/>
                  </a:moveTo>
                  <a:cubicBezTo>
                    <a:pt x="35121" y="1092"/>
                    <a:pt x="35125" y="1102"/>
                    <a:pt x="35131" y="1121"/>
                  </a:cubicBezTo>
                  <a:cubicBezTo>
                    <a:pt x="35138" y="1142"/>
                    <a:pt x="35135" y="1166"/>
                    <a:pt x="35124" y="1169"/>
                  </a:cubicBezTo>
                  <a:cubicBezTo>
                    <a:pt x="35121" y="1170"/>
                    <a:pt x="35117" y="1170"/>
                    <a:pt x="35114" y="1170"/>
                  </a:cubicBezTo>
                  <a:cubicBezTo>
                    <a:pt x="35083" y="1170"/>
                    <a:pt x="35071" y="1142"/>
                    <a:pt x="35093" y="1110"/>
                  </a:cubicBezTo>
                  <a:cubicBezTo>
                    <a:pt x="35103" y="1098"/>
                    <a:pt x="35109" y="1092"/>
                    <a:pt x="35114" y="1092"/>
                  </a:cubicBezTo>
                  <a:close/>
                  <a:moveTo>
                    <a:pt x="35235" y="1562"/>
                  </a:moveTo>
                  <a:cubicBezTo>
                    <a:pt x="35242" y="1562"/>
                    <a:pt x="35248" y="1568"/>
                    <a:pt x="35252" y="1582"/>
                  </a:cubicBezTo>
                  <a:cubicBezTo>
                    <a:pt x="35260" y="1592"/>
                    <a:pt x="35249" y="1603"/>
                    <a:pt x="35239" y="1607"/>
                  </a:cubicBezTo>
                  <a:cubicBezTo>
                    <a:pt x="35225" y="1610"/>
                    <a:pt x="35222" y="1624"/>
                    <a:pt x="35225" y="1642"/>
                  </a:cubicBezTo>
                  <a:cubicBezTo>
                    <a:pt x="35232" y="1659"/>
                    <a:pt x="35225" y="1672"/>
                    <a:pt x="35211" y="1676"/>
                  </a:cubicBezTo>
                  <a:cubicBezTo>
                    <a:pt x="35206" y="1678"/>
                    <a:pt x="35201" y="1679"/>
                    <a:pt x="35197" y="1679"/>
                  </a:cubicBezTo>
                  <a:cubicBezTo>
                    <a:pt x="35193" y="1679"/>
                    <a:pt x="35190" y="1678"/>
                    <a:pt x="35190" y="1676"/>
                  </a:cubicBezTo>
                  <a:cubicBezTo>
                    <a:pt x="35187" y="1616"/>
                    <a:pt x="35214" y="1562"/>
                    <a:pt x="35235" y="1562"/>
                  </a:cubicBezTo>
                  <a:close/>
                  <a:moveTo>
                    <a:pt x="35355" y="1748"/>
                  </a:moveTo>
                  <a:cubicBezTo>
                    <a:pt x="35368" y="1748"/>
                    <a:pt x="35377" y="1754"/>
                    <a:pt x="35374" y="1763"/>
                  </a:cubicBezTo>
                  <a:cubicBezTo>
                    <a:pt x="35371" y="1776"/>
                    <a:pt x="35356" y="1791"/>
                    <a:pt x="35343" y="1794"/>
                  </a:cubicBezTo>
                  <a:cubicBezTo>
                    <a:pt x="35341" y="1794"/>
                    <a:pt x="35339" y="1795"/>
                    <a:pt x="35338" y="1795"/>
                  </a:cubicBezTo>
                  <a:cubicBezTo>
                    <a:pt x="35329" y="1795"/>
                    <a:pt x="35322" y="1789"/>
                    <a:pt x="35318" y="1780"/>
                  </a:cubicBezTo>
                  <a:cubicBezTo>
                    <a:pt x="35315" y="1766"/>
                    <a:pt x="35326" y="1756"/>
                    <a:pt x="35346" y="1749"/>
                  </a:cubicBezTo>
                  <a:cubicBezTo>
                    <a:pt x="35350" y="1748"/>
                    <a:pt x="35352" y="1748"/>
                    <a:pt x="35355" y="1748"/>
                  </a:cubicBezTo>
                  <a:close/>
                  <a:moveTo>
                    <a:pt x="12443" y="1685"/>
                  </a:moveTo>
                  <a:cubicBezTo>
                    <a:pt x="12459" y="1685"/>
                    <a:pt x="12462" y="1694"/>
                    <a:pt x="12462" y="1714"/>
                  </a:cubicBezTo>
                  <a:cubicBezTo>
                    <a:pt x="12462" y="1738"/>
                    <a:pt x="12449" y="1752"/>
                    <a:pt x="12428" y="1752"/>
                  </a:cubicBezTo>
                  <a:cubicBezTo>
                    <a:pt x="12426" y="1752"/>
                    <a:pt x="12423" y="1752"/>
                    <a:pt x="12421" y="1752"/>
                  </a:cubicBezTo>
                  <a:cubicBezTo>
                    <a:pt x="12402" y="1752"/>
                    <a:pt x="12394" y="1766"/>
                    <a:pt x="12404" y="1797"/>
                  </a:cubicBezTo>
                  <a:cubicBezTo>
                    <a:pt x="12409" y="1820"/>
                    <a:pt x="12412" y="1830"/>
                    <a:pt x="12409" y="1830"/>
                  </a:cubicBezTo>
                  <a:cubicBezTo>
                    <a:pt x="12408" y="1830"/>
                    <a:pt x="12402" y="1822"/>
                    <a:pt x="12393" y="1808"/>
                  </a:cubicBezTo>
                  <a:cubicBezTo>
                    <a:pt x="12373" y="1776"/>
                    <a:pt x="12341" y="1756"/>
                    <a:pt x="12308" y="1756"/>
                  </a:cubicBezTo>
                  <a:cubicBezTo>
                    <a:pt x="12302" y="1756"/>
                    <a:pt x="12295" y="1757"/>
                    <a:pt x="12289" y="1759"/>
                  </a:cubicBezTo>
                  <a:cubicBezTo>
                    <a:pt x="12279" y="1763"/>
                    <a:pt x="12282" y="1770"/>
                    <a:pt x="12295" y="1780"/>
                  </a:cubicBezTo>
                  <a:cubicBezTo>
                    <a:pt x="12307" y="1789"/>
                    <a:pt x="12307" y="1795"/>
                    <a:pt x="12299" y="1795"/>
                  </a:cubicBezTo>
                  <a:cubicBezTo>
                    <a:pt x="12297" y="1795"/>
                    <a:pt x="12295" y="1794"/>
                    <a:pt x="12292" y="1794"/>
                  </a:cubicBezTo>
                  <a:cubicBezTo>
                    <a:pt x="12275" y="1791"/>
                    <a:pt x="12254" y="1773"/>
                    <a:pt x="12240" y="1752"/>
                  </a:cubicBezTo>
                  <a:cubicBezTo>
                    <a:pt x="12225" y="1729"/>
                    <a:pt x="12223" y="1719"/>
                    <a:pt x="12240" y="1719"/>
                  </a:cubicBezTo>
                  <a:cubicBezTo>
                    <a:pt x="12245" y="1719"/>
                    <a:pt x="12252" y="1720"/>
                    <a:pt x="12261" y="1721"/>
                  </a:cubicBezTo>
                  <a:cubicBezTo>
                    <a:pt x="12266" y="1723"/>
                    <a:pt x="12272" y="1723"/>
                    <a:pt x="12279" y="1723"/>
                  </a:cubicBezTo>
                  <a:cubicBezTo>
                    <a:pt x="12306" y="1723"/>
                    <a:pt x="12346" y="1714"/>
                    <a:pt x="12383" y="1701"/>
                  </a:cubicBezTo>
                  <a:cubicBezTo>
                    <a:pt x="12412" y="1690"/>
                    <a:pt x="12431" y="1685"/>
                    <a:pt x="12443" y="1685"/>
                  </a:cubicBezTo>
                  <a:close/>
                  <a:moveTo>
                    <a:pt x="11806" y="1884"/>
                  </a:moveTo>
                  <a:cubicBezTo>
                    <a:pt x="11818" y="1884"/>
                    <a:pt x="11823" y="1889"/>
                    <a:pt x="11821" y="1898"/>
                  </a:cubicBezTo>
                  <a:cubicBezTo>
                    <a:pt x="11817" y="1912"/>
                    <a:pt x="11800" y="1925"/>
                    <a:pt x="11783" y="1930"/>
                  </a:cubicBezTo>
                  <a:cubicBezTo>
                    <a:pt x="11778" y="1930"/>
                    <a:pt x="11774" y="1931"/>
                    <a:pt x="11770" y="1931"/>
                  </a:cubicBezTo>
                  <a:cubicBezTo>
                    <a:pt x="11757" y="1931"/>
                    <a:pt x="11747" y="1927"/>
                    <a:pt x="11744" y="1919"/>
                  </a:cubicBezTo>
                  <a:cubicBezTo>
                    <a:pt x="11741" y="1909"/>
                    <a:pt x="11758" y="1895"/>
                    <a:pt x="11783" y="1888"/>
                  </a:cubicBezTo>
                  <a:cubicBezTo>
                    <a:pt x="11792" y="1885"/>
                    <a:pt x="11800" y="1884"/>
                    <a:pt x="11806" y="1884"/>
                  </a:cubicBezTo>
                  <a:close/>
                  <a:moveTo>
                    <a:pt x="12920" y="1902"/>
                  </a:moveTo>
                  <a:cubicBezTo>
                    <a:pt x="12940" y="1902"/>
                    <a:pt x="12963" y="1908"/>
                    <a:pt x="12972" y="1919"/>
                  </a:cubicBezTo>
                  <a:cubicBezTo>
                    <a:pt x="12982" y="1933"/>
                    <a:pt x="12969" y="1940"/>
                    <a:pt x="12937" y="1940"/>
                  </a:cubicBezTo>
                  <a:cubicBezTo>
                    <a:pt x="12934" y="1940"/>
                    <a:pt x="12930" y="1940"/>
                    <a:pt x="12927" y="1940"/>
                  </a:cubicBezTo>
                  <a:cubicBezTo>
                    <a:pt x="12904" y="1940"/>
                    <a:pt x="12885" y="1932"/>
                    <a:pt x="12882" y="1922"/>
                  </a:cubicBezTo>
                  <a:cubicBezTo>
                    <a:pt x="12877" y="1909"/>
                    <a:pt x="12897" y="1902"/>
                    <a:pt x="12920" y="1902"/>
                  </a:cubicBezTo>
                  <a:close/>
                  <a:moveTo>
                    <a:pt x="12778" y="1918"/>
                  </a:moveTo>
                  <a:cubicBezTo>
                    <a:pt x="12780" y="1918"/>
                    <a:pt x="12783" y="1918"/>
                    <a:pt x="12785" y="1919"/>
                  </a:cubicBezTo>
                  <a:cubicBezTo>
                    <a:pt x="12799" y="1922"/>
                    <a:pt x="12812" y="1930"/>
                    <a:pt x="12812" y="1936"/>
                  </a:cubicBezTo>
                  <a:cubicBezTo>
                    <a:pt x="12816" y="1940"/>
                    <a:pt x="12806" y="1946"/>
                    <a:pt x="12795" y="1950"/>
                  </a:cubicBezTo>
                  <a:cubicBezTo>
                    <a:pt x="12793" y="1951"/>
                    <a:pt x="12791" y="1951"/>
                    <a:pt x="12789" y="1951"/>
                  </a:cubicBezTo>
                  <a:cubicBezTo>
                    <a:pt x="12777" y="1951"/>
                    <a:pt x="12767" y="1944"/>
                    <a:pt x="12764" y="1933"/>
                  </a:cubicBezTo>
                  <a:cubicBezTo>
                    <a:pt x="12761" y="1924"/>
                    <a:pt x="12768" y="1918"/>
                    <a:pt x="12778" y="1918"/>
                  </a:cubicBezTo>
                  <a:close/>
                  <a:moveTo>
                    <a:pt x="11929" y="2070"/>
                  </a:moveTo>
                  <a:cubicBezTo>
                    <a:pt x="11930" y="2070"/>
                    <a:pt x="11933" y="2071"/>
                    <a:pt x="11935" y="2071"/>
                  </a:cubicBezTo>
                  <a:cubicBezTo>
                    <a:pt x="11952" y="2075"/>
                    <a:pt x="11962" y="2082"/>
                    <a:pt x="11967" y="2085"/>
                  </a:cubicBezTo>
                  <a:cubicBezTo>
                    <a:pt x="11967" y="2092"/>
                    <a:pt x="11959" y="2099"/>
                    <a:pt x="11946" y="2103"/>
                  </a:cubicBezTo>
                  <a:cubicBezTo>
                    <a:pt x="11935" y="2103"/>
                    <a:pt x="11921" y="2096"/>
                    <a:pt x="11917" y="2085"/>
                  </a:cubicBezTo>
                  <a:cubicBezTo>
                    <a:pt x="11915" y="2077"/>
                    <a:pt x="11919" y="2070"/>
                    <a:pt x="11929" y="2070"/>
                  </a:cubicBezTo>
                  <a:close/>
                  <a:moveTo>
                    <a:pt x="35490" y="2022"/>
                  </a:moveTo>
                  <a:cubicBezTo>
                    <a:pt x="35500" y="2022"/>
                    <a:pt x="35507" y="2033"/>
                    <a:pt x="35510" y="2061"/>
                  </a:cubicBezTo>
                  <a:cubicBezTo>
                    <a:pt x="35513" y="2089"/>
                    <a:pt x="35505" y="2113"/>
                    <a:pt x="35495" y="2117"/>
                  </a:cubicBezTo>
                  <a:cubicBezTo>
                    <a:pt x="35494" y="2117"/>
                    <a:pt x="35493" y="2117"/>
                    <a:pt x="35491" y="2117"/>
                  </a:cubicBezTo>
                  <a:cubicBezTo>
                    <a:pt x="35459" y="2117"/>
                    <a:pt x="35448" y="2046"/>
                    <a:pt x="35478" y="2026"/>
                  </a:cubicBezTo>
                  <a:cubicBezTo>
                    <a:pt x="35483" y="2024"/>
                    <a:pt x="35487" y="2022"/>
                    <a:pt x="35490" y="2022"/>
                  </a:cubicBezTo>
                  <a:close/>
                  <a:moveTo>
                    <a:pt x="35422" y="2206"/>
                  </a:moveTo>
                  <a:cubicBezTo>
                    <a:pt x="35429" y="2206"/>
                    <a:pt x="35436" y="2209"/>
                    <a:pt x="35443" y="2214"/>
                  </a:cubicBezTo>
                  <a:cubicBezTo>
                    <a:pt x="35454" y="2224"/>
                    <a:pt x="35447" y="2234"/>
                    <a:pt x="35430" y="2238"/>
                  </a:cubicBezTo>
                  <a:cubicBezTo>
                    <a:pt x="35420" y="2241"/>
                    <a:pt x="35411" y="2242"/>
                    <a:pt x="35405" y="2242"/>
                  </a:cubicBezTo>
                  <a:cubicBezTo>
                    <a:pt x="35388" y="2242"/>
                    <a:pt x="35387" y="2231"/>
                    <a:pt x="35406" y="2214"/>
                  </a:cubicBezTo>
                  <a:cubicBezTo>
                    <a:pt x="35409" y="2209"/>
                    <a:pt x="35415" y="2206"/>
                    <a:pt x="35422" y="2206"/>
                  </a:cubicBezTo>
                  <a:close/>
                  <a:moveTo>
                    <a:pt x="35563" y="2188"/>
                  </a:moveTo>
                  <a:cubicBezTo>
                    <a:pt x="35565" y="2188"/>
                    <a:pt x="35567" y="2191"/>
                    <a:pt x="35568" y="2196"/>
                  </a:cubicBezTo>
                  <a:cubicBezTo>
                    <a:pt x="35572" y="2210"/>
                    <a:pt x="35568" y="2228"/>
                    <a:pt x="35558" y="2238"/>
                  </a:cubicBezTo>
                  <a:cubicBezTo>
                    <a:pt x="35550" y="2245"/>
                    <a:pt x="35545" y="2249"/>
                    <a:pt x="35542" y="2249"/>
                  </a:cubicBezTo>
                  <a:cubicBezTo>
                    <a:pt x="35537" y="2249"/>
                    <a:pt x="35540" y="2237"/>
                    <a:pt x="35551" y="2210"/>
                  </a:cubicBezTo>
                  <a:cubicBezTo>
                    <a:pt x="35555" y="2195"/>
                    <a:pt x="35560" y="2188"/>
                    <a:pt x="35563" y="2188"/>
                  </a:cubicBezTo>
                  <a:close/>
                  <a:moveTo>
                    <a:pt x="35567" y="2462"/>
                  </a:moveTo>
                  <a:cubicBezTo>
                    <a:pt x="35576" y="2462"/>
                    <a:pt x="35589" y="2466"/>
                    <a:pt x="35600" y="2474"/>
                  </a:cubicBezTo>
                  <a:cubicBezTo>
                    <a:pt x="35610" y="2481"/>
                    <a:pt x="35603" y="2495"/>
                    <a:pt x="35582" y="2498"/>
                  </a:cubicBezTo>
                  <a:cubicBezTo>
                    <a:pt x="35578" y="2499"/>
                    <a:pt x="35573" y="2500"/>
                    <a:pt x="35569" y="2500"/>
                  </a:cubicBezTo>
                  <a:cubicBezTo>
                    <a:pt x="35555" y="2500"/>
                    <a:pt x="35543" y="2496"/>
                    <a:pt x="35540" y="2488"/>
                  </a:cubicBezTo>
                  <a:cubicBezTo>
                    <a:pt x="35537" y="2478"/>
                    <a:pt x="35544" y="2467"/>
                    <a:pt x="35558" y="2463"/>
                  </a:cubicBezTo>
                  <a:cubicBezTo>
                    <a:pt x="35560" y="2463"/>
                    <a:pt x="35563" y="2462"/>
                    <a:pt x="35567" y="2462"/>
                  </a:cubicBezTo>
                  <a:close/>
                  <a:moveTo>
                    <a:pt x="39549" y="4031"/>
                  </a:moveTo>
                  <a:cubicBezTo>
                    <a:pt x="39558" y="4031"/>
                    <a:pt x="39567" y="4042"/>
                    <a:pt x="39572" y="4060"/>
                  </a:cubicBezTo>
                  <a:cubicBezTo>
                    <a:pt x="39578" y="4079"/>
                    <a:pt x="39573" y="4095"/>
                    <a:pt x="39561" y="4095"/>
                  </a:cubicBezTo>
                  <a:cubicBezTo>
                    <a:pt x="39560" y="4095"/>
                    <a:pt x="39559" y="4095"/>
                    <a:pt x="39558" y="4095"/>
                  </a:cubicBezTo>
                  <a:cubicBezTo>
                    <a:pt x="39544" y="4087"/>
                    <a:pt x="39531" y="4080"/>
                    <a:pt x="39527" y="4070"/>
                  </a:cubicBezTo>
                  <a:cubicBezTo>
                    <a:pt x="39523" y="4060"/>
                    <a:pt x="39531" y="4045"/>
                    <a:pt x="39540" y="4035"/>
                  </a:cubicBezTo>
                  <a:cubicBezTo>
                    <a:pt x="39543" y="4033"/>
                    <a:pt x="39546" y="4031"/>
                    <a:pt x="39549" y="4031"/>
                  </a:cubicBezTo>
                  <a:close/>
                  <a:moveTo>
                    <a:pt x="39192" y="4538"/>
                  </a:moveTo>
                  <a:cubicBezTo>
                    <a:pt x="39193" y="4538"/>
                    <a:pt x="39194" y="4538"/>
                    <a:pt x="39194" y="4538"/>
                  </a:cubicBezTo>
                  <a:cubicBezTo>
                    <a:pt x="39241" y="4619"/>
                    <a:pt x="39248" y="4639"/>
                    <a:pt x="39193" y="4639"/>
                  </a:cubicBezTo>
                  <a:cubicBezTo>
                    <a:pt x="39179" y="4639"/>
                    <a:pt x="39161" y="4638"/>
                    <a:pt x="39138" y="4636"/>
                  </a:cubicBezTo>
                  <a:cubicBezTo>
                    <a:pt x="39103" y="4636"/>
                    <a:pt x="39073" y="4622"/>
                    <a:pt x="39069" y="4607"/>
                  </a:cubicBezTo>
                  <a:cubicBezTo>
                    <a:pt x="39066" y="4599"/>
                    <a:pt x="39076" y="4589"/>
                    <a:pt x="39092" y="4589"/>
                  </a:cubicBezTo>
                  <a:cubicBezTo>
                    <a:pt x="39095" y="4589"/>
                    <a:pt x="39097" y="4590"/>
                    <a:pt x="39100" y="4590"/>
                  </a:cubicBezTo>
                  <a:cubicBezTo>
                    <a:pt x="39124" y="4590"/>
                    <a:pt x="39152" y="4580"/>
                    <a:pt x="39166" y="4562"/>
                  </a:cubicBezTo>
                  <a:cubicBezTo>
                    <a:pt x="39178" y="4547"/>
                    <a:pt x="39187" y="4538"/>
                    <a:pt x="39192" y="4538"/>
                  </a:cubicBezTo>
                  <a:close/>
                  <a:moveTo>
                    <a:pt x="13410" y="4843"/>
                  </a:moveTo>
                  <a:cubicBezTo>
                    <a:pt x="13415" y="4843"/>
                    <a:pt x="13420" y="4846"/>
                    <a:pt x="13424" y="4854"/>
                  </a:cubicBezTo>
                  <a:cubicBezTo>
                    <a:pt x="13427" y="4865"/>
                    <a:pt x="13416" y="4875"/>
                    <a:pt x="13406" y="4878"/>
                  </a:cubicBezTo>
                  <a:cubicBezTo>
                    <a:pt x="13400" y="4879"/>
                    <a:pt x="13395" y="4880"/>
                    <a:pt x="13391" y="4880"/>
                  </a:cubicBezTo>
                  <a:cubicBezTo>
                    <a:pt x="13385" y="4880"/>
                    <a:pt x="13382" y="4879"/>
                    <a:pt x="13382" y="4875"/>
                  </a:cubicBezTo>
                  <a:cubicBezTo>
                    <a:pt x="13378" y="4871"/>
                    <a:pt x="13385" y="4861"/>
                    <a:pt x="13395" y="4851"/>
                  </a:cubicBezTo>
                  <a:cubicBezTo>
                    <a:pt x="13400" y="4846"/>
                    <a:pt x="13405" y="4843"/>
                    <a:pt x="13410" y="4843"/>
                  </a:cubicBezTo>
                  <a:close/>
                  <a:moveTo>
                    <a:pt x="31952" y="4888"/>
                  </a:moveTo>
                  <a:cubicBezTo>
                    <a:pt x="31961" y="4888"/>
                    <a:pt x="31971" y="4895"/>
                    <a:pt x="31974" y="4906"/>
                  </a:cubicBezTo>
                  <a:cubicBezTo>
                    <a:pt x="31977" y="4915"/>
                    <a:pt x="31970" y="4921"/>
                    <a:pt x="31960" y="4921"/>
                  </a:cubicBezTo>
                  <a:cubicBezTo>
                    <a:pt x="31958" y="4921"/>
                    <a:pt x="31956" y="4920"/>
                    <a:pt x="31953" y="4920"/>
                  </a:cubicBezTo>
                  <a:cubicBezTo>
                    <a:pt x="31939" y="4916"/>
                    <a:pt x="31925" y="4910"/>
                    <a:pt x="31925" y="4902"/>
                  </a:cubicBezTo>
                  <a:cubicBezTo>
                    <a:pt x="31925" y="4899"/>
                    <a:pt x="31933" y="4892"/>
                    <a:pt x="31946" y="4889"/>
                  </a:cubicBezTo>
                  <a:cubicBezTo>
                    <a:pt x="31948" y="4888"/>
                    <a:pt x="31950" y="4888"/>
                    <a:pt x="31952" y="4888"/>
                  </a:cubicBezTo>
                  <a:close/>
                  <a:moveTo>
                    <a:pt x="341" y="5082"/>
                  </a:moveTo>
                  <a:cubicBezTo>
                    <a:pt x="346" y="5082"/>
                    <a:pt x="347" y="5091"/>
                    <a:pt x="347" y="5110"/>
                  </a:cubicBezTo>
                  <a:cubicBezTo>
                    <a:pt x="347" y="5135"/>
                    <a:pt x="340" y="5159"/>
                    <a:pt x="330" y="5159"/>
                  </a:cubicBezTo>
                  <a:cubicBezTo>
                    <a:pt x="326" y="5161"/>
                    <a:pt x="323" y="5161"/>
                    <a:pt x="320" y="5161"/>
                  </a:cubicBezTo>
                  <a:cubicBezTo>
                    <a:pt x="298" y="5161"/>
                    <a:pt x="299" y="5131"/>
                    <a:pt x="323" y="5100"/>
                  </a:cubicBezTo>
                  <a:cubicBezTo>
                    <a:pt x="332" y="5088"/>
                    <a:pt x="338" y="5082"/>
                    <a:pt x="341" y="5082"/>
                  </a:cubicBezTo>
                  <a:close/>
                  <a:moveTo>
                    <a:pt x="39303" y="5190"/>
                  </a:moveTo>
                  <a:cubicBezTo>
                    <a:pt x="39315" y="5190"/>
                    <a:pt x="39326" y="5200"/>
                    <a:pt x="39332" y="5214"/>
                  </a:cubicBezTo>
                  <a:cubicBezTo>
                    <a:pt x="39336" y="5232"/>
                    <a:pt x="39322" y="5249"/>
                    <a:pt x="39298" y="5256"/>
                  </a:cubicBezTo>
                  <a:cubicBezTo>
                    <a:pt x="39284" y="5260"/>
                    <a:pt x="39272" y="5262"/>
                    <a:pt x="39263" y="5262"/>
                  </a:cubicBezTo>
                  <a:cubicBezTo>
                    <a:pt x="39254" y="5262"/>
                    <a:pt x="39249" y="5260"/>
                    <a:pt x="39249" y="5256"/>
                  </a:cubicBezTo>
                  <a:cubicBezTo>
                    <a:pt x="39246" y="5253"/>
                    <a:pt x="39260" y="5243"/>
                    <a:pt x="39281" y="5239"/>
                  </a:cubicBezTo>
                  <a:cubicBezTo>
                    <a:pt x="39302" y="5232"/>
                    <a:pt x="39308" y="5222"/>
                    <a:pt x="39294" y="5211"/>
                  </a:cubicBezTo>
                  <a:cubicBezTo>
                    <a:pt x="39284" y="5204"/>
                    <a:pt x="39287" y="5194"/>
                    <a:pt x="39298" y="5190"/>
                  </a:cubicBezTo>
                  <a:cubicBezTo>
                    <a:pt x="39300" y="5190"/>
                    <a:pt x="39301" y="5190"/>
                    <a:pt x="39303" y="5190"/>
                  </a:cubicBezTo>
                  <a:close/>
                  <a:moveTo>
                    <a:pt x="271" y="5408"/>
                  </a:moveTo>
                  <a:cubicBezTo>
                    <a:pt x="282" y="5408"/>
                    <a:pt x="293" y="5414"/>
                    <a:pt x="295" y="5423"/>
                  </a:cubicBezTo>
                  <a:cubicBezTo>
                    <a:pt x="299" y="5437"/>
                    <a:pt x="292" y="5448"/>
                    <a:pt x="278" y="5451"/>
                  </a:cubicBezTo>
                  <a:cubicBezTo>
                    <a:pt x="275" y="5451"/>
                    <a:pt x="273" y="5452"/>
                    <a:pt x="271" y="5452"/>
                  </a:cubicBezTo>
                  <a:cubicBezTo>
                    <a:pt x="260" y="5452"/>
                    <a:pt x="253" y="5446"/>
                    <a:pt x="250" y="5437"/>
                  </a:cubicBezTo>
                  <a:cubicBezTo>
                    <a:pt x="247" y="5423"/>
                    <a:pt x="254" y="5413"/>
                    <a:pt x="264" y="5409"/>
                  </a:cubicBezTo>
                  <a:cubicBezTo>
                    <a:pt x="266" y="5409"/>
                    <a:pt x="269" y="5408"/>
                    <a:pt x="271" y="5408"/>
                  </a:cubicBezTo>
                  <a:close/>
                  <a:moveTo>
                    <a:pt x="39470" y="5537"/>
                  </a:moveTo>
                  <a:cubicBezTo>
                    <a:pt x="39472" y="5537"/>
                    <a:pt x="39475" y="5540"/>
                    <a:pt x="39478" y="5544"/>
                  </a:cubicBezTo>
                  <a:cubicBezTo>
                    <a:pt x="39489" y="5558"/>
                    <a:pt x="39496" y="5576"/>
                    <a:pt x="39489" y="5582"/>
                  </a:cubicBezTo>
                  <a:cubicBezTo>
                    <a:pt x="39487" y="5585"/>
                    <a:pt x="39485" y="5587"/>
                    <a:pt x="39483" y="5587"/>
                  </a:cubicBezTo>
                  <a:cubicBezTo>
                    <a:pt x="39478" y="5587"/>
                    <a:pt x="39473" y="5577"/>
                    <a:pt x="39468" y="5562"/>
                  </a:cubicBezTo>
                  <a:cubicBezTo>
                    <a:pt x="39466" y="5546"/>
                    <a:pt x="39467" y="5537"/>
                    <a:pt x="39470" y="5537"/>
                  </a:cubicBezTo>
                  <a:close/>
                  <a:moveTo>
                    <a:pt x="771" y="5830"/>
                  </a:moveTo>
                  <a:cubicBezTo>
                    <a:pt x="776" y="5830"/>
                    <a:pt x="782" y="5831"/>
                    <a:pt x="788" y="5832"/>
                  </a:cubicBezTo>
                  <a:cubicBezTo>
                    <a:pt x="809" y="5836"/>
                    <a:pt x="816" y="5843"/>
                    <a:pt x="805" y="5846"/>
                  </a:cubicBezTo>
                  <a:cubicBezTo>
                    <a:pt x="792" y="5850"/>
                    <a:pt x="805" y="5864"/>
                    <a:pt x="830" y="5871"/>
                  </a:cubicBezTo>
                  <a:cubicBezTo>
                    <a:pt x="875" y="5885"/>
                    <a:pt x="875" y="5888"/>
                    <a:pt x="837" y="5909"/>
                  </a:cubicBezTo>
                  <a:cubicBezTo>
                    <a:pt x="824" y="5917"/>
                    <a:pt x="814" y="5920"/>
                    <a:pt x="806" y="5920"/>
                  </a:cubicBezTo>
                  <a:cubicBezTo>
                    <a:pt x="795" y="5920"/>
                    <a:pt x="788" y="5915"/>
                    <a:pt x="784" y="5906"/>
                  </a:cubicBezTo>
                  <a:cubicBezTo>
                    <a:pt x="780" y="5894"/>
                    <a:pt x="773" y="5886"/>
                    <a:pt x="767" y="5886"/>
                  </a:cubicBezTo>
                  <a:cubicBezTo>
                    <a:pt x="763" y="5886"/>
                    <a:pt x="760" y="5888"/>
                    <a:pt x="757" y="5891"/>
                  </a:cubicBezTo>
                  <a:cubicBezTo>
                    <a:pt x="751" y="5897"/>
                    <a:pt x="747" y="5899"/>
                    <a:pt x="743" y="5899"/>
                  </a:cubicBezTo>
                  <a:cubicBezTo>
                    <a:pt x="732" y="5899"/>
                    <a:pt x="729" y="5878"/>
                    <a:pt x="739" y="5850"/>
                  </a:cubicBezTo>
                  <a:cubicBezTo>
                    <a:pt x="745" y="5837"/>
                    <a:pt x="755" y="5830"/>
                    <a:pt x="771" y="5830"/>
                  </a:cubicBezTo>
                  <a:close/>
                  <a:moveTo>
                    <a:pt x="38638" y="6175"/>
                  </a:moveTo>
                  <a:cubicBezTo>
                    <a:pt x="38640" y="6175"/>
                    <a:pt x="38643" y="6175"/>
                    <a:pt x="38645" y="6176"/>
                  </a:cubicBezTo>
                  <a:cubicBezTo>
                    <a:pt x="38660" y="6179"/>
                    <a:pt x="38674" y="6186"/>
                    <a:pt x="38674" y="6193"/>
                  </a:cubicBezTo>
                  <a:cubicBezTo>
                    <a:pt x="38674" y="6197"/>
                    <a:pt x="38666" y="6204"/>
                    <a:pt x="38653" y="6207"/>
                  </a:cubicBezTo>
                  <a:cubicBezTo>
                    <a:pt x="38651" y="6208"/>
                    <a:pt x="38649" y="6208"/>
                    <a:pt x="38647" y="6208"/>
                  </a:cubicBezTo>
                  <a:cubicBezTo>
                    <a:pt x="38638" y="6208"/>
                    <a:pt x="38627" y="6201"/>
                    <a:pt x="38625" y="6189"/>
                  </a:cubicBezTo>
                  <a:cubicBezTo>
                    <a:pt x="38622" y="6181"/>
                    <a:pt x="38628" y="6175"/>
                    <a:pt x="38638" y="6175"/>
                  </a:cubicBezTo>
                  <a:close/>
                  <a:moveTo>
                    <a:pt x="39552" y="6193"/>
                  </a:moveTo>
                  <a:cubicBezTo>
                    <a:pt x="39566" y="6193"/>
                    <a:pt x="39579" y="6197"/>
                    <a:pt x="39585" y="6204"/>
                  </a:cubicBezTo>
                  <a:cubicBezTo>
                    <a:pt x="39596" y="6210"/>
                    <a:pt x="39600" y="6221"/>
                    <a:pt x="39590" y="6224"/>
                  </a:cubicBezTo>
                  <a:cubicBezTo>
                    <a:pt x="39587" y="6225"/>
                    <a:pt x="39583" y="6226"/>
                    <a:pt x="39578" y="6226"/>
                  </a:cubicBezTo>
                  <a:cubicBezTo>
                    <a:pt x="39565" y="6226"/>
                    <a:pt x="39546" y="6223"/>
                    <a:pt x="39531" y="6218"/>
                  </a:cubicBezTo>
                  <a:cubicBezTo>
                    <a:pt x="39492" y="6207"/>
                    <a:pt x="39492" y="6204"/>
                    <a:pt x="39527" y="6197"/>
                  </a:cubicBezTo>
                  <a:cubicBezTo>
                    <a:pt x="39535" y="6194"/>
                    <a:pt x="39543" y="6193"/>
                    <a:pt x="39552" y="6193"/>
                  </a:cubicBezTo>
                  <a:close/>
                  <a:moveTo>
                    <a:pt x="547" y="6159"/>
                  </a:moveTo>
                  <a:cubicBezTo>
                    <a:pt x="555" y="6159"/>
                    <a:pt x="564" y="6163"/>
                    <a:pt x="573" y="6172"/>
                  </a:cubicBezTo>
                  <a:cubicBezTo>
                    <a:pt x="581" y="6183"/>
                    <a:pt x="599" y="6192"/>
                    <a:pt x="617" y="6192"/>
                  </a:cubicBezTo>
                  <a:cubicBezTo>
                    <a:pt x="622" y="6192"/>
                    <a:pt x="627" y="6191"/>
                    <a:pt x="632" y="6189"/>
                  </a:cubicBezTo>
                  <a:cubicBezTo>
                    <a:pt x="641" y="6187"/>
                    <a:pt x="648" y="6186"/>
                    <a:pt x="652" y="6186"/>
                  </a:cubicBezTo>
                  <a:cubicBezTo>
                    <a:pt x="661" y="6186"/>
                    <a:pt x="656" y="6192"/>
                    <a:pt x="638" y="6207"/>
                  </a:cubicBezTo>
                  <a:cubicBezTo>
                    <a:pt x="628" y="6218"/>
                    <a:pt x="617" y="6223"/>
                    <a:pt x="607" y="6223"/>
                  </a:cubicBezTo>
                  <a:cubicBezTo>
                    <a:pt x="601" y="6223"/>
                    <a:pt x="595" y="6221"/>
                    <a:pt x="590" y="6218"/>
                  </a:cubicBezTo>
                  <a:cubicBezTo>
                    <a:pt x="586" y="6213"/>
                    <a:pt x="580" y="6211"/>
                    <a:pt x="573" y="6211"/>
                  </a:cubicBezTo>
                  <a:cubicBezTo>
                    <a:pt x="564" y="6211"/>
                    <a:pt x="555" y="6215"/>
                    <a:pt x="548" y="6221"/>
                  </a:cubicBezTo>
                  <a:cubicBezTo>
                    <a:pt x="545" y="6224"/>
                    <a:pt x="541" y="6226"/>
                    <a:pt x="538" y="6226"/>
                  </a:cubicBezTo>
                  <a:cubicBezTo>
                    <a:pt x="530" y="6226"/>
                    <a:pt x="523" y="6220"/>
                    <a:pt x="521" y="6210"/>
                  </a:cubicBezTo>
                  <a:cubicBezTo>
                    <a:pt x="511" y="6181"/>
                    <a:pt x="527" y="6159"/>
                    <a:pt x="547" y="6159"/>
                  </a:cubicBezTo>
                  <a:close/>
                  <a:moveTo>
                    <a:pt x="39233" y="6172"/>
                  </a:moveTo>
                  <a:cubicBezTo>
                    <a:pt x="39239" y="6172"/>
                    <a:pt x="39242" y="6181"/>
                    <a:pt x="39242" y="6193"/>
                  </a:cubicBezTo>
                  <a:cubicBezTo>
                    <a:pt x="39239" y="6210"/>
                    <a:pt x="39236" y="6228"/>
                    <a:pt x="39228" y="6231"/>
                  </a:cubicBezTo>
                  <a:cubicBezTo>
                    <a:pt x="39228" y="6231"/>
                    <a:pt x="39227" y="6231"/>
                    <a:pt x="39226" y="6231"/>
                  </a:cubicBezTo>
                  <a:cubicBezTo>
                    <a:pt x="39211" y="6231"/>
                    <a:pt x="39208" y="6192"/>
                    <a:pt x="39225" y="6176"/>
                  </a:cubicBezTo>
                  <a:cubicBezTo>
                    <a:pt x="39228" y="6173"/>
                    <a:pt x="39231" y="6172"/>
                    <a:pt x="39233" y="6172"/>
                  </a:cubicBezTo>
                  <a:close/>
                  <a:moveTo>
                    <a:pt x="39381" y="6539"/>
                  </a:moveTo>
                  <a:cubicBezTo>
                    <a:pt x="39383" y="6539"/>
                    <a:pt x="39386" y="6539"/>
                    <a:pt x="39388" y="6540"/>
                  </a:cubicBezTo>
                  <a:cubicBezTo>
                    <a:pt x="39406" y="6543"/>
                    <a:pt x="39416" y="6551"/>
                    <a:pt x="39419" y="6557"/>
                  </a:cubicBezTo>
                  <a:cubicBezTo>
                    <a:pt x="39419" y="6561"/>
                    <a:pt x="39412" y="6567"/>
                    <a:pt x="39398" y="6572"/>
                  </a:cubicBezTo>
                  <a:cubicBezTo>
                    <a:pt x="39385" y="6572"/>
                    <a:pt x="39374" y="6567"/>
                    <a:pt x="39371" y="6554"/>
                  </a:cubicBezTo>
                  <a:cubicBezTo>
                    <a:pt x="39368" y="6545"/>
                    <a:pt x="39372" y="6539"/>
                    <a:pt x="39381" y="6539"/>
                  </a:cubicBezTo>
                  <a:close/>
                  <a:moveTo>
                    <a:pt x="39145" y="6578"/>
                  </a:moveTo>
                  <a:cubicBezTo>
                    <a:pt x="39147" y="6578"/>
                    <a:pt x="39151" y="6580"/>
                    <a:pt x="39156" y="6585"/>
                  </a:cubicBezTo>
                  <a:cubicBezTo>
                    <a:pt x="39166" y="6599"/>
                    <a:pt x="39169" y="6617"/>
                    <a:pt x="39162" y="6623"/>
                  </a:cubicBezTo>
                  <a:cubicBezTo>
                    <a:pt x="39162" y="6626"/>
                    <a:pt x="39160" y="6628"/>
                    <a:pt x="39158" y="6628"/>
                  </a:cubicBezTo>
                  <a:cubicBezTo>
                    <a:pt x="39154" y="6628"/>
                    <a:pt x="39147" y="6618"/>
                    <a:pt x="39145" y="6602"/>
                  </a:cubicBezTo>
                  <a:cubicBezTo>
                    <a:pt x="39141" y="6587"/>
                    <a:pt x="39141" y="6578"/>
                    <a:pt x="39145" y="6578"/>
                  </a:cubicBezTo>
                  <a:close/>
                  <a:moveTo>
                    <a:pt x="39522" y="6587"/>
                  </a:moveTo>
                  <a:cubicBezTo>
                    <a:pt x="39526" y="6587"/>
                    <a:pt x="39522" y="6593"/>
                    <a:pt x="39513" y="6606"/>
                  </a:cubicBezTo>
                  <a:cubicBezTo>
                    <a:pt x="39504" y="6621"/>
                    <a:pt x="39493" y="6631"/>
                    <a:pt x="39483" y="6631"/>
                  </a:cubicBezTo>
                  <a:cubicBezTo>
                    <a:pt x="39481" y="6631"/>
                    <a:pt x="39480" y="6631"/>
                    <a:pt x="39478" y="6630"/>
                  </a:cubicBezTo>
                  <a:cubicBezTo>
                    <a:pt x="39471" y="6627"/>
                    <a:pt x="39478" y="6613"/>
                    <a:pt x="39499" y="6599"/>
                  </a:cubicBezTo>
                  <a:cubicBezTo>
                    <a:pt x="39512" y="6591"/>
                    <a:pt x="39520" y="6587"/>
                    <a:pt x="39522" y="6587"/>
                  </a:cubicBezTo>
                  <a:close/>
                  <a:moveTo>
                    <a:pt x="39419" y="6612"/>
                  </a:moveTo>
                  <a:cubicBezTo>
                    <a:pt x="39432" y="6612"/>
                    <a:pt x="39432" y="6616"/>
                    <a:pt x="39419" y="6623"/>
                  </a:cubicBezTo>
                  <a:cubicBezTo>
                    <a:pt x="39410" y="6630"/>
                    <a:pt x="39399" y="6634"/>
                    <a:pt x="39390" y="6634"/>
                  </a:cubicBezTo>
                  <a:cubicBezTo>
                    <a:pt x="39385" y="6634"/>
                    <a:pt x="39380" y="6633"/>
                    <a:pt x="39377" y="6630"/>
                  </a:cubicBezTo>
                  <a:cubicBezTo>
                    <a:pt x="39367" y="6627"/>
                    <a:pt x="39377" y="6620"/>
                    <a:pt x="39402" y="6613"/>
                  </a:cubicBezTo>
                  <a:cubicBezTo>
                    <a:pt x="39409" y="6612"/>
                    <a:pt x="39415" y="6612"/>
                    <a:pt x="39419" y="6612"/>
                  </a:cubicBezTo>
                  <a:close/>
                  <a:moveTo>
                    <a:pt x="1214" y="6597"/>
                  </a:moveTo>
                  <a:cubicBezTo>
                    <a:pt x="1235" y="6597"/>
                    <a:pt x="1248" y="6608"/>
                    <a:pt x="1256" y="6630"/>
                  </a:cubicBezTo>
                  <a:cubicBezTo>
                    <a:pt x="1267" y="6658"/>
                    <a:pt x="1260" y="6668"/>
                    <a:pt x="1229" y="6668"/>
                  </a:cubicBezTo>
                  <a:cubicBezTo>
                    <a:pt x="1218" y="6667"/>
                    <a:pt x="1208" y="6666"/>
                    <a:pt x="1199" y="6666"/>
                  </a:cubicBezTo>
                  <a:cubicBezTo>
                    <a:pt x="1190" y="6666"/>
                    <a:pt x="1183" y="6667"/>
                    <a:pt x="1180" y="6668"/>
                  </a:cubicBezTo>
                  <a:cubicBezTo>
                    <a:pt x="1176" y="6668"/>
                    <a:pt x="1170" y="6658"/>
                    <a:pt x="1163" y="6641"/>
                  </a:cubicBezTo>
                  <a:cubicBezTo>
                    <a:pt x="1155" y="6623"/>
                    <a:pt x="1173" y="6606"/>
                    <a:pt x="1197" y="6599"/>
                  </a:cubicBezTo>
                  <a:cubicBezTo>
                    <a:pt x="1203" y="6598"/>
                    <a:pt x="1209" y="6597"/>
                    <a:pt x="1214" y="6597"/>
                  </a:cubicBezTo>
                  <a:close/>
                  <a:moveTo>
                    <a:pt x="38809" y="6728"/>
                  </a:moveTo>
                  <a:cubicBezTo>
                    <a:pt x="38815" y="6728"/>
                    <a:pt x="38823" y="6730"/>
                    <a:pt x="38833" y="6734"/>
                  </a:cubicBezTo>
                  <a:cubicBezTo>
                    <a:pt x="38871" y="6749"/>
                    <a:pt x="38877" y="6771"/>
                    <a:pt x="38850" y="6771"/>
                  </a:cubicBezTo>
                  <a:cubicBezTo>
                    <a:pt x="38845" y="6771"/>
                    <a:pt x="38840" y="6771"/>
                    <a:pt x="38833" y="6769"/>
                  </a:cubicBezTo>
                  <a:cubicBezTo>
                    <a:pt x="38819" y="6766"/>
                    <a:pt x="38802" y="6752"/>
                    <a:pt x="38799" y="6738"/>
                  </a:cubicBezTo>
                  <a:cubicBezTo>
                    <a:pt x="38796" y="6732"/>
                    <a:pt x="38800" y="6728"/>
                    <a:pt x="38809" y="6728"/>
                  </a:cubicBezTo>
                  <a:close/>
                  <a:moveTo>
                    <a:pt x="38178" y="6817"/>
                  </a:moveTo>
                  <a:cubicBezTo>
                    <a:pt x="38187" y="6817"/>
                    <a:pt x="38194" y="6826"/>
                    <a:pt x="38187" y="6835"/>
                  </a:cubicBezTo>
                  <a:cubicBezTo>
                    <a:pt x="38184" y="6849"/>
                    <a:pt x="38177" y="6859"/>
                    <a:pt x="38170" y="6863"/>
                  </a:cubicBezTo>
                  <a:cubicBezTo>
                    <a:pt x="38163" y="6863"/>
                    <a:pt x="38157" y="6856"/>
                    <a:pt x="38153" y="6846"/>
                  </a:cubicBezTo>
                  <a:cubicBezTo>
                    <a:pt x="38149" y="6835"/>
                    <a:pt x="38160" y="6821"/>
                    <a:pt x="38174" y="6817"/>
                  </a:cubicBezTo>
                  <a:cubicBezTo>
                    <a:pt x="38175" y="6817"/>
                    <a:pt x="38177" y="6817"/>
                    <a:pt x="38178" y="6817"/>
                  </a:cubicBezTo>
                  <a:close/>
                  <a:moveTo>
                    <a:pt x="39336" y="6842"/>
                  </a:moveTo>
                  <a:lnTo>
                    <a:pt x="39336" y="6842"/>
                  </a:lnTo>
                  <a:cubicBezTo>
                    <a:pt x="39342" y="6842"/>
                    <a:pt x="39337" y="6851"/>
                    <a:pt x="39315" y="6870"/>
                  </a:cubicBezTo>
                  <a:cubicBezTo>
                    <a:pt x="39300" y="6885"/>
                    <a:pt x="39283" y="6895"/>
                    <a:pt x="39273" y="6895"/>
                  </a:cubicBezTo>
                  <a:cubicBezTo>
                    <a:pt x="39272" y="6895"/>
                    <a:pt x="39271" y="6894"/>
                    <a:pt x="39270" y="6894"/>
                  </a:cubicBezTo>
                  <a:cubicBezTo>
                    <a:pt x="39263" y="6891"/>
                    <a:pt x="39270" y="6876"/>
                    <a:pt x="39287" y="6866"/>
                  </a:cubicBezTo>
                  <a:cubicBezTo>
                    <a:pt x="39312" y="6850"/>
                    <a:pt x="39329" y="6842"/>
                    <a:pt x="39336" y="6842"/>
                  </a:cubicBezTo>
                  <a:close/>
                  <a:moveTo>
                    <a:pt x="38022" y="6817"/>
                  </a:moveTo>
                  <a:cubicBezTo>
                    <a:pt x="38025" y="6817"/>
                    <a:pt x="38027" y="6820"/>
                    <a:pt x="38028" y="6825"/>
                  </a:cubicBezTo>
                  <a:cubicBezTo>
                    <a:pt x="38032" y="6838"/>
                    <a:pt x="38024" y="6863"/>
                    <a:pt x="38011" y="6880"/>
                  </a:cubicBezTo>
                  <a:cubicBezTo>
                    <a:pt x="38001" y="6892"/>
                    <a:pt x="37990" y="6899"/>
                    <a:pt x="37980" y="6899"/>
                  </a:cubicBezTo>
                  <a:cubicBezTo>
                    <a:pt x="37975" y="6899"/>
                    <a:pt x="37970" y="6897"/>
                    <a:pt x="37966" y="6894"/>
                  </a:cubicBezTo>
                  <a:cubicBezTo>
                    <a:pt x="37955" y="6884"/>
                    <a:pt x="37955" y="6870"/>
                    <a:pt x="37966" y="6859"/>
                  </a:cubicBezTo>
                  <a:cubicBezTo>
                    <a:pt x="37971" y="6854"/>
                    <a:pt x="37976" y="6851"/>
                    <a:pt x="37981" y="6851"/>
                  </a:cubicBezTo>
                  <a:cubicBezTo>
                    <a:pt x="37985" y="6851"/>
                    <a:pt x="37988" y="6854"/>
                    <a:pt x="37990" y="6859"/>
                  </a:cubicBezTo>
                  <a:cubicBezTo>
                    <a:pt x="37991" y="6861"/>
                    <a:pt x="37992" y="6862"/>
                    <a:pt x="37993" y="6862"/>
                  </a:cubicBezTo>
                  <a:cubicBezTo>
                    <a:pt x="37997" y="6862"/>
                    <a:pt x="38002" y="6854"/>
                    <a:pt x="38008" y="6838"/>
                  </a:cubicBezTo>
                  <a:cubicBezTo>
                    <a:pt x="38012" y="6825"/>
                    <a:pt x="38017" y="6817"/>
                    <a:pt x="38022" y="6817"/>
                  </a:cubicBezTo>
                  <a:close/>
                  <a:moveTo>
                    <a:pt x="39192" y="6859"/>
                  </a:moveTo>
                  <a:cubicBezTo>
                    <a:pt x="39201" y="6859"/>
                    <a:pt x="39200" y="6865"/>
                    <a:pt x="39190" y="6880"/>
                  </a:cubicBezTo>
                  <a:cubicBezTo>
                    <a:pt x="39180" y="6897"/>
                    <a:pt x="39159" y="6908"/>
                    <a:pt x="39145" y="6908"/>
                  </a:cubicBezTo>
                  <a:cubicBezTo>
                    <a:pt x="39107" y="6908"/>
                    <a:pt x="39128" y="6873"/>
                    <a:pt x="39173" y="6863"/>
                  </a:cubicBezTo>
                  <a:cubicBezTo>
                    <a:pt x="39182" y="6861"/>
                    <a:pt x="39188" y="6859"/>
                    <a:pt x="39192" y="6859"/>
                  </a:cubicBezTo>
                  <a:close/>
                  <a:moveTo>
                    <a:pt x="38112" y="6855"/>
                  </a:moveTo>
                  <a:cubicBezTo>
                    <a:pt x="38123" y="6855"/>
                    <a:pt x="38128" y="6866"/>
                    <a:pt x="38128" y="6884"/>
                  </a:cubicBezTo>
                  <a:cubicBezTo>
                    <a:pt x="38125" y="6901"/>
                    <a:pt x="38122" y="6918"/>
                    <a:pt x="38115" y="6918"/>
                  </a:cubicBezTo>
                  <a:cubicBezTo>
                    <a:pt x="38112" y="6918"/>
                    <a:pt x="38101" y="6908"/>
                    <a:pt x="38098" y="6891"/>
                  </a:cubicBezTo>
                  <a:cubicBezTo>
                    <a:pt x="38091" y="6873"/>
                    <a:pt x="38098" y="6859"/>
                    <a:pt x="38108" y="6856"/>
                  </a:cubicBezTo>
                  <a:cubicBezTo>
                    <a:pt x="38109" y="6855"/>
                    <a:pt x="38111" y="6855"/>
                    <a:pt x="38112" y="6855"/>
                  </a:cubicBezTo>
                  <a:close/>
                  <a:moveTo>
                    <a:pt x="39027" y="6885"/>
                  </a:moveTo>
                  <a:cubicBezTo>
                    <a:pt x="39030" y="6885"/>
                    <a:pt x="39033" y="6886"/>
                    <a:pt x="39034" y="6887"/>
                  </a:cubicBezTo>
                  <a:cubicBezTo>
                    <a:pt x="39041" y="6891"/>
                    <a:pt x="39038" y="6897"/>
                    <a:pt x="39023" y="6901"/>
                  </a:cubicBezTo>
                  <a:cubicBezTo>
                    <a:pt x="39007" y="6905"/>
                    <a:pt x="39003" y="6915"/>
                    <a:pt x="39013" y="6921"/>
                  </a:cubicBezTo>
                  <a:cubicBezTo>
                    <a:pt x="39023" y="6932"/>
                    <a:pt x="39017" y="6936"/>
                    <a:pt x="38996" y="6936"/>
                  </a:cubicBezTo>
                  <a:cubicBezTo>
                    <a:pt x="38975" y="6936"/>
                    <a:pt x="38954" y="6932"/>
                    <a:pt x="38954" y="6929"/>
                  </a:cubicBezTo>
                  <a:cubicBezTo>
                    <a:pt x="38951" y="6916"/>
                    <a:pt x="39004" y="6885"/>
                    <a:pt x="39027" y="6885"/>
                  </a:cubicBezTo>
                  <a:close/>
                  <a:moveTo>
                    <a:pt x="38861" y="6908"/>
                  </a:moveTo>
                  <a:cubicBezTo>
                    <a:pt x="38871" y="6908"/>
                    <a:pt x="38879" y="6912"/>
                    <a:pt x="38882" y="6918"/>
                  </a:cubicBezTo>
                  <a:cubicBezTo>
                    <a:pt x="38885" y="6929"/>
                    <a:pt x="38878" y="6936"/>
                    <a:pt x="38864" y="6939"/>
                  </a:cubicBezTo>
                  <a:cubicBezTo>
                    <a:pt x="38861" y="6940"/>
                    <a:pt x="38857" y="6940"/>
                    <a:pt x="38853" y="6940"/>
                  </a:cubicBezTo>
                  <a:cubicBezTo>
                    <a:pt x="38843" y="6940"/>
                    <a:pt x="38833" y="6937"/>
                    <a:pt x="38826" y="6932"/>
                  </a:cubicBezTo>
                  <a:cubicBezTo>
                    <a:pt x="38815" y="6926"/>
                    <a:pt x="38823" y="6915"/>
                    <a:pt x="38844" y="6911"/>
                  </a:cubicBezTo>
                  <a:cubicBezTo>
                    <a:pt x="38850" y="6909"/>
                    <a:pt x="38856" y="6908"/>
                    <a:pt x="38861" y="6908"/>
                  </a:cubicBezTo>
                  <a:close/>
                  <a:moveTo>
                    <a:pt x="33294" y="6931"/>
                  </a:moveTo>
                  <a:cubicBezTo>
                    <a:pt x="33326" y="6931"/>
                    <a:pt x="33360" y="6952"/>
                    <a:pt x="33351" y="6970"/>
                  </a:cubicBezTo>
                  <a:cubicBezTo>
                    <a:pt x="33345" y="6977"/>
                    <a:pt x="33324" y="6980"/>
                    <a:pt x="33303" y="6980"/>
                  </a:cubicBezTo>
                  <a:cubicBezTo>
                    <a:pt x="33251" y="6977"/>
                    <a:pt x="33241" y="6942"/>
                    <a:pt x="33282" y="6932"/>
                  </a:cubicBezTo>
                  <a:cubicBezTo>
                    <a:pt x="33286" y="6931"/>
                    <a:pt x="33290" y="6931"/>
                    <a:pt x="33294" y="6931"/>
                  </a:cubicBezTo>
                  <a:close/>
                  <a:moveTo>
                    <a:pt x="1325" y="7056"/>
                  </a:moveTo>
                  <a:cubicBezTo>
                    <a:pt x="1335" y="7056"/>
                    <a:pt x="1349" y="7062"/>
                    <a:pt x="1360" y="7067"/>
                  </a:cubicBezTo>
                  <a:cubicBezTo>
                    <a:pt x="1371" y="7078"/>
                    <a:pt x="1364" y="7088"/>
                    <a:pt x="1343" y="7095"/>
                  </a:cubicBezTo>
                  <a:cubicBezTo>
                    <a:pt x="1339" y="7096"/>
                    <a:pt x="1334" y="7097"/>
                    <a:pt x="1330" y="7097"/>
                  </a:cubicBezTo>
                  <a:cubicBezTo>
                    <a:pt x="1317" y="7097"/>
                    <a:pt x="1304" y="7092"/>
                    <a:pt x="1301" y="7081"/>
                  </a:cubicBezTo>
                  <a:cubicBezTo>
                    <a:pt x="1298" y="7071"/>
                    <a:pt x="1304" y="7060"/>
                    <a:pt x="1319" y="7057"/>
                  </a:cubicBezTo>
                  <a:cubicBezTo>
                    <a:pt x="1321" y="7056"/>
                    <a:pt x="1323" y="7056"/>
                    <a:pt x="1325" y="7056"/>
                  </a:cubicBezTo>
                  <a:close/>
                  <a:moveTo>
                    <a:pt x="29737" y="7221"/>
                  </a:moveTo>
                  <a:cubicBezTo>
                    <a:pt x="29767" y="7221"/>
                    <a:pt x="29797" y="7241"/>
                    <a:pt x="29789" y="7259"/>
                  </a:cubicBezTo>
                  <a:cubicBezTo>
                    <a:pt x="29785" y="7265"/>
                    <a:pt x="29760" y="7269"/>
                    <a:pt x="29739" y="7269"/>
                  </a:cubicBezTo>
                  <a:cubicBezTo>
                    <a:pt x="29688" y="7265"/>
                    <a:pt x="29674" y="7234"/>
                    <a:pt x="29719" y="7224"/>
                  </a:cubicBezTo>
                  <a:cubicBezTo>
                    <a:pt x="29724" y="7222"/>
                    <a:pt x="29731" y="7221"/>
                    <a:pt x="29737" y="7221"/>
                  </a:cubicBezTo>
                  <a:close/>
                  <a:moveTo>
                    <a:pt x="29379" y="7171"/>
                  </a:moveTo>
                  <a:cubicBezTo>
                    <a:pt x="29406" y="7176"/>
                    <a:pt x="29424" y="7177"/>
                    <a:pt x="29441" y="7177"/>
                  </a:cubicBezTo>
                  <a:cubicBezTo>
                    <a:pt x="29453" y="7177"/>
                    <a:pt x="29464" y="7177"/>
                    <a:pt x="29476" y="7175"/>
                  </a:cubicBezTo>
                  <a:cubicBezTo>
                    <a:pt x="29477" y="7175"/>
                    <a:pt x="29477" y="7175"/>
                    <a:pt x="29478" y="7175"/>
                  </a:cubicBezTo>
                  <a:cubicBezTo>
                    <a:pt x="29508" y="7175"/>
                    <a:pt x="29673" y="7259"/>
                    <a:pt x="29667" y="7272"/>
                  </a:cubicBezTo>
                  <a:cubicBezTo>
                    <a:pt x="29666" y="7274"/>
                    <a:pt x="29662" y="7274"/>
                    <a:pt x="29655" y="7274"/>
                  </a:cubicBezTo>
                  <a:cubicBezTo>
                    <a:pt x="29630" y="7274"/>
                    <a:pt x="29572" y="7265"/>
                    <a:pt x="29507" y="7254"/>
                  </a:cubicBezTo>
                  <a:cubicBezTo>
                    <a:pt x="29458" y="7245"/>
                    <a:pt x="29409" y="7239"/>
                    <a:pt x="29373" y="7239"/>
                  </a:cubicBezTo>
                  <a:cubicBezTo>
                    <a:pt x="29348" y="7239"/>
                    <a:pt x="29328" y="7242"/>
                    <a:pt x="29320" y="7248"/>
                  </a:cubicBezTo>
                  <a:cubicBezTo>
                    <a:pt x="29302" y="7256"/>
                    <a:pt x="29277" y="7261"/>
                    <a:pt x="29256" y="7261"/>
                  </a:cubicBezTo>
                  <a:cubicBezTo>
                    <a:pt x="29248" y="7261"/>
                    <a:pt x="29240" y="7260"/>
                    <a:pt x="29233" y="7259"/>
                  </a:cubicBezTo>
                  <a:cubicBezTo>
                    <a:pt x="29147" y="7244"/>
                    <a:pt x="29161" y="7199"/>
                    <a:pt x="29254" y="7182"/>
                  </a:cubicBezTo>
                  <a:cubicBezTo>
                    <a:pt x="29299" y="7175"/>
                    <a:pt x="29358" y="7171"/>
                    <a:pt x="29379" y="7171"/>
                  </a:cubicBezTo>
                  <a:close/>
                  <a:moveTo>
                    <a:pt x="36550" y="7272"/>
                  </a:moveTo>
                  <a:cubicBezTo>
                    <a:pt x="36560" y="7272"/>
                    <a:pt x="36575" y="7279"/>
                    <a:pt x="36578" y="7289"/>
                  </a:cubicBezTo>
                  <a:cubicBezTo>
                    <a:pt x="36581" y="7298"/>
                    <a:pt x="36574" y="7304"/>
                    <a:pt x="36564" y="7304"/>
                  </a:cubicBezTo>
                  <a:cubicBezTo>
                    <a:pt x="36562" y="7304"/>
                    <a:pt x="36560" y="7304"/>
                    <a:pt x="36557" y="7304"/>
                  </a:cubicBezTo>
                  <a:cubicBezTo>
                    <a:pt x="36543" y="7300"/>
                    <a:pt x="36530" y="7293"/>
                    <a:pt x="36530" y="7289"/>
                  </a:cubicBezTo>
                  <a:cubicBezTo>
                    <a:pt x="36530" y="7283"/>
                    <a:pt x="36536" y="7275"/>
                    <a:pt x="36550" y="7272"/>
                  </a:cubicBezTo>
                  <a:close/>
                  <a:moveTo>
                    <a:pt x="29820" y="7289"/>
                  </a:moveTo>
                  <a:cubicBezTo>
                    <a:pt x="29822" y="7289"/>
                    <a:pt x="29824" y="7289"/>
                    <a:pt x="29827" y="7289"/>
                  </a:cubicBezTo>
                  <a:cubicBezTo>
                    <a:pt x="29840" y="7293"/>
                    <a:pt x="29854" y="7300"/>
                    <a:pt x="29854" y="7307"/>
                  </a:cubicBezTo>
                  <a:cubicBezTo>
                    <a:pt x="29858" y="7310"/>
                    <a:pt x="29851" y="7317"/>
                    <a:pt x="29837" y="7321"/>
                  </a:cubicBezTo>
                  <a:cubicBezTo>
                    <a:pt x="29835" y="7322"/>
                    <a:pt x="29833" y="7322"/>
                    <a:pt x="29832" y="7322"/>
                  </a:cubicBezTo>
                  <a:cubicBezTo>
                    <a:pt x="29822" y="7322"/>
                    <a:pt x="29809" y="7315"/>
                    <a:pt x="29806" y="7304"/>
                  </a:cubicBezTo>
                  <a:cubicBezTo>
                    <a:pt x="29803" y="7295"/>
                    <a:pt x="29809" y="7289"/>
                    <a:pt x="29820" y="7289"/>
                  </a:cubicBezTo>
                  <a:close/>
                  <a:moveTo>
                    <a:pt x="30890" y="7142"/>
                  </a:moveTo>
                  <a:cubicBezTo>
                    <a:pt x="30912" y="7142"/>
                    <a:pt x="30952" y="7145"/>
                    <a:pt x="31006" y="7150"/>
                  </a:cubicBezTo>
                  <a:cubicBezTo>
                    <a:pt x="31033" y="7153"/>
                    <a:pt x="31060" y="7155"/>
                    <a:pt x="31082" y="7155"/>
                  </a:cubicBezTo>
                  <a:cubicBezTo>
                    <a:pt x="31117" y="7155"/>
                    <a:pt x="31143" y="7152"/>
                    <a:pt x="31152" y="7147"/>
                  </a:cubicBezTo>
                  <a:cubicBezTo>
                    <a:pt x="31154" y="7144"/>
                    <a:pt x="31158" y="7143"/>
                    <a:pt x="31163" y="7143"/>
                  </a:cubicBezTo>
                  <a:cubicBezTo>
                    <a:pt x="31175" y="7143"/>
                    <a:pt x="31190" y="7153"/>
                    <a:pt x="31201" y="7168"/>
                  </a:cubicBezTo>
                  <a:cubicBezTo>
                    <a:pt x="31210" y="7182"/>
                    <a:pt x="31223" y="7190"/>
                    <a:pt x="31232" y="7190"/>
                  </a:cubicBezTo>
                  <a:cubicBezTo>
                    <a:pt x="31236" y="7190"/>
                    <a:pt x="31240" y="7189"/>
                    <a:pt x="31242" y="7185"/>
                  </a:cubicBezTo>
                  <a:cubicBezTo>
                    <a:pt x="31248" y="7182"/>
                    <a:pt x="31257" y="7179"/>
                    <a:pt x="31265" y="7179"/>
                  </a:cubicBezTo>
                  <a:cubicBezTo>
                    <a:pt x="31272" y="7179"/>
                    <a:pt x="31279" y="7181"/>
                    <a:pt x="31284" y="7185"/>
                  </a:cubicBezTo>
                  <a:cubicBezTo>
                    <a:pt x="31290" y="7192"/>
                    <a:pt x="31304" y="7196"/>
                    <a:pt x="31318" y="7196"/>
                  </a:cubicBezTo>
                  <a:cubicBezTo>
                    <a:pt x="31326" y="7196"/>
                    <a:pt x="31335" y="7195"/>
                    <a:pt x="31342" y="7192"/>
                  </a:cubicBezTo>
                  <a:cubicBezTo>
                    <a:pt x="31346" y="7191"/>
                    <a:pt x="31351" y="7191"/>
                    <a:pt x="31355" y="7191"/>
                  </a:cubicBezTo>
                  <a:cubicBezTo>
                    <a:pt x="31406" y="7191"/>
                    <a:pt x="31494" y="7236"/>
                    <a:pt x="31478" y="7259"/>
                  </a:cubicBezTo>
                  <a:cubicBezTo>
                    <a:pt x="31475" y="7262"/>
                    <a:pt x="31473" y="7264"/>
                    <a:pt x="31470" y="7264"/>
                  </a:cubicBezTo>
                  <a:cubicBezTo>
                    <a:pt x="31466" y="7264"/>
                    <a:pt x="31461" y="7259"/>
                    <a:pt x="31457" y="7248"/>
                  </a:cubicBezTo>
                  <a:cubicBezTo>
                    <a:pt x="31455" y="7239"/>
                    <a:pt x="31451" y="7234"/>
                    <a:pt x="31447" y="7234"/>
                  </a:cubicBezTo>
                  <a:cubicBezTo>
                    <a:pt x="31444" y="7234"/>
                    <a:pt x="31442" y="7235"/>
                    <a:pt x="31440" y="7238"/>
                  </a:cubicBezTo>
                  <a:cubicBezTo>
                    <a:pt x="31436" y="7243"/>
                    <a:pt x="31429" y="7246"/>
                    <a:pt x="31421" y="7246"/>
                  </a:cubicBezTo>
                  <a:cubicBezTo>
                    <a:pt x="31414" y="7246"/>
                    <a:pt x="31406" y="7244"/>
                    <a:pt x="31398" y="7241"/>
                  </a:cubicBezTo>
                  <a:cubicBezTo>
                    <a:pt x="31385" y="7236"/>
                    <a:pt x="31363" y="7232"/>
                    <a:pt x="31343" y="7232"/>
                  </a:cubicBezTo>
                  <a:cubicBezTo>
                    <a:pt x="31335" y="7232"/>
                    <a:pt x="31328" y="7233"/>
                    <a:pt x="31321" y="7234"/>
                  </a:cubicBezTo>
                  <a:cubicBezTo>
                    <a:pt x="31310" y="7235"/>
                    <a:pt x="31297" y="7236"/>
                    <a:pt x="31284" y="7236"/>
                  </a:cubicBezTo>
                  <a:cubicBezTo>
                    <a:pt x="31267" y="7236"/>
                    <a:pt x="31252" y="7235"/>
                    <a:pt x="31242" y="7230"/>
                  </a:cubicBezTo>
                  <a:cubicBezTo>
                    <a:pt x="31222" y="7227"/>
                    <a:pt x="31180" y="7224"/>
                    <a:pt x="31142" y="7224"/>
                  </a:cubicBezTo>
                  <a:cubicBezTo>
                    <a:pt x="31107" y="7224"/>
                    <a:pt x="31055" y="7220"/>
                    <a:pt x="31027" y="7217"/>
                  </a:cubicBezTo>
                  <a:cubicBezTo>
                    <a:pt x="31014" y="7216"/>
                    <a:pt x="31004" y="7215"/>
                    <a:pt x="30999" y="7215"/>
                  </a:cubicBezTo>
                  <a:cubicBezTo>
                    <a:pt x="30982" y="7215"/>
                    <a:pt x="30993" y="7221"/>
                    <a:pt x="31034" y="7244"/>
                  </a:cubicBezTo>
                  <a:cubicBezTo>
                    <a:pt x="31060" y="7262"/>
                    <a:pt x="31093" y="7269"/>
                    <a:pt x="31116" y="7269"/>
                  </a:cubicBezTo>
                  <a:cubicBezTo>
                    <a:pt x="31120" y="7269"/>
                    <a:pt x="31124" y="7269"/>
                    <a:pt x="31127" y="7269"/>
                  </a:cubicBezTo>
                  <a:cubicBezTo>
                    <a:pt x="31133" y="7267"/>
                    <a:pt x="31139" y="7266"/>
                    <a:pt x="31146" y="7266"/>
                  </a:cubicBezTo>
                  <a:cubicBezTo>
                    <a:pt x="31166" y="7266"/>
                    <a:pt x="31189" y="7272"/>
                    <a:pt x="31204" y="7283"/>
                  </a:cubicBezTo>
                  <a:cubicBezTo>
                    <a:pt x="31235" y="7300"/>
                    <a:pt x="31232" y="7307"/>
                    <a:pt x="31187" y="7314"/>
                  </a:cubicBezTo>
                  <a:cubicBezTo>
                    <a:pt x="31134" y="7325"/>
                    <a:pt x="31094" y="7331"/>
                    <a:pt x="31063" y="7331"/>
                  </a:cubicBezTo>
                  <a:cubicBezTo>
                    <a:pt x="31010" y="7331"/>
                    <a:pt x="30983" y="7314"/>
                    <a:pt x="30968" y="7279"/>
                  </a:cubicBezTo>
                  <a:cubicBezTo>
                    <a:pt x="30954" y="7248"/>
                    <a:pt x="30930" y="7217"/>
                    <a:pt x="30909" y="7203"/>
                  </a:cubicBezTo>
                  <a:cubicBezTo>
                    <a:pt x="30884" y="7189"/>
                    <a:pt x="30881" y="7182"/>
                    <a:pt x="30905" y="7175"/>
                  </a:cubicBezTo>
                  <a:cubicBezTo>
                    <a:pt x="30930" y="7168"/>
                    <a:pt x="30930" y="7165"/>
                    <a:pt x="30895" y="7155"/>
                  </a:cubicBezTo>
                  <a:cubicBezTo>
                    <a:pt x="30860" y="7146"/>
                    <a:pt x="30860" y="7142"/>
                    <a:pt x="30890" y="7142"/>
                  </a:cubicBezTo>
                  <a:close/>
                  <a:moveTo>
                    <a:pt x="30845" y="7093"/>
                  </a:moveTo>
                  <a:cubicBezTo>
                    <a:pt x="30854" y="7093"/>
                    <a:pt x="30857" y="7105"/>
                    <a:pt x="30857" y="7130"/>
                  </a:cubicBezTo>
                  <a:cubicBezTo>
                    <a:pt x="30857" y="7155"/>
                    <a:pt x="30860" y="7182"/>
                    <a:pt x="30860" y="7192"/>
                  </a:cubicBezTo>
                  <a:cubicBezTo>
                    <a:pt x="30866" y="7211"/>
                    <a:pt x="30798" y="7227"/>
                    <a:pt x="30740" y="7227"/>
                  </a:cubicBezTo>
                  <a:cubicBezTo>
                    <a:pt x="30720" y="7227"/>
                    <a:pt x="30701" y="7225"/>
                    <a:pt x="30687" y="7220"/>
                  </a:cubicBezTo>
                  <a:cubicBezTo>
                    <a:pt x="30674" y="7214"/>
                    <a:pt x="30652" y="7212"/>
                    <a:pt x="30631" y="7212"/>
                  </a:cubicBezTo>
                  <a:cubicBezTo>
                    <a:pt x="30613" y="7212"/>
                    <a:pt x="30595" y="7214"/>
                    <a:pt x="30583" y="7217"/>
                  </a:cubicBezTo>
                  <a:cubicBezTo>
                    <a:pt x="30567" y="7221"/>
                    <a:pt x="30544" y="7222"/>
                    <a:pt x="30523" y="7222"/>
                  </a:cubicBezTo>
                  <a:cubicBezTo>
                    <a:pt x="30508" y="7222"/>
                    <a:pt x="30493" y="7222"/>
                    <a:pt x="30482" y="7220"/>
                  </a:cubicBezTo>
                  <a:cubicBezTo>
                    <a:pt x="30451" y="7217"/>
                    <a:pt x="30410" y="7209"/>
                    <a:pt x="30378" y="7203"/>
                  </a:cubicBezTo>
                  <a:cubicBezTo>
                    <a:pt x="30373" y="7202"/>
                    <a:pt x="30369" y="7202"/>
                    <a:pt x="30365" y="7202"/>
                  </a:cubicBezTo>
                  <a:cubicBezTo>
                    <a:pt x="30328" y="7202"/>
                    <a:pt x="30320" y="7228"/>
                    <a:pt x="30364" y="7238"/>
                  </a:cubicBezTo>
                  <a:cubicBezTo>
                    <a:pt x="30378" y="7241"/>
                    <a:pt x="30399" y="7259"/>
                    <a:pt x="30410" y="7279"/>
                  </a:cubicBezTo>
                  <a:cubicBezTo>
                    <a:pt x="30430" y="7307"/>
                    <a:pt x="30423" y="7314"/>
                    <a:pt x="30361" y="7328"/>
                  </a:cubicBezTo>
                  <a:cubicBezTo>
                    <a:pt x="30340" y="7333"/>
                    <a:pt x="30322" y="7335"/>
                    <a:pt x="30309" y="7335"/>
                  </a:cubicBezTo>
                  <a:cubicBezTo>
                    <a:pt x="30297" y="7335"/>
                    <a:pt x="30290" y="7333"/>
                    <a:pt x="30291" y="7328"/>
                  </a:cubicBezTo>
                  <a:cubicBezTo>
                    <a:pt x="30295" y="7317"/>
                    <a:pt x="30264" y="7314"/>
                    <a:pt x="30229" y="7314"/>
                  </a:cubicBezTo>
                  <a:cubicBezTo>
                    <a:pt x="30222" y="7314"/>
                    <a:pt x="30215" y="7314"/>
                    <a:pt x="30207" y="7314"/>
                  </a:cubicBezTo>
                  <a:cubicBezTo>
                    <a:pt x="30175" y="7314"/>
                    <a:pt x="30143" y="7309"/>
                    <a:pt x="30128" y="7304"/>
                  </a:cubicBezTo>
                  <a:cubicBezTo>
                    <a:pt x="30122" y="7302"/>
                    <a:pt x="30116" y="7301"/>
                    <a:pt x="30111" y="7301"/>
                  </a:cubicBezTo>
                  <a:cubicBezTo>
                    <a:pt x="30095" y="7301"/>
                    <a:pt x="30081" y="7309"/>
                    <a:pt x="30066" y="7324"/>
                  </a:cubicBezTo>
                  <a:cubicBezTo>
                    <a:pt x="30055" y="7339"/>
                    <a:pt x="30048" y="7345"/>
                    <a:pt x="30043" y="7345"/>
                  </a:cubicBezTo>
                  <a:cubicBezTo>
                    <a:pt x="30038" y="7345"/>
                    <a:pt x="30034" y="7339"/>
                    <a:pt x="30031" y="7328"/>
                  </a:cubicBezTo>
                  <a:cubicBezTo>
                    <a:pt x="30027" y="7315"/>
                    <a:pt x="30020" y="7309"/>
                    <a:pt x="30011" y="7309"/>
                  </a:cubicBezTo>
                  <a:cubicBezTo>
                    <a:pt x="30005" y="7309"/>
                    <a:pt x="29997" y="7312"/>
                    <a:pt x="29989" y="7317"/>
                  </a:cubicBezTo>
                  <a:cubicBezTo>
                    <a:pt x="29977" y="7324"/>
                    <a:pt x="29969" y="7329"/>
                    <a:pt x="29965" y="7329"/>
                  </a:cubicBezTo>
                  <a:cubicBezTo>
                    <a:pt x="29957" y="7329"/>
                    <a:pt x="29961" y="7315"/>
                    <a:pt x="29973" y="7279"/>
                  </a:cubicBezTo>
                  <a:cubicBezTo>
                    <a:pt x="29979" y="7248"/>
                    <a:pt x="30000" y="7238"/>
                    <a:pt x="30048" y="7234"/>
                  </a:cubicBezTo>
                  <a:cubicBezTo>
                    <a:pt x="30083" y="7234"/>
                    <a:pt x="30135" y="7227"/>
                    <a:pt x="30163" y="7220"/>
                  </a:cubicBezTo>
                  <a:cubicBezTo>
                    <a:pt x="30175" y="7215"/>
                    <a:pt x="30188" y="7212"/>
                    <a:pt x="30198" y="7212"/>
                  </a:cubicBezTo>
                  <a:cubicBezTo>
                    <a:pt x="30208" y="7212"/>
                    <a:pt x="30215" y="7215"/>
                    <a:pt x="30215" y="7220"/>
                  </a:cubicBezTo>
                  <a:cubicBezTo>
                    <a:pt x="30218" y="7234"/>
                    <a:pt x="30246" y="7244"/>
                    <a:pt x="30274" y="7251"/>
                  </a:cubicBezTo>
                  <a:cubicBezTo>
                    <a:pt x="30286" y="7253"/>
                    <a:pt x="30295" y="7254"/>
                    <a:pt x="30302" y="7254"/>
                  </a:cubicBezTo>
                  <a:cubicBezTo>
                    <a:pt x="30318" y="7254"/>
                    <a:pt x="30320" y="7247"/>
                    <a:pt x="30316" y="7230"/>
                  </a:cubicBezTo>
                  <a:cubicBezTo>
                    <a:pt x="30312" y="7217"/>
                    <a:pt x="30285" y="7203"/>
                    <a:pt x="30256" y="7203"/>
                  </a:cubicBezTo>
                  <a:cubicBezTo>
                    <a:pt x="30173" y="7199"/>
                    <a:pt x="30187" y="7134"/>
                    <a:pt x="30271" y="7123"/>
                  </a:cubicBezTo>
                  <a:cubicBezTo>
                    <a:pt x="30290" y="7120"/>
                    <a:pt x="30310" y="7118"/>
                    <a:pt x="30327" y="7118"/>
                  </a:cubicBezTo>
                  <a:cubicBezTo>
                    <a:pt x="30343" y="7118"/>
                    <a:pt x="30357" y="7120"/>
                    <a:pt x="30364" y="7123"/>
                  </a:cubicBezTo>
                  <a:cubicBezTo>
                    <a:pt x="30370" y="7124"/>
                    <a:pt x="30383" y="7125"/>
                    <a:pt x="30399" y="7125"/>
                  </a:cubicBezTo>
                  <a:cubicBezTo>
                    <a:pt x="30428" y="7125"/>
                    <a:pt x="30468" y="7123"/>
                    <a:pt x="30510" y="7116"/>
                  </a:cubicBezTo>
                  <a:cubicBezTo>
                    <a:pt x="30547" y="7112"/>
                    <a:pt x="30596" y="7109"/>
                    <a:pt x="30639" y="7109"/>
                  </a:cubicBezTo>
                  <a:cubicBezTo>
                    <a:pt x="30666" y="7109"/>
                    <a:pt x="30692" y="7110"/>
                    <a:pt x="30711" y="7113"/>
                  </a:cubicBezTo>
                  <a:cubicBezTo>
                    <a:pt x="30722" y="7114"/>
                    <a:pt x="30734" y="7114"/>
                    <a:pt x="30745" y="7114"/>
                  </a:cubicBezTo>
                  <a:cubicBezTo>
                    <a:pt x="30780" y="7114"/>
                    <a:pt x="30813" y="7110"/>
                    <a:pt x="30826" y="7102"/>
                  </a:cubicBezTo>
                  <a:cubicBezTo>
                    <a:pt x="30834" y="7096"/>
                    <a:pt x="30840" y="7093"/>
                    <a:pt x="30845" y="7093"/>
                  </a:cubicBezTo>
                  <a:close/>
                  <a:moveTo>
                    <a:pt x="31427" y="7279"/>
                  </a:moveTo>
                  <a:cubicBezTo>
                    <a:pt x="31429" y="7279"/>
                    <a:pt x="31433" y="7283"/>
                    <a:pt x="31440" y="7289"/>
                  </a:cubicBezTo>
                  <a:cubicBezTo>
                    <a:pt x="31449" y="7298"/>
                    <a:pt x="31467" y="7304"/>
                    <a:pt x="31482" y="7304"/>
                  </a:cubicBezTo>
                  <a:cubicBezTo>
                    <a:pt x="31486" y="7304"/>
                    <a:pt x="31489" y="7304"/>
                    <a:pt x="31492" y="7304"/>
                  </a:cubicBezTo>
                  <a:cubicBezTo>
                    <a:pt x="31495" y="7303"/>
                    <a:pt x="31498" y="7303"/>
                    <a:pt x="31500" y="7303"/>
                  </a:cubicBezTo>
                  <a:cubicBezTo>
                    <a:pt x="31514" y="7303"/>
                    <a:pt x="31527" y="7310"/>
                    <a:pt x="31530" y="7324"/>
                  </a:cubicBezTo>
                  <a:cubicBezTo>
                    <a:pt x="31536" y="7342"/>
                    <a:pt x="31536" y="7348"/>
                    <a:pt x="31524" y="7348"/>
                  </a:cubicBezTo>
                  <a:cubicBezTo>
                    <a:pt x="31517" y="7348"/>
                    <a:pt x="31505" y="7346"/>
                    <a:pt x="31488" y="7342"/>
                  </a:cubicBezTo>
                  <a:cubicBezTo>
                    <a:pt x="31457" y="7334"/>
                    <a:pt x="31433" y="7314"/>
                    <a:pt x="31430" y="7296"/>
                  </a:cubicBezTo>
                  <a:cubicBezTo>
                    <a:pt x="31426" y="7285"/>
                    <a:pt x="31425" y="7279"/>
                    <a:pt x="31427" y="7279"/>
                  </a:cubicBezTo>
                  <a:close/>
                  <a:moveTo>
                    <a:pt x="31322" y="7298"/>
                  </a:moveTo>
                  <a:cubicBezTo>
                    <a:pt x="31335" y="7298"/>
                    <a:pt x="31344" y="7303"/>
                    <a:pt x="31350" y="7310"/>
                  </a:cubicBezTo>
                  <a:cubicBezTo>
                    <a:pt x="31360" y="7321"/>
                    <a:pt x="31336" y="7338"/>
                    <a:pt x="31297" y="7349"/>
                  </a:cubicBezTo>
                  <a:cubicBezTo>
                    <a:pt x="31282" y="7353"/>
                    <a:pt x="31268" y="7355"/>
                    <a:pt x="31256" y="7355"/>
                  </a:cubicBezTo>
                  <a:cubicBezTo>
                    <a:pt x="31217" y="7355"/>
                    <a:pt x="31199" y="7337"/>
                    <a:pt x="31238" y="7321"/>
                  </a:cubicBezTo>
                  <a:cubicBezTo>
                    <a:pt x="31279" y="7305"/>
                    <a:pt x="31305" y="7298"/>
                    <a:pt x="31322" y="7298"/>
                  </a:cubicBezTo>
                  <a:close/>
                  <a:moveTo>
                    <a:pt x="30560" y="7286"/>
                  </a:moveTo>
                  <a:cubicBezTo>
                    <a:pt x="30574" y="7286"/>
                    <a:pt x="30594" y="7292"/>
                    <a:pt x="30618" y="7304"/>
                  </a:cubicBezTo>
                  <a:cubicBezTo>
                    <a:pt x="30669" y="7331"/>
                    <a:pt x="30684" y="7359"/>
                    <a:pt x="30649" y="7369"/>
                  </a:cubicBezTo>
                  <a:cubicBezTo>
                    <a:pt x="30647" y="7370"/>
                    <a:pt x="30645" y="7370"/>
                    <a:pt x="30643" y="7370"/>
                  </a:cubicBezTo>
                  <a:cubicBezTo>
                    <a:pt x="30634" y="7370"/>
                    <a:pt x="30624" y="7364"/>
                    <a:pt x="30621" y="7355"/>
                  </a:cubicBezTo>
                  <a:cubicBezTo>
                    <a:pt x="30619" y="7348"/>
                    <a:pt x="30609" y="7342"/>
                    <a:pt x="30597" y="7342"/>
                  </a:cubicBezTo>
                  <a:cubicBezTo>
                    <a:pt x="30593" y="7342"/>
                    <a:pt x="30588" y="7343"/>
                    <a:pt x="30583" y="7345"/>
                  </a:cubicBezTo>
                  <a:cubicBezTo>
                    <a:pt x="30580" y="7346"/>
                    <a:pt x="30578" y="7346"/>
                    <a:pt x="30575" y="7346"/>
                  </a:cubicBezTo>
                  <a:cubicBezTo>
                    <a:pt x="30558" y="7346"/>
                    <a:pt x="30544" y="7336"/>
                    <a:pt x="30538" y="7321"/>
                  </a:cubicBezTo>
                  <a:cubicBezTo>
                    <a:pt x="30531" y="7298"/>
                    <a:pt x="30540" y="7286"/>
                    <a:pt x="30560" y="7286"/>
                  </a:cubicBezTo>
                  <a:close/>
                  <a:moveTo>
                    <a:pt x="31609" y="7308"/>
                  </a:moveTo>
                  <a:cubicBezTo>
                    <a:pt x="31683" y="7308"/>
                    <a:pt x="31851" y="7339"/>
                    <a:pt x="31856" y="7359"/>
                  </a:cubicBezTo>
                  <a:cubicBezTo>
                    <a:pt x="31863" y="7373"/>
                    <a:pt x="31846" y="7379"/>
                    <a:pt x="31821" y="7379"/>
                  </a:cubicBezTo>
                  <a:cubicBezTo>
                    <a:pt x="31797" y="7376"/>
                    <a:pt x="31755" y="7376"/>
                    <a:pt x="31728" y="7376"/>
                  </a:cubicBezTo>
                  <a:cubicBezTo>
                    <a:pt x="31700" y="7376"/>
                    <a:pt x="31662" y="7369"/>
                    <a:pt x="31638" y="7359"/>
                  </a:cubicBezTo>
                  <a:cubicBezTo>
                    <a:pt x="31625" y="7354"/>
                    <a:pt x="31613" y="7351"/>
                    <a:pt x="31603" y="7351"/>
                  </a:cubicBezTo>
                  <a:cubicBezTo>
                    <a:pt x="31593" y="7351"/>
                    <a:pt x="31585" y="7354"/>
                    <a:pt x="31582" y="7359"/>
                  </a:cubicBezTo>
                  <a:cubicBezTo>
                    <a:pt x="31579" y="7363"/>
                    <a:pt x="31577" y="7365"/>
                    <a:pt x="31574" y="7365"/>
                  </a:cubicBezTo>
                  <a:cubicBezTo>
                    <a:pt x="31570" y="7365"/>
                    <a:pt x="31567" y="7360"/>
                    <a:pt x="31565" y="7352"/>
                  </a:cubicBezTo>
                  <a:cubicBezTo>
                    <a:pt x="31561" y="7342"/>
                    <a:pt x="31565" y="7324"/>
                    <a:pt x="31575" y="7314"/>
                  </a:cubicBezTo>
                  <a:cubicBezTo>
                    <a:pt x="31579" y="7310"/>
                    <a:pt x="31592" y="7308"/>
                    <a:pt x="31609" y="7308"/>
                  </a:cubicBezTo>
                  <a:close/>
                  <a:moveTo>
                    <a:pt x="36265" y="7220"/>
                  </a:moveTo>
                  <a:cubicBezTo>
                    <a:pt x="36280" y="7220"/>
                    <a:pt x="36307" y="7230"/>
                    <a:pt x="36325" y="7248"/>
                  </a:cubicBezTo>
                  <a:cubicBezTo>
                    <a:pt x="36356" y="7275"/>
                    <a:pt x="36359" y="7289"/>
                    <a:pt x="36338" y="7324"/>
                  </a:cubicBezTo>
                  <a:cubicBezTo>
                    <a:pt x="36327" y="7340"/>
                    <a:pt x="36317" y="7349"/>
                    <a:pt x="36311" y="7349"/>
                  </a:cubicBezTo>
                  <a:cubicBezTo>
                    <a:pt x="36308" y="7349"/>
                    <a:pt x="36305" y="7346"/>
                    <a:pt x="36304" y="7342"/>
                  </a:cubicBezTo>
                  <a:cubicBezTo>
                    <a:pt x="36301" y="7330"/>
                    <a:pt x="36290" y="7320"/>
                    <a:pt x="36281" y="7320"/>
                  </a:cubicBezTo>
                  <a:cubicBezTo>
                    <a:pt x="36279" y="7320"/>
                    <a:pt x="36277" y="7320"/>
                    <a:pt x="36276" y="7321"/>
                  </a:cubicBezTo>
                  <a:cubicBezTo>
                    <a:pt x="36262" y="7324"/>
                    <a:pt x="36262" y="7338"/>
                    <a:pt x="36276" y="7352"/>
                  </a:cubicBezTo>
                  <a:cubicBezTo>
                    <a:pt x="36287" y="7369"/>
                    <a:pt x="36287" y="7383"/>
                    <a:pt x="36272" y="7387"/>
                  </a:cubicBezTo>
                  <a:cubicBezTo>
                    <a:pt x="36271" y="7387"/>
                    <a:pt x="36269" y="7387"/>
                    <a:pt x="36267" y="7387"/>
                  </a:cubicBezTo>
                  <a:cubicBezTo>
                    <a:pt x="36255" y="7387"/>
                    <a:pt x="36241" y="7378"/>
                    <a:pt x="36238" y="7366"/>
                  </a:cubicBezTo>
                  <a:cubicBezTo>
                    <a:pt x="36234" y="7349"/>
                    <a:pt x="36221" y="7328"/>
                    <a:pt x="36210" y="7314"/>
                  </a:cubicBezTo>
                  <a:cubicBezTo>
                    <a:pt x="36186" y="7286"/>
                    <a:pt x="36217" y="7230"/>
                    <a:pt x="36259" y="7220"/>
                  </a:cubicBezTo>
                  <a:cubicBezTo>
                    <a:pt x="36261" y="7220"/>
                    <a:pt x="36263" y="7220"/>
                    <a:pt x="36265" y="7220"/>
                  </a:cubicBezTo>
                  <a:close/>
                  <a:moveTo>
                    <a:pt x="33929" y="7535"/>
                  </a:moveTo>
                  <a:cubicBezTo>
                    <a:pt x="33936" y="7535"/>
                    <a:pt x="33940" y="7542"/>
                    <a:pt x="33938" y="7553"/>
                  </a:cubicBezTo>
                  <a:cubicBezTo>
                    <a:pt x="33934" y="7567"/>
                    <a:pt x="33928" y="7577"/>
                    <a:pt x="33920" y="7577"/>
                  </a:cubicBezTo>
                  <a:cubicBezTo>
                    <a:pt x="33920" y="7578"/>
                    <a:pt x="33919" y="7578"/>
                    <a:pt x="33918" y="7578"/>
                  </a:cubicBezTo>
                  <a:cubicBezTo>
                    <a:pt x="33915" y="7578"/>
                    <a:pt x="33910" y="7572"/>
                    <a:pt x="33907" y="7560"/>
                  </a:cubicBezTo>
                  <a:cubicBezTo>
                    <a:pt x="33903" y="7550"/>
                    <a:pt x="33910" y="7539"/>
                    <a:pt x="33923" y="7536"/>
                  </a:cubicBezTo>
                  <a:cubicBezTo>
                    <a:pt x="33925" y="7535"/>
                    <a:pt x="33927" y="7535"/>
                    <a:pt x="33929" y="7535"/>
                  </a:cubicBezTo>
                  <a:close/>
                  <a:moveTo>
                    <a:pt x="35920" y="7627"/>
                  </a:moveTo>
                  <a:cubicBezTo>
                    <a:pt x="35957" y="7627"/>
                    <a:pt x="36001" y="7648"/>
                    <a:pt x="36016" y="7675"/>
                  </a:cubicBezTo>
                  <a:cubicBezTo>
                    <a:pt x="36022" y="7691"/>
                    <a:pt x="36024" y="7699"/>
                    <a:pt x="36019" y="7699"/>
                  </a:cubicBezTo>
                  <a:cubicBezTo>
                    <a:pt x="36015" y="7699"/>
                    <a:pt x="36008" y="7695"/>
                    <a:pt x="35995" y="7688"/>
                  </a:cubicBezTo>
                  <a:cubicBezTo>
                    <a:pt x="35974" y="7675"/>
                    <a:pt x="35943" y="7661"/>
                    <a:pt x="35918" y="7650"/>
                  </a:cubicBezTo>
                  <a:cubicBezTo>
                    <a:pt x="35894" y="7640"/>
                    <a:pt x="35888" y="7633"/>
                    <a:pt x="35901" y="7629"/>
                  </a:cubicBezTo>
                  <a:cubicBezTo>
                    <a:pt x="35907" y="7628"/>
                    <a:pt x="35913" y="7627"/>
                    <a:pt x="35920" y="7627"/>
                  </a:cubicBezTo>
                  <a:close/>
                  <a:moveTo>
                    <a:pt x="32320" y="7612"/>
                  </a:moveTo>
                  <a:cubicBezTo>
                    <a:pt x="32367" y="7612"/>
                    <a:pt x="32429" y="7642"/>
                    <a:pt x="32439" y="7671"/>
                  </a:cubicBezTo>
                  <a:cubicBezTo>
                    <a:pt x="32445" y="7692"/>
                    <a:pt x="32441" y="7701"/>
                    <a:pt x="32420" y="7701"/>
                  </a:cubicBezTo>
                  <a:cubicBezTo>
                    <a:pt x="32405" y="7701"/>
                    <a:pt x="32383" y="7697"/>
                    <a:pt x="32352" y="7688"/>
                  </a:cubicBezTo>
                  <a:cubicBezTo>
                    <a:pt x="32286" y="7667"/>
                    <a:pt x="32258" y="7619"/>
                    <a:pt x="32311" y="7612"/>
                  </a:cubicBezTo>
                  <a:cubicBezTo>
                    <a:pt x="32314" y="7612"/>
                    <a:pt x="32316" y="7612"/>
                    <a:pt x="32320" y="7612"/>
                  </a:cubicBezTo>
                  <a:close/>
                  <a:moveTo>
                    <a:pt x="35804" y="7639"/>
                  </a:moveTo>
                  <a:cubicBezTo>
                    <a:pt x="35815" y="7639"/>
                    <a:pt x="35809" y="7649"/>
                    <a:pt x="35794" y="7678"/>
                  </a:cubicBezTo>
                  <a:cubicBezTo>
                    <a:pt x="35779" y="7706"/>
                    <a:pt x="35765" y="7717"/>
                    <a:pt x="35749" y="7717"/>
                  </a:cubicBezTo>
                  <a:cubicBezTo>
                    <a:pt x="35742" y="7717"/>
                    <a:pt x="35735" y="7715"/>
                    <a:pt x="35728" y="7712"/>
                  </a:cubicBezTo>
                  <a:cubicBezTo>
                    <a:pt x="35695" y="7699"/>
                    <a:pt x="35682" y="7685"/>
                    <a:pt x="35697" y="7685"/>
                  </a:cubicBezTo>
                  <a:cubicBezTo>
                    <a:pt x="35700" y="7685"/>
                    <a:pt x="35706" y="7686"/>
                    <a:pt x="35714" y="7688"/>
                  </a:cubicBezTo>
                  <a:cubicBezTo>
                    <a:pt x="35717" y="7689"/>
                    <a:pt x="35720" y="7689"/>
                    <a:pt x="35723" y="7689"/>
                  </a:cubicBezTo>
                  <a:cubicBezTo>
                    <a:pt x="35731" y="7689"/>
                    <a:pt x="35734" y="7686"/>
                    <a:pt x="35731" y="7678"/>
                  </a:cubicBezTo>
                  <a:cubicBezTo>
                    <a:pt x="35731" y="7667"/>
                    <a:pt x="35749" y="7654"/>
                    <a:pt x="35773" y="7647"/>
                  </a:cubicBezTo>
                  <a:cubicBezTo>
                    <a:pt x="35789" y="7642"/>
                    <a:pt x="35799" y="7639"/>
                    <a:pt x="35804" y="7639"/>
                  </a:cubicBezTo>
                  <a:close/>
                  <a:moveTo>
                    <a:pt x="31939" y="7592"/>
                  </a:moveTo>
                  <a:cubicBezTo>
                    <a:pt x="31989" y="7592"/>
                    <a:pt x="32017" y="7610"/>
                    <a:pt x="31992" y="7633"/>
                  </a:cubicBezTo>
                  <a:cubicBezTo>
                    <a:pt x="31986" y="7640"/>
                    <a:pt x="31977" y="7644"/>
                    <a:pt x="31968" y="7644"/>
                  </a:cubicBezTo>
                  <a:cubicBezTo>
                    <a:pt x="31960" y="7644"/>
                    <a:pt x="31952" y="7641"/>
                    <a:pt x="31946" y="7637"/>
                  </a:cubicBezTo>
                  <a:cubicBezTo>
                    <a:pt x="31942" y="7632"/>
                    <a:pt x="31937" y="7630"/>
                    <a:pt x="31931" y="7630"/>
                  </a:cubicBezTo>
                  <a:cubicBezTo>
                    <a:pt x="31921" y="7630"/>
                    <a:pt x="31910" y="7636"/>
                    <a:pt x="31901" y="7647"/>
                  </a:cubicBezTo>
                  <a:cubicBezTo>
                    <a:pt x="31879" y="7667"/>
                    <a:pt x="31878" y="7674"/>
                    <a:pt x="31923" y="7674"/>
                  </a:cubicBezTo>
                  <a:cubicBezTo>
                    <a:pt x="31942" y="7674"/>
                    <a:pt x="31969" y="7673"/>
                    <a:pt x="32005" y="7671"/>
                  </a:cubicBezTo>
                  <a:cubicBezTo>
                    <a:pt x="32013" y="7670"/>
                    <a:pt x="32021" y="7670"/>
                    <a:pt x="32029" y="7670"/>
                  </a:cubicBezTo>
                  <a:cubicBezTo>
                    <a:pt x="32100" y="7670"/>
                    <a:pt x="32137" y="7685"/>
                    <a:pt x="32130" y="7712"/>
                  </a:cubicBezTo>
                  <a:cubicBezTo>
                    <a:pt x="32120" y="7735"/>
                    <a:pt x="32077" y="7754"/>
                    <a:pt x="32049" y="7754"/>
                  </a:cubicBezTo>
                  <a:cubicBezTo>
                    <a:pt x="32038" y="7754"/>
                    <a:pt x="32029" y="7751"/>
                    <a:pt x="32026" y="7744"/>
                  </a:cubicBezTo>
                  <a:cubicBezTo>
                    <a:pt x="32023" y="7733"/>
                    <a:pt x="32012" y="7729"/>
                    <a:pt x="32000" y="7729"/>
                  </a:cubicBezTo>
                  <a:cubicBezTo>
                    <a:pt x="31996" y="7729"/>
                    <a:pt x="31992" y="7729"/>
                    <a:pt x="31988" y="7730"/>
                  </a:cubicBezTo>
                  <a:cubicBezTo>
                    <a:pt x="31982" y="7731"/>
                    <a:pt x="31975" y="7731"/>
                    <a:pt x="31966" y="7731"/>
                  </a:cubicBezTo>
                  <a:cubicBezTo>
                    <a:pt x="31943" y="7731"/>
                    <a:pt x="31913" y="7728"/>
                    <a:pt x="31888" y="7723"/>
                  </a:cubicBezTo>
                  <a:cubicBezTo>
                    <a:pt x="31821" y="7702"/>
                    <a:pt x="31794" y="7675"/>
                    <a:pt x="31832" y="7664"/>
                  </a:cubicBezTo>
                  <a:cubicBezTo>
                    <a:pt x="31842" y="7661"/>
                    <a:pt x="31846" y="7647"/>
                    <a:pt x="31835" y="7637"/>
                  </a:cubicBezTo>
                  <a:cubicBezTo>
                    <a:pt x="31821" y="7619"/>
                    <a:pt x="31839" y="7608"/>
                    <a:pt x="31883" y="7598"/>
                  </a:cubicBezTo>
                  <a:cubicBezTo>
                    <a:pt x="31904" y="7594"/>
                    <a:pt x="31922" y="7592"/>
                    <a:pt x="31939" y="7592"/>
                  </a:cubicBezTo>
                  <a:close/>
                  <a:moveTo>
                    <a:pt x="35336" y="7654"/>
                  </a:moveTo>
                  <a:lnTo>
                    <a:pt x="35412" y="7696"/>
                  </a:lnTo>
                  <a:cubicBezTo>
                    <a:pt x="35485" y="7737"/>
                    <a:pt x="35513" y="7772"/>
                    <a:pt x="35478" y="7779"/>
                  </a:cubicBezTo>
                  <a:cubicBezTo>
                    <a:pt x="35477" y="7779"/>
                    <a:pt x="35477" y="7779"/>
                    <a:pt x="35476" y="7779"/>
                  </a:cubicBezTo>
                  <a:cubicBezTo>
                    <a:pt x="35464" y="7779"/>
                    <a:pt x="35431" y="7752"/>
                    <a:pt x="35398" y="7720"/>
                  </a:cubicBezTo>
                  <a:lnTo>
                    <a:pt x="35336" y="7654"/>
                  </a:lnTo>
                  <a:close/>
                  <a:moveTo>
                    <a:pt x="27465" y="7731"/>
                  </a:moveTo>
                  <a:cubicBezTo>
                    <a:pt x="27484" y="7731"/>
                    <a:pt x="27500" y="7741"/>
                    <a:pt x="27505" y="7754"/>
                  </a:cubicBezTo>
                  <a:cubicBezTo>
                    <a:pt x="27509" y="7772"/>
                    <a:pt x="27509" y="7786"/>
                    <a:pt x="27502" y="7786"/>
                  </a:cubicBezTo>
                  <a:cubicBezTo>
                    <a:pt x="27501" y="7786"/>
                    <a:pt x="27500" y="7786"/>
                    <a:pt x="27498" y="7786"/>
                  </a:cubicBezTo>
                  <a:cubicBezTo>
                    <a:pt x="27489" y="7786"/>
                    <a:pt x="27467" y="7778"/>
                    <a:pt x="27446" y="7768"/>
                  </a:cubicBezTo>
                  <a:cubicBezTo>
                    <a:pt x="27408" y="7747"/>
                    <a:pt x="27408" y="7744"/>
                    <a:pt x="27450" y="7733"/>
                  </a:cubicBezTo>
                  <a:cubicBezTo>
                    <a:pt x="27455" y="7732"/>
                    <a:pt x="27460" y="7731"/>
                    <a:pt x="27465" y="7731"/>
                  </a:cubicBezTo>
                  <a:close/>
                  <a:moveTo>
                    <a:pt x="32777" y="7718"/>
                  </a:moveTo>
                  <a:cubicBezTo>
                    <a:pt x="32841" y="7718"/>
                    <a:pt x="32896" y="7735"/>
                    <a:pt x="32903" y="7765"/>
                  </a:cubicBezTo>
                  <a:cubicBezTo>
                    <a:pt x="32911" y="7784"/>
                    <a:pt x="32889" y="7795"/>
                    <a:pt x="32854" y="7795"/>
                  </a:cubicBezTo>
                  <a:cubicBezTo>
                    <a:pt x="32826" y="7795"/>
                    <a:pt x="32791" y="7789"/>
                    <a:pt x="32758" y="7775"/>
                  </a:cubicBezTo>
                  <a:cubicBezTo>
                    <a:pt x="32744" y="7770"/>
                    <a:pt x="32730" y="7767"/>
                    <a:pt x="32719" y="7767"/>
                  </a:cubicBezTo>
                  <a:cubicBezTo>
                    <a:pt x="32707" y="7767"/>
                    <a:pt x="32697" y="7770"/>
                    <a:pt x="32692" y="7775"/>
                  </a:cubicBezTo>
                  <a:cubicBezTo>
                    <a:pt x="32689" y="7779"/>
                    <a:pt x="32685" y="7780"/>
                    <a:pt x="32681" y="7780"/>
                  </a:cubicBezTo>
                  <a:cubicBezTo>
                    <a:pt x="32674" y="7780"/>
                    <a:pt x="32667" y="7774"/>
                    <a:pt x="32664" y="7765"/>
                  </a:cubicBezTo>
                  <a:cubicBezTo>
                    <a:pt x="32658" y="7747"/>
                    <a:pt x="32674" y="7733"/>
                    <a:pt x="32716" y="7723"/>
                  </a:cubicBezTo>
                  <a:cubicBezTo>
                    <a:pt x="32736" y="7720"/>
                    <a:pt x="32757" y="7718"/>
                    <a:pt x="32777" y="7718"/>
                  </a:cubicBezTo>
                  <a:close/>
                  <a:moveTo>
                    <a:pt x="1999" y="7764"/>
                  </a:moveTo>
                  <a:cubicBezTo>
                    <a:pt x="2001" y="7764"/>
                    <a:pt x="2003" y="7764"/>
                    <a:pt x="2006" y="7765"/>
                  </a:cubicBezTo>
                  <a:cubicBezTo>
                    <a:pt x="2020" y="7768"/>
                    <a:pt x="2030" y="7775"/>
                    <a:pt x="2033" y="7782"/>
                  </a:cubicBezTo>
                  <a:cubicBezTo>
                    <a:pt x="2033" y="7786"/>
                    <a:pt x="2026" y="7792"/>
                    <a:pt x="2012" y="7796"/>
                  </a:cubicBezTo>
                  <a:cubicBezTo>
                    <a:pt x="2010" y="7796"/>
                    <a:pt x="2008" y="7797"/>
                    <a:pt x="2006" y="7797"/>
                  </a:cubicBezTo>
                  <a:cubicBezTo>
                    <a:pt x="1997" y="7797"/>
                    <a:pt x="1987" y="7790"/>
                    <a:pt x="1985" y="7782"/>
                  </a:cubicBezTo>
                  <a:cubicBezTo>
                    <a:pt x="1982" y="7771"/>
                    <a:pt x="1988" y="7764"/>
                    <a:pt x="1999" y="7764"/>
                  </a:cubicBezTo>
                  <a:close/>
                  <a:moveTo>
                    <a:pt x="35737" y="7768"/>
                  </a:moveTo>
                  <a:cubicBezTo>
                    <a:pt x="35738" y="7768"/>
                    <a:pt x="35740" y="7768"/>
                    <a:pt x="35742" y="7768"/>
                  </a:cubicBezTo>
                  <a:cubicBezTo>
                    <a:pt x="35759" y="7772"/>
                    <a:pt x="35763" y="7813"/>
                    <a:pt x="35742" y="7821"/>
                  </a:cubicBezTo>
                  <a:cubicBezTo>
                    <a:pt x="35739" y="7821"/>
                    <a:pt x="35731" y="7810"/>
                    <a:pt x="35728" y="7792"/>
                  </a:cubicBezTo>
                  <a:cubicBezTo>
                    <a:pt x="35722" y="7777"/>
                    <a:pt x="35726" y="7768"/>
                    <a:pt x="35737" y="7768"/>
                  </a:cubicBezTo>
                  <a:close/>
                  <a:moveTo>
                    <a:pt x="35663" y="7799"/>
                  </a:moveTo>
                  <a:cubicBezTo>
                    <a:pt x="35686" y="7799"/>
                    <a:pt x="35683" y="7829"/>
                    <a:pt x="35655" y="7848"/>
                  </a:cubicBezTo>
                  <a:cubicBezTo>
                    <a:pt x="35638" y="7858"/>
                    <a:pt x="35624" y="7866"/>
                    <a:pt x="35624" y="7866"/>
                  </a:cubicBezTo>
                  <a:cubicBezTo>
                    <a:pt x="35627" y="7821"/>
                    <a:pt x="35638" y="7803"/>
                    <a:pt x="35655" y="7800"/>
                  </a:cubicBezTo>
                  <a:cubicBezTo>
                    <a:pt x="35658" y="7799"/>
                    <a:pt x="35661" y="7799"/>
                    <a:pt x="35663" y="7799"/>
                  </a:cubicBezTo>
                  <a:close/>
                  <a:moveTo>
                    <a:pt x="35780" y="7872"/>
                  </a:moveTo>
                  <a:cubicBezTo>
                    <a:pt x="35788" y="7872"/>
                    <a:pt x="35803" y="7879"/>
                    <a:pt x="35825" y="7893"/>
                  </a:cubicBezTo>
                  <a:cubicBezTo>
                    <a:pt x="35859" y="7914"/>
                    <a:pt x="35856" y="7914"/>
                    <a:pt x="35822" y="7914"/>
                  </a:cubicBezTo>
                  <a:cubicBezTo>
                    <a:pt x="35801" y="7911"/>
                    <a:pt x="35780" y="7904"/>
                    <a:pt x="35776" y="7893"/>
                  </a:cubicBezTo>
                  <a:cubicBezTo>
                    <a:pt x="35771" y="7879"/>
                    <a:pt x="35772" y="7872"/>
                    <a:pt x="35780" y="7872"/>
                  </a:cubicBezTo>
                  <a:close/>
                  <a:moveTo>
                    <a:pt x="35760" y="7931"/>
                  </a:moveTo>
                  <a:cubicBezTo>
                    <a:pt x="35762" y="7931"/>
                    <a:pt x="35764" y="7931"/>
                    <a:pt x="35766" y="7931"/>
                  </a:cubicBezTo>
                  <a:cubicBezTo>
                    <a:pt x="35790" y="7938"/>
                    <a:pt x="35790" y="7976"/>
                    <a:pt x="35766" y="7983"/>
                  </a:cubicBezTo>
                  <a:cubicBezTo>
                    <a:pt x="35763" y="7983"/>
                    <a:pt x="35752" y="7973"/>
                    <a:pt x="35749" y="7956"/>
                  </a:cubicBezTo>
                  <a:cubicBezTo>
                    <a:pt x="35743" y="7940"/>
                    <a:pt x="35747" y="7931"/>
                    <a:pt x="35760" y="7931"/>
                  </a:cubicBezTo>
                  <a:close/>
                  <a:moveTo>
                    <a:pt x="35362" y="8118"/>
                  </a:moveTo>
                  <a:lnTo>
                    <a:pt x="35362" y="8118"/>
                  </a:lnTo>
                  <a:cubicBezTo>
                    <a:pt x="35362" y="8118"/>
                    <a:pt x="35363" y="8118"/>
                    <a:pt x="35364" y="8119"/>
                  </a:cubicBezTo>
                  <a:cubicBezTo>
                    <a:pt x="35374" y="8119"/>
                    <a:pt x="35395" y="8143"/>
                    <a:pt x="35409" y="8167"/>
                  </a:cubicBezTo>
                  <a:cubicBezTo>
                    <a:pt x="35421" y="8189"/>
                    <a:pt x="35426" y="8209"/>
                    <a:pt x="35418" y="8209"/>
                  </a:cubicBezTo>
                  <a:cubicBezTo>
                    <a:pt x="35417" y="8209"/>
                    <a:pt x="35416" y="8209"/>
                    <a:pt x="35416" y="8209"/>
                  </a:cubicBezTo>
                  <a:cubicBezTo>
                    <a:pt x="35406" y="8205"/>
                    <a:pt x="35385" y="8184"/>
                    <a:pt x="35371" y="8160"/>
                  </a:cubicBezTo>
                  <a:cubicBezTo>
                    <a:pt x="35358" y="8135"/>
                    <a:pt x="35354" y="8118"/>
                    <a:pt x="35362" y="8118"/>
                  </a:cubicBezTo>
                  <a:close/>
                  <a:moveTo>
                    <a:pt x="27787" y="8043"/>
                  </a:moveTo>
                  <a:cubicBezTo>
                    <a:pt x="27793" y="8043"/>
                    <a:pt x="27800" y="8044"/>
                    <a:pt x="27808" y="8045"/>
                  </a:cubicBezTo>
                  <a:cubicBezTo>
                    <a:pt x="27832" y="8050"/>
                    <a:pt x="27849" y="8060"/>
                    <a:pt x="27838" y="8063"/>
                  </a:cubicBezTo>
                  <a:cubicBezTo>
                    <a:pt x="27832" y="8066"/>
                    <a:pt x="27814" y="8077"/>
                    <a:pt x="27803" y="8080"/>
                  </a:cubicBezTo>
                  <a:cubicBezTo>
                    <a:pt x="27790" y="8087"/>
                    <a:pt x="27776" y="8095"/>
                    <a:pt x="27769" y="8098"/>
                  </a:cubicBezTo>
                  <a:cubicBezTo>
                    <a:pt x="27762" y="8101"/>
                    <a:pt x="27773" y="8115"/>
                    <a:pt x="27793" y="8125"/>
                  </a:cubicBezTo>
                  <a:cubicBezTo>
                    <a:pt x="27821" y="8143"/>
                    <a:pt x="27824" y="8157"/>
                    <a:pt x="27811" y="8184"/>
                  </a:cubicBezTo>
                  <a:cubicBezTo>
                    <a:pt x="27801" y="8205"/>
                    <a:pt x="27778" y="8215"/>
                    <a:pt x="27753" y="8215"/>
                  </a:cubicBezTo>
                  <a:cubicBezTo>
                    <a:pt x="27724" y="8215"/>
                    <a:pt x="27693" y="8201"/>
                    <a:pt x="27686" y="8175"/>
                  </a:cubicBezTo>
                  <a:cubicBezTo>
                    <a:pt x="27682" y="8163"/>
                    <a:pt x="27671" y="8157"/>
                    <a:pt x="27659" y="8157"/>
                  </a:cubicBezTo>
                  <a:cubicBezTo>
                    <a:pt x="27643" y="8157"/>
                    <a:pt x="27624" y="8168"/>
                    <a:pt x="27616" y="8188"/>
                  </a:cubicBezTo>
                  <a:cubicBezTo>
                    <a:pt x="27615" y="8190"/>
                    <a:pt x="27614" y="8191"/>
                    <a:pt x="27613" y="8191"/>
                  </a:cubicBezTo>
                  <a:cubicBezTo>
                    <a:pt x="27608" y="8191"/>
                    <a:pt x="27597" y="8174"/>
                    <a:pt x="27589" y="8146"/>
                  </a:cubicBezTo>
                  <a:cubicBezTo>
                    <a:pt x="27575" y="8115"/>
                    <a:pt x="27575" y="8087"/>
                    <a:pt x="27585" y="8084"/>
                  </a:cubicBezTo>
                  <a:cubicBezTo>
                    <a:pt x="27586" y="8084"/>
                    <a:pt x="27587" y="8083"/>
                    <a:pt x="27589" y="8083"/>
                  </a:cubicBezTo>
                  <a:cubicBezTo>
                    <a:pt x="27622" y="8083"/>
                    <a:pt x="27734" y="8164"/>
                    <a:pt x="27720" y="8184"/>
                  </a:cubicBezTo>
                  <a:cubicBezTo>
                    <a:pt x="27718" y="8189"/>
                    <a:pt x="27725" y="8193"/>
                    <a:pt x="27736" y="8193"/>
                  </a:cubicBezTo>
                  <a:cubicBezTo>
                    <a:pt x="27741" y="8193"/>
                    <a:pt x="27746" y="8192"/>
                    <a:pt x="27752" y="8191"/>
                  </a:cubicBezTo>
                  <a:cubicBezTo>
                    <a:pt x="27783" y="8184"/>
                    <a:pt x="27783" y="8170"/>
                    <a:pt x="27766" y="8140"/>
                  </a:cubicBezTo>
                  <a:cubicBezTo>
                    <a:pt x="27729" y="8085"/>
                    <a:pt x="27741" y="8043"/>
                    <a:pt x="27787" y="8043"/>
                  </a:cubicBezTo>
                  <a:close/>
                  <a:moveTo>
                    <a:pt x="35521" y="8182"/>
                  </a:moveTo>
                  <a:cubicBezTo>
                    <a:pt x="35527" y="8182"/>
                    <a:pt x="35533" y="8191"/>
                    <a:pt x="35544" y="8209"/>
                  </a:cubicBezTo>
                  <a:cubicBezTo>
                    <a:pt x="35557" y="8227"/>
                    <a:pt x="35558" y="8241"/>
                    <a:pt x="35548" y="8241"/>
                  </a:cubicBezTo>
                  <a:cubicBezTo>
                    <a:pt x="35546" y="8241"/>
                    <a:pt x="35545" y="8241"/>
                    <a:pt x="35544" y="8240"/>
                  </a:cubicBezTo>
                  <a:cubicBezTo>
                    <a:pt x="35542" y="8240"/>
                    <a:pt x="35540" y="8240"/>
                    <a:pt x="35538" y="8240"/>
                  </a:cubicBezTo>
                  <a:cubicBezTo>
                    <a:pt x="35525" y="8240"/>
                    <a:pt x="35508" y="8249"/>
                    <a:pt x="35495" y="8264"/>
                  </a:cubicBezTo>
                  <a:cubicBezTo>
                    <a:pt x="35484" y="8278"/>
                    <a:pt x="35475" y="8284"/>
                    <a:pt x="35470" y="8284"/>
                  </a:cubicBezTo>
                  <a:cubicBezTo>
                    <a:pt x="35459" y="8284"/>
                    <a:pt x="35466" y="8254"/>
                    <a:pt x="35492" y="8216"/>
                  </a:cubicBezTo>
                  <a:cubicBezTo>
                    <a:pt x="35507" y="8194"/>
                    <a:pt x="35514" y="8182"/>
                    <a:pt x="35521" y="8182"/>
                  </a:cubicBezTo>
                  <a:close/>
                  <a:moveTo>
                    <a:pt x="35396" y="8236"/>
                  </a:moveTo>
                  <a:cubicBezTo>
                    <a:pt x="35398" y="8236"/>
                    <a:pt x="35399" y="8236"/>
                    <a:pt x="35401" y="8237"/>
                  </a:cubicBezTo>
                  <a:cubicBezTo>
                    <a:pt x="35426" y="8240"/>
                    <a:pt x="35430" y="8282"/>
                    <a:pt x="35406" y="8289"/>
                  </a:cubicBezTo>
                  <a:cubicBezTo>
                    <a:pt x="35398" y="8289"/>
                    <a:pt x="35391" y="8274"/>
                    <a:pt x="35385" y="8261"/>
                  </a:cubicBezTo>
                  <a:cubicBezTo>
                    <a:pt x="35381" y="8246"/>
                    <a:pt x="35386" y="8236"/>
                    <a:pt x="35396" y="8236"/>
                  </a:cubicBezTo>
                  <a:close/>
                  <a:moveTo>
                    <a:pt x="21713" y="8391"/>
                  </a:moveTo>
                  <a:cubicBezTo>
                    <a:pt x="21721" y="8391"/>
                    <a:pt x="21723" y="8394"/>
                    <a:pt x="21715" y="8399"/>
                  </a:cubicBezTo>
                  <a:cubicBezTo>
                    <a:pt x="21701" y="8407"/>
                    <a:pt x="21674" y="8413"/>
                    <a:pt x="21659" y="8413"/>
                  </a:cubicBezTo>
                  <a:cubicBezTo>
                    <a:pt x="21642" y="8410"/>
                    <a:pt x="21653" y="8403"/>
                    <a:pt x="21684" y="8396"/>
                  </a:cubicBezTo>
                  <a:cubicBezTo>
                    <a:pt x="21696" y="8393"/>
                    <a:pt x="21707" y="8391"/>
                    <a:pt x="21713" y="8391"/>
                  </a:cubicBezTo>
                  <a:close/>
                  <a:moveTo>
                    <a:pt x="16637" y="8383"/>
                  </a:moveTo>
                  <a:cubicBezTo>
                    <a:pt x="16658" y="8383"/>
                    <a:pt x="16675" y="8385"/>
                    <a:pt x="16681" y="8389"/>
                  </a:cubicBezTo>
                  <a:cubicBezTo>
                    <a:pt x="16705" y="8399"/>
                    <a:pt x="16684" y="8407"/>
                    <a:pt x="16612" y="8417"/>
                  </a:cubicBezTo>
                  <a:cubicBezTo>
                    <a:pt x="16575" y="8421"/>
                    <a:pt x="16543" y="8423"/>
                    <a:pt x="16518" y="8423"/>
                  </a:cubicBezTo>
                  <a:cubicBezTo>
                    <a:pt x="16439" y="8423"/>
                    <a:pt x="16428" y="8405"/>
                    <a:pt x="16539" y="8389"/>
                  </a:cubicBezTo>
                  <a:cubicBezTo>
                    <a:pt x="16573" y="8386"/>
                    <a:pt x="16609" y="8383"/>
                    <a:pt x="16637" y="8383"/>
                  </a:cubicBezTo>
                  <a:close/>
                  <a:moveTo>
                    <a:pt x="21071" y="8377"/>
                  </a:moveTo>
                  <a:cubicBezTo>
                    <a:pt x="21104" y="8377"/>
                    <a:pt x="21138" y="8398"/>
                    <a:pt x="21129" y="8417"/>
                  </a:cubicBezTo>
                  <a:cubicBezTo>
                    <a:pt x="21126" y="8424"/>
                    <a:pt x="21101" y="8428"/>
                    <a:pt x="21080" y="8428"/>
                  </a:cubicBezTo>
                  <a:cubicBezTo>
                    <a:pt x="21032" y="8424"/>
                    <a:pt x="21017" y="8389"/>
                    <a:pt x="21059" y="8379"/>
                  </a:cubicBezTo>
                  <a:cubicBezTo>
                    <a:pt x="21063" y="8378"/>
                    <a:pt x="21067" y="8377"/>
                    <a:pt x="21071" y="8377"/>
                  </a:cubicBezTo>
                  <a:close/>
                  <a:moveTo>
                    <a:pt x="20931" y="8374"/>
                  </a:moveTo>
                  <a:cubicBezTo>
                    <a:pt x="20943" y="8374"/>
                    <a:pt x="20952" y="8377"/>
                    <a:pt x="20952" y="8383"/>
                  </a:cubicBezTo>
                  <a:cubicBezTo>
                    <a:pt x="20955" y="8393"/>
                    <a:pt x="20910" y="8410"/>
                    <a:pt x="20851" y="8420"/>
                  </a:cubicBezTo>
                  <a:cubicBezTo>
                    <a:pt x="20818" y="8426"/>
                    <a:pt x="20784" y="8429"/>
                    <a:pt x="20758" y="8429"/>
                  </a:cubicBezTo>
                  <a:cubicBezTo>
                    <a:pt x="20737" y="8429"/>
                    <a:pt x="20720" y="8427"/>
                    <a:pt x="20713" y="8424"/>
                  </a:cubicBezTo>
                  <a:cubicBezTo>
                    <a:pt x="20692" y="8410"/>
                    <a:pt x="20702" y="8407"/>
                    <a:pt x="20761" y="8399"/>
                  </a:cubicBezTo>
                  <a:cubicBezTo>
                    <a:pt x="20806" y="8396"/>
                    <a:pt x="20865" y="8386"/>
                    <a:pt x="20897" y="8379"/>
                  </a:cubicBezTo>
                  <a:cubicBezTo>
                    <a:pt x="20909" y="8376"/>
                    <a:pt x="20921" y="8374"/>
                    <a:pt x="20931" y="8374"/>
                  </a:cubicBezTo>
                  <a:close/>
                  <a:moveTo>
                    <a:pt x="23551" y="8409"/>
                  </a:moveTo>
                  <a:cubicBezTo>
                    <a:pt x="23565" y="8409"/>
                    <a:pt x="23575" y="8413"/>
                    <a:pt x="23578" y="8420"/>
                  </a:cubicBezTo>
                  <a:cubicBezTo>
                    <a:pt x="23582" y="8434"/>
                    <a:pt x="23574" y="8445"/>
                    <a:pt x="23564" y="8448"/>
                  </a:cubicBezTo>
                  <a:cubicBezTo>
                    <a:pt x="23550" y="8448"/>
                    <a:pt x="23533" y="8445"/>
                    <a:pt x="23523" y="8434"/>
                  </a:cubicBezTo>
                  <a:cubicBezTo>
                    <a:pt x="23512" y="8428"/>
                    <a:pt x="23520" y="8417"/>
                    <a:pt x="23536" y="8410"/>
                  </a:cubicBezTo>
                  <a:cubicBezTo>
                    <a:pt x="23541" y="8409"/>
                    <a:pt x="23546" y="8409"/>
                    <a:pt x="23551" y="8409"/>
                  </a:cubicBezTo>
                  <a:close/>
                  <a:moveTo>
                    <a:pt x="17885" y="8390"/>
                  </a:moveTo>
                  <a:cubicBezTo>
                    <a:pt x="17928" y="8390"/>
                    <a:pt x="18009" y="8415"/>
                    <a:pt x="18017" y="8434"/>
                  </a:cubicBezTo>
                  <a:cubicBezTo>
                    <a:pt x="18021" y="8446"/>
                    <a:pt x="18020" y="8451"/>
                    <a:pt x="18004" y="8451"/>
                  </a:cubicBezTo>
                  <a:cubicBezTo>
                    <a:pt x="17991" y="8451"/>
                    <a:pt x="17967" y="8447"/>
                    <a:pt x="17927" y="8441"/>
                  </a:cubicBezTo>
                  <a:cubicBezTo>
                    <a:pt x="17840" y="8428"/>
                    <a:pt x="17833" y="8420"/>
                    <a:pt x="17861" y="8396"/>
                  </a:cubicBezTo>
                  <a:cubicBezTo>
                    <a:pt x="17865" y="8392"/>
                    <a:pt x="17873" y="8390"/>
                    <a:pt x="17885" y="8390"/>
                  </a:cubicBezTo>
                  <a:close/>
                  <a:moveTo>
                    <a:pt x="22047" y="8391"/>
                  </a:moveTo>
                  <a:cubicBezTo>
                    <a:pt x="22054" y="8391"/>
                    <a:pt x="22066" y="8395"/>
                    <a:pt x="22083" y="8403"/>
                  </a:cubicBezTo>
                  <a:cubicBezTo>
                    <a:pt x="22121" y="8420"/>
                    <a:pt x="22121" y="8424"/>
                    <a:pt x="22083" y="8445"/>
                  </a:cubicBezTo>
                  <a:cubicBezTo>
                    <a:pt x="22068" y="8453"/>
                    <a:pt x="22056" y="8457"/>
                    <a:pt x="22046" y="8457"/>
                  </a:cubicBezTo>
                  <a:cubicBezTo>
                    <a:pt x="22026" y="8457"/>
                    <a:pt x="22018" y="8440"/>
                    <a:pt x="22027" y="8410"/>
                  </a:cubicBezTo>
                  <a:cubicBezTo>
                    <a:pt x="22033" y="8397"/>
                    <a:pt x="22037" y="8391"/>
                    <a:pt x="22047" y="8391"/>
                  </a:cubicBezTo>
                  <a:close/>
                  <a:moveTo>
                    <a:pt x="21990" y="8408"/>
                  </a:moveTo>
                  <a:cubicBezTo>
                    <a:pt x="21995" y="8408"/>
                    <a:pt x="21997" y="8413"/>
                    <a:pt x="21992" y="8420"/>
                  </a:cubicBezTo>
                  <a:cubicBezTo>
                    <a:pt x="21989" y="8431"/>
                    <a:pt x="21954" y="8448"/>
                    <a:pt x="21917" y="8458"/>
                  </a:cubicBezTo>
                  <a:cubicBezTo>
                    <a:pt x="21870" y="8470"/>
                    <a:pt x="21824" y="8475"/>
                    <a:pt x="21790" y="8475"/>
                  </a:cubicBezTo>
                  <a:cubicBezTo>
                    <a:pt x="21752" y="8475"/>
                    <a:pt x="21730" y="8468"/>
                    <a:pt x="21743" y="8455"/>
                  </a:cubicBezTo>
                  <a:cubicBezTo>
                    <a:pt x="21753" y="8445"/>
                    <a:pt x="21802" y="8438"/>
                    <a:pt x="21850" y="8434"/>
                  </a:cubicBezTo>
                  <a:cubicBezTo>
                    <a:pt x="21903" y="8434"/>
                    <a:pt x="21954" y="8428"/>
                    <a:pt x="21972" y="8417"/>
                  </a:cubicBezTo>
                  <a:cubicBezTo>
                    <a:pt x="21979" y="8411"/>
                    <a:pt x="21986" y="8408"/>
                    <a:pt x="21990" y="8408"/>
                  </a:cubicBezTo>
                  <a:close/>
                  <a:moveTo>
                    <a:pt x="21432" y="8418"/>
                  </a:moveTo>
                  <a:cubicBezTo>
                    <a:pt x="21489" y="8418"/>
                    <a:pt x="21601" y="8443"/>
                    <a:pt x="21608" y="8458"/>
                  </a:cubicBezTo>
                  <a:cubicBezTo>
                    <a:pt x="21612" y="8471"/>
                    <a:pt x="21598" y="8479"/>
                    <a:pt x="21581" y="8479"/>
                  </a:cubicBezTo>
                  <a:cubicBezTo>
                    <a:pt x="21570" y="8479"/>
                    <a:pt x="21558" y="8476"/>
                    <a:pt x="21549" y="8469"/>
                  </a:cubicBezTo>
                  <a:cubicBezTo>
                    <a:pt x="21544" y="8465"/>
                    <a:pt x="21538" y="8463"/>
                    <a:pt x="21531" y="8463"/>
                  </a:cubicBezTo>
                  <a:cubicBezTo>
                    <a:pt x="21521" y="8463"/>
                    <a:pt x="21510" y="8466"/>
                    <a:pt x="21500" y="8473"/>
                  </a:cubicBezTo>
                  <a:cubicBezTo>
                    <a:pt x="21492" y="8477"/>
                    <a:pt x="21485" y="8480"/>
                    <a:pt x="21479" y="8480"/>
                  </a:cubicBezTo>
                  <a:cubicBezTo>
                    <a:pt x="21472" y="8480"/>
                    <a:pt x="21467" y="8476"/>
                    <a:pt x="21465" y="8469"/>
                  </a:cubicBezTo>
                  <a:cubicBezTo>
                    <a:pt x="21463" y="8461"/>
                    <a:pt x="21453" y="8456"/>
                    <a:pt x="21440" y="8456"/>
                  </a:cubicBezTo>
                  <a:cubicBezTo>
                    <a:pt x="21435" y="8456"/>
                    <a:pt x="21429" y="8457"/>
                    <a:pt x="21424" y="8458"/>
                  </a:cubicBezTo>
                  <a:cubicBezTo>
                    <a:pt x="21419" y="8459"/>
                    <a:pt x="21415" y="8460"/>
                    <a:pt x="21410" y="8460"/>
                  </a:cubicBezTo>
                  <a:cubicBezTo>
                    <a:pt x="21397" y="8460"/>
                    <a:pt x="21385" y="8456"/>
                    <a:pt x="21382" y="8448"/>
                  </a:cubicBezTo>
                  <a:cubicBezTo>
                    <a:pt x="21382" y="8434"/>
                    <a:pt x="21392" y="8424"/>
                    <a:pt x="21410" y="8420"/>
                  </a:cubicBezTo>
                  <a:cubicBezTo>
                    <a:pt x="21415" y="8419"/>
                    <a:pt x="21423" y="8418"/>
                    <a:pt x="21432" y="8418"/>
                  </a:cubicBezTo>
                  <a:close/>
                  <a:moveTo>
                    <a:pt x="20924" y="8455"/>
                  </a:moveTo>
                  <a:cubicBezTo>
                    <a:pt x="20938" y="8455"/>
                    <a:pt x="20955" y="8458"/>
                    <a:pt x="20966" y="8466"/>
                  </a:cubicBezTo>
                  <a:cubicBezTo>
                    <a:pt x="20980" y="8476"/>
                    <a:pt x="20980" y="8487"/>
                    <a:pt x="20966" y="8490"/>
                  </a:cubicBezTo>
                  <a:cubicBezTo>
                    <a:pt x="20963" y="8491"/>
                    <a:pt x="20961" y="8491"/>
                    <a:pt x="20958" y="8491"/>
                  </a:cubicBezTo>
                  <a:cubicBezTo>
                    <a:pt x="20946" y="8491"/>
                    <a:pt x="20932" y="8485"/>
                    <a:pt x="20924" y="8479"/>
                  </a:cubicBezTo>
                  <a:cubicBezTo>
                    <a:pt x="20910" y="8469"/>
                    <a:pt x="20913" y="8458"/>
                    <a:pt x="20924" y="8455"/>
                  </a:cubicBezTo>
                  <a:close/>
                  <a:moveTo>
                    <a:pt x="17764" y="8372"/>
                  </a:moveTo>
                  <a:cubicBezTo>
                    <a:pt x="17797" y="8372"/>
                    <a:pt x="17803" y="8382"/>
                    <a:pt x="17805" y="8407"/>
                  </a:cubicBezTo>
                  <a:cubicBezTo>
                    <a:pt x="17808" y="8431"/>
                    <a:pt x="17798" y="8452"/>
                    <a:pt x="17778" y="8452"/>
                  </a:cubicBezTo>
                  <a:cubicBezTo>
                    <a:pt x="17760" y="8452"/>
                    <a:pt x="17691" y="8462"/>
                    <a:pt x="17618" y="8476"/>
                  </a:cubicBezTo>
                  <a:cubicBezTo>
                    <a:pt x="17549" y="8490"/>
                    <a:pt x="17458" y="8503"/>
                    <a:pt x="17410" y="8511"/>
                  </a:cubicBezTo>
                  <a:cubicBezTo>
                    <a:pt x="17395" y="8512"/>
                    <a:pt x="17382" y="8513"/>
                    <a:pt x="17372" y="8513"/>
                  </a:cubicBezTo>
                  <a:cubicBezTo>
                    <a:pt x="17331" y="8513"/>
                    <a:pt x="17319" y="8501"/>
                    <a:pt x="17305" y="8462"/>
                  </a:cubicBezTo>
                  <a:cubicBezTo>
                    <a:pt x="17291" y="8431"/>
                    <a:pt x="17288" y="8403"/>
                    <a:pt x="17291" y="8403"/>
                  </a:cubicBezTo>
                  <a:cubicBezTo>
                    <a:pt x="17293" y="8402"/>
                    <a:pt x="17298" y="8402"/>
                    <a:pt x="17306" y="8402"/>
                  </a:cubicBezTo>
                  <a:cubicBezTo>
                    <a:pt x="17324" y="8402"/>
                    <a:pt x="17358" y="8404"/>
                    <a:pt x="17392" y="8407"/>
                  </a:cubicBezTo>
                  <a:cubicBezTo>
                    <a:pt x="17448" y="8407"/>
                    <a:pt x="17559" y="8399"/>
                    <a:pt x="17645" y="8386"/>
                  </a:cubicBezTo>
                  <a:cubicBezTo>
                    <a:pt x="17704" y="8377"/>
                    <a:pt x="17741" y="8372"/>
                    <a:pt x="17764" y="8372"/>
                  </a:cubicBezTo>
                  <a:close/>
                  <a:moveTo>
                    <a:pt x="16445" y="8477"/>
                  </a:moveTo>
                  <a:cubicBezTo>
                    <a:pt x="16467" y="8477"/>
                    <a:pt x="16484" y="8482"/>
                    <a:pt x="16484" y="8490"/>
                  </a:cubicBezTo>
                  <a:cubicBezTo>
                    <a:pt x="16484" y="8503"/>
                    <a:pt x="16466" y="8514"/>
                    <a:pt x="16445" y="8514"/>
                  </a:cubicBezTo>
                  <a:cubicBezTo>
                    <a:pt x="16441" y="8514"/>
                    <a:pt x="16437" y="8515"/>
                    <a:pt x="16433" y="8515"/>
                  </a:cubicBezTo>
                  <a:cubicBezTo>
                    <a:pt x="16370" y="8515"/>
                    <a:pt x="16355" y="8489"/>
                    <a:pt x="16417" y="8479"/>
                  </a:cubicBezTo>
                  <a:cubicBezTo>
                    <a:pt x="16427" y="8477"/>
                    <a:pt x="16436" y="8477"/>
                    <a:pt x="16445" y="8477"/>
                  </a:cubicBezTo>
                  <a:close/>
                  <a:moveTo>
                    <a:pt x="17016" y="8436"/>
                  </a:moveTo>
                  <a:cubicBezTo>
                    <a:pt x="17080" y="8436"/>
                    <a:pt x="17203" y="8481"/>
                    <a:pt x="17187" y="8500"/>
                  </a:cubicBezTo>
                  <a:cubicBezTo>
                    <a:pt x="17181" y="8513"/>
                    <a:pt x="17047" y="8521"/>
                    <a:pt x="16930" y="8521"/>
                  </a:cubicBezTo>
                  <a:cubicBezTo>
                    <a:pt x="16856" y="8521"/>
                    <a:pt x="16790" y="8518"/>
                    <a:pt x="16764" y="8511"/>
                  </a:cubicBezTo>
                  <a:cubicBezTo>
                    <a:pt x="16729" y="8503"/>
                    <a:pt x="16702" y="8490"/>
                    <a:pt x="16702" y="8483"/>
                  </a:cubicBezTo>
                  <a:cubicBezTo>
                    <a:pt x="16696" y="8469"/>
                    <a:pt x="16781" y="8442"/>
                    <a:pt x="16824" y="8442"/>
                  </a:cubicBezTo>
                  <a:cubicBezTo>
                    <a:pt x="16833" y="8442"/>
                    <a:pt x="16840" y="8443"/>
                    <a:pt x="16844" y="8445"/>
                  </a:cubicBezTo>
                  <a:cubicBezTo>
                    <a:pt x="16852" y="8449"/>
                    <a:pt x="16863" y="8451"/>
                    <a:pt x="16879" y="8451"/>
                  </a:cubicBezTo>
                  <a:cubicBezTo>
                    <a:pt x="16904" y="8451"/>
                    <a:pt x="16941" y="8446"/>
                    <a:pt x="17000" y="8438"/>
                  </a:cubicBezTo>
                  <a:cubicBezTo>
                    <a:pt x="17005" y="8437"/>
                    <a:pt x="17010" y="8436"/>
                    <a:pt x="17016" y="8436"/>
                  </a:cubicBezTo>
                  <a:close/>
                  <a:moveTo>
                    <a:pt x="22450" y="8500"/>
                  </a:moveTo>
                  <a:cubicBezTo>
                    <a:pt x="22465" y="8500"/>
                    <a:pt x="22489" y="8518"/>
                    <a:pt x="22500" y="8538"/>
                  </a:cubicBezTo>
                  <a:cubicBezTo>
                    <a:pt x="22510" y="8556"/>
                    <a:pt x="22513" y="8564"/>
                    <a:pt x="22503" y="8564"/>
                  </a:cubicBezTo>
                  <a:cubicBezTo>
                    <a:pt x="22498" y="8564"/>
                    <a:pt x="22489" y="8561"/>
                    <a:pt x="22475" y="8556"/>
                  </a:cubicBezTo>
                  <a:cubicBezTo>
                    <a:pt x="22420" y="8535"/>
                    <a:pt x="22405" y="8500"/>
                    <a:pt x="22450" y="8500"/>
                  </a:cubicBezTo>
                  <a:close/>
                  <a:moveTo>
                    <a:pt x="22552" y="8523"/>
                  </a:moveTo>
                  <a:cubicBezTo>
                    <a:pt x="22555" y="8523"/>
                    <a:pt x="22558" y="8524"/>
                    <a:pt x="22562" y="8524"/>
                  </a:cubicBezTo>
                  <a:cubicBezTo>
                    <a:pt x="22599" y="8528"/>
                    <a:pt x="22620" y="8559"/>
                    <a:pt x="22586" y="8566"/>
                  </a:cubicBezTo>
                  <a:cubicBezTo>
                    <a:pt x="22584" y="8567"/>
                    <a:pt x="22582" y="8567"/>
                    <a:pt x="22580" y="8567"/>
                  </a:cubicBezTo>
                  <a:cubicBezTo>
                    <a:pt x="22569" y="8567"/>
                    <a:pt x="22555" y="8559"/>
                    <a:pt x="22544" y="8545"/>
                  </a:cubicBezTo>
                  <a:cubicBezTo>
                    <a:pt x="22535" y="8531"/>
                    <a:pt x="22536" y="8523"/>
                    <a:pt x="22552" y="8523"/>
                  </a:cubicBezTo>
                  <a:close/>
                  <a:moveTo>
                    <a:pt x="20108" y="8442"/>
                  </a:moveTo>
                  <a:cubicBezTo>
                    <a:pt x="20120" y="8442"/>
                    <a:pt x="20126" y="8451"/>
                    <a:pt x="20133" y="8469"/>
                  </a:cubicBezTo>
                  <a:cubicBezTo>
                    <a:pt x="20143" y="8503"/>
                    <a:pt x="20133" y="8511"/>
                    <a:pt x="20074" y="8514"/>
                  </a:cubicBezTo>
                  <a:cubicBezTo>
                    <a:pt x="20015" y="8518"/>
                    <a:pt x="20008" y="8521"/>
                    <a:pt x="20029" y="8549"/>
                  </a:cubicBezTo>
                  <a:cubicBezTo>
                    <a:pt x="20048" y="8568"/>
                    <a:pt x="20050" y="8574"/>
                    <a:pt x="20029" y="8574"/>
                  </a:cubicBezTo>
                  <a:cubicBezTo>
                    <a:pt x="20024" y="8574"/>
                    <a:pt x="20017" y="8574"/>
                    <a:pt x="20008" y="8573"/>
                  </a:cubicBezTo>
                  <a:cubicBezTo>
                    <a:pt x="19981" y="8573"/>
                    <a:pt x="19863" y="8570"/>
                    <a:pt x="19741" y="8566"/>
                  </a:cubicBezTo>
                  <a:cubicBezTo>
                    <a:pt x="19619" y="8563"/>
                    <a:pt x="19474" y="8559"/>
                    <a:pt x="19419" y="8556"/>
                  </a:cubicBezTo>
                  <a:cubicBezTo>
                    <a:pt x="19401" y="8555"/>
                    <a:pt x="19385" y="8554"/>
                    <a:pt x="19371" y="8554"/>
                  </a:cubicBezTo>
                  <a:cubicBezTo>
                    <a:pt x="19337" y="8554"/>
                    <a:pt x="19315" y="8557"/>
                    <a:pt x="19315" y="8559"/>
                  </a:cubicBezTo>
                  <a:cubicBezTo>
                    <a:pt x="19316" y="8563"/>
                    <a:pt x="19314" y="8564"/>
                    <a:pt x="19308" y="8564"/>
                  </a:cubicBezTo>
                  <a:cubicBezTo>
                    <a:pt x="19302" y="8564"/>
                    <a:pt x="19293" y="8563"/>
                    <a:pt x="19283" y="8559"/>
                  </a:cubicBezTo>
                  <a:cubicBezTo>
                    <a:pt x="19273" y="8554"/>
                    <a:pt x="19262" y="8552"/>
                    <a:pt x="19254" y="8552"/>
                  </a:cubicBezTo>
                  <a:cubicBezTo>
                    <a:pt x="19245" y="8552"/>
                    <a:pt x="19238" y="8554"/>
                    <a:pt x="19235" y="8559"/>
                  </a:cubicBezTo>
                  <a:cubicBezTo>
                    <a:pt x="19232" y="8563"/>
                    <a:pt x="19229" y="8565"/>
                    <a:pt x="19226" y="8565"/>
                  </a:cubicBezTo>
                  <a:cubicBezTo>
                    <a:pt x="19223" y="8565"/>
                    <a:pt x="19219" y="8561"/>
                    <a:pt x="19217" y="8553"/>
                  </a:cubicBezTo>
                  <a:cubicBezTo>
                    <a:pt x="19215" y="8543"/>
                    <a:pt x="19209" y="8538"/>
                    <a:pt x="19204" y="8538"/>
                  </a:cubicBezTo>
                  <a:cubicBezTo>
                    <a:pt x="19201" y="8538"/>
                    <a:pt x="19199" y="8540"/>
                    <a:pt x="19196" y="8542"/>
                  </a:cubicBezTo>
                  <a:cubicBezTo>
                    <a:pt x="19193" y="8544"/>
                    <a:pt x="19187" y="8546"/>
                    <a:pt x="19181" y="8546"/>
                  </a:cubicBezTo>
                  <a:cubicBezTo>
                    <a:pt x="19169" y="8546"/>
                    <a:pt x="19154" y="8542"/>
                    <a:pt x="19141" y="8535"/>
                  </a:cubicBezTo>
                  <a:cubicBezTo>
                    <a:pt x="19106" y="8514"/>
                    <a:pt x="19110" y="8511"/>
                    <a:pt x="19179" y="8503"/>
                  </a:cubicBezTo>
                  <a:cubicBezTo>
                    <a:pt x="19205" y="8500"/>
                    <a:pt x="19239" y="8498"/>
                    <a:pt x="19270" y="8498"/>
                  </a:cubicBezTo>
                  <a:cubicBezTo>
                    <a:pt x="19292" y="8498"/>
                    <a:pt x="19312" y="8499"/>
                    <a:pt x="19328" y="8500"/>
                  </a:cubicBezTo>
                  <a:cubicBezTo>
                    <a:pt x="19335" y="8501"/>
                    <a:pt x="19343" y="8501"/>
                    <a:pt x="19351" y="8501"/>
                  </a:cubicBezTo>
                  <a:cubicBezTo>
                    <a:pt x="19386" y="8501"/>
                    <a:pt x="19422" y="8495"/>
                    <a:pt x="19435" y="8487"/>
                  </a:cubicBezTo>
                  <a:cubicBezTo>
                    <a:pt x="19457" y="8473"/>
                    <a:pt x="19481" y="8467"/>
                    <a:pt x="19503" y="8467"/>
                  </a:cubicBezTo>
                  <a:cubicBezTo>
                    <a:pt x="19532" y="8467"/>
                    <a:pt x="19556" y="8479"/>
                    <a:pt x="19564" y="8503"/>
                  </a:cubicBezTo>
                  <a:cubicBezTo>
                    <a:pt x="19569" y="8517"/>
                    <a:pt x="19573" y="8524"/>
                    <a:pt x="19576" y="8524"/>
                  </a:cubicBezTo>
                  <a:cubicBezTo>
                    <a:pt x="19579" y="8524"/>
                    <a:pt x="19583" y="8516"/>
                    <a:pt x="19589" y="8500"/>
                  </a:cubicBezTo>
                  <a:cubicBezTo>
                    <a:pt x="19593" y="8488"/>
                    <a:pt x="19598" y="8482"/>
                    <a:pt x="19603" y="8482"/>
                  </a:cubicBezTo>
                  <a:cubicBezTo>
                    <a:pt x="19610" y="8482"/>
                    <a:pt x="19617" y="8495"/>
                    <a:pt x="19619" y="8518"/>
                  </a:cubicBezTo>
                  <a:cubicBezTo>
                    <a:pt x="19619" y="8521"/>
                    <a:pt x="19621" y="8523"/>
                    <a:pt x="19624" y="8523"/>
                  </a:cubicBezTo>
                  <a:cubicBezTo>
                    <a:pt x="19631" y="8523"/>
                    <a:pt x="19642" y="8516"/>
                    <a:pt x="19651" y="8508"/>
                  </a:cubicBezTo>
                  <a:cubicBezTo>
                    <a:pt x="19676" y="8487"/>
                    <a:pt x="19827" y="8465"/>
                    <a:pt x="19931" y="8465"/>
                  </a:cubicBezTo>
                  <a:cubicBezTo>
                    <a:pt x="19955" y="8465"/>
                    <a:pt x="19977" y="8467"/>
                    <a:pt x="19994" y="8469"/>
                  </a:cubicBezTo>
                  <a:cubicBezTo>
                    <a:pt x="20018" y="8469"/>
                    <a:pt x="20057" y="8462"/>
                    <a:pt x="20081" y="8452"/>
                  </a:cubicBezTo>
                  <a:cubicBezTo>
                    <a:pt x="20092" y="8445"/>
                    <a:pt x="20101" y="8442"/>
                    <a:pt x="20108" y="8442"/>
                  </a:cubicBezTo>
                  <a:close/>
                  <a:moveTo>
                    <a:pt x="24126" y="8588"/>
                  </a:moveTo>
                  <a:cubicBezTo>
                    <a:pt x="24134" y="8588"/>
                    <a:pt x="24141" y="8590"/>
                    <a:pt x="24147" y="8594"/>
                  </a:cubicBezTo>
                  <a:cubicBezTo>
                    <a:pt x="24171" y="8604"/>
                    <a:pt x="24168" y="8612"/>
                    <a:pt x="24130" y="8622"/>
                  </a:cubicBezTo>
                  <a:cubicBezTo>
                    <a:pt x="24114" y="8626"/>
                    <a:pt x="24102" y="8628"/>
                    <a:pt x="24094" y="8628"/>
                  </a:cubicBezTo>
                  <a:cubicBezTo>
                    <a:pt x="24075" y="8628"/>
                    <a:pt x="24077" y="8617"/>
                    <a:pt x="24098" y="8597"/>
                  </a:cubicBezTo>
                  <a:cubicBezTo>
                    <a:pt x="24104" y="8591"/>
                    <a:pt x="24115" y="8588"/>
                    <a:pt x="24126" y="8588"/>
                  </a:cubicBezTo>
                  <a:close/>
                  <a:moveTo>
                    <a:pt x="16124" y="8610"/>
                  </a:moveTo>
                  <a:cubicBezTo>
                    <a:pt x="16146" y="8610"/>
                    <a:pt x="16169" y="8614"/>
                    <a:pt x="16178" y="8622"/>
                  </a:cubicBezTo>
                  <a:cubicBezTo>
                    <a:pt x="16196" y="8637"/>
                    <a:pt x="16178" y="8646"/>
                    <a:pt x="16133" y="8646"/>
                  </a:cubicBezTo>
                  <a:cubicBezTo>
                    <a:pt x="16127" y="8646"/>
                    <a:pt x="16120" y="8646"/>
                    <a:pt x="16112" y="8646"/>
                  </a:cubicBezTo>
                  <a:cubicBezTo>
                    <a:pt x="16091" y="8642"/>
                    <a:pt x="16071" y="8636"/>
                    <a:pt x="16071" y="8628"/>
                  </a:cubicBezTo>
                  <a:cubicBezTo>
                    <a:pt x="16066" y="8617"/>
                    <a:pt x="16095" y="8610"/>
                    <a:pt x="16124" y="8610"/>
                  </a:cubicBezTo>
                  <a:close/>
                  <a:moveTo>
                    <a:pt x="18507" y="8642"/>
                  </a:moveTo>
                  <a:cubicBezTo>
                    <a:pt x="18588" y="8642"/>
                    <a:pt x="18667" y="8648"/>
                    <a:pt x="18669" y="8657"/>
                  </a:cubicBezTo>
                  <a:cubicBezTo>
                    <a:pt x="18676" y="8676"/>
                    <a:pt x="18583" y="8702"/>
                    <a:pt x="18526" y="8702"/>
                  </a:cubicBezTo>
                  <a:cubicBezTo>
                    <a:pt x="18523" y="8702"/>
                    <a:pt x="18519" y="8702"/>
                    <a:pt x="18516" y="8702"/>
                  </a:cubicBezTo>
                  <a:cubicBezTo>
                    <a:pt x="18492" y="8702"/>
                    <a:pt x="18436" y="8702"/>
                    <a:pt x="18385" y="8705"/>
                  </a:cubicBezTo>
                  <a:cubicBezTo>
                    <a:pt x="18373" y="8706"/>
                    <a:pt x="18363" y="8706"/>
                    <a:pt x="18353" y="8706"/>
                  </a:cubicBezTo>
                  <a:cubicBezTo>
                    <a:pt x="18284" y="8706"/>
                    <a:pt x="18252" y="8686"/>
                    <a:pt x="18274" y="8657"/>
                  </a:cubicBezTo>
                  <a:cubicBezTo>
                    <a:pt x="18277" y="8650"/>
                    <a:pt x="18291" y="8645"/>
                    <a:pt x="18303" y="8645"/>
                  </a:cubicBezTo>
                  <a:cubicBezTo>
                    <a:pt x="18306" y="8645"/>
                    <a:pt x="18309" y="8645"/>
                    <a:pt x="18311" y="8646"/>
                  </a:cubicBezTo>
                  <a:cubicBezTo>
                    <a:pt x="18324" y="8648"/>
                    <a:pt x="18341" y="8651"/>
                    <a:pt x="18356" y="8651"/>
                  </a:cubicBezTo>
                  <a:cubicBezTo>
                    <a:pt x="18363" y="8651"/>
                    <a:pt x="18369" y="8650"/>
                    <a:pt x="18374" y="8649"/>
                  </a:cubicBezTo>
                  <a:cubicBezTo>
                    <a:pt x="18408" y="8644"/>
                    <a:pt x="18458" y="8642"/>
                    <a:pt x="18507" y="8642"/>
                  </a:cubicBezTo>
                  <a:close/>
                  <a:moveTo>
                    <a:pt x="17243" y="8694"/>
                  </a:moveTo>
                  <a:cubicBezTo>
                    <a:pt x="17286" y="8694"/>
                    <a:pt x="17326" y="8701"/>
                    <a:pt x="17330" y="8716"/>
                  </a:cubicBezTo>
                  <a:cubicBezTo>
                    <a:pt x="17337" y="8726"/>
                    <a:pt x="17309" y="8737"/>
                    <a:pt x="17260" y="8740"/>
                  </a:cubicBezTo>
                  <a:cubicBezTo>
                    <a:pt x="17239" y="8741"/>
                    <a:pt x="17220" y="8742"/>
                    <a:pt x="17203" y="8742"/>
                  </a:cubicBezTo>
                  <a:cubicBezTo>
                    <a:pt x="17138" y="8742"/>
                    <a:pt x="17115" y="8732"/>
                    <a:pt x="17142" y="8712"/>
                  </a:cubicBezTo>
                  <a:cubicBezTo>
                    <a:pt x="17161" y="8700"/>
                    <a:pt x="17203" y="8694"/>
                    <a:pt x="17243" y="8694"/>
                  </a:cubicBezTo>
                  <a:close/>
                  <a:moveTo>
                    <a:pt x="18191" y="8652"/>
                  </a:moveTo>
                  <a:cubicBezTo>
                    <a:pt x="18207" y="8652"/>
                    <a:pt x="18226" y="8662"/>
                    <a:pt x="18236" y="8677"/>
                  </a:cubicBezTo>
                  <a:cubicBezTo>
                    <a:pt x="18253" y="8708"/>
                    <a:pt x="18249" y="8712"/>
                    <a:pt x="18079" y="8722"/>
                  </a:cubicBezTo>
                  <a:cubicBezTo>
                    <a:pt x="18041" y="8722"/>
                    <a:pt x="18010" y="8716"/>
                    <a:pt x="18003" y="8702"/>
                  </a:cubicBezTo>
                  <a:cubicBezTo>
                    <a:pt x="18002" y="8699"/>
                    <a:pt x="18001" y="8697"/>
                    <a:pt x="17999" y="8697"/>
                  </a:cubicBezTo>
                  <a:cubicBezTo>
                    <a:pt x="17994" y="8697"/>
                    <a:pt x="17986" y="8707"/>
                    <a:pt x="17978" y="8722"/>
                  </a:cubicBezTo>
                  <a:cubicBezTo>
                    <a:pt x="17968" y="8747"/>
                    <a:pt x="17944" y="8767"/>
                    <a:pt x="17927" y="8774"/>
                  </a:cubicBezTo>
                  <a:cubicBezTo>
                    <a:pt x="17922" y="8775"/>
                    <a:pt x="17916" y="8776"/>
                    <a:pt x="17910" y="8776"/>
                  </a:cubicBezTo>
                  <a:cubicBezTo>
                    <a:pt x="17892" y="8776"/>
                    <a:pt x="17868" y="8771"/>
                    <a:pt x="17850" y="8764"/>
                  </a:cubicBezTo>
                  <a:cubicBezTo>
                    <a:pt x="17812" y="8750"/>
                    <a:pt x="17808" y="8747"/>
                    <a:pt x="17833" y="8712"/>
                  </a:cubicBezTo>
                  <a:cubicBezTo>
                    <a:pt x="17844" y="8694"/>
                    <a:pt x="17852" y="8686"/>
                    <a:pt x="17861" y="8686"/>
                  </a:cubicBezTo>
                  <a:cubicBezTo>
                    <a:pt x="17868" y="8686"/>
                    <a:pt x="17877" y="8691"/>
                    <a:pt x="17888" y="8698"/>
                  </a:cubicBezTo>
                  <a:cubicBezTo>
                    <a:pt x="17898" y="8706"/>
                    <a:pt x="17905" y="8710"/>
                    <a:pt x="17910" y="8710"/>
                  </a:cubicBezTo>
                  <a:cubicBezTo>
                    <a:pt x="17917" y="8710"/>
                    <a:pt x="17921" y="8704"/>
                    <a:pt x="17923" y="8695"/>
                  </a:cubicBezTo>
                  <a:cubicBezTo>
                    <a:pt x="17923" y="8670"/>
                    <a:pt x="17957" y="8663"/>
                    <a:pt x="18086" y="8657"/>
                  </a:cubicBezTo>
                  <a:lnTo>
                    <a:pt x="18135" y="8657"/>
                  </a:lnTo>
                  <a:cubicBezTo>
                    <a:pt x="18141" y="8657"/>
                    <a:pt x="18162" y="8657"/>
                    <a:pt x="18183" y="8653"/>
                  </a:cubicBezTo>
                  <a:cubicBezTo>
                    <a:pt x="18186" y="8653"/>
                    <a:pt x="18188" y="8652"/>
                    <a:pt x="18191" y="8652"/>
                  </a:cubicBezTo>
                  <a:close/>
                  <a:moveTo>
                    <a:pt x="17737" y="8784"/>
                  </a:moveTo>
                  <a:cubicBezTo>
                    <a:pt x="17798" y="8784"/>
                    <a:pt x="17814" y="8821"/>
                    <a:pt x="17746" y="8841"/>
                  </a:cubicBezTo>
                  <a:cubicBezTo>
                    <a:pt x="17734" y="8843"/>
                    <a:pt x="17725" y="8844"/>
                    <a:pt x="17716" y="8844"/>
                  </a:cubicBezTo>
                  <a:cubicBezTo>
                    <a:pt x="17696" y="8844"/>
                    <a:pt x="17685" y="8838"/>
                    <a:pt x="17680" y="8823"/>
                  </a:cubicBezTo>
                  <a:cubicBezTo>
                    <a:pt x="17673" y="8802"/>
                    <a:pt x="17687" y="8788"/>
                    <a:pt x="17722" y="8785"/>
                  </a:cubicBezTo>
                  <a:cubicBezTo>
                    <a:pt x="17727" y="8784"/>
                    <a:pt x="17732" y="8784"/>
                    <a:pt x="17737" y="8784"/>
                  </a:cubicBezTo>
                  <a:close/>
                  <a:moveTo>
                    <a:pt x="17522" y="8891"/>
                  </a:moveTo>
                  <a:cubicBezTo>
                    <a:pt x="17576" y="8891"/>
                    <a:pt x="17573" y="8918"/>
                    <a:pt x="17510" y="8937"/>
                  </a:cubicBezTo>
                  <a:cubicBezTo>
                    <a:pt x="17499" y="8940"/>
                    <a:pt x="17489" y="8941"/>
                    <a:pt x="17479" y="8941"/>
                  </a:cubicBezTo>
                  <a:cubicBezTo>
                    <a:pt x="17462" y="8941"/>
                    <a:pt x="17450" y="8937"/>
                    <a:pt x="17448" y="8931"/>
                  </a:cubicBezTo>
                  <a:cubicBezTo>
                    <a:pt x="17447" y="8928"/>
                    <a:pt x="17444" y="8927"/>
                    <a:pt x="17441" y="8927"/>
                  </a:cubicBezTo>
                  <a:cubicBezTo>
                    <a:pt x="17434" y="8927"/>
                    <a:pt x="17422" y="8933"/>
                    <a:pt x="17410" y="8945"/>
                  </a:cubicBezTo>
                  <a:cubicBezTo>
                    <a:pt x="17391" y="8959"/>
                    <a:pt x="17370" y="8969"/>
                    <a:pt x="17361" y="8969"/>
                  </a:cubicBezTo>
                  <a:cubicBezTo>
                    <a:pt x="17360" y="8969"/>
                    <a:pt x="17359" y="8969"/>
                    <a:pt x="17358" y="8969"/>
                  </a:cubicBezTo>
                  <a:cubicBezTo>
                    <a:pt x="17354" y="8968"/>
                    <a:pt x="17345" y="8967"/>
                    <a:pt x="17334" y="8967"/>
                  </a:cubicBezTo>
                  <a:cubicBezTo>
                    <a:pt x="17315" y="8967"/>
                    <a:pt x="17287" y="8969"/>
                    <a:pt x="17260" y="8976"/>
                  </a:cubicBezTo>
                  <a:cubicBezTo>
                    <a:pt x="17216" y="8982"/>
                    <a:pt x="17156" y="8986"/>
                    <a:pt x="17129" y="8986"/>
                  </a:cubicBezTo>
                  <a:cubicBezTo>
                    <a:pt x="17038" y="8982"/>
                    <a:pt x="17062" y="8945"/>
                    <a:pt x="17166" y="8931"/>
                  </a:cubicBezTo>
                  <a:cubicBezTo>
                    <a:pt x="17281" y="8913"/>
                    <a:pt x="17430" y="8896"/>
                    <a:pt x="17504" y="8892"/>
                  </a:cubicBezTo>
                  <a:cubicBezTo>
                    <a:pt x="17510" y="8892"/>
                    <a:pt x="17517" y="8891"/>
                    <a:pt x="17522" y="8891"/>
                  </a:cubicBezTo>
                  <a:close/>
                  <a:moveTo>
                    <a:pt x="13502" y="9131"/>
                  </a:moveTo>
                  <a:cubicBezTo>
                    <a:pt x="13512" y="9131"/>
                    <a:pt x="13516" y="9140"/>
                    <a:pt x="13514" y="9149"/>
                  </a:cubicBezTo>
                  <a:cubicBezTo>
                    <a:pt x="13510" y="9163"/>
                    <a:pt x="13503" y="9174"/>
                    <a:pt x="13496" y="9177"/>
                  </a:cubicBezTo>
                  <a:cubicBezTo>
                    <a:pt x="13489" y="9177"/>
                    <a:pt x="13482" y="9170"/>
                    <a:pt x="13479" y="9160"/>
                  </a:cubicBezTo>
                  <a:cubicBezTo>
                    <a:pt x="13475" y="9149"/>
                    <a:pt x="13486" y="9135"/>
                    <a:pt x="13496" y="9132"/>
                  </a:cubicBezTo>
                  <a:cubicBezTo>
                    <a:pt x="13498" y="9131"/>
                    <a:pt x="13500" y="9131"/>
                    <a:pt x="13502" y="9131"/>
                  </a:cubicBezTo>
                  <a:close/>
                  <a:moveTo>
                    <a:pt x="13564" y="9123"/>
                  </a:moveTo>
                  <a:cubicBezTo>
                    <a:pt x="13567" y="9123"/>
                    <a:pt x="13572" y="9125"/>
                    <a:pt x="13576" y="9128"/>
                  </a:cubicBezTo>
                  <a:cubicBezTo>
                    <a:pt x="13586" y="9139"/>
                    <a:pt x="13586" y="9156"/>
                    <a:pt x="13576" y="9166"/>
                  </a:cubicBezTo>
                  <a:cubicBezTo>
                    <a:pt x="13567" y="9175"/>
                    <a:pt x="13559" y="9179"/>
                    <a:pt x="13553" y="9179"/>
                  </a:cubicBezTo>
                  <a:cubicBezTo>
                    <a:pt x="13543" y="9179"/>
                    <a:pt x="13538" y="9166"/>
                    <a:pt x="13544" y="9142"/>
                  </a:cubicBezTo>
                  <a:cubicBezTo>
                    <a:pt x="13550" y="9130"/>
                    <a:pt x="13556" y="9123"/>
                    <a:pt x="13564" y="9123"/>
                  </a:cubicBezTo>
                  <a:close/>
                  <a:moveTo>
                    <a:pt x="13642" y="9182"/>
                  </a:moveTo>
                  <a:cubicBezTo>
                    <a:pt x="13653" y="9182"/>
                    <a:pt x="13665" y="9186"/>
                    <a:pt x="13673" y="9195"/>
                  </a:cubicBezTo>
                  <a:cubicBezTo>
                    <a:pt x="13683" y="9201"/>
                    <a:pt x="13677" y="9208"/>
                    <a:pt x="13653" y="9208"/>
                  </a:cubicBezTo>
                  <a:cubicBezTo>
                    <a:pt x="13611" y="9204"/>
                    <a:pt x="13600" y="9190"/>
                    <a:pt x="13632" y="9184"/>
                  </a:cubicBezTo>
                  <a:cubicBezTo>
                    <a:pt x="13635" y="9183"/>
                    <a:pt x="13639" y="9182"/>
                    <a:pt x="13642" y="9182"/>
                  </a:cubicBezTo>
                  <a:close/>
                  <a:moveTo>
                    <a:pt x="13746" y="9183"/>
                  </a:moveTo>
                  <a:cubicBezTo>
                    <a:pt x="13748" y="9183"/>
                    <a:pt x="13750" y="9183"/>
                    <a:pt x="13753" y="9184"/>
                  </a:cubicBezTo>
                  <a:cubicBezTo>
                    <a:pt x="13767" y="9187"/>
                    <a:pt x="13781" y="9195"/>
                    <a:pt x="13781" y="9201"/>
                  </a:cubicBezTo>
                  <a:cubicBezTo>
                    <a:pt x="13784" y="9204"/>
                    <a:pt x="13773" y="9211"/>
                    <a:pt x="13763" y="9215"/>
                  </a:cubicBezTo>
                  <a:cubicBezTo>
                    <a:pt x="13761" y="9216"/>
                    <a:pt x="13759" y="9216"/>
                    <a:pt x="13757" y="9216"/>
                  </a:cubicBezTo>
                  <a:cubicBezTo>
                    <a:pt x="13745" y="9216"/>
                    <a:pt x="13735" y="9209"/>
                    <a:pt x="13732" y="9198"/>
                  </a:cubicBezTo>
                  <a:cubicBezTo>
                    <a:pt x="13729" y="9189"/>
                    <a:pt x="13736" y="9183"/>
                    <a:pt x="13746" y="9183"/>
                  </a:cubicBezTo>
                  <a:close/>
                  <a:moveTo>
                    <a:pt x="5339" y="9846"/>
                  </a:moveTo>
                  <a:cubicBezTo>
                    <a:pt x="5348" y="9846"/>
                    <a:pt x="5348" y="9853"/>
                    <a:pt x="5336" y="9871"/>
                  </a:cubicBezTo>
                  <a:cubicBezTo>
                    <a:pt x="5327" y="9883"/>
                    <a:pt x="5316" y="9892"/>
                    <a:pt x="5308" y="9892"/>
                  </a:cubicBezTo>
                  <a:cubicBezTo>
                    <a:pt x="5307" y="9892"/>
                    <a:pt x="5306" y="9892"/>
                    <a:pt x="5305" y="9891"/>
                  </a:cubicBezTo>
                  <a:cubicBezTo>
                    <a:pt x="5285" y="9885"/>
                    <a:pt x="5301" y="9853"/>
                    <a:pt x="5333" y="9846"/>
                  </a:cubicBezTo>
                  <a:cubicBezTo>
                    <a:pt x="5335" y="9846"/>
                    <a:pt x="5337" y="9846"/>
                    <a:pt x="5339" y="9846"/>
                  </a:cubicBezTo>
                  <a:close/>
                  <a:moveTo>
                    <a:pt x="5411" y="9919"/>
                  </a:moveTo>
                  <a:cubicBezTo>
                    <a:pt x="5420" y="9919"/>
                    <a:pt x="5430" y="9920"/>
                    <a:pt x="5440" y="9923"/>
                  </a:cubicBezTo>
                  <a:cubicBezTo>
                    <a:pt x="5479" y="9933"/>
                    <a:pt x="5475" y="9936"/>
                    <a:pt x="5423" y="9951"/>
                  </a:cubicBezTo>
                  <a:cubicBezTo>
                    <a:pt x="5401" y="9957"/>
                    <a:pt x="5384" y="9960"/>
                    <a:pt x="5373" y="9960"/>
                  </a:cubicBezTo>
                  <a:cubicBezTo>
                    <a:pt x="5354" y="9960"/>
                    <a:pt x="5354" y="9950"/>
                    <a:pt x="5374" y="9930"/>
                  </a:cubicBezTo>
                  <a:cubicBezTo>
                    <a:pt x="5381" y="9923"/>
                    <a:pt x="5394" y="9919"/>
                    <a:pt x="5411" y="9919"/>
                  </a:cubicBezTo>
                  <a:close/>
                  <a:moveTo>
                    <a:pt x="24136" y="0"/>
                  </a:moveTo>
                  <a:cubicBezTo>
                    <a:pt x="24110" y="0"/>
                    <a:pt x="24082" y="1"/>
                    <a:pt x="24053" y="4"/>
                  </a:cubicBezTo>
                  <a:cubicBezTo>
                    <a:pt x="24006" y="8"/>
                    <a:pt x="23955" y="9"/>
                    <a:pt x="23915" y="9"/>
                  </a:cubicBezTo>
                  <a:cubicBezTo>
                    <a:pt x="23887" y="9"/>
                    <a:pt x="23864" y="8"/>
                    <a:pt x="23853" y="7"/>
                  </a:cubicBezTo>
                  <a:cubicBezTo>
                    <a:pt x="23844" y="6"/>
                    <a:pt x="23836" y="6"/>
                    <a:pt x="23827" y="6"/>
                  </a:cubicBezTo>
                  <a:cubicBezTo>
                    <a:pt x="23799" y="6"/>
                    <a:pt x="23770" y="10"/>
                    <a:pt x="23752" y="21"/>
                  </a:cubicBezTo>
                  <a:cubicBezTo>
                    <a:pt x="23737" y="30"/>
                    <a:pt x="23724" y="34"/>
                    <a:pt x="23715" y="34"/>
                  </a:cubicBezTo>
                  <a:cubicBezTo>
                    <a:pt x="23709" y="34"/>
                    <a:pt x="23704" y="32"/>
                    <a:pt x="23703" y="28"/>
                  </a:cubicBezTo>
                  <a:cubicBezTo>
                    <a:pt x="23700" y="20"/>
                    <a:pt x="23667" y="17"/>
                    <a:pt x="23625" y="17"/>
                  </a:cubicBezTo>
                  <a:cubicBezTo>
                    <a:pt x="23554" y="17"/>
                    <a:pt x="23456" y="27"/>
                    <a:pt x="23443" y="42"/>
                  </a:cubicBezTo>
                  <a:cubicBezTo>
                    <a:pt x="23437" y="46"/>
                    <a:pt x="23432" y="48"/>
                    <a:pt x="23426" y="48"/>
                  </a:cubicBezTo>
                  <a:cubicBezTo>
                    <a:pt x="23418" y="48"/>
                    <a:pt x="23410" y="43"/>
                    <a:pt x="23401" y="35"/>
                  </a:cubicBezTo>
                  <a:cubicBezTo>
                    <a:pt x="23393" y="25"/>
                    <a:pt x="23374" y="20"/>
                    <a:pt x="23354" y="20"/>
                  </a:cubicBezTo>
                  <a:cubicBezTo>
                    <a:pt x="23325" y="20"/>
                    <a:pt x="23293" y="30"/>
                    <a:pt x="23286" y="49"/>
                  </a:cubicBezTo>
                  <a:cubicBezTo>
                    <a:pt x="23285" y="56"/>
                    <a:pt x="23287" y="60"/>
                    <a:pt x="23291" y="60"/>
                  </a:cubicBezTo>
                  <a:cubicBezTo>
                    <a:pt x="23295" y="60"/>
                    <a:pt x="23301" y="57"/>
                    <a:pt x="23307" y="52"/>
                  </a:cubicBezTo>
                  <a:cubicBezTo>
                    <a:pt x="23314" y="47"/>
                    <a:pt x="23327" y="45"/>
                    <a:pt x="23340" y="45"/>
                  </a:cubicBezTo>
                  <a:cubicBezTo>
                    <a:pt x="23353" y="45"/>
                    <a:pt x="23367" y="47"/>
                    <a:pt x="23377" y="52"/>
                  </a:cubicBezTo>
                  <a:cubicBezTo>
                    <a:pt x="23404" y="67"/>
                    <a:pt x="23434" y="73"/>
                    <a:pt x="23479" y="73"/>
                  </a:cubicBezTo>
                  <a:cubicBezTo>
                    <a:pt x="23509" y="73"/>
                    <a:pt x="23545" y="70"/>
                    <a:pt x="23592" y="66"/>
                  </a:cubicBezTo>
                  <a:cubicBezTo>
                    <a:pt x="23624" y="64"/>
                    <a:pt x="23683" y="61"/>
                    <a:pt x="23743" y="61"/>
                  </a:cubicBezTo>
                  <a:cubicBezTo>
                    <a:pt x="23767" y="61"/>
                    <a:pt x="23792" y="62"/>
                    <a:pt x="23814" y="63"/>
                  </a:cubicBezTo>
                  <a:cubicBezTo>
                    <a:pt x="23847" y="64"/>
                    <a:pt x="23880" y="65"/>
                    <a:pt x="23909" y="65"/>
                  </a:cubicBezTo>
                  <a:cubicBezTo>
                    <a:pt x="23949" y="65"/>
                    <a:pt x="23981" y="63"/>
                    <a:pt x="23991" y="59"/>
                  </a:cubicBezTo>
                  <a:cubicBezTo>
                    <a:pt x="24000" y="58"/>
                    <a:pt x="24015" y="57"/>
                    <a:pt x="24033" y="57"/>
                  </a:cubicBezTo>
                  <a:cubicBezTo>
                    <a:pt x="24052" y="57"/>
                    <a:pt x="24072" y="58"/>
                    <a:pt x="24092" y="59"/>
                  </a:cubicBezTo>
                  <a:cubicBezTo>
                    <a:pt x="24135" y="63"/>
                    <a:pt x="24159" y="64"/>
                    <a:pt x="24178" y="64"/>
                  </a:cubicBezTo>
                  <a:cubicBezTo>
                    <a:pt x="24197" y="64"/>
                    <a:pt x="24211" y="63"/>
                    <a:pt x="24234" y="59"/>
                  </a:cubicBezTo>
                  <a:cubicBezTo>
                    <a:pt x="24237" y="59"/>
                    <a:pt x="24239" y="59"/>
                    <a:pt x="24242" y="59"/>
                  </a:cubicBezTo>
                  <a:cubicBezTo>
                    <a:pt x="24259" y="59"/>
                    <a:pt x="24273" y="68"/>
                    <a:pt x="24279" y="84"/>
                  </a:cubicBezTo>
                  <a:cubicBezTo>
                    <a:pt x="24282" y="99"/>
                    <a:pt x="24293" y="108"/>
                    <a:pt x="24305" y="108"/>
                  </a:cubicBezTo>
                  <a:cubicBezTo>
                    <a:pt x="24307" y="108"/>
                    <a:pt x="24309" y="108"/>
                    <a:pt x="24311" y="108"/>
                  </a:cubicBezTo>
                  <a:cubicBezTo>
                    <a:pt x="24312" y="107"/>
                    <a:pt x="24313" y="107"/>
                    <a:pt x="24315" y="107"/>
                  </a:cubicBezTo>
                  <a:cubicBezTo>
                    <a:pt x="24325" y="107"/>
                    <a:pt x="24338" y="117"/>
                    <a:pt x="24341" y="132"/>
                  </a:cubicBezTo>
                  <a:cubicBezTo>
                    <a:pt x="24348" y="149"/>
                    <a:pt x="24338" y="164"/>
                    <a:pt x="24321" y="164"/>
                  </a:cubicBezTo>
                  <a:cubicBezTo>
                    <a:pt x="24303" y="164"/>
                    <a:pt x="24282" y="177"/>
                    <a:pt x="24269" y="198"/>
                  </a:cubicBezTo>
                  <a:cubicBezTo>
                    <a:pt x="24257" y="216"/>
                    <a:pt x="24249" y="224"/>
                    <a:pt x="24236" y="224"/>
                  </a:cubicBezTo>
                  <a:cubicBezTo>
                    <a:pt x="24226" y="224"/>
                    <a:pt x="24214" y="219"/>
                    <a:pt x="24196" y="209"/>
                  </a:cubicBezTo>
                  <a:cubicBezTo>
                    <a:pt x="24143" y="175"/>
                    <a:pt x="24036" y="152"/>
                    <a:pt x="23959" y="152"/>
                  </a:cubicBezTo>
                  <a:cubicBezTo>
                    <a:pt x="23949" y="152"/>
                    <a:pt x="23940" y="152"/>
                    <a:pt x="23932" y="153"/>
                  </a:cubicBezTo>
                  <a:cubicBezTo>
                    <a:pt x="23922" y="154"/>
                    <a:pt x="23910" y="154"/>
                    <a:pt x="23899" y="154"/>
                  </a:cubicBezTo>
                  <a:cubicBezTo>
                    <a:pt x="23871" y="154"/>
                    <a:pt x="23841" y="152"/>
                    <a:pt x="23824" y="149"/>
                  </a:cubicBezTo>
                  <a:cubicBezTo>
                    <a:pt x="23819" y="149"/>
                    <a:pt x="23813" y="148"/>
                    <a:pt x="23806" y="148"/>
                  </a:cubicBezTo>
                  <a:cubicBezTo>
                    <a:pt x="23786" y="148"/>
                    <a:pt x="23760" y="152"/>
                    <a:pt x="23744" y="160"/>
                  </a:cubicBezTo>
                  <a:cubicBezTo>
                    <a:pt x="23731" y="167"/>
                    <a:pt x="23709" y="170"/>
                    <a:pt x="23686" y="170"/>
                  </a:cubicBezTo>
                  <a:cubicBezTo>
                    <a:pt x="23673" y="170"/>
                    <a:pt x="23660" y="169"/>
                    <a:pt x="23648" y="167"/>
                  </a:cubicBezTo>
                  <a:cubicBezTo>
                    <a:pt x="23638" y="165"/>
                    <a:pt x="23626" y="164"/>
                    <a:pt x="23612" y="164"/>
                  </a:cubicBezTo>
                  <a:cubicBezTo>
                    <a:pt x="23573" y="164"/>
                    <a:pt x="23520" y="171"/>
                    <a:pt x="23474" y="181"/>
                  </a:cubicBezTo>
                  <a:lnTo>
                    <a:pt x="23360" y="202"/>
                  </a:lnTo>
                  <a:lnTo>
                    <a:pt x="23495" y="209"/>
                  </a:lnTo>
                  <a:cubicBezTo>
                    <a:pt x="23603" y="212"/>
                    <a:pt x="23624" y="215"/>
                    <a:pt x="23592" y="236"/>
                  </a:cubicBezTo>
                  <a:cubicBezTo>
                    <a:pt x="23577" y="246"/>
                    <a:pt x="23552" y="253"/>
                    <a:pt x="23529" y="253"/>
                  </a:cubicBezTo>
                  <a:cubicBezTo>
                    <a:pt x="23521" y="253"/>
                    <a:pt x="23513" y="252"/>
                    <a:pt x="23505" y="250"/>
                  </a:cubicBezTo>
                  <a:cubicBezTo>
                    <a:pt x="23495" y="248"/>
                    <a:pt x="23487" y="247"/>
                    <a:pt x="23481" y="247"/>
                  </a:cubicBezTo>
                  <a:cubicBezTo>
                    <a:pt x="23465" y="247"/>
                    <a:pt x="23460" y="254"/>
                    <a:pt x="23460" y="271"/>
                  </a:cubicBezTo>
                  <a:cubicBezTo>
                    <a:pt x="23463" y="287"/>
                    <a:pt x="23460" y="294"/>
                    <a:pt x="23440" y="294"/>
                  </a:cubicBezTo>
                  <a:cubicBezTo>
                    <a:pt x="23429" y="294"/>
                    <a:pt x="23413" y="292"/>
                    <a:pt x="23390" y="288"/>
                  </a:cubicBezTo>
                  <a:cubicBezTo>
                    <a:pt x="23363" y="283"/>
                    <a:pt x="23316" y="280"/>
                    <a:pt x="23274" y="280"/>
                  </a:cubicBezTo>
                  <a:cubicBezTo>
                    <a:pt x="23259" y="280"/>
                    <a:pt x="23244" y="280"/>
                    <a:pt x="23231" y="281"/>
                  </a:cubicBezTo>
                  <a:cubicBezTo>
                    <a:pt x="23221" y="283"/>
                    <a:pt x="23208" y="283"/>
                    <a:pt x="23195" y="283"/>
                  </a:cubicBezTo>
                  <a:cubicBezTo>
                    <a:pt x="23150" y="283"/>
                    <a:pt x="23092" y="275"/>
                    <a:pt x="23054" y="268"/>
                  </a:cubicBezTo>
                  <a:cubicBezTo>
                    <a:pt x="23002" y="253"/>
                    <a:pt x="22912" y="239"/>
                    <a:pt x="22849" y="239"/>
                  </a:cubicBezTo>
                  <a:cubicBezTo>
                    <a:pt x="22791" y="236"/>
                    <a:pt x="22738" y="226"/>
                    <a:pt x="22738" y="212"/>
                  </a:cubicBezTo>
                  <a:cubicBezTo>
                    <a:pt x="22738" y="202"/>
                    <a:pt x="22718" y="191"/>
                    <a:pt x="22690" y="191"/>
                  </a:cubicBezTo>
                  <a:lnTo>
                    <a:pt x="22593" y="191"/>
                  </a:lnTo>
                  <a:cubicBezTo>
                    <a:pt x="22565" y="191"/>
                    <a:pt x="22548" y="202"/>
                    <a:pt x="22551" y="212"/>
                  </a:cubicBezTo>
                  <a:cubicBezTo>
                    <a:pt x="22553" y="220"/>
                    <a:pt x="22564" y="225"/>
                    <a:pt x="22579" y="225"/>
                  </a:cubicBezTo>
                  <a:cubicBezTo>
                    <a:pt x="22589" y="225"/>
                    <a:pt x="22601" y="223"/>
                    <a:pt x="22614" y="219"/>
                  </a:cubicBezTo>
                  <a:cubicBezTo>
                    <a:pt x="22628" y="216"/>
                    <a:pt x="22642" y="214"/>
                    <a:pt x="22655" y="214"/>
                  </a:cubicBezTo>
                  <a:cubicBezTo>
                    <a:pt x="22671" y="214"/>
                    <a:pt x="22684" y="217"/>
                    <a:pt x="22690" y="223"/>
                  </a:cubicBezTo>
                  <a:cubicBezTo>
                    <a:pt x="22705" y="234"/>
                    <a:pt x="22603" y="256"/>
                    <a:pt x="22546" y="256"/>
                  </a:cubicBezTo>
                  <a:cubicBezTo>
                    <a:pt x="22536" y="256"/>
                    <a:pt x="22527" y="255"/>
                    <a:pt x="22520" y="253"/>
                  </a:cubicBezTo>
                  <a:cubicBezTo>
                    <a:pt x="22518" y="253"/>
                    <a:pt x="22514" y="253"/>
                    <a:pt x="22509" y="253"/>
                  </a:cubicBezTo>
                  <a:cubicBezTo>
                    <a:pt x="22483" y="253"/>
                    <a:pt x="22425" y="259"/>
                    <a:pt x="22364" y="271"/>
                  </a:cubicBezTo>
                  <a:cubicBezTo>
                    <a:pt x="22312" y="278"/>
                    <a:pt x="22251" y="284"/>
                    <a:pt x="22207" y="284"/>
                  </a:cubicBezTo>
                  <a:cubicBezTo>
                    <a:pt x="22190" y="284"/>
                    <a:pt x="22176" y="283"/>
                    <a:pt x="22166" y="281"/>
                  </a:cubicBezTo>
                  <a:cubicBezTo>
                    <a:pt x="22150" y="278"/>
                    <a:pt x="22124" y="276"/>
                    <a:pt x="22095" y="276"/>
                  </a:cubicBezTo>
                  <a:cubicBezTo>
                    <a:pt x="22059" y="276"/>
                    <a:pt x="22017" y="279"/>
                    <a:pt x="21982" y="285"/>
                  </a:cubicBezTo>
                  <a:cubicBezTo>
                    <a:pt x="21852" y="303"/>
                    <a:pt x="21772" y="313"/>
                    <a:pt x="21754" y="313"/>
                  </a:cubicBezTo>
                  <a:cubicBezTo>
                    <a:pt x="21751" y="313"/>
                    <a:pt x="21750" y="313"/>
                    <a:pt x="21750" y="313"/>
                  </a:cubicBezTo>
                  <a:cubicBezTo>
                    <a:pt x="21749" y="312"/>
                    <a:pt x="21746" y="311"/>
                    <a:pt x="21742" y="311"/>
                  </a:cubicBezTo>
                  <a:cubicBezTo>
                    <a:pt x="21734" y="311"/>
                    <a:pt x="21720" y="313"/>
                    <a:pt x="21701" y="313"/>
                  </a:cubicBezTo>
                  <a:cubicBezTo>
                    <a:pt x="21614" y="323"/>
                    <a:pt x="21432" y="331"/>
                    <a:pt x="21322" y="331"/>
                  </a:cubicBezTo>
                  <a:cubicBezTo>
                    <a:pt x="21279" y="331"/>
                    <a:pt x="21247" y="330"/>
                    <a:pt x="21236" y="327"/>
                  </a:cubicBezTo>
                  <a:cubicBezTo>
                    <a:pt x="21234" y="326"/>
                    <a:pt x="21231" y="326"/>
                    <a:pt x="21228" y="326"/>
                  </a:cubicBezTo>
                  <a:cubicBezTo>
                    <a:pt x="21216" y="326"/>
                    <a:pt x="21204" y="332"/>
                    <a:pt x="21201" y="340"/>
                  </a:cubicBezTo>
                  <a:cubicBezTo>
                    <a:pt x="21195" y="361"/>
                    <a:pt x="21105" y="378"/>
                    <a:pt x="20955" y="385"/>
                  </a:cubicBezTo>
                  <a:cubicBezTo>
                    <a:pt x="20897" y="389"/>
                    <a:pt x="20830" y="403"/>
                    <a:pt x="20809" y="417"/>
                  </a:cubicBezTo>
                  <a:cubicBezTo>
                    <a:pt x="20799" y="423"/>
                    <a:pt x="20792" y="427"/>
                    <a:pt x="20788" y="427"/>
                  </a:cubicBezTo>
                  <a:cubicBezTo>
                    <a:pt x="20783" y="427"/>
                    <a:pt x="20782" y="423"/>
                    <a:pt x="20785" y="413"/>
                  </a:cubicBezTo>
                  <a:cubicBezTo>
                    <a:pt x="20787" y="401"/>
                    <a:pt x="20772" y="396"/>
                    <a:pt x="20738" y="396"/>
                  </a:cubicBezTo>
                  <a:cubicBezTo>
                    <a:pt x="20723" y="396"/>
                    <a:pt x="20704" y="397"/>
                    <a:pt x="20681" y="399"/>
                  </a:cubicBezTo>
                  <a:cubicBezTo>
                    <a:pt x="20622" y="406"/>
                    <a:pt x="20501" y="413"/>
                    <a:pt x="20418" y="413"/>
                  </a:cubicBezTo>
                  <a:cubicBezTo>
                    <a:pt x="20335" y="413"/>
                    <a:pt x="20251" y="423"/>
                    <a:pt x="20234" y="434"/>
                  </a:cubicBezTo>
                  <a:cubicBezTo>
                    <a:pt x="20227" y="441"/>
                    <a:pt x="20216" y="444"/>
                    <a:pt x="20206" y="444"/>
                  </a:cubicBezTo>
                  <a:cubicBezTo>
                    <a:pt x="20196" y="444"/>
                    <a:pt x="20185" y="441"/>
                    <a:pt x="20178" y="434"/>
                  </a:cubicBezTo>
                  <a:cubicBezTo>
                    <a:pt x="20171" y="429"/>
                    <a:pt x="20158" y="426"/>
                    <a:pt x="20139" y="426"/>
                  </a:cubicBezTo>
                  <a:cubicBezTo>
                    <a:pt x="20109" y="426"/>
                    <a:pt x="20065" y="433"/>
                    <a:pt x="20008" y="448"/>
                  </a:cubicBezTo>
                  <a:cubicBezTo>
                    <a:pt x="19938" y="463"/>
                    <a:pt x="19870" y="473"/>
                    <a:pt x="19844" y="473"/>
                  </a:cubicBezTo>
                  <a:cubicBezTo>
                    <a:pt x="19840" y="473"/>
                    <a:pt x="19837" y="473"/>
                    <a:pt x="19835" y="472"/>
                  </a:cubicBezTo>
                  <a:cubicBezTo>
                    <a:pt x="19833" y="472"/>
                    <a:pt x="19831" y="472"/>
                    <a:pt x="19829" y="472"/>
                  </a:cubicBezTo>
                  <a:cubicBezTo>
                    <a:pt x="19816" y="472"/>
                    <a:pt x="19803" y="481"/>
                    <a:pt x="19800" y="493"/>
                  </a:cubicBezTo>
                  <a:cubicBezTo>
                    <a:pt x="19800" y="505"/>
                    <a:pt x="19798" y="511"/>
                    <a:pt x="19792" y="511"/>
                  </a:cubicBezTo>
                  <a:cubicBezTo>
                    <a:pt x="19787" y="511"/>
                    <a:pt x="19779" y="508"/>
                    <a:pt x="19768" y="500"/>
                  </a:cubicBezTo>
                  <a:cubicBezTo>
                    <a:pt x="19758" y="493"/>
                    <a:pt x="19741" y="489"/>
                    <a:pt x="19725" y="489"/>
                  </a:cubicBezTo>
                  <a:cubicBezTo>
                    <a:pt x="19716" y="489"/>
                    <a:pt x="19707" y="491"/>
                    <a:pt x="19699" y="493"/>
                  </a:cubicBezTo>
                  <a:cubicBezTo>
                    <a:pt x="19679" y="503"/>
                    <a:pt x="19619" y="510"/>
                    <a:pt x="19574" y="514"/>
                  </a:cubicBezTo>
                  <a:cubicBezTo>
                    <a:pt x="19529" y="514"/>
                    <a:pt x="19485" y="521"/>
                    <a:pt x="19474" y="524"/>
                  </a:cubicBezTo>
                  <a:cubicBezTo>
                    <a:pt x="19471" y="525"/>
                    <a:pt x="19469" y="525"/>
                    <a:pt x="19467" y="525"/>
                  </a:cubicBezTo>
                  <a:cubicBezTo>
                    <a:pt x="19460" y="525"/>
                    <a:pt x="19455" y="522"/>
                    <a:pt x="19453" y="514"/>
                  </a:cubicBezTo>
                  <a:cubicBezTo>
                    <a:pt x="19450" y="503"/>
                    <a:pt x="19419" y="500"/>
                    <a:pt x="19387" y="500"/>
                  </a:cubicBezTo>
                  <a:cubicBezTo>
                    <a:pt x="19356" y="503"/>
                    <a:pt x="19331" y="514"/>
                    <a:pt x="19335" y="524"/>
                  </a:cubicBezTo>
                  <a:cubicBezTo>
                    <a:pt x="19338" y="533"/>
                    <a:pt x="19334" y="539"/>
                    <a:pt x="19323" y="539"/>
                  </a:cubicBezTo>
                  <a:cubicBezTo>
                    <a:pt x="19320" y="539"/>
                    <a:pt x="19318" y="539"/>
                    <a:pt x="19315" y="538"/>
                  </a:cubicBezTo>
                  <a:cubicBezTo>
                    <a:pt x="19305" y="536"/>
                    <a:pt x="19285" y="533"/>
                    <a:pt x="19264" y="533"/>
                  </a:cubicBezTo>
                  <a:cubicBezTo>
                    <a:pt x="19255" y="533"/>
                    <a:pt x="19246" y="534"/>
                    <a:pt x="19238" y="535"/>
                  </a:cubicBezTo>
                  <a:cubicBezTo>
                    <a:pt x="19234" y="535"/>
                    <a:pt x="19229" y="536"/>
                    <a:pt x="19224" y="536"/>
                  </a:cubicBezTo>
                  <a:cubicBezTo>
                    <a:pt x="19200" y="536"/>
                    <a:pt x="19174" y="529"/>
                    <a:pt x="19165" y="521"/>
                  </a:cubicBezTo>
                  <a:cubicBezTo>
                    <a:pt x="19161" y="518"/>
                    <a:pt x="19153" y="516"/>
                    <a:pt x="19145" y="516"/>
                  </a:cubicBezTo>
                  <a:cubicBezTo>
                    <a:pt x="19134" y="516"/>
                    <a:pt x="19120" y="520"/>
                    <a:pt x="19110" y="527"/>
                  </a:cubicBezTo>
                  <a:cubicBezTo>
                    <a:pt x="19099" y="535"/>
                    <a:pt x="19087" y="538"/>
                    <a:pt x="19075" y="538"/>
                  </a:cubicBezTo>
                  <a:cubicBezTo>
                    <a:pt x="19064" y="538"/>
                    <a:pt x="19052" y="535"/>
                    <a:pt x="19044" y="527"/>
                  </a:cubicBezTo>
                  <a:cubicBezTo>
                    <a:pt x="19034" y="520"/>
                    <a:pt x="19027" y="517"/>
                    <a:pt x="19022" y="517"/>
                  </a:cubicBezTo>
                  <a:cubicBezTo>
                    <a:pt x="19013" y="517"/>
                    <a:pt x="19008" y="525"/>
                    <a:pt x="19002" y="542"/>
                  </a:cubicBezTo>
                  <a:cubicBezTo>
                    <a:pt x="18994" y="558"/>
                    <a:pt x="18988" y="566"/>
                    <a:pt x="18982" y="566"/>
                  </a:cubicBezTo>
                  <a:cubicBezTo>
                    <a:pt x="18978" y="566"/>
                    <a:pt x="18973" y="562"/>
                    <a:pt x="18967" y="556"/>
                  </a:cubicBezTo>
                  <a:cubicBezTo>
                    <a:pt x="18958" y="546"/>
                    <a:pt x="18944" y="541"/>
                    <a:pt x="18928" y="541"/>
                  </a:cubicBezTo>
                  <a:cubicBezTo>
                    <a:pt x="18889" y="541"/>
                    <a:pt x="18842" y="568"/>
                    <a:pt x="18849" y="597"/>
                  </a:cubicBezTo>
                  <a:cubicBezTo>
                    <a:pt x="18853" y="613"/>
                    <a:pt x="18854" y="621"/>
                    <a:pt x="18850" y="621"/>
                  </a:cubicBezTo>
                  <a:cubicBezTo>
                    <a:pt x="18847" y="621"/>
                    <a:pt x="18841" y="616"/>
                    <a:pt x="18832" y="607"/>
                  </a:cubicBezTo>
                  <a:cubicBezTo>
                    <a:pt x="18822" y="596"/>
                    <a:pt x="18802" y="592"/>
                    <a:pt x="18779" y="592"/>
                  </a:cubicBezTo>
                  <a:cubicBezTo>
                    <a:pt x="18729" y="592"/>
                    <a:pt x="18667" y="614"/>
                    <a:pt x="18686" y="635"/>
                  </a:cubicBezTo>
                  <a:cubicBezTo>
                    <a:pt x="18714" y="665"/>
                    <a:pt x="18575" y="707"/>
                    <a:pt x="18482" y="707"/>
                  </a:cubicBezTo>
                  <a:cubicBezTo>
                    <a:pt x="18458" y="707"/>
                    <a:pt x="18437" y="704"/>
                    <a:pt x="18423" y="697"/>
                  </a:cubicBezTo>
                  <a:cubicBezTo>
                    <a:pt x="18410" y="692"/>
                    <a:pt x="18396" y="689"/>
                    <a:pt x="18385" y="689"/>
                  </a:cubicBezTo>
                  <a:cubicBezTo>
                    <a:pt x="18377" y="689"/>
                    <a:pt x="18370" y="691"/>
                    <a:pt x="18367" y="694"/>
                  </a:cubicBezTo>
                  <a:cubicBezTo>
                    <a:pt x="18364" y="699"/>
                    <a:pt x="18360" y="702"/>
                    <a:pt x="18357" y="702"/>
                  </a:cubicBezTo>
                  <a:cubicBezTo>
                    <a:pt x="18354" y="702"/>
                    <a:pt x="18351" y="699"/>
                    <a:pt x="18350" y="694"/>
                  </a:cubicBezTo>
                  <a:cubicBezTo>
                    <a:pt x="18346" y="681"/>
                    <a:pt x="18325" y="670"/>
                    <a:pt x="18305" y="670"/>
                  </a:cubicBezTo>
                  <a:cubicBezTo>
                    <a:pt x="18301" y="669"/>
                    <a:pt x="18297" y="669"/>
                    <a:pt x="18295" y="669"/>
                  </a:cubicBezTo>
                  <a:cubicBezTo>
                    <a:pt x="18280" y="669"/>
                    <a:pt x="18280" y="677"/>
                    <a:pt x="18295" y="694"/>
                  </a:cubicBezTo>
                  <a:cubicBezTo>
                    <a:pt x="18315" y="718"/>
                    <a:pt x="18298" y="726"/>
                    <a:pt x="18173" y="746"/>
                  </a:cubicBezTo>
                  <a:cubicBezTo>
                    <a:pt x="18124" y="755"/>
                    <a:pt x="18085" y="760"/>
                    <a:pt x="18056" y="760"/>
                  </a:cubicBezTo>
                  <a:cubicBezTo>
                    <a:pt x="18027" y="760"/>
                    <a:pt x="18008" y="755"/>
                    <a:pt x="17999" y="746"/>
                  </a:cubicBezTo>
                  <a:cubicBezTo>
                    <a:pt x="17984" y="734"/>
                    <a:pt x="17956" y="727"/>
                    <a:pt x="17915" y="727"/>
                  </a:cubicBezTo>
                  <a:cubicBezTo>
                    <a:pt x="17867" y="727"/>
                    <a:pt x="17800" y="736"/>
                    <a:pt x="17715" y="753"/>
                  </a:cubicBezTo>
                  <a:cubicBezTo>
                    <a:pt x="17670" y="761"/>
                    <a:pt x="17621" y="767"/>
                    <a:pt x="17587" y="767"/>
                  </a:cubicBezTo>
                  <a:cubicBezTo>
                    <a:pt x="17574" y="767"/>
                    <a:pt x="17563" y="766"/>
                    <a:pt x="17555" y="764"/>
                  </a:cubicBezTo>
                  <a:cubicBezTo>
                    <a:pt x="17543" y="761"/>
                    <a:pt x="17532" y="760"/>
                    <a:pt x="17522" y="760"/>
                  </a:cubicBezTo>
                  <a:cubicBezTo>
                    <a:pt x="17508" y="760"/>
                    <a:pt x="17497" y="763"/>
                    <a:pt x="17493" y="767"/>
                  </a:cubicBezTo>
                  <a:cubicBezTo>
                    <a:pt x="17480" y="787"/>
                    <a:pt x="17343" y="806"/>
                    <a:pt x="17255" y="806"/>
                  </a:cubicBezTo>
                  <a:cubicBezTo>
                    <a:pt x="17223" y="806"/>
                    <a:pt x="17198" y="804"/>
                    <a:pt x="17187" y="798"/>
                  </a:cubicBezTo>
                  <a:cubicBezTo>
                    <a:pt x="17170" y="790"/>
                    <a:pt x="17153" y="785"/>
                    <a:pt x="17137" y="785"/>
                  </a:cubicBezTo>
                  <a:cubicBezTo>
                    <a:pt x="17107" y="785"/>
                    <a:pt x="17081" y="799"/>
                    <a:pt x="17062" y="826"/>
                  </a:cubicBezTo>
                  <a:cubicBezTo>
                    <a:pt x="17053" y="840"/>
                    <a:pt x="17045" y="847"/>
                    <a:pt x="17037" y="847"/>
                  </a:cubicBezTo>
                  <a:cubicBezTo>
                    <a:pt x="17032" y="847"/>
                    <a:pt x="17027" y="844"/>
                    <a:pt x="17021" y="836"/>
                  </a:cubicBezTo>
                  <a:cubicBezTo>
                    <a:pt x="17014" y="830"/>
                    <a:pt x="16999" y="826"/>
                    <a:pt x="16980" y="826"/>
                  </a:cubicBezTo>
                  <a:cubicBezTo>
                    <a:pt x="16970" y="826"/>
                    <a:pt x="16959" y="827"/>
                    <a:pt x="16948" y="830"/>
                  </a:cubicBezTo>
                  <a:cubicBezTo>
                    <a:pt x="16936" y="833"/>
                    <a:pt x="16923" y="834"/>
                    <a:pt x="16913" y="834"/>
                  </a:cubicBezTo>
                  <a:cubicBezTo>
                    <a:pt x="16900" y="834"/>
                    <a:pt x="16891" y="832"/>
                    <a:pt x="16889" y="826"/>
                  </a:cubicBezTo>
                  <a:cubicBezTo>
                    <a:pt x="16886" y="816"/>
                    <a:pt x="16862" y="809"/>
                    <a:pt x="16838" y="809"/>
                  </a:cubicBezTo>
                  <a:cubicBezTo>
                    <a:pt x="16809" y="809"/>
                    <a:pt x="16792" y="819"/>
                    <a:pt x="16796" y="833"/>
                  </a:cubicBezTo>
                  <a:cubicBezTo>
                    <a:pt x="16803" y="857"/>
                    <a:pt x="16688" y="889"/>
                    <a:pt x="16518" y="905"/>
                  </a:cubicBezTo>
                  <a:cubicBezTo>
                    <a:pt x="16466" y="913"/>
                    <a:pt x="16407" y="920"/>
                    <a:pt x="16390" y="926"/>
                  </a:cubicBezTo>
                  <a:cubicBezTo>
                    <a:pt x="16385" y="927"/>
                    <a:pt x="16381" y="927"/>
                    <a:pt x="16377" y="927"/>
                  </a:cubicBezTo>
                  <a:cubicBezTo>
                    <a:pt x="16361" y="927"/>
                    <a:pt x="16345" y="922"/>
                    <a:pt x="16334" y="916"/>
                  </a:cubicBezTo>
                  <a:cubicBezTo>
                    <a:pt x="16331" y="913"/>
                    <a:pt x="16323" y="912"/>
                    <a:pt x="16311" y="912"/>
                  </a:cubicBezTo>
                  <a:cubicBezTo>
                    <a:pt x="16281" y="912"/>
                    <a:pt x="16224" y="921"/>
                    <a:pt x="16164" y="934"/>
                  </a:cubicBezTo>
                  <a:cubicBezTo>
                    <a:pt x="16091" y="949"/>
                    <a:pt x="16027" y="959"/>
                    <a:pt x="16004" y="959"/>
                  </a:cubicBezTo>
                  <a:cubicBezTo>
                    <a:pt x="16001" y="959"/>
                    <a:pt x="15999" y="958"/>
                    <a:pt x="15997" y="958"/>
                  </a:cubicBezTo>
                  <a:cubicBezTo>
                    <a:pt x="15996" y="958"/>
                    <a:pt x="15995" y="957"/>
                    <a:pt x="15994" y="957"/>
                  </a:cubicBezTo>
                  <a:cubicBezTo>
                    <a:pt x="15983" y="957"/>
                    <a:pt x="15961" y="970"/>
                    <a:pt x="15942" y="993"/>
                  </a:cubicBezTo>
                  <a:cubicBezTo>
                    <a:pt x="15914" y="1023"/>
                    <a:pt x="15884" y="1039"/>
                    <a:pt x="15865" y="1039"/>
                  </a:cubicBezTo>
                  <a:cubicBezTo>
                    <a:pt x="15852" y="1039"/>
                    <a:pt x="15844" y="1031"/>
                    <a:pt x="15845" y="1014"/>
                  </a:cubicBezTo>
                  <a:cubicBezTo>
                    <a:pt x="15847" y="998"/>
                    <a:pt x="15841" y="991"/>
                    <a:pt x="15825" y="991"/>
                  </a:cubicBezTo>
                  <a:cubicBezTo>
                    <a:pt x="15815" y="991"/>
                    <a:pt x="15801" y="994"/>
                    <a:pt x="15783" y="1000"/>
                  </a:cubicBezTo>
                  <a:cubicBezTo>
                    <a:pt x="15748" y="1006"/>
                    <a:pt x="15720" y="1024"/>
                    <a:pt x="15723" y="1035"/>
                  </a:cubicBezTo>
                  <a:cubicBezTo>
                    <a:pt x="15725" y="1043"/>
                    <a:pt x="15715" y="1047"/>
                    <a:pt x="15696" y="1047"/>
                  </a:cubicBezTo>
                  <a:cubicBezTo>
                    <a:pt x="15684" y="1047"/>
                    <a:pt x="15669" y="1045"/>
                    <a:pt x="15651" y="1041"/>
                  </a:cubicBezTo>
                  <a:cubicBezTo>
                    <a:pt x="15632" y="1038"/>
                    <a:pt x="15614" y="1037"/>
                    <a:pt x="15598" y="1037"/>
                  </a:cubicBezTo>
                  <a:cubicBezTo>
                    <a:pt x="15578" y="1037"/>
                    <a:pt x="15563" y="1039"/>
                    <a:pt x="15557" y="1045"/>
                  </a:cubicBezTo>
                  <a:cubicBezTo>
                    <a:pt x="15529" y="1072"/>
                    <a:pt x="15439" y="1105"/>
                    <a:pt x="15404" y="1105"/>
                  </a:cubicBezTo>
                  <a:cubicBezTo>
                    <a:pt x="15394" y="1105"/>
                    <a:pt x="15389" y="1103"/>
                    <a:pt x="15390" y="1097"/>
                  </a:cubicBezTo>
                  <a:cubicBezTo>
                    <a:pt x="15393" y="1092"/>
                    <a:pt x="15388" y="1090"/>
                    <a:pt x="15376" y="1090"/>
                  </a:cubicBezTo>
                  <a:cubicBezTo>
                    <a:pt x="15351" y="1090"/>
                    <a:pt x="15298" y="1100"/>
                    <a:pt x="15214" y="1121"/>
                  </a:cubicBezTo>
                  <a:cubicBezTo>
                    <a:pt x="15110" y="1145"/>
                    <a:pt x="14981" y="1169"/>
                    <a:pt x="14922" y="1173"/>
                  </a:cubicBezTo>
                  <a:cubicBezTo>
                    <a:pt x="14641" y="1194"/>
                    <a:pt x="14537" y="1211"/>
                    <a:pt x="14301" y="1259"/>
                  </a:cubicBezTo>
                  <a:cubicBezTo>
                    <a:pt x="14172" y="1289"/>
                    <a:pt x="14049" y="1309"/>
                    <a:pt x="14019" y="1309"/>
                  </a:cubicBezTo>
                  <a:cubicBezTo>
                    <a:pt x="14016" y="1309"/>
                    <a:pt x="14014" y="1309"/>
                    <a:pt x="14013" y="1308"/>
                  </a:cubicBezTo>
                  <a:cubicBezTo>
                    <a:pt x="14006" y="1307"/>
                    <a:pt x="13996" y="1306"/>
                    <a:pt x="13984" y="1306"/>
                  </a:cubicBezTo>
                  <a:cubicBezTo>
                    <a:pt x="13877" y="1306"/>
                    <a:pt x="13598" y="1369"/>
                    <a:pt x="13520" y="1416"/>
                  </a:cubicBezTo>
                  <a:cubicBezTo>
                    <a:pt x="13500" y="1427"/>
                    <a:pt x="13488" y="1433"/>
                    <a:pt x="13483" y="1433"/>
                  </a:cubicBezTo>
                  <a:cubicBezTo>
                    <a:pt x="13477" y="1433"/>
                    <a:pt x="13480" y="1424"/>
                    <a:pt x="13489" y="1405"/>
                  </a:cubicBezTo>
                  <a:cubicBezTo>
                    <a:pt x="13498" y="1387"/>
                    <a:pt x="13500" y="1377"/>
                    <a:pt x="13483" y="1377"/>
                  </a:cubicBezTo>
                  <a:cubicBezTo>
                    <a:pt x="13464" y="1377"/>
                    <a:pt x="13425" y="1388"/>
                    <a:pt x="13350" y="1409"/>
                  </a:cubicBezTo>
                  <a:cubicBezTo>
                    <a:pt x="13275" y="1430"/>
                    <a:pt x="13229" y="1440"/>
                    <a:pt x="13199" y="1440"/>
                  </a:cubicBezTo>
                  <a:cubicBezTo>
                    <a:pt x="13181" y="1440"/>
                    <a:pt x="13169" y="1436"/>
                    <a:pt x="13160" y="1430"/>
                  </a:cubicBezTo>
                  <a:cubicBezTo>
                    <a:pt x="13150" y="1423"/>
                    <a:pt x="13144" y="1419"/>
                    <a:pt x="13140" y="1419"/>
                  </a:cubicBezTo>
                  <a:lnTo>
                    <a:pt x="13140" y="1419"/>
                  </a:lnTo>
                  <a:cubicBezTo>
                    <a:pt x="13135" y="1419"/>
                    <a:pt x="13136" y="1428"/>
                    <a:pt x="13142" y="1447"/>
                  </a:cubicBezTo>
                  <a:cubicBezTo>
                    <a:pt x="13147" y="1464"/>
                    <a:pt x="13147" y="1473"/>
                    <a:pt x="13142" y="1473"/>
                  </a:cubicBezTo>
                  <a:cubicBezTo>
                    <a:pt x="13139" y="1473"/>
                    <a:pt x="13136" y="1471"/>
                    <a:pt x="13132" y="1468"/>
                  </a:cubicBezTo>
                  <a:cubicBezTo>
                    <a:pt x="13122" y="1459"/>
                    <a:pt x="13096" y="1456"/>
                    <a:pt x="13066" y="1456"/>
                  </a:cubicBezTo>
                  <a:cubicBezTo>
                    <a:pt x="12991" y="1456"/>
                    <a:pt x="12885" y="1476"/>
                    <a:pt x="12892" y="1496"/>
                  </a:cubicBezTo>
                  <a:cubicBezTo>
                    <a:pt x="12896" y="1509"/>
                    <a:pt x="12862" y="1527"/>
                    <a:pt x="12820" y="1537"/>
                  </a:cubicBezTo>
                  <a:cubicBezTo>
                    <a:pt x="12798" y="1543"/>
                    <a:pt x="12781" y="1546"/>
                    <a:pt x="12769" y="1546"/>
                  </a:cubicBezTo>
                  <a:cubicBezTo>
                    <a:pt x="12753" y="1546"/>
                    <a:pt x="12745" y="1542"/>
                    <a:pt x="12747" y="1534"/>
                  </a:cubicBezTo>
                  <a:cubicBezTo>
                    <a:pt x="12751" y="1527"/>
                    <a:pt x="12744" y="1523"/>
                    <a:pt x="12729" y="1523"/>
                  </a:cubicBezTo>
                  <a:cubicBezTo>
                    <a:pt x="12721" y="1523"/>
                    <a:pt x="12710" y="1524"/>
                    <a:pt x="12698" y="1527"/>
                  </a:cubicBezTo>
                  <a:cubicBezTo>
                    <a:pt x="12657" y="1537"/>
                    <a:pt x="12646" y="1547"/>
                    <a:pt x="12663" y="1562"/>
                  </a:cubicBezTo>
                  <a:cubicBezTo>
                    <a:pt x="12670" y="1568"/>
                    <a:pt x="12670" y="1571"/>
                    <a:pt x="12666" y="1571"/>
                  </a:cubicBezTo>
                  <a:cubicBezTo>
                    <a:pt x="12660" y="1571"/>
                    <a:pt x="12647" y="1567"/>
                    <a:pt x="12628" y="1562"/>
                  </a:cubicBezTo>
                  <a:cubicBezTo>
                    <a:pt x="12603" y="1550"/>
                    <a:pt x="12574" y="1543"/>
                    <a:pt x="12558" y="1543"/>
                  </a:cubicBezTo>
                  <a:cubicBezTo>
                    <a:pt x="12555" y="1543"/>
                    <a:pt x="12552" y="1544"/>
                    <a:pt x="12549" y="1544"/>
                  </a:cubicBezTo>
                  <a:cubicBezTo>
                    <a:pt x="12535" y="1547"/>
                    <a:pt x="12535" y="1565"/>
                    <a:pt x="12545" y="1582"/>
                  </a:cubicBezTo>
                  <a:cubicBezTo>
                    <a:pt x="12558" y="1597"/>
                    <a:pt x="12563" y="1603"/>
                    <a:pt x="12559" y="1603"/>
                  </a:cubicBezTo>
                  <a:cubicBezTo>
                    <a:pt x="12556" y="1603"/>
                    <a:pt x="12545" y="1597"/>
                    <a:pt x="12524" y="1586"/>
                  </a:cubicBezTo>
                  <a:cubicBezTo>
                    <a:pt x="12506" y="1575"/>
                    <a:pt x="12494" y="1569"/>
                    <a:pt x="12484" y="1569"/>
                  </a:cubicBezTo>
                  <a:cubicBezTo>
                    <a:pt x="12471" y="1569"/>
                    <a:pt x="12459" y="1579"/>
                    <a:pt x="12438" y="1600"/>
                  </a:cubicBezTo>
                  <a:cubicBezTo>
                    <a:pt x="12399" y="1638"/>
                    <a:pt x="12313" y="1676"/>
                    <a:pt x="12237" y="1690"/>
                  </a:cubicBezTo>
                  <a:cubicBezTo>
                    <a:pt x="12236" y="1690"/>
                    <a:pt x="12234" y="1690"/>
                    <a:pt x="12233" y="1690"/>
                  </a:cubicBezTo>
                  <a:cubicBezTo>
                    <a:pt x="12218" y="1690"/>
                    <a:pt x="12209" y="1674"/>
                    <a:pt x="12209" y="1652"/>
                  </a:cubicBezTo>
                  <a:cubicBezTo>
                    <a:pt x="12209" y="1628"/>
                    <a:pt x="12201" y="1618"/>
                    <a:pt x="12182" y="1618"/>
                  </a:cubicBezTo>
                  <a:cubicBezTo>
                    <a:pt x="12176" y="1618"/>
                    <a:pt x="12169" y="1619"/>
                    <a:pt x="12161" y="1621"/>
                  </a:cubicBezTo>
                  <a:cubicBezTo>
                    <a:pt x="12133" y="1627"/>
                    <a:pt x="12116" y="1642"/>
                    <a:pt x="12119" y="1652"/>
                  </a:cubicBezTo>
                  <a:cubicBezTo>
                    <a:pt x="12122" y="1666"/>
                    <a:pt x="12112" y="1676"/>
                    <a:pt x="12091" y="1680"/>
                  </a:cubicBezTo>
                  <a:cubicBezTo>
                    <a:pt x="12088" y="1681"/>
                    <a:pt x="12084" y="1682"/>
                    <a:pt x="12080" y="1682"/>
                  </a:cubicBezTo>
                  <a:cubicBezTo>
                    <a:pt x="12066" y="1682"/>
                    <a:pt x="12052" y="1673"/>
                    <a:pt x="12050" y="1662"/>
                  </a:cubicBezTo>
                  <a:cubicBezTo>
                    <a:pt x="12044" y="1649"/>
                    <a:pt x="12030" y="1639"/>
                    <a:pt x="12016" y="1639"/>
                  </a:cubicBezTo>
                  <a:cubicBezTo>
                    <a:pt x="12012" y="1639"/>
                    <a:pt x="12008" y="1640"/>
                    <a:pt x="12004" y="1642"/>
                  </a:cubicBezTo>
                  <a:cubicBezTo>
                    <a:pt x="11980" y="1648"/>
                    <a:pt x="11977" y="1659"/>
                    <a:pt x="11991" y="1676"/>
                  </a:cubicBezTo>
                  <a:cubicBezTo>
                    <a:pt x="12011" y="1699"/>
                    <a:pt x="11985" y="1716"/>
                    <a:pt x="11950" y="1716"/>
                  </a:cubicBezTo>
                  <a:cubicBezTo>
                    <a:pt x="11932" y="1716"/>
                    <a:pt x="11911" y="1711"/>
                    <a:pt x="11893" y="1701"/>
                  </a:cubicBezTo>
                  <a:cubicBezTo>
                    <a:pt x="11881" y="1692"/>
                    <a:pt x="11867" y="1689"/>
                    <a:pt x="11856" y="1689"/>
                  </a:cubicBezTo>
                  <a:cubicBezTo>
                    <a:pt x="11848" y="1689"/>
                    <a:pt x="11842" y="1690"/>
                    <a:pt x="11837" y="1693"/>
                  </a:cubicBezTo>
                  <a:cubicBezTo>
                    <a:pt x="11831" y="1700"/>
                    <a:pt x="11820" y="1704"/>
                    <a:pt x="11807" y="1704"/>
                  </a:cubicBezTo>
                  <a:cubicBezTo>
                    <a:pt x="11800" y="1704"/>
                    <a:pt x="11793" y="1703"/>
                    <a:pt x="11786" y="1701"/>
                  </a:cubicBezTo>
                  <a:cubicBezTo>
                    <a:pt x="11783" y="1700"/>
                    <a:pt x="11778" y="1699"/>
                    <a:pt x="11770" y="1699"/>
                  </a:cubicBezTo>
                  <a:cubicBezTo>
                    <a:pt x="11669" y="1699"/>
                    <a:pt x="11141" y="1782"/>
                    <a:pt x="10780" y="1853"/>
                  </a:cubicBezTo>
                  <a:cubicBezTo>
                    <a:pt x="10645" y="1882"/>
                    <a:pt x="10530" y="1902"/>
                    <a:pt x="10508" y="1902"/>
                  </a:cubicBezTo>
                  <a:cubicBezTo>
                    <a:pt x="10507" y="1902"/>
                    <a:pt x="10506" y="1902"/>
                    <a:pt x="10505" y="1901"/>
                  </a:cubicBezTo>
                  <a:cubicBezTo>
                    <a:pt x="10499" y="1901"/>
                    <a:pt x="10322" y="1936"/>
                    <a:pt x="10117" y="1981"/>
                  </a:cubicBezTo>
                  <a:cubicBezTo>
                    <a:pt x="9912" y="2026"/>
                    <a:pt x="9708" y="2068"/>
                    <a:pt x="9663" y="2075"/>
                  </a:cubicBezTo>
                  <a:cubicBezTo>
                    <a:pt x="9555" y="2089"/>
                    <a:pt x="9041" y="2200"/>
                    <a:pt x="8556" y="2311"/>
                  </a:cubicBezTo>
                  <a:cubicBezTo>
                    <a:pt x="8337" y="2363"/>
                    <a:pt x="8087" y="2418"/>
                    <a:pt x="8001" y="2436"/>
                  </a:cubicBezTo>
                  <a:cubicBezTo>
                    <a:pt x="7778" y="2478"/>
                    <a:pt x="5690" y="3008"/>
                    <a:pt x="5301" y="3119"/>
                  </a:cubicBezTo>
                  <a:cubicBezTo>
                    <a:pt x="4185" y="3438"/>
                    <a:pt x="3682" y="3591"/>
                    <a:pt x="3081" y="3789"/>
                  </a:cubicBezTo>
                  <a:cubicBezTo>
                    <a:pt x="3008" y="3813"/>
                    <a:pt x="2880" y="3858"/>
                    <a:pt x="2797" y="3886"/>
                  </a:cubicBezTo>
                  <a:cubicBezTo>
                    <a:pt x="2519" y="3976"/>
                    <a:pt x="2089" y="4132"/>
                    <a:pt x="1895" y="4209"/>
                  </a:cubicBezTo>
                  <a:cubicBezTo>
                    <a:pt x="1746" y="4268"/>
                    <a:pt x="1409" y="4396"/>
                    <a:pt x="1354" y="4413"/>
                  </a:cubicBezTo>
                  <a:cubicBezTo>
                    <a:pt x="1312" y="4423"/>
                    <a:pt x="958" y="4569"/>
                    <a:pt x="795" y="4639"/>
                  </a:cubicBezTo>
                  <a:cubicBezTo>
                    <a:pt x="729" y="4667"/>
                    <a:pt x="614" y="4715"/>
                    <a:pt x="538" y="4746"/>
                  </a:cubicBezTo>
                  <a:cubicBezTo>
                    <a:pt x="462" y="4777"/>
                    <a:pt x="344" y="4819"/>
                    <a:pt x="271" y="4840"/>
                  </a:cubicBezTo>
                  <a:cubicBezTo>
                    <a:pt x="156" y="4871"/>
                    <a:pt x="146" y="4878"/>
                    <a:pt x="174" y="4913"/>
                  </a:cubicBezTo>
                  <a:cubicBezTo>
                    <a:pt x="189" y="4932"/>
                    <a:pt x="193" y="4941"/>
                    <a:pt x="185" y="4941"/>
                  </a:cubicBezTo>
                  <a:cubicBezTo>
                    <a:pt x="181" y="4941"/>
                    <a:pt x="171" y="4937"/>
                    <a:pt x="156" y="4930"/>
                  </a:cubicBezTo>
                  <a:cubicBezTo>
                    <a:pt x="144" y="4926"/>
                    <a:pt x="136" y="4923"/>
                    <a:pt x="129" y="4923"/>
                  </a:cubicBezTo>
                  <a:cubicBezTo>
                    <a:pt x="117" y="4923"/>
                    <a:pt x="113" y="4933"/>
                    <a:pt x="111" y="4958"/>
                  </a:cubicBezTo>
                  <a:cubicBezTo>
                    <a:pt x="111" y="4982"/>
                    <a:pt x="87" y="5014"/>
                    <a:pt x="60" y="5027"/>
                  </a:cubicBezTo>
                  <a:cubicBezTo>
                    <a:pt x="1" y="5059"/>
                    <a:pt x="1" y="5086"/>
                    <a:pt x="52" y="5090"/>
                  </a:cubicBezTo>
                  <a:cubicBezTo>
                    <a:pt x="76" y="5090"/>
                    <a:pt x="90" y="5086"/>
                    <a:pt x="87" y="5076"/>
                  </a:cubicBezTo>
                  <a:cubicBezTo>
                    <a:pt x="84" y="5065"/>
                    <a:pt x="118" y="5052"/>
                    <a:pt x="167" y="5041"/>
                  </a:cubicBezTo>
                  <a:cubicBezTo>
                    <a:pt x="188" y="5038"/>
                    <a:pt x="206" y="5036"/>
                    <a:pt x="220" y="5036"/>
                  </a:cubicBezTo>
                  <a:cubicBezTo>
                    <a:pt x="246" y="5036"/>
                    <a:pt x="262" y="5042"/>
                    <a:pt x="271" y="5055"/>
                  </a:cubicBezTo>
                  <a:cubicBezTo>
                    <a:pt x="284" y="5083"/>
                    <a:pt x="271" y="5094"/>
                    <a:pt x="174" y="5110"/>
                  </a:cubicBezTo>
                  <a:cubicBezTo>
                    <a:pt x="136" y="5119"/>
                    <a:pt x="103" y="5124"/>
                    <a:pt x="84" y="5124"/>
                  </a:cubicBezTo>
                  <a:cubicBezTo>
                    <a:pt x="72" y="5124"/>
                    <a:pt x="65" y="5122"/>
                    <a:pt x="66" y="5118"/>
                  </a:cubicBezTo>
                  <a:cubicBezTo>
                    <a:pt x="69" y="5109"/>
                    <a:pt x="65" y="5103"/>
                    <a:pt x="56" y="5103"/>
                  </a:cubicBezTo>
                  <a:cubicBezTo>
                    <a:pt x="54" y="5103"/>
                    <a:pt x="51" y="5103"/>
                    <a:pt x="49" y="5104"/>
                  </a:cubicBezTo>
                  <a:cubicBezTo>
                    <a:pt x="18" y="5115"/>
                    <a:pt x="1" y="5198"/>
                    <a:pt x="28" y="5219"/>
                  </a:cubicBezTo>
                  <a:cubicBezTo>
                    <a:pt x="34" y="5224"/>
                    <a:pt x="38" y="5227"/>
                    <a:pt x="42" y="5227"/>
                  </a:cubicBezTo>
                  <a:cubicBezTo>
                    <a:pt x="47" y="5227"/>
                    <a:pt x="51" y="5220"/>
                    <a:pt x="55" y="5208"/>
                  </a:cubicBezTo>
                  <a:cubicBezTo>
                    <a:pt x="60" y="5194"/>
                    <a:pt x="115" y="5166"/>
                    <a:pt x="174" y="5149"/>
                  </a:cubicBezTo>
                  <a:cubicBezTo>
                    <a:pt x="216" y="5133"/>
                    <a:pt x="248" y="5125"/>
                    <a:pt x="256" y="5125"/>
                  </a:cubicBezTo>
                  <a:cubicBezTo>
                    <a:pt x="259" y="5125"/>
                    <a:pt x="260" y="5126"/>
                    <a:pt x="257" y="5128"/>
                  </a:cubicBezTo>
                  <a:cubicBezTo>
                    <a:pt x="243" y="5139"/>
                    <a:pt x="240" y="5152"/>
                    <a:pt x="250" y="5163"/>
                  </a:cubicBezTo>
                  <a:cubicBezTo>
                    <a:pt x="260" y="5169"/>
                    <a:pt x="233" y="5187"/>
                    <a:pt x="191" y="5198"/>
                  </a:cubicBezTo>
                  <a:cubicBezTo>
                    <a:pt x="150" y="5208"/>
                    <a:pt x="108" y="5232"/>
                    <a:pt x="97" y="5249"/>
                  </a:cubicBezTo>
                  <a:cubicBezTo>
                    <a:pt x="71" y="5300"/>
                    <a:pt x="95" y="5402"/>
                    <a:pt x="132" y="5402"/>
                  </a:cubicBezTo>
                  <a:cubicBezTo>
                    <a:pt x="133" y="5402"/>
                    <a:pt x="134" y="5402"/>
                    <a:pt x="135" y="5402"/>
                  </a:cubicBezTo>
                  <a:cubicBezTo>
                    <a:pt x="140" y="5399"/>
                    <a:pt x="146" y="5398"/>
                    <a:pt x="151" y="5398"/>
                  </a:cubicBezTo>
                  <a:cubicBezTo>
                    <a:pt x="160" y="5398"/>
                    <a:pt x="168" y="5402"/>
                    <a:pt x="170" y="5409"/>
                  </a:cubicBezTo>
                  <a:cubicBezTo>
                    <a:pt x="174" y="5416"/>
                    <a:pt x="188" y="5440"/>
                    <a:pt x="198" y="5461"/>
                  </a:cubicBezTo>
                  <a:cubicBezTo>
                    <a:pt x="219" y="5496"/>
                    <a:pt x="212" y="5503"/>
                    <a:pt x="160" y="5506"/>
                  </a:cubicBezTo>
                  <a:cubicBezTo>
                    <a:pt x="125" y="5510"/>
                    <a:pt x="94" y="5523"/>
                    <a:pt x="87" y="5544"/>
                  </a:cubicBezTo>
                  <a:cubicBezTo>
                    <a:pt x="80" y="5562"/>
                    <a:pt x="80" y="5586"/>
                    <a:pt x="84" y="5597"/>
                  </a:cubicBezTo>
                  <a:cubicBezTo>
                    <a:pt x="86" y="5599"/>
                    <a:pt x="88" y="5600"/>
                    <a:pt x="89" y="5600"/>
                  </a:cubicBezTo>
                  <a:cubicBezTo>
                    <a:pt x="93" y="5600"/>
                    <a:pt x="95" y="5595"/>
                    <a:pt x="97" y="5586"/>
                  </a:cubicBezTo>
                  <a:cubicBezTo>
                    <a:pt x="97" y="5574"/>
                    <a:pt x="108" y="5564"/>
                    <a:pt x="122" y="5564"/>
                  </a:cubicBezTo>
                  <a:cubicBezTo>
                    <a:pt x="124" y="5564"/>
                    <a:pt x="127" y="5565"/>
                    <a:pt x="129" y="5565"/>
                  </a:cubicBezTo>
                  <a:cubicBezTo>
                    <a:pt x="132" y="5566"/>
                    <a:pt x="134" y="5566"/>
                    <a:pt x="136" y="5566"/>
                  </a:cubicBezTo>
                  <a:cubicBezTo>
                    <a:pt x="146" y="5566"/>
                    <a:pt x="143" y="5559"/>
                    <a:pt x="129" y="5547"/>
                  </a:cubicBezTo>
                  <a:cubicBezTo>
                    <a:pt x="121" y="5543"/>
                    <a:pt x="119" y="5540"/>
                    <a:pt x="123" y="5540"/>
                  </a:cubicBezTo>
                  <a:cubicBezTo>
                    <a:pt x="128" y="5540"/>
                    <a:pt x="140" y="5544"/>
                    <a:pt x="156" y="5552"/>
                  </a:cubicBezTo>
                  <a:cubicBezTo>
                    <a:pt x="182" y="5562"/>
                    <a:pt x="209" y="5569"/>
                    <a:pt x="224" y="5569"/>
                  </a:cubicBezTo>
                  <a:cubicBezTo>
                    <a:pt x="228" y="5569"/>
                    <a:pt x="231" y="5569"/>
                    <a:pt x="233" y="5568"/>
                  </a:cubicBezTo>
                  <a:cubicBezTo>
                    <a:pt x="234" y="5568"/>
                    <a:pt x="236" y="5568"/>
                    <a:pt x="238" y="5568"/>
                  </a:cubicBezTo>
                  <a:cubicBezTo>
                    <a:pt x="256" y="5568"/>
                    <a:pt x="300" y="5581"/>
                    <a:pt x="344" y="5603"/>
                  </a:cubicBezTo>
                  <a:cubicBezTo>
                    <a:pt x="383" y="5619"/>
                    <a:pt x="414" y="5627"/>
                    <a:pt x="426" y="5627"/>
                  </a:cubicBezTo>
                  <a:cubicBezTo>
                    <a:pt x="430" y="5627"/>
                    <a:pt x="431" y="5626"/>
                    <a:pt x="430" y="5624"/>
                  </a:cubicBezTo>
                  <a:cubicBezTo>
                    <a:pt x="427" y="5614"/>
                    <a:pt x="434" y="5603"/>
                    <a:pt x="448" y="5600"/>
                  </a:cubicBezTo>
                  <a:cubicBezTo>
                    <a:pt x="449" y="5600"/>
                    <a:pt x="450" y="5599"/>
                    <a:pt x="452" y="5599"/>
                  </a:cubicBezTo>
                  <a:cubicBezTo>
                    <a:pt x="461" y="5599"/>
                    <a:pt x="469" y="5608"/>
                    <a:pt x="472" y="5621"/>
                  </a:cubicBezTo>
                  <a:cubicBezTo>
                    <a:pt x="472" y="5629"/>
                    <a:pt x="482" y="5634"/>
                    <a:pt x="498" y="5634"/>
                  </a:cubicBezTo>
                  <a:cubicBezTo>
                    <a:pt x="509" y="5634"/>
                    <a:pt x="523" y="5632"/>
                    <a:pt x="538" y="5627"/>
                  </a:cubicBezTo>
                  <a:cubicBezTo>
                    <a:pt x="556" y="5623"/>
                    <a:pt x="569" y="5620"/>
                    <a:pt x="578" y="5620"/>
                  </a:cubicBezTo>
                  <a:cubicBezTo>
                    <a:pt x="596" y="5620"/>
                    <a:pt x="601" y="5630"/>
                    <a:pt x="601" y="5656"/>
                  </a:cubicBezTo>
                  <a:cubicBezTo>
                    <a:pt x="601" y="5680"/>
                    <a:pt x="604" y="5711"/>
                    <a:pt x="608" y="5725"/>
                  </a:cubicBezTo>
                  <a:cubicBezTo>
                    <a:pt x="611" y="5739"/>
                    <a:pt x="601" y="5749"/>
                    <a:pt x="580" y="5749"/>
                  </a:cubicBezTo>
                  <a:cubicBezTo>
                    <a:pt x="563" y="5749"/>
                    <a:pt x="545" y="5760"/>
                    <a:pt x="542" y="5773"/>
                  </a:cubicBezTo>
                  <a:cubicBezTo>
                    <a:pt x="542" y="5780"/>
                    <a:pt x="548" y="5784"/>
                    <a:pt x="561" y="5784"/>
                  </a:cubicBezTo>
                  <a:cubicBezTo>
                    <a:pt x="580" y="5784"/>
                    <a:pt x="613" y="5777"/>
                    <a:pt x="663" y="5763"/>
                  </a:cubicBezTo>
                  <a:cubicBezTo>
                    <a:pt x="709" y="5751"/>
                    <a:pt x="739" y="5745"/>
                    <a:pt x="754" y="5745"/>
                  </a:cubicBezTo>
                  <a:cubicBezTo>
                    <a:pt x="782" y="5745"/>
                    <a:pt x="760" y="5766"/>
                    <a:pt x="691" y="5808"/>
                  </a:cubicBezTo>
                  <a:cubicBezTo>
                    <a:pt x="659" y="5828"/>
                    <a:pt x="635" y="5837"/>
                    <a:pt x="620" y="5837"/>
                  </a:cubicBezTo>
                  <a:cubicBezTo>
                    <a:pt x="613" y="5837"/>
                    <a:pt x="608" y="5835"/>
                    <a:pt x="604" y="5832"/>
                  </a:cubicBezTo>
                  <a:cubicBezTo>
                    <a:pt x="601" y="5830"/>
                    <a:pt x="597" y="5829"/>
                    <a:pt x="593" y="5829"/>
                  </a:cubicBezTo>
                  <a:cubicBezTo>
                    <a:pt x="580" y="5829"/>
                    <a:pt x="564" y="5840"/>
                    <a:pt x="548" y="5864"/>
                  </a:cubicBezTo>
                  <a:cubicBezTo>
                    <a:pt x="531" y="5891"/>
                    <a:pt x="510" y="5909"/>
                    <a:pt x="500" y="5912"/>
                  </a:cubicBezTo>
                  <a:cubicBezTo>
                    <a:pt x="493" y="5912"/>
                    <a:pt x="472" y="5922"/>
                    <a:pt x="458" y="5936"/>
                  </a:cubicBezTo>
                  <a:cubicBezTo>
                    <a:pt x="443" y="5950"/>
                    <a:pt x="440" y="5956"/>
                    <a:pt x="450" y="5956"/>
                  </a:cubicBezTo>
                  <a:cubicBezTo>
                    <a:pt x="456" y="5956"/>
                    <a:pt x="466" y="5954"/>
                    <a:pt x="479" y="5950"/>
                  </a:cubicBezTo>
                  <a:cubicBezTo>
                    <a:pt x="493" y="5947"/>
                    <a:pt x="507" y="5945"/>
                    <a:pt x="518" y="5945"/>
                  </a:cubicBezTo>
                  <a:cubicBezTo>
                    <a:pt x="529" y="5945"/>
                    <a:pt x="538" y="5947"/>
                    <a:pt x="542" y="5950"/>
                  </a:cubicBezTo>
                  <a:cubicBezTo>
                    <a:pt x="566" y="5971"/>
                    <a:pt x="545" y="6010"/>
                    <a:pt x="510" y="6020"/>
                  </a:cubicBezTo>
                  <a:cubicBezTo>
                    <a:pt x="497" y="6023"/>
                    <a:pt x="486" y="6034"/>
                    <a:pt x="489" y="6044"/>
                  </a:cubicBezTo>
                  <a:cubicBezTo>
                    <a:pt x="493" y="6058"/>
                    <a:pt x="486" y="6079"/>
                    <a:pt x="479" y="6100"/>
                  </a:cubicBezTo>
                  <a:cubicBezTo>
                    <a:pt x="462" y="6130"/>
                    <a:pt x="488" y="6260"/>
                    <a:pt x="509" y="6260"/>
                  </a:cubicBezTo>
                  <a:cubicBezTo>
                    <a:pt x="509" y="6260"/>
                    <a:pt x="510" y="6260"/>
                    <a:pt x="510" y="6259"/>
                  </a:cubicBezTo>
                  <a:cubicBezTo>
                    <a:pt x="526" y="6254"/>
                    <a:pt x="539" y="6251"/>
                    <a:pt x="549" y="6251"/>
                  </a:cubicBezTo>
                  <a:cubicBezTo>
                    <a:pt x="572" y="6251"/>
                    <a:pt x="583" y="6263"/>
                    <a:pt x="590" y="6287"/>
                  </a:cubicBezTo>
                  <a:cubicBezTo>
                    <a:pt x="599" y="6303"/>
                    <a:pt x="609" y="6313"/>
                    <a:pt x="621" y="6313"/>
                  </a:cubicBezTo>
                  <a:cubicBezTo>
                    <a:pt x="625" y="6313"/>
                    <a:pt x="628" y="6312"/>
                    <a:pt x="632" y="6311"/>
                  </a:cubicBezTo>
                  <a:cubicBezTo>
                    <a:pt x="634" y="6310"/>
                    <a:pt x="637" y="6310"/>
                    <a:pt x="640" y="6310"/>
                  </a:cubicBezTo>
                  <a:cubicBezTo>
                    <a:pt x="648" y="6310"/>
                    <a:pt x="657" y="6314"/>
                    <a:pt x="659" y="6325"/>
                  </a:cubicBezTo>
                  <a:cubicBezTo>
                    <a:pt x="659" y="6337"/>
                    <a:pt x="670" y="6347"/>
                    <a:pt x="680" y="6347"/>
                  </a:cubicBezTo>
                  <a:cubicBezTo>
                    <a:pt x="681" y="6347"/>
                    <a:pt x="683" y="6346"/>
                    <a:pt x="684" y="6346"/>
                  </a:cubicBezTo>
                  <a:cubicBezTo>
                    <a:pt x="694" y="6346"/>
                    <a:pt x="708" y="6353"/>
                    <a:pt x="712" y="6363"/>
                  </a:cubicBezTo>
                  <a:cubicBezTo>
                    <a:pt x="718" y="6377"/>
                    <a:pt x="691" y="6391"/>
                    <a:pt x="643" y="6398"/>
                  </a:cubicBezTo>
                  <a:cubicBezTo>
                    <a:pt x="576" y="6408"/>
                    <a:pt x="569" y="6412"/>
                    <a:pt x="590" y="6443"/>
                  </a:cubicBezTo>
                  <a:cubicBezTo>
                    <a:pt x="599" y="6455"/>
                    <a:pt x="606" y="6463"/>
                    <a:pt x="610" y="6463"/>
                  </a:cubicBezTo>
                  <a:cubicBezTo>
                    <a:pt x="613" y="6463"/>
                    <a:pt x="614" y="6460"/>
                    <a:pt x="614" y="6453"/>
                  </a:cubicBezTo>
                  <a:cubicBezTo>
                    <a:pt x="614" y="6439"/>
                    <a:pt x="628" y="6426"/>
                    <a:pt x="649" y="6418"/>
                  </a:cubicBezTo>
                  <a:cubicBezTo>
                    <a:pt x="652" y="6418"/>
                    <a:pt x="655" y="6418"/>
                    <a:pt x="658" y="6418"/>
                  </a:cubicBezTo>
                  <a:cubicBezTo>
                    <a:pt x="671" y="6418"/>
                    <a:pt x="679" y="6424"/>
                    <a:pt x="673" y="6436"/>
                  </a:cubicBezTo>
                  <a:cubicBezTo>
                    <a:pt x="671" y="6444"/>
                    <a:pt x="674" y="6452"/>
                    <a:pt x="679" y="6452"/>
                  </a:cubicBezTo>
                  <a:cubicBezTo>
                    <a:pt x="681" y="6452"/>
                    <a:pt x="682" y="6452"/>
                    <a:pt x="684" y="6450"/>
                  </a:cubicBezTo>
                  <a:cubicBezTo>
                    <a:pt x="704" y="6442"/>
                    <a:pt x="719" y="6438"/>
                    <a:pt x="731" y="6438"/>
                  </a:cubicBezTo>
                  <a:cubicBezTo>
                    <a:pt x="751" y="6438"/>
                    <a:pt x="760" y="6449"/>
                    <a:pt x="760" y="6471"/>
                  </a:cubicBezTo>
                  <a:cubicBezTo>
                    <a:pt x="760" y="6506"/>
                    <a:pt x="794" y="6532"/>
                    <a:pt x="829" y="6532"/>
                  </a:cubicBezTo>
                  <a:cubicBezTo>
                    <a:pt x="842" y="6532"/>
                    <a:pt x="856" y="6528"/>
                    <a:pt x="867" y="6519"/>
                  </a:cubicBezTo>
                  <a:cubicBezTo>
                    <a:pt x="875" y="6515"/>
                    <a:pt x="884" y="6512"/>
                    <a:pt x="892" y="6512"/>
                  </a:cubicBezTo>
                  <a:cubicBezTo>
                    <a:pt x="900" y="6512"/>
                    <a:pt x="907" y="6515"/>
                    <a:pt x="909" y="6523"/>
                  </a:cubicBezTo>
                  <a:cubicBezTo>
                    <a:pt x="913" y="6533"/>
                    <a:pt x="888" y="6551"/>
                    <a:pt x="861" y="6557"/>
                  </a:cubicBezTo>
                  <a:cubicBezTo>
                    <a:pt x="795" y="6575"/>
                    <a:pt x="795" y="6592"/>
                    <a:pt x="861" y="6613"/>
                  </a:cubicBezTo>
                  <a:cubicBezTo>
                    <a:pt x="885" y="6623"/>
                    <a:pt x="896" y="6634"/>
                    <a:pt x="878" y="6637"/>
                  </a:cubicBezTo>
                  <a:cubicBezTo>
                    <a:pt x="864" y="6641"/>
                    <a:pt x="826" y="6662"/>
                    <a:pt x="798" y="6682"/>
                  </a:cubicBezTo>
                  <a:cubicBezTo>
                    <a:pt x="747" y="6717"/>
                    <a:pt x="747" y="6721"/>
                    <a:pt x="792" y="6724"/>
                  </a:cubicBezTo>
                  <a:cubicBezTo>
                    <a:pt x="794" y="6724"/>
                    <a:pt x="797" y="6724"/>
                    <a:pt x="800" y="6724"/>
                  </a:cubicBezTo>
                  <a:cubicBezTo>
                    <a:pt x="849" y="6724"/>
                    <a:pt x="898" y="6699"/>
                    <a:pt x="875" y="6682"/>
                  </a:cubicBezTo>
                  <a:cubicBezTo>
                    <a:pt x="855" y="6666"/>
                    <a:pt x="936" y="6599"/>
                    <a:pt x="974" y="6599"/>
                  </a:cubicBezTo>
                  <a:cubicBezTo>
                    <a:pt x="976" y="6599"/>
                    <a:pt x="977" y="6599"/>
                    <a:pt x="979" y="6599"/>
                  </a:cubicBezTo>
                  <a:cubicBezTo>
                    <a:pt x="996" y="6602"/>
                    <a:pt x="1006" y="6617"/>
                    <a:pt x="1003" y="6627"/>
                  </a:cubicBezTo>
                  <a:cubicBezTo>
                    <a:pt x="1000" y="6637"/>
                    <a:pt x="1010" y="6651"/>
                    <a:pt x="1024" y="6655"/>
                  </a:cubicBezTo>
                  <a:cubicBezTo>
                    <a:pt x="1069" y="6665"/>
                    <a:pt x="1062" y="6697"/>
                    <a:pt x="1017" y="6697"/>
                  </a:cubicBezTo>
                  <a:cubicBezTo>
                    <a:pt x="989" y="6697"/>
                    <a:pt x="1000" y="6703"/>
                    <a:pt x="1045" y="6721"/>
                  </a:cubicBezTo>
                  <a:cubicBezTo>
                    <a:pt x="1083" y="6734"/>
                    <a:pt x="1121" y="6745"/>
                    <a:pt x="1131" y="6745"/>
                  </a:cubicBezTo>
                  <a:cubicBezTo>
                    <a:pt x="1132" y="6744"/>
                    <a:pt x="1133" y="6744"/>
                    <a:pt x="1134" y="6744"/>
                  </a:cubicBezTo>
                  <a:cubicBezTo>
                    <a:pt x="1141" y="6744"/>
                    <a:pt x="1152" y="6757"/>
                    <a:pt x="1155" y="6772"/>
                  </a:cubicBezTo>
                  <a:cubicBezTo>
                    <a:pt x="1162" y="6785"/>
                    <a:pt x="1183" y="6801"/>
                    <a:pt x="1203" y="6801"/>
                  </a:cubicBezTo>
                  <a:cubicBezTo>
                    <a:pt x="1204" y="6801"/>
                    <a:pt x="1206" y="6801"/>
                    <a:pt x="1208" y="6801"/>
                  </a:cubicBezTo>
                  <a:cubicBezTo>
                    <a:pt x="1256" y="6801"/>
                    <a:pt x="1284" y="6863"/>
                    <a:pt x="1267" y="6921"/>
                  </a:cubicBezTo>
                  <a:cubicBezTo>
                    <a:pt x="1261" y="6936"/>
                    <a:pt x="1260" y="6943"/>
                    <a:pt x="1266" y="6943"/>
                  </a:cubicBezTo>
                  <a:cubicBezTo>
                    <a:pt x="1270" y="6943"/>
                    <a:pt x="1277" y="6939"/>
                    <a:pt x="1288" y="6932"/>
                  </a:cubicBezTo>
                  <a:cubicBezTo>
                    <a:pt x="1300" y="6924"/>
                    <a:pt x="1310" y="6919"/>
                    <a:pt x="1317" y="6919"/>
                  </a:cubicBezTo>
                  <a:cubicBezTo>
                    <a:pt x="1321" y="6919"/>
                    <a:pt x="1324" y="6921"/>
                    <a:pt x="1325" y="6926"/>
                  </a:cubicBezTo>
                  <a:cubicBezTo>
                    <a:pt x="1334" y="6948"/>
                    <a:pt x="1289" y="6976"/>
                    <a:pt x="1264" y="6976"/>
                  </a:cubicBezTo>
                  <a:cubicBezTo>
                    <a:pt x="1257" y="6976"/>
                    <a:pt x="1252" y="6975"/>
                    <a:pt x="1250" y="6970"/>
                  </a:cubicBezTo>
                  <a:cubicBezTo>
                    <a:pt x="1246" y="6967"/>
                    <a:pt x="1240" y="6966"/>
                    <a:pt x="1231" y="6966"/>
                  </a:cubicBezTo>
                  <a:cubicBezTo>
                    <a:pt x="1212" y="6966"/>
                    <a:pt x="1181" y="6974"/>
                    <a:pt x="1145" y="6988"/>
                  </a:cubicBezTo>
                  <a:cubicBezTo>
                    <a:pt x="1058" y="7023"/>
                    <a:pt x="1024" y="7049"/>
                    <a:pt x="1050" y="7049"/>
                  </a:cubicBezTo>
                  <a:cubicBezTo>
                    <a:pt x="1062" y="7049"/>
                    <a:pt x="1088" y="7043"/>
                    <a:pt x="1128" y="7030"/>
                  </a:cubicBezTo>
                  <a:cubicBezTo>
                    <a:pt x="1184" y="7011"/>
                    <a:pt x="1222" y="7001"/>
                    <a:pt x="1245" y="7001"/>
                  </a:cubicBezTo>
                  <a:cubicBezTo>
                    <a:pt x="1273" y="7001"/>
                    <a:pt x="1277" y="7016"/>
                    <a:pt x="1260" y="7046"/>
                  </a:cubicBezTo>
                  <a:cubicBezTo>
                    <a:pt x="1239" y="7085"/>
                    <a:pt x="1246" y="7092"/>
                    <a:pt x="1315" y="7123"/>
                  </a:cubicBezTo>
                  <a:cubicBezTo>
                    <a:pt x="1345" y="7139"/>
                    <a:pt x="1384" y="7149"/>
                    <a:pt x="1409" y="7149"/>
                  </a:cubicBezTo>
                  <a:cubicBezTo>
                    <a:pt x="1416" y="7149"/>
                    <a:pt x="1422" y="7149"/>
                    <a:pt x="1426" y="7147"/>
                  </a:cubicBezTo>
                  <a:cubicBezTo>
                    <a:pt x="1434" y="7143"/>
                    <a:pt x="1446" y="7141"/>
                    <a:pt x="1459" y="7141"/>
                  </a:cubicBezTo>
                  <a:cubicBezTo>
                    <a:pt x="1480" y="7141"/>
                    <a:pt x="1505" y="7146"/>
                    <a:pt x="1527" y="7155"/>
                  </a:cubicBezTo>
                  <a:cubicBezTo>
                    <a:pt x="1560" y="7169"/>
                    <a:pt x="1572" y="7179"/>
                    <a:pt x="1558" y="7179"/>
                  </a:cubicBezTo>
                  <a:cubicBezTo>
                    <a:pt x="1556" y="7179"/>
                    <a:pt x="1554" y="7179"/>
                    <a:pt x="1551" y="7179"/>
                  </a:cubicBezTo>
                  <a:cubicBezTo>
                    <a:pt x="1523" y="7179"/>
                    <a:pt x="1509" y="7192"/>
                    <a:pt x="1509" y="7224"/>
                  </a:cubicBezTo>
                  <a:cubicBezTo>
                    <a:pt x="1509" y="7246"/>
                    <a:pt x="1501" y="7262"/>
                    <a:pt x="1486" y="7262"/>
                  </a:cubicBezTo>
                  <a:cubicBezTo>
                    <a:pt x="1485" y="7262"/>
                    <a:pt x="1483" y="7262"/>
                    <a:pt x="1482" y="7262"/>
                  </a:cubicBezTo>
                  <a:cubicBezTo>
                    <a:pt x="1479" y="7261"/>
                    <a:pt x="1477" y="7261"/>
                    <a:pt x="1475" y="7261"/>
                  </a:cubicBezTo>
                  <a:cubicBezTo>
                    <a:pt x="1464" y="7261"/>
                    <a:pt x="1458" y="7266"/>
                    <a:pt x="1461" y="7272"/>
                  </a:cubicBezTo>
                  <a:cubicBezTo>
                    <a:pt x="1464" y="7286"/>
                    <a:pt x="1464" y="7307"/>
                    <a:pt x="1461" y="7324"/>
                  </a:cubicBezTo>
                  <a:cubicBezTo>
                    <a:pt x="1461" y="7340"/>
                    <a:pt x="1463" y="7347"/>
                    <a:pt x="1471" y="7347"/>
                  </a:cubicBezTo>
                  <a:cubicBezTo>
                    <a:pt x="1477" y="7347"/>
                    <a:pt x="1486" y="7344"/>
                    <a:pt x="1499" y="7338"/>
                  </a:cubicBezTo>
                  <a:cubicBezTo>
                    <a:pt x="1505" y="7335"/>
                    <a:pt x="1513" y="7333"/>
                    <a:pt x="1523" y="7333"/>
                  </a:cubicBezTo>
                  <a:cubicBezTo>
                    <a:pt x="1602" y="7333"/>
                    <a:pt x="1793" y="7422"/>
                    <a:pt x="1762" y="7453"/>
                  </a:cubicBezTo>
                  <a:cubicBezTo>
                    <a:pt x="1735" y="7481"/>
                    <a:pt x="1769" y="7518"/>
                    <a:pt x="1806" y="7518"/>
                  </a:cubicBezTo>
                  <a:cubicBezTo>
                    <a:pt x="1815" y="7518"/>
                    <a:pt x="1824" y="7516"/>
                    <a:pt x="1832" y="7512"/>
                  </a:cubicBezTo>
                  <a:cubicBezTo>
                    <a:pt x="1846" y="7503"/>
                    <a:pt x="1856" y="7499"/>
                    <a:pt x="1861" y="7499"/>
                  </a:cubicBezTo>
                  <a:cubicBezTo>
                    <a:pt x="1866" y="7499"/>
                    <a:pt x="1867" y="7503"/>
                    <a:pt x="1863" y="7512"/>
                  </a:cubicBezTo>
                  <a:cubicBezTo>
                    <a:pt x="1860" y="7525"/>
                    <a:pt x="1871" y="7550"/>
                    <a:pt x="1887" y="7560"/>
                  </a:cubicBezTo>
                  <a:cubicBezTo>
                    <a:pt x="1905" y="7571"/>
                    <a:pt x="1922" y="7602"/>
                    <a:pt x="1926" y="7633"/>
                  </a:cubicBezTo>
                  <a:cubicBezTo>
                    <a:pt x="1929" y="7662"/>
                    <a:pt x="1938" y="7685"/>
                    <a:pt x="1951" y="7685"/>
                  </a:cubicBezTo>
                  <a:cubicBezTo>
                    <a:pt x="1952" y="7685"/>
                    <a:pt x="1953" y="7685"/>
                    <a:pt x="1954" y="7685"/>
                  </a:cubicBezTo>
                  <a:cubicBezTo>
                    <a:pt x="1956" y="7684"/>
                    <a:pt x="1957" y="7684"/>
                    <a:pt x="1959" y="7684"/>
                  </a:cubicBezTo>
                  <a:cubicBezTo>
                    <a:pt x="1970" y="7684"/>
                    <a:pt x="1979" y="7694"/>
                    <a:pt x="1985" y="7709"/>
                  </a:cubicBezTo>
                  <a:cubicBezTo>
                    <a:pt x="1988" y="7723"/>
                    <a:pt x="1985" y="7741"/>
                    <a:pt x="1971" y="7744"/>
                  </a:cubicBezTo>
                  <a:cubicBezTo>
                    <a:pt x="1961" y="7747"/>
                    <a:pt x="1954" y="7765"/>
                    <a:pt x="1961" y="7782"/>
                  </a:cubicBezTo>
                  <a:cubicBezTo>
                    <a:pt x="1974" y="7833"/>
                    <a:pt x="2120" y="7973"/>
                    <a:pt x="2156" y="7973"/>
                  </a:cubicBezTo>
                  <a:cubicBezTo>
                    <a:pt x="2156" y="7973"/>
                    <a:pt x="2157" y="7973"/>
                    <a:pt x="2158" y="7973"/>
                  </a:cubicBezTo>
                  <a:cubicBezTo>
                    <a:pt x="2159" y="7973"/>
                    <a:pt x="2160" y="7973"/>
                    <a:pt x="2162" y="7973"/>
                  </a:cubicBezTo>
                  <a:cubicBezTo>
                    <a:pt x="2176" y="7973"/>
                    <a:pt x="2197" y="7989"/>
                    <a:pt x="2210" y="8011"/>
                  </a:cubicBezTo>
                  <a:cubicBezTo>
                    <a:pt x="2224" y="8031"/>
                    <a:pt x="2236" y="8041"/>
                    <a:pt x="2252" y="8041"/>
                  </a:cubicBezTo>
                  <a:cubicBezTo>
                    <a:pt x="2261" y="8041"/>
                    <a:pt x="2271" y="8038"/>
                    <a:pt x="2283" y="8032"/>
                  </a:cubicBezTo>
                  <a:cubicBezTo>
                    <a:pt x="2296" y="8025"/>
                    <a:pt x="2305" y="8021"/>
                    <a:pt x="2311" y="8021"/>
                  </a:cubicBezTo>
                  <a:cubicBezTo>
                    <a:pt x="2320" y="8021"/>
                    <a:pt x="2323" y="8029"/>
                    <a:pt x="2321" y="8045"/>
                  </a:cubicBezTo>
                  <a:cubicBezTo>
                    <a:pt x="2318" y="8064"/>
                    <a:pt x="2325" y="8073"/>
                    <a:pt x="2336" y="8073"/>
                  </a:cubicBezTo>
                  <a:cubicBezTo>
                    <a:pt x="2352" y="8073"/>
                    <a:pt x="2376" y="8054"/>
                    <a:pt x="2391" y="8021"/>
                  </a:cubicBezTo>
                  <a:cubicBezTo>
                    <a:pt x="2400" y="8001"/>
                    <a:pt x="2405" y="7991"/>
                    <a:pt x="2414" y="7991"/>
                  </a:cubicBezTo>
                  <a:cubicBezTo>
                    <a:pt x="2422" y="7991"/>
                    <a:pt x="2432" y="7998"/>
                    <a:pt x="2449" y="8011"/>
                  </a:cubicBezTo>
                  <a:cubicBezTo>
                    <a:pt x="2466" y="8023"/>
                    <a:pt x="2482" y="8029"/>
                    <a:pt x="2502" y="8029"/>
                  </a:cubicBezTo>
                  <a:cubicBezTo>
                    <a:pt x="2524" y="8029"/>
                    <a:pt x="2549" y="8022"/>
                    <a:pt x="2585" y="8008"/>
                  </a:cubicBezTo>
                  <a:cubicBezTo>
                    <a:pt x="2621" y="7995"/>
                    <a:pt x="2655" y="7988"/>
                    <a:pt x="2670" y="7988"/>
                  </a:cubicBezTo>
                  <a:cubicBezTo>
                    <a:pt x="2675" y="7988"/>
                    <a:pt x="2678" y="7989"/>
                    <a:pt x="2678" y="7990"/>
                  </a:cubicBezTo>
                  <a:cubicBezTo>
                    <a:pt x="2679" y="7992"/>
                    <a:pt x="2684" y="7993"/>
                    <a:pt x="2691" y="7993"/>
                  </a:cubicBezTo>
                  <a:cubicBezTo>
                    <a:pt x="2713" y="7993"/>
                    <a:pt x="2759" y="7986"/>
                    <a:pt x="2811" y="7973"/>
                  </a:cubicBezTo>
                  <a:cubicBezTo>
                    <a:pt x="2865" y="7960"/>
                    <a:pt x="2917" y="7953"/>
                    <a:pt x="2947" y="7953"/>
                  </a:cubicBezTo>
                  <a:cubicBezTo>
                    <a:pt x="2958" y="7953"/>
                    <a:pt x="2965" y="7954"/>
                    <a:pt x="2970" y="7956"/>
                  </a:cubicBezTo>
                  <a:cubicBezTo>
                    <a:pt x="2976" y="7960"/>
                    <a:pt x="2988" y="7962"/>
                    <a:pt x="3003" y="7962"/>
                  </a:cubicBezTo>
                  <a:cubicBezTo>
                    <a:pt x="3025" y="7962"/>
                    <a:pt x="3054" y="7958"/>
                    <a:pt x="3078" y="7952"/>
                  </a:cubicBezTo>
                  <a:cubicBezTo>
                    <a:pt x="3123" y="7941"/>
                    <a:pt x="3237" y="7925"/>
                    <a:pt x="3334" y="7917"/>
                  </a:cubicBezTo>
                  <a:cubicBezTo>
                    <a:pt x="3432" y="7907"/>
                    <a:pt x="3557" y="7890"/>
                    <a:pt x="3612" y="7876"/>
                  </a:cubicBezTo>
                  <a:cubicBezTo>
                    <a:pt x="3684" y="7859"/>
                    <a:pt x="3808" y="7848"/>
                    <a:pt x="3904" y="7848"/>
                  </a:cubicBezTo>
                  <a:cubicBezTo>
                    <a:pt x="3966" y="7848"/>
                    <a:pt x="4016" y="7853"/>
                    <a:pt x="4036" y="7862"/>
                  </a:cubicBezTo>
                  <a:cubicBezTo>
                    <a:pt x="4052" y="7872"/>
                    <a:pt x="4084" y="7907"/>
                    <a:pt x="4105" y="7941"/>
                  </a:cubicBezTo>
                  <a:cubicBezTo>
                    <a:pt x="4125" y="7980"/>
                    <a:pt x="4146" y="8011"/>
                    <a:pt x="4156" y="8021"/>
                  </a:cubicBezTo>
                  <a:cubicBezTo>
                    <a:pt x="4167" y="8029"/>
                    <a:pt x="4164" y="8035"/>
                    <a:pt x="4146" y="8039"/>
                  </a:cubicBezTo>
                  <a:cubicBezTo>
                    <a:pt x="4111" y="8050"/>
                    <a:pt x="4170" y="8143"/>
                    <a:pt x="4233" y="8167"/>
                  </a:cubicBezTo>
                  <a:cubicBezTo>
                    <a:pt x="4268" y="8181"/>
                    <a:pt x="4285" y="8212"/>
                    <a:pt x="4299" y="8274"/>
                  </a:cubicBezTo>
                  <a:cubicBezTo>
                    <a:pt x="4312" y="8318"/>
                    <a:pt x="4329" y="8355"/>
                    <a:pt x="4339" y="8355"/>
                  </a:cubicBezTo>
                  <a:cubicBezTo>
                    <a:pt x="4339" y="8355"/>
                    <a:pt x="4340" y="8354"/>
                    <a:pt x="4340" y="8354"/>
                  </a:cubicBezTo>
                  <a:cubicBezTo>
                    <a:pt x="4341" y="8354"/>
                    <a:pt x="4342" y="8354"/>
                    <a:pt x="4342" y="8354"/>
                  </a:cubicBezTo>
                  <a:cubicBezTo>
                    <a:pt x="4353" y="8354"/>
                    <a:pt x="4365" y="8377"/>
                    <a:pt x="4369" y="8407"/>
                  </a:cubicBezTo>
                  <a:cubicBezTo>
                    <a:pt x="4382" y="8493"/>
                    <a:pt x="4438" y="8732"/>
                    <a:pt x="4469" y="8847"/>
                  </a:cubicBezTo>
                  <a:cubicBezTo>
                    <a:pt x="4489" y="8916"/>
                    <a:pt x="4489" y="8955"/>
                    <a:pt x="4473" y="8958"/>
                  </a:cubicBezTo>
                  <a:cubicBezTo>
                    <a:pt x="4424" y="8972"/>
                    <a:pt x="4427" y="9014"/>
                    <a:pt x="4479" y="9041"/>
                  </a:cubicBezTo>
                  <a:cubicBezTo>
                    <a:pt x="4503" y="9055"/>
                    <a:pt x="4524" y="9083"/>
                    <a:pt x="4524" y="9097"/>
                  </a:cubicBezTo>
                  <a:cubicBezTo>
                    <a:pt x="4524" y="9115"/>
                    <a:pt x="4559" y="9177"/>
                    <a:pt x="4601" y="9239"/>
                  </a:cubicBezTo>
                  <a:cubicBezTo>
                    <a:pt x="4646" y="9302"/>
                    <a:pt x="4673" y="9354"/>
                    <a:pt x="4667" y="9357"/>
                  </a:cubicBezTo>
                  <a:cubicBezTo>
                    <a:pt x="4660" y="9361"/>
                    <a:pt x="4677" y="9364"/>
                    <a:pt x="4708" y="9368"/>
                  </a:cubicBezTo>
                  <a:cubicBezTo>
                    <a:pt x="4771" y="9371"/>
                    <a:pt x="4812" y="9454"/>
                    <a:pt x="4767" y="9486"/>
                  </a:cubicBezTo>
                  <a:cubicBezTo>
                    <a:pt x="4753" y="9493"/>
                    <a:pt x="4774" y="9503"/>
                    <a:pt x="4812" y="9507"/>
                  </a:cubicBezTo>
                  <a:cubicBezTo>
                    <a:pt x="4851" y="9510"/>
                    <a:pt x="4882" y="9520"/>
                    <a:pt x="4885" y="9534"/>
                  </a:cubicBezTo>
                  <a:cubicBezTo>
                    <a:pt x="4889" y="9544"/>
                    <a:pt x="4937" y="9576"/>
                    <a:pt x="4993" y="9600"/>
                  </a:cubicBezTo>
                  <a:cubicBezTo>
                    <a:pt x="5048" y="9627"/>
                    <a:pt x="5097" y="9659"/>
                    <a:pt x="5101" y="9669"/>
                  </a:cubicBezTo>
                  <a:cubicBezTo>
                    <a:pt x="5103" y="9678"/>
                    <a:pt x="5111" y="9687"/>
                    <a:pt x="5120" y="9687"/>
                  </a:cubicBezTo>
                  <a:cubicBezTo>
                    <a:pt x="5122" y="9687"/>
                    <a:pt x="5123" y="9687"/>
                    <a:pt x="5125" y="9687"/>
                  </a:cubicBezTo>
                  <a:cubicBezTo>
                    <a:pt x="5125" y="9686"/>
                    <a:pt x="5126" y="9686"/>
                    <a:pt x="5127" y="9686"/>
                  </a:cubicBezTo>
                  <a:cubicBezTo>
                    <a:pt x="5139" y="9686"/>
                    <a:pt x="5184" y="9702"/>
                    <a:pt x="5229" y="9722"/>
                  </a:cubicBezTo>
                  <a:cubicBezTo>
                    <a:pt x="5277" y="9739"/>
                    <a:pt x="5336" y="9760"/>
                    <a:pt x="5357" y="9760"/>
                  </a:cubicBezTo>
                  <a:cubicBezTo>
                    <a:pt x="5419" y="9767"/>
                    <a:pt x="5413" y="9805"/>
                    <a:pt x="5347" y="9822"/>
                  </a:cubicBezTo>
                  <a:cubicBezTo>
                    <a:pt x="5280" y="9840"/>
                    <a:pt x="5197" y="9909"/>
                    <a:pt x="5208" y="9944"/>
                  </a:cubicBezTo>
                  <a:cubicBezTo>
                    <a:pt x="5210" y="9950"/>
                    <a:pt x="5222" y="9954"/>
                    <a:pt x="5237" y="9954"/>
                  </a:cubicBezTo>
                  <a:cubicBezTo>
                    <a:pt x="5246" y="9954"/>
                    <a:pt x="5255" y="9953"/>
                    <a:pt x="5264" y="9951"/>
                  </a:cubicBezTo>
                  <a:cubicBezTo>
                    <a:pt x="5270" y="9949"/>
                    <a:pt x="5278" y="9948"/>
                    <a:pt x="5286" y="9948"/>
                  </a:cubicBezTo>
                  <a:cubicBezTo>
                    <a:pt x="5308" y="9948"/>
                    <a:pt x="5335" y="9954"/>
                    <a:pt x="5350" y="9965"/>
                  </a:cubicBezTo>
                  <a:cubicBezTo>
                    <a:pt x="5369" y="9976"/>
                    <a:pt x="5392" y="9986"/>
                    <a:pt x="5405" y="9986"/>
                  </a:cubicBezTo>
                  <a:cubicBezTo>
                    <a:pt x="5406" y="9986"/>
                    <a:pt x="5408" y="9986"/>
                    <a:pt x="5409" y="9986"/>
                  </a:cubicBezTo>
                  <a:cubicBezTo>
                    <a:pt x="5419" y="9986"/>
                    <a:pt x="5451" y="9986"/>
                    <a:pt x="5482" y="9992"/>
                  </a:cubicBezTo>
                  <a:cubicBezTo>
                    <a:pt x="5489" y="9994"/>
                    <a:pt x="5501" y="9995"/>
                    <a:pt x="5516" y="9995"/>
                  </a:cubicBezTo>
                  <a:cubicBezTo>
                    <a:pt x="5555" y="9995"/>
                    <a:pt x="5614" y="9989"/>
                    <a:pt x="5669" y="9981"/>
                  </a:cubicBezTo>
                  <a:cubicBezTo>
                    <a:pt x="5794" y="9963"/>
                    <a:pt x="5918" y="9952"/>
                    <a:pt x="5999" y="9952"/>
                  </a:cubicBezTo>
                  <a:cubicBezTo>
                    <a:pt x="6039" y="9952"/>
                    <a:pt x="6068" y="9955"/>
                    <a:pt x="6082" y="9961"/>
                  </a:cubicBezTo>
                  <a:cubicBezTo>
                    <a:pt x="6088" y="9963"/>
                    <a:pt x="6096" y="9963"/>
                    <a:pt x="6106" y="9963"/>
                  </a:cubicBezTo>
                  <a:cubicBezTo>
                    <a:pt x="6135" y="9963"/>
                    <a:pt x="6179" y="9956"/>
                    <a:pt x="6217" y="9944"/>
                  </a:cubicBezTo>
                  <a:cubicBezTo>
                    <a:pt x="6254" y="9933"/>
                    <a:pt x="6279" y="9928"/>
                    <a:pt x="6295" y="9928"/>
                  </a:cubicBezTo>
                  <a:cubicBezTo>
                    <a:pt x="6308" y="9928"/>
                    <a:pt x="6315" y="9932"/>
                    <a:pt x="6315" y="9940"/>
                  </a:cubicBezTo>
                  <a:cubicBezTo>
                    <a:pt x="6315" y="9950"/>
                    <a:pt x="6316" y="9956"/>
                    <a:pt x="6317" y="9956"/>
                  </a:cubicBezTo>
                  <a:cubicBezTo>
                    <a:pt x="6318" y="9956"/>
                    <a:pt x="6318" y="9956"/>
                    <a:pt x="6318" y="9954"/>
                  </a:cubicBezTo>
                  <a:cubicBezTo>
                    <a:pt x="6325" y="9930"/>
                    <a:pt x="6488" y="9909"/>
                    <a:pt x="6644" y="9909"/>
                  </a:cubicBezTo>
                  <a:cubicBezTo>
                    <a:pt x="6713" y="9906"/>
                    <a:pt x="6793" y="9895"/>
                    <a:pt x="6825" y="9881"/>
                  </a:cubicBezTo>
                  <a:cubicBezTo>
                    <a:pt x="6841" y="9872"/>
                    <a:pt x="6855" y="9868"/>
                    <a:pt x="6865" y="9868"/>
                  </a:cubicBezTo>
                  <a:cubicBezTo>
                    <a:pt x="6873" y="9868"/>
                    <a:pt x="6878" y="9871"/>
                    <a:pt x="6880" y="9877"/>
                  </a:cubicBezTo>
                  <a:cubicBezTo>
                    <a:pt x="6883" y="9883"/>
                    <a:pt x="6887" y="9886"/>
                    <a:pt x="6892" y="9886"/>
                  </a:cubicBezTo>
                  <a:cubicBezTo>
                    <a:pt x="6900" y="9886"/>
                    <a:pt x="6912" y="9879"/>
                    <a:pt x="6929" y="9864"/>
                  </a:cubicBezTo>
                  <a:cubicBezTo>
                    <a:pt x="6946" y="9849"/>
                    <a:pt x="6958" y="9842"/>
                    <a:pt x="6972" y="9842"/>
                  </a:cubicBezTo>
                  <a:cubicBezTo>
                    <a:pt x="6984" y="9842"/>
                    <a:pt x="6996" y="9847"/>
                    <a:pt x="7012" y="9856"/>
                  </a:cubicBezTo>
                  <a:cubicBezTo>
                    <a:pt x="7027" y="9867"/>
                    <a:pt x="7039" y="9873"/>
                    <a:pt x="7049" y="9873"/>
                  </a:cubicBezTo>
                  <a:cubicBezTo>
                    <a:pt x="7058" y="9873"/>
                    <a:pt x="7064" y="9868"/>
                    <a:pt x="7067" y="9861"/>
                  </a:cubicBezTo>
                  <a:cubicBezTo>
                    <a:pt x="7071" y="9850"/>
                    <a:pt x="7088" y="9836"/>
                    <a:pt x="7099" y="9832"/>
                  </a:cubicBezTo>
                  <a:cubicBezTo>
                    <a:pt x="7112" y="9832"/>
                    <a:pt x="7220" y="9812"/>
                    <a:pt x="7335" y="9794"/>
                  </a:cubicBezTo>
                  <a:cubicBezTo>
                    <a:pt x="7435" y="9776"/>
                    <a:pt x="7527" y="9766"/>
                    <a:pt x="7555" y="9766"/>
                  </a:cubicBezTo>
                  <a:cubicBezTo>
                    <a:pt x="7559" y="9766"/>
                    <a:pt x="7562" y="9766"/>
                    <a:pt x="7563" y="9767"/>
                  </a:cubicBezTo>
                  <a:cubicBezTo>
                    <a:pt x="7566" y="9769"/>
                    <a:pt x="7574" y="9770"/>
                    <a:pt x="7587" y="9770"/>
                  </a:cubicBezTo>
                  <a:cubicBezTo>
                    <a:pt x="7610" y="9770"/>
                    <a:pt x="7647" y="9766"/>
                    <a:pt x="7685" y="9760"/>
                  </a:cubicBezTo>
                  <a:cubicBezTo>
                    <a:pt x="7822" y="9730"/>
                    <a:pt x="7871" y="9720"/>
                    <a:pt x="7889" y="9720"/>
                  </a:cubicBezTo>
                  <a:cubicBezTo>
                    <a:pt x="7897" y="9720"/>
                    <a:pt x="7899" y="9722"/>
                    <a:pt x="7900" y="9725"/>
                  </a:cubicBezTo>
                  <a:cubicBezTo>
                    <a:pt x="7900" y="9729"/>
                    <a:pt x="7907" y="9730"/>
                    <a:pt x="7917" y="9730"/>
                  </a:cubicBezTo>
                  <a:cubicBezTo>
                    <a:pt x="7924" y="9730"/>
                    <a:pt x="7933" y="9730"/>
                    <a:pt x="7942" y="9728"/>
                  </a:cubicBezTo>
                  <a:cubicBezTo>
                    <a:pt x="7966" y="9725"/>
                    <a:pt x="8039" y="9711"/>
                    <a:pt x="8111" y="9697"/>
                  </a:cubicBezTo>
                  <a:cubicBezTo>
                    <a:pt x="8169" y="9686"/>
                    <a:pt x="8225" y="9679"/>
                    <a:pt x="8250" y="9679"/>
                  </a:cubicBezTo>
                  <a:cubicBezTo>
                    <a:pt x="8255" y="9679"/>
                    <a:pt x="8259" y="9679"/>
                    <a:pt x="8261" y="9680"/>
                  </a:cubicBezTo>
                  <a:cubicBezTo>
                    <a:pt x="8263" y="9680"/>
                    <a:pt x="8265" y="9680"/>
                    <a:pt x="8268" y="9680"/>
                  </a:cubicBezTo>
                  <a:cubicBezTo>
                    <a:pt x="8295" y="9680"/>
                    <a:pt x="8390" y="9667"/>
                    <a:pt x="8490" y="9648"/>
                  </a:cubicBezTo>
                  <a:cubicBezTo>
                    <a:pt x="8591" y="9629"/>
                    <a:pt x="8684" y="9614"/>
                    <a:pt x="8707" y="9614"/>
                  </a:cubicBezTo>
                  <a:cubicBezTo>
                    <a:pt x="8709" y="9614"/>
                    <a:pt x="8711" y="9614"/>
                    <a:pt x="8712" y="9614"/>
                  </a:cubicBezTo>
                  <a:cubicBezTo>
                    <a:pt x="8712" y="9614"/>
                    <a:pt x="8713" y="9614"/>
                    <a:pt x="8715" y="9614"/>
                  </a:cubicBezTo>
                  <a:cubicBezTo>
                    <a:pt x="8738" y="9614"/>
                    <a:pt x="8870" y="9588"/>
                    <a:pt x="9021" y="9558"/>
                  </a:cubicBezTo>
                  <a:cubicBezTo>
                    <a:pt x="9171" y="9526"/>
                    <a:pt x="9305" y="9502"/>
                    <a:pt x="9330" y="9502"/>
                  </a:cubicBezTo>
                  <a:cubicBezTo>
                    <a:pt x="9331" y="9502"/>
                    <a:pt x="9332" y="9502"/>
                    <a:pt x="9333" y="9503"/>
                  </a:cubicBezTo>
                  <a:cubicBezTo>
                    <a:pt x="9344" y="9503"/>
                    <a:pt x="9440" y="9489"/>
                    <a:pt x="9552" y="9465"/>
                  </a:cubicBezTo>
                  <a:cubicBezTo>
                    <a:pt x="9663" y="9444"/>
                    <a:pt x="9832" y="9416"/>
                    <a:pt x="9927" y="9403"/>
                  </a:cubicBezTo>
                  <a:cubicBezTo>
                    <a:pt x="10023" y="9392"/>
                    <a:pt x="10190" y="9361"/>
                    <a:pt x="10294" y="9340"/>
                  </a:cubicBezTo>
                  <a:cubicBezTo>
                    <a:pt x="10398" y="9315"/>
                    <a:pt x="10505" y="9299"/>
                    <a:pt x="10526" y="9299"/>
                  </a:cubicBezTo>
                  <a:cubicBezTo>
                    <a:pt x="10527" y="9299"/>
                    <a:pt x="10528" y="9299"/>
                    <a:pt x="10530" y="9299"/>
                  </a:cubicBezTo>
                  <a:cubicBezTo>
                    <a:pt x="10563" y="9299"/>
                    <a:pt x="10719" y="9268"/>
                    <a:pt x="10891" y="9229"/>
                  </a:cubicBezTo>
                  <a:cubicBezTo>
                    <a:pt x="11080" y="9183"/>
                    <a:pt x="11207" y="9162"/>
                    <a:pt x="11268" y="9162"/>
                  </a:cubicBezTo>
                  <a:cubicBezTo>
                    <a:pt x="11277" y="9162"/>
                    <a:pt x="11284" y="9162"/>
                    <a:pt x="11290" y="9163"/>
                  </a:cubicBezTo>
                  <a:cubicBezTo>
                    <a:pt x="11319" y="9165"/>
                    <a:pt x="11354" y="9168"/>
                    <a:pt x="11378" y="9168"/>
                  </a:cubicBezTo>
                  <a:cubicBezTo>
                    <a:pt x="11387" y="9168"/>
                    <a:pt x="11395" y="9167"/>
                    <a:pt x="11400" y="9166"/>
                  </a:cubicBezTo>
                  <a:cubicBezTo>
                    <a:pt x="11403" y="9165"/>
                    <a:pt x="11406" y="9165"/>
                    <a:pt x="11409" y="9165"/>
                  </a:cubicBezTo>
                  <a:cubicBezTo>
                    <a:pt x="11443" y="9165"/>
                    <a:pt x="11471" y="9219"/>
                    <a:pt x="11435" y="9229"/>
                  </a:cubicBezTo>
                  <a:cubicBezTo>
                    <a:pt x="11432" y="9229"/>
                    <a:pt x="11427" y="9230"/>
                    <a:pt x="11422" y="9230"/>
                  </a:cubicBezTo>
                  <a:cubicBezTo>
                    <a:pt x="11408" y="9230"/>
                    <a:pt x="11388" y="9226"/>
                    <a:pt x="11373" y="9219"/>
                  </a:cubicBezTo>
                  <a:cubicBezTo>
                    <a:pt x="11364" y="9215"/>
                    <a:pt x="11356" y="9213"/>
                    <a:pt x="11351" y="9213"/>
                  </a:cubicBezTo>
                  <a:cubicBezTo>
                    <a:pt x="11346" y="9213"/>
                    <a:pt x="11344" y="9215"/>
                    <a:pt x="11345" y="9219"/>
                  </a:cubicBezTo>
                  <a:cubicBezTo>
                    <a:pt x="11349" y="9229"/>
                    <a:pt x="11366" y="9243"/>
                    <a:pt x="11387" y="9253"/>
                  </a:cubicBezTo>
                  <a:cubicBezTo>
                    <a:pt x="11397" y="9258"/>
                    <a:pt x="11409" y="9261"/>
                    <a:pt x="11428" y="9261"/>
                  </a:cubicBezTo>
                  <a:cubicBezTo>
                    <a:pt x="11471" y="9261"/>
                    <a:pt x="11548" y="9245"/>
                    <a:pt x="11720" y="9201"/>
                  </a:cubicBezTo>
                  <a:cubicBezTo>
                    <a:pt x="11775" y="9189"/>
                    <a:pt x="11823" y="9182"/>
                    <a:pt x="11849" y="9182"/>
                  </a:cubicBezTo>
                  <a:cubicBezTo>
                    <a:pt x="11861" y="9182"/>
                    <a:pt x="11868" y="9184"/>
                    <a:pt x="11869" y="9187"/>
                  </a:cubicBezTo>
                  <a:cubicBezTo>
                    <a:pt x="11871" y="9194"/>
                    <a:pt x="11879" y="9198"/>
                    <a:pt x="11891" y="9198"/>
                  </a:cubicBezTo>
                  <a:cubicBezTo>
                    <a:pt x="11897" y="9198"/>
                    <a:pt x="11903" y="9197"/>
                    <a:pt x="11911" y="9195"/>
                  </a:cubicBezTo>
                  <a:cubicBezTo>
                    <a:pt x="11932" y="9184"/>
                    <a:pt x="12001" y="9174"/>
                    <a:pt x="12066" y="9166"/>
                  </a:cubicBezTo>
                  <a:cubicBezTo>
                    <a:pt x="12133" y="9160"/>
                    <a:pt x="12191" y="9149"/>
                    <a:pt x="12205" y="9142"/>
                  </a:cubicBezTo>
                  <a:cubicBezTo>
                    <a:pt x="12216" y="9139"/>
                    <a:pt x="12247" y="9125"/>
                    <a:pt x="12279" y="9111"/>
                  </a:cubicBezTo>
                  <a:cubicBezTo>
                    <a:pt x="12351" y="9086"/>
                    <a:pt x="12351" y="9086"/>
                    <a:pt x="12313" y="9062"/>
                  </a:cubicBezTo>
                  <a:cubicBezTo>
                    <a:pt x="12289" y="9045"/>
                    <a:pt x="12289" y="9035"/>
                    <a:pt x="12313" y="9020"/>
                  </a:cubicBezTo>
                  <a:cubicBezTo>
                    <a:pt x="12338" y="9003"/>
                    <a:pt x="12425" y="8989"/>
                    <a:pt x="12475" y="8989"/>
                  </a:cubicBezTo>
                  <a:cubicBezTo>
                    <a:pt x="12495" y="8989"/>
                    <a:pt x="12509" y="8991"/>
                    <a:pt x="12511" y="8996"/>
                  </a:cubicBezTo>
                  <a:cubicBezTo>
                    <a:pt x="12511" y="8997"/>
                    <a:pt x="12513" y="8998"/>
                    <a:pt x="12517" y="8998"/>
                  </a:cubicBezTo>
                  <a:cubicBezTo>
                    <a:pt x="12541" y="8998"/>
                    <a:pt x="12630" y="8982"/>
                    <a:pt x="12733" y="8958"/>
                  </a:cubicBezTo>
                  <a:cubicBezTo>
                    <a:pt x="13014" y="8896"/>
                    <a:pt x="13177" y="8865"/>
                    <a:pt x="13299" y="8854"/>
                  </a:cubicBezTo>
                  <a:cubicBezTo>
                    <a:pt x="13350" y="8851"/>
                    <a:pt x="13413" y="8844"/>
                    <a:pt x="13434" y="8841"/>
                  </a:cubicBezTo>
                  <a:cubicBezTo>
                    <a:pt x="13458" y="8841"/>
                    <a:pt x="13486" y="8841"/>
                    <a:pt x="13499" y="8844"/>
                  </a:cubicBezTo>
                  <a:cubicBezTo>
                    <a:pt x="13500" y="8844"/>
                    <a:pt x="13501" y="8844"/>
                    <a:pt x="13503" y="8844"/>
                  </a:cubicBezTo>
                  <a:cubicBezTo>
                    <a:pt x="13529" y="8844"/>
                    <a:pt x="13686" y="8814"/>
                    <a:pt x="13861" y="8774"/>
                  </a:cubicBezTo>
                  <a:cubicBezTo>
                    <a:pt x="14055" y="8732"/>
                    <a:pt x="14252" y="8698"/>
                    <a:pt x="14335" y="8698"/>
                  </a:cubicBezTo>
                  <a:cubicBezTo>
                    <a:pt x="14415" y="8695"/>
                    <a:pt x="14506" y="8691"/>
                    <a:pt x="14537" y="8691"/>
                  </a:cubicBezTo>
                  <a:cubicBezTo>
                    <a:pt x="14564" y="8691"/>
                    <a:pt x="14603" y="8702"/>
                    <a:pt x="14614" y="8712"/>
                  </a:cubicBezTo>
                  <a:cubicBezTo>
                    <a:pt x="14621" y="8722"/>
                    <a:pt x="14640" y="8728"/>
                    <a:pt x="14658" y="8728"/>
                  </a:cubicBezTo>
                  <a:cubicBezTo>
                    <a:pt x="14664" y="8728"/>
                    <a:pt x="14670" y="8727"/>
                    <a:pt x="14676" y="8726"/>
                  </a:cubicBezTo>
                  <a:cubicBezTo>
                    <a:pt x="14703" y="8719"/>
                    <a:pt x="14710" y="8708"/>
                    <a:pt x="14700" y="8698"/>
                  </a:cubicBezTo>
                  <a:cubicBezTo>
                    <a:pt x="14665" y="8670"/>
                    <a:pt x="14998" y="8625"/>
                    <a:pt x="15352" y="8607"/>
                  </a:cubicBezTo>
                  <a:cubicBezTo>
                    <a:pt x="15443" y="8604"/>
                    <a:pt x="15536" y="8597"/>
                    <a:pt x="15564" y="8594"/>
                  </a:cubicBezTo>
                  <a:cubicBezTo>
                    <a:pt x="15567" y="8594"/>
                    <a:pt x="15570" y="8594"/>
                    <a:pt x="15573" y="8594"/>
                  </a:cubicBezTo>
                  <a:cubicBezTo>
                    <a:pt x="15595" y="8594"/>
                    <a:pt x="15617" y="8603"/>
                    <a:pt x="15626" y="8618"/>
                  </a:cubicBezTo>
                  <a:cubicBezTo>
                    <a:pt x="15636" y="8634"/>
                    <a:pt x="15648" y="8646"/>
                    <a:pt x="15658" y="8646"/>
                  </a:cubicBezTo>
                  <a:cubicBezTo>
                    <a:pt x="15659" y="8646"/>
                    <a:pt x="15660" y="8646"/>
                    <a:pt x="15661" y="8646"/>
                  </a:cubicBezTo>
                  <a:cubicBezTo>
                    <a:pt x="15693" y="8642"/>
                    <a:pt x="15752" y="8640"/>
                    <a:pt x="15812" y="8640"/>
                  </a:cubicBezTo>
                  <a:cubicBezTo>
                    <a:pt x="15906" y="8640"/>
                    <a:pt x="16002" y="8645"/>
                    <a:pt x="16005" y="8653"/>
                  </a:cubicBezTo>
                  <a:cubicBezTo>
                    <a:pt x="16008" y="8660"/>
                    <a:pt x="16001" y="8667"/>
                    <a:pt x="15994" y="8670"/>
                  </a:cubicBezTo>
                  <a:cubicBezTo>
                    <a:pt x="15974" y="8678"/>
                    <a:pt x="15860" y="8683"/>
                    <a:pt x="15764" y="8683"/>
                  </a:cubicBezTo>
                  <a:cubicBezTo>
                    <a:pt x="15690" y="8683"/>
                    <a:pt x="15628" y="8680"/>
                    <a:pt x="15626" y="8674"/>
                  </a:cubicBezTo>
                  <a:cubicBezTo>
                    <a:pt x="15624" y="8670"/>
                    <a:pt x="15617" y="8668"/>
                    <a:pt x="15608" y="8668"/>
                  </a:cubicBezTo>
                  <a:cubicBezTo>
                    <a:pt x="15598" y="8668"/>
                    <a:pt x="15585" y="8670"/>
                    <a:pt x="15571" y="8674"/>
                  </a:cubicBezTo>
                  <a:cubicBezTo>
                    <a:pt x="15464" y="8704"/>
                    <a:pt x="15174" y="8753"/>
                    <a:pt x="15116" y="8753"/>
                  </a:cubicBezTo>
                  <a:cubicBezTo>
                    <a:pt x="15113" y="8753"/>
                    <a:pt x="15111" y="8753"/>
                    <a:pt x="15110" y="8753"/>
                  </a:cubicBezTo>
                  <a:cubicBezTo>
                    <a:pt x="15104" y="8753"/>
                    <a:pt x="15099" y="8752"/>
                    <a:pt x="15095" y="8752"/>
                  </a:cubicBezTo>
                  <a:cubicBezTo>
                    <a:pt x="15073" y="8752"/>
                    <a:pt x="15070" y="8759"/>
                    <a:pt x="15078" y="8771"/>
                  </a:cubicBezTo>
                  <a:cubicBezTo>
                    <a:pt x="15087" y="8782"/>
                    <a:pt x="15108" y="8789"/>
                    <a:pt x="15128" y="8789"/>
                  </a:cubicBezTo>
                  <a:cubicBezTo>
                    <a:pt x="15132" y="8789"/>
                    <a:pt x="15136" y="8789"/>
                    <a:pt x="15141" y="8788"/>
                  </a:cubicBezTo>
                  <a:cubicBezTo>
                    <a:pt x="15168" y="8788"/>
                    <a:pt x="15231" y="8778"/>
                    <a:pt x="15280" y="8774"/>
                  </a:cubicBezTo>
                  <a:cubicBezTo>
                    <a:pt x="15331" y="8767"/>
                    <a:pt x="15432" y="8761"/>
                    <a:pt x="15509" y="8761"/>
                  </a:cubicBezTo>
                  <a:cubicBezTo>
                    <a:pt x="15581" y="8757"/>
                    <a:pt x="15672" y="8750"/>
                    <a:pt x="15713" y="8740"/>
                  </a:cubicBezTo>
                  <a:cubicBezTo>
                    <a:pt x="15731" y="8736"/>
                    <a:pt x="15748" y="8733"/>
                    <a:pt x="15763" y="8733"/>
                  </a:cubicBezTo>
                  <a:cubicBezTo>
                    <a:pt x="15785" y="8733"/>
                    <a:pt x="15802" y="8738"/>
                    <a:pt x="15810" y="8747"/>
                  </a:cubicBezTo>
                  <a:cubicBezTo>
                    <a:pt x="15817" y="8758"/>
                    <a:pt x="15829" y="8763"/>
                    <a:pt x="15840" y="8763"/>
                  </a:cubicBezTo>
                  <a:cubicBezTo>
                    <a:pt x="15847" y="8763"/>
                    <a:pt x="15854" y="8761"/>
                    <a:pt x="15859" y="8757"/>
                  </a:cubicBezTo>
                  <a:cubicBezTo>
                    <a:pt x="15876" y="8746"/>
                    <a:pt x="15925" y="8741"/>
                    <a:pt x="15979" y="8741"/>
                  </a:cubicBezTo>
                  <a:cubicBezTo>
                    <a:pt x="16056" y="8741"/>
                    <a:pt x="16143" y="8751"/>
                    <a:pt x="16157" y="8767"/>
                  </a:cubicBezTo>
                  <a:cubicBezTo>
                    <a:pt x="16167" y="8778"/>
                    <a:pt x="16173" y="8784"/>
                    <a:pt x="16177" y="8784"/>
                  </a:cubicBezTo>
                  <a:cubicBezTo>
                    <a:pt x="16182" y="8784"/>
                    <a:pt x="16184" y="8776"/>
                    <a:pt x="16188" y="8757"/>
                  </a:cubicBezTo>
                  <a:cubicBezTo>
                    <a:pt x="16196" y="8740"/>
                    <a:pt x="16213" y="8726"/>
                    <a:pt x="16226" y="8726"/>
                  </a:cubicBezTo>
                  <a:cubicBezTo>
                    <a:pt x="16233" y="8727"/>
                    <a:pt x="16247" y="8728"/>
                    <a:pt x="16262" y="8728"/>
                  </a:cubicBezTo>
                  <a:cubicBezTo>
                    <a:pt x="16277" y="8728"/>
                    <a:pt x="16294" y="8727"/>
                    <a:pt x="16310" y="8726"/>
                  </a:cubicBezTo>
                  <a:cubicBezTo>
                    <a:pt x="16316" y="8724"/>
                    <a:pt x="16324" y="8724"/>
                    <a:pt x="16331" y="8724"/>
                  </a:cubicBezTo>
                  <a:cubicBezTo>
                    <a:pt x="16359" y="8724"/>
                    <a:pt x="16391" y="8733"/>
                    <a:pt x="16410" y="8747"/>
                  </a:cubicBezTo>
                  <a:cubicBezTo>
                    <a:pt x="16461" y="8782"/>
                    <a:pt x="16448" y="8817"/>
                    <a:pt x="16406" y="8817"/>
                  </a:cubicBezTo>
                  <a:cubicBezTo>
                    <a:pt x="16391" y="8817"/>
                    <a:pt x="16372" y="8812"/>
                    <a:pt x="16351" y="8802"/>
                  </a:cubicBezTo>
                  <a:cubicBezTo>
                    <a:pt x="16331" y="8792"/>
                    <a:pt x="16308" y="8787"/>
                    <a:pt x="16289" y="8787"/>
                  </a:cubicBezTo>
                  <a:cubicBezTo>
                    <a:pt x="16263" y="8787"/>
                    <a:pt x="16245" y="8796"/>
                    <a:pt x="16250" y="8812"/>
                  </a:cubicBezTo>
                  <a:cubicBezTo>
                    <a:pt x="16253" y="8819"/>
                    <a:pt x="16258" y="8822"/>
                    <a:pt x="16266" y="8822"/>
                  </a:cubicBezTo>
                  <a:cubicBezTo>
                    <a:pt x="16271" y="8822"/>
                    <a:pt x="16278" y="8820"/>
                    <a:pt x="16285" y="8816"/>
                  </a:cubicBezTo>
                  <a:cubicBezTo>
                    <a:pt x="16294" y="8810"/>
                    <a:pt x="16304" y="8806"/>
                    <a:pt x="16313" y="8806"/>
                  </a:cubicBezTo>
                  <a:cubicBezTo>
                    <a:pt x="16320" y="8806"/>
                    <a:pt x="16326" y="8808"/>
                    <a:pt x="16330" y="8812"/>
                  </a:cubicBezTo>
                  <a:cubicBezTo>
                    <a:pt x="16348" y="8827"/>
                    <a:pt x="16245" y="8849"/>
                    <a:pt x="16184" y="8849"/>
                  </a:cubicBezTo>
                  <a:cubicBezTo>
                    <a:pt x="16174" y="8849"/>
                    <a:pt x="16164" y="8849"/>
                    <a:pt x="16157" y="8847"/>
                  </a:cubicBezTo>
                  <a:cubicBezTo>
                    <a:pt x="16155" y="8847"/>
                    <a:pt x="16153" y="8846"/>
                    <a:pt x="16151" y="8846"/>
                  </a:cubicBezTo>
                  <a:cubicBezTo>
                    <a:pt x="16142" y="8846"/>
                    <a:pt x="16142" y="8853"/>
                    <a:pt x="16151" y="8865"/>
                  </a:cubicBezTo>
                  <a:cubicBezTo>
                    <a:pt x="16157" y="8873"/>
                    <a:pt x="16194" y="8877"/>
                    <a:pt x="16241" y="8877"/>
                  </a:cubicBezTo>
                  <a:cubicBezTo>
                    <a:pt x="16327" y="8877"/>
                    <a:pt x="16446" y="8865"/>
                    <a:pt x="16473" y="8847"/>
                  </a:cubicBezTo>
                  <a:cubicBezTo>
                    <a:pt x="16487" y="8841"/>
                    <a:pt x="16487" y="8823"/>
                    <a:pt x="16476" y="8816"/>
                  </a:cubicBezTo>
                  <a:cubicBezTo>
                    <a:pt x="16468" y="8809"/>
                    <a:pt x="16466" y="8806"/>
                    <a:pt x="16473" y="8806"/>
                  </a:cubicBezTo>
                  <a:cubicBezTo>
                    <a:pt x="16477" y="8806"/>
                    <a:pt x="16484" y="8807"/>
                    <a:pt x="16494" y="8809"/>
                  </a:cubicBezTo>
                  <a:cubicBezTo>
                    <a:pt x="16498" y="8810"/>
                    <a:pt x="16504" y="8810"/>
                    <a:pt x="16511" y="8810"/>
                  </a:cubicBezTo>
                  <a:cubicBezTo>
                    <a:pt x="16531" y="8810"/>
                    <a:pt x="16559" y="8806"/>
                    <a:pt x="16577" y="8799"/>
                  </a:cubicBezTo>
                  <a:cubicBezTo>
                    <a:pt x="16589" y="8795"/>
                    <a:pt x="16603" y="8793"/>
                    <a:pt x="16615" y="8793"/>
                  </a:cubicBezTo>
                  <a:cubicBezTo>
                    <a:pt x="16627" y="8793"/>
                    <a:pt x="16638" y="8795"/>
                    <a:pt x="16643" y="8799"/>
                  </a:cubicBezTo>
                  <a:cubicBezTo>
                    <a:pt x="16650" y="8804"/>
                    <a:pt x="16663" y="8807"/>
                    <a:pt x="16678" y="8807"/>
                  </a:cubicBezTo>
                  <a:cubicBezTo>
                    <a:pt x="16690" y="8807"/>
                    <a:pt x="16703" y="8805"/>
                    <a:pt x="16716" y="8802"/>
                  </a:cubicBezTo>
                  <a:cubicBezTo>
                    <a:pt x="16730" y="8799"/>
                    <a:pt x="16745" y="8797"/>
                    <a:pt x="16759" y="8797"/>
                  </a:cubicBezTo>
                  <a:cubicBezTo>
                    <a:pt x="16773" y="8797"/>
                    <a:pt x="16785" y="8799"/>
                    <a:pt x="16792" y="8802"/>
                  </a:cubicBezTo>
                  <a:cubicBezTo>
                    <a:pt x="16809" y="8809"/>
                    <a:pt x="16841" y="8812"/>
                    <a:pt x="16868" y="8812"/>
                  </a:cubicBezTo>
                  <a:cubicBezTo>
                    <a:pt x="16874" y="8812"/>
                    <a:pt x="16878" y="8812"/>
                    <a:pt x="16882" y="8812"/>
                  </a:cubicBezTo>
                  <a:cubicBezTo>
                    <a:pt x="16906" y="8812"/>
                    <a:pt x="16899" y="8822"/>
                    <a:pt x="16851" y="8861"/>
                  </a:cubicBezTo>
                  <a:cubicBezTo>
                    <a:pt x="16817" y="8889"/>
                    <a:pt x="16768" y="8910"/>
                    <a:pt x="16750" y="8910"/>
                  </a:cubicBezTo>
                  <a:cubicBezTo>
                    <a:pt x="16747" y="8909"/>
                    <a:pt x="16745" y="8909"/>
                    <a:pt x="16742" y="8909"/>
                  </a:cubicBezTo>
                  <a:cubicBezTo>
                    <a:pt x="16727" y="8909"/>
                    <a:pt x="16720" y="8918"/>
                    <a:pt x="16723" y="8927"/>
                  </a:cubicBezTo>
                  <a:cubicBezTo>
                    <a:pt x="16726" y="8941"/>
                    <a:pt x="16719" y="8951"/>
                    <a:pt x="16708" y="8955"/>
                  </a:cubicBezTo>
                  <a:cubicBezTo>
                    <a:pt x="16707" y="8955"/>
                    <a:pt x="16706" y="8955"/>
                    <a:pt x="16704" y="8955"/>
                  </a:cubicBezTo>
                  <a:cubicBezTo>
                    <a:pt x="16694" y="8955"/>
                    <a:pt x="16688" y="8943"/>
                    <a:pt x="16688" y="8927"/>
                  </a:cubicBezTo>
                  <a:cubicBezTo>
                    <a:pt x="16690" y="8912"/>
                    <a:pt x="16687" y="8905"/>
                    <a:pt x="16676" y="8905"/>
                  </a:cubicBezTo>
                  <a:cubicBezTo>
                    <a:pt x="16664" y="8905"/>
                    <a:pt x="16640" y="8914"/>
                    <a:pt x="16598" y="8931"/>
                  </a:cubicBezTo>
                  <a:cubicBezTo>
                    <a:pt x="16546" y="8951"/>
                    <a:pt x="16479" y="8976"/>
                    <a:pt x="16449" y="8979"/>
                  </a:cubicBezTo>
                  <a:cubicBezTo>
                    <a:pt x="16427" y="8984"/>
                    <a:pt x="16402" y="8986"/>
                    <a:pt x="16378" y="8986"/>
                  </a:cubicBezTo>
                  <a:cubicBezTo>
                    <a:pt x="16314" y="8986"/>
                    <a:pt x="16252" y="8970"/>
                    <a:pt x="16244" y="8948"/>
                  </a:cubicBezTo>
                  <a:cubicBezTo>
                    <a:pt x="16241" y="8940"/>
                    <a:pt x="16237" y="8936"/>
                    <a:pt x="16231" y="8936"/>
                  </a:cubicBezTo>
                  <a:cubicBezTo>
                    <a:pt x="16224" y="8936"/>
                    <a:pt x="16215" y="8942"/>
                    <a:pt x="16202" y="8955"/>
                  </a:cubicBezTo>
                  <a:cubicBezTo>
                    <a:pt x="16185" y="8969"/>
                    <a:pt x="16165" y="8976"/>
                    <a:pt x="16155" y="8976"/>
                  </a:cubicBezTo>
                  <a:cubicBezTo>
                    <a:pt x="16153" y="8976"/>
                    <a:pt x="16152" y="8976"/>
                    <a:pt x="16151" y="8976"/>
                  </a:cubicBezTo>
                  <a:cubicBezTo>
                    <a:pt x="16147" y="8974"/>
                    <a:pt x="16142" y="8973"/>
                    <a:pt x="16134" y="8973"/>
                  </a:cubicBezTo>
                  <a:cubicBezTo>
                    <a:pt x="16072" y="8973"/>
                    <a:pt x="15879" y="9019"/>
                    <a:pt x="15872" y="9038"/>
                  </a:cubicBezTo>
                  <a:cubicBezTo>
                    <a:pt x="15869" y="9049"/>
                    <a:pt x="15838" y="9059"/>
                    <a:pt x="15800" y="9059"/>
                  </a:cubicBezTo>
                  <a:cubicBezTo>
                    <a:pt x="15765" y="9059"/>
                    <a:pt x="15723" y="9065"/>
                    <a:pt x="15709" y="9073"/>
                  </a:cubicBezTo>
                  <a:cubicBezTo>
                    <a:pt x="15704" y="9078"/>
                    <a:pt x="15687" y="9081"/>
                    <a:pt x="15665" y="9081"/>
                  </a:cubicBezTo>
                  <a:cubicBezTo>
                    <a:pt x="15648" y="9081"/>
                    <a:pt x="15628" y="9079"/>
                    <a:pt x="15609" y="9076"/>
                  </a:cubicBezTo>
                  <a:cubicBezTo>
                    <a:pt x="15583" y="9072"/>
                    <a:pt x="15553" y="9069"/>
                    <a:pt x="15528" y="9069"/>
                  </a:cubicBezTo>
                  <a:cubicBezTo>
                    <a:pt x="15513" y="9069"/>
                    <a:pt x="15500" y="9070"/>
                    <a:pt x="15491" y="9073"/>
                  </a:cubicBezTo>
                  <a:cubicBezTo>
                    <a:pt x="15467" y="9080"/>
                    <a:pt x="15297" y="9083"/>
                    <a:pt x="15113" y="9083"/>
                  </a:cubicBezTo>
                  <a:cubicBezTo>
                    <a:pt x="14763" y="9083"/>
                    <a:pt x="14724" y="9083"/>
                    <a:pt x="14564" y="9107"/>
                  </a:cubicBezTo>
                  <a:cubicBezTo>
                    <a:pt x="14513" y="9115"/>
                    <a:pt x="14402" y="9128"/>
                    <a:pt x="14319" y="9139"/>
                  </a:cubicBezTo>
                  <a:cubicBezTo>
                    <a:pt x="14239" y="9149"/>
                    <a:pt x="14156" y="9166"/>
                    <a:pt x="14141" y="9177"/>
                  </a:cubicBezTo>
                  <a:cubicBezTo>
                    <a:pt x="14133" y="9183"/>
                    <a:pt x="14127" y="9185"/>
                    <a:pt x="14123" y="9185"/>
                  </a:cubicBezTo>
                  <a:cubicBezTo>
                    <a:pt x="14117" y="9185"/>
                    <a:pt x="14117" y="9180"/>
                    <a:pt x="14121" y="9170"/>
                  </a:cubicBezTo>
                  <a:cubicBezTo>
                    <a:pt x="14126" y="9155"/>
                    <a:pt x="14122" y="9148"/>
                    <a:pt x="14112" y="9148"/>
                  </a:cubicBezTo>
                  <a:cubicBezTo>
                    <a:pt x="14111" y="9148"/>
                    <a:pt x="14109" y="9148"/>
                    <a:pt x="14106" y="9149"/>
                  </a:cubicBezTo>
                  <a:cubicBezTo>
                    <a:pt x="14104" y="9149"/>
                    <a:pt x="14103" y="9150"/>
                    <a:pt x="14101" y="9150"/>
                  </a:cubicBezTo>
                  <a:cubicBezTo>
                    <a:pt x="14091" y="9150"/>
                    <a:pt x="14086" y="9141"/>
                    <a:pt x="14090" y="9132"/>
                  </a:cubicBezTo>
                  <a:cubicBezTo>
                    <a:pt x="14093" y="9120"/>
                    <a:pt x="14105" y="9114"/>
                    <a:pt x="14119" y="9114"/>
                  </a:cubicBezTo>
                  <a:cubicBezTo>
                    <a:pt x="14122" y="9114"/>
                    <a:pt x="14124" y="9114"/>
                    <a:pt x="14127" y="9115"/>
                  </a:cubicBezTo>
                  <a:cubicBezTo>
                    <a:pt x="14132" y="9115"/>
                    <a:pt x="14135" y="9116"/>
                    <a:pt x="14138" y="9116"/>
                  </a:cubicBezTo>
                  <a:cubicBezTo>
                    <a:pt x="14145" y="9116"/>
                    <a:pt x="14145" y="9113"/>
                    <a:pt x="14135" y="9107"/>
                  </a:cubicBezTo>
                  <a:cubicBezTo>
                    <a:pt x="14126" y="9102"/>
                    <a:pt x="14110" y="9099"/>
                    <a:pt x="14088" y="9099"/>
                  </a:cubicBezTo>
                  <a:cubicBezTo>
                    <a:pt x="14043" y="9099"/>
                    <a:pt x="13973" y="9111"/>
                    <a:pt x="13888" y="9132"/>
                  </a:cubicBezTo>
                  <a:cubicBezTo>
                    <a:pt x="13861" y="9138"/>
                    <a:pt x="13838" y="9142"/>
                    <a:pt x="13820" y="9142"/>
                  </a:cubicBezTo>
                  <a:cubicBezTo>
                    <a:pt x="13800" y="9142"/>
                    <a:pt x="13788" y="9137"/>
                    <a:pt x="13784" y="9128"/>
                  </a:cubicBezTo>
                  <a:cubicBezTo>
                    <a:pt x="13783" y="9121"/>
                    <a:pt x="13779" y="9117"/>
                    <a:pt x="13772" y="9117"/>
                  </a:cubicBezTo>
                  <a:cubicBezTo>
                    <a:pt x="13763" y="9117"/>
                    <a:pt x="13750" y="9123"/>
                    <a:pt x="13732" y="9135"/>
                  </a:cubicBezTo>
                  <a:cubicBezTo>
                    <a:pt x="13704" y="9152"/>
                    <a:pt x="13675" y="9161"/>
                    <a:pt x="13654" y="9161"/>
                  </a:cubicBezTo>
                  <a:cubicBezTo>
                    <a:pt x="13636" y="9161"/>
                    <a:pt x="13622" y="9155"/>
                    <a:pt x="13618" y="9142"/>
                  </a:cubicBezTo>
                  <a:cubicBezTo>
                    <a:pt x="13614" y="9132"/>
                    <a:pt x="13628" y="9118"/>
                    <a:pt x="13653" y="9115"/>
                  </a:cubicBezTo>
                  <a:cubicBezTo>
                    <a:pt x="13711" y="9097"/>
                    <a:pt x="13739" y="9062"/>
                    <a:pt x="13711" y="9038"/>
                  </a:cubicBezTo>
                  <a:cubicBezTo>
                    <a:pt x="13705" y="9034"/>
                    <a:pt x="13697" y="9031"/>
                    <a:pt x="13688" y="9031"/>
                  </a:cubicBezTo>
                  <a:cubicBezTo>
                    <a:pt x="13667" y="9031"/>
                    <a:pt x="13633" y="9044"/>
                    <a:pt x="13573" y="9073"/>
                  </a:cubicBezTo>
                  <a:cubicBezTo>
                    <a:pt x="13496" y="9110"/>
                    <a:pt x="13451" y="9122"/>
                    <a:pt x="13402" y="9122"/>
                  </a:cubicBezTo>
                  <a:cubicBezTo>
                    <a:pt x="13395" y="9122"/>
                    <a:pt x="13389" y="9122"/>
                    <a:pt x="13382" y="9121"/>
                  </a:cubicBezTo>
                  <a:cubicBezTo>
                    <a:pt x="13377" y="9121"/>
                    <a:pt x="13372" y="9121"/>
                    <a:pt x="13367" y="9121"/>
                  </a:cubicBezTo>
                  <a:cubicBezTo>
                    <a:pt x="13248" y="9121"/>
                    <a:pt x="12931" y="9188"/>
                    <a:pt x="12941" y="9211"/>
                  </a:cubicBezTo>
                  <a:cubicBezTo>
                    <a:pt x="12945" y="9222"/>
                    <a:pt x="12934" y="9232"/>
                    <a:pt x="12924" y="9236"/>
                  </a:cubicBezTo>
                  <a:cubicBezTo>
                    <a:pt x="12922" y="9237"/>
                    <a:pt x="12920" y="9237"/>
                    <a:pt x="12918" y="9237"/>
                  </a:cubicBezTo>
                  <a:cubicBezTo>
                    <a:pt x="12908" y="9237"/>
                    <a:pt x="12904" y="9230"/>
                    <a:pt x="12907" y="9222"/>
                  </a:cubicBezTo>
                  <a:cubicBezTo>
                    <a:pt x="12910" y="9208"/>
                    <a:pt x="12899" y="9195"/>
                    <a:pt x="12886" y="9190"/>
                  </a:cubicBezTo>
                  <a:cubicBezTo>
                    <a:pt x="12882" y="9190"/>
                    <a:pt x="12879" y="9189"/>
                    <a:pt x="12876" y="9189"/>
                  </a:cubicBezTo>
                  <a:cubicBezTo>
                    <a:pt x="12867" y="9189"/>
                    <a:pt x="12862" y="9193"/>
                    <a:pt x="12865" y="9201"/>
                  </a:cubicBezTo>
                  <a:cubicBezTo>
                    <a:pt x="12879" y="9227"/>
                    <a:pt x="12877" y="9239"/>
                    <a:pt x="12856" y="9239"/>
                  </a:cubicBezTo>
                  <a:cubicBezTo>
                    <a:pt x="12847" y="9239"/>
                    <a:pt x="12833" y="9236"/>
                    <a:pt x="12816" y="9232"/>
                  </a:cubicBezTo>
                  <a:cubicBezTo>
                    <a:pt x="12792" y="9225"/>
                    <a:pt x="12777" y="9221"/>
                    <a:pt x="12768" y="9221"/>
                  </a:cubicBezTo>
                  <a:cubicBezTo>
                    <a:pt x="12754" y="9221"/>
                    <a:pt x="12752" y="9229"/>
                    <a:pt x="12750" y="9249"/>
                  </a:cubicBezTo>
                  <a:cubicBezTo>
                    <a:pt x="12748" y="9264"/>
                    <a:pt x="12750" y="9272"/>
                    <a:pt x="12756" y="9272"/>
                  </a:cubicBezTo>
                  <a:cubicBezTo>
                    <a:pt x="12758" y="9272"/>
                    <a:pt x="12761" y="9270"/>
                    <a:pt x="12764" y="9267"/>
                  </a:cubicBezTo>
                  <a:cubicBezTo>
                    <a:pt x="12769" y="9262"/>
                    <a:pt x="12774" y="9259"/>
                    <a:pt x="12779" y="9259"/>
                  </a:cubicBezTo>
                  <a:cubicBezTo>
                    <a:pt x="12783" y="9259"/>
                    <a:pt x="12787" y="9262"/>
                    <a:pt x="12788" y="9267"/>
                  </a:cubicBezTo>
                  <a:cubicBezTo>
                    <a:pt x="12790" y="9272"/>
                    <a:pt x="12811" y="9274"/>
                    <a:pt x="12845" y="9274"/>
                  </a:cubicBezTo>
                  <a:cubicBezTo>
                    <a:pt x="12961" y="9274"/>
                    <a:pt x="13219" y="9250"/>
                    <a:pt x="13315" y="9225"/>
                  </a:cubicBezTo>
                  <a:cubicBezTo>
                    <a:pt x="13361" y="9211"/>
                    <a:pt x="13413" y="9187"/>
                    <a:pt x="13427" y="9170"/>
                  </a:cubicBezTo>
                  <a:cubicBezTo>
                    <a:pt x="13437" y="9155"/>
                    <a:pt x="13443" y="9148"/>
                    <a:pt x="13448" y="9148"/>
                  </a:cubicBezTo>
                  <a:cubicBezTo>
                    <a:pt x="13453" y="9148"/>
                    <a:pt x="13456" y="9157"/>
                    <a:pt x="13458" y="9174"/>
                  </a:cubicBezTo>
                  <a:cubicBezTo>
                    <a:pt x="13461" y="9200"/>
                    <a:pt x="13474" y="9209"/>
                    <a:pt x="13499" y="9209"/>
                  </a:cubicBezTo>
                  <a:cubicBezTo>
                    <a:pt x="13503" y="9209"/>
                    <a:pt x="13508" y="9208"/>
                    <a:pt x="13514" y="9208"/>
                  </a:cubicBezTo>
                  <a:cubicBezTo>
                    <a:pt x="13523" y="9207"/>
                    <a:pt x="13531" y="9206"/>
                    <a:pt x="13538" y="9206"/>
                  </a:cubicBezTo>
                  <a:cubicBezTo>
                    <a:pt x="13592" y="9206"/>
                    <a:pt x="13581" y="9238"/>
                    <a:pt x="13510" y="9249"/>
                  </a:cubicBezTo>
                  <a:cubicBezTo>
                    <a:pt x="13469" y="9253"/>
                    <a:pt x="13437" y="9267"/>
                    <a:pt x="13434" y="9274"/>
                  </a:cubicBezTo>
                  <a:cubicBezTo>
                    <a:pt x="13433" y="9277"/>
                    <a:pt x="13444" y="9279"/>
                    <a:pt x="13466" y="9279"/>
                  </a:cubicBezTo>
                  <a:cubicBezTo>
                    <a:pt x="13509" y="9279"/>
                    <a:pt x="13593" y="9272"/>
                    <a:pt x="13690" y="9260"/>
                  </a:cubicBezTo>
                  <a:cubicBezTo>
                    <a:pt x="13814" y="9248"/>
                    <a:pt x="13938" y="9239"/>
                    <a:pt x="13986" y="9239"/>
                  </a:cubicBezTo>
                  <a:cubicBezTo>
                    <a:pt x="13993" y="9239"/>
                    <a:pt x="13999" y="9239"/>
                    <a:pt x="14002" y="9239"/>
                  </a:cubicBezTo>
                  <a:cubicBezTo>
                    <a:pt x="14031" y="9239"/>
                    <a:pt x="14093" y="9236"/>
                    <a:pt x="14145" y="9229"/>
                  </a:cubicBezTo>
                  <a:cubicBezTo>
                    <a:pt x="14194" y="9222"/>
                    <a:pt x="14298" y="9211"/>
                    <a:pt x="14374" y="9204"/>
                  </a:cubicBezTo>
                  <a:cubicBezTo>
                    <a:pt x="14450" y="9201"/>
                    <a:pt x="14537" y="9184"/>
                    <a:pt x="14569" y="9170"/>
                  </a:cubicBezTo>
                  <a:cubicBezTo>
                    <a:pt x="14585" y="9161"/>
                    <a:pt x="14596" y="9157"/>
                    <a:pt x="14602" y="9157"/>
                  </a:cubicBezTo>
                  <a:cubicBezTo>
                    <a:pt x="14606" y="9157"/>
                    <a:pt x="14606" y="9160"/>
                    <a:pt x="14599" y="9166"/>
                  </a:cubicBezTo>
                  <a:cubicBezTo>
                    <a:pt x="14583" y="9184"/>
                    <a:pt x="14612" y="9193"/>
                    <a:pt x="14672" y="9193"/>
                  </a:cubicBezTo>
                  <a:cubicBezTo>
                    <a:pt x="14762" y="9193"/>
                    <a:pt x="14922" y="9174"/>
                    <a:pt x="15106" y="9139"/>
                  </a:cubicBezTo>
                  <a:cubicBezTo>
                    <a:pt x="15118" y="9135"/>
                    <a:pt x="15135" y="9134"/>
                    <a:pt x="15152" y="9134"/>
                  </a:cubicBezTo>
                  <a:cubicBezTo>
                    <a:pt x="15170" y="9134"/>
                    <a:pt x="15188" y="9135"/>
                    <a:pt x="15203" y="9139"/>
                  </a:cubicBezTo>
                  <a:cubicBezTo>
                    <a:pt x="15214" y="9141"/>
                    <a:pt x="15235" y="9142"/>
                    <a:pt x="15261" y="9142"/>
                  </a:cubicBezTo>
                  <a:cubicBezTo>
                    <a:pt x="15356" y="9142"/>
                    <a:pt x="15524" y="9129"/>
                    <a:pt x="15543" y="9118"/>
                  </a:cubicBezTo>
                  <a:cubicBezTo>
                    <a:pt x="15548" y="9116"/>
                    <a:pt x="15570" y="9113"/>
                    <a:pt x="15598" y="9113"/>
                  </a:cubicBezTo>
                  <a:cubicBezTo>
                    <a:pt x="15609" y="9113"/>
                    <a:pt x="15621" y="9114"/>
                    <a:pt x="15634" y="9115"/>
                  </a:cubicBezTo>
                  <a:cubicBezTo>
                    <a:pt x="15672" y="9118"/>
                    <a:pt x="15730" y="9121"/>
                    <a:pt x="15755" y="9125"/>
                  </a:cubicBezTo>
                  <a:cubicBezTo>
                    <a:pt x="15783" y="9125"/>
                    <a:pt x="15810" y="9121"/>
                    <a:pt x="15821" y="9118"/>
                  </a:cubicBezTo>
                  <a:cubicBezTo>
                    <a:pt x="15824" y="9117"/>
                    <a:pt x="15834" y="9116"/>
                    <a:pt x="15848" y="9116"/>
                  </a:cubicBezTo>
                  <a:cubicBezTo>
                    <a:pt x="15868" y="9116"/>
                    <a:pt x="15898" y="9117"/>
                    <a:pt x="15928" y="9121"/>
                  </a:cubicBezTo>
                  <a:cubicBezTo>
                    <a:pt x="15942" y="9122"/>
                    <a:pt x="15958" y="9123"/>
                    <a:pt x="15975" y="9123"/>
                  </a:cubicBezTo>
                  <a:cubicBezTo>
                    <a:pt x="16022" y="9123"/>
                    <a:pt x="16077" y="9119"/>
                    <a:pt x="16116" y="9115"/>
                  </a:cubicBezTo>
                  <a:cubicBezTo>
                    <a:pt x="16209" y="9100"/>
                    <a:pt x="16404" y="9094"/>
                    <a:pt x="16663" y="9086"/>
                  </a:cubicBezTo>
                  <a:cubicBezTo>
                    <a:pt x="16896" y="9080"/>
                    <a:pt x="16997" y="9070"/>
                    <a:pt x="17014" y="9045"/>
                  </a:cubicBezTo>
                  <a:cubicBezTo>
                    <a:pt x="17023" y="9036"/>
                    <a:pt x="17048" y="9030"/>
                    <a:pt x="17076" y="9030"/>
                  </a:cubicBezTo>
                  <a:cubicBezTo>
                    <a:pt x="17082" y="9030"/>
                    <a:pt x="17088" y="9031"/>
                    <a:pt x="17094" y="9031"/>
                  </a:cubicBezTo>
                  <a:cubicBezTo>
                    <a:pt x="17102" y="9032"/>
                    <a:pt x="17113" y="9033"/>
                    <a:pt x="17125" y="9033"/>
                  </a:cubicBezTo>
                  <a:cubicBezTo>
                    <a:pt x="17160" y="9033"/>
                    <a:pt x="17207" y="9029"/>
                    <a:pt x="17243" y="9024"/>
                  </a:cubicBezTo>
                  <a:cubicBezTo>
                    <a:pt x="17274" y="9017"/>
                    <a:pt x="17312" y="9015"/>
                    <a:pt x="17342" y="9015"/>
                  </a:cubicBezTo>
                  <a:cubicBezTo>
                    <a:pt x="17360" y="9015"/>
                    <a:pt x="17375" y="9016"/>
                    <a:pt x="17385" y="9017"/>
                  </a:cubicBezTo>
                  <a:cubicBezTo>
                    <a:pt x="17396" y="9019"/>
                    <a:pt x="17405" y="9020"/>
                    <a:pt x="17413" y="9020"/>
                  </a:cubicBezTo>
                  <a:cubicBezTo>
                    <a:pt x="17432" y="9020"/>
                    <a:pt x="17445" y="9014"/>
                    <a:pt x="17455" y="9000"/>
                  </a:cubicBezTo>
                  <a:cubicBezTo>
                    <a:pt x="17467" y="8979"/>
                    <a:pt x="17481" y="8969"/>
                    <a:pt x="17493" y="8969"/>
                  </a:cubicBezTo>
                  <a:cubicBezTo>
                    <a:pt x="17504" y="8969"/>
                    <a:pt x="17512" y="8977"/>
                    <a:pt x="17517" y="8993"/>
                  </a:cubicBezTo>
                  <a:cubicBezTo>
                    <a:pt x="17521" y="9003"/>
                    <a:pt x="17529" y="9009"/>
                    <a:pt x="17546" y="9009"/>
                  </a:cubicBezTo>
                  <a:cubicBezTo>
                    <a:pt x="17562" y="9009"/>
                    <a:pt x="17586" y="9003"/>
                    <a:pt x="17621" y="8993"/>
                  </a:cubicBezTo>
                  <a:cubicBezTo>
                    <a:pt x="17670" y="8979"/>
                    <a:pt x="17722" y="8955"/>
                    <a:pt x="17733" y="8945"/>
                  </a:cubicBezTo>
                  <a:cubicBezTo>
                    <a:pt x="17746" y="8931"/>
                    <a:pt x="17802" y="8916"/>
                    <a:pt x="17861" y="8913"/>
                  </a:cubicBezTo>
                  <a:cubicBezTo>
                    <a:pt x="17916" y="8913"/>
                    <a:pt x="18045" y="8896"/>
                    <a:pt x="18145" y="8875"/>
                  </a:cubicBezTo>
                  <a:cubicBezTo>
                    <a:pt x="18230" y="8860"/>
                    <a:pt x="18312" y="8850"/>
                    <a:pt x="18343" y="8850"/>
                  </a:cubicBezTo>
                  <a:cubicBezTo>
                    <a:pt x="18347" y="8850"/>
                    <a:pt x="18351" y="8850"/>
                    <a:pt x="18353" y="8851"/>
                  </a:cubicBezTo>
                  <a:cubicBezTo>
                    <a:pt x="18357" y="8852"/>
                    <a:pt x="18363" y="8852"/>
                    <a:pt x="18370" y="8852"/>
                  </a:cubicBezTo>
                  <a:cubicBezTo>
                    <a:pt x="18391" y="8852"/>
                    <a:pt x="18422" y="8849"/>
                    <a:pt x="18450" y="8844"/>
                  </a:cubicBezTo>
                  <a:cubicBezTo>
                    <a:pt x="18542" y="8827"/>
                    <a:pt x="18627" y="8817"/>
                    <a:pt x="18679" y="8817"/>
                  </a:cubicBezTo>
                  <a:cubicBezTo>
                    <a:pt x="18702" y="8817"/>
                    <a:pt x="18719" y="8819"/>
                    <a:pt x="18728" y="8823"/>
                  </a:cubicBezTo>
                  <a:cubicBezTo>
                    <a:pt x="18733" y="8825"/>
                    <a:pt x="18739" y="8827"/>
                    <a:pt x="18746" y="8827"/>
                  </a:cubicBezTo>
                  <a:cubicBezTo>
                    <a:pt x="18759" y="8827"/>
                    <a:pt x="18774" y="8823"/>
                    <a:pt x="18783" y="8816"/>
                  </a:cubicBezTo>
                  <a:cubicBezTo>
                    <a:pt x="18797" y="8808"/>
                    <a:pt x="18819" y="8804"/>
                    <a:pt x="18843" y="8804"/>
                  </a:cubicBezTo>
                  <a:cubicBezTo>
                    <a:pt x="18851" y="8804"/>
                    <a:pt x="18859" y="8805"/>
                    <a:pt x="18867" y="8806"/>
                  </a:cubicBezTo>
                  <a:cubicBezTo>
                    <a:pt x="18926" y="8814"/>
                    <a:pt x="19002" y="8817"/>
                    <a:pt x="19084" y="8817"/>
                  </a:cubicBezTo>
                  <a:cubicBezTo>
                    <a:pt x="19248" y="8817"/>
                    <a:pt x="19432" y="8802"/>
                    <a:pt x="19544" y="8774"/>
                  </a:cubicBezTo>
                  <a:cubicBezTo>
                    <a:pt x="19563" y="8769"/>
                    <a:pt x="19582" y="8767"/>
                    <a:pt x="19598" y="8767"/>
                  </a:cubicBezTo>
                  <a:cubicBezTo>
                    <a:pt x="19617" y="8767"/>
                    <a:pt x="19631" y="8770"/>
                    <a:pt x="19637" y="8778"/>
                  </a:cubicBezTo>
                  <a:cubicBezTo>
                    <a:pt x="19641" y="8783"/>
                    <a:pt x="19649" y="8785"/>
                    <a:pt x="19662" y="8785"/>
                  </a:cubicBezTo>
                  <a:cubicBezTo>
                    <a:pt x="19685" y="8785"/>
                    <a:pt x="19723" y="8778"/>
                    <a:pt x="19773" y="8764"/>
                  </a:cubicBezTo>
                  <a:cubicBezTo>
                    <a:pt x="19824" y="8750"/>
                    <a:pt x="19885" y="8741"/>
                    <a:pt x="19923" y="8741"/>
                  </a:cubicBezTo>
                  <a:cubicBezTo>
                    <a:pt x="19934" y="8741"/>
                    <a:pt x="19943" y="8742"/>
                    <a:pt x="19949" y="8743"/>
                  </a:cubicBezTo>
                  <a:cubicBezTo>
                    <a:pt x="19982" y="8750"/>
                    <a:pt x="20017" y="8754"/>
                    <a:pt x="20052" y="8754"/>
                  </a:cubicBezTo>
                  <a:cubicBezTo>
                    <a:pt x="20088" y="8754"/>
                    <a:pt x="20124" y="8750"/>
                    <a:pt x="20161" y="8743"/>
                  </a:cubicBezTo>
                  <a:cubicBezTo>
                    <a:pt x="20165" y="8743"/>
                    <a:pt x="20169" y="8742"/>
                    <a:pt x="20174" y="8742"/>
                  </a:cubicBezTo>
                  <a:cubicBezTo>
                    <a:pt x="20197" y="8742"/>
                    <a:pt x="20223" y="8748"/>
                    <a:pt x="20241" y="8757"/>
                  </a:cubicBezTo>
                  <a:cubicBezTo>
                    <a:pt x="20256" y="8767"/>
                    <a:pt x="20282" y="8774"/>
                    <a:pt x="20306" y="8774"/>
                  </a:cubicBezTo>
                  <a:cubicBezTo>
                    <a:pt x="20314" y="8774"/>
                    <a:pt x="20323" y="8773"/>
                    <a:pt x="20330" y="8771"/>
                  </a:cubicBezTo>
                  <a:cubicBezTo>
                    <a:pt x="20438" y="8754"/>
                    <a:pt x="20510" y="8745"/>
                    <a:pt x="20552" y="8745"/>
                  </a:cubicBezTo>
                  <a:cubicBezTo>
                    <a:pt x="20570" y="8745"/>
                    <a:pt x="20583" y="8747"/>
                    <a:pt x="20591" y="8750"/>
                  </a:cubicBezTo>
                  <a:cubicBezTo>
                    <a:pt x="20600" y="8753"/>
                    <a:pt x="20616" y="8755"/>
                    <a:pt x="20635" y="8755"/>
                  </a:cubicBezTo>
                  <a:cubicBezTo>
                    <a:pt x="20699" y="8755"/>
                    <a:pt x="20798" y="8739"/>
                    <a:pt x="20796" y="8726"/>
                  </a:cubicBezTo>
                  <a:cubicBezTo>
                    <a:pt x="20793" y="8719"/>
                    <a:pt x="20681" y="8716"/>
                    <a:pt x="20549" y="8716"/>
                  </a:cubicBezTo>
                  <a:cubicBezTo>
                    <a:pt x="20414" y="8716"/>
                    <a:pt x="20306" y="8708"/>
                    <a:pt x="20303" y="8698"/>
                  </a:cubicBezTo>
                  <a:cubicBezTo>
                    <a:pt x="20298" y="8681"/>
                    <a:pt x="20412" y="8651"/>
                    <a:pt x="20469" y="8651"/>
                  </a:cubicBezTo>
                  <a:cubicBezTo>
                    <a:pt x="20482" y="8651"/>
                    <a:pt x="20492" y="8653"/>
                    <a:pt x="20497" y="8657"/>
                  </a:cubicBezTo>
                  <a:cubicBezTo>
                    <a:pt x="20503" y="8660"/>
                    <a:pt x="20512" y="8662"/>
                    <a:pt x="20522" y="8662"/>
                  </a:cubicBezTo>
                  <a:cubicBezTo>
                    <a:pt x="20547" y="8662"/>
                    <a:pt x="20578" y="8651"/>
                    <a:pt x="20574" y="8636"/>
                  </a:cubicBezTo>
                  <a:cubicBezTo>
                    <a:pt x="20568" y="8619"/>
                    <a:pt x="20460" y="8605"/>
                    <a:pt x="20363" y="8605"/>
                  </a:cubicBezTo>
                  <a:cubicBezTo>
                    <a:pt x="20338" y="8605"/>
                    <a:pt x="20314" y="8605"/>
                    <a:pt x="20293" y="8607"/>
                  </a:cubicBezTo>
                  <a:cubicBezTo>
                    <a:pt x="20278" y="8609"/>
                    <a:pt x="20265" y="8610"/>
                    <a:pt x="20253" y="8610"/>
                  </a:cubicBezTo>
                  <a:cubicBezTo>
                    <a:pt x="20221" y="8610"/>
                    <a:pt x="20202" y="8603"/>
                    <a:pt x="20202" y="8591"/>
                  </a:cubicBezTo>
                  <a:cubicBezTo>
                    <a:pt x="20204" y="8568"/>
                    <a:pt x="20258" y="8554"/>
                    <a:pt x="20312" y="8554"/>
                  </a:cubicBezTo>
                  <a:cubicBezTo>
                    <a:pt x="20340" y="8554"/>
                    <a:pt x="20368" y="8558"/>
                    <a:pt x="20390" y="8566"/>
                  </a:cubicBezTo>
                  <a:cubicBezTo>
                    <a:pt x="20406" y="8572"/>
                    <a:pt x="20419" y="8576"/>
                    <a:pt x="20426" y="8576"/>
                  </a:cubicBezTo>
                  <a:cubicBezTo>
                    <a:pt x="20431" y="8576"/>
                    <a:pt x="20433" y="8574"/>
                    <a:pt x="20431" y="8570"/>
                  </a:cubicBezTo>
                  <a:cubicBezTo>
                    <a:pt x="20428" y="8559"/>
                    <a:pt x="20445" y="8545"/>
                    <a:pt x="20470" y="8538"/>
                  </a:cubicBezTo>
                  <a:cubicBezTo>
                    <a:pt x="20477" y="8536"/>
                    <a:pt x="20484" y="8535"/>
                    <a:pt x="20490" y="8535"/>
                  </a:cubicBezTo>
                  <a:cubicBezTo>
                    <a:pt x="20500" y="8535"/>
                    <a:pt x="20507" y="8539"/>
                    <a:pt x="20504" y="8545"/>
                  </a:cubicBezTo>
                  <a:cubicBezTo>
                    <a:pt x="20501" y="8556"/>
                    <a:pt x="20522" y="8566"/>
                    <a:pt x="20543" y="8566"/>
                  </a:cubicBezTo>
                  <a:cubicBezTo>
                    <a:pt x="20567" y="8566"/>
                    <a:pt x="20633" y="8573"/>
                    <a:pt x="20689" y="8583"/>
                  </a:cubicBezTo>
                  <a:cubicBezTo>
                    <a:pt x="20726" y="8590"/>
                    <a:pt x="20762" y="8593"/>
                    <a:pt x="20787" y="8593"/>
                  </a:cubicBezTo>
                  <a:cubicBezTo>
                    <a:pt x="20800" y="8593"/>
                    <a:pt x="20810" y="8592"/>
                    <a:pt x="20813" y="8591"/>
                  </a:cubicBezTo>
                  <a:cubicBezTo>
                    <a:pt x="20821" y="8585"/>
                    <a:pt x="20838" y="8582"/>
                    <a:pt x="20854" y="8582"/>
                  </a:cubicBezTo>
                  <a:cubicBezTo>
                    <a:pt x="20860" y="8582"/>
                    <a:pt x="20866" y="8582"/>
                    <a:pt x="20872" y="8583"/>
                  </a:cubicBezTo>
                  <a:cubicBezTo>
                    <a:pt x="20901" y="8586"/>
                    <a:pt x="20936" y="8588"/>
                    <a:pt x="20974" y="8588"/>
                  </a:cubicBezTo>
                  <a:cubicBezTo>
                    <a:pt x="21076" y="8588"/>
                    <a:pt x="21198" y="8578"/>
                    <a:pt x="21271" y="8563"/>
                  </a:cubicBezTo>
                  <a:cubicBezTo>
                    <a:pt x="21279" y="8561"/>
                    <a:pt x="21286" y="8560"/>
                    <a:pt x="21292" y="8560"/>
                  </a:cubicBezTo>
                  <a:cubicBezTo>
                    <a:pt x="21307" y="8560"/>
                    <a:pt x="21315" y="8566"/>
                    <a:pt x="21313" y="8573"/>
                  </a:cubicBezTo>
                  <a:cubicBezTo>
                    <a:pt x="21311" y="8580"/>
                    <a:pt x="21316" y="8584"/>
                    <a:pt x="21325" y="8584"/>
                  </a:cubicBezTo>
                  <a:cubicBezTo>
                    <a:pt x="21333" y="8584"/>
                    <a:pt x="21345" y="8581"/>
                    <a:pt x="21358" y="8577"/>
                  </a:cubicBezTo>
                  <a:cubicBezTo>
                    <a:pt x="21372" y="8571"/>
                    <a:pt x="21382" y="8568"/>
                    <a:pt x="21390" y="8568"/>
                  </a:cubicBezTo>
                  <a:cubicBezTo>
                    <a:pt x="21402" y="8568"/>
                    <a:pt x="21408" y="8574"/>
                    <a:pt x="21410" y="8587"/>
                  </a:cubicBezTo>
                  <a:cubicBezTo>
                    <a:pt x="21411" y="8597"/>
                    <a:pt x="21413" y="8602"/>
                    <a:pt x="21417" y="8602"/>
                  </a:cubicBezTo>
                  <a:cubicBezTo>
                    <a:pt x="21420" y="8602"/>
                    <a:pt x="21425" y="8597"/>
                    <a:pt x="21434" y="8587"/>
                  </a:cubicBezTo>
                  <a:cubicBezTo>
                    <a:pt x="21445" y="8573"/>
                    <a:pt x="21459" y="8567"/>
                    <a:pt x="21479" y="8567"/>
                  </a:cubicBezTo>
                  <a:cubicBezTo>
                    <a:pt x="21490" y="8567"/>
                    <a:pt x="21504" y="8569"/>
                    <a:pt x="21521" y="8573"/>
                  </a:cubicBezTo>
                  <a:cubicBezTo>
                    <a:pt x="21540" y="8577"/>
                    <a:pt x="21562" y="8578"/>
                    <a:pt x="21582" y="8578"/>
                  </a:cubicBezTo>
                  <a:cubicBezTo>
                    <a:pt x="21602" y="8578"/>
                    <a:pt x="21620" y="8577"/>
                    <a:pt x="21632" y="8573"/>
                  </a:cubicBezTo>
                  <a:cubicBezTo>
                    <a:pt x="21638" y="8572"/>
                    <a:pt x="21647" y="8572"/>
                    <a:pt x="21656" y="8572"/>
                  </a:cubicBezTo>
                  <a:cubicBezTo>
                    <a:pt x="21680" y="8572"/>
                    <a:pt x="21712" y="8575"/>
                    <a:pt x="21733" y="8580"/>
                  </a:cubicBezTo>
                  <a:cubicBezTo>
                    <a:pt x="21750" y="8585"/>
                    <a:pt x="21763" y="8587"/>
                    <a:pt x="21773" y="8587"/>
                  </a:cubicBezTo>
                  <a:cubicBezTo>
                    <a:pt x="21785" y="8587"/>
                    <a:pt x="21792" y="8583"/>
                    <a:pt x="21792" y="8573"/>
                  </a:cubicBezTo>
                  <a:cubicBezTo>
                    <a:pt x="21794" y="8547"/>
                    <a:pt x="21985" y="8513"/>
                    <a:pt x="22081" y="8513"/>
                  </a:cubicBezTo>
                  <a:cubicBezTo>
                    <a:pt x="22111" y="8513"/>
                    <a:pt x="22132" y="8516"/>
                    <a:pt x="22135" y="8524"/>
                  </a:cubicBezTo>
                  <a:cubicBezTo>
                    <a:pt x="22140" y="8539"/>
                    <a:pt x="22143" y="8547"/>
                    <a:pt x="22151" y="8547"/>
                  </a:cubicBezTo>
                  <a:cubicBezTo>
                    <a:pt x="22161" y="8547"/>
                    <a:pt x="22178" y="8536"/>
                    <a:pt x="22215" y="8514"/>
                  </a:cubicBezTo>
                  <a:cubicBezTo>
                    <a:pt x="22235" y="8498"/>
                    <a:pt x="22254" y="8491"/>
                    <a:pt x="22268" y="8491"/>
                  </a:cubicBezTo>
                  <a:cubicBezTo>
                    <a:pt x="22275" y="8491"/>
                    <a:pt x="22280" y="8493"/>
                    <a:pt x="22284" y="8497"/>
                  </a:cubicBezTo>
                  <a:cubicBezTo>
                    <a:pt x="22289" y="8500"/>
                    <a:pt x="22295" y="8501"/>
                    <a:pt x="22301" y="8501"/>
                  </a:cubicBezTo>
                  <a:cubicBezTo>
                    <a:pt x="22309" y="8501"/>
                    <a:pt x="22317" y="8499"/>
                    <a:pt x="22322" y="8493"/>
                  </a:cubicBezTo>
                  <a:cubicBezTo>
                    <a:pt x="22327" y="8488"/>
                    <a:pt x="22331" y="8486"/>
                    <a:pt x="22334" y="8486"/>
                  </a:cubicBezTo>
                  <a:cubicBezTo>
                    <a:pt x="22337" y="8486"/>
                    <a:pt x="22338" y="8489"/>
                    <a:pt x="22336" y="8497"/>
                  </a:cubicBezTo>
                  <a:cubicBezTo>
                    <a:pt x="22333" y="8511"/>
                    <a:pt x="22346" y="8524"/>
                    <a:pt x="22370" y="8524"/>
                  </a:cubicBezTo>
                  <a:cubicBezTo>
                    <a:pt x="22405" y="8528"/>
                    <a:pt x="22409" y="8532"/>
                    <a:pt x="22388" y="8553"/>
                  </a:cubicBezTo>
                  <a:cubicBezTo>
                    <a:pt x="22364" y="8573"/>
                    <a:pt x="22375" y="8580"/>
                    <a:pt x="22430" y="8583"/>
                  </a:cubicBezTo>
                  <a:cubicBezTo>
                    <a:pt x="22449" y="8585"/>
                    <a:pt x="22469" y="8586"/>
                    <a:pt x="22486" y="8586"/>
                  </a:cubicBezTo>
                  <a:cubicBezTo>
                    <a:pt x="22503" y="8586"/>
                    <a:pt x="22517" y="8585"/>
                    <a:pt x="22524" y="8583"/>
                  </a:cubicBezTo>
                  <a:cubicBezTo>
                    <a:pt x="22529" y="8582"/>
                    <a:pt x="22536" y="8581"/>
                    <a:pt x="22546" y="8581"/>
                  </a:cubicBezTo>
                  <a:cubicBezTo>
                    <a:pt x="22603" y="8581"/>
                    <a:pt x="22728" y="8604"/>
                    <a:pt x="22770" y="8622"/>
                  </a:cubicBezTo>
                  <a:cubicBezTo>
                    <a:pt x="22783" y="8628"/>
                    <a:pt x="22793" y="8631"/>
                    <a:pt x="22800" y="8631"/>
                  </a:cubicBezTo>
                  <a:cubicBezTo>
                    <a:pt x="22810" y="8631"/>
                    <a:pt x="22815" y="8625"/>
                    <a:pt x="22818" y="8612"/>
                  </a:cubicBezTo>
                  <a:cubicBezTo>
                    <a:pt x="22823" y="8596"/>
                    <a:pt x="22828" y="8589"/>
                    <a:pt x="22838" y="8589"/>
                  </a:cubicBezTo>
                  <a:cubicBezTo>
                    <a:pt x="22845" y="8589"/>
                    <a:pt x="22853" y="8592"/>
                    <a:pt x="22863" y="8597"/>
                  </a:cubicBezTo>
                  <a:cubicBezTo>
                    <a:pt x="22873" y="8602"/>
                    <a:pt x="22882" y="8604"/>
                    <a:pt x="22890" y="8604"/>
                  </a:cubicBezTo>
                  <a:cubicBezTo>
                    <a:pt x="22901" y="8604"/>
                    <a:pt x="22911" y="8599"/>
                    <a:pt x="22919" y="8587"/>
                  </a:cubicBezTo>
                  <a:cubicBezTo>
                    <a:pt x="22934" y="8567"/>
                    <a:pt x="23049" y="8548"/>
                    <a:pt x="23122" y="8548"/>
                  </a:cubicBezTo>
                  <a:cubicBezTo>
                    <a:pt x="23153" y="8548"/>
                    <a:pt x="23176" y="8551"/>
                    <a:pt x="23182" y="8559"/>
                  </a:cubicBezTo>
                  <a:cubicBezTo>
                    <a:pt x="23185" y="8561"/>
                    <a:pt x="23190" y="8563"/>
                    <a:pt x="23198" y="8563"/>
                  </a:cubicBezTo>
                  <a:cubicBezTo>
                    <a:pt x="23213" y="8563"/>
                    <a:pt x="23236" y="8558"/>
                    <a:pt x="23259" y="8549"/>
                  </a:cubicBezTo>
                  <a:cubicBezTo>
                    <a:pt x="23282" y="8540"/>
                    <a:pt x="23310" y="8535"/>
                    <a:pt x="23331" y="8535"/>
                  </a:cubicBezTo>
                  <a:cubicBezTo>
                    <a:pt x="23342" y="8535"/>
                    <a:pt x="23351" y="8536"/>
                    <a:pt x="23356" y="8538"/>
                  </a:cubicBezTo>
                  <a:cubicBezTo>
                    <a:pt x="23367" y="8542"/>
                    <a:pt x="23380" y="8543"/>
                    <a:pt x="23395" y="8543"/>
                  </a:cubicBezTo>
                  <a:cubicBezTo>
                    <a:pt x="23409" y="8543"/>
                    <a:pt x="23424" y="8542"/>
                    <a:pt x="23436" y="8538"/>
                  </a:cubicBezTo>
                  <a:cubicBezTo>
                    <a:pt x="23450" y="8534"/>
                    <a:pt x="23478" y="8533"/>
                    <a:pt x="23509" y="8533"/>
                  </a:cubicBezTo>
                  <a:cubicBezTo>
                    <a:pt x="23531" y="8533"/>
                    <a:pt x="23555" y="8534"/>
                    <a:pt x="23578" y="8535"/>
                  </a:cubicBezTo>
                  <a:lnTo>
                    <a:pt x="23679" y="8542"/>
                  </a:lnTo>
                  <a:lnTo>
                    <a:pt x="23599" y="8563"/>
                  </a:lnTo>
                  <a:cubicBezTo>
                    <a:pt x="23544" y="8580"/>
                    <a:pt x="23533" y="8587"/>
                    <a:pt x="23557" y="8594"/>
                  </a:cubicBezTo>
                  <a:cubicBezTo>
                    <a:pt x="23564" y="8596"/>
                    <a:pt x="23573" y="8598"/>
                    <a:pt x="23581" y="8598"/>
                  </a:cubicBezTo>
                  <a:cubicBezTo>
                    <a:pt x="23598" y="8598"/>
                    <a:pt x="23614" y="8594"/>
                    <a:pt x="23624" y="8587"/>
                  </a:cubicBezTo>
                  <a:cubicBezTo>
                    <a:pt x="23631" y="8582"/>
                    <a:pt x="23636" y="8580"/>
                    <a:pt x="23640" y="8580"/>
                  </a:cubicBezTo>
                  <a:cubicBezTo>
                    <a:pt x="23648" y="8580"/>
                    <a:pt x="23650" y="8588"/>
                    <a:pt x="23648" y="8604"/>
                  </a:cubicBezTo>
                  <a:cubicBezTo>
                    <a:pt x="23645" y="8622"/>
                    <a:pt x="23652" y="8633"/>
                    <a:pt x="23670" y="8633"/>
                  </a:cubicBezTo>
                  <a:cubicBezTo>
                    <a:pt x="23673" y="8633"/>
                    <a:pt x="23676" y="8633"/>
                    <a:pt x="23679" y="8632"/>
                  </a:cubicBezTo>
                  <a:cubicBezTo>
                    <a:pt x="23689" y="8628"/>
                    <a:pt x="23711" y="8626"/>
                    <a:pt x="23734" y="8626"/>
                  </a:cubicBezTo>
                  <a:cubicBezTo>
                    <a:pt x="23750" y="8626"/>
                    <a:pt x="23767" y="8627"/>
                    <a:pt x="23783" y="8628"/>
                  </a:cubicBezTo>
                  <a:cubicBezTo>
                    <a:pt x="23793" y="8630"/>
                    <a:pt x="23806" y="8630"/>
                    <a:pt x="23819" y="8630"/>
                  </a:cubicBezTo>
                  <a:cubicBezTo>
                    <a:pt x="23850" y="8630"/>
                    <a:pt x="23886" y="8627"/>
                    <a:pt x="23908" y="8625"/>
                  </a:cubicBezTo>
                  <a:cubicBezTo>
                    <a:pt x="23913" y="8624"/>
                    <a:pt x="23919" y="8624"/>
                    <a:pt x="23925" y="8624"/>
                  </a:cubicBezTo>
                  <a:cubicBezTo>
                    <a:pt x="23953" y="8624"/>
                    <a:pt x="23986" y="8630"/>
                    <a:pt x="24008" y="8639"/>
                  </a:cubicBezTo>
                  <a:cubicBezTo>
                    <a:pt x="24042" y="8652"/>
                    <a:pt x="24106" y="8659"/>
                    <a:pt x="24155" y="8659"/>
                  </a:cubicBezTo>
                  <a:cubicBezTo>
                    <a:pt x="24186" y="8659"/>
                    <a:pt x="24211" y="8656"/>
                    <a:pt x="24216" y="8649"/>
                  </a:cubicBezTo>
                  <a:cubicBezTo>
                    <a:pt x="24219" y="8642"/>
                    <a:pt x="24235" y="8638"/>
                    <a:pt x="24252" y="8638"/>
                  </a:cubicBezTo>
                  <a:cubicBezTo>
                    <a:pt x="24258" y="8638"/>
                    <a:pt x="24264" y="8638"/>
                    <a:pt x="24269" y="8639"/>
                  </a:cubicBezTo>
                  <a:cubicBezTo>
                    <a:pt x="24276" y="8640"/>
                    <a:pt x="24285" y="8640"/>
                    <a:pt x="24294" y="8640"/>
                  </a:cubicBezTo>
                  <a:cubicBezTo>
                    <a:pt x="24320" y="8640"/>
                    <a:pt x="24350" y="8637"/>
                    <a:pt x="24373" y="8632"/>
                  </a:cubicBezTo>
                  <a:cubicBezTo>
                    <a:pt x="24388" y="8630"/>
                    <a:pt x="24409" y="8629"/>
                    <a:pt x="24430" y="8629"/>
                  </a:cubicBezTo>
                  <a:cubicBezTo>
                    <a:pt x="24450" y="8629"/>
                    <a:pt x="24470" y="8630"/>
                    <a:pt x="24484" y="8632"/>
                  </a:cubicBezTo>
                  <a:cubicBezTo>
                    <a:pt x="24501" y="8636"/>
                    <a:pt x="24520" y="8637"/>
                    <a:pt x="24539" y="8637"/>
                  </a:cubicBezTo>
                  <a:cubicBezTo>
                    <a:pt x="24557" y="8637"/>
                    <a:pt x="24574" y="8636"/>
                    <a:pt x="24588" y="8632"/>
                  </a:cubicBezTo>
                  <a:cubicBezTo>
                    <a:pt x="24597" y="8630"/>
                    <a:pt x="24606" y="8628"/>
                    <a:pt x="24613" y="8628"/>
                  </a:cubicBezTo>
                  <a:cubicBezTo>
                    <a:pt x="24627" y="8628"/>
                    <a:pt x="24637" y="8632"/>
                    <a:pt x="24639" y="8639"/>
                  </a:cubicBezTo>
                  <a:cubicBezTo>
                    <a:pt x="24642" y="8647"/>
                    <a:pt x="24651" y="8650"/>
                    <a:pt x="24666" y="8650"/>
                  </a:cubicBezTo>
                  <a:cubicBezTo>
                    <a:pt x="24679" y="8650"/>
                    <a:pt x="24695" y="8648"/>
                    <a:pt x="24713" y="8642"/>
                  </a:cubicBezTo>
                  <a:cubicBezTo>
                    <a:pt x="24740" y="8636"/>
                    <a:pt x="24766" y="8633"/>
                    <a:pt x="24790" y="8633"/>
                  </a:cubicBezTo>
                  <a:cubicBezTo>
                    <a:pt x="24843" y="8633"/>
                    <a:pt x="24884" y="8648"/>
                    <a:pt x="24893" y="8674"/>
                  </a:cubicBezTo>
                  <a:cubicBezTo>
                    <a:pt x="24896" y="8684"/>
                    <a:pt x="24911" y="8693"/>
                    <a:pt x="24929" y="8693"/>
                  </a:cubicBezTo>
                  <a:cubicBezTo>
                    <a:pt x="24934" y="8693"/>
                    <a:pt x="24940" y="8692"/>
                    <a:pt x="24945" y="8691"/>
                  </a:cubicBezTo>
                  <a:cubicBezTo>
                    <a:pt x="24954" y="8688"/>
                    <a:pt x="24964" y="8687"/>
                    <a:pt x="24973" y="8687"/>
                  </a:cubicBezTo>
                  <a:cubicBezTo>
                    <a:pt x="24988" y="8687"/>
                    <a:pt x="25002" y="8690"/>
                    <a:pt x="25011" y="8695"/>
                  </a:cubicBezTo>
                  <a:cubicBezTo>
                    <a:pt x="25015" y="8699"/>
                    <a:pt x="25022" y="8701"/>
                    <a:pt x="25030" y="8701"/>
                  </a:cubicBezTo>
                  <a:cubicBezTo>
                    <a:pt x="25042" y="8701"/>
                    <a:pt x="25058" y="8696"/>
                    <a:pt x="25073" y="8687"/>
                  </a:cubicBezTo>
                  <a:cubicBezTo>
                    <a:pt x="25089" y="8679"/>
                    <a:pt x="25106" y="8674"/>
                    <a:pt x="25118" y="8674"/>
                  </a:cubicBezTo>
                  <a:cubicBezTo>
                    <a:pt x="25124" y="8674"/>
                    <a:pt x="25129" y="8675"/>
                    <a:pt x="25132" y="8677"/>
                  </a:cubicBezTo>
                  <a:cubicBezTo>
                    <a:pt x="25188" y="8717"/>
                    <a:pt x="25756" y="8800"/>
                    <a:pt x="25948" y="8800"/>
                  </a:cubicBezTo>
                  <a:cubicBezTo>
                    <a:pt x="25958" y="8800"/>
                    <a:pt x="25968" y="8800"/>
                    <a:pt x="25976" y="8799"/>
                  </a:cubicBezTo>
                  <a:cubicBezTo>
                    <a:pt x="25978" y="8799"/>
                    <a:pt x="25980" y="8799"/>
                    <a:pt x="25982" y="8799"/>
                  </a:cubicBezTo>
                  <a:cubicBezTo>
                    <a:pt x="26052" y="8799"/>
                    <a:pt x="26106" y="8863"/>
                    <a:pt x="26069" y="8906"/>
                  </a:cubicBezTo>
                  <a:cubicBezTo>
                    <a:pt x="26038" y="8940"/>
                    <a:pt x="26038" y="8952"/>
                    <a:pt x="26081" y="8952"/>
                  </a:cubicBezTo>
                  <a:cubicBezTo>
                    <a:pt x="26096" y="8952"/>
                    <a:pt x="26116" y="8951"/>
                    <a:pt x="26142" y="8948"/>
                  </a:cubicBezTo>
                  <a:cubicBezTo>
                    <a:pt x="26154" y="8946"/>
                    <a:pt x="26166" y="8946"/>
                    <a:pt x="26179" y="8946"/>
                  </a:cubicBezTo>
                  <a:cubicBezTo>
                    <a:pt x="26222" y="8946"/>
                    <a:pt x="26266" y="8955"/>
                    <a:pt x="26288" y="8966"/>
                  </a:cubicBezTo>
                  <a:cubicBezTo>
                    <a:pt x="26310" y="8979"/>
                    <a:pt x="26339" y="8988"/>
                    <a:pt x="26360" y="8988"/>
                  </a:cubicBezTo>
                  <a:cubicBezTo>
                    <a:pt x="26365" y="8988"/>
                    <a:pt x="26370" y="8988"/>
                    <a:pt x="26375" y="8986"/>
                  </a:cubicBezTo>
                  <a:cubicBezTo>
                    <a:pt x="26386" y="8983"/>
                    <a:pt x="26395" y="8982"/>
                    <a:pt x="26403" y="8982"/>
                  </a:cubicBezTo>
                  <a:cubicBezTo>
                    <a:pt x="26434" y="8982"/>
                    <a:pt x="26444" y="9002"/>
                    <a:pt x="26434" y="9035"/>
                  </a:cubicBezTo>
                  <a:cubicBezTo>
                    <a:pt x="26430" y="9048"/>
                    <a:pt x="26427" y="9055"/>
                    <a:pt x="26423" y="9055"/>
                  </a:cubicBezTo>
                  <a:cubicBezTo>
                    <a:pt x="26419" y="9055"/>
                    <a:pt x="26414" y="9047"/>
                    <a:pt x="26409" y="9031"/>
                  </a:cubicBezTo>
                  <a:cubicBezTo>
                    <a:pt x="26403" y="9017"/>
                    <a:pt x="26398" y="9010"/>
                    <a:pt x="26395" y="9010"/>
                  </a:cubicBezTo>
                  <a:cubicBezTo>
                    <a:pt x="26393" y="9010"/>
                    <a:pt x="26392" y="9013"/>
                    <a:pt x="26392" y="9020"/>
                  </a:cubicBezTo>
                  <a:cubicBezTo>
                    <a:pt x="26386" y="9051"/>
                    <a:pt x="26426" y="9079"/>
                    <a:pt x="26461" y="9079"/>
                  </a:cubicBezTo>
                  <a:cubicBezTo>
                    <a:pt x="26470" y="9079"/>
                    <a:pt x="26478" y="9077"/>
                    <a:pt x="26485" y="9073"/>
                  </a:cubicBezTo>
                  <a:cubicBezTo>
                    <a:pt x="26492" y="9068"/>
                    <a:pt x="26500" y="9065"/>
                    <a:pt x="26510" y="9065"/>
                  </a:cubicBezTo>
                  <a:cubicBezTo>
                    <a:pt x="26527" y="9065"/>
                    <a:pt x="26547" y="9073"/>
                    <a:pt x="26562" y="9086"/>
                  </a:cubicBezTo>
                  <a:cubicBezTo>
                    <a:pt x="26580" y="9099"/>
                    <a:pt x="26601" y="9107"/>
                    <a:pt x="26614" y="9107"/>
                  </a:cubicBezTo>
                  <a:cubicBezTo>
                    <a:pt x="26619" y="9107"/>
                    <a:pt x="26623" y="9106"/>
                    <a:pt x="26624" y="9104"/>
                  </a:cubicBezTo>
                  <a:cubicBezTo>
                    <a:pt x="26628" y="9101"/>
                    <a:pt x="26633" y="9100"/>
                    <a:pt x="26639" y="9100"/>
                  </a:cubicBezTo>
                  <a:cubicBezTo>
                    <a:pt x="26651" y="9100"/>
                    <a:pt x="26666" y="9104"/>
                    <a:pt x="26679" y="9111"/>
                  </a:cubicBezTo>
                  <a:cubicBezTo>
                    <a:pt x="26699" y="9123"/>
                    <a:pt x="26716" y="9128"/>
                    <a:pt x="26727" y="9128"/>
                  </a:cubicBezTo>
                  <a:cubicBezTo>
                    <a:pt x="26743" y="9128"/>
                    <a:pt x="26748" y="9117"/>
                    <a:pt x="26732" y="9097"/>
                  </a:cubicBezTo>
                  <a:cubicBezTo>
                    <a:pt x="26714" y="9080"/>
                    <a:pt x="26721" y="9070"/>
                    <a:pt x="26767" y="9059"/>
                  </a:cubicBezTo>
                  <a:cubicBezTo>
                    <a:pt x="26798" y="9049"/>
                    <a:pt x="26825" y="9031"/>
                    <a:pt x="26829" y="9017"/>
                  </a:cubicBezTo>
                  <a:cubicBezTo>
                    <a:pt x="26836" y="8998"/>
                    <a:pt x="26852" y="8988"/>
                    <a:pt x="26872" y="8988"/>
                  </a:cubicBezTo>
                  <a:cubicBezTo>
                    <a:pt x="26894" y="8988"/>
                    <a:pt x="26921" y="9000"/>
                    <a:pt x="26943" y="9024"/>
                  </a:cubicBezTo>
                  <a:cubicBezTo>
                    <a:pt x="26964" y="9044"/>
                    <a:pt x="26975" y="9054"/>
                    <a:pt x="26983" y="9054"/>
                  </a:cubicBezTo>
                  <a:cubicBezTo>
                    <a:pt x="26991" y="9054"/>
                    <a:pt x="26996" y="9046"/>
                    <a:pt x="27002" y="9031"/>
                  </a:cubicBezTo>
                  <a:cubicBezTo>
                    <a:pt x="27019" y="8996"/>
                    <a:pt x="27085" y="8960"/>
                    <a:pt x="27125" y="8960"/>
                  </a:cubicBezTo>
                  <a:cubicBezTo>
                    <a:pt x="27136" y="8960"/>
                    <a:pt x="27146" y="8963"/>
                    <a:pt x="27152" y="8969"/>
                  </a:cubicBezTo>
                  <a:cubicBezTo>
                    <a:pt x="27156" y="8973"/>
                    <a:pt x="27159" y="8974"/>
                    <a:pt x="27160" y="8974"/>
                  </a:cubicBezTo>
                  <a:cubicBezTo>
                    <a:pt x="27163" y="8974"/>
                    <a:pt x="27163" y="8969"/>
                    <a:pt x="27158" y="8958"/>
                  </a:cubicBezTo>
                  <a:cubicBezTo>
                    <a:pt x="27124" y="8868"/>
                    <a:pt x="27127" y="8854"/>
                    <a:pt x="27196" y="8847"/>
                  </a:cubicBezTo>
                  <a:cubicBezTo>
                    <a:pt x="27256" y="8844"/>
                    <a:pt x="27262" y="8841"/>
                    <a:pt x="27238" y="8802"/>
                  </a:cubicBezTo>
                  <a:cubicBezTo>
                    <a:pt x="27225" y="8782"/>
                    <a:pt x="27200" y="8757"/>
                    <a:pt x="27186" y="8747"/>
                  </a:cubicBezTo>
                  <a:cubicBezTo>
                    <a:pt x="27155" y="8726"/>
                    <a:pt x="27169" y="8698"/>
                    <a:pt x="27225" y="8684"/>
                  </a:cubicBezTo>
                  <a:cubicBezTo>
                    <a:pt x="27230" y="8683"/>
                    <a:pt x="27235" y="8682"/>
                    <a:pt x="27239" y="8682"/>
                  </a:cubicBezTo>
                  <a:cubicBezTo>
                    <a:pt x="27256" y="8682"/>
                    <a:pt x="27262" y="8692"/>
                    <a:pt x="27262" y="8712"/>
                  </a:cubicBezTo>
                  <a:cubicBezTo>
                    <a:pt x="27261" y="8728"/>
                    <a:pt x="27261" y="8736"/>
                    <a:pt x="27263" y="8736"/>
                  </a:cubicBezTo>
                  <a:cubicBezTo>
                    <a:pt x="27264" y="8736"/>
                    <a:pt x="27268" y="8729"/>
                    <a:pt x="27273" y="8716"/>
                  </a:cubicBezTo>
                  <a:cubicBezTo>
                    <a:pt x="27280" y="8695"/>
                    <a:pt x="27291" y="8688"/>
                    <a:pt x="27317" y="8688"/>
                  </a:cubicBezTo>
                  <a:cubicBezTo>
                    <a:pt x="27327" y="8688"/>
                    <a:pt x="27339" y="8689"/>
                    <a:pt x="27353" y="8691"/>
                  </a:cubicBezTo>
                  <a:cubicBezTo>
                    <a:pt x="27387" y="8695"/>
                    <a:pt x="27422" y="8708"/>
                    <a:pt x="27425" y="8722"/>
                  </a:cubicBezTo>
                  <a:cubicBezTo>
                    <a:pt x="27426" y="8727"/>
                    <a:pt x="27428" y="8729"/>
                    <a:pt x="27430" y="8729"/>
                  </a:cubicBezTo>
                  <a:cubicBezTo>
                    <a:pt x="27436" y="8729"/>
                    <a:pt x="27444" y="8718"/>
                    <a:pt x="27454" y="8702"/>
                  </a:cubicBezTo>
                  <a:cubicBezTo>
                    <a:pt x="27464" y="8675"/>
                    <a:pt x="27469" y="8664"/>
                    <a:pt x="27483" y="8664"/>
                  </a:cubicBezTo>
                  <a:cubicBezTo>
                    <a:pt x="27492" y="8664"/>
                    <a:pt x="27505" y="8669"/>
                    <a:pt x="27526" y="8677"/>
                  </a:cubicBezTo>
                  <a:cubicBezTo>
                    <a:pt x="27550" y="8689"/>
                    <a:pt x="27578" y="8699"/>
                    <a:pt x="27591" y="8699"/>
                  </a:cubicBezTo>
                  <a:cubicBezTo>
                    <a:pt x="27593" y="8699"/>
                    <a:pt x="27594" y="8699"/>
                    <a:pt x="27595" y="8698"/>
                  </a:cubicBezTo>
                  <a:cubicBezTo>
                    <a:pt x="27598" y="8698"/>
                    <a:pt x="27601" y="8698"/>
                    <a:pt x="27606" y="8698"/>
                  </a:cubicBezTo>
                  <a:cubicBezTo>
                    <a:pt x="27641" y="8698"/>
                    <a:pt x="27745" y="8708"/>
                    <a:pt x="27887" y="8729"/>
                  </a:cubicBezTo>
                  <a:cubicBezTo>
                    <a:pt x="27936" y="8737"/>
                    <a:pt x="27991" y="8747"/>
                    <a:pt x="28012" y="8757"/>
                  </a:cubicBezTo>
                  <a:cubicBezTo>
                    <a:pt x="28024" y="8763"/>
                    <a:pt x="28043" y="8765"/>
                    <a:pt x="28064" y="8765"/>
                  </a:cubicBezTo>
                  <a:cubicBezTo>
                    <a:pt x="28097" y="8765"/>
                    <a:pt x="28135" y="8759"/>
                    <a:pt x="28165" y="8747"/>
                  </a:cubicBezTo>
                  <a:cubicBezTo>
                    <a:pt x="28166" y="8746"/>
                    <a:pt x="28167" y="8746"/>
                    <a:pt x="28167" y="8746"/>
                  </a:cubicBezTo>
                  <a:cubicBezTo>
                    <a:pt x="28173" y="8746"/>
                    <a:pt x="28178" y="8755"/>
                    <a:pt x="28175" y="8771"/>
                  </a:cubicBezTo>
                  <a:cubicBezTo>
                    <a:pt x="28175" y="8788"/>
                    <a:pt x="28189" y="8802"/>
                    <a:pt x="28210" y="8802"/>
                  </a:cubicBezTo>
                  <a:cubicBezTo>
                    <a:pt x="28213" y="8803"/>
                    <a:pt x="28216" y="8803"/>
                    <a:pt x="28218" y="8803"/>
                  </a:cubicBezTo>
                  <a:cubicBezTo>
                    <a:pt x="28237" y="8803"/>
                    <a:pt x="28247" y="8793"/>
                    <a:pt x="28241" y="8778"/>
                  </a:cubicBezTo>
                  <a:cubicBezTo>
                    <a:pt x="28237" y="8761"/>
                    <a:pt x="28251" y="8750"/>
                    <a:pt x="28279" y="8747"/>
                  </a:cubicBezTo>
                  <a:cubicBezTo>
                    <a:pt x="28307" y="8747"/>
                    <a:pt x="28331" y="8737"/>
                    <a:pt x="28335" y="8722"/>
                  </a:cubicBezTo>
                  <a:cubicBezTo>
                    <a:pt x="28338" y="8713"/>
                    <a:pt x="28351" y="8704"/>
                    <a:pt x="28368" y="8704"/>
                  </a:cubicBezTo>
                  <a:cubicBezTo>
                    <a:pt x="28371" y="8704"/>
                    <a:pt x="28374" y="8704"/>
                    <a:pt x="28376" y="8705"/>
                  </a:cubicBezTo>
                  <a:cubicBezTo>
                    <a:pt x="28397" y="8705"/>
                    <a:pt x="28407" y="8698"/>
                    <a:pt x="28404" y="8677"/>
                  </a:cubicBezTo>
                  <a:cubicBezTo>
                    <a:pt x="28397" y="8660"/>
                    <a:pt x="28370" y="8649"/>
                    <a:pt x="28338" y="8649"/>
                  </a:cubicBezTo>
                  <a:cubicBezTo>
                    <a:pt x="28311" y="8649"/>
                    <a:pt x="28258" y="8628"/>
                    <a:pt x="28224" y="8604"/>
                  </a:cubicBezTo>
                  <a:cubicBezTo>
                    <a:pt x="28192" y="8579"/>
                    <a:pt x="28151" y="8562"/>
                    <a:pt x="28131" y="8562"/>
                  </a:cubicBezTo>
                  <a:cubicBezTo>
                    <a:pt x="28130" y="8562"/>
                    <a:pt x="28128" y="8562"/>
                    <a:pt x="28127" y="8563"/>
                  </a:cubicBezTo>
                  <a:cubicBezTo>
                    <a:pt x="28121" y="8564"/>
                    <a:pt x="28117" y="8565"/>
                    <a:pt x="28114" y="8565"/>
                  </a:cubicBezTo>
                  <a:cubicBezTo>
                    <a:pt x="28104" y="8565"/>
                    <a:pt x="28108" y="8555"/>
                    <a:pt x="28127" y="8532"/>
                  </a:cubicBezTo>
                  <a:cubicBezTo>
                    <a:pt x="28147" y="8511"/>
                    <a:pt x="28151" y="8490"/>
                    <a:pt x="28141" y="8483"/>
                  </a:cubicBezTo>
                  <a:cubicBezTo>
                    <a:pt x="28120" y="8473"/>
                    <a:pt x="28187" y="8386"/>
                    <a:pt x="28215" y="8386"/>
                  </a:cubicBezTo>
                  <a:cubicBezTo>
                    <a:pt x="28215" y="8386"/>
                    <a:pt x="28216" y="8386"/>
                    <a:pt x="28216" y="8386"/>
                  </a:cubicBezTo>
                  <a:cubicBezTo>
                    <a:pt x="28224" y="8386"/>
                    <a:pt x="28224" y="8365"/>
                    <a:pt x="28213" y="8337"/>
                  </a:cubicBezTo>
                  <a:cubicBezTo>
                    <a:pt x="28205" y="8314"/>
                    <a:pt x="28189" y="8301"/>
                    <a:pt x="28175" y="8301"/>
                  </a:cubicBezTo>
                  <a:cubicBezTo>
                    <a:pt x="28171" y="8301"/>
                    <a:pt x="28168" y="8301"/>
                    <a:pt x="28165" y="8303"/>
                  </a:cubicBezTo>
                  <a:cubicBezTo>
                    <a:pt x="28160" y="8305"/>
                    <a:pt x="28155" y="8306"/>
                    <a:pt x="28151" y="8306"/>
                  </a:cubicBezTo>
                  <a:cubicBezTo>
                    <a:pt x="28135" y="8306"/>
                    <a:pt x="28120" y="8294"/>
                    <a:pt x="28109" y="8274"/>
                  </a:cubicBezTo>
                  <a:cubicBezTo>
                    <a:pt x="28098" y="8250"/>
                    <a:pt x="28083" y="8237"/>
                    <a:pt x="28070" y="8237"/>
                  </a:cubicBezTo>
                  <a:cubicBezTo>
                    <a:pt x="28059" y="8237"/>
                    <a:pt x="28050" y="8246"/>
                    <a:pt x="28043" y="8264"/>
                  </a:cubicBezTo>
                  <a:cubicBezTo>
                    <a:pt x="28038" y="8275"/>
                    <a:pt x="28024" y="8281"/>
                    <a:pt x="28001" y="8281"/>
                  </a:cubicBezTo>
                  <a:cubicBezTo>
                    <a:pt x="27993" y="8281"/>
                    <a:pt x="27984" y="8280"/>
                    <a:pt x="27974" y="8279"/>
                  </a:cubicBezTo>
                  <a:cubicBezTo>
                    <a:pt x="27922" y="8271"/>
                    <a:pt x="27912" y="8261"/>
                    <a:pt x="27912" y="8216"/>
                  </a:cubicBezTo>
                  <a:cubicBezTo>
                    <a:pt x="27905" y="8112"/>
                    <a:pt x="27917" y="8066"/>
                    <a:pt x="27941" y="8066"/>
                  </a:cubicBezTo>
                  <a:cubicBezTo>
                    <a:pt x="27942" y="8066"/>
                    <a:pt x="27944" y="8066"/>
                    <a:pt x="27946" y="8066"/>
                  </a:cubicBezTo>
                  <a:cubicBezTo>
                    <a:pt x="27952" y="8068"/>
                    <a:pt x="27956" y="8069"/>
                    <a:pt x="27959" y="8069"/>
                  </a:cubicBezTo>
                  <a:cubicBezTo>
                    <a:pt x="27966" y="8069"/>
                    <a:pt x="27963" y="8063"/>
                    <a:pt x="27953" y="8056"/>
                  </a:cubicBezTo>
                  <a:cubicBezTo>
                    <a:pt x="27946" y="8050"/>
                    <a:pt x="27935" y="8048"/>
                    <a:pt x="27925" y="8048"/>
                  </a:cubicBezTo>
                  <a:cubicBezTo>
                    <a:pt x="27916" y="8048"/>
                    <a:pt x="27907" y="8050"/>
                    <a:pt x="27901" y="8053"/>
                  </a:cubicBezTo>
                  <a:cubicBezTo>
                    <a:pt x="27896" y="8056"/>
                    <a:pt x="27892" y="8057"/>
                    <a:pt x="27889" y="8057"/>
                  </a:cubicBezTo>
                  <a:cubicBezTo>
                    <a:pt x="27880" y="8057"/>
                    <a:pt x="27877" y="8047"/>
                    <a:pt x="27877" y="8025"/>
                  </a:cubicBezTo>
                  <a:cubicBezTo>
                    <a:pt x="27877" y="8002"/>
                    <a:pt x="27874" y="7993"/>
                    <a:pt x="27864" y="7993"/>
                  </a:cubicBezTo>
                  <a:cubicBezTo>
                    <a:pt x="27859" y="7993"/>
                    <a:pt x="27852" y="7996"/>
                    <a:pt x="27842" y="8000"/>
                  </a:cubicBezTo>
                  <a:cubicBezTo>
                    <a:pt x="27831" y="8009"/>
                    <a:pt x="27819" y="8012"/>
                    <a:pt x="27807" y="8012"/>
                  </a:cubicBezTo>
                  <a:cubicBezTo>
                    <a:pt x="27799" y="8012"/>
                    <a:pt x="27792" y="8011"/>
                    <a:pt x="27787" y="8008"/>
                  </a:cubicBezTo>
                  <a:cubicBezTo>
                    <a:pt x="27779" y="8000"/>
                    <a:pt x="27779" y="7994"/>
                    <a:pt x="27786" y="7994"/>
                  </a:cubicBezTo>
                  <a:cubicBezTo>
                    <a:pt x="27788" y="7994"/>
                    <a:pt x="27792" y="7995"/>
                    <a:pt x="27797" y="7997"/>
                  </a:cubicBezTo>
                  <a:cubicBezTo>
                    <a:pt x="27799" y="7998"/>
                    <a:pt x="27802" y="7998"/>
                    <a:pt x="27804" y="7998"/>
                  </a:cubicBezTo>
                  <a:cubicBezTo>
                    <a:pt x="27814" y="7998"/>
                    <a:pt x="27820" y="7991"/>
                    <a:pt x="27818" y="7980"/>
                  </a:cubicBezTo>
                  <a:cubicBezTo>
                    <a:pt x="27814" y="7966"/>
                    <a:pt x="27835" y="7956"/>
                    <a:pt x="27863" y="7956"/>
                  </a:cubicBezTo>
                  <a:cubicBezTo>
                    <a:pt x="27915" y="7956"/>
                    <a:pt x="28008" y="7893"/>
                    <a:pt x="28002" y="7869"/>
                  </a:cubicBezTo>
                  <a:cubicBezTo>
                    <a:pt x="27999" y="7861"/>
                    <a:pt x="27989" y="7857"/>
                    <a:pt x="27976" y="7857"/>
                  </a:cubicBezTo>
                  <a:cubicBezTo>
                    <a:pt x="27972" y="7857"/>
                    <a:pt x="27968" y="7857"/>
                    <a:pt x="27963" y="7858"/>
                  </a:cubicBezTo>
                  <a:cubicBezTo>
                    <a:pt x="27957" y="7860"/>
                    <a:pt x="27952" y="7861"/>
                    <a:pt x="27947" y="7861"/>
                  </a:cubicBezTo>
                  <a:cubicBezTo>
                    <a:pt x="27934" y="7861"/>
                    <a:pt x="27924" y="7855"/>
                    <a:pt x="27922" y="7848"/>
                  </a:cubicBezTo>
                  <a:cubicBezTo>
                    <a:pt x="27919" y="7840"/>
                    <a:pt x="27909" y="7836"/>
                    <a:pt x="27896" y="7836"/>
                  </a:cubicBezTo>
                  <a:cubicBezTo>
                    <a:pt x="27892" y="7836"/>
                    <a:pt x="27888" y="7836"/>
                    <a:pt x="27883" y="7837"/>
                  </a:cubicBezTo>
                  <a:cubicBezTo>
                    <a:pt x="27881" y="7838"/>
                    <a:pt x="27879" y="7838"/>
                    <a:pt x="27876" y="7838"/>
                  </a:cubicBezTo>
                  <a:cubicBezTo>
                    <a:pt x="27858" y="7838"/>
                    <a:pt x="27841" y="7824"/>
                    <a:pt x="27832" y="7796"/>
                  </a:cubicBezTo>
                  <a:lnTo>
                    <a:pt x="27818" y="7744"/>
                  </a:lnTo>
                  <a:lnTo>
                    <a:pt x="27995" y="7712"/>
                  </a:lnTo>
                  <a:cubicBezTo>
                    <a:pt x="28083" y="7701"/>
                    <a:pt x="28171" y="7691"/>
                    <a:pt x="28207" y="7691"/>
                  </a:cubicBezTo>
                  <a:cubicBezTo>
                    <a:pt x="28213" y="7691"/>
                    <a:pt x="28217" y="7691"/>
                    <a:pt x="28220" y="7692"/>
                  </a:cubicBezTo>
                  <a:cubicBezTo>
                    <a:pt x="28229" y="7693"/>
                    <a:pt x="28236" y="7694"/>
                    <a:pt x="28243" y="7694"/>
                  </a:cubicBezTo>
                  <a:cubicBezTo>
                    <a:pt x="28263" y="7694"/>
                    <a:pt x="28274" y="7686"/>
                    <a:pt x="28279" y="7671"/>
                  </a:cubicBezTo>
                  <a:cubicBezTo>
                    <a:pt x="28283" y="7658"/>
                    <a:pt x="28288" y="7652"/>
                    <a:pt x="28291" y="7652"/>
                  </a:cubicBezTo>
                  <a:cubicBezTo>
                    <a:pt x="28293" y="7652"/>
                    <a:pt x="28295" y="7655"/>
                    <a:pt x="28296" y="7661"/>
                  </a:cubicBezTo>
                  <a:cubicBezTo>
                    <a:pt x="28299" y="7667"/>
                    <a:pt x="28309" y="7671"/>
                    <a:pt x="28324" y="7671"/>
                  </a:cubicBezTo>
                  <a:cubicBezTo>
                    <a:pt x="28331" y="7671"/>
                    <a:pt x="28340" y="7670"/>
                    <a:pt x="28349" y="7667"/>
                  </a:cubicBezTo>
                  <a:cubicBezTo>
                    <a:pt x="28373" y="7661"/>
                    <a:pt x="28391" y="7650"/>
                    <a:pt x="28386" y="7640"/>
                  </a:cubicBezTo>
                  <a:cubicBezTo>
                    <a:pt x="28386" y="7634"/>
                    <a:pt x="28379" y="7628"/>
                    <a:pt x="28369" y="7628"/>
                  </a:cubicBezTo>
                  <a:cubicBezTo>
                    <a:pt x="28367" y="7628"/>
                    <a:pt x="28365" y="7629"/>
                    <a:pt x="28362" y="7629"/>
                  </a:cubicBezTo>
                  <a:cubicBezTo>
                    <a:pt x="28361" y="7629"/>
                    <a:pt x="28360" y="7630"/>
                    <a:pt x="28359" y="7630"/>
                  </a:cubicBezTo>
                  <a:cubicBezTo>
                    <a:pt x="28331" y="7630"/>
                    <a:pt x="28287" y="7535"/>
                    <a:pt x="28300" y="7504"/>
                  </a:cubicBezTo>
                  <a:cubicBezTo>
                    <a:pt x="28311" y="7483"/>
                    <a:pt x="28300" y="7477"/>
                    <a:pt x="28272" y="7477"/>
                  </a:cubicBezTo>
                  <a:cubicBezTo>
                    <a:pt x="28237" y="7477"/>
                    <a:pt x="28237" y="7477"/>
                    <a:pt x="28279" y="7463"/>
                  </a:cubicBezTo>
                  <a:cubicBezTo>
                    <a:pt x="28289" y="7460"/>
                    <a:pt x="28299" y="7458"/>
                    <a:pt x="28309" y="7458"/>
                  </a:cubicBezTo>
                  <a:cubicBezTo>
                    <a:pt x="28322" y="7458"/>
                    <a:pt x="28333" y="7462"/>
                    <a:pt x="28335" y="7470"/>
                  </a:cubicBezTo>
                  <a:cubicBezTo>
                    <a:pt x="28337" y="7478"/>
                    <a:pt x="28345" y="7485"/>
                    <a:pt x="28355" y="7485"/>
                  </a:cubicBezTo>
                  <a:cubicBezTo>
                    <a:pt x="28357" y="7485"/>
                    <a:pt x="28360" y="7484"/>
                    <a:pt x="28362" y="7483"/>
                  </a:cubicBezTo>
                  <a:cubicBezTo>
                    <a:pt x="28373" y="7480"/>
                    <a:pt x="28380" y="7463"/>
                    <a:pt x="28376" y="7449"/>
                  </a:cubicBezTo>
                  <a:cubicBezTo>
                    <a:pt x="28370" y="7435"/>
                    <a:pt x="28380" y="7418"/>
                    <a:pt x="28397" y="7414"/>
                  </a:cubicBezTo>
                  <a:cubicBezTo>
                    <a:pt x="28411" y="7411"/>
                    <a:pt x="28442" y="7400"/>
                    <a:pt x="28470" y="7393"/>
                  </a:cubicBezTo>
                  <a:cubicBezTo>
                    <a:pt x="28508" y="7379"/>
                    <a:pt x="28508" y="7376"/>
                    <a:pt x="28466" y="7369"/>
                  </a:cubicBezTo>
                  <a:cubicBezTo>
                    <a:pt x="28442" y="7363"/>
                    <a:pt x="28418" y="7352"/>
                    <a:pt x="28415" y="7342"/>
                  </a:cubicBezTo>
                  <a:cubicBezTo>
                    <a:pt x="28409" y="7326"/>
                    <a:pt x="28503" y="7305"/>
                    <a:pt x="28566" y="7305"/>
                  </a:cubicBezTo>
                  <a:cubicBezTo>
                    <a:pt x="28584" y="7305"/>
                    <a:pt x="28599" y="7306"/>
                    <a:pt x="28609" y="7310"/>
                  </a:cubicBezTo>
                  <a:cubicBezTo>
                    <a:pt x="28620" y="7316"/>
                    <a:pt x="28638" y="7319"/>
                    <a:pt x="28656" y="7319"/>
                  </a:cubicBezTo>
                  <a:cubicBezTo>
                    <a:pt x="28672" y="7319"/>
                    <a:pt x="28688" y="7317"/>
                    <a:pt x="28703" y="7314"/>
                  </a:cubicBezTo>
                  <a:cubicBezTo>
                    <a:pt x="28716" y="7312"/>
                    <a:pt x="28733" y="7311"/>
                    <a:pt x="28748" y="7311"/>
                  </a:cubicBezTo>
                  <a:cubicBezTo>
                    <a:pt x="28763" y="7311"/>
                    <a:pt x="28777" y="7312"/>
                    <a:pt x="28786" y="7314"/>
                  </a:cubicBezTo>
                  <a:cubicBezTo>
                    <a:pt x="28793" y="7316"/>
                    <a:pt x="28800" y="7317"/>
                    <a:pt x="28807" y="7317"/>
                  </a:cubicBezTo>
                  <a:cubicBezTo>
                    <a:pt x="28821" y="7317"/>
                    <a:pt x="28834" y="7312"/>
                    <a:pt x="28841" y="7304"/>
                  </a:cubicBezTo>
                  <a:cubicBezTo>
                    <a:pt x="28848" y="7298"/>
                    <a:pt x="28853" y="7295"/>
                    <a:pt x="28856" y="7295"/>
                  </a:cubicBezTo>
                  <a:lnTo>
                    <a:pt x="28856" y="7295"/>
                  </a:lnTo>
                  <a:cubicBezTo>
                    <a:pt x="28859" y="7295"/>
                    <a:pt x="28859" y="7300"/>
                    <a:pt x="28855" y="7310"/>
                  </a:cubicBezTo>
                  <a:cubicBezTo>
                    <a:pt x="28852" y="7322"/>
                    <a:pt x="28871" y="7329"/>
                    <a:pt x="28907" y="7329"/>
                  </a:cubicBezTo>
                  <a:cubicBezTo>
                    <a:pt x="28915" y="7329"/>
                    <a:pt x="28923" y="7328"/>
                    <a:pt x="28932" y="7328"/>
                  </a:cubicBezTo>
                  <a:cubicBezTo>
                    <a:pt x="28944" y="7327"/>
                    <a:pt x="28956" y="7326"/>
                    <a:pt x="28967" y="7326"/>
                  </a:cubicBezTo>
                  <a:cubicBezTo>
                    <a:pt x="28998" y="7326"/>
                    <a:pt x="29024" y="7329"/>
                    <a:pt x="29032" y="7334"/>
                  </a:cubicBezTo>
                  <a:cubicBezTo>
                    <a:pt x="29035" y="7337"/>
                    <a:pt x="29042" y="7338"/>
                    <a:pt x="29049" y="7338"/>
                  </a:cubicBezTo>
                  <a:cubicBezTo>
                    <a:pt x="29063" y="7338"/>
                    <a:pt x="29082" y="7334"/>
                    <a:pt x="29098" y="7328"/>
                  </a:cubicBezTo>
                  <a:cubicBezTo>
                    <a:pt x="29114" y="7319"/>
                    <a:pt x="29122" y="7315"/>
                    <a:pt x="29125" y="7315"/>
                  </a:cubicBezTo>
                  <a:lnTo>
                    <a:pt x="29125" y="7315"/>
                  </a:lnTo>
                  <a:cubicBezTo>
                    <a:pt x="29127" y="7315"/>
                    <a:pt x="29124" y="7319"/>
                    <a:pt x="29115" y="7328"/>
                  </a:cubicBezTo>
                  <a:cubicBezTo>
                    <a:pt x="29094" y="7352"/>
                    <a:pt x="29105" y="7359"/>
                    <a:pt x="29167" y="7376"/>
                  </a:cubicBezTo>
                  <a:cubicBezTo>
                    <a:pt x="29183" y="7380"/>
                    <a:pt x="29204" y="7382"/>
                    <a:pt x="29227" y="7382"/>
                  </a:cubicBezTo>
                  <a:cubicBezTo>
                    <a:pt x="29322" y="7382"/>
                    <a:pt x="29457" y="7352"/>
                    <a:pt x="29452" y="7324"/>
                  </a:cubicBezTo>
                  <a:cubicBezTo>
                    <a:pt x="29452" y="7320"/>
                    <a:pt x="29453" y="7318"/>
                    <a:pt x="29455" y="7318"/>
                  </a:cubicBezTo>
                  <a:cubicBezTo>
                    <a:pt x="29459" y="7318"/>
                    <a:pt x="29467" y="7328"/>
                    <a:pt x="29480" y="7345"/>
                  </a:cubicBezTo>
                  <a:cubicBezTo>
                    <a:pt x="29504" y="7376"/>
                    <a:pt x="29504" y="7400"/>
                    <a:pt x="29486" y="7428"/>
                  </a:cubicBezTo>
                  <a:cubicBezTo>
                    <a:pt x="29472" y="7446"/>
                    <a:pt x="29467" y="7454"/>
                    <a:pt x="29470" y="7454"/>
                  </a:cubicBezTo>
                  <a:cubicBezTo>
                    <a:pt x="29472" y="7454"/>
                    <a:pt x="29480" y="7449"/>
                    <a:pt x="29494" y="7442"/>
                  </a:cubicBezTo>
                  <a:cubicBezTo>
                    <a:pt x="29509" y="7432"/>
                    <a:pt x="29539" y="7427"/>
                    <a:pt x="29569" y="7427"/>
                  </a:cubicBezTo>
                  <a:cubicBezTo>
                    <a:pt x="29612" y="7427"/>
                    <a:pt x="29656" y="7436"/>
                    <a:pt x="29660" y="7453"/>
                  </a:cubicBezTo>
                  <a:cubicBezTo>
                    <a:pt x="29664" y="7459"/>
                    <a:pt x="29639" y="7477"/>
                    <a:pt x="29608" y="7488"/>
                  </a:cubicBezTo>
                  <a:lnTo>
                    <a:pt x="29549" y="7508"/>
                  </a:lnTo>
                  <a:lnTo>
                    <a:pt x="29619" y="7522"/>
                  </a:lnTo>
                  <a:cubicBezTo>
                    <a:pt x="29637" y="7526"/>
                    <a:pt x="29652" y="7528"/>
                    <a:pt x="29664" y="7528"/>
                  </a:cubicBezTo>
                  <a:cubicBezTo>
                    <a:pt x="29683" y="7528"/>
                    <a:pt x="29694" y="7523"/>
                    <a:pt x="29698" y="7512"/>
                  </a:cubicBezTo>
                  <a:cubicBezTo>
                    <a:pt x="29704" y="7497"/>
                    <a:pt x="29720" y="7490"/>
                    <a:pt x="29742" y="7490"/>
                  </a:cubicBezTo>
                  <a:cubicBezTo>
                    <a:pt x="29747" y="7490"/>
                    <a:pt x="29752" y="7490"/>
                    <a:pt x="29757" y="7491"/>
                  </a:cubicBezTo>
                  <a:cubicBezTo>
                    <a:pt x="29806" y="7494"/>
                    <a:pt x="29806" y="7494"/>
                    <a:pt x="29764" y="7508"/>
                  </a:cubicBezTo>
                  <a:cubicBezTo>
                    <a:pt x="29736" y="7515"/>
                    <a:pt x="29754" y="7525"/>
                    <a:pt x="29819" y="7536"/>
                  </a:cubicBezTo>
                  <a:cubicBezTo>
                    <a:pt x="29872" y="7545"/>
                    <a:pt x="29902" y="7550"/>
                    <a:pt x="29915" y="7550"/>
                  </a:cubicBezTo>
                  <a:cubicBezTo>
                    <a:pt x="29933" y="7550"/>
                    <a:pt x="29927" y="7543"/>
                    <a:pt x="29913" y="7525"/>
                  </a:cubicBezTo>
                  <a:cubicBezTo>
                    <a:pt x="29896" y="7508"/>
                    <a:pt x="29910" y="7498"/>
                    <a:pt x="29965" y="7488"/>
                  </a:cubicBezTo>
                  <a:cubicBezTo>
                    <a:pt x="30007" y="7480"/>
                    <a:pt x="30045" y="7477"/>
                    <a:pt x="30048" y="7477"/>
                  </a:cubicBezTo>
                  <a:cubicBezTo>
                    <a:pt x="30050" y="7478"/>
                    <a:pt x="30055" y="7479"/>
                    <a:pt x="30061" y="7479"/>
                  </a:cubicBezTo>
                  <a:cubicBezTo>
                    <a:pt x="30067" y="7479"/>
                    <a:pt x="30075" y="7478"/>
                    <a:pt x="30080" y="7477"/>
                  </a:cubicBezTo>
                  <a:cubicBezTo>
                    <a:pt x="30083" y="7476"/>
                    <a:pt x="30087" y="7476"/>
                    <a:pt x="30089" y="7476"/>
                  </a:cubicBezTo>
                  <a:cubicBezTo>
                    <a:pt x="30128" y="7476"/>
                    <a:pt x="30104" y="7516"/>
                    <a:pt x="30056" y="7525"/>
                  </a:cubicBezTo>
                  <a:cubicBezTo>
                    <a:pt x="30027" y="7529"/>
                    <a:pt x="30007" y="7543"/>
                    <a:pt x="30018" y="7550"/>
                  </a:cubicBezTo>
                  <a:cubicBezTo>
                    <a:pt x="30024" y="7555"/>
                    <a:pt x="30035" y="7557"/>
                    <a:pt x="30049" y="7557"/>
                  </a:cubicBezTo>
                  <a:cubicBezTo>
                    <a:pt x="30066" y="7557"/>
                    <a:pt x="30088" y="7554"/>
                    <a:pt x="30111" y="7546"/>
                  </a:cubicBezTo>
                  <a:cubicBezTo>
                    <a:pt x="30130" y="7541"/>
                    <a:pt x="30154" y="7538"/>
                    <a:pt x="30178" y="7538"/>
                  </a:cubicBezTo>
                  <a:cubicBezTo>
                    <a:pt x="30201" y="7538"/>
                    <a:pt x="30224" y="7541"/>
                    <a:pt x="30239" y="7546"/>
                  </a:cubicBezTo>
                  <a:cubicBezTo>
                    <a:pt x="30259" y="7553"/>
                    <a:pt x="30272" y="7556"/>
                    <a:pt x="30281" y="7556"/>
                  </a:cubicBezTo>
                  <a:cubicBezTo>
                    <a:pt x="30296" y="7556"/>
                    <a:pt x="30298" y="7547"/>
                    <a:pt x="30298" y="7525"/>
                  </a:cubicBezTo>
                  <a:cubicBezTo>
                    <a:pt x="30298" y="7510"/>
                    <a:pt x="30299" y="7502"/>
                    <a:pt x="30303" y="7502"/>
                  </a:cubicBezTo>
                  <a:cubicBezTo>
                    <a:pt x="30306" y="7502"/>
                    <a:pt x="30314" y="7511"/>
                    <a:pt x="30326" y="7529"/>
                  </a:cubicBezTo>
                  <a:cubicBezTo>
                    <a:pt x="30346" y="7555"/>
                    <a:pt x="30383" y="7570"/>
                    <a:pt x="30416" y="7570"/>
                  </a:cubicBezTo>
                  <a:cubicBezTo>
                    <a:pt x="30436" y="7570"/>
                    <a:pt x="30455" y="7565"/>
                    <a:pt x="30468" y="7553"/>
                  </a:cubicBezTo>
                  <a:cubicBezTo>
                    <a:pt x="30474" y="7547"/>
                    <a:pt x="30488" y="7545"/>
                    <a:pt x="30505" y="7545"/>
                  </a:cubicBezTo>
                  <a:cubicBezTo>
                    <a:pt x="30519" y="7545"/>
                    <a:pt x="30536" y="7547"/>
                    <a:pt x="30551" y="7550"/>
                  </a:cubicBezTo>
                  <a:cubicBezTo>
                    <a:pt x="30570" y="7556"/>
                    <a:pt x="30587" y="7558"/>
                    <a:pt x="30598" y="7558"/>
                  </a:cubicBezTo>
                  <a:cubicBezTo>
                    <a:pt x="30607" y="7558"/>
                    <a:pt x="30612" y="7556"/>
                    <a:pt x="30610" y="7553"/>
                  </a:cubicBezTo>
                  <a:cubicBezTo>
                    <a:pt x="30610" y="7549"/>
                    <a:pt x="30612" y="7547"/>
                    <a:pt x="30614" y="7547"/>
                  </a:cubicBezTo>
                  <a:cubicBezTo>
                    <a:pt x="30618" y="7547"/>
                    <a:pt x="30623" y="7550"/>
                    <a:pt x="30631" y="7557"/>
                  </a:cubicBezTo>
                  <a:cubicBezTo>
                    <a:pt x="30645" y="7567"/>
                    <a:pt x="30697" y="7577"/>
                    <a:pt x="30749" y="7584"/>
                  </a:cubicBezTo>
                  <a:cubicBezTo>
                    <a:pt x="30778" y="7587"/>
                    <a:pt x="30798" y="7588"/>
                    <a:pt x="30811" y="7588"/>
                  </a:cubicBezTo>
                  <a:cubicBezTo>
                    <a:pt x="30837" y="7588"/>
                    <a:pt x="30839" y="7582"/>
                    <a:pt x="30833" y="7563"/>
                  </a:cubicBezTo>
                  <a:cubicBezTo>
                    <a:pt x="30828" y="7550"/>
                    <a:pt x="30819" y="7543"/>
                    <a:pt x="30808" y="7543"/>
                  </a:cubicBezTo>
                  <a:cubicBezTo>
                    <a:pt x="30805" y="7543"/>
                    <a:pt x="30801" y="7544"/>
                    <a:pt x="30798" y="7546"/>
                  </a:cubicBezTo>
                  <a:cubicBezTo>
                    <a:pt x="30773" y="7554"/>
                    <a:pt x="30754" y="7559"/>
                    <a:pt x="30740" y="7559"/>
                  </a:cubicBezTo>
                  <a:cubicBezTo>
                    <a:pt x="30718" y="7559"/>
                    <a:pt x="30707" y="7548"/>
                    <a:pt x="30701" y="7525"/>
                  </a:cubicBezTo>
                  <a:cubicBezTo>
                    <a:pt x="30691" y="7494"/>
                    <a:pt x="30722" y="7470"/>
                    <a:pt x="30753" y="7470"/>
                  </a:cubicBezTo>
                  <a:cubicBezTo>
                    <a:pt x="30767" y="7470"/>
                    <a:pt x="30781" y="7475"/>
                    <a:pt x="30791" y="7488"/>
                  </a:cubicBezTo>
                  <a:cubicBezTo>
                    <a:pt x="30799" y="7496"/>
                    <a:pt x="30809" y="7501"/>
                    <a:pt x="30821" y="7501"/>
                  </a:cubicBezTo>
                  <a:cubicBezTo>
                    <a:pt x="30832" y="7501"/>
                    <a:pt x="30844" y="7497"/>
                    <a:pt x="30857" y="7491"/>
                  </a:cubicBezTo>
                  <a:cubicBezTo>
                    <a:pt x="30871" y="7484"/>
                    <a:pt x="30887" y="7480"/>
                    <a:pt x="30904" y="7480"/>
                  </a:cubicBezTo>
                  <a:cubicBezTo>
                    <a:pt x="30920" y="7480"/>
                    <a:pt x="30937" y="7484"/>
                    <a:pt x="30951" y="7491"/>
                  </a:cubicBezTo>
                  <a:cubicBezTo>
                    <a:pt x="30967" y="7497"/>
                    <a:pt x="30983" y="7500"/>
                    <a:pt x="30995" y="7500"/>
                  </a:cubicBezTo>
                  <a:cubicBezTo>
                    <a:pt x="31004" y="7500"/>
                    <a:pt x="31010" y="7498"/>
                    <a:pt x="31013" y="7494"/>
                  </a:cubicBezTo>
                  <a:cubicBezTo>
                    <a:pt x="31016" y="7491"/>
                    <a:pt x="31019" y="7490"/>
                    <a:pt x="31021" y="7490"/>
                  </a:cubicBezTo>
                  <a:cubicBezTo>
                    <a:pt x="31025" y="7490"/>
                    <a:pt x="31028" y="7493"/>
                    <a:pt x="31030" y="7501"/>
                  </a:cubicBezTo>
                  <a:cubicBezTo>
                    <a:pt x="31033" y="7510"/>
                    <a:pt x="31046" y="7515"/>
                    <a:pt x="31063" y="7515"/>
                  </a:cubicBezTo>
                  <a:cubicBezTo>
                    <a:pt x="31071" y="7515"/>
                    <a:pt x="31080" y="7514"/>
                    <a:pt x="31089" y="7512"/>
                  </a:cubicBezTo>
                  <a:cubicBezTo>
                    <a:pt x="31107" y="7508"/>
                    <a:pt x="31122" y="7506"/>
                    <a:pt x="31136" y="7506"/>
                  </a:cubicBezTo>
                  <a:cubicBezTo>
                    <a:pt x="31171" y="7506"/>
                    <a:pt x="31196" y="7519"/>
                    <a:pt x="31222" y="7546"/>
                  </a:cubicBezTo>
                  <a:cubicBezTo>
                    <a:pt x="31233" y="7562"/>
                    <a:pt x="31255" y="7570"/>
                    <a:pt x="31282" y="7570"/>
                  </a:cubicBezTo>
                  <a:cubicBezTo>
                    <a:pt x="31302" y="7570"/>
                    <a:pt x="31324" y="7566"/>
                    <a:pt x="31346" y="7557"/>
                  </a:cubicBezTo>
                  <a:cubicBezTo>
                    <a:pt x="31347" y="7556"/>
                    <a:pt x="31348" y="7556"/>
                    <a:pt x="31349" y="7556"/>
                  </a:cubicBezTo>
                  <a:cubicBezTo>
                    <a:pt x="31357" y="7556"/>
                    <a:pt x="31368" y="7565"/>
                    <a:pt x="31371" y="7577"/>
                  </a:cubicBezTo>
                  <a:cubicBezTo>
                    <a:pt x="31374" y="7595"/>
                    <a:pt x="31409" y="7612"/>
                    <a:pt x="31446" y="7616"/>
                  </a:cubicBezTo>
                  <a:cubicBezTo>
                    <a:pt x="31485" y="7616"/>
                    <a:pt x="31526" y="7626"/>
                    <a:pt x="31540" y="7640"/>
                  </a:cubicBezTo>
                  <a:cubicBezTo>
                    <a:pt x="31548" y="7646"/>
                    <a:pt x="31552" y="7649"/>
                    <a:pt x="31555" y="7649"/>
                  </a:cubicBezTo>
                  <a:cubicBezTo>
                    <a:pt x="31560" y="7649"/>
                    <a:pt x="31560" y="7643"/>
                    <a:pt x="31558" y="7633"/>
                  </a:cubicBezTo>
                  <a:cubicBezTo>
                    <a:pt x="31550" y="7611"/>
                    <a:pt x="31561" y="7600"/>
                    <a:pt x="31577" y="7600"/>
                  </a:cubicBezTo>
                  <a:cubicBezTo>
                    <a:pt x="31597" y="7600"/>
                    <a:pt x="31624" y="7615"/>
                    <a:pt x="31638" y="7643"/>
                  </a:cubicBezTo>
                  <a:cubicBezTo>
                    <a:pt x="31651" y="7675"/>
                    <a:pt x="31679" y="7692"/>
                    <a:pt x="31710" y="7692"/>
                  </a:cubicBezTo>
                  <a:cubicBezTo>
                    <a:pt x="31738" y="7692"/>
                    <a:pt x="31763" y="7709"/>
                    <a:pt x="31773" y="7737"/>
                  </a:cubicBezTo>
                  <a:cubicBezTo>
                    <a:pt x="31785" y="7769"/>
                    <a:pt x="31790" y="7781"/>
                    <a:pt x="31765" y="7781"/>
                  </a:cubicBezTo>
                  <a:cubicBezTo>
                    <a:pt x="31749" y="7781"/>
                    <a:pt x="31721" y="7776"/>
                    <a:pt x="31675" y="7768"/>
                  </a:cubicBezTo>
                  <a:cubicBezTo>
                    <a:pt x="31624" y="7758"/>
                    <a:pt x="31550" y="7754"/>
                    <a:pt x="31516" y="7754"/>
                  </a:cubicBezTo>
                  <a:cubicBezTo>
                    <a:pt x="31508" y="7755"/>
                    <a:pt x="31500" y="7755"/>
                    <a:pt x="31493" y="7755"/>
                  </a:cubicBezTo>
                  <a:cubicBezTo>
                    <a:pt x="31466" y="7755"/>
                    <a:pt x="31452" y="7749"/>
                    <a:pt x="31457" y="7744"/>
                  </a:cubicBezTo>
                  <a:cubicBezTo>
                    <a:pt x="31474" y="7713"/>
                    <a:pt x="31372" y="7692"/>
                    <a:pt x="31247" y="7692"/>
                  </a:cubicBezTo>
                  <a:cubicBezTo>
                    <a:pt x="31216" y="7692"/>
                    <a:pt x="31184" y="7693"/>
                    <a:pt x="31152" y="7696"/>
                  </a:cubicBezTo>
                  <a:cubicBezTo>
                    <a:pt x="31103" y="7702"/>
                    <a:pt x="31092" y="7706"/>
                    <a:pt x="31113" y="7717"/>
                  </a:cubicBezTo>
                  <a:cubicBezTo>
                    <a:pt x="31123" y="7722"/>
                    <a:pt x="31140" y="7725"/>
                    <a:pt x="31159" y="7725"/>
                  </a:cubicBezTo>
                  <a:cubicBezTo>
                    <a:pt x="31175" y="7725"/>
                    <a:pt x="31192" y="7723"/>
                    <a:pt x="31207" y="7720"/>
                  </a:cubicBezTo>
                  <a:cubicBezTo>
                    <a:pt x="31214" y="7718"/>
                    <a:pt x="31222" y="7718"/>
                    <a:pt x="31230" y="7718"/>
                  </a:cubicBezTo>
                  <a:cubicBezTo>
                    <a:pt x="31266" y="7718"/>
                    <a:pt x="31315" y="7730"/>
                    <a:pt x="31346" y="7744"/>
                  </a:cubicBezTo>
                  <a:cubicBezTo>
                    <a:pt x="31418" y="7776"/>
                    <a:pt x="31516" y="7799"/>
                    <a:pt x="31564" y="7799"/>
                  </a:cubicBezTo>
                  <a:cubicBezTo>
                    <a:pt x="31579" y="7799"/>
                    <a:pt x="31589" y="7797"/>
                    <a:pt x="31592" y="7792"/>
                  </a:cubicBezTo>
                  <a:cubicBezTo>
                    <a:pt x="31594" y="7790"/>
                    <a:pt x="31598" y="7788"/>
                    <a:pt x="31603" y="7788"/>
                  </a:cubicBezTo>
                  <a:cubicBezTo>
                    <a:pt x="31623" y="7788"/>
                    <a:pt x="31668" y="7811"/>
                    <a:pt x="31738" y="7858"/>
                  </a:cubicBezTo>
                  <a:cubicBezTo>
                    <a:pt x="31756" y="7870"/>
                    <a:pt x="31768" y="7877"/>
                    <a:pt x="31773" y="7877"/>
                  </a:cubicBezTo>
                  <a:cubicBezTo>
                    <a:pt x="31776" y="7877"/>
                    <a:pt x="31775" y="7873"/>
                    <a:pt x="31769" y="7866"/>
                  </a:cubicBezTo>
                  <a:cubicBezTo>
                    <a:pt x="31755" y="7848"/>
                    <a:pt x="31752" y="7831"/>
                    <a:pt x="31766" y="7831"/>
                  </a:cubicBezTo>
                  <a:cubicBezTo>
                    <a:pt x="31768" y="7830"/>
                    <a:pt x="31770" y="7830"/>
                    <a:pt x="31771" y="7830"/>
                  </a:cubicBezTo>
                  <a:cubicBezTo>
                    <a:pt x="31781" y="7830"/>
                    <a:pt x="31791" y="7836"/>
                    <a:pt x="31794" y="7848"/>
                  </a:cubicBezTo>
                  <a:cubicBezTo>
                    <a:pt x="31797" y="7857"/>
                    <a:pt x="31800" y="7861"/>
                    <a:pt x="31803" y="7861"/>
                  </a:cubicBezTo>
                  <a:cubicBezTo>
                    <a:pt x="31806" y="7861"/>
                    <a:pt x="31808" y="7857"/>
                    <a:pt x="31808" y="7848"/>
                  </a:cubicBezTo>
                  <a:cubicBezTo>
                    <a:pt x="31810" y="7834"/>
                    <a:pt x="31823" y="7828"/>
                    <a:pt x="31851" y="7828"/>
                  </a:cubicBezTo>
                  <a:cubicBezTo>
                    <a:pt x="31864" y="7828"/>
                    <a:pt x="31879" y="7829"/>
                    <a:pt x="31898" y="7831"/>
                  </a:cubicBezTo>
                  <a:cubicBezTo>
                    <a:pt x="31932" y="7833"/>
                    <a:pt x="31957" y="7834"/>
                    <a:pt x="31973" y="7834"/>
                  </a:cubicBezTo>
                  <a:cubicBezTo>
                    <a:pt x="32006" y="7834"/>
                    <a:pt x="32007" y="7828"/>
                    <a:pt x="31988" y="7810"/>
                  </a:cubicBezTo>
                  <a:cubicBezTo>
                    <a:pt x="31981" y="7805"/>
                    <a:pt x="31980" y="7803"/>
                    <a:pt x="31983" y="7803"/>
                  </a:cubicBezTo>
                  <a:lnTo>
                    <a:pt x="31983" y="7803"/>
                  </a:lnTo>
                  <a:cubicBezTo>
                    <a:pt x="31987" y="7803"/>
                    <a:pt x="31995" y="7806"/>
                    <a:pt x="32008" y="7813"/>
                  </a:cubicBezTo>
                  <a:cubicBezTo>
                    <a:pt x="32024" y="7823"/>
                    <a:pt x="32039" y="7828"/>
                    <a:pt x="32054" y="7828"/>
                  </a:cubicBezTo>
                  <a:cubicBezTo>
                    <a:pt x="32066" y="7828"/>
                    <a:pt x="32077" y="7824"/>
                    <a:pt x="32088" y="7816"/>
                  </a:cubicBezTo>
                  <a:cubicBezTo>
                    <a:pt x="32099" y="7811"/>
                    <a:pt x="32106" y="7807"/>
                    <a:pt x="32111" y="7807"/>
                  </a:cubicBezTo>
                  <a:cubicBezTo>
                    <a:pt x="32117" y="7807"/>
                    <a:pt x="32118" y="7812"/>
                    <a:pt x="32117" y="7824"/>
                  </a:cubicBezTo>
                  <a:cubicBezTo>
                    <a:pt x="32109" y="7837"/>
                    <a:pt x="32127" y="7851"/>
                    <a:pt x="32151" y="7851"/>
                  </a:cubicBezTo>
                  <a:cubicBezTo>
                    <a:pt x="32153" y="7852"/>
                    <a:pt x="32156" y="7852"/>
                    <a:pt x="32159" y="7852"/>
                  </a:cubicBezTo>
                  <a:cubicBezTo>
                    <a:pt x="32177" y="7852"/>
                    <a:pt x="32192" y="7843"/>
                    <a:pt x="32192" y="7831"/>
                  </a:cubicBezTo>
                  <a:cubicBezTo>
                    <a:pt x="32195" y="7812"/>
                    <a:pt x="32224" y="7796"/>
                    <a:pt x="32245" y="7796"/>
                  </a:cubicBezTo>
                  <a:cubicBezTo>
                    <a:pt x="32254" y="7796"/>
                    <a:pt x="32262" y="7799"/>
                    <a:pt x="32266" y="7806"/>
                  </a:cubicBezTo>
                  <a:cubicBezTo>
                    <a:pt x="32266" y="7810"/>
                    <a:pt x="32282" y="7813"/>
                    <a:pt x="32308" y="7813"/>
                  </a:cubicBezTo>
                  <a:cubicBezTo>
                    <a:pt x="32329" y="7813"/>
                    <a:pt x="32357" y="7811"/>
                    <a:pt x="32387" y="7806"/>
                  </a:cubicBezTo>
                  <a:cubicBezTo>
                    <a:pt x="32415" y="7803"/>
                    <a:pt x="32445" y="7802"/>
                    <a:pt x="32470" y="7802"/>
                  </a:cubicBezTo>
                  <a:cubicBezTo>
                    <a:pt x="32502" y="7802"/>
                    <a:pt x="32528" y="7804"/>
                    <a:pt x="32540" y="7810"/>
                  </a:cubicBezTo>
                  <a:cubicBezTo>
                    <a:pt x="32554" y="7819"/>
                    <a:pt x="32589" y="7825"/>
                    <a:pt x="32625" y="7825"/>
                  </a:cubicBezTo>
                  <a:cubicBezTo>
                    <a:pt x="32632" y="7825"/>
                    <a:pt x="32640" y="7825"/>
                    <a:pt x="32647" y="7824"/>
                  </a:cubicBezTo>
                  <a:cubicBezTo>
                    <a:pt x="32652" y="7824"/>
                    <a:pt x="32657" y="7824"/>
                    <a:pt x="32663" y="7824"/>
                  </a:cubicBezTo>
                  <a:cubicBezTo>
                    <a:pt x="32766" y="7824"/>
                    <a:pt x="32933" y="7853"/>
                    <a:pt x="32959" y="7876"/>
                  </a:cubicBezTo>
                  <a:cubicBezTo>
                    <a:pt x="32973" y="7886"/>
                    <a:pt x="33028" y="7904"/>
                    <a:pt x="33084" y="7911"/>
                  </a:cubicBezTo>
                  <a:cubicBezTo>
                    <a:pt x="33185" y="7925"/>
                    <a:pt x="33244" y="7941"/>
                    <a:pt x="33341" y="7987"/>
                  </a:cubicBezTo>
                  <a:cubicBezTo>
                    <a:pt x="33365" y="7999"/>
                    <a:pt x="33392" y="8009"/>
                    <a:pt x="33403" y="8009"/>
                  </a:cubicBezTo>
                  <a:cubicBezTo>
                    <a:pt x="33405" y="8009"/>
                    <a:pt x="33406" y="8008"/>
                    <a:pt x="33407" y="8008"/>
                  </a:cubicBezTo>
                  <a:cubicBezTo>
                    <a:pt x="33414" y="8008"/>
                    <a:pt x="33452" y="8015"/>
                    <a:pt x="33494" y="8029"/>
                  </a:cubicBezTo>
                  <a:cubicBezTo>
                    <a:pt x="33519" y="8037"/>
                    <a:pt x="33554" y="8041"/>
                    <a:pt x="33589" y="8041"/>
                  </a:cubicBezTo>
                  <a:cubicBezTo>
                    <a:pt x="33612" y="8041"/>
                    <a:pt x="33634" y="8039"/>
                    <a:pt x="33653" y="8035"/>
                  </a:cubicBezTo>
                  <a:cubicBezTo>
                    <a:pt x="33676" y="8032"/>
                    <a:pt x="33697" y="8030"/>
                    <a:pt x="33712" y="8030"/>
                  </a:cubicBezTo>
                  <a:cubicBezTo>
                    <a:pt x="33728" y="8030"/>
                    <a:pt x="33738" y="8032"/>
                    <a:pt x="33740" y="8035"/>
                  </a:cubicBezTo>
                  <a:cubicBezTo>
                    <a:pt x="33742" y="8040"/>
                    <a:pt x="33746" y="8041"/>
                    <a:pt x="33753" y="8041"/>
                  </a:cubicBezTo>
                  <a:cubicBezTo>
                    <a:pt x="33762" y="8041"/>
                    <a:pt x="33775" y="8038"/>
                    <a:pt x="33789" y="8032"/>
                  </a:cubicBezTo>
                  <a:cubicBezTo>
                    <a:pt x="33801" y="8025"/>
                    <a:pt x="33811" y="8021"/>
                    <a:pt x="33818" y="8021"/>
                  </a:cubicBezTo>
                  <a:cubicBezTo>
                    <a:pt x="33824" y="8021"/>
                    <a:pt x="33827" y="8024"/>
                    <a:pt x="33827" y="8029"/>
                  </a:cubicBezTo>
                  <a:cubicBezTo>
                    <a:pt x="33821" y="8040"/>
                    <a:pt x="33922" y="8056"/>
                    <a:pt x="33984" y="8056"/>
                  </a:cubicBezTo>
                  <a:cubicBezTo>
                    <a:pt x="33997" y="8056"/>
                    <a:pt x="34009" y="8055"/>
                    <a:pt x="34018" y="8053"/>
                  </a:cubicBezTo>
                  <a:cubicBezTo>
                    <a:pt x="34028" y="8053"/>
                    <a:pt x="34042" y="8056"/>
                    <a:pt x="34056" y="8063"/>
                  </a:cubicBezTo>
                  <a:cubicBezTo>
                    <a:pt x="34060" y="8064"/>
                    <a:pt x="34067" y="8065"/>
                    <a:pt x="34077" y="8065"/>
                  </a:cubicBezTo>
                  <a:cubicBezTo>
                    <a:pt x="34093" y="8065"/>
                    <a:pt x="34117" y="8063"/>
                    <a:pt x="34139" y="8056"/>
                  </a:cubicBezTo>
                  <a:cubicBezTo>
                    <a:pt x="34154" y="8053"/>
                    <a:pt x="34169" y="8052"/>
                    <a:pt x="34181" y="8052"/>
                  </a:cubicBezTo>
                  <a:cubicBezTo>
                    <a:pt x="34196" y="8052"/>
                    <a:pt x="34206" y="8054"/>
                    <a:pt x="34208" y="8060"/>
                  </a:cubicBezTo>
                  <a:cubicBezTo>
                    <a:pt x="34211" y="8068"/>
                    <a:pt x="34225" y="8072"/>
                    <a:pt x="34243" y="8072"/>
                  </a:cubicBezTo>
                  <a:cubicBezTo>
                    <a:pt x="34248" y="8072"/>
                    <a:pt x="34255" y="8071"/>
                    <a:pt x="34261" y="8070"/>
                  </a:cubicBezTo>
                  <a:cubicBezTo>
                    <a:pt x="34269" y="8067"/>
                    <a:pt x="34279" y="8066"/>
                    <a:pt x="34288" y="8066"/>
                  </a:cubicBezTo>
                  <a:cubicBezTo>
                    <a:pt x="34303" y="8066"/>
                    <a:pt x="34317" y="8069"/>
                    <a:pt x="34323" y="8074"/>
                  </a:cubicBezTo>
                  <a:cubicBezTo>
                    <a:pt x="34328" y="8079"/>
                    <a:pt x="34335" y="8081"/>
                    <a:pt x="34342" y="8081"/>
                  </a:cubicBezTo>
                  <a:cubicBezTo>
                    <a:pt x="34349" y="8081"/>
                    <a:pt x="34356" y="8079"/>
                    <a:pt x="34361" y="8074"/>
                  </a:cubicBezTo>
                  <a:cubicBezTo>
                    <a:pt x="34364" y="8068"/>
                    <a:pt x="34369" y="8066"/>
                    <a:pt x="34373" y="8066"/>
                  </a:cubicBezTo>
                  <a:cubicBezTo>
                    <a:pt x="34376" y="8066"/>
                    <a:pt x="34380" y="8068"/>
                    <a:pt x="34381" y="8074"/>
                  </a:cubicBezTo>
                  <a:cubicBezTo>
                    <a:pt x="34386" y="8084"/>
                    <a:pt x="34423" y="8091"/>
                    <a:pt x="34465" y="8091"/>
                  </a:cubicBezTo>
                  <a:cubicBezTo>
                    <a:pt x="34520" y="8091"/>
                    <a:pt x="34552" y="8105"/>
                    <a:pt x="34569" y="8136"/>
                  </a:cubicBezTo>
                  <a:cubicBezTo>
                    <a:pt x="34580" y="8159"/>
                    <a:pt x="34580" y="8172"/>
                    <a:pt x="34570" y="8172"/>
                  </a:cubicBezTo>
                  <a:cubicBezTo>
                    <a:pt x="34568" y="8172"/>
                    <a:pt x="34565" y="8172"/>
                    <a:pt x="34562" y="8170"/>
                  </a:cubicBezTo>
                  <a:cubicBezTo>
                    <a:pt x="34559" y="8170"/>
                    <a:pt x="34557" y="8170"/>
                    <a:pt x="34554" y="8170"/>
                  </a:cubicBezTo>
                  <a:cubicBezTo>
                    <a:pt x="34542" y="8170"/>
                    <a:pt x="34535" y="8176"/>
                    <a:pt x="34538" y="8184"/>
                  </a:cubicBezTo>
                  <a:cubicBezTo>
                    <a:pt x="34541" y="8195"/>
                    <a:pt x="34555" y="8209"/>
                    <a:pt x="34573" y="8212"/>
                  </a:cubicBezTo>
                  <a:cubicBezTo>
                    <a:pt x="34575" y="8213"/>
                    <a:pt x="34578" y="8213"/>
                    <a:pt x="34580" y="8213"/>
                  </a:cubicBezTo>
                  <a:cubicBezTo>
                    <a:pt x="34589" y="8213"/>
                    <a:pt x="34593" y="8207"/>
                    <a:pt x="34590" y="8199"/>
                  </a:cubicBezTo>
                  <a:cubicBezTo>
                    <a:pt x="34586" y="8184"/>
                    <a:pt x="34597" y="8175"/>
                    <a:pt x="34618" y="8167"/>
                  </a:cubicBezTo>
                  <a:cubicBezTo>
                    <a:pt x="34620" y="8167"/>
                    <a:pt x="34621" y="8167"/>
                    <a:pt x="34623" y="8167"/>
                  </a:cubicBezTo>
                  <a:cubicBezTo>
                    <a:pt x="34639" y="8167"/>
                    <a:pt x="34657" y="8180"/>
                    <a:pt x="34663" y="8199"/>
                  </a:cubicBezTo>
                  <a:cubicBezTo>
                    <a:pt x="34670" y="8223"/>
                    <a:pt x="34694" y="8240"/>
                    <a:pt x="34714" y="8244"/>
                  </a:cubicBezTo>
                  <a:cubicBezTo>
                    <a:pt x="34777" y="8247"/>
                    <a:pt x="34777" y="8299"/>
                    <a:pt x="34711" y="8309"/>
                  </a:cubicBezTo>
                  <a:cubicBezTo>
                    <a:pt x="34698" y="8311"/>
                    <a:pt x="34685" y="8312"/>
                    <a:pt x="34673" y="8312"/>
                  </a:cubicBezTo>
                  <a:cubicBezTo>
                    <a:pt x="34656" y="8312"/>
                    <a:pt x="34641" y="8310"/>
                    <a:pt x="34635" y="8306"/>
                  </a:cubicBezTo>
                  <a:cubicBezTo>
                    <a:pt x="34628" y="8303"/>
                    <a:pt x="34618" y="8301"/>
                    <a:pt x="34609" y="8301"/>
                  </a:cubicBezTo>
                  <a:cubicBezTo>
                    <a:pt x="34582" y="8301"/>
                    <a:pt x="34555" y="8315"/>
                    <a:pt x="34562" y="8334"/>
                  </a:cubicBezTo>
                  <a:cubicBezTo>
                    <a:pt x="34564" y="8339"/>
                    <a:pt x="34570" y="8342"/>
                    <a:pt x="34577" y="8342"/>
                  </a:cubicBezTo>
                  <a:cubicBezTo>
                    <a:pt x="34584" y="8342"/>
                    <a:pt x="34591" y="8340"/>
                    <a:pt x="34597" y="8337"/>
                  </a:cubicBezTo>
                  <a:cubicBezTo>
                    <a:pt x="34605" y="8332"/>
                    <a:pt x="34611" y="8329"/>
                    <a:pt x="34615" y="8329"/>
                  </a:cubicBezTo>
                  <a:cubicBezTo>
                    <a:pt x="34622" y="8329"/>
                    <a:pt x="34623" y="8335"/>
                    <a:pt x="34621" y="8348"/>
                  </a:cubicBezTo>
                  <a:cubicBezTo>
                    <a:pt x="34621" y="8362"/>
                    <a:pt x="34623" y="8369"/>
                    <a:pt x="34630" y="8369"/>
                  </a:cubicBezTo>
                  <a:cubicBezTo>
                    <a:pt x="34635" y="8369"/>
                    <a:pt x="34642" y="8365"/>
                    <a:pt x="34652" y="8358"/>
                  </a:cubicBezTo>
                  <a:cubicBezTo>
                    <a:pt x="34661" y="8353"/>
                    <a:pt x="34668" y="8350"/>
                    <a:pt x="34674" y="8350"/>
                  </a:cubicBezTo>
                  <a:cubicBezTo>
                    <a:pt x="34688" y="8350"/>
                    <a:pt x="34694" y="8367"/>
                    <a:pt x="34704" y="8413"/>
                  </a:cubicBezTo>
                  <a:cubicBezTo>
                    <a:pt x="34717" y="8474"/>
                    <a:pt x="34726" y="8487"/>
                    <a:pt x="34759" y="8487"/>
                  </a:cubicBezTo>
                  <a:cubicBezTo>
                    <a:pt x="34763" y="8487"/>
                    <a:pt x="34768" y="8487"/>
                    <a:pt x="34774" y="8487"/>
                  </a:cubicBezTo>
                  <a:cubicBezTo>
                    <a:pt x="34802" y="8483"/>
                    <a:pt x="34823" y="8469"/>
                    <a:pt x="34819" y="8458"/>
                  </a:cubicBezTo>
                  <a:cubicBezTo>
                    <a:pt x="34815" y="8448"/>
                    <a:pt x="34829" y="8434"/>
                    <a:pt x="34847" y="8431"/>
                  </a:cubicBezTo>
                  <a:cubicBezTo>
                    <a:pt x="34868" y="8424"/>
                    <a:pt x="34874" y="8413"/>
                    <a:pt x="34864" y="8403"/>
                  </a:cubicBezTo>
                  <a:cubicBezTo>
                    <a:pt x="34850" y="8396"/>
                    <a:pt x="34860" y="8383"/>
                    <a:pt x="34888" y="8375"/>
                  </a:cubicBezTo>
                  <a:cubicBezTo>
                    <a:pt x="34916" y="8369"/>
                    <a:pt x="34927" y="8358"/>
                    <a:pt x="34909" y="8337"/>
                  </a:cubicBezTo>
                  <a:cubicBezTo>
                    <a:pt x="34901" y="8327"/>
                    <a:pt x="34890" y="8321"/>
                    <a:pt x="34882" y="8321"/>
                  </a:cubicBezTo>
                  <a:cubicBezTo>
                    <a:pt x="34879" y="8321"/>
                    <a:pt x="34876" y="8322"/>
                    <a:pt x="34874" y="8324"/>
                  </a:cubicBezTo>
                  <a:cubicBezTo>
                    <a:pt x="34873" y="8325"/>
                    <a:pt x="34870" y="8326"/>
                    <a:pt x="34867" y="8326"/>
                  </a:cubicBezTo>
                  <a:cubicBezTo>
                    <a:pt x="34857" y="8326"/>
                    <a:pt x="34842" y="8319"/>
                    <a:pt x="34826" y="8306"/>
                  </a:cubicBezTo>
                  <a:cubicBezTo>
                    <a:pt x="34798" y="8285"/>
                    <a:pt x="34791" y="8268"/>
                    <a:pt x="34805" y="8258"/>
                  </a:cubicBezTo>
                  <a:cubicBezTo>
                    <a:pt x="34809" y="8253"/>
                    <a:pt x="34813" y="8251"/>
                    <a:pt x="34817" y="8251"/>
                  </a:cubicBezTo>
                  <a:cubicBezTo>
                    <a:pt x="34823" y="8251"/>
                    <a:pt x="34827" y="8256"/>
                    <a:pt x="34829" y="8264"/>
                  </a:cubicBezTo>
                  <a:cubicBezTo>
                    <a:pt x="34831" y="8271"/>
                    <a:pt x="34837" y="8274"/>
                    <a:pt x="34846" y="8274"/>
                  </a:cubicBezTo>
                  <a:cubicBezTo>
                    <a:pt x="34857" y="8274"/>
                    <a:pt x="34874" y="8269"/>
                    <a:pt x="34895" y="8258"/>
                  </a:cubicBezTo>
                  <a:cubicBezTo>
                    <a:pt x="34918" y="8246"/>
                    <a:pt x="34931" y="8240"/>
                    <a:pt x="34935" y="8240"/>
                  </a:cubicBezTo>
                  <a:lnTo>
                    <a:pt x="34935" y="8240"/>
                  </a:lnTo>
                  <a:cubicBezTo>
                    <a:pt x="34940" y="8240"/>
                    <a:pt x="34934" y="8248"/>
                    <a:pt x="34919" y="8264"/>
                  </a:cubicBezTo>
                  <a:cubicBezTo>
                    <a:pt x="34888" y="8306"/>
                    <a:pt x="34906" y="8327"/>
                    <a:pt x="34989" y="8344"/>
                  </a:cubicBezTo>
                  <a:cubicBezTo>
                    <a:pt x="35003" y="8347"/>
                    <a:pt x="35015" y="8348"/>
                    <a:pt x="35024" y="8348"/>
                  </a:cubicBezTo>
                  <a:cubicBezTo>
                    <a:pt x="35064" y="8348"/>
                    <a:pt x="35065" y="8326"/>
                    <a:pt x="35034" y="8279"/>
                  </a:cubicBezTo>
                  <a:cubicBezTo>
                    <a:pt x="35016" y="8252"/>
                    <a:pt x="35011" y="8241"/>
                    <a:pt x="35020" y="8241"/>
                  </a:cubicBezTo>
                  <a:cubicBezTo>
                    <a:pt x="35025" y="8241"/>
                    <a:pt x="35034" y="8244"/>
                    <a:pt x="35048" y="8250"/>
                  </a:cubicBezTo>
                  <a:cubicBezTo>
                    <a:pt x="35068" y="8261"/>
                    <a:pt x="35097" y="8299"/>
                    <a:pt x="35107" y="8330"/>
                  </a:cubicBezTo>
                  <a:cubicBezTo>
                    <a:pt x="35118" y="8372"/>
                    <a:pt x="35129" y="8385"/>
                    <a:pt x="35160" y="8385"/>
                  </a:cubicBezTo>
                  <a:cubicBezTo>
                    <a:pt x="35167" y="8385"/>
                    <a:pt x="35176" y="8384"/>
                    <a:pt x="35187" y="8383"/>
                  </a:cubicBezTo>
                  <a:cubicBezTo>
                    <a:pt x="35199" y="8380"/>
                    <a:pt x="35212" y="8379"/>
                    <a:pt x="35222" y="8379"/>
                  </a:cubicBezTo>
                  <a:cubicBezTo>
                    <a:pt x="35240" y="8379"/>
                    <a:pt x="35254" y="8382"/>
                    <a:pt x="35256" y="8389"/>
                  </a:cubicBezTo>
                  <a:cubicBezTo>
                    <a:pt x="35258" y="8399"/>
                    <a:pt x="35295" y="8404"/>
                    <a:pt x="35335" y="8404"/>
                  </a:cubicBezTo>
                  <a:cubicBezTo>
                    <a:pt x="35367" y="8404"/>
                    <a:pt x="35402" y="8401"/>
                    <a:pt x="35419" y="8393"/>
                  </a:cubicBezTo>
                  <a:cubicBezTo>
                    <a:pt x="35423" y="8391"/>
                    <a:pt x="35428" y="8390"/>
                    <a:pt x="35432" y="8390"/>
                  </a:cubicBezTo>
                  <a:cubicBezTo>
                    <a:pt x="35443" y="8390"/>
                    <a:pt x="35452" y="8397"/>
                    <a:pt x="35457" y="8410"/>
                  </a:cubicBezTo>
                  <a:cubicBezTo>
                    <a:pt x="35463" y="8428"/>
                    <a:pt x="35472" y="8436"/>
                    <a:pt x="35482" y="8436"/>
                  </a:cubicBezTo>
                  <a:cubicBezTo>
                    <a:pt x="35497" y="8436"/>
                    <a:pt x="35514" y="8416"/>
                    <a:pt x="35520" y="8383"/>
                  </a:cubicBezTo>
                  <a:cubicBezTo>
                    <a:pt x="35523" y="8358"/>
                    <a:pt x="35525" y="8339"/>
                    <a:pt x="35529" y="8339"/>
                  </a:cubicBezTo>
                  <a:cubicBezTo>
                    <a:pt x="35529" y="8339"/>
                    <a:pt x="35530" y="8340"/>
                    <a:pt x="35530" y="8341"/>
                  </a:cubicBezTo>
                  <a:cubicBezTo>
                    <a:pt x="35564" y="8384"/>
                    <a:pt x="35571" y="8408"/>
                    <a:pt x="35552" y="8408"/>
                  </a:cubicBezTo>
                  <a:cubicBezTo>
                    <a:pt x="35550" y="8408"/>
                    <a:pt x="35547" y="8408"/>
                    <a:pt x="35544" y="8407"/>
                  </a:cubicBezTo>
                  <a:cubicBezTo>
                    <a:pt x="35542" y="8406"/>
                    <a:pt x="35541" y="8406"/>
                    <a:pt x="35539" y="8406"/>
                  </a:cubicBezTo>
                  <a:cubicBezTo>
                    <a:pt x="35532" y="8406"/>
                    <a:pt x="35537" y="8415"/>
                    <a:pt x="35558" y="8428"/>
                  </a:cubicBezTo>
                  <a:cubicBezTo>
                    <a:pt x="35575" y="8439"/>
                    <a:pt x="35586" y="8445"/>
                    <a:pt x="35593" y="8445"/>
                  </a:cubicBezTo>
                  <a:cubicBezTo>
                    <a:pt x="35601" y="8445"/>
                    <a:pt x="35603" y="8436"/>
                    <a:pt x="35603" y="8417"/>
                  </a:cubicBezTo>
                  <a:cubicBezTo>
                    <a:pt x="35606" y="8396"/>
                    <a:pt x="35614" y="8383"/>
                    <a:pt x="35620" y="8383"/>
                  </a:cubicBezTo>
                  <a:cubicBezTo>
                    <a:pt x="35621" y="8383"/>
                    <a:pt x="35622" y="8383"/>
                    <a:pt x="35623" y="8383"/>
                  </a:cubicBezTo>
                  <a:cubicBezTo>
                    <a:pt x="35631" y="8383"/>
                    <a:pt x="35655" y="8374"/>
                    <a:pt x="35680" y="8362"/>
                  </a:cubicBezTo>
                  <a:cubicBezTo>
                    <a:pt x="35731" y="8334"/>
                    <a:pt x="35721" y="8261"/>
                    <a:pt x="35662" y="8258"/>
                  </a:cubicBezTo>
                  <a:cubicBezTo>
                    <a:pt x="35641" y="8254"/>
                    <a:pt x="35624" y="8247"/>
                    <a:pt x="35624" y="8240"/>
                  </a:cubicBezTo>
                  <a:cubicBezTo>
                    <a:pt x="35617" y="8185"/>
                    <a:pt x="35587" y="8142"/>
                    <a:pt x="35560" y="8142"/>
                  </a:cubicBezTo>
                  <a:cubicBezTo>
                    <a:pt x="35558" y="8142"/>
                    <a:pt x="35556" y="8142"/>
                    <a:pt x="35555" y="8143"/>
                  </a:cubicBezTo>
                  <a:cubicBezTo>
                    <a:pt x="35544" y="8146"/>
                    <a:pt x="35536" y="8148"/>
                    <a:pt x="35530" y="8148"/>
                  </a:cubicBezTo>
                  <a:cubicBezTo>
                    <a:pt x="35515" y="8148"/>
                    <a:pt x="35515" y="8135"/>
                    <a:pt x="35520" y="8098"/>
                  </a:cubicBezTo>
                  <a:cubicBezTo>
                    <a:pt x="35521" y="8085"/>
                    <a:pt x="35524" y="8078"/>
                    <a:pt x="35529" y="8078"/>
                  </a:cubicBezTo>
                  <a:cubicBezTo>
                    <a:pt x="35536" y="8078"/>
                    <a:pt x="35548" y="8088"/>
                    <a:pt x="35568" y="8108"/>
                  </a:cubicBezTo>
                  <a:cubicBezTo>
                    <a:pt x="35596" y="8133"/>
                    <a:pt x="35620" y="8160"/>
                    <a:pt x="35624" y="8170"/>
                  </a:cubicBezTo>
                  <a:cubicBezTo>
                    <a:pt x="35629" y="8196"/>
                    <a:pt x="35673" y="8218"/>
                    <a:pt x="35699" y="8218"/>
                  </a:cubicBezTo>
                  <a:cubicBezTo>
                    <a:pt x="35709" y="8218"/>
                    <a:pt x="35716" y="8215"/>
                    <a:pt x="35718" y="8209"/>
                  </a:cubicBezTo>
                  <a:cubicBezTo>
                    <a:pt x="35722" y="8199"/>
                    <a:pt x="35731" y="8195"/>
                    <a:pt x="35745" y="8195"/>
                  </a:cubicBezTo>
                  <a:cubicBezTo>
                    <a:pt x="35756" y="8195"/>
                    <a:pt x="35770" y="8197"/>
                    <a:pt x="35787" y="8202"/>
                  </a:cubicBezTo>
                  <a:cubicBezTo>
                    <a:pt x="35797" y="8204"/>
                    <a:pt x="35809" y="8205"/>
                    <a:pt x="35821" y="8205"/>
                  </a:cubicBezTo>
                  <a:cubicBezTo>
                    <a:pt x="35846" y="8205"/>
                    <a:pt x="35873" y="8201"/>
                    <a:pt x="35891" y="8191"/>
                  </a:cubicBezTo>
                  <a:cubicBezTo>
                    <a:pt x="35929" y="8175"/>
                    <a:pt x="35933" y="8154"/>
                    <a:pt x="35912" y="8087"/>
                  </a:cubicBezTo>
                  <a:cubicBezTo>
                    <a:pt x="35888" y="8013"/>
                    <a:pt x="35890" y="7957"/>
                    <a:pt x="35908" y="7957"/>
                  </a:cubicBezTo>
                  <a:lnTo>
                    <a:pt x="35908" y="7957"/>
                  </a:lnTo>
                  <a:cubicBezTo>
                    <a:pt x="35914" y="7957"/>
                    <a:pt x="35923" y="7964"/>
                    <a:pt x="35933" y="7980"/>
                  </a:cubicBezTo>
                  <a:cubicBezTo>
                    <a:pt x="35944" y="7998"/>
                    <a:pt x="35952" y="8008"/>
                    <a:pt x="35963" y="8008"/>
                  </a:cubicBezTo>
                  <a:cubicBezTo>
                    <a:pt x="35974" y="8008"/>
                    <a:pt x="35989" y="7998"/>
                    <a:pt x="36016" y="7976"/>
                  </a:cubicBezTo>
                  <a:cubicBezTo>
                    <a:pt x="36044" y="7950"/>
                    <a:pt x="36063" y="7939"/>
                    <a:pt x="36080" y="7939"/>
                  </a:cubicBezTo>
                  <a:cubicBezTo>
                    <a:pt x="36088" y="7939"/>
                    <a:pt x="36095" y="7941"/>
                    <a:pt x="36102" y="7946"/>
                  </a:cubicBezTo>
                  <a:cubicBezTo>
                    <a:pt x="36112" y="7950"/>
                    <a:pt x="36120" y="7953"/>
                    <a:pt x="36124" y="7953"/>
                  </a:cubicBezTo>
                  <a:cubicBezTo>
                    <a:pt x="36142" y="7953"/>
                    <a:pt x="36120" y="7918"/>
                    <a:pt x="36068" y="7866"/>
                  </a:cubicBezTo>
                  <a:cubicBezTo>
                    <a:pt x="36039" y="7840"/>
                    <a:pt x="36008" y="7820"/>
                    <a:pt x="35995" y="7820"/>
                  </a:cubicBezTo>
                  <a:cubicBezTo>
                    <a:pt x="35994" y="7820"/>
                    <a:pt x="35993" y="7820"/>
                    <a:pt x="35992" y="7821"/>
                  </a:cubicBezTo>
                  <a:cubicBezTo>
                    <a:pt x="35991" y="7821"/>
                    <a:pt x="35991" y="7821"/>
                    <a:pt x="35990" y="7821"/>
                  </a:cubicBezTo>
                  <a:cubicBezTo>
                    <a:pt x="35967" y="7821"/>
                    <a:pt x="35859" y="7774"/>
                    <a:pt x="35856" y="7762"/>
                  </a:cubicBezTo>
                  <a:cubicBezTo>
                    <a:pt x="35854" y="7752"/>
                    <a:pt x="35901" y="7748"/>
                    <a:pt x="35951" y="7748"/>
                  </a:cubicBezTo>
                  <a:cubicBezTo>
                    <a:pt x="35995" y="7748"/>
                    <a:pt x="36041" y="7751"/>
                    <a:pt x="36054" y="7758"/>
                  </a:cubicBezTo>
                  <a:cubicBezTo>
                    <a:pt x="36070" y="7766"/>
                    <a:pt x="36082" y="7770"/>
                    <a:pt x="36091" y="7770"/>
                  </a:cubicBezTo>
                  <a:cubicBezTo>
                    <a:pt x="36110" y="7770"/>
                    <a:pt x="36117" y="7751"/>
                    <a:pt x="36117" y="7709"/>
                  </a:cubicBezTo>
                  <a:cubicBezTo>
                    <a:pt x="36117" y="7661"/>
                    <a:pt x="36123" y="7654"/>
                    <a:pt x="36189" y="7650"/>
                  </a:cubicBezTo>
                  <a:cubicBezTo>
                    <a:pt x="36210" y="7648"/>
                    <a:pt x="36230" y="7647"/>
                    <a:pt x="36245" y="7647"/>
                  </a:cubicBezTo>
                  <a:cubicBezTo>
                    <a:pt x="36261" y="7647"/>
                    <a:pt x="36272" y="7648"/>
                    <a:pt x="36276" y="7650"/>
                  </a:cubicBezTo>
                  <a:cubicBezTo>
                    <a:pt x="36293" y="7657"/>
                    <a:pt x="36248" y="7796"/>
                    <a:pt x="36227" y="7803"/>
                  </a:cubicBezTo>
                  <a:cubicBezTo>
                    <a:pt x="36213" y="7803"/>
                    <a:pt x="36213" y="7813"/>
                    <a:pt x="36224" y="7821"/>
                  </a:cubicBezTo>
                  <a:cubicBezTo>
                    <a:pt x="36229" y="7825"/>
                    <a:pt x="36237" y="7826"/>
                    <a:pt x="36248" y="7826"/>
                  </a:cubicBezTo>
                  <a:cubicBezTo>
                    <a:pt x="36292" y="7826"/>
                    <a:pt x="36374" y="7796"/>
                    <a:pt x="36363" y="7779"/>
                  </a:cubicBezTo>
                  <a:cubicBezTo>
                    <a:pt x="36358" y="7771"/>
                    <a:pt x="36351" y="7766"/>
                    <a:pt x="36345" y="7766"/>
                  </a:cubicBezTo>
                  <a:cubicBezTo>
                    <a:pt x="36342" y="7766"/>
                    <a:pt x="36340" y="7766"/>
                    <a:pt x="36338" y="7768"/>
                  </a:cubicBezTo>
                  <a:cubicBezTo>
                    <a:pt x="36335" y="7770"/>
                    <a:pt x="36332" y="7771"/>
                    <a:pt x="36330" y="7771"/>
                  </a:cubicBezTo>
                  <a:cubicBezTo>
                    <a:pt x="36309" y="7771"/>
                    <a:pt x="36332" y="7685"/>
                    <a:pt x="36366" y="7650"/>
                  </a:cubicBezTo>
                  <a:cubicBezTo>
                    <a:pt x="36390" y="7626"/>
                    <a:pt x="36402" y="7616"/>
                    <a:pt x="36413" y="7616"/>
                  </a:cubicBezTo>
                  <a:cubicBezTo>
                    <a:pt x="36421" y="7616"/>
                    <a:pt x="36428" y="7622"/>
                    <a:pt x="36439" y="7633"/>
                  </a:cubicBezTo>
                  <a:cubicBezTo>
                    <a:pt x="36454" y="7646"/>
                    <a:pt x="36482" y="7652"/>
                    <a:pt x="36509" y="7652"/>
                  </a:cubicBezTo>
                  <a:cubicBezTo>
                    <a:pt x="36535" y="7652"/>
                    <a:pt x="36559" y="7647"/>
                    <a:pt x="36571" y="7637"/>
                  </a:cubicBezTo>
                  <a:cubicBezTo>
                    <a:pt x="36578" y="7629"/>
                    <a:pt x="36567" y="7605"/>
                    <a:pt x="36550" y="7581"/>
                  </a:cubicBezTo>
                  <a:cubicBezTo>
                    <a:pt x="36530" y="7557"/>
                    <a:pt x="36522" y="7533"/>
                    <a:pt x="36533" y="7515"/>
                  </a:cubicBezTo>
                  <a:cubicBezTo>
                    <a:pt x="36552" y="7486"/>
                    <a:pt x="36521" y="7437"/>
                    <a:pt x="36489" y="7437"/>
                  </a:cubicBezTo>
                  <a:cubicBezTo>
                    <a:pt x="36486" y="7437"/>
                    <a:pt x="36483" y="7438"/>
                    <a:pt x="36481" y="7438"/>
                  </a:cubicBezTo>
                  <a:cubicBezTo>
                    <a:pt x="36467" y="7442"/>
                    <a:pt x="36463" y="7453"/>
                    <a:pt x="36471" y="7459"/>
                  </a:cubicBezTo>
                  <a:cubicBezTo>
                    <a:pt x="36493" y="7476"/>
                    <a:pt x="36461" y="7555"/>
                    <a:pt x="36437" y="7555"/>
                  </a:cubicBezTo>
                  <a:cubicBezTo>
                    <a:pt x="36436" y="7555"/>
                    <a:pt x="36434" y="7554"/>
                    <a:pt x="36432" y="7553"/>
                  </a:cubicBezTo>
                  <a:cubicBezTo>
                    <a:pt x="36418" y="7550"/>
                    <a:pt x="36401" y="7525"/>
                    <a:pt x="36391" y="7501"/>
                  </a:cubicBezTo>
                  <a:cubicBezTo>
                    <a:pt x="36366" y="7450"/>
                    <a:pt x="36359" y="7434"/>
                    <a:pt x="36351" y="7434"/>
                  </a:cubicBezTo>
                  <a:cubicBezTo>
                    <a:pt x="36347" y="7434"/>
                    <a:pt x="36343" y="7437"/>
                    <a:pt x="36338" y="7442"/>
                  </a:cubicBezTo>
                  <a:cubicBezTo>
                    <a:pt x="36336" y="7444"/>
                    <a:pt x="36334" y="7445"/>
                    <a:pt x="36332" y="7445"/>
                  </a:cubicBezTo>
                  <a:cubicBezTo>
                    <a:pt x="36325" y="7445"/>
                    <a:pt x="36321" y="7433"/>
                    <a:pt x="36321" y="7414"/>
                  </a:cubicBezTo>
                  <a:cubicBezTo>
                    <a:pt x="36321" y="7392"/>
                    <a:pt x="36325" y="7381"/>
                    <a:pt x="36334" y="7381"/>
                  </a:cubicBezTo>
                  <a:cubicBezTo>
                    <a:pt x="36338" y="7381"/>
                    <a:pt x="36343" y="7383"/>
                    <a:pt x="36349" y="7387"/>
                  </a:cubicBezTo>
                  <a:cubicBezTo>
                    <a:pt x="36364" y="7394"/>
                    <a:pt x="36377" y="7397"/>
                    <a:pt x="36387" y="7397"/>
                  </a:cubicBezTo>
                  <a:cubicBezTo>
                    <a:pt x="36406" y="7397"/>
                    <a:pt x="36415" y="7384"/>
                    <a:pt x="36408" y="7359"/>
                  </a:cubicBezTo>
                  <a:cubicBezTo>
                    <a:pt x="36399" y="7337"/>
                    <a:pt x="36414" y="7325"/>
                    <a:pt x="36445" y="7325"/>
                  </a:cubicBezTo>
                  <a:cubicBezTo>
                    <a:pt x="36463" y="7325"/>
                    <a:pt x="36487" y="7329"/>
                    <a:pt x="36515" y="7338"/>
                  </a:cubicBezTo>
                  <a:cubicBezTo>
                    <a:pt x="36531" y="7343"/>
                    <a:pt x="36545" y="7346"/>
                    <a:pt x="36554" y="7346"/>
                  </a:cubicBezTo>
                  <a:cubicBezTo>
                    <a:pt x="36564" y="7346"/>
                    <a:pt x="36569" y="7343"/>
                    <a:pt x="36567" y="7338"/>
                  </a:cubicBezTo>
                  <a:cubicBezTo>
                    <a:pt x="36566" y="7336"/>
                    <a:pt x="36567" y="7335"/>
                    <a:pt x="36569" y="7335"/>
                  </a:cubicBezTo>
                  <a:cubicBezTo>
                    <a:pt x="36575" y="7335"/>
                    <a:pt x="36592" y="7343"/>
                    <a:pt x="36613" y="7359"/>
                  </a:cubicBezTo>
                  <a:cubicBezTo>
                    <a:pt x="36638" y="7374"/>
                    <a:pt x="36668" y="7387"/>
                    <a:pt x="36687" y="7387"/>
                  </a:cubicBezTo>
                  <a:cubicBezTo>
                    <a:pt x="36689" y="7387"/>
                    <a:pt x="36690" y="7387"/>
                    <a:pt x="36692" y="7387"/>
                  </a:cubicBezTo>
                  <a:cubicBezTo>
                    <a:pt x="36738" y="7373"/>
                    <a:pt x="36727" y="7355"/>
                    <a:pt x="36671" y="7331"/>
                  </a:cubicBezTo>
                  <a:cubicBezTo>
                    <a:pt x="36651" y="7324"/>
                    <a:pt x="36642" y="7319"/>
                    <a:pt x="36646" y="7319"/>
                  </a:cubicBezTo>
                  <a:lnTo>
                    <a:pt x="36646" y="7319"/>
                  </a:lnTo>
                  <a:cubicBezTo>
                    <a:pt x="36647" y="7319"/>
                    <a:pt x="36650" y="7320"/>
                    <a:pt x="36655" y="7321"/>
                  </a:cubicBezTo>
                  <a:cubicBezTo>
                    <a:pt x="36657" y="7322"/>
                    <a:pt x="36660" y="7322"/>
                    <a:pt x="36662" y="7322"/>
                  </a:cubicBezTo>
                  <a:cubicBezTo>
                    <a:pt x="36674" y="7322"/>
                    <a:pt x="36682" y="7315"/>
                    <a:pt x="36682" y="7307"/>
                  </a:cubicBezTo>
                  <a:cubicBezTo>
                    <a:pt x="36678" y="7292"/>
                    <a:pt x="36692" y="7286"/>
                    <a:pt x="36711" y="7286"/>
                  </a:cubicBezTo>
                  <a:cubicBezTo>
                    <a:pt x="36739" y="7286"/>
                    <a:pt x="36776" y="7299"/>
                    <a:pt x="36783" y="7317"/>
                  </a:cubicBezTo>
                  <a:cubicBezTo>
                    <a:pt x="36786" y="7327"/>
                    <a:pt x="36788" y="7333"/>
                    <a:pt x="36791" y="7333"/>
                  </a:cubicBezTo>
                  <a:cubicBezTo>
                    <a:pt x="36796" y="7333"/>
                    <a:pt x="36801" y="7322"/>
                    <a:pt x="36807" y="7300"/>
                  </a:cubicBezTo>
                  <a:cubicBezTo>
                    <a:pt x="36815" y="7269"/>
                    <a:pt x="36824" y="7256"/>
                    <a:pt x="36847" y="7256"/>
                  </a:cubicBezTo>
                  <a:cubicBezTo>
                    <a:pt x="36852" y="7256"/>
                    <a:pt x="36859" y="7257"/>
                    <a:pt x="36866" y="7259"/>
                  </a:cubicBezTo>
                  <a:cubicBezTo>
                    <a:pt x="36894" y="7265"/>
                    <a:pt x="36918" y="7286"/>
                    <a:pt x="36921" y="7314"/>
                  </a:cubicBezTo>
                  <a:cubicBezTo>
                    <a:pt x="36931" y="7355"/>
                    <a:pt x="36938" y="7375"/>
                    <a:pt x="36949" y="7375"/>
                  </a:cubicBezTo>
                  <a:cubicBezTo>
                    <a:pt x="36958" y="7375"/>
                    <a:pt x="36970" y="7361"/>
                    <a:pt x="36988" y="7334"/>
                  </a:cubicBezTo>
                  <a:cubicBezTo>
                    <a:pt x="37015" y="7295"/>
                    <a:pt x="37034" y="7282"/>
                    <a:pt x="37075" y="7282"/>
                  </a:cubicBezTo>
                  <a:cubicBezTo>
                    <a:pt x="37080" y="7282"/>
                    <a:pt x="37086" y="7282"/>
                    <a:pt x="37092" y="7283"/>
                  </a:cubicBezTo>
                  <a:cubicBezTo>
                    <a:pt x="37126" y="7286"/>
                    <a:pt x="37161" y="7296"/>
                    <a:pt x="37164" y="7307"/>
                  </a:cubicBezTo>
                  <a:cubicBezTo>
                    <a:pt x="37167" y="7318"/>
                    <a:pt x="37178" y="7322"/>
                    <a:pt x="37192" y="7322"/>
                  </a:cubicBezTo>
                  <a:cubicBezTo>
                    <a:pt x="37196" y="7322"/>
                    <a:pt x="37201" y="7322"/>
                    <a:pt x="37206" y="7321"/>
                  </a:cubicBezTo>
                  <a:cubicBezTo>
                    <a:pt x="37223" y="7314"/>
                    <a:pt x="37233" y="7304"/>
                    <a:pt x="37230" y="7289"/>
                  </a:cubicBezTo>
                  <a:cubicBezTo>
                    <a:pt x="37226" y="7280"/>
                    <a:pt x="37228" y="7275"/>
                    <a:pt x="37235" y="7275"/>
                  </a:cubicBezTo>
                  <a:cubicBezTo>
                    <a:pt x="37240" y="7275"/>
                    <a:pt x="37249" y="7278"/>
                    <a:pt x="37262" y="7283"/>
                  </a:cubicBezTo>
                  <a:cubicBezTo>
                    <a:pt x="37268" y="7285"/>
                    <a:pt x="37276" y="7285"/>
                    <a:pt x="37285" y="7285"/>
                  </a:cubicBezTo>
                  <a:cubicBezTo>
                    <a:pt x="37311" y="7285"/>
                    <a:pt x="37346" y="7279"/>
                    <a:pt x="37379" y="7269"/>
                  </a:cubicBezTo>
                  <a:cubicBezTo>
                    <a:pt x="37406" y="7258"/>
                    <a:pt x="37424" y="7252"/>
                    <a:pt x="37439" y="7252"/>
                  </a:cubicBezTo>
                  <a:cubicBezTo>
                    <a:pt x="37463" y="7252"/>
                    <a:pt x="37476" y="7269"/>
                    <a:pt x="37504" y="7310"/>
                  </a:cubicBezTo>
                  <a:cubicBezTo>
                    <a:pt x="37530" y="7350"/>
                    <a:pt x="37564" y="7374"/>
                    <a:pt x="37581" y="7374"/>
                  </a:cubicBezTo>
                  <a:cubicBezTo>
                    <a:pt x="37591" y="7374"/>
                    <a:pt x="37596" y="7366"/>
                    <a:pt x="37591" y="7349"/>
                  </a:cubicBezTo>
                  <a:cubicBezTo>
                    <a:pt x="37587" y="7342"/>
                    <a:pt x="37619" y="7321"/>
                    <a:pt x="37660" y="7307"/>
                  </a:cubicBezTo>
                  <a:cubicBezTo>
                    <a:pt x="37687" y="7296"/>
                    <a:pt x="37708" y="7291"/>
                    <a:pt x="37722" y="7291"/>
                  </a:cubicBezTo>
                  <a:cubicBezTo>
                    <a:pt x="37735" y="7291"/>
                    <a:pt x="37742" y="7295"/>
                    <a:pt x="37744" y="7304"/>
                  </a:cubicBezTo>
                  <a:cubicBezTo>
                    <a:pt x="37746" y="7312"/>
                    <a:pt x="37762" y="7317"/>
                    <a:pt x="37786" y="7317"/>
                  </a:cubicBezTo>
                  <a:cubicBezTo>
                    <a:pt x="37798" y="7317"/>
                    <a:pt x="37812" y="7316"/>
                    <a:pt x="37827" y="7314"/>
                  </a:cubicBezTo>
                  <a:cubicBezTo>
                    <a:pt x="37889" y="7301"/>
                    <a:pt x="37919" y="7295"/>
                    <a:pt x="37941" y="7295"/>
                  </a:cubicBezTo>
                  <a:cubicBezTo>
                    <a:pt x="37960" y="7295"/>
                    <a:pt x="37973" y="7299"/>
                    <a:pt x="37993" y="7307"/>
                  </a:cubicBezTo>
                  <a:cubicBezTo>
                    <a:pt x="38005" y="7310"/>
                    <a:pt x="38013" y="7312"/>
                    <a:pt x="38020" y="7312"/>
                  </a:cubicBezTo>
                  <a:cubicBezTo>
                    <a:pt x="38032" y="7312"/>
                    <a:pt x="38036" y="7304"/>
                    <a:pt x="38038" y="7286"/>
                  </a:cubicBezTo>
                  <a:cubicBezTo>
                    <a:pt x="38038" y="7273"/>
                    <a:pt x="38037" y="7266"/>
                    <a:pt x="38031" y="7266"/>
                  </a:cubicBezTo>
                  <a:cubicBezTo>
                    <a:pt x="38029" y="7266"/>
                    <a:pt x="38027" y="7267"/>
                    <a:pt x="38024" y="7269"/>
                  </a:cubicBezTo>
                  <a:cubicBezTo>
                    <a:pt x="38021" y="7272"/>
                    <a:pt x="38016" y="7273"/>
                    <a:pt x="38010" y="7273"/>
                  </a:cubicBezTo>
                  <a:cubicBezTo>
                    <a:pt x="37984" y="7273"/>
                    <a:pt x="37940" y="7247"/>
                    <a:pt x="37952" y="7230"/>
                  </a:cubicBezTo>
                  <a:cubicBezTo>
                    <a:pt x="37955" y="7224"/>
                    <a:pt x="37945" y="7217"/>
                    <a:pt x="37920" y="7213"/>
                  </a:cubicBezTo>
                  <a:cubicBezTo>
                    <a:pt x="37893" y="7213"/>
                    <a:pt x="37886" y="7220"/>
                    <a:pt x="37899" y="7238"/>
                  </a:cubicBezTo>
                  <a:cubicBezTo>
                    <a:pt x="37912" y="7249"/>
                    <a:pt x="37911" y="7259"/>
                    <a:pt x="37896" y="7259"/>
                  </a:cubicBezTo>
                  <a:cubicBezTo>
                    <a:pt x="37894" y="7259"/>
                    <a:pt x="37892" y="7259"/>
                    <a:pt x="37889" y="7259"/>
                  </a:cubicBezTo>
                  <a:cubicBezTo>
                    <a:pt x="37865" y="7259"/>
                    <a:pt x="37862" y="7238"/>
                    <a:pt x="37879" y="7168"/>
                  </a:cubicBezTo>
                  <a:cubicBezTo>
                    <a:pt x="37891" y="7124"/>
                    <a:pt x="37907" y="7094"/>
                    <a:pt x="37915" y="7094"/>
                  </a:cubicBezTo>
                  <a:cubicBezTo>
                    <a:pt x="37915" y="7094"/>
                    <a:pt x="37916" y="7095"/>
                    <a:pt x="37917" y="7095"/>
                  </a:cubicBezTo>
                  <a:cubicBezTo>
                    <a:pt x="37922" y="7103"/>
                    <a:pt x="37933" y="7107"/>
                    <a:pt x="37944" y="7107"/>
                  </a:cubicBezTo>
                  <a:cubicBezTo>
                    <a:pt x="37948" y="7107"/>
                    <a:pt x="37952" y="7106"/>
                    <a:pt x="37955" y="7105"/>
                  </a:cubicBezTo>
                  <a:cubicBezTo>
                    <a:pt x="37966" y="7105"/>
                    <a:pt x="37958" y="7088"/>
                    <a:pt x="37934" y="7075"/>
                  </a:cubicBezTo>
                  <a:cubicBezTo>
                    <a:pt x="37910" y="7060"/>
                    <a:pt x="37875" y="7033"/>
                    <a:pt x="37862" y="7015"/>
                  </a:cubicBezTo>
                  <a:cubicBezTo>
                    <a:pt x="37852" y="7005"/>
                    <a:pt x="37840" y="6997"/>
                    <a:pt x="37830" y="6997"/>
                  </a:cubicBezTo>
                  <a:cubicBezTo>
                    <a:pt x="37826" y="6997"/>
                    <a:pt x="37823" y="6998"/>
                    <a:pt x="37820" y="7001"/>
                  </a:cubicBezTo>
                  <a:cubicBezTo>
                    <a:pt x="37816" y="7005"/>
                    <a:pt x="37808" y="7007"/>
                    <a:pt x="37797" y="7007"/>
                  </a:cubicBezTo>
                  <a:cubicBezTo>
                    <a:pt x="37786" y="7007"/>
                    <a:pt x="37773" y="7005"/>
                    <a:pt x="37761" y="7001"/>
                  </a:cubicBezTo>
                  <a:cubicBezTo>
                    <a:pt x="37723" y="6988"/>
                    <a:pt x="37719" y="6980"/>
                    <a:pt x="37740" y="6939"/>
                  </a:cubicBezTo>
                  <a:cubicBezTo>
                    <a:pt x="37754" y="6909"/>
                    <a:pt x="37763" y="6898"/>
                    <a:pt x="37793" y="6898"/>
                  </a:cubicBezTo>
                  <a:cubicBezTo>
                    <a:pt x="37801" y="6898"/>
                    <a:pt x="37811" y="6899"/>
                    <a:pt x="37824" y="6901"/>
                  </a:cubicBezTo>
                  <a:cubicBezTo>
                    <a:pt x="37838" y="6903"/>
                    <a:pt x="37851" y="6905"/>
                    <a:pt x="37863" y="6905"/>
                  </a:cubicBezTo>
                  <a:cubicBezTo>
                    <a:pt x="37884" y="6905"/>
                    <a:pt x="37900" y="6901"/>
                    <a:pt x="37907" y="6894"/>
                  </a:cubicBezTo>
                  <a:cubicBezTo>
                    <a:pt x="37912" y="6889"/>
                    <a:pt x="37918" y="6887"/>
                    <a:pt x="37923" y="6887"/>
                  </a:cubicBezTo>
                  <a:cubicBezTo>
                    <a:pt x="37945" y="6887"/>
                    <a:pt x="37962" y="6923"/>
                    <a:pt x="37945" y="6956"/>
                  </a:cubicBezTo>
                  <a:cubicBezTo>
                    <a:pt x="37936" y="6974"/>
                    <a:pt x="37932" y="6983"/>
                    <a:pt x="37934" y="6983"/>
                  </a:cubicBezTo>
                  <a:cubicBezTo>
                    <a:pt x="37935" y="6983"/>
                    <a:pt x="37943" y="6974"/>
                    <a:pt x="37958" y="6956"/>
                  </a:cubicBezTo>
                  <a:cubicBezTo>
                    <a:pt x="37973" y="6939"/>
                    <a:pt x="37981" y="6929"/>
                    <a:pt x="37987" y="6929"/>
                  </a:cubicBezTo>
                  <a:cubicBezTo>
                    <a:pt x="37993" y="6929"/>
                    <a:pt x="37995" y="6943"/>
                    <a:pt x="37997" y="6974"/>
                  </a:cubicBezTo>
                  <a:cubicBezTo>
                    <a:pt x="38000" y="7002"/>
                    <a:pt x="38009" y="7026"/>
                    <a:pt x="38019" y="7026"/>
                  </a:cubicBezTo>
                  <a:cubicBezTo>
                    <a:pt x="38019" y="7026"/>
                    <a:pt x="38020" y="7026"/>
                    <a:pt x="38021" y="7025"/>
                  </a:cubicBezTo>
                  <a:cubicBezTo>
                    <a:pt x="38032" y="7025"/>
                    <a:pt x="38038" y="7040"/>
                    <a:pt x="38038" y="7064"/>
                  </a:cubicBezTo>
                  <a:cubicBezTo>
                    <a:pt x="38038" y="7086"/>
                    <a:pt x="38048" y="7102"/>
                    <a:pt x="38059" y="7102"/>
                  </a:cubicBezTo>
                  <a:cubicBezTo>
                    <a:pt x="38060" y="7102"/>
                    <a:pt x="38061" y="7102"/>
                    <a:pt x="38063" y="7102"/>
                  </a:cubicBezTo>
                  <a:cubicBezTo>
                    <a:pt x="38077" y="7099"/>
                    <a:pt x="38087" y="7085"/>
                    <a:pt x="38083" y="7075"/>
                  </a:cubicBezTo>
                  <a:cubicBezTo>
                    <a:pt x="38080" y="7064"/>
                    <a:pt x="38087" y="7054"/>
                    <a:pt x="38098" y="7050"/>
                  </a:cubicBezTo>
                  <a:cubicBezTo>
                    <a:pt x="38100" y="7050"/>
                    <a:pt x="38102" y="7050"/>
                    <a:pt x="38104" y="7050"/>
                  </a:cubicBezTo>
                  <a:cubicBezTo>
                    <a:pt x="38115" y="7050"/>
                    <a:pt x="38125" y="7060"/>
                    <a:pt x="38128" y="7075"/>
                  </a:cubicBezTo>
                  <a:cubicBezTo>
                    <a:pt x="38133" y="7086"/>
                    <a:pt x="38141" y="7093"/>
                    <a:pt x="38149" y="7093"/>
                  </a:cubicBezTo>
                  <a:cubicBezTo>
                    <a:pt x="38153" y="7093"/>
                    <a:pt x="38156" y="7091"/>
                    <a:pt x="38160" y="7088"/>
                  </a:cubicBezTo>
                  <a:cubicBezTo>
                    <a:pt x="38170" y="7078"/>
                    <a:pt x="38160" y="7054"/>
                    <a:pt x="38136" y="7025"/>
                  </a:cubicBezTo>
                  <a:cubicBezTo>
                    <a:pt x="38101" y="6991"/>
                    <a:pt x="38098" y="6977"/>
                    <a:pt x="38118" y="6956"/>
                  </a:cubicBezTo>
                  <a:cubicBezTo>
                    <a:pt x="38128" y="6948"/>
                    <a:pt x="38139" y="6944"/>
                    <a:pt x="38149" y="6944"/>
                  </a:cubicBezTo>
                  <a:cubicBezTo>
                    <a:pt x="38157" y="6944"/>
                    <a:pt x="38164" y="6947"/>
                    <a:pt x="38170" y="6953"/>
                  </a:cubicBezTo>
                  <a:cubicBezTo>
                    <a:pt x="38178" y="6959"/>
                    <a:pt x="38183" y="6963"/>
                    <a:pt x="38186" y="6963"/>
                  </a:cubicBezTo>
                  <a:cubicBezTo>
                    <a:pt x="38189" y="6963"/>
                    <a:pt x="38189" y="6958"/>
                    <a:pt x="38187" y="6946"/>
                  </a:cubicBezTo>
                  <a:cubicBezTo>
                    <a:pt x="38185" y="6937"/>
                    <a:pt x="38195" y="6928"/>
                    <a:pt x="38211" y="6928"/>
                  </a:cubicBezTo>
                  <a:cubicBezTo>
                    <a:pt x="38214" y="6928"/>
                    <a:pt x="38216" y="6928"/>
                    <a:pt x="38219" y="6929"/>
                  </a:cubicBezTo>
                  <a:cubicBezTo>
                    <a:pt x="38253" y="6929"/>
                    <a:pt x="38253" y="6936"/>
                    <a:pt x="38219" y="6956"/>
                  </a:cubicBezTo>
                  <a:cubicBezTo>
                    <a:pt x="38195" y="6974"/>
                    <a:pt x="38177" y="6995"/>
                    <a:pt x="38181" y="7005"/>
                  </a:cubicBezTo>
                  <a:cubicBezTo>
                    <a:pt x="38184" y="7014"/>
                    <a:pt x="38193" y="7018"/>
                    <a:pt x="38206" y="7018"/>
                  </a:cubicBezTo>
                  <a:cubicBezTo>
                    <a:pt x="38236" y="7018"/>
                    <a:pt x="38282" y="6995"/>
                    <a:pt x="38285" y="6970"/>
                  </a:cubicBezTo>
                  <a:cubicBezTo>
                    <a:pt x="38287" y="6955"/>
                    <a:pt x="38289" y="6948"/>
                    <a:pt x="38297" y="6948"/>
                  </a:cubicBezTo>
                  <a:cubicBezTo>
                    <a:pt x="38303" y="6948"/>
                    <a:pt x="38313" y="6952"/>
                    <a:pt x="38330" y="6960"/>
                  </a:cubicBezTo>
                  <a:cubicBezTo>
                    <a:pt x="38351" y="6970"/>
                    <a:pt x="38368" y="6988"/>
                    <a:pt x="38365" y="6998"/>
                  </a:cubicBezTo>
                  <a:cubicBezTo>
                    <a:pt x="38362" y="7004"/>
                    <a:pt x="38367" y="7006"/>
                    <a:pt x="38376" y="7006"/>
                  </a:cubicBezTo>
                  <a:cubicBezTo>
                    <a:pt x="38406" y="7006"/>
                    <a:pt x="38479" y="6981"/>
                    <a:pt x="38490" y="6960"/>
                  </a:cubicBezTo>
                  <a:cubicBezTo>
                    <a:pt x="38492" y="6955"/>
                    <a:pt x="38494" y="6953"/>
                    <a:pt x="38496" y="6953"/>
                  </a:cubicBezTo>
                  <a:cubicBezTo>
                    <a:pt x="38500" y="6953"/>
                    <a:pt x="38503" y="6960"/>
                    <a:pt x="38503" y="6974"/>
                  </a:cubicBezTo>
                  <a:cubicBezTo>
                    <a:pt x="38500" y="6998"/>
                    <a:pt x="38517" y="7022"/>
                    <a:pt x="38535" y="7030"/>
                  </a:cubicBezTo>
                  <a:cubicBezTo>
                    <a:pt x="38546" y="7035"/>
                    <a:pt x="38561" y="7038"/>
                    <a:pt x="38578" y="7038"/>
                  </a:cubicBezTo>
                  <a:cubicBezTo>
                    <a:pt x="38633" y="7038"/>
                    <a:pt x="38704" y="7012"/>
                    <a:pt x="38690" y="6988"/>
                  </a:cubicBezTo>
                  <a:cubicBezTo>
                    <a:pt x="38682" y="6976"/>
                    <a:pt x="38685" y="6970"/>
                    <a:pt x="38695" y="6970"/>
                  </a:cubicBezTo>
                  <a:cubicBezTo>
                    <a:pt x="38697" y="6970"/>
                    <a:pt x="38699" y="6970"/>
                    <a:pt x="38701" y="6970"/>
                  </a:cubicBezTo>
                  <a:cubicBezTo>
                    <a:pt x="38715" y="6974"/>
                    <a:pt x="38725" y="6995"/>
                    <a:pt x="38725" y="7019"/>
                  </a:cubicBezTo>
                  <a:cubicBezTo>
                    <a:pt x="38725" y="7043"/>
                    <a:pt x="38730" y="7053"/>
                    <a:pt x="38740" y="7053"/>
                  </a:cubicBezTo>
                  <a:cubicBezTo>
                    <a:pt x="38745" y="7053"/>
                    <a:pt x="38750" y="7051"/>
                    <a:pt x="38757" y="7046"/>
                  </a:cubicBezTo>
                  <a:cubicBezTo>
                    <a:pt x="38763" y="7043"/>
                    <a:pt x="38771" y="7041"/>
                    <a:pt x="38781" y="7041"/>
                  </a:cubicBezTo>
                  <a:cubicBezTo>
                    <a:pt x="38812" y="7041"/>
                    <a:pt x="38854" y="7061"/>
                    <a:pt x="38857" y="7085"/>
                  </a:cubicBezTo>
                  <a:cubicBezTo>
                    <a:pt x="38864" y="7121"/>
                    <a:pt x="38880" y="7144"/>
                    <a:pt x="38899" y="7144"/>
                  </a:cubicBezTo>
                  <a:cubicBezTo>
                    <a:pt x="38900" y="7144"/>
                    <a:pt x="38901" y="7144"/>
                    <a:pt x="38903" y="7144"/>
                  </a:cubicBezTo>
                  <a:cubicBezTo>
                    <a:pt x="38916" y="7140"/>
                    <a:pt x="38924" y="7126"/>
                    <a:pt x="38916" y="7113"/>
                  </a:cubicBezTo>
                  <a:cubicBezTo>
                    <a:pt x="38888" y="7060"/>
                    <a:pt x="38888" y="7024"/>
                    <a:pt x="38910" y="7024"/>
                  </a:cubicBezTo>
                  <a:cubicBezTo>
                    <a:pt x="38913" y="7024"/>
                    <a:pt x="38916" y="7024"/>
                    <a:pt x="38919" y="7025"/>
                  </a:cubicBezTo>
                  <a:cubicBezTo>
                    <a:pt x="38925" y="7027"/>
                    <a:pt x="38932" y="7027"/>
                    <a:pt x="38939" y="7027"/>
                  </a:cubicBezTo>
                  <a:cubicBezTo>
                    <a:pt x="38997" y="7027"/>
                    <a:pt x="39108" y="6995"/>
                    <a:pt x="39118" y="6974"/>
                  </a:cubicBezTo>
                  <a:cubicBezTo>
                    <a:pt x="39121" y="6965"/>
                    <a:pt x="39131" y="6961"/>
                    <a:pt x="39144" y="6961"/>
                  </a:cubicBezTo>
                  <a:cubicBezTo>
                    <a:pt x="39180" y="6961"/>
                    <a:pt x="39239" y="6989"/>
                    <a:pt x="39277" y="7030"/>
                  </a:cubicBezTo>
                  <a:cubicBezTo>
                    <a:pt x="39299" y="7051"/>
                    <a:pt x="39319" y="7067"/>
                    <a:pt x="39329" y="7067"/>
                  </a:cubicBezTo>
                  <a:cubicBezTo>
                    <a:pt x="39332" y="7067"/>
                    <a:pt x="39334" y="7066"/>
                    <a:pt x="39336" y="7064"/>
                  </a:cubicBezTo>
                  <a:cubicBezTo>
                    <a:pt x="39339" y="7061"/>
                    <a:pt x="39345" y="7060"/>
                    <a:pt x="39352" y="7060"/>
                  </a:cubicBezTo>
                  <a:cubicBezTo>
                    <a:pt x="39366" y="7060"/>
                    <a:pt x="39384" y="7064"/>
                    <a:pt x="39402" y="7071"/>
                  </a:cubicBezTo>
                  <a:cubicBezTo>
                    <a:pt x="39427" y="7080"/>
                    <a:pt x="39446" y="7084"/>
                    <a:pt x="39460" y="7084"/>
                  </a:cubicBezTo>
                  <a:cubicBezTo>
                    <a:pt x="39478" y="7084"/>
                    <a:pt x="39486" y="7076"/>
                    <a:pt x="39481" y="7060"/>
                  </a:cubicBezTo>
                  <a:cubicBezTo>
                    <a:pt x="39479" y="7053"/>
                    <a:pt x="39469" y="7047"/>
                    <a:pt x="39458" y="7047"/>
                  </a:cubicBezTo>
                  <a:cubicBezTo>
                    <a:pt x="39453" y="7047"/>
                    <a:pt x="39449" y="7048"/>
                    <a:pt x="39444" y="7050"/>
                  </a:cubicBezTo>
                  <a:cubicBezTo>
                    <a:pt x="39441" y="7051"/>
                    <a:pt x="39438" y="7051"/>
                    <a:pt x="39435" y="7051"/>
                  </a:cubicBezTo>
                  <a:cubicBezTo>
                    <a:pt x="39418" y="7051"/>
                    <a:pt x="39395" y="7044"/>
                    <a:pt x="39377" y="7033"/>
                  </a:cubicBezTo>
                  <a:cubicBezTo>
                    <a:pt x="39365" y="7024"/>
                    <a:pt x="39351" y="7020"/>
                    <a:pt x="39340" y="7020"/>
                  </a:cubicBezTo>
                  <a:cubicBezTo>
                    <a:pt x="39334" y="7020"/>
                    <a:pt x="39328" y="7022"/>
                    <a:pt x="39326" y="7025"/>
                  </a:cubicBezTo>
                  <a:cubicBezTo>
                    <a:pt x="39317" y="7033"/>
                    <a:pt x="39312" y="7036"/>
                    <a:pt x="39308" y="7036"/>
                  </a:cubicBezTo>
                  <a:cubicBezTo>
                    <a:pt x="39295" y="7036"/>
                    <a:pt x="39310" y="6992"/>
                    <a:pt x="39340" y="6946"/>
                  </a:cubicBezTo>
                  <a:cubicBezTo>
                    <a:pt x="39358" y="6921"/>
                    <a:pt x="39372" y="6905"/>
                    <a:pt x="39376" y="6905"/>
                  </a:cubicBezTo>
                  <a:cubicBezTo>
                    <a:pt x="39378" y="6905"/>
                    <a:pt x="39378" y="6907"/>
                    <a:pt x="39377" y="6911"/>
                  </a:cubicBezTo>
                  <a:cubicBezTo>
                    <a:pt x="39372" y="6922"/>
                    <a:pt x="39378" y="6931"/>
                    <a:pt x="39388" y="6931"/>
                  </a:cubicBezTo>
                  <a:cubicBezTo>
                    <a:pt x="39391" y="6931"/>
                    <a:pt x="39394" y="6930"/>
                    <a:pt x="39398" y="6929"/>
                  </a:cubicBezTo>
                  <a:cubicBezTo>
                    <a:pt x="39438" y="6918"/>
                    <a:pt x="39489" y="6769"/>
                    <a:pt x="39451" y="6769"/>
                  </a:cubicBezTo>
                  <a:cubicBezTo>
                    <a:pt x="39450" y="6769"/>
                    <a:pt x="39449" y="6769"/>
                    <a:pt x="39447" y="6769"/>
                  </a:cubicBezTo>
                  <a:cubicBezTo>
                    <a:pt x="39444" y="6770"/>
                    <a:pt x="39440" y="6770"/>
                    <a:pt x="39436" y="6770"/>
                  </a:cubicBezTo>
                  <a:cubicBezTo>
                    <a:pt x="39424" y="6770"/>
                    <a:pt x="39411" y="6766"/>
                    <a:pt x="39409" y="6759"/>
                  </a:cubicBezTo>
                  <a:cubicBezTo>
                    <a:pt x="39407" y="6752"/>
                    <a:pt x="39394" y="6748"/>
                    <a:pt x="39377" y="6748"/>
                  </a:cubicBezTo>
                  <a:cubicBezTo>
                    <a:pt x="39368" y="6748"/>
                    <a:pt x="39357" y="6749"/>
                    <a:pt x="39346" y="6752"/>
                  </a:cubicBezTo>
                  <a:cubicBezTo>
                    <a:pt x="39333" y="6756"/>
                    <a:pt x="39322" y="6757"/>
                    <a:pt x="39314" y="6757"/>
                  </a:cubicBezTo>
                  <a:cubicBezTo>
                    <a:pt x="39283" y="6757"/>
                    <a:pt x="39298" y="6728"/>
                    <a:pt x="39356" y="6703"/>
                  </a:cubicBezTo>
                  <a:cubicBezTo>
                    <a:pt x="39372" y="6695"/>
                    <a:pt x="39385" y="6692"/>
                    <a:pt x="39395" y="6692"/>
                  </a:cubicBezTo>
                  <a:cubicBezTo>
                    <a:pt x="39407" y="6692"/>
                    <a:pt x="39414" y="6697"/>
                    <a:pt x="39416" y="6707"/>
                  </a:cubicBezTo>
                  <a:cubicBezTo>
                    <a:pt x="39421" y="6717"/>
                    <a:pt x="39436" y="6723"/>
                    <a:pt x="39451" y="6723"/>
                  </a:cubicBezTo>
                  <a:cubicBezTo>
                    <a:pt x="39457" y="6723"/>
                    <a:pt x="39463" y="6722"/>
                    <a:pt x="39468" y="6721"/>
                  </a:cubicBezTo>
                  <a:cubicBezTo>
                    <a:pt x="39477" y="6719"/>
                    <a:pt x="39484" y="6718"/>
                    <a:pt x="39490" y="6718"/>
                  </a:cubicBezTo>
                  <a:cubicBezTo>
                    <a:pt x="39511" y="6718"/>
                    <a:pt x="39512" y="6732"/>
                    <a:pt x="39510" y="6786"/>
                  </a:cubicBezTo>
                  <a:cubicBezTo>
                    <a:pt x="39510" y="6828"/>
                    <a:pt x="39492" y="6870"/>
                    <a:pt x="39475" y="6876"/>
                  </a:cubicBezTo>
                  <a:cubicBezTo>
                    <a:pt x="39461" y="6883"/>
                    <a:pt x="39459" y="6887"/>
                    <a:pt x="39469" y="6887"/>
                  </a:cubicBezTo>
                  <a:cubicBezTo>
                    <a:pt x="39475" y="6887"/>
                    <a:pt x="39483" y="6886"/>
                    <a:pt x="39496" y="6884"/>
                  </a:cubicBezTo>
                  <a:cubicBezTo>
                    <a:pt x="39582" y="6866"/>
                    <a:pt x="39617" y="6776"/>
                    <a:pt x="39565" y="6703"/>
                  </a:cubicBezTo>
                  <a:cubicBezTo>
                    <a:pt x="39561" y="6700"/>
                    <a:pt x="39558" y="6692"/>
                    <a:pt x="39558" y="6686"/>
                  </a:cubicBezTo>
                  <a:cubicBezTo>
                    <a:pt x="39558" y="6679"/>
                    <a:pt x="39540" y="6668"/>
                    <a:pt x="39520" y="6662"/>
                  </a:cubicBezTo>
                  <a:cubicBezTo>
                    <a:pt x="39499" y="6655"/>
                    <a:pt x="39513" y="6647"/>
                    <a:pt x="39561" y="6644"/>
                  </a:cubicBezTo>
                  <a:cubicBezTo>
                    <a:pt x="39641" y="6641"/>
                    <a:pt x="39662" y="6599"/>
                    <a:pt x="39590" y="6592"/>
                  </a:cubicBezTo>
                  <a:cubicBezTo>
                    <a:pt x="39569" y="6592"/>
                    <a:pt x="39544" y="6575"/>
                    <a:pt x="39540" y="6554"/>
                  </a:cubicBezTo>
                  <a:cubicBezTo>
                    <a:pt x="39534" y="6533"/>
                    <a:pt x="39502" y="6523"/>
                    <a:pt x="39461" y="6523"/>
                  </a:cubicBezTo>
                  <a:lnTo>
                    <a:pt x="39395" y="6523"/>
                  </a:lnTo>
                  <a:lnTo>
                    <a:pt x="39457" y="6474"/>
                  </a:lnTo>
                  <a:cubicBezTo>
                    <a:pt x="39496" y="6447"/>
                    <a:pt x="39523" y="6408"/>
                    <a:pt x="39523" y="6391"/>
                  </a:cubicBezTo>
                  <a:cubicBezTo>
                    <a:pt x="39525" y="6377"/>
                    <a:pt x="39525" y="6370"/>
                    <a:pt x="39522" y="6370"/>
                  </a:cubicBezTo>
                  <a:cubicBezTo>
                    <a:pt x="39520" y="6370"/>
                    <a:pt x="39514" y="6376"/>
                    <a:pt x="39506" y="6388"/>
                  </a:cubicBezTo>
                  <a:cubicBezTo>
                    <a:pt x="39493" y="6412"/>
                    <a:pt x="39478" y="6425"/>
                    <a:pt x="39466" y="6425"/>
                  </a:cubicBezTo>
                  <a:cubicBezTo>
                    <a:pt x="39456" y="6425"/>
                    <a:pt x="39448" y="6417"/>
                    <a:pt x="39444" y="6401"/>
                  </a:cubicBezTo>
                  <a:cubicBezTo>
                    <a:pt x="39437" y="6386"/>
                    <a:pt x="39426" y="6376"/>
                    <a:pt x="39414" y="6376"/>
                  </a:cubicBezTo>
                  <a:cubicBezTo>
                    <a:pt x="39412" y="6376"/>
                    <a:pt x="39411" y="6376"/>
                    <a:pt x="39409" y="6377"/>
                  </a:cubicBezTo>
                  <a:cubicBezTo>
                    <a:pt x="39395" y="6380"/>
                    <a:pt x="39395" y="6391"/>
                    <a:pt x="39419" y="6412"/>
                  </a:cubicBezTo>
                  <a:cubicBezTo>
                    <a:pt x="39454" y="6443"/>
                    <a:pt x="39451" y="6471"/>
                    <a:pt x="39412" y="6481"/>
                  </a:cubicBezTo>
                  <a:cubicBezTo>
                    <a:pt x="39411" y="6481"/>
                    <a:pt x="39410" y="6482"/>
                    <a:pt x="39409" y="6482"/>
                  </a:cubicBezTo>
                  <a:cubicBezTo>
                    <a:pt x="39401" y="6482"/>
                    <a:pt x="39399" y="6472"/>
                    <a:pt x="39402" y="6460"/>
                  </a:cubicBezTo>
                  <a:cubicBezTo>
                    <a:pt x="39406" y="6451"/>
                    <a:pt x="39403" y="6445"/>
                    <a:pt x="39396" y="6445"/>
                  </a:cubicBezTo>
                  <a:cubicBezTo>
                    <a:pt x="39389" y="6445"/>
                    <a:pt x="39380" y="6449"/>
                    <a:pt x="39367" y="6457"/>
                  </a:cubicBezTo>
                  <a:cubicBezTo>
                    <a:pt x="39354" y="6464"/>
                    <a:pt x="39343" y="6468"/>
                    <a:pt x="39335" y="6468"/>
                  </a:cubicBezTo>
                  <a:cubicBezTo>
                    <a:pt x="39323" y="6468"/>
                    <a:pt x="39314" y="6461"/>
                    <a:pt x="39308" y="6447"/>
                  </a:cubicBezTo>
                  <a:cubicBezTo>
                    <a:pt x="39303" y="6433"/>
                    <a:pt x="39301" y="6426"/>
                    <a:pt x="39300" y="6426"/>
                  </a:cubicBezTo>
                  <a:cubicBezTo>
                    <a:pt x="39298" y="6426"/>
                    <a:pt x="39298" y="6434"/>
                    <a:pt x="39298" y="6450"/>
                  </a:cubicBezTo>
                  <a:cubicBezTo>
                    <a:pt x="39298" y="6484"/>
                    <a:pt x="39270" y="6510"/>
                    <a:pt x="39241" y="6510"/>
                  </a:cubicBezTo>
                  <a:cubicBezTo>
                    <a:pt x="39232" y="6510"/>
                    <a:pt x="39223" y="6508"/>
                    <a:pt x="39215" y="6502"/>
                  </a:cubicBezTo>
                  <a:cubicBezTo>
                    <a:pt x="39169" y="6474"/>
                    <a:pt x="39159" y="6418"/>
                    <a:pt x="39197" y="6408"/>
                  </a:cubicBezTo>
                  <a:cubicBezTo>
                    <a:pt x="39215" y="6405"/>
                    <a:pt x="39218" y="6391"/>
                    <a:pt x="39207" y="6384"/>
                  </a:cubicBezTo>
                  <a:cubicBezTo>
                    <a:pt x="39201" y="6379"/>
                    <a:pt x="39192" y="6377"/>
                    <a:pt x="39181" y="6377"/>
                  </a:cubicBezTo>
                  <a:cubicBezTo>
                    <a:pt x="39169" y="6377"/>
                    <a:pt x="39155" y="6380"/>
                    <a:pt x="39142" y="6388"/>
                  </a:cubicBezTo>
                  <a:cubicBezTo>
                    <a:pt x="39127" y="6394"/>
                    <a:pt x="39118" y="6397"/>
                    <a:pt x="39113" y="6397"/>
                  </a:cubicBezTo>
                  <a:cubicBezTo>
                    <a:pt x="39109" y="6397"/>
                    <a:pt x="39110" y="6393"/>
                    <a:pt x="39118" y="6384"/>
                  </a:cubicBezTo>
                  <a:cubicBezTo>
                    <a:pt x="39126" y="6368"/>
                    <a:pt x="39138" y="6361"/>
                    <a:pt x="39160" y="6361"/>
                  </a:cubicBezTo>
                  <a:cubicBezTo>
                    <a:pt x="39182" y="6361"/>
                    <a:pt x="39215" y="6368"/>
                    <a:pt x="39263" y="6384"/>
                  </a:cubicBezTo>
                  <a:cubicBezTo>
                    <a:pt x="39280" y="6390"/>
                    <a:pt x="39292" y="6393"/>
                    <a:pt x="39301" y="6393"/>
                  </a:cubicBezTo>
                  <a:cubicBezTo>
                    <a:pt x="39313" y="6393"/>
                    <a:pt x="39317" y="6388"/>
                    <a:pt x="39315" y="6380"/>
                  </a:cubicBezTo>
                  <a:cubicBezTo>
                    <a:pt x="39312" y="6367"/>
                    <a:pt x="39246" y="6343"/>
                    <a:pt x="39177" y="6325"/>
                  </a:cubicBezTo>
                  <a:cubicBezTo>
                    <a:pt x="39058" y="6294"/>
                    <a:pt x="39044" y="6287"/>
                    <a:pt x="39069" y="6255"/>
                  </a:cubicBezTo>
                  <a:cubicBezTo>
                    <a:pt x="39088" y="6236"/>
                    <a:pt x="39129" y="6223"/>
                    <a:pt x="39160" y="6223"/>
                  </a:cubicBezTo>
                  <a:cubicBezTo>
                    <a:pt x="39179" y="6223"/>
                    <a:pt x="39193" y="6228"/>
                    <a:pt x="39197" y="6239"/>
                  </a:cubicBezTo>
                  <a:cubicBezTo>
                    <a:pt x="39199" y="6244"/>
                    <a:pt x="39206" y="6247"/>
                    <a:pt x="39216" y="6247"/>
                  </a:cubicBezTo>
                  <a:cubicBezTo>
                    <a:pt x="39225" y="6247"/>
                    <a:pt x="39235" y="6245"/>
                    <a:pt x="39246" y="6242"/>
                  </a:cubicBezTo>
                  <a:cubicBezTo>
                    <a:pt x="39270" y="6234"/>
                    <a:pt x="39281" y="6221"/>
                    <a:pt x="39270" y="6214"/>
                  </a:cubicBezTo>
                  <a:cubicBezTo>
                    <a:pt x="39265" y="6209"/>
                    <a:pt x="39267" y="6206"/>
                    <a:pt x="39277" y="6206"/>
                  </a:cubicBezTo>
                  <a:cubicBezTo>
                    <a:pt x="39281" y="6206"/>
                    <a:pt x="39285" y="6206"/>
                    <a:pt x="39291" y="6207"/>
                  </a:cubicBezTo>
                  <a:cubicBezTo>
                    <a:pt x="39308" y="6207"/>
                    <a:pt x="39329" y="6228"/>
                    <a:pt x="39336" y="6252"/>
                  </a:cubicBezTo>
                  <a:cubicBezTo>
                    <a:pt x="39342" y="6277"/>
                    <a:pt x="39360" y="6291"/>
                    <a:pt x="39386" y="6291"/>
                  </a:cubicBezTo>
                  <a:cubicBezTo>
                    <a:pt x="39389" y="6291"/>
                    <a:pt x="39392" y="6291"/>
                    <a:pt x="39395" y="6290"/>
                  </a:cubicBezTo>
                  <a:cubicBezTo>
                    <a:pt x="39400" y="6290"/>
                    <a:pt x="39405" y="6289"/>
                    <a:pt x="39410" y="6289"/>
                  </a:cubicBezTo>
                  <a:cubicBezTo>
                    <a:pt x="39433" y="6289"/>
                    <a:pt x="39456" y="6295"/>
                    <a:pt x="39465" y="6304"/>
                  </a:cubicBezTo>
                  <a:cubicBezTo>
                    <a:pt x="39469" y="6309"/>
                    <a:pt x="39474" y="6310"/>
                    <a:pt x="39480" y="6310"/>
                  </a:cubicBezTo>
                  <a:cubicBezTo>
                    <a:pt x="39487" y="6310"/>
                    <a:pt x="39495" y="6307"/>
                    <a:pt x="39499" y="6301"/>
                  </a:cubicBezTo>
                  <a:cubicBezTo>
                    <a:pt x="39506" y="6290"/>
                    <a:pt x="39499" y="6280"/>
                    <a:pt x="39486" y="6280"/>
                  </a:cubicBezTo>
                  <a:cubicBezTo>
                    <a:pt x="39471" y="6276"/>
                    <a:pt x="39436" y="6269"/>
                    <a:pt x="39406" y="6259"/>
                  </a:cubicBezTo>
                  <a:cubicBezTo>
                    <a:pt x="39374" y="6249"/>
                    <a:pt x="39372" y="6244"/>
                    <a:pt x="39414" y="6244"/>
                  </a:cubicBezTo>
                  <a:cubicBezTo>
                    <a:pt x="39427" y="6244"/>
                    <a:pt x="39444" y="6244"/>
                    <a:pt x="39465" y="6245"/>
                  </a:cubicBezTo>
                  <a:cubicBezTo>
                    <a:pt x="39527" y="6249"/>
                    <a:pt x="39600" y="6252"/>
                    <a:pt x="39624" y="6259"/>
                  </a:cubicBezTo>
                  <a:cubicBezTo>
                    <a:pt x="39632" y="6261"/>
                    <a:pt x="39640" y="6262"/>
                    <a:pt x="39647" y="6262"/>
                  </a:cubicBezTo>
                  <a:cubicBezTo>
                    <a:pt x="39670" y="6262"/>
                    <a:pt x="39684" y="6252"/>
                    <a:pt x="39700" y="6228"/>
                  </a:cubicBezTo>
                  <a:cubicBezTo>
                    <a:pt x="39722" y="6199"/>
                    <a:pt x="39740" y="6184"/>
                    <a:pt x="39749" y="6184"/>
                  </a:cubicBezTo>
                  <a:lnTo>
                    <a:pt x="39749" y="6184"/>
                  </a:lnTo>
                  <a:cubicBezTo>
                    <a:pt x="39757" y="6184"/>
                    <a:pt x="39757" y="6197"/>
                    <a:pt x="39742" y="6224"/>
                  </a:cubicBezTo>
                  <a:cubicBezTo>
                    <a:pt x="39725" y="6251"/>
                    <a:pt x="39722" y="6261"/>
                    <a:pt x="39738" y="6261"/>
                  </a:cubicBezTo>
                  <a:cubicBezTo>
                    <a:pt x="39745" y="6261"/>
                    <a:pt x="39757" y="6259"/>
                    <a:pt x="39773" y="6255"/>
                  </a:cubicBezTo>
                  <a:cubicBezTo>
                    <a:pt x="39804" y="6249"/>
                    <a:pt x="39825" y="6234"/>
                    <a:pt x="39822" y="6221"/>
                  </a:cubicBezTo>
                  <a:cubicBezTo>
                    <a:pt x="39820" y="6214"/>
                    <a:pt x="39821" y="6210"/>
                    <a:pt x="39825" y="6210"/>
                  </a:cubicBezTo>
                  <a:cubicBezTo>
                    <a:pt x="39828" y="6210"/>
                    <a:pt x="39834" y="6214"/>
                    <a:pt x="39843" y="6221"/>
                  </a:cubicBezTo>
                  <a:cubicBezTo>
                    <a:pt x="39851" y="6228"/>
                    <a:pt x="39857" y="6232"/>
                    <a:pt x="39862" y="6232"/>
                  </a:cubicBezTo>
                  <a:cubicBezTo>
                    <a:pt x="39868" y="6232"/>
                    <a:pt x="39872" y="6224"/>
                    <a:pt x="39874" y="6207"/>
                  </a:cubicBezTo>
                  <a:cubicBezTo>
                    <a:pt x="39876" y="6187"/>
                    <a:pt x="39872" y="6178"/>
                    <a:pt x="39857" y="6178"/>
                  </a:cubicBezTo>
                  <a:cubicBezTo>
                    <a:pt x="39848" y="6178"/>
                    <a:pt x="39836" y="6181"/>
                    <a:pt x="39819" y="6186"/>
                  </a:cubicBezTo>
                  <a:cubicBezTo>
                    <a:pt x="39818" y="6187"/>
                    <a:pt x="39817" y="6187"/>
                    <a:pt x="39816" y="6187"/>
                  </a:cubicBezTo>
                  <a:cubicBezTo>
                    <a:pt x="39808" y="6187"/>
                    <a:pt x="39788" y="6178"/>
                    <a:pt x="39769" y="6169"/>
                  </a:cubicBezTo>
                  <a:cubicBezTo>
                    <a:pt x="39752" y="6157"/>
                    <a:pt x="39722" y="6150"/>
                    <a:pt x="39697" y="6150"/>
                  </a:cubicBezTo>
                  <a:cubicBezTo>
                    <a:pt x="39692" y="6150"/>
                    <a:pt x="39687" y="6151"/>
                    <a:pt x="39683" y="6151"/>
                  </a:cubicBezTo>
                  <a:cubicBezTo>
                    <a:pt x="39673" y="6154"/>
                    <a:pt x="39663" y="6155"/>
                    <a:pt x="39655" y="6155"/>
                  </a:cubicBezTo>
                  <a:cubicBezTo>
                    <a:pt x="39640" y="6155"/>
                    <a:pt x="39630" y="6151"/>
                    <a:pt x="39627" y="6145"/>
                  </a:cubicBezTo>
                  <a:cubicBezTo>
                    <a:pt x="39626" y="6141"/>
                    <a:pt x="39621" y="6139"/>
                    <a:pt x="39615" y="6139"/>
                  </a:cubicBezTo>
                  <a:cubicBezTo>
                    <a:pt x="39605" y="6139"/>
                    <a:pt x="39590" y="6143"/>
                    <a:pt x="39575" y="6151"/>
                  </a:cubicBezTo>
                  <a:cubicBezTo>
                    <a:pt x="39559" y="6161"/>
                    <a:pt x="39549" y="6166"/>
                    <a:pt x="39546" y="6166"/>
                  </a:cubicBezTo>
                  <a:cubicBezTo>
                    <a:pt x="39542" y="6166"/>
                    <a:pt x="39546" y="6160"/>
                    <a:pt x="39555" y="6151"/>
                  </a:cubicBezTo>
                  <a:cubicBezTo>
                    <a:pt x="39576" y="6127"/>
                    <a:pt x="39557" y="6094"/>
                    <a:pt x="39526" y="6094"/>
                  </a:cubicBezTo>
                  <a:cubicBezTo>
                    <a:pt x="39522" y="6094"/>
                    <a:pt x="39518" y="6095"/>
                    <a:pt x="39513" y="6096"/>
                  </a:cubicBezTo>
                  <a:cubicBezTo>
                    <a:pt x="39499" y="6100"/>
                    <a:pt x="39496" y="6106"/>
                    <a:pt x="39506" y="6114"/>
                  </a:cubicBezTo>
                  <a:cubicBezTo>
                    <a:pt x="39516" y="6120"/>
                    <a:pt x="39506" y="6130"/>
                    <a:pt x="39489" y="6135"/>
                  </a:cubicBezTo>
                  <a:cubicBezTo>
                    <a:pt x="39487" y="6135"/>
                    <a:pt x="39485" y="6135"/>
                    <a:pt x="39483" y="6135"/>
                  </a:cubicBezTo>
                  <a:cubicBezTo>
                    <a:pt x="39436" y="6135"/>
                    <a:pt x="39290" y="6074"/>
                    <a:pt x="39284" y="6051"/>
                  </a:cubicBezTo>
                  <a:cubicBezTo>
                    <a:pt x="39281" y="6044"/>
                    <a:pt x="39236" y="6026"/>
                    <a:pt x="39187" y="6013"/>
                  </a:cubicBezTo>
                  <a:cubicBezTo>
                    <a:pt x="39135" y="5999"/>
                    <a:pt x="39090" y="5978"/>
                    <a:pt x="39086" y="5971"/>
                  </a:cubicBezTo>
                  <a:cubicBezTo>
                    <a:pt x="39081" y="5955"/>
                    <a:pt x="39113" y="5945"/>
                    <a:pt x="39149" y="5945"/>
                  </a:cubicBezTo>
                  <a:cubicBezTo>
                    <a:pt x="39167" y="5945"/>
                    <a:pt x="39186" y="5948"/>
                    <a:pt x="39201" y="5954"/>
                  </a:cubicBezTo>
                  <a:cubicBezTo>
                    <a:pt x="39216" y="5961"/>
                    <a:pt x="39237" y="5965"/>
                    <a:pt x="39254" y="5965"/>
                  </a:cubicBezTo>
                  <a:cubicBezTo>
                    <a:pt x="39260" y="5965"/>
                    <a:pt x="39265" y="5965"/>
                    <a:pt x="39270" y="5964"/>
                  </a:cubicBezTo>
                  <a:cubicBezTo>
                    <a:pt x="39274" y="5963"/>
                    <a:pt x="39278" y="5963"/>
                    <a:pt x="39283" y="5963"/>
                  </a:cubicBezTo>
                  <a:cubicBezTo>
                    <a:pt x="39295" y="5963"/>
                    <a:pt x="39306" y="5966"/>
                    <a:pt x="39308" y="5975"/>
                  </a:cubicBezTo>
                  <a:cubicBezTo>
                    <a:pt x="39311" y="5983"/>
                    <a:pt x="39324" y="5990"/>
                    <a:pt x="39338" y="5990"/>
                  </a:cubicBezTo>
                  <a:cubicBezTo>
                    <a:pt x="39341" y="5990"/>
                    <a:pt x="39344" y="5989"/>
                    <a:pt x="39346" y="5989"/>
                  </a:cubicBezTo>
                  <a:cubicBezTo>
                    <a:pt x="39349" y="5988"/>
                    <a:pt x="39352" y="5988"/>
                    <a:pt x="39356" y="5988"/>
                  </a:cubicBezTo>
                  <a:cubicBezTo>
                    <a:pt x="39377" y="5988"/>
                    <a:pt x="39414" y="5998"/>
                    <a:pt x="39447" y="6016"/>
                  </a:cubicBezTo>
                  <a:cubicBezTo>
                    <a:pt x="39482" y="6033"/>
                    <a:pt x="39500" y="6042"/>
                    <a:pt x="39506" y="6042"/>
                  </a:cubicBezTo>
                  <a:cubicBezTo>
                    <a:pt x="39513" y="6042"/>
                    <a:pt x="39507" y="6031"/>
                    <a:pt x="39492" y="6010"/>
                  </a:cubicBezTo>
                  <a:cubicBezTo>
                    <a:pt x="39477" y="5985"/>
                    <a:pt x="39473" y="5975"/>
                    <a:pt x="39482" y="5975"/>
                  </a:cubicBezTo>
                  <a:cubicBezTo>
                    <a:pt x="39488" y="5975"/>
                    <a:pt x="39498" y="5979"/>
                    <a:pt x="39513" y="5985"/>
                  </a:cubicBezTo>
                  <a:cubicBezTo>
                    <a:pt x="39530" y="5992"/>
                    <a:pt x="39542" y="5995"/>
                    <a:pt x="39551" y="5995"/>
                  </a:cubicBezTo>
                  <a:cubicBezTo>
                    <a:pt x="39563" y="5995"/>
                    <a:pt x="39570" y="5988"/>
                    <a:pt x="39579" y="5971"/>
                  </a:cubicBezTo>
                  <a:cubicBezTo>
                    <a:pt x="39587" y="5955"/>
                    <a:pt x="39591" y="5948"/>
                    <a:pt x="39588" y="5948"/>
                  </a:cubicBezTo>
                  <a:lnTo>
                    <a:pt x="39588" y="5948"/>
                  </a:lnTo>
                  <a:cubicBezTo>
                    <a:pt x="39587" y="5948"/>
                    <a:pt x="39583" y="5951"/>
                    <a:pt x="39575" y="5957"/>
                  </a:cubicBezTo>
                  <a:cubicBezTo>
                    <a:pt x="39571" y="5962"/>
                    <a:pt x="39567" y="5964"/>
                    <a:pt x="39563" y="5964"/>
                  </a:cubicBezTo>
                  <a:cubicBezTo>
                    <a:pt x="39553" y="5964"/>
                    <a:pt x="39546" y="5947"/>
                    <a:pt x="39540" y="5909"/>
                  </a:cubicBezTo>
                  <a:cubicBezTo>
                    <a:pt x="39534" y="5839"/>
                    <a:pt x="39527" y="5836"/>
                    <a:pt x="39419" y="5822"/>
                  </a:cubicBezTo>
                  <a:cubicBezTo>
                    <a:pt x="39305" y="5808"/>
                    <a:pt x="39257" y="5776"/>
                    <a:pt x="39322" y="5760"/>
                  </a:cubicBezTo>
                  <a:cubicBezTo>
                    <a:pt x="39340" y="5756"/>
                    <a:pt x="39356" y="5739"/>
                    <a:pt x="39364" y="5725"/>
                  </a:cubicBezTo>
                  <a:cubicBezTo>
                    <a:pt x="39366" y="5713"/>
                    <a:pt x="39365" y="5708"/>
                    <a:pt x="39360" y="5708"/>
                  </a:cubicBezTo>
                  <a:cubicBezTo>
                    <a:pt x="39356" y="5708"/>
                    <a:pt x="39349" y="5712"/>
                    <a:pt x="39340" y="5718"/>
                  </a:cubicBezTo>
                  <a:cubicBezTo>
                    <a:pt x="39327" y="5726"/>
                    <a:pt x="39316" y="5731"/>
                    <a:pt x="39309" y="5731"/>
                  </a:cubicBezTo>
                  <a:cubicBezTo>
                    <a:pt x="39304" y="5731"/>
                    <a:pt x="39302" y="5729"/>
                    <a:pt x="39302" y="5725"/>
                  </a:cubicBezTo>
                  <a:cubicBezTo>
                    <a:pt x="39298" y="5714"/>
                    <a:pt x="39263" y="5704"/>
                    <a:pt x="39225" y="5701"/>
                  </a:cubicBezTo>
                  <a:cubicBezTo>
                    <a:pt x="39166" y="5693"/>
                    <a:pt x="39162" y="5687"/>
                    <a:pt x="39190" y="5662"/>
                  </a:cubicBezTo>
                  <a:cubicBezTo>
                    <a:pt x="39205" y="5649"/>
                    <a:pt x="39227" y="5642"/>
                    <a:pt x="39251" y="5642"/>
                  </a:cubicBezTo>
                  <a:cubicBezTo>
                    <a:pt x="39260" y="5642"/>
                    <a:pt x="39268" y="5643"/>
                    <a:pt x="39277" y="5645"/>
                  </a:cubicBezTo>
                  <a:cubicBezTo>
                    <a:pt x="39285" y="5646"/>
                    <a:pt x="39293" y="5646"/>
                    <a:pt x="39301" y="5646"/>
                  </a:cubicBezTo>
                  <a:cubicBezTo>
                    <a:pt x="39322" y="5646"/>
                    <a:pt x="39343" y="5643"/>
                    <a:pt x="39353" y="5638"/>
                  </a:cubicBezTo>
                  <a:cubicBezTo>
                    <a:pt x="39367" y="5631"/>
                    <a:pt x="39406" y="5627"/>
                    <a:pt x="39436" y="5627"/>
                  </a:cubicBezTo>
                  <a:cubicBezTo>
                    <a:pt x="39440" y="5628"/>
                    <a:pt x="39443" y="5628"/>
                    <a:pt x="39446" y="5628"/>
                  </a:cubicBezTo>
                  <a:cubicBezTo>
                    <a:pt x="39505" y="5628"/>
                    <a:pt x="39526" y="5597"/>
                    <a:pt x="39506" y="5538"/>
                  </a:cubicBezTo>
                  <a:cubicBezTo>
                    <a:pt x="39503" y="5521"/>
                    <a:pt x="39496" y="5513"/>
                    <a:pt x="39482" y="5513"/>
                  </a:cubicBezTo>
                  <a:cubicBezTo>
                    <a:pt x="39468" y="5513"/>
                    <a:pt x="39448" y="5520"/>
                    <a:pt x="39416" y="5534"/>
                  </a:cubicBezTo>
                  <a:cubicBezTo>
                    <a:pt x="39389" y="5544"/>
                    <a:pt x="39372" y="5549"/>
                    <a:pt x="39365" y="5549"/>
                  </a:cubicBezTo>
                  <a:cubicBezTo>
                    <a:pt x="39360" y="5549"/>
                    <a:pt x="39361" y="5545"/>
                    <a:pt x="39371" y="5538"/>
                  </a:cubicBezTo>
                  <a:cubicBezTo>
                    <a:pt x="39406" y="5513"/>
                    <a:pt x="39402" y="5510"/>
                    <a:pt x="39346" y="5503"/>
                  </a:cubicBezTo>
                  <a:cubicBezTo>
                    <a:pt x="39287" y="5496"/>
                    <a:pt x="39267" y="5472"/>
                    <a:pt x="39273" y="5409"/>
                  </a:cubicBezTo>
                  <a:cubicBezTo>
                    <a:pt x="39277" y="5388"/>
                    <a:pt x="39273" y="5357"/>
                    <a:pt x="39267" y="5323"/>
                  </a:cubicBezTo>
                  <a:cubicBezTo>
                    <a:pt x="39260" y="5295"/>
                    <a:pt x="39282" y="5276"/>
                    <a:pt x="39304" y="5276"/>
                  </a:cubicBezTo>
                  <a:cubicBezTo>
                    <a:pt x="39317" y="5276"/>
                    <a:pt x="39330" y="5284"/>
                    <a:pt x="39336" y="5302"/>
                  </a:cubicBezTo>
                  <a:cubicBezTo>
                    <a:pt x="39342" y="5316"/>
                    <a:pt x="39335" y="5327"/>
                    <a:pt x="39324" y="5327"/>
                  </a:cubicBezTo>
                  <a:cubicBezTo>
                    <a:pt x="39322" y="5327"/>
                    <a:pt x="39321" y="5326"/>
                    <a:pt x="39319" y="5326"/>
                  </a:cubicBezTo>
                  <a:cubicBezTo>
                    <a:pt x="39316" y="5325"/>
                    <a:pt x="39313" y="5325"/>
                    <a:pt x="39310" y="5325"/>
                  </a:cubicBezTo>
                  <a:cubicBezTo>
                    <a:pt x="39301" y="5325"/>
                    <a:pt x="39296" y="5329"/>
                    <a:pt x="39302" y="5339"/>
                  </a:cubicBezTo>
                  <a:cubicBezTo>
                    <a:pt x="39303" y="5346"/>
                    <a:pt x="39308" y="5349"/>
                    <a:pt x="39318" y="5349"/>
                  </a:cubicBezTo>
                  <a:cubicBezTo>
                    <a:pt x="39333" y="5349"/>
                    <a:pt x="39360" y="5341"/>
                    <a:pt x="39398" y="5326"/>
                  </a:cubicBezTo>
                  <a:cubicBezTo>
                    <a:pt x="39469" y="5299"/>
                    <a:pt x="39517" y="5271"/>
                    <a:pt x="39494" y="5271"/>
                  </a:cubicBezTo>
                  <a:cubicBezTo>
                    <a:pt x="39490" y="5271"/>
                    <a:pt x="39484" y="5272"/>
                    <a:pt x="39475" y="5274"/>
                  </a:cubicBezTo>
                  <a:cubicBezTo>
                    <a:pt x="39472" y="5274"/>
                    <a:pt x="39469" y="5275"/>
                    <a:pt x="39466" y="5275"/>
                  </a:cubicBezTo>
                  <a:cubicBezTo>
                    <a:pt x="39438" y="5275"/>
                    <a:pt x="39429" y="5227"/>
                    <a:pt x="39457" y="5208"/>
                  </a:cubicBezTo>
                  <a:cubicBezTo>
                    <a:pt x="39478" y="5198"/>
                    <a:pt x="39468" y="5184"/>
                    <a:pt x="39430" y="5163"/>
                  </a:cubicBezTo>
                  <a:cubicBezTo>
                    <a:pt x="39385" y="5139"/>
                    <a:pt x="39381" y="5131"/>
                    <a:pt x="39409" y="5115"/>
                  </a:cubicBezTo>
                  <a:cubicBezTo>
                    <a:pt x="39426" y="5100"/>
                    <a:pt x="39430" y="5069"/>
                    <a:pt x="39419" y="5027"/>
                  </a:cubicBezTo>
                  <a:cubicBezTo>
                    <a:pt x="39410" y="4998"/>
                    <a:pt x="39402" y="4983"/>
                    <a:pt x="39396" y="4983"/>
                  </a:cubicBezTo>
                  <a:cubicBezTo>
                    <a:pt x="39393" y="4983"/>
                    <a:pt x="39390" y="4986"/>
                    <a:pt x="39388" y="4993"/>
                  </a:cubicBezTo>
                  <a:cubicBezTo>
                    <a:pt x="39384" y="5008"/>
                    <a:pt x="39379" y="5015"/>
                    <a:pt x="39369" y="5015"/>
                  </a:cubicBezTo>
                  <a:cubicBezTo>
                    <a:pt x="39361" y="5015"/>
                    <a:pt x="39349" y="5011"/>
                    <a:pt x="39332" y="5003"/>
                  </a:cubicBezTo>
                  <a:cubicBezTo>
                    <a:pt x="39270" y="4972"/>
                    <a:pt x="39270" y="4965"/>
                    <a:pt x="39329" y="4955"/>
                  </a:cubicBezTo>
                  <a:cubicBezTo>
                    <a:pt x="39332" y="4954"/>
                    <a:pt x="39336" y="4954"/>
                    <a:pt x="39339" y="4954"/>
                  </a:cubicBezTo>
                  <a:cubicBezTo>
                    <a:pt x="39364" y="4954"/>
                    <a:pt x="39397" y="4964"/>
                    <a:pt x="39416" y="4979"/>
                  </a:cubicBezTo>
                  <a:cubicBezTo>
                    <a:pt x="39430" y="4988"/>
                    <a:pt x="39440" y="4992"/>
                    <a:pt x="39448" y="4992"/>
                  </a:cubicBezTo>
                  <a:cubicBezTo>
                    <a:pt x="39456" y="4992"/>
                    <a:pt x="39461" y="4988"/>
                    <a:pt x="39465" y="4979"/>
                  </a:cubicBezTo>
                  <a:cubicBezTo>
                    <a:pt x="39468" y="4965"/>
                    <a:pt x="39489" y="4955"/>
                    <a:pt x="39510" y="4955"/>
                  </a:cubicBezTo>
                  <a:cubicBezTo>
                    <a:pt x="39513" y="4955"/>
                    <a:pt x="39516" y="4955"/>
                    <a:pt x="39519" y="4955"/>
                  </a:cubicBezTo>
                  <a:cubicBezTo>
                    <a:pt x="39540" y="4955"/>
                    <a:pt x="39538" y="4943"/>
                    <a:pt x="39516" y="4902"/>
                  </a:cubicBezTo>
                  <a:cubicBezTo>
                    <a:pt x="39496" y="4865"/>
                    <a:pt x="39492" y="4844"/>
                    <a:pt x="39510" y="4836"/>
                  </a:cubicBezTo>
                  <a:cubicBezTo>
                    <a:pt x="39531" y="4830"/>
                    <a:pt x="39527" y="4826"/>
                    <a:pt x="39506" y="4826"/>
                  </a:cubicBezTo>
                  <a:cubicBezTo>
                    <a:pt x="39492" y="4823"/>
                    <a:pt x="39478" y="4809"/>
                    <a:pt x="39481" y="4791"/>
                  </a:cubicBezTo>
                  <a:cubicBezTo>
                    <a:pt x="39484" y="4777"/>
                    <a:pt x="39490" y="4770"/>
                    <a:pt x="39513" y="4770"/>
                  </a:cubicBezTo>
                  <a:cubicBezTo>
                    <a:pt x="39530" y="4770"/>
                    <a:pt x="39555" y="4774"/>
                    <a:pt x="39593" y="4781"/>
                  </a:cubicBezTo>
                  <a:cubicBezTo>
                    <a:pt x="39652" y="4791"/>
                    <a:pt x="39707" y="4806"/>
                    <a:pt x="39721" y="4816"/>
                  </a:cubicBezTo>
                  <a:cubicBezTo>
                    <a:pt x="39727" y="4820"/>
                    <a:pt x="39734" y="4823"/>
                    <a:pt x="39737" y="4823"/>
                  </a:cubicBezTo>
                  <a:cubicBezTo>
                    <a:pt x="39739" y="4823"/>
                    <a:pt x="39740" y="4822"/>
                    <a:pt x="39739" y="4819"/>
                  </a:cubicBezTo>
                  <a:cubicBezTo>
                    <a:pt x="39735" y="4809"/>
                    <a:pt x="39710" y="4785"/>
                    <a:pt x="39683" y="4764"/>
                  </a:cubicBezTo>
                  <a:cubicBezTo>
                    <a:pt x="39655" y="4743"/>
                    <a:pt x="39641" y="4722"/>
                    <a:pt x="39652" y="4719"/>
                  </a:cubicBezTo>
                  <a:cubicBezTo>
                    <a:pt x="39662" y="4715"/>
                    <a:pt x="39648" y="4705"/>
                    <a:pt x="39620" y="4694"/>
                  </a:cubicBezTo>
                  <a:cubicBezTo>
                    <a:pt x="39590" y="4684"/>
                    <a:pt x="39579" y="4673"/>
                    <a:pt x="39593" y="4660"/>
                  </a:cubicBezTo>
                  <a:cubicBezTo>
                    <a:pt x="39599" y="4654"/>
                    <a:pt x="39612" y="4650"/>
                    <a:pt x="39626" y="4650"/>
                  </a:cubicBezTo>
                  <a:cubicBezTo>
                    <a:pt x="39637" y="4650"/>
                    <a:pt x="39648" y="4652"/>
                    <a:pt x="39659" y="4657"/>
                  </a:cubicBezTo>
                  <a:cubicBezTo>
                    <a:pt x="39674" y="4662"/>
                    <a:pt x="39683" y="4665"/>
                    <a:pt x="39687" y="4665"/>
                  </a:cubicBezTo>
                  <a:cubicBezTo>
                    <a:pt x="39694" y="4665"/>
                    <a:pt x="39689" y="4658"/>
                    <a:pt x="39676" y="4639"/>
                  </a:cubicBezTo>
                  <a:cubicBezTo>
                    <a:pt x="39662" y="4622"/>
                    <a:pt x="39655" y="4594"/>
                    <a:pt x="39665" y="4573"/>
                  </a:cubicBezTo>
                  <a:cubicBezTo>
                    <a:pt x="39673" y="4556"/>
                    <a:pt x="39673" y="4532"/>
                    <a:pt x="39659" y="4514"/>
                  </a:cubicBezTo>
                  <a:cubicBezTo>
                    <a:pt x="39645" y="4500"/>
                    <a:pt x="39645" y="4486"/>
                    <a:pt x="39659" y="4483"/>
                  </a:cubicBezTo>
                  <a:cubicBezTo>
                    <a:pt x="39690" y="4476"/>
                    <a:pt x="39652" y="4372"/>
                    <a:pt x="39610" y="4351"/>
                  </a:cubicBezTo>
                  <a:cubicBezTo>
                    <a:pt x="39585" y="4337"/>
                    <a:pt x="39582" y="4333"/>
                    <a:pt x="39603" y="4327"/>
                  </a:cubicBezTo>
                  <a:cubicBezTo>
                    <a:pt x="39617" y="4323"/>
                    <a:pt x="39624" y="4306"/>
                    <a:pt x="39620" y="4289"/>
                  </a:cubicBezTo>
                  <a:cubicBezTo>
                    <a:pt x="39616" y="4278"/>
                    <a:pt x="39610" y="4272"/>
                    <a:pt x="39604" y="4272"/>
                  </a:cubicBezTo>
                  <a:cubicBezTo>
                    <a:pt x="39600" y="4272"/>
                    <a:pt x="39597" y="4274"/>
                    <a:pt x="39593" y="4278"/>
                  </a:cubicBezTo>
                  <a:cubicBezTo>
                    <a:pt x="39591" y="4280"/>
                    <a:pt x="39588" y="4281"/>
                    <a:pt x="39585" y="4281"/>
                  </a:cubicBezTo>
                  <a:cubicBezTo>
                    <a:pt x="39575" y="4281"/>
                    <a:pt x="39563" y="4267"/>
                    <a:pt x="39558" y="4244"/>
                  </a:cubicBezTo>
                  <a:cubicBezTo>
                    <a:pt x="39549" y="4215"/>
                    <a:pt x="39551" y="4198"/>
                    <a:pt x="39564" y="4198"/>
                  </a:cubicBezTo>
                  <a:cubicBezTo>
                    <a:pt x="39566" y="4198"/>
                    <a:pt x="39567" y="4198"/>
                    <a:pt x="39569" y="4199"/>
                  </a:cubicBezTo>
                  <a:cubicBezTo>
                    <a:pt x="39572" y="4199"/>
                    <a:pt x="39575" y="4199"/>
                    <a:pt x="39578" y="4199"/>
                  </a:cubicBezTo>
                  <a:cubicBezTo>
                    <a:pt x="39591" y="4199"/>
                    <a:pt x="39585" y="4191"/>
                    <a:pt x="39561" y="4170"/>
                  </a:cubicBezTo>
                  <a:cubicBezTo>
                    <a:pt x="39531" y="4139"/>
                    <a:pt x="39531" y="4136"/>
                    <a:pt x="39582" y="4132"/>
                  </a:cubicBezTo>
                  <a:cubicBezTo>
                    <a:pt x="39631" y="4125"/>
                    <a:pt x="39638" y="4119"/>
                    <a:pt x="39617" y="4066"/>
                  </a:cubicBezTo>
                  <a:cubicBezTo>
                    <a:pt x="39603" y="4028"/>
                    <a:pt x="39579" y="4004"/>
                    <a:pt x="39544" y="3997"/>
                  </a:cubicBezTo>
                  <a:cubicBezTo>
                    <a:pt x="39533" y="3995"/>
                    <a:pt x="39525" y="3994"/>
                    <a:pt x="39519" y="3994"/>
                  </a:cubicBezTo>
                  <a:cubicBezTo>
                    <a:pt x="39508" y="3994"/>
                    <a:pt x="39507" y="3997"/>
                    <a:pt x="39516" y="4004"/>
                  </a:cubicBezTo>
                  <a:cubicBezTo>
                    <a:pt x="39539" y="4024"/>
                    <a:pt x="39522" y="4045"/>
                    <a:pt x="39491" y="4045"/>
                  </a:cubicBezTo>
                  <a:cubicBezTo>
                    <a:pt x="39485" y="4045"/>
                    <a:pt x="39478" y="4044"/>
                    <a:pt x="39471" y="4042"/>
                  </a:cubicBezTo>
                  <a:cubicBezTo>
                    <a:pt x="39444" y="4035"/>
                    <a:pt x="39419" y="4004"/>
                    <a:pt x="39395" y="3949"/>
                  </a:cubicBezTo>
                  <a:cubicBezTo>
                    <a:pt x="39392" y="3943"/>
                    <a:pt x="39380" y="3940"/>
                    <a:pt x="39367" y="3940"/>
                  </a:cubicBezTo>
                  <a:cubicBezTo>
                    <a:pt x="39363" y="3940"/>
                    <a:pt x="39358" y="3940"/>
                    <a:pt x="39353" y="3941"/>
                  </a:cubicBezTo>
                  <a:cubicBezTo>
                    <a:pt x="39348" y="3943"/>
                    <a:pt x="39343" y="3944"/>
                    <a:pt x="39338" y="3944"/>
                  </a:cubicBezTo>
                  <a:cubicBezTo>
                    <a:pt x="39301" y="3944"/>
                    <a:pt x="39303" y="3893"/>
                    <a:pt x="39346" y="3841"/>
                  </a:cubicBezTo>
                  <a:cubicBezTo>
                    <a:pt x="39378" y="3804"/>
                    <a:pt x="39397" y="3790"/>
                    <a:pt x="39425" y="3790"/>
                  </a:cubicBezTo>
                  <a:cubicBezTo>
                    <a:pt x="39431" y="3790"/>
                    <a:pt x="39437" y="3791"/>
                    <a:pt x="39444" y="3792"/>
                  </a:cubicBezTo>
                  <a:cubicBezTo>
                    <a:pt x="39454" y="3794"/>
                    <a:pt x="39463" y="3796"/>
                    <a:pt x="39469" y="3796"/>
                  </a:cubicBezTo>
                  <a:cubicBezTo>
                    <a:pt x="39482" y="3796"/>
                    <a:pt x="39488" y="3791"/>
                    <a:pt x="39486" y="3782"/>
                  </a:cubicBezTo>
                  <a:cubicBezTo>
                    <a:pt x="39482" y="3773"/>
                    <a:pt x="39487" y="3764"/>
                    <a:pt x="39495" y="3764"/>
                  </a:cubicBezTo>
                  <a:cubicBezTo>
                    <a:pt x="39496" y="3764"/>
                    <a:pt x="39498" y="3764"/>
                    <a:pt x="39499" y="3765"/>
                  </a:cubicBezTo>
                  <a:cubicBezTo>
                    <a:pt x="39500" y="3765"/>
                    <a:pt x="39500" y="3765"/>
                    <a:pt x="39501" y="3765"/>
                  </a:cubicBezTo>
                  <a:cubicBezTo>
                    <a:pt x="39510" y="3765"/>
                    <a:pt x="39513" y="3742"/>
                    <a:pt x="39506" y="3709"/>
                  </a:cubicBezTo>
                  <a:cubicBezTo>
                    <a:pt x="39496" y="3674"/>
                    <a:pt x="39502" y="3632"/>
                    <a:pt x="39513" y="3612"/>
                  </a:cubicBezTo>
                  <a:cubicBezTo>
                    <a:pt x="39527" y="3591"/>
                    <a:pt x="39534" y="3563"/>
                    <a:pt x="39531" y="3549"/>
                  </a:cubicBezTo>
                  <a:cubicBezTo>
                    <a:pt x="39529" y="3544"/>
                    <a:pt x="39527" y="3541"/>
                    <a:pt x="39525" y="3541"/>
                  </a:cubicBezTo>
                  <a:cubicBezTo>
                    <a:pt x="39521" y="3541"/>
                    <a:pt x="39516" y="3548"/>
                    <a:pt x="39510" y="3563"/>
                  </a:cubicBezTo>
                  <a:cubicBezTo>
                    <a:pt x="39505" y="3575"/>
                    <a:pt x="39502" y="3581"/>
                    <a:pt x="39500" y="3581"/>
                  </a:cubicBezTo>
                  <a:cubicBezTo>
                    <a:pt x="39496" y="3581"/>
                    <a:pt x="39494" y="3569"/>
                    <a:pt x="39492" y="3542"/>
                  </a:cubicBezTo>
                  <a:cubicBezTo>
                    <a:pt x="39489" y="3501"/>
                    <a:pt x="39478" y="3487"/>
                    <a:pt x="39440" y="3487"/>
                  </a:cubicBezTo>
                  <a:cubicBezTo>
                    <a:pt x="39437" y="3487"/>
                    <a:pt x="39434" y="3487"/>
                    <a:pt x="39432" y="3487"/>
                  </a:cubicBezTo>
                  <a:cubicBezTo>
                    <a:pt x="39408" y="3487"/>
                    <a:pt x="39387" y="3471"/>
                    <a:pt x="39377" y="3449"/>
                  </a:cubicBezTo>
                  <a:cubicBezTo>
                    <a:pt x="39371" y="3428"/>
                    <a:pt x="39340" y="3397"/>
                    <a:pt x="39308" y="3379"/>
                  </a:cubicBezTo>
                  <a:cubicBezTo>
                    <a:pt x="39277" y="3366"/>
                    <a:pt x="39242" y="3328"/>
                    <a:pt x="39236" y="3299"/>
                  </a:cubicBezTo>
                  <a:cubicBezTo>
                    <a:pt x="39201" y="3192"/>
                    <a:pt x="39135" y="3147"/>
                    <a:pt x="38951" y="3116"/>
                  </a:cubicBezTo>
                  <a:cubicBezTo>
                    <a:pt x="38857" y="3102"/>
                    <a:pt x="38736" y="3067"/>
                    <a:pt x="38684" y="3040"/>
                  </a:cubicBezTo>
                  <a:cubicBezTo>
                    <a:pt x="38594" y="2995"/>
                    <a:pt x="38486" y="2977"/>
                    <a:pt x="38299" y="2977"/>
                  </a:cubicBezTo>
                  <a:cubicBezTo>
                    <a:pt x="38247" y="2977"/>
                    <a:pt x="38104" y="2963"/>
                    <a:pt x="37987" y="2945"/>
                  </a:cubicBezTo>
                  <a:cubicBezTo>
                    <a:pt x="37869" y="2929"/>
                    <a:pt x="37719" y="2908"/>
                    <a:pt x="37657" y="2900"/>
                  </a:cubicBezTo>
                  <a:cubicBezTo>
                    <a:pt x="37595" y="2894"/>
                    <a:pt x="37476" y="2880"/>
                    <a:pt x="37393" y="2866"/>
                  </a:cubicBezTo>
                  <a:cubicBezTo>
                    <a:pt x="37272" y="2849"/>
                    <a:pt x="36727" y="2783"/>
                    <a:pt x="36488" y="2758"/>
                  </a:cubicBezTo>
                  <a:cubicBezTo>
                    <a:pt x="36460" y="2755"/>
                    <a:pt x="36311" y="2745"/>
                    <a:pt x="36155" y="2734"/>
                  </a:cubicBezTo>
                  <a:cubicBezTo>
                    <a:pt x="35968" y="2721"/>
                    <a:pt x="35864" y="2703"/>
                    <a:pt x="35849" y="2682"/>
                  </a:cubicBezTo>
                  <a:cubicBezTo>
                    <a:pt x="35841" y="2669"/>
                    <a:pt x="35828" y="2662"/>
                    <a:pt x="35816" y="2662"/>
                  </a:cubicBezTo>
                  <a:cubicBezTo>
                    <a:pt x="35812" y="2662"/>
                    <a:pt x="35808" y="2663"/>
                    <a:pt x="35804" y="2665"/>
                  </a:cubicBezTo>
                  <a:cubicBezTo>
                    <a:pt x="35799" y="2669"/>
                    <a:pt x="35793" y="2670"/>
                    <a:pt x="35788" y="2670"/>
                  </a:cubicBezTo>
                  <a:cubicBezTo>
                    <a:pt x="35757" y="2670"/>
                    <a:pt x="35729" y="2622"/>
                    <a:pt x="35755" y="2599"/>
                  </a:cubicBezTo>
                  <a:cubicBezTo>
                    <a:pt x="35773" y="2585"/>
                    <a:pt x="35773" y="2561"/>
                    <a:pt x="35755" y="2537"/>
                  </a:cubicBezTo>
                  <a:cubicBezTo>
                    <a:pt x="35743" y="2518"/>
                    <a:pt x="35737" y="2508"/>
                    <a:pt x="35732" y="2508"/>
                  </a:cubicBezTo>
                  <a:cubicBezTo>
                    <a:pt x="35726" y="2508"/>
                    <a:pt x="35721" y="2519"/>
                    <a:pt x="35710" y="2540"/>
                  </a:cubicBezTo>
                  <a:cubicBezTo>
                    <a:pt x="35703" y="2557"/>
                    <a:pt x="35696" y="2567"/>
                    <a:pt x="35691" y="2567"/>
                  </a:cubicBezTo>
                  <a:cubicBezTo>
                    <a:pt x="35689" y="2567"/>
                    <a:pt x="35687" y="2565"/>
                    <a:pt x="35686" y="2561"/>
                  </a:cubicBezTo>
                  <a:cubicBezTo>
                    <a:pt x="35683" y="2550"/>
                    <a:pt x="35669" y="2526"/>
                    <a:pt x="35655" y="2512"/>
                  </a:cubicBezTo>
                  <a:cubicBezTo>
                    <a:pt x="35641" y="2495"/>
                    <a:pt x="35643" y="2487"/>
                    <a:pt x="35661" y="2487"/>
                  </a:cubicBezTo>
                  <a:cubicBezTo>
                    <a:pt x="35664" y="2487"/>
                    <a:pt x="35668" y="2487"/>
                    <a:pt x="35672" y="2488"/>
                  </a:cubicBezTo>
                  <a:cubicBezTo>
                    <a:pt x="35697" y="2488"/>
                    <a:pt x="35707" y="2481"/>
                    <a:pt x="35700" y="2460"/>
                  </a:cubicBezTo>
                  <a:cubicBezTo>
                    <a:pt x="35697" y="2445"/>
                    <a:pt x="35681" y="2435"/>
                    <a:pt x="35666" y="2435"/>
                  </a:cubicBezTo>
                  <a:cubicBezTo>
                    <a:pt x="35663" y="2435"/>
                    <a:pt x="35661" y="2435"/>
                    <a:pt x="35659" y="2436"/>
                  </a:cubicBezTo>
                  <a:cubicBezTo>
                    <a:pt x="35651" y="2438"/>
                    <a:pt x="35645" y="2439"/>
                    <a:pt x="35639" y="2439"/>
                  </a:cubicBezTo>
                  <a:cubicBezTo>
                    <a:pt x="35602" y="2439"/>
                    <a:pt x="35614" y="2399"/>
                    <a:pt x="35669" y="2367"/>
                  </a:cubicBezTo>
                  <a:cubicBezTo>
                    <a:pt x="35728" y="2332"/>
                    <a:pt x="35728" y="2276"/>
                    <a:pt x="35672" y="2255"/>
                  </a:cubicBezTo>
                  <a:cubicBezTo>
                    <a:pt x="35659" y="2252"/>
                    <a:pt x="35659" y="2245"/>
                    <a:pt x="35680" y="2238"/>
                  </a:cubicBezTo>
                  <a:cubicBezTo>
                    <a:pt x="35697" y="2234"/>
                    <a:pt x="35672" y="2214"/>
                    <a:pt x="35617" y="2193"/>
                  </a:cubicBezTo>
                  <a:cubicBezTo>
                    <a:pt x="35530" y="2154"/>
                    <a:pt x="35526" y="2148"/>
                    <a:pt x="35544" y="2096"/>
                  </a:cubicBezTo>
                  <a:cubicBezTo>
                    <a:pt x="35568" y="2034"/>
                    <a:pt x="35551" y="1930"/>
                    <a:pt x="35520" y="1901"/>
                  </a:cubicBezTo>
                  <a:cubicBezTo>
                    <a:pt x="35505" y="1891"/>
                    <a:pt x="35516" y="1850"/>
                    <a:pt x="35544" y="1801"/>
                  </a:cubicBezTo>
                  <a:cubicBezTo>
                    <a:pt x="35585" y="1728"/>
                    <a:pt x="35592" y="1675"/>
                    <a:pt x="35563" y="1675"/>
                  </a:cubicBezTo>
                  <a:cubicBezTo>
                    <a:pt x="35560" y="1675"/>
                    <a:pt x="35558" y="1675"/>
                    <a:pt x="35555" y="1676"/>
                  </a:cubicBezTo>
                  <a:cubicBezTo>
                    <a:pt x="35544" y="1676"/>
                    <a:pt x="35520" y="1701"/>
                    <a:pt x="35505" y="1721"/>
                  </a:cubicBezTo>
                  <a:cubicBezTo>
                    <a:pt x="35493" y="1740"/>
                    <a:pt x="35487" y="1750"/>
                    <a:pt x="35481" y="1750"/>
                  </a:cubicBezTo>
                  <a:cubicBezTo>
                    <a:pt x="35476" y="1750"/>
                    <a:pt x="35473" y="1740"/>
                    <a:pt x="35468" y="1721"/>
                  </a:cubicBezTo>
                  <a:cubicBezTo>
                    <a:pt x="35461" y="1696"/>
                    <a:pt x="35468" y="1676"/>
                    <a:pt x="35489" y="1672"/>
                  </a:cubicBezTo>
                  <a:cubicBezTo>
                    <a:pt x="35505" y="1666"/>
                    <a:pt x="35520" y="1655"/>
                    <a:pt x="35516" y="1642"/>
                  </a:cubicBezTo>
                  <a:cubicBezTo>
                    <a:pt x="35514" y="1635"/>
                    <a:pt x="35508" y="1632"/>
                    <a:pt x="35499" y="1632"/>
                  </a:cubicBezTo>
                  <a:cubicBezTo>
                    <a:pt x="35492" y="1632"/>
                    <a:pt x="35484" y="1634"/>
                    <a:pt x="35475" y="1638"/>
                  </a:cubicBezTo>
                  <a:cubicBezTo>
                    <a:pt x="35468" y="1640"/>
                    <a:pt x="35461" y="1641"/>
                    <a:pt x="35454" y="1641"/>
                  </a:cubicBezTo>
                  <a:cubicBezTo>
                    <a:pt x="35439" y="1641"/>
                    <a:pt x="35426" y="1637"/>
                    <a:pt x="35419" y="1627"/>
                  </a:cubicBezTo>
                  <a:cubicBezTo>
                    <a:pt x="35406" y="1607"/>
                    <a:pt x="35412" y="1600"/>
                    <a:pt x="35447" y="1600"/>
                  </a:cubicBezTo>
                  <a:cubicBezTo>
                    <a:pt x="35513" y="1600"/>
                    <a:pt x="35544" y="1502"/>
                    <a:pt x="35492" y="1472"/>
                  </a:cubicBezTo>
                  <a:cubicBezTo>
                    <a:pt x="35471" y="1461"/>
                    <a:pt x="35457" y="1437"/>
                    <a:pt x="35457" y="1416"/>
                  </a:cubicBezTo>
                  <a:cubicBezTo>
                    <a:pt x="35461" y="1398"/>
                    <a:pt x="35451" y="1381"/>
                    <a:pt x="35433" y="1378"/>
                  </a:cubicBezTo>
                  <a:cubicBezTo>
                    <a:pt x="35419" y="1374"/>
                    <a:pt x="35398" y="1350"/>
                    <a:pt x="35391" y="1326"/>
                  </a:cubicBezTo>
                  <a:cubicBezTo>
                    <a:pt x="35380" y="1289"/>
                    <a:pt x="35365" y="1272"/>
                    <a:pt x="35346" y="1272"/>
                  </a:cubicBezTo>
                  <a:cubicBezTo>
                    <a:pt x="35337" y="1272"/>
                    <a:pt x="35327" y="1276"/>
                    <a:pt x="35315" y="1284"/>
                  </a:cubicBezTo>
                  <a:cubicBezTo>
                    <a:pt x="35291" y="1298"/>
                    <a:pt x="35294" y="1305"/>
                    <a:pt x="35318" y="1322"/>
                  </a:cubicBezTo>
                  <a:cubicBezTo>
                    <a:pt x="35343" y="1335"/>
                    <a:pt x="35346" y="1340"/>
                    <a:pt x="35332" y="1340"/>
                  </a:cubicBezTo>
                  <a:cubicBezTo>
                    <a:pt x="35327" y="1340"/>
                    <a:pt x="35322" y="1340"/>
                    <a:pt x="35315" y="1339"/>
                  </a:cubicBezTo>
                  <a:cubicBezTo>
                    <a:pt x="35252" y="1336"/>
                    <a:pt x="35193" y="1277"/>
                    <a:pt x="35218" y="1243"/>
                  </a:cubicBezTo>
                  <a:cubicBezTo>
                    <a:pt x="35239" y="1208"/>
                    <a:pt x="35214" y="1128"/>
                    <a:pt x="35177" y="1121"/>
                  </a:cubicBezTo>
                  <a:cubicBezTo>
                    <a:pt x="35159" y="1114"/>
                    <a:pt x="35145" y="1079"/>
                    <a:pt x="35138" y="1027"/>
                  </a:cubicBezTo>
                  <a:cubicBezTo>
                    <a:pt x="35127" y="958"/>
                    <a:pt x="35114" y="937"/>
                    <a:pt x="35068" y="910"/>
                  </a:cubicBezTo>
                  <a:cubicBezTo>
                    <a:pt x="35006" y="878"/>
                    <a:pt x="34985" y="857"/>
                    <a:pt x="35020" y="857"/>
                  </a:cubicBezTo>
                  <a:cubicBezTo>
                    <a:pt x="35022" y="858"/>
                    <a:pt x="35024" y="858"/>
                    <a:pt x="35025" y="858"/>
                  </a:cubicBezTo>
                  <a:cubicBezTo>
                    <a:pt x="35033" y="858"/>
                    <a:pt x="35038" y="852"/>
                    <a:pt x="35038" y="843"/>
                  </a:cubicBezTo>
                  <a:cubicBezTo>
                    <a:pt x="35038" y="836"/>
                    <a:pt x="35038" y="832"/>
                    <a:pt x="35036" y="832"/>
                  </a:cubicBezTo>
                  <a:cubicBezTo>
                    <a:pt x="35036" y="832"/>
                    <a:pt x="35035" y="832"/>
                    <a:pt x="35034" y="833"/>
                  </a:cubicBezTo>
                  <a:cubicBezTo>
                    <a:pt x="35034" y="834"/>
                    <a:pt x="35033" y="834"/>
                    <a:pt x="35031" y="834"/>
                  </a:cubicBezTo>
                  <a:cubicBezTo>
                    <a:pt x="35022" y="834"/>
                    <a:pt x="34993" y="828"/>
                    <a:pt x="34964" y="819"/>
                  </a:cubicBezTo>
                  <a:cubicBezTo>
                    <a:pt x="34940" y="812"/>
                    <a:pt x="34906" y="806"/>
                    <a:pt x="34880" y="806"/>
                  </a:cubicBezTo>
                  <a:cubicBezTo>
                    <a:pt x="34869" y="806"/>
                    <a:pt x="34860" y="807"/>
                    <a:pt x="34854" y="809"/>
                  </a:cubicBezTo>
                  <a:cubicBezTo>
                    <a:pt x="34850" y="810"/>
                    <a:pt x="34845" y="810"/>
                    <a:pt x="34840" y="810"/>
                  </a:cubicBezTo>
                  <a:cubicBezTo>
                    <a:pt x="34808" y="810"/>
                    <a:pt x="34748" y="795"/>
                    <a:pt x="34698" y="774"/>
                  </a:cubicBezTo>
                  <a:cubicBezTo>
                    <a:pt x="34635" y="750"/>
                    <a:pt x="34538" y="722"/>
                    <a:pt x="34475" y="715"/>
                  </a:cubicBezTo>
                  <a:cubicBezTo>
                    <a:pt x="34416" y="705"/>
                    <a:pt x="34357" y="687"/>
                    <a:pt x="34347" y="670"/>
                  </a:cubicBezTo>
                  <a:cubicBezTo>
                    <a:pt x="34329" y="643"/>
                    <a:pt x="34260" y="622"/>
                    <a:pt x="34200" y="622"/>
                  </a:cubicBezTo>
                  <a:cubicBezTo>
                    <a:pt x="34182" y="622"/>
                    <a:pt x="34164" y="624"/>
                    <a:pt x="34149" y="628"/>
                  </a:cubicBezTo>
                  <a:cubicBezTo>
                    <a:pt x="34144" y="629"/>
                    <a:pt x="34138" y="629"/>
                    <a:pt x="34133" y="629"/>
                  </a:cubicBezTo>
                  <a:cubicBezTo>
                    <a:pt x="34116" y="629"/>
                    <a:pt x="34098" y="626"/>
                    <a:pt x="34090" y="618"/>
                  </a:cubicBezTo>
                  <a:cubicBezTo>
                    <a:pt x="34067" y="601"/>
                    <a:pt x="33955" y="584"/>
                    <a:pt x="33888" y="584"/>
                  </a:cubicBezTo>
                  <a:cubicBezTo>
                    <a:pt x="33873" y="584"/>
                    <a:pt x="33860" y="585"/>
                    <a:pt x="33851" y="587"/>
                  </a:cubicBezTo>
                  <a:cubicBezTo>
                    <a:pt x="33849" y="587"/>
                    <a:pt x="33846" y="587"/>
                    <a:pt x="33842" y="587"/>
                  </a:cubicBezTo>
                  <a:cubicBezTo>
                    <a:pt x="33775" y="587"/>
                    <a:pt x="33394" y="535"/>
                    <a:pt x="33057" y="476"/>
                  </a:cubicBezTo>
                  <a:cubicBezTo>
                    <a:pt x="33006" y="467"/>
                    <a:pt x="32956" y="463"/>
                    <a:pt x="32922" y="463"/>
                  </a:cubicBezTo>
                  <a:cubicBezTo>
                    <a:pt x="32900" y="463"/>
                    <a:pt x="32885" y="464"/>
                    <a:pt x="32879" y="468"/>
                  </a:cubicBezTo>
                  <a:cubicBezTo>
                    <a:pt x="32871" y="474"/>
                    <a:pt x="32863" y="476"/>
                    <a:pt x="32857" y="476"/>
                  </a:cubicBezTo>
                  <a:cubicBezTo>
                    <a:pt x="32851" y="476"/>
                    <a:pt x="32847" y="474"/>
                    <a:pt x="32845" y="468"/>
                  </a:cubicBezTo>
                  <a:cubicBezTo>
                    <a:pt x="32842" y="461"/>
                    <a:pt x="32834" y="456"/>
                    <a:pt x="32825" y="456"/>
                  </a:cubicBezTo>
                  <a:cubicBezTo>
                    <a:pt x="32821" y="456"/>
                    <a:pt x="32817" y="456"/>
                    <a:pt x="32814" y="458"/>
                  </a:cubicBezTo>
                  <a:cubicBezTo>
                    <a:pt x="32811" y="459"/>
                    <a:pt x="32808" y="459"/>
                    <a:pt x="32805" y="459"/>
                  </a:cubicBezTo>
                  <a:cubicBezTo>
                    <a:pt x="32789" y="459"/>
                    <a:pt x="32764" y="453"/>
                    <a:pt x="32744" y="444"/>
                  </a:cubicBezTo>
                  <a:cubicBezTo>
                    <a:pt x="32720" y="438"/>
                    <a:pt x="32637" y="423"/>
                    <a:pt x="32564" y="417"/>
                  </a:cubicBezTo>
                  <a:cubicBezTo>
                    <a:pt x="32484" y="406"/>
                    <a:pt x="32341" y="389"/>
                    <a:pt x="32242" y="375"/>
                  </a:cubicBezTo>
                  <a:cubicBezTo>
                    <a:pt x="32158" y="363"/>
                    <a:pt x="32081" y="357"/>
                    <a:pt x="32050" y="357"/>
                  </a:cubicBezTo>
                  <a:cubicBezTo>
                    <a:pt x="32043" y="357"/>
                    <a:pt x="32039" y="357"/>
                    <a:pt x="32037" y="358"/>
                  </a:cubicBezTo>
                  <a:cubicBezTo>
                    <a:pt x="32023" y="358"/>
                    <a:pt x="32008" y="351"/>
                    <a:pt x="32005" y="340"/>
                  </a:cubicBezTo>
                  <a:cubicBezTo>
                    <a:pt x="32003" y="334"/>
                    <a:pt x="31997" y="331"/>
                    <a:pt x="31988" y="331"/>
                  </a:cubicBezTo>
                  <a:cubicBezTo>
                    <a:pt x="31978" y="331"/>
                    <a:pt x="31963" y="335"/>
                    <a:pt x="31946" y="340"/>
                  </a:cubicBezTo>
                  <a:cubicBezTo>
                    <a:pt x="31929" y="349"/>
                    <a:pt x="31915" y="353"/>
                    <a:pt x="31906" y="353"/>
                  </a:cubicBezTo>
                  <a:cubicBezTo>
                    <a:pt x="31901" y="353"/>
                    <a:pt x="31898" y="351"/>
                    <a:pt x="31898" y="348"/>
                  </a:cubicBezTo>
                  <a:cubicBezTo>
                    <a:pt x="31901" y="340"/>
                    <a:pt x="31846" y="327"/>
                    <a:pt x="31773" y="316"/>
                  </a:cubicBezTo>
                  <a:cubicBezTo>
                    <a:pt x="31704" y="309"/>
                    <a:pt x="31589" y="292"/>
                    <a:pt x="31520" y="281"/>
                  </a:cubicBezTo>
                  <a:cubicBezTo>
                    <a:pt x="31463" y="273"/>
                    <a:pt x="31403" y="267"/>
                    <a:pt x="31372" y="267"/>
                  </a:cubicBezTo>
                  <a:cubicBezTo>
                    <a:pt x="31365" y="267"/>
                    <a:pt x="31360" y="267"/>
                    <a:pt x="31356" y="268"/>
                  </a:cubicBezTo>
                  <a:cubicBezTo>
                    <a:pt x="31351" y="269"/>
                    <a:pt x="31344" y="269"/>
                    <a:pt x="31336" y="269"/>
                  </a:cubicBezTo>
                  <a:cubicBezTo>
                    <a:pt x="31314" y="269"/>
                    <a:pt x="31286" y="266"/>
                    <a:pt x="31263" y="260"/>
                  </a:cubicBezTo>
                  <a:cubicBezTo>
                    <a:pt x="31238" y="255"/>
                    <a:pt x="31212" y="252"/>
                    <a:pt x="31193" y="252"/>
                  </a:cubicBezTo>
                  <a:cubicBezTo>
                    <a:pt x="31186" y="252"/>
                    <a:pt x="31180" y="253"/>
                    <a:pt x="31176" y="253"/>
                  </a:cubicBezTo>
                  <a:cubicBezTo>
                    <a:pt x="31172" y="254"/>
                    <a:pt x="31167" y="255"/>
                    <a:pt x="31162" y="255"/>
                  </a:cubicBezTo>
                  <a:cubicBezTo>
                    <a:pt x="31146" y="255"/>
                    <a:pt x="31124" y="252"/>
                    <a:pt x="31107" y="247"/>
                  </a:cubicBezTo>
                  <a:cubicBezTo>
                    <a:pt x="31071" y="233"/>
                    <a:pt x="31005" y="226"/>
                    <a:pt x="30950" y="226"/>
                  </a:cubicBezTo>
                  <a:cubicBezTo>
                    <a:pt x="30907" y="226"/>
                    <a:pt x="30871" y="230"/>
                    <a:pt x="30860" y="239"/>
                  </a:cubicBezTo>
                  <a:cubicBezTo>
                    <a:pt x="30836" y="264"/>
                    <a:pt x="30846" y="290"/>
                    <a:pt x="30872" y="290"/>
                  </a:cubicBezTo>
                  <a:cubicBezTo>
                    <a:pt x="30876" y="290"/>
                    <a:pt x="30880" y="290"/>
                    <a:pt x="30884" y="288"/>
                  </a:cubicBezTo>
                  <a:cubicBezTo>
                    <a:pt x="30887" y="288"/>
                    <a:pt x="30891" y="288"/>
                    <a:pt x="30895" y="288"/>
                  </a:cubicBezTo>
                  <a:cubicBezTo>
                    <a:pt x="30913" y="288"/>
                    <a:pt x="30937" y="294"/>
                    <a:pt x="30954" y="302"/>
                  </a:cubicBezTo>
                  <a:cubicBezTo>
                    <a:pt x="30968" y="311"/>
                    <a:pt x="30982" y="316"/>
                    <a:pt x="30991" y="316"/>
                  </a:cubicBezTo>
                  <a:cubicBezTo>
                    <a:pt x="30995" y="316"/>
                    <a:pt x="30998" y="315"/>
                    <a:pt x="30999" y="313"/>
                  </a:cubicBezTo>
                  <a:cubicBezTo>
                    <a:pt x="31001" y="311"/>
                    <a:pt x="31004" y="310"/>
                    <a:pt x="31007" y="310"/>
                  </a:cubicBezTo>
                  <a:cubicBezTo>
                    <a:pt x="31018" y="310"/>
                    <a:pt x="31035" y="317"/>
                    <a:pt x="31051" y="330"/>
                  </a:cubicBezTo>
                  <a:cubicBezTo>
                    <a:pt x="31072" y="345"/>
                    <a:pt x="31101" y="352"/>
                    <a:pt x="31125" y="352"/>
                  </a:cubicBezTo>
                  <a:cubicBezTo>
                    <a:pt x="31130" y="352"/>
                    <a:pt x="31134" y="351"/>
                    <a:pt x="31138" y="351"/>
                  </a:cubicBezTo>
                  <a:cubicBezTo>
                    <a:pt x="31161" y="344"/>
                    <a:pt x="31184" y="341"/>
                    <a:pt x="31204" y="341"/>
                  </a:cubicBezTo>
                  <a:cubicBezTo>
                    <a:pt x="31235" y="341"/>
                    <a:pt x="31259" y="348"/>
                    <a:pt x="31263" y="361"/>
                  </a:cubicBezTo>
                  <a:cubicBezTo>
                    <a:pt x="31267" y="378"/>
                    <a:pt x="31256" y="386"/>
                    <a:pt x="31212" y="386"/>
                  </a:cubicBezTo>
                  <a:cubicBezTo>
                    <a:pt x="31154" y="386"/>
                    <a:pt x="31040" y="372"/>
                    <a:pt x="30833" y="340"/>
                  </a:cubicBezTo>
                  <a:cubicBezTo>
                    <a:pt x="30763" y="332"/>
                    <a:pt x="30693" y="326"/>
                    <a:pt x="30659" y="326"/>
                  </a:cubicBezTo>
                  <a:cubicBezTo>
                    <a:pt x="30651" y="326"/>
                    <a:pt x="30645" y="326"/>
                    <a:pt x="30642" y="327"/>
                  </a:cubicBezTo>
                  <a:cubicBezTo>
                    <a:pt x="30634" y="329"/>
                    <a:pt x="30626" y="330"/>
                    <a:pt x="30618" y="330"/>
                  </a:cubicBezTo>
                  <a:cubicBezTo>
                    <a:pt x="30605" y="330"/>
                    <a:pt x="30593" y="327"/>
                    <a:pt x="30586" y="323"/>
                  </a:cubicBezTo>
                  <a:cubicBezTo>
                    <a:pt x="30576" y="316"/>
                    <a:pt x="30503" y="306"/>
                    <a:pt x="30420" y="302"/>
                  </a:cubicBezTo>
                  <a:cubicBezTo>
                    <a:pt x="30316" y="295"/>
                    <a:pt x="30267" y="281"/>
                    <a:pt x="30264" y="257"/>
                  </a:cubicBezTo>
                  <a:cubicBezTo>
                    <a:pt x="30258" y="243"/>
                    <a:pt x="30257" y="236"/>
                    <a:pt x="30262" y="236"/>
                  </a:cubicBezTo>
                  <a:lnTo>
                    <a:pt x="30262" y="236"/>
                  </a:lnTo>
                  <a:cubicBezTo>
                    <a:pt x="30266" y="236"/>
                    <a:pt x="30272" y="239"/>
                    <a:pt x="30281" y="247"/>
                  </a:cubicBezTo>
                  <a:cubicBezTo>
                    <a:pt x="30289" y="253"/>
                    <a:pt x="30296" y="256"/>
                    <a:pt x="30302" y="256"/>
                  </a:cubicBezTo>
                  <a:cubicBezTo>
                    <a:pt x="30309" y="256"/>
                    <a:pt x="30314" y="252"/>
                    <a:pt x="30316" y="244"/>
                  </a:cubicBezTo>
                  <a:cubicBezTo>
                    <a:pt x="30321" y="228"/>
                    <a:pt x="30308" y="220"/>
                    <a:pt x="30289" y="220"/>
                  </a:cubicBezTo>
                  <a:cubicBezTo>
                    <a:pt x="30271" y="220"/>
                    <a:pt x="30246" y="228"/>
                    <a:pt x="30229" y="244"/>
                  </a:cubicBezTo>
                  <a:cubicBezTo>
                    <a:pt x="30202" y="270"/>
                    <a:pt x="30152" y="285"/>
                    <a:pt x="30100" y="285"/>
                  </a:cubicBezTo>
                  <a:cubicBezTo>
                    <a:pt x="30079" y="285"/>
                    <a:pt x="30058" y="283"/>
                    <a:pt x="30038" y="278"/>
                  </a:cubicBezTo>
                  <a:cubicBezTo>
                    <a:pt x="30024" y="273"/>
                    <a:pt x="30008" y="272"/>
                    <a:pt x="29994" y="272"/>
                  </a:cubicBezTo>
                  <a:cubicBezTo>
                    <a:pt x="29974" y="272"/>
                    <a:pt x="29958" y="275"/>
                    <a:pt x="29952" y="281"/>
                  </a:cubicBezTo>
                  <a:cubicBezTo>
                    <a:pt x="29945" y="286"/>
                    <a:pt x="29941" y="289"/>
                    <a:pt x="29939" y="289"/>
                  </a:cubicBezTo>
                  <a:cubicBezTo>
                    <a:pt x="29936" y="289"/>
                    <a:pt x="29936" y="285"/>
                    <a:pt x="29938" y="278"/>
                  </a:cubicBezTo>
                  <a:cubicBezTo>
                    <a:pt x="29943" y="260"/>
                    <a:pt x="29875" y="241"/>
                    <a:pt x="29824" y="241"/>
                  </a:cubicBezTo>
                  <a:cubicBezTo>
                    <a:pt x="29813" y="241"/>
                    <a:pt x="29803" y="242"/>
                    <a:pt x="29795" y="244"/>
                  </a:cubicBezTo>
                  <a:cubicBezTo>
                    <a:pt x="29793" y="244"/>
                    <a:pt x="29787" y="245"/>
                    <a:pt x="29780" y="245"/>
                  </a:cubicBezTo>
                  <a:cubicBezTo>
                    <a:pt x="29756" y="245"/>
                    <a:pt x="29711" y="241"/>
                    <a:pt x="29664" y="233"/>
                  </a:cubicBezTo>
                  <a:cubicBezTo>
                    <a:pt x="29636" y="230"/>
                    <a:pt x="29608" y="228"/>
                    <a:pt x="29586" y="228"/>
                  </a:cubicBezTo>
                  <a:cubicBezTo>
                    <a:pt x="29558" y="228"/>
                    <a:pt x="29537" y="231"/>
                    <a:pt x="29531" y="236"/>
                  </a:cubicBezTo>
                  <a:cubicBezTo>
                    <a:pt x="29529" y="238"/>
                    <a:pt x="29525" y="239"/>
                    <a:pt x="29522" y="239"/>
                  </a:cubicBezTo>
                  <a:cubicBezTo>
                    <a:pt x="29513" y="239"/>
                    <a:pt x="29501" y="231"/>
                    <a:pt x="29494" y="219"/>
                  </a:cubicBezTo>
                  <a:cubicBezTo>
                    <a:pt x="29481" y="202"/>
                    <a:pt x="29459" y="193"/>
                    <a:pt x="29423" y="193"/>
                  </a:cubicBezTo>
                  <a:cubicBezTo>
                    <a:pt x="29407" y="193"/>
                    <a:pt x="29389" y="195"/>
                    <a:pt x="29369" y="198"/>
                  </a:cubicBezTo>
                  <a:cubicBezTo>
                    <a:pt x="29355" y="199"/>
                    <a:pt x="29338" y="199"/>
                    <a:pt x="29318" y="199"/>
                  </a:cubicBezTo>
                  <a:cubicBezTo>
                    <a:pt x="29257" y="199"/>
                    <a:pt x="29173" y="194"/>
                    <a:pt x="29108" y="184"/>
                  </a:cubicBezTo>
                  <a:cubicBezTo>
                    <a:pt x="29025" y="174"/>
                    <a:pt x="28924" y="164"/>
                    <a:pt x="28890" y="164"/>
                  </a:cubicBezTo>
                  <a:cubicBezTo>
                    <a:pt x="28884" y="164"/>
                    <a:pt x="28878" y="164"/>
                    <a:pt x="28872" y="164"/>
                  </a:cubicBezTo>
                  <a:cubicBezTo>
                    <a:pt x="28845" y="164"/>
                    <a:pt x="28818" y="159"/>
                    <a:pt x="28810" y="153"/>
                  </a:cubicBezTo>
                  <a:cubicBezTo>
                    <a:pt x="28806" y="149"/>
                    <a:pt x="28793" y="146"/>
                    <a:pt x="28779" y="146"/>
                  </a:cubicBezTo>
                  <a:cubicBezTo>
                    <a:pt x="28770" y="146"/>
                    <a:pt x="28760" y="147"/>
                    <a:pt x="28751" y="149"/>
                  </a:cubicBezTo>
                  <a:cubicBezTo>
                    <a:pt x="28739" y="152"/>
                    <a:pt x="28723" y="154"/>
                    <a:pt x="28706" y="154"/>
                  </a:cubicBezTo>
                  <a:cubicBezTo>
                    <a:pt x="28685" y="154"/>
                    <a:pt x="28664" y="152"/>
                    <a:pt x="28647" y="146"/>
                  </a:cubicBezTo>
                  <a:cubicBezTo>
                    <a:pt x="28633" y="141"/>
                    <a:pt x="28612" y="139"/>
                    <a:pt x="28588" y="139"/>
                  </a:cubicBezTo>
                  <a:cubicBezTo>
                    <a:pt x="28558" y="139"/>
                    <a:pt x="28525" y="142"/>
                    <a:pt x="28498" y="146"/>
                  </a:cubicBezTo>
                  <a:cubicBezTo>
                    <a:pt x="28472" y="151"/>
                    <a:pt x="28444" y="154"/>
                    <a:pt x="28420" y="154"/>
                  </a:cubicBezTo>
                  <a:cubicBezTo>
                    <a:pt x="28396" y="154"/>
                    <a:pt x="28376" y="151"/>
                    <a:pt x="28366" y="146"/>
                  </a:cubicBezTo>
                  <a:cubicBezTo>
                    <a:pt x="28349" y="139"/>
                    <a:pt x="28332" y="135"/>
                    <a:pt x="28316" y="135"/>
                  </a:cubicBezTo>
                  <a:cubicBezTo>
                    <a:pt x="28287" y="135"/>
                    <a:pt x="28265" y="147"/>
                    <a:pt x="28272" y="167"/>
                  </a:cubicBezTo>
                  <a:cubicBezTo>
                    <a:pt x="28275" y="175"/>
                    <a:pt x="28271" y="182"/>
                    <a:pt x="28259" y="182"/>
                  </a:cubicBezTo>
                  <a:cubicBezTo>
                    <a:pt x="28257" y="182"/>
                    <a:pt x="28254" y="182"/>
                    <a:pt x="28251" y="181"/>
                  </a:cubicBezTo>
                  <a:cubicBezTo>
                    <a:pt x="28237" y="177"/>
                    <a:pt x="28231" y="164"/>
                    <a:pt x="28234" y="153"/>
                  </a:cubicBezTo>
                  <a:cubicBezTo>
                    <a:pt x="28237" y="142"/>
                    <a:pt x="28230" y="134"/>
                    <a:pt x="28222" y="134"/>
                  </a:cubicBezTo>
                  <a:cubicBezTo>
                    <a:pt x="28220" y="134"/>
                    <a:pt x="28218" y="135"/>
                    <a:pt x="28216" y="135"/>
                  </a:cubicBezTo>
                  <a:cubicBezTo>
                    <a:pt x="28203" y="139"/>
                    <a:pt x="28196" y="149"/>
                    <a:pt x="28196" y="160"/>
                  </a:cubicBezTo>
                  <a:cubicBezTo>
                    <a:pt x="28199" y="174"/>
                    <a:pt x="28175" y="177"/>
                    <a:pt x="28130" y="177"/>
                  </a:cubicBezTo>
                  <a:cubicBezTo>
                    <a:pt x="28088" y="174"/>
                    <a:pt x="28053" y="160"/>
                    <a:pt x="28047" y="146"/>
                  </a:cubicBezTo>
                  <a:cubicBezTo>
                    <a:pt x="28041" y="129"/>
                    <a:pt x="28016" y="119"/>
                    <a:pt x="27996" y="119"/>
                  </a:cubicBezTo>
                  <a:cubicBezTo>
                    <a:pt x="27980" y="119"/>
                    <a:pt x="27967" y="125"/>
                    <a:pt x="27970" y="139"/>
                  </a:cubicBezTo>
                  <a:cubicBezTo>
                    <a:pt x="27972" y="148"/>
                    <a:pt x="27972" y="152"/>
                    <a:pt x="27970" y="152"/>
                  </a:cubicBezTo>
                  <a:cubicBezTo>
                    <a:pt x="27968" y="152"/>
                    <a:pt x="27963" y="148"/>
                    <a:pt x="27957" y="139"/>
                  </a:cubicBezTo>
                  <a:cubicBezTo>
                    <a:pt x="27950" y="133"/>
                    <a:pt x="27945" y="129"/>
                    <a:pt x="27941" y="129"/>
                  </a:cubicBezTo>
                  <a:cubicBezTo>
                    <a:pt x="27936" y="129"/>
                    <a:pt x="27932" y="134"/>
                    <a:pt x="27928" y="143"/>
                  </a:cubicBezTo>
                  <a:cubicBezTo>
                    <a:pt x="27925" y="152"/>
                    <a:pt x="27919" y="156"/>
                    <a:pt x="27909" y="156"/>
                  </a:cubicBezTo>
                  <a:cubicBezTo>
                    <a:pt x="27896" y="156"/>
                    <a:pt x="27878" y="149"/>
                    <a:pt x="27853" y="135"/>
                  </a:cubicBezTo>
                  <a:cubicBezTo>
                    <a:pt x="27814" y="117"/>
                    <a:pt x="27783" y="108"/>
                    <a:pt x="27762" y="108"/>
                  </a:cubicBezTo>
                  <a:cubicBezTo>
                    <a:pt x="27739" y="108"/>
                    <a:pt x="27726" y="118"/>
                    <a:pt x="27724" y="139"/>
                  </a:cubicBezTo>
                  <a:cubicBezTo>
                    <a:pt x="27723" y="145"/>
                    <a:pt x="27721" y="147"/>
                    <a:pt x="27718" y="147"/>
                  </a:cubicBezTo>
                  <a:cubicBezTo>
                    <a:pt x="27715" y="147"/>
                    <a:pt x="27711" y="141"/>
                    <a:pt x="27707" y="129"/>
                  </a:cubicBezTo>
                  <a:cubicBezTo>
                    <a:pt x="27701" y="114"/>
                    <a:pt x="27695" y="106"/>
                    <a:pt x="27688" y="106"/>
                  </a:cubicBezTo>
                  <a:cubicBezTo>
                    <a:pt x="27683" y="106"/>
                    <a:pt x="27676" y="111"/>
                    <a:pt x="27669" y="122"/>
                  </a:cubicBezTo>
                  <a:cubicBezTo>
                    <a:pt x="27656" y="140"/>
                    <a:pt x="27625" y="150"/>
                    <a:pt x="27602" y="150"/>
                  </a:cubicBezTo>
                  <a:cubicBezTo>
                    <a:pt x="27582" y="150"/>
                    <a:pt x="27567" y="143"/>
                    <a:pt x="27571" y="129"/>
                  </a:cubicBezTo>
                  <a:cubicBezTo>
                    <a:pt x="27574" y="120"/>
                    <a:pt x="27565" y="114"/>
                    <a:pt x="27552" y="114"/>
                  </a:cubicBezTo>
                  <a:cubicBezTo>
                    <a:pt x="27549" y="114"/>
                    <a:pt x="27547" y="114"/>
                    <a:pt x="27544" y="114"/>
                  </a:cubicBezTo>
                  <a:cubicBezTo>
                    <a:pt x="27538" y="117"/>
                    <a:pt x="27532" y="117"/>
                    <a:pt x="27528" y="117"/>
                  </a:cubicBezTo>
                  <a:cubicBezTo>
                    <a:pt x="27516" y="117"/>
                    <a:pt x="27510" y="112"/>
                    <a:pt x="27512" y="104"/>
                  </a:cubicBezTo>
                  <a:cubicBezTo>
                    <a:pt x="27516" y="94"/>
                    <a:pt x="27467" y="84"/>
                    <a:pt x="27398" y="80"/>
                  </a:cubicBezTo>
                  <a:cubicBezTo>
                    <a:pt x="27360" y="79"/>
                    <a:pt x="27332" y="79"/>
                    <a:pt x="27312" y="79"/>
                  </a:cubicBezTo>
                  <a:cubicBezTo>
                    <a:pt x="27256" y="79"/>
                    <a:pt x="27254" y="84"/>
                    <a:pt x="27259" y="101"/>
                  </a:cubicBezTo>
                  <a:cubicBezTo>
                    <a:pt x="27260" y="105"/>
                    <a:pt x="27265" y="107"/>
                    <a:pt x="27271" y="107"/>
                  </a:cubicBezTo>
                  <a:cubicBezTo>
                    <a:pt x="27279" y="107"/>
                    <a:pt x="27290" y="104"/>
                    <a:pt x="27301" y="98"/>
                  </a:cubicBezTo>
                  <a:cubicBezTo>
                    <a:pt x="27314" y="89"/>
                    <a:pt x="27323" y="84"/>
                    <a:pt x="27326" y="84"/>
                  </a:cubicBezTo>
                  <a:lnTo>
                    <a:pt x="27326" y="84"/>
                  </a:lnTo>
                  <a:cubicBezTo>
                    <a:pt x="27332" y="84"/>
                    <a:pt x="27320" y="100"/>
                    <a:pt x="27287" y="139"/>
                  </a:cubicBezTo>
                  <a:cubicBezTo>
                    <a:pt x="27275" y="153"/>
                    <a:pt x="27266" y="160"/>
                    <a:pt x="27262" y="160"/>
                  </a:cubicBezTo>
                  <a:cubicBezTo>
                    <a:pt x="27259" y="160"/>
                    <a:pt x="27258" y="157"/>
                    <a:pt x="27259" y="149"/>
                  </a:cubicBezTo>
                  <a:cubicBezTo>
                    <a:pt x="27266" y="137"/>
                    <a:pt x="27260" y="125"/>
                    <a:pt x="27250" y="125"/>
                  </a:cubicBezTo>
                  <a:cubicBezTo>
                    <a:pt x="27248" y="125"/>
                    <a:pt x="27247" y="125"/>
                    <a:pt x="27246" y="125"/>
                  </a:cubicBezTo>
                  <a:cubicBezTo>
                    <a:pt x="27221" y="128"/>
                    <a:pt x="27196" y="130"/>
                    <a:pt x="27172" y="130"/>
                  </a:cubicBezTo>
                  <a:cubicBezTo>
                    <a:pt x="27118" y="130"/>
                    <a:pt x="27073" y="122"/>
                    <a:pt x="27068" y="108"/>
                  </a:cubicBezTo>
                  <a:cubicBezTo>
                    <a:pt x="27065" y="99"/>
                    <a:pt x="27055" y="93"/>
                    <a:pt x="27044" y="93"/>
                  </a:cubicBezTo>
                  <a:cubicBezTo>
                    <a:pt x="27042" y="93"/>
                    <a:pt x="27040" y="93"/>
                    <a:pt x="27037" y="94"/>
                  </a:cubicBezTo>
                  <a:cubicBezTo>
                    <a:pt x="27003" y="104"/>
                    <a:pt x="27084" y="160"/>
                    <a:pt x="27133" y="160"/>
                  </a:cubicBezTo>
                  <a:cubicBezTo>
                    <a:pt x="27135" y="160"/>
                    <a:pt x="27136" y="160"/>
                    <a:pt x="27137" y="160"/>
                  </a:cubicBezTo>
                  <a:cubicBezTo>
                    <a:pt x="27217" y="160"/>
                    <a:pt x="27204" y="209"/>
                    <a:pt x="27121" y="215"/>
                  </a:cubicBezTo>
                  <a:cubicBezTo>
                    <a:pt x="27079" y="219"/>
                    <a:pt x="27023" y="223"/>
                    <a:pt x="26996" y="226"/>
                  </a:cubicBezTo>
                  <a:cubicBezTo>
                    <a:pt x="26988" y="227"/>
                    <a:pt x="26978" y="227"/>
                    <a:pt x="26969" y="227"/>
                  </a:cubicBezTo>
                  <a:cubicBezTo>
                    <a:pt x="26947" y="227"/>
                    <a:pt x="26923" y="225"/>
                    <a:pt x="26908" y="223"/>
                  </a:cubicBezTo>
                  <a:cubicBezTo>
                    <a:pt x="26893" y="217"/>
                    <a:pt x="26878" y="214"/>
                    <a:pt x="26868" y="214"/>
                  </a:cubicBezTo>
                  <a:cubicBezTo>
                    <a:pt x="26865" y="214"/>
                    <a:pt x="26862" y="214"/>
                    <a:pt x="26860" y="215"/>
                  </a:cubicBezTo>
                  <a:cubicBezTo>
                    <a:pt x="26853" y="215"/>
                    <a:pt x="26812" y="215"/>
                    <a:pt x="26763" y="219"/>
                  </a:cubicBezTo>
                  <a:cubicBezTo>
                    <a:pt x="26718" y="219"/>
                    <a:pt x="26669" y="223"/>
                    <a:pt x="26659" y="226"/>
                  </a:cubicBezTo>
                  <a:cubicBezTo>
                    <a:pt x="26645" y="226"/>
                    <a:pt x="26579" y="226"/>
                    <a:pt x="26510" y="223"/>
                  </a:cubicBezTo>
                  <a:cubicBezTo>
                    <a:pt x="26399" y="215"/>
                    <a:pt x="26351" y="212"/>
                    <a:pt x="26173" y="191"/>
                  </a:cubicBezTo>
                  <a:cubicBezTo>
                    <a:pt x="26151" y="189"/>
                    <a:pt x="26117" y="186"/>
                    <a:pt x="26087" y="186"/>
                  </a:cubicBezTo>
                  <a:cubicBezTo>
                    <a:pt x="26074" y="186"/>
                    <a:pt x="26062" y="187"/>
                    <a:pt x="26052" y="188"/>
                  </a:cubicBezTo>
                  <a:cubicBezTo>
                    <a:pt x="26003" y="188"/>
                    <a:pt x="26000" y="191"/>
                    <a:pt x="26038" y="202"/>
                  </a:cubicBezTo>
                  <a:cubicBezTo>
                    <a:pt x="26062" y="205"/>
                    <a:pt x="26087" y="226"/>
                    <a:pt x="26093" y="239"/>
                  </a:cubicBezTo>
                  <a:cubicBezTo>
                    <a:pt x="26101" y="262"/>
                    <a:pt x="26091" y="275"/>
                    <a:pt x="26071" y="275"/>
                  </a:cubicBezTo>
                  <a:cubicBezTo>
                    <a:pt x="26063" y="275"/>
                    <a:pt x="26053" y="273"/>
                    <a:pt x="26042" y="268"/>
                  </a:cubicBezTo>
                  <a:cubicBezTo>
                    <a:pt x="26027" y="260"/>
                    <a:pt x="25965" y="257"/>
                    <a:pt x="25903" y="257"/>
                  </a:cubicBezTo>
                  <a:cubicBezTo>
                    <a:pt x="25823" y="257"/>
                    <a:pt x="25792" y="250"/>
                    <a:pt x="25792" y="229"/>
                  </a:cubicBezTo>
                  <a:cubicBezTo>
                    <a:pt x="25795" y="214"/>
                    <a:pt x="25787" y="205"/>
                    <a:pt x="25778" y="205"/>
                  </a:cubicBezTo>
                  <a:cubicBezTo>
                    <a:pt x="25777" y="205"/>
                    <a:pt x="25776" y="205"/>
                    <a:pt x="25774" y="205"/>
                  </a:cubicBezTo>
                  <a:cubicBezTo>
                    <a:pt x="25760" y="209"/>
                    <a:pt x="25747" y="223"/>
                    <a:pt x="25747" y="236"/>
                  </a:cubicBezTo>
                  <a:cubicBezTo>
                    <a:pt x="25745" y="244"/>
                    <a:pt x="25743" y="247"/>
                    <a:pt x="25740" y="247"/>
                  </a:cubicBezTo>
                  <a:cubicBezTo>
                    <a:pt x="25737" y="247"/>
                    <a:pt x="25733" y="241"/>
                    <a:pt x="25729" y="229"/>
                  </a:cubicBezTo>
                  <a:cubicBezTo>
                    <a:pt x="25724" y="215"/>
                    <a:pt x="25717" y="207"/>
                    <a:pt x="25704" y="207"/>
                  </a:cubicBezTo>
                  <a:cubicBezTo>
                    <a:pt x="25693" y="207"/>
                    <a:pt x="25677" y="213"/>
                    <a:pt x="25653" y="226"/>
                  </a:cubicBezTo>
                  <a:cubicBezTo>
                    <a:pt x="25629" y="237"/>
                    <a:pt x="25603" y="242"/>
                    <a:pt x="25581" y="242"/>
                  </a:cubicBezTo>
                  <a:cubicBezTo>
                    <a:pt x="25539" y="242"/>
                    <a:pt x="25509" y="225"/>
                    <a:pt x="25518" y="198"/>
                  </a:cubicBezTo>
                  <a:cubicBezTo>
                    <a:pt x="25520" y="191"/>
                    <a:pt x="25518" y="188"/>
                    <a:pt x="25512" y="188"/>
                  </a:cubicBezTo>
                  <a:cubicBezTo>
                    <a:pt x="25507" y="188"/>
                    <a:pt x="25498" y="191"/>
                    <a:pt x="25486" y="198"/>
                  </a:cubicBezTo>
                  <a:cubicBezTo>
                    <a:pt x="25474" y="206"/>
                    <a:pt x="25462" y="210"/>
                    <a:pt x="25449" y="210"/>
                  </a:cubicBezTo>
                  <a:cubicBezTo>
                    <a:pt x="25440" y="210"/>
                    <a:pt x="25431" y="208"/>
                    <a:pt x="25424" y="202"/>
                  </a:cubicBezTo>
                  <a:cubicBezTo>
                    <a:pt x="25414" y="194"/>
                    <a:pt x="25408" y="189"/>
                    <a:pt x="25405" y="189"/>
                  </a:cubicBezTo>
                  <a:lnTo>
                    <a:pt x="25405" y="189"/>
                  </a:lnTo>
                  <a:cubicBezTo>
                    <a:pt x="25402" y="189"/>
                    <a:pt x="25403" y="194"/>
                    <a:pt x="25406" y="205"/>
                  </a:cubicBezTo>
                  <a:cubicBezTo>
                    <a:pt x="25410" y="219"/>
                    <a:pt x="25403" y="236"/>
                    <a:pt x="25389" y="236"/>
                  </a:cubicBezTo>
                  <a:cubicBezTo>
                    <a:pt x="25388" y="236"/>
                    <a:pt x="25387" y="236"/>
                    <a:pt x="25386" y="236"/>
                  </a:cubicBezTo>
                  <a:cubicBezTo>
                    <a:pt x="25376" y="236"/>
                    <a:pt x="25361" y="221"/>
                    <a:pt x="25355" y="202"/>
                  </a:cubicBezTo>
                  <a:cubicBezTo>
                    <a:pt x="25348" y="181"/>
                    <a:pt x="25341" y="171"/>
                    <a:pt x="25327" y="171"/>
                  </a:cubicBezTo>
                  <a:cubicBezTo>
                    <a:pt x="25318" y="171"/>
                    <a:pt x="25306" y="176"/>
                    <a:pt x="25289" y="184"/>
                  </a:cubicBezTo>
                  <a:cubicBezTo>
                    <a:pt x="25272" y="190"/>
                    <a:pt x="25256" y="194"/>
                    <a:pt x="25245" y="194"/>
                  </a:cubicBezTo>
                  <a:cubicBezTo>
                    <a:pt x="25237" y="194"/>
                    <a:pt x="25231" y="192"/>
                    <a:pt x="25230" y="188"/>
                  </a:cubicBezTo>
                  <a:cubicBezTo>
                    <a:pt x="25228" y="183"/>
                    <a:pt x="25223" y="181"/>
                    <a:pt x="25216" y="181"/>
                  </a:cubicBezTo>
                  <a:cubicBezTo>
                    <a:pt x="25205" y="181"/>
                    <a:pt x="25189" y="185"/>
                    <a:pt x="25171" y="191"/>
                  </a:cubicBezTo>
                  <a:cubicBezTo>
                    <a:pt x="25152" y="200"/>
                    <a:pt x="25138" y="204"/>
                    <a:pt x="25129" y="204"/>
                  </a:cubicBezTo>
                  <a:cubicBezTo>
                    <a:pt x="25120" y="204"/>
                    <a:pt x="25117" y="200"/>
                    <a:pt x="25118" y="191"/>
                  </a:cubicBezTo>
                  <a:cubicBezTo>
                    <a:pt x="25118" y="175"/>
                    <a:pt x="25093" y="168"/>
                    <a:pt x="25045" y="168"/>
                  </a:cubicBezTo>
                  <a:cubicBezTo>
                    <a:pt x="25029" y="168"/>
                    <a:pt x="25011" y="169"/>
                    <a:pt x="24990" y="170"/>
                  </a:cubicBezTo>
                  <a:cubicBezTo>
                    <a:pt x="24971" y="171"/>
                    <a:pt x="24948" y="172"/>
                    <a:pt x="24925" y="172"/>
                  </a:cubicBezTo>
                  <a:cubicBezTo>
                    <a:pt x="24861" y="172"/>
                    <a:pt x="24789" y="168"/>
                    <a:pt x="24744" y="164"/>
                  </a:cubicBezTo>
                  <a:cubicBezTo>
                    <a:pt x="24712" y="160"/>
                    <a:pt x="24680" y="158"/>
                    <a:pt x="24653" y="158"/>
                  </a:cubicBezTo>
                  <a:cubicBezTo>
                    <a:pt x="24626" y="158"/>
                    <a:pt x="24603" y="160"/>
                    <a:pt x="24591" y="164"/>
                  </a:cubicBezTo>
                  <a:cubicBezTo>
                    <a:pt x="24583" y="166"/>
                    <a:pt x="24575" y="167"/>
                    <a:pt x="24568" y="167"/>
                  </a:cubicBezTo>
                  <a:cubicBezTo>
                    <a:pt x="24555" y="167"/>
                    <a:pt x="24545" y="163"/>
                    <a:pt x="24543" y="156"/>
                  </a:cubicBezTo>
                  <a:cubicBezTo>
                    <a:pt x="24540" y="146"/>
                    <a:pt x="24511" y="139"/>
                    <a:pt x="24477" y="139"/>
                  </a:cubicBezTo>
                  <a:cubicBezTo>
                    <a:pt x="24475" y="140"/>
                    <a:pt x="24473" y="140"/>
                    <a:pt x="24471" y="140"/>
                  </a:cubicBezTo>
                  <a:cubicBezTo>
                    <a:pt x="24406" y="140"/>
                    <a:pt x="24385" y="89"/>
                    <a:pt x="24439" y="59"/>
                  </a:cubicBezTo>
                  <a:cubicBezTo>
                    <a:pt x="24463" y="45"/>
                    <a:pt x="24477" y="31"/>
                    <a:pt x="24477" y="21"/>
                  </a:cubicBezTo>
                  <a:cubicBezTo>
                    <a:pt x="24473" y="11"/>
                    <a:pt x="24429" y="6"/>
                    <a:pt x="24383" y="6"/>
                  </a:cubicBezTo>
                  <a:cubicBezTo>
                    <a:pt x="24338" y="6"/>
                    <a:pt x="24291" y="11"/>
                    <a:pt x="24282" y="21"/>
                  </a:cubicBezTo>
                  <a:cubicBezTo>
                    <a:pt x="24279" y="23"/>
                    <a:pt x="24274" y="24"/>
                    <a:pt x="24269" y="24"/>
                  </a:cubicBezTo>
                  <a:cubicBezTo>
                    <a:pt x="24259" y="24"/>
                    <a:pt x="24246" y="20"/>
                    <a:pt x="24234" y="10"/>
                  </a:cubicBezTo>
                  <a:cubicBezTo>
                    <a:pt x="24223" y="4"/>
                    <a:pt x="24184" y="0"/>
                    <a:pt x="241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3" name="Google Shape;8683;p45"/>
            <p:cNvSpPr/>
            <p:nvPr/>
          </p:nvSpPr>
          <p:spPr>
            <a:xfrm>
              <a:off x="5025425" y="1234350"/>
              <a:ext cx="1150" cy="1000"/>
            </a:xfrm>
            <a:custGeom>
              <a:avLst/>
              <a:gdLst/>
              <a:ahLst/>
              <a:cxnLst/>
              <a:rect l="l" t="t" r="r" b="b"/>
              <a:pathLst>
                <a:path w="46" h="40" extrusionOk="0">
                  <a:moveTo>
                    <a:pt x="31" y="1"/>
                  </a:moveTo>
                  <a:cubicBezTo>
                    <a:pt x="27" y="1"/>
                    <a:pt x="23" y="3"/>
                    <a:pt x="18" y="8"/>
                  </a:cubicBezTo>
                  <a:cubicBezTo>
                    <a:pt x="8" y="18"/>
                    <a:pt x="1" y="28"/>
                    <a:pt x="1" y="35"/>
                  </a:cubicBezTo>
                  <a:cubicBezTo>
                    <a:pt x="3" y="37"/>
                    <a:pt x="9" y="40"/>
                    <a:pt x="17" y="40"/>
                  </a:cubicBezTo>
                  <a:cubicBezTo>
                    <a:pt x="21" y="40"/>
                    <a:pt x="24" y="39"/>
                    <a:pt x="28" y="38"/>
                  </a:cubicBezTo>
                  <a:cubicBezTo>
                    <a:pt x="39" y="35"/>
                    <a:pt x="46" y="21"/>
                    <a:pt x="43" y="11"/>
                  </a:cubicBezTo>
                  <a:cubicBezTo>
                    <a:pt x="41" y="5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4" name="Google Shape;8684;p45"/>
            <p:cNvSpPr/>
            <p:nvPr/>
          </p:nvSpPr>
          <p:spPr>
            <a:xfrm>
              <a:off x="5025400" y="1231575"/>
              <a:ext cx="3450" cy="1075"/>
            </a:xfrm>
            <a:custGeom>
              <a:avLst/>
              <a:gdLst/>
              <a:ahLst/>
              <a:cxnLst/>
              <a:rect l="l" t="t" r="r" b="b"/>
              <a:pathLst>
                <a:path w="138" h="43" extrusionOk="0">
                  <a:moveTo>
                    <a:pt x="106" y="0"/>
                  </a:moveTo>
                  <a:cubicBezTo>
                    <a:pt x="96" y="4"/>
                    <a:pt x="64" y="4"/>
                    <a:pt x="40" y="4"/>
                  </a:cubicBezTo>
                  <a:cubicBezTo>
                    <a:pt x="31" y="3"/>
                    <a:pt x="24" y="2"/>
                    <a:pt x="19" y="2"/>
                  </a:cubicBezTo>
                  <a:cubicBezTo>
                    <a:pt x="0" y="2"/>
                    <a:pt x="7" y="8"/>
                    <a:pt x="37" y="24"/>
                  </a:cubicBezTo>
                  <a:cubicBezTo>
                    <a:pt x="56" y="37"/>
                    <a:pt x="78" y="42"/>
                    <a:pt x="96" y="42"/>
                  </a:cubicBezTo>
                  <a:cubicBezTo>
                    <a:pt x="120" y="42"/>
                    <a:pt x="138" y="32"/>
                    <a:pt x="133" y="14"/>
                  </a:cubicBezTo>
                  <a:cubicBezTo>
                    <a:pt x="130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5" name="Google Shape;8685;p45"/>
            <p:cNvSpPr/>
            <p:nvPr/>
          </p:nvSpPr>
          <p:spPr>
            <a:xfrm>
              <a:off x="5027950" y="1239650"/>
              <a:ext cx="1950" cy="575"/>
            </a:xfrm>
            <a:custGeom>
              <a:avLst/>
              <a:gdLst/>
              <a:ahLst/>
              <a:cxnLst/>
              <a:rect l="l" t="t" r="r" b="b"/>
              <a:pathLst>
                <a:path w="78" h="23" extrusionOk="0">
                  <a:moveTo>
                    <a:pt x="39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1" y="22"/>
                    <a:pt x="59" y="22"/>
                  </a:cubicBezTo>
                  <a:cubicBezTo>
                    <a:pt x="66" y="22"/>
                    <a:pt x="72" y="20"/>
                    <a:pt x="73" y="17"/>
                  </a:cubicBezTo>
                  <a:cubicBezTo>
                    <a:pt x="77" y="10"/>
                    <a:pt x="63" y="4"/>
                    <a:pt x="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6" name="Google Shape;8686;p45"/>
            <p:cNvSpPr/>
            <p:nvPr/>
          </p:nvSpPr>
          <p:spPr>
            <a:xfrm>
              <a:off x="5028600" y="1236375"/>
              <a:ext cx="4850" cy="3950"/>
            </a:xfrm>
            <a:custGeom>
              <a:avLst/>
              <a:gdLst/>
              <a:ahLst/>
              <a:cxnLst/>
              <a:rect l="l" t="t" r="r" b="b"/>
              <a:pathLst>
                <a:path w="194" h="158" extrusionOk="0">
                  <a:moveTo>
                    <a:pt x="131" y="1"/>
                  </a:moveTo>
                  <a:cubicBezTo>
                    <a:pt x="119" y="1"/>
                    <a:pt x="101" y="6"/>
                    <a:pt x="75" y="16"/>
                  </a:cubicBezTo>
                  <a:cubicBezTo>
                    <a:pt x="11" y="39"/>
                    <a:pt x="1" y="54"/>
                    <a:pt x="43" y="54"/>
                  </a:cubicBezTo>
                  <a:cubicBezTo>
                    <a:pt x="53" y="54"/>
                    <a:pt x="66" y="53"/>
                    <a:pt x="82" y="51"/>
                  </a:cubicBezTo>
                  <a:cubicBezTo>
                    <a:pt x="110" y="44"/>
                    <a:pt x="138" y="41"/>
                    <a:pt x="145" y="41"/>
                  </a:cubicBezTo>
                  <a:cubicBezTo>
                    <a:pt x="148" y="41"/>
                    <a:pt x="135" y="65"/>
                    <a:pt x="114" y="93"/>
                  </a:cubicBezTo>
                  <a:cubicBezTo>
                    <a:pt x="93" y="121"/>
                    <a:pt x="85" y="152"/>
                    <a:pt x="96" y="155"/>
                  </a:cubicBezTo>
                  <a:cubicBezTo>
                    <a:pt x="98" y="157"/>
                    <a:pt x="101" y="158"/>
                    <a:pt x="103" y="158"/>
                  </a:cubicBezTo>
                  <a:cubicBezTo>
                    <a:pt x="112" y="158"/>
                    <a:pt x="122" y="148"/>
                    <a:pt x="127" y="135"/>
                  </a:cubicBezTo>
                  <a:cubicBezTo>
                    <a:pt x="133" y="120"/>
                    <a:pt x="147" y="110"/>
                    <a:pt x="163" y="110"/>
                  </a:cubicBezTo>
                  <a:cubicBezTo>
                    <a:pt x="166" y="110"/>
                    <a:pt x="169" y="110"/>
                    <a:pt x="172" y="111"/>
                  </a:cubicBezTo>
                  <a:cubicBezTo>
                    <a:pt x="180" y="113"/>
                    <a:pt x="185" y="114"/>
                    <a:pt x="188" y="114"/>
                  </a:cubicBezTo>
                  <a:cubicBezTo>
                    <a:pt x="194" y="114"/>
                    <a:pt x="193" y="111"/>
                    <a:pt x="186" y="106"/>
                  </a:cubicBezTo>
                  <a:cubicBezTo>
                    <a:pt x="172" y="100"/>
                    <a:pt x="172" y="82"/>
                    <a:pt x="179" y="61"/>
                  </a:cubicBezTo>
                  <a:cubicBezTo>
                    <a:pt x="190" y="45"/>
                    <a:pt x="190" y="35"/>
                    <a:pt x="179" y="35"/>
                  </a:cubicBezTo>
                  <a:cubicBezTo>
                    <a:pt x="177" y="35"/>
                    <a:pt x="173" y="36"/>
                    <a:pt x="169" y="37"/>
                  </a:cubicBezTo>
                  <a:cubicBezTo>
                    <a:pt x="167" y="38"/>
                    <a:pt x="165" y="38"/>
                    <a:pt x="164" y="38"/>
                  </a:cubicBezTo>
                  <a:cubicBezTo>
                    <a:pt x="153" y="38"/>
                    <a:pt x="145" y="29"/>
                    <a:pt x="145" y="16"/>
                  </a:cubicBezTo>
                  <a:cubicBezTo>
                    <a:pt x="146" y="6"/>
                    <a:pt x="142" y="1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7" name="Google Shape;8687;p45"/>
            <p:cNvSpPr/>
            <p:nvPr/>
          </p:nvSpPr>
          <p:spPr>
            <a:xfrm>
              <a:off x="5033150" y="1251175"/>
              <a:ext cx="1150" cy="1350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24" y="1"/>
                  </a:moveTo>
                  <a:cubicBezTo>
                    <a:pt x="21" y="1"/>
                    <a:pt x="18" y="2"/>
                    <a:pt x="15" y="4"/>
                  </a:cubicBezTo>
                  <a:cubicBezTo>
                    <a:pt x="4" y="14"/>
                    <a:pt x="1" y="28"/>
                    <a:pt x="4" y="39"/>
                  </a:cubicBezTo>
                  <a:cubicBezTo>
                    <a:pt x="7" y="47"/>
                    <a:pt x="15" y="53"/>
                    <a:pt x="23" y="53"/>
                  </a:cubicBezTo>
                  <a:cubicBezTo>
                    <a:pt x="25" y="53"/>
                    <a:pt x="27" y="53"/>
                    <a:pt x="28" y="52"/>
                  </a:cubicBezTo>
                  <a:cubicBezTo>
                    <a:pt x="42" y="49"/>
                    <a:pt x="46" y="35"/>
                    <a:pt x="39" y="18"/>
                  </a:cubicBezTo>
                  <a:cubicBezTo>
                    <a:pt x="37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8" name="Google Shape;8688;p45"/>
            <p:cNvSpPr/>
            <p:nvPr/>
          </p:nvSpPr>
          <p:spPr>
            <a:xfrm>
              <a:off x="5028325" y="123432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14" y="0"/>
                  </a:moveTo>
                  <a:cubicBezTo>
                    <a:pt x="5" y="0"/>
                    <a:pt x="0" y="7"/>
                    <a:pt x="3" y="15"/>
                  </a:cubicBezTo>
                  <a:cubicBezTo>
                    <a:pt x="6" y="24"/>
                    <a:pt x="13" y="30"/>
                    <a:pt x="24" y="30"/>
                  </a:cubicBezTo>
                  <a:cubicBezTo>
                    <a:pt x="26" y="30"/>
                    <a:pt x="28" y="30"/>
                    <a:pt x="31" y="29"/>
                  </a:cubicBezTo>
                  <a:cubicBezTo>
                    <a:pt x="45" y="26"/>
                    <a:pt x="51" y="19"/>
                    <a:pt x="51" y="15"/>
                  </a:cubicBezTo>
                  <a:cubicBezTo>
                    <a:pt x="48" y="12"/>
                    <a:pt x="37" y="5"/>
                    <a:pt x="21" y="1"/>
                  </a:cubicBezTo>
                  <a:cubicBezTo>
                    <a:pt x="18" y="0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9" name="Google Shape;8689;p45"/>
            <p:cNvSpPr/>
            <p:nvPr/>
          </p:nvSpPr>
          <p:spPr>
            <a:xfrm>
              <a:off x="5034600" y="1250100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38" y="1"/>
                  </a:moveTo>
                  <a:cubicBezTo>
                    <a:pt x="32" y="1"/>
                    <a:pt x="25" y="3"/>
                    <a:pt x="19" y="9"/>
                  </a:cubicBezTo>
                  <a:cubicBezTo>
                    <a:pt x="3" y="25"/>
                    <a:pt x="1" y="31"/>
                    <a:pt x="12" y="31"/>
                  </a:cubicBezTo>
                  <a:cubicBezTo>
                    <a:pt x="18" y="31"/>
                    <a:pt x="27" y="30"/>
                    <a:pt x="40" y="26"/>
                  </a:cubicBezTo>
                  <a:cubicBezTo>
                    <a:pt x="57" y="23"/>
                    <a:pt x="64" y="12"/>
                    <a:pt x="54" y="5"/>
                  </a:cubicBezTo>
                  <a:cubicBezTo>
                    <a:pt x="49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0" name="Google Shape;8690;p45"/>
            <p:cNvSpPr/>
            <p:nvPr/>
          </p:nvSpPr>
          <p:spPr>
            <a:xfrm>
              <a:off x="5034125" y="1233525"/>
              <a:ext cx="1650" cy="600"/>
            </a:xfrm>
            <a:custGeom>
              <a:avLst/>
              <a:gdLst/>
              <a:ahLst/>
              <a:cxnLst/>
              <a:rect l="l" t="t" r="r" b="b"/>
              <a:pathLst>
                <a:path w="66" h="24" extrusionOk="0">
                  <a:moveTo>
                    <a:pt x="51" y="1"/>
                  </a:moveTo>
                  <a:cubicBezTo>
                    <a:pt x="47" y="1"/>
                    <a:pt x="41" y="1"/>
                    <a:pt x="34" y="2"/>
                  </a:cubicBezTo>
                  <a:cubicBezTo>
                    <a:pt x="13" y="9"/>
                    <a:pt x="0" y="16"/>
                    <a:pt x="10" y="20"/>
                  </a:cubicBezTo>
                  <a:cubicBezTo>
                    <a:pt x="14" y="22"/>
                    <a:pt x="18" y="23"/>
                    <a:pt x="24" y="23"/>
                  </a:cubicBezTo>
                  <a:cubicBezTo>
                    <a:pt x="33" y="23"/>
                    <a:pt x="44" y="19"/>
                    <a:pt x="55" y="12"/>
                  </a:cubicBezTo>
                  <a:cubicBezTo>
                    <a:pt x="66" y="5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1" name="Google Shape;8691;p45"/>
            <p:cNvSpPr/>
            <p:nvPr/>
          </p:nvSpPr>
          <p:spPr>
            <a:xfrm>
              <a:off x="5045475" y="1268500"/>
              <a:ext cx="2275" cy="1250"/>
            </a:xfrm>
            <a:custGeom>
              <a:avLst/>
              <a:gdLst/>
              <a:ahLst/>
              <a:cxnLst/>
              <a:rect l="l" t="t" r="r" b="b"/>
              <a:pathLst>
                <a:path w="91" h="50" extrusionOk="0">
                  <a:moveTo>
                    <a:pt x="34" y="1"/>
                  </a:moveTo>
                  <a:cubicBezTo>
                    <a:pt x="32" y="1"/>
                    <a:pt x="30" y="1"/>
                    <a:pt x="28" y="1"/>
                  </a:cubicBezTo>
                  <a:cubicBezTo>
                    <a:pt x="1" y="8"/>
                    <a:pt x="32" y="46"/>
                    <a:pt x="70" y="50"/>
                  </a:cubicBezTo>
                  <a:cubicBezTo>
                    <a:pt x="87" y="50"/>
                    <a:pt x="91" y="40"/>
                    <a:pt x="73" y="22"/>
                  </a:cubicBezTo>
                  <a:cubicBezTo>
                    <a:pt x="65" y="10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2" name="Google Shape;8692;p45"/>
            <p:cNvSpPr/>
            <p:nvPr/>
          </p:nvSpPr>
          <p:spPr>
            <a:xfrm>
              <a:off x="5046700" y="127112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82" y="0"/>
                  </a:moveTo>
                  <a:cubicBezTo>
                    <a:pt x="74" y="0"/>
                    <a:pt x="60" y="3"/>
                    <a:pt x="45" y="7"/>
                  </a:cubicBezTo>
                  <a:cubicBezTo>
                    <a:pt x="18" y="14"/>
                    <a:pt x="0" y="24"/>
                    <a:pt x="3" y="35"/>
                  </a:cubicBezTo>
                  <a:cubicBezTo>
                    <a:pt x="5" y="40"/>
                    <a:pt x="10" y="42"/>
                    <a:pt x="18" y="42"/>
                  </a:cubicBezTo>
                  <a:cubicBezTo>
                    <a:pt x="27" y="42"/>
                    <a:pt x="39" y="39"/>
                    <a:pt x="52" y="32"/>
                  </a:cubicBezTo>
                  <a:cubicBezTo>
                    <a:pt x="77" y="18"/>
                    <a:pt x="93" y="7"/>
                    <a:pt x="90" y="4"/>
                  </a:cubicBezTo>
                  <a:cubicBezTo>
                    <a:pt x="90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3" name="Google Shape;8693;p45"/>
            <p:cNvSpPr/>
            <p:nvPr/>
          </p:nvSpPr>
          <p:spPr>
            <a:xfrm>
              <a:off x="5044325" y="1260675"/>
              <a:ext cx="2775" cy="775"/>
            </a:xfrm>
            <a:custGeom>
              <a:avLst/>
              <a:gdLst/>
              <a:ahLst/>
              <a:cxnLst/>
              <a:rect l="l" t="t" r="r" b="b"/>
              <a:pathLst>
                <a:path w="111" h="31" extrusionOk="0">
                  <a:moveTo>
                    <a:pt x="54" y="1"/>
                  </a:moveTo>
                  <a:cubicBezTo>
                    <a:pt x="48" y="1"/>
                    <a:pt x="42" y="1"/>
                    <a:pt x="36" y="2"/>
                  </a:cubicBezTo>
                  <a:cubicBezTo>
                    <a:pt x="1" y="13"/>
                    <a:pt x="1" y="13"/>
                    <a:pt x="36" y="23"/>
                  </a:cubicBezTo>
                  <a:cubicBezTo>
                    <a:pt x="55" y="28"/>
                    <a:pt x="72" y="30"/>
                    <a:pt x="83" y="30"/>
                  </a:cubicBezTo>
                  <a:cubicBezTo>
                    <a:pt x="105" y="30"/>
                    <a:pt x="111" y="22"/>
                    <a:pt x="95" y="9"/>
                  </a:cubicBezTo>
                  <a:cubicBezTo>
                    <a:pt x="87" y="4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4" name="Google Shape;8694;p45"/>
            <p:cNvSpPr/>
            <p:nvPr/>
          </p:nvSpPr>
          <p:spPr>
            <a:xfrm>
              <a:off x="5061050" y="1280275"/>
              <a:ext cx="750" cy="1200"/>
            </a:xfrm>
            <a:custGeom>
              <a:avLst/>
              <a:gdLst/>
              <a:ahLst/>
              <a:cxnLst/>
              <a:rect l="l" t="t" r="r" b="b"/>
              <a:pathLst>
                <a:path w="30" h="48" extrusionOk="0">
                  <a:moveTo>
                    <a:pt x="7" y="0"/>
                  </a:moveTo>
                  <a:cubicBezTo>
                    <a:pt x="2" y="0"/>
                    <a:pt x="1" y="7"/>
                    <a:pt x="6" y="23"/>
                  </a:cubicBezTo>
                  <a:cubicBezTo>
                    <a:pt x="10" y="38"/>
                    <a:pt x="15" y="48"/>
                    <a:pt x="21" y="48"/>
                  </a:cubicBezTo>
                  <a:cubicBezTo>
                    <a:pt x="22" y="48"/>
                    <a:pt x="24" y="47"/>
                    <a:pt x="26" y="44"/>
                  </a:cubicBezTo>
                  <a:cubicBezTo>
                    <a:pt x="30" y="36"/>
                    <a:pt x="26" y="20"/>
                    <a:pt x="16" y="6"/>
                  </a:cubicBezTo>
                  <a:cubicBezTo>
                    <a:pt x="12" y="2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5" name="Google Shape;8695;p45"/>
            <p:cNvSpPr/>
            <p:nvPr/>
          </p:nvSpPr>
          <p:spPr>
            <a:xfrm>
              <a:off x="5060300" y="1275875"/>
              <a:ext cx="1050" cy="1150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25" y="0"/>
                  </a:moveTo>
                  <a:cubicBezTo>
                    <a:pt x="24" y="0"/>
                    <a:pt x="23" y="1"/>
                    <a:pt x="21" y="1"/>
                  </a:cubicBezTo>
                  <a:cubicBezTo>
                    <a:pt x="7" y="4"/>
                    <a:pt x="1" y="18"/>
                    <a:pt x="1" y="29"/>
                  </a:cubicBezTo>
                  <a:cubicBezTo>
                    <a:pt x="7" y="39"/>
                    <a:pt x="15" y="46"/>
                    <a:pt x="18" y="46"/>
                  </a:cubicBezTo>
                  <a:cubicBezTo>
                    <a:pt x="25" y="43"/>
                    <a:pt x="32" y="33"/>
                    <a:pt x="39" y="18"/>
                  </a:cubicBezTo>
                  <a:cubicBezTo>
                    <a:pt x="42" y="10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6" name="Google Shape;8696;p45"/>
            <p:cNvSpPr/>
            <p:nvPr/>
          </p:nvSpPr>
          <p:spPr>
            <a:xfrm>
              <a:off x="5061000" y="1276425"/>
              <a:ext cx="3700" cy="2200"/>
            </a:xfrm>
            <a:custGeom>
              <a:avLst/>
              <a:gdLst/>
              <a:ahLst/>
              <a:cxnLst/>
              <a:rect l="l" t="t" r="r" b="b"/>
              <a:pathLst>
                <a:path w="148" h="88" extrusionOk="0">
                  <a:moveTo>
                    <a:pt x="88" y="1"/>
                  </a:moveTo>
                  <a:cubicBezTo>
                    <a:pt x="80" y="1"/>
                    <a:pt x="66" y="9"/>
                    <a:pt x="42" y="24"/>
                  </a:cubicBezTo>
                  <a:cubicBezTo>
                    <a:pt x="0" y="52"/>
                    <a:pt x="25" y="80"/>
                    <a:pt x="97" y="86"/>
                  </a:cubicBezTo>
                  <a:cubicBezTo>
                    <a:pt x="109" y="87"/>
                    <a:pt x="119" y="88"/>
                    <a:pt x="126" y="88"/>
                  </a:cubicBezTo>
                  <a:cubicBezTo>
                    <a:pt x="147" y="88"/>
                    <a:pt x="146" y="83"/>
                    <a:pt x="125" y="73"/>
                  </a:cubicBezTo>
                  <a:cubicBezTo>
                    <a:pt x="108" y="62"/>
                    <a:pt x="94" y="41"/>
                    <a:pt x="94" y="24"/>
                  </a:cubicBezTo>
                  <a:cubicBezTo>
                    <a:pt x="96" y="9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7" name="Google Shape;8697;p45"/>
            <p:cNvSpPr/>
            <p:nvPr/>
          </p:nvSpPr>
          <p:spPr>
            <a:xfrm>
              <a:off x="5071150" y="1288825"/>
              <a:ext cx="800" cy="1875"/>
            </a:xfrm>
            <a:custGeom>
              <a:avLst/>
              <a:gdLst/>
              <a:ahLst/>
              <a:cxnLst/>
              <a:rect l="l" t="t" r="r" b="b"/>
              <a:pathLst>
                <a:path w="32" h="75" extrusionOk="0">
                  <a:moveTo>
                    <a:pt x="21" y="0"/>
                  </a:moveTo>
                  <a:cubicBezTo>
                    <a:pt x="19" y="0"/>
                    <a:pt x="17" y="1"/>
                    <a:pt x="15" y="3"/>
                  </a:cubicBezTo>
                  <a:cubicBezTo>
                    <a:pt x="4" y="14"/>
                    <a:pt x="0" y="35"/>
                    <a:pt x="7" y="48"/>
                  </a:cubicBezTo>
                  <a:cubicBezTo>
                    <a:pt x="12" y="66"/>
                    <a:pt x="17" y="74"/>
                    <a:pt x="21" y="74"/>
                  </a:cubicBezTo>
                  <a:cubicBezTo>
                    <a:pt x="27" y="74"/>
                    <a:pt x="31" y="59"/>
                    <a:pt x="31" y="32"/>
                  </a:cubicBezTo>
                  <a:cubicBezTo>
                    <a:pt x="31" y="12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8" name="Google Shape;8698;p45"/>
            <p:cNvSpPr/>
            <p:nvPr/>
          </p:nvSpPr>
          <p:spPr>
            <a:xfrm>
              <a:off x="5073725" y="1291875"/>
              <a:ext cx="2650" cy="975"/>
            </a:xfrm>
            <a:custGeom>
              <a:avLst/>
              <a:gdLst/>
              <a:ahLst/>
              <a:cxnLst/>
              <a:rect l="l" t="t" r="r" b="b"/>
              <a:pathLst>
                <a:path w="106" h="39" extrusionOk="0">
                  <a:moveTo>
                    <a:pt x="4" y="1"/>
                  </a:moveTo>
                  <a:cubicBezTo>
                    <a:pt x="1" y="1"/>
                    <a:pt x="2" y="6"/>
                    <a:pt x="8" y="17"/>
                  </a:cubicBezTo>
                  <a:cubicBezTo>
                    <a:pt x="18" y="29"/>
                    <a:pt x="42" y="39"/>
                    <a:pt x="65" y="39"/>
                  </a:cubicBezTo>
                  <a:cubicBezTo>
                    <a:pt x="68" y="39"/>
                    <a:pt x="71" y="38"/>
                    <a:pt x="74" y="38"/>
                  </a:cubicBezTo>
                  <a:cubicBezTo>
                    <a:pt x="102" y="30"/>
                    <a:pt x="106" y="27"/>
                    <a:pt x="81" y="27"/>
                  </a:cubicBezTo>
                  <a:cubicBezTo>
                    <a:pt x="57" y="24"/>
                    <a:pt x="32" y="17"/>
                    <a:pt x="16" y="6"/>
                  </a:cubicBezTo>
                  <a:cubicBezTo>
                    <a:pt x="10" y="3"/>
                    <a:pt x="7" y="1"/>
                    <a:pt x="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9" name="Google Shape;8699;p45"/>
            <p:cNvSpPr/>
            <p:nvPr/>
          </p:nvSpPr>
          <p:spPr>
            <a:xfrm>
              <a:off x="5129525" y="1347600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7" y="0"/>
                    <a:pt x="42" y="0"/>
                    <a:pt x="35" y="1"/>
                  </a:cubicBezTo>
                  <a:cubicBezTo>
                    <a:pt x="11" y="8"/>
                    <a:pt x="0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3" y="19"/>
                    <a:pt x="53" y="12"/>
                  </a:cubicBezTo>
                  <a:cubicBezTo>
                    <a:pt x="65" y="4"/>
                    <a:pt x="64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0" name="Google Shape;8700;p45"/>
            <p:cNvSpPr/>
            <p:nvPr/>
          </p:nvSpPr>
          <p:spPr>
            <a:xfrm>
              <a:off x="5136625" y="1346825"/>
              <a:ext cx="19850" cy="6475"/>
            </a:xfrm>
            <a:custGeom>
              <a:avLst/>
              <a:gdLst/>
              <a:ahLst/>
              <a:cxnLst/>
              <a:rect l="l" t="t" r="r" b="b"/>
              <a:pathLst>
                <a:path w="794" h="259" extrusionOk="0">
                  <a:moveTo>
                    <a:pt x="775" y="0"/>
                  </a:moveTo>
                  <a:cubicBezTo>
                    <a:pt x="708" y="0"/>
                    <a:pt x="209" y="127"/>
                    <a:pt x="216" y="147"/>
                  </a:cubicBezTo>
                  <a:cubicBezTo>
                    <a:pt x="216" y="154"/>
                    <a:pt x="222" y="171"/>
                    <a:pt x="227" y="189"/>
                  </a:cubicBezTo>
                  <a:cubicBezTo>
                    <a:pt x="228" y="202"/>
                    <a:pt x="228" y="208"/>
                    <a:pt x="223" y="208"/>
                  </a:cubicBezTo>
                  <a:cubicBezTo>
                    <a:pt x="218" y="208"/>
                    <a:pt x="209" y="204"/>
                    <a:pt x="195" y="196"/>
                  </a:cubicBezTo>
                  <a:cubicBezTo>
                    <a:pt x="180" y="185"/>
                    <a:pt x="151" y="181"/>
                    <a:pt x="123" y="181"/>
                  </a:cubicBezTo>
                  <a:cubicBezTo>
                    <a:pt x="74" y="181"/>
                    <a:pt x="26" y="194"/>
                    <a:pt x="46" y="210"/>
                  </a:cubicBezTo>
                  <a:cubicBezTo>
                    <a:pt x="60" y="220"/>
                    <a:pt x="53" y="234"/>
                    <a:pt x="32" y="237"/>
                  </a:cubicBezTo>
                  <a:cubicBezTo>
                    <a:pt x="14" y="240"/>
                    <a:pt x="1" y="251"/>
                    <a:pt x="1" y="258"/>
                  </a:cubicBezTo>
                  <a:cubicBezTo>
                    <a:pt x="1" y="258"/>
                    <a:pt x="2" y="259"/>
                    <a:pt x="4" y="259"/>
                  </a:cubicBezTo>
                  <a:cubicBezTo>
                    <a:pt x="13" y="259"/>
                    <a:pt x="45" y="249"/>
                    <a:pt x="81" y="234"/>
                  </a:cubicBezTo>
                  <a:cubicBezTo>
                    <a:pt x="109" y="221"/>
                    <a:pt x="137" y="214"/>
                    <a:pt x="151" y="214"/>
                  </a:cubicBezTo>
                  <a:cubicBezTo>
                    <a:pt x="156" y="214"/>
                    <a:pt x="159" y="215"/>
                    <a:pt x="160" y="216"/>
                  </a:cubicBezTo>
                  <a:cubicBezTo>
                    <a:pt x="161" y="220"/>
                    <a:pt x="166" y="221"/>
                    <a:pt x="176" y="221"/>
                  </a:cubicBezTo>
                  <a:cubicBezTo>
                    <a:pt x="258" y="221"/>
                    <a:pt x="623" y="114"/>
                    <a:pt x="670" y="74"/>
                  </a:cubicBezTo>
                  <a:cubicBezTo>
                    <a:pt x="696" y="55"/>
                    <a:pt x="719" y="35"/>
                    <a:pt x="725" y="35"/>
                  </a:cubicBezTo>
                  <a:cubicBezTo>
                    <a:pt x="725" y="35"/>
                    <a:pt x="726" y="35"/>
                    <a:pt x="726" y="36"/>
                  </a:cubicBezTo>
                  <a:cubicBezTo>
                    <a:pt x="729" y="36"/>
                    <a:pt x="732" y="37"/>
                    <a:pt x="735" y="37"/>
                  </a:cubicBezTo>
                  <a:cubicBezTo>
                    <a:pt x="760" y="37"/>
                    <a:pt x="794" y="13"/>
                    <a:pt x="781" y="2"/>
                  </a:cubicBezTo>
                  <a:cubicBezTo>
                    <a:pt x="780" y="1"/>
                    <a:pt x="778" y="0"/>
                    <a:pt x="7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1" name="Google Shape;8701;p45"/>
            <p:cNvSpPr/>
            <p:nvPr/>
          </p:nvSpPr>
          <p:spPr>
            <a:xfrm>
              <a:off x="5137925" y="1356325"/>
              <a:ext cx="1850" cy="1425"/>
            </a:xfrm>
            <a:custGeom>
              <a:avLst/>
              <a:gdLst/>
              <a:ahLst/>
              <a:cxnLst/>
              <a:rect l="l" t="t" r="r" b="b"/>
              <a:pathLst>
                <a:path w="74" h="57" extrusionOk="0">
                  <a:moveTo>
                    <a:pt x="47" y="1"/>
                  </a:moveTo>
                  <a:cubicBezTo>
                    <a:pt x="41" y="1"/>
                    <a:pt x="35" y="2"/>
                    <a:pt x="29" y="6"/>
                  </a:cubicBezTo>
                  <a:cubicBezTo>
                    <a:pt x="11" y="20"/>
                    <a:pt x="1" y="34"/>
                    <a:pt x="4" y="44"/>
                  </a:cubicBezTo>
                  <a:cubicBezTo>
                    <a:pt x="4" y="52"/>
                    <a:pt x="15" y="56"/>
                    <a:pt x="28" y="56"/>
                  </a:cubicBezTo>
                  <a:cubicBezTo>
                    <a:pt x="33" y="56"/>
                    <a:pt x="38" y="56"/>
                    <a:pt x="42" y="54"/>
                  </a:cubicBezTo>
                  <a:cubicBezTo>
                    <a:pt x="63" y="48"/>
                    <a:pt x="74" y="34"/>
                    <a:pt x="66" y="17"/>
                  </a:cubicBezTo>
                  <a:cubicBezTo>
                    <a:pt x="64" y="6"/>
                    <a:pt x="57" y="1"/>
                    <a:pt x="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2" name="Google Shape;8702;p45"/>
            <p:cNvSpPr/>
            <p:nvPr/>
          </p:nvSpPr>
          <p:spPr>
            <a:xfrm>
              <a:off x="5125750" y="1317300"/>
              <a:ext cx="5250" cy="900"/>
            </a:xfrm>
            <a:custGeom>
              <a:avLst/>
              <a:gdLst/>
              <a:ahLst/>
              <a:cxnLst/>
              <a:rect l="l" t="t" r="r" b="b"/>
              <a:pathLst>
                <a:path w="210" h="36" extrusionOk="0">
                  <a:moveTo>
                    <a:pt x="146" y="0"/>
                  </a:moveTo>
                  <a:cubicBezTo>
                    <a:pt x="130" y="0"/>
                    <a:pt x="111" y="2"/>
                    <a:pt x="92" y="6"/>
                  </a:cubicBezTo>
                  <a:cubicBezTo>
                    <a:pt x="18" y="18"/>
                    <a:pt x="1" y="31"/>
                    <a:pt x="33" y="31"/>
                  </a:cubicBezTo>
                  <a:cubicBezTo>
                    <a:pt x="47" y="31"/>
                    <a:pt x="69" y="29"/>
                    <a:pt x="100" y="23"/>
                  </a:cubicBezTo>
                  <a:cubicBezTo>
                    <a:pt x="110" y="23"/>
                    <a:pt x="120" y="22"/>
                    <a:pt x="130" y="22"/>
                  </a:cubicBezTo>
                  <a:cubicBezTo>
                    <a:pt x="157" y="22"/>
                    <a:pt x="182" y="25"/>
                    <a:pt x="193" y="30"/>
                  </a:cubicBezTo>
                  <a:cubicBezTo>
                    <a:pt x="198" y="34"/>
                    <a:pt x="202" y="35"/>
                    <a:pt x="204" y="35"/>
                  </a:cubicBezTo>
                  <a:cubicBezTo>
                    <a:pt x="209" y="35"/>
                    <a:pt x="207" y="28"/>
                    <a:pt x="199" y="17"/>
                  </a:cubicBezTo>
                  <a:cubicBezTo>
                    <a:pt x="193" y="6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3" name="Google Shape;8703;p45"/>
            <p:cNvSpPr/>
            <p:nvPr/>
          </p:nvSpPr>
          <p:spPr>
            <a:xfrm>
              <a:off x="5142875" y="1368575"/>
              <a:ext cx="2125" cy="575"/>
            </a:xfrm>
            <a:custGeom>
              <a:avLst/>
              <a:gdLst/>
              <a:ahLst/>
              <a:cxnLst/>
              <a:rect l="l" t="t" r="r" b="b"/>
              <a:pathLst>
                <a:path w="85" h="23" extrusionOk="0">
                  <a:moveTo>
                    <a:pt x="76" y="1"/>
                  </a:moveTo>
                  <a:cubicBezTo>
                    <a:pt x="70" y="1"/>
                    <a:pt x="60" y="2"/>
                    <a:pt x="46" y="6"/>
                  </a:cubicBezTo>
                  <a:cubicBezTo>
                    <a:pt x="14" y="12"/>
                    <a:pt x="1" y="19"/>
                    <a:pt x="18" y="22"/>
                  </a:cubicBezTo>
                  <a:cubicBezTo>
                    <a:pt x="35" y="22"/>
                    <a:pt x="63" y="16"/>
                    <a:pt x="76" y="9"/>
                  </a:cubicBezTo>
                  <a:cubicBezTo>
                    <a:pt x="84" y="3"/>
                    <a:pt x="84" y="1"/>
                    <a:pt x="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4" name="Google Shape;8704;p45"/>
            <p:cNvSpPr/>
            <p:nvPr/>
          </p:nvSpPr>
          <p:spPr>
            <a:xfrm>
              <a:off x="5136300" y="1341375"/>
              <a:ext cx="15375" cy="5125"/>
            </a:xfrm>
            <a:custGeom>
              <a:avLst/>
              <a:gdLst/>
              <a:ahLst/>
              <a:cxnLst/>
              <a:rect l="l" t="t" r="r" b="b"/>
              <a:pathLst>
                <a:path w="615" h="205" extrusionOk="0">
                  <a:moveTo>
                    <a:pt x="524" y="1"/>
                  </a:moveTo>
                  <a:cubicBezTo>
                    <a:pt x="515" y="1"/>
                    <a:pt x="502" y="4"/>
                    <a:pt x="485" y="11"/>
                  </a:cubicBezTo>
                  <a:cubicBezTo>
                    <a:pt x="470" y="18"/>
                    <a:pt x="456" y="21"/>
                    <a:pt x="445" y="21"/>
                  </a:cubicBezTo>
                  <a:cubicBezTo>
                    <a:pt x="434" y="21"/>
                    <a:pt x="426" y="18"/>
                    <a:pt x="423" y="11"/>
                  </a:cubicBezTo>
                  <a:cubicBezTo>
                    <a:pt x="422" y="8"/>
                    <a:pt x="420" y="6"/>
                    <a:pt x="417" y="6"/>
                  </a:cubicBezTo>
                  <a:cubicBezTo>
                    <a:pt x="410" y="6"/>
                    <a:pt x="398" y="19"/>
                    <a:pt x="389" y="42"/>
                  </a:cubicBezTo>
                  <a:cubicBezTo>
                    <a:pt x="374" y="71"/>
                    <a:pt x="366" y="84"/>
                    <a:pt x="356" y="84"/>
                  </a:cubicBezTo>
                  <a:cubicBezTo>
                    <a:pt x="350" y="84"/>
                    <a:pt x="343" y="78"/>
                    <a:pt x="333" y="66"/>
                  </a:cubicBezTo>
                  <a:cubicBezTo>
                    <a:pt x="324" y="55"/>
                    <a:pt x="317" y="50"/>
                    <a:pt x="312" y="50"/>
                  </a:cubicBezTo>
                  <a:cubicBezTo>
                    <a:pt x="308" y="50"/>
                    <a:pt x="305" y="55"/>
                    <a:pt x="305" y="63"/>
                  </a:cubicBezTo>
                  <a:cubicBezTo>
                    <a:pt x="303" y="78"/>
                    <a:pt x="295" y="84"/>
                    <a:pt x="279" y="84"/>
                  </a:cubicBezTo>
                  <a:cubicBezTo>
                    <a:pt x="272" y="84"/>
                    <a:pt x="263" y="82"/>
                    <a:pt x="253" y="80"/>
                  </a:cubicBezTo>
                  <a:cubicBezTo>
                    <a:pt x="242" y="79"/>
                    <a:pt x="231" y="78"/>
                    <a:pt x="223" y="78"/>
                  </a:cubicBezTo>
                  <a:cubicBezTo>
                    <a:pt x="212" y="78"/>
                    <a:pt x="206" y="80"/>
                    <a:pt x="208" y="84"/>
                  </a:cubicBezTo>
                  <a:cubicBezTo>
                    <a:pt x="208" y="88"/>
                    <a:pt x="203" y="89"/>
                    <a:pt x="196" y="89"/>
                  </a:cubicBezTo>
                  <a:cubicBezTo>
                    <a:pt x="190" y="89"/>
                    <a:pt x="184" y="88"/>
                    <a:pt x="177" y="87"/>
                  </a:cubicBezTo>
                  <a:cubicBezTo>
                    <a:pt x="169" y="85"/>
                    <a:pt x="161" y="84"/>
                    <a:pt x="153" y="84"/>
                  </a:cubicBezTo>
                  <a:cubicBezTo>
                    <a:pt x="108" y="84"/>
                    <a:pt x="57" y="113"/>
                    <a:pt x="31" y="157"/>
                  </a:cubicBezTo>
                  <a:cubicBezTo>
                    <a:pt x="9" y="192"/>
                    <a:pt x="1" y="205"/>
                    <a:pt x="14" y="205"/>
                  </a:cubicBezTo>
                  <a:cubicBezTo>
                    <a:pt x="22" y="205"/>
                    <a:pt x="36" y="201"/>
                    <a:pt x="59" y="195"/>
                  </a:cubicBezTo>
                  <a:cubicBezTo>
                    <a:pt x="97" y="188"/>
                    <a:pt x="111" y="170"/>
                    <a:pt x="104" y="146"/>
                  </a:cubicBezTo>
                  <a:cubicBezTo>
                    <a:pt x="99" y="132"/>
                    <a:pt x="98" y="126"/>
                    <a:pt x="103" y="126"/>
                  </a:cubicBezTo>
                  <a:lnTo>
                    <a:pt x="103" y="126"/>
                  </a:lnTo>
                  <a:cubicBezTo>
                    <a:pt x="108" y="126"/>
                    <a:pt x="120" y="132"/>
                    <a:pt x="139" y="146"/>
                  </a:cubicBezTo>
                  <a:cubicBezTo>
                    <a:pt x="159" y="159"/>
                    <a:pt x="177" y="165"/>
                    <a:pt x="204" y="165"/>
                  </a:cubicBezTo>
                  <a:cubicBezTo>
                    <a:pt x="229" y="165"/>
                    <a:pt x="260" y="160"/>
                    <a:pt x="305" y="150"/>
                  </a:cubicBezTo>
                  <a:cubicBezTo>
                    <a:pt x="371" y="132"/>
                    <a:pt x="444" y="105"/>
                    <a:pt x="469" y="90"/>
                  </a:cubicBezTo>
                  <a:cubicBezTo>
                    <a:pt x="487" y="79"/>
                    <a:pt x="504" y="72"/>
                    <a:pt x="517" y="72"/>
                  </a:cubicBezTo>
                  <a:cubicBezTo>
                    <a:pt x="523" y="72"/>
                    <a:pt x="528" y="74"/>
                    <a:pt x="531" y="77"/>
                  </a:cubicBezTo>
                  <a:cubicBezTo>
                    <a:pt x="537" y="81"/>
                    <a:pt x="549" y="84"/>
                    <a:pt x="562" y="84"/>
                  </a:cubicBezTo>
                  <a:cubicBezTo>
                    <a:pt x="570" y="84"/>
                    <a:pt x="578" y="83"/>
                    <a:pt x="586" y="80"/>
                  </a:cubicBezTo>
                  <a:cubicBezTo>
                    <a:pt x="610" y="74"/>
                    <a:pt x="614" y="66"/>
                    <a:pt x="593" y="66"/>
                  </a:cubicBezTo>
                  <a:cubicBezTo>
                    <a:pt x="576" y="66"/>
                    <a:pt x="555" y="45"/>
                    <a:pt x="552" y="25"/>
                  </a:cubicBezTo>
                  <a:cubicBezTo>
                    <a:pt x="545" y="8"/>
                    <a:pt x="538" y="1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5" name="Google Shape;8705;p45"/>
            <p:cNvSpPr/>
            <p:nvPr/>
          </p:nvSpPr>
          <p:spPr>
            <a:xfrm>
              <a:off x="5139675" y="1354375"/>
              <a:ext cx="2275" cy="1100"/>
            </a:xfrm>
            <a:custGeom>
              <a:avLst/>
              <a:gdLst/>
              <a:ahLst/>
              <a:cxnLst/>
              <a:rect l="l" t="t" r="r" b="b"/>
              <a:pathLst>
                <a:path w="91" h="44" extrusionOk="0">
                  <a:moveTo>
                    <a:pt x="79" y="1"/>
                  </a:moveTo>
                  <a:cubicBezTo>
                    <a:pt x="71" y="1"/>
                    <a:pt x="57" y="3"/>
                    <a:pt x="42" y="8"/>
                  </a:cubicBezTo>
                  <a:cubicBezTo>
                    <a:pt x="14" y="15"/>
                    <a:pt x="0" y="25"/>
                    <a:pt x="4" y="36"/>
                  </a:cubicBezTo>
                  <a:cubicBezTo>
                    <a:pt x="5" y="41"/>
                    <a:pt x="10" y="43"/>
                    <a:pt x="17" y="43"/>
                  </a:cubicBezTo>
                  <a:cubicBezTo>
                    <a:pt x="25" y="43"/>
                    <a:pt x="36" y="40"/>
                    <a:pt x="49" y="33"/>
                  </a:cubicBezTo>
                  <a:cubicBezTo>
                    <a:pt x="73" y="22"/>
                    <a:pt x="90" y="8"/>
                    <a:pt x="87" y="4"/>
                  </a:cubicBezTo>
                  <a:cubicBezTo>
                    <a:pt x="87" y="2"/>
                    <a:pt x="84" y="1"/>
                    <a:pt x="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6" name="Google Shape;8706;p45"/>
            <p:cNvSpPr/>
            <p:nvPr/>
          </p:nvSpPr>
          <p:spPr>
            <a:xfrm>
              <a:off x="5140100" y="1326200"/>
              <a:ext cx="208450" cy="31875"/>
            </a:xfrm>
            <a:custGeom>
              <a:avLst/>
              <a:gdLst/>
              <a:ahLst/>
              <a:cxnLst/>
              <a:rect l="l" t="t" r="r" b="b"/>
              <a:pathLst>
                <a:path w="8338" h="1275" extrusionOk="0">
                  <a:moveTo>
                    <a:pt x="6634" y="33"/>
                  </a:moveTo>
                  <a:cubicBezTo>
                    <a:pt x="6653" y="33"/>
                    <a:pt x="6649" y="44"/>
                    <a:pt x="6620" y="63"/>
                  </a:cubicBezTo>
                  <a:cubicBezTo>
                    <a:pt x="6611" y="68"/>
                    <a:pt x="6600" y="71"/>
                    <a:pt x="6591" y="71"/>
                  </a:cubicBezTo>
                  <a:cubicBezTo>
                    <a:pt x="6583" y="71"/>
                    <a:pt x="6576" y="69"/>
                    <a:pt x="6571" y="66"/>
                  </a:cubicBezTo>
                  <a:cubicBezTo>
                    <a:pt x="6561" y="56"/>
                    <a:pt x="6571" y="45"/>
                    <a:pt x="6599" y="39"/>
                  </a:cubicBezTo>
                  <a:cubicBezTo>
                    <a:pt x="6615" y="35"/>
                    <a:pt x="6626" y="33"/>
                    <a:pt x="6634" y="33"/>
                  </a:cubicBezTo>
                  <a:close/>
                  <a:moveTo>
                    <a:pt x="6197" y="219"/>
                  </a:moveTo>
                  <a:cubicBezTo>
                    <a:pt x="6228" y="219"/>
                    <a:pt x="6242" y="226"/>
                    <a:pt x="6232" y="244"/>
                  </a:cubicBezTo>
                  <a:cubicBezTo>
                    <a:pt x="6226" y="254"/>
                    <a:pt x="6211" y="261"/>
                    <a:pt x="6198" y="261"/>
                  </a:cubicBezTo>
                  <a:cubicBezTo>
                    <a:pt x="6195" y="261"/>
                    <a:pt x="6193" y="261"/>
                    <a:pt x="6190" y="260"/>
                  </a:cubicBezTo>
                  <a:cubicBezTo>
                    <a:pt x="6138" y="247"/>
                    <a:pt x="6145" y="219"/>
                    <a:pt x="6197" y="219"/>
                  </a:cubicBezTo>
                  <a:close/>
                  <a:moveTo>
                    <a:pt x="6587" y="363"/>
                  </a:moveTo>
                  <a:cubicBezTo>
                    <a:pt x="6599" y="363"/>
                    <a:pt x="6602" y="367"/>
                    <a:pt x="6589" y="375"/>
                  </a:cubicBezTo>
                  <a:cubicBezTo>
                    <a:pt x="6580" y="382"/>
                    <a:pt x="6568" y="386"/>
                    <a:pt x="6558" y="386"/>
                  </a:cubicBezTo>
                  <a:cubicBezTo>
                    <a:pt x="6552" y="386"/>
                    <a:pt x="6547" y="385"/>
                    <a:pt x="6544" y="382"/>
                  </a:cubicBezTo>
                  <a:cubicBezTo>
                    <a:pt x="6536" y="379"/>
                    <a:pt x="6547" y="372"/>
                    <a:pt x="6571" y="364"/>
                  </a:cubicBezTo>
                  <a:cubicBezTo>
                    <a:pt x="6577" y="364"/>
                    <a:pt x="6582" y="363"/>
                    <a:pt x="6587" y="363"/>
                  </a:cubicBezTo>
                  <a:close/>
                  <a:moveTo>
                    <a:pt x="6325" y="413"/>
                  </a:moveTo>
                  <a:cubicBezTo>
                    <a:pt x="6328" y="413"/>
                    <a:pt x="6330" y="413"/>
                    <a:pt x="6332" y="414"/>
                  </a:cubicBezTo>
                  <a:cubicBezTo>
                    <a:pt x="6346" y="417"/>
                    <a:pt x="6360" y="424"/>
                    <a:pt x="6360" y="431"/>
                  </a:cubicBezTo>
                  <a:cubicBezTo>
                    <a:pt x="6363" y="434"/>
                    <a:pt x="6353" y="441"/>
                    <a:pt x="6339" y="444"/>
                  </a:cubicBezTo>
                  <a:cubicBezTo>
                    <a:pt x="6337" y="445"/>
                    <a:pt x="6335" y="445"/>
                    <a:pt x="6333" y="445"/>
                  </a:cubicBezTo>
                  <a:cubicBezTo>
                    <a:pt x="6324" y="445"/>
                    <a:pt x="6314" y="439"/>
                    <a:pt x="6312" y="427"/>
                  </a:cubicBezTo>
                  <a:cubicBezTo>
                    <a:pt x="6308" y="419"/>
                    <a:pt x="6315" y="413"/>
                    <a:pt x="6325" y="413"/>
                  </a:cubicBezTo>
                  <a:close/>
                  <a:moveTo>
                    <a:pt x="6456" y="277"/>
                  </a:moveTo>
                  <a:cubicBezTo>
                    <a:pt x="6457" y="277"/>
                    <a:pt x="6459" y="277"/>
                    <a:pt x="6461" y="278"/>
                  </a:cubicBezTo>
                  <a:cubicBezTo>
                    <a:pt x="6502" y="285"/>
                    <a:pt x="6502" y="337"/>
                    <a:pt x="6461" y="379"/>
                  </a:cubicBezTo>
                  <a:cubicBezTo>
                    <a:pt x="6438" y="403"/>
                    <a:pt x="6426" y="414"/>
                    <a:pt x="6413" y="414"/>
                  </a:cubicBezTo>
                  <a:cubicBezTo>
                    <a:pt x="6404" y="414"/>
                    <a:pt x="6395" y="409"/>
                    <a:pt x="6381" y="399"/>
                  </a:cubicBezTo>
                  <a:cubicBezTo>
                    <a:pt x="6370" y="391"/>
                    <a:pt x="6356" y="387"/>
                    <a:pt x="6339" y="387"/>
                  </a:cubicBezTo>
                  <a:cubicBezTo>
                    <a:pt x="6318" y="387"/>
                    <a:pt x="6291" y="393"/>
                    <a:pt x="6256" y="406"/>
                  </a:cubicBezTo>
                  <a:cubicBezTo>
                    <a:pt x="6226" y="415"/>
                    <a:pt x="6196" y="422"/>
                    <a:pt x="6178" y="422"/>
                  </a:cubicBezTo>
                  <a:cubicBezTo>
                    <a:pt x="6169" y="422"/>
                    <a:pt x="6163" y="420"/>
                    <a:pt x="6162" y="417"/>
                  </a:cubicBezTo>
                  <a:cubicBezTo>
                    <a:pt x="6160" y="412"/>
                    <a:pt x="6157" y="410"/>
                    <a:pt x="6153" y="410"/>
                  </a:cubicBezTo>
                  <a:cubicBezTo>
                    <a:pt x="6147" y="410"/>
                    <a:pt x="6138" y="414"/>
                    <a:pt x="6128" y="420"/>
                  </a:cubicBezTo>
                  <a:cubicBezTo>
                    <a:pt x="6118" y="426"/>
                    <a:pt x="6108" y="429"/>
                    <a:pt x="6098" y="429"/>
                  </a:cubicBezTo>
                  <a:cubicBezTo>
                    <a:pt x="6089" y="429"/>
                    <a:pt x="6082" y="427"/>
                    <a:pt x="6075" y="424"/>
                  </a:cubicBezTo>
                  <a:cubicBezTo>
                    <a:pt x="6071" y="420"/>
                    <a:pt x="6063" y="418"/>
                    <a:pt x="6053" y="418"/>
                  </a:cubicBezTo>
                  <a:cubicBezTo>
                    <a:pt x="6035" y="418"/>
                    <a:pt x="6009" y="423"/>
                    <a:pt x="5985" y="434"/>
                  </a:cubicBezTo>
                  <a:cubicBezTo>
                    <a:pt x="5959" y="445"/>
                    <a:pt x="5930" y="452"/>
                    <a:pt x="5904" y="452"/>
                  </a:cubicBezTo>
                  <a:cubicBezTo>
                    <a:pt x="5888" y="452"/>
                    <a:pt x="5873" y="450"/>
                    <a:pt x="5860" y="444"/>
                  </a:cubicBezTo>
                  <a:cubicBezTo>
                    <a:pt x="5840" y="439"/>
                    <a:pt x="5827" y="436"/>
                    <a:pt x="5821" y="436"/>
                  </a:cubicBezTo>
                  <a:cubicBezTo>
                    <a:pt x="5811" y="436"/>
                    <a:pt x="5816" y="443"/>
                    <a:pt x="5829" y="462"/>
                  </a:cubicBezTo>
                  <a:cubicBezTo>
                    <a:pt x="5842" y="479"/>
                    <a:pt x="5848" y="486"/>
                    <a:pt x="5845" y="486"/>
                  </a:cubicBezTo>
                  <a:cubicBezTo>
                    <a:pt x="5842" y="486"/>
                    <a:pt x="5832" y="480"/>
                    <a:pt x="5812" y="468"/>
                  </a:cubicBezTo>
                  <a:cubicBezTo>
                    <a:pt x="5794" y="454"/>
                    <a:pt x="5759" y="447"/>
                    <a:pt x="5730" y="447"/>
                  </a:cubicBezTo>
                  <a:cubicBezTo>
                    <a:pt x="5725" y="447"/>
                    <a:pt x="5719" y="447"/>
                    <a:pt x="5715" y="448"/>
                  </a:cubicBezTo>
                  <a:lnTo>
                    <a:pt x="5655" y="458"/>
                  </a:lnTo>
                  <a:lnTo>
                    <a:pt x="5655" y="458"/>
                  </a:lnTo>
                  <a:lnTo>
                    <a:pt x="5704" y="431"/>
                  </a:lnTo>
                  <a:cubicBezTo>
                    <a:pt x="5756" y="401"/>
                    <a:pt x="6022" y="360"/>
                    <a:pt x="6134" y="360"/>
                  </a:cubicBezTo>
                  <a:cubicBezTo>
                    <a:pt x="6142" y="360"/>
                    <a:pt x="6149" y="361"/>
                    <a:pt x="6155" y="361"/>
                  </a:cubicBezTo>
                  <a:cubicBezTo>
                    <a:pt x="6160" y="361"/>
                    <a:pt x="6165" y="362"/>
                    <a:pt x="6169" y="362"/>
                  </a:cubicBezTo>
                  <a:cubicBezTo>
                    <a:pt x="6199" y="362"/>
                    <a:pt x="6219" y="352"/>
                    <a:pt x="6232" y="337"/>
                  </a:cubicBezTo>
                  <a:cubicBezTo>
                    <a:pt x="6239" y="324"/>
                    <a:pt x="6245" y="318"/>
                    <a:pt x="6254" y="318"/>
                  </a:cubicBezTo>
                  <a:cubicBezTo>
                    <a:pt x="6261" y="318"/>
                    <a:pt x="6269" y="322"/>
                    <a:pt x="6280" y="330"/>
                  </a:cubicBezTo>
                  <a:cubicBezTo>
                    <a:pt x="6292" y="339"/>
                    <a:pt x="6300" y="344"/>
                    <a:pt x="6304" y="344"/>
                  </a:cubicBezTo>
                  <a:cubicBezTo>
                    <a:pt x="6306" y="344"/>
                    <a:pt x="6307" y="343"/>
                    <a:pt x="6307" y="340"/>
                  </a:cubicBezTo>
                  <a:cubicBezTo>
                    <a:pt x="6305" y="334"/>
                    <a:pt x="6320" y="332"/>
                    <a:pt x="6343" y="332"/>
                  </a:cubicBezTo>
                  <a:cubicBezTo>
                    <a:pt x="6357" y="332"/>
                    <a:pt x="6373" y="332"/>
                    <a:pt x="6391" y="334"/>
                  </a:cubicBezTo>
                  <a:cubicBezTo>
                    <a:pt x="6422" y="337"/>
                    <a:pt x="6442" y="339"/>
                    <a:pt x="6454" y="339"/>
                  </a:cubicBezTo>
                  <a:cubicBezTo>
                    <a:pt x="6479" y="339"/>
                    <a:pt x="6473" y="331"/>
                    <a:pt x="6457" y="306"/>
                  </a:cubicBezTo>
                  <a:cubicBezTo>
                    <a:pt x="6445" y="288"/>
                    <a:pt x="6446" y="277"/>
                    <a:pt x="6456" y="277"/>
                  </a:cubicBezTo>
                  <a:close/>
                  <a:moveTo>
                    <a:pt x="4498" y="467"/>
                  </a:moveTo>
                  <a:cubicBezTo>
                    <a:pt x="4504" y="467"/>
                    <a:pt x="4507" y="469"/>
                    <a:pt x="4507" y="473"/>
                  </a:cubicBezTo>
                  <a:cubicBezTo>
                    <a:pt x="4511" y="476"/>
                    <a:pt x="4501" y="486"/>
                    <a:pt x="4483" y="497"/>
                  </a:cubicBezTo>
                  <a:cubicBezTo>
                    <a:pt x="4474" y="504"/>
                    <a:pt x="4464" y="507"/>
                    <a:pt x="4457" y="507"/>
                  </a:cubicBezTo>
                  <a:cubicBezTo>
                    <a:pt x="4451" y="507"/>
                    <a:pt x="4446" y="505"/>
                    <a:pt x="4445" y="500"/>
                  </a:cubicBezTo>
                  <a:cubicBezTo>
                    <a:pt x="4441" y="486"/>
                    <a:pt x="4455" y="476"/>
                    <a:pt x="4472" y="473"/>
                  </a:cubicBezTo>
                  <a:cubicBezTo>
                    <a:pt x="4483" y="469"/>
                    <a:pt x="4491" y="467"/>
                    <a:pt x="4498" y="467"/>
                  </a:cubicBezTo>
                  <a:close/>
                  <a:moveTo>
                    <a:pt x="3900" y="542"/>
                  </a:moveTo>
                  <a:cubicBezTo>
                    <a:pt x="3907" y="542"/>
                    <a:pt x="3913" y="544"/>
                    <a:pt x="3918" y="548"/>
                  </a:cubicBezTo>
                  <a:cubicBezTo>
                    <a:pt x="3928" y="559"/>
                    <a:pt x="3921" y="569"/>
                    <a:pt x="3904" y="573"/>
                  </a:cubicBezTo>
                  <a:cubicBezTo>
                    <a:pt x="3894" y="575"/>
                    <a:pt x="3885" y="577"/>
                    <a:pt x="3879" y="577"/>
                  </a:cubicBezTo>
                  <a:cubicBezTo>
                    <a:pt x="3862" y="577"/>
                    <a:pt x="3862" y="566"/>
                    <a:pt x="3879" y="548"/>
                  </a:cubicBezTo>
                  <a:cubicBezTo>
                    <a:pt x="3885" y="545"/>
                    <a:pt x="3893" y="542"/>
                    <a:pt x="3900" y="542"/>
                  </a:cubicBezTo>
                  <a:close/>
                  <a:moveTo>
                    <a:pt x="4135" y="542"/>
                  </a:moveTo>
                  <a:cubicBezTo>
                    <a:pt x="4140" y="542"/>
                    <a:pt x="4144" y="546"/>
                    <a:pt x="4147" y="552"/>
                  </a:cubicBezTo>
                  <a:cubicBezTo>
                    <a:pt x="4150" y="563"/>
                    <a:pt x="4147" y="580"/>
                    <a:pt x="4136" y="590"/>
                  </a:cubicBezTo>
                  <a:cubicBezTo>
                    <a:pt x="4132" y="595"/>
                    <a:pt x="4127" y="597"/>
                    <a:pt x="4123" y="597"/>
                  </a:cubicBezTo>
                  <a:cubicBezTo>
                    <a:pt x="4118" y="597"/>
                    <a:pt x="4114" y="593"/>
                    <a:pt x="4112" y="587"/>
                  </a:cubicBezTo>
                  <a:cubicBezTo>
                    <a:pt x="4105" y="577"/>
                    <a:pt x="4112" y="559"/>
                    <a:pt x="4122" y="548"/>
                  </a:cubicBezTo>
                  <a:cubicBezTo>
                    <a:pt x="4126" y="544"/>
                    <a:pt x="4131" y="542"/>
                    <a:pt x="4135" y="542"/>
                  </a:cubicBezTo>
                  <a:close/>
                  <a:moveTo>
                    <a:pt x="4497" y="638"/>
                  </a:moveTo>
                  <a:cubicBezTo>
                    <a:pt x="4506" y="638"/>
                    <a:pt x="4510" y="644"/>
                    <a:pt x="4507" y="652"/>
                  </a:cubicBezTo>
                  <a:cubicBezTo>
                    <a:pt x="4504" y="667"/>
                    <a:pt x="4496" y="677"/>
                    <a:pt x="4490" y="681"/>
                  </a:cubicBezTo>
                  <a:cubicBezTo>
                    <a:pt x="4483" y="681"/>
                    <a:pt x="4476" y="673"/>
                    <a:pt x="4472" y="663"/>
                  </a:cubicBezTo>
                  <a:cubicBezTo>
                    <a:pt x="4469" y="652"/>
                    <a:pt x="4480" y="639"/>
                    <a:pt x="4490" y="639"/>
                  </a:cubicBezTo>
                  <a:cubicBezTo>
                    <a:pt x="4493" y="638"/>
                    <a:pt x="4495" y="638"/>
                    <a:pt x="4497" y="638"/>
                  </a:cubicBezTo>
                  <a:close/>
                  <a:moveTo>
                    <a:pt x="4580" y="642"/>
                  </a:moveTo>
                  <a:cubicBezTo>
                    <a:pt x="4585" y="642"/>
                    <a:pt x="4589" y="645"/>
                    <a:pt x="4591" y="652"/>
                  </a:cubicBezTo>
                  <a:cubicBezTo>
                    <a:pt x="4594" y="663"/>
                    <a:pt x="4618" y="670"/>
                    <a:pt x="4639" y="670"/>
                  </a:cubicBezTo>
                  <a:cubicBezTo>
                    <a:pt x="4674" y="670"/>
                    <a:pt x="4670" y="673"/>
                    <a:pt x="4635" y="684"/>
                  </a:cubicBezTo>
                  <a:cubicBezTo>
                    <a:pt x="4621" y="689"/>
                    <a:pt x="4608" y="690"/>
                    <a:pt x="4597" y="690"/>
                  </a:cubicBezTo>
                  <a:cubicBezTo>
                    <a:pt x="4562" y="690"/>
                    <a:pt x="4543" y="673"/>
                    <a:pt x="4566" y="649"/>
                  </a:cubicBezTo>
                  <a:cubicBezTo>
                    <a:pt x="4571" y="645"/>
                    <a:pt x="4576" y="642"/>
                    <a:pt x="4580" y="642"/>
                  </a:cubicBezTo>
                  <a:close/>
                  <a:moveTo>
                    <a:pt x="3466" y="736"/>
                  </a:moveTo>
                  <a:lnTo>
                    <a:pt x="3466" y="736"/>
                  </a:lnTo>
                  <a:cubicBezTo>
                    <a:pt x="3468" y="736"/>
                    <a:pt x="3472" y="738"/>
                    <a:pt x="3476" y="743"/>
                  </a:cubicBezTo>
                  <a:cubicBezTo>
                    <a:pt x="3487" y="753"/>
                    <a:pt x="3491" y="771"/>
                    <a:pt x="3487" y="781"/>
                  </a:cubicBezTo>
                  <a:cubicBezTo>
                    <a:pt x="3486" y="782"/>
                    <a:pt x="3484" y="783"/>
                    <a:pt x="3483" y="783"/>
                  </a:cubicBezTo>
                  <a:cubicBezTo>
                    <a:pt x="3476" y="783"/>
                    <a:pt x="3469" y="773"/>
                    <a:pt x="3466" y="757"/>
                  </a:cubicBezTo>
                  <a:cubicBezTo>
                    <a:pt x="3462" y="743"/>
                    <a:pt x="3462" y="736"/>
                    <a:pt x="3466" y="736"/>
                  </a:cubicBezTo>
                  <a:close/>
                  <a:moveTo>
                    <a:pt x="6703" y="1"/>
                  </a:moveTo>
                  <a:cubicBezTo>
                    <a:pt x="6677" y="1"/>
                    <a:pt x="6643" y="5"/>
                    <a:pt x="6613" y="15"/>
                  </a:cubicBezTo>
                  <a:cubicBezTo>
                    <a:pt x="6579" y="22"/>
                    <a:pt x="6546" y="26"/>
                    <a:pt x="6526" y="26"/>
                  </a:cubicBezTo>
                  <a:cubicBezTo>
                    <a:pt x="6520" y="26"/>
                    <a:pt x="6515" y="25"/>
                    <a:pt x="6512" y="25"/>
                  </a:cubicBezTo>
                  <a:cubicBezTo>
                    <a:pt x="6509" y="21"/>
                    <a:pt x="6497" y="20"/>
                    <a:pt x="6480" y="20"/>
                  </a:cubicBezTo>
                  <a:cubicBezTo>
                    <a:pt x="6464" y="20"/>
                    <a:pt x="6443" y="21"/>
                    <a:pt x="6422" y="25"/>
                  </a:cubicBezTo>
                  <a:cubicBezTo>
                    <a:pt x="6347" y="36"/>
                    <a:pt x="6352" y="51"/>
                    <a:pt x="6416" y="51"/>
                  </a:cubicBezTo>
                  <a:cubicBezTo>
                    <a:pt x="6428" y="51"/>
                    <a:pt x="6443" y="50"/>
                    <a:pt x="6461" y="49"/>
                  </a:cubicBezTo>
                  <a:lnTo>
                    <a:pt x="6536" y="45"/>
                  </a:lnTo>
                  <a:lnTo>
                    <a:pt x="6491" y="90"/>
                  </a:lnTo>
                  <a:cubicBezTo>
                    <a:pt x="6432" y="150"/>
                    <a:pt x="6363" y="174"/>
                    <a:pt x="6176" y="191"/>
                  </a:cubicBezTo>
                  <a:cubicBezTo>
                    <a:pt x="6096" y="198"/>
                    <a:pt x="5979" y="215"/>
                    <a:pt x="5909" y="226"/>
                  </a:cubicBezTo>
                  <a:cubicBezTo>
                    <a:pt x="5839" y="239"/>
                    <a:pt x="5745" y="247"/>
                    <a:pt x="5697" y="247"/>
                  </a:cubicBezTo>
                  <a:cubicBezTo>
                    <a:pt x="5652" y="247"/>
                    <a:pt x="5611" y="250"/>
                    <a:pt x="5607" y="257"/>
                  </a:cubicBezTo>
                  <a:cubicBezTo>
                    <a:pt x="5605" y="262"/>
                    <a:pt x="5608" y="266"/>
                    <a:pt x="5615" y="266"/>
                  </a:cubicBezTo>
                  <a:cubicBezTo>
                    <a:pt x="5618" y="266"/>
                    <a:pt x="5621" y="265"/>
                    <a:pt x="5625" y="264"/>
                  </a:cubicBezTo>
                  <a:cubicBezTo>
                    <a:pt x="5629" y="263"/>
                    <a:pt x="5633" y="263"/>
                    <a:pt x="5636" y="263"/>
                  </a:cubicBezTo>
                  <a:cubicBezTo>
                    <a:pt x="5646" y="263"/>
                    <a:pt x="5653" y="267"/>
                    <a:pt x="5655" y="274"/>
                  </a:cubicBezTo>
                  <a:cubicBezTo>
                    <a:pt x="5662" y="295"/>
                    <a:pt x="5451" y="340"/>
                    <a:pt x="5287" y="351"/>
                  </a:cubicBezTo>
                  <a:cubicBezTo>
                    <a:pt x="5236" y="354"/>
                    <a:pt x="5194" y="364"/>
                    <a:pt x="5191" y="379"/>
                  </a:cubicBezTo>
                  <a:cubicBezTo>
                    <a:pt x="5190" y="383"/>
                    <a:pt x="5185" y="385"/>
                    <a:pt x="5178" y="385"/>
                  </a:cubicBezTo>
                  <a:cubicBezTo>
                    <a:pt x="5166" y="385"/>
                    <a:pt x="5148" y="379"/>
                    <a:pt x="5128" y="369"/>
                  </a:cubicBezTo>
                  <a:cubicBezTo>
                    <a:pt x="5109" y="356"/>
                    <a:pt x="5094" y="349"/>
                    <a:pt x="5086" y="349"/>
                  </a:cubicBezTo>
                  <a:cubicBezTo>
                    <a:pt x="5080" y="349"/>
                    <a:pt x="5078" y="352"/>
                    <a:pt x="5079" y="358"/>
                  </a:cubicBezTo>
                  <a:cubicBezTo>
                    <a:pt x="5087" y="375"/>
                    <a:pt x="5066" y="385"/>
                    <a:pt x="5021" y="385"/>
                  </a:cubicBezTo>
                  <a:cubicBezTo>
                    <a:pt x="4986" y="385"/>
                    <a:pt x="4896" y="403"/>
                    <a:pt x="4820" y="420"/>
                  </a:cubicBezTo>
                  <a:cubicBezTo>
                    <a:pt x="4756" y="435"/>
                    <a:pt x="4695" y="442"/>
                    <a:pt x="4664" y="442"/>
                  </a:cubicBezTo>
                  <a:cubicBezTo>
                    <a:pt x="4658" y="442"/>
                    <a:pt x="4653" y="442"/>
                    <a:pt x="4650" y="441"/>
                  </a:cubicBezTo>
                  <a:cubicBezTo>
                    <a:pt x="4645" y="440"/>
                    <a:pt x="4641" y="439"/>
                    <a:pt x="4636" y="439"/>
                  </a:cubicBezTo>
                  <a:cubicBezTo>
                    <a:pt x="4620" y="439"/>
                    <a:pt x="4604" y="448"/>
                    <a:pt x="4591" y="462"/>
                  </a:cubicBezTo>
                  <a:cubicBezTo>
                    <a:pt x="4582" y="475"/>
                    <a:pt x="4573" y="482"/>
                    <a:pt x="4567" y="482"/>
                  </a:cubicBezTo>
                  <a:cubicBezTo>
                    <a:pt x="4557" y="482"/>
                    <a:pt x="4551" y="470"/>
                    <a:pt x="4549" y="448"/>
                  </a:cubicBezTo>
                  <a:cubicBezTo>
                    <a:pt x="4549" y="445"/>
                    <a:pt x="4542" y="443"/>
                    <a:pt x="4530" y="443"/>
                  </a:cubicBezTo>
                  <a:cubicBezTo>
                    <a:pt x="4513" y="443"/>
                    <a:pt x="4486" y="447"/>
                    <a:pt x="4455" y="455"/>
                  </a:cubicBezTo>
                  <a:cubicBezTo>
                    <a:pt x="4392" y="473"/>
                    <a:pt x="4372" y="486"/>
                    <a:pt x="4386" y="497"/>
                  </a:cubicBezTo>
                  <a:cubicBezTo>
                    <a:pt x="4400" y="507"/>
                    <a:pt x="4397" y="514"/>
                    <a:pt x="4376" y="514"/>
                  </a:cubicBezTo>
                  <a:cubicBezTo>
                    <a:pt x="4358" y="510"/>
                    <a:pt x="4341" y="500"/>
                    <a:pt x="4341" y="486"/>
                  </a:cubicBezTo>
                  <a:cubicBezTo>
                    <a:pt x="4339" y="479"/>
                    <a:pt x="4329" y="475"/>
                    <a:pt x="4313" y="475"/>
                  </a:cubicBezTo>
                  <a:cubicBezTo>
                    <a:pt x="4300" y="475"/>
                    <a:pt x="4282" y="478"/>
                    <a:pt x="4261" y="483"/>
                  </a:cubicBezTo>
                  <a:cubicBezTo>
                    <a:pt x="4237" y="489"/>
                    <a:pt x="4212" y="493"/>
                    <a:pt x="4193" y="493"/>
                  </a:cubicBezTo>
                  <a:cubicBezTo>
                    <a:pt x="4179" y="493"/>
                    <a:pt x="4168" y="491"/>
                    <a:pt x="4163" y="486"/>
                  </a:cubicBezTo>
                  <a:cubicBezTo>
                    <a:pt x="4156" y="478"/>
                    <a:pt x="4144" y="475"/>
                    <a:pt x="4133" y="475"/>
                  </a:cubicBezTo>
                  <a:cubicBezTo>
                    <a:pt x="4129" y="475"/>
                    <a:pt x="4125" y="475"/>
                    <a:pt x="4122" y="476"/>
                  </a:cubicBezTo>
                  <a:cubicBezTo>
                    <a:pt x="4108" y="479"/>
                    <a:pt x="4112" y="489"/>
                    <a:pt x="4126" y="500"/>
                  </a:cubicBezTo>
                  <a:cubicBezTo>
                    <a:pt x="4133" y="508"/>
                    <a:pt x="4133" y="511"/>
                    <a:pt x="4126" y="511"/>
                  </a:cubicBezTo>
                  <a:cubicBezTo>
                    <a:pt x="4121" y="511"/>
                    <a:pt x="4111" y="508"/>
                    <a:pt x="4098" y="503"/>
                  </a:cubicBezTo>
                  <a:cubicBezTo>
                    <a:pt x="4081" y="497"/>
                    <a:pt x="4069" y="494"/>
                    <a:pt x="4061" y="494"/>
                  </a:cubicBezTo>
                  <a:cubicBezTo>
                    <a:pt x="4050" y="494"/>
                    <a:pt x="4046" y="500"/>
                    <a:pt x="4046" y="514"/>
                  </a:cubicBezTo>
                  <a:cubicBezTo>
                    <a:pt x="4044" y="526"/>
                    <a:pt x="4039" y="531"/>
                    <a:pt x="4026" y="531"/>
                  </a:cubicBezTo>
                  <a:cubicBezTo>
                    <a:pt x="4016" y="531"/>
                    <a:pt x="4000" y="527"/>
                    <a:pt x="3976" y="521"/>
                  </a:cubicBezTo>
                  <a:cubicBezTo>
                    <a:pt x="3966" y="519"/>
                    <a:pt x="3955" y="517"/>
                    <a:pt x="3942" y="517"/>
                  </a:cubicBezTo>
                  <a:cubicBezTo>
                    <a:pt x="3864" y="517"/>
                    <a:pt x="3752" y="560"/>
                    <a:pt x="3785" y="587"/>
                  </a:cubicBezTo>
                  <a:cubicBezTo>
                    <a:pt x="3791" y="590"/>
                    <a:pt x="3790" y="593"/>
                    <a:pt x="3782" y="593"/>
                  </a:cubicBezTo>
                  <a:cubicBezTo>
                    <a:pt x="3775" y="593"/>
                    <a:pt x="3765" y="591"/>
                    <a:pt x="3751" y="587"/>
                  </a:cubicBezTo>
                  <a:cubicBezTo>
                    <a:pt x="3713" y="577"/>
                    <a:pt x="3705" y="566"/>
                    <a:pt x="3720" y="552"/>
                  </a:cubicBezTo>
                  <a:cubicBezTo>
                    <a:pt x="3733" y="539"/>
                    <a:pt x="3734" y="534"/>
                    <a:pt x="3726" y="534"/>
                  </a:cubicBezTo>
                  <a:cubicBezTo>
                    <a:pt x="3724" y="534"/>
                    <a:pt x="3720" y="534"/>
                    <a:pt x="3716" y="535"/>
                  </a:cubicBezTo>
                  <a:cubicBezTo>
                    <a:pt x="3702" y="542"/>
                    <a:pt x="3678" y="563"/>
                    <a:pt x="3660" y="587"/>
                  </a:cubicBezTo>
                  <a:cubicBezTo>
                    <a:pt x="3647" y="608"/>
                    <a:pt x="3640" y="617"/>
                    <a:pt x="3631" y="617"/>
                  </a:cubicBezTo>
                  <a:cubicBezTo>
                    <a:pt x="3624" y="617"/>
                    <a:pt x="3615" y="612"/>
                    <a:pt x="3601" y="601"/>
                  </a:cubicBezTo>
                  <a:cubicBezTo>
                    <a:pt x="3590" y="591"/>
                    <a:pt x="3568" y="585"/>
                    <a:pt x="3544" y="585"/>
                  </a:cubicBezTo>
                  <a:cubicBezTo>
                    <a:pt x="3532" y="585"/>
                    <a:pt x="3520" y="587"/>
                    <a:pt x="3508" y="590"/>
                  </a:cubicBezTo>
                  <a:cubicBezTo>
                    <a:pt x="3489" y="594"/>
                    <a:pt x="3471" y="596"/>
                    <a:pt x="3455" y="596"/>
                  </a:cubicBezTo>
                  <a:cubicBezTo>
                    <a:pt x="3440" y="596"/>
                    <a:pt x="3428" y="594"/>
                    <a:pt x="3421" y="590"/>
                  </a:cubicBezTo>
                  <a:cubicBezTo>
                    <a:pt x="3417" y="586"/>
                    <a:pt x="3407" y="584"/>
                    <a:pt x="3394" y="584"/>
                  </a:cubicBezTo>
                  <a:cubicBezTo>
                    <a:pt x="3376" y="584"/>
                    <a:pt x="3352" y="588"/>
                    <a:pt x="3327" y="593"/>
                  </a:cubicBezTo>
                  <a:cubicBezTo>
                    <a:pt x="3310" y="598"/>
                    <a:pt x="3291" y="600"/>
                    <a:pt x="3273" y="600"/>
                  </a:cubicBezTo>
                  <a:cubicBezTo>
                    <a:pt x="3250" y="600"/>
                    <a:pt x="3229" y="596"/>
                    <a:pt x="3217" y="590"/>
                  </a:cubicBezTo>
                  <a:cubicBezTo>
                    <a:pt x="3207" y="583"/>
                    <a:pt x="3197" y="579"/>
                    <a:pt x="3186" y="579"/>
                  </a:cubicBezTo>
                  <a:cubicBezTo>
                    <a:pt x="3171" y="579"/>
                    <a:pt x="3154" y="587"/>
                    <a:pt x="3133" y="601"/>
                  </a:cubicBezTo>
                  <a:cubicBezTo>
                    <a:pt x="3100" y="624"/>
                    <a:pt x="2784" y="702"/>
                    <a:pt x="2732" y="702"/>
                  </a:cubicBezTo>
                  <a:cubicBezTo>
                    <a:pt x="2730" y="702"/>
                    <a:pt x="2728" y="702"/>
                    <a:pt x="2727" y="702"/>
                  </a:cubicBezTo>
                  <a:cubicBezTo>
                    <a:pt x="2725" y="700"/>
                    <a:pt x="2722" y="700"/>
                    <a:pt x="2718" y="700"/>
                  </a:cubicBezTo>
                  <a:cubicBezTo>
                    <a:pt x="2708" y="700"/>
                    <a:pt x="2693" y="703"/>
                    <a:pt x="2679" y="705"/>
                  </a:cubicBezTo>
                  <a:cubicBezTo>
                    <a:pt x="2655" y="708"/>
                    <a:pt x="2599" y="715"/>
                    <a:pt x="2557" y="718"/>
                  </a:cubicBezTo>
                  <a:cubicBezTo>
                    <a:pt x="2509" y="722"/>
                    <a:pt x="2401" y="739"/>
                    <a:pt x="2311" y="753"/>
                  </a:cubicBezTo>
                  <a:cubicBezTo>
                    <a:pt x="2065" y="795"/>
                    <a:pt x="2003" y="806"/>
                    <a:pt x="1839" y="830"/>
                  </a:cubicBezTo>
                  <a:cubicBezTo>
                    <a:pt x="1760" y="843"/>
                    <a:pt x="1662" y="857"/>
                    <a:pt x="1628" y="868"/>
                  </a:cubicBezTo>
                  <a:cubicBezTo>
                    <a:pt x="1615" y="871"/>
                    <a:pt x="1603" y="872"/>
                    <a:pt x="1593" y="872"/>
                  </a:cubicBezTo>
                  <a:cubicBezTo>
                    <a:pt x="1576" y="872"/>
                    <a:pt x="1564" y="869"/>
                    <a:pt x="1561" y="864"/>
                  </a:cubicBezTo>
                  <a:cubicBezTo>
                    <a:pt x="1560" y="860"/>
                    <a:pt x="1556" y="858"/>
                    <a:pt x="1549" y="858"/>
                  </a:cubicBezTo>
                  <a:cubicBezTo>
                    <a:pt x="1538" y="858"/>
                    <a:pt x="1522" y="863"/>
                    <a:pt x="1503" y="871"/>
                  </a:cubicBezTo>
                  <a:cubicBezTo>
                    <a:pt x="1482" y="880"/>
                    <a:pt x="1464" y="885"/>
                    <a:pt x="1454" y="885"/>
                  </a:cubicBezTo>
                  <a:cubicBezTo>
                    <a:pt x="1448" y="885"/>
                    <a:pt x="1445" y="884"/>
                    <a:pt x="1444" y="881"/>
                  </a:cubicBezTo>
                  <a:cubicBezTo>
                    <a:pt x="1444" y="878"/>
                    <a:pt x="1435" y="876"/>
                    <a:pt x="1421" y="876"/>
                  </a:cubicBezTo>
                  <a:cubicBezTo>
                    <a:pt x="1407" y="876"/>
                    <a:pt x="1388" y="878"/>
                    <a:pt x="1367" y="881"/>
                  </a:cubicBezTo>
                  <a:cubicBezTo>
                    <a:pt x="1326" y="892"/>
                    <a:pt x="1212" y="913"/>
                    <a:pt x="1114" y="931"/>
                  </a:cubicBezTo>
                  <a:cubicBezTo>
                    <a:pt x="1029" y="949"/>
                    <a:pt x="939" y="959"/>
                    <a:pt x="901" y="959"/>
                  </a:cubicBezTo>
                  <a:cubicBezTo>
                    <a:pt x="896" y="959"/>
                    <a:pt x="892" y="958"/>
                    <a:pt x="889" y="958"/>
                  </a:cubicBezTo>
                  <a:cubicBezTo>
                    <a:pt x="874" y="955"/>
                    <a:pt x="859" y="954"/>
                    <a:pt x="845" y="954"/>
                  </a:cubicBezTo>
                  <a:cubicBezTo>
                    <a:pt x="801" y="954"/>
                    <a:pt x="766" y="966"/>
                    <a:pt x="784" y="979"/>
                  </a:cubicBezTo>
                  <a:cubicBezTo>
                    <a:pt x="791" y="986"/>
                    <a:pt x="743" y="1003"/>
                    <a:pt x="670" y="1021"/>
                  </a:cubicBezTo>
                  <a:cubicBezTo>
                    <a:pt x="627" y="1031"/>
                    <a:pt x="587" y="1037"/>
                    <a:pt x="560" y="1037"/>
                  </a:cubicBezTo>
                  <a:cubicBezTo>
                    <a:pt x="543" y="1037"/>
                    <a:pt x="532" y="1035"/>
                    <a:pt x="528" y="1031"/>
                  </a:cubicBezTo>
                  <a:cubicBezTo>
                    <a:pt x="520" y="1020"/>
                    <a:pt x="509" y="1015"/>
                    <a:pt x="500" y="1015"/>
                  </a:cubicBezTo>
                  <a:cubicBezTo>
                    <a:pt x="485" y="1015"/>
                    <a:pt x="473" y="1027"/>
                    <a:pt x="479" y="1048"/>
                  </a:cubicBezTo>
                  <a:cubicBezTo>
                    <a:pt x="488" y="1078"/>
                    <a:pt x="465" y="1098"/>
                    <a:pt x="435" y="1098"/>
                  </a:cubicBezTo>
                  <a:cubicBezTo>
                    <a:pt x="420" y="1098"/>
                    <a:pt x="404" y="1093"/>
                    <a:pt x="389" y="1083"/>
                  </a:cubicBezTo>
                  <a:cubicBezTo>
                    <a:pt x="375" y="1073"/>
                    <a:pt x="359" y="1069"/>
                    <a:pt x="343" y="1069"/>
                  </a:cubicBezTo>
                  <a:cubicBezTo>
                    <a:pt x="306" y="1069"/>
                    <a:pt x="274" y="1094"/>
                    <a:pt x="299" y="1121"/>
                  </a:cubicBezTo>
                  <a:cubicBezTo>
                    <a:pt x="309" y="1135"/>
                    <a:pt x="309" y="1149"/>
                    <a:pt x="296" y="1149"/>
                  </a:cubicBezTo>
                  <a:cubicBezTo>
                    <a:pt x="294" y="1149"/>
                    <a:pt x="293" y="1149"/>
                    <a:pt x="291" y="1149"/>
                  </a:cubicBezTo>
                  <a:cubicBezTo>
                    <a:pt x="281" y="1149"/>
                    <a:pt x="267" y="1140"/>
                    <a:pt x="264" y="1125"/>
                  </a:cubicBezTo>
                  <a:cubicBezTo>
                    <a:pt x="260" y="1111"/>
                    <a:pt x="252" y="1105"/>
                    <a:pt x="242" y="1105"/>
                  </a:cubicBezTo>
                  <a:cubicBezTo>
                    <a:pt x="236" y="1105"/>
                    <a:pt x="230" y="1107"/>
                    <a:pt x="222" y="1110"/>
                  </a:cubicBezTo>
                  <a:cubicBezTo>
                    <a:pt x="213" y="1118"/>
                    <a:pt x="205" y="1122"/>
                    <a:pt x="199" y="1122"/>
                  </a:cubicBezTo>
                  <a:cubicBezTo>
                    <a:pt x="193" y="1122"/>
                    <a:pt x="189" y="1119"/>
                    <a:pt x="187" y="1114"/>
                  </a:cubicBezTo>
                  <a:cubicBezTo>
                    <a:pt x="185" y="1104"/>
                    <a:pt x="177" y="1099"/>
                    <a:pt x="167" y="1099"/>
                  </a:cubicBezTo>
                  <a:cubicBezTo>
                    <a:pt x="144" y="1099"/>
                    <a:pt x="106" y="1126"/>
                    <a:pt x="83" y="1163"/>
                  </a:cubicBezTo>
                  <a:cubicBezTo>
                    <a:pt x="64" y="1191"/>
                    <a:pt x="42" y="1208"/>
                    <a:pt x="29" y="1208"/>
                  </a:cubicBezTo>
                  <a:cubicBezTo>
                    <a:pt x="27" y="1208"/>
                    <a:pt x="26" y="1208"/>
                    <a:pt x="25" y="1208"/>
                  </a:cubicBezTo>
                  <a:cubicBezTo>
                    <a:pt x="23" y="1207"/>
                    <a:pt x="20" y="1207"/>
                    <a:pt x="18" y="1207"/>
                  </a:cubicBezTo>
                  <a:cubicBezTo>
                    <a:pt x="8" y="1207"/>
                    <a:pt x="1" y="1213"/>
                    <a:pt x="4" y="1222"/>
                  </a:cubicBezTo>
                  <a:cubicBezTo>
                    <a:pt x="7" y="1232"/>
                    <a:pt x="14" y="1237"/>
                    <a:pt x="24" y="1237"/>
                  </a:cubicBezTo>
                  <a:cubicBezTo>
                    <a:pt x="41" y="1237"/>
                    <a:pt x="66" y="1224"/>
                    <a:pt x="94" y="1201"/>
                  </a:cubicBezTo>
                  <a:cubicBezTo>
                    <a:pt x="109" y="1188"/>
                    <a:pt x="120" y="1182"/>
                    <a:pt x="132" y="1182"/>
                  </a:cubicBezTo>
                  <a:cubicBezTo>
                    <a:pt x="142" y="1182"/>
                    <a:pt x="152" y="1187"/>
                    <a:pt x="163" y="1197"/>
                  </a:cubicBezTo>
                  <a:cubicBezTo>
                    <a:pt x="178" y="1209"/>
                    <a:pt x="189" y="1214"/>
                    <a:pt x="193" y="1214"/>
                  </a:cubicBezTo>
                  <a:cubicBezTo>
                    <a:pt x="195" y="1214"/>
                    <a:pt x="196" y="1213"/>
                    <a:pt x="195" y="1211"/>
                  </a:cubicBezTo>
                  <a:cubicBezTo>
                    <a:pt x="193" y="1206"/>
                    <a:pt x="196" y="1204"/>
                    <a:pt x="202" y="1204"/>
                  </a:cubicBezTo>
                  <a:cubicBezTo>
                    <a:pt x="208" y="1204"/>
                    <a:pt x="217" y="1206"/>
                    <a:pt x="229" y="1211"/>
                  </a:cubicBezTo>
                  <a:cubicBezTo>
                    <a:pt x="254" y="1218"/>
                    <a:pt x="267" y="1232"/>
                    <a:pt x="264" y="1243"/>
                  </a:cubicBezTo>
                  <a:cubicBezTo>
                    <a:pt x="263" y="1246"/>
                    <a:pt x="265" y="1247"/>
                    <a:pt x="269" y="1247"/>
                  </a:cubicBezTo>
                  <a:cubicBezTo>
                    <a:pt x="279" y="1247"/>
                    <a:pt x="298" y="1241"/>
                    <a:pt x="320" y="1229"/>
                  </a:cubicBezTo>
                  <a:cubicBezTo>
                    <a:pt x="346" y="1214"/>
                    <a:pt x="369" y="1207"/>
                    <a:pt x="385" y="1207"/>
                  </a:cubicBezTo>
                  <a:cubicBezTo>
                    <a:pt x="391" y="1207"/>
                    <a:pt x="396" y="1208"/>
                    <a:pt x="400" y="1211"/>
                  </a:cubicBezTo>
                  <a:cubicBezTo>
                    <a:pt x="410" y="1218"/>
                    <a:pt x="403" y="1229"/>
                    <a:pt x="386" y="1235"/>
                  </a:cubicBezTo>
                  <a:cubicBezTo>
                    <a:pt x="365" y="1239"/>
                    <a:pt x="351" y="1253"/>
                    <a:pt x="358" y="1267"/>
                  </a:cubicBezTo>
                  <a:cubicBezTo>
                    <a:pt x="360" y="1272"/>
                    <a:pt x="365" y="1274"/>
                    <a:pt x="372" y="1274"/>
                  </a:cubicBezTo>
                  <a:cubicBezTo>
                    <a:pt x="379" y="1274"/>
                    <a:pt x="387" y="1272"/>
                    <a:pt x="396" y="1267"/>
                  </a:cubicBezTo>
                  <a:cubicBezTo>
                    <a:pt x="413" y="1253"/>
                    <a:pt x="437" y="1243"/>
                    <a:pt x="448" y="1239"/>
                  </a:cubicBezTo>
                  <a:cubicBezTo>
                    <a:pt x="462" y="1235"/>
                    <a:pt x="462" y="1229"/>
                    <a:pt x="451" y="1218"/>
                  </a:cubicBezTo>
                  <a:cubicBezTo>
                    <a:pt x="445" y="1211"/>
                    <a:pt x="451" y="1194"/>
                    <a:pt x="469" y="1184"/>
                  </a:cubicBezTo>
                  <a:cubicBezTo>
                    <a:pt x="478" y="1177"/>
                    <a:pt x="485" y="1173"/>
                    <a:pt x="490" y="1173"/>
                  </a:cubicBezTo>
                  <a:cubicBezTo>
                    <a:pt x="497" y="1173"/>
                    <a:pt x="500" y="1183"/>
                    <a:pt x="500" y="1205"/>
                  </a:cubicBezTo>
                  <a:cubicBezTo>
                    <a:pt x="502" y="1229"/>
                    <a:pt x="510" y="1241"/>
                    <a:pt x="519" y="1241"/>
                  </a:cubicBezTo>
                  <a:cubicBezTo>
                    <a:pt x="530" y="1241"/>
                    <a:pt x="543" y="1226"/>
                    <a:pt x="552" y="1197"/>
                  </a:cubicBezTo>
                  <a:cubicBezTo>
                    <a:pt x="559" y="1178"/>
                    <a:pt x="563" y="1169"/>
                    <a:pt x="565" y="1169"/>
                  </a:cubicBezTo>
                  <a:cubicBezTo>
                    <a:pt x="568" y="1169"/>
                    <a:pt x="570" y="1178"/>
                    <a:pt x="573" y="1197"/>
                  </a:cubicBezTo>
                  <a:cubicBezTo>
                    <a:pt x="576" y="1219"/>
                    <a:pt x="586" y="1228"/>
                    <a:pt x="613" y="1228"/>
                  </a:cubicBezTo>
                  <a:cubicBezTo>
                    <a:pt x="621" y="1228"/>
                    <a:pt x="631" y="1227"/>
                    <a:pt x="642" y="1225"/>
                  </a:cubicBezTo>
                  <a:cubicBezTo>
                    <a:pt x="680" y="1222"/>
                    <a:pt x="701" y="1211"/>
                    <a:pt x="695" y="1205"/>
                  </a:cubicBezTo>
                  <a:cubicBezTo>
                    <a:pt x="684" y="1197"/>
                    <a:pt x="757" y="1184"/>
                    <a:pt x="858" y="1173"/>
                  </a:cubicBezTo>
                  <a:cubicBezTo>
                    <a:pt x="1038" y="1155"/>
                    <a:pt x="1149" y="1139"/>
                    <a:pt x="1402" y="1090"/>
                  </a:cubicBezTo>
                  <a:cubicBezTo>
                    <a:pt x="1469" y="1078"/>
                    <a:pt x="1536" y="1068"/>
                    <a:pt x="1565" y="1068"/>
                  </a:cubicBezTo>
                  <a:cubicBezTo>
                    <a:pt x="1569" y="1068"/>
                    <a:pt x="1573" y="1068"/>
                    <a:pt x="1576" y="1069"/>
                  </a:cubicBezTo>
                  <a:cubicBezTo>
                    <a:pt x="1596" y="1069"/>
                    <a:pt x="1670" y="1059"/>
                    <a:pt x="1735" y="1048"/>
                  </a:cubicBezTo>
                  <a:cubicBezTo>
                    <a:pt x="1776" y="1040"/>
                    <a:pt x="1812" y="1036"/>
                    <a:pt x="1842" y="1036"/>
                  </a:cubicBezTo>
                  <a:cubicBezTo>
                    <a:pt x="1905" y="1036"/>
                    <a:pt x="1941" y="1053"/>
                    <a:pt x="1936" y="1083"/>
                  </a:cubicBezTo>
                  <a:cubicBezTo>
                    <a:pt x="1934" y="1094"/>
                    <a:pt x="1936" y="1100"/>
                    <a:pt x="1953" y="1100"/>
                  </a:cubicBezTo>
                  <a:cubicBezTo>
                    <a:pt x="1972" y="1100"/>
                    <a:pt x="2010" y="1093"/>
                    <a:pt x="2086" y="1076"/>
                  </a:cubicBezTo>
                  <a:cubicBezTo>
                    <a:pt x="2179" y="1059"/>
                    <a:pt x="2221" y="1041"/>
                    <a:pt x="2256" y="1006"/>
                  </a:cubicBezTo>
                  <a:cubicBezTo>
                    <a:pt x="2262" y="1000"/>
                    <a:pt x="2268" y="996"/>
                    <a:pt x="2273" y="996"/>
                  </a:cubicBezTo>
                  <a:cubicBezTo>
                    <a:pt x="2278" y="996"/>
                    <a:pt x="2282" y="1000"/>
                    <a:pt x="2283" y="1006"/>
                  </a:cubicBezTo>
                  <a:cubicBezTo>
                    <a:pt x="2285" y="1013"/>
                    <a:pt x="2290" y="1015"/>
                    <a:pt x="2298" y="1015"/>
                  </a:cubicBezTo>
                  <a:cubicBezTo>
                    <a:pt x="2308" y="1015"/>
                    <a:pt x="2322" y="1011"/>
                    <a:pt x="2336" y="1003"/>
                  </a:cubicBezTo>
                  <a:cubicBezTo>
                    <a:pt x="2353" y="994"/>
                    <a:pt x="2363" y="990"/>
                    <a:pt x="2367" y="990"/>
                  </a:cubicBezTo>
                  <a:lnTo>
                    <a:pt x="2367" y="990"/>
                  </a:lnTo>
                  <a:cubicBezTo>
                    <a:pt x="2371" y="990"/>
                    <a:pt x="2369" y="994"/>
                    <a:pt x="2360" y="1003"/>
                  </a:cubicBezTo>
                  <a:cubicBezTo>
                    <a:pt x="2341" y="1023"/>
                    <a:pt x="2344" y="1034"/>
                    <a:pt x="2373" y="1034"/>
                  </a:cubicBezTo>
                  <a:cubicBezTo>
                    <a:pt x="2394" y="1034"/>
                    <a:pt x="2428" y="1029"/>
                    <a:pt x="2477" y="1017"/>
                  </a:cubicBezTo>
                  <a:cubicBezTo>
                    <a:pt x="2526" y="1008"/>
                    <a:pt x="2572" y="1002"/>
                    <a:pt x="2595" y="1002"/>
                  </a:cubicBezTo>
                  <a:cubicBezTo>
                    <a:pt x="2600" y="1002"/>
                    <a:pt x="2604" y="1002"/>
                    <a:pt x="2606" y="1003"/>
                  </a:cubicBezTo>
                  <a:cubicBezTo>
                    <a:pt x="2608" y="1003"/>
                    <a:pt x="2609" y="1004"/>
                    <a:pt x="2610" y="1004"/>
                  </a:cubicBezTo>
                  <a:cubicBezTo>
                    <a:pt x="2621" y="1004"/>
                    <a:pt x="2635" y="994"/>
                    <a:pt x="2640" y="976"/>
                  </a:cubicBezTo>
                  <a:cubicBezTo>
                    <a:pt x="2645" y="964"/>
                    <a:pt x="2649" y="957"/>
                    <a:pt x="2652" y="957"/>
                  </a:cubicBezTo>
                  <a:cubicBezTo>
                    <a:pt x="2654" y="957"/>
                    <a:pt x="2657" y="961"/>
                    <a:pt x="2658" y="968"/>
                  </a:cubicBezTo>
                  <a:cubicBezTo>
                    <a:pt x="2661" y="975"/>
                    <a:pt x="2681" y="978"/>
                    <a:pt x="2710" y="978"/>
                  </a:cubicBezTo>
                  <a:cubicBezTo>
                    <a:pt x="2789" y="978"/>
                    <a:pt x="2936" y="957"/>
                    <a:pt x="3029" y="926"/>
                  </a:cubicBezTo>
                  <a:cubicBezTo>
                    <a:pt x="3057" y="918"/>
                    <a:pt x="3085" y="914"/>
                    <a:pt x="3108" y="914"/>
                  </a:cubicBezTo>
                  <a:cubicBezTo>
                    <a:pt x="3123" y="914"/>
                    <a:pt x="3135" y="916"/>
                    <a:pt x="3143" y="920"/>
                  </a:cubicBezTo>
                  <a:cubicBezTo>
                    <a:pt x="3149" y="922"/>
                    <a:pt x="3156" y="923"/>
                    <a:pt x="3163" y="923"/>
                  </a:cubicBezTo>
                  <a:cubicBezTo>
                    <a:pt x="3178" y="923"/>
                    <a:pt x="3193" y="919"/>
                    <a:pt x="3199" y="910"/>
                  </a:cubicBezTo>
                  <a:cubicBezTo>
                    <a:pt x="3230" y="882"/>
                    <a:pt x="3401" y="837"/>
                    <a:pt x="3457" y="837"/>
                  </a:cubicBezTo>
                  <a:cubicBezTo>
                    <a:pt x="3465" y="837"/>
                    <a:pt x="3471" y="838"/>
                    <a:pt x="3473" y="840"/>
                  </a:cubicBezTo>
                  <a:cubicBezTo>
                    <a:pt x="3477" y="845"/>
                    <a:pt x="3482" y="847"/>
                    <a:pt x="3488" y="847"/>
                  </a:cubicBezTo>
                  <a:cubicBezTo>
                    <a:pt x="3499" y="847"/>
                    <a:pt x="3513" y="839"/>
                    <a:pt x="3529" y="822"/>
                  </a:cubicBezTo>
                  <a:cubicBezTo>
                    <a:pt x="3557" y="796"/>
                    <a:pt x="3575" y="783"/>
                    <a:pt x="3585" y="783"/>
                  </a:cubicBezTo>
                  <a:cubicBezTo>
                    <a:pt x="3593" y="783"/>
                    <a:pt x="3596" y="793"/>
                    <a:pt x="3595" y="812"/>
                  </a:cubicBezTo>
                  <a:cubicBezTo>
                    <a:pt x="3593" y="827"/>
                    <a:pt x="3598" y="834"/>
                    <a:pt x="3615" y="834"/>
                  </a:cubicBezTo>
                  <a:cubicBezTo>
                    <a:pt x="3631" y="834"/>
                    <a:pt x="3655" y="829"/>
                    <a:pt x="3692" y="819"/>
                  </a:cubicBezTo>
                  <a:cubicBezTo>
                    <a:pt x="3747" y="806"/>
                    <a:pt x="3810" y="781"/>
                    <a:pt x="3830" y="764"/>
                  </a:cubicBezTo>
                  <a:cubicBezTo>
                    <a:pt x="3845" y="749"/>
                    <a:pt x="3855" y="742"/>
                    <a:pt x="3862" y="742"/>
                  </a:cubicBezTo>
                  <a:cubicBezTo>
                    <a:pt x="3868" y="742"/>
                    <a:pt x="3873" y="748"/>
                    <a:pt x="3876" y="760"/>
                  </a:cubicBezTo>
                  <a:cubicBezTo>
                    <a:pt x="3880" y="771"/>
                    <a:pt x="3890" y="777"/>
                    <a:pt x="3908" y="777"/>
                  </a:cubicBezTo>
                  <a:cubicBezTo>
                    <a:pt x="3923" y="777"/>
                    <a:pt x="3943" y="773"/>
                    <a:pt x="3969" y="767"/>
                  </a:cubicBezTo>
                  <a:cubicBezTo>
                    <a:pt x="4049" y="743"/>
                    <a:pt x="4205" y="718"/>
                    <a:pt x="4376" y="702"/>
                  </a:cubicBezTo>
                  <a:cubicBezTo>
                    <a:pt x="4386" y="700"/>
                    <a:pt x="4397" y="700"/>
                    <a:pt x="4406" y="700"/>
                  </a:cubicBezTo>
                  <a:cubicBezTo>
                    <a:pt x="4432" y="700"/>
                    <a:pt x="4454" y="703"/>
                    <a:pt x="4462" y="708"/>
                  </a:cubicBezTo>
                  <a:cubicBezTo>
                    <a:pt x="4471" y="715"/>
                    <a:pt x="4490" y="717"/>
                    <a:pt x="4514" y="717"/>
                  </a:cubicBezTo>
                  <a:cubicBezTo>
                    <a:pt x="4581" y="717"/>
                    <a:pt x="4684" y="696"/>
                    <a:pt x="4705" y="670"/>
                  </a:cubicBezTo>
                  <a:cubicBezTo>
                    <a:pt x="4719" y="649"/>
                    <a:pt x="4722" y="628"/>
                    <a:pt x="4712" y="622"/>
                  </a:cubicBezTo>
                  <a:cubicBezTo>
                    <a:pt x="4701" y="614"/>
                    <a:pt x="4712" y="604"/>
                    <a:pt x="4730" y="598"/>
                  </a:cubicBezTo>
                  <a:cubicBezTo>
                    <a:pt x="4735" y="596"/>
                    <a:pt x="4740" y="596"/>
                    <a:pt x="4744" y="596"/>
                  </a:cubicBezTo>
                  <a:cubicBezTo>
                    <a:pt x="4758" y="596"/>
                    <a:pt x="4768" y="601"/>
                    <a:pt x="4771" y="611"/>
                  </a:cubicBezTo>
                  <a:cubicBezTo>
                    <a:pt x="4775" y="622"/>
                    <a:pt x="4767" y="632"/>
                    <a:pt x="4757" y="635"/>
                  </a:cubicBezTo>
                  <a:cubicBezTo>
                    <a:pt x="4746" y="635"/>
                    <a:pt x="4736" y="652"/>
                    <a:pt x="4733" y="667"/>
                  </a:cubicBezTo>
                  <a:cubicBezTo>
                    <a:pt x="4733" y="679"/>
                    <a:pt x="4744" y="684"/>
                    <a:pt x="4768" y="684"/>
                  </a:cubicBezTo>
                  <a:cubicBezTo>
                    <a:pt x="4779" y="684"/>
                    <a:pt x="4793" y="683"/>
                    <a:pt x="4809" y="681"/>
                  </a:cubicBezTo>
                  <a:cubicBezTo>
                    <a:pt x="4850" y="670"/>
                    <a:pt x="4882" y="656"/>
                    <a:pt x="4879" y="646"/>
                  </a:cubicBezTo>
                  <a:cubicBezTo>
                    <a:pt x="4875" y="635"/>
                    <a:pt x="4889" y="628"/>
                    <a:pt x="4909" y="628"/>
                  </a:cubicBezTo>
                  <a:cubicBezTo>
                    <a:pt x="4912" y="629"/>
                    <a:pt x="4915" y="629"/>
                    <a:pt x="4918" y="629"/>
                  </a:cubicBezTo>
                  <a:cubicBezTo>
                    <a:pt x="4936" y="629"/>
                    <a:pt x="4944" y="619"/>
                    <a:pt x="4938" y="598"/>
                  </a:cubicBezTo>
                  <a:cubicBezTo>
                    <a:pt x="4931" y="579"/>
                    <a:pt x="4930" y="570"/>
                    <a:pt x="4935" y="570"/>
                  </a:cubicBezTo>
                  <a:lnTo>
                    <a:pt x="4935" y="570"/>
                  </a:lnTo>
                  <a:cubicBezTo>
                    <a:pt x="4938" y="570"/>
                    <a:pt x="4944" y="575"/>
                    <a:pt x="4954" y="583"/>
                  </a:cubicBezTo>
                  <a:cubicBezTo>
                    <a:pt x="4972" y="593"/>
                    <a:pt x="4983" y="614"/>
                    <a:pt x="4979" y="625"/>
                  </a:cubicBezTo>
                  <a:cubicBezTo>
                    <a:pt x="4976" y="632"/>
                    <a:pt x="4980" y="637"/>
                    <a:pt x="4987" y="637"/>
                  </a:cubicBezTo>
                  <a:cubicBezTo>
                    <a:pt x="4989" y="637"/>
                    <a:pt x="4993" y="636"/>
                    <a:pt x="4996" y="635"/>
                  </a:cubicBezTo>
                  <a:cubicBezTo>
                    <a:pt x="5010" y="632"/>
                    <a:pt x="5017" y="618"/>
                    <a:pt x="5014" y="608"/>
                  </a:cubicBezTo>
                  <a:cubicBezTo>
                    <a:pt x="5010" y="596"/>
                    <a:pt x="5009" y="591"/>
                    <a:pt x="5013" y="591"/>
                  </a:cubicBezTo>
                  <a:lnTo>
                    <a:pt x="5013" y="591"/>
                  </a:lnTo>
                  <a:cubicBezTo>
                    <a:pt x="5016" y="591"/>
                    <a:pt x="5022" y="594"/>
                    <a:pt x="5031" y="601"/>
                  </a:cubicBezTo>
                  <a:cubicBezTo>
                    <a:pt x="5044" y="611"/>
                    <a:pt x="5073" y="616"/>
                    <a:pt x="5103" y="616"/>
                  </a:cubicBezTo>
                  <a:cubicBezTo>
                    <a:pt x="5112" y="616"/>
                    <a:pt x="5122" y="615"/>
                    <a:pt x="5132" y="614"/>
                  </a:cubicBezTo>
                  <a:cubicBezTo>
                    <a:pt x="5194" y="608"/>
                    <a:pt x="5204" y="601"/>
                    <a:pt x="5194" y="573"/>
                  </a:cubicBezTo>
                  <a:cubicBezTo>
                    <a:pt x="5190" y="556"/>
                    <a:pt x="5190" y="548"/>
                    <a:pt x="5194" y="548"/>
                  </a:cubicBezTo>
                  <a:cubicBezTo>
                    <a:pt x="5198" y="548"/>
                    <a:pt x="5203" y="552"/>
                    <a:pt x="5212" y="559"/>
                  </a:cubicBezTo>
                  <a:cubicBezTo>
                    <a:pt x="5223" y="568"/>
                    <a:pt x="5231" y="572"/>
                    <a:pt x="5238" y="572"/>
                  </a:cubicBezTo>
                  <a:cubicBezTo>
                    <a:pt x="5248" y="572"/>
                    <a:pt x="5256" y="564"/>
                    <a:pt x="5271" y="545"/>
                  </a:cubicBezTo>
                  <a:cubicBezTo>
                    <a:pt x="5280" y="531"/>
                    <a:pt x="5288" y="524"/>
                    <a:pt x="5294" y="524"/>
                  </a:cubicBezTo>
                  <a:cubicBezTo>
                    <a:pt x="5299" y="524"/>
                    <a:pt x="5302" y="528"/>
                    <a:pt x="5305" y="535"/>
                  </a:cubicBezTo>
                  <a:cubicBezTo>
                    <a:pt x="5307" y="542"/>
                    <a:pt x="5312" y="545"/>
                    <a:pt x="5320" y="545"/>
                  </a:cubicBezTo>
                  <a:cubicBezTo>
                    <a:pt x="5328" y="545"/>
                    <a:pt x="5340" y="542"/>
                    <a:pt x="5354" y="535"/>
                  </a:cubicBezTo>
                  <a:cubicBezTo>
                    <a:pt x="5368" y="526"/>
                    <a:pt x="5383" y="523"/>
                    <a:pt x="5397" y="523"/>
                  </a:cubicBezTo>
                  <a:cubicBezTo>
                    <a:pt x="5432" y="523"/>
                    <a:pt x="5458" y="548"/>
                    <a:pt x="5430" y="573"/>
                  </a:cubicBezTo>
                  <a:cubicBezTo>
                    <a:pt x="5412" y="590"/>
                    <a:pt x="5420" y="601"/>
                    <a:pt x="5447" y="608"/>
                  </a:cubicBezTo>
                  <a:cubicBezTo>
                    <a:pt x="5464" y="612"/>
                    <a:pt x="5479" y="614"/>
                    <a:pt x="5490" y="614"/>
                  </a:cubicBezTo>
                  <a:cubicBezTo>
                    <a:pt x="5514" y="614"/>
                    <a:pt x="5522" y="605"/>
                    <a:pt x="5503" y="593"/>
                  </a:cubicBezTo>
                  <a:cubicBezTo>
                    <a:pt x="5487" y="579"/>
                    <a:pt x="5488" y="572"/>
                    <a:pt x="5506" y="572"/>
                  </a:cubicBezTo>
                  <a:cubicBezTo>
                    <a:pt x="5519" y="572"/>
                    <a:pt x="5540" y="576"/>
                    <a:pt x="5569" y="583"/>
                  </a:cubicBezTo>
                  <a:cubicBezTo>
                    <a:pt x="5600" y="591"/>
                    <a:pt x="5643" y="595"/>
                    <a:pt x="5678" y="595"/>
                  </a:cubicBezTo>
                  <a:cubicBezTo>
                    <a:pt x="5724" y="595"/>
                    <a:pt x="5760" y="588"/>
                    <a:pt x="5745" y="577"/>
                  </a:cubicBezTo>
                  <a:cubicBezTo>
                    <a:pt x="5735" y="569"/>
                    <a:pt x="5756" y="559"/>
                    <a:pt x="5787" y="552"/>
                  </a:cubicBezTo>
                  <a:cubicBezTo>
                    <a:pt x="6072" y="503"/>
                    <a:pt x="6183" y="486"/>
                    <a:pt x="6232" y="486"/>
                  </a:cubicBezTo>
                  <a:cubicBezTo>
                    <a:pt x="6283" y="483"/>
                    <a:pt x="6453" y="455"/>
                    <a:pt x="6606" y="420"/>
                  </a:cubicBezTo>
                  <a:cubicBezTo>
                    <a:pt x="6611" y="419"/>
                    <a:pt x="6616" y="419"/>
                    <a:pt x="6621" y="419"/>
                  </a:cubicBezTo>
                  <a:cubicBezTo>
                    <a:pt x="6636" y="419"/>
                    <a:pt x="6649" y="423"/>
                    <a:pt x="6651" y="434"/>
                  </a:cubicBezTo>
                  <a:cubicBezTo>
                    <a:pt x="6653" y="439"/>
                    <a:pt x="6657" y="442"/>
                    <a:pt x="6664" y="442"/>
                  </a:cubicBezTo>
                  <a:cubicBezTo>
                    <a:pt x="6670" y="442"/>
                    <a:pt x="6678" y="439"/>
                    <a:pt x="6686" y="434"/>
                  </a:cubicBezTo>
                  <a:cubicBezTo>
                    <a:pt x="6697" y="427"/>
                    <a:pt x="6710" y="423"/>
                    <a:pt x="6720" y="423"/>
                  </a:cubicBezTo>
                  <a:cubicBezTo>
                    <a:pt x="6726" y="423"/>
                    <a:pt x="6731" y="425"/>
                    <a:pt x="6735" y="427"/>
                  </a:cubicBezTo>
                  <a:cubicBezTo>
                    <a:pt x="6739" y="431"/>
                    <a:pt x="6747" y="433"/>
                    <a:pt x="6758" y="433"/>
                  </a:cubicBezTo>
                  <a:cubicBezTo>
                    <a:pt x="6775" y="433"/>
                    <a:pt x="6797" y="429"/>
                    <a:pt x="6818" y="420"/>
                  </a:cubicBezTo>
                  <a:cubicBezTo>
                    <a:pt x="6841" y="411"/>
                    <a:pt x="6862" y="406"/>
                    <a:pt x="6875" y="406"/>
                  </a:cubicBezTo>
                  <a:cubicBezTo>
                    <a:pt x="6881" y="406"/>
                    <a:pt x="6886" y="408"/>
                    <a:pt x="6887" y="410"/>
                  </a:cubicBezTo>
                  <a:cubicBezTo>
                    <a:pt x="6888" y="414"/>
                    <a:pt x="6905" y="416"/>
                    <a:pt x="6932" y="416"/>
                  </a:cubicBezTo>
                  <a:cubicBezTo>
                    <a:pt x="7018" y="416"/>
                    <a:pt x="7202" y="398"/>
                    <a:pt x="7210" y="382"/>
                  </a:cubicBezTo>
                  <a:cubicBezTo>
                    <a:pt x="7212" y="379"/>
                    <a:pt x="7219" y="377"/>
                    <a:pt x="7227" y="377"/>
                  </a:cubicBezTo>
                  <a:cubicBezTo>
                    <a:pt x="7236" y="377"/>
                    <a:pt x="7246" y="379"/>
                    <a:pt x="7255" y="382"/>
                  </a:cubicBezTo>
                  <a:cubicBezTo>
                    <a:pt x="7262" y="385"/>
                    <a:pt x="7270" y="387"/>
                    <a:pt x="7277" y="387"/>
                  </a:cubicBezTo>
                  <a:cubicBezTo>
                    <a:pt x="7293" y="387"/>
                    <a:pt x="7308" y="379"/>
                    <a:pt x="7327" y="364"/>
                  </a:cubicBezTo>
                  <a:cubicBezTo>
                    <a:pt x="7356" y="342"/>
                    <a:pt x="7376" y="331"/>
                    <a:pt x="7384" y="331"/>
                  </a:cubicBezTo>
                  <a:cubicBezTo>
                    <a:pt x="7390" y="331"/>
                    <a:pt x="7391" y="336"/>
                    <a:pt x="7387" y="348"/>
                  </a:cubicBezTo>
                  <a:cubicBezTo>
                    <a:pt x="7384" y="357"/>
                    <a:pt x="7391" y="361"/>
                    <a:pt x="7405" y="361"/>
                  </a:cubicBezTo>
                  <a:cubicBezTo>
                    <a:pt x="7412" y="361"/>
                    <a:pt x="7421" y="360"/>
                    <a:pt x="7432" y="358"/>
                  </a:cubicBezTo>
                  <a:cubicBezTo>
                    <a:pt x="7460" y="351"/>
                    <a:pt x="7556" y="330"/>
                    <a:pt x="7644" y="316"/>
                  </a:cubicBezTo>
                  <a:cubicBezTo>
                    <a:pt x="7730" y="302"/>
                    <a:pt x="7796" y="285"/>
                    <a:pt x="7790" y="281"/>
                  </a:cubicBezTo>
                  <a:cubicBezTo>
                    <a:pt x="7788" y="280"/>
                    <a:pt x="7783" y="280"/>
                    <a:pt x="7774" y="280"/>
                  </a:cubicBezTo>
                  <a:cubicBezTo>
                    <a:pt x="7695" y="280"/>
                    <a:pt x="7344" y="319"/>
                    <a:pt x="7168" y="348"/>
                  </a:cubicBezTo>
                  <a:cubicBezTo>
                    <a:pt x="7092" y="361"/>
                    <a:pt x="7005" y="375"/>
                    <a:pt x="6970" y="382"/>
                  </a:cubicBezTo>
                  <a:cubicBezTo>
                    <a:pt x="6955" y="384"/>
                    <a:pt x="6937" y="384"/>
                    <a:pt x="6920" y="384"/>
                  </a:cubicBezTo>
                  <a:cubicBezTo>
                    <a:pt x="6904" y="384"/>
                    <a:pt x="6889" y="384"/>
                    <a:pt x="6880" y="382"/>
                  </a:cubicBezTo>
                  <a:cubicBezTo>
                    <a:pt x="6876" y="381"/>
                    <a:pt x="6871" y="381"/>
                    <a:pt x="6867" y="381"/>
                  </a:cubicBezTo>
                  <a:cubicBezTo>
                    <a:pt x="6854" y="381"/>
                    <a:pt x="6843" y="384"/>
                    <a:pt x="6835" y="389"/>
                  </a:cubicBezTo>
                  <a:cubicBezTo>
                    <a:pt x="6833" y="391"/>
                    <a:pt x="6829" y="393"/>
                    <a:pt x="6825" y="393"/>
                  </a:cubicBezTo>
                  <a:cubicBezTo>
                    <a:pt x="6815" y="393"/>
                    <a:pt x="6801" y="387"/>
                    <a:pt x="6786" y="375"/>
                  </a:cubicBezTo>
                  <a:cubicBezTo>
                    <a:pt x="6759" y="354"/>
                    <a:pt x="6762" y="348"/>
                    <a:pt x="6804" y="334"/>
                  </a:cubicBezTo>
                  <a:cubicBezTo>
                    <a:pt x="6817" y="330"/>
                    <a:pt x="6827" y="328"/>
                    <a:pt x="6834" y="328"/>
                  </a:cubicBezTo>
                  <a:cubicBezTo>
                    <a:pt x="6847" y="328"/>
                    <a:pt x="6851" y="333"/>
                    <a:pt x="6849" y="344"/>
                  </a:cubicBezTo>
                  <a:cubicBezTo>
                    <a:pt x="6846" y="349"/>
                    <a:pt x="6846" y="351"/>
                    <a:pt x="6848" y="351"/>
                  </a:cubicBezTo>
                  <a:cubicBezTo>
                    <a:pt x="6851" y="351"/>
                    <a:pt x="6860" y="344"/>
                    <a:pt x="6874" y="330"/>
                  </a:cubicBezTo>
                  <a:cubicBezTo>
                    <a:pt x="6883" y="316"/>
                    <a:pt x="6891" y="309"/>
                    <a:pt x="6895" y="309"/>
                  </a:cubicBezTo>
                  <a:cubicBezTo>
                    <a:pt x="6898" y="309"/>
                    <a:pt x="6899" y="312"/>
                    <a:pt x="6898" y="319"/>
                  </a:cubicBezTo>
                  <a:cubicBezTo>
                    <a:pt x="6894" y="331"/>
                    <a:pt x="6900" y="338"/>
                    <a:pt x="6920" y="338"/>
                  </a:cubicBezTo>
                  <a:cubicBezTo>
                    <a:pt x="6934" y="338"/>
                    <a:pt x="6957" y="334"/>
                    <a:pt x="6988" y="327"/>
                  </a:cubicBezTo>
                  <a:cubicBezTo>
                    <a:pt x="7088" y="302"/>
                    <a:pt x="7158" y="292"/>
                    <a:pt x="7258" y="281"/>
                  </a:cubicBezTo>
                  <a:cubicBezTo>
                    <a:pt x="7290" y="278"/>
                    <a:pt x="7377" y="268"/>
                    <a:pt x="7457" y="257"/>
                  </a:cubicBezTo>
                  <a:cubicBezTo>
                    <a:pt x="7518" y="249"/>
                    <a:pt x="7595" y="242"/>
                    <a:pt x="7648" y="242"/>
                  </a:cubicBezTo>
                  <a:cubicBezTo>
                    <a:pt x="7661" y="242"/>
                    <a:pt x="7672" y="243"/>
                    <a:pt x="7681" y="244"/>
                  </a:cubicBezTo>
                  <a:cubicBezTo>
                    <a:pt x="7687" y="244"/>
                    <a:pt x="7693" y="244"/>
                    <a:pt x="7701" y="244"/>
                  </a:cubicBezTo>
                  <a:cubicBezTo>
                    <a:pt x="7754" y="244"/>
                    <a:pt x="7848" y="234"/>
                    <a:pt x="7924" y="219"/>
                  </a:cubicBezTo>
                  <a:cubicBezTo>
                    <a:pt x="8011" y="205"/>
                    <a:pt x="8108" y="191"/>
                    <a:pt x="8143" y="191"/>
                  </a:cubicBezTo>
                  <a:cubicBezTo>
                    <a:pt x="8188" y="191"/>
                    <a:pt x="8198" y="185"/>
                    <a:pt x="8181" y="170"/>
                  </a:cubicBezTo>
                  <a:cubicBezTo>
                    <a:pt x="8168" y="160"/>
                    <a:pt x="8168" y="150"/>
                    <a:pt x="8181" y="146"/>
                  </a:cubicBezTo>
                  <a:cubicBezTo>
                    <a:pt x="8183" y="146"/>
                    <a:pt x="8186" y="145"/>
                    <a:pt x="8188" y="145"/>
                  </a:cubicBezTo>
                  <a:cubicBezTo>
                    <a:pt x="8200" y="145"/>
                    <a:pt x="8210" y="151"/>
                    <a:pt x="8213" y="160"/>
                  </a:cubicBezTo>
                  <a:cubicBezTo>
                    <a:pt x="8214" y="166"/>
                    <a:pt x="8225" y="170"/>
                    <a:pt x="8240" y="170"/>
                  </a:cubicBezTo>
                  <a:cubicBezTo>
                    <a:pt x="8250" y="170"/>
                    <a:pt x="8264" y="168"/>
                    <a:pt x="8278" y="164"/>
                  </a:cubicBezTo>
                  <a:cubicBezTo>
                    <a:pt x="8337" y="146"/>
                    <a:pt x="8337" y="146"/>
                    <a:pt x="8282" y="135"/>
                  </a:cubicBezTo>
                  <a:cubicBezTo>
                    <a:pt x="8251" y="129"/>
                    <a:pt x="8223" y="115"/>
                    <a:pt x="8219" y="105"/>
                  </a:cubicBezTo>
                  <a:cubicBezTo>
                    <a:pt x="8217" y="98"/>
                    <a:pt x="8182" y="95"/>
                    <a:pt x="8137" y="95"/>
                  </a:cubicBezTo>
                  <a:cubicBezTo>
                    <a:pt x="8049" y="95"/>
                    <a:pt x="7920" y="106"/>
                    <a:pt x="7910" y="122"/>
                  </a:cubicBezTo>
                  <a:cubicBezTo>
                    <a:pt x="7908" y="126"/>
                    <a:pt x="7911" y="128"/>
                    <a:pt x="7918" y="128"/>
                  </a:cubicBezTo>
                  <a:cubicBezTo>
                    <a:pt x="7922" y="128"/>
                    <a:pt x="7928" y="127"/>
                    <a:pt x="7935" y="125"/>
                  </a:cubicBezTo>
                  <a:cubicBezTo>
                    <a:pt x="7941" y="124"/>
                    <a:pt x="7946" y="123"/>
                    <a:pt x="7950" y="123"/>
                  </a:cubicBezTo>
                  <a:cubicBezTo>
                    <a:pt x="7964" y="123"/>
                    <a:pt x="7975" y="130"/>
                    <a:pt x="7980" y="143"/>
                  </a:cubicBezTo>
                  <a:cubicBezTo>
                    <a:pt x="7987" y="167"/>
                    <a:pt x="7956" y="174"/>
                    <a:pt x="7814" y="185"/>
                  </a:cubicBezTo>
                  <a:cubicBezTo>
                    <a:pt x="7808" y="185"/>
                    <a:pt x="7803" y="185"/>
                    <a:pt x="7798" y="185"/>
                  </a:cubicBezTo>
                  <a:cubicBezTo>
                    <a:pt x="7731" y="185"/>
                    <a:pt x="7739" y="145"/>
                    <a:pt x="7817" y="135"/>
                  </a:cubicBezTo>
                  <a:cubicBezTo>
                    <a:pt x="7907" y="126"/>
                    <a:pt x="7897" y="104"/>
                    <a:pt x="7820" y="104"/>
                  </a:cubicBezTo>
                  <a:cubicBezTo>
                    <a:pt x="7811" y="104"/>
                    <a:pt x="7801" y="104"/>
                    <a:pt x="7790" y="105"/>
                  </a:cubicBezTo>
                  <a:cubicBezTo>
                    <a:pt x="7730" y="111"/>
                    <a:pt x="7702" y="122"/>
                    <a:pt x="7702" y="135"/>
                  </a:cubicBezTo>
                  <a:cubicBezTo>
                    <a:pt x="7699" y="153"/>
                    <a:pt x="7689" y="164"/>
                    <a:pt x="7678" y="167"/>
                  </a:cubicBezTo>
                  <a:cubicBezTo>
                    <a:pt x="7675" y="168"/>
                    <a:pt x="7672" y="168"/>
                    <a:pt x="7669" y="168"/>
                  </a:cubicBezTo>
                  <a:cubicBezTo>
                    <a:pt x="7662" y="168"/>
                    <a:pt x="7658" y="164"/>
                    <a:pt x="7660" y="156"/>
                  </a:cubicBezTo>
                  <a:cubicBezTo>
                    <a:pt x="7662" y="153"/>
                    <a:pt x="7658" y="152"/>
                    <a:pt x="7650" y="152"/>
                  </a:cubicBezTo>
                  <a:cubicBezTo>
                    <a:pt x="7629" y="152"/>
                    <a:pt x="7580" y="161"/>
                    <a:pt x="7522" y="174"/>
                  </a:cubicBezTo>
                  <a:cubicBezTo>
                    <a:pt x="7466" y="189"/>
                    <a:pt x="7414" y="199"/>
                    <a:pt x="7389" y="199"/>
                  </a:cubicBezTo>
                  <a:cubicBezTo>
                    <a:pt x="7380" y="199"/>
                    <a:pt x="7374" y="197"/>
                    <a:pt x="7373" y="195"/>
                  </a:cubicBezTo>
                  <a:cubicBezTo>
                    <a:pt x="7372" y="192"/>
                    <a:pt x="7370" y="191"/>
                    <a:pt x="7367" y="191"/>
                  </a:cubicBezTo>
                  <a:cubicBezTo>
                    <a:pt x="7362" y="191"/>
                    <a:pt x="7354" y="195"/>
                    <a:pt x="7345" y="202"/>
                  </a:cubicBezTo>
                  <a:cubicBezTo>
                    <a:pt x="7320" y="227"/>
                    <a:pt x="7251" y="244"/>
                    <a:pt x="7209" y="244"/>
                  </a:cubicBezTo>
                  <a:cubicBezTo>
                    <a:pt x="7192" y="244"/>
                    <a:pt x="7180" y="242"/>
                    <a:pt x="7175" y="236"/>
                  </a:cubicBezTo>
                  <a:cubicBezTo>
                    <a:pt x="7165" y="223"/>
                    <a:pt x="7182" y="209"/>
                    <a:pt x="7220" y="198"/>
                  </a:cubicBezTo>
                  <a:cubicBezTo>
                    <a:pt x="7255" y="191"/>
                    <a:pt x="7272" y="177"/>
                    <a:pt x="7262" y="174"/>
                  </a:cubicBezTo>
                  <a:cubicBezTo>
                    <a:pt x="7260" y="173"/>
                    <a:pt x="7257" y="172"/>
                    <a:pt x="7253" y="172"/>
                  </a:cubicBezTo>
                  <a:cubicBezTo>
                    <a:pt x="7232" y="172"/>
                    <a:pt x="7185" y="184"/>
                    <a:pt x="7133" y="198"/>
                  </a:cubicBezTo>
                  <a:cubicBezTo>
                    <a:pt x="7088" y="212"/>
                    <a:pt x="7061" y="219"/>
                    <a:pt x="7043" y="219"/>
                  </a:cubicBezTo>
                  <a:cubicBezTo>
                    <a:pt x="7025" y="219"/>
                    <a:pt x="7017" y="211"/>
                    <a:pt x="7012" y="195"/>
                  </a:cubicBezTo>
                  <a:cubicBezTo>
                    <a:pt x="7008" y="182"/>
                    <a:pt x="7005" y="175"/>
                    <a:pt x="7001" y="175"/>
                  </a:cubicBezTo>
                  <a:cubicBezTo>
                    <a:pt x="6998" y="175"/>
                    <a:pt x="6995" y="180"/>
                    <a:pt x="6991" y="191"/>
                  </a:cubicBezTo>
                  <a:cubicBezTo>
                    <a:pt x="6986" y="204"/>
                    <a:pt x="6981" y="210"/>
                    <a:pt x="6976" y="210"/>
                  </a:cubicBezTo>
                  <a:cubicBezTo>
                    <a:pt x="6971" y="210"/>
                    <a:pt x="6965" y="205"/>
                    <a:pt x="6957" y="195"/>
                  </a:cubicBezTo>
                  <a:cubicBezTo>
                    <a:pt x="6949" y="185"/>
                    <a:pt x="6941" y="181"/>
                    <a:pt x="6930" y="181"/>
                  </a:cubicBezTo>
                  <a:cubicBezTo>
                    <a:pt x="6916" y="181"/>
                    <a:pt x="6897" y="188"/>
                    <a:pt x="6869" y="202"/>
                  </a:cubicBezTo>
                  <a:cubicBezTo>
                    <a:pt x="6844" y="218"/>
                    <a:pt x="6820" y="225"/>
                    <a:pt x="6808" y="225"/>
                  </a:cubicBezTo>
                  <a:cubicBezTo>
                    <a:pt x="6804" y="225"/>
                    <a:pt x="6801" y="224"/>
                    <a:pt x="6800" y="223"/>
                  </a:cubicBezTo>
                  <a:cubicBezTo>
                    <a:pt x="6797" y="212"/>
                    <a:pt x="6776" y="205"/>
                    <a:pt x="6749" y="205"/>
                  </a:cubicBezTo>
                  <a:cubicBezTo>
                    <a:pt x="6720" y="209"/>
                    <a:pt x="6703" y="215"/>
                    <a:pt x="6707" y="226"/>
                  </a:cubicBezTo>
                  <a:cubicBezTo>
                    <a:pt x="6707" y="233"/>
                    <a:pt x="6696" y="239"/>
                    <a:pt x="6675" y="239"/>
                  </a:cubicBezTo>
                  <a:cubicBezTo>
                    <a:pt x="6651" y="236"/>
                    <a:pt x="6634" y="223"/>
                    <a:pt x="6627" y="209"/>
                  </a:cubicBezTo>
                  <a:cubicBezTo>
                    <a:pt x="6620" y="185"/>
                    <a:pt x="6641" y="177"/>
                    <a:pt x="6720" y="167"/>
                  </a:cubicBezTo>
                  <a:cubicBezTo>
                    <a:pt x="6856" y="153"/>
                    <a:pt x="6887" y="143"/>
                    <a:pt x="6936" y="90"/>
                  </a:cubicBezTo>
                  <a:cubicBezTo>
                    <a:pt x="6959" y="65"/>
                    <a:pt x="6959" y="52"/>
                    <a:pt x="6942" y="52"/>
                  </a:cubicBezTo>
                  <a:cubicBezTo>
                    <a:pt x="6930" y="52"/>
                    <a:pt x="6912" y="57"/>
                    <a:pt x="6887" y="70"/>
                  </a:cubicBezTo>
                  <a:cubicBezTo>
                    <a:pt x="6847" y="90"/>
                    <a:pt x="6718" y="115"/>
                    <a:pt x="6660" y="115"/>
                  </a:cubicBezTo>
                  <a:cubicBezTo>
                    <a:pt x="6648" y="115"/>
                    <a:pt x="6639" y="114"/>
                    <a:pt x="6634" y="111"/>
                  </a:cubicBezTo>
                  <a:cubicBezTo>
                    <a:pt x="6596" y="94"/>
                    <a:pt x="6661" y="25"/>
                    <a:pt x="6724" y="21"/>
                  </a:cubicBezTo>
                  <a:cubicBezTo>
                    <a:pt x="6765" y="18"/>
                    <a:pt x="6765" y="15"/>
                    <a:pt x="6735" y="4"/>
                  </a:cubicBezTo>
                  <a:cubicBezTo>
                    <a:pt x="6727" y="2"/>
                    <a:pt x="6716" y="1"/>
                    <a:pt x="6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7" name="Google Shape;8707;p45"/>
            <p:cNvSpPr/>
            <p:nvPr/>
          </p:nvSpPr>
          <p:spPr>
            <a:xfrm>
              <a:off x="5142175" y="1363000"/>
              <a:ext cx="4225" cy="1275"/>
            </a:xfrm>
            <a:custGeom>
              <a:avLst/>
              <a:gdLst/>
              <a:ahLst/>
              <a:cxnLst/>
              <a:rect l="l" t="t" r="r" b="b"/>
              <a:pathLst>
                <a:path w="169" h="51" extrusionOk="0">
                  <a:moveTo>
                    <a:pt x="49" y="0"/>
                  </a:moveTo>
                  <a:cubicBezTo>
                    <a:pt x="41" y="0"/>
                    <a:pt x="34" y="1"/>
                    <a:pt x="29" y="3"/>
                  </a:cubicBezTo>
                  <a:cubicBezTo>
                    <a:pt x="0" y="13"/>
                    <a:pt x="0" y="13"/>
                    <a:pt x="32" y="16"/>
                  </a:cubicBezTo>
                  <a:cubicBezTo>
                    <a:pt x="53" y="16"/>
                    <a:pt x="91" y="27"/>
                    <a:pt x="115" y="37"/>
                  </a:cubicBezTo>
                  <a:cubicBezTo>
                    <a:pt x="136" y="47"/>
                    <a:pt x="150" y="51"/>
                    <a:pt x="156" y="51"/>
                  </a:cubicBezTo>
                  <a:cubicBezTo>
                    <a:pt x="169" y="51"/>
                    <a:pt x="153" y="35"/>
                    <a:pt x="112" y="16"/>
                  </a:cubicBezTo>
                  <a:cubicBezTo>
                    <a:pt x="94" y="7"/>
                    <a:pt x="69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8" name="Google Shape;8708;p45"/>
            <p:cNvSpPr/>
            <p:nvPr/>
          </p:nvSpPr>
          <p:spPr>
            <a:xfrm>
              <a:off x="5142450" y="1356625"/>
              <a:ext cx="1650" cy="1575"/>
            </a:xfrm>
            <a:custGeom>
              <a:avLst/>
              <a:gdLst/>
              <a:ahLst/>
              <a:cxnLst/>
              <a:rect l="l" t="t" r="r" b="b"/>
              <a:pathLst>
                <a:path w="66" h="63" extrusionOk="0">
                  <a:moveTo>
                    <a:pt x="34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14" y="5"/>
                    <a:pt x="14" y="12"/>
                    <a:pt x="24" y="22"/>
                  </a:cubicBezTo>
                  <a:cubicBezTo>
                    <a:pt x="35" y="32"/>
                    <a:pt x="35" y="39"/>
                    <a:pt x="21" y="42"/>
                  </a:cubicBezTo>
                  <a:cubicBezTo>
                    <a:pt x="7" y="47"/>
                    <a:pt x="0" y="53"/>
                    <a:pt x="0" y="60"/>
                  </a:cubicBezTo>
                  <a:cubicBezTo>
                    <a:pt x="2" y="62"/>
                    <a:pt x="6" y="62"/>
                    <a:pt x="13" y="62"/>
                  </a:cubicBezTo>
                  <a:cubicBezTo>
                    <a:pt x="19" y="62"/>
                    <a:pt x="28" y="62"/>
                    <a:pt x="39" y="60"/>
                  </a:cubicBezTo>
                  <a:cubicBezTo>
                    <a:pt x="56" y="57"/>
                    <a:pt x="66" y="39"/>
                    <a:pt x="59" y="22"/>
                  </a:cubicBezTo>
                  <a:cubicBezTo>
                    <a:pt x="57" y="8"/>
                    <a:pt x="46" y="0"/>
                    <a:pt x="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9" name="Google Shape;8709;p45"/>
            <p:cNvSpPr/>
            <p:nvPr/>
          </p:nvSpPr>
          <p:spPr>
            <a:xfrm>
              <a:off x="5140825" y="134075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85" y="1"/>
                  </a:moveTo>
                  <a:cubicBezTo>
                    <a:pt x="79" y="1"/>
                    <a:pt x="73" y="2"/>
                    <a:pt x="65" y="5"/>
                  </a:cubicBezTo>
                  <a:cubicBezTo>
                    <a:pt x="44" y="8"/>
                    <a:pt x="24" y="22"/>
                    <a:pt x="17" y="29"/>
                  </a:cubicBezTo>
                  <a:cubicBezTo>
                    <a:pt x="0" y="56"/>
                    <a:pt x="27" y="82"/>
                    <a:pt x="62" y="82"/>
                  </a:cubicBezTo>
                  <a:cubicBezTo>
                    <a:pt x="64" y="82"/>
                    <a:pt x="66" y="81"/>
                    <a:pt x="69" y="81"/>
                  </a:cubicBezTo>
                  <a:cubicBezTo>
                    <a:pt x="89" y="81"/>
                    <a:pt x="107" y="60"/>
                    <a:pt x="107" y="36"/>
                  </a:cubicBezTo>
                  <a:cubicBezTo>
                    <a:pt x="107" y="13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0" name="Google Shape;8710;p45"/>
            <p:cNvSpPr/>
            <p:nvPr/>
          </p:nvSpPr>
          <p:spPr>
            <a:xfrm>
              <a:off x="5148850" y="1362350"/>
              <a:ext cx="2100" cy="1075"/>
            </a:xfrm>
            <a:custGeom>
              <a:avLst/>
              <a:gdLst/>
              <a:ahLst/>
              <a:cxnLst/>
              <a:rect l="l" t="t" r="r" b="b"/>
              <a:pathLst>
                <a:path w="84" h="43" extrusionOk="0">
                  <a:moveTo>
                    <a:pt x="52" y="0"/>
                  </a:moveTo>
                  <a:cubicBezTo>
                    <a:pt x="43" y="0"/>
                    <a:pt x="27" y="7"/>
                    <a:pt x="18" y="18"/>
                  </a:cubicBezTo>
                  <a:cubicBezTo>
                    <a:pt x="1" y="36"/>
                    <a:pt x="1" y="39"/>
                    <a:pt x="25" y="42"/>
                  </a:cubicBezTo>
                  <a:cubicBezTo>
                    <a:pt x="60" y="42"/>
                    <a:pt x="84" y="15"/>
                    <a:pt x="56" y="1"/>
                  </a:cubicBezTo>
                  <a:cubicBezTo>
                    <a:pt x="55" y="0"/>
                    <a:pt x="54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1" name="Google Shape;8711;p45"/>
            <p:cNvSpPr/>
            <p:nvPr/>
          </p:nvSpPr>
          <p:spPr>
            <a:xfrm>
              <a:off x="5149950" y="1362200"/>
              <a:ext cx="5700" cy="3150"/>
            </a:xfrm>
            <a:custGeom>
              <a:avLst/>
              <a:gdLst/>
              <a:ahLst/>
              <a:cxnLst/>
              <a:rect l="l" t="t" r="r" b="b"/>
              <a:pathLst>
                <a:path w="228" h="126" extrusionOk="0">
                  <a:moveTo>
                    <a:pt x="198" y="0"/>
                  </a:moveTo>
                  <a:cubicBezTo>
                    <a:pt x="193" y="0"/>
                    <a:pt x="187" y="2"/>
                    <a:pt x="179" y="3"/>
                  </a:cubicBezTo>
                  <a:cubicBezTo>
                    <a:pt x="162" y="7"/>
                    <a:pt x="147" y="21"/>
                    <a:pt x="152" y="32"/>
                  </a:cubicBezTo>
                  <a:cubicBezTo>
                    <a:pt x="154" y="41"/>
                    <a:pt x="148" y="45"/>
                    <a:pt x="134" y="45"/>
                  </a:cubicBezTo>
                  <a:cubicBezTo>
                    <a:pt x="127" y="45"/>
                    <a:pt x="117" y="44"/>
                    <a:pt x="106" y="42"/>
                  </a:cubicBezTo>
                  <a:cubicBezTo>
                    <a:pt x="99" y="41"/>
                    <a:pt x="92" y="41"/>
                    <a:pt x="85" y="41"/>
                  </a:cubicBezTo>
                  <a:cubicBezTo>
                    <a:pt x="62" y="41"/>
                    <a:pt x="40" y="44"/>
                    <a:pt x="30" y="53"/>
                  </a:cubicBezTo>
                  <a:cubicBezTo>
                    <a:pt x="0" y="72"/>
                    <a:pt x="5" y="126"/>
                    <a:pt x="32" y="126"/>
                  </a:cubicBezTo>
                  <a:cubicBezTo>
                    <a:pt x="33" y="126"/>
                    <a:pt x="35" y="125"/>
                    <a:pt x="37" y="125"/>
                  </a:cubicBezTo>
                  <a:cubicBezTo>
                    <a:pt x="47" y="122"/>
                    <a:pt x="51" y="111"/>
                    <a:pt x="47" y="98"/>
                  </a:cubicBezTo>
                  <a:cubicBezTo>
                    <a:pt x="42" y="82"/>
                    <a:pt x="51" y="74"/>
                    <a:pt x="69" y="74"/>
                  </a:cubicBezTo>
                  <a:cubicBezTo>
                    <a:pt x="87" y="74"/>
                    <a:pt x="113" y="82"/>
                    <a:pt x="141" y="98"/>
                  </a:cubicBezTo>
                  <a:cubicBezTo>
                    <a:pt x="165" y="113"/>
                    <a:pt x="192" y="122"/>
                    <a:pt x="208" y="122"/>
                  </a:cubicBezTo>
                  <a:cubicBezTo>
                    <a:pt x="210" y="122"/>
                    <a:pt x="212" y="122"/>
                    <a:pt x="214" y="122"/>
                  </a:cubicBezTo>
                  <a:cubicBezTo>
                    <a:pt x="227" y="118"/>
                    <a:pt x="221" y="108"/>
                    <a:pt x="196" y="104"/>
                  </a:cubicBezTo>
                  <a:cubicBezTo>
                    <a:pt x="165" y="94"/>
                    <a:pt x="162" y="90"/>
                    <a:pt x="189" y="83"/>
                  </a:cubicBezTo>
                  <a:cubicBezTo>
                    <a:pt x="206" y="80"/>
                    <a:pt x="210" y="73"/>
                    <a:pt x="200" y="66"/>
                  </a:cubicBezTo>
                  <a:cubicBezTo>
                    <a:pt x="193" y="63"/>
                    <a:pt x="189" y="45"/>
                    <a:pt x="200" y="24"/>
                  </a:cubicBezTo>
                  <a:cubicBezTo>
                    <a:pt x="210" y="7"/>
                    <a:pt x="209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2" name="Google Shape;8712;p45"/>
            <p:cNvSpPr/>
            <p:nvPr/>
          </p:nvSpPr>
          <p:spPr>
            <a:xfrm>
              <a:off x="5154575" y="13656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1"/>
                    <a:pt x="39" y="4"/>
                  </a:cubicBezTo>
                  <a:cubicBezTo>
                    <a:pt x="15" y="7"/>
                    <a:pt x="1" y="18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0" y="22"/>
                    <a:pt x="43" y="18"/>
                    <a:pt x="56" y="10"/>
                  </a:cubicBezTo>
                  <a:cubicBezTo>
                    <a:pt x="66" y="4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3" name="Google Shape;8713;p45"/>
            <p:cNvSpPr/>
            <p:nvPr/>
          </p:nvSpPr>
          <p:spPr>
            <a:xfrm>
              <a:off x="5146325" y="1335175"/>
              <a:ext cx="2425" cy="675"/>
            </a:xfrm>
            <a:custGeom>
              <a:avLst/>
              <a:gdLst/>
              <a:ahLst/>
              <a:cxnLst/>
              <a:rect l="l" t="t" r="r" b="b"/>
              <a:pathLst>
                <a:path w="97" h="27" extrusionOk="0">
                  <a:moveTo>
                    <a:pt x="89" y="1"/>
                  </a:moveTo>
                  <a:cubicBezTo>
                    <a:pt x="82" y="1"/>
                    <a:pt x="70" y="2"/>
                    <a:pt x="53" y="5"/>
                  </a:cubicBezTo>
                  <a:cubicBezTo>
                    <a:pt x="18" y="16"/>
                    <a:pt x="1" y="23"/>
                    <a:pt x="18" y="26"/>
                  </a:cubicBezTo>
                  <a:cubicBezTo>
                    <a:pt x="33" y="26"/>
                    <a:pt x="63" y="20"/>
                    <a:pt x="84" y="10"/>
                  </a:cubicBezTo>
                  <a:cubicBezTo>
                    <a:pt x="96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4" name="Google Shape;8714;p45"/>
            <p:cNvSpPr/>
            <p:nvPr/>
          </p:nvSpPr>
          <p:spPr>
            <a:xfrm>
              <a:off x="5155700" y="1350650"/>
              <a:ext cx="67800" cy="16050"/>
            </a:xfrm>
            <a:custGeom>
              <a:avLst/>
              <a:gdLst/>
              <a:ahLst/>
              <a:cxnLst/>
              <a:rect l="l" t="t" r="r" b="b"/>
              <a:pathLst>
                <a:path w="2712" h="642" extrusionOk="0">
                  <a:moveTo>
                    <a:pt x="2369" y="104"/>
                  </a:moveTo>
                  <a:cubicBezTo>
                    <a:pt x="2379" y="104"/>
                    <a:pt x="2389" y="107"/>
                    <a:pt x="2399" y="115"/>
                  </a:cubicBezTo>
                  <a:cubicBezTo>
                    <a:pt x="2409" y="122"/>
                    <a:pt x="2415" y="153"/>
                    <a:pt x="2412" y="182"/>
                  </a:cubicBezTo>
                  <a:cubicBezTo>
                    <a:pt x="2410" y="202"/>
                    <a:pt x="2405" y="215"/>
                    <a:pt x="2400" y="215"/>
                  </a:cubicBezTo>
                  <a:cubicBezTo>
                    <a:pt x="2398" y="215"/>
                    <a:pt x="2397" y="213"/>
                    <a:pt x="2394" y="209"/>
                  </a:cubicBezTo>
                  <a:cubicBezTo>
                    <a:pt x="2392" y="197"/>
                    <a:pt x="2382" y="191"/>
                    <a:pt x="2371" y="191"/>
                  </a:cubicBezTo>
                  <a:cubicBezTo>
                    <a:pt x="2368" y="191"/>
                    <a:pt x="2366" y="191"/>
                    <a:pt x="2364" y="192"/>
                  </a:cubicBezTo>
                  <a:cubicBezTo>
                    <a:pt x="2350" y="195"/>
                    <a:pt x="2346" y="209"/>
                    <a:pt x="2360" y="223"/>
                  </a:cubicBezTo>
                  <a:cubicBezTo>
                    <a:pt x="2372" y="237"/>
                    <a:pt x="2371" y="245"/>
                    <a:pt x="2362" y="245"/>
                  </a:cubicBezTo>
                  <a:cubicBezTo>
                    <a:pt x="2361" y="245"/>
                    <a:pt x="2359" y="245"/>
                    <a:pt x="2357" y="244"/>
                  </a:cubicBezTo>
                  <a:cubicBezTo>
                    <a:pt x="2343" y="240"/>
                    <a:pt x="2329" y="233"/>
                    <a:pt x="2329" y="223"/>
                  </a:cubicBezTo>
                  <a:cubicBezTo>
                    <a:pt x="2329" y="216"/>
                    <a:pt x="2325" y="188"/>
                    <a:pt x="2325" y="164"/>
                  </a:cubicBezTo>
                  <a:cubicBezTo>
                    <a:pt x="2321" y="128"/>
                    <a:pt x="2343" y="104"/>
                    <a:pt x="2369" y="104"/>
                  </a:cubicBezTo>
                  <a:close/>
                  <a:moveTo>
                    <a:pt x="1731" y="314"/>
                  </a:moveTo>
                  <a:cubicBezTo>
                    <a:pt x="1739" y="314"/>
                    <a:pt x="1747" y="319"/>
                    <a:pt x="1757" y="327"/>
                  </a:cubicBezTo>
                  <a:cubicBezTo>
                    <a:pt x="1774" y="341"/>
                    <a:pt x="1774" y="355"/>
                    <a:pt x="1753" y="365"/>
                  </a:cubicBezTo>
                  <a:cubicBezTo>
                    <a:pt x="1733" y="374"/>
                    <a:pt x="1716" y="378"/>
                    <a:pt x="1704" y="378"/>
                  </a:cubicBezTo>
                  <a:cubicBezTo>
                    <a:pt x="1683" y="378"/>
                    <a:pt x="1677" y="365"/>
                    <a:pt x="1698" y="341"/>
                  </a:cubicBezTo>
                  <a:cubicBezTo>
                    <a:pt x="1712" y="323"/>
                    <a:pt x="1721" y="314"/>
                    <a:pt x="1731" y="314"/>
                  </a:cubicBezTo>
                  <a:close/>
                  <a:moveTo>
                    <a:pt x="2675" y="0"/>
                  </a:moveTo>
                  <a:cubicBezTo>
                    <a:pt x="2646" y="0"/>
                    <a:pt x="2590" y="10"/>
                    <a:pt x="2506" y="28"/>
                  </a:cubicBezTo>
                  <a:cubicBezTo>
                    <a:pt x="2427" y="47"/>
                    <a:pt x="2350" y="64"/>
                    <a:pt x="2327" y="64"/>
                  </a:cubicBezTo>
                  <a:cubicBezTo>
                    <a:pt x="2325" y="64"/>
                    <a:pt x="2323" y="64"/>
                    <a:pt x="2322" y="63"/>
                  </a:cubicBezTo>
                  <a:cubicBezTo>
                    <a:pt x="2320" y="63"/>
                    <a:pt x="2317" y="62"/>
                    <a:pt x="2315" y="62"/>
                  </a:cubicBezTo>
                  <a:cubicBezTo>
                    <a:pt x="2306" y="62"/>
                    <a:pt x="2302" y="69"/>
                    <a:pt x="2305" y="81"/>
                  </a:cubicBezTo>
                  <a:cubicBezTo>
                    <a:pt x="2306" y="92"/>
                    <a:pt x="2306" y="97"/>
                    <a:pt x="2303" y="97"/>
                  </a:cubicBezTo>
                  <a:cubicBezTo>
                    <a:pt x="2301" y="97"/>
                    <a:pt x="2297" y="94"/>
                    <a:pt x="2290" y="87"/>
                  </a:cubicBezTo>
                  <a:cubicBezTo>
                    <a:pt x="2286" y="82"/>
                    <a:pt x="2279" y="79"/>
                    <a:pt x="2269" y="79"/>
                  </a:cubicBezTo>
                  <a:cubicBezTo>
                    <a:pt x="2255" y="79"/>
                    <a:pt x="2236" y="84"/>
                    <a:pt x="2211" y="94"/>
                  </a:cubicBezTo>
                  <a:cubicBezTo>
                    <a:pt x="2188" y="104"/>
                    <a:pt x="2166" y="110"/>
                    <a:pt x="2153" y="110"/>
                  </a:cubicBezTo>
                  <a:cubicBezTo>
                    <a:pt x="2147" y="110"/>
                    <a:pt x="2142" y="108"/>
                    <a:pt x="2141" y="105"/>
                  </a:cubicBezTo>
                  <a:cubicBezTo>
                    <a:pt x="2140" y="100"/>
                    <a:pt x="2131" y="99"/>
                    <a:pt x="2118" y="99"/>
                  </a:cubicBezTo>
                  <a:cubicBezTo>
                    <a:pt x="2100" y="99"/>
                    <a:pt x="2071" y="102"/>
                    <a:pt x="2041" y="108"/>
                  </a:cubicBezTo>
                  <a:cubicBezTo>
                    <a:pt x="1989" y="119"/>
                    <a:pt x="1941" y="129"/>
                    <a:pt x="1933" y="129"/>
                  </a:cubicBezTo>
                  <a:cubicBezTo>
                    <a:pt x="1927" y="129"/>
                    <a:pt x="1829" y="147"/>
                    <a:pt x="1718" y="174"/>
                  </a:cubicBezTo>
                  <a:cubicBezTo>
                    <a:pt x="1608" y="198"/>
                    <a:pt x="1424" y="237"/>
                    <a:pt x="1309" y="257"/>
                  </a:cubicBezTo>
                  <a:cubicBezTo>
                    <a:pt x="1198" y="278"/>
                    <a:pt x="972" y="327"/>
                    <a:pt x="809" y="361"/>
                  </a:cubicBezTo>
                  <a:cubicBezTo>
                    <a:pt x="454" y="439"/>
                    <a:pt x="295" y="470"/>
                    <a:pt x="241" y="470"/>
                  </a:cubicBezTo>
                  <a:cubicBezTo>
                    <a:pt x="235" y="470"/>
                    <a:pt x="230" y="470"/>
                    <a:pt x="226" y="469"/>
                  </a:cubicBezTo>
                  <a:cubicBezTo>
                    <a:pt x="223" y="468"/>
                    <a:pt x="219" y="468"/>
                    <a:pt x="215" y="468"/>
                  </a:cubicBezTo>
                  <a:cubicBezTo>
                    <a:pt x="203" y="468"/>
                    <a:pt x="189" y="471"/>
                    <a:pt x="181" y="476"/>
                  </a:cubicBezTo>
                  <a:cubicBezTo>
                    <a:pt x="179" y="479"/>
                    <a:pt x="176" y="481"/>
                    <a:pt x="171" y="481"/>
                  </a:cubicBezTo>
                  <a:cubicBezTo>
                    <a:pt x="162" y="481"/>
                    <a:pt x="149" y="474"/>
                    <a:pt x="140" y="462"/>
                  </a:cubicBezTo>
                  <a:cubicBezTo>
                    <a:pt x="130" y="450"/>
                    <a:pt x="123" y="444"/>
                    <a:pt x="118" y="444"/>
                  </a:cubicBezTo>
                  <a:cubicBezTo>
                    <a:pt x="112" y="444"/>
                    <a:pt x="109" y="451"/>
                    <a:pt x="105" y="465"/>
                  </a:cubicBezTo>
                  <a:cubicBezTo>
                    <a:pt x="100" y="482"/>
                    <a:pt x="96" y="490"/>
                    <a:pt x="93" y="490"/>
                  </a:cubicBezTo>
                  <a:cubicBezTo>
                    <a:pt x="89" y="490"/>
                    <a:pt x="86" y="483"/>
                    <a:pt x="81" y="469"/>
                  </a:cubicBezTo>
                  <a:cubicBezTo>
                    <a:pt x="75" y="451"/>
                    <a:pt x="61" y="441"/>
                    <a:pt x="43" y="441"/>
                  </a:cubicBezTo>
                  <a:cubicBezTo>
                    <a:pt x="41" y="441"/>
                    <a:pt x="38" y="441"/>
                    <a:pt x="36" y="441"/>
                  </a:cubicBezTo>
                  <a:cubicBezTo>
                    <a:pt x="18" y="448"/>
                    <a:pt x="15" y="462"/>
                    <a:pt x="29" y="476"/>
                  </a:cubicBezTo>
                  <a:cubicBezTo>
                    <a:pt x="39" y="490"/>
                    <a:pt x="39" y="504"/>
                    <a:pt x="21" y="507"/>
                  </a:cubicBezTo>
                  <a:cubicBezTo>
                    <a:pt x="8" y="510"/>
                    <a:pt x="1" y="525"/>
                    <a:pt x="5" y="535"/>
                  </a:cubicBezTo>
                  <a:cubicBezTo>
                    <a:pt x="8" y="544"/>
                    <a:pt x="15" y="550"/>
                    <a:pt x="25" y="550"/>
                  </a:cubicBezTo>
                  <a:cubicBezTo>
                    <a:pt x="27" y="550"/>
                    <a:pt x="30" y="549"/>
                    <a:pt x="32" y="549"/>
                  </a:cubicBezTo>
                  <a:cubicBezTo>
                    <a:pt x="33" y="548"/>
                    <a:pt x="34" y="548"/>
                    <a:pt x="35" y="548"/>
                  </a:cubicBezTo>
                  <a:cubicBezTo>
                    <a:pt x="46" y="548"/>
                    <a:pt x="64" y="565"/>
                    <a:pt x="74" y="587"/>
                  </a:cubicBezTo>
                  <a:cubicBezTo>
                    <a:pt x="86" y="607"/>
                    <a:pt x="99" y="616"/>
                    <a:pt x="117" y="616"/>
                  </a:cubicBezTo>
                  <a:cubicBezTo>
                    <a:pt x="125" y="616"/>
                    <a:pt x="133" y="614"/>
                    <a:pt x="143" y="611"/>
                  </a:cubicBezTo>
                  <a:cubicBezTo>
                    <a:pt x="157" y="606"/>
                    <a:pt x="170" y="604"/>
                    <a:pt x="180" y="604"/>
                  </a:cubicBezTo>
                  <a:cubicBezTo>
                    <a:pt x="190" y="604"/>
                    <a:pt x="197" y="606"/>
                    <a:pt x="199" y="611"/>
                  </a:cubicBezTo>
                  <a:cubicBezTo>
                    <a:pt x="202" y="622"/>
                    <a:pt x="212" y="627"/>
                    <a:pt x="223" y="627"/>
                  </a:cubicBezTo>
                  <a:cubicBezTo>
                    <a:pt x="243" y="627"/>
                    <a:pt x="269" y="611"/>
                    <a:pt x="271" y="590"/>
                  </a:cubicBezTo>
                  <a:cubicBezTo>
                    <a:pt x="273" y="580"/>
                    <a:pt x="275" y="575"/>
                    <a:pt x="277" y="575"/>
                  </a:cubicBezTo>
                  <a:cubicBezTo>
                    <a:pt x="280" y="575"/>
                    <a:pt x="282" y="580"/>
                    <a:pt x="285" y="590"/>
                  </a:cubicBezTo>
                  <a:cubicBezTo>
                    <a:pt x="292" y="605"/>
                    <a:pt x="324" y="625"/>
                    <a:pt x="354" y="632"/>
                  </a:cubicBezTo>
                  <a:cubicBezTo>
                    <a:pt x="376" y="638"/>
                    <a:pt x="389" y="642"/>
                    <a:pt x="395" y="642"/>
                  </a:cubicBezTo>
                  <a:cubicBezTo>
                    <a:pt x="404" y="642"/>
                    <a:pt x="400" y="636"/>
                    <a:pt x="386" y="622"/>
                  </a:cubicBezTo>
                  <a:cubicBezTo>
                    <a:pt x="368" y="601"/>
                    <a:pt x="374" y="589"/>
                    <a:pt x="389" y="589"/>
                  </a:cubicBezTo>
                  <a:cubicBezTo>
                    <a:pt x="401" y="589"/>
                    <a:pt x="419" y="596"/>
                    <a:pt x="438" y="611"/>
                  </a:cubicBezTo>
                  <a:cubicBezTo>
                    <a:pt x="449" y="619"/>
                    <a:pt x="458" y="624"/>
                    <a:pt x="463" y="624"/>
                  </a:cubicBezTo>
                  <a:cubicBezTo>
                    <a:pt x="466" y="624"/>
                    <a:pt x="468" y="621"/>
                    <a:pt x="466" y="615"/>
                  </a:cubicBezTo>
                  <a:cubicBezTo>
                    <a:pt x="460" y="594"/>
                    <a:pt x="491" y="582"/>
                    <a:pt x="523" y="582"/>
                  </a:cubicBezTo>
                  <a:cubicBezTo>
                    <a:pt x="546" y="582"/>
                    <a:pt x="569" y="588"/>
                    <a:pt x="580" y="601"/>
                  </a:cubicBezTo>
                  <a:cubicBezTo>
                    <a:pt x="593" y="616"/>
                    <a:pt x="616" y="624"/>
                    <a:pt x="633" y="624"/>
                  </a:cubicBezTo>
                  <a:cubicBezTo>
                    <a:pt x="648" y="624"/>
                    <a:pt x="660" y="617"/>
                    <a:pt x="657" y="605"/>
                  </a:cubicBezTo>
                  <a:cubicBezTo>
                    <a:pt x="648" y="585"/>
                    <a:pt x="745" y="554"/>
                    <a:pt x="796" y="554"/>
                  </a:cubicBezTo>
                  <a:cubicBezTo>
                    <a:pt x="808" y="554"/>
                    <a:pt x="818" y="556"/>
                    <a:pt x="823" y="560"/>
                  </a:cubicBezTo>
                  <a:cubicBezTo>
                    <a:pt x="826" y="562"/>
                    <a:pt x="833" y="563"/>
                    <a:pt x="844" y="563"/>
                  </a:cubicBezTo>
                  <a:cubicBezTo>
                    <a:pt x="864" y="563"/>
                    <a:pt x="896" y="559"/>
                    <a:pt x="927" y="552"/>
                  </a:cubicBezTo>
                  <a:cubicBezTo>
                    <a:pt x="969" y="541"/>
                    <a:pt x="1012" y="534"/>
                    <a:pt x="1036" y="534"/>
                  </a:cubicBezTo>
                  <a:cubicBezTo>
                    <a:pt x="1041" y="534"/>
                    <a:pt x="1046" y="535"/>
                    <a:pt x="1049" y="535"/>
                  </a:cubicBezTo>
                  <a:cubicBezTo>
                    <a:pt x="1056" y="538"/>
                    <a:pt x="1061" y="539"/>
                    <a:pt x="1064" y="539"/>
                  </a:cubicBezTo>
                  <a:cubicBezTo>
                    <a:pt x="1070" y="539"/>
                    <a:pt x="1068" y="534"/>
                    <a:pt x="1059" y="525"/>
                  </a:cubicBezTo>
                  <a:cubicBezTo>
                    <a:pt x="1046" y="515"/>
                    <a:pt x="1046" y="504"/>
                    <a:pt x="1059" y="500"/>
                  </a:cubicBezTo>
                  <a:cubicBezTo>
                    <a:pt x="1062" y="500"/>
                    <a:pt x="1064" y="499"/>
                    <a:pt x="1067" y="499"/>
                  </a:cubicBezTo>
                  <a:cubicBezTo>
                    <a:pt x="1076" y="499"/>
                    <a:pt x="1084" y="503"/>
                    <a:pt x="1087" y="510"/>
                  </a:cubicBezTo>
                  <a:cubicBezTo>
                    <a:pt x="1089" y="518"/>
                    <a:pt x="1114" y="522"/>
                    <a:pt x="1147" y="522"/>
                  </a:cubicBezTo>
                  <a:cubicBezTo>
                    <a:pt x="1219" y="522"/>
                    <a:pt x="1332" y="506"/>
                    <a:pt x="1344" y="486"/>
                  </a:cubicBezTo>
                  <a:cubicBezTo>
                    <a:pt x="1354" y="465"/>
                    <a:pt x="1392" y="459"/>
                    <a:pt x="1454" y="456"/>
                  </a:cubicBezTo>
                  <a:cubicBezTo>
                    <a:pt x="1524" y="456"/>
                    <a:pt x="1555" y="448"/>
                    <a:pt x="1569" y="427"/>
                  </a:cubicBezTo>
                  <a:cubicBezTo>
                    <a:pt x="1577" y="416"/>
                    <a:pt x="1581" y="411"/>
                    <a:pt x="1583" y="411"/>
                  </a:cubicBezTo>
                  <a:lnTo>
                    <a:pt x="1583" y="411"/>
                  </a:lnTo>
                  <a:cubicBezTo>
                    <a:pt x="1585" y="411"/>
                    <a:pt x="1585" y="414"/>
                    <a:pt x="1583" y="421"/>
                  </a:cubicBezTo>
                  <a:cubicBezTo>
                    <a:pt x="1581" y="427"/>
                    <a:pt x="1588" y="430"/>
                    <a:pt x="1603" y="430"/>
                  </a:cubicBezTo>
                  <a:cubicBezTo>
                    <a:pt x="1628" y="430"/>
                    <a:pt x="1677" y="421"/>
                    <a:pt x="1749" y="403"/>
                  </a:cubicBezTo>
                  <a:cubicBezTo>
                    <a:pt x="1843" y="382"/>
                    <a:pt x="1962" y="358"/>
                    <a:pt x="2010" y="351"/>
                  </a:cubicBezTo>
                  <a:cubicBezTo>
                    <a:pt x="2058" y="344"/>
                    <a:pt x="2093" y="331"/>
                    <a:pt x="2093" y="323"/>
                  </a:cubicBezTo>
                  <a:cubicBezTo>
                    <a:pt x="2086" y="308"/>
                    <a:pt x="2132" y="298"/>
                    <a:pt x="2175" y="298"/>
                  </a:cubicBezTo>
                  <a:cubicBezTo>
                    <a:pt x="2200" y="298"/>
                    <a:pt x="2225" y="302"/>
                    <a:pt x="2235" y="310"/>
                  </a:cubicBezTo>
                  <a:cubicBezTo>
                    <a:pt x="2244" y="316"/>
                    <a:pt x="2250" y="320"/>
                    <a:pt x="2254" y="320"/>
                  </a:cubicBezTo>
                  <a:cubicBezTo>
                    <a:pt x="2257" y="320"/>
                    <a:pt x="2258" y="316"/>
                    <a:pt x="2256" y="310"/>
                  </a:cubicBezTo>
                  <a:cubicBezTo>
                    <a:pt x="2253" y="296"/>
                    <a:pt x="2287" y="281"/>
                    <a:pt x="2346" y="271"/>
                  </a:cubicBezTo>
                  <a:cubicBezTo>
                    <a:pt x="2419" y="257"/>
                    <a:pt x="2450" y="244"/>
                    <a:pt x="2464" y="212"/>
                  </a:cubicBezTo>
                  <a:cubicBezTo>
                    <a:pt x="2471" y="196"/>
                    <a:pt x="2475" y="187"/>
                    <a:pt x="2480" y="187"/>
                  </a:cubicBezTo>
                  <a:cubicBezTo>
                    <a:pt x="2485" y="187"/>
                    <a:pt x="2490" y="197"/>
                    <a:pt x="2499" y="219"/>
                  </a:cubicBezTo>
                  <a:cubicBezTo>
                    <a:pt x="2505" y="238"/>
                    <a:pt x="2510" y="248"/>
                    <a:pt x="2514" y="248"/>
                  </a:cubicBezTo>
                  <a:cubicBezTo>
                    <a:pt x="2516" y="248"/>
                    <a:pt x="2518" y="245"/>
                    <a:pt x="2519" y="237"/>
                  </a:cubicBezTo>
                  <a:cubicBezTo>
                    <a:pt x="2519" y="216"/>
                    <a:pt x="2530" y="195"/>
                    <a:pt x="2540" y="185"/>
                  </a:cubicBezTo>
                  <a:cubicBezTo>
                    <a:pt x="2557" y="169"/>
                    <a:pt x="2534" y="139"/>
                    <a:pt x="2512" y="139"/>
                  </a:cubicBezTo>
                  <a:cubicBezTo>
                    <a:pt x="2506" y="139"/>
                    <a:pt x="2500" y="141"/>
                    <a:pt x="2495" y="147"/>
                  </a:cubicBezTo>
                  <a:cubicBezTo>
                    <a:pt x="2494" y="148"/>
                    <a:pt x="2493" y="149"/>
                    <a:pt x="2491" y="149"/>
                  </a:cubicBezTo>
                  <a:cubicBezTo>
                    <a:pt x="2486" y="149"/>
                    <a:pt x="2482" y="138"/>
                    <a:pt x="2482" y="119"/>
                  </a:cubicBezTo>
                  <a:cubicBezTo>
                    <a:pt x="2482" y="93"/>
                    <a:pt x="2486" y="85"/>
                    <a:pt x="2508" y="85"/>
                  </a:cubicBezTo>
                  <a:cubicBezTo>
                    <a:pt x="2516" y="85"/>
                    <a:pt x="2527" y="86"/>
                    <a:pt x="2540" y="87"/>
                  </a:cubicBezTo>
                  <a:cubicBezTo>
                    <a:pt x="2545" y="88"/>
                    <a:pt x="2550" y="88"/>
                    <a:pt x="2555" y="88"/>
                  </a:cubicBezTo>
                  <a:cubicBezTo>
                    <a:pt x="2590" y="88"/>
                    <a:pt x="2619" y="77"/>
                    <a:pt x="2658" y="49"/>
                  </a:cubicBezTo>
                  <a:cubicBezTo>
                    <a:pt x="2705" y="16"/>
                    <a:pt x="2711" y="0"/>
                    <a:pt x="26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5" name="Google Shape;8715;p45"/>
            <p:cNvSpPr/>
            <p:nvPr/>
          </p:nvSpPr>
          <p:spPr>
            <a:xfrm>
              <a:off x="5153025" y="134117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2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4" y="5"/>
                    <a:pt x="0" y="15"/>
                    <a:pt x="14" y="26"/>
                  </a:cubicBezTo>
                  <a:cubicBezTo>
                    <a:pt x="22" y="31"/>
                    <a:pt x="35" y="37"/>
                    <a:pt x="47" y="37"/>
                  </a:cubicBezTo>
                  <a:cubicBezTo>
                    <a:pt x="50" y="37"/>
                    <a:pt x="53" y="37"/>
                    <a:pt x="56" y="36"/>
                  </a:cubicBezTo>
                  <a:cubicBezTo>
                    <a:pt x="70" y="33"/>
                    <a:pt x="70" y="23"/>
                    <a:pt x="56" y="12"/>
                  </a:cubicBezTo>
                  <a:cubicBezTo>
                    <a:pt x="47" y="6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6" name="Google Shape;8716;p45"/>
            <p:cNvSpPr/>
            <p:nvPr/>
          </p:nvSpPr>
          <p:spPr>
            <a:xfrm>
              <a:off x="5156225" y="1344175"/>
              <a:ext cx="18850" cy="4475"/>
            </a:xfrm>
            <a:custGeom>
              <a:avLst/>
              <a:gdLst/>
              <a:ahLst/>
              <a:cxnLst/>
              <a:rect l="l" t="t" r="r" b="b"/>
              <a:pathLst>
                <a:path w="754" h="179" extrusionOk="0">
                  <a:moveTo>
                    <a:pt x="710" y="1"/>
                  </a:moveTo>
                  <a:cubicBezTo>
                    <a:pt x="662" y="1"/>
                    <a:pt x="532" y="25"/>
                    <a:pt x="348" y="69"/>
                  </a:cubicBezTo>
                  <a:cubicBezTo>
                    <a:pt x="130" y="124"/>
                    <a:pt x="0" y="162"/>
                    <a:pt x="5" y="173"/>
                  </a:cubicBezTo>
                  <a:cubicBezTo>
                    <a:pt x="6" y="177"/>
                    <a:pt x="14" y="179"/>
                    <a:pt x="28" y="179"/>
                  </a:cubicBezTo>
                  <a:cubicBezTo>
                    <a:pt x="53" y="179"/>
                    <a:pt x="95" y="173"/>
                    <a:pt x="139" y="159"/>
                  </a:cubicBezTo>
                  <a:cubicBezTo>
                    <a:pt x="213" y="142"/>
                    <a:pt x="379" y="103"/>
                    <a:pt x="514" y="73"/>
                  </a:cubicBezTo>
                  <a:cubicBezTo>
                    <a:pt x="698" y="34"/>
                    <a:pt x="754" y="13"/>
                    <a:pt x="729" y="3"/>
                  </a:cubicBezTo>
                  <a:cubicBezTo>
                    <a:pt x="726" y="2"/>
                    <a:pt x="719" y="1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7" name="Google Shape;8717;p45"/>
            <p:cNvSpPr/>
            <p:nvPr/>
          </p:nvSpPr>
          <p:spPr>
            <a:xfrm>
              <a:off x="5156575" y="1344650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0"/>
                  </a:moveTo>
                  <a:cubicBezTo>
                    <a:pt x="27" y="0"/>
                    <a:pt x="22" y="2"/>
                    <a:pt x="18" y="5"/>
                  </a:cubicBezTo>
                  <a:cubicBezTo>
                    <a:pt x="7" y="15"/>
                    <a:pt x="1" y="29"/>
                    <a:pt x="1" y="33"/>
                  </a:cubicBezTo>
                  <a:cubicBezTo>
                    <a:pt x="3" y="37"/>
                    <a:pt x="7" y="38"/>
                    <a:pt x="13" y="38"/>
                  </a:cubicBezTo>
                  <a:cubicBezTo>
                    <a:pt x="17" y="38"/>
                    <a:pt x="23" y="37"/>
                    <a:pt x="28" y="36"/>
                  </a:cubicBezTo>
                  <a:cubicBezTo>
                    <a:pt x="39" y="36"/>
                    <a:pt x="46" y="22"/>
                    <a:pt x="42" y="12"/>
                  </a:cubicBezTo>
                  <a:cubicBezTo>
                    <a:pt x="40" y="4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8" name="Google Shape;8718;p45"/>
            <p:cNvSpPr/>
            <p:nvPr/>
          </p:nvSpPr>
          <p:spPr>
            <a:xfrm>
              <a:off x="5158050" y="1344300"/>
              <a:ext cx="3275" cy="825"/>
            </a:xfrm>
            <a:custGeom>
              <a:avLst/>
              <a:gdLst/>
              <a:ahLst/>
              <a:cxnLst/>
              <a:rect l="l" t="t" r="r" b="b"/>
              <a:pathLst>
                <a:path w="131" h="33" extrusionOk="0">
                  <a:moveTo>
                    <a:pt x="103" y="1"/>
                  </a:moveTo>
                  <a:cubicBezTo>
                    <a:pt x="90" y="1"/>
                    <a:pt x="74" y="3"/>
                    <a:pt x="57" y="8"/>
                  </a:cubicBezTo>
                  <a:cubicBezTo>
                    <a:pt x="1" y="23"/>
                    <a:pt x="1" y="26"/>
                    <a:pt x="46" y="29"/>
                  </a:cubicBezTo>
                  <a:cubicBezTo>
                    <a:pt x="66" y="31"/>
                    <a:pt x="81" y="32"/>
                    <a:pt x="93" y="32"/>
                  </a:cubicBezTo>
                  <a:cubicBezTo>
                    <a:pt x="123" y="32"/>
                    <a:pt x="130" y="26"/>
                    <a:pt x="126" y="8"/>
                  </a:cubicBezTo>
                  <a:cubicBezTo>
                    <a:pt x="124" y="3"/>
                    <a:pt x="115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9" name="Google Shape;8719;p45"/>
            <p:cNvSpPr/>
            <p:nvPr/>
          </p:nvSpPr>
          <p:spPr>
            <a:xfrm>
              <a:off x="5162300" y="1344025"/>
              <a:ext cx="1600" cy="575"/>
            </a:xfrm>
            <a:custGeom>
              <a:avLst/>
              <a:gdLst/>
              <a:ahLst/>
              <a:cxnLst/>
              <a:rect l="l" t="t" r="r" b="b"/>
              <a:pathLst>
                <a:path w="64" h="23" extrusionOk="0">
                  <a:moveTo>
                    <a:pt x="50" y="1"/>
                  </a:moveTo>
                  <a:cubicBezTo>
                    <a:pt x="46" y="1"/>
                    <a:pt x="41" y="1"/>
                    <a:pt x="36" y="2"/>
                  </a:cubicBezTo>
                  <a:cubicBezTo>
                    <a:pt x="11" y="9"/>
                    <a:pt x="1" y="16"/>
                    <a:pt x="7" y="19"/>
                  </a:cubicBezTo>
                  <a:cubicBezTo>
                    <a:pt x="11" y="22"/>
                    <a:pt x="16" y="23"/>
                    <a:pt x="22" y="23"/>
                  </a:cubicBezTo>
                  <a:cubicBezTo>
                    <a:pt x="32" y="23"/>
                    <a:pt x="44" y="19"/>
                    <a:pt x="53" y="13"/>
                  </a:cubicBezTo>
                  <a:cubicBezTo>
                    <a:pt x="63" y="5"/>
                    <a:pt x="62" y="1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0" name="Google Shape;8720;p45"/>
            <p:cNvSpPr/>
            <p:nvPr/>
          </p:nvSpPr>
          <p:spPr>
            <a:xfrm>
              <a:off x="5165700" y="1342875"/>
              <a:ext cx="1150" cy="950"/>
            </a:xfrm>
            <a:custGeom>
              <a:avLst/>
              <a:gdLst/>
              <a:ahLst/>
              <a:cxnLst/>
              <a:rect l="l" t="t" r="r" b="b"/>
              <a:pathLst>
                <a:path w="46" h="38" extrusionOk="0">
                  <a:moveTo>
                    <a:pt x="30" y="0"/>
                  </a:moveTo>
                  <a:cubicBezTo>
                    <a:pt x="26" y="0"/>
                    <a:pt x="21" y="2"/>
                    <a:pt x="17" y="6"/>
                  </a:cubicBezTo>
                  <a:cubicBezTo>
                    <a:pt x="7" y="17"/>
                    <a:pt x="0" y="27"/>
                    <a:pt x="0" y="35"/>
                  </a:cubicBezTo>
                  <a:cubicBezTo>
                    <a:pt x="4" y="38"/>
                    <a:pt x="14" y="38"/>
                    <a:pt x="28" y="38"/>
                  </a:cubicBezTo>
                  <a:cubicBezTo>
                    <a:pt x="38" y="35"/>
                    <a:pt x="45" y="20"/>
                    <a:pt x="42" y="10"/>
                  </a:cubicBezTo>
                  <a:cubicBezTo>
                    <a:pt x="40" y="4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1" name="Google Shape;8721;p45"/>
            <p:cNvSpPr/>
            <p:nvPr/>
          </p:nvSpPr>
          <p:spPr>
            <a:xfrm>
              <a:off x="5168450" y="13422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36" y="1"/>
                  </a:moveTo>
                  <a:cubicBezTo>
                    <a:pt x="30" y="1"/>
                    <a:pt x="24" y="2"/>
                    <a:pt x="19" y="6"/>
                  </a:cubicBezTo>
                  <a:cubicBezTo>
                    <a:pt x="1" y="24"/>
                    <a:pt x="1" y="34"/>
                    <a:pt x="18" y="34"/>
                  </a:cubicBezTo>
                  <a:cubicBezTo>
                    <a:pt x="24" y="34"/>
                    <a:pt x="33" y="33"/>
                    <a:pt x="43" y="30"/>
                  </a:cubicBezTo>
                  <a:cubicBezTo>
                    <a:pt x="60" y="27"/>
                    <a:pt x="67" y="16"/>
                    <a:pt x="57" y="6"/>
                  </a:cubicBezTo>
                  <a:cubicBezTo>
                    <a:pt x="50" y="2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2" name="Google Shape;8722;p45"/>
            <p:cNvSpPr/>
            <p:nvPr/>
          </p:nvSpPr>
          <p:spPr>
            <a:xfrm>
              <a:off x="5178275" y="1343400"/>
              <a:ext cx="2700" cy="875"/>
            </a:xfrm>
            <a:custGeom>
              <a:avLst/>
              <a:gdLst/>
              <a:ahLst/>
              <a:cxnLst/>
              <a:rect l="l" t="t" r="r" b="b"/>
              <a:pathLst>
                <a:path w="108" h="35" extrusionOk="0">
                  <a:moveTo>
                    <a:pt x="44" y="0"/>
                  </a:moveTo>
                  <a:cubicBezTo>
                    <a:pt x="36" y="0"/>
                    <a:pt x="30" y="2"/>
                    <a:pt x="28" y="6"/>
                  </a:cubicBezTo>
                  <a:cubicBezTo>
                    <a:pt x="0" y="30"/>
                    <a:pt x="7" y="34"/>
                    <a:pt x="63" y="34"/>
                  </a:cubicBezTo>
                  <a:cubicBezTo>
                    <a:pt x="104" y="30"/>
                    <a:pt x="108" y="27"/>
                    <a:pt x="76" y="9"/>
                  </a:cubicBezTo>
                  <a:cubicBezTo>
                    <a:pt x="66" y="4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3" name="Google Shape;8723;p45"/>
            <p:cNvSpPr/>
            <p:nvPr/>
          </p:nvSpPr>
          <p:spPr>
            <a:xfrm>
              <a:off x="5181375" y="1342825"/>
              <a:ext cx="3075" cy="1125"/>
            </a:xfrm>
            <a:custGeom>
              <a:avLst/>
              <a:gdLst/>
              <a:ahLst/>
              <a:cxnLst/>
              <a:rect l="l" t="t" r="r" b="b"/>
              <a:pathLst>
                <a:path w="123" h="45" extrusionOk="0">
                  <a:moveTo>
                    <a:pt x="73" y="1"/>
                  </a:moveTo>
                  <a:cubicBezTo>
                    <a:pt x="59" y="1"/>
                    <a:pt x="45" y="4"/>
                    <a:pt x="35" y="12"/>
                  </a:cubicBezTo>
                  <a:cubicBezTo>
                    <a:pt x="3" y="33"/>
                    <a:pt x="0" y="45"/>
                    <a:pt x="22" y="45"/>
                  </a:cubicBezTo>
                  <a:cubicBezTo>
                    <a:pt x="33" y="45"/>
                    <a:pt x="49" y="42"/>
                    <a:pt x="70" y="37"/>
                  </a:cubicBezTo>
                  <a:cubicBezTo>
                    <a:pt x="115" y="26"/>
                    <a:pt x="123" y="19"/>
                    <a:pt x="98" y="5"/>
                  </a:cubicBezTo>
                  <a:cubicBezTo>
                    <a:pt x="91" y="2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4" name="Google Shape;8724;p45"/>
            <p:cNvSpPr/>
            <p:nvPr/>
          </p:nvSpPr>
          <p:spPr>
            <a:xfrm>
              <a:off x="5193700" y="1370600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2" y="0"/>
                    <a:pt x="45" y="2"/>
                    <a:pt x="35" y="4"/>
                  </a:cubicBezTo>
                  <a:cubicBezTo>
                    <a:pt x="11" y="8"/>
                    <a:pt x="0" y="18"/>
                    <a:pt x="8" y="21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19"/>
                    <a:pt x="53" y="11"/>
                  </a:cubicBezTo>
                  <a:cubicBezTo>
                    <a:pt x="64" y="4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5" name="Google Shape;8725;p45"/>
            <p:cNvSpPr/>
            <p:nvPr/>
          </p:nvSpPr>
          <p:spPr>
            <a:xfrm>
              <a:off x="5187325" y="1340750"/>
              <a:ext cx="5050" cy="1625"/>
            </a:xfrm>
            <a:custGeom>
              <a:avLst/>
              <a:gdLst/>
              <a:ahLst/>
              <a:cxnLst/>
              <a:rect l="l" t="t" r="r" b="b"/>
              <a:pathLst>
                <a:path w="202" h="65" extrusionOk="0">
                  <a:moveTo>
                    <a:pt x="187" y="1"/>
                  </a:moveTo>
                  <a:cubicBezTo>
                    <a:pt x="170" y="1"/>
                    <a:pt x="130" y="13"/>
                    <a:pt x="44" y="43"/>
                  </a:cubicBezTo>
                  <a:cubicBezTo>
                    <a:pt x="1" y="56"/>
                    <a:pt x="6" y="64"/>
                    <a:pt x="49" y="64"/>
                  </a:cubicBezTo>
                  <a:cubicBezTo>
                    <a:pt x="65" y="64"/>
                    <a:pt x="87" y="63"/>
                    <a:pt x="114" y="60"/>
                  </a:cubicBezTo>
                  <a:cubicBezTo>
                    <a:pt x="172" y="53"/>
                    <a:pt x="200" y="43"/>
                    <a:pt x="200" y="22"/>
                  </a:cubicBezTo>
                  <a:cubicBezTo>
                    <a:pt x="202" y="8"/>
                    <a:pt x="201" y="1"/>
                    <a:pt x="1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6" name="Google Shape;8726;p45"/>
            <p:cNvSpPr/>
            <p:nvPr/>
          </p:nvSpPr>
          <p:spPr>
            <a:xfrm>
              <a:off x="5219375" y="135442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61" y="0"/>
                  </a:moveTo>
                  <a:cubicBezTo>
                    <a:pt x="46" y="0"/>
                    <a:pt x="30" y="11"/>
                    <a:pt x="14" y="34"/>
                  </a:cubicBezTo>
                  <a:cubicBezTo>
                    <a:pt x="1" y="58"/>
                    <a:pt x="4" y="68"/>
                    <a:pt x="28" y="76"/>
                  </a:cubicBezTo>
                  <a:cubicBezTo>
                    <a:pt x="41" y="79"/>
                    <a:pt x="52" y="80"/>
                    <a:pt x="62" y="80"/>
                  </a:cubicBezTo>
                  <a:cubicBezTo>
                    <a:pt x="93" y="80"/>
                    <a:pt x="105" y="63"/>
                    <a:pt x="94" y="34"/>
                  </a:cubicBezTo>
                  <a:cubicBezTo>
                    <a:pt x="87" y="11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7" name="Google Shape;8727;p45"/>
            <p:cNvSpPr/>
            <p:nvPr/>
          </p:nvSpPr>
          <p:spPr>
            <a:xfrm>
              <a:off x="5222875" y="1350650"/>
              <a:ext cx="10225" cy="5075"/>
            </a:xfrm>
            <a:custGeom>
              <a:avLst/>
              <a:gdLst/>
              <a:ahLst/>
              <a:cxnLst/>
              <a:rect l="l" t="t" r="r" b="b"/>
              <a:pathLst>
                <a:path w="409" h="203" extrusionOk="0">
                  <a:moveTo>
                    <a:pt x="370" y="0"/>
                  </a:moveTo>
                  <a:cubicBezTo>
                    <a:pt x="348" y="0"/>
                    <a:pt x="312" y="4"/>
                    <a:pt x="270" y="11"/>
                  </a:cubicBezTo>
                  <a:cubicBezTo>
                    <a:pt x="183" y="22"/>
                    <a:pt x="120" y="43"/>
                    <a:pt x="107" y="60"/>
                  </a:cubicBezTo>
                  <a:cubicBezTo>
                    <a:pt x="98" y="73"/>
                    <a:pt x="89" y="79"/>
                    <a:pt x="80" y="79"/>
                  </a:cubicBezTo>
                  <a:cubicBezTo>
                    <a:pt x="75" y="79"/>
                    <a:pt x="70" y="77"/>
                    <a:pt x="66" y="73"/>
                  </a:cubicBezTo>
                  <a:cubicBezTo>
                    <a:pt x="61" y="69"/>
                    <a:pt x="56" y="66"/>
                    <a:pt x="50" y="66"/>
                  </a:cubicBezTo>
                  <a:cubicBezTo>
                    <a:pt x="41" y="66"/>
                    <a:pt x="31" y="74"/>
                    <a:pt x="20" y="87"/>
                  </a:cubicBezTo>
                  <a:cubicBezTo>
                    <a:pt x="1" y="117"/>
                    <a:pt x="3" y="128"/>
                    <a:pt x="35" y="128"/>
                  </a:cubicBezTo>
                  <a:cubicBezTo>
                    <a:pt x="44" y="128"/>
                    <a:pt x="55" y="127"/>
                    <a:pt x="69" y="126"/>
                  </a:cubicBezTo>
                  <a:cubicBezTo>
                    <a:pt x="93" y="122"/>
                    <a:pt x="128" y="119"/>
                    <a:pt x="145" y="119"/>
                  </a:cubicBezTo>
                  <a:cubicBezTo>
                    <a:pt x="162" y="119"/>
                    <a:pt x="170" y="105"/>
                    <a:pt x="162" y="84"/>
                  </a:cubicBezTo>
                  <a:cubicBezTo>
                    <a:pt x="152" y="63"/>
                    <a:pt x="162" y="53"/>
                    <a:pt x="197" y="49"/>
                  </a:cubicBezTo>
                  <a:cubicBezTo>
                    <a:pt x="205" y="49"/>
                    <a:pt x="211" y="49"/>
                    <a:pt x="218" y="49"/>
                  </a:cubicBezTo>
                  <a:cubicBezTo>
                    <a:pt x="266" y="49"/>
                    <a:pt x="275" y="61"/>
                    <a:pt x="256" y="91"/>
                  </a:cubicBezTo>
                  <a:cubicBezTo>
                    <a:pt x="246" y="103"/>
                    <a:pt x="240" y="109"/>
                    <a:pt x="235" y="109"/>
                  </a:cubicBezTo>
                  <a:cubicBezTo>
                    <a:pt x="232" y="109"/>
                    <a:pt x="230" y="105"/>
                    <a:pt x="228" y="98"/>
                  </a:cubicBezTo>
                  <a:cubicBezTo>
                    <a:pt x="227" y="94"/>
                    <a:pt x="225" y="93"/>
                    <a:pt x="222" y="93"/>
                  </a:cubicBezTo>
                  <a:cubicBezTo>
                    <a:pt x="215" y="93"/>
                    <a:pt x="201" y="106"/>
                    <a:pt x="186" y="126"/>
                  </a:cubicBezTo>
                  <a:cubicBezTo>
                    <a:pt x="172" y="150"/>
                    <a:pt x="148" y="169"/>
                    <a:pt x="131" y="169"/>
                  </a:cubicBezTo>
                  <a:cubicBezTo>
                    <a:pt x="128" y="169"/>
                    <a:pt x="126" y="168"/>
                    <a:pt x="124" y="167"/>
                  </a:cubicBezTo>
                  <a:cubicBezTo>
                    <a:pt x="120" y="167"/>
                    <a:pt x="118" y="167"/>
                    <a:pt x="116" y="167"/>
                  </a:cubicBezTo>
                  <a:cubicBezTo>
                    <a:pt x="105" y="167"/>
                    <a:pt x="112" y="174"/>
                    <a:pt x="135" y="188"/>
                  </a:cubicBezTo>
                  <a:cubicBezTo>
                    <a:pt x="149" y="198"/>
                    <a:pt x="159" y="202"/>
                    <a:pt x="167" y="202"/>
                  </a:cubicBezTo>
                  <a:cubicBezTo>
                    <a:pt x="177" y="202"/>
                    <a:pt x="183" y="196"/>
                    <a:pt x="186" y="185"/>
                  </a:cubicBezTo>
                  <a:cubicBezTo>
                    <a:pt x="197" y="153"/>
                    <a:pt x="232" y="136"/>
                    <a:pt x="343" y="102"/>
                  </a:cubicBezTo>
                  <a:cubicBezTo>
                    <a:pt x="394" y="87"/>
                    <a:pt x="409" y="73"/>
                    <a:pt x="391" y="57"/>
                  </a:cubicBezTo>
                  <a:cubicBezTo>
                    <a:pt x="381" y="43"/>
                    <a:pt x="381" y="22"/>
                    <a:pt x="391" y="8"/>
                  </a:cubicBezTo>
                  <a:cubicBezTo>
                    <a:pt x="398" y="3"/>
                    <a:pt x="389" y="0"/>
                    <a:pt x="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8" name="Google Shape;8728;p45"/>
            <p:cNvSpPr/>
            <p:nvPr/>
          </p:nvSpPr>
          <p:spPr>
            <a:xfrm>
              <a:off x="5223450" y="1354050"/>
              <a:ext cx="1675" cy="2200"/>
            </a:xfrm>
            <a:custGeom>
              <a:avLst/>
              <a:gdLst/>
              <a:ahLst/>
              <a:cxnLst/>
              <a:rect l="l" t="t" r="r" b="b"/>
              <a:pathLst>
                <a:path w="67" h="88" extrusionOk="0">
                  <a:moveTo>
                    <a:pt x="42" y="1"/>
                  </a:moveTo>
                  <a:cubicBezTo>
                    <a:pt x="38" y="1"/>
                    <a:pt x="32" y="12"/>
                    <a:pt x="22" y="35"/>
                  </a:cubicBezTo>
                  <a:cubicBezTo>
                    <a:pt x="4" y="75"/>
                    <a:pt x="1" y="88"/>
                    <a:pt x="15" y="88"/>
                  </a:cubicBezTo>
                  <a:cubicBezTo>
                    <a:pt x="20" y="88"/>
                    <a:pt x="28" y="86"/>
                    <a:pt x="38" y="83"/>
                  </a:cubicBezTo>
                  <a:cubicBezTo>
                    <a:pt x="59" y="80"/>
                    <a:pt x="67" y="59"/>
                    <a:pt x="56" y="31"/>
                  </a:cubicBezTo>
                  <a:cubicBezTo>
                    <a:pt x="49" y="1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9" name="Google Shape;8729;p45"/>
            <p:cNvSpPr/>
            <p:nvPr/>
          </p:nvSpPr>
          <p:spPr>
            <a:xfrm>
              <a:off x="5225950" y="1339000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54" y="1"/>
                  </a:moveTo>
                  <a:cubicBezTo>
                    <a:pt x="51" y="1"/>
                    <a:pt x="45" y="1"/>
                    <a:pt x="39" y="2"/>
                  </a:cubicBezTo>
                  <a:cubicBezTo>
                    <a:pt x="15" y="9"/>
                    <a:pt x="1" y="16"/>
                    <a:pt x="12" y="19"/>
                  </a:cubicBezTo>
                  <a:cubicBezTo>
                    <a:pt x="15" y="22"/>
                    <a:pt x="20" y="23"/>
                    <a:pt x="26" y="23"/>
                  </a:cubicBezTo>
                  <a:cubicBezTo>
                    <a:pt x="36" y="23"/>
                    <a:pt x="48" y="19"/>
                    <a:pt x="57" y="12"/>
                  </a:cubicBezTo>
                  <a:cubicBezTo>
                    <a:pt x="67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0" name="Google Shape;8730;p45"/>
            <p:cNvSpPr/>
            <p:nvPr/>
          </p:nvSpPr>
          <p:spPr>
            <a:xfrm>
              <a:off x="5234275" y="1350050"/>
              <a:ext cx="8350" cy="2200"/>
            </a:xfrm>
            <a:custGeom>
              <a:avLst/>
              <a:gdLst/>
              <a:ahLst/>
              <a:cxnLst/>
              <a:rect l="l" t="t" r="r" b="b"/>
              <a:pathLst>
                <a:path w="334" h="88" extrusionOk="0">
                  <a:moveTo>
                    <a:pt x="294" y="1"/>
                  </a:moveTo>
                  <a:cubicBezTo>
                    <a:pt x="226" y="1"/>
                    <a:pt x="75" y="33"/>
                    <a:pt x="33" y="63"/>
                  </a:cubicBezTo>
                  <a:cubicBezTo>
                    <a:pt x="18" y="73"/>
                    <a:pt x="1" y="84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18" y="88"/>
                    <a:pt x="89" y="71"/>
                    <a:pt x="178" y="49"/>
                  </a:cubicBezTo>
                  <a:cubicBezTo>
                    <a:pt x="286" y="22"/>
                    <a:pt x="334" y="4"/>
                    <a:pt x="303" y="1"/>
                  </a:cubicBezTo>
                  <a:cubicBezTo>
                    <a:pt x="300" y="1"/>
                    <a:pt x="297" y="1"/>
                    <a:pt x="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1" name="Google Shape;8731;p45"/>
            <p:cNvSpPr/>
            <p:nvPr/>
          </p:nvSpPr>
          <p:spPr>
            <a:xfrm>
              <a:off x="5245225" y="1347950"/>
              <a:ext cx="1925" cy="725"/>
            </a:xfrm>
            <a:custGeom>
              <a:avLst/>
              <a:gdLst/>
              <a:ahLst/>
              <a:cxnLst/>
              <a:rect l="l" t="t" r="r" b="b"/>
              <a:pathLst>
                <a:path w="77" h="29" extrusionOk="0">
                  <a:moveTo>
                    <a:pt x="46" y="0"/>
                  </a:moveTo>
                  <a:cubicBezTo>
                    <a:pt x="42" y="0"/>
                    <a:pt x="37" y="1"/>
                    <a:pt x="32" y="1"/>
                  </a:cubicBezTo>
                  <a:cubicBezTo>
                    <a:pt x="14" y="8"/>
                    <a:pt x="0" y="15"/>
                    <a:pt x="0" y="19"/>
                  </a:cubicBezTo>
                  <a:cubicBezTo>
                    <a:pt x="0" y="22"/>
                    <a:pt x="17" y="26"/>
                    <a:pt x="42" y="29"/>
                  </a:cubicBezTo>
                  <a:cubicBezTo>
                    <a:pt x="62" y="29"/>
                    <a:pt x="77" y="22"/>
                    <a:pt x="73" y="11"/>
                  </a:cubicBezTo>
                  <a:cubicBezTo>
                    <a:pt x="71" y="4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2" name="Google Shape;8732;p45"/>
            <p:cNvSpPr/>
            <p:nvPr/>
          </p:nvSpPr>
          <p:spPr>
            <a:xfrm>
              <a:off x="5268625" y="1334000"/>
              <a:ext cx="1575" cy="575"/>
            </a:xfrm>
            <a:custGeom>
              <a:avLst/>
              <a:gdLst/>
              <a:ahLst/>
              <a:cxnLst/>
              <a:rect l="l" t="t" r="r" b="b"/>
              <a:pathLst>
                <a:path w="63" h="23" extrusionOk="0">
                  <a:moveTo>
                    <a:pt x="55" y="1"/>
                  </a:moveTo>
                  <a:cubicBezTo>
                    <a:pt x="51" y="1"/>
                    <a:pt x="44" y="2"/>
                    <a:pt x="36" y="4"/>
                  </a:cubicBezTo>
                  <a:cubicBezTo>
                    <a:pt x="12" y="11"/>
                    <a:pt x="1" y="18"/>
                    <a:pt x="12" y="22"/>
                  </a:cubicBezTo>
                  <a:cubicBezTo>
                    <a:pt x="13" y="22"/>
                    <a:pt x="16" y="23"/>
                    <a:pt x="19" y="23"/>
                  </a:cubicBezTo>
                  <a:cubicBezTo>
                    <a:pt x="28" y="23"/>
                    <a:pt x="43" y="19"/>
                    <a:pt x="53" y="11"/>
                  </a:cubicBezTo>
                  <a:cubicBezTo>
                    <a:pt x="62" y="4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3" name="Google Shape;8733;p45"/>
            <p:cNvSpPr/>
            <p:nvPr/>
          </p:nvSpPr>
          <p:spPr>
            <a:xfrm>
              <a:off x="5271175" y="1333200"/>
              <a:ext cx="2700" cy="675"/>
            </a:xfrm>
            <a:custGeom>
              <a:avLst/>
              <a:gdLst/>
              <a:ahLst/>
              <a:cxnLst/>
              <a:rect l="l" t="t" r="r" b="b"/>
              <a:pathLst>
                <a:path w="108" h="27" extrusionOk="0">
                  <a:moveTo>
                    <a:pt x="100" y="0"/>
                  </a:moveTo>
                  <a:cubicBezTo>
                    <a:pt x="92" y="0"/>
                    <a:pt x="76" y="3"/>
                    <a:pt x="55" y="9"/>
                  </a:cubicBezTo>
                  <a:cubicBezTo>
                    <a:pt x="19" y="17"/>
                    <a:pt x="1" y="27"/>
                    <a:pt x="13" y="27"/>
                  </a:cubicBezTo>
                  <a:cubicBezTo>
                    <a:pt x="15" y="27"/>
                    <a:pt x="17" y="27"/>
                    <a:pt x="20" y="26"/>
                  </a:cubicBezTo>
                  <a:cubicBezTo>
                    <a:pt x="41" y="26"/>
                    <a:pt x="79" y="19"/>
                    <a:pt x="97" y="9"/>
                  </a:cubicBezTo>
                  <a:cubicBezTo>
                    <a:pt x="107" y="3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4" name="Google Shape;8734;p45"/>
            <p:cNvSpPr/>
            <p:nvPr/>
          </p:nvSpPr>
          <p:spPr>
            <a:xfrm>
              <a:off x="5283125" y="1325300"/>
              <a:ext cx="2800" cy="750"/>
            </a:xfrm>
            <a:custGeom>
              <a:avLst/>
              <a:gdLst/>
              <a:ahLst/>
              <a:cxnLst/>
              <a:rect l="l" t="t" r="r" b="b"/>
              <a:pathLst>
                <a:path w="112" h="30" extrusionOk="0">
                  <a:moveTo>
                    <a:pt x="104" y="1"/>
                  </a:moveTo>
                  <a:cubicBezTo>
                    <a:pt x="96" y="1"/>
                    <a:pt x="80" y="4"/>
                    <a:pt x="59" y="9"/>
                  </a:cubicBezTo>
                  <a:cubicBezTo>
                    <a:pt x="18" y="19"/>
                    <a:pt x="0" y="30"/>
                    <a:pt x="21" y="30"/>
                  </a:cubicBezTo>
                  <a:cubicBezTo>
                    <a:pt x="45" y="30"/>
                    <a:pt x="80" y="19"/>
                    <a:pt x="101" y="9"/>
                  </a:cubicBezTo>
                  <a:cubicBezTo>
                    <a:pt x="111" y="4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5" name="Google Shape;8735;p45"/>
            <p:cNvSpPr/>
            <p:nvPr/>
          </p:nvSpPr>
          <p:spPr>
            <a:xfrm>
              <a:off x="5284875" y="1329900"/>
              <a:ext cx="1625" cy="600"/>
            </a:xfrm>
            <a:custGeom>
              <a:avLst/>
              <a:gdLst/>
              <a:ahLst/>
              <a:cxnLst/>
              <a:rect l="l" t="t" r="r" b="b"/>
              <a:pathLst>
                <a:path w="65" h="24" extrusionOk="0">
                  <a:moveTo>
                    <a:pt x="51" y="0"/>
                  </a:moveTo>
                  <a:cubicBezTo>
                    <a:pt x="47" y="0"/>
                    <a:pt x="41" y="1"/>
                    <a:pt x="34" y="2"/>
                  </a:cubicBezTo>
                  <a:cubicBezTo>
                    <a:pt x="10" y="8"/>
                    <a:pt x="0" y="16"/>
                    <a:pt x="7" y="22"/>
                  </a:cubicBezTo>
                  <a:cubicBezTo>
                    <a:pt x="9" y="23"/>
                    <a:pt x="13" y="24"/>
                    <a:pt x="16" y="24"/>
                  </a:cubicBezTo>
                  <a:cubicBezTo>
                    <a:pt x="27" y="24"/>
                    <a:pt x="41" y="20"/>
                    <a:pt x="52" y="12"/>
                  </a:cubicBezTo>
                  <a:cubicBezTo>
                    <a:pt x="65" y="4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6" name="Google Shape;8736;p45"/>
            <p:cNvSpPr/>
            <p:nvPr/>
          </p:nvSpPr>
          <p:spPr>
            <a:xfrm>
              <a:off x="5288250" y="1329125"/>
              <a:ext cx="1325" cy="1100"/>
            </a:xfrm>
            <a:custGeom>
              <a:avLst/>
              <a:gdLst/>
              <a:ahLst/>
              <a:cxnLst/>
              <a:rect l="l" t="t" r="r" b="b"/>
              <a:pathLst>
                <a:path w="53" h="44" extrusionOk="0">
                  <a:moveTo>
                    <a:pt x="29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7" y="5"/>
                    <a:pt x="0" y="15"/>
                    <a:pt x="3" y="29"/>
                  </a:cubicBezTo>
                  <a:cubicBezTo>
                    <a:pt x="7" y="39"/>
                    <a:pt x="21" y="43"/>
                    <a:pt x="35" y="43"/>
                  </a:cubicBezTo>
                  <a:cubicBezTo>
                    <a:pt x="45" y="39"/>
                    <a:pt x="53" y="26"/>
                    <a:pt x="48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7" name="Google Shape;8737;p45"/>
            <p:cNvSpPr/>
            <p:nvPr/>
          </p:nvSpPr>
          <p:spPr>
            <a:xfrm>
              <a:off x="5293100" y="1329025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22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0" y="6"/>
                    <a:pt x="4" y="12"/>
                    <a:pt x="14" y="22"/>
                  </a:cubicBezTo>
                  <a:cubicBezTo>
                    <a:pt x="21" y="29"/>
                    <a:pt x="34" y="32"/>
                    <a:pt x="47" y="32"/>
                  </a:cubicBezTo>
                  <a:cubicBezTo>
                    <a:pt x="55" y="32"/>
                    <a:pt x="63" y="31"/>
                    <a:pt x="70" y="30"/>
                  </a:cubicBezTo>
                  <a:cubicBezTo>
                    <a:pt x="104" y="19"/>
                    <a:pt x="104" y="16"/>
                    <a:pt x="70" y="9"/>
                  </a:cubicBezTo>
                  <a:cubicBezTo>
                    <a:pt x="52" y="4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8" name="Google Shape;8738;p45"/>
            <p:cNvSpPr/>
            <p:nvPr/>
          </p:nvSpPr>
          <p:spPr>
            <a:xfrm>
              <a:off x="5294125" y="1325400"/>
              <a:ext cx="3500" cy="700"/>
            </a:xfrm>
            <a:custGeom>
              <a:avLst/>
              <a:gdLst/>
              <a:ahLst/>
              <a:cxnLst/>
              <a:rect l="l" t="t" r="r" b="b"/>
              <a:pathLst>
                <a:path w="140" h="28" extrusionOk="0">
                  <a:moveTo>
                    <a:pt x="60" y="1"/>
                  </a:moveTo>
                  <a:cubicBezTo>
                    <a:pt x="49" y="1"/>
                    <a:pt x="38" y="2"/>
                    <a:pt x="29" y="5"/>
                  </a:cubicBezTo>
                  <a:cubicBezTo>
                    <a:pt x="1" y="12"/>
                    <a:pt x="1" y="15"/>
                    <a:pt x="36" y="22"/>
                  </a:cubicBezTo>
                  <a:cubicBezTo>
                    <a:pt x="48" y="26"/>
                    <a:pt x="66" y="28"/>
                    <a:pt x="82" y="28"/>
                  </a:cubicBezTo>
                  <a:cubicBezTo>
                    <a:pt x="92" y="28"/>
                    <a:pt x="102" y="27"/>
                    <a:pt x="109" y="26"/>
                  </a:cubicBezTo>
                  <a:cubicBezTo>
                    <a:pt x="140" y="18"/>
                    <a:pt x="140" y="15"/>
                    <a:pt x="101" y="5"/>
                  </a:cubicBezTo>
                  <a:cubicBezTo>
                    <a:pt x="90" y="3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9" name="Google Shape;8739;p45"/>
            <p:cNvSpPr/>
            <p:nvPr/>
          </p:nvSpPr>
          <p:spPr>
            <a:xfrm>
              <a:off x="5294925" y="1322925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76" y="0"/>
                  </a:moveTo>
                  <a:cubicBezTo>
                    <a:pt x="69" y="0"/>
                    <a:pt x="57" y="2"/>
                    <a:pt x="42" y="7"/>
                  </a:cubicBezTo>
                  <a:cubicBezTo>
                    <a:pt x="15" y="13"/>
                    <a:pt x="0" y="27"/>
                    <a:pt x="10" y="34"/>
                  </a:cubicBezTo>
                  <a:cubicBezTo>
                    <a:pt x="15" y="39"/>
                    <a:pt x="22" y="41"/>
                    <a:pt x="30" y="41"/>
                  </a:cubicBezTo>
                  <a:cubicBezTo>
                    <a:pt x="41" y="41"/>
                    <a:pt x="53" y="37"/>
                    <a:pt x="63" y="31"/>
                  </a:cubicBezTo>
                  <a:cubicBezTo>
                    <a:pt x="90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0" name="Google Shape;8740;p45"/>
            <p:cNvSpPr/>
            <p:nvPr/>
          </p:nvSpPr>
          <p:spPr>
            <a:xfrm>
              <a:off x="5297775" y="1324550"/>
              <a:ext cx="2375" cy="1075"/>
            </a:xfrm>
            <a:custGeom>
              <a:avLst/>
              <a:gdLst/>
              <a:ahLst/>
              <a:cxnLst/>
              <a:rect l="l" t="t" r="r" b="b"/>
              <a:pathLst>
                <a:path w="95" h="43" extrusionOk="0">
                  <a:moveTo>
                    <a:pt x="67" y="1"/>
                  </a:moveTo>
                  <a:cubicBezTo>
                    <a:pt x="60" y="1"/>
                    <a:pt x="51" y="2"/>
                    <a:pt x="42" y="4"/>
                  </a:cubicBezTo>
                  <a:cubicBezTo>
                    <a:pt x="15" y="7"/>
                    <a:pt x="0" y="18"/>
                    <a:pt x="0" y="32"/>
                  </a:cubicBezTo>
                  <a:cubicBezTo>
                    <a:pt x="3" y="39"/>
                    <a:pt x="14" y="42"/>
                    <a:pt x="29" y="42"/>
                  </a:cubicBezTo>
                  <a:cubicBezTo>
                    <a:pt x="36" y="42"/>
                    <a:pt x="44" y="41"/>
                    <a:pt x="53" y="39"/>
                  </a:cubicBezTo>
                  <a:cubicBezTo>
                    <a:pt x="77" y="32"/>
                    <a:pt x="95" y="18"/>
                    <a:pt x="95" y="11"/>
                  </a:cubicBezTo>
                  <a:cubicBezTo>
                    <a:pt x="92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1" name="Google Shape;8741;p45"/>
            <p:cNvSpPr/>
            <p:nvPr/>
          </p:nvSpPr>
          <p:spPr>
            <a:xfrm>
              <a:off x="5298475" y="1322775"/>
              <a:ext cx="4875" cy="2550"/>
            </a:xfrm>
            <a:custGeom>
              <a:avLst/>
              <a:gdLst/>
              <a:ahLst/>
              <a:cxnLst/>
              <a:rect l="l" t="t" r="r" b="b"/>
              <a:pathLst>
                <a:path w="195" h="102" extrusionOk="0">
                  <a:moveTo>
                    <a:pt x="101" y="1"/>
                  </a:moveTo>
                  <a:cubicBezTo>
                    <a:pt x="92" y="1"/>
                    <a:pt x="81" y="1"/>
                    <a:pt x="70" y="2"/>
                  </a:cubicBezTo>
                  <a:cubicBezTo>
                    <a:pt x="22" y="9"/>
                    <a:pt x="1" y="16"/>
                    <a:pt x="11" y="27"/>
                  </a:cubicBezTo>
                  <a:cubicBezTo>
                    <a:pt x="19" y="32"/>
                    <a:pt x="34" y="35"/>
                    <a:pt x="48" y="35"/>
                  </a:cubicBezTo>
                  <a:cubicBezTo>
                    <a:pt x="53" y="35"/>
                    <a:pt x="59" y="34"/>
                    <a:pt x="63" y="33"/>
                  </a:cubicBezTo>
                  <a:cubicBezTo>
                    <a:pt x="65" y="33"/>
                    <a:pt x="67" y="33"/>
                    <a:pt x="70" y="33"/>
                  </a:cubicBezTo>
                  <a:cubicBezTo>
                    <a:pt x="88" y="33"/>
                    <a:pt x="102" y="46"/>
                    <a:pt x="108" y="64"/>
                  </a:cubicBezTo>
                  <a:cubicBezTo>
                    <a:pt x="115" y="89"/>
                    <a:pt x="123" y="101"/>
                    <a:pt x="132" y="101"/>
                  </a:cubicBezTo>
                  <a:cubicBezTo>
                    <a:pt x="142" y="101"/>
                    <a:pt x="153" y="89"/>
                    <a:pt x="167" y="64"/>
                  </a:cubicBezTo>
                  <a:cubicBezTo>
                    <a:pt x="194" y="22"/>
                    <a:pt x="171" y="1"/>
                    <a:pt x="1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2" name="Google Shape;8742;p45"/>
            <p:cNvSpPr/>
            <p:nvPr/>
          </p:nvSpPr>
          <p:spPr>
            <a:xfrm>
              <a:off x="5309575" y="1325400"/>
              <a:ext cx="3500" cy="900"/>
            </a:xfrm>
            <a:custGeom>
              <a:avLst/>
              <a:gdLst/>
              <a:ahLst/>
              <a:cxnLst/>
              <a:rect l="l" t="t" r="r" b="b"/>
              <a:pathLst>
                <a:path w="140" h="36" extrusionOk="0">
                  <a:moveTo>
                    <a:pt x="115" y="0"/>
                  </a:moveTo>
                  <a:cubicBezTo>
                    <a:pt x="101" y="0"/>
                    <a:pt x="84" y="3"/>
                    <a:pt x="66" y="8"/>
                  </a:cubicBezTo>
                  <a:cubicBezTo>
                    <a:pt x="28" y="18"/>
                    <a:pt x="1" y="29"/>
                    <a:pt x="1" y="33"/>
                  </a:cubicBezTo>
                  <a:cubicBezTo>
                    <a:pt x="1" y="34"/>
                    <a:pt x="9" y="35"/>
                    <a:pt x="23" y="35"/>
                  </a:cubicBezTo>
                  <a:cubicBezTo>
                    <a:pt x="36" y="35"/>
                    <a:pt x="55" y="34"/>
                    <a:pt x="74" y="33"/>
                  </a:cubicBezTo>
                  <a:cubicBezTo>
                    <a:pt x="111" y="26"/>
                    <a:pt x="140" y="15"/>
                    <a:pt x="140" y="8"/>
                  </a:cubicBezTo>
                  <a:cubicBezTo>
                    <a:pt x="138" y="3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3" name="Google Shape;8743;p45"/>
            <p:cNvSpPr/>
            <p:nvPr/>
          </p:nvSpPr>
          <p:spPr>
            <a:xfrm>
              <a:off x="5313300" y="1327825"/>
              <a:ext cx="10975" cy="1800"/>
            </a:xfrm>
            <a:custGeom>
              <a:avLst/>
              <a:gdLst/>
              <a:ahLst/>
              <a:cxnLst/>
              <a:rect l="l" t="t" r="r" b="b"/>
              <a:pathLst>
                <a:path w="439" h="72" extrusionOk="0">
                  <a:moveTo>
                    <a:pt x="420" y="0"/>
                  </a:moveTo>
                  <a:cubicBezTo>
                    <a:pt x="402" y="0"/>
                    <a:pt x="366" y="5"/>
                    <a:pt x="306" y="15"/>
                  </a:cubicBezTo>
                  <a:cubicBezTo>
                    <a:pt x="220" y="29"/>
                    <a:pt x="116" y="40"/>
                    <a:pt x="74" y="40"/>
                  </a:cubicBezTo>
                  <a:cubicBezTo>
                    <a:pt x="4" y="40"/>
                    <a:pt x="1" y="40"/>
                    <a:pt x="42" y="60"/>
                  </a:cubicBezTo>
                  <a:cubicBezTo>
                    <a:pt x="56" y="67"/>
                    <a:pt x="79" y="71"/>
                    <a:pt x="107" y="71"/>
                  </a:cubicBezTo>
                  <a:cubicBezTo>
                    <a:pt x="135" y="71"/>
                    <a:pt x="168" y="67"/>
                    <a:pt x="202" y="60"/>
                  </a:cubicBezTo>
                  <a:cubicBezTo>
                    <a:pt x="254" y="49"/>
                    <a:pt x="306" y="42"/>
                    <a:pt x="330" y="42"/>
                  </a:cubicBezTo>
                  <a:cubicBezTo>
                    <a:pt x="335" y="42"/>
                    <a:pt x="339" y="42"/>
                    <a:pt x="341" y="43"/>
                  </a:cubicBezTo>
                  <a:cubicBezTo>
                    <a:pt x="343" y="43"/>
                    <a:pt x="346" y="44"/>
                    <a:pt x="348" y="44"/>
                  </a:cubicBezTo>
                  <a:cubicBezTo>
                    <a:pt x="366" y="44"/>
                    <a:pt x="393" y="34"/>
                    <a:pt x="417" y="19"/>
                  </a:cubicBezTo>
                  <a:cubicBezTo>
                    <a:pt x="435" y="6"/>
                    <a:pt x="438" y="0"/>
                    <a:pt x="4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4" name="Google Shape;8744;p45"/>
            <p:cNvSpPr/>
            <p:nvPr/>
          </p:nvSpPr>
          <p:spPr>
            <a:xfrm>
              <a:off x="5313375" y="13263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4" y="1"/>
                    <a:pt x="36" y="4"/>
                  </a:cubicBezTo>
                  <a:cubicBezTo>
                    <a:pt x="12" y="8"/>
                    <a:pt x="1" y="14"/>
                    <a:pt x="12" y="21"/>
                  </a:cubicBezTo>
                  <a:cubicBezTo>
                    <a:pt x="13" y="22"/>
                    <a:pt x="16" y="22"/>
                    <a:pt x="19" y="22"/>
                  </a:cubicBezTo>
                  <a:cubicBezTo>
                    <a:pt x="28" y="22"/>
                    <a:pt x="43" y="18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5" name="Google Shape;8745;p45"/>
            <p:cNvSpPr/>
            <p:nvPr/>
          </p:nvSpPr>
          <p:spPr>
            <a:xfrm>
              <a:off x="5325700" y="1326575"/>
              <a:ext cx="3300" cy="1450"/>
            </a:xfrm>
            <a:custGeom>
              <a:avLst/>
              <a:gdLst/>
              <a:ahLst/>
              <a:cxnLst/>
              <a:rect l="l" t="t" r="r" b="b"/>
              <a:pathLst>
                <a:path w="132" h="58" extrusionOk="0">
                  <a:moveTo>
                    <a:pt x="121" y="0"/>
                  </a:moveTo>
                  <a:cubicBezTo>
                    <a:pt x="113" y="0"/>
                    <a:pt x="97" y="4"/>
                    <a:pt x="70" y="10"/>
                  </a:cubicBezTo>
                  <a:cubicBezTo>
                    <a:pt x="33" y="20"/>
                    <a:pt x="1" y="34"/>
                    <a:pt x="4" y="45"/>
                  </a:cubicBezTo>
                  <a:cubicBezTo>
                    <a:pt x="7" y="53"/>
                    <a:pt x="14" y="58"/>
                    <a:pt x="24" y="58"/>
                  </a:cubicBezTo>
                  <a:cubicBezTo>
                    <a:pt x="43" y="58"/>
                    <a:pt x="72" y="44"/>
                    <a:pt x="105" y="20"/>
                  </a:cubicBezTo>
                  <a:cubicBezTo>
                    <a:pt x="125" y="6"/>
                    <a:pt x="131" y="0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6" name="Google Shape;8746;p45"/>
            <p:cNvSpPr/>
            <p:nvPr/>
          </p:nvSpPr>
          <p:spPr>
            <a:xfrm>
              <a:off x="5330675" y="1317850"/>
              <a:ext cx="1300" cy="1025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1"/>
                    <a:pt x="0" y="16"/>
                    <a:pt x="3" y="26"/>
                  </a:cubicBezTo>
                  <a:cubicBezTo>
                    <a:pt x="6" y="35"/>
                    <a:pt x="16" y="41"/>
                    <a:pt x="25" y="41"/>
                  </a:cubicBezTo>
                  <a:cubicBezTo>
                    <a:pt x="27" y="41"/>
                    <a:pt x="29" y="40"/>
                    <a:pt x="31" y="40"/>
                  </a:cubicBezTo>
                  <a:cubicBezTo>
                    <a:pt x="45" y="36"/>
                    <a:pt x="52" y="26"/>
                    <a:pt x="48" y="16"/>
                  </a:cubicBezTo>
                  <a:cubicBezTo>
                    <a:pt x="46" y="5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7" name="Google Shape;8747;p45"/>
            <p:cNvSpPr/>
            <p:nvPr/>
          </p:nvSpPr>
          <p:spPr>
            <a:xfrm>
              <a:off x="5333150" y="1321850"/>
              <a:ext cx="6725" cy="2750"/>
            </a:xfrm>
            <a:custGeom>
              <a:avLst/>
              <a:gdLst/>
              <a:ahLst/>
              <a:cxnLst/>
              <a:rect l="l" t="t" r="r" b="b"/>
              <a:pathLst>
                <a:path w="269" h="110" extrusionOk="0">
                  <a:moveTo>
                    <a:pt x="190" y="0"/>
                  </a:moveTo>
                  <a:cubicBezTo>
                    <a:pt x="170" y="0"/>
                    <a:pt x="152" y="10"/>
                    <a:pt x="123" y="35"/>
                  </a:cubicBezTo>
                  <a:cubicBezTo>
                    <a:pt x="95" y="60"/>
                    <a:pt x="57" y="85"/>
                    <a:pt x="36" y="88"/>
                  </a:cubicBezTo>
                  <a:cubicBezTo>
                    <a:pt x="18" y="95"/>
                    <a:pt x="1" y="101"/>
                    <a:pt x="5" y="109"/>
                  </a:cubicBezTo>
                  <a:cubicBezTo>
                    <a:pt x="5" y="109"/>
                    <a:pt x="6" y="110"/>
                    <a:pt x="9" y="110"/>
                  </a:cubicBezTo>
                  <a:cubicBezTo>
                    <a:pt x="19" y="110"/>
                    <a:pt x="55" y="103"/>
                    <a:pt x="95" y="91"/>
                  </a:cubicBezTo>
                  <a:cubicBezTo>
                    <a:pt x="143" y="74"/>
                    <a:pt x="175" y="56"/>
                    <a:pt x="164" y="50"/>
                  </a:cubicBezTo>
                  <a:cubicBezTo>
                    <a:pt x="157" y="43"/>
                    <a:pt x="164" y="32"/>
                    <a:pt x="185" y="29"/>
                  </a:cubicBezTo>
                  <a:cubicBezTo>
                    <a:pt x="189" y="27"/>
                    <a:pt x="193" y="27"/>
                    <a:pt x="197" y="27"/>
                  </a:cubicBezTo>
                  <a:cubicBezTo>
                    <a:pt x="210" y="27"/>
                    <a:pt x="217" y="36"/>
                    <a:pt x="217" y="53"/>
                  </a:cubicBezTo>
                  <a:cubicBezTo>
                    <a:pt x="214" y="68"/>
                    <a:pt x="221" y="81"/>
                    <a:pt x="233" y="81"/>
                  </a:cubicBezTo>
                  <a:cubicBezTo>
                    <a:pt x="234" y="81"/>
                    <a:pt x="236" y="81"/>
                    <a:pt x="237" y="80"/>
                  </a:cubicBezTo>
                  <a:cubicBezTo>
                    <a:pt x="251" y="77"/>
                    <a:pt x="255" y="67"/>
                    <a:pt x="244" y="56"/>
                  </a:cubicBezTo>
                  <a:cubicBezTo>
                    <a:pt x="234" y="50"/>
                    <a:pt x="237" y="35"/>
                    <a:pt x="251" y="32"/>
                  </a:cubicBezTo>
                  <a:cubicBezTo>
                    <a:pt x="268" y="29"/>
                    <a:pt x="255" y="18"/>
                    <a:pt x="227" y="8"/>
                  </a:cubicBezTo>
                  <a:cubicBezTo>
                    <a:pt x="212" y="3"/>
                    <a:pt x="201" y="0"/>
                    <a:pt x="1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8" name="Google Shape;8748;p45"/>
            <p:cNvSpPr/>
            <p:nvPr/>
          </p:nvSpPr>
          <p:spPr>
            <a:xfrm>
              <a:off x="5334125" y="1326950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8" y="0"/>
                    <a:pt x="42" y="1"/>
                    <a:pt x="35" y="1"/>
                  </a:cubicBezTo>
                  <a:cubicBezTo>
                    <a:pt x="11" y="9"/>
                    <a:pt x="0" y="15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9" name="Google Shape;8749;p45"/>
            <p:cNvSpPr/>
            <p:nvPr/>
          </p:nvSpPr>
          <p:spPr>
            <a:xfrm>
              <a:off x="5332550" y="1317250"/>
              <a:ext cx="2300" cy="1250"/>
            </a:xfrm>
            <a:custGeom>
              <a:avLst/>
              <a:gdLst/>
              <a:ahLst/>
              <a:cxnLst/>
              <a:rect l="l" t="t" r="r" b="b"/>
              <a:pathLst>
                <a:path w="92" h="50" extrusionOk="0">
                  <a:moveTo>
                    <a:pt x="37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1" y="8"/>
                    <a:pt x="32" y="50"/>
                    <a:pt x="71" y="50"/>
                  </a:cubicBezTo>
                  <a:cubicBezTo>
                    <a:pt x="87" y="50"/>
                    <a:pt x="92" y="40"/>
                    <a:pt x="77" y="25"/>
                  </a:cubicBezTo>
                  <a:cubicBezTo>
                    <a:pt x="65" y="10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0" name="Google Shape;8750;p45"/>
            <p:cNvSpPr/>
            <p:nvPr/>
          </p:nvSpPr>
          <p:spPr>
            <a:xfrm>
              <a:off x="5334400" y="131995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3" y="1"/>
                  </a:moveTo>
                  <a:cubicBezTo>
                    <a:pt x="49" y="1"/>
                    <a:pt x="42" y="2"/>
                    <a:pt x="34" y="4"/>
                  </a:cubicBezTo>
                  <a:cubicBezTo>
                    <a:pt x="10" y="7"/>
                    <a:pt x="0" y="18"/>
                    <a:pt x="7" y="22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20"/>
                    <a:pt x="52" y="15"/>
                  </a:cubicBezTo>
                  <a:cubicBezTo>
                    <a:pt x="61" y="5"/>
                    <a:pt x="61" y="1"/>
                    <a:pt x="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1" name="Google Shape;8751;p45"/>
            <p:cNvSpPr/>
            <p:nvPr/>
          </p:nvSpPr>
          <p:spPr>
            <a:xfrm>
              <a:off x="5335750" y="1317750"/>
              <a:ext cx="2900" cy="1400"/>
            </a:xfrm>
            <a:custGeom>
              <a:avLst/>
              <a:gdLst/>
              <a:ahLst/>
              <a:cxnLst/>
              <a:rect l="l" t="t" r="r" b="b"/>
              <a:pathLst>
                <a:path w="116" h="56" extrusionOk="0">
                  <a:moveTo>
                    <a:pt x="95" y="1"/>
                  </a:moveTo>
                  <a:cubicBezTo>
                    <a:pt x="89" y="1"/>
                    <a:pt x="80" y="2"/>
                    <a:pt x="68" y="5"/>
                  </a:cubicBezTo>
                  <a:cubicBezTo>
                    <a:pt x="43" y="12"/>
                    <a:pt x="19" y="23"/>
                    <a:pt x="12" y="33"/>
                  </a:cubicBezTo>
                  <a:cubicBezTo>
                    <a:pt x="2" y="48"/>
                    <a:pt x="0" y="55"/>
                    <a:pt x="7" y="55"/>
                  </a:cubicBezTo>
                  <a:cubicBezTo>
                    <a:pt x="14" y="55"/>
                    <a:pt x="27" y="50"/>
                    <a:pt x="50" y="40"/>
                  </a:cubicBezTo>
                  <a:cubicBezTo>
                    <a:pt x="99" y="18"/>
                    <a:pt x="116" y="1"/>
                    <a:pt x="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2" name="Google Shape;8752;p45"/>
            <p:cNvSpPr/>
            <p:nvPr/>
          </p:nvSpPr>
          <p:spPr>
            <a:xfrm>
              <a:off x="5337850" y="1316050"/>
              <a:ext cx="8025" cy="4250"/>
            </a:xfrm>
            <a:custGeom>
              <a:avLst/>
              <a:gdLst/>
              <a:ahLst/>
              <a:cxnLst/>
              <a:rect l="l" t="t" r="r" b="b"/>
              <a:pathLst>
                <a:path w="321" h="170" extrusionOk="0">
                  <a:moveTo>
                    <a:pt x="282" y="0"/>
                  </a:moveTo>
                  <a:cubicBezTo>
                    <a:pt x="255" y="0"/>
                    <a:pt x="211" y="21"/>
                    <a:pt x="143" y="63"/>
                  </a:cubicBezTo>
                  <a:cubicBezTo>
                    <a:pt x="102" y="88"/>
                    <a:pt x="67" y="105"/>
                    <a:pt x="58" y="105"/>
                  </a:cubicBezTo>
                  <a:cubicBezTo>
                    <a:pt x="57" y="105"/>
                    <a:pt x="56" y="105"/>
                    <a:pt x="56" y="104"/>
                  </a:cubicBezTo>
                  <a:cubicBezTo>
                    <a:pt x="56" y="103"/>
                    <a:pt x="55" y="102"/>
                    <a:pt x="54" y="102"/>
                  </a:cubicBezTo>
                  <a:cubicBezTo>
                    <a:pt x="49" y="102"/>
                    <a:pt x="39" y="109"/>
                    <a:pt x="29" y="125"/>
                  </a:cubicBezTo>
                  <a:cubicBezTo>
                    <a:pt x="7" y="151"/>
                    <a:pt x="0" y="169"/>
                    <a:pt x="7" y="169"/>
                  </a:cubicBezTo>
                  <a:cubicBezTo>
                    <a:pt x="10" y="169"/>
                    <a:pt x="16" y="165"/>
                    <a:pt x="25" y="157"/>
                  </a:cubicBezTo>
                  <a:cubicBezTo>
                    <a:pt x="29" y="152"/>
                    <a:pt x="34" y="150"/>
                    <a:pt x="38" y="150"/>
                  </a:cubicBezTo>
                  <a:cubicBezTo>
                    <a:pt x="43" y="150"/>
                    <a:pt x="47" y="154"/>
                    <a:pt x="49" y="160"/>
                  </a:cubicBezTo>
                  <a:cubicBezTo>
                    <a:pt x="51" y="165"/>
                    <a:pt x="59" y="168"/>
                    <a:pt x="71" y="168"/>
                  </a:cubicBezTo>
                  <a:cubicBezTo>
                    <a:pt x="85" y="168"/>
                    <a:pt x="104" y="164"/>
                    <a:pt x="122" y="157"/>
                  </a:cubicBezTo>
                  <a:cubicBezTo>
                    <a:pt x="157" y="146"/>
                    <a:pt x="184" y="129"/>
                    <a:pt x="184" y="122"/>
                  </a:cubicBezTo>
                  <a:cubicBezTo>
                    <a:pt x="181" y="115"/>
                    <a:pt x="184" y="108"/>
                    <a:pt x="198" y="108"/>
                  </a:cubicBezTo>
                  <a:cubicBezTo>
                    <a:pt x="243" y="104"/>
                    <a:pt x="320" y="46"/>
                    <a:pt x="313" y="21"/>
                  </a:cubicBezTo>
                  <a:cubicBezTo>
                    <a:pt x="308" y="7"/>
                    <a:pt x="298" y="0"/>
                    <a:pt x="2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3" name="Google Shape;8753;p45"/>
            <p:cNvSpPr/>
            <p:nvPr/>
          </p:nvSpPr>
          <p:spPr>
            <a:xfrm>
              <a:off x="5346575" y="1326200"/>
              <a:ext cx="9000" cy="3700"/>
            </a:xfrm>
            <a:custGeom>
              <a:avLst/>
              <a:gdLst/>
              <a:ahLst/>
              <a:cxnLst/>
              <a:rect l="l" t="t" r="r" b="b"/>
              <a:pathLst>
                <a:path w="360" h="148" extrusionOk="0">
                  <a:moveTo>
                    <a:pt x="261" y="1"/>
                  </a:moveTo>
                  <a:cubicBezTo>
                    <a:pt x="234" y="1"/>
                    <a:pt x="195" y="18"/>
                    <a:pt x="113" y="56"/>
                  </a:cubicBezTo>
                  <a:cubicBezTo>
                    <a:pt x="31" y="95"/>
                    <a:pt x="0" y="118"/>
                    <a:pt x="21" y="118"/>
                  </a:cubicBezTo>
                  <a:cubicBezTo>
                    <a:pt x="33" y="118"/>
                    <a:pt x="65" y="109"/>
                    <a:pt x="117" y="90"/>
                  </a:cubicBezTo>
                  <a:cubicBezTo>
                    <a:pt x="155" y="77"/>
                    <a:pt x="179" y="70"/>
                    <a:pt x="188" y="70"/>
                  </a:cubicBezTo>
                  <a:cubicBezTo>
                    <a:pt x="196" y="70"/>
                    <a:pt x="195" y="75"/>
                    <a:pt x="186" y="84"/>
                  </a:cubicBezTo>
                  <a:cubicBezTo>
                    <a:pt x="151" y="112"/>
                    <a:pt x="152" y="137"/>
                    <a:pt x="176" y="137"/>
                  </a:cubicBezTo>
                  <a:cubicBezTo>
                    <a:pt x="184" y="137"/>
                    <a:pt x="196" y="134"/>
                    <a:pt x="210" y="125"/>
                  </a:cubicBezTo>
                  <a:cubicBezTo>
                    <a:pt x="224" y="117"/>
                    <a:pt x="235" y="112"/>
                    <a:pt x="241" y="112"/>
                  </a:cubicBezTo>
                  <a:cubicBezTo>
                    <a:pt x="247" y="112"/>
                    <a:pt x="248" y="117"/>
                    <a:pt x="245" y="125"/>
                  </a:cubicBezTo>
                  <a:cubicBezTo>
                    <a:pt x="242" y="140"/>
                    <a:pt x="246" y="147"/>
                    <a:pt x="256" y="147"/>
                  </a:cubicBezTo>
                  <a:cubicBezTo>
                    <a:pt x="258" y="147"/>
                    <a:pt x="260" y="147"/>
                    <a:pt x="262" y="146"/>
                  </a:cubicBezTo>
                  <a:cubicBezTo>
                    <a:pt x="272" y="143"/>
                    <a:pt x="280" y="125"/>
                    <a:pt x="272" y="108"/>
                  </a:cubicBezTo>
                  <a:cubicBezTo>
                    <a:pt x="267" y="90"/>
                    <a:pt x="277" y="80"/>
                    <a:pt x="302" y="80"/>
                  </a:cubicBezTo>
                  <a:cubicBezTo>
                    <a:pt x="306" y="80"/>
                    <a:pt x="310" y="80"/>
                    <a:pt x="314" y="80"/>
                  </a:cubicBezTo>
                  <a:cubicBezTo>
                    <a:pt x="359" y="80"/>
                    <a:pt x="359" y="77"/>
                    <a:pt x="317" y="35"/>
                  </a:cubicBezTo>
                  <a:cubicBezTo>
                    <a:pt x="297" y="1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4" name="Google Shape;8754;p45"/>
            <p:cNvSpPr/>
            <p:nvPr/>
          </p:nvSpPr>
          <p:spPr>
            <a:xfrm>
              <a:off x="5349825" y="1323300"/>
              <a:ext cx="1925" cy="800"/>
            </a:xfrm>
            <a:custGeom>
              <a:avLst/>
              <a:gdLst/>
              <a:ahLst/>
              <a:cxnLst/>
              <a:rect l="l" t="t" r="r" b="b"/>
              <a:pathLst>
                <a:path w="77" h="32" extrusionOk="0">
                  <a:moveTo>
                    <a:pt x="25" y="1"/>
                  </a:moveTo>
                  <a:cubicBezTo>
                    <a:pt x="10" y="1"/>
                    <a:pt x="1" y="7"/>
                    <a:pt x="4" y="16"/>
                  </a:cubicBezTo>
                  <a:cubicBezTo>
                    <a:pt x="7" y="27"/>
                    <a:pt x="18" y="31"/>
                    <a:pt x="32" y="31"/>
                  </a:cubicBezTo>
                  <a:cubicBezTo>
                    <a:pt x="36" y="31"/>
                    <a:pt x="41" y="31"/>
                    <a:pt x="46" y="30"/>
                  </a:cubicBezTo>
                  <a:cubicBezTo>
                    <a:pt x="63" y="22"/>
                    <a:pt x="77" y="16"/>
                    <a:pt x="77" y="12"/>
                  </a:cubicBezTo>
                  <a:cubicBezTo>
                    <a:pt x="77" y="6"/>
                    <a:pt x="56" y="2"/>
                    <a:pt x="35" y="2"/>
                  </a:cubicBezTo>
                  <a:cubicBezTo>
                    <a:pt x="32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5" name="Google Shape;8755;p45"/>
            <p:cNvSpPr/>
            <p:nvPr/>
          </p:nvSpPr>
          <p:spPr>
            <a:xfrm>
              <a:off x="5348450" y="1315175"/>
              <a:ext cx="1400" cy="750"/>
            </a:xfrm>
            <a:custGeom>
              <a:avLst/>
              <a:gdLst/>
              <a:ahLst/>
              <a:cxnLst/>
              <a:rect l="l" t="t" r="r" b="b"/>
              <a:pathLst>
                <a:path w="56" h="30" extrusionOk="0">
                  <a:moveTo>
                    <a:pt x="17" y="0"/>
                  </a:moveTo>
                  <a:cubicBezTo>
                    <a:pt x="7" y="0"/>
                    <a:pt x="1" y="6"/>
                    <a:pt x="3" y="14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30" y="29"/>
                    <a:pt x="32" y="29"/>
                    <a:pt x="34" y="29"/>
                  </a:cubicBezTo>
                  <a:cubicBezTo>
                    <a:pt x="45" y="25"/>
                    <a:pt x="55" y="22"/>
                    <a:pt x="52" y="14"/>
                  </a:cubicBezTo>
                  <a:cubicBezTo>
                    <a:pt x="52" y="11"/>
                    <a:pt x="38" y="4"/>
                    <a:pt x="24" y="1"/>
                  </a:cubicBezTo>
                  <a:cubicBezTo>
                    <a:pt x="22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6" name="Google Shape;8756;p45"/>
            <p:cNvSpPr/>
            <p:nvPr/>
          </p:nvSpPr>
          <p:spPr>
            <a:xfrm>
              <a:off x="5355525" y="1328525"/>
              <a:ext cx="5925" cy="925"/>
            </a:xfrm>
            <a:custGeom>
              <a:avLst/>
              <a:gdLst/>
              <a:ahLst/>
              <a:cxnLst/>
              <a:rect l="l" t="t" r="r" b="b"/>
              <a:pathLst>
                <a:path w="237" h="37" extrusionOk="0">
                  <a:moveTo>
                    <a:pt x="147" y="0"/>
                  </a:moveTo>
                  <a:cubicBezTo>
                    <a:pt x="142" y="0"/>
                    <a:pt x="136" y="1"/>
                    <a:pt x="130" y="1"/>
                  </a:cubicBezTo>
                  <a:cubicBezTo>
                    <a:pt x="84" y="1"/>
                    <a:pt x="33" y="12"/>
                    <a:pt x="15" y="22"/>
                  </a:cubicBezTo>
                  <a:cubicBezTo>
                    <a:pt x="1" y="31"/>
                    <a:pt x="15" y="37"/>
                    <a:pt x="51" y="37"/>
                  </a:cubicBezTo>
                  <a:cubicBezTo>
                    <a:pt x="59" y="37"/>
                    <a:pt x="68" y="36"/>
                    <a:pt x="78" y="36"/>
                  </a:cubicBezTo>
                  <a:cubicBezTo>
                    <a:pt x="193" y="26"/>
                    <a:pt x="236" y="0"/>
                    <a:pt x="1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7" name="Google Shape;8757;p45"/>
            <p:cNvSpPr/>
            <p:nvPr/>
          </p:nvSpPr>
          <p:spPr>
            <a:xfrm>
              <a:off x="5355550" y="13163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8" y="0"/>
                  </a:moveTo>
                  <a:cubicBezTo>
                    <a:pt x="26" y="0"/>
                    <a:pt x="23" y="0"/>
                    <a:pt x="21" y="1"/>
                  </a:cubicBezTo>
                  <a:cubicBezTo>
                    <a:pt x="8" y="4"/>
                    <a:pt x="0" y="15"/>
                    <a:pt x="8" y="25"/>
                  </a:cubicBezTo>
                  <a:cubicBezTo>
                    <a:pt x="10" y="36"/>
                    <a:pt x="17" y="40"/>
                    <a:pt x="26" y="40"/>
                  </a:cubicBezTo>
                  <a:cubicBezTo>
                    <a:pt x="29" y="40"/>
                    <a:pt x="32" y="40"/>
                    <a:pt x="35" y="39"/>
                  </a:cubicBezTo>
                  <a:cubicBezTo>
                    <a:pt x="46" y="36"/>
                    <a:pt x="53" y="25"/>
                    <a:pt x="49" y="15"/>
                  </a:cubicBezTo>
                  <a:cubicBezTo>
                    <a:pt x="46" y="6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8" name="Google Shape;8758;p45"/>
            <p:cNvSpPr/>
            <p:nvPr/>
          </p:nvSpPr>
          <p:spPr>
            <a:xfrm>
              <a:off x="5358025" y="1315325"/>
              <a:ext cx="4350" cy="2250"/>
            </a:xfrm>
            <a:custGeom>
              <a:avLst/>
              <a:gdLst/>
              <a:ahLst/>
              <a:cxnLst/>
              <a:rect l="l" t="t" r="r" b="b"/>
              <a:pathLst>
                <a:path w="174" h="90" extrusionOk="0">
                  <a:moveTo>
                    <a:pt x="141" y="1"/>
                  </a:moveTo>
                  <a:cubicBezTo>
                    <a:pt x="133" y="1"/>
                    <a:pt x="122" y="1"/>
                    <a:pt x="109" y="2"/>
                  </a:cubicBezTo>
                  <a:cubicBezTo>
                    <a:pt x="68" y="5"/>
                    <a:pt x="26" y="16"/>
                    <a:pt x="19" y="23"/>
                  </a:cubicBezTo>
                  <a:cubicBezTo>
                    <a:pt x="0" y="42"/>
                    <a:pt x="28" y="90"/>
                    <a:pt x="54" y="90"/>
                  </a:cubicBezTo>
                  <a:cubicBezTo>
                    <a:pt x="56" y="90"/>
                    <a:pt x="59" y="89"/>
                    <a:pt x="61" y="88"/>
                  </a:cubicBezTo>
                  <a:cubicBezTo>
                    <a:pt x="72" y="88"/>
                    <a:pt x="78" y="75"/>
                    <a:pt x="75" y="64"/>
                  </a:cubicBezTo>
                  <a:cubicBezTo>
                    <a:pt x="72" y="52"/>
                    <a:pt x="76" y="46"/>
                    <a:pt x="86" y="46"/>
                  </a:cubicBezTo>
                  <a:cubicBezTo>
                    <a:pt x="88" y="46"/>
                    <a:pt x="90" y="46"/>
                    <a:pt x="93" y="47"/>
                  </a:cubicBezTo>
                  <a:cubicBezTo>
                    <a:pt x="95" y="47"/>
                    <a:pt x="98" y="47"/>
                    <a:pt x="101" y="47"/>
                  </a:cubicBezTo>
                  <a:cubicBezTo>
                    <a:pt x="117" y="47"/>
                    <a:pt x="137" y="40"/>
                    <a:pt x="151" y="26"/>
                  </a:cubicBezTo>
                  <a:cubicBezTo>
                    <a:pt x="173" y="7"/>
                    <a:pt x="173" y="1"/>
                    <a:pt x="1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9" name="Google Shape;8759;p45"/>
            <p:cNvSpPr/>
            <p:nvPr/>
          </p:nvSpPr>
          <p:spPr>
            <a:xfrm>
              <a:off x="5365350" y="1314025"/>
              <a:ext cx="25600" cy="3675"/>
            </a:xfrm>
            <a:custGeom>
              <a:avLst/>
              <a:gdLst/>
              <a:ahLst/>
              <a:cxnLst/>
              <a:rect l="l" t="t" r="r" b="b"/>
              <a:pathLst>
                <a:path w="1024" h="147" extrusionOk="0">
                  <a:moveTo>
                    <a:pt x="1019" y="1"/>
                  </a:moveTo>
                  <a:cubicBezTo>
                    <a:pt x="1007" y="1"/>
                    <a:pt x="970" y="19"/>
                    <a:pt x="948" y="40"/>
                  </a:cubicBezTo>
                  <a:cubicBezTo>
                    <a:pt x="942" y="47"/>
                    <a:pt x="935" y="51"/>
                    <a:pt x="930" y="51"/>
                  </a:cubicBezTo>
                  <a:cubicBezTo>
                    <a:pt x="925" y="51"/>
                    <a:pt x="921" y="48"/>
                    <a:pt x="919" y="44"/>
                  </a:cubicBezTo>
                  <a:cubicBezTo>
                    <a:pt x="918" y="36"/>
                    <a:pt x="906" y="33"/>
                    <a:pt x="888" y="33"/>
                  </a:cubicBezTo>
                  <a:cubicBezTo>
                    <a:pt x="874" y="33"/>
                    <a:pt x="855" y="35"/>
                    <a:pt x="836" y="40"/>
                  </a:cubicBezTo>
                  <a:cubicBezTo>
                    <a:pt x="821" y="44"/>
                    <a:pt x="801" y="46"/>
                    <a:pt x="781" y="46"/>
                  </a:cubicBezTo>
                  <a:cubicBezTo>
                    <a:pt x="750" y="46"/>
                    <a:pt x="717" y="41"/>
                    <a:pt x="695" y="33"/>
                  </a:cubicBezTo>
                  <a:cubicBezTo>
                    <a:pt x="673" y="26"/>
                    <a:pt x="640" y="22"/>
                    <a:pt x="599" y="22"/>
                  </a:cubicBezTo>
                  <a:cubicBezTo>
                    <a:pt x="468" y="22"/>
                    <a:pt x="269" y="57"/>
                    <a:pt x="205" y="99"/>
                  </a:cubicBezTo>
                  <a:cubicBezTo>
                    <a:pt x="194" y="107"/>
                    <a:pt x="185" y="111"/>
                    <a:pt x="180" y="111"/>
                  </a:cubicBezTo>
                  <a:cubicBezTo>
                    <a:pt x="175" y="111"/>
                    <a:pt x="174" y="106"/>
                    <a:pt x="178" y="95"/>
                  </a:cubicBezTo>
                  <a:cubicBezTo>
                    <a:pt x="181" y="87"/>
                    <a:pt x="178" y="82"/>
                    <a:pt x="170" y="82"/>
                  </a:cubicBezTo>
                  <a:cubicBezTo>
                    <a:pt x="162" y="82"/>
                    <a:pt x="148" y="87"/>
                    <a:pt x="128" y="95"/>
                  </a:cubicBezTo>
                  <a:cubicBezTo>
                    <a:pt x="110" y="105"/>
                    <a:pt x="88" y="111"/>
                    <a:pt x="73" y="111"/>
                  </a:cubicBezTo>
                  <a:cubicBezTo>
                    <a:pt x="65" y="111"/>
                    <a:pt x="59" y="109"/>
                    <a:pt x="56" y="106"/>
                  </a:cubicBezTo>
                  <a:cubicBezTo>
                    <a:pt x="48" y="101"/>
                    <a:pt x="39" y="97"/>
                    <a:pt x="29" y="97"/>
                  </a:cubicBezTo>
                  <a:cubicBezTo>
                    <a:pt x="25" y="97"/>
                    <a:pt x="21" y="98"/>
                    <a:pt x="18" y="99"/>
                  </a:cubicBezTo>
                  <a:cubicBezTo>
                    <a:pt x="8" y="102"/>
                    <a:pt x="0" y="116"/>
                    <a:pt x="4" y="130"/>
                  </a:cubicBezTo>
                  <a:cubicBezTo>
                    <a:pt x="8" y="141"/>
                    <a:pt x="45" y="146"/>
                    <a:pt x="94" y="146"/>
                  </a:cubicBezTo>
                  <a:cubicBezTo>
                    <a:pt x="158" y="146"/>
                    <a:pt x="240" y="137"/>
                    <a:pt x="299" y="119"/>
                  </a:cubicBezTo>
                  <a:cubicBezTo>
                    <a:pt x="308" y="118"/>
                    <a:pt x="316" y="117"/>
                    <a:pt x="324" y="117"/>
                  </a:cubicBezTo>
                  <a:cubicBezTo>
                    <a:pt x="334" y="117"/>
                    <a:pt x="341" y="119"/>
                    <a:pt x="341" y="123"/>
                  </a:cubicBezTo>
                  <a:cubicBezTo>
                    <a:pt x="341" y="124"/>
                    <a:pt x="344" y="125"/>
                    <a:pt x="348" y="125"/>
                  </a:cubicBezTo>
                  <a:cubicBezTo>
                    <a:pt x="362" y="125"/>
                    <a:pt x="395" y="115"/>
                    <a:pt x="431" y="99"/>
                  </a:cubicBezTo>
                  <a:cubicBezTo>
                    <a:pt x="465" y="84"/>
                    <a:pt x="493" y="77"/>
                    <a:pt x="509" y="77"/>
                  </a:cubicBezTo>
                  <a:cubicBezTo>
                    <a:pt x="531" y="77"/>
                    <a:pt x="532" y="89"/>
                    <a:pt x="500" y="113"/>
                  </a:cubicBezTo>
                  <a:cubicBezTo>
                    <a:pt x="496" y="115"/>
                    <a:pt x="496" y="115"/>
                    <a:pt x="498" y="115"/>
                  </a:cubicBezTo>
                  <a:cubicBezTo>
                    <a:pt x="503" y="115"/>
                    <a:pt x="530" y="108"/>
                    <a:pt x="566" y="95"/>
                  </a:cubicBezTo>
                  <a:cubicBezTo>
                    <a:pt x="604" y="82"/>
                    <a:pt x="631" y="75"/>
                    <a:pt x="653" y="75"/>
                  </a:cubicBezTo>
                  <a:cubicBezTo>
                    <a:pt x="670" y="75"/>
                    <a:pt x="684" y="79"/>
                    <a:pt x="698" y="89"/>
                  </a:cubicBezTo>
                  <a:cubicBezTo>
                    <a:pt x="712" y="99"/>
                    <a:pt x="729" y="104"/>
                    <a:pt x="752" y="104"/>
                  </a:cubicBezTo>
                  <a:cubicBezTo>
                    <a:pt x="775" y="104"/>
                    <a:pt x="804" y="99"/>
                    <a:pt x="840" y="89"/>
                  </a:cubicBezTo>
                  <a:cubicBezTo>
                    <a:pt x="895" y="75"/>
                    <a:pt x="948" y="57"/>
                    <a:pt x="954" y="54"/>
                  </a:cubicBezTo>
                  <a:cubicBezTo>
                    <a:pt x="961" y="47"/>
                    <a:pt x="975" y="40"/>
                    <a:pt x="989" y="36"/>
                  </a:cubicBezTo>
                  <a:cubicBezTo>
                    <a:pt x="999" y="30"/>
                    <a:pt x="1014" y="19"/>
                    <a:pt x="1020" y="9"/>
                  </a:cubicBezTo>
                  <a:cubicBezTo>
                    <a:pt x="1024" y="3"/>
                    <a:pt x="1023" y="1"/>
                    <a:pt x="1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0" name="Google Shape;8760;p45"/>
            <p:cNvSpPr/>
            <p:nvPr/>
          </p:nvSpPr>
          <p:spPr>
            <a:xfrm>
              <a:off x="5369775" y="1311250"/>
              <a:ext cx="5050" cy="800"/>
            </a:xfrm>
            <a:custGeom>
              <a:avLst/>
              <a:gdLst/>
              <a:ahLst/>
              <a:cxnLst/>
              <a:rect l="l" t="t" r="r" b="b"/>
              <a:pathLst>
                <a:path w="202" h="32" extrusionOk="0">
                  <a:moveTo>
                    <a:pt x="163" y="0"/>
                  </a:moveTo>
                  <a:cubicBezTo>
                    <a:pt x="143" y="0"/>
                    <a:pt x="109" y="3"/>
                    <a:pt x="73" y="9"/>
                  </a:cubicBezTo>
                  <a:cubicBezTo>
                    <a:pt x="11" y="19"/>
                    <a:pt x="1" y="26"/>
                    <a:pt x="39" y="30"/>
                  </a:cubicBezTo>
                  <a:cubicBezTo>
                    <a:pt x="47" y="31"/>
                    <a:pt x="56" y="31"/>
                    <a:pt x="65" y="31"/>
                  </a:cubicBezTo>
                  <a:cubicBezTo>
                    <a:pt x="127" y="31"/>
                    <a:pt x="202" y="14"/>
                    <a:pt x="177" y="2"/>
                  </a:cubicBezTo>
                  <a:cubicBezTo>
                    <a:pt x="174" y="1"/>
                    <a:pt x="169" y="0"/>
                    <a:pt x="1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1" name="Google Shape;8761;p45"/>
            <p:cNvSpPr/>
            <p:nvPr/>
          </p:nvSpPr>
          <p:spPr>
            <a:xfrm>
              <a:off x="5375675" y="1310325"/>
              <a:ext cx="2650" cy="1200"/>
            </a:xfrm>
            <a:custGeom>
              <a:avLst/>
              <a:gdLst/>
              <a:ahLst/>
              <a:cxnLst/>
              <a:rect l="l" t="t" r="r" b="b"/>
              <a:pathLst>
                <a:path w="106" h="48" extrusionOk="0">
                  <a:moveTo>
                    <a:pt x="81" y="0"/>
                  </a:moveTo>
                  <a:cubicBezTo>
                    <a:pt x="73" y="0"/>
                    <a:pt x="63" y="2"/>
                    <a:pt x="53" y="4"/>
                  </a:cubicBezTo>
                  <a:cubicBezTo>
                    <a:pt x="18" y="14"/>
                    <a:pt x="0" y="29"/>
                    <a:pt x="11" y="35"/>
                  </a:cubicBezTo>
                  <a:cubicBezTo>
                    <a:pt x="21" y="43"/>
                    <a:pt x="35" y="47"/>
                    <a:pt x="49" y="47"/>
                  </a:cubicBezTo>
                  <a:cubicBezTo>
                    <a:pt x="54" y="47"/>
                    <a:pt x="58" y="47"/>
                    <a:pt x="63" y="46"/>
                  </a:cubicBezTo>
                  <a:cubicBezTo>
                    <a:pt x="80" y="42"/>
                    <a:pt x="98" y="29"/>
                    <a:pt x="101" y="14"/>
                  </a:cubicBezTo>
                  <a:cubicBezTo>
                    <a:pt x="105" y="5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2" name="Google Shape;8762;p45"/>
            <p:cNvSpPr/>
            <p:nvPr/>
          </p:nvSpPr>
          <p:spPr>
            <a:xfrm>
              <a:off x="5387000" y="1339300"/>
              <a:ext cx="1350" cy="2825"/>
            </a:xfrm>
            <a:custGeom>
              <a:avLst/>
              <a:gdLst/>
              <a:ahLst/>
              <a:cxnLst/>
              <a:rect l="l" t="t" r="r" b="b"/>
              <a:pathLst>
                <a:path w="54" h="113" extrusionOk="0">
                  <a:moveTo>
                    <a:pt x="14" y="0"/>
                  </a:moveTo>
                  <a:cubicBezTo>
                    <a:pt x="10" y="0"/>
                    <a:pt x="9" y="11"/>
                    <a:pt x="5" y="32"/>
                  </a:cubicBezTo>
                  <a:cubicBezTo>
                    <a:pt x="0" y="83"/>
                    <a:pt x="6" y="112"/>
                    <a:pt x="20" y="112"/>
                  </a:cubicBezTo>
                  <a:cubicBezTo>
                    <a:pt x="25" y="112"/>
                    <a:pt x="32" y="108"/>
                    <a:pt x="40" y="98"/>
                  </a:cubicBezTo>
                  <a:cubicBezTo>
                    <a:pt x="53" y="80"/>
                    <a:pt x="53" y="49"/>
                    <a:pt x="37" y="28"/>
                  </a:cubicBezTo>
                  <a:cubicBezTo>
                    <a:pt x="25" y="9"/>
                    <a:pt x="18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3" name="Google Shape;8763;p45"/>
            <p:cNvSpPr/>
            <p:nvPr/>
          </p:nvSpPr>
          <p:spPr>
            <a:xfrm>
              <a:off x="5379925" y="1316875"/>
              <a:ext cx="1675" cy="625"/>
            </a:xfrm>
            <a:custGeom>
              <a:avLst/>
              <a:gdLst/>
              <a:ahLst/>
              <a:cxnLst/>
              <a:rect l="l" t="t" r="r" b="b"/>
              <a:pathLst>
                <a:path w="67" h="25" extrusionOk="0">
                  <a:moveTo>
                    <a:pt x="53" y="1"/>
                  </a:moveTo>
                  <a:cubicBezTo>
                    <a:pt x="49" y="1"/>
                    <a:pt x="44" y="1"/>
                    <a:pt x="38" y="2"/>
                  </a:cubicBezTo>
                  <a:cubicBezTo>
                    <a:pt x="14" y="9"/>
                    <a:pt x="0" y="16"/>
                    <a:pt x="11" y="23"/>
                  </a:cubicBezTo>
                  <a:cubicBezTo>
                    <a:pt x="13" y="24"/>
                    <a:pt x="16" y="24"/>
                    <a:pt x="20" y="24"/>
                  </a:cubicBezTo>
                  <a:cubicBezTo>
                    <a:pt x="30" y="24"/>
                    <a:pt x="43" y="20"/>
                    <a:pt x="56" y="13"/>
                  </a:cubicBezTo>
                  <a:cubicBezTo>
                    <a:pt x="6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4" name="Google Shape;8764;p45"/>
            <p:cNvSpPr/>
            <p:nvPr/>
          </p:nvSpPr>
          <p:spPr>
            <a:xfrm>
              <a:off x="5378950" y="1309750"/>
              <a:ext cx="10625" cy="2500"/>
            </a:xfrm>
            <a:custGeom>
              <a:avLst/>
              <a:gdLst/>
              <a:ahLst/>
              <a:cxnLst/>
              <a:rect l="l" t="t" r="r" b="b"/>
              <a:pathLst>
                <a:path w="425" h="100" extrusionOk="0">
                  <a:moveTo>
                    <a:pt x="202" y="22"/>
                  </a:moveTo>
                  <a:cubicBezTo>
                    <a:pt x="211" y="22"/>
                    <a:pt x="216" y="29"/>
                    <a:pt x="213" y="41"/>
                  </a:cubicBezTo>
                  <a:cubicBezTo>
                    <a:pt x="209" y="55"/>
                    <a:pt x="202" y="65"/>
                    <a:pt x="196" y="65"/>
                  </a:cubicBezTo>
                  <a:cubicBezTo>
                    <a:pt x="194" y="66"/>
                    <a:pt x="193" y="66"/>
                    <a:pt x="192" y="66"/>
                  </a:cubicBezTo>
                  <a:cubicBezTo>
                    <a:pt x="186" y="66"/>
                    <a:pt x="181" y="59"/>
                    <a:pt x="178" y="48"/>
                  </a:cubicBezTo>
                  <a:cubicBezTo>
                    <a:pt x="175" y="37"/>
                    <a:pt x="185" y="27"/>
                    <a:pt x="196" y="23"/>
                  </a:cubicBezTo>
                  <a:cubicBezTo>
                    <a:pt x="198" y="23"/>
                    <a:pt x="200" y="22"/>
                    <a:pt x="202" y="22"/>
                  </a:cubicBezTo>
                  <a:close/>
                  <a:moveTo>
                    <a:pt x="277" y="0"/>
                  </a:moveTo>
                  <a:cubicBezTo>
                    <a:pt x="259" y="0"/>
                    <a:pt x="234" y="2"/>
                    <a:pt x="209" y="7"/>
                  </a:cubicBezTo>
                  <a:cubicBezTo>
                    <a:pt x="167" y="13"/>
                    <a:pt x="102" y="20"/>
                    <a:pt x="63" y="23"/>
                  </a:cubicBezTo>
                  <a:cubicBezTo>
                    <a:pt x="8" y="27"/>
                    <a:pt x="1" y="31"/>
                    <a:pt x="32" y="41"/>
                  </a:cubicBezTo>
                  <a:cubicBezTo>
                    <a:pt x="60" y="48"/>
                    <a:pt x="63" y="55"/>
                    <a:pt x="42" y="62"/>
                  </a:cubicBezTo>
                  <a:cubicBezTo>
                    <a:pt x="29" y="65"/>
                    <a:pt x="18" y="79"/>
                    <a:pt x="22" y="90"/>
                  </a:cubicBezTo>
                  <a:cubicBezTo>
                    <a:pt x="24" y="96"/>
                    <a:pt x="28" y="99"/>
                    <a:pt x="34" y="99"/>
                  </a:cubicBezTo>
                  <a:cubicBezTo>
                    <a:pt x="38" y="99"/>
                    <a:pt x="42" y="97"/>
                    <a:pt x="47" y="93"/>
                  </a:cubicBezTo>
                  <a:cubicBezTo>
                    <a:pt x="57" y="86"/>
                    <a:pt x="133" y="79"/>
                    <a:pt x="216" y="79"/>
                  </a:cubicBezTo>
                  <a:cubicBezTo>
                    <a:pt x="240" y="80"/>
                    <a:pt x="263" y="80"/>
                    <a:pt x="284" y="80"/>
                  </a:cubicBezTo>
                  <a:cubicBezTo>
                    <a:pt x="343" y="80"/>
                    <a:pt x="391" y="77"/>
                    <a:pt x="404" y="72"/>
                  </a:cubicBezTo>
                  <a:cubicBezTo>
                    <a:pt x="425" y="69"/>
                    <a:pt x="396" y="62"/>
                    <a:pt x="345" y="62"/>
                  </a:cubicBezTo>
                  <a:cubicBezTo>
                    <a:pt x="261" y="58"/>
                    <a:pt x="213" y="20"/>
                    <a:pt x="289" y="17"/>
                  </a:cubicBezTo>
                  <a:cubicBezTo>
                    <a:pt x="310" y="17"/>
                    <a:pt x="317" y="10"/>
                    <a:pt x="303" y="2"/>
                  </a:cubicBezTo>
                  <a:cubicBezTo>
                    <a:pt x="299" y="1"/>
                    <a:pt x="289" y="0"/>
                    <a:pt x="2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5" name="Google Shape;8765;p45"/>
            <p:cNvSpPr/>
            <p:nvPr/>
          </p:nvSpPr>
          <p:spPr>
            <a:xfrm>
              <a:off x="5391025" y="1340975"/>
              <a:ext cx="3650" cy="3725"/>
            </a:xfrm>
            <a:custGeom>
              <a:avLst/>
              <a:gdLst/>
              <a:ahLst/>
              <a:cxnLst/>
              <a:rect l="l" t="t" r="r" b="b"/>
              <a:pathLst>
                <a:path w="146" h="149" extrusionOk="0">
                  <a:moveTo>
                    <a:pt x="96" y="0"/>
                  </a:moveTo>
                  <a:cubicBezTo>
                    <a:pt x="88" y="0"/>
                    <a:pt x="79" y="3"/>
                    <a:pt x="66" y="7"/>
                  </a:cubicBezTo>
                  <a:cubicBezTo>
                    <a:pt x="42" y="17"/>
                    <a:pt x="25" y="31"/>
                    <a:pt x="32" y="37"/>
                  </a:cubicBezTo>
                  <a:cubicBezTo>
                    <a:pt x="38" y="44"/>
                    <a:pt x="35" y="55"/>
                    <a:pt x="25" y="58"/>
                  </a:cubicBezTo>
                  <a:cubicBezTo>
                    <a:pt x="11" y="61"/>
                    <a:pt x="1" y="72"/>
                    <a:pt x="4" y="82"/>
                  </a:cubicBezTo>
                  <a:cubicBezTo>
                    <a:pt x="6" y="88"/>
                    <a:pt x="11" y="90"/>
                    <a:pt x="17" y="90"/>
                  </a:cubicBezTo>
                  <a:cubicBezTo>
                    <a:pt x="24" y="90"/>
                    <a:pt x="32" y="88"/>
                    <a:pt x="38" y="82"/>
                  </a:cubicBezTo>
                  <a:cubicBezTo>
                    <a:pt x="43" y="80"/>
                    <a:pt x="47" y="79"/>
                    <a:pt x="52" y="79"/>
                  </a:cubicBezTo>
                  <a:cubicBezTo>
                    <a:pt x="66" y="79"/>
                    <a:pt x="82" y="90"/>
                    <a:pt x="97" y="114"/>
                  </a:cubicBezTo>
                  <a:cubicBezTo>
                    <a:pt x="113" y="137"/>
                    <a:pt x="125" y="148"/>
                    <a:pt x="133" y="148"/>
                  </a:cubicBezTo>
                  <a:cubicBezTo>
                    <a:pt x="145" y="148"/>
                    <a:pt x="145" y="119"/>
                    <a:pt x="132" y="61"/>
                  </a:cubicBezTo>
                  <a:cubicBezTo>
                    <a:pt x="122" y="16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6" name="Google Shape;8766;p45"/>
            <p:cNvSpPr/>
            <p:nvPr/>
          </p:nvSpPr>
          <p:spPr>
            <a:xfrm>
              <a:off x="5391550" y="1310500"/>
              <a:ext cx="2775" cy="725"/>
            </a:xfrm>
            <a:custGeom>
              <a:avLst/>
              <a:gdLst/>
              <a:ahLst/>
              <a:cxnLst/>
              <a:rect l="l" t="t" r="r" b="b"/>
              <a:pathLst>
                <a:path w="111" h="29" extrusionOk="0">
                  <a:moveTo>
                    <a:pt x="105" y="0"/>
                  </a:moveTo>
                  <a:cubicBezTo>
                    <a:pt x="97" y="0"/>
                    <a:pt x="81" y="4"/>
                    <a:pt x="59" y="11"/>
                  </a:cubicBezTo>
                  <a:cubicBezTo>
                    <a:pt x="17" y="22"/>
                    <a:pt x="1" y="28"/>
                    <a:pt x="25" y="28"/>
                  </a:cubicBezTo>
                  <a:cubicBezTo>
                    <a:pt x="45" y="28"/>
                    <a:pt x="80" y="18"/>
                    <a:pt x="100" y="7"/>
                  </a:cubicBezTo>
                  <a:cubicBezTo>
                    <a:pt x="110" y="3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7" name="Google Shape;8767;p45"/>
            <p:cNvSpPr/>
            <p:nvPr/>
          </p:nvSpPr>
          <p:spPr>
            <a:xfrm>
              <a:off x="5395725" y="1310875"/>
              <a:ext cx="2425" cy="1025"/>
            </a:xfrm>
            <a:custGeom>
              <a:avLst/>
              <a:gdLst/>
              <a:ahLst/>
              <a:cxnLst/>
              <a:rect l="l" t="t" r="r" b="b"/>
              <a:pathLst>
                <a:path w="97" h="41" extrusionOk="0">
                  <a:moveTo>
                    <a:pt x="72" y="1"/>
                  </a:moveTo>
                  <a:cubicBezTo>
                    <a:pt x="64" y="1"/>
                    <a:pt x="54" y="4"/>
                    <a:pt x="42" y="10"/>
                  </a:cubicBezTo>
                  <a:cubicBezTo>
                    <a:pt x="17" y="24"/>
                    <a:pt x="0" y="34"/>
                    <a:pt x="3" y="37"/>
                  </a:cubicBezTo>
                  <a:cubicBezTo>
                    <a:pt x="3" y="41"/>
                    <a:pt x="24" y="41"/>
                    <a:pt x="52" y="41"/>
                  </a:cubicBezTo>
                  <a:cubicBezTo>
                    <a:pt x="83" y="41"/>
                    <a:pt x="97" y="31"/>
                    <a:pt x="90" y="13"/>
                  </a:cubicBezTo>
                  <a:cubicBezTo>
                    <a:pt x="88" y="5"/>
                    <a:pt x="82" y="1"/>
                    <a:pt x="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8" name="Google Shape;8768;p45"/>
            <p:cNvSpPr/>
            <p:nvPr/>
          </p:nvSpPr>
          <p:spPr>
            <a:xfrm>
              <a:off x="5340975" y="1128000"/>
              <a:ext cx="1250" cy="1500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5" y="0"/>
                  </a:moveTo>
                  <a:cubicBezTo>
                    <a:pt x="14" y="0"/>
                    <a:pt x="12" y="1"/>
                    <a:pt x="11" y="1"/>
                  </a:cubicBezTo>
                  <a:cubicBezTo>
                    <a:pt x="0" y="4"/>
                    <a:pt x="0" y="18"/>
                    <a:pt x="14" y="36"/>
                  </a:cubicBezTo>
                  <a:cubicBezTo>
                    <a:pt x="25" y="49"/>
                    <a:pt x="38" y="60"/>
                    <a:pt x="42" y="60"/>
                  </a:cubicBezTo>
                  <a:cubicBezTo>
                    <a:pt x="49" y="57"/>
                    <a:pt x="49" y="42"/>
                    <a:pt x="42" y="25"/>
                  </a:cubicBezTo>
                  <a:cubicBezTo>
                    <a:pt x="39" y="13"/>
                    <a:pt x="28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9" name="Google Shape;8769;p45"/>
            <p:cNvSpPr/>
            <p:nvPr/>
          </p:nvSpPr>
          <p:spPr>
            <a:xfrm>
              <a:off x="5357100" y="1124225"/>
              <a:ext cx="2150" cy="600"/>
            </a:xfrm>
            <a:custGeom>
              <a:avLst/>
              <a:gdLst/>
              <a:ahLst/>
              <a:cxnLst/>
              <a:rect l="l" t="t" r="r" b="b"/>
              <a:pathLst>
                <a:path w="86" h="24" extrusionOk="0">
                  <a:moveTo>
                    <a:pt x="75" y="0"/>
                  </a:moveTo>
                  <a:cubicBezTo>
                    <a:pt x="69" y="0"/>
                    <a:pt x="59" y="2"/>
                    <a:pt x="46" y="6"/>
                  </a:cubicBezTo>
                  <a:cubicBezTo>
                    <a:pt x="11" y="13"/>
                    <a:pt x="0" y="20"/>
                    <a:pt x="18" y="24"/>
                  </a:cubicBezTo>
                  <a:cubicBezTo>
                    <a:pt x="35" y="24"/>
                    <a:pt x="63" y="17"/>
                    <a:pt x="77" y="9"/>
                  </a:cubicBezTo>
                  <a:cubicBezTo>
                    <a:pt x="85" y="4"/>
                    <a:pt x="84" y="0"/>
                    <a:pt x="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0" name="Google Shape;8770;p45"/>
            <p:cNvSpPr/>
            <p:nvPr/>
          </p:nvSpPr>
          <p:spPr>
            <a:xfrm>
              <a:off x="5421475" y="1321800"/>
              <a:ext cx="2175" cy="825"/>
            </a:xfrm>
            <a:custGeom>
              <a:avLst/>
              <a:gdLst/>
              <a:ahLst/>
              <a:cxnLst/>
              <a:rect l="l" t="t" r="r" b="b"/>
              <a:pathLst>
                <a:path w="87" h="33" extrusionOk="0">
                  <a:moveTo>
                    <a:pt x="54" y="1"/>
                  </a:moveTo>
                  <a:cubicBezTo>
                    <a:pt x="47" y="1"/>
                    <a:pt x="39" y="2"/>
                    <a:pt x="32" y="3"/>
                  </a:cubicBezTo>
                  <a:cubicBezTo>
                    <a:pt x="14" y="7"/>
                    <a:pt x="0" y="17"/>
                    <a:pt x="3" y="24"/>
                  </a:cubicBezTo>
                  <a:cubicBezTo>
                    <a:pt x="5" y="30"/>
                    <a:pt x="15" y="33"/>
                    <a:pt x="26" y="33"/>
                  </a:cubicBezTo>
                  <a:cubicBezTo>
                    <a:pt x="33" y="33"/>
                    <a:pt x="41" y="32"/>
                    <a:pt x="48" y="31"/>
                  </a:cubicBezTo>
                  <a:cubicBezTo>
                    <a:pt x="73" y="24"/>
                    <a:pt x="87" y="13"/>
                    <a:pt x="77" y="7"/>
                  </a:cubicBezTo>
                  <a:cubicBezTo>
                    <a:pt x="72" y="2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1" name="Google Shape;8771;p45"/>
            <p:cNvSpPr/>
            <p:nvPr/>
          </p:nvSpPr>
          <p:spPr>
            <a:xfrm>
              <a:off x="5362825" y="112337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2" y="1"/>
                  </a:moveTo>
                  <a:cubicBezTo>
                    <a:pt x="48" y="1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30" y="22"/>
                    <a:pt x="43" y="17"/>
                    <a:pt x="53" y="13"/>
                  </a:cubicBezTo>
                  <a:cubicBezTo>
                    <a:pt x="66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2" name="Google Shape;8772;p45"/>
            <p:cNvSpPr/>
            <p:nvPr/>
          </p:nvSpPr>
          <p:spPr>
            <a:xfrm>
              <a:off x="5426225" y="1322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36" y="1"/>
                  </a:moveTo>
                  <a:cubicBezTo>
                    <a:pt x="34" y="1"/>
                    <a:pt x="33" y="1"/>
                    <a:pt x="32" y="1"/>
                  </a:cubicBezTo>
                  <a:cubicBezTo>
                    <a:pt x="1" y="9"/>
                    <a:pt x="8" y="19"/>
                    <a:pt x="60" y="40"/>
                  </a:cubicBezTo>
                  <a:cubicBezTo>
                    <a:pt x="74" y="44"/>
                    <a:pt x="83" y="47"/>
                    <a:pt x="87" y="47"/>
                  </a:cubicBezTo>
                  <a:cubicBezTo>
                    <a:pt x="94" y="47"/>
                    <a:pt x="90" y="41"/>
                    <a:pt x="77" y="26"/>
                  </a:cubicBezTo>
                  <a:cubicBezTo>
                    <a:pt x="65" y="14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3" name="Google Shape;8773;p45"/>
            <p:cNvSpPr/>
            <p:nvPr/>
          </p:nvSpPr>
          <p:spPr>
            <a:xfrm>
              <a:off x="5428550" y="1321750"/>
              <a:ext cx="18000" cy="4150"/>
            </a:xfrm>
            <a:custGeom>
              <a:avLst/>
              <a:gdLst/>
              <a:ahLst/>
              <a:cxnLst/>
              <a:rect l="l" t="t" r="r" b="b"/>
              <a:pathLst>
                <a:path w="720" h="166" extrusionOk="0">
                  <a:moveTo>
                    <a:pt x="7" y="0"/>
                  </a:moveTo>
                  <a:cubicBezTo>
                    <a:pt x="0" y="0"/>
                    <a:pt x="10" y="19"/>
                    <a:pt x="33" y="47"/>
                  </a:cubicBezTo>
                  <a:cubicBezTo>
                    <a:pt x="42" y="59"/>
                    <a:pt x="64" y="68"/>
                    <a:pt x="79" y="68"/>
                  </a:cubicBezTo>
                  <a:cubicBezTo>
                    <a:pt x="81" y="68"/>
                    <a:pt x="83" y="68"/>
                    <a:pt x="85" y="68"/>
                  </a:cubicBezTo>
                  <a:cubicBezTo>
                    <a:pt x="90" y="66"/>
                    <a:pt x="95" y="65"/>
                    <a:pt x="100" y="65"/>
                  </a:cubicBezTo>
                  <a:cubicBezTo>
                    <a:pt x="111" y="65"/>
                    <a:pt x="120" y="70"/>
                    <a:pt x="123" y="74"/>
                  </a:cubicBezTo>
                  <a:cubicBezTo>
                    <a:pt x="127" y="84"/>
                    <a:pt x="148" y="92"/>
                    <a:pt x="175" y="92"/>
                  </a:cubicBezTo>
                  <a:cubicBezTo>
                    <a:pt x="227" y="92"/>
                    <a:pt x="255" y="130"/>
                    <a:pt x="210" y="140"/>
                  </a:cubicBezTo>
                  <a:cubicBezTo>
                    <a:pt x="192" y="147"/>
                    <a:pt x="196" y="151"/>
                    <a:pt x="223" y="158"/>
                  </a:cubicBezTo>
                  <a:cubicBezTo>
                    <a:pt x="240" y="163"/>
                    <a:pt x="253" y="165"/>
                    <a:pt x="262" y="165"/>
                  </a:cubicBezTo>
                  <a:cubicBezTo>
                    <a:pt x="284" y="165"/>
                    <a:pt x="282" y="149"/>
                    <a:pt x="262" y="113"/>
                  </a:cubicBezTo>
                  <a:cubicBezTo>
                    <a:pt x="250" y="89"/>
                    <a:pt x="246" y="73"/>
                    <a:pt x="253" y="73"/>
                  </a:cubicBezTo>
                  <a:lnTo>
                    <a:pt x="253" y="73"/>
                  </a:lnTo>
                  <a:cubicBezTo>
                    <a:pt x="254" y="73"/>
                    <a:pt x="256" y="73"/>
                    <a:pt x="258" y="74"/>
                  </a:cubicBezTo>
                  <a:cubicBezTo>
                    <a:pt x="266" y="79"/>
                    <a:pt x="280" y="82"/>
                    <a:pt x="298" y="82"/>
                  </a:cubicBezTo>
                  <a:cubicBezTo>
                    <a:pt x="334" y="82"/>
                    <a:pt x="390" y="73"/>
                    <a:pt x="470" y="57"/>
                  </a:cubicBezTo>
                  <a:cubicBezTo>
                    <a:pt x="480" y="55"/>
                    <a:pt x="489" y="53"/>
                    <a:pt x="496" y="53"/>
                  </a:cubicBezTo>
                  <a:cubicBezTo>
                    <a:pt x="510" y="53"/>
                    <a:pt x="517" y="57"/>
                    <a:pt x="515" y="64"/>
                  </a:cubicBezTo>
                  <a:cubicBezTo>
                    <a:pt x="513" y="71"/>
                    <a:pt x="520" y="75"/>
                    <a:pt x="534" y="75"/>
                  </a:cubicBezTo>
                  <a:cubicBezTo>
                    <a:pt x="545" y="75"/>
                    <a:pt x="560" y="72"/>
                    <a:pt x="577" y="68"/>
                  </a:cubicBezTo>
                  <a:cubicBezTo>
                    <a:pt x="612" y="60"/>
                    <a:pt x="660" y="54"/>
                    <a:pt x="685" y="54"/>
                  </a:cubicBezTo>
                  <a:cubicBezTo>
                    <a:pt x="691" y="54"/>
                    <a:pt x="695" y="54"/>
                    <a:pt x="699" y="54"/>
                  </a:cubicBezTo>
                  <a:cubicBezTo>
                    <a:pt x="718" y="54"/>
                    <a:pt x="720" y="48"/>
                    <a:pt x="706" y="39"/>
                  </a:cubicBezTo>
                  <a:cubicBezTo>
                    <a:pt x="695" y="29"/>
                    <a:pt x="640" y="22"/>
                    <a:pt x="588" y="19"/>
                  </a:cubicBezTo>
                  <a:cubicBezTo>
                    <a:pt x="536" y="19"/>
                    <a:pt x="491" y="15"/>
                    <a:pt x="487" y="9"/>
                  </a:cubicBezTo>
                  <a:cubicBezTo>
                    <a:pt x="487" y="6"/>
                    <a:pt x="482" y="5"/>
                    <a:pt x="472" y="5"/>
                  </a:cubicBezTo>
                  <a:cubicBezTo>
                    <a:pt x="457" y="5"/>
                    <a:pt x="431" y="8"/>
                    <a:pt x="401" y="12"/>
                  </a:cubicBezTo>
                  <a:cubicBezTo>
                    <a:pt x="347" y="22"/>
                    <a:pt x="264" y="27"/>
                    <a:pt x="189" y="27"/>
                  </a:cubicBezTo>
                  <a:cubicBezTo>
                    <a:pt x="108" y="27"/>
                    <a:pt x="37" y="21"/>
                    <a:pt x="23" y="9"/>
                  </a:cubicBezTo>
                  <a:cubicBezTo>
                    <a:pt x="15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4" name="Google Shape;8774;p45"/>
            <p:cNvSpPr/>
            <p:nvPr/>
          </p:nvSpPr>
          <p:spPr>
            <a:xfrm>
              <a:off x="5429425" y="1314325"/>
              <a:ext cx="2075" cy="625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73" y="1"/>
                  </a:moveTo>
                  <a:cubicBezTo>
                    <a:pt x="67" y="1"/>
                    <a:pt x="57" y="3"/>
                    <a:pt x="43" y="7"/>
                  </a:cubicBezTo>
                  <a:cubicBezTo>
                    <a:pt x="12" y="14"/>
                    <a:pt x="1" y="21"/>
                    <a:pt x="18" y="24"/>
                  </a:cubicBezTo>
                  <a:cubicBezTo>
                    <a:pt x="36" y="24"/>
                    <a:pt x="60" y="18"/>
                    <a:pt x="74" y="11"/>
                  </a:cubicBezTo>
                  <a:cubicBezTo>
                    <a:pt x="83" y="5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5" name="Google Shape;8775;p45"/>
            <p:cNvSpPr/>
            <p:nvPr/>
          </p:nvSpPr>
          <p:spPr>
            <a:xfrm>
              <a:off x="5437525" y="1325200"/>
              <a:ext cx="6250" cy="900"/>
            </a:xfrm>
            <a:custGeom>
              <a:avLst/>
              <a:gdLst/>
              <a:ahLst/>
              <a:cxnLst/>
              <a:rect l="l" t="t" r="r" b="b"/>
              <a:pathLst>
                <a:path w="250" h="36" extrusionOk="0">
                  <a:moveTo>
                    <a:pt x="194" y="1"/>
                  </a:moveTo>
                  <a:cubicBezTo>
                    <a:pt x="185" y="1"/>
                    <a:pt x="174" y="1"/>
                    <a:pt x="163" y="2"/>
                  </a:cubicBezTo>
                  <a:cubicBezTo>
                    <a:pt x="134" y="5"/>
                    <a:pt x="97" y="7"/>
                    <a:pt x="69" y="7"/>
                  </a:cubicBezTo>
                  <a:cubicBezTo>
                    <a:pt x="57" y="7"/>
                    <a:pt x="46" y="7"/>
                    <a:pt x="38" y="6"/>
                  </a:cubicBezTo>
                  <a:cubicBezTo>
                    <a:pt x="10" y="6"/>
                    <a:pt x="0" y="9"/>
                    <a:pt x="14" y="16"/>
                  </a:cubicBezTo>
                  <a:cubicBezTo>
                    <a:pt x="31" y="25"/>
                    <a:pt x="146" y="36"/>
                    <a:pt x="204" y="36"/>
                  </a:cubicBezTo>
                  <a:cubicBezTo>
                    <a:pt x="217" y="36"/>
                    <a:pt x="227" y="35"/>
                    <a:pt x="232" y="34"/>
                  </a:cubicBezTo>
                  <a:cubicBezTo>
                    <a:pt x="243" y="30"/>
                    <a:pt x="250" y="23"/>
                    <a:pt x="246" y="13"/>
                  </a:cubicBezTo>
                  <a:cubicBezTo>
                    <a:pt x="244" y="5"/>
                    <a:pt x="223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6" name="Google Shape;8776;p45"/>
            <p:cNvSpPr/>
            <p:nvPr/>
          </p:nvSpPr>
          <p:spPr>
            <a:xfrm>
              <a:off x="5444275" y="1324900"/>
              <a:ext cx="2475" cy="1000"/>
            </a:xfrm>
            <a:custGeom>
              <a:avLst/>
              <a:gdLst/>
              <a:ahLst/>
              <a:cxnLst/>
              <a:rect l="l" t="t" r="r" b="b"/>
              <a:pathLst>
                <a:path w="99" h="40" extrusionOk="0">
                  <a:moveTo>
                    <a:pt x="69" y="0"/>
                  </a:moveTo>
                  <a:cubicBezTo>
                    <a:pt x="62" y="0"/>
                    <a:pt x="52" y="1"/>
                    <a:pt x="42" y="4"/>
                  </a:cubicBezTo>
                  <a:cubicBezTo>
                    <a:pt x="18" y="11"/>
                    <a:pt x="1" y="21"/>
                    <a:pt x="4" y="32"/>
                  </a:cubicBezTo>
                  <a:cubicBezTo>
                    <a:pt x="6" y="37"/>
                    <a:pt x="18" y="40"/>
                    <a:pt x="34" y="40"/>
                  </a:cubicBezTo>
                  <a:cubicBezTo>
                    <a:pt x="40" y="40"/>
                    <a:pt x="46" y="39"/>
                    <a:pt x="52" y="38"/>
                  </a:cubicBezTo>
                  <a:cubicBezTo>
                    <a:pt x="81" y="35"/>
                    <a:pt x="98" y="21"/>
                    <a:pt x="94" y="11"/>
                  </a:cubicBezTo>
                  <a:cubicBezTo>
                    <a:pt x="92" y="4"/>
                    <a:pt x="83" y="0"/>
                    <a:pt x="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7" name="Google Shape;8777;p45"/>
            <p:cNvSpPr/>
            <p:nvPr/>
          </p:nvSpPr>
          <p:spPr>
            <a:xfrm>
              <a:off x="5382000" y="1119025"/>
              <a:ext cx="1625" cy="550"/>
            </a:xfrm>
            <a:custGeom>
              <a:avLst/>
              <a:gdLst/>
              <a:ahLst/>
              <a:cxnLst/>
              <a:rect l="l" t="t" r="r" b="b"/>
              <a:pathLst>
                <a:path w="65" h="22" extrusionOk="0">
                  <a:moveTo>
                    <a:pt x="57" y="1"/>
                  </a:moveTo>
                  <a:cubicBezTo>
                    <a:pt x="53" y="1"/>
                    <a:pt x="45" y="1"/>
                    <a:pt x="35" y="3"/>
                  </a:cubicBezTo>
                  <a:cubicBezTo>
                    <a:pt x="14" y="9"/>
                    <a:pt x="0" y="17"/>
                    <a:pt x="11" y="20"/>
                  </a:cubicBezTo>
                  <a:cubicBezTo>
                    <a:pt x="14" y="21"/>
                    <a:pt x="17" y="21"/>
                    <a:pt x="20" y="21"/>
                  </a:cubicBezTo>
                  <a:cubicBezTo>
                    <a:pt x="31" y="21"/>
                    <a:pt x="45" y="17"/>
                    <a:pt x="53" y="9"/>
                  </a:cubicBezTo>
                  <a:cubicBezTo>
                    <a:pt x="64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8" name="Google Shape;8778;p45"/>
            <p:cNvSpPr/>
            <p:nvPr/>
          </p:nvSpPr>
          <p:spPr>
            <a:xfrm>
              <a:off x="5447400" y="1321575"/>
              <a:ext cx="3150" cy="1025"/>
            </a:xfrm>
            <a:custGeom>
              <a:avLst/>
              <a:gdLst/>
              <a:ahLst/>
              <a:cxnLst/>
              <a:rect l="l" t="t" r="r" b="b"/>
              <a:pathLst>
                <a:path w="126" h="41" extrusionOk="0">
                  <a:moveTo>
                    <a:pt x="53" y="1"/>
                  </a:moveTo>
                  <a:cubicBezTo>
                    <a:pt x="43" y="1"/>
                    <a:pt x="34" y="2"/>
                    <a:pt x="28" y="5"/>
                  </a:cubicBezTo>
                  <a:cubicBezTo>
                    <a:pt x="11" y="8"/>
                    <a:pt x="1" y="19"/>
                    <a:pt x="4" y="29"/>
                  </a:cubicBezTo>
                  <a:cubicBezTo>
                    <a:pt x="6" y="37"/>
                    <a:pt x="16" y="40"/>
                    <a:pt x="30" y="40"/>
                  </a:cubicBezTo>
                  <a:cubicBezTo>
                    <a:pt x="42" y="40"/>
                    <a:pt x="57" y="38"/>
                    <a:pt x="73" y="33"/>
                  </a:cubicBezTo>
                  <a:cubicBezTo>
                    <a:pt x="122" y="19"/>
                    <a:pt x="125" y="16"/>
                    <a:pt x="94" y="5"/>
                  </a:cubicBezTo>
                  <a:cubicBezTo>
                    <a:pt x="82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9" name="Google Shape;8779;p45"/>
            <p:cNvSpPr/>
            <p:nvPr/>
          </p:nvSpPr>
          <p:spPr>
            <a:xfrm>
              <a:off x="5384950" y="1118225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69" y="1"/>
                  </a:moveTo>
                  <a:cubicBezTo>
                    <a:pt x="63" y="1"/>
                    <a:pt x="54" y="3"/>
                    <a:pt x="42" y="7"/>
                  </a:cubicBezTo>
                  <a:cubicBezTo>
                    <a:pt x="11" y="14"/>
                    <a:pt x="1" y="20"/>
                    <a:pt x="18" y="24"/>
                  </a:cubicBezTo>
                  <a:cubicBezTo>
                    <a:pt x="31" y="24"/>
                    <a:pt x="60" y="17"/>
                    <a:pt x="73" y="10"/>
                  </a:cubicBezTo>
                  <a:cubicBezTo>
                    <a:pt x="79" y="4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0" name="Google Shape;8780;p45"/>
            <p:cNvSpPr/>
            <p:nvPr/>
          </p:nvSpPr>
          <p:spPr>
            <a:xfrm>
              <a:off x="5450600" y="1321850"/>
              <a:ext cx="2075" cy="1000"/>
            </a:xfrm>
            <a:custGeom>
              <a:avLst/>
              <a:gdLst/>
              <a:ahLst/>
              <a:cxnLst/>
              <a:rect l="l" t="t" r="r" b="b"/>
              <a:pathLst>
                <a:path w="83" h="40" extrusionOk="0">
                  <a:moveTo>
                    <a:pt x="51" y="0"/>
                  </a:moveTo>
                  <a:cubicBezTo>
                    <a:pt x="41" y="0"/>
                    <a:pt x="26" y="7"/>
                    <a:pt x="18" y="15"/>
                  </a:cubicBezTo>
                  <a:cubicBezTo>
                    <a:pt x="1" y="32"/>
                    <a:pt x="1" y="39"/>
                    <a:pt x="25" y="39"/>
                  </a:cubicBezTo>
                  <a:cubicBezTo>
                    <a:pt x="27" y="39"/>
                    <a:pt x="30" y="39"/>
                    <a:pt x="32" y="39"/>
                  </a:cubicBezTo>
                  <a:cubicBezTo>
                    <a:pt x="63" y="39"/>
                    <a:pt x="82" y="14"/>
                    <a:pt x="57" y="1"/>
                  </a:cubicBezTo>
                  <a:cubicBezTo>
                    <a:pt x="55" y="1"/>
                    <a:pt x="53" y="0"/>
                    <a:pt x="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1" name="Google Shape;8781;p45"/>
            <p:cNvSpPr/>
            <p:nvPr/>
          </p:nvSpPr>
          <p:spPr>
            <a:xfrm>
              <a:off x="5452775" y="1321400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8" y="5"/>
                    <a:pt x="0" y="19"/>
                    <a:pt x="8" y="36"/>
                  </a:cubicBezTo>
                  <a:cubicBezTo>
                    <a:pt x="12" y="47"/>
                    <a:pt x="18" y="52"/>
                    <a:pt x="24" y="52"/>
                  </a:cubicBezTo>
                  <a:cubicBezTo>
                    <a:pt x="27" y="52"/>
                    <a:pt x="31" y="51"/>
                    <a:pt x="35" y="47"/>
                  </a:cubicBezTo>
                  <a:cubicBezTo>
                    <a:pt x="45" y="36"/>
                    <a:pt x="53" y="23"/>
                    <a:pt x="49" y="12"/>
                  </a:cubicBez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2" name="Google Shape;8782;p45"/>
            <p:cNvSpPr/>
            <p:nvPr/>
          </p:nvSpPr>
          <p:spPr>
            <a:xfrm>
              <a:off x="5454600" y="1321400"/>
              <a:ext cx="1750" cy="1050"/>
            </a:xfrm>
            <a:custGeom>
              <a:avLst/>
              <a:gdLst/>
              <a:ahLst/>
              <a:cxnLst/>
              <a:rect l="l" t="t" r="r" b="b"/>
              <a:pathLst>
                <a:path w="70" h="42" extrusionOk="0">
                  <a:moveTo>
                    <a:pt x="26" y="1"/>
                  </a:moveTo>
                  <a:cubicBezTo>
                    <a:pt x="23" y="1"/>
                    <a:pt x="21" y="1"/>
                    <a:pt x="18" y="2"/>
                  </a:cubicBezTo>
                  <a:cubicBezTo>
                    <a:pt x="7" y="5"/>
                    <a:pt x="1" y="15"/>
                    <a:pt x="4" y="26"/>
                  </a:cubicBezTo>
                  <a:cubicBezTo>
                    <a:pt x="7" y="37"/>
                    <a:pt x="17" y="41"/>
                    <a:pt x="32" y="41"/>
                  </a:cubicBezTo>
                  <a:cubicBezTo>
                    <a:pt x="36" y="41"/>
                    <a:pt x="41" y="41"/>
                    <a:pt x="46" y="40"/>
                  </a:cubicBezTo>
                  <a:cubicBezTo>
                    <a:pt x="63" y="33"/>
                    <a:pt x="70" y="23"/>
                    <a:pt x="60" y="12"/>
                  </a:cubicBezTo>
                  <a:cubicBezTo>
                    <a:pt x="51" y="6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3" name="Google Shape;8783;p45"/>
            <p:cNvSpPr/>
            <p:nvPr/>
          </p:nvSpPr>
          <p:spPr>
            <a:xfrm>
              <a:off x="5403675" y="11167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1"/>
                  </a:moveTo>
                  <a:cubicBezTo>
                    <a:pt x="53" y="1"/>
                    <a:pt x="46" y="2"/>
                    <a:pt x="36" y="5"/>
                  </a:cubicBezTo>
                  <a:cubicBezTo>
                    <a:pt x="11" y="8"/>
                    <a:pt x="1" y="18"/>
                    <a:pt x="8" y="21"/>
                  </a:cubicBezTo>
                  <a:cubicBezTo>
                    <a:pt x="10" y="22"/>
                    <a:pt x="14" y="23"/>
                    <a:pt x="18" y="23"/>
                  </a:cubicBezTo>
                  <a:cubicBezTo>
                    <a:pt x="29" y="23"/>
                    <a:pt x="43" y="19"/>
                    <a:pt x="53" y="11"/>
                  </a:cubicBezTo>
                  <a:cubicBezTo>
                    <a:pt x="64" y="5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4" name="Google Shape;8784;p45"/>
            <p:cNvSpPr/>
            <p:nvPr/>
          </p:nvSpPr>
          <p:spPr>
            <a:xfrm>
              <a:off x="5406800" y="11132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7" y="0"/>
                  </a:moveTo>
                  <a:cubicBezTo>
                    <a:pt x="53" y="0"/>
                    <a:pt x="46" y="1"/>
                    <a:pt x="36" y="4"/>
                  </a:cubicBezTo>
                  <a:cubicBezTo>
                    <a:pt x="11" y="7"/>
                    <a:pt x="1" y="14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1" y="22"/>
                    <a:pt x="45" y="18"/>
                    <a:pt x="52" y="10"/>
                  </a:cubicBezTo>
                  <a:cubicBezTo>
                    <a:pt x="64" y="4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5" name="Google Shape;8785;p45"/>
            <p:cNvSpPr/>
            <p:nvPr/>
          </p:nvSpPr>
          <p:spPr>
            <a:xfrm>
              <a:off x="5414250" y="1111875"/>
              <a:ext cx="1625" cy="625"/>
            </a:xfrm>
            <a:custGeom>
              <a:avLst/>
              <a:gdLst/>
              <a:ahLst/>
              <a:cxnLst/>
              <a:rect l="l" t="t" r="r" b="b"/>
              <a:pathLst>
                <a:path w="65" h="25" extrusionOk="0">
                  <a:moveTo>
                    <a:pt x="56" y="0"/>
                  </a:moveTo>
                  <a:cubicBezTo>
                    <a:pt x="51" y="0"/>
                    <a:pt x="44" y="2"/>
                    <a:pt x="36" y="4"/>
                  </a:cubicBezTo>
                  <a:cubicBezTo>
                    <a:pt x="12" y="11"/>
                    <a:pt x="1" y="18"/>
                    <a:pt x="8" y="21"/>
                  </a:cubicBezTo>
                  <a:cubicBezTo>
                    <a:pt x="11" y="23"/>
                    <a:pt x="15" y="24"/>
                    <a:pt x="19" y="24"/>
                  </a:cubicBezTo>
                  <a:cubicBezTo>
                    <a:pt x="30" y="24"/>
                    <a:pt x="43" y="19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6" name="Google Shape;8786;p45"/>
            <p:cNvSpPr/>
            <p:nvPr/>
          </p:nvSpPr>
          <p:spPr>
            <a:xfrm>
              <a:off x="5419300" y="111062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5" y="1"/>
                    <a:pt x="35" y="2"/>
                  </a:cubicBezTo>
                  <a:cubicBezTo>
                    <a:pt x="10" y="9"/>
                    <a:pt x="0" y="16"/>
                    <a:pt x="10" y="20"/>
                  </a:cubicBezTo>
                  <a:cubicBezTo>
                    <a:pt x="13" y="22"/>
                    <a:pt x="16" y="22"/>
                    <a:pt x="20" y="22"/>
                  </a:cubicBezTo>
                  <a:cubicBezTo>
                    <a:pt x="29" y="22"/>
                    <a:pt x="43" y="18"/>
                    <a:pt x="52" y="12"/>
                  </a:cubicBezTo>
                  <a:cubicBezTo>
                    <a:pt x="64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7" name="Google Shape;8787;p45"/>
            <p:cNvSpPr/>
            <p:nvPr/>
          </p:nvSpPr>
          <p:spPr>
            <a:xfrm>
              <a:off x="5426750" y="1109325"/>
              <a:ext cx="1325" cy="1050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7"/>
                    <a:pt x="16" y="41"/>
                    <a:pt x="26" y="41"/>
                  </a:cubicBezTo>
                  <a:cubicBezTo>
                    <a:pt x="29" y="41"/>
                    <a:pt x="32" y="41"/>
                    <a:pt x="36" y="40"/>
                  </a:cubicBezTo>
                  <a:cubicBezTo>
                    <a:pt x="45" y="37"/>
                    <a:pt x="53" y="26"/>
                    <a:pt x="50" y="16"/>
                  </a:cubicBezTo>
                  <a:cubicBezTo>
                    <a:pt x="46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8" name="Google Shape;8788;p45"/>
            <p:cNvSpPr/>
            <p:nvPr/>
          </p:nvSpPr>
          <p:spPr>
            <a:xfrm>
              <a:off x="5435600" y="110285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27" y="0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8" y="4"/>
                    <a:pt x="0" y="11"/>
                    <a:pt x="0" y="14"/>
                  </a:cubicBezTo>
                  <a:cubicBezTo>
                    <a:pt x="4" y="22"/>
                    <a:pt x="15" y="25"/>
                    <a:pt x="29" y="28"/>
                  </a:cubicBezTo>
                  <a:cubicBezTo>
                    <a:pt x="33" y="30"/>
                    <a:pt x="37" y="31"/>
                    <a:pt x="40" y="31"/>
                  </a:cubicBezTo>
                  <a:cubicBezTo>
                    <a:pt x="49" y="31"/>
                    <a:pt x="52" y="25"/>
                    <a:pt x="50" y="14"/>
                  </a:cubicBezTo>
                  <a:cubicBezTo>
                    <a:pt x="46" y="6"/>
                    <a:pt x="36" y="0"/>
                    <a:pt x="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9" name="Google Shape;8789;p45"/>
            <p:cNvSpPr/>
            <p:nvPr/>
          </p:nvSpPr>
          <p:spPr>
            <a:xfrm>
              <a:off x="5530150" y="1327275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34" y="0"/>
                  </a:moveTo>
                  <a:cubicBezTo>
                    <a:pt x="26" y="0"/>
                    <a:pt x="19" y="1"/>
                    <a:pt x="14" y="2"/>
                  </a:cubicBezTo>
                  <a:cubicBezTo>
                    <a:pt x="0" y="6"/>
                    <a:pt x="7" y="13"/>
                    <a:pt x="31" y="17"/>
                  </a:cubicBezTo>
                  <a:cubicBezTo>
                    <a:pt x="46" y="22"/>
                    <a:pt x="66" y="25"/>
                    <a:pt x="80" y="25"/>
                  </a:cubicBezTo>
                  <a:cubicBezTo>
                    <a:pt x="85" y="25"/>
                    <a:pt x="90" y="24"/>
                    <a:pt x="94" y="23"/>
                  </a:cubicBezTo>
                  <a:cubicBezTo>
                    <a:pt x="104" y="20"/>
                    <a:pt x="98" y="13"/>
                    <a:pt x="77" y="6"/>
                  </a:cubicBezTo>
                  <a:cubicBezTo>
                    <a:pt x="62" y="2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0" name="Google Shape;8790;p45"/>
            <p:cNvSpPr/>
            <p:nvPr/>
          </p:nvSpPr>
          <p:spPr>
            <a:xfrm>
              <a:off x="5542475" y="1312200"/>
              <a:ext cx="2100" cy="600"/>
            </a:xfrm>
            <a:custGeom>
              <a:avLst/>
              <a:gdLst/>
              <a:ahLst/>
              <a:cxnLst/>
              <a:rect l="l" t="t" r="r" b="b"/>
              <a:pathLst>
                <a:path w="84" h="24" extrusionOk="0">
                  <a:moveTo>
                    <a:pt x="76" y="0"/>
                  </a:moveTo>
                  <a:cubicBezTo>
                    <a:pt x="70" y="0"/>
                    <a:pt x="59" y="2"/>
                    <a:pt x="45" y="5"/>
                  </a:cubicBezTo>
                  <a:cubicBezTo>
                    <a:pt x="14" y="13"/>
                    <a:pt x="0" y="23"/>
                    <a:pt x="17" y="23"/>
                  </a:cubicBezTo>
                  <a:cubicBezTo>
                    <a:pt x="20" y="23"/>
                    <a:pt x="23" y="23"/>
                    <a:pt x="27" y="23"/>
                  </a:cubicBezTo>
                  <a:cubicBezTo>
                    <a:pt x="44" y="23"/>
                    <a:pt x="65" y="17"/>
                    <a:pt x="76" y="8"/>
                  </a:cubicBezTo>
                  <a:cubicBezTo>
                    <a:pt x="84" y="3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1" name="Google Shape;8791;p45"/>
            <p:cNvSpPr/>
            <p:nvPr/>
          </p:nvSpPr>
          <p:spPr>
            <a:xfrm>
              <a:off x="5551400" y="1310925"/>
              <a:ext cx="2025" cy="1325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42" y="0"/>
                  </a:moveTo>
                  <a:cubicBezTo>
                    <a:pt x="28" y="0"/>
                    <a:pt x="13" y="8"/>
                    <a:pt x="7" y="22"/>
                  </a:cubicBezTo>
                  <a:cubicBezTo>
                    <a:pt x="4" y="35"/>
                    <a:pt x="0" y="49"/>
                    <a:pt x="0" y="53"/>
                  </a:cubicBezTo>
                  <a:cubicBezTo>
                    <a:pt x="0" y="53"/>
                    <a:pt x="21" y="46"/>
                    <a:pt x="45" y="32"/>
                  </a:cubicBezTo>
                  <a:cubicBezTo>
                    <a:pt x="76" y="15"/>
                    <a:pt x="80" y="8"/>
                    <a:pt x="52" y="1"/>
                  </a:cubicBezTo>
                  <a:cubicBezTo>
                    <a:pt x="49" y="0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2" name="Google Shape;8792;p45"/>
            <p:cNvSpPr/>
            <p:nvPr/>
          </p:nvSpPr>
          <p:spPr>
            <a:xfrm>
              <a:off x="5556000" y="1308550"/>
              <a:ext cx="22575" cy="2950"/>
            </a:xfrm>
            <a:custGeom>
              <a:avLst/>
              <a:gdLst/>
              <a:ahLst/>
              <a:cxnLst/>
              <a:rect l="l" t="t" r="r" b="b"/>
              <a:pathLst>
                <a:path w="903" h="118" extrusionOk="0">
                  <a:moveTo>
                    <a:pt x="859" y="0"/>
                  </a:moveTo>
                  <a:cubicBezTo>
                    <a:pt x="851" y="0"/>
                    <a:pt x="840" y="5"/>
                    <a:pt x="826" y="13"/>
                  </a:cubicBezTo>
                  <a:cubicBezTo>
                    <a:pt x="803" y="24"/>
                    <a:pt x="744" y="31"/>
                    <a:pt x="678" y="31"/>
                  </a:cubicBezTo>
                  <a:cubicBezTo>
                    <a:pt x="663" y="31"/>
                    <a:pt x="647" y="30"/>
                    <a:pt x="632" y="30"/>
                  </a:cubicBezTo>
                  <a:cubicBezTo>
                    <a:pt x="552" y="30"/>
                    <a:pt x="430" y="37"/>
                    <a:pt x="364" y="50"/>
                  </a:cubicBezTo>
                  <a:cubicBezTo>
                    <a:pt x="295" y="61"/>
                    <a:pt x="201" y="71"/>
                    <a:pt x="156" y="71"/>
                  </a:cubicBezTo>
                  <a:cubicBezTo>
                    <a:pt x="143" y="70"/>
                    <a:pt x="130" y="70"/>
                    <a:pt x="117" y="70"/>
                  </a:cubicBezTo>
                  <a:cubicBezTo>
                    <a:pt x="81" y="70"/>
                    <a:pt x="47" y="73"/>
                    <a:pt x="31" y="79"/>
                  </a:cubicBezTo>
                  <a:cubicBezTo>
                    <a:pt x="7" y="85"/>
                    <a:pt x="0" y="96"/>
                    <a:pt x="10" y="106"/>
                  </a:cubicBezTo>
                  <a:cubicBezTo>
                    <a:pt x="18" y="111"/>
                    <a:pt x="33" y="115"/>
                    <a:pt x="49" y="115"/>
                  </a:cubicBezTo>
                  <a:cubicBezTo>
                    <a:pt x="54" y="115"/>
                    <a:pt x="60" y="114"/>
                    <a:pt x="66" y="113"/>
                  </a:cubicBezTo>
                  <a:cubicBezTo>
                    <a:pt x="78" y="109"/>
                    <a:pt x="105" y="107"/>
                    <a:pt x="135" y="107"/>
                  </a:cubicBezTo>
                  <a:cubicBezTo>
                    <a:pt x="156" y="107"/>
                    <a:pt x="180" y="108"/>
                    <a:pt x="201" y="110"/>
                  </a:cubicBezTo>
                  <a:cubicBezTo>
                    <a:pt x="208" y="110"/>
                    <a:pt x="216" y="110"/>
                    <a:pt x="225" y="110"/>
                  </a:cubicBezTo>
                  <a:cubicBezTo>
                    <a:pt x="281" y="110"/>
                    <a:pt x="363" y="101"/>
                    <a:pt x="420" y="85"/>
                  </a:cubicBezTo>
                  <a:cubicBezTo>
                    <a:pt x="462" y="75"/>
                    <a:pt x="495" y="70"/>
                    <a:pt x="514" y="70"/>
                  </a:cubicBezTo>
                  <a:cubicBezTo>
                    <a:pt x="528" y="70"/>
                    <a:pt x="536" y="73"/>
                    <a:pt x="534" y="79"/>
                  </a:cubicBezTo>
                  <a:cubicBezTo>
                    <a:pt x="528" y="87"/>
                    <a:pt x="549" y="97"/>
                    <a:pt x="579" y="97"/>
                  </a:cubicBezTo>
                  <a:cubicBezTo>
                    <a:pt x="584" y="97"/>
                    <a:pt x="588" y="97"/>
                    <a:pt x="593" y="96"/>
                  </a:cubicBezTo>
                  <a:cubicBezTo>
                    <a:pt x="628" y="96"/>
                    <a:pt x="670" y="103"/>
                    <a:pt x="680" y="113"/>
                  </a:cubicBezTo>
                  <a:cubicBezTo>
                    <a:pt x="686" y="116"/>
                    <a:pt x="698" y="118"/>
                    <a:pt x="715" y="118"/>
                  </a:cubicBezTo>
                  <a:cubicBezTo>
                    <a:pt x="738" y="118"/>
                    <a:pt x="769" y="114"/>
                    <a:pt x="801" y="106"/>
                  </a:cubicBezTo>
                  <a:cubicBezTo>
                    <a:pt x="896" y="89"/>
                    <a:pt x="902" y="82"/>
                    <a:pt x="888" y="37"/>
                  </a:cubicBezTo>
                  <a:cubicBezTo>
                    <a:pt x="880" y="12"/>
                    <a:pt x="873" y="0"/>
                    <a:pt x="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3" name="Google Shape;8793;p45"/>
            <p:cNvSpPr/>
            <p:nvPr/>
          </p:nvSpPr>
          <p:spPr>
            <a:xfrm>
              <a:off x="5566050" y="1315925"/>
              <a:ext cx="36175" cy="2650"/>
            </a:xfrm>
            <a:custGeom>
              <a:avLst/>
              <a:gdLst/>
              <a:ahLst/>
              <a:cxnLst/>
              <a:rect l="l" t="t" r="r" b="b"/>
              <a:pathLst>
                <a:path w="1447" h="106" extrusionOk="0">
                  <a:moveTo>
                    <a:pt x="310" y="1"/>
                  </a:moveTo>
                  <a:cubicBezTo>
                    <a:pt x="278" y="1"/>
                    <a:pt x="248" y="2"/>
                    <a:pt x="223" y="5"/>
                  </a:cubicBezTo>
                  <a:cubicBezTo>
                    <a:pt x="185" y="9"/>
                    <a:pt x="153" y="13"/>
                    <a:pt x="153" y="13"/>
                  </a:cubicBezTo>
                  <a:cubicBezTo>
                    <a:pt x="153" y="11"/>
                    <a:pt x="147" y="10"/>
                    <a:pt x="137" y="10"/>
                  </a:cubicBezTo>
                  <a:cubicBezTo>
                    <a:pt x="127" y="10"/>
                    <a:pt x="113" y="11"/>
                    <a:pt x="98" y="13"/>
                  </a:cubicBezTo>
                  <a:cubicBezTo>
                    <a:pt x="1" y="23"/>
                    <a:pt x="56" y="51"/>
                    <a:pt x="215" y="75"/>
                  </a:cubicBezTo>
                  <a:cubicBezTo>
                    <a:pt x="278" y="85"/>
                    <a:pt x="389" y="91"/>
                    <a:pt x="495" y="91"/>
                  </a:cubicBezTo>
                  <a:cubicBezTo>
                    <a:pt x="534" y="91"/>
                    <a:pt x="573" y="90"/>
                    <a:pt x="608" y="88"/>
                  </a:cubicBezTo>
                  <a:cubicBezTo>
                    <a:pt x="659" y="87"/>
                    <a:pt x="707" y="86"/>
                    <a:pt x="746" y="86"/>
                  </a:cubicBezTo>
                  <a:cubicBezTo>
                    <a:pt x="805" y="86"/>
                    <a:pt x="845" y="88"/>
                    <a:pt x="847" y="93"/>
                  </a:cubicBezTo>
                  <a:cubicBezTo>
                    <a:pt x="847" y="100"/>
                    <a:pt x="865" y="104"/>
                    <a:pt x="890" y="104"/>
                  </a:cubicBezTo>
                  <a:cubicBezTo>
                    <a:pt x="898" y="104"/>
                    <a:pt x="907" y="103"/>
                    <a:pt x="917" y="103"/>
                  </a:cubicBezTo>
                  <a:cubicBezTo>
                    <a:pt x="951" y="103"/>
                    <a:pt x="1003" y="99"/>
                    <a:pt x="1027" y="96"/>
                  </a:cubicBezTo>
                  <a:cubicBezTo>
                    <a:pt x="1056" y="96"/>
                    <a:pt x="1149" y="99"/>
                    <a:pt x="1239" y="103"/>
                  </a:cubicBezTo>
                  <a:cubicBezTo>
                    <a:pt x="1271" y="105"/>
                    <a:pt x="1301" y="106"/>
                    <a:pt x="1328" y="106"/>
                  </a:cubicBezTo>
                  <a:cubicBezTo>
                    <a:pt x="1380" y="106"/>
                    <a:pt x="1417" y="101"/>
                    <a:pt x="1426" y="93"/>
                  </a:cubicBezTo>
                  <a:cubicBezTo>
                    <a:pt x="1444" y="78"/>
                    <a:pt x="1447" y="64"/>
                    <a:pt x="1440" y="61"/>
                  </a:cubicBezTo>
                  <a:cubicBezTo>
                    <a:pt x="1434" y="58"/>
                    <a:pt x="1256" y="51"/>
                    <a:pt x="1048" y="43"/>
                  </a:cubicBezTo>
                  <a:cubicBezTo>
                    <a:pt x="981" y="42"/>
                    <a:pt x="923" y="41"/>
                    <a:pt x="874" y="41"/>
                  </a:cubicBezTo>
                  <a:cubicBezTo>
                    <a:pt x="732" y="41"/>
                    <a:pt x="665" y="48"/>
                    <a:pt x="660" y="61"/>
                  </a:cubicBezTo>
                  <a:cubicBezTo>
                    <a:pt x="657" y="69"/>
                    <a:pt x="654" y="72"/>
                    <a:pt x="651" y="72"/>
                  </a:cubicBezTo>
                  <a:cubicBezTo>
                    <a:pt x="647" y="72"/>
                    <a:pt x="643" y="66"/>
                    <a:pt x="639" y="54"/>
                  </a:cubicBezTo>
                  <a:cubicBezTo>
                    <a:pt x="631" y="26"/>
                    <a:pt x="448" y="1"/>
                    <a:pt x="3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4" name="Google Shape;8794;p45"/>
            <p:cNvSpPr/>
            <p:nvPr/>
          </p:nvSpPr>
          <p:spPr>
            <a:xfrm>
              <a:off x="5581400" y="1307300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67" y="1"/>
                  </a:moveTo>
                  <a:cubicBezTo>
                    <a:pt x="57" y="1"/>
                    <a:pt x="46" y="5"/>
                    <a:pt x="35" y="10"/>
                  </a:cubicBezTo>
                  <a:cubicBezTo>
                    <a:pt x="6" y="30"/>
                    <a:pt x="1" y="41"/>
                    <a:pt x="19" y="41"/>
                  </a:cubicBezTo>
                  <a:cubicBezTo>
                    <a:pt x="27" y="41"/>
                    <a:pt x="39" y="39"/>
                    <a:pt x="56" y="35"/>
                  </a:cubicBezTo>
                  <a:cubicBezTo>
                    <a:pt x="80" y="28"/>
                    <a:pt x="94" y="14"/>
                    <a:pt x="84" y="7"/>
                  </a:cubicBezTo>
                  <a:cubicBezTo>
                    <a:pt x="79" y="3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5" name="Google Shape;8795;p45"/>
            <p:cNvSpPr/>
            <p:nvPr/>
          </p:nvSpPr>
          <p:spPr>
            <a:xfrm>
              <a:off x="5520000" y="1100025"/>
              <a:ext cx="3750" cy="1200"/>
            </a:xfrm>
            <a:custGeom>
              <a:avLst/>
              <a:gdLst/>
              <a:ahLst/>
              <a:cxnLst/>
              <a:rect l="l" t="t" r="r" b="b"/>
              <a:pathLst>
                <a:path w="150" h="48" extrusionOk="0">
                  <a:moveTo>
                    <a:pt x="88" y="1"/>
                  </a:moveTo>
                  <a:cubicBezTo>
                    <a:pt x="73" y="1"/>
                    <a:pt x="59" y="4"/>
                    <a:pt x="46" y="10"/>
                  </a:cubicBezTo>
                  <a:cubicBezTo>
                    <a:pt x="3" y="32"/>
                    <a:pt x="0" y="48"/>
                    <a:pt x="33" y="48"/>
                  </a:cubicBezTo>
                  <a:cubicBezTo>
                    <a:pt x="45" y="48"/>
                    <a:pt x="62" y="46"/>
                    <a:pt x="83" y="41"/>
                  </a:cubicBezTo>
                  <a:cubicBezTo>
                    <a:pt x="142" y="31"/>
                    <a:pt x="150" y="23"/>
                    <a:pt x="122" y="10"/>
                  </a:cubicBezTo>
                  <a:cubicBezTo>
                    <a:pt x="112" y="3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6" name="Google Shape;8796;p45"/>
            <p:cNvSpPr/>
            <p:nvPr/>
          </p:nvSpPr>
          <p:spPr>
            <a:xfrm>
              <a:off x="5597975" y="133860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4" y="1"/>
                  </a:moveTo>
                  <a:cubicBezTo>
                    <a:pt x="50" y="1"/>
                    <a:pt x="44" y="2"/>
                    <a:pt x="35" y="4"/>
                  </a:cubicBezTo>
                  <a:cubicBezTo>
                    <a:pt x="11" y="7"/>
                    <a:pt x="0" y="18"/>
                    <a:pt x="11" y="22"/>
                  </a:cubicBezTo>
                  <a:cubicBezTo>
                    <a:pt x="13" y="22"/>
                    <a:pt x="15" y="23"/>
                    <a:pt x="18" y="23"/>
                  </a:cubicBezTo>
                  <a:cubicBezTo>
                    <a:pt x="27" y="23"/>
                    <a:pt x="42" y="19"/>
                    <a:pt x="53" y="11"/>
                  </a:cubicBezTo>
                  <a:cubicBezTo>
                    <a:pt x="61" y="4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7" name="Google Shape;8797;p45"/>
            <p:cNvSpPr/>
            <p:nvPr/>
          </p:nvSpPr>
          <p:spPr>
            <a:xfrm>
              <a:off x="5600325" y="1338200"/>
              <a:ext cx="5300" cy="2275"/>
            </a:xfrm>
            <a:custGeom>
              <a:avLst/>
              <a:gdLst/>
              <a:ahLst/>
              <a:cxnLst/>
              <a:rect l="l" t="t" r="r" b="b"/>
              <a:pathLst>
                <a:path w="212" h="91" extrusionOk="0">
                  <a:moveTo>
                    <a:pt x="37" y="1"/>
                  </a:moveTo>
                  <a:cubicBezTo>
                    <a:pt x="33" y="1"/>
                    <a:pt x="27" y="4"/>
                    <a:pt x="21" y="9"/>
                  </a:cubicBezTo>
                  <a:cubicBezTo>
                    <a:pt x="0" y="31"/>
                    <a:pt x="44" y="65"/>
                    <a:pt x="83" y="65"/>
                  </a:cubicBezTo>
                  <a:cubicBezTo>
                    <a:pt x="89" y="65"/>
                    <a:pt x="95" y="64"/>
                    <a:pt x="101" y="62"/>
                  </a:cubicBezTo>
                  <a:cubicBezTo>
                    <a:pt x="104" y="61"/>
                    <a:pt x="107" y="61"/>
                    <a:pt x="110" y="61"/>
                  </a:cubicBezTo>
                  <a:cubicBezTo>
                    <a:pt x="123" y="61"/>
                    <a:pt x="136" y="67"/>
                    <a:pt x="138" y="76"/>
                  </a:cubicBezTo>
                  <a:cubicBezTo>
                    <a:pt x="142" y="84"/>
                    <a:pt x="149" y="90"/>
                    <a:pt x="160" y="90"/>
                  </a:cubicBezTo>
                  <a:cubicBezTo>
                    <a:pt x="162" y="90"/>
                    <a:pt x="164" y="90"/>
                    <a:pt x="167" y="89"/>
                  </a:cubicBezTo>
                  <a:cubicBezTo>
                    <a:pt x="212" y="79"/>
                    <a:pt x="173" y="44"/>
                    <a:pt x="118" y="44"/>
                  </a:cubicBezTo>
                  <a:cubicBezTo>
                    <a:pt x="112" y="45"/>
                    <a:pt x="106" y="45"/>
                    <a:pt x="101" y="45"/>
                  </a:cubicBezTo>
                  <a:cubicBezTo>
                    <a:pt x="77" y="45"/>
                    <a:pt x="59" y="40"/>
                    <a:pt x="55" y="34"/>
                  </a:cubicBezTo>
                  <a:cubicBezTo>
                    <a:pt x="53" y="11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8" name="Google Shape;8798;p45"/>
            <p:cNvSpPr/>
            <p:nvPr/>
          </p:nvSpPr>
          <p:spPr>
            <a:xfrm>
              <a:off x="5591325" y="1308000"/>
              <a:ext cx="3100" cy="950"/>
            </a:xfrm>
            <a:custGeom>
              <a:avLst/>
              <a:gdLst/>
              <a:ahLst/>
              <a:cxnLst/>
              <a:rect l="l" t="t" r="r" b="b"/>
              <a:pathLst>
                <a:path w="124" h="38" extrusionOk="0">
                  <a:moveTo>
                    <a:pt x="76" y="1"/>
                  </a:moveTo>
                  <a:cubicBezTo>
                    <a:pt x="59" y="1"/>
                    <a:pt x="40" y="5"/>
                    <a:pt x="30" y="10"/>
                  </a:cubicBezTo>
                  <a:cubicBezTo>
                    <a:pt x="4" y="28"/>
                    <a:pt x="0" y="37"/>
                    <a:pt x="18" y="37"/>
                  </a:cubicBezTo>
                  <a:cubicBezTo>
                    <a:pt x="29" y="37"/>
                    <a:pt x="47" y="34"/>
                    <a:pt x="72" y="27"/>
                  </a:cubicBezTo>
                  <a:cubicBezTo>
                    <a:pt x="117" y="17"/>
                    <a:pt x="124" y="10"/>
                    <a:pt x="96" y="3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9" name="Google Shape;8799;p45"/>
            <p:cNvSpPr/>
            <p:nvPr/>
          </p:nvSpPr>
          <p:spPr>
            <a:xfrm>
              <a:off x="5525700" y="1099100"/>
              <a:ext cx="1350" cy="1025"/>
            </a:xfrm>
            <a:custGeom>
              <a:avLst/>
              <a:gdLst/>
              <a:ahLst/>
              <a:cxnLst/>
              <a:rect l="l" t="t" r="r" b="b"/>
              <a:pathLst>
                <a:path w="54" h="41" extrusionOk="0">
                  <a:moveTo>
                    <a:pt x="30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8" y="5"/>
                    <a:pt x="1" y="15"/>
                    <a:pt x="5" y="26"/>
                  </a:cubicBezTo>
                  <a:cubicBezTo>
                    <a:pt x="8" y="34"/>
                    <a:pt x="17" y="41"/>
                    <a:pt x="28" y="41"/>
                  </a:cubicBezTo>
                  <a:cubicBezTo>
                    <a:pt x="30" y="41"/>
                    <a:pt x="33" y="40"/>
                    <a:pt x="36" y="39"/>
                  </a:cubicBezTo>
                  <a:cubicBezTo>
                    <a:pt x="47" y="36"/>
                    <a:pt x="53" y="26"/>
                    <a:pt x="50" y="15"/>
                  </a:cubicBezTo>
                  <a:cubicBezTo>
                    <a:pt x="47" y="7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0" name="Google Shape;8800;p45"/>
            <p:cNvSpPr/>
            <p:nvPr/>
          </p:nvSpPr>
          <p:spPr>
            <a:xfrm>
              <a:off x="5606375" y="1339725"/>
              <a:ext cx="8050" cy="1800"/>
            </a:xfrm>
            <a:custGeom>
              <a:avLst/>
              <a:gdLst/>
              <a:ahLst/>
              <a:cxnLst/>
              <a:rect l="l" t="t" r="r" b="b"/>
              <a:pathLst>
                <a:path w="322" h="72" extrusionOk="0">
                  <a:moveTo>
                    <a:pt x="60" y="1"/>
                  </a:moveTo>
                  <a:cubicBezTo>
                    <a:pt x="0" y="1"/>
                    <a:pt x="0" y="1"/>
                    <a:pt x="56" y="32"/>
                  </a:cubicBezTo>
                  <a:cubicBezTo>
                    <a:pt x="82" y="46"/>
                    <a:pt x="113" y="58"/>
                    <a:pt x="128" y="58"/>
                  </a:cubicBezTo>
                  <a:cubicBezTo>
                    <a:pt x="132" y="58"/>
                    <a:pt x="134" y="58"/>
                    <a:pt x="136" y="57"/>
                  </a:cubicBezTo>
                  <a:cubicBezTo>
                    <a:pt x="150" y="52"/>
                    <a:pt x="143" y="46"/>
                    <a:pt x="122" y="39"/>
                  </a:cubicBezTo>
                  <a:cubicBezTo>
                    <a:pt x="82" y="29"/>
                    <a:pt x="105" y="18"/>
                    <a:pt x="156" y="18"/>
                  </a:cubicBezTo>
                  <a:cubicBezTo>
                    <a:pt x="161" y="18"/>
                    <a:pt x="168" y="18"/>
                    <a:pt x="174" y="18"/>
                  </a:cubicBezTo>
                  <a:cubicBezTo>
                    <a:pt x="195" y="22"/>
                    <a:pt x="209" y="32"/>
                    <a:pt x="205" y="46"/>
                  </a:cubicBezTo>
                  <a:cubicBezTo>
                    <a:pt x="204" y="53"/>
                    <a:pt x="204" y="57"/>
                    <a:pt x="206" y="57"/>
                  </a:cubicBezTo>
                  <a:cubicBezTo>
                    <a:pt x="209" y="57"/>
                    <a:pt x="213" y="54"/>
                    <a:pt x="219" y="49"/>
                  </a:cubicBezTo>
                  <a:cubicBezTo>
                    <a:pt x="224" y="44"/>
                    <a:pt x="230" y="42"/>
                    <a:pt x="235" y="42"/>
                  </a:cubicBezTo>
                  <a:cubicBezTo>
                    <a:pt x="240" y="42"/>
                    <a:pt x="245" y="45"/>
                    <a:pt x="247" y="52"/>
                  </a:cubicBezTo>
                  <a:cubicBezTo>
                    <a:pt x="249" y="59"/>
                    <a:pt x="253" y="62"/>
                    <a:pt x="259" y="62"/>
                  </a:cubicBezTo>
                  <a:cubicBezTo>
                    <a:pt x="263" y="62"/>
                    <a:pt x="267" y="61"/>
                    <a:pt x="271" y="57"/>
                  </a:cubicBezTo>
                  <a:cubicBezTo>
                    <a:pt x="274" y="53"/>
                    <a:pt x="279" y="52"/>
                    <a:pt x="285" y="52"/>
                  </a:cubicBezTo>
                  <a:cubicBezTo>
                    <a:pt x="292" y="52"/>
                    <a:pt x="300" y="55"/>
                    <a:pt x="306" y="63"/>
                  </a:cubicBezTo>
                  <a:cubicBezTo>
                    <a:pt x="312" y="69"/>
                    <a:pt x="315" y="71"/>
                    <a:pt x="318" y="71"/>
                  </a:cubicBezTo>
                  <a:cubicBezTo>
                    <a:pt x="321" y="71"/>
                    <a:pt x="321" y="65"/>
                    <a:pt x="317" y="52"/>
                  </a:cubicBezTo>
                  <a:cubicBezTo>
                    <a:pt x="309" y="22"/>
                    <a:pt x="199" y="1"/>
                    <a:pt x="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1" name="Google Shape;8801;p45"/>
            <p:cNvSpPr/>
            <p:nvPr/>
          </p:nvSpPr>
          <p:spPr>
            <a:xfrm>
              <a:off x="5597525" y="1308150"/>
              <a:ext cx="5675" cy="925"/>
            </a:xfrm>
            <a:custGeom>
              <a:avLst/>
              <a:gdLst/>
              <a:ahLst/>
              <a:cxnLst/>
              <a:rect l="l" t="t" r="r" b="b"/>
              <a:pathLst>
                <a:path w="227" h="37" extrusionOk="0">
                  <a:moveTo>
                    <a:pt x="107" y="0"/>
                  </a:moveTo>
                  <a:cubicBezTo>
                    <a:pt x="93" y="0"/>
                    <a:pt x="79" y="1"/>
                    <a:pt x="67" y="4"/>
                  </a:cubicBezTo>
                  <a:cubicBezTo>
                    <a:pt x="1" y="19"/>
                    <a:pt x="31" y="37"/>
                    <a:pt x="108" y="37"/>
                  </a:cubicBezTo>
                  <a:cubicBezTo>
                    <a:pt x="120" y="37"/>
                    <a:pt x="133" y="36"/>
                    <a:pt x="146" y="36"/>
                  </a:cubicBezTo>
                  <a:cubicBezTo>
                    <a:pt x="223" y="29"/>
                    <a:pt x="226" y="25"/>
                    <a:pt x="175" y="8"/>
                  </a:cubicBezTo>
                  <a:cubicBezTo>
                    <a:pt x="157" y="3"/>
                    <a:pt x="131" y="0"/>
                    <a:pt x="1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2" name="Google Shape;8802;p45"/>
            <p:cNvSpPr/>
            <p:nvPr/>
          </p:nvSpPr>
          <p:spPr>
            <a:xfrm>
              <a:off x="5534475" y="109622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4" y="1"/>
                  </a:moveTo>
                  <a:cubicBezTo>
                    <a:pt x="50" y="1"/>
                    <a:pt x="45" y="1"/>
                    <a:pt x="39" y="2"/>
                  </a:cubicBezTo>
                  <a:cubicBezTo>
                    <a:pt x="15" y="9"/>
                    <a:pt x="0" y="16"/>
                    <a:pt x="11" y="20"/>
                  </a:cubicBezTo>
                  <a:cubicBezTo>
                    <a:pt x="14" y="21"/>
                    <a:pt x="18" y="22"/>
                    <a:pt x="22" y="22"/>
                  </a:cubicBezTo>
                  <a:cubicBezTo>
                    <a:pt x="33" y="22"/>
                    <a:pt x="46" y="18"/>
                    <a:pt x="56" y="13"/>
                  </a:cubicBezTo>
                  <a:cubicBezTo>
                    <a:pt x="67" y="5"/>
                    <a:pt x="65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3" name="Google Shape;8803;p45"/>
            <p:cNvSpPr/>
            <p:nvPr/>
          </p:nvSpPr>
          <p:spPr>
            <a:xfrm>
              <a:off x="5604300" y="1307875"/>
              <a:ext cx="2175" cy="1625"/>
            </a:xfrm>
            <a:custGeom>
              <a:avLst/>
              <a:gdLst/>
              <a:ahLst/>
              <a:cxnLst/>
              <a:rect l="l" t="t" r="r" b="b"/>
              <a:pathLst>
                <a:path w="87" h="65" extrusionOk="0">
                  <a:moveTo>
                    <a:pt x="52" y="1"/>
                  </a:moveTo>
                  <a:cubicBezTo>
                    <a:pt x="43" y="1"/>
                    <a:pt x="35" y="8"/>
                    <a:pt x="25" y="22"/>
                  </a:cubicBezTo>
                  <a:cubicBezTo>
                    <a:pt x="11" y="40"/>
                    <a:pt x="0" y="57"/>
                    <a:pt x="0" y="64"/>
                  </a:cubicBezTo>
                  <a:cubicBezTo>
                    <a:pt x="1" y="65"/>
                    <a:pt x="2" y="65"/>
                    <a:pt x="3" y="65"/>
                  </a:cubicBezTo>
                  <a:cubicBezTo>
                    <a:pt x="8" y="65"/>
                    <a:pt x="17" y="58"/>
                    <a:pt x="28" y="43"/>
                  </a:cubicBezTo>
                  <a:cubicBezTo>
                    <a:pt x="40" y="29"/>
                    <a:pt x="56" y="22"/>
                    <a:pt x="69" y="22"/>
                  </a:cubicBezTo>
                  <a:cubicBezTo>
                    <a:pt x="72" y="22"/>
                    <a:pt x="74" y="22"/>
                    <a:pt x="77" y="22"/>
                  </a:cubicBezTo>
                  <a:cubicBezTo>
                    <a:pt x="80" y="24"/>
                    <a:pt x="82" y="25"/>
                    <a:pt x="83" y="25"/>
                  </a:cubicBezTo>
                  <a:cubicBezTo>
                    <a:pt x="87" y="25"/>
                    <a:pt x="84" y="19"/>
                    <a:pt x="73" y="12"/>
                  </a:cubicBezTo>
                  <a:cubicBezTo>
                    <a:pt x="65" y="4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4" name="Google Shape;8804;p45"/>
            <p:cNvSpPr/>
            <p:nvPr/>
          </p:nvSpPr>
          <p:spPr>
            <a:xfrm>
              <a:off x="5615625" y="1340800"/>
              <a:ext cx="2400" cy="700"/>
            </a:xfrm>
            <a:custGeom>
              <a:avLst/>
              <a:gdLst/>
              <a:ahLst/>
              <a:cxnLst/>
              <a:rect l="l" t="t" r="r" b="b"/>
              <a:pathLst>
                <a:path w="96" h="28" extrusionOk="0">
                  <a:moveTo>
                    <a:pt x="42" y="1"/>
                  </a:moveTo>
                  <a:cubicBezTo>
                    <a:pt x="31" y="1"/>
                    <a:pt x="22" y="2"/>
                    <a:pt x="16" y="6"/>
                  </a:cubicBezTo>
                  <a:cubicBezTo>
                    <a:pt x="2" y="22"/>
                    <a:pt x="0" y="27"/>
                    <a:pt x="17" y="27"/>
                  </a:cubicBezTo>
                  <a:cubicBezTo>
                    <a:pt x="25" y="27"/>
                    <a:pt x="38" y="26"/>
                    <a:pt x="58" y="24"/>
                  </a:cubicBezTo>
                  <a:cubicBezTo>
                    <a:pt x="93" y="17"/>
                    <a:pt x="96" y="9"/>
                    <a:pt x="68" y="3"/>
                  </a:cubicBezTo>
                  <a:cubicBezTo>
                    <a:pt x="59" y="1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5" name="Google Shape;8805;p45"/>
            <p:cNvSpPr/>
            <p:nvPr/>
          </p:nvSpPr>
          <p:spPr>
            <a:xfrm>
              <a:off x="5606825" y="1307900"/>
              <a:ext cx="2625" cy="925"/>
            </a:xfrm>
            <a:custGeom>
              <a:avLst/>
              <a:gdLst/>
              <a:ahLst/>
              <a:cxnLst/>
              <a:rect l="l" t="t" r="r" b="b"/>
              <a:pathLst>
                <a:path w="105" h="37" extrusionOk="0">
                  <a:moveTo>
                    <a:pt x="9" y="1"/>
                  </a:moveTo>
                  <a:cubicBezTo>
                    <a:pt x="1" y="1"/>
                    <a:pt x="12" y="7"/>
                    <a:pt x="42" y="21"/>
                  </a:cubicBezTo>
                  <a:cubicBezTo>
                    <a:pt x="58" y="30"/>
                    <a:pt x="76" y="37"/>
                    <a:pt x="88" y="37"/>
                  </a:cubicBezTo>
                  <a:cubicBezTo>
                    <a:pt x="94" y="37"/>
                    <a:pt x="98" y="35"/>
                    <a:pt x="101" y="31"/>
                  </a:cubicBezTo>
                  <a:cubicBezTo>
                    <a:pt x="104" y="25"/>
                    <a:pt x="83" y="11"/>
                    <a:pt x="49" y="7"/>
                  </a:cubicBezTo>
                  <a:cubicBezTo>
                    <a:pt x="27" y="3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6" name="Google Shape;8806;p45"/>
            <p:cNvSpPr/>
            <p:nvPr/>
          </p:nvSpPr>
          <p:spPr>
            <a:xfrm>
              <a:off x="5541075" y="1094925"/>
              <a:ext cx="4175" cy="725"/>
            </a:xfrm>
            <a:custGeom>
              <a:avLst/>
              <a:gdLst/>
              <a:ahLst/>
              <a:cxnLst/>
              <a:rect l="l" t="t" r="r" b="b"/>
              <a:pathLst>
                <a:path w="167" h="29" extrusionOk="0">
                  <a:moveTo>
                    <a:pt x="89" y="0"/>
                  </a:moveTo>
                  <a:cubicBezTo>
                    <a:pt x="73" y="0"/>
                    <a:pt x="57" y="2"/>
                    <a:pt x="45" y="6"/>
                  </a:cubicBezTo>
                  <a:lnTo>
                    <a:pt x="0" y="19"/>
                  </a:lnTo>
                  <a:lnTo>
                    <a:pt x="52" y="27"/>
                  </a:lnTo>
                  <a:cubicBezTo>
                    <a:pt x="64" y="28"/>
                    <a:pt x="77" y="29"/>
                    <a:pt x="90" y="29"/>
                  </a:cubicBezTo>
                  <a:cubicBezTo>
                    <a:pt x="108" y="29"/>
                    <a:pt x="126" y="27"/>
                    <a:pt x="135" y="23"/>
                  </a:cubicBezTo>
                  <a:cubicBezTo>
                    <a:pt x="167" y="16"/>
                    <a:pt x="167" y="16"/>
                    <a:pt x="132" y="6"/>
                  </a:cubicBezTo>
                  <a:cubicBezTo>
                    <a:pt x="120" y="2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7" name="Google Shape;8807;p45"/>
            <p:cNvSpPr/>
            <p:nvPr/>
          </p:nvSpPr>
          <p:spPr>
            <a:xfrm>
              <a:off x="5621425" y="1342125"/>
              <a:ext cx="8975" cy="1875"/>
            </a:xfrm>
            <a:custGeom>
              <a:avLst/>
              <a:gdLst/>
              <a:ahLst/>
              <a:cxnLst/>
              <a:rect l="l" t="t" r="r" b="b"/>
              <a:pathLst>
                <a:path w="359" h="75" extrusionOk="0">
                  <a:moveTo>
                    <a:pt x="9" y="1"/>
                  </a:moveTo>
                  <a:cubicBezTo>
                    <a:pt x="1" y="1"/>
                    <a:pt x="0" y="7"/>
                    <a:pt x="6" y="19"/>
                  </a:cubicBezTo>
                  <a:cubicBezTo>
                    <a:pt x="11" y="38"/>
                    <a:pt x="93" y="50"/>
                    <a:pt x="163" y="50"/>
                  </a:cubicBezTo>
                  <a:cubicBezTo>
                    <a:pt x="199" y="50"/>
                    <a:pt x="231" y="47"/>
                    <a:pt x="249" y="40"/>
                  </a:cubicBezTo>
                  <a:cubicBezTo>
                    <a:pt x="252" y="38"/>
                    <a:pt x="257" y="37"/>
                    <a:pt x="261" y="37"/>
                  </a:cubicBezTo>
                  <a:cubicBezTo>
                    <a:pt x="273" y="37"/>
                    <a:pt x="287" y="43"/>
                    <a:pt x="298" y="54"/>
                  </a:cubicBezTo>
                  <a:cubicBezTo>
                    <a:pt x="310" y="68"/>
                    <a:pt x="326" y="74"/>
                    <a:pt x="338" y="74"/>
                  </a:cubicBezTo>
                  <a:cubicBezTo>
                    <a:pt x="350" y="74"/>
                    <a:pt x="358" y="68"/>
                    <a:pt x="353" y="54"/>
                  </a:cubicBezTo>
                  <a:cubicBezTo>
                    <a:pt x="348" y="35"/>
                    <a:pt x="214" y="12"/>
                    <a:pt x="144" y="12"/>
                  </a:cubicBezTo>
                  <a:cubicBezTo>
                    <a:pt x="123" y="12"/>
                    <a:pt x="108" y="14"/>
                    <a:pt x="103" y="19"/>
                  </a:cubicBezTo>
                  <a:cubicBezTo>
                    <a:pt x="99" y="23"/>
                    <a:pt x="92" y="25"/>
                    <a:pt x="83" y="25"/>
                  </a:cubicBezTo>
                  <a:cubicBezTo>
                    <a:pt x="71" y="25"/>
                    <a:pt x="55" y="21"/>
                    <a:pt x="40" y="12"/>
                  </a:cubicBezTo>
                  <a:cubicBezTo>
                    <a:pt x="26" y="5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8" name="Google Shape;8808;p45"/>
            <p:cNvSpPr/>
            <p:nvPr/>
          </p:nvSpPr>
          <p:spPr>
            <a:xfrm>
              <a:off x="5549125" y="10947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9" y="0"/>
                  </a:moveTo>
                  <a:cubicBezTo>
                    <a:pt x="26" y="0"/>
                    <a:pt x="24" y="0"/>
                    <a:pt x="21" y="1"/>
                  </a:cubicBezTo>
                  <a:cubicBezTo>
                    <a:pt x="11" y="4"/>
                    <a:pt x="1" y="8"/>
                    <a:pt x="5" y="15"/>
                  </a:cubicBezTo>
                  <a:cubicBezTo>
                    <a:pt x="5" y="18"/>
                    <a:pt x="18" y="25"/>
                    <a:pt x="32" y="29"/>
                  </a:cubicBezTo>
                  <a:cubicBezTo>
                    <a:pt x="35" y="30"/>
                    <a:pt x="37" y="30"/>
                    <a:pt x="39" y="30"/>
                  </a:cubicBezTo>
                  <a:cubicBezTo>
                    <a:pt x="49" y="30"/>
                    <a:pt x="56" y="23"/>
                    <a:pt x="53" y="15"/>
                  </a:cubicBezTo>
                  <a:cubicBezTo>
                    <a:pt x="50" y="6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9" name="Google Shape;8809;p45"/>
            <p:cNvSpPr/>
            <p:nvPr/>
          </p:nvSpPr>
          <p:spPr>
            <a:xfrm>
              <a:off x="5631550" y="1343100"/>
              <a:ext cx="1900" cy="1200"/>
            </a:xfrm>
            <a:custGeom>
              <a:avLst/>
              <a:gdLst/>
              <a:ahLst/>
              <a:cxnLst/>
              <a:rect l="l" t="t" r="r" b="b"/>
              <a:pathLst>
                <a:path w="76" h="48" extrusionOk="0">
                  <a:moveTo>
                    <a:pt x="5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1"/>
                    <a:pt x="3" y="11"/>
                    <a:pt x="18" y="29"/>
                  </a:cubicBezTo>
                  <a:cubicBezTo>
                    <a:pt x="29" y="40"/>
                    <a:pt x="43" y="47"/>
                    <a:pt x="56" y="47"/>
                  </a:cubicBezTo>
                  <a:cubicBezTo>
                    <a:pt x="58" y="47"/>
                    <a:pt x="60" y="47"/>
                    <a:pt x="63" y="46"/>
                  </a:cubicBezTo>
                  <a:cubicBezTo>
                    <a:pt x="76" y="46"/>
                    <a:pt x="69" y="32"/>
                    <a:pt x="48" y="18"/>
                  </a:cubicBezTo>
                  <a:cubicBezTo>
                    <a:pt x="27" y="9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0" name="Google Shape;8810;p45"/>
            <p:cNvSpPr/>
            <p:nvPr/>
          </p:nvSpPr>
          <p:spPr>
            <a:xfrm>
              <a:off x="5553300" y="1094225"/>
              <a:ext cx="1775" cy="875"/>
            </a:xfrm>
            <a:custGeom>
              <a:avLst/>
              <a:gdLst/>
              <a:ahLst/>
              <a:cxnLst/>
              <a:rect l="l" t="t" r="r" b="b"/>
              <a:pathLst>
                <a:path w="71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4" y="5"/>
                    <a:pt x="0" y="16"/>
                    <a:pt x="14" y="23"/>
                  </a:cubicBezTo>
                  <a:cubicBezTo>
                    <a:pt x="23" y="31"/>
                    <a:pt x="34" y="35"/>
                    <a:pt x="45" y="35"/>
                  </a:cubicBezTo>
                  <a:cubicBezTo>
                    <a:pt x="49" y="35"/>
                    <a:pt x="53" y="35"/>
                    <a:pt x="56" y="34"/>
                  </a:cubicBezTo>
                  <a:cubicBezTo>
                    <a:pt x="70" y="30"/>
                    <a:pt x="70" y="23"/>
                    <a:pt x="59" y="13"/>
                  </a:cubicBezTo>
                  <a:cubicBezTo>
                    <a:pt x="49" y="5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1" name="Google Shape;8811;p45"/>
            <p:cNvSpPr/>
            <p:nvPr/>
          </p:nvSpPr>
          <p:spPr>
            <a:xfrm>
              <a:off x="5636150" y="1344250"/>
              <a:ext cx="2025" cy="625"/>
            </a:xfrm>
            <a:custGeom>
              <a:avLst/>
              <a:gdLst/>
              <a:ahLst/>
              <a:cxnLst/>
              <a:rect l="l" t="t" r="r" b="b"/>
              <a:pathLst>
                <a:path w="81" h="25" extrusionOk="0">
                  <a:moveTo>
                    <a:pt x="73" y="0"/>
                  </a:moveTo>
                  <a:cubicBezTo>
                    <a:pt x="67" y="0"/>
                    <a:pt x="57" y="2"/>
                    <a:pt x="42" y="7"/>
                  </a:cubicBezTo>
                  <a:cubicBezTo>
                    <a:pt x="10" y="14"/>
                    <a:pt x="0" y="21"/>
                    <a:pt x="17" y="25"/>
                  </a:cubicBezTo>
                  <a:cubicBezTo>
                    <a:pt x="34" y="25"/>
                    <a:pt x="58" y="17"/>
                    <a:pt x="73" y="7"/>
                  </a:cubicBezTo>
                  <a:cubicBezTo>
                    <a:pt x="80" y="3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2" name="Google Shape;8812;p45"/>
            <p:cNvSpPr/>
            <p:nvPr/>
          </p:nvSpPr>
          <p:spPr>
            <a:xfrm>
              <a:off x="5557375" y="1089825"/>
              <a:ext cx="2025" cy="575"/>
            </a:xfrm>
            <a:custGeom>
              <a:avLst/>
              <a:gdLst/>
              <a:ahLst/>
              <a:cxnLst/>
              <a:rect l="l" t="t" r="r" b="b"/>
              <a:pathLst>
                <a:path w="81" h="23" extrusionOk="0">
                  <a:moveTo>
                    <a:pt x="73" y="0"/>
                  </a:moveTo>
                  <a:cubicBezTo>
                    <a:pt x="67" y="0"/>
                    <a:pt x="56" y="2"/>
                    <a:pt x="42" y="5"/>
                  </a:cubicBezTo>
                  <a:cubicBezTo>
                    <a:pt x="15" y="12"/>
                    <a:pt x="0" y="22"/>
                    <a:pt x="18" y="22"/>
                  </a:cubicBezTo>
                  <a:cubicBezTo>
                    <a:pt x="35" y="22"/>
                    <a:pt x="60" y="15"/>
                    <a:pt x="74" y="8"/>
                  </a:cubicBezTo>
                  <a:cubicBezTo>
                    <a:pt x="81" y="3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3" name="Google Shape;8813;p45"/>
            <p:cNvSpPr/>
            <p:nvPr/>
          </p:nvSpPr>
          <p:spPr>
            <a:xfrm>
              <a:off x="5643075" y="13378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8" y="1"/>
                  </a:moveTo>
                  <a:cubicBezTo>
                    <a:pt x="26" y="1"/>
                    <a:pt x="24" y="1"/>
                    <a:pt x="21" y="1"/>
                  </a:cubicBezTo>
                  <a:cubicBezTo>
                    <a:pt x="10" y="6"/>
                    <a:pt x="0" y="12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5" y="31"/>
                    <a:pt x="38" y="31"/>
                    <a:pt x="40" y="31"/>
                  </a:cubicBezTo>
                  <a:cubicBezTo>
                    <a:pt x="50" y="31"/>
                    <a:pt x="55" y="26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4" name="Google Shape;8814;p45"/>
            <p:cNvSpPr/>
            <p:nvPr/>
          </p:nvSpPr>
          <p:spPr>
            <a:xfrm>
              <a:off x="5646725" y="1338050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26" y="1"/>
                  </a:moveTo>
                  <a:cubicBezTo>
                    <a:pt x="21" y="1"/>
                    <a:pt x="17" y="1"/>
                    <a:pt x="14" y="2"/>
                  </a:cubicBezTo>
                  <a:cubicBezTo>
                    <a:pt x="0" y="5"/>
                    <a:pt x="7" y="12"/>
                    <a:pt x="28" y="19"/>
                  </a:cubicBezTo>
                  <a:cubicBezTo>
                    <a:pt x="42" y="23"/>
                    <a:pt x="56" y="25"/>
                    <a:pt x="68" y="25"/>
                  </a:cubicBezTo>
                  <a:cubicBezTo>
                    <a:pt x="77" y="25"/>
                    <a:pt x="85" y="24"/>
                    <a:pt x="90" y="23"/>
                  </a:cubicBezTo>
                  <a:cubicBezTo>
                    <a:pt x="104" y="19"/>
                    <a:pt x="98" y="12"/>
                    <a:pt x="73" y="9"/>
                  </a:cubicBezTo>
                  <a:cubicBezTo>
                    <a:pt x="57" y="4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5" name="Google Shape;8815;p45"/>
            <p:cNvSpPr/>
            <p:nvPr/>
          </p:nvSpPr>
          <p:spPr>
            <a:xfrm>
              <a:off x="5572900" y="10931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42" y="0"/>
                  </a:moveTo>
                  <a:cubicBezTo>
                    <a:pt x="15" y="3"/>
                    <a:pt x="1" y="14"/>
                    <a:pt x="4" y="32"/>
                  </a:cubicBezTo>
                  <a:cubicBezTo>
                    <a:pt x="10" y="43"/>
                    <a:pt x="21" y="53"/>
                    <a:pt x="31" y="53"/>
                  </a:cubicBezTo>
                  <a:cubicBezTo>
                    <a:pt x="33" y="53"/>
                    <a:pt x="34" y="53"/>
                    <a:pt x="36" y="53"/>
                  </a:cubicBezTo>
                  <a:cubicBezTo>
                    <a:pt x="42" y="53"/>
                    <a:pt x="57" y="51"/>
                    <a:pt x="72" y="51"/>
                  </a:cubicBezTo>
                  <a:cubicBezTo>
                    <a:pt x="80" y="51"/>
                    <a:pt x="88" y="51"/>
                    <a:pt x="95" y="53"/>
                  </a:cubicBezTo>
                  <a:cubicBezTo>
                    <a:pt x="122" y="53"/>
                    <a:pt x="129" y="45"/>
                    <a:pt x="111" y="28"/>
                  </a:cubicBezTo>
                  <a:cubicBezTo>
                    <a:pt x="101" y="14"/>
                    <a:pt x="66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6" name="Google Shape;8816;p45"/>
            <p:cNvSpPr/>
            <p:nvPr/>
          </p:nvSpPr>
          <p:spPr>
            <a:xfrm>
              <a:off x="5580125" y="1093050"/>
              <a:ext cx="1925" cy="1175"/>
            </a:xfrm>
            <a:custGeom>
              <a:avLst/>
              <a:gdLst/>
              <a:ahLst/>
              <a:cxnLst/>
              <a:rect l="l" t="t" r="r" b="b"/>
              <a:pathLst>
                <a:path w="77" h="47" extrusionOk="0">
                  <a:moveTo>
                    <a:pt x="23" y="0"/>
                  </a:moveTo>
                  <a:cubicBezTo>
                    <a:pt x="7" y="0"/>
                    <a:pt x="0" y="10"/>
                    <a:pt x="3" y="25"/>
                  </a:cubicBezTo>
                  <a:cubicBezTo>
                    <a:pt x="9" y="40"/>
                    <a:pt x="22" y="47"/>
                    <a:pt x="36" y="47"/>
                  </a:cubicBezTo>
                  <a:cubicBezTo>
                    <a:pt x="39" y="47"/>
                    <a:pt x="42" y="46"/>
                    <a:pt x="45" y="46"/>
                  </a:cubicBezTo>
                  <a:cubicBezTo>
                    <a:pt x="65" y="42"/>
                    <a:pt x="76" y="28"/>
                    <a:pt x="72" y="22"/>
                  </a:cubicBezTo>
                  <a:cubicBezTo>
                    <a:pt x="69" y="11"/>
                    <a:pt x="51" y="1"/>
                    <a:pt x="30" y="1"/>
                  </a:cubicBezTo>
                  <a:cubicBezTo>
                    <a:pt x="28" y="0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7" name="Google Shape;8817;p45"/>
            <p:cNvSpPr/>
            <p:nvPr/>
          </p:nvSpPr>
          <p:spPr>
            <a:xfrm>
              <a:off x="5665700" y="13139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7" y="0"/>
                  </a:moveTo>
                  <a:cubicBezTo>
                    <a:pt x="53" y="0"/>
                    <a:pt x="47" y="1"/>
                    <a:pt x="39" y="2"/>
                  </a:cubicBezTo>
                  <a:cubicBezTo>
                    <a:pt x="15" y="9"/>
                    <a:pt x="1" y="16"/>
                    <a:pt x="11" y="19"/>
                  </a:cubicBezTo>
                  <a:cubicBezTo>
                    <a:pt x="14" y="22"/>
                    <a:pt x="18" y="23"/>
                    <a:pt x="22" y="23"/>
                  </a:cubicBezTo>
                  <a:cubicBezTo>
                    <a:pt x="32" y="23"/>
                    <a:pt x="44" y="17"/>
                    <a:pt x="56" y="13"/>
                  </a:cubicBezTo>
                  <a:cubicBezTo>
                    <a:pt x="66" y="3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8" name="Google Shape;8818;p45"/>
            <p:cNvSpPr/>
            <p:nvPr/>
          </p:nvSpPr>
          <p:spPr>
            <a:xfrm>
              <a:off x="5669625" y="1314650"/>
              <a:ext cx="1300" cy="750"/>
            </a:xfrm>
            <a:custGeom>
              <a:avLst/>
              <a:gdLst/>
              <a:ahLst/>
              <a:cxnLst/>
              <a:rect l="l" t="t" r="r" b="b"/>
              <a:pathLst>
                <a:path w="52" h="30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5"/>
                    <a:pt x="0" y="11"/>
                    <a:pt x="0" y="15"/>
                  </a:cubicBezTo>
                  <a:cubicBezTo>
                    <a:pt x="3" y="19"/>
                    <a:pt x="14" y="25"/>
                    <a:pt x="31" y="29"/>
                  </a:cubicBezTo>
                  <a:cubicBezTo>
                    <a:pt x="33" y="29"/>
                    <a:pt x="36" y="30"/>
                    <a:pt x="38" y="30"/>
                  </a:cubicBezTo>
                  <a:cubicBezTo>
                    <a:pt x="47" y="30"/>
                    <a:pt x="51" y="23"/>
                    <a:pt x="48" y="15"/>
                  </a:cubicBezTo>
                  <a:cubicBezTo>
                    <a:pt x="46" y="6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9" name="Google Shape;8819;p45"/>
            <p:cNvSpPr/>
            <p:nvPr/>
          </p:nvSpPr>
          <p:spPr>
            <a:xfrm>
              <a:off x="5607850" y="1087675"/>
              <a:ext cx="2750" cy="800"/>
            </a:xfrm>
            <a:custGeom>
              <a:avLst/>
              <a:gdLst/>
              <a:ahLst/>
              <a:cxnLst/>
              <a:rect l="l" t="t" r="r" b="b"/>
              <a:pathLst>
                <a:path w="110" h="32" extrusionOk="0">
                  <a:moveTo>
                    <a:pt x="57" y="0"/>
                  </a:moveTo>
                  <a:cubicBezTo>
                    <a:pt x="49" y="0"/>
                    <a:pt x="41" y="2"/>
                    <a:pt x="32" y="4"/>
                  </a:cubicBezTo>
                  <a:cubicBezTo>
                    <a:pt x="1" y="11"/>
                    <a:pt x="1" y="14"/>
                    <a:pt x="36" y="22"/>
                  </a:cubicBezTo>
                  <a:cubicBezTo>
                    <a:pt x="55" y="28"/>
                    <a:pt x="72" y="31"/>
                    <a:pt x="84" y="31"/>
                  </a:cubicBezTo>
                  <a:cubicBezTo>
                    <a:pt x="103" y="31"/>
                    <a:pt x="109" y="24"/>
                    <a:pt x="95" y="11"/>
                  </a:cubicBezTo>
                  <a:cubicBezTo>
                    <a:pt x="85" y="5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0" name="Google Shape;8820;p45"/>
            <p:cNvSpPr/>
            <p:nvPr/>
          </p:nvSpPr>
          <p:spPr>
            <a:xfrm>
              <a:off x="5615875" y="1087550"/>
              <a:ext cx="3275" cy="800"/>
            </a:xfrm>
            <a:custGeom>
              <a:avLst/>
              <a:gdLst/>
              <a:ahLst/>
              <a:cxnLst/>
              <a:rect l="l" t="t" r="r" b="b"/>
              <a:pathLst>
                <a:path w="131" h="32" extrusionOk="0">
                  <a:moveTo>
                    <a:pt x="45" y="0"/>
                  </a:moveTo>
                  <a:cubicBezTo>
                    <a:pt x="33" y="0"/>
                    <a:pt x="23" y="2"/>
                    <a:pt x="20" y="6"/>
                  </a:cubicBezTo>
                  <a:cubicBezTo>
                    <a:pt x="0" y="25"/>
                    <a:pt x="3" y="31"/>
                    <a:pt x="38" y="31"/>
                  </a:cubicBezTo>
                  <a:cubicBezTo>
                    <a:pt x="47" y="31"/>
                    <a:pt x="58" y="31"/>
                    <a:pt x="72" y="30"/>
                  </a:cubicBezTo>
                  <a:cubicBezTo>
                    <a:pt x="131" y="23"/>
                    <a:pt x="131" y="23"/>
                    <a:pt x="86" y="6"/>
                  </a:cubicBezTo>
                  <a:cubicBezTo>
                    <a:pt x="72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1" name="Google Shape;8821;p45"/>
            <p:cNvSpPr/>
            <p:nvPr/>
          </p:nvSpPr>
          <p:spPr>
            <a:xfrm>
              <a:off x="5633900" y="1091725"/>
              <a:ext cx="5700" cy="1825"/>
            </a:xfrm>
            <a:custGeom>
              <a:avLst/>
              <a:gdLst/>
              <a:ahLst/>
              <a:cxnLst/>
              <a:rect l="l" t="t" r="r" b="b"/>
              <a:pathLst>
                <a:path w="228" h="73" extrusionOk="0">
                  <a:moveTo>
                    <a:pt x="199" y="1"/>
                  </a:moveTo>
                  <a:cubicBezTo>
                    <a:pt x="197" y="1"/>
                    <a:pt x="196" y="1"/>
                    <a:pt x="194" y="1"/>
                  </a:cubicBezTo>
                  <a:cubicBezTo>
                    <a:pt x="165" y="6"/>
                    <a:pt x="143" y="8"/>
                    <a:pt x="121" y="8"/>
                  </a:cubicBezTo>
                  <a:cubicBezTo>
                    <a:pt x="106" y="8"/>
                    <a:pt x="91" y="7"/>
                    <a:pt x="73" y="6"/>
                  </a:cubicBezTo>
                  <a:cubicBezTo>
                    <a:pt x="66" y="4"/>
                    <a:pt x="60" y="3"/>
                    <a:pt x="54" y="3"/>
                  </a:cubicBezTo>
                  <a:cubicBezTo>
                    <a:pt x="33" y="3"/>
                    <a:pt x="19" y="13"/>
                    <a:pt x="14" y="30"/>
                  </a:cubicBezTo>
                  <a:cubicBezTo>
                    <a:pt x="4" y="57"/>
                    <a:pt x="0" y="69"/>
                    <a:pt x="10" y="69"/>
                  </a:cubicBezTo>
                  <a:cubicBezTo>
                    <a:pt x="17" y="69"/>
                    <a:pt x="31" y="62"/>
                    <a:pt x="55" y="50"/>
                  </a:cubicBezTo>
                  <a:cubicBezTo>
                    <a:pt x="72" y="42"/>
                    <a:pt x="86" y="38"/>
                    <a:pt x="98" y="38"/>
                  </a:cubicBezTo>
                  <a:cubicBezTo>
                    <a:pt x="111" y="38"/>
                    <a:pt x="121" y="43"/>
                    <a:pt x="128" y="54"/>
                  </a:cubicBezTo>
                  <a:cubicBezTo>
                    <a:pt x="139" y="66"/>
                    <a:pt x="156" y="72"/>
                    <a:pt x="173" y="72"/>
                  </a:cubicBezTo>
                  <a:cubicBezTo>
                    <a:pt x="176" y="72"/>
                    <a:pt x="180" y="72"/>
                    <a:pt x="183" y="71"/>
                  </a:cubicBezTo>
                  <a:cubicBezTo>
                    <a:pt x="220" y="61"/>
                    <a:pt x="228" y="1"/>
                    <a:pt x="1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2" name="Google Shape;8822;p45"/>
            <p:cNvSpPr/>
            <p:nvPr/>
          </p:nvSpPr>
          <p:spPr>
            <a:xfrm>
              <a:off x="5640200" y="1091600"/>
              <a:ext cx="14775" cy="1575"/>
            </a:xfrm>
            <a:custGeom>
              <a:avLst/>
              <a:gdLst/>
              <a:ahLst/>
              <a:cxnLst/>
              <a:rect l="l" t="t" r="r" b="b"/>
              <a:pathLst>
                <a:path w="591" h="63" extrusionOk="0">
                  <a:moveTo>
                    <a:pt x="162" y="1"/>
                  </a:moveTo>
                  <a:cubicBezTo>
                    <a:pt x="135" y="1"/>
                    <a:pt x="105" y="1"/>
                    <a:pt x="80" y="3"/>
                  </a:cubicBezTo>
                  <a:cubicBezTo>
                    <a:pt x="35" y="6"/>
                    <a:pt x="1" y="17"/>
                    <a:pt x="1" y="24"/>
                  </a:cubicBezTo>
                  <a:cubicBezTo>
                    <a:pt x="8" y="47"/>
                    <a:pt x="60" y="62"/>
                    <a:pt x="114" y="62"/>
                  </a:cubicBezTo>
                  <a:cubicBezTo>
                    <a:pt x="135" y="62"/>
                    <a:pt x="156" y="60"/>
                    <a:pt x="175" y="55"/>
                  </a:cubicBezTo>
                  <a:cubicBezTo>
                    <a:pt x="197" y="50"/>
                    <a:pt x="218" y="47"/>
                    <a:pt x="232" y="47"/>
                  </a:cubicBezTo>
                  <a:cubicBezTo>
                    <a:pt x="245" y="47"/>
                    <a:pt x="253" y="49"/>
                    <a:pt x="254" y="52"/>
                  </a:cubicBezTo>
                  <a:cubicBezTo>
                    <a:pt x="256" y="58"/>
                    <a:pt x="304" y="62"/>
                    <a:pt x="362" y="62"/>
                  </a:cubicBezTo>
                  <a:cubicBezTo>
                    <a:pt x="427" y="62"/>
                    <a:pt x="505" y="57"/>
                    <a:pt x="538" y="48"/>
                  </a:cubicBezTo>
                  <a:cubicBezTo>
                    <a:pt x="590" y="36"/>
                    <a:pt x="555" y="10"/>
                    <a:pt x="488" y="10"/>
                  </a:cubicBezTo>
                  <a:cubicBezTo>
                    <a:pt x="483" y="10"/>
                    <a:pt x="478" y="10"/>
                    <a:pt x="473" y="11"/>
                  </a:cubicBezTo>
                  <a:cubicBezTo>
                    <a:pt x="452" y="12"/>
                    <a:pt x="430" y="13"/>
                    <a:pt x="412" y="13"/>
                  </a:cubicBezTo>
                  <a:cubicBezTo>
                    <a:pt x="394" y="13"/>
                    <a:pt x="379" y="12"/>
                    <a:pt x="372" y="11"/>
                  </a:cubicBezTo>
                  <a:cubicBezTo>
                    <a:pt x="359" y="8"/>
                    <a:pt x="345" y="5"/>
                    <a:pt x="334" y="5"/>
                  </a:cubicBezTo>
                  <a:cubicBezTo>
                    <a:pt x="330" y="5"/>
                    <a:pt x="326" y="5"/>
                    <a:pt x="324" y="6"/>
                  </a:cubicBezTo>
                  <a:cubicBezTo>
                    <a:pt x="319" y="8"/>
                    <a:pt x="313" y="8"/>
                    <a:pt x="304" y="8"/>
                  </a:cubicBezTo>
                  <a:cubicBezTo>
                    <a:pt x="285" y="8"/>
                    <a:pt x="258" y="5"/>
                    <a:pt x="234" y="3"/>
                  </a:cubicBezTo>
                  <a:cubicBezTo>
                    <a:pt x="216" y="1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3" name="Google Shape;8823;p45"/>
            <p:cNvSpPr/>
            <p:nvPr/>
          </p:nvSpPr>
          <p:spPr>
            <a:xfrm>
              <a:off x="5709250" y="130987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29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7" y="5"/>
                    <a:pt x="0" y="12"/>
                    <a:pt x="0" y="15"/>
                  </a:cubicBezTo>
                  <a:cubicBezTo>
                    <a:pt x="4" y="22"/>
                    <a:pt x="15" y="26"/>
                    <a:pt x="32" y="29"/>
                  </a:cubicBezTo>
                  <a:cubicBezTo>
                    <a:pt x="35" y="30"/>
                    <a:pt x="38" y="30"/>
                    <a:pt x="40" y="30"/>
                  </a:cubicBezTo>
                  <a:cubicBezTo>
                    <a:pt x="48" y="30"/>
                    <a:pt x="52" y="26"/>
                    <a:pt x="49" y="15"/>
                  </a:cubicBezTo>
                  <a:cubicBezTo>
                    <a:pt x="46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4" name="Google Shape;8824;p45"/>
            <p:cNvSpPr/>
            <p:nvPr/>
          </p:nvSpPr>
          <p:spPr>
            <a:xfrm>
              <a:off x="5729475" y="1341250"/>
              <a:ext cx="4975" cy="1825"/>
            </a:xfrm>
            <a:custGeom>
              <a:avLst/>
              <a:gdLst/>
              <a:ahLst/>
              <a:cxnLst/>
              <a:rect l="l" t="t" r="r" b="b"/>
              <a:pathLst>
                <a:path w="199" h="73" extrusionOk="0">
                  <a:moveTo>
                    <a:pt x="19" y="1"/>
                  </a:moveTo>
                  <a:cubicBezTo>
                    <a:pt x="1" y="1"/>
                    <a:pt x="8" y="10"/>
                    <a:pt x="27" y="33"/>
                  </a:cubicBezTo>
                  <a:cubicBezTo>
                    <a:pt x="48" y="58"/>
                    <a:pt x="78" y="73"/>
                    <a:pt x="95" y="73"/>
                  </a:cubicBezTo>
                  <a:cubicBezTo>
                    <a:pt x="107" y="73"/>
                    <a:pt x="113" y="66"/>
                    <a:pt x="107" y="50"/>
                  </a:cubicBezTo>
                  <a:cubicBezTo>
                    <a:pt x="104" y="40"/>
                    <a:pt x="121" y="33"/>
                    <a:pt x="146" y="33"/>
                  </a:cubicBezTo>
                  <a:cubicBezTo>
                    <a:pt x="153" y="33"/>
                    <a:pt x="159" y="34"/>
                    <a:pt x="164" y="34"/>
                  </a:cubicBezTo>
                  <a:cubicBezTo>
                    <a:pt x="199" y="34"/>
                    <a:pt x="162" y="21"/>
                    <a:pt x="80" y="9"/>
                  </a:cubicBezTo>
                  <a:cubicBezTo>
                    <a:pt x="49" y="4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5" name="Google Shape;8825;p45"/>
            <p:cNvSpPr/>
            <p:nvPr/>
          </p:nvSpPr>
          <p:spPr>
            <a:xfrm>
              <a:off x="5654625" y="1091700"/>
              <a:ext cx="5775" cy="1750"/>
            </a:xfrm>
            <a:custGeom>
              <a:avLst/>
              <a:gdLst/>
              <a:ahLst/>
              <a:cxnLst/>
              <a:rect l="l" t="t" r="r" b="b"/>
              <a:pathLst>
                <a:path w="231" h="70" extrusionOk="0">
                  <a:moveTo>
                    <a:pt x="166" y="1"/>
                  </a:moveTo>
                  <a:cubicBezTo>
                    <a:pt x="148" y="1"/>
                    <a:pt x="128" y="5"/>
                    <a:pt x="107" y="13"/>
                  </a:cubicBezTo>
                  <a:cubicBezTo>
                    <a:pt x="91" y="19"/>
                    <a:pt x="76" y="23"/>
                    <a:pt x="66" y="23"/>
                  </a:cubicBezTo>
                  <a:cubicBezTo>
                    <a:pt x="58" y="23"/>
                    <a:pt x="54" y="21"/>
                    <a:pt x="52" y="17"/>
                  </a:cubicBezTo>
                  <a:cubicBezTo>
                    <a:pt x="50" y="12"/>
                    <a:pt x="47" y="9"/>
                    <a:pt x="42" y="9"/>
                  </a:cubicBezTo>
                  <a:cubicBezTo>
                    <a:pt x="38" y="9"/>
                    <a:pt x="33" y="12"/>
                    <a:pt x="27" y="17"/>
                  </a:cubicBezTo>
                  <a:cubicBezTo>
                    <a:pt x="0" y="44"/>
                    <a:pt x="12" y="63"/>
                    <a:pt x="43" y="63"/>
                  </a:cubicBezTo>
                  <a:cubicBezTo>
                    <a:pt x="51" y="63"/>
                    <a:pt x="62" y="61"/>
                    <a:pt x="73" y="58"/>
                  </a:cubicBezTo>
                  <a:cubicBezTo>
                    <a:pt x="83" y="56"/>
                    <a:pt x="96" y="55"/>
                    <a:pt x="108" y="55"/>
                  </a:cubicBezTo>
                  <a:cubicBezTo>
                    <a:pt x="127" y="55"/>
                    <a:pt x="147" y="57"/>
                    <a:pt x="160" y="61"/>
                  </a:cubicBezTo>
                  <a:cubicBezTo>
                    <a:pt x="169" y="67"/>
                    <a:pt x="177" y="70"/>
                    <a:pt x="184" y="70"/>
                  </a:cubicBezTo>
                  <a:cubicBezTo>
                    <a:pt x="195" y="70"/>
                    <a:pt x="203" y="63"/>
                    <a:pt x="211" y="48"/>
                  </a:cubicBezTo>
                  <a:cubicBezTo>
                    <a:pt x="231" y="20"/>
                    <a:pt x="205" y="1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6" name="Google Shape;8826;p45"/>
            <p:cNvSpPr/>
            <p:nvPr/>
          </p:nvSpPr>
          <p:spPr>
            <a:xfrm>
              <a:off x="5735625" y="134360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1"/>
                  </a:cubicBezTo>
                  <a:cubicBezTo>
                    <a:pt x="10" y="6"/>
                    <a:pt x="0" y="9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4" y="30"/>
                    <a:pt x="36" y="31"/>
                    <a:pt x="38" y="31"/>
                  </a:cubicBezTo>
                  <a:cubicBezTo>
                    <a:pt x="48" y="31"/>
                    <a:pt x="55" y="25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7" name="Google Shape;8827;p45"/>
            <p:cNvSpPr/>
            <p:nvPr/>
          </p:nvSpPr>
          <p:spPr>
            <a:xfrm>
              <a:off x="5737175" y="13484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8" y="0"/>
                    <a:pt x="42" y="0"/>
                    <a:pt x="35" y="1"/>
                  </a:cubicBezTo>
                  <a:cubicBezTo>
                    <a:pt x="11" y="8"/>
                    <a:pt x="1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4" y="18"/>
                    <a:pt x="52" y="11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8" name="Google Shape;8828;p45"/>
            <p:cNvSpPr/>
            <p:nvPr/>
          </p:nvSpPr>
          <p:spPr>
            <a:xfrm>
              <a:off x="5739000" y="13423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0" y="5"/>
                    <a:pt x="0" y="12"/>
                    <a:pt x="11" y="23"/>
                  </a:cubicBezTo>
                  <a:cubicBezTo>
                    <a:pt x="18" y="30"/>
                    <a:pt x="32" y="34"/>
                    <a:pt x="43" y="34"/>
                  </a:cubicBezTo>
                  <a:cubicBezTo>
                    <a:pt x="46" y="34"/>
                    <a:pt x="50" y="34"/>
                    <a:pt x="53" y="33"/>
                  </a:cubicBezTo>
                  <a:cubicBezTo>
                    <a:pt x="66" y="29"/>
                    <a:pt x="66" y="19"/>
                    <a:pt x="56" y="12"/>
                  </a:cubicBezTo>
                  <a:cubicBezTo>
                    <a:pt x="48" y="4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9" name="Google Shape;8829;p45"/>
            <p:cNvSpPr/>
            <p:nvPr/>
          </p:nvSpPr>
          <p:spPr>
            <a:xfrm>
              <a:off x="5740300" y="1344175"/>
              <a:ext cx="4600" cy="1925"/>
            </a:xfrm>
            <a:custGeom>
              <a:avLst/>
              <a:gdLst/>
              <a:ahLst/>
              <a:cxnLst/>
              <a:rect l="l" t="t" r="r" b="b"/>
              <a:pathLst>
                <a:path w="184" h="77" extrusionOk="0">
                  <a:moveTo>
                    <a:pt x="26" y="0"/>
                  </a:moveTo>
                  <a:cubicBezTo>
                    <a:pt x="22" y="0"/>
                    <a:pt x="17" y="2"/>
                    <a:pt x="11" y="7"/>
                  </a:cubicBezTo>
                  <a:cubicBezTo>
                    <a:pt x="1" y="20"/>
                    <a:pt x="28" y="38"/>
                    <a:pt x="81" y="55"/>
                  </a:cubicBezTo>
                  <a:cubicBezTo>
                    <a:pt x="121" y="70"/>
                    <a:pt x="157" y="77"/>
                    <a:pt x="169" y="77"/>
                  </a:cubicBezTo>
                  <a:cubicBezTo>
                    <a:pt x="172" y="77"/>
                    <a:pt x="173" y="76"/>
                    <a:pt x="174" y="76"/>
                  </a:cubicBezTo>
                  <a:cubicBezTo>
                    <a:pt x="184" y="57"/>
                    <a:pt x="99" y="15"/>
                    <a:pt x="71" y="15"/>
                  </a:cubicBezTo>
                  <a:cubicBezTo>
                    <a:pt x="67" y="15"/>
                    <a:pt x="65" y="15"/>
                    <a:pt x="63" y="17"/>
                  </a:cubicBezTo>
                  <a:cubicBezTo>
                    <a:pt x="59" y="21"/>
                    <a:pt x="55" y="23"/>
                    <a:pt x="51" y="23"/>
                  </a:cubicBezTo>
                  <a:cubicBezTo>
                    <a:pt x="45" y="23"/>
                    <a:pt x="41" y="19"/>
                    <a:pt x="39" y="10"/>
                  </a:cubicBezTo>
                  <a:cubicBezTo>
                    <a:pt x="37" y="4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0" name="Google Shape;8830;p45"/>
            <p:cNvSpPr/>
            <p:nvPr/>
          </p:nvSpPr>
          <p:spPr>
            <a:xfrm>
              <a:off x="5661125" y="1091725"/>
              <a:ext cx="1375" cy="120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6"/>
                    <a:pt x="10" y="16"/>
                    <a:pt x="4" y="22"/>
                  </a:cubicBezTo>
                  <a:cubicBezTo>
                    <a:pt x="0" y="33"/>
                    <a:pt x="0" y="43"/>
                    <a:pt x="10" y="47"/>
                  </a:cubicBezTo>
                  <a:cubicBezTo>
                    <a:pt x="11" y="48"/>
                    <a:pt x="12" y="48"/>
                    <a:pt x="13" y="48"/>
                  </a:cubicBezTo>
                  <a:cubicBezTo>
                    <a:pt x="20" y="48"/>
                    <a:pt x="32" y="38"/>
                    <a:pt x="42" y="22"/>
                  </a:cubicBezTo>
                  <a:cubicBezTo>
                    <a:pt x="53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1" name="Google Shape;8831;p45"/>
            <p:cNvSpPr/>
            <p:nvPr/>
          </p:nvSpPr>
          <p:spPr>
            <a:xfrm>
              <a:off x="5742200" y="13489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8" y="5"/>
                    <a:pt x="0" y="15"/>
                    <a:pt x="5" y="26"/>
                  </a:cubicBezTo>
                  <a:cubicBezTo>
                    <a:pt x="7" y="34"/>
                    <a:pt x="14" y="40"/>
                    <a:pt x="24" y="40"/>
                  </a:cubicBezTo>
                  <a:cubicBezTo>
                    <a:pt x="27" y="40"/>
                    <a:pt x="29" y="40"/>
                    <a:pt x="32" y="39"/>
                  </a:cubicBezTo>
                  <a:cubicBezTo>
                    <a:pt x="46" y="36"/>
                    <a:pt x="53" y="26"/>
                    <a:pt x="50" y="15"/>
                  </a:cubicBezTo>
                  <a:cubicBezTo>
                    <a:pt x="47" y="5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2" name="Google Shape;8832;p45"/>
            <p:cNvSpPr/>
            <p:nvPr/>
          </p:nvSpPr>
          <p:spPr>
            <a:xfrm>
              <a:off x="5728325" y="1300050"/>
              <a:ext cx="1975" cy="1750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68" y="0"/>
                  </a:moveTo>
                  <a:cubicBezTo>
                    <a:pt x="64" y="0"/>
                    <a:pt x="57" y="2"/>
                    <a:pt x="46" y="6"/>
                  </a:cubicBezTo>
                  <a:cubicBezTo>
                    <a:pt x="25" y="9"/>
                    <a:pt x="14" y="23"/>
                    <a:pt x="25" y="30"/>
                  </a:cubicBezTo>
                  <a:cubicBezTo>
                    <a:pt x="35" y="41"/>
                    <a:pt x="32" y="51"/>
                    <a:pt x="18" y="54"/>
                  </a:cubicBezTo>
                  <a:cubicBezTo>
                    <a:pt x="4" y="57"/>
                    <a:pt x="1" y="65"/>
                    <a:pt x="11" y="68"/>
                  </a:cubicBezTo>
                  <a:cubicBezTo>
                    <a:pt x="13" y="69"/>
                    <a:pt x="15" y="70"/>
                    <a:pt x="17" y="70"/>
                  </a:cubicBezTo>
                  <a:cubicBezTo>
                    <a:pt x="29" y="70"/>
                    <a:pt x="45" y="57"/>
                    <a:pt x="56" y="37"/>
                  </a:cubicBezTo>
                  <a:cubicBezTo>
                    <a:pt x="73" y="10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3" name="Google Shape;8833;p45"/>
            <p:cNvSpPr/>
            <p:nvPr/>
          </p:nvSpPr>
          <p:spPr>
            <a:xfrm>
              <a:off x="5663275" y="1092025"/>
              <a:ext cx="3875" cy="1275"/>
            </a:xfrm>
            <a:custGeom>
              <a:avLst/>
              <a:gdLst/>
              <a:ahLst/>
              <a:cxnLst/>
              <a:rect l="l" t="t" r="r" b="b"/>
              <a:pathLst>
                <a:path w="155" h="51" extrusionOk="0">
                  <a:moveTo>
                    <a:pt x="102" y="0"/>
                  </a:moveTo>
                  <a:cubicBezTo>
                    <a:pt x="79" y="0"/>
                    <a:pt x="53" y="7"/>
                    <a:pt x="32" y="21"/>
                  </a:cubicBezTo>
                  <a:cubicBezTo>
                    <a:pt x="1" y="42"/>
                    <a:pt x="4" y="45"/>
                    <a:pt x="49" y="48"/>
                  </a:cubicBezTo>
                  <a:cubicBezTo>
                    <a:pt x="64" y="50"/>
                    <a:pt x="77" y="51"/>
                    <a:pt x="89" y="51"/>
                  </a:cubicBezTo>
                  <a:cubicBezTo>
                    <a:pt x="132" y="51"/>
                    <a:pt x="155" y="40"/>
                    <a:pt x="147" y="21"/>
                  </a:cubicBezTo>
                  <a:cubicBezTo>
                    <a:pt x="143" y="7"/>
                    <a:pt x="125" y="0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4" name="Google Shape;8834;p45"/>
            <p:cNvSpPr/>
            <p:nvPr/>
          </p:nvSpPr>
          <p:spPr>
            <a:xfrm>
              <a:off x="5741000" y="13288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38" y="0"/>
                  </a:moveTo>
                  <a:cubicBezTo>
                    <a:pt x="36" y="0"/>
                    <a:pt x="34" y="0"/>
                    <a:pt x="32" y="1"/>
                  </a:cubicBezTo>
                  <a:cubicBezTo>
                    <a:pt x="0" y="12"/>
                    <a:pt x="11" y="22"/>
                    <a:pt x="53" y="25"/>
                  </a:cubicBezTo>
                  <a:cubicBezTo>
                    <a:pt x="77" y="25"/>
                    <a:pt x="83" y="22"/>
                    <a:pt x="73" y="12"/>
                  </a:cubicBezTo>
                  <a:cubicBezTo>
                    <a:pt x="62" y="6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5" name="Google Shape;8835;p45"/>
            <p:cNvSpPr/>
            <p:nvPr/>
          </p:nvSpPr>
          <p:spPr>
            <a:xfrm>
              <a:off x="5667700" y="1092075"/>
              <a:ext cx="3750" cy="150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3" y="0"/>
                  </a:moveTo>
                  <a:cubicBezTo>
                    <a:pt x="0" y="0"/>
                    <a:pt x="1" y="8"/>
                    <a:pt x="18" y="33"/>
                  </a:cubicBezTo>
                  <a:cubicBezTo>
                    <a:pt x="26" y="50"/>
                    <a:pt x="46" y="59"/>
                    <a:pt x="65" y="59"/>
                  </a:cubicBezTo>
                  <a:cubicBezTo>
                    <a:pt x="70" y="59"/>
                    <a:pt x="75" y="59"/>
                    <a:pt x="80" y="57"/>
                  </a:cubicBezTo>
                  <a:cubicBezTo>
                    <a:pt x="149" y="40"/>
                    <a:pt x="139" y="5"/>
                    <a:pt x="63" y="2"/>
                  </a:cubicBezTo>
                  <a:cubicBezTo>
                    <a:pt x="51" y="1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6" name="Google Shape;8836;p45"/>
            <p:cNvSpPr/>
            <p:nvPr/>
          </p:nvSpPr>
          <p:spPr>
            <a:xfrm>
              <a:off x="5748300" y="13433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8"/>
                    <a:pt x="16" y="47"/>
                    <a:pt x="21" y="47"/>
                  </a:cubicBezTo>
                  <a:cubicBezTo>
                    <a:pt x="22" y="47"/>
                    <a:pt x="23" y="47"/>
                    <a:pt x="24" y="45"/>
                  </a:cubicBezTo>
                  <a:cubicBezTo>
                    <a:pt x="31" y="35"/>
                    <a:pt x="27" y="21"/>
                    <a:pt x="14" y="7"/>
                  </a:cubicBezTo>
                  <a:cubicBezTo>
                    <a:pt x="10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7" name="Google Shape;8837;p45"/>
            <p:cNvSpPr/>
            <p:nvPr/>
          </p:nvSpPr>
          <p:spPr>
            <a:xfrm>
              <a:off x="5751825" y="1346050"/>
              <a:ext cx="2675" cy="1750"/>
            </a:xfrm>
            <a:custGeom>
              <a:avLst/>
              <a:gdLst/>
              <a:ahLst/>
              <a:cxnLst/>
              <a:rect l="l" t="t" r="r" b="b"/>
              <a:pathLst>
                <a:path w="107" h="70" extrusionOk="0">
                  <a:moveTo>
                    <a:pt x="32" y="0"/>
                  </a:moveTo>
                  <a:cubicBezTo>
                    <a:pt x="30" y="0"/>
                    <a:pt x="27" y="0"/>
                    <a:pt x="25" y="1"/>
                  </a:cubicBezTo>
                  <a:cubicBezTo>
                    <a:pt x="1" y="8"/>
                    <a:pt x="4" y="18"/>
                    <a:pt x="43" y="42"/>
                  </a:cubicBezTo>
                  <a:cubicBezTo>
                    <a:pt x="69" y="61"/>
                    <a:pt x="87" y="70"/>
                    <a:pt x="95" y="70"/>
                  </a:cubicBezTo>
                  <a:cubicBezTo>
                    <a:pt x="106" y="70"/>
                    <a:pt x="102" y="56"/>
                    <a:pt x="81" y="28"/>
                  </a:cubicBezTo>
                  <a:cubicBezTo>
                    <a:pt x="69" y="10"/>
                    <a:pt x="49" y="0"/>
                    <a:pt x="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8" name="Google Shape;8838;p45"/>
            <p:cNvSpPr/>
            <p:nvPr/>
          </p:nvSpPr>
          <p:spPr>
            <a:xfrm>
              <a:off x="5671850" y="1092325"/>
              <a:ext cx="17450" cy="2925"/>
            </a:xfrm>
            <a:custGeom>
              <a:avLst/>
              <a:gdLst/>
              <a:ahLst/>
              <a:cxnLst/>
              <a:rect l="l" t="t" r="r" b="b"/>
              <a:pathLst>
                <a:path w="698" h="117" extrusionOk="0">
                  <a:moveTo>
                    <a:pt x="129" y="1"/>
                  </a:moveTo>
                  <a:cubicBezTo>
                    <a:pt x="105" y="1"/>
                    <a:pt x="86" y="1"/>
                    <a:pt x="74" y="2"/>
                  </a:cubicBezTo>
                  <a:cubicBezTo>
                    <a:pt x="25" y="6"/>
                    <a:pt x="1" y="12"/>
                    <a:pt x="4" y="26"/>
                  </a:cubicBezTo>
                  <a:cubicBezTo>
                    <a:pt x="7" y="32"/>
                    <a:pt x="11" y="36"/>
                    <a:pt x="16" y="36"/>
                  </a:cubicBezTo>
                  <a:cubicBezTo>
                    <a:pt x="20" y="36"/>
                    <a:pt x="25" y="34"/>
                    <a:pt x="29" y="30"/>
                  </a:cubicBezTo>
                  <a:cubicBezTo>
                    <a:pt x="33" y="26"/>
                    <a:pt x="38" y="24"/>
                    <a:pt x="44" y="24"/>
                  </a:cubicBezTo>
                  <a:cubicBezTo>
                    <a:pt x="52" y="24"/>
                    <a:pt x="62" y="28"/>
                    <a:pt x="71" y="36"/>
                  </a:cubicBezTo>
                  <a:cubicBezTo>
                    <a:pt x="87" y="49"/>
                    <a:pt x="126" y="57"/>
                    <a:pt x="157" y="57"/>
                  </a:cubicBezTo>
                  <a:cubicBezTo>
                    <a:pt x="184" y="57"/>
                    <a:pt x="206" y="51"/>
                    <a:pt x="202" y="40"/>
                  </a:cubicBezTo>
                  <a:cubicBezTo>
                    <a:pt x="199" y="30"/>
                    <a:pt x="223" y="23"/>
                    <a:pt x="254" y="19"/>
                  </a:cubicBezTo>
                  <a:cubicBezTo>
                    <a:pt x="258" y="19"/>
                    <a:pt x="263" y="18"/>
                    <a:pt x="266" y="18"/>
                  </a:cubicBezTo>
                  <a:cubicBezTo>
                    <a:pt x="294" y="18"/>
                    <a:pt x="309" y="28"/>
                    <a:pt x="307" y="40"/>
                  </a:cubicBezTo>
                  <a:cubicBezTo>
                    <a:pt x="305" y="46"/>
                    <a:pt x="305" y="50"/>
                    <a:pt x="308" y="50"/>
                  </a:cubicBezTo>
                  <a:cubicBezTo>
                    <a:pt x="309" y="50"/>
                    <a:pt x="312" y="48"/>
                    <a:pt x="317" y="44"/>
                  </a:cubicBezTo>
                  <a:cubicBezTo>
                    <a:pt x="322" y="39"/>
                    <a:pt x="330" y="36"/>
                    <a:pt x="340" y="36"/>
                  </a:cubicBezTo>
                  <a:cubicBezTo>
                    <a:pt x="352" y="36"/>
                    <a:pt x="365" y="40"/>
                    <a:pt x="376" y="47"/>
                  </a:cubicBezTo>
                  <a:cubicBezTo>
                    <a:pt x="389" y="57"/>
                    <a:pt x="414" y="62"/>
                    <a:pt x="434" y="62"/>
                  </a:cubicBezTo>
                  <a:cubicBezTo>
                    <a:pt x="441" y="62"/>
                    <a:pt x="447" y="62"/>
                    <a:pt x="452" y="61"/>
                  </a:cubicBezTo>
                  <a:cubicBezTo>
                    <a:pt x="460" y="58"/>
                    <a:pt x="468" y="57"/>
                    <a:pt x="476" y="57"/>
                  </a:cubicBezTo>
                  <a:cubicBezTo>
                    <a:pt x="492" y="57"/>
                    <a:pt x="508" y="61"/>
                    <a:pt x="515" y="68"/>
                  </a:cubicBezTo>
                  <a:cubicBezTo>
                    <a:pt x="519" y="71"/>
                    <a:pt x="527" y="73"/>
                    <a:pt x="535" y="73"/>
                  </a:cubicBezTo>
                  <a:cubicBezTo>
                    <a:pt x="545" y="73"/>
                    <a:pt x="556" y="70"/>
                    <a:pt x="563" y="65"/>
                  </a:cubicBezTo>
                  <a:cubicBezTo>
                    <a:pt x="569" y="60"/>
                    <a:pt x="575" y="57"/>
                    <a:pt x="580" y="57"/>
                  </a:cubicBezTo>
                  <a:cubicBezTo>
                    <a:pt x="589" y="57"/>
                    <a:pt x="596" y="65"/>
                    <a:pt x="598" y="78"/>
                  </a:cubicBezTo>
                  <a:cubicBezTo>
                    <a:pt x="598" y="99"/>
                    <a:pt x="615" y="113"/>
                    <a:pt x="636" y="116"/>
                  </a:cubicBezTo>
                  <a:cubicBezTo>
                    <a:pt x="657" y="116"/>
                    <a:pt x="660" y="110"/>
                    <a:pt x="646" y="99"/>
                  </a:cubicBezTo>
                  <a:cubicBezTo>
                    <a:pt x="633" y="89"/>
                    <a:pt x="633" y="78"/>
                    <a:pt x="646" y="75"/>
                  </a:cubicBezTo>
                  <a:cubicBezTo>
                    <a:pt x="664" y="71"/>
                    <a:pt x="667" y="61"/>
                    <a:pt x="654" y="54"/>
                  </a:cubicBezTo>
                  <a:cubicBezTo>
                    <a:pt x="646" y="44"/>
                    <a:pt x="654" y="30"/>
                    <a:pt x="675" y="19"/>
                  </a:cubicBezTo>
                  <a:cubicBezTo>
                    <a:pt x="691" y="9"/>
                    <a:pt x="698" y="5"/>
                    <a:pt x="691" y="5"/>
                  </a:cubicBezTo>
                  <a:cubicBezTo>
                    <a:pt x="686" y="5"/>
                    <a:pt x="677" y="6"/>
                    <a:pt x="660" y="9"/>
                  </a:cubicBezTo>
                  <a:cubicBezTo>
                    <a:pt x="650" y="12"/>
                    <a:pt x="621" y="13"/>
                    <a:pt x="582" y="13"/>
                  </a:cubicBezTo>
                  <a:cubicBezTo>
                    <a:pt x="528" y="13"/>
                    <a:pt x="455" y="11"/>
                    <a:pt x="383" y="9"/>
                  </a:cubicBezTo>
                  <a:cubicBezTo>
                    <a:pt x="290" y="4"/>
                    <a:pt x="192" y="1"/>
                    <a:pt x="1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9" name="Google Shape;8839;p45"/>
            <p:cNvSpPr/>
            <p:nvPr/>
          </p:nvSpPr>
          <p:spPr>
            <a:xfrm>
              <a:off x="5751575" y="1343875"/>
              <a:ext cx="1775" cy="850"/>
            </a:xfrm>
            <a:custGeom>
              <a:avLst/>
              <a:gdLst/>
              <a:ahLst/>
              <a:cxnLst/>
              <a:rect l="l" t="t" r="r" b="b"/>
              <a:pathLst>
                <a:path w="71" h="34" extrusionOk="0">
                  <a:moveTo>
                    <a:pt x="25" y="0"/>
                  </a:moveTo>
                  <a:cubicBezTo>
                    <a:pt x="22" y="0"/>
                    <a:pt x="18" y="0"/>
                    <a:pt x="14" y="1"/>
                  </a:cubicBezTo>
                  <a:cubicBezTo>
                    <a:pt x="0" y="5"/>
                    <a:pt x="0" y="11"/>
                    <a:pt x="11" y="22"/>
                  </a:cubicBezTo>
                  <a:cubicBezTo>
                    <a:pt x="21" y="29"/>
                    <a:pt x="33" y="34"/>
                    <a:pt x="44" y="34"/>
                  </a:cubicBezTo>
                  <a:cubicBezTo>
                    <a:pt x="48" y="34"/>
                    <a:pt x="52" y="33"/>
                    <a:pt x="56" y="32"/>
                  </a:cubicBezTo>
                  <a:cubicBezTo>
                    <a:pt x="67" y="29"/>
                    <a:pt x="70" y="19"/>
                    <a:pt x="56" y="11"/>
                  </a:cubicBezTo>
                  <a:cubicBezTo>
                    <a:pt x="48" y="4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0" name="Google Shape;8840;p45"/>
            <p:cNvSpPr/>
            <p:nvPr/>
          </p:nvSpPr>
          <p:spPr>
            <a:xfrm>
              <a:off x="5750450" y="1333900"/>
              <a:ext cx="1400" cy="1200"/>
            </a:xfrm>
            <a:custGeom>
              <a:avLst/>
              <a:gdLst/>
              <a:ahLst/>
              <a:cxnLst/>
              <a:rect l="l" t="t" r="r" b="b"/>
              <a:pathLst>
                <a:path w="56" h="48" extrusionOk="0">
                  <a:moveTo>
                    <a:pt x="48" y="1"/>
                  </a:moveTo>
                  <a:cubicBezTo>
                    <a:pt x="46" y="1"/>
                    <a:pt x="44" y="1"/>
                    <a:pt x="42" y="1"/>
                  </a:cubicBezTo>
                  <a:cubicBezTo>
                    <a:pt x="29" y="5"/>
                    <a:pt x="11" y="15"/>
                    <a:pt x="8" y="22"/>
                  </a:cubicBezTo>
                  <a:cubicBezTo>
                    <a:pt x="0" y="32"/>
                    <a:pt x="0" y="43"/>
                    <a:pt x="11" y="46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22" y="47"/>
                    <a:pt x="36" y="38"/>
                    <a:pt x="45" y="26"/>
                  </a:cubicBezTo>
                  <a:cubicBezTo>
                    <a:pt x="54" y="8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1" name="Google Shape;8841;p45"/>
            <p:cNvSpPr/>
            <p:nvPr/>
          </p:nvSpPr>
          <p:spPr>
            <a:xfrm>
              <a:off x="5755150" y="1346900"/>
              <a:ext cx="2125" cy="1300"/>
            </a:xfrm>
            <a:custGeom>
              <a:avLst/>
              <a:gdLst/>
              <a:ahLst/>
              <a:cxnLst/>
              <a:rect l="l" t="t" r="r" b="b"/>
              <a:pathLst>
                <a:path w="85" h="52" extrusionOk="0">
                  <a:moveTo>
                    <a:pt x="70" y="1"/>
                  </a:moveTo>
                  <a:cubicBezTo>
                    <a:pt x="67" y="1"/>
                    <a:pt x="62" y="1"/>
                    <a:pt x="55" y="2"/>
                  </a:cubicBezTo>
                  <a:cubicBezTo>
                    <a:pt x="38" y="8"/>
                    <a:pt x="17" y="19"/>
                    <a:pt x="10" y="29"/>
                  </a:cubicBezTo>
                  <a:cubicBezTo>
                    <a:pt x="1" y="44"/>
                    <a:pt x="2" y="51"/>
                    <a:pt x="11" y="51"/>
                  </a:cubicBezTo>
                  <a:cubicBezTo>
                    <a:pt x="20" y="51"/>
                    <a:pt x="38" y="42"/>
                    <a:pt x="59" y="26"/>
                  </a:cubicBezTo>
                  <a:cubicBezTo>
                    <a:pt x="81" y="7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2" name="Google Shape;8842;p45"/>
            <p:cNvSpPr/>
            <p:nvPr/>
          </p:nvSpPr>
          <p:spPr>
            <a:xfrm>
              <a:off x="5755575" y="1344875"/>
              <a:ext cx="1750" cy="975"/>
            </a:xfrm>
            <a:custGeom>
              <a:avLst/>
              <a:gdLst/>
              <a:ahLst/>
              <a:cxnLst/>
              <a:rect l="l" t="t" r="r" b="b"/>
              <a:pathLst>
                <a:path w="70" h="39" extrusionOk="0">
                  <a:moveTo>
                    <a:pt x="41" y="0"/>
                  </a:moveTo>
                  <a:cubicBezTo>
                    <a:pt x="36" y="0"/>
                    <a:pt x="30" y="1"/>
                    <a:pt x="24" y="3"/>
                  </a:cubicBezTo>
                  <a:cubicBezTo>
                    <a:pt x="7" y="6"/>
                    <a:pt x="0" y="17"/>
                    <a:pt x="11" y="27"/>
                  </a:cubicBezTo>
                  <a:cubicBezTo>
                    <a:pt x="22" y="33"/>
                    <a:pt x="36" y="39"/>
                    <a:pt x="46" y="39"/>
                  </a:cubicBezTo>
                  <a:cubicBezTo>
                    <a:pt x="49" y="39"/>
                    <a:pt x="51" y="38"/>
                    <a:pt x="52" y="38"/>
                  </a:cubicBezTo>
                  <a:cubicBezTo>
                    <a:pt x="62" y="34"/>
                    <a:pt x="69" y="24"/>
                    <a:pt x="66" y="13"/>
                  </a:cubicBezTo>
                  <a:cubicBezTo>
                    <a:pt x="63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3" name="Google Shape;8843;p45"/>
            <p:cNvSpPr/>
            <p:nvPr/>
          </p:nvSpPr>
          <p:spPr>
            <a:xfrm>
              <a:off x="5735550" y="1276150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10" y="1"/>
                  </a:moveTo>
                  <a:cubicBezTo>
                    <a:pt x="0" y="4"/>
                    <a:pt x="0" y="14"/>
                    <a:pt x="13" y="22"/>
                  </a:cubicBezTo>
                  <a:cubicBezTo>
                    <a:pt x="20" y="28"/>
                    <a:pt x="33" y="32"/>
                    <a:pt x="47" y="32"/>
                  </a:cubicBezTo>
                  <a:cubicBezTo>
                    <a:pt x="54" y="32"/>
                    <a:pt x="62" y="31"/>
                    <a:pt x="69" y="28"/>
                  </a:cubicBezTo>
                  <a:cubicBezTo>
                    <a:pt x="104" y="18"/>
                    <a:pt x="104" y="14"/>
                    <a:pt x="69" y="7"/>
                  </a:cubicBezTo>
                  <a:cubicBezTo>
                    <a:pt x="45" y="1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4" name="Google Shape;8844;p45"/>
            <p:cNvSpPr/>
            <p:nvPr/>
          </p:nvSpPr>
          <p:spPr>
            <a:xfrm>
              <a:off x="5737950" y="128402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9" y="0"/>
                  </a:moveTo>
                  <a:cubicBezTo>
                    <a:pt x="25" y="0"/>
                    <a:pt x="22" y="1"/>
                    <a:pt x="18" y="1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4"/>
                    <a:pt x="17" y="38"/>
                    <a:pt x="31" y="38"/>
                  </a:cubicBezTo>
                  <a:cubicBezTo>
                    <a:pt x="36" y="38"/>
                    <a:pt x="40" y="37"/>
                    <a:pt x="46" y="36"/>
                  </a:cubicBezTo>
                  <a:cubicBezTo>
                    <a:pt x="63" y="32"/>
                    <a:pt x="71" y="19"/>
                    <a:pt x="60" y="11"/>
                  </a:cubicBezTo>
                  <a:cubicBezTo>
                    <a:pt x="52" y="4"/>
                    <a:pt x="41" y="0"/>
                    <a:pt x="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5" name="Google Shape;8845;p45"/>
            <p:cNvSpPr/>
            <p:nvPr/>
          </p:nvSpPr>
          <p:spPr>
            <a:xfrm>
              <a:off x="5758050" y="1346025"/>
              <a:ext cx="1925" cy="2450"/>
            </a:xfrm>
            <a:custGeom>
              <a:avLst/>
              <a:gdLst/>
              <a:ahLst/>
              <a:cxnLst/>
              <a:rect l="l" t="t" r="r" b="b"/>
              <a:pathLst>
                <a:path w="77" h="98" extrusionOk="0">
                  <a:moveTo>
                    <a:pt x="43" y="0"/>
                  </a:moveTo>
                  <a:cubicBezTo>
                    <a:pt x="37" y="0"/>
                    <a:pt x="30" y="6"/>
                    <a:pt x="23" y="16"/>
                  </a:cubicBezTo>
                  <a:cubicBezTo>
                    <a:pt x="0" y="44"/>
                    <a:pt x="7" y="97"/>
                    <a:pt x="33" y="97"/>
                  </a:cubicBezTo>
                  <a:cubicBezTo>
                    <a:pt x="35" y="97"/>
                    <a:pt x="38" y="97"/>
                    <a:pt x="40" y="96"/>
                  </a:cubicBezTo>
                  <a:cubicBezTo>
                    <a:pt x="50" y="96"/>
                    <a:pt x="50" y="78"/>
                    <a:pt x="37" y="64"/>
                  </a:cubicBezTo>
                  <a:cubicBezTo>
                    <a:pt x="23" y="43"/>
                    <a:pt x="23" y="37"/>
                    <a:pt x="50" y="37"/>
                  </a:cubicBezTo>
                  <a:cubicBezTo>
                    <a:pt x="54" y="37"/>
                    <a:pt x="57" y="38"/>
                    <a:pt x="59" y="38"/>
                  </a:cubicBezTo>
                  <a:cubicBezTo>
                    <a:pt x="73" y="38"/>
                    <a:pt x="76" y="31"/>
                    <a:pt x="64" y="16"/>
                  </a:cubicBezTo>
                  <a:cubicBezTo>
                    <a:pt x="57" y="6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6" name="Google Shape;8846;p45"/>
            <p:cNvSpPr/>
            <p:nvPr/>
          </p:nvSpPr>
          <p:spPr>
            <a:xfrm>
              <a:off x="5760850" y="1346600"/>
              <a:ext cx="1775" cy="975"/>
            </a:xfrm>
            <a:custGeom>
              <a:avLst/>
              <a:gdLst/>
              <a:ahLst/>
              <a:cxnLst/>
              <a:rect l="l" t="t" r="r" b="b"/>
              <a:pathLst>
                <a:path w="71" h="39" extrusionOk="0">
                  <a:moveTo>
                    <a:pt x="57" y="1"/>
                  </a:moveTo>
                  <a:cubicBezTo>
                    <a:pt x="51" y="1"/>
                    <a:pt x="43" y="1"/>
                    <a:pt x="32" y="3"/>
                  </a:cubicBezTo>
                  <a:cubicBezTo>
                    <a:pt x="15" y="11"/>
                    <a:pt x="1" y="20"/>
                    <a:pt x="4" y="31"/>
                  </a:cubicBezTo>
                  <a:cubicBezTo>
                    <a:pt x="6" y="36"/>
                    <a:pt x="11" y="39"/>
                    <a:pt x="18" y="39"/>
                  </a:cubicBezTo>
                  <a:cubicBezTo>
                    <a:pt x="24" y="39"/>
                    <a:pt x="32" y="36"/>
                    <a:pt x="39" y="31"/>
                  </a:cubicBezTo>
                  <a:cubicBezTo>
                    <a:pt x="56" y="20"/>
                    <a:pt x="70" y="6"/>
                    <a:pt x="66" y="3"/>
                  </a:cubicBezTo>
                  <a:cubicBezTo>
                    <a:pt x="66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7" name="Google Shape;8847;p45"/>
            <p:cNvSpPr/>
            <p:nvPr/>
          </p:nvSpPr>
          <p:spPr>
            <a:xfrm>
              <a:off x="5739600" y="12759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2"/>
                    <a:pt x="39" y="4"/>
                  </a:cubicBezTo>
                  <a:cubicBezTo>
                    <a:pt x="15" y="11"/>
                    <a:pt x="0" y="18"/>
                    <a:pt x="11" y="21"/>
                  </a:cubicBezTo>
                  <a:cubicBezTo>
                    <a:pt x="14" y="22"/>
                    <a:pt x="17" y="23"/>
                    <a:pt x="20" y="23"/>
                  </a:cubicBezTo>
                  <a:cubicBezTo>
                    <a:pt x="30" y="23"/>
                    <a:pt x="43" y="19"/>
                    <a:pt x="56" y="11"/>
                  </a:cubicBezTo>
                  <a:cubicBezTo>
                    <a:pt x="65" y="4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8" name="Google Shape;8848;p45"/>
            <p:cNvSpPr/>
            <p:nvPr/>
          </p:nvSpPr>
          <p:spPr>
            <a:xfrm>
              <a:off x="5762775" y="1346700"/>
              <a:ext cx="4350" cy="2875"/>
            </a:xfrm>
            <a:custGeom>
              <a:avLst/>
              <a:gdLst/>
              <a:ahLst/>
              <a:cxnLst/>
              <a:rect l="l" t="t" r="r" b="b"/>
              <a:pathLst>
                <a:path w="174" h="115" extrusionOk="0">
                  <a:moveTo>
                    <a:pt x="52" y="0"/>
                  </a:moveTo>
                  <a:cubicBezTo>
                    <a:pt x="46" y="0"/>
                    <a:pt x="41" y="1"/>
                    <a:pt x="35" y="2"/>
                  </a:cubicBezTo>
                  <a:cubicBezTo>
                    <a:pt x="0" y="10"/>
                    <a:pt x="31" y="44"/>
                    <a:pt x="83" y="55"/>
                  </a:cubicBezTo>
                  <a:cubicBezTo>
                    <a:pt x="114" y="61"/>
                    <a:pt x="132" y="72"/>
                    <a:pt x="128" y="86"/>
                  </a:cubicBezTo>
                  <a:cubicBezTo>
                    <a:pt x="125" y="96"/>
                    <a:pt x="135" y="106"/>
                    <a:pt x="153" y="114"/>
                  </a:cubicBezTo>
                  <a:cubicBezTo>
                    <a:pt x="155" y="114"/>
                    <a:pt x="157" y="114"/>
                    <a:pt x="159" y="114"/>
                  </a:cubicBezTo>
                  <a:cubicBezTo>
                    <a:pt x="173" y="114"/>
                    <a:pt x="171" y="102"/>
                    <a:pt x="149" y="69"/>
                  </a:cubicBezTo>
                  <a:cubicBezTo>
                    <a:pt x="119" y="24"/>
                    <a:pt x="85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9" name="Google Shape;8849;p45"/>
            <p:cNvSpPr/>
            <p:nvPr/>
          </p:nvSpPr>
          <p:spPr>
            <a:xfrm>
              <a:off x="5742125" y="1276150"/>
              <a:ext cx="5975" cy="1225"/>
            </a:xfrm>
            <a:custGeom>
              <a:avLst/>
              <a:gdLst/>
              <a:ahLst/>
              <a:cxnLst/>
              <a:rect l="l" t="t" r="r" b="b"/>
              <a:pathLst>
                <a:path w="239" h="49" extrusionOk="0">
                  <a:moveTo>
                    <a:pt x="106" y="0"/>
                  </a:moveTo>
                  <a:cubicBezTo>
                    <a:pt x="99" y="0"/>
                    <a:pt x="91" y="1"/>
                    <a:pt x="83" y="1"/>
                  </a:cubicBezTo>
                  <a:cubicBezTo>
                    <a:pt x="38" y="4"/>
                    <a:pt x="0" y="11"/>
                    <a:pt x="3" y="18"/>
                  </a:cubicBezTo>
                  <a:cubicBezTo>
                    <a:pt x="7" y="34"/>
                    <a:pt x="116" y="49"/>
                    <a:pt x="180" y="49"/>
                  </a:cubicBezTo>
                  <a:cubicBezTo>
                    <a:pt x="202" y="49"/>
                    <a:pt x="219" y="47"/>
                    <a:pt x="222" y="42"/>
                  </a:cubicBezTo>
                  <a:cubicBezTo>
                    <a:pt x="238" y="17"/>
                    <a:pt x="185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0" name="Google Shape;8850;p45"/>
            <p:cNvSpPr/>
            <p:nvPr/>
          </p:nvSpPr>
          <p:spPr>
            <a:xfrm>
              <a:off x="5745425" y="1285450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38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2" y="23"/>
                    <a:pt x="61" y="23"/>
                  </a:cubicBezTo>
                  <a:cubicBezTo>
                    <a:pt x="67" y="23"/>
                    <a:pt x="72" y="21"/>
                    <a:pt x="73" y="17"/>
                  </a:cubicBezTo>
                  <a:cubicBezTo>
                    <a:pt x="80" y="10"/>
                    <a:pt x="63" y="4"/>
                    <a:pt x="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1" name="Google Shape;8851;p45"/>
            <p:cNvSpPr/>
            <p:nvPr/>
          </p:nvSpPr>
          <p:spPr>
            <a:xfrm>
              <a:off x="5759725" y="1326525"/>
              <a:ext cx="1950" cy="600"/>
            </a:xfrm>
            <a:custGeom>
              <a:avLst/>
              <a:gdLst/>
              <a:ahLst/>
              <a:cxnLst/>
              <a:rect l="l" t="t" r="r" b="b"/>
              <a:pathLst>
                <a:path w="78" h="24" extrusionOk="0">
                  <a:moveTo>
                    <a:pt x="15" y="0"/>
                  </a:moveTo>
                  <a:cubicBezTo>
                    <a:pt x="1" y="0"/>
                    <a:pt x="4" y="5"/>
                    <a:pt x="25" y="15"/>
                  </a:cubicBezTo>
                  <a:cubicBezTo>
                    <a:pt x="36" y="21"/>
                    <a:pt x="47" y="24"/>
                    <a:pt x="56" y="24"/>
                  </a:cubicBezTo>
                  <a:cubicBezTo>
                    <a:pt x="63" y="24"/>
                    <a:pt x="68" y="22"/>
                    <a:pt x="70" y="18"/>
                  </a:cubicBezTo>
                  <a:cubicBezTo>
                    <a:pt x="77" y="12"/>
                    <a:pt x="60" y="2"/>
                    <a:pt x="36" y="2"/>
                  </a:cubicBezTo>
                  <a:cubicBezTo>
                    <a:pt x="27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2" name="Google Shape;8852;p45"/>
            <p:cNvSpPr/>
            <p:nvPr/>
          </p:nvSpPr>
          <p:spPr>
            <a:xfrm>
              <a:off x="5745425" y="1279000"/>
              <a:ext cx="2525" cy="1100"/>
            </a:xfrm>
            <a:custGeom>
              <a:avLst/>
              <a:gdLst/>
              <a:ahLst/>
              <a:cxnLst/>
              <a:rect l="l" t="t" r="r" b="b"/>
              <a:pathLst>
                <a:path w="101" h="44" extrusionOk="0">
                  <a:moveTo>
                    <a:pt x="14" y="0"/>
                  </a:moveTo>
                  <a:cubicBezTo>
                    <a:pt x="11" y="0"/>
                    <a:pt x="9" y="0"/>
                    <a:pt x="7" y="1"/>
                  </a:cubicBezTo>
                  <a:cubicBezTo>
                    <a:pt x="1" y="4"/>
                    <a:pt x="7" y="15"/>
                    <a:pt x="31" y="25"/>
                  </a:cubicBezTo>
                  <a:cubicBezTo>
                    <a:pt x="49" y="37"/>
                    <a:pt x="68" y="43"/>
                    <a:pt x="81" y="43"/>
                  </a:cubicBezTo>
                  <a:cubicBezTo>
                    <a:pt x="83" y="43"/>
                    <a:pt x="85" y="43"/>
                    <a:pt x="87" y="43"/>
                  </a:cubicBezTo>
                  <a:cubicBezTo>
                    <a:pt x="100" y="39"/>
                    <a:pt x="90" y="29"/>
                    <a:pt x="66" y="18"/>
                  </a:cubicBezTo>
                  <a:cubicBezTo>
                    <a:pt x="46" y="7"/>
                    <a:pt x="26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3" name="Google Shape;8853;p45"/>
            <p:cNvSpPr/>
            <p:nvPr/>
          </p:nvSpPr>
          <p:spPr>
            <a:xfrm>
              <a:off x="5767375" y="1347475"/>
              <a:ext cx="15950" cy="3775"/>
            </a:xfrm>
            <a:custGeom>
              <a:avLst/>
              <a:gdLst/>
              <a:ahLst/>
              <a:cxnLst/>
              <a:rect l="l" t="t" r="r" b="b"/>
              <a:pathLst>
                <a:path w="638" h="151" extrusionOk="0">
                  <a:moveTo>
                    <a:pt x="86" y="1"/>
                  </a:moveTo>
                  <a:cubicBezTo>
                    <a:pt x="77" y="1"/>
                    <a:pt x="68" y="2"/>
                    <a:pt x="59" y="3"/>
                  </a:cubicBezTo>
                  <a:cubicBezTo>
                    <a:pt x="0" y="19"/>
                    <a:pt x="27" y="76"/>
                    <a:pt x="86" y="76"/>
                  </a:cubicBezTo>
                  <a:cubicBezTo>
                    <a:pt x="89" y="76"/>
                    <a:pt x="93" y="76"/>
                    <a:pt x="97" y="75"/>
                  </a:cubicBezTo>
                  <a:cubicBezTo>
                    <a:pt x="102" y="75"/>
                    <a:pt x="107" y="75"/>
                    <a:pt x="113" y="75"/>
                  </a:cubicBezTo>
                  <a:cubicBezTo>
                    <a:pt x="139" y="75"/>
                    <a:pt x="167" y="81"/>
                    <a:pt x="184" y="90"/>
                  </a:cubicBezTo>
                  <a:cubicBezTo>
                    <a:pt x="204" y="101"/>
                    <a:pt x="225" y="106"/>
                    <a:pt x="239" y="106"/>
                  </a:cubicBezTo>
                  <a:cubicBezTo>
                    <a:pt x="256" y="106"/>
                    <a:pt x="263" y="99"/>
                    <a:pt x="247" y="86"/>
                  </a:cubicBezTo>
                  <a:cubicBezTo>
                    <a:pt x="227" y="71"/>
                    <a:pt x="233" y="63"/>
                    <a:pt x="250" y="63"/>
                  </a:cubicBezTo>
                  <a:cubicBezTo>
                    <a:pt x="264" y="63"/>
                    <a:pt x="285" y="68"/>
                    <a:pt x="305" y="80"/>
                  </a:cubicBezTo>
                  <a:cubicBezTo>
                    <a:pt x="318" y="87"/>
                    <a:pt x="335" y="91"/>
                    <a:pt x="353" y="91"/>
                  </a:cubicBezTo>
                  <a:cubicBezTo>
                    <a:pt x="370" y="91"/>
                    <a:pt x="388" y="87"/>
                    <a:pt x="406" y="80"/>
                  </a:cubicBezTo>
                  <a:cubicBezTo>
                    <a:pt x="423" y="73"/>
                    <a:pt x="437" y="70"/>
                    <a:pt x="447" y="70"/>
                  </a:cubicBezTo>
                  <a:cubicBezTo>
                    <a:pt x="460" y="70"/>
                    <a:pt x="468" y="75"/>
                    <a:pt x="471" y="86"/>
                  </a:cubicBezTo>
                  <a:cubicBezTo>
                    <a:pt x="478" y="98"/>
                    <a:pt x="471" y="105"/>
                    <a:pt x="459" y="105"/>
                  </a:cubicBezTo>
                  <a:cubicBezTo>
                    <a:pt x="456" y="105"/>
                    <a:pt x="454" y="104"/>
                    <a:pt x="451" y="104"/>
                  </a:cubicBezTo>
                  <a:cubicBezTo>
                    <a:pt x="445" y="103"/>
                    <a:pt x="442" y="102"/>
                    <a:pt x="439" y="102"/>
                  </a:cubicBezTo>
                  <a:cubicBezTo>
                    <a:pt x="431" y="102"/>
                    <a:pt x="433" y="106"/>
                    <a:pt x="444" y="114"/>
                  </a:cubicBezTo>
                  <a:cubicBezTo>
                    <a:pt x="452" y="122"/>
                    <a:pt x="462" y="126"/>
                    <a:pt x="469" y="126"/>
                  </a:cubicBezTo>
                  <a:cubicBezTo>
                    <a:pt x="474" y="126"/>
                    <a:pt x="478" y="124"/>
                    <a:pt x="479" y="121"/>
                  </a:cubicBezTo>
                  <a:cubicBezTo>
                    <a:pt x="480" y="119"/>
                    <a:pt x="483" y="118"/>
                    <a:pt x="489" y="118"/>
                  </a:cubicBezTo>
                  <a:cubicBezTo>
                    <a:pt x="503" y="118"/>
                    <a:pt x="530" y="125"/>
                    <a:pt x="555" y="135"/>
                  </a:cubicBezTo>
                  <a:cubicBezTo>
                    <a:pt x="577" y="146"/>
                    <a:pt x="599" y="151"/>
                    <a:pt x="614" y="151"/>
                  </a:cubicBezTo>
                  <a:cubicBezTo>
                    <a:pt x="622" y="151"/>
                    <a:pt x="629" y="149"/>
                    <a:pt x="631" y="145"/>
                  </a:cubicBezTo>
                  <a:cubicBezTo>
                    <a:pt x="638" y="135"/>
                    <a:pt x="631" y="125"/>
                    <a:pt x="617" y="125"/>
                  </a:cubicBezTo>
                  <a:cubicBezTo>
                    <a:pt x="559" y="117"/>
                    <a:pt x="524" y="100"/>
                    <a:pt x="506" y="69"/>
                  </a:cubicBezTo>
                  <a:cubicBezTo>
                    <a:pt x="494" y="48"/>
                    <a:pt x="467" y="37"/>
                    <a:pt x="422" y="37"/>
                  </a:cubicBezTo>
                  <a:cubicBezTo>
                    <a:pt x="415" y="37"/>
                    <a:pt x="407" y="37"/>
                    <a:pt x="399" y="38"/>
                  </a:cubicBezTo>
                  <a:cubicBezTo>
                    <a:pt x="388" y="39"/>
                    <a:pt x="376" y="39"/>
                    <a:pt x="363" y="39"/>
                  </a:cubicBezTo>
                  <a:cubicBezTo>
                    <a:pt x="324" y="39"/>
                    <a:pt x="280" y="35"/>
                    <a:pt x="257" y="27"/>
                  </a:cubicBezTo>
                  <a:cubicBezTo>
                    <a:pt x="229" y="20"/>
                    <a:pt x="206" y="16"/>
                    <a:pt x="190" y="16"/>
                  </a:cubicBezTo>
                  <a:cubicBezTo>
                    <a:pt x="169" y="16"/>
                    <a:pt x="162" y="23"/>
                    <a:pt x="180" y="38"/>
                  </a:cubicBezTo>
                  <a:cubicBezTo>
                    <a:pt x="197" y="49"/>
                    <a:pt x="189" y="58"/>
                    <a:pt x="167" y="58"/>
                  </a:cubicBezTo>
                  <a:cubicBezTo>
                    <a:pt x="156" y="58"/>
                    <a:pt x="142" y="56"/>
                    <a:pt x="125" y="51"/>
                  </a:cubicBezTo>
                  <a:cubicBezTo>
                    <a:pt x="93" y="41"/>
                    <a:pt x="93" y="38"/>
                    <a:pt x="114" y="34"/>
                  </a:cubicBezTo>
                  <a:cubicBezTo>
                    <a:pt x="128" y="30"/>
                    <a:pt x="132" y="17"/>
                    <a:pt x="122" y="10"/>
                  </a:cubicBezTo>
                  <a:cubicBezTo>
                    <a:pt x="115" y="3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4" name="Google Shape;8854;p45"/>
            <p:cNvSpPr/>
            <p:nvPr/>
          </p:nvSpPr>
          <p:spPr>
            <a:xfrm>
              <a:off x="5749225" y="128530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46" y="0"/>
                  </a:moveTo>
                  <a:cubicBezTo>
                    <a:pt x="43" y="0"/>
                    <a:pt x="39" y="1"/>
                    <a:pt x="36" y="2"/>
                  </a:cubicBezTo>
                  <a:cubicBezTo>
                    <a:pt x="15" y="6"/>
                    <a:pt x="1" y="13"/>
                    <a:pt x="1" y="16"/>
                  </a:cubicBezTo>
                  <a:cubicBezTo>
                    <a:pt x="4" y="20"/>
                    <a:pt x="22" y="30"/>
                    <a:pt x="46" y="40"/>
                  </a:cubicBezTo>
                  <a:cubicBezTo>
                    <a:pt x="59" y="46"/>
                    <a:pt x="68" y="48"/>
                    <a:pt x="74" y="48"/>
                  </a:cubicBezTo>
                  <a:cubicBezTo>
                    <a:pt x="84" y="48"/>
                    <a:pt x="84" y="41"/>
                    <a:pt x="78" y="23"/>
                  </a:cubicBezTo>
                  <a:cubicBezTo>
                    <a:pt x="74" y="10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5" name="Google Shape;8855;p45"/>
            <p:cNvSpPr/>
            <p:nvPr/>
          </p:nvSpPr>
          <p:spPr>
            <a:xfrm>
              <a:off x="5749325" y="1279525"/>
              <a:ext cx="2625" cy="825"/>
            </a:xfrm>
            <a:custGeom>
              <a:avLst/>
              <a:gdLst/>
              <a:ahLst/>
              <a:cxnLst/>
              <a:rect l="l" t="t" r="r" b="b"/>
              <a:pathLst>
                <a:path w="105" h="33" extrusionOk="0">
                  <a:moveTo>
                    <a:pt x="11" y="1"/>
                  </a:moveTo>
                  <a:cubicBezTo>
                    <a:pt x="0" y="4"/>
                    <a:pt x="0" y="15"/>
                    <a:pt x="14" y="22"/>
                  </a:cubicBezTo>
                  <a:cubicBezTo>
                    <a:pt x="21" y="29"/>
                    <a:pt x="33" y="32"/>
                    <a:pt x="47" y="32"/>
                  </a:cubicBezTo>
                  <a:cubicBezTo>
                    <a:pt x="54" y="32"/>
                    <a:pt x="62" y="31"/>
                    <a:pt x="69" y="29"/>
                  </a:cubicBezTo>
                  <a:cubicBezTo>
                    <a:pt x="104" y="22"/>
                    <a:pt x="101" y="18"/>
                    <a:pt x="69" y="8"/>
                  </a:cubicBezTo>
                  <a:cubicBezTo>
                    <a:pt x="45" y="1"/>
                    <a:pt x="21" y="1"/>
                    <a:pt x="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6" name="Google Shape;8856;p45"/>
            <p:cNvSpPr/>
            <p:nvPr/>
          </p:nvSpPr>
          <p:spPr>
            <a:xfrm>
              <a:off x="5765550" y="1327725"/>
              <a:ext cx="1850" cy="600"/>
            </a:xfrm>
            <a:custGeom>
              <a:avLst/>
              <a:gdLst/>
              <a:ahLst/>
              <a:cxnLst/>
              <a:rect l="l" t="t" r="r" b="b"/>
              <a:pathLst>
                <a:path w="74" h="24" extrusionOk="0">
                  <a:moveTo>
                    <a:pt x="16" y="1"/>
                  </a:moveTo>
                  <a:cubicBezTo>
                    <a:pt x="0" y="1"/>
                    <a:pt x="4" y="5"/>
                    <a:pt x="28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4" y="23"/>
                    <a:pt x="68" y="22"/>
                    <a:pt x="70" y="19"/>
                  </a:cubicBezTo>
                  <a:cubicBezTo>
                    <a:pt x="73" y="9"/>
                    <a:pt x="59" y="2"/>
                    <a:pt x="35" y="2"/>
                  </a:cubicBezTo>
                  <a:cubicBezTo>
                    <a:pt x="27" y="1"/>
                    <a:pt x="20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7" name="Google Shape;8857;p45"/>
            <p:cNvSpPr/>
            <p:nvPr/>
          </p:nvSpPr>
          <p:spPr>
            <a:xfrm>
              <a:off x="5690600" y="1088600"/>
              <a:ext cx="1325" cy="775"/>
            </a:xfrm>
            <a:custGeom>
              <a:avLst/>
              <a:gdLst/>
              <a:ahLst/>
              <a:cxnLst/>
              <a:rect l="l" t="t" r="r" b="b"/>
              <a:pathLst>
                <a:path w="53" h="31" extrusionOk="0">
                  <a:moveTo>
                    <a:pt x="27" y="1"/>
                  </a:moveTo>
                  <a:cubicBezTo>
                    <a:pt x="25" y="1"/>
                    <a:pt x="23" y="1"/>
                    <a:pt x="21" y="1"/>
                  </a:cubicBezTo>
                  <a:cubicBezTo>
                    <a:pt x="8" y="6"/>
                    <a:pt x="0" y="9"/>
                    <a:pt x="0" y="16"/>
                  </a:cubicBezTo>
                  <a:cubicBezTo>
                    <a:pt x="0" y="19"/>
                    <a:pt x="15" y="26"/>
                    <a:pt x="29" y="30"/>
                  </a:cubicBezTo>
                  <a:cubicBezTo>
                    <a:pt x="31" y="30"/>
                    <a:pt x="33" y="31"/>
                    <a:pt x="35" y="31"/>
                  </a:cubicBezTo>
                  <a:cubicBezTo>
                    <a:pt x="45" y="31"/>
                    <a:pt x="52" y="25"/>
                    <a:pt x="49" y="16"/>
                  </a:cubicBezTo>
                  <a:cubicBezTo>
                    <a:pt x="46" y="7"/>
                    <a:pt x="36" y="1"/>
                    <a:pt x="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8" name="Google Shape;8858;p45"/>
            <p:cNvSpPr/>
            <p:nvPr/>
          </p:nvSpPr>
          <p:spPr>
            <a:xfrm>
              <a:off x="5692000" y="1092675"/>
              <a:ext cx="4350" cy="1275"/>
            </a:xfrm>
            <a:custGeom>
              <a:avLst/>
              <a:gdLst/>
              <a:ahLst/>
              <a:cxnLst/>
              <a:rect l="l" t="t" r="r" b="b"/>
              <a:pathLst>
                <a:path w="174" h="51" extrusionOk="0">
                  <a:moveTo>
                    <a:pt x="103" y="0"/>
                  </a:moveTo>
                  <a:cubicBezTo>
                    <a:pt x="85" y="0"/>
                    <a:pt x="64" y="3"/>
                    <a:pt x="42" y="9"/>
                  </a:cubicBezTo>
                  <a:cubicBezTo>
                    <a:pt x="18" y="16"/>
                    <a:pt x="0" y="30"/>
                    <a:pt x="3" y="40"/>
                  </a:cubicBezTo>
                  <a:cubicBezTo>
                    <a:pt x="5" y="46"/>
                    <a:pt x="11" y="50"/>
                    <a:pt x="17" y="50"/>
                  </a:cubicBezTo>
                  <a:cubicBezTo>
                    <a:pt x="22" y="50"/>
                    <a:pt x="27" y="48"/>
                    <a:pt x="31" y="43"/>
                  </a:cubicBezTo>
                  <a:cubicBezTo>
                    <a:pt x="36" y="38"/>
                    <a:pt x="49" y="36"/>
                    <a:pt x="64" y="36"/>
                  </a:cubicBezTo>
                  <a:cubicBezTo>
                    <a:pt x="79" y="36"/>
                    <a:pt x="97" y="38"/>
                    <a:pt x="114" y="43"/>
                  </a:cubicBezTo>
                  <a:cubicBezTo>
                    <a:pt x="135" y="48"/>
                    <a:pt x="149" y="50"/>
                    <a:pt x="158" y="50"/>
                  </a:cubicBezTo>
                  <a:cubicBezTo>
                    <a:pt x="172" y="50"/>
                    <a:pt x="174" y="44"/>
                    <a:pt x="170" y="30"/>
                  </a:cubicBezTo>
                  <a:cubicBezTo>
                    <a:pt x="166" y="11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9" name="Google Shape;8859;p45"/>
            <p:cNvSpPr/>
            <p:nvPr/>
          </p:nvSpPr>
          <p:spPr>
            <a:xfrm>
              <a:off x="5753225" y="1279425"/>
              <a:ext cx="1400" cy="1275"/>
            </a:xfrm>
            <a:custGeom>
              <a:avLst/>
              <a:gdLst/>
              <a:ahLst/>
              <a:cxnLst/>
              <a:rect l="l" t="t" r="r" b="b"/>
              <a:pathLst>
                <a:path w="56" h="51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5"/>
                    <a:pt x="11" y="16"/>
                    <a:pt x="4" y="26"/>
                  </a:cubicBezTo>
                  <a:cubicBezTo>
                    <a:pt x="1" y="36"/>
                    <a:pt x="1" y="43"/>
                    <a:pt x="11" y="50"/>
                  </a:cubicBezTo>
                  <a:cubicBezTo>
                    <a:pt x="12" y="50"/>
                    <a:pt x="13" y="51"/>
                    <a:pt x="14" y="51"/>
                  </a:cubicBezTo>
                  <a:cubicBezTo>
                    <a:pt x="21" y="51"/>
                    <a:pt x="33" y="40"/>
                    <a:pt x="42" y="26"/>
                  </a:cubicBezTo>
                  <a:cubicBezTo>
                    <a:pt x="54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0" name="Google Shape;8860;p45"/>
            <p:cNvSpPr/>
            <p:nvPr/>
          </p:nvSpPr>
          <p:spPr>
            <a:xfrm>
              <a:off x="5754950" y="1285950"/>
              <a:ext cx="1825" cy="750"/>
            </a:xfrm>
            <a:custGeom>
              <a:avLst/>
              <a:gdLst/>
              <a:ahLst/>
              <a:cxnLst/>
              <a:rect l="l" t="t" r="r" b="b"/>
              <a:pathLst>
                <a:path w="73" h="30" extrusionOk="0">
                  <a:moveTo>
                    <a:pt x="49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1" y="8"/>
                    <a:pt x="1" y="14"/>
                    <a:pt x="1" y="18"/>
                  </a:cubicBezTo>
                  <a:cubicBezTo>
                    <a:pt x="1" y="22"/>
                    <a:pt x="18" y="28"/>
                    <a:pt x="39" y="28"/>
                  </a:cubicBezTo>
                  <a:cubicBezTo>
                    <a:pt x="43" y="29"/>
                    <a:pt x="46" y="29"/>
                    <a:pt x="49" y="29"/>
                  </a:cubicBezTo>
                  <a:cubicBezTo>
                    <a:pt x="64" y="29"/>
                    <a:pt x="73" y="23"/>
                    <a:pt x="70" y="14"/>
                  </a:cubicBezTo>
                  <a:cubicBezTo>
                    <a:pt x="68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1" name="Google Shape;8861;p45"/>
            <p:cNvSpPr/>
            <p:nvPr/>
          </p:nvSpPr>
          <p:spPr>
            <a:xfrm>
              <a:off x="5768125" y="1327900"/>
              <a:ext cx="1425" cy="775"/>
            </a:xfrm>
            <a:custGeom>
              <a:avLst/>
              <a:gdLst/>
              <a:ahLst/>
              <a:cxnLst/>
              <a:rect l="l" t="t" r="r" b="b"/>
              <a:pathLst>
                <a:path w="57" h="31" extrusionOk="0">
                  <a:moveTo>
                    <a:pt x="29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12" y="2"/>
                    <a:pt x="1" y="9"/>
                    <a:pt x="4" y="16"/>
                  </a:cubicBezTo>
                  <a:cubicBezTo>
                    <a:pt x="4" y="19"/>
                    <a:pt x="18" y="26"/>
                    <a:pt x="33" y="30"/>
                  </a:cubicBezTo>
                  <a:cubicBezTo>
                    <a:pt x="35" y="30"/>
                    <a:pt x="37" y="31"/>
                    <a:pt x="39" y="31"/>
                  </a:cubicBezTo>
                  <a:cubicBezTo>
                    <a:pt x="49" y="31"/>
                    <a:pt x="56" y="24"/>
                    <a:pt x="53" y="16"/>
                  </a:cubicBezTo>
                  <a:cubicBezTo>
                    <a:pt x="51" y="7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2" name="Google Shape;8862;p45"/>
            <p:cNvSpPr/>
            <p:nvPr/>
          </p:nvSpPr>
          <p:spPr>
            <a:xfrm>
              <a:off x="5754275" y="1276150"/>
              <a:ext cx="1325" cy="2025"/>
            </a:xfrm>
            <a:custGeom>
              <a:avLst/>
              <a:gdLst/>
              <a:ahLst/>
              <a:cxnLst/>
              <a:rect l="l" t="t" r="r" b="b"/>
              <a:pathLst>
                <a:path w="53" h="81" extrusionOk="0">
                  <a:moveTo>
                    <a:pt x="17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4" y="4"/>
                    <a:pt x="0" y="22"/>
                    <a:pt x="10" y="46"/>
                  </a:cubicBezTo>
                  <a:cubicBezTo>
                    <a:pt x="17" y="67"/>
                    <a:pt x="28" y="81"/>
                    <a:pt x="38" y="81"/>
                  </a:cubicBezTo>
                  <a:cubicBezTo>
                    <a:pt x="49" y="77"/>
                    <a:pt x="52" y="60"/>
                    <a:pt x="45" y="35"/>
                  </a:cubicBezTo>
                  <a:cubicBezTo>
                    <a:pt x="39" y="16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3" name="Google Shape;8863;p45"/>
            <p:cNvSpPr/>
            <p:nvPr/>
          </p:nvSpPr>
          <p:spPr>
            <a:xfrm>
              <a:off x="5756100" y="1279700"/>
              <a:ext cx="975" cy="1225"/>
            </a:xfrm>
            <a:custGeom>
              <a:avLst/>
              <a:gdLst/>
              <a:ahLst/>
              <a:cxnLst/>
              <a:rect l="l" t="t" r="r" b="b"/>
              <a:pathLst>
                <a:path w="39" h="49" extrusionOk="0">
                  <a:moveTo>
                    <a:pt x="15" y="0"/>
                  </a:moveTo>
                  <a:cubicBezTo>
                    <a:pt x="5" y="0"/>
                    <a:pt x="1" y="10"/>
                    <a:pt x="7" y="22"/>
                  </a:cubicBezTo>
                  <a:cubicBezTo>
                    <a:pt x="12" y="40"/>
                    <a:pt x="17" y="49"/>
                    <a:pt x="21" y="49"/>
                  </a:cubicBezTo>
                  <a:cubicBezTo>
                    <a:pt x="26" y="49"/>
                    <a:pt x="30" y="42"/>
                    <a:pt x="35" y="29"/>
                  </a:cubicBezTo>
                  <a:cubicBezTo>
                    <a:pt x="38" y="15"/>
                    <a:pt x="35" y="5"/>
                    <a:pt x="21" y="1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4" name="Google Shape;8864;p45"/>
            <p:cNvSpPr/>
            <p:nvPr/>
          </p:nvSpPr>
          <p:spPr>
            <a:xfrm>
              <a:off x="5772825" y="1329050"/>
              <a:ext cx="19275" cy="2925"/>
            </a:xfrm>
            <a:custGeom>
              <a:avLst/>
              <a:gdLst/>
              <a:ahLst/>
              <a:cxnLst/>
              <a:rect l="l" t="t" r="r" b="b"/>
              <a:pathLst>
                <a:path w="771" h="117" extrusionOk="0">
                  <a:moveTo>
                    <a:pt x="82" y="1"/>
                  </a:moveTo>
                  <a:cubicBezTo>
                    <a:pt x="56" y="1"/>
                    <a:pt x="36" y="3"/>
                    <a:pt x="29" y="8"/>
                  </a:cubicBezTo>
                  <a:cubicBezTo>
                    <a:pt x="0" y="26"/>
                    <a:pt x="4" y="29"/>
                    <a:pt x="39" y="36"/>
                  </a:cubicBezTo>
                  <a:cubicBezTo>
                    <a:pt x="45" y="36"/>
                    <a:pt x="51" y="37"/>
                    <a:pt x="57" y="37"/>
                  </a:cubicBezTo>
                  <a:cubicBezTo>
                    <a:pt x="76" y="37"/>
                    <a:pt x="94" y="33"/>
                    <a:pt x="101" y="26"/>
                  </a:cubicBezTo>
                  <a:cubicBezTo>
                    <a:pt x="106" y="21"/>
                    <a:pt x="110" y="19"/>
                    <a:pt x="114" y="19"/>
                  </a:cubicBezTo>
                  <a:cubicBezTo>
                    <a:pt x="119" y="19"/>
                    <a:pt x="123" y="23"/>
                    <a:pt x="125" y="29"/>
                  </a:cubicBezTo>
                  <a:cubicBezTo>
                    <a:pt x="128" y="36"/>
                    <a:pt x="137" y="42"/>
                    <a:pt x="150" y="42"/>
                  </a:cubicBezTo>
                  <a:cubicBezTo>
                    <a:pt x="155" y="42"/>
                    <a:pt x="161" y="41"/>
                    <a:pt x="167" y="39"/>
                  </a:cubicBezTo>
                  <a:cubicBezTo>
                    <a:pt x="170" y="38"/>
                    <a:pt x="175" y="38"/>
                    <a:pt x="181" y="38"/>
                  </a:cubicBezTo>
                  <a:cubicBezTo>
                    <a:pt x="210" y="38"/>
                    <a:pt x="264" y="45"/>
                    <a:pt x="316" y="56"/>
                  </a:cubicBezTo>
                  <a:cubicBezTo>
                    <a:pt x="361" y="66"/>
                    <a:pt x="397" y="72"/>
                    <a:pt x="415" y="72"/>
                  </a:cubicBezTo>
                  <a:cubicBezTo>
                    <a:pt x="424" y="72"/>
                    <a:pt x="429" y="70"/>
                    <a:pt x="427" y="67"/>
                  </a:cubicBezTo>
                  <a:cubicBezTo>
                    <a:pt x="427" y="65"/>
                    <a:pt x="430" y="63"/>
                    <a:pt x="434" y="63"/>
                  </a:cubicBezTo>
                  <a:cubicBezTo>
                    <a:pt x="443" y="63"/>
                    <a:pt x="459" y="68"/>
                    <a:pt x="479" y="77"/>
                  </a:cubicBezTo>
                  <a:cubicBezTo>
                    <a:pt x="494" y="85"/>
                    <a:pt x="511" y="88"/>
                    <a:pt x="525" y="88"/>
                  </a:cubicBezTo>
                  <a:cubicBezTo>
                    <a:pt x="537" y="88"/>
                    <a:pt x="547" y="86"/>
                    <a:pt x="552" y="81"/>
                  </a:cubicBezTo>
                  <a:cubicBezTo>
                    <a:pt x="557" y="78"/>
                    <a:pt x="562" y="76"/>
                    <a:pt x="567" y="76"/>
                  </a:cubicBezTo>
                  <a:cubicBezTo>
                    <a:pt x="573" y="76"/>
                    <a:pt x="578" y="78"/>
                    <a:pt x="580" y="84"/>
                  </a:cubicBezTo>
                  <a:cubicBezTo>
                    <a:pt x="582" y="90"/>
                    <a:pt x="586" y="94"/>
                    <a:pt x="592" y="94"/>
                  </a:cubicBezTo>
                  <a:cubicBezTo>
                    <a:pt x="596" y="94"/>
                    <a:pt x="600" y="92"/>
                    <a:pt x="604" y="88"/>
                  </a:cubicBezTo>
                  <a:cubicBezTo>
                    <a:pt x="608" y="84"/>
                    <a:pt x="613" y="83"/>
                    <a:pt x="621" y="83"/>
                  </a:cubicBezTo>
                  <a:cubicBezTo>
                    <a:pt x="635" y="83"/>
                    <a:pt x="656" y="90"/>
                    <a:pt x="677" y="101"/>
                  </a:cubicBezTo>
                  <a:cubicBezTo>
                    <a:pt x="694" y="111"/>
                    <a:pt x="710" y="116"/>
                    <a:pt x="724" y="116"/>
                  </a:cubicBezTo>
                  <a:cubicBezTo>
                    <a:pt x="735" y="116"/>
                    <a:pt x="744" y="113"/>
                    <a:pt x="750" y="105"/>
                  </a:cubicBezTo>
                  <a:cubicBezTo>
                    <a:pt x="771" y="88"/>
                    <a:pt x="729" y="74"/>
                    <a:pt x="607" y="56"/>
                  </a:cubicBezTo>
                  <a:cubicBezTo>
                    <a:pt x="547" y="50"/>
                    <a:pt x="491" y="46"/>
                    <a:pt x="457" y="46"/>
                  </a:cubicBezTo>
                  <a:cubicBezTo>
                    <a:pt x="438" y="46"/>
                    <a:pt x="426" y="47"/>
                    <a:pt x="424" y="50"/>
                  </a:cubicBezTo>
                  <a:cubicBezTo>
                    <a:pt x="419" y="53"/>
                    <a:pt x="412" y="54"/>
                    <a:pt x="403" y="54"/>
                  </a:cubicBezTo>
                  <a:cubicBezTo>
                    <a:pt x="392" y="54"/>
                    <a:pt x="380" y="52"/>
                    <a:pt x="368" y="46"/>
                  </a:cubicBezTo>
                  <a:cubicBezTo>
                    <a:pt x="316" y="22"/>
                    <a:pt x="166" y="1"/>
                    <a:pt x="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5" name="Google Shape;8865;p45"/>
            <p:cNvSpPr/>
            <p:nvPr/>
          </p:nvSpPr>
          <p:spPr>
            <a:xfrm>
              <a:off x="5780925" y="134187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0"/>
                  </a:moveTo>
                  <a:cubicBezTo>
                    <a:pt x="1" y="0"/>
                    <a:pt x="6" y="5"/>
                    <a:pt x="27" y="15"/>
                  </a:cubicBezTo>
                  <a:cubicBezTo>
                    <a:pt x="36" y="21"/>
                    <a:pt x="47" y="23"/>
                    <a:pt x="55" y="23"/>
                  </a:cubicBezTo>
                  <a:cubicBezTo>
                    <a:pt x="62" y="23"/>
                    <a:pt x="67" y="22"/>
                    <a:pt x="68" y="19"/>
                  </a:cubicBezTo>
                  <a:cubicBezTo>
                    <a:pt x="75" y="12"/>
                    <a:pt x="58" y="1"/>
                    <a:pt x="34" y="1"/>
                  </a:cubicBezTo>
                  <a:cubicBezTo>
                    <a:pt x="26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6" name="Google Shape;8866;p45"/>
            <p:cNvSpPr/>
            <p:nvPr/>
          </p:nvSpPr>
          <p:spPr>
            <a:xfrm>
              <a:off x="5783875" y="135122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1"/>
                  </a:moveTo>
                  <a:cubicBezTo>
                    <a:pt x="0" y="1"/>
                    <a:pt x="5" y="5"/>
                    <a:pt x="27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5" y="23"/>
                    <a:pt x="70" y="22"/>
                    <a:pt x="72" y="20"/>
                  </a:cubicBezTo>
                  <a:cubicBezTo>
                    <a:pt x="75" y="13"/>
                    <a:pt x="58" y="2"/>
                    <a:pt x="34" y="2"/>
                  </a:cubicBezTo>
                  <a:cubicBezTo>
                    <a:pt x="26" y="1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7" name="Google Shape;8867;p45"/>
            <p:cNvSpPr/>
            <p:nvPr/>
          </p:nvSpPr>
          <p:spPr>
            <a:xfrm>
              <a:off x="5702825" y="1089200"/>
              <a:ext cx="2850" cy="875"/>
            </a:xfrm>
            <a:custGeom>
              <a:avLst/>
              <a:gdLst/>
              <a:ahLst/>
              <a:cxnLst/>
              <a:rect l="l" t="t" r="r" b="b"/>
              <a:pathLst>
                <a:path w="114" h="35" extrusionOk="0">
                  <a:moveTo>
                    <a:pt x="32" y="1"/>
                  </a:moveTo>
                  <a:cubicBezTo>
                    <a:pt x="26" y="1"/>
                    <a:pt x="19" y="1"/>
                    <a:pt x="14" y="2"/>
                  </a:cubicBezTo>
                  <a:cubicBezTo>
                    <a:pt x="1" y="6"/>
                    <a:pt x="14" y="19"/>
                    <a:pt x="43" y="27"/>
                  </a:cubicBezTo>
                  <a:cubicBezTo>
                    <a:pt x="58" y="32"/>
                    <a:pt x="73" y="35"/>
                    <a:pt x="85" y="35"/>
                  </a:cubicBezTo>
                  <a:cubicBezTo>
                    <a:pt x="94" y="35"/>
                    <a:pt x="102" y="33"/>
                    <a:pt x="105" y="30"/>
                  </a:cubicBezTo>
                  <a:cubicBezTo>
                    <a:pt x="113" y="15"/>
                    <a:pt x="66" y="1"/>
                    <a:pt x="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8" name="Google Shape;8868;p45"/>
            <p:cNvSpPr/>
            <p:nvPr/>
          </p:nvSpPr>
          <p:spPr>
            <a:xfrm>
              <a:off x="5784275" y="1342650"/>
              <a:ext cx="1325" cy="850"/>
            </a:xfrm>
            <a:custGeom>
              <a:avLst/>
              <a:gdLst/>
              <a:ahLst/>
              <a:cxnLst/>
              <a:rect l="l" t="t" r="r" b="b"/>
              <a:pathLst>
                <a:path w="53" h="34" extrusionOk="0">
                  <a:moveTo>
                    <a:pt x="17" y="1"/>
                  </a:moveTo>
                  <a:cubicBezTo>
                    <a:pt x="7" y="1"/>
                    <a:pt x="1" y="7"/>
                    <a:pt x="4" y="15"/>
                  </a:cubicBezTo>
                  <a:cubicBezTo>
                    <a:pt x="7" y="25"/>
                    <a:pt x="18" y="33"/>
                    <a:pt x="27" y="33"/>
                  </a:cubicBezTo>
                  <a:cubicBezTo>
                    <a:pt x="29" y="33"/>
                    <a:pt x="30" y="33"/>
                    <a:pt x="32" y="33"/>
                  </a:cubicBezTo>
                  <a:cubicBezTo>
                    <a:pt x="45" y="29"/>
                    <a:pt x="53" y="23"/>
                    <a:pt x="53" y="15"/>
                  </a:cubicBezTo>
                  <a:cubicBezTo>
                    <a:pt x="53" y="12"/>
                    <a:pt x="39" y="5"/>
                    <a:pt x="24" y="2"/>
                  </a:cubicBezTo>
                  <a:cubicBezTo>
                    <a:pt x="22" y="1"/>
                    <a:pt x="19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9" name="Google Shape;8869;p45"/>
            <p:cNvSpPr/>
            <p:nvPr/>
          </p:nvSpPr>
          <p:spPr>
            <a:xfrm>
              <a:off x="5770500" y="1289450"/>
              <a:ext cx="1650" cy="1325"/>
            </a:xfrm>
            <a:custGeom>
              <a:avLst/>
              <a:gdLst/>
              <a:ahLst/>
              <a:cxnLst/>
              <a:rect l="l" t="t" r="r" b="b"/>
              <a:pathLst>
                <a:path w="66" h="53" extrusionOk="0">
                  <a:moveTo>
                    <a:pt x="45" y="1"/>
                  </a:moveTo>
                  <a:cubicBezTo>
                    <a:pt x="42" y="1"/>
                    <a:pt x="38" y="1"/>
                    <a:pt x="34" y="3"/>
                  </a:cubicBezTo>
                  <a:cubicBezTo>
                    <a:pt x="0" y="10"/>
                    <a:pt x="0" y="44"/>
                    <a:pt x="38" y="52"/>
                  </a:cubicBezTo>
                  <a:cubicBezTo>
                    <a:pt x="40" y="52"/>
                    <a:pt x="42" y="52"/>
                    <a:pt x="43" y="52"/>
                  </a:cubicBezTo>
                  <a:cubicBezTo>
                    <a:pt x="54" y="52"/>
                    <a:pt x="63" y="42"/>
                    <a:pt x="63" y="28"/>
                  </a:cubicBezTo>
                  <a:cubicBezTo>
                    <a:pt x="65" y="11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0" name="Google Shape;8870;p45"/>
            <p:cNvSpPr/>
            <p:nvPr/>
          </p:nvSpPr>
          <p:spPr>
            <a:xfrm>
              <a:off x="5707650" y="1089300"/>
              <a:ext cx="3700" cy="1300"/>
            </a:xfrm>
            <a:custGeom>
              <a:avLst/>
              <a:gdLst/>
              <a:ahLst/>
              <a:cxnLst/>
              <a:rect l="l" t="t" r="r" b="b"/>
              <a:pathLst>
                <a:path w="148" h="52" extrusionOk="0">
                  <a:moveTo>
                    <a:pt x="27" y="1"/>
                  </a:moveTo>
                  <a:cubicBezTo>
                    <a:pt x="9" y="1"/>
                    <a:pt x="0" y="5"/>
                    <a:pt x="5" y="15"/>
                  </a:cubicBezTo>
                  <a:cubicBezTo>
                    <a:pt x="8" y="31"/>
                    <a:pt x="74" y="51"/>
                    <a:pt x="111" y="51"/>
                  </a:cubicBezTo>
                  <a:cubicBezTo>
                    <a:pt x="115" y="51"/>
                    <a:pt x="120" y="51"/>
                    <a:pt x="124" y="50"/>
                  </a:cubicBezTo>
                  <a:cubicBezTo>
                    <a:pt x="148" y="43"/>
                    <a:pt x="99" y="12"/>
                    <a:pt x="47" y="2"/>
                  </a:cubicBezTo>
                  <a:cubicBezTo>
                    <a:pt x="40" y="1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1" name="Google Shape;8871;p45"/>
            <p:cNvSpPr/>
            <p:nvPr/>
          </p:nvSpPr>
          <p:spPr>
            <a:xfrm>
              <a:off x="5790575" y="1350300"/>
              <a:ext cx="3275" cy="1600"/>
            </a:xfrm>
            <a:custGeom>
              <a:avLst/>
              <a:gdLst/>
              <a:ahLst/>
              <a:cxnLst/>
              <a:rect l="l" t="t" r="r" b="b"/>
              <a:pathLst>
                <a:path w="131" h="64" extrusionOk="0">
                  <a:moveTo>
                    <a:pt x="44" y="1"/>
                  </a:moveTo>
                  <a:cubicBezTo>
                    <a:pt x="32" y="1"/>
                    <a:pt x="22" y="8"/>
                    <a:pt x="12" y="22"/>
                  </a:cubicBezTo>
                  <a:cubicBezTo>
                    <a:pt x="3" y="37"/>
                    <a:pt x="0" y="45"/>
                    <a:pt x="6" y="45"/>
                  </a:cubicBezTo>
                  <a:cubicBezTo>
                    <a:pt x="11" y="45"/>
                    <a:pt x="21" y="40"/>
                    <a:pt x="36" y="29"/>
                  </a:cubicBezTo>
                  <a:cubicBezTo>
                    <a:pt x="45" y="23"/>
                    <a:pt x="52" y="20"/>
                    <a:pt x="57" y="20"/>
                  </a:cubicBezTo>
                  <a:cubicBezTo>
                    <a:pt x="64" y="20"/>
                    <a:pt x="68" y="26"/>
                    <a:pt x="68" y="36"/>
                  </a:cubicBezTo>
                  <a:cubicBezTo>
                    <a:pt x="71" y="50"/>
                    <a:pt x="85" y="63"/>
                    <a:pt x="102" y="63"/>
                  </a:cubicBezTo>
                  <a:cubicBezTo>
                    <a:pt x="130" y="63"/>
                    <a:pt x="130" y="60"/>
                    <a:pt x="99" y="32"/>
                  </a:cubicBezTo>
                  <a:cubicBezTo>
                    <a:pt x="76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2" name="Google Shape;8872;p45"/>
            <p:cNvSpPr/>
            <p:nvPr/>
          </p:nvSpPr>
          <p:spPr>
            <a:xfrm>
              <a:off x="5772475" y="1289125"/>
              <a:ext cx="1325" cy="1725"/>
            </a:xfrm>
            <a:custGeom>
              <a:avLst/>
              <a:gdLst/>
              <a:ahLst/>
              <a:cxnLst/>
              <a:rect l="l" t="t" r="r" b="b"/>
              <a:pathLst>
                <a:path w="53" h="69" extrusionOk="0">
                  <a:moveTo>
                    <a:pt x="46" y="1"/>
                  </a:moveTo>
                  <a:cubicBezTo>
                    <a:pt x="42" y="1"/>
                    <a:pt x="36" y="7"/>
                    <a:pt x="28" y="20"/>
                  </a:cubicBezTo>
                  <a:cubicBezTo>
                    <a:pt x="1" y="54"/>
                    <a:pt x="1" y="61"/>
                    <a:pt x="32" y="68"/>
                  </a:cubicBezTo>
                  <a:cubicBezTo>
                    <a:pt x="33" y="68"/>
                    <a:pt x="34" y="68"/>
                    <a:pt x="34" y="68"/>
                  </a:cubicBezTo>
                  <a:cubicBezTo>
                    <a:pt x="44" y="68"/>
                    <a:pt x="53" y="52"/>
                    <a:pt x="53" y="30"/>
                  </a:cubicBezTo>
                  <a:cubicBezTo>
                    <a:pt x="53" y="10"/>
                    <a:pt x="51" y="1"/>
                    <a:pt x="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3" name="Google Shape;8873;p45"/>
            <p:cNvSpPr/>
            <p:nvPr/>
          </p:nvSpPr>
          <p:spPr>
            <a:xfrm>
              <a:off x="5774500" y="1289675"/>
              <a:ext cx="4375" cy="1450"/>
            </a:xfrm>
            <a:custGeom>
              <a:avLst/>
              <a:gdLst/>
              <a:ahLst/>
              <a:cxnLst/>
              <a:rect l="l" t="t" r="r" b="b"/>
              <a:pathLst>
                <a:path w="175" h="58" extrusionOk="0">
                  <a:moveTo>
                    <a:pt x="62" y="0"/>
                  </a:moveTo>
                  <a:cubicBezTo>
                    <a:pt x="49" y="0"/>
                    <a:pt x="40" y="7"/>
                    <a:pt x="31" y="22"/>
                  </a:cubicBezTo>
                  <a:cubicBezTo>
                    <a:pt x="9" y="48"/>
                    <a:pt x="1" y="58"/>
                    <a:pt x="10" y="58"/>
                  </a:cubicBezTo>
                  <a:cubicBezTo>
                    <a:pt x="15" y="58"/>
                    <a:pt x="27" y="55"/>
                    <a:pt x="45" y="49"/>
                  </a:cubicBezTo>
                  <a:cubicBezTo>
                    <a:pt x="66" y="43"/>
                    <a:pt x="103" y="43"/>
                    <a:pt x="135" y="43"/>
                  </a:cubicBezTo>
                  <a:cubicBezTo>
                    <a:pt x="146" y="44"/>
                    <a:pt x="155" y="44"/>
                    <a:pt x="160" y="44"/>
                  </a:cubicBezTo>
                  <a:cubicBezTo>
                    <a:pt x="174" y="44"/>
                    <a:pt x="161" y="39"/>
                    <a:pt x="117" y="19"/>
                  </a:cubicBezTo>
                  <a:cubicBezTo>
                    <a:pt x="92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4" name="Google Shape;8874;p45"/>
            <p:cNvSpPr/>
            <p:nvPr/>
          </p:nvSpPr>
          <p:spPr>
            <a:xfrm>
              <a:off x="5712375" y="1089750"/>
              <a:ext cx="2275" cy="1125"/>
            </a:xfrm>
            <a:custGeom>
              <a:avLst/>
              <a:gdLst/>
              <a:ahLst/>
              <a:cxnLst/>
              <a:rect l="l" t="t" r="r" b="b"/>
              <a:pathLst>
                <a:path w="91" h="45" extrusionOk="0">
                  <a:moveTo>
                    <a:pt x="60" y="1"/>
                  </a:moveTo>
                  <a:cubicBezTo>
                    <a:pt x="53" y="1"/>
                    <a:pt x="44" y="2"/>
                    <a:pt x="35" y="5"/>
                  </a:cubicBezTo>
                  <a:cubicBezTo>
                    <a:pt x="11" y="11"/>
                    <a:pt x="0" y="25"/>
                    <a:pt x="11" y="32"/>
                  </a:cubicBezTo>
                  <a:cubicBezTo>
                    <a:pt x="19" y="40"/>
                    <a:pt x="34" y="44"/>
                    <a:pt x="49" y="44"/>
                  </a:cubicBezTo>
                  <a:cubicBezTo>
                    <a:pt x="54" y="44"/>
                    <a:pt x="58" y="44"/>
                    <a:pt x="63" y="43"/>
                  </a:cubicBezTo>
                  <a:cubicBezTo>
                    <a:pt x="80" y="35"/>
                    <a:pt x="90" y="25"/>
                    <a:pt x="87" y="15"/>
                  </a:cubicBezTo>
                  <a:cubicBezTo>
                    <a:pt x="85" y="6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5" name="Google Shape;8875;p45"/>
            <p:cNvSpPr/>
            <p:nvPr/>
          </p:nvSpPr>
          <p:spPr>
            <a:xfrm>
              <a:off x="5797975" y="1351425"/>
              <a:ext cx="4450" cy="925"/>
            </a:xfrm>
            <a:custGeom>
              <a:avLst/>
              <a:gdLst/>
              <a:ahLst/>
              <a:cxnLst/>
              <a:rect l="l" t="t" r="r" b="b"/>
              <a:pathLst>
                <a:path w="178" h="37" extrusionOk="0">
                  <a:moveTo>
                    <a:pt x="73" y="1"/>
                  </a:moveTo>
                  <a:cubicBezTo>
                    <a:pt x="28" y="1"/>
                    <a:pt x="1" y="5"/>
                    <a:pt x="4" y="15"/>
                  </a:cubicBezTo>
                  <a:cubicBezTo>
                    <a:pt x="4" y="26"/>
                    <a:pt x="28" y="32"/>
                    <a:pt x="49" y="32"/>
                  </a:cubicBezTo>
                  <a:cubicBezTo>
                    <a:pt x="73" y="32"/>
                    <a:pt x="115" y="32"/>
                    <a:pt x="139" y="36"/>
                  </a:cubicBezTo>
                  <a:cubicBezTo>
                    <a:pt x="147" y="36"/>
                    <a:pt x="153" y="37"/>
                    <a:pt x="158" y="37"/>
                  </a:cubicBezTo>
                  <a:cubicBezTo>
                    <a:pt x="174" y="37"/>
                    <a:pt x="178" y="32"/>
                    <a:pt x="168" y="22"/>
                  </a:cubicBezTo>
                  <a:cubicBezTo>
                    <a:pt x="157" y="12"/>
                    <a:pt x="115" y="5"/>
                    <a:pt x="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6" name="Google Shape;8876;p45"/>
            <p:cNvSpPr/>
            <p:nvPr/>
          </p:nvSpPr>
          <p:spPr>
            <a:xfrm>
              <a:off x="5779300" y="1289850"/>
              <a:ext cx="7775" cy="1925"/>
            </a:xfrm>
            <a:custGeom>
              <a:avLst/>
              <a:gdLst/>
              <a:ahLst/>
              <a:cxnLst/>
              <a:rect l="l" t="t" r="r" b="b"/>
              <a:pathLst>
                <a:path w="311" h="77" extrusionOk="0">
                  <a:moveTo>
                    <a:pt x="31" y="1"/>
                  </a:moveTo>
                  <a:cubicBezTo>
                    <a:pt x="2" y="1"/>
                    <a:pt x="1" y="7"/>
                    <a:pt x="15" y="22"/>
                  </a:cubicBezTo>
                  <a:cubicBezTo>
                    <a:pt x="26" y="36"/>
                    <a:pt x="64" y="42"/>
                    <a:pt x="103" y="42"/>
                  </a:cubicBezTo>
                  <a:cubicBezTo>
                    <a:pt x="107" y="42"/>
                    <a:pt x="112" y="42"/>
                    <a:pt x="116" y="42"/>
                  </a:cubicBezTo>
                  <a:cubicBezTo>
                    <a:pt x="147" y="42"/>
                    <a:pt x="177" y="50"/>
                    <a:pt x="189" y="60"/>
                  </a:cubicBezTo>
                  <a:cubicBezTo>
                    <a:pt x="197" y="70"/>
                    <a:pt x="216" y="77"/>
                    <a:pt x="236" y="77"/>
                  </a:cubicBezTo>
                  <a:cubicBezTo>
                    <a:pt x="244" y="77"/>
                    <a:pt x="251" y="76"/>
                    <a:pt x="258" y="74"/>
                  </a:cubicBezTo>
                  <a:lnTo>
                    <a:pt x="311" y="60"/>
                  </a:lnTo>
                  <a:lnTo>
                    <a:pt x="244" y="36"/>
                  </a:lnTo>
                  <a:cubicBezTo>
                    <a:pt x="207" y="22"/>
                    <a:pt x="133" y="7"/>
                    <a:pt x="85" y="4"/>
                  </a:cubicBezTo>
                  <a:cubicBezTo>
                    <a:pt x="61" y="2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7" name="Google Shape;8877;p45"/>
            <p:cNvSpPr/>
            <p:nvPr/>
          </p:nvSpPr>
          <p:spPr>
            <a:xfrm>
              <a:off x="5792350" y="1331925"/>
              <a:ext cx="4275" cy="1225"/>
            </a:xfrm>
            <a:custGeom>
              <a:avLst/>
              <a:gdLst/>
              <a:ahLst/>
              <a:cxnLst/>
              <a:rect l="l" t="t" r="r" b="b"/>
              <a:pathLst>
                <a:path w="171" h="49" extrusionOk="0">
                  <a:moveTo>
                    <a:pt x="49" y="0"/>
                  </a:moveTo>
                  <a:cubicBezTo>
                    <a:pt x="39" y="0"/>
                    <a:pt x="32" y="2"/>
                    <a:pt x="28" y="7"/>
                  </a:cubicBezTo>
                  <a:cubicBezTo>
                    <a:pt x="0" y="31"/>
                    <a:pt x="31" y="49"/>
                    <a:pt x="111" y="49"/>
                  </a:cubicBezTo>
                  <a:lnTo>
                    <a:pt x="170" y="49"/>
                  </a:lnTo>
                  <a:lnTo>
                    <a:pt x="108" y="18"/>
                  </a:lnTo>
                  <a:cubicBezTo>
                    <a:pt x="88" y="7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8" name="Google Shape;8878;p45"/>
            <p:cNvSpPr/>
            <p:nvPr/>
          </p:nvSpPr>
          <p:spPr>
            <a:xfrm>
              <a:off x="5716975" y="1090275"/>
              <a:ext cx="2650" cy="725"/>
            </a:xfrm>
            <a:custGeom>
              <a:avLst/>
              <a:gdLst/>
              <a:ahLst/>
              <a:cxnLst/>
              <a:rect l="l" t="t" r="r" b="b"/>
              <a:pathLst>
                <a:path w="106" h="29" extrusionOk="0">
                  <a:moveTo>
                    <a:pt x="58" y="0"/>
                  </a:moveTo>
                  <a:cubicBezTo>
                    <a:pt x="50" y="0"/>
                    <a:pt x="41" y="2"/>
                    <a:pt x="31" y="4"/>
                  </a:cubicBezTo>
                  <a:cubicBezTo>
                    <a:pt x="0" y="11"/>
                    <a:pt x="0" y="14"/>
                    <a:pt x="35" y="22"/>
                  </a:cubicBezTo>
                  <a:cubicBezTo>
                    <a:pt x="53" y="27"/>
                    <a:pt x="69" y="29"/>
                    <a:pt x="80" y="29"/>
                  </a:cubicBezTo>
                  <a:cubicBezTo>
                    <a:pt x="100" y="29"/>
                    <a:pt x="106" y="21"/>
                    <a:pt x="90" y="8"/>
                  </a:cubicBezTo>
                  <a:cubicBezTo>
                    <a:pt x="84" y="4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9" name="Google Shape;8879;p45"/>
            <p:cNvSpPr/>
            <p:nvPr/>
          </p:nvSpPr>
          <p:spPr>
            <a:xfrm>
              <a:off x="5803700" y="1351750"/>
              <a:ext cx="3850" cy="2075"/>
            </a:xfrm>
            <a:custGeom>
              <a:avLst/>
              <a:gdLst/>
              <a:ahLst/>
              <a:cxnLst/>
              <a:rect l="l" t="t" r="r" b="b"/>
              <a:pathLst>
                <a:path w="154" h="83" extrusionOk="0">
                  <a:moveTo>
                    <a:pt x="49" y="0"/>
                  </a:moveTo>
                  <a:cubicBezTo>
                    <a:pt x="44" y="0"/>
                    <a:pt x="39" y="1"/>
                    <a:pt x="35" y="2"/>
                  </a:cubicBezTo>
                  <a:cubicBezTo>
                    <a:pt x="11" y="5"/>
                    <a:pt x="1" y="19"/>
                    <a:pt x="14" y="26"/>
                  </a:cubicBezTo>
                  <a:cubicBezTo>
                    <a:pt x="22" y="34"/>
                    <a:pt x="38" y="38"/>
                    <a:pt x="53" y="38"/>
                  </a:cubicBezTo>
                  <a:cubicBezTo>
                    <a:pt x="58" y="38"/>
                    <a:pt x="62" y="38"/>
                    <a:pt x="67" y="37"/>
                  </a:cubicBezTo>
                  <a:cubicBezTo>
                    <a:pt x="71" y="35"/>
                    <a:pt x="74" y="34"/>
                    <a:pt x="78" y="34"/>
                  </a:cubicBezTo>
                  <a:cubicBezTo>
                    <a:pt x="91" y="34"/>
                    <a:pt x="103" y="44"/>
                    <a:pt x="108" y="58"/>
                  </a:cubicBezTo>
                  <a:cubicBezTo>
                    <a:pt x="111" y="73"/>
                    <a:pt x="122" y="82"/>
                    <a:pt x="134" y="82"/>
                  </a:cubicBezTo>
                  <a:cubicBezTo>
                    <a:pt x="136" y="82"/>
                    <a:pt x="137" y="82"/>
                    <a:pt x="139" y="82"/>
                  </a:cubicBezTo>
                  <a:cubicBezTo>
                    <a:pt x="153" y="78"/>
                    <a:pt x="143" y="58"/>
                    <a:pt x="118" y="33"/>
                  </a:cubicBezTo>
                  <a:cubicBezTo>
                    <a:pt x="101" y="13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0" name="Google Shape;8880;p45"/>
            <p:cNvSpPr/>
            <p:nvPr/>
          </p:nvSpPr>
          <p:spPr>
            <a:xfrm>
              <a:off x="5798075" y="1332250"/>
              <a:ext cx="3175" cy="800"/>
            </a:xfrm>
            <a:custGeom>
              <a:avLst/>
              <a:gdLst/>
              <a:ahLst/>
              <a:cxnLst/>
              <a:rect l="l" t="t" r="r" b="b"/>
              <a:pathLst>
                <a:path w="127" h="32" extrusionOk="0">
                  <a:moveTo>
                    <a:pt x="41" y="0"/>
                  </a:moveTo>
                  <a:cubicBezTo>
                    <a:pt x="28" y="0"/>
                    <a:pt x="17" y="3"/>
                    <a:pt x="14" y="8"/>
                  </a:cubicBezTo>
                  <a:cubicBezTo>
                    <a:pt x="0" y="18"/>
                    <a:pt x="14" y="26"/>
                    <a:pt x="42" y="29"/>
                  </a:cubicBezTo>
                  <a:cubicBezTo>
                    <a:pt x="58" y="31"/>
                    <a:pt x="72" y="31"/>
                    <a:pt x="83" y="31"/>
                  </a:cubicBezTo>
                  <a:cubicBezTo>
                    <a:pt x="123" y="31"/>
                    <a:pt x="127" y="22"/>
                    <a:pt x="84" y="8"/>
                  </a:cubicBezTo>
                  <a:cubicBezTo>
                    <a:pt x="69" y="3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1" name="Google Shape;8881;p45"/>
            <p:cNvSpPr/>
            <p:nvPr/>
          </p:nvSpPr>
          <p:spPr>
            <a:xfrm>
              <a:off x="5786800" y="1290900"/>
              <a:ext cx="10175" cy="1675"/>
            </a:xfrm>
            <a:custGeom>
              <a:avLst/>
              <a:gdLst/>
              <a:ahLst/>
              <a:cxnLst/>
              <a:rect l="l" t="t" r="r" b="b"/>
              <a:pathLst>
                <a:path w="407" h="67" extrusionOk="0">
                  <a:moveTo>
                    <a:pt x="90" y="0"/>
                  </a:moveTo>
                  <a:cubicBezTo>
                    <a:pt x="83" y="0"/>
                    <a:pt x="74" y="1"/>
                    <a:pt x="66" y="4"/>
                  </a:cubicBezTo>
                  <a:cubicBezTo>
                    <a:pt x="0" y="21"/>
                    <a:pt x="18" y="28"/>
                    <a:pt x="136" y="45"/>
                  </a:cubicBezTo>
                  <a:cubicBezTo>
                    <a:pt x="244" y="60"/>
                    <a:pt x="311" y="67"/>
                    <a:pt x="350" y="67"/>
                  </a:cubicBezTo>
                  <a:cubicBezTo>
                    <a:pt x="378" y="67"/>
                    <a:pt x="391" y="63"/>
                    <a:pt x="396" y="56"/>
                  </a:cubicBezTo>
                  <a:cubicBezTo>
                    <a:pt x="407" y="40"/>
                    <a:pt x="343" y="16"/>
                    <a:pt x="308" y="16"/>
                  </a:cubicBezTo>
                  <a:cubicBezTo>
                    <a:pt x="299" y="16"/>
                    <a:pt x="292" y="18"/>
                    <a:pt x="288" y="21"/>
                  </a:cubicBezTo>
                  <a:cubicBezTo>
                    <a:pt x="284" y="26"/>
                    <a:pt x="279" y="28"/>
                    <a:pt x="276" y="28"/>
                  </a:cubicBezTo>
                  <a:cubicBezTo>
                    <a:pt x="270" y="28"/>
                    <a:pt x="266" y="24"/>
                    <a:pt x="264" y="18"/>
                  </a:cubicBezTo>
                  <a:cubicBezTo>
                    <a:pt x="262" y="12"/>
                    <a:pt x="250" y="8"/>
                    <a:pt x="233" y="8"/>
                  </a:cubicBezTo>
                  <a:cubicBezTo>
                    <a:pt x="220" y="8"/>
                    <a:pt x="206" y="10"/>
                    <a:pt x="191" y="14"/>
                  </a:cubicBezTo>
                  <a:cubicBezTo>
                    <a:pt x="175" y="19"/>
                    <a:pt x="160" y="21"/>
                    <a:pt x="148" y="21"/>
                  </a:cubicBezTo>
                  <a:cubicBezTo>
                    <a:pt x="131" y="21"/>
                    <a:pt x="120" y="17"/>
                    <a:pt x="118" y="11"/>
                  </a:cubicBezTo>
                  <a:cubicBezTo>
                    <a:pt x="116" y="4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2" name="Google Shape;8882;p45"/>
            <p:cNvSpPr/>
            <p:nvPr/>
          </p:nvSpPr>
          <p:spPr>
            <a:xfrm>
              <a:off x="5725225" y="1090550"/>
              <a:ext cx="1125" cy="1000"/>
            </a:xfrm>
            <a:custGeom>
              <a:avLst/>
              <a:gdLst/>
              <a:ahLst/>
              <a:cxnLst/>
              <a:rect l="l" t="t" r="r" b="b"/>
              <a:pathLst>
                <a:path w="45" h="40" extrusionOk="0">
                  <a:moveTo>
                    <a:pt x="30" y="1"/>
                  </a:moveTo>
                  <a:cubicBezTo>
                    <a:pt x="26" y="1"/>
                    <a:pt x="22" y="3"/>
                    <a:pt x="18" y="7"/>
                  </a:cubicBezTo>
                  <a:cubicBezTo>
                    <a:pt x="7" y="18"/>
                    <a:pt x="0" y="28"/>
                    <a:pt x="0" y="35"/>
                  </a:cubicBezTo>
                  <a:cubicBezTo>
                    <a:pt x="2" y="37"/>
                    <a:pt x="8" y="40"/>
                    <a:pt x="16" y="40"/>
                  </a:cubicBezTo>
                  <a:cubicBezTo>
                    <a:pt x="20" y="40"/>
                    <a:pt x="23" y="39"/>
                    <a:pt x="28" y="38"/>
                  </a:cubicBezTo>
                  <a:cubicBezTo>
                    <a:pt x="38" y="35"/>
                    <a:pt x="45" y="21"/>
                    <a:pt x="42" y="11"/>
                  </a:cubicBezTo>
                  <a:cubicBezTo>
                    <a:pt x="40" y="5"/>
                    <a:pt x="35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3" name="Google Shape;8883;p45"/>
            <p:cNvSpPr/>
            <p:nvPr/>
          </p:nvSpPr>
          <p:spPr>
            <a:xfrm>
              <a:off x="5804175" y="1332850"/>
              <a:ext cx="1975" cy="1100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13" y="1"/>
                  </a:moveTo>
                  <a:cubicBezTo>
                    <a:pt x="4" y="1"/>
                    <a:pt x="0" y="4"/>
                    <a:pt x="3" y="12"/>
                  </a:cubicBezTo>
                  <a:cubicBezTo>
                    <a:pt x="8" y="29"/>
                    <a:pt x="35" y="43"/>
                    <a:pt x="56" y="43"/>
                  </a:cubicBezTo>
                  <a:cubicBezTo>
                    <a:pt x="64" y="43"/>
                    <a:pt x="71" y="41"/>
                    <a:pt x="75" y="36"/>
                  </a:cubicBezTo>
                  <a:cubicBezTo>
                    <a:pt x="79" y="29"/>
                    <a:pt x="61" y="15"/>
                    <a:pt x="37" y="5"/>
                  </a:cubicBezTo>
                  <a:cubicBezTo>
                    <a:pt x="27" y="2"/>
                    <a:pt x="19" y="1"/>
                    <a:pt x="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4" name="Google Shape;8884;p45"/>
            <p:cNvSpPr/>
            <p:nvPr/>
          </p:nvSpPr>
          <p:spPr>
            <a:xfrm>
              <a:off x="5806825" y="1332950"/>
              <a:ext cx="3575" cy="1400"/>
            </a:xfrm>
            <a:custGeom>
              <a:avLst/>
              <a:gdLst/>
              <a:ahLst/>
              <a:cxnLst/>
              <a:rect l="l" t="t" r="r" b="b"/>
              <a:pathLst>
                <a:path w="143" h="56" extrusionOk="0">
                  <a:moveTo>
                    <a:pt x="33" y="0"/>
                  </a:moveTo>
                  <a:cubicBezTo>
                    <a:pt x="28" y="0"/>
                    <a:pt x="25" y="1"/>
                    <a:pt x="22" y="1"/>
                  </a:cubicBezTo>
                  <a:cubicBezTo>
                    <a:pt x="4" y="4"/>
                    <a:pt x="1" y="15"/>
                    <a:pt x="11" y="25"/>
                  </a:cubicBezTo>
                  <a:cubicBezTo>
                    <a:pt x="16" y="31"/>
                    <a:pt x="23" y="33"/>
                    <a:pt x="30" y="33"/>
                  </a:cubicBezTo>
                  <a:cubicBezTo>
                    <a:pt x="37" y="33"/>
                    <a:pt x="44" y="31"/>
                    <a:pt x="49" y="25"/>
                  </a:cubicBezTo>
                  <a:cubicBezTo>
                    <a:pt x="52" y="22"/>
                    <a:pt x="56" y="21"/>
                    <a:pt x="59" y="21"/>
                  </a:cubicBezTo>
                  <a:cubicBezTo>
                    <a:pt x="66" y="21"/>
                    <a:pt x="72" y="27"/>
                    <a:pt x="77" y="39"/>
                  </a:cubicBezTo>
                  <a:cubicBezTo>
                    <a:pt x="79" y="50"/>
                    <a:pt x="86" y="56"/>
                    <a:pt x="96" y="56"/>
                  </a:cubicBezTo>
                  <a:cubicBezTo>
                    <a:pt x="102" y="56"/>
                    <a:pt x="108" y="54"/>
                    <a:pt x="115" y="49"/>
                  </a:cubicBezTo>
                  <a:cubicBezTo>
                    <a:pt x="142" y="32"/>
                    <a:pt x="139" y="25"/>
                    <a:pt x="97" y="11"/>
                  </a:cubicBezTo>
                  <a:cubicBezTo>
                    <a:pt x="78" y="6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5" name="Google Shape;8885;p45"/>
            <p:cNvSpPr/>
            <p:nvPr/>
          </p:nvSpPr>
          <p:spPr>
            <a:xfrm>
              <a:off x="5730575" y="1091050"/>
              <a:ext cx="2675" cy="800"/>
            </a:xfrm>
            <a:custGeom>
              <a:avLst/>
              <a:gdLst/>
              <a:ahLst/>
              <a:cxnLst/>
              <a:rect l="l" t="t" r="r" b="b"/>
              <a:pathLst>
                <a:path w="107" h="32" extrusionOk="0">
                  <a:moveTo>
                    <a:pt x="55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1" y="12"/>
                    <a:pt x="1" y="15"/>
                    <a:pt x="36" y="25"/>
                  </a:cubicBezTo>
                  <a:cubicBezTo>
                    <a:pt x="51" y="30"/>
                    <a:pt x="65" y="32"/>
                    <a:pt x="76" y="32"/>
                  </a:cubicBezTo>
                  <a:cubicBezTo>
                    <a:pt x="98" y="32"/>
                    <a:pt x="107" y="23"/>
                    <a:pt x="87" y="12"/>
                  </a:cubicBezTo>
                  <a:cubicBezTo>
                    <a:pt x="81" y="5"/>
                    <a:pt x="68" y="1"/>
                    <a:pt x="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6" name="Google Shape;8886;p45"/>
            <p:cNvSpPr/>
            <p:nvPr/>
          </p:nvSpPr>
          <p:spPr>
            <a:xfrm>
              <a:off x="5792950" y="128385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9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5"/>
                    <a:pt x="0" y="15"/>
                    <a:pt x="4" y="26"/>
                  </a:cubicBezTo>
                  <a:cubicBezTo>
                    <a:pt x="6" y="34"/>
                    <a:pt x="16" y="40"/>
                    <a:pt x="27" y="40"/>
                  </a:cubicBezTo>
                  <a:cubicBezTo>
                    <a:pt x="30" y="40"/>
                    <a:pt x="33" y="40"/>
                    <a:pt x="35" y="39"/>
                  </a:cubicBezTo>
                  <a:cubicBezTo>
                    <a:pt x="45" y="36"/>
                    <a:pt x="52" y="26"/>
                    <a:pt x="49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7" name="Google Shape;8887;p45"/>
            <p:cNvSpPr/>
            <p:nvPr/>
          </p:nvSpPr>
          <p:spPr>
            <a:xfrm>
              <a:off x="5793375" y="1280575"/>
              <a:ext cx="6450" cy="1250"/>
            </a:xfrm>
            <a:custGeom>
              <a:avLst/>
              <a:gdLst/>
              <a:ahLst/>
              <a:cxnLst/>
              <a:rect l="l" t="t" r="r" b="b"/>
              <a:pathLst>
                <a:path w="258" h="50" extrusionOk="0">
                  <a:moveTo>
                    <a:pt x="28" y="1"/>
                  </a:moveTo>
                  <a:cubicBezTo>
                    <a:pt x="6" y="1"/>
                    <a:pt x="0" y="5"/>
                    <a:pt x="8" y="14"/>
                  </a:cubicBezTo>
                  <a:cubicBezTo>
                    <a:pt x="23" y="32"/>
                    <a:pt x="141" y="50"/>
                    <a:pt x="208" y="50"/>
                  </a:cubicBezTo>
                  <a:cubicBezTo>
                    <a:pt x="232" y="50"/>
                    <a:pt x="250" y="48"/>
                    <a:pt x="254" y="42"/>
                  </a:cubicBezTo>
                  <a:cubicBezTo>
                    <a:pt x="257" y="39"/>
                    <a:pt x="198" y="21"/>
                    <a:pt x="126" y="11"/>
                  </a:cubicBezTo>
                  <a:cubicBezTo>
                    <a:pt x="80" y="4"/>
                    <a:pt x="48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8" name="Google Shape;8888;p45"/>
            <p:cNvSpPr/>
            <p:nvPr/>
          </p:nvSpPr>
          <p:spPr>
            <a:xfrm>
              <a:off x="5733800" y="1091475"/>
              <a:ext cx="6350" cy="1125"/>
            </a:xfrm>
            <a:custGeom>
              <a:avLst/>
              <a:gdLst/>
              <a:ahLst/>
              <a:cxnLst/>
              <a:rect l="l" t="t" r="r" b="b"/>
              <a:pathLst>
                <a:path w="254" h="45" extrusionOk="0">
                  <a:moveTo>
                    <a:pt x="35" y="0"/>
                  </a:moveTo>
                  <a:cubicBezTo>
                    <a:pt x="25" y="0"/>
                    <a:pt x="18" y="0"/>
                    <a:pt x="14" y="1"/>
                  </a:cubicBezTo>
                  <a:cubicBezTo>
                    <a:pt x="0" y="8"/>
                    <a:pt x="3" y="11"/>
                    <a:pt x="24" y="11"/>
                  </a:cubicBezTo>
                  <a:cubicBezTo>
                    <a:pt x="49" y="16"/>
                    <a:pt x="80" y="22"/>
                    <a:pt x="101" y="36"/>
                  </a:cubicBezTo>
                  <a:cubicBezTo>
                    <a:pt x="112" y="42"/>
                    <a:pt x="131" y="44"/>
                    <a:pt x="151" y="44"/>
                  </a:cubicBezTo>
                  <a:cubicBezTo>
                    <a:pt x="168" y="44"/>
                    <a:pt x="186" y="43"/>
                    <a:pt x="202" y="40"/>
                  </a:cubicBezTo>
                  <a:cubicBezTo>
                    <a:pt x="253" y="26"/>
                    <a:pt x="247" y="19"/>
                    <a:pt x="149" y="8"/>
                  </a:cubicBezTo>
                  <a:cubicBezTo>
                    <a:pt x="106" y="3"/>
                    <a:pt x="62" y="0"/>
                    <a:pt x="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9" name="Google Shape;8889;p45"/>
            <p:cNvSpPr/>
            <p:nvPr/>
          </p:nvSpPr>
          <p:spPr>
            <a:xfrm>
              <a:off x="5796975" y="1292050"/>
              <a:ext cx="3650" cy="1175"/>
            </a:xfrm>
            <a:custGeom>
              <a:avLst/>
              <a:gdLst/>
              <a:ahLst/>
              <a:cxnLst/>
              <a:rect l="l" t="t" r="r" b="b"/>
              <a:pathLst>
                <a:path w="146" h="47" extrusionOk="0">
                  <a:moveTo>
                    <a:pt x="51" y="1"/>
                  </a:moveTo>
                  <a:cubicBezTo>
                    <a:pt x="0" y="1"/>
                    <a:pt x="8" y="29"/>
                    <a:pt x="72" y="41"/>
                  </a:cubicBezTo>
                  <a:cubicBezTo>
                    <a:pt x="93" y="45"/>
                    <a:pt x="110" y="47"/>
                    <a:pt x="121" y="47"/>
                  </a:cubicBezTo>
                  <a:cubicBezTo>
                    <a:pt x="140" y="47"/>
                    <a:pt x="146" y="41"/>
                    <a:pt x="141" y="28"/>
                  </a:cubicBezTo>
                  <a:cubicBezTo>
                    <a:pt x="141" y="20"/>
                    <a:pt x="110" y="7"/>
                    <a:pt x="75" y="3"/>
                  </a:cubicBezTo>
                  <a:cubicBezTo>
                    <a:pt x="66" y="1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0" name="Google Shape;8890;p45"/>
            <p:cNvSpPr/>
            <p:nvPr/>
          </p:nvSpPr>
          <p:spPr>
            <a:xfrm>
              <a:off x="5811775" y="1332675"/>
              <a:ext cx="2100" cy="675"/>
            </a:xfrm>
            <a:custGeom>
              <a:avLst/>
              <a:gdLst/>
              <a:ahLst/>
              <a:cxnLst/>
              <a:rect l="l" t="t" r="r" b="b"/>
              <a:pathLst>
                <a:path w="84" h="27" extrusionOk="0">
                  <a:moveTo>
                    <a:pt x="41" y="0"/>
                  </a:moveTo>
                  <a:cubicBezTo>
                    <a:pt x="37" y="0"/>
                    <a:pt x="34" y="0"/>
                    <a:pt x="32" y="1"/>
                  </a:cubicBezTo>
                  <a:cubicBezTo>
                    <a:pt x="0" y="9"/>
                    <a:pt x="11" y="22"/>
                    <a:pt x="53" y="26"/>
                  </a:cubicBezTo>
                  <a:cubicBezTo>
                    <a:pt x="77" y="26"/>
                    <a:pt x="83" y="22"/>
                    <a:pt x="73" y="12"/>
                  </a:cubicBezTo>
                  <a:cubicBezTo>
                    <a:pt x="65" y="4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1" name="Google Shape;8891;p45"/>
            <p:cNvSpPr/>
            <p:nvPr/>
          </p:nvSpPr>
          <p:spPr>
            <a:xfrm>
              <a:off x="5813775" y="1333625"/>
              <a:ext cx="8075" cy="3375"/>
            </a:xfrm>
            <a:custGeom>
              <a:avLst/>
              <a:gdLst/>
              <a:ahLst/>
              <a:cxnLst/>
              <a:rect l="l" t="t" r="r" b="b"/>
              <a:pathLst>
                <a:path w="323" h="135" extrusionOk="0">
                  <a:moveTo>
                    <a:pt x="57" y="1"/>
                  </a:moveTo>
                  <a:cubicBezTo>
                    <a:pt x="47" y="1"/>
                    <a:pt x="41" y="9"/>
                    <a:pt x="45" y="26"/>
                  </a:cubicBezTo>
                  <a:cubicBezTo>
                    <a:pt x="48" y="35"/>
                    <a:pt x="42" y="41"/>
                    <a:pt x="29" y="41"/>
                  </a:cubicBezTo>
                  <a:cubicBezTo>
                    <a:pt x="27" y="41"/>
                    <a:pt x="24" y="40"/>
                    <a:pt x="21" y="40"/>
                  </a:cubicBezTo>
                  <a:cubicBezTo>
                    <a:pt x="15" y="38"/>
                    <a:pt x="10" y="37"/>
                    <a:pt x="8" y="37"/>
                  </a:cubicBezTo>
                  <a:cubicBezTo>
                    <a:pt x="0" y="37"/>
                    <a:pt x="7" y="44"/>
                    <a:pt x="28" y="57"/>
                  </a:cubicBezTo>
                  <a:cubicBezTo>
                    <a:pt x="41" y="67"/>
                    <a:pt x="56" y="71"/>
                    <a:pt x="68" y="71"/>
                  </a:cubicBezTo>
                  <a:cubicBezTo>
                    <a:pt x="74" y="71"/>
                    <a:pt x="80" y="70"/>
                    <a:pt x="83" y="67"/>
                  </a:cubicBezTo>
                  <a:cubicBezTo>
                    <a:pt x="85" y="65"/>
                    <a:pt x="89" y="64"/>
                    <a:pt x="92" y="64"/>
                  </a:cubicBezTo>
                  <a:cubicBezTo>
                    <a:pt x="101" y="64"/>
                    <a:pt x="112" y="70"/>
                    <a:pt x="122" y="82"/>
                  </a:cubicBezTo>
                  <a:cubicBezTo>
                    <a:pt x="130" y="94"/>
                    <a:pt x="145" y="103"/>
                    <a:pt x="155" y="103"/>
                  </a:cubicBezTo>
                  <a:cubicBezTo>
                    <a:pt x="157" y="103"/>
                    <a:pt x="159" y="103"/>
                    <a:pt x="160" y="102"/>
                  </a:cubicBezTo>
                  <a:cubicBezTo>
                    <a:pt x="177" y="94"/>
                    <a:pt x="192" y="90"/>
                    <a:pt x="204" y="90"/>
                  </a:cubicBezTo>
                  <a:cubicBezTo>
                    <a:pt x="224" y="90"/>
                    <a:pt x="238" y="100"/>
                    <a:pt x="247" y="120"/>
                  </a:cubicBezTo>
                  <a:cubicBezTo>
                    <a:pt x="250" y="129"/>
                    <a:pt x="254" y="135"/>
                    <a:pt x="256" y="135"/>
                  </a:cubicBezTo>
                  <a:cubicBezTo>
                    <a:pt x="259" y="135"/>
                    <a:pt x="260" y="131"/>
                    <a:pt x="260" y="123"/>
                  </a:cubicBezTo>
                  <a:cubicBezTo>
                    <a:pt x="264" y="109"/>
                    <a:pt x="281" y="92"/>
                    <a:pt x="302" y="85"/>
                  </a:cubicBezTo>
                  <a:cubicBezTo>
                    <a:pt x="322" y="82"/>
                    <a:pt x="302" y="67"/>
                    <a:pt x="250" y="61"/>
                  </a:cubicBezTo>
                  <a:cubicBezTo>
                    <a:pt x="223" y="55"/>
                    <a:pt x="196" y="53"/>
                    <a:pt x="176" y="53"/>
                  </a:cubicBezTo>
                  <a:cubicBezTo>
                    <a:pt x="159" y="53"/>
                    <a:pt x="147" y="54"/>
                    <a:pt x="143" y="57"/>
                  </a:cubicBezTo>
                  <a:cubicBezTo>
                    <a:pt x="141" y="59"/>
                    <a:pt x="139" y="59"/>
                    <a:pt x="137" y="59"/>
                  </a:cubicBezTo>
                  <a:cubicBezTo>
                    <a:pt x="128" y="59"/>
                    <a:pt x="115" y="50"/>
                    <a:pt x="104" y="33"/>
                  </a:cubicBezTo>
                  <a:cubicBezTo>
                    <a:pt x="89" y="12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2" name="Google Shape;8892;p45"/>
            <p:cNvSpPr/>
            <p:nvPr/>
          </p:nvSpPr>
          <p:spPr>
            <a:xfrm>
              <a:off x="5801000" y="1292175"/>
              <a:ext cx="3950" cy="1475"/>
            </a:xfrm>
            <a:custGeom>
              <a:avLst/>
              <a:gdLst/>
              <a:ahLst/>
              <a:cxnLst/>
              <a:rect l="l" t="t" r="r" b="b"/>
              <a:pathLst>
                <a:path w="158" h="59" extrusionOk="0">
                  <a:moveTo>
                    <a:pt x="22" y="0"/>
                  </a:moveTo>
                  <a:cubicBezTo>
                    <a:pt x="3" y="0"/>
                    <a:pt x="0" y="7"/>
                    <a:pt x="5" y="23"/>
                  </a:cubicBezTo>
                  <a:cubicBezTo>
                    <a:pt x="11" y="46"/>
                    <a:pt x="35" y="59"/>
                    <a:pt x="65" y="59"/>
                  </a:cubicBezTo>
                  <a:cubicBezTo>
                    <a:pt x="84" y="59"/>
                    <a:pt x="105" y="54"/>
                    <a:pt x="126" y="43"/>
                  </a:cubicBezTo>
                  <a:cubicBezTo>
                    <a:pt x="157" y="29"/>
                    <a:pt x="146" y="23"/>
                    <a:pt x="81" y="8"/>
                  </a:cubicBezTo>
                  <a:cubicBezTo>
                    <a:pt x="53" y="3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3" name="Google Shape;8893;p45"/>
            <p:cNvSpPr/>
            <p:nvPr/>
          </p:nvSpPr>
          <p:spPr>
            <a:xfrm>
              <a:off x="5818975" y="1346400"/>
              <a:ext cx="1675" cy="925"/>
            </a:xfrm>
            <a:custGeom>
              <a:avLst/>
              <a:gdLst/>
              <a:ahLst/>
              <a:cxnLst/>
              <a:rect l="l" t="t" r="r" b="b"/>
              <a:pathLst>
                <a:path w="67" h="37" extrusionOk="0">
                  <a:moveTo>
                    <a:pt x="21" y="0"/>
                  </a:moveTo>
                  <a:cubicBezTo>
                    <a:pt x="18" y="0"/>
                    <a:pt x="16" y="0"/>
                    <a:pt x="14" y="1"/>
                  </a:cubicBezTo>
                  <a:cubicBezTo>
                    <a:pt x="0" y="4"/>
                    <a:pt x="0" y="14"/>
                    <a:pt x="10" y="25"/>
                  </a:cubicBezTo>
                  <a:cubicBezTo>
                    <a:pt x="19" y="30"/>
                    <a:pt x="34" y="36"/>
                    <a:pt x="45" y="36"/>
                  </a:cubicBezTo>
                  <a:cubicBezTo>
                    <a:pt x="47" y="36"/>
                    <a:pt x="50" y="36"/>
                    <a:pt x="52" y="35"/>
                  </a:cubicBezTo>
                  <a:cubicBezTo>
                    <a:pt x="66" y="32"/>
                    <a:pt x="66" y="22"/>
                    <a:pt x="56" y="11"/>
                  </a:cubicBezTo>
                  <a:cubicBezTo>
                    <a:pt x="47" y="6"/>
                    <a:pt x="32" y="0"/>
                    <a:pt x="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4" name="Google Shape;8894;p45"/>
            <p:cNvSpPr/>
            <p:nvPr/>
          </p:nvSpPr>
          <p:spPr>
            <a:xfrm>
              <a:off x="5740400" y="1091925"/>
              <a:ext cx="4625" cy="900"/>
            </a:xfrm>
            <a:custGeom>
              <a:avLst/>
              <a:gdLst/>
              <a:ahLst/>
              <a:cxnLst/>
              <a:rect l="l" t="t" r="r" b="b"/>
              <a:pathLst>
                <a:path w="185" h="36" extrusionOk="0">
                  <a:moveTo>
                    <a:pt x="56" y="1"/>
                  </a:moveTo>
                  <a:cubicBezTo>
                    <a:pt x="0" y="1"/>
                    <a:pt x="0" y="1"/>
                    <a:pt x="45" y="22"/>
                  </a:cubicBezTo>
                  <a:cubicBezTo>
                    <a:pt x="61" y="31"/>
                    <a:pt x="86" y="35"/>
                    <a:pt x="110" y="35"/>
                  </a:cubicBezTo>
                  <a:cubicBezTo>
                    <a:pt x="122" y="35"/>
                    <a:pt x="133" y="34"/>
                    <a:pt x="142" y="32"/>
                  </a:cubicBezTo>
                  <a:cubicBezTo>
                    <a:pt x="184" y="18"/>
                    <a:pt x="184" y="14"/>
                    <a:pt x="156" y="8"/>
                  </a:cubicBezTo>
                  <a:cubicBezTo>
                    <a:pt x="132" y="4"/>
                    <a:pt x="90" y="1"/>
                    <a:pt x="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5" name="Google Shape;8895;p45"/>
            <p:cNvSpPr/>
            <p:nvPr/>
          </p:nvSpPr>
          <p:spPr>
            <a:xfrm>
              <a:off x="5800525" y="1281225"/>
              <a:ext cx="4325" cy="825"/>
            </a:xfrm>
            <a:custGeom>
              <a:avLst/>
              <a:gdLst/>
              <a:ahLst/>
              <a:cxnLst/>
              <a:rect l="l" t="t" r="r" b="b"/>
              <a:pathLst>
                <a:path w="173" h="33" extrusionOk="0">
                  <a:moveTo>
                    <a:pt x="29" y="1"/>
                  </a:moveTo>
                  <a:cubicBezTo>
                    <a:pt x="11" y="1"/>
                    <a:pt x="1" y="3"/>
                    <a:pt x="3" y="9"/>
                  </a:cubicBezTo>
                  <a:cubicBezTo>
                    <a:pt x="8" y="22"/>
                    <a:pt x="86" y="32"/>
                    <a:pt x="133" y="32"/>
                  </a:cubicBezTo>
                  <a:cubicBezTo>
                    <a:pt x="152" y="32"/>
                    <a:pt x="167" y="31"/>
                    <a:pt x="170" y="27"/>
                  </a:cubicBezTo>
                  <a:cubicBezTo>
                    <a:pt x="173" y="23"/>
                    <a:pt x="135" y="13"/>
                    <a:pt x="86" y="6"/>
                  </a:cubicBezTo>
                  <a:cubicBezTo>
                    <a:pt x="64" y="3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6" name="Google Shape;8896;p45"/>
            <p:cNvSpPr/>
            <p:nvPr/>
          </p:nvSpPr>
          <p:spPr>
            <a:xfrm>
              <a:off x="5806200" y="1293125"/>
              <a:ext cx="1950" cy="1125"/>
            </a:xfrm>
            <a:custGeom>
              <a:avLst/>
              <a:gdLst/>
              <a:ahLst/>
              <a:cxnLst/>
              <a:rect l="l" t="t" r="r" b="b"/>
              <a:pathLst>
                <a:path w="78" h="45" extrusionOk="0">
                  <a:moveTo>
                    <a:pt x="46" y="0"/>
                  </a:moveTo>
                  <a:cubicBezTo>
                    <a:pt x="42" y="0"/>
                    <a:pt x="37" y="0"/>
                    <a:pt x="33" y="1"/>
                  </a:cubicBezTo>
                  <a:cubicBezTo>
                    <a:pt x="15" y="9"/>
                    <a:pt x="1" y="19"/>
                    <a:pt x="5" y="33"/>
                  </a:cubicBezTo>
                  <a:cubicBezTo>
                    <a:pt x="8" y="40"/>
                    <a:pt x="18" y="44"/>
                    <a:pt x="31" y="44"/>
                  </a:cubicBezTo>
                  <a:cubicBezTo>
                    <a:pt x="36" y="44"/>
                    <a:pt x="41" y="44"/>
                    <a:pt x="47" y="43"/>
                  </a:cubicBezTo>
                  <a:cubicBezTo>
                    <a:pt x="63" y="36"/>
                    <a:pt x="77" y="26"/>
                    <a:pt x="74" y="15"/>
                  </a:cubicBezTo>
                  <a:cubicBezTo>
                    <a:pt x="72" y="5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7" name="Google Shape;8897;p45"/>
            <p:cNvSpPr/>
            <p:nvPr/>
          </p:nvSpPr>
          <p:spPr>
            <a:xfrm>
              <a:off x="5745450" y="1092300"/>
              <a:ext cx="4850" cy="1475"/>
            </a:xfrm>
            <a:custGeom>
              <a:avLst/>
              <a:gdLst/>
              <a:ahLst/>
              <a:cxnLst/>
              <a:rect l="l" t="t" r="r" b="b"/>
              <a:pathLst>
                <a:path w="194" h="59" extrusionOk="0">
                  <a:moveTo>
                    <a:pt x="10" y="1"/>
                  </a:moveTo>
                  <a:cubicBezTo>
                    <a:pt x="1" y="1"/>
                    <a:pt x="10" y="4"/>
                    <a:pt x="37" y="13"/>
                  </a:cubicBezTo>
                  <a:cubicBezTo>
                    <a:pt x="62" y="20"/>
                    <a:pt x="83" y="34"/>
                    <a:pt x="79" y="48"/>
                  </a:cubicBezTo>
                  <a:cubicBezTo>
                    <a:pt x="76" y="55"/>
                    <a:pt x="84" y="58"/>
                    <a:pt x="99" y="58"/>
                  </a:cubicBezTo>
                  <a:cubicBezTo>
                    <a:pt x="107" y="58"/>
                    <a:pt x="117" y="57"/>
                    <a:pt x="128" y="55"/>
                  </a:cubicBezTo>
                  <a:cubicBezTo>
                    <a:pt x="194" y="37"/>
                    <a:pt x="194" y="7"/>
                    <a:pt x="131" y="7"/>
                  </a:cubicBezTo>
                  <a:cubicBezTo>
                    <a:pt x="107" y="7"/>
                    <a:pt x="69" y="3"/>
                    <a:pt x="41" y="3"/>
                  </a:cubicBezTo>
                  <a:cubicBezTo>
                    <a:pt x="25" y="2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8" name="Google Shape;8898;p45"/>
            <p:cNvSpPr/>
            <p:nvPr/>
          </p:nvSpPr>
          <p:spPr>
            <a:xfrm>
              <a:off x="5820900" y="1330175"/>
              <a:ext cx="1375" cy="825"/>
            </a:xfrm>
            <a:custGeom>
              <a:avLst/>
              <a:gdLst/>
              <a:ahLst/>
              <a:cxnLst/>
              <a:rect l="l" t="t" r="r" b="b"/>
              <a:pathLst>
                <a:path w="55" h="33" extrusionOk="0">
                  <a:moveTo>
                    <a:pt x="16" y="0"/>
                  </a:moveTo>
                  <a:cubicBezTo>
                    <a:pt x="7" y="0"/>
                    <a:pt x="1" y="7"/>
                    <a:pt x="3" y="15"/>
                  </a:cubicBezTo>
                  <a:cubicBezTo>
                    <a:pt x="6" y="24"/>
                    <a:pt x="17" y="33"/>
                    <a:pt x="27" y="33"/>
                  </a:cubicBezTo>
                  <a:cubicBezTo>
                    <a:pt x="28" y="33"/>
                    <a:pt x="29" y="33"/>
                    <a:pt x="31" y="32"/>
                  </a:cubicBezTo>
                  <a:cubicBezTo>
                    <a:pt x="45" y="29"/>
                    <a:pt x="55" y="22"/>
                    <a:pt x="52" y="15"/>
                  </a:cubicBezTo>
                  <a:cubicBezTo>
                    <a:pt x="52" y="11"/>
                    <a:pt x="37" y="5"/>
                    <a:pt x="24" y="1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9" name="Google Shape;8899;p45"/>
            <p:cNvSpPr/>
            <p:nvPr/>
          </p:nvSpPr>
          <p:spPr>
            <a:xfrm>
              <a:off x="5823900" y="1335200"/>
              <a:ext cx="5425" cy="1875"/>
            </a:xfrm>
            <a:custGeom>
              <a:avLst/>
              <a:gdLst/>
              <a:ahLst/>
              <a:cxnLst/>
              <a:rect l="l" t="t" r="r" b="b"/>
              <a:pathLst>
                <a:path w="217" h="75" extrusionOk="0">
                  <a:moveTo>
                    <a:pt x="114" y="1"/>
                  </a:moveTo>
                  <a:cubicBezTo>
                    <a:pt x="91" y="1"/>
                    <a:pt x="64" y="4"/>
                    <a:pt x="36" y="12"/>
                  </a:cubicBezTo>
                  <a:cubicBezTo>
                    <a:pt x="15" y="19"/>
                    <a:pt x="1" y="33"/>
                    <a:pt x="5" y="43"/>
                  </a:cubicBezTo>
                  <a:cubicBezTo>
                    <a:pt x="6" y="49"/>
                    <a:pt x="12" y="52"/>
                    <a:pt x="22" y="52"/>
                  </a:cubicBezTo>
                  <a:cubicBezTo>
                    <a:pt x="32" y="52"/>
                    <a:pt x="47" y="48"/>
                    <a:pt x="63" y="43"/>
                  </a:cubicBezTo>
                  <a:cubicBezTo>
                    <a:pt x="84" y="33"/>
                    <a:pt x="102" y="26"/>
                    <a:pt x="111" y="26"/>
                  </a:cubicBezTo>
                  <a:cubicBezTo>
                    <a:pt x="114" y="26"/>
                    <a:pt x="116" y="27"/>
                    <a:pt x="116" y="29"/>
                  </a:cubicBezTo>
                  <a:cubicBezTo>
                    <a:pt x="120" y="52"/>
                    <a:pt x="127" y="65"/>
                    <a:pt x="135" y="65"/>
                  </a:cubicBezTo>
                  <a:cubicBezTo>
                    <a:pt x="141" y="65"/>
                    <a:pt x="146" y="59"/>
                    <a:pt x="151" y="46"/>
                  </a:cubicBezTo>
                  <a:cubicBezTo>
                    <a:pt x="156" y="30"/>
                    <a:pt x="159" y="22"/>
                    <a:pt x="162" y="22"/>
                  </a:cubicBezTo>
                  <a:cubicBezTo>
                    <a:pt x="165" y="22"/>
                    <a:pt x="168" y="29"/>
                    <a:pt x="171" y="43"/>
                  </a:cubicBezTo>
                  <a:cubicBezTo>
                    <a:pt x="177" y="61"/>
                    <a:pt x="189" y="75"/>
                    <a:pt x="202" y="75"/>
                  </a:cubicBezTo>
                  <a:cubicBezTo>
                    <a:pt x="203" y="75"/>
                    <a:pt x="204" y="75"/>
                    <a:pt x="205" y="74"/>
                  </a:cubicBezTo>
                  <a:cubicBezTo>
                    <a:pt x="216" y="71"/>
                    <a:pt x="216" y="54"/>
                    <a:pt x="202" y="33"/>
                  </a:cubicBezTo>
                  <a:cubicBezTo>
                    <a:pt x="189" y="12"/>
                    <a:pt x="157" y="1"/>
                    <a:pt x="1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0" name="Google Shape;8900;p45"/>
            <p:cNvSpPr/>
            <p:nvPr/>
          </p:nvSpPr>
          <p:spPr>
            <a:xfrm>
              <a:off x="5811075" y="1293650"/>
              <a:ext cx="5050" cy="1575"/>
            </a:xfrm>
            <a:custGeom>
              <a:avLst/>
              <a:gdLst/>
              <a:ahLst/>
              <a:cxnLst/>
              <a:rect l="l" t="t" r="r" b="b"/>
              <a:pathLst>
                <a:path w="202" h="63" extrusionOk="0">
                  <a:moveTo>
                    <a:pt x="188" y="1"/>
                  </a:moveTo>
                  <a:cubicBezTo>
                    <a:pt x="180" y="1"/>
                    <a:pt x="167" y="4"/>
                    <a:pt x="146" y="9"/>
                  </a:cubicBezTo>
                  <a:cubicBezTo>
                    <a:pt x="115" y="19"/>
                    <a:pt x="66" y="22"/>
                    <a:pt x="42" y="22"/>
                  </a:cubicBezTo>
                  <a:cubicBezTo>
                    <a:pt x="1" y="22"/>
                    <a:pt x="4" y="26"/>
                    <a:pt x="49" y="36"/>
                  </a:cubicBezTo>
                  <a:cubicBezTo>
                    <a:pt x="76" y="43"/>
                    <a:pt x="108" y="54"/>
                    <a:pt x="118" y="60"/>
                  </a:cubicBezTo>
                  <a:cubicBezTo>
                    <a:pt x="120" y="62"/>
                    <a:pt x="123" y="63"/>
                    <a:pt x="127" y="63"/>
                  </a:cubicBezTo>
                  <a:cubicBezTo>
                    <a:pt x="139" y="63"/>
                    <a:pt x="157" y="52"/>
                    <a:pt x="171" y="36"/>
                  </a:cubicBezTo>
                  <a:cubicBezTo>
                    <a:pt x="193" y="11"/>
                    <a:pt x="201" y="1"/>
                    <a:pt x="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1" name="Google Shape;8901;p45"/>
            <p:cNvSpPr/>
            <p:nvPr/>
          </p:nvSpPr>
          <p:spPr>
            <a:xfrm>
              <a:off x="5810200" y="1288025"/>
              <a:ext cx="4125" cy="675"/>
            </a:xfrm>
            <a:custGeom>
              <a:avLst/>
              <a:gdLst/>
              <a:ahLst/>
              <a:cxnLst/>
              <a:rect l="l" t="t" r="r" b="b"/>
              <a:pathLst>
                <a:path w="165" h="27" extrusionOk="0">
                  <a:moveTo>
                    <a:pt x="93" y="0"/>
                  </a:moveTo>
                  <a:cubicBezTo>
                    <a:pt x="87" y="0"/>
                    <a:pt x="80" y="0"/>
                    <a:pt x="74" y="1"/>
                  </a:cubicBezTo>
                  <a:cubicBezTo>
                    <a:pt x="1" y="8"/>
                    <a:pt x="32" y="25"/>
                    <a:pt x="116" y="25"/>
                  </a:cubicBezTo>
                  <a:cubicBezTo>
                    <a:pt x="122" y="26"/>
                    <a:pt x="128" y="26"/>
                    <a:pt x="133" y="26"/>
                  </a:cubicBezTo>
                  <a:cubicBezTo>
                    <a:pt x="157" y="26"/>
                    <a:pt x="165" y="20"/>
                    <a:pt x="153" y="11"/>
                  </a:cubicBezTo>
                  <a:cubicBezTo>
                    <a:pt x="145" y="6"/>
                    <a:pt x="119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2" name="Google Shape;8902;p45"/>
            <p:cNvSpPr/>
            <p:nvPr/>
          </p:nvSpPr>
          <p:spPr>
            <a:xfrm>
              <a:off x="5823575" y="1327125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2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9"/>
                    <a:pt x="18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3" name="Google Shape;8903;p45"/>
            <p:cNvSpPr/>
            <p:nvPr/>
          </p:nvSpPr>
          <p:spPr>
            <a:xfrm>
              <a:off x="5750450" y="1092425"/>
              <a:ext cx="6375" cy="1450"/>
            </a:xfrm>
            <a:custGeom>
              <a:avLst/>
              <a:gdLst/>
              <a:ahLst/>
              <a:cxnLst/>
              <a:rect l="l" t="t" r="r" b="b"/>
              <a:pathLst>
                <a:path w="255" h="58" extrusionOk="0">
                  <a:moveTo>
                    <a:pt x="46" y="0"/>
                  </a:moveTo>
                  <a:cubicBezTo>
                    <a:pt x="40" y="0"/>
                    <a:pt x="34" y="1"/>
                    <a:pt x="29" y="2"/>
                  </a:cubicBezTo>
                  <a:cubicBezTo>
                    <a:pt x="0" y="12"/>
                    <a:pt x="0" y="15"/>
                    <a:pt x="45" y="29"/>
                  </a:cubicBezTo>
                  <a:cubicBezTo>
                    <a:pt x="63" y="36"/>
                    <a:pt x="86" y="40"/>
                    <a:pt x="106" y="40"/>
                  </a:cubicBezTo>
                  <a:cubicBezTo>
                    <a:pt x="118" y="40"/>
                    <a:pt x="128" y="39"/>
                    <a:pt x="136" y="36"/>
                  </a:cubicBezTo>
                  <a:cubicBezTo>
                    <a:pt x="141" y="35"/>
                    <a:pt x="147" y="35"/>
                    <a:pt x="152" y="35"/>
                  </a:cubicBezTo>
                  <a:cubicBezTo>
                    <a:pt x="169" y="35"/>
                    <a:pt x="187" y="38"/>
                    <a:pt x="195" y="47"/>
                  </a:cubicBezTo>
                  <a:cubicBezTo>
                    <a:pt x="205" y="54"/>
                    <a:pt x="216" y="58"/>
                    <a:pt x="225" y="58"/>
                  </a:cubicBezTo>
                  <a:cubicBezTo>
                    <a:pt x="242" y="58"/>
                    <a:pt x="255" y="47"/>
                    <a:pt x="250" y="29"/>
                  </a:cubicBezTo>
                  <a:cubicBezTo>
                    <a:pt x="247" y="21"/>
                    <a:pt x="222" y="14"/>
                    <a:pt x="192" y="14"/>
                  </a:cubicBezTo>
                  <a:cubicBezTo>
                    <a:pt x="186" y="14"/>
                    <a:pt x="180" y="14"/>
                    <a:pt x="174" y="15"/>
                  </a:cubicBezTo>
                  <a:cubicBezTo>
                    <a:pt x="164" y="16"/>
                    <a:pt x="153" y="17"/>
                    <a:pt x="142" y="17"/>
                  </a:cubicBezTo>
                  <a:cubicBezTo>
                    <a:pt x="115" y="17"/>
                    <a:pt x="91" y="13"/>
                    <a:pt x="83" y="8"/>
                  </a:cubicBezTo>
                  <a:cubicBezTo>
                    <a:pt x="76" y="3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4" name="Google Shape;8904;p45"/>
            <p:cNvSpPr/>
            <p:nvPr/>
          </p:nvSpPr>
          <p:spPr>
            <a:xfrm>
              <a:off x="5826700" y="1331025"/>
              <a:ext cx="1575" cy="550"/>
            </a:xfrm>
            <a:custGeom>
              <a:avLst/>
              <a:gdLst/>
              <a:ahLst/>
              <a:cxnLst/>
              <a:rect l="l" t="t" r="r" b="b"/>
              <a:pathLst>
                <a:path w="63" h="22" extrusionOk="0">
                  <a:moveTo>
                    <a:pt x="49" y="0"/>
                  </a:moveTo>
                  <a:cubicBezTo>
                    <a:pt x="46" y="0"/>
                    <a:pt x="40" y="1"/>
                    <a:pt x="34" y="2"/>
                  </a:cubicBezTo>
                  <a:cubicBezTo>
                    <a:pt x="10" y="9"/>
                    <a:pt x="0" y="16"/>
                    <a:pt x="7" y="19"/>
                  </a:cubicBezTo>
                  <a:cubicBezTo>
                    <a:pt x="10" y="21"/>
                    <a:pt x="14" y="22"/>
                    <a:pt x="19" y="22"/>
                  </a:cubicBezTo>
                  <a:cubicBezTo>
                    <a:pt x="29" y="22"/>
                    <a:pt x="42" y="17"/>
                    <a:pt x="52" y="12"/>
                  </a:cubicBezTo>
                  <a:cubicBezTo>
                    <a:pt x="62" y="4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5" name="Google Shape;8905;p45"/>
            <p:cNvSpPr/>
            <p:nvPr/>
          </p:nvSpPr>
          <p:spPr>
            <a:xfrm>
              <a:off x="5816275" y="1294375"/>
              <a:ext cx="1325" cy="1075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18" y="0"/>
                  </a:moveTo>
                  <a:cubicBezTo>
                    <a:pt x="8" y="4"/>
                    <a:pt x="1" y="18"/>
                    <a:pt x="4" y="28"/>
                  </a:cubicBezTo>
                  <a:cubicBezTo>
                    <a:pt x="7" y="37"/>
                    <a:pt x="15" y="43"/>
                    <a:pt x="25" y="43"/>
                  </a:cubicBezTo>
                  <a:cubicBezTo>
                    <a:pt x="27" y="43"/>
                    <a:pt x="29" y="43"/>
                    <a:pt x="32" y="42"/>
                  </a:cubicBezTo>
                  <a:cubicBezTo>
                    <a:pt x="46" y="39"/>
                    <a:pt x="53" y="28"/>
                    <a:pt x="49" y="14"/>
                  </a:cubicBezTo>
                  <a:cubicBezTo>
                    <a:pt x="46" y="4"/>
                    <a:pt x="32" y="0"/>
                    <a:pt x="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6" name="Google Shape;8906;p45"/>
            <p:cNvSpPr/>
            <p:nvPr/>
          </p:nvSpPr>
          <p:spPr>
            <a:xfrm>
              <a:off x="5829850" y="133497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0"/>
                  </a:moveTo>
                  <a:cubicBezTo>
                    <a:pt x="32" y="0"/>
                    <a:pt x="23" y="6"/>
                    <a:pt x="17" y="18"/>
                  </a:cubicBezTo>
                  <a:cubicBezTo>
                    <a:pt x="0" y="43"/>
                    <a:pt x="26" y="84"/>
                    <a:pt x="52" y="84"/>
                  </a:cubicBezTo>
                  <a:cubicBezTo>
                    <a:pt x="54" y="84"/>
                    <a:pt x="56" y="84"/>
                    <a:pt x="58" y="83"/>
                  </a:cubicBezTo>
                  <a:cubicBezTo>
                    <a:pt x="75" y="80"/>
                    <a:pt x="82" y="59"/>
                    <a:pt x="75" y="34"/>
                  </a:cubicBezTo>
                  <a:cubicBezTo>
                    <a:pt x="67" y="12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7" name="Google Shape;8907;p45"/>
            <p:cNvSpPr/>
            <p:nvPr/>
          </p:nvSpPr>
          <p:spPr>
            <a:xfrm>
              <a:off x="5817050" y="1293175"/>
              <a:ext cx="15825" cy="2900"/>
            </a:xfrm>
            <a:custGeom>
              <a:avLst/>
              <a:gdLst/>
              <a:ahLst/>
              <a:cxnLst/>
              <a:rect l="l" t="t" r="r" b="b"/>
              <a:pathLst>
                <a:path w="633" h="116" extrusionOk="0">
                  <a:moveTo>
                    <a:pt x="60" y="0"/>
                  </a:moveTo>
                  <a:cubicBezTo>
                    <a:pt x="38" y="0"/>
                    <a:pt x="22" y="1"/>
                    <a:pt x="15" y="3"/>
                  </a:cubicBezTo>
                  <a:cubicBezTo>
                    <a:pt x="1" y="7"/>
                    <a:pt x="22" y="13"/>
                    <a:pt x="60" y="17"/>
                  </a:cubicBezTo>
                  <a:cubicBezTo>
                    <a:pt x="108" y="24"/>
                    <a:pt x="129" y="34"/>
                    <a:pt x="129" y="62"/>
                  </a:cubicBezTo>
                  <a:cubicBezTo>
                    <a:pt x="129" y="80"/>
                    <a:pt x="138" y="94"/>
                    <a:pt x="147" y="94"/>
                  </a:cubicBezTo>
                  <a:cubicBezTo>
                    <a:pt x="148" y="94"/>
                    <a:pt x="149" y="94"/>
                    <a:pt x="150" y="93"/>
                  </a:cubicBezTo>
                  <a:cubicBezTo>
                    <a:pt x="161" y="90"/>
                    <a:pt x="167" y="79"/>
                    <a:pt x="164" y="69"/>
                  </a:cubicBezTo>
                  <a:cubicBezTo>
                    <a:pt x="161" y="58"/>
                    <a:pt x="167" y="48"/>
                    <a:pt x="181" y="45"/>
                  </a:cubicBezTo>
                  <a:cubicBezTo>
                    <a:pt x="189" y="43"/>
                    <a:pt x="201" y="42"/>
                    <a:pt x="215" y="42"/>
                  </a:cubicBezTo>
                  <a:cubicBezTo>
                    <a:pt x="289" y="42"/>
                    <a:pt x="432" y="69"/>
                    <a:pt x="438" y="87"/>
                  </a:cubicBezTo>
                  <a:cubicBezTo>
                    <a:pt x="439" y="94"/>
                    <a:pt x="442" y="97"/>
                    <a:pt x="446" y="97"/>
                  </a:cubicBezTo>
                  <a:cubicBezTo>
                    <a:pt x="452" y="97"/>
                    <a:pt x="459" y="91"/>
                    <a:pt x="469" y="79"/>
                  </a:cubicBezTo>
                  <a:cubicBezTo>
                    <a:pt x="481" y="64"/>
                    <a:pt x="489" y="57"/>
                    <a:pt x="498" y="57"/>
                  </a:cubicBezTo>
                  <a:cubicBezTo>
                    <a:pt x="505" y="57"/>
                    <a:pt x="512" y="61"/>
                    <a:pt x="521" y="69"/>
                  </a:cubicBezTo>
                  <a:cubicBezTo>
                    <a:pt x="532" y="79"/>
                    <a:pt x="549" y="97"/>
                    <a:pt x="549" y="103"/>
                  </a:cubicBezTo>
                  <a:cubicBezTo>
                    <a:pt x="552" y="112"/>
                    <a:pt x="558" y="115"/>
                    <a:pt x="566" y="115"/>
                  </a:cubicBezTo>
                  <a:cubicBezTo>
                    <a:pt x="568" y="115"/>
                    <a:pt x="571" y="115"/>
                    <a:pt x="574" y="114"/>
                  </a:cubicBezTo>
                  <a:cubicBezTo>
                    <a:pt x="584" y="111"/>
                    <a:pt x="598" y="108"/>
                    <a:pt x="612" y="103"/>
                  </a:cubicBezTo>
                  <a:cubicBezTo>
                    <a:pt x="625" y="100"/>
                    <a:pt x="633" y="90"/>
                    <a:pt x="629" y="79"/>
                  </a:cubicBezTo>
                  <a:cubicBezTo>
                    <a:pt x="624" y="62"/>
                    <a:pt x="544" y="44"/>
                    <a:pt x="498" y="44"/>
                  </a:cubicBezTo>
                  <a:cubicBezTo>
                    <a:pt x="481" y="44"/>
                    <a:pt x="469" y="46"/>
                    <a:pt x="466" y="52"/>
                  </a:cubicBezTo>
                  <a:cubicBezTo>
                    <a:pt x="464" y="54"/>
                    <a:pt x="461" y="55"/>
                    <a:pt x="459" y="55"/>
                  </a:cubicBezTo>
                  <a:cubicBezTo>
                    <a:pt x="454" y="55"/>
                    <a:pt x="450" y="50"/>
                    <a:pt x="445" y="41"/>
                  </a:cubicBezTo>
                  <a:cubicBezTo>
                    <a:pt x="439" y="22"/>
                    <a:pt x="366" y="10"/>
                    <a:pt x="290" y="10"/>
                  </a:cubicBezTo>
                  <a:cubicBezTo>
                    <a:pt x="282" y="10"/>
                    <a:pt x="273" y="10"/>
                    <a:pt x="265" y="10"/>
                  </a:cubicBezTo>
                  <a:cubicBezTo>
                    <a:pt x="260" y="11"/>
                    <a:pt x="252" y="11"/>
                    <a:pt x="242" y="11"/>
                  </a:cubicBezTo>
                  <a:cubicBezTo>
                    <a:pt x="214" y="11"/>
                    <a:pt x="171" y="8"/>
                    <a:pt x="133" y="3"/>
                  </a:cubicBezTo>
                  <a:cubicBezTo>
                    <a:pt x="107" y="1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8" name="Google Shape;8908;p45"/>
            <p:cNvSpPr/>
            <p:nvPr/>
          </p:nvSpPr>
          <p:spPr>
            <a:xfrm>
              <a:off x="5829300" y="1331025"/>
              <a:ext cx="2000" cy="1050"/>
            </a:xfrm>
            <a:custGeom>
              <a:avLst/>
              <a:gdLst/>
              <a:ahLst/>
              <a:cxnLst/>
              <a:rect l="l" t="t" r="r" b="b"/>
              <a:pathLst>
                <a:path w="80" h="42" extrusionOk="0">
                  <a:moveTo>
                    <a:pt x="18" y="1"/>
                  </a:moveTo>
                  <a:cubicBezTo>
                    <a:pt x="16" y="1"/>
                    <a:pt x="13" y="1"/>
                    <a:pt x="10" y="2"/>
                  </a:cubicBezTo>
                  <a:cubicBezTo>
                    <a:pt x="0" y="5"/>
                    <a:pt x="7" y="16"/>
                    <a:pt x="28" y="26"/>
                  </a:cubicBezTo>
                  <a:cubicBezTo>
                    <a:pt x="44" y="37"/>
                    <a:pt x="58" y="41"/>
                    <a:pt x="65" y="41"/>
                  </a:cubicBezTo>
                  <a:cubicBezTo>
                    <a:pt x="67" y="41"/>
                    <a:pt x="69" y="41"/>
                    <a:pt x="69" y="40"/>
                  </a:cubicBezTo>
                  <a:cubicBezTo>
                    <a:pt x="79" y="24"/>
                    <a:pt x="43" y="1"/>
                    <a:pt x="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9" name="Google Shape;8909;p45"/>
            <p:cNvSpPr/>
            <p:nvPr/>
          </p:nvSpPr>
          <p:spPr>
            <a:xfrm>
              <a:off x="5816725" y="128845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8"/>
                    <a:pt x="17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0" name="Google Shape;8910;p45"/>
            <p:cNvSpPr/>
            <p:nvPr/>
          </p:nvSpPr>
          <p:spPr>
            <a:xfrm>
              <a:off x="5833550" y="1341600"/>
              <a:ext cx="2825" cy="1125"/>
            </a:xfrm>
            <a:custGeom>
              <a:avLst/>
              <a:gdLst/>
              <a:ahLst/>
              <a:cxnLst/>
              <a:rect l="l" t="t" r="r" b="b"/>
              <a:pathLst>
                <a:path w="113" h="45" extrusionOk="0">
                  <a:moveTo>
                    <a:pt x="32" y="1"/>
                  </a:moveTo>
                  <a:cubicBezTo>
                    <a:pt x="25" y="1"/>
                    <a:pt x="20" y="1"/>
                    <a:pt x="14" y="2"/>
                  </a:cubicBezTo>
                  <a:cubicBezTo>
                    <a:pt x="0" y="6"/>
                    <a:pt x="14" y="19"/>
                    <a:pt x="42" y="33"/>
                  </a:cubicBezTo>
                  <a:cubicBezTo>
                    <a:pt x="55" y="41"/>
                    <a:pt x="68" y="44"/>
                    <a:pt x="80" y="44"/>
                  </a:cubicBezTo>
                  <a:cubicBezTo>
                    <a:pt x="90" y="44"/>
                    <a:pt x="97" y="42"/>
                    <a:pt x="101" y="36"/>
                  </a:cubicBezTo>
                  <a:cubicBezTo>
                    <a:pt x="112" y="19"/>
                    <a:pt x="68" y="1"/>
                    <a:pt x="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1" name="Google Shape;8911;p45"/>
            <p:cNvSpPr/>
            <p:nvPr/>
          </p:nvSpPr>
          <p:spPr>
            <a:xfrm>
              <a:off x="5832450" y="1336100"/>
              <a:ext cx="2850" cy="1525"/>
            </a:xfrm>
            <a:custGeom>
              <a:avLst/>
              <a:gdLst/>
              <a:ahLst/>
              <a:cxnLst/>
              <a:rect l="l" t="t" r="r" b="b"/>
              <a:pathLst>
                <a:path w="114" h="61" extrusionOk="0">
                  <a:moveTo>
                    <a:pt x="54" y="0"/>
                  </a:moveTo>
                  <a:cubicBezTo>
                    <a:pt x="33" y="0"/>
                    <a:pt x="27" y="7"/>
                    <a:pt x="37" y="14"/>
                  </a:cubicBezTo>
                  <a:cubicBezTo>
                    <a:pt x="51" y="24"/>
                    <a:pt x="47" y="35"/>
                    <a:pt x="30" y="38"/>
                  </a:cubicBezTo>
                  <a:cubicBezTo>
                    <a:pt x="0" y="44"/>
                    <a:pt x="25" y="60"/>
                    <a:pt x="58" y="60"/>
                  </a:cubicBezTo>
                  <a:cubicBezTo>
                    <a:pt x="64" y="60"/>
                    <a:pt x="69" y="60"/>
                    <a:pt x="75" y="59"/>
                  </a:cubicBezTo>
                  <a:cubicBezTo>
                    <a:pt x="113" y="56"/>
                    <a:pt x="96" y="3"/>
                    <a:pt x="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2" name="Google Shape;8912;p45"/>
            <p:cNvSpPr/>
            <p:nvPr/>
          </p:nvSpPr>
          <p:spPr>
            <a:xfrm>
              <a:off x="5832225" y="1331300"/>
              <a:ext cx="975" cy="1100"/>
            </a:xfrm>
            <a:custGeom>
              <a:avLst/>
              <a:gdLst/>
              <a:ahLst/>
              <a:cxnLst/>
              <a:rect l="l" t="t" r="r" b="b"/>
              <a:pathLst>
                <a:path w="39" h="44" extrusionOk="0">
                  <a:moveTo>
                    <a:pt x="27" y="1"/>
                  </a:moveTo>
                  <a:cubicBezTo>
                    <a:pt x="25" y="1"/>
                    <a:pt x="23" y="1"/>
                    <a:pt x="22" y="1"/>
                  </a:cubicBezTo>
                  <a:cubicBezTo>
                    <a:pt x="8" y="5"/>
                    <a:pt x="1" y="15"/>
                    <a:pt x="5" y="25"/>
                  </a:cubicBezTo>
                  <a:cubicBezTo>
                    <a:pt x="8" y="37"/>
                    <a:pt x="13" y="44"/>
                    <a:pt x="16" y="44"/>
                  </a:cubicBezTo>
                  <a:cubicBezTo>
                    <a:pt x="17" y="44"/>
                    <a:pt x="18" y="44"/>
                    <a:pt x="18" y="43"/>
                  </a:cubicBezTo>
                  <a:cubicBezTo>
                    <a:pt x="26" y="43"/>
                    <a:pt x="32" y="32"/>
                    <a:pt x="36" y="19"/>
                  </a:cubicBezTo>
                  <a:cubicBezTo>
                    <a:pt x="38" y="7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3" name="Google Shape;8913;p45"/>
            <p:cNvSpPr/>
            <p:nvPr/>
          </p:nvSpPr>
          <p:spPr>
            <a:xfrm>
              <a:off x="5757300" y="1092950"/>
              <a:ext cx="3250" cy="1100"/>
            </a:xfrm>
            <a:custGeom>
              <a:avLst/>
              <a:gdLst/>
              <a:ahLst/>
              <a:cxnLst/>
              <a:rect l="l" t="t" r="r" b="b"/>
              <a:pathLst>
                <a:path w="130" h="44" extrusionOk="0">
                  <a:moveTo>
                    <a:pt x="22" y="1"/>
                  </a:moveTo>
                  <a:cubicBezTo>
                    <a:pt x="19" y="1"/>
                    <a:pt x="16" y="1"/>
                    <a:pt x="14" y="1"/>
                  </a:cubicBezTo>
                  <a:cubicBezTo>
                    <a:pt x="0" y="5"/>
                    <a:pt x="8" y="15"/>
                    <a:pt x="32" y="29"/>
                  </a:cubicBezTo>
                  <a:cubicBezTo>
                    <a:pt x="46" y="38"/>
                    <a:pt x="72" y="44"/>
                    <a:pt x="90" y="44"/>
                  </a:cubicBezTo>
                  <a:cubicBezTo>
                    <a:pt x="94" y="44"/>
                    <a:pt x="98" y="44"/>
                    <a:pt x="101" y="43"/>
                  </a:cubicBezTo>
                  <a:cubicBezTo>
                    <a:pt x="129" y="36"/>
                    <a:pt x="125" y="29"/>
                    <a:pt x="83" y="15"/>
                  </a:cubicBezTo>
                  <a:cubicBezTo>
                    <a:pt x="61" y="7"/>
                    <a:pt x="36" y="1"/>
                    <a:pt x="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4" name="Google Shape;8914;p45"/>
            <p:cNvSpPr/>
            <p:nvPr/>
          </p:nvSpPr>
          <p:spPr>
            <a:xfrm>
              <a:off x="5835550" y="1336500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7" y="1"/>
                  </a:moveTo>
                  <a:cubicBezTo>
                    <a:pt x="7" y="1"/>
                    <a:pt x="1" y="7"/>
                    <a:pt x="3" y="19"/>
                  </a:cubicBezTo>
                  <a:cubicBezTo>
                    <a:pt x="6" y="27"/>
                    <a:pt x="16" y="33"/>
                    <a:pt x="27" y="33"/>
                  </a:cubicBezTo>
                  <a:cubicBezTo>
                    <a:pt x="29" y="33"/>
                    <a:pt x="32" y="33"/>
                    <a:pt x="34" y="32"/>
                  </a:cubicBezTo>
                  <a:cubicBezTo>
                    <a:pt x="45" y="29"/>
                    <a:pt x="55" y="22"/>
                    <a:pt x="52" y="19"/>
                  </a:cubicBezTo>
                  <a:cubicBezTo>
                    <a:pt x="52" y="12"/>
                    <a:pt x="38" y="8"/>
                    <a:pt x="24" y="2"/>
                  </a:cubicBezTo>
                  <a:cubicBezTo>
                    <a:pt x="22" y="1"/>
                    <a:pt x="20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5" name="Google Shape;8915;p45"/>
            <p:cNvSpPr/>
            <p:nvPr/>
          </p:nvSpPr>
          <p:spPr>
            <a:xfrm>
              <a:off x="5760250" y="1093225"/>
              <a:ext cx="2775" cy="1975"/>
            </a:xfrm>
            <a:custGeom>
              <a:avLst/>
              <a:gdLst/>
              <a:ahLst/>
              <a:cxnLst/>
              <a:rect l="l" t="t" r="r" b="b"/>
              <a:pathLst>
                <a:path w="111" h="79" extrusionOk="0">
                  <a:moveTo>
                    <a:pt x="63" y="0"/>
                  </a:moveTo>
                  <a:cubicBezTo>
                    <a:pt x="42" y="0"/>
                    <a:pt x="32" y="11"/>
                    <a:pt x="35" y="29"/>
                  </a:cubicBezTo>
                  <a:cubicBezTo>
                    <a:pt x="42" y="45"/>
                    <a:pt x="35" y="60"/>
                    <a:pt x="18" y="63"/>
                  </a:cubicBezTo>
                  <a:cubicBezTo>
                    <a:pt x="4" y="66"/>
                    <a:pt x="0" y="74"/>
                    <a:pt x="7" y="77"/>
                  </a:cubicBezTo>
                  <a:cubicBezTo>
                    <a:pt x="9" y="78"/>
                    <a:pt x="11" y="78"/>
                    <a:pt x="13" y="78"/>
                  </a:cubicBezTo>
                  <a:cubicBezTo>
                    <a:pt x="39" y="78"/>
                    <a:pt x="111" y="34"/>
                    <a:pt x="108" y="21"/>
                  </a:cubicBezTo>
                  <a:cubicBezTo>
                    <a:pt x="104" y="11"/>
                    <a:pt x="87" y="4"/>
                    <a:pt x="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6" name="Google Shape;8916;p45"/>
            <p:cNvSpPr/>
            <p:nvPr/>
          </p:nvSpPr>
          <p:spPr>
            <a:xfrm>
              <a:off x="5763375" y="1093975"/>
              <a:ext cx="5300" cy="2100"/>
            </a:xfrm>
            <a:custGeom>
              <a:avLst/>
              <a:gdLst/>
              <a:ahLst/>
              <a:cxnLst/>
              <a:rect l="l" t="t" r="r" b="b"/>
              <a:pathLst>
                <a:path w="212" h="84" extrusionOk="0">
                  <a:moveTo>
                    <a:pt x="43" y="1"/>
                  </a:moveTo>
                  <a:cubicBezTo>
                    <a:pt x="36" y="1"/>
                    <a:pt x="31" y="1"/>
                    <a:pt x="28" y="2"/>
                  </a:cubicBezTo>
                  <a:cubicBezTo>
                    <a:pt x="0" y="9"/>
                    <a:pt x="11" y="15"/>
                    <a:pt x="84" y="57"/>
                  </a:cubicBezTo>
                  <a:cubicBezTo>
                    <a:pt x="113" y="75"/>
                    <a:pt x="130" y="83"/>
                    <a:pt x="144" y="83"/>
                  </a:cubicBezTo>
                  <a:cubicBezTo>
                    <a:pt x="157" y="83"/>
                    <a:pt x="167" y="75"/>
                    <a:pt x="181" y="57"/>
                  </a:cubicBezTo>
                  <a:cubicBezTo>
                    <a:pt x="212" y="23"/>
                    <a:pt x="208" y="23"/>
                    <a:pt x="132" y="9"/>
                  </a:cubicBezTo>
                  <a:cubicBezTo>
                    <a:pt x="96" y="4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7" name="Google Shape;8917;p45"/>
            <p:cNvSpPr/>
            <p:nvPr/>
          </p:nvSpPr>
          <p:spPr>
            <a:xfrm>
              <a:off x="5834675" y="1295225"/>
              <a:ext cx="3500" cy="1275"/>
            </a:xfrm>
            <a:custGeom>
              <a:avLst/>
              <a:gdLst/>
              <a:ahLst/>
              <a:cxnLst/>
              <a:rect l="l" t="t" r="r" b="b"/>
              <a:pathLst>
                <a:path w="140" h="51" extrusionOk="0">
                  <a:moveTo>
                    <a:pt x="42" y="1"/>
                  </a:moveTo>
                  <a:cubicBezTo>
                    <a:pt x="14" y="5"/>
                    <a:pt x="0" y="15"/>
                    <a:pt x="3" y="29"/>
                  </a:cubicBezTo>
                  <a:cubicBezTo>
                    <a:pt x="10" y="41"/>
                    <a:pt x="32" y="50"/>
                    <a:pt x="58" y="50"/>
                  </a:cubicBezTo>
                  <a:cubicBezTo>
                    <a:pt x="62" y="50"/>
                    <a:pt x="65" y="50"/>
                    <a:pt x="69" y="50"/>
                  </a:cubicBezTo>
                  <a:cubicBezTo>
                    <a:pt x="139" y="42"/>
                    <a:pt x="115" y="1"/>
                    <a:pt x="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8" name="Google Shape;8918;p45"/>
            <p:cNvSpPr/>
            <p:nvPr/>
          </p:nvSpPr>
          <p:spPr>
            <a:xfrm>
              <a:off x="5774725" y="1095225"/>
              <a:ext cx="2825" cy="825"/>
            </a:xfrm>
            <a:custGeom>
              <a:avLst/>
              <a:gdLst/>
              <a:ahLst/>
              <a:cxnLst/>
              <a:rect l="l" t="t" r="r" b="b"/>
              <a:pathLst>
                <a:path w="113" h="33" extrusionOk="0">
                  <a:moveTo>
                    <a:pt x="59" y="0"/>
                  </a:moveTo>
                  <a:cubicBezTo>
                    <a:pt x="51" y="0"/>
                    <a:pt x="43" y="1"/>
                    <a:pt x="36" y="4"/>
                  </a:cubicBezTo>
                  <a:cubicBezTo>
                    <a:pt x="1" y="11"/>
                    <a:pt x="1" y="15"/>
                    <a:pt x="39" y="25"/>
                  </a:cubicBezTo>
                  <a:cubicBezTo>
                    <a:pt x="58" y="30"/>
                    <a:pt x="74" y="32"/>
                    <a:pt x="85" y="32"/>
                  </a:cubicBezTo>
                  <a:cubicBezTo>
                    <a:pt x="106" y="32"/>
                    <a:pt x="112" y="25"/>
                    <a:pt x="94" y="11"/>
                  </a:cubicBezTo>
                  <a:cubicBezTo>
                    <a:pt x="88" y="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9" name="Google Shape;8919;p45"/>
            <p:cNvSpPr/>
            <p:nvPr/>
          </p:nvSpPr>
          <p:spPr>
            <a:xfrm>
              <a:off x="5841000" y="1296175"/>
              <a:ext cx="14075" cy="3125"/>
            </a:xfrm>
            <a:custGeom>
              <a:avLst/>
              <a:gdLst/>
              <a:ahLst/>
              <a:cxnLst/>
              <a:rect l="l" t="t" r="r" b="b"/>
              <a:pathLst>
                <a:path w="563" h="125" extrusionOk="0">
                  <a:moveTo>
                    <a:pt x="19" y="0"/>
                  </a:moveTo>
                  <a:cubicBezTo>
                    <a:pt x="17" y="0"/>
                    <a:pt x="15" y="1"/>
                    <a:pt x="14" y="1"/>
                  </a:cubicBezTo>
                  <a:cubicBezTo>
                    <a:pt x="4" y="1"/>
                    <a:pt x="0" y="12"/>
                    <a:pt x="4" y="25"/>
                  </a:cubicBezTo>
                  <a:cubicBezTo>
                    <a:pt x="7" y="33"/>
                    <a:pt x="17" y="37"/>
                    <a:pt x="31" y="37"/>
                  </a:cubicBezTo>
                  <a:cubicBezTo>
                    <a:pt x="35" y="37"/>
                    <a:pt x="40" y="37"/>
                    <a:pt x="45" y="36"/>
                  </a:cubicBezTo>
                  <a:cubicBezTo>
                    <a:pt x="48" y="35"/>
                    <a:pt x="53" y="34"/>
                    <a:pt x="58" y="34"/>
                  </a:cubicBezTo>
                  <a:cubicBezTo>
                    <a:pt x="81" y="34"/>
                    <a:pt x="122" y="46"/>
                    <a:pt x="153" y="60"/>
                  </a:cubicBezTo>
                  <a:cubicBezTo>
                    <a:pt x="191" y="77"/>
                    <a:pt x="233" y="92"/>
                    <a:pt x="243" y="92"/>
                  </a:cubicBezTo>
                  <a:cubicBezTo>
                    <a:pt x="245" y="91"/>
                    <a:pt x="247" y="91"/>
                    <a:pt x="250" y="91"/>
                  </a:cubicBezTo>
                  <a:cubicBezTo>
                    <a:pt x="265" y="91"/>
                    <a:pt x="298" y="100"/>
                    <a:pt x="333" y="112"/>
                  </a:cubicBezTo>
                  <a:cubicBezTo>
                    <a:pt x="356" y="120"/>
                    <a:pt x="377" y="125"/>
                    <a:pt x="389" y="125"/>
                  </a:cubicBezTo>
                  <a:cubicBezTo>
                    <a:pt x="397" y="125"/>
                    <a:pt x="401" y="123"/>
                    <a:pt x="399" y="119"/>
                  </a:cubicBezTo>
                  <a:cubicBezTo>
                    <a:pt x="396" y="108"/>
                    <a:pt x="378" y="98"/>
                    <a:pt x="362" y="95"/>
                  </a:cubicBezTo>
                  <a:cubicBezTo>
                    <a:pt x="344" y="95"/>
                    <a:pt x="333" y="87"/>
                    <a:pt x="341" y="77"/>
                  </a:cubicBezTo>
                  <a:cubicBezTo>
                    <a:pt x="342" y="74"/>
                    <a:pt x="355" y="72"/>
                    <a:pt x="375" y="72"/>
                  </a:cubicBezTo>
                  <a:cubicBezTo>
                    <a:pt x="394" y="72"/>
                    <a:pt x="420" y="74"/>
                    <a:pt x="448" y="77"/>
                  </a:cubicBezTo>
                  <a:cubicBezTo>
                    <a:pt x="483" y="84"/>
                    <a:pt x="514" y="86"/>
                    <a:pt x="533" y="86"/>
                  </a:cubicBezTo>
                  <a:cubicBezTo>
                    <a:pt x="544" y="86"/>
                    <a:pt x="551" y="85"/>
                    <a:pt x="552" y="84"/>
                  </a:cubicBezTo>
                  <a:cubicBezTo>
                    <a:pt x="562" y="71"/>
                    <a:pt x="562" y="71"/>
                    <a:pt x="424" y="50"/>
                  </a:cubicBezTo>
                  <a:cubicBezTo>
                    <a:pt x="395" y="45"/>
                    <a:pt x="368" y="42"/>
                    <a:pt x="347" y="42"/>
                  </a:cubicBezTo>
                  <a:cubicBezTo>
                    <a:pt x="324" y="42"/>
                    <a:pt x="309" y="46"/>
                    <a:pt x="309" y="53"/>
                  </a:cubicBezTo>
                  <a:cubicBezTo>
                    <a:pt x="309" y="56"/>
                    <a:pt x="305" y="57"/>
                    <a:pt x="297" y="57"/>
                  </a:cubicBezTo>
                  <a:cubicBezTo>
                    <a:pt x="275" y="57"/>
                    <a:pt x="226" y="48"/>
                    <a:pt x="170" y="32"/>
                  </a:cubicBezTo>
                  <a:cubicBezTo>
                    <a:pt x="102" y="14"/>
                    <a:pt x="38" y="0"/>
                    <a:pt x="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0" name="Google Shape;8920;p45"/>
            <p:cNvSpPr/>
            <p:nvPr/>
          </p:nvSpPr>
          <p:spPr>
            <a:xfrm>
              <a:off x="5778975" y="1095650"/>
              <a:ext cx="14075" cy="2825"/>
            </a:xfrm>
            <a:custGeom>
              <a:avLst/>
              <a:gdLst/>
              <a:ahLst/>
              <a:cxnLst/>
              <a:rect l="l" t="t" r="r" b="b"/>
              <a:pathLst>
                <a:path w="563" h="113" extrusionOk="0">
                  <a:moveTo>
                    <a:pt x="81" y="1"/>
                  </a:moveTo>
                  <a:lnTo>
                    <a:pt x="1" y="8"/>
                  </a:lnTo>
                  <a:lnTo>
                    <a:pt x="102" y="53"/>
                  </a:lnTo>
                  <a:cubicBezTo>
                    <a:pt x="153" y="73"/>
                    <a:pt x="206" y="91"/>
                    <a:pt x="212" y="91"/>
                  </a:cubicBezTo>
                  <a:cubicBezTo>
                    <a:pt x="223" y="87"/>
                    <a:pt x="247" y="87"/>
                    <a:pt x="271" y="87"/>
                  </a:cubicBezTo>
                  <a:cubicBezTo>
                    <a:pt x="310" y="87"/>
                    <a:pt x="310" y="87"/>
                    <a:pt x="278" y="78"/>
                  </a:cubicBezTo>
                  <a:cubicBezTo>
                    <a:pt x="254" y="70"/>
                    <a:pt x="244" y="57"/>
                    <a:pt x="251" y="46"/>
                  </a:cubicBezTo>
                  <a:cubicBezTo>
                    <a:pt x="253" y="42"/>
                    <a:pt x="263" y="39"/>
                    <a:pt x="275" y="39"/>
                  </a:cubicBezTo>
                  <a:cubicBezTo>
                    <a:pt x="282" y="39"/>
                    <a:pt x="291" y="40"/>
                    <a:pt x="299" y="43"/>
                  </a:cubicBezTo>
                  <a:cubicBezTo>
                    <a:pt x="309" y="46"/>
                    <a:pt x="320" y="48"/>
                    <a:pt x="328" y="48"/>
                  </a:cubicBezTo>
                  <a:cubicBezTo>
                    <a:pt x="337" y="48"/>
                    <a:pt x="344" y="46"/>
                    <a:pt x="348" y="43"/>
                  </a:cubicBezTo>
                  <a:cubicBezTo>
                    <a:pt x="349" y="38"/>
                    <a:pt x="352" y="36"/>
                    <a:pt x="355" y="36"/>
                  </a:cubicBezTo>
                  <a:cubicBezTo>
                    <a:pt x="359" y="36"/>
                    <a:pt x="363" y="40"/>
                    <a:pt x="365" y="46"/>
                  </a:cubicBezTo>
                  <a:cubicBezTo>
                    <a:pt x="369" y="60"/>
                    <a:pt x="361" y="78"/>
                    <a:pt x="351" y="87"/>
                  </a:cubicBezTo>
                  <a:cubicBezTo>
                    <a:pt x="337" y="98"/>
                    <a:pt x="369" y="108"/>
                    <a:pt x="424" y="112"/>
                  </a:cubicBezTo>
                  <a:cubicBezTo>
                    <a:pt x="440" y="112"/>
                    <a:pt x="453" y="113"/>
                    <a:pt x="465" y="113"/>
                  </a:cubicBezTo>
                  <a:cubicBezTo>
                    <a:pt x="514" y="113"/>
                    <a:pt x="528" y="106"/>
                    <a:pt x="542" y="81"/>
                  </a:cubicBezTo>
                  <a:cubicBezTo>
                    <a:pt x="563" y="46"/>
                    <a:pt x="559" y="43"/>
                    <a:pt x="518" y="43"/>
                  </a:cubicBezTo>
                  <a:cubicBezTo>
                    <a:pt x="494" y="39"/>
                    <a:pt x="400" y="28"/>
                    <a:pt x="316" y="18"/>
                  </a:cubicBezTo>
                  <a:cubicBezTo>
                    <a:pt x="230" y="8"/>
                    <a:pt x="126" y="1"/>
                    <a:pt x="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1" name="Google Shape;8921;p45"/>
            <p:cNvSpPr/>
            <p:nvPr/>
          </p:nvSpPr>
          <p:spPr>
            <a:xfrm>
              <a:off x="5855475" y="1297725"/>
              <a:ext cx="1350" cy="1075"/>
            </a:xfrm>
            <a:custGeom>
              <a:avLst/>
              <a:gdLst/>
              <a:ahLst/>
              <a:cxnLst/>
              <a:rect l="l" t="t" r="r" b="b"/>
              <a:pathLst>
                <a:path w="54" h="43" extrusionOk="0">
                  <a:moveTo>
                    <a:pt x="26" y="0"/>
                  </a:moveTo>
                  <a:cubicBezTo>
                    <a:pt x="23" y="0"/>
                    <a:pt x="21" y="1"/>
                    <a:pt x="18" y="1"/>
                  </a:cubicBezTo>
                  <a:cubicBezTo>
                    <a:pt x="7" y="5"/>
                    <a:pt x="1" y="15"/>
                    <a:pt x="4" y="25"/>
                  </a:cubicBezTo>
                  <a:cubicBezTo>
                    <a:pt x="7" y="40"/>
                    <a:pt x="18" y="43"/>
                    <a:pt x="32" y="43"/>
                  </a:cubicBezTo>
                  <a:cubicBezTo>
                    <a:pt x="46" y="40"/>
                    <a:pt x="53" y="25"/>
                    <a:pt x="49" y="15"/>
                  </a:cubicBezTo>
                  <a:cubicBezTo>
                    <a:pt x="46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2" name="Google Shape;8922;p45"/>
            <p:cNvSpPr/>
            <p:nvPr/>
          </p:nvSpPr>
          <p:spPr>
            <a:xfrm>
              <a:off x="5858375" y="1297725"/>
              <a:ext cx="1450" cy="1100"/>
            </a:xfrm>
            <a:custGeom>
              <a:avLst/>
              <a:gdLst/>
              <a:ahLst/>
              <a:cxnLst/>
              <a:rect l="l" t="t" r="r" b="b"/>
              <a:pathLst>
                <a:path w="58" h="44" extrusionOk="0">
                  <a:moveTo>
                    <a:pt x="17" y="0"/>
                  </a:moveTo>
                  <a:cubicBezTo>
                    <a:pt x="7" y="0"/>
                    <a:pt x="0" y="7"/>
                    <a:pt x="3" y="15"/>
                  </a:cubicBezTo>
                  <a:cubicBezTo>
                    <a:pt x="6" y="25"/>
                    <a:pt x="20" y="40"/>
                    <a:pt x="37" y="43"/>
                  </a:cubicBezTo>
                  <a:cubicBezTo>
                    <a:pt x="40" y="44"/>
                    <a:pt x="42" y="44"/>
                    <a:pt x="44" y="44"/>
                  </a:cubicBezTo>
                  <a:cubicBezTo>
                    <a:pt x="53" y="44"/>
                    <a:pt x="57" y="38"/>
                    <a:pt x="55" y="30"/>
                  </a:cubicBezTo>
                  <a:cubicBezTo>
                    <a:pt x="51" y="19"/>
                    <a:pt x="37" y="5"/>
                    <a:pt x="24" y="1"/>
                  </a:cubicBezTo>
                  <a:cubicBezTo>
                    <a:pt x="21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3" name="Google Shape;8923;p45"/>
            <p:cNvSpPr/>
            <p:nvPr/>
          </p:nvSpPr>
          <p:spPr>
            <a:xfrm>
              <a:off x="5861300" y="1300575"/>
              <a:ext cx="1650" cy="875"/>
            </a:xfrm>
            <a:custGeom>
              <a:avLst/>
              <a:gdLst/>
              <a:ahLst/>
              <a:cxnLst/>
              <a:rect l="l" t="t" r="r" b="b"/>
              <a:pathLst>
                <a:path w="66" h="35" extrusionOk="0">
                  <a:moveTo>
                    <a:pt x="25" y="1"/>
                  </a:moveTo>
                  <a:cubicBezTo>
                    <a:pt x="21" y="1"/>
                    <a:pt x="18" y="1"/>
                    <a:pt x="14" y="2"/>
                  </a:cubicBezTo>
                  <a:cubicBezTo>
                    <a:pt x="0" y="6"/>
                    <a:pt x="0" y="12"/>
                    <a:pt x="11" y="23"/>
                  </a:cubicBezTo>
                  <a:cubicBezTo>
                    <a:pt x="21" y="30"/>
                    <a:pt x="33" y="34"/>
                    <a:pt x="43" y="34"/>
                  </a:cubicBezTo>
                  <a:cubicBezTo>
                    <a:pt x="47" y="34"/>
                    <a:pt x="50" y="34"/>
                    <a:pt x="53" y="33"/>
                  </a:cubicBezTo>
                  <a:cubicBezTo>
                    <a:pt x="66" y="30"/>
                    <a:pt x="66" y="20"/>
                    <a:pt x="56" y="12"/>
                  </a:cubicBezTo>
                  <a:cubicBezTo>
                    <a:pt x="48" y="5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4" name="Google Shape;8924;p45"/>
            <p:cNvSpPr/>
            <p:nvPr/>
          </p:nvSpPr>
          <p:spPr>
            <a:xfrm>
              <a:off x="5860775" y="12973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43" y="1"/>
                  </a:moveTo>
                  <a:cubicBezTo>
                    <a:pt x="39" y="1"/>
                    <a:pt x="36" y="2"/>
                    <a:pt x="32" y="3"/>
                  </a:cubicBezTo>
                  <a:cubicBezTo>
                    <a:pt x="14" y="6"/>
                    <a:pt x="0" y="20"/>
                    <a:pt x="4" y="27"/>
                  </a:cubicBezTo>
                  <a:cubicBezTo>
                    <a:pt x="8" y="37"/>
                    <a:pt x="29" y="51"/>
                    <a:pt x="53" y="61"/>
                  </a:cubicBezTo>
                  <a:cubicBezTo>
                    <a:pt x="63" y="65"/>
                    <a:pt x="70" y="67"/>
                    <a:pt x="75" y="67"/>
                  </a:cubicBezTo>
                  <a:cubicBezTo>
                    <a:pt x="86" y="67"/>
                    <a:pt x="88" y="58"/>
                    <a:pt x="80" y="34"/>
                  </a:cubicBezTo>
                  <a:cubicBezTo>
                    <a:pt x="75" y="14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5" name="Google Shape;8925;p45"/>
            <p:cNvSpPr/>
            <p:nvPr/>
          </p:nvSpPr>
          <p:spPr>
            <a:xfrm>
              <a:off x="5863275" y="1297600"/>
              <a:ext cx="2650" cy="1400"/>
            </a:xfrm>
            <a:custGeom>
              <a:avLst/>
              <a:gdLst/>
              <a:ahLst/>
              <a:cxnLst/>
              <a:rect l="l" t="t" r="r" b="b"/>
              <a:pathLst>
                <a:path w="106" h="56" extrusionOk="0">
                  <a:moveTo>
                    <a:pt x="6" y="1"/>
                  </a:moveTo>
                  <a:cubicBezTo>
                    <a:pt x="1" y="1"/>
                    <a:pt x="0" y="7"/>
                    <a:pt x="4" y="20"/>
                  </a:cubicBezTo>
                  <a:cubicBezTo>
                    <a:pt x="8" y="41"/>
                    <a:pt x="18" y="55"/>
                    <a:pt x="22" y="55"/>
                  </a:cubicBezTo>
                  <a:cubicBezTo>
                    <a:pt x="26" y="55"/>
                    <a:pt x="37" y="54"/>
                    <a:pt x="50" y="54"/>
                  </a:cubicBezTo>
                  <a:cubicBezTo>
                    <a:pt x="56" y="54"/>
                    <a:pt x="63" y="54"/>
                    <a:pt x="70" y="55"/>
                  </a:cubicBezTo>
                  <a:cubicBezTo>
                    <a:pt x="91" y="55"/>
                    <a:pt x="105" y="48"/>
                    <a:pt x="102" y="35"/>
                  </a:cubicBezTo>
                  <a:cubicBezTo>
                    <a:pt x="99" y="26"/>
                    <a:pt x="87" y="20"/>
                    <a:pt x="73" y="20"/>
                  </a:cubicBezTo>
                  <a:cubicBezTo>
                    <a:pt x="70" y="20"/>
                    <a:pt x="67" y="20"/>
                    <a:pt x="63" y="20"/>
                  </a:cubicBezTo>
                  <a:cubicBezTo>
                    <a:pt x="60" y="22"/>
                    <a:pt x="55" y="23"/>
                    <a:pt x="51" y="23"/>
                  </a:cubicBezTo>
                  <a:cubicBezTo>
                    <a:pt x="37" y="23"/>
                    <a:pt x="22" y="17"/>
                    <a:pt x="15" y="6"/>
                  </a:cubicBezTo>
                  <a:cubicBezTo>
                    <a:pt x="11" y="3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6" name="Google Shape;8926;p45"/>
            <p:cNvSpPr/>
            <p:nvPr/>
          </p:nvSpPr>
          <p:spPr>
            <a:xfrm>
              <a:off x="5865775" y="1298050"/>
              <a:ext cx="6650" cy="1300"/>
            </a:xfrm>
            <a:custGeom>
              <a:avLst/>
              <a:gdLst/>
              <a:ahLst/>
              <a:cxnLst/>
              <a:rect l="l" t="t" r="r" b="b"/>
              <a:pathLst>
                <a:path w="266" h="52" extrusionOk="0">
                  <a:moveTo>
                    <a:pt x="75" y="0"/>
                  </a:moveTo>
                  <a:cubicBezTo>
                    <a:pt x="69" y="0"/>
                    <a:pt x="61" y="1"/>
                    <a:pt x="53" y="2"/>
                  </a:cubicBezTo>
                  <a:cubicBezTo>
                    <a:pt x="1" y="17"/>
                    <a:pt x="99" y="51"/>
                    <a:pt x="170" y="51"/>
                  </a:cubicBezTo>
                  <a:cubicBezTo>
                    <a:pt x="184" y="51"/>
                    <a:pt x="196" y="50"/>
                    <a:pt x="207" y="47"/>
                  </a:cubicBezTo>
                  <a:cubicBezTo>
                    <a:pt x="266" y="32"/>
                    <a:pt x="239" y="10"/>
                    <a:pt x="182" y="10"/>
                  </a:cubicBezTo>
                  <a:cubicBezTo>
                    <a:pt x="173" y="10"/>
                    <a:pt x="162" y="11"/>
                    <a:pt x="151" y="12"/>
                  </a:cubicBezTo>
                  <a:cubicBezTo>
                    <a:pt x="140" y="15"/>
                    <a:pt x="130" y="17"/>
                    <a:pt x="121" y="17"/>
                  </a:cubicBezTo>
                  <a:cubicBezTo>
                    <a:pt x="107" y="17"/>
                    <a:pt x="98" y="14"/>
                    <a:pt x="95" y="9"/>
                  </a:cubicBezTo>
                  <a:cubicBezTo>
                    <a:pt x="95" y="3"/>
                    <a:pt x="87" y="0"/>
                    <a:pt x="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7" name="Google Shape;8927;p45"/>
            <p:cNvSpPr/>
            <p:nvPr/>
          </p:nvSpPr>
          <p:spPr>
            <a:xfrm>
              <a:off x="5872825" y="1298150"/>
              <a:ext cx="12450" cy="3800"/>
            </a:xfrm>
            <a:custGeom>
              <a:avLst/>
              <a:gdLst/>
              <a:ahLst/>
              <a:cxnLst/>
              <a:rect l="l" t="t" r="r" b="b"/>
              <a:pathLst>
                <a:path w="498" h="152" extrusionOk="0">
                  <a:moveTo>
                    <a:pt x="36" y="0"/>
                  </a:moveTo>
                  <a:cubicBezTo>
                    <a:pt x="28" y="0"/>
                    <a:pt x="20" y="3"/>
                    <a:pt x="15" y="8"/>
                  </a:cubicBezTo>
                  <a:cubicBezTo>
                    <a:pt x="0" y="23"/>
                    <a:pt x="5" y="37"/>
                    <a:pt x="35" y="50"/>
                  </a:cubicBezTo>
                  <a:cubicBezTo>
                    <a:pt x="47" y="57"/>
                    <a:pt x="61" y="61"/>
                    <a:pt x="72" y="61"/>
                  </a:cubicBezTo>
                  <a:cubicBezTo>
                    <a:pt x="84" y="61"/>
                    <a:pt x="94" y="57"/>
                    <a:pt x="101" y="50"/>
                  </a:cubicBezTo>
                  <a:cubicBezTo>
                    <a:pt x="107" y="45"/>
                    <a:pt x="111" y="42"/>
                    <a:pt x="113" y="42"/>
                  </a:cubicBezTo>
                  <a:lnTo>
                    <a:pt x="113" y="42"/>
                  </a:lnTo>
                  <a:cubicBezTo>
                    <a:pt x="116" y="42"/>
                    <a:pt x="116" y="48"/>
                    <a:pt x="112" y="61"/>
                  </a:cubicBezTo>
                  <a:cubicBezTo>
                    <a:pt x="107" y="73"/>
                    <a:pt x="108" y="79"/>
                    <a:pt x="115" y="79"/>
                  </a:cubicBezTo>
                  <a:cubicBezTo>
                    <a:pt x="119" y="79"/>
                    <a:pt x="126" y="77"/>
                    <a:pt x="136" y="71"/>
                  </a:cubicBezTo>
                  <a:cubicBezTo>
                    <a:pt x="145" y="64"/>
                    <a:pt x="155" y="60"/>
                    <a:pt x="162" y="60"/>
                  </a:cubicBezTo>
                  <a:cubicBezTo>
                    <a:pt x="168" y="60"/>
                    <a:pt x="173" y="63"/>
                    <a:pt x="174" y="68"/>
                  </a:cubicBezTo>
                  <a:cubicBezTo>
                    <a:pt x="177" y="76"/>
                    <a:pt x="187" y="80"/>
                    <a:pt x="200" y="80"/>
                  </a:cubicBezTo>
                  <a:cubicBezTo>
                    <a:pt x="204" y="80"/>
                    <a:pt x="208" y="79"/>
                    <a:pt x="213" y="78"/>
                  </a:cubicBezTo>
                  <a:cubicBezTo>
                    <a:pt x="219" y="76"/>
                    <a:pt x="224" y="75"/>
                    <a:pt x="230" y="75"/>
                  </a:cubicBezTo>
                  <a:cubicBezTo>
                    <a:pt x="245" y="75"/>
                    <a:pt x="258" y="81"/>
                    <a:pt x="268" y="88"/>
                  </a:cubicBezTo>
                  <a:cubicBezTo>
                    <a:pt x="278" y="97"/>
                    <a:pt x="281" y="100"/>
                    <a:pt x="273" y="100"/>
                  </a:cubicBezTo>
                  <a:cubicBezTo>
                    <a:pt x="270" y="100"/>
                    <a:pt x="266" y="100"/>
                    <a:pt x="261" y="99"/>
                  </a:cubicBezTo>
                  <a:cubicBezTo>
                    <a:pt x="258" y="99"/>
                    <a:pt x="255" y="98"/>
                    <a:pt x="252" y="98"/>
                  </a:cubicBezTo>
                  <a:cubicBezTo>
                    <a:pt x="240" y="98"/>
                    <a:pt x="234" y="104"/>
                    <a:pt x="237" y="113"/>
                  </a:cubicBezTo>
                  <a:cubicBezTo>
                    <a:pt x="239" y="123"/>
                    <a:pt x="250" y="128"/>
                    <a:pt x="265" y="128"/>
                  </a:cubicBezTo>
                  <a:cubicBezTo>
                    <a:pt x="269" y="128"/>
                    <a:pt x="274" y="127"/>
                    <a:pt x="278" y="127"/>
                  </a:cubicBezTo>
                  <a:cubicBezTo>
                    <a:pt x="283" y="125"/>
                    <a:pt x="288" y="124"/>
                    <a:pt x="293" y="124"/>
                  </a:cubicBezTo>
                  <a:cubicBezTo>
                    <a:pt x="304" y="124"/>
                    <a:pt x="314" y="130"/>
                    <a:pt x="317" y="137"/>
                  </a:cubicBezTo>
                  <a:cubicBezTo>
                    <a:pt x="320" y="147"/>
                    <a:pt x="327" y="151"/>
                    <a:pt x="335" y="151"/>
                  </a:cubicBezTo>
                  <a:cubicBezTo>
                    <a:pt x="348" y="151"/>
                    <a:pt x="364" y="137"/>
                    <a:pt x="362" y="117"/>
                  </a:cubicBezTo>
                  <a:cubicBezTo>
                    <a:pt x="362" y="98"/>
                    <a:pt x="365" y="90"/>
                    <a:pt x="385" y="90"/>
                  </a:cubicBezTo>
                  <a:cubicBezTo>
                    <a:pt x="395" y="90"/>
                    <a:pt x="410" y="92"/>
                    <a:pt x="431" y="96"/>
                  </a:cubicBezTo>
                  <a:cubicBezTo>
                    <a:pt x="454" y="99"/>
                    <a:pt x="469" y="102"/>
                    <a:pt x="479" y="102"/>
                  </a:cubicBezTo>
                  <a:cubicBezTo>
                    <a:pt x="497" y="102"/>
                    <a:pt x="496" y="94"/>
                    <a:pt x="490" y="71"/>
                  </a:cubicBezTo>
                  <a:cubicBezTo>
                    <a:pt x="483" y="46"/>
                    <a:pt x="458" y="33"/>
                    <a:pt x="417" y="33"/>
                  </a:cubicBezTo>
                  <a:cubicBezTo>
                    <a:pt x="397" y="33"/>
                    <a:pt x="372" y="36"/>
                    <a:pt x="344" y="43"/>
                  </a:cubicBezTo>
                  <a:cubicBezTo>
                    <a:pt x="332" y="46"/>
                    <a:pt x="319" y="48"/>
                    <a:pt x="309" y="48"/>
                  </a:cubicBezTo>
                  <a:cubicBezTo>
                    <a:pt x="297" y="48"/>
                    <a:pt x="288" y="46"/>
                    <a:pt x="288" y="40"/>
                  </a:cubicBezTo>
                  <a:cubicBezTo>
                    <a:pt x="285" y="33"/>
                    <a:pt x="233" y="23"/>
                    <a:pt x="178" y="23"/>
                  </a:cubicBezTo>
                  <a:cubicBezTo>
                    <a:pt x="122" y="19"/>
                    <a:pt x="67" y="13"/>
                    <a:pt x="53" y="5"/>
                  </a:cubicBezTo>
                  <a:cubicBezTo>
                    <a:pt x="48" y="2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8" name="Google Shape;8928;p45"/>
            <p:cNvSpPr/>
            <p:nvPr/>
          </p:nvSpPr>
          <p:spPr>
            <a:xfrm>
              <a:off x="5875350" y="1294875"/>
              <a:ext cx="3500" cy="1150"/>
            </a:xfrm>
            <a:custGeom>
              <a:avLst/>
              <a:gdLst/>
              <a:ahLst/>
              <a:cxnLst/>
              <a:rect l="l" t="t" r="r" b="b"/>
              <a:pathLst>
                <a:path w="140" h="46" extrusionOk="0">
                  <a:moveTo>
                    <a:pt x="112" y="0"/>
                  </a:moveTo>
                  <a:cubicBezTo>
                    <a:pt x="98" y="0"/>
                    <a:pt x="80" y="3"/>
                    <a:pt x="59" y="8"/>
                  </a:cubicBezTo>
                  <a:cubicBezTo>
                    <a:pt x="21" y="19"/>
                    <a:pt x="0" y="32"/>
                    <a:pt x="11" y="40"/>
                  </a:cubicBezTo>
                  <a:cubicBezTo>
                    <a:pt x="14" y="44"/>
                    <a:pt x="23" y="46"/>
                    <a:pt x="34" y="46"/>
                  </a:cubicBezTo>
                  <a:cubicBezTo>
                    <a:pt x="48" y="46"/>
                    <a:pt x="66" y="43"/>
                    <a:pt x="83" y="40"/>
                  </a:cubicBezTo>
                  <a:cubicBezTo>
                    <a:pt x="115" y="32"/>
                    <a:pt x="139" y="19"/>
                    <a:pt x="136" y="8"/>
                  </a:cubicBezTo>
                  <a:cubicBezTo>
                    <a:pt x="134" y="3"/>
                    <a:pt x="125" y="0"/>
                    <a:pt x="1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9" name="Google Shape;8929;p45"/>
            <p:cNvSpPr/>
            <p:nvPr/>
          </p:nvSpPr>
          <p:spPr>
            <a:xfrm>
              <a:off x="5881200" y="1295175"/>
              <a:ext cx="1875" cy="1100"/>
            </a:xfrm>
            <a:custGeom>
              <a:avLst/>
              <a:gdLst/>
              <a:ahLst/>
              <a:cxnLst/>
              <a:rect l="l" t="t" r="r" b="b"/>
              <a:pathLst>
                <a:path w="75" h="44" extrusionOk="0">
                  <a:moveTo>
                    <a:pt x="12" y="0"/>
                  </a:moveTo>
                  <a:cubicBezTo>
                    <a:pt x="4" y="0"/>
                    <a:pt x="0" y="4"/>
                    <a:pt x="3" y="10"/>
                  </a:cubicBezTo>
                  <a:cubicBezTo>
                    <a:pt x="8" y="28"/>
                    <a:pt x="37" y="44"/>
                    <a:pt x="57" y="44"/>
                  </a:cubicBezTo>
                  <a:cubicBezTo>
                    <a:pt x="63" y="44"/>
                    <a:pt x="69" y="42"/>
                    <a:pt x="72" y="37"/>
                  </a:cubicBezTo>
                  <a:cubicBezTo>
                    <a:pt x="75" y="31"/>
                    <a:pt x="61" y="17"/>
                    <a:pt x="37" y="7"/>
                  </a:cubicBezTo>
                  <a:cubicBezTo>
                    <a:pt x="26" y="2"/>
                    <a:pt x="18" y="0"/>
                    <a:pt x="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0" name="Google Shape;8930;p45"/>
            <p:cNvSpPr/>
            <p:nvPr/>
          </p:nvSpPr>
          <p:spPr>
            <a:xfrm>
              <a:off x="5894600" y="1300975"/>
              <a:ext cx="3325" cy="1525"/>
            </a:xfrm>
            <a:custGeom>
              <a:avLst/>
              <a:gdLst/>
              <a:ahLst/>
              <a:cxnLst/>
              <a:rect l="l" t="t" r="r" b="b"/>
              <a:pathLst>
                <a:path w="133" h="61" extrusionOk="0">
                  <a:moveTo>
                    <a:pt x="48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4" y="7"/>
                    <a:pt x="0" y="17"/>
                    <a:pt x="4" y="24"/>
                  </a:cubicBezTo>
                  <a:cubicBezTo>
                    <a:pt x="7" y="41"/>
                    <a:pt x="72" y="61"/>
                    <a:pt x="106" y="61"/>
                  </a:cubicBezTo>
                  <a:cubicBezTo>
                    <a:pt x="116" y="61"/>
                    <a:pt x="123" y="59"/>
                    <a:pt x="125" y="55"/>
                  </a:cubicBezTo>
                  <a:cubicBezTo>
                    <a:pt x="133" y="49"/>
                    <a:pt x="119" y="38"/>
                    <a:pt x="98" y="38"/>
                  </a:cubicBezTo>
                  <a:cubicBezTo>
                    <a:pt x="74" y="34"/>
                    <a:pt x="59" y="24"/>
                    <a:pt x="63" y="14"/>
                  </a:cubicBezTo>
                  <a:cubicBezTo>
                    <a:pt x="65" y="7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1" name="Google Shape;8931;p45"/>
            <p:cNvSpPr/>
            <p:nvPr/>
          </p:nvSpPr>
          <p:spPr>
            <a:xfrm>
              <a:off x="5896250" y="1302750"/>
              <a:ext cx="6375" cy="1675"/>
            </a:xfrm>
            <a:custGeom>
              <a:avLst/>
              <a:gdLst/>
              <a:ahLst/>
              <a:cxnLst/>
              <a:rect l="l" t="t" r="r" b="b"/>
              <a:pathLst>
                <a:path w="255" h="67" extrusionOk="0">
                  <a:moveTo>
                    <a:pt x="161" y="1"/>
                  </a:moveTo>
                  <a:cubicBezTo>
                    <a:pt x="134" y="1"/>
                    <a:pt x="103" y="4"/>
                    <a:pt x="77" y="12"/>
                  </a:cubicBezTo>
                  <a:cubicBezTo>
                    <a:pt x="0" y="33"/>
                    <a:pt x="0" y="33"/>
                    <a:pt x="63" y="40"/>
                  </a:cubicBezTo>
                  <a:cubicBezTo>
                    <a:pt x="97" y="43"/>
                    <a:pt x="132" y="53"/>
                    <a:pt x="146" y="64"/>
                  </a:cubicBezTo>
                  <a:cubicBezTo>
                    <a:pt x="149" y="66"/>
                    <a:pt x="153" y="67"/>
                    <a:pt x="158" y="67"/>
                  </a:cubicBezTo>
                  <a:cubicBezTo>
                    <a:pt x="171" y="67"/>
                    <a:pt x="192" y="60"/>
                    <a:pt x="212" y="50"/>
                  </a:cubicBezTo>
                  <a:cubicBezTo>
                    <a:pt x="254" y="23"/>
                    <a:pt x="254" y="19"/>
                    <a:pt x="208" y="5"/>
                  </a:cubicBezTo>
                  <a:cubicBezTo>
                    <a:pt x="197" y="2"/>
                    <a:pt x="180" y="1"/>
                    <a:pt x="1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2" name="Google Shape;8932;p45"/>
            <p:cNvSpPr/>
            <p:nvPr/>
          </p:nvSpPr>
          <p:spPr>
            <a:xfrm>
              <a:off x="5908050" y="1303550"/>
              <a:ext cx="1450" cy="975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21" y="1"/>
                  </a:moveTo>
                  <a:cubicBezTo>
                    <a:pt x="7" y="1"/>
                    <a:pt x="0" y="11"/>
                    <a:pt x="7" y="21"/>
                  </a:cubicBezTo>
                  <a:cubicBezTo>
                    <a:pt x="16" y="33"/>
                    <a:pt x="28" y="38"/>
                    <a:pt x="38" y="38"/>
                  </a:cubicBezTo>
                  <a:cubicBezTo>
                    <a:pt x="49" y="38"/>
                    <a:pt x="58" y="31"/>
                    <a:pt x="56" y="18"/>
                  </a:cubicBezTo>
                  <a:cubicBezTo>
                    <a:pt x="53" y="8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3" name="Google Shape;8933;p45"/>
            <p:cNvSpPr/>
            <p:nvPr/>
          </p:nvSpPr>
          <p:spPr>
            <a:xfrm>
              <a:off x="5912375" y="1301875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1"/>
                  </a:moveTo>
                  <a:cubicBezTo>
                    <a:pt x="28" y="1"/>
                    <a:pt x="24" y="1"/>
                    <a:pt x="21" y="2"/>
                  </a:cubicBezTo>
                  <a:cubicBezTo>
                    <a:pt x="8" y="5"/>
                    <a:pt x="0" y="16"/>
                    <a:pt x="8" y="26"/>
                  </a:cubicBezTo>
                  <a:cubicBezTo>
                    <a:pt x="11" y="35"/>
                    <a:pt x="18" y="41"/>
                    <a:pt x="28" y="41"/>
                  </a:cubicBezTo>
                  <a:cubicBezTo>
                    <a:pt x="31" y="41"/>
                    <a:pt x="33" y="41"/>
                    <a:pt x="35" y="40"/>
                  </a:cubicBezTo>
                  <a:cubicBezTo>
                    <a:pt x="46" y="37"/>
                    <a:pt x="53" y="26"/>
                    <a:pt x="50" y="16"/>
                  </a:cubicBezTo>
                  <a:cubicBezTo>
                    <a:pt x="47" y="5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4" name="Google Shape;8934;p45"/>
            <p:cNvSpPr/>
            <p:nvPr/>
          </p:nvSpPr>
          <p:spPr>
            <a:xfrm>
              <a:off x="5914525" y="1298250"/>
              <a:ext cx="6500" cy="2975"/>
            </a:xfrm>
            <a:custGeom>
              <a:avLst/>
              <a:gdLst/>
              <a:ahLst/>
              <a:cxnLst/>
              <a:rect l="l" t="t" r="r" b="b"/>
              <a:pathLst>
                <a:path w="260" h="119" extrusionOk="0">
                  <a:moveTo>
                    <a:pt x="97" y="0"/>
                  </a:moveTo>
                  <a:cubicBezTo>
                    <a:pt x="86" y="0"/>
                    <a:pt x="68" y="15"/>
                    <a:pt x="36" y="46"/>
                  </a:cubicBezTo>
                  <a:cubicBezTo>
                    <a:pt x="1" y="84"/>
                    <a:pt x="2" y="115"/>
                    <a:pt x="29" y="115"/>
                  </a:cubicBezTo>
                  <a:cubicBezTo>
                    <a:pt x="39" y="115"/>
                    <a:pt x="52" y="111"/>
                    <a:pt x="68" y="102"/>
                  </a:cubicBezTo>
                  <a:cubicBezTo>
                    <a:pt x="80" y="94"/>
                    <a:pt x="90" y="90"/>
                    <a:pt x="97" y="90"/>
                  </a:cubicBezTo>
                  <a:cubicBezTo>
                    <a:pt x="106" y="90"/>
                    <a:pt x="112" y="96"/>
                    <a:pt x="116" y="105"/>
                  </a:cubicBezTo>
                  <a:cubicBezTo>
                    <a:pt x="119" y="114"/>
                    <a:pt x="121" y="119"/>
                    <a:pt x="124" y="119"/>
                  </a:cubicBezTo>
                  <a:cubicBezTo>
                    <a:pt x="127" y="119"/>
                    <a:pt x="131" y="112"/>
                    <a:pt x="137" y="99"/>
                  </a:cubicBezTo>
                  <a:cubicBezTo>
                    <a:pt x="140" y="84"/>
                    <a:pt x="145" y="77"/>
                    <a:pt x="152" y="77"/>
                  </a:cubicBezTo>
                  <a:cubicBezTo>
                    <a:pt x="159" y="77"/>
                    <a:pt x="168" y="84"/>
                    <a:pt x="182" y="95"/>
                  </a:cubicBezTo>
                  <a:cubicBezTo>
                    <a:pt x="192" y="105"/>
                    <a:pt x="204" y="111"/>
                    <a:pt x="215" y="111"/>
                  </a:cubicBezTo>
                  <a:cubicBezTo>
                    <a:pt x="223" y="111"/>
                    <a:pt x="230" y="108"/>
                    <a:pt x="234" y="102"/>
                  </a:cubicBezTo>
                  <a:cubicBezTo>
                    <a:pt x="259" y="80"/>
                    <a:pt x="241" y="45"/>
                    <a:pt x="208" y="45"/>
                  </a:cubicBezTo>
                  <a:cubicBezTo>
                    <a:pt x="205" y="45"/>
                    <a:pt x="202" y="46"/>
                    <a:pt x="199" y="46"/>
                  </a:cubicBezTo>
                  <a:cubicBezTo>
                    <a:pt x="182" y="46"/>
                    <a:pt x="161" y="50"/>
                    <a:pt x="148" y="54"/>
                  </a:cubicBezTo>
                  <a:cubicBezTo>
                    <a:pt x="137" y="54"/>
                    <a:pt x="119" y="43"/>
                    <a:pt x="116" y="25"/>
                  </a:cubicBezTo>
                  <a:cubicBezTo>
                    <a:pt x="112" y="9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5" name="Google Shape;8935;p45"/>
            <p:cNvSpPr/>
            <p:nvPr/>
          </p:nvSpPr>
          <p:spPr>
            <a:xfrm>
              <a:off x="5918100" y="1302675"/>
              <a:ext cx="1250" cy="1450"/>
            </a:xfrm>
            <a:custGeom>
              <a:avLst/>
              <a:gdLst/>
              <a:ahLst/>
              <a:cxnLst/>
              <a:rect l="l" t="t" r="r" b="b"/>
              <a:pathLst>
                <a:path w="50" h="58" extrusionOk="0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0" y="1"/>
                    <a:pt x="0" y="15"/>
                    <a:pt x="5" y="32"/>
                  </a:cubicBezTo>
                  <a:cubicBezTo>
                    <a:pt x="10" y="47"/>
                    <a:pt x="21" y="57"/>
                    <a:pt x="33" y="57"/>
                  </a:cubicBezTo>
                  <a:cubicBezTo>
                    <a:pt x="35" y="57"/>
                    <a:pt x="37" y="57"/>
                    <a:pt x="39" y="56"/>
                  </a:cubicBezTo>
                  <a:cubicBezTo>
                    <a:pt x="49" y="53"/>
                    <a:pt x="49" y="40"/>
                    <a:pt x="39" y="26"/>
                  </a:cubicBezTo>
                  <a:cubicBezTo>
                    <a:pt x="27" y="10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6" name="Google Shape;8936;p45"/>
            <p:cNvSpPr/>
            <p:nvPr/>
          </p:nvSpPr>
          <p:spPr>
            <a:xfrm>
              <a:off x="5920050" y="1301125"/>
              <a:ext cx="2675" cy="1775"/>
            </a:xfrm>
            <a:custGeom>
              <a:avLst/>
              <a:gdLst/>
              <a:ahLst/>
              <a:cxnLst/>
              <a:rect l="l" t="t" r="r" b="b"/>
              <a:pathLst>
                <a:path w="107" h="71" extrusionOk="0">
                  <a:moveTo>
                    <a:pt x="45" y="1"/>
                  </a:moveTo>
                  <a:cubicBezTo>
                    <a:pt x="33" y="1"/>
                    <a:pt x="24" y="4"/>
                    <a:pt x="20" y="8"/>
                  </a:cubicBezTo>
                  <a:cubicBezTo>
                    <a:pt x="0" y="27"/>
                    <a:pt x="27" y="71"/>
                    <a:pt x="53" y="71"/>
                  </a:cubicBezTo>
                  <a:cubicBezTo>
                    <a:pt x="55" y="71"/>
                    <a:pt x="56" y="71"/>
                    <a:pt x="58" y="70"/>
                  </a:cubicBezTo>
                  <a:cubicBezTo>
                    <a:pt x="100" y="60"/>
                    <a:pt x="106" y="14"/>
                    <a:pt x="68" y="4"/>
                  </a:cubicBezTo>
                  <a:cubicBezTo>
                    <a:pt x="60" y="2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7" name="Google Shape;8937;p45"/>
            <p:cNvSpPr/>
            <p:nvPr/>
          </p:nvSpPr>
          <p:spPr>
            <a:xfrm>
              <a:off x="5920375" y="1293425"/>
              <a:ext cx="7975" cy="4225"/>
            </a:xfrm>
            <a:custGeom>
              <a:avLst/>
              <a:gdLst/>
              <a:ahLst/>
              <a:cxnLst/>
              <a:rect l="l" t="t" r="r" b="b"/>
              <a:pathLst>
                <a:path w="319" h="169" extrusionOk="0">
                  <a:moveTo>
                    <a:pt x="0" y="0"/>
                  </a:moveTo>
                  <a:lnTo>
                    <a:pt x="38" y="63"/>
                  </a:lnTo>
                  <a:cubicBezTo>
                    <a:pt x="58" y="97"/>
                    <a:pt x="64" y="112"/>
                    <a:pt x="57" y="112"/>
                  </a:cubicBezTo>
                  <a:cubicBezTo>
                    <a:pt x="54" y="112"/>
                    <a:pt x="49" y="109"/>
                    <a:pt x="42" y="104"/>
                  </a:cubicBezTo>
                  <a:cubicBezTo>
                    <a:pt x="30" y="95"/>
                    <a:pt x="22" y="91"/>
                    <a:pt x="18" y="91"/>
                  </a:cubicBezTo>
                  <a:cubicBezTo>
                    <a:pt x="13" y="91"/>
                    <a:pt x="13" y="99"/>
                    <a:pt x="18" y="114"/>
                  </a:cubicBezTo>
                  <a:cubicBezTo>
                    <a:pt x="23" y="132"/>
                    <a:pt x="38" y="143"/>
                    <a:pt x="53" y="143"/>
                  </a:cubicBezTo>
                  <a:cubicBezTo>
                    <a:pt x="55" y="143"/>
                    <a:pt x="57" y="143"/>
                    <a:pt x="59" y="142"/>
                  </a:cubicBezTo>
                  <a:cubicBezTo>
                    <a:pt x="63" y="142"/>
                    <a:pt x="69" y="141"/>
                    <a:pt x="76" y="141"/>
                  </a:cubicBezTo>
                  <a:cubicBezTo>
                    <a:pt x="96" y="141"/>
                    <a:pt x="128" y="144"/>
                    <a:pt x="156" y="149"/>
                  </a:cubicBezTo>
                  <a:cubicBezTo>
                    <a:pt x="171" y="151"/>
                    <a:pt x="183" y="152"/>
                    <a:pt x="193" y="152"/>
                  </a:cubicBezTo>
                  <a:cubicBezTo>
                    <a:pt x="214" y="152"/>
                    <a:pt x="223" y="147"/>
                    <a:pt x="226" y="135"/>
                  </a:cubicBezTo>
                  <a:cubicBezTo>
                    <a:pt x="227" y="129"/>
                    <a:pt x="229" y="127"/>
                    <a:pt x="231" y="127"/>
                  </a:cubicBezTo>
                  <a:cubicBezTo>
                    <a:pt x="235" y="127"/>
                    <a:pt x="239" y="132"/>
                    <a:pt x="242" y="142"/>
                  </a:cubicBezTo>
                  <a:cubicBezTo>
                    <a:pt x="250" y="161"/>
                    <a:pt x="265" y="169"/>
                    <a:pt x="279" y="169"/>
                  </a:cubicBezTo>
                  <a:cubicBezTo>
                    <a:pt x="300" y="169"/>
                    <a:pt x="319" y="152"/>
                    <a:pt x="309" y="125"/>
                  </a:cubicBezTo>
                  <a:cubicBezTo>
                    <a:pt x="302" y="98"/>
                    <a:pt x="277" y="87"/>
                    <a:pt x="232" y="87"/>
                  </a:cubicBezTo>
                  <a:cubicBezTo>
                    <a:pt x="197" y="87"/>
                    <a:pt x="132" y="69"/>
                    <a:pt x="8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8" name="Google Shape;8938;p45"/>
            <p:cNvSpPr/>
            <p:nvPr/>
          </p:nvSpPr>
          <p:spPr>
            <a:xfrm>
              <a:off x="5922550" y="1299550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15" y="1"/>
                  </a:moveTo>
                  <a:cubicBezTo>
                    <a:pt x="5" y="1"/>
                    <a:pt x="1" y="10"/>
                    <a:pt x="6" y="26"/>
                  </a:cubicBezTo>
                  <a:cubicBezTo>
                    <a:pt x="9" y="41"/>
                    <a:pt x="20" y="50"/>
                    <a:pt x="33" y="50"/>
                  </a:cubicBezTo>
                  <a:cubicBezTo>
                    <a:pt x="34" y="50"/>
                    <a:pt x="36" y="50"/>
                    <a:pt x="38" y="50"/>
                  </a:cubicBezTo>
                  <a:cubicBezTo>
                    <a:pt x="51" y="47"/>
                    <a:pt x="59" y="36"/>
                    <a:pt x="56" y="26"/>
                  </a:cubicBezTo>
                  <a:cubicBezTo>
                    <a:pt x="51" y="15"/>
                    <a:pt x="38" y="5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9" name="Google Shape;8939;p45"/>
            <p:cNvSpPr/>
            <p:nvPr/>
          </p:nvSpPr>
          <p:spPr>
            <a:xfrm>
              <a:off x="5923750" y="1301375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16" y="1"/>
                  </a:moveTo>
                  <a:cubicBezTo>
                    <a:pt x="3" y="1"/>
                    <a:pt x="1" y="14"/>
                    <a:pt x="8" y="36"/>
                  </a:cubicBezTo>
                  <a:cubicBezTo>
                    <a:pt x="14" y="55"/>
                    <a:pt x="26" y="71"/>
                    <a:pt x="38" y="71"/>
                  </a:cubicBezTo>
                  <a:cubicBezTo>
                    <a:pt x="39" y="71"/>
                    <a:pt x="41" y="71"/>
                    <a:pt x="42" y="71"/>
                  </a:cubicBezTo>
                  <a:cubicBezTo>
                    <a:pt x="52" y="67"/>
                    <a:pt x="59" y="50"/>
                    <a:pt x="56" y="36"/>
                  </a:cubicBezTo>
                  <a:cubicBezTo>
                    <a:pt x="49" y="22"/>
                    <a:pt x="35" y="4"/>
                    <a:pt x="21" y="1"/>
                  </a:cubicBez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0" name="Google Shape;8940;p45"/>
            <p:cNvSpPr/>
            <p:nvPr/>
          </p:nvSpPr>
          <p:spPr>
            <a:xfrm>
              <a:off x="5925700" y="1300725"/>
              <a:ext cx="1175" cy="2025"/>
            </a:xfrm>
            <a:custGeom>
              <a:avLst/>
              <a:gdLst/>
              <a:ahLst/>
              <a:cxnLst/>
              <a:rect l="l" t="t" r="r" b="b"/>
              <a:pathLst>
                <a:path w="47" h="81" extrusionOk="0">
                  <a:moveTo>
                    <a:pt x="25" y="1"/>
                  </a:moveTo>
                  <a:cubicBezTo>
                    <a:pt x="21" y="1"/>
                    <a:pt x="17" y="8"/>
                    <a:pt x="13" y="20"/>
                  </a:cubicBezTo>
                  <a:cubicBezTo>
                    <a:pt x="0" y="60"/>
                    <a:pt x="1" y="81"/>
                    <a:pt x="20" y="81"/>
                  </a:cubicBezTo>
                  <a:cubicBezTo>
                    <a:pt x="23" y="81"/>
                    <a:pt x="26" y="80"/>
                    <a:pt x="29" y="79"/>
                  </a:cubicBezTo>
                  <a:cubicBezTo>
                    <a:pt x="44" y="76"/>
                    <a:pt x="47" y="55"/>
                    <a:pt x="40" y="30"/>
                  </a:cubicBezTo>
                  <a:cubicBezTo>
                    <a:pt x="34" y="10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1" name="Google Shape;8941;p45"/>
            <p:cNvSpPr/>
            <p:nvPr/>
          </p:nvSpPr>
          <p:spPr>
            <a:xfrm>
              <a:off x="5929400" y="1296275"/>
              <a:ext cx="800" cy="1250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7"/>
                    <a:pt x="16" y="49"/>
                    <a:pt x="21" y="49"/>
                  </a:cubicBezTo>
                  <a:cubicBezTo>
                    <a:pt x="22" y="49"/>
                    <a:pt x="23" y="48"/>
                    <a:pt x="24" y="46"/>
                  </a:cubicBezTo>
                  <a:cubicBezTo>
                    <a:pt x="31" y="35"/>
                    <a:pt x="24" y="21"/>
                    <a:pt x="14" y="8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2" name="Google Shape;8942;p45"/>
            <p:cNvSpPr/>
            <p:nvPr/>
          </p:nvSpPr>
          <p:spPr>
            <a:xfrm>
              <a:off x="5932250" y="1295375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1"/>
                  </a:moveTo>
                  <a:cubicBezTo>
                    <a:pt x="27" y="1"/>
                    <a:pt x="22" y="2"/>
                    <a:pt x="17" y="5"/>
                  </a:cubicBezTo>
                  <a:cubicBezTo>
                    <a:pt x="7" y="15"/>
                    <a:pt x="1" y="29"/>
                    <a:pt x="4" y="33"/>
                  </a:cubicBezTo>
                  <a:cubicBezTo>
                    <a:pt x="4" y="37"/>
                    <a:pt x="7" y="39"/>
                    <a:pt x="13" y="39"/>
                  </a:cubicBezTo>
                  <a:cubicBezTo>
                    <a:pt x="17" y="39"/>
                    <a:pt x="22" y="38"/>
                    <a:pt x="28" y="36"/>
                  </a:cubicBezTo>
                  <a:cubicBezTo>
                    <a:pt x="38" y="33"/>
                    <a:pt x="46" y="20"/>
                    <a:pt x="42" y="9"/>
                  </a:cubicBezTo>
                  <a:cubicBezTo>
                    <a:pt x="40" y="3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3" name="Google Shape;8943;p45"/>
            <p:cNvSpPr/>
            <p:nvPr/>
          </p:nvSpPr>
          <p:spPr>
            <a:xfrm>
              <a:off x="5933025" y="1290150"/>
              <a:ext cx="2525" cy="1575"/>
            </a:xfrm>
            <a:custGeom>
              <a:avLst/>
              <a:gdLst/>
              <a:ahLst/>
              <a:cxnLst/>
              <a:rect l="l" t="t" r="r" b="b"/>
              <a:pathLst>
                <a:path w="101" h="63" extrusionOk="0">
                  <a:moveTo>
                    <a:pt x="50" y="1"/>
                  </a:moveTo>
                  <a:cubicBezTo>
                    <a:pt x="45" y="1"/>
                    <a:pt x="40" y="1"/>
                    <a:pt x="35" y="3"/>
                  </a:cubicBezTo>
                  <a:cubicBezTo>
                    <a:pt x="15" y="6"/>
                    <a:pt x="0" y="27"/>
                    <a:pt x="4" y="44"/>
                  </a:cubicBezTo>
                  <a:cubicBezTo>
                    <a:pt x="8" y="55"/>
                    <a:pt x="17" y="62"/>
                    <a:pt x="26" y="62"/>
                  </a:cubicBezTo>
                  <a:cubicBezTo>
                    <a:pt x="31" y="62"/>
                    <a:pt x="37" y="60"/>
                    <a:pt x="42" y="54"/>
                  </a:cubicBezTo>
                  <a:cubicBezTo>
                    <a:pt x="50" y="50"/>
                    <a:pt x="59" y="47"/>
                    <a:pt x="67" y="47"/>
                  </a:cubicBezTo>
                  <a:cubicBezTo>
                    <a:pt x="76" y="47"/>
                    <a:pt x="85" y="51"/>
                    <a:pt x="90" y="58"/>
                  </a:cubicBezTo>
                  <a:cubicBezTo>
                    <a:pt x="93" y="61"/>
                    <a:pt x="95" y="62"/>
                    <a:pt x="97" y="62"/>
                  </a:cubicBezTo>
                  <a:cubicBezTo>
                    <a:pt x="100" y="62"/>
                    <a:pt x="98" y="51"/>
                    <a:pt x="90" y="34"/>
                  </a:cubicBezTo>
                  <a:cubicBezTo>
                    <a:pt x="82" y="12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4" name="Google Shape;8944;p45"/>
            <p:cNvSpPr/>
            <p:nvPr/>
          </p:nvSpPr>
          <p:spPr>
            <a:xfrm>
              <a:off x="5937025" y="1282025"/>
              <a:ext cx="3300" cy="2450"/>
            </a:xfrm>
            <a:custGeom>
              <a:avLst/>
              <a:gdLst/>
              <a:ahLst/>
              <a:cxnLst/>
              <a:rect l="l" t="t" r="r" b="b"/>
              <a:pathLst>
                <a:path w="132" h="98" extrusionOk="0">
                  <a:moveTo>
                    <a:pt x="48" y="1"/>
                  </a:moveTo>
                  <a:cubicBezTo>
                    <a:pt x="31" y="1"/>
                    <a:pt x="23" y="10"/>
                    <a:pt x="14" y="33"/>
                  </a:cubicBezTo>
                  <a:cubicBezTo>
                    <a:pt x="4" y="57"/>
                    <a:pt x="0" y="81"/>
                    <a:pt x="4" y="91"/>
                  </a:cubicBezTo>
                  <a:cubicBezTo>
                    <a:pt x="5" y="96"/>
                    <a:pt x="6" y="98"/>
                    <a:pt x="8" y="98"/>
                  </a:cubicBezTo>
                  <a:cubicBezTo>
                    <a:pt x="10" y="98"/>
                    <a:pt x="12" y="93"/>
                    <a:pt x="14" y="85"/>
                  </a:cubicBezTo>
                  <a:cubicBezTo>
                    <a:pt x="14" y="71"/>
                    <a:pt x="42" y="50"/>
                    <a:pt x="76" y="43"/>
                  </a:cubicBezTo>
                  <a:cubicBezTo>
                    <a:pt x="128" y="29"/>
                    <a:pt x="132" y="26"/>
                    <a:pt x="84" y="8"/>
                  </a:cubicBezTo>
                  <a:cubicBezTo>
                    <a:pt x="68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5" name="Google Shape;8945;p45"/>
            <p:cNvSpPr/>
            <p:nvPr/>
          </p:nvSpPr>
          <p:spPr>
            <a:xfrm>
              <a:off x="5935625" y="1277875"/>
              <a:ext cx="1125" cy="1100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1" y="4"/>
                    <a:pt x="0" y="15"/>
                    <a:pt x="4" y="25"/>
                  </a:cubicBezTo>
                  <a:cubicBezTo>
                    <a:pt x="7" y="37"/>
                    <a:pt x="12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8" y="43"/>
                    <a:pt x="35" y="33"/>
                    <a:pt x="39" y="18"/>
                  </a:cubicBezTo>
                  <a:cubicBezTo>
                    <a:pt x="44" y="7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6" name="Google Shape;8946;p45"/>
            <p:cNvSpPr/>
            <p:nvPr/>
          </p:nvSpPr>
          <p:spPr>
            <a:xfrm>
              <a:off x="5954075" y="127875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1"/>
                    <a:pt x="2" y="10"/>
                    <a:pt x="9" y="32"/>
                  </a:cubicBezTo>
                  <a:cubicBezTo>
                    <a:pt x="15" y="54"/>
                    <a:pt x="27" y="70"/>
                    <a:pt x="40" y="70"/>
                  </a:cubicBezTo>
                  <a:cubicBezTo>
                    <a:pt x="41" y="70"/>
                    <a:pt x="42" y="70"/>
                    <a:pt x="43" y="70"/>
                  </a:cubicBezTo>
                  <a:cubicBezTo>
                    <a:pt x="71" y="63"/>
                    <a:pt x="64" y="43"/>
                    <a:pt x="26" y="11"/>
                  </a:cubicBezTo>
                  <a:cubicBezTo>
                    <a:pt x="17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7" name="Google Shape;8947;p45"/>
            <p:cNvSpPr/>
            <p:nvPr/>
          </p:nvSpPr>
          <p:spPr>
            <a:xfrm>
              <a:off x="5911175" y="1140825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83" y="0"/>
                  </a:moveTo>
                  <a:cubicBezTo>
                    <a:pt x="75" y="0"/>
                    <a:pt x="59" y="3"/>
                    <a:pt x="42" y="8"/>
                  </a:cubicBezTo>
                  <a:cubicBezTo>
                    <a:pt x="18" y="19"/>
                    <a:pt x="0" y="36"/>
                    <a:pt x="7" y="50"/>
                  </a:cubicBezTo>
                  <a:cubicBezTo>
                    <a:pt x="9" y="59"/>
                    <a:pt x="12" y="64"/>
                    <a:pt x="18" y="64"/>
                  </a:cubicBezTo>
                  <a:cubicBezTo>
                    <a:pt x="26" y="64"/>
                    <a:pt x="37" y="57"/>
                    <a:pt x="53" y="43"/>
                  </a:cubicBezTo>
                  <a:cubicBezTo>
                    <a:pt x="73" y="26"/>
                    <a:pt x="90" y="8"/>
                    <a:pt x="87" y="2"/>
                  </a:cubicBezTo>
                  <a:cubicBezTo>
                    <a:pt x="87" y="1"/>
                    <a:pt x="85" y="0"/>
                    <a:pt x="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8" name="Google Shape;8948;p45"/>
            <p:cNvSpPr/>
            <p:nvPr/>
          </p:nvSpPr>
          <p:spPr>
            <a:xfrm>
              <a:off x="5907100" y="1124775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14" y="1"/>
                  </a:moveTo>
                  <a:cubicBezTo>
                    <a:pt x="5" y="1"/>
                    <a:pt x="0" y="7"/>
                    <a:pt x="3" y="16"/>
                  </a:cubicBezTo>
                  <a:cubicBezTo>
                    <a:pt x="7" y="24"/>
                    <a:pt x="16" y="30"/>
                    <a:pt x="26" y="30"/>
                  </a:cubicBezTo>
                  <a:cubicBezTo>
                    <a:pt x="28" y="30"/>
                    <a:pt x="30" y="30"/>
                    <a:pt x="32" y="29"/>
                  </a:cubicBezTo>
                  <a:cubicBezTo>
                    <a:pt x="45" y="26"/>
                    <a:pt x="52" y="19"/>
                    <a:pt x="52" y="16"/>
                  </a:cubicBezTo>
                  <a:cubicBezTo>
                    <a:pt x="49" y="12"/>
                    <a:pt x="38" y="5"/>
                    <a:pt x="21" y="2"/>
                  </a:cubicBezTo>
                  <a:cubicBezTo>
                    <a:pt x="18" y="1"/>
                    <a:pt x="16" y="1"/>
                    <a:pt x="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9" name="Google Shape;8949;p45"/>
            <p:cNvSpPr/>
            <p:nvPr/>
          </p:nvSpPr>
          <p:spPr>
            <a:xfrm>
              <a:off x="5916900" y="1155375"/>
              <a:ext cx="1750" cy="1025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55" y="1"/>
                  </a:moveTo>
                  <a:cubicBezTo>
                    <a:pt x="49" y="1"/>
                    <a:pt x="40" y="2"/>
                    <a:pt x="32" y="6"/>
                  </a:cubicBezTo>
                  <a:cubicBezTo>
                    <a:pt x="11" y="9"/>
                    <a:pt x="0" y="20"/>
                    <a:pt x="3" y="33"/>
                  </a:cubicBezTo>
                  <a:cubicBezTo>
                    <a:pt x="5" y="38"/>
                    <a:pt x="9" y="41"/>
                    <a:pt x="14" y="41"/>
                  </a:cubicBezTo>
                  <a:cubicBezTo>
                    <a:pt x="21" y="41"/>
                    <a:pt x="29" y="37"/>
                    <a:pt x="38" y="30"/>
                  </a:cubicBezTo>
                  <a:cubicBezTo>
                    <a:pt x="56" y="20"/>
                    <a:pt x="69" y="9"/>
                    <a:pt x="66" y="6"/>
                  </a:cubicBezTo>
                  <a:cubicBezTo>
                    <a:pt x="66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0" name="Google Shape;8950;p45"/>
            <p:cNvSpPr/>
            <p:nvPr/>
          </p:nvSpPr>
          <p:spPr>
            <a:xfrm>
              <a:off x="5957050" y="1276775"/>
              <a:ext cx="8925" cy="3325"/>
            </a:xfrm>
            <a:custGeom>
              <a:avLst/>
              <a:gdLst/>
              <a:ahLst/>
              <a:cxnLst/>
              <a:rect l="l" t="t" r="r" b="b"/>
              <a:pathLst>
                <a:path w="357" h="133" extrusionOk="0">
                  <a:moveTo>
                    <a:pt x="142" y="1"/>
                  </a:moveTo>
                  <a:cubicBezTo>
                    <a:pt x="115" y="1"/>
                    <a:pt x="85" y="46"/>
                    <a:pt x="94" y="83"/>
                  </a:cubicBezTo>
                  <a:cubicBezTo>
                    <a:pt x="99" y="97"/>
                    <a:pt x="101" y="104"/>
                    <a:pt x="97" y="104"/>
                  </a:cubicBezTo>
                  <a:cubicBezTo>
                    <a:pt x="94" y="104"/>
                    <a:pt x="85" y="98"/>
                    <a:pt x="70" y="87"/>
                  </a:cubicBezTo>
                  <a:cubicBezTo>
                    <a:pt x="55" y="71"/>
                    <a:pt x="35" y="62"/>
                    <a:pt x="23" y="62"/>
                  </a:cubicBezTo>
                  <a:cubicBezTo>
                    <a:pt x="21" y="62"/>
                    <a:pt x="19" y="62"/>
                    <a:pt x="18" y="62"/>
                  </a:cubicBezTo>
                  <a:cubicBezTo>
                    <a:pt x="4" y="66"/>
                    <a:pt x="0" y="83"/>
                    <a:pt x="4" y="97"/>
                  </a:cubicBezTo>
                  <a:cubicBezTo>
                    <a:pt x="10" y="119"/>
                    <a:pt x="83" y="133"/>
                    <a:pt x="154" y="133"/>
                  </a:cubicBezTo>
                  <a:cubicBezTo>
                    <a:pt x="194" y="133"/>
                    <a:pt x="234" y="128"/>
                    <a:pt x="261" y="118"/>
                  </a:cubicBezTo>
                  <a:cubicBezTo>
                    <a:pt x="276" y="113"/>
                    <a:pt x="292" y="110"/>
                    <a:pt x="304" y="110"/>
                  </a:cubicBezTo>
                  <a:cubicBezTo>
                    <a:pt x="316" y="110"/>
                    <a:pt x="325" y="113"/>
                    <a:pt x="327" y="118"/>
                  </a:cubicBezTo>
                  <a:cubicBezTo>
                    <a:pt x="329" y="127"/>
                    <a:pt x="331" y="132"/>
                    <a:pt x="335" y="132"/>
                  </a:cubicBezTo>
                  <a:cubicBezTo>
                    <a:pt x="336" y="132"/>
                    <a:pt x="338" y="130"/>
                    <a:pt x="341" y="128"/>
                  </a:cubicBezTo>
                  <a:cubicBezTo>
                    <a:pt x="357" y="102"/>
                    <a:pt x="261" y="13"/>
                    <a:pt x="222" y="13"/>
                  </a:cubicBezTo>
                  <a:cubicBezTo>
                    <a:pt x="220" y="13"/>
                    <a:pt x="218" y="14"/>
                    <a:pt x="216" y="14"/>
                  </a:cubicBezTo>
                  <a:cubicBezTo>
                    <a:pt x="210" y="15"/>
                    <a:pt x="204" y="15"/>
                    <a:pt x="198" y="15"/>
                  </a:cubicBezTo>
                  <a:cubicBezTo>
                    <a:pt x="181" y="15"/>
                    <a:pt x="164" y="12"/>
                    <a:pt x="157" y="7"/>
                  </a:cubicBezTo>
                  <a:cubicBezTo>
                    <a:pt x="152" y="3"/>
                    <a:pt x="147" y="1"/>
                    <a:pt x="1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1" name="Google Shape;8951;p45"/>
            <p:cNvSpPr/>
            <p:nvPr/>
          </p:nvSpPr>
          <p:spPr>
            <a:xfrm>
              <a:off x="5912075" y="1130850"/>
              <a:ext cx="1475" cy="1075"/>
            </a:xfrm>
            <a:custGeom>
              <a:avLst/>
              <a:gdLst/>
              <a:ahLst/>
              <a:cxnLst/>
              <a:rect l="l" t="t" r="r" b="b"/>
              <a:pathLst>
                <a:path w="59" h="43" extrusionOk="0">
                  <a:moveTo>
                    <a:pt x="6" y="0"/>
                  </a:moveTo>
                  <a:cubicBezTo>
                    <a:pt x="1" y="0"/>
                    <a:pt x="5" y="7"/>
                    <a:pt x="20" y="23"/>
                  </a:cubicBezTo>
                  <a:cubicBezTo>
                    <a:pt x="30" y="35"/>
                    <a:pt x="40" y="42"/>
                    <a:pt x="47" y="42"/>
                  </a:cubicBezTo>
                  <a:cubicBezTo>
                    <a:pt x="50" y="42"/>
                    <a:pt x="52" y="41"/>
                    <a:pt x="54" y="39"/>
                  </a:cubicBezTo>
                  <a:cubicBezTo>
                    <a:pt x="58" y="33"/>
                    <a:pt x="44" y="18"/>
                    <a:pt x="27" y="8"/>
                  </a:cubicBezTo>
                  <a:cubicBezTo>
                    <a:pt x="16" y="3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2" name="Google Shape;8952;p45"/>
            <p:cNvSpPr/>
            <p:nvPr/>
          </p:nvSpPr>
          <p:spPr>
            <a:xfrm>
              <a:off x="5969275" y="127890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8" y="1"/>
                  </a:moveTo>
                  <a:cubicBezTo>
                    <a:pt x="26" y="1"/>
                    <a:pt x="24" y="1"/>
                    <a:pt x="22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5"/>
                    <a:pt x="12" y="44"/>
                    <a:pt x="19" y="44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5" y="43"/>
                    <a:pt x="32" y="33"/>
                    <a:pt x="39" y="19"/>
                  </a:cubicBezTo>
                  <a:cubicBezTo>
                    <a:pt x="42" y="7"/>
                    <a:pt x="37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3" name="Google Shape;8953;p45"/>
            <p:cNvSpPr/>
            <p:nvPr/>
          </p:nvSpPr>
          <p:spPr>
            <a:xfrm>
              <a:off x="5970800" y="1278525"/>
              <a:ext cx="1350" cy="1625"/>
            </a:xfrm>
            <a:custGeom>
              <a:avLst/>
              <a:gdLst/>
              <a:ahLst/>
              <a:cxnLst/>
              <a:rect l="l" t="t" r="r" b="b"/>
              <a:pathLst>
                <a:path w="54" h="65" extrusionOk="0">
                  <a:moveTo>
                    <a:pt x="35" y="0"/>
                  </a:moveTo>
                  <a:cubicBezTo>
                    <a:pt x="24" y="0"/>
                    <a:pt x="14" y="10"/>
                    <a:pt x="9" y="23"/>
                  </a:cubicBezTo>
                  <a:cubicBezTo>
                    <a:pt x="1" y="50"/>
                    <a:pt x="6" y="64"/>
                    <a:pt x="16" y="64"/>
                  </a:cubicBezTo>
                  <a:cubicBezTo>
                    <a:pt x="24" y="64"/>
                    <a:pt x="34" y="57"/>
                    <a:pt x="44" y="41"/>
                  </a:cubicBezTo>
                  <a:cubicBezTo>
                    <a:pt x="54" y="23"/>
                    <a:pt x="54" y="7"/>
                    <a:pt x="44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4" name="Google Shape;8954;p45"/>
            <p:cNvSpPr/>
            <p:nvPr/>
          </p:nvSpPr>
          <p:spPr>
            <a:xfrm>
              <a:off x="5976525" y="1267250"/>
              <a:ext cx="3700" cy="4350"/>
            </a:xfrm>
            <a:custGeom>
              <a:avLst/>
              <a:gdLst/>
              <a:ahLst/>
              <a:cxnLst/>
              <a:rect l="l" t="t" r="r" b="b"/>
              <a:pathLst>
                <a:path w="148" h="174" extrusionOk="0">
                  <a:moveTo>
                    <a:pt x="103" y="1"/>
                  </a:moveTo>
                  <a:cubicBezTo>
                    <a:pt x="101" y="1"/>
                    <a:pt x="100" y="3"/>
                    <a:pt x="99" y="6"/>
                  </a:cubicBezTo>
                  <a:cubicBezTo>
                    <a:pt x="99" y="20"/>
                    <a:pt x="86" y="37"/>
                    <a:pt x="71" y="41"/>
                  </a:cubicBezTo>
                  <a:cubicBezTo>
                    <a:pt x="54" y="45"/>
                    <a:pt x="33" y="62"/>
                    <a:pt x="23" y="79"/>
                  </a:cubicBezTo>
                  <a:cubicBezTo>
                    <a:pt x="0" y="112"/>
                    <a:pt x="18" y="173"/>
                    <a:pt x="46" y="173"/>
                  </a:cubicBezTo>
                  <a:cubicBezTo>
                    <a:pt x="48" y="173"/>
                    <a:pt x="49" y="173"/>
                    <a:pt x="51" y="173"/>
                  </a:cubicBezTo>
                  <a:cubicBezTo>
                    <a:pt x="116" y="155"/>
                    <a:pt x="148" y="104"/>
                    <a:pt x="127" y="41"/>
                  </a:cubicBezTo>
                  <a:cubicBezTo>
                    <a:pt x="117" y="15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5" name="Google Shape;8955;p45"/>
            <p:cNvSpPr/>
            <p:nvPr/>
          </p:nvSpPr>
          <p:spPr>
            <a:xfrm>
              <a:off x="5982100" y="1268675"/>
              <a:ext cx="2200" cy="1150"/>
            </a:xfrm>
            <a:custGeom>
              <a:avLst/>
              <a:gdLst/>
              <a:ahLst/>
              <a:cxnLst/>
              <a:rect l="l" t="t" r="r" b="b"/>
              <a:pathLst>
                <a:path w="88" h="46" extrusionOk="0">
                  <a:moveTo>
                    <a:pt x="32" y="0"/>
                  </a:moveTo>
                  <a:cubicBezTo>
                    <a:pt x="31" y="0"/>
                    <a:pt x="30" y="1"/>
                    <a:pt x="29" y="1"/>
                  </a:cubicBezTo>
                  <a:cubicBezTo>
                    <a:pt x="1" y="8"/>
                    <a:pt x="8" y="18"/>
                    <a:pt x="53" y="36"/>
                  </a:cubicBezTo>
                  <a:cubicBezTo>
                    <a:pt x="68" y="42"/>
                    <a:pt x="78" y="45"/>
                    <a:pt x="82" y="45"/>
                  </a:cubicBezTo>
                  <a:cubicBezTo>
                    <a:pt x="87" y="45"/>
                    <a:pt x="84" y="40"/>
                    <a:pt x="74" y="26"/>
                  </a:cubicBezTo>
                  <a:cubicBezTo>
                    <a:pt x="61" y="1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6" name="Google Shape;8956;p45"/>
            <p:cNvSpPr/>
            <p:nvPr/>
          </p:nvSpPr>
          <p:spPr>
            <a:xfrm>
              <a:off x="5947075" y="1143000"/>
              <a:ext cx="2050" cy="1800"/>
            </a:xfrm>
            <a:custGeom>
              <a:avLst/>
              <a:gdLst/>
              <a:ahLst/>
              <a:cxnLst/>
              <a:rect l="l" t="t" r="r" b="b"/>
              <a:pathLst>
                <a:path w="82" h="72" extrusionOk="0">
                  <a:moveTo>
                    <a:pt x="31" y="1"/>
                  </a:moveTo>
                  <a:cubicBezTo>
                    <a:pt x="29" y="1"/>
                    <a:pt x="27" y="1"/>
                    <a:pt x="25" y="1"/>
                  </a:cubicBezTo>
                  <a:cubicBezTo>
                    <a:pt x="4" y="8"/>
                    <a:pt x="0" y="22"/>
                    <a:pt x="18" y="46"/>
                  </a:cubicBezTo>
                  <a:cubicBezTo>
                    <a:pt x="28" y="61"/>
                    <a:pt x="40" y="71"/>
                    <a:pt x="48" y="71"/>
                  </a:cubicBezTo>
                  <a:cubicBezTo>
                    <a:pt x="51" y="71"/>
                    <a:pt x="54" y="70"/>
                    <a:pt x="56" y="67"/>
                  </a:cubicBezTo>
                  <a:cubicBezTo>
                    <a:pt x="82" y="44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7" name="Google Shape;8957;p45"/>
            <p:cNvSpPr/>
            <p:nvPr/>
          </p:nvSpPr>
          <p:spPr>
            <a:xfrm>
              <a:off x="5996000" y="1269450"/>
              <a:ext cx="1225" cy="1425"/>
            </a:xfrm>
            <a:custGeom>
              <a:avLst/>
              <a:gdLst/>
              <a:ahLst/>
              <a:cxnLst/>
              <a:rect l="l" t="t" r="r" b="b"/>
              <a:pathLst>
                <a:path w="49" h="57" extrusionOk="0">
                  <a:moveTo>
                    <a:pt x="23" y="1"/>
                  </a:moveTo>
                  <a:cubicBezTo>
                    <a:pt x="21" y="1"/>
                    <a:pt x="19" y="1"/>
                    <a:pt x="18" y="2"/>
                  </a:cubicBezTo>
                  <a:cubicBezTo>
                    <a:pt x="3" y="5"/>
                    <a:pt x="0" y="22"/>
                    <a:pt x="3" y="40"/>
                  </a:cubicBezTo>
                  <a:cubicBezTo>
                    <a:pt x="8" y="51"/>
                    <a:pt x="14" y="56"/>
                    <a:pt x="20" y="56"/>
                  </a:cubicBezTo>
                  <a:cubicBezTo>
                    <a:pt x="24" y="56"/>
                    <a:pt x="28" y="54"/>
                    <a:pt x="32" y="50"/>
                  </a:cubicBezTo>
                  <a:cubicBezTo>
                    <a:pt x="42" y="40"/>
                    <a:pt x="48" y="26"/>
                    <a:pt x="45" y="16"/>
                  </a:cubicBezTo>
                  <a:cubicBezTo>
                    <a:pt x="42" y="7"/>
                    <a:pt x="32" y="1"/>
                    <a:pt x="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8" name="Google Shape;8958;p45"/>
            <p:cNvSpPr/>
            <p:nvPr/>
          </p:nvSpPr>
          <p:spPr>
            <a:xfrm>
              <a:off x="6002075" y="1267900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6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10" y="4"/>
                    <a:pt x="0" y="19"/>
                    <a:pt x="4" y="29"/>
                  </a:cubicBezTo>
                  <a:cubicBezTo>
                    <a:pt x="7" y="39"/>
                    <a:pt x="14" y="46"/>
                    <a:pt x="21" y="46"/>
                  </a:cubicBezTo>
                  <a:cubicBezTo>
                    <a:pt x="28" y="43"/>
                    <a:pt x="34" y="32"/>
                    <a:pt x="39" y="19"/>
                  </a:cubicBezTo>
                  <a:cubicBezTo>
                    <a:pt x="41" y="9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9" name="Google Shape;8959;p45"/>
            <p:cNvSpPr/>
            <p:nvPr/>
          </p:nvSpPr>
          <p:spPr>
            <a:xfrm>
              <a:off x="6013775" y="1268575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7" y="0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0" name="Google Shape;8960;p45"/>
            <p:cNvSpPr/>
            <p:nvPr/>
          </p:nvSpPr>
          <p:spPr>
            <a:xfrm>
              <a:off x="6010050" y="1253325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8" y="0"/>
                  </a:moveTo>
                  <a:cubicBezTo>
                    <a:pt x="8" y="0"/>
                    <a:pt x="1" y="6"/>
                    <a:pt x="3" y="15"/>
                  </a:cubicBezTo>
                  <a:cubicBezTo>
                    <a:pt x="6" y="26"/>
                    <a:pt x="16" y="33"/>
                    <a:pt x="27" y="33"/>
                  </a:cubicBezTo>
                  <a:cubicBezTo>
                    <a:pt x="30" y="33"/>
                    <a:pt x="32" y="33"/>
                    <a:pt x="35" y="32"/>
                  </a:cubicBezTo>
                  <a:cubicBezTo>
                    <a:pt x="45" y="29"/>
                    <a:pt x="56" y="22"/>
                    <a:pt x="53" y="19"/>
                  </a:cubicBezTo>
                  <a:cubicBezTo>
                    <a:pt x="53" y="11"/>
                    <a:pt x="38" y="5"/>
                    <a:pt x="24" y="1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1" name="Google Shape;8961;p45"/>
            <p:cNvSpPr/>
            <p:nvPr/>
          </p:nvSpPr>
          <p:spPr>
            <a:xfrm>
              <a:off x="6011175" y="1249600"/>
              <a:ext cx="2150" cy="1125"/>
            </a:xfrm>
            <a:custGeom>
              <a:avLst/>
              <a:gdLst/>
              <a:ahLst/>
              <a:cxnLst/>
              <a:rect l="l" t="t" r="r" b="b"/>
              <a:pathLst>
                <a:path w="86" h="45" extrusionOk="0">
                  <a:moveTo>
                    <a:pt x="32" y="1"/>
                  </a:moveTo>
                  <a:cubicBezTo>
                    <a:pt x="31" y="1"/>
                    <a:pt x="29" y="1"/>
                    <a:pt x="28" y="1"/>
                  </a:cubicBezTo>
                  <a:cubicBezTo>
                    <a:pt x="0" y="8"/>
                    <a:pt x="8" y="19"/>
                    <a:pt x="53" y="35"/>
                  </a:cubicBezTo>
                  <a:cubicBezTo>
                    <a:pt x="67" y="41"/>
                    <a:pt x="77" y="45"/>
                    <a:pt x="80" y="45"/>
                  </a:cubicBezTo>
                  <a:cubicBezTo>
                    <a:pt x="86" y="45"/>
                    <a:pt x="82" y="39"/>
                    <a:pt x="70" y="25"/>
                  </a:cubicBezTo>
                  <a:cubicBezTo>
                    <a:pt x="60" y="13"/>
                    <a:pt x="43" y="1"/>
                    <a:pt x="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2" name="Google Shape;8962;p45"/>
            <p:cNvSpPr/>
            <p:nvPr/>
          </p:nvSpPr>
          <p:spPr>
            <a:xfrm>
              <a:off x="6004825" y="1225875"/>
              <a:ext cx="2650" cy="1325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98" y="0"/>
                  </a:moveTo>
                  <a:cubicBezTo>
                    <a:pt x="93" y="0"/>
                    <a:pt x="83" y="2"/>
                    <a:pt x="67" y="6"/>
                  </a:cubicBezTo>
                  <a:cubicBezTo>
                    <a:pt x="43" y="10"/>
                    <a:pt x="15" y="23"/>
                    <a:pt x="8" y="34"/>
                  </a:cubicBezTo>
                  <a:cubicBezTo>
                    <a:pt x="0" y="47"/>
                    <a:pt x="2" y="53"/>
                    <a:pt x="10" y="53"/>
                  </a:cubicBezTo>
                  <a:cubicBezTo>
                    <a:pt x="20" y="53"/>
                    <a:pt x="40" y="44"/>
                    <a:pt x="67" y="27"/>
                  </a:cubicBezTo>
                  <a:cubicBezTo>
                    <a:pt x="9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3" name="Google Shape;8963;p45"/>
            <p:cNvSpPr/>
            <p:nvPr/>
          </p:nvSpPr>
          <p:spPr>
            <a:xfrm>
              <a:off x="6010300" y="1241725"/>
              <a:ext cx="3075" cy="1250"/>
            </a:xfrm>
            <a:custGeom>
              <a:avLst/>
              <a:gdLst/>
              <a:ahLst/>
              <a:cxnLst/>
              <a:rect l="l" t="t" r="r" b="b"/>
              <a:pathLst>
                <a:path w="123" h="50" extrusionOk="0">
                  <a:moveTo>
                    <a:pt x="70" y="1"/>
                  </a:moveTo>
                  <a:cubicBezTo>
                    <a:pt x="56" y="1"/>
                    <a:pt x="42" y="5"/>
                    <a:pt x="28" y="14"/>
                  </a:cubicBezTo>
                  <a:cubicBezTo>
                    <a:pt x="11" y="25"/>
                    <a:pt x="1" y="38"/>
                    <a:pt x="1" y="46"/>
                  </a:cubicBezTo>
                  <a:cubicBezTo>
                    <a:pt x="2" y="48"/>
                    <a:pt x="5" y="49"/>
                    <a:pt x="8" y="49"/>
                  </a:cubicBezTo>
                  <a:cubicBezTo>
                    <a:pt x="14" y="49"/>
                    <a:pt x="24" y="45"/>
                    <a:pt x="35" y="38"/>
                  </a:cubicBezTo>
                  <a:cubicBezTo>
                    <a:pt x="42" y="33"/>
                    <a:pt x="53" y="31"/>
                    <a:pt x="63" y="31"/>
                  </a:cubicBezTo>
                  <a:cubicBezTo>
                    <a:pt x="74" y="31"/>
                    <a:pt x="86" y="33"/>
                    <a:pt x="94" y="38"/>
                  </a:cubicBezTo>
                  <a:cubicBezTo>
                    <a:pt x="105" y="43"/>
                    <a:pt x="112" y="46"/>
                    <a:pt x="117" y="46"/>
                  </a:cubicBezTo>
                  <a:cubicBezTo>
                    <a:pt x="122" y="46"/>
                    <a:pt x="123" y="41"/>
                    <a:pt x="118" y="31"/>
                  </a:cubicBezTo>
                  <a:cubicBezTo>
                    <a:pt x="112" y="12"/>
                    <a:pt x="92" y="1"/>
                    <a:pt x="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4" name="Google Shape;8964;p45"/>
            <p:cNvSpPr/>
            <p:nvPr/>
          </p:nvSpPr>
          <p:spPr>
            <a:xfrm>
              <a:off x="6014500" y="1253850"/>
              <a:ext cx="1375" cy="750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17" y="0"/>
                  </a:moveTo>
                  <a:cubicBezTo>
                    <a:pt x="6" y="0"/>
                    <a:pt x="0" y="6"/>
                    <a:pt x="3" y="15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29" y="29"/>
                    <a:pt x="31" y="29"/>
                    <a:pt x="34" y="29"/>
                  </a:cubicBezTo>
                  <a:cubicBezTo>
                    <a:pt x="44" y="25"/>
                    <a:pt x="54" y="22"/>
                    <a:pt x="51" y="15"/>
                  </a:cubicBezTo>
                  <a:cubicBezTo>
                    <a:pt x="51" y="11"/>
                    <a:pt x="37" y="4"/>
                    <a:pt x="24" y="1"/>
                  </a:cubicBezTo>
                  <a:cubicBezTo>
                    <a:pt x="21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5" name="Google Shape;8965;p45"/>
            <p:cNvSpPr/>
            <p:nvPr/>
          </p:nvSpPr>
          <p:spPr>
            <a:xfrm>
              <a:off x="6013950" y="1241950"/>
              <a:ext cx="2275" cy="950"/>
            </a:xfrm>
            <a:custGeom>
              <a:avLst/>
              <a:gdLst/>
              <a:ahLst/>
              <a:cxnLst/>
              <a:rect l="l" t="t" r="r" b="b"/>
              <a:pathLst>
                <a:path w="91" h="38" extrusionOk="0">
                  <a:moveTo>
                    <a:pt x="42" y="0"/>
                  </a:moveTo>
                  <a:cubicBezTo>
                    <a:pt x="36" y="0"/>
                    <a:pt x="30" y="1"/>
                    <a:pt x="25" y="2"/>
                  </a:cubicBezTo>
                  <a:cubicBezTo>
                    <a:pt x="7" y="8"/>
                    <a:pt x="1" y="19"/>
                    <a:pt x="11" y="26"/>
                  </a:cubicBezTo>
                  <a:cubicBezTo>
                    <a:pt x="19" y="34"/>
                    <a:pt x="35" y="38"/>
                    <a:pt x="51" y="38"/>
                  </a:cubicBezTo>
                  <a:cubicBezTo>
                    <a:pt x="56" y="38"/>
                    <a:pt x="61" y="37"/>
                    <a:pt x="66" y="37"/>
                  </a:cubicBezTo>
                  <a:cubicBezTo>
                    <a:pt x="84" y="29"/>
                    <a:pt x="91" y="19"/>
                    <a:pt x="80" y="8"/>
                  </a:cubicBezTo>
                  <a:cubicBezTo>
                    <a:pt x="72" y="3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6" name="Google Shape;8966;p45"/>
            <p:cNvSpPr/>
            <p:nvPr/>
          </p:nvSpPr>
          <p:spPr>
            <a:xfrm>
              <a:off x="6008050" y="1219300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41" y="0"/>
                  </a:moveTo>
                  <a:cubicBezTo>
                    <a:pt x="24" y="0"/>
                    <a:pt x="9" y="4"/>
                    <a:pt x="4" y="13"/>
                  </a:cubicBezTo>
                  <a:cubicBezTo>
                    <a:pt x="0" y="19"/>
                    <a:pt x="8" y="30"/>
                    <a:pt x="21" y="30"/>
                  </a:cubicBezTo>
                  <a:cubicBezTo>
                    <a:pt x="35" y="30"/>
                    <a:pt x="45" y="40"/>
                    <a:pt x="42" y="51"/>
                  </a:cubicBezTo>
                  <a:cubicBezTo>
                    <a:pt x="36" y="63"/>
                    <a:pt x="40" y="69"/>
                    <a:pt x="49" y="69"/>
                  </a:cubicBezTo>
                  <a:cubicBezTo>
                    <a:pt x="51" y="69"/>
                    <a:pt x="54" y="69"/>
                    <a:pt x="56" y="68"/>
                  </a:cubicBezTo>
                  <a:cubicBezTo>
                    <a:pt x="66" y="65"/>
                    <a:pt x="94" y="65"/>
                    <a:pt x="115" y="65"/>
                  </a:cubicBezTo>
                  <a:cubicBezTo>
                    <a:pt x="118" y="65"/>
                    <a:pt x="121" y="66"/>
                    <a:pt x="123" y="66"/>
                  </a:cubicBezTo>
                  <a:cubicBezTo>
                    <a:pt x="142" y="66"/>
                    <a:pt x="149" y="55"/>
                    <a:pt x="146" y="40"/>
                  </a:cubicBezTo>
                  <a:cubicBezTo>
                    <a:pt x="139" y="19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7" name="Google Shape;8967;p45"/>
            <p:cNvSpPr/>
            <p:nvPr/>
          </p:nvSpPr>
          <p:spPr>
            <a:xfrm>
              <a:off x="6012700" y="1217575"/>
              <a:ext cx="750" cy="2450"/>
            </a:xfrm>
            <a:custGeom>
              <a:avLst/>
              <a:gdLst/>
              <a:ahLst/>
              <a:cxnLst/>
              <a:rect l="l" t="t" r="r" b="b"/>
              <a:pathLst>
                <a:path w="30" h="98" extrusionOk="0">
                  <a:moveTo>
                    <a:pt x="16" y="0"/>
                  </a:moveTo>
                  <a:cubicBezTo>
                    <a:pt x="12" y="0"/>
                    <a:pt x="9" y="9"/>
                    <a:pt x="5" y="26"/>
                  </a:cubicBezTo>
                  <a:cubicBezTo>
                    <a:pt x="0" y="69"/>
                    <a:pt x="4" y="97"/>
                    <a:pt x="11" y="97"/>
                  </a:cubicBezTo>
                  <a:cubicBezTo>
                    <a:pt x="14" y="97"/>
                    <a:pt x="18" y="91"/>
                    <a:pt x="22" y="78"/>
                  </a:cubicBezTo>
                  <a:cubicBezTo>
                    <a:pt x="30" y="57"/>
                    <a:pt x="30" y="30"/>
                    <a:pt x="22" y="12"/>
                  </a:cubicBezTo>
                  <a:cubicBezTo>
                    <a:pt x="20" y="4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8" name="Google Shape;8968;p45"/>
            <p:cNvSpPr/>
            <p:nvPr/>
          </p:nvSpPr>
          <p:spPr>
            <a:xfrm>
              <a:off x="6011325" y="1213075"/>
              <a:ext cx="1425" cy="1075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6" y="7"/>
                    <a:pt x="18" y="23"/>
                  </a:cubicBezTo>
                  <a:cubicBezTo>
                    <a:pt x="29" y="35"/>
                    <a:pt x="39" y="42"/>
                    <a:pt x="47" y="42"/>
                  </a:cubicBezTo>
                  <a:cubicBezTo>
                    <a:pt x="49" y="42"/>
                    <a:pt x="51" y="41"/>
                    <a:pt x="53" y="39"/>
                  </a:cubicBezTo>
                  <a:cubicBezTo>
                    <a:pt x="57" y="33"/>
                    <a:pt x="47" y="18"/>
                    <a:pt x="26" y="8"/>
                  </a:cubicBezTo>
                  <a:cubicBezTo>
                    <a:pt x="15" y="3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9" name="Google Shape;8969;p45"/>
            <p:cNvSpPr/>
            <p:nvPr/>
          </p:nvSpPr>
          <p:spPr>
            <a:xfrm>
              <a:off x="6013250" y="1209150"/>
              <a:ext cx="2300" cy="950"/>
            </a:xfrm>
            <a:custGeom>
              <a:avLst/>
              <a:gdLst/>
              <a:ahLst/>
              <a:cxnLst/>
              <a:rect l="l" t="t" r="r" b="b"/>
              <a:pathLst>
                <a:path w="92" h="38" extrusionOk="0">
                  <a:moveTo>
                    <a:pt x="41" y="1"/>
                  </a:moveTo>
                  <a:cubicBezTo>
                    <a:pt x="36" y="1"/>
                    <a:pt x="30" y="1"/>
                    <a:pt x="25" y="2"/>
                  </a:cubicBezTo>
                  <a:cubicBezTo>
                    <a:pt x="8" y="6"/>
                    <a:pt x="0" y="20"/>
                    <a:pt x="11" y="26"/>
                  </a:cubicBezTo>
                  <a:cubicBezTo>
                    <a:pt x="18" y="33"/>
                    <a:pt x="30" y="37"/>
                    <a:pt x="44" y="37"/>
                  </a:cubicBezTo>
                  <a:cubicBezTo>
                    <a:pt x="51" y="37"/>
                    <a:pt x="59" y="36"/>
                    <a:pt x="66" y="34"/>
                  </a:cubicBezTo>
                  <a:cubicBezTo>
                    <a:pt x="84" y="30"/>
                    <a:pt x="91" y="20"/>
                    <a:pt x="80" y="9"/>
                  </a:cubicBezTo>
                  <a:cubicBezTo>
                    <a:pt x="70" y="4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0" name="Google Shape;8970;p45"/>
            <p:cNvSpPr/>
            <p:nvPr/>
          </p:nvSpPr>
          <p:spPr>
            <a:xfrm>
              <a:off x="6007800" y="1188350"/>
              <a:ext cx="2725" cy="1075"/>
            </a:xfrm>
            <a:custGeom>
              <a:avLst/>
              <a:gdLst/>
              <a:ahLst/>
              <a:cxnLst/>
              <a:rect l="l" t="t" r="r" b="b"/>
              <a:pathLst>
                <a:path w="109" h="43" extrusionOk="0">
                  <a:moveTo>
                    <a:pt x="62" y="1"/>
                  </a:moveTo>
                  <a:cubicBezTo>
                    <a:pt x="51" y="1"/>
                    <a:pt x="38" y="4"/>
                    <a:pt x="28" y="12"/>
                  </a:cubicBezTo>
                  <a:cubicBezTo>
                    <a:pt x="0" y="29"/>
                    <a:pt x="4" y="33"/>
                    <a:pt x="42" y="40"/>
                  </a:cubicBezTo>
                  <a:cubicBezTo>
                    <a:pt x="51" y="42"/>
                    <a:pt x="60" y="43"/>
                    <a:pt x="68" y="43"/>
                  </a:cubicBezTo>
                  <a:cubicBezTo>
                    <a:pt x="98" y="43"/>
                    <a:pt x="108" y="28"/>
                    <a:pt x="84" y="5"/>
                  </a:cubicBezTo>
                  <a:cubicBezTo>
                    <a:pt x="78" y="2"/>
                    <a:pt x="70" y="1"/>
                    <a:pt x="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1" name="Google Shape;8971;p45"/>
            <p:cNvSpPr/>
            <p:nvPr/>
          </p:nvSpPr>
          <p:spPr>
            <a:xfrm>
              <a:off x="6014050" y="1204225"/>
              <a:ext cx="1225" cy="1400"/>
            </a:xfrm>
            <a:custGeom>
              <a:avLst/>
              <a:gdLst/>
              <a:ahLst/>
              <a:cxnLst/>
              <a:rect l="l" t="t" r="r" b="b"/>
              <a:pathLst>
                <a:path w="49" h="56" extrusionOk="0">
                  <a:moveTo>
                    <a:pt x="25" y="1"/>
                  </a:moveTo>
                  <a:cubicBezTo>
                    <a:pt x="23" y="1"/>
                    <a:pt x="20" y="1"/>
                    <a:pt x="18" y="2"/>
                  </a:cubicBezTo>
                  <a:cubicBezTo>
                    <a:pt x="3" y="5"/>
                    <a:pt x="0" y="23"/>
                    <a:pt x="3" y="39"/>
                  </a:cubicBezTo>
                  <a:cubicBezTo>
                    <a:pt x="8" y="50"/>
                    <a:pt x="13" y="56"/>
                    <a:pt x="20" y="56"/>
                  </a:cubicBezTo>
                  <a:cubicBezTo>
                    <a:pt x="23" y="56"/>
                    <a:pt x="27" y="54"/>
                    <a:pt x="31" y="50"/>
                  </a:cubicBezTo>
                  <a:cubicBezTo>
                    <a:pt x="42" y="39"/>
                    <a:pt x="48" y="26"/>
                    <a:pt x="45" y="15"/>
                  </a:cubicBezTo>
                  <a:cubicBezTo>
                    <a:pt x="42" y="7"/>
                    <a:pt x="35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2" name="Google Shape;8972;p45"/>
            <p:cNvSpPr/>
            <p:nvPr/>
          </p:nvSpPr>
          <p:spPr>
            <a:xfrm>
              <a:off x="6014250" y="1199525"/>
              <a:ext cx="850" cy="2025"/>
            </a:xfrm>
            <a:custGeom>
              <a:avLst/>
              <a:gdLst/>
              <a:ahLst/>
              <a:cxnLst/>
              <a:rect l="l" t="t" r="r" b="b"/>
              <a:pathLst>
                <a:path w="34" h="81" extrusionOk="0">
                  <a:moveTo>
                    <a:pt x="16" y="1"/>
                  </a:moveTo>
                  <a:cubicBezTo>
                    <a:pt x="13" y="1"/>
                    <a:pt x="11" y="11"/>
                    <a:pt x="10" y="30"/>
                  </a:cubicBezTo>
                  <a:cubicBezTo>
                    <a:pt x="3" y="67"/>
                    <a:pt x="0" y="81"/>
                    <a:pt x="4" y="81"/>
                  </a:cubicBezTo>
                  <a:cubicBezTo>
                    <a:pt x="7" y="81"/>
                    <a:pt x="12" y="76"/>
                    <a:pt x="20" y="68"/>
                  </a:cubicBezTo>
                  <a:cubicBezTo>
                    <a:pt x="30" y="57"/>
                    <a:pt x="34" y="37"/>
                    <a:pt x="26" y="19"/>
                  </a:cubicBezTo>
                  <a:cubicBezTo>
                    <a:pt x="22" y="7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3" name="Google Shape;8973;p45"/>
            <p:cNvSpPr/>
            <p:nvPr/>
          </p:nvSpPr>
          <p:spPr>
            <a:xfrm>
              <a:off x="6012925" y="1192375"/>
              <a:ext cx="3225" cy="3225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5" y="0"/>
                  </a:moveTo>
                  <a:cubicBezTo>
                    <a:pt x="12" y="0"/>
                    <a:pt x="15" y="5"/>
                    <a:pt x="24" y="14"/>
                  </a:cubicBezTo>
                  <a:cubicBezTo>
                    <a:pt x="38" y="25"/>
                    <a:pt x="34" y="35"/>
                    <a:pt x="17" y="42"/>
                  </a:cubicBezTo>
                  <a:cubicBezTo>
                    <a:pt x="0" y="45"/>
                    <a:pt x="0" y="52"/>
                    <a:pt x="17" y="55"/>
                  </a:cubicBezTo>
                  <a:cubicBezTo>
                    <a:pt x="34" y="63"/>
                    <a:pt x="63" y="80"/>
                    <a:pt x="87" y="97"/>
                  </a:cubicBezTo>
                  <a:lnTo>
                    <a:pt x="128" y="129"/>
                  </a:lnTo>
                  <a:lnTo>
                    <a:pt x="100" y="94"/>
                  </a:lnTo>
                  <a:cubicBezTo>
                    <a:pt x="83" y="73"/>
                    <a:pt x="66" y="49"/>
                    <a:pt x="58" y="35"/>
                  </a:cubicBezTo>
                  <a:cubicBezTo>
                    <a:pt x="52" y="25"/>
                    <a:pt x="38" y="7"/>
                    <a:pt x="24" y="4"/>
                  </a:cubicBezTo>
                  <a:cubicBezTo>
                    <a:pt x="19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74" name="Google Shape;8974;p45"/>
          <p:cNvSpPr/>
          <p:nvPr/>
        </p:nvSpPr>
        <p:spPr>
          <a:xfrm rot="10800000">
            <a:off x="8138313" y="400473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">
    <p:bg>
      <p:bgPr>
        <a:solidFill>
          <a:schemeClr val="accent4"/>
        </a:solidFill>
        <a:effectLst/>
      </p:bgPr>
    </p:bg>
    <p:spTree>
      <p:nvGrpSpPr>
        <p:cNvPr id="1" name="Shape 8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6" name="Google Shape;8976;p46"/>
          <p:cNvSpPr/>
          <p:nvPr/>
        </p:nvSpPr>
        <p:spPr>
          <a:xfrm rot="1230655">
            <a:off x="7363486" y="3806135"/>
            <a:ext cx="3842348" cy="2202598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77" name="Google Shape;8977;p46"/>
          <p:cNvSpPr/>
          <p:nvPr/>
        </p:nvSpPr>
        <p:spPr>
          <a:xfrm rot="10800000">
            <a:off x="-469451" y="4392615"/>
            <a:ext cx="2765373" cy="1585230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78" name="Google Shape;8978;p46"/>
          <p:cNvSpPr/>
          <p:nvPr/>
        </p:nvSpPr>
        <p:spPr>
          <a:xfrm rot="10800000">
            <a:off x="-408062" y="4392623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79" name="Google Shape;8979;p46"/>
          <p:cNvSpPr/>
          <p:nvPr/>
        </p:nvSpPr>
        <p:spPr>
          <a:xfrm rot="10800000">
            <a:off x="7160061" y="-874710"/>
            <a:ext cx="2765373" cy="1585230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80" name="Google Shape;8980;p46"/>
          <p:cNvSpPr/>
          <p:nvPr/>
        </p:nvSpPr>
        <p:spPr>
          <a:xfrm rot="10800000">
            <a:off x="-154837" y="255898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81" name="Google Shape;8981;p46"/>
          <p:cNvGrpSpPr/>
          <p:nvPr/>
        </p:nvGrpSpPr>
        <p:grpSpPr>
          <a:xfrm rot="10800000">
            <a:off x="6518038" y="3807110"/>
            <a:ext cx="2296834" cy="1084521"/>
            <a:chOff x="6419850" y="317880"/>
            <a:chExt cx="2296834" cy="1084521"/>
          </a:xfrm>
        </p:grpSpPr>
        <p:sp>
          <p:nvSpPr>
            <p:cNvPr id="8982" name="Google Shape;8982;p46"/>
            <p:cNvSpPr/>
            <p:nvPr/>
          </p:nvSpPr>
          <p:spPr>
            <a:xfrm>
              <a:off x="6419850" y="1230508"/>
              <a:ext cx="2392" cy="2905"/>
            </a:xfrm>
            <a:custGeom>
              <a:avLst/>
              <a:gdLst/>
              <a:ahLst/>
              <a:cxnLst/>
              <a:rect l="l" t="t" r="r" b="b"/>
              <a:pathLst>
                <a:path w="28" h="34" extrusionOk="0">
                  <a:moveTo>
                    <a:pt x="7" y="0"/>
                  </a:moveTo>
                  <a:cubicBezTo>
                    <a:pt x="7" y="0"/>
                    <a:pt x="7" y="3"/>
                    <a:pt x="9" y="9"/>
                  </a:cubicBezTo>
                  <a:lnTo>
                    <a:pt x="9" y="9"/>
                  </a:lnTo>
                  <a:cubicBezTo>
                    <a:pt x="4" y="5"/>
                    <a:pt x="2" y="3"/>
                    <a:pt x="1" y="3"/>
                  </a:cubicBezTo>
                  <a:lnTo>
                    <a:pt x="1" y="3"/>
                  </a:lnTo>
                  <a:cubicBezTo>
                    <a:pt x="0" y="3"/>
                    <a:pt x="3" y="6"/>
                    <a:pt x="10" y="13"/>
                  </a:cubicBezTo>
                  <a:cubicBezTo>
                    <a:pt x="9" y="11"/>
                    <a:pt x="9" y="10"/>
                    <a:pt x="9" y="9"/>
                  </a:cubicBezTo>
                  <a:lnTo>
                    <a:pt x="9" y="9"/>
                  </a:lnTo>
                  <a:cubicBezTo>
                    <a:pt x="9" y="9"/>
                    <a:pt x="9" y="9"/>
                    <a:pt x="10" y="9"/>
                  </a:cubicBezTo>
                  <a:lnTo>
                    <a:pt x="10" y="9"/>
                  </a:lnTo>
                  <a:cubicBezTo>
                    <a:pt x="8" y="4"/>
                    <a:pt x="7" y="0"/>
                    <a:pt x="7" y="0"/>
                  </a:cubicBezTo>
                  <a:close/>
                  <a:moveTo>
                    <a:pt x="10" y="9"/>
                  </a:moveTo>
                  <a:cubicBezTo>
                    <a:pt x="12" y="16"/>
                    <a:pt x="14" y="25"/>
                    <a:pt x="17" y="33"/>
                  </a:cubicBezTo>
                  <a:lnTo>
                    <a:pt x="27" y="23"/>
                  </a:lnTo>
                  <a:cubicBezTo>
                    <a:pt x="21" y="19"/>
                    <a:pt x="15" y="13"/>
                    <a:pt x="10" y="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3" name="Google Shape;8983;p46"/>
            <p:cNvSpPr/>
            <p:nvPr/>
          </p:nvSpPr>
          <p:spPr>
            <a:xfrm>
              <a:off x="6421302" y="1232473"/>
              <a:ext cx="940" cy="940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0"/>
                  </a:moveTo>
                  <a:lnTo>
                    <a:pt x="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4" name="Google Shape;8984;p46"/>
            <p:cNvSpPr/>
            <p:nvPr/>
          </p:nvSpPr>
          <p:spPr>
            <a:xfrm>
              <a:off x="6424805" y="647920"/>
              <a:ext cx="2291879" cy="352249"/>
            </a:xfrm>
            <a:custGeom>
              <a:avLst/>
              <a:gdLst/>
              <a:ahLst/>
              <a:cxnLst/>
              <a:rect l="l" t="t" r="r" b="b"/>
              <a:pathLst>
                <a:path w="26826" h="4123" extrusionOk="0">
                  <a:moveTo>
                    <a:pt x="8511" y="1813"/>
                  </a:moveTo>
                  <a:lnTo>
                    <a:pt x="8511" y="1813"/>
                  </a:lnTo>
                  <a:cubicBezTo>
                    <a:pt x="8511" y="1813"/>
                    <a:pt x="8510" y="1821"/>
                    <a:pt x="8509" y="1832"/>
                  </a:cubicBezTo>
                  <a:lnTo>
                    <a:pt x="8509" y="1832"/>
                  </a:lnTo>
                  <a:cubicBezTo>
                    <a:pt x="8508" y="1831"/>
                    <a:pt x="8508" y="1830"/>
                    <a:pt x="8508" y="1829"/>
                  </a:cubicBezTo>
                  <a:lnTo>
                    <a:pt x="8508" y="1829"/>
                  </a:lnTo>
                  <a:cubicBezTo>
                    <a:pt x="8510" y="1818"/>
                    <a:pt x="8511" y="1813"/>
                    <a:pt x="8511" y="1813"/>
                  </a:cubicBezTo>
                  <a:close/>
                  <a:moveTo>
                    <a:pt x="329" y="1"/>
                  </a:moveTo>
                  <a:cubicBezTo>
                    <a:pt x="234" y="1"/>
                    <a:pt x="126" y="42"/>
                    <a:pt x="1" y="119"/>
                  </a:cubicBezTo>
                  <a:cubicBezTo>
                    <a:pt x="111" y="386"/>
                    <a:pt x="246" y="646"/>
                    <a:pt x="323" y="923"/>
                  </a:cubicBezTo>
                  <a:cubicBezTo>
                    <a:pt x="486" y="1527"/>
                    <a:pt x="611" y="2141"/>
                    <a:pt x="767" y="2748"/>
                  </a:cubicBezTo>
                  <a:cubicBezTo>
                    <a:pt x="930" y="3390"/>
                    <a:pt x="1280" y="3883"/>
                    <a:pt x="1957" y="4122"/>
                  </a:cubicBezTo>
                  <a:cubicBezTo>
                    <a:pt x="2366" y="3983"/>
                    <a:pt x="2592" y="3671"/>
                    <a:pt x="2675" y="3272"/>
                  </a:cubicBezTo>
                  <a:cubicBezTo>
                    <a:pt x="2779" y="2790"/>
                    <a:pt x="2832" y="2294"/>
                    <a:pt x="2898" y="1805"/>
                  </a:cubicBezTo>
                  <a:cubicBezTo>
                    <a:pt x="2928" y="1583"/>
                    <a:pt x="2973" y="1378"/>
                    <a:pt x="3237" y="1256"/>
                  </a:cubicBezTo>
                  <a:cubicBezTo>
                    <a:pt x="3327" y="1458"/>
                    <a:pt x="3404" y="1645"/>
                    <a:pt x="3490" y="1826"/>
                  </a:cubicBezTo>
                  <a:cubicBezTo>
                    <a:pt x="3733" y="2325"/>
                    <a:pt x="3956" y="2835"/>
                    <a:pt x="4236" y="3310"/>
                  </a:cubicBezTo>
                  <a:cubicBezTo>
                    <a:pt x="4368" y="3529"/>
                    <a:pt x="4622" y="3678"/>
                    <a:pt x="4774" y="3817"/>
                  </a:cubicBezTo>
                  <a:cubicBezTo>
                    <a:pt x="5274" y="3706"/>
                    <a:pt x="5444" y="3432"/>
                    <a:pt x="5503" y="3051"/>
                  </a:cubicBezTo>
                  <a:cubicBezTo>
                    <a:pt x="5559" y="2693"/>
                    <a:pt x="5666" y="2339"/>
                    <a:pt x="5697" y="1978"/>
                  </a:cubicBezTo>
                  <a:cubicBezTo>
                    <a:pt x="5725" y="1663"/>
                    <a:pt x="5881" y="1454"/>
                    <a:pt x="6158" y="1187"/>
                  </a:cubicBezTo>
                  <a:cubicBezTo>
                    <a:pt x="6350" y="1589"/>
                    <a:pt x="6523" y="1937"/>
                    <a:pt x="6683" y="2290"/>
                  </a:cubicBezTo>
                  <a:cubicBezTo>
                    <a:pt x="6856" y="2676"/>
                    <a:pt x="6998" y="3078"/>
                    <a:pt x="7196" y="3453"/>
                  </a:cubicBezTo>
                  <a:cubicBezTo>
                    <a:pt x="7322" y="3694"/>
                    <a:pt x="7497" y="3809"/>
                    <a:pt x="7679" y="3809"/>
                  </a:cubicBezTo>
                  <a:cubicBezTo>
                    <a:pt x="7822" y="3809"/>
                    <a:pt x="7969" y="3739"/>
                    <a:pt x="8102" y="3605"/>
                  </a:cubicBezTo>
                  <a:cubicBezTo>
                    <a:pt x="8247" y="2984"/>
                    <a:pt x="8382" y="2415"/>
                    <a:pt x="8515" y="1850"/>
                  </a:cubicBezTo>
                  <a:cubicBezTo>
                    <a:pt x="8514" y="1849"/>
                    <a:pt x="8514" y="1847"/>
                    <a:pt x="8513" y="1846"/>
                  </a:cubicBezTo>
                  <a:lnTo>
                    <a:pt x="8513" y="1846"/>
                  </a:lnTo>
                  <a:cubicBezTo>
                    <a:pt x="8708" y="1570"/>
                    <a:pt x="8899" y="1297"/>
                    <a:pt x="9101" y="1011"/>
                  </a:cubicBezTo>
                  <a:cubicBezTo>
                    <a:pt x="9496" y="1208"/>
                    <a:pt x="9555" y="1541"/>
                    <a:pt x="9649" y="1836"/>
                  </a:cubicBezTo>
                  <a:cubicBezTo>
                    <a:pt x="9764" y="2214"/>
                    <a:pt x="9843" y="2603"/>
                    <a:pt x="9947" y="2984"/>
                  </a:cubicBezTo>
                  <a:cubicBezTo>
                    <a:pt x="10047" y="3335"/>
                    <a:pt x="10225" y="3626"/>
                    <a:pt x="10606" y="3762"/>
                  </a:cubicBezTo>
                  <a:cubicBezTo>
                    <a:pt x="10755" y="3678"/>
                    <a:pt x="10904" y="3592"/>
                    <a:pt x="11043" y="3512"/>
                  </a:cubicBezTo>
                  <a:cubicBezTo>
                    <a:pt x="11432" y="2686"/>
                    <a:pt x="11456" y="1718"/>
                    <a:pt x="12206" y="961"/>
                  </a:cubicBezTo>
                  <a:cubicBezTo>
                    <a:pt x="12386" y="1739"/>
                    <a:pt x="12542" y="2433"/>
                    <a:pt x="12699" y="3106"/>
                  </a:cubicBezTo>
                  <a:cubicBezTo>
                    <a:pt x="12882" y="3269"/>
                    <a:pt x="13045" y="3411"/>
                    <a:pt x="13271" y="3613"/>
                  </a:cubicBezTo>
                  <a:cubicBezTo>
                    <a:pt x="13430" y="3400"/>
                    <a:pt x="13610" y="3230"/>
                    <a:pt x="13701" y="3022"/>
                  </a:cubicBezTo>
                  <a:cubicBezTo>
                    <a:pt x="13885" y="2596"/>
                    <a:pt x="13996" y="2141"/>
                    <a:pt x="14180" y="1718"/>
                  </a:cubicBezTo>
                  <a:cubicBezTo>
                    <a:pt x="14322" y="1381"/>
                    <a:pt x="14460" y="1021"/>
                    <a:pt x="14859" y="798"/>
                  </a:cubicBezTo>
                  <a:cubicBezTo>
                    <a:pt x="15227" y="1635"/>
                    <a:pt x="15266" y="2519"/>
                    <a:pt x="15530" y="3421"/>
                  </a:cubicBezTo>
                  <a:cubicBezTo>
                    <a:pt x="15668" y="3578"/>
                    <a:pt x="15855" y="3789"/>
                    <a:pt x="16036" y="3991"/>
                  </a:cubicBezTo>
                  <a:cubicBezTo>
                    <a:pt x="16483" y="3796"/>
                    <a:pt x="16598" y="3453"/>
                    <a:pt x="16709" y="3075"/>
                  </a:cubicBezTo>
                  <a:cubicBezTo>
                    <a:pt x="16851" y="2588"/>
                    <a:pt x="17014" y="2106"/>
                    <a:pt x="17229" y="1652"/>
                  </a:cubicBezTo>
                  <a:cubicBezTo>
                    <a:pt x="17365" y="1371"/>
                    <a:pt x="17580" y="1111"/>
                    <a:pt x="18013" y="1076"/>
                  </a:cubicBezTo>
                  <a:cubicBezTo>
                    <a:pt x="18111" y="1235"/>
                    <a:pt x="18249" y="1409"/>
                    <a:pt x="18326" y="1603"/>
                  </a:cubicBezTo>
                  <a:cubicBezTo>
                    <a:pt x="18489" y="2026"/>
                    <a:pt x="18635" y="2457"/>
                    <a:pt x="18763" y="2891"/>
                  </a:cubicBezTo>
                  <a:cubicBezTo>
                    <a:pt x="18881" y="3280"/>
                    <a:pt x="19120" y="3533"/>
                    <a:pt x="19467" y="3696"/>
                  </a:cubicBezTo>
                  <a:cubicBezTo>
                    <a:pt x="20289" y="3189"/>
                    <a:pt x="20130" y="2284"/>
                    <a:pt x="20431" y="1589"/>
                  </a:cubicBezTo>
                  <a:cubicBezTo>
                    <a:pt x="20750" y="1406"/>
                    <a:pt x="21073" y="1222"/>
                    <a:pt x="21371" y="1048"/>
                  </a:cubicBezTo>
                  <a:cubicBezTo>
                    <a:pt x="22020" y="1250"/>
                    <a:pt x="22212" y="1773"/>
                    <a:pt x="22395" y="2276"/>
                  </a:cubicBezTo>
                  <a:cubicBezTo>
                    <a:pt x="22569" y="2752"/>
                    <a:pt x="22690" y="3241"/>
                    <a:pt x="23221" y="3470"/>
                  </a:cubicBezTo>
                  <a:cubicBezTo>
                    <a:pt x="23703" y="3234"/>
                    <a:pt x="23821" y="2755"/>
                    <a:pt x="23973" y="2305"/>
                  </a:cubicBezTo>
                  <a:cubicBezTo>
                    <a:pt x="24047" y="2093"/>
                    <a:pt x="24064" y="1857"/>
                    <a:pt x="24164" y="1663"/>
                  </a:cubicBezTo>
                  <a:cubicBezTo>
                    <a:pt x="24277" y="1449"/>
                    <a:pt x="24436" y="1341"/>
                    <a:pt x="24606" y="1341"/>
                  </a:cubicBezTo>
                  <a:cubicBezTo>
                    <a:pt x="24743" y="1341"/>
                    <a:pt x="24888" y="1412"/>
                    <a:pt x="25022" y="1555"/>
                  </a:cubicBezTo>
                  <a:cubicBezTo>
                    <a:pt x="25202" y="1749"/>
                    <a:pt x="25344" y="1971"/>
                    <a:pt x="25496" y="2186"/>
                  </a:cubicBezTo>
                  <a:cubicBezTo>
                    <a:pt x="25698" y="2468"/>
                    <a:pt x="25948" y="2683"/>
                    <a:pt x="26329" y="2783"/>
                  </a:cubicBezTo>
                  <a:cubicBezTo>
                    <a:pt x="26596" y="2609"/>
                    <a:pt x="26784" y="2374"/>
                    <a:pt x="26825" y="2020"/>
                  </a:cubicBezTo>
                  <a:cubicBezTo>
                    <a:pt x="26354" y="2016"/>
                    <a:pt x="26163" y="1933"/>
                    <a:pt x="25909" y="1568"/>
                  </a:cubicBezTo>
                  <a:cubicBezTo>
                    <a:pt x="25621" y="1160"/>
                    <a:pt x="25261" y="861"/>
                    <a:pt x="24747" y="722"/>
                  </a:cubicBezTo>
                  <a:cubicBezTo>
                    <a:pt x="24497" y="830"/>
                    <a:pt x="24231" y="944"/>
                    <a:pt x="24036" y="1027"/>
                  </a:cubicBezTo>
                  <a:cubicBezTo>
                    <a:pt x="23685" y="1402"/>
                    <a:pt x="23384" y="1722"/>
                    <a:pt x="23058" y="2061"/>
                  </a:cubicBezTo>
                  <a:cubicBezTo>
                    <a:pt x="22673" y="1305"/>
                    <a:pt x="22406" y="490"/>
                    <a:pt x="21472" y="365"/>
                  </a:cubicBezTo>
                  <a:cubicBezTo>
                    <a:pt x="21314" y="406"/>
                    <a:pt x="21214" y="584"/>
                    <a:pt x="21074" y="584"/>
                  </a:cubicBezTo>
                  <a:cubicBezTo>
                    <a:pt x="21026" y="584"/>
                    <a:pt x="20974" y="564"/>
                    <a:pt x="20914" y="511"/>
                  </a:cubicBezTo>
                  <a:lnTo>
                    <a:pt x="20914" y="511"/>
                  </a:lnTo>
                  <a:lnTo>
                    <a:pt x="20921" y="521"/>
                  </a:lnTo>
                  <a:cubicBezTo>
                    <a:pt x="20251" y="920"/>
                    <a:pt x="19869" y="1610"/>
                    <a:pt x="19283" y="2114"/>
                  </a:cubicBezTo>
                  <a:cubicBezTo>
                    <a:pt x="19131" y="1808"/>
                    <a:pt x="18978" y="1499"/>
                    <a:pt x="18763" y="1069"/>
                  </a:cubicBezTo>
                  <a:cubicBezTo>
                    <a:pt x="18766" y="830"/>
                    <a:pt x="18551" y="545"/>
                    <a:pt x="18201" y="462"/>
                  </a:cubicBezTo>
                  <a:cubicBezTo>
                    <a:pt x="18084" y="434"/>
                    <a:pt x="17971" y="419"/>
                    <a:pt x="17861" y="419"/>
                  </a:cubicBezTo>
                  <a:cubicBezTo>
                    <a:pt x="17551" y="419"/>
                    <a:pt x="17275" y="537"/>
                    <a:pt x="17053" y="798"/>
                  </a:cubicBezTo>
                  <a:cubicBezTo>
                    <a:pt x="16695" y="1222"/>
                    <a:pt x="16355" y="1659"/>
                    <a:pt x="15998" y="2100"/>
                  </a:cubicBezTo>
                  <a:cubicBezTo>
                    <a:pt x="15744" y="1451"/>
                    <a:pt x="15863" y="636"/>
                    <a:pt x="15137" y="223"/>
                  </a:cubicBezTo>
                  <a:cubicBezTo>
                    <a:pt x="15045" y="198"/>
                    <a:pt x="14958" y="186"/>
                    <a:pt x="14876" y="186"/>
                  </a:cubicBezTo>
                  <a:cubicBezTo>
                    <a:pt x="14608" y="186"/>
                    <a:pt x="14393" y="316"/>
                    <a:pt x="14228" y="577"/>
                  </a:cubicBezTo>
                  <a:cubicBezTo>
                    <a:pt x="14093" y="785"/>
                    <a:pt x="13954" y="990"/>
                    <a:pt x="13823" y="1198"/>
                  </a:cubicBezTo>
                  <a:cubicBezTo>
                    <a:pt x="13625" y="1514"/>
                    <a:pt x="13437" y="1829"/>
                    <a:pt x="13191" y="2228"/>
                  </a:cubicBezTo>
                  <a:cubicBezTo>
                    <a:pt x="13115" y="1951"/>
                    <a:pt x="13066" y="1773"/>
                    <a:pt x="13021" y="1593"/>
                  </a:cubicBezTo>
                  <a:cubicBezTo>
                    <a:pt x="12973" y="1409"/>
                    <a:pt x="12944" y="1222"/>
                    <a:pt x="12878" y="1045"/>
                  </a:cubicBezTo>
                  <a:cubicBezTo>
                    <a:pt x="12732" y="634"/>
                    <a:pt x="12527" y="448"/>
                    <a:pt x="12152" y="448"/>
                  </a:cubicBezTo>
                  <a:cubicBezTo>
                    <a:pt x="12041" y="448"/>
                    <a:pt x="11914" y="465"/>
                    <a:pt x="11769" y="497"/>
                  </a:cubicBezTo>
                  <a:cubicBezTo>
                    <a:pt x="11376" y="1229"/>
                    <a:pt x="10963" y="1999"/>
                    <a:pt x="10499" y="2870"/>
                  </a:cubicBezTo>
                  <a:cubicBezTo>
                    <a:pt x="10419" y="2516"/>
                    <a:pt x="10391" y="2266"/>
                    <a:pt x="10301" y="2041"/>
                  </a:cubicBezTo>
                  <a:cubicBezTo>
                    <a:pt x="10142" y="1638"/>
                    <a:pt x="9975" y="1229"/>
                    <a:pt x="9743" y="868"/>
                  </a:cubicBezTo>
                  <a:cubicBezTo>
                    <a:pt x="9622" y="675"/>
                    <a:pt x="9390" y="568"/>
                    <a:pt x="9188" y="568"/>
                  </a:cubicBezTo>
                  <a:cubicBezTo>
                    <a:pt x="9088" y="568"/>
                    <a:pt x="8996" y="594"/>
                    <a:pt x="8927" y="649"/>
                  </a:cubicBezTo>
                  <a:cubicBezTo>
                    <a:pt x="8674" y="854"/>
                    <a:pt x="8420" y="1097"/>
                    <a:pt x="8251" y="1374"/>
                  </a:cubicBezTo>
                  <a:cubicBezTo>
                    <a:pt x="7987" y="1805"/>
                    <a:pt x="7796" y="2276"/>
                    <a:pt x="7522" y="2832"/>
                  </a:cubicBezTo>
                  <a:cubicBezTo>
                    <a:pt x="7341" y="2391"/>
                    <a:pt x="7199" y="2037"/>
                    <a:pt x="7053" y="1683"/>
                  </a:cubicBezTo>
                  <a:cubicBezTo>
                    <a:pt x="6880" y="1256"/>
                    <a:pt x="6683" y="851"/>
                    <a:pt x="6145" y="694"/>
                  </a:cubicBezTo>
                  <a:cubicBezTo>
                    <a:pt x="5961" y="774"/>
                    <a:pt x="5753" y="868"/>
                    <a:pt x="5559" y="955"/>
                  </a:cubicBezTo>
                  <a:cubicBezTo>
                    <a:pt x="5256" y="1642"/>
                    <a:pt x="4968" y="2294"/>
                    <a:pt x="4680" y="2950"/>
                  </a:cubicBezTo>
                  <a:cubicBezTo>
                    <a:pt x="4406" y="2658"/>
                    <a:pt x="4070" y="1937"/>
                    <a:pt x="3980" y="1469"/>
                  </a:cubicBezTo>
                  <a:cubicBezTo>
                    <a:pt x="3883" y="974"/>
                    <a:pt x="3648" y="718"/>
                    <a:pt x="3293" y="718"/>
                  </a:cubicBezTo>
                  <a:cubicBezTo>
                    <a:pt x="3140" y="718"/>
                    <a:pt x="2965" y="765"/>
                    <a:pt x="2769" y="861"/>
                  </a:cubicBezTo>
                  <a:cubicBezTo>
                    <a:pt x="2669" y="1069"/>
                    <a:pt x="2519" y="1281"/>
                    <a:pt x="2457" y="1514"/>
                  </a:cubicBezTo>
                  <a:cubicBezTo>
                    <a:pt x="2318" y="2047"/>
                    <a:pt x="2228" y="2593"/>
                    <a:pt x="2096" y="3126"/>
                  </a:cubicBezTo>
                  <a:cubicBezTo>
                    <a:pt x="2062" y="3269"/>
                    <a:pt x="1947" y="3394"/>
                    <a:pt x="1853" y="3550"/>
                  </a:cubicBezTo>
                  <a:cubicBezTo>
                    <a:pt x="1475" y="3307"/>
                    <a:pt x="1277" y="2998"/>
                    <a:pt x="1204" y="2609"/>
                  </a:cubicBezTo>
                  <a:cubicBezTo>
                    <a:pt x="1125" y="2165"/>
                    <a:pt x="1072" y="1711"/>
                    <a:pt x="975" y="1270"/>
                  </a:cubicBezTo>
                  <a:cubicBezTo>
                    <a:pt x="899" y="931"/>
                    <a:pt x="808" y="587"/>
                    <a:pt x="663" y="275"/>
                  </a:cubicBezTo>
                  <a:cubicBezTo>
                    <a:pt x="575" y="86"/>
                    <a:pt x="466" y="1"/>
                    <a:pt x="3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5" name="Google Shape;8985;p46"/>
            <p:cNvSpPr/>
            <p:nvPr/>
          </p:nvSpPr>
          <p:spPr>
            <a:xfrm>
              <a:off x="6422157" y="1021361"/>
              <a:ext cx="2067527" cy="381040"/>
            </a:xfrm>
            <a:custGeom>
              <a:avLst/>
              <a:gdLst/>
              <a:ahLst/>
              <a:cxnLst/>
              <a:rect l="l" t="t" r="r" b="b"/>
              <a:pathLst>
                <a:path w="24200" h="4460" extrusionOk="0">
                  <a:moveTo>
                    <a:pt x="15270" y="1512"/>
                  </a:moveTo>
                  <a:lnTo>
                    <a:pt x="15270" y="1512"/>
                  </a:lnTo>
                  <a:cubicBezTo>
                    <a:pt x="15267" y="1515"/>
                    <a:pt x="15264" y="1518"/>
                    <a:pt x="15262" y="1521"/>
                  </a:cubicBezTo>
                  <a:lnTo>
                    <a:pt x="15276" y="1524"/>
                  </a:lnTo>
                  <a:cubicBezTo>
                    <a:pt x="15274" y="1520"/>
                    <a:pt x="15272" y="1516"/>
                    <a:pt x="15270" y="1512"/>
                  </a:cubicBezTo>
                  <a:close/>
                  <a:moveTo>
                    <a:pt x="11779" y="1840"/>
                  </a:moveTo>
                  <a:cubicBezTo>
                    <a:pt x="11789" y="1860"/>
                    <a:pt x="11800" y="1878"/>
                    <a:pt x="11810" y="1899"/>
                  </a:cubicBezTo>
                  <a:lnTo>
                    <a:pt x="11747" y="1899"/>
                  </a:lnTo>
                  <a:cubicBezTo>
                    <a:pt x="11758" y="1881"/>
                    <a:pt x="11768" y="1860"/>
                    <a:pt x="11779" y="1840"/>
                  </a:cubicBezTo>
                  <a:close/>
                  <a:moveTo>
                    <a:pt x="295" y="0"/>
                  </a:moveTo>
                  <a:cubicBezTo>
                    <a:pt x="179" y="0"/>
                    <a:pt x="75" y="37"/>
                    <a:pt x="0" y="168"/>
                  </a:cubicBezTo>
                  <a:cubicBezTo>
                    <a:pt x="128" y="352"/>
                    <a:pt x="282" y="501"/>
                    <a:pt x="351" y="678"/>
                  </a:cubicBezTo>
                  <a:cubicBezTo>
                    <a:pt x="448" y="938"/>
                    <a:pt x="490" y="1215"/>
                    <a:pt x="545" y="1490"/>
                  </a:cubicBezTo>
                  <a:cubicBezTo>
                    <a:pt x="677" y="2131"/>
                    <a:pt x="788" y="2780"/>
                    <a:pt x="940" y="3422"/>
                  </a:cubicBezTo>
                  <a:cubicBezTo>
                    <a:pt x="1030" y="3803"/>
                    <a:pt x="1302" y="4041"/>
                    <a:pt x="1550" y="4041"/>
                  </a:cubicBezTo>
                  <a:cubicBezTo>
                    <a:pt x="1562" y="4041"/>
                    <a:pt x="1574" y="4040"/>
                    <a:pt x="1585" y="4039"/>
                  </a:cubicBezTo>
                  <a:cubicBezTo>
                    <a:pt x="1846" y="4015"/>
                    <a:pt x="2033" y="3713"/>
                    <a:pt x="2068" y="3290"/>
                  </a:cubicBezTo>
                  <a:cubicBezTo>
                    <a:pt x="2093" y="2999"/>
                    <a:pt x="2085" y="2697"/>
                    <a:pt x="2165" y="2422"/>
                  </a:cubicBezTo>
                  <a:cubicBezTo>
                    <a:pt x="2290" y="1985"/>
                    <a:pt x="2411" y="1535"/>
                    <a:pt x="2769" y="1098"/>
                  </a:cubicBezTo>
                  <a:cubicBezTo>
                    <a:pt x="2897" y="1389"/>
                    <a:pt x="3004" y="1607"/>
                    <a:pt x="3084" y="1833"/>
                  </a:cubicBezTo>
                  <a:cubicBezTo>
                    <a:pt x="3220" y="2218"/>
                    <a:pt x="3303" y="2624"/>
                    <a:pt x="3466" y="2995"/>
                  </a:cubicBezTo>
                  <a:cubicBezTo>
                    <a:pt x="3685" y="3495"/>
                    <a:pt x="3862" y="4050"/>
                    <a:pt x="4528" y="4233"/>
                  </a:cubicBezTo>
                  <a:cubicBezTo>
                    <a:pt x="4621" y="4154"/>
                    <a:pt x="4784" y="4081"/>
                    <a:pt x="4826" y="3967"/>
                  </a:cubicBezTo>
                  <a:cubicBezTo>
                    <a:pt x="4958" y="3616"/>
                    <a:pt x="5069" y="3252"/>
                    <a:pt x="5132" y="2880"/>
                  </a:cubicBezTo>
                  <a:cubicBezTo>
                    <a:pt x="5194" y="2513"/>
                    <a:pt x="5173" y="2131"/>
                    <a:pt x="5211" y="1756"/>
                  </a:cubicBezTo>
                  <a:cubicBezTo>
                    <a:pt x="5257" y="1372"/>
                    <a:pt x="5423" y="1063"/>
                    <a:pt x="5894" y="910"/>
                  </a:cubicBezTo>
                  <a:cubicBezTo>
                    <a:pt x="6002" y="1032"/>
                    <a:pt x="6141" y="1153"/>
                    <a:pt x="6235" y="1302"/>
                  </a:cubicBezTo>
                  <a:cubicBezTo>
                    <a:pt x="6668" y="2006"/>
                    <a:pt x="6735" y="2822"/>
                    <a:pt x="6887" y="3606"/>
                  </a:cubicBezTo>
                  <a:cubicBezTo>
                    <a:pt x="6967" y="4025"/>
                    <a:pt x="7147" y="4296"/>
                    <a:pt x="7598" y="4459"/>
                  </a:cubicBezTo>
                  <a:cubicBezTo>
                    <a:pt x="7785" y="4175"/>
                    <a:pt x="7969" y="3900"/>
                    <a:pt x="8157" y="3623"/>
                  </a:cubicBezTo>
                  <a:cubicBezTo>
                    <a:pt x="8136" y="3616"/>
                    <a:pt x="8118" y="3609"/>
                    <a:pt x="8101" y="3602"/>
                  </a:cubicBezTo>
                  <a:cubicBezTo>
                    <a:pt x="8157" y="3408"/>
                    <a:pt x="8212" y="3213"/>
                    <a:pt x="8267" y="3019"/>
                  </a:cubicBezTo>
                  <a:cubicBezTo>
                    <a:pt x="8288" y="2377"/>
                    <a:pt x="8795" y="1399"/>
                    <a:pt x="9357" y="1125"/>
                  </a:cubicBezTo>
                  <a:cubicBezTo>
                    <a:pt x="9468" y="1351"/>
                    <a:pt x="9611" y="1566"/>
                    <a:pt x="9686" y="1805"/>
                  </a:cubicBezTo>
                  <a:cubicBezTo>
                    <a:pt x="9832" y="2263"/>
                    <a:pt x="9919" y="2742"/>
                    <a:pt x="10072" y="3200"/>
                  </a:cubicBezTo>
                  <a:cubicBezTo>
                    <a:pt x="10224" y="3665"/>
                    <a:pt x="10370" y="4161"/>
                    <a:pt x="10964" y="4358"/>
                  </a:cubicBezTo>
                  <a:cubicBezTo>
                    <a:pt x="11307" y="4133"/>
                    <a:pt x="11317" y="3692"/>
                    <a:pt x="11526" y="3418"/>
                  </a:cubicBezTo>
                  <a:lnTo>
                    <a:pt x="11526" y="2343"/>
                  </a:lnTo>
                  <a:cubicBezTo>
                    <a:pt x="11619" y="2457"/>
                    <a:pt x="11657" y="2502"/>
                    <a:pt x="11702" y="2558"/>
                  </a:cubicBezTo>
                  <a:cubicBezTo>
                    <a:pt x="11775" y="2073"/>
                    <a:pt x="11879" y="1628"/>
                    <a:pt x="12427" y="1337"/>
                  </a:cubicBezTo>
                  <a:cubicBezTo>
                    <a:pt x="12521" y="1656"/>
                    <a:pt x="12601" y="1913"/>
                    <a:pt x="12670" y="2177"/>
                  </a:cubicBezTo>
                  <a:cubicBezTo>
                    <a:pt x="12757" y="2513"/>
                    <a:pt x="12834" y="2856"/>
                    <a:pt x="12920" y="3197"/>
                  </a:cubicBezTo>
                  <a:cubicBezTo>
                    <a:pt x="13014" y="3561"/>
                    <a:pt x="13274" y="3783"/>
                    <a:pt x="13572" y="3963"/>
                  </a:cubicBezTo>
                  <a:cubicBezTo>
                    <a:pt x="14395" y="3575"/>
                    <a:pt x="14586" y="2752"/>
                    <a:pt x="14890" y="2044"/>
                  </a:cubicBezTo>
                  <a:cubicBezTo>
                    <a:pt x="14953" y="1830"/>
                    <a:pt x="15012" y="1611"/>
                    <a:pt x="15071" y="1396"/>
                  </a:cubicBezTo>
                  <a:cubicBezTo>
                    <a:pt x="15113" y="1386"/>
                    <a:pt x="15151" y="1375"/>
                    <a:pt x="15193" y="1365"/>
                  </a:cubicBezTo>
                  <a:cubicBezTo>
                    <a:pt x="15218" y="1416"/>
                    <a:pt x="15244" y="1464"/>
                    <a:pt x="15270" y="1512"/>
                  </a:cubicBezTo>
                  <a:lnTo>
                    <a:pt x="15270" y="1512"/>
                  </a:lnTo>
                  <a:cubicBezTo>
                    <a:pt x="15444" y="1321"/>
                    <a:pt x="15623" y="1128"/>
                    <a:pt x="15865" y="861"/>
                  </a:cubicBezTo>
                  <a:cubicBezTo>
                    <a:pt x="16358" y="1826"/>
                    <a:pt x="16368" y="2818"/>
                    <a:pt x="16719" y="3706"/>
                  </a:cubicBezTo>
                  <a:cubicBezTo>
                    <a:pt x="16909" y="3891"/>
                    <a:pt x="17079" y="4138"/>
                    <a:pt x="17359" y="4138"/>
                  </a:cubicBezTo>
                  <a:cubicBezTo>
                    <a:pt x="17448" y="4138"/>
                    <a:pt x="17548" y="4113"/>
                    <a:pt x="17663" y="4054"/>
                  </a:cubicBezTo>
                  <a:cubicBezTo>
                    <a:pt x="17780" y="3363"/>
                    <a:pt x="17905" y="2645"/>
                    <a:pt x="18020" y="1979"/>
                  </a:cubicBezTo>
                  <a:cubicBezTo>
                    <a:pt x="18183" y="1764"/>
                    <a:pt x="18315" y="1594"/>
                    <a:pt x="18499" y="1351"/>
                  </a:cubicBezTo>
                  <a:cubicBezTo>
                    <a:pt x="18658" y="1753"/>
                    <a:pt x="18895" y="2103"/>
                    <a:pt x="18915" y="2464"/>
                  </a:cubicBezTo>
                  <a:cubicBezTo>
                    <a:pt x="18946" y="3002"/>
                    <a:pt x="19210" y="3397"/>
                    <a:pt x="19467" y="3838"/>
                  </a:cubicBezTo>
                  <a:cubicBezTo>
                    <a:pt x="19599" y="3876"/>
                    <a:pt x="19737" y="3918"/>
                    <a:pt x="19862" y="3953"/>
                  </a:cubicBezTo>
                  <a:cubicBezTo>
                    <a:pt x="20019" y="3831"/>
                    <a:pt x="20157" y="3727"/>
                    <a:pt x="20299" y="3613"/>
                  </a:cubicBezTo>
                  <a:cubicBezTo>
                    <a:pt x="20483" y="3078"/>
                    <a:pt x="20667" y="2541"/>
                    <a:pt x="20848" y="2003"/>
                  </a:cubicBezTo>
                  <a:cubicBezTo>
                    <a:pt x="20962" y="1660"/>
                    <a:pt x="21184" y="1410"/>
                    <a:pt x="21548" y="1191"/>
                  </a:cubicBezTo>
                  <a:cubicBezTo>
                    <a:pt x="21621" y="1347"/>
                    <a:pt x="21701" y="1461"/>
                    <a:pt x="21729" y="1590"/>
                  </a:cubicBezTo>
                  <a:cubicBezTo>
                    <a:pt x="21788" y="1847"/>
                    <a:pt x="21868" y="2114"/>
                    <a:pt x="21850" y="2371"/>
                  </a:cubicBezTo>
                  <a:cubicBezTo>
                    <a:pt x="21819" y="2943"/>
                    <a:pt x="22149" y="3200"/>
                    <a:pt x="22592" y="3377"/>
                  </a:cubicBezTo>
                  <a:cubicBezTo>
                    <a:pt x="22898" y="3283"/>
                    <a:pt x="23037" y="3068"/>
                    <a:pt x="23151" y="2822"/>
                  </a:cubicBezTo>
                  <a:cubicBezTo>
                    <a:pt x="23150" y="2821"/>
                    <a:pt x="23149" y="2820"/>
                    <a:pt x="23147" y="2820"/>
                  </a:cubicBezTo>
                  <a:lnTo>
                    <a:pt x="23147" y="2820"/>
                  </a:lnTo>
                  <a:cubicBezTo>
                    <a:pt x="23281" y="2536"/>
                    <a:pt x="23206" y="2149"/>
                    <a:pt x="23585" y="1934"/>
                  </a:cubicBezTo>
                  <a:cubicBezTo>
                    <a:pt x="23661" y="2180"/>
                    <a:pt x="23734" y="2402"/>
                    <a:pt x="23817" y="2665"/>
                  </a:cubicBezTo>
                  <a:cubicBezTo>
                    <a:pt x="24199" y="2332"/>
                    <a:pt x="24074" y="1906"/>
                    <a:pt x="24192" y="1524"/>
                  </a:cubicBezTo>
                  <a:cubicBezTo>
                    <a:pt x="23963" y="1389"/>
                    <a:pt x="23745" y="1264"/>
                    <a:pt x="23529" y="1136"/>
                  </a:cubicBezTo>
                  <a:cubicBezTo>
                    <a:pt x="23522" y="1173"/>
                    <a:pt x="23519" y="1208"/>
                    <a:pt x="23512" y="1243"/>
                  </a:cubicBezTo>
                  <a:cubicBezTo>
                    <a:pt x="23186" y="1337"/>
                    <a:pt x="22860" y="1431"/>
                    <a:pt x="22534" y="1527"/>
                  </a:cubicBezTo>
                  <a:cubicBezTo>
                    <a:pt x="22377" y="958"/>
                    <a:pt x="22155" y="661"/>
                    <a:pt x="21514" y="661"/>
                  </a:cubicBezTo>
                  <a:cubicBezTo>
                    <a:pt x="21475" y="661"/>
                    <a:pt x="21434" y="662"/>
                    <a:pt x="21392" y="664"/>
                  </a:cubicBezTo>
                  <a:cubicBezTo>
                    <a:pt x="20636" y="1205"/>
                    <a:pt x="20254" y="2031"/>
                    <a:pt x="19734" y="2850"/>
                  </a:cubicBezTo>
                  <a:cubicBezTo>
                    <a:pt x="19678" y="2665"/>
                    <a:pt x="19651" y="2576"/>
                    <a:pt x="19620" y="2481"/>
                  </a:cubicBezTo>
                  <a:cubicBezTo>
                    <a:pt x="19477" y="2073"/>
                    <a:pt x="19342" y="1663"/>
                    <a:pt x="19189" y="1257"/>
                  </a:cubicBezTo>
                  <a:cubicBezTo>
                    <a:pt x="19074" y="944"/>
                    <a:pt x="18856" y="744"/>
                    <a:pt x="18506" y="720"/>
                  </a:cubicBezTo>
                  <a:cubicBezTo>
                    <a:pt x="18054" y="879"/>
                    <a:pt x="17996" y="934"/>
                    <a:pt x="17780" y="1399"/>
                  </a:cubicBezTo>
                  <a:cubicBezTo>
                    <a:pt x="17607" y="1785"/>
                    <a:pt x="17492" y="2214"/>
                    <a:pt x="17039" y="2416"/>
                  </a:cubicBezTo>
                  <a:cubicBezTo>
                    <a:pt x="16962" y="2076"/>
                    <a:pt x="16882" y="1750"/>
                    <a:pt x="16813" y="1423"/>
                  </a:cubicBezTo>
                  <a:cubicBezTo>
                    <a:pt x="16622" y="563"/>
                    <a:pt x="16327" y="428"/>
                    <a:pt x="15706" y="362"/>
                  </a:cubicBezTo>
                  <a:cubicBezTo>
                    <a:pt x="15515" y="494"/>
                    <a:pt x="15327" y="622"/>
                    <a:pt x="15207" y="709"/>
                  </a:cubicBezTo>
                  <a:cubicBezTo>
                    <a:pt x="14661" y="1476"/>
                    <a:pt x="14162" y="2183"/>
                    <a:pt x="13607" y="2968"/>
                  </a:cubicBezTo>
                  <a:cubicBezTo>
                    <a:pt x="13548" y="2752"/>
                    <a:pt x="13513" y="2645"/>
                    <a:pt x="13486" y="2534"/>
                  </a:cubicBezTo>
                  <a:cubicBezTo>
                    <a:pt x="13399" y="2180"/>
                    <a:pt x="13343" y="1819"/>
                    <a:pt x="13229" y="1476"/>
                  </a:cubicBezTo>
                  <a:cubicBezTo>
                    <a:pt x="13073" y="1021"/>
                    <a:pt x="12775" y="816"/>
                    <a:pt x="12372" y="816"/>
                  </a:cubicBezTo>
                  <a:cubicBezTo>
                    <a:pt x="12317" y="816"/>
                    <a:pt x="12260" y="820"/>
                    <a:pt x="12202" y="827"/>
                  </a:cubicBezTo>
                  <a:cubicBezTo>
                    <a:pt x="11779" y="1014"/>
                    <a:pt x="11622" y="1357"/>
                    <a:pt x="11473" y="1711"/>
                  </a:cubicBezTo>
                  <a:cubicBezTo>
                    <a:pt x="11244" y="2249"/>
                    <a:pt x="11009" y="2784"/>
                    <a:pt x="10741" y="3401"/>
                  </a:cubicBezTo>
                  <a:cubicBezTo>
                    <a:pt x="10640" y="3189"/>
                    <a:pt x="10554" y="3072"/>
                    <a:pt x="10526" y="2939"/>
                  </a:cubicBezTo>
                  <a:cubicBezTo>
                    <a:pt x="10443" y="2561"/>
                    <a:pt x="10384" y="2180"/>
                    <a:pt x="10307" y="1802"/>
                  </a:cubicBezTo>
                  <a:cubicBezTo>
                    <a:pt x="10207" y="1285"/>
                    <a:pt x="9950" y="879"/>
                    <a:pt x="9461" y="646"/>
                  </a:cubicBezTo>
                  <a:cubicBezTo>
                    <a:pt x="9132" y="646"/>
                    <a:pt x="8864" y="744"/>
                    <a:pt x="8691" y="1048"/>
                  </a:cubicBezTo>
                  <a:cubicBezTo>
                    <a:pt x="8493" y="1407"/>
                    <a:pt x="8271" y="1750"/>
                    <a:pt x="8073" y="2107"/>
                  </a:cubicBezTo>
                  <a:cubicBezTo>
                    <a:pt x="7893" y="2443"/>
                    <a:pt x="7734" y="2790"/>
                    <a:pt x="7526" y="3210"/>
                  </a:cubicBezTo>
                  <a:cubicBezTo>
                    <a:pt x="7459" y="3037"/>
                    <a:pt x="7428" y="2957"/>
                    <a:pt x="7396" y="2880"/>
                  </a:cubicBezTo>
                  <a:cubicBezTo>
                    <a:pt x="7151" y="2287"/>
                    <a:pt x="6935" y="1680"/>
                    <a:pt x="6647" y="1108"/>
                  </a:cubicBezTo>
                  <a:cubicBezTo>
                    <a:pt x="6458" y="726"/>
                    <a:pt x="6186" y="536"/>
                    <a:pt x="5906" y="536"/>
                  </a:cubicBezTo>
                  <a:cubicBezTo>
                    <a:pt x="5643" y="536"/>
                    <a:pt x="5372" y="703"/>
                    <a:pt x="5153" y="1035"/>
                  </a:cubicBezTo>
                  <a:cubicBezTo>
                    <a:pt x="5083" y="1143"/>
                    <a:pt x="5041" y="1271"/>
                    <a:pt x="4993" y="1392"/>
                  </a:cubicBezTo>
                  <a:cubicBezTo>
                    <a:pt x="4750" y="2010"/>
                    <a:pt x="4511" y="2631"/>
                    <a:pt x="4250" y="3297"/>
                  </a:cubicBezTo>
                  <a:cubicBezTo>
                    <a:pt x="3667" y="2510"/>
                    <a:pt x="3758" y="1511"/>
                    <a:pt x="3233" y="754"/>
                  </a:cubicBezTo>
                  <a:cubicBezTo>
                    <a:pt x="2998" y="695"/>
                    <a:pt x="2772" y="640"/>
                    <a:pt x="2525" y="577"/>
                  </a:cubicBezTo>
                  <a:cubicBezTo>
                    <a:pt x="1755" y="1323"/>
                    <a:pt x="1714" y="2371"/>
                    <a:pt x="1318" y="3359"/>
                  </a:cubicBezTo>
                  <a:cubicBezTo>
                    <a:pt x="1263" y="3106"/>
                    <a:pt x="1214" y="2950"/>
                    <a:pt x="1201" y="2794"/>
                  </a:cubicBezTo>
                  <a:cubicBezTo>
                    <a:pt x="1156" y="2343"/>
                    <a:pt x="1131" y="1892"/>
                    <a:pt x="1083" y="1441"/>
                  </a:cubicBezTo>
                  <a:cubicBezTo>
                    <a:pt x="1031" y="931"/>
                    <a:pt x="968" y="417"/>
                    <a:pt x="555" y="36"/>
                  </a:cubicBezTo>
                  <a:cubicBezTo>
                    <a:pt x="466" y="19"/>
                    <a:pt x="378" y="0"/>
                    <a:pt x="2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6" name="Google Shape;8986;p46"/>
            <p:cNvSpPr/>
            <p:nvPr/>
          </p:nvSpPr>
          <p:spPr>
            <a:xfrm>
              <a:off x="6453597" y="317880"/>
              <a:ext cx="2085896" cy="315597"/>
            </a:xfrm>
            <a:custGeom>
              <a:avLst/>
              <a:gdLst/>
              <a:ahLst/>
              <a:cxnLst/>
              <a:rect l="l" t="t" r="r" b="b"/>
              <a:pathLst>
                <a:path w="24415" h="3694" extrusionOk="0">
                  <a:moveTo>
                    <a:pt x="21076" y="2695"/>
                  </a:moveTo>
                  <a:lnTo>
                    <a:pt x="21084" y="2730"/>
                  </a:lnTo>
                  <a:lnTo>
                    <a:pt x="21084" y="2730"/>
                  </a:lnTo>
                  <a:lnTo>
                    <a:pt x="21055" y="2725"/>
                  </a:lnTo>
                  <a:lnTo>
                    <a:pt x="21076" y="2695"/>
                  </a:lnTo>
                  <a:close/>
                  <a:moveTo>
                    <a:pt x="21028" y="2913"/>
                  </a:moveTo>
                  <a:cubicBezTo>
                    <a:pt x="21038" y="2917"/>
                    <a:pt x="21049" y="2920"/>
                    <a:pt x="21059" y="2927"/>
                  </a:cubicBezTo>
                  <a:cubicBezTo>
                    <a:pt x="21055" y="2934"/>
                    <a:pt x="21052" y="2951"/>
                    <a:pt x="21049" y="2951"/>
                  </a:cubicBezTo>
                  <a:cubicBezTo>
                    <a:pt x="21038" y="2951"/>
                    <a:pt x="21028" y="2944"/>
                    <a:pt x="21017" y="2941"/>
                  </a:cubicBezTo>
                  <a:cubicBezTo>
                    <a:pt x="21021" y="2934"/>
                    <a:pt x="21024" y="2924"/>
                    <a:pt x="21028" y="2913"/>
                  </a:cubicBezTo>
                  <a:close/>
                  <a:moveTo>
                    <a:pt x="22742" y="1"/>
                  </a:moveTo>
                  <a:cubicBezTo>
                    <a:pt x="22719" y="1"/>
                    <a:pt x="22696" y="1"/>
                    <a:pt x="22672" y="3"/>
                  </a:cubicBezTo>
                  <a:cubicBezTo>
                    <a:pt x="22138" y="27"/>
                    <a:pt x="21860" y="446"/>
                    <a:pt x="21593" y="776"/>
                  </a:cubicBezTo>
                  <a:cubicBezTo>
                    <a:pt x="21174" y="1286"/>
                    <a:pt x="20875" y="1900"/>
                    <a:pt x="20525" y="2469"/>
                  </a:cubicBezTo>
                  <a:cubicBezTo>
                    <a:pt x="20476" y="2549"/>
                    <a:pt x="20410" y="2621"/>
                    <a:pt x="20296" y="2771"/>
                  </a:cubicBezTo>
                  <a:cubicBezTo>
                    <a:pt x="20139" y="2514"/>
                    <a:pt x="19984" y="2320"/>
                    <a:pt x="19904" y="2098"/>
                  </a:cubicBezTo>
                  <a:cubicBezTo>
                    <a:pt x="19761" y="1702"/>
                    <a:pt x="19675" y="1286"/>
                    <a:pt x="19547" y="884"/>
                  </a:cubicBezTo>
                  <a:cubicBezTo>
                    <a:pt x="19414" y="461"/>
                    <a:pt x="19185" y="117"/>
                    <a:pt x="18714" y="13"/>
                  </a:cubicBezTo>
                  <a:cubicBezTo>
                    <a:pt x="18557" y="54"/>
                    <a:pt x="18405" y="96"/>
                    <a:pt x="18173" y="155"/>
                  </a:cubicBezTo>
                  <a:cubicBezTo>
                    <a:pt x="17631" y="1033"/>
                    <a:pt x="17066" y="1952"/>
                    <a:pt x="16490" y="2889"/>
                  </a:cubicBezTo>
                  <a:cubicBezTo>
                    <a:pt x="16139" y="2733"/>
                    <a:pt x="16018" y="2455"/>
                    <a:pt x="15931" y="2160"/>
                  </a:cubicBezTo>
                  <a:cubicBezTo>
                    <a:pt x="15810" y="1740"/>
                    <a:pt x="15737" y="1303"/>
                    <a:pt x="15581" y="894"/>
                  </a:cubicBezTo>
                  <a:cubicBezTo>
                    <a:pt x="15431" y="493"/>
                    <a:pt x="15218" y="85"/>
                    <a:pt x="14708" y="85"/>
                  </a:cubicBezTo>
                  <a:cubicBezTo>
                    <a:pt x="14697" y="85"/>
                    <a:pt x="14686" y="85"/>
                    <a:pt x="14676" y="86"/>
                  </a:cubicBezTo>
                  <a:cubicBezTo>
                    <a:pt x="14471" y="93"/>
                    <a:pt x="14269" y="207"/>
                    <a:pt x="14082" y="266"/>
                  </a:cubicBezTo>
                  <a:cubicBezTo>
                    <a:pt x="13645" y="1119"/>
                    <a:pt x="13225" y="1931"/>
                    <a:pt x="12809" y="2746"/>
                  </a:cubicBezTo>
                  <a:cubicBezTo>
                    <a:pt x="12767" y="2750"/>
                    <a:pt x="12725" y="2757"/>
                    <a:pt x="12684" y="2764"/>
                  </a:cubicBezTo>
                  <a:cubicBezTo>
                    <a:pt x="12570" y="2486"/>
                    <a:pt x="12431" y="2219"/>
                    <a:pt x="12344" y="1931"/>
                  </a:cubicBezTo>
                  <a:cubicBezTo>
                    <a:pt x="12226" y="1539"/>
                    <a:pt x="12170" y="1133"/>
                    <a:pt x="12053" y="741"/>
                  </a:cubicBezTo>
                  <a:cubicBezTo>
                    <a:pt x="11945" y="391"/>
                    <a:pt x="11813" y="37"/>
                    <a:pt x="11383" y="6"/>
                  </a:cubicBezTo>
                  <a:cubicBezTo>
                    <a:pt x="10869" y="96"/>
                    <a:pt x="10679" y="491"/>
                    <a:pt x="10484" y="863"/>
                  </a:cubicBezTo>
                  <a:cubicBezTo>
                    <a:pt x="10193" y="1414"/>
                    <a:pt x="9939" y="1983"/>
                    <a:pt x="9659" y="2542"/>
                  </a:cubicBezTo>
                  <a:cubicBezTo>
                    <a:pt x="9586" y="2688"/>
                    <a:pt x="9464" y="2813"/>
                    <a:pt x="9322" y="3007"/>
                  </a:cubicBezTo>
                  <a:cubicBezTo>
                    <a:pt x="9211" y="2778"/>
                    <a:pt x="9121" y="2629"/>
                    <a:pt x="9065" y="2469"/>
                  </a:cubicBezTo>
                  <a:cubicBezTo>
                    <a:pt x="9014" y="2334"/>
                    <a:pt x="9006" y="2184"/>
                    <a:pt x="8964" y="2043"/>
                  </a:cubicBezTo>
                  <a:cubicBezTo>
                    <a:pt x="8850" y="1636"/>
                    <a:pt x="8753" y="1220"/>
                    <a:pt x="8597" y="828"/>
                  </a:cubicBezTo>
                  <a:cubicBezTo>
                    <a:pt x="8483" y="537"/>
                    <a:pt x="8256" y="367"/>
                    <a:pt x="8045" y="367"/>
                  </a:cubicBezTo>
                  <a:cubicBezTo>
                    <a:pt x="7961" y="367"/>
                    <a:pt x="7880" y="394"/>
                    <a:pt x="7810" y="450"/>
                  </a:cubicBezTo>
                  <a:cubicBezTo>
                    <a:pt x="7636" y="589"/>
                    <a:pt x="7486" y="789"/>
                    <a:pt x="7390" y="994"/>
                  </a:cubicBezTo>
                  <a:cubicBezTo>
                    <a:pt x="7237" y="1307"/>
                    <a:pt x="7143" y="1647"/>
                    <a:pt x="7015" y="1973"/>
                  </a:cubicBezTo>
                  <a:cubicBezTo>
                    <a:pt x="6894" y="2272"/>
                    <a:pt x="6751" y="2566"/>
                    <a:pt x="6620" y="2861"/>
                  </a:cubicBezTo>
                  <a:cubicBezTo>
                    <a:pt x="6221" y="2018"/>
                    <a:pt x="6283" y="1078"/>
                    <a:pt x="5784" y="346"/>
                  </a:cubicBezTo>
                  <a:cubicBezTo>
                    <a:pt x="5609" y="302"/>
                    <a:pt x="5483" y="276"/>
                    <a:pt x="5385" y="276"/>
                  </a:cubicBezTo>
                  <a:cubicBezTo>
                    <a:pt x="5191" y="276"/>
                    <a:pt x="5103" y="378"/>
                    <a:pt x="4961" y="651"/>
                  </a:cubicBezTo>
                  <a:cubicBezTo>
                    <a:pt x="4725" y="1102"/>
                    <a:pt x="4527" y="1574"/>
                    <a:pt x="4302" y="2032"/>
                  </a:cubicBezTo>
                  <a:cubicBezTo>
                    <a:pt x="4149" y="2341"/>
                    <a:pt x="3983" y="2639"/>
                    <a:pt x="3823" y="2941"/>
                  </a:cubicBezTo>
                  <a:cubicBezTo>
                    <a:pt x="3785" y="2941"/>
                    <a:pt x="3747" y="2938"/>
                    <a:pt x="3709" y="2938"/>
                  </a:cubicBezTo>
                  <a:cubicBezTo>
                    <a:pt x="3629" y="2743"/>
                    <a:pt x="3521" y="2552"/>
                    <a:pt x="3476" y="2351"/>
                  </a:cubicBezTo>
                  <a:cubicBezTo>
                    <a:pt x="3372" y="1883"/>
                    <a:pt x="3302" y="1404"/>
                    <a:pt x="3206" y="932"/>
                  </a:cubicBezTo>
                  <a:cubicBezTo>
                    <a:pt x="3147" y="640"/>
                    <a:pt x="3057" y="356"/>
                    <a:pt x="2987" y="96"/>
                  </a:cubicBezTo>
                  <a:cubicBezTo>
                    <a:pt x="2910" y="90"/>
                    <a:pt x="2840" y="87"/>
                    <a:pt x="2777" y="87"/>
                  </a:cubicBezTo>
                  <a:cubicBezTo>
                    <a:pt x="2400" y="87"/>
                    <a:pt x="2246" y="202"/>
                    <a:pt x="2127" y="544"/>
                  </a:cubicBezTo>
                  <a:cubicBezTo>
                    <a:pt x="1904" y="1192"/>
                    <a:pt x="1717" y="1855"/>
                    <a:pt x="1496" y="2504"/>
                  </a:cubicBezTo>
                  <a:cubicBezTo>
                    <a:pt x="1416" y="2736"/>
                    <a:pt x="1280" y="2951"/>
                    <a:pt x="1169" y="3177"/>
                  </a:cubicBezTo>
                  <a:cubicBezTo>
                    <a:pt x="1124" y="3170"/>
                    <a:pt x="1079" y="3162"/>
                    <a:pt x="1033" y="3159"/>
                  </a:cubicBezTo>
                  <a:cubicBezTo>
                    <a:pt x="968" y="2927"/>
                    <a:pt x="888" y="2698"/>
                    <a:pt x="846" y="2462"/>
                  </a:cubicBezTo>
                  <a:cubicBezTo>
                    <a:pt x="788" y="2147"/>
                    <a:pt x="770" y="1824"/>
                    <a:pt x="718" y="1508"/>
                  </a:cubicBezTo>
                  <a:cubicBezTo>
                    <a:pt x="670" y="1202"/>
                    <a:pt x="575" y="914"/>
                    <a:pt x="302" y="682"/>
                  </a:cubicBezTo>
                  <a:cubicBezTo>
                    <a:pt x="191" y="727"/>
                    <a:pt x="80" y="776"/>
                    <a:pt x="0" y="810"/>
                  </a:cubicBezTo>
                  <a:cubicBezTo>
                    <a:pt x="76" y="1130"/>
                    <a:pt x="146" y="1411"/>
                    <a:pt x="212" y="1692"/>
                  </a:cubicBezTo>
                  <a:cubicBezTo>
                    <a:pt x="295" y="2063"/>
                    <a:pt x="351" y="2441"/>
                    <a:pt x="461" y="2802"/>
                  </a:cubicBezTo>
                  <a:cubicBezTo>
                    <a:pt x="580" y="3180"/>
                    <a:pt x="749" y="3541"/>
                    <a:pt x="1190" y="3694"/>
                  </a:cubicBezTo>
                  <a:cubicBezTo>
                    <a:pt x="1686" y="3572"/>
                    <a:pt x="1912" y="3194"/>
                    <a:pt x="2043" y="2746"/>
                  </a:cubicBezTo>
                  <a:cubicBezTo>
                    <a:pt x="2203" y="2198"/>
                    <a:pt x="2332" y="1643"/>
                    <a:pt x="2481" y="1092"/>
                  </a:cubicBezTo>
                  <a:cubicBezTo>
                    <a:pt x="2501" y="1023"/>
                    <a:pt x="2564" y="963"/>
                    <a:pt x="2657" y="821"/>
                  </a:cubicBezTo>
                  <a:cubicBezTo>
                    <a:pt x="2724" y="1164"/>
                    <a:pt x="2758" y="1421"/>
                    <a:pt x="2824" y="1671"/>
                  </a:cubicBezTo>
                  <a:cubicBezTo>
                    <a:pt x="2939" y="2108"/>
                    <a:pt x="3046" y="2552"/>
                    <a:pt x="3206" y="2972"/>
                  </a:cubicBezTo>
                  <a:cubicBezTo>
                    <a:pt x="3329" y="3300"/>
                    <a:pt x="3549" y="3559"/>
                    <a:pt x="3953" y="3559"/>
                  </a:cubicBezTo>
                  <a:cubicBezTo>
                    <a:pt x="3969" y="3559"/>
                    <a:pt x="3984" y="3559"/>
                    <a:pt x="4000" y="3558"/>
                  </a:cubicBezTo>
                  <a:cubicBezTo>
                    <a:pt x="4042" y="3531"/>
                    <a:pt x="4101" y="3506"/>
                    <a:pt x="4135" y="3461"/>
                  </a:cubicBezTo>
                  <a:cubicBezTo>
                    <a:pt x="4524" y="2965"/>
                    <a:pt x="4860" y="2438"/>
                    <a:pt x="4985" y="1803"/>
                  </a:cubicBezTo>
                  <a:cubicBezTo>
                    <a:pt x="5055" y="1456"/>
                    <a:pt x="5148" y="1116"/>
                    <a:pt x="5457" y="789"/>
                  </a:cubicBezTo>
                  <a:cubicBezTo>
                    <a:pt x="5530" y="1085"/>
                    <a:pt x="5582" y="1310"/>
                    <a:pt x="5648" y="1532"/>
                  </a:cubicBezTo>
                  <a:cubicBezTo>
                    <a:pt x="5814" y="2088"/>
                    <a:pt x="5995" y="2642"/>
                    <a:pt x="6165" y="3197"/>
                  </a:cubicBezTo>
                  <a:cubicBezTo>
                    <a:pt x="6244" y="3450"/>
                    <a:pt x="6451" y="3573"/>
                    <a:pt x="6663" y="3573"/>
                  </a:cubicBezTo>
                  <a:cubicBezTo>
                    <a:pt x="6881" y="3573"/>
                    <a:pt x="7104" y="3443"/>
                    <a:pt x="7195" y="3191"/>
                  </a:cubicBezTo>
                  <a:cubicBezTo>
                    <a:pt x="7345" y="2767"/>
                    <a:pt x="7476" y="2334"/>
                    <a:pt x="7619" y="1907"/>
                  </a:cubicBezTo>
                  <a:cubicBezTo>
                    <a:pt x="7723" y="1588"/>
                    <a:pt x="7837" y="1272"/>
                    <a:pt x="7944" y="956"/>
                  </a:cubicBezTo>
                  <a:lnTo>
                    <a:pt x="8048" y="967"/>
                  </a:lnTo>
                  <a:cubicBezTo>
                    <a:pt x="8101" y="1098"/>
                    <a:pt x="8163" y="1227"/>
                    <a:pt x="8202" y="1362"/>
                  </a:cubicBezTo>
                  <a:cubicBezTo>
                    <a:pt x="8277" y="1643"/>
                    <a:pt x="8316" y="1938"/>
                    <a:pt x="8413" y="2212"/>
                  </a:cubicBezTo>
                  <a:cubicBezTo>
                    <a:pt x="8548" y="2590"/>
                    <a:pt x="8673" y="2996"/>
                    <a:pt x="8902" y="3319"/>
                  </a:cubicBezTo>
                  <a:cubicBezTo>
                    <a:pt x="9027" y="3494"/>
                    <a:pt x="9177" y="3572"/>
                    <a:pt x="9330" y="3572"/>
                  </a:cubicBezTo>
                  <a:cubicBezTo>
                    <a:pt x="9529" y="3572"/>
                    <a:pt x="9735" y="3441"/>
                    <a:pt x="9905" y="3222"/>
                  </a:cubicBezTo>
                  <a:cubicBezTo>
                    <a:pt x="10234" y="2795"/>
                    <a:pt x="10422" y="2320"/>
                    <a:pt x="10599" y="1827"/>
                  </a:cubicBezTo>
                  <a:cubicBezTo>
                    <a:pt x="10713" y="1497"/>
                    <a:pt x="10849" y="1175"/>
                    <a:pt x="10998" y="859"/>
                  </a:cubicBezTo>
                  <a:cubicBezTo>
                    <a:pt x="11064" y="717"/>
                    <a:pt x="11185" y="602"/>
                    <a:pt x="11286" y="477"/>
                  </a:cubicBezTo>
                  <a:cubicBezTo>
                    <a:pt x="11324" y="485"/>
                    <a:pt x="11366" y="495"/>
                    <a:pt x="11407" y="502"/>
                  </a:cubicBezTo>
                  <a:cubicBezTo>
                    <a:pt x="11511" y="859"/>
                    <a:pt x="11640" y="1213"/>
                    <a:pt x="11712" y="1577"/>
                  </a:cubicBezTo>
                  <a:cubicBezTo>
                    <a:pt x="11816" y="2101"/>
                    <a:pt x="11976" y="2594"/>
                    <a:pt x="12261" y="3048"/>
                  </a:cubicBezTo>
                  <a:cubicBezTo>
                    <a:pt x="12424" y="3301"/>
                    <a:pt x="12625" y="3452"/>
                    <a:pt x="12977" y="3452"/>
                  </a:cubicBezTo>
                  <a:cubicBezTo>
                    <a:pt x="13022" y="3452"/>
                    <a:pt x="13070" y="3449"/>
                    <a:pt x="13121" y="3444"/>
                  </a:cubicBezTo>
                  <a:cubicBezTo>
                    <a:pt x="13232" y="3292"/>
                    <a:pt x="13412" y="3100"/>
                    <a:pt x="13516" y="2875"/>
                  </a:cubicBezTo>
                  <a:cubicBezTo>
                    <a:pt x="13745" y="2389"/>
                    <a:pt x="13923" y="1879"/>
                    <a:pt x="14138" y="1386"/>
                  </a:cubicBezTo>
                  <a:cubicBezTo>
                    <a:pt x="14269" y="1088"/>
                    <a:pt x="14397" y="776"/>
                    <a:pt x="14780" y="571"/>
                  </a:cubicBezTo>
                  <a:cubicBezTo>
                    <a:pt x="14897" y="831"/>
                    <a:pt x="15022" y="1057"/>
                    <a:pt x="15105" y="1297"/>
                  </a:cubicBezTo>
                  <a:cubicBezTo>
                    <a:pt x="15268" y="1764"/>
                    <a:pt x="15383" y="2254"/>
                    <a:pt x="15567" y="2712"/>
                  </a:cubicBezTo>
                  <a:cubicBezTo>
                    <a:pt x="15755" y="3180"/>
                    <a:pt x="16063" y="3537"/>
                    <a:pt x="16726" y="3566"/>
                  </a:cubicBezTo>
                  <a:cubicBezTo>
                    <a:pt x="16920" y="3364"/>
                    <a:pt x="17218" y="3153"/>
                    <a:pt x="17382" y="2864"/>
                  </a:cubicBezTo>
                  <a:cubicBezTo>
                    <a:pt x="17656" y="2371"/>
                    <a:pt x="17829" y="1820"/>
                    <a:pt x="18082" y="1314"/>
                  </a:cubicBezTo>
                  <a:cubicBezTo>
                    <a:pt x="18211" y="1050"/>
                    <a:pt x="18415" y="824"/>
                    <a:pt x="18586" y="581"/>
                  </a:cubicBezTo>
                  <a:cubicBezTo>
                    <a:pt x="18631" y="589"/>
                    <a:pt x="18676" y="592"/>
                    <a:pt x="18721" y="599"/>
                  </a:cubicBezTo>
                  <a:cubicBezTo>
                    <a:pt x="18825" y="845"/>
                    <a:pt x="18940" y="1088"/>
                    <a:pt x="19033" y="1338"/>
                  </a:cubicBezTo>
                  <a:cubicBezTo>
                    <a:pt x="19196" y="1775"/>
                    <a:pt x="19348" y="2216"/>
                    <a:pt x="19505" y="2653"/>
                  </a:cubicBezTo>
                  <a:cubicBezTo>
                    <a:pt x="19684" y="3156"/>
                    <a:pt x="20015" y="3429"/>
                    <a:pt x="20511" y="3429"/>
                  </a:cubicBezTo>
                  <a:cubicBezTo>
                    <a:pt x="20551" y="3429"/>
                    <a:pt x="20593" y="3427"/>
                    <a:pt x="20636" y="3423"/>
                  </a:cubicBezTo>
                  <a:cubicBezTo>
                    <a:pt x="21142" y="3201"/>
                    <a:pt x="21396" y="2829"/>
                    <a:pt x="21510" y="2299"/>
                  </a:cubicBezTo>
                  <a:cubicBezTo>
                    <a:pt x="21590" y="1924"/>
                    <a:pt x="21840" y="1588"/>
                    <a:pt x="21968" y="1217"/>
                  </a:cubicBezTo>
                  <a:cubicBezTo>
                    <a:pt x="22089" y="866"/>
                    <a:pt x="22328" y="675"/>
                    <a:pt x="22700" y="523"/>
                  </a:cubicBezTo>
                  <a:cubicBezTo>
                    <a:pt x="22797" y="690"/>
                    <a:pt x="22908" y="839"/>
                    <a:pt x="22978" y="1008"/>
                  </a:cubicBezTo>
                  <a:cubicBezTo>
                    <a:pt x="23158" y="1439"/>
                    <a:pt x="23307" y="1883"/>
                    <a:pt x="23494" y="2309"/>
                  </a:cubicBezTo>
                  <a:cubicBezTo>
                    <a:pt x="23644" y="2650"/>
                    <a:pt x="23855" y="2944"/>
                    <a:pt x="24282" y="3017"/>
                  </a:cubicBezTo>
                  <a:cubicBezTo>
                    <a:pt x="24338" y="2954"/>
                    <a:pt x="24393" y="2892"/>
                    <a:pt x="24414" y="2868"/>
                  </a:cubicBezTo>
                  <a:cubicBezTo>
                    <a:pt x="24264" y="2496"/>
                    <a:pt x="24129" y="2160"/>
                    <a:pt x="23994" y="1824"/>
                  </a:cubicBezTo>
                  <a:cubicBezTo>
                    <a:pt x="23796" y="1338"/>
                    <a:pt x="23612" y="849"/>
                    <a:pt x="23398" y="370"/>
                  </a:cubicBezTo>
                  <a:cubicBezTo>
                    <a:pt x="23279" y="103"/>
                    <a:pt x="23029" y="1"/>
                    <a:pt x="227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7" name="Google Shape;8987;p46"/>
            <p:cNvSpPr/>
            <p:nvPr/>
          </p:nvSpPr>
          <p:spPr>
            <a:xfrm>
              <a:off x="7724522" y="1150967"/>
              <a:ext cx="2734" cy="598"/>
            </a:xfrm>
            <a:custGeom>
              <a:avLst/>
              <a:gdLst/>
              <a:ahLst/>
              <a:cxnLst/>
              <a:rect l="l" t="t" r="r" b="b"/>
              <a:pathLst>
                <a:path w="32" h="7" extrusionOk="0">
                  <a:moveTo>
                    <a:pt x="0" y="0"/>
                  </a:moveTo>
                  <a:lnTo>
                    <a:pt x="32" y="7"/>
                  </a:lnTo>
                  <a:lnTo>
                    <a:pt x="1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8" name="Google Shape;8988;p46"/>
            <p:cNvSpPr/>
            <p:nvPr/>
          </p:nvSpPr>
          <p:spPr>
            <a:xfrm>
              <a:off x="8211500" y="690894"/>
              <a:ext cx="1880" cy="1538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"/>
                  </a:moveTo>
                  <a:lnTo>
                    <a:pt x="1" y="8"/>
                  </a:lnTo>
                  <a:lnTo>
                    <a:pt x="8" y="18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89" name="Google Shape;8989;p46"/>
          <p:cNvGrpSpPr/>
          <p:nvPr/>
        </p:nvGrpSpPr>
        <p:grpSpPr>
          <a:xfrm rot="10800000">
            <a:off x="8018167" y="2677621"/>
            <a:ext cx="821456" cy="465482"/>
            <a:chOff x="5897275" y="4858975"/>
            <a:chExt cx="373525" cy="211650"/>
          </a:xfrm>
        </p:grpSpPr>
        <p:sp>
          <p:nvSpPr>
            <p:cNvPr id="8990" name="Google Shape;8990;p46"/>
            <p:cNvSpPr/>
            <p:nvPr/>
          </p:nvSpPr>
          <p:spPr>
            <a:xfrm>
              <a:off x="6025225" y="4858975"/>
              <a:ext cx="245575" cy="181650"/>
            </a:xfrm>
            <a:custGeom>
              <a:avLst/>
              <a:gdLst/>
              <a:ahLst/>
              <a:cxnLst/>
              <a:rect l="l" t="t" r="r" b="b"/>
              <a:pathLst>
                <a:path w="9823" h="7266" extrusionOk="0">
                  <a:moveTo>
                    <a:pt x="1886" y="1"/>
                  </a:moveTo>
                  <a:cubicBezTo>
                    <a:pt x="1683" y="1"/>
                    <a:pt x="1478" y="46"/>
                    <a:pt x="1291" y="136"/>
                  </a:cubicBezTo>
                  <a:cubicBezTo>
                    <a:pt x="874" y="338"/>
                    <a:pt x="989" y="921"/>
                    <a:pt x="1048" y="1371"/>
                  </a:cubicBezTo>
                  <a:cubicBezTo>
                    <a:pt x="990" y="1356"/>
                    <a:pt x="934" y="1349"/>
                    <a:pt x="880" y="1349"/>
                  </a:cubicBezTo>
                  <a:cubicBezTo>
                    <a:pt x="503" y="1349"/>
                    <a:pt x="236" y="1686"/>
                    <a:pt x="139" y="2061"/>
                  </a:cubicBezTo>
                  <a:cubicBezTo>
                    <a:pt x="0" y="2610"/>
                    <a:pt x="240" y="3164"/>
                    <a:pt x="778" y="3356"/>
                  </a:cubicBezTo>
                  <a:cubicBezTo>
                    <a:pt x="874" y="3390"/>
                    <a:pt x="972" y="3404"/>
                    <a:pt x="1072" y="3404"/>
                  </a:cubicBezTo>
                  <a:cubicBezTo>
                    <a:pt x="1352" y="3404"/>
                    <a:pt x="1637" y="3292"/>
                    <a:pt x="1888" y="3189"/>
                  </a:cubicBezTo>
                  <a:cubicBezTo>
                    <a:pt x="2097" y="3106"/>
                    <a:pt x="2296" y="3034"/>
                    <a:pt x="2506" y="3034"/>
                  </a:cubicBezTo>
                  <a:cubicBezTo>
                    <a:pt x="2595" y="3034"/>
                    <a:pt x="2685" y="3047"/>
                    <a:pt x="2780" y="3078"/>
                  </a:cubicBezTo>
                  <a:cubicBezTo>
                    <a:pt x="3084" y="3179"/>
                    <a:pt x="3359" y="3414"/>
                    <a:pt x="3622" y="3585"/>
                  </a:cubicBezTo>
                  <a:cubicBezTo>
                    <a:pt x="4625" y="4237"/>
                    <a:pt x="5711" y="4751"/>
                    <a:pt x="6700" y="5423"/>
                  </a:cubicBezTo>
                  <a:cubicBezTo>
                    <a:pt x="6706" y="5427"/>
                    <a:pt x="6717" y="5433"/>
                    <a:pt x="6727" y="5433"/>
                  </a:cubicBezTo>
                  <a:cubicBezTo>
                    <a:pt x="6644" y="5912"/>
                    <a:pt x="6533" y="6277"/>
                    <a:pt x="6845" y="6700"/>
                  </a:cubicBezTo>
                  <a:cubicBezTo>
                    <a:pt x="7088" y="7031"/>
                    <a:pt x="7544" y="7266"/>
                    <a:pt x="7955" y="7266"/>
                  </a:cubicBezTo>
                  <a:cubicBezTo>
                    <a:pt x="7967" y="7266"/>
                    <a:pt x="7978" y="7266"/>
                    <a:pt x="7990" y="7265"/>
                  </a:cubicBezTo>
                  <a:cubicBezTo>
                    <a:pt x="8792" y="7238"/>
                    <a:pt x="8840" y="6364"/>
                    <a:pt x="8715" y="5739"/>
                  </a:cubicBezTo>
                  <a:lnTo>
                    <a:pt x="8715" y="5739"/>
                  </a:lnTo>
                  <a:cubicBezTo>
                    <a:pt x="8726" y="5739"/>
                    <a:pt x="8737" y="5739"/>
                    <a:pt x="8747" y="5739"/>
                  </a:cubicBezTo>
                  <a:cubicBezTo>
                    <a:pt x="9254" y="5739"/>
                    <a:pt x="9822" y="5412"/>
                    <a:pt x="9673" y="4847"/>
                  </a:cubicBezTo>
                  <a:cubicBezTo>
                    <a:pt x="9572" y="4473"/>
                    <a:pt x="9218" y="4140"/>
                    <a:pt x="8837" y="4056"/>
                  </a:cubicBezTo>
                  <a:cubicBezTo>
                    <a:pt x="8715" y="4031"/>
                    <a:pt x="8596" y="4019"/>
                    <a:pt x="8478" y="4019"/>
                  </a:cubicBezTo>
                  <a:cubicBezTo>
                    <a:pt x="8343" y="4019"/>
                    <a:pt x="8208" y="4034"/>
                    <a:pt x="8070" y="4060"/>
                  </a:cubicBezTo>
                  <a:cubicBezTo>
                    <a:pt x="7825" y="4104"/>
                    <a:pt x="7547" y="4293"/>
                    <a:pt x="7297" y="4293"/>
                  </a:cubicBezTo>
                  <a:cubicBezTo>
                    <a:pt x="7289" y="4293"/>
                    <a:pt x="7281" y="4293"/>
                    <a:pt x="7273" y="4293"/>
                  </a:cubicBezTo>
                  <a:cubicBezTo>
                    <a:pt x="6786" y="4032"/>
                    <a:pt x="6315" y="3755"/>
                    <a:pt x="5840" y="3470"/>
                  </a:cubicBezTo>
                  <a:cubicBezTo>
                    <a:pt x="5319" y="3158"/>
                    <a:pt x="4754" y="2922"/>
                    <a:pt x="4205" y="2665"/>
                  </a:cubicBezTo>
                  <a:cubicBezTo>
                    <a:pt x="3830" y="2492"/>
                    <a:pt x="3432" y="2336"/>
                    <a:pt x="3119" y="2061"/>
                  </a:cubicBezTo>
                  <a:cubicBezTo>
                    <a:pt x="2738" y="1728"/>
                    <a:pt x="3119" y="1170"/>
                    <a:pt x="2984" y="746"/>
                  </a:cubicBezTo>
                  <a:cubicBezTo>
                    <a:pt x="2828" y="254"/>
                    <a:pt x="2366" y="1"/>
                    <a:pt x="18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1" name="Google Shape;8991;p46"/>
            <p:cNvSpPr/>
            <p:nvPr/>
          </p:nvSpPr>
          <p:spPr>
            <a:xfrm>
              <a:off x="5897275" y="4884225"/>
              <a:ext cx="173000" cy="186400"/>
            </a:xfrm>
            <a:custGeom>
              <a:avLst/>
              <a:gdLst/>
              <a:ahLst/>
              <a:cxnLst/>
              <a:rect l="l" t="t" r="r" b="b"/>
              <a:pathLst>
                <a:path w="6920" h="7456" extrusionOk="0">
                  <a:moveTo>
                    <a:pt x="1809" y="1"/>
                  </a:moveTo>
                  <a:cubicBezTo>
                    <a:pt x="1770" y="1"/>
                    <a:pt x="1730" y="3"/>
                    <a:pt x="1691" y="7"/>
                  </a:cubicBezTo>
                  <a:cubicBezTo>
                    <a:pt x="1309" y="45"/>
                    <a:pt x="1236" y="531"/>
                    <a:pt x="1156" y="899"/>
                  </a:cubicBezTo>
                  <a:cubicBezTo>
                    <a:pt x="1060" y="833"/>
                    <a:pt x="960" y="804"/>
                    <a:pt x="862" y="804"/>
                  </a:cubicBezTo>
                  <a:cubicBezTo>
                    <a:pt x="629" y="804"/>
                    <a:pt x="406" y="967"/>
                    <a:pt x="261" y="1180"/>
                  </a:cubicBezTo>
                  <a:cubicBezTo>
                    <a:pt x="1" y="1568"/>
                    <a:pt x="29" y="2068"/>
                    <a:pt x="393" y="2363"/>
                  </a:cubicBezTo>
                  <a:cubicBezTo>
                    <a:pt x="587" y="2522"/>
                    <a:pt x="847" y="2551"/>
                    <a:pt x="1097" y="2551"/>
                  </a:cubicBezTo>
                  <a:cubicBezTo>
                    <a:pt x="1168" y="2551"/>
                    <a:pt x="1238" y="2549"/>
                    <a:pt x="1305" y="2547"/>
                  </a:cubicBezTo>
                  <a:cubicBezTo>
                    <a:pt x="1353" y="2545"/>
                    <a:pt x="1400" y="2543"/>
                    <a:pt x="1447" y="2543"/>
                  </a:cubicBezTo>
                  <a:cubicBezTo>
                    <a:pt x="1654" y="2543"/>
                    <a:pt x="1848" y="2571"/>
                    <a:pt x="2027" y="2710"/>
                  </a:cubicBezTo>
                  <a:cubicBezTo>
                    <a:pt x="2236" y="2873"/>
                    <a:pt x="2385" y="3130"/>
                    <a:pt x="2540" y="3338"/>
                  </a:cubicBezTo>
                  <a:cubicBezTo>
                    <a:pt x="3137" y="4125"/>
                    <a:pt x="3838" y="4826"/>
                    <a:pt x="4418" y="5624"/>
                  </a:cubicBezTo>
                  <a:cubicBezTo>
                    <a:pt x="4425" y="5631"/>
                    <a:pt x="4431" y="5638"/>
                    <a:pt x="4439" y="5642"/>
                  </a:cubicBezTo>
                  <a:cubicBezTo>
                    <a:pt x="4241" y="5989"/>
                    <a:pt x="4053" y="6242"/>
                    <a:pt x="4178" y="6662"/>
                  </a:cubicBezTo>
                  <a:cubicBezTo>
                    <a:pt x="4276" y="6995"/>
                    <a:pt x="4577" y="7314"/>
                    <a:pt x="4910" y="7418"/>
                  </a:cubicBezTo>
                  <a:cubicBezTo>
                    <a:pt x="4990" y="7444"/>
                    <a:pt x="5064" y="7456"/>
                    <a:pt x="5133" y="7456"/>
                  </a:cubicBezTo>
                  <a:cubicBezTo>
                    <a:pt x="5607" y="7456"/>
                    <a:pt x="5832" y="6890"/>
                    <a:pt x="5899" y="6436"/>
                  </a:cubicBezTo>
                  <a:cubicBezTo>
                    <a:pt x="6013" y="6480"/>
                    <a:pt x="6140" y="6504"/>
                    <a:pt x="6264" y="6504"/>
                  </a:cubicBezTo>
                  <a:cubicBezTo>
                    <a:pt x="6571" y="6504"/>
                    <a:pt x="6861" y="6358"/>
                    <a:pt x="6891" y="6010"/>
                  </a:cubicBezTo>
                  <a:cubicBezTo>
                    <a:pt x="6919" y="5690"/>
                    <a:pt x="6735" y="5333"/>
                    <a:pt x="6465" y="5160"/>
                  </a:cubicBezTo>
                  <a:cubicBezTo>
                    <a:pt x="6277" y="5045"/>
                    <a:pt x="6083" y="4982"/>
                    <a:pt x="5864" y="4948"/>
                  </a:cubicBezTo>
                  <a:cubicBezTo>
                    <a:pt x="5820" y="4941"/>
                    <a:pt x="5773" y="4938"/>
                    <a:pt x="5724" y="4938"/>
                  </a:cubicBezTo>
                  <a:cubicBezTo>
                    <a:pt x="5632" y="4938"/>
                    <a:pt x="5533" y="4947"/>
                    <a:pt x="5437" y="4947"/>
                  </a:cubicBezTo>
                  <a:cubicBezTo>
                    <a:pt x="5345" y="4947"/>
                    <a:pt x="5256" y="4939"/>
                    <a:pt x="5181" y="4906"/>
                  </a:cubicBezTo>
                  <a:cubicBezTo>
                    <a:pt x="4876" y="4569"/>
                    <a:pt x="4588" y="4223"/>
                    <a:pt x="4296" y="3869"/>
                  </a:cubicBezTo>
                  <a:cubicBezTo>
                    <a:pt x="3981" y="3480"/>
                    <a:pt x="3602" y="3140"/>
                    <a:pt x="3248" y="2786"/>
                  </a:cubicBezTo>
                  <a:cubicBezTo>
                    <a:pt x="3009" y="2547"/>
                    <a:pt x="2742" y="2314"/>
                    <a:pt x="2575" y="2013"/>
                  </a:cubicBezTo>
                  <a:cubicBezTo>
                    <a:pt x="2370" y="1648"/>
                    <a:pt x="2825" y="1319"/>
                    <a:pt x="2839" y="955"/>
                  </a:cubicBezTo>
                  <a:cubicBezTo>
                    <a:pt x="2859" y="389"/>
                    <a:pt x="2345" y="1"/>
                    <a:pt x="18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92" name="Google Shape;8992;p46"/>
          <p:cNvGrpSpPr/>
          <p:nvPr/>
        </p:nvGrpSpPr>
        <p:grpSpPr>
          <a:xfrm>
            <a:off x="487921" y="1977529"/>
            <a:ext cx="419556" cy="413909"/>
            <a:chOff x="8221660" y="3010582"/>
            <a:chExt cx="419556" cy="413909"/>
          </a:xfrm>
        </p:grpSpPr>
        <p:sp>
          <p:nvSpPr>
            <p:cNvPr id="8993" name="Google Shape;8993;p46"/>
            <p:cNvSpPr/>
            <p:nvPr/>
          </p:nvSpPr>
          <p:spPr>
            <a:xfrm>
              <a:off x="8236996" y="3276943"/>
              <a:ext cx="124350" cy="107187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4" name="Google Shape;8994;p46"/>
            <p:cNvSpPr/>
            <p:nvPr/>
          </p:nvSpPr>
          <p:spPr>
            <a:xfrm>
              <a:off x="8221660" y="3120758"/>
              <a:ext cx="151368" cy="123464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5" name="Google Shape;8995;p46"/>
            <p:cNvSpPr/>
            <p:nvPr/>
          </p:nvSpPr>
          <p:spPr>
            <a:xfrm>
              <a:off x="8356474" y="3177895"/>
              <a:ext cx="284742" cy="246596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6" name="Google Shape;8996;p46"/>
            <p:cNvSpPr/>
            <p:nvPr/>
          </p:nvSpPr>
          <p:spPr>
            <a:xfrm>
              <a:off x="8299669" y="3010582"/>
              <a:ext cx="148710" cy="133208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7" name="Google Shape;8997;p46"/>
            <p:cNvSpPr/>
            <p:nvPr/>
          </p:nvSpPr>
          <p:spPr>
            <a:xfrm>
              <a:off x="8460560" y="3051054"/>
              <a:ext cx="145887" cy="101041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98" name="Google Shape;8998;p46"/>
          <p:cNvGrpSpPr/>
          <p:nvPr/>
        </p:nvGrpSpPr>
        <p:grpSpPr>
          <a:xfrm>
            <a:off x="419519" y="3234003"/>
            <a:ext cx="309323" cy="305228"/>
            <a:chOff x="8675709" y="3359381"/>
            <a:chExt cx="309323" cy="305228"/>
          </a:xfrm>
        </p:grpSpPr>
        <p:sp>
          <p:nvSpPr>
            <p:cNvPr id="8999" name="Google Shape;8999;p46"/>
            <p:cNvSpPr/>
            <p:nvPr/>
          </p:nvSpPr>
          <p:spPr>
            <a:xfrm>
              <a:off x="8687058" y="3555872"/>
              <a:ext cx="91684" cy="7889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0" name="Google Shape;9000;p46"/>
            <p:cNvSpPr/>
            <p:nvPr/>
          </p:nvSpPr>
          <p:spPr>
            <a:xfrm>
              <a:off x="8675709" y="3440713"/>
              <a:ext cx="111671" cy="91131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1" name="Google Shape;9001;p46"/>
            <p:cNvSpPr/>
            <p:nvPr/>
          </p:nvSpPr>
          <p:spPr>
            <a:xfrm>
              <a:off x="8775033" y="3482790"/>
              <a:ext cx="209999" cy="181819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2" name="Google Shape;9002;p46"/>
            <p:cNvSpPr/>
            <p:nvPr/>
          </p:nvSpPr>
          <p:spPr>
            <a:xfrm>
              <a:off x="8733177" y="3359381"/>
              <a:ext cx="109733" cy="98328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3" name="Google Shape;9003;p46"/>
            <p:cNvSpPr/>
            <p:nvPr/>
          </p:nvSpPr>
          <p:spPr>
            <a:xfrm>
              <a:off x="8851880" y="3389168"/>
              <a:ext cx="107630" cy="74687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004" name="Google Shape;9004;p46"/>
          <p:cNvGrpSpPr/>
          <p:nvPr/>
        </p:nvGrpSpPr>
        <p:grpSpPr>
          <a:xfrm>
            <a:off x="644104" y="2631350"/>
            <a:ext cx="366572" cy="362752"/>
            <a:chOff x="8740818" y="2883353"/>
            <a:chExt cx="366572" cy="362752"/>
          </a:xfrm>
        </p:grpSpPr>
        <p:sp>
          <p:nvSpPr>
            <p:cNvPr id="9005" name="Google Shape;9005;p46"/>
            <p:cNvSpPr/>
            <p:nvPr/>
          </p:nvSpPr>
          <p:spPr>
            <a:xfrm>
              <a:off x="8744970" y="3090972"/>
              <a:ext cx="106190" cy="90300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6" name="Google Shape;9006;p46"/>
            <p:cNvSpPr/>
            <p:nvPr/>
          </p:nvSpPr>
          <p:spPr>
            <a:xfrm>
              <a:off x="8740818" y="2941763"/>
              <a:ext cx="128945" cy="120142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7" name="Google Shape;9007;p46"/>
            <p:cNvSpPr/>
            <p:nvPr/>
          </p:nvSpPr>
          <p:spPr>
            <a:xfrm>
              <a:off x="8842468" y="3029517"/>
              <a:ext cx="264922" cy="216588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8" name="Google Shape;9008;p46"/>
            <p:cNvSpPr/>
            <p:nvPr/>
          </p:nvSpPr>
          <p:spPr>
            <a:xfrm>
              <a:off x="8833001" y="2883353"/>
              <a:ext cx="132599" cy="111173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9" name="Google Shape;9009;p46"/>
            <p:cNvSpPr/>
            <p:nvPr/>
          </p:nvSpPr>
          <p:spPr>
            <a:xfrm>
              <a:off x="8963053" y="2914634"/>
              <a:ext cx="116100" cy="97332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4"/>
        </a:solidFill>
        <a:effectLst/>
      </p:bgPr>
    </p:bg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23"/>
          <p:cNvSpPr txBox="1">
            <a:spLocks noGrp="1"/>
          </p:cNvSpPr>
          <p:nvPr>
            <p:ph type="ctrTitle"/>
          </p:nvPr>
        </p:nvSpPr>
        <p:spPr>
          <a:xfrm>
            <a:off x="3467100" y="646300"/>
            <a:ext cx="4953000" cy="3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700">
                <a:solidFill>
                  <a:srgbClr val="191919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705" name="Google Shape;705;p23"/>
          <p:cNvSpPr txBox="1">
            <a:spLocks noGrp="1"/>
          </p:cNvSpPr>
          <p:nvPr>
            <p:ph type="subTitle" idx="1"/>
          </p:nvPr>
        </p:nvSpPr>
        <p:spPr>
          <a:xfrm>
            <a:off x="3467100" y="4147650"/>
            <a:ext cx="49530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706" name="Google Shape;706;p23"/>
          <p:cNvGrpSpPr/>
          <p:nvPr/>
        </p:nvGrpSpPr>
        <p:grpSpPr>
          <a:xfrm>
            <a:off x="-2364926" y="-341310"/>
            <a:ext cx="6160044" cy="1752604"/>
            <a:chOff x="5021625" y="1087550"/>
            <a:chExt cx="996900" cy="283625"/>
          </a:xfrm>
        </p:grpSpPr>
        <p:sp>
          <p:nvSpPr>
            <p:cNvPr id="707" name="Google Shape;707;p23"/>
            <p:cNvSpPr/>
            <p:nvPr/>
          </p:nvSpPr>
          <p:spPr>
            <a:xfrm>
              <a:off x="5021625" y="1091500"/>
              <a:ext cx="996900" cy="249875"/>
            </a:xfrm>
            <a:custGeom>
              <a:avLst/>
              <a:gdLst/>
              <a:ahLst/>
              <a:cxnLst/>
              <a:rect l="l" t="t" r="r" b="b"/>
              <a:pathLst>
                <a:path w="39876" h="9995" extrusionOk="0">
                  <a:moveTo>
                    <a:pt x="27441" y="108"/>
                  </a:moveTo>
                  <a:cubicBezTo>
                    <a:pt x="27477" y="108"/>
                    <a:pt x="27504" y="146"/>
                    <a:pt x="27470" y="156"/>
                  </a:cubicBezTo>
                  <a:cubicBezTo>
                    <a:pt x="27468" y="157"/>
                    <a:pt x="27466" y="157"/>
                    <a:pt x="27464" y="157"/>
                  </a:cubicBezTo>
                  <a:cubicBezTo>
                    <a:pt x="27455" y="157"/>
                    <a:pt x="27450" y="150"/>
                    <a:pt x="27454" y="139"/>
                  </a:cubicBezTo>
                  <a:cubicBezTo>
                    <a:pt x="27457" y="129"/>
                    <a:pt x="27450" y="119"/>
                    <a:pt x="27433" y="114"/>
                  </a:cubicBezTo>
                  <a:cubicBezTo>
                    <a:pt x="27419" y="111"/>
                    <a:pt x="27422" y="108"/>
                    <a:pt x="27436" y="108"/>
                  </a:cubicBezTo>
                  <a:cubicBezTo>
                    <a:pt x="27438" y="108"/>
                    <a:pt x="27439" y="108"/>
                    <a:pt x="27441" y="108"/>
                  </a:cubicBezTo>
                  <a:close/>
                  <a:moveTo>
                    <a:pt x="28599" y="152"/>
                  </a:moveTo>
                  <a:cubicBezTo>
                    <a:pt x="28601" y="152"/>
                    <a:pt x="28603" y="152"/>
                    <a:pt x="28605" y="153"/>
                  </a:cubicBezTo>
                  <a:cubicBezTo>
                    <a:pt x="28623" y="156"/>
                    <a:pt x="28633" y="164"/>
                    <a:pt x="28636" y="170"/>
                  </a:cubicBezTo>
                  <a:cubicBezTo>
                    <a:pt x="28636" y="174"/>
                    <a:pt x="28629" y="181"/>
                    <a:pt x="28615" y="184"/>
                  </a:cubicBezTo>
                  <a:cubicBezTo>
                    <a:pt x="28614" y="185"/>
                    <a:pt x="28612" y="185"/>
                    <a:pt x="28610" y="185"/>
                  </a:cubicBezTo>
                  <a:cubicBezTo>
                    <a:pt x="28601" y="185"/>
                    <a:pt x="28591" y="179"/>
                    <a:pt x="28588" y="167"/>
                  </a:cubicBezTo>
                  <a:cubicBezTo>
                    <a:pt x="28585" y="158"/>
                    <a:pt x="28589" y="152"/>
                    <a:pt x="28599" y="152"/>
                  </a:cubicBezTo>
                  <a:close/>
                  <a:moveTo>
                    <a:pt x="27339" y="128"/>
                  </a:moveTo>
                  <a:cubicBezTo>
                    <a:pt x="27341" y="128"/>
                    <a:pt x="27340" y="131"/>
                    <a:pt x="27339" y="135"/>
                  </a:cubicBezTo>
                  <a:cubicBezTo>
                    <a:pt x="27332" y="146"/>
                    <a:pt x="27350" y="164"/>
                    <a:pt x="27381" y="170"/>
                  </a:cubicBezTo>
                  <a:cubicBezTo>
                    <a:pt x="27450" y="191"/>
                    <a:pt x="27457" y="226"/>
                    <a:pt x="27395" y="236"/>
                  </a:cubicBezTo>
                  <a:cubicBezTo>
                    <a:pt x="27392" y="236"/>
                    <a:pt x="27388" y="237"/>
                    <a:pt x="27385" y="237"/>
                  </a:cubicBezTo>
                  <a:cubicBezTo>
                    <a:pt x="27328" y="237"/>
                    <a:pt x="27285" y="172"/>
                    <a:pt x="27325" y="139"/>
                  </a:cubicBezTo>
                  <a:cubicBezTo>
                    <a:pt x="27332" y="132"/>
                    <a:pt x="27337" y="128"/>
                    <a:pt x="27339" y="128"/>
                  </a:cubicBezTo>
                  <a:close/>
                  <a:moveTo>
                    <a:pt x="29418" y="221"/>
                  </a:moveTo>
                  <a:cubicBezTo>
                    <a:pt x="29421" y="221"/>
                    <a:pt x="29424" y="222"/>
                    <a:pt x="29427" y="223"/>
                  </a:cubicBezTo>
                  <a:cubicBezTo>
                    <a:pt x="29441" y="226"/>
                    <a:pt x="29455" y="236"/>
                    <a:pt x="29459" y="247"/>
                  </a:cubicBezTo>
                  <a:cubicBezTo>
                    <a:pt x="29461" y="257"/>
                    <a:pt x="29458" y="262"/>
                    <a:pt x="29450" y="262"/>
                  </a:cubicBezTo>
                  <a:cubicBezTo>
                    <a:pt x="29448" y="262"/>
                    <a:pt x="29445" y="261"/>
                    <a:pt x="29441" y="260"/>
                  </a:cubicBezTo>
                  <a:cubicBezTo>
                    <a:pt x="29424" y="257"/>
                    <a:pt x="29410" y="247"/>
                    <a:pt x="29406" y="236"/>
                  </a:cubicBezTo>
                  <a:cubicBezTo>
                    <a:pt x="29404" y="226"/>
                    <a:pt x="29409" y="221"/>
                    <a:pt x="29418" y="221"/>
                  </a:cubicBezTo>
                  <a:close/>
                  <a:moveTo>
                    <a:pt x="28273" y="239"/>
                  </a:moveTo>
                  <a:cubicBezTo>
                    <a:pt x="28276" y="239"/>
                    <a:pt x="28279" y="239"/>
                    <a:pt x="28282" y="239"/>
                  </a:cubicBezTo>
                  <a:cubicBezTo>
                    <a:pt x="28303" y="239"/>
                    <a:pt x="28321" y="244"/>
                    <a:pt x="28321" y="250"/>
                  </a:cubicBezTo>
                  <a:cubicBezTo>
                    <a:pt x="28324" y="253"/>
                    <a:pt x="28311" y="260"/>
                    <a:pt x="28293" y="268"/>
                  </a:cubicBezTo>
                  <a:cubicBezTo>
                    <a:pt x="28288" y="268"/>
                    <a:pt x="28284" y="269"/>
                    <a:pt x="28279" y="269"/>
                  </a:cubicBezTo>
                  <a:cubicBezTo>
                    <a:pt x="28265" y="269"/>
                    <a:pt x="28254" y="264"/>
                    <a:pt x="28251" y="253"/>
                  </a:cubicBezTo>
                  <a:cubicBezTo>
                    <a:pt x="28249" y="245"/>
                    <a:pt x="28258" y="239"/>
                    <a:pt x="28273" y="239"/>
                  </a:cubicBezTo>
                  <a:close/>
                  <a:moveTo>
                    <a:pt x="22107" y="329"/>
                  </a:moveTo>
                  <a:cubicBezTo>
                    <a:pt x="22120" y="329"/>
                    <a:pt x="22132" y="333"/>
                    <a:pt x="22135" y="340"/>
                  </a:cubicBezTo>
                  <a:cubicBezTo>
                    <a:pt x="22138" y="354"/>
                    <a:pt x="22131" y="364"/>
                    <a:pt x="22117" y="368"/>
                  </a:cubicBezTo>
                  <a:cubicBezTo>
                    <a:pt x="22107" y="368"/>
                    <a:pt x="22090" y="364"/>
                    <a:pt x="22076" y="354"/>
                  </a:cubicBezTo>
                  <a:cubicBezTo>
                    <a:pt x="22066" y="348"/>
                    <a:pt x="22072" y="337"/>
                    <a:pt x="22093" y="330"/>
                  </a:cubicBezTo>
                  <a:cubicBezTo>
                    <a:pt x="22098" y="329"/>
                    <a:pt x="22102" y="329"/>
                    <a:pt x="22107" y="329"/>
                  </a:cubicBezTo>
                  <a:close/>
                  <a:moveTo>
                    <a:pt x="31541" y="403"/>
                  </a:moveTo>
                  <a:cubicBezTo>
                    <a:pt x="31599" y="403"/>
                    <a:pt x="31690" y="415"/>
                    <a:pt x="31693" y="423"/>
                  </a:cubicBezTo>
                  <a:cubicBezTo>
                    <a:pt x="31696" y="429"/>
                    <a:pt x="31671" y="435"/>
                    <a:pt x="31637" y="435"/>
                  </a:cubicBezTo>
                  <a:cubicBezTo>
                    <a:pt x="31629" y="435"/>
                    <a:pt x="31621" y="435"/>
                    <a:pt x="31613" y="434"/>
                  </a:cubicBezTo>
                  <a:cubicBezTo>
                    <a:pt x="31526" y="431"/>
                    <a:pt x="31471" y="413"/>
                    <a:pt x="31505" y="406"/>
                  </a:cubicBezTo>
                  <a:cubicBezTo>
                    <a:pt x="31513" y="404"/>
                    <a:pt x="31526" y="403"/>
                    <a:pt x="31541" y="403"/>
                  </a:cubicBezTo>
                  <a:close/>
                  <a:moveTo>
                    <a:pt x="35114" y="1092"/>
                  </a:moveTo>
                  <a:cubicBezTo>
                    <a:pt x="35121" y="1092"/>
                    <a:pt x="35125" y="1102"/>
                    <a:pt x="35131" y="1121"/>
                  </a:cubicBezTo>
                  <a:cubicBezTo>
                    <a:pt x="35138" y="1142"/>
                    <a:pt x="35135" y="1166"/>
                    <a:pt x="35124" y="1169"/>
                  </a:cubicBezTo>
                  <a:cubicBezTo>
                    <a:pt x="35121" y="1170"/>
                    <a:pt x="35117" y="1170"/>
                    <a:pt x="35114" y="1170"/>
                  </a:cubicBezTo>
                  <a:cubicBezTo>
                    <a:pt x="35083" y="1170"/>
                    <a:pt x="35071" y="1142"/>
                    <a:pt x="35093" y="1110"/>
                  </a:cubicBezTo>
                  <a:cubicBezTo>
                    <a:pt x="35103" y="1098"/>
                    <a:pt x="35109" y="1092"/>
                    <a:pt x="35114" y="1092"/>
                  </a:cubicBezTo>
                  <a:close/>
                  <a:moveTo>
                    <a:pt x="35235" y="1562"/>
                  </a:moveTo>
                  <a:cubicBezTo>
                    <a:pt x="35242" y="1562"/>
                    <a:pt x="35248" y="1568"/>
                    <a:pt x="35252" y="1582"/>
                  </a:cubicBezTo>
                  <a:cubicBezTo>
                    <a:pt x="35260" y="1592"/>
                    <a:pt x="35249" y="1603"/>
                    <a:pt x="35239" y="1607"/>
                  </a:cubicBezTo>
                  <a:cubicBezTo>
                    <a:pt x="35225" y="1610"/>
                    <a:pt x="35222" y="1624"/>
                    <a:pt x="35225" y="1642"/>
                  </a:cubicBezTo>
                  <a:cubicBezTo>
                    <a:pt x="35232" y="1659"/>
                    <a:pt x="35225" y="1672"/>
                    <a:pt x="35211" y="1676"/>
                  </a:cubicBezTo>
                  <a:cubicBezTo>
                    <a:pt x="35206" y="1678"/>
                    <a:pt x="35201" y="1679"/>
                    <a:pt x="35197" y="1679"/>
                  </a:cubicBezTo>
                  <a:cubicBezTo>
                    <a:pt x="35193" y="1679"/>
                    <a:pt x="35190" y="1678"/>
                    <a:pt x="35190" y="1676"/>
                  </a:cubicBezTo>
                  <a:cubicBezTo>
                    <a:pt x="35187" y="1616"/>
                    <a:pt x="35214" y="1562"/>
                    <a:pt x="35235" y="1562"/>
                  </a:cubicBezTo>
                  <a:close/>
                  <a:moveTo>
                    <a:pt x="35355" y="1748"/>
                  </a:moveTo>
                  <a:cubicBezTo>
                    <a:pt x="35368" y="1748"/>
                    <a:pt x="35377" y="1754"/>
                    <a:pt x="35374" y="1763"/>
                  </a:cubicBezTo>
                  <a:cubicBezTo>
                    <a:pt x="35371" y="1776"/>
                    <a:pt x="35356" y="1791"/>
                    <a:pt x="35343" y="1794"/>
                  </a:cubicBezTo>
                  <a:cubicBezTo>
                    <a:pt x="35341" y="1794"/>
                    <a:pt x="35339" y="1795"/>
                    <a:pt x="35338" y="1795"/>
                  </a:cubicBezTo>
                  <a:cubicBezTo>
                    <a:pt x="35329" y="1795"/>
                    <a:pt x="35322" y="1789"/>
                    <a:pt x="35318" y="1780"/>
                  </a:cubicBezTo>
                  <a:cubicBezTo>
                    <a:pt x="35315" y="1766"/>
                    <a:pt x="35326" y="1756"/>
                    <a:pt x="35346" y="1749"/>
                  </a:cubicBezTo>
                  <a:cubicBezTo>
                    <a:pt x="35350" y="1748"/>
                    <a:pt x="35352" y="1748"/>
                    <a:pt x="35355" y="1748"/>
                  </a:cubicBezTo>
                  <a:close/>
                  <a:moveTo>
                    <a:pt x="12443" y="1685"/>
                  </a:moveTo>
                  <a:cubicBezTo>
                    <a:pt x="12459" y="1685"/>
                    <a:pt x="12462" y="1694"/>
                    <a:pt x="12462" y="1714"/>
                  </a:cubicBezTo>
                  <a:cubicBezTo>
                    <a:pt x="12462" y="1738"/>
                    <a:pt x="12449" y="1752"/>
                    <a:pt x="12428" y="1752"/>
                  </a:cubicBezTo>
                  <a:cubicBezTo>
                    <a:pt x="12426" y="1752"/>
                    <a:pt x="12423" y="1752"/>
                    <a:pt x="12421" y="1752"/>
                  </a:cubicBezTo>
                  <a:cubicBezTo>
                    <a:pt x="12402" y="1752"/>
                    <a:pt x="12394" y="1766"/>
                    <a:pt x="12404" y="1797"/>
                  </a:cubicBezTo>
                  <a:cubicBezTo>
                    <a:pt x="12409" y="1820"/>
                    <a:pt x="12412" y="1830"/>
                    <a:pt x="12409" y="1830"/>
                  </a:cubicBezTo>
                  <a:cubicBezTo>
                    <a:pt x="12408" y="1830"/>
                    <a:pt x="12402" y="1822"/>
                    <a:pt x="12393" y="1808"/>
                  </a:cubicBezTo>
                  <a:cubicBezTo>
                    <a:pt x="12373" y="1776"/>
                    <a:pt x="12341" y="1756"/>
                    <a:pt x="12308" y="1756"/>
                  </a:cubicBezTo>
                  <a:cubicBezTo>
                    <a:pt x="12302" y="1756"/>
                    <a:pt x="12295" y="1757"/>
                    <a:pt x="12289" y="1759"/>
                  </a:cubicBezTo>
                  <a:cubicBezTo>
                    <a:pt x="12279" y="1763"/>
                    <a:pt x="12282" y="1770"/>
                    <a:pt x="12295" y="1780"/>
                  </a:cubicBezTo>
                  <a:cubicBezTo>
                    <a:pt x="12307" y="1789"/>
                    <a:pt x="12307" y="1795"/>
                    <a:pt x="12299" y="1795"/>
                  </a:cubicBezTo>
                  <a:cubicBezTo>
                    <a:pt x="12297" y="1795"/>
                    <a:pt x="12295" y="1794"/>
                    <a:pt x="12292" y="1794"/>
                  </a:cubicBezTo>
                  <a:cubicBezTo>
                    <a:pt x="12275" y="1791"/>
                    <a:pt x="12254" y="1773"/>
                    <a:pt x="12240" y="1752"/>
                  </a:cubicBezTo>
                  <a:cubicBezTo>
                    <a:pt x="12225" y="1729"/>
                    <a:pt x="12223" y="1719"/>
                    <a:pt x="12240" y="1719"/>
                  </a:cubicBezTo>
                  <a:cubicBezTo>
                    <a:pt x="12245" y="1719"/>
                    <a:pt x="12252" y="1720"/>
                    <a:pt x="12261" y="1721"/>
                  </a:cubicBezTo>
                  <a:cubicBezTo>
                    <a:pt x="12266" y="1723"/>
                    <a:pt x="12272" y="1723"/>
                    <a:pt x="12279" y="1723"/>
                  </a:cubicBezTo>
                  <a:cubicBezTo>
                    <a:pt x="12306" y="1723"/>
                    <a:pt x="12346" y="1714"/>
                    <a:pt x="12383" y="1701"/>
                  </a:cubicBezTo>
                  <a:cubicBezTo>
                    <a:pt x="12412" y="1690"/>
                    <a:pt x="12431" y="1685"/>
                    <a:pt x="12443" y="1685"/>
                  </a:cubicBezTo>
                  <a:close/>
                  <a:moveTo>
                    <a:pt x="11806" y="1884"/>
                  </a:moveTo>
                  <a:cubicBezTo>
                    <a:pt x="11818" y="1884"/>
                    <a:pt x="11823" y="1889"/>
                    <a:pt x="11821" y="1898"/>
                  </a:cubicBezTo>
                  <a:cubicBezTo>
                    <a:pt x="11817" y="1912"/>
                    <a:pt x="11800" y="1925"/>
                    <a:pt x="11783" y="1930"/>
                  </a:cubicBezTo>
                  <a:cubicBezTo>
                    <a:pt x="11778" y="1930"/>
                    <a:pt x="11774" y="1931"/>
                    <a:pt x="11770" y="1931"/>
                  </a:cubicBezTo>
                  <a:cubicBezTo>
                    <a:pt x="11757" y="1931"/>
                    <a:pt x="11747" y="1927"/>
                    <a:pt x="11744" y="1919"/>
                  </a:cubicBezTo>
                  <a:cubicBezTo>
                    <a:pt x="11741" y="1909"/>
                    <a:pt x="11758" y="1895"/>
                    <a:pt x="11783" y="1888"/>
                  </a:cubicBezTo>
                  <a:cubicBezTo>
                    <a:pt x="11792" y="1885"/>
                    <a:pt x="11800" y="1884"/>
                    <a:pt x="11806" y="1884"/>
                  </a:cubicBezTo>
                  <a:close/>
                  <a:moveTo>
                    <a:pt x="12920" y="1902"/>
                  </a:moveTo>
                  <a:cubicBezTo>
                    <a:pt x="12940" y="1902"/>
                    <a:pt x="12963" y="1908"/>
                    <a:pt x="12972" y="1919"/>
                  </a:cubicBezTo>
                  <a:cubicBezTo>
                    <a:pt x="12982" y="1933"/>
                    <a:pt x="12969" y="1940"/>
                    <a:pt x="12937" y="1940"/>
                  </a:cubicBezTo>
                  <a:cubicBezTo>
                    <a:pt x="12934" y="1940"/>
                    <a:pt x="12930" y="1940"/>
                    <a:pt x="12927" y="1940"/>
                  </a:cubicBezTo>
                  <a:cubicBezTo>
                    <a:pt x="12904" y="1940"/>
                    <a:pt x="12885" y="1932"/>
                    <a:pt x="12882" y="1922"/>
                  </a:cubicBezTo>
                  <a:cubicBezTo>
                    <a:pt x="12877" y="1909"/>
                    <a:pt x="12897" y="1902"/>
                    <a:pt x="12920" y="1902"/>
                  </a:cubicBezTo>
                  <a:close/>
                  <a:moveTo>
                    <a:pt x="12778" y="1918"/>
                  </a:moveTo>
                  <a:cubicBezTo>
                    <a:pt x="12780" y="1918"/>
                    <a:pt x="12783" y="1918"/>
                    <a:pt x="12785" y="1919"/>
                  </a:cubicBezTo>
                  <a:cubicBezTo>
                    <a:pt x="12799" y="1922"/>
                    <a:pt x="12812" y="1930"/>
                    <a:pt x="12812" y="1936"/>
                  </a:cubicBezTo>
                  <a:cubicBezTo>
                    <a:pt x="12816" y="1940"/>
                    <a:pt x="12806" y="1946"/>
                    <a:pt x="12795" y="1950"/>
                  </a:cubicBezTo>
                  <a:cubicBezTo>
                    <a:pt x="12793" y="1951"/>
                    <a:pt x="12791" y="1951"/>
                    <a:pt x="12789" y="1951"/>
                  </a:cubicBezTo>
                  <a:cubicBezTo>
                    <a:pt x="12777" y="1951"/>
                    <a:pt x="12767" y="1944"/>
                    <a:pt x="12764" y="1933"/>
                  </a:cubicBezTo>
                  <a:cubicBezTo>
                    <a:pt x="12761" y="1924"/>
                    <a:pt x="12768" y="1918"/>
                    <a:pt x="12778" y="1918"/>
                  </a:cubicBezTo>
                  <a:close/>
                  <a:moveTo>
                    <a:pt x="11929" y="2070"/>
                  </a:moveTo>
                  <a:cubicBezTo>
                    <a:pt x="11930" y="2070"/>
                    <a:pt x="11933" y="2071"/>
                    <a:pt x="11935" y="2071"/>
                  </a:cubicBezTo>
                  <a:cubicBezTo>
                    <a:pt x="11952" y="2075"/>
                    <a:pt x="11962" y="2082"/>
                    <a:pt x="11967" y="2085"/>
                  </a:cubicBezTo>
                  <a:cubicBezTo>
                    <a:pt x="11967" y="2092"/>
                    <a:pt x="11959" y="2099"/>
                    <a:pt x="11946" y="2103"/>
                  </a:cubicBezTo>
                  <a:cubicBezTo>
                    <a:pt x="11935" y="2103"/>
                    <a:pt x="11921" y="2096"/>
                    <a:pt x="11917" y="2085"/>
                  </a:cubicBezTo>
                  <a:cubicBezTo>
                    <a:pt x="11915" y="2077"/>
                    <a:pt x="11919" y="2070"/>
                    <a:pt x="11929" y="2070"/>
                  </a:cubicBezTo>
                  <a:close/>
                  <a:moveTo>
                    <a:pt x="35490" y="2022"/>
                  </a:moveTo>
                  <a:cubicBezTo>
                    <a:pt x="35500" y="2022"/>
                    <a:pt x="35507" y="2033"/>
                    <a:pt x="35510" y="2061"/>
                  </a:cubicBezTo>
                  <a:cubicBezTo>
                    <a:pt x="35513" y="2089"/>
                    <a:pt x="35505" y="2113"/>
                    <a:pt x="35495" y="2117"/>
                  </a:cubicBezTo>
                  <a:cubicBezTo>
                    <a:pt x="35494" y="2117"/>
                    <a:pt x="35493" y="2117"/>
                    <a:pt x="35491" y="2117"/>
                  </a:cubicBezTo>
                  <a:cubicBezTo>
                    <a:pt x="35459" y="2117"/>
                    <a:pt x="35448" y="2046"/>
                    <a:pt x="35478" y="2026"/>
                  </a:cubicBezTo>
                  <a:cubicBezTo>
                    <a:pt x="35483" y="2024"/>
                    <a:pt x="35487" y="2022"/>
                    <a:pt x="35490" y="2022"/>
                  </a:cubicBezTo>
                  <a:close/>
                  <a:moveTo>
                    <a:pt x="35422" y="2206"/>
                  </a:moveTo>
                  <a:cubicBezTo>
                    <a:pt x="35429" y="2206"/>
                    <a:pt x="35436" y="2209"/>
                    <a:pt x="35443" y="2214"/>
                  </a:cubicBezTo>
                  <a:cubicBezTo>
                    <a:pt x="35454" y="2224"/>
                    <a:pt x="35447" y="2234"/>
                    <a:pt x="35430" y="2238"/>
                  </a:cubicBezTo>
                  <a:cubicBezTo>
                    <a:pt x="35420" y="2241"/>
                    <a:pt x="35411" y="2242"/>
                    <a:pt x="35405" y="2242"/>
                  </a:cubicBezTo>
                  <a:cubicBezTo>
                    <a:pt x="35388" y="2242"/>
                    <a:pt x="35387" y="2231"/>
                    <a:pt x="35406" y="2214"/>
                  </a:cubicBezTo>
                  <a:cubicBezTo>
                    <a:pt x="35409" y="2209"/>
                    <a:pt x="35415" y="2206"/>
                    <a:pt x="35422" y="2206"/>
                  </a:cubicBezTo>
                  <a:close/>
                  <a:moveTo>
                    <a:pt x="35563" y="2188"/>
                  </a:moveTo>
                  <a:cubicBezTo>
                    <a:pt x="35565" y="2188"/>
                    <a:pt x="35567" y="2191"/>
                    <a:pt x="35568" y="2196"/>
                  </a:cubicBezTo>
                  <a:cubicBezTo>
                    <a:pt x="35572" y="2210"/>
                    <a:pt x="35568" y="2228"/>
                    <a:pt x="35558" y="2238"/>
                  </a:cubicBezTo>
                  <a:cubicBezTo>
                    <a:pt x="35550" y="2245"/>
                    <a:pt x="35545" y="2249"/>
                    <a:pt x="35542" y="2249"/>
                  </a:cubicBezTo>
                  <a:cubicBezTo>
                    <a:pt x="35537" y="2249"/>
                    <a:pt x="35540" y="2237"/>
                    <a:pt x="35551" y="2210"/>
                  </a:cubicBezTo>
                  <a:cubicBezTo>
                    <a:pt x="35555" y="2195"/>
                    <a:pt x="35560" y="2188"/>
                    <a:pt x="35563" y="2188"/>
                  </a:cubicBezTo>
                  <a:close/>
                  <a:moveTo>
                    <a:pt x="35567" y="2462"/>
                  </a:moveTo>
                  <a:cubicBezTo>
                    <a:pt x="35576" y="2462"/>
                    <a:pt x="35589" y="2466"/>
                    <a:pt x="35600" y="2474"/>
                  </a:cubicBezTo>
                  <a:cubicBezTo>
                    <a:pt x="35610" y="2481"/>
                    <a:pt x="35603" y="2495"/>
                    <a:pt x="35582" y="2498"/>
                  </a:cubicBezTo>
                  <a:cubicBezTo>
                    <a:pt x="35578" y="2499"/>
                    <a:pt x="35573" y="2500"/>
                    <a:pt x="35569" y="2500"/>
                  </a:cubicBezTo>
                  <a:cubicBezTo>
                    <a:pt x="35555" y="2500"/>
                    <a:pt x="35543" y="2496"/>
                    <a:pt x="35540" y="2488"/>
                  </a:cubicBezTo>
                  <a:cubicBezTo>
                    <a:pt x="35537" y="2478"/>
                    <a:pt x="35544" y="2467"/>
                    <a:pt x="35558" y="2463"/>
                  </a:cubicBezTo>
                  <a:cubicBezTo>
                    <a:pt x="35560" y="2463"/>
                    <a:pt x="35563" y="2462"/>
                    <a:pt x="35567" y="2462"/>
                  </a:cubicBezTo>
                  <a:close/>
                  <a:moveTo>
                    <a:pt x="39549" y="4031"/>
                  </a:moveTo>
                  <a:cubicBezTo>
                    <a:pt x="39558" y="4031"/>
                    <a:pt x="39567" y="4042"/>
                    <a:pt x="39572" y="4060"/>
                  </a:cubicBezTo>
                  <a:cubicBezTo>
                    <a:pt x="39578" y="4079"/>
                    <a:pt x="39573" y="4095"/>
                    <a:pt x="39561" y="4095"/>
                  </a:cubicBezTo>
                  <a:cubicBezTo>
                    <a:pt x="39560" y="4095"/>
                    <a:pt x="39559" y="4095"/>
                    <a:pt x="39558" y="4095"/>
                  </a:cubicBezTo>
                  <a:cubicBezTo>
                    <a:pt x="39544" y="4087"/>
                    <a:pt x="39531" y="4080"/>
                    <a:pt x="39527" y="4070"/>
                  </a:cubicBezTo>
                  <a:cubicBezTo>
                    <a:pt x="39523" y="4060"/>
                    <a:pt x="39531" y="4045"/>
                    <a:pt x="39540" y="4035"/>
                  </a:cubicBezTo>
                  <a:cubicBezTo>
                    <a:pt x="39543" y="4033"/>
                    <a:pt x="39546" y="4031"/>
                    <a:pt x="39549" y="4031"/>
                  </a:cubicBezTo>
                  <a:close/>
                  <a:moveTo>
                    <a:pt x="39192" y="4538"/>
                  </a:moveTo>
                  <a:cubicBezTo>
                    <a:pt x="39193" y="4538"/>
                    <a:pt x="39194" y="4538"/>
                    <a:pt x="39194" y="4538"/>
                  </a:cubicBezTo>
                  <a:cubicBezTo>
                    <a:pt x="39241" y="4619"/>
                    <a:pt x="39248" y="4639"/>
                    <a:pt x="39193" y="4639"/>
                  </a:cubicBezTo>
                  <a:cubicBezTo>
                    <a:pt x="39179" y="4639"/>
                    <a:pt x="39161" y="4638"/>
                    <a:pt x="39138" y="4636"/>
                  </a:cubicBezTo>
                  <a:cubicBezTo>
                    <a:pt x="39103" y="4636"/>
                    <a:pt x="39073" y="4622"/>
                    <a:pt x="39069" y="4607"/>
                  </a:cubicBezTo>
                  <a:cubicBezTo>
                    <a:pt x="39066" y="4599"/>
                    <a:pt x="39076" y="4589"/>
                    <a:pt x="39092" y="4589"/>
                  </a:cubicBezTo>
                  <a:cubicBezTo>
                    <a:pt x="39095" y="4589"/>
                    <a:pt x="39097" y="4590"/>
                    <a:pt x="39100" y="4590"/>
                  </a:cubicBezTo>
                  <a:cubicBezTo>
                    <a:pt x="39124" y="4590"/>
                    <a:pt x="39152" y="4580"/>
                    <a:pt x="39166" y="4562"/>
                  </a:cubicBezTo>
                  <a:cubicBezTo>
                    <a:pt x="39178" y="4547"/>
                    <a:pt x="39187" y="4538"/>
                    <a:pt x="39192" y="4538"/>
                  </a:cubicBezTo>
                  <a:close/>
                  <a:moveTo>
                    <a:pt x="13410" y="4843"/>
                  </a:moveTo>
                  <a:cubicBezTo>
                    <a:pt x="13415" y="4843"/>
                    <a:pt x="13420" y="4846"/>
                    <a:pt x="13424" y="4854"/>
                  </a:cubicBezTo>
                  <a:cubicBezTo>
                    <a:pt x="13427" y="4865"/>
                    <a:pt x="13416" y="4875"/>
                    <a:pt x="13406" y="4878"/>
                  </a:cubicBezTo>
                  <a:cubicBezTo>
                    <a:pt x="13400" y="4879"/>
                    <a:pt x="13395" y="4880"/>
                    <a:pt x="13391" y="4880"/>
                  </a:cubicBezTo>
                  <a:cubicBezTo>
                    <a:pt x="13385" y="4880"/>
                    <a:pt x="13382" y="4879"/>
                    <a:pt x="13382" y="4875"/>
                  </a:cubicBezTo>
                  <a:cubicBezTo>
                    <a:pt x="13378" y="4871"/>
                    <a:pt x="13385" y="4861"/>
                    <a:pt x="13395" y="4851"/>
                  </a:cubicBezTo>
                  <a:cubicBezTo>
                    <a:pt x="13400" y="4846"/>
                    <a:pt x="13405" y="4843"/>
                    <a:pt x="13410" y="4843"/>
                  </a:cubicBezTo>
                  <a:close/>
                  <a:moveTo>
                    <a:pt x="31952" y="4888"/>
                  </a:moveTo>
                  <a:cubicBezTo>
                    <a:pt x="31961" y="4888"/>
                    <a:pt x="31971" y="4895"/>
                    <a:pt x="31974" y="4906"/>
                  </a:cubicBezTo>
                  <a:cubicBezTo>
                    <a:pt x="31977" y="4915"/>
                    <a:pt x="31970" y="4921"/>
                    <a:pt x="31960" y="4921"/>
                  </a:cubicBezTo>
                  <a:cubicBezTo>
                    <a:pt x="31958" y="4921"/>
                    <a:pt x="31956" y="4920"/>
                    <a:pt x="31953" y="4920"/>
                  </a:cubicBezTo>
                  <a:cubicBezTo>
                    <a:pt x="31939" y="4916"/>
                    <a:pt x="31925" y="4910"/>
                    <a:pt x="31925" y="4902"/>
                  </a:cubicBezTo>
                  <a:cubicBezTo>
                    <a:pt x="31925" y="4899"/>
                    <a:pt x="31933" y="4892"/>
                    <a:pt x="31946" y="4889"/>
                  </a:cubicBezTo>
                  <a:cubicBezTo>
                    <a:pt x="31948" y="4888"/>
                    <a:pt x="31950" y="4888"/>
                    <a:pt x="31952" y="4888"/>
                  </a:cubicBezTo>
                  <a:close/>
                  <a:moveTo>
                    <a:pt x="341" y="5082"/>
                  </a:moveTo>
                  <a:cubicBezTo>
                    <a:pt x="346" y="5082"/>
                    <a:pt x="347" y="5091"/>
                    <a:pt x="347" y="5110"/>
                  </a:cubicBezTo>
                  <a:cubicBezTo>
                    <a:pt x="347" y="5135"/>
                    <a:pt x="340" y="5159"/>
                    <a:pt x="330" y="5159"/>
                  </a:cubicBezTo>
                  <a:cubicBezTo>
                    <a:pt x="326" y="5161"/>
                    <a:pt x="323" y="5161"/>
                    <a:pt x="320" y="5161"/>
                  </a:cubicBezTo>
                  <a:cubicBezTo>
                    <a:pt x="298" y="5161"/>
                    <a:pt x="299" y="5131"/>
                    <a:pt x="323" y="5100"/>
                  </a:cubicBezTo>
                  <a:cubicBezTo>
                    <a:pt x="332" y="5088"/>
                    <a:pt x="338" y="5082"/>
                    <a:pt x="341" y="5082"/>
                  </a:cubicBezTo>
                  <a:close/>
                  <a:moveTo>
                    <a:pt x="39303" y="5190"/>
                  </a:moveTo>
                  <a:cubicBezTo>
                    <a:pt x="39315" y="5190"/>
                    <a:pt x="39326" y="5200"/>
                    <a:pt x="39332" y="5214"/>
                  </a:cubicBezTo>
                  <a:cubicBezTo>
                    <a:pt x="39336" y="5232"/>
                    <a:pt x="39322" y="5249"/>
                    <a:pt x="39298" y="5256"/>
                  </a:cubicBezTo>
                  <a:cubicBezTo>
                    <a:pt x="39284" y="5260"/>
                    <a:pt x="39272" y="5262"/>
                    <a:pt x="39263" y="5262"/>
                  </a:cubicBezTo>
                  <a:cubicBezTo>
                    <a:pt x="39254" y="5262"/>
                    <a:pt x="39249" y="5260"/>
                    <a:pt x="39249" y="5256"/>
                  </a:cubicBezTo>
                  <a:cubicBezTo>
                    <a:pt x="39246" y="5253"/>
                    <a:pt x="39260" y="5243"/>
                    <a:pt x="39281" y="5239"/>
                  </a:cubicBezTo>
                  <a:cubicBezTo>
                    <a:pt x="39302" y="5232"/>
                    <a:pt x="39308" y="5222"/>
                    <a:pt x="39294" y="5211"/>
                  </a:cubicBezTo>
                  <a:cubicBezTo>
                    <a:pt x="39284" y="5204"/>
                    <a:pt x="39287" y="5194"/>
                    <a:pt x="39298" y="5190"/>
                  </a:cubicBezTo>
                  <a:cubicBezTo>
                    <a:pt x="39300" y="5190"/>
                    <a:pt x="39301" y="5190"/>
                    <a:pt x="39303" y="5190"/>
                  </a:cubicBezTo>
                  <a:close/>
                  <a:moveTo>
                    <a:pt x="271" y="5408"/>
                  </a:moveTo>
                  <a:cubicBezTo>
                    <a:pt x="282" y="5408"/>
                    <a:pt x="293" y="5414"/>
                    <a:pt x="295" y="5423"/>
                  </a:cubicBezTo>
                  <a:cubicBezTo>
                    <a:pt x="299" y="5437"/>
                    <a:pt x="292" y="5448"/>
                    <a:pt x="278" y="5451"/>
                  </a:cubicBezTo>
                  <a:cubicBezTo>
                    <a:pt x="275" y="5451"/>
                    <a:pt x="273" y="5452"/>
                    <a:pt x="271" y="5452"/>
                  </a:cubicBezTo>
                  <a:cubicBezTo>
                    <a:pt x="260" y="5452"/>
                    <a:pt x="253" y="5446"/>
                    <a:pt x="250" y="5437"/>
                  </a:cubicBezTo>
                  <a:cubicBezTo>
                    <a:pt x="247" y="5423"/>
                    <a:pt x="254" y="5413"/>
                    <a:pt x="264" y="5409"/>
                  </a:cubicBezTo>
                  <a:cubicBezTo>
                    <a:pt x="266" y="5409"/>
                    <a:pt x="269" y="5408"/>
                    <a:pt x="271" y="5408"/>
                  </a:cubicBezTo>
                  <a:close/>
                  <a:moveTo>
                    <a:pt x="39470" y="5537"/>
                  </a:moveTo>
                  <a:cubicBezTo>
                    <a:pt x="39472" y="5537"/>
                    <a:pt x="39475" y="5540"/>
                    <a:pt x="39478" y="5544"/>
                  </a:cubicBezTo>
                  <a:cubicBezTo>
                    <a:pt x="39489" y="5558"/>
                    <a:pt x="39496" y="5576"/>
                    <a:pt x="39489" y="5582"/>
                  </a:cubicBezTo>
                  <a:cubicBezTo>
                    <a:pt x="39487" y="5585"/>
                    <a:pt x="39485" y="5587"/>
                    <a:pt x="39483" y="5587"/>
                  </a:cubicBezTo>
                  <a:cubicBezTo>
                    <a:pt x="39478" y="5587"/>
                    <a:pt x="39473" y="5577"/>
                    <a:pt x="39468" y="5562"/>
                  </a:cubicBezTo>
                  <a:cubicBezTo>
                    <a:pt x="39466" y="5546"/>
                    <a:pt x="39467" y="5537"/>
                    <a:pt x="39470" y="5537"/>
                  </a:cubicBezTo>
                  <a:close/>
                  <a:moveTo>
                    <a:pt x="771" y="5830"/>
                  </a:moveTo>
                  <a:cubicBezTo>
                    <a:pt x="776" y="5830"/>
                    <a:pt x="782" y="5831"/>
                    <a:pt x="788" y="5832"/>
                  </a:cubicBezTo>
                  <a:cubicBezTo>
                    <a:pt x="809" y="5836"/>
                    <a:pt x="816" y="5843"/>
                    <a:pt x="805" y="5846"/>
                  </a:cubicBezTo>
                  <a:cubicBezTo>
                    <a:pt x="792" y="5850"/>
                    <a:pt x="805" y="5864"/>
                    <a:pt x="830" y="5871"/>
                  </a:cubicBezTo>
                  <a:cubicBezTo>
                    <a:pt x="875" y="5885"/>
                    <a:pt x="875" y="5888"/>
                    <a:pt x="837" y="5909"/>
                  </a:cubicBezTo>
                  <a:cubicBezTo>
                    <a:pt x="824" y="5917"/>
                    <a:pt x="814" y="5920"/>
                    <a:pt x="806" y="5920"/>
                  </a:cubicBezTo>
                  <a:cubicBezTo>
                    <a:pt x="795" y="5920"/>
                    <a:pt x="788" y="5915"/>
                    <a:pt x="784" y="5906"/>
                  </a:cubicBezTo>
                  <a:cubicBezTo>
                    <a:pt x="780" y="5894"/>
                    <a:pt x="773" y="5886"/>
                    <a:pt x="767" y="5886"/>
                  </a:cubicBezTo>
                  <a:cubicBezTo>
                    <a:pt x="763" y="5886"/>
                    <a:pt x="760" y="5888"/>
                    <a:pt x="757" y="5891"/>
                  </a:cubicBezTo>
                  <a:cubicBezTo>
                    <a:pt x="751" y="5897"/>
                    <a:pt x="747" y="5899"/>
                    <a:pt x="743" y="5899"/>
                  </a:cubicBezTo>
                  <a:cubicBezTo>
                    <a:pt x="732" y="5899"/>
                    <a:pt x="729" y="5878"/>
                    <a:pt x="739" y="5850"/>
                  </a:cubicBezTo>
                  <a:cubicBezTo>
                    <a:pt x="745" y="5837"/>
                    <a:pt x="755" y="5830"/>
                    <a:pt x="771" y="5830"/>
                  </a:cubicBezTo>
                  <a:close/>
                  <a:moveTo>
                    <a:pt x="38638" y="6175"/>
                  </a:moveTo>
                  <a:cubicBezTo>
                    <a:pt x="38640" y="6175"/>
                    <a:pt x="38643" y="6175"/>
                    <a:pt x="38645" y="6176"/>
                  </a:cubicBezTo>
                  <a:cubicBezTo>
                    <a:pt x="38660" y="6179"/>
                    <a:pt x="38674" y="6186"/>
                    <a:pt x="38674" y="6193"/>
                  </a:cubicBezTo>
                  <a:cubicBezTo>
                    <a:pt x="38674" y="6197"/>
                    <a:pt x="38666" y="6204"/>
                    <a:pt x="38653" y="6207"/>
                  </a:cubicBezTo>
                  <a:cubicBezTo>
                    <a:pt x="38651" y="6208"/>
                    <a:pt x="38649" y="6208"/>
                    <a:pt x="38647" y="6208"/>
                  </a:cubicBezTo>
                  <a:cubicBezTo>
                    <a:pt x="38638" y="6208"/>
                    <a:pt x="38627" y="6201"/>
                    <a:pt x="38625" y="6189"/>
                  </a:cubicBezTo>
                  <a:cubicBezTo>
                    <a:pt x="38622" y="6181"/>
                    <a:pt x="38628" y="6175"/>
                    <a:pt x="38638" y="6175"/>
                  </a:cubicBezTo>
                  <a:close/>
                  <a:moveTo>
                    <a:pt x="39552" y="6193"/>
                  </a:moveTo>
                  <a:cubicBezTo>
                    <a:pt x="39566" y="6193"/>
                    <a:pt x="39579" y="6197"/>
                    <a:pt x="39585" y="6204"/>
                  </a:cubicBezTo>
                  <a:cubicBezTo>
                    <a:pt x="39596" y="6210"/>
                    <a:pt x="39600" y="6221"/>
                    <a:pt x="39590" y="6224"/>
                  </a:cubicBezTo>
                  <a:cubicBezTo>
                    <a:pt x="39587" y="6225"/>
                    <a:pt x="39583" y="6226"/>
                    <a:pt x="39578" y="6226"/>
                  </a:cubicBezTo>
                  <a:cubicBezTo>
                    <a:pt x="39565" y="6226"/>
                    <a:pt x="39546" y="6223"/>
                    <a:pt x="39531" y="6218"/>
                  </a:cubicBezTo>
                  <a:cubicBezTo>
                    <a:pt x="39492" y="6207"/>
                    <a:pt x="39492" y="6204"/>
                    <a:pt x="39527" y="6197"/>
                  </a:cubicBezTo>
                  <a:cubicBezTo>
                    <a:pt x="39535" y="6194"/>
                    <a:pt x="39543" y="6193"/>
                    <a:pt x="39552" y="6193"/>
                  </a:cubicBezTo>
                  <a:close/>
                  <a:moveTo>
                    <a:pt x="547" y="6159"/>
                  </a:moveTo>
                  <a:cubicBezTo>
                    <a:pt x="555" y="6159"/>
                    <a:pt x="564" y="6163"/>
                    <a:pt x="573" y="6172"/>
                  </a:cubicBezTo>
                  <a:cubicBezTo>
                    <a:pt x="581" y="6183"/>
                    <a:pt x="599" y="6192"/>
                    <a:pt x="617" y="6192"/>
                  </a:cubicBezTo>
                  <a:cubicBezTo>
                    <a:pt x="622" y="6192"/>
                    <a:pt x="627" y="6191"/>
                    <a:pt x="632" y="6189"/>
                  </a:cubicBezTo>
                  <a:cubicBezTo>
                    <a:pt x="641" y="6187"/>
                    <a:pt x="648" y="6186"/>
                    <a:pt x="652" y="6186"/>
                  </a:cubicBezTo>
                  <a:cubicBezTo>
                    <a:pt x="661" y="6186"/>
                    <a:pt x="656" y="6192"/>
                    <a:pt x="638" y="6207"/>
                  </a:cubicBezTo>
                  <a:cubicBezTo>
                    <a:pt x="628" y="6218"/>
                    <a:pt x="617" y="6223"/>
                    <a:pt x="607" y="6223"/>
                  </a:cubicBezTo>
                  <a:cubicBezTo>
                    <a:pt x="601" y="6223"/>
                    <a:pt x="595" y="6221"/>
                    <a:pt x="590" y="6218"/>
                  </a:cubicBezTo>
                  <a:cubicBezTo>
                    <a:pt x="586" y="6213"/>
                    <a:pt x="580" y="6211"/>
                    <a:pt x="573" y="6211"/>
                  </a:cubicBezTo>
                  <a:cubicBezTo>
                    <a:pt x="564" y="6211"/>
                    <a:pt x="555" y="6215"/>
                    <a:pt x="548" y="6221"/>
                  </a:cubicBezTo>
                  <a:cubicBezTo>
                    <a:pt x="545" y="6224"/>
                    <a:pt x="541" y="6226"/>
                    <a:pt x="538" y="6226"/>
                  </a:cubicBezTo>
                  <a:cubicBezTo>
                    <a:pt x="530" y="6226"/>
                    <a:pt x="523" y="6220"/>
                    <a:pt x="521" y="6210"/>
                  </a:cubicBezTo>
                  <a:cubicBezTo>
                    <a:pt x="511" y="6181"/>
                    <a:pt x="527" y="6159"/>
                    <a:pt x="547" y="6159"/>
                  </a:cubicBezTo>
                  <a:close/>
                  <a:moveTo>
                    <a:pt x="39233" y="6172"/>
                  </a:moveTo>
                  <a:cubicBezTo>
                    <a:pt x="39239" y="6172"/>
                    <a:pt x="39242" y="6181"/>
                    <a:pt x="39242" y="6193"/>
                  </a:cubicBezTo>
                  <a:cubicBezTo>
                    <a:pt x="39239" y="6210"/>
                    <a:pt x="39236" y="6228"/>
                    <a:pt x="39228" y="6231"/>
                  </a:cubicBezTo>
                  <a:cubicBezTo>
                    <a:pt x="39228" y="6231"/>
                    <a:pt x="39227" y="6231"/>
                    <a:pt x="39226" y="6231"/>
                  </a:cubicBezTo>
                  <a:cubicBezTo>
                    <a:pt x="39211" y="6231"/>
                    <a:pt x="39208" y="6192"/>
                    <a:pt x="39225" y="6176"/>
                  </a:cubicBezTo>
                  <a:cubicBezTo>
                    <a:pt x="39228" y="6173"/>
                    <a:pt x="39231" y="6172"/>
                    <a:pt x="39233" y="6172"/>
                  </a:cubicBezTo>
                  <a:close/>
                  <a:moveTo>
                    <a:pt x="39381" y="6539"/>
                  </a:moveTo>
                  <a:cubicBezTo>
                    <a:pt x="39383" y="6539"/>
                    <a:pt x="39386" y="6539"/>
                    <a:pt x="39388" y="6540"/>
                  </a:cubicBezTo>
                  <a:cubicBezTo>
                    <a:pt x="39406" y="6543"/>
                    <a:pt x="39416" y="6551"/>
                    <a:pt x="39419" y="6557"/>
                  </a:cubicBezTo>
                  <a:cubicBezTo>
                    <a:pt x="39419" y="6561"/>
                    <a:pt x="39412" y="6567"/>
                    <a:pt x="39398" y="6572"/>
                  </a:cubicBezTo>
                  <a:cubicBezTo>
                    <a:pt x="39385" y="6572"/>
                    <a:pt x="39374" y="6567"/>
                    <a:pt x="39371" y="6554"/>
                  </a:cubicBezTo>
                  <a:cubicBezTo>
                    <a:pt x="39368" y="6545"/>
                    <a:pt x="39372" y="6539"/>
                    <a:pt x="39381" y="6539"/>
                  </a:cubicBezTo>
                  <a:close/>
                  <a:moveTo>
                    <a:pt x="39145" y="6578"/>
                  </a:moveTo>
                  <a:cubicBezTo>
                    <a:pt x="39147" y="6578"/>
                    <a:pt x="39151" y="6580"/>
                    <a:pt x="39156" y="6585"/>
                  </a:cubicBezTo>
                  <a:cubicBezTo>
                    <a:pt x="39166" y="6599"/>
                    <a:pt x="39169" y="6617"/>
                    <a:pt x="39162" y="6623"/>
                  </a:cubicBezTo>
                  <a:cubicBezTo>
                    <a:pt x="39162" y="6626"/>
                    <a:pt x="39160" y="6628"/>
                    <a:pt x="39158" y="6628"/>
                  </a:cubicBezTo>
                  <a:cubicBezTo>
                    <a:pt x="39154" y="6628"/>
                    <a:pt x="39147" y="6618"/>
                    <a:pt x="39145" y="6602"/>
                  </a:cubicBezTo>
                  <a:cubicBezTo>
                    <a:pt x="39141" y="6587"/>
                    <a:pt x="39141" y="6578"/>
                    <a:pt x="39145" y="6578"/>
                  </a:cubicBezTo>
                  <a:close/>
                  <a:moveTo>
                    <a:pt x="39522" y="6587"/>
                  </a:moveTo>
                  <a:cubicBezTo>
                    <a:pt x="39526" y="6587"/>
                    <a:pt x="39522" y="6593"/>
                    <a:pt x="39513" y="6606"/>
                  </a:cubicBezTo>
                  <a:cubicBezTo>
                    <a:pt x="39504" y="6621"/>
                    <a:pt x="39493" y="6631"/>
                    <a:pt x="39483" y="6631"/>
                  </a:cubicBezTo>
                  <a:cubicBezTo>
                    <a:pt x="39481" y="6631"/>
                    <a:pt x="39480" y="6631"/>
                    <a:pt x="39478" y="6630"/>
                  </a:cubicBezTo>
                  <a:cubicBezTo>
                    <a:pt x="39471" y="6627"/>
                    <a:pt x="39478" y="6613"/>
                    <a:pt x="39499" y="6599"/>
                  </a:cubicBezTo>
                  <a:cubicBezTo>
                    <a:pt x="39512" y="6591"/>
                    <a:pt x="39520" y="6587"/>
                    <a:pt x="39522" y="6587"/>
                  </a:cubicBezTo>
                  <a:close/>
                  <a:moveTo>
                    <a:pt x="39419" y="6612"/>
                  </a:moveTo>
                  <a:cubicBezTo>
                    <a:pt x="39432" y="6612"/>
                    <a:pt x="39432" y="6616"/>
                    <a:pt x="39419" y="6623"/>
                  </a:cubicBezTo>
                  <a:cubicBezTo>
                    <a:pt x="39410" y="6630"/>
                    <a:pt x="39399" y="6634"/>
                    <a:pt x="39390" y="6634"/>
                  </a:cubicBezTo>
                  <a:cubicBezTo>
                    <a:pt x="39385" y="6634"/>
                    <a:pt x="39380" y="6633"/>
                    <a:pt x="39377" y="6630"/>
                  </a:cubicBezTo>
                  <a:cubicBezTo>
                    <a:pt x="39367" y="6627"/>
                    <a:pt x="39377" y="6620"/>
                    <a:pt x="39402" y="6613"/>
                  </a:cubicBezTo>
                  <a:cubicBezTo>
                    <a:pt x="39409" y="6612"/>
                    <a:pt x="39415" y="6612"/>
                    <a:pt x="39419" y="6612"/>
                  </a:cubicBezTo>
                  <a:close/>
                  <a:moveTo>
                    <a:pt x="1214" y="6597"/>
                  </a:moveTo>
                  <a:cubicBezTo>
                    <a:pt x="1235" y="6597"/>
                    <a:pt x="1248" y="6608"/>
                    <a:pt x="1256" y="6630"/>
                  </a:cubicBezTo>
                  <a:cubicBezTo>
                    <a:pt x="1267" y="6658"/>
                    <a:pt x="1260" y="6668"/>
                    <a:pt x="1229" y="6668"/>
                  </a:cubicBezTo>
                  <a:cubicBezTo>
                    <a:pt x="1218" y="6667"/>
                    <a:pt x="1208" y="6666"/>
                    <a:pt x="1199" y="6666"/>
                  </a:cubicBezTo>
                  <a:cubicBezTo>
                    <a:pt x="1190" y="6666"/>
                    <a:pt x="1183" y="6667"/>
                    <a:pt x="1180" y="6668"/>
                  </a:cubicBezTo>
                  <a:cubicBezTo>
                    <a:pt x="1176" y="6668"/>
                    <a:pt x="1170" y="6658"/>
                    <a:pt x="1163" y="6641"/>
                  </a:cubicBezTo>
                  <a:cubicBezTo>
                    <a:pt x="1155" y="6623"/>
                    <a:pt x="1173" y="6606"/>
                    <a:pt x="1197" y="6599"/>
                  </a:cubicBezTo>
                  <a:cubicBezTo>
                    <a:pt x="1203" y="6598"/>
                    <a:pt x="1209" y="6597"/>
                    <a:pt x="1214" y="6597"/>
                  </a:cubicBezTo>
                  <a:close/>
                  <a:moveTo>
                    <a:pt x="38809" y="6728"/>
                  </a:moveTo>
                  <a:cubicBezTo>
                    <a:pt x="38815" y="6728"/>
                    <a:pt x="38823" y="6730"/>
                    <a:pt x="38833" y="6734"/>
                  </a:cubicBezTo>
                  <a:cubicBezTo>
                    <a:pt x="38871" y="6749"/>
                    <a:pt x="38877" y="6771"/>
                    <a:pt x="38850" y="6771"/>
                  </a:cubicBezTo>
                  <a:cubicBezTo>
                    <a:pt x="38845" y="6771"/>
                    <a:pt x="38840" y="6771"/>
                    <a:pt x="38833" y="6769"/>
                  </a:cubicBezTo>
                  <a:cubicBezTo>
                    <a:pt x="38819" y="6766"/>
                    <a:pt x="38802" y="6752"/>
                    <a:pt x="38799" y="6738"/>
                  </a:cubicBezTo>
                  <a:cubicBezTo>
                    <a:pt x="38796" y="6732"/>
                    <a:pt x="38800" y="6728"/>
                    <a:pt x="38809" y="6728"/>
                  </a:cubicBezTo>
                  <a:close/>
                  <a:moveTo>
                    <a:pt x="38178" y="6817"/>
                  </a:moveTo>
                  <a:cubicBezTo>
                    <a:pt x="38187" y="6817"/>
                    <a:pt x="38194" y="6826"/>
                    <a:pt x="38187" y="6835"/>
                  </a:cubicBezTo>
                  <a:cubicBezTo>
                    <a:pt x="38184" y="6849"/>
                    <a:pt x="38177" y="6859"/>
                    <a:pt x="38170" y="6863"/>
                  </a:cubicBezTo>
                  <a:cubicBezTo>
                    <a:pt x="38163" y="6863"/>
                    <a:pt x="38157" y="6856"/>
                    <a:pt x="38153" y="6846"/>
                  </a:cubicBezTo>
                  <a:cubicBezTo>
                    <a:pt x="38149" y="6835"/>
                    <a:pt x="38160" y="6821"/>
                    <a:pt x="38174" y="6817"/>
                  </a:cubicBezTo>
                  <a:cubicBezTo>
                    <a:pt x="38175" y="6817"/>
                    <a:pt x="38177" y="6817"/>
                    <a:pt x="38178" y="6817"/>
                  </a:cubicBezTo>
                  <a:close/>
                  <a:moveTo>
                    <a:pt x="39336" y="6842"/>
                  </a:moveTo>
                  <a:lnTo>
                    <a:pt x="39336" y="6842"/>
                  </a:lnTo>
                  <a:cubicBezTo>
                    <a:pt x="39342" y="6842"/>
                    <a:pt x="39337" y="6851"/>
                    <a:pt x="39315" y="6870"/>
                  </a:cubicBezTo>
                  <a:cubicBezTo>
                    <a:pt x="39300" y="6885"/>
                    <a:pt x="39283" y="6895"/>
                    <a:pt x="39273" y="6895"/>
                  </a:cubicBezTo>
                  <a:cubicBezTo>
                    <a:pt x="39272" y="6895"/>
                    <a:pt x="39271" y="6894"/>
                    <a:pt x="39270" y="6894"/>
                  </a:cubicBezTo>
                  <a:cubicBezTo>
                    <a:pt x="39263" y="6891"/>
                    <a:pt x="39270" y="6876"/>
                    <a:pt x="39287" y="6866"/>
                  </a:cubicBezTo>
                  <a:cubicBezTo>
                    <a:pt x="39312" y="6850"/>
                    <a:pt x="39329" y="6842"/>
                    <a:pt x="39336" y="6842"/>
                  </a:cubicBezTo>
                  <a:close/>
                  <a:moveTo>
                    <a:pt x="38022" y="6817"/>
                  </a:moveTo>
                  <a:cubicBezTo>
                    <a:pt x="38025" y="6817"/>
                    <a:pt x="38027" y="6820"/>
                    <a:pt x="38028" y="6825"/>
                  </a:cubicBezTo>
                  <a:cubicBezTo>
                    <a:pt x="38032" y="6838"/>
                    <a:pt x="38024" y="6863"/>
                    <a:pt x="38011" y="6880"/>
                  </a:cubicBezTo>
                  <a:cubicBezTo>
                    <a:pt x="38001" y="6892"/>
                    <a:pt x="37990" y="6899"/>
                    <a:pt x="37980" y="6899"/>
                  </a:cubicBezTo>
                  <a:cubicBezTo>
                    <a:pt x="37975" y="6899"/>
                    <a:pt x="37970" y="6897"/>
                    <a:pt x="37966" y="6894"/>
                  </a:cubicBezTo>
                  <a:cubicBezTo>
                    <a:pt x="37955" y="6884"/>
                    <a:pt x="37955" y="6870"/>
                    <a:pt x="37966" y="6859"/>
                  </a:cubicBezTo>
                  <a:cubicBezTo>
                    <a:pt x="37971" y="6854"/>
                    <a:pt x="37976" y="6851"/>
                    <a:pt x="37981" y="6851"/>
                  </a:cubicBezTo>
                  <a:cubicBezTo>
                    <a:pt x="37985" y="6851"/>
                    <a:pt x="37988" y="6854"/>
                    <a:pt x="37990" y="6859"/>
                  </a:cubicBezTo>
                  <a:cubicBezTo>
                    <a:pt x="37991" y="6861"/>
                    <a:pt x="37992" y="6862"/>
                    <a:pt x="37993" y="6862"/>
                  </a:cubicBezTo>
                  <a:cubicBezTo>
                    <a:pt x="37997" y="6862"/>
                    <a:pt x="38002" y="6854"/>
                    <a:pt x="38008" y="6838"/>
                  </a:cubicBezTo>
                  <a:cubicBezTo>
                    <a:pt x="38012" y="6825"/>
                    <a:pt x="38017" y="6817"/>
                    <a:pt x="38022" y="6817"/>
                  </a:cubicBezTo>
                  <a:close/>
                  <a:moveTo>
                    <a:pt x="39192" y="6859"/>
                  </a:moveTo>
                  <a:cubicBezTo>
                    <a:pt x="39201" y="6859"/>
                    <a:pt x="39200" y="6865"/>
                    <a:pt x="39190" y="6880"/>
                  </a:cubicBezTo>
                  <a:cubicBezTo>
                    <a:pt x="39180" y="6897"/>
                    <a:pt x="39159" y="6908"/>
                    <a:pt x="39145" y="6908"/>
                  </a:cubicBezTo>
                  <a:cubicBezTo>
                    <a:pt x="39107" y="6908"/>
                    <a:pt x="39128" y="6873"/>
                    <a:pt x="39173" y="6863"/>
                  </a:cubicBezTo>
                  <a:cubicBezTo>
                    <a:pt x="39182" y="6861"/>
                    <a:pt x="39188" y="6859"/>
                    <a:pt x="39192" y="6859"/>
                  </a:cubicBezTo>
                  <a:close/>
                  <a:moveTo>
                    <a:pt x="38112" y="6855"/>
                  </a:moveTo>
                  <a:cubicBezTo>
                    <a:pt x="38123" y="6855"/>
                    <a:pt x="38128" y="6866"/>
                    <a:pt x="38128" y="6884"/>
                  </a:cubicBezTo>
                  <a:cubicBezTo>
                    <a:pt x="38125" y="6901"/>
                    <a:pt x="38122" y="6918"/>
                    <a:pt x="38115" y="6918"/>
                  </a:cubicBezTo>
                  <a:cubicBezTo>
                    <a:pt x="38112" y="6918"/>
                    <a:pt x="38101" y="6908"/>
                    <a:pt x="38098" y="6891"/>
                  </a:cubicBezTo>
                  <a:cubicBezTo>
                    <a:pt x="38091" y="6873"/>
                    <a:pt x="38098" y="6859"/>
                    <a:pt x="38108" y="6856"/>
                  </a:cubicBezTo>
                  <a:cubicBezTo>
                    <a:pt x="38109" y="6855"/>
                    <a:pt x="38111" y="6855"/>
                    <a:pt x="38112" y="6855"/>
                  </a:cubicBezTo>
                  <a:close/>
                  <a:moveTo>
                    <a:pt x="39027" y="6885"/>
                  </a:moveTo>
                  <a:cubicBezTo>
                    <a:pt x="39030" y="6885"/>
                    <a:pt x="39033" y="6886"/>
                    <a:pt x="39034" y="6887"/>
                  </a:cubicBezTo>
                  <a:cubicBezTo>
                    <a:pt x="39041" y="6891"/>
                    <a:pt x="39038" y="6897"/>
                    <a:pt x="39023" y="6901"/>
                  </a:cubicBezTo>
                  <a:cubicBezTo>
                    <a:pt x="39007" y="6905"/>
                    <a:pt x="39003" y="6915"/>
                    <a:pt x="39013" y="6921"/>
                  </a:cubicBezTo>
                  <a:cubicBezTo>
                    <a:pt x="39023" y="6932"/>
                    <a:pt x="39017" y="6936"/>
                    <a:pt x="38996" y="6936"/>
                  </a:cubicBezTo>
                  <a:cubicBezTo>
                    <a:pt x="38975" y="6936"/>
                    <a:pt x="38954" y="6932"/>
                    <a:pt x="38954" y="6929"/>
                  </a:cubicBezTo>
                  <a:cubicBezTo>
                    <a:pt x="38951" y="6916"/>
                    <a:pt x="39004" y="6885"/>
                    <a:pt x="39027" y="6885"/>
                  </a:cubicBezTo>
                  <a:close/>
                  <a:moveTo>
                    <a:pt x="38861" y="6908"/>
                  </a:moveTo>
                  <a:cubicBezTo>
                    <a:pt x="38871" y="6908"/>
                    <a:pt x="38879" y="6912"/>
                    <a:pt x="38882" y="6918"/>
                  </a:cubicBezTo>
                  <a:cubicBezTo>
                    <a:pt x="38885" y="6929"/>
                    <a:pt x="38878" y="6936"/>
                    <a:pt x="38864" y="6939"/>
                  </a:cubicBezTo>
                  <a:cubicBezTo>
                    <a:pt x="38861" y="6940"/>
                    <a:pt x="38857" y="6940"/>
                    <a:pt x="38853" y="6940"/>
                  </a:cubicBezTo>
                  <a:cubicBezTo>
                    <a:pt x="38843" y="6940"/>
                    <a:pt x="38833" y="6937"/>
                    <a:pt x="38826" y="6932"/>
                  </a:cubicBezTo>
                  <a:cubicBezTo>
                    <a:pt x="38815" y="6926"/>
                    <a:pt x="38823" y="6915"/>
                    <a:pt x="38844" y="6911"/>
                  </a:cubicBezTo>
                  <a:cubicBezTo>
                    <a:pt x="38850" y="6909"/>
                    <a:pt x="38856" y="6908"/>
                    <a:pt x="38861" y="6908"/>
                  </a:cubicBezTo>
                  <a:close/>
                  <a:moveTo>
                    <a:pt x="33294" y="6931"/>
                  </a:moveTo>
                  <a:cubicBezTo>
                    <a:pt x="33326" y="6931"/>
                    <a:pt x="33360" y="6952"/>
                    <a:pt x="33351" y="6970"/>
                  </a:cubicBezTo>
                  <a:cubicBezTo>
                    <a:pt x="33345" y="6977"/>
                    <a:pt x="33324" y="6980"/>
                    <a:pt x="33303" y="6980"/>
                  </a:cubicBezTo>
                  <a:cubicBezTo>
                    <a:pt x="33251" y="6977"/>
                    <a:pt x="33241" y="6942"/>
                    <a:pt x="33282" y="6932"/>
                  </a:cubicBezTo>
                  <a:cubicBezTo>
                    <a:pt x="33286" y="6931"/>
                    <a:pt x="33290" y="6931"/>
                    <a:pt x="33294" y="6931"/>
                  </a:cubicBezTo>
                  <a:close/>
                  <a:moveTo>
                    <a:pt x="1325" y="7056"/>
                  </a:moveTo>
                  <a:cubicBezTo>
                    <a:pt x="1335" y="7056"/>
                    <a:pt x="1349" y="7062"/>
                    <a:pt x="1360" y="7067"/>
                  </a:cubicBezTo>
                  <a:cubicBezTo>
                    <a:pt x="1371" y="7078"/>
                    <a:pt x="1364" y="7088"/>
                    <a:pt x="1343" y="7095"/>
                  </a:cubicBezTo>
                  <a:cubicBezTo>
                    <a:pt x="1339" y="7096"/>
                    <a:pt x="1334" y="7097"/>
                    <a:pt x="1330" y="7097"/>
                  </a:cubicBezTo>
                  <a:cubicBezTo>
                    <a:pt x="1317" y="7097"/>
                    <a:pt x="1304" y="7092"/>
                    <a:pt x="1301" y="7081"/>
                  </a:cubicBezTo>
                  <a:cubicBezTo>
                    <a:pt x="1298" y="7071"/>
                    <a:pt x="1304" y="7060"/>
                    <a:pt x="1319" y="7057"/>
                  </a:cubicBezTo>
                  <a:cubicBezTo>
                    <a:pt x="1321" y="7056"/>
                    <a:pt x="1323" y="7056"/>
                    <a:pt x="1325" y="7056"/>
                  </a:cubicBezTo>
                  <a:close/>
                  <a:moveTo>
                    <a:pt x="29737" y="7221"/>
                  </a:moveTo>
                  <a:cubicBezTo>
                    <a:pt x="29767" y="7221"/>
                    <a:pt x="29797" y="7241"/>
                    <a:pt x="29789" y="7259"/>
                  </a:cubicBezTo>
                  <a:cubicBezTo>
                    <a:pt x="29785" y="7265"/>
                    <a:pt x="29760" y="7269"/>
                    <a:pt x="29739" y="7269"/>
                  </a:cubicBezTo>
                  <a:cubicBezTo>
                    <a:pt x="29688" y="7265"/>
                    <a:pt x="29674" y="7234"/>
                    <a:pt x="29719" y="7224"/>
                  </a:cubicBezTo>
                  <a:cubicBezTo>
                    <a:pt x="29724" y="7222"/>
                    <a:pt x="29731" y="7221"/>
                    <a:pt x="29737" y="7221"/>
                  </a:cubicBezTo>
                  <a:close/>
                  <a:moveTo>
                    <a:pt x="29379" y="7171"/>
                  </a:moveTo>
                  <a:cubicBezTo>
                    <a:pt x="29406" y="7176"/>
                    <a:pt x="29424" y="7177"/>
                    <a:pt x="29441" y="7177"/>
                  </a:cubicBezTo>
                  <a:cubicBezTo>
                    <a:pt x="29453" y="7177"/>
                    <a:pt x="29464" y="7177"/>
                    <a:pt x="29476" y="7175"/>
                  </a:cubicBezTo>
                  <a:cubicBezTo>
                    <a:pt x="29477" y="7175"/>
                    <a:pt x="29477" y="7175"/>
                    <a:pt x="29478" y="7175"/>
                  </a:cubicBezTo>
                  <a:cubicBezTo>
                    <a:pt x="29508" y="7175"/>
                    <a:pt x="29673" y="7259"/>
                    <a:pt x="29667" y="7272"/>
                  </a:cubicBezTo>
                  <a:cubicBezTo>
                    <a:pt x="29666" y="7274"/>
                    <a:pt x="29662" y="7274"/>
                    <a:pt x="29655" y="7274"/>
                  </a:cubicBezTo>
                  <a:cubicBezTo>
                    <a:pt x="29630" y="7274"/>
                    <a:pt x="29572" y="7265"/>
                    <a:pt x="29507" y="7254"/>
                  </a:cubicBezTo>
                  <a:cubicBezTo>
                    <a:pt x="29458" y="7245"/>
                    <a:pt x="29409" y="7239"/>
                    <a:pt x="29373" y="7239"/>
                  </a:cubicBezTo>
                  <a:cubicBezTo>
                    <a:pt x="29348" y="7239"/>
                    <a:pt x="29328" y="7242"/>
                    <a:pt x="29320" y="7248"/>
                  </a:cubicBezTo>
                  <a:cubicBezTo>
                    <a:pt x="29302" y="7256"/>
                    <a:pt x="29277" y="7261"/>
                    <a:pt x="29256" y="7261"/>
                  </a:cubicBezTo>
                  <a:cubicBezTo>
                    <a:pt x="29248" y="7261"/>
                    <a:pt x="29240" y="7260"/>
                    <a:pt x="29233" y="7259"/>
                  </a:cubicBezTo>
                  <a:cubicBezTo>
                    <a:pt x="29147" y="7244"/>
                    <a:pt x="29161" y="7199"/>
                    <a:pt x="29254" y="7182"/>
                  </a:cubicBezTo>
                  <a:cubicBezTo>
                    <a:pt x="29299" y="7175"/>
                    <a:pt x="29358" y="7171"/>
                    <a:pt x="29379" y="7171"/>
                  </a:cubicBezTo>
                  <a:close/>
                  <a:moveTo>
                    <a:pt x="36550" y="7272"/>
                  </a:moveTo>
                  <a:cubicBezTo>
                    <a:pt x="36560" y="7272"/>
                    <a:pt x="36575" y="7279"/>
                    <a:pt x="36578" y="7289"/>
                  </a:cubicBezTo>
                  <a:cubicBezTo>
                    <a:pt x="36581" y="7298"/>
                    <a:pt x="36574" y="7304"/>
                    <a:pt x="36564" y="7304"/>
                  </a:cubicBezTo>
                  <a:cubicBezTo>
                    <a:pt x="36562" y="7304"/>
                    <a:pt x="36560" y="7304"/>
                    <a:pt x="36557" y="7304"/>
                  </a:cubicBezTo>
                  <a:cubicBezTo>
                    <a:pt x="36543" y="7300"/>
                    <a:pt x="36530" y="7293"/>
                    <a:pt x="36530" y="7289"/>
                  </a:cubicBezTo>
                  <a:cubicBezTo>
                    <a:pt x="36530" y="7283"/>
                    <a:pt x="36536" y="7275"/>
                    <a:pt x="36550" y="7272"/>
                  </a:cubicBezTo>
                  <a:close/>
                  <a:moveTo>
                    <a:pt x="29820" y="7289"/>
                  </a:moveTo>
                  <a:cubicBezTo>
                    <a:pt x="29822" y="7289"/>
                    <a:pt x="29824" y="7289"/>
                    <a:pt x="29827" y="7289"/>
                  </a:cubicBezTo>
                  <a:cubicBezTo>
                    <a:pt x="29840" y="7293"/>
                    <a:pt x="29854" y="7300"/>
                    <a:pt x="29854" y="7307"/>
                  </a:cubicBezTo>
                  <a:cubicBezTo>
                    <a:pt x="29858" y="7310"/>
                    <a:pt x="29851" y="7317"/>
                    <a:pt x="29837" y="7321"/>
                  </a:cubicBezTo>
                  <a:cubicBezTo>
                    <a:pt x="29835" y="7322"/>
                    <a:pt x="29833" y="7322"/>
                    <a:pt x="29832" y="7322"/>
                  </a:cubicBezTo>
                  <a:cubicBezTo>
                    <a:pt x="29822" y="7322"/>
                    <a:pt x="29809" y="7315"/>
                    <a:pt x="29806" y="7304"/>
                  </a:cubicBezTo>
                  <a:cubicBezTo>
                    <a:pt x="29803" y="7295"/>
                    <a:pt x="29809" y="7289"/>
                    <a:pt x="29820" y="7289"/>
                  </a:cubicBezTo>
                  <a:close/>
                  <a:moveTo>
                    <a:pt x="30890" y="7142"/>
                  </a:moveTo>
                  <a:cubicBezTo>
                    <a:pt x="30912" y="7142"/>
                    <a:pt x="30952" y="7145"/>
                    <a:pt x="31006" y="7150"/>
                  </a:cubicBezTo>
                  <a:cubicBezTo>
                    <a:pt x="31033" y="7153"/>
                    <a:pt x="31060" y="7155"/>
                    <a:pt x="31082" y="7155"/>
                  </a:cubicBezTo>
                  <a:cubicBezTo>
                    <a:pt x="31117" y="7155"/>
                    <a:pt x="31143" y="7152"/>
                    <a:pt x="31152" y="7147"/>
                  </a:cubicBezTo>
                  <a:cubicBezTo>
                    <a:pt x="31154" y="7144"/>
                    <a:pt x="31158" y="7143"/>
                    <a:pt x="31163" y="7143"/>
                  </a:cubicBezTo>
                  <a:cubicBezTo>
                    <a:pt x="31175" y="7143"/>
                    <a:pt x="31190" y="7153"/>
                    <a:pt x="31201" y="7168"/>
                  </a:cubicBezTo>
                  <a:cubicBezTo>
                    <a:pt x="31210" y="7182"/>
                    <a:pt x="31223" y="7190"/>
                    <a:pt x="31232" y="7190"/>
                  </a:cubicBezTo>
                  <a:cubicBezTo>
                    <a:pt x="31236" y="7190"/>
                    <a:pt x="31240" y="7189"/>
                    <a:pt x="31242" y="7185"/>
                  </a:cubicBezTo>
                  <a:cubicBezTo>
                    <a:pt x="31248" y="7182"/>
                    <a:pt x="31257" y="7179"/>
                    <a:pt x="31265" y="7179"/>
                  </a:cubicBezTo>
                  <a:cubicBezTo>
                    <a:pt x="31272" y="7179"/>
                    <a:pt x="31279" y="7181"/>
                    <a:pt x="31284" y="7185"/>
                  </a:cubicBezTo>
                  <a:cubicBezTo>
                    <a:pt x="31290" y="7192"/>
                    <a:pt x="31304" y="7196"/>
                    <a:pt x="31318" y="7196"/>
                  </a:cubicBezTo>
                  <a:cubicBezTo>
                    <a:pt x="31326" y="7196"/>
                    <a:pt x="31335" y="7195"/>
                    <a:pt x="31342" y="7192"/>
                  </a:cubicBezTo>
                  <a:cubicBezTo>
                    <a:pt x="31346" y="7191"/>
                    <a:pt x="31351" y="7191"/>
                    <a:pt x="31355" y="7191"/>
                  </a:cubicBezTo>
                  <a:cubicBezTo>
                    <a:pt x="31406" y="7191"/>
                    <a:pt x="31494" y="7236"/>
                    <a:pt x="31478" y="7259"/>
                  </a:cubicBezTo>
                  <a:cubicBezTo>
                    <a:pt x="31475" y="7262"/>
                    <a:pt x="31473" y="7264"/>
                    <a:pt x="31470" y="7264"/>
                  </a:cubicBezTo>
                  <a:cubicBezTo>
                    <a:pt x="31466" y="7264"/>
                    <a:pt x="31461" y="7259"/>
                    <a:pt x="31457" y="7248"/>
                  </a:cubicBezTo>
                  <a:cubicBezTo>
                    <a:pt x="31455" y="7239"/>
                    <a:pt x="31451" y="7234"/>
                    <a:pt x="31447" y="7234"/>
                  </a:cubicBezTo>
                  <a:cubicBezTo>
                    <a:pt x="31444" y="7234"/>
                    <a:pt x="31442" y="7235"/>
                    <a:pt x="31440" y="7238"/>
                  </a:cubicBezTo>
                  <a:cubicBezTo>
                    <a:pt x="31436" y="7243"/>
                    <a:pt x="31429" y="7246"/>
                    <a:pt x="31421" y="7246"/>
                  </a:cubicBezTo>
                  <a:cubicBezTo>
                    <a:pt x="31414" y="7246"/>
                    <a:pt x="31406" y="7244"/>
                    <a:pt x="31398" y="7241"/>
                  </a:cubicBezTo>
                  <a:cubicBezTo>
                    <a:pt x="31385" y="7236"/>
                    <a:pt x="31363" y="7232"/>
                    <a:pt x="31343" y="7232"/>
                  </a:cubicBezTo>
                  <a:cubicBezTo>
                    <a:pt x="31335" y="7232"/>
                    <a:pt x="31328" y="7233"/>
                    <a:pt x="31321" y="7234"/>
                  </a:cubicBezTo>
                  <a:cubicBezTo>
                    <a:pt x="31310" y="7235"/>
                    <a:pt x="31297" y="7236"/>
                    <a:pt x="31284" y="7236"/>
                  </a:cubicBezTo>
                  <a:cubicBezTo>
                    <a:pt x="31267" y="7236"/>
                    <a:pt x="31252" y="7235"/>
                    <a:pt x="31242" y="7230"/>
                  </a:cubicBezTo>
                  <a:cubicBezTo>
                    <a:pt x="31222" y="7227"/>
                    <a:pt x="31180" y="7224"/>
                    <a:pt x="31142" y="7224"/>
                  </a:cubicBezTo>
                  <a:cubicBezTo>
                    <a:pt x="31107" y="7224"/>
                    <a:pt x="31055" y="7220"/>
                    <a:pt x="31027" y="7217"/>
                  </a:cubicBezTo>
                  <a:cubicBezTo>
                    <a:pt x="31014" y="7216"/>
                    <a:pt x="31004" y="7215"/>
                    <a:pt x="30999" y="7215"/>
                  </a:cubicBezTo>
                  <a:cubicBezTo>
                    <a:pt x="30982" y="7215"/>
                    <a:pt x="30993" y="7221"/>
                    <a:pt x="31034" y="7244"/>
                  </a:cubicBezTo>
                  <a:cubicBezTo>
                    <a:pt x="31060" y="7262"/>
                    <a:pt x="31093" y="7269"/>
                    <a:pt x="31116" y="7269"/>
                  </a:cubicBezTo>
                  <a:cubicBezTo>
                    <a:pt x="31120" y="7269"/>
                    <a:pt x="31124" y="7269"/>
                    <a:pt x="31127" y="7269"/>
                  </a:cubicBezTo>
                  <a:cubicBezTo>
                    <a:pt x="31133" y="7267"/>
                    <a:pt x="31139" y="7266"/>
                    <a:pt x="31146" y="7266"/>
                  </a:cubicBezTo>
                  <a:cubicBezTo>
                    <a:pt x="31166" y="7266"/>
                    <a:pt x="31189" y="7272"/>
                    <a:pt x="31204" y="7283"/>
                  </a:cubicBezTo>
                  <a:cubicBezTo>
                    <a:pt x="31235" y="7300"/>
                    <a:pt x="31232" y="7307"/>
                    <a:pt x="31187" y="7314"/>
                  </a:cubicBezTo>
                  <a:cubicBezTo>
                    <a:pt x="31134" y="7325"/>
                    <a:pt x="31094" y="7331"/>
                    <a:pt x="31063" y="7331"/>
                  </a:cubicBezTo>
                  <a:cubicBezTo>
                    <a:pt x="31010" y="7331"/>
                    <a:pt x="30983" y="7314"/>
                    <a:pt x="30968" y="7279"/>
                  </a:cubicBezTo>
                  <a:cubicBezTo>
                    <a:pt x="30954" y="7248"/>
                    <a:pt x="30930" y="7217"/>
                    <a:pt x="30909" y="7203"/>
                  </a:cubicBezTo>
                  <a:cubicBezTo>
                    <a:pt x="30884" y="7189"/>
                    <a:pt x="30881" y="7182"/>
                    <a:pt x="30905" y="7175"/>
                  </a:cubicBezTo>
                  <a:cubicBezTo>
                    <a:pt x="30930" y="7168"/>
                    <a:pt x="30930" y="7165"/>
                    <a:pt x="30895" y="7155"/>
                  </a:cubicBezTo>
                  <a:cubicBezTo>
                    <a:pt x="30860" y="7146"/>
                    <a:pt x="30860" y="7142"/>
                    <a:pt x="30890" y="7142"/>
                  </a:cubicBezTo>
                  <a:close/>
                  <a:moveTo>
                    <a:pt x="30845" y="7093"/>
                  </a:moveTo>
                  <a:cubicBezTo>
                    <a:pt x="30854" y="7093"/>
                    <a:pt x="30857" y="7105"/>
                    <a:pt x="30857" y="7130"/>
                  </a:cubicBezTo>
                  <a:cubicBezTo>
                    <a:pt x="30857" y="7155"/>
                    <a:pt x="30860" y="7182"/>
                    <a:pt x="30860" y="7192"/>
                  </a:cubicBezTo>
                  <a:cubicBezTo>
                    <a:pt x="30866" y="7211"/>
                    <a:pt x="30798" y="7227"/>
                    <a:pt x="30740" y="7227"/>
                  </a:cubicBezTo>
                  <a:cubicBezTo>
                    <a:pt x="30720" y="7227"/>
                    <a:pt x="30701" y="7225"/>
                    <a:pt x="30687" y="7220"/>
                  </a:cubicBezTo>
                  <a:cubicBezTo>
                    <a:pt x="30674" y="7214"/>
                    <a:pt x="30652" y="7212"/>
                    <a:pt x="30631" y="7212"/>
                  </a:cubicBezTo>
                  <a:cubicBezTo>
                    <a:pt x="30613" y="7212"/>
                    <a:pt x="30595" y="7214"/>
                    <a:pt x="30583" y="7217"/>
                  </a:cubicBezTo>
                  <a:cubicBezTo>
                    <a:pt x="30567" y="7221"/>
                    <a:pt x="30544" y="7222"/>
                    <a:pt x="30523" y="7222"/>
                  </a:cubicBezTo>
                  <a:cubicBezTo>
                    <a:pt x="30508" y="7222"/>
                    <a:pt x="30493" y="7222"/>
                    <a:pt x="30482" y="7220"/>
                  </a:cubicBezTo>
                  <a:cubicBezTo>
                    <a:pt x="30451" y="7217"/>
                    <a:pt x="30410" y="7209"/>
                    <a:pt x="30378" y="7203"/>
                  </a:cubicBezTo>
                  <a:cubicBezTo>
                    <a:pt x="30373" y="7202"/>
                    <a:pt x="30369" y="7202"/>
                    <a:pt x="30365" y="7202"/>
                  </a:cubicBezTo>
                  <a:cubicBezTo>
                    <a:pt x="30328" y="7202"/>
                    <a:pt x="30320" y="7228"/>
                    <a:pt x="30364" y="7238"/>
                  </a:cubicBezTo>
                  <a:cubicBezTo>
                    <a:pt x="30378" y="7241"/>
                    <a:pt x="30399" y="7259"/>
                    <a:pt x="30410" y="7279"/>
                  </a:cubicBezTo>
                  <a:cubicBezTo>
                    <a:pt x="30430" y="7307"/>
                    <a:pt x="30423" y="7314"/>
                    <a:pt x="30361" y="7328"/>
                  </a:cubicBezTo>
                  <a:cubicBezTo>
                    <a:pt x="30340" y="7333"/>
                    <a:pt x="30322" y="7335"/>
                    <a:pt x="30309" y="7335"/>
                  </a:cubicBezTo>
                  <a:cubicBezTo>
                    <a:pt x="30297" y="7335"/>
                    <a:pt x="30290" y="7333"/>
                    <a:pt x="30291" y="7328"/>
                  </a:cubicBezTo>
                  <a:cubicBezTo>
                    <a:pt x="30295" y="7317"/>
                    <a:pt x="30264" y="7314"/>
                    <a:pt x="30229" y="7314"/>
                  </a:cubicBezTo>
                  <a:cubicBezTo>
                    <a:pt x="30222" y="7314"/>
                    <a:pt x="30215" y="7314"/>
                    <a:pt x="30207" y="7314"/>
                  </a:cubicBezTo>
                  <a:cubicBezTo>
                    <a:pt x="30175" y="7314"/>
                    <a:pt x="30143" y="7309"/>
                    <a:pt x="30128" y="7304"/>
                  </a:cubicBezTo>
                  <a:cubicBezTo>
                    <a:pt x="30122" y="7302"/>
                    <a:pt x="30116" y="7301"/>
                    <a:pt x="30111" y="7301"/>
                  </a:cubicBezTo>
                  <a:cubicBezTo>
                    <a:pt x="30095" y="7301"/>
                    <a:pt x="30081" y="7309"/>
                    <a:pt x="30066" y="7324"/>
                  </a:cubicBezTo>
                  <a:cubicBezTo>
                    <a:pt x="30055" y="7339"/>
                    <a:pt x="30048" y="7345"/>
                    <a:pt x="30043" y="7345"/>
                  </a:cubicBezTo>
                  <a:cubicBezTo>
                    <a:pt x="30038" y="7345"/>
                    <a:pt x="30034" y="7339"/>
                    <a:pt x="30031" y="7328"/>
                  </a:cubicBezTo>
                  <a:cubicBezTo>
                    <a:pt x="30027" y="7315"/>
                    <a:pt x="30020" y="7309"/>
                    <a:pt x="30011" y="7309"/>
                  </a:cubicBezTo>
                  <a:cubicBezTo>
                    <a:pt x="30005" y="7309"/>
                    <a:pt x="29997" y="7312"/>
                    <a:pt x="29989" y="7317"/>
                  </a:cubicBezTo>
                  <a:cubicBezTo>
                    <a:pt x="29977" y="7324"/>
                    <a:pt x="29969" y="7329"/>
                    <a:pt x="29965" y="7329"/>
                  </a:cubicBezTo>
                  <a:cubicBezTo>
                    <a:pt x="29957" y="7329"/>
                    <a:pt x="29961" y="7315"/>
                    <a:pt x="29973" y="7279"/>
                  </a:cubicBezTo>
                  <a:cubicBezTo>
                    <a:pt x="29979" y="7248"/>
                    <a:pt x="30000" y="7238"/>
                    <a:pt x="30048" y="7234"/>
                  </a:cubicBezTo>
                  <a:cubicBezTo>
                    <a:pt x="30083" y="7234"/>
                    <a:pt x="30135" y="7227"/>
                    <a:pt x="30163" y="7220"/>
                  </a:cubicBezTo>
                  <a:cubicBezTo>
                    <a:pt x="30175" y="7215"/>
                    <a:pt x="30188" y="7212"/>
                    <a:pt x="30198" y="7212"/>
                  </a:cubicBezTo>
                  <a:cubicBezTo>
                    <a:pt x="30208" y="7212"/>
                    <a:pt x="30215" y="7215"/>
                    <a:pt x="30215" y="7220"/>
                  </a:cubicBezTo>
                  <a:cubicBezTo>
                    <a:pt x="30218" y="7234"/>
                    <a:pt x="30246" y="7244"/>
                    <a:pt x="30274" y="7251"/>
                  </a:cubicBezTo>
                  <a:cubicBezTo>
                    <a:pt x="30286" y="7253"/>
                    <a:pt x="30295" y="7254"/>
                    <a:pt x="30302" y="7254"/>
                  </a:cubicBezTo>
                  <a:cubicBezTo>
                    <a:pt x="30318" y="7254"/>
                    <a:pt x="30320" y="7247"/>
                    <a:pt x="30316" y="7230"/>
                  </a:cubicBezTo>
                  <a:cubicBezTo>
                    <a:pt x="30312" y="7217"/>
                    <a:pt x="30285" y="7203"/>
                    <a:pt x="30256" y="7203"/>
                  </a:cubicBezTo>
                  <a:cubicBezTo>
                    <a:pt x="30173" y="7199"/>
                    <a:pt x="30187" y="7134"/>
                    <a:pt x="30271" y="7123"/>
                  </a:cubicBezTo>
                  <a:cubicBezTo>
                    <a:pt x="30290" y="7120"/>
                    <a:pt x="30310" y="7118"/>
                    <a:pt x="30327" y="7118"/>
                  </a:cubicBezTo>
                  <a:cubicBezTo>
                    <a:pt x="30343" y="7118"/>
                    <a:pt x="30357" y="7120"/>
                    <a:pt x="30364" y="7123"/>
                  </a:cubicBezTo>
                  <a:cubicBezTo>
                    <a:pt x="30370" y="7124"/>
                    <a:pt x="30383" y="7125"/>
                    <a:pt x="30399" y="7125"/>
                  </a:cubicBezTo>
                  <a:cubicBezTo>
                    <a:pt x="30428" y="7125"/>
                    <a:pt x="30468" y="7123"/>
                    <a:pt x="30510" y="7116"/>
                  </a:cubicBezTo>
                  <a:cubicBezTo>
                    <a:pt x="30547" y="7112"/>
                    <a:pt x="30596" y="7109"/>
                    <a:pt x="30639" y="7109"/>
                  </a:cubicBezTo>
                  <a:cubicBezTo>
                    <a:pt x="30666" y="7109"/>
                    <a:pt x="30692" y="7110"/>
                    <a:pt x="30711" y="7113"/>
                  </a:cubicBezTo>
                  <a:cubicBezTo>
                    <a:pt x="30722" y="7114"/>
                    <a:pt x="30734" y="7114"/>
                    <a:pt x="30745" y="7114"/>
                  </a:cubicBezTo>
                  <a:cubicBezTo>
                    <a:pt x="30780" y="7114"/>
                    <a:pt x="30813" y="7110"/>
                    <a:pt x="30826" y="7102"/>
                  </a:cubicBezTo>
                  <a:cubicBezTo>
                    <a:pt x="30834" y="7096"/>
                    <a:pt x="30840" y="7093"/>
                    <a:pt x="30845" y="7093"/>
                  </a:cubicBezTo>
                  <a:close/>
                  <a:moveTo>
                    <a:pt x="31427" y="7279"/>
                  </a:moveTo>
                  <a:cubicBezTo>
                    <a:pt x="31429" y="7279"/>
                    <a:pt x="31433" y="7283"/>
                    <a:pt x="31440" y="7289"/>
                  </a:cubicBezTo>
                  <a:cubicBezTo>
                    <a:pt x="31449" y="7298"/>
                    <a:pt x="31467" y="7304"/>
                    <a:pt x="31482" y="7304"/>
                  </a:cubicBezTo>
                  <a:cubicBezTo>
                    <a:pt x="31486" y="7304"/>
                    <a:pt x="31489" y="7304"/>
                    <a:pt x="31492" y="7304"/>
                  </a:cubicBezTo>
                  <a:cubicBezTo>
                    <a:pt x="31495" y="7303"/>
                    <a:pt x="31498" y="7303"/>
                    <a:pt x="31500" y="7303"/>
                  </a:cubicBezTo>
                  <a:cubicBezTo>
                    <a:pt x="31514" y="7303"/>
                    <a:pt x="31527" y="7310"/>
                    <a:pt x="31530" y="7324"/>
                  </a:cubicBezTo>
                  <a:cubicBezTo>
                    <a:pt x="31536" y="7342"/>
                    <a:pt x="31536" y="7348"/>
                    <a:pt x="31524" y="7348"/>
                  </a:cubicBezTo>
                  <a:cubicBezTo>
                    <a:pt x="31517" y="7348"/>
                    <a:pt x="31505" y="7346"/>
                    <a:pt x="31488" y="7342"/>
                  </a:cubicBezTo>
                  <a:cubicBezTo>
                    <a:pt x="31457" y="7334"/>
                    <a:pt x="31433" y="7314"/>
                    <a:pt x="31430" y="7296"/>
                  </a:cubicBezTo>
                  <a:cubicBezTo>
                    <a:pt x="31426" y="7285"/>
                    <a:pt x="31425" y="7279"/>
                    <a:pt x="31427" y="7279"/>
                  </a:cubicBezTo>
                  <a:close/>
                  <a:moveTo>
                    <a:pt x="31322" y="7298"/>
                  </a:moveTo>
                  <a:cubicBezTo>
                    <a:pt x="31335" y="7298"/>
                    <a:pt x="31344" y="7303"/>
                    <a:pt x="31350" y="7310"/>
                  </a:cubicBezTo>
                  <a:cubicBezTo>
                    <a:pt x="31360" y="7321"/>
                    <a:pt x="31336" y="7338"/>
                    <a:pt x="31297" y="7349"/>
                  </a:cubicBezTo>
                  <a:cubicBezTo>
                    <a:pt x="31282" y="7353"/>
                    <a:pt x="31268" y="7355"/>
                    <a:pt x="31256" y="7355"/>
                  </a:cubicBezTo>
                  <a:cubicBezTo>
                    <a:pt x="31217" y="7355"/>
                    <a:pt x="31199" y="7337"/>
                    <a:pt x="31238" y="7321"/>
                  </a:cubicBezTo>
                  <a:cubicBezTo>
                    <a:pt x="31279" y="7305"/>
                    <a:pt x="31305" y="7298"/>
                    <a:pt x="31322" y="7298"/>
                  </a:cubicBezTo>
                  <a:close/>
                  <a:moveTo>
                    <a:pt x="30560" y="7286"/>
                  </a:moveTo>
                  <a:cubicBezTo>
                    <a:pt x="30574" y="7286"/>
                    <a:pt x="30594" y="7292"/>
                    <a:pt x="30618" y="7304"/>
                  </a:cubicBezTo>
                  <a:cubicBezTo>
                    <a:pt x="30669" y="7331"/>
                    <a:pt x="30684" y="7359"/>
                    <a:pt x="30649" y="7369"/>
                  </a:cubicBezTo>
                  <a:cubicBezTo>
                    <a:pt x="30647" y="7370"/>
                    <a:pt x="30645" y="7370"/>
                    <a:pt x="30643" y="7370"/>
                  </a:cubicBezTo>
                  <a:cubicBezTo>
                    <a:pt x="30634" y="7370"/>
                    <a:pt x="30624" y="7364"/>
                    <a:pt x="30621" y="7355"/>
                  </a:cubicBezTo>
                  <a:cubicBezTo>
                    <a:pt x="30619" y="7348"/>
                    <a:pt x="30609" y="7342"/>
                    <a:pt x="30597" y="7342"/>
                  </a:cubicBezTo>
                  <a:cubicBezTo>
                    <a:pt x="30593" y="7342"/>
                    <a:pt x="30588" y="7343"/>
                    <a:pt x="30583" y="7345"/>
                  </a:cubicBezTo>
                  <a:cubicBezTo>
                    <a:pt x="30580" y="7346"/>
                    <a:pt x="30578" y="7346"/>
                    <a:pt x="30575" y="7346"/>
                  </a:cubicBezTo>
                  <a:cubicBezTo>
                    <a:pt x="30558" y="7346"/>
                    <a:pt x="30544" y="7336"/>
                    <a:pt x="30538" y="7321"/>
                  </a:cubicBezTo>
                  <a:cubicBezTo>
                    <a:pt x="30531" y="7298"/>
                    <a:pt x="30540" y="7286"/>
                    <a:pt x="30560" y="7286"/>
                  </a:cubicBezTo>
                  <a:close/>
                  <a:moveTo>
                    <a:pt x="31609" y="7308"/>
                  </a:moveTo>
                  <a:cubicBezTo>
                    <a:pt x="31683" y="7308"/>
                    <a:pt x="31851" y="7339"/>
                    <a:pt x="31856" y="7359"/>
                  </a:cubicBezTo>
                  <a:cubicBezTo>
                    <a:pt x="31863" y="7373"/>
                    <a:pt x="31846" y="7379"/>
                    <a:pt x="31821" y="7379"/>
                  </a:cubicBezTo>
                  <a:cubicBezTo>
                    <a:pt x="31797" y="7376"/>
                    <a:pt x="31755" y="7376"/>
                    <a:pt x="31728" y="7376"/>
                  </a:cubicBezTo>
                  <a:cubicBezTo>
                    <a:pt x="31700" y="7376"/>
                    <a:pt x="31662" y="7369"/>
                    <a:pt x="31638" y="7359"/>
                  </a:cubicBezTo>
                  <a:cubicBezTo>
                    <a:pt x="31625" y="7354"/>
                    <a:pt x="31613" y="7351"/>
                    <a:pt x="31603" y="7351"/>
                  </a:cubicBezTo>
                  <a:cubicBezTo>
                    <a:pt x="31593" y="7351"/>
                    <a:pt x="31585" y="7354"/>
                    <a:pt x="31582" y="7359"/>
                  </a:cubicBezTo>
                  <a:cubicBezTo>
                    <a:pt x="31579" y="7363"/>
                    <a:pt x="31577" y="7365"/>
                    <a:pt x="31574" y="7365"/>
                  </a:cubicBezTo>
                  <a:cubicBezTo>
                    <a:pt x="31570" y="7365"/>
                    <a:pt x="31567" y="7360"/>
                    <a:pt x="31565" y="7352"/>
                  </a:cubicBezTo>
                  <a:cubicBezTo>
                    <a:pt x="31561" y="7342"/>
                    <a:pt x="31565" y="7324"/>
                    <a:pt x="31575" y="7314"/>
                  </a:cubicBezTo>
                  <a:cubicBezTo>
                    <a:pt x="31579" y="7310"/>
                    <a:pt x="31592" y="7308"/>
                    <a:pt x="31609" y="7308"/>
                  </a:cubicBezTo>
                  <a:close/>
                  <a:moveTo>
                    <a:pt x="36265" y="7220"/>
                  </a:moveTo>
                  <a:cubicBezTo>
                    <a:pt x="36280" y="7220"/>
                    <a:pt x="36307" y="7230"/>
                    <a:pt x="36325" y="7248"/>
                  </a:cubicBezTo>
                  <a:cubicBezTo>
                    <a:pt x="36356" y="7275"/>
                    <a:pt x="36359" y="7289"/>
                    <a:pt x="36338" y="7324"/>
                  </a:cubicBezTo>
                  <a:cubicBezTo>
                    <a:pt x="36327" y="7340"/>
                    <a:pt x="36317" y="7349"/>
                    <a:pt x="36311" y="7349"/>
                  </a:cubicBezTo>
                  <a:cubicBezTo>
                    <a:pt x="36308" y="7349"/>
                    <a:pt x="36305" y="7346"/>
                    <a:pt x="36304" y="7342"/>
                  </a:cubicBezTo>
                  <a:cubicBezTo>
                    <a:pt x="36301" y="7330"/>
                    <a:pt x="36290" y="7320"/>
                    <a:pt x="36281" y="7320"/>
                  </a:cubicBezTo>
                  <a:cubicBezTo>
                    <a:pt x="36279" y="7320"/>
                    <a:pt x="36277" y="7320"/>
                    <a:pt x="36276" y="7321"/>
                  </a:cubicBezTo>
                  <a:cubicBezTo>
                    <a:pt x="36262" y="7324"/>
                    <a:pt x="36262" y="7338"/>
                    <a:pt x="36276" y="7352"/>
                  </a:cubicBezTo>
                  <a:cubicBezTo>
                    <a:pt x="36287" y="7369"/>
                    <a:pt x="36287" y="7383"/>
                    <a:pt x="36272" y="7387"/>
                  </a:cubicBezTo>
                  <a:cubicBezTo>
                    <a:pt x="36271" y="7387"/>
                    <a:pt x="36269" y="7387"/>
                    <a:pt x="36267" y="7387"/>
                  </a:cubicBezTo>
                  <a:cubicBezTo>
                    <a:pt x="36255" y="7387"/>
                    <a:pt x="36241" y="7378"/>
                    <a:pt x="36238" y="7366"/>
                  </a:cubicBezTo>
                  <a:cubicBezTo>
                    <a:pt x="36234" y="7349"/>
                    <a:pt x="36221" y="7328"/>
                    <a:pt x="36210" y="7314"/>
                  </a:cubicBezTo>
                  <a:cubicBezTo>
                    <a:pt x="36186" y="7286"/>
                    <a:pt x="36217" y="7230"/>
                    <a:pt x="36259" y="7220"/>
                  </a:cubicBezTo>
                  <a:cubicBezTo>
                    <a:pt x="36261" y="7220"/>
                    <a:pt x="36263" y="7220"/>
                    <a:pt x="36265" y="7220"/>
                  </a:cubicBezTo>
                  <a:close/>
                  <a:moveTo>
                    <a:pt x="33929" y="7535"/>
                  </a:moveTo>
                  <a:cubicBezTo>
                    <a:pt x="33936" y="7535"/>
                    <a:pt x="33940" y="7542"/>
                    <a:pt x="33938" y="7553"/>
                  </a:cubicBezTo>
                  <a:cubicBezTo>
                    <a:pt x="33934" y="7567"/>
                    <a:pt x="33928" y="7577"/>
                    <a:pt x="33920" y="7577"/>
                  </a:cubicBezTo>
                  <a:cubicBezTo>
                    <a:pt x="33920" y="7578"/>
                    <a:pt x="33919" y="7578"/>
                    <a:pt x="33918" y="7578"/>
                  </a:cubicBezTo>
                  <a:cubicBezTo>
                    <a:pt x="33915" y="7578"/>
                    <a:pt x="33910" y="7572"/>
                    <a:pt x="33907" y="7560"/>
                  </a:cubicBezTo>
                  <a:cubicBezTo>
                    <a:pt x="33903" y="7550"/>
                    <a:pt x="33910" y="7539"/>
                    <a:pt x="33923" y="7536"/>
                  </a:cubicBezTo>
                  <a:cubicBezTo>
                    <a:pt x="33925" y="7535"/>
                    <a:pt x="33927" y="7535"/>
                    <a:pt x="33929" y="7535"/>
                  </a:cubicBezTo>
                  <a:close/>
                  <a:moveTo>
                    <a:pt x="35920" y="7627"/>
                  </a:moveTo>
                  <a:cubicBezTo>
                    <a:pt x="35957" y="7627"/>
                    <a:pt x="36001" y="7648"/>
                    <a:pt x="36016" y="7675"/>
                  </a:cubicBezTo>
                  <a:cubicBezTo>
                    <a:pt x="36022" y="7691"/>
                    <a:pt x="36024" y="7699"/>
                    <a:pt x="36019" y="7699"/>
                  </a:cubicBezTo>
                  <a:cubicBezTo>
                    <a:pt x="36015" y="7699"/>
                    <a:pt x="36008" y="7695"/>
                    <a:pt x="35995" y="7688"/>
                  </a:cubicBezTo>
                  <a:cubicBezTo>
                    <a:pt x="35974" y="7675"/>
                    <a:pt x="35943" y="7661"/>
                    <a:pt x="35918" y="7650"/>
                  </a:cubicBezTo>
                  <a:cubicBezTo>
                    <a:pt x="35894" y="7640"/>
                    <a:pt x="35888" y="7633"/>
                    <a:pt x="35901" y="7629"/>
                  </a:cubicBezTo>
                  <a:cubicBezTo>
                    <a:pt x="35907" y="7628"/>
                    <a:pt x="35913" y="7627"/>
                    <a:pt x="35920" y="7627"/>
                  </a:cubicBezTo>
                  <a:close/>
                  <a:moveTo>
                    <a:pt x="32320" y="7612"/>
                  </a:moveTo>
                  <a:cubicBezTo>
                    <a:pt x="32367" y="7612"/>
                    <a:pt x="32429" y="7642"/>
                    <a:pt x="32439" y="7671"/>
                  </a:cubicBezTo>
                  <a:cubicBezTo>
                    <a:pt x="32445" y="7692"/>
                    <a:pt x="32441" y="7701"/>
                    <a:pt x="32420" y="7701"/>
                  </a:cubicBezTo>
                  <a:cubicBezTo>
                    <a:pt x="32405" y="7701"/>
                    <a:pt x="32383" y="7697"/>
                    <a:pt x="32352" y="7688"/>
                  </a:cubicBezTo>
                  <a:cubicBezTo>
                    <a:pt x="32286" y="7667"/>
                    <a:pt x="32258" y="7619"/>
                    <a:pt x="32311" y="7612"/>
                  </a:cubicBezTo>
                  <a:cubicBezTo>
                    <a:pt x="32314" y="7612"/>
                    <a:pt x="32316" y="7612"/>
                    <a:pt x="32320" y="7612"/>
                  </a:cubicBezTo>
                  <a:close/>
                  <a:moveTo>
                    <a:pt x="35804" y="7639"/>
                  </a:moveTo>
                  <a:cubicBezTo>
                    <a:pt x="35815" y="7639"/>
                    <a:pt x="35809" y="7649"/>
                    <a:pt x="35794" y="7678"/>
                  </a:cubicBezTo>
                  <a:cubicBezTo>
                    <a:pt x="35779" y="7706"/>
                    <a:pt x="35765" y="7717"/>
                    <a:pt x="35749" y="7717"/>
                  </a:cubicBezTo>
                  <a:cubicBezTo>
                    <a:pt x="35742" y="7717"/>
                    <a:pt x="35735" y="7715"/>
                    <a:pt x="35728" y="7712"/>
                  </a:cubicBezTo>
                  <a:cubicBezTo>
                    <a:pt x="35695" y="7699"/>
                    <a:pt x="35682" y="7685"/>
                    <a:pt x="35697" y="7685"/>
                  </a:cubicBezTo>
                  <a:cubicBezTo>
                    <a:pt x="35700" y="7685"/>
                    <a:pt x="35706" y="7686"/>
                    <a:pt x="35714" y="7688"/>
                  </a:cubicBezTo>
                  <a:cubicBezTo>
                    <a:pt x="35717" y="7689"/>
                    <a:pt x="35720" y="7689"/>
                    <a:pt x="35723" y="7689"/>
                  </a:cubicBezTo>
                  <a:cubicBezTo>
                    <a:pt x="35731" y="7689"/>
                    <a:pt x="35734" y="7686"/>
                    <a:pt x="35731" y="7678"/>
                  </a:cubicBezTo>
                  <a:cubicBezTo>
                    <a:pt x="35731" y="7667"/>
                    <a:pt x="35749" y="7654"/>
                    <a:pt x="35773" y="7647"/>
                  </a:cubicBezTo>
                  <a:cubicBezTo>
                    <a:pt x="35789" y="7642"/>
                    <a:pt x="35799" y="7639"/>
                    <a:pt x="35804" y="7639"/>
                  </a:cubicBezTo>
                  <a:close/>
                  <a:moveTo>
                    <a:pt x="31939" y="7592"/>
                  </a:moveTo>
                  <a:cubicBezTo>
                    <a:pt x="31989" y="7592"/>
                    <a:pt x="32017" y="7610"/>
                    <a:pt x="31992" y="7633"/>
                  </a:cubicBezTo>
                  <a:cubicBezTo>
                    <a:pt x="31986" y="7640"/>
                    <a:pt x="31977" y="7644"/>
                    <a:pt x="31968" y="7644"/>
                  </a:cubicBezTo>
                  <a:cubicBezTo>
                    <a:pt x="31960" y="7644"/>
                    <a:pt x="31952" y="7641"/>
                    <a:pt x="31946" y="7637"/>
                  </a:cubicBezTo>
                  <a:cubicBezTo>
                    <a:pt x="31942" y="7632"/>
                    <a:pt x="31937" y="7630"/>
                    <a:pt x="31931" y="7630"/>
                  </a:cubicBezTo>
                  <a:cubicBezTo>
                    <a:pt x="31921" y="7630"/>
                    <a:pt x="31910" y="7636"/>
                    <a:pt x="31901" y="7647"/>
                  </a:cubicBezTo>
                  <a:cubicBezTo>
                    <a:pt x="31879" y="7667"/>
                    <a:pt x="31878" y="7674"/>
                    <a:pt x="31923" y="7674"/>
                  </a:cubicBezTo>
                  <a:cubicBezTo>
                    <a:pt x="31942" y="7674"/>
                    <a:pt x="31969" y="7673"/>
                    <a:pt x="32005" y="7671"/>
                  </a:cubicBezTo>
                  <a:cubicBezTo>
                    <a:pt x="32013" y="7670"/>
                    <a:pt x="32021" y="7670"/>
                    <a:pt x="32029" y="7670"/>
                  </a:cubicBezTo>
                  <a:cubicBezTo>
                    <a:pt x="32100" y="7670"/>
                    <a:pt x="32137" y="7685"/>
                    <a:pt x="32130" y="7712"/>
                  </a:cubicBezTo>
                  <a:cubicBezTo>
                    <a:pt x="32120" y="7735"/>
                    <a:pt x="32077" y="7754"/>
                    <a:pt x="32049" y="7754"/>
                  </a:cubicBezTo>
                  <a:cubicBezTo>
                    <a:pt x="32038" y="7754"/>
                    <a:pt x="32029" y="7751"/>
                    <a:pt x="32026" y="7744"/>
                  </a:cubicBezTo>
                  <a:cubicBezTo>
                    <a:pt x="32023" y="7733"/>
                    <a:pt x="32012" y="7729"/>
                    <a:pt x="32000" y="7729"/>
                  </a:cubicBezTo>
                  <a:cubicBezTo>
                    <a:pt x="31996" y="7729"/>
                    <a:pt x="31992" y="7729"/>
                    <a:pt x="31988" y="7730"/>
                  </a:cubicBezTo>
                  <a:cubicBezTo>
                    <a:pt x="31982" y="7731"/>
                    <a:pt x="31975" y="7731"/>
                    <a:pt x="31966" y="7731"/>
                  </a:cubicBezTo>
                  <a:cubicBezTo>
                    <a:pt x="31943" y="7731"/>
                    <a:pt x="31913" y="7728"/>
                    <a:pt x="31888" y="7723"/>
                  </a:cubicBezTo>
                  <a:cubicBezTo>
                    <a:pt x="31821" y="7702"/>
                    <a:pt x="31794" y="7675"/>
                    <a:pt x="31832" y="7664"/>
                  </a:cubicBezTo>
                  <a:cubicBezTo>
                    <a:pt x="31842" y="7661"/>
                    <a:pt x="31846" y="7647"/>
                    <a:pt x="31835" y="7637"/>
                  </a:cubicBezTo>
                  <a:cubicBezTo>
                    <a:pt x="31821" y="7619"/>
                    <a:pt x="31839" y="7608"/>
                    <a:pt x="31883" y="7598"/>
                  </a:cubicBezTo>
                  <a:cubicBezTo>
                    <a:pt x="31904" y="7594"/>
                    <a:pt x="31922" y="7592"/>
                    <a:pt x="31939" y="7592"/>
                  </a:cubicBezTo>
                  <a:close/>
                  <a:moveTo>
                    <a:pt x="35336" y="7654"/>
                  </a:moveTo>
                  <a:lnTo>
                    <a:pt x="35412" y="7696"/>
                  </a:lnTo>
                  <a:cubicBezTo>
                    <a:pt x="35485" y="7737"/>
                    <a:pt x="35513" y="7772"/>
                    <a:pt x="35478" y="7779"/>
                  </a:cubicBezTo>
                  <a:cubicBezTo>
                    <a:pt x="35477" y="7779"/>
                    <a:pt x="35477" y="7779"/>
                    <a:pt x="35476" y="7779"/>
                  </a:cubicBezTo>
                  <a:cubicBezTo>
                    <a:pt x="35464" y="7779"/>
                    <a:pt x="35431" y="7752"/>
                    <a:pt x="35398" y="7720"/>
                  </a:cubicBezTo>
                  <a:lnTo>
                    <a:pt x="35336" y="7654"/>
                  </a:lnTo>
                  <a:close/>
                  <a:moveTo>
                    <a:pt x="27465" y="7731"/>
                  </a:moveTo>
                  <a:cubicBezTo>
                    <a:pt x="27484" y="7731"/>
                    <a:pt x="27500" y="7741"/>
                    <a:pt x="27505" y="7754"/>
                  </a:cubicBezTo>
                  <a:cubicBezTo>
                    <a:pt x="27509" y="7772"/>
                    <a:pt x="27509" y="7786"/>
                    <a:pt x="27502" y="7786"/>
                  </a:cubicBezTo>
                  <a:cubicBezTo>
                    <a:pt x="27501" y="7786"/>
                    <a:pt x="27500" y="7786"/>
                    <a:pt x="27498" y="7786"/>
                  </a:cubicBezTo>
                  <a:cubicBezTo>
                    <a:pt x="27489" y="7786"/>
                    <a:pt x="27467" y="7778"/>
                    <a:pt x="27446" y="7768"/>
                  </a:cubicBezTo>
                  <a:cubicBezTo>
                    <a:pt x="27408" y="7747"/>
                    <a:pt x="27408" y="7744"/>
                    <a:pt x="27450" y="7733"/>
                  </a:cubicBezTo>
                  <a:cubicBezTo>
                    <a:pt x="27455" y="7732"/>
                    <a:pt x="27460" y="7731"/>
                    <a:pt x="27465" y="7731"/>
                  </a:cubicBezTo>
                  <a:close/>
                  <a:moveTo>
                    <a:pt x="32777" y="7718"/>
                  </a:moveTo>
                  <a:cubicBezTo>
                    <a:pt x="32841" y="7718"/>
                    <a:pt x="32896" y="7735"/>
                    <a:pt x="32903" y="7765"/>
                  </a:cubicBezTo>
                  <a:cubicBezTo>
                    <a:pt x="32911" y="7784"/>
                    <a:pt x="32889" y="7795"/>
                    <a:pt x="32854" y="7795"/>
                  </a:cubicBezTo>
                  <a:cubicBezTo>
                    <a:pt x="32826" y="7795"/>
                    <a:pt x="32791" y="7789"/>
                    <a:pt x="32758" y="7775"/>
                  </a:cubicBezTo>
                  <a:cubicBezTo>
                    <a:pt x="32744" y="7770"/>
                    <a:pt x="32730" y="7767"/>
                    <a:pt x="32719" y="7767"/>
                  </a:cubicBezTo>
                  <a:cubicBezTo>
                    <a:pt x="32707" y="7767"/>
                    <a:pt x="32697" y="7770"/>
                    <a:pt x="32692" y="7775"/>
                  </a:cubicBezTo>
                  <a:cubicBezTo>
                    <a:pt x="32689" y="7779"/>
                    <a:pt x="32685" y="7780"/>
                    <a:pt x="32681" y="7780"/>
                  </a:cubicBezTo>
                  <a:cubicBezTo>
                    <a:pt x="32674" y="7780"/>
                    <a:pt x="32667" y="7774"/>
                    <a:pt x="32664" y="7765"/>
                  </a:cubicBezTo>
                  <a:cubicBezTo>
                    <a:pt x="32658" y="7747"/>
                    <a:pt x="32674" y="7733"/>
                    <a:pt x="32716" y="7723"/>
                  </a:cubicBezTo>
                  <a:cubicBezTo>
                    <a:pt x="32736" y="7720"/>
                    <a:pt x="32757" y="7718"/>
                    <a:pt x="32777" y="7718"/>
                  </a:cubicBezTo>
                  <a:close/>
                  <a:moveTo>
                    <a:pt x="1999" y="7764"/>
                  </a:moveTo>
                  <a:cubicBezTo>
                    <a:pt x="2001" y="7764"/>
                    <a:pt x="2003" y="7764"/>
                    <a:pt x="2006" y="7765"/>
                  </a:cubicBezTo>
                  <a:cubicBezTo>
                    <a:pt x="2020" y="7768"/>
                    <a:pt x="2030" y="7775"/>
                    <a:pt x="2033" y="7782"/>
                  </a:cubicBezTo>
                  <a:cubicBezTo>
                    <a:pt x="2033" y="7786"/>
                    <a:pt x="2026" y="7792"/>
                    <a:pt x="2012" y="7796"/>
                  </a:cubicBezTo>
                  <a:cubicBezTo>
                    <a:pt x="2010" y="7796"/>
                    <a:pt x="2008" y="7797"/>
                    <a:pt x="2006" y="7797"/>
                  </a:cubicBezTo>
                  <a:cubicBezTo>
                    <a:pt x="1997" y="7797"/>
                    <a:pt x="1987" y="7790"/>
                    <a:pt x="1985" y="7782"/>
                  </a:cubicBezTo>
                  <a:cubicBezTo>
                    <a:pt x="1982" y="7771"/>
                    <a:pt x="1988" y="7764"/>
                    <a:pt x="1999" y="7764"/>
                  </a:cubicBezTo>
                  <a:close/>
                  <a:moveTo>
                    <a:pt x="35737" y="7768"/>
                  </a:moveTo>
                  <a:cubicBezTo>
                    <a:pt x="35738" y="7768"/>
                    <a:pt x="35740" y="7768"/>
                    <a:pt x="35742" y="7768"/>
                  </a:cubicBezTo>
                  <a:cubicBezTo>
                    <a:pt x="35759" y="7772"/>
                    <a:pt x="35763" y="7813"/>
                    <a:pt x="35742" y="7821"/>
                  </a:cubicBezTo>
                  <a:cubicBezTo>
                    <a:pt x="35739" y="7821"/>
                    <a:pt x="35731" y="7810"/>
                    <a:pt x="35728" y="7792"/>
                  </a:cubicBezTo>
                  <a:cubicBezTo>
                    <a:pt x="35722" y="7777"/>
                    <a:pt x="35726" y="7768"/>
                    <a:pt x="35737" y="7768"/>
                  </a:cubicBezTo>
                  <a:close/>
                  <a:moveTo>
                    <a:pt x="35663" y="7799"/>
                  </a:moveTo>
                  <a:cubicBezTo>
                    <a:pt x="35686" y="7799"/>
                    <a:pt x="35683" y="7829"/>
                    <a:pt x="35655" y="7848"/>
                  </a:cubicBezTo>
                  <a:cubicBezTo>
                    <a:pt x="35638" y="7858"/>
                    <a:pt x="35624" y="7866"/>
                    <a:pt x="35624" y="7866"/>
                  </a:cubicBezTo>
                  <a:cubicBezTo>
                    <a:pt x="35627" y="7821"/>
                    <a:pt x="35638" y="7803"/>
                    <a:pt x="35655" y="7800"/>
                  </a:cubicBezTo>
                  <a:cubicBezTo>
                    <a:pt x="35658" y="7799"/>
                    <a:pt x="35661" y="7799"/>
                    <a:pt x="35663" y="7799"/>
                  </a:cubicBezTo>
                  <a:close/>
                  <a:moveTo>
                    <a:pt x="35780" y="7872"/>
                  </a:moveTo>
                  <a:cubicBezTo>
                    <a:pt x="35788" y="7872"/>
                    <a:pt x="35803" y="7879"/>
                    <a:pt x="35825" y="7893"/>
                  </a:cubicBezTo>
                  <a:cubicBezTo>
                    <a:pt x="35859" y="7914"/>
                    <a:pt x="35856" y="7914"/>
                    <a:pt x="35822" y="7914"/>
                  </a:cubicBezTo>
                  <a:cubicBezTo>
                    <a:pt x="35801" y="7911"/>
                    <a:pt x="35780" y="7904"/>
                    <a:pt x="35776" y="7893"/>
                  </a:cubicBezTo>
                  <a:cubicBezTo>
                    <a:pt x="35771" y="7879"/>
                    <a:pt x="35772" y="7872"/>
                    <a:pt x="35780" y="7872"/>
                  </a:cubicBezTo>
                  <a:close/>
                  <a:moveTo>
                    <a:pt x="35760" y="7931"/>
                  </a:moveTo>
                  <a:cubicBezTo>
                    <a:pt x="35762" y="7931"/>
                    <a:pt x="35764" y="7931"/>
                    <a:pt x="35766" y="7931"/>
                  </a:cubicBezTo>
                  <a:cubicBezTo>
                    <a:pt x="35790" y="7938"/>
                    <a:pt x="35790" y="7976"/>
                    <a:pt x="35766" y="7983"/>
                  </a:cubicBezTo>
                  <a:cubicBezTo>
                    <a:pt x="35763" y="7983"/>
                    <a:pt x="35752" y="7973"/>
                    <a:pt x="35749" y="7956"/>
                  </a:cubicBezTo>
                  <a:cubicBezTo>
                    <a:pt x="35743" y="7940"/>
                    <a:pt x="35747" y="7931"/>
                    <a:pt x="35760" y="7931"/>
                  </a:cubicBezTo>
                  <a:close/>
                  <a:moveTo>
                    <a:pt x="35362" y="8118"/>
                  </a:moveTo>
                  <a:lnTo>
                    <a:pt x="35362" y="8118"/>
                  </a:lnTo>
                  <a:cubicBezTo>
                    <a:pt x="35362" y="8118"/>
                    <a:pt x="35363" y="8118"/>
                    <a:pt x="35364" y="8119"/>
                  </a:cubicBezTo>
                  <a:cubicBezTo>
                    <a:pt x="35374" y="8119"/>
                    <a:pt x="35395" y="8143"/>
                    <a:pt x="35409" y="8167"/>
                  </a:cubicBezTo>
                  <a:cubicBezTo>
                    <a:pt x="35421" y="8189"/>
                    <a:pt x="35426" y="8209"/>
                    <a:pt x="35418" y="8209"/>
                  </a:cubicBezTo>
                  <a:cubicBezTo>
                    <a:pt x="35417" y="8209"/>
                    <a:pt x="35416" y="8209"/>
                    <a:pt x="35416" y="8209"/>
                  </a:cubicBezTo>
                  <a:cubicBezTo>
                    <a:pt x="35406" y="8205"/>
                    <a:pt x="35385" y="8184"/>
                    <a:pt x="35371" y="8160"/>
                  </a:cubicBezTo>
                  <a:cubicBezTo>
                    <a:pt x="35358" y="8135"/>
                    <a:pt x="35354" y="8118"/>
                    <a:pt x="35362" y="8118"/>
                  </a:cubicBezTo>
                  <a:close/>
                  <a:moveTo>
                    <a:pt x="27787" y="8043"/>
                  </a:moveTo>
                  <a:cubicBezTo>
                    <a:pt x="27793" y="8043"/>
                    <a:pt x="27800" y="8044"/>
                    <a:pt x="27808" y="8045"/>
                  </a:cubicBezTo>
                  <a:cubicBezTo>
                    <a:pt x="27832" y="8050"/>
                    <a:pt x="27849" y="8060"/>
                    <a:pt x="27838" y="8063"/>
                  </a:cubicBezTo>
                  <a:cubicBezTo>
                    <a:pt x="27832" y="8066"/>
                    <a:pt x="27814" y="8077"/>
                    <a:pt x="27803" y="8080"/>
                  </a:cubicBezTo>
                  <a:cubicBezTo>
                    <a:pt x="27790" y="8087"/>
                    <a:pt x="27776" y="8095"/>
                    <a:pt x="27769" y="8098"/>
                  </a:cubicBezTo>
                  <a:cubicBezTo>
                    <a:pt x="27762" y="8101"/>
                    <a:pt x="27773" y="8115"/>
                    <a:pt x="27793" y="8125"/>
                  </a:cubicBezTo>
                  <a:cubicBezTo>
                    <a:pt x="27821" y="8143"/>
                    <a:pt x="27824" y="8157"/>
                    <a:pt x="27811" y="8184"/>
                  </a:cubicBezTo>
                  <a:cubicBezTo>
                    <a:pt x="27801" y="8205"/>
                    <a:pt x="27778" y="8215"/>
                    <a:pt x="27753" y="8215"/>
                  </a:cubicBezTo>
                  <a:cubicBezTo>
                    <a:pt x="27724" y="8215"/>
                    <a:pt x="27693" y="8201"/>
                    <a:pt x="27686" y="8175"/>
                  </a:cubicBezTo>
                  <a:cubicBezTo>
                    <a:pt x="27682" y="8163"/>
                    <a:pt x="27671" y="8157"/>
                    <a:pt x="27659" y="8157"/>
                  </a:cubicBezTo>
                  <a:cubicBezTo>
                    <a:pt x="27643" y="8157"/>
                    <a:pt x="27624" y="8168"/>
                    <a:pt x="27616" y="8188"/>
                  </a:cubicBezTo>
                  <a:cubicBezTo>
                    <a:pt x="27615" y="8190"/>
                    <a:pt x="27614" y="8191"/>
                    <a:pt x="27613" y="8191"/>
                  </a:cubicBezTo>
                  <a:cubicBezTo>
                    <a:pt x="27608" y="8191"/>
                    <a:pt x="27597" y="8174"/>
                    <a:pt x="27589" y="8146"/>
                  </a:cubicBezTo>
                  <a:cubicBezTo>
                    <a:pt x="27575" y="8115"/>
                    <a:pt x="27575" y="8087"/>
                    <a:pt x="27585" y="8084"/>
                  </a:cubicBezTo>
                  <a:cubicBezTo>
                    <a:pt x="27586" y="8084"/>
                    <a:pt x="27587" y="8083"/>
                    <a:pt x="27589" y="8083"/>
                  </a:cubicBezTo>
                  <a:cubicBezTo>
                    <a:pt x="27622" y="8083"/>
                    <a:pt x="27734" y="8164"/>
                    <a:pt x="27720" y="8184"/>
                  </a:cubicBezTo>
                  <a:cubicBezTo>
                    <a:pt x="27718" y="8189"/>
                    <a:pt x="27725" y="8193"/>
                    <a:pt x="27736" y="8193"/>
                  </a:cubicBezTo>
                  <a:cubicBezTo>
                    <a:pt x="27741" y="8193"/>
                    <a:pt x="27746" y="8192"/>
                    <a:pt x="27752" y="8191"/>
                  </a:cubicBezTo>
                  <a:cubicBezTo>
                    <a:pt x="27783" y="8184"/>
                    <a:pt x="27783" y="8170"/>
                    <a:pt x="27766" y="8140"/>
                  </a:cubicBezTo>
                  <a:cubicBezTo>
                    <a:pt x="27729" y="8085"/>
                    <a:pt x="27741" y="8043"/>
                    <a:pt x="27787" y="8043"/>
                  </a:cubicBezTo>
                  <a:close/>
                  <a:moveTo>
                    <a:pt x="35521" y="8182"/>
                  </a:moveTo>
                  <a:cubicBezTo>
                    <a:pt x="35527" y="8182"/>
                    <a:pt x="35533" y="8191"/>
                    <a:pt x="35544" y="8209"/>
                  </a:cubicBezTo>
                  <a:cubicBezTo>
                    <a:pt x="35557" y="8227"/>
                    <a:pt x="35558" y="8241"/>
                    <a:pt x="35548" y="8241"/>
                  </a:cubicBezTo>
                  <a:cubicBezTo>
                    <a:pt x="35546" y="8241"/>
                    <a:pt x="35545" y="8241"/>
                    <a:pt x="35544" y="8240"/>
                  </a:cubicBezTo>
                  <a:cubicBezTo>
                    <a:pt x="35542" y="8240"/>
                    <a:pt x="35540" y="8240"/>
                    <a:pt x="35538" y="8240"/>
                  </a:cubicBezTo>
                  <a:cubicBezTo>
                    <a:pt x="35525" y="8240"/>
                    <a:pt x="35508" y="8249"/>
                    <a:pt x="35495" y="8264"/>
                  </a:cubicBezTo>
                  <a:cubicBezTo>
                    <a:pt x="35484" y="8278"/>
                    <a:pt x="35475" y="8284"/>
                    <a:pt x="35470" y="8284"/>
                  </a:cubicBezTo>
                  <a:cubicBezTo>
                    <a:pt x="35459" y="8284"/>
                    <a:pt x="35466" y="8254"/>
                    <a:pt x="35492" y="8216"/>
                  </a:cubicBezTo>
                  <a:cubicBezTo>
                    <a:pt x="35507" y="8194"/>
                    <a:pt x="35514" y="8182"/>
                    <a:pt x="35521" y="8182"/>
                  </a:cubicBezTo>
                  <a:close/>
                  <a:moveTo>
                    <a:pt x="35396" y="8236"/>
                  </a:moveTo>
                  <a:cubicBezTo>
                    <a:pt x="35398" y="8236"/>
                    <a:pt x="35399" y="8236"/>
                    <a:pt x="35401" y="8237"/>
                  </a:cubicBezTo>
                  <a:cubicBezTo>
                    <a:pt x="35426" y="8240"/>
                    <a:pt x="35430" y="8282"/>
                    <a:pt x="35406" y="8289"/>
                  </a:cubicBezTo>
                  <a:cubicBezTo>
                    <a:pt x="35398" y="8289"/>
                    <a:pt x="35391" y="8274"/>
                    <a:pt x="35385" y="8261"/>
                  </a:cubicBezTo>
                  <a:cubicBezTo>
                    <a:pt x="35381" y="8246"/>
                    <a:pt x="35386" y="8236"/>
                    <a:pt x="35396" y="8236"/>
                  </a:cubicBezTo>
                  <a:close/>
                  <a:moveTo>
                    <a:pt x="21713" y="8391"/>
                  </a:moveTo>
                  <a:cubicBezTo>
                    <a:pt x="21721" y="8391"/>
                    <a:pt x="21723" y="8394"/>
                    <a:pt x="21715" y="8399"/>
                  </a:cubicBezTo>
                  <a:cubicBezTo>
                    <a:pt x="21701" y="8407"/>
                    <a:pt x="21674" y="8413"/>
                    <a:pt x="21659" y="8413"/>
                  </a:cubicBezTo>
                  <a:cubicBezTo>
                    <a:pt x="21642" y="8410"/>
                    <a:pt x="21653" y="8403"/>
                    <a:pt x="21684" y="8396"/>
                  </a:cubicBezTo>
                  <a:cubicBezTo>
                    <a:pt x="21696" y="8393"/>
                    <a:pt x="21707" y="8391"/>
                    <a:pt x="21713" y="8391"/>
                  </a:cubicBezTo>
                  <a:close/>
                  <a:moveTo>
                    <a:pt x="16637" y="8383"/>
                  </a:moveTo>
                  <a:cubicBezTo>
                    <a:pt x="16658" y="8383"/>
                    <a:pt x="16675" y="8385"/>
                    <a:pt x="16681" y="8389"/>
                  </a:cubicBezTo>
                  <a:cubicBezTo>
                    <a:pt x="16705" y="8399"/>
                    <a:pt x="16684" y="8407"/>
                    <a:pt x="16612" y="8417"/>
                  </a:cubicBezTo>
                  <a:cubicBezTo>
                    <a:pt x="16575" y="8421"/>
                    <a:pt x="16543" y="8423"/>
                    <a:pt x="16518" y="8423"/>
                  </a:cubicBezTo>
                  <a:cubicBezTo>
                    <a:pt x="16439" y="8423"/>
                    <a:pt x="16428" y="8405"/>
                    <a:pt x="16539" y="8389"/>
                  </a:cubicBezTo>
                  <a:cubicBezTo>
                    <a:pt x="16573" y="8386"/>
                    <a:pt x="16609" y="8383"/>
                    <a:pt x="16637" y="8383"/>
                  </a:cubicBezTo>
                  <a:close/>
                  <a:moveTo>
                    <a:pt x="21071" y="8377"/>
                  </a:moveTo>
                  <a:cubicBezTo>
                    <a:pt x="21104" y="8377"/>
                    <a:pt x="21138" y="8398"/>
                    <a:pt x="21129" y="8417"/>
                  </a:cubicBezTo>
                  <a:cubicBezTo>
                    <a:pt x="21126" y="8424"/>
                    <a:pt x="21101" y="8428"/>
                    <a:pt x="21080" y="8428"/>
                  </a:cubicBezTo>
                  <a:cubicBezTo>
                    <a:pt x="21032" y="8424"/>
                    <a:pt x="21017" y="8389"/>
                    <a:pt x="21059" y="8379"/>
                  </a:cubicBezTo>
                  <a:cubicBezTo>
                    <a:pt x="21063" y="8378"/>
                    <a:pt x="21067" y="8377"/>
                    <a:pt x="21071" y="8377"/>
                  </a:cubicBezTo>
                  <a:close/>
                  <a:moveTo>
                    <a:pt x="20931" y="8374"/>
                  </a:moveTo>
                  <a:cubicBezTo>
                    <a:pt x="20943" y="8374"/>
                    <a:pt x="20952" y="8377"/>
                    <a:pt x="20952" y="8383"/>
                  </a:cubicBezTo>
                  <a:cubicBezTo>
                    <a:pt x="20955" y="8393"/>
                    <a:pt x="20910" y="8410"/>
                    <a:pt x="20851" y="8420"/>
                  </a:cubicBezTo>
                  <a:cubicBezTo>
                    <a:pt x="20818" y="8426"/>
                    <a:pt x="20784" y="8429"/>
                    <a:pt x="20758" y="8429"/>
                  </a:cubicBezTo>
                  <a:cubicBezTo>
                    <a:pt x="20737" y="8429"/>
                    <a:pt x="20720" y="8427"/>
                    <a:pt x="20713" y="8424"/>
                  </a:cubicBezTo>
                  <a:cubicBezTo>
                    <a:pt x="20692" y="8410"/>
                    <a:pt x="20702" y="8407"/>
                    <a:pt x="20761" y="8399"/>
                  </a:cubicBezTo>
                  <a:cubicBezTo>
                    <a:pt x="20806" y="8396"/>
                    <a:pt x="20865" y="8386"/>
                    <a:pt x="20897" y="8379"/>
                  </a:cubicBezTo>
                  <a:cubicBezTo>
                    <a:pt x="20909" y="8376"/>
                    <a:pt x="20921" y="8374"/>
                    <a:pt x="20931" y="8374"/>
                  </a:cubicBezTo>
                  <a:close/>
                  <a:moveTo>
                    <a:pt x="23551" y="8409"/>
                  </a:moveTo>
                  <a:cubicBezTo>
                    <a:pt x="23565" y="8409"/>
                    <a:pt x="23575" y="8413"/>
                    <a:pt x="23578" y="8420"/>
                  </a:cubicBezTo>
                  <a:cubicBezTo>
                    <a:pt x="23582" y="8434"/>
                    <a:pt x="23574" y="8445"/>
                    <a:pt x="23564" y="8448"/>
                  </a:cubicBezTo>
                  <a:cubicBezTo>
                    <a:pt x="23550" y="8448"/>
                    <a:pt x="23533" y="8445"/>
                    <a:pt x="23523" y="8434"/>
                  </a:cubicBezTo>
                  <a:cubicBezTo>
                    <a:pt x="23512" y="8428"/>
                    <a:pt x="23520" y="8417"/>
                    <a:pt x="23536" y="8410"/>
                  </a:cubicBezTo>
                  <a:cubicBezTo>
                    <a:pt x="23541" y="8409"/>
                    <a:pt x="23546" y="8409"/>
                    <a:pt x="23551" y="8409"/>
                  </a:cubicBezTo>
                  <a:close/>
                  <a:moveTo>
                    <a:pt x="17885" y="8390"/>
                  </a:moveTo>
                  <a:cubicBezTo>
                    <a:pt x="17928" y="8390"/>
                    <a:pt x="18009" y="8415"/>
                    <a:pt x="18017" y="8434"/>
                  </a:cubicBezTo>
                  <a:cubicBezTo>
                    <a:pt x="18021" y="8446"/>
                    <a:pt x="18020" y="8451"/>
                    <a:pt x="18004" y="8451"/>
                  </a:cubicBezTo>
                  <a:cubicBezTo>
                    <a:pt x="17991" y="8451"/>
                    <a:pt x="17967" y="8447"/>
                    <a:pt x="17927" y="8441"/>
                  </a:cubicBezTo>
                  <a:cubicBezTo>
                    <a:pt x="17840" y="8428"/>
                    <a:pt x="17833" y="8420"/>
                    <a:pt x="17861" y="8396"/>
                  </a:cubicBezTo>
                  <a:cubicBezTo>
                    <a:pt x="17865" y="8392"/>
                    <a:pt x="17873" y="8390"/>
                    <a:pt x="17885" y="8390"/>
                  </a:cubicBezTo>
                  <a:close/>
                  <a:moveTo>
                    <a:pt x="22047" y="8391"/>
                  </a:moveTo>
                  <a:cubicBezTo>
                    <a:pt x="22054" y="8391"/>
                    <a:pt x="22066" y="8395"/>
                    <a:pt x="22083" y="8403"/>
                  </a:cubicBezTo>
                  <a:cubicBezTo>
                    <a:pt x="22121" y="8420"/>
                    <a:pt x="22121" y="8424"/>
                    <a:pt x="22083" y="8445"/>
                  </a:cubicBezTo>
                  <a:cubicBezTo>
                    <a:pt x="22068" y="8453"/>
                    <a:pt x="22056" y="8457"/>
                    <a:pt x="22046" y="8457"/>
                  </a:cubicBezTo>
                  <a:cubicBezTo>
                    <a:pt x="22026" y="8457"/>
                    <a:pt x="22018" y="8440"/>
                    <a:pt x="22027" y="8410"/>
                  </a:cubicBezTo>
                  <a:cubicBezTo>
                    <a:pt x="22033" y="8397"/>
                    <a:pt x="22037" y="8391"/>
                    <a:pt x="22047" y="8391"/>
                  </a:cubicBezTo>
                  <a:close/>
                  <a:moveTo>
                    <a:pt x="21990" y="8408"/>
                  </a:moveTo>
                  <a:cubicBezTo>
                    <a:pt x="21995" y="8408"/>
                    <a:pt x="21997" y="8413"/>
                    <a:pt x="21992" y="8420"/>
                  </a:cubicBezTo>
                  <a:cubicBezTo>
                    <a:pt x="21989" y="8431"/>
                    <a:pt x="21954" y="8448"/>
                    <a:pt x="21917" y="8458"/>
                  </a:cubicBezTo>
                  <a:cubicBezTo>
                    <a:pt x="21870" y="8470"/>
                    <a:pt x="21824" y="8475"/>
                    <a:pt x="21790" y="8475"/>
                  </a:cubicBezTo>
                  <a:cubicBezTo>
                    <a:pt x="21752" y="8475"/>
                    <a:pt x="21730" y="8468"/>
                    <a:pt x="21743" y="8455"/>
                  </a:cubicBezTo>
                  <a:cubicBezTo>
                    <a:pt x="21753" y="8445"/>
                    <a:pt x="21802" y="8438"/>
                    <a:pt x="21850" y="8434"/>
                  </a:cubicBezTo>
                  <a:cubicBezTo>
                    <a:pt x="21903" y="8434"/>
                    <a:pt x="21954" y="8428"/>
                    <a:pt x="21972" y="8417"/>
                  </a:cubicBezTo>
                  <a:cubicBezTo>
                    <a:pt x="21979" y="8411"/>
                    <a:pt x="21986" y="8408"/>
                    <a:pt x="21990" y="8408"/>
                  </a:cubicBezTo>
                  <a:close/>
                  <a:moveTo>
                    <a:pt x="21432" y="8418"/>
                  </a:moveTo>
                  <a:cubicBezTo>
                    <a:pt x="21489" y="8418"/>
                    <a:pt x="21601" y="8443"/>
                    <a:pt x="21608" y="8458"/>
                  </a:cubicBezTo>
                  <a:cubicBezTo>
                    <a:pt x="21612" y="8471"/>
                    <a:pt x="21598" y="8479"/>
                    <a:pt x="21581" y="8479"/>
                  </a:cubicBezTo>
                  <a:cubicBezTo>
                    <a:pt x="21570" y="8479"/>
                    <a:pt x="21558" y="8476"/>
                    <a:pt x="21549" y="8469"/>
                  </a:cubicBezTo>
                  <a:cubicBezTo>
                    <a:pt x="21544" y="8465"/>
                    <a:pt x="21538" y="8463"/>
                    <a:pt x="21531" y="8463"/>
                  </a:cubicBezTo>
                  <a:cubicBezTo>
                    <a:pt x="21521" y="8463"/>
                    <a:pt x="21510" y="8466"/>
                    <a:pt x="21500" y="8473"/>
                  </a:cubicBezTo>
                  <a:cubicBezTo>
                    <a:pt x="21492" y="8477"/>
                    <a:pt x="21485" y="8480"/>
                    <a:pt x="21479" y="8480"/>
                  </a:cubicBezTo>
                  <a:cubicBezTo>
                    <a:pt x="21472" y="8480"/>
                    <a:pt x="21467" y="8476"/>
                    <a:pt x="21465" y="8469"/>
                  </a:cubicBezTo>
                  <a:cubicBezTo>
                    <a:pt x="21463" y="8461"/>
                    <a:pt x="21453" y="8456"/>
                    <a:pt x="21440" y="8456"/>
                  </a:cubicBezTo>
                  <a:cubicBezTo>
                    <a:pt x="21435" y="8456"/>
                    <a:pt x="21429" y="8457"/>
                    <a:pt x="21424" y="8458"/>
                  </a:cubicBezTo>
                  <a:cubicBezTo>
                    <a:pt x="21419" y="8459"/>
                    <a:pt x="21415" y="8460"/>
                    <a:pt x="21410" y="8460"/>
                  </a:cubicBezTo>
                  <a:cubicBezTo>
                    <a:pt x="21397" y="8460"/>
                    <a:pt x="21385" y="8456"/>
                    <a:pt x="21382" y="8448"/>
                  </a:cubicBezTo>
                  <a:cubicBezTo>
                    <a:pt x="21382" y="8434"/>
                    <a:pt x="21392" y="8424"/>
                    <a:pt x="21410" y="8420"/>
                  </a:cubicBezTo>
                  <a:cubicBezTo>
                    <a:pt x="21415" y="8419"/>
                    <a:pt x="21423" y="8418"/>
                    <a:pt x="21432" y="8418"/>
                  </a:cubicBezTo>
                  <a:close/>
                  <a:moveTo>
                    <a:pt x="20924" y="8455"/>
                  </a:moveTo>
                  <a:cubicBezTo>
                    <a:pt x="20938" y="8455"/>
                    <a:pt x="20955" y="8458"/>
                    <a:pt x="20966" y="8466"/>
                  </a:cubicBezTo>
                  <a:cubicBezTo>
                    <a:pt x="20980" y="8476"/>
                    <a:pt x="20980" y="8487"/>
                    <a:pt x="20966" y="8490"/>
                  </a:cubicBezTo>
                  <a:cubicBezTo>
                    <a:pt x="20963" y="8491"/>
                    <a:pt x="20961" y="8491"/>
                    <a:pt x="20958" y="8491"/>
                  </a:cubicBezTo>
                  <a:cubicBezTo>
                    <a:pt x="20946" y="8491"/>
                    <a:pt x="20932" y="8485"/>
                    <a:pt x="20924" y="8479"/>
                  </a:cubicBezTo>
                  <a:cubicBezTo>
                    <a:pt x="20910" y="8469"/>
                    <a:pt x="20913" y="8458"/>
                    <a:pt x="20924" y="8455"/>
                  </a:cubicBezTo>
                  <a:close/>
                  <a:moveTo>
                    <a:pt x="17764" y="8372"/>
                  </a:moveTo>
                  <a:cubicBezTo>
                    <a:pt x="17797" y="8372"/>
                    <a:pt x="17803" y="8382"/>
                    <a:pt x="17805" y="8407"/>
                  </a:cubicBezTo>
                  <a:cubicBezTo>
                    <a:pt x="17808" y="8431"/>
                    <a:pt x="17798" y="8452"/>
                    <a:pt x="17778" y="8452"/>
                  </a:cubicBezTo>
                  <a:cubicBezTo>
                    <a:pt x="17760" y="8452"/>
                    <a:pt x="17691" y="8462"/>
                    <a:pt x="17618" y="8476"/>
                  </a:cubicBezTo>
                  <a:cubicBezTo>
                    <a:pt x="17549" y="8490"/>
                    <a:pt x="17458" y="8503"/>
                    <a:pt x="17410" y="8511"/>
                  </a:cubicBezTo>
                  <a:cubicBezTo>
                    <a:pt x="17395" y="8512"/>
                    <a:pt x="17382" y="8513"/>
                    <a:pt x="17372" y="8513"/>
                  </a:cubicBezTo>
                  <a:cubicBezTo>
                    <a:pt x="17331" y="8513"/>
                    <a:pt x="17319" y="8501"/>
                    <a:pt x="17305" y="8462"/>
                  </a:cubicBezTo>
                  <a:cubicBezTo>
                    <a:pt x="17291" y="8431"/>
                    <a:pt x="17288" y="8403"/>
                    <a:pt x="17291" y="8403"/>
                  </a:cubicBezTo>
                  <a:cubicBezTo>
                    <a:pt x="17293" y="8402"/>
                    <a:pt x="17298" y="8402"/>
                    <a:pt x="17306" y="8402"/>
                  </a:cubicBezTo>
                  <a:cubicBezTo>
                    <a:pt x="17324" y="8402"/>
                    <a:pt x="17358" y="8404"/>
                    <a:pt x="17392" y="8407"/>
                  </a:cubicBezTo>
                  <a:cubicBezTo>
                    <a:pt x="17448" y="8407"/>
                    <a:pt x="17559" y="8399"/>
                    <a:pt x="17645" y="8386"/>
                  </a:cubicBezTo>
                  <a:cubicBezTo>
                    <a:pt x="17704" y="8377"/>
                    <a:pt x="17741" y="8372"/>
                    <a:pt x="17764" y="8372"/>
                  </a:cubicBezTo>
                  <a:close/>
                  <a:moveTo>
                    <a:pt x="16445" y="8477"/>
                  </a:moveTo>
                  <a:cubicBezTo>
                    <a:pt x="16467" y="8477"/>
                    <a:pt x="16484" y="8482"/>
                    <a:pt x="16484" y="8490"/>
                  </a:cubicBezTo>
                  <a:cubicBezTo>
                    <a:pt x="16484" y="8503"/>
                    <a:pt x="16466" y="8514"/>
                    <a:pt x="16445" y="8514"/>
                  </a:cubicBezTo>
                  <a:cubicBezTo>
                    <a:pt x="16441" y="8514"/>
                    <a:pt x="16437" y="8515"/>
                    <a:pt x="16433" y="8515"/>
                  </a:cubicBezTo>
                  <a:cubicBezTo>
                    <a:pt x="16370" y="8515"/>
                    <a:pt x="16355" y="8489"/>
                    <a:pt x="16417" y="8479"/>
                  </a:cubicBezTo>
                  <a:cubicBezTo>
                    <a:pt x="16427" y="8477"/>
                    <a:pt x="16436" y="8477"/>
                    <a:pt x="16445" y="8477"/>
                  </a:cubicBezTo>
                  <a:close/>
                  <a:moveTo>
                    <a:pt x="17016" y="8436"/>
                  </a:moveTo>
                  <a:cubicBezTo>
                    <a:pt x="17080" y="8436"/>
                    <a:pt x="17203" y="8481"/>
                    <a:pt x="17187" y="8500"/>
                  </a:cubicBezTo>
                  <a:cubicBezTo>
                    <a:pt x="17181" y="8513"/>
                    <a:pt x="17047" y="8521"/>
                    <a:pt x="16930" y="8521"/>
                  </a:cubicBezTo>
                  <a:cubicBezTo>
                    <a:pt x="16856" y="8521"/>
                    <a:pt x="16790" y="8518"/>
                    <a:pt x="16764" y="8511"/>
                  </a:cubicBezTo>
                  <a:cubicBezTo>
                    <a:pt x="16729" y="8503"/>
                    <a:pt x="16702" y="8490"/>
                    <a:pt x="16702" y="8483"/>
                  </a:cubicBezTo>
                  <a:cubicBezTo>
                    <a:pt x="16696" y="8469"/>
                    <a:pt x="16781" y="8442"/>
                    <a:pt x="16824" y="8442"/>
                  </a:cubicBezTo>
                  <a:cubicBezTo>
                    <a:pt x="16833" y="8442"/>
                    <a:pt x="16840" y="8443"/>
                    <a:pt x="16844" y="8445"/>
                  </a:cubicBezTo>
                  <a:cubicBezTo>
                    <a:pt x="16852" y="8449"/>
                    <a:pt x="16863" y="8451"/>
                    <a:pt x="16879" y="8451"/>
                  </a:cubicBezTo>
                  <a:cubicBezTo>
                    <a:pt x="16904" y="8451"/>
                    <a:pt x="16941" y="8446"/>
                    <a:pt x="17000" y="8438"/>
                  </a:cubicBezTo>
                  <a:cubicBezTo>
                    <a:pt x="17005" y="8437"/>
                    <a:pt x="17010" y="8436"/>
                    <a:pt x="17016" y="8436"/>
                  </a:cubicBezTo>
                  <a:close/>
                  <a:moveTo>
                    <a:pt x="22450" y="8500"/>
                  </a:moveTo>
                  <a:cubicBezTo>
                    <a:pt x="22465" y="8500"/>
                    <a:pt x="22489" y="8518"/>
                    <a:pt x="22500" y="8538"/>
                  </a:cubicBezTo>
                  <a:cubicBezTo>
                    <a:pt x="22510" y="8556"/>
                    <a:pt x="22513" y="8564"/>
                    <a:pt x="22503" y="8564"/>
                  </a:cubicBezTo>
                  <a:cubicBezTo>
                    <a:pt x="22498" y="8564"/>
                    <a:pt x="22489" y="8561"/>
                    <a:pt x="22475" y="8556"/>
                  </a:cubicBezTo>
                  <a:cubicBezTo>
                    <a:pt x="22420" y="8535"/>
                    <a:pt x="22405" y="8500"/>
                    <a:pt x="22450" y="8500"/>
                  </a:cubicBezTo>
                  <a:close/>
                  <a:moveTo>
                    <a:pt x="22552" y="8523"/>
                  </a:moveTo>
                  <a:cubicBezTo>
                    <a:pt x="22555" y="8523"/>
                    <a:pt x="22558" y="8524"/>
                    <a:pt x="22562" y="8524"/>
                  </a:cubicBezTo>
                  <a:cubicBezTo>
                    <a:pt x="22599" y="8528"/>
                    <a:pt x="22620" y="8559"/>
                    <a:pt x="22586" y="8566"/>
                  </a:cubicBezTo>
                  <a:cubicBezTo>
                    <a:pt x="22584" y="8567"/>
                    <a:pt x="22582" y="8567"/>
                    <a:pt x="22580" y="8567"/>
                  </a:cubicBezTo>
                  <a:cubicBezTo>
                    <a:pt x="22569" y="8567"/>
                    <a:pt x="22555" y="8559"/>
                    <a:pt x="22544" y="8545"/>
                  </a:cubicBezTo>
                  <a:cubicBezTo>
                    <a:pt x="22535" y="8531"/>
                    <a:pt x="22536" y="8523"/>
                    <a:pt x="22552" y="8523"/>
                  </a:cubicBezTo>
                  <a:close/>
                  <a:moveTo>
                    <a:pt x="20108" y="8442"/>
                  </a:moveTo>
                  <a:cubicBezTo>
                    <a:pt x="20120" y="8442"/>
                    <a:pt x="20126" y="8451"/>
                    <a:pt x="20133" y="8469"/>
                  </a:cubicBezTo>
                  <a:cubicBezTo>
                    <a:pt x="20143" y="8503"/>
                    <a:pt x="20133" y="8511"/>
                    <a:pt x="20074" y="8514"/>
                  </a:cubicBezTo>
                  <a:cubicBezTo>
                    <a:pt x="20015" y="8518"/>
                    <a:pt x="20008" y="8521"/>
                    <a:pt x="20029" y="8549"/>
                  </a:cubicBezTo>
                  <a:cubicBezTo>
                    <a:pt x="20048" y="8568"/>
                    <a:pt x="20050" y="8574"/>
                    <a:pt x="20029" y="8574"/>
                  </a:cubicBezTo>
                  <a:cubicBezTo>
                    <a:pt x="20024" y="8574"/>
                    <a:pt x="20017" y="8574"/>
                    <a:pt x="20008" y="8573"/>
                  </a:cubicBezTo>
                  <a:cubicBezTo>
                    <a:pt x="19981" y="8573"/>
                    <a:pt x="19863" y="8570"/>
                    <a:pt x="19741" y="8566"/>
                  </a:cubicBezTo>
                  <a:cubicBezTo>
                    <a:pt x="19619" y="8563"/>
                    <a:pt x="19474" y="8559"/>
                    <a:pt x="19419" y="8556"/>
                  </a:cubicBezTo>
                  <a:cubicBezTo>
                    <a:pt x="19401" y="8555"/>
                    <a:pt x="19385" y="8554"/>
                    <a:pt x="19371" y="8554"/>
                  </a:cubicBezTo>
                  <a:cubicBezTo>
                    <a:pt x="19337" y="8554"/>
                    <a:pt x="19315" y="8557"/>
                    <a:pt x="19315" y="8559"/>
                  </a:cubicBezTo>
                  <a:cubicBezTo>
                    <a:pt x="19316" y="8563"/>
                    <a:pt x="19314" y="8564"/>
                    <a:pt x="19308" y="8564"/>
                  </a:cubicBezTo>
                  <a:cubicBezTo>
                    <a:pt x="19302" y="8564"/>
                    <a:pt x="19293" y="8563"/>
                    <a:pt x="19283" y="8559"/>
                  </a:cubicBezTo>
                  <a:cubicBezTo>
                    <a:pt x="19273" y="8554"/>
                    <a:pt x="19262" y="8552"/>
                    <a:pt x="19254" y="8552"/>
                  </a:cubicBezTo>
                  <a:cubicBezTo>
                    <a:pt x="19245" y="8552"/>
                    <a:pt x="19238" y="8554"/>
                    <a:pt x="19235" y="8559"/>
                  </a:cubicBezTo>
                  <a:cubicBezTo>
                    <a:pt x="19232" y="8563"/>
                    <a:pt x="19229" y="8565"/>
                    <a:pt x="19226" y="8565"/>
                  </a:cubicBezTo>
                  <a:cubicBezTo>
                    <a:pt x="19223" y="8565"/>
                    <a:pt x="19219" y="8561"/>
                    <a:pt x="19217" y="8553"/>
                  </a:cubicBezTo>
                  <a:cubicBezTo>
                    <a:pt x="19215" y="8543"/>
                    <a:pt x="19209" y="8538"/>
                    <a:pt x="19204" y="8538"/>
                  </a:cubicBezTo>
                  <a:cubicBezTo>
                    <a:pt x="19201" y="8538"/>
                    <a:pt x="19199" y="8540"/>
                    <a:pt x="19196" y="8542"/>
                  </a:cubicBezTo>
                  <a:cubicBezTo>
                    <a:pt x="19193" y="8544"/>
                    <a:pt x="19187" y="8546"/>
                    <a:pt x="19181" y="8546"/>
                  </a:cubicBezTo>
                  <a:cubicBezTo>
                    <a:pt x="19169" y="8546"/>
                    <a:pt x="19154" y="8542"/>
                    <a:pt x="19141" y="8535"/>
                  </a:cubicBezTo>
                  <a:cubicBezTo>
                    <a:pt x="19106" y="8514"/>
                    <a:pt x="19110" y="8511"/>
                    <a:pt x="19179" y="8503"/>
                  </a:cubicBezTo>
                  <a:cubicBezTo>
                    <a:pt x="19205" y="8500"/>
                    <a:pt x="19239" y="8498"/>
                    <a:pt x="19270" y="8498"/>
                  </a:cubicBezTo>
                  <a:cubicBezTo>
                    <a:pt x="19292" y="8498"/>
                    <a:pt x="19312" y="8499"/>
                    <a:pt x="19328" y="8500"/>
                  </a:cubicBezTo>
                  <a:cubicBezTo>
                    <a:pt x="19335" y="8501"/>
                    <a:pt x="19343" y="8501"/>
                    <a:pt x="19351" y="8501"/>
                  </a:cubicBezTo>
                  <a:cubicBezTo>
                    <a:pt x="19386" y="8501"/>
                    <a:pt x="19422" y="8495"/>
                    <a:pt x="19435" y="8487"/>
                  </a:cubicBezTo>
                  <a:cubicBezTo>
                    <a:pt x="19457" y="8473"/>
                    <a:pt x="19481" y="8467"/>
                    <a:pt x="19503" y="8467"/>
                  </a:cubicBezTo>
                  <a:cubicBezTo>
                    <a:pt x="19532" y="8467"/>
                    <a:pt x="19556" y="8479"/>
                    <a:pt x="19564" y="8503"/>
                  </a:cubicBezTo>
                  <a:cubicBezTo>
                    <a:pt x="19569" y="8517"/>
                    <a:pt x="19573" y="8524"/>
                    <a:pt x="19576" y="8524"/>
                  </a:cubicBezTo>
                  <a:cubicBezTo>
                    <a:pt x="19579" y="8524"/>
                    <a:pt x="19583" y="8516"/>
                    <a:pt x="19589" y="8500"/>
                  </a:cubicBezTo>
                  <a:cubicBezTo>
                    <a:pt x="19593" y="8488"/>
                    <a:pt x="19598" y="8482"/>
                    <a:pt x="19603" y="8482"/>
                  </a:cubicBezTo>
                  <a:cubicBezTo>
                    <a:pt x="19610" y="8482"/>
                    <a:pt x="19617" y="8495"/>
                    <a:pt x="19619" y="8518"/>
                  </a:cubicBezTo>
                  <a:cubicBezTo>
                    <a:pt x="19619" y="8521"/>
                    <a:pt x="19621" y="8523"/>
                    <a:pt x="19624" y="8523"/>
                  </a:cubicBezTo>
                  <a:cubicBezTo>
                    <a:pt x="19631" y="8523"/>
                    <a:pt x="19642" y="8516"/>
                    <a:pt x="19651" y="8508"/>
                  </a:cubicBezTo>
                  <a:cubicBezTo>
                    <a:pt x="19676" y="8487"/>
                    <a:pt x="19827" y="8465"/>
                    <a:pt x="19931" y="8465"/>
                  </a:cubicBezTo>
                  <a:cubicBezTo>
                    <a:pt x="19955" y="8465"/>
                    <a:pt x="19977" y="8467"/>
                    <a:pt x="19994" y="8469"/>
                  </a:cubicBezTo>
                  <a:cubicBezTo>
                    <a:pt x="20018" y="8469"/>
                    <a:pt x="20057" y="8462"/>
                    <a:pt x="20081" y="8452"/>
                  </a:cubicBezTo>
                  <a:cubicBezTo>
                    <a:pt x="20092" y="8445"/>
                    <a:pt x="20101" y="8442"/>
                    <a:pt x="20108" y="8442"/>
                  </a:cubicBezTo>
                  <a:close/>
                  <a:moveTo>
                    <a:pt x="24126" y="8588"/>
                  </a:moveTo>
                  <a:cubicBezTo>
                    <a:pt x="24134" y="8588"/>
                    <a:pt x="24141" y="8590"/>
                    <a:pt x="24147" y="8594"/>
                  </a:cubicBezTo>
                  <a:cubicBezTo>
                    <a:pt x="24171" y="8604"/>
                    <a:pt x="24168" y="8612"/>
                    <a:pt x="24130" y="8622"/>
                  </a:cubicBezTo>
                  <a:cubicBezTo>
                    <a:pt x="24114" y="8626"/>
                    <a:pt x="24102" y="8628"/>
                    <a:pt x="24094" y="8628"/>
                  </a:cubicBezTo>
                  <a:cubicBezTo>
                    <a:pt x="24075" y="8628"/>
                    <a:pt x="24077" y="8617"/>
                    <a:pt x="24098" y="8597"/>
                  </a:cubicBezTo>
                  <a:cubicBezTo>
                    <a:pt x="24104" y="8591"/>
                    <a:pt x="24115" y="8588"/>
                    <a:pt x="24126" y="8588"/>
                  </a:cubicBezTo>
                  <a:close/>
                  <a:moveTo>
                    <a:pt x="16124" y="8610"/>
                  </a:moveTo>
                  <a:cubicBezTo>
                    <a:pt x="16146" y="8610"/>
                    <a:pt x="16169" y="8614"/>
                    <a:pt x="16178" y="8622"/>
                  </a:cubicBezTo>
                  <a:cubicBezTo>
                    <a:pt x="16196" y="8637"/>
                    <a:pt x="16178" y="8646"/>
                    <a:pt x="16133" y="8646"/>
                  </a:cubicBezTo>
                  <a:cubicBezTo>
                    <a:pt x="16127" y="8646"/>
                    <a:pt x="16120" y="8646"/>
                    <a:pt x="16112" y="8646"/>
                  </a:cubicBezTo>
                  <a:cubicBezTo>
                    <a:pt x="16091" y="8642"/>
                    <a:pt x="16071" y="8636"/>
                    <a:pt x="16071" y="8628"/>
                  </a:cubicBezTo>
                  <a:cubicBezTo>
                    <a:pt x="16066" y="8617"/>
                    <a:pt x="16095" y="8610"/>
                    <a:pt x="16124" y="8610"/>
                  </a:cubicBezTo>
                  <a:close/>
                  <a:moveTo>
                    <a:pt x="18507" y="8642"/>
                  </a:moveTo>
                  <a:cubicBezTo>
                    <a:pt x="18588" y="8642"/>
                    <a:pt x="18667" y="8648"/>
                    <a:pt x="18669" y="8657"/>
                  </a:cubicBezTo>
                  <a:cubicBezTo>
                    <a:pt x="18676" y="8676"/>
                    <a:pt x="18583" y="8702"/>
                    <a:pt x="18526" y="8702"/>
                  </a:cubicBezTo>
                  <a:cubicBezTo>
                    <a:pt x="18523" y="8702"/>
                    <a:pt x="18519" y="8702"/>
                    <a:pt x="18516" y="8702"/>
                  </a:cubicBezTo>
                  <a:cubicBezTo>
                    <a:pt x="18492" y="8702"/>
                    <a:pt x="18436" y="8702"/>
                    <a:pt x="18385" y="8705"/>
                  </a:cubicBezTo>
                  <a:cubicBezTo>
                    <a:pt x="18373" y="8706"/>
                    <a:pt x="18363" y="8706"/>
                    <a:pt x="18353" y="8706"/>
                  </a:cubicBezTo>
                  <a:cubicBezTo>
                    <a:pt x="18284" y="8706"/>
                    <a:pt x="18252" y="8686"/>
                    <a:pt x="18274" y="8657"/>
                  </a:cubicBezTo>
                  <a:cubicBezTo>
                    <a:pt x="18277" y="8650"/>
                    <a:pt x="18291" y="8645"/>
                    <a:pt x="18303" y="8645"/>
                  </a:cubicBezTo>
                  <a:cubicBezTo>
                    <a:pt x="18306" y="8645"/>
                    <a:pt x="18309" y="8645"/>
                    <a:pt x="18311" y="8646"/>
                  </a:cubicBezTo>
                  <a:cubicBezTo>
                    <a:pt x="18324" y="8648"/>
                    <a:pt x="18341" y="8651"/>
                    <a:pt x="18356" y="8651"/>
                  </a:cubicBezTo>
                  <a:cubicBezTo>
                    <a:pt x="18363" y="8651"/>
                    <a:pt x="18369" y="8650"/>
                    <a:pt x="18374" y="8649"/>
                  </a:cubicBezTo>
                  <a:cubicBezTo>
                    <a:pt x="18408" y="8644"/>
                    <a:pt x="18458" y="8642"/>
                    <a:pt x="18507" y="8642"/>
                  </a:cubicBezTo>
                  <a:close/>
                  <a:moveTo>
                    <a:pt x="17243" y="8694"/>
                  </a:moveTo>
                  <a:cubicBezTo>
                    <a:pt x="17286" y="8694"/>
                    <a:pt x="17326" y="8701"/>
                    <a:pt x="17330" y="8716"/>
                  </a:cubicBezTo>
                  <a:cubicBezTo>
                    <a:pt x="17337" y="8726"/>
                    <a:pt x="17309" y="8737"/>
                    <a:pt x="17260" y="8740"/>
                  </a:cubicBezTo>
                  <a:cubicBezTo>
                    <a:pt x="17239" y="8741"/>
                    <a:pt x="17220" y="8742"/>
                    <a:pt x="17203" y="8742"/>
                  </a:cubicBezTo>
                  <a:cubicBezTo>
                    <a:pt x="17138" y="8742"/>
                    <a:pt x="17115" y="8732"/>
                    <a:pt x="17142" y="8712"/>
                  </a:cubicBezTo>
                  <a:cubicBezTo>
                    <a:pt x="17161" y="8700"/>
                    <a:pt x="17203" y="8694"/>
                    <a:pt x="17243" y="8694"/>
                  </a:cubicBezTo>
                  <a:close/>
                  <a:moveTo>
                    <a:pt x="18191" y="8652"/>
                  </a:moveTo>
                  <a:cubicBezTo>
                    <a:pt x="18207" y="8652"/>
                    <a:pt x="18226" y="8662"/>
                    <a:pt x="18236" y="8677"/>
                  </a:cubicBezTo>
                  <a:cubicBezTo>
                    <a:pt x="18253" y="8708"/>
                    <a:pt x="18249" y="8712"/>
                    <a:pt x="18079" y="8722"/>
                  </a:cubicBezTo>
                  <a:cubicBezTo>
                    <a:pt x="18041" y="8722"/>
                    <a:pt x="18010" y="8716"/>
                    <a:pt x="18003" y="8702"/>
                  </a:cubicBezTo>
                  <a:cubicBezTo>
                    <a:pt x="18002" y="8699"/>
                    <a:pt x="18001" y="8697"/>
                    <a:pt x="17999" y="8697"/>
                  </a:cubicBezTo>
                  <a:cubicBezTo>
                    <a:pt x="17994" y="8697"/>
                    <a:pt x="17986" y="8707"/>
                    <a:pt x="17978" y="8722"/>
                  </a:cubicBezTo>
                  <a:cubicBezTo>
                    <a:pt x="17968" y="8747"/>
                    <a:pt x="17944" y="8767"/>
                    <a:pt x="17927" y="8774"/>
                  </a:cubicBezTo>
                  <a:cubicBezTo>
                    <a:pt x="17922" y="8775"/>
                    <a:pt x="17916" y="8776"/>
                    <a:pt x="17910" y="8776"/>
                  </a:cubicBezTo>
                  <a:cubicBezTo>
                    <a:pt x="17892" y="8776"/>
                    <a:pt x="17868" y="8771"/>
                    <a:pt x="17850" y="8764"/>
                  </a:cubicBezTo>
                  <a:cubicBezTo>
                    <a:pt x="17812" y="8750"/>
                    <a:pt x="17808" y="8747"/>
                    <a:pt x="17833" y="8712"/>
                  </a:cubicBezTo>
                  <a:cubicBezTo>
                    <a:pt x="17844" y="8694"/>
                    <a:pt x="17852" y="8686"/>
                    <a:pt x="17861" y="8686"/>
                  </a:cubicBezTo>
                  <a:cubicBezTo>
                    <a:pt x="17868" y="8686"/>
                    <a:pt x="17877" y="8691"/>
                    <a:pt x="17888" y="8698"/>
                  </a:cubicBezTo>
                  <a:cubicBezTo>
                    <a:pt x="17898" y="8706"/>
                    <a:pt x="17905" y="8710"/>
                    <a:pt x="17910" y="8710"/>
                  </a:cubicBezTo>
                  <a:cubicBezTo>
                    <a:pt x="17917" y="8710"/>
                    <a:pt x="17921" y="8704"/>
                    <a:pt x="17923" y="8695"/>
                  </a:cubicBezTo>
                  <a:cubicBezTo>
                    <a:pt x="17923" y="8670"/>
                    <a:pt x="17957" y="8663"/>
                    <a:pt x="18086" y="8657"/>
                  </a:cubicBezTo>
                  <a:lnTo>
                    <a:pt x="18135" y="8657"/>
                  </a:lnTo>
                  <a:cubicBezTo>
                    <a:pt x="18141" y="8657"/>
                    <a:pt x="18162" y="8657"/>
                    <a:pt x="18183" y="8653"/>
                  </a:cubicBezTo>
                  <a:cubicBezTo>
                    <a:pt x="18186" y="8653"/>
                    <a:pt x="18188" y="8652"/>
                    <a:pt x="18191" y="8652"/>
                  </a:cubicBezTo>
                  <a:close/>
                  <a:moveTo>
                    <a:pt x="17737" y="8784"/>
                  </a:moveTo>
                  <a:cubicBezTo>
                    <a:pt x="17798" y="8784"/>
                    <a:pt x="17814" y="8821"/>
                    <a:pt x="17746" y="8841"/>
                  </a:cubicBezTo>
                  <a:cubicBezTo>
                    <a:pt x="17734" y="8843"/>
                    <a:pt x="17725" y="8844"/>
                    <a:pt x="17716" y="8844"/>
                  </a:cubicBezTo>
                  <a:cubicBezTo>
                    <a:pt x="17696" y="8844"/>
                    <a:pt x="17685" y="8838"/>
                    <a:pt x="17680" y="8823"/>
                  </a:cubicBezTo>
                  <a:cubicBezTo>
                    <a:pt x="17673" y="8802"/>
                    <a:pt x="17687" y="8788"/>
                    <a:pt x="17722" y="8785"/>
                  </a:cubicBezTo>
                  <a:cubicBezTo>
                    <a:pt x="17727" y="8784"/>
                    <a:pt x="17732" y="8784"/>
                    <a:pt x="17737" y="8784"/>
                  </a:cubicBezTo>
                  <a:close/>
                  <a:moveTo>
                    <a:pt x="17522" y="8891"/>
                  </a:moveTo>
                  <a:cubicBezTo>
                    <a:pt x="17576" y="8891"/>
                    <a:pt x="17573" y="8918"/>
                    <a:pt x="17510" y="8937"/>
                  </a:cubicBezTo>
                  <a:cubicBezTo>
                    <a:pt x="17499" y="8940"/>
                    <a:pt x="17489" y="8941"/>
                    <a:pt x="17479" y="8941"/>
                  </a:cubicBezTo>
                  <a:cubicBezTo>
                    <a:pt x="17462" y="8941"/>
                    <a:pt x="17450" y="8937"/>
                    <a:pt x="17448" y="8931"/>
                  </a:cubicBezTo>
                  <a:cubicBezTo>
                    <a:pt x="17447" y="8928"/>
                    <a:pt x="17444" y="8927"/>
                    <a:pt x="17441" y="8927"/>
                  </a:cubicBezTo>
                  <a:cubicBezTo>
                    <a:pt x="17434" y="8927"/>
                    <a:pt x="17422" y="8933"/>
                    <a:pt x="17410" y="8945"/>
                  </a:cubicBezTo>
                  <a:cubicBezTo>
                    <a:pt x="17391" y="8959"/>
                    <a:pt x="17370" y="8969"/>
                    <a:pt x="17361" y="8969"/>
                  </a:cubicBezTo>
                  <a:cubicBezTo>
                    <a:pt x="17360" y="8969"/>
                    <a:pt x="17359" y="8969"/>
                    <a:pt x="17358" y="8969"/>
                  </a:cubicBezTo>
                  <a:cubicBezTo>
                    <a:pt x="17354" y="8968"/>
                    <a:pt x="17345" y="8967"/>
                    <a:pt x="17334" y="8967"/>
                  </a:cubicBezTo>
                  <a:cubicBezTo>
                    <a:pt x="17315" y="8967"/>
                    <a:pt x="17287" y="8969"/>
                    <a:pt x="17260" y="8976"/>
                  </a:cubicBezTo>
                  <a:cubicBezTo>
                    <a:pt x="17216" y="8982"/>
                    <a:pt x="17156" y="8986"/>
                    <a:pt x="17129" y="8986"/>
                  </a:cubicBezTo>
                  <a:cubicBezTo>
                    <a:pt x="17038" y="8982"/>
                    <a:pt x="17062" y="8945"/>
                    <a:pt x="17166" y="8931"/>
                  </a:cubicBezTo>
                  <a:cubicBezTo>
                    <a:pt x="17281" y="8913"/>
                    <a:pt x="17430" y="8896"/>
                    <a:pt x="17504" y="8892"/>
                  </a:cubicBezTo>
                  <a:cubicBezTo>
                    <a:pt x="17510" y="8892"/>
                    <a:pt x="17517" y="8891"/>
                    <a:pt x="17522" y="8891"/>
                  </a:cubicBezTo>
                  <a:close/>
                  <a:moveTo>
                    <a:pt x="13502" y="9131"/>
                  </a:moveTo>
                  <a:cubicBezTo>
                    <a:pt x="13512" y="9131"/>
                    <a:pt x="13516" y="9140"/>
                    <a:pt x="13514" y="9149"/>
                  </a:cubicBezTo>
                  <a:cubicBezTo>
                    <a:pt x="13510" y="9163"/>
                    <a:pt x="13503" y="9174"/>
                    <a:pt x="13496" y="9177"/>
                  </a:cubicBezTo>
                  <a:cubicBezTo>
                    <a:pt x="13489" y="9177"/>
                    <a:pt x="13482" y="9170"/>
                    <a:pt x="13479" y="9160"/>
                  </a:cubicBezTo>
                  <a:cubicBezTo>
                    <a:pt x="13475" y="9149"/>
                    <a:pt x="13486" y="9135"/>
                    <a:pt x="13496" y="9132"/>
                  </a:cubicBezTo>
                  <a:cubicBezTo>
                    <a:pt x="13498" y="9131"/>
                    <a:pt x="13500" y="9131"/>
                    <a:pt x="13502" y="9131"/>
                  </a:cubicBezTo>
                  <a:close/>
                  <a:moveTo>
                    <a:pt x="13564" y="9123"/>
                  </a:moveTo>
                  <a:cubicBezTo>
                    <a:pt x="13567" y="9123"/>
                    <a:pt x="13572" y="9125"/>
                    <a:pt x="13576" y="9128"/>
                  </a:cubicBezTo>
                  <a:cubicBezTo>
                    <a:pt x="13586" y="9139"/>
                    <a:pt x="13586" y="9156"/>
                    <a:pt x="13576" y="9166"/>
                  </a:cubicBezTo>
                  <a:cubicBezTo>
                    <a:pt x="13567" y="9175"/>
                    <a:pt x="13559" y="9179"/>
                    <a:pt x="13553" y="9179"/>
                  </a:cubicBezTo>
                  <a:cubicBezTo>
                    <a:pt x="13543" y="9179"/>
                    <a:pt x="13538" y="9166"/>
                    <a:pt x="13544" y="9142"/>
                  </a:cubicBezTo>
                  <a:cubicBezTo>
                    <a:pt x="13550" y="9130"/>
                    <a:pt x="13556" y="9123"/>
                    <a:pt x="13564" y="9123"/>
                  </a:cubicBezTo>
                  <a:close/>
                  <a:moveTo>
                    <a:pt x="13642" y="9182"/>
                  </a:moveTo>
                  <a:cubicBezTo>
                    <a:pt x="13653" y="9182"/>
                    <a:pt x="13665" y="9186"/>
                    <a:pt x="13673" y="9195"/>
                  </a:cubicBezTo>
                  <a:cubicBezTo>
                    <a:pt x="13683" y="9201"/>
                    <a:pt x="13677" y="9208"/>
                    <a:pt x="13653" y="9208"/>
                  </a:cubicBezTo>
                  <a:cubicBezTo>
                    <a:pt x="13611" y="9204"/>
                    <a:pt x="13600" y="9190"/>
                    <a:pt x="13632" y="9184"/>
                  </a:cubicBezTo>
                  <a:cubicBezTo>
                    <a:pt x="13635" y="9183"/>
                    <a:pt x="13639" y="9182"/>
                    <a:pt x="13642" y="9182"/>
                  </a:cubicBezTo>
                  <a:close/>
                  <a:moveTo>
                    <a:pt x="13746" y="9183"/>
                  </a:moveTo>
                  <a:cubicBezTo>
                    <a:pt x="13748" y="9183"/>
                    <a:pt x="13750" y="9183"/>
                    <a:pt x="13753" y="9184"/>
                  </a:cubicBezTo>
                  <a:cubicBezTo>
                    <a:pt x="13767" y="9187"/>
                    <a:pt x="13781" y="9195"/>
                    <a:pt x="13781" y="9201"/>
                  </a:cubicBezTo>
                  <a:cubicBezTo>
                    <a:pt x="13784" y="9204"/>
                    <a:pt x="13773" y="9211"/>
                    <a:pt x="13763" y="9215"/>
                  </a:cubicBezTo>
                  <a:cubicBezTo>
                    <a:pt x="13761" y="9216"/>
                    <a:pt x="13759" y="9216"/>
                    <a:pt x="13757" y="9216"/>
                  </a:cubicBezTo>
                  <a:cubicBezTo>
                    <a:pt x="13745" y="9216"/>
                    <a:pt x="13735" y="9209"/>
                    <a:pt x="13732" y="9198"/>
                  </a:cubicBezTo>
                  <a:cubicBezTo>
                    <a:pt x="13729" y="9189"/>
                    <a:pt x="13736" y="9183"/>
                    <a:pt x="13746" y="9183"/>
                  </a:cubicBezTo>
                  <a:close/>
                  <a:moveTo>
                    <a:pt x="5339" y="9846"/>
                  </a:moveTo>
                  <a:cubicBezTo>
                    <a:pt x="5348" y="9846"/>
                    <a:pt x="5348" y="9853"/>
                    <a:pt x="5336" y="9871"/>
                  </a:cubicBezTo>
                  <a:cubicBezTo>
                    <a:pt x="5327" y="9883"/>
                    <a:pt x="5316" y="9892"/>
                    <a:pt x="5308" y="9892"/>
                  </a:cubicBezTo>
                  <a:cubicBezTo>
                    <a:pt x="5307" y="9892"/>
                    <a:pt x="5306" y="9892"/>
                    <a:pt x="5305" y="9891"/>
                  </a:cubicBezTo>
                  <a:cubicBezTo>
                    <a:pt x="5285" y="9885"/>
                    <a:pt x="5301" y="9853"/>
                    <a:pt x="5333" y="9846"/>
                  </a:cubicBezTo>
                  <a:cubicBezTo>
                    <a:pt x="5335" y="9846"/>
                    <a:pt x="5337" y="9846"/>
                    <a:pt x="5339" y="9846"/>
                  </a:cubicBezTo>
                  <a:close/>
                  <a:moveTo>
                    <a:pt x="5411" y="9919"/>
                  </a:moveTo>
                  <a:cubicBezTo>
                    <a:pt x="5420" y="9919"/>
                    <a:pt x="5430" y="9920"/>
                    <a:pt x="5440" y="9923"/>
                  </a:cubicBezTo>
                  <a:cubicBezTo>
                    <a:pt x="5479" y="9933"/>
                    <a:pt x="5475" y="9936"/>
                    <a:pt x="5423" y="9951"/>
                  </a:cubicBezTo>
                  <a:cubicBezTo>
                    <a:pt x="5401" y="9957"/>
                    <a:pt x="5384" y="9960"/>
                    <a:pt x="5373" y="9960"/>
                  </a:cubicBezTo>
                  <a:cubicBezTo>
                    <a:pt x="5354" y="9960"/>
                    <a:pt x="5354" y="9950"/>
                    <a:pt x="5374" y="9930"/>
                  </a:cubicBezTo>
                  <a:cubicBezTo>
                    <a:pt x="5381" y="9923"/>
                    <a:pt x="5394" y="9919"/>
                    <a:pt x="5411" y="9919"/>
                  </a:cubicBezTo>
                  <a:close/>
                  <a:moveTo>
                    <a:pt x="24136" y="0"/>
                  </a:moveTo>
                  <a:cubicBezTo>
                    <a:pt x="24110" y="0"/>
                    <a:pt x="24082" y="1"/>
                    <a:pt x="24053" y="4"/>
                  </a:cubicBezTo>
                  <a:cubicBezTo>
                    <a:pt x="24006" y="8"/>
                    <a:pt x="23955" y="9"/>
                    <a:pt x="23915" y="9"/>
                  </a:cubicBezTo>
                  <a:cubicBezTo>
                    <a:pt x="23887" y="9"/>
                    <a:pt x="23864" y="8"/>
                    <a:pt x="23853" y="7"/>
                  </a:cubicBezTo>
                  <a:cubicBezTo>
                    <a:pt x="23844" y="6"/>
                    <a:pt x="23836" y="6"/>
                    <a:pt x="23827" y="6"/>
                  </a:cubicBezTo>
                  <a:cubicBezTo>
                    <a:pt x="23799" y="6"/>
                    <a:pt x="23770" y="10"/>
                    <a:pt x="23752" y="21"/>
                  </a:cubicBezTo>
                  <a:cubicBezTo>
                    <a:pt x="23737" y="30"/>
                    <a:pt x="23724" y="34"/>
                    <a:pt x="23715" y="34"/>
                  </a:cubicBezTo>
                  <a:cubicBezTo>
                    <a:pt x="23709" y="34"/>
                    <a:pt x="23704" y="32"/>
                    <a:pt x="23703" y="28"/>
                  </a:cubicBezTo>
                  <a:cubicBezTo>
                    <a:pt x="23700" y="20"/>
                    <a:pt x="23667" y="17"/>
                    <a:pt x="23625" y="17"/>
                  </a:cubicBezTo>
                  <a:cubicBezTo>
                    <a:pt x="23554" y="17"/>
                    <a:pt x="23456" y="27"/>
                    <a:pt x="23443" y="42"/>
                  </a:cubicBezTo>
                  <a:cubicBezTo>
                    <a:pt x="23437" y="46"/>
                    <a:pt x="23432" y="48"/>
                    <a:pt x="23426" y="48"/>
                  </a:cubicBezTo>
                  <a:cubicBezTo>
                    <a:pt x="23418" y="48"/>
                    <a:pt x="23410" y="43"/>
                    <a:pt x="23401" y="35"/>
                  </a:cubicBezTo>
                  <a:cubicBezTo>
                    <a:pt x="23393" y="25"/>
                    <a:pt x="23374" y="20"/>
                    <a:pt x="23354" y="20"/>
                  </a:cubicBezTo>
                  <a:cubicBezTo>
                    <a:pt x="23325" y="20"/>
                    <a:pt x="23293" y="30"/>
                    <a:pt x="23286" y="49"/>
                  </a:cubicBezTo>
                  <a:cubicBezTo>
                    <a:pt x="23285" y="56"/>
                    <a:pt x="23287" y="60"/>
                    <a:pt x="23291" y="60"/>
                  </a:cubicBezTo>
                  <a:cubicBezTo>
                    <a:pt x="23295" y="60"/>
                    <a:pt x="23301" y="57"/>
                    <a:pt x="23307" y="52"/>
                  </a:cubicBezTo>
                  <a:cubicBezTo>
                    <a:pt x="23314" y="47"/>
                    <a:pt x="23327" y="45"/>
                    <a:pt x="23340" y="45"/>
                  </a:cubicBezTo>
                  <a:cubicBezTo>
                    <a:pt x="23353" y="45"/>
                    <a:pt x="23367" y="47"/>
                    <a:pt x="23377" y="52"/>
                  </a:cubicBezTo>
                  <a:cubicBezTo>
                    <a:pt x="23404" y="67"/>
                    <a:pt x="23434" y="73"/>
                    <a:pt x="23479" y="73"/>
                  </a:cubicBezTo>
                  <a:cubicBezTo>
                    <a:pt x="23509" y="73"/>
                    <a:pt x="23545" y="70"/>
                    <a:pt x="23592" y="66"/>
                  </a:cubicBezTo>
                  <a:cubicBezTo>
                    <a:pt x="23624" y="64"/>
                    <a:pt x="23683" y="61"/>
                    <a:pt x="23743" y="61"/>
                  </a:cubicBezTo>
                  <a:cubicBezTo>
                    <a:pt x="23767" y="61"/>
                    <a:pt x="23792" y="62"/>
                    <a:pt x="23814" y="63"/>
                  </a:cubicBezTo>
                  <a:cubicBezTo>
                    <a:pt x="23847" y="64"/>
                    <a:pt x="23880" y="65"/>
                    <a:pt x="23909" y="65"/>
                  </a:cubicBezTo>
                  <a:cubicBezTo>
                    <a:pt x="23949" y="65"/>
                    <a:pt x="23981" y="63"/>
                    <a:pt x="23991" y="59"/>
                  </a:cubicBezTo>
                  <a:cubicBezTo>
                    <a:pt x="24000" y="58"/>
                    <a:pt x="24015" y="57"/>
                    <a:pt x="24033" y="57"/>
                  </a:cubicBezTo>
                  <a:cubicBezTo>
                    <a:pt x="24052" y="57"/>
                    <a:pt x="24072" y="58"/>
                    <a:pt x="24092" y="59"/>
                  </a:cubicBezTo>
                  <a:cubicBezTo>
                    <a:pt x="24135" y="63"/>
                    <a:pt x="24159" y="64"/>
                    <a:pt x="24178" y="64"/>
                  </a:cubicBezTo>
                  <a:cubicBezTo>
                    <a:pt x="24197" y="64"/>
                    <a:pt x="24211" y="63"/>
                    <a:pt x="24234" y="59"/>
                  </a:cubicBezTo>
                  <a:cubicBezTo>
                    <a:pt x="24237" y="59"/>
                    <a:pt x="24239" y="59"/>
                    <a:pt x="24242" y="59"/>
                  </a:cubicBezTo>
                  <a:cubicBezTo>
                    <a:pt x="24259" y="59"/>
                    <a:pt x="24273" y="68"/>
                    <a:pt x="24279" y="84"/>
                  </a:cubicBezTo>
                  <a:cubicBezTo>
                    <a:pt x="24282" y="99"/>
                    <a:pt x="24293" y="108"/>
                    <a:pt x="24305" y="108"/>
                  </a:cubicBezTo>
                  <a:cubicBezTo>
                    <a:pt x="24307" y="108"/>
                    <a:pt x="24309" y="108"/>
                    <a:pt x="24311" y="108"/>
                  </a:cubicBezTo>
                  <a:cubicBezTo>
                    <a:pt x="24312" y="107"/>
                    <a:pt x="24313" y="107"/>
                    <a:pt x="24315" y="107"/>
                  </a:cubicBezTo>
                  <a:cubicBezTo>
                    <a:pt x="24325" y="107"/>
                    <a:pt x="24338" y="117"/>
                    <a:pt x="24341" y="132"/>
                  </a:cubicBezTo>
                  <a:cubicBezTo>
                    <a:pt x="24348" y="149"/>
                    <a:pt x="24338" y="164"/>
                    <a:pt x="24321" y="164"/>
                  </a:cubicBezTo>
                  <a:cubicBezTo>
                    <a:pt x="24303" y="164"/>
                    <a:pt x="24282" y="177"/>
                    <a:pt x="24269" y="198"/>
                  </a:cubicBezTo>
                  <a:cubicBezTo>
                    <a:pt x="24257" y="216"/>
                    <a:pt x="24249" y="224"/>
                    <a:pt x="24236" y="224"/>
                  </a:cubicBezTo>
                  <a:cubicBezTo>
                    <a:pt x="24226" y="224"/>
                    <a:pt x="24214" y="219"/>
                    <a:pt x="24196" y="209"/>
                  </a:cubicBezTo>
                  <a:cubicBezTo>
                    <a:pt x="24143" y="175"/>
                    <a:pt x="24036" y="152"/>
                    <a:pt x="23959" y="152"/>
                  </a:cubicBezTo>
                  <a:cubicBezTo>
                    <a:pt x="23949" y="152"/>
                    <a:pt x="23940" y="152"/>
                    <a:pt x="23932" y="153"/>
                  </a:cubicBezTo>
                  <a:cubicBezTo>
                    <a:pt x="23922" y="154"/>
                    <a:pt x="23910" y="154"/>
                    <a:pt x="23899" y="154"/>
                  </a:cubicBezTo>
                  <a:cubicBezTo>
                    <a:pt x="23871" y="154"/>
                    <a:pt x="23841" y="152"/>
                    <a:pt x="23824" y="149"/>
                  </a:cubicBezTo>
                  <a:cubicBezTo>
                    <a:pt x="23819" y="149"/>
                    <a:pt x="23813" y="148"/>
                    <a:pt x="23806" y="148"/>
                  </a:cubicBezTo>
                  <a:cubicBezTo>
                    <a:pt x="23786" y="148"/>
                    <a:pt x="23760" y="152"/>
                    <a:pt x="23744" y="160"/>
                  </a:cubicBezTo>
                  <a:cubicBezTo>
                    <a:pt x="23731" y="167"/>
                    <a:pt x="23709" y="170"/>
                    <a:pt x="23686" y="170"/>
                  </a:cubicBezTo>
                  <a:cubicBezTo>
                    <a:pt x="23673" y="170"/>
                    <a:pt x="23660" y="169"/>
                    <a:pt x="23648" y="167"/>
                  </a:cubicBezTo>
                  <a:cubicBezTo>
                    <a:pt x="23638" y="165"/>
                    <a:pt x="23626" y="164"/>
                    <a:pt x="23612" y="164"/>
                  </a:cubicBezTo>
                  <a:cubicBezTo>
                    <a:pt x="23573" y="164"/>
                    <a:pt x="23520" y="171"/>
                    <a:pt x="23474" y="181"/>
                  </a:cubicBezTo>
                  <a:lnTo>
                    <a:pt x="23360" y="202"/>
                  </a:lnTo>
                  <a:lnTo>
                    <a:pt x="23495" y="209"/>
                  </a:lnTo>
                  <a:cubicBezTo>
                    <a:pt x="23603" y="212"/>
                    <a:pt x="23624" y="215"/>
                    <a:pt x="23592" y="236"/>
                  </a:cubicBezTo>
                  <a:cubicBezTo>
                    <a:pt x="23577" y="246"/>
                    <a:pt x="23552" y="253"/>
                    <a:pt x="23529" y="253"/>
                  </a:cubicBezTo>
                  <a:cubicBezTo>
                    <a:pt x="23521" y="253"/>
                    <a:pt x="23513" y="252"/>
                    <a:pt x="23505" y="250"/>
                  </a:cubicBezTo>
                  <a:cubicBezTo>
                    <a:pt x="23495" y="248"/>
                    <a:pt x="23487" y="247"/>
                    <a:pt x="23481" y="247"/>
                  </a:cubicBezTo>
                  <a:cubicBezTo>
                    <a:pt x="23465" y="247"/>
                    <a:pt x="23460" y="254"/>
                    <a:pt x="23460" y="271"/>
                  </a:cubicBezTo>
                  <a:cubicBezTo>
                    <a:pt x="23463" y="287"/>
                    <a:pt x="23460" y="294"/>
                    <a:pt x="23440" y="294"/>
                  </a:cubicBezTo>
                  <a:cubicBezTo>
                    <a:pt x="23429" y="294"/>
                    <a:pt x="23413" y="292"/>
                    <a:pt x="23390" y="288"/>
                  </a:cubicBezTo>
                  <a:cubicBezTo>
                    <a:pt x="23363" y="283"/>
                    <a:pt x="23316" y="280"/>
                    <a:pt x="23274" y="280"/>
                  </a:cubicBezTo>
                  <a:cubicBezTo>
                    <a:pt x="23259" y="280"/>
                    <a:pt x="23244" y="280"/>
                    <a:pt x="23231" y="281"/>
                  </a:cubicBezTo>
                  <a:cubicBezTo>
                    <a:pt x="23221" y="283"/>
                    <a:pt x="23208" y="283"/>
                    <a:pt x="23195" y="283"/>
                  </a:cubicBezTo>
                  <a:cubicBezTo>
                    <a:pt x="23150" y="283"/>
                    <a:pt x="23092" y="275"/>
                    <a:pt x="23054" y="268"/>
                  </a:cubicBezTo>
                  <a:cubicBezTo>
                    <a:pt x="23002" y="253"/>
                    <a:pt x="22912" y="239"/>
                    <a:pt x="22849" y="239"/>
                  </a:cubicBezTo>
                  <a:cubicBezTo>
                    <a:pt x="22791" y="236"/>
                    <a:pt x="22738" y="226"/>
                    <a:pt x="22738" y="212"/>
                  </a:cubicBezTo>
                  <a:cubicBezTo>
                    <a:pt x="22738" y="202"/>
                    <a:pt x="22718" y="191"/>
                    <a:pt x="22690" y="191"/>
                  </a:cubicBezTo>
                  <a:lnTo>
                    <a:pt x="22593" y="191"/>
                  </a:lnTo>
                  <a:cubicBezTo>
                    <a:pt x="22565" y="191"/>
                    <a:pt x="22548" y="202"/>
                    <a:pt x="22551" y="212"/>
                  </a:cubicBezTo>
                  <a:cubicBezTo>
                    <a:pt x="22553" y="220"/>
                    <a:pt x="22564" y="225"/>
                    <a:pt x="22579" y="225"/>
                  </a:cubicBezTo>
                  <a:cubicBezTo>
                    <a:pt x="22589" y="225"/>
                    <a:pt x="22601" y="223"/>
                    <a:pt x="22614" y="219"/>
                  </a:cubicBezTo>
                  <a:cubicBezTo>
                    <a:pt x="22628" y="216"/>
                    <a:pt x="22642" y="214"/>
                    <a:pt x="22655" y="214"/>
                  </a:cubicBezTo>
                  <a:cubicBezTo>
                    <a:pt x="22671" y="214"/>
                    <a:pt x="22684" y="217"/>
                    <a:pt x="22690" y="223"/>
                  </a:cubicBezTo>
                  <a:cubicBezTo>
                    <a:pt x="22705" y="234"/>
                    <a:pt x="22603" y="256"/>
                    <a:pt x="22546" y="256"/>
                  </a:cubicBezTo>
                  <a:cubicBezTo>
                    <a:pt x="22536" y="256"/>
                    <a:pt x="22527" y="255"/>
                    <a:pt x="22520" y="253"/>
                  </a:cubicBezTo>
                  <a:cubicBezTo>
                    <a:pt x="22518" y="253"/>
                    <a:pt x="22514" y="253"/>
                    <a:pt x="22509" y="253"/>
                  </a:cubicBezTo>
                  <a:cubicBezTo>
                    <a:pt x="22483" y="253"/>
                    <a:pt x="22425" y="259"/>
                    <a:pt x="22364" y="271"/>
                  </a:cubicBezTo>
                  <a:cubicBezTo>
                    <a:pt x="22312" y="278"/>
                    <a:pt x="22251" y="284"/>
                    <a:pt x="22207" y="284"/>
                  </a:cubicBezTo>
                  <a:cubicBezTo>
                    <a:pt x="22190" y="284"/>
                    <a:pt x="22176" y="283"/>
                    <a:pt x="22166" y="281"/>
                  </a:cubicBezTo>
                  <a:cubicBezTo>
                    <a:pt x="22150" y="278"/>
                    <a:pt x="22124" y="276"/>
                    <a:pt x="22095" y="276"/>
                  </a:cubicBezTo>
                  <a:cubicBezTo>
                    <a:pt x="22059" y="276"/>
                    <a:pt x="22017" y="279"/>
                    <a:pt x="21982" y="285"/>
                  </a:cubicBezTo>
                  <a:cubicBezTo>
                    <a:pt x="21852" y="303"/>
                    <a:pt x="21772" y="313"/>
                    <a:pt x="21754" y="313"/>
                  </a:cubicBezTo>
                  <a:cubicBezTo>
                    <a:pt x="21751" y="313"/>
                    <a:pt x="21750" y="313"/>
                    <a:pt x="21750" y="313"/>
                  </a:cubicBezTo>
                  <a:cubicBezTo>
                    <a:pt x="21749" y="312"/>
                    <a:pt x="21746" y="311"/>
                    <a:pt x="21742" y="311"/>
                  </a:cubicBezTo>
                  <a:cubicBezTo>
                    <a:pt x="21734" y="311"/>
                    <a:pt x="21720" y="313"/>
                    <a:pt x="21701" y="313"/>
                  </a:cubicBezTo>
                  <a:cubicBezTo>
                    <a:pt x="21614" y="323"/>
                    <a:pt x="21432" y="331"/>
                    <a:pt x="21322" y="331"/>
                  </a:cubicBezTo>
                  <a:cubicBezTo>
                    <a:pt x="21279" y="331"/>
                    <a:pt x="21247" y="330"/>
                    <a:pt x="21236" y="327"/>
                  </a:cubicBezTo>
                  <a:cubicBezTo>
                    <a:pt x="21234" y="326"/>
                    <a:pt x="21231" y="326"/>
                    <a:pt x="21228" y="326"/>
                  </a:cubicBezTo>
                  <a:cubicBezTo>
                    <a:pt x="21216" y="326"/>
                    <a:pt x="21204" y="332"/>
                    <a:pt x="21201" y="340"/>
                  </a:cubicBezTo>
                  <a:cubicBezTo>
                    <a:pt x="21195" y="361"/>
                    <a:pt x="21105" y="378"/>
                    <a:pt x="20955" y="385"/>
                  </a:cubicBezTo>
                  <a:cubicBezTo>
                    <a:pt x="20897" y="389"/>
                    <a:pt x="20830" y="403"/>
                    <a:pt x="20809" y="417"/>
                  </a:cubicBezTo>
                  <a:cubicBezTo>
                    <a:pt x="20799" y="423"/>
                    <a:pt x="20792" y="427"/>
                    <a:pt x="20788" y="427"/>
                  </a:cubicBezTo>
                  <a:cubicBezTo>
                    <a:pt x="20783" y="427"/>
                    <a:pt x="20782" y="423"/>
                    <a:pt x="20785" y="413"/>
                  </a:cubicBezTo>
                  <a:cubicBezTo>
                    <a:pt x="20787" y="401"/>
                    <a:pt x="20772" y="396"/>
                    <a:pt x="20738" y="396"/>
                  </a:cubicBezTo>
                  <a:cubicBezTo>
                    <a:pt x="20723" y="396"/>
                    <a:pt x="20704" y="397"/>
                    <a:pt x="20681" y="399"/>
                  </a:cubicBezTo>
                  <a:cubicBezTo>
                    <a:pt x="20622" y="406"/>
                    <a:pt x="20501" y="413"/>
                    <a:pt x="20418" y="413"/>
                  </a:cubicBezTo>
                  <a:cubicBezTo>
                    <a:pt x="20335" y="413"/>
                    <a:pt x="20251" y="423"/>
                    <a:pt x="20234" y="434"/>
                  </a:cubicBezTo>
                  <a:cubicBezTo>
                    <a:pt x="20227" y="441"/>
                    <a:pt x="20216" y="444"/>
                    <a:pt x="20206" y="444"/>
                  </a:cubicBezTo>
                  <a:cubicBezTo>
                    <a:pt x="20196" y="444"/>
                    <a:pt x="20185" y="441"/>
                    <a:pt x="20178" y="434"/>
                  </a:cubicBezTo>
                  <a:cubicBezTo>
                    <a:pt x="20171" y="429"/>
                    <a:pt x="20158" y="426"/>
                    <a:pt x="20139" y="426"/>
                  </a:cubicBezTo>
                  <a:cubicBezTo>
                    <a:pt x="20109" y="426"/>
                    <a:pt x="20065" y="433"/>
                    <a:pt x="20008" y="448"/>
                  </a:cubicBezTo>
                  <a:cubicBezTo>
                    <a:pt x="19938" y="463"/>
                    <a:pt x="19870" y="473"/>
                    <a:pt x="19844" y="473"/>
                  </a:cubicBezTo>
                  <a:cubicBezTo>
                    <a:pt x="19840" y="473"/>
                    <a:pt x="19837" y="473"/>
                    <a:pt x="19835" y="472"/>
                  </a:cubicBezTo>
                  <a:cubicBezTo>
                    <a:pt x="19833" y="472"/>
                    <a:pt x="19831" y="472"/>
                    <a:pt x="19829" y="472"/>
                  </a:cubicBezTo>
                  <a:cubicBezTo>
                    <a:pt x="19816" y="472"/>
                    <a:pt x="19803" y="481"/>
                    <a:pt x="19800" y="493"/>
                  </a:cubicBezTo>
                  <a:cubicBezTo>
                    <a:pt x="19800" y="505"/>
                    <a:pt x="19798" y="511"/>
                    <a:pt x="19792" y="511"/>
                  </a:cubicBezTo>
                  <a:cubicBezTo>
                    <a:pt x="19787" y="511"/>
                    <a:pt x="19779" y="508"/>
                    <a:pt x="19768" y="500"/>
                  </a:cubicBezTo>
                  <a:cubicBezTo>
                    <a:pt x="19758" y="493"/>
                    <a:pt x="19741" y="489"/>
                    <a:pt x="19725" y="489"/>
                  </a:cubicBezTo>
                  <a:cubicBezTo>
                    <a:pt x="19716" y="489"/>
                    <a:pt x="19707" y="491"/>
                    <a:pt x="19699" y="493"/>
                  </a:cubicBezTo>
                  <a:cubicBezTo>
                    <a:pt x="19679" y="503"/>
                    <a:pt x="19619" y="510"/>
                    <a:pt x="19574" y="514"/>
                  </a:cubicBezTo>
                  <a:cubicBezTo>
                    <a:pt x="19529" y="514"/>
                    <a:pt x="19485" y="521"/>
                    <a:pt x="19474" y="524"/>
                  </a:cubicBezTo>
                  <a:cubicBezTo>
                    <a:pt x="19471" y="525"/>
                    <a:pt x="19469" y="525"/>
                    <a:pt x="19467" y="525"/>
                  </a:cubicBezTo>
                  <a:cubicBezTo>
                    <a:pt x="19460" y="525"/>
                    <a:pt x="19455" y="522"/>
                    <a:pt x="19453" y="514"/>
                  </a:cubicBezTo>
                  <a:cubicBezTo>
                    <a:pt x="19450" y="503"/>
                    <a:pt x="19419" y="500"/>
                    <a:pt x="19387" y="500"/>
                  </a:cubicBezTo>
                  <a:cubicBezTo>
                    <a:pt x="19356" y="503"/>
                    <a:pt x="19331" y="514"/>
                    <a:pt x="19335" y="524"/>
                  </a:cubicBezTo>
                  <a:cubicBezTo>
                    <a:pt x="19338" y="533"/>
                    <a:pt x="19334" y="539"/>
                    <a:pt x="19323" y="539"/>
                  </a:cubicBezTo>
                  <a:cubicBezTo>
                    <a:pt x="19320" y="539"/>
                    <a:pt x="19318" y="539"/>
                    <a:pt x="19315" y="538"/>
                  </a:cubicBezTo>
                  <a:cubicBezTo>
                    <a:pt x="19305" y="536"/>
                    <a:pt x="19285" y="533"/>
                    <a:pt x="19264" y="533"/>
                  </a:cubicBezTo>
                  <a:cubicBezTo>
                    <a:pt x="19255" y="533"/>
                    <a:pt x="19246" y="534"/>
                    <a:pt x="19238" y="535"/>
                  </a:cubicBezTo>
                  <a:cubicBezTo>
                    <a:pt x="19234" y="535"/>
                    <a:pt x="19229" y="536"/>
                    <a:pt x="19224" y="536"/>
                  </a:cubicBezTo>
                  <a:cubicBezTo>
                    <a:pt x="19200" y="536"/>
                    <a:pt x="19174" y="529"/>
                    <a:pt x="19165" y="521"/>
                  </a:cubicBezTo>
                  <a:cubicBezTo>
                    <a:pt x="19161" y="518"/>
                    <a:pt x="19153" y="516"/>
                    <a:pt x="19145" y="516"/>
                  </a:cubicBezTo>
                  <a:cubicBezTo>
                    <a:pt x="19134" y="516"/>
                    <a:pt x="19120" y="520"/>
                    <a:pt x="19110" y="527"/>
                  </a:cubicBezTo>
                  <a:cubicBezTo>
                    <a:pt x="19099" y="535"/>
                    <a:pt x="19087" y="538"/>
                    <a:pt x="19075" y="538"/>
                  </a:cubicBezTo>
                  <a:cubicBezTo>
                    <a:pt x="19064" y="538"/>
                    <a:pt x="19052" y="535"/>
                    <a:pt x="19044" y="527"/>
                  </a:cubicBezTo>
                  <a:cubicBezTo>
                    <a:pt x="19034" y="520"/>
                    <a:pt x="19027" y="517"/>
                    <a:pt x="19022" y="517"/>
                  </a:cubicBezTo>
                  <a:cubicBezTo>
                    <a:pt x="19013" y="517"/>
                    <a:pt x="19008" y="525"/>
                    <a:pt x="19002" y="542"/>
                  </a:cubicBezTo>
                  <a:cubicBezTo>
                    <a:pt x="18994" y="558"/>
                    <a:pt x="18988" y="566"/>
                    <a:pt x="18982" y="566"/>
                  </a:cubicBezTo>
                  <a:cubicBezTo>
                    <a:pt x="18978" y="566"/>
                    <a:pt x="18973" y="562"/>
                    <a:pt x="18967" y="556"/>
                  </a:cubicBezTo>
                  <a:cubicBezTo>
                    <a:pt x="18958" y="546"/>
                    <a:pt x="18944" y="541"/>
                    <a:pt x="18928" y="541"/>
                  </a:cubicBezTo>
                  <a:cubicBezTo>
                    <a:pt x="18889" y="541"/>
                    <a:pt x="18842" y="568"/>
                    <a:pt x="18849" y="597"/>
                  </a:cubicBezTo>
                  <a:cubicBezTo>
                    <a:pt x="18853" y="613"/>
                    <a:pt x="18854" y="621"/>
                    <a:pt x="18850" y="621"/>
                  </a:cubicBezTo>
                  <a:cubicBezTo>
                    <a:pt x="18847" y="621"/>
                    <a:pt x="18841" y="616"/>
                    <a:pt x="18832" y="607"/>
                  </a:cubicBezTo>
                  <a:cubicBezTo>
                    <a:pt x="18822" y="596"/>
                    <a:pt x="18802" y="592"/>
                    <a:pt x="18779" y="592"/>
                  </a:cubicBezTo>
                  <a:cubicBezTo>
                    <a:pt x="18729" y="592"/>
                    <a:pt x="18667" y="614"/>
                    <a:pt x="18686" y="635"/>
                  </a:cubicBezTo>
                  <a:cubicBezTo>
                    <a:pt x="18714" y="665"/>
                    <a:pt x="18575" y="707"/>
                    <a:pt x="18482" y="707"/>
                  </a:cubicBezTo>
                  <a:cubicBezTo>
                    <a:pt x="18458" y="707"/>
                    <a:pt x="18437" y="704"/>
                    <a:pt x="18423" y="697"/>
                  </a:cubicBezTo>
                  <a:cubicBezTo>
                    <a:pt x="18410" y="692"/>
                    <a:pt x="18396" y="689"/>
                    <a:pt x="18385" y="689"/>
                  </a:cubicBezTo>
                  <a:cubicBezTo>
                    <a:pt x="18377" y="689"/>
                    <a:pt x="18370" y="691"/>
                    <a:pt x="18367" y="694"/>
                  </a:cubicBezTo>
                  <a:cubicBezTo>
                    <a:pt x="18364" y="699"/>
                    <a:pt x="18360" y="702"/>
                    <a:pt x="18357" y="702"/>
                  </a:cubicBezTo>
                  <a:cubicBezTo>
                    <a:pt x="18354" y="702"/>
                    <a:pt x="18351" y="699"/>
                    <a:pt x="18350" y="694"/>
                  </a:cubicBezTo>
                  <a:cubicBezTo>
                    <a:pt x="18346" y="681"/>
                    <a:pt x="18325" y="670"/>
                    <a:pt x="18305" y="670"/>
                  </a:cubicBezTo>
                  <a:cubicBezTo>
                    <a:pt x="18301" y="669"/>
                    <a:pt x="18297" y="669"/>
                    <a:pt x="18295" y="669"/>
                  </a:cubicBezTo>
                  <a:cubicBezTo>
                    <a:pt x="18280" y="669"/>
                    <a:pt x="18280" y="677"/>
                    <a:pt x="18295" y="694"/>
                  </a:cubicBezTo>
                  <a:cubicBezTo>
                    <a:pt x="18315" y="718"/>
                    <a:pt x="18298" y="726"/>
                    <a:pt x="18173" y="746"/>
                  </a:cubicBezTo>
                  <a:cubicBezTo>
                    <a:pt x="18124" y="755"/>
                    <a:pt x="18085" y="760"/>
                    <a:pt x="18056" y="760"/>
                  </a:cubicBezTo>
                  <a:cubicBezTo>
                    <a:pt x="18027" y="760"/>
                    <a:pt x="18008" y="755"/>
                    <a:pt x="17999" y="746"/>
                  </a:cubicBezTo>
                  <a:cubicBezTo>
                    <a:pt x="17984" y="734"/>
                    <a:pt x="17956" y="727"/>
                    <a:pt x="17915" y="727"/>
                  </a:cubicBezTo>
                  <a:cubicBezTo>
                    <a:pt x="17867" y="727"/>
                    <a:pt x="17800" y="736"/>
                    <a:pt x="17715" y="753"/>
                  </a:cubicBezTo>
                  <a:cubicBezTo>
                    <a:pt x="17670" y="761"/>
                    <a:pt x="17621" y="767"/>
                    <a:pt x="17587" y="767"/>
                  </a:cubicBezTo>
                  <a:cubicBezTo>
                    <a:pt x="17574" y="767"/>
                    <a:pt x="17563" y="766"/>
                    <a:pt x="17555" y="764"/>
                  </a:cubicBezTo>
                  <a:cubicBezTo>
                    <a:pt x="17543" y="761"/>
                    <a:pt x="17532" y="760"/>
                    <a:pt x="17522" y="760"/>
                  </a:cubicBezTo>
                  <a:cubicBezTo>
                    <a:pt x="17508" y="760"/>
                    <a:pt x="17497" y="763"/>
                    <a:pt x="17493" y="767"/>
                  </a:cubicBezTo>
                  <a:cubicBezTo>
                    <a:pt x="17480" y="787"/>
                    <a:pt x="17343" y="806"/>
                    <a:pt x="17255" y="806"/>
                  </a:cubicBezTo>
                  <a:cubicBezTo>
                    <a:pt x="17223" y="806"/>
                    <a:pt x="17198" y="804"/>
                    <a:pt x="17187" y="798"/>
                  </a:cubicBezTo>
                  <a:cubicBezTo>
                    <a:pt x="17170" y="790"/>
                    <a:pt x="17153" y="785"/>
                    <a:pt x="17137" y="785"/>
                  </a:cubicBezTo>
                  <a:cubicBezTo>
                    <a:pt x="17107" y="785"/>
                    <a:pt x="17081" y="799"/>
                    <a:pt x="17062" y="826"/>
                  </a:cubicBezTo>
                  <a:cubicBezTo>
                    <a:pt x="17053" y="840"/>
                    <a:pt x="17045" y="847"/>
                    <a:pt x="17037" y="847"/>
                  </a:cubicBezTo>
                  <a:cubicBezTo>
                    <a:pt x="17032" y="847"/>
                    <a:pt x="17027" y="844"/>
                    <a:pt x="17021" y="836"/>
                  </a:cubicBezTo>
                  <a:cubicBezTo>
                    <a:pt x="17014" y="830"/>
                    <a:pt x="16999" y="826"/>
                    <a:pt x="16980" y="826"/>
                  </a:cubicBezTo>
                  <a:cubicBezTo>
                    <a:pt x="16970" y="826"/>
                    <a:pt x="16959" y="827"/>
                    <a:pt x="16948" y="830"/>
                  </a:cubicBezTo>
                  <a:cubicBezTo>
                    <a:pt x="16936" y="833"/>
                    <a:pt x="16923" y="834"/>
                    <a:pt x="16913" y="834"/>
                  </a:cubicBezTo>
                  <a:cubicBezTo>
                    <a:pt x="16900" y="834"/>
                    <a:pt x="16891" y="832"/>
                    <a:pt x="16889" y="826"/>
                  </a:cubicBezTo>
                  <a:cubicBezTo>
                    <a:pt x="16886" y="816"/>
                    <a:pt x="16862" y="809"/>
                    <a:pt x="16838" y="809"/>
                  </a:cubicBezTo>
                  <a:cubicBezTo>
                    <a:pt x="16809" y="809"/>
                    <a:pt x="16792" y="819"/>
                    <a:pt x="16796" y="833"/>
                  </a:cubicBezTo>
                  <a:cubicBezTo>
                    <a:pt x="16803" y="857"/>
                    <a:pt x="16688" y="889"/>
                    <a:pt x="16518" y="905"/>
                  </a:cubicBezTo>
                  <a:cubicBezTo>
                    <a:pt x="16466" y="913"/>
                    <a:pt x="16407" y="920"/>
                    <a:pt x="16390" y="926"/>
                  </a:cubicBezTo>
                  <a:cubicBezTo>
                    <a:pt x="16385" y="927"/>
                    <a:pt x="16381" y="927"/>
                    <a:pt x="16377" y="927"/>
                  </a:cubicBezTo>
                  <a:cubicBezTo>
                    <a:pt x="16361" y="927"/>
                    <a:pt x="16345" y="922"/>
                    <a:pt x="16334" y="916"/>
                  </a:cubicBezTo>
                  <a:cubicBezTo>
                    <a:pt x="16331" y="913"/>
                    <a:pt x="16323" y="912"/>
                    <a:pt x="16311" y="912"/>
                  </a:cubicBezTo>
                  <a:cubicBezTo>
                    <a:pt x="16281" y="912"/>
                    <a:pt x="16224" y="921"/>
                    <a:pt x="16164" y="934"/>
                  </a:cubicBezTo>
                  <a:cubicBezTo>
                    <a:pt x="16091" y="949"/>
                    <a:pt x="16027" y="959"/>
                    <a:pt x="16004" y="959"/>
                  </a:cubicBezTo>
                  <a:cubicBezTo>
                    <a:pt x="16001" y="959"/>
                    <a:pt x="15999" y="958"/>
                    <a:pt x="15997" y="958"/>
                  </a:cubicBezTo>
                  <a:cubicBezTo>
                    <a:pt x="15996" y="958"/>
                    <a:pt x="15995" y="957"/>
                    <a:pt x="15994" y="957"/>
                  </a:cubicBezTo>
                  <a:cubicBezTo>
                    <a:pt x="15983" y="957"/>
                    <a:pt x="15961" y="970"/>
                    <a:pt x="15942" y="993"/>
                  </a:cubicBezTo>
                  <a:cubicBezTo>
                    <a:pt x="15914" y="1023"/>
                    <a:pt x="15884" y="1039"/>
                    <a:pt x="15865" y="1039"/>
                  </a:cubicBezTo>
                  <a:cubicBezTo>
                    <a:pt x="15852" y="1039"/>
                    <a:pt x="15844" y="1031"/>
                    <a:pt x="15845" y="1014"/>
                  </a:cubicBezTo>
                  <a:cubicBezTo>
                    <a:pt x="15847" y="998"/>
                    <a:pt x="15841" y="991"/>
                    <a:pt x="15825" y="991"/>
                  </a:cubicBezTo>
                  <a:cubicBezTo>
                    <a:pt x="15815" y="991"/>
                    <a:pt x="15801" y="994"/>
                    <a:pt x="15783" y="1000"/>
                  </a:cubicBezTo>
                  <a:cubicBezTo>
                    <a:pt x="15748" y="1006"/>
                    <a:pt x="15720" y="1024"/>
                    <a:pt x="15723" y="1035"/>
                  </a:cubicBezTo>
                  <a:cubicBezTo>
                    <a:pt x="15725" y="1043"/>
                    <a:pt x="15715" y="1047"/>
                    <a:pt x="15696" y="1047"/>
                  </a:cubicBezTo>
                  <a:cubicBezTo>
                    <a:pt x="15684" y="1047"/>
                    <a:pt x="15669" y="1045"/>
                    <a:pt x="15651" y="1041"/>
                  </a:cubicBezTo>
                  <a:cubicBezTo>
                    <a:pt x="15632" y="1038"/>
                    <a:pt x="15614" y="1037"/>
                    <a:pt x="15598" y="1037"/>
                  </a:cubicBezTo>
                  <a:cubicBezTo>
                    <a:pt x="15578" y="1037"/>
                    <a:pt x="15563" y="1039"/>
                    <a:pt x="15557" y="1045"/>
                  </a:cubicBezTo>
                  <a:cubicBezTo>
                    <a:pt x="15529" y="1072"/>
                    <a:pt x="15439" y="1105"/>
                    <a:pt x="15404" y="1105"/>
                  </a:cubicBezTo>
                  <a:cubicBezTo>
                    <a:pt x="15394" y="1105"/>
                    <a:pt x="15389" y="1103"/>
                    <a:pt x="15390" y="1097"/>
                  </a:cubicBezTo>
                  <a:cubicBezTo>
                    <a:pt x="15393" y="1092"/>
                    <a:pt x="15388" y="1090"/>
                    <a:pt x="15376" y="1090"/>
                  </a:cubicBezTo>
                  <a:cubicBezTo>
                    <a:pt x="15351" y="1090"/>
                    <a:pt x="15298" y="1100"/>
                    <a:pt x="15214" y="1121"/>
                  </a:cubicBezTo>
                  <a:cubicBezTo>
                    <a:pt x="15110" y="1145"/>
                    <a:pt x="14981" y="1169"/>
                    <a:pt x="14922" y="1173"/>
                  </a:cubicBezTo>
                  <a:cubicBezTo>
                    <a:pt x="14641" y="1194"/>
                    <a:pt x="14537" y="1211"/>
                    <a:pt x="14301" y="1259"/>
                  </a:cubicBezTo>
                  <a:cubicBezTo>
                    <a:pt x="14172" y="1289"/>
                    <a:pt x="14049" y="1309"/>
                    <a:pt x="14019" y="1309"/>
                  </a:cubicBezTo>
                  <a:cubicBezTo>
                    <a:pt x="14016" y="1309"/>
                    <a:pt x="14014" y="1309"/>
                    <a:pt x="14013" y="1308"/>
                  </a:cubicBezTo>
                  <a:cubicBezTo>
                    <a:pt x="14006" y="1307"/>
                    <a:pt x="13996" y="1306"/>
                    <a:pt x="13984" y="1306"/>
                  </a:cubicBezTo>
                  <a:cubicBezTo>
                    <a:pt x="13877" y="1306"/>
                    <a:pt x="13598" y="1369"/>
                    <a:pt x="13520" y="1416"/>
                  </a:cubicBezTo>
                  <a:cubicBezTo>
                    <a:pt x="13500" y="1427"/>
                    <a:pt x="13488" y="1433"/>
                    <a:pt x="13483" y="1433"/>
                  </a:cubicBezTo>
                  <a:cubicBezTo>
                    <a:pt x="13477" y="1433"/>
                    <a:pt x="13480" y="1424"/>
                    <a:pt x="13489" y="1405"/>
                  </a:cubicBezTo>
                  <a:cubicBezTo>
                    <a:pt x="13498" y="1387"/>
                    <a:pt x="13500" y="1377"/>
                    <a:pt x="13483" y="1377"/>
                  </a:cubicBezTo>
                  <a:cubicBezTo>
                    <a:pt x="13464" y="1377"/>
                    <a:pt x="13425" y="1388"/>
                    <a:pt x="13350" y="1409"/>
                  </a:cubicBezTo>
                  <a:cubicBezTo>
                    <a:pt x="13275" y="1430"/>
                    <a:pt x="13229" y="1440"/>
                    <a:pt x="13199" y="1440"/>
                  </a:cubicBezTo>
                  <a:cubicBezTo>
                    <a:pt x="13181" y="1440"/>
                    <a:pt x="13169" y="1436"/>
                    <a:pt x="13160" y="1430"/>
                  </a:cubicBezTo>
                  <a:cubicBezTo>
                    <a:pt x="13150" y="1423"/>
                    <a:pt x="13144" y="1419"/>
                    <a:pt x="13140" y="1419"/>
                  </a:cubicBezTo>
                  <a:lnTo>
                    <a:pt x="13140" y="1419"/>
                  </a:lnTo>
                  <a:cubicBezTo>
                    <a:pt x="13135" y="1419"/>
                    <a:pt x="13136" y="1428"/>
                    <a:pt x="13142" y="1447"/>
                  </a:cubicBezTo>
                  <a:cubicBezTo>
                    <a:pt x="13147" y="1464"/>
                    <a:pt x="13147" y="1473"/>
                    <a:pt x="13142" y="1473"/>
                  </a:cubicBezTo>
                  <a:cubicBezTo>
                    <a:pt x="13139" y="1473"/>
                    <a:pt x="13136" y="1471"/>
                    <a:pt x="13132" y="1468"/>
                  </a:cubicBezTo>
                  <a:cubicBezTo>
                    <a:pt x="13122" y="1459"/>
                    <a:pt x="13096" y="1456"/>
                    <a:pt x="13066" y="1456"/>
                  </a:cubicBezTo>
                  <a:cubicBezTo>
                    <a:pt x="12991" y="1456"/>
                    <a:pt x="12885" y="1476"/>
                    <a:pt x="12892" y="1496"/>
                  </a:cubicBezTo>
                  <a:cubicBezTo>
                    <a:pt x="12896" y="1509"/>
                    <a:pt x="12862" y="1527"/>
                    <a:pt x="12820" y="1537"/>
                  </a:cubicBezTo>
                  <a:cubicBezTo>
                    <a:pt x="12798" y="1543"/>
                    <a:pt x="12781" y="1546"/>
                    <a:pt x="12769" y="1546"/>
                  </a:cubicBezTo>
                  <a:cubicBezTo>
                    <a:pt x="12753" y="1546"/>
                    <a:pt x="12745" y="1542"/>
                    <a:pt x="12747" y="1534"/>
                  </a:cubicBezTo>
                  <a:cubicBezTo>
                    <a:pt x="12751" y="1527"/>
                    <a:pt x="12744" y="1523"/>
                    <a:pt x="12729" y="1523"/>
                  </a:cubicBezTo>
                  <a:cubicBezTo>
                    <a:pt x="12721" y="1523"/>
                    <a:pt x="12710" y="1524"/>
                    <a:pt x="12698" y="1527"/>
                  </a:cubicBezTo>
                  <a:cubicBezTo>
                    <a:pt x="12657" y="1537"/>
                    <a:pt x="12646" y="1547"/>
                    <a:pt x="12663" y="1562"/>
                  </a:cubicBezTo>
                  <a:cubicBezTo>
                    <a:pt x="12670" y="1568"/>
                    <a:pt x="12670" y="1571"/>
                    <a:pt x="12666" y="1571"/>
                  </a:cubicBezTo>
                  <a:cubicBezTo>
                    <a:pt x="12660" y="1571"/>
                    <a:pt x="12647" y="1567"/>
                    <a:pt x="12628" y="1562"/>
                  </a:cubicBezTo>
                  <a:cubicBezTo>
                    <a:pt x="12603" y="1550"/>
                    <a:pt x="12574" y="1543"/>
                    <a:pt x="12558" y="1543"/>
                  </a:cubicBezTo>
                  <a:cubicBezTo>
                    <a:pt x="12555" y="1543"/>
                    <a:pt x="12552" y="1544"/>
                    <a:pt x="12549" y="1544"/>
                  </a:cubicBezTo>
                  <a:cubicBezTo>
                    <a:pt x="12535" y="1547"/>
                    <a:pt x="12535" y="1565"/>
                    <a:pt x="12545" y="1582"/>
                  </a:cubicBezTo>
                  <a:cubicBezTo>
                    <a:pt x="12558" y="1597"/>
                    <a:pt x="12563" y="1603"/>
                    <a:pt x="12559" y="1603"/>
                  </a:cubicBezTo>
                  <a:cubicBezTo>
                    <a:pt x="12556" y="1603"/>
                    <a:pt x="12545" y="1597"/>
                    <a:pt x="12524" y="1586"/>
                  </a:cubicBezTo>
                  <a:cubicBezTo>
                    <a:pt x="12506" y="1575"/>
                    <a:pt x="12494" y="1569"/>
                    <a:pt x="12484" y="1569"/>
                  </a:cubicBezTo>
                  <a:cubicBezTo>
                    <a:pt x="12471" y="1569"/>
                    <a:pt x="12459" y="1579"/>
                    <a:pt x="12438" y="1600"/>
                  </a:cubicBezTo>
                  <a:cubicBezTo>
                    <a:pt x="12399" y="1638"/>
                    <a:pt x="12313" y="1676"/>
                    <a:pt x="12237" y="1690"/>
                  </a:cubicBezTo>
                  <a:cubicBezTo>
                    <a:pt x="12236" y="1690"/>
                    <a:pt x="12234" y="1690"/>
                    <a:pt x="12233" y="1690"/>
                  </a:cubicBezTo>
                  <a:cubicBezTo>
                    <a:pt x="12218" y="1690"/>
                    <a:pt x="12209" y="1674"/>
                    <a:pt x="12209" y="1652"/>
                  </a:cubicBezTo>
                  <a:cubicBezTo>
                    <a:pt x="12209" y="1628"/>
                    <a:pt x="12201" y="1618"/>
                    <a:pt x="12182" y="1618"/>
                  </a:cubicBezTo>
                  <a:cubicBezTo>
                    <a:pt x="12176" y="1618"/>
                    <a:pt x="12169" y="1619"/>
                    <a:pt x="12161" y="1621"/>
                  </a:cubicBezTo>
                  <a:cubicBezTo>
                    <a:pt x="12133" y="1627"/>
                    <a:pt x="12116" y="1642"/>
                    <a:pt x="12119" y="1652"/>
                  </a:cubicBezTo>
                  <a:cubicBezTo>
                    <a:pt x="12122" y="1666"/>
                    <a:pt x="12112" y="1676"/>
                    <a:pt x="12091" y="1680"/>
                  </a:cubicBezTo>
                  <a:cubicBezTo>
                    <a:pt x="12088" y="1681"/>
                    <a:pt x="12084" y="1682"/>
                    <a:pt x="12080" y="1682"/>
                  </a:cubicBezTo>
                  <a:cubicBezTo>
                    <a:pt x="12066" y="1682"/>
                    <a:pt x="12052" y="1673"/>
                    <a:pt x="12050" y="1662"/>
                  </a:cubicBezTo>
                  <a:cubicBezTo>
                    <a:pt x="12044" y="1649"/>
                    <a:pt x="12030" y="1639"/>
                    <a:pt x="12016" y="1639"/>
                  </a:cubicBezTo>
                  <a:cubicBezTo>
                    <a:pt x="12012" y="1639"/>
                    <a:pt x="12008" y="1640"/>
                    <a:pt x="12004" y="1642"/>
                  </a:cubicBezTo>
                  <a:cubicBezTo>
                    <a:pt x="11980" y="1648"/>
                    <a:pt x="11977" y="1659"/>
                    <a:pt x="11991" y="1676"/>
                  </a:cubicBezTo>
                  <a:cubicBezTo>
                    <a:pt x="12011" y="1699"/>
                    <a:pt x="11985" y="1716"/>
                    <a:pt x="11950" y="1716"/>
                  </a:cubicBezTo>
                  <a:cubicBezTo>
                    <a:pt x="11932" y="1716"/>
                    <a:pt x="11911" y="1711"/>
                    <a:pt x="11893" y="1701"/>
                  </a:cubicBezTo>
                  <a:cubicBezTo>
                    <a:pt x="11881" y="1692"/>
                    <a:pt x="11867" y="1689"/>
                    <a:pt x="11856" y="1689"/>
                  </a:cubicBezTo>
                  <a:cubicBezTo>
                    <a:pt x="11848" y="1689"/>
                    <a:pt x="11842" y="1690"/>
                    <a:pt x="11837" y="1693"/>
                  </a:cubicBezTo>
                  <a:cubicBezTo>
                    <a:pt x="11831" y="1700"/>
                    <a:pt x="11820" y="1704"/>
                    <a:pt x="11807" y="1704"/>
                  </a:cubicBezTo>
                  <a:cubicBezTo>
                    <a:pt x="11800" y="1704"/>
                    <a:pt x="11793" y="1703"/>
                    <a:pt x="11786" y="1701"/>
                  </a:cubicBezTo>
                  <a:cubicBezTo>
                    <a:pt x="11783" y="1700"/>
                    <a:pt x="11778" y="1699"/>
                    <a:pt x="11770" y="1699"/>
                  </a:cubicBezTo>
                  <a:cubicBezTo>
                    <a:pt x="11669" y="1699"/>
                    <a:pt x="11141" y="1782"/>
                    <a:pt x="10780" y="1853"/>
                  </a:cubicBezTo>
                  <a:cubicBezTo>
                    <a:pt x="10645" y="1882"/>
                    <a:pt x="10530" y="1902"/>
                    <a:pt x="10508" y="1902"/>
                  </a:cubicBezTo>
                  <a:cubicBezTo>
                    <a:pt x="10507" y="1902"/>
                    <a:pt x="10506" y="1902"/>
                    <a:pt x="10505" y="1901"/>
                  </a:cubicBezTo>
                  <a:cubicBezTo>
                    <a:pt x="10499" y="1901"/>
                    <a:pt x="10322" y="1936"/>
                    <a:pt x="10117" y="1981"/>
                  </a:cubicBezTo>
                  <a:cubicBezTo>
                    <a:pt x="9912" y="2026"/>
                    <a:pt x="9708" y="2068"/>
                    <a:pt x="9663" y="2075"/>
                  </a:cubicBezTo>
                  <a:cubicBezTo>
                    <a:pt x="9555" y="2089"/>
                    <a:pt x="9041" y="2200"/>
                    <a:pt x="8556" y="2311"/>
                  </a:cubicBezTo>
                  <a:cubicBezTo>
                    <a:pt x="8337" y="2363"/>
                    <a:pt x="8087" y="2418"/>
                    <a:pt x="8001" y="2436"/>
                  </a:cubicBezTo>
                  <a:cubicBezTo>
                    <a:pt x="7778" y="2478"/>
                    <a:pt x="5690" y="3008"/>
                    <a:pt x="5301" y="3119"/>
                  </a:cubicBezTo>
                  <a:cubicBezTo>
                    <a:pt x="4185" y="3438"/>
                    <a:pt x="3682" y="3591"/>
                    <a:pt x="3081" y="3789"/>
                  </a:cubicBezTo>
                  <a:cubicBezTo>
                    <a:pt x="3008" y="3813"/>
                    <a:pt x="2880" y="3858"/>
                    <a:pt x="2797" y="3886"/>
                  </a:cubicBezTo>
                  <a:cubicBezTo>
                    <a:pt x="2519" y="3976"/>
                    <a:pt x="2089" y="4132"/>
                    <a:pt x="1895" y="4209"/>
                  </a:cubicBezTo>
                  <a:cubicBezTo>
                    <a:pt x="1746" y="4268"/>
                    <a:pt x="1409" y="4396"/>
                    <a:pt x="1354" y="4413"/>
                  </a:cubicBezTo>
                  <a:cubicBezTo>
                    <a:pt x="1312" y="4423"/>
                    <a:pt x="958" y="4569"/>
                    <a:pt x="795" y="4639"/>
                  </a:cubicBezTo>
                  <a:cubicBezTo>
                    <a:pt x="729" y="4667"/>
                    <a:pt x="614" y="4715"/>
                    <a:pt x="538" y="4746"/>
                  </a:cubicBezTo>
                  <a:cubicBezTo>
                    <a:pt x="462" y="4777"/>
                    <a:pt x="344" y="4819"/>
                    <a:pt x="271" y="4840"/>
                  </a:cubicBezTo>
                  <a:cubicBezTo>
                    <a:pt x="156" y="4871"/>
                    <a:pt x="146" y="4878"/>
                    <a:pt x="174" y="4913"/>
                  </a:cubicBezTo>
                  <a:cubicBezTo>
                    <a:pt x="189" y="4932"/>
                    <a:pt x="193" y="4941"/>
                    <a:pt x="185" y="4941"/>
                  </a:cubicBezTo>
                  <a:cubicBezTo>
                    <a:pt x="181" y="4941"/>
                    <a:pt x="171" y="4937"/>
                    <a:pt x="156" y="4930"/>
                  </a:cubicBezTo>
                  <a:cubicBezTo>
                    <a:pt x="144" y="4926"/>
                    <a:pt x="136" y="4923"/>
                    <a:pt x="129" y="4923"/>
                  </a:cubicBezTo>
                  <a:cubicBezTo>
                    <a:pt x="117" y="4923"/>
                    <a:pt x="113" y="4933"/>
                    <a:pt x="111" y="4958"/>
                  </a:cubicBezTo>
                  <a:cubicBezTo>
                    <a:pt x="111" y="4982"/>
                    <a:pt x="87" y="5014"/>
                    <a:pt x="60" y="5027"/>
                  </a:cubicBezTo>
                  <a:cubicBezTo>
                    <a:pt x="1" y="5059"/>
                    <a:pt x="1" y="5086"/>
                    <a:pt x="52" y="5090"/>
                  </a:cubicBezTo>
                  <a:cubicBezTo>
                    <a:pt x="76" y="5090"/>
                    <a:pt x="90" y="5086"/>
                    <a:pt x="87" y="5076"/>
                  </a:cubicBezTo>
                  <a:cubicBezTo>
                    <a:pt x="84" y="5065"/>
                    <a:pt x="118" y="5052"/>
                    <a:pt x="167" y="5041"/>
                  </a:cubicBezTo>
                  <a:cubicBezTo>
                    <a:pt x="188" y="5038"/>
                    <a:pt x="206" y="5036"/>
                    <a:pt x="220" y="5036"/>
                  </a:cubicBezTo>
                  <a:cubicBezTo>
                    <a:pt x="246" y="5036"/>
                    <a:pt x="262" y="5042"/>
                    <a:pt x="271" y="5055"/>
                  </a:cubicBezTo>
                  <a:cubicBezTo>
                    <a:pt x="284" y="5083"/>
                    <a:pt x="271" y="5094"/>
                    <a:pt x="174" y="5110"/>
                  </a:cubicBezTo>
                  <a:cubicBezTo>
                    <a:pt x="136" y="5119"/>
                    <a:pt x="103" y="5124"/>
                    <a:pt x="84" y="5124"/>
                  </a:cubicBezTo>
                  <a:cubicBezTo>
                    <a:pt x="72" y="5124"/>
                    <a:pt x="65" y="5122"/>
                    <a:pt x="66" y="5118"/>
                  </a:cubicBezTo>
                  <a:cubicBezTo>
                    <a:pt x="69" y="5109"/>
                    <a:pt x="65" y="5103"/>
                    <a:pt x="56" y="5103"/>
                  </a:cubicBezTo>
                  <a:cubicBezTo>
                    <a:pt x="54" y="5103"/>
                    <a:pt x="51" y="5103"/>
                    <a:pt x="49" y="5104"/>
                  </a:cubicBezTo>
                  <a:cubicBezTo>
                    <a:pt x="18" y="5115"/>
                    <a:pt x="1" y="5198"/>
                    <a:pt x="28" y="5219"/>
                  </a:cubicBezTo>
                  <a:cubicBezTo>
                    <a:pt x="34" y="5224"/>
                    <a:pt x="38" y="5227"/>
                    <a:pt x="42" y="5227"/>
                  </a:cubicBezTo>
                  <a:cubicBezTo>
                    <a:pt x="47" y="5227"/>
                    <a:pt x="51" y="5220"/>
                    <a:pt x="55" y="5208"/>
                  </a:cubicBezTo>
                  <a:cubicBezTo>
                    <a:pt x="60" y="5194"/>
                    <a:pt x="115" y="5166"/>
                    <a:pt x="174" y="5149"/>
                  </a:cubicBezTo>
                  <a:cubicBezTo>
                    <a:pt x="216" y="5133"/>
                    <a:pt x="248" y="5125"/>
                    <a:pt x="256" y="5125"/>
                  </a:cubicBezTo>
                  <a:cubicBezTo>
                    <a:pt x="259" y="5125"/>
                    <a:pt x="260" y="5126"/>
                    <a:pt x="257" y="5128"/>
                  </a:cubicBezTo>
                  <a:cubicBezTo>
                    <a:pt x="243" y="5139"/>
                    <a:pt x="240" y="5152"/>
                    <a:pt x="250" y="5163"/>
                  </a:cubicBezTo>
                  <a:cubicBezTo>
                    <a:pt x="260" y="5169"/>
                    <a:pt x="233" y="5187"/>
                    <a:pt x="191" y="5198"/>
                  </a:cubicBezTo>
                  <a:cubicBezTo>
                    <a:pt x="150" y="5208"/>
                    <a:pt x="108" y="5232"/>
                    <a:pt x="97" y="5249"/>
                  </a:cubicBezTo>
                  <a:cubicBezTo>
                    <a:pt x="71" y="5300"/>
                    <a:pt x="95" y="5402"/>
                    <a:pt x="132" y="5402"/>
                  </a:cubicBezTo>
                  <a:cubicBezTo>
                    <a:pt x="133" y="5402"/>
                    <a:pt x="134" y="5402"/>
                    <a:pt x="135" y="5402"/>
                  </a:cubicBezTo>
                  <a:cubicBezTo>
                    <a:pt x="140" y="5399"/>
                    <a:pt x="146" y="5398"/>
                    <a:pt x="151" y="5398"/>
                  </a:cubicBezTo>
                  <a:cubicBezTo>
                    <a:pt x="160" y="5398"/>
                    <a:pt x="168" y="5402"/>
                    <a:pt x="170" y="5409"/>
                  </a:cubicBezTo>
                  <a:cubicBezTo>
                    <a:pt x="174" y="5416"/>
                    <a:pt x="188" y="5440"/>
                    <a:pt x="198" y="5461"/>
                  </a:cubicBezTo>
                  <a:cubicBezTo>
                    <a:pt x="219" y="5496"/>
                    <a:pt x="212" y="5503"/>
                    <a:pt x="160" y="5506"/>
                  </a:cubicBezTo>
                  <a:cubicBezTo>
                    <a:pt x="125" y="5510"/>
                    <a:pt x="94" y="5523"/>
                    <a:pt x="87" y="5544"/>
                  </a:cubicBezTo>
                  <a:cubicBezTo>
                    <a:pt x="80" y="5562"/>
                    <a:pt x="80" y="5586"/>
                    <a:pt x="84" y="5597"/>
                  </a:cubicBezTo>
                  <a:cubicBezTo>
                    <a:pt x="86" y="5599"/>
                    <a:pt x="88" y="5600"/>
                    <a:pt x="89" y="5600"/>
                  </a:cubicBezTo>
                  <a:cubicBezTo>
                    <a:pt x="93" y="5600"/>
                    <a:pt x="95" y="5595"/>
                    <a:pt x="97" y="5586"/>
                  </a:cubicBezTo>
                  <a:cubicBezTo>
                    <a:pt x="97" y="5574"/>
                    <a:pt x="108" y="5564"/>
                    <a:pt x="122" y="5564"/>
                  </a:cubicBezTo>
                  <a:cubicBezTo>
                    <a:pt x="124" y="5564"/>
                    <a:pt x="127" y="5565"/>
                    <a:pt x="129" y="5565"/>
                  </a:cubicBezTo>
                  <a:cubicBezTo>
                    <a:pt x="132" y="5566"/>
                    <a:pt x="134" y="5566"/>
                    <a:pt x="136" y="5566"/>
                  </a:cubicBezTo>
                  <a:cubicBezTo>
                    <a:pt x="146" y="5566"/>
                    <a:pt x="143" y="5559"/>
                    <a:pt x="129" y="5547"/>
                  </a:cubicBezTo>
                  <a:cubicBezTo>
                    <a:pt x="121" y="5543"/>
                    <a:pt x="119" y="5540"/>
                    <a:pt x="123" y="5540"/>
                  </a:cubicBezTo>
                  <a:cubicBezTo>
                    <a:pt x="128" y="5540"/>
                    <a:pt x="140" y="5544"/>
                    <a:pt x="156" y="5552"/>
                  </a:cubicBezTo>
                  <a:cubicBezTo>
                    <a:pt x="182" y="5562"/>
                    <a:pt x="209" y="5569"/>
                    <a:pt x="224" y="5569"/>
                  </a:cubicBezTo>
                  <a:cubicBezTo>
                    <a:pt x="228" y="5569"/>
                    <a:pt x="231" y="5569"/>
                    <a:pt x="233" y="5568"/>
                  </a:cubicBezTo>
                  <a:cubicBezTo>
                    <a:pt x="234" y="5568"/>
                    <a:pt x="236" y="5568"/>
                    <a:pt x="238" y="5568"/>
                  </a:cubicBezTo>
                  <a:cubicBezTo>
                    <a:pt x="256" y="5568"/>
                    <a:pt x="300" y="5581"/>
                    <a:pt x="344" y="5603"/>
                  </a:cubicBezTo>
                  <a:cubicBezTo>
                    <a:pt x="383" y="5619"/>
                    <a:pt x="414" y="5627"/>
                    <a:pt x="426" y="5627"/>
                  </a:cubicBezTo>
                  <a:cubicBezTo>
                    <a:pt x="430" y="5627"/>
                    <a:pt x="431" y="5626"/>
                    <a:pt x="430" y="5624"/>
                  </a:cubicBezTo>
                  <a:cubicBezTo>
                    <a:pt x="427" y="5614"/>
                    <a:pt x="434" y="5603"/>
                    <a:pt x="448" y="5600"/>
                  </a:cubicBezTo>
                  <a:cubicBezTo>
                    <a:pt x="449" y="5600"/>
                    <a:pt x="450" y="5599"/>
                    <a:pt x="452" y="5599"/>
                  </a:cubicBezTo>
                  <a:cubicBezTo>
                    <a:pt x="461" y="5599"/>
                    <a:pt x="469" y="5608"/>
                    <a:pt x="472" y="5621"/>
                  </a:cubicBezTo>
                  <a:cubicBezTo>
                    <a:pt x="472" y="5629"/>
                    <a:pt x="482" y="5634"/>
                    <a:pt x="498" y="5634"/>
                  </a:cubicBezTo>
                  <a:cubicBezTo>
                    <a:pt x="509" y="5634"/>
                    <a:pt x="523" y="5632"/>
                    <a:pt x="538" y="5627"/>
                  </a:cubicBezTo>
                  <a:cubicBezTo>
                    <a:pt x="556" y="5623"/>
                    <a:pt x="569" y="5620"/>
                    <a:pt x="578" y="5620"/>
                  </a:cubicBezTo>
                  <a:cubicBezTo>
                    <a:pt x="596" y="5620"/>
                    <a:pt x="601" y="5630"/>
                    <a:pt x="601" y="5656"/>
                  </a:cubicBezTo>
                  <a:cubicBezTo>
                    <a:pt x="601" y="5680"/>
                    <a:pt x="604" y="5711"/>
                    <a:pt x="608" y="5725"/>
                  </a:cubicBezTo>
                  <a:cubicBezTo>
                    <a:pt x="611" y="5739"/>
                    <a:pt x="601" y="5749"/>
                    <a:pt x="580" y="5749"/>
                  </a:cubicBezTo>
                  <a:cubicBezTo>
                    <a:pt x="563" y="5749"/>
                    <a:pt x="545" y="5760"/>
                    <a:pt x="542" y="5773"/>
                  </a:cubicBezTo>
                  <a:cubicBezTo>
                    <a:pt x="542" y="5780"/>
                    <a:pt x="548" y="5784"/>
                    <a:pt x="561" y="5784"/>
                  </a:cubicBezTo>
                  <a:cubicBezTo>
                    <a:pt x="580" y="5784"/>
                    <a:pt x="613" y="5777"/>
                    <a:pt x="663" y="5763"/>
                  </a:cubicBezTo>
                  <a:cubicBezTo>
                    <a:pt x="709" y="5751"/>
                    <a:pt x="739" y="5745"/>
                    <a:pt x="754" y="5745"/>
                  </a:cubicBezTo>
                  <a:cubicBezTo>
                    <a:pt x="782" y="5745"/>
                    <a:pt x="760" y="5766"/>
                    <a:pt x="691" y="5808"/>
                  </a:cubicBezTo>
                  <a:cubicBezTo>
                    <a:pt x="659" y="5828"/>
                    <a:pt x="635" y="5837"/>
                    <a:pt x="620" y="5837"/>
                  </a:cubicBezTo>
                  <a:cubicBezTo>
                    <a:pt x="613" y="5837"/>
                    <a:pt x="608" y="5835"/>
                    <a:pt x="604" y="5832"/>
                  </a:cubicBezTo>
                  <a:cubicBezTo>
                    <a:pt x="601" y="5830"/>
                    <a:pt x="597" y="5829"/>
                    <a:pt x="593" y="5829"/>
                  </a:cubicBezTo>
                  <a:cubicBezTo>
                    <a:pt x="580" y="5829"/>
                    <a:pt x="564" y="5840"/>
                    <a:pt x="548" y="5864"/>
                  </a:cubicBezTo>
                  <a:cubicBezTo>
                    <a:pt x="531" y="5891"/>
                    <a:pt x="510" y="5909"/>
                    <a:pt x="500" y="5912"/>
                  </a:cubicBezTo>
                  <a:cubicBezTo>
                    <a:pt x="493" y="5912"/>
                    <a:pt x="472" y="5922"/>
                    <a:pt x="458" y="5936"/>
                  </a:cubicBezTo>
                  <a:cubicBezTo>
                    <a:pt x="443" y="5950"/>
                    <a:pt x="440" y="5956"/>
                    <a:pt x="450" y="5956"/>
                  </a:cubicBezTo>
                  <a:cubicBezTo>
                    <a:pt x="456" y="5956"/>
                    <a:pt x="466" y="5954"/>
                    <a:pt x="479" y="5950"/>
                  </a:cubicBezTo>
                  <a:cubicBezTo>
                    <a:pt x="493" y="5947"/>
                    <a:pt x="507" y="5945"/>
                    <a:pt x="518" y="5945"/>
                  </a:cubicBezTo>
                  <a:cubicBezTo>
                    <a:pt x="529" y="5945"/>
                    <a:pt x="538" y="5947"/>
                    <a:pt x="542" y="5950"/>
                  </a:cubicBezTo>
                  <a:cubicBezTo>
                    <a:pt x="566" y="5971"/>
                    <a:pt x="545" y="6010"/>
                    <a:pt x="510" y="6020"/>
                  </a:cubicBezTo>
                  <a:cubicBezTo>
                    <a:pt x="497" y="6023"/>
                    <a:pt x="486" y="6034"/>
                    <a:pt x="489" y="6044"/>
                  </a:cubicBezTo>
                  <a:cubicBezTo>
                    <a:pt x="493" y="6058"/>
                    <a:pt x="486" y="6079"/>
                    <a:pt x="479" y="6100"/>
                  </a:cubicBezTo>
                  <a:cubicBezTo>
                    <a:pt x="462" y="6130"/>
                    <a:pt x="488" y="6260"/>
                    <a:pt x="509" y="6260"/>
                  </a:cubicBezTo>
                  <a:cubicBezTo>
                    <a:pt x="509" y="6260"/>
                    <a:pt x="510" y="6260"/>
                    <a:pt x="510" y="6259"/>
                  </a:cubicBezTo>
                  <a:cubicBezTo>
                    <a:pt x="526" y="6254"/>
                    <a:pt x="539" y="6251"/>
                    <a:pt x="549" y="6251"/>
                  </a:cubicBezTo>
                  <a:cubicBezTo>
                    <a:pt x="572" y="6251"/>
                    <a:pt x="583" y="6263"/>
                    <a:pt x="590" y="6287"/>
                  </a:cubicBezTo>
                  <a:cubicBezTo>
                    <a:pt x="599" y="6303"/>
                    <a:pt x="609" y="6313"/>
                    <a:pt x="621" y="6313"/>
                  </a:cubicBezTo>
                  <a:cubicBezTo>
                    <a:pt x="625" y="6313"/>
                    <a:pt x="628" y="6312"/>
                    <a:pt x="632" y="6311"/>
                  </a:cubicBezTo>
                  <a:cubicBezTo>
                    <a:pt x="634" y="6310"/>
                    <a:pt x="637" y="6310"/>
                    <a:pt x="640" y="6310"/>
                  </a:cubicBezTo>
                  <a:cubicBezTo>
                    <a:pt x="648" y="6310"/>
                    <a:pt x="657" y="6314"/>
                    <a:pt x="659" y="6325"/>
                  </a:cubicBezTo>
                  <a:cubicBezTo>
                    <a:pt x="659" y="6337"/>
                    <a:pt x="670" y="6347"/>
                    <a:pt x="680" y="6347"/>
                  </a:cubicBezTo>
                  <a:cubicBezTo>
                    <a:pt x="681" y="6347"/>
                    <a:pt x="683" y="6346"/>
                    <a:pt x="684" y="6346"/>
                  </a:cubicBezTo>
                  <a:cubicBezTo>
                    <a:pt x="694" y="6346"/>
                    <a:pt x="708" y="6353"/>
                    <a:pt x="712" y="6363"/>
                  </a:cubicBezTo>
                  <a:cubicBezTo>
                    <a:pt x="718" y="6377"/>
                    <a:pt x="691" y="6391"/>
                    <a:pt x="643" y="6398"/>
                  </a:cubicBezTo>
                  <a:cubicBezTo>
                    <a:pt x="576" y="6408"/>
                    <a:pt x="569" y="6412"/>
                    <a:pt x="590" y="6443"/>
                  </a:cubicBezTo>
                  <a:cubicBezTo>
                    <a:pt x="599" y="6455"/>
                    <a:pt x="606" y="6463"/>
                    <a:pt x="610" y="6463"/>
                  </a:cubicBezTo>
                  <a:cubicBezTo>
                    <a:pt x="613" y="6463"/>
                    <a:pt x="614" y="6460"/>
                    <a:pt x="614" y="6453"/>
                  </a:cubicBezTo>
                  <a:cubicBezTo>
                    <a:pt x="614" y="6439"/>
                    <a:pt x="628" y="6426"/>
                    <a:pt x="649" y="6418"/>
                  </a:cubicBezTo>
                  <a:cubicBezTo>
                    <a:pt x="652" y="6418"/>
                    <a:pt x="655" y="6418"/>
                    <a:pt x="658" y="6418"/>
                  </a:cubicBezTo>
                  <a:cubicBezTo>
                    <a:pt x="671" y="6418"/>
                    <a:pt x="679" y="6424"/>
                    <a:pt x="673" y="6436"/>
                  </a:cubicBezTo>
                  <a:cubicBezTo>
                    <a:pt x="671" y="6444"/>
                    <a:pt x="674" y="6452"/>
                    <a:pt x="679" y="6452"/>
                  </a:cubicBezTo>
                  <a:cubicBezTo>
                    <a:pt x="681" y="6452"/>
                    <a:pt x="682" y="6452"/>
                    <a:pt x="684" y="6450"/>
                  </a:cubicBezTo>
                  <a:cubicBezTo>
                    <a:pt x="704" y="6442"/>
                    <a:pt x="719" y="6438"/>
                    <a:pt x="731" y="6438"/>
                  </a:cubicBezTo>
                  <a:cubicBezTo>
                    <a:pt x="751" y="6438"/>
                    <a:pt x="760" y="6449"/>
                    <a:pt x="760" y="6471"/>
                  </a:cubicBezTo>
                  <a:cubicBezTo>
                    <a:pt x="760" y="6506"/>
                    <a:pt x="794" y="6532"/>
                    <a:pt x="829" y="6532"/>
                  </a:cubicBezTo>
                  <a:cubicBezTo>
                    <a:pt x="842" y="6532"/>
                    <a:pt x="856" y="6528"/>
                    <a:pt x="867" y="6519"/>
                  </a:cubicBezTo>
                  <a:cubicBezTo>
                    <a:pt x="875" y="6515"/>
                    <a:pt x="884" y="6512"/>
                    <a:pt x="892" y="6512"/>
                  </a:cubicBezTo>
                  <a:cubicBezTo>
                    <a:pt x="900" y="6512"/>
                    <a:pt x="907" y="6515"/>
                    <a:pt x="909" y="6523"/>
                  </a:cubicBezTo>
                  <a:cubicBezTo>
                    <a:pt x="913" y="6533"/>
                    <a:pt x="888" y="6551"/>
                    <a:pt x="861" y="6557"/>
                  </a:cubicBezTo>
                  <a:cubicBezTo>
                    <a:pt x="795" y="6575"/>
                    <a:pt x="795" y="6592"/>
                    <a:pt x="861" y="6613"/>
                  </a:cubicBezTo>
                  <a:cubicBezTo>
                    <a:pt x="885" y="6623"/>
                    <a:pt x="896" y="6634"/>
                    <a:pt x="878" y="6637"/>
                  </a:cubicBezTo>
                  <a:cubicBezTo>
                    <a:pt x="864" y="6641"/>
                    <a:pt x="826" y="6662"/>
                    <a:pt x="798" y="6682"/>
                  </a:cubicBezTo>
                  <a:cubicBezTo>
                    <a:pt x="747" y="6717"/>
                    <a:pt x="747" y="6721"/>
                    <a:pt x="792" y="6724"/>
                  </a:cubicBezTo>
                  <a:cubicBezTo>
                    <a:pt x="794" y="6724"/>
                    <a:pt x="797" y="6724"/>
                    <a:pt x="800" y="6724"/>
                  </a:cubicBezTo>
                  <a:cubicBezTo>
                    <a:pt x="849" y="6724"/>
                    <a:pt x="898" y="6699"/>
                    <a:pt x="875" y="6682"/>
                  </a:cubicBezTo>
                  <a:cubicBezTo>
                    <a:pt x="855" y="6666"/>
                    <a:pt x="936" y="6599"/>
                    <a:pt x="974" y="6599"/>
                  </a:cubicBezTo>
                  <a:cubicBezTo>
                    <a:pt x="976" y="6599"/>
                    <a:pt x="977" y="6599"/>
                    <a:pt x="979" y="6599"/>
                  </a:cubicBezTo>
                  <a:cubicBezTo>
                    <a:pt x="996" y="6602"/>
                    <a:pt x="1006" y="6617"/>
                    <a:pt x="1003" y="6627"/>
                  </a:cubicBezTo>
                  <a:cubicBezTo>
                    <a:pt x="1000" y="6637"/>
                    <a:pt x="1010" y="6651"/>
                    <a:pt x="1024" y="6655"/>
                  </a:cubicBezTo>
                  <a:cubicBezTo>
                    <a:pt x="1069" y="6665"/>
                    <a:pt x="1062" y="6697"/>
                    <a:pt x="1017" y="6697"/>
                  </a:cubicBezTo>
                  <a:cubicBezTo>
                    <a:pt x="989" y="6697"/>
                    <a:pt x="1000" y="6703"/>
                    <a:pt x="1045" y="6721"/>
                  </a:cubicBezTo>
                  <a:cubicBezTo>
                    <a:pt x="1083" y="6734"/>
                    <a:pt x="1121" y="6745"/>
                    <a:pt x="1131" y="6745"/>
                  </a:cubicBezTo>
                  <a:cubicBezTo>
                    <a:pt x="1132" y="6744"/>
                    <a:pt x="1133" y="6744"/>
                    <a:pt x="1134" y="6744"/>
                  </a:cubicBezTo>
                  <a:cubicBezTo>
                    <a:pt x="1141" y="6744"/>
                    <a:pt x="1152" y="6757"/>
                    <a:pt x="1155" y="6772"/>
                  </a:cubicBezTo>
                  <a:cubicBezTo>
                    <a:pt x="1162" y="6785"/>
                    <a:pt x="1183" y="6801"/>
                    <a:pt x="1203" y="6801"/>
                  </a:cubicBezTo>
                  <a:cubicBezTo>
                    <a:pt x="1204" y="6801"/>
                    <a:pt x="1206" y="6801"/>
                    <a:pt x="1208" y="6801"/>
                  </a:cubicBezTo>
                  <a:cubicBezTo>
                    <a:pt x="1256" y="6801"/>
                    <a:pt x="1284" y="6863"/>
                    <a:pt x="1267" y="6921"/>
                  </a:cubicBezTo>
                  <a:cubicBezTo>
                    <a:pt x="1261" y="6936"/>
                    <a:pt x="1260" y="6943"/>
                    <a:pt x="1266" y="6943"/>
                  </a:cubicBezTo>
                  <a:cubicBezTo>
                    <a:pt x="1270" y="6943"/>
                    <a:pt x="1277" y="6939"/>
                    <a:pt x="1288" y="6932"/>
                  </a:cubicBezTo>
                  <a:cubicBezTo>
                    <a:pt x="1300" y="6924"/>
                    <a:pt x="1310" y="6919"/>
                    <a:pt x="1317" y="6919"/>
                  </a:cubicBezTo>
                  <a:cubicBezTo>
                    <a:pt x="1321" y="6919"/>
                    <a:pt x="1324" y="6921"/>
                    <a:pt x="1325" y="6926"/>
                  </a:cubicBezTo>
                  <a:cubicBezTo>
                    <a:pt x="1334" y="6948"/>
                    <a:pt x="1289" y="6976"/>
                    <a:pt x="1264" y="6976"/>
                  </a:cubicBezTo>
                  <a:cubicBezTo>
                    <a:pt x="1257" y="6976"/>
                    <a:pt x="1252" y="6975"/>
                    <a:pt x="1250" y="6970"/>
                  </a:cubicBezTo>
                  <a:cubicBezTo>
                    <a:pt x="1246" y="6967"/>
                    <a:pt x="1240" y="6966"/>
                    <a:pt x="1231" y="6966"/>
                  </a:cubicBezTo>
                  <a:cubicBezTo>
                    <a:pt x="1212" y="6966"/>
                    <a:pt x="1181" y="6974"/>
                    <a:pt x="1145" y="6988"/>
                  </a:cubicBezTo>
                  <a:cubicBezTo>
                    <a:pt x="1058" y="7023"/>
                    <a:pt x="1024" y="7049"/>
                    <a:pt x="1050" y="7049"/>
                  </a:cubicBezTo>
                  <a:cubicBezTo>
                    <a:pt x="1062" y="7049"/>
                    <a:pt x="1088" y="7043"/>
                    <a:pt x="1128" y="7030"/>
                  </a:cubicBezTo>
                  <a:cubicBezTo>
                    <a:pt x="1184" y="7011"/>
                    <a:pt x="1222" y="7001"/>
                    <a:pt x="1245" y="7001"/>
                  </a:cubicBezTo>
                  <a:cubicBezTo>
                    <a:pt x="1273" y="7001"/>
                    <a:pt x="1277" y="7016"/>
                    <a:pt x="1260" y="7046"/>
                  </a:cubicBezTo>
                  <a:cubicBezTo>
                    <a:pt x="1239" y="7085"/>
                    <a:pt x="1246" y="7092"/>
                    <a:pt x="1315" y="7123"/>
                  </a:cubicBezTo>
                  <a:cubicBezTo>
                    <a:pt x="1345" y="7139"/>
                    <a:pt x="1384" y="7149"/>
                    <a:pt x="1409" y="7149"/>
                  </a:cubicBezTo>
                  <a:cubicBezTo>
                    <a:pt x="1416" y="7149"/>
                    <a:pt x="1422" y="7149"/>
                    <a:pt x="1426" y="7147"/>
                  </a:cubicBezTo>
                  <a:cubicBezTo>
                    <a:pt x="1434" y="7143"/>
                    <a:pt x="1446" y="7141"/>
                    <a:pt x="1459" y="7141"/>
                  </a:cubicBezTo>
                  <a:cubicBezTo>
                    <a:pt x="1480" y="7141"/>
                    <a:pt x="1505" y="7146"/>
                    <a:pt x="1527" y="7155"/>
                  </a:cubicBezTo>
                  <a:cubicBezTo>
                    <a:pt x="1560" y="7169"/>
                    <a:pt x="1572" y="7179"/>
                    <a:pt x="1558" y="7179"/>
                  </a:cubicBezTo>
                  <a:cubicBezTo>
                    <a:pt x="1556" y="7179"/>
                    <a:pt x="1554" y="7179"/>
                    <a:pt x="1551" y="7179"/>
                  </a:cubicBezTo>
                  <a:cubicBezTo>
                    <a:pt x="1523" y="7179"/>
                    <a:pt x="1509" y="7192"/>
                    <a:pt x="1509" y="7224"/>
                  </a:cubicBezTo>
                  <a:cubicBezTo>
                    <a:pt x="1509" y="7246"/>
                    <a:pt x="1501" y="7262"/>
                    <a:pt x="1486" y="7262"/>
                  </a:cubicBezTo>
                  <a:cubicBezTo>
                    <a:pt x="1485" y="7262"/>
                    <a:pt x="1483" y="7262"/>
                    <a:pt x="1482" y="7262"/>
                  </a:cubicBezTo>
                  <a:cubicBezTo>
                    <a:pt x="1479" y="7261"/>
                    <a:pt x="1477" y="7261"/>
                    <a:pt x="1475" y="7261"/>
                  </a:cubicBezTo>
                  <a:cubicBezTo>
                    <a:pt x="1464" y="7261"/>
                    <a:pt x="1458" y="7266"/>
                    <a:pt x="1461" y="7272"/>
                  </a:cubicBezTo>
                  <a:cubicBezTo>
                    <a:pt x="1464" y="7286"/>
                    <a:pt x="1464" y="7307"/>
                    <a:pt x="1461" y="7324"/>
                  </a:cubicBezTo>
                  <a:cubicBezTo>
                    <a:pt x="1461" y="7340"/>
                    <a:pt x="1463" y="7347"/>
                    <a:pt x="1471" y="7347"/>
                  </a:cubicBezTo>
                  <a:cubicBezTo>
                    <a:pt x="1477" y="7347"/>
                    <a:pt x="1486" y="7344"/>
                    <a:pt x="1499" y="7338"/>
                  </a:cubicBezTo>
                  <a:cubicBezTo>
                    <a:pt x="1505" y="7335"/>
                    <a:pt x="1513" y="7333"/>
                    <a:pt x="1523" y="7333"/>
                  </a:cubicBezTo>
                  <a:cubicBezTo>
                    <a:pt x="1602" y="7333"/>
                    <a:pt x="1793" y="7422"/>
                    <a:pt x="1762" y="7453"/>
                  </a:cubicBezTo>
                  <a:cubicBezTo>
                    <a:pt x="1735" y="7481"/>
                    <a:pt x="1769" y="7518"/>
                    <a:pt x="1806" y="7518"/>
                  </a:cubicBezTo>
                  <a:cubicBezTo>
                    <a:pt x="1815" y="7518"/>
                    <a:pt x="1824" y="7516"/>
                    <a:pt x="1832" y="7512"/>
                  </a:cubicBezTo>
                  <a:cubicBezTo>
                    <a:pt x="1846" y="7503"/>
                    <a:pt x="1856" y="7499"/>
                    <a:pt x="1861" y="7499"/>
                  </a:cubicBezTo>
                  <a:cubicBezTo>
                    <a:pt x="1866" y="7499"/>
                    <a:pt x="1867" y="7503"/>
                    <a:pt x="1863" y="7512"/>
                  </a:cubicBezTo>
                  <a:cubicBezTo>
                    <a:pt x="1860" y="7525"/>
                    <a:pt x="1871" y="7550"/>
                    <a:pt x="1887" y="7560"/>
                  </a:cubicBezTo>
                  <a:cubicBezTo>
                    <a:pt x="1905" y="7571"/>
                    <a:pt x="1922" y="7602"/>
                    <a:pt x="1926" y="7633"/>
                  </a:cubicBezTo>
                  <a:cubicBezTo>
                    <a:pt x="1929" y="7662"/>
                    <a:pt x="1938" y="7685"/>
                    <a:pt x="1951" y="7685"/>
                  </a:cubicBezTo>
                  <a:cubicBezTo>
                    <a:pt x="1952" y="7685"/>
                    <a:pt x="1953" y="7685"/>
                    <a:pt x="1954" y="7685"/>
                  </a:cubicBezTo>
                  <a:cubicBezTo>
                    <a:pt x="1956" y="7684"/>
                    <a:pt x="1957" y="7684"/>
                    <a:pt x="1959" y="7684"/>
                  </a:cubicBezTo>
                  <a:cubicBezTo>
                    <a:pt x="1970" y="7684"/>
                    <a:pt x="1979" y="7694"/>
                    <a:pt x="1985" y="7709"/>
                  </a:cubicBezTo>
                  <a:cubicBezTo>
                    <a:pt x="1988" y="7723"/>
                    <a:pt x="1985" y="7741"/>
                    <a:pt x="1971" y="7744"/>
                  </a:cubicBezTo>
                  <a:cubicBezTo>
                    <a:pt x="1961" y="7747"/>
                    <a:pt x="1954" y="7765"/>
                    <a:pt x="1961" y="7782"/>
                  </a:cubicBezTo>
                  <a:cubicBezTo>
                    <a:pt x="1974" y="7833"/>
                    <a:pt x="2120" y="7973"/>
                    <a:pt x="2156" y="7973"/>
                  </a:cubicBezTo>
                  <a:cubicBezTo>
                    <a:pt x="2156" y="7973"/>
                    <a:pt x="2157" y="7973"/>
                    <a:pt x="2158" y="7973"/>
                  </a:cubicBezTo>
                  <a:cubicBezTo>
                    <a:pt x="2159" y="7973"/>
                    <a:pt x="2160" y="7973"/>
                    <a:pt x="2162" y="7973"/>
                  </a:cubicBezTo>
                  <a:cubicBezTo>
                    <a:pt x="2176" y="7973"/>
                    <a:pt x="2197" y="7989"/>
                    <a:pt x="2210" y="8011"/>
                  </a:cubicBezTo>
                  <a:cubicBezTo>
                    <a:pt x="2224" y="8031"/>
                    <a:pt x="2236" y="8041"/>
                    <a:pt x="2252" y="8041"/>
                  </a:cubicBezTo>
                  <a:cubicBezTo>
                    <a:pt x="2261" y="8041"/>
                    <a:pt x="2271" y="8038"/>
                    <a:pt x="2283" y="8032"/>
                  </a:cubicBezTo>
                  <a:cubicBezTo>
                    <a:pt x="2296" y="8025"/>
                    <a:pt x="2305" y="8021"/>
                    <a:pt x="2311" y="8021"/>
                  </a:cubicBezTo>
                  <a:cubicBezTo>
                    <a:pt x="2320" y="8021"/>
                    <a:pt x="2323" y="8029"/>
                    <a:pt x="2321" y="8045"/>
                  </a:cubicBezTo>
                  <a:cubicBezTo>
                    <a:pt x="2318" y="8064"/>
                    <a:pt x="2325" y="8073"/>
                    <a:pt x="2336" y="8073"/>
                  </a:cubicBezTo>
                  <a:cubicBezTo>
                    <a:pt x="2352" y="8073"/>
                    <a:pt x="2376" y="8054"/>
                    <a:pt x="2391" y="8021"/>
                  </a:cubicBezTo>
                  <a:cubicBezTo>
                    <a:pt x="2400" y="8001"/>
                    <a:pt x="2405" y="7991"/>
                    <a:pt x="2414" y="7991"/>
                  </a:cubicBezTo>
                  <a:cubicBezTo>
                    <a:pt x="2422" y="7991"/>
                    <a:pt x="2432" y="7998"/>
                    <a:pt x="2449" y="8011"/>
                  </a:cubicBezTo>
                  <a:cubicBezTo>
                    <a:pt x="2466" y="8023"/>
                    <a:pt x="2482" y="8029"/>
                    <a:pt x="2502" y="8029"/>
                  </a:cubicBezTo>
                  <a:cubicBezTo>
                    <a:pt x="2524" y="8029"/>
                    <a:pt x="2549" y="8022"/>
                    <a:pt x="2585" y="8008"/>
                  </a:cubicBezTo>
                  <a:cubicBezTo>
                    <a:pt x="2621" y="7995"/>
                    <a:pt x="2655" y="7988"/>
                    <a:pt x="2670" y="7988"/>
                  </a:cubicBezTo>
                  <a:cubicBezTo>
                    <a:pt x="2675" y="7988"/>
                    <a:pt x="2678" y="7989"/>
                    <a:pt x="2678" y="7990"/>
                  </a:cubicBezTo>
                  <a:cubicBezTo>
                    <a:pt x="2679" y="7992"/>
                    <a:pt x="2684" y="7993"/>
                    <a:pt x="2691" y="7993"/>
                  </a:cubicBezTo>
                  <a:cubicBezTo>
                    <a:pt x="2713" y="7993"/>
                    <a:pt x="2759" y="7986"/>
                    <a:pt x="2811" y="7973"/>
                  </a:cubicBezTo>
                  <a:cubicBezTo>
                    <a:pt x="2865" y="7960"/>
                    <a:pt x="2917" y="7953"/>
                    <a:pt x="2947" y="7953"/>
                  </a:cubicBezTo>
                  <a:cubicBezTo>
                    <a:pt x="2958" y="7953"/>
                    <a:pt x="2965" y="7954"/>
                    <a:pt x="2970" y="7956"/>
                  </a:cubicBezTo>
                  <a:cubicBezTo>
                    <a:pt x="2976" y="7960"/>
                    <a:pt x="2988" y="7962"/>
                    <a:pt x="3003" y="7962"/>
                  </a:cubicBezTo>
                  <a:cubicBezTo>
                    <a:pt x="3025" y="7962"/>
                    <a:pt x="3054" y="7958"/>
                    <a:pt x="3078" y="7952"/>
                  </a:cubicBezTo>
                  <a:cubicBezTo>
                    <a:pt x="3123" y="7941"/>
                    <a:pt x="3237" y="7925"/>
                    <a:pt x="3334" y="7917"/>
                  </a:cubicBezTo>
                  <a:cubicBezTo>
                    <a:pt x="3432" y="7907"/>
                    <a:pt x="3557" y="7890"/>
                    <a:pt x="3612" y="7876"/>
                  </a:cubicBezTo>
                  <a:cubicBezTo>
                    <a:pt x="3684" y="7859"/>
                    <a:pt x="3808" y="7848"/>
                    <a:pt x="3904" y="7848"/>
                  </a:cubicBezTo>
                  <a:cubicBezTo>
                    <a:pt x="3966" y="7848"/>
                    <a:pt x="4016" y="7853"/>
                    <a:pt x="4036" y="7862"/>
                  </a:cubicBezTo>
                  <a:cubicBezTo>
                    <a:pt x="4052" y="7872"/>
                    <a:pt x="4084" y="7907"/>
                    <a:pt x="4105" y="7941"/>
                  </a:cubicBezTo>
                  <a:cubicBezTo>
                    <a:pt x="4125" y="7980"/>
                    <a:pt x="4146" y="8011"/>
                    <a:pt x="4156" y="8021"/>
                  </a:cubicBezTo>
                  <a:cubicBezTo>
                    <a:pt x="4167" y="8029"/>
                    <a:pt x="4164" y="8035"/>
                    <a:pt x="4146" y="8039"/>
                  </a:cubicBezTo>
                  <a:cubicBezTo>
                    <a:pt x="4111" y="8050"/>
                    <a:pt x="4170" y="8143"/>
                    <a:pt x="4233" y="8167"/>
                  </a:cubicBezTo>
                  <a:cubicBezTo>
                    <a:pt x="4268" y="8181"/>
                    <a:pt x="4285" y="8212"/>
                    <a:pt x="4299" y="8274"/>
                  </a:cubicBezTo>
                  <a:cubicBezTo>
                    <a:pt x="4312" y="8318"/>
                    <a:pt x="4329" y="8355"/>
                    <a:pt x="4339" y="8355"/>
                  </a:cubicBezTo>
                  <a:cubicBezTo>
                    <a:pt x="4339" y="8355"/>
                    <a:pt x="4340" y="8354"/>
                    <a:pt x="4340" y="8354"/>
                  </a:cubicBezTo>
                  <a:cubicBezTo>
                    <a:pt x="4341" y="8354"/>
                    <a:pt x="4342" y="8354"/>
                    <a:pt x="4342" y="8354"/>
                  </a:cubicBezTo>
                  <a:cubicBezTo>
                    <a:pt x="4353" y="8354"/>
                    <a:pt x="4365" y="8377"/>
                    <a:pt x="4369" y="8407"/>
                  </a:cubicBezTo>
                  <a:cubicBezTo>
                    <a:pt x="4382" y="8493"/>
                    <a:pt x="4438" y="8732"/>
                    <a:pt x="4469" y="8847"/>
                  </a:cubicBezTo>
                  <a:cubicBezTo>
                    <a:pt x="4489" y="8916"/>
                    <a:pt x="4489" y="8955"/>
                    <a:pt x="4473" y="8958"/>
                  </a:cubicBezTo>
                  <a:cubicBezTo>
                    <a:pt x="4424" y="8972"/>
                    <a:pt x="4427" y="9014"/>
                    <a:pt x="4479" y="9041"/>
                  </a:cubicBezTo>
                  <a:cubicBezTo>
                    <a:pt x="4503" y="9055"/>
                    <a:pt x="4524" y="9083"/>
                    <a:pt x="4524" y="9097"/>
                  </a:cubicBezTo>
                  <a:cubicBezTo>
                    <a:pt x="4524" y="9115"/>
                    <a:pt x="4559" y="9177"/>
                    <a:pt x="4601" y="9239"/>
                  </a:cubicBezTo>
                  <a:cubicBezTo>
                    <a:pt x="4646" y="9302"/>
                    <a:pt x="4673" y="9354"/>
                    <a:pt x="4667" y="9357"/>
                  </a:cubicBezTo>
                  <a:cubicBezTo>
                    <a:pt x="4660" y="9361"/>
                    <a:pt x="4677" y="9364"/>
                    <a:pt x="4708" y="9368"/>
                  </a:cubicBezTo>
                  <a:cubicBezTo>
                    <a:pt x="4771" y="9371"/>
                    <a:pt x="4812" y="9454"/>
                    <a:pt x="4767" y="9486"/>
                  </a:cubicBezTo>
                  <a:cubicBezTo>
                    <a:pt x="4753" y="9493"/>
                    <a:pt x="4774" y="9503"/>
                    <a:pt x="4812" y="9507"/>
                  </a:cubicBezTo>
                  <a:cubicBezTo>
                    <a:pt x="4851" y="9510"/>
                    <a:pt x="4882" y="9520"/>
                    <a:pt x="4885" y="9534"/>
                  </a:cubicBezTo>
                  <a:cubicBezTo>
                    <a:pt x="4889" y="9544"/>
                    <a:pt x="4937" y="9576"/>
                    <a:pt x="4993" y="9600"/>
                  </a:cubicBezTo>
                  <a:cubicBezTo>
                    <a:pt x="5048" y="9627"/>
                    <a:pt x="5097" y="9659"/>
                    <a:pt x="5101" y="9669"/>
                  </a:cubicBezTo>
                  <a:cubicBezTo>
                    <a:pt x="5103" y="9678"/>
                    <a:pt x="5111" y="9687"/>
                    <a:pt x="5120" y="9687"/>
                  </a:cubicBezTo>
                  <a:cubicBezTo>
                    <a:pt x="5122" y="9687"/>
                    <a:pt x="5123" y="9687"/>
                    <a:pt x="5125" y="9687"/>
                  </a:cubicBezTo>
                  <a:cubicBezTo>
                    <a:pt x="5125" y="9686"/>
                    <a:pt x="5126" y="9686"/>
                    <a:pt x="5127" y="9686"/>
                  </a:cubicBezTo>
                  <a:cubicBezTo>
                    <a:pt x="5139" y="9686"/>
                    <a:pt x="5184" y="9702"/>
                    <a:pt x="5229" y="9722"/>
                  </a:cubicBezTo>
                  <a:cubicBezTo>
                    <a:pt x="5277" y="9739"/>
                    <a:pt x="5336" y="9760"/>
                    <a:pt x="5357" y="9760"/>
                  </a:cubicBezTo>
                  <a:cubicBezTo>
                    <a:pt x="5419" y="9767"/>
                    <a:pt x="5413" y="9805"/>
                    <a:pt x="5347" y="9822"/>
                  </a:cubicBezTo>
                  <a:cubicBezTo>
                    <a:pt x="5280" y="9840"/>
                    <a:pt x="5197" y="9909"/>
                    <a:pt x="5208" y="9944"/>
                  </a:cubicBezTo>
                  <a:cubicBezTo>
                    <a:pt x="5210" y="9950"/>
                    <a:pt x="5222" y="9954"/>
                    <a:pt x="5237" y="9954"/>
                  </a:cubicBezTo>
                  <a:cubicBezTo>
                    <a:pt x="5246" y="9954"/>
                    <a:pt x="5255" y="9953"/>
                    <a:pt x="5264" y="9951"/>
                  </a:cubicBezTo>
                  <a:cubicBezTo>
                    <a:pt x="5270" y="9949"/>
                    <a:pt x="5278" y="9948"/>
                    <a:pt x="5286" y="9948"/>
                  </a:cubicBezTo>
                  <a:cubicBezTo>
                    <a:pt x="5308" y="9948"/>
                    <a:pt x="5335" y="9954"/>
                    <a:pt x="5350" y="9965"/>
                  </a:cubicBezTo>
                  <a:cubicBezTo>
                    <a:pt x="5369" y="9976"/>
                    <a:pt x="5392" y="9986"/>
                    <a:pt x="5405" y="9986"/>
                  </a:cubicBezTo>
                  <a:cubicBezTo>
                    <a:pt x="5406" y="9986"/>
                    <a:pt x="5408" y="9986"/>
                    <a:pt x="5409" y="9986"/>
                  </a:cubicBezTo>
                  <a:cubicBezTo>
                    <a:pt x="5419" y="9986"/>
                    <a:pt x="5451" y="9986"/>
                    <a:pt x="5482" y="9992"/>
                  </a:cubicBezTo>
                  <a:cubicBezTo>
                    <a:pt x="5489" y="9994"/>
                    <a:pt x="5501" y="9995"/>
                    <a:pt x="5516" y="9995"/>
                  </a:cubicBezTo>
                  <a:cubicBezTo>
                    <a:pt x="5555" y="9995"/>
                    <a:pt x="5614" y="9989"/>
                    <a:pt x="5669" y="9981"/>
                  </a:cubicBezTo>
                  <a:cubicBezTo>
                    <a:pt x="5794" y="9963"/>
                    <a:pt x="5918" y="9952"/>
                    <a:pt x="5999" y="9952"/>
                  </a:cubicBezTo>
                  <a:cubicBezTo>
                    <a:pt x="6039" y="9952"/>
                    <a:pt x="6068" y="9955"/>
                    <a:pt x="6082" y="9961"/>
                  </a:cubicBezTo>
                  <a:cubicBezTo>
                    <a:pt x="6088" y="9963"/>
                    <a:pt x="6096" y="9963"/>
                    <a:pt x="6106" y="9963"/>
                  </a:cubicBezTo>
                  <a:cubicBezTo>
                    <a:pt x="6135" y="9963"/>
                    <a:pt x="6179" y="9956"/>
                    <a:pt x="6217" y="9944"/>
                  </a:cubicBezTo>
                  <a:cubicBezTo>
                    <a:pt x="6254" y="9933"/>
                    <a:pt x="6279" y="9928"/>
                    <a:pt x="6295" y="9928"/>
                  </a:cubicBezTo>
                  <a:cubicBezTo>
                    <a:pt x="6308" y="9928"/>
                    <a:pt x="6315" y="9932"/>
                    <a:pt x="6315" y="9940"/>
                  </a:cubicBezTo>
                  <a:cubicBezTo>
                    <a:pt x="6315" y="9950"/>
                    <a:pt x="6316" y="9956"/>
                    <a:pt x="6317" y="9956"/>
                  </a:cubicBezTo>
                  <a:cubicBezTo>
                    <a:pt x="6318" y="9956"/>
                    <a:pt x="6318" y="9956"/>
                    <a:pt x="6318" y="9954"/>
                  </a:cubicBezTo>
                  <a:cubicBezTo>
                    <a:pt x="6325" y="9930"/>
                    <a:pt x="6488" y="9909"/>
                    <a:pt x="6644" y="9909"/>
                  </a:cubicBezTo>
                  <a:cubicBezTo>
                    <a:pt x="6713" y="9906"/>
                    <a:pt x="6793" y="9895"/>
                    <a:pt x="6825" y="9881"/>
                  </a:cubicBezTo>
                  <a:cubicBezTo>
                    <a:pt x="6841" y="9872"/>
                    <a:pt x="6855" y="9868"/>
                    <a:pt x="6865" y="9868"/>
                  </a:cubicBezTo>
                  <a:cubicBezTo>
                    <a:pt x="6873" y="9868"/>
                    <a:pt x="6878" y="9871"/>
                    <a:pt x="6880" y="9877"/>
                  </a:cubicBezTo>
                  <a:cubicBezTo>
                    <a:pt x="6883" y="9883"/>
                    <a:pt x="6887" y="9886"/>
                    <a:pt x="6892" y="9886"/>
                  </a:cubicBezTo>
                  <a:cubicBezTo>
                    <a:pt x="6900" y="9886"/>
                    <a:pt x="6912" y="9879"/>
                    <a:pt x="6929" y="9864"/>
                  </a:cubicBezTo>
                  <a:cubicBezTo>
                    <a:pt x="6946" y="9849"/>
                    <a:pt x="6958" y="9842"/>
                    <a:pt x="6972" y="9842"/>
                  </a:cubicBezTo>
                  <a:cubicBezTo>
                    <a:pt x="6984" y="9842"/>
                    <a:pt x="6996" y="9847"/>
                    <a:pt x="7012" y="9856"/>
                  </a:cubicBezTo>
                  <a:cubicBezTo>
                    <a:pt x="7027" y="9867"/>
                    <a:pt x="7039" y="9873"/>
                    <a:pt x="7049" y="9873"/>
                  </a:cubicBezTo>
                  <a:cubicBezTo>
                    <a:pt x="7058" y="9873"/>
                    <a:pt x="7064" y="9868"/>
                    <a:pt x="7067" y="9861"/>
                  </a:cubicBezTo>
                  <a:cubicBezTo>
                    <a:pt x="7071" y="9850"/>
                    <a:pt x="7088" y="9836"/>
                    <a:pt x="7099" y="9832"/>
                  </a:cubicBezTo>
                  <a:cubicBezTo>
                    <a:pt x="7112" y="9832"/>
                    <a:pt x="7220" y="9812"/>
                    <a:pt x="7335" y="9794"/>
                  </a:cubicBezTo>
                  <a:cubicBezTo>
                    <a:pt x="7435" y="9776"/>
                    <a:pt x="7527" y="9766"/>
                    <a:pt x="7555" y="9766"/>
                  </a:cubicBezTo>
                  <a:cubicBezTo>
                    <a:pt x="7559" y="9766"/>
                    <a:pt x="7562" y="9766"/>
                    <a:pt x="7563" y="9767"/>
                  </a:cubicBezTo>
                  <a:cubicBezTo>
                    <a:pt x="7566" y="9769"/>
                    <a:pt x="7574" y="9770"/>
                    <a:pt x="7587" y="9770"/>
                  </a:cubicBezTo>
                  <a:cubicBezTo>
                    <a:pt x="7610" y="9770"/>
                    <a:pt x="7647" y="9766"/>
                    <a:pt x="7685" y="9760"/>
                  </a:cubicBezTo>
                  <a:cubicBezTo>
                    <a:pt x="7822" y="9730"/>
                    <a:pt x="7871" y="9720"/>
                    <a:pt x="7889" y="9720"/>
                  </a:cubicBezTo>
                  <a:cubicBezTo>
                    <a:pt x="7897" y="9720"/>
                    <a:pt x="7899" y="9722"/>
                    <a:pt x="7900" y="9725"/>
                  </a:cubicBezTo>
                  <a:cubicBezTo>
                    <a:pt x="7900" y="9729"/>
                    <a:pt x="7907" y="9730"/>
                    <a:pt x="7917" y="9730"/>
                  </a:cubicBezTo>
                  <a:cubicBezTo>
                    <a:pt x="7924" y="9730"/>
                    <a:pt x="7933" y="9730"/>
                    <a:pt x="7942" y="9728"/>
                  </a:cubicBezTo>
                  <a:cubicBezTo>
                    <a:pt x="7966" y="9725"/>
                    <a:pt x="8039" y="9711"/>
                    <a:pt x="8111" y="9697"/>
                  </a:cubicBezTo>
                  <a:cubicBezTo>
                    <a:pt x="8169" y="9686"/>
                    <a:pt x="8225" y="9679"/>
                    <a:pt x="8250" y="9679"/>
                  </a:cubicBezTo>
                  <a:cubicBezTo>
                    <a:pt x="8255" y="9679"/>
                    <a:pt x="8259" y="9679"/>
                    <a:pt x="8261" y="9680"/>
                  </a:cubicBezTo>
                  <a:cubicBezTo>
                    <a:pt x="8263" y="9680"/>
                    <a:pt x="8265" y="9680"/>
                    <a:pt x="8268" y="9680"/>
                  </a:cubicBezTo>
                  <a:cubicBezTo>
                    <a:pt x="8295" y="9680"/>
                    <a:pt x="8390" y="9667"/>
                    <a:pt x="8490" y="9648"/>
                  </a:cubicBezTo>
                  <a:cubicBezTo>
                    <a:pt x="8591" y="9629"/>
                    <a:pt x="8684" y="9614"/>
                    <a:pt x="8707" y="9614"/>
                  </a:cubicBezTo>
                  <a:cubicBezTo>
                    <a:pt x="8709" y="9614"/>
                    <a:pt x="8711" y="9614"/>
                    <a:pt x="8712" y="9614"/>
                  </a:cubicBezTo>
                  <a:cubicBezTo>
                    <a:pt x="8712" y="9614"/>
                    <a:pt x="8713" y="9614"/>
                    <a:pt x="8715" y="9614"/>
                  </a:cubicBezTo>
                  <a:cubicBezTo>
                    <a:pt x="8738" y="9614"/>
                    <a:pt x="8870" y="9588"/>
                    <a:pt x="9021" y="9558"/>
                  </a:cubicBezTo>
                  <a:cubicBezTo>
                    <a:pt x="9171" y="9526"/>
                    <a:pt x="9305" y="9502"/>
                    <a:pt x="9330" y="9502"/>
                  </a:cubicBezTo>
                  <a:cubicBezTo>
                    <a:pt x="9331" y="9502"/>
                    <a:pt x="9332" y="9502"/>
                    <a:pt x="9333" y="9503"/>
                  </a:cubicBezTo>
                  <a:cubicBezTo>
                    <a:pt x="9344" y="9503"/>
                    <a:pt x="9440" y="9489"/>
                    <a:pt x="9552" y="9465"/>
                  </a:cubicBezTo>
                  <a:cubicBezTo>
                    <a:pt x="9663" y="9444"/>
                    <a:pt x="9832" y="9416"/>
                    <a:pt x="9927" y="9403"/>
                  </a:cubicBezTo>
                  <a:cubicBezTo>
                    <a:pt x="10023" y="9392"/>
                    <a:pt x="10190" y="9361"/>
                    <a:pt x="10294" y="9340"/>
                  </a:cubicBezTo>
                  <a:cubicBezTo>
                    <a:pt x="10398" y="9315"/>
                    <a:pt x="10505" y="9299"/>
                    <a:pt x="10526" y="9299"/>
                  </a:cubicBezTo>
                  <a:cubicBezTo>
                    <a:pt x="10527" y="9299"/>
                    <a:pt x="10528" y="9299"/>
                    <a:pt x="10530" y="9299"/>
                  </a:cubicBezTo>
                  <a:cubicBezTo>
                    <a:pt x="10563" y="9299"/>
                    <a:pt x="10719" y="9268"/>
                    <a:pt x="10891" y="9229"/>
                  </a:cubicBezTo>
                  <a:cubicBezTo>
                    <a:pt x="11080" y="9183"/>
                    <a:pt x="11207" y="9162"/>
                    <a:pt x="11268" y="9162"/>
                  </a:cubicBezTo>
                  <a:cubicBezTo>
                    <a:pt x="11277" y="9162"/>
                    <a:pt x="11284" y="9162"/>
                    <a:pt x="11290" y="9163"/>
                  </a:cubicBezTo>
                  <a:cubicBezTo>
                    <a:pt x="11319" y="9165"/>
                    <a:pt x="11354" y="9168"/>
                    <a:pt x="11378" y="9168"/>
                  </a:cubicBezTo>
                  <a:cubicBezTo>
                    <a:pt x="11387" y="9168"/>
                    <a:pt x="11395" y="9167"/>
                    <a:pt x="11400" y="9166"/>
                  </a:cubicBezTo>
                  <a:cubicBezTo>
                    <a:pt x="11403" y="9165"/>
                    <a:pt x="11406" y="9165"/>
                    <a:pt x="11409" y="9165"/>
                  </a:cubicBezTo>
                  <a:cubicBezTo>
                    <a:pt x="11443" y="9165"/>
                    <a:pt x="11471" y="9219"/>
                    <a:pt x="11435" y="9229"/>
                  </a:cubicBezTo>
                  <a:cubicBezTo>
                    <a:pt x="11432" y="9229"/>
                    <a:pt x="11427" y="9230"/>
                    <a:pt x="11422" y="9230"/>
                  </a:cubicBezTo>
                  <a:cubicBezTo>
                    <a:pt x="11408" y="9230"/>
                    <a:pt x="11388" y="9226"/>
                    <a:pt x="11373" y="9219"/>
                  </a:cubicBezTo>
                  <a:cubicBezTo>
                    <a:pt x="11364" y="9215"/>
                    <a:pt x="11356" y="9213"/>
                    <a:pt x="11351" y="9213"/>
                  </a:cubicBezTo>
                  <a:cubicBezTo>
                    <a:pt x="11346" y="9213"/>
                    <a:pt x="11344" y="9215"/>
                    <a:pt x="11345" y="9219"/>
                  </a:cubicBezTo>
                  <a:cubicBezTo>
                    <a:pt x="11349" y="9229"/>
                    <a:pt x="11366" y="9243"/>
                    <a:pt x="11387" y="9253"/>
                  </a:cubicBezTo>
                  <a:cubicBezTo>
                    <a:pt x="11397" y="9258"/>
                    <a:pt x="11409" y="9261"/>
                    <a:pt x="11428" y="9261"/>
                  </a:cubicBezTo>
                  <a:cubicBezTo>
                    <a:pt x="11471" y="9261"/>
                    <a:pt x="11548" y="9245"/>
                    <a:pt x="11720" y="9201"/>
                  </a:cubicBezTo>
                  <a:cubicBezTo>
                    <a:pt x="11775" y="9189"/>
                    <a:pt x="11823" y="9182"/>
                    <a:pt x="11849" y="9182"/>
                  </a:cubicBezTo>
                  <a:cubicBezTo>
                    <a:pt x="11861" y="9182"/>
                    <a:pt x="11868" y="9184"/>
                    <a:pt x="11869" y="9187"/>
                  </a:cubicBezTo>
                  <a:cubicBezTo>
                    <a:pt x="11871" y="9194"/>
                    <a:pt x="11879" y="9198"/>
                    <a:pt x="11891" y="9198"/>
                  </a:cubicBezTo>
                  <a:cubicBezTo>
                    <a:pt x="11897" y="9198"/>
                    <a:pt x="11903" y="9197"/>
                    <a:pt x="11911" y="9195"/>
                  </a:cubicBezTo>
                  <a:cubicBezTo>
                    <a:pt x="11932" y="9184"/>
                    <a:pt x="12001" y="9174"/>
                    <a:pt x="12066" y="9166"/>
                  </a:cubicBezTo>
                  <a:cubicBezTo>
                    <a:pt x="12133" y="9160"/>
                    <a:pt x="12191" y="9149"/>
                    <a:pt x="12205" y="9142"/>
                  </a:cubicBezTo>
                  <a:cubicBezTo>
                    <a:pt x="12216" y="9139"/>
                    <a:pt x="12247" y="9125"/>
                    <a:pt x="12279" y="9111"/>
                  </a:cubicBezTo>
                  <a:cubicBezTo>
                    <a:pt x="12351" y="9086"/>
                    <a:pt x="12351" y="9086"/>
                    <a:pt x="12313" y="9062"/>
                  </a:cubicBezTo>
                  <a:cubicBezTo>
                    <a:pt x="12289" y="9045"/>
                    <a:pt x="12289" y="9035"/>
                    <a:pt x="12313" y="9020"/>
                  </a:cubicBezTo>
                  <a:cubicBezTo>
                    <a:pt x="12338" y="9003"/>
                    <a:pt x="12425" y="8989"/>
                    <a:pt x="12475" y="8989"/>
                  </a:cubicBezTo>
                  <a:cubicBezTo>
                    <a:pt x="12495" y="8989"/>
                    <a:pt x="12509" y="8991"/>
                    <a:pt x="12511" y="8996"/>
                  </a:cubicBezTo>
                  <a:cubicBezTo>
                    <a:pt x="12511" y="8997"/>
                    <a:pt x="12513" y="8998"/>
                    <a:pt x="12517" y="8998"/>
                  </a:cubicBezTo>
                  <a:cubicBezTo>
                    <a:pt x="12541" y="8998"/>
                    <a:pt x="12630" y="8982"/>
                    <a:pt x="12733" y="8958"/>
                  </a:cubicBezTo>
                  <a:cubicBezTo>
                    <a:pt x="13014" y="8896"/>
                    <a:pt x="13177" y="8865"/>
                    <a:pt x="13299" y="8854"/>
                  </a:cubicBezTo>
                  <a:cubicBezTo>
                    <a:pt x="13350" y="8851"/>
                    <a:pt x="13413" y="8844"/>
                    <a:pt x="13434" y="8841"/>
                  </a:cubicBezTo>
                  <a:cubicBezTo>
                    <a:pt x="13458" y="8841"/>
                    <a:pt x="13486" y="8841"/>
                    <a:pt x="13499" y="8844"/>
                  </a:cubicBezTo>
                  <a:cubicBezTo>
                    <a:pt x="13500" y="8844"/>
                    <a:pt x="13501" y="8844"/>
                    <a:pt x="13503" y="8844"/>
                  </a:cubicBezTo>
                  <a:cubicBezTo>
                    <a:pt x="13529" y="8844"/>
                    <a:pt x="13686" y="8814"/>
                    <a:pt x="13861" y="8774"/>
                  </a:cubicBezTo>
                  <a:cubicBezTo>
                    <a:pt x="14055" y="8732"/>
                    <a:pt x="14252" y="8698"/>
                    <a:pt x="14335" y="8698"/>
                  </a:cubicBezTo>
                  <a:cubicBezTo>
                    <a:pt x="14415" y="8695"/>
                    <a:pt x="14506" y="8691"/>
                    <a:pt x="14537" y="8691"/>
                  </a:cubicBezTo>
                  <a:cubicBezTo>
                    <a:pt x="14564" y="8691"/>
                    <a:pt x="14603" y="8702"/>
                    <a:pt x="14614" y="8712"/>
                  </a:cubicBezTo>
                  <a:cubicBezTo>
                    <a:pt x="14621" y="8722"/>
                    <a:pt x="14640" y="8728"/>
                    <a:pt x="14658" y="8728"/>
                  </a:cubicBezTo>
                  <a:cubicBezTo>
                    <a:pt x="14664" y="8728"/>
                    <a:pt x="14670" y="8727"/>
                    <a:pt x="14676" y="8726"/>
                  </a:cubicBezTo>
                  <a:cubicBezTo>
                    <a:pt x="14703" y="8719"/>
                    <a:pt x="14710" y="8708"/>
                    <a:pt x="14700" y="8698"/>
                  </a:cubicBezTo>
                  <a:cubicBezTo>
                    <a:pt x="14665" y="8670"/>
                    <a:pt x="14998" y="8625"/>
                    <a:pt x="15352" y="8607"/>
                  </a:cubicBezTo>
                  <a:cubicBezTo>
                    <a:pt x="15443" y="8604"/>
                    <a:pt x="15536" y="8597"/>
                    <a:pt x="15564" y="8594"/>
                  </a:cubicBezTo>
                  <a:cubicBezTo>
                    <a:pt x="15567" y="8594"/>
                    <a:pt x="15570" y="8594"/>
                    <a:pt x="15573" y="8594"/>
                  </a:cubicBezTo>
                  <a:cubicBezTo>
                    <a:pt x="15595" y="8594"/>
                    <a:pt x="15617" y="8603"/>
                    <a:pt x="15626" y="8618"/>
                  </a:cubicBezTo>
                  <a:cubicBezTo>
                    <a:pt x="15636" y="8634"/>
                    <a:pt x="15648" y="8646"/>
                    <a:pt x="15658" y="8646"/>
                  </a:cubicBezTo>
                  <a:cubicBezTo>
                    <a:pt x="15659" y="8646"/>
                    <a:pt x="15660" y="8646"/>
                    <a:pt x="15661" y="8646"/>
                  </a:cubicBezTo>
                  <a:cubicBezTo>
                    <a:pt x="15693" y="8642"/>
                    <a:pt x="15752" y="8640"/>
                    <a:pt x="15812" y="8640"/>
                  </a:cubicBezTo>
                  <a:cubicBezTo>
                    <a:pt x="15906" y="8640"/>
                    <a:pt x="16002" y="8645"/>
                    <a:pt x="16005" y="8653"/>
                  </a:cubicBezTo>
                  <a:cubicBezTo>
                    <a:pt x="16008" y="8660"/>
                    <a:pt x="16001" y="8667"/>
                    <a:pt x="15994" y="8670"/>
                  </a:cubicBezTo>
                  <a:cubicBezTo>
                    <a:pt x="15974" y="8678"/>
                    <a:pt x="15860" y="8683"/>
                    <a:pt x="15764" y="8683"/>
                  </a:cubicBezTo>
                  <a:cubicBezTo>
                    <a:pt x="15690" y="8683"/>
                    <a:pt x="15628" y="8680"/>
                    <a:pt x="15626" y="8674"/>
                  </a:cubicBezTo>
                  <a:cubicBezTo>
                    <a:pt x="15624" y="8670"/>
                    <a:pt x="15617" y="8668"/>
                    <a:pt x="15608" y="8668"/>
                  </a:cubicBezTo>
                  <a:cubicBezTo>
                    <a:pt x="15598" y="8668"/>
                    <a:pt x="15585" y="8670"/>
                    <a:pt x="15571" y="8674"/>
                  </a:cubicBezTo>
                  <a:cubicBezTo>
                    <a:pt x="15464" y="8704"/>
                    <a:pt x="15174" y="8753"/>
                    <a:pt x="15116" y="8753"/>
                  </a:cubicBezTo>
                  <a:cubicBezTo>
                    <a:pt x="15113" y="8753"/>
                    <a:pt x="15111" y="8753"/>
                    <a:pt x="15110" y="8753"/>
                  </a:cubicBezTo>
                  <a:cubicBezTo>
                    <a:pt x="15104" y="8753"/>
                    <a:pt x="15099" y="8752"/>
                    <a:pt x="15095" y="8752"/>
                  </a:cubicBezTo>
                  <a:cubicBezTo>
                    <a:pt x="15073" y="8752"/>
                    <a:pt x="15070" y="8759"/>
                    <a:pt x="15078" y="8771"/>
                  </a:cubicBezTo>
                  <a:cubicBezTo>
                    <a:pt x="15087" y="8782"/>
                    <a:pt x="15108" y="8789"/>
                    <a:pt x="15128" y="8789"/>
                  </a:cubicBezTo>
                  <a:cubicBezTo>
                    <a:pt x="15132" y="8789"/>
                    <a:pt x="15136" y="8789"/>
                    <a:pt x="15141" y="8788"/>
                  </a:cubicBezTo>
                  <a:cubicBezTo>
                    <a:pt x="15168" y="8788"/>
                    <a:pt x="15231" y="8778"/>
                    <a:pt x="15280" y="8774"/>
                  </a:cubicBezTo>
                  <a:cubicBezTo>
                    <a:pt x="15331" y="8767"/>
                    <a:pt x="15432" y="8761"/>
                    <a:pt x="15509" y="8761"/>
                  </a:cubicBezTo>
                  <a:cubicBezTo>
                    <a:pt x="15581" y="8757"/>
                    <a:pt x="15672" y="8750"/>
                    <a:pt x="15713" y="8740"/>
                  </a:cubicBezTo>
                  <a:cubicBezTo>
                    <a:pt x="15731" y="8736"/>
                    <a:pt x="15748" y="8733"/>
                    <a:pt x="15763" y="8733"/>
                  </a:cubicBezTo>
                  <a:cubicBezTo>
                    <a:pt x="15785" y="8733"/>
                    <a:pt x="15802" y="8738"/>
                    <a:pt x="15810" y="8747"/>
                  </a:cubicBezTo>
                  <a:cubicBezTo>
                    <a:pt x="15817" y="8758"/>
                    <a:pt x="15829" y="8763"/>
                    <a:pt x="15840" y="8763"/>
                  </a:cubicBezTo>
                  <a:cubicBezTo>
                    <a:pt x="15847" y="8763"/>
                    <a:pt x="15854" y="8761"/>
                    <a:pt x="15859" y="8757"/>
                  </a:cubicBezTo>
                  <a:cubicBezTo>
                    <a:pt x="15876" y="8746"/>
                    <a:pt x="15925" y="8741"/>
                    <a:pt x="15979" y="8741"/>
                  </a:cubicBezTo>
                  <a:cubicBezTo>
                    <a:pt x="16056" y="8741"/>
                    <a:pt x="16143" y="8751"/>
                    <a:pt x="16157" y="8767"/>
                  </a:cubicBezTo>
                  <a:cubicBezTo>
                    <a:pt x="16167" y="8778"/>
                    <a:pt x="16173" y="8784"/>
                    <a:pt x="16177" y="8784"/>
                  </a:cubicBezTo>
                  <a:cubicBezTo>
                    <a:pt x="16182" y="8784"/>
                    <a:pt x="16184" y="8776"/>
                    <a:pt x="16188" y="8757"/>
                  </a:cubicBezTo>
                  <a:cubicBezTo>
                    <a:pt x="16196" y="8740"/>
                    <a:pt x="16213" y="8726"/>
                    <a:pt x="16226" y="8726"/>
                  </a:cubicBezTo>
                  <a:cubicBezTo>
                    <a:pt x="16233" y="8727"/>
                    <a:pt x="16247" y="8728"/>
                    <a:pt x="16262" y="8728"/>
                  </a:cubicBezTo>
                  <a:cubicBezTo>
                    <a:pt x="16277" y="8728"/>
                    <a:pt x="16294" y="8727"/>
                    <a:pt x="16310" y="8726"/>
                  </a:cubicBezTo>
                  <a:cubicBezTo>
                    <a:pt x="16316" y="8724"/>
                    <a:pt x="16324" y="8724"/>
                    <a:pt x="16331" y="8724"/>
                  </a:cubicBezTo>
                  <a:cubicBezTo>
                    <a:pt x="16359" y="8724"/>
                    <a:pt x="16391" y="8733"/>
                    <a:pt x="16410" y="8747"/>
                  </a:cubicBezTo>
                  <a:cubicBezTo>
                    <a:pt x="16461" y="8782"/>
                    <a:pt x="16448" y="8817"/>
                    <a:pt x="16406" y="8817"/>
                  </a:cubicBezTo>
                  <a:cubicBezTo>
                    <a:pt x="16391" y="8817"/>
                    <a:pt x="16372" y="8812"/>
                    <a:pt x="16351" y="8802"/>
                  </a:cubicBezTo>
                  <a:cubicBezTo>
                    <a:pt x="16331" y="8792"/>
                    <a:pt x="16308" y="8787"/>
                    <a:pt x="16289" y="8787"/>
                  </a:cubicBezTo>
                  <a:cubicBezTo>
                    <a:pt x="16263" y="8787"/>
                    <a:pt x="16245" y="8796"/>
                    <a:pt x="16250" y="8812"/>
                  </a:cubicBezTo>
                  <a:cubicBezTo>
                    <a:pt x="16253" y="8819"/>
                    <a:pt x="16258" y="8822"/>
                    <a:pt x="16266" y="8822"/>
                  </a:cubicBezTo>
                  <a:cubicBezTo>
                    <a:pt x="16271" y="8822"/>
                    <a:pt x="16278" y="8820"/>
                    <a:pt x="16285" y="8816"/>
                  </a:cubicBezTo>
                  <a:cubicBezTo>
                    <a:pt x="16294" y="8810"/>
                    <a:pt x="16304" y="8806"/>
                    <a:pt x="16313" y="8806"/>
                  </a:cubicBezTo>
                  <a:cubicBezTo>
                    <a:pt x="16320" y="8806"/>
                    <a:pt x="16326" y="8808"/>
                    <a:pt x="16330" y="8812"/>
                  </a:cubicBezTo>
                  <a:cubicBezTo>
                    <a:pt x="16348" y="8827"/>
                    <a:pt x="16245" y="8849"/>
                    <a:pt x="16184" y="8849"/>
                  </a:cubicBezTo>
                  <a:cubicBezTo>
                    <a:pt x="16174" y="8849"/>
                    <a:pt x="16164" y="8849"/>
                    <a:pt x="16157" y="8847"/>
                  </a:cubicBezTo>
                  <a:cubicBezTo>
                    <a:pt x="16155" y="8847"/>
                    <a:pt x="16153" y="8846"/>
                    <a:pt x="16151" y="8846"/>
                  </a:cubicBezTo>
                  <a:cubicBezTo>
                    <a:pt x="16142" y="8846"/>
                    <a:pt x="16142" y="8853"/>
                    <a:pt x="16151" y="8865"/>
                  </a:cubicBezTo>
                  <a:cubicBezTo>
                    <a:pt x="16157" y="8873"/>
                    <a:pt x="16194" y="8877"/>
                    <a:pt x="16241" y="8877"/>
                  </a:cubicBezTo>
                  <a:cubicBezTo>
                    <a:pt x="16327" y="8877"/>
                    <a:pt x="16446" y="8865"/>
                    <a:pt x="16473" y="8847"/>
                  </a:cubicBezTo>
                  <a:cubicBezTo>
                    <a:pt x="16487" y="8841"/>
                    <a:pt x="16487" y="8823"/>
                    <a:pt x="16476" y="8816"/>
                  </a:cubicBezTo>
                  <a:cubicBezTo>
                    <a:pt x="16468" y="8809"/>
                    <a:pt x="16466" y="8806"/>
                    <a:pt x="16473" y="8806"/>
                  </a:cubicBezTo>
                  <a:cubicBezTo>
                    <a:pt x="16477" y="8806"/>
                    <a:pt x="16484" y="8807"/>
                    <a:pt x="16494" y="8809"/>
                  </a:cubicBezTo>
                  <a:cubicBezTo>
                    <a:pt x="16498" y="8810"/>
                    <a:pt x="16504" y="8810"/>
                    <a:pt x="16511" y="8810"/>
                  </a:cubicBezTo>
                  <a:cubicBezTo>
                    <a:pt x="16531" y="8810"/>
                    <a:pt x="16559" y="8806"/>
                    <a:pt x="16577" y="8799"/>
                  </a:cubicBezTo>
                  <a:cubicBezTo>
                    <a:pt x="16589" y="8795"/>
                    <a:pt x="16603" y="8793"/>
                    <a:pt x="16615" y="8793"/>
                  </a:cubicBezTo>
                  <a:cubicBezTo>
                    <a:pt x="16627" y="8793"/>
                    <a:pt x="16638" y="8795"/>
                    <a:pt x="16643" y="8799"/>
                  </a:cubicBezTo>
                  <a:cubicBezTo>
                    <a:pt x="16650" y="8804"/>
                    <a:pt x="16663" y="8807"/>
                    <a:pt x="16678" y="8807"/>
                  </a:cubicBezTo>
                  <a:cubicBezTo>
                    <a:pt x="16690" y="8807"/>
                    <a:pt x="16703" y="8805"/>
                    <a:pt x="16716" y="8802"/>
                  </a:cubicBezTo>
                  <a:cubicBezTo>
                    <a:pt x="16730" y="8799"/>
                    <a:pt x="16745" y="8797"/>
                    <a:pt x="16759" y="8797"/>
                  </a:cubicBezTo>
                  <a:cubicBezTo>
                    <a:pt x="16773" y="8797"/>
                    <a:pt x="16785" y="8799"/>
                    <a:pt x="16792" y="8802"/>
                  </a:cubicBezTo>
                  <a:cubicBezTo>
                    <a:pt x="16809" y="8809"/>
                    <a:pt x="16841" y="8812"/>
                    <a:pt x="16868" y="8812"/>
                  </a:cubicBezTo>
                  <a:cubicBezTo>
                    <a:pt x="16874" y="8812"/>
                    <a:pt x="16878" y="8812"/>
                    <a:pt x="16882" y="8812"/>
                  </a:cubicBezTo>
                  <a:cubicBezTo>
                    <a:pt x="16906" y="8812"/>
                    <a:pt x="16899" y="8822"/>
                    <a:pt x="16851" y="8861"/>
                  </a:cubicBezTo>
                  <a:cubicBezTo>
                    <a:pt x="16817" y="8889"/>
                    <a:pt x="16768" y="8910"/>
                    <a:pt x="16750" y="8910"/>
                  </a:cubicBezTo>
                  <a:cubicBezTo>
                    <a:pt x="16747" y="8909"/>
                    <a:pt x="16745" y="8909"/>
                    <a:pt x="16742" y="8909"/>
                  </a:cubicBezTo>
                  <a:cubicBezTo>
                    <a:pt x="16727" y="8909"/>
                    <a:pt x="16720" y="8918"/>
                    <a:pt x="16723" y="8927"/>
                  </a:cubicBezTo>
                  <a:cubicBezTo>
                    <a:pt x="16726" y="8941"/>
                    <a:pt x="16719" y="8951"/>
                    <a:pt x="16708" y="8955"/>
                  </a:cubicBezTo>
                  <a:cubicBezTo>
                    <a:pt x="16707" y="8955"/>
                    <a:pt x="16706" y="8955"/>
                    <a:pt x="16704" y="8955"/>
                  </a:cubicBezTo>
                  <a:cubicBezTo>
                    <a:pt x="16694" y="8955"/>
                    <a:pt x="16688" y="8943"/>
                    <a:pt x="16688" y="8927"/>
                  </a:cubicBezTo>
                  <a:cubicBezTo>
                    <a:pt x="16690" y="8912"/>
                    <a:pt x="16687" y="8905"/>
                    <a:pt x="16676" y="8905"/>
                  </a:cubicBezTo>
                  <a:cubicBezTo>
                    <a:pt x="16664" y="8905"/>
                    <a:pt x="16640" y="8914"/>
                    <a:pt x="16598" y="8931"/>
                  </a:cubicBezTo>
                  <a:cubicBezTo>
                    <a:pt x="16546" y="8951"/>
                    <a:pt x="16479" y="8976"/>
                    <a:pt x="16449" y="8979"/>
                  </a:cubicBezTo>
                  <a:cubicBezTo>
                    <a:pt x="16427" y="8984"/>
                    <a:pt x="16402" y="8986"/>
                    <a:pt x="16378" y="8986"/>
                  </a:cubicBezTo>
                  <a:cubicBezTo>
                    <a:pt x="16314" y="8986"/>
                    <a:pt x="16252" y="8970"/>
                    <a:pt x="16244" y="8948"/>
                  </a:cubicBezTo>
                  <a:cubicBezTo>
                    <a:pt x="16241" y="8940"/>
                    <a:pt x="16237" y="8936"/>
                    <a:pt x="16231" y="8936"/>
                  </a:cubicBezTo>
                  <a:cubicBezTo>
                    <a:pt x="16224" y="8936"/>
                    <a:pt x="16215" y="8942"/>
                    <a:pt x="16202" y="8955"/>
                  </a:cubicBezTo>
                  <a:cubicBezTo>
                    <a:pt x="16185" y="8969"/>
                    <a:pt x="16165" y="8976"/>
                    <a:pt x="16155" y="8976"/>
                  </a:cubicBezTo>
                  <a:cubicBezTo>
                    <a:pt x="16153" y="8976"/>
                    <a:pt x="16152" y="8976"/>
                    <a:pt x="16151" y="8976"/>
                  </a:cubicBezTo>
                  <a:cubicBezTo>
                    <a:pt x="16147" y="8974"/>
                    <a:pt x="16142" y="8973"/>
                    <a:pt x="16134" y="8973"/>
                  </a:cubicBezTo>
                  <a:cubicBezTo>
                    <a:pt x="16072" y="8973"/>
                    <a:pt x="15879" y="9019"/>
                    <a:pt x="15872" y="9038"/>
                  </a:cubicBezTo>
                  <a:cubicBezTo>
                    <a:pt x="15869" y="9049"/>
                    <a:pt x="15838" y="9059"/>
                    <a:pt x="15800" y="9059"/>
                  </a:cubicBezTo>
                  <a:cubicBezTo>
                    <a:pt x="15765" y="9059"/>
                    <a:pt x="15723" y="9065"/>
                    <a:pt x="15709" y="9073"/>
                  </a:cubicBezTo>
                  <a:cubicBezTo>
                    <a:pt x="15704" y="9078"/>
                    <a:pt x="15687" y="9081"/>
                    <a:pt x="15665" y="9081"/>
                  </a:cubicBezTo>
                  <a:cubicBezTo>
                    <a:pt x="15648" y="9081"/>
                    <a:pt x="15628" y="9079"/>
                    <a:pt x="15609" y="9076"/>
                  </a:cubicBezTo>
                  <a:cubicBezTo>
                    <a:pt x="15583" y="9072"/>
                    <a:pt x="15553" y="9069"/>
                    <a:pt x="15528" y="9069"/>
                  </a:cubicBezTo>
                  <a:cubicBezTo>
                    <a:pt x="15513" y="9069"/>
                    <a:pt x="15500" y="9070"/>
                    <a:pt x="15491" y="9073"/>
                  </a:cubicBezTo>
                  <a:cubicBezTo>
                    <a:pt x="15467" y="9080"/>
                    <a:pt x="15297" y="9083"/>
                    <a:pt x="15113" y="9083"/>
                  </a:cubicBezTo>
                  <a:cubicBezTo>
                    <a:pt x="14763" y="9083"/>
                    <a:pt x="14724" y="9083"/>
                    <a:pt x="14564" y="9107"/>
                  </a:cubicBezTo>
                  <a:cubicBezTo>
                    <a:pt x="14513" y="9115"/>
                    <a:pt x="14402" y="9128"/>
                    <a:pt x="14319" y="9139"/>
                  </a:cubicBezTo>
                  <a:cubicBezTo>
                    <a:pt x="14239" y="9149"/>
                    <a:pt x="14156" y="9166"/>
                    <a:pt x="14141" y="9177"/>
                  </a:cubicBezTo>
                  <a:cubicBezTo>
                    <a:pt x="14133" y="9183"/>
                    <a:pt x="14127" y="9185"/>
                    <a:pt x="14123" y="9185"/>
                  </a:cubicBezTo>
                  <a:cubicBezTo>
                    <a:pt x="14117" y="9185"/>
                    <a:pt x="14117" y="9180"/>
                    <a:pt x="14121" y="9170"/>
                  </a:cubicBezTo>
                  <a:cubicBezTo>
                    <a:pt x="14126" y="9155"/>
                    <a:pt x="14122" y="9148"/>
                    <a:pt x="14112" y="9148"/>
                  </a:cubicBezTo>
                  <a:cubicBezTo>
                    <a:pt x="14111" y="9148"/>
                    <a:pt x="14109" y="9148"/>
                    <a:pt x="14106" y="9149"/>
                  </a:cubicBezTo>
                  <a:cubicBezTo>
                    <a:pt x="14104" y="9149"/>
                    <a:pt x="14103" y="9150"/>
                    <a:pt x="14101" y="9150"/>
                  </a:cubicBezTo>
                  <a:cubicBezTo>
                    <a:pt x="14091" y="9150"/>
                    <a:pt x="14086" y="9141"/>
                    <a:pt x="14090" y="9132"/>
                  </a:cubicBezTo>
                  <a:cubicBezTo>
                    <a:pt x="14093" y="9120"/>
                    <a:pt x="14105" y="9114"/>
                    <a:pt x="14119" y="9114"/>
                  </a:cubicBezTo>
                  <a:cubicBezTo>
                    <a:pt x="14122" y="9114"/>
                    <a:pt x="14124" y="9114"/>
                    <a:pt x="14127" y="9115"/>
                  </a:cubicBezTo>
                  <a:cubicBezTo>
                    <a:pt x="14132" y="9115"/>
                    <a:pt x="14135" y="9116"/>
                    <a:pt x="14138" y="9116"/>
                  </a:cubicBezTo>
                  <a:cubicBezTo>
                    <a:pt x="14145" y="9116"/>
                    <a:pt x="14145" y="9113"/>
                    <a:pt x="14135" y="9107"/>
                  </a:cubicBezTo>
                  <a:cubicBezTo>
                    <a:pt x="14126" y="9102"/>
                    <a:pt x="14110" y="9099"/>
                    <a:pt x="14088" y="9099"/>
                  </a:cubicBezTo>
                  <a:cubicBezTo>
                    <a:pt x="14043" y="9099"/>
                    <a:pt x="13973" y="9111"/>
                    <a:pt x="13888" y="9132"/>
                  </a:cubicBezTo>
                  <a:cubicBezTo>
                    <a:pt x="13861" y="9138"/>
                    <a:pt x="13838" y="9142"/>
                    <a:pt x="13820" y="9142"/>
                  </a:cubicBezTo>
                  <a:cubicBezTo>
                    <a:pt x="13800" y="9142"/>
                    <a:pt x="13788" y="9137"/>
                    <a:pt x="13784" y="9128"/>
                  </a:cubicBezTo>
                  <a:cubicBezTo>
                    <a:pt x="13783" y="9121"/>
                    <a:pt x="13779" y="9117"/>
                    <a:pt x="13772" y="9117"/>
                  </a:cubicBezTo>
                  <a:cubicBezTo>
                    <a:pt x="13763" y="9117"/>
                    <a:pt x="13750" y="9123"/>
                    <a:pt x="13732" y="9135"/>
                  </a:cubicBezTo>
                  <a:cubicBezTo>
                    <a:pt x="13704" y="9152"/>
                    <a:pt x="13675" y="9161"/>
                    <a:pt x="13654" y="9161"/>
                  </a:cubicBezTo>
                  <a:cubicBezTo>
                    <a:pt x="13636" y="9161"/>
                    <a:pt x="13622" y="9155"/>
                    <a:pt x="13618" y="9142"/>
                  </a:cubicBezTo>
                  <a:cubicBezTo>
                    <a:pt x="13614" y="9132"/>
                    <a:pt x="13628" y="9118"/>
                    <a:pt x="13653" y="9115"/>
                  </a:cubicBezTo>
                  <a:cubicBezTo>
                    <a:pt x="13711" y="9097"/>
                    <a:pt x="13739" y="9062"/>
                    <a:pt x="13711" y="9038"/>
                  </a:cubicBezTo>
                  <a:cubicBezTo>
                    <a:pt x="13705" y="9034"/>
                    <a:pt x="13697" y="9031"/>
                    <a:pt x="13688" y="9031"/>
                  </a:cubicBezTo>
                  <a:cubicBezTo>
                    <a:pt x="13667" y="9031"/>
                    <a:pt x="13633" y="9044"/>
                    <a:pt x="13573" y="9073"/>
                  </a:cubicBezTo>
                  <a:cubicBezTo>
                    <a:pt x="13496" y="9110"/>
                    <a:pt x="13451" y="9122"/>
                    <a:pt x="13402" y="9122"/>
                  </a:cubicBezTo>
                  <a:cubicBezTo>
                    <a:pt x="13395" y="9122"/>
                    <a:pt x="13389" y="9122"/>
                    <a:pt x="13382" y="9121"/>
                  </a:cubicBezTo>
                  <a:cubicBezTo>
                    <a:pt x="13377" y="9121"/>
                    <a:pt x="13372" y="9121"/>
                    <a:pt x="13367" y="9121"/>
                  </a:cubicBezTo>
                  <a:cubicBezTo>
                    <a:pt x="13248" y="9121"/>
                    <a:pt x="12931" y="9188"/>
                    <a:pt x="12941" y="9211"/>
                  </a:cubicBezTo>
                  <a:cubicBezTo>
                    <a:pt x="12945" y="9222"/>
                    <a:pt x="12934" y="9232"/>
                    <a:pt x="12924" y="9236"/>
                  </a:cubicBezTo>
                  <a:cubicBezTo>
                    <a:pt x="12922" y="9237"/>
                    <a:pt x="12920" y="9237"/>
                    <a:pt x="12918" y="9237"/>
                  </a:cubicBezTo>
                  <a:cubicBezTo>
                    <a:pt x="12908" y="9237"/>
                    <a:pt x="12904" y="9230"/>
                    <a:pt x="12907" y="9222"/>
                  </a:cubicBezTo>
                  <a:cubicBezTo>
                    <a:pt x="12910" y="9208"/>
                    <a:pt x="12899" y="9195"/>
                    <a:pt x="12886" y="9190"/>
                  </a:cubicBezTo>
                  <a:cubicBezTo>
                    <a:pt x="12882" y="9190"/>
                    <a:pt x="12879" y="9189"/>
                    <a:pt x="12876" y="9189"/>
                  </a:cubicBezTo>
                  <a:cubicBezTo>
                    <a:pt x="12867" y="9189"/>
                    <a:pt x="12862" y="9193"/>
                    <a:pt x="12865" y="9201"/>
                  </a:cubicBezTo>
                  <a:cubicBezTo>
                    <a:pt x="12879" y="9227"/>
                    <a:pt x="12877" y="9239"/>
                    <a:pt x="12856" y="9239"/>
                  </a:cubicBezTo>
                  <a:cubicBezTo>
                    <a:pt x="12847" y="9239"/>
                    <a:pt x="12833" y="9236"/>
                    <a:pt x="12816" y="9232"/>
                  </a:cubicBezTo>
                  <a:cubicBezTo>
                    <a:pt x="12792" y="9225"/>
                    <a:pt x="12777" y="9221"/>
                    <a:pt x="12768" y="9221"/>
                  </a:cubicBezTo>
                  <a:cubicBezTo>
                    <a:pt x="12754" y="9221"/>
                    <a:pt x="12752" y="9229"/>
                    <a:pt x="12750" y="9249"/>
                  </a:cubicBezTo>
                  <a:cubicBezTo>
                    <a:pt x="12748" y="9264"/>
                    <a:pt x="12750" y="9272"/>
                    <a:pt x="12756" y="9272"/>
                  </a:cubicBezTo>
                  <a:cubicBezTo>
                    <a:pt x="12758" y="9272"/>
                    <a:pt x="12761" y="9270"/>
                    <a:pt x="12764" y="9267"/>
                  </a:cubicBezTo>
                  <a:cubicBezTo>
                    <a:pt x="12769" y="9262"/>
                    <a:pt x="12774" y="9259"/>
                    <a:pt x="12779" y="9259"/>
                  </a:cubicBezTo>
                  <a:cubicBezTo>
                    <a:pt x="12783" y="9259"/>
                    <a:pt x="12787" y="9262"/>
                    <a:pt x="12788" y="9267"/>
                  </a:cubicBezTo>
                  <a:cubicBezTo>
                    <a:pt x="12790" y="9272"/>
                    <a:pt x="12811" y="9274"/>
                    <a:pt x="12845" y="9274"/>
                  </a:cubicBezTo>
                  <a:cubicBezTo>
                    <a:pt x="12961" y="9274"/>
                    <a:pt x="13219" y="9250"/>
                    <a:pt x="13315" y="9225"/>
                  </a:cubicBezTo>
                  <a:cubicBezTo>
                    <a:pt x="13361" y="9211"/>
                    <a:pt x="13413" y="9187"/>
                    <a:pt x="13427" y="9170"/>
                  </a:cubicBezTo>
                  <a:cubicBezTo>
                    <a:pt x="13437" y="9155"/>
                    <a:pt x="13443" y="9148"/>
                    <a:pt x="13448" y="9148"/>
                  </a:cubicBezTo>
                  <a:cubicBezTo>
                    <a:pt x="13453" y="9148"/>
                    <a:pt x="13456" y="9157"/>
                    <a:pt x="13458" y="9174"/>
                  </a:cubicBezTo>
                  <a:cubicBezTo>
                    <a:pt x="13461" y="9200"/>
                    <a:pt x="13474" y="9209"/>
                    <a:pt x="13499" y="9209"/>
                  </a:cubicBezTo>
                  <a:cubicBezTo>
                    <a:pt x="13503" y="9209"/>
                    <a:pt x="13508" y="9208"/>
                    <a:pt x="13514" y="9208"/>
                  </a:cubicBezTo>
                  <a:cubicBezTo>
                    <a:pt x="13523" y="9207"/>
                    <a:pt x="13531" y="9206"/>
                    <a:pt x="13538" y="9206"/>
                  </a:cubicBezTo>
                  <a:cubicBezTo>
                    <a:pt x="13592" y="9206"/>
                    <a:pt x="13581" y="9238"/>
                    <a:pt x="13510" y="9249"/>
                  </a:cubicBezTo>
                  <a:cubicBezTo>
                    <a:pt x="13469" y="9253"/>
                    <a:pt x="13437" y="9267"/>
                    <a:pt x="13434" y="9274"/>
                  </a:cubicBezTo>
                  <a:cubicBezTo>
                    <a:pt x="13433" y="9277"/>
                    <a:pt x="13444" y="9279"/>
                    <a:pt x="13466" y="9279"/>
                  </a:cubicBezTo>
                  <a:cubicBezTo>
                    <a:pt x="13509" y="9279"/>
                    <a:pt x="13593" y="9272"/>
                    <a:pt x="13690" y="9260"/>
                  </a:cubicBezTo>
                  <a:cubicBezTo>
                    <a:pt x="13814" y="9248"/>
                    <a:pt x="13938" y="9239"/>
                    <a:pt x="13986" y="9239"/>
                  </a:cubicBezTo>
                  <a:cubicBezTo>
                    <a:pt x="13993" y="9239"/>
                    <a:pt x="13999" y="9239"/>
                    <a:pt x="14002" y="9239"/>
                  </a:cubicBezTo>
                  <a:cubicBezTo>
                    <a:pt x="14031" y="9239"/>
                    <a:pt x="14093" y="9236"/>
                    <a:pt x="14145" y="9229"/>
                  </a:cubicBezTo>
                  <a:cubicBezTo>
                    <a:pt x="14194" y="9222"/>
                    <a:pt x="14298" y="9211"/>
                    <a:pt x="14374" y="9204"/>
                  </a:cubicBezTo>
                  <a:cubicBezTo>
                    <a:pt x="14450" y="9201"/>
                    <a:pt x="14537" y="9184"/>
                    <a:pt x="14569" y="9170"/>
                  </a:cubicBezTo>
                  <a:cubicBezTo>
                    <a:pt x="14585" y="9161"/>
                    <a:pt x="14596" y="9157"/>
                    <a:pt x="14602" y="9157"/>
                  </a:cubicBezTo>
                  <a:cubicBezTo>
                    <a:pt x="14606" y="9157"/>
                    <a:pt x="14606" y="9160"/>
                    <a:pt x="14599" y="9166"/>
                  </a:cubicBezTo>
                  <a:cubicBezTo>
                    <a:pt x="14583" y="9184"/>
                    <a:pt x="14612" y="9193"/>
                    <a:pt x="14672" y="9193"/>
                  </a:cubicBezTo>
                  <a:cubicBezTo>
                    <a:pt x="14762" y="9193"/>
                    <a:pt x="14922" y="9174"/>
                    <a:pt x="15106" y="9139"/>
                  </a:cubicBezTo>
                  <a:cubicBezTo>
                    <a:pt x="15118" y="9135"/>
                    <a:pt x="15135" y="9134"/>
                    <a:pt x="15152" y="9134"/>
                  </a:cubicBezTo>
                  <a:cubicBezTo>
                    <a:pt x="15170" y="9134"/>
                    <a:pt x="15188" y="9135"/>
                    <a:pt x="15203" y="9139"/>
                  </a:cubicBezTo>
                  <a:cubicBezTo>
                    <a:pt x="15214" y="9141"/>
                    <a:pt x="15235" y="9142"/>
                    <a:pt x="15261" y="9142"/>
                  </a:cubicBezTo>
                  <a:cubicBezTo>
                    <a:pt x="15356" y="9142"/>
                    <a:pt x="15524" y="9129"/>
                    <a:pt x="15543" y="9118"/>
                  </a:cubicBezTo>
                  <a:cubicBezTo>
                    <a:pt x="15548" y="9116"/>
                    <a:pt x="15570" y="9113"/>
                    <a:pt x="15598" y="9113"/>
                  </a:cubicBezTo>
                  <a:cubicBezTo>
                    <a:pt x="15609" y="9113"/>
                    <a:pt x="15621" y="9114"/>
                    <a:pt x="15634" y="9115"/>
                  </a:cubicBezTo>
                  <a:cubicBezTo>
                    <a:pt x="15672" y="9118"/>
                    <a:pt x="15730" y="9121"/>
                    <a:pt x="15755" y="9125"/>
                  </a:cubicBezTo>
                  <a:cubicBezTo>
                    <a:pt x="15783" y="9125"/>
                    <a:pt x="15810" y="9121"/>
                    <a:pt x="15821" y="9118"/>
                  </a:cubicBezTo>
                  <a:cubicBezTo>
                    <a:pt x="15824" y="9117"/>
                    <a:pt x="15834" y="9116"/>
                    <a:pt x="15848" y="9116"/>
                  </a:cubicBezTo>
                  <a:cubicBezTo>
                    <a:pt x="15868" y="9116"/>
                    <a:pt x="15898" y="9117"/>
                    <a:pt x="15928" y="9121"/>
                  </a:cubicBezTo>
                  <a:cubicBezTo>
                    <a:pt x="15942" y="9122"/>
                    <a:pt x="15958" y="9123"/>
                    <a:pt x="15975" y="9123"/>
                  </a:cubicBezTo>
                  <a:cubicBezTo>
                    <a:pt x="16022" y="9123"/>
                    <a:pt x="16077" y="9119"/>
                    <a:pt x="16116" y="9115"/>
                  </a:cubicBezTo>
                  <a:cubicBezTo>
                    <a:pt x="16209" y="9100"/>
                    <a:pt x="16404" y="9094"/>
                    <a:pt x="16663" y="9086"/>
                  </a:cubicBezTo>
                  <a:cubicBezTo>
                    <a:pt x="16896" y="9080"/>
                    <a:pt x="16997" y="9070"/>
                    <a:pt x="17014" y="9045"/>
                  </a:cubicBezTo>
                  <a:cubicBezTo>
                    <a:pt x="17023" y="9036"/>
                    <a:pt x="17048" y="9030"/>
                    <a:pt x="17076" y="9030"/>
                  </a:cubicBezTo>
                  <a:cubicBezTo>
                    <a:pt x="17082" y="9030"/>
                    <a:pt x="17088" y="9031"/>
                    <a:pt x="17094" y="9031"/>
                  </a:cubicBezTo>
                  <a:cubicBezTo>
                    <a:pt x="17102" y="9032"/>
                    <a:pt x="17113" y="9033"/>
                    <a:pt x="17125" y="9033"/>
                  </a:cubicBezTo>
                  <a:cubicBezTo>
                    <a:pt x="17160" y="9033"/>
                    <a:pt x="17207" y="9029"/>
                    <a:pt x="17243" y="9024"/>
                  </a:cubicBezTo>
                  <a:cubicBezTo>
                    <a:pt x="17274" y="9017"/>
                    <a:pt x="17312" y="9015"/>
                    <a:pt x="17342" y="9015"/>
                  </a:cubicBezTo>
                  <a:cubicBezTo>
                    <a:pt x="17360" y="9015"/>
                    <a:pt x="17375" y="9016"/>
                    <a:pt x="17385" y="9017"/>
                  </a:cubicBezTo>
                  <a:cubicBezTo>
                    <a:pt x="17396" y="9019"/>
                    <a:pt x="17405" y="9020"/>
                    <a:pt x="17413" y="9020"/>
                  </a:cubicBezTo>
                  <a:cubicBezTo>
                    <a:pt x="17432" y="9020"/>
                    <a:pt x="17445" y="9014"/>
                    <a:pt x="17455" y="9000"/>
                  </a:cubicBezTo>
                  <a:cubicBezTo>
                    <a:pt x="17467" y="8979"/>
                    <a:pt x="17481" y="8969"/>
                    <a:pt x="17493" y="8969"/>
                  </a:cubicBezTo>
                  <a:cubicBezTo>
                    <a:pt x="17504" y="8969"/>
                    <a:pt x="17512" y="8977"/>
                    <a:pt x="17517" y="8993"/>
                  </a:cubicBezTo>
                  <a:cubicBezTo>
                    <a:pt x="17521" y="9003"/>
                    <a:pt x="17529" y="9009"/>
                    <a:pt x="17546" y="9009"/>
                  </a:cubicBezTo>
                  <a:cubicBezTo>
                    <a:pt x="17562" y="9009"/>
                    <a:pt x="17586" y="9003"/>
                    <a:pt x="17621" y="8993"/>
                  </a:cubicBezTo>
                  <a:cubicBezTo>
                    <a:pt x="17670" y="8979"/>
                    <a:pt x="17722" y="8955"/>
                    <a:pt x="17733" y="8945"/>
                  </a:cubicBezTo>
                  <a:cubicBezTo>
                    <a:pt x="17746" y="8931"/>
                    <a:pt x="17802" y="8916"/>
                    <a:pt x="17861" y="8913"/>
                  </a:cubicBezTo>
                  <a:cubicBezTo>
                    <a:pt x="17916" y="8913"/>
                    <a:pt x="18045" y="8896"/>
                    <a:pt x="18145" y="8875"/>
                  </a:cubicBezTo>
                  <a:cubicBezTo>
                    <a:pt x="18230" y="8860"/>
                    <a:pt x="18312" y="8850"/>
                    <a:pt x="18343" y="8850"/>
                  </a:cubicBezTo>
                  <a:cubicBezTo>
                    <a:pt x="18347" y="8850"/>
                    <a:pt x="18351" y="8850"/>
                    <a:pt x="18353" y="8851"/>
                  </a:cubicBezTo>
                  <a:cubicBezTo>
                    <a:pt x="18357" y="8852"/>
                    <a:pt x="18363" y="8852"/>
                    <a:pt x="18370" y="8852"/>
                  </a:cubicBezTo>
                  <a:cubicBezTo>
                    <a:pt x="18391" y="8852"/>
                    <a:pt x="18422" y="8849"/>
                    <a:pt x="18450" y="8844"/>
                  </a:cubicBezTo>
                  <a:cubicBezTo>
                    <a:pt x="18542" y="8827"/>
                    <a:pt x="18627" y="8817"/>
                    <a:pt x="18679" y="8817"/>
                  </a:cubicBezTo>
                  <a:cubicBezTo>
                    <a:pt x="18702" y="8817"/>
                    <a:pt x="18719" y="8819"/>
                    <a:pt x="18728" y="8823"/>
                  </a:cubicBezTo>
                  <a:cubicBezTo>
                    <a:pt x="18733" y="8825"/>
                    <a:pt x="18739" y="8827"/>
                    <a:pt x="18746" y="8827"/>
                  </a:cubicBezTo>
                  <a:cubicBezTo>
                    <a:pt x="18759" y="8827"/>
                    <a:pt x="18774" y="8823"/>
                    <a:pt x="18783" y="8816"/>
                  </a:cubicBezTo>
                  <a:cubicBezTo>
                    <a:pt x="18797" y="8808"/>
                    <a:pt x="18819" y="8804"/>
                    <a:pt x="18843" y="8804"/>
                  </a:cubicBezTo>
                  <a:cubicBezTo>
                    <a:pt x="18851" y="8804"/>
                    <a:pt x="18859" y="8805"/>
                    <a:pt x="18867" y="8806"/>
                  </a:cubicBezTo>
                  <a:cubicBezTo>
                    <a:pt x="18926" y="8814"/>
                    <a:pt x="19002" y="8817"/>
                    <a:pt x="19084" y="8817"/>
                  </a:cubicBezTo>
                  <a:cubicBezTo>
                    <a:pt x="19248" y="8817"/>
                    <a:pt x="19432" y="8802"/>
                    <a:pt x="19544" y="8774"/>
                  </a:cubicBezTo>
                  <a:cubicBezTo>
                    <a:pt x="19563" y="8769"/>
                    <a:pt x="19582" y="8767"/>
                    <a:pt x="19598" y="8767"/>
                  </a:cubicBezTo>
                  <a:cubicBezTo>
                    <a:pt x="19617" y="8767"/>
                    <a:pt x="19631" y="8770"/>
                    <a:pt x="19637" y="8778"/>
                  </a:cubicBezTo>
                  <a:cubicBezTo>
                    <a:pt x="19641" y="8783"/>
                    <a:pt x="19649" y="8785"/>
                    <a:pt x="19662" y="8785"/>
                  </a:cubicBezTo>
                  <a:cubicBezTo>
                    <a:pt x="19685" y="8785"/>
                    <a:pt x="19723" y="8778"/>
                    <a:pt x="19773" y="8764"/>
                  </a:cubicBezTo>
                  <a:cubicBezTo>
                    <a:pt x="19824" y="8750"/>
                    <a:pt x="19885" y="8741"/>
                    <a:pt x="19923" y="8741"/>
                  </a:cubicBezTo>
                  <a:cubicBezTo>
                    <a:pt x="19934" y="8741"/>
                    <a:pt x="19943" y="8742"/>
                    <a:pt x="19949" y="8743"/>
                  </a:cubicBezTo>
                  <a:cubicBezTo>
                    <a:pt x="19982" y="8750"/>
                    <a:pt x="20017" y="8754"/>
                    <a:pt x="20052" y="8754"/>
                  </a:cubicBezTo>
                  <a:cubicBezTo>
                    <a:pt x="20088" y="8754"/>
                    <a:pt x="20124" y="8750"/>
                    <a:pt x="20161" y="8743"/>
                  </a:cubicBezTo>
                  <a:cubicBezTo>
                    <a:pt x="20165" y="8743"/>
                    <a:pt x="20169" y="8742"/>
                    <a:pt x="20174" y="8742"/>
                  </a:cubicBezTo>
                  <a:cubicBezTo>
                    <a:pt x="20197" y="8742"/>
                    <a:pt x="20223" y="8748"/>
                    <a:pt x="20241" y="8757"/>
                  </a:cubicBezTo>
                  <a:cubicBezTo>
                    <a:pt x="20256" y="8767"/>
                    <a:pt x="20282" y="8774"/>
                    <a:pt x="20306" y="8774"/>
                  </a:cubicBezTo>
                  <a:cubicBezTo>
                    <a:pt x="20314" y="8774"/>
                    <a:pt x="20323" y="8773"/>
                    <a:pt x="20330" y="8771"/>
                  </a:cubicBezTo>
                  <a:cubicBezTo>
                    <a:pt x="20438" y="8754"/>
                    <a:pt x="20510" y="8745"/>
                    <a:pt x="20552" y="8745"/>
                  </a:cubicBezTo>
                  <a:cubicBezTo>
                    <a:pt x="20570" y="8745"/>
                    <a:pt x="20583" y="8747"/>
                    <a:pt x="20591" y="8750"/>
                  </a:cubicBezTo>
                  <a:cubicBezTo>
                    <a:pt x="20600" y="8753"/>
                    <a:pt x="20616" y="8755"/>
                    <a:pt x="20635" y="8755"/>
                  </a:cubicBezTo>
                  <a:cubicBezTo>
                    <a:pt x="20699" y="8755"/>
                    <a:pt x="20798" y="8739"/>
                    <a:pt x="20796" y="8726"/>
                  </a:cubicBezTo>
                  <a:cubicBezTo>
                    <a:pt x="20793" y="8719"/>
                    <a:pt x="20681" y="8716"/>
                    <a:pt x="20549" y="8716"/>
                  </a:cubicBezTo>
                  <a:cubicBezTo>
                    <a:pt x="20414" y="8716"/>
                    <a:pt x="20306" y="8708"/>
                    <a:pt x="20303" y="8698"/>
                  </a:cubicBezTo>
                  <a:cubicBezTo>
                    <a:pt x="20298" y="8681"/>
                    <a:pt x="20412" y="8651"/>
                    <a:pt x="20469" y="8651"/>
                  </a:cubicBezTo>
                  <a:cubicBezTo>
                    <a:pt x="20482" y="8651"/>
                    <a:pt x="20492" y="8653"/>
                    <a:pt x="20497" y="8657"/>
                  </a:cubicBezTo>
                  <a:cubicBezTo>
                    <a:pt x="20503" y="8660"/>
                    <a:pt x="20512" y="8662"/>
                    <a:pt x="20522" y="8662"/>
                  </a:cubicBezTo>
                  <a:cubicBezTo>
                    <a:pt x="20547" y="8662"/>
                    <a:pt x="20578" y="8651"/>
                    <a:pt x="20574" y="8636"/>
                  </a:cubicBezTo>
                  <a:cubicBezTo>
                    <a:pt x="20568" y="8619"/>
                    <a:pt x="20460" y="8605"/>
                    <a:pt x="20363" y="8605"/>
                  </a:cubicBezTo>
                  <a:cubicBezTo>
                    <a:pt x="20338" y="8605"/>
                    <a:pt x="20314" y="8605"/>
                    <a:pt x="20293" y="8607"/>
                  </a:cubicBezTo>
                  <a:cubicBezTo>
                    <a:pt x="20278" y="8609"/>
                    <a:pt x="20265" y="8610"/>
                    <a:pt x="20253" y="8610"/>
                  </a:cubicBezTo>
                  <a:cubicBezTo>
                    <a:pt x="20221" y="8610"/>
                    <a:pt x="20202" y="8603"/>
                    <a:pt x="20202" y="8591"/>
                  </a:cubicBezTo>
                  <a:cubicBezTo>
                    <a:pt x="20204" y="8568"/>
                    <a:pt x="20258" y="8554"/>
                    <a:pt x="20312" y="8554"/>
                  </a:cubicBezTo>
                  <a:cubicBezTo>
                    <a:pt x="20340" y="8554"/>
                    <a:pt x="20368" y="8558"/>
                    <a:pt x="20390" y="8566"/>
                  </a:cubicBezTo>
                  <a:cubicBezTo>
                    <a:pt x="20406" y="8572"/>
                    <a:pt x="20419" y="8576"/>
                    <a:pt x="20426" y="8576"/>
                  </a:cubicBezTo>
                  <a:cubicBezTo>
                    <a:pt x="20431" y="8576"/>
                    <a:pt x="20433" y="8574"/>
                    <a:pt x="20431" y="8570"/>
                  </a:cubicBezTo>
                  <a:cubicBezTo>
                    <a:pt x="20428" y="8559"/>
                    <a:pt x="20445" y="8545"/>
                    <a:pt x="20470" y="8538"/>
                  </a:cubicBezTo>
                  <a:cubicBezTo>
                    <a:pt x="20477" y="8536"/>
                    <a:pt x="20484" y="8535"/>
                    <a:pt x="20490" y="8535"/>
                  </a:cubicBezTo>
                  <a:cubicBezTo>
                    <a:pt x="20500" y="8535"/>
                    <a:pt x="20507" y="8539"/>
                    <a:pt x="20504" y="8545"/>
                  </a:cubicBezTo>
                  <a:cubicBezTo>
                    <a:pt x="20501" y="8556"/>
                    <a:pt x="20522" y="8566"/>
                    <a:pt x="20543" y="8566"/>
                  </a:cubicBezTo>
                  <a:cubicBezTo>
                    <a:pt x="20567" y="8566"/>
                    <a:pt x="20633" y="8573"/>
                    <a:pt x="20689" y="8583"/>
                  </a:cubicBezTo>
                  <a:cubicBezTo>
                    <a:pt x="20726" y="8590"/>
                    <a:pt x="20762" y="8593"/>
                    <a:pt x="20787" y="8593"/>
                  </a:cubicBezTo>
                  <a:cubicBezTo>
                    <a:pt x="20800" y="8593"/>
                    <a:pt x="20810" y="8592"/>
                    <a:pt x="20813" y="8591"/>
                  </a:cubicBezTo>
                  <a:cubicBezTo>
                    <a:pt x="20821" y="8585"/>
                    <a:pt x="20838" y="8582"/>
                    <a:pt x="20854" y="8582"/>
                  </a:cubicBezTo>
                  <a:cubicBezTo>
                    <a:pt x="20860" y="8582"/>
                    <a:pt x="20866" y="8582"/>
                    <a:pt x="20872" y="8583"/>
                  </a:cubicBezTo>
                  <a:cubicBezTo>
                    <a:pt x="20901" y="8586"/>
                    <a:pt x="20936" y="8588"/>
                    <a:pt x="20974" y="8588"/>
                  </a:cubicBezTo>
                  <a:cubicBezTo>
                    <a:pt x="21076" y="8588"/>
                    <a:pt x="21198" y="8578"/>
                    <a:pt x="21271" y="8563"/>
                  </a:cubicBezTo>
                  <a:cubicBezTo>
                    <a:pt x="21279" y="8561"/>
                    <a:pt x="21286" y="8560"/>
                    <a:pt x="21292" y="8560"/>
                  </a:cubicBezTo>
                  <a:cubicBezTo>
                    <a:pt x="21307" y="8560"/>
                    <a:pt x="21315" y="8566"/>
                    <a:pt x="21313" y="8573"/>
                  </a:cubicBezTo>
                  <a:cubicBezTo>
                    <a:pt x="21311" y="8580"/>
                    <a:pt x="21316" y="8584"/>
                    <a:pt x="21325" y="8584"/>
                  </a:cubicBezTo>
                  <a:cubicBezTo>
                    <a:pt x="21333" y="8584"/>
                    <a:pt x="21345" y="8581"/>
                    <a:pt x="21358" y="8577"/>
                  </a:cubicBezTo>
                  <a:cubicBezTo>
                    <a:pt x="21372" y="8571"/>
                    <a:pt x="21382" y="8568"/>
                    <a:pt x="21390" y="8568"/>
                  </a:cubicBezTo>
                  <a:cubicBezTo>
                    <a:pt x="21402" y="8568"/>
                    <a:pt x="21408" y="8574"/>
                    <a:pt x="21410" y="8587"/>
                  </a:cubicBezTo>
                  <a:cubicBezTo>
                    <a:pt x="21411" y="8597"/>
                    <a:pt x="21413" y="8602"/>
                    <a:pt x="21417" y="8602"/>
                  </a:cubicBezTo>
                  <a:cubicBezTo>
                    <a:pt x="21420" y="8602"/>
                    <a:pt x="21425" y="8597"/>
                    <a:pt x="21434" y="8587"/>
                  </a:cubicBezTo>
                  <a:cubicBezTo>
                    <a:pt x="21445" y="8573"/>
                    <a:pt x="21459" y="8567"/>
                    <a:pt x="21479" y="8567"/>
                  </a:cubicBezTo>
                  <a:cubicBezTo>
                    <a:pt x="21490" y="8567"/>
                    <a:pt x="21504" y="8569"/>
                    <a:pt x="21521" y="8573"/>
                  </a:cubicBezTo>
                  <a:cubicBezTo>
                    <a:pt x="21540" y="8577"/>
                    <a:pt x="21562" y="8578"/>
                    <a:pt x="21582" y="8578"/>
                  </a:cubicBezTo>
                  <a:cubicBezTo>
                    <a:pt x="21602" y="8578"/>
                    <a:pt x="21620" y="8577"/>
                    <a:pt x="21632" y="8573"/>
                  </a:cubicBezTo>
                  <a:cubicBezTo>
                    <a:pt x="21638" y="8572"/>
                    <a:pt x="21647" y="8572"/>
                    <a:pt x="21656" y="8572"/>
                  </a:cubicBezTo>
                  <a:cubicBezTo>
                    <a:pt x="21680" y="8572"/>
                    <a:pt x="21712" y="8575"/>
                    <a:pt x="21733" y="8580"/>
                  </a:cubicBezTo>
                  <a:cubicBezTo>
                    <a:pt x="21750" y="8585"/>
                    <a:pt x="21763" y="8587"/>
                    <a:pt x="21773" y="8587"/>
                  </a:cubicBezTo>
                  <a:cubicBezTo>
                    <a:pt x="21785" y="8587"/>
                    <a:pt x="21792" y="8583"/>
                    <a:pt x="21792" y="8573"/>
                  </a:cubicBezTo>
                  <a:cubicBezTo>
                    <a:pt x="21794" y="8547"/>
                    <a:pt x="21985" y="8513"/>
                    <a:pt x="22081" y="8513"/>
                  </a:cubicBezTo>
                  <a:cubicBezTo>
                    <a:pt x="22111" y="8513"/>
                    <a:pt x="22132" y="8516"/>
                    <a:pt x="22135" y="8524"/>
                  </a:cubicBezTo>
                  <a:cubicBezTo>
                    <a:pt x="22140" y="8539"/>
                    <a:pt x="22143" y="8547"/>
                    <a:pt x="22151" y="8547"/>
                  </a:cubicBezTo>
                  <a:cubicBezTo>
                    <a:pt x="22161" y="8547"/>
                    <a:pt x="22178" y="8536"/>
                    <a:pt x="22215" y="8514"/>
                  </a:cubicBezTo>
                  <a:cubicBezTo>
                    <a:pt x="22235" y="8498"/>
                    <a:pt x="22254" y="8491"/>
                    <a:pt x="22268" y="8491"/>
                  </a:cubicBezTo>
                  <a:cubicBezTo>
                    <a:pt x="22275" y="8491"/>
                    <a:pt x="22280" y="8493"/>
                    <a:pt x="22284" y="8497"/>
                  </a:cubicBezTo>
                  <a:cubicBezTo>
                    <a:pt x="22289" y="8500"/>
                    <a:pt x="22295" y="8501"/>
                    <a:pt x="22301" y="8501"/>
                  </a:cubicBezTo>
                  <a:cubicBezTo>
                    <a:pt x="22309" y="8501"/>
                    <a:pt x="22317" y="8499"/>
                    <a:pt x="22322" y="8493"/>
                  </a:cubicBezTo>
                  <a:cubicBezTo>
                    <a:pt x="22327" y="8488"/>
                    <a:pt x="22331" y="8486"/>
                    <a:pt x="22334" y="8486"/>
                  </a:cubicBezTo>
                  <a:cubicBezTo>
                    <a:pt x="22337" y="8486"/>
                    <a:pt x="22338" y="8489"/>
                    <a:pt x="22336" y="8497"/>
                  </a:cubicBezTo>
                  <a:cubicBezTo>
                    <a:pt x="22333" y="8511"/>
                    <a:pt x="22346" y="8524"/>
                    <a:pt x="22370" y="8524"/>
                  </a:cubicBezTo>
                  <a:cubicBezTo>
                    <a:pt x="22405" y="8528"/>
                    <a:pt x="22409" y="8532"/>
                    <a:pt x="22388" y="8553"/>
                  </a:cubicBezTo>
                  <a:cubicBezTo>
                    <a:pt x="22364" y="8573"/>
                    <a:pt x="22375" y="8580"/>
                    <a:pt x="22430" y="8583"/>
                  </a:cubicBezTo>
                  <a:cubicBezTo>
                    <a:pt x="22449" y="8585"/>
                    <a:pt x="22469" y="8586"/>
                    <a:pt x="22486" y="8586"/>
                  </a:cubicBezTo>
                  <a:cubicBezTo>
                    <a:pt x="22503" y="8586"/>
                    <a:pt x="22517" y="8585"/>
                    <a:pt x="22524" y="8583"/>
                  </a:cubicBezTo>
                  <a:cubicBezTo>
                    <a:pt x="22529" y="8582"/>
                    <a:pt x="22536" y="8581"/>
                    <a:pt x="22546" y="8581"/>
                  </a:cubicBezTo>
                  <a:cubicBezTo>
                    <a:pt x="22603" y="8581"/>
                    <a:pt x="22728" y="8604"/>
                    <a:pt x="22770" y="8622"/>
                  </a:cubicBezTo>
                  <a:cubicBezTo>
                    <a:pt x="22783" y="8628"/>
                    <a:pt x="22793" y="8631"/>
                    <a:pt x="22800" y="8631"/>
                  </a:cubicBezTo>
                  <a:cubicBezTo>
                    <a:pt x="22810" y="8631"/>
                    <a:pt x="22815" y="8625"/>
                    <a:pt x="22818" y="8612"/>
                  </a:cubicBezTo>
                  <a:cubicBezTo>
                    <a:pt x="22823" y="8596"/>
                    <a:pt x="22828" y="8589"/>
                    <a:pt x="22838" y="8589"/>
                  </a:cubicBezTo>
                  <a:cubicBezTo>
                    <a:pt x="22845" y="8589"/>
                    <a:pt x="22853" y="8592"/>
                    <a:pt x="22863" y="8597"/>
                  </a:cubicBezTo>
                  <a:cubicBezTo>
                    <a:pt x="22873" y="8602"/>
                    <a:pt x="22882" y="8604"/>
                    <a:pt x="22890" y="8604"/>
                  </a:cubicBezTo>
                  <a:cubicBezTo>
                    <a:pt x="22901" y="8604"/>
                    <a:pt x="22911" y="8599"/>
                    <a:pt x="22919" y="8587"/>
                  </a:cubicBezTo>
                  <a:cubicBezTo>
                    <a:pt x="22934" y="8567"/>
                    <a:pt x="23049" y="8548"/>
                    <a:pt x="23122" y="8548"/>
                  </a:cubicBezTo>
                  <a:cubicBezTo>
                    <a:pt x="23153" y="8548"/>
                    <a:pt x="23176" y="8551"/>
                    <a:pt x="23182" y="8559"/>
                  </a:cubicBezTo>
                  <a:cubicBezTo>
                    <a:pt x="23185" y="8561"/>
                    <a:pt x="23190" y="8563"/>
                    <a:pt x="23198" y="8563"/>
                  </a:cubicBezTo>
                  <a:cubicBezTo>
                    <a:pt x="23213" y="8563"/>
                    <a:pt x="23236" y="8558"/>
                    <a:pt x="23259" y="8549"/>
                  </a:cubicBezTo>
                  <a:cubicBezTo>
                    <a:pt x="23282" y="8540"/>
                    <a:pt x="23310" y="8535"/>
                    <a:pt x="23331" y="8535"/>
                  </a:cubicBezTo>
                  <a:cubicBezTo>
                    <a:pt x="23342" y="8535"/>
                    <a:pt x="23351" y="8536"/>
                    <a:pt x="23356" y="8538"/>
                  </a:cubicBezTo>
                  <a:cubicBezTo>
                    <a:pt x="23367" y="8542"/>
                    <a:pt x="23380" y="8543"/>
                    <a:pt x="23395" y="8543"/>
                  </a:cubicBezTo>
                  <a:cubicBezTo>
                    <a:pt x="23409" y="8543"/>
                    <a:pt x="23424" y="8542"/>
                    <a:pt x="23436" y="8538"/>
                  </a:cubicBezTo>
                  <a:cubicBezTo>
                    <a:pt x="23450" y="8534"/>
                    <a:pt x="23478" y="8533"/>
                    <a:pt x="23509" y="8533"/>
                  </a:cubicBezTo>
                  <a:cubicBezTo>
                    <a:pt x="23531" y="8533"/>
                    <a:pt x="23555" y="8534"/>
                    <a:pt x="23578" y="8535"/>
                  </a:cubicBezTo>
                  <a:lnTo>
                    <a:pt x="23679" y="8542"/>
                  </a:lnTo>
                  <a:lnTo>
                    <a:pt x="23599" y="8563"/>
                  </a:lnTo>
                  <a:cubicBezTo>
                    <a:pt x="23544" y="8580"/>
                    <a:pt x="23533" y="8587"/>
                    <a:pt x="23557" y="8594"/>
                  </a:cubicBezTo>
                  <a:cubicBezTo>
                    <a:pt x="23564" y="8596"/>
                    <a:pt x="23573" y="8598"/>
                    <a:pt x="23581" y="8598"/>
                  </a:cubicBezTo>
                  <a:cubicBezTo>
                    <a:pt x="23598" y="8598"/>
                    <a:pt x="23614" y="8594"/>
                    <a:pt x="23624" y="8587"/>
                  </a:cubicBezTo>
                  <a:cubicBezTo>
                    <a:pt x="23631" y="8582"/>
                    <a:pt x="23636" y="8580"/>
                    <a:pt x="23640" y="8580"/>
                  </a:cubicBezTo>
                  <a:cubicBezTo>
                    <a:pt x="23648" y="8580"/>
                    <a:pt x="23650" y="8588"/>
                    <a:pt x="23648" y="8604"/>
                  </a:cubicBezTo>
                  <a:cubicBezTo>
                    <a:pt x="23645" y="8622"/>
                    <a:pt x="23652" y="8633"/>
                    <a:pt x="23670" y="8633"/>
                  </a:cubicBezTo>
                  <a:cubicBezTo>
                    <a:pt x="23673" y="8633"/>
                    <a:pt x="23676" y="8633"/>
                    <a:pt x="23679" y="8632"/>
                  </a:cubicBezTo>
                  <a:cubicBezTo>
                    <a:pt x="23689" y="8628"/>
                    <a:pt x="23711" y="8626"/>
                    <a:pt x="23734" y="8626"/>
                  </a:cubicBezTo>
                  <a:cubicBezTo>
                    <a:pt x="23750" y="8626"/>
                    <a:pt x="23767" y="8627"/>
                    <a:pt x="23783" y="8628"/>
                  </a:cubicBezTo>
                  <a:cubicBezTo>
                    <a:pt x="23793" y="8630"/>
                    <a:pt x="23806" y="8630"/>
                    <a:pt x="23819" y="8630"/>
                  </a:cubicBezTo>
                  <a:cubicBezTo>
                    <a:pt x="23850" y="8630"/>
                    <a:pt x="23886" y="8627"/>
                    <a:pt x="23908" y="8625"/>
                  </a:cubicBezTo>
                  <a:cubicBezTo>
                    <a:pt x="23913" y="8624"/>
                    <a:pt x="23919" y="8624"/>
                    <a:pt x="23925" y="8624"/>
                  </a:cubicBezTo>
                  <a:cubicBezTo>
                    <a:pt x="23953" y="8624"/>
                    <a:pt x="23986" y="8630"/>
                    <a:pt x="24008" y="8639"/>
                  </a:cubicBezTo>
                  <a:cubicBezTo>
                    <a:pt x="24042" y="8652"/>
                    <a:pt x="24106" y="8659"/>
                    <a:pt x="24155" y="8659"/>
                  </a:cubicBezTo>
                  <a:cubicBezTo>
                    <a:pt x="24186" y="8659"/>
                    <a:pt x="24211" y="8656"/>
                    <a:pt x="24216" y="8649"/>
                  </a:cubicBezTo>
                  <a:cubicBezTo>
                    <a:pt x="24219" y="8642"/>
                    <a:pt x="24235" y="8638"/>
                    <a:pt x="24252" y="8638"/>
                  </a:cubicBezTo>
                  <a:cubicBezTo>
                    <a:pt x="24258" y="8638"/>
                    <a:pt x="24264" y="8638"/>
                    <a:pt x="24269" y="8639"/>
                  </a:cubicBezTo>
                  <a:cubicBezTo>
                    <a:pt x="24276" y="8640"/>
                    <a:pt x="24285" y="8640"/>
                    <a:pt x="24294" y="8640"/>
                  </a:cubicBezTo>
                  <a:cubicBezTo>
                    <a:pt x="24320" y="8640"/>
                    <a:pt x="24350" y="8637"/>
                    <a:pt x="24373" y="8632"/>
                  </a:cubicBezTo>
                  <a:cubicBezTo>
                    <a:pt x="24388" y="8630"/>
                    <a:pt x="24409" y="8629"/>
                    <a:pt x="24430" y="8629"/>
                  </a:cubicBezTo>
                  <a:cubicBezTo>
                    <a:pt x="24450" y="8629"/>
                    <a:pt x="24470" y="8630"/>
                    <a:pt x="24484" y="8632"/>
                  </a:cubicBezTo>
                  <a:cubicBezTo>
                    <a:pt x="24501" y="8636"/>
                    <a:pt x="24520" y="8637"/>
                    <a:pt x="24539" y="8637"/>
                  </a:cubicBezTo>
                  <a:cubicBezTo>
                    <a:pt x="24557" y="8637"/>
                    <a:pt x="24574" y="8636"/>
                    <a:pt x="24588" y="8632"/>
                  </a:cubicBezTo>
                  <a:cubicBezTo>
                    <a:pt x="24597" y="8630"/>
                    <a:pt x="24606" y="8628"/>
                    <a:pt x="24613" y="8628"/>
                  </a:cubicBezTo>
                  <a:cubicBezTo>
                    <a:pt x="24627" y="8628"/>
                    <a:pt x="24637" y="8632"/>
                    <a:pt x="24639" y="8639"/>
                  </a:cubicBezTo>
                  <a:cubicBezTo>
                    <a:pt x="24642" y="8647"/>
                    <a:pt x="24651" y="8650"/>
                    <a:pt x="24666" y="8650"/>
                  </a:cubicBezTo>
                  <a:cubicBezTo>
                    <a:pt x="24679" y="8650"/>
                    <a:pt x="24695" y="8648"/>
                    <a:pt x="24713" y="8642"/>
                  </a:cubicBezTo>
                  <a:cubicBezTo>
                    <a:pt x="24740" y="8636"/>
                    <a:pt x="24766" y="8633"/>
                    <a:pt x="24790" y="8633"/>
                  </a:cubicBezTo>
                  <a:cubicBezTo>
                    <a:pt x="24843" y="8633"/>
                    <a:pt x="24884" y="8648"/>
                    <a:pt x="24893" y="8674"/>
                  </a:cubicBezTo>
                  <a:cubicBezTo>
                    <a:pt x="24896" y="8684"/>
                    <a:pt x="24911" y="8693"/>
                    <a:pt x="24929" y="8693"/>
                  </a:cubicBezTo>
                  <a:cubicBezTo>
                    <a:pt x="24934" y="8693"/>
                    <a:pt x="24940" y="8692"/>
                    <a:pt x="24945" y="8691"/>
                  </a:cubicBezTo>
                  <a:cubicBezTo>
                    <a:pt x="24954" y="8688"/>
                    <a:pt x="24964" y="8687"/>
                    <a:pt x="24973" y="8687"/>
                  </a:cubicBezTo>
                  <a:cubicBezTo>
                    <a:pt x="24988" y="8687"/>
                    <a:pt x="25002" y="8690"/>
                    <a:pt x="25011" y="8695"/>
                  </a:cubicBezTo>
                  <a:cubicBezTo>
                    <a:pt x="25015" y="8699"/>
                    <a:pt x="25022" y="8701"/>
                    <a:pt x="25030" y="8701"/>
                  </a:cubicBezTo>
                  <a:cubicBezTo>
                    <a:pt x="25042" y="8701"/>
                    <a:pt x="25058" y="8696"/>
                    <a:pt x="25073" y="8687"/>
                  </a:cubicBezTo>
                  <a:cubicBezTo>
                    <a:pt x="25089" y="8679"/>
                    <a:pt x="25106" y="8674"/>
                    <a:pt x="25118" y="8674"/>
                  </a:cubicBezTo>
                  <a:cubicBezTo>
                    <a:pt x="25124" y="8674"/>
                    <a:pt x="25129" y="8675"/>
                    <a:pt x="25132" y="8677"/>
                  </a:cubicBezTo>
                  <a:cubicBezTo>
                    <a:pt x="25188" y="8717"/>
                    <a:pt x="25756" y="8800"/>
                    <a:pt x="25948" y="8800"/>
                  </a:cubicBezTo>
                  <a:cubicBezTo>
                    <a:pt x="25958" y="8800"/>
                    <a:pt x="25968" y="8800"/>
                    <a:pt x="25976" y="8799"/>
                  </a:cubicBezTo>
                  <a:cubicBezTo>
                    <a:pt x="25978" y="8799"/>
                    <a:pt x="25980" y="8799"/>
                    <a:pt x="25982" y="8799"/>
                  </a:cubicBezTo>
                  <a:cubicBezTo>
                    <a:pt x="26052" y="8799"/>
                    <a:pt x="26106" y="8863"/>
                    <a:pt x="26069" y="8906"/>
                  </a:cubicBezTo>
                  <a:cubicBezTo>
                    <a:pt x="26038" y="8940"/>
                    <a:pt x="26038" y="8952"/>
                    <a:pt x="26081" y="8952"/>
                  </a:cubicBezTo>
                  <a:cubicBezTo>
                    <a:pt x="26096" y="8952"/>
                    <a:pt x="26116" y="8951"/>
                    <a:pt x="26142" y="8948"/>
                  </a:cubicBezTo>
                  <a:cubicBezTo>
                    <a:pt x="26154" y="8946"/>
                    <a:pt x="26166" y="8946"/>
                    <a:pt x="26179" y="8946"/>
                  </a:cubicBezTo>
                  <a:cubicBezTo>
                    <a:pt x="26222" y="8946"/>
                    <a:pt x="26266" y="8955"/>
                    <a:pt x="26288" y="8966"/>
                  </a:cubicBezTo>
                  <a:cubicBezTo>
                    <a:pt x="26310" y="8979"/>
                    <a:pt x="26339" y="8988"/>
                    <a:pt x="26360" y="8988"/>
                  </a:cubicBezTo>
                  <a:cubicBezTo>
                    <a:pt x="26365" y="8988"/>
                    <a:pt x="26370" y="8988"/>
                    <a:pt x="26375" y="8986"/>
                  </a:cubicBezTo>
                  <a:cubicBezTo>
                    <a:pt x="26386" y="8983"/>
                    <a:pt x="26395" y="8982"/>
                    <a:pt x="26403" y="8982"/>
                  </a:cubicBezTo>
                  <a:cubicBezTo>
                    <a:pt x="26434" y="8982"/>
                    <a:pt x="26444" y="9002"/>
                    <a:pt x="26434" y="9035"/>
                  </a:cubicBezTo>
                  <a:cubicBezTo>
                    <a:pt x="26430" y="9048"/>
                    <a:pt x="26427" y="9055"/>
                    <a:pt x="26423" y="9055"/>
                  </a:cubicBezTo>
                  <a:cubicBezTo>
                    <a:pt x="26419" y="9055"/>
                    <a:pt x="26414" y="9047"/>
                    <a:pt x="26409" y="9031"/>
                  </a:cubicBezTo>
                  <a:cubicBezTo>
                    <a:pt x="26403" y="9017"/>
                    <a:pt x="26398" y="9010"/>
                    <a:pt x="26395" y="9010"/>
                  </a:cubicBezTo>
                  <a:cubicBezTo>
                    <a:pt x="26393" y="9010"/>
                    <a:pt x="26392" y="9013"/>
                    <a:pt x="26392" y="9020"/>
                  </a:cubicBezTo>
                  <a:cubicBezTo>
                    <a:pt x="26386" y="9051"/>
                    <a:pt x="26426" y="9079"/>
                    <a:pt x="26461" y="9079"/>
                  </a:cubicBezTo>
                  <a:cubicBezTo>
                    <a:pt x="26470" y="9079"/>
                    <a:pt x="26478" y="9077"/>
                    <a:pt x="26485" y="9073"/>
                  </a:cubicBezTo>
                  <a:cubicBezTo>
                    <a:pt x="26492" y="9068"/>
                    <a:pt x="26500" y="9065"/>
                    <a:pt x="26510" y="9065"/>
                  </a:cubicBezTo>
                  <a:cubicBezTo>
                    <a:pt x="26527" y="9065"/>
                    <a:pt x="26547" y="9073"/>
                    <a:pt x="26562" y="9086"/>
                  </a:cubicBezTo>
                  <a:cubicBezTo>
                    <a:pt x="26580" y="9099"/>
                    <a:pt x="26601" y="9107"/>
                    <a:pt x="26614" y="9107"/>
                  </a:cubicBezTo>
                  <a:cubicBezTo>
                    <a:pt x="26619" y="9107"/>
                    <a:pt x="26623" y="9106"/>
                    <a:pt x="26624" y="9104"/>
                  </a:cubicBezTo>
                  <a:cubicBezTo>
                    <a:pt x="26628" y="9101"/>
                    <a:pt x="26633" y="9100"/>
                    <a:pt x="26639" y="9100"/>
                  </a:cubicBezTo>
                  <a:cubicBezTo>
                    <a:pt x="26651" y="9100"/>
                    <a:pt x="26666" y="9104"/>
                    <a:pt x="26679" y="9111"/>
                  </a:cubicBezTo>
                  <a:cubicBezTo>
                    <a:pt x="26699" y="9123"/>
                    <a:pt x="26716" y="9128"/>
                    <a:pt x="26727" y="9128"/>
                  </a:cubicBezTo>
                  <a:cubicBezTo>
                    <a:pt x="26743" y="9128"/>
                    <a:pt x="26748" y="9117"/>
                    <a:pt x="26732" y="9097"/>
                  </a:cubicBezTo>
                  <a:cubicBezTo>
                    <a:pt x="26714" y="9080"/>
                    <a:pt x="26721" y="9070"/>
                    <a:pt x="26767" y="9059"/>
                  </a:cubicBezTo>
                  <a:cubicBezTo>
                    <a:pt x="26798" y="9049"/>
                    <a:pt x="26825" y="9031"/>
                    <a:pt x="26829" y="9017"/>
                  </a:cubicBezTo>
                  <a:cubicBezTo>
                    <a:pt x="26836" y="8998"/>
                    <a:pt x="26852" y="8988"/>
                    <a:pt x="26872" y="8988"/>
                  </a:cubicBezTo>
                  <a:cubicBezTo>
                    <a:pt x="26894" y="8988"/>
                    <a:pt x="26921" y="9000"/>
                    <a:pt x="26943" y="9024"/>
                  </a:cubicBezTo>
                  <a:cubicBezTo>
                    <a:pt x="26964" y="9044"/>
                    <a:pt x="26975" y="9054"/>
                    <a:pt x="26983" y="9054"/>
                  </a:cubicBezTo>
                  <a:cubicBezTo>
                    <a:pt x="26991" y="9054"/>
                    <a:pt x="26996" y="9046"/>
                    <a:pt x="27002" y="9031"/>
                  </a:cubicBezTo>
                  <a:cubicBezTo>
                    <a:pt x="27019" y="8996"/>
                    <a:pt x="27085" y="8960"/>
                    <a:pt x="27125" y="8960"/>
                  </a:cubicBezTo>
                  <a:cubicBezTo>
                    <a:pt x="27136" y="8960"/>
                    <a:pt x="27146" y="8963"/>
                    <a:pt x="27152" y="8969"/>
                  </a:cubicBezTo>
                  <a:cubicBezTo>
                    <a:pt x="27156" y="8973"/>
                    <a:pt x="27159" y="8974"/>
                    <a:pt x="27160" y="8974"/>
                  </a:cubicBezTo>
                  <a:cubicBezTo>
                    <a:pt x="27163" y="8974"/>
                    <a:pt x="27163" y="8969"/>
                    <a:pt x="27158" y="8958"/>
                  </a:cubicBezTo>
                  <a:cubicBezTo>
                    <a:pt x="27124" y="8868"/>
                    <a:pt x="27127" y="8854"/>
                    <a:pt x="27196" y="8847"/>
                  </a:cubicBezTo>
                  <a:cubicBezTo>
                    <a:pt x="27256" y="8844"/>
                    <a:pt x="27262" y="8841"/>
                    <a:pt x="27238" y="8802"/>
                  </a:cubicBezTo>
                  <a:cubicBezTo>
                    <a:pt x="27225" y="8782"/>
                    <a:pt x="27200" y="8757"/>
                    <a:pt x="27186" y="8747"/>
                  </a:cubicBezTo>
                  <a:cubicBezTo>
                    <a:pt x="27155" y="8726"/>
                    <a:pt x="27169" y="8698"/>
                    <a:pt x="27225" y="8684"/>
                  </a:cubicBezTo>
                  <a:cubicBezTo>
                    <a:pt x="27230" y="8683"/>
                    <a:pt x="27235" y="8682"/>
                    <a:pt x="27239" y="8682"/>
                  </a:cubicBezTo>
                  <a:cubicBezTo>
                    <a:pt x="27256" y="8682"/>
                    <a:pt x="27262" y="8692"/>
                    <a:pt x="27262" y="8712"/>
                  </a:cubicBezTo>
                  <a:cubicBezTo>
                    <a:pt x="27261" y="8728"/>
                    <a:pt x="27261" y="8736"/>
                    <a:pt x="27263" y="8736"/>
                  </a:cubicBezTo>
                  <a:cubicBezTo>
                    <a:pt x="27264" y="8736"/>
                    <a:pt x="27268" y="8729"/>
                    <a:pt x="27273" y="8716"/>
                  </a:cubicBezTo>
                  <a:cubicBezTo>
                    <a:pt x="27280" y="8695"/>
                    <a:pt x="27291" y="8688"/>
                    <a:pt x="27317" y="8688"/>
                  </a:cubicBezTo>
                  <a:cubicBezTo>
                    <a:pt x="27327" y="8688"/>
                    <a:pt x="27339" y="8689"/>
                    <a:pt x="27353" y="8691"/>
                  </a:cubicBezTo>
                  <a:cubicBezTo>
                    <a:pt x="27387" y="8695"/>
                    <a:pt x="27422" y="8708"/>
                    <a:pt x="27425" y="8722"/>
                  </a:cubicBezTo>
                  <a:cubicBezTo>
                    <a:pt x="27426" y="8727"/>
                    <a:pt x="27428" y="8729"/>
                    <a:pt x="27430" y="8729"/>
                  </a:cubicBezTo>
                  <a:cubicBezTo>
                    <a:pt x="27436" y="8729"/>
                    <a:pt x="27444" y="8718"/>
                    <a:pt x="27454" y="8702"/>
                  </a:cubicBezTo>
                  <a:cubicBezTo>
                    <a:pt x="27464" y="8675"/>
                    <a:pt x="27469" y="8664"/>
                    <a:pt x="27483" y="8664"/>
                  </a:cubicBezTo>
                  <a:cubicBezTo>
                    <a:pt x="27492" y="8664"/>
                    <a:pt x="27505" y="8669"/>
                    <a:pt x="27526" y="8677"/>
                  </a:cubicBezTo>
                  <a:cubicBezTo>
                    <a:pt x="27550" y="8689"/>
                    <a:pt x="27578" y="8699"/>
                    <a:pt x="27591" y="8699"/>
                  </a:cubicBezTo>
                  <a:cubicBezTo>
                    <a:pt x="27593" y="8699"/>
                    <a:pt x="27594" y="8699"/>
                    <a:pt x="27595" y="8698"/>
                  </a:cubicBezTo>
                  <a:cubicBezTo>
                    <a:pt x="27598" y="8698"/>
                    <a:pt x="27601" y="8698"/>
                    <a:pt x="27606" y="8698"/>
                  </a:cubicBezTo>
                  <a:cubicBezTo>
                    <a:pt x="27641" y="8698"/>
                    <a:pt x="27745" y="8708"/>
                    <a:pt x="27887" y="8729"/>
                  </a:cubicBezTo>
                  <a:cubicBezTo>
                    <a:pt x="27936" y="8737"/>
                    <a:pt x="27991" y="8747"/>
                    <a:pt x="28012" y="8757"/>
                  </a:cubicBezTo>
                  <a:cubicBezTo>
                    <a:pt x="28024" y="8763"/>
                    <a:pt x="28043" y="8765"/>
                    <a:pt x="28064" y="8765"/>
                  </a:cubicBezTo>
                  <a:cubicBezTo>
                    <a:pt x="28097" y="8765"/>
                    <a:pt x="28135" y="8759"/>
                    <a:pt x="28165" y="8747"/>
                  </a:cubicBezTo>
                  <a:cubicBezTo>
                    <a:pt x="28166" y="8746"/>
                    <a:pt x="28167" y="8746"/>
                    <a:pt x="28167" y="8746"/>
                  </a:cubicBezTo>
                  <a:cubicBezTo>
                    <a:pt x="28173" y="8746"/>
                    <a:pt x="28178" y="8755"/>
                    <a:pt x="28175" y="8771"/>
                  </a:cubicBezTo>
                  <a:cubicBezTo>
                    <a:pt x="28175" y="8788"/>
                    <a:pt x="28189" y="8802"/>
                    <a:pt x="28210" y="8802"/>
                  </a:cubicBezTo>
                  <a:cubicBezTo>
                    <a:pt x="28213" y="8803"/>
                    <a:pt x="28216" y="8803"/>
                    <a:pt x="28218" y="8803"/>
                  </a:cubicBezTo>
                  <a:cubicBezTo>
                    <a:pt x="28237" y="8803"/>
                    <a:pt x="28247" y="8793"/>
                    <a:pt x="28241" y="8778"/>
                  </a:cubicBezTo>
                  <a:cubicBezTo>
                    <a:pt x="28237" y="8761"/>
                    <a:pt x="28251" y="8750"/>
                    <a:pt x="28279" y="8747"/>
                  </a:cubicBezTo>
                  <a:cubicBezTo>
                    <a:pt x="28307" y="8747"/>
                    <a:pt x="28331" y="8737"/>
                    <a:pt x="28335" y="8722"/>
                  </a:cubicBezTo>
                  <a:cubicBezTo>
                    <a:pt x="28338" y="8713"/>
                    <a:pt x="28351" y="8704"/>
                    <a:pt x="28368" y="8704"/>
                  </a:cubicBezTo>
                  <a:cubicBezTo>
                    <a:pt x="28371" y="8704"/>
                    <a:pt x="28374" y="8704"/>
                    <a:pt x="28376" y="8705"/>
                  </a:cubicBezTo>
                  <a:cubicBezTo>
                    <a:pt x="28397" y="8705"/>
                    <a:pt x="28407" y="8698"/>
                    <a:pt x="28404" y="8677"/>
                  </a:cubicBezTo>
                  <a:cubicBezTo>
                    <a:pt x="28397" y="8660"/>
                    <a:pt x="28370" y="8649"/>
                    <a:pt x="28338" y="8649"/>
                  </a:cubicBezTo>
                  <a:cubicBezTo>
                    <a:pt x="28311" y="8649"/>
                    <a:pt x="28258" y="8628"/>
                    <a:pt x="28224" y="8604"/>
                  </a:cubicBezTo>
                  <a:cubicBezTo>
                    <a:pt x="28192" y="8579"/>
                    <a:pt x="28151" y="8562"/>
                    <a:pt x="28131" y="8562"/>
                  </a:cubicBezTo>
                  <a:cubicBezTo>
                    <a:pt x="28130" y="8562"/>
                    <a:pt x="28128" y="8562"/>
                    <a:pt x="28127" y="8563"/>
                  </a:cubicBezTo>
                  <a:cubicBezTo>
                    <a:pt x="28121" y="8564"/>
                    <a:pt x="28117" y="8565"/>
                    <a:pt x="28114" y="8565"/>
                  </a:cubicBezTo>
                  <a:cubicBezTo>
                    <a:pt x="28104" y="8565"/>
                    <a:pt x="28108" y="8555"/>
                    <a:pt x="28127" y="8532"/>
                  </a:cubicBezTo>
                  <a:cubicBezTo>
                    <a:pt x="28147" y="8511"/>
                    <a:pt x="28151" y="8490"/>
                    <a:pt x="28141" y="8483"/>
                  </a:cubicBezTo>
                  <a:cubicBezTo>
                    <a:pt x="28120" y="8473"/>
                    <a:pt x="28187" y="8386"/>
                    <a:pt x="28215" y="8386"/>
                  </a:cubicBezTo>
                  <a:cubicBezTo>
                    <a:pt x="28215" y="8386"/>
                    <a:pt x="28216" y="8386"/>
                    <a:pt x="28216" y="8386"/>
                  </a:cubicBezTo>
                  <a:cubicBezTo>
                    <a:pt x="28224" y="8386"/>
                    <a:pt x="28224" y="8365"/>
                    <a:pt x="28213" y="8337"/>
                  </a:cubicBezTo>
                  <a:cubicBezTo>
                    <a:pt x="28205" y="8314"/>
                    <a:pt x="28189" y="8301"/>
                    <a:pt x="28175" y="8301"/>
                  </a:cubicBezTo>
                  <a:cubicBezTo>
                    <a:pt x="28171" y="8301"/>
                    <a:pt x="28168" y="8301"/>
                    <a:pt x="28165" y="8303"/>
                  </a:cubicBezTo>
                  <a:cubicBezTo>
                    <a:pt x="28160" y="8305"/>
                    <a:pt x="28155" y="8306"/>
                    <a:pt x="28151" y="8306"/>
                  </a:cubicBezTo>
                  <a:cubicBezTo>
                    <a:pt x="28135" y="8306"/>
                    <a:pt x="28120" y="8294"/>
                    <a:pt x="28109" y="8274"/>
                  </a:cubicBezTo>
                  <a:cubicBezTo>
                    <a:pt x="28098" y="8250"/>
                    <a:pt x="28083" y="8237"/>
                    <a:pt x="28070" y="8237"/>
                  </a:cubicBezTo>
                  <a:cubicBezTo>
                    <a:pt x="28059" y="8237"/>
                    <a:pt x="28050" y="8246"/>
                    <a:pt x="28043" y="8264"/>
                  </a:cubicBezTo>
                  <a:cubicBezTo>
                    <a:pt x="28038" y="8275"/>
                    <a:pt x="28024" y="8281"/>
                    <a:pt x="28001" y="8281"/>
                  </a:cubicBezTo>
                  <a:cubicBezTo>
                    <a:pt x="27993" y="8281"/>
                    <a:pt x="27984" y="8280"/>
                    <a:pt x="27974" y="8279"/>
                  </a:cubicBezTo>
                  <a:cubicBezTo>
                    <a:pt x="27922" y="8271"/>
                    <a:pt x="27912" y="8261"/>
                    <a:pt x="27912" y="8216"/>
                  </a:cubicBezTo>
                  <a:cubicBezTo>
                    <a:pt x="27905" y="8112"/>
                    <a:pt x="27917" y="8066"/>
                    <a:pt x="27941" y="8066"/>
                  </a:cubicBezTo>
                  <a:cubicBezTo>
                    <a:pt x="27942" y="8066"/>
                    <a:pt x="27944" y="8066"/>
                    <a:pt x="27946" y="8066"/>
                  </a:cubicBezTo>
                  <a:cubicBezTo>
                    <a:pt x="27952" y="8068"/>
                    <a:pt x="27956" y="8069"/>
                    <a:pt x="27959" y="8069"/>
                  </a:cubicBezTo>
                  <a:cubicBezTo>
                    <a:pt x="27966" y="8069"/>
                    <a:pt x="27963" y="8063"/>
                    <a:pt x="27953" y="8056"/>
                  </a:cubicBezTo>
                  <a:cubicBezTo>
                    <a:pt x="27946" y="8050"/>
                    <a:pt x="27935" y="8048"/>
                    <a:pt x="27925" y="8048"/>
                  </a:cubicBezTo>
                  <a:cubicBezTo>
                    <a:pt x="27916" y="8048"/>
                    <a:pt x="27907" y="8050"/>
                    <a:pt x="27901" y="8053"/>
                  </a:cubicBezTo>
                  <a:cubicBezTo>
                    <a:pt x="27896" y="8056"/>
                    <a:pt x="27892" y="8057"/>
                    <a:pt x="27889" y="8057"/>
                  </a:cubicBezTo>
                  <a:cubicBezTo>
                    <a:pt x="27880" y="8057"/>
                    <a:pt x="27877" y="8047"/>
                    <a:pt x="27877" y="8025"/>
                  </a:cubicBezTo>
                  <a:cubicBezTo>
                    <a:pt x="27877" y="8002"/>
                    <a:pt x="27874" y="7993"/>
                    <a:pt x="27864" y="7993"/>
                  </a:cubicBezTo>
                  <a:cubicBezTo>
                    <a:pt x="27859" y="7993"/>
                    <a:pt x="27852" y="7996"/>
                    <a:pt x="27842" y="8000"/>
                  </a:cubicBezTo>
                  <a:cubicBezTo>
                    <a:pt x="27831" y="8009"/>
                    <a:pt x="27819" y="8012"/>
                    <a:pt x="27807" y="8012"/>
                  </a:cubicBezTo>
                  <a:cubicBezTo>
                    <a:pt x="27799" y="8012"/>
                    <a:pt x="27792" y="8011"/>
                    <a:pt x="27787" y="8008"/>
                  </a:cubicBezTo>
                  <a:cubicBezTo>
                    <a:pt x="27779" y="8000"/>
                    <a:pt x="27779" y="7994"/>
                    <a:pt x="27786" y="7994"/>
                  </a:cubicBezTo>
                  <a:cubicBezTo>
                    <a:pt x="27788" y="7994"/>
                    <a:pt x="27792" y="7995"/>
                    <a:pt x="27797" y="7997"/>
                  </a:cubicBezTo>
                  <a:cubicBezTo>
                    <a:pt x="27799" y="7998"/>
                    <a:pt x="27802" y="7998"/>
                    <a:pt x="27804" y="7998"/>
                  </a:cubicBezTo>
                  <a:cubicBezTo>
                    <a:pt x="27814" y="7998"/>
                    <a:pt x="27820" y="7991"/>
                    <a:pt x="27818" y="7980"/>
                  </a:cubicBezTo>
                  <a:cubicBezTo>
                    <a:pt x="27814" y="7966"/>
                    <a:pt x="27835" y="7956"/>
                    <a:pt x="27863" y="7956"/>
                  </a:cubicBezTo>
                  <a:cubicBezTo>
                    <a:pt x="27915" y="7956"/>
                    <a:pt x="28008" y="7893"/>
                    <a:pt x="28002" y="7869"/>
                  </a:cubicBezTo>
                  <a:cubicBezTo>
                    <a:pt x="27999" y="7861"/>
                    <a:pt x="27989" y="7857"/>
                    <a:pt x="27976" y="7857"/>
                  </a:cubicBezTo>
                  <a:cubicBezTo>
                    <a:pt x="27972" y="7857"/>
                    <a:pt x="27968" y="7857"/>
                    <a:pt x="27963" y="7858"/>
                  </a:cubicBezTo>
                  <a:cubicBezTo>
                    <a:pt x="27957" y="7860"/>
                    <a:pt x="27952" y="7861"/>
                    <a:pt x="27947" y="7861"/>
                  </a:cubicBezTo>
                  <a:cubicBezTo>
                    <a:pt x="27934" y="7861"/>
                    <a:pt x="27924" y="7855"/>
                    <a:pt x="27922" y="7848"/>
                  </a:cubicBezTo>
                  <a:cubicBezTo>
                    <a:pt x="27919" y="7840"/>
                    <a:pt x="27909" y="7836"/>
                    <a:pt x="27896" y="7836"/>
                  </a:cubicBezTo>
                  <a:cubicBezTo>
                    <a:pt x="27892" y="7836"/>
                    <a:pt x="27888" y="7836"/>
                    <a:pt x="27883" y="7837"/>
                  </a:cubicBezTo>
                  <a:cubicBezTo>
                    <a:pt x="27881" y="7838"/>
                    <a:pt x="27879" y="7838"/>
                    <a:pt x="27876" y="7838"/>
                  </a:cubicBezTo>
                  <a:cubicBezTo>
                    <a:pt x="27858" y="7838"/>
                    <a:pt x="27841" y="7824"/>
                    <a:pt x="27832" y="7796"/>
                  </a:cubicBezTo>
                  <a:lnTo>
                    <a:pt x="27818" y="7744"/>
                  </a:lnTo>
                  <a:lnTo>
                    <a:pt x="27995" y="7712"/>
                  </a:lnTo>
                  <a:cubicBezTo>
                    <a:pt x="28083" y="7701"/>
                    <a:pt x="28171" y="7691"/>
                    <a:pt x="28207" y="7691"/>
                  </a:cubicBezTo>
                  <a:cubicBezTo>
                    <a:pt x="28213" y="7691"/>
                    <a:pt x="28217" y="7691"/>
                    <a:pt x="28220" y="7692"/>
                  </a:cubicBezTo>
                  <a:cubicBezTo>
                    <a:pt x="28229" y="7693"/>
                    <a:pt x="28236" y="7694"/>
                    <a:pt x="28243" y="7694"/>
                  </a:cubicBezTo>
                  <a:cubicBezTo>
                    <a:pt x="28263" y="7694"/>
                    <a:pt x="28274" y="7686"/>
                    <a:pt x="28279" y="7671"/>
                  </a:cubicBezTo>
                  <a:cubicBezTo>
                    <a:pt x="28283" y="7658"/>
                    <a:pt x="28288" y="7652"/>
                    <a:pt x="28291" y="7652"/>
                  </a:cubicBezTo>
                  <a:cubicBezTo>
                    <a:pt x="28293" y="7652"/>
                    <a:pt x="28295" y="7655"/>
                    <a:pt x="28296" y="7661"/>
                  </a:cubicBezTo>
                  <a:cubicBezTo>
                    <a:pt x="28299" y="7667"/>
                    <a:pt x="28309" y="7671"/>
                    <a:pt x="28324" y="7671"/>
                  </a:cubicBezTo>
                  <a:cubicBezTo>
                    <a:pt x="28331" y="7671"/>
                    <a:pt x="28340" y="7670"/>
                    <a:pt x="28349" y="7667"/>
                  </a:cubicBezTo>
                  <a:cubicBezTo>
                    <a:pt x="28373" y="7661"/>
                    <a:pt x="28391" y="7650"/>
                    <a:pt x="28386" y="7640"/>
                  </a:cubicBezTo>
                  <a:cubicBezTo>
                    <a:pt x="28386" y="7634"/>
                    <a:pt x="28379" y="7628"/>
                    <a:pt x="28369" y="7628"/>
                  </a:cubicBezTo>
                  <a:cubicBezTo>
                    <a:pt x="28367" y="7628"/>
                    <a:pt x="28365" y="7629"/>
                    <a:pt x="28362" y="7629"/>
                  </a:cubicBezTo>
                  <a:cubicBezTo>
                    <a:pt x="28361" y="7629"/>
                    <a:pt x="28360" y="7630"/>
                    <a:pt x="28359" y="7630"/>
                  </a:cubicBezTo>
                  <a:cubicBezTo>
                    <a:pt x="28331" y="7630"/>
                    <a:pt x="28287" y="7535"/>
                    <a:pt x="28300" y="7504"/>
                  </a:cubicBezTo>
                  <a:cubicBezTo>
                    <a:pt x="28311" y="7483"/>
                    <a:pt x="28300" y="7477"/>
                    <a:pt x="28272" y="7477"/>
                  </a:cubicBezTo>
                  <a:cubicBezTo>
                    <a:pt x="28237" y="7477"/>
                    <a:pt x="28237" y="7477"/>
                    <a:pt x="28279" y="7463"/>
                  </a:cubicBezTo>
                  <a:cubicBezTo>
                    <a:pt x="28289" y="7460"/>
                    <a:pt x="28299" y="7458"/>
                    <a:pt x="28309" y="7458"/>
                  </a:cubicBezTo>
                  <a:cubicBezTo>
                    <a:pt x="28322" y="7458"/>
                    <a:pt x="28333" y="7462"/>
                    <a:pt x="28335" y="7470"/>
                  </a:cubicBezTo>
                  <a:cubicBezTo>
                    <a:pt x="28337" y="7478"/>
                    <a:pt x="28345" y="7485"/>
                    <a:pt x="28355" y="7485"/>
                  </a:cubicBezTo>
                  <a:cubicBezTo>
                    <a:pt x="28357" y="7485"/>
                    <a:pt x="28360" y="7484"/>
                    <a:pt x="28362" y="7483"/>
                  </a:cubicBezTo>
                  <a:cubicBezTo>
                    <a:pt x="28373" y="7480"/>
                    <a:pt x="28380" y="7463"/>
                    <a:pt x="28376" y="7449"/>
                  </a:cubicBezTo>
                  <a:cubicBezTo>
                    <a:pt x="28370" y="7435"/>
                    <a:pt x="28380" y="7418"/>
                    <a:pt x="28397" y="7414"/>
                  </a:cubicBezTo>
                  <a:cubicBezTo>
                    <a:pt x="28411" y="7411"/>
                    <a:pt x="28442" y="7400"/>
                    <a:pt x="28470" y="7393"/>
                  </a:cubicBezTo>
                  <a:cubicBezTo>
                    <a:pt x="28508" y="7379"/>
                    <a:pt x="28508" y="7376"/>
                    <a:pt x="28466" y="7369"/>
                  </a:cubicBezTo>
                  <a:cubicBezTo>
                    <a:pt x="28442" y="7363"/>
                    <a:pt x="28418" y="7352"/>
                    <a:pt x="28415" y="7342"/>
                  </a:cubicBezTo>
                  <a:cubicBezTo>
                    <a:pt x="28409" y="7326"/>
                    <a:pt x="28503" y="7305"/>
                    <a:pt x="28566" y="7305"/>
                  </a:cubicBezTo>
                  <a:cubicBezTo>
                    <a:pt x="28584" y="7305"/>
                    <a:pt x="28599" y="7306"/>
                    <a:pt x="28609" y="7310"/>
                  </a:cubicBezTo>
                  <a:cubicBezTo>
                    <a:pt x="28620" y="7316"/>
                    <a:pt x="28638" y="7319"/>
                    <a:pt x="28656" y="7319"/>
                  </a:cubicBezTo>
                  <a:cubicBezTo>
                    <a:pt x="28672" y="7319"/>
                    <a:pt x="28688" y="7317"/>
                    <a:pt x="28703" y="7314"/>
                  </a:cubicBezTo>
                  <a:cubicBezTo>
                    <a:pt x="28716" y="7312"/>
                    <a:pt x="28733" y="7311"/>
                    <a:pt x="28748" y="7311"/>
                  </a:cubicBezTo>
                  <a:cubicBezTo>
                    <a:pt x="28763" y="7311"/>
                    <a:pt x="28777" y="7312"/>
                    <a:pt x="28786" y="7314"/>
                  </a:cubicBezTo>
                  <a:cubicBezTo>
                    <a:pt x="28793" y="7316"/>
                    <a:pt x="28800" y="7317"/>
                    <a:pt x="28807" y="7317"/>
                  </a:cubicBezTo>
                  <a:cubicBezTo>
                    <a:pt x="28821" y="7317"/>
                    <a:pt x="28834" y="7312"/>
                    <a:pt x="28841" y="7304"/>
                  </a:cubicBezTo>
                  <a:cubicBezTo>
                    <a:pt x="28848" y="7298"/>
                    <a:pt x="28853" y="7295"/>
                    <a:pt x="28856" y="7295"/>
                  </a:cubicBezTo>
                  <a:lnTo>
                    <a:pt x="28856" y="7295"/>
                  </a:lnTo>
                  <a:cubicBezTo>
                    <a:pt x="28859" y="7295"/>
                    <a:pt x="28859" y="7300"/>
                    <a:pt x="28855" y="7310"/>
                  </a:cubicBezTo>
                  <a:cubicBezTo>
                    <a:pt x="28852" y="7322"/>
                    <a:pt x="28871" y="7329"/>
                    <a:pt x="28907" y="7329"/>
                  </a:cubicBezTo>
                  <a:cubicBezTo>
                    <a:pt x="28915" y="7329"/>
                    <a:pt x="28923" y="7328"/>
                    <a:pt x="28932" y="7328"/>
                  </a:cubicBezTo>
                  <a:cubicBezTo>
                    <a:pt x="28944" y="7327"/>
                    <a:pt x="28956" y="7326"/>
                    <a:pt x="28967" y="7326"/>
                  </a:cubicBezTo>
                  <a:cubicBezTo>
                    <a:pt x="28998" y="7326"/>
                    <a:pt x="29024" y="7329"/>
                    <a:pt x="29032" y="7334"/>
                  </a:cubicBezTo>
                  <a:cubicBezTo>
                    <a:pt x="29035" y="7337"/>
                    <a:pt x="29042" y="7338"/>
                    <a:pt x="29049" y="7338"/>
                  </a:cubicBezTo>
                  <a:cubicBezTo>
                    <a:pt x="29063" y="7338"/>
                    <a:pt x="29082" y="7334"/>
                    <a:pt x="29098" y="7328"/>
                  </a:cubicBezTo>
                  <a:cubicBezTo>
                    <a:pt x="29114" y="7319"/>
                    <a:pt x="29122" y="7315"/>
                    <a:pt x="29125" y="7315"/>
                  </a:cubicBezTo>
                  <a:lnTo>
                    <a:pt x="29125" y="7315"/>
                  </a:lnTo>
                  <a:cubicBezTo>
                    <a:pt x="29127" y="7315"/>
                    <a:pt x="29124" y="7319"/>
                    <a:pt x="29115" y="7328"/>
                  </a:cubicBezTo>
                  <a:cubicBezTo>
                    <a:pt x="29094" y="7352"/>
                    <a:pt x="29105" y="7359"/>
                    <a:pt x="29167" y="7376"/>
                  </a:cubicBezTo>
                  <a:cubicBezTo>
                    <a:pt x="29183" y="7380"/>
                    <a:pt x="29204" y="7382"/>
                    <a:pt x="29227" y="7382"/>
                  </a:cubicBezTo>
                  <a:cubicBezTo>
                    <a:pt x="29322" y="7382"/>
                    <a:pt x="29457" y="7352"/>
                    <a:pt x="29452" y="7324"/>
                  </a:cubicBezTo>
                  <a:cubicBezTo>
                    <a:pt x="29452" y="7320"/>
                    <a:pt x="29453" y="7318"/>
                    <a:pt x="29455" y="7318"/>
                  </a:cubicBezTo>
                  <a:cubicBezTo>
                    <a:pt x="29459" y="7318"/>
                    <a:pt x="29467" y="7328"/>
                    <a:pt x="29480" y="7345"/>
                  </a:cubicBezTo>
                  <a:cubicBezTo>
                    <a:pt x="29504" y="7376"/>
                    <a:pt x="29504" y="7400"/>
                    <a:pt x="29486" y="7428"/>
                  </a:cubicBezTo>
                  <a:cubicBezTo>
                    <a:pt x="29472" y="7446"/>
                    <a:pt x="29467" y="7454"/>
                    <a:pt x="29470" y="7454"/>
                  </a:cubicBezTo>
                  <a:cubicBezTo>
                    <a:pt x="29472" y="7454"/>
                    <a:pt x="29480" y="7449"/>
                    <a:pt x="29494" y="7442"/>
                  </a:cubicBezTo>
                  <a:cubicBezTo>
                    <a:pt x="29509" y="7432"/>
                    <a:pt x="29539" y="7427"/>
                    <a:pt x="29569" y="7427"/>
                  </a:cubicBezTo>
                  <a:cubicBezTo>
                    <a:pt x="29612" y="7427"/>
                    <a:pt x="29656" y="7436"/>
                    <a:pt x="29660" y="7453"/>
                  </a:cubicBezTo>
                  <a:cubicBezTo>
                    <a:pt x="29664" y="7459"/>
                    <a:pt x="29639" y="7477"/>
                    <a:pt x="29608" y="7488"/>
                  </a:cubicBezTo>
                  <a:lnTo>
                    <a:pt x="29549" y="7508"/>
                  </a:lnTo>
                  <a:lnTo>
                    <a:pt x="29619" y="7522"/>
                  </a:lnTo>
                  <a:cubicBezTo>
                    <a:pt x="29637" y="7526"/>
                    <a:pt x="29652" y="7528"/>
                    <a:pt x="29664" y="7528"/>
                  </a:cubicBezTo>
                  <a:cubicBezTo>
                    <a:pt x="29683" y="7528"/>
                    <a:pt x="29694" y="7523"/>
                    <a:pt x="29698" y="7512"/>
                  </a:cubicBezTo>
                  <a:cubicBezTo>
                    <a:pt x="29704" y="7497"/>
                    <a:pt x="29720" y="7490"/>
                    <a:pt x="29742" y="7490"/>
                  </a:cubicBezTo>
                  <a:cubicBezTo>
                    <a:pt x="29747" y="7490"/>
                    <a:pt x="29752" y="7490"/>
                    <a:pt x="29757" y="7491"/>
                  </a:cubicBezTo>
                  <a:cubicBezTo>
                    <a:pt x="29806" y="7494"/>
                    <a:pt x="29806" y="7494"/>
                    <a:pt x="29764" y="7508"/>
                  </a:cubicBezTo>
                  <a:cubicBezTo>
                    <a:pt x="29736" y="7515"/>
                    <a:pt x="29754" y="7525"/>
                    <a:pt x="29819" y="7536"/>
                  </a:cubicBezTo>
                  <a:cubicBezTo>
                    <a:pt x="29872" y="7545"/>
                    <a:pt x="29902" y="7550"/>
                    <a:pt x="29915" y="7550"/>
                  </a:cubicBezTo>
                  <a:cubicBezTo>
                    <a:pt x="29933" y="7550"/>
                    <a:pt x="29927" y="7543"/>
                    <a:pt x="29913" y="7525"/>
                  </a:cubicBezTo>
                  <a:cubicBezTo>
                    <a:pt x="29896" y="7508"/>
                    <a:pt x="29910" y="7498"/>
                    <a:pt x="29965" y="7488"/>
                  </a:cubicBezTo>
                  <a:cubicBezTo>
                    <a:pt x="30007" y="7480"/>
                    <a:pt x="30045" y="7477"/>
                    <a:pt x="30048" y="7477"/>
                  </a:cubicBezTo>
                  <a:cubicBezTo>
                    <a:pt x="30050" y="7478"/>
                    <a:pt x="30055" y="7479"/>
                    <a:pt x="30061" y="7479"/>
                  </a:cubicBezTo>
                  <a:cubicBezTo>
                    <a:pt x="30067" y="7479"/>
                    <a:pt x="30075" y="7478"/>
                    <a:pt x="30080" y="7477"/>
                  </a:cubicBezTo>
                  <a:cubicBezTo>
                    <a:pt x="30083" y="7476"/>
                    <a:pt x="30087" y="7476"/>
                    <a:pt x="30089" y="7476"/>
                  </a:cubicBezTo>
                  <a:cubicBezTo>
                    <a:pt x="30128" y="7476"/>
                    <a:pt x="30104" y="7516"/>
                    <a:pt x="30056" y="7525"/>
                  </a:cubicBezTo>
                  <a:cubicBezTo>
                    <a:pt x="30027" y="7529"/>
                    <a:pt x="30007" y="7543"/>
                    <a:pt x="30018" y="7550"/>
                  </a:cubicBezTo>
                  <a:cubicBezTo>
                    <a:pt x="30024" y="7555"/>
                    <a:pt x="30035" y="7557"/>
                    <a:pt x="30049" y="7557"/>
                  </a:cubicBezTo>
                  <a:cubicBezTo>
                    <a:pt x="30066" y="7557"/>
                    <a:pt x="30088" y="7554"/>
                    <a:pt x="30111" y="7546"/>
                  </a:cubicBezTo>
                  <a:cubicBezTo>
                    <a:pt x="30130" y="7541"/>
                    <a:pt x="30154" y="7538"/>
                    <a:pt x="30178" y="7538"/>
                  </a:cubicBezTo>
                  <a:cubicBezTo>
                    <a:pt x="30201" y="7538"/>
                    <a:pt x="30224" y="7541"/>
                    <a:pt x="30239" y="7546"/>
                  </a:cubicBezTo>
                  <a:cubicBezTo>
                    <a:pt x="30259" y="7553"/>
                    <a:pt x="30272" y="7556"/>
                    <a:pt x="30281" y="7556"/>
                  </a:cubicBezTo>
                  <a:cubicBezTo>
                    <a:pt x="30296" y="7556"/>
                    <a:pt x="30298" y="7547"/>
                    <a:pt x="30298" y="7525"/>
                  </a:cubicBezTo>
                  <a:cubicBezTo>
                    <a:pt x="30298" y="7510"/>
                    <a:pt x="30299" y="7502"/>
                    <a:pt x="30303" y="7502"/>
                  </a:cubicBezTo>
                  <a:cubicBezTo>
                    <a:pt x="30306" y="7502"/>
                    <a:pt x="30314" y="7511"/>
                    <a:pt x="30326" y="7529"/>
                  </a:cubicBezTo>
                  <a:cubicBezTo>
                    <a:pt x="30346" y="7555"/>
                    <a:pt x="30383" y="7570"/>
                    <a:pt x="30416" y="7570"/>
                  </a:cubicBezTo>
                  <a:cubicBezTo>
                    <a:pt x="30436" y="7570"/>
                    <a:pt x="30455" y="7565"/>
                    <a:pt x="30468" y="7553"/>
                  </a:cubicBezTo>
                  <a:cubicBezTo>
                    <a:pt x="30474" y="7547"/>
                    <a:pt x="30488" y="7545"/>
                    <a:pt x="30505" y="7545"/>
                  </a:cubicBezTo>
                  <a:cubicBezTo>
                    <a:pt x="30519" y="7545"/>
                    <a:pt x="30536" y="7547"/>
                    <a:pt x="30551" y="7550"/>
                  </a:cubicBezTo>
                  <a:cubicBezTo>
                    <a:pt x="30570" y="7556"/>
                    <a:pt x="30587" y="7558"/>
                    <a:pt x="30598" y="7558"/>
                  </a:cubicBezTo>
                  <a:cubicBezTo>
                    <a:pt x="30607" y="7558"/>
                    <a:pt x="30612" y="7556"/>
                    <a:pt x="30610" y="7553"/>
                  </a:cubicBezTo>
                  <a:cubicBezTo>
                    <a:pt x="30610" y="7549"/>
                    <a:pt x="30612" y="7547"/>
                    <a:pt x="30614" y="7547"/>
                  </a:cubicBezTo>
                  <a:cubicBezTo>
                    <a:pt x="30618" y="7547"/>
                    <a:pt x="30623" y="7550"/>
                    <a:pt x="30631" y="7557"/>
                  </a:cubicBezTo>
                  <a:cubicBezTo>
                    <a:pt x="30645" y="7567"/>
                    <a:pt x="30697" y="7577"/>
                    <a:pt x="30749" y="7584"/>
                  </a:cubicBezTo>
                  <a:cubicBezTo>
                    <a:pt x="30778" y="7587"/>
                    <a:pt x="30798" y="7588"/>
                    <a:pt x="30811" y="7588"/>
                  </a:cubicBezTo>
                  <a:cubicBezTo>
                    <a:pt x="30837" y="7588"/>
                    <a:pt x="30839" y="7582"/>
                    <a:pt x="30833" y="7563"/>
                  </a:cubicBezTo>
                  <a:cubicBezTo>
                    <a:pt x="30828" y="7550"/>
                    <a:pt x="30819" y="7543"/>
                    <a:pt x="30808" y="7543"/>
                  </a:cubicBezTo>
                  <a:cubicBezTo>
                    <a:pt x="30805" y="7543"/>
                    <a:pt x="30801" y="7544"/>
                    <a:pt x="30798" y="7546"/>
                  </a:cubicBezTo>
                  <a:cubicBezTo>
                    <a:pt x="30773" y="7554"/>
                    <a:pt x="30754" y="7559"/>
                    <a:pt x="30740" y="7559"/>
                  </a:cubicBezTo>
                  <a:cubicBezTo>
                    <a:pt x="30718" y="7559"/>
                    <a:pt x="30707" y="7548"/>
                    <a:pt x="30701" y="7525"/>
                  </a:cubicBezTo>
                  <a:cubicBezTo>
                    <a:pt x="30691" y="7494"/>
                    <a:pt x="30722" y="7470"/>
                    <a:pt x="30753" y="7470"/>
                  </a:cubicBezTo>
                  <a:cubicBezTo>
                    <a:pt x="30767" y="7470"/>
                    <a:pt x="30781" y="7475"/>
                    <a:pt x="30791" y="7488"/>
                  </a:cubicBezTo>
                  <a:cubicBezTo>
                    <a:pt x="30799" y="7496"/>
                    <a:pt x="30809" y="7501"/>
                    <a:pt x="30821" y="7501"/>
                  </a:cubicBezTo>
                  <a:cubicBezTo>
                    <a:pt x="30832" y="7501"/>
                    <a:pt x="30844" y="7497"/>
                    <a:pt x="30857" y="7491"/>
                  </a:cubicBezTo>
                  <a:cubicBezTo>
                    <a:pt x="30871" y="7484"/>
                    <a:pt x="30887" y="7480"/>
                    <a:pt x="30904" y="7480"/>
                  </a:cubicBezTo>
                  <a:cubicBezTo>
                    <a:pt x="30920" y="7480"/>
                    <a:pt x="30937" y="7484"/>
                    <a:pt x="30951" y="7491"/>
                  </a:cubicBezTo>
                  <a:cubicBezTo>
                    <a:pt x="30967" y="7497"/>
                    <a:pt x="30983" y="7500"/>
                    <a:pt x="30995" y="7500"/>
                  </a:cubicBezTo>
                  <a:cubicBezTo>
                    <a:pt x="31004" y="7500"/>
                    <a:pt x="31010" y="7498"/>
                    <a:pt x="31013" y="7494"/>
                  </a:cubicBezTo>
                  <a:cubicBezTo>
                    <a:pt x="31016" y="7491"/>
                    <a:pt x="31019" y="7490"/>
                    <a:pt x="31021" y="7490"/>
                  </a:cubicBezTo>
                  <a:cubicBezTo>
                    <a:pt x="31025" y="7490"/>
                    <a:pt x="31028" y="7493"/>
                    <a:pt x="31030" y="7501"/>
                  </a:cubicBezTo>
                  <a:cubicBezTo>
                    <a:pt x="31033" y="7510"/>
                    <a:pt x="31046" y="7515"/>
                    <a:pt x="31063" y="7515"/>
                  </a:cubicBezTo>
                  <a:cubicBezTo>
                    <a:pt x="31071" y="7515"/>
                    <a:pt x="31080" y="7514"/>
                    <a:pt x="31089" y="7512"/>
                  </a:cubicBezTo>
                  <a:cubicBezTo>
                    <a:pt x="31107" y="7508"/>
                    <a:pt x="31122" y="7506"/>
                    <a:pt x="31136" y="7506"/>
                  </a:cubicBezTo>
                  <a:cubicBezTo>
                    <a:pt x="31171" y="7506"/>
                    <a:pt x="31196" y="7519"/>
                    <a:pt x="31222" y="7546"/>
                  </a:cubicBezTo>
                  <a:cubicBezTo>
                    <a:pt x="31233" y="7562"/>
                    <a:pt x="31255" y="7570"/>
                    <a:pt x="31282" y="7570"/>
                  </a:cubicBezTo>
                  <a:cubicBezTo>
                    <a:pt x="31302" y="7570"/>
                    <a:pt x="31324" y="7566"/>
                    <a:pt x="31346" y="7557"/>
                  </a:cubicBezTo>
                  <a:cubicBezTo>
                    <a:pt x="31347" y="7556"/>
                    <a:pt x="31348" y="7556"/>
                    <a:pt x="31349" y="7556"/>
                  </a:cubicBezTo>
                  <a:cubicBezTo>
                    <a:pt x="31357" y="7556"/>
                    <a:pt x="31368" y="7565"/>
                    <a:pt x="31371" y="7577"/>
                  </a:cubicBezTo>
                  <a:cubicBezTo>
                    <a:pt x="31374" y="7595"/>
                    <a:pt x="31409" y="7612"/>
                    <a:pt x="31446" y="7616"/>
                  </a:cubicBezTo>
                  <a:cubicBezTo>
                    <a:pt x="31485" y="7616"/>
                    <a:pt x="31526" y="7626"/>
                    <a:pt x="31540" y="7640"/>
                  </a:cubicBezTo>
                  <a:cubicBezTo>
                    <a:pt x="31548" y="7646"/>
                    <a:pt x="31552" y="7649"/>
                    <a:pt x="31555" y="7649"/>
                  </a:cubicBezTo>
                  <a:cubicBezTo>
                    <a:pt x="31560" y="7649"/>
                    <a:pt x="31560" y="7643"/>
                    <a:pt x="31558" y="7633"/>
                  </a:cubicBezTo>
                  <a:cubicBezTo>
                    <a:pt x="31550" y="7611"/>
                    <a:pt x="31561" y="7600"/>
                    <a:pt x="31577" y="7600"/>
                  </a:cubicBezTo>
                  <a:cubicBezTo>
                    <a:pt x="31597" y="7600"/>
                    <a:pt x="31624" y="7615"/>
                    <a:pt x="31638" y="7643"/>
                  </a:cubicBezTo>
                  <a:cubicBezTo>
                    <a:pt x="31651" y="7675"/>
                    <a:pt x="31679" y="7692"/>
                    <a:pt x="31710" y="7692"/>
                  </a:cubicBezTo>
                  <a:cubicBezTo>
                    <a:pt x="31738" y="7692"/>
                    <a:pt x="31763" y="7709"/>
                    <a:pt x="31773" y="7737"/>
                  </a:cubicBezTo>
                  <a:cubicBezTo>
                    <a:pt x="31785" y="7769"/>
                    <a:pt x="31790" y="7781"/>
                    <a:pt x="31765" y="7781"/>
                  </a:cubicBezTo>
                  <a:cubicBezTo>
                    <a:pt x="31749" y="7781"/>
                    <a:pt x="31721" y="7776"/>
                    <a:pt x="31675" y="7768"/>
                  </a:cubicBezTo>
                  <a:cubicBezTo>
                    <a:pt x="31624" y="7758"/>
                    <a:pt x="31550" y="7754"/>
                    <a:pt x="31516" y="7754"/>
                  </a:cubicBezTo>
                  <a:cubicBezTo>
                    <a:pt x="31508" y="7755"/>
                    <a:pt x="31500" y="7755"/>
                    <a:pt x="31493" y="7755"/>
                  </a:cubicBezTo>
                  <a:cubicBezTo>
                    <a:pt x="31466" y="7755"/>
                    <a:pt x="31452" y="7749"/>
                    <a:pt x="31457" y="7744"/>
                  </a:cubicBezTo>
                  <a:cubicBezTo>
                    <a:pt x="31474" y="7713"/>
                    <a:pt x="31372" y="7692"/>
                    <a:pt x="31247" y="7692"/>
                  </a:cubicBezTo>
                  <a:cubicBezTo>
                    <a:pt x="31216" y="7692"/>
                    <a:pt x="31184" y="7693"/>
                    <a:pt x="31152" y="7696"/>
                  </a:cubicBezTo>
                  <a:cubicBezTo>
                    <a:pt x="31103" y="7702"/>
                    <a:pt x="31092" y="7706"/>
                    <a:pt x="31113" y="7717"/>
                  </a:cubicBezTo>
                  <a:cubicBezTo>
                    <a:pt x="31123" y="7722"/>
                    <a:pt x="31140" y="7725"/>
                    <a:pt x="31159" y="7725"/>
                  </a:cubicBezTo>
                  <a:cubicBezTo>
                    <a:pt x="31175" y="7725"/>
                    <a:pt x="31192" y="7723"/>
                    <a:pt x="31207" y="7720"/>
                  </a:cubicBezTo>
                  <a:cubicBezTo>
                    <a:pt x="31214" y="7718"/>
                    <a:pt x="31222" y="7718"/>
                    <a:pt x="31230" y="7718"/>
                  </a:cubicBezTo>
                  <a:cubicBezTo>
                    <a:pt x="31266" y="7718"/>
                    <a:pt x="31315" y="7730"/>
                    <a:pt x="31346" y="7744"/>
                  </a:cubicBezTo>
                  <a:cubicBezTo>
                    <a:pt x="31418" y="7776"/>
                    <a:pt x="31516" y="7799"/>
                    <a:pt x="31564" y="7799"/>
                  </a:cubicBezTo>
                  <a:cubicBezTo>
                    <a:pt x="31579" y="7799"/>
                    <a:pt x="31589" y="7797"/>
                    <a:pt x="31592" y="7792"/>
                  </a:cubicBezTo>
                  <a:cubicBezTo>
                    <a:pt x="31594" y="7790"/>
                    <a:pt x="31598" y="7788"/>
                    <a:pt x="31603" y="7788"/>
                  </a:cubicBezTo>
                  <a:cubicBezTo>
                    <a:pt x="31623" y="7788"/>
                    <a:pt x="31668" y="7811"/>
                    <a:pt x="31738" y="7858"/>
                  </a:cubicBezTo>
                  <a:cubicBezTo>
                    <a:pt x="31756" y="7870"/>
                    <a:pt x="31768" y="7877"/>
                    <a:pt x="31773" y="7877"/>
                  </a:cubicBezTo>
                  <a:cubicBezTo>
                    <a:pt x="31776" y="7877"/>
                    <a:pt x="31775" y="7873"/>
                    <a:pt x="31769" y="7866"/>
                  </a:cubicBezTo>
                  <a:cubicBezTo>
                    <a:pt x="31755" y="7848"/>
                    <a:pt x="31752" y="7831"/>
                    <a:pt x="31766" y="7831"/>
                  </a:cubicBezTo>
                  <a:cubicBezTo>
                    <a:pt x="31768" y="7830"/>
                    <a:pt x="31770" y="7830"/>
                    <a:pt x="31771" y="7830"/>
                  </a:cubicBezTo>
                  <a:cubicBezTo>
                    <a:pt x="31781" y="7830"/>
                    <a:pt x="31791" y="7836"/>
                    <a:pt x="31794" y="7848"/>
                  </a:cubicBezTo>
                  <a:cubicBezTo>
                    <a:pt x="31797" y="7857"/>
                    <a:pt x="31800" y="7861"/>
                    <a:pt x="31803" y="7861"/>
                  </a:cubicBezTo>
                  <a:cubicBezTo>
                    <a:pt x="31806" y="7861"/>
                    <a:pt x="31808" y="7857"/>
                    <a:pt x="31808" y="7848"/>
                  </a:cubicBezTo>
                  <a:cubicBezTo>
                    <a:pt x="31810" y="7834"/>
                    <a:pt x="31823" y="7828"/>
                    <a:pt x="31851" y="7828"/>
                  </a:cubicBezTo>
                  <a:cubicBezTo>
                    <a:pt x="31864" y="7828"/>
                    <a:pt x="31879" y="7829"/>
                    <a:pt x="31898" y="7831"/>
                  </a:cubicBezTo>
                  <a:cubicBezTo>
                    <a:pt x="31932" y="7833"/>
                    <a:pt x="31957" y="7834"/>
                    <a:pt x="31973" y="7834"/>
                  </a:cubicBezTo>
                  <a:cubicBezTo>
                    <a:pt x="32006" y="7834"/>
                    <a:pt x="32007" y="7828"/>
                    <a:pt x="31988" y="7810"/>
                  </a:cubicBezTo>
                  <a:cubicBezTo>
                    <a:pt x="31981" y="7805"/>
                    <a:pt x="31980" y="7803"/>
                    <a:pt x="31983" y="7803"/>
                  </a:cubicBezTo>
                  <a:lnTo>
                    <a:pt x="31983" y="7803"/>
                  </a:lnTo>
                  <a:cubicBezTo>
                    <a:pt x="31987" y="7803"/>
                    <a:pt x="31995" y="7806"/>
                    <a:pt x="32008" y="7813"/>
                  </a:cubicBezTo>
                  <a:cubicBezTo>
                    <a:pt x="32024" y="7823"/>
                    <a:pt x="32039" y="7828"/>
                    <a:pt x="32054" y="7828"/>
                  </a:cubicBezTo>
                  <a:cubicBezTo>
                    <a:pt x="32066" y="7828"/>
                    <a:pt x="32077" y="7824"/>
                    <a:pt x="32088" y="7816"/>
                  </a:cubicBezTo>
                  <a:cubicBezTo>
                    <a:pt x="32099" y="7811"/>
                    <a:pt x="32106" y="7807"/>
                    <a:pt x="32111" y="7807"/>
                  </a:cubicBezTo>
                  <a:cubicBezTo>
                    <a:pt x="32117" y="7807"/>
                    <a:pt x="32118" y="7812"/>
                    <a:pt x="32117" y="7824"/>
                  </a:cubicBezTo>
                  <a:cubicBezTo>
                    <a:pt x="32109" y="7837"/>
                    <a:pt x="32127" y="7851"/>
                    <a:pt x="32151" y="7851"/>
                  </a:cubicBezTo>
                  <a:cubicBezTo>
                    <a:pt x="32153" y="7852"/>
                    <a:pt x="32156" y="7852"/>
                    <a:pt x="32159" y="7852"/>
                  </a:cubicBezTo>
                  <a:cubicBezTo>
                    <a:pt x="32177" y="7852"/>
                    <a:pt x="32192" y="7843"/>
                    <a:pt x="32192" y="7831"/>
                  </a:cubicBezTo>
                  <a:cubicBezTo>
                    <a:pt x="32195" y="7812"/>
                    <a:pt x="32224" y="7796"/>
                    <a:pt x="32245" y="7796"/>
                  </a:cubicBezTo>
                  <a:cubicBezTo>
                    <a:pt x="32254" y="7796"/>
                    <a:pt x="32262" y="7799"/>
                    <a:pt x="32266" y="7806"/>
                  </a:cubicBezTo>
                  <a:cubicBezTo>
                    <a:pt x="32266" y="7810"/>
                    <a:pt x="32282" y="7813"/>
                    <a:pt x="32308" y="7813"/>
                  </a:cubicBezTo>
                  <a:cubicBezTo>
                    <a:pt x="32329" y="7813"/>
                    <a:pt x="32357" y="7811"/>
                    <a:pt x="32387" y="7806"/>
                  </a:cubicBezTo>
                  <a:cubicBezTo>
                    <a:pt x="32415" y="7803"/>
                    <a:pt x="32445" y="7802"/>
                    <a:pt x="32470" y="7802"/>
                  </a:cubicBezTo>
                  <a:cubicBezTo>
                    <a:pt x="32502" y="7802"/>
                    <a:pt x="32528" y="7804"/>
                    <a:pt x="32540" y="7810"/>
                  </a:cubicBezTo>
                  <a:cubicBezTo>
                    <a:pt x="32554" y="7819"/>
                    <a:pt x="32589" y="7825"/>
                    <a:pt x="32625" y="7825"/>
                  </a:cubicBezTo>
                  <a:cubicBezTo>
                    <a:pt x="32632" y="7825"/>
                    <a:pt x="32640" y="7825"/>
                    <a:pt x="32647" y="7824"/>
                  </a:cubicBezTo>
                  <a:cubicBezTo>
                    <a:pt x="32652" y="7824"/>
                    <a:pt x="32657" y="7824"/>
                    <a:pt x="32663" y="7824"/>
                  </a:cubicBezTo>
                  <a:cubicBezTo>
                    <a:pt x="32766" y="7824"/>
                    <a:pt x="32933" y="7853"/>
                    <a:pt x="32959" y="7876"/>
                  </a:cubicBezTo>
                  <a:cubicBezTo>
                    <a:pt x="32973" y="7886"/>
                    <a:pt x="33028" y="7904"/>
                    <a:pt x="33084" y="7911"/>
                  </a:cubicBezTo>
                  <a:cubicBezTo>
                    <a:pt x="33185" y="7925"/>
                    <a:pt x="33244" y="7941"/>
                    <a:pt x="33341" y="7987"/>
                  </a:cubicBezTo>
                  <a:cubicBezTo>
                    <a:pt x="33365" y="7999"/>
                    <a:pt x="33392" y="8009"/>
                    <a:pt x="33403" y="8009"/>
                  </a:cubicBezTo>
                  <a:cubicBezTo>
                    <a:pt x="33405" y="8009"/>
                    <a:pt x="33406" y="8008"/>
                    <a:pt x="33407" y="8008"/>
                  </a:cubicBezTo>
                  <a:cubicBezTo>
                    <a:pt x="33414" y="8008"/>
                    <a:pt x="33452" y="8015"/>
                    <a:pt x="33494" y="8029"/>
                  </a:cubicBezTo>
                  <a:cubicBezTo>
                    <a:pt x="33519" y="8037"/>
                    <a:pt x="33554" y="8041"/>
                    <a:pt x="33589" y="8041"/>
                  </a:cubicBezTo>
                  <a:cubicBezTo>
                    <a:pt x="33612" y="8041"/>
                    <a:pt x="33634" y="8039"/>
                    <a:pt x="33653" y="8035"/>
                  </a:cubicBezTo>
                  <a:cubicBezTo>
                    <a:pt x="33676" y="8032"/>
                    <a:pt x="33697" y="8030"/>
                    <a:pt x="33712" y="8030"/>
                  </a:cubicBezTo>
                  <a:cubicBezTo>
                    <a:pt x="33728" y="8030"/>
                    <a:pt x="33738" y="8032"/>
                    <a:pt x="33740" y="8035"/>
                  </a:cubicBezTo>
                  <a:cubicBezTo>
                    <a:pt x="33742" y="8040"/>
                    <a:pt x="33746" y="8041"/>
                    <a:pt x="33753" y="8041"/>
                  </a:cubicBezTo>
                  <a:cubicBezTo>
                    <a:pt x="33762" y="8041"/>
                    <a:pt x="33775" y="8038"/>
                    <a:pt x="33789" y="8032"/>
                  </a:cubicBezTo>
                  <a:cubicBezTo>
                    <a:pt x="33801" y="8025"/>
                    <a:pt x="33811" y="8021"/>
                    <a:pt x="33818" y="8021"/>
                  </a:cubicBezTo>
                  <a:cubicBezTo>
                    <a:pt x="33824" y="8021"/>
                    <a:pt x="33827" y="8024"/>
                    <a:pt x="33827" y="8029"/>
                  </a:cubicBezTo>
                  <a:cubicBezTo>
                    <a:pt x="33821" y="8040"/>
                    <a:pt x="33922" y="8056"/>
                    <a:pt x="33984" y="8056"/>
                  </a:cubicBezTo>
                  <a:cubicBezTo>
                    <a:pt x="33997" y="8056"/>
                    <a:pt x="34009" y="8055"/>
                    <a:pt x="34018" y="8053"/>
                  </a:cubicBezTo>
                  <a:cubicBezTo>
                    <a:pt x="34028" y="8053"/>
                    <a:pt x="34042" y="8056"/>
                    <a:pt x="34056" y="8063"/>
                  </a:cubicBezTo>
                  <a:cubicBezTo>
                    <a:pt x="34060" y="8064"/>
                    <a:pt x="34067" y="8065"/>
                    <a:pt x="34077" y="8065"/>
                  </a:cubicBezTo>
                  <a:cubicBezTo>
                    <a:pt x="34093" y="8065"/>
                    <a:pt x="34117" y="8063"/>
                    <a:pt x="34139" y="8056"/>
                  </a:cubicBezTo>
                  <a:cubicBezTo>
                    <a:pt x="34154" y="8053"/>
                    <a:pt x="34169" y="8052"/>
                    <a:pt x="34181" y="8052"/>
                  </a:cubicBezTo>
                  <a:cubicBezTo>
                    <a:pt x="34196" y="8052"/>
                    <a:pt x="34206" y="8054"/>
                    <a:pt x="34208" y="8060"/>
                  </a:cubicBezTo>
                  <a:cubicBezTo>
                    <a:pt x="34211" y="8068"/>
                    <a:pt x="34225" y="8072"/>
                    <a:pt x="34243" y="8072"/>
                  </a:cubicBezTo>
                  <a:cubicBezTo>
                    <a:pt x="34248" y="8072"/>
                    <a:pt x="34255" y="8071"/>
                    <a:pt x="34261" y="8070"/>
                  </a:cubicBezTo>
                  <a:cubicBezTo>
                    <a:pt x="34269" y="8067"/>
                    <a:pt x="34279" y="8066"/>
                    <a:pt x="34288" y="8066"/>
                  </a:cubicBezTo>
                  <a:cubicBezTo>
                    <a:pt x="34303" y="8066"/>
                    <a:pt x="34317" y="8069"/>
                    <a:pt x="34323" y="8074"/>
                  </a:cubicBezTo>
                  <a:cubicBezTo>
                    <a:pt x="34328" y="8079"/>
                    <a:pt x="34335" y="8081"/>
                    <a:pt x="34342" y="8081"/>
                  </a:cubicBezTo>
                  <a:cubicBezTo>
                    <a:pt x="34349" y="8081"/>
                    <a:pt x="34356" y="8079"/>
                    <a:pt x="34361" y="8074"/>
                  </a:cubicBezTo>
                  <a:cubicBezTo>
                    <a:pt x="34364" y="8068"/>
                    <a:pt x="34369" y="8066"/>
                    <a:pt x="34373" y="8066"/>
                  </a:cubicBezTo>
                  <a:cubicBezTo>
                    <a:pt x="34376" y="8066"/>
                    <a:pt x="34380" y="8068"/>
                    <a:pt x="34381" y="8074"/>
                  </a:cubicBezTo>
                  <a:cubicBezTo>
                    <a:pt x="34386" y="8084"/>
                    <a:pt x="34423" y="8091"/>
                    <a:pt x="34465" y="8091"/>
                  </a:cubicBezTo>
                  <a:cubicBezTo>
                    <a:pt x="34520" y="8091"/>
                    <a:pt x="34552" y="8105"/>
                    <a:pt x="34569" y="8136"/>
                  </a:cubicBezTo>
                  <a:cubicBezTo>
                    <a:pt x="34580" y="8159"/>
                    <a:pt x="34580" y="8172"/>
                    <a:pt x="34570" y="8172"/>
                  </a:cubicBezTo>
                  <a:cubicBezTo>
                    <a:pt x="34568" y="8172"/>
                    <a:pt x="34565" y="8172"/>
                    <a:pt x="34562" y="8170"/>
                  </a:cubicBezTo>
                  <a:cubicBezTo>
                    <a:pt x="34559" y="8170"/>
                    <a:pt x="34557" y="8170"/>
                    <a:pt x="34554" y="8170"/>
                  </a:cubicBezTo>
                  <a:cubicBezTo>
                    <a:pt x="34542" y="8170"/>
                    <a:pt x="34535" y="8176"/>
                    <a:pt x="34538" y="8184"/>
                  </a:cubicBezTo>
                  <a:cubicBezTo>
                    <a:pt x="34541" y="8195"/>
                    <a:pt x="34555" y="8209"/>
                    <a:pt x="34573" y="8212"/>
                  </a:cubicBezTo>
                  <a:cubicBezTo>
                    <a:pt x="34575" y="8213"/>
                    <a:pt x="34578" y="8213"/>
                    <a:pt x="34580" y="8213"/>
                  </a:cubicBezTo>
                  <a:cubicBezTo>
                    <a:pt x="34589" y="8213"/>
                    <a:pt x="34593" y="8207"/>
                    <a:pt x="34590" y="8199"/>
                  </a:cubicBezTo>
                  <a:cubicBezTo>
                    <a:pt x="34586" y="8184"/>
                    <a:pt x="34597" y="8175"/>
                    <a:pt x="34618" y="8167"/>
                  </a:cubicBezTo>
                  <a:cubicBezTo>
                    <a:pt x="34620" y="8167"/>
                    <a:pt x="34621" y="8167"/>
                    <a:pt x="34623" y="8167"/>
                  </a:cubicBezTo>
                  <a:cubicBezTo>
                    <a:pt x="34639" y="8167"/>
                    <a:pt x="34657" y="8180"/>
                    <a:pt x="34663" y="8199"/>
                  </a:cubicBezTo>
                  <a:cubicBezTo>
                    <a:pt x="34670" y="8223"/>
                    <a:pt x="34694" y="8240"/>
                    <a:pt x="34714" y="8244"/>
                  </a:cubicBezTo>
                  <a:cubicBezTo>
                    <a:pt x="34777" y="8247"/>
                    <a:pt x="34777" y="8299"/>
                    <a:pt x="34711" y="8309"/>
                  </a:cubicBezTo>
                  <a:cubicBezTo>
                    <a:pt x="34698" y="8311"/>
                    <a:pt x="34685" y="8312"/>
                    <a:pt x="34673" y="8312"/>
                  </a:cubicBezTo>
                  <a:cubicBezTo>
                    <a:pt x="34656" y="8312"/>
                    <a:pt x="34641" y="8310"/>
                    <a:pt x="34635" y="8306"/>
                  </a:cubicBezTo>
                  <a:cubicBezTo>
                    <a:pt x="34628" y="8303"/>
                    <a:pt x="34618" y="8301"/>
                    <a:pt x="34609" y="8301"/>
                  </a:cubicBezTo>
                  <a:cubicBezTo>
                    <a:pt x="34582" y="8301"/>
                    <a:pt x="34555" y="8315"/>
                    <a:pt x="34562" y="8334"/>
                  </a:cubicBezTo>
                  <a:cubicBezTo>
                    <a:pt x="34564" y="8339"/>
                    <a:pt x="34570" y="8342"/>
                    <a:pt x="34577" y="8342"/>
                  </a:cubicBezTo>
                  <a:cubicBezTo>
                    <a:pt x="34584" y="8342"/>
                    <a:pt x="34591" y="8340"/>
                    <a:pt x="34597" y="8337"/>
                  </a:cubicBezTo>
                  <a:cubicBezTo>
                    <a:pt x="34605" y="8332"/>
                    <a:pt x="34611" y="8329"/>
                    <a:pt x="34615" y="8329"/>
                  </a:cubicBezTo>
                  <a:cubicBezTo>
                    <a:pt x="34622" y="8329"/>
                    <a:pt x="34623" y="8335"/>
                    <a:pt x="34621" y="8348"/>
                  </a:cubicBezTo>
                  <a:cubicBezTo>
                    <a:pt x="34621" y="8362"/>
                    <a:pt x="34623" y="8369"/>
                    <a:pt x="34630" y="8369"/>
                  </a:cubicBezTo>
                  <a:cubicBezTo>
                    <a:pt x="34635" y="8369"/>
                    <a:pt x="34642" y="8365"/>
                    <a:pt x="34652" y="8358"/>
                  </a:cubicBezTo>
                  <a:cubicBezTo>
                    <a:pt x="34661" y="8353"/>
                    <a:pt x="34668" y="8350"/>
                    <a:pt x="34674" y="8350"/>
                  </a:cubicBezTo>
                  <a:cubicBezTo>
                    <a:pt x="34688" y="8350"/>
                    <a:pt x="34694" y="8367"/>
                    <a:pt x="34704" y="8413"/>
                  </a:cubicBezTo>
                  <a:cubicBezTo>
                    <a:pt x="34717" y="8474"/>
                    <a:pt x="34726" y="8487"/>
                    <a:pt x="34759" y="8487"/>
                  </a:cubicBezTo>
                  <a:cubicBezTo>
                    <a:pt x="34763" y="8487"/>
                    <a:pt x="34768" y="8487"/>
                    <a:pt x="34774" y="8487"/>
                  </a:cubicBezTo>
                  <a:cubicBezTo>
                    <a:pt x="34802" y="8483"/>
                    <a:pt x="34823" y="8469"/>
                    <a:pt x="34819" y="8458"/>
                  </a:cubicBezTo>
                  <a:cubicBezTo>
                    <a:pt x="34815" y="8448"/>
                    <a:pt x="34829" y="8434"/>
                    <a:pt x="34847" y="8431"/>
                  </a:cubicBezTo>
                  <a:cubicBezTo>
                    <a:pt x="34868" y="8424"/>
                    <a:pt x="34874" y="8413"/>
                    <a:pt x="34864" y="8403"/>
                  </a:cubicBezTo>
                  <a:cubicBezTo>
                    <a:pt x="34850" y="8396"/>
                    <a:pt x="34860" y="8383"/>
                    <a:pt x="34888" y="8375"/>
                  </a:cubicBezTo>
                  <a:cubicBezTo>
                    <a:pt x="34916" y="8369"/>
                    <a:pt x="34927" y="8358"/>
                    <a:pt x="34909" y="8337"/>
                  </a:cubicBezTo>
                  <a:cubicBezTo>
                    <a:pt x="34901" y="8327"/>
                    <a:pt x="34890" y="8321"/>
                    <a:pt x="34882" y="8321"/>
                  </a:cubicBezTo>
                  <a:cubicBezTo>
                    <a:pt x="34879" y="8321"/>
                    <a:pt x="34876" y="8322"/>
                    <a:pt x="34874" y="8324"/>
                  </a:cubicBezTo>
                  <a:cubicBezTo>
                    <a:pt x="34873" y="8325"/>
                    <a:pt x="34870" y="8326"/>
                    <a:pt x="34867" y="8326"/>
                  </a:cubicBezTo>
                  <a:cubicBezTo>
                    <a:pt x="34857" y="8326"/>
                    <a:pt x="34842" y="8319"/>
                    <a:pt x="34826" y="8306"/>
                  </a:cubicBezTo>
                  <a:cubicBezTo>
                    <a:pt x="34798" y="8285"/>
                    <a:pt x="34791" y="8268"/>
                    <a:pt x="34805" y="8258"/>
                  </a:cubicBezTo>
                  <a:cubicBezTo>
                    <a:pt x="34809" y="8253"/>
                    <a:pt x="34813" y="8251"/>
                    <a:pt x="34817" y="8251"/>
                  </a:cubicBezTo>
                  <a:cubicBezTo>
                    <a:pt x="34823" y="8251"/>
                    <a:pt x="34827" y="8256"/>
                    <a:pt x="34829" y="8264"/>
                  </a:cubicBezTo>
                  <a:cubicBezTo>
                    <a:pt x="34831" y="8271"/>
                    <a:pt x="34837" y="8274"/>
                    <a:pt x="34846" y="8274"/>
                  </a:cubicBezTo>
                  <a:cubicBezTo>
                    <a:pt x="34857" y="8274"/>
                    <a:pt x="34874" y="8269"/>
                    <a:pt x="34895" y="8258"/>
                  </a:cubicBezTo>
                  <a:cubicBezTo>
                    <a:pt x="34918" y="8246"/>
                    <a:pt x="34931" y="8240"/>
                    <a:pt x="34935" y="8240"/>
                  </a:cubicBezTo>
                  <a:lnTo>
                    <a:pt x="34935" y="8240"/>
                  </a:lnTo>
                  <a:cubicBezTo>
                    <a:pt x="34940" y="8240"/>
                    <a:pt x="34934" y="8248"/>
                    <a:pt x="34919" y="8264"/>
                  </a:cubicBezTo>
                  <a:cubicBezTo>
                    <a:pt x="34888" y="8306"/>
                    <a:pt x="34906" y="8327"/>
                    <a:pt x="34989" y="8344"/>
                  </a:cubicBezTo>
                  <a:cubicBezTo>
                    <a:pt x="35003" y="8347"/>
                    <a:pt x="35015" y="8348"/>
                    <a:pt x="35024" y="8348"/>
                  </a:cubicBezTo>
                  <a:cubicBezTo>
                    <a:pt x="35064" y="8348"/>
                    <a:pt x="35065" y="8326"/>
                    <a:pt x="35034" y="8279"/>
                  </a:cubicBezTo>
                  <a:cubicBezTo>
                    <a:pt x="35016" y="8252"/>
                    <a:pt x="35011" y="8241"/>
                    <a:pt x="35020" y="8241"/>
                  </a:cubicBezTo>
                  <a:cubicBezTo>
                    <a:pt x="35025" y="8241"/>
                    <a:pt x="35034" y="8244"/>
                    <a:pt x="35048" y="8250"/>
                  </a:cubicBezTo>
                  <a:cubicBezTo>
                    <a:pt x="35068" y="8261"/>
                    <a:pt x="35097" y="8299"/>
                    <a:pt x="35107" y="8330"/>
                  </a:cubicBezTo>
                  <a:cubicBezTo>
                    <a:pt x="35118" y="8372"/>
                    <a:pt x="35129" y="8385"/>
                    <a:pt x="35160" y="8385"/>
                  </a:cubicBezTo>
                  <a:cubicBezTo>
                    <a:pt x="35167" y="8385"/>
                    <a:pt x="35176" y="8384"/>
                    <a:pt x="35187" y="8383"/>
                  </a:cubicBezTo>
                  <a:cubicBezTo>
                    <a:pt x="35199" y="8380"/>
                    <a:pt x="35212" y="8379"/>
                    <a:pt x="35222" y="8379"/>
                  </a:cubicBezTo>
                  <a:cubicBezTo>
                    <a:pt x="35240" y="8379"/>
                    <a:pt x="35254" y="8382"/>
                    <a:pt x="35256" y="8389"/>
                  </a:cubicBezTo>
                  <a:cubicBezTo>
                    <a:pt x="35258" y="8399"/>
                    <a:pt x="35295" y="8404"/>
                    <a:pt x="35335" y="8404"/>
                  </a:cubicBezTo>
                  <a:cubicBezTo>
                    <a:pt x="35367" y="8404"/>
                    <a:pt x="35402" y="8401"/>
                    <a:pt x="35419" y="8393"/>
                  </a:cubicBezTo>
                  <a:cubicBezTo>
                    <a:pt x="35423" y="8391"/>
                    <a:pt x="35428" y="8390"/>
                    <a:pt x="35432" y="8390"/>
                  </a:cubicBezTo>
                  <a:cubicBezTo>
                    <a:pt x="35443" y="8390"/>
                    <a:pt x="35452" y="8397"/>
                    <a:pt x="35457" y="8410"/>
                  </a:cubicBezTo>
                  <a:cubicBezTo>
                    <a:pt x="35463" y="8428"/>
                    <a:pt x="35472" y="8436"/>
                    <a:pt x="35482" y="8436"/>
                  </a:cubicBezTo>
                  <a:cubicBezTo>
                    <a:pt x="35497" y="8436"/>
                    <a:pt x="35514" y="8416"/>
                    <a:pt x="35520" y="8383"/>
                  </a:cubicBezTo>
                  <a:cubicBezTo>
                    <a:pt x="35523" y="8358"/>
                    <a:pt x="35525" y="8339"/>
                    <a:pt x="35529" y="8339"/>
                  </a:cubicBezTo>
                  <a:cubicBezTo>
                    <a:pt x="35529" y="8339"/>
                    <a:pt x="35530" y="8340"/>
                    <a:pt x="35530" y="8341"/>
                  </a:cubicBezTo>
                  <a:cubicBezTo>
                    <a:pt x="35564" y="8384"/>
                    <a:pt x="35571" y="8408"/>
                    <a:pt x="35552" y="8408"/>
                  </a:cubicBezTo>
                  <a:cubicBezTo>
                    <a:pt x="35550" y="8408"/>
                    <a:pt x="35547" y="8408"/>
                    <a:pt x="35544" y="8407"/>
                  </a:cubicBezTo>
                  <a:cubicBezTo>
                    <a:pt x="35542" y="8406"/>
                    <a:pt x="35541" y="8406"/>
                    <a:pt x="35539" y="8406"/>
                  </a:cubicBezTo>
                  <a:cubicBezTo>
                    <a:pt x="35532" y="8406"/>
                    <a:pt x="35537" y="8415"/>
                    <a:pt x="35558" y="8428"/>
                  </a:cubicBezTo>
                  <a:cubicBezTo>
                    <a:pt x="35575" y="8439"/>
                    <a:pt x="35586" y="8445"/>
                    <a:pt x="35593" y="8445"/>
                  </a:cubicBezTo>
                  <a:cubicBezTo>
                    <a:pt x="35601" y="8445"/>
                    <a:pt x="35603" y="8436"/>
                    <a:pt x="35603" y="8417"/>
                  </a:cubicBezTo>
                  <a:cubicBezTo>
                    <a:pt x="35606" y="8396"/>
                    <a:pt x="35614" y="8383"/>
                    <a:pt x="35620" y="8383"/>
                  </a:cubicBezTo>
                  <a:cubicBezTo>
                    <a:pt x="35621" y="8383"/>
                    <a:pt x="35622" y="8383"/>
                    <a:pt x="35623" y="8383"/>
                  </a:cubicBezTo>
                  <a:cubicBezTo>
                    <a:pt x="35631" y="8383"/>
                    <a:pt x="35655" y="8374"/>
                    <a:pt x="35680" y="8362"/>
                  </a:cubicBezTo>
                  <a:cubicBezTo>
                    <a:pt x="35731" y="8334"/>
                    <a:pt x="35721" y="8261"/>
                    <a:pt x="35662" y="8258"/>
                  </a:cubicBezTo>
                  <a:cubicBezTo>
                    <a:pt x="35641" y="8254"/>
                    <a:pt x="35624" y="8247"/>
                    <a:pt x="35624" y="8240"/>
                  </a:cubicBezTo>
                  <a:cubicBezTo>
                    <a:pt x="35617" y="8185"/>
                    <a:pt x="35587" y="8142"/>
                    <a:pt x="35560" y="8142"/>
                  </a:cubicBezTo>
                  <a:cubicBezTo>
                    <a:pt x="35558" y="8142"/>
                    <a:pt x="35556" y="8142"/>
                    <a:pt x="35555" y="8143"/>
                  </a:cubicBezTo>
                  <a:cubicBezTo>
                    <a:pt x="35544" y="8146"/>
                    <a:pt x="35536" y="8148"/>
                    <a:pt x="35530" y="8148"/>
                  </a:cubicBezTo>
                  <a:cubicBezTo>
                    <a:pt x="35515" y="8148"/>
                    <a:pt x="35515" y="8135"/>
                    <a:pt x="35520" y="8098"/>
                  </a:cubicBezTo>
                  <a:cubicBezTo>
                    <a:pt x="35521" y="8085"/>
                    <a:pt x="35524" y="8078"/>
                    <a:pt x="35529" y="8078"/>
                  </a:cubicBezTo>
                  <a:cubicBezTo>
                    <a:pt x="35536" y="8078"/>
                    <a:pt x="35548" y="8088"/>
                    <a:pt x="35568" y="8108"/>
                  </a:cubicBezTo>
                  <a:cubicBezTo>
                    <a:pt x="35596" y="8133"/>
                    <a:pt x="35620" y="8160"/>
                    <a:pt x="35624" y="8170"/>
                  </a:cubicBezTo>
                  <a:cubicBezTo>
                    <a:pt x="35629" y="8196"/>
                    <a:pt x="35673" y="8218"/>
                    <a:pt x="35699" y="8218"/>
                  </a:cubicBezTo>
                  <a:cubicBezTo>
                    <a:pt x="35709" y="8218"/>
                    <a:pt x="35716" y="8215"/>
                    <a:pt x="35718" y="8209"/>
                  </a:cubicBezTo>
                  <a:cubicBezTo>
                    <a:pt x="35722" y="8199"/>
                    <a:pt x="35731" y="8195"/>
                    <a:pt x="35745" y="8195"/>
                  </a:cubicBezTo>
                  <a:cubicBezTo>
                    <a:pt x="35756" y="8195"/>
                    <a:pt x="35770" y="8197"/>
                    <a:pt x="35787" y="8202"/>
                  </a:cubicBezTo>
                  <a:cubicBezTo>
                    <a:pt x="35797" y="8204"/>
                    <a:pt x="35809" y="8205"/>
                    <a:pt x="35821" y="8205"/>
                  </a:cubicBezTo>
                  <a:cubicBezTo>
                    <a:pt x="35846" y="8205"/>
                    <a:pt x="35873" y="8201"/>
                    <a:pt x="35891" y="8191"/>
                  </a:cubicBezTo>
                  <a:cubicBezTo>
                    <a:pt x="35929" y="8175"/>
                    <a:pt x="35933" y="8154"/>
                    <a:pt x="35912" y="8087"/>
                  </a:cubicBezTo>
                  <a:cubicBezTo>
                    <a:pt x="35888" y="8013"/>
                    <a:pt x="35890" y="7957"/>
                    <a:pt x="35908" y="7957"/>
                  </a:cubicBezTo>
                  <a:lnTo>
                    <a:pt x="35908" y="7957"/>
                  </a:lnTo>
                  <a:cubicBezTo>
                    <a:pt x="35914" y="7957"/>
                    <a:pt x="35923" y="7964"/>
                    <a:pt x="35933" y="7980"/>
                  </a:cubicBezTo>
                  <a:cubicBezTo>
                    <a:pt x="35944" y="7998"/>
                    <a:pt x="35952" y="8008"/>
                    <a:pt x="35963" y="8008"/>
                  </a:cubicBezTo>
                  <a:cubicBezTo>
                    <a:pt x="35974" y="8008"/>
                    <a:pt x="35989" y="7998"/>
                    <a:pt x="36016" y="7976"/>
                  </a:cubicBezTo>
                  <a:cubicBezTo>
                    <a:pt x="36044" y="7950"/>
                    <a:pt x="36063" y="7939"/>
                    <a:pt x="36080" y="7939"/>
                  </a:cubicBezTo>
                  <a:cubicBezTo>
                    <a:pt x="36088" y="7939"/>
                    <a:pt x="36095" y="7941"/>
                    <a:pt x="36102" y="7946"/>
                  </a:cubicBezTo>
                  <a:cubicBezTo>
                    <a:pt x="36112" y="7950"/>
                    <a:pt x="36120" y="7953"/>
                    <a:pt x="36124" y="7953"/>
                  </a:cubicBezTo>
                  <a:cubicBezTo>
                    <a:pt x="36142" y="7953"/>
                    <a:pt x="36120" y="7918"/>
                    <a:pt x="36068" y="7866"/>
                  </a:cubicBezTo>
                  <a:cubicBezTo>
                    <a:pt x="36039" y="7840"/>
                    <a:pt x="36008" y="7820"/>
                    <a:pt x="35995" y="7820"/>
                  </a:cubicBezTo>
                  <a:cubicBezTo>
                    <a:pt x="35994" y="7820"/>
                    <a:pt x="35993" y="7820"/>
                    <a:pt x="35992" y="7821"/>
                  </a:cubicBezTo>
                  <a:cubicBezTo>
                    <a:pt x="35991" y="7821"/>
                    <a:pt x="35991" y="7821"/>
                    <a:pt x="35990" y="7821"/>
                  </a:cubicBezTo>
                  <a:cubicBezTo>
                    <a:pt x="35967" y="7821"/>
                    <a:pt x="35859" y="7774"/>
                    <a:pt x="35856" y="7762"/>
                  </a:cubicBezTo>
                  <a:cubicBezTo>
                    <a:pt x="35854" y="7752"/>
                    <a:pt x="35901" y="7748"/>
                    <a:pt x="35951" y="7748"/>
                  </a:cubicBezTo>
                  <a:cubicBezTo>
                    <a:pt x="35995" y="7748"/>
                    <a:pt x="36041" y="7751"/>
                    <a:pt x="36054" y="7758"/>
                  </a:cubicBezTo>
                  <a:cubicBezTo>
                    <a:pt x="36070" y="7766"/>
                    <a:pt x="36082" y="7770"/>
                    <a:pt x="36091" y="7770"/>
                  </a:cubicBezTo>
                  <a:cubicBezTo>
                    <a:pt x="36110" y="7770"/>
                    <a:pt x="36117" y="7751"/>
                    <a:pt x="36117" y="7709"/>
                  </a:cubicBezTo>
                  <a:cubicBezTo>
                    <a:pt x="36117" y="7661"/>
                    <a:pt x="36123" y="7654"/>
                    <a:pt x="36189" y="7650"/>
                  </a:cubicBezTo>
                  <a:cubicBezTo>
                    <a:pt x="36210" y="7648"/>
                    <a:pt x="36230" y="7647"/>
                    <a:pt x="36245" y="7647"/>
                  </a:cubicBezTo>
                  <a:cubicBezTo>
                    <a:pt x="36261" y="7647"/>
                    <a:pt x="36272" y="7648"/>
                    <a:pt x="36276" y="7650"/>
                  </a:cubicBezTo>
                  <a:cubicBezTo>
                    <a:pt x="36293" y="7657"/>
                    <a:pt x="36248" y="7796"/>
                    <a:pt x="36227" y="7803"/>
                  </a:cubicBezTo>
                  <a:cubicBezTo>
                    <a:pt x="36213" y="7803"/>
                    <a:pt x="36213" y="7813"/>
                    <a:pt x="36224" y="7821"/>
                  </a:cubicBezTo>
                  <a:cubicBezTo>
                    <a:pt x="36229" y="7825"/>
                    <a:pt x="36237" y="7826"/>
                    <a:pt x="36248" y="7826"/>
                  </a:cubicBezTo>
                  <a:cubicBezTo>
                    <a:pt x="36292" y="7826"/>
                    <a:pt x="36374" y="7796"/>
                    <a:pt x="36363" y="7779"/>
                  </a:cubicBezTo>
                  <a:cubicBezTo>
                    <a:pt x="36358" y="7771"/>
                    <a:pt x="36351" y="7766"/>
                    <a:pt x="36345" y="7766"/>
                  </a:cubicBezTo>
                  <a:cubicBezTo>
                    <a:pt x="36342" y="7766"/>
                    <a:pt x="36340" y="7766"/>
                    <a:pt x="36338" y="7768"/>
                  </a:cubicBezTo>
                  <a:cubicBezTo>
                    <a:pt x="36335" y="7770"/>
                    <a:pt x="36332" y="7771"/>
                    <a:pt x="36330" y="7771"/>
                  </a:cubicBezTo>
                  <a:cubicBezTo>
                    <a:pt x="36309" y="7771"/>
                    <a:pt x="36332" y="7685"/>
                    <a:pt x="36366" y="7650"/>
                  </a:cubicBezTo>
                  <a:cubicBezTo>
                    <a:pt x="36390" y="7626"/>
                    <a:pt x="36402" y="7616"/>
                    <a:pt x="36413" y="7616"/>
                  </a:cubicBezTo>
                  <a:cubicBezTo>
                    <a:pt x="36421" y="7616"/>
                    <a:pt x="36428" y="7622"/>
                    <a:pt x="36439" y="7633"/>
                  </a:cubicBezTo>
                  <a:cubicBezTo>
                    <a:pt x="36454" y="7646"/>
                    <a:pt x="36482" y="7652"/>
                    <a:pt x="36509" y="7652"/>
                  </a:cubicBezTo>
                  <a:cubicBezTo>
                    <a:pt x="36535" y="7652"/>
                    <a:pt x="36559" y="7647"/>
                    <a:pt x="36571" y="7637"/>
                  </a:cubicBezTo>
                  <a:cubicBezTo>
                    <a:pt x="36578" y="7629"/>
                    <a:pt x="36567" y="7605"/>
                    <a:pt x="36550" y="7581"/>
                  </a:cubicBezTo>
                  <a:cubicBezTo>
                    <a:pt x="36530" y="7557"/>
                    <a:pt x="36522" y="7533"/>
                    <a:pt x="36533" y="7515"/>
                  </a:cubicBezTo>
                  <a:cubicBezTo>
                    <a:pt x="36552" y="7486"/>
                    <a:pt x="36521" y="7437"/>
                    <a:pt x="36489" y="7437"/>
                  </a:cubicBezTo>
                  <a:cubicBezTo>
                    <a:pt x="36486" y="7437"/>
                    <a:pt x="36483" y="7438"/>
                    <a:pt x="36481" y="7438"/>
                  </a:cubicBezTo>
                  <a:cubicBezTo>
                    <a:pt x="36467" y="7442"/>
                    <a:pt x="36463" y="7453"/>
                    <a:pt x="36471" y="7459"/>
                  </a:cubicBezTo>
                  <a:cubicBezTo>
                    <a:pt x="36493" y="7476"/>
                    <a:pt x="36461" y="7555"/>
                    <a:pt x="36437" y="7555"/>
                  </a:cubicBezTo>
                  <a:cubicBezTo>
                    <a:pt x="36436" y="7555"/>
                    <a:pt x="36434" y="7554"/>
                    <a:pt x="36432" y="7553"/>
                  </a:cubicBezTo>
                  <a:cubicBezTo>
                    <a:pt x="36418" y="7550"/>
                    <a:pt x="36401" y="7525"/>
                    <a:pt x="36391" y="7501"/>
                  </a:cubicBezTo>
                  <a:cubicBezTo>
                    <a:pt x="36366" y="7450"/>
                    <a:pt x="36359" y="7434"/>
                    <a:pt x="36351" y="7434"/>
                  </a:cubicBezTo>
                  <a:cubicBezTo>
                    <a:pt x="36347" y="7434"/>
                    <a:pt x="36343" y="7437"/>
                    <a:pt x="36338" y="7442"/>
                  </a:cubicBezTo>
                  <a:cubicBezTo>
                    <a:pt x="36336" y="7444"/>
                    <a:pt x="36334" y="7445"/>
                    <a:pt x="36332" y="7445"/>
                  </a:cubicBezTo>
                  <a:cubicBezTo>
                    <a:pt x="36325" y="7445"/>
                    <a:pt x="36321" y="7433"/>
                    <a:pt x="36321" y="7414"/>
                  </a:cubicBezTo>
                  <a:cubicBezTo>
                    <a:pt x="36321" y="7392"/>
                    <a:pt x="36325" y="7381"/>
                    <a:pt x="36334" y="7381"/>
                  </a:cubicBezTo>
                  <a:cubicBezTo>
                    <a:pt x="36338" y="7381"/>
                    <a:pt x="36343" y="7383"/>
                    <a:pt x="36349" y="7387"/>
                  </a:cubicBezTo>
                  <a:cubicBezTo>
                    <a:pt x="36364" y="7394"/>
                    <a:pt x="36377" y="7397"/>
                    <a:pt x="36387" y="7397"/>
                  </a:cubicBezTo>
                  <a:cubicBezTo>
                    <a:pt x="36406" y="7397"/>
                    <a:pt x="36415" y="7384"/>
                    <a:pt x="36408" y="7359"/>
                  </a:cubicBezTo>
                  <a:cubicBezTo>
                    <a:pt x="36399" y="7337"/>
                    <a:pt x="36414" y="7325"/>
                    <a:pt x="36445" y="7325"/>
                  </a:cubicBezTo>
                  <a:cubicBezTo>
                    <a:pt x="36463" y="7325"/>
                    <a:pt x="36487" y="7329"/>
                    <a:pt x="36515" y="7338"/>
                  </a:cubicBezTo>
                  <a:cubicBezTo>
                    <a:pt x="36531" y="7343"/>
                    <a:pt x="36545" y="7346"/>
                    <a:pt x="36554" y="7346"/>
                  </a:cubicBezTo>
                  <a:cubicBezTo>
                    <a:pt x="36564" y="7346"/>
                    <a:pt x="36569" y="7343"/>
                    <a:pt x="36567" y="7338"/>
                  </a:cubicBezTo>
                  <a:cubicBezTo>
                    <a:pt x="36566" y="7336"/>
                    <a:pt x="36567" y="7335"/>
                    <a:pt x="36569" y="7335"/>
                  </a:cubicBezTo>
                  <a:cubicBezTo>
                    <a:pt x="36575" y="7335"/>
                    <a:pt x="36592" y="7343"/>
                    <a:pt x="36613" y="7359"/>
                  </a:cubicBezTo>
                  <a:cubicBezTo>
                    <a:pt x="36638" y="7374"/>
                    <a:pt x="36668" y="7387"/>
                    <a:pt x="36687" y="7387"/>
                  </a:cubicBezTo>
                  <a:cubicBezTo>
                    <a:pt x="36689" y="7387"/>
                    <a:pt x="36690" y="7387"/>
                    <a:pt x="36692" y="7387"/>
                  </a:cubicBezTo>
                  <a:cubicBezTo>
                    <a:pt x="36738" y="7373"/>
                    <a:pt x="36727" y="7355"/>
                    <a:pt x="36671" y="7331"/>
                  </a:cubicBezTo>
                  <a:cubicBezTo>
                    <a:pt x="36651" y="7324"/>
                    <a:pt x="36642" y="7319"/>
                    <a:pt x="36646" y="7319"/>
                  </a:cubicBezTo>
                  <a:lnTo>
                    <a:pt x="36646" y="7319"/>
                  </a:lnTo>
                  <a:cubicBezTo>
                    <a:pt x="36647" y="7319"/>
                    <a:pt x="36650" y="7320"/>
                    <a:pt x="36655" y="7321"/>
                  </a:cubicBezTo>
                  <a:cubicBezTo>
                    <a:pt x="36657" y="7322"/>
                    <a:pt x="36660" y="7322"/>
                    <a:pt x="36662" y="7322"/>
                  </a:cubicBezTo>
                  <a:cubicBezTo>
                    <a:pt x="36674" y="7322"/>
                    <a:pt x="36682" y="7315"/>
                    <a:pt x="36682" y="7307"/>
                  </a:cubicBezTo>
                  <a:cubicBezTo>
                    <a:pt x="36678" y="7292"/>
                    <a:pt x="36692" y="7286"/>
                    <a:pt x="36711" y="7286"/>
                  </a:cubicBezTo>
                  <a:cubicBezTo>
                    <a:pt x="36739" y="7286"/>
                    <a:pt x="36776" y="7299"/>
                    <a:pt x="36783" y="7317"/>
                  </a:cubicBezTo>
                  <a:cubicBezTo>
                    <a:pt x="36786" y="7327"/>
                    <a:pt x="36788" y="7333"/>
                    <a:pt x="36791" y="7333"/>
                  </a:cubicBezTo>
                  <a:cubicBezTo>
                    <a:pt x="36796" y="7333"/>
                    <a:pt x="36801" y="7322"/>
                    <a:pt x="36807" y="7300"/>
                  </a:cubicBezTo>
                  <a:cubicBezTo>
                    <a:pt x="36815" y="7269"/>
                    <a:pt x="36824" y="7256"/>
                    <a:pt x="36847" y="7256"/>
                  </a:cubicBezTo>
                  <a:cubicBezTo>
                    <a:pt x="36852" y="7256"/>
                    <a:pt x="36859" y="7257"/>
                    <a:pt x="36866" y="7259"/>
                  </a:cubicBezTo>
                  <a:cubicBezTo>
                    <a:pt x="36894" y="7265"/>
                    <a:pt x="36918" y="7286"/>
                    <a:pt x="36921" y="7314"/>
                  </a:cubicBezTo>
                  <a:cubicBezTo>
                    <a:pt x="36931" y="7355"/>
                    <a:pt x="36938" y="7375"/>
                    <a:pt x="36949" y="7375"/>
                  </a:cubicBezTo>
                  <a:cubicBezTo>
                    <a:pt x="36958" y="7375"/>
                    <a:pt x="36970" y="7361"/>
                    <a:pt x="36988" y="7334"/>
                  </a:cubicBezTo>
                  <a:cubicBezTo>
                    <a:pt x="37015" y="7295"/>
                    <a:pt x="37034" y="7282"/>
                    <a:pt x="37075" y="7282"/>
                  </a:cubicBezTo>
                  <a:cubicBezTo>
                    <a:pt x="37080" y="7282"/>
                    <a:pt x="37086" y="7282"/>
                    <a:pt x="37092" y="7283"/>
                  </a:cubicBezTo>
                  <a:cubicBezTo>
                    <a:pt x="37126" y="7286"/>
                    <a:pt x="37161" y="7296"/>
                    <a:pt x="37164" y="7307"/>
                  </a:cubicBezTo>
                  <a:cubicBezTo>
                    <a:pt x="37167" y="7318"/>
                    <a:pt x="37178" y="7322"/>
                    <a:pt x="37192" y="7322"/>
                  </a:cubicBezTo>
                  <a:cubicBezTo>
                    <a:pt x="37196" y="7322"/>
                    <a:pt x="37201" y="7322"/>
                    <a:pt x="37206" y="7321"/>
                  </a:cubicBezTo>
                  <a:cubicBezTo>
                    <a:pt x="37223" y="7314"/>
                    <a:pt x="37233" y="7304"/>
                    <a:pt x="37230" y="7289"/>
                  </a:cubicBezTo>
                  <a:cubicBezTo>
                    <a:pt x="37226" y="7280"/>
                    <a:pt x="37228" y="7275"/>
                    <a:pt x="37235" y="7275"/>
                  </a:cubicBezTo>
                  <a:cubicBezTo>
                    <a:pt x="37240" y="7275"/>
                    <a:pt x="37249" y="7278"/>
                    <a:pt x="37262" y="7283"/>
                  </a:cubicBezTo>
                  <a:cubicBezTo>
                    <a:pt x="37268" y="7285"/>
                    <a:pt x="37276" y="7285"/>
                    <a:pt x="37285" y="7285"/>
                  </a:cubicBezTo>
                  <a:cubicBezTo>
                    <a:pt x="37311" y="7285"/>
                    <a:pt x="37346" y="7279"/>
                    <a:pt x="37379" y="7269"/>
                  </a:cubicBezTo>
                  <a:cubicBezTo>
                    <a:pt x="37406" y="7258"/>
                    <a:pt x="37424" y="7252"/>
                    <a:pt x="37439" y="7252"/>
                  </a:cubicBezTo>
                  <a:cubicBezTo>
                    <a:pt x="37463" y="7252"/>
                    <a:pt x="37476" y="7269"/>
                    <a:pt x="37504" y="7310"/>
                  </a:cubicBezTo>
                  <a:cubicBezTo>
                    <a:pt x="37530" y="7350"/>
                    <a:pt x="37564" y="7374"/>
                    <a:pt x="37581" y="7374"/>
                  </a:cubicBezTo>
                  <a:cubicBezTo>
                    <a:pt x="37591" y="7374"/>
                    <a:pt x="37596" y="7366"/>
                    <a:pt x="37591" y="7349"/>
                  </a:cubicBezTo>
                  <a:cubicBezTo>
                    <a:pt x="37587" y="7342"/>
                    <a:pt x="37619" y="7321"/>
                    <a:pt x="37660" y="7307"/>
                  </a:cubicBezTo>
                  <a:cubicBezTo>
                    <a:pt x="37687" y="7296"/>
                    <a:pt x="37708" y="7291"/>
                    <a:pt x="37722" y="7291"/>
                  </a:cubicBezTo>
                  <a:cubicBezTo>
                    <a:pt x="37735" y="7291"/>
                    <a:pt x="37742" y="7295"/>
                    <a:pt x="37744" y="7304"/>
                  </a:cubicBezTo>
                  <a:cubicBezTo>
                    <a:pt x="37746" y="7312"/>
                    <a:pt x="37762" y="7317"/>
                    <a:pt x="37786" y="7317"/>
                  </a:cubicBezTo>
                  <a:cubicBezTo>
                    <a:pt x="37798" y="7317"/>
                    <a:pt x="37812" y="7316"/>
                    <a:pt x="37827" y="7314"/>
                  </a:cubicBezTo>
                  <a:cubicBezTo>
                    <a:pt x="37889" y="7301"/>
                    <a:pt x="37919" y="7295"/>
                    <a:pt x="37941" y="7295"/>
                  </a:cubicBezTo>
                  <a:cubicBezTo>
                    <a:pt x="37960" y="7295"/>
                    <a:pt x="37973" y="7299"/>
                    <a:pt x="37993" y="7307"/>
                  </a:cubicBezTo>
                  <a:cubicBezTo>
                    <a:pt x="38005" y="7310"/>
                    <a:pt x="38013" y="7312"/>
                    <a:pt x="38020" y="7312"/>
                  </a:cubicBezTo>
                  <a:cubicBezTo>
                    <a:pt x="38032" y="7312"/>
                    <a:pt x="38036" y="7304"/>
                    <a:pt x="38038" y="7286"/>
                  </a:cubicBezTo>
                  <a:cubicBezTo>
                    <a:pt x="38038" y="7273"/>
                    <a:pt x="38037" y="7266"/>
                    <a:pt x="38031" y="7266"/>
                  </a:cubicBezTo>
                  <a:cubicBezTo>
                    <a:pt x="38029" y="7266"/>
                    <a:pt x="38027" y="7267"/>
                    <a:pt x="38024" y="7269"/>
                  </a:cubicBezTo>
                  <a:cubicBezTo>
                    <a:pt x="38021" y="7272"/>
                    <a:pt x="38016" y="7273"/>
                    <a:pt x="38010" y="7273"/>
                  </a:cubicBezTo>
                  <a:cubicBezTo>
                    <a:pt x="37984" y="7273"/>
                    <a:pt x="37940" y="7247"/>
                    <a:pt x="37952" y="7230"/>
                  </a:cubicBezTo>
                  <a:cubicBezTo>
                    <a:pt x="37955" y="7224"/>
                    <a:pt x="37945" y="7217"/>
                    <a:pt x="37920" y="7213"/>
                  </a:cubicBezTo>
                  <a:cubicBezTo>
                    <a:pt x="37893" y="7213"/>
                    <a:pt x="37886" y="7220"/>
                    <a:pt x="37899" y="7238"/>
                  </a:cubicBezTo>
                  <a:cubicBezTo>
                    <a:pt x="37912" y="7249"/>
                    <a:pt x="37911" y="7259"/>
                    <a:pt x="37896" y="7259"/>
                  </a:cubicBezTo>
                  <a:cubicBezTo>
                    <a:pt x="37894" y="7259"/>
                    <a:pt x="37892" y="7259"/>
                    <a:pt x="37889" y="7259"/>
                  </a:cubicBezTo>
                  <a:cubicBezTo>
                    <a:pt x="37865" y="7259"/>
                    <a:pt x="37862" y="7238"/>
                    <a:pt x="37879" y="7168"/>
                  </a:cubicBezTo>
                  <a:cubicBezTo>
                    <a:pt x="37891" y="7124"/>
                    <a:pt x="37907" y="7094"/>
                    <a:pt x="37915" y="7094"/>
                  </a:cubicBezTo>
                  <a:cubicBezTo>
                    <a:pt x="37915" y="7094"/>
                    <a:pt x="37916" y="7095"/>
                    <a:pt x="37917" y="7095"/>
                  </a:cubicBezTo>
                  <a:cubicBezTo>
                    <a:pt x="37922" y="7103"/>
                    <a:pt x="37933" y="7107"/>
                    <a:pt x="37944" y="7107"/>
                  </a:cubicBezTo>
                  <a:cubicBezTo>
                    <a:pt x="37948" y="7107"/>
                    <a:pt x="37952" y="7106"/>
                    <a:pt x="37955" y="7105"/>
                  </a:cubicBezTo>
                  <a:cubicBezTo>
                    <a:pt x="37966" y="7105"/>
                    <a:pt x="37958" y="7088"/>
                    <a:pt x="37934" y="7075"/>
                  </a:cubicBezTo>
                  <a:cubicBezTo>
                    <a:pt x="37910" y="7060"/>
                    <a:pt x="37875" y="7033"/>
                    <a:pt x="37862" y="7015"/>
                  </a:cubicBezTo>
                  <a:cubicBezTo>
                    <a:pt x="37852" y="7005"/>
                    <a:pt x="37840" y="6997"/>
                    <a:pt x="37830" y="6997"/>
                  </a:cubicBezTo>
                  <a:cubicBezTo>
                    <a:pt x="37826" y="6997"/>
                    <a:pt x="37823" y="6998"/>
                    <a:pt x="37820" y="7001"/>
                  </a:cubicBezTo>
                  <a:cubicBezTo>
                    <a:pt x="37816" y="7005"/>
                    <a:pt x="37808" y="7007"/>
                    <a:pt x="37797" y="7007"/>
                  </a:cubicBezTo>
                  <a:cubicBezTo>
                    <a:pt x="37786" y="7007"/>
                    <a:pt x="37773" y="7005"/>
                    <a:pt x="37761" y="7001"/>
                  </a:cubicBezTo>
                  <a:cubicBezTo>
                    <a:pt x="37723" y="6988"/>
                    <a:pt x="37719" y="6980"/>
                    <a:pt x="37740" y="6939"/>
                  </a:cubicBezTo>
                  <a:cubicBezTo>
                    <a:pt x="37754" y="6909"/>
                    <a:pt x="37763" y="6898"/>
                    <a:pt x="37793" y="6898"/>
                  </a:cubicBezTo>
                  <a:cubicBezTo>
                    <a:pt x="37801" y="6898"/>
                    <a:pt x="37811" y="6899"/>
                    <a:pt x="37824" y="6901"/>
                  </a:cubicBezTo>
                  <a:cubicBezTo>
                    <a:pt x="37838" y="6903"/>
                    <a:pt x="37851" y="6905"/>
                    <a:pt x="37863" y="6905"/>
                  </a:cubicBezTo>
                  <a:cubicBezTo>
                    <a:pt x="37884" y="6905"/>
                    <a:pt x="37900" y="6901"/>
                    <a:pt x="37907" y="6894"/>
                  </a:cubicBezTo>
                  <a:cubicBezTo>
                    <a:pt x="37912" y="6889"/>
                    <a:pt x="37918" y="6887"/>
                    <a:pt x="37923" y="6887"/>
                  </a:cubicBezTo>
                  <a:cubicBezTo>
                    <a:pt x="37945" y="6887"/>
                    <a:pt x="37962" y="6923"/>
                    <a:pt x="37945" y="6956"/>
                  </a:cubicBezTo>
                  <a:cubicBezTo>
                    <a:pt x="37936" y="6974"/>
                    <a:pt x="37932" y="6983"/>
                    <a:pt x="37934" y="6983"/>
                  </a:cubicBezTo>
                  <a:cubicBezTo>
                    <a:pt x="37935" y="6983"/>
                    <a:pt x="37943" y="6974"/>
                    <a:pt x="37958" y="6956"/>
                  </a:cubicBezTo>
                  <a:cubicBezTo>
                    <a:pt x="37973" y="6939"/>
                    <a:pt x="37981" y="6929"/>
                    <a:pt x="37987" y="6929"/>
                  </a:cubicBezTo>
                  <a:cubicBezTo>
                    <a:pt x="37993" y="6929"/>
                    <a:pt x="37995" y="6943"/>
                    <a:pt x="37997" y="6974"/>
                  </a:cubicBezTo>
                  <a:cubicBezTo>
                    <a:pt x="38000" y="7002"/>
                    <a:pt x="38009" y="7026"/>
                    <a:pt x="38019" y="7026"/>
                  </a:cubicBezTo>
                  <a:cubicBezTo>
                    <a:pt x="38019" y="7026"/>
                    <a:pt x="38020" y="7026"/>
                    <a:pt x="38021" y="7025"/>
                  </a:cubicBezTo>
                  <a:cubicBezTo>
                    <a:pt x="38032" y="7025"/>
                    <a:pt x="38038" y="7040"/>
                    <a:pt x="38038" y="7064"/>
                  </a:cubicBezTo>
                  <a:cubicBezTo>
                    <a:pt x="38038" y="7086"/>
                    <a:pt x="38048" y="7102"/>
                    <a:pt x="38059" y="7102"/>
                  </a:cubicBezTo>
                  <a:cubicBezTo>
                    <a:pt x="38060" y="7102"/>
                    <a:pt x="38061" y="7102"/>
                    <a:pt x="38063" y="7102"/>
                  </a:cubicBezTo>
                  <a:cubicBezTo>
                    <a:pt x="38077" y="7099"/>
                    <a:pt x="38087" y="7085"/>
                    <a:pt x="38083" y="7075"/>
                  </a:cubicBezTo>
                  <a:cubicBezTo>
                    <a:pt x="38080" y="7064"/>
                    <a:pt x="38087" y="7054"/>
                    <a:pt x="38098" y="7050"/>
                  </a:cubicBezTo>
                  <a:cubicBezTo>
                    <a:pt x="38100" y="7050"/>
                    <a:pt x="38102" y="7050"/>
                    <a:pt x="38104" y="7050"/>
                  </a:cubicBezTo>
                  <a:cubicBezTo>
                    <a:pt x="38115" y="7050"/>
                    <a:pt x="38125" y="7060"/>
                    <a:pt x="38128" y="7075"/>
                  </a:cubicBezTo>
                  <a:cubicBezTo>
                    <a:pt x="38133" y="7086"/>
                    <a:pt x="38141" y="7093"/>
                    <a:pt x="38149" y="7093"/>
                  </a:cubicBezTo>
                  <a:cubicBezTo>
                    <a:pt x="38153" y="7093"/>
                    <a:pt x="38156" y="7091"/>
                    <a:pt x="38160" y="7088"/>
                  </a:cubicBezTo>
                  <a:cubicBezTo>
                    <a:pt x="38170" y="7078"/>
                    <a:pt x="38160" y="7054"/>
                    <a:pt x="38136" y="7025"/>
                  </a:cubicBezTo>
                  <a:cubicBezTo>
                    <a:pt x="38101" y="6991"/>
                    <a:pt x="38098" y="6977"/>
                    <a:pt x="38118" y="6956"/>
                  </a:cubicBezTo>
                  <a:cubicBezTo>
                    <a:pt x="38128" y="6948"/>
                    <a:pt x="38139" y="6944"/>
                    <a:pt x="38149" y="6944"/>
                  </a:cubicBezTo>
                  <a:cubicBezTo>
                    <a:pt x="38157" y="6944"/>
                    <a:pt x="38164" y="6947"/>
                    <a:pt x="38170" y="6953"/>
                  </a:cubicBezTo>
                  <a:cubicBezTo>
                    <a:pt x="38178" y="6959"/>
                    <a:pt x="38183" y="6963"/>
                    <a:pt x="38186" y="6963"/>
                  </a:cubicBezTo>
                  <a:cubicBezTo>
                    <a:pt x="38189" y="6963"/>
                    <a:pt x="38189" y="6958"/>
                    <a:pt x="38187" y="6946"/>
                  </a:cubicBezTo>
                  <a:cubicBezTo>
                    <a:pt x="38185" y="6937"/>
                    <a:pt x="38195" y="6928"/>
                    <a:pt x="38211" y="6928"/>
                  </a:cubicBezTo>
                  <a:cubicBezTo>
                    <a:pt x="38214" y="6928"/>
                    <a:pt x="38216" y="6928"/>
                    <a:pt x="38219" y="6929"/>
                  </a:cubicBezTo>
                  <a:cubicBezTo>
                    <a:pt x="38253" y="6929"/>
                    <a:pt x="38253" y="6936"/>
                    <a:pt x="38219" y="6956"/>
                  </a:cubicBezTo>
                  <a:cubicBezTo>
                    <a:pt x="38195" y="6974"/>
                    <a:pt x="38177" y="6995"/>
                    <a:pt x="38181" y="7005"/>
                  </a:cubicBezTo>
                  <a:cubicBezTo>
                    <a:pt x="38184" y="7014"/>
                    <a:pt x="38193" y="7018"/>
                    <a:pt x="38206" y="7018"/>
                  </a:cubicBezTo>
                  <a:cubicBezTo>
                    <a:pt x="38236" y="7018"/>
                    <a:pt x="38282" y="6995"/>
                    <a:pt x="38285" y="6970"/>
                  </a:cubicBezTo>
                  <a:cubicBezTo>
                    <a:pt x="38287" y="6955"/>
                    <a:pt x="38289" y="6948"/>
                    <a:pt x="38297" y="6948"/>
                  </a:cubicBezTo>
                  <a:cubicBezTo>
                    <a:pt x="38303" y="6948"/>
                    <a:pt x="38313" y="6952"/>
                    <a:pt x="38330" y="6960"/>
                  </a:cubicBezTo>
                  <a:cubicBezTo>
                    <a:pt x="38351" y="6970"/>
                    <a:pt x="38368" y="6988"/>
                    <a:pt x="38365" y="6998"/>
                  </a:cubicBezTo>
                  <a:cubicBezTo>
                    <a:pt x="38362" y="7004"/>
                    <a:pt x="38367" y="7006"/>
                    <a:pt x="38376" y="7006"/>
                  </a:cubicBezTo>
                  <a:cubicBezTo>
                    <a:pt x="38406" y="7006"/>
                    <a:pt x="38479" y="6981"/>
                    <a:pt x="38490" y="6960"/>
                  </a:cubicBezTo>
                  <a:cubicBezTo>
                    <a:pt x="38492" y="6955"/>
                    <a:pt x="38494" y="6953"/>
                    <a:pt x="38496" y="6953"/>
                  </a:cubicBezTo>
                  <a:cubicBezTo>
                    <a:pt x="38500" y="6953"/>
                    <a:pt x="38503" y="6960"/>
                    <a:pt x="38503" y="6974"/>
                  </a:cubicBezTo>
                  <a:cubicBezTo>
                    <a:pt x="38500" y="6998"/>
                    <a:pt x="38517" y="7022"/>
                    <a:pt x="38535" y="7030"/>
                  </a:cubicBezTo>
                  <a:cubicBezTo>
                    <a:pt x="38546" y="7035"/>
                    <a:pt x="38561" y="7038"/>
                    <a:pt x="38578" y="7038"/>
                  </a:cubicBezTo>
                  <a:cubicBezTo>
                    <a:pt x="38633" y="7038"/>
                    <a:pt x="38704" y="7012"/>
                    <a:pt x="38690" y="6988"/>
                  </a:cubicBezTo>
                  <a:cubicBezTo>
                    <a:pt x="38682" y="6976"/>
                    <a:pt x="38685" y="6970"/>
                    <a:pt x="38695" y="6970"/>
                  </a:cubicBezTo>
                  <a:cubicBezTo>
                    <a:pt x="38697" y="6970"/>
                    <a:pt x="38699" y="6970"/>
                    <a:pt x="38701" y="6970"/>
                  </a:cubicBezTo>
                  <a:cubicBezTo>
                    <a:pt x="38715" y="6974"/>
                    <a:pt x="38725" y="6995"/>
                    <a:pt x="38725" y="7019"/>
                  </a:cubicBezTo>
                  <a:cubicBezTo>
                    <a:pt x="38725" y="7043"/>
                    <a:pt x="38730" y="7053"/>
                    <a:pt x="38740" y="7053"/>
                  </a:cubicBezTo>
                  <a:cubicBezTo>
                    <a:pt x="38745" y="7053"/>
                    <a:pt x="38750" y="7051"/>
                    <a:pt x="38757" y="7046"/>
                  </a:cubicBezTo>
                  <a:cubicBezTo>
                    <a:pt x="38763" y="7043"/>
                    <a:pt x="38771" y="7041"/>
                    <a:pt x="38781" y="7041"/>
                  </a:cubicBezTo>
                  <a:cubicBezTo>
                    <a:pt x="38812" y="7041"/>
                    <a:pt x="38854" y="7061"/>
                    <a:pt x="38857" y="7085"/>
                  </a:cubicBezTo>
                  <a:cubicBezTo>
                    <a:pt x="38864" y="7121"/>
                    <a:pt x="38880" y="7144"/>
                    <a:pt x="38899" y="7144"/>
                  </a:cubicBezTo>
                  <a:cubicBezTo>
                    <a:pt x="38900" y="7144"/>
                    <a:pt x="38901" y="7144"/>
                    <a:pt x="38903" y="7144"/>
                  </a:cubicBezTo>
                  <a:cubicBezTo>
                    <a:pt x="38916" y="7140"/>
                    <a:pt x="38924" y="7126"/>
                    <a:pt x="38916" y="7113"/>
                  </a:cubicBezTo>
                  <a:cubicBezTo>
                    <a:pt x="38888" y="7060"/>
                    <a:pt x="38888" y="7024"/>
                    <a:pt x="38910" y="7024"/>
                  </a:cubicBezTo>
                  <a:cubicBezTo>
                    <a:pt x="38913" y="7024"/>
                    <a:pt x="38916" y="7024"/>
                    <a:pt x="38919" y="7025"/>
                  </a:cubicBezTo>
                  <a:cubicBezTo>
                    <a:pt x="38925" y="7027"/>
                    <a:pt x="38932" y="7027"/>
                    <a:pt x="38939" y="7027"/>
                  </a:cubicBezTo>
                  <a:cubicBezTo>
                    <a:pt x="38997" y="7027"/>
                    <a:pt x="39108" y="6995"/>
                    <a:pt x="39118" y="6974"/>
                  </a:cubicBezTo>
                  <a:cubicBezTo>
                    <a:pt x="39121" y="6965"/>
                    <a:pt x="39131" y="6961"/>
                    <a:pt x="39144" y="6961"/>
                  </a:cubicBezTo>
                  <a:cubicBezTo>
                    <a:pt x="39180" y="6961"/>
                    <a:pt x="39239" y="6989"/>
                    <a:pt x="39277" y="7030"/>
                  </a:cubicBezTo>
                  <a:cubicBezTo>
                    <a:pt x="39299" y="7051"/>
                    <a:pt x="39319" y="7067"/>
                    <a:pt x="39329" y="7067"/>
                  </a:cubicBezTo>
                  <a:cubicBezTo>
                    <a:pt x="39332" y="7067"/>
                    <a:pt x="39334" y="7066"/>
                    <a:pt x="39336" y="7064"/>
                  </a:cubicBezTo>
                  <a:cubicBezTo>
                    <a:pt x="39339" y="7061"/>
                    <a:pt x="39345" y="7060"/>
                    <a:pt x="39352" y="7060"/>
                  </a:cubicBezTo>
                  <a:cubicBezTo>
                    <a:pt x="39366" y="7060"/>
                    <a:pt x="39384" y="7064"/>
                    <a:pt x="39402" y="7071"/>
                  </a:cubicBezTo>
                  <a:cubicBezTo>
                    <a:pt x="39427" y="7080"/>
                    <a:pt x="39446" y="7084"/>
                    <a:pt x="39460" y="7084"/>
                  </a:cubicBezTo>
                  <a:cubicBezTo>
                    <a:pt x="39478" y="7084"/>
                    <a:pt x="39486" y="7076"/>
                    <a:pt x="39481" y="7060"/>
                  </a:cubicBezTo>
                  <a:cubicBezTo>
                    <a:pt x="39479" y="7053"/>
                    <a:pt x="39469" y="7047"/>
                    <a:pt x="39458" y="7047"/>
                  </a:cubicBezTo>
                  <a:cubicBezTo>
                    <a:pt x="39453" y="7047"/>
                    <a:pt x="39449" y="7048"/>
                    <a:pt x="39444" y="7050"/>
                  </a:cubicBezTo>
                  <a:cubicBezTo>
                    <a:pt x="39441" y="7051"/>
                    <a:pt x="39438" y="7051"/>
                    <a:pt x="39435" y="7051"/>
                  </a:cubicBezTo>
                  <a:cubicBezTo>
                    <a:pt x="39418" y="7051"/>
                    <a:pt x="39395" y="7044"/>
                    <a:pt x="39377" y="7033"/>
                  </a:cubicBezTo>
                  <a:cubicBezTo>
                    <a:pt x="39365" y="7024"/>
                    <a:pt x="39351" y="7020"/>
                    <a:pt x="39340" y="7020"/>
                  </a:cubicBezTo>
                  <a:cubicBezTo>
                    <a:pt x="39334" y="7020"/>
                    <a:pt x="39328" y="7022"/>
                    <a:pt x="39326" y="7025"/>
                  </a:cubicBezTo>
                  <a:cubicBezTo>
                    <a:pt x="39317" y="7033"/>
                    <a:pt x="39312" y="7036"/>
                    <a:pt x="39308" y="7036"/>
                  </a:cubicBezTo>
                  <a:cubicBezTo>
                    <a:pt x="39295" y="7036"/>
                    <a:pt x="39310" y="6992"/>
                    <a:pt x="39340" y="6946"/>
                  </a:cubicBezTo>
                  <a:cubicBezTo>
                    <a:pt x="39358" y="6921"/>
                    <a:pt x="39372" y="6905"/>
                    <a:pt x="39376" y="6905"/>
                  </a:cubicBezTo>
                  <a:cubicBezTo>
                    <a:pt x="39378" y="6905"/>
                    <a:pt x="39378" y="6907"/>
                    <a:pt x="39377" y="6911"/>
                  </a:cubicBezTo>
                  <a:cubicBezTo>
                    <a:pt x="39372" y="6922"/>
                    <a:pt x="39378" y="6931"/>
                    <a:pt x="39388" y="6931"/>
                  </a:cubicBezTo>
                  <a:cubicBezTo>
                    <a:pt x="39391" y="6931"/>
                    <a:pt x="39394" y="6930"/>
                    <a:pt x="39398" y="6929"/>
                  </a:cubicBezTo>
                  <a:cubicBezTo>
                    <a:pt x="39438" y="6918"/>
                    <a:pt x="39489" y="6769"/>
                    <a:pt x="39451" y="6769"/>
                  </a:cubicBezTo>
                  <a:cubicBezTo>
                    <a:pt x="39450" y="6769"/>
                    <a:pt x="39449" y="6769"/>
                    <a:pt x="39447" y="6769"/>
                  </a:cubicBezTo>
                  <a:cubicBezTo>
                    <a:pt x="39444" y="6770"/>
                    <a:pt x="39440" y="6770"/>
                    <a:pt x="39436" y="6770"/>
                  </a:cubicBezTo>
                  <a:cubicBezTo>
                    <a:pt x="39424" y="6770"/>
                    <a:pt x="39411" y="6766"/>
                    <a:pt x="39409" y="6759"/>
                  </a:cubicBezTo>
                  <a:cubicBezTo>
                    <a:pt x="39407" y="6752"/>
                    <a:pt x="39394" y="6748"/>
                    <a:pt x="39377" y="6748"/>
                  </a:cubicBezTo>
                  <a:cubicBezTo>
                    <a:pt x="39368" y="6748"/>
                    <a:pt x="39357" y="6749"/>
                    <a:pt x="39346" y="6752"/>
                  </a:cubicBezTo>
                  <a:cubicBezTo>
                    <a:pt x="39333" y="6756"/>
                    <a:pt x="39322" y="6757"/>
                    <a:pt x="39314" y="6757"/>
                  </a:cubicBezTo>
                  <a:cubicBezTo>
                    <a:pt x="39283" y="6757"/>
                    <a:pt x="39298" y="6728"/>
                    <a:pt x="39356" y="6703"/>
                  </a:cubicBezTo>
                  <a:cubicBezTo>
                    <a:pt x="39372" y="6695"/>
                    <a:pt x="39385" y="6692"/>
                    <a:pt x="39395" y="6692"/>
                  </a:cubicBezTo>
                  <a:cubicBezTo>
                    <a:pt x="39407" y="6692"/>
                    <a:pt x="39414" y="6697"/>
                    <a:pt x="39416" y="6707"/>
                  </a:cubicBezTo>
                  <a:cubicBezTo>
                    <a:pt x="39421" y="6717"/>
                    <a:pt x="39436" y="6723"/>
                    <a:pt x="39451" y="6723"/>
                  </a:cubicBezTo>
                  <a:cubicBezTo>
                    <a:pt x="39457" y="6723"/>
                    <a:pt x="39463" y="6722"/>
                    <a:pt x="39468" y="6721"/>
                  </a:cubicBezTo>
                  <a:cubicBezTo>
                    <a:pt x="39477" y="6719"/>
                    <a:pt x="39484" y="6718"/>
                    <a:pt x="39490" y="6718"/>
                  </a:cubicBezTo>
                  <a:cubicBezTo>
                    <a:pt x="39511" y="6718"/>
                    <a:pt x="39512" y="6732"/>
                    <a:pt x="39510" y="6786"/>
                  </a:cubicBezTo>
                  <a:cubicBezTo>
                    <a:pt x="39510" y="6828"/>
                    <a:pt x="39492" y="6870"/>
                    <a:pt x="39475" y="6876"/>
                  </a:cubicBezTo>
                  <a:cubicBezTo>
                    <a:pt x="39461" y="6883"/>
                    <a:pt x="39459" y="6887"/>
                    <a:pt x="39469" y="6887"/>
                  </a:cubicBezTo>
                  <a:cubicBezTo>
                    <a:pt x="39475" y="6887"/>
                    <a:pt x="39483" y="6886"/>
                    <a:pt x="39496" y="6884"/>
                  </a:cubicBezTo>
                  <a:cubicBezTo>
                    <a:pt x="39582" y="6866"/>
                    <a:pt x="39617" y="6776"/>
                    <a:pt x="39565" y="6703"/>
                  </a:cubicBezTo>
                  <a:cubicBezTo>
                    <a:pt x="39561" y="6700"/>
                    <a:pt x="39558" y="6692"/>
                    <a:pt x="39558" y="6686"/>
                  </a:cubicBezTo>
                  <a:cubicBezTo>
                    <a:pt x="39558" y="6679"/>
                    <a:pt x="39540" y="6668"/>
                    <a:pt x="39520" y="6662"/>
                  </a:cubicBezTo>
                  <a:cubicBezTo>
                    <a:pt x="39499" y="6655"/>
                    <a:pt x="39513" y="6647"/>
                    <a:pt x="39561" y="6644"/>
                  </a:cubicBezTo>
                  <a:cubicBezTo>
                    <a:pt x="39641" y="6641"/>
                    <a:pt x="39662" y="6599"/>
                    <a:pt x="39590" y="6592"/>
                  </a:cubicBezTo>
                  <a:cubicBezTo>
                    <a:pt x="39569" y="6592"/>
                    <a:pt x="39544" y="6575"/>
                    <a:pt x="39540" y="6554"/>
                  </a:cubicBezTo>
                  <a:cubicBezTo>
                    <a:pt x="39534" y="6533"/>
                    <a:pt x="39502" y="6523"/>
                    <a:pt x="39461" y="6523"/>
                  </a:cubicBezTo>
                  <a:lnTo>
                    <a:pt x="39395" y="6523"/>
                  </a:lnTo>
                  <a:lnTo>
                    <a:pt x="39457" y="6474"/>
                  </a:lnTo>
                  <a:cubicBezTo>
                    <a:pt x="39496" y="6447"/>
                    <a:pt x="39523" y="6408"/>
                    <a:pt x="39523" y="6391"/>
                  </a:cubicBezTo>
                  <a:cubicBezTo>
                    <a:pt x="39525" y="6377"/>
                    <a:pt x="39525" y="6370"/>
                    <a:pt x="39522" y="6370"/>
                  </a:cubicBezTo>
                  <a:cubicBezTo>
                    <a:pt x="39520" y="6370"/>
                    <a:pt x="39514" y="6376"/>
                    <a:pt x="39506" y="6388"/>
                  </a:cubicBezTo>
                  <a:cubicBezTo>
                    <a:pt x="39493" y="6412"/>
                    <a:pt x="39478" y="6425"/>
                    <a:pt x="39466" y="6425"/>
                  </a:cubicBezTo>
                  <a:cubicBezTo>
                    <a:pt x="39456" y="6425"/>
                    <a:pt x="39448" y="6417"/>
                    <a:pt x="39444" y="6401"/>
                  </a:cubicBezTo>
                  <a:cubicBezTo>
                    <a:pt x="39437" y="6386"/>
                    <a:pt x="39426" y="6376"/>
                    <a:pt x="39414" y="6376"/>
                  </a:cubicBezTo>
                  <a:cubicBezTo>
                    <a:pt x="39412" y="6376"/>
                    <a:pt x="39411" y="6376"/>
                    <a:pt x="39409" y="6377"/>
                  </a:cubicBezTo>
                  <a:cubicBezTo>
                    <a:pt x="39395" y="6380"/>
                    <a:pt x="39395" y="6391"/>
                    <a:pt x="39419" y="6412"/>
                  </a:cubicBezTo>
                  <a:cubicBezTo>
                    <a:pt x="39454" y="6443"/>
                    <a:pt x="39451" y="6471"/>
                    <a:pt x="39412" y="6481"/>
                  </a:cubicBezTo>
                  <a:cubicBezTo>
                    <a:pt x="39411" y="6481"/>
                    <a:pt x="39410" y="6482"/>
                    <a:pt x="39409" y="6482"/>
                  </a:cubicBezTo>
                  <a:cubicBezTo>
                    <a:pt x="39401" y="6482"/>
                    <a:pt x="39399" y="6472"/>
                    <a:pt x="39402" y="6460"/>
                  </a:cubicBezTo>
                  <a:cubicBezTo>
                    <a:pt x="39406" y="6451"/>
                    <a:pt x="39403" y="6445"/>
                    <a:pt x="39396" y="6445"/>
                  </a:cubicBezTo>
                  <a:cubicBezTo>
                    <a:pt x="39389" y="6445"/>
                    <a:pt x="39380" y="6449"/>
                    <a:pt x="39367" y="6457"/>
                  </a:cubicBezTo>
                  <a:cubicBezTo>
                    <a:pt x="39354" y="6464"/>
                    <a:pt x="39343" y="6468"/>
                    <a:pt x="39335" y="6468"/>
                  </a:cubicBezTo>
                  <a:cubicBezTo>
                    <a:pt x="39323" y="6468"/>
                    <a:pt x="39314" y="6461"/>
                    <a:pt x="39308" y="6447"/>
                  </a:cubicBezTo>
                  <a:cubicBezTo>
                    <a:pt x="39303" y="6433"/>
                    <a:pt x="39301" y="6426"/>
                    <a:pt x="39300" y="6426"/>
                  </a:cubicBezTo>
                  <a:cubicBezTo>
                    <a:pt x="39298" y="6426"/>
                    <a:pt x="39298" y="6434"/>
                    <a:pt x="39298" y="6450"/>
                  </a:cubicBezTo>
                  <a:cubicBezTo>
                    <a:pt x="39298" y="6484"/>
                    <a:pt x="39270" y="6510"/>
                    <a:pt x="39241" y="6510"/>
                  </a:cubicBezTo>
                  <a:cubicBezTo>
                    <a:pt x="39232" y="6510"/>
                    <a:pt x="39223" y="6508"/>
                    <a:pt x="39215" y="6502"/>
                  </a:cubicBezTo>
                  <a:cubicBezTo>
                    <a:pt x="39169" y="6474"/>
                    <a:pt x="39159" y="6418"/>
                    <a:pt x="39197" y="6408"/>
                  </a:cubicBezTo>
                  <a:cubicBezTo>
                    <a:pt x="39215" y="6405"/>
                    <a:pt x="39218" y="6391"/>
                    <a:pt x="39207" y="6384"/>
                  </a:cubicBezTo>
                  <a:cubicBezTo>
                    <a:pt x="39201" y="6379"/>
                    <a:pt x="39192" y="6377"/>
                    <a:pt x="39181" y="6377"/>
                  </a:cubicBezTo>
                  <a:cubicBezTo>
                    <a:pt x="39169" y="6377"/>
                    <a:pt x="39155" y="6380"/>
                    <a:pt x="39142" y="6388"/>
                  </a:cubicBezTo>
                  <a:cubicBezTo>
                    <a:pt x="39127" y="6394"/>
                    <a:pt x="39118" y="6397"/>
                    <a:pt x="39113" y="6397"/>
                  </a:cubicBezTo>
                  <a:cubicBezTo>
                    <a:pt x="39109" y="6397"/>
                    <a:pt x="39110" y="6393"/>
                    <a:pt x="39118" y="6384"/>
                  </a:cubicBezTo>
                  <a:cubicBezTo>
                    <a:pt x="39126" y="6368"/>
                    <a:pt x="39138" y="6361"/>
                    <a:pt x="39160" y="6361"/>
                  </a:cubicBezTo>
                  <a:cubicBezTo>
                    <a:pt x="39182" y="6361"/>
                    <a:pt x="39215" y="6368"/>
                    <a:pt x="39263" y="6384"/>
                  </a:cubicBezTo>
                  <a:cubicBezTo>
                    <a:pt x="39280" y="6390"/>
                    <a:pt x="39292" y="6393"/>
                    <a:pt x="39301" y="6393"/>
                  </a:cubicBezTo>
                  <a:cubicBezTo>
                    <a:pt x="39313" y="6393"/>
                    <a:pt x="39317" y="6388"/>
                    <a:pt x="39315" y="6380"/>
                  </a:cubicBezTo>
                  <a:cubicBezTo>
                    <a:pt x="39312" y="6367"/>
                    <a:pt x="39246" y="6343"/>
                    <a:pt x="39177" y="6325"/>
                  </a:cubicBezTo>
                  <a:cubicBezTo>
                    <a:pt x="39058" y="6294"/>
                    <a:pt x="39044" y="6287"/>
                    <a:pt x="39069" y="6255"/>
                  </a:cubicBezTo>
                  <a:cubicBezTo>
                    <a:pt x="39088" y="6236"/>
                    <a:pt x="39129" y="6223"/>
                    <a:pt x="39160" y="6223"/>
                  </a:cubicBezTo>
                  <a:cubicBezTo>
                    <a:pt x="39179" y="6223"/>
                    <a:pt x="39193" y="6228"/>
                    <a:pt x="39197" y="6239"/>
                  </a:cubicBezTo>
                  <a:cubicBezTo>
                    <a:pt x="39199" y="6244"/>
                    <a:pt x="39206" y="6247"/>
                    <a:pt x="39216" y="6247"/>
                  </a:cubicBezTo>
                  <a:cubicBezTo>
                    <a:pt x="39225" y="6247"/>
                    <a:pt x="39235" y="6245"/>
                    <a:pt x="39246" y="6242"/>
                  </a:cubicBezTo>
                  <a:cubicBezTo>
                    <a:pt x="39270" y="6234"/>
                    <a:pt x="39281" y="6221"/>
                    <a:pt x="39270" y="6214"/>
                  </a:cubicBezTo>
                  <a:cubicBezTo>
                    <a:pt x="39265" y="6209"/>
                    <a:pt x="39267" y="6206"/>
                    <a:pt x="39277" y="6206"/>
                  </a:cubicBezTo>
                  <a:cubicBezTo>
                    <a:pt x="39281" y="6206"/>
                    <a:pt x="39285" y="6206"/>
                    <a:pt x="39291" y="6207"/>
                  </a:cubicBezTo>
                  <a:cubicBezTo>
                    <a:pt x="39308" y="6207"/>
                    <a:pt x="39329" y="6228"/>
                    <a:pt x="39336" y="6252"/>
                  </a:cubicBezTo>
                  <a:cubicBezTo>
                    <a:pt x="39342" y="6277"/>
                    <a:pt x="39360" y="6291"/>
                    <a:pt x="39386" y="6291"/>
                  </a:cubicBezTo>
                  <a:cubicBezTo>
                    <a:pt x="39389" y="6291"/>
                    <a:pt x="39392" y="6291"/>
                    <a:pt x="39395" y="6290"/>
                  </a:cubicBezTo>
                  <a:cubicBezTo>
                    <a:pt x="39400" y="6290"/>
                    <a:pt x="39405" y="6289"/>
                    <a:pt x="39410" y="6289"/>
                  </a:cubicBezTo>
                  <a:cubicBezTo>
                    <a:pt x="39433" y="6289"/>
                    <a:pt x="39456" y="6295"/>
                    <a:pt x="39465" y="6304"/>
                  </a:cubicBezTo>
                  <a:cubicBezTo>
                    <a:pt x="39469" y="6309"/>
                    <a:pt x="39474" y="6310"/>
                    <a:pt x="39480" y="6310"/>
                  </a:cubicBezTo>
                  <a:cubicBezTo>
                    <a:pt x="39487" y="6310"/>
                    <a:pt x="39495" y="6307"/>
                    <a:pt x="39499" y="6301"/>
                  </a:cubicBezTo>
                  <a:cubicBezTo>
                    <a:pt x="39506" y="6290"/>
                    <a:pt x="39499" y="6280"/>
                    <a:pt x="39486" y="6280"/>
                  </a:cubicBezTo>
                  <a:cubicBezTo>
                    <a:pt x="39471" y="6276"/>
                    <a:pt x="39436" y="6269"/>
                    <a:pt x="39406" y="6259"/>
                  </a:cubicBezTo>
                  <a:cubicBezTo>
                    <a:pt x="39374" y="6249"/>
                    <a:pt x="39372" y="6244"/>
                    <a:pt x="39414" y="6244"/>
                  </a:cubicBezTo>
                  <a:cubicBezTo>
                    <a:pt x="39427" y="6244"/>
                    <a:pt x="39444" y="6244"/>
                    <a:pt x="39465" y="6245"/>
                  </a:cubicBezTo>
                  <a:cubicBezTo>
                    <a:pt x="39527" y="6249"/>
                    <a:pt x="39600" y="6252"/>
                    <a:pt x="39624" y="6259"/>
                  </a:cubicBezTo>
                  <a:cubicBezTo>
                    <a:pt x="39632" y="6261"/>
                    <a:pt x="39640" y="6262"/>
                    <a:pt x="39647" y="6262"/>
                  </a:cubicBezTo>
                  <a:cubicBezTo>
                    <a:pt x="39670" y="6262"/>
                    <a:pt x="39684" y="6252"/>
                    <a:pt x="39700" y="6228"/>
                  </a:cubicBezTo>
                  <a:cubicBezTo>
                    <a:pt x="39722" y="6199"/>
                    <a:pt x="39740" y="6184"/>
                    <a:pt x="39749" y="6184"/>
                  </a:cubicBezTo>
                  <a:lnTo>
                    <a:pt x="39749" y="6184"/>
                  </a:lnTo>
                  <a:cubicBezTo>
                    <a:pt x="39757" y="6184"/>
                    <a:pt x="39757" y="6197"/>
                    <a:pt x="39742" y="6224"/>
                  </a:cubicBezTo>
                  <a:cubicBezTo>
                    <a:pt x="39725" y="6251"/>
                    <a:pt x="39722" y="6261"/>
                    <a:pt x="39738" y="6261"/>
                  </a:cubicBezTo>
                  <a:cubicBezTo>
                    <a:pt x="39745" y="6261"/>
                    <a:pt x="39757" y="6259"/>
                    <a:pt x="39773" y="6255"/>
                  </a:cubicBezTo>
                  <a:cubicBezTo>
                    <a:pt x="39804" y="6249"/>
                    <a:pt x="39825" y="6234"/>
                    <a:pt x="39822" y="6221"/>
                  </a:cubicBezTo>
                  <a:cubicBezTo>
                    <a:pt x="39820" y="6214"/>
                    <a:pt x="39821" y="6210"/>
                    <a:pt x="39825" y="6210"/>
                  </a:cubicBezTo>
                  <a:cubicBezTo>
                    <a:pt x="39828" y="6210"/>
                    <a:pt x="39834" y="6214"/>
                    <a:pt x="39843" y="6221"/>
                  </a:cubicBezTo>
                  <a:cubicBezTo>
                    <a:pt x="39851" y="6228"/>
                    <a:pt x="39857" y="6232"/>
                    <a:pt x="39862" y="6232"/>
                  </a:cubicBezTo>
                  <a:cubicBezTo>
                    <a:pt x="39868" y="6232"/>
                    <a:pt x="39872" y="6224"/>
                    <a:pt x="39874" y="6207"/>
                  </a:cubicBezTo>
                  <a:cubicBezTo>
                    <a:pt x="39876" y="6187"/>
                    <a:pt x="39872" y="6178"/>
                    <a:pt x="39857" y="6178"/>
                  </a:cubicBezTo>
                  <a:cubicBezTo>
                    <a:pt x="39848" y="6178"/>
                    <a:pt x="39836" y="6181"/>
                    <a:pt x="39819" y="6186"/>
                  </a:cubicBezTo>
                  <a:cubicBezTo>
                    <a:pt x="39818" y="6187"/>
                    <a:pt x="39817" y="6187"/>
                    <a:pt x="39816" y="6187"/>
                  </a:cubicBezTo>
                  <a:cubicBezTo>
                    <a:pt x="39808" y="6187"/>
                    <a:pt x="39788" y="6178"/>
                    <a:pt x="39769" y="6169"/>
                  </a:cubicBezTo>
                  <a:cubicBezTo>
                    <a:pt x="39752" y="6157"/>
                    <a:pt x="39722" y="6150"/>
                    <a:pt x="39697" y="6150"/>
                  </a:cubicBezTo>
                  <a:cubicBezTo>
                    <a:pt x="39692" y="6150"/>
                    <a:pt x="39687" y="6151"/>
                    <a:pt x="39683" y="6151"/>
                  </a:cubicBezTo>
                  <a:cubicBezTo>
                    <a:pt x="39673" y="6154"/>
                    <a:pt x="39663" y="6155"/>
                    <a:pt x="39655" y="6155"/>
                  </a:cubicBezTo>
                  <a:cubicBezTo>
                    <a:pt x="39640" y="6155"/>
                    <a:pt x="39630" y="6151"/>
                    <a:pt x="39627" y="6145"/>
                  </a:cubicBezTo>
                  <a:cubicBezTo>
                    <a:pt x="39626" y="6141"/>
                    <a:pt x="39621" y="6139"/>
                    <a:pt x="39615" y="6139"/>
                  </a:cubicBezTo>
                  <a:cubicBezTo>
                    <a:pt x="39605" y="6139"/>
                    <a:pt x="39590" y="6143"/>
                    <a:pt x="39575" y="6151"/>
                  </a:cubicBezTo>
                  <a:cubicBezTo>
                    <a:pt x="39559" y="6161"/>
                    <a:pt x="39549" y="6166"/>
                    <a:pt x="39546" y="6166"/>
                  </a:cubicBezTo>
                  <a:cubicBezTo>
                    <a:pt x="39542" y="6166"/>
                    <a:pt x="39546" y="6160"/>
                    <a:pt x="39555" y="6151"/>
                  </a:cubicBezTo>
                  <a:cubicBezTo>
                    <a:pt x="39576" y="6127"/>
                    <a:pt x="39557" y="6094"/>
                    <a:pt x="39526" y="6094"/>
                  </a:cubicBezTo>
                  <a:cubicBezTo>
                    <a:pt x="39522" y="6094"/>
                    <a:pt x="39518" y="6095"/>
                    <a:pt x="39513" y="6096"/>
                  </a:cubicBezTo>
                  <a:cubicBezTo>
                    <a:pt x="39499" y="6100"/>
                    <a:pt x="39496" y="6106"/>
                    <a:pt x="39506" y="6114"/>
                  </a:cubicBezTo>
                  <a:cubicBezTo>
                    <a:pt x="39516" y="6120"/>
                    <a:pt x="39506" y="6130"/>
                    <a:pt x="39489" y="6135"/>
                  </a:cubicBezTo>
                  <a:cubicBezTo>
                    <a:pt x="39487" y="6135"/>
                    <a:pt x="39485" y="6135"/>
                    <a:pt x="39483" y="6135"/>
                  </a:cubicBezTo>
                  <a:cubicBezTo>
                    <a:pt x="39436" y="6135"/>
                    <a:pt x="39290" y="6074"/>
                    <a:pt x="39284" y="6051"/>
                  </a:cubicBezTo>
                  <a:cubicBezTo>
                    <a:pt x="39281" y="6044"/>
                    <a:pt x="39236" y="6026"/>
                    <a:pt x="39187" y="6013"/>
                  </a:cubicBezTo>
                  <a:cubicBezTo>
                    <a:pt x="39135" y="5999"/>
                    <a:pt x="39090" y="5978"/>
                    <a:pt x="39086" y="5971"/>
                  </a:cubicBezTo>
                  <a:cubicBezTo>
                    <a:pt x="39081" y="5955"/>
                    <a:pt x="39113" y="5945"/>
                    <a:pt x="39149" y="5945"/>
                  </a:cubicBezTo>
                  <a:cubicBezTo>
                    <a:pt x="39167" y="5945"/>
                    <a:pt x="39186" y="5948"/>
                    <a:pt x="39201" y="5954"/>
                  </a:cubicBezTo>
                  <a:cubicBezTo>
                    <a:pt x="39216" y="5961"/>
                    <a:pt x="39237" y="5965"/>
                    <a:pt x="39254" y="5965"/>
                  </a:cubicBezTo>
                  <a:cubicBezTo>
                    <a:pt x="39260" y="5965"/>
                    <a:pt x="39265" y="5965"/>
                    <a:pt x="39270" y="5964"/>
                  </a:cubicBezTo>
                  <a:cubicBezTo>
                    <a:pt x="39274" y="5963"/>
                    <a:pt x="39278" y="5963"/>
                    <a:pt x="39283" y="5963"/>
                  </a:cubicBezTo>
                  <a:cubicBezTo>
                    <a:pt x="39295" y="5963"/>
                    <a:pt x="39306" y="5966"/>
                    <a:pt x="39308" y="5975"/>
                  </a:cubicBezTo>
                  <a:cubicBezTo>
                    <a:pt x="39311" y="5983"/>
                    <a:pt x="39324" y="5990"/>
                    <a:pt x="39338" y="5990"/>
                  </a:cubicBezTo>
                  <a:cubicBezTo>
                    <a:pt x="39341" y="5990"/>
                    <a:pt x="39344" y="5989"/>
                    <a:pt x="39346" y="5989"/>
                  </a:cubicBezTo>
                  <a:cubicBezTo>
                    <a:pt x="39349" y="5988"/>
                    <a:pt x="39352" y="5988"/>
                    <a:pt x="39356" y="5988"/>
                  </a:cubicBezTo>
                  <a:cubicBezTo>
                    <a:pt x="39377" y="5988"/>
                    <a:pt x="39414" y="5998"/>
                    <a:pt x="39447" y="6016"/>
                  </a:cubicBezTo>
                  <a:cubicBezTo>
                    <a:pt x="39482" y="6033"/>
                    <a:pt x="39500" y="6042"/>
                    <a:pt x="39506" y="6042"/>
                  </a:cubicBezTo>
                  <a:cubicBezTo>
                    <a:pt x="39513" y="6042"/>
                    <a:pt x="39507" y="6031"/>
                    <a:pt x="39492" y="6010"/>
                  </a:cubicBezTo>
                  <a:cubicBezTo>
                    <a:pt x="39477" y="5985"/>
                    <a:pt x="39473" y="5975"/>
                    <a:pt x="39482" y="5975"/>
                  </a:cubicBezTo>
                  <a:cubicBezTo>
                    <a:pt x="39488" y="5975"/>
                    <a:pt x="39498" y="5979"/>
                    <a:pt x="39513" y="5985"/>
                  </a:cubicBezTo>
                  <a:cubicBezTo>
                    <a:pt x="39530" y="5992"/>
                    <a:pt x="39542" y="5995"/>
                    <a:pt x="39551" y="5995"/>
                  </a:cubicBezTo>
                  <a:cubicBezTo>
                    <a:pt x="39563" y="5995"/>
                    <a:pt x="39570" y="5988"/>
                    <a:pt x="39579" y="5971"/>
                  </a:cubicBezTo>
                  <a:cubicBezTo>
                    <a:pt x="39587" y="5955"/>
                    <a:pt x="39591" y="5948"/>
                    <a:pt x="39588" y="5948"/>
                  </a:cubicBezTo>
                  <a:lnTo>
                    <a:pt x="39588" y="5948"/>
                  </a:lnTo>
                  <a:cubicBezTo>
                    <a:pt x="39587" y="5948"/>
                    <a:pt x="39583" y="5951"/>
                    <a:pt x="39575" y="5957"/>
                  </a:cubicBezTo>
                  <a:cubicBezTo>
                    <a:pt x="39571" y="5962"/>
                    <a:pt x="39567" y="5964"/>
                    <a:pt x="39563" y="5964"/>
                  </a:cubicBezTo>
                  <a:cubicBezTo>
                    <a:pt x="39553" y="5964"/>
                    <a:pt x="39546" y="5947"/>
                    <a:pt x="39540" y="5909"/>
                  </a:cubicBezTo>
                  <a:cubicBezTo>
                    <a:pt x="39534" y="5839"/>
                    <a:pt x="39527" y="5836"/>
                    <a:pt x="39419" y="5822"/>
                  </a:cubicBezTo>
                  <a:cubicBezTo>
                    <a:pt x="39305" y="5808"/>
                    <a:pt x="39257" y="5776"/>
                    <a:pt x="39322" y="5760"/>
                  </a:cubicBezTo>
                  <a:cubicBezTo>
                    <a:pt x="39340" y="5756"/>
                    <a:pt x="39356" y="5739"/>
                    <a:pt x="39364" y="5725"/>
                  </a:cubicBezTo>
                  <a:cubicBezTo>
                    <a:pt x="39366" y="5713"/>
                    <a:pt x="39365" y="5708"/>
                    <a:pt x="39360" y="5708"/>
                  </a:cubicBezTo>
                  <a:cubicBezTo>
                    <a:pt x="39356" y="5708"/>
                    <a:pt x="39349" y="5712"/>
                    <a:pt x="39340" y="5718"/>
                  </a:cubicBezTo>
                  <a:cubicBezTo>
                    <a:pt x="39327" y="5726"/>
                    <a:pt x="39316" y="5731"/>
                    <a:pt x="39309" y="5731"/>
                  </a:cubicBezTo>
                  <a:cubicBezTo>
                    <a:pt x="39304" y="5731"/>
                    <a:pt x="39302" y="5729"/>
                    <a:pt x="39302" y="5725"/>
                  </a:cubicBezTo>
                  <a:cubicBezTo>
                    <a:pt x="39298" y="5714"/>
                    <a:pt x="39263" y="5704"/>
                    <a:pt x="39225" y="5701"/>
                  </a:cubicBezTo>
                  <a:cubicBezTo>
                    <a:pt x="39166" y="5693"/>
                    <a:pt x="39162" y="5687"/>
                    <a:pt x="39190" y="5662"/>
                  </a:cubicBezTo>
                  <a:cubicBezTo>
                    <a:pt x="39205" y="5649"/>
                    <a:pt x="39227" y="5642"/>
                    <a:pt x="39251" y="5642"/>
                  </a:cubicBezTo>
                  <a:cubicBezTo>
                    <a:pt x="39260" y="5642"/>
                    <a:pt x="39268" y="5643"/>
                    <a:pt x="39277" y="5645"/>
                  </a:cubicBezTo>
                  <a:cubicBezTo>
                    <a:pt x="39285" y="5646"/>
                    <a:pt x="39293" y="5646"/>
                    <a:pt x="39301" y="5646"/>
                  </a:cubicBezTo>
                  <a:cubicBezTo>
                    <a:pt x="39322" y="5646"/>
                    <a:pt x="39343" y="5643"/>
                    <a:pt x="39353" y="5638"/>
                  </a:cubicBezTo>
                  <a:cubicBezTo>
                    <a:pt x="39367" y="5631"/>
                    <a:pt x="39406" y="5627"/>
                    <a:pt x="39436" y="5627"/>
                  </a:cubicBezTo>
                  <a:cubicBezTo>
                    <a:pt x="39440" y="5628"/>
                    <a:pt x="39443" y="5628"/>
                    <a:pt x="39446" y="5628"/>
                  </a:cubicBezTo>
                  <a:cubicBezTo>
                    <a:pt x="39505" y="5628"/>
                    <a:pt x="39526" y="5597"/>
                    <a:pt x="39506" y="5538"/>
                  </a:cubicBezTo>
                  <a:cubicBezTo>
                    <a:pt x="39503" y="5521"/>
                    <a:pt x="39496" y="5513"/>
                    <a:pt x="39482" y="5513"/>
                  </a:cubicBezTo>
                  <a:cubicBezTo>
                    <a:pt x="39468" y="5513"/>
                    <a:pt x="39448" y="5520"/>
                    <a:pt x="39416" y="5534"/>
                  </a:cubicBezTo>
                  <a:cubicBezTo>
                    <a:pt x="39389" y="5544"/>
                    <a:pt x="39372" y="5549"/>
                    <a:pt x="39365" y="5549"/>
                  </a:cubicBezTo>
                  <a:cubicBezTo>
                    <a:pt x="39360" y="5549"/>
                    <a:pt x="39361" y="5545"/>
                    <a:pt x="39371" y="5538"/>
                  </a:cubicBezTo>
                  <a:cubicBezTo>
                    <a:pt x="39406" y="5513"/>
                    <a:pt x="39402" y="5510"/>
                    <a:pt x="39346" y="5503"/>
                  </a:cubicBezTo>
                  <a:cubicBezTo>
                    <a:pt x="39287" y="5496"/>
                    <a:pt x="39267" y="5472"/>
                    <a:pt x="39273" y="5409"/>
                  </a:cubicBezTo>
                  <a:cubicBezTo>
                    <a:pt x="39277" y="5388"/>
                    <a:pt x="39273" y="5357"/>
                    <a:pt x="39267" y="5323"/>
                  </a:cubicBezTo>
                  <a:cubicBezTo>
                    <a:pt x="39260" y="5295"/>
                    <a:pt x="39282" y="5276"/>
                    <a:pt x="39304" y="5276"/>
                  </a:cubicBezTo>
                  <a:cubicBezTo>
                    <a:pt x="39317" y="5276"/>
                    <a:pt x="39330" y="5284"/>
                    <a:pt x="39336" y="5302"/>
                  </a:cubicBezTo>
                  <a:cubicBezTo>
                    <a:pt x="39342" y="5316"/>
                    <a:pt x="39335" y="5327"/>
                    <a:pt x="39324" y="5327"/>
                  </a:cubicBezTo>
                  <a:cubicBezTo>
                    <a:pt x="39322" y="5327"/>
                    <a:pt x="39321" y="5326"/>
                    <a:pt x="39319" y="5326"/>
                  </a:cubicBezTo>
                  <a:cubicBezTo>
                    <a:pt x="39316" y="5325"/>
                    <a:pt x="39313" y="5325"/>
                    <a:pt x="39310" y="5325"/>
                  </a:cubicBezTo>
                  <a:cubicBezTo>
                    <a:pt x="39301" y="5325"/>
                    <a:pt x="39296" y="5329"/>
                    <a:pt x="39302" y="5339"/>
                  </a:cubicBezTo>
                  <a:cubicBezTo>
                    <a:pt x="39303" y="5346"/>
                    <a:pt x="39308" y="5349"/>
                    <a:pt x="39318" y="5349"/>
                  </a:cubicBezTo>
                  <a:cubicBezTo>
                    <a:pt x="39333" y="5349"/>
                    <a:pt x="39360" y="5341"/>
                    <a:pt x="39398" y="5326"/>
                  </a:cubicBezTo>
                  <a:cubicBezTo>
                    <a:pt x="39469" y="5299"/>
                    <a:pt x="39517" y="5271"/>
                    <a:pt x="39494" y="5271"/>
                  </a:cubicBezTo>
                  <a:cubicBezTo>
                    <a:pt x="39490" y="5271"/>
                    <a:pt x="39484" y="5272"/>
                    <a:pt x="39475" y="5274"/>
                  </a:cubicBezTo>
                  <a:cubicBezTo>
                    <a:pt x="39472" y="5274"/>
                    <a:pt x="39469" y="5275"/>
                    <a:pt x="39466" y="5275"/>
                  </a:cubicBezTo>
                  <a:cubicBezTo>
                    <a:pt x="39438" y="5275"/>
                    <a:pt x="39429" y="5227"/>
                    <a:pt x="39457" y="5208"/>
                  </a:cubicBezTo>
                  <a:cubicBezTo>
                    <a:pt x="39478" y="5198"/>
                    <a:pt x="39468" y="5184"/>
                    <a:pt x="39430" y="5163"/>
                  </a:cubicBezTo>
                  <a:cubicBezTo>
                    <a:pt x="39385" y="5139"/>
                    <a:pt x="39381" y="5131"/>
                    <a:pt x="39409" y="5115"/>
                  </a:cubicBezTo>
                  <a:cubicBezTo>
                    <a:pt x="39426" y="5100"/>
                    <a:pt x="39430" y="5069"/>
                    <a:pt x="39419" y="5027"/>
                  </a:cubicBezTo>
                  <a:cubicBezTo>
                    <a:pt x="39410" y="4998"/>
                    <a:pt x="39402" y="4983"/>
                    <a:pt x="39396" y="4983"/>
                  </a:cubicBezTo>
                  <a:cubicBezTo>
                    <a:pt x="39393" y="4983"/>
                    <a:pt x="39390" y="4986"/>
                    <a:pt x="39388" y="4993"/>
                  </a:cubicBezTo>
                  <a:cubicBezTo>
                    <a:pt x="39384" y="5008"/>
                    <a:pt x="39379" y="5015"/>
                    <a:pt x="39369" y="5015"/>
                  </a:cubicBezTo>
                  <a:cubicBezTo>
                    <a:pt x="39361" y="5015"/>
                    <a:pt x="39349" y="5011"/>
                    <a:pt x="39332" y="5003"/>
                  </a:cubicBezTo>
                  <a:cubicBezTo>
                    <a:pt x="39270" y="4972"/>
                    <a:pt x="39270" y="4965"/>
                    <a:pt x="39329" y="4955"/>
                  </a:cubicBezTo>
                  <a:cubicBezTo>
                    <a:pt x="39332" y="4954"/>
                    <a:pt x="39336" y="4954"/>
                    <a:pt x="39339" y="4954"/>
                  </a:cubicBezTo>
                  <a:cubicBezTo>
                    <a:pt x="39364" y="4954"/>
                    <a:pt x="39397" y="4964"/>
                    <a:pt x="39416" y="4979"/>
                  </a:cubicBezTo>
                  <a:cubicBezTo>
                    <a:pt x="39430" y="4988"/>
                    <a:pt x="39440" y="4992"/>
                    <a:pt x="39448" y="4992"/>
                  </a:cubicBezTo>
                  <a:cubicBezTo>
                    <a:pt x="39456" y="4992"/>
                    <a:pt x="39461" y="4988"/>
                    <a:pt x="39465" y="4979"/>
                  </a:cubicBezTo>
                  <a:cubicBezTo>
                    <a:pt x="39468" y="4965"/>
                    <a:pt x="39489" y="4955"/>
                    <a:pt x="39510" y="4955"/>
                  </a:cubicBezTo>
                  <a:cubicBezTo>
                    <a:pt x="39513" y="4955"/>
                    <a:pt x="39516" y="4955"/>
                    <a:pt x="39519" y="4955"/>
                  </a:cubicBezTo>
                  <a:cubicBezTo>
                    <a:pt x="39540" y="4955"/>
                    <a:pt x="39538" y="4943"/>
                    <a:pt x="39516" y="4902"/>
                  </a:cubicBezTo>
                  <a:cubicBezTo>
                    <a:pt x="39496" y="4865"/>
                    <a:pt x="39492" y="4844"/>
                    <a:pt x="39510" y="4836"/>
                  </a:cubicBezTo>
                  <a:cubicBezTo>
                    <a:pt x="39531" y="4830"/>
                    <a:pt x="39527" y="4826"/>
                    <a:pt x="39506" y="4826"/>
                  </a:cubicBezTo>
                  <a:cubicBezTo>
                    <a:pt x="39492" y="4823"/>
                    <a:pt x="39478" y="4809"/>
                    <a:pt x="39481" y="4791"/>
                  </a:cubicBezTo>
                  <a:cubicBezTo>
                    <a:pt x="39484" y="4777"/>
                    <a:pt x="39490" y="4770"/>
                    <a:pt x="39513" y="4770"/>
                  </a:cubicBezTo>
                  <a:cubicBezTo>
                    <a:pt x="39530" y="4770"/>
                    <a:pt x="39555" y="4774"/>
                    <a:pt x="39593" y="4781"/>
                  </a:cubicBezTo>
                  <a:cubicBezTo>
                    <a:pt x="39652" y="4791"/>
                    <a:pt x="39707" y="4806"/>
                    <a:pt x="39721" y="4816"/>
                  </a:cubicBezTo>
                  <a:cubicBezTo>
                    <a:pt x="39727" y="4820"/>
                    <a:pt x="39734" y="4823"/>
                    <a:pt x="39737" y="4823"/>
                  </a:cubicBezTo>
                  <a:cubicBezTo>
                    <a:pt x="39739" y="4823"/>
                    <a:pt x="39740" y="4822"/>
                    <a:pt x="39739" y="4819"/>
                  </a:cubicBezTo>
                  <a:cubicBezTo>
                    <a:pt x="39735" y="4809"/>
                    <a:pt x="39710" y="4785"/>
                    <a:pt x="39683" y="4764"/>
                  </a:cubicBezTo>
                  <a:cubicBezTo>
                    <a:pt x="39655" y="4743"/>
                    <a:pt x="39641" y="4722"/>
                    <a:pt x="39652" y="4719"/>
                  </a:cubicBezTo>
                  <a:cubicBezTo>
                    <a:pt x="39662" y="4715"/>
                    <a:pt x="39648" y="4705"/>
                    <a:pt x="39620" y="4694"/>
                  </a:cubicBezTo>
                  <a:cubicBezTo>
                    <a:pt x="39590" y="4684"/>
                    <a:pt x="39579" y="4673"/>
                    <a:pt x="39593" y="4660"/>
                  </a:cubicBezTo>
                  <a:cubicBezTo>
                    <a:pt x="39599" y="4654"/>
                    <a:pt x="39612" y="4650"/>
                    <a:pt x="39626" y="4650"/>
                  </a:cubicBezTo>
                  <a:cubicBezTo>
                    <a:pt x="39637" y="4650"/>
                    <a:pt x="39648" y="4652"/>
                    <a:pt x="39659" y="4657"/>
                  </a:cubicBezTo>
                  <a:cubicBezTo>
                    <a:pt x="39674" y="4662"/>
                    <a:pt x="39683" y="4665"/>
                    <a:pt x="39687" y="4665"/>
                  </a:cubicBezTo>
                  <a:cubicBezTo>
                    <a:pt x="39694" y="4665"/>
                    <a:pt x="39689" y="4658"/>
                    <a:pt x="39676" y="4639"/>
                  </a:cubicBezTo>
                  <a:cubicBezTo>
                    <a:pt x="39662" y="4622"/>
                    <a:pt x="39655" y="4594"/>
                    <a:pt x="39665" y="4573"/>
                  </a:cubicBezTo>
                  <a:cubicBezTo>
                    <a:pt x="39673" y="4556"/>
                    <a:pt x="39673" y="4532"/>
                    <a:pt x="39659" y="4514"/>
                  </a:cubicBezTo>
                  <a:cubicBezTo>
                    <a:pt x="39645" y="4500"/>
                    <a:pt x="39645" y="4486"/>
                    <a:pt x="39659" y="4483"/>
                  </a:cubicBezTo>
                  <a:cubicBezTo>
                    <a:pt x="39690" y="4476"/>
                    <a:pt x="39652" y="4372"/>
                    <a:pt x="39610" y="4351"/>
                  </a:cubicBezTo>
                  <a:cubicBezTo>
                    <a:pt x="39585" y="4337"/>
                    <a:pt x="39582" y="4333"/>
                    <a:pt x="39603" y="4327"/>
                  </a:cubicBezTo>
                  <a:cubicBezTo>
                    <a:pt x="39617" y="4323"/>
                    <a:pt x="39624" y="4306"/>
                    <a:pt x="39620" y="4289"/>
                  </a:cubicBezTo>
                  <a:cubicBezTo>
                    <a:pt x="39616" y="4278"/>
                    <a:pt x="39610" y="4272"/>
                    <a:pt x="39604" y="4272"/>
                  </a:cubicBezTo>
                  <a:cubicBezTo>
                    <a:pt x="39600" y="4272"/>
                    <a:pt x="39597" y="4274"/>
                    <a:pt x="39593" y="4278"/>
                  </a:cubicBezTo>
                  <a:cubicBezTo>
                    <a:pt x="39591" y="4280"/>
                    <a:pt x="39588" y="4281"/>
                    <a:pt x="39585" y="4281"/>
                  </a:cubicBezTo>
                  <a:cubicBezTo>
                    <a:pt x="39575" y="4281"/>
                    <a:pt x="39563" y="4267"/>
                    <a:pt x="39558" y="4244"/>
                  </a:cubicBezTo>
                  <a:cubicBezTo>
                    <a:pt x="39549" y="4215"/>
                    <a:pt x="39551" y="4198"/>
                    <a:pt x="39564" y="4198"/>
                  </a:cubicBezTo>
                  <a:cubicBezTo>
                    <a:pt x="39566" y="4198"/>
                    <a:pt x="39567" y="4198"/>
                    <a:pt x="39569" y="4199"/>
                  </a:cubicBezTo>
                  <a:cubicBezTo>
                    <a:pt x="39572" y="4199"/>
                    <a:pt x="39575" y="4199"/>
                    <a:pt x="39578" y="4199"/>
                  </a:cubicBezTo>
                  <a:cubicBezTo>
                    <a:pt x="39591" y="4199"/>
                    <a:pt x="39585" y="4191"/>
                    <a:pt x="39561" y="4170"/>
                  </a:cubicBezTo>
                  <a:cubicBezTo>
                    <a:pt x="39531" y="4139"/>
                    <a:pt x="39531" y="4136"/>
                    <a:pt x="39582" y="4132"/>
                  </a:cubicBezTo>
                  <a:cubicBezTo>
                    <a:pt x="39631" y="4125"/>
                    <a:pt x="39638" y="4119"/>
                    <a:pt x="39617" y="4066"/>
                  </a:cubicBezTo>
                  <a:cubicBezTo>
                    <a:pt x="39603" y="4028"/>
                    <a:pt x="39579" y="4004"/>
                    <a:pt x="39544" y="3997"/>
                  </a:cubicBezTo>
                  <a:cubicBezTo>
                    <a:pt x="39533" y="3995"/>
                    <a:pt x="39525" y="3994"/>
                    <a:pt x="39519" y="3994"/>
                  </a:cubicBezTo>
                  <a:cubicBezTo>
                    <a:pt x="39508" y="3994"/>
                    <a:pt x="39507" y="3997"/>
                    <a:pt x="39516" y="4004"/>
                  </a:cubicBezTo>
                  <a:cubicBezTo>
                    <a:pt x="39539" y="4024"/>
                    <a:pt x="39522" y="4045"/>
                    <a:pt x="39491" y="4045"/>
                  </a:cubicBezTo>
                  <a:cubicBezTo>
                    <a:pt x="39485" y="4045"/>
                    <a:pt x="39478" y="4044"/>
                    <a:pt x="39471" y="4042"/>
                  </a:cubicBezTo>
                  <a:cubicBezTo>
                    <a:pt x="39444" y="4035"/>
                    <a:pt x="39419" y="4004"/>
                    <a:pt x="39395" y="3949"/>
                  </a:cubicBezTo>
                  <a:cubicBezTo>
                    <a:pt x="39392" y="3943"/>
                    <a:pt x="39380" y="3940"/>
                    <a:pt x="39367" y="3940"/>
                  </a:cubicBezTo>
                  <a:cubicBezTo>
                    <a:pt x="39363" y="3940"/>
                    <a:pt x="39358" y="3940"/>
                    <a:pt x="39353" y="3941"/>
                  </a:cubicBezTo>
                  <a:cubicBezTo>
                    <a:pt x="39348" y="3943"/>
                    <a:pt x="39343" y="3944"/>
                    <a:pt x="39338" y="3944"/>
                  </a:cubicBezTo>
                  <a:cubicBezTo>
                    <a:pt x="39301" y="3944"/>
                    <a:pt x="39303" y="3893"/>
                    <a:pt x="39346" y="3841"/>
                  </a:cubicBezTo>
                  <a:cubicBezTo>
                    <a:pt x="39378" y="3804"/>
                    <a:pt x="39397" y="3790"/>
                    <a:pt x="39425" y="3790"/>
                  </a:cubicBezTo>
                  <a:cubicBezTo>
                    <a:pt x="39431" y="3790"/>
                    <a:pt x="39437" y="3791"/>
                    <a:pt x="39444" y="3792"/>
                  </a:cubicBezTo>
                  <a:cubicBezTo>
                    <a:pt x="39454" y="3794"/>
                    <a:pt x="39463" y="3796"/>
                    <a:pt x="39469" y="3796"/>
                  </a:cubicBezTo>
                  <a:cubicBezTo>
                    <a:pt x="39482" y="3796"/>
                    <a:pt x="39488" y="3791"/>
                    <a:pt x="39486" y="3782"/>
                  </a:cubicBezTo>
                  <a:cubicBezTo>
                    <a:pt x="39482" y="3773"/>
                    <a:pt x="39487" y="3764"/>
                    <a:pt x="39495" y="3764"/>
                  </a:cubicBezTo>
                  <a:cubicBezTo>
                    <a:pt x="39496" y="3764"/>
                    <a:pt x="39498" y="3764"/>
                    <a:pt x="39499" y="3765"/>
                  </a:cubicBezTo>
                  <a:cubicBezTo>
                    <a:pt x="39500" y="3765"/>
                    <a:pt x="39500" y="3765"/>
                    <a:pt x="39501" y="3765"/>
                  </a:cubicBezTo>
                  <a:cubicBezTo>
                    <a:pt x="39510" y="3765"/>
                    <a:pt x="39513" y="3742"/>
                    <a:pt x="39506" y="3709"/>
                  </a:cubicBezTo>
                  <a:cubicBezTo>
                    <a:pt x="39496" y="3674"/>
                    <a:pt x="39502" y="3632"/>
                    <a:pt x="39513" y="3612"/>
                  </a:cubicBezTo>
                  <a:cubicBezTo>
                    <a:pt x="39527" y="3591"/>
                    <a:pt x="39534" y="3563"/>
                    <a:pt x="39531" y="3549"/>
                  </a:cubicBezTo>
                  <a:cubicBezTo>
                    <a:pt x="39529" y="3544"/>
                    <a:pt x="39527" y="3541"/>
                    <a:pt x="39525" y="3541"/>
                  </a:cubicBezTo>
                  <a:cubicBezTo>
                    <a:pt x="39521" y="3541"/>
                    <a:pt x="39516" y="3548"/>
                    <a:pt x="39510" y="3563"/>
                  </a:cubicBezTo>
                  <a:cubicBezTo>
                    <a:pt x="39505" y="3575"/>
                    <a:pt x="39502" y="3581"/>
                    <a:pt x="39500" y="3581"/>
                  </a:cubicBezTo>
                  <a:cubicBezTo>
                    <a:pt x="39496" y="3581"/>
                    <a:pt x="39494" y="3569"/>
                    <a:pt x="39492" y="3542"/>
                  </a:cubicBezTo>
                  <a:cubicBezTo>
                    <a:pt x="39489" y="3501"/>
                    <a:pt x="39478" y="3487"/>
                    <a:pt x="39440" y="3487"/>
                  </a:cubicBezTo>
                  <a:cubicBezTo>
                    <a:pt x="39437" y="3487"/>
                    <a:pt x="39434" y="3487"/>
                    <a:pt x="39432" y="3487"/>
                  </a:cubicBezTo>
                  <a:cubicBezTo>
                    <a:pt x="39408" y="3487"/>
                    <a:pt x="39387" y="3471"/>
                    <a:pt x="39377" y="3449"/>
                  </a:cubicBezTo>
                  <a:cubicBezTo>
                    <a:pt x="39371" y="3428"/>
                    <a:pt x="39340" y="3397"/>
                    <a:pt x="39308" y="3379"/>
                  </a:cubicBezTo>
                  <a:cubicBezTo>
                    <a:pt x="39277" y="3366"/>
                    <a:pt x="39242" y="3328"/>
                    <a:pt x="39236" y="3299"/>
                  </a:cubicBezTo>
                  <a:cubicBezTo>
                    <a:pt x="39201" y="3192"/>
                    <a:pt x="39135" y="3147"/>
                    <a:pt x="38951" y="3116"/>
                  </a:cubicBezTo>
                  <a:cubicBezTo>
                    <a:pt x="38857" y="3102"/>
                    <a:pt x="38736" y="3067"/>
                    <a:pt x="38684" y="3040"/>
                  </a:cubicBezTo>
                  <a:cubicBezTo>
                    <a:pt x="38594" y="2995"/>
                    <a:pt x="38486" y="2977"/>
                    <a:pt x="38299" y="2977"/>
                  </a:cubicBezTo>
                  <a:cubicBezTo>
                    <a:pt x="38247" y="2977"/>
                    <a:pt x="38104" y="2963"/>
                    <a:pt x="37987" y="2945"/>
                  </a:cubicBezTo>
                  <a:cubicBezTo>
                    <a:pt x="37869" y="2929"/>
                    <a:pt x="37719" y="2908"/>
                    <a:pt x="37657" y="2900"/>
                  </a:cubicBezTo>
                  <a:cubicBezTo>
                    <a:pt x="37595" y="2894"/>
                    <a:pt x="37476" y="2880"/>
                    <a:pt x="37393" y="2866"/>
                  </a:cubicBezTo>
                  <a:cubicBezTo>
                    <a:pt x="37272" y="2849"/>
                    <a:pt x="36727" y="2783"/>
                    <a:pt x="36488" y="2758"/>
                  </a:cubicBezTo>
                  <a:cubicBezTo>
                    <a:pt x="36460" y="2755"/>
                    <a:pt x="36311" y="2745"/>
                    <a:pt x="36155" y="2734"/>
                  </a:cubicBezTo>
                  <a:cubicBezTo>
                    <a:pt x="35968" y="2721"/>
                    <a:pt x="35864" y="2703"/>
                    <a:pt x="35849" y="2682"/>
                  </a:cubicBezTo>
                  <a:cubicBezTo>
                    <a:pt x="35841" y="2669"/>
                    <a:pt x="35828" y="2662"/>
                    <a:pt x="35816" y="2662"/>
                  </a:cubicBezTo>
                  <a:cubicBezTo>
                    <a:pt x="35812" y="2662"/>
                    <a:pt x="35808" y="2663"/>
                    <a:pt x="35804" y="2665"/>
                  </a:cubicBezTo>
                  <a:cubicBezTo>
                    <a:pt x="35799" y="2669"/>
                    <a:pt x="35793" y="2670"/>
                    <a:pt x="35788" y="2670"/>
                  </a:cubicBezTo>
                  <a:cubicBezTo>
                    <a:pt x="35757" y="2670"/>
                    <a:pt x="35729" y="2622"/>
                    <a:pt x="35755" y="2599"/>
                  </a:cubicBezTo>
                  <a:cubicBezTo>
                    <a:pt x="35773" y="2585"/>
                    <a:pt x="35773" y="2561"/>
                    <a:pt x="35755" y="2537"/>
                  </a:cubicBezTo>
                  <a:cubicBezTo>
                    <a:pt x="35743" y="2518"/>
                    <a:pt x="35737" y="2508"/>
                    <a:pt x="35732" y="2508"/>
                  </a:cubicBezTo>
                  <a:cubicBezTo>
                    <a:pt x="35726" y="2508"/>
                    <a:pt x="35721" y="2519"/>
                    <a:pt x="35710" y="2540"/>
                  </a:cubicBezTo>
                  <a:cubicBezTo>
                    <a:pt x="35703" y="2557"/>
                    <a:pt x="35696" y="2567"/>
                    <a:pt x="35691" y="2567"/>
                  </a:cubicBezTo>
                  <a:cubicBezTo>
                    <a:pt x="35689" y="2567"/>
                    <a:pt x="35687" y="2565"/>
                    <a:pt x="35686" y="2561"/>
                  </a:cubicBezTo>
                  <a:cubicBezTo>
                    <a:pt x="35683" y="2550"/>
                    <a:pt x="35669" y="2526"/>
                    <a:pt x="35655" y="2512"/>
                  </a:cubicBezTo>
                  <a:cubicBezTo>
                    <a:pt x="35641" y="2495"/>
                    <a:pt x="35643" y="2487"/>
                    <a:pt x="35661" y="2487"/>
                  </a:cubicBezTo>
                  <a:cubicBezTo>
                    <a:pt x="35664" y="2487"/>
                    <a:pt x="35668" y="2487"/>
                    <a:pt x="35672" y="2488"/>
                  </a:cubicBezTo>
                  <a:cubicBezTo>
                    <a:pt x="35697" y="2488"/>
                    <a:pt x="35707" y="2481"/>
                    <a:pt x="35700" y="2460"/>
                  </a:cubicBezTo>
                  <a:cubicBezTo>
                    <a:pt x="35697" y="2445"/>
                    <a:pt x="35681" y="2435"/>
                    <a:pt x="35666" y="2435"/>
                  </a:cubicBezTo>
                  <a:cubicBezTo>
                    <a:pt x="35663" y="2435"/>
                    <a:pt x="35661" y="2435"/>
                    <a:pt x="35659" y="2436"/>
                  </a:cubicBezTo>
                  <a:cubicBezTo>
                    <a:pt x="35651" y="2438"/>
                    <a:pt x="35645" y="2439"/>
                    <a:pt x="35639" y="2439"/>
                  </a:cubicBezTo>
                  <a:cubicBezTo>
                    <a:pt x="35602" y="2439"/>
                    <a:pt x="35614" y="2399"/>
                    <a:pt x="35669" y="2367"/>
                  </a:cubicBezTo>
                  <a:cubicBezTo>
                    <a:pt x="35728" y="2332"/>
                    <a:pt x="35728" y="2276"/>
                    <a:pt x="35672" y="2255"/>
                  </a:cubicBezTo>
                  <a:cubicBezTo>
                    <a:pt x="35659" y="2252"/>
                    <a:pt x="35659" y="2245"/>
                    <a:pt x="35680" y="2238"/>
                  </a:cubicBezTo>
                  <a:cubicBezTo>
                    <a:pt x="35697" y="2234"/>
                    <a:pt x="35672" y="2214"/>
                    <a:pt x="35617" y="2193"/>
                  </a:cubicBezTo>
                  <a:cubicBezTo>
                    <a:pt x="35530" y="2154"/>
                    <a:pt x="35526" y="2148"/>
                    <a:pt x="35544" y="2096"/>
                  </a:cubicBezTo>
                  <a:cubicBezTo>
                    <a:pt x="35568" y="2034"/>
                    <a:pt x="35551" y="1930"/>
                    <a:pt x="35520" y="1901"/>
                  </a:cubicBezTo>
                  <a:cubicBezTo>
                    <a:pt x="35505" y="1891"/>
                    <a:pt x="35516" y="1850"/>
                    <a:pt x="35544" y="1801"/>
                  </a:cubicBezTo>
                  <a:cubicBezTo>
                    <a:pt x="35585" y="1728"/>
                    <a:pt x="35592" y="1675"/>
                    <a:pt x="35563" y="1675"/>
                  </a:cubicBezTo>
                  <a:cubicBezTo>
                    <a:pt x="35560" y="1675"/>
                    <a:pt x="35558" y="1675"/>
                    <a:pt x="35555" y="1676"/>
                  </a:cubicBezTo>
                  <a:cubicBezTo>
                    <a:pt x="35544" y="1676"/>
                    <a:pt x="35520" y="1701"/>
                    <a:pt x="35505" y="1721"/>
                  </a:cubicBezTo>
                  <a:cubicBezTo>
                    <a:pt x="35493" y="1740"/>
                    <a:pt x="35487" y="1750"/>
                    <a:pt x="35481" y="1750"/>
                  </a:cubicBezTo>
                  <a:cubicBezTo>
                    <a:pt x="35476" y="1750"/>
                    <a:pt x="35473" y="1740"/>
                    <a:pt x="35468" y="1721"/>
                  </a:cubicBezTo>
                  <a:cubicBezTo>
                    <a:pt x="35461" y="1696"/>
                    <a:pt x="35468" y="1676"/>
                    <a:pt x="35489" y="1672"/>
                  </a:cubicBezTo>
                  <a:cubicBezTo>
                    <a:pt x="35505" y="1666"/>
                    <a:pt x="35520" y="1655"/>
                    <a:pt x="35516" y="1642"/>
                  </a:cubicBezTo>
                  <a:cubicBezTo>
                    <a:pt x="35514" y="1635"/>
                    <a:pt x="35508" y="1632"/>
                    <a:pt x="35499" y="1632"/>
                  </a:cubicBezTo>
                  <a:cubicBezTo>
                    <a:pt x="35492" y="1632"/>
                    <a:pt x="35484" y="1634"/>
                    <a:pt x="35475" y="1638"/>
                  </a:cubicBezTo>
                  <a:cubicBezTo>
                    <a:pt x="35468" y="1640"/>
                    <a:pt x="35461" y="1641"/>
                    <a:pt x="35454" y="1641"/>
                  </a:cubicBezTo>
                  <a:cubicBezTo>
                    <a:pt x="35439" y="1641"/>
                    <a:pt x="35426" y="1637"/>
                    <a:pt x="35419" y="1627"/>
                  </a:cubicBezTo>
                  <a:cubicBezTo>
                    <a:pt x="35406" y="1607"/>
                    <a:pt x="35412" y="1600"/>
                    <a:pt x="35447" y="1600"/>
                  </a:cubicBezTo>
                  <a:cubicBezTo>
                    <a:pt x="35513" y="1600"/>
                    <a:pt x="35544" y="1502"/>
                    <a:pt x="35492" y="1472"/>
                  </a:cubicBezTo>
                  <a:cubicBezTo>
                    <a:pt x="35471" y="1461"/>
                    <a:pt x="35457" y="1437"/>
                    <a:pt x="35457" y="1416"/>
                  </a:cubicBezTo>
                  <a:cubicBezTo>
                    <a:pt x="35461" y="1398"/>
                    <a:pt x="35451" y="1381"/>
                    <a:pt x="35433" y="1378"/>
                  </a:cubicBezTo>
                  <a:cubicBezTo>
                    <a:pt x="35419" y="1374"/>
                    <a:pt x="35398" y="1350"/>
                    <a:pt x="35391" y="1326"/>
                  </a:cubicBezTo>
                  <a:cubicBezTo>
                    <a:pt x="35380" y="1289"/>
                    <a:pt x="35365" y="1272"/>
                    <a:pt x="35346" y="1272"/>
                  </a:cubicBezTo>
                  <a:cubicBezTo>
                    <a:pt x="35337" y="1272"/>
                    <a:pt x="35327" y="1276"/>
                    <a:pt x="35315" y="1284"/>
                  </a:cubicBezTo>
                  <a:cubicBezTo>
                    <a:pt x="35291" y="1298"/>
                    <a:pt x="35294" y="1305"/>
                    <a:pt x="35318" y="1322"/>
                  </a:cubicBezTo>
                  <a:cubicBezTo>
                    <a:pt x="35343" y="1335"/>
                    <a:pt x="35346" y="1340"/>
                    <a:pt x="35332" y="1340"/>
                  </a:cubicBezTo>
                  <a:cubicBezTo>
                    <a:pt x="35327" y="1340"/>
                    <a:pt x="35322" y="1340"/>
                    <a:pt x="35315" y="1339"/>
                  </a:cubicBezTo>
                  <a:cubicBezTo>
                    <a:pt x="35252" y="1336"/>
                    <a:pt x="35193" y="1277"/>
                    <a:pt x="35218" y="1243"/>
                  </a:cubicBezTo>
                  <a:cubicBezTo>
                    <a:pt x="35239" y="1208"/>
                    <a:pt x="35214" y="1128"/>
                    <a:pt x="35177" y="1121"/>
                  </a:cubicBezTo>
                  <a:cubicBezTo>
                    <a:pt x="35159" y="1114"/>
                    <a:pt x="35145" y="1079"/>
                    <a:pt x="35138" y="1027"/>
                  </a:cubicBezTo>
                  <a:cubicBezTo>
                    <a:pt x="35127" y="958"/>
                    <a:pt x="35114" y="937"/>
                    <a:pt x="35068" y="910"/>
                  </a:cubicBezTo>
                  <a:cubicBezTo>
                    <a:pt x="35006" y="878"/>
                    <a:pt x="34985" y="857"/>
                    <a:pt x="35020" y="857"/>
                  </a:cubicBezTo>
                  <a:cubicBezTo>
                    <a:pt x="35022" y="858"/>
                    <a:pt x="35024" y="858"/>
                    <a:pt x="35025" y="858"/>
                  </a:cubicBezTo>
                  <a:cubicBezTo>
                    <a:pt x="35033" y="858"/>
                    <a:pt x="35038" y="852"/>
                    <a:pt x="35038" y="843"/>
                  </a:cubicBezTo>
                  <a:cubicBezTo>
                    <a:pt x="35038" y="836"/>
                    <a:pt x="35038" y="832"/>
                    <a:pt x="35036" y="832"/>
                  </a:cubicBezTo>
                  <a:cubicBezTo>
                    <a:pt x="35036" y="832"/>
                    <a:pt x="35035" y="832"/>
                    <a:pt x="35034" y="833"/>
                  </a:cubicBezTo>
                  <a:cubicBezTo>
                    <a:pt x="35034" y="834"/>
                    <a:pt x="35033" y="834"/>
                    <a:pt x="35031" y="834"/>
                  </a:cubicBezTo>
                  <a:cubicBezTo>
                    <a:pt x="35022" y="834"/>
                    <a:pt x="34993" y="828"/>
                    <a:pt x="34964" y="819"/>
                  </a:cubicBezTo>
                  <a:cubicBezTo>
                    <a:pt x="34940" y="812"/>
                    <a:pt x="34906" y="806"/>
                    <a:pt x="34880" y="806"/>
                  </a:cubicBezTo>
                  <a:cubicBezTo>
                    <a:pt x="34869" y="806"/>
                    <a:pt x="34860" y="807"/>
                    <a:pt x="34854" y="809"/>
                  </a:cubicBezTo>
                  <a:cubicBezTo>
                    <a:pt x="34850" y="810"/>
                    <a:pt x="34845" y="810"/>
                    <a:pt x="34840" y="810"/>
                  </a:cubicBezTo>
                  <a:cubicBezTo>
                    <a:pt x="34808" y="810"/>
                    <a:pt x="34748" y="795"/>
                    <a:pt x="34698" y="774"/>
                  </a:cubicBezTo>
                  <a:cubicBezTo>
                    <a:pt x="34635" y="750"/>
                    <a:pt x="34538" y="722"/>
                    <a:pt x="34475" y="715"/>
                  </a:cubicBezTo>
                  <a:cubicBezTo>
                    <a:pt x="34416" y="705"/>
                    <a:pt x="34357" y="687"/>
                    <a:pt x="34347" y="670"/>
                  </a:cubicBezTo>
                  <a:cubicBezTo>
                    <a:pt x="34329" y="643"/>
                    <a:pt x="34260" y="622"/>
                    <a:pt x="34200" y="622"/>
                  </a:cubicBezTo>
                  <a:cubicBezTo>
                    <a:pt x="34182" y="622"/>
                    <a:pt x="34164" y="624"/>
                    <a:pt x="34149" y="628"/>
                  </a:cubicBezTo>
                  <a:cubicBezTo>
                    <a:pt x="34144" y="629"/>
                    <a:pt x="34138" y="629"/>
                    <a:pt x="34133" y="629"/>
                  </a:cubicBezTo>
                  <a:cubicBezTo>
                    <a:pt x="34116" y="629"/>
                    <a:pt x="34098" y="626"/>
                    <a:pt x="34090" y="618"/>
                  </a:cubicBezTo>
                  <a:cubicBezTo>
                    <a:pt x="34067" y="601"/>
                    <a:pt x="33955" y="584"/>
                    <a:pt x="33888" y="584"/>
                  </a:cubicBezTo>
                  <a:cubicBezTo>
                    <a:pt x="33873" y="584"/>
                    <a:pt x="33860" y="585"/>
                    <a:pt x="33851" y="587"/>
                  </a:cubicBezTo>
                  <a:cubicBezTo>
                    <a:pt x="33849" y="587"/>
                    <a:pt x="33846" y="587"/>
                    <a:pt x="33842" y="587"/>
                  </a:cubicBezTo>
                  <a:cubicBezTo>
                    <a:pt x="33775" y="587"/>
                    <a:pt x="33394" y="535"/>
                    <a:pt x="33057" y="476"/>
                  </a:cubicBezTo>
                  <a:cubicBezTo>
                    <a:pt x="33006" y="467"/>
                    <a:pt x="32956" y="463"/>
                    <a:pt x="32922" y="463"/>
                  </a:cubicBezTo>
                  <a:cubicBezTo>
                    <a:pt x="32900" y="463"/>
                    <a:pt x="32885" y="464"/>
                    <a:pt x="32879" y="468"/>
                  </a:cubicBezTo>
                  <a:cubicBezTo>
                    <a:pt x="32871" y="474"/>
                    <a:pt x="32863" y="476"/>
                    <a:pt x="32857" y="476"/>
                  </a:cubicBezTo>
                  <a:cubicBezTo>
                    <a:pt x="32851" y="476"/>
                    <a:pt x="32847" y="474"/>
                    <a:pt x="32845" y="468"/>
                  </a:cubicBezTo>
                  <a:cubicBezTo>
                    <a:pt x="32842" y="461"/>
                    <a:pt x="32834" y="456"/>
                    <a:pt x="32825" y="456"/>
                  </a:cubicBezTo>
                  <a:cubicBezTo>
                    <a:pt x="32821" y="456"/>
                    <a:pt x="32817" y="456"/>
                    <a:pt x="32814" y="458"/>
                  </a:cubicBezTo>
                  <a:cubicBezTo>
                    <a:pt x="32811" y="459"/>
                    <a:pt x="32808" y="459"/>
                    <a:pt x="32805" y="459"/>
                  </a:cubicBezTo>
                  <a:cubicBezTo>
                    <a:pt x="32789" y="459"/>
                    <a:pt x="32764" y="453"/>
                    <a:pt x="32744" y="444"/>
                  </a:cubicBezTo>
                  <a:cubicBezTo>
                    <a:pt x="32720" y="438"/>
                    <a:pt x="32637" y="423"/>
                    <a:pt x="32564" y="417"/>
                  </a:cubicBezTo>
                  <a:cubicBezTo>
                    <a:pt x="32484" y="406"/>
                    <a:pt x="32341" y="389"/>
                    <a:pt x="32242" y="375"/>
                  </a:cubicBezTo>
                  <a:cubicBezTo>
                    <a:pt x="32158" y="363"/>
                    <a:pt x="32081" y="357"/>
                    <a:pt x="32050" y="357"/>
                  </a:cubicBezTo>
                  <a:cubicBezTo>
                    <a:pt x="32043" y="357"/>
                    <a:pt x="32039" y="357"/>
                    <a:pt x="32037" y="358"/>
                  </a:cubicBezTo>
                  <a:cubicBezTo>
                    <a:pt x="32023" y="358"/>
                    <a:pt x="32008" y="351"/>
                    <a:pt x="32005" y="340"/>
                  </a:cubicBezTo>
                  <a:cubicBezTo>
                    <a:pt x="32003" y="334"/>
                    <a:pt x="31997" y="331"/>
                    <a:pt x="31988" y="331"/>
                  </a:cubicBezTo>
                  <a:cubicBezTo>
                    <a:pt x="31978" y="331"/>
                    <a:pt x="31963" y="335"/>
                    <a:pt x="31946" y="340"/>
                  </a:cubicBezTo>
                  <a:cubicBezTo>
                    <a:pt x="31929" y="349"/>
                    <a:pt x="31915" y="353"/>
                    <a:pt x="31906" y="353"/>
                  </a:cubicBezTo>
                  <a:cubicBezTo>
                    <a:pt x="31901" y="353"/>
                    <a:pt x="31898" y="351"/>
                    <a:pt x="31898" y="348"/>
                  </a:cubicBezTo>
                  <a:cubicBezTo>
                    <a:pt x="31901" y="340"/>
                    <a:pt x="31846" y="327"/>
                    <a:pt x="31773" y="316"/>
                  </a:cubicBezTo>
                  <a:cubicBezTo>
                    <a:pt x="31704" y="309"/>
                    <a:pt x="31589" y="292"/>
                    <a:pt x="31520" y="281"/>
                  </a:cubicBezTo>
                  <a:cubicBezTo>
                    <a:pt x="31463" y="273"/>
                    <a:pt x="31403" y="267"/>
                    <a:pt x="31372" y="267"/>
                  </a:cubicBezTo>
                  <a:cubicBezTo>
                    <a:pt x="31365" y="267"/>
                    <a:pt x="31360" y="267"/>
                    <a:pt x="31356" y="268"/>
                  </a:cubicBezTo>
                  <a:cubicBezTo>
                    <a:pt x="31351" y="269"/>
                    <a:pt x="31344" y="269"/>
                    <a:pt x="31336" y="269"/>
                  </a:cubicBezTo>
                  <a:cubicBezTo>
                    <a:pt x="31314" y="269"/>
                    <a:pt x="31286" y="266"/>
                    <a:pt x="31263" y="260"/>
                  </a:cubicBezTo>
                  <a:cubicBezTo>
                    <a:pt x="31238" y="255"/>
                    <a:pt x="31212" y="252"/>
                    <a:pt x="31193" y="252"/>
                  </a:cubicBezTo>
                  <a:cubicBezTo>
                    <a:pt x="31186" y="252"/>
                    <a:pt x="31180" y="253"/>
                    <a:pt x="31176" y="253"/>
                  </a:cubicBezTo>
                  <a:cubicBezTo>
                    <a:pt x="31172" y="254"/>
                    <a:pt x="31167" y="255"/>
                    <a:pt x="31162" y="255"/>
                  </a:cubicBezTo>
                  <a:cubicBezTo>
                    <a:pt x="31146" y="255"/>
                    <a:pt x="31124" y="252"/>
                    <a:pt x="31107" y="247"/>
                  </a:cubicBezTo>
                  <a:cubicBezTo>
                    <a:pt x="31071" y="233"/>
                    <a:pt x="31005" y="226"/>
                    <a:pt x="30950" y="226"/>
                  </a:cubicBezTo>
                  <a:cubicBezTo>
                    <a:pt x="30907" y="226"/>
                    <a:pt x="30871" y="230"/>
                    <a:pt x="30860" y="239"/>
                  </a:cubicBezTo>
                  <a:cubicBezTo>
                    <a:pt x="30836" y="264"/>
                    <a:pt x="30846" y="290"/>
                    <a:pt x="30872" y="290"/>
                  </a:cubicBezTo>
                  <a:cubicBezTo>
                    <a:pt x="30876" y="290"/>
                    <a:pt x="30880" y="290"/>
                    <a:pt x="30884" y="288"/>
                  </a:cubicBezTo>
                  <a:cubicBezTo>
                    <a:pt x="30887" y="288"/>
                    <a:pt x="30891" y="288"/>
                    <a:pt x="30895" y="288"/>
                  </a:cubicBezTo>
                  <a:cubicBezTo>
                    <a:pt x="30913" y="288"/>
                    <a:pt x="30937" y="294"/>
                    <a:pt x="30954" y="302"/>
                  </a:cubicBezTo>
                  <a:cubicBezTo>
                    <a:pt x="30968" y="311"/>
                    <a:pt x="30982" y="316"/>
                    <a:pt x="30991" y="316"/>
                  </a:cubicBezTo>
                  <a:cubicBezTo>
                    <a:pt x="30995" y="316"/>
                    <a:pt x="30998" y="315"/>
                    <a:pt x="30999" y="313"/>
                  </a:cubicBezTo>
                  <a:cubicBezTo>
                    <a:pt x="31001" y="311"/>
                    <a:pt x="31004" y="310"/>
                    <a:pt x="31007" y="310"/>
                  </a:cubicBezTo>
                  <a:cubicBezTo>
                    <a:pt x="31018" y="310"/>
                    <a:pt x="31035" y="317"/>
                    <a:pt x="31051" y="330"/>
                  </a:cubicBezTo>
                  <a:cubicBezTo>
                    <a:pt x="31072" y="345"/>
                    <a:pt x="31101" y="352"/>
                    <a:pt x="31125" y="352"/>
                  </a:cubicBezTo>
                  <a:cubicBezTo>
                    <a:pt x="31130" y="352"/>
                    <a:pt x="31134" y="351"/>
                    <a:pt x="31138" y="351"/>
                  </a:cubicBezTo>
                  <a:cubicBezTo>
                    <a:pt x="31161" y="344"/>
                    <a:pt x="31184" y="341"/>
                    <a:pt x="31204" y="341"/>
                  </a:cubicBezTo>
                  <a:cubicBezTo>
                    <a:pt x="31235" y="341"/>
                    <a:pt x="31259" y="348"/>
                    <a:pt x="31263" y="361"/>
                  </a:cubicBezTo>
                  <a:cubicBezTo>
                    <a:pt x="31267" y="378"/>
                    <a:pt x="31256" y="386"/>
                    <a:pt x="31212" y="386"/>
                  </a:cubicBezTo>
                  <a:cubicBezTo>
                    <a:pt x="31154" y="386"/>
                    <a:pt x="31040" y="372"/>
                    <a:pt x="30833" y="340"/>
                  </a:cubicBezTo>
                  <a:cubicBezTo>
                    <a:pt x="30763" y="332"/>
                    <a:pt x="30693" y="326"/>
                    <a:pt x="30659" y="326"/>
                  </a:cubicBezTo>
                  <a:cubicBezTo>
                    <a:pt x="30651" y="326"/>
                    <a:pt x="30645" y="326"/>
                    <a:pt x="30642" y="327"/>
                  </a:cubicBezTo>
                  <a:cubicBezTo>
                    <a:pt x="30634" y="329"/>
                    <a:pt x="30626" y="330"/>
                    <a:pt x="30618" y="330"/>
                  </a:cubicBezTo>
                  <a:cubicBezTo>
                    <a:pt x="30605" y="330"/>
                    <a:pt x="30593" y="327"/>
                    <a:pt x="30586" y="323"/>
                  </a:cubicBezTo>
                  <a:cubicBezTo>
                    <a:pt x="30576" y="316"/>
                    <a:pt x="30503" y="306"/>
                    <a:pt x="30420" y="302"/>
                  </a:cubicBezTo>
                  <a:cubicBezTo>
                    <a:pt x="30316" y="295"/>
                    <a:pt x="30267" y="281"/>
                    <a:pt x="30264" y="257"/>
                  </a:cubicBezTo>
                  <a:cubicBezTo>
                    <a:pt x="30258" y="243"/>
                    <a:pt x="30257" y="236"/>
                    <a:pt x="30262" y="236"/>
                  </a:cubicBezTo>
                  <a:lnTo>
                    <a:pt x="30262" y="236"/>
                  </a:lnTo>
                  <a:cubicBezTo>
                    <a:pt x="30266" y="236"/>
                    <a:pt x="30272" y="239"/>
                    <a:pt x="30281" y="247"/>
                  </a:cubicBezTo>
                  <a:cubicBezTo>
                    <a:pt x="30289" y="253"/>
                    <a:pt x="30296" y="256"/>
                    <a:pt x="30302" y="256"/>
                  </a:cubicBezTo>
                  <a:cubicBezTo>
                    <a:pt x="30309" y="256"/>
                    <a:pt x="30314" y="252"/>
                    <a:pt x="30316" y="244"/>
                  </a:cubicBezTo>
                  <a:cubicBezTo>
                    <a:pt x="30321" y="228"/>
                    <a:pt x="30308" y="220"/>
                    <a:pt x="30289" y="220"/>
                  </a:cubicBezTo>
                  <a:cubicBezTo>
                    <a:pt x="30271" y="220"/>
                    <a:pt x="30246" y="228"/>
                    <a:pt x="30229" y="244"/>
                  </a:cubicBezTo>
                  <a:cubicBezTo>
                    <a:pt x="30202" y="270"/>
                    <a:pt x="30152" y="285"/>
                    <a:pt x="30100" y="285"/>
                  </a:cubicBezTo>
                  <a:cubicBezTo>
                    <a:pt x="30079" y="285"/>
                    <a:pt x="30058" y="283"/>
                    <a:pt x="30038" y="278"/>
                  </a:cubicBezTo>
                  <a:cubicBezTo>
                    <a:pt x="30024" y="273"/>
                    <a:pt x="30008" y="272"/>
                    <a:pt x="29994" y="272"/>
                  </a:cubicBezTo>
                  <a:cubicBezTo>
                    <a:pt x="29974" y="272"/>
                    <a:pt x="29958" y="275"/>
                    <a:pt x="29952" y="281"/>
                  </a:cubicBezTo>
                  <a:cubicBezTo>
                    <a:pt x="29945" y="286"/>
                    <a:pt x="29941" y="289"/>
                    <a:pt x="29939" y="289"/>
                  </a:cubicBezTo>
                  <a:cubicBezTo>
                    <a:pt x="29936" y="289"/>
                    <a:pt x="29936" y="285"/>
                    <a:pt x="29938" y="278"/>
                  </a:cubicBezTo>
                  <a:cubicBezTo>
                    <a:pt x="29943" y="260"/>
                    <a:pt x="29875" y="241"/>
                    <a:pt x="29824" y="241"/>
                  </a:cubicBezTo>
                  <a:cubicBezTo>
                    <a:pt x="29813" y="241"/>
                    <a:pt x="29803" y="242"/>
                    <a:pt x="29795" y="244"/>
                  </a:cubicBezTo>
                  <a:cubicBezTo>
                    <a:pt x="29793" y="244"/>
                    <a:pt x="29787" y="245"/>
                    <a:pt x="29780" y="245"/>
                  </a:cubicBezTo>
                  <a:cubicBezTo>
                    <a:pt x="29756" y="245"/>
                    <a:pt x="29711" y="241"/>
                    <a:pt x="29664" y="233"/>
                  </a:cubicBezTo>
                  <a:cubicBezTo>
                    <a:pt x="29636" y="230"/>
                    <a:pt x="29608" y="228"/>
                    <a:pt x="29586" y="228"/>
                  </a:cubicBezTo>
                  <a:cubicBezTo>
                    <a:pt x="29558" y="228"/>
                    <a:pt x="29537" y="231"/>
                    <a:pt x="29531" y="236"/>
                  </a:cubicBezTo>
                  <a:cubicBezTo>
                    <a:pt x="29529" y="238"/>
                    <a:pt x="29525" y="239"/>
                    <a:pt x="29522" y="239"/>
                  </a:cubicBezTo>
                  <a:cubicBezTo>
                    <a:pt x="29513" y="239"/>
                    <a:pt x="29501" y="231"/>
                    <a:pt x="29494" y="219"/>
                  </a:cubicBezTo>
                  <a:cubicBezTo>
                    <a:pt x="29481" y="202"/>
                    <a:pt x="29459" y="193"/>
                    <a:pt x="29423" y="193"/>
                  </a:cubicBezTo>
                  <a:cubicBezTo>
                    <a:pt x="29407" y="193"/>
                    <a:pt x="29389" y="195"/>
                    <a:pt x="29369" y="198"/>
                  </a:cubicBezTo>
                  <a:cubicBezTo>
                    <a:pt x="29355" y="199"/>
                    <a:pt x="29338" y="199"/>
                    <a:pt x="29318" y="199"/>
                  </a:cubicBezTo>
                  <a:cubicBezTo>
                    <a:pt x="29257" y="199"/>
                    <a:pt x="29173" y="194"/>
                    <a:pt x="29108" y="184"/>
                  </a:cubicBezTo>
                  <a:cubicBezTo>
                    <a:pt x="29025" y="174"/>
                    <a:pt x="28924" y="164"/>
                    <a:pt x="28890" y="164"/>
                  </a:cubicBezTo>
                  <a:cubicBezTo>
                    <a:pt x="28884" y="164"/>
                    <a:pt x="28878" y="164"/>
                    <a:pt x="28872" y="164"/>
                  </a:cubicBezTo>
                  <a:cubicBezTo>
                    <a:pt x="28845" y="164"/>
                    <a:pt x="28818" y="159"/>
                    <a:pt x="28810" y="153"/>
                  </a:cubicBezTo>
                  <a:cubicBezTo>
                    <a:pt x="28806" y="149"/>
                    <a:pt x="28793" y="146"/>
                    <a:pt x="28779" y="146"/>
                  </a:cubicBezTo>
                  <a:cubicBezTo>
                    <a:pt x="28770" y="146"/>
                    <a:pt x="28760" y="147"/>
                    <a:pt x="28751" y="149"/>
                  </a:cubicBezTo>
                  <a:cubicBezTo>
                    <a:pt x="28739" y="152"/>
                    <a:pt x="28723" y="154"/>
                    <a:pt x="28706" y="154"/>
                  </a:cubicBezTo>
                  <a:cubicBezTo>
                    <a:pt x="28685" y="154"/>
                    <a:pt x="28664" y="152"/>
                    <a:pt x="28647" y="146"/>
                  </a:cubicBezTo>
                  <a:cubicBezTo>
                    <a:pt x="28633" y="141"/>
                    <a:pt x="28612" y="139"/>
                    <a:pt x="28588" y="139"/>
                  </a:cubicBezTo>
                  <a:cubicBezTo>
                    <a:pt x="28558" y="139"/>
                    <a:pt x="28525" y="142"/>
                    <a:pt x="28498" y="146"/>
                  </a:cubicBezTo>
                  <a:cubicBezTo>
                    <a:pt x="28472" y="151"/>
                    <a:pt x="28444" y="154"/>
                    <a:pt x="28420" y="154"/>
                  </a:cubicBezTo>
                  <a:cubicBezTo>
                    <a:pt x="28396" y="154"/>
                    <a:pt x="28376" y="151"/>
                    <a:pt x="28366" y="146"/>
                  </a:cubicBezTo>
                  <a:cubicBezTo>
                    <a:pt x="28349" y="139"/>
                    <a:pt x="28332" y="135"/>
                    <a:pt x="28316" y="135"/>
                  </a:cubicBezTo>
                  <a:cubicBezTo>
                    <a:pt x="28287" y="135"/>
                    <a:pt x="28265" y="147"/>
                    <a:pt x="28272" y="167"/>
                  </a:cubicBezTo>
                  <a:cubicBezTo>
                    <a:pt x="28275" y="175"/>
                    <a:pt x="28271" y="182"/>
                    <a:pt x="28259" y="182"/>
                  </a:cubicBezTo>
                  <a:cubicBezTo>
                    <a:pt x="28257" y="182"/>
                    <a:pt x="28254" y="182"/>
                    <a:pt x="28251" y="181"/>
                  </a:cubicBezTo>
                  <a:cubicBezTo>
                    <a:pt x="28237" y="177"/>
                    <a:pt x="28231" y="164"/>
                    <a:pt x="28234" y="153"/>
                  </a:cubicBezTo>
                  <a:cubicBezTo>
                    <a:pt x="28237" y="142"/>
                    <a:pt x="28230" y="134"/>
                    <a:pt x="28222" y="134"/>
                  </a:cubicBezTo>
                  <a:cubicBezTo>
                    <a:pt x="28220" y="134"/>
                    <a:pt x="28218" y="135"/>
                    <a:pt x="28216" y="135"/>
                  </a:cubicBezTo>
                  <a:cubicBezTo>
                    <a:pt x="28203" y="139"/>
                    <a:pt x="28196" y="149"/>
                    <a:pt x="28196" y="160"/>
                  </a:cubicBezTo>
                  <a:cubicBezTo>
                    <a:pt x="28199" y="174"/>
                    <a:pt x="28175" y="177"/>
                    <a:pt x="28130" y="177"/>
                  </a:cubicBezTo>
                  <a:cubicBezTo>
                    <a:pt x="28088" y="174"/>
                    <a:pt x="28053" y="160"/>
                    <a:pt x="28047" y="146"/>
                  </a:cubicBezTo>
                  <a:cubicBezTo>
                    <a:pt x="28041" y="129"/>
                    <a:pt x="28016" y="119"/>
                    <a:pt x="27996" y="119"/>
                  </a:cubicBezTo>
                  <a:cubicBezTo>
                    <a:pt x="27980" y="119"/>
                    <a:pt x="27967" y="125"/>
                    <a:pt x="27970" y="139"/>
                  </a:cubicBezTo>
                  <a:cubicBezTo>
                    <a:pt x="27972" y="148"/>
                    <a:pt x="27972" y="152"/>
                    <a:pt x="27970" y="152"/>
                  </a:cubicBezTo>
                  <a:cubicBezTo>
                    <a:pt x="27968" y="152"/>
                    <a:pt x="27963" y="148"/>
                    <a:pt x="27957" y="139"/>
                  </a:cubicBezTo>
                  <a:cubicBezTo>
                    <a:pt x="27950" y="133"/>
                    <a:pt x="27945" y="129"/>
                    <a:pt x="27941" y="129"/>
                  </a:cubicBezTo>
                  <a:cubicBezTo>
                    <a:pt x="27936" y="129"/>
                    <a:pt x="27932" y="134"/>
                    <a:pt x="27928" y="143"/>
                  </a:cubicBezTo>
                  <a:cubicBezTo>
                    <a:pt x="27925" y="152"/>
                    <a:pt x="27919" y="156"/>
                    <a:pt x="27909" y="156"/>
                  </a:cubicBezTo>
                  <a:cubicBezTo>
                    <a:pt x="27896" y="156"/>
                    <a:pt x="27878" y="149"/>
                    <a:pt x="27853" y="135"/>
                  </a:cubicBezTo>
                  <a:cubicBezTo>
                    <a:pt x="27814" y="117"/>
                    <a:pt x="27783" y="108"/>
                    <a:pt x="27762" y="108"/>
                  </a:cubicBezTo>
                  <a:cubicBezTo>
                    <a:pt x="27739" y="108"/>
                    <a:pt x="27726" y="118"/>
                    <a:pt x="27724" y="139"/>
                  </a:cubicBezTo>
                  <a:cubicBezTo>
                    <a:pt x="27723" y="145"/>
                    <a:pt x="27721" y="147"/>
                    <a:pt x="27718" y="147"/>
                  </a:cubicBezTo>
                  <a:cubicBezTo>
                    <a:pt x="27715" y="147"/>
                    <a:pt x="27711" y="141"/>
                    <a:pt x="27707" y="129"/>
                  </a:cubicBezTo>
                  <a:cubicBezTo>
                    <a:pt x="27701" y="114"/>
                    <a:pt x="27695" y="106"/>
                    <a:pt x="27688" y="106"/>
                  </a:cubicBezTo>
                  <a:cubicBezTo>
                    <a:pt x="27683" y="106"/>
                    <a:pt x="27676" y="111"/>
                    <a:pt x="27669" y="122"/>
                  </a:cubicBezTo>
                  <a:cubicBezTo>
                    <a:pt x="27656" y="140"/>
                    <a:pt x="27625" y="150"/>
                    <a:pt x="27602" y="150"/>
                  </a:cubicBezTo>
                  <a:cubicBezTo>
                    <a:pt x="27582" y="150"/>
                    <a:pt x="27567" y="143"/>
                    <a:pt x="27571" y="129"/>
                  </a:cubicBezTo>
                  <a:cubicBezTo>
                    <a:pt x="27574" y="120"/>
                    <a:pt x="27565" y="114"/>
                    <a:pt x="27552" y="114"/>
                  </a:cubicBezTo>
                  <a:cubicBezTo>
                    <a:pt x="27549" y="114"/>
                    <a:pt x="27547" y="114"/>
                    <a:pt x="27544" y="114"/>
                  </a:cubicBezTo>
                  <a:cubicBezTo>
                    <a:pt x="27538" y="117"/>
                    <a:pt x="27532" y="117"/>
                    <a:pt x="27528" y="117"/>
                  </a:cubicBezTo>
                  <a:cubicBezTo>
                    <a:pt x="27516" y="117"/>
                    <a:pt x="27510" y="112"/>
                    <a:pt x="27512" y="104"/>
                  </a:cubicBezTo>
                  <a:cubicBezTo>
                    <a:pt x="27516" y="94"/>
                    <a:pt x="27467" y="84"/>
                    <a:pt x="27398" y="80"/>
                  </a:cubicBezTo>
                  <a:cubicBezTo>
                    <a:pt x="27360" y="79"/>
                    <a:pt x="27332" y="79"/>
                    <a:pt x="27312" y="79"/>
                  </a:cubicBezTo>
                  <a:cubicBezTo>
                    <a:pt x="27256" y="79"/>
                    <a:pt x="27254" y="84"/>
                    <a:pt x="27259" y="101"/>
                  </a:cubicBezTo>
                  <a:cubicBezTo>
                    <a:pt x="27260" y="105"/>
                    <a:pt x="27265" y="107"/>
                    <a:pt x="27271" y="107"/>
                  </a:cubicBezTo>
                  <a:cubicBezTo>
                    <a:pt x="27279" y="107"/>
                    <a:pt x="27290" y="104"/>
                    <a:pt x="27301" y="98"/>
                  </a:cubicBezTo>
                  <a:cubicBezTo>
                    <a:pt x="27314" y="89"/>
                    <a:pt x="27323" y="84"/>
                    <a:pt x="27326" y="84"/>
                  </a:cubicBezTo>
                  <a:lnTo>
                    <a:pt x="27326" y="84"/>
                  </a:lnTo>
                  <a:cubicBezTo>
                    <a:pt x="27332" y="84"/>
                    <a:pt x="27320" y="100"/>
                    <a:pt x="27287" y="139"/>
                  </a:cubicBezTo>
                  <a:cubicBezTo>
                    <a:pt x="27275" y="153"/>
                    <a:pt x="27266" y="160"/>
                    <a:pt x="27262" y="160"/>
                  </a:cubicBezTo>
                  <a:cubicBezTo>
                    <a:pt x="27259" y="160"/>
                    <a:pt x="27258" y="157"/>
                    <a:pt x="27259" y="149"/>
                  </a:cubicBezTo>
                  <a:cubicBezTo>
                    <a:pt x="27266" y="137"/>
                    <a:pt x="27260" y="125"/>
                    <a:pt x="27250" y="125"/>
                  </a:cubicBezTo>
                  <a:cubicBezTo>
                    <a:pt x="27248" y="125"/>
                    <a:pt x="27247" y="125"/>
                    <a:pt x="27246" y="125"/>
                  </a:cubicBezTo>
                  <a:cubicBezTo>
                    <a:pt x="27221" y="128"/>
                    <a:pt x="27196" y="130"/>
                    <a:pt x="27172" y="130"/>
                  </a:cubicBezTo>
                  <a:cubicBezTo>
                    <a:pt x="27118" y="130"/>
                    <a:pt x="27073" y="122"/>
                    <a:pt x="27068" y="108"/>
                  </a:cubicBezTo>
                  <a:cubicBezTo>
                    <a:pt x="27065" y="99"/>
                    <a:pt x="27055" y="93"/>
                    <a:pt x="27044" y="93"/>
                  </a:cubicBezTo>
                  <a:cubicBezTo>
                    <a:pt x="27042" y="93"/>
                    <a:pt x="27040" y="93"/>
                    <a:pt x="27037" y="94"/>
                  </a:cubicBezTo>
                  <a:cubicBezTo>
                    <a:pt x="27003" y="104"/>
                    <a:pt x="27084" y="160"/>
                    <a:pt x="27133" y="160"/>
                  </a:cubicBezTo>
                  <a:cubicBezTo>
                    <a:pt x="27135" y="160"/>
                    <a:pt x="27136" y="160"/>
                    <a:pt x="27137" y="160"/>
                  </a:cubicBezTo>
                  <a:cubicBezTo>
                    <a:pt x="27217" y="160"/>
                    <a:pt x="27204" y="209"/>
                    <a:pt x="27121" y="215"/>
                  </a:cubicBezTo>
                  <a:cubicBezTo>
                    <a:pt x="27079" y="219"/>
                    <a:pt x="27023" y="223"/>
                    <a:pt x="26996" y="226"/>
                  </a:cubicBezTo>
                  <a:cubicBezTo>
                    <a:pt x="26988" y="227"/>
                    <a:pt x="26978" y="227"/>
                    <a:pt x="26969" y="227"/>
                  </a:cubicBezTo>
                  <a:cubicBezTo>
                    <a:pt x="26947" y="227"/>
                    <a:pt x="26923" y="225"/>
                    <a:pt x="26908" y="223"/>
                  </a:cubicBezTo>
                  <a:cubicBezTo>
                    <a:pt x="26893" y="217"/>
                    <a:pt x="26878" y="214"/>
                    <a:pt x="26868" y="214"/>
                  </a:cubicBezTo>
                  <a:cubicBezTo>
                    <a:pt x="26865" y="214"/>
                    <a:pt x="26862" y="214"/>
                    <a:pt x="26860" y="215"/>
                  </a:cubicBezTo>
                  <a:cubicBezTo>
                    <a:pt x="26853" y="215"/>
                    <a:pt x="26812" y="215"/>
                    <a:pt x="26763" y="219"/>
                  </a:cubicBezTo>
                  <a:cubicBezTo>
                    <a:pt x="26718" y="219"/>
                    <a:pt x="26669" y="223"/>
                    <a:pt x="26659" y="226"/>
                  </a:cubicBezTo>
                  <a:cubicBezTo>
                    <a:pt x="26645" y="226"/>
                    <a:pt x="26579" y="226"/>
                    <a:pt x="26510" y="223"/>
                  </a:cubicBezTo>
                  <a:cubicBezTo>
                    <a:pt x="26399" y="215"/>
                    <a:pt x="26351" y="212"/>
                    <a:pt x="26173" y="191"/>
                  </a:cubicBezTo>
                  <a:cubicBezTo>
                    <a:pt x="26151" y="189"/>
                    <a:pt x="26117" y="186"/>
                    <a:pt x="26087" y="186"/>
                  </a:cubicBezTo>
                  <a:cubicBezTo>
                    <a:pt x="26074" y="186"/>
                    <a:pt x="26062" y="187"/>
                    <a:pt x="26052" y="188"/>
                  </a:cubicBezTo>
                  <a:cubicBezTo>
                    <a:pt x="26003" y="188"/>
                    <a:pt x="26000" y="191"/>
                    <a:pt x="26038" y="202"/>
                  </a:cubicBezTo>
                  <a:cubicBezTo>
                    <a:pt x="26062" y="205"/>
                    <a:pt x="26087" y="226"/>
                    <a:pt x="26093" y="239"/>
                  </a:cubicBezTo>
                  <a:cubicBezTo>
                    <a:pt x="26101" y="262"/>
                    <a:pt x="26091" y="275"/>
                    <a:pt x="26071" y="275"/>
                  </a:cubicBezTo>
                  <a:cubicBezTo>
                    <a:pt x="26063" y="275"/>
                    <a:pt x="26053" y="273"/>
                    <a:pt x="26042" y="268"/>
                  </a:cubicBezTo>
                  <a:cubicBezTo>
                    <a:pt x="26027" y="260"/>
                    <a:pt x="25965" y="257"/>
                    <a:pt x="25903" y="257"/>
                  </a:cubicBezTo>
                  <a:cubicBezTo>
                    <a:pt x="25823" y="257"/>
                    <a:pt x="25792" y="250"/>
                    <a:pt x="25792" y="229"/>
                  </a:cubicBezTo>
                  <a:cubicBezTo>
                    <a:pt x="25795" y="214"/>
                    <a:pt x="25787" y="205"/>
                    <a:pt x="25778" y="205"/>
                  </a:cubicBezTo>
                  <a:cubicBezTo>
                    <a:pt x="25777" y="205"/>
                    <a:pt x="25776" y="205"/>
                    <a:pt x="25774" y="205"/>
                  </a:cubicBezTo>
                  <a:cubicBezTo>
                    <a:pt x="25760" y="209"/>
                    <a:pt x="25747" y="223"/>
                    <a:pt x="25747" y="236"/>
                  </a:cubicBezTo>
                  <a:cubicBezTo>
                    <a:pt x="25745" y="244"/>
                    <a:pt x="25743" y="247"/>
                    <a:pt x="25740" y="247"/>
                  </a:cubicBezTo>
                  <a:cubicBezTo>
                    <a:pt x="25737" y="247"/>
                    <a:pt x="25733" y="241"/>
                    <a:pt x="25729" y="229"/>
                  </a:cubicBezTo>
                  <a:cubicBezTo>
                    <a:pt x="25724" y="215"/>
                    <a:pt x="25717" y="207"/>
                    <a:pt x="25704" y="207"/>
                  </a:cubicBezTo>
                  <a:cubicBezTo>
                    <a:pt x="25693" y="207"/>
                    <a:pt x="25677" y="213"/>
                    <a:pt x="25653" y="226"/>
                  </a:cubicBezTo>
                  <a:cubicBezTo>
                    <a:pt x="25629" y="237"/>
                    <a:pt x="25603" y="242"/>
                    <a:pt x="25581" y="242"/>
                  </a:cubicBezTo>
                  <a:cubicBezTo>
                    <a:pt x="25539" y="242"/>
                    <a:pt x="25509" y="225"/>
                    <a:pt x="25518" y="198"/>
                  </a:cubicBezTo>
                  <a:cubicBezTo>
                    <a:pt x="25520" y="191"/>
                    <a:pt x="25518" y="188"/>
                    <a:pt x="25512" y="188"/>
                  </a:cubicBezTo>
                  <a:cubicBezTo>
                    <a:pt x="25507" y="188"/>
                    <a:pt x="25498" y="191"/>
                    <a:pt x="25486" y="198"/>
                  </a:cubicBezTo>
                  <a:cubicBezTo>
                    <a:pt x="25474" y="206"/>
                    <a:pt x="25462" y="210"/>
                    <a:pt x="25449" y="210"/>
                  </a:cubicBezTo>
                  <a:cubicBezTo>
                    <a:pt x="25440" y="210"/>
                    <a:pt x="25431" y="208"/>
                    <a:pt x="25424" y="202"/>
                  </a:cubicBezTo>
                  <a:cubicBezTo>
                    <a:pt x="25414" y="194"/>
                    <a:pt x="25408" y="189"/>
                    <a:pt x="25405" y="189"/>
                  </a:cubicBezTo>
                  <a:lnTo>
                    <a:pt x="25405" y="189"/>
                  </a:lnTo>
                  <a:cubicBezTo>
                    <a:pt x="25402" y="189"/>
                    <a:pt x="25403" y="194"/>
                    <a:pt x="25406" y="205"/>
                  </a:cubicBezTo>
                  <a:cubicBezTo>
                    <a:pt x="25410" y="219"/>
                    <a:pt x="25403" y="236"/>
                    <a:pt x="25389" y="236"/>
                  </a:cubicBezTo>
                  <a:cubicBezTo>
                    <a:pt x="25388" y="236"/>
                    <a:pt x="25387" y="236"/>
                    <a:pt x="25386" y="236"/>
                  </a:cubicBezTo>
                  <a:cubicBezTo>
                    <a:pt x="25376" y="236"/>
                    <a:pt x="25361" y="221"/>
                    <a:pt x="25355" y="202"/>
                  </a:cubicBezTo>
                  <a:cubicBezTo>
                    <a:pt x="25348" y="181"/>
                    <a:pt x="25341" y="171"/>
                    <a:pt x="25327" y="171"/>
                  </a:cubicBezTo>
                  <a:cubicBezTo>
                    <a:pt x="25318" y="171"/>
                    <a:pt x="25306" y="176"/>
                    <a:pt x="25289" y="184"/>
                  </a:cubicBezTo>
                  <a:cubicBezTo>
                    <a:pt x="25272" y="190"/>
                    <a:pt x="25256" y="194"/>
                    <a:pt x="25245" y="194"/>
                  </a:cubicBezTo>
                  <a:cubicBezTo>
                    <a:pt x="25237" y="194"/>
                    <a:pt x="25231" y="192"/>
                    <a:pt x="25230" y="188"/>
                  </a:cubicBezTo>
                  <a:cubicBezTo>
                    <a:pt x="25228" y="183"/>
                    <a:pt x="25223" y="181"/>
                    <a:pt x="25216" y="181"/>
                  </a:cubicBezTo>
                  <a:cubicBezTo>
                    <a:pt x="25205" y="181"/>
                    <a:pt x="25189" y="185"/>
                    <a:pt x="25171" y="191"/>
                  </a:cubicBezTo>
                  <a:cubicBezTo>
                    <a:pt x="25152" y="200"/>
                    <a:pt x="25138" y="204"/>
                    <a:pt x="25129" y="204"/>
                  </a:cubicBezTo>
                  <a:cubicBezTo>
                    <a:pt x="25120" y="204"/>
                    <a:pt x="25117" y="200"/>
                    <a:pt x="25118" y="191"/>
                  </a:cubicBezTo>
                  <a:cubicBezTo>
                    <a:pt x="25118" y="175"/>
                    <a:pt x="25093" y="168"/>
                    <a:pt x="25045" y="168"/>
                  </a:cubicBezTo>
                  <a:cubicBezTo>
                    <a:pt x="25029" y="168"/>
                    <a:pt x="25011" y="169"/>
                    <a:pt x="24990" y="170"/>
                  </a:cubicBezTo>
                  <a:cubicBezTo>
                    <a:pt x="24971" y="171"/>
                    <a:pt x="24948" y="172"/>
                    <a:pt x="24925" y="172"/>
                  </a:cubicBezTo>
                  <a:cubicBezTo>
                    <a:pt x="24861" y="172"/>
                    <a:pt x="24789" y="168"/>
                    <a:pt x="24744" y="164"/>
                  </a:cubicBezTo>
                  <a:cubicBezTo>
                    <a:pt x="24712" y="160"/>
                    <a:pt x="24680" y="158"/>
                    <a:pt x="24653" y="158"/>
                  </a:cubicBezTo>
                  <a:cubicBezTo>
                    <a:pt x="24626" y="158"/>
                    <a:pt x="24603" y="160"/>
                    <a:pt x="24591" y="164"/>
                  </a:cubicBezTo>
                  <a:cubicBezTo>
                    <a:pt x="24583" y="166"/>
                    <a:pt x="24575" y="167"/>
                    <a:pt x="24568" y="167"/>
                  </a:cubicBezTo>
                  <a:cubicBezTo>
                    <a:pt x="24555" y="167"/>
                    <a:pt x="24545" y="163"/>
                    <a:pt x="24543" y="156"/>
                  </a:cubicBezTo>
                  <a:cubicBezTo>
                    <a:pt x="24540" y="146"/>
                    <a:pt x="24511" y="139"/>
                    <a:pt x="24477" y="139"/>
                  </a:cubicBezTo>
                  <a:cubicBezTo>
                    <a:pt x="24475" y="140"/>
                    <a:pt x="24473" y="140"/>
                    <a:pt x="24471" y="140"/>
                  </a:cubicBezTo>
                  <a:cubicBezTo>
                    <a:pt x="24406" y="140"/>
                    <a:pt x="24385" y="89"/>
                    <a:pt x="24439" y="59"/>
                  </a:cubicBezTo>
                  <a:cubicBezTo>
                    <a:pt x="24463" y="45"/>
                    <a:pt x="24477" y="31"/>
                    <a:pt x="24477" y="21"/>
                  </a:cubicBezTo>
                  <a:cubicBezTo>
                    <a:pt x="24473" y="11"/>
                    <a:pt x="24429" y="6"/>
                    <a:pt x="24383" y="6"/>
                  </a:cubicBezTo>
                  <a:cubicBezTo>
                    <a:pt x="24338" y="6"/>
                    <a:pt x="24291" y="11"/>
                    <a:pt x="24282" y="21"/>
                  </a:cubicBezTo>
                  <a:cubicBezTo>
                    <a:pt x="24279" y="23"/>
                    <a:pt x="24274" y="24"/>
                    <a:pt x="24269" y="24"/>
                  </a:cubicBezTo>
                  <a:cubicBezTo>
                    <a:pt x="24259" y="24"/>
                    <a:pt x="24246" y="20"/>
                    <a:pt x="24234" y="10"/>
                  </a:cubicBezTo>
                  <a:cubicBezTo>
                    <a:pt x="24223" y="4"/>
                    <a:pt x="24184" y="0"/>
                    <a:pt x="24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23"/>
            <p:cNvSpPr/>
            <p:nvPr/>
          </p:nvSpPr>
          <p:spPr>
            <a:xfrm>
              <a:off x="5025425" y="1234350"/>
              <a:ext cx="1150" cy="1000"/>
            </a:xfrm>
            <a:custGeom>
              <a:avLst/>
              <a:gdLst/>
              <a:ahLst/>
              <a:cxnLst/>
              <a:rect l="l" t="t" r="r" b="b"/>
              <a:pathLst>
                <a:path w="46" h="40" extrusionOk="0">
                  <a:moveTo>
                    <a:pt x="31" y="1"/>
                  </a:moveTo>
                  <a:cubicBezTo>
                    <a:pt x="27" y="1"/>
                    <a:pt x="23" y="3"/>
                    <a:pt x="18" y="8"/>
                  </a:cubicBezTo>
                  <a:cubicBezTo>
                    <a:pt x="8" y="18"/>
                    <a:pt x="1" y="28"/>
                    <a:pt x="1" y="35"/>
                  </a:cubicBezTo>
                  <a:cubicBezTo>
                    <a:pt x="3" y="37"/>
                    <a:pt x="9" y="40"/>
                    <a:pt x="17" y="40"/>
                  </a:cubicBezTo>
                  <a:cubicBezTo>
                    <a:pt x="21" y="40"/>
                    <a:pt x="24" y="39"/>
                    <a:pt x="28" y="38"/>
                  </a:cubicBezTo>
                  <a:cubicBezTo>
                    <a:pt x="39" y="35"/>
                    <a:pt x="46" y="21"/>
                    <a:pt x="43" y="11"/>
                  </a:cubicBezTo>
                  <a:cubicBezTo>
                    <a:pt x="41" y="5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23"/>
            <p:cNvSpPr/>
            <p:nvPr/>
          </p:nvSpPr>
          <p:spPr>
            <a:xfrm>
              <a:off x="5025400" y="1231575"/>
              <a:ext cx="3450" cy="1075"/>
            </a:xfrm>
            <a:custGeom>
              <a:avLst/>
              <a:gdLst/>
              <a:ahLst/>
              <a:cxnLst/>
              <a:rect l="l" t="t" r="r" b="b"/>
              <a:pathLst>
                <a:path w="138" h="43" extrusionOk="0">
                  <a:moveTo>
                    <a:pt x="106" y="0"/>
                  </a:moveTo>
                  <a:cubicBezTo>
                    <a:pt x="96" y="4"/>
                    <a:pt x="64" y="4"/>
                    <a:pt x="40" y="4"/>
                  </a:cubicBezTo>
                  <a:cubicBezTo>
                    <a:pt x="31" y="3"/>
                    <a:pt x="24" y="2"/>
                    <a:pt x="19" y="2"/>
                  </a:cubicBezTo>
                  <a:cubicBezTo>
                    <a:pt x="0" y="2"/>
                    <a:pt x="7" y="8"/>
                    <a:pt x="37" y="24"/>
                  </a:cubicBezTo>
                  <a:cubicBezTo>
                    <a:pt x="56" y="37"/>
                    <a:pt x="78" y="42"/>
                    <a:pt x="96" y="42"/>
                  </a:cubicBezTo>
                  <a:cubicBezTo>
                    <a:pt x="120" y="42"/>
                    <a:pt x="138" y="32"/>
                    <a:pt x="133" y="14"/>
                  </a:cubicBezTo>
                  <a:cubicBezTo>
                    <a:pt x="130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23"/>
            <p:cNvSpPr/>
            <p:nvPr/>
          </p:nvSpPr>
          <p:spPr>
            <a:xfrm>
              <a:off x="5027950" y="1239650"/>
              <a:ext cx="1950" cy="575"/>
            </a:xfrm>
            <a:custGeom>
              <a:avLst/>
              <a:gdLst/>
              <a:ahLst/>
              <a:cxnLst/>
              <a:rect l="l" t="t" r="r" b="b"/>
              <a:pathLst>
                <a:path w="78" h="23" extrusionOk="0">
                  <a:moveTo>
                    <a:pt x="39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1" y="22"/>
                    <a:pt x="59" y="22"/>
                  </a:cubicBezTo>
                  <a:cubicBezTo>
                    <a:pt x="66" y="22"/>
                    <a:pt x="72" y="20"/>
                    <a:pt x="73" y="17"/>
                  </a:cubicBezTo>
                  <a:cubicBezTo>
                    <a:pt x="77" y="10"/>
                    <a:pt x="63" y="4"/>
                    <a:pt x="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23"/>
            <p:cNvSpPr/>
            <p:nvPr/>
          </p:nvSpPr>
          <p:spPr>
            <a:xfrm>
              <a:off x="5028600" y="1236375"/>
              <a:ext cx="4850" cy="3950"/>
            </a:xfrm>
            <a:custGeom>
              <a:avLst/>
              <a:gdLst/>
              <a:ahLst/>
              <a:cxnLst/>
              <a:rect l="l" t="t" r="r" b="b"/>
              <a:pathLst>
                <a:path w="194" h="158" extrusionOk="0">
                  <a:moveTo>
                    <a:pt x="131" y="1"/>
                  </a:moveTo>
                  <a:cubicBezTo>
                    <a:pt x="119" y="1"/>
                    <a:pt x="101" y="6"/>
                    <a:pt x="75" y="16"/>
                  </a:cubicBezTo>
                  <a:cubicBezTo>
                    <a:pt x="11" y="39"/>
                    <a:pt x="1" y="54"/>
                    <a:pt x="43" y="54"/>
                  </a:cubicBezTo>
                  <a:cubicBezTo>
                    <a:pt x="53" y="54"/>
                    <a:pt x="66" y="53"/>
                    <a:pt x="82" y="51"/>
                  </a:cubicBezTo>
                  <a:cubicBezTo>
                    <a:pt x="110" y="44"/>
                    <a:pt x="138" y="41"/>
                    <a:pt x="145" y="41"/>
                  </a:cubicBezTo>
                  <a:cubicBezTo>
                    <a:pt x="148" y="41"/>
                    <a:pt x="135" y="65"/>
                    <a:pt x="114" y="93"/>
                  </a:cubicBezTo>
                  <a:cubicBezTo>
                    <a:pt x="93" y="121"/>
                    <a:pt x="85" y="152"/>
                    <a:pt x="96" y="155"/>
                  </a:cubicBezTo>
                  <a:cubicBezTo>
                    <a:pt x="98" y="157"/>
                    <a:pt x="101" y="158"/>
                    <a:pt x="103" y="158"/>
                  </a:cubicBezTo>
                  <a:cubicBezTo>
                    <a:pt x="112" y="158"/>
                    <a:pt x="122" y="148"/>
                    <a:pt x="127" y="135"/>
                  </a:cubicBezTo>
                  <a:cubicBezTo>
                    <a:pt x="133" y="120"/>
                    <a:pt x="147" y="110"/>
                    <a:pt x="163" y="110"/>
                  </a:cubicBezTo>
                  <a:cubicBezTo>
                    <a:pt x="166" y="110"/>
                    <a:pt x="169" y="110"/>
                    <a:pt x="172" y="111"/>
                  </a:cubicBezTo>
                  <a:cubicBezTo>
                    <a:pt x="180" y="113"/>
                    <a:pt x="185" y="114"/>
                    <a:pt x="188" y="114"/>
                  </a:cubicBezTo>
                  <a:cubicBezTo>
                    <a:pt x="194" y="114"/>
                    <a:pt x="193" y="111"/>
                    <a:pt x="186" y="106"/>
                  </a:cubicBezTo>
                  <a:cubicBezTo>
                    <a:pt x="172" y="100"/>
                    <a:pt x="172" y="82"/>
                    <a:pt x="179" y="61"/>
                  </a:cubicBezTo>
                  <a:cubicBezTo>
                    <a:pt x="190" y="45"/>
                    <a:pt x="190" y="35"/>
                    <a:pt x="179" y="35"/>
                  </a:cubicBezTo>
                  <a:cubicBezTo>
                    <a:pt x="177" y="35"/>
                    <a:pt x="173" y="36"/>
                    <a:pt x="169" y="37"/>
                  </a:cubicBezTo>
                  <a:cubicBezTo>
                    <a:pt x="167" y="38"/>
                    <a:pt x="165" y="38"/>
                    <a:pt x="164" y="38"/>
                  </a:cubicBezTo>
                  <a:cubicBezTo>
                    <a:pt x="153" y="38"/>
                    <a:pt x="145" y="29"/>
                    <a:pt x="145" y="16"/>
                  </a:cubicBezTo>
                  <a:cubicBezTo>
                    <a:pt x="146" y="6"/>
                    <a:pt x="142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23"/>
            <p:cNvSpPr/>
            <p:nvPr/>
          </p:nvSpPr>
          <p:spPr>
            <a:xfrm>
              <a:off x="5033150" y="1251175"/>
              <a:ext cx="1150" cy="1350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24" y="1"/>
                  </a:moveTo>
                  <a:cubicBezTo>
                    <a:pt x="21" y="1"/>
                    <a:pt x="18" y="2"/>
                    <a:pt x="15" y="4"/>
                  </a:cubicBezTo>
                  <a:cubicBezTo>
                    <a:pt x="4" y="14"/>
                    <a:pt x="1" y="28"/>
                    <a:pt x="4" y="39"/>
                  </a:cubicBezTo>
                  <a:cubicBezTo>
                    <a:pt x="7" y="47"/>
                    <a:pt x="15" y="53"/>
                    <a:pt x="23" y="53"/>
                  </a:cubicBezTo>
                  <a:cubicBezTo>
                    <a:pt x="25" y="53"/>
                    <a:pt x="27" y="53"/>
                    <a:pt x="28" y="52"/>
                  </a:cubicBezTo>
                  <a:cubicBezTo>
                    <a:pt x="42" y="49"/>
                    <a:pt x="46" y="35"/>
                    <a:pt x="39" y="18"/>
                  </a:cubicBezTo>
                  <a:cubicBezTo>
                    <a:pt x="37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23"/>
            <p:cNvSpPr/>
            <p:nvPr/>
          </p:nvSpPr>
          <p:spPr>
            <a:xfrm>
              <a:off x="5028325" y="123432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14" y="0"/>
                  </a:moveTo>
                  <a:cubicBezTo>
                    <a:pt x="5" y="0"/>
                    <a:pt x="0" y="7"/>
                    <a:pt x="3" y="15"/>
                  </a:cubicBezTo>
                  <a:cubicBezTo>
                    <a:pt x="6" y="24"/>
                    <a:pt x="13" y="30"/>
                    <a:pt x="24" y="30"/>
                  </a:cubicBezTo>
                  <a:cubicBezTo>
                    <a:pt x="26" y="30"/>
                    <a:pt x="28" y="30"/>
                    <a:pt x="31" y="29"/>
                  </a:cubicBezTo>
                  <a:cubicBezTo>
                    <a:pt x="45" y="26"/>
                    <a:pt x="51" y="19"/>
                    <a:pt x="51" y="15"/>
                  </a:cubicBezTo>
                  <a:cubicBezTo>
                    <a:pt x="48" y="12"/>
                    <a:pt x="37" y="5"/>
                    <a:pt x="21" y="1"/>
                  </a:cubicBezTo>
                  <a:cubicBezTo>
                    <a:pt x="18" y="0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23"/>
            <p:cNvSpPr/>
            <p:nvPr/>
          </p:nvSpPr>
          <p:spPr>
            <a:xfrm>
              <a:off x="5034600" y="1250100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38" y="1"/>
                  </a:moveTo>
                  <a:cubicBezTo>
                    <a:pt x="32" y="1"/>
                    <a:pt x="25" y="3"/>
                    <a:pt x="19" y="9"/>
                  </a:cubicBezTo>
                  <a:cubicBezTo>
                    <a:pt x="3" y="25"/>
                    <a:pt x="1" y="31"/>
                    <a:pt x="12" y="31"/>
                  </a:cubicBezTo>
                  <a:cubicBezTo>
                    <a:pt x="18" y="31"/>
                    <a:pt x="27" y="30"/>
                    <a:pt x="40" y="26"/>
                  </a:cubicBezTo>
                  <a:cubicBezTo>
                    <a:pt x="57" y="23"/>
                    <a:pt x="64" y="12"/>
                    <a:pt x="54" y="5"/>
                  </a:cubicBezTo>
                  <a:cubicBezTo>
                    <a:pt x="49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23"/>
            <p:cNvSpPr/>
            <p:nvPr/>
          </p:nvSpPr>
          <p:spPr>
            <a:xfrm>
              <a:off x="5034125" y="1233525"/>
              <a:ext cx="1650" cy="600"/>
            </a:xfrm>
            <a:custGeom>
              <a:avLst/>
              <a:gdLst/>
              <a:ahLst/>
              <a:cxnLst/>
              <a:rect l="l" t="t" r="r" b="b"/>
              <a:pathLst>
                <a:path w="66" h="24" extrusionOk="0">
                  <a:moveTo>
                    <a:pt x="51" y="1"/>
                  </a:moveTo>
                  <a:cubicBezTo>
                    <a:pt x="47" y="1"/>
                    <a:pt x="41" y="1"/>
                    <a:pt x="34" y="2"/>
                  </a:cubicBezTo>
                  <a:cubicBezTo>
                    <a:pt x="13" y="9"/>
                    <a:pt x="0" y="16"/>
                    <a:pt x="10" y="20"/>
                  </a:cubicBezTo>
                  <a:cubicBezTo>
                    <a:pt x="14" y="22"/>
                    <a:pt x="18" y="23"/>
                    <a:pt x="24" y="23"/>
                  </a:cubicBezTo>
                  <a:cubicBezTo>
                    <a:pt x="33" y="23"/>
                    <a:pt x="44" y="19"/>
                    <a:pt x="55" y="12"/>
                  </a:cubicBezTo>
                  <a:cubicBezTo>
                    <a:pt x="66" y="5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23"/>
            <p:cNvSpPr/>
            <p:nvPr/>
          </p:nvSpPr>
          <p:spPr>
            <a:xfrm>
              <a:off x="5045475" y="1268500"/>
              <a:ext cx="2275" cy="1250"/>
            </a:xfrm>
            <a:custGeom>
              <a:avLst/>
              <a:gdLst/>
              <a:ahLst/>
              <a:cxnLst/>
              <a:rect l="l" t="t" r="r" b="b"/>
              <a:pathLst>
                <a:path w="91" h="50" extrusionOk="0">
                  <a:moveTo>
                    <a:pt x="34" y="1"/>
                  </a:moveTo>
                  <a:cubicBezTo>
                    <a:pt x="32" y="1"/>
                    <a:pt x="30" y="1"/>
                    <a:pt x="28" y="1"/>
                  </a:cubicBezTo>
                  <a:cubicBezTo>
                    <a:pt x="1" y="8"/>
                    <a:pt x="32" y="46"/>
                    <a:pt x="70" y="50"/>
                  </a:cubicBezTo>
                  <a:cubicBezTo>
                    <a:pt x="87" y="50"/>
                    <a:pt x="91" y="40"/>
                    <a:pt x="73" y="22"/>
                  </a:cubicBezTo>
                  <a:cubicBezTo>
                    <a:pt x="65" y="10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23"/>
            <p:cNvSpPr/>
            <p:nvPr/>
          </p:nvSpPr>
          <p:spPr>
            <a:xfrm>
              <a:off x="5046700" y="127112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82" y="0"/>
                  </a:moveTo>
                  <a:cubicBezTo>
                    <a:pt x="74" y="0"/>
                    <a:pt x="60" y="3"/>
                    <a:pt x="45" y="7"/>
                  </a:cubicBezTo>
                  <a:cubicBezTo>
                    <a:pt x="18" y="14"/>
                    <a:pt x="0" y="24"/>
                    <a:pt x="3" y="35"/>
                  </a:cubicBezTo>
                  <a:cubicBezTo>
                    <a:pt x="5" y="40"/>
                    <a:pt x="10" y="42"/>
                    <a:pt x="18" y="42"/>
                  </a:cubicBezTo>
                  <a:cubicBezTo>
                    <a:pt x="27" y="42"/>
                    <a:pt x="39" y="39"/>
                    <a:pt x="52" y="32"/>
                  </a:cubicBezTo>
                  <a:cubicBezTo>
                    <a:pt x="77" y="18"/>
                    <a:pt x="93" y="7"/>
                    <a:pt x="90" y="4"/>
                  </a:cubicBezTo>
                  <a:cubicBezTo>
                    <a:pt x="90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23"/>
            <p:cNvSpPr/>
            <p:nvPr/>
          </p:nvSpPr>
          <p:spPr>
            <a:xfrm>
              <a:off x="5044325" y="1260675"/>
              <a:ext cx="2775" cy="775"/>
            </a:xfrm>
            <a:custGeom>
              <a:avLst/>
              <a:gdLst/>
              <a:ahLst/>
              <a:cxnLst/>
              <a:rect l="l" t="t" r="r" b="b"/>
              <a:pathLst>
                <a:path w="111" h="31" extrusionOk="0">
                  <a:moveTo>
                    <a:pt x="54" y="1"/>
                  </a:moveTo>
                  <a:cubicBezTo>
                    <a:pt x="48" y="1"/>
                    <a:pt x="42" y="1"/>
                    <a:pt x="36" y="2"/>
                  </a:cubicBezTo>
                  <a:cubicBezTo>
                    <a:pt x="1" y="13"/>
                    <a:pt x="1" y="13"/>
                    <a:pt x="36" y="23"/>
                  </a:cubicBezTo>
                  <a:cubicBezTo>
                    <a:pt x="55" y="28"/>
                    <a:pt x="72" y="30"/>
                    <a:pt x="83" y="30"/>
                  </a:cubicBezTo>
                  <a:cubicBezTo>
                    <a:pt x="105" y="30"/>
                    <a:pt x="111" y="22"/>
                    <a:pt x="95" y="9"/>
                  </a:cubicBezTo>
                  <a:cubicBezTo>
                    <a:pt x="87" y="4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23"/>
            <p:cNvSpPr/>
            <p:nvPr/>
          </p:nvSpPr>
          <p:spPr>
            <a:xfrm>
              <a:off x="5061050" y="1280275"/>
              <a:ext cx="750" cy="1200"/>
            </a:xfrm>
            <a:custGeom>
              <a:avLst/>
              <a:gdLst/>
              <a:ahLst/>
              <a:cxnLst/>
              <a:rect l="l" t="t" r="r" b="b"/>
              <a:pathLst>
                <a:path w="30" h="48" extrusionOk="0">
                  <a:moveTo>
                    <a:pt x="7" y="0"/>
                  </a:moveTo>
                  <a:cubicBezTo>
                    <a:pt x="2" y="0"/>
                    <a:pt x="1" y="7"/>
                    <a:pt x="6" y="23"/>
                  </a:cubicBezTo>
                  <a:cubicBezTo>
                    <a:pt x="10" y="38"/>
                    <a:pt x="15" y="48"/>
                    <a:pt x="21" y="48"/>
                  </a:cubicBezTo>
                  <a:cubicBezTo>
                    <a:pt x="22" y="48"/>
                    <a:pt x="24" y="47"/>
                    <a:pt x="26" y="44"/>
                  </a:cubicBezTo>
                  <a:cubicBezTo>
                    <a:pt x="30" y="36"/>
                    <a:pt x="26" y="20"/>
                    <a:pt x="16" y="6"/>
                  </a:cubicBezTo>
                  <a:cubicBezTo>
                    <a:pt x="12" y="2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23"/>
            <p:cNvSpPr/>
            <p:nvPr/>
          </p:nvSpPr>
          <p:spPr>
            <a:xfrm>
              <a:off x="5060300" y="1275875"/>
              <a:ext cx="1050" cy="1150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25" y="0"/>
                  </a:moveTo>
                  <a:cubicBezTo>
                    <a:pt x="24" y="0"/>
                    <a:pt x="23" y="1"/>
                    <a:pt x="21" y="1"/>
                  </a:cubicBezTo>
                  <a:cubicBezTo>
                    <a:pt x="7" y="4"/>
                    <a:pt x="1" y="18"/>
                    <a:pt x="1" y="29"/>
                  </a:cubicBezTo>
                  <a:cubicBezTo>
                    <a:pt x="7" y="39"/>
                    <a:pt x="15" y="46"/>
                    <a:pt x="18" y="46"/>
                  </a:cubicBezTo>
                  <a:cubicBezTo>
                    <a:pt x="25" y="43"/>
                    <a:pt x="32" y="33"/>
                    <a:pt x="39" y="18"/>
                  </a:cubicBezTo>
                  <a:cubicBezTo>
                    <a:pt x="42" y="10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23"/>
            <p:cNvSpPr/>
            <p:nvPr/>
          </p:nvSpPr>
          <p:spPr>
            <a:xfrm>
              <a:off x="5061000" y="1276425"/>
              <a:ext cx="3700" cy="2200"/>
            </a:xfrm>
            <a:custGeom>
              <a:avLst/>
              <a:gdLst/>
              <a:ahLst/>
              <a:cxnLst/>
              <a:rect l="l" t="t" r="r" b="b"/>
              <a:pathLst>
                <a:path w="148" h="88" extrusionOk="0">
                  <a:moveTo>
                    <a:pt x="88" y="1"/>
                  </a:moveTo>
                  <a:cubicBezTo>
                    <a:pt x="80" y="1"/>
                    <a:pt x="66" y="9"/>
                    <a:pt x="42" y="24"/>
                  </a:cubicBezTo>
                  <a:cubicBezTo>
                    <a:pt x="0" y="52"/>
                    <a:pt x="25" y="80"/>
                    <a:pt x="97" y="86"/>
                  </a:cubicBezTo>
                  <a:cubicBezTo>
                    <a:pt x="109" y="87"/>
                    <a:pt x="119" y="88"/>
                    <a:pt x="126" y="88"/>
                  </a:cubicBezTo>
                  <a:cubicBezTo>
                    <a:pt x="147" y="88"/>
                    <a:pt x="146" y="83"/>
                    <a:pt x="125" y="73"/>
                  </a:cubicBezTo>
                  <a:cubicBezTo>
                    <a:pt x="108" y="62"/>
                    <a:pt x="94" y="41"/>
                    <a:pt x="94" y="24"/>
                  </a:cubicBezTo>
                  <a:cubicBezTo>
                    <a:pt x="96" y="9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23"/>
            <p:cNvSpPr/>
            <p:nvPr/>
          </p:nvSpPr>
          <p:spPr>
            <a:xfrm>
              <a:off x="5071150" y="1288825"/>
              <a:ext cx="800" cy="1875"/>
            </a:xfrm>
            <a:custGeom>
              <a:avLst/>
              <a:gdLst/>
              <a:ahLst/>
              <a:cxnLst/>
              <a:rect l="l" t="t" r="r" b="b"/>
              <a:pathLst>
                <a:path w="32" h="75" extrusionOk="0">
                  <a:moveTo>
                    <a:pt x="21" y="0"/>
                  </a:moveTo>
                  <a:cubicBezTo>
                    <a:pt x="19" y="0"/>
                    <a:pt x="17" y="1"/>
                    <a:pt x="15" y="3"/>
                  </a:cubicBezTo>
                  <a:cubicBezTo>
                    <a:pt x="4" y="14"/>
                    <a:pt x="0" y="35"/>
                    <a:pt x="7" y="48"/>
                  </a:cubicBezTo>
                  <a:cubicBezTo>
                    <a:pt x="12" y="66"/>
                    <a:pt x="17" y="74"/>
                    <a:pt x="21" y="74"/>
                  </a:cubicBezTo>
                  <a:cubicBezTo>
                    <a:pt x="27" y="74"/>
                    <a:pt x="31" y="59"/>
                    <a:pt x="31" y="32"/>
                  </a:cubicBezTo>
                  <a:cubicBezTo>
                    <a:pt x="31" y="12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23"/>
            <p:cNvSpPr/>
            <p:nvPr/>
          </p:nvSpPr>
          <p:spPr>
            <a:xfrm>
              <a:off x="5073725" y="1291875"/>
              <a:ext cx="2650" cy="975"/>
            </a:xfrm>
            <a:custGeom>
              <a:avLst/>
              <a:gdLst/>
              <a:ahLst/>
              <a:cxnLst/>
              <a:rect l="l" t="t" r="r" b="b"/>
              <a:pathLst>
                <a:path w="106" h="39" extrusionOk="0">
                  <a:moveTo>
                    <a:pt x="4" y="1"/>
                  </a:moveTo>
                  <a:cubicBezTo>
                    <a:pt x="1" y="1"/>
                    <a:pt x="2" y="6"/>
                    <a:pt x="8" y="17"/>
                  </a:cubicBezTo>
                  <a:cubicBezTo>
                    <a:pt x="18" y="29"/>
                    <a:pt x="42" y="39"/>
                    <a:pt x="65" y="39"/>
                  </a:cubicBezTo>
                  <a:cubicBezTo>
                    <a:pt x="68" y="39"/>
                    <a:pt x="71" y="38"/>
                    <a:pt x="74" y="38"/>
                  </a:cubicBezTo>
                  <a:cubicBezTo>
                    <a:pt x="102" y="30"/>
                    <a:pt x="106" y="27"/>
                    <a:pt x="81" y="27"/>
                  </a:cubicBezTo>
                  <a:cubicBezTo>
                    <a:pt x="57" y="24"/>
                    <a:pt x="32" y="17"/>
                    <a:pt x="16" y="6"/>
                  </a:cubicBezTo>
                  <a:cubicBezTo>
                    <a:pt x="10" y="3"/>
                    <a:pt x="7" y="1"/>
                    <a:pt x="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23"/>
            <p:cNvSpPr/>
            <p:nvPr/>
          </p:nvSpPr>
          <p:spPr>
            <a:xfrm>
              <a:off x="5129525" y="1347600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7" y="0"/>
                    <a:pt x="42" y="0"/>
                    <a:pt x="35" y="1"/>
                  </a:cubicBezTo>
                  <a:cubicBezTo>
                    <a:pt x="11" y="8"/>
                    <a:pt x="0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3" y="19"/>
                    <a:pt x="53" y="12"/>
                  </a:cubicBezTo>
                  <a:cubicBezTo>
                    <a:pt x="65" y="4"/>
                    <a:pt x="64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23"/>
            <p:cNvSpPr/>
            <p:nvPr/>
          </p:nvSpPr>
          <p:spPr>
            <a:xfrm>
              <a:off x="5136625" y="1346825"/>
              <a:ext cx="19850" cy="6475"/>
            </a:xfrm>
            <a:custGeom>
              <a:avLst/>
              <a:gdLst/>
              <a:ahLst/>
              <a:cxnLst/>
              <a:rect l="l" t="t" r="r" b="b"/>
              <a:pathLst>
                <a:path w="794" h="259" extrusionOk="0">
                  <a:moveTo>
                    <a:pt x="775" y="0"/>
                  </a:moveTo>
                  <a:cubicBezTo>
                    <a:pt x="708" y="0"/>
                    <a:pt x="209" y="127"/>
                    <a:pt x="216" y="147"/>
                  </a:cubicBezTo>
                  <a:cubicBezTo>
                    <a:pt x="216" y="154"/>
                    <a:pt x="222" y="171"/>
                    <a:pt x="227" y="189"/>
                  </a:cubicBezTo>
                  <a:cubicBezTo>
                    <a:pt x="228" y="202"/>
                    <a:pt x="228" y="208"/>
                    <a:pt x="223" y="208"/>
                  </a:cubicBezTo>
                  <a:cubicBezTo>
                    <a:pt x="218" y="208"/>
                    <a:pt x="209" y="204"/>
                    <a:pt x="195" y="196"/>
                  </a:cubicBezTo>
                  <a:cubicBezTo>
                    <a:pt x="180" y="185"/>
                    <a:pt x="151" y="181"/>
                    <a:pt x="123" y="181"/>
                  </a:cubicBezTo>
                  <a:cubicBezTo>
                    <a:pt x="74" y="181"/>
                    <a:pt x="26" y="194"/>
                    <a:pt x="46" y="210"/>
                  </a:cubicBezTo>
                  <a:cubicBezTo>
                    <a:pt x="60" y="220"/>
                    <a:pt x="53" y="234"/>
                    <a:pt x="32" y="237"/>
                  </a:cubicBezTo>
                  <a:cubicBezTo>
                    <a:pt x="14" y="240"/>
                    <a:pt x="1" y="251"/>
                    <a:pt x="1" y="258"/>
                  </a:cubicBezTo>
                  <a:cubicBezTo>
                    <a:pt x="1" y="258"/>
                    <a:pt x="2" y="259"/>
                    <a:pt x="4" y="259"/>
                  </a:cubicBezTo>
                  <a:cubicBezTo>
                    <a:pt x="13" y="259"/>
                    <a:pt x="45" y="249"/>
                    <a:pt x="81" y="234"/>
                  </a:cubicBezTo>
                  <a:cubicBezTo>
                    <a:pt x="109" y="221"/>
                    <a:pt x="137" y="214"/>
                    <a:pt x="151" y="214"/>
                  </a:cubicBezTo>
                  <a:cubicBezTo>
                    <a:pt x="156" y="214"/>
                    <a:pt x="159" y="215"/>
                    <a:pt x="160" y="216"/>
                  </a:cubicBezTo>
                  <a:cubicBezTo>
                    <a:pt x="161" y="220"/>
                    <a:pt x="166" y="221"/>
                    <a:pt x="176" y="221"/>
                  </a:cubicBezTo>
                  <a:cubicBezTo>
                    <a:pt x="258" y="221"/>
                    <a:pt x="623" y="114"/>
                    <a:pt x="670" y="74"/>
                  </a:cubicBezTo>
                  <a:cubicBezTo>
                    <a:pt x="696" y="55"/>
                    <a:pt x="719" y="35"/>
                    <a:pt x="725" y="35"/>
                  </a:cubicBezTo>
                  <a:cubicBezTo>
                    <a:pt x="725" y="35"/>
                    <a:pt x="726" y="35"/>
                    <a:pt x="726" y="36"/>
                  </a:cubicBezTo>
                  <a:cubicBezTo>
                    <a:pt x="729" y="36"/>
                    <a:pt x="732" y="37"/>
                    <a:pt x="735" y="37"/>
                  </a:cubicBezTo>
                  <a:cubicBezTo>
                    <a:pt x="760" y="37"/>
                    <a:pt x="794" y="13"/>
                    <a:pt x="781" y="2"/>
                  </a:cubicBezTo>
                  <a:cubicBezTo>
                    <a:pt x="780" y="1"/>
                    <a:pt x="778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23"/>
            <p:cNvSpPr/>
            <p:nvPr/>
          </p:nvSpPr>
          <p:spPr>
            <a:xfrm>
              <a:off x="5137925" y="1356325"/>
              <a:ext cx="1850" cy="1425"/>
            </a:xfrm>
            <a:custGeom>
              <a:avLst/>
              <a:gdLst/>
              <a:ahLst/>
              <a:cxnLst/>
              <a:rect l="l" t="t" r="r" b="b"/>
              <a:pathLst>
                <a:path w="74" h="57" extrusionOk="0">
                  <a:moveTo>
                    <a:pt x="47" y="1"/>
                  </a:moveTo>
                  <a:cubicBezTo>
                    <a:pt x="41" y="1"/>
                    <a:pt x="35" y="2"/>
                    <a:pt x="29" y="6"/>
                  </a:cubicBezTo>
                  <a:cubicBezTo>
                    <a:pt x="11" y="20"/>
                    <a:pt x="1" y="34"/>
                    <a:pt x="4" y="44"/>
                  </a:cubicBezTo>
                  <a:cubicBezTo>
                    <a:pt x="4" y="52"/>
                    <a:pt x="15" y="56"/>
                    <a:pt x="28" y="56"/>
                  </a:cubicBezTo>
                  <a:cubicBezTo>
                    <a:pt x="33" y="56"/>
                    <a:pt x="38" y="56"/>
                    <a:pt x="42" y="54"/>
                  </a:cubicBezTo>
                  <a:cubicBezTo>
                    <a:pt x="63" y="48"/>
                    <a:pt x="74" y="34"/>
                    <a:pt x="66" y="17"/>
                  </a:cubicBezTo>
                  <a:cubicBezTo>
                    <a:pt x="64" y="6"/>
                    <a:pt x="57" y="1"/>
                    <a:pt x="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23"/>
            <p:cNvSpPr/>
            <p:nvPr/>
          </p:nvSpPr>
          <p:spPr>
            <a:xfrm>
              <a:off x="5125750" y="1317300"/>
              <a:ext cx="5250" cy="900"/>
            </a:xfrm>
            <a:custGeom>
              <a:avLst/>
              <a:gdLst/>
              <a:ahLst/>
              <a:cxnLst/>
              <a:rect l="l" t="t" r="r" b="b"/>
              <a:pathLst>
                <a:path w="210" h="36" extrusionOk="0">
                  <a:moveTo>
                    <a:pt x="146" y="0"/>
                  </a:moveTo>
                  <a:cubicBezTo>
                    <a:pt x="130" y="0"/>
                    <a:pt x="111" y="2"/>
                    <a:pt x="92" y="6"/>
                  </a:cubicBezTo>
                  <a:cubicBezTo>
                    <a:pt x="18" y="18"/>
                    <a:pt x="1" y="31"/>
                    <a:pt x="33" y="31"/>
                  </a:cubicBezTo>
                  <a:cubicBezTo>
                    <a:pt x="47" y="31"/>
                    <a:pt x="69" y="29"/>
                    <a:pt x="100" y="23"/>
                  </a:cubicBezTo>
                  <a:cubicBezTo>
                    <a:pt x="110" y="23"/>
                    <a:pt x="120" y="22"/>
                    <a:pt x="130" y="22"/>
                  </a:cubicBezTo>
                  <a:cubicBezTo>
                    <a:pt x="157" y="22"/>
                    <a:pt x="182" y="25"/>
                    <a:pt x="193" y="30"/>
                  </a:cubicBezTo>
                  <a:cubicBezTo>
                    <a:pt x="198" y="34"/>
                    <a:pt x="202" y="35"/>
                    <a:pt x="204" y="35"/>
                  </a:cubicBezTo>
                  <a:cubicBezTo>
                    <a:pt x="209" y="35"/>
                    <a:pt x="207" y="28"/>
                    <a:pt x="199" y="17"/>
                  </a:cubicBezTo>
                  <a:cubicBezTo>
                    <a:pt x="193" y="6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23"/>
            <p:cNvSpPr/>
            <p:nvPr/>
          </p:nvSpPr>
          <p:spPr>
            <a:xfrm>
              <a:off x="5142875" y="1368575"/>
              <a:ext cx="2125" cy="575"/>
            </a:xfrm>
            <a:custGeom>
              <a:avLst/>
              <a:gdLst/>
              <a:ahLst/>
              <a:cxnLst/>
              <a:rect l="l" t="t" r="r" b="b"/>
              <a:pathLst>
                <a:path w="85" h="23" extrusionOk="0">
                  <a:moveTo>
                    <a:pt x="76" y="1"/>
                  </a:moveTo>
                  <a:cubicBezTo>
                    <a:pt x="70" y="1"/>
                    <a:pt x="60" y="2"/>
                    <a:pt x="46" y="6"/>
                  </a:cubicBezTo>
                  <a:cubicBezTo>
                    <a:pt x="14" y="12"/>
                    <a:pt x="1" y="19"/>
                    <a:pt x="18" y="22"/>
                  </a:cubicBezTo>
                  <a:cubicBezTo>
                    <a:pt x="35" y="22"/>
                    <a:pt x="63" y="16"/>
                    <a:pt x="76" y="9"/>
                  </a:cubicBezTo>
                  <a:cubicBezTo>
                    <a:pt x="84" y="3"/>
                    <a:pt x="84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23"/>
            <p:cNvSpPr/>
            <p:nvPr/>
          </p:nvSpPr>
          <p:spPr>
            <a:xfrm>
              <a:off x="5136300" y="1341375"/>
              <a:ext cx="15375" cy="5125"/>
            </a:xfrm>
            <a:custGeom>
              <a:avLst/>
              <a:gdLst/>
              <a:ahLst/>
              <a:cxnLst/>
              <a:rect l="l" t="t" r="r" b="b"/>
              <a:pathLst>
                <a:path w="615" h="205" extrusionOk="0">
                  <a:moveTo>
                    <a:pt x="524" y="1"/>
                  </a:moveTo>
                  <a:cubicBezTo>
                    <a:pt x="515" y="1"/>
                    <a:pt x="502" y="4"/>
                    <a:pt x="485" y="11"/>
                  </a:cubicBezTo>
                  <a:cubicBezTo>
                    <a:pt x="470" y="18"/>
                    <a:pt x="456" y="21"/>
                    <a:pt x="445" y="21"/>
                  </a:cubicBezTo>
                  <a:cubicBezTo>
                    <a:pt x="434" y="21"/>
                    <a:pt x="426" y="18"/>
                    <a:pt x="423" y="11"/>
                  </a:cubicBezTo>
                  <a:cubicBezTo>
                    <a:pt x="422" y="8"/>
                    <a:pt x="420" y="6"/>
                    <a:pt x="417" y="6"/>
                  </a:cubicBezTo>
                  <a:cubicBezTo>
                    <a:pt x="410" y="6"/>
                    <a:pt x="398" y="19"/>
                    <a:pt x="389" y="42"/>
                  </a:cubicBezTo>
                  <a:cubicBezTo>
                    <a:pt x="374" y="71"/>
                    <a:pt x="366" y="84"/>
                    <a:pt x="356" y="84"/>
                  </a:cubicBezTo>
                  <a:cubicBezTo>
                    <a:pt x="350" y="84"/>
                    <a:pt x="343" y="78"/>
                    <a:pt x="333" y="66"/>
                  </a:cubicBezTo>
                  <a:cubicBezTo>
                    <a:pt x="324" y="55"/>
                    <a:pt x="317" y="50"/>
                    <a:pt x="312" y="50"/>
                  </a:cubicBezTo>
                  <a:cubicBezTo>
                    <a:pt x="308" y="50"/>
                    <a:pt x="305" y="55"/>
                    <a:pt x="305" y="63"/>
                  </a:cubicBezTo>
                  <a:cubicBezTo>
                    <a:pt x="303" y="78"/>
                    <a:pt x="295" y="84"/>
                    <a:pt x="279" y="84"/>
                  </a:cubicBezTo>
                  <a:cubicBezTo>
                    <a:pt x="272" y="84"/>
                    <a:pt x="263" y="82"/>
                    <a:pt x="253" y="80"/>
                  </a:cubicBezTo>
                  <a:cubicBezTo>
                    <a:pt x="242" y="79"/>
                    <a:pt x="231" y="78"/>
                    <a:pt x="223" y="78"/>
                  </a:cubicBezTo>
                  <a:cubicBezTo>
                    <a:pt x="212" y="78"/>
                    <a:pt x="206" y="80"/>
                    <a:pt x="208" y="84"/>
                  </a:cubicBezTo>
                  <a:cubicBezTo>
                    <a:pt x="208" y="88"/>
                    <a:pt x="203" y="89"/>
                    <a:pt x="196" y="89"/>
                  </a:cubicBezTo>
                  <a:cubicBezTo>
                    <a:pt x="190" y="89"/>
                    <a:pt x="184" y="88"/>
                    <a:pt x="177" y="87"/>
                  </a:cubicBezTo>
                  <a:cubicBezTo>
                    <a:pt x="169" y="85"/>
                    <a:pt x="161" y="84"/>
                    <a:pt x="153" y="84"/>
                  </a:cubicBezTo>
                  <a:cubicBezTo>
                    <a:pt x="108" y="84"/>
                    <a:pt x="57" y="113"/>
                    <a:pt x="31" y="157"/>
                  </a:cubicBezTo>
                  <a:cubicBezTo>
                    <a:pt x="9" y="192"/>
                    <a:pt x="1" y="205"/>
                    <a:pt x="14" y="205"/>
                  </a:cubicBezTo>
                  <a:cubicBezTo>
                    <a:pt x="22" y="205"/>
                    <a:pt x="36" y="201"/>
                    <a:pt x="59" y="195"/>
                  </a:cubicBezTo>
                  <a:cubicBezTo>
                    <a:pt x="97" y="188"/>
                    <a:pt x="111" y="170"/>
                    <a:pt x="104" y="146"/>
                  </a:cubicBezTo>
                  <a:cubicBezTo>
                    <a:pt x="99" y="132"/>
                    <a:pt x="98" y="126"/>
                    <a:pt x="103" y="126"/>
                  </a:cubicBezTo>
                  <a:lnTo>
                    <a:pt x="103" y="126"/>
                  </a:lnTo>
                  <a:cubicBezTo>
                    <a:pt x="108" y="126"/>
                    <a:pt x="120" y="132"/>
                    <a:pt x="139" y="146"/>
                  </a:cubicBezTo>
                  <a:cubicBezTo>
                    <a:pt x="159" y="159"/>
                    <a:pt x="177" y="165"/>
                    <a:pt x="204" y="165"/>
                  </a:cubicBezTo>
                  <a:cubicBezTo>
                    <a:pt x="229" y="165"/>
                    <a:pt x="260" y="160"/>
                    <a:pt x="305" y="150"/>
                  </a:cubicBezTo>
                  <a:cubicBezTo>
                    <a:pt x="371" y="132"/>
                    <a:pt x="444" y="105"/>
                    <a:pt x="469" y="90"/>
                  </a:cubicBezTo>
                  <a:cubicBezTo>
                    <a:pt x="487" y="79"/>
                    <a:pt x="504" y="72"/>
                    <a:pt x="517" y="72"/>
                  </a:cubicBezTo>
                  <a:cubicBezTo>
                    <a:pt x="523" y="72"/>
                    <a:pt x="528" y="74"/>
                    <a:pt x="531" y="77"/>
                  </a:cubicBezTo>
                  <a:cubicBezTo>
                    <a:pt x="537" y="81"/>
                    <a:pt x="549" y="84"/>
                    <a:pt x="562" y="84"/>
                  </a:cubicBezTo>
                  <a:cubicBezTo>
                    <a:pt x="570" y="84"/>
                    <a:pt x="578" y="83"/>
                    <a:pt x="586" y="80"/>
                  </a:cubicBezTo>
                  <a:cubicBezTo>
                    <a:pt x="610" y="74"/>
                    <a:pt x="614" y="66"/>
                    <a:pt x="593" y="66"/>
                  </a:cubicBezTo>
                  <a:cubicBezTo>
                    <a:pt x="576" y="66"/>
                    <a:pt x="555" y="45"/>
                    <a:pt x="552" y="25"/>
                  </a:cubicBezTo>
                  <a:cubicBezTo>
                    <a:pt x="545" y="8"/>
                    <a:pt x="538" y="1"/>
                    <a:pt x="5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23"/>
            <p:cNvSpPr/>
            <p:nvPr/>
          </p:nvSpPr>
          <p:spPr>
            <a:xfrm>
              <a:off x="5139675" y="1354375"/>
              <a:ext cx="2275" cy="1100"/>
            </a:xfrm>
            <a:custGeom>
              <a:avLst/>
              <a:gdLst/>
              <a:ahLst/>
              <a:cxnLst/>
              <a:rect l="l" t="t" r="r" b="b"/>
              <a:pathLst>
                <a:path w="91" h="44" extrusionOk="0">
                  <a:moveTo>
                    <a:pt x="79" y="1"/>
                  </a:moveTo>
                  <a:cubicBezTo>
                    <a:pt x="71" y="1"/>
                    <a:pt x="57" y="3"/>
                    <a:pt x="42" y="8"/>
                  </a:cubicBezTo>
                  <a:cubicBezTo>
                    <a:pt x="14" y="15"/>
                    <a:pt x="0" y="25"/>
                    <a:pt x="4" y="36"/>
                  </a:cubicBezTo>
                  <a:cubicBezTo>
                    <a:pt x="5" y="41"/>
                    <a:pt x="10" y="43"/>
                    <a:pt x="17" y="43"/>
                  </a:cubicBezTo>
                  <a:cubicBezTo>
                    <a:pt x="25" y="43"/>
                    <a:pt x="36" y="40"/>
                    <a:pt x="49" y="33"/>
                  </a:cubicBezTo>
                  <a:cubicBezTo>
                    <a:pt x="73" y="22"/>
                    <a:pt x="90" y="8"/>
                    <a:pt x="87" y="4"/>
                  </a:cubicBezTo>
                  <a:cubicBezTo>
                    <a:pt x="87" y="2"/>
                    <a:pt x="84" y="1"/>
                    <a:pt x="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23"/>
            <p:cNvSpPr/>
            <p:nvPr/>
          </p:nvSpPr>
          <p:spPr>
            <a:xfrm>
              <a:off x="5140100" y="1326200"/>
              <a:ext cx="208450" cy="31875"/>
            </a:xfrm>
            <a:custGeom>
              <a:avLst/>
              <a:gdLst/>
              <a:ahLst/>
              <a:cxnLst/>
              <a:rect l="l" t="t" r="r" b="b"/>
              <a:pathLst>
                <a:path w="8338" h="1275" extrusionOk="0">
                  <a:moveTo>
                    <a:pt x="6634" y="33"/>
                  </a:moveTo>
                  <a:cubicBezTo>
                    <a:pt x="6653" y="33"/>
                    <a:pt x="6649" y="44"/>
                    <a:pt x="6620" y="63"/>
                  </a:cubicBezTo>
                  <a:cubicBezTo>
                    <a:pt x="6611" y="68"/>
                    <a:pt x="6600" y="71"/>
                    <a:pt x="6591" y="71"/>
                  </a:cubicBezTo>
                  <a:cubicBezTo>
                    <a:pt x="6583" y="71"/>
                    <a:pt x="6576" y="69"/>
                    <a:pt x="6571" y="66"/>
                  </a:cubicBezTo>
                  <a:cubicBezTo>
                    <a:pt x="6561" y="56"/>
                    <a:pt x="6571" y="45"/>
                    <a:pt x="6599" y="39"/>
                  </a:cubicBezTo>
                  <a:cubicBezTo>
                    <a:pt x="6615" y="35"/>
                    <a:pt x="6626" y="33"/>
                    <a:pt x="6634" y="33"/>
                  </a:cubicBezTo>
                  <a:close/>
                  <a:moveTo>
                    <a:pt x="6197" y="219"/>
                  </a:moveTo>
                  <a:cubicBezTo>
                    <a:pt x="6228" y="219"/>
                    <a:pt x="6242" y="226"/>
                    <a:pt x="6232" y="244"/>
                  </a:cubicBezTo>
                  <a:cubicBezTo>
                    <a:pt x="6226" y="254"/>
                    <a:pt x="6211" y="261"/>
                    <a:pt x="6198" y="261"/>
                  </a:cubicBezTo>
                  <a:cubicBezTo>
                    <a:pt x="6195" y="261"/>
                    <a:pt x="6193" y="261"/>
                    <a:pt x="6190" y="260"/>
                  </a:cubicBezTo>
                  <a:cubicBezTo>
                    <a:pt x="6138" y="247"/>
                    <a:pt x="6145" y="219"/>
                    <a:pt x="6197" y="219"/>
                  </a:cubicBezTo>
                  <a:close/>
                  <a:moveTo>
                    <a:pt x="6587" y="363"/>
                  </a:moveTo>
                  <a:cubicBezTo>
                    <a:pt x="6599" y="363"/>
                    <a:pt x="6602" y="367"/>
                    <a:pt x="6589" y="375"/>
                  </a:cubicBezTo>
                  <a:cubicBezTo>
                    <a:pt x="6580" y="382"/>
                    <a:pt x="6568" y="386"/>
                    <a:pt x="6558" y="386"/>
                  </a:cubicBezTo>
                  <a:cubicBezTo>
                    <a:pt x="6552" y="386"/>
                    <a:pt x="6547" y="385"/>
                    <a:pt x="6544" y="382"/>
                  </a:cubicBezTo>
                  <a:cubicBezTo>
                    <a:pt x="6536" y="379"/>
                    <a:pt x="6547" y="372"/>
                    <a:pt x="6571" y="364"/>
                  </a:cubicBezTo>
                  <a:cubicBezTo>
                    <a:pt x="6577" y="364"/>
                    <a:pt x="6582" y="363"/>
                    <a:pt x="6587" y="363"/>
                  </a:cubicBezTo>
                  <a:close/>
                  <a:moveTo>
                    <a:pt x="6325" y="413"/>
                  </a:moveTo>
                  <a:cubicBezTo>
                    <a:pt x="6328" y="413"/>
                    <a:pt x="6330" y="413"/>
                    <a:pt x="6332" y="414"/>
                  </a:cubicBezTo>
                  <a:cubicBezTo>
                    <a:pt x="6346" y="417"/>
                    <a:pt x="6360" y="424"/>
                    <a:pt x="6360" y="431"/>
                  </a:cubicBezTo>
                  <a:cubicBezTo>
                    <a:pt x="6363" y="434"/>
                    <a:pt x="6353" y="441"/>
                    <a:pt x="6339" y="444"/>
                  </a:cubicBezTo>
                  <a:cubicBezTo>
                    <a:pt x="6337" y="445"/>
                    <a:pt x="6335" y="445"/>
                    <a:pt x="6333" y="445"/>
                  </a:cubicBezTo>
                  <a:cubicBezTo>
                    <a:pt x="6324" y="445"/>
                    <a:pt x="6314" y="439"/>
                    <a:pt x="6312" y="427"/>
                  </a:cubicBezTo>
                  <a:cubicBezTo>
                    <a:pt x="6308" y="419"/>
                    <a:pt x="6315" y="413"/>
                    <a:pt x="6325" y="413"/>
                  </a:cubicBezTo>
                  <a:close/>
                  <a:moveTo>
                    <a:pt x="6456" y="277"/>
                  </a:moveTo>
                  <a:cubicBezTo>
                    <a:pt x="6457" y="277"/>
                    <a:pt x="6459" y="277"/>
                    <a:pt x="6461" y="278"/>
                  </a:cubicBezTo>
                  <a:cubicBezTo>
                    <a:pt x="6502" y="285"/>
                    <a:pt x="6502" y="337"/>
                    <a:pt x="6461" y="379"/>
                  </a:cubicBezTo>
                  <a:cubicBezTo>
                    <a:pt x="6438" y="403"/>
                    <a:pt x="6426" y="414"/>
                    <a:pt x="6413" y="414"/>
                  </a:cubicBezTo>
                  <a:cubicBezTo>
                    <a:pt x="6404" y="414"/>
                    <a:pt x="6395" y="409"/>
                    <a:pt x="6381" y="399"/>
                  </a:cubicBezTo>
                  <a:cubicBezTo>
                    <a:pt x="6370" y="391"/>
                    <a:pt x="6356" y="387"/>
                    <a:pt x="6339" y="387"/>
                  </a:cubicBezTo>
                  <a:cubicBezTo>
                    <a:pt x="6318" y="387"/>
                    <a:pt x="6291" y="393"/>
                    <a:pt x="6256" y="406"/>
                  </a:cubicBezTo>
                  <a:cubicBezTo>
                    <a:pt x="6226" y="415"/>
                    <a:pt x="6196" y="422"/>
                    <a:pt x="6178" y="422"/>
                  </a:cubicBezTo>
                  <a:cubicBezTo>
                    <a:pt x="6169" y="422"/>
                    <a:pt x="6163" y="420"/>
                    <a:pt x="6162" y="417"/>
                  </a:cubicBezTo>
                  <a:cubicBezTo>
                    <a:pt x="6160" y="412"/>
                    <a:pt x="6157" y="410"/>
                    <a:pt x="6153" y="410"/>
                  </a:cubicBezTo>
                  <a:cubicBezTo>
                    <a:pt x="6147" y="410"/>
                    <a:pt x="6138" y="414"/>
                    <a:pt x="6128" y="420"/>
                  </a:cubicBezTo>
                  <a:cubicBezTo>
                    <a:pt x="6118" y="426"/>
                    <a:pt x="6108" y="429"/>
                    <a:pt x="6098" y="429"/>
                  </a:cubicBezTo>
                  <a:cubicBezTo>
                    <a:pt x="6089" y="429"/>
                    <a:pt x="6082" y="427"/>
                    <a:pt x="6075" y="424"/>
                  </a:cubicBezTo>
                  <a:cubicBezTo>
                    <a:pt x="6071" y="420"/>
                    <a:pt x="6063" y="418"/>
                    <a:pt x="6053" y="418"/>
                  </a:cubicBezTo>
                  <a:cubicBezTo>
                    <a:pt x="6035" y="418"/>
                    <a:pt x="6009" y="423"/>
                    <a:pt x="5985" y="434"/>
                  </a:cubicBezTo>
                  <a:cubicBezTo>
                    <a:pt x="5959" y="445"/>
                    <a:pt x="5930" y="452"/>
                    <a:pt x="5904" y="452"/>
                  </a:cubicBezTo>
                  <a:cubicBezTo>
                    <a:pt x="5888" y="452"/>
                    <a:pt x="5873" y="450"/>
                    <a:pt x="5860" y="444"/>
                  </a:cubicBezTo>
                  <a:cubicBezTo>
                    <a:pt x="5840" y="439"/>
                    <a:pt x="5827" y="436"/>
                    <a:pt x="5821" y="436"/>
                  </a:cubicBezTo>
                  <a:cubicBezTo>
                    <a:pt x="5811" y="436"/>
                    <a:pt x="5816" y="443"/>
                    <a:pt x="5829" y="462"/>
                  </a:cubicBezTo>
                  <a:cubicBezTo>
                    <a:pt x="5842" y="479"/>
                    <a:pt x="5848" y="486"/>
                    <a:pt x="5845" y="486"/>
                  </a:cubicBezTo>
                  <a:cubicBezTo>
                    <a:pt x="5842" y="486"/>
                    <a:pt x="5832" y="480"/>
                    <a:pt x="5812" y="468"/>
                  </a:cubicBezTo>
                  <a:cubicBezTo>
                    <a:pt x="5794" y="454"/>
                    <a:pt x="5759" y="447"/>
                    <a:pt x="5730" y="447"/>
                  </a:cubicBezTo>
                  <a:cubicBezTo>
                    <a:pt x="5725" y="447"/>
                    <a:pt x="5719" y="447"/>
                    <a:pt x="5715" y="448"/>
                  </a:cubicBezTo>
                  <a:lnTo>
                    <a:pt x="5655" y="458"/>
                  </a:lnTo>
                  <a:lnTo>
                    <a:pt x="5655" y="458"/>
                  </a:lnTo>
                  <a:lnTo>
                    <a:pt x="5704" y="431"/>
                  </a:lnTo>
                  <a:cubicBezTo>
                    <a:pt x="5756" y="401"/>
                    <a:pt x="6022" y="360"/>
                    <a:pt x="6134" y="360"/>
                  </a:cubicBezTo>
                  <a:cubicBezTo>
                    <a:pt x="6142" y="360"/>
                    <a:pt x="6149" y="361"/>
                    <a:pt x="6155" y="361"/>
                  </a:cubicBezTo>
                  <a:cubicBezTo>
                    <a:pt x="6160" y="361"/>
                    <a:pt x="6165" y="362"/>
                    <a:pt x="6169" y="362"/>
                  </a:cubicBezTo>
                  <a:cubicBezTo>
                    <a:pt x="6199" y="362"/>
                    <a:pt x="6219" y="352"/>
                    <a:pt x="6232" y="337"/>
                  </a:cubicBezTo>
                  <a:cubicBezTo>
                    <a:pt x="6239" y="324"/>
                    <a:pt x="6245" y="318"/>
                    <a:pt x="6254" y="318"/>
                  </a:cubicBezTo>
                  <a:cubicBezTo>
                    <a:pt x="6261" y="318"/>
                    <a:pt x="6269" y="322"/>
                    <a:pt x="6280" y="330"/>
                  </a:cubicBezTo>
                  <a:cubicBezTo>
                    <a:pt x="6292" y="339"/>
                    <a:pt x="6300" y="344"/>
                    <a:pt x="6304" y="344"/>
                  </a:cubicBezTo>
                  <a:cubicBezTo>
                    <a:pt x="6306" y="344"/>
                    <a:pt x="6307" y="343"/>
                    <a:pt x="6307" y="340"/>
                  </a:cubicBezTo>
                  <a:cubicBezTo>
                    <a:pt x="6305" y="334"/>
                    <a:pt x="6320" y="332"/>
                    <a:pt x="6343" y="332"/>
                  </a:cubicBezTo>
                  <a:cubicBezTo>
                    <a:pt x="6357" y="332"/>
                    <a:pt x="6373" y="332"/>
                    <a:pt x="6391" y="334"/>
                  </a:cubicBezTo>
                  <a:cubicBezTo>
                    <a:pt x="6422" y="337"/>
                    <a:pt x="6442" y="339"/>
                    <a:pt x="6454" y="339"/>
                  </a:cubicBezTo>
                  <a:cubicBezTo>
                    <a:pt x="6479" y="339"/>
                    <a:pt x="6473" y="331"/>
                    <a:pt x="6457" y="306"/>
                  </a:cubicBezTo>
                  <a:cubicBezTo>
                    <a:pt x="6445" y="288"/>
                    <a:pt x="6446" y="277"/>
                    <a:pt x="6456" y="277"/>
                  </a:cubicBezTo>
                  <a:close/>
                  <a:moveTo>
                    <a:pt x="4498" y="467"/>
                  </a:moveTo>
                  <a:cubicBezTo>
                    <a:pt x="4504" y="467"/>
                    <a:pt x="4507" y="469"/>
                    <a:pt x="4507" y="473"/>
                  </a:cubicBezTo>
                  <a:cubicBezTo>
                    <a:pt x="4511" y="476"/>
                    <a:pt x="4501" y="486"/>
                    <a:pt x="4483" y="497"/>
                  </a:cubicBezTo>
                  <a:cubicBezTo>
                    <a:pt x="4474" y="504"/>
                    <a:pt x="4464" y="507"/>
                    <a:pt x="4457" y="507"/>
                  </a:cubicBezTo>
                  <a:cubicBezTo>
                    <a:pt x="4451" y="507"/>
                    <a:pt x="4446" y="505"/>
                    <a:pt x="4445" y="500"/>
                  </a:cubicBezTo>
                  <a:cubicBezTo>
                    <a:pt x="4441" y="486"/>
                    <a:pt x="4455" y="476"/>
                    <a:pt x="4472" y="473"/>
                  </a:cubicBezTo>
                  <a:cubicBezTo>
                    <a:pt x="4483" y="469"/>
                    <a:pt x="4491" y="467"/>
                    <a:pt x="4498" y="467"/>
                  </a:cubicBezTo>
                  <a:close/>
                  <a:moveTo>
                    <a:pt x="3900" y="542"/>
                  </a:moveTo>
                  <a:cubicBezTo>
                    <a:pt x="3907" y="542"/>
                    <a:pt x="3913" y="544"/>
                    <a:pt x="3918" y="548"/>
                  </a:cubicBezTo>
                  <a:cubicBezTo>
                    <a:pt x="3928" y="559"/>
                    <a:pt x="3921" y="569"/>
                    <a:pt x="3904" y="573"/>
                  </a:cubicBezTo>
                  <a:cubicBezTo>
                    <a:pt x="3894" y="575"/>
                    <a:pt x="3885" y="577"/>
                    <a:pt x="3879" y="577"/>
                  </a:cubicBezTo>
                  <a:cubicBezTo>
                    <a:pt x="3862" y="577"/>
                    <a:pt x="3862" y="566"/>
                    <a:pt x="3879" y="548"/>
                  </a:cubicBezTo>
                  <a:cubicBezTo>
                    <a:pt x="3885" y="545"/>
                    <a:pt x="3893" y="542"/>
                    <a:pt x="3900" y="542"/>
                  </a:cubicBezTo>
                  <a:close/>
                  <a:moveTo>
                    <a:pt x="4135" y="542"/>
                  </a:moveTo>
                  <a:cubicBezTo>
                    <a:pt x="4140" y="542"/>
                    <a:pt x="4144" y="546"/>
                    <a:pt x="4147" y="552"/>
                  </a:cubicBezTo>
                  <a:cubicBezTo>
                    <a:pt x="4150" y="563"/>
                    <a:pt x="4147" y="580"/>
                    <a:pt x="4136" y="590"/>
                  </a:cubicBezTo>
                  <a:cubicBezTo>
                    <a:pt x="4132" y="595"/>
                    <a:pt x="4127" y="597"/>
                    <a:pt x="4123" y="597"/>
                  </a:cubicBezTo>
                  <a:cubicBezTo>
                    <a:pt x="4118" y="597"/>
                    <a:pt x="4114" y="593"/>
                    <a:pt x="4112" y="587"/>
                  </a:cubicBezTo>
                  <a:cubicBezTo>
                    <a:pt x="4105" y="577"/>
                    <a:pt x="4112" y="559"/>
                    <a:pt x="4122" y="548"/>
                  </a:cubicBezTo>
                  <a:cubicBezTo>
                    <a:pt x="4126" y="544"/>
                    <a:pt x="4131" y="542"/>
                    <a:pt x="4135" y="542"/>
                  </a:cubicBezTo>
                  <a:close/>
                  <a:moveTo>
                    <a:pt x="4497" y="638"/>
                  </a:moveTo>
                  <a:cubicBezTo>
                    <a:pt x="4506" y="638"/>
                    <a:pt x="4510" y="644"/>
                    <a:pt x="4507" y="652"/>
                  </a:cubicBezTo>
                  <a:cubicBezTo>
                    <a:pt x="4504" y="667"/>
                    <a:pt x="4496" y="677"/>
                    <a:pt x="4490" y="681"/>
                  </a:cubicBezTo>
                  <a:cubicBezTo>
                    <a:pt x="4483" y="681"/>
                    <a:pt x="4476" y="673"/>
                    <a:pt x="4472" y="663"/>
                  </a:cubicBezTo>
                  <a:cubicBezTo>
                    <a:pt x="4469" y="652"/>
                    <a:pt x="4480" y="639"/>
                    <a:pt x="4490" y="639"/>
                  </a:cubicBezTo>
                  <a:cubicBezTo>
                    <a:pt x="4493" y="638"/>
                    <a:pt x="4495" y="638"/>
                    <a:pt x="4497" y="638"/>
                  </a:cubicBezTo>
                  <a:close/>
                  <a:moveTo>
                    <a:pt x="4580" y="642"/>
                  </a:moveTo>
                  <a:cubicBezTo>
                    <a:pt x="4585" y="642"/>
                    <a:pt x="4589" y="645"/>
                    <a:pt x="4591" y="652"/>
                  </a:cubicBezTo>
                  <a:cubicBezTo>
                    <a:pt x="4594" y="663"/>
                    <a:pt x="4618" y="670"/>
                    <a:pt x="4639" y="670"/>
                  </a:cubicBezTo>
                  <a:cubicBezTo>
                    <a:pt x="4674" y="670"/>
                    <a:pt x="4670" y="673"/>
                    <a:pt x="4635" y="684"/>
                  </a:cubicBezTo>
                  <a:cubicBezTo>
                    <a:pt x="4621" y="689"/>
                    <a:pt x="4608" y="690"/>
                    <a:pt x="4597" y="690"/>
                  </a:cubicBezTo>
                  <a:cubicBezTo>
                    <a:pt x="4562" y="690"/>
                    <a:pt x="4543" y="673"/>
                    <a:pt x="4566" y="649"/>
                  </a:cubicBezTo>
                  <a:cubicBezTo>
                    <a:pt x="4571" y="645"/>
                    <a:pt x="4576" y="642"/>
                    <a:pt x="4580" y="642"/>
                  </a:cubicBezTo>
                  <a:close/>
                  <a:moveTo>
                    <a:pt x="3466" y="736"/>
                  </a:moveTo>
                  <a:lnTo>
                    <a:pt x="3466" y="736"/>
                  </a:lnTo>
                  <a:cubicBezTo>
                    <a:pt x="3468" y="736"/>
                    <a:pt x="3472" y="738"/>
                    <a:pt x="3476" y="743"/>
                  </a:cubicBezTo>
                  <a:cubicBezTo>
                    <a:pt x="3487" y="753"/>
                    <a:pt x="3491" y="771"/>
                    <a:pt x="3487" y="781"/>
                  </a:cubicBezTo>
                  <a:cubicBezTo>
                    <a:pt x="3486" y="782"/>
                    <a:pt x="3484" y="783"/>
                    <a:pt x="3483" y="783"/>
                  </a:cubicBezTo>
                  <a:cubicBezTo>
                    <a:pt x="3476" y="783"/>
                    <a:pt x="3469" y="773"/>
                    <a:pt x="3466" y="757"/>
                  </a:cubicBezTo>
                  <a:cubicBezTo>
                    <a:pt x="3462" y="743"/>
                    <a:pt x="3462" y="736"/>
                    <a:pt x="3466" y="736"/>
                  </a:cubicBezTo>
                  <a:close/>
                  <a:moveTo>
                    <a:pt x="6703" y="1"/>
                  </a:moveTo>
                  <a:cubicBezTo>
                    <a:pt x="6677" y="1"/>
                    <a:pt x="6643" y="5"/>
                    <a:pt x="6613" y="15"/>
                  </a:cubicBezTo>
                  <a:cubicBezTo>
                    <a:pt x="6579" y="22"/>
                    <a:pt x="6546" y="26"/>
                    <a:pt x="6526" y="26"/>
                  </a:cubicBezTo>
                  <a:cubicBezTo>
                    <a:pt x="6520" y="26"/>
                    <a:pt x="6515" y="25"/>
                    <a:pt x="6512" y="25"/>
                  </a:cubicBezTo>
                  <a:cubicBezTo>
                    <a:pt x="6509" y="21"/>
                    <a:pt x="6497" y="20"/>
                    <a:pt x="6480" y="20"/>
                  </a:cubicBezTo>
                  <a:cubicBezTo>
                    <a:pt x="6464" y="20"/>
                    <a:pt x="6443" y="21"/>
                    <a:pt x="6422" y="25"/>
                  </a:cubicBezTo>
                  <a:cubicBezTo>
                    <a:pt x="6347" y="36"/>
                    <a:pt x="6352" y="51"/>
                    <a:pt x="6416" y="51"/>
                  </a:cubicBezTo>
                  <a:cubicBezTo>
                    <a:pt x="6428" y="51"/>
                    <a:pt x="6443" y="50"/>
                    <a:pt x="6461" y="49"/>
                  </a:cubicBezTo>
                  <a:lnTo>
                    <a:pt x="6536" y="45"/>
                  </a:lnTo>
                  <a:lnTo>
                    <a:pt x="6491" y="90"/>
                  </a:lnTo>
                  <a:cubicBezTo>
                    <a:pt x="6432" y="150"/>
                    <a:pt x="6363" y="174"/>
                    <a:pt x="6176" y="191"/>
                  </a:cubicBezTo>
                  <a:cubicBezTo>
                    <a:pt x="6096" y="198"/>
                    <a:pt x="5979" y="215"/>
                    <a:pt x="5909" y="226"/>
                  </a:cubicBezTo>
                  <a:cubicBezTo>
                    <a:pt x="5839" y="239"/>
                    <a:pt x="5745" y="247"/>
                    <a:pt x="5697" y="247"/>
                  </a:cubicBezTo>
                  <a:cubicBezTo>
                    <a:pt x="5652" y="247"/>
                    <a:pt x="5611" y="250"/>
                    <a:pt x="5607" y="257"/>
                  </a:cubicBezTo>
                  <a:cubicBezTo>
                    <a:pt x="5605" y="262"/>
                    <a:pt x="5608" y="266"/>
                    <a:pt x="5615" y="266"/>
                  </a:cubicBezTo>
                  <a:cubicBezTo>
                    <a:pt x="5618" y="266"/>
                    <a:pt x="5621" y="265"/>
                    <a:pt x="5625" y="264"/>
                  </a:cubicBezTo>
                  <a:cubicBezTo>
                    <a:pt x="5629" y="263"/>
                    <a:pt x="5633" y="263"/>
                    <a:pt x="5636" y="263"/>
                  </a:cubicBezTo>
                  <a:cubicBezTo>
                    <a:pt x="5646" y="263"/>
                    <a:pt x="5653" y="267"/>
                    <a:pt x="5655" y="274"/>
                  </a:cubicBezTo>
                  <a:cubicBezTo>
                    <a:pt x="5662" y="295"/>
                    <a:pt x="5451" y="340"/>
                    <a:pt x="5287" y="351"/>
                  </a:cubicBezTo>
                  <a:cubicBezTo>
                    <a:pt x="5236" y="354"/>
                    <a:pt x="5194" y="364"/>
                    <a:pt x="5191" y="379"/>
                  </a:cubicBezTo>
                  <a:cubicBezTo>
                    <a:pt x="5190" y="383"/>
                    <a:pt x="5185" y="385"/>
                    <a:pt x="5178" y="385"/>
                  </a:cubicBezTo>
                  <a:cubicBezTo>
                    <a:pt x="5166" y="385"/>
                    <a:pt x="5148" y="379"/>
                    <a:pt x="5128" y="369"/>
                  </a:cubicBezTo>
                  <a:cubicBezTo>
                    <a:pt x="5109" y="356"/>
                    <a:pt x="5094" y="349"/>
                    <a:pt x="5086" y="349"/>
                  </a:cubicBezTo>
                  <a:cubicBezTo>
                    <a:pt x="5080" y="349"/>
                    <a:pt x="5078" y="352"/>
                    <a:pt x="5079" y="358"/>
                  </a:cubicBezTo>
                  <a:cubicBezTo>
                    <a:pt x="5087" y="375"/>
                    <a:pt x="5066" y="385"/>
                    <a:pt x="5021" y="385"/>
                  </a:cubicBezTo>
                  <a:cubicBezTo>
                    <a:pt x="4986" y="385"/>
                    <a:pt x="4896" y="403"/>
                    <a:pt x="4820" y="420"/>
                  </a:cubicBezTo>
                  <a:cubicBezTo>
                    <a:pt x="4756" y="435"/>
                    <a:pt x="4695" y="442"/>
                    <a:pt x="4664" y="442"/>
                  </a:cubicBezTo>
                  <a:cubicBezTo>
                    <a:pt x="4658" y="442"/>
                    <a:pt x="4653" y="442"/>
                    <a:pt x="4650" y="441"/>
                  </a:cubicBezTo>
                  <a:cubicBezTo>
                    <a:pt x="4645" y="440"/>
                    <a:pt x="4641" y="439"/>
                    <a:pt x="4636" y="439"/>
                  </a:cubicBezTo>
                  <a:cubicBezTo>
                    <a:pt x="4620" y="439"/>
                    <a:pt x="4604" y="448"/>
                    <a:pt x="4591" y="462"/>
                  </a:cubicBezTo>
                  <a:cubicBezTo>
                    <a:pt x="4582" y="475"/>
                    <a:pt x="4573" y="482"/>
                    <a:pt x="4567" y="482"/>
                  </a:cubicBezTo>
                  <a:cubicBezTo>
                    <a:pt x="4557" y="482"/>
                    <a:pt x="4551" y="470"/>
                    <a:pt x="4549" y="448"/>
                  </a:cubicBezTo>
                  <a:cubicBezTo>
                    <a:pt x="4549" y="445"/>
                    <a:pt x="4542" y="443"/>
                    <a:pt x="4530" y="443"/>
                  </a:cubicBezTo>
                  <a:cubicBezTo>
                    <a:pt x="4513" y="443"/>
                    <a:pt x="4486" y="447"/>
                    <a:pt x="4455" y="455"/>
                  </a:cubicBezTo>
                  <a:cubicBezTo>
                    <a:pt x="4392" y="473"/>
                    <a:pt x="4372" y="486"/>
                    <a:pt x="4386" y="497"/>
                  </a:cubicBezTo>
                  <a:cubicBezTo>
                    <a:pt x="4400" y="507"/>
                    <a:pt x="4397" y="514"/>
                    <a:pt x="4376" y="514"/>
                  </a:cubicBezTo>
                  <a:cubicBezTo>
                    <a:pt x="4358" y="510"/>
                    <a:pt x="4341" y="500"/>
                    <a:pt x="4341" y="486"/>
                  </a:cubicBezTo>
                  <a:cubicBezTo>
                    <a:pt x="4339" y="479"/>
                    <a:pt x="4329" y="475"/>
                    <a:pt x="4313" y="475"/>
                  </a:cubicBezTo>
                  <a:cubicBezTo>
                    <a:pt x="4300" y="475"/>
                    <a:pt x="4282" y="478"/>
                    <a:pt x="4261" y="483"/>
                  </a:cubicBezTo>
                  <a:cubicBezTo>
                    <a:pt x="4237" y="489"/>
                    <a:pt x="4212" y="493"/>
                    <a:pt x="4193" y="493"/>
                  </a:cubicBezTo>
                  <a:cubicBezTo>
                    <a:pt x="4179" y="493"/>
                    <a:pt x="4168" y="491"/>
                    <a:pt x="4163" y="486"/>
                  </a:cubicBezTo>
                  <a:cubicBezTo>
                    <a:pt x="4156" y="478"/>
                    <a:pt x="4144" y="475"/>
                    <a:pt x="4133" y="475"/>
                  </a:cubicBezTo>
                  <a:cubicBezTo>
                    <a:pt x="4129" y="475"/>
                    <a:pt x="4125" y="475"/>
                    <a:pt x="4122" y="476"/>
                  </a:cubicBezTo>
                  <a:cubicBezTo>
                    <a:pt x="4108" y="479"/>
                    <a:pt x="4112" y="489"/>
                    <a:pt x="4126" y="500"/>
                  </a:cubicBezTo>
                  <a:cubicBezTo>
                    <a:pt x="4133" y="508"/>
                    <a:pt x="4133" y="511"/>
                    <a:pt x="4126" y="511"/>
                  </a:cubicBezTo>
                  <a:cubicBezTo>
                    <a:pt x="4121" y="511"/>
                    <a:pt x="4111" y="508"/>
                    <a:pt x="4098" y="503"/>
                  </a:cubicBezTo>
                  <a:cubicBezTo>
                    <a:pt x="4081" y="497"/>
                    <a:pt x="4069" y="494"/>
                    <a:pt x="4061" y="494"/>
                  </a:cubicBezTo>
                  <a:cubicBezTo>
                    <a:pt x="4050" y="494"/>
                    <a:pt x="4046" y="500"/>
                    <a:pt x="4046" y="514"/>
                  </a:cubicBezTo>
                  <a:cubicBezTo>
                    <a:pt x="4044" y="526"/>
                    <a:pt x="4039" y="531"/>
                    <a:pt x="4026" y="531"/>
                  </a:cubicBezTo>
                  <a:cubicBezTo>
                    <a:pt x="4016" y="531"/>
                    <a:pt x="4000" y="527"/>
                    <a:pt x="3976" y="521"/>
                  </a:cubicBezTo>
                  <a:cubicBezTo>
                    <a:pt x="3966" y="519"/>
                    <a:pt x="3955" y="517"/>
                    <a:pt x="3942" y="517"/>
                  </a:cubicBezTo>
                  <a:cubicBezTo>
                    <a:pt x="3864" y="517"/>
                    <a:pt x="3752" y="560"/>
                    <a:pt x="3785" y="587"/>
                  </a:cubicBezTo>
                  <a:cubicBezTo>
                    <a:pt x="3791" y="590"/>
                    <a:pt x="3790" y="593"/>
                    <a:pt x="3782" y="593"/>
                  </a:cubicBezTo>
                  <a:cubicBezTo>
                    <a:pt x="3775" y="593"/>
                    <a:pt x="3765" y="591"/>
                    <a:pt x="3751" y="587"/>
                  </a:cubicBezTo>
                  <a:cubicBezTo>
                    <a:pt x="3713" y="577"/>
                    <a:pt x="3705" y="566"/>
                    <a:pt x="3720" y="552"/>
                  </a:cubicBezTo>
                  <a:cubicBezTo>
                    <a:pt x="3733" y="539"/>
                    <a:pt x="3734" y="534"/>
                    <a:pt x="3726" y="534"/>
                  </a:cubicBezTo>
                  <a:cubicBezTo>
                    <a:pt x="3724" y="534"/>
                    <a:pt x="3720" y="534"/>
                    <a:pt x="3716" y="535"/>
                  </a:cubicBezTo>
                  <a:cubicBezTo>
                    <a:pt x="3702" y="542"/>
                    <a:pt x="3678" y="563"/>
                    <a:pt x="3660" y="587"/>
                  </a:cubicBezTo>
                  <a:cubicBezTo>
                    <a:pt x="3647" y="608"/>
                    <a:pt x="3640" y="617"/>
                    <a:pt x="3631" y="617"/>
                  </a:cubicBezTo>
                  <a:cubicBezTo>
                    <a:pt x="3624" y="617"/>
                    <a:pt x="3615" y="612"/>
                    <a:pt x="3601" y="601"/>
                  </a:cubicBezTo>
                  <a:cubicBezTo>
                    <a:pt x="3590" y="591"/>
                    <a:pt x="3568" y="585"/>
                    <a:pt x="3544" y="585"/>
                  </a:cubicBezTo>
                  <a:cubicBezTo>
                    <a:pt x="3532" y="585"/>
                    <a:pt x="3520" y="587"/>
                    <a:pt x="3508" y="590"/>
                  </a:cubicBezTo>
                  <a:cubicBezTo>
                    <a:pt x="3489" y="594"/>
                    <a:pt x="3471" y="596"/>
                    <a:pt x="3455" y="596"/>
                  </a:cubicBezTo>
                  <a:cubicBezTo>
                    <a:pt x="3440" y="596"/>
                    <a:pt x="3428" y="594"/>
                    <a:pt x="3421" y="590"/>
                  </a:cubicBezTo>
                  <a:cubicBezTo>
                    <a:pt x="3417" y="586"/>
                    <a:pt x="3407" y="584"/>
                    <a:pt x="3394" y="584"/>
                  </a:cubicBezTo>
                  <a:cubicBezTo>
                    <a:pt x="3376" y="584"/>
                    <a:pt x="3352" y="588"/>
                    <a:pt x="3327" y="593"/>
                  </a:cubicBezTo>
                  <a:cubicBezTo>
                    <a:pt x="3310" y="598"/>
                    <a:pt x="3291" y="600"/>
                    <a:pt x="3273" y="600"/>
                  </a:cubicBezTo>
                  <a:cubicBezTo>
                    <a:pt x="3250" y="600"/>
                    <a:pt x="3229" y="596"/>
                    <a:pt x="3217" y="590"/>
                  </a:cubicBezTo>
                  <a:cubicBezTo>
                    <a:pt x="3207" y="583"/>
                    <a:pt x="3197" y="579"/>
                    <a:pt x="3186" y="579"/>
                  </a:cubicBezTo>
                  <a:cubicBezTo>
                    <a:pt x="3171" y="579"/>
                    <a:pt x="3154" y="587"/>
                    <a:pt x="3133" y="601"/>
                  </a:cubicBezTo>
                  <a:cubicBezTo>
                    <a:pt x="3100" y="624"/>
                    <a:pt x="2784" y="702"/>
                    <a:pt x="2732" y="702"/>
                  </a:cubicBezTo>
                  <a:cubicBezTo>
                    <a:pt x="2730" y="702"/>
                    <a:pt x="2728" y="702"/>
                    <a:pt x="2727" y="702"/>
                  </a:cubicBezTo>
                  <a:cubicBezTo>
                    <a:pt x="2725" y="700"/>
                    <a:pt x="2722" y="700"/>
                    <a:pt x="2718" y="700"/>
                  </a:cubicBezTo>
                  <a:cubicBezTo>
                    <a:pt x="2708" y="700"/>
                    <a:pt x="2693" y="703"/>
                    <a:pt x="2679" y="705"/>
                  </a:cubicBezTo>
                  <a:cubicBezTo>
                    <a:pt x="2655" y="708"/>
                    <a:pt x="2599" y="715"/>
                    <a:pt x="2557" y="718"/>
                  </a:cubicBezTo>
                  <a:cubicBezTo>
                    <a:pt x="2509" y="722"/>
                    <a:pt x="2401" y="739"/>
                    <a:pt x="2311" y="753"/>
                  </a:cubicBezTo>
                  <a:cubicBezTo>
                    <a:pt x="2065" y="795"/>
                    <a:pt x="2003" y="806"/>
                    <a:pt x="1839" y="830"/>
                  </a:cubicBezTo>
                  <a:cubicBezTo>
                    <a:pt x="1760" y="843"/>
                    <a:pt x="1662" y="857"/>
                    <a:pt x="1628" y="868"/>
                  </a:cubicBezTo>
                  <a:cubicBezTo>
                    <a:pt x="1615" y="871"/>
                    <a:pt x="1603" y="872"/>
                    <a:pt x="1593" y="872"/>
                  </a:cubicBezTo>
                  <a:cubicBezTo>
                    <a:pt x="1576" y="872"/>
                    <a:pt x="1564" y="869"/>
                    <a:pt x="1561" y="864"/>
                  </a:cubicBezTo>
                  <a:cubicBezTo>
                    <a:pt x="1560" y="860"/>
                    <a:pt x="1556" y="858"/>
                    <a:pt x="1549" y="858"/>
                  </a:cubicBezTo>
                  <a:cubicBezTo>
                    <a:pt x="1538" y="858"/>
                    <a:pt x="1522" y="863"/>
                    <a:pt x="1503" y="871"/>
                  </a:cubicBezTo>
                  <a:cubicBezTo>
                    <a:pt x="1482" y="880"/>
                    <a:pt x="1464" y="885"/>
                    <a:pt x="1454" y="885"/>
                  </a:cubicBezTo>
                  <a:cubicBezTo>
                    <a:pt x="1448" y="885"/>
                    <a:pt x="1445" y="884"/>
                    <a:pt x="1444" y="881"/>
                  </a:cubicBezTo>
                  <a:cubicBezTo>
                    <a:pt x="1444" y="878"/>
                    <a:pt x="1435" y="876"/>
                    <a:pt x="1421" y="876"/>
                  </a:cubicBezTo>
                  <a:cubicBezTo>
                    <a:pt x="1407" y="876"/>
                    <a:pt x="1388" y="878"/>
                    <a:pt x="1367" y="881"/>
                  </a:cubicBezTo>
                  <a:cubicBezTo>
                    <a:pt x="1326" y="892"/>
                    <a:pt x="1212" y="913"/>
                    <a:pt x="1114" y="931"/>
                  </a:cubicBezTo>
                  <a:cubicBezTo>
                    <a:pt x="1029" y="949"/>
                    <a:pt x="939" y="959"/>
                    <a:pt x="901" y="959"/>
                  </a:cubicBezTo>
                  <a:cubicBezTo>
                    <a:pt x="896" y="959"/>
                    <a:pt x="892" y="958"/>
                    <a:pt x="889" y="958"/>
                  </a:cubicBezTo>
                  <a:cubicBezTo>
                    <a:pt x="874" y="955"/>
                    <a:pt x="859" y="954"/>
                    <a:pt x="845" y="954"/>
                  </a:cubicBezTo>
                  <a:cubicBezTo>
                    <a:pt x="801" y="954"/>
                    <a:pt x="766" y="966"/>
                    <a:pt x="784" y="979"/>
                  </a:cubicBezTo>
                  <a:cubicBezTo>
                    <a:pt x="791" y="986"/>
                    <a:pt x="743" y="1003"/>
                    <a:pt x="670" y="1021"/>
                  </a:cubicBezTo>
                  <a:cubicBezTo>
                    <a:pt x="627" y="1031"/>
                    <a:pt x="587" y="1037"/>
                    <a:pt x="560" y="1037"/>
                  </a:cubicBezTo>
                  <a:cubicBezTo>
                    <a:pt x="543" y="1037"/>
                    <a:pt x="532" y="1035"/>
                    <a:pt x="528" y="1031"/>
                  </a:cubicBezTo>
                  <a:cubicBezTo>
                    <a:pt x="520" y="1020"/>
                    <a:pt x="509" y="1015"/>
                    <a:pt x="500" y="1015"/>
                  </a:cubicBezTo>
                  <a:cubicBezTo>
                    <a:pt x="485" y="1015"/>
                    <a:pt x="473" y="1027"/>
                    <a:pt x="479" y="1048"/>
                  </a:cubicBezTo>
                  <a:cubicBezTo>
                    <a:pt x="488" y="1078"/>
                    <a:pt x="465" y="1098"/>
                    <a:pt x="435" y="1098"/>
                  </a:cubicBezTo>
                  <a:cubicBezTo>
                    <a:pt x="420" y="1098"/>
                    <a:pt x="404" y="1093"/>
                    <a:pt x="389" y="1083"/>
                  </a:cubicBezTo>
                  <a:cubicBezTo>
                    <a:pt x="375" y="1073"/>
                    <a:pt x="359" y="1069"/>
                    <a:pt x="343" y="1069"/>
                  </a:cubicBezTo>
                  <a:cubicBezTo>
                    <a:pt x="306" y="1069"/>
                    <a:pt x="274" y="1094"/>
                    <a:pt x="299" y="1121"/>
                  </a:cubicBezTo>
                  <a:cubicBezTo>
                    <a:pt x="309" y="1135"/>
                    <a:pt x="309" y="1149"/>
                    <a:pt x="296" y="1149"/>
                  </a:cubicBezTo>
                  <a:cubicBezTo>
                    <a:pt x="294" y="1149"/>
                    <a:pt x="293" y="1149"/>
                    <a:pt x="291" y="1149"/>
                  </a:cubicBezTo>
                  <a:cubicBezTo>
                    <a:pt x="281" y="1149"/>
                    <a:pt x="267" y="1140"/>
                    <a:pt x="264" y="1125"/>
                  </a:cubicBezTo>
                  <a:cubicBezTo>
                    <a:pt x="260" y="1111"/>
                    <a:pt x="252" y="1105"/>
                    <a:pt x="242" y="1105"/>
                  </a:cubicBezTo>
                  <a:cubicBezTo>
                    <a:pt x="236" y="1105"/>
                    <a:pt x="230" y="1107"/>
                    <a:pt x="222" y="1110"/>
                  </a:cubicBezTo>
                  <a:cubicBezTo>
                    <a:pt x="213" y="1118"/>
                    <a:pt x="205" y="1122"/>
                    <a:pt x="199" y="1122"/>
                  </a:cubicBezTo>
                  <a:cubicBezTo>
                    <a:pt x="193" y="1122"/>
                    <a:pt x="189" y="1119"/>
                    <a:pt x="187" y="1114"/>
                  </a:cubicBezTo>
                  <a:cubicBezTo>
                    <a:pt x="185" y="1104"/>
                    <a:pt x="177" y="1099"/>
                    <a:pt x="167" y="1099"/>
                  </a:cubicBezTo>
                  <a:cubicBezTo>
                    <a:pt x="144" y="1099"/>
                    <a:pt x="106" y="1126"/>
                    <a:pt x="83" y="1163"/>
                  </a:cubicBezTo>
                  <a:cubicBezTo>
                    <a:pt x="64" y="1191"/>
                    <a:pt x="42" y="1208"/>
                    <a:pt x="29" y="1208"/>
                  </a:cubicBezTo>
                  <a:cubicBezTo>
                    <a:pt x="27" y="1208"/>
                    <a:pt x="26" y="1208"/>
                    <a:pt x="25" y="1208"/>
                  </a:cubicBezTo>
                  <a:cubicBezTo>
                    <a:pt x="23" y="1207"/>
                    <a:pt x="20" y="1207"/>
                    <a:pt x="18" y="1207"/>
                  </a:cubicBezTo>
                  <a:cubicBezTo>
                    <a:pt x="8" y="1207"/>
                    <a:pt x="1" y="1213"/>
                    <a:pt x="4" y="1222"/>
                  </a:cubicBezTo>
                  <a:cubicBezTo>
                    <a:pt x="7" y="1232"/>
                    <a:pt x="14" y="1237"/>
                    <a:pt x="24" y="1237"/>
                  </a:cubicBezTo>
                  <a:cubicBezTo>
                    <a:pt x="41" y="1237"/>
                    <a:pt x="66" y="1224"/>
                    <a:pt x="94" y="1201"/>
                  </a:cubicBezTo>
                  <a:cubicBezTo>
                    <a:pt x="109" y="1188"/>
                    <a:pt x="120" y="1182"/>
                    <a:pt x="132" y="1182"/>
                  </a:cubicBezTo>
                  <a:cubicBezTo>
                    <a:pt x="142" y="1182"/>
                    <a:pt x="152" y="1187"/>
                    <a:pt x="163" y="1197"/>
                  </a:cubicBezTo>
                  <a:cubicBezTo>
                    <a:pt x="178" y="1209"/>
                    <a:pt x="189" y="1214"/>
                    <a:pt x="193" y="1214"/>
                  </a:cubicBezTo>
                  <a:cubicBezTo>
                    <a:pt x="195" y="1214"/>
                    <a:pt x="196" y="1213"/>
                    <a:pt x="195" y="1211"/>
                  </a:cubicBezTo>
                  <a:cubicBezTo>
                    <a:pt x="193" y="1206"/>
                    <a:pt x="196" y="1204"/>
                    <a:pt x="202" y="1204"/>
                  </a:cubicBezTo>
                  <a:cubicBezTo>
                    <a:pt x="208" y="1204"/>
                    <a:pt x="217" y="1206"/>
                    <a:pt x="229" y="1211"/>
                  </a:cubicBezTo>
                  <a:cubicBezTo>
                    <a:pt x="254" y="1218"/>
                    <a:pt x="267" y="1232"/>
                    <a:pt x="264" y="1243"/>
                  </a:cubicBezTo>
                  <a:cubicBezTo>
                    <a:pt x="263" y="1246"/>
                    <a:pt x="265" y="1247"/>
                    <a:pt x="269" y="1247"/>
                  </a:cubicBezTo>
                  <a:cubicBezTo>
                    <a:pt x="279" y="1247"/>
                    <a:pt x="298" y="1241"/>
                    <a:pt x="320" y="1229"/>
                  </a:cubicBezTo>
                  <a:cubicBezTo>
                    <a:pt x="346" y="1214"/>
                    <a:pt x="369" y="1207"/>
                    <a:pt x="385" y="1207"/>
                  </a:cubicBezTo>
                  <a:cubicBezTo>
                    <a:pt x="391" y="1207"/>
                    <a:pt x="396" y="1208"/>
                    <a:pt x="400" y="1211"/>
                  </a:cubicBezTo>
                  <a:cubicBezTo>
                    <a:pt x="410" y="1218"/>
                    <a:pt x="403" y="1229"/>
                    <a:pt x="386" y="1235"/>
                  </a:cubicBezTo>
                  <a:cubicBezTo>
                    <a:pt x="365" y="1239"/>
                    <a:pt x="351" y="1253"/>
                    <a:pt x="358" y="1267"/>
                  </a:cubicBezTo>
                  <a:cubicBezTo>
                    <a:pt x="360" y="1272"/>
                    <a:pt x="365" y="1274"/>
                    <a:pt x="372" y="1274"/>
                  </a:cubicBezTo>
                  <a:cubicBezTo>
                    <a:pt x="379" y="1274"/>
                    <a:pt x="387" y="1272"/>
                    <a:pt x="396" y="1267"/>
                  </a:cubicBezTo>
                  <a:cubicBezTo>
                    <a:pt x="413" y="1253"/>
                    <a:pt x="437" y="1243"/>
                    <a:pt x="448" y="1239"/>
                  </a:cubicBezTo>
                  <a:cubicBezTo>
                    <a:pt x="462" y="1235"/>
                    <a:pt x="462" y="1229"/>
                    <a:pt x="451" y="1218"/>
                  </a:cubicBezTo>
                  <a:cubicBezTo>
                    <a:pt x="445" y="1211"/>
                    <a:pt x="451" y="1194"/>
                    <a:pt x="469" y="1184"/>
                  </a:cubicBezTo>
                  <a:cubicBezTo>
                    <a:pt x="478" y="1177"/>
                    <a:pt x="485" y="1173"/>
                    <a:pt x="490" y="1173"/>
                  </a:cubicBezTo>
                  <a:cubicBezTo>
                    <a:pt x="497" y="1173"/>
                    <a:pt x="500" y="1183"/>
                    <a:pt x="500" y="1205"/>
                  </a:cubicBezTo>
                  <a:cubicBezTo>
                    <a:pt x="502" y="1229"/>
                    <a:pt x="510" y="1241"/>
                    <a:pt x="519" y="1241"/>
                  </a:cubicBezTo>
                  <a:cubicBezTo>
                    <a:pt x="530" y="1241"/>
                    <a:pt x="543" y="1226"/>
                    <a:pt x="552" y="1197"/>
                  </a:cubicBezTo>
                  <a:cubicBezTo>
                    <a:pt x="559" y="1178"/>
                    <a:pt x="563" y="1169"/>
                    <a:pt x="565" y="1169"/>
                  </a:cubicBezTo>
                  <a:cubicBezTo>
                    <a:pt x="568" y="1169"/>
                    <a:pt x="570" y="1178"/>
                    <a:pt x="573" y="1197"/>
                  </a:cubicBezTo>
                  <a:cubicBezTo>
                    <a:pt x="576" y="1219"/>
                    <a:pt x="586" y="1228"/>
                    <a:pt x="613" y="1228"/>
                  </a:cubicBezTo>
                  <a:cubicBezTo>
                    <a:pt x="621" y="1228"/>
                    <a:pt x="631" y="1227"/>
                    <a:pt x="642" y="1225"/>
                  </a:cubicBezTo>
                  <a:cubicBezTo>
                    <a:pt x="680" y="1222"/>
                    <a:pt x="701" y="1211"/>
                    <a:pt x="695" y="1205"/>
                  </a:cubicBezTo>
                  <a:cubicBezTo>
                    <a:pt x="684" y="1197"/>
                    <a:pt x="757" y="1184"/>
                    <a:pt x="858" y="1173"/>
                  </a:cubicBezTo>
                  <a:cubicBezTo>
                    <a:pt x="1038" y="1155"/>
                    <a:pt x="1149" y="1139"/>
                    <a:pt x="1402" y="1090"/>
                  </a:cubicBezTo>
                  <a:cubicBezTo>
                    <a:pt x="1469" y="1078"/>
                    <a:pt x="1536" y="1068"/>
                    <a:pt x="1565" y="1068"/>
                  </a:cubicBezTo>
                  <a:cubicBezTo>
                    <a:pt x="1569" y="1068"/>
                    <a:pt x="1573" y="1068"/>
                    <a:pt x="1576" y="1069"/>
                  </a:cubicBezTo>
                  <a:cubicBezTo>
                    <a:pt x="1596" y="1069"/>
                    <a:pt x="1670" y="1059"/>
                    <a:pt x="1735" y="1048"/>
                  </a:cubicBezTo>
                  <a:cubicBezTo>
                    <a:pt x="1776" y="1040"/>
                    <a:pt x="1812" y="1036"/>
                    <a:pt x="1842" y="1036"/>
                  </a:cubicBezTo>
                  <a:cubicBezTo>
                    <a:pt x="1905" y="1036"/>
                    <a:pt x="1941" y="1053"/>
                    <a:pt x="1936" y="1083"/>
                  </a:cubicBezTo>
                  <a:cubicBezTo>
                    <a:pt x="1934" y="1094"/>
                    <a:pt x="1936" y="1100"/>
                    <a:pt x="1953" y="1100"/>
                  </a:cubicBezTo>
                  <a:cubicBezTo>
                    <a:pt x="1972" y="1100"/>
                    <a:pt x="2010" y="1093"/>
                    <a:pt x="2086" y="1076"/>
                  </a:cubicBezTo>
                  <a:cubicBezTo>
                    <a:pt x="2179" y="1059"/>
                    <a:pt x="2221" y="1041"/>
                    <a:pt x="2256" y="1006"/>
                  </a:cubicBezTo>
                  <a:cubicBezTo>
                    <a:pt x="2262" y="1000"/>
                    <a:pt x="2268" y="996"/>
                    <a:pt x="2273" y="996"/>
                  </a:cubicBezTo>
                  <a:cubicBezTo>
                    <a:pt x="2278" y="996"/>
                    <a:pt x="2282" y="1000"/>
                    <a:pt x="2283" y="1006"/>
                  </a:cubicBezTo>
                  <a:cubicBezTo>
                    <a:pt x="2285" y="1013"/>
                    <a:pt x="2290" y="1015"/>
                    <a:pt x="2298" y="1015"/>
                  </a:cubicBezTo>
                  <a:cubicBezTo>
                    <a:pt x="2308" y="1015"/>
                    <a:pt x="2322" y="1011"/>
                    <a:pt x="2336" y="1003"/>
                  </a:cubicBezTo>
                  <a:cubicBezTo>
                    <a:pt x="2353" y="994"/>
                    <a:pt x="2363" y="990"/>
                    <a:pt x="2367" y="990"/>
                  </a:cubicBezTo>
                  <a:lnTo>
                    <a:pt x="2367" y="990"/>
                  </a:lnTo>
                  <a:cubicBezTo>
                    <a:pt x="2371" y="990"/>
                    <a:pt x="2369" y="994"/>
                    <a:pt x="2360" y="1003"/>
                  </a:cubicBezTo>
                  <a:cubicBezTo>
                    <a:pt x="2341" y="1023"/>
                    <a:pt x="2344" y="1034"/>
                    <a:pt x="2373" y="1034"/>
                  </a:cubicBezTo>
                  <a:cubicBezTo>
                    <a:pt x="2394" y="1034"/>
                    <a:pt x="2428" y="1029"/>
                    <a:pt x="2477" y="1017"/>
                  </a:cubicBezTo>
                  <a:cubicBezTo>
                    <a:pt x="2526" y="1008"/>
                    <a:pt x="2572" y="1002"/>
                    <a:pt x="2595" y="1002"/>
                  </a:cubicBezTo>
                  <a:cubicBezTo>
                    <a:pt x="2600" y="1002"/>
                    <a:pt x="2604" y="1002"/>
                    <a:pt x="2606" y="1003"/>
                  </a:cubicBezTo>
                  <a:cubicBezTo>
                    <a:pt x="2608" y="1003"/>
                    <a:pt x="2609" y="1004"/>
                    <a:pt x="2610" y="1004"/>
                  </a:cubicBezTo>
                  <a:cubicBezTo>
                    <a:pt x="2621" y="1004"/>
                    <a:pt x="2635" y="994"/>
                    <a:pt x="2640" y="976"/>
                  </a:cubicBezTo>
                  <a:cubicBezTo>
                    <a:pt x="2645" y="964"/>
                    <a:pt x="2649" y="957"/>
                    <a:pt x="2652" y="957"/>
                  </a:cubicBezTo>
                  <a:cubicBezTo>
                    <a:pt x="2654" y="957"/>
                    <a:pt x="2657" y="961"/>
                    <a:pt x="2658" y="968"/>
                  </a:cubicBezTo>
                  <a:cubicBezTo>
                    <a:pt x="2661" y="975"/>
                    <a:pt x="2681" y="978"/>
                    <a:pt x="2710" y="978"/>
                  </a:cubicBezTo>
                  <a:cubicBezTo>
                    <a:pt x="2789" y="978"/>
                    <a:pt x="2936" y="957"/>
                    <a:pt x="3029" y="926"/>
                  </a:cubicBezTo>
                  <a:cubicBezTo>
                    <a:pt x="3057" y="918"/>
                    <a:pt x="3085" y="914"/>
                    <a:pt x="3108" y="914"/>
                  </a:cubicBezTo>
                  <a:cubicBezTo>
                    <a:pt x="3123" y="914"/>
                    <a:pt x="3135" y="916"/>
                    <a:pt x="3143" y="920"/>
                  </a:cubicBezTo>
                  <a:cubicBezTo>
                    <a:pt x="3149" y="922"/>
                    <a:pt x="3156" y="923"/>
                    <a:pt x="3163" y="923"/>
                  </a:cubicBezTo>
                  <a:cubicBezTo>
                    <a:pt x="3178" y="923"/>
                    <a:pt x="3193" y="919"/>
                    <a:pt x="3199" y="910"/>
                  </a:cubicBezTo>
                  <a:cubicBezTo>
                    <a:pt x="3230" y="882"/>
                    <a:pt x="3401" y="837"/>
                    <a:pt x="3457" y="837"/>
                  </a:cubicBezTo>
                  <a:cubicBezTo>
                    <a:pt x="3465" y="837"/>
                    <a:pt x="3471" y="838"/>
                    <a:pt x="3473" y="840"/>
                  </a:cubicBezTo>
                  <a:cubicBezTo>
                    <a:pt x="3477" y="845"/>
                    <a:pt x="3482" y="847"/>
                    <a:pt x="3488" y="847"/>
                  </a:cubicBezTo>
                  <a:cubicBezTo>
                    <a:pt x="3499" y="847"/>
                    <a:pt x="3513" y="839"/>
                    <a:pt x="3529" y="822"/>
                  </a:cubicBezTo>
                  <a:cubicBezTo>
                    <a:pt x="3557" y="796"/>
                    <a:pt x="3575" y="783"/>
                    <a:pt x="3585" y="783"/>
                  </a:cubicBezTo>
                  <a:cubicBezTo>
                    <a:pt x="3593" y="783"/>
                    <a:pt x="3596" y="793"/>
                    <a:pt x="3595" y="812"/>
                  </a:cubicBezTo>
                  <a:cubicBezTo>
                    <a:pt x="3593" y="827"/>
                    <a:pt x="3598" y="834"/>
                    <a:pt x="3615" y="834"/>
                  </a:cubicBezTo>
                  <a:cubicBezTo>
                    <a:pt x="3631" y="834"/>
                    <a:pt x="3655" y="829"/>
                    <a:pt x="3692" y="819"/>
                  </a:cubicBezTo>
                  <a:cubicBezTo>
                    <a:pt x="3747" y="806"/>
                    <a:pt x="3810" y="781"/>
                    <a:pt x="3830" y="764"/>
                  </a:cubicBezTo>
                  <a:cubicBezTo>
                    <a:pt x="3845" y="749"/>
                    <a:pt x="3855" y="742"/>
                    <a:pt x="3862" y="742"/>
                  </a:cubicBezTo>
                  <a:cubicBezTo>
                    <a:pt x="3868" y="742"/>
                    <a:pt x="3873" y="748"/>
                    <a:pt x="3876" y="760"/>
                  </a:cubicBezTo>
                  <a:cubicBezTo>
                    <a:pt x="3880" y="771"/>
                    <a:pt x="3890" y="777"/>
                    <a:pt x="3908" y="777"/>
                  </a:cubicBezTo>
                  <a:cubicBezTo>
                    <a:pt x="3923" y="777"/>
                    <a:pt x="3943" y="773"/>
                    <a:pt x="3969" y="767"/>
                  </a:cubicBezTo>
                  <a:cubicBezTo>
                    <a:pt x="4049" y="743"/>
                    <a:pt x="4205" y="718"/>
                    <a:pt x="4376" y="702"/>
                  </a:cubicBezTo>
                  <a:cubicBezTo>
                    <a:pt x="4386" y="700"/>
                    <a:pt x="4397" y="700"/>
                    <a:pt x="4406" y="700"/>
                  </a:cubicBezTo>
                  <a:cubicBezTo>
                    <a:pt x="4432" y="700"/>
                    <a:pt x="4454" y="703"/>
                    <a:pt x="4462" y="708"/>
                  </a:cubicBezTo>
                  <a:cubicBezTo>
                    <a:pt x="4471" y="715"/>
                    <a:pt x="4490" y="717"/>
                    <a:pt x="4514" y="717"/>
                  </a:cubicBezTo>
                  <a:cubicBezTo>
                    <a:pt x="4581" y="717"/>
                    <a:pt x="4684" y="696"/>
                    <a:pt x="4705" y="670"/>
                  </a:cubicBezTo>
                  <a:cubicBezTo>
                    <a:pt x="4719" y="649"/>
                    <a:pt x="4722" y="628"/>
                    <a:pt x="4712" y="622"/>
                  </a:cubicBezTo>
                  <a:cubicBezTo>
                    <a:pt x="4701" y="614"/>
                    <a:pt x="4712" y="604"/>
                    <a:pt x="4730" y="598"/>
                  </a:cubicBezTo>
                  <a:cubicBezTo>
                    <a:pt x="4735" y="596"/>
                    <a:pt x="4740" y="596"/>
                    <a:pt x="4744" y="596"/>
                  </a:cubicBezTo>
                  <a:cubicBezTo>
                    <a:pt x="4758" y="596"/>
                    <a:pt x="4768" y="601"/>
                    <a:pt x="4771" y="611"/>
                  </a:cubicBezTo>
                  <a:cubicBezTo>
                    <a:pt x="4775" y="622"/>
                    <a:pt x="4767" y="632"/>
                    <a:pt x="4757" y="635"/>
                  </a:cubicBezTo>
                  <a:cubicBezTo>
                    <a:pt x="4746" y="635"/>
                    <a:pt x="4736" y="652"/>
                    <a:pt x="4733" y="667"/>
                  </a:cubicBezTo>
                  <a:cubicBezTo>
                    <a:pt x="4733" y="679"/>
                    <a:pt x="4744" y="684"/>
                    <a:pt x="4768" y="684"/>
                  </a:cubicBezTo>
                  <a:cubicBezTo>
                    <a:pt x="4779" y="684"/>
                    <a:pt x="4793" y="683"/>
                    <a:pt x="4809" y="681"/>
                  </a:cubicBezTo>
                  <a:cubicBezTo>
                    <a:pt x="4850" y="670"/>
                    <a:pt x="4882" y="656"/>
                    <a:pt x="4879" y="646"/>
                  </a:cubicBezTo>
                  <a:cubicBezTo>
                    <a:pt x="4875" y="635"/>
                    <a:pt x="4889" y="628"/>
                    <a:pt x="4909" y="628"/>
                  </a:cubicBezTo>
                  <a:cubicBezTo>
                    <a:pt x="4912" y="629"/>
                    <a:pt x="4915" y="629"/>
                    <a:pt x="4918" y="629"/>
                  </a:cubicBezTo>
                  <a:cubicBezTo>
                    <a:pt x="4936" y="629"/>
                    <a:pt x="4944" y="619"/>
                    <a:pt x="4938" y="598"/>
                  </a:cubicBezTo>
                  <a:cubicBezTo>
                    <a:pt x="4931" y="579"/>
                    <a:pt x="4930" y="570"/>
                    <a:pt x="4935" y="570"/>
                  </a:cubicBezTo>
                  <a:lnTo>
                    <a:pt x="4935" y="570"/>
                  </a:lnTo>
                  <a:cubicBezTo>
                    <a:pt x="4938" y="570"/>
                    <a:pt x="4944" y="575"/>
                    <a:pt x="4954" y="583"/>
                  </a:cubicBezTo>
                  <a:cubicBezTo>
                    <a:pt x="4972" y="593"/>
                    <a:pt x="4983" y="614"/>
                    <a:pt x="4979" y="625"/>
                  </a:cubicBezTo>
                  <a:cubicBezTo>
                    <a:pt x="4976" y="632"/>
                    <a:pt x="4980" y="637"/>
                    <a:pt x="4987" y="637"/>
                  </a:cubicBezTo>
                  <a:cubicBezTo>
                    <a:pt x="4989" y="637"/>
                    <a:pt x="4993" y="636"/>
                    <a:pt x="4996" y="635"/>
                  </a:cubicBezTo>
                  <a:cubicBezTo>
                    <a:pt x="5010" y="632"/>
                    <a:pt x="5017" y="618"/>
                    <a:pt x="5014" y="608"/>
                  </a:cubicBezTo>
                  <a:cubicBezTo>
                    <a:pt x="5010" y="596"/>
                    <a:pt x="5009" y="591"/>
                    <a:pt x="5013" y="591"/>
                  </a:cubicBezTo>
                  <a:lnTo>
                    <a:pt x="5013" y="591"/>
                  </a:lnTo>
                  <a:cubicBezTo>
                    <a:pt x="5016" y="591"/>
                    <a:pt x="5022" y="594"/>
                    <a:pt x="5031" y="601"/>
                  </a:cubicBezTo>
                  <a:cubicBezTo>
                    <a:pt x="5044" y="611"/>
                    <a:pt x="5073" y="616"/>
                    <a:pt x="5103" y="616"/>
                  </a:cubicBezTo>
                  <a:cubicBezTo>
                    <a:pt x="5112" y="616"/>
                    <a:pt x="5122" y="615"/>
                    <a:pt x="5132" y="614"/>
                  </a:cubicBezTo>
                  <a:cubicBezTo>
                    <a:pt x="5194" y="608"/>
                    <a:pt x="5204" y="601"/>
                    <a:pt x="5194" y="573"/>
                  </a:cubicBezTo>
                  <a:cubicBezTo>
                    <a:pt x="5190" y="556"/>
                    <a:pt x="5190" y="548"/>
                    <a:pt x="5194" y="548"/>
                  </a:cubicBezTo>
                  <a:cubicBezTo>
                    <a:pt x="5198" y="548"/>
                    <a:pt x="5203" y="552"/>
                    <a:pt x="5212" y="559"/>
                  </a:cubicBezTo>
                  <a:cubicBezTo>
                    <a:pt x="5223" y="568"/>
                    <a:pt x="5231" y="572"/>
                    <a:pt x="5238" y="572"/>
                  </a:cubicBezTo>
                  <a:cubicBezTo>
                    <a:pt x="5248" y="572"/>
                    <a:pt x="5256" y="564"/>
                    <a:pt x="5271" y="545"/>
                  </a:cubicBezTo>
                  <a:cubicBezTo>
                    <a:pt x="5280" y="531"/>
                    <a:pt x="5288" y="524"/>
                    <a:pt x="5294" y="524"/>
                  </a:cubicBezTo>
                  <a:cubicBezTo>
                    <a:pt x="5299" y="524"/>
                    <a:pt x="5302" y="528"/>
                    <a:pt x="5305" y="535"/>
                  </a:cubicBezTo>
                  <a:cubicBezTo>
                    <a:pt x="5307" y="542"/>
                    <a:pt x="5312" y="545"/>
                    <a:pt x="5320" y="545"/>
                  </a:cubicBezTo>
                  <a:cubicBezTo>
                    <a:pt x="5328" y="545"/>
                    <a:pt x="5340" y="542"/>
                    <a:pt x="5354" y="535"/>
                  </a:cubicBezTo>
                  <a:cubicBezTo>
                    <a:pt x="5368" y="526"/>
                    <a:pt x="5383" y="523"/>
                    <a:pt x="5397" y="523"/>
                  </a:cubicBezTo>
                  <a:cubicBezTo>
                    <a:pt x="5432" y="523"/>
                    <a:pt x="5458" y="548"/>
                    <a:pt x="5430" y="573"/>
                  </a:cubicBezTo>
                  <a:cubicBezTo>
                    <a:pt x="5412" y="590"/>
                    <a:pt x="5420" y="601"/>
                    <a:pt x="5447" y="608"/>
                  </a:cubicBezTo>
                  <a:cubicBezTo>
                    <a:pt x="5464" y="612"/>
                    <a:pt x="5479" y="614"/>
                    <a:pt x="5490" y="614"/>
                  </a:cubicBezTo>
                  <a:cubicBezTo>
                    <a:pt x="5514" y="614"/>
                    <a:pt x="5522" y="605"/>
                    <a:pt x="5503" y="593"/>
                  </a:cubicBezTo>
                  <a:cubicBezTo>
                    <a:pt x="5487" y="579"/>
                    <a:pt x="5488" y="572"/>
                    <a:pt x="5506" y="572"/>
                  </a:cubicBezTo>
                  <a:cubicBezTo>
                    <a:pt x="5519" y="572"/>
                    <a:pt x="5540" y="576"/>
                    <a:pt x="5569" y="583"/>
                  </a:cubicBezTo>
                  <a:cubicBezTo>
                    <a:pt x="5600" y="591"/>
                    <a:pt x="5643" y="595"/>
                    <a:pt x="5678" y="595"/>
                  </a:cubicBezTo>
                  <a:cubicBezTo>
                    <a:pt x="5724" y="595"/>
                    <a:pt x="5760" y="588"/>
                    <a:pt x="5745" y="577"/>
                  </a:cubicBezTo>
                  <a:cubicBezTo>
                    <a:pt x="5735" y="569"/>
                    <a:pt x="5756" y="559"/>
                    <a:pt x="5787" y="552"/>
                  </a:cubicBezTo>
                  <a:cubicBezTo>
                    <a:pt x="6072" y="503"/>
                    <a:pt x="6183" y="486"/>
                    <a:pt x="6232" y="486"/>
                  </a:cubicBezTo>
                  <a:cubicBezTo>
                    <a:pt x="6283" y="483"/>
                    <a:pt x="6453" y="455"/>
                    <a:pt x="6606" y="420"/>
                  </a:cubicBezTo>
                  <a:cubicBezTo>
                    <a:pt x="6611" y="419"/>
                    <a:pt x="6616" y="419"/>
                    <a:pt x="6621" y="419"/>
                  </a:cubicBezTo>
                  <a:cubicBezTo>
                    <a:pt x="6636" y="419"/>
                    <a:pt x="6649" y="423"/>
                    <a:pt x="6651" y="434"/>
                  </a:cubicBezTo>
                  <a:cubicBezTo>
                    <a:pt x="6653" y="439"/>
                    <a:pt x="6657" y="442"/>
                    <a:pt x="6664" y="442"/>
                  </a:cubicBezTo>
                  <a:cubicBezTo>
                    <a:pt x="6670" y="442"/>
                    <a:pt x="6678" y="439"/>
                    <a:pt x="6686" y="434"/>
                  </a:cubicBezTo>
                  <a:cubicBezTo>
                    <a:pt x="6697" y="427"/>
                    <a:pt x="6710" y="423"/>
                    <a:pt x="6720" y="423"/>
                  </a:cubicBezTo>
                  <a:cubicBezTo>
                    <a:pt x="6726" y="423"/>
                    <a:pt x="6731" y="425"/>
                    <a:pt x="6735" y="427"/>
                  </a:cubicBezTo>
                  <a:cubicBezTo>
                    <a:pt x="6739" y="431"/>
                    <a:pt x="6747" y="433"/>
                    <a:pt x="6758" y="433"/>
                  </a:cubicBezTo>
                  <a:cubicBezTo>
                    <a:pt x="6775" y="433"/>
                    <a:pt x="6797" y="429"/>
                    <a:pt x="6818" y="420"/>
                  </a:cubicBezTo>
                  <a:cubicBezTo>
                    <a:pt x="6841" y="411"/>
                    <a:pt x="6862" y="406"/>
                    <a:pt x="6875" y="406"/>
                  </a:cubicBezTo>
                  <a:cubicBezTo>
                    <a:pt x="6881" y="406"/>
                    <a:pt x="6886" y="408"/>
                    <a:pt x="6887" y="410"/>
                  </a:cubicBezTo>
                  <a:cubicBezTo>
                    <a:pt x="6888" y="414"/>
                    <a:pt x="6905" y="416"/>
                    <a:pt x="6932" y="416"/>
                  </a:cubicBezTo>
                  <a:cubicBezTo>
                    <a:pt x="7018" y="416"/>
                    <a:pt x="7202" y="398"/>
                    <a:pt x="7210" y="382"/>
                  </a:cubicBezTo>
                  <a:cubicBezTo>
                    <a:pt x="7212" y="379"/>
                    <a:pt x="7219" y="377"/>
                    <a:pt x="7227" y="377"/>
                  </a:cubicBezTo>
                  <a:cubicBezTo>
                    <a:pt x="7236" y="377"/>
                    <a:pt x="7246" y="379"/>
                    <a:pt x="7255" y="382"/>
                  </a:cubicBezTo>
                  <a:cubicBezTo>
                    <a:pt x="7262" y="385"/>
                    <a:pt x="7270" y="387"/>
                    <a:pt x="7277" y="387"/>
                  </a:cubicBezTo>
                  <a:cubicBezTo>
                    <a:pt x="7293" y="387"/>
                    <a:pt x="7308" y="379"/>
                    <a:pt x="7327" y="364"/>
                  </a:cubicBezTo>
                  <a:cubicBezTo>
                    <a:pt x="7356" y="342"/>
                    <a:pt x="7376" y="331"/>
                    <a:pt x="7384" y="331"/>
                  </a:cubicBezTo>
                  <a:cubicBezTo>
                    <a:pt x="7390" y="331"/>
                    <a:pt x="7391" y="336"/>
                    <a:pt x="7387" y="348"/>
                  </a:cubicBezTo>
                  <a:cubicBezTo>
                    <a:pt x="7384" y="357"/>
                    <a:pt x="7391" y="361"/>
                    <a:pt x="7405" y="361"/>
                  </a:cubicBezTo>
                  <a:cubicBezTo>
                    <a:pt x="7412" y="361"/>
                    <a:pt x="7421" y="360"/>
                    <a:pt x="7432" y="358"/>
                  </a:cubicBezTo>
                  <a:cubicBezTo>
                    <a:pt x="7460" y="351"/>
                    <a:pt x="7556" y="330"/>
                    <a:pt x="7644" y="316"/>
                  </a:cubicBezTo>
                  <a:cubicBezTo>
                    <a:pt x="7730" y="302"/>
                    <a:pt x="7796" y="285"/>
                    <a:pt x="7790" y="281"/>
                  </a:cubicBezTo>
                  <a:cubicBezTo>
                    <a:pt x="7788" y="280"/>
                    <a:pt x="7783" y="280"/>
                    <a:pt x="7774" y="280"/>
                  </a:cubicBezTo>
                  <a:cubicBezTo>
                    <a:pt x="7695" y="280"/>
                    <a:pt x="7344" y="319"/>
                    <a:pt x="7168" y="348"/>
                  </a:cubicBezTo>
                  <a:cubicBezTo>
                    <a:pt x="7092" y="361"/>
                    <a:pt x="7005" y="375"/>
                    <a:pt x="6970" y="382"/>
                  </a:cubicBezTo>
                  <a:cubicBezTo>
                    <a:pt x="6955" y="384"/>
                    <a:pt x="6937" y="384"/>
                    <a:pt x="6920" y="384"/>
                  </a:cubicBezTo>
                  <a:cubicBezTo>
                    <a:pt x="6904" y="384"/>
                    <a:pt x="6889" y="384"/>
                    <a:pt x="6880" y="382"/>
                  </a:cubicBezTo>
                  <a:cubicBezTo>
                    <a:pt x="6876" y="381"/>
                    <a:pt x="6871" y="381"/>
                    <a:pt x="6867" y="381"/>
                  </a:cubicBezTo>
                  <a:cubicBezTo>
                    <a:pt x="6854" y="381"/>
                    <a:pt x="6843" y="384"/>
                    <a:pt x="6835" y="389"/>
                  </a:cubicBezTo>
                  <a:cubicBezTo>
                    <a:pt x="6833" y="391"/>
                    <a:pt x="6829" y="393"/>
                    <a:pt x="6825" y="393"/>
                  </a:cubicBezTo>
                  <a:cubicBezTo>
                    <a:pt x="6815" y="393"/>
                    <a:pt x="6801" y="387"/>
                    <a:pt x="6786" y="375"/>
                  </a:cubicBezTo>
                  <a:cubicBezTo>
                    <a:pt x="6759" y="354"/>
                    <a:pt x="6762" y="348"/>
                    <a:pt x="6804" y="334"/>
                  </a:cubicBezTo>
                  <a:cubicBezTo>
                    <a:pt x="6817" y="330"/>
                    <a:pt x="6827" y="328"/>
                    <a:pt x="6834" y="328"/>
                  </a:cubicBezTo>
                  <a:cubicBezTo>
                    <a:pt x="6847" y="328"/>
                    <a:pt x="6851" y="333"/>
                    <a:pt x="6849" y="344"/>
                  </a:cubicBezTo>
                  <a:cubicBezTo>
                    <a:pt x="6846" y="349"/>
                    <a:pt x="6846" y="351"/>
                    <a:pt x="6848" y="351"/>
                  </a:cubicBezTo>
                  <a:cubicBezTo>
                    <a:pt x="6851" y="351"/>
                    <a:pt x="6860" y="344"/>
                    <a:pt x="6874" y="330"/>
                  </a:cubicBezTo>
                  <a:cubicBezTo>
                    <a:pt x="6883" y="316"/>
                    <a:pt x="6891" y="309"/>
                    <a:pt x="6895" y="309"/>
                  </a:cubicBezTo>
                  <a:cubicBezTo>
                    <a:pt x="6898" y="309"/>
                    <a:pt x="6899" y="312"/>
                    <a:pt x="6898" y="319"/>
                  </a:cubicBezTo>
                  <a:cubicBezTo>
                    <a:pt x="6894" y="331"/>
                    <a:pt x="6900" y="338"/>
                    <a:pt x="6920" y="338"/>
                  </a:cubicBezTo>
                  <a:cubicBezTo>
                    <a:pt x="6934" y="338"/>
                    <a:pt x="6957" y="334"/>
                    <a:pt x="6988" y="327"/>
                  </a:cubicBezTo>
                  <a:cubicBezTo>
                    <a:pt x="7088" y="302"/>
                    <a:pt x="7158" y="292"/>
                    <a:pt x="7258" y="281"/>
                  </a:cubicBezTo>
                  <a:cubicBezTo>
                    <a:pt x="7290" y="278"/>
                    <a:pt x="7377" y="268"/>
                    <a:pt x="7457" y="257"/>
                  </a:cubicBezTo>
                  <a:cubicBezTo>
                    <a:pt x="7518" y="249"/>
                    <a:pt x="7595" y="242"/>
                    <a:pt x="7648" y="242"/>
                  </a:cubicBezTo>
                  <a:cubicBezTo>
                    <a:pt x="7661" y="242"/>
                    <a:pt x="7672" y="243"/>
                    <a:pt x="7681" y="244"/>
                  </a:cubicBezTo>
                  <a:cubicBezTo>
                    <a:pt x="7687" y="244"/>
                    <a:pt x="7693" y="244"/>
                    <a:pt x="7701" y="244"/>
                  </a:cubicBezTo>
                  <a:cubicBezTo>
                    <a:pt x="7754" y="244"/>
                    <a:pt x="7848" y="234"/>
                    <a:pt x="7924" y="219"/>
                  </a:cubicBezTo>
                  <a:cubicBezTo>
                    <a:pt x="8011" y="205"/>
                    <a:pt x="8108" y="191"/>
                    <a:pt x="8143" y="191"/>
                  </a:cubicBezTo>
                  <a:cubicBezTo>
                    <a:pt x="8188" y="191"/>
                    <a:pt x="8198" y="185"/>
                    <a:pt x="8181" y="170"/>
                  </a:cubicBezTo>
                  <a:cubicBezTo>
                    <a:pt x="8168" y="160"/>
                    <a:pt x="8168" y="150"/>
                    <a:pt x="8181" y="146"/>
                  </a:cubicBezTo>
                  <a:cubicBezTo>
                    <a:pt x="8183" y="146"/>
                    <a:pt x="8186" y="145"/>
                    <a:pt x="8188" y="145"/>
                  </a:cubicBezTo>
                  <a:cubicBezTo>
                    <a:pt x="8200" y="145"/>
                    <a:pt x="8210" y="151"/>
                    <a:pt x="8213" y="160"/>
                  </a:cubicBezTo>
                  <a:cubicBezTo>
                    <a:pt x="8214" y="166"/>
                    <a:pt x="8225" y="170"/>
                    <a:pt x="8240" y="170"/>
                  </a:cubicBezTo>
                  <a:cubicBezTo>
                    <a:pt x="8250" y="170"/>
                    <a:pt x="8264" y="168"/>
                    <a:pt x="8278" y="164"/>
                  </a:cubicBezTo>
                  <a:cubicBezTo>
                    <a:pt x="8337" y="146"/>
                    <a:pt x="8337" y="146"/>
                    <a:pt x="8282" y="135"/>
                  </a:cubicBezTo>
                  <a:cubicBezTo>
                    <a:pt x="8251" y="129"/>
                    <a:pt x="8223" y="115"/>
                    <a:pt x="8219" y="105"/>
                  </a:cubicBezTo>
                  <a:cubicBezTo>
                    <a:pt x="8217" y="98"/>
                    <a:pt x="8182" y="95"/>
                    <a:pt x="8137" y="95"/>
                  </a:cubicBezTo>
                  <a:cubicBezTo>
                    <a:pt x="8049" y="95"/>
                    <a:pt x="7920" y="106"/>
                    <a:pt x="7910" y="122"/>
                  </a:cubicBezTo>
                  <a:cubicBezTo>
                    <a:pt x="7908" y="126"/>
                    <a:pt x="7911" y="128"/>
                    <a:pt x="7918" y="128"/>
                  </a:cubicBezTo>
                  <a:cubicBezTo>
                    <a:pt x="7922" y="128"/>
                    <a:pt x="7928" y="127"/>
                    <a:pt x="7935" y="125"/>
                  </a:cubicBezTo>
                  <a:cubicBezTo>
                    <a:pt x="7941" y="124"/>
                    <a:pt x="7946" y="123"/>
                    <a:pt x="7950" y="123"/>
                  </a:cubicBezTo>
                  <a:cubicBezTo>
                    <a:pt x="7964" y="123"/>
                    <a:pt x="7975" y="130"/>
                    <a:pt x="7980" y="143"/>
                  </a:cubicBezTo>
                  <a:cubicBezTo>
                    <a:pt x="7987" y="167"/>
                    <a:pt x="7956" y="174"/>
                    <a:pt x="7814" y="185"/>
                  </a:cubicBezTo>
                  <a:cubicBezTo>
                    <a:pt x="7808" y="185"/>
                    <a:pt x="7803" y="185"/>
                    <a:pt x="7798" y="185"/>
                  </a:cubicBezTo>
                  <a:cubicBezTo>
                    <a:pt x="7731" y="185"/>
                    <a:pt x="7739" y="145"/>
                    <a:pt x="7817" y="135"/>
                  </a:cubicBezTo>
                  <a:cubicBezTo>
                    <a:pt x="7907" y="126"/>
                    <a:pt x="7897" y="104"/>
                    <a:pt x="7820" y="104"/>
                  </a:cubicBezTo>
                  <a:cubicBezTo>
                    <a:pt x="7811" y="104"/>
                    <a:pt x="7801" y="104"/>
                    <a:pt x="7790" y="105"/>
                  </a:cubicBezTo>
                  <a:cubicBezTo>
                    <a:pt x="7730" y="111"/>
                    <a:pt x="7702" y="122"/>
                    <a:pt x="7702" y="135"/>
                  </a:cubicBezTo>
                  <a:cubicBezTo>
                    <a:pt x="7699" y="153"/>
                    <a:pt x="7689" y="164"/>
                    <a:pt x="7678" y="167"/>
                  </a:cubicBezTo>
                  <a:cubicBezTo>
                    <a:pt x="7675" y="168"/>
                    <a:pt x="7672" y="168"/>
                    <a:pt x="7669" y="168"/>
                  </a:cubicBezTo>
                  <a:cubicBezTo>
                    <a:pt x="7662" y="168"/>
                    <a:pt x="7658" y="164"/>
                    <a:pt x="7660" y="156"/>
                  </a:cubicBezTo>
                  <a:cubicBezTo>
                    <a:pt x="7662" y="153"/>
                    <a:pt x="7658" y="152"/>
                    <a:pt x="7650" y="152"/>
                  </a:cubicBezTo>
                  <a:cubicBezTo>
                    <a:pt x="7629" y="152"/>
                    <a:pt x="7580" y="161"/>
                    <a:pt x="7522" y="174"/>
                  </a:cubicBezTo>
                  <a:cubicBezTo>
                    <a:pt x="7466" y="189"/>
                    <a:pt x="7414" y="199"/>
                    <a:pt x="7389" y="199"/>
                  </a:cubicBezTo>
                  <a:cubicBezTo>
                    <a:pt x="7380" y="199"/>
                    <a:pt x="7374" y="197"/>
                    <a:pt x="7373" y="195"/>
                  </a:cubicBezTo>
                  <a:cubicBezTo>
                    <a:pt x="7372" y="192"/>
                    <a:pt x="7370" y="191"/>
                    <a:pt x="7367" y="191"/>
                  </a:cubicBezTo>
                  <a:cubicBezTo>
                    <a:pt x="7362" y="191"/>
                    <a:pt x="7354" y="195"/>
                    <a:pt x="7345" y="202"/>
                  </a:cubicBezTo>
                  <a:cubicBezTo>
                    <a:pt x="7320" y="227"/>
                    <a:pt x="7251" y="244"/>
                    <a:pt x="7209" y="244"/>
                  </a:cubicBezTo>
                  <a:cubicBezTo>
                    <a:pt x="7192" y="244"/>
                    <a:pt x="7180" y="242"/>
                    <a:pt x="7175" y="236"/>
                  </a:cubicBezTo>
                  <a:cubicBezTo>
                    <a:pt x="7165" y="223"/>
                    <a:pt x="7182" y="209"/>
                    <a:pt x="7220" y="198"/>
                  </a:cubicBezTo>
                  <a:cubicBezTo>
                    <a:pt x="7255" y="191"/>
                    <a:pt x="7272" y="177"/>
                    <a:pt x="7262" y="174"/>
                  </a:cubicBezTo>
                  <a:cubicBezTo>
                    <a:pt x="7260" y="173"/>
                    <a:pt x="7257" y="172"/>
                    <a:pt x="7253" y="172"/>
                  </a:cubicBezTo>
                  <a:cubicBezTo>
                    <a:pt x="7232" y="172"/>
                    <a:pt x="7185" y="184"/>
                    <a:pt x="7133" y="198"/>
                  </a:cubicBezTo>
                  <a:cubicBezTo>
                    <a:pt x="7088" y="212"/>
                    <a:pt x="7061" y="219"/>
                    <a:pt x="7043" y="219"/>
                  </a:cubicBezTo>
                  <a:cubicBezTo>
                    <a:pt x="7025" y="219"/>
                    <a:pt x="7017" y="211"/>
                    <a:pt x="7012" y="195"/>
                  </a:cubicBezTo>
                  <a:cubicBezTo>
                    <a:pt x="7008" y="182"/>
                    <a:pt x="7005" y="175"/>
                    <a:pt x="7001" y="175"/>
                  </a:cubicBezTo>
                  <a:cubicBezTo>
                    <a:pt x="6998" y="175"/>
                    <a:pt x="6995" y="180"/>
                    <a:pt x="6991" y="191"/>
                  </a:cubicBezTo>
                  <a:cubicBezTo>
                    <a:pt x="6986" y="204"/>
                    <a:pt x="6981" y="210"/>
                    <a:pt x="6976" y="210"/>
                  </a:cubicBezTo>
                  <a:cubicBezTo>
                    <a:pt x="6971" y="210"/>
                    <a:pt x="6965" y="205"/>
                    <a:pt x="6957" y="195"/>
                  </a:cubicBezTo>
                  <a:cubicBezTo>
                    <a:pt x="6949" y="185"/>
                    <a:pt x="6941" y="181"/>
                    <a:pt x="6930" y="181"/>
                  </a:cubicBezTo>
                  <a:cubicBezTo>
                    <a:pt x="6916" y="181"/>
                    <a:pt x="6897" y="188"/>
                    <a:pt x="6869" y="202"/>
                  </a:cubicBezTo>
                  <a:cubicBezTo>
                    <a:pt x="6844" y="218"/>
                    <a:pt x="6820" y="225"/>
                    <a:pt x="6808" y="225"/>
                  </a:cubicBezTo>
                  <a:cubicBezTo>
                    <a:pt x="6804" y="225"/>
                    <a:pt x="6801" y="224"/>
                    <a:pt x="6800" y="223"/>
                  </a:cubicBezTo>
                  <a:cubicBezTo>
                    <a:pt x="6797" y="212"/>
                    <a:pt x="6776" y="205"/>
                    <a:pt x="6749" y="205"/>
                  </a:cubicBezTo>
                  <a:cubicBezTo>
                    <a:pt x="6720" y="209"/>
                    <a:pt x="6703" y="215"/>
                    <a:pt x="6707" y="226"/>
                  </a:cubicBezTo>
                  <a:cubicBezTo>
                    <a:pt x="6707" y="233"/>
                    <a:pt x="6696" y="239"/>
                    <a:pt x="6675" y="239"/>
                  </a:cubicBezTo>
                  <a:cubicBezTo>
                    <a:pt x="6651" y="236"/>
                    <a:pt x="6634" y="223"/>
                    <a:pt x="6627" y="209"/>
                  </a:cubicBezTo>
                  <a:cubicBezTo>
                    <a:pt x="6620" y="185"/>
                    <a:pt x="6641" y="177"/>
                    <a:pt x="6720" y="167"/>
                  </a:cubicBezTo>
                  <a:cubicBezTo>
                    <a:pt x="6856" y="153"/>
                    <a:pt x="6887" y="143"/>
                    <a:pt x="6936" y="90"/>
                  </a:cubicBezTo>
                  <a:cubicBezTo>
                    <a:pt x="6959" y="65"/>
                    <a:pt x="6959" y="52"/>
                    <a:pt x="6942" y="52"/>
                  </a:cubicBezTo>
                  <a:cubicBezTo>
                    <a:pt x="6930" y="52"/>
                    <a:pt x="6912" y="57"/>
                    <a:pt x="6887" y="70"/>
                  </a:cubicBezTo>
                  <a:cubicBezTo>
                    <a:pt x="6847" y="90"/>
                    <a:pt x="6718" y="115"/>
                    <a:pt x="6660" y="115"/>
                  </a:cubicBezTo>
                  <a:cubicBezTo>
                    <a:pt x="6648" y="115"/>
                    <a:pt x="6639" y="114"/>
                    <a:pt x="6634" y="111"/>
                  </a:cubicBezTo>
                  <a:cubicBezTo>
                    <a:pt x="6596" y="94"/>
                    <a:pt x="6661" y="25"/>
                    <a:pt x="6724" y="21"/>
                  </a:cubicBezTo>
                  <a:cubicBezTo>
                    <a:pt x="6765" y="18"/>
                    <a:pt x="6765" y="15"/>
                    <a:pt x="6735" y="4"/>
                  </a:cubicBezTo>
                  <a:cubicBezTo>
                    <a:pt x="6727" y="2"/>
                    <a:pt x="6716" y="1"/>
                    <a:pt x="67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23"/>
            <p:cNvSpPr/>
            <p:nvPr/>
          </p:nvSpPr>
          <p:spPr>
            <a:xfrm>
              <a:off x="5142175" y="1363000"/>
              <a:ext cx="4225" cy="1275"/>
            </a:xfrm>
            <a:custGeom>
              <a:avLst/>
              <a:gdLst/>
              <a:ahLst/>
              <a:cxnLst/>
              <a:rect l="l" t="t" r="r" b="b"/>
              <a:pathLst>
                <a:path w="169" h="51" extrusionOk="0">
                  <a:moveTo>
                    <a:pt x="49" y="0"/>
                  </a:moveTo>
                  <a:cubicBezTo>
                    <a:pt x="41" y="0"/>
                    <a:pt x="34" y="1"/>
                    <a:pt x="29" y="3"/>
                  </a:cubicBezTo>
                  <a:cubicBezTo>
                    <a:pt x="0" y="13"/>
                    <a:pt x="0" y="13"/>
                    <a:pt x="32" y="16"/>
                  </a:cubicBezTo>
                  <a:cubicBezTo>
                    <a:pt x="53" y="16"/>
                    <a:pt x="91" y="27"/>
                    <a:pt x="115" y="37"/>
                  </a:cubicBezTo>
                  <a:cubicBezTo>
                    <a:pt x="136" y="47"/>
                    <a:pt x="150" y="51"/>
                    <a:pt x="156" y="51"/>
                  </a:cubicBezTo>
                  <a:cubicBezTo>
                    <a:pt x="169" y="51"/>
                    <a:pt x="153" y="35"/>
                    <a:pt x="112" y="16"/>
                  </a:cubicBezTo>
                  <a:cubicBezTo>
                    <a:pt x="94" y="7"/>
                    <a:pt x="69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23"/>
            <p:cNvSpPr/>
            <p:nvPr/>
          </p:nvSpPr>
          <p:spPr>
            <a:xfrm>
              <a:off x="5142450" y="1356625"/>
              <a:ext cx="1650" cy="1575"/>
            </a:xfrm>
            <a:custGeom>
              <a:avLst/>
              <a:gdLst/>
              <a:ahLst/>
              <a:cxnLst/>
              <a:rect l="l" t="t" r="r" b="b"/>
              <a:pathLst>
                <a:path w="66" h="63" extrusionOk="0">
                  <a:moveTo>
                    <a:pt x="34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14" y="5"/>
                    <a:pt x="14" y="12"/>
                    <a:pt x="24" y="22"/>
                  </a:cubicBezTo>
                  <a:cubicBezTo>
                    <a:pt x="35" y="32"/>
                    <a:pt x="35" y="39"/>
                    <a:pt x="21" y="42"/>
                  </a:cubicBezTo>
                  <a:cubicBezTo>
                    <a:pt x="7" y="47"/>
                    <a:pt x="0" y="53"/>
                    <a:pt x="0" y="60"/>
                  </a:cubicBezTo>
                  <a:cubicBezTo>
                    <a:pt x="2" y="62"/>
                    <a:pt x="6" y="62"/>
                    <a:pt x="13" y="62"/>
                  </a:cubicBezTo>
                  <a:cubicBezTo>
                    <a:pt x="19" y="62"/>
                    <a:pt x="28" y="62"/>
                    <a:pt x="39" y="60"/>
                  </a:cubicBezTo>
                  <a:cubicBezTo>
                    <a:pt x="56" y="57"/>
                    <a:pt x="66" y="39"/>
                    <a:pt x="59" y="22"/>
                  </a:cubicBezTo>
                  <a:cubicBezTo>
                    <a:pt x="57" y="8"/>
                    <a:pt x="46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23"/>
            <p:cNvSpPr/>
            <p:nvPr/>
          </p:nvSpPr>
          <p:spPr>
            <a:xfrm>
              <a:off x="5140825" y="134075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85" y="1"/>
                  </a:moveTo>
                  <a:cubicBezTo>
                    <a:pt x="79" y="1"/>
                    <a:pt x="73" y="2"/>
                    <a:pt x="65" y="5"/>
                  </a:cubicBezTo>
                  <a:cubicBezTo>
                    <a:pt x="44" y="8"/>
                    <a:pt x="24" y="22"/>
                    <a:pt x="17" y="29"/>
                  </a:cubicBezTo>
                  <a:cubicBezTo>
                    <a:pt x="0" y="56"/>
                    <a:pt x="27" y="82"/>
                    <a:pt x="62" y="82"/>
                  </a:cubicBezTo>
                  <a:cubicBezTo>
                    <a:pt x="64" y="82"/>
                    <a:pt x="66" y="81"/>
                    <a:pt x="69" y="81"/>
                  </a:cubicBezTo>
                  <a:cubicBezTo>
                    <a:pt x="89" y="81"/>
                    <a:pt x="107" y="60"/>
                    <a:pt x="107" y="36"/>
                  </a:cubicBezTo>
                  <a:cubicBezTo>
                    <a:pt x="107" y="13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23"/>
            <p:cNvSpPr/>
            <p:nvPr/>
          </p:nvSpPr>
          <p:spPr>
            <a:xfrm>
              <a:off x="5148850" y="1362350"/>
              <a:ext cx="2100" cy="1075"/>
            </a:xfrm>
            <a:custGeom>
              <a:avLst/>
              <a:gdLst/>
              <a:ahLst/>
              <a:cxnLst/>
              <a:rect l="l" t="t" r="r" b="b"/>
              <a:pathLst>
                <a:path w="84" h="43" extrusionOk="0">
                  <a:moveTo>
                    <a:pt x="52" y="0"/>
                  </a:moveTo>
                  <a:cubicBezTo>
                    <a:pt x="43" y="0"/>
                    <a:pt x="27" y="7"/>
                    <a:pt x="18" y="18"/>
                  </a:cubicBezTo>
                  <a:cubicBezTo>
                    <a:pt x="1" y="36"/>
                    <a:pt x="1" y="39"/>
                    <a:pt x="25" y="42"/>
                  </a:cubicBezTo>
                  <a:cubicBezTo>
                    <a:pt x="60" y="42"/>
                    <a:pt x="84" y="15"/>
                    <a:pt x="56" y="1"/>
                  </a:cubicBezTo>
                  <a:cubicBezTo>
                    <a:pt x="55" y="0"/>
                    <a:pt x="54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23"/>
            <p:cNvSpPr/>
            <p:nvPr/>
          </p:nvSpPr>
          <p:spPr>
            <a:xfrm>
              <a:off x="5149950" y="1362200"/>
              <a:ext cx="5700" cy="3150"/>
            </a:xfrm>
            <a:custGeom>
              <a:avLst/>
              <a:gdLst/>
              <a:ahLst/>
              <a:cxnLst/>
              <a:rect l="l" t="t" r="r" b="b"/>
              <a:pathLst>
                <a:path w="228" h="126" extrusionOk="0">
                  <a:moveTo>
                    <a:pt x="198" y="0"/>
                  </a:moveTo>
                  <a:cubicBezTo>
                    <a:pt x="193" y="0"/>
                    <a:pt x="187" y="2"/>
                    <a:pt x="179" y="3"/>
                  </a:cubicBezTo>
                  <a:cubicBezTo>
                    <a:pt x="162" y="7"/>
                    <a:pt x="147" y="21"/>
                    <a:pt x="152" y="32"/>
                  </a:cubicBezTo>
                  <a:cubicBezTo>
                    <a:pt x="154" y="41"/>
                    <a:pt x="148" y="45"/>
                    <a:pt x="134" y="45"/>
                  </a:cubicBezTo>
                  <a:cubicBezTo>
                    <a:pt x="127" y="45"/>
                    <a:pt x="117" y="44"/>
                    <a:pt x="106" y="42"/>
                  </a:cubicBezTo>
                  <a:cubicBezTo>
                    <a:pt x="99" y="41"/>
                    <a:pt x="92" y="41"/>
                    <a:pt x="85" y="41"/>
                  </a:cubicBezTo>
                  <a:cubicBezTo>
                    <a:pt x="62" y="41"/>
                    <a:pt x="40" y="44"/>
                    <a:pt x="30" y="53"/>
                  </a:cubicBezTo>
                  <a:cubicBezTo>
                    <a:pt x="0" y="72"/>
                    <a:pt x="5" y="126"/>
                    <a:pt x="32" y="126"/>
                  </a:cubicBezTo>
                  <a:cubicBezTo>
                    <a:pt x="33" y="126"/>
                    <a:pt x="35" y="125"/>
                    <a:pt x="37" y="125"/>
                  </a:cubicBezTo>
                  <a:cubicBezTo>
                    <a:pt x="47" y="122"/>
                    <a:pt x="51" y="111"/>
                    <a:pt x="47" y="98"/>
                  </a:cubicBezTo>
                  <a:cubicBezTo>
                    <a:pt x="42" y="82"/>
                    <a:pt x="51" y="74"/>
                    <a:pt x="69" y="74"/>
                  </a:cubicBezTo>
                  <a:cubicBezTo>
                    <a:pt x="87" y="74"/>
                    <a:pt x="113" y="82"/>
                    <a:pt x="141" y="98"/>
                  </a:cubicBezTo>
                  <a:cubicBezTo>
                    <a:pt x="165" y="113"/>
                    <a:pt x="192" y="122"/>
                    <a:pt x="208" y="122"/>
                  </a:cubicBezTo>
                  <a:cubicBezTo>
                    <a:pt x="210" y="122"/>
                    <a:pt x="212" y="122"/>
                    <a:pt x="214" y="122"/>
                  </a:cubicBezTo>
                  <a:cubicBezTo>
                    <a:pt x="227" y="118"/>
                    <a:pt x="221" y="108"/>
                    <a:pt x="196" y="104"/>
                  </a:cubicBezTo>
                  <a:cubicBezTo>
                    <a:pt x="165" y="94"/>
                    <a:pt x="162" y="90"/>
                    <a:pt x="189" y="83"/>
                  </a:cubicBezTo>
                  <a:cubicBezTo>
                    <a:pt x="206" y="80"/>
                    <a:pt x="210" y="73"/>
                    <a:pt x="200" y="66"/>
                  </a:cubicBezTo>
                  <a:cubicBezTo>
                    <a:pt x="193" y="63"/>
                    <a:pt x="189" y="45"/>
                    <a:pt x="200" y="24"/>
                  </a:cubicBezTo>
                  <a:cubicBezTo>
                    <a:pt x="210" y="7"/>
                    <a:pt x="209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23"/>
            <p:cNvSpPr/>
            <p:nvPr/>
          </p:nvSpPr>
          <p:spPr>
            <a:xfrm>
              <a:off x="5154575" y="13656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1"/>
                    <a:pt x="39" y="4"/>
                  </a:cubicBezTo>
                  <a:cubicBezTo>
                    <a:pt x="15" y="7"/>
                    <a:pt x="1" y="18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0" y="22"/>
                    <a:pt x="43" y="18"/>
                    <a:pt x="56" y="10"/>
                  </a:cubicBezTo>
                  <a:cubicBezTo>
                    <a:pt x="66" y="4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23"/>
            <p:cNvSpPr/>
            <p:nvPr/>
          </p:nvSpPr>
          <p:spPr>
            <a:xfrm>
              <a:off x="5146325" y="1335175"/>
              <a:ext cx="2425" cy="675"/>
            </a:xfrm>
            <a:custGeom>
              <a:avLst/>
              <a:gdLst/>
              <a:ahLst/>
              <a:cxnLst/>
              <a:rect l="l" t="t" r="r" b="b"/>
              <a:pathLst>
                <a:path w="97" h="27" extrusionOk="0">
                  <a:moveTo>
                    <a:pt x="89" y="1"/>
                  </a:moveTo>
                  <a:cubicBezTo>
                    <a:pt x="82" y="1"/>
                    <a:pt x="70" y="2"/>
                    <a:pt x="53" y="5"/>
                  </a:cubicBezTo>
                  <a:cubicBezTo>
                    <a:pt x="18" y="16"/>
                    <a:pt x="1" y="23"/>
                    <a:pt x="18" y="26"/>
                  </a:cubicBezTo>
                  <a:cubicBezTo>
                    <a:pt x="33" y="26"/>
                    <a:pt x="63" y="20"/>
                    <a:pt x="84" y="10"/>
                  </a:cubicBezTo>
                  <a:cubicBezTo>
                    <a:pt x="96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23"/>
            <p:cNvSpPr/>
            <p:nvPr/>
          </p:nvSpPr>
          <p:spPr>
            <a:xfrm>
              <a:off x="5155700" y="1350650"/>
              <a:ext cx="67800" cy="16050"/>
            </a:xfrm>
            <a:custGeom>
              <a:avLst/>
              <a:gdLst/>
              <a:ahLst/>
              <a:cxnLst/>
              <a:rect l="l" t="t" r="r" b="b"/>
              <a:pathLst>
                <a:path w="2712" h="642" extrusionOk="0">
                  <a:moveTo>
                    <a:pt x="2369" y="104"/>
                  </a:moveTo>
                  <a:cubicBezTo>
                    <a:pt x="2379" y="104"/>
                    <a:pt x="2389" y="107"/>
                    <a:pt x="2399" y="115"/>
                  </a:cubicBezTo>
                  <a:cubicBezTo>
                    <a:pt x="2409" y="122"/>
                    <a:pt x="2415" y="153"/>
                    <a:pt x="2412" y="182"/>
                  </a:cubicBezTo>
                  <a:cubicBezTo>
                    <a:pt x="2410" y="202"/>
                    <a:pt x="2405" y="215"/>
                    <a:pt x="2400" y="215"/>
                  </a:cubicBezTo>
                  <a:cubicBezTo>
                    <a:pt x="2398" y="215"/>
                    <a:pt x="2397" y="213"/>
                    <a:pt x="2394" y="209"/>
                  </a:cubicBezTo>
                  <a:cubicBezTo>
                    <a:pt x="2392" y="197"/>
                    <a:pt x="2382" y="191"/>
                    <a:pt x="2371" y="191"/>
                  </a:cubicBezTo>
                  <a:cubicBezTo>
                    <a:pt x="2368" y="191"/>
                    <a:pt x="2366" y="191"/>
                    <a:pt x="2364" y="192"/>
                  </a:cubicBezTo>
                  <a:cubicBezTo>
                    <a:pt x="2350" y="195"/>
                    <a:pt x="2346" y="209"/>
                    <a:pt x="2360" y="223"/>
                  </a:cubicBezTo>
                  <a:cubicBezTo>
                    <a:pt x="2372" y="237"/>
                    <a:pt x="2371" y="245"/>
                    <a:pt x="2362" y="245"/>
                  </a:cubicBezTo>
                  <a:cubicBezTo>
                    <a:pt x="2361" y="245"/>
                    <a:pt x="2359" y="245"/>
                    <a:pt x="2357" y="244"/>
                  </a:cubicBezTo>
                  <a:cubicBezTo>
                    <a:pt x="2343" y="240"/>
                    <a:pt x="2329" y="233"/>
                    <a:pt x="2329" y="223"/>
                  </a:cubicBezTo>
                  <a:cubicBezTo>
                    <a:pt x="2329" y="216"/>
                    <a:pt x="2325" y="188"/>
                    <a:pt x="2325" y="164"/>
                  </a:cubicBezTo>
                  <a:cubicBezTo>
                    <a:pt x="2321" y="128"/>
                    <a:pt x="2343" y="104"/>
                    <a:pt x="2369" y="104"/>
                  </a:cubicBezTo>
                  <a:close/>
                  <a:moveTo>
                    <a:pt x="1731" y="314"/>
                  </a:moveTo>
                  <a:cubicBezTo>
                    <a:pt x="1739" y="314"/>
                    <a:pt x="1747" y="319"/>
                    <a:pt x="1757" y="327"/>
                  </a:cubicBezTo>
                  <a:cubicBezTo>
                    <a:pt x="1774" y="341"/>
                    <a:pt x="1774" y="355"/>
                    <a:pt x="1753" y="365"/>
                  </a:cubicBezTo>
                  <a:cubicBezTo>
                    <a:pt x="1733" y="374"/>
                    <a:pt x="1716" y="378"/>
                    <a:pt x="1704" y="378"/>
                  </a:cubicBezTo>
                  <a:cubicBezTo>
                    <a:pt x="1683" y="378"/>
                    <a:pt x="1677" y="365"/>
                    <a:pt x="1698" y="341"/>
                  </a:cubicBezTo>
                  <a:cubicBezTo>
                    <a:pt x="1712" y="323"/>
                    <a:pt x="1721" y="314"/>
                    <a:pt x="1731" y="314"/>
                  </a:cubicBezTo>
                  <a:close/>
                  <a:moveTo>
                    <a:pt x="2675" y="0"/>
                  </a:moveTo>
                  <a:cubicBezTo>
                    <a:pt x="2646" y="0"/>
                    <a:pt x="2590" y="10"/>
                    <a:pt x="2506" y="28"/>
                  </a:cubicBezTo>
                  <a:cubicBezTo>
                    <a:pt x="2427" y="47"/>
                    <a:pt x="2350" y="64"/>
                    <a:pt x="2327" y="64"/>
                  </a:cubicBezTo>
                  <a:cubicBezTo>
                    <a:pt x="2325" y="64"/>
                    <a:pt x="2323" y="64"/>
                    <a:pt x="2322" y="63"/>
                  </a:cubicBezTo>
                  <a:cubicBezTo>
                    <a:pt x="2320" y="63"/>
                    <a:pt x="2317" y="62"/>
                    <a:pt x="2315" y="62"/>
                  </a:cubicBezTo>
                  <a:cubicBezTo>
                    <a:pt x="2306" y="62"/>
                    <a:pt x="2302" y="69"/>
                    <a:pt x="2305" y="81"/>
                  </a:cubicBezTo>
                  <a:cubicBezTo>
                    <a:pt x="2306" y="92"/>
                    <a:pt x="2306" y="97"/>
                    <a:pt x="2303" y="97"/>
                  </a:cubicBezTo>
                  <a:cubicBezTo>
                    <a:pt x="2301" y="97"/>
                    <a:pt x="2297" y="94"/>
                    <a:pt x="2290" y="87"/>
                  </a:cubicBezTo>
                  <a:cubicBezTo>
                    <a:pt x="2286" y="82"/>
                    <a:pt x="2279" y="79"/>
                    <a:pt x="2269" y="79"/>
                  </a:cubicBezTo>
                  <a:cubicBezTo>
                    <a:pt x="2255" y="79"/>
                    <a:pt x="2236" y="84"/>
                    <a:pt x="2211" y="94"/>
                  </a:cubicBezTo>
                  <a:cubicBezTo>
                    <a:pt x="2188" y="104"/>
                    <a:pt x="2166" y="110"/>
                    <a:pt x="2153" y="110"/>
                  </a:cubicBezTo>
                  <a:cubicBezTo>
                    <a:pt x="2147" y="110"/>
                    <a:pt x="2142" y="108"/>
                    <a:pt x="2141" y="105"/>
                  </a:cubicBezTo>
                  <a:cubicBezTo>
                    <a:pt x="2140" y="100"/>
                    <a:pt x="2131" y="99"/>
                    <a:pt x="2118" y="99"/>
                  </a:cubicBezTo>
                  <a:cubicBezTo>
                    <a:pt x="2100" y="99"/>
                    <a:pt x="2071" y="102"/>
                    <a:pt x="2041" y="108"/>
                  </a:cubicBezTo>
                  <a:cubicBezTo>
                    <a:pt x="1989" y="119"/>
                    <a:pt x="1941" y="129"/>
                    <a:pt x="1933" y="129"/>
                  </a:cubicBezTo>
                  <a:cubicBezTo>
                    <a:pt x="1927" y="129"/>
                    <a:pt x="1829" y="147"/>
                    <a:pt x="1718" y="174"/>
                  </a:cubicBezTo>
                  <a:cubicBezTo>
                    <a:pt x="1608" y="198"/>
                    <a:pt x="1424" y="237"/>
                    <a:pt x="1309" y="257"/>
                  </a:cubicBezTo>
                  <a:cubicBezTo>
                    <a:pt x="1198" y="278"/>
                    <a:pt x="972" y="327"/>
                    <a:pt x="809" y="361"/>
                  </a:cubicBezTo>
                  <a:cubicBezTo>
                    <a:pt x="454" y="439"/>
                    <a:pt x="295" y="470"/>
                    <a:pt x="241" y="470"/>
                  </a:cubicBezTo>
                  <a:cubicBezTo>
                    <a:pt x="235" y="470"/>
                    <a:pt x="230" y="470"/>
                    <a:pt x="226" y="469"/>
                  </a:cubicBezTo>
                  <a:cubicBezTo>
                    <a:pt x="223" y="468"/>
                    <a:pt x="219" y="468"/>
                    <a:pt x="215" y="468"/>
                  </a:cubicBezTo>
                  <a:cubicBezTo>
                    <a:pt x="203" y="468"/>
                    <a:pt x="189" y="471"/>
                    <a:pt x="181" y="476"/>
                  </a:cubicBezTo>
                  <a:cubicBezTo>
                    <a:pt x="179" y="479"/>
                    <a:pt x="176" y="481"/>
                    <a:pt x="171" y="481"/>
                  </a:cubicBezTo>
                  <a:cubicBezTo>
                    <a:pt x="162" y="481"/>
                    <a:pt x="149" y="474"/>
                    <a:pt x="140" y="462"/>
                  </a:cubicBezTo>
                  <a:cubicBezTo>
                    <a:pt x="130" y="450"/>
                    <a:pt x="123" y="444"/>
                    <a:pt x="118" y="444"/>
                  </a:cubicBezTo>
                  <a:cubicBezTo>
                    <a:pt x="112" y="444"/>
                    <a:pt x="109" y="451"/>
                    <a:pt x="105" y="465"/>
                  </a:cubicBezTo>
                  <a:cubicBezTo>
                    <a:pt x="100" y="482"/>
                    <a:pt x="96" y="490"/>
                    <a:pt x="93" y="490"/>
                  </a:cubicBezTo>
                  <a:cubicBezTo>
                    <a:pt x="89" y="490"/>
                    <a:pt x="86" y="483"/>
                    <a:pt x="81" y="469"/>
                  </a:cubicBezTo>
                  <a:cubicBezTo>
                    <a:pt x="75" y="451"/>
                    <a:pt x="61" y="441"/>
                    <a:pt x="43" y="441"/>
                  </a:cubicBezTo>
                  <a:cubicBezTo>
                    <a:pt x="41" y="441"/>
                    <a:pt x="38" y="441"/>
                    <a:pt x="36" y="441"/>
                  </a:cubicBezTo>
                  <a:cubicBezTo>
                    <a:pt x="18" y="448"/>
                    <a:pt x="15" y="462"/>
                    <a:pt x="29" y="476"/>
                  </a:cubicBezTo>
                  <a:cubicBezTo>
                    <a:pt x="39" y="490"/>
                    <a:pt x="39" y="504"/>
                    <a:pt x="21" y="507"/>
                  </a:cubicBezTo>
                  <a:cubicBezTo>
                    <a:pt x="8" y="510"/>
                    <a:pt x="1" y="525"/>
                    <a:pt x="5" y="535"/>
                  </a:cubicBezTo>
                  <a:cubicBezTo>
                    <a:pt x="8" y="544"/>
                    <a:pt x="15" y="550"/>
                    <a:pt x="25" y="550"/>
                  </a:cubicBezTo>
                  <a:cubicBezTo>
                    <a:pt x="27" y="550"/>
                    <a:pt x="30" y="549"/>
                    <a:pt x="32" y="549"/>
                  </a:cubicBezTo>
                  <a:cubicBezTo>
                    <a:pt x="33" y="548"/>
                    <a:pt x="34" y="548"/>
                    <a:pt x="35" y="548"/>
                  </a:cubicBezTo>
                  <a:cubicBezTo>
                    <a:pt x="46" y="548"/>
                    <a:pt x="64" y="565"/>
                    <a:pt x="74" y="587"/>
                  </a:cubicBezTo>
                  <a:cubicBezTo>
                    <a:pt x="86" y="607"/>
                    <a:pt x="99" y="616"/>
                    <a:pt x="117" y="616"/>
                  </a:cubicBezTo>
                  <a:cubicBezTo>
                    <a:pt x="125" y="616"/>
                    <a:pt x="133" y="614"/>
                    <a:pt x="143" y="611"/>
                  </a:cubicBezTo>
                  <a:cubicBezTo>
                    <a:pt x="157" y="606"/>
                    <a:pt x="170" y="604"/>
                    <a:pt x="180" y="604"/>
                  </a:cubicBezTo>
                  <a:cubicBezTo>
                    <a:pt x="190" y="604"/>
                    <a:pt x="197" y="606"/>
                    <a:pt x="199" y="611"/>
                  </a:cubicBezTo>
                  <a:cubicBezTo>
                    <a:pt x="202" y="622"/>
                    <a:pt x="212" y="627"/>
                    <a:pt x="223" y="627"/>
                  </a:cubicBezTo>
                  <a:cubicBezTo>
                    <a:pt x="243" y="627"/>
                    <a:pt x="269" y="611"/>
                    <a:pt x="271" y="590"/>
                  </a:cubicBezTo>
                  <a:cubicBezTo>
                    <a:pt x="273" y="580"/>
                    <a:pt x="275" y="575"/>
                    <a:pt x="277" y="575"/>
                  </a:cubicBezTo>
                  <a:cubicBezTo>
                    <a:pt x="280" y="575"/>
                    <a:pt x="282" y="580"/>
                    <a:pt x="285" y="590"/>
                  </a:cubicBezTo>
                  <a:cubicBezTo>
                    <a:pt x="292" y="605"/>
                    <a:pt x="324" y="625"/>
                    <a:pt x="354" y="632"/>
                  </a:cubicBezTo>
                  <a:cubicBezTo>
                    <a:pt x="376" y="638"/>
                    <a:pt x="389" y="642"/>
                    <a:pt x="395" y="642"/>
                  </a:cubicBezTo>
                  <a:cubicBezTo>
                    <a:pt x="404" y="642"/>
                    <a:pt x="400" y="636"/>
                    <a:pt x="386" y="622"/>
                  </a:cubicBezTo>
                  <a:cubicBezTo>
                    <a:pt x="368" y="601"/>
                    <a:pt x="374" y="589"/>
                    <a:pt x="389" y="589"/>
                  </a:cubicBezTo>
                  <a:cubicBezTo>
                    <a:pt x="401" y="589"/>
                    <a:pt x="419" y="596"/>
                    <a:pt x="438" y="611"/>
                  </a:cubicBezTo>
                  <a:cubicBezTo>
                    <a:pt x="449" y="619"/>
                    <a:pt x="458" y="624"/>
                    <a:pt x="463" y="624"/>
                  </a:cubicBezTo>
                  <a:cubicBezTo>
                    <a:pt x="466" y="624"/>
                    <a:pt x="468" y="621"/>
                    <a:pt x="466" y="615"/>
                  </a:cubicBezTo>
                  <a:cubicBezTo>
                    <a:pt x="460" y="594"/>
                    <a:pt x="491" y="582"/>
                    <a:pt x="523" y="582"/>
                  </a:cubicBezTo>
                  <a:cubicBezTo>
                    <a:pt x="546" y="582"/>
                    <a:pt x="569" y="588"/>
                    <a:pt x="580" y="601"/>
                  </a:cubicBezTo>
                  <a:cubicBezTo>
                    <a:pt x="593" y="616"/>
                    <a:pt x="616" y="624"/>
                    <a:pt x="633" y="624"/>
                  </a:cubicBezTo>
                  <a:cubicBezTo>
                    <a:pt x="648" y="624"/>
                    <a:pt x="660" y="617"/>
                    <a:pt x="657" y="605"/>
                  </a:cubicBezTo>
                  <a:cubicBezTo>
                    <a:pt x="648" y="585"/>
                    <a:pt x="745" y="554"/>
                    <a:pt x="796" y="554"/>
                  </a:cubicBezTo>
                  <a:cubicBezTo>
                    <a:pt x="808" y="554"/>
                    <a:pt x="818" y="556"/>
                    <a:pt x="823" y="560"/>
                  </a:cubicBezTo>
                  <a:cubicBezTo>
                    <a:pt x="826" y="562"/>
                    <a:pt x="833" y="563"/>
                    <a:pt x="844" y="563"/>
                  </a:cubicBezTo>
                  <a:cubicBezTo>
                    <a:pt x="864" y="563"/>
                    <a:pt x="896" y="559"/>
                    <a:pt x="927" y="552"/>
                  </a:cubicBezTo>
                  <a:cubicBezTo>
                    <a:pt x="969" y="541"/>
                    <a:pt x="1012" y="534"/>
                    <a:pt x="1036" y="534"/>
                  </a:cubicBezTo>
                  <a:cubicBezTo>
                    <a:pt x="1041" y="534"/>
                    <a:pt x="1046" y="535"/>
                    <a:pt x="1049" y="535"/>
                  </a:cubicBezTo>
                  <a:cubicBezTo>
                    <a:pt x="1056" y="538"/>
                    <a:pt x="1061" y="539"/>
                    <a:pt x="1064" y="539"/>
                  </a:cubicBezTo>
                  <a:cubicBezTo>
                    <a:pt x="1070" y="539"/>
                    <a:pt x="1068" y="534"/>
                    <a:pt x="1059" y="525"/>
                  </a:cubicBezTo>
                  <a:cubicBezTo>
                    <a:pt x="1046" y="515"/>
                    <a:pt x="1046" y="504"/>
                    <a:pt x="1059" y="500"/>
                  </a:cubicBezTo>
                  <a:cubicBezTo>
                    <a:pt x="1062" y="500"/>
                    <a:pt x="1064" y="499"/>
                    <a:pt x="1067" y="499"/>
                  </a:cubicBezTo>
                  <a:cubicBezTo>
                    <a:pt x="1076" y="499"/>
                    <a:pt x="1084" y="503"/>
                    <a:pt x="1087" y="510"/>
                  </a:cubicBezTo>
                  <a:cubicBezTo>
                    <a:pt x="1089" y="518"/>
                    <a:pt x="1114" y="522"/>
                    <a:pt x="1147" y="522"/>
                  </a:cubicBezTo>
                  <a:cubicBezTo>
                    <a:pt x="1219" y="522"/>
                    <a:pt x="1332" y="506"/>
                    <a:pt x="1344" y="486"/>
                  </a:cubicBezTo>
                  <a:cubicBezTo>
                    <a:pt x="1354" y="465"/>
                    <a:pt x="1392" y="459"/>
                    <a:pt x="1454" y="456"/>
                  </a:cubicBezTo>
                  <a:cubicBezTo>
                    <a:pt x="1524" y="456"/>
                    <a:pt x="1555" y="448"/>
                    <a:pt x="1569" y="427"/>
                  </a:cubicBezTo>
                  <a:cubicBezTo>
                    <a:pt x="1577" y="416"/>
                    <a:pt x="1581" y="411"/>
                    <a:pt x="1583" y="411"/>
                  </a:cubicBezTo>
                  <a:lnTo>
                    <a:pt x="1583" y="411"/>
                  </a:lnTo>
                  <a:cubicBezTo>
                    <a:pt x="1585" y="411"/>
                    <a:pt x="1585" y="414"/>
                    <a:pt x="1583" y="421"/>
                  </a:cubicBezTo>
                  <a:cubicBezTo>
                    <a:pt x="1581" y="427"/>
                    <a:pt x="1588" y="430"/>
                    <a:pt x="1603" y="430"/>
                  </a:cubicBezTo>
                  <a:cubicBezTo>
                    <a:pt x="1628" y="430"/>
                    <a:pt x="1677" y="421"/>
                    <a:pt x="1749" y="403"/>
                  </a:cubicBezTo>
                  <a:cubicBezTo>
                    <a:pt x="1843" y="382"/>
                    <a:pt x="1962" y="358"/>
                    <a:pt x="2010" y="351"/>
                  </a:cubicBezTo>
                  <a:cubicBezTo>
                    <a:pt x="2058" y="344"/>
                    <a:pt x="2093" y="331"/>
                    <a:pt x="2093" y="323"/>
                  </a:cubicBezTo>
                  <a:cubicBezTo>
                    <a:pt x="2086" y="308"/>
                    <a:pt x="2132" y="298"/>
                    <a:pt x="2175" y="298"/>
                  </a:cubicBezTo>
                  <a:cubicBezTo>
                    <a:pt x="2200" y="298"/>
                    <a:pt x="2225" y="302"/>
                    <a:pt x="2235" y="310"/>
                  </a:cubicBezTo>
                  <a:cubicBezTo>
                    <a:pt x="2244" y="316"/>
                    <a:pt x="2250" y="320"/>
                    <a:pt x="2254" y="320"/>
                  </a:cubicBezTo>
                  <a:cubicBezTo>
                    <a:pt x="2257" y="320"/>
                    <a:pt x="2258" y="316"/>
                    <a:pt x="2256" y="310"/>
                  </a:cubicBezTo>
                  <a:cubicBezTo>
                    <a:pt x="2253" y="296"/>
                    <a:pt x="2287" y="281"/>
                    <a:pt x="2346" y="271"/>
                  </a:cubicBezTo>
                  <a:cubicBezTo>
                    <a:pt x="2419" y="257"/>
                    <a:pt x="2450" y="244"/>
                    <a:pt x="2464" y="212"/>
                  </a:cubicBezTo>
                  <a:cubicBezTo>
                    <a:pt x="2471" y="196"/>
                    <a:pt x="2475" y="187"/>
                    <a:pt x="2480" y="187"/>
                  </a:cubicBezTo>
                  <a:cubicBezTo>
                    <a:pt x="2485" y="187"/>
                    <a:pt x="2490" y="197"/>
                    <a:pt x="2499" y="219"/>
                  </a:cubicBezTo>
                  <a:cubicBezTo>
                    <a:pt x="2505" y="238"/>
                    <a:pt x="2510" y="248"/>
                    <a:pt x="2514" y="248"/>
                  </a:cubicBezTo>
                  <a:cubicBezTo>
                    <a:pt x="2516" y="248"/>
                    <a:pt x="2518" y="245"/>
                    <a:pt x="2519" y="237"/>
                  </a:cubicBezTo>
                  <a:cubicBezTo>
                    <a:pt x="2519" y="216"/>
                    <a:pt x="2530" y="195"/>
                    <a:pt x="2540" y="185"/>
                  </a:cubicBezTo>
                  <a:cubicBezTo>
                    <a:pt x="2557" y="169"/>
                    <a:pt x="2534" y="139"/>
                    <a:pt x="2512" y="139"/>
                  </a:cubicBezTo>
                  <a:cubicBezTo>
                    <a:pt x="2506" y="139"/>
                    <a:pt x="2500" y="141"/>
                    <a:pt x="2495" y="147"/>
                  </a:cubicBezTo>
                  <a:cubicBezTo>
                    <a:pt x="2494" y="148"/>
                    <a:pt x="2493" y="149"/>
                    <a:pt x="2491" y="149"/>
                  </a:cubicBezTo>
                  <a:cubicBezTo>
                    <a:pt x="2486" y="149"/>
                    <a:pt x="2482" y="138"/>
                    <a:pt x="2482" y="119"/>
                  </a:cubicBezTo>
                  <a:cubicBezTo>
                    <a:pt x="2482" y="93"/>
                    <a:pt x="2486" y="85"/>
                    <a:pt x="2508" y="85"/>
                  </a:cubicBezTo>
                  <a:cubicBezTo>
                    <a:pt x="2516" y="85"/>
                    <a:pt x="2527" y="86"/>
                    <a:pt x="2540" y="87"/>
                  </a:cubicBezTo>
                  <a:cubicBezTo>
                    <a:pt x="2545" y="88"/>
                    <a:pt x="2550" y="88"/>
                    <a:pt x="2555" y="88"/>
                  </a:cubicBezTo>
                  <a:cubicBezTo>
                    <a:pt x="2590" y="88"/>
                    <a:pt x="2619" y="77"/>
                    <a:pt x="2658" y="49"/>
                  </a:cubicBezTo>
                  <a:cubicBezTo>
                    <a:pt x="2705" y="16"/>
                    <a:pt x="2711" y="0"/>
                    <a:pt x="26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23"/>
            <p:cNvSpPr/>
            <p:nvPr/>
          </p:nvSpPr>
          <p:spPr>
            <a:xfrm>
              <a:off x="5153025" y="134117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2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4" y="5"/>
                    <a:pt x="0" y="15"/>
                    <a:pt x="14" y="26"/>
                  </a:cubicBezTo>
                  <a:cubicBezTo>
                    <a:pt x="22" y="31"/>
                    <a:pt x="35" y="37"/>
                    <a:pt x="47" y="37"/>
                  </a:cubicBezTo>
                  <a:cubicBezTo>
                    <a:pt x="50" y="37"/>
                    <a:pt x="53" y="37"/>
                    <a:pt x="56" y="36"/>
                  </a:cubicBezTo>
                  <a:cubicBezTo>
                    <a:pt x="70" y="33"/>
                    <a:pt x="70" y="23"/>
                    <a:pt x="56" y="12"/>
                  </a:cubicBezTo>
                  <a:cubicBezTo>
                    <a:pt x="47" y="6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23"/>
            <p:cNvSpPr/>
            <p:nvPr/>
          </p:nvSpPr>
          <p:spPr>
            <a:xfrm>
              <a:off x="5156225" y="1344175"/>
              <a:ext cx="18850" cy="4475"/>
            </a:xfrm>
            <a:custGeom>
              <a:avLst/>
              <a:gdLst/>
              <a:ahLst/>
              <a:cxnLst/>
              <a:rect l="l" t="t" r="r" b="b"/>
              <a:pathLst>
                <a:path w="754" h="179" extrusionOk="0">
                  <a:moveTo>
                    <a:pt x="710" y="1"/>
                  </a:moveTo>
                  <a:cubicBezTo>
                    <a:pt x="662" y="1"/>
                    <a:pt x="532" y="25"/>
                    <a:pt x="348" y="69"/>
                  </a:cubicBezTo>
                  <a:cubicBezTo>
                    <a:pt x="130" y="124"/>
                    <a:pt x="0" y="162"/>
                    <a:pt x="5" y="173"/>
                  </a:cubicBezTo>
                  <a:cubicBezTo>
                    <a:pt x="6" y="177"/>
                    <a:pt x="14" y="179"/>
                    <a:pt x="28" y="179"/>
                  </a:cubicBezTo>
                  <a:cubicBezTo>
                    <a:pt x="53" y="179"/>
                    <a:pt x="95" y="173"/>
                    <a:pt x="139" y="159"/>
                  </a:cubicBezTo>
                  <a:cubicBezTo>
                    <a:pt x="213" y="142"/>
                    <a:pt x="379" y="103"/>
                    <a:pt x="514" y="73"/>
                  </a:cubicBezTo>
                  <a:cubicBezTo>
                    <a:pt x="698" y="34"/>
                    <a:pt x="754" y="13"/>
                    <a:pt x="729" y="3"/>
                  </a:cubicBezTo>
                  <a:cubicBezTo>
                    <a:pt x="726" y="2"/>
                    <a:pt x="719" y="1"/>
                    <a:pt x="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23"/>
            <p:cNvSpPr/>
            <p:nvPr/>
          </p:nvSpPr>
          <p:spPr>
            <a:xfrm>
              <a:off x="5156575" y="1344650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0"/>
                  </a:moveTo>
                  <a:cubicBezTo>
                    <a:pt x="27" y="0"/>
                    <a:pt x="22" y="2"/>
                    <a:pt x="18" y="5"/>
                  </a:cubicBezTo>
                  <a:cubicBezTo>
                    <a:pt x="7" y="15"/>
                    <a:pt x="1" y="29"/>
                    <a:pt x="1" y="33"/>
                  </a:cubicBezTo>
                  <a:cubicBezTo>
                    <a:pt x="3" y="37"/>
                    <a:pt x="7" y="38"/>
                    <a:pt x="13" y="38"/>
                  </a:cubicBezTo>
                  <a:cubicBezTo>
                    <a:pt x="17" y="38"/>
                    <a:pt x="23" y="37"/>
                    <a:pt x="28" y="36"/>
                  </a:cubicBezTo>
                  <a:cubicBezTo>
                    <a:pt x="39" y="36"/>
                    <a:pt x="46" y="22"/>
                    <a:pt x="42" y="12"/>
                  </a:cubicBezTo>
                  <a:cubicBezTo>
                    <a:pt x="40" y="4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23"/>
            <p:cNvSpPr/>
            <p:nvPr/>
          </p:nvSpPr>
          <p:spPr>
            <a:xfrm>
              <a:off x="5158050" y="1344300"/>
              <a:ext cx="3275" cy="825"/>
            </a:xfrm>
            <a:custGeom>
              <a:avLst/>
              <a:gdLst/>
              <a:ahLst/>
              <a:cxnLst/>
              <a:rect l="l" t="t" r="r" b="b"/>
              <a:pathLst>
                <a:path w="131" h="33" extrusionOk="0">
                  <a:moveTo>
                    <a:pt x="103" y="1"/>
                  </a:moveTo>
                  <a:cubicBezTo>
                    <a:pt x="90" y="1"/>
                    <a:pt x="74" y="3"/>
                    <a:pt x="57" y="8"/>
                  </a:cubicBezTo>
                  <a:cubicBezTo>
                    <a:pt x="1" y="23"/>
                    <a:pt x="1" y="26"/>
                    <a:pt x="46" y="29"/>
                  </a:cubicBezTo>
                  <a:cubicBezTo>
                    <a:pt x="66" y="31"/>
                    <a:pt x="81" y="32"/>
                    <a:pt x="93" y="32"/>
                  </a:cubicBezTo>
                  <a:cubicBezTo>
                    <a:pt x="123" y="32"/>
                    <a:pt x="130" y="26"/>
                    <a:pt x="126" y="8"/>
                  </a:cubicBezTo>
                  <a:cubicBezTo>
                    <a:pt x="124" y="3"/>
                    <a:pt x="115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23"/>
            <p:cNvSpPr/>
            <p:nvPr/>
          </p:nvSpPr>
          <p:spPr>
            <a:xfrm>
              <a:off x="5162300" y="1344025"/>
              <a:ext cx="1600" cy="575"/>
            </a:xfrm>
            <a:custGeom>
              <a:avLst/>
              <a:gdLst/>
              <a:ahLst/>
              <a:cxnLst/>
              <a:rect l="l" t="t" r="r" b="b"/>
              <a:pathLst>
                <a:path w="64" h="23" extrusionOk="0">
                  <a:moveTo>
                    <a:pt x="50" y="1"/>
                  </a:moveTo>
                  <a:cubicBezTo>
                    <a:pt x="46" y="1"/>
                    <a:pt x="41" y="1"/>
                    <a:pt x="36" y="2"/>
                  </a:cubicBezTo>
                  <a:cubicBezTo>
                    <a:pt x="11" y="9"/>
                    <a:pt x="1" y="16"/>
                    <a:pt x="7" y="19"/>
                  </a:cubicBezTo>
                  <a:cubicBezTo>
                    <a:pt x="11" y="22"/>
                    <a:pt x="16" y="23"/>
                    <a:pt x="22" y="23"/>
                  </a:cubicBezTo>
                  <a:cubicBezTo>
                    <a:pt x="32" y="23"/>
                    <a:pt x="44" y="19"/>
                    <a:pt x="53" y="13"/>
                  </a:cubicBezTo>
                  <a:cubicBezTo>
                    <a:pt x="63" y="5"/>
                    <a:pt x="62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23"/>
            <p:cNvSpPr/>
            <p:nvPr/>
          </p:nvSpPr>
          <p:spPr>
            <a:xfrm>
              <a:off x="5165700" y="1342875"/>
              <a:ext cx="1150" cy="950"/>
            </a:xfrm>
            <a:custGeom>
              <a:avLst/>
              <a:gdLst/>
              <a:ahLst/>
              <a:cxnLst/>
              <a:rect l="l" t="t" r="r" b="b"/>
              <a:pathLst>
                <a:path w="46" h="38" extrusionOk="0">
                  <a:moveTo>
                    <a:pt x="30" y="0"/>
                  </a:moveTo>
                  <a:cubicBezTo>
                    <a:pt x="26" y="0"/>
                    <a:pt x="21" y="2"/>
                    <a:pt x="17" y="6"/>
                  </a:cubicBezTo>
                  <a:cubicBezTo>
                    <a:pt x="7" y="17"/>
                    <a:pt x="0" y="27"/>
                    <a:pt x="0" y="35"/>
                  </a:cubicBezTo>
                  <a:cubicBezTo>
                    <a:pt x="4" y="38"/>
                    <a:pt x="14" y="38"/>
                    <a:pt x="28" y="38"/>
                  </a:cubicBezTo>
                  <a:cubicBezTo>
                    <a:pt x="38" y="35"/>
                    <a:pt x="45" y="20"/>
                    <a:pt x="42" y="10"/>
                  </a:cubicBezTo>
                  <a:cubicBezTo>
                    <a:pt x="40" y="4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23"/>
            <p:cNvSpPr/>
            <p:nvPr/>
          </p:nvSpPr>
          <p:spPr>
            <a:xfrm>
              <a:off x="5168450" y="13422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36" y="1"/>
                  </a:moveTo>
                  <a:cubicBezTo>
                    <a:pt x="30" y="1"/>
                    <a:pt x="24" y="2"/>
                    <a:pt x="19" y="6"/>
                  </a:cubicBezTo>
                  <a:cubicBezTo>
                    <a:pt x="1" y="24"/>
                    <a:pt x="1" y="34"/>
                    <a:pt x="18" y="34"/>
                  </a:cubicBezTo>
                  <a:cubicBezTo>
                    <a:pt x="24" y="34"/>
                    <a:pt x="33" y="33"/>
                    <a:pt x="43" y="30"/>
                  </a:cubicBezTo>
                  <a:cubicBezTo>
                    <a:pt x="60" y="27"/>
                    <a:pt x="67" y="16"/>
                    <a:pt x="57" y="6"/>
                  </a:cubicBezTo>
                  <a:cubicBezTo>
                    <a:pt x="50" y="2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23"/>
            <p:cNvSpPr/>
            <p:nvPr/>
          </p:nvSpPr>
          <p:spPr>
            <a:xfrm>
              <a:off x="5178275" y="1343400"/>
              <a:ext cx="2700" cy="875"/>
            </a:xfrm>
            <a:custGeom>
              <a:avLst/>
              <a:gdLst/>
              <a:ahLst/>
              <a:cxnLst/>
              <a:rect l="l" t="t" r="r" b="b"/>
              <a:pathLst>
                <a:path w="108" h="35" extrusionOk="0">
                  <a:moveTo>
                    <a:pt x="44" y="0"/>
                  </a:moveTo>
                  <a:cubicBezTo>
                    <a:pt x="36" y="0"/>
                    <a:pt x="30" y="2"/>
                    <a:pt x="28" y="6"/>
                  </a:cubicBezTo>
                  <a:cubicBezTo>
                    <a:pt x="0" y="30"/>
                    <a:pt x="7" y="34"/>
                    <a:pt x="63" y="34"/>
                  </a:cubicBezTo>
                  <a:cubicBezTo>
                    <a:pt x="104" y="30"/>
                    <a:pt x="108" y="27"/>
                    <a:pt x="76" y="9"/>
                  </a:cubicBezTo>
                  <a:cubicBezTo>
                    <a:pt x="66" y="4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23"/>
            <p:cNvSpPr/>
            <p:nvPr/>
          </p:nvSpPr>
          <p:spPr>
            <a:xfrm>
              <a:off x="5181375" y="1342825"/>
              <a:ext cx="3075" cy="1125"/>
            </a:xfrm>
            <a:custGeom>
              <a:avLst/>
              <a:gdLst/>
              <a:ahLst/>
              <a:cxnLst/>
              <a:rect l="l" t="t" r="r" b="b"/>
              <a:pathLst>
                <a:path w="123" h="45" extrusionOk="0">
                  <a:moveTo>
                    <a:pt x="73" y="1"/>
                  </a:moveTo>
                  <a:cubicBezTo>
                    <a:pt x="59" y="1"/>
                    <a:pt x="45" y="4"/>
                    <a:pt x="35" y="12"/>
                  </a:cubicBezTo>
                  <a:cubicBezTo>
                    <a:pt x="3" y="33"/>
                    <a:pt x="0" y="45"/>
                    <a:pt x="22" y="45"/>
                  </a:cubicBezTo>
                  <a:cubicBezTo>
                    <a:pt x="33" y="45"/>
                    <a:pt x="49" y="42"/>
                    <a:pt x="70" y="37"/>
                  </a:cubicBezTo>
                  <a:cubicBezTo>
                    <a:pt x="115" y="26"/>
                    <a:pt x="123" y="19"/>
                    <a:pt x="98" y="5"/>
                  </a:cubicBezTo>
                  <a:cubicBezTo>
                    <a:pt x="91" y="2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23"/>
            <p:cNvSpPr/>
            <p:nvPr/>
          </p:nvSpPr>
          <p:spPr>
            <a:xfrm>
              <a:off x="5193700" y="1370600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2" y="0"/>
                    <a:pt x="45" y="2"/>
                    <a:pt x="35" y="4"/>
                  </a:cubicBezTo>
                  <a:cubicBezTo>
                    <a:pt x="11" y="8"/>
                    <a:pt x="0" y="18"/>
                    <a:pt x="8" y="21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19"/>
                    <a:pt x="53" y="11"/>
                  </a:cubicBezTo>
                  <a:cubicBezTo>
                    <a:pt x="64" y="4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23"/>
            <p:cNvSpPr/>
            <p:nvPr/>
          </p:nvSpPr>
          <p:spPr>
            <a:xfrm>
              <a:off x="5187325" y="1340750"/>
              <a:ext cx="5050" cy="1625"/>
            </a:xfrm>
            <a:custGeom>
              <a:avLst/>
              <a:gdLst/>
              <a:ahLst/>
              <a:cxnLst/>
              <a:rect l="l" t="t" r="r" b="b"/>
              <a:pathLst>
                <a:path w="202" h="65" extrusionOk="0">
                  <a:moveTo>
                    <a:pt x="187" y="1"/>
                  </a:moveTo>
                  <a:cubicBezTo>
                    <a:pt x="170" y="1"/>
                    <a:pt x="130" y="13"/>
                    <a:pt x="44" y="43"/>
                  </a:cubicBezTo>
                  <a:cubicBezTo>
                    <a:pt x="1" y="56"/>
                    <a:pt x="6" y="64"/>
                    <a:pt x="49" y="64"/>
                  </a:cubicBezTo>
                  <a:cubicBezTo>
                    <a:pt x="65" y="64"/>
                    <a:pt x="87" y="63"/>
                    <a:pt x="114" y="60"/>
                  </a:cubicBezTo>
                  <a:cubicBezTo>
                    <a:pt x="172" y="53"/>
                    <a:pt x="200" y="43"/>
                    <a:pt x="200" y="22"/>
                  </a:cubicBezTo>
                  <a:cubicBezTo>
                    <a:pt x="202" y="8"/>
                    <a:pt x="201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23"/>
            <p:cNvSpPr/>
            <p:nvPr/>
          </p:nvSpPr>
          <p:spPr>
            <a:xfrm>
              <a:off x="5219375" y="135442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61" y="0"/>
                  </a:moveTo>
                  <a:cubicBezTo>
                    <a:pt x="46" y="0"/>
                    <a:pt x="30" y="11"/>
                    <a:pt x="14" y="34"/>
                  </a:cubicBezTo>
                  <a:cubicBezTo>
                    <a:pt x="1" y="58"/>
                    <a:pt x="4" y="68"/>
                    <a:pt x="28" y="76"/>
                  </a:cubicBezTo>
                  <a:cubicBezTo>
                    <a:pt x="41" y="79"/>
                    <a:pt x="52" y="80"/>
                    <a:pt x="62" y="80"/>
                  </a:cubicBezTo>
                  <a:cubicBezTo>
                    <a:pt x="93" y="80"/>
                    <a:pt x="105" y="63"/>
                    <a:pt x="94" y="34"/>
                  </a:cubicBezTo>
                  <a:cubicBezTo>
                    <a:pt x="87" y="11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23"/>
            <p:cNvSpPr/>
            <p:nvPr/>
          </p:nvSpPr>
          <p:spPr>
            <a:xfrm>
              <a:off x="5222875" y="1350650"/>
              <a:ext cx="10225" cy="5075"/>
            </a:xfrm>
            <a:custGeom>
              <a:avLst/>
              <a:gdLst/>
              <a:ahLst/>
              <a:cxnLst/>
              <a:rect l="l" t="t" r="r" b="b"/>
              <a:pathLst>
                <a:path w="409" h="203" extrusionOk="0">
                  <a:moveTo>
                    <a:pt x="370" y="0"/>
                  </a:moveTo>
                  <a:cubicBezTo>
                    <a:pt x="348" y="0"/>
                    <a:pt x="312" y="4"/>
                    <a:pt x="270" y="11"/>
                  </a:cubicBezTo>
                  <a:cubicBezTo>
                    <a:pt x="183" y="22"/>
                    <a:pt x="120" y="43"/>
                    <a:pt x="107" y="60"/>
                  </a:cubicBezTo>
                  <a:cubicBezTo>
                    <a:pt x="98" y="73"/>
                    <a:pt x="89" y="79"/>
                    <a:pt x="80" y="79"/>
                  </a:cubicBezTo>
                  <a:cubicBezTo>
                    <a:pt x="75" y="79"/>
                    <a:pt x="70" y="77"/>
                    <a:pt x="66" y="73"/>
                  </a:cubicBezTo>
                  <a:cubicBezTo>
                    <a:pt x="61" y="69"/>
                    <a:pt x="56" y="66"/>
                    <a:pt x="50" y="66"/>
                  </a:cubicBezTo>
                  <a:cubicBezTo>
                    <a:pt x="41" y="66"/>
                    <a:pt x="31" y="74"/>
                    <a:pt x="20" y="87"/>
                  </a:cubicBezTo>
                  <a:cubicBezTo>
                    <a:pt x="1" y="117"/>
                    <a:pt x="3" y="128"/>
                    <a:pt x="35" y="128"/>
                  </a:cubicBezTo>
                  <a:cubicBezTo>
                    <a:pt x="44" y="128"/>
                    <a:pt x="55" y="127"/>
                    <a:pt x="69" y="126"/>
                  </a:cubicBezTo>
                  <a:cubicBezTo>
                    <a:pt x="93" y="122"/>
                    <a:pt x="128" y="119"/>
                    <a:pt x="145" y="119"/>
                  </a:cubicBezTo>
                  <a:cubicBezTo>
                    <a:pt x="162" y="119"/>
                    <a:pt x="170" y="105"/>
                    <a:pt x="162" y="84"/>
                  </a:cubicBezTo>
                  <a:cubicBezTo>
                    <a:pt x="152" y="63"/>
                    <a:pt x="162" y="53"/>
                    <a:pt x="197" y="49"/>
                  </a:cubicBezTo>
                  <a:cubicBezTo>
                    <a:pt x="205" y="49"/>
                    <a:pt x="211" y="49"/>
                    <a:pt x="218" y="49"/>
                  </a:cubicBezTo>
                  <a:cubicBezTo>
                    <a:pt x="266" y="49"/>
                    <a:pt x="275" y="61"/>
                    <a:pt x="256" y="91"/>
                  </a:cubicBezTo>
                  <a:cubicBezTo>
                    <a:pt x="246" y="103"/>
                    <a:pt x="240" y="109"/>
                    <a:pt x="235" y="109"/>
                  </a:cubicBezTo>
                  <a:cubicBezTo>
                    <a:pt x="232" y="109"/>
                    <a:pt x="230" y="105"/>
                    <a:pt x="228" y="98"/>
                  </a:cubicBezTo>
                  <a:cubicBezTo>
                    <a:pt x="227" y="94"/>
                    <a:pt x="225" y="93"/>
                    <a:pt x="222" y="93"/>
                  </a:cubicBezTo>
                  <a:cubicBezTo>
                    <a:pt x="215" y="93"/>
                    <a:pt x="201" y="106"/>
                    <a:pt x="186" y="126"/>
                  </a:cubicBezTo>
                  <a:cubicBezTo>
                    <a:pt x="172" y="150"/>
                    <a:pt x="148" y="169"/>
                    <a:pt x="131" y="169"/>
                  </a:cubicBezTo>
                  <a:cubicBezTo>
                    <a:pt x="128" y="169"/>
                    <a:pt x="126" y="168"/>
                    <a:pt x="124" y="167"/>
                  </a:cubicBezTo>
                  <a:cubicBezTo>
                    <a:pt x="120" y="167"/>
                    <a:pt x="118" y="167"/>
                    <a:pt x="116" y="167"/>
                  </a:cubicBezTo>
                  <a:cubicBezTo>
                    <a:pt x="105" y="167"/>
                    <a:pt x="112" y="174"/>
                    <a:pt x="135" y="188"/>
                  </a:cubicBezTo>
                  <a:cubicBezTo>
                    <a:pt x="149" y="198"/>
                    <a:pt x="159" y="202"/>
                    <a:pt x="167" y="202"/>
                  </a:cubicBezTo>
                  <a:cubicBezTo>
                    <a:pt x="177" y="202"/>
                    <a:pt x="183" y="196"/>
                    <a:pt x="186" y="185"/>
                  </a:cubicBezTo>
                  <a:cubicBezTo>
                    <a:pt x="197" y="153"/>
                    <a:pt x="232" y="136"/>
                    <a:pt x="343" y="102"/>
                  </a:cubicBezTo>
                  <a:cubicBezTo>
                    <a:pt x="394" y="87"/>
                    <a:pt x="409" y="73"/>
                    <a:pt x="391" y="57"/>
                  </a:cubicBezTo>
                  <a:cubicBezTo>
                    <a:pt x="381" y="43"/>
                    <a:pt x="381" y="22"/>
                    <a:pt x="391" y="8"/>
                  </a:cubicBezTo>
                  <a:cubicBezTo>
                    <a:pt x="398" y="3"/>
                    <a:pt x="389" y="0"/>
                    <a:pt x="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23"/>
            <p:cNvSpPr/>
            <p:nvPr/>
          </p:nvSpPr>
          <p:spPr>
            <a:xfrm>
              <a:off x="5223450" y="1354050"/>
              <a:ext cx="1675" cy="2200"/>
            </a:xfrm>
            <a:custGeom>
              <a:avLst/>
              <a:gdLst/>
              <a:ahLst/>
              <a:cxnLst/>
              <a:rect l="l" t="t" r="r" b="b"/>
              <a:pathLst>
                <a:path w="67" h="88" extrusionOk="0">
                  <a:moveTo>
                    <a:pt x="42" y="1"/>
                  </a:moveTo>
                  <a:cubicBezTo>
                    <a:pt x="38" y="1"/>
                    <a:pt x="32" y="12"/>
                    <a:pt x="22" y="35"/>
                  </a:cubicBezTo>
                  <a:cubicBezTo>
                    <a:pt x="4" y="75"/>
                    <a:pt x="1" y="88"/>
                    <a:pt x="15" y="88"/>
                  </a:cubicBezTo>
                  <a:cubicBezTo>
                    <a:pt x="20" y="88"/>
                    <a:pt x="28" y="86"/>
                    <a:pt x="38" y="83"/>
                  </a:cubicBezTo>
                  <a:cubicBezTo>
                    <a:pt x="59" y="80"/>
                    <a:pt x="67" y="59"/>
                    <a:pt x="56" y="31"/>
                  </a:cubicBezTo>
                  <a:cubicBezTo>
                    <a:pt x="49" y="1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23"/>
            <p:cNvSpPr/>
            <p:nvPr/>
          </p:nvSpPr>
          <p:spPr>
            <a:xfrm>
              <a:off x="5225950" y="1339000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54" y="1"/>
                  </a:moveTo>
                  <a:cubicBezTo>
                    <a:pt x="51" y="1"/>
                    <a:pt x="45" y="1"/>
                    <a:pt x="39" y="2"/>
                  </a:cubicBezTo>
                  <a:cubicBezTo>
                    <a:pt x="15" y="9"/>
                    <a:pt x="1" y="16"/>
                    <a:pt x="12" y="19"/>
                  </a:cubicBezTo>
                  <a:cubicBezTo>
                    <a:pt x="15" y="22"/>
                    <a:pt x="20" y="23"/>
                    <a:pt x="26" y="23"/>
                  </a:cubicBezTo>
                  <a:cubicBezTo>
                    <a:pt x="36" y="23"/>
                    <a:pt x="48" y="19"/>
                    <a:pt x="57" y="12"/>
                  </a:cubicBezTo>
                  <a:cubicBezTo>
                    <a:pt x="67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23"/>
            <p:cNvSpPr/>
            <p:nvPr/>
          </p:nvSpPr>
          <p:spPr>
            <a:xfrm>
              <a:off x="5234275" y="1350050"/>
              <a:ext cx="8350" cy="2200"/>
            </a:xfrm>
            <a:custGeom>
              <a:avLst/>
              <a:gdLst/>
              <a:ahLst/>
              <a:cxnLst/>
              <a:rect l="l" t="t" r="r" b="b"/>
              <a:pathLst>
                <a:path w="334" h="88" extrusionOk="0">
                  <a:moveTo>
                    <a:pt x="294" y="1"/>
                  </a:moveTo>
                  <a:cubicBezTo>
                    <a:pt x="226" y="1"/>
                    <a:pt x="75" y="33"/>
                    <a:pt x="33" y="63"/>
                  </a:cubicBezTo>
                  <a:cubicBezTo>
                    <a:pt x="18" y="73"/>
                    <a:pt x="1" y="84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18" y="88"/>
                    <a:pt x="89" y="71"/>
                    <a:pt x="178" y="49"/>
                  </a:cubicBezTo>
                  <a:cubicBezTo>
                    <a:pt x="286" y="22"/>
                    <a:pt x="334" y="4"/>
                    <a:pt x="303" y="1"/>
                  </a:cubicBezTo>
                  <a:cubicBezTo>
                    <a:pt x="300" y="1"/>
                    <a:pt x="297" y="1"/>
                    <a:pt x="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23"/>
            <p:cNvSpPr/>
            <p:nvPr/>
          </p:nvSpPr>
          <p:spPr>
            <a:xfrm>
              <a:off x="5245225" y="1347950"/>
              <a:ext cx="1925" cy="725"/>
            </a:xfrm>
            <a:custGeom>
              <a:avLst/>
              <a:gdLst/>
              <a:ahLst/>
              <a:cxnLst/>
              <a:rect l="l" t="t" r="r" b="b"/>
              <a:pathLst>
                <a:path w="77" h="29" extrusionOk="0">
                  <a:moveTo>
                    <a:pt x="46" y="0"/>
                  </a:moveTo>
                  <a:cubicBezTo>
                    <a:pt x="42" y="0"/>
                    <a:pt x="37" y="1"/>
                    <a:pt x="32" y="1"/>
                  </a:cubicBezTo>
                  <a:cubicBezTo>
                    <a:pt x="14" y="8"/>
                    <a:pt x="0" y="15"/>
                    <a:pt x="0" y="19"/>
                  </a:cubicBezTo>
                  <a:cubicBezTo>
                    <a:pt x="0" y="22"/>
                    <a:pt x="17" y="26"/>
                    <a:pt x="42" y="29"/>
                  </a:cubicBezTo>
                  <a:cubicBezTo>
                    <a:pt x="62" y="29"/>
                    <a:pt x="77" y="22"/>
                    <a:pt x="73" y="11"/>
                  </a:cubicBezTo>
                  <a:cubicBezTo>
                    <a:pt x="71" y="4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23"/>
            <p:cNvSpPr/>
            <p:nvPr/>
          </p:nvSpPr>
          <p:spPr>
            <a:xfrm>
              <a:off x="5268625" y="1334000"/>
              <a:ext cx="1575" cy="575"/>
            </a:xfrm>
            <a:custGeom>
              <a:avLst/>
              <a:gdLst/>
              <a:ahLst/>
              <a:cxnLst/>
              <a:rect l="l" t="t" r="r" b="b"/>
              <a:pathLst>
                <a:path w="63" h="23" extrusionOk="0">
                  <a:moveTo>
                    <a:pt x="55" y="1"/>
                  </a:moveTo>
                  <a:cubicBezTo>
                    <a:pt x="51" y="1"/>
                    <a:pt x="44" y="2"/>
                    <a:pt x="36" y="4"/>
                  </a:cubicBezTo>
                  <a:cubicBezTo>
                    <a:pt x="12" y="11"/>
                    <a:pt x="1" y="18"/>
                    <a:pt x="12" y="22"/>
                  </a:cubicBezTo>
                  <a:cubicBezTo>
                    <a:pt x="13" y="22"/>
                    <a:pt x="16" y="23"/>
                    <a:pt x="19" y="23"/>
                  </a:cubicBezTo>
                  <a:cubicBezTo>
                    <a:pt x="28" y="23"/>
                    <a:pt x="43" y="19"/>
                    <a:pt x="53" y="11"/>
                  </a:cubicBezTo>
                  <a:cubicBezTo>
                    <a:pt x="62" y="4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23"/>
            <p:cNvSpPr/>
            <p:nvPr/>
          </p:nvSpPr>
          <p:spPr>
            <a:xfrm>
              <a:off x="5271175" y="1333200"/>
              <a:ext cx="2700" cy="675"/>
            </a:xfrm>
            <a:custGeom>
              <a:avLst/>
              <a:gdLst/>
              <a:ahLst/>
              <a:cxnLst/>
              <a:rect l="l" t="t" r="r" b="b"/>
              <a:pathLst>
                <a:path w="108" h="27" extrusionOk="0">
                  <a:moveTo>
                    <a:pt x="100" y="0"/>
                  </a:moveTo>
                  <a:cubicBezTo>
                    <a:pt x="92" y="0"/>
                    <a:pt x="76" y="3"/>
                    <a:pt x="55" y="9"/>
                  </a:cubicBezTo>
                  <a:cubicBezTo>
                    <a:pt x="19" y="17"/>
                    <a:pt x="1" y="27"/>
                    <a:pt x="13" y="27"/>
                  </a:cubicBezTo>
                  <a:cubicBezTo>
                    <a:pt x="15" y="27"/>
                    <a:pt x="17" y="27"/>
                    <a:pt x="20" y="26"/>
                  </a:cubicBezTo>
                  <a:cubicBezTo>
                    <a:pt x="41" y="26"/>
                    <a:pt x="79" y="19"/>
                    <a:pt x="97" y="9"/>
                  </a:cubicBezTo>
                  <a:cubicBezTo>
                    <a:pt x="107" y="3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23"/>
            <p:cNvSpPr/>
            <p:nvPr/>
          </p:nvSpPr>
          <p:spPr>
            <a:xfrm>
              <a:off x="5283125" y="1325300"/>
              <a:ext cx="2800" cy="750"/>
            </a:xfrm>
            <a:custGeom>
              <a:avLst/>
              <a:gdLst/>
              <a:ahLst/>
              <a:cxnLst/>
              <a:rect l="l" t="t" r="r" b="b"/>
              <a:pathLst>
                <a:path w="112" h="30" extrusionOk="0">
                  <a:moveTo>
                    <a:pt x="104" y="1"/>
                  </a:moveTo>
                  <a:cubicBezTo>
                    <a:pt x="96" y="1"/>
                    <a:pt x="80" y="4"/>
                    <a:pt x="59" y="9"/>
                  </a:cubicBezTo>
                  <a:cubicBezTo>
                    <a:pt x="18" y="19"/>
                    <a:pt x="0" y="30"/>
                    <a:pt x="21" y="30"/>
                  </a:cubicBezTo>
                  <a:cubicBezTo>
                    <a:pt x="45" y="30"/>
                    <a:pt x="80" y="19"/>
                    <a:pt x="101" y="9"/>
                  </a:cubicBezTo>
                  <a:cubicBezTo>
                    <a:pt x="111" y="4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23"/>
            <p:cNvSpPr/>
            <p:nvPr/>
          </p:nvSpPr>
          <p:spPr>
            <a:xfrm>
              <a:off x="5284875" y="1329900"/>
              <a:ext cx="1625" cy="600"/>
            </a:xfrm>
            <a:custGeom>
              <a:avLst/>
              <a:gdLst/>
              <a:ahLst/>
              <a:cxnLst/>
              <a:rect l="l" t="t" r="r" b="b"/>
              <a:pathLst>
                <a:path w="65" h="24" extrusionOk="0">
                  <a:moveTo>
                    <a:pt x="51" y="0"/>
                  </a:moveTo>
                  <a:cubicBezTo>
                    <a:pt x="47" y="0"/>
                    <a:pt x="41" y="1"/>
                    <a:pt x="34" y="2"/>
                  </a:cubicBezTo>
                  <a:cubicBezTo>
                    <a:pt x="10" y="8"/>
                    <a:pt x="0" y="16"/>
                    <a:pt x="7" y="22"/>
                  </a:cubicBezTo>
                  <a:cubicBezTo>
                    <a:pt x="9" y="23"/>
                    <a:pt x="13" y="24"/>
                    <a:pt x="16" y="24"/>
                  </a:cubicBezTo>
                  <a:cubicBezTo>
                    <a:pt x="27" y="24"/>
                    <a:pt x="41" y="20"/>
                    <a:pt x="52" y="12"/>
                  </a:cubicBezTo>
                  <a:cubicBezTo>
                    <a:pt x="65" y="4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23"/>
            <p:cNvSpPr/>
            <p:nvPr/>
          </p:nvSpPr>
          <p:spPr>
            <a:xfrm>
              <a:off x="5288250" y="1329125"/>
              <a:ext cx="1325" cy="1100"/>
            </a:xfrm>
            <a:custGeom>
              <a:avLst/>
              <a:gdLst/>
              <a:ahLst/>
              <a:cxnLst/>
              <a:rect l="l" t="t" r="r" b="b"/>
              <a:pathLst>
                <a:path w="53" h="44" extrusionOk="0">
                  <a:moveTo>
                    <a:pt x="29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7" y="5"/>
                    <a:pt x="0" y="15"/>
                    <a:pt x="3" y="29"/>
                  </a:cubicBezTo>
                  <a:cubicBezTo>
                    <a:pt x="7" y="39"/>
                    <a:pt x="21" y="43"/>
                    <a:pt x="35" y="43"/>
                  </a:cubicBezTo>
                  <a:cubicBezTo>
                    <a:pt x="45" y="39"/>
                    <a:pt x="53" y="26"/>
                    <a:pt x="48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23"/>
            <p:cNvSpPr/>
            <p:nvPr/>
          </p:nvSpPr>
          <p:spPr>
            <a:xfrm>
              <a:off x="5293100" y="1329025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22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0" y="6"/>
                    <a:pt x="4" y="12"/>
                    <a:pt x="14" y="22"/>
                  </a:cubicBezTo>
                  <a:cubicBezTo>
                    <a:pt x="21" y="29"/>
                    <a:pt x="34" y="32"/>
                    <a:pt x="47" y="32"/>
                  </a:cubicBezTo>
                  <a:cubicBezTo>
                    <a:pt x="55" y="32"/>
                    <a:pt x="63" y="31"/>
                    <a:pt x="70" y="30"/>
                  </a:cubicBezTo>
                  <a:cubicBezTo>
                    <a:pt x="104" y="19"/>
                    <a:pt x="104" y="16"/>
                    <a:pt x="70" y="9"/>
                  </a:cubicBezTo>
                  <a:cubicBezTo>
                    <a:pt x="52" y="4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23"/>
            <p:cNvSpPr/>
            <p:nvPr/>
          </p:nvSpPr>
          <p:spPr>
            <a:xfrm>
              <a:off x="5294125" y="1325400"/>
              <a:ext cx="3500" cy="700"/>
            </a:xfrm>
            <a:custGeom>
              <a:avLst/>
              <a:gdLst/>
              <a:ahLst/>
              <a:cxnLst/>
              <a:rect l="l" t="t" r="r" b="b"/>
              <a:pathLst>
                <a:path w="140" h="28" extrusionOk="0">
                  <a:moveTo>
                    <a:pt x="60" y="1"/>
                  </a:moveTo>
                  <a:cubicBezTo>
                    <a:pt x="49" y="1"/>
                    <a:pt x="38" y="2"/>
                    <a:pt x="29" y="5"/>
                  </a:cubicBezTo>
                  <a:cubicBezTo>
                    <a:pt x="1" y="12"/>
                    <a:pt x="1" y="15"/>
                    <a:pt x="36" y="22"/>
                  </a:cubicBezTo>
                  <a:cubicBezTo>
                    <a:pt x="48" y="26"/>
                    <a:pt x="66" y="28"/>
                    <a:pt x="82" y="28"/>
                  </a:cubicBezTo>
                  <a:cubicBezTo>
                    <a:pt x="92" y="28"/>
                    <a:pt x="102" y="27"/>
                    <a:pt x="109" y="26"/>
                  </a:cubicBezTo>
                  <a:cubicBezTo>
                    <a:pt x="140" y="18"/>
                    <a:pt x="140" y="15"/>
                    <a:pt x="101" y="5"/>
                  </a:cubicBezTo>
                  <a:cubicBezTo>
                    <a:pt x="90" y="3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23"/>
            <p:cNvSpPr/>
            <p:nvPr/>
          </p:nvSpPr>
          <p:spPr>
            <a:xfrm>
              <a:off x="5294925" y="1322925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76" y="0"/>
                  </a:moveTo>
                  <a:cubicBezTo>
                    <a:pt x="69" y="0"/>
                    <a:pt x="57" y="2"/>
                    <a:pt x="42" y="7"/>
                  </a:cubicBezTo>
                  <a:cubicBezTo>
                    <a:pt x="15" y="13"/>
                    <a:pt x="0" y="27"/>
                    <a:pt x="10" y="34"/>
                  </a:cubicBezTo>
                  <a:cubicBezTo>
                    <a:pt x="15" y="39"/>
                    <a:pt x="22" y="41"/>
                    <a:pt x="30" y="41"/>
                  </a:cubicBezTo>
                  <a:cubicBezTo>
                    <a:pt x="41" y="41"/>
                    <a:pt x="53" y="37"/>
                    <a:pt x="63" y="31"/>
                  </a:cubicBezTo>
                  <a:cubicBezTo>
                    <a:pt x="90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23"/>
            <p:cNvSpPr/>
            <p:nvPr/>
          </p:nvSpPr>
          <p:spPr>
            <a:xfrm>
              <a:off x="5297775" y="1324550"/>
              <a:ext cx="2375" cy="1075"/>
            </a:xfrm>
            <a:custGeom>
              <a:avLst/>
              <a:gdLst/>
              <a:ahLst/>
              <a:cxnLst/>
              <a:rect l="l" t="t" r="r" b="b"/>
              <a:pathLst>
                <a:path w="95" h="43" extrusionOk="0">
                  <a:moveTo>
                    <a:pt x="67" y="1"/>
                  </a:moveTo>
                  <a:cubicBezTo>
                    <a:pt x="60" y="1"/>
                    <a:pt x="51" y="2"/>
                    <a:pt x="42" y="4"/>
                  </a:cubicBezTo>
                  <a:cubicBezTo>
                    <a:pt x="15" y="7"/>
                    <a:pt x="0" y="18"/>
                    <a:pt x="0" y="32"/>
                  </a:cubicBezTo>
                  <a:cubicBezTo>
                    <a:pt x="3" y="39"/>
                    <a:pt x="14" y="42"/>
                    <a:pt x="29" y="42"/>
                  </a:cubicBezTo>
                  <a:cubicBezTo>
                    <a:pt x="36" y="42"/>
                    <a:pt x="44" y="41"/>
                    <a:pt x="53" y="39"/>
                  </a:cubicBezTo>
                  <a:cubicBezTo>
                    <a:pt x="77" y="32"/>
                    <a:pt x="95" y="18"/>
                    <a:pt x="95" y="11"/>
                  </a:cubicBezTo>
                  <a:cubicBezTo>
                    <a:pt x="92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23"/>
            <p:cNvSpPr/>
            <p:nvPr/>
          </p:nvSpPr>
          <p:spPr>
            <a:xfrm>
              <a:off x="5298475" y="1322775"/>
              <a:ext cx="4875" cy="2550"/>
            </a:xfrm>
            <a:custGeom>
              <a:avLst/>
              <a:gdLst/>
              <a:ahLst/>
              <a:cxnLst/>
              <a:rect l="l" t="t" r="r" b="b"/>
              <a:pathLst>
                <a:path w="195" h="102" extrusionOk="0">
                  <a:moveTo>
                    <a:pt x="101" y="1"/>
                  </a:moveTo>
                  <a:cubicBezTo>
                    <a:pt x="92" y="1"/>
                    <a:pt x="81" y="1"/>
                    <a:pt x="70" y="2"/>
                  </a:cubicBezTo>
                  <a:cubicBezTo>
                    <a:pt x="22" y="9"/>
                    <a:pt x="1" y="16"/>
                    <a:pt x="11" y="27"/>
                  </a:cubicBezTo>
                  <a:cubicBezTo>
                    <a:pt x="19" y="32"/>
                    <a:pt x="34" y="35"/>
                    <a:pt x="48" y="35"/>
                  </a:cubicBezTo>
                  <a:cubicBezTo>
                    <a:pt x="53" y="35"/>
                    <a:pt x="59" y="34"/>
                    <a:pt x="63" y="33"/>
                  </a:cubicBezTo>
                  <a:cubicBezTo>
                    <a:pt x="65" y="33"/>
                    <a:pt x="67" y="33"/>
                    <a:pt x="70" y="33"/>
                  </a:cubicBezTo>
                  <a:cubicBezTo>
                    <a:pt x="88" y="33"/>
                    <a:pt x="102" y="46"/>
                    <a:pt x="108" y="64"/>
                  </a:cubicBezTo>
                  <a:cubicBezTo>
                    <a:pt x="115" y="89"/>
                    <a:pt x="123" y="101"/>
                    <a:pt x="132" y="101"/>
                  </a:cubicBezTo>
                  <a:cubicBezTo>
                    <a:pt x="142" y="101"/>
                    <a:pt x="153" y="89"/>
                    <a:pt x="167" y="64"/>
                  </a:cubicBezTo>
                  <a:cubicBezTo>
                    <a:pt x="194" y="22"/>
                    <a:pt x="171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23"/>
            <p:cNvSpPr/>
            <p:nvPr/>
          </p:nvSpPr>
          <p:spPr>
            <a:xfrm>
              <a:off x="5309575" y="1325400"/>
              <a:ext cx="3500" cy="900"/>
            </a:xfrm>
            <a:custGeom>
              <a:avLst/>
              <a:gdLst/>
              <a:ahLst/>
              <a:cxnLst/>
              <a:rect l="l" t="t" r="r" b="b"/>
              <a:pathLst>
                <a:path w="140" h="36" extrusionOk="0">
                  <a:moveTo>
                    <a:pt x="115" y="0"/>
                  </a:moveTo>
                  <a:cubicBezTo>
                    <a:pt x="101" y="0"/>
                    <a:pt x="84" y="3"/>
                    <a:pt x="66" y="8"/>
                  </a:cubicBezTo>
                  <a:cubicBezTo>
                    <a:pt x="28" y="18"/>
                    <a:pt x="1" y="29"/>
                    <a:pt x="1" y="33"/>
                  </a:cubicBezTo>
                  <a:cubicBezTo>
                    <a:pt x="1" y="34"/>
                    <a:pt x="9" y="35"/>
                    <a:pt x="23" y="35"/>
                  </a:cubicBezTo>
                  <a:cubicBezTo>
                    <a:pt x="36" y="35"/>
                    <a:pt x="55" y="34"/>
                    <a:pt x="74" y="33"/>
                  </a:cubicBezTo>
                  <a:cubicBezTo>
                    <a:pt x="111" y="26"/>
                    <a:pt x="140" y="15"/>
                    <a:pt x="140" y="8"/>
                  </a:cubicBezTo>
                  <a:cubicBezTo>
                    <a:pt x="138" y="3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23"/>
            <p:cNvSpPr/>
            <p:nvPr/>
          </p:nvSpPr>
          <p:spPr>
            <a:xfrm>
              <a:off x="5313300" y="1327825"/>
              <a:ext cx="10975" cy="1800"/>
            </a:xfrm>
            <a:custGeom>
              <a:avLst/>
              <a:gdLst/>
              <a:ahLst/>
              <a:cxnLst/>
              <a:rect l="l" t="t" r="r" b="b"/>
              <a:pathLst>
                <a:path w="439" h="72" extrusionOk="0">
                  <a:moveTo>
                    <a:pt x="420" y="0"/>
                  </a:moveTo>
                  <a:cubicBezTo>
                    <a:pt x="402" y="0"/>
                    <a:pt x="366" y="5"/>
                    <a:pt x="306" y="15"/>
                  </a:cubicBezTo>
                  <a:cubicBezTo>
                    <a:pt x="220" y="29"/>
                    <a:pt x="116" y="40"/>
                    <a:pt x="74" y="40"/>
                  </a:cubicBezTo>
                  <a:cubicBezTo>
                    <a:pt x="4" y="40"/>
                    <a:pt x="1" y="40"/>
                    <a:pt x="42" y="60"/>
                  </a:cubicBezTo>
                  <a:cubicBezTo>
                    <a:pt x="56" y="67"/>
                    <a:pt x="79" y="71"/>
                    <a:pt x="107" y="71"/>
                  </a:cubicBezTo>
                  <a:cubicBezTo>
                    <a:pt x="135" y="71"/>
                    <a:pt x="168" y="67"/>
                    <a:pt x="202" y="60"/>
                  </a:cubicBezTo>
                  <a:cubicBezTo>
                    <a:pt x="254" y="49"/>
                    <a:pt x="306" y="42"/>
                    <a:pt x="330" y="42"/>
                  </a:cubicBezTo>
                  <a:cubicBezTo>
                    <a:pt x="335" y="42"/>
                    <a:pt x="339" y="42"/>
                    <a:pt x="341" y="43"/>
                  </a:cubicBezTo>
                  <a:cubicBezTo>
                    <a:pt x="343" y="43"/>
                    <a:pt x="346" y="44"/>
                    <a:pt x="348" y="44"/>
                  </a:cubicBezTo>
                  <a:cubicBezTo>
                    <a:pt x="366" y="44"/>
                    <a:pt x="393" y="34"/>
                    <a:pt x="417" y="19"/>
                  </a:cubicBezTo>
                  <a:cubicBezTo>
                    <a:pt x="435" y="6"/>
                    <a:pt x="438" y="0"/>
                    <a:pt x="4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23"/>
            <p:cNvSpPr/>
            <p:nvPr/>
          </p:nvSpPr>
          <p:spPr>
            <a:xfrm>
              <a:off x="5313375" y="13263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4" y="1"/>
                    <a:pt x="36" y="4"/>
                  </a:cubicBezTo>
                  <a:cubicBezTo>
                    <a:pt x="12" y="8"/>
                    <a:pt x="1" y="14"/>
                    <a:pt x="12" y="21"/>
                  </a:cubicBezTo>
                  <a:cubicBezTo>
                    <a:pt x="13" y="22"/>
                    <a:pt x="16" y="22"/>
                    <a:pt x="19" y="22"/>
                  </a:cubicBezTo>
                  <a:cubicBezTo>
                    <a:pt x="28" y="22"/>
                    <a:pt x="43" y="18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23"/>
            <p:cNvSpPr/>
            <p:nvPr/>
          </p:nvSpPr>
          <p:spPr>
            <a:xfrm>
              <a:off x="5325700" y="1326575"/>
              <a:ext cx="3300" cy="1450"/>
            </a:xfrm>
            <a:custGeom>
              <a:avLst/>
              <a:gdLst/>
              <a:ahLst/>
              <a:cxnLst/>
              <a:rect l="l" t="t" r="r" b="b"/>
              <a:pathLst>
                <a:path w="132" h="58" extrusionOk="0">
                  <a:moveTo>
                    <a:pt x="121" y="0"/>
                  </a:moveTo>
                  <a:cubicBezTo>
                    <a:pt x="113" y="0"/>
                    <a:pt x="97" y="4"/>
                    <a:pt x="70" y="10"/>
                  </a:cubicBezTo>
                  <a:cubicBezTo>
                    <a:pt x="33" y="20"/>
                    <a:pt x="1" y="34"/>
                    <a:pt x="4" y="45"/>
                  </a:cubicBezTo>
                  <a:cubicBezTo>
                    <a:pt x="7" y="53"/>
                    <a:pt x="14" y="58"/>
                    <a:pt x="24" y="58"/>
                  </a:cubicBezTo>
                  <a:cubicBezTo>
                    <a:pt x="43" y="58"/>
                    <a:pt x="72" y="44"/>
                    <a:pt x="105" y="20"/>
                  </a:cubicBezTo>
                  <a:cubicBezTo>
                    <a:pt x="125" y="6"/>
                    <a:pt x="131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23"/>
            <p:cNvSpPr/>
            <p:nvPr/>
          </p:nvSpPr>
          <p:spPr>
            <a:xfrm>
              <a:off x="5330675" y="1317850"/>
              <a:ext cx="1300" cy="1025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1"/>
                    <a:pt x="0" y="16"/>
                    <a:pt x="3" y="26"/>
                  </a:cubicBezTo>
                  <a:cubicBezTo>
                    <a:pt x="6" y="35"/>
                    <a:pt x="16" y="41"/>
                    <a:pt x="25" y="41"/>
                  </a:cubicBezTo>
                  <a:cubicBezTo>
                    <a:pt x="27" y="41"/>
                    <a:pt x="29" y="40"/>
                    <a:pt x="31" y="40"/>
                  </a:cubicBezTo>
                  <a:cubicBezTo>
                    <a:pt x="45" y="36"/>
                    <a:pt x="52" y="26"/>
                    <a:pt x="48" y="16"/>
                  </a:cubicBezTo>
                  <a:cubicBezTo>
                    <a:pt x="46" y="5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23"/>
            <p:cNvSpPr/>
            <p:nvPr/>
          </p:nvSpPr>
          <p:spPr>
            <a:xfrm>
              <a:off x="5333150" y="1321850"/>
              <a:ext cx="6725" cy="2750"/>
            </a:xfrm>
            <a:custGeom>
              <a:avLst/>
              <a:gdLst/>
              <a:ahLst/>
              <a:cxnLst/>
              <a:rect l="l" t="t" r="r" b="b"/>
              <a:pathLst>
                <a:path w="269" h="110" extrusionOk="0">
                  <a:moveTo>
                    <a:pt x="190" y="0"/>
                  </a:moveTo>
                  <a:cubicBezTo>
                    <a:pt x="170" y="0"/>
                    <a:pt x="152" y="10"/>
                    <a:pt x="123" y="35"/>
                  </a:cubicBezTo>
                  <a:cubicBezTo>
                    <a:pt x="95" y="60"/>
                    <a:pt x="57" y="85"/>
                    <a:pt x="36" y="88"/>
                  </a:cubicBezTo>
                  <a:cubicBezTo>
                    <a:pt x="18" y="95"/>
                    <a:pt x="1" y="101"/>
                    <a:pt x="5" y="109"/>
                  </a:cubicBezTo>
                  <a:cubicBezTo>
                    <a:pt x="5" y="109"/>
                    <a:pt x="6" y="110"/>
                    <a:pt x="9" y="110"/>
                  </a:cubicBezTo>
                  <a:cubicBezTo>
                    <a:pt x="19" y="110"/>
                    <a:pt x="55" y="103"/>
                    <a:pt x="95" y="91"/>
                  </a:cubicBezTo>
                  <a:cubicBezTo>
                    <a:pt x="143" y="74"/>
                    <a:pt x="175" y="56"/>
                    <a:pt x="164" y="50"/>
                  </a:cubicBezTo>
                  <a:cubicBezTo>
                    <a:pt x="157" y="43"/>
                    <a:pt x="164" y="32"/>
                    <a:pt x="185" y="29"/>
                  </a:cubicBezTo>
                  <a:cubicBezTo>
                    <a:pt x="189" y="27"/>
                    <a:pt x="193" y="27"/>
                    <a:pt x="197" y="27"/>
                  </a:cubicBezTo>
                  <a:cubicBezTo>
                    <a:pt x="210" y="27"/>
                    <a:pt x="217" y="36"/>
                    <a:pt x="217" y="53"/>
                  </a:cubicBezTo>
                  <a:cubicBezTo>
                    <a:pt x="214" y="68"/>
                    <a:pt x="221" y="81"/>
                    <a:pt x="233" y="81"/>
                  </a:cubicBezTo>
                  <a:cubicBezTo>
                    <a:pt x="234" y="81"/>
                    <a:pt x="236" y="81"/>
                    <a:pt x="237" y="80"/>
                  </a:cubicBezTo>
                  <a:cubicBezTo>
                    <a:pt x="251" y="77"/>
                    <a:pt x="255" y="67"/>
                    <a:pt x="244" y="56"/>
                  </a:cubicBezTo>
                  <a:cubicBezTo>
                    <a:pt x="234" y="50"/>
                    <a:pt x="237" y="35"/>
                    <a:pt x="251" y="32"/>
                  </a:cubicBezTo>
                  <a:cubicBezTo>
                    <a:pt x="268" y="29"/>
                    <a:pt x="255" y="18"/>
                    <a:pt x="227" y="8"/>
                  </a:cubicBezTo>
                  <a:cubicBezTo>
                    <a:pt x="212" y="3"/>
                    <a:pt x="20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23"/>
            <p:cNvSpPr/>
            <p:nvPr/>
          </p:nvSpPr>
          <p:spPr>
            <a:xfrm>
              <a:off x="5334125" y="1326950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8" y="0"/>
                    <a:pt x="42" y="1"/>
                    <a:pt x="35" y="1"/>
                  </a:cubicBezTo>
                  <a:cubicBezTo>
                    <a:pt x="11" y="9"/>
                    <a:pt x="0" y="15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23"/>
            <p:cNvSpPr/>
            <p:nvPr/>
          </p:nvSpPr>
          <p:spPr>
            <a:xfrm>
              <a:off x="5332550" y="1317250"/>
              <a:ext cx="2300" cy="1250"/>
            </a:xfrm>
            <a:custGeom>
              <a:avLst/>
              <a:gdLst/>
              <a:ahLst/>
              <a:cxnLst/>
              <a:rect l="l" t="t" r="r" b="b"/>
              <a:pathLst>
                <a:path w="92" h="50" extrusionOk="0">
                  <a:moveTo>
                    <a:pt x="37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1" y="8"/>
                    <a:pt x="32" y="50"/>
                    <a:pt x="71" y="50"/>
                  </a:cubicBezTo>
                  <a:cubicBezTo>
                    <a:pt x="87" y="50"/>
                    <a:pt x="92" y="40"/>
                    <a:pt x="77" y="25"/>
                  </a:cubicBezTo>
                  <a:cubicBezTo>
                    <a:pt x="65" y="10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23"/>
            <p:cNvSpPr/>
            <p:nvPr/>
          </p:nvSpPr>
          <p:spPr>
            <a:xfrm>
              <a:off x="5334400" y="131995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3" y="1"/>
                  </a:moveTo>
                  <a:cubicBezTo>
                    <a:pt x="49" y="1"/>
                    <a:pt x="42" y="2"/>
                    <a:pt x="34" y="4"/>
                  </a:cubicBezTo>
                  <a:cubicBezTo>
                    <a:pt x="10" y="7"/>
                    <a:pt x="0" y="18"/>
                    <a:pt x="7" y="22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20"/>
                    <a:pt x="52" y="15"/>
                  </a:cubicBezTo>
                  <a:cubicBezTo>
                    <a:pt x="61" y="5"/>
                    <a:pt x="61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23"/>
            <p:cNvSpPr/>
            <p:nvPr/>
          </p:nvSpPr>
          <p:spPr>
            <a:xfrm>
              <a:off x="5335750" y="1317750"/>
              <a:ext cx="2900" cy="1400"/>
            </a:xfrm>
            <a:custGeom>
              <a:avLst/>
              <a:gdLst/>
              <a:ahLst/>
              <a:cxnLst/>
              <a:rect l="l" t="t" r="r" b="b"/>
              <a:pathLst>
                <a:path w="116" h="56" extrusionOk="0">
                  <a:moveTo>
                    <a:pt x="95" y="1"/>
                  </a:moveTo>
                  <a:cubicBezTo>
                    <a:pt x="89" y="1"/>
                    <a:pt x="80" y="2"/>
                    <a:pt x="68" y="5"/>
                  </a:cubicBezTo>
                  <a:cubicBezTo>
                    <a:pt x="43" y="12"/>
                    <a:pt x="19" y="23"/>
                    <a:pt x="12" y="33"/>
                  </a:cubicBezTo>
                  <a:cubicBezTo>
                    <a:pt x="2" y="48"/>
                    <a:pt x="0" y="55"/>
                    <a:pt x="7" y="55"/>
                  </a:cubicBezTo>
                  <a:cubicBezTo>
                    <a:pt x="14" y="55"/>
                    <a:pt x="27" y="50"/>
                    <a:pt x="50" y="40"/>
                  </a:cubicBezTo>
                  <a:cubicBezTo>
                    <a:pt x="99" y="18"/>
                    <a:pt x="116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23"/>
            <p:cNvSpPr/>
            <p:nvPr/>
          </p:nvSpPr>
          <p:spPr>
            <a:xfrm>
              <a:off x="5337850" y="1316050"/>
              <a:ext cx="8025" cy="4250"/>
            </a:xfrm>
            <a:custGeom>
              <a:avLst/>
              <a:gdLst/>
              <a:ahLst/>
              <a:cxnLst/>
              <a:rect l="l" t="t" r="r" b="b"/>
              <a:pathLst>
                <a:path w="321" h="170" extrusionOk="0">
                  <a:moveTo>
                    <a:pt x="282" y="0"/>
                  </a:moveTo>
                  <a:cubicBezTo>
                    <a:pt x="255" y="0"/>
                    <a:pt x="211" y="21"/>
                    <a:pt x="143" y="63"/>
                  </a:cubicBezTo>
                  <a:cubicBezTo>
                    <a:pt x="102" y="88"/>
                    <a:pt x="67" y="105"/>
                    <a:pt x="58" y="105"/>
                  </a:cubicBezTo>
                  <a:cubicBezTo>
                    <a:pt x="57" y="105"/>
                    <a:pt x="56" y="105"/>
                    <a:pt x="56" y="104"/>
                  </a:cubicBezTo>
                  <a:cubicBezTo>
                    <a:pt x="56" y="103"/>
                    <a:pt x="55" y="102"/>
                    <a:pt x="54" y="102"/>
                  </a:cubicBezTo>
                  <a:cubicBezTo>
                    <a:pt x="49" y="102"/>
                    <a:pt x="39" y="109"/>
                    <a:pt x="29" y="125"/>
                  </a:cubicBezTo>
                  <a:cubicBezTo>
                    <a:pt x="7" y="151"/>
                    <a:pt x="0" y="169"/>
                    <a:pt x="7" y="169"/>
                  </a:cubicBezTo>
                  <a:cubicBezTo>
                    <a:pt x="10" y="169"/>
                    <a:pt x="16" y="165"/>
                    <a:pt x="25" y="157"/>
                  </a:cubicBezTo>
                  <a:cubicBezTo>
                    <a:pt x="29" y="152"/>
                    <a:pt x="34" y="150"/>
                    <a:pt x="38" y="150"/>
                  </a:cubicBezTo>
                  <a:cubicBezTo>
                    <a:pt x="43" y="150"/>
                    <a:pt x="47" y="154"/>
                    <a:pt x="49" y="160"/>
                  </a:cubicBezTo>
                  <a:cubicBezTo>
                    <a:pt x="51" y="165"/>
                    <a:pt x="59" y="168"/>
                    <a:pt x="71" y="168"/>
                  </a:cubicBezTo>
                  <a:cubicBezTo>
                    <a:pt x="85" y="168"/>
                    <a:pt x="104" y="164"/>
                    <a:pt x="122" y="157"/>
                  </a:cubicBezTo>
                  <a:cubicBezTo>
                    <a:pt x="157" y="146"/>
                    <a:pt x="184" y="129"/>
                    <a:pt x="184" y="122"/>
                  </a:cubicBezTo>
                  <a:cubicBezTo>
                    <a:pt x="181" y="115"/>
                    <a:pt x="184" y="108"/>
                    <a:pt x="198" y="108"/>
                  </a:cubicBezTo>
                  <a:cubicBezTo>
                    <a:pt x="243" y="104"/>
                    <a:pt x="320" y="46"/>
                    <a:pt x="313" y="21"/>
                  </a:cubicBezTo>
                  <a:cubicBezTo>
                    <a:pt x="308" y="7"/>
                    <a:pt x="298" y="0"/>
                    <a:pt x="2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23"/>
            <p:cNvSpPr/>
            <p:nvPr/>
          </p:nvSpPr>
          <p:spPr>
            <a:xfrm>
              <a:off x="5346575" y="1326200"/>
              <a:ext cx="9000" cy="3700"/>
            </a:xfrm>
            <a:custGeom>
              <a:avLst/>
              <a:gdLst/>
              <a:ahLst/>
              <a:cxnLst/>
              <a:rect l="l" t="t" r="r" b="b"/>
              <a:pathLst>
                <a:path w="360" h="148" extrusionOk="0">
                  <a:moveTo>
                    <a:pt x="261" y="1"/>
                  </a:moveTo>
                  <a:cubicBezTo>
                    <a:pt x="234" y="1"/>
                    <a:pt x="195" y="18"/>
                    <a:pt x="113" y="56"/>
                  </a:cubicBezTo>
                  <a:cubicBezTo>
                    <a:pt x="31" y="95"/>
                    <a:pt x="0" y="118"/>
                    <a:pt x="21" y="118"/>
                  </a:cubicBezTo>
                  <a:cubicBezTo>
                    <a:pt x="33" y="118"/>
                    <a:pt x="65" y="109"/>
                    <a:pt x="117" y="90"/>
                  </a:cubicBezTo>
                  <a:cubicBezTo>
                    <a:pt x="155" y="77"/>
                    <a:pt x="179" y="70"/>
                    <a:pt x="188" y="70"/>
                  </a:cubicBezTo>
                  <a:cubicBezTo>
                    <a:pt x="196" y="70"/>
                    <a:pt x="195" y="75"/>
                    <a:pt x="186" y="84"/>
                  </a:cubicBezTo>
                  <a:cubicBezTo>
                    <a:pt x="151" y="112"/>
                    <a:pt x="152" y="137"/>
                    <a:pt x="176" y="137"/>
                  </a:cubicBezTo>
                  <a:cubicBezTo>
                    <a:pt x="184" y="137"/>
                    <a:pt x="196" y="134"/>
                    <a:pt x="210" y="125"/>
                  </a:cubicBezTo>
                  <a:cubicBezTo>
                    <a:pt x="224" y="117"/>
                    <a:pt x="235" y="112"/>
                    <a:pt x="241" y="112"/>
                  </a:cubicBezTo>
                  <a:cubicBezTo>
                    <a:pt x="247" y="112"/>
                    <a:pt x="248" y="117"/>
                    <a:pt x="245" y="125"/>
                  </a:cubicBezTo>
                  <a:cubicBezTo>
                    <a:pt x="242" y="140"/>
                    <a:pt x="246" y="147"/>
                    <a:pt x="256" y="147"/>
                  </a:cubicBezTo>
                  <a:cubicBezTo>
                    <a:pt x="258" y="147"/>
                    <a:pt x="260" y="147"/>
                    <a:pt x="262" y="146"/>
                  </a:cubicBezTo>
                  <a:cubicBezTo>
                    <a:pt x="272" y="143"/>
                    <a:pt x="280" y="125"/>
                    <a:pt x="272" y="108"/>
                  </a:cubicBezTo>
                  <a:cubicBezTo>
                    <a:pt x="267" y="90"/>
                    <a:pt x="277" y="80"/>
                    <a:pt x="302" y="80"/>
                  </a:cubicBezTo>
                  <a:cubicBezTo>
                    <a:pt x="306" y="80"/>
                    <a:pt x="310" y="80"/>
                    <a:pt x="314" y="80"/>
                  </a:cubicBezTo>
                  <a:cubicBezTo>
                    <a:pt x="359" y="80"/>
                    <a:pt x="359" y="77"/>
                    <a:pt x="317" y="35"/>
                  </a:cubicBezTo>
                  <a:cubicBezTo>
                    <a:pt x="297" y="1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23"/>
            <p:cNvSpPr/>
            <p:nvPr/>
          </p:nvSpPr>
          <p:spPr>
            <a:xfrm>
              <a:off x="5349825" y="1323300"/>
              <a:ext cx="1925" cy="800"/>
            </a:xfrm>
            <a:custGeom>
              <a:avLst/>
              <a:gdLst/>
              <a:ahLst/>
              <a:cxnLst/>
              <a:rect l="l" t="t" r="r" b="b"/>
              <a:pathLst>
                <a:path w="77" h="32" extrusionOk="0">
                  <a:moveTo>
                    <a:pt x="25" y="1"/>
                  </a:moveTo>
                  <a:cubicBezTo>
                    <a:pt x="10" y="1"/>
                    <a:pt x="1" y="7"/>
                    <a:pt x="4" y="16"/>
                  </a:cubicBezTo>
                  <a:cubicBezTo>
                    <a:pt x="7" y="27"/>
                    <a:pt x="18" y="31"/>
                    <a:pt x="32" y="31"/>
                  </a:cubicBezTo>
                  <a:cubicBezTo>
                    <a:pt x="36" y="31"/>
                    <a:pt x="41" y="31"/>
                    <a:pt x="46" y="30"/>
                  </a:cubicBezTo>
                  <a:cubicBezTo>
                    <a:pt x="63" y="22"/>
                    <a:pt x="77" y="16"/>
                    <a:pt x="77" y="12"/>
                  </a:cubicBezTo>
                  <a:cubicBezTo>
                    <a:pt x="77" y="6"/>
                    <a:pt x="56" y="2"/>
                    <a:pt x="35" y="2"/>
                  </a:cubicBezTo>
                  <a:cubicBezTo>
                    <a:pt x="32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23"/>
            <p:cNvSpPr/>
            <p:nvPr/>
          </p:nvSpPr>
          <p:spPr>
            <a:xfrm>
              <a:off x="5348450" y="1315175"/>
              <a:ext cx="1400" cy="750"/>
            </a:xfrm>
            <a:custGeom>
              <a:avLst/>
              <a:gdLst/>
              <a:ahLst/>
              <a:cxnLst/>
              <a:rect l="l" t="t" r="r" b="b"/>
              <a:pathLst>
                <a:path w="56" h="30" extrusionOk="0">
                  <a:moveTo>
                    <a:pt x="17" y="0"/>
                  </a:moveTo>
                  <a:cubicBezTo>
                    <a:pt x="7" y="0"/>
                    <a:pt x="1" y="6"/>
                    <a:pt x="3" y="14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30" y="29"/>
                    <a:pt x="32" y="29"/>
                    <a:pt x="34" y="29"/>
                  </a:cubicBezTo>
                  <a:cubicBezTo>
                    <a:pt x="45" y="25"/>
                    <a:pt x="55" y="22"/>
                    <a:pt x="52" y="14"/>
                  </a:cubicBezTo>
                  <a:cubicBezTo>
                    <a:pt x="52" y="11"/>
                    <a:pt x="38" y="4"/>
                    <a:pt x="24" y="1"/>
                  </a:cubicBezTo>
                  <a:cubicBezTo>
                    <a:pt x="22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23"/>
            <p:cNvSpPr/>
            <p:nvPr/>
          </p:nvSpPr>
          <p:spPr>
            <a:xfrm>
              <a:off x="5355525" y="1328525"/>
              <a:ext cx="5925" cy="925"/>
            </a:xfrm>
            <a:custGeom>
              <a:avLst/>
              <a:gdLst/>
              <a:ahLst/>
              <a:cxnLst/>
              <a:rect l="l" t="t" r="r" b="b"/>
              <a:pathLst>
                <a:path w="237" h="37" extrusionOk="0">
                  <a:moveTo>
                    <a:pt x="147" y="0"/>
                  </a:moveTo>
                  <a:cubicBezTo>
                    <a:pt x="142" y="0"/>
                    <a:pt x="136" y="1"/>
                    <a:pt x="130" y="1"/>
                  </a:cubicBezTo>
                  <a:cubicBezTo>
                    <a:pt x="84" y="1"/>
                    <a:pt x="33" y="12"/>
                    <a:pt x="15" y="22"/>
                  </a:cubicBezTo>
                  <a:cubicBezTo>
                    <a:pt x="1" y="31"/>
                    <a:pt x="15" y="37"/>
                    <a:pt x="51" y="37"/>
                  </a:cubicBezTo>
                  <a:cubicBezTo>
                    <a:pt x="59" y="37"/>
                    <a:pt x="68" y="36"/>
                    <a:pt x="78" y="36"/>
                  </a:cubicBezTo>
                  <a:cubicBezTo>
                    <a:pt x="193" y="26"/>
                    <a:pt x="23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23"/>
            <p:cNvSpPr/>
            <p:nvPr/>
          </p:nvSpPr>
          <p:spPr>
            <a:xfrm>
              <a:off x="5355550" y="13163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8" y="0"/>
                  </a:moveTo>
                  <a:cubicBezTo>
                    <a:pt x="26" y="0"/>
                    <a:pt x="23" y="0"/>
                    <a:pt x="21" y="1"/>
                  </a:cubicBezTo>
                  <a:cubicBezTo>
                    <a:pt x="8" y="4"/>
                    <a:pt x="0" y="15"/>
                    <a:pt x="8" y="25"/>
                  </a:cubicBezTo>
                  <a:cubicBezTo>
                    <a:pt x="10" y="36"/>
                    <a:pt x="17" y="40"/>
                    <a:pt x="26" y="40"/>
                  </a:cubicBezTo>
                  <a:cubicBezTo>
                    <a:pt x="29" y="40"/>
                    <a:pt x="32" y="40"/>
                    <a:pt x="35" y="39"/>
                  </a:cubicBezTo>
                  <a:cubicBezTo>
                    <a:pt x="46" y="36"/>
                    <a:pt x="53" y="25"/>
                    <a:pt x="49" y="15"/>
                  </a:cubicBezTo>
                  <a:cubicBezTo>
                    <a:pt x="46" y="6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23"/>
            <p:cNvSpPr/>
            <p:nvPr/>
          </p:nvSpPr>
          <p:spPr>
            <a:xfrm>
              <a:off x="5358025" y="1315325"/>
              <a:ext cx="4350" cy="2250"/>
            </a:xfrm>
            <a:custGeom>
              <a:avLst/>
              <a:gdLst/>
              <a:ahLst/>
              <a:cxnLst/>
              <a:rect l="l" t="t" r="r" b="b"/>
              <a:pathLst>
                <a:path w="174" h="90" extrusionOk="0">
                  <a:moveTo>
                    <a:pt x="141" y="1"/>
                  </a:moveTo>
                  <a:cubicBezTo>
                    <a:pt x="133" y="1"/>
                    <a:pt x="122" y="1"/>
                    <a:pt x="109" y="2"/>
                  </a:cubicBezTo>
                  <a:cubicBezTo>
                    <a:pt x="68" y="5"/>
                    <a:pt x="26" y="16"/>
                    <a:pt x="19" y="23"/>
                  </a:cubicBezTo>
                  <a:cubicBezTo>
                    <a:pt x="0" y="42"/>
                    <a:pt x="28" y="90"/>
                    <a:pt x="54" y="90"/>
                  </a:cubicBezTo>
                  <a:cubicBezTo>
                    <a:pt x="56" y="90"/>
                    <a:pt x="59" y="89"/>
                    <a:pt x="61" y="88"/>
                  </a:cubicBezTo>
                  <a:cubicBezTo>
                    <a:pt x="72" y="88"/>
                    <a:pt x="78" y="75"/>
                    <a:pt x="75" y="64"/>
                  </a:cubicBezTo>
                  <a:cubicBezTo>
                    <a:pt x="72" y="52"/>
                    <a:pt x="76" y="46"/>
                    <a:pt x="86" y="46"/>
                  </a:cubicBezTo>
                  <a:cubicBezTo>
                    <a:pt x="88" y="46"/>
                    <a:pt x="90" y="46"/>
                    <a:pt x="93" y="47"/>
                  </a:cubicBezTo>
                  <a:cubicBezTo>
                    <a:pt x="95" y="47"/>
                    <a:pt x="98" y="47"/>
                    <a:pt x="101" y="47"/>
                  </a:cubicBezTo>
                  <a:cubicBezTo>
                    <a:pt x="117" y="47"/>
                    <a:pt x="137" y="40"/>
                    <a:pt x="151" y="26"/>
                  </a:cubicBezTo>
                  <a:cubicBezTo>
                    <a:pt x="173" y="7"/>
                    <a:pt x="173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23"/>
            <p:cNvSpPr/>
            <p:nvPr/>
          </p:nvSpPr>
          <p:spPr>
            <a:xfrm>
              <a:off x="5365350" y="1314025"/>
              <a:ext cx="25600" cy="3675"/>
            </a:xfrm>
            <a:custGeom>
              <a:avLst/>
              <a:gdLst/>
              <a:ahLst/>
              <a:cxnLst/>
              <a:rect l="l" t="t" r="r" b="b"/>
              <a:pathLst>
                <a:path w="1024" h="147" extrusionOk="0">
                  <a:moveTo>
                    <a:pt x="1019" y="1"/>
                  </a:moveTo>
                  <a:cubicBezTo>
                    <a:pt x="1007" y="1"/>
                    <a:pt x="970" y="19"/>
                    <a:pt x="948" y="40"/>
                  </a:cubicBezTo>
                  <a:cubicBezTo>
                    <a:pt x="942" y="47"/>
                    <a:pt x="935" y="51"/>
                    <a:pt x="930" y="51"/>
                  </a:cubicBezTo>
                  <a:cubicBezTo>
                    <a:pt x="925" y="51"/>
                    <a:pt x="921" y="48"/>
                    <a:pt x="919" y="44"/>
                  </a:cubicBezTo>
                  <a:cubicBezTo>
                    <a:pt x="918" y="36"/>
                    <a:pt x="906" y="33"/>
                    <a:pt x="888" y="33"/>
                  </a:cubicBezTo>
                  <a:cubicBezTo>
                    <a:pt x="874" y="33"/>
                    <a:pt x="855" y="35"/>
                    <a:pt x="836" y="40"/>
                  </a:cubicBezTo>
                  <a:cubicBezTo>
                    <a:pt x="821" y="44"/>
                    <a:pt x="801" y="46"/>
                    <a:pt x="781" y="46"/>
                  </a:cubicBezTo>
                  <a:cubicBezTo>
                    <a:pt x="750" y="46"/>
                    <a:pt x="717" y="41"/>
                    <a:pt x="695" y="33"/>
                  </a:cubicBezTo>
                  <a:cubicBezTo>
                    <a:pt x="673" y="26"/>
                    <a:pt x="640" y="22"/>
                    <a:pt x="599" y="22"/>
                  </a:cubicBezTo>
                  <a:cubicBezTo>
                    <a:pt x="468" y="22"/>
                    <a:pt x="269" y="57"/>
                    <a:pt x="205" y="99"/>
                  </a:cubicBezTo>
                  <a:cubicBezTo>
                    <a:pt x="194" y="107"/>
                    <a:pt x="185" y="111"/>
                    <a:pt x="180" y="111"/>
                  </a:cubicBezTo>
                  <a:cubicBezTo>
                    <a:pt x="175" y="111"/>
                    <a:pt x="174" y="106"/>
                    <a:pt x="178" y="95"/>
                  </a:cubicBezTo>
                  <a:cubicBezTo>
                    <a:pt x="181" y="87"/>
                    <a:pt x="178" y="82"/>
                    <a:pt x="170" y="82"/>
                  </a:cubicBezTo>
                  <a:cubicBezTo>
                    <a:pt x="162" y="82"/>
                    <a:pt x="148" y="87"/>
                    <a:pt x="128" y="95"/>
                  </a:cubicBezTo>
                  <a:cubicBezTo>
                    <a:pt x="110" y="105"/>
                    <a:pt x="88" y="111"/>
                    <a:pt x="73" y="111"/>
                  </a:cubicBezTo>
                  <a:cubicBezTo>
                    <a:pt x="65" y="111"/>
                    <a:pt x="59" y="109"/>
                    <a:pt x="56" y="106"/>
                  </a:cubicBezTo>
                  <a:cubicBezTo>
                    <a:pt x="48" y="101"/>
                    <a:pt x="39" y="97"/>
                    <a:pt x="29" y="97"/>
                  </a:cubicBezTo>
                  <a:cubicBezTo>
                    <a:pt x="25" y="97"/>
                    <a:pt x="21" y="98"/>
                    <a:pt x="18" y="99"/>
                  </a:cubicBezTo>
                  <a:cubicBezTo>
                    <a:pt x="8" y="102"/>
                    <a:pt x="0" y="116"/>
                    <a:pt x="4" y="130"/>
                  </a:cubicBezTo>
                  <a:cubicBezTo>
                    <a:pt x="8" y="141"/>
                    <a:pt x="45" y="146"/>
                    <a:pt x="94" y="146"/>
                  </a:cubicBezTo>
                  <a:cubicBezTo>
                    <a:pt x="158" y="146"/>
                    <a:pt x="240" y="137"/>
                    <a:pt x="299" y="119"/>
                  </a:cubicBezTo>
                  <a:cubicBezTo>
                    <a:pt x="308" y="118"/>
                    <a:pt x="316" y="117"/>
                    <a:pt x="324" y="117"/>
                  </a:cubicBezTo>
                  <a:cubicBezTo>
                    <a:pt x="334" y="117"/>
                    <a:pt x="341" y="119"/>
                    <a:pt x="341" y="123"/>
                  </a:cubicBezTo>
                  <a:cubicBezTo>
                    <a:pt x="341" y="124"/>
                    <a:pt x="344" y="125"/>
                    <a:pt x="348" y="125"/>
                  </a:cubicBezTo>
                  <a:cubicBezTo>
                    <a:pt x="362" y="125"/>
                    <a:pt x="395" y="115"/>
                    <a:pt x="431" y="99"/>
                  </a:cubicBezTo>
                  <a:cubicBezTo>
                    <a:pt x="465" y="84"/>
                    <a:pt x="493" y="77"/>
                    <a:pt x="509" y="77"/>
                  </a:cubicBezTo>
                  <a:cubicBezTo>
                    <a:pt x="531" y="77"/>
                    <a:pt x="532" y="89"/>
                    <a:pt x="500" y="113"/>
                  </a:cubicBezTo>
                  <a:cubicBezTo>
                    <a:pt x="496" y="115"/>
                    <a:pt x="496" y="115"/>
                    <a:pt x="498" y="115"/>
                  </a:cubicBezTo>
                  <a:cubicBezTo>
                    <a:pt x="503" y="115"/>
                    <a:pt x="530" y="108"/>
                    <a:pt x="566" y="95"/>
                  </a:cubicBezTo>
                  <a:cubicBezTo>
                    <a:pt x="604" y="82"/>
                    <a:pt x="631" y="75"/>
                    <a:pt x="653" y="75"/>
                  </a:cubicBezTo>
                  <a:cubicBezTo>
                    <a:pt x="670" y="75"/>
                    <a:pt x="684" y="79"/>
                    <a:pt x="698" y="89"/>
                  </a:cubicBezTo>
                  <a:cubicBezTo>
                    <a:pt x="712" y="99"/>
                    <a:pt x="729" y="104"/>
                    <a:pt x="752" y="104"/>
                  </a:cubicBezTo>
                  <a:cubicBezTo>
                    <a:pt x="775" y="104"/>
                    <a:pt x="804" y="99"/>
                    <a:pt x="840" y="89"/>
                  </a:cubicBezTo>
                  <a:cubicBezTo>
                    <a:pt x="895" y="75"/>
                    <a:pt x="948" y="57"/>
                    <a:pt x="954" y="54"/>
                  </a:cubicBezTo>
                  <a:cubicBezTo>
                    <a:pt x="961" y="47"/>
                    <a:pt x="975" y="40"/>
                    <a:pt x="989" y="36"/>
                  </a:cubicBezTo>
                  <a:cubicBezTo>
                    <a:pt x="999" y="30"/>
                    <a:pt x="1014" y="19"/>
                    <a:pt x="1020" y="9"/>
                  </a:cubicBezTo>
                  <a:cubicBezTo>
                    <a:pt x="1024" y="3"/>
                    <a:pt x="1023" y="1"/>
                    <a:pt x="10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23"/>
            <p:cNvSpPr/>
            <p:nvPr/>
          </p:nvSpPr>
          <p:spPr>
            <a:xfrm>
              <a:off x="5369775" y="1311250"/>
              <a:ext cx="5050" cy="800"/>
            </a:xfrm>
            <a:custGeom>
              <a:avLst/>
              <a:gdLst/>
              <a:ahLst/>
              <a:cxnLst/>
              <a:rect l="l" t="t" r="r" b="b"/>
              <a:pathLst>
                <a:path w="202" h="32" extrusionOk="0">
                  <a:moveTo>
                    <a:pt x="163" y="0"/>
                  </a:moveTo>
                  <a:cubicBezTo>
                    <a:pt x="143" y="0"/>
                    <a:pt x="109" y="3"/>
                    <a:pt x="73" y="9"/>
                  </a:cubicBezTo>
                  <a:cubicBezTo>
                    <a:pt x="11" y="19"/>
                    <a:pt x="1" y="26"/>
                    <a:pt x="39" y="30"/>
                  </a:cubicBezTo>
                  <a:cubicBezTo>
                    <a:pt x="47" y="31"/>
                    <a:pt x="56" y="31"/>
                    <a:pt x="65" y="31"/>
                  </a:cubicBezTo>
                  <a:cubicBezTo>
                    <a:pt x="127" y="31"/>
                    <a:pt x="202" y="14"/>
                    <a:pt x="177" y="2"/>
                  </a:cubicBezTo>
                  <a:cubicBezTo>
                    <a:pt x="174" y="1"/>
                    <a:pt x="169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23"/>
            <p:cNvSpPr/>
            <p:nvPr/>
          </p:nvSpPr>
          <p:spPr>
            <a:xfrm>
              <a:off x="5375675" y="1310325"/>
              <a:ext cx="2650" cy="1200"/>
            </a:xfrm>
            <a:custGeom>
              <a:avLst/>
              <a:gdLst/>
              <a:ahLst/>
              <a:cxnLst/>
              <a:rect l="l" t="t" r="r" b="b"/>
              <a:pathLst>
                <a:path w="106" h="48" extrusionOk="0">
                  <a:moveTo>
                    <a:pt x="81" y="0"/>
                  </a:moveTo>
                  <a:cubicBezTo>
                    <a:pt x="73" y="0"/>
                    <a:pt x="63" y="2"/>
                    <a:pt x="53" y="4"/>
                  </a:cubicBezTo>
                  <a:cubicBezTo>
                    <a:pt x="18" y="14"/>
                    <a:pt x="0" y="29"/>
                    <a:pt x="11" y="35"/>
                  </a:cubicBezTo>
                  <a:cubicBezTo>
                    <a:pt x="21" y="43"/>
                    <a:pt x="35" y="47"/>
                    <a:pt x="49" y="47"/>
                  </a:cubicBezTo>
                  <a:cubicBezTo>
                    <a:pt x="54" y="47"/>
                    <a:pt x="58" y="47"/>
                    <a:pt x="63" y="46"/>
                  </a:cubicBezTo>
                  <a:cubicBezTo>
                    <a:pt x="80" y="42"/>
                    <a:pt x="98" y="29"/>
                    <a:pt x="101" y="14"/>
                  </a:cubicBezTo>
                  <a:cubicBezTo>
                    <a:pt x="105" y="5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23"/>
            <p:cNvSpPr/>
            <p:nvPr/>
          </p:nvSpPr>
          <p:spPr>
            <a:xfrm>
              <a:off x="5387000" y="1339300"/>
              <a:ext cx="1350" cy="2825"/>
            </a:xfrm>
            <a:custGeom>
              <a:avLst/>
              <a:gdLst/>
              <a:ahLst/>
              <a:cxnLst/>
              <a:rect l="l" t="t" r="r" b="b"/>
              <a:pathLst>
                <a:path w="54" h="113" extrusionOk="0">
                  <a:moveTo>
                    <a:pt x="14" y="0"/>
                  </a:moveTo>
                  <a:cubicBezTo>
                    <a:pt x="10" y="0"/>
                    <a:pt x="9" y="11"/>
                    <a:pt x="5" y="32"/>
                  </a:cubicBezTo>
                  <a:cubicBezTo>
                    <a:pt x="0" y="83"/>
                    <a:pt x="6" y="112"/>
                    <a:pt x="20" y="112"/>
                  </a:cubicBezTo>
                  <a:cubicBezTo>
                    <a:pt x="25" y="112"/>
                    <a:pt x="32" y="108"/>
                    <a:pt x="40" y="98"/>
                  </a:cubicBezTo>
                  <a:cubicBezTo>
                    <a:pt x="53" y="80"/>
                    <a:pt x="53" y="49"/>
                    <a:pt x="37" y="28"/>
                  </a:cubicBezTo>
                  <a:cubicBezTo>
                    <a:pt x="25" y="9"/>
                    <a:pt x="18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23"/>
            <p:cNvSpPr/>
            <p:nvPr/>
          </p:nvSpPr>
          <p:spPr>
            <a:xfrm>
              <a:off x="5379925" y="1316875"/>
              <a:ext cx="1675" cy="625"/>
            </a:xfrm>
            <a:custGeom>
              <a:avLst/>
              <a:gdLst/>
              <a:ahLst/>
              <a:cxnLst/>
              <a:rect l="l" t="t" r="r" b="b"/>
              <a:pathLst>
                <a:path w="67" h="25" extrusionOk="0">
                  <a:moveTo>
                    <a:pt x="53" y="1"/>
                  </a:moveTo>
                  <a:cubicBezTo>
                    <a:pt x="49" y="1"/>
                    <a:pt x="44" y="1"/>
                    <a:pt x="38" y="2"/>
                  </a:cubicBezTo>
                  <a:cubicBezTo>
                    <a:pt x="14" y="9"/>
                    <a:pt x="0" y="16"/>
                    <a:pt x="11" y="23"/>
                  </a:cubicBezTo>
                  <a:cubicBezTo>
                    <a:pt x="13" y="24"/>
                    <a:pt x="16" y="24"/>
                    <a:pt x="20" y="24"/>
                  </a:cubicBezTo>
                  <a:cubicBezTo>
                    <a:pt x="30" y="24"/>
                    <a:pt x="43" y="20"/>
                    <a:pt x="56" y="13"/>
                  </a:cubicBezTo>
                  <a:cubicBezTo>
                    <a:pt x="6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23"/>
            <p:cNvSpPr/>
            <p:nvPr/>
          </p:nvSpPr>
          <p:spPr>
            <a:xfrm>
              <a:off x="5378950" y="1309750"/>
              <a:ext cx="10625" cy="2500"/>
            </a:xfrm>
            <a:custGeom>
              <a:avLst/>
              <a:gdLst/>
              <a:ahLst/>
              <a:cxnLst/>
              <a:rect l="l" t="t" r="r" b="b"/>
              <a:pathLst>
                <a:path w="425" h="100" extrusionOk="0">
                  <a:moveTo>
                    <a:pt x="202" y="22"/>
                  </a:moveTo>
                  <a:cubicBezTo>
                    <a:pt x="211" y="22"/>
                    <a:pt x="216" y="29"/>
                    <a:pt x="213" y="41"/>
                  </a:cubicBezTo>
                  <a:cubicBezTo>
                    <a:pt x="209" y="55"/>
                    <a:pt x="202" y="65"/>
                    <a:pt x="196" y="65"/>
                  </a:cubicBezTo>
                  <a:cubicBezTo>
                    <a:pt x="194" y="66"/>
                    <a:pt x="193" y="66"/>
                    <a:pt x="192" y="66"/>
                  </a:cubicBezTo>
                  <a:cubicBezTo>
                    <a:pt x="186" y="66"/>
                    <a:pt x="181" y="59"/>
                    <a:pt x="178" y="48"/>
                  </a:cubicBezTo>
                  <a:cubicBezTo>
                    <a:pt x="175" y="37"/>
                    <a:pt x="185" y="27"/>
                    <a:pt x="196" y="23"/>
                  </a:cubicBezTo>
                  <a:cubicBezTo>
                    <a:pt x="198" y="23"/>
                    <a:pt x="200" y="22"/>
                    <a:pt x="202" y="22"/>
                  </a:cubicBezTo>
                  <a:close/>
                  <a:moveTo>
                    <a:pt x="277" y="0"/>
                  </a:moveTo>
                  <a:cubicBezTo>
                    <a:pt x="259" y="0"/>
                    <a:pt x="234" y="2"/>
                    <a:pt x="209" y="7"/>
                  </a:cubicBezTo>
                  <a:cubicBezTo>
                    <a:pt x="167" y="13"/>
                    <a:pt x="102" y="20"/>
                    <a:pt x="63" y="23"/>
                  </a:cubicBezTo>
                  <a:cubicBezTo>
                    <a:pt x="8" y="27"/>
                    <a:pt x="1" y="31"/>
                    <a:pt x="32" y="41"/>
                  </a:cubicBezTo>
                  <a:cubicBezTo>
                    <a:pt x="60" y="48"/>
                    <a:pt x="63" y="55"/>
                    <a:pt x="42" y="62"/>
                  </a:cubicBezTo>
                  <a:cubicBezTo>
                    <a:pt x="29" y="65"/>
                    <a:pt x="18" y="79"/>
                    <a:pt x="22" y="90"/>
                  </a:cubicBezTo>
                  <a:cubicBezTo>
                    <a:pt x="24" y="96"/>
                    <a:pt x="28" y="99"/>
                    <a:pt x="34" y="99"/>
                  </a:cubicBezTo>
                  <a:cubicBezTo>
                    <a:pt x="38" y="99"/>
                    <a:pt x="42" y="97"/>
                    <a:pt x="47" y="93"/>
                  </a:cubicBezTo>
                  <a:cubicBezTo>
                    <a:pt x="57" y="86"/>
                    <a:pt x="133" y="79"/>
                    <a:pt x="216" y="79"/>
                  </a:cubicBezTo>
                  <a:cubicBezTo>
                    <a:pt x="240" y="80"/>
                    <a:pt x="263" y="80"/>
                    <a:pt x="284" y="80"/>
                  </a:cubicBezTo>
                  <a:cubicBezTo>
                    <a:pt x="343" y="80"/>
                    <a:pt x="391" y="77"/>
                    <a:pt x="404" y="72"/>
                  </a:cubicBezTo>
                  <a:cubicBezTo>
                    <a:pt x="425" y="69"/>
                    <a:pt x="396" y="62"/>
                    <a:pt x="345" y="62"/>
                  </a:cubicBezTo>
                  <a:cubicBezTo>
                    <a:pt x="261" y="58"/>
                    <a:pt x="213" y="20"/>
                    <a:pt x="289" y="17"/>
                  </a:cubicBezTo>
                  <a:cubicBezTo>
                    <a:pt x="310" y="17"/>
                    <a:pt x="317" y="10"/>
                    <a:pt x="303" y="2"/>
                  </a:cubicBezTo>
                  <a:cubicBezTo>
                    <a:pt x="299" y="1"/>
                    <a:pt x="289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23"/>
            <p:cNvSpPr/>
            <p:nvPr/>
          </p:nvSpPr>
          <p:spPr>
            <a:xfrm>
              <a:off x="5391025" y="1340975"/>
              <a:ext cx="3650" cy="3725"/>
            </a:xfrm>
            <a:custGeom>
              <a:avLst/>
              <a:gdLst/>
              <a:ahLst/>
              <a:cxnLst/>
              <a:rect l="l" t="t" r="r" b="b"/>
              <a:pathLst>
                <a:path w="146" h="149" extrusionOk="0">
                  <a:moveTo>
                    <a:pt x="96" y="0"/>
                  </a:moveTo>
                  <a:cubicBezTo>
                    <a:pt x="88" y="0"/>
                    <a:pt x="79" y="3"/>
                    <a:pt x="66" y="7"/>
                  </a:cubicBezTo>
                  <a:cubicBezTo>
                    <a:pt x="42" y="17"/>
                    <a:pt x="25" y="31"/>
                    <a:pt x="32" y="37"/>
                  </a:cubicBezTo>
                  <a:cubicBezTo>
                    <a:pt x="38" y="44"/>
                    <a:pt x="35" y="55"/>
                    <a:pt x="25" y="58"/>
                  </a:cubicBezTo>
                  <a:cubicBezTo>
                    <a:pt x="11" y="61"/>
                    <a:pt x="1" y="72"/>
                    <a:pt x="4" y="82"/>
                  </a:cubicBezTo>
                  <a:cubicBezTo>
                    <a:pt x="6" y="88"/>
                    <a:pt x="11" y="90"/>
                    <a:pt x="17" y="90"/>
                  </a:cubicBezTo>
                  <a:cubicBezTo>
                    <a:pt x="24" y="90"/>
                    <a:pt x="32" y="88"/>
                    <a:pt x="38" y="82"/>
                  </a:cubicBezTo>
                  <a:cubicBezTo>
                    <a:pt x="43" y="80"/>
                    <a:pt x="47" y="79"/>
                    <a:pt x="52" y="79"/>
                  </a:cubicBezTo>
                  <a:cubicBezTo>
                    <a:pt x="66" y="79"/>
                    <a:pt x="82" y="90"/>
                    <a:pt x="97" y="114"/>
                  </a:cubicBezTo>
                  <a:cubicBezTo>
                    <a:pt x="113" y="137"/>
                    <a:pt x="125" y="148"/>
                    <a:pt x="133" y="148"/>
                  </a:cubicBezTo>
                  <a:cubicBezTo>
                    <a:pt x="145" y="148"/>
                    <a:pt x="145" y="119"/>
                    <a:pt x="132" y="61"/>
                  </a:cubicBezTo>
                  <a:cubicBezTo>
                    <a:pt x="122" y="16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23"/>
            <p:cNvSpPr/>
            <p:nvPr/>
          </p:nvSpPr>
          <p:spPr>
            <a:xfrm>
              <a:off x="5391550" y="1310500"/>
              <a:ext cx="2775" cy="725"/>
            </a:xfrm>
            <a:custGeom>
              <a:avLst/>
              <a:gdLst/>
              <a:ahLst/>
              <a:cxnLst/>
              <a:rect l="l" t="t" r="r" b="b"/>
              <a:pathLst>
                <a:path w="111" h="29" extrusionOk="0">
                  <a:moveTo>
                    <a:pt x="105" y="0"/>
                  </a:moveTo>
                  <a:cubicBezTo>
                    <a:pt x="97" y="0"/>
                    <a:pt x="81" y="4"/>
                    <a:pt x="59" y="11"/>
                  </a:cubicBezTo>
                  <a:cubicBezTo>
                    <a:pt x="17" y="22"/>
                    <a:pt x="1" y="28"/>
                    <a:pt x="25" y="28"/>
                  </a:cubicBezTo>
                  <a:cubicBezTo>
                    <a:pt x="45" y="28"/>
                    <a:pt x="80" y="18"/>
                    <a:pt x="100" y="7"/>
                  </a:cubicBezTo>
                  <a:cubicBezTo>
                    <a:pt x="110" y="3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23"/>
            <p:cNvSpPr/>
            <p:nvPr/>
          </p:nvSpPr>
          <p:spPr>
            <a:xfrm>
              <a:off x="5395725" y="1310875"/>
              <a:ext cx="2425" cy="1025"/>
            </a:xfrm>
            <a:custGeom>
              <a:avLst/>
              <a:gdLst/>
              <a:ahLst/>
              <a:cxnLst/>
              <a:rect l="l" t="t" r="r" b="b"/>
              <a:pathLst>
                <a:path w="97" h="41" extrusionOk="0">
                  <a:moveTo>
                    <a:pt x="72" y="1"/>
                  </a:moveTo>
                  <a:cubicBezTo>
                    <a:pt x="64" y="1"/>
                    <a:pt x="54" y="4"/>
                    <a:pt x="42" y="10"/>
                  </a:cubicBezTo>
                  <a:cubicBezTo>
                    <a:pt x="17" y="24"/>
                    <a:pt x="0" y="34"/>
                    <a:pt x="3" y="37"/>
                  </a:cubicBezTo>
                  <a:cubicBezTo>
                    <a:pt x="3" y="41"/>
                    <a:pt x="24" y="41"/>
                    <a:pt x="52" y="41"/>
                  </a:cubicBezTo>
                  <a:cubicBezTo>
                    <a:pt x="83" y="41"/>
                    <a:pt x="97" y="31"/>
                    <a:pt x="90" y="13"/>
                  </a:cubicBezTo>
                  <a:cubicBezTo>
                    <a:pt x="88" y="5"/>
                    <a:pt x="82" y="1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23"/>
            <p:cNvSpPr/>
            <p:nvPr/>
          </p:nvSpPr>
          <p:spPr>
            <a:xfrm>
              <a:off x="5340975" y="1128000"/>
              <a:ext cx="1250" cy="1500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5" y="0"/>
                  </a:moveTo>
                  <a:cubicBezTo>
                    <a:pt x="14" y="0"/>
                    <a:pt x="12" y="1"/>
                    <a:pt x="11" y="1"/>
                  </a:cubicBezTo>
                  <a:cubicBezTo>
                    <a:pt x="0" y="4"/>
                    <a:pt x="0" y="18"/>
                    <a:pt x="14" y="36"/>
                  </a:cubicBezTo>
                  <a:cubicBezTo>
                    <a:pt x="25" y="49"/>
                    <a:pt x="38" y="60"/>
                    <a:pt x="42" y="60"/>
                  </a:cubicBezTo>
                  <a:cubicBezTo>
                    <a:pt x="49" y="57"/>
                    <a:pt x="49" y="42"/>
                    <a:pt x="42" y="25"/>
                  </a:cubicBezTo>
                  <a:cubicBezTo>
                    <a:pt x="39" y="13"/>
                    <a:pt x="28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23"/>
            <p:cNvSpPr/>
            <p:nvPr/>
          </p:nvSpPr>
          <p:spPr>
            <a:xfrm>
              <a:off x="5357100" y="1124225"/>
              <a:ext cx="2150" cy="600"/>
            </a:xfrm>
            <a:custGeom>
              <a:avLst/>
              <a:gdLst/>
              <a:ahLst/>
              <a:cxnLst/>
              <a:rect l="l" t="t" r="r" b="b"/>
              <a:pathLst>
                <a:path w="86" h="24" extrusionOk="0">
                  <a:moveTo>
                    <a:pt x="75" y="0"/>
                  </a:moveTo>
                  <a:cubicBezTo>
                    <a:pt x="69" y="0"/>
                    <a:pt x="59" y="2"/>
                    <a:pt x="46" y="6"/>
                  </a:cubicBezTo>
                  <a:cubicBezTo>
                    <a:pt x="11" y="13"/>
                    <a:pt x="0" y="20"/>
                    <a:pt x="18" y="24"/>
                  </a:cubicBezTo>
                  <a:cubicBezTo>
                    <a:pt x="35" y="24"/>
                    <a:pt x="63" y="17"/>
                    <a:pt x="77" y="9"/>
                  </a:cubicBezTo>
                  <a:cubicBezTo>
                    <a:pt x="85" y="4"/>
                    <a:pt x="84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23"/>
            <p:cNvSpPr/>
            <p:nvPr/>
          </p:nvSpPr>
          <p:spPr>
            <a:xfrm>
              <a:off x="5421475" y="1321800"/>
              <a:ext cx="2175" cy="825"/>
            </a:xfrm>
            <a:custGeom>
              <a:avLst/>
              <a:gdLst/>
              <a:ahLst/>
              <a:cxnLst/>
              <a:rect l="l" t="t" r="r" b="b"/>
              <a:pathLst>
                <a:path w="87" h="33" extrusionOk="0">
                  <a:moveTo>
                    <a:pt x="54" y="1"/>
                  </a:moveTo>
                  <a:cubicBezTo>
                    <a:pt x="47" y="1"/>
                    <a:pt x="39" y="2"/>
                    <a:pt x="32" y="3"/>
                  </a:cubicBezTo>
                  <a:cubicBezTo>
                    <a:pt x="14" y="7"/>
                    <a:pt x="0" y="17"/>
                    <a:pt x="3" y="24"/>
                  </a:cubicBezTo>
                  <a:cubicBezTo>
                    <a:pt x="5" y="30"/>
                    <a:pt x="15" y="33"/>
                    <a:pt x="26" y="33"/>
                  </a:cubicBezTo>
                  <a:cubicBezTo>
                    <a:pt x="33" y="33"/>
                    <a:pt x="41" y="32"/>
                    <a:pt x="48" y="31"/>
                  </a:cubicBezTo>
                  <a:cubicBezTo>
                    <a:pt x="73" y="24"/>
                    <a:pt x="87" y="13"/>
                    <a:pt x="77" y="7"/>
                  </a:cubicBezTo>
                  <a:cubicBezTo>
                    <a:pt x="72" y="2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23"/>
            <p:cNvSpPr/>
            <p:nvPr/>
          </p:nvSpPr>
          <p:spPr>
            <a:xfrm>
              <a:off x="5362825" y="112337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2" y="1"/>
                  </a:moveTo>
                  <a:cubicBezTo>
                    <a:pt x="48" y="1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30" y="22"/>
                    <a:pt x="43" y="17"/>
                    <a:pt x="53" y="13"/>
                  </a:cubicBezTo>
                  <a:cubicBezTo>
                    <a:pt x="66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23"/>
            <p:cNvSpPr/>
            <p:nvPr/>
          </p:nvSpPr>
          <p:spPr>
            <a:xfrm>
              <a:off x="5426225" y="1322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36" y="1"/>
                  </a:moveTo>
                  <a:cubicBezTo>
                    <a:pt x="34" y="1"/>
                    <a:pt x="33" y="1"/>
                    <a:pt x="32" y="1"/>
                  </a:cubicBezTo>
                  <a:cubicBezTo>
                    <a:pt x="1" y="9"/>
                    <a:pt x="8" y="19"/>
                    <a:pt x="60" y="40"/>
                  </a:cubicBezTo>
                  <a:cubicBezTo>
                    <a:pt x="74" y="44"/>
                    <a:pt x="83" y="47"/>
                    <a:pt x="87" y="47"/>
                  </a:cubicBezTo>
                  <a:cubicBezTo>
                    <a:pt x="94" y="47"/>
                    <a:pt x="90" y="41"/>
                    <a:pt x="77" y="26"/>
                  </a:cubicBezTo>
                  <a:cubicBezTo>
                    <a:pt x="65" y="14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23"/>
            <p:cNvSpPr/>
            <p:nvPr/>
          </p:nvSpPr>
          <p:spPr>
            <a:xfrm>
              <a:off x="5428550" y="1321750"/>
              <a:ext cx="18000" cy="4150"/>
            </a:xfrm>
            <a:custGeom>
              <a:avLst/>
              <a:gdLst/>
              <a:ahLst/>
              <a:cxnLst/>
              <a:rect l="l" t="t" r="r" b="b"/>
              <a:pathLst>
                <a:path w="720" h="166" extrusionOk="0">
                  <a:moveTo>
                    <a:pt x="7" y="0"/>
                  </a:moveTo>
                  <a:cubicBezTo>
                    <a:pt x="0" y="0"/>
                    <a:pt x="10" y="19"/>
                    <a:pt x="33" y="47"/>
                  </a:cubicBezTo>
                  <a:cubicBezTo>
                    <a:pt x="42" y="59"/>
                    <a:pt x="64" y="68"/>
                    <a:pt x="79" y="68"/>
                  </a:cubicBezTo>
                  <a:cubicBezTo>
                    <a:pt x="81" y="68"/>
                    <a:pt x="83" y="68"/>
                    <a:pt x="85" y="68"/>
                  </a:cubicBezTo>
                  <a:cubicBezTo>
                    <a:pt x="90" y="66"/>
                    <a:pt x="95" y="65"/>
                    <a:pt x="100" y="65"/>
                  </a:cubicBezTo>
                  <a:cubicBezTo>
                    <a:pt x="111" y="65"/>
                    <a:pt x="120" y="70"/>
                    <a:pt x="123" y="74"/>
                  </a:cubicBezTo>
                  <a:cubicBezTo>
                    <a:pt x="127" y="84"/>
                    <a:pt x="148" y="92"/>
                    <a:pt x="175" y="92"/>
                  </a:cubicBezTo>
                  <a:cubicBezTo>
                    <a:pt x="227" y="92"/>
                    <a:pt x="255" y="130"/>
                    <a:pt x="210" y="140"/>
                  </a:cubicBezTo>
                  <a:cubicBezTo>
                    <a:pt x="192" y="147"/>
                    <a:pt x="196" y="151"/>
                    <a:pt x="223" y="158"/>
                  </a:cubicBezTo>
                  <a:cubicBezTo>
                    <a:pt x="240" y="163"/>
                    <a:pt x="253" y="165"/>
                    <a:pt x="262" y="165"/>
                  </a:cubicBezTo>
                  <a:cubicBezTo>
                    <a:pt x="284" y="165"/>
                    <a:pt x="282" y="149"/>
                    <a:pt x="262" y="113"/>
                  </a:cubicBezTo>
                  <a:cubicBezTo>
                    <a:pt x="250" y="89"/>
                    <a:pt x="246" y="73"/>
                    <a:pt x="253" y="73"/>
                  </a:cubicBezTo>
                  <a:lnTo>
                    <a:pt x="253" y="73"/>
                  </a:lnTo>
                  <a:cubicBezTo>
                    <a:pt x="254" y="73"/>
                    <a:pt x="256" y="73"/>
                    <a:pt x="258" y="74"/>
                  </a:cubicBezTo>
                  <a:cubicBezTo>
                    <a:pt x="266" y="79"/>
                    <a:pt x="280" y="82"/>
                    <a:pt x="298" y="82"/>
                  </a:cubicBezTo>
                  <a:cubicBezTo>
                    <a:pt x="334" y="82"/>
                    <a:pt x="390" y="73"/>
                    <a:pt x="470" y="57"/>
                  </a:cubicBezTo>
                  <a:cubicBezTo>
                    <a:pt x="480" y="55"/>
                    <a:pt x="489" y="53"/>
                    <a:pt x="496" y="53"/>
                  </a:cubicBezTo>
                  <a:cubicBezTo>
                    <a:pt x="510" y="53"/>
                    <a:pt x="517" y="57"/>
                    <a:pt x="515" y="64"/>
                  </a:cubicBezTo>
                  <a:cubicBezTo>
                    <a:pt x="513" y="71"/>
                    <a:pt x="520" y="75"/>
                    <a:pt x="534" y="75"/>
                  </a:cubicBezTo>
                  <a:cubicBezTo>
                    <a:pt x="545" y="75"/>
                    <a:pt x="560" y="72"/>
                    <a:pt x="577" y="68"/>
                  </a:cubicBezTo>
                  <a:cubicBezTo>
                    <a:pt x="612" y="60"/>
                    <a:pt x="660" y="54"/>
                    <a:pt x="685" y="54"/>
                  </a:cubicBezTo>
                  <a:cubicBezTo>
                    <a:pt x="691" y="54"/>
                    <a:pt x="695" y="54"/>
                    <a:pt x="699" y="54"/>
                  </a:cubicBezTo>
                  <a:cubicBezTo>
                    <a:pt x="718" y="54"/>
                    <a:pt x="720" y="48"/>
                    <a:pt x="706" y="39"/>
                  </a:cubicBezTo>
                  <a:cubicBezTo>
                    <a:pt x="695" y="29"/>
                    <a:pt x="640" y="22"/>
                    <a:pt x="588" y="19"/>
                  </a:cubicBezTo>
                  <a:cubicBezTo>
                    <a:pt x="536" y="19"/>
                    <a:pt x="491" y="15"/>
                    <a:pt x="487" y="9"/>
                  </a:cubicBezTo>
                  <a:cubicBezTo>
                    <a:pt x="487" y="6"/>
                    <a:pt x="482" y="5"/>
                    <a:pt x="472" y="5"/>
                  </a:cubicBezTo>
                  <a:cubicBezTo>
                    <a:pt x="457" y="5"/>
                    <a:pt x="431" y="8"/>
                    <a:pt x="401" y="12"/>
                  </a:cubicBezTo>
                  <a:cubicBezTo>
                    <a:pt x="347" y="22"/>
                    <a:pt x="264" y="27"/>
                    <a:pt x="189" y="27"/>
                  </a:cubicBezTo>
                  <a:cubicBezTo>
                    <a:pt x="108" y="27"/>
                    <a:pt x="37" y="21"/>
                    <a:pt x="23" y="9"/>
                  </a:cubicBezTo>
                  <a:cubicBezTo>
                    <a:pt x="15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23"/>
            <p:cNvSpPr/>
            <p:nvPr/>
          </p:nvSpPr>
          <p:spPr>
            <a:xfrm>
              <a:off x="5429425" y="1314325"/>
              <a:ext cx="2075" cy="625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73" y="1"/>
                  </a:moveTo>
                  <a:cubicBezTo>
                    <a:pt x="67" y="1"/>
                    <a:pt x="57" y="3"/>
                    <a:pt x="43" y="7"/>
                  </a:cubicBezTo>
                  <a:cubicBezTo>
                    <a:pt x="12" y="14"/>
                    <a:pt x="1" y="21"/>
                    <a:pt x="18" y="24"/>
                  </a:cubicBezTo>
                  <a:cubicBezTo>
                    <a:pt x="36" y="24"/>
                    <a:pt x="60" y="18"/>
                    <a:pt x="74" y="11"/>
                  </a:cubicBezTo>
                  <a:cubicBezTo>
                    <a:pt x="83" y="5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23"/>
            <p:cNvSpPr/>
            <p:nvPr/>
          </p:nvSpPr>
          <p:spPr>
            <a:xfrm>
              <a:off x="5437525" y="1325200"/>
              <a:ext cx="6250" cy="900"/>
            </a:xfrm>
            <a:custGeom>
              <a:avLst/>
              <a:gdLst/>
              <a:ahLst/>
              <a:cxnLst/>
              <a:rect l="l" t="t" r="r" b="b"/>
              <a:pathLst>
                <a:path w="250" h="36" extrusionOk="0">
                  <a:moveTo>
                    <a:pt x="194" y="1"/>
                  </a:moveTo>
                  <a:cubicBezTo>
                    <a:pt x="185" y="1"/>
                    <a:pt x="174" y="1"/>
                    <a:pt x="163" y="2"/>
                  </a:cubicBezTo>
                  <a:cubicBezTo>
                    <a:pt x="134" y="5"/>
                    <a:pt x="97" y="7"/>
                    <a:pt x="69" y="7"/>
                  </a:cubicBezTo>
                  <a:cubicBezTo>
                    <a:pt x="57" y="7"/>
                    <a:pt x="46" y="7"/>
                    <a:pt x="38" y="6"/>
                  </a:cubicBezTo>
                  <a:cubicBezTo>
                    <a:pt x="10" y="6"/>
                    <a:pt x="0" y="9"/>
                    <a:pt x="14" y="16"/>
                  </a:cubicBezTo>
                  <a:cubicBezTo>
                    <a:pt x="31" y="25"/>
                    <a:pt x="146" y="36"/>
                    <a:pt x="204" y="36"/>
                  </a:cubicBezTo>
                  <a:cubicBezTo>
                    <a:pt x="217" y="36"/>
                    <a:pt x="227" y="35"/>
                    <a:pt x="232" y="34"/>
                  </a:cubicBezTo>
                  <a:cubicBezTo>
                    <a:pt x="243" y="30"/>
                    <a:pt x="250" y="23"/>
                    <a:pt x="246" y="13"/>
                  </a:cubicBezTo>
                  <a:cubicBezTo>
                    <a:pt x="244" y="5"/>
                    <a:pt x="223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23"/>
            <p:cNvSpPr/>
            <p:nvPr/>
          </p:nvSpPr>
          <p:spPr>
            <a:xfrm>
              <a:off x="5444275" y="1324900"/>
              <a:ext cx="2475" cy="1000"/>
            </a:xfrm>
            <a:custGeom>
              <a:avLst/>
              <a:gdLst/>
              <a:ahLst/>
              <a:cxnLst/>
              <a:rect l="l" t="t" r="r" b="b"/>
              <a:pathLst>
                <a:path w="99" h="40" extrusionOk="0">
                  <a:moveTo>
                    <a:pt x="69" y="0"/>
                  </a:moveTo>
                  <a:cubicBezTo>
                    <a:pt x="62" y="0"/>
                    <a:pt x="52" y="1"/>
                    <a:pt x="42" y="4"/>
                  </a:cubicBezTo>
                  <a:cubicBezTo>
                    <a:pt x="18" y="11"/>
                    <a:pt x="1" y="21"/>
                    <a:pt x="4" y="32"/>
                  </a:cubicBezTo>
                  <a:cubicBezTo>
                    <a:pt x="6" y="37"/>
                    <a:pt x="18" y="40"/>
                    <a:pt x="34" y="40"/>
                  </a:cubicBezTo>
                  <a:cubicBezTo>
                    <a:pt x="40" y="40"/>
                    <a:pt x="46" y="39"/>
                    <a:pt x="52" y="38"/>
                  </a:cubicBezTo>
                  <a:cubicBezTo>
                    <a:pt x="81" y="35"/>
                    <a:pt x="98" y="21"/>
                    <a:pt x="94" y="11"/>
                  </a:cubicBezTo>
                  <a:cubicBezTo>
                    <a:pt x="92" y="4"/>
                    <a:pt x="83" y="0"/>
                    <a:pt x="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23"/>
            <p:cNvSpPr/>
            <p:nvPr/>
          </p:nvSpPr>
          <p:spPr>
            <a:xfrm>
              <a:off x="5382000" y="1119025"/>
              <a:ext cx="1625" cy="550"/>
            </a:xfrm>
            <a:custGeom>
              <a:avLst/>
              <a:gdLst/>
              <a:ahLst/>
              <a:cxnLst/>
              <a:rect l="l" t="t" r="r" b="b"/>
              <a:pathLst>
                <a:path w="65" h="22" extrusionOk="0">
                  <a:moveTo>
                    <a:pt x="57" y="1"/>
                  </a:moveTo>
                  <a:cubicBezTo>
                    <a:pt x="53" y="1"/>
                    <a:pt x="45" y="1"/>
                    <a:pt x="35" y="3"/>
                  </a:cubicBezTo>
                  <a:cubicBezTo>
                    <a:pt x="14" y="9"/>
                    <a:pt x="0" y="17"/>
                    <a:pt x="11" y="20"/>
                  </a:cubicBezTo>
                  <a:cubicBezTo>
                    <a:pt x="14" y="21"/>
                    <a:pt x="17" y="21"/>
                    <a:pt x="20" y="21"/>
                  </a:cubicBezTo>
                  <a:cubicBezTo>
                    <a:pt x="31" y="21"/>
                    <a:pt x="45" y="17"/>
                    <a:pt x="53" y="9"/>
                  </a:cubicBezTo>
                  <a:cubicBezTo>
                    <a:pt x="64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23"/>
            <p:cNvSpPr/>
            <p:nvPr/>
          </p:nvSpPr>
          <p:spPr>
            <a:xfrm>
              <a:off x="5447400" y="1321575"/>
              <a:ext cx="3150" cy="1025"/>
            </a:xfrm>
            <a:custGeom>
              <a:avLst/>
              <a:gdLst/>
              <a:ahLst/>
              <a:cxnLst/>
              <a:rect l="l" t="t" r="r" b="b"/>
              <a:pathLst>
                <a:path w="126" h="41" extrusionOk="0">
                  <a:moveTo>
                    <a:pt x="53" y="1"/>
                  </a:moveTo>
                  <a:cubicBezTo>
                    <a:pt x="43" y="1"/>
                    <a:pt x="34" y="2"/>
                    <a:pt x="28" y="5"/>
                  </a:cubicBezTo>
                  <a:cubicBezTo>
                    <a:pt x="11" y="8"/>
                    <a:pt x="1" y="19"/>
                    <a:pt x="4" y="29"/>
                  </a:cubicBezTo>
                  <a:cubicBezTo>
                    <a:pt x="6" y="37"/>
                    <a:pt x="16" y="40"/>
                    <a:pt x="30" y="40"/>
                  </a:cubicBezTo>
                  <a:cubicBezTo>
                    <a:pt x="42" y="40"/>
                    <a:pt x="57" y="38"/>
                    <a:pt x="73" y="33"/>
                  </a:cubicBezTo>
                  <a:cubicBezTo>
                    <a:pt x="122" y="19"/>
                    <a:pt x="125" y="16"/>
                    <a:pt x="94" y="5"/>
                  </a:cubicBezTo>
                  <a:cubicBezTo>
                    <a:pt x="82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23"/>
            <p:cNvSpPr/>
            <p:nvPr/>
          </p:nvSpPr>
          <p:spPr>
            <a:xfrm>
              <a:off x="5384950" y="1118225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69" y="1"/>
                  </a:moveTo>
                  <a:cubicBezTo>
                    <a:pt x="63" y="1"/>
                    <a:pt x="54" y="3"/>
                    <a:pt x="42" y="7"/>
                  </a:cubicBezTo>
                  <a:cubicBezTo>
                    <a:pt x="11" y="14"/>
                    <a:pt x="1" y="20"/>
                    <a:pt x="18" y="24"/>
                  </a:cubicBezTo>
                  <a:cubicBezTo>
                    <a:pt x="31" y="24"/>
                    <a:pt x="60" y="17"/>
                    <a:pt x="73" y="10"/>
                  </a:cubicBezTo>
                  <a:cubicBezTo>
                    <a:pt x="79" y="4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23"/>
            <p:cNvSpPr/>
            <p:nvPr/>
          </p:nvSpPr>
          <p:spPr>
            <a:xfrm>
              <a:off x="5450600" y="1321850"/>
              <a:ext cx="2075" cy="1000"/>
            </a:xfrm>
            <a:custGeom>
              <a:avLst/>
              <a:gdLst/>
              <a:ahLst/>
              <a:cxnLst/>
              <a:rect l="l" t="t" r="r" b="b"/>
              <a:pathLst>
                <a:path w="83" h="40" extrusionOk="0">
                  <a:moveTo>
                    <a:pt x="51" y="0"/>
                  </a:moveTo>
                  <a:cubicBezTo>
                    <a:pt x="41" y="0"/>
                    <a:pt x="26" y="7"/>
                    <a:pt x="18" y="15"/>
                  </a:cubicBezTo>
                  <a:cubicBezTo>
                    <a:pt x="1" y="32"/>
                    <a:pt x="1" y="39"/>
                    <a:pt x="25" y="39"/>
                  </a:cubicBezTo>
                  <a:cubicBezTo>
                    <a:pt x="27" y="39"/>
                    <a:pt x="30" y="39"/>
                    <a:pt x="32" y="39"/>
                  </a:cubicBezTo>
                  <a:cubicBezTo>
                    <a:pt x="63" y="39"/>
                    <a:pt x="82" y="14"/>
                    <a:pt x="57" y="1"/>
                  </a:cubicBezTo>
                  <a:cubicBezTo>
                    <a:pt x="55" y="1"/>
                    <a:pt x="53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23"/>
            <p:cNvSpPr/>
            <p:nvPr/>
          </p:nvSpPr>
          <p:spPr>
            <a:xfrm>
              <a:off x="5452775" y="1321400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8" y="5"/>
                    <a:pt x="0" y="19"/>
                    <a:pt x="8" y="36"/>
                  </a:cubicBezTo>
                  <a:cubicBezTo>
                    <a:pt x="12" y="47"/>
                    <a:pt x="18" y="52"/>
                    <a:pt x="24" y="52"/>
                  </a:cubicBezTo>
                  <a:cubicBezTo>
                    <a:pt x="27" y="52"/>
                    <a:pt x="31" y="51"/>
                    <a:pt x="35" y="47"/>
                  </a:cubicBezTo>
                  <a:cubicBezTo>
                    <a:pt x="45" y="36"/>
                    <a:pt x="53" y="23"/>
                    <a:pt x="49" y="12"/>
                  </a:cubicBez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23"/>
            <p:cNvSpPr/>
            <p:nvPr/>
          </p:nvSpPr>
          <p:spPr>
            <a:xfrm>
              <a:off x="5454600" y="1321400"/>
              <a:ext cx="1750" cy="1050"/>
            </a:xfrm>
            <a:custGeom>
              <a:avLst/>
              <a:gdLst/>
              <a:ahLst/>
              <a:cxnLst/>
              <a:rect l="l" t="t" r="r" b="b"/>
              <a:pathLst>
                <a:path w="70" h="42" extrusionOk="0">
                  <a:moveTo>
                    <a:pt x="26" y="1"/>
                  </a:moveTo>
                  <a:cubicBezTo>
                    <a:pt x="23" y="1"/>
                    <a:pt x="21" y="1"/>
                    <a:pt x="18" y="2"/>
                  </a:cubicBezTo>
                  <a:cubicBezTo>
                    <a:pt x="7" y="5"/>
                    <a:pt x="1" y="15"/>
                    <a:pt x="4" y="26"/>
                  </a:cubicBezTo>
                  <a:cubicBezTo>
                    <a:pt x="7" y="37"/>
                    <a:pt x="17" y="41"/>
                    <a:pt x="32" y="41"/>
                  </a:cubicBezTo>
                  <a:cubicBezTo>
                    <a:pt x="36" y="41"/>
                    <a:pt x="41" y="41"/>
                    <a:pt x="46" y="40"/>
                  </a:cubicBezTo>
                  <a:cubicBezTo>
                    <a:pt x="63" y="33"/>
                    <a:pt x="70" y="23"/>
                    <a:pt x="60" y="12"/>
                  </a:cubicBezTo>
                  <a:cubicBezTo>
                    <a:pt x="51" y="6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23"/>
            <p:cNvSpPr/>
            <p:nvPr/>
          </p:nvSpPr>
          <p:spPr>
            <a:xfrm>
              <a:off x="5403675" y="11167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1"/>
                  </a:moveTo>
                  <a:cubicBezTo>
                    <a:pt x="53" y="1"/>
                    <a:pt x="46" y="2"/>
                    <a:pt x="36" y="5"/>
                  </a:cubicBezTo>
                  <a:cubicBezTo>
                    <a:pt x="11" y="8"/>
                    <a:pt x="1" y="18"/>
                    <a:pt x="8" y="21"/>
                  </a:cubicBezTo>
                  <a:cubicBezTo>
                    <a:pt x="10" y="22"/>
                    <a:pt x="14" y="23"/>
                    <a:pt x="18" y="23"/>
                  </a:cubicBezTo>
                  <a:cubicBezTo>
                    <a:pt x="29" y="23"/>
                    <a:pt x="43" y="19"/>
                    <a:pt x="53" y="11"/>
                  </a:cubicBezTo>
                  <a:cubicBezTo>
                    <a:pt x="64" y="5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23"/>
            <p:cNvSpPr/>
            <p:nvPr/>
          </p:nvSpPr>
          <p:spPr>
            <a:xfrm>
              <a:off x="5406800" y="11132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7" y="0"/>
                  </a:moveTo>
                  <a:cubicBezTo>
                    <a:pt x="53" y="0"/>
                    <a:pt x="46" y="1"/>
                    <a:pt x="36" y="4"/>
                  </a:cubicBezTo>
                  <a:cubicBezTo>
                    <a:pt x="11" y="7"/>
                    <a:pt x="1" y="14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1" y="22"/>
                    <a:pt x="45" y="18"/>
                    <a:pt x="52" y="10"/>
                  </a:cubicBezTo>
                  <a:cubicBezTo>
                    <a:pt x="64" y="4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23"/>
            <p:cNvSpPr/>
            <p:nvPr/>
          </p:nvSpPr>
          <p:spPr>
            <a:xfrm>
              <a:off x="5414250" y="1111875"/>
              <a:ext cx="1625" cy="625"/>
            </a:xfrm>
            <a:custGeom>
              <a:avLst/>
              <a:gdLst/>
              <a:ahLst/>
              <a:cxnLst/>
              <a:rect l="l" t="t" r="r" b="b"/>
              <a:pathLst>
                <a:path w="65" h="25" extrusionOk="0">
                  <a:moveTo>
                    <a:pt x="56" y="0"/>
                  </a:moveTo>
                  <a:cubicBezTo>
                    <a:pt x="51" y="0"/>
                    <a:pt x="44" y="2"/>
                    <a:pt x="36" y="4"/>
                  </a:cubicBezTo>
                  <a:cubicBezTo>
                    <a:pt x="12" y="11"/>
                    <a:pt x="1" y="18"/>
                    <a:pt x="8" y="21"/>
                  </a:cubicBezTo>
                  <a:cubicBezTo>
                    <a:pt x="11" y="23"/>
                    <a:pt x="15" y="24"/>
                    <a:pt x="19" y="24"/>
                  </a:cubicBezTo>
                  <a:cubicBezTo>
                    <a:pt x="30" y="24"/>
                    <a:pt x="43" y="19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23"/>
            <p:cNvSpPr/>
            <p:nvPr/>
          </p:nvSpPr>
          <p:spPr>
            <a:xfrm>
              <a:off x="5419300" y="111062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5" y="1"/>
                    <a:pt x="35" y="2"/>
                  </a:cubicBezTo>
                  <a:cubicBezTo>
                    <a:pt x="10" y="9"/>
                    <a:pt x="0" y="16"/>
                    <a:pt x="10" y="20"/>
                  </a:cubicBezTo>
                  <a:cubicBezTo>
                    <a:pt x="13" y="22"/>
                    <a:pt x="16" y="22"/>
                    <a:pt x="20" y="22"/>
                  </a:cubicBezTo>
                  <a:cubicBezTo>
                    <a:pt x="29" y="22"/>
                    <a:pt x="43" y="18"/>
                    <a:pt x="52" y="12"/>
                  </a:cubicBezTo>
                  <a:cubicBezTo>
                    <a:pt x="64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23"/>
            <p:cNvSpPr/>
            <p:nvPr/>
          </p:nvSpPr>
          <p:spPr>
            <a:xfrm>
              <a:off x="5426750" y="1109325"/>
              <a:ext cx="1325" cy="1050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7"/>
                    <a:pt x="16" y="41"/>
                    <a:pt x="26" y="41"/>
                  </a:cubicBezTo>
                  <a:cubicBezTo>
                    <a:pt x="29" y="41"/>
                    <a:pt x="32" y="41"/>
                    <a:pt x="36" y="40"/>
                  </a:cubicBezTo>
                  <a:cubicBezTo>
                    <a:pt x="45" y="37"/>
                    <a:pt x="53" y="26"/>
                    <a:pt x="50" y="16"/>
                  </a:cubicBezTo>
                  <a:cubicBezTo>
                    <a:pt x="46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23"/>
            <p:cNvSpPr/>
            <p:nvPr/>
          </p:nvSpPr>
          <p:spPr>
            <a:xfrm>
              <a:off x="5435600" y="110285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27" y="0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8" y="4"/>
                    <a:pt x="0" y="11"/>
                    <a:pt x="0" y="14"/>
                  </a:cubicBezTo>
                  <a:cubicBezTo>
                    <a:pt x="4" y="22"/>
                    <a:pt x="15" y="25"/>
                    <a:pt x="29" y="28"/>
                  </a:cubicBezTo>
                  <a:cubicBezTo>
                    <a:pt x="33" y="30"/>
                    <a:pt x="37" y="31"/>
                    <a:pt x="40" y="31"/>
                  </a:cubicBezTo>
                  <a:cubicBezTo>
                    <a:pt x="49" y="31"/>
                    <a:pt x="52" y="25"/>
                    <a:pt x="50" y="14"/>
                  </a:cubicBezTo>
                  <a:cubicBezTo>
                    <a:pt x="46" y="6"/>
                    <a:pt x="36" y="0"/>
                    <a:pt x="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23"/>
            <p:cNvSpPr/>
            <p:nvPr/>
          </p:nvSpPr>
          <p:spPr>
            <a:xfrm>
              <a:off x="5530150" y="1327275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34" y="0"/>
                  </a:moveTo>
                  <a:cubicBezTo>
                    <a:pt x="26" y="0"/>
                    <a:pt x="19" y="1"/>
                    <a:pt x="14" y="2"/>
                  </a:cubicBezTo>
                  <a:cubicBezTo>
                    <a:pt x="0" y="6"/>
                    <a:pt x="7" y="13"/>
                    <a:pt x="31" y="17"/>
                  </a:cubicBezTo>
                  <a:cubicBezTo>
                    <a:pt x="46" y="22"/>
                    <a:pt x="66" y="25"/>
                    <a:pt x="80" y="25"/>
                  </a:cubicBezTo>
                  <a:cubicBezTo>
                    <a:pt x="85" y="25"/>
                    <a:pt x="90" y="24"/>
                    <a:pt x="94" y="23"/>
                  </a:cubicBezTo>
                  <a:cubicBezTo>
                    <a:pt x="104" y="20"/>
                    <a:pt x="98" y="13"/>
                    <a:pt x="77" y="6"/>
                  </a:cubicBezTo>
                  <a:cubicBezTo>
                    <a:pt x="62" y="2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23"/>
            <p:cNvSpPr/>
            <p:nvPr/>
          </p:nvSpPr>
          <p:spPr>
            <a:xfrm>
              <a:off x="5542475" y="1312200"/>
              <a:ext cx="2100" cy="600"/>
            </a:xfrm>
            <a:custGeom>
              <a:avLst/>
              <a:gdLst/>
              <a:ahLst/>
              <a:cxnLst/>
              <a:rect l="l" t="t" r="r" b="b"/>
              <a:pathLst>
                <a:path w="84" h="24" extrusionOk="0">
                  <a:moveTo>
                    <a:pt x="76" y="0"/>
                  </a:moveTo>
                  <a:cubicBezTo>
                    <a:pt x="70" y="0"/>
                    <a:pt x="59" y="2"/>
                    <a:pt x="45" y="5"/>
                  </a:cubicBezTo>
                  <a:cubicBezTo>
                    <a:pt x="14" y="13"/>
                    <a:pt x="0" y="23"/>
                    <a:pt x="17" y="23"/>
                  </a:cubicBezTo>
                  <a:cubicBezTo>
                    <a:pt x="20" y="23"/>
                    <a:pt x="23" y="23"/>
                    <a:pt x="27" y="23"/>
                  </a:cubicBezTo>
                  <a:cubicBezTo>
                    <a:pt x="44" y="23"/>
                    <a:pt x="65" y="17"/>
                    <a:pt x="76" y="8"/>
                  </a:cubicBezTo>
                  <a:cubicBezTo>
                    <a:pt x="84" y="3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23"/>
            <p:cNvSpPr/>
            <p:nvPr/>
          </p:nvSpPr>
          <p:spPr>
            <a:xfrm>
              <a:off x="5551400" y="1310925"/>
              <a:ext cx="2025" cy="1325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42" y="0"/>
                  </a:moveTo>
                  <a:cubicBezTo>
                    <a:pt x="28" y="0"/>
                    <a:pt x="13" y="8"/>
                    <a:pt x="7" y="22"/>
                  </a:cubicBezTo>
                  <a:cubicBezTo>
                    <a:pt x="4" y="35"/>
                    <a:pt x="0" y="49"/>
                    <a:pt x="0" y="53"/>
                  </a:cubicBezTo>
                  <a:cubicBezTo>
                    <a:pt x="0" y="53"/>
                    <a:pt x="21" y="46"/>
                    <a:pt x="45" y="32"/>
                  </a:cubicBezTo>
                  <a:cubicBezTo>
                    <a:pt x="76" y="15"/>
                    <a:pt x="80" y="8"/>
                    <a:pt x="52" y="1"/>
                  </a:cubicBezTo>
                  <a:cubicBezTo>
                    <a:pt x="49" y="0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23"/>
            <p:cNvSpPr/>
            <p:nvPr/>
          </p:nvSpPr>
          <p:spPr>
            <a:xfrm>
              <a:off x="5556000" y="1308550"/>
              <a:ext cx="22575" cy="2950"/>
            </a:xfrm>
            <a:custGeom>
              <a:avLst/>
              <a:gdLst/>
              <a:ahLst/>
              <a:cxnLst/>
              <a:rect l="l" t="t" r="r" b="b"/>
              <a:pathLst>
                <a:path w="903" h="118" extrusionOk="0">
                  <a:moveTo>
                    <a:pt x="859" y="0"/>
                  </a:moveTo>
                  <a:cubicBezTo>
                    <a:pt x="851" y="0"/>
                    <a:pt x="840" y="5"/>
                    <a:pt x="826" y="13"/>
                  </a:cubicBezTo>
                  <a:cubicBezTo>
                    <a:pt x="803" y="24"/>
                    <a:pt x="744" y="31"/>
                    <a:pt x="678" y="31"/>
                  </a:cubicBezTo>
                  <a:cubicBezTo>
                    <a:pt x="663" y="31"/>
                    <a:pt x="647" y="30"/>
                    <a:pt x="632" y="30"/>
                  </a:cubicBezTo>
                  <a:cubicBezTo>
                    <a:pt x="552" y="30"/>
                    <a:pt x="430" y="37"/>
                    <a:pt x="364" y="50"/>
                  </a:cubicBezTo>
                  <a:cubicBezTo>
                    <a:pt x="295" y="61"/>
                    <a:pt x="201" y="71"/>
                    <a:pt x="156" y="71"/>
                  </a:cubicBezTo>
                  <a:cubicBezTo>
                    <a:pt x="143" y="70"/>
                    <a:pt x="130" y="70"/>
                    <a:pt x="117" y="70"/>
                  </a:cubicBezTo>
                  <a:cubicBezTo>
                    <a:pt x="81" y="70"/>
                    <a:pt x="47" y="73"/>
                    <a:pt x="31" y="79"/>
                  </a:cubicBezTo>
                  <a:cubicBezTo>
                    <a:pt x="7" y="85"/>
                    <a:pt x="0" y="96"/>
                    <a:pt x="10" y="106"/>
                  </a:cubicBezTo>
                  <a:cubicBezTo>
                    <a:pt x="18" y="111"/>
                    <a:pt x="33" y="115"/>
                    <a:pt x="49" y="115"/>
                  </a:cubicBezTo>
                  <a:cubicBezTo>
                    <a:pt x="54" y="115"/>
                    <a:pt x="60" y="114"/>
                    <a:pt x="66" y="113"/>
                  </a:cubicBezTo>
                  <a:cubicBezTo>
                    <a:pt x="78" y="109"/>
                    <a:pt x="105" y="107"/>
                    <a:pt x="135" y="107"/>
                  </a:cubicBezTo>
                  <a:cubicBezTo>
                    <a:pt x="156" y="107"/>
                    <a:pt x="180" y="108"/>
                    <a:pt x="201" y="110"/>
                  </a:cubicBezTo>
                  <a:cubicBezTo>
                    <a:pt x="208" y="110"/>
                    <a:pt x="216" y="110"/>
                    <a:pt x="225" y="110"/>
                  </a:cubicBezTo>
                  <a:cubicBezTo>
                    <a:pt x="281" y="110"/>
                    <a:pt x="363" y="101"/>
                    <a:pt x="420" y="85"/>
                  </a:cubicBezTo>
                  <a:cubicBezTo>
                    <a:pt x="462" y="75"/>
                    <a:pt x="495" y="70"/>
                    <a:pt x="514" y="70"/>
                  </a:cubicBezTo>
                  <a:cubicBezTo>
                    <a:pt x="528" y="70"/>
                    <a:pt x="536" y="73"/>
                    <a:pt x="534" y="79"/>
                  </a:cubicBezTo>
                  <a:cubicBezTo>
                    <a:pt x="528" y="87"/>
                    <a:pt x="549" y="97"/>
                    <a:pt x="579" y="97"/>
                  </a:cubicBezTo>
                  <a:cubicBezTo>
                    <a:pt x="584" y="97"/>
                    <a:pt x="588" y="97"/>
                    <a:pt x="593" y="96"/>
                  </a:cubicBezTo>
                  <a:cubicBezTo>
                    <a:pt x="628" y="96"/>
                    <a:pt x="670" y="103"/>
                    <a:pt x="680" y="113"/>
                  </a:cubicBezTo>
                  <a:cubicBezTo>
                    <a:pt x="686" y="116"/>
                    <a:pt x="698" y="118"/>
                    <a:pt x="715" y="118"/>
                  </a:cubicBezTo>
                  <a:cubicBezTo>
                    <a:pt x="738" y="118"/>
                    <a:pt x="769" y="114"/>
                    <a:pt x="801" y="106"/>
                  </a:cubicBezTo>
                  <a:cubicBezTo>
                    <a:pt x="896" y="89"/>
                    <a:pt x="902" y="82"/>
                    <a:pt x="888" y="37"/>
                  </a:cubicBezTo>
                  <a:cubicBezTo>
                    <a:pt x="880" y="12"/>
                    <a:pt x="873" y="0"/>
                    <a:pt x="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23"/>
            <p:cNvSpPr/>
            <p:nvPr/>
          </p:nvSpPr>
          <p:spPr>
            <a:xfrm>
              <a:off x="5566050" y="1315925"/>
              <a:ext cx="36175" cy="2650"/>
            </a:xfrm>
            <a:custGeom>
              <a:avLst/>
              <a:gdLst/>
              <a:ahLst/>
              <a:cxnLst/>
              <a:rect l="l" t="t" r="r" b="b"/>
              <a:pathLst>
                <a:path w="1447" h="106" extrusionOk="0">
                  <a:moveTo>
                    <a:pt x="310" y="1"/>
                  </a:moveTo>
                  <a:cubicBezTo>
                    <a:pt x="278" y="1"/>
                    <a:pt x="248" y="2"/>
                    <a:pt x="223" y="5"/>
                  </a:cubicBezTo>
                  <a:cubicBezTo>
                    <a:pt x="185" y="9"/>
                    <a:pt x="153" y="13"/>
                    <a:pt x="153" y="13"/>
                  </a:cubicBezTo>
                  <a:cubicBezTo>
                    <a:pt x="153" y="11"/>
                    <a:pt x="147" y="10"/>
                    <a:pt x="137" y="10"/>
                  </a:cubicBezTo>
                  <a:cubicBezTo>
                    <a:pt x="127" y="10"/>
                    <a:pt x="113" y="11"/>
                    <a:pt x="98" y="13"/>
                  </a:cubicBezTo>
                  <a:cubicBezTo>
                    <a:pt x="1" y="23"/>
                    <a:pt x="56" y="51"/>
                    <a:pt x="215" y="75"/>
                  </a:cubicBezTo>
                  <a:cubicBezTo>
                    <a:pt x="278" y="85"/>
                    <a:pt x="389" y="91"/>
                    <a:pt x="495" y="91"/>
                  </a:cubicBezTo>
                  <a:cubicBezTo>
                    <a:pt x="534" y="91"/>
                    <a:pt x="573" y="90"/>
                    <a:pt x="608" y="88"/>
                  </a:cubicBezTo>
                  <a:cubicBezTo>
                    <a:pt x="659" y="87"/>
                    <a:pt x="707" y="86"/>
                    <a:pt x="746" y="86"/>
                  </a:cubicBezTo>
                  <a:cubicBezTo>
                    <a:pt x="805" y="86"/>
                    <a:pt x="845" y="88"/>
                    <a:pt x="847" y="93"/>
                  </a:cubicBezTo>
                  <a:cubicBezTo>
                    <a:pt x="847" y="100"/>
                    <a:pt x="865" y="104"/>
                    <a:pt x="890" y="104"/>
                  </a:cubicBezTo>
                  <a:cubicBezTo>
                    <a:pt x="898" y="104"/>
                    <a:pt x="907" y="103"/>
                    <a:pt x="917" y="103"/>
                  </a:cubicBezTo>
                  <a:cubicBezTo>
                    <a:pt x="951" y="103"/>
                    <a:pt x="1003" y="99"/>
                    <a:pt x="1027" y="96"/>
                  </a:cubicBezTo>
                  <a:cubicBezTo>
                    <a:pt x="1056" y="96"/>
                    <a:pt x="1149" y="99"/>
                    <a:pt x="1239" y="103"/>
                  </a:cubicBezTo>
                  <a:cubicBezTo>
                    <a:pt x="1271" y="105"/>
                    <a:pt x="1301" y="106"/>
                    <a:pt x="1328" y="106"/>
                  </a:cubicBezTo>
                  <a:cubicBezTo>
                    <a:pt x="1380" y="106"/>
                    <a:pt x="1417" y="101"/>
                    <a:pt x="1426" y="93"/>
                  </a:cubicBezTo>
                  <a:cubicBezTo>
                    <a:pt x="1444" y="78"/>
                    <a:pt x="1447" y="64"/>
                    <a:pt x="1440" y="61"/>
                  </a:cubicBezTo>
                  <a:cubicBezTo>
                    <a:pt x="1434" y="58"/>
                    <a:pt x="1256" y="51"/>
                    <a:pt x="1048" y="43"/>
                  </a:cubicBezTo>
                  <a:cubicBezTo>
                    <a:pt x="981" y="42"/>
                    <a:pt x="923" y="41"/>
                    <a:pt x="874" y="41"/>
                  </a:cubicBezTo>
                  <a:cubicBezTo>
                    <a:pt x="732" y="41"/>
                    <a:pt x="665" y="48"/>
                    <a:pt x="660" y="61"/>
                  </a:cubicBezTo>
                  <a:cubicBezTo>
                    <a:pt x="657" y="69"/>
                    <a:pt x="654" y="72"/>
                    <a:pt x="651" y="72"/>
                  </a:cubicBezTo>
                  <a:cubicBezTo>
                    <a:pt x="647" y="72"/>
                    <a:pt x="643" y="66"/>
                    <a:pt x="639" y="54"/>
                  </a:cubicBezTo>
                  <a:cubicBezTo>
                    <a:pt x="631" y="26"/>
                    <a:pt x="448" y="1"/>
                    <a:pt x="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23"/>
            <p:cNvSpPr/>
            <p:nvPr/>
          </p:nvSpPr>
          <p:spPr>
            <a:xfrm>
              <a:off x="5581400" y="1307300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67" y="1"/>
                  </a:moveTo>
                  <a:cubicBezTo>
                    <a:pt x="57" y="1"/>
                    <a:pt x="46" y="5"/>
                    <a:pt x="35" y="10"/>
                  </a:cubicBezTo>
                  <a:cubicBezTo>
                    <a:pt x="6" y="30"/>
                    <a:pt x="1" y="41"/>
                    <a:pt x="19" y="41"/>
                  </a:cubicBezTo>
                  <a:cubicBezTo>
                    <a:pt x="27" y="41"/>
                    <a:pt x="39" y="39"/>
                    <a:pt x="56" y="35"/>
                  </a:cubicBezTo>
                  <a:cubicBezTo>
                    <a:pt x="80" y="28"/>
                    <a:pt x="94" y="14"/>
                    <a:pt x="84" y="7"/>
                  </a:cubicBezTo>
                  <a:cubicBezTo>
                    <a:pt x="79" y="3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23"/>
            <p:cNvSpPr/>
            <p:nvPr/>
          </p:nvSpPr>
          <p:spPr>
            <a:xfrm>
              <a:off x="5520000" y="1100025"/>
              <a:ext cx="3750" cy="1200"/>
            </a:xfrm>
            <a:custGeom>
              <a:avLst/>
              <a:gdLst/>
              <a:ahLst/>
              <a:cxnLst/>
              <a:rect l="l" t="t" r="r" b="b"/>
              <a:pathLst>
                <a:path w="150" h="48" extrusionOk="0">
                  <a:moveTo>
                    <a:pt x="88" y="1"/>
                  </a:moveTo>
                  <a:cubicBezTo>
                    <a:pt x="73" y="1"/>
                    <a:pt x="59" y="4"/>
                    <a:pt x="46" y="10"/>
                  </a:cubicBezTo>
                  <a:cubicBezTo>
                    <a:pt x="3" y="32"/>
                    <a:pt x="0" y="48"/>
                    <a:pt x="33" y="48"/>
                  </a:cubicBezTo>
                  <a:cubicBezTo>
                    <a:pt x="45" y="48"/>
                    <a:pt x="62" y="46"/>
                    <a:pt x="83" y="41"/>
                  </a:cubicBezTo>
                  <a:cubicBezTo>
                    <a:pt x="142" y="31"/>
                    <a:pt x="150" y="23"/>
                    <a:pt x="122" y="10"/>
                  </a:cubicBezTo>
                  <a:cubicBezTo>
                    <a:pt x="112" y="3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23"/>
            <p:cNvSpPr/>
            <p:nvPr/>
          </p:nvSpPr>
          <p:spPr>
            <a:xfrm>
              <a:off x="5597975" y="133860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4" y="1"/>
                  </a:moveTo>
                  <a:cubicBezTo>
                    <a:pt x="50" y="1"/>
                    <a:pt x="44" y="2"/>
                    <a:pt x="35" y="4"/>
                  </a:cubicBezTo>
                  <a:cubicBezTo>
                    <a:pt x="11" y="7"/>
                    <a:pt x="0" y="18"/>
                    <a:pt x="11" y="22"/>
                  </a:cubicBezTo>
                  <a:cubicBezTo>
                    <a:pt x="13" y="22"/>
                    <a:pt x="15" y="23"/>
                    <a:pt x="18" y="23"/>
                  </a:cubicBezTo>
                  <a:cubicBezTo>
                    <a:pt x="27" y="23"/>
                    <a:pt x="42" y="19"/>
                    <a:pt x="53" y="11"/>
                  </a:cubicBezTo>
                  <a:cubicBezTo>
                    <a:pt x="61" y="4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23"/>
            <p:cNvSpPr/>
            <p:nvPr/>
          </p:nvSpPr>
          <p:spPr>
            <a:xfrm>
              <a:off x="5600325" y="1338200"/>
              <a:ext cx="5300" cy="2275"/>
            </a:xfrm>
            <a:custGeom>
              <a:avLst/>
              <a:gdLst/>
              <a:ahLst/>
              <a:cxnLst/>
              <a:rect l="l" t="t" r="r" b="b"/>
              <a:pathLst>
                <a:path w="212" h="91" extrusionOk="0">
                  <a:moveTo>
                    <a:pt x="37" y="1"/>
                  </a:moveTo>
                  <a:cubicBezTo>
                    <a:pt x="33" y="1"/>
                    <a:pt x="27" y="4"/>
                    <a:pt x="21" y="9"/>
                  </a:cubicBezTo>
                  <a:cubicBezTo>
                    <a:pt x="0" y="31"/>
                    <a:pt x="44" y="65"/>
                    <a:pt x="83" y="65"/>
                  </a:cubicBezTo>
                  <a:cubicBezTo>
                    <a:pt x="89" y="65"/>
                    <a:pt x="95" y="64"/>
                    <a:pt x="101" y="62"/>
                  </a:cubicBezTo>
                  <a:cubicBezTo>
                    <a:pt x="104" y="61"/>
                    <a:pt x="107" y="61"/>
                    <a:pt x="110" y="61"/>
                  </a:cubicBezTo>
                  <a:cubicBezTo>
                    <a:pt x="123" y="61"/>
                    <a:pt x="136" y="67"/>
                    <a:pt x="138" y="76"/>
                  </a:cubicBezTo>
                  <a:cubicBezTo>
                    <a:pt x="142" y="84"/>
                    <a:pt x="149" y="90"/>
                    <a:pt x="160" y="90"/>
                  </a:cubicBezTo>
                  <a:cubicBezTo>
                    <a:pt x="162" y="90"/>
                    <a:pt x="164" y="90"/>
                    <a:pt x="167" y="89"/>
                  </a:cubicBezTo>
                  <a:cubicBezTo>
                    <a:pt x="212" y="79"/>
                    <a:pt x="173" y="44"/>
                    <a:pt x="118" y="44"/>
                  </a:cubicBezTo>
                  <a:cubicBezTo>
                    <a:pt x="112" y="45"/>
                    <a:pt x="106" y="45"/>
                    <a:pt x="101" y="45"/>
                  </a:cubicBezTo>
                  <a:cubicBezTo>
                    <a:pt x="77" y="45"/>
                    <a:pt x="59" y="40"/>
                    <a:pt x="55" y="34"/>
                  </a:cubicBezTo>
                  <a:cubicBezTo>
                    <a:pt x="53" y="11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23"/>
            <p:cNvSpPr/>
            <p:nvPr/>
          </p:nvSpPr>
          <p:spPr>
            <a:xfrm>
              <a:off x="5591325" y="1308000"/>
              <a:ext cx="3100" cy="950"/>
            </a:xfrm>
            <a:custGeom>
              <a:avLst/>
              <a:gdLst/>
              <a:ahLst/>
              <a:cxnLst/>
              <a:rect l="l" t="t" r="r" b="b"/>
              <a:pathLst>
                <a:path w="124" h="38" extrusionOk="0">
                  <a:moveTo>
                    <a:pt x="76" y="1"/>
                  </a:moveTo>
                  <a:cubicBezTo>
                    <a:pt x="59" y="1"/>
                    <a:pt x="40" y="5"/>
                    <a:pt x="30" y="10"/>
                  </a:cubicBezTo>
                  <a:cubicBezTo>
                    <a:pt x="4" y="28"/>
                    <a:pt x="0" y="37"/>
                    <a:pt x="18" y="37"/>
                  </a:cubicBezTo>
                  <a:cubicBezTo>
                    <a:pt x="29" y="37"/>
                    <a:pt x="47" y="34"/>
                    <a:pt x="72" y="27"/>
                  </a:cubicBezTo>
                  <a:cubicBezTo>
                    <a:pt x="117" y="17"/>
                    <a:pt x="124" y="10"/>
                    <a:pt x="96" y="3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23"/>
            <p:cNvSpPr/>
            <p:nvPr/>
          </p:nvSpPr>
          <p:spPr>
            <a:xfrm>
              <a:off x="5525700" y="1099100"/>
              <a:ext cx="1350" cy="1025"/>
            </a:xfrm>
            <a:custGeom>
              <a:avLst/>
              <a:gdLst/>
              <a:ahLst/>
              <a:cxnLst/>
              <a:rect l="l" t="t" r="r" b="b"/>
              <a:pathLst>
                <a:path w="54" h="41" extrusionOk="0">
                  <a:moveTo>
                    <a:pt x="30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8" y="5"/>
                    <a:pt x="1" y="15"/>
                    <a:pt x="5" y="26"/>
                  </a:cubicBezTo>
                  <a:cubicBezTo>
                    <a:pt x="8" y="34"/>
                    <a:pt x="17" y="41"/>
                    <a:pt x="28" y="41"/>
                  </a:cubicBezTo>
                  <a:cubicBezTo>
                    <a:pt x="30" y="41"/>
                    <a:pt x="33" y="40"/>
                    <a:pt x="36" y="39"/>
                  </a:cubicBezTo>
                  <a:cubicBezTo>
                    <a:pt x="47" y="36"/>
                    <a:pt x="53" y="26"/>
                    <a:pt x="50" y="15"/>
                  </a:cubicBezTo>
                  <a:cubicBezTo>
                    <a:pt x="47" y="7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23"/>
            <p:cNvSpPr/>
            <p:nvPr/>
          </p:nvSpPr>
          <p:spPr>
            <a:xfrm>
              <a:off x="5606375" y="1339725"/>
              <a:ext cx="8050" cy="1800"/>
            </a:xfrm>
            <a:custGeom>
              <a:avLst/>
              <a:gdLst/>
              <a:ahLst/>
              <a:cxnLst/>
              <a:rect l="l" t="t" r="r" b="b"/>
              <a:pathLst>
                <a:path w="322" h="72" extrusionOk="0">
                  <a:moveTo>
                    <a:pt x="60" y="1"/>
                  </a:moveTo>
                  <a:cubicBezTo>
                    <a:pt x="0" y="1"/>
                    <a:pt x="0" y="1"/>
                    <a:pt x="56" y="32"/>
                  </a:cubicBezTo>
                  <a:cubicBezTo>
                    <a:pt x="82" y="46"/>
                    <a:pt x="113" y="58"/>
                    <a:pt x="128" y="58"/>
                  </a:cubicBezTo>
                  <a:cubicBezTo>
                    <a:pt x="132" y="58"/>
                    <a:pt x="134" y="58"/>
                    <a:pt x="136" y="57"/>
                  </a:cubicBezTo>
                  <a:cubicBezTo>
                    <a:pt x="150" y="52"/>
                    <a:pt x="143" y="46"/>
                    <a:pt x="122" y="39"/>
                  </a:cubicBezTo>
                  <a:cubicBezTo>
                    <a:pt x="82" y="29"/>
                    <a:pt x="105" y="18"/>
                    <a:pt x="156" y="18"/>
                  </a:cubicBezTo>
                  <a:cubicBezTo>
                    <a:pt x="161" y="18"/>
                    <a:pt x="168" y="18"/>
                    <a:pt x="174" y="18"/>
                  </a:cubicBezTo>
                  <a:cubicBezTo>
                    <a:pt x="195" y="22"/>
                    <a:pt x="209" y="32"/>
                    <a:pt x="205" y="46"/>
                  </a:cubicBezTo>
                  <a:cubicBezTo>
                    <a:pt x="204" y="53"/>
                    <a:pt x="204" y="57"/>
                    <a:pt x="206" y="57"/>
                  </a:cubicBezTo>
                  <a:cubicBezTo>
                    <a:pt x="209" y="57"/>
                    <a:pt x="213" y="54"/>
                    <a:pt x="219" y="49"/>
                  </a:cubicBezTo>
                  <a:cubicBezTo>
                    <a:pt x="224" y="44"/>
                    <a:pt x="230" y="42"/>
                    <a:pt x="235" y="42"/>
                  </a:cubicBezTo>
                  <a:cubicBezTo>
                    <a:pt x="240" y="42"/>
                    <a:pt x="245" y="45"/>
                    <a:pt x="247" y="52"/>
                  </a:cubicBezTo>
                  <a:cubicBezTo>
                    <a:pt x="249" y="59"/>
                    <a:pt x="253" y="62"/>
                    <a:pt x="259" y="62"/>
                  </a:cubicBezTo>
                  <a:cubicBezTo>
                    <a:pt x="263" y="62"/>
                    <a:pt x="267" y="61"/>
                    <a:pt x="271" y="57"/>
                  </a:cubicBezTo>
                  <a:cubicBezTo>
                    <a:pt x="274" y="53"/>
                    <a:pt x="279" y="52"/>
                    <a:pt x="285" y="52"/>
                  </a:cubicBezTo>
                  <a:cubicBezTo>
                    <a:pt x="292" y="52"/>
                    <a:pt x="300" y="55"/>
                    <a:pt x="306" y="63"/>
                  </a:cubicBezTo>
                  <a:cubicBezTo>
                    <a:pt x="312" y="69"/>
                    <a:pt x="315" y="71"/>
                    <a:pt x="318" y="71"/>
                  </a:cubicBezTo>
                  <a:cubicBezTo>
                    <a:pt x="321" y="71"/>
                    <a:pt x="321" y="65"/>
                    <a:pt x="317" y="52"/>
                  </a:cubicBezTo>
                  <a:cubicBezTo>
                    <a:pt x="309" y="22"/>
                    <a:pt x="199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23"/>
            <p:cNvSpPr/>
            <p:nvPr/>
          </p:nvSpPr>
          <p:spPr>
            <a:xfrm>
              <a:off x="5597525" y="1308150"/>
              <a:ext cx="5675" cy="925"/>
            </a:xfrm>
            <a:custGeom>
              <a:avLst/>
              <a:gdLst/>
              <a:ahLst/>
              <a:cxnLst/>
              <a:rect l="l" t="t" r="r" b="b"/>
              <a:pathLst>
                <a:path w="227" h="37" extrusionOk="0">
                  <a:moveTo>
                    <a:pt x="107" y="0"/>
                  </a:moveTo>
                  <a:cubicBezTo>
                    <a:pt x="93" y="0"/>
                    <a:pt x="79" y="1"/>
                    <a:pt x="67" y="4"/>
                  </a:cubicBezTo>
                  <a:cubicBezTo>
                    <a:pt x="1" y="19"/>
                    <a:pt x="31" y="37"/>
                    <a:pt x="108" y="37"/>
                  </a:cubicBezTo>
                  <a:cubicBezTo>
                    <a:pt x="120" y="37"/>
                    <a:pt x="133" y="36"/>
                    <a:pt x="146" y="36"/>
                  </a:cubicBezTo>
                  <a:cubicBezTo>
                    <a:pt x="223" y="29"/>
                    <a:pt x="226" y="25"/>
                    <a:pt x="175" y="8"/>
                  </a:cubicBezTo>
                  <a:cubicBezTo>
                    <a:pt x="157" y="3"/>
                    <a:pt x="131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23"/>
            <p:cNvSpPr/>
            <p:nvPr/>
          </p:nvSpPr>
          <p:spPr>
            <a:xfrm>
              <a:off x="5534475" y="109622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4" y="1"/>
                  </a:moveTo>
                  <a:cubicBezTo>
                    <a:pt x="50" y="1"/>
                    <a:pt x="45" y="1"/>
                    <a:pt x="39" y="2"/>
                  </a:cubicBezTo>
                  <a:cubicBezTo>
                    <a:pt x="15" y="9"/>
                    <a:pt x="0" y="16"/>
                    <a:pt x="11" y="20"/>
                  </a:cubicBezTo>
                  <a:cubicBezTo>
                    <a:pt x="14" y="21"/>
                    <a:pt x="18" y="22"/>
                    <a:pt x="22" y="22"/>
                  </a:cubicBezTo>
                  <a:cubicBezTo>
                    <a:pt x="33" y="22"/>
                    <a:pt x="46" y="18"/>
                    <a:pt x="56" y="13"/>
                  </a:cubicBezTo>
                  <a:cubicBezTo>
                    <a:pt x="67" y="5"/>
                    <a:pt x="65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23"/>
            <p:cNvSpPr/>
            <p:nvPr/>
          </p:nvSpPr>
          <p:spPr>
            <a:xfrm>
              <a:off x="5604300" y="1307875"/>
              <a:ext cx="2175" cy="1625"/>
            </a:xfrm>
            <a:custGeom>
              <a:avLst/>
              <a:gdLst/>
              <a:ahLst/>
              <a:cxnLst/>
              <a:rect l="l" t="t" r="r" b="b"/>
              <a:pathLst>
                <a:path w="87" h="65" extrusionOk="0">
                  <a:moveTo>
                    <a:pt x="52" y="1"/>
                  </a:moveTo>
                  <a:cubicBezTo>
                    <a:pt x="43" y="1"/>
                    <a:pt x="35" y="8"/>
                    <a:pt x="25" y="22"/>
                  </a:cubicBezTo>
                  <a:cubicBezTo>
                    <a:pt x="11" y="40"/>
                    <a:pt x="0" y="57"/>
                    <a:pt x="0" y="64"/>
                  </a:cubicBezTo>
                  <a:cubicBezTo>
                    <a:pt x="1" y="65"/>
                    <a:pt x="2" y="65"/>
                    <a:pt x="3" y="65"/>
                  </a:cubicBezTo>
                  <a:cubicBezTo>
                    <a:pt x="8" y="65"/>
                    <a:pt x="17" y="58"/>
                    <a:pt x="28" y="43"/>
                  </a:cubicBezTo>
                  <a:cubicBezTo>
                    <a:pt x="40" y="29"/>
                    <a:pt x="56" y="22"/>
                    <a:pt x="69" y="22"/>
                  </a:cubicBezTo>
                  <a:cubicBezTo>
                    <a:pt x="72" y="22"/>
                    <a:pt x="74" y="22"/>
                    <a:pt x="77" y="22"/>
                  </a:cubicBezTo>
                  <a:cubicBezTo>
                    <a:pt x="80" y="24"/>
                    <a:pt x="82" y="25"/>
                    <a:pt x="83" y="25"/>
                  </a:cubicBezTo>
                  <a:cubicBezTo>
                    <a:pt x="87" y="25"/>
                    <a:pt x="84" y="19"/>
                    <a:pt x="73" y="12"/>
                  </a:cubicBezTo>
                  <a:cubicBezTo>
                    <a:pt x="65" y="4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23"/>
            <p:cNvSpPr/>
            <p:nvPr/>
          </p:nvSpPr>
          <p:spPr>
            <a:xfrm>
              <a:off x="5615625" y="1340800"/>
              <a:ext cx="2400" cy="700"/>
            </a:xfrm>
            <a:custGeom>
              <a:avLst/>
              <a:gdLst/>
              <a:ahLst/>
              <a:cxnLst/>
              <a:rect l="l" t="t" r="r" b="b"/>
              <a:pathLst>
                <a:path w="96" h="28" extrusionOk="0">
                  <a:moveTo>
                    <a:pt x="42" y="1"/>
                  </a:moveTo>
                  <a:cubicBezTo>
                    <a:pt x="31" y="1"/>
                    <a:pt x="22" y="2"/>
                    <a:pt x="16" y="6"/>
                  </a:cubicBezTo>
                  <a:cubicBezTo>
                    <a:pt x="2" y="22"/>
                    <a:pt x="0" y="27"/>
                    <a:pt x="17" y="27"/>
                  </a:cubicBezTo>
                  <a:cubicBezTo>
                    <a:pt x="25" y="27"/>
                    <a:pt x="38" y="26"/>
                    <a:pt x="58" y="24"/>
                  </a:cubicBezTo>
                  <a:cubicBezTo>
                    <a:pt x="93" y="17"/>
                    <a:pt x="96" y="9"/>
                    <a:pt x="68" y="3"/>
                  </a:cubicBezTo>
                  <a:cubicBezTo>
                    <a:pt x="59" y="1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23"/>
            <p:cNvSpPr/>
            <p:nvPr/>
          </p:nvSpPr>
          <p:spPr>
            <a:xfrm>
              <a:off x="5606825" y="1307900"/>
              <a:ext cx="2625" cy="925"/>
            </a:xfrm>
            <a:custGeom>
              <a:avLst/>
              <a:gdLst/>
              <a:ahLst/>
              <a:cxnLst/>
              <a:rect l="l" t="t" r="r" b="b"/>
              <a:pathLst>
                <a:path w="105" h="37" extrusionOk="0">
                  <a:moveTo>
                    <a:pt x="9" y="1"/>
                  </a:moveTo>
                  <a:cubicBezTo>
                    <a:pt x="1" y="1"/>
                    <a:pt x="12" y="7"/>
                    <a:pt x="42" y="21"/>
                  </a:cubicBezTo>
                  <a:cubicBezTo>
                    <a:pt x="58" y="30"/>
                    <a:pt x="76" y="37"/>
                    <a:pt x="88" y="37"/>
                  </a:cubicBezTo>
                  <a:cubicBezTo>
                    <a:pt x="94" y="37"/>
                    <a:pt x="98" y="35"/>
                    <a:pt x="101" y="31"/>
                  </a:cubicBezTo>
                  <a:cubicBezTo>
                    <a:pt x="104" y="25"/>
                    <a:pt x="83" y="11"/>
                    <a:pt x="49" y="7"/>
                  </a:cubicBezTo>
                  <a:cubicBezTo>
                    <a:pt x="27" y="3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23"/>
            <p:cNvSpPr/>
            <p:nvPr/>
          </p:nvSpPr>
          <p:spPr>
            <a:xfrm>
              <a:off x="5541075" y="1094925"/>
              <a:ext cx="4175" cy="725"/>
            </a:xfrm>
            <a:custGeom>
              <a:avLst/>
              <a:gdLst/>
              <a:ahLst/>
              <a:cxnLst/>
              <a:rect l="l" t="t" r="r" b="b"/>
              <a:pathLst>
                <a:path w="167" h="29" extrusionOk="0">
                  <a:moveTo>
                    <a:pt x="89" y="0"/>
                  </a:moveTo>
                  <a:cubicBezTo>
                    <a:pt x="73" y="0"/>
                    <a:pt x="57" y="2"/>
                    <a:pt x="45" y="6"/>
                  </a:cubicBezTo>
                  <a:lnTo>
                    <a:pt x="0" y="19"/>
                  </a:lnTo>
                  <a:lnTo>
                    <a:pt x="52" y="27"/>
                  </a:lnTo>
                  <a:cubicBezTo>
                    <a:pt x="64" y="28"/>
                    <a:pt x="77" y="29"/>
                    <a:pt x="90" y="29"/>
                  </a:cubicBezTo>
                  <a:cubicBezTo>
                    <a:pt x="108" y="29"/>
                    <a:pt x="126" y="27"/>
                    <a:pt x="135" y="23"/>
                  </a:cubicBezTo>
                  <a:cubicBezTo>
                    <a:pt x="167" y="16"/>
                    <a:pt x="167" y="16"/>
                    <a:pt x="132" y="6"/>
                  </a:cubicBezTo>
                  <a:cubicBezTo>
                    <a:pt x="120" y="2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23"/>
            <p:cNvSpPr/>
            <p:nvPr/>
          </p:nvSpPr>
          <p:spPr>
            <a:xfrm>
              <a:off x="5621425" y="1342125"/>
              <a:ext cx="8975" cy="1875"/>
            </a:xfrm>
            <a:custGeom>
              <a:avLst/>
              <a:gdLst/>
              <a:ahLst/>
              <a:cxnLst/>
              <a:rect l="l" t="t" r="r" b="b"/>
              <a:pathLst>
                <a:path w="359" h="75" extrusionOk="0">
                  <a:moveTo>
                    <a:pt x="9" y="1"/>
                  </a:moveTo>
                  <a:cubicBezTo>
                    <a:pt x="1" y="1"/>
                    <a:pt x="0" y="7"/>
                    <a:pt x="6" y="19"/>
                  </a:cubicBezTo>
                  <a:cubicBezTo>
                    <a:pt x="11" y="38"/>
                    <a:pt x="93" y="50"/>
                    <a:pt x="163" y="50"/>
                  </a:cubicBezTo>
                  <a:cubicBezTo>
                    <a:pt x="199" y="50"/>
                    <a:pt x="231" y="47"/>
                    <a:pt x="249" y="40"/>
                  </a:cubicBezTo>
                  <a:cubicBezTo>
                    <a:pt x="252" y="38"/>
                    <a:pt x="257" y="37"/>
                    <a:pt x="261" y="37"/>
                  </a:cubicBezTo>
                  <a:cubicBezTo>
                    <a:pt x="273" y="37"/>
                    <a:pt x="287" y="43"/>
                    <a:pt x="298" y="54"/>
                  </a:cubicBezTo>
                  <a:cubicBezTo>
                    <a:pt x="310" y="68"/>
                    <a:pt x="326" y="74"/>
                    <a:pt x="338" y="74"/>
                  </a:cubicBezTo>
                  <a:cubicBezTo>
                    <a:pt x="350" y="74"/>
                    <a:pt x="358" y="68"/>
                    <a:pt x="353" y="54"/>
                  </a:cubicBezTo>
                  <a:cubicBezTo>
                    <a:pt x="348" y="35"/>
                    <a:pt x="214" y="12"/>
                    <a:pt x="144" y="12"/>
                  </a:cubicBezTo>
                  <a:cubicBezTo>
                    <a:pt x="123" y="12"/>
                    <a:pt x="108" y="14"/>
                    <a:pt x="103" y="19"/>
                  </a:cubicBezTo>
                  <a:cubicBezTo>
                    <a:pt x="99" y="23"/>
                    <a:pt x="92" y="25"/>
                    <a:pt x="83" y="25"/>
                  </a:cubicBezTo>
                  <a:cubicBezTo>
                    <a:pt x="71" y="25"/>
                    <a:pt x="55" y="21"/>
                    <a:pt x="40" y="12"/>
                  </a:cubicBezTo>
                  <a:cubicBezTo>
                    <a:pt x="26" y="5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23"/>
            <p:cNvSpPr/>
            <p:nvPr/>
          </p:nvSpPr>
          <p:spPr>
            <a:xfrm>
              <a:off x="5549125" y="10947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9" y="0"/>
                  </a:moveTo>
                  <a:cubicBezTo>
                    <a:pt x="26" y="0"/>
                    <a:pt x="24" y="0"/>
                    <a:pt x="21" y="1"/>
                  </a:cubicBezTo>
                  <a:cubicBezTo>
                    <a:pt x="11" y="4"/>
                    <a:pt x="1" y="8"/>
                    <a:pt x="5" y="15"/>
                  </a:cubicBezTo>
                  <a:cubicBezTo>
                    <a:pt x="5" y="18"/>
                    <a:pt x="18" y="25"/>
                    <a:pt x="32" y="29"/>
                  </a:cubicBezTo>
                  <a:cubicBezTo>
                    <a:pt x="35" y="30"/>
                    <a:pt x="37" y="30"/>
                    <a:pt x="39" y="30"/>
                  </a:cubicBezTo>
                  <a:cubicBezTo>
                    <a:pt x="49" y="30"/>
                    <a:pt x="56" y="23"/>
                    <a:pt x="53" y="15"/>
                  </a:cubicBezTo>
                  <a:cubicBezTo>
                    <a:pt x="50" y="6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23"/>
            <p:cNvSpPr/>
            <p:nvPr/>
          </p:nvSpPr>
          <p:spPr>
            <a:xfrm>
              <a:off x="5631550" y="1343100"/>
              <a:ext cx="1900" cy="1200"/>
            </a:xfrm>
            <a:custGeom>
              <a:avLst/>
              <a:gdLst/>
              <a:ahLst/>
              <a:cxnLst/>
              <a:rect l="l" t="t" r="r" b="b"/>
              <a:pathLst>
                <a:path w="76" h="48" extrusionOk="0">
                  <a:moveTo>
                    <a:pt x="5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1"/>
                    <a:pt x="3" y="11"/>
                    <a:pt x="18" y="29"/>
                  </a:cubicBezTo>
                  <a:cubicBezTo>
                    <a:pt x="29" y="40"/>
                    <a:pt x="43" y="47"/>
                    <a:pt x="56" y="47"/>
                  </a:cubicBezTo>
                  <a:cubicBezTo>
                    <a:pt x="58" y="47"/>
                    <a:pt x="60" y="47"/>
                    <a:pt x="63" y="46"/>
                  </a:cubicBezTo>
                  <a:cubicBezTo>
                    <a:pt x="76" y="46"/>
                    <a:pt x="69" y="32"/>
                    <a:pt x="48" y="18"/>
                  </a:cubicBezTo>
                  <a:cubicBezTo>
                    <a:pt x="27" y="9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23"/>
            <p:cNvSpPr/>
            <p:nvPr/>
          </p:nvSpPr>
          <p:spPr>
            <a:xfrm>
              <a:off x="5553300" y="1094225"/>
              <a:ext cx="1775" cy="875"/>
            </a:xfrm>
            <a:custGeom>
              <a:avLst/>
              <a:gdLst/>
              <a:ahLst/>
              <a:cxnLst/>
              <a:rect l="l" t="t" r="r" b="b"/>
              <a:pathLst>
                <a:path w="71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4" y="5"/>
                    <a:pt x="0" y="16"/>
                    <a:pt x="14" y="23"/>
                  </a:cubicBezTo>
                  <a:cubicBezTo>
                    <a:pt x="23" y="31"/>
                    <a:pt x="34" y="35"/>
                    <a:pt x="45" y="35"/>
                  </a:cubicBezTo>
                  <a:cubicBezTo>
                    <a:pt x="49" y="35"/>
                    <a:pt x="53" y="35"/>
                    <a:pt x="56" y="34"/>
                  </a:cubicBezTo>
                  <a:cubicBezTo>
                    <a:pt x="70" y="30"/>
                    <a:pt x="70" y="23"/>
                    <a:pt x="59" y="13"/>
                  </a:cubicBezTo>
                  <a:cubicBezTo>
                    <a:pt x="49" y="5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23"/>
            <p:cNvSpPr/>
            <p:nvPr/>
          </p:nvSpPr>
          <p:spPr>
            <a:xfrm>
              <a:off x="5636150" y="1344250"/>
              <a:ext cx="2025" cy="625"/>
            </a:xfrm>
            <a:custGeom>
              <a:avLst/>
              <a:gdLst/>
              <a:ahLst/>
              <a:cxnLst/>
              <a:rect l="l" t="t" r="r" b="b"/>
              <a:pathLst>
                <a:path w="81" h="25" extrusionOk="0">
                  <a:moveTo>
                    <a:pt x="73" y="0"/>
                  </a:moveTo>
                  <a:cubicBezTo>
                    <a:pt x="67" y="0"/>
                    <a:pt x="57" y="2"/>
                    <a:pt x="42" y="7"/>
                  </a:cubicBezTo>
                  <a:cubicBezTo>
                    <a:pt x="10" y="14"/>
                    <a:pt x="0" y="21"/>
                    <a:pt x="17" y="25"/>
                  </a:cubicBezTo>
                  <a:cubicBezTo>
                    <a:pt x="34" y="25"/>
                    <a:pt x="58" y="17"/>
                    <a:pt x="73" y="7"/>
                  </a:cubicBezTo>
                  <a:cubicBezTo>
                    <a:pt x="80" y="3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23"/>
            <p:cNvSpPr/>
            <p:nvPr/>
          </p:nvSpPr>
          <p:spPr>
            <a:xfrm>
              <a:off x="5557375" y="1089825"/>
              <a:ext cx="2025" cy="575"/>
            </a:xfrm>
            <a:custGeom>
              <a:avLst/>
              <a:gdLst/>
              <a:ahLst/>
              <a:cxnLst/>
              <a:rect l="l" t="t" r="r" b="b"/>
              <a:pathLst>
                <a:path w="81" h="23" extrusionOk="0">
                  <a:moveTo>
                    <a:pt x="73" y="0"/>
                  </a:moveTo>
                  <a:cubicBezTo>
                    <a:pt x="67" y="0"/>
                    <a:pt x="56" y="2"/>
                    <a:pt x="42" y="5"/>
                  </a:cubicBezTo>
                  <a:cubicBezTo>
                    <a:pt x="15" y="12"/>
                    <a:pt x="0" y="22"/>
                    <a:pt x="18" y="22"/>
                  </a:cubicBezTo>
                  <a:cubicBezTo>
                    <a:pt x="35" y="22"/>
                    <a:pt x="60" y="15"/>
                    <a:pt x="74" y="8"/>
                  </a:cubicBezTo>
                  <a:cubicBezTo>
                    <a:pt x="81" y="3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23"/>
            <p:cNvSpPr/>
            <p:nvPr/>
          </p:nvSpPr>
          <p:spPr>
            <a:xfrm>
              <a:off x="5643075" y="13378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8" y="1"/>
                  </a:moveTo>
                  <a:cubicBezTo>
                    <a:pt x="26" y="1"/>
                    <a:pt x="24" y="1"/>
                    <a:pt x="21" y="1"/>
                  </a:cubicBezTo>
                  <a:cubicBezTo>
                    <a:pt x="10" y="6"/>
                    <a:pt x="0" y="12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5" y="31"/>
                    <a:pt x="38" y="31"/>
                    <a:pt x="40" y="31"/>
                  </a:cubicBezTo>
                  <a:cubicBezTo>
                    <a:pt x="50" y="31"/>
                    <a:pt x="55" y="26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23"/>
            <p:cNvSpPr/>
            <p:nvPr/>
          </p:nvSpPr>
          <p:spPr>
            <a:xfrm>
              <a:off x="5646725" y="1338050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26" y="1"/>
                  </a:moveTo>
                  <a:cubicBezTo>
                    <a:pt x="21" y="1"/>
                    <a:pt x="17" y="1"/>
                    <a:pt x="14" y="2"/>
                  </a:cubicBezTo>
                  <a:cubicBezTo>
                    <a:pt x="0" y="5"/>
                    <a:pt x="7" y="12"/>
                    <a:pt x="28" y="19"/>
                  </a:cubicBezTo>
                  <a:cubicBezTo>
                    <a:pt x="42" y="23"/>
                    <a:pt x="56" y="25"/>
                    <a:pt x="68" y="25"/>
                  </a:cubicBezTo>
                  <a:cubicBezTo>
                    <a:pt x="77" y="25"/>
                    <a:pt x="85" y="24"/>
                    <a:pt x="90" y="23"/>
                  </a:cubicBezTo>
                  <a:cubicBezTo>
                    <a:pt x="104" y="19"/>
                    <a:pt x="98" y="12"/>
                    <a:pt x="73" y="9"/>
                  </a:cubicBezTo>
                  <a:cubicBezTo>
                    <a:pt x="57" y="4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23"/>
            <p:cNvSpPr/>
            <p:nvPr/>
          </p:nvSpPr>
          <p:spPr>
            <a:xfrm>
              <a:off x="5572900" y="10931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42" y="0"/>
                  </a:moveTo>
                  <a:cubicBezTo>
                    <a:pt x="15" y="3"/>
                    <a:pt x="1" y="14"/>
                    <a:pt x="4" y="32"/>
                  </a:cubicBezTo>
                  <a:cubicBezTo>
                    <a:pt x="10" y="43"/>
                    <a:pt x="21" y="53"/>
                    <a:pt x="31" y="53"/>
                  </a:cubicBezTo>
                  <a:cubicBezTo>
                    <a:pt x="33" y="53"/>
                    <a:pt x="34" y="53"/>
                    <a:pt x="36" y="53"/>
                  </a:cubicBezTo>
                  <a:cubicBezTo>
                    <a:pt x="42" y="53"/>
                    <a:pt x="57" y="51"/>
                    <a:pt x="72" y="51"/>
                  </a:cubicBezTo>
                  <a:cubicBezTo>
                    <a:pt x="80" y="51"/>
                    <a:pt x="88" y="51"/>
                    <a:pt x="95" y="53"/>
                  </a:cubicBezTo>
                  <a:cubicBezTo>
                    <a:pt x="122" y="53"/>
                    <a:pt x="129" y="45"/>
                    <a:pt x="111" y="28"/>
                  </a:cubicBezTo>
                  <a:cubicBezTo>
                    <a:pt x="101" y="14"/>
                    <a:pt x="66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23"/>
            <p:cNvSpPr/>
            <p:nvPr/>
          </p:nvSpPr>
          <p:spPr>
            <a:xfrm>
              <a:off x="5580125" y="1093050"/>
              <a:ext cx="1925" cy="1175"/>
            </a:xfrm>
            <a:custGeom>
              <a:avLst/>
              <a:gdLst/>
              <a:ahLst/>
              <a:cxnLst/>
              <a:rect l="l" t="t" r="r" b="b"/>
              <a:pathLst>
                <a:path w="77" h="47" extrusionOk="0">
                  <a:moveTo>
                    <a:pt x="23" y="0"/>
                  </a:moveTo>
                  <a:cubicBezTo>
                    <a:pt x="7" y="0"/>
                    <a:pt x="0" y="10"/>
                    <a:pt x="3" y="25"/>
                  </a:cubicBezTo>
                  <a:cubicBezTo>
                    <a:pt x="9" y="40"/>
                    <a:pt x="22" y="47"/>
                    <a:pt x="36" y="47"/>
                  </a:cubicBezTo>
                  <a:cubicBezTo>
                    <a:pt x="39" y="47"/>
                    <a:pt x="42" y="46"/>
                    <a:pt x="45" y="46"/>
                  </a:cubicBezTo>
                  <a:cubicBezTo>
                    <a:pt x="65" y="42"/>
                    <a:pt x="76" y="28"/>
                    <a:pt x="72" y="22"/>
                  </a:cubicBezTo>
                  <a:cubicBezTo>
                    <a:pt x="69" y="11"/>
                    <a:pt x="51" y="1"/>
                    <a:pt x="30" y="1"/>
                  </a:cubicBezTo>
                  <a:cubicBezTo>
                    <a:pt x="28" y="0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23"/>
            <p:cNvSpPr/>
            <p:nvPr/>
          </p:nvSpPr>
          <p:spPr>
            <a:xfrm>
              <a:off x="5665700" y="13139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7" y="0"/>
                  </a:moveTo>
                  <a:cubicBezTo>
                    <a:pt x="53" y="0"/>
                    <a:pt x="47" y="1"/>
                    <a:pt x="39" y="2"/>
                  </a:cubicBezTo>
                  <a:cubicBezTo>
                    <a:pt x="15" y="9"/>
                    <a:pt x="1" y="16"/>
                    <a:pt x="11" y="19"/>
                  </a:cubicBezTo>
                  <a:cubicBezTo>
                    <a:pt x="14" y="22"/>
                    <a:pt x="18" y="23"/>
                    <a:pt x="22" y="23"/>
                  </a:cubicBezTo>
                  <a:cubicBezTo>
                    <a:pt x="32" y="23"/>
                    <a:pt x="44" y="17"/>
                    <a:pt x="56" y="13"/>
                  </a:cubicBezTo>
                  <a:cubicBezTo>
                    <a:pt x="66" y="3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23"/>
            <p:cNvSpPr/>
            <p:nvPr/>
          </p:nvSpPr>
          <p:spPr>
            <a:xfrm>
              <a:off x="5669625" y="1314650"/>
              <a:ext cx="1300" cy="750"/>
            </a:xfrm>
            <a:custGeom>
              <a:avLst/>
              <a:gdLst/>
              <a:ahLst/>
              <a:cxnLst/>
              <a:rect l="l" t="t" r="r" b="b"/>
              <a:pathLst>
                <a:path w="52" h="30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5"/>
                    <a:pt x="0" y="11"/>
                    <a:pt x="0" y="15"/>
                  </a:cubicBezTo>
                  <a:cubicBezTo>
                    <a:pt x="3" y="19"/>
                    <a:pt x="14" y="25"/>
                    <a:pt x="31" y="29"/>
                  </a:cubicBezTo>
                  <a:cubicBezTo>
                    <a:pt x="33" y="29"/>
                    <a:pt x="36" y="30"/>
                    <a:pt x="38" y="30"/>
                  </a:cubicBezTo>
                  <a:cubicBezTo>
                    <a:pt x="47" y="30"/>
                    <a:pt x="51" y="23"/>
                    <a:pt x="48" y="15"/>
                  </a:cubicBezTo>
                  <a:cubicBezTo>
                    <a:pt x="46" y="6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23"/>
            <p:cNvSpPr/>
            <p:nvPr/>
          </p:nvSpPr>
          <p:spPr>
            <a:xfrm>
              <a:off x="5607850" y="1087675"/>
              <a:ext cx="2750" cy="800"/>
            </a:xfrm>
            <a:custGeom>
              <a:avLst/>
              <a:gdLst/>
              <a:ahLst/>
              <a:cxnLst/>
              <a:rect l="l" t="t" r="r" b="b"/>
              <a:pathLst>
                <a:path w="110" h="32" extrusionOk="0">
                  <a:moveTo>
                    <a:pt x="57" y="0"/>
                  </a:moveTo>
                  <a:cubicBezTo>
                    <a:pt x="49" y="0"/>
                    <a:pt x="41" y="2"/>
                    <a:pt x="32" y="4"/>
                  </a:cubicBezTo>
                  <a:cubicBezTo>
                    <a:pt x="1" y="11"/>
                    <a:pt x="1" y="14"/>
                    <a:pt x="36" y="22"/>
                  </a:cubicBezTo>
                  <a:cubicBezTo>
                    <a:pt x="55" y="28"/>
                    <a:pt x="72" y="31"/>
                    <a:pt x="84" y="31"/>
                  </a:cubicBezTo>
                  <a:cubicBezTo>
                    <a:pt x="103" y="31"/>
                    <a:pt x="109" y="24"/>
                    <a:pt x="95" y="11"/>
                  </a:cubicBezTo>
                  <a:cubicBezTo>
                    <a:pt x="85" y="5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23"/>
            <p:cNvSpPr/>
            <p:nvPr/>
          </p:nvSpPr>
          <p:spPr>
            <a:xfrm>
              <a:off x="5615875" y="1087550"/>
              <a:ext cx="3275" cy="800"/>
            </a:xfrm>
            <a:custGeom>
              <a:avLst/>
              <a:gdLst/>
              <a:ahLst/>
              <a:cxnLst/>
              <a:rect l="l" t="t" r="r" b="b"/>
              <a:pathLst>
                <a:path w="131" h="32" extrusionOk="0">
                  <a:moveTo>
                    <a:pt x="45" y="0"/>
                  </a:moveTo>
                  <a:cubicBezTo>
                    <a:pt x="33" y="0"/>
                    <a:pt x="23" y="2"/>
                    <a:pt x="20" y="6"/>
                  </a:cubicBezTo>
                  <a:cubicBezTo>
                    <a:pt x="0" y="25"/>
                    <a:pt x="3" y="31"/>
                    <a:pt x="38" y="31"/>
                  </a:cubicBezTo>
                  <a:cubicBezTo>
                    <a:pt x="47" y="31"/>
                    <a:pt x="58" y="31"/>
                    <a:pt x="72" y="30"/>
                  </a:cubicBezTo>
                  <a:cubicBezTo>
                    <a:pt x="131" y="23"/>
                    <a:pt x="131" y="23"/>
                    <a:pt x="86" y="6"/>
                  </a:cubicBezTo>
                  <a:cubicBezTo>
                    <a:pt x="72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23"/>
            <p:cNvSpPr/>
            <p:nvPr/>
          </p:nvSpPr>
          <p:spPr>
            <a:xfrm>
              <a:off x="5633900" y="1091725"/>
              <a:ext cx="5700" cy="1825"/>
            </a:xfrm>
            <a:custGeom>
              <a:avLst/>
              <a:gdLst/>
              <a:ahLst/>
              <a:cxnLst/>
              <a:rect l="l" t="t" r="r" b="b"/>
              <a:pathLst>
                <a:path w="228" h="73" extrusionOk="0">
                  <a:moveTo>
                    <a:pt x="199" y="1"/>
                  </a:moveTo>
                  <a:cubicBezTo>
                    <a:pt x="197" y="1"/>
                    <a:pt x="196" y="1"/>
                    <a:pt x="194" y="1"/>
                  </a:cubicBezTo>
                  <a:cubicBezTo>
                    <a:pt x="165" y="6"/>
                    <a:pt x="143" y="8"/>
                    <a:pt x="121" y="8"/>
                  </a:cubicBezTo>
                  <a:cubicBezTo>
                    <a:pt x="106" y="8"/>
                    <a:pt x="91" y="7"/>
                    <a:pt x="73" y="6"/>
                  </a:cubicBezTo>
                  <a:cubicBezTo>
                    <a:pt x="66" y="4"/>
                    <a:pt x="60" y="3"/>
                    <a:pt x="54" y="3"/>
                  </a:cubicBezTo>
                  <a:cubicBezTo>
                    <a:pt x="33" y="3"/>
                    <a:pt x="19" y="13"/>
                    <a:pt x="14" y="30"/>
                  </a:cubicBezTo>
                  <a:cubicBezTo>
                    <a:pt x="4" y="57"/>
                    <a:pt x="0" y="69"/>
                    <a:pt x="10" y="69"/>
                  </a:cubicBezTo>
                  <a:cubicBezTo>
                    <a:pt x="17" y="69"/>
                    <a:pt x="31" y="62"/>
                    <a:pt x="55" y="50"/>
                  </a:cubicBezTo>
                  <a:cubicBezTo>
                    <a:pt x="72" y="42"/>
                    <a:pt x="86" y="38"/>
                    <a:pt x="98" y="38"/>
                  </a:cubicBezTo>
                  <a:cubicBezTo>
                    <a:pt x="111" y="38"/>
                    <a:pt x="121" y="43"/>
                    <a:pt x="128" y="54"/>
                  </a:cubicBezTo>
                  <a:cubicBezTo>
                    <a:pt x="139" y="66"/>
                    <a:pt x="156" y="72"/>
                    <a:pt x="173" y="72"/>
                  </a:cubicBezTo>
                  <a:cubicBezTo>
                    <a:pt x="176" y="72"/>
                    <a:pt x="180" y="72"/>
                    <a:pt x="183" y="71"/>
                  </a:cubicBezTo>
                  <a:cubicBezTo>
                    <a:pt x="220" y="61"/>
                    <a:pt x="228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23"/>
            <p:cNvSpPr/>
            <p:nvPr/>
          </p:nvSpPr>
          <p:spPr>
            <a:xfrm>
              <a:off x="5640200" y="1091600"/>
              <a:ext cx="14775" cy="1575"/>
            </a:xfrm>
            <a:custGeom>
              <a:avLst/>
              <a:gdLst/>
              <a:ahLst/>
              <a:cxnLst/>
              <a:rect l="l" t="t" r="r" b="b"/>
              <a:pathLst>
                <a:path w="591" h="63" extrusionOk="0">
                  <a:moveTo>
                    <a:pt x="162" y="1"/>
                  </a:moveTo>
                  <a:cubicBezTo>
                    <a:pt x="135" y="1"/>
                    <a:pt x="105" y="1"/>
                    <a:pt x="80" y="3"/>
                  </a:cubicBezTo>
                  <a:cubicBezTo>
                    <a:pt x="35" y="6"/>
                    <a:pt x="1" y="17"/>
                    <a:pt x="1" y="24"/>
                  </a:cubicBezTo>
                  <a:cubicBezTo>
                    <a:pt x="8" y="47"/>
                    <a:pt x="60" y="62"/>
                    <a:pt x="114" y="62"/>
                  </a:cubicBezTo>
                  <a:cubicBezTo>
                    <a:pt x="135" y="62"/>
                    <a:pt x="156" y="60"/>
                    <a:pt x="175" y="55"/>
                  </a:cubicBezTo>
                  <a:cubicBezTo>
                    <a:pt x="197" y="50"/>
                    <a:pt x="218" y="47"/>
                    <a:pt x="232" y="47"/>
                  </a:cubicBezTo>
                  <a:cubicBezTo>
                    <a:pt x="245" y="47"/>
                    <a:pt x="253" y="49"/>
                    <a:pt x="254" y="52"/>
                  </a:cubicBezTo>
                  <a:cubicBezTo>
                    <a:pt x="256" y="58"/>
                    <a:pt x="304" y="62"/>
                    <a:pt x="362" y="62"/>
                  </a:cubicBezTo>
                  <a:cubicBezTo>
                    <a:pt x="427" y="62"/>
                    <a:pt x="505" y="57"/>
                    <a:pt x="538" y="48"/>
                  </a:cubicBezTo>
                  <a:cubicBezTo>
                    <a:pt x="590" y="36"/>
                    <a:pt x="555" y="10"/>
                    <a:pt x="488" y="10"/>
                  </a:cubicBezTo>
                  <a:cubicBezTo>
                    <a:pt x="483" y="10"/>
                    <a:pt x="478" y="10"/>
                    <a:pt x="473" y="11"/>
                  </a:cubicBezTo>
                  <a:cubicBezTo>
                    <a:pt x="452" y="12"/>
                    <a:pt x="430" y="13"/>
                    <a:pt x="412" y="13"/>
                  </a:cubicBezTo>
                  <a:cubicBezTo>
                    <a:pt x="394" y="13"/>
                    <a:pt x="379" y="12"/>
                    <a:pt x="372" y="11"/>
                  </a:cubicBezTo>
                  <a:cubicBezTo>
                    <a:pt x="359" y="8"/>
                    <a:pt x="345" y="5"/>
                    <a:pt x="334" y="5"/>
                  </a:cubicBezTo>
                  <a:cubicBezTo>
                    <a:pt x="330" y="5"/>
                    <a:pt x="326" y="5"/>
                    <a:pt x="324" y="6"/>
                  </a:cubicBezTo>
                  <a:cubicBezTo>
                    <a:pt x="319" y="8"/>
                    <a:pt x="313" y="8"/>
                    <a:pt x="304" y="8"/>
                  </a:cubicBezTo>
                  <a:cubicBezTo>
                    <a:pt x="285" y="8"/>
                    <a:pt x="258" y="5"/>
                    <a:pt x="234" y="3"/>
                  </a:cubicBezTo>
                  <a:cubicBezTo>
                    <a:pt x="216" y="1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23"/>
            <p:cNvSpPr/>
            <p:nvPr/>
          </p:nvSpPr>
          <p:spPr>
            <a:xfrm>
              <a:off x="5709250" y="130987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29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7" y="5"/>
                    <a:pt x="0" y="12"/>
                    <a:pt x="0" y="15"/>
                  </a:cubicBezTo>
                  <a:cubicBezTo>
                    <a:pt x="4" y="22"/>
                    <a:pt x="15" y="26"/>
                    <a:pt x="32" y="29"/>
                  </a:cubicBezTo>
                  <a:cubicBezTo>
                    <a:pt x="35" y="30"/>
                    <a:pt x="38" y="30"/>
                    <a:pt x="40" y="30"/>
                  </a:cubicBezTo>
                  <a:cubicBezTo>
                    <a:pt x="48" y="30"/>
                    <a:pt x="52" y="26"/>
                    <a:pt x="49" y="15"/>
                  </a:cubicBezTo>
                  <a:cubicBezTo>
                    <a:pt x="46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23"/>
            <p:cNvSpPr/>
            <p:nvPr/>
          </p:nvSpPr>
          <p:spPr>
            <a:xfrm>
              <a:off x="5729475" y="1341250"/>
              <a:ext cx="4975" cy="1825"/>
            </a:xfrm>
            <a:custGeom>
              <a:avLst/>
              <a:gdLst/>
              <a:ahLst/>
              <a:cxnLst/>
              <a:rect l="l" t="t" r="r" b="b"/>
              <a:pathLst>
                <a:path w="199" h="73" extrusionOk="0">
                  <a:moveTo>
                    <a:pt x="19" y="1"/>
                  </a:moveTo>
                  <a:cubicBezTo>
                    <a:pt x="1" y="1"/>
                    <a:pt x="8" y="10"/>
                    <a:pt x="27" y="33"/>
                  </a:cubicBezTo>
                  <a:cubicBezTo>
                    <a:pt x="48" y="58"/>
                    <a:pt x="78" y="73"/>
                    <a:pt x="95" y="73"/>
                  </a:cubicBezTo>
                  <a:cubicBezTo>
                    <a:pt x="107" y="73"/>
                    <a:pt x="113" y="66"/>
                    <a:pt x="107" y="50"/>
                  </a:cubicBezTo>
                  <a:cubicBezTo>
                    <a:pt x="104" y="40"/>
                    <a:pt x="121" y="33"/>
                    <a:pt x="146" y="33"/>
                  </a:cubicBezTo>
                  <a:cubicBezTo>
                    <a:pt x="153" y="33"/>
                    <a:pt x="159" y="34"/>
                    <a:pt x="164" y="34"/>
                  </a:cubicBezTo>
                  <a:cubicBezTo>
                    <a:pt x="199" y="34"/>
                    <a:pt x="162" y="21"/>
                    <a:pt x="80" y="9"/>
                  </a:cubicBezTo>
                  <a:cubicBezTo>
                    <a:pt x="49" y="4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23"/>
            <p:cNvSpPr/>
            <p:nvPr/>
          </p:nvSpPr>
          <p:spPr>
            <a:xfrm>
              <a:off x="5654625" y="1091700"/>
              <a:ext cx="5775" cy="1750"/>
            </a:xfrm>
            <a:custGeom>
              <a:avLst/>
              <a:gdLst/>
              <a:ahLst/>
              <a:cxnLst/>
              <a:rect l="l" t="t" r="r" b="b"/>
              <a:pathLst>
                <a:path w="231" h="70" extrusionOk="0">
                  <a:moveTo>
                    <a:pt x="166" y="1"/>
                  </a:moveTo>
                  <a:cubicBezTo>
                    <a:pt x="148" y="1"/>
                    <a:pt x="128" y="5"/>
                    <a:pt x="107" y="13"/>
                  </a:cubicBezTo>
                  <a:cubicBezTo>
                    <a:pt x="91" y="19"/>
                    <a:pt x="76" y="23"/>
                    <a:pt x="66" y="23"/>
                  </a:cubicBezTo>
                  <a:cubicBezTo>
                    <a:pt x="58" y="23"/>
                    <a:pt x="54" y="21"/>
                    <a:pt x="52" y="17"/>
                  </a:cubicBezTo>
                  <a:cubicBezTo>
                    <a:pt x="50" y="12"/>
                    <a:pt x="47" y="9"/>
                    <a:pt x="42" y="9"/>
                  </a:cubicBezTo>
                  <a:cubicBezTo>
                    <a:pt x="38" y="9"/>
                    <a:pt x="33" y="12"/>
                    <a:pt x="27" y="17"/>
                  </a:cubicBezTo>
                  <a:cubicBezTo>
                    <a:pt x="0" y="44"/>
                    <a:pt x="12" y="63"/>
                    <a:pt x="43" y="63"/>
                  </a:cubicBezTo>
                  <a:cubicBezTo>
                    <a:pt x="51" y="63"/>
                    <a:pt x="62" y="61"/>
                    <a:pt x="73" y="58"/>
                  </a:cubicBezTo>
                  <a:cubicBezTo>
                    <a:pt x="83" y="56"/>
                    <a:pt x="96" y="55"/>
                    <a:pt x="108" y="55"/>
                  </a:cubicBezTo>
                  <a:cubicBezTo>
                    <a:pt x="127" y="55"/>
                    <a:pt x="147" y="57"/>
                    <a:pt x="160" y="61"/>
                  </a:cubicBezTo>
                  <a:cubicBezTo>
                    <a:pt x="169" y="67"/>
                    <a:pt x="177" y="70"/>
                    <a:pt x="184" y="70"/>
                  </a:cubicBezTo>
                  <a:cubicBezTo>
                    <a:pt x="195" y="70"/>
                    <a:pt x="203" y="63"/>
                    <a:pt x="211" y="48"/>
                  </a:cubicBezTo>
                  <a:cubicBezTo>
                    <a:pt x="231" y="20"/>
                    <a:pt x="205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23"/>
            <p:cNvSpPr/>
            <p:nvPr/>
          </p:nvSpPr>
          <p:spPr>
            <a:xfrm>
              <a:off x="5735625" y="134360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1"/>
                  </a:cubicBezTo>
                  <a:cubicBezTo>
                    <a:pt x="10" y="6"/>
                    <a:pt x="0" y="9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4" y="30"/>
                    <a:pt x="36" y="31"/>
                    <a:pt x="38" y="31"/>
                  </a:cubicBezTo>
                  <a:cubicBezTo>
                    <a:pt x="48" y="31"/>
                    <a:pt x="55" y="25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23"/>
            <p:cNvSpPr/>
            <p:nvPr/>
          </p:nvSpPr>
          <p:spPr>
            <a:xfrm>
              <a:off x="5737175" y="13484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8" y="0"/>
                    <a:pt x="42" y="0"/>
                    <a:pt x="35" y="1"/>
                  </a:cubicBezTo>
                  <a:cubicBezTo>
                    <a:pt x="11" y="8"/>
                    <a:pt x="1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4" y="18"/>
                    <a:pt x="52" y="11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23"/>
            <p:cNvSpPr/>
            <p:nvPr/>
          </p:nvSpPr>
          <p:spPr>
            <a:xfrm>
              <a:off x="5739000" y="13423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0" y="5"/>
                    <a:pt x="0" y="12"/>
                    <a:pt x="11" y="23"/>
                  </a:cubicBezTo>
                  <a:cubicBezTo>
                    <a:pt x="18" y="30"/>
                    <a:pt x="32" y="34"/>
                    <a:pt x="43" y="34"/>
                  </a:cubicBezTo>
                  <a:cubicBezTo>
                    <a:pt x="46" y="34"/>
                    <a:pt x="50" y="34"/>
                    <a:pt x="53" y="33"/>
                  </a:cubicBezTo>
                  <a:cubicBezTo>
                    <a:pt x="66" y="29"/>
                    <a:pt x="66" y="19"/>
                    <a:pt x="56" y="12"/>
                  </a:cubicBezTo>
                  <a:cubicBezTo>
                    <a:pt x="48" y="4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23"/>
            <p:cNvSpPr/>
            <p:nvPr/>
          </p:nvSpPr>
          <p:spPr>
            <a:xfrm>
              <a:off x="5740300" y="1344175"/>
              <a:ext cx="4600" cy="1925"/>
            </a:xfrm>
            <a:custGeom>
              <a:avLst/>
              <a:gdLst/>
              <a:ahLst/>
              <a:cxnLst/>
              <a:rect l="l" t="t" r="r" b="b"/>
              <a:pathLst>
                <a:path w="184" h="77" extrusionOk="0">
                  <a:moveTo>
                    <a:pt x="26" y="0"/>
                  </a:moveTo>
                  <a:cubicBezTo>
                    <a:pt x="22" y="0"/>
                    <a:pt x="17" y="2"/>
                    <a:pt x="11" y="7"/>
                  </a:cubicBezTo>
                  <a:cubicBezTo>
                    <a:pt x="1" y="20"/>
                    <a:pt x="28" y="38"/>
                    <a:pt x="81" y="55"/>
                  </a:cubicBezTo>
                  <a:cubicBezTo>
                    <a:pt x="121" y="70"/>
                    <a:pt x="157" y="77"/>
                    <a:pt x="169" y="77"/>
                  </a:cubicBezTo>
                  <a:cubicBezTo>
                    <a:pt x="172" y="77"/>
                    <a:pt x="173" y="76"/>
                    <a:pt x="174" y="76"/>
                  </a:cubicBezTo>
                  <a:cubicBezTo>
                    <a:pt x="184" y="57"/>
                    <a:pt x="99" y="15"/>
                    <a:pt x="71" y="15"/>
                  </a:cubicBezTo>
                  <a:cubicBezTo>
                    <a:pt x="67" y="15"/>
                    <a:pt x="65" y="15"/>
                    <a:pt x="63" y="17"/>
                  </a:cubicBezTo>
                  <a:cubicBezTo>
                    <a:pt x="59" y="21"/>
                    <a:pt x="55" y="23"/>
                    <a:pt x="51" y="23"/>
                  </a:cubicBezTo>
                  <a:cubicBezTo>
                    <a:pt x="45" y="23"/>
                    <a:pt x="41" y="19"/>
                    <a:pt x="39" y="10"/>
                  </a:cubicBezTo>
                  <a:cubicBezTo>
                    <a:pt x="37" y="4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23"/>
            <p:cNvSpPr/>
            <p:nvPr/>
          </p:nvSpPr>
          <p:spPr>
            <a:xfrm>
              <a:off x="5661125" y="1091725"/>
              <a:ext cx="1375" cy="120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6"/>
                    <a:pt x="10" y="16"/>
                    <a:pt x="4" y="22"/>
                  </a:cubicBezTo>
                  <a:cubicBezTo>
                    <a:pt x="0" y="33"/>
                    <a:pt x="0" y="43"/>
                    <a:pt x="10" y="47"/>
                  </a:cubicBezTo>
                  <a:cubicBezTo>
                    <a:pt x="11" y="48"/>
                    <a:pt x="12" y="48"/>
                    <a:pt x="13" y="48"/>
                  </a:cubicBezTo>
                  <a:cubicBezTo>
                    <a:pt x="20" y="48"/>
                    <a:pt x="32" y="38"/>
                    <a:pt x="42" y="22"/>
                  </a:cubicBezTo>
                  <a:cubicBezTo>
                    <a:pt x="53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23"/>
            <p:cNvSpPr/>
            <p:nvPr/>
          </p:nvSpPr>
          <p:spPr>
            <a:xfrm>
              <a:off x="5742200" y="13489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8" y="5"/>
                    <a:pt x="0" y="15"/>
                    <a:pt x="5" y="26"/>
                  </a:cubicBezTo>
                  <a:cubicBezTo>
                    <a:pt x="7" y="34"/>
                    <a:pt x="14" y="40"/>
                    <a:pt x="24" y="40"/>
                  </a:cubicBezTo>
                  <a:cubicBezTo>
                    <a:pt x="27" y="40"/>
                    <a:pt x="29" y="40"/>
                    <a:pt x="32" y="39"/>
                  </a:cubicBezTo>
                  <a:cubicBezTo>
                    <a:pt x="46" y="36"/>
                    <a:pt x="53" y="26"/>
                    <a:pt x="50" y="15"/>
                  </a:cubicBezTo>
                  <a:cubicBezTo>
                    <a:pt x="47" y="5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23"/>
            <p:cNvSpPr/>
            <p:nvPr/>
          </p:nvSpPr>
          <p:spPr>
            <a:xfrm>
              <a:off x="5728325" y="1300050"/>
              <a:ext cx="1975" cy="1750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68" y="0"/>
                  </a:moveTo>
                  <a:cubicBezTo>
                    <a:pt x="64" y="0"/>
                    <a:pt x="57" y="2"/>
                    <a:pt x="46" y="6"/>
                  </a:cubicBezTo>
                  <a:cubicBezTo>
                    <a:pt x="25" y="9"/>
                    <a:pt x="14" y="23"/>
                    <a:pt x="25" y="30"/>
                  </a:cubicBezTo>
                  <a:cubicBezTo>
                    <a:pt x="35" y="41"/>
                    <a:pt x="32" y="51"/>
                    <a:pt x="18" y="54"/>
                  </a:cubicBezTo>
                  <a:cubicBezTo>
                    <a:pt x="4" y="57"/>
                    <a:pt x="1" y="65"/>
                    <a:pt x="11" y="68"/>
                  </a:cubicBezTo>
                  <a:cubicBezTo>
                    <a:pt x="13" y="69"/>
                    <a:pt x="15" y="70"/>
                    <a:pt x="17" y="70"/>
                  </a:cubicBezTo>
                  <a:cubicBezTo>
                    <a:pt x="29" y="70"/>
                    <a:pt x="45" y="57"/>
                    <a:pt x="56" y="37"/>
                  </a:cubicBezTo>
                  <a:cubicBezTo>
                    <a:pt x="73" y="10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23"/>
            <p:cNvSpPr/>
            <p:nvPr/>
          </p:nvSpPr>
          <p:spPr>
            <a:xfrm>
              <a:off x="5663275" y="1092025"/>
              <a:ext cx="3875" cy="1275"/>
            </a:xfrm>
            <a:custGeom>
              <a:avLst/>
              <a:gdLst/>
              <a:ahLst/>
              <a:cxnLst/>
              <a:rect l="l" t="t" r="r" b="b"/>
              <a:pathLst>
                <a:path w="155" h="51" extrusionOk="0">
                  <a:moveTo>
                    <a:pt x="102" y="0"/>
                  </a:moveTo>
                  <a:cubicBezTo>
                    <a:pt x="79" y="0"/>
                    <a:pt x="53" y="7"/>
                    <a:pt x="32" y="21"/>
                  </a:cubicBezTo>
                  <a:cubicBezTo>
                    <a:pt x="1" y="42"/>
                    <a:pt x="4" y="45"/>
                    <a:pt x="49" y="48"/>
                  </a:cubicBezTo>
                  <a:cubicBezTo>
                    <a:pt x="64" y="50"/>
                    <a:pt x="77" y="51"/>
                    <a:pt x="89" y="51"/>
                  </a:cubicBezTo>
                  <a:cubicBezTo>
                    <a:pt x="132" y="51"/>
                    <a:pt x="155" y="40"/>
                    <a:pt x="147" y="21"/>
                  </a:cubicBezTo>
                  <a:cubicBezTo>
                    <a:pt x="143" y="7"/>
                    <a:pt x="125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23"/>
            <p:cNvSpPr/>
            <p:nvPr/>
          </p:nvSpPr>
          <p:spPr>
            <a:xfrm>
              <a:off x="5741000" y="13288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38" y="0"/>
                  </a:moveTo>
                  <a:cubicBezTo>
                    <a:pt x="36" y="0"/>
                    <a:pt x="34" y="0"/>
                    <a:pt x="32" y="1"/>
                  </a:cubicBezTo>
                  <a:cubicBezTo>
                    <a:pt x="0" y="12"/>
                    <a:pt x="11" y="22"/>
                    <a:pt x="53" y="25"/>
                  </a:cubicBezTo>
                  <a:cubicBezTo>
                    <a:pt x="77" y="25"/>
                    <a:pt x="83" y="22"/>
                    <a:pt x="73" y="12"/>
                  </a:cubicBezTo>
                  <a:cubicBezTo>
                    <a:pt x="62" y="6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23"/>
            <p:cNvSpPr/>
            <p:nvPr/>
          </p:nvSpPr>
          <p:spPr>
            <a:xfrm>
              <a:off x="5667700" y="1092075"/>
              <a:ext cx="3750" cy="150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3" y="0"/>
                  </a:moveTo>
                  <a:cubicBezTo>
                    <a:pt x="0" y="0"/>
                    <a:pt x="1" y="8"/>
                    <a:pt x="18" y="33"/>
                  </a:cubicBezTo>
                  <a:cubicBezTo>
                    <a:pt x="26" y="50"/>
                    <a:pt x="46" y="59"/>
                    <a:pt x="65" y="59"/>
                  </a:cubicBezTo>
                  <a:cubicBezTo>
                    <a:pt x="70" y="59"/>
                    <a:pt x="75" y="59"/>
                    <a:pt x="80" y="57"/>
                  </a:cubicBezTo>
                  <a:cubicBezTo>
                    <a:pt x="149" y="40"/>
                    <a:pt x="139" y="5"/>
                    <a:pt x="63" y="2"/>
                  </a:cubicBezTo>
                  <a:cubicBezTo>
                    <a:pt x="51" y="1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23"/>
            <p:cNvSpPr/>
            <p:nvPr/>
          </p:nvSpPr>
          <p:spPr>
            <a:xfrm>
              <a:off x="5748300" y="13433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8"/>
                    <a:pt x="16" y="47"/>
                    <a:pt x="21" y="47"/>
                  </a:cubicBezTo>
                  <a:cubicBezTo>
                    <a:pt x="22" y="47"/>
                    <a:pt x="23" y="47"/>
                    <a:pt x="24" y="45"/>
                  </a:cubicBezTo>
                  <a:cubicBezTo>
                    <a:pt x="31" y="35"/>
                    <a:pt x="27" y="21"/>
                    <a:pt x="14" y="7"/>
                  </a:cubicBezTo>
                  <a:cubicBezTo>
                    <a:pt x="10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23"/>
            <p:cNvSpPr/>
            <p:nvPr/>
          </p:nvSpPr>
          <p:spPr>
            <a:xfrm>
              <a:off x="5751825" y="1346050"/>
              <a:ext cx="2675" cy="1750"/>
            </a:xfrm>
            <a:custGeom>
              <a:avLst/>
              <a:gdLst/>
              <a:ahLst/>
              <a:cxnLst/>
              <a:rect l="l" t="t" r="r" b="b"/>
              <a:pathLst>
                <a:path w="107" h="70" extrusionOk="0">
                  <a:moveTo>
                    <a:pt x="32" y="0"/>
                  </a:moveTo>
                  <a:cubicBezTo>
                    <a:pt x="30" y="0"/>
                    <a:pt x="27" y="0"/>
                    <a:pt x="25" y="1"/>
                  </a:cubicBezTo>
                  <a:cubicBezTo>
                    <a:pt x="1" y="8"/>
                    <a:pt x="4" y="18"/>
                    <a:pt x="43" y="42"/>
                  </a:cubicBezTo>
                  <a:cubicBezTo>
                    <a:pt x="69" y="61"/>
                    <a:pt x="87" y="70"/>
                    <a:pt x="95" y="70"/>
                  </a:cubicBezTo>
                  <a:cubicBezTo>
                    <a:pt x="106" y="70"/>
                    <a:pt x="102" y="56"/>
                    <a:pt x="81" y="28"/>
                  </a:cubicBezTo>
                  <a:cubicBezTo>
                    <a:pt x="69" y="10"/>
                    <a:pt x="49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23"/>
            <p:cNvSpPr/>
            <p:nvPr/>
          </p:nvSpPr>
          <p:spPr>
            <a:xfrm>
              <a:off x="5671850" y="1092325"/>
              <a:ext cx="17450" cy="2925"/>
            </a:xfrm>
            <a:custGeom>
              <a:avLst/>
              <a:gdLst/>
              <a:ahLst/>
              <a:cxnLst/>
              <a:rect l="l" t="t" r="r" b="b"/>
              <a:pathLst>
                <a:path w="698" h="117" extrusionOk="0">
                  <a:moveTo>
                    <a:pt x="129" y="1"/>
                  </a:moveTo>
                  <a:cubicBezTo>
                    <a:pt x="105" y="1"/>
                    <a:pt x="86" y="1"/>
                    <a:pt x="74" y="2"/>
                  </a:cubicBezTo>
                  <a:cubicBezTo>
                    <a:pt x="25" y="6"/>
                    <a:pt x="1" y="12"/>
                    <a:pt x="4" y="26"/>
                  </a:cubicBezTo>
                  <a:cubicBezTo>
                    <a:pt x="7" y="32"/>
                    <a:pt x="11" y="36"/>
                    <a:pt x="16" y="36"/>
                  </a:cubicBezTo>
                  <a:cubicBezTo>
                    <a:pt x="20" y="36"/>
                    <a:pt x="25" y="34"/>
                    <a:pt x="29" y="30"/>
                  </a:cubicBezTo>
                  <a:cubicBezTo>
                    <a:pt x="33" y="26"/>
                    <a:pt x="38" y="24"/>
                    <a:pt x="44" y="24"/>
                  </a:cubicBezTo>
                  <a:cubicBezTo>
                    <a:pt x="52" y="24"/>
                    <a:pt x="62" y="28"/>
                    <a:pt x="71" y="36"/>
                  </a:cubicBezTo>
                  <a:cubicBezTo>
                    <a:pt x="87" y="49"/>
                    <a:pt x="126" y="57"/>
                    <a:pt x="157" y="57"/>
                  </a:cubicBezTo>
                  <a:cubicBezTo>
                    <a:pt x="184" y="57"/>
                    <a:pt x="206" y="51"/>
                    <a:pt x="202" y="40"/>
                  </a:cubicBezTo>
                  <a:cubicBezTo>
                    <a:pt x="199" y="30"/>
                    <a:pt x="223" y="23"/>
                    <a:pt x="254" y="19"/>
                  </a:cubicBezTo>
                  <a:cubicBezTo>
                    <a:pt x="258" y="19"/>
                    <a:pt x="263" y="18"/>
                    <a:pt x="266" y="18"/>
                  </a:cubicBezTo>
                  <a:cubicBezTo>
                    <a:pt x="294" y="18"/>
                    <a:pt x="309" y="28"/>
                    <a:pt x="307" y="40"/>
                  </a:cubicBezTo>
                  <a:cubicBezTo>
                    <a:pt x="305" y="46"/>
                    <a:pt x="305" y="50"/>
                    <a:pt x="308" y="50"/>
                  </a:cubicBezTo>
                  <a:cubicBezTo>
                    <a:pt x="309" y="50"/>
                    <a:pt x="312" y="48"/>
                    <a:pt x="317" y="44"/>
                  </a:cubicBezTo>
                  <a:cubicBezTo>
                    <a:pt x="322" y="39"/>
                    <a:pt x="330" y="36"/>
                    <a:pt x="340" y="36"/>
                  </a:cubicBezTo>
                  <a:cubicBezTo>
                    <a:pt x="352" y="36"/>
                    <a:pt x="365" y="40"/>
                    <a:pt x="376" y="47"/>
                  </a:cubicBezTo>
                  <a:cubicBezTo>
                    <a:pt x="389" y="57"/>
                    <a:pt x="414" y="62"/>
                    <a:pt x="434" y="62"/>
                  </a:cubicBezTo>
                  <a:cubicBezTo>
                    <a:pt x="441" y="62"/>
                    <a:pt x="447" y="62"/>
                    <a:pt x="452" y="61"/>
                  </a:cubicBezTo>
                  <a:cubicBezTo>
                    <a:pt x="460" y="58"/>
                    <a:pt x="468" y="57"/>
                    <a:pt x="476" y="57"/>
                  </a:cubicBezTo>
                  <a:cubicBezTo>
                    <a:pt x="492" y="57"/>
                    <a:pt x="508" y="61"/>
                    <a:pt x="515" y="68"/>
                  </a:cubicBezTo>
                  <a:cubicBezTo>
                    <a:pt x="519" y="71"/>
                    <a:pt x="527" y="73"/>
                    <a:pt x="535" y="73"/>
                  </a:cubicBezTo>
                  <a:cubicBezTo>
                    <a:pt x="545" y="73"/>
                    <a:pt x="556" y="70"/>
                    <a:pt x="563" y="65"/>
                  </a:cubicBezTo>
                  <a:cubicBezTo>
                    <a:pt x="569" y="60"/>
                    <a:pt x="575" y="57"/>
                    <a:pt x="580" y="57"/>
                  </a:cubicBezTo>
                  <a:cubicBezTo>
                    <a:pt x="589" y="57"/>
                    <a:pt x="596" y="65"/>
                    <a:pt x="598" y="78"/>
                  </a:cubicBezTo>
                  <a:cubicBezTo>
                    <a:pt x="598" y="99"/>
                    <a:pt x="615" y="113"/>
                    <a:pt x="636" y="116"/>
                  </a:cubicBezTo>
                  <a:cubicBezTo>
                    <a:pt x="657" y="116"/>
                    <a:pt x="660" y="110"/>
                    <a:pt x="646" y="99"/>
                  </a:cubicBezTo>
                  <a:cubicBezTo>
                    <a:pt x="633" y="89"/>
                    <a:pt x="633" y="78"/>
                    <a:pt x="646" y="75"/>
                  </a:cubicBezTo>
                  <a:cubicBezTo>
                    <a:pt x="664" y="71"/>
                    <a:pt x="667" y="61"/>
                    <a:pt x="654" y="54"/>
                  </a:cubicBezTo>
                  <a:cubicBezTo>
                    <a:pt x="646" y="44"/>
                    <a:pt x="654" y="30"/>
                    <a:pt x="675" y="19"/>
                  </a:cubicBezTo>
                  <a:cubicBezTo>
                    <a:pt x="691" y="9"/>
                    <a:pt x="698" y="5"/>
                    <a:pt x="691" y="5"/>
                  </a:cubicBezTo>
                  <a:cubicBezTo>
                    <a:pt x="686" y="5"/>
                    <a:pt x="677" y="6"/>
                    <a:pt x="660" y="9"/>
                  </a:cubicBezTo>
                  <a:cubicBezTo>
                    <a:pt x="650" y="12"/>
                    <a:pt x="621" y="13"/>
                    <a:pt x="582" y="13"/>
                  </a:cubicBezTo>
                  <a:cubicBezTo>
                    <a:pt x="528" y="13"/>
                    <a:pt x="455" y="11"/>
                    <a:pt x="383" y="9"/>
                  </a:cubicBezTo>
                  <a:cubicBezTo>
                    <a:pt x="290" y="4"/>
                    <a:pt x="192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23"/>
            <p:cNvSpPr/>
            <p:nvPr/>
          </p:nvSpPr>
          <p:spPr>
            <a:xfrm>
              <a:off x="5751575" y="1343875"/>
              <a:ext cx="1775" cy="850"/>
            </a:xfrm>
            <a:custGeom>
              <a:avLst/>
              <a:gdLst/>
              <a:ahLst/>
              <a:cxnLst/>
              <a:rect l="l" t="t" r="r" b="b"/>
              <a:pathLst>
                <a:path w="71" h="34" extrusionOk="0">
                  <a:moveTo>
                    <a:pt x="25" y="0"/>
                  </a:moveTo>
                  <a:cubicBezTo>
                    <a:pt x="22" y="0"/>
                    <a:pt x="18" y="0"/>
                    <a:pt x="14" y="1"/>
                  </a:cubicBezTo>
                  <a:cubicBezTo>
                    <a:pt x="0" y="5"/>
                    <a:pt x="0" y="11"/>
                    <a:pt x="11" y="22"/>
                  </a:cubicBezTo>
                  <a:cubicBezTo>
                    <a:pt x="21" y="29"/>
                    <a:pt x="33" y="34"/>
                    <a:pt x="44" y="34"/>
                  </a:cubicBezTo>
                  <a:cubicBezTo>
                    <a:pt x="48" y="34"/>
                    <a:pt x="52" y="33"/>
                    <a:pt x="56" y="32"/>
                  </a:cubicBezTo>
                  <a:cubicBezTo>
                    <a:pt x="67" y="29"/>
                    <a:pt x="70" y="19"/>
                    <a:pt x="56" y="11"/>
                  </a:cubicBezTo>
                  <a:cubicBezTo>
                    <a:pt x="48" y="4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23"/>
            <p:cNvSpPr/>
            <p:nvPr/>
          </p:nvSpPr>
          <p:spPr>
            <a:xfrm>
              <a:off x="5750450" y="1333900"/>
              <a:ext cx="1400" cy="1200"/>
            </a:xfrm>
            <a:custGeom>
              <a:avLst/>
              <a:gdLst/>
              <a:ahLst/>
              <a:cxnLst/>
              <a:rect l="l" t="t" r="r" b="b"/>
              <a:pathLst>
                <a:path w="56" h="48" extrusionOk="0">
                  <a:moveTo>
                    <a:pt x="48" y="1"/>
                  </a:moveTo>
                  <a:cubicBezTo>
                    <a:pt x="46" y="1"/>
                    <a:pt x="44" y="1"/>
                    <a:pt x="42" y="1"/>
                  </a:cubicBezTo>
                  <a:cubicBezTo>
                    <a:pt x="29" y="5"/>
                    <a:pt x="11" y="15"/>
                    <a:pt x="8" y="22"/>
                  </a:cubicBezTo>
                  <a:cubicBezTo>
                    <a:pt x="0" y="32"/>
                    <a:pt x="0" y="43"/>
                    <a:pt x="11" y="46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22" y="47"/>
                    <a:pt x="36" y="38"/>
                    <a:pt x="45" y="26"/>
                  </a:cubicBezTo>
                  <a:cubicBezTo>
                    <a:pt x="54" y="8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23"/>
            <p:cNvSpPr/>
            <p:nvPr/>
          </p:nvSpPr>
          <p:spPr>
            <a:xfrm>
              <a:off x="5755150" y="1346900"/>
              <a:ext cx="2125" cy="1300"/>
            </a:xfrm>
            <a:custGeom>
              <a:avLst/>
              <a:gdLst/>
              <a:ahLst/>
              <a:cxnLst/>
              <a:rect l="l" t="t" r="r" b="b"/>
              <a:pathLst>
                <a:path w="85" h="52" extrusionOk="0">
                  <a:moveTo>
                    <a:pt x="70" y="1"/>
                  </a:moveTo>
                  <a:cubicBezTo>
                    <a:pt x="67" y="1"/>
                    <a:pt x="62" y="1"/>
                    <a:pt x="55" y="2"/>
                  </a:cubicBezTo>
                  <a:cubicBezTo>
                    <a:pt x="38" y="8"/>
                    <a:pt x="17" y="19"/>
                    <a:pt x="10" y="29"/>
                  </a:cubicBezTo>
                  <a:cubicBezTo>
                    <a:pt x="1" y="44"/>
                    <a:pt x="2" y="51"/>
                    <a:pt x="11" y="51"/>
                  </a:cubicBezTo>
                  <a:cubicBezTo>
                    <a:pt x="20" y="51"/>
                    <a:pt x="38" y="42"/>
                    <a:pt x="59" y="26"/>
                  </a:cubicBezTo>
                  <a:cubicBezTo>
                    <a:pt x="81" y="7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23"/>
            <p:cNvSpPr/>
            <p:nvPr/>
          </p:nvSpPr>
          <p:spPr>
            <a:xfrm>
              <a:off x="5755575" y="1344875"/>
              <a:ext cx="1750" cy="975"/>
            </a:xfrm>
            <a:custGeom>
              <a:avLst/>
              <a:gdLst/>
              <a:ahLst/>
              <a:cxnLst/>
              <a:rect l="l" t="t" r="r" b="b"/>
              <a:pathLst>
                <a:path w="70" h="39" extrusionOk="0">
                  <a:moveTo>
                    <a:pt x="41" y="0"/>
                  </a:moveTo>
                  <a:cubicBezTo>
                    <a:pt x="36" y="0"/>
                    <a:pt x="30" y="1"/>
                    <a:pt x="24" y="3"/>
                  </a:cubicBezTo>
                  <a:cubicBezTo>
                    <a:pt x="7" y="6"/>
                    <a:pt x="0" y="17"/>
                    <a:pt x="11" y="27"/>
                  </a:cubicBezTo>
                  <a:cubicBezTo>
                    <a:pt x="22" y="33"/>
                    <a:pt x="36" y="39"/>
                    <a:pt x="46" y="39"/>
                  </a:cubicBezTo>
                  <a:cubicBezTo>
                    <a:pt x="49" y="39"/>
                    <a:pt x="51" y="38"/>
                    <a:pt x="52" y="38"/>
                  </a:cubicBezTo>
                  <a:cubicBezTo>
                    <a:pt x="62" y="34"/>
                    <a:pt x="69" y="24"/>
                    <a:pt x="66" y="13"/>
                  </a:cubicBezTo>
                  <a:cubicBezTo>
                    <a:pt x="63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23"/>
            <p:cNvSpPr/>
            <p:nvPr/>
          </p:nvSpPr>
          <p:spPr>
            <a:xfrm>
              <a:off x="5735550" y="1276150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10" y="1"/>
                  </a:moveTo>
                  <a:cubicBezTo>
                    <a:pt x="0" y="4"/>
                    <a:pt x="0" y="14"/>
                    <a:pt x="13" y="22"/>
                  </a:cubicBezTo>
                  <a:cubicBezTo>
                    <a:pt x="20" y="28"/>
                    <a:pt x="33" y="32"/>
                    <a:pt x="47" y="32"/>
                  </a:cubicBezTo>
                  <a:cubicBezTo>
                    <a:pt x="54" y="32"/>
                    <a:pt x="62" y="31"/>
                    <a:pt x="69" y="28"/>
                  </a:cubicBezTo>
                  <a:cubicBezTo>
                    <a:pt x="104" y="18"/>
                    <a:pt x="104" y="14"/>
                    <a:pt x="69" y="7"/>
                  </a:cubicBezTo>
                  <a:cubicBezTo>
                    <a:pt x="45" y="1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23"/>
            <p:cNvSpPr/>
            <p:nvPr/>
          </p:nvSpPr>
          <p:spPr>
            <a:xfrm>
              <a:off x="5737950" y="128402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9" y="0"/>
                  </a:moveTo>
                  <a:cubicBezTo>
                    <a:pt x="25" y="0"/>
                    <a:pt x="22" y="1"/>
                    <a:pt x="18" y="1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4"/>
                    <a:pt x="17" y="38"/>
                    <a:pt x="31" y="38"/>
                  </a:cubicBezTo>
                  <a:cubicBezTo>
                    <a:pt x="36" y="38"/>
                    <a:pt x="40" y="37"/>
                    <a:pt x="46" y="36"/>
                  </a:cubicBezTo>
                  <a:cubicBezTo>
                    <a:pt x="63" y="32"/>
                    <a:pt x="71" y="19"/>
                    <a:pt x="60" y="11"/>
                  </a:cubicBezTo>
                  <a:cubicBezTo>
                    <a:pt x="52" y="4"/>
                    <a:pt x="41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23"/>
            <p:cNvSpPr/>
            <p:nvPr/>
          </p:nvSpPr>
          <p:spPr>
            <a:xfrm>
              <a:off x="5758050" y="1346025"/>
              <a:ext cx="1925" cy="2450"/>
            </a:xfrm>
            <a:custGeom>
              <a:avLst/>
              <a:gdLst/>
              <a:ahLst/>
              <a:cxnLst/>
              <a:rect l="l" t="t" r="r" b="b"/>
              <a:pathLst>
                <a:path w="77" h="98" extrusionOk="0">
                  <a:moveTo>
                    <a:pt x="43" y="0"/>
                  </a:moveTo>
                  <a:cubicBezTo>
                    <a:pt x="37" y="0"/>
                    <a:pt x="30" y="6"/>
                    <a:pt x="23" y="16"/>
                  </a:cubicBezTo>
                  <a:cubicBezTo>
                    <a:pt x="0" y="44"/>
                    <a:pt x="7" y="97"/>
                    <a:pt x="33" y="97"/>
                  </a:cubicBezTo>
                  <a:cubicBezTo>
                    <a:pt x="35" y="97"/>
                    <a:pt x="38" y="97"/>
                    <a:pt x="40" y="96"/>
                  </a:cubicBezTo>
                  <a:cubicBezTo>
                    <a:pt x="50" y="96"/>
                    <a:pt x="50" y="78"/>
                    <a:pt x="37" y="64"/>
                  </a:cubicBezTo>
                  <a:cubicBezTo>
                    <a:pt x="23" y="43"/>
                    <a:pt x="23" y="37"/>
                    <a:pt x="50" y="37"/>
                  </a:cubicBezTo>
                  <a:cubicBezTo>
                    <a:pt x="54" y="37"/>
                    <a:pt x="57" y="38"/>
                    <a:pt x="59" y="38"/>
                  </a:cubicBezTo>
                  <a:cubicBezTo>
                    <a:pt x="73" y="38"/>
                    <a:pt x="76" y="31"/>
                    <a:pt x="64" y="16"/>
                  </a:cubicBezTo>
                  <a:cubicBezTo>
                    <a:pt x="57" y="6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23"/>
            <p:cNvSpPr/>
            <p:nvPr/>
          </p:nvSpPr>
          <p:spPr>
            <a:xfrm>
              <a:off x="5760850" y="1346600"/>
              <a:ext cx="1775" cy="975"/>
            </a:xfrm>
            <a:custGeom>
              <a:avLst/>
              <a:gdLst/>
              <a:ahLst/>
              <a:cxnLst/>
              <a:rect l="l" t="t" r="r" b="b"/>
              <a:pathLst>
                <a:path w="71" h="39" extrusionOk="0">
                  <a:moveTo>
                    <a:pt x="57" y="1"/>
                  </a:moveTo>
                  <a:cubicBezTo>
                    <a:pt x="51" y="1"/>
                    <a:pt x="43" y="1"/>
                    <a:pt x="32" y="3"/>
                  </a:cubicBezTo>
                  <a:cubicBezTo>
                    <a:pt x="15" y="11"/>
                    <a:pt x="1" y="20"/>
                    <a:pt x="4" y="31"/>
                  </a:cubicBezTo>
                  <a:cubicBezTo>
                    <a:pt x="6" y="36"/>
                    <a:pt x="11" y="39"/>
                    <a:pt x="18" y="39"/>
                  </a:cubicBezTo>
                  <a:cubicBezTo>
                    <a:pt x="24" y="39"/>
                    <a:pt x="32" y="36"/>
                    <a:pt x="39" y="31"/>
                  </a:cubicBezTo>
                  <a:cubicBezTo>
                    <a:pt x="56" y="20"/>
                    <a:pt x="70" y="6"/>
                    <a:pt x="66" y="3"/>
                  </a:cubicBezTo>
                  <a:cubicBezTo>
                    <a:pt x="66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23"/>
            <p:cNvSpPr/>
            <p:nvPr/>
          </p:nvSpPr>
          <p:spPr>
            <a:xfrm>
              <a:off x="5739600" y="12759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2"/>
                    <a:pt x="39" y="4"/>
                  </a:cubicBezTo>
                  <a:cubicBezTo>
                    <a:pt x="15" y="11"/>
                    <a:pt x="0" y="18"/>
                    <a:pt x="11" y="21"/>
                  </a:cubicBezTo>
                  <a:cubicBezTo>
                    <a:pt x="14" y="22"/>
                    <a:pt x="17" y="23"/>
                    <a:pt x="20" y="23"/>
                  </a:cubicBezTo>
                  <a:cubicBezTo>
                    <a:pt x="30" y="23"/>
                    <a:pt x="43" y="19"/>
                    <a:pt x="56" y="11"/>
                  </a:cubicBezTo>
                  <a:cubicBezTo>
                    <a:pt x="65" y="4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23"/>
            <p:cNvSpPr/>
            <p:nvPr/>
          </p:nvSpPr>
          <p:spPr>
            <a:xfrm>
              <a:off x="5762775" y="1346700"/>
              <a:ext cx="4350" cy="2875"/>
            </a:xfrm>
            <a:custGeom>
              <a:avLst/>
              <a:gdLst/>
              <a:ahLst/>
              <a:cxnLst/>
              <a:rect l="l" t="t" r="r" b="b"/>
              <a:pathLst>
                <a:path w="174" h="115" extrusionOk="0">
                  <a:moveTo>
                    <a:pt x="52" y="0"/>
                  </a:moveTo>
                  <a:cubicBezTo>
                    <a:pt x="46" y="0"/>
                    <a:pt x="41" y="1"/>
                    <a:pt x="35" y="2"/>
                  </a:cubicBezTo>
                  <a:cubicBezTo>
                    <a:pt x="0" y="10"/>
                    <a:pt x="31" y="44"/>
                    <a:pt x="83" y="55"/>
                  </a:cubicBezTo>
                  <a:cubicBezTo>
                    <a:pt x="114" y="61"/>
                    <a:pt x="132" y="72"/>
                    <a:pt x="128" y="86"/>
                  </a:cubicBezTo>
                  <a:cubicBezTo>
                    <a:pt x="125" y="96"/>
                    <a:pt x="135" y="106"/>
                    <a:pt x="153" y="114"/>
                  </a:cubicBezTo>
                  <a:cubicBezTo>
                    <a:pt x="155" y="114"/>
                    <a:pt x="157" y="114"/>
                    <a:pt x="159" y="114"/>
                  </a:cubicBezTo>
                  <a:cubicBezTo>
                    <a:pt x="173" y="114"/>
                    <a:pt x="171" y="102"/>
                    <a:pt x="149" y="69"/>
                  </a:cubicBezTo>
                  <a:cubicBezTo>
                    <a:pt x="119" y="24"/>
                    <a:pt x="8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23"/>
            <p:cNvSpPr/>
            <p:nvPr/>
          </p:nvSpPr>
          <p:spPr>
            <a:xfrm>
              <a:off x="5742125" y="1276150"/>
              <a:ext cx="5975" cy="1225"/>
            </a:xfrm>
            <a:custGeom>
              <a:avLst/>
              <a:gdLst/>
              <a:ahLst/>
              <a:cxnLst/>
              <a:rect l="l" t="t" r="r" b="b"/>
              <a:pathLst>
                <a:path w="239" h="49" extrusionOk="0">
                  <a:moveTo>
                    <a:pt x="106" y="0"/>
                  </a:moveTo>
                  <a:cubicBezTo>
                    <a:pt x="99" y="0"/>
                    <a:pt x="91" y="1"/>
                    <a:pt x="83" y="1"/>
                  </a:cubicBezTo>
                  <a:cubicBezTo>
                    <a:pt x="38" y="4"/>
                    <a:pt x="0" y="11"/>
                    <a:pt x="3" y="18"/>
                  </a:cubicBezTo>
                  <a:cubicBezTo>
                    <a:pt x="7" y="34"/>
                    <a:pt x="116" y="49"/>
                    <a:pt x="180" y="49"/>
                  </a:cubicBezTo>
                  <a:cubicBezTo>
                    <a:pt x="202" y="49"/>
                    <a:pt x="219" y="47"/>
                    <a:pt x="222" y="42"/>
                  </a:cubicBezTo>
                  <a:cubicBezTo>
                    <a:pt x="238" y="17"/>
                    <a:pt x="185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23"/>
            <p:cNvSpPr/>
            <p:nvPr/>
          </p:nvSpPr>
          <p:spPr>
            <a:xfrm>
              <a:off x="5745425" y="1285450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38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2" y="23"/>
                    <a:pt x="61" y="23"/>
                  </a:cubicBezTo>
                  <a:cubicBezTo>
                    <a:pt x="67" y="23"/>
                    <a:pt x="72" y="21"/>
                    <a:pt x="73" y="17"/>
                  </a:cubicBezTo>
                  <a:cubicBezTo>
                    <a:pt x="80" y="10"/>
                    <a:pt x="63" y="4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23"/>
            <p:cNvSpPr/>
            <p:nvPr/>
          </p:nvSpPr>
          <p:spPr>
            <a:xfrm>
              <a:off x="5759725" y="1326525"/>
              <a:ext cx="1950" cy="600"/>
            </a:xfrm>
            <a:custGeom>
              <a:avLst/>
              <a:gdLst/>
              <a:ahLst/>
              <a:cxnLst/>
              <a:rect l="l" t="t" r="r" b="b"/>
              <a:pathLst>
                <a:path w="78" h="24" extrusionOk="0">
                  <a:moveTo>
                    <a:pt x="15" y="0"/>
                  </a:moveTo>
                  <a:cubicBezTo>
                    <a:pt x="1" y="0"/>
                    <a:pt x="4" y="5"/>
                    <a:pt x="25" y="15"/>
                  </a:cubicBezTo>
                  <a:cubicBezTo>
                    <a:pt x="36" y="21"/>
                    <a:pt x="47" y="24"/>
                    <a:pt x="56" y="24"/>
                  </a:cubicBezTo>
                  <a:cubicBezTo>
                    <a:pt x="63" y="24"/>
                    <a:pt x="68" y="22"/>
                    <a:pt x="70" y="18"/>
                  </a:cubicBezTo>
                  <a:cubicBezTo>
                    <a:pt x="77" y="12"/>
                    <a:pt x="60" y="2"/>
                    <a:pt x="36" y="2"/>
                  </a:cubicBezTo>
                  <a:cubicBezTo>
                    <a:pt x="27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23"/>
            <p:cNvSpPr/>
            <p:nvPr/>
          </p:nvSpPr>
          <p:spPr>
            <a:xfrm>
              <a:off x="5745425" y="1279000"/>
              <a:ext cx="2525" cy="1100"/>
            </a:xfrm>
            <a:custGeom>
              <a:avLst/>
              <a:gdLst/>
              <a:ahLst/>
              <a:cxnLst/>
              <a:rect l="l" t="t" r="r" b="b"/>
              <a:pathLst>
                <a:path w="101" h="44" extrusionOk="0">
                  <a:moveTo>
                    <a:pt x="14" y="0"/>
                  </a:moveTo>
                  <a:cubicBezTo>
                    <a:pt x="11" y="0"/>
                    <a:pt x="9" y="0"/>
                    <a:pt x="7" y="1"/>
                  </a:cubicBezTo>
                  <a:cubicBezTo>
                    <a:pt x="1" y="4"/>
                    <a:pt x="7" y="15"/>
                    <a:pt x="31" y="25"/>
                  </a:cubicBezTo>
                  <a:cubicBezTo>
                    <a:pt x="49" y="37"/>
                    <a:pt x="68" y="43"/>
                    <a:pt x="81" y="43"/>
                  </a:cubicBezTo>
                  <a:cubicBezTo>
                    <a:pt x="83" y="43"/>
                    <a:pt x="85" y="43"/>
                    <a:pt x="87" y="43"/>
                  </a:cubicBezTo>
                  <a:cubicBezTo>
                    <a:pt x="100" y="39"/>
                    <a:pt x="90" y="29"/>
                    <a:pt x="66" y="18"/>
                  </a:cubicBezTo>
                  <a:cubicBezTo>
                    <a:pt x="46" y="7"/>
                    <a:pt x="26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23"/>
            <p:cNvSpPr/>
            <p:nvPr/>
          </p:nvSpPr>
          <p:spPr>
            <a:xfrm>
              <a:off x="5767375" y="1347475"/>
              <a:ext cx="15950" cy="3775"/>
            </a:xfrm>
            <a:custGeom>
              <a:avLst/>
              <a:gdLst/>
              <a:ahLst/>
              <a:cxnLst/>
              <a:rect l="l" t="t" r="r" b="b"/>
              <a:pathLst>
                <a:path w="638" h="151" extrusionOk="0">
                  <a:moveTo>
                    <a:pt x="86" y="1"/>
                  </a:moveTo>
                  <a:cubicBezTo>
                    <a:pt x="77" y="1"/>
                    <a:pt x="68" y="2"/>
                    <a:pt x="59" y="3"/>
                  </a:cubicBezTo>
                  <a:cubicBezTo>
                    <a:pt x="0" y="19"/>
                    <a:pt x="27" y="76"/>
                    <a:pt x="86" y="76"/>
                  </a:cubicBezTo>
                  <a:cubicBezTo>
                    <a:pt x="89" y="76"/>
                    <a:pt x="93" y="76"/>
                    <a:pt x="97" y="75"/>
                  </a:cubicBezTo>
                  <a:cubicBezTo>
                    <a:pt x="102" y="75"/>
                    <a:pt x="107" y="75"/>
                    <a:pt x="113" y="75"/>
                  </a:cubicBezTo>
                  <a:cubicBezTo>
                    <a:pt x="139" y="75"/>
                    <a:pt x="167" y="81"/>
                    <a:pt x="184" y="90"/>
                  </a:cubicBezTo>
                  <a:cubicBezTo>
                    <a:pt x="204" y="101"/>
                    <a:pt x="225" y="106"/>
                    <a:pt x="239" y="106"/>
                  </a:cubicBezTo>
                  <a:cubicBezTo>
                    <a:pt x="256" y="106"/>
                    <a:pt x="263" y="99"/>
                    <a:pt x="247" y="86"/>
                  </a:cubicBezTo>
                  <a:cubicBezTo>
                    <a:pt x="227" y="71"/>
                    <a:pt x="233" y="63"/>
                    <a:pt x="250" y="63"/>
                  </a:cubicBezTo>
                  <a:cubicBezTo>
                    <a:pt x="264" y="63"/>
                    <a:pt x="285" y="68"/>
                    <a:pt x="305" y="80"/>
                  </a:cubicBezTo>
                  <a:cubicBezTo>
                    <a:pt x="318" y="87"/>
                    <a:pt x="335" y="91"/>
                    <a:pt x="353" y="91"/>
                  </a:cubicBezTo>
                  <a:cubicBezTo>
                    <a:pt x="370" y="91"/>
                    <a:pt x="388" y="87"/>
                    <a:pt x="406" y="80"/>
                  </a:cubicBezTo>
                  <a:cubicBezTo>
                    <a:pt x="423" y="73"/>
                    <a:pt x="437" y="70"/>
                    <a:pt x="447" y="70"/>
                  </a:cubicBezTo>
                  <a:cubicBezTo>
                    <a:pt x="460" y="70"/>
                    <a:pt x="468" y="75"/>
                    <a:pt x="471" y="86"/>
                  </a:cubicBezTo>
                  <a:cubicBezTo>
                    <a:pt x="478" y="98"/>
                    <a:pt x="471" y="105"/>
                    <a:pt x="459" y="105"/>
                  </a:cubicBezTo>
                  <a:cubicBezTo>
                    <a:pt x="456" y="105"/>
                    <a:pt x="454" y="104"/>
                    <a:pt x="451" y="104"/>
                  </a:cubicBezTo>
                  <a:cubicBezTo>
                    <a:pt x="445" y="103"/>
                    <a:pt x="442" y="102"/>
                    <a:pt x="439" y="102"/>
                  </a:cubicBezTo>
                  <a:cubicBezTo>
                    <a:pt x="431" y="102"/>
                    <a:pt x="433" y="106"/>
                    <a:pt x="444" y="114"/>
                  </a:cubicBezTo>
                  <a:cubicBezTo>
                    <a:pt x="452" y="122"/>
                    <a:pt x="462" y="126"/>
                    <a:pt x="469" y="126"/>
                  </a:cubicBezTo>
                  <a:cubicBezTo>
                    <a:pt x="474" y="126"/>
                    <a:pt x="478" y="124"/>
                    <a:pt x="479" y="121"/>
                  </a:cubicBezTo>
                  <a:cubicBezTo>
                    <a:pt x="480" y="119"/>
                    <a:pt x="483" y="118"/>
                    <a:pt x="489" y="118"/>
                  </a:cubicBezTo>
                  <a:cubicBezTo>
                    <a:pt x="503" y="118"/>
                    <a:pt x="530" y="125"/>
                    <a:pt x="555" y="135"/>
                  </a:cubicBezTo>
                  <a:cubicBezTo>
                    <a:pt x="577" y="146"/>
                    <a:pt x="599" y="151"/>
                    <a:pt x="614" y="151"/>
                  </a:cubicBezTo>
                  <a:cubicBezTo>
                    <a:pt x="622" y="151"/>
                    <a:pt x="629" y="149"/>
                    <a:pt x="631" y="145"/>
                  </a:cubicBezTo>
                  <a:cubicBezTo>
                    <a:pt x="638" y="135"/>
                    <a:pt x="631" y="125"/>
                    <a:pt x="617" y="125"/>
                  </a:cubicBezTo>
                  <a:cubicBezTo>
                    <a:pt x="559" y="117"/>
                    <a:pt x="524" y="100"/>
                    <a:pt x="506" y="69"/>
                  </a:cubicBezTo>
                  <a:cubicBezTo>
                    <a:pt x="494" y="48"/>
                    <a:pt x="467" y="37"/>
                    <a:pt x="422" y="37"/>
                  </a:cubicBezTo>
                  <a:cubicBezTo>
                    <a:pt x="415" y="37"/>
                    <a:pt x="407" y="37"/>
                    <a:pt x="399" y="38"/>
                  </a:cubicBezTo>
                  <a:cubicBezTo>
                    <a:pt x="388" y="39"/>
                    <a:pt x="376" y="39"/>
                    <a:pt x="363" y="39"/>
                  </a:cubicBezTo>
                  <a:cubicBezTo>
                    <a:pt x="324" y="39"/>
                    <a:pt x="280" y="35"/>
                    <a:pt x="257" y="27"/>
                  </a:cubicBezTo>
                  <a:cubicBezTo>
                    <a:pt x="229" y="20"/>
                    <a:pt x="206" y="16"/>
                    <a:pt x="190" y="16"/>
                  </a:cubicBezTo>
                  <a:cubicBezTo>
                    <a:pt x="169" y="16"/>
                    <a:pt x="162" y="23"/>
                    <a:pt x="180" y="38"/>
                  </a:cubicBezTo>
                  <a:cubicBezTo>
                    <a:pt x="197" y="49"/>
                    <a:pt x="189" y="58"/>
                    <a:pt x="167" y="58"/>
                  </a:cubicBezTo>
                  <a:cubicBezTo>
                    <a:pt x="156" y="58"/>
                    <a:pt x="142" y="56"/>
                    <a:pt x="125" y="51"/>
                  </a:cubicBezTo>
                  <a:cubicBezTo>
                    <a:pt x="93" y="41"/>
                    <a:pt x="93" y="38"/>
                    <a:pt x="114" y="34"/>
                  </a:cubicBezTo>
                  <a:cubicBezTo>
                    <a:pt x="128" y="30"/>
                    <a:pt x="132" y="17"/>
                    <a:pt x="122" y="10"/>
                  </a:cubicBezTo>
                  <a:cubicBezTo>
                    <a:pt x="115" y="3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23"/>
            <p:cNvSpPr/>
            <p:nvPr/>
          </p:nvSpPr>
          <p:spPr>
            <a:xfrm>
              <a:off x="5749225" y="128530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46" y="0"/>
                  </a:moveTo>
                  <a:cubicBezTo>
                    <a:pt x="43" y="0"/>
                    <a:pt x="39" y="1"/>
                    <a:pt x="36" y="2"/>
                  </a:cubicBezTo>
                  <a:cubicBezTo>
                    <a:pt x="15" y="6"/>
                    <a:pt x="1" y="13"/>
                    <a:pt x="1" y="16"/>
                  </a:cubicBezTo>
                  <a:cubicBezTo>
                    <a:pt x="4" y="20"/>
                    <a:pt x="22" y="30"/>
                    <a:pt x="46" y="40"/>
                  </a:cubicBezTo>
                  <a:cubicBezTo>
                    <a:pt x="59" y="46"/>
                    <a:pt x="68" y="48"/>
                    <a:pt x="74" y="48"/>
                  </a:cubicBezTo>
                  <a:cubicBezTo>
                    <a:pt x="84" y="48"/>
                    <a:pt x="84" y="41"/>
                    <a:pt x="78" y="23"/>
                  </a:cubicBezTo>
                  <a:cubicBezTo>
                    <a:pt x="74" y="10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23"/>
            <p:cNvSpPr/>
            <p:nvPr/>
          </p:nvSpPr>
          <p:spPr>
            <a:xfrm>
              <a:off x="5749325" y="1279525"/>
              <a:ext cx="2625" cy="825"/>
            </a:xfrm>
            <a:custGeom>
              <a:avLst/>
              <a:gdLst/>
              <a:ahLst/>
              <a:cxnLst/>
              <a:rect l="l" t="t" r="r" b="b"/>
              <a:pathLst>
                <a:path w="105" h="33" extrusionOk="0">
                  <a:moveTo>
                    <a:pt x="11" y="1"/>
                  </a:moveTo>
                  <a:cubicBezTo>
                    <a:pt x="0" y="4"/>
                    <a:pt x="0" y="15"/>
                    <a:pt x="14" y="22"/>
                  </a:cubicBezTo>
                  <a:cubicBezTo>
                    <a:pt x="21" y="29"/>
                    <a:pt x="33" y="32"/>
                    <a:pt x="47" y="32"/>
                  </a:cubicBezTo>
                  <a:cubicBezTo>
                    <a:pt x="54" y="32"/>
                    <a:pt x="62" y="31"/>
                    <a:pt x="69" y="29"/>
                  </a:cubicBezTo>
                  <a:cubicBezTo>
                    <a:pt x="104" y="22"/>
                    <a:pt x="101" y="18"/>
                    <a:pt x="69" y="8"/>
                  </a:cubicBezTo>
                  <a:cubicBezTo>
                    <a:pt x="45" y="1"/>
                    <a:pt x="21" y="1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23"/>
            <p:cNvSpPr/>
            <p:nvPr/>
          </p:nvSpPr>
          <p:spPr>
            <a:xfrm>
              <a:off x="5765550" y="1327725"/>
              <a:ext cx="1850" cy="600"/>
            </a:xfrm>
            <a:custGeom>
              <a:avLst/>
              <a:gdLst/>
              <a:ahLst/>
              <a:cxnLst/>
              <a:rect l="l" t="t" r="r" b="b"/>
              <a:pathLst>
                <a:path w="74" h="24" extrusionOk="0">
                  <a:moveTo>
                    <a:pt x="16" y="1"/>
                  </a:moveTo>
                  <a:cubicBezTo>
                    <a:pt x="0" y="1"/>
                    <a:pt x="4" y="5"/>
                    <a:pt x="28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4" y="23"/>
                    <a:pt x="68" y="22"/>
                    <a:pt x="70" y="19"/>
                  </a:cubicBezTo>
                  <a:cubicBezTo>
                    <a:pt x="73" y="9"/>
                    <a:pt x="59" y="2"/>
                    <a:pt x="35" y="2"/>
                  </a:cubicBezTo>
                  <a:cubicBezTo>
                    <a:pt x="27" y="1"/>
                    <a:pt x="20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23"/>
            <p:cNvSpPr/>
            <p:nvPr/>
          </p:nvSpPr>
          <p:spPr>
            <a:xfrm>
              <a:off x="5690600" y="1088600"/>
              <a:ext cx="1325" cy="775"/>
            </a:xfrm>
            <a:custGeom>
              <a:avLst/>
              <a:gdLst/>
              <a:ahLst/>
              <a:cxnLst/>
              <a:rect l="l" t="t" r="r" b="b"/>
              <a:pathLst>
                <a:path w="53" h="31" extrusionOk="0">
                  <a:moveTo>
                    <a:pt x="27" y="1"/>
                  </a:moveTo>
                  <a:cubicBezTo>
                    <a:pt x="25" y="1"/>
                    <a:pt x="23" y="1"/>
                    <a:pt x="21" y="1"/>
                  </a:cubicBezTo>
                  <a:cubicBezTo>
                    <a:pt x="8" y="6"/>
                    <a:pt x="0" y="9"/>
                    <a:pt x="0" y="16"/>
                  </a:cubicBezTo>
                  <a:cubicBezTo>
                    <a:pt x="0" y="19"/>
                    <a:pt x="15" y="26"/>
                    <a:pt x="29" y="30"/>
                  </a:cubicBezTo>
                  <a:cubicBezTo>
                    <a:pt x="31" y="30"/>
                    <a:pt x="33" y="31"/>
                    <a:pt x="35" y="31"/>
                  </a:cubicBezTo>
                  <a:cubicBezTo>
                    <a:pt x="45" y="31"/>
                    <a:pt x="52" y="25"/>
                    <a:pt x="49" y="16"/>
                  </a:cubicBezTo>
                  <a:cubicBezTo>
                    <a:pt x="46" y="7"/>
                    <a:pt x="36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23"/>
            <p:cNvSpPr/>
            <p:nvPr/>
          </p:nvSpPr>
          <p:spPr>
            <a:xfrm>
              <a:off x="5692000" y="1092675"/>
              <a:ext cx="4350" cy="1275"/>
            </a:xfrm>
            <a:custGeom>
              <a:avLst/>
              <a:gdLst/>
              <a:ahLst/>
              <a:cxnLst/>
              <a:rect l="l" t="t" r="r" b="b"/>
              <a:pathLst>
                <a:path w="174" h="51" extrusionOk="0">
                  <a:moveTo>
                    <a:pt x="103" y="0"/>
                  </a:moveTo>
                  <a:cubicBezTo>
                    <a:pt x="85" y="0"/>
                    <a:pt x="64" y="3"/>
                    <a:pt x="42" y="9"/>
                  </a:cubicBezTo>
                  <a:cubicBezTo>
                    <a:pt x="18" y="16"/>
                    <a:pt x="0" y="30"/>
                    <a:pt x="3" y="40"/>
                  </a:cubicBezTo>
                  <a:cubicBezTo>
                    <a:pt x="5" y="46"/>
                    <a:pt x="11" y="50"/>
                    <a:pt x="17" y="50"/>
                  </a:cubicBezTo>
                  <a:cubicBezTo>
                    <a:pt x="22" y="50"/>
                    <a:pt x="27" y="48"/>
                    <a:pt x="31" y="43"/>
                  </a:cubicBezTo>
                  <a:cubicBezTo>
                    <a:pt x="36" y="38"/>
                    <a:pt x="49" y="36"/>
                    <a:pt x="64" y="36"/>
                  </a:cubicBezTo>
                  <a:cubicBezTo>
                    <a:pt x="79" y="36"/>
                    <a:pt x="97" y="38"/>
                    <a:pt x="114" y="43"/>
                  </a:cubicBezTo>
                  <a:cubicBezTo>
                    <a:pt x="135" y="48"/>
                    <a:pt x="149" y="50"/>
                    <a:pt x="158" y="50"/>
                  </a:cubicBezTo>
                  <a:cubicBezTo>
                    <a:pt x="172" y="50"/>
                    <a:pt x="174" y="44"/>
                    <a:pt x="170" y="30"/>
                  </a:cubicBezTo>
                  <a:cubicBezTo>
                    <a:pt x="166" y="11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23"/>
            <p:cNvSpPr/>
            <p:nvPr/>
          </p:nvSpPr>
          <p:spPr>
            <a:xfrm>
              <a:off x="5753225" y="1279425"/>
              <a:ext cx="1400" cy="1275"/>
            </a:xfrm>
            <a:custGeom>
              <a:avLst/>
              <a:gdLst/>
              <a:ahLst/>
              <a:cxnLst/>
              <a:rect l="l" t="t" r="r" b="b"/>
              <a:pathLst>
                <a:path w="56" h="51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5"/>
                    <a:pt x="11" y="16"/>
                    <a:pt x="4" y="26"/>
                  </a:cubicBezTo>
                  <a:cubicBezTo>
                    <a:pt x="1" y="36"/>
                    <a:pt x="1" y="43"/>
                    <a:pt x="11" y="50"/>
                  </a:cubicBezTo>
                  <a:cubicBezTo>
                    <a:pt x="12" y="50"/>
                    <a:pt x="13" y="51"/>
                    <a:pt x="14" y="51"/>
                  </a:cubicBezTo>
                  <a:cubicBezTo>
                    <a:pt x="21" y="51"/>
                    <a:pt x="33" y="40"/>
                    <a:pt x="42" y="26"/>
                  </a:cubicBezTo>
                  <a:cubicBezTo>
                    <a:pt x="54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23"/>
            <p:cNvSpPr/>
            <p:nvPr/>
          </p:nvSpPr>
          <p:spPr>
            <a:xfrm>
              <a:off x="5754950" y="1285950"/>
              <a:ext cx="1825" cy="750"/>
            </a:xfrm>
            <a:custGeom>
              <a:avLst/>
              <a:gdLst/>
              <a:ahLst/>
              <a:cxnLst/>
              <a:rect l="l" t="t" r="r" b="b"/>
              <a:pathLst>
                <a:path w="73" h="30" extrusionOk="0">
                  <a:moveTo>
                    <a:pt x="49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1" y="8"/>
                    <a:pt x="1" y="14"/>
                    <a:pt x="1" y="18"/>
                  </a:cubicBezTo>
                  <a:cubicBezTo>
                    <a:pt x="1" y="22"/>
                    <a:pt x="18" y="28"/>
                    <a:pt x="39" y="28"/>
                  </a:cubicBezTo>
                  <a:cubicBezTo>
                    <a:pt x="43" y="29"/>
                    <a:pt x="46" y="29"/>
                    <a:pt x="49" y="29"/>
                  </a:cubicBezTo>
                  <a:cubicBezTo>
                    <a:pt x="64" y="29"/>
                    <a:pt x="73" y="23"/>
                    <a:pt x="70" y="14"/>
                  </a:cubicBezTo>
                  <a:cubicBezTo>
                    <a:pt x="68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23"/>
            <p:cNvSpPr/>
            <p:nvPr/>
          </p:nvSpPr>
          <p:spPr>
            <a:xfrm>
              <a:off x="5768125" y="1327900"/>
              <a:ext cx="1425" cy="775"/>
            </a:xfrm>
            <a:custGeom>
              <a:avLst/>
              <a:gdLst/>
              <a:ahLst/>
              <a:cxnLst/>
              <a:rect l="l" t="t" r="r" b="b"/>
              <a:pathLst>
                <a:path w="57" h="31" extrusionOk="0">
                  <a:moveTo>
                    <a:pt x="29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12" y="2"/>
                    <a:pt x="1" y="9"/>
                    <a:pt x="4" y="16"/>
                  </a:cubicBezTo>
                  <a:cubicBezTo>
                    <a:pt x="4" y="19"/>
                    <a:pt x="18" y="26"/>
                    <a:pt x="33" y="30"/>
                  </a:cubicBezTo>
                  <a:cubicBezTo>
                    <a:pt x="35" y="30"/>
                    <a:pt x="37" y="31"/>
                    <a:pt x="39" y="31"/>
                  </a:cubicBezTo>
                  <a:cubicBezTo>
                    <a:pt x="49" y="31"/>
                    <a:pt x="56" y="24"/>
                    <a:pt x="53" y="16"/>
                  </a:cubicBezTo>
                  <a:cubicBezTo>
                    <a:pt x="51" y="7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23"/>
            <p:cNvSpPr/>
            <p:nvPr/>
          </p:nvSpPr>
          <p:spPr>
            <a:xfrm>
              <a:off x="5754275" y="1276150"/>
              <a:ext cx="1325" cy="2025"/>
            </a:xfrm>
            <a:custGeom>
              <a:avLst/>
              <a:gdLst/>
              <a:ahLst/>
              <a:cxnLst/>
              <a:rect l="l" t="t" r="r" b="b"/>
              <a:pathLst>
                <a:path w="53" h="81" extrusionOk="0">
                  <a:moveTo>
                    <a:pt x="17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4" y="4"/>
                    <a:pt x="0" y="22"/>
                    <a:pt x="10" y="46"/>
                  </a:cubicBezTo>
                  <a:cubicBezTo>
                    <a:pt x="17" y="67"/>
                    <a:pt x="28" y="81"/>
                    <a:pt x="38" y="81"/>
                  </a:cubicBezTo>
                  <a:cubicBezTo>
                    <a:pt x="49" y="77"/>
                    <a:pt x="52" y="60"/>
                    <a:pt x="45" y="35"/>
                  </a:cubicBezTo>
                  <a:cubicBezTo>
                    <a:pt x="39" y="16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23"/>
            <p:cNvSpPr/>
            <p:nvPr/>
          </p:nvSpPr>
          <p:spPr>
            <a:xfrm>
              <a:off x="5756100" y="1279700"/>
              <a:ext cx="975" cy="1225"/>
            </a:xfrm>
            <a:custGeom>
              <a:avLst/>
              <a:gdLst/>
              <a:ahLst/>
              <a:cxnLst/>
              <a:rect l="l" t="t" r="r" b="b"/>
              <a:pathLst>
                <a:path w="39" h="49" extrusionOk="0">
                  <a:moveTo>
                    <a:pt x="15" y="0"/>
                  </a:moveTo>
                  <a:cubicBezTo>
                    <a:pt x="5" y="0"/>
                    <a:pt x="1" y="10"/>
                    <a:pt x="7" y="22"/>
                  </a:cubicBezTo>
                  <a:cubicBezTo>
                    <a:pt x="12" y="40"/>
                    <a:pt x="17" y="49"/>
                    <a:pt x="21" y="49"/>
                  </a:cubicBezTo>
                  <a:cubicBezTo>
                    <a:pt x="26" y="49"/>
                    <a:pt x="30" y="42"/>
                    <a:pt x="35" y="29"/>
                  </a:cubicBezTo>
                  <a:cubicBezTo>
                    <a:pt x="38" y="15"/>
                    <a:pt x="35" y="5"/>
                    <a:pt x="21" y="1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23"/>
            <p:cNvSpPr/>
            <p:nvPr/>
          </p:nvSpPr>
          <p:spPr>
            <a:xfrm>
              <a:off x="5772825" y="1329050"/>
              <a:ext cx="19275" cy="2925"/>
            </a:xfrm>
            <a:custGeom>
              <a:avLst/>
              <a:gdLst/>
              <a:ahLst/>
              <a:cxnLst/>
              <a:rect l="l" t="t" r="r" b="b"/>
              <a:pathLst>
                <a:path w="771" h="117" extrusionOk="0">
                  <a:moveTo>
                    <a:pt x="82" y="1"/>
                  </a:moveTo>
                  <a:cubicBezTo>
                    <a:pt x="56" y="1"/>
                    <a:pt x="36" y="3"/>
                    <a:pt x="29" y="8"/>
                  </a:cubicBezTo>
                  <a:cubicBezTo>
                    <a:pt x="0" y="26"/>
                    <a:pt x="4" y="29"/>
                    <a:pt x="39" y="36"/>
                  </a:cubicBezTo>
                  <a:cubicBezTo>
                    <a:pt x="45" y="36"/>
                    <a:pt x="51" y="37"/>
                    <a:pt x="57" y="37"/>
                  </a:cubicBezTo>
                  <a:cubicBezTo>
                    <a:pt x="76" y="37"/>
                    <a:pt x="94" y="33"/>
                    <a:pt x="101" y="26"/>
                  </a:cubicBezTo>
                  <a:cubicBezTo>
                    <a:pt x="106" y="21"/>
                    <a:pt x="110" y="19"/>
                    <a:pt x="114" y="19"/>
                  </a:cubicBezTo>
                  <a:cubicBezTo>
                    <a:pt x="119" y="19"/>
                    <a:pt x="123" y="23"/>
                    <a:pt x="125" y="29"/>
                  </a:cubicBezTo>
                  <a:cubicBezTo>
                    <a:pt x="128" y="36"/>
                    <a:pt x="137" y="42"/>
                    <a:pt x="150" y="42"/>
                  </a:cubicBezTo>
                  <a:cubicBezTo>
                    <a:pt x="155" y="42"/>
                    <a:pt x="161" y="41"/>
                    <a:pt x="167" y="39"/>
                  </a:cubicBezTo>
                  <a:cubicBezTo>
                    <a:pt x="170" y="38"/>
                    <a:pt x="175" y="38"/>
                    <a:pt x="181" y="38"/>
                  </a:cubicBezTo>
                  <a:cubicBezTo>
                    <a:pt x="210" y="38"/>
                    <a:pt x="264" y="45"/>
                    <a:pt x="316" y="56"/>
                  </a:cubicBezTo>
                  <a:cubicBezTo>
                    <a:pt x="361" y="66"/>
                    <a:pt x="397" y="72"/>
                    <a:pt x="415" y="72"/>
                  </a:cubicBezTo>
                  <a:cubicBezTo>
                    <a:pt x="424" y="72"/>
                    <a:pt x="429" y="70"/>
                    <a:pt x="427" y="67"/>
                  </a:cubicBezTo>
                  <a:cubicBezTo>
                    <a:pt x="427" y="65"/>
                    <a:pt x="430" y="63"/>
                    <a:pt x="434" y="63"/>
                  </a:cubicBezTo>
                  <a:cubicBezTo>
                    <a:pt x="443" y="63"/>
                    <a:pt x="459" y="68"/>
                    <a:pt x="479" y="77"/>
                  </a:cubicBezTo>
                  <a:cubicBezTo>
                    <a:pt x="494" y="85"/>
                    <a:pt x="511" y="88"/>
                    <a:pt x="525" y="88"/>
                  </a:cubicBezTo>
                  <a:cubicBezTo>
                    <a:pt x="537" y="88"/>
                    <a:pt x="547" y="86"/>
                    <a:pt x="552" y="81"/>
                  </a:cubicBezTo>
                  <a:cubicBezTo>
                    <a:pt x="557" y="78"/>
                    <a:pt x="562" y="76"/>
                    <a:pt x="567" y="76"/>
                  </a:cubicBezTo>
                  <a:cubicBezTo>
                    <a:pt x="573" y="76"/>
                    <a:pt x="578" y="78"/>
                    <a:pt x="580" y="84"/>
                  </a:cubicBezTo>
                  <a:cubicBezTo>
                    <a:pt x="582" y="90"/>
                    <a:pt x="586" y="94"/>
                    <a:pt x="592" y="94"/>
                  </a:cubicBezTo>
                  <a:cubicBezTo>
                    <a:pt x="596" y="94"/>
                    <a:pt x="600" y="92"/>
                    <a:pt x="604" y="88"/>
                  </a:cubicBezTo>
                  <a:cubicBezTo>
                    <a:pt x="608" y="84"/>
                    <a:pt x="613" y="83"/>
                    <a:pt x="621" y="83"/>
                  </a:cubicBezTo>
                  <a:cubicBezTo>
                    <a:pt x="635" y="83"/>
                    <a:pt x="656" y="90"/>
                    <a:pt x="677" y="101"/>
                  </a:cubicBezTo>
                  <a:cubicBezTo>
                    <a:pt x="694" y="111"/>
                    <a:pt x="710" y="116"/>
                    <a:pt x="724" y="116"/>
                  </a:cubicBezTo>
                  <a:cubicBezTo>
                    <a:pt x="735" y="116"/>
                    <a:pt x="744" y="113"/>
                    <a:pt x="750" y="105"/>
                  </a:cubicBezTo>
                  <a:cubicBezTo>
                    <a:pt x="771" y="88"/>
                    <a:pt x="729" y="74"/>
                    <a:pt x="607" y="56"/>
                  </a:cubicBezTo>
                  <a:cubicBezTo>
                    <a:pt x="547" y="50"/>
                    <a:pt x="491" y="46"/>
                    <a:pt x="457" y="46"/>
                  </a:cubicBezTo>
                  <a:cubicBezTo>
                    <a:pt x="438" y="46"/>
                    <a:pt x="426" y="47"/>
                    <a:pt x="424" y="50"/>
                  </a:cubicBezTo>
                  <a:cubicBezTo>
                    <a:pt x="419" y="53"/>
                    <a:pt x="412" y="54"/>
                    <a:pt x="403" y="54"/>
                  </a:cubicBezTo>
                  <a:cubicBezTo>
                    <a:pt x="392" y="54"/>
                    <a:pt x="380" y="52"/>
                    <a:pt x="368" y="46"/>
                  </a:cubicBezTo>
                  <a:cubicBezTo>
                    <a:pt x="316" y="22"/>
                    <a:pt x="166" y="1"/>
                    <a:pt x="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23"/>
            <p:cNvSpPr/>
            <p:nvPr/>
          </p:nvSpPr>
          <p:spPr>
            <a:xfrm>
              <a:off x="5780925" y="134187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0"/>
                  </a:moveTo>
                  <a:cubicBezTo>
                    <a:pt x="1" y="0"/>
                    <a:pt x="6" y="5"/>
                    <a:pt x="27" y="15"/>
                  </a:cubicBezTo>
                  <a:cubicBezTo>
                    <a:pt x="36" y="21"/>
                    <a:pt x="47" y="23"/>
                    <a:pt x="55" y="23"/>
                  </a:cubicBezTo>
                  <a:cubicBezTo>
                    <a:pt x="62" y="23"/>
                    <a:pt x="67" y="22"/>
                    <a:pt x="68" y="19"/>
                  </a:cubicBezTo>
                  <a:cubicBezTo>
                    <a:pt x="75" y="12"/>
                    <a:pt x="58" y="1"/>
                    <a:pt x="34" y="1"/>
                  </a:cubicBezTo>
                  <a:cubicBezTo>
                    <a:pt x="26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23"/>
            <p:cNvSpPr/>
            <p:nvPr/>
          </p:nvSpPr>
          <p:spPr>
            <a:xfrm>
              <a:off x="5783875" y="135122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1"/>
                  </a:moveTo>
                  <a:cubicBezTo>
                    <a:pt x="0" y="1"/>
                    <a:pt x="5" y="5"/>
                    <a:pt x="27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5" y="23"/>
                    <a:pt x="70" y="22"/>
                    <a:pt x="72" y="20"/>
                  </a:cubicBezTo>
                  <a:cubicBezTo>
                    <a:pt x="75" y="13"/>
                    <a:pt x="58" y="2"/>
                    <a:pt x="34" y="2"/>
                  </a:cubicBezTo>
                  <a:cubicBezTo>
                    <a:pt x="26" y="1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23"/>
            <p:cNvSpPr/>
            <p:nvPr/>
          </p:nvSpPr>
          <p:spPr>
            <a:xfrm>
              <a:off x="5702825" y="1089200"/>
              <a:ext cx="2850" cy="875"/>
            </a:xfrm>
            <a:custGeom>
              <a:avLst/>
              <a:gdLst/>
              <a:ahLst/>
              <a:cxnLst/>
              <a:rect l="l" t="t" r="r" b="b"/>
              <a:pathLst>
                <a:path w="114" h="35" extrusionOk="0">
                  <a:moveTo>
                    <a:pt x="32" y="1"/>
                  </a:moveTo>
                  <a:cubicBezTo>
                    <a:pt x="26" y="1"/>
                    <a:pt x="19" y="1"/>
                    <a:pt x="14" y="2"/>
                  </a:cubicBezTo>
                  <a:cubicBezTo>
                    <a:pt x="1" y="6"/>
                    <a:pt x="14" y="19"/>
                    <a:pt x="43" y="27"/>
                  </a:cubicBezTo>
                  <a:cubicBezTo>
                    <a:pt x="58" y="32"/>
                    <a:pt x="73" y="35"/>
                    <a:pt x="85" y="35"/>
                  </a:cubicBezTo>
                  <a:cubicBezTo>
                    <a:pt x="94" y="35"/>
                    <a:pt x="102" y="33"/>
                    <a:pt x="105" y="30"/>
                  </a:cubicBezTo>
                  <a:cubicBezTo>
                    <a:pt x="113" y="15"/>
                    <a:pt x="66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23"/>
            <p:cNvSpPr/>
            <p:nvPr/>
          </p:nvSpPr>
          <p:spPr>
            <a:xfrm>
              <a:off x="5784275" y="1342650"/>
              <a:ext cx="1325" cy="850"/>
            </a:xfrm>
            <a:custGeom>
              <a:avLst/>
              <a:gdLst/>
              <a:ahLst/>
              <a:cxnLst/>
              <a:rect l="l" t="t" r="r" b="b"/>
              <a:pathLst>
                <a:path w="53" h="34" extrusionOk="0">
                  <a:moveTo>
                    <a:pt x="17" y="1"/>
                  </a:moveTo>
                  <a:cubicBezTo>
                    <a:pt x="7" y="1"/>
                    <a:pt x="1" y="7"/>
                    <a:pt x="4" y="15"/>
                  </a:cubicBezTo>
                  <a:cubicBezTo>
                    <a:pt x="7" y="25"/>
                    <a:pt x="18" y="33"/>
                    <a:pt x="27" y="33"/>
                  </a:cubicBezTo>
                  <a:cubicBezTo>
                    <a:pt x="29" y="33"/>
                    <a:pt x="30" y="33"/>
                    <a:pt x="32" y="33"/>
                  </a:cubicBezTo>
                  <a:cubicBezTo>
                    <a:pt x="45" y="29"/>
                    <a:pt x="53" y="23"/>
                    <a:pt x="53" y="15"/>
                  </a:cubicBezTo>
                  <a:cubicBezTo>
                    <a:pt x="53" y="12"/>
                    <a:pt x="39" y="5"/>
                    <a:pt x="24" y="2"/>
                  </a:cubicBezTo>
                  <a:cubicBezTo>
                    <a:pt x="22" y="1"/>
                    <a:pt x="19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23"/>
            <p:cNvSpPr/>
            <p:nvPr/>
          </p:nvSpPr>
          <p:spPr>
            <a:xfrm>
              <a:off x="5770500" y="1289450"/>
              <a:ext cx="1650" cy="1325"/>
            </a:xfrm>
            <a:custGeom>
              <a:avLst/>
              <a:gdLst/>
              <a:ahLst/>
              <a:cxnLst/>
              <a:rect l="l" t="t" r="r" b="b"/>
              <a:pathLst>
                <a:path w="66" h="53" extrusionOk="0">
                  <a:moveTo>
                    <a:pt x="45" y="1"/>
                  </a:moveTo>
                  <a:cubicBezTo>
                    <a:pt x="42" y="1"/>
                    <a:pt x="38" y="1"/>
                    <a:pt x="34" y="3"/>
                  </a:cubicBezTo>
                  <a:cubicBezTo>
                    <a:pt x="0" y="10"/>
                    <a:pt x="0" y="44"/>
                    <a:pt x="38" y="52"/>
                  </a:cubicBezTo>
                  <a:cubicBezTo>
                    <a:pt x="40" y="52"/>
                    <a:pt x="42" y="52"/>
                    <a:pt x="43" y="52"/>
                  </a:cubicBezTo>
                  <a:cubicBezTo>
                    <a:pt x="54" y="52"/>
                    <a:pt x="63" y="42"/>
                    <a:pt x="63" y="28"/>
                  </a:cubicBezTo>
                  <a:cubicBezTo>
                    <a:pt x="65" y="11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23"/>
            <p:cNvSpPr/>
            <p:nvPr/>
          </p:nvSpPr>
          <p:spPr>
            <a:xfrm>
              <a:off x="5707650" y="1089300"/>
              <a:ext cx="3700" cy="1300"/>
            </a:xfrm>
            <a:custGeom>
              <a:avLst/>
              <a:gdLst/>
              <a:ahLst/>
              <a:cxnLst/>
              <a:rect l="l" t="t" r="r" b="b"/>
              <a:pathLst>
                <a:path w="148" h="52" extrusionOk="0">
                  <a:moveTo>
                    <a:pt x="27" y="1"/>
                  </a:moveTo>
                  <a:cubicBezTo>
                    <a:pt x="9" y="1"/>
                    <a:pt x="0" y="5"/>
                    <a:pt x="5" y="15"/>
                  </a:cubicBezTo>
                  <a:cubicBezTo>
                    <a:pt x="8" y="31"/>
                    <a:pt x="74" y="51"/>
                    <a:pt x="111" y="51"/>
                  </a:cubicBezTo>
                  <a:cubicBezTo>
                    <a:pt x="115" y="51"/>
                    <a:pt x="120" y="51"/>
                    <a:pt x="124" y="50"/>
                  </a:cubicBezTo>
                  <a:cubicBezTo>
                    <a:pt x="148" y="43"/>
                    <a:pt x="99" y="12"/>
                    <a:pt x="47" y="2"/>
                  </a:cubicBezTo>
                  <a:cubicBezTo>
                    <a:pt x="40" y="1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23"/>
            <p:cNvSpPr/>
            <p:nvPr/>
          </p:nvSpPr>
          <p:spPr>
            <a:xfrm>
              <a:off x="5790575" y="1350300"/>
              <a:ext cx="3275" cy="1600"/>
            </a:xfrm>
            <a:custGeom>
              <a:avLst/>
              <a:gdLst/>
              <a:ahLst/>
              <a:cxnLst/>
              <a:rect l="l" t="t" r="r" b="b"/>
              <a:pathLst>
                <a:path w="131" h="64" extrusionOk="0">
                  <a:moveTo>
                    <a:pt x="44" y="1"/>
                  </a:moveTo>
                  <a:cubicBezTo>
                    <a:pt x="32" y="1"/>
                    <a:pt x="22" y="8"/>
                    <a:pt x="12" y="22"/>
                  </a:cubicBezTo>
                  <a:cubicBezTo>
                    <a:pt x="3" y="37"/>
                    <a:pt x="0" y="45"/>
                    <a:pt x="6" y="45"/>
                  </a:cubicBezTo>
                  <a:cubicBezTo>
                    <a:pt x="11" y="45"/>
                    <a:pt x="21" y="40"/>
                    <a:pt x="36" y="29"/>
                  </a:cubicBezTo>
                  <a:cubicBezTo>
                    <a:pt x="45" y="23"/>
                    <a:pt x="52" y="20"/>
                    <a:pt x="57" y="20"/>
                  </a:cubicBezTo>
                  <a:cubicBezTo>
                    <a:pt x="64" y="20"/>
                    <a:pt x="68" y="26"/>
                    <a:pt x="68" y="36"/>
                  </a:cubicBezTo>
                  <a:cubicBezTo>
                    <a:pt x="71" y="50"/>
                    <a:pt x="85" y="63"/>
                    <a:pt x="102" y="63"/>
                  </a:cubicBezTo>
                  <a:cubicBezTo>
                    <a:pt x="130" y="63"/>
                    <a:pt x="130" y="60"/>
                    <a:pt x="99" y="32"/>
                  </a:cubicBezTo>
                  <a:cubicBezTo>
                    <a:pt x="76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23"/>
            <p:cNvSpPr/>
            <p:nvPr/>
          </p:nvSpPr>
          <p:spPr>
            <a:xfrm>
              <a:off x="5772475" y="1289125"/>
              <a:ext cx="1325" cy="1725"/>
            </a:xfrm>
            <a:custGeom>
              <a:avLst/>
              <a:gdLst/>
              <a:ahLst/>
              <a:cxnLst/>
              <a:rect l="l" t="t" r="r" b="b"/>
              <a:pathLst>
                <a:path w="53" h="69" extrusionOk="0">
                  <a:moveTo>
                    <a:pt x="46" y="1"/>
                  </a:moveTo>
                  <a:cubicBezTo>
                    <a:pt x="42" y="1"/>
                    <a:pt x="36" y="7"/>
                    <a:pt x="28" y="20"/>
                  </a:cubicBezTo>
                  <a:cubicBezTo>
                    <a:pt x="1" y="54"/>
                    <a:pt x="1" y="61"/>
                    <a:pt x="32" y="68"/>
                  </a:cubicBezTo>
                  <a:cubicBezTo>
                    <a:pt x="33" y="68"/>
                    <a:pt x="34" y="68"/>
                    <a:pt x="34" y="68"/>
                  </a:cubicBezTo>
                  <a:cubicBezTo>
                    <a:pt x="44" y="68"/>
                    <a:pt x="53" y="52"/>
                    <a:pt x="53" y="30"/>
                  </a:cubicBezTo>
                  <a:cubicBezTo>
                    <a:pt x="53" y="10"/>
                    <a:pt x="51" y="1"/>
                    <a:pt x="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23"/>
            <p:cNvSpPr/>
            <p:nvPr/>
          </p:nvSpPr>
          <p:spPr>
            <a:xfrm>
              <a:off x="5774500" y="1289675"/>
              <a:ext cx="4375" cy="1450"/>
            </a:xfrm>
            <a:custGeom>
              <a:avLst/>
              <a:gdLst/>
              <a:ahLst/>
              <a:cxnLst/>
              <a:rect l="l" t="t" r="r" b="b"/>
              <a:pathLst>
                <a:path w="175" h="58" extrusionOk="0">
                  <a:moveTo>
                    <a:pt x="62" y="0"/>
                  </a:moveTo>
                  <a:cubicBezTo>
                    <a:pt x="49" y="0"/>
                    <a:pt x="40" y="7"/>
                    <a:pt x="31" y="22"/>
                  </a:cubicBezTo>
                  <a:cubicBezTo>
                    <a:pt x="9" y="48"/>
                    <a:pt x="1" y="58"/>
                    <a:pt x="10" y="58"/>
                  </a:cubicBezTo>
                  <a:cubicBezTo>
                    <a:pt x="15" y="58"/>
                    <a:pt x="27" y="55"/>
                    <a:pt x="45" y="49"/>
                  </a:cubicBezTo>
                  <a:cubicBezTo>
                    <a:pt x="66" y="43"/>
                    <a:pt x="103" y="43"/>
                    <a:pt x="135" y="43"/>
                  </a:cubicBezTo>
                  <a:cubicBezTo>
                    <a:pt x="146" y="44"/>
                    <a:pt x="155" y="44"/>
                    <a:pt x="160" y="44"/>
                  </a:cubicBezTo>
                  <a:cubicBezTo>
                    <a:pt x="174" y="44"/>
                    <a:pt x="161" y="39"/>
                    <a:pt x="117" y="19"/>
                  </a:cubicBezTo>
                  <a:cubicBezTo>
                    <a:pt x="92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23"/>
            <p:cNvSpPr/>
            <p:nvPr/>
          </p:nvSpPr>
          <p:spPr>
            <a:xfrm>
              <a:off x="5712375" y="1089750"/>
              <a:ext cx="2275" cy="1125"/>
            </a:xfrm>
            <a:custGeom>
              <a:avLst/>
              <a:gdLst/>
              <a:ahLst/>
              <a:cxnLst/>
              <a:rect l="l" t="t" r="r" b="b"/>
              <a:pathLst>
                <a:path w="91" h="45" extrusionOk="0">
                  <a:moveTo>
                    <a:pt x="60" y="1"/>
                  </a:moveTo>
                  <a:cubicBezTo>
                    <a:pt x="53" y="1"/>
                    <a:pt x="44" y="2"/>
                    <a:pt x="35" y="5"/>
                  </a:cubicBezTo>
                  <a:cubicBezTo>
                    <a:pt x="11" y="11"/>
                    <a:pt x="0" y="25"/>
                    <a:pt x="11" y="32"/>
                  </a:cubicBezTo>
                  <a:cubicBezTo>
                    <a:pt x="19" y="40"/>
                    <a:pt x="34" y="44"/>
                    <a:pt x="49" y="44"/>
                  </a:cubicBezTo>
                  <a:cubicBezTo>
                    <a:pt x="54" y="44"/>
                    <a:pt x="58" y="44"/>
                    <a:pt x="63" y="43"/>
                  </a:cubicBezTo>
                  <a:cubicBezTo>
                    <a:pt x="80" y="35"/>
                    <a:pt x="90" y="25"/>
                    <a:pt x="87" y="15"/>
                  </a:cubicBezTo>
                  <a:cubicBezTo>
                    <a:pt x="85" y="6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23"/>
            <p:cNvSpPr/>
            <p:nvPr/>
          </p:nvSpPr>
          <p:spPr>
            <a:xfrm>
              <a:off x="5797975" y="1351425"/>
              <a:ext cx="4450" cy="925"/>
            </a:xfrm>
            <a:custGeom>
              <a:avLst/>
              <a:gdLst/>
              <a:ahLst/>
              <a:cxnLst/>
              <a:rect l="l" t="t" r="r" b="b"/>
              <a:pathLst>
                <a:path w="178" h="37" extrusionOk="0">
                  <a:moveTo>
                    <a:pt x="73" y="1"/>
                  </a:moveTo>
                  <a:cubicBezTo>
                    <a:pt x="28" y="1"/>
                    <a:pt x="1" y="5"/>
                    <a:pt x="4" y="15"/>
                  </a:cubicBezTo>
                  <a:cubicBezTo>
                    <a:pt x="4" y="26"/>
                    <a:pt x="28" y="32"/>
                    <a:pt x="49" y="32"/>
                  </a:cubicBezTo>
                  <a:cubicBezTo>
                    <a:pt x="73" y="32"/>
                    <a:pt x="115" y="32"/>
                    <a:pt x="139" y="36"/>
                  </a:cubicBezTo>
                  <a:cubicBezTo>
                    <a:pt x="147" y="36"/>
                    <a:pt x="153" y="37"/>
                    <a:pt x="158" y="37"/>
                  </a:cubicBezTo>
                  <a:cubicBezTo>
                    <a:pt x="174" y="37"/>
                    <a:pt x="178" y="32"/>
                    <a:pt x="168" y="22"/>
                  </a:cubicBezTo>
                  <a:cubicBezTo>
                    <a:pt x="157" y="12"/>
                    <a:pt x="115" y="5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23"/>
            <p:cNvSpPr/>
            <p:nvPr/>
          </p:nvSpPr>
          <p:spPr>
            <a:xfrm>
              <a:off x="5779300" y="1289850"/>
              <a:ext cx="7775" cy="1925"/>
            </a:xfrm>
            <a:custGeom>
              <a:avLst/>
              <a:gdLst/>
              <a:ahLst/>
              <a:cxnLst/>
              <a:rect l="l" t="t" r="r" b="b"/>
              <a:pathLst>
                <a:path w="311" h="77" extrusionOk="0">
                  <a:moveTo>
                    <a:pt x="31" y="1"/>
                  </a:moveTo>
                  <a:cubicBezTo>
                    <a:pt x="2" y="1"/>
                    <a:pt x="1" y="7"/>
                    <a:pt x="15" y="22"/>
                  </a:cubicBezTo>
                  <a:cubicBezTo>
                    <a:pt x="26" y="36"/>
                    <a:pt x="64" y="42"/>
                    <a:pt x="103" y="42"/>
                  </a:cubicBezTo>
                  <a:cubicBezTo>
                    <a:pt x="107" y="42"/>
                    <a:pt x="112" y="42"/>
                    <a:pt x="116" y="42"/>
                  </a:cubicBezTo>
                  <a:cubicBezTo>
                    <a:pt x="147" y="42"/>
                    <a:pt x="177" y="50"/>
                    <a:pt x="189" y="60"/>
                  </a:cubicBezTo>
                  <a:cubicBezTo>
                    <a:pt x="197" y="70"/>
                    <a:pt x="216" y="77"/>
                    <a:pt x="236" y="77"/>
                  </a:cubicBezTo>
                  <a:cubicBezTo>
                    <a:pt x="244" y="77"/>
                    <a:pt x="251" y="76"/>
                    <a:pt x="258" y="74"/>
                  </a:cubicBezTo>
                  <a:lnTo>
                    <a:pt x="311" y="60"/>
                  </a:lnTo>
                  <a:lnTo>
                    <a:pt x="244" y="36"/>
                  </a:lnTo>
                  <a:cubicBezTo>
                    <a:pt x="207" y="22"/>
                    <a:pt x="133" y="7"/>
                    <a:pt x="85" y="4"/>
                  </a:cubicBezTo>
                  <a:cubicBezTo>
                    <a:pt x="61" y="2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23"/>
            <p:cNvSpPr/>
            <p:nvPr/>
          </p:nvSpPr>
          <p:spPr>
            <a:xfrm>
              <a:off x="5792350" y="1331925"/>
              <a:ext cx="4275" cy="1225"/>
            </a:xfrm>
            <a:custGeom>
              <a:avLst/>
              <a:gdLst/>
              <a:ahLst/>
              <a:cxnLst/>
              <a:rect l="l" t="t" r="r" b="b"/>
              <a:pathLst>
                <a:path w="171" h="49" extrusionOk="0">
                  <a:moveTo>
                    <a:pt x="49" y="0"/>
                  </a:moveTo>
                  <a:cubicBezTo>
                    <a:pt x="39" y="0"/>
                    <a:pt x="32" y="2"/>
                    <a:pt x="28" y="7"/>
                  </a:cubicBezTo>
                  <a:cubicBezTo>
                    <a:pt x="0" y="31"/>
                    <a:pt x="31" y="49"/>
                    <a:pt x="111" y="49"/>
                  </a:cubicBezTo>
                  <a:lnTo>
                    <a:pt x="170" y="49"/>
                  </a:lnTo>
                  <a:lnTo>
                    <a:pt x="108" y="18"/>
                  </a:lnTo>
                  <a:cubicBezTo>
                    <a:pt x="88" y="7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23"/>
            <p:cNvSpPr/>
            <p:nvPr/>
          </p:nvSpPr>
          <p:spPr>
            <a:xfrm>
              <a:off x="5716975" y="1090275"/>
              <a:ext cx="2650" cy="725"/>
            </a:xfrm>
            <a:custGeom>
              <a:avLst/>
              <a:gdLst/>
              <a:ahLst/>
              <a:cxnLst/>
              <a:rect l="l" t="t" r="r" b="b"/>
              <a:pathLst>
                <a:path w="106" h="29" extrusionOk="0">
                  <a:moveTo>
                    <a:pt x="58" y="0"/>
                  </a:moveTo>
                  <a:cubicBezTo>
                    <a:pt x="50" y="0"/>
                    <a:pt x="41" y="2"/>
                    <a:pt x="31" y="4"/>
                  </a:cubicBezTo>
                  <a:cubicBezTo>
                    <a:pt x="0" y="11"/>
                    <a:pt x="0" y="14"/>
                    <a:pt x="35" y="22"/>
                  </a:cubicBezTo>
                  <a:cubicBezTo>
                    <a:pt x="53" y="27"/>
                    <a:pt x="69" y="29"/>
                    <a:pt x="80" y="29"/>
                  </a:cubicBezTo>
                  <a:cubicBezTo>
                    <a:pt x="100" y="29"/>
                    <a:pt x="106" y="21"/>
                    <a:pt x="90" y="8"/>
                  </a:cubicBezTo>
                  <a:cubicBezTo>
                    <a:pt x="84" y="4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23"/>
            <p:cNvSpPr/>
            <p:nvPr/>
          </p:nvSpPr>
          <p:spPr>
            <a:xfrm>
              <a:off x="5803700" y="1351750"/>
              <a:ext cx="3850" cy="2075"/>
            </a:xfrm>
            <a:custGeom>
              <a:avLst/>
              <a:gdLst/>
              <a:ahLst/>
              <a:cxnLst/>
              <a:rect l="l" t="t" r="r" b="b"/>
              <a:pathLst>
                <a:path w="154" h="83" extrusionOk="0">
                  <a:moveTo>
                    <a:pt x="49" y="0"/>
                  </a:moveTo>
                  <a:cubicBezTo>
                    <a:pt x="44" y="0"/>
                    <a:pt x="39" y="1"/>
                    <a:pt x="35" y="2"/>
                  </a:cubicBezTo>
                  <a:cubicBezTo>
                    <a:pt x="11" y="5"/>
                    <a:pt x="1" y="19"/>
                    <a:pt x="14" y="26"/>
                  </a:cubicBezTo>
                  <a:cubicBezTo>
                    <a:pt x="22" y="34"/>
                    <a:pt x="38" y="38"/>
                    <a:pt x="53" y="38"/>
                  </a:cubicBezTo>
                  <a:cubicBezTo>
                    <a:pt x="58" y="38"/>
                    <a:pt x="62" y="38"/>
                    <a:pt x="67" y="37"/>
                  </a:cubicBezTo>
                  <a:cubicBezTo>
                    <a:pt x="71" y="35"/>
                    <a:pt x="74" y="34"/>
                    <a:pt x="78" y="34"/>
                  </a:cubicBezTo>
                  <a:cubicBezTo>
                    <a:pt x="91" y="34"/>
                    <a:pt x="103" y="44"/>
                    <a:pt x="108" y="58"/>
                  </a:cubicBezTo>
                  <a:cubicBezTo>
                    <a:pt x="111" y="73"/>
                    <a:pt x="122" y="82"/>
                    <a:pt x="134" y="82"/>
                  </a:cubicBezTo>
                  <a:cubicBezTo>
                    <a:pt x="136" y="82"/>
                    <a:pt x="137" y="82"/>
                    <a:pt x="139" y="82"/>
                  </a:cubicBezTo>
                  <a:cubicBezTo>
                    <a:pt x="153" y="78"/>
                    <a:pt x="143" y="58"/>
                    <a:pt x="118" y="33"/>
                  </a:cubicBezTo>
                  <a:cubicBezTo>
                    <a:pt x="101" y="13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23"/>
            <p:cNvSpPr/>
            <p:nvPr/>
          </p:nvSpPr>
          <p:spPr>
            <a:xfrm>
              <a:off x="5798075" y="1332250"/>
              <a:ext cx="3175" cy="800"/>
            </a:xfrm>
            <a:custGeom>
              <a:avLst/>
              <a:gdLst/>
              <a:ahLst/>
              <a:cxnLst/>
              <a:rect l="l" t="t" r="r" b="b"/>
              <a:pathLst>
                <a:path w="127" h="32" extrusionOk="0">
                  <a:moveTo>
                    <a:pt x="41" y="0"/>
                  </a:moveTo>
                  <a:cubicBezTo>
                    <a:pt x="28" y="0"/>
                    <a:pt x="17" y="3"/>
                    <a:pt x="14" y="8"/>
                  </a:cubicBezTo>
                  <a:cubicBezTo>
                    <a:pt x="0" y="18"/>
                    <a:pt x="14" y="26"/>
                    <a:pt x="42" y="29"/>
                  </a:cubicBezTo>
                  <a:cubicBezTo>
                    <a:pt x="58" y="31"/>
                    <a:pt x="72" y="31"/>
                    <a:pt x="83" y="31"/>
                  </a:cubicBezTo>
                  <a:cubicBezTo>
                    <a:pt x="123" y="31"/>
                    <a:pt x="127" y="22"/>
                    <a:pt x="84" y="8"/>
                  </a:cubicBezTo>
                  <a:cubicBezTo>
                    <a:pt x="69" y="3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23"/>
            <p:cNvSpPr/>
            <p:nvPr/>
          </p:nvSpPr>
          <p:spPr>
            <a:xfrm>
              <a:off x="5786800" y="1290900"/>
              <a:ext cx="10175" cy="1675"/>
            </a:xfrm>
            <a:custGeom>
              <a:avLst/>
              <a:gdLst/>
              <a:ahLst/>
              <a:cxnLst/>
              <a:rect l="l" t="t" r="r" b="b"/>
              <a:pathLst>
                <a:path w="407" h="67" extrusionOk="0">
                  <a:moveTo>
                    <a:pt x="90" y="0"/>
                  </a:moveTo>
                  <a:cubicBezTo>
                    <a:pt x="83" y="0"/>
                    <a:pt x="74" y="1"/>
                    <a:pt x="66" y="4"/>
                  </a:cubicBezTo>
                  <a:cubicBezTo>
                    <a:pt x="0" y="21"/>
                    <a:pt x="18" y="28"/>
                    <a:pt x="136" y="45"/>
                  </a:cubicBezTo>
                  <a:cubicBezTo>
                    <a:pt x="244" y="60"/>
                    <a:pt x="311" y="67"/>
                    <a:pt x="350" y="67"/>
                  </a:cubicBezTo>
                  <a:cubicBezTo>
                    <a:pt x="378" y="67"/>
                    <a:pt x="391" y="63"/>
                    <a:pt x="396" y="56"/>
                  </a:cubicBezTo>
                  <a:cubicBezTo>
                    <a:pt x="407" y="40"/>
                    <a:pt x="343" y="16"/>
                    <a:pt x="308" y="16"/>
                  </a:cubicBezTo>
                  <a:cubicBezTo>
                    <a:pt x="299" y="16"/>
                    <a:pt x="292" y="18"/>
                    <a:pt x="288" y="21"/>
                  </a:cubicBezTo>
                  <a:cubicBezTo>
                    <a:pt x="284" y="26"/>
                    <a:pt x="279" y="28"/>
                    <a:pt x="276" y="28"/>
                  </a:cubicBezTo>
                  <a:cubicBezTo>
                    <a:pt x="270" y="28"/>
                    <a:pt x="266" y="24"/>
                    <a:pt x="264" y="18"/>
                  </a:cubicBezTo>
                  <a:cubicBezTo>
                    <a:pt x="262" y="12"/>
                    <a:pt x="250" y="8"/>
                    <a:pt x="233" y="8"/>
                  </a:cubicBezTo>
                  <a:cubicBezTo>
                    <a:pt x="220" y="8"/>
                    <a:pt x="206" y="10"/>
                    <a:pt x="191" y="14"/>
                  </a:cubicBezTo>
                  <a:cubicBezTo>
                    <a:pt x="175" y="19"/>
                    <a:pt x="160" y="21"/>
                    <a:pt x="148" y="21"/>
                  </a:cubicBezTo>
                  <a:cubicBezTo>
                    <a:pt x="131" y="21"/>
                    <a:pt x="120" y="17"/>
                    <a:pt x="118" y="11"/>
                  </a:cubicBezTo>
                  <a:cubicBezTo>
                    <a:pt x="116" y="4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23"/>
            <p:cNvSpPr/>
            <p:nvPr/>
          </p:nvSpPr>
          <p:spPr>
            <a:xfrm>
              <a:off x="5725225" y="1090550"/>
              <a:ext cx="1125" cy="1000"/>
            </a:xfrm>
            <a:custGeom>
              <a:avLst/>
              <a:gdLst/>
              <a:ahLst/>
              <a:cxnLst/>
              <a:rect l="l" t="t" r="r" b="b"/>
              <a:pathLst>
                <a:path w="45" h="40" extrusionOk="0">
                  <a:moveTo>
                    <a:pt x="30" y="1"/>
                  </a:moveTo>
                  <a:cubicBezTo>
                    <a:pt x="26" y="1"/>
                    <a:pt x="22" y="3"/>
                    <a:pt x="18" y="7"/>
                  </a:cubicBezTo>
                  <a:cubicBezTo>
                    <a:pt x="7" y="18"/>
                    <a:pt x="0" y="28"/>
                    <a:pt x="0" y="35"/>
                  </a:cubicBezTo>
                  <a:cubicBezTo>
                    <a:pt x="2" y="37"/>
                    <a:pt x="8" y="40"/>
                    <a:pt x="16" y="40"/>
                  </a:cubicBezTo>
                  <a:cubicBezTo>
                    <a:pt x="20" y="40"/>
                    <a:pt x="23" y="39"/>
                    <a:pt x="28" y="38"/>
                  </a:cubicBezTo>
                  <a:cubicBezTo>
                    <a:pt x="38" y="35"/>
                    <a:pt x="45" y="21"/>
                    <a:pt x="42" y="11"/>
                  </a:cubicBezTo>
                  <a:cubicBezTo>
                    <a:pt x="40" y="5"/>
                    <a:pt x="35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23"/>
            <p:cNvSpPr/>
            <p:nvPr/>
          </p:nvSpPr>
          <p:spPr>
            <a:xfrm>
              <a:off x="5804175" y="1332850"/>
              <a:ext cx="1975" cy="1100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13" y="1"/>
                  </a:moveTo>
                  <a:cubicBezTo>
                    <a:pt x="4" y="1"/>
                    <a:pt x="0" y="4"/>
                    <a:pt x="3" y="12"/>
                  </a:cubicBezTo>
                  <a:cubicBezTo>
                    <a:pt x="8" y="29"/>
                    <a:pt x="35" y="43"/>
                    <a:pt x="56" y="43"/>
                  </a:cubicBezTo>
                  <a:cubicBezTo>
                    <a:pt x="64" y="43"/>
                    <a:pt x="71" y="41"/>
                    <a:pt x="75" y="36"/>
                  </a:cubicBezTo>
                  <a:cubicBezTo>
                    <a:pt x="79" y="29"/>
                    <a:pt x="61" y="15"/>
                    <a:pt x="37" y="5"/>
                  </a:cubicBezTo>
                  <a:cubicBezTo>
                    <a:pt x="27" y="2"/>
                    <a:pt x="19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23"/>
            <p:cNvSpPr/>
            <p:nvPr/>
          </p:nvSpPr>
          <p:spPr>
            <a:xfrm>
              <a:off x="5806825" y="1332950"/>
              <a:ext cx="3575" cy="1400"/>
            </a:xfrm>
            <a:custGeom>
              <a:avLst/>
              <a:gdLst/>
              <a:ahLst/>
              <a:cxnLst/>
              <a:rect l="l" t="t" r="r" b="b"/>
              <a:pathLst>
                <a:path w="143" h="56" extrusionOk="0">
                  <a:moveTo>
                    <a:pt x="33" y="0"/>
                  </a:moveTo>
                  <a:cubicBezTo>
                    <a:pt x="28" y="0"/>
                    <a:pt x="25" y="1"/>
                    <a:pt x="22" y="1"/>
                  </a:cubicBezTo>
                  <a:cubicBezTo>
                    <a:pt x="4" y="4"/>
                    <a:pt x="1" y="15"/>
                    <a:pt x="11" y="25"/>
                  </a:cubicBezTo>
                  <a:cubicBezTo>
                    <a:pt x="16" y="31"/>
                    <a:pt x="23" y="33"/>
                    <a:pt x="30" y="33"/>
                  </a:cubicBezTo>
                  <a:cubicBezTo>
                    <a:pt x="37" y="33"/>
                    <a:pt x="44" y="31"/>
                    <a:pt x="49" y="25"/>
                  </a:cubicBezTo>
                  <a:cubicBezTo>
                    <a:pt x="52" y="22"/>
                    <a:pt x="56" y="21"/>
                    <a:pt x="59" y="21"/>
                  </a:cubicBezTo>
                  <a:cubicBezTo>
                    <a:pt x="66" y="21"/>
                    <a:pt x="72" y="27"/>
                    <a:pt x="77" y="39"/>
                  </a:cubicBezTo>
                  <a:cubicBezTo>
                    <a:pt x="79" y="50"/>
                    <a:pt x="86" y="56"/>
                    <a:pt x="96" y="56"/>
                  </a:cubicBezTo>
                  <a:cubicBezTo>
                    <a:pt x="102" y="56"/>
                    <a:pt x="108" y="54"/>
                    <a:pt x="115" y="49"/>
                  </a:cubicBezTo>
                  <a:cubicBezTo>
                    <a:pt x="142" y="32"/>
                    <a:pt x="139" y="25"/>
                    <a:pt x="97" y="11"/>
                  </a:cubicBezTo>
                  <a:cubicBezTo>
                    <a:pt x="78" y="6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23"/>
            <p:cNvSpPr/>
            <p:nvPr/>
          </p:nvSpPr>
          <p:spPr>
            <a:xfrm>
              <a:off x="5730575" y="1091050"/>
              <a:ext cx="2675" cy="800"/>
            </a:xfrm>
            <a:custGeom>
              <a:avLst/>
              <a:gdLst/>
              <a:ahLst/>
              <a:cxnLst/>
              <a:rect l="l" t="t" r="r" b="b"/>
              <a:pathLst>
                <a:path w="107" h="32" extrusionOk="0">
                  <a:moveTo>
                    <a:pt x="55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1" y="12"/>
                    <a:pt x="1" y="15"/>
                    <a:pt x="36" y="25"/>
                  </a:cubicBezTo>
                  <a:cubicBezTo>
                    <a:pt x="51" y="30"/>
                    <a:pt x="65" y="32"/>
                    <a:pt x="76" y="32"/>
                  </a:cubicBezTo>
                  <a:cubicBezTo>
                    <a:pt x="98" y="32"/>
                    <a:pt x="107" y="23"/>
                    <a:pt x="87" y="12"/>
                  </a:cubicBezTo>
                  <a:cubicBezTo>
                    <a:pt x="81" y="5"/>
                    <a:pt x="68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23"/>
            <p:cNvSpPr/>
            <p:nvPr/>
          </p:nvSpPr>
          <p:spPr>
            <a:xfrm>
              <a:off x="5792950" y="128385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9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5"/>
                    <a:pt x="0" y="15"/>
                    <a:pt x="4" y="26"/>
                  </a:cubicBezTo>
                  <a:cubicBezTo>
                    <a:pt x="6" y="34"/>
                    <a:pt x="16" y="40"/>
                    <a:pt x="27" y="40"/>
                  </a:cubicBezTo>
                  <a:cubicBezTo>
                    <a:pt x="30" y="40"/>
                    <a:pt x="33" y="40"/>
                    <a:pt x="35" y="39"/>
                  </a:cubicBezTo>
                  <a:cubicBezTo>
                    <a:pt x="45" y="36"/>
                    <a:pt x="52" y="26"/>
                    <a:pt x="49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23"/>
            <p:cNvSpPr/>
            <p:nvPr/>
          </p:nvSpPr>
          <p:spPr>
            <a:xfrm>
              <a:off x="5793375" y="1280575"/>
              <a:ext cx="6450" cy="1250"/>
            </a:xfrm>
            <a:custGeom>
              <a:avLst/>
              <a:gdLst/>
              <a:ahLst/>
              <a:cxnLst/>
              <a:rect l="l" t="t" r="r" b="b"/>
              <a:pathLst>
                <a:path w="258" h="50" extrusionOk="0">
                  <a:moveTo>
                    <a:pt x="28" y="1"/>
                  </a:moveTo>
                  <a:cubicBezTo>
                    <a:pt x="6" y="1"/>
                    <a:pt x="0" y="5"/>
                    <a:pt x="8" y="14"/>
                  </a:cubicBezTo>
                  <a:cubicBezTo>
                    <a:pt x="23" y="32"/>
                    <a:pt x="141" y="50"/>
                    <a:pt x="208" y="50"/>
                  </a:cubicBezTo>
                  <a:cubicBezTo>
                    <a:pt x="232" y="50"/>
                    <a:pt x="250" y="48"/>
                    <a:pt x="254" y="42"/>
                  </a:cubicBezTo>
                  <a:cubicBezTo>
                    <a:pt x="257" y="39"/>
                    <a:pt x="198" y="21"/>
                    <a:pt x="126" y="11"/>
                  </a:cubicBezTo>
                  <a:cubicBezTo>
                    <a:pt x="80" y="4"/>
                    <a:pt x="48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23"/>
            <p:cNvSpPr/>
            <p:nvPr/>
          </p:nvSpPr>
          <p:spPr>
            <a:xfrm>
              <a:off x="5733800" y="1091475"/>
              <a:ext cx="6350" cy="1125"/>
            </a:xfrm>
            <a:custGeom>
              <a:avLst/>
              <a:gdLst/>
              <a:ahLst/>
              <a:cxnLst/>
              <a:rect l="l" t="t" r="r" b="b"/>
              <a:pathLst>
                <a:path w="254" h="45" extrusionOk="0">
                  <a:moveTo>
                    <a:pt x="35" y="0"/>
                  </a:moveTo>
                  <a:cubicBezTo>
                    <a:pt x="25" y="0"/>
                    <a:pt x="18" y="0"/>
                    <a:pt x="14" y="1"/>
                  </a:cubicBezTo>
                  <a:cubicBezTo>
                    <a:pt x="0" y="8"/>
                    <a:pt x="3" y="11"/>
                    <a:pt x="24" y="11"/>
                  </a:cubicBezTo>
                  <a:cubicBezTo>
                    <a:pt x="49" y="16"/>
                    <a:pt x="80" y="22"/>
                    <a:pt x="101" y="36"/>
                  </a:cubicBezTo>
                  <a:cubicBezTo>
                    <a:pt x="112" y="42"/>
                    <a:pt x="131" y="44"/>
                    <a:pt x="151" y="44"/>
                  </a:cubicBezTo>
                  <a:cubicBezTo>
                    <a:pt x="168" y="44"/>
                    <a:pt x="186" y="43"/>
                    <a:pt x="202" y="40"/>
                  </a:cubicBezTo>
                  <a:cubicBezTo>
                    <a:pt x="253" y="26"/>
                    <a:pt x="247" y="19"/>
                    <a:pt x="149" y="8"/>
                  </a:cubicBezTo>
                  <a:cubicBezTo>
                    <a:pt x="106" y="3"/>
                    <a:pt x="62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23"/>
            <p:cNvSpPr/>
            <p:nvPr/>
          </p:nvSpPr>
          <p:spPr>
            <a:xfrm>
              <a:off x="5796975" y="1292050"/>
              <a:ext cx="3650" cy="1175"/>
            </a:xfrm>
            <a:custGeom>
              <a:avLst/>
              <a:gdLst/>
              <a:ahLst/>
              <a:cxnLst/>
              <a:rect l="l" t="t" r="r" b="b"/>
              <a:pathLst>
                <a:path w="146" h="47" extrusionOk="0">
                  <a:moveTo>
                    <a:pt x="51" y="1"/>
                  </a:moveTo>
                  <a:cubicBezTo>
                    <a:pt x="0" y="1"/>
                    <a:pt x="8" y="29"/>
                    <a:pt x="72" y="41"/>
                  </a:cubicBezTo>
                  <a:cubicBezTo>
                    <a:pt x="93" y="45"/>
                    <a:pt x="110" y="47"/>
                    <a:pt x="121" y="47"/>
                  </a:cubicBezTo>
                  <a:cubicBezTo>
                    <a:pt x="140" y="47"/>
                    <a:pt x="146" y="41"/>
                    <a:pt x="141" y="28"/>
                  </a:cubicBezTo>
                  <a:cubicBezTo>
                    <a:pt x="141" y="20"/>
                    <a:pt x="110" y="7"/>
                    <a:pt x="75" y="3"/>
                  </a:cubicBezTo>
                  <a:cubicBezTo>
                    <a:pt x="66" y="1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23"/>
            <p:cNvSpPr/>
            <p:nvPr/>
          </p:nvSpPr>
          <p:spPr>
            <a:xfrm>
              <a:off x="5811775" y="1332675"/>
              <a:ext cx="2100" cy="675"/>
            </a:xfrm>
            <a:custGeom>
              <a:avLst/>
              <a:gdLst/>
              <a:ahLst/>
              <a:cxnLst/>
              <a:rect l="l" t="t" r="r" b="b"/>
              <a:pathLst>
                <a:path w="84" h="27" extrusionOk="0">
                  <a:moveTo>
                    <a:pt x="41" y="0"/>
                  </a:moveTo>
                  <a:cubicBezTo>
                    <a:pt x="37" y="0"/>
                    <a:pt x="34" y="0"/>
                    <a:pt x="32" y="1"/>
                  </a:cubicBezTo>
                  <a:cubicBezTo>
                    <a:pt x="0" y="9"/>
                    <a:pt x="11" y="22"/>
                    <a:pt x="53" y="26"/>
                  </a:cubicBezTo>
                  <a:cubicBezTo>
                    <a:pt x="77" y="26"/>
                    <a:pt x="83" y="22"/>
                    <a:pt x="73" y="12"/>
                  </a:cubicBezTo>
                  <a:cubicBezTo>
                    <a:pt x="65" y="4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23"/>
            <p:cNvSpPr/>
            <p:nvPr/>
          </p:nvSpPr>
          <p:spPr>
            <a:xfrm>
              <a:off x="5813775" y="1333625"/>
              <a:ext cx="8075" cy="3375"/>
            </a:xfrm>
            <a:custGeom>
              <a:avLst/>
              <a:gdLst/>
              <a:ahLst/>
              <a:cxnLst/>
              <a:rect l="l" t="t" r="r" b="b"/>
              <a:pathLst>
                <a:path w="323" h="135" extrusionOk="0">
                  <a:moveTo>
                    <a:pt x="57" y="1"/>
                  </a:moveTo>
                  <a:cubicBezTo>
                    <a:pt x="47" y="1"/>
                    <a:pt x="41" y="9"/>
                    <a:pt x="45" y="26"/>
                  </a:cubicBezTo>
                  <a:cubicBezTo>
                    <a:pt x="48" y="35"/>
                    <a:pt x="42" y="41"/>
                    <a:pt x="29" y="41"/>
                  </a:cubicBezTo>
                  <a:cubicBezTo>
                    <a:pt x="27" y="41"/>
                    <a:pt x="24" y="40"/>
                    <a:pt x="21" y="40"/>
                  </a:cubicBezTo>
                  <a:cubicBezTo>
                    <a:pt x="15" y="38"/>
                    <a:pt x="10" y="37"/>
                    <a:pt x="8" y="37"/>
                  </a:cubicBezTo>
                  <a:cubicBezTo>
                    <a:pt x="0" y="37"/>
                    <a:pt x="7" y="44"/>
                    <a:pt x="28" y="57"/>
                  </a:cubicBezTo>
                  <a:cubicBezTo>
                    <a:pt x="41" y="67"/>
                    <a:pt x="56" y="71"/>
                    <a:pt x="68" y="71"/>
                  </a:cubicBezTo>
                  <a:cubicBezTo>
                    <a:pt x="74" y="71"/>
                    <a:pt x="80" y="70"/>
                    <a:pt x="83" y="67"/>
                  </a:cubicBezTo>
                  <a:cubicBezTo>
                    <a:pt x="85" y="65"/>
                    <a:pt x="89" y="64"/>
                    <a:pt x="92" y="64"/>
                  </a:cubicBezTo>
                  <a:cubicBezTo>
                    <a:pt x="101" y="64"/>
                    <a:pt x="112" y="70"/>
                    <a:pt x="122" y="82"/>
                  </a:cubicBezTo>
                  <a:cubicBezTo>
                    <a:pt x="130" y="94"/>
                    <a:pt x="145" y="103"/>
                    <a:pt x="155" y="103"/>
                  </a:cubicBezTo>
                  <a:cubicBezTo>
                    <a:pt x="157" y="103"/>
                    <a:pt x="159" y="103"/>
                    <a:pt x="160" y="102"/>
                  </a:cubicBezTo>
                  <a:cubicBezTo>
                    <a:pt x="177" y="94"/>
                    <a:pt x="192" y="90"/>
                    <a:pt x="204" y="90"/>
                  </a:cubicBezTo>
                  <a:cubicBezTo>
                    <a:pt x="224" y="90"/>
                    <a:pt x="238" y="100"/>
                    <a:pt x="247" y="120"/>
                  </a:cubicBezTo>
                  <a:cubicBezTo>
                    <a:pt x="250" y="129"/>
                    <a:pt x="254" y="135"/>
                    <a:pt x="256" y="135"/>
                  </a:cubicBezTo>
                  <a:cubicBezTo>
                    <a:pt x="259" y="135"/>
                    <a:pt x="260" y="131"/>
                    <a:pt x="260" y="123"/>
                  </a:cubicBezTo>
                  <a:cubicBezTo>
                    <a:pt x="264" y="109"/>
                    <a:pt x="281" y="92"/>
                    <a:pt x="302" y="85"/>
                  </a:cubicBezTo>
                  <a:cubicBezTo>
                    <a:pt x="322" y="82"/>
                    <a:pt x="302" y="67"/>
                    <a:pt x="250" y="61"/>
                  </a:cubicBezTo>
                  <a:cubicBezTo>
                    <a:pt x="223" y="55"/>
                    <a:pt x="196" y="53"/>
                    <a:pt x="176" y="53"/>
                  </a:cubicBezTo>
                  <a:cubicBezTo>
                    <a:pt x="159" y="53"/>
                    <a:pt x="147" y="54"/>
                    <a:pt x="143" y="57"/>
                  </a:cubicBezTo>
                  <a:cubicBezTo>
                    <a:pt x="141" y="59"/>
                    <a:pt x="139" y="59"/>
                    <a:pt x="137" y="59"/>
                  </a:cubicBezTo>
                  <a:cubicBezTo>
                    <a:pt x="128" y="59"/>
                    <a:pt x="115" y="50"/>
                    <a:pt x="104" y="33"/>
                  </a:cubicBezTo>
                  <a:cubicBezTo>
                    <a:pt x="89" y="12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23"/>
            <p:cNvSpPr/>
            <p:nvPr/>
          </p:nvSpPr>
          <p:spPr>
            <a:xfrm>
              <a:off x="5801000" y="1292175"/>
              <a:ext cx="3950" cy="1475"/>
            </a:xfrm>
            <a:custGeom>
              <a:avLst/>
              <a:gdLst/>
              <a:ahLst/>
              <a:cxnLst/>
              <a:rect l="l" t="t" r="r" b="b"/>
              <a:pathLst>
                <a:path w="158" h="59" extrusionOk="0">
                  <a:moveTo>
                    <a:pt x="22" y="0"/>
                  </a:moveTo>
                  <a:cubicBezTo>
                    <a:pt x="3" y="0"/>
                    <a:pt x="0" y="7"/>
                    <a:pt x="5" y="23"/>
                  </a:cubicBezTo>
                  <a:cubicBezTo>
                    <a:pt x="11" y="46"/>
                    <a:pt x="35" y="59"/>
                    <a:pt x="65" y="59"/>
                  </a:cubicBezTo>
                  <a:cubicBezTo>
                    <a:pt x="84" y="59"/>
                    <a:pt x="105" y="54"/>
                    <a:pt x="126" y="43"/>
                  </a:cubicBezTo>
                  <a:cubicBezTo>
                    <a:pt x="157" y="29"/>
                    <a:pt x="146" y="23"/>
                    <a:pt x="81" y="8"/>
                  </a:cubicBezTo>
                  <a:cubicBezTo>
                    <a:pt x="53" y="3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23"/>
            <p:cNvSpPr/>
            <p:nvPr/>
          </p:nvSpPr>
          <p:spPr>
            <a:xfrm>
              <a:off x="5818975" y="1346400"/>
              <a:ext cx="1675" cy="925"/>
            </a:xfrm>
            <a:custGeom>
              <a:avLst/>
              <a:gdLst/>
              <a:ahLst/>
              <a:cxnLst/>
              <a:rect l="l" t="t" r="r" b="b"/>
              <a:pathLst>
                <a:path w="67" h="37" extrusionOk="0">
                  <a:moveTo>
                    <a:pt x="21" y="0"/>
                  </a:moveTo>
                  <a:cubicBezTo>
                    <a:pt x="18" y="0"/>
                    <a:pt x="16" y="0"/>
                    <a:pt x="14" y="1"/>
                  </a:cubicBezTo>
                  <a:cubicBezTo>
                    <a:pt x="0" y="4"/>
                    <a:pt x="0" y="14"/>
                    <a:pt x="10" y="25"/>
                  </a:cubicBezTo>
                  <a:cubicBezTo>
                    <a:pt x="19" y="30"/>
                    <a:pt x="34" y="36"/>
                    <a:pt x="45" y="36"/>
                  </a:cubicBezTo>
                  <a:cubicBezTo>
                    <a:pt x="47" y="36"/>
                    <a:pt x="50" y="36"/>
                    <a:pt x="52" y="35"/>
                  </a:cubicBezTo>
                  <a:cubicBezTo>
                    <a:pt x="66" y="32"/>
                    <a:pt x="66" y="22"/>
                    <a:pt x="56" y="11"/>
                  </a:cubicBezTo>
                  <a:cubicBezTo>
                    <a:pt x="47" y="6"/>
                    <a:pt x="32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23"/>
            <p:cNvSpPr/>
            <p:nvPr/>
          </p:nvSpPr>
          <p:spPr>
            <a:xfrm>
              <a:off x="5740400" y="1091925"/>
              <a:ext cx="4625" cy="900"/>
            </a:xfrm>
            <a:custGeom>
              <a:avLst/>
              <a:gdLst/>
              <a:ahLst/>
              <a:cxnLst/>
              <a:rect l="l" t="t" r="r" b="b"/>
              <a:pathLst>
                <a:path w="185" h="36" extrusionOk="0">
                  <a:moveTo>
                    <a:pt x="56" y="1"/>
                  </a:moveTo>
                  <a:cubicBezTo>
                    <a:pt x="0" y="1"/>
                    <a:pt x="0" y="1"/>
                    <a:pt x="45" y="22"/>
                  </a:cubicBezTo>
                  <a:cubicBezTo>
                    <a:pt x="61" y="31"/>
                    <a:pt x="86" y="35"/>
                    <a:pt x="110" y="35"/>
                  </a:cubicBezTo>
                  <a:cubicBezTo>
                    <a:pt x="122" y="35"/>
                    <a:pt x="133" y="34"/>
                    <a:pt x="142" y="32"/>
                  </a:cubicBezTo>
                  <a:cubicBezTo>
                    <a:pt x="184" y="18"/>
                    <a:pt x="184" y="14"/>
                    <a:pt x="156" y="8"/>
                  </a:cubicBezTo>
                  <a:cubicBezTo>
                    <a:pt x="132" y="4"/>
                    <a:pt x="90" y="1"/>
                    <a:pt x="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23"/>
            <p:cNvSpPr/>
            <p:nvPr/>
          </p:nvSpPr>
          <p:spPr>
            <a:xfrm>
              <a:off x="5800525" y="1281225"/>
              <a:ext cx="4325" cy="825"/>
            </a:xfrm>
            <a:custGeom>
              <a:avLst/>
              <a:gdLst/>
              <a:ahLst/>
              <a:cxnLst/>
              <a:rect l="l" t="t" r="r" b="b"/>
              <a:pathLst>
                <a:path w="173" h="33" extrusionOk="0">
                  <a:moveTo>
                    <a:pt x="29" y="1"/>
                  </a:moveTo>
                  <a:cubicBezTo>
                    <a:pt x="11" y="1"/>
                    <a:pt x="1" y="3"/>
                    <a:pt x="3" y="9"/>
                  </a:cubicBezTo>
                  <a:cubicBezTo>
                    <a:pt x="8" y="22"/>
                    <a:pt x="86" y="32"/>
                    <a:pt x="133" y="32"/>
                  </a:cubicBezTo>
                  <a:cubicBezTo>
                    <a:pt x="152" y="32"/>
                    <a:pt x="167" y="31"/>
                    <a:pt x="170" y="27"/>
                  </a:cubicBezTo>
                  <a:cubicBezTo>
                    <a:pt x="173" y="23"/>
                    <a:pt x="135" y="13"/>
                    <a:pt x="86" y="6"/>
                  </a:cubicBezTo>
                  <a:cubicBezTo>
                    <a:pt x="64" y="3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23"/>
            <p:cNvSpPr/>
            <p:nvPr/>
          </p:nvSpPr>
          <p:spPr>
            <a:xfrm>
              <a:off x="5806200" y="1293125"/>
              <a:ext cx="1950" cy="1125"/>
            </a:xfrm>
            <a:custGeom>
              <a:avLst/>
              <a:gdLst/>
              <a:ahLst/>
              <a:cxnLst/>
              <a:rect l="l" t="t" r="r" b="b"/>
              <a:pathLst>
                <a:path w="78" h="45" extrusionOk="0">
                  <a:moveTo>
                    <a:pt x="46" y="0"/>
                  </a:moveTo>
                  <a:cubicBezTo>
                    <a:pt x="42" y="0"/>
                    <a:pt x="37" y="0"/>
                    <a:pt x="33" y="1"/>
                  </a:cubicBezTo>
                  <a:cubicBezTo>
                    <a:pt x="15" y="9"/>
                    <a:pt x="1" y="19"/>
                    <a:pt x="5" y="33"/>
                  </a:cubicBezTo>
                  <a:cubicBezTo>
                    <a:pt x="8" y="40"/>
                    <a:pt x="18" y="44"/>
                    <a:pt x="31" y="44"/>
                  </a:cubicBezTo>
                  <a:cubicBezTo>
                    <a:pt x="36" y="44"/>
                    <a:pt x="41" y="44"/>
                    <a:pt x="47" y="43"/>
                  </a:cubicBezTo>
                  <a:cubicBezTo>
                    <a:pt x="63" y="36"/>
                    <a:pt x="77" y="26"/>
                    <a:pt x="74" y="15"/>
                  </a:cubicBezTo>
                  <a:cubicBezTo>
                    <a:pt x="72" y="5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23"/>
            <p:cNvSpPr/>
            <p:nvPr/>
          </p:nvSpPr>
          <p:spPr>
            <a:xfrm>
              <a:off x="5745450" y="1092300"/>
              <a:ext cx="4850" cy="1475"/>
            </a:xfrm>
            <a:custGeom>
              <a:avLst/>
              <a:gdLst/>
              <a:ahLst/>
              <a:cxnLst/>
              <a:rect l="l" t="t" r="r" b="b"/>
              <a:pathLst>
                <a:path w="194" h="59" extrusionOk="0">
                  <a:moveTo>
                    <a:pt x="10" y="1"/>
                  </a:moveTo>
                  <a:cubicBezTo>
                    <a:pt x="1" y="1"/>
                    <a:pt x="10" y="4"/>
                    <a:pt x="37" y="13"/>
                  </a:cubicBezTo>
                  <a:cubicBezTo>
                    <a:pt x="62" y="20"/>
                    <a:pt x="83" y="34"/>
                    <a:pt x="79" y="48"/>
                  </a:cubicBezTo>
                  <a:cubicBezTo>
                    <a:pt x="76" y="55"/>
                    <a:pt x="84" y="58"/>
                    <a:pt x="99" y="58"/>
                  </a:cubicBezTo>
                  <a:cubicBezTo>
                    <a:pt x="107" y="58"/>
                    <a:pt x="117" y="57"/>
                    <a:pt x="128" y="55"/>
                  </a:cubicBezTo>
                  <a:cubicBezTo>
                    <a:pt x="194" y="37"/>
                    <a:pt x="194" y="7"/>
                    <a:pt x="131" y="7"/>
                  </a:cubicBezTo>
                  <a:cubicBezTo>
                    <a:pt x="107" y="7"/>
                    <a:pt x="69" y="3"/>
                    <a:pt x="41" y="3"/>
                  </a:cubicBezTo>
                  <a:cubicBezTo>
                    <a:pt x="25" y="2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23"/>
            <p:cNvSpPr/>
            <p:nvPr/>
          </p:nvSpPr>
          <p:spPr>
            <a:xfrm>
              <a:off x="5820900" y="1330175"/>
              <a:ext cx="1375" cy="825"/>
            </a:xfrm>
            <a:custGeom>
              <a:avLst/>
              <a:gdLst/>
              <a:ahLst/>
              <a:cxnLst/>
              <a:rect l="l" t="t" r="r" b="b"/>
              <a:pathLst>
                <a:path w="55" h="33" extrusionOk="0">
                  <a:moveTo>
                    <a:pt x="16" y="0"/>
                  </a:moveTo>
                  <a:cubicBezTo>
                    <a:pt x="7" y="0"/>
                    <a:pt x="1" y="7"/>
                    <a:pt x="3" y="15"/>
                  </a:cubicBezTo>
                  <a:cubicBezTo>
                    <a:pt x="6" y="24"/>
                    <a:pt x="17" y="33"/>
                    <a:pt x="27" y="33"/>
                  </a:cubicBezTo>
                  <a:cubicBezTo>
                    <a:pt x="28" y="33"/>
                    <a:pt x="29" y="33"/>
                    <a:pt x="31" y="32"/>
                  </a:cubicBezTo>
                  <a:cubicBezTo>
                    <a:pt x="45" y="29"/>
                    <a:pt x="55" y="22"/>
                    <a:pt x="52" y="15"/>
                  </a:cubicBezTo>
                  <a:cubicBezTo>
                    <a:pt x="52" y="11"/>
                    <a:pt x="37" y="5"/>
                    <a:pt x="24" y="1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23"/>
            <p:cNvSpPr/>
            <p:nvPr/>
          </p:nvSpPr>
          <p:spPr>
            <a:xfrm>
              <a:off x="5823900" y="1335200"/>
              <a:ext cx="5425" cy="1875"/>
            </a:xfrm>
            <a:custGeom>
              <a:avLst/>
              <a:gdLst/>
              <a:ahLst/>
              <a:cxnLst/>
              <a:rect l="l" t="t" r="r" b="b"/>
              <a:pathLst>
                <a:path w="217" h="75" extrusionOk="0">
                  <a:moveTo>
                    <a:pt x="114" y="1"/>
                  </a:moveTo>
                  <a:cubicBezTo>
                    <a:pt x="91" y="1"/>
                    <a:pt x="64" y="4"/>
                    <a:pt x="36" y="12"/>
                  </a:cubicBezTo>
                  <a:cubicBezTo>
                    <a:pt x="15" y="19"/>
                    <a:pt x="1" y="33"/>
                    <a:pt x="5" y="43"/>
                  </a:cubicBezTo>
                  <a:cubicBezTo>
                    <a:pt x="6" y="49"/>
                    <a:pt x="12" y="52"/>
                    <a:pt x="22" y="52"/>
                  </a:cubicBezTo>
                  <a:cubicBezTo>
                    <a:pt x="32" y="52"/>
                    <a:pt x="47" y="48"/>
                    <a:pt x="63" y="43"/>
                  </a:cubicBezTo>
                  <a:cubicBezTo>
                    <a:pt x="84" y="33"/>
                    <a:pt x="102" y="26"/>
                    <a:pt x="111" y="26"/>
                  </a:cubicBezTo>
                  <a:cubicBezTo>
                    <a:pt x="114" y="26"/>
                    <a:pt x="116" y="27"/>
                    <a:pt x="116" y="29"/>
                  </a:cubicBezTo>
                  <a:cubicBezTo>
                    <a:pt x="120" y="52"/>
                    <a:pt x="127" y="65"/>
                    <a:pt x="135" y="65"/>
                  </a:cubicBezTo>
                  <a:cubicBezTo>
                    <a:pt x="141" y="65"/>
                    <a:pt x="146" y="59"/>
                    <a:pt x="151" y="46"/>
                  </a:cubicBezTo>
                  <a:cubicBezTo>
                    <a:pt x="156" y="30"/>
                    <a:pt x="159" y="22"/>
                    <a:pt x="162" y="22"/>
                  </a:cubicBezTo>
                  <a:cubicBezTo>
                    <a:pt x="165" y="22"/>
                    <a:pt x="168" y="29"/>
                    <a:pt x="171" y="43"/>
                  </a:cubicBezTo>
                  <a:cubicBezTo>
                    <a:pt x="177" y="61"/>
                    <a:pt x="189" y="75"/>
                    <a:pt x="202" y="75"/>
                  </a:cubicBezTo>
                  <a:cubicBezTo>
                    <a:pt x="203" y="75"/>
                    <a:pt x="204" y="75"/>
                    <a:pt x="205" y="74"/>
                  </a:cubicBezTo>
                  <a:cubicBezTo>
                    <a:pt x="216" y="71"/>
                    <a:pt x="216" y="54"/>
                    <a:pt x="202" y="33"/>
                  </a:cubicBezTo>
                  <a:cubicBezTo>
                    <a:pt x="189" y="12"/>
                    <a:pt x="15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23"/>
            <p:cNvSpPr/>
            <p:nvPr/>
          </p:nvSpPr>
          <p:spPr>
            <a:xfrm>
              <a:off x="5811075" y="1293650"/>
              <a:ext cx="5050" cy="1575"/>
            </a:xfrm>
            <a:custGeom>
              <a:avLst/>
              <a:gdLst/>
              <a:ahLst/>
              <a:cxnLst/>
              <a:rect l="l" t="t" r="r" b="b"/>
              <a:pathLst>
                <a:path w="202" h="63" extrusionOk="0">
                  <a:moveTo>
                    <a:pt x="188" y="1"/>
                  </a:moveTo>
                  <a:cubicBezTo>
                    <a:pt x="180" y="1"/>
                    <a:pt x="167" y="4"/>
                    <a:pt x="146" y="9"/>
                  </a:cubicBezTo>
                  <a:cubicBezTo>
                    <a:pt x="115" y="19"/>
                    <a:pt x="66" y="22"/>
                    <a:pt x="42" y="22"/>
                  </a:cubicBezTo>
                  <a:cubicBezTo>
                    <a:pt x="1" y="22"/>
                    <a:pt x="4" y="26"/>
                    <a:pt x="49" y="36"/>
                  </a:cubicBezTo>
                  <a:cubicBezTo>
                    <a:pt x="76" y="43"/>
                    <a:pt x="108" y="54"/>
                    <a:pt x="118" y="60"/>
                  </a:cubicBezTo>
                  <a:cubicBezTo>
                    <a:pt x="120" y="62"/>
                    <a:pt x="123" y="63"/>
                    <a:pt x="127" y="63"/>
                  </a:cubicBezTo>
                  <a:cubicBezTo>
                    <a:pt x="139" y="63"/>
                    <a:pt x="157" y="52"/>
                    <a:pt x="171" y="36"/>
                  </a:cubicBezTo>
                  <a:cubicBezTo>
                    <a:pt x="193" y="11"/>
                    <a:pt x="201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23"/>
            <p:cNvSpPr/>
            <p:nvPr/>
          </p:nvSpPr>
          <p:spPr>
            <a:xfrm>
              <a:off x="5810200" y="1288025"/>
              <a:ext cx="4125" cy="675"/>
            </a:xfrm>
            <a:custGeom>
              <a:avLst/>
              <a:gdLst/>
              <a:ahLst/>
              <a:cxnLst/>
              <a:rect l="l" t="t" r="r" b="b"/>
              <a:pathLst>
                <a:path w="165" h="27" extrusionOk="0">
                  <a:moveTo>
                    <a:pt x="93" y="0"/>
                  </a:moveTo>
                  <a:cubicBezTo>
                    <a:pt x="87" y="0"/>
                    <a:pt x="80" y="0"/>
                    <a:pt x="74" y="1"/>
                  </a:cubicBezTo>
                  <a:cubicBezTo>
                    <a:pt x="1" y="8"/>
                    <a:pt x="32" y="25"/>
                    <a:pt x="116" y="25"/>
                  </a:cubicBezTo>
                  <a:cubicBezTo>
                    <a:pt x="122" y="26"/>
                    <a:pt x="128" y="26"/>
                    <a:pt x="133" y="26"/>
                  </a:cubicBezTo>
                  <a:cubicBezTo>
                    <a:pt x="157" y="26"/>
                    <a:pt x="165" y="20"/>
                    <a:pt x="153" y="11"/>
                  </a:cubicBezTo>
                  <a:cubicBezTo>
                    <a:pt x="145" y="6"/>
                    <a:pt x="119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23"/>
            <p:cNvSpPr/>
            <p:nvPr/>
          </p:nvSpPr>
          <p:spPr>
            <a:xfrm>
              <a:off x="5823575" y="1327125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2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9"/>
                    <a:pt x="18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23"/>
            <p:cNvSpPr/>
            <p:nvPr/>
          </p:nvSpPr>
          <p:spPr>
            <a:xfrm>
              <a:off x="5750450" y="1092425"/>
              <a:ext cx="6375" cy="1450"/>
            </a:xfrm>
            <a:custGeom>
              <a:avLst/>
              <a:gdLst/>
              <a:ahLst/>
              <a:cxnLst/>
              <a:rect l="l" t="t" r="r" b="b"/>
              <a:pathLst>
                <a:path w="255" h="58" extrusionOk="0">
                  <a:moveTo>
                    <a:pt x="46" y="0"/>
                  </a:moveTo>
                  <a:cubicBezTo>
                    <a:pt x="40" y="0"/>
                    <a:pt x="34" y="1"/>
                    <a:pt x="29" y="2"/>
                  </a:cubicBezTo>
                  <a:cubicBezTo>
                    <a:pt x="0" y="12"/>
                    <a:pt x="0" y="15"/>
                    <a:pt x="45" y="29"/>
                  </a:cubicBezTo>
                  <a:cubicBezTo>
                    <a:pt x="63" y="36"/>
                    <a:pt x="86" y="40"/>
                    <a:pt x="106" y="40"/>
                  </a:cubicBezTo>
                  <a:cubicBezTo>
                    <a:pt x="118" y="40"/>
                    <a:pt x="128" y="39"/>
                    <a:pt x="136" y="36"/>
                  </a:cubicBezTo>
                  <a:cubicBezTo>
                    <a:pt x="141" y="35"/>
                    <a:pt x="147" y="35"/>
                    <a:pt x="152" y="35"/>
                  </a:cubicBezTo>
                  <a:cubicBezTo>
                    <a:pt x="169" y="35"/>
                    <a:pt x="187" y="38"/>
                    <a:pt x="195" y="47"/>
                  </a:cubicBezTo>
                  <a:cubicBezTo>
                    <a:pt x="205" y="54"/>
                    <a:pt x="216" y="58"/>
                    <a:pt x="225" y="58"/>
                  </a:cubicBezTo>
                  <a:cubicBezTo>
                    <a:pt x="242" y="58"/>
                    <a:pt x="255" y="47"/>
                    <a:pt x="250" y="29"/>
                  </a:cubicBezTo>
                  <a:cubicBezTo>
                    <a:pt x="247" y="21"/>
                    <a:pt x="222" y="14"/>
                    <a:pt x="192" y="14"/>
                  </a:cubicBezTo>
                  <a:cubicBezTo>
                    <a:pt x="186" y="14"/>
                    <a:pt x="180" y="14"/>
                    <a:pt x="174" y="15"/>
                  </a:cubicBezTo>
                  <a:cubicBezTo>
                    <a:pt x="164" y="16"/>
                    <a:pt x="153" y="17"/>
                    <a:pt x="142" y="17"/>
                  </a:cubicBezTo>
                  <a:cubicBezTo>
                    <a:pt x="115" y="17"/>
                    <a:pt x="91" y="13"/>
                    <a:pt x="83" y="8"/>
                  </a:cubicBezTo>
                  <a:cubicBezTo>
                    <a:pt x="76" y="3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23"/>
            <p:cNvSpPr/>
            <p:nvPr/>
          </p:nvSpPr>
          <p:spPr>
            <a:xfrm>
              <a:off x="5826700" y="1331025"/>
              <a:ext cx="1575" cy="550"/>
            </a:xfrm>
            <a:custGeom>
              <a:avLst/>
              <a:gdLst/>
              <a:ahLst/>
              <a:cxnLst/>
              <a:rect l="l" t="t" r="r" b="b"/>
              <a:pathLst>
                <a:path w="63" h="22" extrusionOk="0">
                  <a:moveTo>
                    <a:pt x="49" y="0"/>
                  </a:moveTo>
                  <a:cubicBezTo>
                    <a:pt x="46" y="0"/>
                    <a:pt x="40" y="1"/>
                    <a:pt x="34" y="2"/>
                  </a:cubicBezTo>
                  <a:cubicBezTo>
                    <a:pt x="10" y="9"/>
                    <a:pt x="0" y="16"/>
                    <a:pt x="7" y="19"/>
                  </a:cubicBezTo>
                  <a:cubicBezTo>
                    <a:pt x="10" y="21"/>
                    <a:pt x="14" y="22"/>
                    <a:pt x="19" y="22"/>
                  </a:cubicBezTo>
                  <a:cubicBezTo>
                    <a:pt x="29" y="22"/>
                    <a:pt x="42" y="17"/>
                    <a:pt x="52" y="12"/>
                  </a:cubicBezTo>
                  <a:cubicBezTo>
                    <a:pt x="62" y="4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23"/>
            <p:cNvSpPr/>
            <p:nvPr/>
          </p:nvSpPr>
          <p:spPr>
            <a:xfrm>
              <a:off x="5816275" y="1294375"/>
              <a:ext cx="1325" cy="1075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18" y="0"/>
                  </a:moveTo>
                  <a:cubicBezTo>
                    <a:pt x="8" y="4"/>
                    <a:pt x="1" y="18"/>
                    <a:pt x="4" y="28"/>
                  </a:cubicBezTo>
                  <a:cubicBezTo>
                    <a:pt x="7" y="37"/>
                    <a:pt x="15" y="43"/>
                    <a:pt x="25" y="43"/>
                  </a:cubicBezTo>
                  <a:cubicBezTo>
                    <a:pt x="27" y="43"/>
                    <a:pt x="29" y="43"/>
                    <a:pt x="32" y="42"/>
                  </a:cubicBezTo>
                  <a:cubicBezTo>
                    <a:pt x="46" y="39"/>
                    <a:pt x="53" y="28"/>
                    <a:pt x="49" y="14"/>
                  </a:cubicBezTo>
                  <a:cubicBezTo>
                    <a:pt x="46" y="4"/>
                    <a:pt x="32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23"/>
            <p:cNvSpPr/>
            <p:nvPr/>
          </p:nvSpPr>
          <p:spPr>
            <a:xfrm>
              <a:off x="5829850" y="133497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0"/>
                  </a:moveTo>
                  <a:cubicBezTo>
                    <a:pt x="32" y="0"/>
                    <a:pt x="23" y="6"/>
                    <a:pt x="17" y="18"/>
                  </a:cubicBezTo>
                  <a:cubicBezTo>
                    <a:pt x="0" y="43"/>
                    <a:pt x="26" y="84"/>
                    <a:pt x="52" y="84"/>
                  </a:cubicBezTo>
                  <a:cubicBezTo>
                    <a:pt x="54" y="84"/>
                    <a:pt x="56" y="84"/>
                    <a:pt x="58" y="83"/>
                  </a:cubicBezTo>
                  <a:cubicBezTo>
                    <a:pt x="75" y="80"/>
                    <a:pt x="82" y="59"/>
                    <a:pt x="75" y="34"/>
                  </a:cubicBezTo>
                  <a:cubicBezTo>
                    <a:pt x="67" y="12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23"/>
            <p:cNvSpPr/>
            <p:nvPr/>
          </p:nvSpPr>
          <p:spPr>
            <a:xfrm>
              <a:off x="5817050" y="1293175"/>
              <a:ext cx="15825" cy="2900"/>
            </a:xfrm>
            <a:custGeom>
              <a:avLst/>
              <a:gdLst/>
              <a:ahLst/>
              <a:cxnLst/>
              <a:rect l="l" t="t" r="r" b="b"/>
              <a:pathLst>
                <a:path w="633" h="116" extrusionOk="0">
                  <a:moveTo>
                    <a:pt x="60" y="0"/>
                  </a:moveTo>
                  <a:cubicBezTo>
                    <a:pt x="38" y="0"/>
                    <a:pt x="22" y="1"/>
                    <a:pt x="15" y="3"/>
                  </a:cubicBezTo>
                  <a:cubicBezTo>
                    <a:pt x="1" y="7"/>
                    <a:pt x="22" y="13"/>
                    <a:pt x="60" y="17"/>
                  </a:cubicBezTo>
                  <a:cubicBezTo>
                    <a:pt x="108" y="24"/>
                    <a:pt x="129" y="34"/>
                    <a:pt x="129" y="62"/>
                  </a:cubicBezTo>
                  <a:cubicBezTo>
                    <a:pt x="129" y="80"/>
                    <a:pt x="138" y="94"/>
                    <a:pt x="147" y="94"/>
                  </a:cubicBezTo>
                  <a:cubicBezTo>
                    <a:pt x="148" y="94"/>
                    <a:pt x="149" y="94"/>
                    <a:pt x="150" y="93"/>
                  </a:cubicBezTo>
                  <a:cubicBezTo>
                    <a:pt x="161" y="90"/>
                    <a:pt x="167" y="79"/>
                    <a:pt x="164" y="69"/>
                  </a:cubicBezTo>
                  <a:cubicBezTo>
                    <a:pt x="161" y="58"/>
                    <a:pt x="167" y="48"/>
                    <a:pt x="181" y="45"/>
                  </a:cubicBezTo>
                  <a:cubicBezTo>
                    <a:pt x="189" y="43"/>
                    <a:pt x="201" y="42"/>
                    <a:pt x="215" y="42"/>
                  </a:cubicBezTo>
                  <a:cubicBezTo>
                    <a:pt x="289" y="42"/>
                    <a:pt x="432" y="69"/>
                    <a:pt x="438" y="87"/>
                  </a:cubicBezTo>
                  <a:cubicBezTo>
                    <a:pt x="439" y="94"/>
                    <a:pt x="442" y="97"/>
                    <a:pt x="446" y="97"/>
                  </a:cubicBezTo>
                  <a:cubicBezTo>
                    <a:pt x="452" y="97"/>
                    <a:pt x="459" y="91"/>
                    <a:pt x="469" y="79"/>
                  </a:cubicBezTo>
                  <a:cubicBezTo>
                    <a:pt x="481" y="64"/>
                    <a:pt x="489" y="57"/>
                    <a:pt x="498" y="57"/>
                  </a:cubicBezTo>
                  <a:cubicBezTo>
                    <a:pt x="505" y="57"/>
                    <a:pt x="512" y="61"/>
                    <a:pt x="521" y="69"/>
                  </a:cubicBezTo>
                  <a:cubicBezTo>
                    <a:pt x="532" y="79"/>
                    <a:pt x="549" y="97"/>
                    <a:pt x="549" y="103"/>
                  </a:cubicBezTo>
                  <a:cubicBezTo>
                    <a:pt x="552" y="112"/>
                    <a:pt x="558" y="115"/>
                    <a:pt x="566" y="115"/>
                  </a:cubicBezTo>
                  <a:cubicBezTo>
                    <a:pt x="568" y="115"/>
                    <a:pt x="571" y="115"/>
                    <a:pt x="574" y="114"/>
                  </a:cubicBezTo>
                  <a:cubicBezTo>
                    <a:pt x="584" y="111"/>
                    <a:pt x="598" y="108"/>
                    <a:pt x="612" y="103"/>
                  </a:cubicBezTo>
                  <a:cubicBezTo>
                    <a:pt x="625" y="100"/>
                    <a:pt x="633" y="90"/>
                    <a:pt x="629" y="79"/>
                  </a:cubicBezTo>
                  <a:cubicBezTo>
                    <a:pt x="624" y="62"/>
                    <a:pt x="544" y="44"/>
                    <a:pt x="498" y="44"/>
                  </a:cubicBezTo>
                  <a:cubicBezTo>
                    <a:pt x="481" y="44"/>
                    <a:pt x="469" y="46"/>
                    <a:pt x="466" y="52"/>
                  </a:cubicBezTo>
                  <a:cubicBezTo>
                    <a:pt x="464" y="54"/>
                    <a:pt x="461" y="55"/>
                    <a:pt x="459" y="55"/>
                  </a:cubicBezTo>
                  <a:cubicBezTo>
                    <a:pt x="454" y="55"/>
                    <a:pt x="450" y="50"/>
                    <a:pt x="445" y="41"/>
                  </a:cubicBezTo>
                  <a:cubicBezTo>
                    <a:pt x="439" y="22"/>
                    <a:pt x="366" y="10"/>
                    <a:pt x="290" y="10"/>
                  </a:cubicBezTo>
                  <a:cubicBezTo>
                    <a:pt x="282" y="10"/>
                    <a:pt x="273" y="10"/>
                    <a:pt x="265" y="10"/>
                  </a:cubicBezTo>
                  <a:cubicBezTo>
                    <a:pt x="260" y="11"/>
                    <a:pt x="252" y="11"/>
                    <a:pt x="242" y="11"/>
                  </a:cubicBezTo>
                  <a:cubicBezTo>
                    <a:pt x="214" y="11"/>
                    <a:pt x="171" y="8"/>
                    <a:pt x="133" y="3"/>
                  </a:cubicBezTo>
                  <a:cubicBezTo>
                    <a:pt x="107" y="1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23"/>
            <p:cNvSpPr/>
            <p:nvPr/>
          </p:nvSpPr>
          <p:spPr>
            <a:xfrm>
              <a:off x="5829300" y="1331025"/>
              <a:ext cx="2000" cy="1050"/>
            </a:xfrm>
            <a:custGeom>
              <a:avLst/>
              <a:gdLst/>
              <a:ahLst/>
              <a:cxnLst/>
              <a:rect l="l" t="t" r="r" b="b"/>
              <a:pathLst>
                <a:path w="80" h="42" extrusionOk="0">
                  <a:moveTo>
                    <a:pt x="18" y="1"/>
                  </a:moveTo>
                  <a:cubicBezTo>
                    <a:pt x="16" y="1"/>
                    <a:pt x="13" y="1"/>
                    <a:pt x="10" y="2"/>
                  </a:cubicBezTo>
                  <a:cubicBezTo>
                    <a:pt x="0" y="5"/>
                    <a:pt x="7" y="16"/>
                    <a:pt x="28" y="26"/>
                  </a:cubicBezTo>
                  <a:cubicBezTo>
                    <a:pt x="44" y="37"/>
                    <a:pt x="58" y="41"/>
                    <a:pt x="65" y="41"/>
                  </a:cubicBezTo>
                  <a:cubicBezTo>
                    <a:pt x="67" y="41"/>
                    <a:pt x="69" y="41"/>
                    <a:pt x="69" y="40"/>
                  </a:cubicBezTo>
                  <a:cubicBezTo>
                    <a:pt x="79" y="24"/>
                    <a:pt x="43" y="1"/>
                    <a:pt x="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23"/>
            <p:cNvSpPr/>
            <p:nvPr/>
          </p:nvSpPr>
          <p:spPr>
            <a:xfrm>
              <a:off x="5816725" y="128845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8"/>
                    <a:pt x="17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23"/>
            <p:cNvSpPr/>
            <p:nvPr/>
          </p:nvSpPr>
          <p:spPr>
            <a:xfrm>
              <a:off x="5833550" y="1341600"/>
              <a:ext cx="2825" cy="1125"/>
            </a:xfrm>
            <a:custGeom>
              <a:avLst/>
              <a:gdLst/>
              <a:ahLst/>
              <a:cxnLst/>
              <a:rect l="l" t="t" r="r" b="b"/>
              <a:pathLst>
                <a:path w="113" h="45" extrusionOk="0">
                  <a:moveTo>
                    <a:pt x="32" y="1"/>
                  </a:moveTo>
                  <a:cubicBezTo>
                    <a:pt x="25" y="1"/>
                    <a:pt x="20" y="1"/>
                    <a:pt x="14" y="2"/>
                  </a:cubicBezTo>
                  <a:cubicBezTo>
                    <a:pt x="0" y="6"/>
                    <a:pt x="14" y="19"/>
                    <a:pt x="42" y="33"/>
                  </a:cubicBezTo>
                  <a:cubicBezTo>
                    <a:pt x="55" y="41"/>
                    <a:pt x="68" y="44"/>
                    <a:pt x="80" y="44"/>
                  </a:cubicBezTo>
                  <a:cubicBezTo>
                    <a:pt x="90" y="44"/>
                    <a:pt x="97" y="42"/>
                    <a:pt x="101" y="36"/>
                  </a:cubicBezTo>
                  <a:cubicBezTo>
                    <a:pt x="112" y="19"/>
                    <a:pt x="68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23"/>
            <p:cNvSpPr/>
            <p:nvPr/>
          </p:nvSpPr>
          <p:spPr>
            <a:xfrm>
              <a:off x="5832450" y="1336100"/>
              <a:ext cx="2850" cy="1525"/>
            </a:xfrm>
            <a:custGeom>
              <a:avLst/>
              <a:gdLst/>
              <a:ahLst/>
              <a:cxnLst/>
              <a:rect l="l" t="t" r="r" b="b"/>
              <a:pathLst>
                <a:path w="114" h="61" extrusionOk="0">
                  <a:moveTo>
                    <a:pt x="54" y="0"/>
                  </a:moveTo>
                  <a:cubicBezTo>
                    <a:pt x="33" y="0"/>
                    <a:pt x="27" y="7"/>
                    <a:pt x="37" y="14"/>
                  </a:cubicBezTo>
                  <a:cubicBezTo>
                    <a:pt x="51" y="24"/>
                    <a:pt x="47" y="35"/>
                    <a:pt x="30" y="38"/>
                  </a:cubicBezTo>
                  <a:cubicBezTo>
                    <a:pt x="0" y="44"/>
                    <a:pt x="25" y="60"/>
                    <a:pt x="58" y="60"/>
                  </a:cubicBezTo>
                  <a:cubicBezTo>
                    <a:pt x="64" y="60"/>
                    <a:pt x="69" y="60"/>
                    <a:pt x="75" y="59"/>
                  </a:cubicBezTo>
                  <a:cubicBezTo>
                    <a:pt x="113" y="56"/>
                    <a:pt x="96" y="3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23"/>
            <p:cNvSpPr/>
            <p:nvPr/>
          </p:nvSpPr>
          <p:spPr>
            <a:xfrm>
              <a:off x="5832225" y="1331300"/>
              <a:ext cx="975" cy="1100"/>
            </a:xfrm>
            <a:custGeom>
              <a:avLst/>
              <a:gdLst/>
              <a:ahLst/>
              <a:cxnLst/>
              <a:rect l="l" t="t" r="r" b="b"/>
              <a:pathLst>
                <a:path w="39" h="44" extrusionOk="0">
                  <a:moveTo>
                    <a:pt x="27" y="1"/>
                  </a:moveTo>
                  <a:cubicBezTo>
                    <a:pt x="25" y="1"/>
                    <a:pt x="23" y="1"/>
                    <a:pt x="22" y="1"/>
                  </a:cubicBezTo>
                  <a:cubicBezTo>
                    <a:pt x="8" y="5"/>
                    <a:pt x="1" y="15"/>
                    <a:pt x="5" y="25"/>
                  </a:cubicBezTo>
                  <a:cubicBezTo>
                    <a:pt x="8" y="37"/>
                    <a:pt x="13" y="44"/>
                    <a:pt x="16" y="44"/>
                  </a:cubicBezTo>
                  <a:cubicBezTo>
                    <a:pt x="17" y="44"/>
                    <a:pt x="18" y="44"/>
                    <a:pt x="18" y="43"/>
                  </a:cubicBezTo>
                  <a:cubicBezTo>
                    <a:pt x="26" y="43"/>
                    <a:pt x="32" y="32"/>
                    <a:pt x="36" y="19"/>
                  </a:cubicBezTo>
                  <a:cubicBezTo>
                    <a:pt x="38" y="7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23"/>
            <p:cNvSpPr/>
            <p:nvPr/>
          </p:nvSpPr>
          <p:spPr>
            <a:xfrm>
              <a:off x="5757300" y="1092950"/>
              <a:ext cx="3250" cy="1100"/>
            </a:xfrm>
            <a:custGeom>
              <a:avLst/>
              <a:gdLst/>
              <a:ahLst/>
              <a:cxnLst/>
              <a:rect l="l" t="t" r="r" b="b"/>
              <a:pathLst>
                <a:path w="130" h="44" extrusionOk="0">
                  <a:moveTo>
                    <a:pt x="22" y="1"/>
                  </a:moveTo>
                  <a:cubicBezTo>
                    <a:pt x="19" y="1"/>
                    <a:pt x="16" y="1"/>
                    <a:pt x="14" y="1"/>
                  </a:cubicBezTo>
                  <a:cubicBezTo>
                    <a:pt x="0" y="5"/>
                    <a:pt x="8" y="15"/>
                    <a:pt x="32" y="29"/>
                  </a:cubicBezTo>
                  <a:cubicBezTo>
                    <a:pt x="46" y="38"/>
                    <a:pt x="72" y="44"/>
                    <a:pt x="90" y="44"/>
                  </a:cubicBezTo>
                  <a:cubicBezTo>
                    <a:pt x="94" y="44"/>
                    <a:pt x="98" y="44"/>
                    <a:pt x="101" y="43"/>
                  </a:cubicBezTo>
                  <a:cubicBezTo>
                    <a:pt x="129" y="36"/>
                    <a:pt x="125" y="29"/>
                    <a:pt x="83" y="15"/>
                  </a:cubicBezTo>
                  <a:cubicBezTo>
                    <a:pt x="61" y="7"/>
                    <a:pt x="36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23"/>
            <p:cNvSpPr/>
            <p:nvPr/>
          </p:nvSpPr>
          <p:spPr>
            <a:xfrm>
              <a:off x="5835550" y="1336500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7" y="1"/>
                  </a:moveTo>
                  <a:cubicBezTo>
                    <a:pt x="7" y="1"/>
                    <a:pt x="1" y="7"/>
                    <a:pt x="3" y="19"/>
                  </a:cubicBezTo>
                  <a:cubicBezTo>
                    <a:pt x="6" y="27"/>
                    <a:pt x="16" y="33"/>
                    <a:pt x="27" y="33"/>
                  </a:cubicBezTo>
                  <a:cubicBezTo>
                    <a:pt x="29" y="33"/>
                    <a:pt x="32" y="33"/>
                    <a:pt x="34" y="32"/>
                  </a:cubicBezTo>
                  <a:cubicBezTo>
                    <a:pt x="45" y="29"/>
                    <a:pt x="55" y="22"/>
                    <a:pt x="52" y="19"/>
                  </a:cubicBezTo>
                  <a:cubicBezTo>
                    <a:pt x="52" y="12"/>
                    <a:pt x="38" y="8"/>
                    <a:pt x="24" y="2"/>
                  </a:cubicBezTo>
                  <a:cubicBezTo>
                    <a:pt x="22" y="1"/>
                    <a:pt x="20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23"/>
            <p:cNvSpPr/>
            <p:nvPr/>
          </p:nvSpPr>
          <p:spPr>
            <a:xfrm>
              <a:off x="5760250" y="1093225"/>
              <a:ext cx="2775" cy="1975"/>
            </a:xfrm>
            <a:custGeom>
              <a:avLst/>
              <a:gdLst/>
              <a:ahLst/>
              <a:cxnLst/>
              <a:rect l="l" t="t" r="r" b="b"/>
              <a:pathLst>
                <a:path w="111" h="79" extrusionOk="0">
                  <a:moveTo>
                    <a:pt x="63" y="0"/>
                  </a:moveTo>
                  <a:cubicBezTo>
                    <a:pt x="42" y="0"/>
                    <a:pt x="32" y="11"/>
                    <a:pt x="35" y="29"/>
                  </a:cubicBezTo>
                  <a:cubicBezTo>
                    <a:pt x="42" y="45"/>
                    <a:pt x="35" y="60"/>
                    <a:pt x="18" y="63"/>
                  </a:cubicBezTo>
                  <a:cubicBezTo>
                    <a:pt x="4" y="66"/>
                    <a:pt x="0" y="74"/>
                    <a:pt x="7" y="77"/>
                  </a:cubicBezTo>
                  <a:cubicBezTo>
                    <a:pt x="9" y="78"/>
                    <a:pt x="11" y="78"/>
                    <a:pt x="13" y="78"/>
                  </a:cubicBezTo>
                  <a:cubicBezTo>
                    <a:pt x="39" y="78"/>
                    <a:pt x="111" y="34"/>
                    <a:pt x="108" y="21"/>
                  </a:cubicBezTo>
                  <a:cubicBezTo>
                    <a:pt x="104" y="11"/>
                    <a:pt x="87" y="4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23"/>
            <p:cNvSpPr/>
            <p:nvPr/>
          </p:nvSpPr>
          <p:spPr>
            <a:xfrm>
              <a:off x="5763375" y="1093975"/>
              <a:ext cx="5300" cy="2100"/>
            </a:xfrm>
            <a:custGeom>
              <a:avLst/>
              <a:gdLst/>
              <a:ahLst/>
              <a:cxnLst/>
              <a:rect l="l" t="t" r="r" b="b"/>
              <a:pathLst>
                <a:path w="212" h="84" extrusionOk="0">
                  <a:moveTo>
                    <a:pt x="43" y="1"/>
                  </a:moveTo>
                  <a:cubicBezTo>
                    <a:pt x="36" y="1"/>
                    <a:pt x="31" y="1"/>
                    <a:pt x="28" y="2"/>
                  </a:cubicBezTo>
                  <a:cubicBezTo>
                    <a:pt x="0" y="9"/>
                    <a:pt x="11" y="15"/>
                    <a:pt x="84" y="57"/>
                  </a:cubicBezTo>
                  <a:cubicBezTo>
                    <a:pt x="113" y="75"/>
                    <a:pt x="130" y="83"/>
                    <a:pt x="144" y="83"/>
                  </a:cubicBezTo>
                  <a:cubicBezTo>
                    <a:pt x="157" y="83"/>
                    <a:pt x="167" y="75"/>
                    <a:pt x="181" y="57"/>
                  </a:cubicBezTo>
                  <a:cubicBezTo>
                    <a:pt x="212" y="23"/>
                    <a:pt x="208" y="23"/>
                    <a:pt x="132" y="9"/>
                  </a:cubicBezTo>
                  <a:cubicBezTo>
                    <a:pt x="96" y="4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23"/>
            <p:cNvSpPr/>
            <p:nvPr/>
          </p:nvSpPr>
          <p:spPr>
            <a:xfrm>
              <a:off x="5834675" y="1295225"/>
              <a:ext cx="3500" cy="1275"/>
            </a:xfrm>
            <a:custGeom>
              <a:avLst/>
              <a:gdLst/>
              <a:ahLst/>
              <a:cxnLst/>
              <a:rect l="l" t="t" r="r" b="b"/>
              <a:pathLst>
                <a:path w="140" h="51" extrusionOk="0">
                  <a:moveTo>
                    <a:pt x="42" y="1"/>
                  </a:moveTo>
                  <a:cubicBezTo>
                    <a:pt x="14" y="5"/>
                    <a:pt x="0" y="15"/>
                    <a:pt x="3" y="29"/>
                  </a:cubicBezTo>
                  <a:cubicBezTo>
                    <a:pt x="10" y="41"/>
                    <a:pt x="32" y="50"/>
                    <a:pt x="58" y="50"/>
                  </a:cubicBezTo>
                  <a:cubicBezTo>
                    <a:pt x="62" y="50"/>
                    <a:pt x="65" y="50"/>
                    <a:pt x="69" y="50"/>
                  </a:cubicBezTo>
                  <a:cubicBezTo>
                    <a:pt x="139" y="42"/>
                    <a:pt x="115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23"/>
            <p:cNvSpPr/>
            <p:nvPr/>
          </p:nvSpPr>
          <p:spPr>
            <a:xfrm>
              <a:off x="5774725" y="1095225"/>
              <a:ext cx="2825" cy="825"/>
            </a:xfrm>
            <a:custGeom>
              <a:avLst/>
              <a:gdLst/>
              <a:ahLst/>
              <a:cxnLst/>
              <a:rect l="l" t="t" r="r" b="b"/>
              <a:pathLst>
                <a:path w="113" h="33" extrusionOk="0">
                  <a:moveTo>
                    <a:pt x="59" y="0"/>
                  </a:moveTo>
                  <a:cubicBezTo>
                    <a:pt x="51" y="0"/>
                    <a:pt x="43" y="1"/>
                    <a:pt x="36" y="4"/>
                  </a:cubicBezTo>
                  <a:cubicBezTo>
                    <a:pt x="1" y="11"/>
                    <a:pt x="1" y="15"/>
                    <a:pt x="39" y="25"/>
                  </a:cubicBezTo>
                  <a:cubicBezTo>
                    <a:pt x="58" y="30"/>
                    <a:pt x="74" y="32"/>
                    <a:pt x="85" y="32"/>
                  </a:cubicBezTo>
                  <a:cubicBezTo>
                    <a:pt x="106" y="32"/>
                    <a:pt x="112" y="25"/>
                    <a:pt x="94" y="11"/>
                  </a:cubicBezTo>
                  <a:cubicBezTo>
                    <a:pt x="88" y="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23"/>
            <p:cNvSpPr/>
            <p:nvPr/>
          </p:nvSpPr>
          <p:spPr>
            <a:xfrm>
              <a:off x="5841000" y="1296175"/>
              <a:ext cx="14075" cy="3125"/>
            </a:xfrm>
            <a:custGeom>
              <a:avLst/>
              <a:gdLst/>
              <a:ahLst/>
              <a:cxnLst/>
              <a:rect l="l" t="t" r="r" b="b"/>
              <a:pathLst>
                <a:path w="563" h="125" extrusionOk="0">
                  <a:moveTo>
                    <a:pt x="19" y="0"/>
                  </a:moveTo>
                  <a:cubicBezTo>
                    <a:pt x="17" y="0"/>
                    <a:pt x="15" y="1"/>
                    <a:pt x="14" y="1"/>
                  </a:cubicBezTo>
                  <a:cubicBezTo>
                    <a:pt x="4" y="1"/>
                    <a:pt x="0" y="12"/>
                    <a:pt x="4" y="25"/>
                  </a:cubicBezTo>
                  <a:cubicBezTo>
                    <a:pt x="7" y="33"/>
                    <a:pt x="17" y="37"/>
                    <a:pt x="31" y="37"/>
                  </a:cubicBezTo>
                  <a:cubicBezTo>
                    <a:pt x="35" y="37"/>
                    <a:pt x="40" y="37"/>
                    <a:pt x="45" y="36"/>
                  </a:cubicBezTo>
                  <a:cubicBezTo>
                    <a:pt x="48" y="35"/>
                    <a:pt x="53" y="34"/>
                    <a:pt x="58" y="34"/>
                  </a:cubicBezTo>
                  <a:cubicBezTo>
                    <a:pt x="81" y="34"/>
                    <a:pt x="122" y="46"/>
                    <a:pt x="153" y="60"/>
                  </a:cubicBezTo>
                  <a:cubicBezTo>
                    <a:pt x="191" y="77"/>
                    <a:pt x="233" y="92"/>
                    <a:pt x="243" y="92"/>
                  </a:cubicBezTo>
                  <a:cubicBezTo>
                    <a:pt x="245" y="91"/>
                    <a:pt x="247" y="91"/>
                    <a:pt x="250" y="91"/>
                  </a:cubicBezTo>
                  <a:cubicBezTo>
                    <a:pt x="265" y="91"/>
                    <a:pt x="298" y="100"/>
                    <a:pt x="333" y="112"/>
                  </a:cubicBezTo>
                  <a:cubicBezTo>
                    <a:pt x="356" y="120"/>
                    <a:pt x="377" y="125"/>
                    <a:pt x="389" y="125"/>
                  </a:cubicBezTo>
                  <a:cubicBezTo>
                    <a:pt x="397" y="125"/>
                    <a:pt x="401" y="123"/>
                    <a:pt x="399" y="119"/>
                  </a:cubicBezTo>
                  <a:cubicBezTo>
                    <a:pt x="396" y="108"/>
                    <a:pt x="378" y="98"/>
                    <a:pt x="362" y="95"/>
                  </a:cubicBezTo>
                  <a:cubicBezTo>
                    <a:pt x="344" y="95"/>
                    <a:pt x="333" y="87"/>
                    <a:pt x="341" y="77"/>
                  </a:cubicBezTo>
                  <a:cubicBezTo>
                    <a:pt x="342" y="74"/>
                    <a:pt x="355" y="72"/>
                    <a:pt x="375" y="72"/>
                  </a:cubicBezTo>
                  <a:cubicBezTo>
                    <a:pt x="394" y="72"/>
                    <a:pt x="420" y="74"/>
                    <a:pt x="448" y="77"/>
                  </a:cubicBezTo>
                  <a:cubicBezTo>
                    <a:pt x="483" y="84"/>
                    <a:pt x="514" y="86"/>
                    <a:pt x="533" y="86"/>
                  </a:cubicBezTo>
                  <a:cubicBezTo>
                    <a:pt x="544" y="86"/>
                    <a:pt x="551" y="85"/>
                    <a:pt x="552" y="84"/>
                  </a:cubicBezTo>
                  <a:cubicBezTo>
                    <a:pt x="562" y="71"/>
                    <a:pt x="562" y="71"/>
                    <a:pt x="424" y="50"/>
                  </a:cubicBezTo>
                  <a:cubicBezTo>
                    <a:pt x="395" y="45"/>
                    <a:pt x="368" y="42"/>
                    <a:pt x="347" y="42"/>
                  </a:cubicBezTo>
                  <a:cubicBezTo>
                    <a:pt x="324" y="42"/>
                    <a:pt x="309" y="46"/>
                    <a:pt x="309" y="53"/>
                  </a:cubicBezTo>
                  <a:cubicBezTo>
                    <a:pt x="309" y="56"/>
                    <a:pt x="305" y="57"/>
                    <a:pt x="297" y="57"/>
                  </a:cubicBezTo>
                  <a:cubicBezTo>
                    <a:pt x="275" y="57"/>
                    <a:pt x="226" y="48"/>
                    <a:pt x="170" y="32"/>
                  </a:cubicBezTo>
                  <a:cubicBezTo>
                    <a:pt x="102" y="14"/>
                    <a:pt x="38" y="0"/>
                    <a:pt x="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23"/>
            <p:cNvSpPr/>
            <p:nvPr/>
          </p:nvSpPr>
          <p:spPr>
            <a:xfrm>
              <a:off x="5778975" y="1095650"/>
              <a:ext cx="14075" cy="2825"/>
            </a:xfrm>
            <a:custGeom>
              <a:avLst/>
              <a:gdLst/>
              <a:ahLst/>
              <a:cxnLst/>
              <a:rect l="l" t="t" r="r" b="b"/>
              <a:pathLst>
                <a:path w="563" h="113" extrusionOk="0">
                  <a:moveTo>
                    <a:pt x="81" y="1"/>
                  </a:moveTo>
                  <a:lnTo>
                    <a:pt x="1" y="8"/>
                  </a:lnTo>
                  <a:lnTo>
                    <a:pt x="102" y="53"/>
                  </a:lnTo>
                  <a:cubicBezTo>
                    <a:pt x="153" y="73"/>
                    <a:pt x="206" y="91"/>
                    <a:pt x="212" y="91"/>
                  </a:cubicBezTo>
                  <a:cubicBezTo>
                    <a:pt x="223" y="87"/>
                    <a:pt x="247" y="87"/>
                    <a:pt x="271" y="87"/>
                  </a:cubicBezTo>
                  <a:cubicBezTo>
                    <a:pt x="310" y="87"/>
                    <a:pt x="310" y="87"/>
                    <a:pt x="278" y="78"/>
                  </a:cubicBezTo>
                  <a:cubicBezTo>
                    <a:pt x="254" y="70"/>
                    <a:pt x="244" y="57"/>
                    <a:pt x="251" y="46"/>
                  </a:cubicBezTo>
                  <a:cubicBezTo>
                    <a:pt x="253" y="42"/>
                    <a:pt x="263" y="39"/>
                    <a:pt x="275" y="39"/>
                  </a:cubicBezTo>
                  <a:cubicBezTo>
                    <a:pt x="282" y="39"/>
                    <a:pt x="291" y="40"/>
                    <a:pt x="299" y="43"/>
                  </a:cubicBezTo>
                  <a:cubicBezTo>
                    <a:pt x="309" y="46"/>
                    <a:pt x="320" y="48"/>
                    <a:pt x="328" y="48"/>
                  </a:cubicBezTo>
                  <a:cubicBezTo>
                    <a:pt x="337" y="48"/>
                    <a:pt x="344" y="46"/>
                    <a:pt x="348" y="43"/>
                  </a:cubicBezTo>
                  <a:cubicBezTo>
                    <a:pt x="349" y="38"/>
                    <a:pt x="352" y="36"/>
                    <a:pt x="355" y="36"/>
                  </a:cubicBezTo>
                  <a:cubicBezTo>
                    <a:pt x="359" y="36"/>
                    <a:pt x="363" y="40"/>
                    <a:pt x="365" y="46"/>
                  </a:cubicBezTo>
                  <a:cubicBezTo>
                    <a:pt x="369" y="60"/>
                    <a:pt x="361" y="78"/>
                    <a:pt x="351" y="87"/>
                  </a:cubicBezTo>
                  <a:cubicBezTo>
                    <a:pt x="337" y="98"/>
                    <a:pt x="369" y="108"/>
                    <a:pt x="424" y="112"/>
                  </a:cubicBezTo>
                  <a:cubicBezTo>
                    <a:pt x="440" y="112"/>
                    <a:pt x="453" y="113"/>
                    <a:pt x="465" y="113"/>
                  </a:cubicBezTo>
                  <a:cubicBezTo>
                    <a:pt x="514" y="113"/>
                    <a:pt x="528" y="106"/>
                    <a:pt x="542" y="81"/>
                  </a:cubicBezTo>
                  <a:cubicBezTo>
                    <a:pt x="563" y="46"/>
                    <a:pt x="559" y="43"/>
                    <a:pt x="518" y="43"/>
                  </a:cubicBezTo>
                  <a:cubicBezTo>
                    <a:pt x="494" y="39"/>
                    <a:pt x="400" y="28"/>
                    <a:pt x="316" y="18"/>
                  </a:cubicBezTo>
                  <a:cubicBezTo>
                    <a:pt x="230" y="8"/>
                    <a:pt x="126" y="1"/>
                    <a:pt x="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23"/>
            <p:cNvSpPr/>
            <p:nvPr/>
          </p:nvSpPr>
          <p:spPr>
            <a:xfrm>
              <a:off x="5855475" y="1297725"/>
              <a:ext cx="1350" cy="1075"/>
            </a:xfrm>
            <a:custGeom>
              <a:avLst/>
              <a:gdLst/>
              <a:ahLst/>
              <a:cxnLst/>
              <a:rect l="l" t="t" r="r" b="b"/>
              <a:pathLst>
                <a:path w="54" h="43" extrusionOk="0">
                  <a:moveTo>
                    <a:pt x="26" y="0"/>
                  </a:moveTo>
                  <a:cubicBezTo>
                    <a:pt x="23" y="0"/>
                    <a:pt x="21" y="1"/>
                    <a:pt x="18" y="1"/>
                  </a:cubicBezTo>
                  <a:cubicBezTo>
                    <a:pt x="7" y="5"/>
                    <a:pt x="1" y="15"/>
                    <a:pt x="4" y="25"/>
                  </a:cubicBezTo>
                  <a:cubicBezTo>
                    <a:pt x="7" y="40"/>
                    <a:pt x="18" y="43"/>
                    <a:pt x="32" y="43"/>
                  </a:cubicBezTo>
                  <a:cubicBezTo>
                    <a:pt x="46" y="40"/>
                    <a:pt x="53" y="25"/>
                    <a:pt x="49" y="15"/>
                  </a:cubicBezTo>
                  <a:cubicBezTo>
                    <a:pt x="46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23"/>
            <p:cNvSpPr/>
            <p:nvPr/>
          </p:nvSpPr>
          <p:spPr>
            <a:xfrm>
              <a:off x="5858375" y="1297725"/>
              <a:ext cx="1450" cy="1100"/>
            </a:xfrm>
            <a:custGeom>
              <a:avLst/>
              <a:gdLst/>
              <a:ahLst/>
              <a:cxnLst/>
              <a:rect l="l" t="t" r="r" b="b"/>
              <a:pathLst>
                <a:path w="58" h="44" extrusionOk="0">
                  <a:moveTo>
                    <a:pt x="17" y="0"/>
                  </a:moveTo>
                  <a:cubicBezTo>
                    <a:pt x="7" y="0"/>
                    <a:pt x="0" y="7"/>
                    <a:pt x="3" y="15"/>
                  </a:cubicBezTo>
                  <a:cubicBezTo>
                    <a:pt x="6" y="25"/>
                    <a:pt x="20" y="40"/>
                    <a:pt x="37" y="43"/>
                  </a:cubicBezTo>
                  <a:cubicBezTo>
                    <a:pt x="40" y="44"/>
                    <a:pt x="42" y="44"/>
                    <a:pt x="44" y="44"/>
                  </a:cubicBezTo>
                  <a:cubicBezTo>
                    <a:pt x="53" y="44"/>
                    <a:pt x="57" y="38"/>
                    <a:pt x="55" y="30"/>
                  </a:cubicBezTo>
                  <a:cubicBezTo>
                    <a:pt x="51" y="19"/>
                    <a:pt x="37" y="5"/>
                    <a:pt x="24" y="1"/>
                  </a:cubicBezTo>
                  <a:cubicBezTo>
                    <a:pt x="21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23"/>
            <p:cNvSpPr/>
            <p:nvPr/>
          </p:nvSpPr>
          <p:spPr>
            <a:xfrm>
              <a:off x="5861300" y="1300575"/>
              <a:ext cx="1650" cy="875"/>
            </a:xfrm>
            <a:custGeom>
              <a:avLst/>
              <a:gdLst/>
              <a:ahLst/>
              <a:cxnLst/>
              <a:rect l="l" t="t" r="r" b="b"/>
              <a:pathLst>
                <a:path w="66" h="35" extrusionOk="0">
                  <a:moveTo>
                    <a:pt x="25" y="1"/>
                  </a:moveTo>
                  <a:cubicBezTo>
                    <a:pt x="21" y="1"/>
                    <a:pt x="18" y="1"/>
                    <a:pt x="14" y="2"/>
                  </a:cubicBezTo>
                  <a:cubicBezTo>
                    <a:pt x="0" y="6"/>
                    <a:pt x="0" y="12"/>
                    <a:pt x="11" y="23"/>
                  </a:cubicBezTo>
                  <a:cubicBezTo>
                    <a:pt x="21" y="30"/>
                    <a:pt x="33" y="34"/>
                    <a:pt x="43" y="34"/>
                  </a:cubicBezTo>
                  <a:cubicBezTo>
                    <a:pt x="47" y="34"/>
                    <a:pt x="50" y="34"/>
                    <a:pt x="53" y="33"/>
                  </a:cubicBezTo>
                  <a:cubicBezTo>
                    <a:pt x="66" y="30"/>
                    <a:pt x="66" y="20"/>
                    <a:pt x="56" y="12"/>
                  </a:cubicBezTo>
                  <a:cubicBezTo>
                    <a:pt x="48" y="5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5860775" y="12973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43" y="1"/>
                  </a:moveTo>
                  <a:cubicBezTo>
                    <a:pt x="39" y="1"/>
                    <a:pt x="36" y="2"/>
                    <a:pt x="32" y="3"/>
                  </a:cubicBezTo>
                  <a:cubicBezTo>
                    <a:pt x="14" y="6"/>
                    <a:pt x="0" y="20"/>
                    <a:pt x="4" y="27"/>
                  </a:cubicBezTo>
                  <a:cubicBezTo>
                    <a:pt x="8" y="37"/>
                    <a:pt x="29" y="51"/>
                    <a:pt x="53" y="61"/>
                  </a:cubicBezTo>
                  <a:cubicBezTo>
                    <a:pt x="63" y="65"/>
                    <a:pt x="70" y="67"/>
                    <a:pt x="75" y="67"/>
                  </a:cubicBezTo>
                  <a:cubicBezTo>
                    <a:pt x="86" y="67"/>
                    <a:pt x="88" y="58"/>
                    <a:pt x="80" y="34"/>
                  </a:cubicBezTo>
                  <a:cubicBezTo>
                    <a:pt x="75" y="14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23"/>
            <p:cNvSpPr/>
            <p:nvPr/>
          </p:nvSpPr>
          <p:spPr>
            <a:xfrm>
              <a:off x="5863275" y="1297600"/>
              <a:ext cx="2650" cy="1400"/>
            </a:xfrm>
            <a:custGeom>
              <a:avLst/>
              <a:gdLst/>
              <a:ahLst/>
              <a:cxnLst/>
              <a:rect l="l" t="t" r="r" b="b"/>
              <a:pathLst>
                <a:path w="106" h="56" extrusionOk="0">
                  <a:moveTo>
                    <a:pt x="6" y="1"/>
                  </a:moveTo>
                  <a:cubicBezTo>
                    <a:pt x="1" y="1"/>
                    <a:pt x="0" y="7"/>
                    <a:pt x="4" y="20"/>
                  </a:cubicBezTo>
                  <a:cubicBezTo>
                    <a:pt x="8" y="41"/>
                    <a:pt x="18" y="55"/>
                    <a:pt x="22" y="55"/>
                  </a:cubicBezTo>
                  <a:cubicBezTo>
                    <a:pt x="26" y="55"/>
                    <a:pt x="37" y="54"/>
                    <a:pt x="50" y="54"/>
                  </a:cubicBezTo>
                  <a:cubicBezTo>
                    <a:pt x="56" y="54"/>
                    <a:pt x="63" y="54"/>
                    <a:pt x="70" y="55"/>
                  </a:cubicBezTo>
                  <a:cubicBezTo>
                    <a:pt x="91" y="55"/>
                    <a:pt x="105" y="48"/>
                    <a:pt x="102" y="35"/>
                  </a:cubicBezTo>
                  <a:cubicBezTo>
                    <a:pt x="99" y="26"/>
                    <a:pt x="87" y="20"/>
                    <a:pt x="73" y="20"/>
                  </a:cubicBezTo>
                  <a:cubicBezTo>
                    <a:pt x="70" y="20"/>
                    <a:pt x="67" y="20"/>
                    <a:pt x="63" y="20"/>
                  </a:cubicBezTo>
                  <a:cubicBezTo>
                    <a:pt x="60" y="22"/>
                    <a:pt x="55" y="23"/>
                    <a:pt x="51" y="23"/>
                  </a:cubicBezTo>
                  <a:cubicBezTo>
                    <a:pt x="37" y="23"/>
                    <a:pt x="22" y="17"/>
                    <a:pt x="15" y="6"/>
                  </a:cubicBezTo>
                  <a:cubicBezTo>
                    <a:pt x="11" y="3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23"/>
            <p:cNvSpPr/>
            <p:nvPr/>
          </p:nvSpPr>
          <p:spPr>
            <a:xfrm>
              <a:off x="5865775" y="1298050"/>
              <a:ext cx="6650" cy="1300"/>
            </a:xfrm>
            <a:custGeom>
              <a:avLst/>
              <a:gdLst/>
              <a:ahLst/>
              <a:cxnLst/>
              <a:rect l="l" t="t" r="r" b="b"/>
              <a:pathLst>
                <a:path w="266" h="52" extrusionOk="0">
                  <a:moveTo>
                    <a:pt x="75" y="0"/>
                  </a:moveTo>
                  <a:cubicBezTo>
                    <a:pt x="69" y="0"/>
                    <a:pt x="61" y="1"/>
                    <a:pt x="53" y="2"/>
                  </a:cubicBezTo>
                  <a:cubicBezTo>
                    <a:pt x="1" y="17"/>
                    <a:pt x="99" y="51"/>
                    <a:pt x="170" y="51"/>
                  </a:cubicBezTo>
                  <a:cubicBezTo>
                    <a:pt x="184" y="51"/>
                    <a:pt x="196" y="50"/>
                    <a:pt x="207" y="47"/>
                  </a:cubicBezTo>
                  <a:cubicBezTo>
                    <a:pt x="266" y="32"/>
                    <a:pt x="239" y="10"/>
                    <a:pt x="182" y="10"/>
                  </a:cubicBezTo>
                  <a:cubicBezTo>
                    <a:pt x="173" y="10"/>
                    <a:pt x="162" y="11"/>
                    <a:pt x="151" y="12"/>
                  </a:cubicBezTo>
                  <a:cubicBezTo>
                    <a:pt x="140" y="15"/>
                    <a:pt x="130" y="17"/>
                    <a:pt x="121" y="17"/>
                  </a:cubicBezTo>
                  <a:cubicBezTo>
                    <a:pt x="107" y="17"/>
                    <a:pt x="98" y="14"/>
                    <a:pt x="95" y="9"/>
                  </a:cubicBezTo>
                  <a:cubicBezTo>
                    <a:pt x="95" y="3"/>
                    <a:pt x="87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23"/>
            <p:cNvSpPr/>
            <p:nvPr/>
          </p:nvSpPr>
          <p:spPr>
            <a:xfrm>
              <a:off x="5872825" y="1298150"/>
              <a:ext cx="12450" cy="3800"/>
            </a:xfrm>
            <a:custGeom>
              <a:avLst/>
              <a:gdLst/>
              <a:ahLst/>
              <a:cxnLst/>
              <a:rect l="l" t="t" r="r" b="b"/>
              <a:pathLst>
                <a:path w="498" h="152" extrusionOk="0">
                  <a:moveTo>
                    <a:pt x="36" y="0"/>
                  </a:moveTo>
                  <a:cubicBezTo>
                    <a:pt x="28" y="0"/>
                    <a:pt x="20" y="3"/>
                    <a:pt x="15" y="8"/>
                  </a:cubicBezTo>
                  <a:cubicBezTo>
                    <a:pt x="0" y="23"/>
                    <a:pt x="5" y="37"/>
                    <a:pt x="35" y="50"/>
                  </a:cubicBezTo>
                  <a:cubicBezTo>
                    <a:pt x="47" y="57"/>
                    <a:pt x="61" y="61"/>
                    <a:pt x="72" y="61"/>
                  </a:cubicBezTo>
                  <a:cubicBezTo>
                    <a:pt x="84" y="61"/>
                    <a:pt x="94" y="57"/>
                    <a:pt x="101" y="50"/>
                  </a:cubicBezTo>
                  <a:cubicBezTo>
                    <a:pt x="107" y="45"/>
                    <a:pt x="111" y="42"/>
                    <a:pt x="113" y="42"/>
                  </a:cubicBezTo>
                  <a:lnTo>
                    <a:pt x="113" y="42"/>
                  </a:lnTo>
                  <a:cubicBezTo>
                    <a:pt x="116" y="42"/>
                    <a:pt x="116" y="48"/>
                    <a:pt x="112" y="61"/>
                  </a:cubicBezTo>
                  <a:cubicBezTo>
                    <a:pt x="107" y="73"/>
                    <a:pt x="108" y="79"/>
                    <a:pt x="115" y="79"/>
                  </a:cubicBezTo>
                  <a:cubicBezTo>
                    <a:pt x="119" y="79"/>
                    <a:pt x="126" y="77"/>
                    <a:pt x="136" y="71"/>
                  </a:cubicBezTo>
                  <a:cubicBezTo>
                    <a:pt x="145" y="64"/>
                    <a:pt x="155" y="60"/>
                    <a:pt x="162" y="60"/>
                  </a:cubicBezTo>
                  <a:cubicBezTo>
                    <a:pt x="168" y="60"/>
                    <a:pt x="173" y="63"/>
                    <a:pt x="174" y="68"/>
                  </a:cubicBezTo>
                  <a:cubicBezTo>
                    <a:pt x="177" y="76"/>
                    <a:pt x="187" y="80"/>
                    <a:pt x="200" y="80"/>
                  </a:cubicBezTo>
                  <a:cubicBezTo>
                    <a:pt x="204" y="80"/>
                    <a:pt x="208" y="79"/>
                    <a:pt x="213" y="78"/>
                  </a:cubicBezTo>
                  <a:cubicBezTo>
                    <a:pt x="219" y="76"/>
                    <a:pt x="224" y="75"/>
                    <a:pt x="230" y="75"/>
                  </a:cubicBezTo>
                  <a:cubicBezTo>
                    <a:pt x="245" y="75"/>
                    <a:pt x="258" y="81"/>
                    <a:pt x="268" y="88"/>
                  </a:cubicBezTo>
                  <a:cubicBezTo>
                    <a:pt x="278" y="97"/>
                    <a:pt x="281" y="100"/>
                    <a:pt x="273" y="100"/>
                  </a:cubicBezTo>
                  <a:cubicBezTo>
                    <a:pt x="270" y="100"/>
                    <a:pt x="266" y="100"/>
                    <a:pt x="261" y="99"/>
                  </a:cubicBezTo>
                  <a:cubicBezTo>
                    <a:pt x="258" y="99"/>
                    <a:pt x="255" y="98"/>
                    <a:pt x="252" y="98"/>
                  </a:cubicBezTo>
                  <a:cubicBezTo>
                    <a:pt x="240" y="98"/>
                    <a:pt x="234" y="104"/>
                    <a:pt x="237" y="113"/>
                  </a:cubicBezTo>
                  <a:cubicBezTo>
                    <a:pt x="239" y="123"/>
                    <a:pt x="250" y="128"/>
                    <a:pt x="265" y="128"/>
                  </a:cubicBezTo>
                  <a:cubicBezTo>
                    <a:pt x="269" y="128"/>
                    <a:pt x="274" y="127"/>
                    <a:pt x="278" y="127"/>
                  </a:cubicBezTo>
                  <a:cubicBezTo>
                    <a:pt x="283" y="125"/>
                    <a:pt x="288" y="124"/>
                    <a:pt x="293" y="124"/>
                  </a:cubicBezTo>
                  <a:cubicBezTo>
                    <a:pt x="304" y="124"/>
                    <a:pt x="314" y="130"/>
                    <a:pt x="317" y="137"/>
                  </a:cubicBezTo>
                  <a:cubicBezTo>
                    <a:pt x="320" y="147"/>
                    <a:pt x="327" y="151"/>
                    <a:pt x="335" y="151"/>
                  </a:cubicBezTo>
                  <a:cubicBezTo>
                    <a:pt x="348" y="151"/>
                    <a:pt x="364" y="137"/>
                    <a:pt x="362" y="117"/>
                  </a:cubicBezTo>
                  <a:cubicBezTo>
                    <a:pt x="362" y="98"/>
                    <a:pt x="365" y="90"/>
                    <a:pt x="385" y="90"/>
                  </a:cubicBezTo>
                  <a:cubicBezTo>
                    <a:pt x="395" y="90"/>
                    <a:pt x="410" y="92"/>
                    <a:pt x="431" y="96"/>
                  </a:cubicBezTo>
                  <a:cubicBezTo>
                    <a:pt x="454" y="99"/>
                    <a:pt x="469" y="102"/>
                    <a:pt x="479" y="102"/>
                  </a:cubicBezTo>
                  <a:cubicBezTo>
                    <a:pt x="497" y="102"/>
                    <a:pt x="496" y="94"/>
                    <a:pt x="490" y="71"/>
                  </a:cubicBezTo>
                  <a:cubicBezTo>
                    <a:pt x="483" y="46"/>
                    <a:pt x="458" y="33"/>
                    <a:pt x="417" y="33"/>
                  </a:cubicBezTo>
                  <a:cubicBezTo>
                    <a:pt x="397" y="33"/>
                    <a:pt x="372" y="36"/>
                    <a:pt x="344" y="43"/>
                  </a:cubicBezTo>
                  <a:cubicBezTo>
                    <a:pt x="332" y="46"/>
                    <a:pt x="319" y="48"/>
                    <a:pt x="309" y="48"/>
                  </a:cubicBezTo>
                  <a:cubicBezTo>
                    <a:pt x="297" y="48"/>
                    <a:pt x="288" y="46"/>
                    <a:pt x="288" y="40"/>
                  </a:cubicBezTo>
                  <a:cubicBezTo>
                    <a:pt x="285" y="33"/>
                    <a:pt x="233" y="23"/>
                    <a:pt x="178" y="23"/>
                  </a:cubicBezTo>
                  <a:cubicBezTo>
                    <a:pt x="122" y="19"/>
                    <a:pt x="67" y="13"/>
                    <a:pt x="53" y="5"/>
                  </a:cubicBezTo>
                  <a:cubicBezTo>
                    <a:pt x="48" y="2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23"/>
            <p:cNvSpPr/>
            <p:nvPr/>
          </p:nvSpPr>
          <p:spPr>
            <a:xfrm>
              <a:off x="5875350" y="1294875"/>
              <a:ext cx="3500" cy="1150"/>
            </a:xfrm>
            <a:custGeom>
              <a:avLst/>
              <a:gdLst/>
              <a:ahLst/>
              <a:cxnLst/>
              <a:rect l="l" t="t" r="r" b="b"/>
              <a:pathLst>
                <a:path w="140" h="46" extrusionOk="0">
                  <a:moveTo>
                    <a:pt x="112" y="0"/>
                  </a:moveTo>
                  <a:cubicBezTo>
                    <a:pt x="98" y="0"/>
                    <a:pt x="80" y="3"/>
                    <a:pt x="59" y="8"/>
                  </a:cubicBezTo>
                  <a:cubicBezTo>
                    <a:pt x="21" y="19"/>
                    <a:pt x="0" y="32"/>
                    <a:pt x="11" y="40"/>
                  </a:cubicBezTo>
                  <a:cubicBezTo>
                    <a:pt x="14" y="44"/>
                    <a:pt x="23" y="46"/>
                    <a:pt x="34" y="46"/>
                  </a:cubicBezTo>
                  <a:cubicBezTo>
                    <a:pt x="48" y="46"/>
                    <a:pt x="66" y="43"/>
                    <a:pt x="83" y="40"/>
                  </a:cubicBezTo>
                  <a:cubicBezTo>
                    <a:pt x="115" y="32"/>
                    <a:pt x="139" y="19"/>
                    <a:pt x="136" y="8"/>
                  </a:cubicBezTo>
                  <a:cubicBezTo>
                    <a:pt x="134" y="3"/>
                    <a:pt x="12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23"/>
            <p:cNvSpPr/>
            <p:nvPr/>
          </p:nvSpPr>
          <p:spPr>
            <a:xfrm>
              <a:off x="5881200" y="1295175"/>
              <a:ext cx="1875" cy="1100"/>
            </a:xfrm>
            <a:custGeom>
              <a:avLst/>
              <a:gdLst/>
              <a:ahLst/>
              <a:cxnLst/>
              <a:rect l="l" t="t" r="r" b="b"/>
              <a:pathLst>
                <a:path w="75" h="44" extrusionOk="0">
                  <a:moveTo>
                    <a:pt x="12" y="0"/>
                  </a:moveTo>
                  <a:cubicBezTo>
                    <a:pt x="4" y="0"/>
                    <a:pt x="0" y="4"/>
                    <a:pt x="3" y="10"/>
                  </a:cubicBezTo>
                  <a:cubicBezTo>
                    <a:pt x="8" y="28"/>
                    <a:pt x="37" y="44"/>
                    <a:pt x="57" y="44"/>
                  </a:cubicBezTo>
                  <a:cubicBezTo>
                    <a:pt x="63" y="44"/>
                    <a:pt x="69" y="42"/>
                    <a:pt x="72" y="37"/>
                  </a:cubicBezTo>
                  <a:cubicBezTo>
                    <a:pt x="75" y="31"/>
                    <a:pt x="61" y="17"/>
                    <a:pt x="37" y="7"/>
                  </a:cubicBezTo>
                  <a:cubicBezTo>
                    <a:pt x="26" y="2"/>
                    <a:pt x="18" y="0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23"/>
            <p:cNvSpPr/>
            <p:nvPr/>
          </p:nvSpPr>
          <p:spPr>
            <a:xfrm>
              <a:off x="5894600" y="1300975"/>
              <a:ext cx="3325" cy="1525"/>
            </a:xfrm>
            <a:custGeom>
              <a:avLst/>
              <a:gdLst/>
              <a:ahLst/>
              <a:cxnLst/>
              <a:rect l="l" t="t" r="r" b="b"/>
              <a:pathLst>
                <a:path w="133" h="61" extrusionOk="0">
                  <a:moveTo>
                    <a:pt x="48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4" y="7"/>
                    <a:pt x="0" y="17"/>
                    <a:pt x="4" y="24"/>
                  </a:cubicBezTo>
                  <a:cubicBezTo>
                    <a:pt x="7" y="41"/>
                    <a:pt x="72" y="61"/>
                    <a:pt x="106" y="61"/>
                  </a:cubicBezTo>
                  <a:cubicBezTo>
                    <a:pt x="116" y="61"/>
                    <a:pt x="123" y="59"/>
                    <a:pt x="125" y="55"/>
                  </a:cubicBezTo>
                  <a:cubicBezTo>
                    <a:pt x="133" y="49"/>
                    <a:pt x="119" y="38"/>
                    <a:pt x="98" y="38"/>
                  </a:cubicBezTo>
                  <a:cubicBezTo>
                    <a:pt x="74" y="34"/>
                    <a:pt x="59" y="24"/>
                    <a:pt x="63" y="14"/>
                  </a:cubicBezTo>
                  <a:cubicBezTo>
                    <a:pt x="65" y="7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23"/>
            <p:cNvSpPr/>
            <p:nvPr/>
          </p:nvSpPr>
          <p:spPr>
            <a:xfrm>
              <a:off x="5896250" y="1302750"/>
              <a:ext cx="6375" cy="1675"/>
            </a:xfrm>
            <a:custGeom>
              <a:avLst/>
              <a:gdLst/>
              <a:ahLst/>
              <a:cxnLst/>
              <a:rect l="l" t="t" r="r" b="b"/>
              <a:pathLst>
                <a:path w="255" h="67" extrusionOk="0">
                  <a:moveTo>
                    <a:pt x="161" y="1"/>
                  </a:moveTo>
                  <a:cubicBezTo>
                    <a:pt x="134" y="1"/>
                    <a:pt x="103" y="4"/>
                    <a:pt x="77" y="12"/>
                  </a:cubicBezTo>
                  <a:cubicBezTo>
                    <a:pt x="0" y="33"/>
                    <a:pt x="0" y="33"/>
                    <a:pt x="63" y="40"/>
                  </a:cubicBezTo>
                  <a:cubicBezTo>
                    <a:pt x="97" y="43"/>
                    <a:pt x="132" y="53"/>
                    <a:pt x="146" y="64"/>
                  </a:cubicBezTo>
                  <a:cubicBezTo>
                    <a:pt x="149" y="66"/>
                    <a:pt x="153" y="67"/>
                    <a:pt x="158" y="67"/>
                  </a:cubicBezTo>
                  <a:cubicBezTo>
                    <a:pt x="171" y="67"/>
                    <a:pt x="192" y="60"/>
                    <a:pt x="212" y="50"/>
                  </a:cubicBezTo>
                  <a:cubicBezTo>
                    <a:pt x="254" y="23"/>
                    <a:pt x="254" y="19"/>
                    <a:pt x="208" y="5"/>
                  </a:cubicBezTo>
                  <a:cubicBezTo>
                    <a:pt x="197" y="2"/>
                    <a:pt x="180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23"/>
            <p:cNvSpPr/>
            <p:nvPr/>
          </p:nvSpPr>
          <p:spPr>
            <a:xfrm>
              <a:off x="5908050" y="1303550"/>
              <a:ext cx="1450" cy="975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21" y="1"/>
                  </a:moveTo>
                  <a:cubicBezTo>
                    <a:pt x="7" y="1"/>
                    <a:pt x="0" y="11"/>
                    <a:pt x="7" y="21"/>
                  </a:cubicBezTo>
                  <a:cubicBezTo>
                    <a:pt x="16" y="33"/>
                    <a:pt x="28" y="38"/>
                    <a:pt x="38" y="38"/>
                  </a:cubicBezTo>
                  <a:cubicBezTo>
                    <a:pt x="49" y="38"/>
                    <a:pt x="58" y="31"/>
                    <a:pt x="56" y="18"/>
                  </a:cubicBezTo>
                  <a:cubicBezTo>
                    <a:pt x="53" y="8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23"/>
            <p:cNvSpPr/>
            <p:nvPr/>
          </p:nvSpPr>
          <p:spPr>
            <a:xfrm>
              <a:off x="5912375" y="1301875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1"/>
                  </a:moveTo>
                  <a:cubicBezTo>
                    <a:pt x="28" y="1"/>
                    <a:pt x="24" y="1"/>
                    <a:pt x="21" y="2"/>
                  </a:cubicBezTo>
                  <a:cubicBezTo>
                    <a:pt x="8" y="5"/>
                    <a:pt x="0" y="16"/>
                    <a:pt x="8" y="26"/>
                  </a:cubicBezTo>
                  <a:cubicBezTo>
                    <a:pt x="11" y="35"/>
                    <a:pt x="18" y="41"/>
                    <a:pt x="28" y="41"/>
                  </a:cubicBezTo>
                  <a:cubicBezTo>
                    <a:pt x="31" y="41"/>
                    <a:pt x="33" y="41"/>
                    <a:pt x="35" y="40"/>
                  </a:cubicBezTo>
                  <a:cubicBezTo>
                    <a:pt x="46" y="37"/>
                    <a:pt x="53" y="26"/>
                    <a:pt x="50" y="16"/>
                  </a:cubicBezTo>
                  <a:cubicBezTo>
                    <a:pt x="47" y="5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23"/>
            <p:cNvSpPr/>
            <p:nvPr/>
          </p:nvSpPr>
          <p:spPr>
            <a:xfrm>
              <a:off x="5914525" y="1298250"/>
              <a:ext cx="6500" cy="2975"/>
            </a:xfrm>
            <a:custGeom>
              <a:avLst/>
              <a:gdLst/>
              <a:ahLst/>
              <a:cxnLst/>
              <a:rect l="l" t="t" r="r" b="b"/>
              <a:pathLst>
                <a:path w="260" h="119" extrusionOk="0">
                  <a:moveTo>
                    <a:pt x="97" y="0"/>
                  </a:moveTo>
                  <a:cubicBezTo>
                    <a:pt x="86" y="0"/>
                    <a:pt x="68" y="15"/>
                    <a:pt x="36" y="46"/>
                  </a:cubicBezTo>
                  <a:cubicBezTo>
                    <a:pt x="1" y="84"/>
                    <a:pt x="2" y="115"/>
                    <a:pt x="29" y="115"/>
                  </a:cubicBezTo>
                  <a:cubicBezTo>
                    <a:pt x="39" y="115"/>
                    <a:pt x="52" y="111"/>
                    <a:pt x="68" y="102"/>
                  </a:cubicBezTo>
                  <a:cubicBezTo>
                    <a:pt x="80" y="94"/>
                    <a:pt x="90" y="90"/>
                    <a:pt x="97" y="90"/>
                  </a:cubicBezTo>
                  <a:cubicBezTo>
                    <a:pt x="106" y="90"/>
                    <a:pt x="112" y="96"/>
                    <a:pt x="116" y="105"/>
                  </a:cubicBezTo>
                  <a:cubicBezTo>
                    <a:pt x="119" y="114"/>
                    <a:pt x="121" y="119"/>
                    <a:pt x="124" y="119"/>
                  </a:cubicBezTo>
                  <a:cubicBezTo>
                    <a:pt x="127" y="119"/>
                    <a:pt x="131" y="112"/>
                    <a:pt x="137" y="99"/>
                  </a:cubicBezTo>
                  <a:cubicBezTo>
                    <a:pt x="140" y="84"/>
                    <a:pt x="145" y="77"/>
                    <a:pt x="152" y="77"/>
                  </a:cubicBezTo>
                  <a:cubicBezTo>
                    <a:pt x="159" y="77"/>
                    <a:pt x="168" y="84"/>
                    <a:pt x="182" y="95"/>
                  </a:cubicBezTo>
                  <a:cubicBezTo>
                    <a:pt x="192" y="105"/>
                    <a:pt x="204" y="111"/>
                    <a:pt x="215" y="111"/>
                  </a:cubicBezTo>
                  <a:cubicBezTo>
                    <a:pt x="223" y="111"/>
                    <a:pt x="230" y="108"/>
                    <a:pt x="234" y="102"/>
                  </a:cubicBezTo>
                  <a:cubicBezTo>
                    <a:pt x="259" y="80"/>
                    <a:pt x="241" y="45"/>
                    <a:pt x="208" y="45"/>
                  </a:cubicBezTo>
                  <a:cubicBezTo>
                    <a:pt x="205" y="45"/>
                    <a:pt x="202" y="46"/>
                    <a:pt x="199" y="46"/>
                  </a:cubicBezTo>
                  <a:cubicBezTo>
                    <a:pt x="182" y="46"/>
                    <a:pt x="161" y="50"/>
                    <a:pt x="148" y="54"/>
                  </a:cubicBezTo>
                  <a:cubicBezTo>
                    <a:pt x="137" y="54"/>
                    <a:pt x="119" y="43"/>
                    <a:pt x="116" y="25"/>
                  </a:cubicBezTo>
                  <a:cubicBezTo>
                    <a:pt x="112" y="9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23"/>
            <p:cNvSpPr/>
            <p:nvPr/>
          </p:nvSpPr>
          <p:spPr>
            <a:xfrm>
              <a:off x="5918100" y="1302675"/>
              <a:ext cx="1250" cy="1450"/>
            </a:xfrm>
            <a:custGeom>
              <a:avLst/>
              <a:gdLst/>
              <a:ahLst/>
              <a:cxnLst/>
              <a:rect l="l" t="t" r="r" b="b"/>
              <a:pathLst>
                <a:path w="50" h="58" extrusionOk="0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0" y="1"/>
                    <a:pt x="0" y="15"/>
                    <a:pt x="5" y="32"/>
                  </a:cubicBezTo>
                  <a:cubicBezTo>
                    <a:pt x="10" y="47"/>
                    <a:pt x="21" y="57"/>
                    <a:pt x="33" y="57"/>
                  </a:cubicBezTo>
                  <a:cubicBezTo>
                    <a:pt x="35" y="57"/>
                    <a:pt x="37" y="57"/>
                    <a:pt x="39" y="56"/>
                  </a:cubicBezTo>
                  <a:cubicBezTo>
                    <a:pt x="49" y="53"/>
                    <a:pt x="49" y="40"/>
                    <a:pt x="39" y="26"/>
                  </a:cubicBezTo>
                  <a:cubicBezTo>
                    <a:pt x="27" y="10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23"/>
            <p:cNvSpPr/>
            <p:nvPr/>
          </p:nvSpPr>
          <p:spPr>
            <a:xfrm>
              <a:off x="5920050" y="1301125"/>
              <a:ext cx="2675" cy="1775"/>
            </a:xfrm>
            <a:custGeom>
              <a:avLst/>
              <a:gdLst/>
              <a:ahLst/>
              <a:cxnLst/>
              <a:rect l="l" t="t" r="r" b="b"/>
              <a:pathLst>
                <a:path w="107" h="71" extrusionOk="0">
                  <a:moveTo>
                    <a:pt x="45" y="1"/>
                  </a:moveTo>
                  <a:cubicBezTo>
                    <a:pt x="33" y="1"/>
                    <a:pt x="24" y="4"/>
                    <a:pt x="20" y="8"/>
                  </a:cubicBezTo>
                  <a:cubicBezTo>
                    <a:pt x="0" y="27"/>
                    <a:pt x="27" y="71"/>
                    <a:pt x="53" y="71"/>
                  </a:cubicBezTo>
                  <a:cubicBezTo>
                    <a:pt x="55" y="71"/>
                    <a:pt x="56" y="71"/>
                    <a:pt x="58" y="70"/>
                  </a:cubicBezTo>
                  <a:cubicBezTo>
                    <a:pt x="100" y="60"/>
                    <a:pt x="106" y="14"/>
                    <a:pt x="68" y="4"/>
                  </a:cubicBezTo>
                  <a:cubicBezTo>
                    <a:pt x="60" y="2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23"/>
            <p:cNvSpPr/>
            <p:nvPr/>
          </p:nvSpPr>
          <p:spPr>
            <a:xfrm>
              <a:off x="5920375" y="1293425"/>
              <a:ext cx="7975" cy="4225"/>
            </a:xfrm>
            <a:custGeom>
              <a:avLst/>
              <a:gdLst/>
              <a:ahLst/>
              <a:cxnLst/>
              <a:rect l="l" t="t" r="r" b="b"/>
              <a:pathLst>
                <a:path w="319" h="169" extrusionOk="0">
                  <a:moveTo>
                    <a:pt x="0" y="0"/>
                  </a:moveTo>
                  <a:lnTo>
                    <a:pt x="38" y="63"/>
                  </a:lnTo>
                  <a:cubicBezTo>
                    <a:pt x="58" y="97"/>
                    <a:pt x="64" y="112"/>
                    <a:pt x="57" y="112"/>
                  </a:cubicBezTo>
                  <a:cubicBezTo>
                    <a:pt x="54" y="112"/>
                    <a:pt x="49" y="109"/>
                    <a:pt x="42" y="104"/>
                  </a:cubicBezTo>
                  <a:cubicBezTo>
                    <a:pt x="30" y="95"/>
                    <a:pt x="22" y="91"/>
                    <a:pt x="18" y="91"/>
                  </a:cubicBezTo>
                  <a:cubicBezTo>
                    <a:pt x="13" y="91"/>
                    <a:pt x="13" y="99"/>
                    <a:pt x="18" y="114"/>
                  </a:cubicBezTo>
                  <a:cubicBezTo>
                    <a:pt x="23" y="132"/>
                    <a:pt x="38" y="143"/>
                    <a:pt x="53" y="143"/>
                  </a:cubicBezTo>
                  <a:cubicBezTo>
                    <a:pt x="55" y="143"/>
                    <a:pt x="57" y="143"/>
                    <a:pt x="59" y="142"/>
                  </a:cubicBezTo>
                  <a:cubicBezTo>
                    <a:pt x="63" y="142"/>
                    <a:pt x="69" y="141"/>
                    <a:pt x="76" y="141"/>
                  </a:cubicBezTo>
                  <a:cubicBezTo>
                    <a:pt x="96" y="141"/>
                    <a:pt x="128" y="144"/>
                    <a:pt x="156" y="149"/>
                  </a:cubicBezTo>
                  <a:cubicBezTo>
                    <a:pt x="171" y="151"/>
                    <a:pt x="183" y="152"/>
                    <a:pt x="193" y="152"/>
                  </a:cubicBezTo>
                  <a:cubicBezTo>
                    <a:pt x="214" y="152"/>
                    <a:pt x="223" y="147"/>
                    <a:pt x="226" y="135"/>
                  </a:cubicBezTo>
                  <a:cubicBezTo>
                    <a:pt x="227" y="129"/>
                    <a:pt x="229" y="127"/>
                    <a:pt x="231" y="127"/>
                  </a:cubicBezTo>
                  <a:cubicBezTo>
                    <a:pt x="235" y="127"/>
                    <a:pt x="239" y="132"/>
                    <a:pt x="242" y="142"/>
                  </a:cubicBezTo>
                  <a:cubicBezTo>
                    <a:pt x="250" y="161"/>
                    <a:pt x="265" y="169"/>
                    <a:pt x="279" y="169"/>
                  </a:cubicBezTo>
                  <a:cubicBezTo>
                    <a:pt x="300" y="169"/>
                    <a:pt x="319" y="152"/>
                    <a:pt x="309" y="125"/>
                  </a:cubicBezTo>
                  <a:cubicBezTo>
                    <a:pt x="302" y="98"/>
                    <a:pt x="277" y="87"/>
                    <a:pt x="232" y="87"/>
                  </a:cubicBezTo>
                  <a:cubicBezTo>
                    <a:pt x="197" y="87"/>
                    <a:pt x="132" y="69"/>
                    <a:pt x="8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23"/>
            <p:cNvSpPr/>
            <p:nvPr/>
          </p:nvSpPr>
          <p:spPr>
            <a:xfrm>
              <a:off x="5922550" y="1299550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15" y="1"/>
                  </a:moveTo>
                  <a:cubicBezTo>
                    <a:pt x="5" y="1"/>
                    <a:pt x="1" y="10"/>
                    <a:pt x="6" y="26"/>
                  </a:cubicBezTo>
                  <a:cubicBezTo>
                    <a:pt x="9" y="41"/>
                    <a:pt x="20" y="50"/>
                    <a:pt x="33" y="50"/>
                  </a:cubicBezTo>
                  <a:cubicBezTo>
                    <a:pt x="34" y="50"/>
                    <a:pt x="36" y="50"/>
                    <a:pt x="38" y="50"/>
                  </a:cubicBezTo>
                  <a:cubicBezTo>
                    <a:pt x="51" y="47"/>
                    <a:pt x="59" y="36"/>
                    <a:pt x="56" y="26"/>
                  </a:cubicBezTo>
                  <a:cubicBezTo>
                    <a:pt x="51" y="15"/>
                    <a:pt x="38" y="5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23"/>
            <p:cNvSpPr/>
            <p:nvPr/>
          </p:nvSpPr>
          <p:spPr>
            <a:xfrm>
              <a:off x="5923750" y="1301375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16" y="1"/>
                  </a:moveTo>
                  <a:cubicBezTo>
                    <a:pt x="3" y="1"/>
                    <a:pt x="1" y="14"/>
                    <a:pt x="8" y="36"/>
                  </a:cubicBezTo>
                  <a:cubicBezTo>
                    <a:pt x="14" y="55"/>
                    <a:pt x="26" y="71"/>
                    <a:pt x="38" y="71"/>
                  </a:cubicBezTo>
                  <a:cubicBezTo>
                    <a:pt x="39" y="71"/>
                    <a:pt x="41" y="71"/>
                    <a:pt x="42" y="71"/>
                  </a:cubicBezTo>
                  <a:cubicBezTo>
                    <a:pt x="52" y="67"/>
                    <a:pt x="59" y="50"/>
                    <a:pt x="56" y="36"/>
                  </a:cubicBezTo>
                  <a:cubicBezTo>
                    <a:pt x="49" y="22"/>
                    <a:pt x="35" y="4"/>
                    <a:pt x="21" y="1"/>
                  </a:cubicBez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23"/>
            <p:cNvSpPr/>
            <p:nvPr/>
          </p:nvSpPr>
          <p:spPr>
            <a:xfrm>
              <a:off x="5925700" y="1300725"/>
              <a:ext cx="1175" cy="2025"/>
            </a:xfrm>
            <a:custGeom>
              <a:avLst/>
              <a:gdLst/>
              <a:ahLst/>
              <a:cxnLst/>
              <a:rect l="l" t="t" r="r" b="b"/>
              <a:pathLst>
                <a:path w="47" h="81" extrusionOk="0">
                  <a:moveTo>
                    <a:pt x="25" y="1"/>
                  </a:moveTo>
                  <a:cubicBezTo>
                    <a:pt x="21" y="1"/>
                    <a:pt x="17" y="8"/>
                    <a:pt x="13" y="20"/>
                  </a:cubicBezTo>
                  <a:cubicBezTo>
                    <a:pt x="0" y="60"/>
                    <a:pt x="1" y="81"/>
                    <a:pt x="20" y="81"/>
                  </a:cubicBezTo>
                  <a:cubicBezTo>
                    <a:pt x="23" y="81"/>
                    <a:pt x="26" y="80"/>
                    <a:pt x="29" y="79"/>
                  </a:cubicBezTo>
                  <a:cubicBezTo>
                    <a:pt x="44" y="76"/>
                    <a:pt x="47" y="55"/>
                    <a:pt x="40" y="30"/>
                  </a:cubicBezTo>
                  <a:cubicBezTo>
                    <a:pt x="34" y="10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23"/>
            <p:cNvSpPr/>
            <p:nvPr/>
          </p:nvSpPr>
          <p:spPr>
            <a:xfrm>
              <a:off x="5929400" y="1296275"/>
              <a:ext cx="800" cy="1250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7"/>
                    <a:pt x="16" y="49"/>
                    <a:pt x="21" y="49"/>
                  </a:cubicBezTo>
                  <a:cubicBezTo>
                    <a:pt x="22" y="49"/>
                    <a:pt x="23" y="48"/>
                    <a:pt x="24" y="46"/>
                  </a:cubicBezTo>
                  <a:cubicBezTo>
                    <a:pt x="31" y="35"/>
                    <a:pt x="24" y="21"/>
                    <a:pt x="14" y="8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23"/>
            <p:cNvSpPr/>
            <p:nvPr/>
          </p:nvSpPr>
          <p:spPr>
            <a:xfrm>
              <a:off x="5932250" y="1295375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1"/>
                  </a:moveTo>
                  <a:cubicBezTo>
                    <a:pt x="27" y="1"/>
                    <a:pt x="22" y="2"/>
                    <a:pt x="17" y="5"/>
                  </a:cubicBezTo>
                  <a:cubicBezTo>
                    <a:pt x="7" y="15"/>
                    <a:pt x="1" y="29"/>
                    <a:pt x="4" y="33"/>
                  </a:cubicBezTo>
                  <a:cubicBezTo>
                    <a:pt x="4" y="37"/>
                    <a:pt x="7" y="39"/>
                    <a:pt x="13" y="39"/>
                  </a:cubicBezTo>
                  <a:cubicBezTo>
                    <a:pt x="17" y="39"/>
                    <a:pt x="22" y="38"/>
                    <a:pt x="28" y="36"/>
                  </a:cubicBezTo>
                  <a:cubicBezTo>
                    <a:pt x="38" y="33"/>
                    <a:pt x="46" y="20"/>
                    <a:pt x="42" y="9"/>
                  </a:cubicBezTo>
                  <a:cubicBezTo>
                    <a:pt x="40" y="3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23"/>
            <p:cNvSpPr/>
            <p:nvPr/>
          </p:nvSpPr>
          <p:spPr>
            <a:xfrm>
              <a:off x="5933025" y="1290150"/>
              <a:ext cx="2525" cy="1575"/>
            </a:xfrm>
            <a:custGeom>
              <a:avLst/>
              <a:gdLst/>
              <a:ahLst/>
              <a:cxnLst/>
              <a:rect l="l" t="t" r="r" b="b"/>
              <a:pathLst>
                <a:path w="101" h="63" extrusionOk="0">
                  <a:moveTo>
                    <a:pt x="50" y="1"/>
                  </a:moveTo>
                  <a:cubicBezTo>
                    <a:pt x="45" y="1"/>
                    <a:pt x="40" y="1"/>
                    <a:pt x="35" y="3"/>
                  </a:cubicBezTo>
                  <a:cubicBezTo>
                    <a:pt x="15" y="6"/>
                    <a:pt x="0" y="27"/>
                    <a:pt x="4" y="44"/>
                  </a:cubicBezTo>
                  <a:cubicBezTo>
                    <a:pt x="8" y="55"/>
                    <a:pt x="17" y="62"/>
                    <a:pt x="26" y="62"/>
                  </a:cubicBezTo>
                  <a:cubicBezTo>
                    <a:pt x="31" y="62"/>
                    <a:pt x="37" y="60"/>
                    <a:pt x="42" y="54"/>
                  </a:cubicBezTo>
                  <a:cubicBezTo>
                    <a:pt x="50" y="50"/>
                    <a:pt x="59" y="47"/>
                    <a:pt x="67" y="47"/>
                  </a:cubicBezTo>
                  <a:cubicBezTo>
                    <a:pt x="76" y="47"/>
                    <a:pt x="85" y="51"/>
                    <a:pt x="90" y="58"/>
                  </a:cubicBezTo>
                  <a:cubicBezTo>
                    <a:pt x="93" y="61"/>
                    <a:pt x="95" y="62"/>
                    <a:pt x="97" y="62"/>
                  </a:cubicBezTo>
                  <a:cubicBezTo>
                    <a:pt x="100" y="62"/>
                    <a:pt x="98" y="51"/>
                    <a:pt x="90" y="34"/>
                  </a:cubicBezTo>
                  <a:cubicBezTo>
                    <a:pt x="82" y="12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23"/>
            <p:cNvSpPr/>
            <p:nvPr/>
          </p:nvSpPr>
          <p:spPr>
            <a:xfrm>
              <a:off x="5937025" y="1282025"/>
              <a:ext cx="3300" cy="2450"/>
            </a:xfrm>
            <a:custGeom>
              <a:avLst/>
              <a:gdLst/>
              <a:ahLst/>
              <a:cxnLst/>
              <a:rect l="l" t="t" r="r" b="b"/>
              <a:pathLst>
                <a:path w="132" h="98" extrusionOk="0">
                  <a:moveTo>
                    <a:pt x="48" y="1"/>
                  </a:moveTo>
                  <a:cubicBezTo>
                    <a:pt x="31" y="1"/>
                    <a:pt x="23" y="10"/>
                    <a:pt x="14" y="33"/>
                  </a:cubicBezTo>
                  <a:cubicBezTo>
                    <a:pt x="4" y="57"/>
                    <a:pt x="0" y="81"/>
                    <a:pt x="4" y="91"/>
                  </a:cubicBezTo>
                  <a:cubicBezTo>
                    <a:pt x="5" y="96"/>
                    <a:pt x="6" y="98"/>
                    <a:pt x="8" y="98"/>
                  </a:cubicBezTo>
                  <a:cubicBezTo>
                    <a:pt x="10" y="98"/>
                    <a:pt x="12" y="93"/>
                    <a:pt x="14" y="85"/>
                  </a:cubicBezTo>
                  <a:cubicBezTo>
                    <a:pt x="14" y="71"/>
                    <a:pt x="42" y="50"/>
                    <a:pt x="76" y="43"/>
                  </a:cubicBezTo>
                  <a:cubicBezTo>
                    <a:pt x="128" y="29"/>
                    <a:pt x="132" y="26"/>
                    <a:pt x="84" y="8"/>
                  </a:cubicBezTo>
                  <a:cubicBezTo>
                    <a:pt x="68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23"/>
            <p:cNvSpPr/>
            <p:nvPr/>
          </p:nvSpPr>
          <p:spPr>
            <a:xfrm>
              <a:off x="5935625" y="1277875"/>
              <a:ext cx="1125" cy="1100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1" y="4"/>
                    <a:pt x="0" y="15"/>
                    <a:pt x="4" y="25"/>
                  </a:cubicBezTo>
                  <a:cubicBezTo>
                    <a:pt x="7" y="37"/>
                    <a:pt x="12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8" y="43"/>
                    <a:pt x="35" y="33"/>
                    <a:pt x="39" y="18"/>
                  </a:cubicBezTo>
                  <a:cubicBezTo>
                    <a:pt x="44" y="7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23"/>
            <p:cNvSpPr/>
            <p:nvPr/>
          </p:nvSpPr>
          <p:spPr>
            <a:xfrm>
              <a:off x="5954075" y="127875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1"/>
                    <a:pt x="2" y="10"/>
                    <a:pt x="9" y="32"/>
                  </a:cubicBezTo>
                  <a:cubicBezTo>
                    <a:pt x="15" y="54"/>
                    <a:pt x="27" y="70"/>
                    <a:pt x="40" y="70"/>
                  </a:cubicBezTo>
                  <a:cubicBezTo>
                    <a:pt x="41" y="70"/>
                    <a:pt x="42" y="70"/>
                    <a:pt x="43" y="70"/>
                  </a:cubicBezTo>
                  <a:cubicBezTo>
                    <a:pt x="71" y="63"/>
                    <a:pt x="64" y="43"/>
                    <a:pt x="26" y="11"/>
                  </a:cubicBezTo>
                  <a:cubicBezTo>
                    <a:pt x="17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23"/>
            <p:cNvSpPr/>
            <p:nvPr/>
          </p:nvSpPr>
          <p:spPr>
            <a:xfrm>
              <a:off x="5911175" y="1140825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83" y="0"/>
                  </a:moveTo>
                  <a:cubicBezTo>
                    <a:pt x="75" y="0"/>
                    <a:pt x="59" y="3"/>
                    <a:pt x="42" y="8"/>
                  </a:cubicBezTo>
                  <a:cubicBezTo>
                    <a:pt x="18" y="19"/>
                    <a:pt x="0" y="36"/>
                    <a:pt x="7" y="50"/>
                  </a:cubicBezTo>
                  <a:cubicBezTo>
                    <a:pt x="9" y="59"/>
                    <a:pt x="12" y="64"/>
                    <a:pt x="18" y="64"/>
                  </a:cubicBezTo>
                  <a:cubicBezTo>
                    <a:pt x="26" y="64"/>
                    <a:pt x="37" y="57"/>
                    <a:pt x="53" y="43"/>
                  </a:cubicBezTo>
                  <a:cubicBezTo>
                    <a:pt x="73" y="26"/>
                    <a:pt x="90" y="8"/>
                    <a:pt x="87" y="2"/>
                  </a:cubicBezTo>
                  <a:cubicBezTo>
                    <a:pt x="87" y="1"/>
                    <a:pt x="85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23"/>
            <p:cNvSpPr/>
            <p:nvPr/>
          </p:nvSpPr>
          <p:spPr>
            <a:xfrm>
              <a:off x="5907100" y="1124775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14" y="1"/>
                  </a:moveTo>
                  <a:cubicBezTo>
                    <a:pt x="5" y="1"/>
                    <a:pt x="0" y="7"/>
                    <a:pt x="3" y="16"/>
                  </a:cubicBezTo>
                  <a:cubicBezTo>
                    <a:pt x="7" y="24"/>
                    <a:pt x="16" y="30"/>
                    <a:pt x="26" y="30"/>
                  </a:cubicBezTo>
                  <a:cubicBezTo>
                    <a:pt x="28" y="30"/>
                    <a:pt x="30" y="30"/>
                    <a:pt x="32" y="29"/>
                  </a:cubicBezTo>
                  <a:cubicBezTo>
                    <a:pt x="45" y="26"/>
                    <a:pt x="52" y="19"/>
                    <a:pt x="52" y="16"/>
                  </a:cubicBezTo>
                  <a:cubicBezTo>
                    <a:pt x="49" y="12"/>
                    <a:pt x="38" y="5"/>
                    <a:pt x="21" y="2"/>
                  </a:cubicBezTo>
                  <a:cubicBezTo>
                    <a:pt x="18" y="1"/>
                    <a:pt x="16" y="1"/>
                    <a:pt x="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23"/>
            <p:cNvSpPr/>
            <p:nvPr/>
          </p:nvSpPr>
          <p:spPr>
            <a:xfrm>
              <a:off x="5916900" y="1155375"/>
              <a:ext cx="1750" cy="1025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55" y="1"/>
                  </a:moveTo>
                  <a:cubicBezTo>
                    <a:pt x="49" y="1"/>
                    <a:pt x="40" y="2"/>
                    <a:pt x="32" y="6"/>
                  </a:cubicBezTo>
                  <a:cubicBezTo>
                    <a:pt x="11" y="9"/>
                    <a:pt x="0" y="20"/>
                    <a:pt x="3" y="33"/>
                  </a:cubicBezTo>
                  <a:cubicBezTo>
                    <a:pt x="5" y="38"/>
                    <a:pt x="9" y="41"/>
                    <a:pt x="14" y="41"/>
                  </a:cubicBezTo>
                  <a:cubicBezTo>
                    <a:pt x="21" y="41"/>
                    <a:pt x="29" y="37"/>
                    <a:pt x="38" y="30"/>
                  </a:cubicBezTo>
                  <a:cubicBezTo>
                    <a:pt x="56" y="20"/>
                    <a:pt x="69" y="9"/>
                    <a:pt x="66" y="6"/>
                  </a:cubicBezTo>
                  <a:cubicBezTo>
                    <a:pt x="66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23"/>
            <p:cNvSpPr/>
            <p:nvPr/>
          </p:nvSpPr>
          <p:spPr>
            <a:xfrm>
              <a:off x="5957050" y="1276775"/>
              <a:ext cx="8925" cy="3325"/>
            </a:xfrm>
            <a:custGeom>
              <a:avLst/>
              <a:gdLst/>
              <a:ahLst/>
              <a:cxnLst/>
              <a:rect l="l" t="t" r="r" b="b"/>
              <a:pathLst>
                <a:path w="357" h="133" extrusionOk="0">
                  <a:moveTo>
                    <a:pt x="142" y="1"/>
                  </a:moveTo>
                  <a:cubicBezTo>
                    <a:pt x="115" y="1"/>
                    <a:pt x="85" y="46"/>
                    <a:pt x="94" y="83"/>
                  </a:cubicBezTo>
                  <a:cubicBezTo>
                    <a:pt x="99" y="97"/>
                    <a:pt x="101" y="104"/>
                    <a:pt x="97" y="104"/>
                  </a:cubicBezTo>
                  <a:cubicBezTo>
                    <a:pt x="94" y="104"/>
                    <a:pt x="85" y="98"/>
                    <a:pt x="70" y="87"/>
                  </a:cubicBezTo>
                  <a:cubicBezTo>
                    <a:pt x="55" y="71"/>
                    <a:pt x="35" y="62"/>
                    <a:pt x="23" y="62"/>
                  </a:cubicBezTo>
                  <a:cubicBezTo>
                    <a:pt x="21" y="62"/>
                    <a:pt x="19" y="62"/>
                    <a:pt x="18" y="62"/>
                  </a:cubicBezTo>
                  <a:cubicBezTo>
                    <a:pt x="4" y="66"/>
                    <a:pt x="0" y="83"/>
                    <a:pt x="4" y="97"/>
                  </a:cubicBezTo>
                  <a:cubicBezTo>
                    <a:pt x="10" y="119"/>
                    <a:pt x="83" y="133"/>
                    <a:pt x="154" y="133"/>
                  </a:cubicBezTo>
                  <a:cubicBezTo>
                    <a:pt x="194" y="133"/>
                    <a:pt x="234" y="128"/>
                    <a:pt x="261" y="118"/>
                  </a:cubicBezTo>
                  <a:cubicBezTo>
                    <a:pt x="276" y="113"/>
                    <a:pt x="292" y="110"/>
                    <a:pt x="304" y="110"/>
                  </a:cubicBezTo>
                  <a:cubicBezTo>
                    <a:pt x="316" y="110"/>
                    <a:pt x="325" y="113"/>
                    <a:pt x="327" y="118"/>
                  </a:cubicBezTo>
                  <a:cubicBezTo>
                    <a:pt x="329" y="127"/>
                    <a:pt x="331" y="132"/>
                    <a:pt x="335" y="132"/>
                  </a:cubicBezTo>
                  <a:cubicBezTo>
                    <a:pt x="336" y="132"/>
                    <a:pt x="338" y="130"/>
                    <a:pt x="341" y="128"/>
                  </a:cubicBezTo>
                  <a:cubicBezTo>
                    <a:pt x="357" y="102"/>
                    <a:pt x="261" y="13"/>
                    <a:pt x="222" y="13"/>
                  </a:cubicBezTo>
                  <a:cubicBezTo>
                    <a:pt x="220" y="13"/>
                    <a:pt x="218" y="14"/>
                    <a:pt x="216" y="14"/>
                  </a:cubicBezTo>
                  <a:cubicBezTo>
                    <a:pt x="210" y="15"/>
                    <a:pt x="204" y="15"/>
                    <a:pt x="198" y="15"/>
                  </a:cubicBezTo>
                  <a:cubicBezTo>
                    <a:pt x="181" y="15"/>
                    <a:pt x="164" y="12"/>
                    <a:pt x="157" y="7"/>
                  </a:cubicBezTo>
                  <a:cubicBezTo>
                    <a:pt x="152" y="3"/>
                    <a:pt x="147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23"/>
            <p:cNvSpPr/>
            <p:nvPr/>
          </p:nvSpPr>
          <p:spPr>
            <a:xfrm>
              <a:off x="5912075" y="1130850"/>
              <a:ext cx="1475" cy="1075"/>
            </a:xfrm>
            <a:custGeom>
              <a:avLst/>
              <a:gdLst/>
              <a:ahLst/>
              <a:cxnLst/>
              <a:rect l="l" t="t" r="r" b="b"/>
              <a:pathLst>
                <a:path w="59" h="43" extrusionOk="0">
                  <a:moveTo>
                    <a:pt x="6" y="0"/>
                  </a:moveTo>
                  <a:cubicBezTo>
                    <a:pt x="1" y="0"/>
                    <a:pt x="5" y="7"/>
                    <a:pt x="20" y="23"/>
                  </a:cubicBezTo>
                  <a:cubicBezTo>
                    <a:pt x="30" y="35"/>
                    <a:pt x="40" y="42"/>
                    <a:pt x="47" y="42"/>
                  </a:cubicBezTo>
                  <a:cubicBezTo>
                    <a:pt x="50" y="42"/>
                    <a:pt x="52" y="41"/>
                    <a:pt x="54" y="39"/>
                  </a:cubicBezTo>
                  <a:cubicBezTo>
                    <a:pt x="58" y="33"/>
                    <a:pt x="44" y="18"/>
                    <a:pt x="27" y="8"/>
                  </a:cubicBezTo>
                  <a:cubicBezTo>
                    <a:pt x="16" y="3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23"/>
            <p:cNvSpPr/>
            <p:nvPr/>
          </p:nvSpPr>
          <p:spPr>
            <a:xfrm>
              <a:off x="5969275" y="127890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8" y="1"/>
                  </a:moveTo>
                  <a:cubicBezTo>
                    <a:pt x="26" y="1"/>
                    <a:pt x="24" y="1"/>
                    <a:pt x="22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5"/>
                    <a:pt x="12" y="44"/>
                    <a:pt x="19" y="44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5" y="43"/>
                    <a:pt x="32" y="33"/>
                    <a:pt x="39" y="19"/>
                  </a:cubicBezTo>
                  <a:cubicBezTo>
                    <a:pt x="42" y="7"/>
                    <a:pt x="37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23"/>
            <p:cNvSpPr/>
            <p:nvPr/>
          </p:nvSpPr>
          <p:spPr>
            <a:xfrm>
              <a:off x="5970800" y="1278525"/>
              <a:ext cx="1350" cy="1625"/>
            </a:xfrm>
            <a:custGeom>
              <a:avLst/>
              <a:gdLst/>
              <a:ahLst/>
              <a:cxnLst/>
              <a:rect l="l" t="t" r="r" b="b"/>
              <a:pathLst>
                <a:path w="54" h="65" extrusionOk="0">
                  <a:moveTo>
                    <a:pt x="35" y="0"/>
                  </a:moveTo>
                  <a:cubicBezTo>
                    <a:pt x="24" y="0"/>
                    <a:pt x="14" y="10"/>
                    <a:pt x="9" y="23"/>
                  </a:cubicBezTo>
                  <a:cubicBezTo>
                    <a:pt x="1" y="50"/>
                    <a:pt x="6" y="64"/>
                    <a:pt x="16" y="64"/>
                  </a:cubicBezTo>
                  <a:cubicBezTo>
                    <a:pt x="24" y="64"/>
                    <a:pt x="34" y="57"/>
                    <a:pt x="44" y="41"/>
                  </a:cubicBezTo>
                  <a:cubicBezTo>
                    <a:pt x="54" y="23"/>
                    <a:pt x="54" y="7"/>
                    <a:pt x="44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23"/>
            <p:cNvSpPr/>
            <p:nvPr/>
          </p:nvSpPr>
          <p:spPr>
            <a:xfrm>
              <a:off x="5976525" y="1267250"/>
              <a:ext cx="3700" cy="4350"/>
            </a:xfrm>
            <a:custGeom>
              <a:avLst/>
              <a:gdLst/>
              <a:ahLst/>
              <a:cxnLst/>
              <a:rect l="l" t="t" r="r" b="b"/>
              <a:pathLst>
                <a:path w="148" h="174" extrusionOk="0">
                  <a:moveTo>
                    <a:pt x="103" y="1"/>
                  </a:moveTo>
                  <a:cubicBezTo>
                    <a:pt x="101" y="1"/>
                    <a:pt x="100" y="3"/>
                    <a:pt x="99" y="6"/>
                  </a:cubicBezTo>
                  <a:cubicBezTo>
                    <a:pt x="99" y="20"/>
                    <a:pt x="86" y="37"/>
                    <a:pt x="71" y="41"/>
                  </a:cubicBezTo>
                  <a:cubicBezTo>
                    <a:pt x="54" y="45"/>
                    <a:pt x="33" y="62"/>
                    <a:pt x="23" y="79"/>
                  </a:cubicBezTo>
                  <a:cubicBezTo>
                    <a:pt x="0" y="112"/>
                    <a:pt x="18" y="173"/>
                    <a:pt x="46" y="173"/>
                  </a:cubicBezTo>
                  <a:cubicBezTo>
                    <a:pt x="48" y="173"/>
                    <a:pt x="49" y="173"/>
                    <a:pt x="51" y="173"/>
                  </a:cubicBezTo>
                  <a:cubicBezTo>
                    <a:pt x="116" y="155"/>
                    <a:pt x="148" y="104"/>
                    <a:pt x="127" y="41"/>
                  </a:cubicBezTo>
                  <a:cubicBezTo>
                    <a:pt x="117" y="15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23"/>
            <p:cNvSpPr/>
            <p:nvPr/>
          </p:nvSpPr>
          <p:spPr>
            <a:xfrm>
              <a:off x="5982100" y="1268675"/>
              <a:ext cx="2200" cy="1150"/>
            </a:xfrm>
            <a:custGeom>
              <a:avLst/>
              <a:gdLst/>
              <a:ahLst/>
              <a:cxnLst/>
              <a:rect l="l" t="t" r="r" b="b"/>
              <a:pathLst>
                <a:path w="88" h="46" extrusionOk="0">
                  <a:moveTo>
                    <a:pt x="32" y="0"/>
                  </a:moveTo>
                  <a:cubicBezTo>
                    <a:pt x="31" y="0"/>
                    <a:pt x="30" y="1"/>
                    <a:pt x="29" y="1"/>
                  </a:cubicBezTo>
                  <a:cubicBezTo>
                    <a:pt x="1" y="8"/>
                    <a:pt x="8" y="18"/>
                    <a:pt x="53" y="36"/>
                  </a:cubicBezTo>
                  <a:cubicBezTo>
                    <a:pt x="68" y="42"/>
                    <a:pt x="78" y="45"/>
                    <a:pt x="82" y="45"/>
                  </a:cubicBezTo>
                  <a:cubicBezTo>
                    <a:pt x="87" y="45"/>
                    <a:pt x="84" y="40"/>
                    <a:pt x="74" y="26"/>
                  </a:cubicBezTo>
                  <a:cubicBezTo>
                    <a:pt x="61" y="1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23"/>
            <p:cNvSpPr/>
            <p:nvPr/>
          </p:nvSpPr>
          <p:spPr>
            <a:xfrm>
              <a:off x="5947075" y="1143000"/>
              <a:ext cx="2050" cy="1800"/>
            </a:xfrm>
            <a:custGeom>
              <a:avLst/>
              <a:gdLst/>
              <a:ahLst/>
              <a:cxnLst/>
              <a:rect l="l" t="t" r="r" b="b"/>
              <a:pathLst>
                <a:path w="82" h="72" extrusionOk="0">
                  <a:moveTo>
                    <a:pt x="31" y="1"/>
                  </a:moveTo>
                  <a:cubicBezTo>
                    <a:pt x="29" y="1"/>
                    <a:pt x="27" y="1"/>
                    <a:pt x="25" y="1"/>
                  </a:cubicBezTo>
                  <a:cubicBezTo>
                    <a:pt x="4" y="8"/>
                    <a:pt x="0" y="22"/>
                    <a:pt x="18" y="46"/>
                  </a:cubicBezTo>
                  <a:cubicBezTo>
                    <a:pt x="28" y="61"/>
                    <a:pt x="40" y="71"/>
                    <a:pt x="48" y="71"/>
                  </a:cubicBezTo>
                  <a:cubicBezTo>
                    <a:pt x="51" y="71"/>
                    <a:pt x="54" y="70"/>
                    <a:pt x="56" y="67"/>
                  </a:cubicBezTo>
                  <a:cubicBezTo>
                    <a:pt x="82" y="44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23"/>
            <p:cNvSpPr/>
            <p:nvPr/>
          </p:nvSpPr>
          <p:spPr>
            <a:xfrm>
              <a:off x="5996000" y="1269450"/>
              <a:ext cx="1225" cy="1425"/>
            </a:xfrm>
            <a:custGeom>
              <a:avLst/>
              <a:gdLst/>
              <a:ahLst/>
              <a:cxnLst/>
              <a:rect l="l" t="t" r="r" b="b"/>
              <a:pathLst>
                <a:path w="49" h="57" extrusionOk="0">
                  <a:moveTo>
                    <a:pt x="23" y="1"/>
                  </a:moveTo>
                  <a:cubicBezTo>
                    <a:pt x="21" y="1"/>
                    <a:pt x="19" y="1"/>
                    <a:pt x="18" y="2"/>
                  </a:cubicBezTo>
                  <a:cubicBezTo>
                    <a:pt x="3" y="5"/>
                    <a:pt x="0" y="22"/>
                    <a:pt x="3" y="40"/>
                  </a:cubicBezTo>
                  <a:cubicBezTo>
                    <a:pt x="8" y="51"/>
                    <a:pt x="14" y="56"/>
                    <a:pt x="20" y="56"/>
                  </a:cubicBezTo>
                  <a:cubicBezTo>
                    <a:pt x="24" y="56"/>
                    <a:pt x="28" y="54"/>
                    <a:pt x="32" y="50"/>
                  </a:cubicBezTo>
                  <a:cubicBezTo>
                    <a:pt x="42" y="40"/>
                    <a:pt x="48" y="26"/>
                    <a:pt x="45" y="16"/>
                  </a:cubicBezTo>
                  <a:cubicBezTo>
                    <a:pt x="42" y="7"/>
                    <a:pt x="32" y="1"/>
                    <a:pt x="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23"/>
            <p:cNvSpPr/>
            <p:nvPr/>
          </p:nvSpPr>
          <p:spPr>
            <a:xfrm>
              <a:off x="6002075" y="1267900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6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10" y="4"/>
                    <a:pt x="0" y="19"/>
                    <a:pt x="4" y="29"/>
                  </a:cubicBezTo>
                  <a:cubicBezTo>
                    <a:pt x="7" y="39"/>
                    <a:pt x="14" y="46"/>
                    <a:pt x="21" y="46"/>
                  </a:cubicBezTo>
                  <a:cubicBezTo>
                    <a:pt x="28" y="43"/>
                    <a:pt x="34" y="32"/>
                    <a:pt x="39" y="19"/>
                  </a:cubicBezTo>
                  <a:cubicBezTo>
                    <a:pt x="41" y="9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23"/>
            <p:cNvSpPr/>
            <p:nvPr/>
          </p:nvSpPr>
          <p:spPr>
            <a:xfrm>
              <a:off x="6013775" y="1268575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7" y="0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23"/>
            <p:cNvSpPr/>
            <p:nvPr/>
          </p:nvSpPr>
          <p:spPr>
            <a:xfrm>
              <a:off x="6010050" y="1253325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8" y="0"/>
                  </a:moveTo>
                  <a:cubicBezTo>
                    <a:pt x="8" y="0"/>
                    <a:pt x="1" y="6"/>
                    <a:pt x="3" y="15"/>
                  </a:cubicBezTo>
                  <a:cubicBezTo>
                    <a:pt x="6" y="26"/>
                    <a:pt x="16" y="33"/>
                    <a:pt x="27" y="33"/>
                  </a:cubicBezTo>
                  <a:cubicBezTo>
                    <a:pt x="30" y="33"/>
                    <a:pt x="32" y="33"/>
                    <a:pt x="35" y="32"/>
                  </a:cubicBezTo>
                  <a:cubicBezTo>
                    <a:pt x="45" y="29"/>
                    <a:pt x="56" y="22"/>
                    <a:pt x="53" y="19"/>
                  </a:cubicBezTo>
                  <a:cubicBezTo>
                    <a:pt x="53" y="11"/>
                    <a:pt x="38" y="5"/>
                    <a:pt x="24" y="1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23"/>
            <p:cNvSpPr/>
            <p:nvPr/>
          </p:nvSpPr>
          <p:spPr>
            <a:xfrm>
              <a:off x="6011175" y="1249600"/>
              <a:ext cx="2150" cy="1125"/>
            </a:xfrm>
            <a:custGeom>
              <a:avLst/>
              <a:gdLst/>
              <a:ahLst/>
              <a:cxnLst/>
              <a:rect l="l" t="t" r="r" b="b"/>
              <a:pathLst>
                <a:path w="86" h="45" extrusionOk="0">
                  <a:moveTo>
                    <a:pt x="32" y="1"/>
                  </a:moveTo>
                  <a:cubicBezTo>
                    <a:pt x="31" y="1"/>
                    <a:pt x="29" y="1"/>
                    <a:pt x="28" y="1"/>
                  </a:cubicBezTo>
                  <a:cubicBezTo>
                    <a:pt x="0" y="8"/>
                    <a:pt x="8" y="19"/>
                    <a:pt x="53" y="35"/>
                  </a:cubicBezTo>
                  <a:cubicBezTo>
                    <a:pt x="67" y="41"/>
                    <a:pt x="77" y="45"/>
                    <a:pt x="80" y="45"/>
                  </a:cubicBezTo>
                  <a:cubicBezTo>
                    <a:pt x="86" y="45"/>
                    <a:pt x="82" y="39"/>
                    <a:pt x="70" y="25"/>
                  </a:cubicBezTo>
                  <a:cubicBezTo>
                    <a:pt x="60" y="13"/>
                    <a:pt x="43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23"/>
            <p:cNvSpPr/>
            <p:nvPr/>
          </p:nvSpPr>
          <p:spPr>
            <a:xfrm>
              <a:off x="6004825" y="1225875"/>
              <a:ext cx="2650" cy="1325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98" y="0"/>
                  </a:moveTo>
                  <a:cubicBezTo>
                    <a:pt x="93" y="0"/>
                    <a:pt x="83" y="2"/>
                    <a:pt x="67" y="6"/>
                  </a:cubicBezTo>
                  <a:cubicBezTo>
                    <a:pt x="43" y="10"/>
                    <a:pt x="15" y="23"/>
                    <a:pt x="8" y="34"/>
                  </a:cubicBezTo>
                  <a:cubicBezTo>
                    <a:pt x="0" y="47"/>
                    <a:pt x="2" y="53"/>
                    <a:pt x="10" y="53"/>
                  </a:cubicBezTo>
                  <a:cubicBezTo>
                    <a:pt x="20" y="53"/>
                    <a:pt x="40" y="44"/>
                    <a:pt x="67" y="27"/>
                  </a:cubicBezTo>
                  <a:cubicBezTo>
                    <a:pt x="9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23"/>
            <p:cNvSpPr/>
            <p:nvPr/>
          </p:nvSpPr>
          <p:spPr>
            <a:xfrm>
              <a:off x="6010300" y="1241725"/>
              <a:ext cx="3075" cy="1250"/>
            </a:xfrm>
            <a:custGeom>
              <a:avLst/>
              <a:gdLst/>
              <a:ahLst/>
              <a:cxnLst/>
              <a:rect l="l" t="t" r="r" b="b"/>
              <a:pathLst>
                <a:path w="123" h="50" extrusionOk="0">
                  <a:moveTo>
                    <a:pt x="70" y="1"/>
                  </a:moveTo>
                  <a:cubicBezTo>
                    <a:pt x="56" y="1"/>
                    <a:pt x="42" y="5"/>
                    <a:pt x="28" y="14"/>
                  </a:cubicBezTo>
                  <a:cubicBezTo>
                    <a:pt x="11" y="25"/>
                    <a:pt x="1" y="38"/>
                    <a:pt x="1" y="46"/>
                  </a:cubicBezTo>
                  <a:cubicBezTo>
                    <a:pt x="2" y="48"/>
                    <a:pt x="5" y="49"/>
                    <a:pt x="8" y="49"/>
                  </a:cubicBezTo>
                  <a:cubicBezTo>
                    <a:pt x="14" y="49"/>
                    <a:pt x="24" y="45"/>
                    <a:pt x="35" y="38"/>
                  </a:cubicBezTo>
                  <a:cubicBezTo>
                    <a:pt x="42" y="33"/>
                    <a:pt x="53" y="31"/>
                    <a:pt x="63" y="31"/>
                  </a:cubicBezTo>
                  <a:cubicBezTo>
                    <a:pt x="74" y="31"/>
                    <a:pt x="86" y="33"/>
                    <a:pt x="94" y="38"/>
                  </a:cubicBezTo>
                  <a:cubicBezTo>
                    <a:pt x="105" y="43"/>
                    <a:pt x="112" y="46"/>
                    <a:pt x="117" y="46"/>
                  </a:cubicBezTo>
                  <a:cubicBezTo>
                    <a:pt x="122" y="46"/>
                    <a:pt x="123" y="41"/>
                    <a:pt x="118" y="31"/>
                  </a:cubicBezTo>
                  <a:cubicBezTo>
                    <a:pt x="112" y="12"/>
                    <a:pt x="92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23"/>
            <p:cNvSpPr/>
            <p:nvPr/>
          </p:nvSpPr>
          <p:spPr>
            <a:xfrm>
              <a:off x="6014500" y="1253850"/>
              <a:ext cx="1375" cy="750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17" y="0"/>
                  </a:moveTo>
                  <a:cubicBezTo>
                    <a:pt x="6" y="0"/>
                    <a:pt x="0" y="6"/>
                    <a:pt x="3" y="15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29" y="29"/>
                    <a:pt x="31" y="29"/>
                    <a:pt x="34" y="29"/>
                  </a:cubicBezTo>
                  <a:cubicBezTo>
                    <a:pt x="44" y="25"/>
                    <a:pt x="54" y="22"/>
                    <a:pt x="51" y="15"/>
                  </a:cubicBezTo>
                  <a:cubicBezTo>
                    <a:pt x="51" y="11"/>
                    <a:pt x="37" y="4"/>
                    <a:pt x="24" y="1"/>
                  </a:cubicBezTo>
                  <a:cubicBezTo>
                    <a:pt x="21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23"/>
            <p:cNvSpPr/>
            <p:nvPr/>
          </p:nvSpPr>
          <p:spPr>
            <a:xfrm>
              <a:off x="6013950" y="1241950"/>
              <a:ext cx="2275" cy="950"/>
            </a:xfrm>
            <a:custGeom>
              <a:avLst/>
              <a:gdLst/>
              <a:ahLst/>
              <a:cxnLst/>
              <a:rect l="l" t="t" r="r" b="b"/>
              <a:pathLst>
                <a:path w="91" h="38" extrusionOk="0">
                  <a:moveTo>
                    <a:pt x="42" y="0"/>
                  </a:moveTo>
                  <a:cubicBezTo>
                    <a:pt x="36" y="0"/>
                    <a:pt x="30" y="1"/>
                    <a:pt x="25" y="2"/>
                  </a:cubicBezTo>
                  <a:cubicBezTo>
                    <a:pt x="7" y="8"/>
                    <a:pt x="1" y="19"/>
                    <a:pt x="11" y="26"/>
                  </a:cubicBezTo>
                  <a:cubicBezTo>
                    <a:pt x="19" y="34"/>
                    <a:pt x="35" y="38"/>
                    <a:pt x="51" y="38"/>
                  </a:cubicBezTo>
                  <a:cubicBezTo>
                    <a:pt x="56" y="38"/>
                    <a:pt x="61" y="37"/>
                    <a:pt x="66" y="37"/>
                  </a:cubicBezTo>
                  <a:cubicBezTo>
                    <a:pt x="84" y="29"/>
                    <a:pt x="91" y="19"/>
                    <a:pt x="80" y="8"/>
                  </a:cubicBezTo>
                  <a:cubicBezTo>
                    <a:pt x="72" y="3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23"/>
            <p:cNvSpPr/>
            <p:nvPr/>
          </p:nvSpPr>
          <p:spPr>
            <a:xfrm>
              <a:off x="6008050" y="1219300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41" y="0"/>
                  </a:moveTo>
                  <a:cubicBezTo>
                    <a:pt x="24" y="0"/>
                    <a:pt x="9" y="4"/>
                    <a:pt x="4" y="13"/>
                  </a:cubicBezTo>
                  <a:cubicBezTo>
                    <a:pt x="0" y="19"/>
                    <a:pt x="8" y="30"/>
                    <a:pt x="21" y="30"/>
                  </a:cubicBezTo>
                  <a:cubicBezTo>
                    <a:pt x="35" y="30"/>
                    <a:pt x="45" y="40"/>
                    <a:pt x="42" y="51"/>
                  </a:cubicBezTo>
                  <a:cubicBezTo>
                    <a:pt x="36" y="63"/>
                    <a:pt x="40" y="69"/>
                    <a:pt x="49" y="69"/>
                  </a:cubicBezTo>
                  <a:cubicBezTo>
                    <a:pt x="51" y="69"/>
                    <a:pt x="54" y="69"/>
                    <a:pt x="56" y="68"/>
                  </a:cubicBezTo>
                  <a:cubicBezTo>
                    <a:pt x="66" y="65"/>
                    <a:pt x="94" y="65"/>
                    <a:pt x="115" y="65"/>
                  </a:cubicBezTo>
                  <a:cubicBezTo>
                    <a:pt x="118" y="65"/>
                    <a:pt x="121" y="66"/>
                    <a:pt x="123" y="66"/>
                  </a:cubicBezTo>
                  <a:cubicBezTo>
                    <a:pt x="142" y="66"/>
                    <a:pt x="149" y="55"/>
                    <a:pt x="146" y="40"/>
                  </a:cubicBezTo>
                  <a:cubicBezTo>
                    <a:pt x="139" y="19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23"/>
            <p:cNvSpPr/>
            <p:nvPr/>
          </p:nvSpPr>
          <p:spPr>
            <a:xfrm>
              <a:off x="6012700" y="1217575"/>
              <a:ext cx="750" cy="2450"/>
            </a:xfrm>
            <a:custGeom>
              <a:avLst/>
              <a:gdLst/>
              <a:ahLst/>
              <a:cxnLst/>
              <a:rect l="l" t="t" r="r" b="b"/>
              <a:pathLst>
                <a:path w="30" h="98" extrusionOk="0">
                  <a:moveTo>
                    <a:pt x="16" y="0"/>
                  </a:moveTo>
                  <a:cubicBezTo>
                    <a:pt x="12" y="0"/>
                    <a:pt x="9" y="9"/>
                    <a:pt x="5" y="26"/>
                  </a:cubicBezTo>
                  <a:cubicBezTo>
                    <a:pt x="0" y="69"/>
                    <a:pt x="4" y="97"/>
                    <a:pt x="11" y="97"/>
                  </a:cubicBezTo>
                  <a:cubicBezTo>
                    <a:pt x="14" y="97"/>
                    <a:pt x="18" y="91"/>
                    <a:pt x="22" y="78"/>
                  </a:cubicBezTo>
                  <a:cubicBezTo>
                    <a:pt x="30" y="57"/>
                    <a:pt x="30" y="30"/>
                    <a:pt x="22" y="12"/>
                  </a:cubicBezTo>
                  <a:cubicBezTo>
                    <a:pt x="20" y="4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23"/>
            <p:cNvSpPr/>
            <p:nvPr/>
          </p:nvSpPr>
          <p:spPr>
            <a:xfrm>
              <a:off x="6011325" y="1213075"/>
              <a:ext cx="1425" cy="1075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6" y="7"/>
                    <a:pt x="18" y="23"/>
                  </a:cubicBezTo>
                  <a:cubicBezTo>
                    <a:pt x="29" y="35"/>
                    <a:pt x="39" y="42"/>
                    <a:pt x="47" y="42"/>
                  </a:cubicBezTo>
                  <a:cubicBezTo>
                    <a:pt x="49" y="42"/>
                    <a:pt x="51" y="41"/>
                    <a:pt x="53" y="39"/>
                  </a:cubicBezTo>
                  <a:cubicBezTo>
                    <a:pt x="57" y="33"/>
                    <a:pt x="47" y="18"/>
                    <a:pt x="26" y="8"/>
                  </a:cubicBezTo>
                  <a:cubicBezTo>
                    <a:pt x="15" y="3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23"/>
            <p:cNvSpPr/>
            <p:nvPr/>
          </p:nvSpPr>
          <p:spPr>
            <a:xfrm>
              <a:off x="6013250" y="1209150"/>
              <a:ext cx="2300" cy="950"/>
            </a:xfrm>
            <a:custGeom>
              <a:avLst/>
              <a:gdLst/>
              <a:ahLst/>
              <a:cxnLst/>
              <a:rect l="l" t="t" r="r" b="b"/>
              <a:pathLst>
                <a:path w="92" h="38" extrusionOk="0">
                  <a:moveTo>
                    <a:pt x="41" y="1"/>
                  </a:moveTo>
                  <a:cubicBezTo>
                    <a:pt x="36" y="1"/>
                    <a:pt x="30" y="1"/>
                    <a:pt x="25" y="2"/>
                  </a:cubicBezTo>
                  <a:cubicBezTo>
                    <a:pt x="8" y="6"/>
                    <a:pt x="0" y="20"/>
                    <a:pt x="11" y="26"/>
                  </a:cubicBezTo>
                  <a:cubicBezTo>
                    <a:pt x="18" y="33"/>
                    <a:pt x="30" y="37"/>
                    <a:pt x="44" y="37"/>
                  </a:cubicBezTo>
                  <a:cubicBezTo>
                    <a:pt x="51" y="37"/>
                    <a:pt x="59" y="36"/>
                    <a:pt x="66" y="34"/>
                  </a:cubicBezTo>
                  <a:cubicBezTo>
                    <a:pt x="84" y="30"/>
                    <a:pt x="91" y="20"/>
                    <a:pt x="80" y="9"/>
                  </a:cubicBezTo>
                  <a:cubicBezTo>
                    <a:pt x="70" y="4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23"/>
            <p:cNvSpPr/>
            <p:nvPr/>
          </p:nvSpPr>
          <p:spPr>
            <a:xfrm>
              <a:off x="6007800" y="1188350"/>
              <a:ext cx="2725" cy="1075"/>
            </a:xfrm>
            <a:custGeom>
              <a:avLst/>
              <a:gdLst/>
              <a:ahLst/>
              <a:cxnLst/>
              <a:rect l="l" t="t" r="r" b="b"/>
              <a:pathLst>
                <a:path w="109" h="43" extrusionOk="0">
                  <a:moveTo>
                    <a:pt x="62" y="1"/>
                  </a:moveTo>
                  <a:cubicBezTo>
                    <a:pt x="51" y="1"/>
                    <a:pt x="38" y="4"/>
                    <a:pt x="28" y="12"/>
                  </a:cubicBezTo>
                  <a:cubicBezTo>
                    <a:pt x="0" y="29"/>
                    <a:pt x="4" y="33"/>
                    <a:pt x="42" y="40"/>
                  </a:cubicBezTo>
                  <a:cubicBezTo>
                    <a:pt x="51" y="42"/>
                    <a:pt x="60" y="43"/>
                    <a:pt x="68" y="43"/>
                  </a:cubicBezTo>
                  <a:cubicBezTo>
                    <a:pt x="98" y="43"/>
                    <a:pt x="108" y="28"/>
                    <a:pt x="84" y="5"/>
                  </a:cubicBezTo>
                  <a:cubicBezTo>
                    <a:pt x="78" y="2"/>
                    <a:pt x="70" y="1"/>
                    <a:pt x="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23"/>
            <p:cNvSpPr/>
            <p:nvPr/>
          </p:nvSpPr>
          <p:spPr>
            <a:xfrm>
              <a:off x="6014050" y="1204225"/>
              <a:ext cx="1225" cy="1400"/>
            </a:xfrm>
            <a:custGeom>
              <a:avLst/>
              <a:gdLst/>
              <a:ahLst/>
              <a:cxnLst/>
              <a:rect l="l" t="t" r="r" b="b"/>
              <a:pathLst>
                <a:path w="49" h="56" extrusionOk="0">
                  <a:moveTo>
                    <a:pt x="25" y="1"/>
                  </a:moveTo>
                  <a:cubicBezTo>
                    <a:pt x="23" y="1"/>
                    <a:pt x="20" y="1"/>
                    <a:pt x="18" y="2"/>
                  </a:cubicBezTo>
                  <a:cubicBezTo>
                    <a:pt x="3" y="5"/>
                    <a:pt x="0" y="23"/>
                    <a:pt x="3" y="39"/>
                  </a:cubicBezTo>
                  <a:cubicBezTo>
                    <a:pt x="8" y="50"/>
                    <a:pt x="13" y="56"/>
                    <a:pt x="20" y="56"/>
                  </a:cubicBezTo>
                  <a:cubicBezTo>
                    <a:pt x="23" y="56"/>
                    <a:pt x="27" y="54"/>
                    <a:pt x="31" y="50"/>
                  </a:cubicBezTo>
                  <a:cubicBezTo>
                    <a:pt x="42" y="39"/>
                    <a:pt x="48" y="26"/>
                    <a:pt x="45" y="15"/>
                  </a:cubicBezTo>
                  <a:cubicBezTo>
                    <a:pt x="42" y="7"/>
                    <a:pt x="35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23"/>
            <p:cNvSpPr/>
            <p:nvPr/>
          </p:nvSpPr>
          <p:spPr>
            <a:xfrm>
              <a:off x="6014250" y="1199525"/>
              <a:ext cx="850" cy="2025"/>
            </a:xfrm>
            <a:custGeom>
              <a:avLst/>
              <a:gdLst/>
              <a:ahLst/>
              <a:cxnLst/>
              <a:rect l="l" t="t" r="r" b="b"/>
              <a:pathLst>
                <a:path w="34" h="81" extrusionOk="0">
                  <a:moveTo>
                    <a:pt x="16" y="1"/>
                  </a:moveTo>
                  <a:cubicBezTo>
                    <a:pt x="13" y="1"/>
                    <a:pt x="11" y="11"/>
                    <a:pt x="10" y="30"/>
                  </a:cubicBezTo>
                  <a:cubicBezTo>
                    <a:pt x="3" y="67"/>
                    <a:pt x="0" y="81"/>
                    <a:pt x="4" y="81"/>
                  </a:cubicBezTo>
                  <a:cubicBezTo>
                    <a:pt x="7" y="81"/>
                    <a:pt x="12" y="76"/>
                    <a:pt x="20" y="68"/>
                  </a:cubicBezTo>
                  <a:cubicBezTo>
                    <a:pt x="30" y="57"/>
                    <a:pt x="34" y="37"/>
                    <a:pt x="26" y="19"/>
                  </a:cubicBezTo>
                  <a:cubicBezTo>
                    <a:pt x="22" y="7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23"/>
            <p:cNvSpPr/>
            <p:nvPr/>
          </p:nvSpPr>
          <p:spPr>
            <a:xfrm>
              <a:off x="6012925" y="1192375"/>
              <a:ext cx="3225" cy="3225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5" y="0"/>
                  </a:moveTo>
                  <a:cubicBezTo>
                    <a:pt x="12" y="0"/>
                    <a:pt x="15" y="5"/>
                    <a:pt x="24" y="14"/>
                  </a:cubicBezTo>
                  <a:cubicBezTo>
                    <a:pt x="38" y="25"/>
                    <a:pt x="34" y="35"/>
                    <a:pt x="17" y="42"/>
                  </a:cubicBezTo>
                  <a:cubicBezTo>
                    <a:pt x="0" y="45"/>
                    <a:pt x="0" y="52"/>
                    <a:pt x="17" y="55"/>
                  </a:cubicBezTo>
                  <a:cubicBezTo>
                    <a:pt x="34" y="63"/>
                    <a:pt x="63" y="80"/>
                    <a:pt x="87" y="97"/>
                  </a:cubicBezTo>
                  <a:lnTo>
                    <a:pt x="128" y="129"/>
                  </a:lnTo>
                  <a:lnTo>
                    <a:pt x="100" y="94"/>
                  </a:lnTo>
                  <a:cubicBezTo>
                    <a:pt x="83" y="73"/>
                    <a:pt x="66" y="49"/>
                    <a:pt x="58" y="35"/>
                  </a:cubicBezTo>
                  <a:cubicBezTo>
                    <a:pt x="52" y="25"/>
                    <a:pt x="38" y="7"/>
                    <a:pt x="24" y="4"/>
                  </a:cubicBezTo>
                  <a:cubicBezTo>
                    <a:pt x="19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9" name="Google Shape;999;p23"/>
          <p:cNvSpPr/>
          <p:nvPr/>
        </p:nvSpPr>
        <p:spPr>
          <a:xfrm>
            <a:off x="6961924" y="-341308"/>
            <a:ext cx="2765373" cy="1585230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0" name="Google Shape;1000;p23"/>
          <p:cNvSpPr/>
          <p:nvPr/>
        </p:nvSpPr>
        <p:spPr>
          <a:xfrm>
            <a:off x="8040599" y="554416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1" name="Google Shape;1001;p23"/>
          <p:cNvSpPr/>
          <p:nvPr/>
        </p:nvSpPr>
        <p:spPr>
          <a:xfrm>
            <a:off x="7638199" y="4392617"/>
            <a:ext cx="2765373" cy="1585230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2" name="Google Shape;1002;p23"/>
          <p:cNvSpPr/>
          <p:nvPr/>
        </p:nvSpPr>
        <p:spPr>
          <a:xfrm>
            <a:off x="-481451" y="4013166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03" name="Google Shape;1003;p23"/>
          <p:cNvGrpSpPr/>
          <p:nvPr/>
        </p:nvGrpSpPr>
        <p:grpSpPr>
          <a:xfrm>
            <a:off x="-433325" y="535005"/>
            <a:ext cx="2296834" cy="1084521"/>
            <a:chOff x="6419850" y="317880"/>
            <a:chExt cx="2296834" cy="1084521"/>
          </a:xfrm>
        </p:grpSpPr>
        <p:sp>
          <p:nvSpPr>
            <p:cNvPr id="1004" name="Google Shape;1004;p23"/>
            <p:cNvSpPr/>
            <p:nvPr/>
          </p:nvSpPr>
          <p:spPr>
            <a:xfrm>
              <a:off x="6419850" y="1230508"/>
              <a:ext cx="2392" cy="2905"/>
            </a:xfrm>
            <a:custGeom>
              <a:avLst/>
              <a:gdLst/>
              <a:ahLst/>
              <a:cxnLst/>
              <a:rect l="l" t="t" r="r" b="b"/>
              <a:pathLst>
                <a:path w="28" h="34" extrusionOk="0">
                  <a:moveTo>
                    <a:pt x="7" y="0"/>
                  </a:moveTo>
                  <a:cubicBezTo>
                    <a:pt x="7" y="0"/>
                    <a:pt x="7" y="3"/>
                    <a:pt x="9" y="9"/>
                  </a:cubicBezTo>
                  <a:lnTo>
                    <a:pt x="9" y="9"/>
                  </a:lnTo>
                  <a:cubicBezTo>
                    <a:pt x="4" y="5"/>
                    <a:pt x="2" y="3"/>
                    <a:pt x="1" y="3"/>
                  </a:cubicBezTo>
                  <a:lnTo>
                    <a:pt x="1" y="3"/>
                  </a:lnTo>
                  <a:cubicBezTo>
                    <a:pt x="0" y="3"/>
                    <a:pt x="3" y="6"/>
                    <a:pt x="10" y="13"/>
                  </a:cubicBezTo>
                  <a:cubicBezTo>
                    <a:pt x="9" y="11"/>
                    <a:pt x="9" y="10"/>
                    <a:pt x="9" y="9"/>
                  </a:cubicBezTo>
                  <a:lnTo>
                    <a:pt x="9" y="9"/>
                  </a:lnTo>
                  <a:cubicBezTo>
                    <a:pt x="9" y="9"/>
                    <a:pt x="9" y="9"/>
                    <a:pt x="10" y="9"/>
                  </a:cubicBezTo>
                  <a:lnTo>
                    <a:pt x="10" y="9"/>
                  </a:lnTo>
                  <a:cubicBezTo>
                    <a:pt x="8" y="4"/>
                    <a:pt x="7" y="0"/>
                    <a:pt x="7" y="0"/>
                  </a:cubicBezTo>
                  <a:close/>
                  <a:moveTo>
                    <a:pt x="10" y="9"/>
                  </a:moveTo>
                  <a:cubicBezTo>
                    <a:pt x="12" y="16"/>
                    <a:pt x="14" y="25"/>
                    <a:pt x="17" y="33"/>
                  </a:cubicBezTo>
                  <a:lnTo>
                    <a:pt x="27" y="23"/>
                  </a:lnTo>
                  <a:cubicBezTo>
                    <a:pt x="21" y="19"/>
                    <a:pt x="15" y="13"/>
                    <a:pt x="10" y="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23"/>
            <p:cNvSpPr/>
            <p:nvPr/>
          </p:nvSpPr>
          <p:spPr>
            <a:xfrm>
              <a:off x="6421302" y="1232473"/>
              <a:ext cx="940" cy="940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0"/>
                  </a:moveTo>
                  <a:lnTo>
                    <a:pt x="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23"/>
            <p:cNvSpPr/>
            <p:nvPr/>
          </p:nvSpPr>
          <p:spPr>
            <a:xfrm>
              <a:off x="6424805" y="647920"/>
              <a:ext cx="2291879" cy="352249"/>
            </a:xfrm>
            <a:custGeom>
              <a:avLst/>
              <a:gdLst/>
              <a:ahLst/>
              <a:cxnLst/>
              <a:rect l="l" t="t" r="r" b="b"/>
              <a:pathLst>
                <a:path w="26826" h="4123" extrusionOk="0">
                  <a:moveTo>
                    <a:pt x="8511" y="1813"/>
                  </a:moveTo>
                  <a:lnTo>
                    <a:pt x="8511" y="1813"/>
                  </a:lnTo>
                  <a:cubicBezTo>
                    <a:pt x="8511" y="1813"/>
                    <a:pt x="8510" y="1821"/>
                    <a:pt x="8509" y="1832"/>
                  </a:cubicBezTo>
                  <a:lnTo>
                    <a:pt x="8509" y="1832"/>
                  </a:lnTo>
                  <a:cubicBezTo>
                    <a:pt x="8508" y="1831"/>
                    <a:pt x="8508" y="1830"/>
                    <a:pt x="8508" y="1829"/>
                  </a:cubicBezTo>
                  <a:lnTo>
                    <a:pt x="8508" y="1829"/>
                  </a:lnTo>
                  <a:cubicBezTo>
                    <a:pt x="8510" y="1818"/>
                    <a:pt x="8511" y="1813"/>
                    <a:pt x="8511" y="1813"/>
                  </a:cubicBezTo>
                  <a:close/>
                  <a:moveTo>
                    <a:pt x="329" y="1"/>
                  </a:moveTo>
                  <a:cubicBezTo>
                    <a:pt x="234" y="1"/>
                    <a:pt x="126" y="42"/>
                    <a:pt x="1" y="119"/>
                  </a:cubicBezTo>
                  <a:cubicBezTo>
                    <a:pt x="111" y="386"/>
                    <a:pt x="246" y="646"/>
                    <a:pt x="323" y="923"/>
                  </a:cubicBezTo>
                  <a:cubicBezTo>
                    <a:pt x="486" y="1527"/>
                    <a:pt x="611" y="2141"/>
                    <a:pt x="767" y="2748"/>
                  </a:cubicBezTo>
                  <a:cubicBezTo>
                    <a:pt x="930" y="3390"/>
                    <a:pt x="1280" y="3883"/>
                    <a:pt x="1957" y="4122"/>
                  </a:cubicBezTo>
                  <a:cubicBezTo>
                    <a:pt x="2366" y="3983"/>
                    <a:pt x="2592" y="3671"/>
                    <a:pt x="2675" y="3272"/>
                  </a:cubicBezTo>
                  <a:cubicBezTo>
                    <a:pt x="2779" y="2790"/>
                    <a:pt x="2832" y="2294"/>
                    <a:pt x="2898" y="1805"/>
                  </a:cubicBezTo>
                  <a:cubicBezTo>
                    <a:pt x="2928" y="1583"/>
                    <a:pt x="2973" y="1378"/>
                    <a:pt x="3237" y="1256"/>
                  </a:cubicBezTo>
                  <a:cubicBezTo>
                    <a:pt x="3327" y="1458"/>
                    <a:pt x="3404" y="1645"/>
                    <a:pt x="3490" y="1826"/>
                  </a:cubicBezTo>
                  <a:cubicBezTo>
                    <a:pt x="3733" y="2325"/>
                    <a:pt x="3956" y="2835"/>
                    <a:pt x="4236" y="3310"/>
                  </a:cubicBezTo>
                  <a:cubicBezTo>
                    <a:pt x="4368" y="3529"/>
                    <a:pt x="4622" y="3678"/>
                    <a:pt x="4774" y="3817"/>
                  </a:cubicBezTo>
                  <a:cubicBezTo>
                    <a:pt x="5274" y="3706"/>
                    <a:pt x="5444" y="3432"/>
                    <a:pt x="5503" y="3051"/>
                  </a:cubicBezTo>
                  <a:cubicBezTo>
                    <a:pt x="5559" y="2693"/>
                    <a:pt x="5666" y="2339"/>
                    <a:pt x="5697" y="1978"/>
                  </a:cubicBezTo>
                  <a:cubicBezTo>
                    <a:pt x="5725" y="1663"/>
                    <a:pt x="5881" y="1454"/>
                    <a:pt x="6158" y="1187"/>
                  </a:cubicBezTo>
                  <a:cubicBezTo>
                    <a:pt x="6350" y="1589"/>
                    <a:pt x="6523" y="1937"/>
                    <a:pt x="6683" y="2290"/>
                  </a:cubicBezTo>
                  <a:cubicBezTo>
                    <a:pt x="6856" y="2676"/>
                    <a:pt x="6998" y="3078"/>
                    <a:pt x="7196" y="3453"/>
                  </a:cubicBezTo>
                  <a:cubicBezTo>
                    <a:pt x="7322" y="3694"/>
                    <a:pt x="7497" y="3809"/>
                    <a:pt x="7679" y="3809"/>
                  </a:cubicBezTo>
                  <a:cubicBezTo>
                    <a:pt x="7822" y="3809"/>
                    <a:pt x="7969" y="3739"/>
                    <a:pt x="8102" y="3605"/>
                  </a:cubicBezTo>
                  <a:cubicBezTo>
                    <a:pt x="8247" y="2984"/>
                    <a:pt x="8382" y="2415"/>
                    <a:pt x="8515" y="1850"/>
                  </a:cubicBezTo>
                  <a:cubicBezTo>
                    <a:pt x="8514" y="1849"/>
                    <a:pt x="8514" y="1847"/>
                    <a:pt x="8513" y="1846"/>
                  </a:cubicBezTo>
                  <a:lnTo>
                    <a:pt x="8513" y="1846"/>
                  </a:lnTo>
                  <a:cubicBezTo>
                    <a:pt x="8708" y="1570"/>
                    <a:pt x="8899" y="1297"/>
                    <a:pt x="9101" y="1011"/>
                  </a:cubicBezTo>
                  <a:cubicBezTo>
                    <a:pt x="9496" y="1208"/>
                    <a:pt x="9555" y="1541"/>
                    <a:pt x="9649" y="1836"/>
                  </a:cubicBezTo>
                  <a:cubicBezTo>
                    <a:pt x="9764" y="2214"/>
                    <a:pt x="9843" y="2603"/>
                    <a:pt x="9947" y="2984"/>
                  </a:cubicBezTo>
                  <a:cubicBezTo>
                    <a:pt x="10047" y="3335"/>
                    <a:pt x="10225" y="3626"/>
                    <a:pt x="10606" y="3762"/>
                  </a:cubicBezTo>
                  <a:cubicBezTo>
                    <a:pt x="10755" y="3678"/>
                    <a:pt x="10904" y="3592"/>
                    <a:pt x="11043" y="3512"/>
                  </a:cubicBezTo>
                  <a:cubicBezTo>
                    <a:pt x="11432" y="2686"/>
                    <a:pt x="11456" y="1718"/>
                    <a:pt x="12206" y="961"/>
                  </a:cubicBezTo>
                  <a:cubicBezTo>
                    <a:pt x="12386" y="1739"/>
                    <a:pt x="12542" y="2433"/>
                    <a:pt x="12699" y="3106"/>
                  </a:cubicBezTo>
                  <a:cubicBezTo>
                    <a:pt x="12882" y="3269"/>
                    <a:pt x="13045" y="3411"/>
                    <a:pt x="13271" y="3613"/>
                  </a:cubicBezTo>
                  <a:cubicBezTo>
                    <a:pt x="13430" y="3400"/>
                    <a:pt x="13610" y="3230"/>
                    <a:pt x="13701" y="3022"/>
                  </a:cubicBezTo>
                  <a:cubicBezTo>
                    <a:pt x="13885" y="2596"/>
                    <a:pt x="13996" y="2141"/>
                    <a:pt x="14180" y="1718"/>
                  </a:cubicBezTo>
                  <a:cubicBezTo>
                    <a:pt x="14322" y="1381"/>
                    <a:pt x="14460" y="1021"/>
                    <a:pt x="14859" y="798"/>
                  </a:cubicBezTo>
                  <a:cubicBezTo>
                    <a:pt x="15227" y="1635"/>
                    <a:pt x="15266" y="2519"/>
                    <a:pt x="15530" y="3421"/>
                  </a:cubicBezTo>
                  <a:cubicBezTo>
                    <a:pt x="15668" y="3578"/>
                    <a:pt x="15855" y="3789"/>
                    <a:pt x="16036" y="3991"/>
                  </a:cubicBezTo>
                  <a:cubicBezTo>
                    <a:pt x="16483" y="3796"/>
                    <a:pt x="16598" y="3453"/>
                    <a:pt x="16709" y="3075"/>
                  </a:cubicBezTo>
                  <a:cubicBezTo>
                    <a:pt x="16851" y="2588"/>
                    <a:pt x="17014" y="2106"/>
                    <a:pt x="17229" y="1652"/>
                  </a:cubicBezTo>
                  <a:cubicBezTo>
                    <a:pt x="17365" y="1371"/>
                    <a:pt x="17580" y="1111"/>
                    <a:pt x="18013" y="1076"/>
                  </a:cubicBezTo>
                  <a:cubicBezTo>
                    <a:pt x="18111" y="1235"/>
                    <a:pt x="18249" y="1409"/>
                    <a:pt x="18326" y="1603"/>
                  </a:cubicBezTo>
                  <a:cubicBezTo>
                    <a:pt x="18489" y="2026"/>
                    <a:pt x="18635" y="2457"/>
                    <a:pt x="18763" y="2891"/>
                  </a:cubicBezTo>
                  <a:cubicBezTo>
                    <a:pt x="18881" y="3280"/>
                    <a:pt x="19120" y="3533"/>
                    <a:pt x="19467" y="3696"/>
                  </a:cubicBezTo>
                  <a:cubicBezTo>
                    <a:pt x="20289" y="3189"/>
                    <a:pt x="20130" y="2284"/>
                    <a:pt x="20431" y="1589"/>
                  </a:cubicBezTo>
                  <a:cubicBezTo>
                    <a:pt x="20750" y="1406"/>
                    <a:pt x="21073" y="1222"/>
                    <a:pt x="21371" y="1048"/>
                  </a:cubicBezTo>
                  <a:cubicBezTo>
                    <a:pt x="22020" y="1250"/>
                    <a:pt x="22212" y="1773"/>
                    <a:pt x="22395" y="2276"/>
                  </a:cubicBezTo>
                  <a:cubicBezTo>
                    <a:pt x="22569" y="2752"/>
                    <a:pt x="22690" y="3241"/>
                    <a:pt x="23221" y="3470"/>
                  </a:cubicBezTo>
                  <a:cubicBezTo>
                    <a:pt x="23703" y="3234"/>
                    <a:pt x="23821" y="2755"/>
                    <a:pt x="23973" y="2305"/>
                  </a:cubicBezTo>
                  <a:cubicBezTo>
                    <a:pt x="24047" y="2093"/>
                    <a:pt x="24064" y="1857"/>
                    <a:pt x="24164" y="1663"/>
                  </a:cubicBezTo>
                  <a:cubicBezTo>
                    <a:pt x="24277" y="1449"/>
                    <a:pt x="24436" y="1341"/>
                    <a:pt x="24606" y="1341"/>
                  </a:cubicBezTo>
                  <a:cubicBezTo>
                    <a:pt x="24743" y="1341"/>
                    <a:pt x="24888" y="1412"/>
                    <a:pt x="25022" y="1555"/>
                  </a:cubicBezTo>
                  <a:cubicBezTo>
                    <a:pt x="25202" y="1749"/>
                    <a:pt x="25344" y="1971"/>
                    <a:pt x="25496" y="2186"/>
                  </a:cubicBezTo>
                  <a:cubicBezTo>
                    <a:pt x="25698" y="2468"/>
                    <a:pt x="25948" y="2683"/>
                    <a:pt x="26329" y="2783"/>
                  </a:cubicBezTo>
                  <a:cubicBezTo>
                    <a:pt x="26596" y="2609"/>
                    <a:pt x="26784" y="2374"/>
                    <a:pt x="26825" y="2020"/>
                  </a:cubicBezTo>
                  <a:cubicBezTo>
                    <a:pt x="26354" y="2016"/>
                    <a:pt x="26163" y="1933"/>
                    <a:pt x="25909" y="1568"/>
                  </a:cubicBezTo>
                  <a:cubicBezTo>
                    <a:pt x="25621" y="1160"/>
                    <a:pt x="25261" y="861"/>
                    <a:pt x="24747" y="722"/>
                  </a:cubicBezTo>
                  <a:cubicBezTo>
                    <a:pt x="24497" y="830"/>
                    <a:pt x="24231" y="944"/>
                    <a:pt x="24036" y="1027"/>
                  </a:cubicBezTo>
                  <a:cubicBezTo>
                    <a:pt x="23685" y="1402"/>
                    <a:pt x="23384" y="1722"/>
                    <a:pt x="23058" y="2061"/>
                  </a:cubicBezTo>
                  <a:cubicBezTo>
                    <a:pt x="22673" y="1305"/>
                    <a:pt x="22406" y="490"/>
                    <a:pt x="21472" y="365"/>
                  </a:cubicBezTo>
                  <a:cubicBezTo>
                    <a:pt x="21314" y="406"/>
                    <a:pt x="21214" y="584"/>
                    <a:pt x="21074" y="584"/>
                  </a:cubicBezTo>
                  <a:cubicBezTo>
                    <a:pt x="21026" y="584"/>
                    <a:pt x="20974" y="564"/>
                    <a:pt x="20914" y="511"/>
                  </a:cubicBezTo>
                  <a:lnTo>
                    <a:pt x="20914" y="511"/>
                  </a:lnTo>
                  <a:lnTo>
                    <a:pt x="20921" y="521"/>
                  </a:lnTo>
                  <a:cubicBezTo>
                    <a:pt x="20251" y="920"/>
                    <a:pt x="19869" y="1610"/>
                    <a:pt x="19283" y="2114"/>
                  </a:cubicBezTo>
                  <a:cubicBezTo>
                    <a:pt x="19131" y="1808"/>
                    <a:pt x="18978" y="1499"/>
                    <a:pt x="18763" y="1069"/>
                  </a:cubicBezTo>
                  <a:cubicBezTo>
                    <a:pt x="18766" y="830"/>
                    <a:pt x="18551" y="545"/>
                    <a:pt x="18201" y="462"/>
                  </a:cubicBezTo>
                  <a:cubicBezTo>
                    <a:pt x="18084" y="434"/>
                    <a:pt x="17971" y="419"/>
                    <a:pt x="17861" y="419"/>
                  </a:cubicBezTo>
                  <a:cubicBezTo>
                    <a:pt x="17551" y="419"/>
                    <a:pt x="17275" y="537"/>
                    <a:pt x="17053" y="798"/>
                  </a:cubicBezTo>
                  <a:cubicBezTo>
                    <a:pt x="16695" y="1222"/>
                    <a:pt x="16355" y="1659"/>
                    <a:pt x="15998" y="2100"/>
                  </a:cubicBezTo>
                  <a:cubicBezTo>
                    <a:pt x="15744" y="1451"/>
                    <a:pt x="15863" y="636"/>
                    <a:pt x="15137" y="223"/>
                  </a:cubicBezTo>
                  <a:cubicBezTo>
                    <a:pt x="15045" y="198"/>
                    <a:pt x="14958" y="186"/>
                    <a:pt x="14876" y="186"/>
                  </a:cubicBezTo>
                  <a:cubicBezTo>
                    <a:pt x="14608" y="186"/>
                    <a:pt x="14393" y="316"/>
                    <a:pt x="14228" y="577"/>
                  </a:cubicBezTo>
                  <a:cubicBezTo>
                    <a:pt x="14093" y="785"/>
                    <a:pt x="13954" y="990"/>
                    <a:pt x="13823" y="1198"/>
                  </a:cubicBezTo>
                  <a:cubicBezTo>
                    <a:pt x="13625" y="1514"/>
                    <a:pt x="13437" y="1829"/>
                    <a:pt x="13191" y="2228"/>
                  </a:cubicBezTo>
                  <a:cubicBezTo>
                    <a:pt x="13115" y="1951"/>
                    <a:pt x="13066" y="1773"/>
                    <a:pt x="13021" y="1593"/>
                  </a:cubicBezTo>
                  <a:cubicBezTo>
                    <a:pt x="12973" y="1409"/>
                    <a:pt x="12944" y="1222"/>
                    <a:pt x="12878" y="1045"/>
                  </a:cubicBezTo>
                  <a:cubicBezTo>
                    <a:pt x="12732" y="634"/>
                    <a:pt x="12527" y="448"/>
                    <a:pt x="12152" y="448"/>
                  </a:cubicBezTo>
                  <a:cubicBezTo>
                    <a:pt x="12041" y="448"/>
                    <a:pt x="11914" y="465"/>
                    <a:pt x="11769" y="497"/>
                  </a:cubicBezTo>
                  <a:cubicBezTo>
                    <a:pt x="11376" y="1229"/>
                    <a:pt x="10963" y="1999"/>
                    <a:pt x="10499" y="2870"/>
                  </a:cubicBezTo>
                  <a:cubicBezTo>
                    <a:pt x="10419" y="2516"/>
                    <a:pt x="10391" y="2266"/>
                    <a:pt x="10301" y="2041"/>
                  </a:cubicBezTo>
                  <a:cubicBezTo>
                    <a:pt x="10142" y="1638"/>
                    <a:pt x="9975" y="1229"/>
                    <a:pt x="9743" y="868"/>
                  </a:cubicBezTo>
                  <a:cubicBezTo>
                    <a:pt x="9622" y="675"/>
                    <a:pt x="9390" y="568"/>
                    <a:pt x="9188" y="568"/>
                  </a:cubicBezTo>
                  <a:cubicBezTo>
                    <a:pt x="9088" y="568"/>
                    <a:pt x="8996" y="594"/>
                    <a:pt x="8927" y="649"/>
                  </a:cubicBezTo>
                  <a:cubicBezTo>
                    <a:pt x="8674" y="854"/>
                    <a:pt x="8420" y="1097"/>
                    <a:pt x="8251" y="1374"/>
                  </a:cubicBezTo>
                  <a:cubicBezTo>
                    <a:pt x="7987" y="1805"/>
                    <a:pt x="7796" y="2276"/>
                    <a:pt x="7522" y="2832"/>
                  </a:cubicBezTo>
                  <a:cubicBezTo>
                    <a:pt x="7341" y="2391"/>
                    <a:pt x="7199" y="2037"/>
                    <a:pt x="7053" y="1683"/>
                  </a:cubicBezTo>
                  <a:cubicBezTo>
                    <a:pt x="6880" y="1256"/>
                    <a:pt x="6683" y="851"/>
                    <a:pt x="6145" y="694"/>
                  </a:cubicBezTo>
                  <a:cubicBezTo>
                    <a:pt x="5961" y="774"/>
                    <a:pt x="5753" y="868"/>
                    <a:pt x="5559" y="955"/>
                  </a:cubicBezTo>
                  <a:cubicBezTo>
                    <a:pt x="5256" y="1642"/>
                    <a:pt x="4968" y="2294"/>
                    <a:pt x="4680" y="2950"/>
                  </a:cubicBezTo>
                  <a:cubicBezTo>
                    <a:pt x="4406" y="2658"/>
                    <a:pt x="4070" y="1937"/>
                    <a:pt x="3980" y="1469"/>
                  </a:cubicBezTo>
                  <a:cubicBezTo>
                    <a:pt x="3883" y="974"/>
                    <a:pt x="3648" y="718"/>
                    <a:pt x="3293" y="718"/>
                  </a:cubicBezTo>
                  <a:cubicBezTo>
                    <a:pt x="3140" y="718"/>
                    <a:pt x="2965" y="765"/>
                    <a:pt x="2769" y="861"/>
                  </a:cubicBezTo>
                  <a:cubicBezTo>
                    <a:pt x="2669" y="1069"/>
                    <a:pt x="2519" y="1281"/>
                    <a:pt x="2457" y="1514"/>
                  </a:cubicBezTo>
                  <a:cubicBezTo>
                    <a:pt x="2318" y="2047"/>
                    <a:pt x="2228" y="2593"/>
                    <a:pt x="2096" y="3126"/>
                  </a:cubicBezTo>
                  <a:cubicBezTo>
                    <a:pt x="2062" y="3269"/>
                    <a:pt x="1947" y="3394"/>
                    <a:pt x="1853" y="3550"/>
                  </a:cubicBezTo>
                  <a:cubicBezTo>
                    <a:pt x="1475" y="3307"/>
                    <a:pt x="1277" y="2998"/>
                    <a:pt x="1204" y="2609"/>
                  </a:cubicBezTo>
                  <a:cubicBezTo>
                    <a:pt x="1125" y="2165"/>
                    <a:pt x="1072" y="1711"/>
                    <a:pt x="975" y="1270"/>
                  </a:cubicBezTo>
                  <a:cubicBezTo>
                    <a:pt x="899" y="931"/>
                    <a:pt x="808" y="587"/>
                    <a:pt x="663" y="275"/>
                  </a:cubicBezTo>
                  <a:cubicBezTo>
                    <a:pt x="575" y="86"/>
                    <a:pt x="466" y="1"/>
                    <a:pt x="3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23"/>
            <p:cNvSpPr/>
            <p:nvPr/>
          </p:nvSpPr>
          <p:spPr>
            <a:xfrm>
              <a:off x="6422157" y="1021361"/>
              <a:ext cx="2067527" cy="381040"/>
            </a:xfrm>
            <a:custGeom>
              <a:avLst/>
              <a:gdLst/>
              <a:ahLst/>
              <a:cxnLst/>
              <a:rect l="l" t="t" r="r" b="b"/>
              <a:pathLst>
                <a:path w="24200" h="4460" extrusionOk="0">
                  <a:moveTo>
                    <a:pt x="15270" y="1512"/>
                  </a:moveTo>
                  <a:lnTo>
                    <a:pt x="15270" y="1512"/>
                  </a:lnTo>
                  <a:cubicBezTo>
                    <a:pt x="15267" y="1515"/>
                    <a:pt x="15264" y="1518"/>
                    <a:pt x="15262" y="1521"/>
                  </a:cubicBezTo>
                  <a:lnTo>
                    <a:pt x="15276" y="1524"/>
                  </a:lnTo>
                  <a:cubicBezTo>
                    <a:pt x="15274" y="1520"/>
                    <a:pt x="15272" y="1516"/>
                    <a:pt x="15270" y="1512"/>
                  </a:cubicBezTo>
                  <a:close/>
                  <a:moveTo>
                    <a:pt x="11779" y="1840"/>
                  </a:moveTo>
                  <a:cubicBezTo>
                    <a:pt x="11789" y="1860"/>
                    <a:pt x="11800" y="1878"/>
                    <a:pt x="11810" y="1899"/>
                  </a:cubicBezTo>
                  <a:lnTo>
                    <a:pt x="11747" y="1899"/>
                  </a:lnTo>
                  <a:cubicBezTo>
                    <a:pt x="11758" y="1881"/>
                    <a:pt x="11768" y="1860"/>
                    <a:pt x="11779" y="1840"/>
                  </a:cubicBezTo>
                  <a:close/>
                  <a:moveTo>
                    <a:pt x="295" y="0"/>
                  </a:moveTo>
                  <a:cubicBezTo>
                    <a:pt x="179" y="0"/>
                    <a:pt x="75" y="37"/>
                    <a:pt x="0" y="168"/>
                  </a:cubicBezTo>
                  <a:cubicBezTo>
                    <a:pt x="128" y="352"/>
                    <a:pt x="282" y="501"/>
                    <a:pt x="351" y="678"/>
                  </a:cubicBezTo>
                  <a:cubicBezTo>
                    <a:pt x="448" y="938"/>
                    <a:pt x="490" y="1215"/>
                    <a:pt x="545" y="1490"/>
                  </a:cubicBezTo>
                  <a:cubicBezTo>
                    <a:pt x="677" y="2131"/>
                    <a:pt x="788" y="2780"/>
                    <a:pt x="940" y="3422"/>
                  </a:cubicBezTo>
                  <a:cubicBezTo>
                    <a:pt x="1030" y="3803"/>
                    <a:pt x="1302" y="4041"/>
                    <a:pt x="1550" y="4041"/>
                  </a:cubicBezTo>
                  <a:cubicBezTo>
                    <a:pt x="1562" y="4041"/>
                    <a:pt x="1574" y="4040"/>
                    <a:pt x="1585" y="4039"/>
                  </a:cubicBezTo>
                  <a:cubicBezTo>
                    <a:pt x="1846" y="4015"/>
                    <a:pt x="2033" y="3713"/>
                    <a:pt x="2068" y="3290"/>
                  </a:cubicBezTo>
                  <a:cubicBezTo>
                    <a:pt x="2093" y="2999"/>
                    <a:pt x="2085" y="2697"/>
                    <a:pt x="2165" y="2422"/>
                  </a:cubicBezTo>
                  <a:cubicBezTo>
                    <a:pt x="2290" y="1985"/>
                    <a:pt x="2411" y="1535"/>
                    <a:pt x="2769" y="1098"/>
                  </a:cubicBezTo>
                  <a:cubicBezTo>
                    <a:pt x="2897" y="1389"/>
                    <a:pt x="3004" y="1607"/>
                    <a:pt x="3084" y="1833"/>
                  </a:cubicBezTo>
                  <a:cubicBezTo>
                    <a:pt x="3220" y="2218"/>
                    <a:pt x="3303" y="2624"/>
                    <a:pt x="3466" y="2995"/>
                  </a:cubicBezTo>
                  <a:cubicBezTo>
                    <a:pt x="3685" y="3495"/>
                    <a:pt x="3862" y="4050"/>
                    <a:pt x="4528" y="4233"/>
                  </a:cubicBezTo>
                  <a:cubicBezTo>
                    <a:pt x="4621" y="4154"/>
                    <a:pt x="4784" y="4081"/>
                    <a:pt x="4826" y="3967"/>
                  </a:cubicBezTo>
                  <a:cubicBezTo>
                    <a:pt x="4958" y="3616"/>
                    <a:pt x="5069" y="3252"/>
                    <a:pt x="5132" y="2880"/>
                  </a:cubicBezTo>
                  <a:cubicBezTo>
                    <a:pt x="5194" y="2513"/>
                    <a:pt x="5173" y="2131"/>
                    <a:pt x="5211" y="1756"/>
                  </a:cubicBezTo>
                  <a:cubicBezTo>
                    <a:pt x="5257" y="1372"/>
                    <a:pt x="5423" y="1063"/>
                    <a:pt x="5894" y="910"/>
                  </a:cubicBezTo>
                  <a:cubicBezTo>
                    <a:pt x="6002" y="1032"/>
                    <a:pt x="6141" y="1153"/>
                    <a:pt x="6235" y="1302"/>
                  </a:cubicBezTo>
                  <a:cubicBezTo>
                    <a:pt x="6668" y="2006"/>
                    <a:pt x="6735" y="2822"/>
                    <a:pt x="6887" y="3606"/>
                  </a:cubicBezTo>
                  <a:cubicBezTo>
                    <a:pt x="6967" y="4025"/>
                    <a:pt x="7147" y="4296"/>
                    <a:pt x="7598" y="4459"/>
                  </a:cubicBezTo>
                  <a:cubicBezTo>
                    <a:pt x="7785" y="4175"/>
                    <a:pt x="7969" y="3900"/>
                    <a:pt x="8157" y="3623"/>
                  </a:cubicBezTo>
                  <a:cubicBezTo>
                    <a:pt x="8136" y="3616"/>
                    <a:pt x="8118" y="3609"/>
                    <a:pt x="8101" y="3602"/>
                  </a:cubicBezTo>
                  <a:cubicBezTo>
                    <a:pt x="8157" y="3408"/>
                    <a:pt x="8212" y="3213"/>
                    <a:pt x="8267" y="3019"/>
                  </a:cubicBezTo>
                  <a:cubicBezTo>
                    <a:pt x="8288" y="2377"/>
                    <a:pt x="8795" y="1399"/>
                    <a:pt x="9357" y="1125"/>
                  </a:cubicBezTo>
                  <a:cubicBezTo>
                    <a:pt x="9468" y="1351"/>
                    <a:pt x="9611" y="1566"/>
                    <a:pt x="9686" y="1805"/>
                  </a:cubicBezTo>
                  <a:cubicBezTo>
                    <a:pt x="9832" y="2263"/>
                    <a:pt x="9919" y="2742"/>
                    <a:pt x="10072" y="3200"/>
                  </a:cubicBezTo>
                  <a:cubicBezTo>
                    <a:pt x="10224" y="3665"/>
                    <a:pt x="10370" y="4161"/>
                    <a:pt x="10964" y="4358"/>
                  </a:cubicBezTo>
                  <a:cubicBezTo>
                    <a:pt x="11307" y="4133"/>
                    <a:pt x="11317" y="3692"/>
                    <a:pt x="11526" y="3418"/>
                  </a:cubicBezTo>
                  <a:lnTo>
                    <a:pt x="11526" y="2343"/>
                  </a:lnTo>
                  <a:cubicBezTo>
                    <a:pt x="11619" y="2457"/>
                    <a:pt x="11657" y="2502"/>
                    <a:pt x="11702" y="2558"/>
                  </a:cubicBezTo>
                  <a:cubicBezTo>
                    <a:pt x="11775" y="2073"/>
                    <a:pt x="11879" y="1628"/>
                    <a:pt x="12427" y="1337"/>
                  </a:cubicBezTo>
                  <a:cubicBezTo>
                    <a:pt x="12521" y="1656"/>
                    <a:pt x="12601" y="1913"/>
                    <a:pt x="12670" y="2177"/>
                  </a:cubicBezTo>
                  <a:cubicBezTo>
                    <a:pt x="12757" y="2513"/>
                    <a:pt x="12834" y="2856"/>
                    <a:pt x="12920" y="3197"/>
                  </a:cubicBezTo>
                  <a:cubicBezTo>
                    <a:pt x="13014" y="3561"/>
                    <a:pt x="13274" y="3783"/>
                    <a:pt x="13572" y="3963"/>
                  </a:cubicBezTo>
                  <a:cubicBezTo>
                    <a:pt x="14395" y="3575"/>
                    <a:pt x="14586" y="2752"/>
                    <a:pt x="14890" y="2044"/>
                  </a:cubicBezTo>
                  <a:cubicBezTo>
                    <a:pt x="14953" y="1830"/>
                    <a:pt x="15012" y="1611"/>
                    <a:pt x="15071" y="1396"/>
                  </a:cubicBezTo>
                  <a:cubicBezTo>
                    <a:pt x="15113" y="1386"/>
                    <a:pt x="15151" y="1375"/>
                    <a:pt x="15193" y="1365"/>
                  </a:cubicBezTo>
                  <a:cubicBezTo>
                    <a:pt x="15218" y="1416"/>
                    <a:pt x="15244" y="1464"/>
                    <a:pt x="15270" y="1512"/>
                  </a:cubicBezTo>
                  <a:lnTo>
                    <a:pt x="15270" y="1512"/>
                  </a:lnTo>
                  <a:cubicBezTo>
                    <a:pt x="15444" y="1321"/>
                    <a:pt x="15623" y="1128"/>
                    <a:pt x="15865" y="861"/>
                  </a:cubicBezTo>
                  <a:cubicBezTo>
                    <a:pt x="16358" y="1826"/>
                    <a:pt x="16368" y="2818"/>
                    <a:pt x="16719" y="3706"/>
                  </a:cubicBezTo>
                  <a:cubicBezTo>
                    <a:pt x="16909" y="3891"/>
                    <a:pt x="17079" y="4138"/>
                    <a:pt x="17359" y="4138"/>
                  </a:cubicBezTo>
                  <a:cubicBezTo>
                    <a:pt x="17448" y="4138"/>
                    <a:pt x="17548" y="4113"/>
                    <a:pt x="17663" y="4054"/>
                  </a:cubicBezTo>
                  <a:cubicBezTo>
                    <a:pt x="17780" y="3363"/>
                    <a:pt x="17905" y="2645"/>
                    <a:pt x="18020" y="1979"/>
                  </a:cubicBezTo>
                  <a:cubicBezTo>
                    <a:pt x="18183" y="1764"/>
                    <a:pt x="18315" y="1594"/>
                    <a:pt x="18499" y="1351"/>
                  </a:cubicBezTo>
                  <a:cubicBezTo>
                    <a:pt x="18658" y="1753"/>
                    <a:pt x="18895" y="2103"/>
                    <a:pt x="18915" y="2464"/>
                  </a:cubicBezTo>
                  <a:cubicBezTo>
                    <a:pt x="18946" y="3002"/>
                    <a:pt x="19210" y="3397"/>
                    <a:pt x="19467" y="3838"/>
                  </a:cubicBezTo>
                  <a:cubicBezTo>
                    <a:pt x="19599" y="3876"/>
                    <a:pt x="19737" y="3918"/>
                    <a:pt x="19862" y="3953"/>
                  </a:cubicBezTo>
                  <a:cubicBezTo>
                    <a:pt x="20019" y="3831"/>
                    <a:pt x="20157" y="3727"/>
                    <a:pt x="20299" y="3613"/>
                  </a:cubicBezTo>
                  <a:cubicBezTo>
                    <a:pt x="20483" y="3078"/>
                    <a:pt x="20667" y="2541"/>
                    <a:pt x="20848" y="2003"/>
                  </a:cubicBezTo>
                  <a:cubicBezTo>
                    <a:pt x="20962" y="1660"/>
                    <a:pt x="21184" y="1410"/>
                    <a:pt x="21548" y="1191"/>
                  </a:cubicBezTo>
                  <a:cubicBezTo>
                    <a:pt x="21621" y="1347"/>
                    <a:pt x="21701" y="1461"/>
                    <a:pt x="21729" y="1590"/>
                  </a:cubicBezTo>
                  <a:cubicBezTo>
                    <a:pt x="21788" y="1847"/>
                    <a:pt x="21868" y="2114"/>
                    <a:pt x="21850" y="2371"/>
                  </a:cubicBezTo>
                  <a:cubicBezTo>
                    <a:pt x="21819" y="2943"/>
                    <a:pt x="22149" y="3200"/>
                    <a:pt x="22592" y="3377"/>
                  </a:cubicBezTo>
                  <a:cubicBezTo>
                    <a:pt x="22898" y="3283"/>
                    <a:pt x="23037" y="3068"/>
                    <a:pt x="23151" y="2822"/>
                  </a:cubicBezTo>
                  <a:cubicBezTo>
                    <a:pt x="23150" y="2821"/>
                    <a:pt x="23149" y="2820"/>
                    <a:pt x="23147" y="2820"/>
                  </a:cubicBezTo>
                  <a:lnTo>
                    <a:pt x="23147" y="2820"/>
                  </a:lnTo>
                  <a:cubicBezTo>
                    <a:pt x="23281" y="2536"/>
                    <a:pt x="23206" y="2149"/>
                    <a:pt x="23585" y="1934"/>
                  </a:cubicBezTo>
                  <a:cubicBezTo>
                    <a:pt x="23661" y="2180"/>
                    <a:pt x="23734" y="2402"/>
                    <a:pt x="23817" y="2665"/>
                  </a:cubicBezTo>
                  <a:cubicBezTo>
                    <a:pt x="24199" y="2332"/>
                    <a:pt x="24074" y="1906"/>
                    <a:pt x="24192" y="1524"/>
                  </a:cubicBezTo>
                  <a:cubicBezTo>
                    <a:pt x="23963" y="1389"/>
                    <a:pt x="23745" y="1264"/>
                    <a:pt x="23529" y="1136"/>
                  </a:cubicBezTo>
                  <a:cubicBezTo>
                    <a:pt x="23522" y="1173"/>
                    <a:pt x="23519" y="1208"/>
                    <a:pt x="23512" y="1243"/>
                  </a:cubicBezTo>
                  <a:cubicBezTo>
                    <a:pt x="23186" y="1337"/>
                    <a:pt x="22860" y="1431"/>
                    <a:pt x="22534" y="1527"/>
                  </a:cubicBezTo>
                  <a:cubicBezTo>
                    <a:pt x="22377" y="958"/>
                    <a:pt x="22155" y="661"/>
                    <a:pt x="21514" y="661"/>
                  </a:cubicBezTo>
                  <a:cubicBezTo>
                    <a:pt x="21475" y="661"/>
                    <a:pt x="21434" y="662"/>
                    <a:pt x="21392" y="664"/>
                  </a:cubicBezTo>
                  <a:cubicBezTo>
                    <a:pt x="20636" y="1205"/>
                    <a:pt x="20254" y="2031"/>
                    <a:pt x="19734" y="2850"/>
                  </a:cubicBezTo>
                  <a:cubicBezTo>
                    <a:pt x="19678" y="2665"/>
                    <a:pt x="19651" y="2576"/>
                    <a:pt x="19620" y="2481"/>
                  </a:cubicBezTo>
                  <a:cubicBezTo>
                    <a:pt x="19477" y="2073"/>
                    <a:pt x="19342" y="1663"/>
                    <a:pt x="19189" y="1257"/>
                  </a:cubicBezTo>
                  <a:cubicBezTo>
                    <a:pt x="19074" y="944"/>
                    <a:pt x="18856" y="744"/>
                    <a:pt x="18506" y="720"/>
                  </a:cubicBezTo>
                  <a:cubicBezTo>
                    <a:pt x="18054" y="879"/>
                    <a:pt x="17996" y="934"/>
                    <a:pt x="17780" y="1399"/>
                  </a:cubicBezTo>
                  <a:cubicBezTo>
                    <a:pt x="17607" y="1785"/>
                    <a:pt x="17492" y="2214"/>
                    <a:pt x="17039" y="2416"/>
                  </a:cubicBezTo>
                  <a:cubicBezTo>
                    <a:pt x="16962" y="2076"/>
                    <a:pt x="16882" y="1750"/>
                    <a:pt x="16813" y="1423"/>
                  </a:cubicBezTo>
                  <a:cubicBezTo>
                    <a:pt x="16622" y="563"/>
                    <a:pt x="16327" y="428"/>
                    <a:pt x="15706" y="362"/>
                  </a:cubicBezTo>
                  <a:cubicBezTo>
                    <a:pt x="15515" y="494"/>
                    <a:pt x="15327" y="622"/>
                    <a:pt x="15207" y="709"/>
                  </a:cubicBezTo>
                  <a:cubicBezTo>
                    <a:pt x="14661" y="1476"/>
                    <a:pt x="14162" y="2183"/>
                    <a:pt x="13607" y="2968"/>
                  </a:cubicBezTo>
                  <a:cubicBezTo>
                    <a:pt x="13548" y="2752"/>
                    <a:pt x="13513" y="2645"/>
                    <a:pt x="13486" y="2534"/>
                  </a:cubicBezTo>
                  <a:cubicBezTo>
                    <a:pt x="13399" y="2180"/>
                    <a:pt x="13343" y="1819"/>
                    <a:pt x="13229" y="1476"/>
                  </a:cubicBezTo>
                  <a:cubicBezTo>
                    <a:pt x="13073" y="1021"/>
                    <a:pt x="12775" y="816"/>
                    <a:pt x="12372" y="816"/>
                  </a:cubicBezTo>
                  <a:cubicBezTo>
                    <a:pt x="12317" y="816"/>
                    <a:pt x="12260" y="820"/>
                    <a:pt x="12202" y="827"/>
                  </a:cubicBezTo>
                  <a:cubicBezTo>
                    <a:pt x="11779" y="1014"/>
                    <a:pt x="11622" y="1357"/>
                    <a:pt x="11473" y="1711"/>
                  </a:cubicBezTo>
                  <a:cubicBezTo>
                    <a:pt x="11244" y="2249"/>
                    <a:pt x="11009" y="2784"/>
                    <a:pt x="10741" y="3401"/>
                  </a:cubicBezTo>
                  <a:cubicBezTo>
                    <a:pt x="10640" y="3189"/>
                    <a:pt x="10554" y="3072"/>
                    <a:pt x="10526" y="2939"/>
                  </a:cubicBezTo>
                  <a:cubicBezTo>
                    <a:pt x="10443" y="2561"/>
                    <a:pt x="10384" y="2180"/>
                    <a:pt x="10307" y="1802"/>
                  </a:cubicBezTo>
                  <a:cubicBezTo>
                    <a:pt x="10207" y="1285"/>
                    <a:pt x="9950" y="879"/>
                    <a:pt x="9461" y="646"/>
                  </a:cubicBezTo>
                  <a:cubicBezTo>
                    <a:pt x="9132" y="646"/>
                    <a:pt x="8864" y="744"/>
                    <a:pt x="8691" y="1048"/>
                  </a:cubicBezTo>
                  <a:cubicBezTo>
                    <a:pt x="8493" y="1407"/>
                    <a:pt x="8271" y="1750"/>
                    <a:pt x="8073" y="2107"/>
                  </a:cubicBezTo>
                  <a:cubicBezTo>
                    <a:pt x="7893" y="2443"/>
                    <a:pt x="7734" y="2790"/>
                    <a:pt x="7526" y="3210"/>
                  </a:cubicBezTo>
                  <a:cubicBezTo>
                    <a:pt x="7459" y="3037"/>
                    <a:pt x="7428" y="2957"/>
                    <a:pt x="7396" y="2880"/>
                  </a:cubicBezTo>
                  <a:cubicBezTo>
                    <a:pt x="7151" y="2287"/>
                    <a:pt x="6935" y="1680"/>
                    <a:pt x="6647" y="1108"/>
                  </a:cubicBezTo>
                  <a:cubicBezTo>
                    <a:pt x="6458" y="726"/>
                    <a:pt x="6186" y="536"/>
                    <a:pt x="5906" y="536"/>
                  </a:cubicBezTo>
                  <a:cubicBezTo>
                    <a:pt x="5643" y="536"/>
                    <a:pt x="5372" y="703"/>
                    <a:pt x="5153" y="1035"/>
                  </a:cubicBezTo>
                  <a:cubicBezTo>
                    <a:pt x="5083" y="1143"/>
                    <a:pt x="5041" y="1271"/>
                    <a:pt x="4993" y="1392"/>
                  </a:cubicBezTo>
                  <a:cubicBezTo>
                    <a:pt x="4750" y="2010"/>
                    <a:pt x="4511" y="2631"/>
                    <a:pt x="4250" y="3297"/>
                  </a:cubicBezTo>
                  <a:cubicBezTo>
                    <a:pt x="3667" y="2510"/>
                    <a:pt x="3758" y="1511"/>
                    <a:pt x="3233" y="754"/>
                  </a:cubicBezTo>
                  <a:cubicBezTo>
                    <a:pt x="2998" y="695"/>
                    <a:pt x="2772" y="640"/>
                    <a:pt x="2525" y="577"/>
                  </a:cubicBezTo>
                  <a:cubicBezTo>
                    <a:pt x="1755" y="1323"/>
                    <a:pt x="1714" y="2371"/>
                    <a:pt x="1318" y="3359"/>
                  </a:cubicBezTo>
                  <a:cubicBezTo>
                    <a:pt x="1263" y="3106"/>
                    <a:pt x="1214" y="2950"/>
                    <a:pt x="1201" y="2794"/>
                  </a:cubicBezTo>
                  <a:cubicBezTo>
                    <a:pt x="1156" y="2343"/>
                    <a:pt x="1131" y="1892"/>
                    <a:pt x="1083" y="1441"/>
                  </a:cubicBezTo>
                  <a:cubicBezTo>
                    <a:pt x="1031" y="931"/>
                    <a:pt x="968" y="417"/>
                    <a:pt x="555" y="36"/>
                  </a:cubicBezTo>
                  <a:cubicBezTo>
                    <a:pt x="466" y="19"/>
                    <a:pt x="378" y="0"/>
                    <a:pt x="2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23"/>
            <p:cNvSpPr/>
            <p:nvPr/>
          </p:nvSpPr>
          <p:spPr>
            <a:xfrm>
              <a:off x="6453597" y="317880"/>
              <a:ext cx="2085896" cy="315597"/>
            </a:xfrm>
            <a:custGeom>
              <a:avLst/>
              <a:gdLst/>
              <a:ahLst/>
              <a:cxnLst/>
              <a:rect l="l" t="t" r="r" b="b"/>
              <a:pathLst>
                <a:path w="24415" h="3694" extrusionOk="0">
                  <a:moveTo>
                    <a:pt x="21076" y="2695"/>
                  </a:moveTo>
                  <a:lnTo>
                    <a:pt x="21084" y="2730"/>
                  </a:lnTo>
                  <a:lnTo>
                    <a:pt x="21084" y="2730"/>
                  </a:lnTo>
                  <a:lnTo>
                    <a:pt x="21055" y="2725"/>
                  </a:lnTo>
                  <a:lnTo>
                    <a:pt x="21076" y="2695"/>
                  </a:lnTo>
                  <a:close/>
                  <a:moveTo>
                    <a:pt x="21028" y="2913"/>
                  </a:moveTo>
                  <a:cubicBezTo>
                    <a:pt x="21038" y="2917"/>
                    <a:pt x="21049" y="2920"/>
                    <a:pt x="21059" y="2927"/>
                  </a:cubicBezTo>
                  <a:cubicBezTo>
                    <a:pt x="21055" y="2934"/>
                    <a:pt x="21052" y="2951"/>
                    <a:pt x="21049" y="2951"/>
                  </a:cubicBezTo>
                  <a:cubicBezTo>
                    <a:pt x="21038" y="2951"/>
                    <a:pt x="21028" y="2944"/>
                    <a:pt x="21017" y="2941"/>
                  </a:cubicBezTo>
                  <a:cubicBezTo>
                    <a:pt x="21021" y="2934"/>
                    <a:pt x="21024" y="2924"/>
                    <a:pt x="21028" y="2913"/>
                  </a:cubicBezTo>
                  <a:close/>
                  <a:moveTo>
                    <a:pt x="22742" y="1"/>
                  </a:moveTo>
                  <a:cubicBezTo>
                    <a:pt x="22719" y="1"/>
                    <a:pt x="22696" y="1"/>
                    <a:pt x="22672" y="3"/>
                  </a:cubicBezTo>
                  <a:cubicBezTo>
                    <a:pt x="22138" y="27"/>
                    <a:pt x="21860" y="446"/>
                    <a:pt x="21593" y="776"/>
                  </a:cubicBezTo>
                  <a:cubicBezTo>
                    <a:pt x="21174" y="1286"/>
                    <a:pt x="20875" y="1900"/>
                    <a:pt x="20525" y="2469"/>
                  </a:cubicBezTo>
                  <a:cubicBezTo>
                    <a:pt x="20476" y="2549"/>
                    <a:pt x="20410" y="2621"/>
                    <a:pt x="20296" y="2771"/>
                  </a:cubicBezTo>
                  <a:cubicBezTo>
                    <a:pt x="20139" y="2514"/>
                    <a:pt x="19984" y="2320"/>
                    <a:pt x="19904" y="2098"/>
                  </a:cubicBezTo>
                  <a:cubicBezTo>
                    <a:pt x="19761" y="1702"/>
                    <a:pt x="19675" y="1286"/>
                    <a:pt x="19547" y="884"/>
                  </a:cubicBezTo>
                  <a:cubicBezTo>
                    <a:pt x="19414" y="461"/>
                    <a:pt x="19185" y="117"/>
                    <a:pt x="18714" y="13"/>
                  </a:cubicBezTo>
                  <a:cubicBezTo>
                    <a:pt x="18557" y="54"/>
                    <a:pt x="18405" y="96"/>
                    <a:pt x="18173" y="155"/>
                  </a:cubicBezTo>
                  <a:cubicBezTo>
                    <a:pt x="17631" y="1033"/>
                    <a:pt x="17066" y="1952"/>
                    <a:pt x="16490" y="2889"/>
                  </a:cubicBezTo>
                  <a:cubicBezTo>
                    <a:pt x="16139" y="2733"/>
                    <a:pt x="16018" y="2455"/>
                    <a:pt x="15931" y="2160"/>
                  </a:cubicBezTo>
                  <a:cubicBezTo>
                    <a:pt x="15810" y="1740"/>
                    <a:pt x="15737" y="1303"/>
                    <a:pt x="15581" y="894"/>
                  </a:cubicBezTo>
                  <a:cubicBezTo>
                    <a:pt x="15431" y="493"/>
                    <a:pt x="15218" y="85"/>
                    <a:pt x="14708" y="85"/>
                  </a:cubicBezTo>
                  <a:cubicBezTo>
                    <a:pt x="14697" y="85"/>
                    <a:pt x="14686" y="85"/>
                    <a:pt x="14676" y="86"/>
                  </a:cubicBezTo>
                  <a:cubicBezTo>
                    <a:pt x="14471" y="93"/>
                    <a:pt x="14269" y="207"/>
                    <a:pt x="14082" y="266"/>
                  </a:cubicBezTo>
                  <a:cubicBezTo>
                    <a:pt x="13645" y="1119"/>
                    <a:pt x="13225" y="1931"/>
                    <a:pt x="12809" y="2746"/>
                  </a:cubicBezTo>
                  <a:cubicBezTo>
                    <a:pt x="12767" y="2750"/>
                    <a:pt x="12725" y="2757"/>
                    <a:pt x="12684" y="2764"/>
                  </a:cubicBezTo>
                  <a:cubicBezTo>
                    <a:pt x="12570" y="2486"/>
                    <a:pt x="12431" y="2219"/>
                    <a:pt x="12344" y="1931"/>
                  </a:cubicBezTo>
                  <a:cubicBezTo>
                    <a:pt x="12226" y="1539"/>
                    <a:pt x="12170" y="1133"/>
                    <a:pt x="12053" y="741"/>
                  </a:cubicBezTo>
                  <a:cubicBezTo>
                    <a:pt x="11945" y="391"/>
                    <a:pt x="11813" y="37"/>
                    <a:pt x="11383" y="6"/>
                  </a:cubicBezTo>
                  <a:cubicBezTo>
                    <a:pt x="10869" y="96"/>
                    <a:pt x="10679" y="491"/>
                    <a:pt x="10484" y="863"/>
                  </a:cubicBezTo>
                  <a:cubicBezTo>
                    <a:pt x="10193" y="1414"/>
                    <a:pt x="9939" y="1983"/>
                    <a:pt x="9659" y="2542"/>
                  </a:cubicBezTo>
                  <a:cubicBezTo>
                    <a:pt x="9586" y="2688"/>
                    <a:pt x="9464" y="2813"/>
                    <a:pt x="9322" y="3007"/>
                  </a:cubicBezTo>
                  <a:cubicBezTo>
                    <a:pt x="9211" y="2778"/>
                    <a:pt x="9121" y="2629"/>
                    <a:pt x="9065" y="2469"/>
                  </a:cubicBezTo>
                  <a:cubicBezTo>
                    <a:pt x="9014" y="2334"/>
                    <a:pt x="9006" y="2184"/>
                    <a:pt x="8964" y="2043"/>
                  </a:cubicBezTo>
                  <a:cubicBezTo>
                    <a:pt x="8850" y="1636"/>
                    <a:pt x="8753" y="1220"/>
                    <a:pt x="8597" y="828"/>
                  </a:cubicBezTo>
                  <a:cubicBezTo>
                    <a:pt x="8483" y="537"/>
                    <a:pt x="8256" y="367"/>
                    <a:pt x="8045" y="367"/>
                  </a:cubicBezTo>
                  <a:cubicBezTo>
                    <a:pt x="7961" y="367"/>
                    <a:pt x="7880" y="394"/>
                    <a:pt x="7810" y="450"/>
                  </a:cubicBezTo>
                  <a:cubicBezTo>
                    <a:pt x="7636" y="589"/>
                    <a:pt x="7486" y="789"/>
                    <a:pt x="7390" y="994"/>
                  </a:cubicBezTo>
                  <a:cubicBezTo>
                    <a:pt x="7237" y="1307"/>
                    <a:pt x="7143" y="1647"/>
                    <a:pt x="7015" y="1973"/>
                  </a:cubicBezTo>
                  <a:cubicBezTo>
                    <a:pt x="6894" y="2272"/>
                    <a:pt x="6751" y="2566"/>
                    <a:pt x="6620" y="2861"/>
                  </a:cubicBezTo>
                  <a:cubicBezTo>
                    <a:pt x="6221" y="2018"/>
                    <a:pt x="6283" y="1078"/>
                    <a:pt x="5784" y="346"/>
                  </a:cubicBezTo>
                  <a:cubicBezTo>
                    <a:pt x="5609" y="302"/>
                    <a:pt x="5483" y="276"/>
                    <a:pt x="5385" y="276"/>
                  </a:cubicBezTo>
                  <a:cubicBezTo>
                    <a:pt x="5191" y="276"/>
                    <a:pt x="5103" y="378"/>
                    <a:pt x="4961" y="651"/>
                  </a:cubicBezTo>
                  <a:cubicBezTo>
                    <a:pt x="4725" y="1102"/>
                    <a:pt x="4527" y="1574"/>
                    <a:pt x="4302" y="2032"/>
                  </a:cubicBezTo>
                  <a:cubicBezTo>
                    <a:pt x="4149" y="2341"/>
                    <a:pt x="3983" y="2639"/>
                    <a:pt x="3823" y="2941"/>
                  </a:cubicBezTo>
                  <a:cubicBezTo>
                    <a:pt x="3785" y="2941"/>
                    <a:pt x="3747" y="2938"/>
                    <a:pt x="3709" y="2938"/>
                  </a:cubicBezTo>
                  <a:cubicBezTo>
                    <a:pt x="3629" y="2743"/>
                    <a:pt x="3521" y="2552"/>
                    <a:pt x="3476" y="2351"/>
                  </a:cubicBezTo>
                  <a:cubicBezTo>
                    <a:pt x="3372" y="1883"/>
                    <a:pt x="3302" y="1404"/>
                    <a:pt x="3206" y="932"/>
                  </a:cubicBezTo>
                  <a:cubicBezTo>
                    <a:pt x="3147" y="640"/>
                    <a:pt x="3057" y="356"/>
                    <a:pt x="2987" y="96"/>
                  </a:cubicBezTo>
                  <a:cubicBezTo>
                    <a:pt x="2910" y="90"/>
                    <a:pt x="2840" y="87"/>
                    <a:pt x="2777" y="87"/>
                  </a:cubicBezTo>
                  <a:cubicBezTo>
                    <a:pt x="2400" y="87"/>
                    <a:pt x="2246" y="202"/>
                    <a:pt x="2127" y="544"/>
                  </a:cubicBezTo>
                  <a:cubicBezTo>
                    <a:pt x="1904" y="1192"/>
                    <a:pt x="1717" y="1855"/>
                    <a:pt x="1496" y="2504"/>
                  </a:cubicBezTo>
                  <a:cubicBezTo>
                    <a:pt x="1416" y="2736"/>
                    <a:pt x="1280" y="2951"/>
                    <a:pt x="1169" y="3177"/>
                  </a:cubicBezTo>
                  <a:cubicBezTo>
                    <a:pt x="1124" y="3170"/>
                    <a:pt x="1079" y="3162"/>
                    <a:pt x="1033" y="3159"/>
                  </a:cubicBezTo>
                  <a:cubicBezTo>
                    <a:pt x="968" y="2927"/>
                    <a:pt x="888" y="2698"/>
                    <a:pt x="846" y="2462"/>
                  </a:cubicBezTo>
                  <a:cubicBezTo>
                    <a:pt x="788" y="2147"/>
                    <a:pt x="770" y="1824"/>
                    <a:pt x="718" y="1508"/>
                  </a:cubicBezTo>
                  <a:cubicBezTo>
                    <a:pt x="670" y="1202"/>
                    <a:pt x="575" y="914"/>
                    <a:pt x="302" y="682"/>
                  </a:cubicBezTo>
                  <a:cubicBezTo>
                    <a:pt x="191" y="727"/>
                    <a:pt x="80" y="776"/>
                    <a:pt x="0" y="810"/>
                  </a:cubicBezTo>
                  <a:cubicBezTo>
                    <a:pt x="76" y="1130"/>
                    <a:pt x="146" y="1411"/>
                    <a:pt x="212" y="1692"/>
                  </a:cubicBezTo>
                  <a:cubicBezTo>
                    <a:pt x="295" y="2063"/>
                    <a:pt x="351" y="2441"/>
                    <a:pt x="461" y="2802"/>
                  </a:cubicBezTo>
                  <a:cubicBezTo>
                    <a:pt x="580" y="3180"/>
                    <a:pt x="749" y="3541"/>
                    <a:pt x="1190" y="3694"/>
                  </a:cubicBezTo>
                  <a:cubicBezTo>
                    <a:pt x="1686" y="3572"/>
                    <a:pt x="1912" y="3194"/>
                    <a:pt x="2043" y="2746"/>
                  </a:cubicBezTo>
                  <a:cubicBezTo>
                    <a:pt x="2203" y="2198"/>
                    <a:pt x="2332" y="1643"/>
                    <a:pt x="2481" y="1092"/>
                  </a:cubicBezTo>
                  <a:cubicBezTo>
                    <a:pt x="2501" y="1023"/>
                    <a:pt x="2564" y="963"/>
                    <a:pt x="2657" y="821"/>
                  </a:cubicBezTo>
                  <a:cubicBezTo>
                    <a:pt x="2724" y="1164"/>
                    <a:pt x="2758" y="1421"/>
                    <a:pt x="2824" y="1671"/>
                  </a:cubicBezTo>
                  <a:cubicBezTo>
                    <a:pt x="2939" y="2108"/>
                    <a:pt x="3046" y="2552"/>
                    <a:pt x="3206" y="2972"/>
                  </a:cubicBezTo>
                  <a:cubicBezTo>
                    <a:pt x="3329" y="3300"/>
                    <a:pt x="3549" y="3559"/>
                    <a:pt x="3953" y="3559"/>
                  </a:cubicBezTo>
                  <a:cubicBezTo>
                    <a:pt x="3969" y="3559"/>
                    <a:pt x="3984" y="3559"/>
                    <a:pt x="4000" y="3558"/>
                  </a:cubicBezTo>
                  <a:cubicBezTo>
                    <a:pt x="4042" y="3531"/>
                    <a:pt x="4101" y="3506"/>
                    <a:pt x="4135" y="3461"/>
                  </a:cubicBezTo>
                  <a:cubicBezTo>
                    <a:pt x="4524" y="2965"/>
                    <a:pt x="4860" y="2438"/>
                    <a:pt x="4985" y="1803"/>
                  </a:cubicBezTo>
                  <a:cubicBezTo>
                    <a:pt x="5055" y="1456"/>
                    <a:pt x="5148" y="1116"/>
                    <a:pt x="5457" y="789"/>
                  </a:cubicBezTo>
                  <a:cubicBezTo>
                    <a:pt x="5530" y="1085"/>
                    <a:pt x="5582" y="1310"/>
                    <a:pt x="5648" y="1532"/>
                  </a:cubicBezTo>
                  <a:cubicBezTo>
                    <a:pt x="5814" y="2088"/>
                    <a:pt x="5995" y="2642"/>
                    <a:pt x="6165" y="3197"/>
                  </a:cubicBezTo>
                  <a:cubicBezTo>
                    <a:pt x="6244" y="3450"/>
                    <a:pt x="6451" y="3573"/>
                    <a:pt x="6663" y="3573"/>
                  </a:cubicBezTo>
                  <a:cubicBezTo>
                    <a:pt x="6881" y="3573"/>
                    <a:pt x="7104" y="3443"/>
                    <a:pt x="7195" y="3191"/>
                  </a:cubicBezTo>
                  <a:cubicBezTo>
                    <a:pt x="7345" y="2767"/>
                    <a:pt x="7476" y="2334"/>
                    <a:pt x="7619" y="1907"/>
                  </a:cubicBezTo>
                  <a:cubicBezTo>
                    <a:pt x="7723" y="1588"/>
                    <a:pt x="7837" y="1272"/>
                    <a:pt x="7944" y="956"/>
                  </a:cubicBezTo>
                  <a:lnTo>
                    <a:pt x="8048" y="967"/>
                  </a:lnTo>
                  <a:cubicBezTo>
                    <a:pt x="8101" y="1098"/>
                    <a:pt x="8163" y="1227"/>
                    <a:pt x="8202" y="1362"/>
                  </a:cubicBezTo>
                  <a:cubicBezTo>
                    <a:pt x="8277" y="1643"/>
                    <a:pt x="8316" y="1938"/>
                    <a:pt x="8413" y="2212"/>
                  </a:cubicBezTo>
                  <a:cubicBezTo>
                    <a:pt x="8548" y="2590"/>
                    <a:pt x="8673" y="2996"/>
                    <a:pt x="8902" y="3319"/>
                  </a:cubicBezTo>
                  <a:cubicBezTo>
                    <a:pt x="9027" y="3494"/>
                    <a:pt x="9177" y="3572"/>
                    <a:pt x="9330" y="3572"/>
                  </a:cubicBezTo>
                  <a:cubicBezTo>
                    <a:pt x="9529" y="3572"/>
                    <a:pt x="9735" y="3441"/>
                    <a:pt x="9905" y="3222"/>
                  </a:cubicBezTo>
                  <a:cubicBezTo>
                    <a:pt x="10234" y="2795"/>
                    <a:pt x="10422" y="2320"/>
                    <a:pt x="10599" y="1827"/>
                  </a:cubicBezTo>
                  <a:cubicBezTo>
                    <a:pt x="10713" y="1497"/>
                    <a:pt x="10849" y="1175"/>
                    <a:pt x="10998" y="859"/>
                  </a:cubicBezTo>
                  <a:cubicBezTo>
                    <a:pt x="11064" y="717"/>
                    <a:pt x="11185" y="602"/>
                    <a:pt x="11286" y="477"/>
                  </a:cubicBezTo>
                  <a:cubicBezTo>
                    <a:pt x="11324" y="485"/>
                    <a:pt x="11366" y="495"/>
                    <a:pt x="11407" y="502"/>
                  </a:cubicBezTo>
                  <a:cubicBezTo>
                    <a:pt x="11511" y="859"/>
                    <a:pt x="11640" y="1213"/>
                    <a:pt x="11712" y="1577"/>
                  </a:cubicBezTo>
                  <a:cubicBezTo>
                    <a:pt x="11816" y="2101"/>
                    <a:pt x="11976" y="2594"/>
                    <a:pt x="12261" y="3048"/>
                  </a:cubicBezTo>
                  <a:cubicBezTo>
                    <a:pt x="12424" y="3301"/>
                    <a:pt x="12625" y="3452"/>
                    <a:pt x="12977" y="3452"/>
                  </a:cubicBezTo>
                  <a:cubicBezTo>
                    <a:pt x="13022" y="3452"/>
                    <a:pt x="13070" y="3449"/>
                    <a:pt x="13121" y="3444"/>
                  </a:cubicBezTo>
                  <a:cubicBezTo>
                    <a:pt x="13232" y="3292"/>
                    <a:pt x="13412" y="3100"/>
                    <a:pt x="13516" y="2875"/>
                  </a:cubicBezTo>
                  <a:cubicBezTo>
                    <a:pt x="13745" y="2389"/>
                    <a:pt x="13923" y="1879"/>
                    <a:pt x="14138" y="1386"/>
                  </a:cubicBezTo>
                  <a:cubicBezTo>
                    <a:pt x="14269" y="1088"/>
                    <a:pt x="14397" y="776"/>
                    <a:pt x="14780" y="571"/>
                  </a:cubicBezTo>
                  <a:cubicBezTo>
                    <a:pt x="14897" y="831"/>
                    <a:pt x="15022" y="1057"/>
                    <a:pt x="15105" y="1297"/>
                  </a:cubicBezTo>
                  <a:cubicBezTo>
                    <a:pt x="15268" y="1764"/>
                    <a:pt x="15383" y="2254"/>
                    <a:pt x="15567" y="2712"/>
                  </a:cubicBezTo>
                  <a:cubicBezTo>
                    <a:pt x="15755" y="3180"/>
                    <a:pt x="16063" y="3537"/>
                    <a:pt x="16726" y="3566"/>
                  </a:cubicBezTo>
                  <a:cubicBezTo>
                    <a:pt x="16920" y="3364"/>
                    <a:pt x="17218" y="3153"/>
                    <a:pt x="17382" y="2864"/>
                  </a:cubicBezTo>
                  <a:cubicBezTo>
                    <a:pt x="17656" y="2371"/>
                    <a:pt x="17829" y="1820"/>
                    <a:pt x="18082" y="1314"/>
                  </a:cubicBezTo>
                  <a:cubicBezTo>
                    <a:pt x="18211" y="1050"/>
                    <a:pt x="18415" y="824"/>
                    <a:pt x="18586" y="581"/>
                  </a:cubicBezTo>
                  <a:cubicBezTo>
                    <a:pt x="18631" y="589"/>
                    <a:pt x="18676" y="592"/>
                    <a:pt x="18721" y="599"/>
                  </a:cubicBezTo>
                  <a:cubicBezTo>
                    <a:pt x="18825" y="845"/>
                    <a:pt x="18940" y="1088"/>
                    <a:pt x="19033" y="1338"/>
                  </a:cubicBezTo>
                  <a:cubicBezTo>
                    <a:pt x="19196" y="1775"/>
                    <a:pt x="19348" y="2216"/>
                    <a:pt x="19505" y="2653"/>
                  </a:cubicBezTo>
                  <a:cubicBezTo>
                    <a:pt x="19684" y="3156"/>
                    <a:pt x="20015" y="3429"/>
                    <a:pt x="20511" y="3429"/>
                  </a:cubicBezTo>
                  <a:cubicBezTo>
                    <a:pt x="20551" y="3429"/>
                    <a:pt x="20593" y="3427"/>
                    <a:pt x="20636" y="3423"/>
                  </a:cubicBezTo>
                  <a:cubicBezTo>
                    <a:pt x="21142" y="3201"/>
                    <a:pt x="21396" y="2829"/>
                    <a:pt x="21510" y="2299"/>
                  </a:cubicBezTo>
                  <a:cubicBezTo>
                    <a:pt x="21590" y="1924"/>
                    <a:pt x="21840" y="1588"/>
                    <a:pt x="21968" y="1217"/>
                  </a:cubicBezTo>
                  <a:cubicBezTo>
                    <a:pt x="22089" y="866"/>
                    <a:pt x="22328" y="675"/>
                    <a:pt x="22700" y="523"/>
                  </a:cubicBezTo>
                  <a:cubicBezTo>
                    <a:pt x="22797" y="690"/>
                    <a:pt x="22908" y="839"/>
                    <a:pt x="22978" y="1008"/>
                  </a:cubicBezTo>
                  <a:cubicBezTo>
                    <a:pt x="23158" y="1439"/>
                    <a:pt x="23307" y="1883"/>
                    <a:pt x="23494" y="2309"/>
                  </a:cubicBezTo>
                  <a:cubicBezTo>
                    <a:pt x="23644" y="2650"/>
                    <a:pt x="23855" y="2944"/>
                    <a:pt x="24282" y="3017"/>
                  </a:cubicBezTo>
                  <a:cubicBezTo>
                    <a:pt x="24338" y="2954"/>
                    <a:pt x="24393" y="2892"/>
                    <a:pt x="24414" y="2868"/>
                  </a:cubicBezTo>
                  <a:cubicBezTo>
                    <a:pt x="24264" y="2496"/>
                    <a:pt x="24129" y="2160"/>
                    <a:pt x="23994" y="1824"/>
                  </a:cubicBezTo>
                  <a:cubicBezTo>
                    <a:pt x="23796" y="1338"/>
                    <a:pt x="23612" y="849"/>
                    <a:pt x="23398" y="370"/>
                  </a:cubicBezTo>
                  <a:cubicBezTo>
                    <a:pt x="23279" y="103"/>
                    <a:pt x="23029" y="1"/>
                    <a:pt x="227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23"/>
            <p:cNvSpPr/>
            <p:nvPr/>
          </p:nvSpPr>
          <p:spPr>
            <a:xfrm>
              <a:off x="7724522" y="1150967"/>
              <a:ext cx="2734" cy="598"/>
            </a:xfrm>
            <a:custGeom>
              <a:avLst/>
              <a:gdLst/>
              <a:ahLst/>
              <a:cxnLst/>
              <a:rect l="l" t="t" r="r" b="b"/>
              <a:pathLst>
                <a:path w="32" h="7" extrusionOk="0">
                  <a:moveTo>
                    <a:pt x="0" y="0"/>
                  </a:moveTo>
                  <a:lnTo>
                    <a:pt x="32" y="7"/>
                  </a:lnTo>
                  <a:lnTo>
                    <a:pt x="1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23"/>
            <p:cNvSpPr/>
            <p:nvPr/>
          </p:nvSpPr>
          <p:spPr>
            <a:xfrm>
              <a:off x="8211500" y="690894"/>
              <a:ext cx="1880" cy="1538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"/>
                  </a:moveTo>
                  <a:lnTo>
                    <a:pt x="1" y="8"/>
                  </a:lnTo>
                  <a:lnTo>
                    <a:pt x="8" y="18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1" name="Google Shape;1011;p23"/>
          <p:cNvGrpSpPr/>
          <p:nvPr/>
        </p:nvGrpSpPr>
        <p:grpSpPr>
          <a:xfrm>
            <a:off x="1336998" y="4225660"/>
            <a:ext cx="821456" cy="465482"/>
            <a:chOff x="5897275" y="4858975"/>
            <a:chExt cx="373525" cy="211650"/>
          </a:xfrm>
        </p:grpSpPr>
        <p:sp>
          <p:nvSpPr>
            <p:cNvPr id="1012" name="Google Shape;1012;p23"/>
            <p:cNvSpPr/>
            <p:nvPr/>
          </p:nvSpPr>
          <p:spPr>
            <a:xfrm>
              <a:off x="6025225" y="4858975"/>
              <a:ext cx="245575" cy="181650"/>
            </a:xfrm>
            <a:custGeom>
              <a:avLst/>
              <a:gdLst/>
              <a:ahLst/>
              <a:cxnLst/>
              <a:rect l="l" t="t" r="r" b="b"/>
              <a:pathLst>
                <a:path w="9823" h="7266" extrusionOk="0">
                  <a:moveTo>
                    <a:pt x="1886" y="1"/>
                  </a:moveTo>
                  <a:cubicBezTo>
                    <a:pt x="1683" y="1"/>
                    <a:pt x="1478" y="46"/>
                    <a:pt x="1291" y="136"/>
                  </a:cubicBezTo>
                  <a:cubicBezTo>
                    <a:pt x="874" y="338"/>
                    <a:pt x="989" y="921"/>
                    <a:pt x="1048" y="1371"/>
                  </a:cubicBezTo>
                  <a:cubicBezTo>
                    <a:pt x="990" y="1356"/>
                    <a:pt x="934" y="1349"/>
                    <a:pt x="880" y="1349"/>
                  </a:cubicBezTo>
                  <a:cubicBezTo>
                    <a:pt x="503" y="1349"/>
                    <a:pt x="236" y="1686"/>
                    <a:pt x="139" y="2061"/>
                  </a:cubicBezTo>
                  <a:cubicBezTo>
                    <a:pt x="0" y="2610"/>
                    <a:pt x="240" y="3164"/>
                    <a:pt x="778" y="3356"/>
                  </a:cubicBezTo>
                  <a:cubicBezTo>
                    <a:pt x="874" y="3390"/>
                    <a:pt x="972" y="3404"/>
                    <a:pt x="1072" y="3404"/>
                  </a:cubicBezTo>
                  <a:cubicBezTo>
                    <a:pt x="1352" y="3404"/>
                    <a:pt x="1637" y="3292"/>
                    <a:pt x="1888" y="3189"/>
                  </a:cubicBezTo>
                  <a:cubicBezTo>
                    <a:pt x="2097" y="3106"/>
                    <a:pt x="2296" y="3034"/>
                    <a:pt x="2506" y="3034"/>
                  </a:cubicBezTo>
                  <a:cubicBezTo>
                    <a:pt x="2595" y="3034"/>
                    <a:pt x="2685" y="3047"/>
                    <a:pt x="2780" y="3078"/>
                  </a:cubicBezTo>
                  <a:cubicBezTo>
                    <a:pt x="3084" y="3179"/>
                    <a:pt x="3359" y="3414"/>
                    <a:pt x="3622" y="3585"/>
                  </a:cubicBezTo>
                  <a:cubicBezTo>
                    <a:pt x="4625" y="4237"/>
                    <a:pt x="5711" y="4751"/>
                    <a:pt x="6700" y="5423"/>
                  </a:cubicBezTo>
                  <a:cubicBezTo>
                    <a:pt x="6706" y="5427"/>
                    <a:pt x="6717" y="5433"/>
                    <a:pt x="6727" y="5433"/>
                  </a:cubicBezTo>
                  <a:cubicBezTo>
                    <a:pt x="6644" y="5912"/>
                    <a:pt x="6533" y="6277"/>
                    <a:pt x="6845" y="6700"/>
                  </a:cubicBezTo>
                  <a:cubicBezTo>
                    <a:pt x="7088" y="7031"/>
                    <a:pt x="7544" y="7266"/>
                    <a:pt x="7955" y="7266"/>
                  </a:cubicBezTo>
                  <a:cubicBezTo>
                    <a:pt x="7967" y="7266"/>
                    <a:pt x="7978" y="7266"/>
                    <a:pt x="7990" y="7265"/>
                  </a:cubicBezTo>
                  <a:cubicBezTo>
                    <a:pt x="8792" y="7238"/>
                    <a:pt x="8840" y="6364"/>
                    <a:pt x="8715" y="5739"/>
                  </a:cubicBezTo>
                  <a:lnTo>
                    <a:pt x="8715" y="5739"/>
                  </a:lnTo>
                  <a:cubicBezTo>
                    <a:pt x="8726" y="5739"/>
                    <a:pt x="8737" y="5739"/>
                    <a:pt x="8747" y="5739"/>
                  </a:cubicBezTo>
                  <a:cubicBezTo>
                    <a:pt x="9254" y="5739"/>
                    <a:pt x="9822" y="5412"/>
                    <a:pt x="9673" y="4847"/>
                  </a:cubicBezTo>
                  <a:cubicBezTo>
                    <a:pt x="9572" y="4473"/>
                    <a:pt x="9218" y="4140"/>
                    <a:pt x="8837" y="4056"/>
                  </a:cubicBezTo>
                  <a:cubicBezTo>
                    <a:pt x="8715" y="4031"/>
                    <a:pt x="8596" y="4019"/>
                    <a:pt x="8478" y="4019"/>
                  </a:cubicBezTo>
                  <a:cubicBezTo>
                    <a:pt x="8343" y="4019"/>
                    <a:pt x="8208" y="4034"/>
                    <a:pt x="8070" y="4060"/>
                  </a:cubicBezTo>
                  <a:cubicBezTo>
                    <a:pt x="7825" y="4104"/>
                    <a:pt x="7547" y="4293"/>
                    <a:pt x="7297" y="4293"/>
                  </a:cubicBezTo>
                  <a:cubicBezTo>
                    <a:pt x="7289" y="4293"/>
                    <a:pt x="7281" y="4293"/>
                    <a:pt x="7273" y="4293"/>
                  </a:cubicBezTo>
                  <a:cubicBezTo>
                    <a:pt x="6786" y="4032"/>
                    <a:pt x="6315" y="3755"/>
                    <a:pt x="5840" y="3470"/>
                  </a:cubicBezTo>
                  <a:cubicBezTo>
                    <a:pt x="5319" y="3158"/>
                    <a:pt x="4754" y="2922"/>
                    <a:pt x="4205" y="2665"/>
                  </a:cubicBezTo>
                  <a:cubicBezTo>
                    <a:pt x="3830" y="2492"/>
                    <a:pt x="3432" y="2336"/>
                    <a:pt x="3119" y="2061"/>
                  </a:cubicBezTo>
                  <a:cubicBezTo>
                    <a:pt x="2738" y="1728"/>
                    <a:pt x="3119" y="1170"/>
                    <a:pt x="2984" y="746"/>
                  </a:cubicBezTo>
                  <a:cubicBezTo>
                    <a:pt x="2828" y="254"/>
                    <a:pt x="2366" y="1"/>
                    <a:pt x="18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23"/>
            <p:cNvSpPr/>
            <p:nvPr/>
          </p:nvSpPr>
          <p:spPr>
            <a:xfrm>
              <a:off x="5897275" y="4884225"/>
              <a:ext cx="173000" cy="186400"/>
            </a:xfrm>
            <a:custGeom>
              <a:avLst/>
              <a:gdLst/>
              <a:ahLst/>
              <a:cxnLst/>
              <a:rect l="l" t="t" r="r" b="b"/>
              <a:pathLst>
                <a:path w="6920" h="7456" extrusionOk="0">
                  <a:moveTo>
                    <a:pt x="1809" y="1"/>
                  </a:moveTo>
                  <a:cubicBezTo>
                    <a:pt x="1770" y="1"/>
                    <a:pt x="1730" y="3"/>
                    <a:pt x="1691" y="7"/>
                  </a:cubicBezTo>
                  <a:cubicBezTo>
                    <a:pt x="1309" y="45"/>
                    <a:pt x="1236" y="531"/>
                    <a:pt x="1156" y="899"/>
                  </a:cubicBezTo>
                  <a:cubicBezTo>
                    <a:pt x="1060" y="833"/>
                    <a:pt x="960" y="804"/>
                    <a:pt x="862" y="804"/>
                  </a:cubicBezTo>
                  <a:cubicBezTo>
                    <a:pt x="629" y="804"/>
                    <a:pt x="406" y="967"/>
                    <a:pt x="261" y="1180"/>
                  </a:cubicBezTo>
                  <a:cubicBezTo>
                    <a:pt x="1" y="1568"/>
                    <a:pt x="29" y="2068"/>
                    <a:pt x="393" y="2363"/>
                  </a:cubicBezTo>
                  <a:cubicBezTo>
                    <a:pt x="587" y="2522"/>
                    <a:pt x="847" y="2551"/>
                    <a:pt x="1097" y="2551"/>
                  </a:cubicBezTo>
                  <a:cubicBezTo>
                    <a:pt x="1168" y="2551"/>
                    <a:pt x="1238" y="2549"/>
                    <a:pt x="1305" y="2547"/>
                  </a:cubicBezTo>
                  <a:cubicBezTo>
                    <a:pt x="1353" y="2545"/>
                    <a:pt x="1400" y="2543"/>
                    <a:pt x="1447" y="2543"/>
                  </a:cubicBezTo>
                  <a:cubicBezTo>
                    <a:pt x="1654" y="2543"/>
                    <a:pt x="1848" y="2571"/>
                    <a:pt x="2027" y="2710"/>
                  </a:cubicBezTo>
                  <a:cubicBezTo>
                    <a:pt x="2236" y="2873"/>
                    <a:pt x="2385" y="3130"/>
                    <a:pt x="2540" y="3338"/>
                  </a:cubicBezTo>
                  <a:cubicBezTo>
                    <a:pt x="3137" y="4125"/>
                    <a:pt x="3838" y="4826"/>
                    <a:pt x="4418" y="5624"/>
                  </a:cubicBezTo>
                  <a:cubicBezTo>
                    <a:pt x="4425" y="5631"/>
                    <a:pt x="4431" y="5638"/>
                    <a:pt x="4439" y="5642"/>
                  </a:cubicBezTo>
                  <a:cubicBezTo>
                    <a:pt x="4241" y="5989"/>
                    <a:pt x="4053" y="6242"/>
                    <a:pt x="4178" y="6662"/>
                  </a:cubicBezTo>
                  <a:cubicBezTo>
                    <a:pt x="4276" y="6995"/>
                    <a:pt x="4577" y="7314"/>
                    <a:pt x="4910" y="7418"/>
                  </a:cubicBezTo>
                  <a:cubicBezTo>
                    <a:pt x="4990" y="7444"/>
                    <a:pt x="5064" y="7456"/>
                    <a:pt x="5133" y="7456"/>
                  </a:cubicBezTo>
                  <a:cubicBezTo>
                    <a:pt x="5607" y="7456"/>
                    <a:pt x="5832" y="6890"/>
                    <a:pt x="5899" y="6436"/>
                  </a:cubicBezTo>
                  <a:cubicBezTo>
                    <a:pt x="6013" y="6480"/>
                    <a:pt x="6140" y="6504"/>
                    <a:pt x="6264" y="6504"/>
                  </a:cubicBezTo>
                  <a:cubicBezTo>
                    <a:pt x="6571" y="6504"/>
                    <a:pt x="6861" y="6358"/>
                    <a:pt x="6891" y="6010"/>
                  </a:cubicBezTo>
                  <a:cubicBezTo>
                    <a:pt x="6919" y="5690"/>
                    <a:pt x="6735" y="5333"/>
                    <a:pt x="6465" y="5160"/>
                  </a:cubicBezTo>
                  <a:cubicBezTo>
                    <a:pt x="6277" y="5045"/>
                    <a:pt x="6083" y="4982"/>
                    <a:pt x="5864" y="4948"/>
                  </a:cubicBezTo>
                  <a:cubicBezTo>
                    <a:pt x="5820" y="4941"/>
                    <a:pt x="5773" y="4938"/>
                    <a:pt x="5724" y="4938"/>
                  </a:cubicBezTo>
                  <a:cubicBezTo>
                    <a:pt x="5632" y="4938"/>
                    <a:pt x="5533" y="4947"/>
                    <a:pt x="5437" y="4947"/>
                  </a:cubicBezTo>
                  <a:cubicBezTo>
                    <a:pt x="5345" y="4947"/>
                    <a:pt x="5256" y="4939"/>
                    <a:pt x="5181" y="4906"/>
                  </a:cubicBezTo>
                  <a:cubicBezTo>
                    <a:pt x="4876" y="4569"/>
                    <a:pt x="4588" y="4223"/>
                    <a:pt x="4296" y="3869"/>
                  </a:cubicBezTo>
                  <a:cubicBezTo>
                    <a:pt x="3981" y="3480"/>
                    <a:pt x="3602" y="3140"/>
                    <a:pt x="3248" y="2786"/>
                  </a:cubicBezTo>
                  <a:cubicBezTo>
                    <a:pt x="3009" y="2547"/>
                    <a:pt x="2742" y="2314"/>
                    <a:pt x="2575" y="2013"/>
                  </a:cubicBezTo>
                  <a:cubicBezTo>
                    <a:pt x="2370" y="1648"/>
                    <a:pt x="2825" y="1319"/>
                    <a:pt x="2839" y="955"/>
                  </a:cubicBezTo>
                  <a:cubicBezTo>
                    <a:pt x="2859" y="389"/>
                    <a:pt x="2345" y="1"/>
                    <a:pt x="18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4" name="Google Shape;1014;p23"/>
          <p:cNvGrpSpPr/>
          <p:nvPr/>
        </p:nvGrpSpPr>
        <p:grpSpPr>
          <a:xfrm>
            <a:off x="8497310" y="2573557"/>
            <a:ext cx="419556" cy="413909"/>
            <a:chOff x="8221660" y="3010582"/>
            <a:chExt cx="419556" cy="413909"/>
          </a:xfrm>
        </p:grpSpPr>
        <p:sp>
          <p:nvSpPr>
            <p:cNvPr id="1015" name="Google Shape;1015;p23"/>
            <p:cNvSpPr/>
            <p:nvPr/>
          </p:nvSpPr>
          <p:spPr>
            <a:xfrm>
              <a:off x="8236996" y="3276943"/>
              <a:ext cx="124350" cy="107187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23"/>
            <p:cNvSpPr/>
            <p:nvPr/>
          </p:nvSpPr>
          <p:spPr>
            <a:xfrm>
              <a:off x="8221660" y="3120758"/>
              <a:ext cx="151368" cy="123464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23"/>
            <p:cNvSpPr/>
            <p:nvPr/>
          </p:nvSpPr>
          <p:spPr>
            <a:xfrm>
              <a:off x="8356474" y="3177895"/>
              <a:ext cx="284742" cy="246596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23"/>
            <p:cNvSpPr/>
            <p:nvPr/>
          </p:nvSpPr>
          <p:spPr>
            <a:xfrm>
              <a:off x="8299669" y="3010582"/>
              <a:ext cx="148710" cy="133208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23"/>
            <p:cNvSpPr/>
            <p:nvPr/>
          </p:nvSpPr>
          <p:spPr>
            <a:xfrm>
              <a:off x="8460560" y="3051054"/>
              <a:ext cx="145887" cy="101041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0" name="Google Shape;1020;p23"/>
          <p:cNvGrpSpPr/>
          <p:nvPr/>
        </p:nvGrpSpPr>
        <p:grpSpPr>
          <a:xfrm>
            <a:off x="8428909" y="3830031"/>
            <a:ext cx="309323" cy="305228"/>
            <a:chOff x="8675709" y="3359381"/>
            <a:chExt cx="309323" cy="305228"/>
          </a:xfrm>
        </p:grpSpPr>
        <p:sp>
          <p:nvSpPr>
            <p:cNvPr id="1021" name="Google Shape;1021;p23"/>
            <p:cNvSpPr/>
            <p:nvPr/>
          </p:nvSpPr>
          <p:spPr>
            <a:xfrm>
              <a:off x="8687058" y="3555872"/>
              <a:ext cx="91684" cy="7889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23"/>
            <p:cNvSpPr/>
            <p:nvPr/>
          </p:nvSpPr>
          <p:spPr>
            <a:xfrm>
              <a:off x="8675709" y="3440713"/>
              <a:ext cx="111671" cy="91131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23"/>
            <p:cNvSpPr/>
            <p:nvPr/>
          </p:nvSpPr>
          <p:spPr>
            <a:xfrm>
              <a:off x="8775033" y="3482790"/>
              <a:ext cx="209999" cy="181819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23"/>
            <p:cNvSpPr/>
            <p:nvPr/>
          </p:nvSpPr>
          <p:spPr>
            <a:xfrm>
              <a:off x="8733177" y="3359381"/>
              <a:ext cx="109733" cy="98328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23"/>
            <p:cNvSpPr/>
            <p:nvPr/>
          </p:nvSpPr>
          <p:spPr>
            <a:xfrm>
              <a:off x="8851880" y="3389168"/>
              <a:ext cx="107630" cy="74687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6" name="Google Shape;1026;p23"/>
          <p:cNvGrpSpPr/>
          <p:nvPr/>
        </p:nvGrpSpPr>
        <p:grpSpPr>
          <a:xfrm>
            <a:off x="8653493" y="3227378"/>
            <a:ext cx="366572" cy="362752"/>
            <a:chOff x="8740818" y="2883353"/>
            <a:chExt cx="366572" cy="362752"/>
          </a:xfrm>
        </p:grpSpPr>
        <p:sp>
          <p:nvSpPr>
            <p:cNvPr id="1027" name="Google Shape;1027;p23"/>
            <p:cNvSpPr/>
            <p:nvPr/>
          </p:nvSpPr>
          <p:spPr>
            <a:xfrm>
              <a:off x="8744970" y="3090972"/>
              <a:ext cx="106190" cy="90300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23"/>
            <p:cNvSpPr/>
            <p:nvPr/>
          </p:nvSpPr>
          <p:spPr>
            <a:xfrm>
              <a:off x="8740818" y="2941763"/>
              <a:ext cx="128945" cy="120142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23"/>
            <p:cNvSpPr/>
            <p:nvPr/>
          </p:nvSpPr>
          <p:spPr>
            <a:xfrm>
              <a:off x="8842468" y="3029517"/>
              <a:ext cx="264922" cy="216588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23"/>
            <p:cNvSpPr/>
            <p:nvPr/>
          </p:nvSpPr>
          <p:spPr>
            <a:xfrm>
              <a:off x="8833001" y="2883353"/>
              <a:ext cx="132599" cy="111173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23"/>
            <p:cNvSpPr/>
            <p:nvPr/>
          </p:nvSpPr>
          <p:spPr>
            <a:xfrm>
              <a:off x="8963053" y="2914634"/>
              <a:ext cx="116100" cy="97332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accent4"/>
        </a:solidFill>
        <a:effectLst/>
      </p:bgPr>
    </p:bg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34" name="Google Shape;1034;p24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7704000" cy="34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  <a:defRPr sz="1200">
                <a:solidFill>
                  <a:srgbClr val="434343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1035" name="Google Shape;1035;p24"/>
          <p:cNvGrpSpPr/>
          <p:nvPr/>
        </p:nvGrpSpPr>
        <p:grpSpPr>
          <a:xfrm rot="10252320" flipH="1">
            <a:off x="6728211" y="4336156"/>
            <a:ext cx="4634460" cy="1255196"/>
            <a:chOff x="5021625" y="1087550"/>
            <a:chExt cx="996900" cy="283625"/>
          </a:xfrm>
        </p:grpSpPr>
        <p:sp>
          <p:nvSpPr>
            <p:cNvPr id="1036" name="Google Shape;1036;p24"/>
            <p:cNvSpPr/>
            <p:nvPr/>
          </p:nvSpPr>
          <p:spPr>
            <a:xfrm>
              <a:off x="5021625" y="1091500"/>
              <a:ext cx="996900" cy="249875"/>
            </a:xfrm>
            <a:custGeom>
              <a:avLst/>
              <a:gdLst/>
              <a:ahLst/>
              <a:cxnLst/>
              <a:rect l="l" t="t" r="r" b="b"/>
              <a:pathLst>
                <a:path w="39876" h="9995" extrusionOk="0">
                  <a:moveTo>
                    <a:pt x="27441" y="108"/>
                  </a:moveTo>
                  <a:cubicBezTo>
                    <a:pt x="27477" y="108"/>
                    <a:pt x="27504" y="146"/>
                    <a:pt x="27470" y="156"/>
                  </a:cubicBezTo>
                  <a:cubicBezTo>
                    <a:pt x="27468" y="157"/>
                    <a:pt x="27466" y="157"/>
                    <a:pt x="27464" y="157"/>
                  </a:cubicBezTo>
                  <a:cubicBezTo>
                    <a:pt x="27455" y="157"/>
                    <a:pt x="27450" y="150"/>
                    <a:pt x="27454" y="139"/>
                  </a:cubicBezTo>
                  <a:cubicBezTo>
                    <a:pt x="27457" y="129"/>
                    <a:pt x="27450" y="119"/>
                    <a:pt x="27433" y="114"/>
                  </a:cubicBezTo>
                  <a:cubicBezTo>
                    <a:pt x="27419" y="111"/>
                    <a:pt x="27422" y="108"/>
                    <a:pt x="27436" y="108"/>
                  </a:cubicBezTo>
                  <a:cubicBezTo>
                    <a:pt x="27438" y="108"/>
                    <a:pt x="27439" y="108"/>
                    <a:pt x="27441" y="108"/>
                  </a:cubicBezTo>
                  <a:close/>
                  <a:moveTo>
                    <a:pt x="28599" y="152"/>
                  </a:moveTo>
                  <a:cubicBezTo>
                    <a:pt x="28601" y="152"/>
                    <a:pt x="28603" y="152"/>
                    <a:pt x="28605" y="153"/>
                  </a:cubicBezTo>
                  <a:cubicBezTo>
                    <a:pt x="28623" y="156"/>
                    <a:pt x="28633" y="164"/>
                    <a:pt x="28636" y="170"/>
                  </a:cubicBezTo>
                  <a:cubicBezTo>
                    <a:pt x="28636" y="174"/>
                    <a:pt x="28629" y="181"/>
                    <a:pt x="28615" y="184"/>
                  </a:cubicBezTo>
                  <a:cubicBezTo>
                    <a:pt x="28614" y="185"/>
                    <a:pt x="28612" y="185"/>
                    <a:pt x="28610" y="185"/>
                  </a:cubicBezTo>
                  <a:cubicBezTo>
                    <a:pt x="28601" y="185"/>
                    <a:pt x="28591" y="179"/>
                    <a:pt x="28588" y="167"/>
                  </a:cubicBezTo>
                  <a:cubicBezTo>
                    <a:pt x="28585" y="158"/>
                    <a:pt x="28589" y="152"/>
                    <a:pt x="28599" y="152"/>
                  </a:cubicBezTo>
                  <a:close/>
                  <a:moveTo>
                    <a:pt x="27339" y="128"/>
                  </a:moveTo>
                  <a:cubicBezTo>
                    <a:pt x="27341" y="128"/>
                    <a:pt x="27340" y="131"/>
                    <a:pt x="27339" y="135"/>
                  </a:cubicBezTo>
                  <a:cubicBezTo>
                    <a:pt x="27332" y="146"/>
                    <a:pt x="27350" y="164"/>
                    <a:pt x="27381" y="170"/>
                  </a:cubicBezTo>
                  <a:cubicBezTo>
                    <a:pt x="27450" y="191"/>
                    <a:pt x="27457" y="226"/>
                    <a:pt x="27395" y="236"/>
                  </a:cubicBezTo>
                  <a:cubicBezTo>
                    <a:pt x="27392" y="236"/>
                    <a:pt x="27388" y="237"/>
                    <a:pt x="27385" y="237"/>
                  </a:cubicBezTo>
                  <a:cubicBezTo>
                    <a:pt x="27328" y="237"/>
                    <a:pt x="27285" y="172"/>
                    <a:pt x="27325" y="139"/>
                  </a:cubicBezTo>
                  <a:cubicBezTo>
                    <a:pt x="27332" y="132"/>
                    <a:pt x="27337" y="128"/>
                    <a:pt x="27339" y="128"/>
                  </a:cubicBezTo>
                  <a:close/>
                  <a:moveTo>
                    <a:pt x="29418" y="221"/>
                  </a:moveTo>
                  <a:cubicBezTo>
                    <a:pt x="29421" y="221"/>
                    <a:pt x="29424" y="222"/>
                    <a:pt x="29427" y="223"/>
                  </a:cubicBezTo>
                  <a:cubicBezTo>
                    <a:pt x="29441" y="226"/>
                    <a:pt x="29455" y="236"/>
                    <a:pt x="29459" y="247"/>
                  </a:cubicBezTo>
                  <a:cubicBezTo>
                    <a:pt x="29461" y="257"/>
                    <a:pt x="29458" y="262"/>
                    <a:pt x="29450" y="262"/>
                  </a:cubicBezTo>
                  <a:cubicBezTo>
                    <a:pt x="29448" y="262"/>
                    <a:pt x="29445" y="261"/>
                    <a:pt x="29441" y="260"/>
                  </a:cubicBezTo>
                  <a:cubicBezTo>
                    <a:pt x="29424" y="257"/>
                    <a:pt x="29410" y="247"/>
                    <a:pt x="29406" y="236"/>
                  </a:cubicBezTo>
                  <a:cubicBezTo>
                    <a:pt x="29404" y="226"/>
                    <a:pt x="29409" y="221"/>
                    <a:pt x="29418" y="221"/>
                  </a:cubicBezTo>
                  <a:close/>
                  <a:moveTo>
                    <a:pt x="28273" y="239"/>
                  </a:moveTo>
                  <a:cubicBezTo>
                    <a:pt x="28276" y="239"/>
                    <a:pt x="28279" y="239"/>
                    <a:pt x="28282" y="239"/>
                  </a:cubicBezTo>
                  <a:cubicBezTo>
                    <a:pt x="28303" y="239"/>
                    <a:pt x="28321" y="244"/>
                    <a:pt x="28321" y="250"/>
                  </a:cubicBezTo>
                  <a:cubicBezTo>
                    <a:pt x="28324" y="253"/>
                    <a:pt x="28311" y="260"/>
                    <a:pt x="28293" y="268"/>
                  </a:cubicBezTo>
                  <a:cubicBezTo>
                    <a:pt x="28288" y="268"/>
                    <a:pt x="28284" y="269"/>
                    <a:pt x="28279" y="269"/>
                  </a:cubicBezTo>
                  <a:cubicBezTo>
                    <a:pt x="28265" y="269"/>
                    <a:pt x="28254" y="264"/>
                    <a:pt x="28251" y="253"/>
                  </a:cubicBezTo>
                  <a:cubicBezTo>
                    <a:pt x="28249" y="245"/>
                    <a:pt x="28258" y="239"/>
                    <a:pt x="28273" y="239"/>
                  </a:cubicBezTo>
                  <a:close/>
                  <a:moveTo>
                    <a:pt x="22107" y="329"/>
                  </a:moveTo>
                  <a:cubicBezTo>
                    <a:pt x="22120" y="329"/>
                    <a:pt x="22132" y="333"/>
                    <a:pt x="22135" y="340"/>
                  </a:cubicBezTo>
                  <a:cubicBezTo>
                    <a:pt x="22138" y="354"/>
                    <a:pt x="22131" y="364"/>
                    <a:pt x="22117" y="368"/>
                  </a:cubicBezTo>
                  <a:cubicBezTo>
                    <a:pt x="22107" y="368"/>
                    <a:pt x="22090" y="364"/>
                    <a:pt x="22076" y="354"/>
                  </a:cubicBezTo>
                  <a:cubicBezTo>
                    <a:pt x="22066" y="348"/>
                    <a:pt x="22072" y="337"/>
                    <a:pt x="22093" y="330"/>
                  </a:cubicBezTo>
                  <a:cubicBezTo>
                    <a:pt x="22098" y="329"/>
                    <a:pt x="22102" y="329"/>
                    <a:pt x="22107" y="329"/>
                  </a:cubicBezTo>
                  <a:close/>
                  <a:moveTo>
                    <a:pt x="31541" y="403"/>
                  </a:moveTo>
                  <a:cubicBezTo>
                    <a:pt x="31599" y="403"/>
                    <a:pt x="31690" y="415"/>
                    <a:pt x="31693" y="423"/>
                  </a:cubicBezTo>
                  <a:cubicBezTo>
                    <a:pt x="31696" y="429"/>
                    <a:pt x="31671" y="435"/>
                    <a:pt x="31637" y="435"/>
                  </a:cubicBezTo>
                  <a:cubicBezTo>
                    <a:pt x="31629" y="435"/>
                    <a:pt x="31621" y="435"/>
                    <a:pt x="31613" y="434"/>
                  </a:cubicBezTo>
                  <a:cubicBezTo>
                    <a:pt x="31526" y="431"/>
                    <a:pt x="31471" y="413"/>
                    <a:pt x="31505" y="406"/>
                  </a:cubicBezTo>
                  <a:cubicBezTo>
                    <a:pt x="31513" y="404"/>
                    <a:pt x="31526" y="403"/>
                    <a:pt x="31541" y="403"/>
                  </a:cubicBezTo>
                  <a:close/>
                  <a:moveTo>
                    <a:pt x="35114" y="1092"/>
                  </a:moveTo>
                  <a:cubicBezTo>
                    <a:pt x="35121" y="1092"/>
                    <a:pt x="35125" y="1102"/>
                    <a:pt x="35131" y="1121"/>
                  </a:cubicBezTo>
                  <a:cubicBezTo>
                    <a:pt x="35138" y="1142"/>
                    <a:pt x="35135" y="1166"/>
                    <a:pt x="35124" y="1169"/>
                  </a:cubicBezTo>
                  <a:cubicBezTo>
                    <a:pt x="35121" y="1170"/>
                    <a:pt x="35117" y="1170"/>
                    <a:pt x="35114" y="1170"/>
                  </a:cubicBezTo>
                  <a:cubicBezTo>
                    <a:pt x="35083" y="1170"/>
                    <a:pt x="35071" y="1142"/>
                    <a:pt x="35093" y="1110"/>
                  </a:cubicBezTo>
                  <a:cubicBezTo>
                    <a:pt x="35103" y="1098"/>
                    <a:pt x="35109" y="1092"/>
                    <a:pt x="35114" y="1092"/>
                  </a:cubicBezTo>
                  <a:close/>
                  <a:moveTo>
                    <a:pt x="35235" y="1562"/>
                  </a:moveTo>
                  <a:cubicBezTo>
                    <a:pt x="35242" y="1562"/>
                    <a:pt x="35248" y="1568"/>
                    <a:pt x="35252" y="1582"/>
                  </a:cubicBezTo>
                  <a:cubicBezTo>
                    <a:pt x="35260" y="1592"/>
                    <a:pt x="35249" y="1603"/>
                    <a:pt x="35239" y="1607"/>
                  </a:cubicBezTo>
                  <a:cubicBezTo>
                    <a:pt x="35225" y="1610"/>
                    <a:pt x="35222" y="1624"/>
                    <a:pt x="35225" y="1642"/>
                  </a:cubicBezTo>
                  <a:cubicBezTo>
                    <a:pt x="35232" y="1659"/>
                    <a:pt x="35225" y="1672"/>
                    <a:pt x="35211" y="1676"/>
                  </a:cubicBezTo>
                  <a:cubicBezTo>
                    <a:pt x="35206" y="1678"/>
                    <a:pt x="35201" y="1679"/>
                    <a:pt x="35197" y="1679"/>
                  </a:cubicBezTo>
                  <a:cubicBezTo>
                    <a:pt x="35193" y="1679"/>
                    <a:pt x="35190" y="1678"/>
                    <a:pt x="35190" y="1676"/>
                  </a:cubicBezTo>
                  <a:cubicBezTo>
                    <a:pt x="35187" y="1616"/>
                    <a:pt x="35214" y="1562"/>
                    <a:pt x="35235" y="1562"/>
                  </a:cubicBezTo>
                  <a:close/>
                  <a:moveTo>
                    <a:pt x="35355" y="1748"/>
                  </a:moveTo>
                  <a:cubicBezTo>
                    <a:pt x="35368" y="1748"/>
                    <a:pt x="35377" y="1754"/>
                    <a:pt x="35374" y="1763"/>
                  </a:cubicBezTo>
                  <a:cubicBezTo>
                    <a:pt x="35371" y="1776"/>
                    <a:pt x="35356" y="1791"/>
                    <a:pt x="35343" y="1794"/>
                  </a:cubicBezTo>
                  <a:cubicBezTo>
                    <a:pt x="35341" y="1794"/>
                    <a:pt x="35339" y="1795"/>
                    <a:pt x="35338" y="1795"/>
                  </a:cubicBezTo>
                  <a:cubicBezTo>
                    <a:pt x="35329" y="1795"/>
                    <a:pt x="35322" y="1789"/>
                    <a:pt x="35318" y="1780"/>
                  </a:cubicBezTo>
                  <a:cubicBezTo>
                    <a:pt x="35315" y="1766"/>
                    <a:pt x="35326" y="1756"/>
                    <a:pt x="35346" y="1749"/>
                  </a:cubicBezTo>
                  <a:cubicBezTo>
                    <a:pt x="35350" y="1748"/>
                    <a:pt x="35352" y="1748"/>
                    <a:pt x="35355" y="1748"/>
                  </a:cubicBezTo>
                  <a:close/>
                  <a:moveTo>
                    <a:pt x="12443" y="1685"/>
                  </a:moveTo>
                  <a:cubicBezTo>
                    <a:pt x="12459" y="1685"/>
                    <a:pt x="12462" y="1694"/>
                    <a:pt x="12462" y="1714"/>
                  </a:cubicBezTo>
                  <a:cubicBezTo>
                    <a:pt x="12462" y="1738"/>
                    <a:pt x="12449" y="1752"/>
                    <a:pt x="12428" y="1752"/>
                  </a:cubicBezTo>
                  <a:cubicBezTo>
                    <a:pt x="12426" y="1752"/>
                    <a:pt x="12423" y="1752"/>
                    <a:pt x="12421" y="1752"/>
                  </a:cubicBezTo>
                  <a:cubicBezTo>
                    <a:pt x="12402" y="1752"/>
                    <a:pt x="12394" y="1766"/>
                    <a:pt x="12404" y="1797"/>
                  </a:cubicBezTo>
                  <a:cubicBezTo>
                    <a:pt x="12409" y="1820"/>
                    <a:pt x="12412" y="1830"/>
                    <a:pt x="12409" y="1830"/>
                  </a:cubicBezTo>
                  <a:cubicBezTo>
                    <a:pt x="12408" y="1830"/>
                    <a:pt x="12402" y="1822"/>
                    <a:pt x="12393" y="1808"/>
                  </a:cubicBezTo>
                  <a:cubicBezTo>
                    <a:pt x="12373" y="1776"/>
                    <a:pt x="12341" y="1756"/>
                    <a:pt x="12308" y="1756"/>
                  </a:cubicBezTo>
                  <a:cubicBezTo>
                    <a:pt x="12302" y="1756"/>
                    <a:pt x="12295" y="1757"/>
                    <a:pt x="12289" y="1759"/>
                  </a:cubicBezTo>
                  <a:cubicBezTo>
                    <a:pt x="12279" y="1763"/>
                    <a:pt x="12282" y="1770"/>
                    <a:pt x="12295" y="1780"/>
                  </a:cubicBezTo>
                  <a:cubicBezTo>
                    <a:pt x="12307" y="1789"/>
                    <a:pt x="12307" y="1795"/>
                    <a:pt x="12299" y="1795"/>
                  </a:cubicBezTo>
                  <a:cubicBezTo>
                    <a:pt x="12297" y="1795"/>
                    <a:pt x="12295" y="1794"/>
                    <a:pt x="12292" y="1794"/>
                  </a:cubicBezTo>
                  <a:cubicBezTo>
                    <a:pt x="12275" y="1791"/>
                    <a:pt x="12254" y="1773"/>
                    <a:pt x="12240" y="1752"/>
                  </a:cubicBezTo>
                  <a:cubicBezTo>
                    <a:pt x="12225" y="1729"/>
                    <a:pt x="12223" y="1719"/>
                    <a:pt x="12240" y="1719"/>
                  </a:cubicBezTo>
                  <a:cubicBezTo>
                    <a:pt x="12245" y="1719"/>
                    <a:pt x="12252" y="1720"/>
                    <a:pt x="12261" y="1721"/>
                  </a:cubicBezTo>
                  <a:cubicBezTo>
                    <a:pt x="12266" y="1723"/>
                    <a:pt x="12272" y="1723"/>
                    <a:pt x="12279" y="1723"/>
                  </a:cubicBezTo>
                  <a:cubicBezTo>
                    <a:pt x="12306" y="1723"/>
                    <a:pt x="12346" y="1714"/>
                    <a:pt x="12383" y="1701"/>
                  </a:cubicBezTo>
                  <a:cubicBezTo>
                    <a:pt x="12412" y="1690"/>
                    <a:pt x="12431" y="1685"/>
                    <a:pt x="12443" y="1685"/>
                  </a:cubicBezTo>
                  <a:close/>
                  <a:moveTo>
                    <a:pt x="11806" y="1884"/>
                  </a:moveTo>
                  <a:cubicBezTo>
                    <a:pt x="11818" y="1884"/>
                    <a:pt x="11823" y="1889"/>
                    <a:pt x="11821" y="1898"/>
                  </a:cubicBezTo>
                  <a:cubicBezTo>
                    <a:pt x="11817" y="1912"/>
                    <a:pt x="11800" y="1925"/>
                    <a:pt x="11783" y="1930"/>
                  </a:cubicBezTo>
                  <a:cubicBezTo>
                    <a:pt x="11778" y="1930"/>
                    <a:pt x="11774" y="1931"/>
                    <a:pt x="11770" y="1931"/>
                  </a:cubicBezTo>
                  <a:cubicBezTo>
                    <a:pt x="11757" y="1931"/>
                    <a:pt x="11747" y="1927"/>
                    <a:pt x="11744" y="1919"/>
                  </a:cubicBezTo>
                  <a:cubicBezTo>
                    <a:pt x="11741" y="1909"/>
                    <a:pt x="11758" y="1895"/>
                    <a:pt x="11783" y="1888"/>
                  </a:cubicBezTo>
                  <a:cubicBezTo>
                    <a:pt x="11792" y="1885"/>
                    <a:pt x="11800" y="1884"/>
                    <a:pt x="11806" y="1884"/>
                  </a:cubicBezTo>
                  <a:close/>
                  <a:moveTo>
                    <a:pt x="12920" y="1902"/>
                  </a:moveTo>
                  <a:cubicBezTo>
                    <a:pt x="12940" y="1902"/>
                    <a:pt x="12963" y="1908"/>
                    <a:pt x="12972" y="1919"/>
                  </a:cubicBezTo>
                  <a:cubicBezTo>
                    <a:pt x="12982" y="1933"/>
                    <a:pt x="12969" y="1940"/>
                    <a:pt x="12937" y="1940"/>
                  </a:cubicBezTo>
                  <a:cubicBezTo>
                    <a:pt x="12934" y="1940"/>
                    <a:pt x="12930" y="1940"/>
                    <a:pt x="12927" y="1940"/>
                  </a:cubicBezTo>
                  <a:cubicBezTo>
                    <a:pt x="12904" y="1940"/>
                    <a:pt x="12885" y="1932"/>
                    <a:pt x="12882" y="1922"/>
                  </a:cubicBezTo>
                  <a:cubicBezTo>
                    <a:pt x="12877" y="1909"/>
                    <a:pt x="12897" y="1902"/>
                    <a:pt x="12920" y="1902"/>
                  </a:cubicBezTo>
                  <a:close/>
                  <a:moveTo>
                    <a:pt x="12778" y="1918"/>
                  </a:moveTo>
                  <a:cubicBezTo>
                    <a:pt x="12780" y="1918"/>
                    <a:pt x="12783" y="1918"/>
                    <a:pt x="12785" y="1919"/>
                  </a:cubicBezTo>
                  <a:cubicBezTo>
                    <a:pt x="12799" y="1922"/>
                    <a:pt x="12812" y="1930"/>
                    <a:pt x="12812" y="1936"/>
                  </a:cubicBezTo>
                  <a:cubicBezTo>
                    <a:pt x="12816" y="1940"/>
                    <a:pt x="12806" y="1946"/>
                    <a:pt x="12795" y="1950"/>
                  </a:cubicBezTo>
                  <a:cubicBezTo>
                    <a:pt x="12793" y="1951"/>
                    <a:pt x="12791" y="1951"/>
                    <a:pt x="12789" y="1951"/>
                  </a:cubicBezTo>
                  <a:cubicBezTo>
                    <a:pt x="12777" y="1951"/>
                    <a:pt x="12767" y="1944"/>
                    <a:pt x="12764" y="1933"/>
                  </a:cubicBezTo>
                  <a:cubicBezTo>
                    <a:pt x="12761" y="1924"/>
                    <a:pt x="12768" y="1918"/>
                    <a:pt x="12778" y="1918"/>
                  </a:cubicBezTo>
                  <a:close/>
                  <a:moveTo>
                    <a:pt x="11929" y="2070"/>
                  </a:moveTo>
                  <a:cubicBezTo>
                    <a:pt x="11930" y="2070"/>
                    <a:pt x="11933" y="2071"/>
                    <a:pt x="11935" y="2071"/>
                  </a:cubicBezTo>
                  <a:cubicBezTo>
                    <a:pt x="11952" y="2075"/>
                    <a:pt x="11962" y="2082"/>
                    <a:pt x="11967" y="2085"/>
                  </a:cubicBezTo>
                  <a:cubicBezTo>
                    <a:pt x="11967" y="2092"/>
                    <a:pt x="11959" y="2099"/>
                    <a:pt x="11946" y="2103"/>
                  </a:cubicBezTo>
                  <a:cubicBezTo>
                    <a:pt x="11935" y="2103"/>
                    <a:pt x="11921" y="2096"/>
                    <a:pt x="11917" y="2085"/>
                  </a:cubicBezTo>
                  <a:cubicBezTo>
                    <a:pt x="11915" y="2077"/>
                    <a:pt x="11919" y="2070"/>
                    <a:pt x="11929" y="2070"/>
                  </a:cubicBezTo>
                  <a:close/>
                  <a:moveTo>
                    <a:pt x="35490" y="2022"/>
                  </a:moveTo>
                  <a:cubicBezTo>
                    <a:pt x="35500" y="2022"/>
                    <a:pt x="35507" y="2033"/>
                    <a:pt x="35510" y="2061"/>
                  </a:cubicBezTo>
                  <a:cubicBezTo>
                    <a:pt x="35513" y="2089"/>
                    <a:pt x="35505" y="2113"/>
                    <a:pt x="35495" y="2117"/>
                  </a:cubicBezTo>
                  <a:cubicBezTo>
                    <a:pt x="35494" y="2117"/>
                    <a:pt x="35493" y="2117"/>
                    <a:pt x="35491" y="2117"/>
                  </a:cubicBezTo>
                  <a:cubicBezTo>
                    <a:pt x="35459" y="2117"/>
                    <a:pt x="35448" y="2046"/>
                    <a:pt x="35478" y="2026"/>
                  </a:cubicBezTo>
                  <a:cubicBezTo>
                    <a:pt x="35483" y="2024"/>
                    <a:pt x="35487" y="2022"/>
                    <a:pt x="35490" y="2022"/>
                  </a:cubicBezTo>
                  <a:close/>
                  <a:moveTo>
                    <a:pt x="35422" y="2206"/>
                  </a:moveTo>
                  <a:cubicBezTo>
                    <a:pt x="35429" y="2206"/>
                    <a:pt x="35436" y="2209"/>
                    <a:pt x="35443" y="2214"/>
                  </a:cubicBezTo>
                  <a:cubicBezTo>
                    <a:pt x="35454" y="2224"/>
                    <a:pt x="35447" y="2234"/>
                    <a:pt x="35430" y="2238"/>
                  </a:cubicBezTo>
                  <a:cubicBezTo>
                    <a:pt x="35420" y="2241"/>
                    <a:pt x="35411" y="2242"/>
                    <a:pt x="35405" y="2242"/>
                  </a:cubicBezTo>
                  <a:cubicBezTo>
                    <a:pt x="35388" y="2242"/>
                    <a:pt x="35387" y="2231"/>
                    <a:pt x="35406" y="2214"/>
                  </a:cubicBezTo>
                  <a:cubicBezTo>
                    <a:pt x="35409" y="2209"/>
                    <a:pt x="35415" y="2206"/>
                    <a:pt x="35422" y="2206"/>
                  </a:cubicBezTo>
                  <a:close/>
                  <a:moveTo>
                    <a:pt x="35563" y="2188"/>
                  </a:moveTo>
                  <a:cubicBezTo>
                    <a:pt x="35565" y="2188"/>
                    <a:pt x="35567" y="2191"/>
                    <a:pt x="35568" y="2196"/>
                  </a:cubicBezTo>
                  <a:cubicBezTo>
                    <a:pt x="35572" y="2210"/>
                    <a:pt x="35568" y="2228"/>
                    <a:pt x="35558" y="2238"/>
                  </a:cubicBezTo>
                  <a:cubicBezTo>
                    <a:pt x="35550" y="2245"/>
                    <a:pt x="35545" y="2249"/>
                    <a:pt x="35542" y="2249"/>
                  </a:cubicBezTo>
                  <a:cubicBezTo>
                    <a:pt x="35537" y="2249"/>
                    <a:pt x="35540" y="2237"/>
                    <a:pt x="35551" y="2210"/>
                  </a:cubicBezTo>
                  <a:cubicBezTo>
                    <a:pt x="35555" y="2195"/>
                    <a:pt x="35560" y="2188"/>
                    <a:pt x="35563" y="2188"/>
                  </a:cubicBezTo>
                  <a:close/>
                  <a:moveTo>
                    <a:pt x="35567" y="2462"/>
                  </a:moveTo>
                  <a:cubicBezTo>
                    <a:pt x="35576" y="2462"/>
                    <a:pt x="35589" y="2466"/>
                    <a:pt x="35600" y="2474"/>
                  </a:cubicBezTo>
                  <a:cubicBezTo>
                    <a:pt x="35610" y="2481"/>
                    <a:pt x="35603" y="2495"/>
                    <a:pt x="35582" y="2498"/>
                  </a:cubicBezTo>
                  <a:cubicBezTo>
                    <a:pt x="35578" y="2499"/>
                    <a:pt x="35573" y="2500"/>
                    <a:pt x="35569" y="2500"/>
                  </a:cubicBezTo>
                  <a:cubicBezTo>
                    <a:pt x="35555" y="2500"/>
                    <a:pt x="35543" y="2496"/>
                    <a:pt x="35540" y="2488"/>
                  </a:cubicBezTo>
                  <a:cubicBezTo>
                    <a:pt x="35537" y="2478"/>
                    <a:pt x="35544" y="2467"/>
                    <a:pt x="35558" y="2463"/>
                  </a:cubicBezTo>
                  <a:cubicBezTo>
                    <a:pt x="35560" y="2463"/>
                    <a:pt x="35563" y="2462"/>
                    <a:pt x="35567" y="2462"/>
                  </a:cubicBezTo>
                  <a:close/>
                  <a:moveTo>
                    <a:pt x="39549" y="4031"/>
                  </a:moveTo>
                  <a:cubicBezTo>
                    <a:pt x="39558" y="4031"/>
                    <a:pt x="39567" y="4042"/>
                    <a:pt x="39572" y="4060"/>
                  </a:cubicBezTo>
                  <a:cubicBezTo>
                    <a:pt x="39578" y="4079"/>
                    <a:pt x="39573" y="4095"/>
                    <a:pt x="39561" y="4095"/>
                  </a:cubicBezTo>
                  <a:cubicBezTo>
                    <a:pt x="39560" y="4095"/>
                    <a:pt x="39559" y="4095"/>
                    <a:pt x="39558" y="4095"/>
                  </a:cubicBezTo>
                  <a:cubicBezTo>
                    <a:pt x="39544" y="4087"/>
                    <a:pt x="39531" y="4080"/>
                    <a:pt x="39527" y="4070"/>
                  </a:cubicBezTo>
                  <a:cubicBezTo>
                    <a:pt x="39523" y="4060"/>
                    <a:pt x="39531" y="4045"/>
                    <a:pt x="39540" y="4035"/>
                  </a:cubicBezTo>
                  <a:cubicBezTo>
                    <a:pt x="39543" y="4033"/>
                    <a:pt x="39546" y="4031"/>
                    <a:pt x="39549" y="4031"/>
                  </a:cubicBezTo>
                  <a:close/>
                  <a:moveTo>
                    <a:pt x="39192" y="4538"/>
                  </a:moveTo>
                  <a:cubicBezTo>
                    <a:pt x="39193" y="4538"/>
                    <a:pt x="39194" y="4538"/>
                    <a:pt x="39194" y="4538"/>
                  </a:cubicBezTo>
                  <a:cubicBezTo>
                    <a:pt x="39241" y="4619"/>
                    <a:pt x="39248" y="4639"/>
                    <a:pt x="39193" y="4639"/>
                  </a:cubicBezTo>
                  <a:cubicBezTo>
                    <a:pt x="39179" y="4639"/>
                    <a:pt x="39161" y="4638"/>
                    <a:pt x="39138" y="4636"/>
                  </a:cubicBezTo>
                  <a:cubicBezTo>
                    <a:pt x="39103" y="4636"/>
                    <a:pt x="39073" y="4622"/>
                    <a:pt x="39069" y="4607"/>
                  </a:cubicBezTo>
                  <a:cubicBezTo>
                    <a:pt x="39066" y="4599"/>
                    <a:pt x="39076" y="4589"/>
                    <a:pt x="39092" y="4589"/>
                  </a:cubicBezTo>
                  <a:cubicBezTo>
                    <a:pt x="39095" y="4589"/>
                    <a:pt x="39097" y="4590"/>
                    <a:pt x="39100" y="4590"/>
                  </a:cubicBezTo>
                  <a:cubicBezTo>
                    <a:pt x="39124" y="4590"/>
                    <a:pt x="39152" y="4580"/>
                    <a:pt x="39166" y="4562"/>
                  </a:cubicBezTo>
                  <a:cubicBezTo>
                    <a:pt x="39178" y="4547"/>
                    <a:pt x="39187" y="4538"/>
                    <a:pt x="39192" y="4538"/>
                  </a:cubicBezTo>
                  <a:close/>
                  <a:moveTo>
                    <a:pt x="13410" y="4843"/>
                  </a:moveTo>
                  <a:cubicBezTo>
                    <a:pt x="13415" y="4843"/>
                    <a:pt x="13420" y="4846"/>
                    <a:pt x="13424" y="4854"/>
                  </a:cubicBezTo>
                  <a:cubicBezTo>
                    <a:pt x="13427" y="4865"/>
                    <a:pt x="13416" y="4875"/>
                    <a:pt x="13406" y="4878"/>
                  </a:cubicBezTo>
                  <a:cubicBezTo>
                    <a:pt x="13400" y="4879"/>
                    <a:pt x="13395" y="4880"/>
                    <a:pt x="13391" y="4880"/>
                  </a:cubicBezTo>
                  <a:cubicBezTo>
                    <a:pt x="13385" y="4880"/>
                    <a:pt x="13382" y="4879"/>
                    <a:pt x="13382" y="4875"/>
                  </a:cubicBezTo>
                  <a:cubicBezTo>
                    <a:pt x="13378" y="4871"/>
                    <a:pt x="13385" y="4861"/>
                    <a:pt x="13395" y="4851"/>
                  </a:cubicBezTo>
                  <a:cubicBezTo>
                    <a:pt x="13400" y="4846"/>
                    <a:pt x="13405" y="4843"/>
                    <a:pt x="13410" y="4843"/>
                  </a:cubicBezTo>
                  <a:close/>
                  <a:moveTo>
                    <a:pt x="31952" y="4888"/>
                  </a:moveTo>
                  <a:cubicBezTo>
                    <a:pt x="31961" y="4888"/>
                    <a:pt x="31971" y="4895"/>
                    <a:pt x="31974" y="4906"/>
                  </a:cubicBezTo>
                  <a:cubicBezTo>
                    <a:pt x="31977" y="4915"/>
                    <a:pt x="31970" y="4921"/>
                    <a:pt x="31960" y="4921"/>
                  </a:cubicBezTo>
                  <a:cubicBezTo>
                    <a:pt x="31958" y="4921"/>
                    <a:pt x="31956" y="4920"/>
                    <a:pt x="31953" y="4920"/>
                  </a:cubicBezTo>
                  <a:cubicBezTo>
                    <a:pt x="31939" y="4916"/>
                    <a:pt x="31925" y="4910"/>
                    <a:pt x="31925" y="4902"/>
                  </a:cubicBezTo>
                  <a:cubicBezTo>
                    <a:pt x="31925" y="4899"/>
                    <a:pt x="31933" y="4892"/>
                    <a:pt x="31946" y="4889"/>
                  </a:cubicBezTo>
                  <a:cubicBezTo>
                    <a:pt x="31948" y="4888"/>
                    <a:pt x="31950" y="4888"/>
                    <a:pt x="31952" y="4888"/>
                  </a:cubicBezTo>
                  <a:close/>
                  <a:moveTo>
                    <a:pt x="341" y="5082"/>
                  </a:moveTo>
                  <a:cubicBezTo>
                    <a:pt x="346" y="5082"/>
                    <a:pt x="347" y="5091"/>
                    <a:pt x="347" y="5110"/>
                  </a:cubicBezTo>
                  <a:cubicBezTo>
                    <a:pt x="347" y="5135"/>
                    <a:pt x="340" y="5159"/>
                    <a:pt x="330" y="5159"/>
                  </a:cubicBezTo>
                  <a:cubicBezTo>
                    <a:pt x="326" y="5161"/>
                    <a:pt x="323" y="5161"/>
                    <a:pt x="320" y="5161"/>
                  </a:cubicBezTo>
                  <a:cubicBezTo>
                    <a:pt x="298" y="5161"/>
                    <a:pt x="299" y="5131"/>
                    <a:pt x="323" y="5100"/>
                  </a:cubicBezTo>
                  <a:cubicBezTo>
                    <a:pt x="332" y="5088"/>
                    <a:pt x="338" y="5082"/>
                    <a:pt x="341" y="5082"/>
                  </a:cubicBezTo>
                  <a:close/>
                  <a:moveTo>
                    <a:pt x="39303" y="5190"/>
                  </a:moveTo>
                  <a:cubicBezTo>
                    <a:pt x="39315" y="5190"/>
                    <a:pt x="39326" y="5200"/>
                    <a:pt x="39332" y="5214"/>
                  </a:cubicBezTo>
                  <a:cubicBezTo>
                    <a:pt x="39336" y="5232"/>
                    <a:pt x="39322" y="5249"/>
                    <a:pt x="39298" y="5256"/>
                  </a:cubicBezTo>
                  <a:cubicBezTo>
                    <a:pt x="39284" y="5260"/>
                    <a:pt x="39272" y="5262"/>
                    <a:pt x="39263" y="5262"/>
                  </a:cubicBezTo>
                  <a:cubicBezTo>
                    <a:pt x="39254" y="5262"/>
                    <a:pt x="39249" y="5260"/>
                    <a:pt x="39249" y="5256"/>
                  </a:cubicBezTo>
                  <a:cubicBezTo>
                    <a:pt x="39246" y="5253"/>
                    <a:pt x="39260" y="5243"/>
                    <a:pt x="39281" y="5239"/>
                  </a:cubicBezTo>
                  <a:cubicBezTo>
                    <a:pt x="39302" y="5232"/>
                    <a:pt x="39308" y="5222"/>
                    <a:pt x="39294" y="5211"/>
                  </a:cubicBezTo>
                  <a:cubicBezTo>
                    <a:pt x="39284" y="5204"/>
                    <a:pt x="39287" y="5194"/>
                    <a:pt x="39298" y="5190"/>
                  </a:cubicBezTo>
                  <a:cubicBezTo>
                    <a:pt x="39300" y="5190"/>
                    <a:pt x="39301" y="5190"/>
                    <a:pt x="39303" y="5190"/>
                  </a:cubicBezTo>
                  <a:close/>
                  <a:moveTo>
                    <a:pt x="271" y="5408"/>
                  </a:moveTo>
                  <a:cubicBezTo>
                    <a:pt x="282" y="5408"/>
                    <a:pt x="293" y="5414"/>
                    <a:pt x="295" y="5423"/>
                  </a:cubicBezTo>
                  <a:cubicBezTo>
                    <a:pt x="299" y="5437"/>
                    <a:pt x="292" y="5448"/>
                    <a:pt x="278" y="5451"/>
                  </a:cubicBezTo>
                  <a:cubicBezTo>
                    <a:pt x="275" y="5451"/>
                    <a:pt x="273" y="5452"/>
                    <a:pt x="271" y="5452"/>
                  </a:cubicBezTo>
                  <a:cubicBezTo>
                    <a:pt x="260" y="5452"/>
                    <a:pt x="253" y="5446"/>
                    <a:pt x="250" y="5437"/>
                  </a:cubicBezTo>
                  <a:cubicBezTo>
                    <a:pt x="247" y="5423"/>
                    <a:pt x="254" y="5413"/>
                    <a:pt x="264" y="5409"/>
                  </a:cubicBezTo>
                  <a:cubicBezTo>
                    <a:pt x="266" y="5409"/>
                    <a:pt x="269" y="5408"/>
                    <a:pt x="271" y="5408"/>
                  </a:cubicBezTo>
                  <a:close/>
                  <a:moveTo>
                    <a:pt x="39470" y="5537"/>
                  </a:moveTo>
                  <a:cubicBezTo>
                    <a:pt x="39472" y="5537"/>
                    <a:pt x="39475" y="5540"/>
                    <a:pt x="39478" y="5544"/>
                  </a:cubicBezTo>
                  <a:cubicBezTo>
                    <a:pt x="39489" y="5558"/>
                    <a:pt x="39496" y="5576"/>
                    <a:pt x="39489" y="5582"/>
                  </a:cubicBezTo>
                  <a:cubicBezTo>
                    <a:pt x="39487" y="5585"/>
                    <a:pt x="39485" y="5587"/>
                    <a:pt x="39483" y="5587"/>
                  </a:cubicBezTo>
                  <a:cubicBezTo>
                    <a:pt x="39478" y="5587"/>
                    <a:pt x="39473" y="5577"/>
                    <a:pt x="39468" y="5562"/>
                  </a:cubicBezTo>
                  <a:cubicBezTo>
                    <a:pt x="39466" y="5546"/>
                    <a:pt x="39467" y="5537"/>
                    <a:pt x="39470" y="5537"/>
                  </a:cubicBezTo>
                  <a:close/>
                  <a:moveTo>
                    <a:pt x="771" y="5830"/>
                  </a:moveTo>
                  <a:cubicBezTo>
                    <a:pt x="776" y="5830"/>
                    <a:pt x="782" y="5831"/>
                    <a:pt x="788" y="5832"/>
                  </a:cubicBezTo>
                  <a:cubicBezTo>
                    <a:pt x="809" y="5836"/>
                    <a:pt x="816" y="5843"/>
                    <a:pt x="805" y="5846"/>
                  </a:cubicBezTo>
                  <a:cubicBezTo>
                    <a:pt x="792" y="5850"/>
                    <a:pt x="805" y="5864"/>
                    <a:pt x="830" y="5871"/>
                  </a:cubicBezTo>
                  <a:cubicBezTo>
                    <a:pt x="875" y="5885"/>
                    <a:pt x="875" y="5888"/>
                    <a:pt x="837" y="5909"/>
                  </a:cubicBezTo>
                  <a:cubicBezTo>
                    <a:pt x="824" y="5917"/>
                    <a:pt x="814" y="5920"/>
                    <a:pt x="806" y="5920"/>
                  </a:cubicBezTo>
                  <a:cubicBezTo>
                    <a:pt x="795" y="5920"/>
                    <a:pt x="788" y="5915"/>
                    <a:pt x="784" y="5906"/>
                  </a:cubicBezTo>
                  <a:cubicBezTo>
                    <a:pt x="780" y="5894"/>
                    <a:pt x="773" y="5886"/>
                    <a:pt x="767" y="5886"/>
                  </a:cubicBezTo>
                  <a:cubicBezTo>
                    <a:pt x="763" y="5886"/>
                    <a:pt x="760" y="5888"/>
                    <a:pt x="757" y="5891"/>
                  </a:cubicBezTo>
                  <a:cubicBezTo>
                    <a:pt x="751" y="5897"/>
                    <a:pt x="747" y="5899"/>
                    <a:pt x="743" y="5899"/>
                  </a:cubicBezTo>
                  <a:cubicBezTo>
                    <a:pt x="732" y="5899"/>
                    <a:pt x="729" y="5878"/>
                    <a:pt x="739" y="5850"/>
                  </a:cubicBezTo>
                  <a:cubicBezTo>
                    <a:pt x="745" y="5837"/>
                    <a:pt x="755" y="5830"/>
                    <a:pt x="771" y="5830"/>
                  </a:cubicBezTo>
                  <a:close/>
                  <a:moveTo>
                    <a:pt x="38638" y="6175"/>
                  </a:moveTo>
                  <a:cubicBezTo>
                    <a:pt x="38640" y="6175"/>
                    <a:pt x="38643" y="6175"/>
                    <a:pt x="38645" y="6176"/>
                  </a:cubicBezTo>
                  <a:cubicBezTo>
                    <a:pt x="38660" y="6179"/>
                    <a:pt x="38674" y="6186"/>
                    <a:pt x="38674" y="6193"/>
                  </a:cubicBezTo>
                  <a:cubicBezTo>
                    <a:pt x="38674" y="6197"/>
                    <a:pt x="38666" y="6204"/>
                    <a:pt x="38653" y="6207"/>
                  </a:cubicBezTo>
                  <a:cubicBezTo>
                    <a:pt x="38651" y="6208"/>
                    <a:pt x="38649" y="6208"/>
                    <a:pt x="38647" y="6208"/>
                  </a:cubicBezTo>
                  <a:cubicBezTo>
                    <a:pt x="38638" y="6208"/>
                    <a:pt x="38627" y="6201"/>
                    <a:pt x="38625" y="6189"/>
                  </a:cubicBezTo>
                  <a:cubicBezTo>
                    <a:pt x="38622" y="6181"/>
                    <a:pt x="38628" y="6175"/>
                    <a:pt x="38638" y="6175"/>
                  </a:cubicBezTo>
                  <a:close/>
                  <a:moveTo>
                    <a:pt x="39552" y="6193"/>
                  </a:moveTo>
                  <a:cubicBezTo>
                    <a:pt x="39566" y="6193"/>
                    <a:pt x="39579" y="6197"/>
                    <a:pt x="39585" y="6204"/>
                  </a:cubicBezTo>
                  <a:cubicBezTo>
                    <a:pt x="39596" y="6210"/>
                    <a:pt x="39600" y="6221"/>
                    <a:pt x="39590" y="6224"/>
                  </a:cubicBezTo>
                  <a:cubicBezTo>
                    <a:pt x="39587" y="6225"/>
                    <a:pt x="39583" y="6226"/>
                    <a:pt x="39578" y="6226"/>
                  </a:cubicBezTo>
                  <a:cubicBezTo>
                    <a:pt x="39565" y="6226"/>
                    <a:pt x="39546" y="6223"/>
                    <a:pt x="39531" y="6218"/>
                  </a:cubicBezTo>
                  <a:cubicBezTo>
                    <a:pt x="39492" y="6207"/>
                    <a:pt x="39492" y="6204"/>
                    <a:pt x="39527" y="6197"/>
                  </a:cubicBezTo>
                  <a:cubicBezTo>
                    <a:pt x="39535" y="6194"/>
                    <a:pt x="39543" y="6193"/>
                    <a:pt x="39552" y="6193"/>
                  </a:cubicBezTo>
                  <a:close/>
                  <a:moveTo>
                    <a:pt x="547" y="6159"/>
                  </a:moveTo>
                  <a:cubicBezTo>
                    <a:pt x="555" y="6159"/>
                    <a:pt x="564" y="6163"/>
                    <a:pt x="573" y="6172"/>
                  </a:cubicBezTo>
                  <a:cubicBezTo>
                    <a:pt x="581" y="6183"/>
                    <a:pt x="599" y="6192"/>
                    <a:pt x="617" y="6192"/>
                  </a:cubicBezTo>
                  <a:cubicBezTo>
                    <a:pt x="622" y="6192"/>
                    <a:pt x="627" y="6191"/>
                    <a:pt x="632" y="6189"/>
                  </a:cubicBezTo>
                  <a:cubicBezTo>
                    <a:pt x="641" y="6187"/>
                    <a:pt x="648" y="6186"/>
                    <a:pt x="652" y="6186"/>
                  </a:cubicBezTo>
                  <a:cubicBezTo>
                    <a:pt x="661" y="6186"/>
                    <a:pt x="656" y="6192"/>
                    <a:pt x="638" y="6207"/>
                  </a:cubicBezTo>
                  <a:cubicBezTo>
                    <a:pt x="628" y="6218"/>
                    <a:pt x="617" y="6223"/>
                    <a:pt x="607" y="6223"/>
                  </a:cubicBezTo>
                  <a:cubicBezTo>
                    <a:pt x="601" y="6223"/>
                    <a:pt x="595" y="6221"/>
                    <a:pt x="590" y="6218"/>
                  </a:cubicBezTo>
                  <a:cubicBezTo>
                    <a:pt x="586" y="6213"/>
                    <a:pt x="580" y="6211"/>
                    <a:pt x="573" y="6211"/>
                  </a:cubicBezTo>
                  <a:cubicBezTo>
                    <a:pt x="564" y="6211"/>
                    <a:pt x="555" y="6215"/>
                    <a:pt x="548" y="6221"/>
                  </a:cubicBezTo>
                  <a:cubicBezTo>
                    <a:pt x="545" y="6224"/>
                    <a:pt x="541" y="6226"/>
                    <a:pt x="538" y="6226"/>
                  </a:cubicBezTo>
                  <a:cubicBezTo>
                    <a:pt x="530" y="6226"/>
                    <a:pt x="523" y="6220"/>
                    <a:pt x="521" y="6210"/>
                  </a:cubicBezTo>
                  <a:cubicBezTo>
                    <a:pt x="511" y="6181"/>
                    <a:pt x="527" y="6159"/>
                    <a:pt x="547" y="6159"/>
                  </a:cubicBezTo>
                  <a:close/>
                  <a:moveTo>
                    <a:pt x="39233" y="6172"/>
                  </a:moveTo>
                  <a:cubicBezTo>
                    <a:pt x="39239" y="6172"/>
                    <a:pt x="39242" y="6181"/>
                    <a:pt x="39242" y="6193"/>
                  </a:cubicBezTo>
                  <a:cubicBezTo>
                    <a:pt x="39239" y="6210"/>
                    <a:pt x="39236" y="6228"/>
                    <a:pt x="39228" y="6231"/>
                  </a:cubicBezTo>
                  <a:cubicBezTo>
                    <a:pt x="39228" y="6231"/>
                    <a:pt x="39227" y="6231"/>
                    <a:pt x="39226" y="6231"/>
                  </a:cubicBezTo>
                  <a:cubicBezTo>
                    <a:pt x="39211" y="6231"/>
                    <a:pt x="39208" y="6192"/>
                    <a:pt x="39225" y="6176"/>
                  </a:cubicBezTo>
                  <a:cubicBezTo>
                    <a:pt x="39228" y="6173"/>
                    <a:pt x="39231" y="6172"/>
                    <a:pt x="39233" y="6172"/>
                  </a:cubicBezTo>
                  <a:close/>
                  <a:moveTo>
                    <a:pt x="39381" y="6539"/>
                  </a:moveTo>
                  <a:cubicBezTo>
                    <a:pt x="39383" y="6539"/>
                    <a:pt x="39386" y="6539"/>
                    <a:pt x="39388" y="6540"/>
                  </a:cubicBezTo>
                  <a:cubicBezTo>
                    <a:pt x="39406" y="6543"/>
                    <a:pt x="39416" y="6551"/>
                    <a:pt x="39419" y="6557"/>
                  </a:cubicBezTo>
                  <a:cubicBezTo>
                    <a:pt x="39419" y="6561"/>
                    <a:pt x="39412" y="6567"/>
                    <a:pt x="39398" y="6572"/>
                  </a:cubicBezTo>
                  <a:cubicBezTo>
                    <a:pt x="39385" y="6572"/>
                    <a:pt x="39374" y="6567"/>
                    <a:pt x="39371" y="6554"/>
                  </a:cubicBezTo>
                  <a:cubicBezTo>
                    <a:pt x="39368" y="6545"/>
                    <a:pt x="39372" y="6539"/>
                    <a:pt x="39381" y="6539"/>
                  </a:cubicBezTo>
                  <a:close/>
                  <a:moveTo>
                    <a:pt x="39145" y="6578"/>
                  </a:moveTo>
                  <a:cubicBezTo>
                    <a:pt x="39147" y="6578"/>
                    <a:pt x="39151" y="6580"/>
                    <a:pt x="39156" y="6585"/>
                  </a:cubicBezTo>
                  <a:cubicBezTo>
                    <a:pt x="39166" y="6599"/>
                    <a:pt x="39169" y="6617"/>
                    <a:pt x="39162" y="6623"/>
                  </a:cubicBezTo>
                  <a:cubicBezTo>
                    <a:pt x="39162" y="6626"/>
                    <a:pt x="39160" y="6628"/>
                    <a:pt x="39158" y="6628"/>
                  </a:cubicBezTo>
                  <a:cubicBezTo>
                    <a:pt x="39154" y="6628"/>
                    <a:pt x="39147" y="6618"/>
                    <a:pt x="39145" y="6602"/>
                  </a:cubicBezTo>
                  <a:cubicBezTo>
                    <a:pt x="39141" y="6587"/>
                    <a:pt x="39141" y="6578"/>
                    <a:pt x="39145" y="6578"/>
                  </a:cubicBezTo>
                  <a:close/>
                  <a:moveTo>
                    <a:pt x="39522" y="6587"/>
                  </a:moveTo>
                  <a:cubicBezTo>
                    <a:pt x="39526" y="6587"/>
                    <a:pt x="39522" y="6593"/>
                    <a:pt x="39513" y="6606"/>
                  </a:cubicBezTo>
                  <a:cubicBezTo>
                    <a:pt x="39504" y="6621"/>
                    <a:pt x="39493" y="6631"/>
                    <a:pt x="39483" y="6631"/>
                  </a:cubicBezTo>
                  <a:cubicBezTo>
                    <a:pt x="39481" y="6631"/>
                    <a:pt x="39480" y="6631"/>
                    <a:pt x="39478" y="6630"/>
                  </a:cubicBezTo>
                  <a:cubicBezTo>
                    <a:pt x="39471" y="6627"/>
                    <a:pt x="39478" y="6613"/>
                    <a:pt x="39499" y="6599"/>
                  </a:cubicBezTo>
                  <a:cubicBezTo>
                    <a:pt x="39512" y="6591"/>
                    <a:pt x="39520" y="6587"/>
                    <a:pt x="39522" y="6587"/>
                  </a:cubicBezTo>
                  <a:close/>
                  <a:moveTo>
                    <a:pt x="39419" y="6612"/>
                  </a:moveTo>
                  <a:cubicBezTo>
                    <a:pt x="39432" y="6612"/>
                    <a:pt x="39432" y="6616"/>
                    <a:pt x="39419" y="6623"/>
                  </a:cubicBezTo>
                  <a:cubicBezTo>
                    <a:pt x="39410" y="6630"/>
                    <a:pt x="39399" y="6634"/>
                    <a:pt x="39390" y="6634"/>
                  </a:cubicBezTo>
                  <a:cubicBezTo>
                    <a:pt x="39385" y="6634"/>
                    <a:pt x="39380" y="6633"/>
                    <a:pt x="39377" y="6630"/>
                  </a:cubicBezTo>
                  <a:cubicBezTo>
                    <a:pt x="39367" y="6627"/>
                    <a:pt x="39377" y="6620"/>
                    <a:pt x="39402" y="6613"/>
                  </a:cubicBezTo>
                  <a:cubicBezTo>
                    <a:pt x="39409" y="6612"/>
                    <a:pt x="39415" y="6612"/>
                    <a:pt x="39419" y="6612"/>
                  </a:cubicBezTo>
                  <a:close/>
                  <a:moveTo>
                    <a:pt x="1214" y="6597"/>
                  </a:moveTo>
                  <a:cubicBezTo>
                    <a:pt x="1235" y="6597"/>
                    <a:pt x="1248" y="6608"/>
                    <a:pt x="1256" y="6630"/>
                  </a:cubicBezTo>
                  <a:cubicBezTo>
                    <a:pt x="1267" y="6658"/>
                    <a:pt x="1260" y="6668"/>
                    <a:pt x="1229" y="6668"/>
                  </a:cubicBezTo>
                  <a:cubicBezTo>
                    <a:pt x="1218" y="6667"/>
                    <a:pt x="1208" y="6666"/>
                    <a:pt x="1199" y="6666"/>
                  </a:cubicBezTo>
                  <a:cubicBezTo>
                    <a:pt x="1190" y="6666"/>
                    <a:pt x="1183" y="6667"/>
                    <a:pt x="1180" y="6668"/>
                  </a:cubicBezTo>
                  <a:cubicBezTo>
                    <a:pt x="1176" y="6668"/>
                    <a:pt x="1170" y="6658"/>
                    <a:pt x="1163" y="6641"/>
                  </a:cubicBezTo>
                  <a:cubicBezTo>
                    <a:pt x="1155" y="6623"/>
                    <a:pt x="1173" y="6606"/>
                    <a:pt x="1197" y="6599"/>
                  </a:cubicBezTo>
                  <a:cubicBezTo>
                    <a:pt x="1203" y="6598"/>
                    <a:pt x="1209" y="6597"/>
                    <a:pt x="1214" y="6597"/>
                  </a:cubicBezTo>
                  <a:close/>
                  <a:moveTo>
                    <a:pt x="38809" y="6728"/>
                  </a:moveTo>
                  <a:cubicBezTo>
                    <a:pt x="38815" y="6728"/>
                    <a:pt x="38823" y="6730"/>
                    <a:pt x="38833" y="6734"/>
                  </a:cubicBezTo>
                  <a:cubicBezTo>
                    <a:pt x="38871" y="6749"/>
                    <a:pt x="38877" y="6771"/>
                    <a:pt x="38850" y="6771"/>
                  </a:cubicBezTo>
                  <a:cubicBezTo>
                    <a:pt x="38845" y="6771"/>
                    <a:pt x="38840" y="6771"/>
                    <a:pt x="38833" y="6769"/>
                  </a:cubicBezTo>
                  <a:cubicBezTo>
                    <a:pt x="38819" y="6766"/>
                    <a:pt x="38802" y="6752"/>
                    <a:pt x="38799" y="6738"/>
                  </a:cubicBezTo>
                  <a:cubicBezTo>
                    <a:pt x="38796" y="6732"/>
                    <a:pt x="38800" y="6728"/>
                    <a:pt x="38809" y="6728"/>
                  </a:cubicBezTo>
                  <a:close/>
                  <a:moveTo>
                    <a:pt x="38178" y="6817"/>
                  </a:moveTo>
                  <a:cubicBezTo>
                    <a:pt x="38187" y="6817"/>
                    <a:pt x="38194" y="6826"/>
                    <a:pt x="38187" y="6835"/>
                  </a:cubicBezTo>
                  <a:cubicBezTo>
                    <a:pt x="38184" y="6849"/>
                    <a:pt x="38177" y="6859"/>
                    <a:pt x="38170" y="6863"/>
                  </a:cubicBezTo>
                  <a:cubicBezTo>
                    <a:pt x="38163" y="6863"/>
                    <a:pt x="38157" y="6856"/>
                    <a:pt x="38153" y="6846"/>
                  </a:cubicBezTo>
                  <a:cubicBezTo>
                    <a:pt x="38149" y="6835"/>
                    <a:pt x="38160" y="6821"/>
                    <a:pt x="38174" y="6817"/>
                  </a:cubicBezTo>
                  <a:cubicBezTo>
                    <a:pt x="38175" y="6817"/>
                    <a:pt x="38177" y="6817"/>
                    <a:pt x="38178" y="6817"/>
                  </a:cubicBezTo>
                  <a:close/>
                  <a:moveTo>
                    <a:pt x="39336" y="6842"/>
                  </a:moveTo>
                  <a:lnTo>
                    <a:pt x="39336" y="6842"/>
                  </a:lnTo>
                  <a:cubicBezTo>
                    <a:pt x="39342" y="6842"/>
                    <a:pt x="39337" y="6851"/>
                    <a:pt x="39315" y="6870"/>
                  </a:cubicBezTo>
                  <a:cubicBezTo>
                    <a:pt x="39300" y="6885"/>
                    <a:pt x="39283" y="6895"/>
                    <a:pt x="39273" y="6895"/>
                  </a:cubicBezTo>
                  <a:cubicBezTo>
                    <a:pt x="39272" y="6895"/>
                    <a:pt x="39271" y="6894"/>
                    <a:pt x="39270" y="6894"/>
                  </a:cubicBezTo>
                  <a:cubicBezTo>
                    <a:pt x="39263" y="6891"/>
                    <a:pt x="39270" y="6876"/>
                    <a:pt x="39287" y="6866"/>
                  </a:cubicBezTo>
                  <a:cubicBezTo>
                    <a:pt x="39312" y="6850"/>
                    <a:pt x="39329" y="6842"/>
                    <a:pt x="39336" y="6842"/>
                  </a:cubicBezTo>
                  <a:close/>
                  <a:moveTo>
                    <a:pt x="38022" y="6817"/>
                  </a:moveTo>
                  <a:cubicBezTo>
                    <a:pt x="38025" y="6817"/>
                    <a:pt x="38027" y="6820"/>
                    <a:pt x="38028" y="6825"/>
                  </a:cubicBezTo>
                  <a:cubicBezTo>
                    <a:pt x="38032" y="6838"/>
                    <a:pt x="38024" y="6863"/>
                    <a:pt x="38011" y="6880"/>
                  </a:cubicBezTo>
                  <a:cubicBezTo>
                    <a:pt x="38001" y="6892"/>
                    <a:pt x="37990" y="6899"/>
                    <a:pt x="37980" y="6899"/>
                  </a:cubicBezTo>
                  <a:cubicBezTo>
                    <a:pt x="37975" y="6899"/>
                    <a:pt x="37970" y="6897"/>
                    <a:pt x="37966" y="6894"/>
                  </a:cubicBezTo>
                  <a:cubicBezTo>
                    <a:pt x="37955" y="6884"/>
                    <a:pt x="37955" y="6870"/>
                    <a:pt x="37966" y="6859"/>
                  </a:cubicBezTo>
                  <a:cubicBezTo>
                    <a:pt x="37971" y="6854"/>
                    <a:pt x="37976" y="6851"/>
                    <a:pt x="37981" y="6851"/>
                  </a:cubicBezTo>
                  <a:cubicBezTo>
                    <a:pt x="37985" y="6851"/>
                    <a:pt x="37988" y="6854"/>
                    <a:pt x="37990" y="6859"/>
                  </a:cubicBezTo>
                  <a:cubicBezTo>
                    <a:pt x="37991" y="6861"/>
                    <a:pt x="37992" y="6862"/>
                    <a:pt x="37993" y="6862"/>
                  </a:cubicBezTo>
                  <a:cubicBezTo>
                    <a:pt x="37997" y="6862"/>
                    <a:pt x="38002" y="6854"/>
                    <a:pt x="38008" y="6838"/>
                  </a:cubicBezTo>
                  <a:cubicBezTo>
                    <a:pt x="38012" y="6825"/>
                    <a:pt x="38017" y="6817"/>
                    <a:pt x="38022" y="6817"/>
                  </a:cubicBezTo>
                  <a:close/>
                  <a:moveTo>
                    <a:pt x="39192" y="6859"/>
                  </a:moveTo>
                  <a:cubicBezTo>
                    <a:pt x="39201" y="6859"/>
                    <a:pt x="39200" y="6865"/>
                    <a:pt x="39190" y="6880"/>
                  </a:cubicBezTo>
                  <a:cubicBezTo>
                    <a:pt x="39180" y="6897"/>
                    <a:pt x="39159" y="6908"/>
                    <a:pt x="39145" y="6908"/>
                  </a:cubicBezTo>
                  <a:cubicBezTo>
                    <a:pt x="39107" y="6908"/>
                    <a:pt x="39128" y="6873"/>
                    <a:pt x="39173" y="6863"/>
                  </a:cubicBezTo>
                  <a:cubicBezTo>
                    <a:pt x="39182" y="6861"/>
                    <a:pt x="39188" y="6859"/>
                    <a:pt x="39192" y="6859"/>
                  </a:cubicBezTo>
                  <a:close/>
                  <a:moveTo>
                    <a:pt x="38112" y="6855"/>
                  </a:moveTo>
                  <a:cubicBezTo>
                    <a:pt x="38123" y="6855"/>
                    <a:pt x="38128" y="6866"/>
                    <a:pt x="38128" y="6884"/>
                  </a:cubicBezTo>
                  <a:cubicBezTo>
                    <a:pt x="38125" y="6901"/>
                    <a:pt x="38122" y="6918"/>
                    <a:pt x="38115" y="6918"/>
                  </a:cubicBezTo>
                  <a:cubicBezTo>
                    <a:pt x="38112" y="6918"/>
                    <a:pt x="38101" y="6908"/>
                    <a:pt x="38098" y="6891"/>
                  </a:cubicBezTo>
                  <a:cubicBezTo>
                    <a:pt x="38091" y="6873"/>
                    <a:pt x="38098" y="6859"/>
                    <a:pt x="38108" y="6856"/>
                  </a:cubicBezTo>
                  <a:cubicBezTo>
                    <a:pt x="38109" y="6855"/>
                    <a:pt x="38111" y="6855"/>
                    <a:pt x="38112" y="6855"/>
                  </a:cubicBezTo>
                  <a:close/>
                  <a:moveTo>
                    <a:pt x="39027" y="6885"/>
                  </a:moveTo>
                  <a:cubicBezTo>
                    <a:pt x="39030" y="6885"/>
                    <a:pt x="39033" y="6886"/>
                    <a:pt x="39034" y="6887"/>
                  </a:cubicBezTo>
                  <a:cubicBezTo>
                    <a:pt x="39041" y="6891"/>
                    <a:pt x="39038" y="6897"/>
                    <a:pt x="39023" y="6901"/>
                  </a:cubicBezTo>
                  <a:cubicBezTo>
                    <a:pt x="39007" y="6905"/>
                    <a:pt x="39003" y="6915"/>
                    <a:pt x="39013" y="6921"/>
                  </a:cubicBezTo>
                  <a:cubicBezTo>
                    <a:pt x="39023" y="6932"/>
                    <a:pt x="39017" y="6936"/>
                    <a:pt x="38996" y="6936"/>
                  </a:cubicBezTo>
                  <a:cubicBezTo>
                    <a:pt x="38975" y="6936"/>
                    <a:pt x="38954" y="6932"/>
                    <a:pt x="38954" y="6929"/>
                  </a:cubicBezTo>
                  <a:cubicBezTo>
                    <a:pt x="38951" y="6916"/>
                    <a:pt x="39004" y="6885"/>
                    <a:pt x="39027" y="6885"/>
                  </a:cubicBezTo>
                  <a:close/>
                  <a:moveTo>
                    <a:pt x="38861" y="6908"/>
                  </a:moveTo>
                  <a:cubicBezTo>
                    <a:pt x="38871" y="6908"/>
                    <a:pt x="38879" y="6912"/>
                    <a:pt x="38882" y="6918"/>
                  </a:cubicBezTo>
                  <a:cubicBezTo>
                    <a:pt x="38885" y="6929"/>
                    <a:pt x="38878" y="6936"/>
                    <a:pt x="38864" y="6939"/>
                  </a:cubicBezTo>
                  <a:cubicBezTo>
                    <a:pt x="38861" y="6940"/>
                    <a:pt x="38857" y="6940"/>
                    <a:pt x="38853" y="6940"/>
                  </a:cubicBezTo>
                  <a:cubicBezTo>
                    <a:pt x="38843" y="6940"/>
                    <a:pt x="38833" y="6937"/>
                    <a:pt x="38826" y="6932"/>
                  </a:cubicBezTo>
                  <a:cubicBezTo>
                    <a:pt x="38815" y="6926"/>
                    <a:pt x="38823" y="6915"/>
                    <a:pt x="38844" y="6911"/>
                  </a:cubicBezTo>
                  <a:cubicBezTo>
                    <a:pt x="38850" y="6909"/>
                    <a:pt x="38856" y="6908"/>
                    <a:pt x="38861" y="6908"/>
                  </a:cubicBezTo>
                  <a:close/>
                  <a:moveTo>
                    <a:pt x="33294" y="6931"/>
                  </a:moveTo>
                  <a:cubicBezTo>
                    <a:pt x="33326" y="6931"/>
                    <a:pt x="33360" y="6952"/>
                    <a:pt x="33351" y="6970"/>
                  </a:cubicBezTo>
                  <a:cubicBezTo>
                    <a:pt x="33345" y="6977"/>
                    <a:pt x="33324" y="6980"/>
                    <a:pt x="33303" y="6980"/>
                  </a:cubicBezTo>
                  <a:cubicBezTo>
                    <a:pt x="33251" y="6977"/>
                    <a:pt x="33241" y="6942"/>
                    <a:pt x="33282" y="6932"/>
                  </a:cubicBezTo>
                  <a:cubicBezTo>
                    <a:pt x="33286" y="6931"/>
                    <a:pt x="33290" y="6931"/>
                    <a:pt x="33294" y="6931"/>
                  </a:cubicBezTo>
                  <a:close/>
                  <a:moveTo>
                    <a:pt x="1325" y="7056"/>
                  </a:moveTo>
                  <a:cubicBezTo>
                    <a:pt x="1335" y="7056"/>
                    <a:pt x="1349" y="7062"/>
                    <a:pt x="1360" y="7067"/>
                  </a:cubicBezTo>
                  <a:cubicBezTo>
                    <a:pt x="1371" y="7078"/>
                    <a:pt x="1364" y="7088"/>
                    <a:pt x="1343" y="7095"/>
                  </a:cubicBezTo>
                  <a:cubicBezTo>
                    <a:pt x="1339" y="7096"/>
                    <a:pt x="1334" y="7097"/>
                    <a:pt x="1330" y="7097"/>
                  </a:cubicBezTo>
                  <a:cubicBezTo>
                    <a:pt x="1317" y="7097"/>
                    <a:pt x="1304" y="7092"/>
                    <a:pt x="1301" y="7081"/>
                  </a:cubicBezTo>
                  <a:cubicBezTo>
                    <a:pt x="1298" y="7071"/>
                    <a:pt x="1304" y="7060"/>
                    <a:pt x="1319" y="7057"/>
                  </a:cubicBezTo>
                  <a:cubicBezTo>
                    <a:pt x="1321" y="7056"/>
                    <a:pt x="1323" y="7056"/>
                    <a:pt x="1325" y="7056"/>
                  </a:cubicBezTo>
                  <a:close/>
                  <a:moveTo>
                    <a:pt x="29737" y="7221"/>
                  </a:moveTo>
                  <a:cubicBezTo>
                    <a:pt x="29767" y="7221"/>
                    <a:pt x="29797" y="7241"/>
                    <a:pt x="29789" y="7259"/>
                  </a:cubicBezTo>
                  <a:cubicBezTo>
                    <a:pt x="29785" y="7265"/>
                    <a:pt x="29760" y="7269"/>
                    <a:pt x="29739" y="7269"/>
                  </a:cubicBezTo>
                  <a:cubicBezTo>
                    <a:pt x="29688" y="7265"/>
                    <a:pt x="29674" y="7234"/>
                    <a:pt x="29719" y="7224"/>
                  </a:cubicBezTo>
                  <a:cubicBezTo>
                    <a:pt x="29724" y="7222"/>
                    <a:pt x="29731" y="7221"/>
                    <a:pt x="29737" y="7221"/>
                  </a:cubicBezTo>
                  <a:close/>
                  <a:moveTo>
                    <a:pt x="29379" y="7171"/>
                  </a:moveTo>
                  <a:cubicBezTo>
                    <a:pt x="29406" y="7176"/>
                    <a:pt x="29424" y="7177"/>
                    <a:pt x="29441" y="7177"/>
                  </a:cubicBezTo>
                  <a:cubicBezTo>
                    <a:pt x="29453" y="7177"/>
                    <a:pt x="29464" y="7177"/>
                    <a:pt x="29476" y="7175"/>
                  </a:cubicBezTo>
                  <a:cubicBezTo>
                    <a:pt x="29477" y="7175"/>
                    <a:pt x="29477" y="7175"/>
                    <a:pt x="29478" y="7175"/>
                  </a:cubicBezTo>
                  <a:cubicBezTo>
                    <a:pt x="29508" y="7175"/>
                    <a:pt x="29673" y="7259"/>
                    <a:pt x="29667" y="7272"/>
                  </a:cubicBezTo>
                  <a:cubicBezTo>
                    <a:pt x="29666" y="7274"/>
                    <a:pt x="29662" y="7274"/>
                    <a:pt x="29655" y="7274"/>
                  </a:cubicBezTo>
                  <a:cubicBezTo>
                    <a:pt x="29630" y="7274"/>
                    <a:pt x="29572" y="7265"/>
                    <a:pt x="29507" y="7254"/>
                  </a:cubicBezTo>
                  <a:cubicBezTo>
                    <a:pt x="29458" y="7245"/>
                    <a:pt x="29409" y="7239"/>
                    <a:pt x="29373" y="7239"/>
                  </a:cubicBezTo>
                  <a:cubicBezTo>
                    <a:pt x="29348" y="7239"/>
                    <a:pt x="29328" y="7242"/>
                    <a:pt x="29320" y="7248"/>
                  </a:cubicBezTo>
                  <a:cubicBezTo>
                    <a:pt x="29302" y="7256"/>
                    <a:pt x="29277" y="7261"/>
                    <a:pt x="29256" y="7261"/>
                  </a:cubicBezTo>
                  <a:cubicBezTo>
                    <a:pt x="29248" y="7261"/>
                    <a:pt x="29240" y="7260"/>
                    <a:pt x="29233" y="7259"/>
                  </a:cubicBezTo>
                  <a:cubicBezTo>
                    <a:pt x="29147" y="7244"/>
                    <a:pt x="29161" y="7199"/>
                    <a:pt x="29254" y="7182"/>
                  </a:cubicBezTo>
                  <a:cubicBezTo>
                    <a:pt x="29299" y="7175"/>
                    <a:pt x="29358" y="7171"/>
                    <a:pt x="29379" y="7171"/>
                  </a:cubicBezTo>
                  <a:close/>
                  <a:moveTo>
                    <a:pt x="36550" y="7272"/>
                  </a:moveTo>
                  <a:cubicBezTo>
                    <a:pt x="36560" y="7272"/>
                    <a:pt x="36575" y="7279"/>
                    <a:pt x="36578" y="7289"/>
                  </a:cubicBezTo>
                  <a:cubicBezTo>
                    <a:pt x="36581" y="7298"/>
                    <a:pt x="36574" y="7304"/>
                    <a:pt x="36564" y="7304"/>
                  </a:cubicBezTo>
                  <a:cubicBezTo>
                    <a:pt x="36562" y="7304"/>
                    <a:pt x="36560" y="7304"/>
                    <a:pt x="36557" y="7304"/>
                  </a:cubicBezTo>
                  <a:cubicBezTo>
                    <a:pt x="36543" y="7300"/>
                    <a:pt x="36530" y="7293"/>
                    <a:pt x="36530" y="7289"/>
                  </a:cubicBezTo>
                  <a:cubicBezTo>
                    <a:pt x="36530" y="7283"/>
                    <a:pt x="36536" y="7275"/>
                    <a:pt x="36550" y="7272"/>
                  </a:cubicBezTo>
                  <a:close/>
                  <a:moveTo>
                    <a:pt x="29820" y="7289"/>
                  </a:moveTo>
                  <a:cubicBezTo>
                    <a:pt x="29822" y="7289"/>
                    <a:pt x="29824" y="7289"/>
                    <a:pt x="29827" y="7289"/>
                  </a:cubicBezTo>
                  <a:cubicBezTo>
                    <a:pt x="29840" y="7293"/>
                    <a:pt x="29854" y="7300"/>
                    <a:pt x="29854" y="7307"/>
                  </a:cubicBezTo>
                  <a:cubicBezTo>
                    <a:pt x="29858" y="7310"/>
                    <a:pt x="29851" y="7317"/>
                    <a:pt x="29837" y="7321"/>
                  </a:cubicBezTo>
                  <a:cubicBezTo>
                    <a:pt x="29835" y="7322"/>
                    <a:pt x="29833" y="7322"/>
                    <a:pt x="29832" y="7322"/>
                  </a:cubicBezTo>
                  <a:cubicBezTo>
                    <a:pt x="29822" y="7322"/>
                    <a:pt x="29809" y="7315"/>
                    <a:pt x="29806" y="7304"/>
                  </a:cubicBezTo>
                  <a:cubicBezTo>
                    <a:pt x="29803" y="7295"/>
                    <a:pt x="29809" y="7289"/>
                    <a:pt x="29820" y="7289"/>
                  </a:cubicBezTo>
                  <a:close/>
                  <a:moveTo>
                    <a:pt x="30890" y="7142"/>
                  </a:moveTo>
                  <a:cubicBezTo>
                    <a:pt x="30912" y="7142"/>
                    <a:pt x="30952" y="7145"/>
                    <a:pt x="31006" y="7150"/>
                  </a:cubicBezTo>
                  <a:cubicBezTo>
                    <a:pt x="31033" y="7153"/>
                    <a:pt x="31060" y="7155"/>
                    <a:pt x="31082" y="7155"/>
                  </a:cubicBezTo>
                  <a:cubicBezTo>
                    <a:pt x="31117" y="7155"/>
                    <a:pt x="31143" y="7152"/>
                    <a:pt x="31152" y="7147"/>
                  </a:cubicBezTo>
                  <a:cubicBezTo>
                    <a:pt x="31154" y="7144"/>
                    <a:pt x="31158" y="7143"/>
                    <a:pt x="31163" y="7143"/>
                  </a:cubicBezTo>
                  <a:cubicBezTo>
                    <a:pt x="31175" y="7143"/>
                    <a:pt x="31190" y="7153"/>
                    <a:pt x="31201" y="7168"/>
                  </a:cubicBezTo>
                  <a:cubicBezTo>
                    <a:pt x="31210" y="7182"/>
                    <a:pt x="31223" y="7190"/>
                    <a:pt x="31232" y="7190"/>
                  </a:cubicBezTo>
                  <a:cubicBezTo>
                    <a:pt x="31236" y="7190"/>
                    <a:pt x="31240" y="7189"/>
                    <a:pt x="31242" y="7185"/>
                  </a:cubicBezTo>
                  <a:cubicBezTo>
                    <a:pt x="31248" y="7182"/>
                    <a:pt x="31257" y="7179"/>
                    <a:pt x="31265" y="7179"/>
                  </a:cubicBezTo>
                  <a:cubicBezTo>
                    <a:pt x="31272" y="7179"/>
                    <a:pt x="31279" y="7181"/>
                    <a:pt x="31284" y="7185"/>
                  </a:cubicBezTo>
                  <a:cubicBezTo>
                    <a:pt x="31290" y="7192"/>
                    <a:pt x="31304" y="7196"/>
                    <a:pt x="31318" y="7196"/>
                  </a:cubicBezTo>
                  <a:cubicBezTo>
                    <a:pt x="31326" y="7196"/>
                    <a:pt x="31335" y="7195"/>
                    <a:pt x="31342" y="7192"/>
                  </a:cubicBezTo>
                  <a:cubicBezTo>
                    <a:pt x="31346" y="7191"/>
                    <a:pt x="31351" y="7191"/>
                    <a:pt x="31355" y="7191"/>
                  </a:cubicBezTo>
                  <a:cubicBezTo>
                    <a:pt x="31406" y="7191"/>
                    <a:pt x="31494" y="7236"/>
                    <a:pt x="31478" y="7259"/>
                  </a:cubicBezTo>
                  <a:cubicBezTo>
                    <a:pt x="31475" y="7262"/>
                    <a:pt x="31473" y="7264"/>
                    <a:pt x="31470" y="7264"/>
                  </a:cubicBezTo>
                  <a:cubicBezTo>
                    <a:pt x="31466" y="7264"/>
                    <a:pt x="31461" y="7259"/>
                    <a:pt x="31457" y="7248"/>
                  </a:cubicBezTo>
                  <a:cubicBezTo>
                    <a:pt x="31455" y="7239"/>
                    <a:pt x="31451" y="7234"/>
                    <a:pt x="31447" y="7234"/>
                  </a:cubicBezTo>
                  <a:cubicBezTo>
                    <a:pt x="31444" y="7234"/>
                    <a:pt x="31442" y="7235"/>
                    <a:pt x="31440" y="7238"/>
                  </a:cubicBezTo>
                  <a:cubicBezTo>
                    <a:pt x="31436" y="7243"/>
                    <a:pt x="31429" y="7246"/>
                    <a:pt x="31421" y="7246"/>
                  </a:cubicBezTo>
                  <a:cubicBezTo>
                    <a:pt x="31414" y="7246"/>
                    <a:pt x="31406" y="7244"/>
                    <a:pt x="31398" y="7241"/>
                  </a:cubicBezTo>
                  <a:cubicBezTo>
                    <a:pt x="31385" y="7236"/>
                    <a:pt x="31363" y="7232"/>
                    <a:pt x="31343" y="7232"/>
                  </a:cubicBezTo>
                  <a:cubicBezTo>
                    <a:pt x="31335" y="7232"/>
                    <a:pt x="31328" y="7233"/>
                    <a:pt x="31321" y="7234"/>
                  </a:cubicBezTo>
                  <a:cubicBezTo>
                    <a:pt x="31310" y="7235"/>
                    <a:pt x="31297" y="7236"/>
                    <a:pt x="31284" y="7236"/>
                  </a:cubicBezTo>
                  <a:cubicBezTo>
                    <a:pt x="31267" y="7236"/>
                    <a:pt x="31252" y="7235"/>
                    <a:pt x="31242" y="7230"/>
                  </a:cubicBezTo>
                  <a:cubicBezTo>
                    <a:pt x="31222" y="7227"/>
                    <a:pt x="31180" y="7224"/>
                    <a:pt x="31142" y="7224"/>
                  </a:cubicBezTo>
                  <a:cubicBezTo>
                    <a:pt x="31107" y="7224"/>
                    <a:pt x="31055" y="7220"/>
                    <a:pt x="31027" y="7217"/>
                  </a:cubicBezTo>
                  <a:cubicBezTo>
                    <a:pt x="31014" y="7216"/>
                    <a:pt x="31004" y="7215"/>
                    <a:pt x="30999" y="7215"/>
                  </a:cubicBezTo>
                  <a:cubicBezTo>
                    <a:pt x="30982" y="7215"/>
                    <a:pt x="30993" y="7221"/>
                    <a:pt x="31034" y="7244"/>
                  </a:cubicBezTo>
                  <a:cubicBezTo>
                    <a:pt x="31060" y="7262"/>
                    <a:pt x="31093" y="7269"/>
                    <a:pt x="31116" y="7269"/>
                  </a:cubicBezTo>
                  <a:cubicBezTo>
                    <a:pt x="31120" y="7269"/>
                    <a:pt x="31124" y="7269"/>
                    <a:pt x="31127" y="7269"/>
                  </a:cubicBezTo>
                  <a:cubicBezTo>
                    <a:pt x="31133" y="7267"/>
                    <a:pt x="31139" y="7266"/>
                    <a:pt x="31146" y="7266"/>
                  </a:cubicBezTo>
                  <a:cubicBezTo>
                    <a:pt x="31166" y="7266"/>
                    <a:pt x="31189" y="7272"/>
                    <a:pt x="31204" y="7283"/>
                  </a:cubicBezTo>
                  <a:cubicBezTo>
                    <a:pt x="31235" y="7300"/>
                    <a:pt x="31232" y="7307"/>
                    <a:pt x="31187" y="7314"/>
                  </a:cubicBezTo>
                  <a:cubicBezTo>
                    <a:pt x="31134" y="7325"/>
                    <a:pt x="31094" y="7331"/>
                    <a:pt x="31063" y="7331"/>
                  </a:cubicBezTo>
                  <a:cubicBezTo>
                    <a:pt x="31010" y="7331"/>
                    <a:pt x="30983" y="7314"/>
                    <a:pt x="30968" y="7279"/>
                  </a:cubicBezTo>
                  <a:cubicBezTo>
                    <a:pt x="30954" y="7248"/>
                    <a:pt x="30930" y="7217"/>
                    <a:pt x="30909" y="7203"/>
                  </a:cubicBezTo>
                  <a:cubicBezTo>
                    <a:pt x="30884" y="7189"/>
                    <a:pt x="30881" y="7182"/>
                    <a:pt x="30905" y="7175"/>
                  </a:cubicBezTo>
                  <a:cubicBezTo>
                    <a:pt x="30930" y="7168"/>
                    <a:pt x="30930" y="7165"/>
                    <a:pt x="30895" y="7155"/>
                  </a:cubicBezTo>
                  <a:cubicBezTo>
                    <a:pt x="30860" y="7146"/>
                    <a:pt x="30860" y="7142"/>
                    <a:pt x="30890" y="7142"/>
                  </a:cubicBezTo>
                  <a:close/>
                  <a:moveTo>
                    <a:pt x="30845" y="7093"/>
                  </a:moveTo>
                  <a:cubicBezTo>
                    <a:pt x="30854" y="7093"/>
                    <a:pt x="30857" y="7105"/>
                    <a:pt x="30857" y="7130"/>
                  </a:cubicBezTo>
                  <a:cubicBezTo>
                    <a:pt x="30857" y="7155"/>
                    <a:pt x="30860" y="7182"/>
                    <a:pt x="30860" y="7192"/>
                  </a:cubicBezTo>
                  <a:cubicBezTo>
                    <a:pt x="30866" y="7211"/>
                    <a:pt x="30798" y="7227"/>
                    <a:pt x="30740" y="7227"/>
                  </a:cubicBezTo>
                  <a:cubicBezTo>
                    <a:pt x="30720" y="7227"/>
                    <a:pt x="30701" y="7225"/>
                    <a:pt x="30687" y="7220"/>
                  </a:cubicBezTo>
                  <a:cubicBezTo>
                    <a:pt x="30674" y="7214"/>
                    <a:pt x="30652" y="7212"/>
                    <a:pt x="30631" y="7212"/>
                  </a:cubicBezTo>
                  <a:cubicBezTo>
                    <a:pt x="30613" y="7212"/>
                    <a:pt x="30595" y="7214"/>
                    <a:pt x="30583" y="7217"/>
                  </a:cubicBezTo>
                  <a:cubicBezTo>
                    <a:pt x="30567" y="7221"/>
                    <a:pt x="30544" y="7222"/>
                    <a:pt x="30523" y="7222"/>
                  </a:cubicBezTo>
                  <a:cubicBezTo>
                    <a:pt x="30508" y="7222"/>
                    <a:pt x="30493" y="7222"/>
                    <a:pt x="30482" y="7220"/>
                  </a:cubicBezTo>
                  <a:cubicBezTo>
                    <a:pt x="30451" y="7217"/>
                    <a:pt x="30410" y="7209"/>
                    <a:pt x="30378" y="7203"/>
                  </a:cubicBezTo>
                  <a:cubicBezTo>
                    <a:pt x="30373" y="7202"/>
                    <a:pt x="30369" y="7202"/>
                    <a:pt x="30365" y="7202"/>
                  </a:cubicBezTo>
                  <a:cubicBezTo>
                    <a:pt x="30328" y="7202"/>
                    <a:pt x="30320" y="7228"/>
                    <a:pt x="30364" y="7238"/>
                  </a:cubicBezTo>
                  <a:cubicBezTo>
                    <a:pt x="30378" y="7241"/>
                    <a:pt x="30399" y="7259"/>
                    <a:pt x="30410" y="7279"/>
                  </a:cubicBezTo>
                  <a:cubicBezTo>
                    <a:pt x="30430" y="7307"/>
                    <a:pt x="30423" y="7314"/>
                    <a:pt x="30361" y="7328"/>
                  </a:cubicBezTo>
                  <a:cubicBezTo>
                    <a:pt x="30340" y="7333"/>
                    <a:pt x="30322" y="7335"/>
                    <a:pt x="30309" y="7335"/>
                  </a:cubicBezTo>
                  <a:cubicBezTo>
                    <a:pt x="30297" y="7335"/>
                    <a:pt x="30290" y="7333"/>
                    <a:pt x="30291" y="7328"/>
                  </a:cubicBezTo>
                  <a:cubicBezTo>
                    <a:pt x="30295" y="7317"/>
                    <a:pt x="30264" y="7314"/>
                    <a:pt x="30229" y="7314"/>
                  </a:cubicBezTo>
                  <a:cubicBezTo>
                    <a:pt x="30222" y="7314"/>
                    <a:pt x="30215" y="7314"/>
                    <a:pt x="30207" y="7314"/>
                  </a:cubicBezTo>
                  <a:cubicBezTo>
                    <a:pt x="30175" y="7314"/>
                    <a:pt x="30143" y="7309"/>
                    <a:pt x="30128" y="7304"/>
                  </a:cubicBezTo>
                  <a:cubicBezTo>
                    <a:pt x="30122" y="7302"/>
                    <a:pt x="30116" y="7301"/>
                    <a:pt x="30111" y="7301"/>
                  </a:cubicBezTo>
                  <a:cubicBezTo>
                    <a:pt x="30095" y="7301"/>
                    <a:pt x="30081" y="7309"/>
                    <a:pt x="30066" y="7324"/>
                  </a:cubicBezTo>
                  <a:cubicBezTo>
                    <a:pt x="30055" y="7339"/>
                    <a:pt x="30048" y="7345"/>
                    <a:pt x="30043" y="7345"/>
                  </a:cubicBezTo>
                  <a:cubicBezTo>
                    <a:pt x="30038" y="7345"/>
                    <a:pt x="30034" y="7339"/>
                    <a:pt x="30031" y="7328"/>
                  </a:cubicBezTo>
                  <a:cubicBezTo>
                    <a:pt x="30027" y="7315"/>
                    <a:pt x="30020" y="7309"/>
                    <a:pt x="30011" y="7309"/>
                  </a:cubicBezTo>
                  <a:cubicBezTo>
                    <a:pt x="30005" y="7309"/>
                    <a:pt x="29997" y="7312"/>
                    <a:pt x="29989" y="7317"/>
                  </a:cubicBezTo>
                  <a:cubicBezTo>
                    <a:pt x="29977" y="7324"/>
                    <a:pt x="29969" y="7329"/>
                    <a:pt x="29965" y="7329"/>
                  </a:cubicBezTo>
                  <a:cubicBezTo>
                    <a:pt x="29957" y="7329"/>
                    <a:pt x="29961" y="7315"/>
                    <a:pt x="29973" y="7279"/>
                  </a:cubicBezTo>
                  <a:cubicBezTo>
                    <a:pt x="29979" y="7248"/>
                    <a:pt x="30000" y="7238"/>
                    <a:pt x="30048" y="7234"/>
                  </a:cubicBezTo>
                  <a:cubicBezTo>
                    <a:pt x="30083" y="7234"/>
                    <a:pt x="30135" y="7227"/>
                    <a:pt x="30163" y="7220"/>
                  </a:cubicBezTo>
                  <a:cubicBezTo>
                    <a:pt x="30175" y="7215"/>
                    <a:pt x="30188" y="7212"/>
                    <a:pt x="30198" y="7212"/>
                  </a:cubicBezTo>
                  <a:cubicBezTo>
                    <a:pt x="30208" y="7212"/>
                    <a:pt x="30215" y="7215"/>
                    <a:pt x="30215" y="7220"/>
                  </a:cubicBezTo>
                  <a:cubicBezTo>
                    <a:pt x="30218" y="7234"/>
                    <a:pt x="30246" y="7244"/>
                    <a:pt x="30274" y="7251"/>
                  </a:cubicBezTo>
                  <a:cubicBezTo>
                    <a:pt x="30286" y="7253"/>
                    <a:pt x="30295" y="7254"/>
                    <a:pt x="30302" y="7254"/>
                  </a:cubicBezTo>
                  <a:cubicBezTo>
                    <a:pt x="30318" y="7254"/>
                    <a:pt x="30320" y="7247"/>
                    <a:pt x="30316" y="7230"/>
                  </a:cubicBezTo>
                  <a:cubicBezTo>
                    <a:pt x="30312" y="7217"/>
                    <a:pt x="30285" y="7203"/>
                    <a:pt x="30256" y="7203"/>
                  </a:cubicBezTo>
                  <a:cubicBezTo>
                    <a:pt x="30173" y="7199"/>
                    <a:pt x="30187" y="7134"/>
                    <a:pt x="30271" y="7123"/>
                  </a:cubicBezTo>
                  <a:cubicBezTo>
                    <a:pt x="30290" y="7120"/>
                    <a:pt x="30310" y="7118"/>
                    <a:pt x="30327" y="7118"/>
                  </a:cubicBezTo>
                  <a:cubicBezTo>
                    <a:pt x="30343" y="7118"/>
                    <a:pt x="30357" y="7120"/>
                    <a:pt x="30364" y="7123"/>
                  </a:cubicBezTo>
                  <a:cubicBezTo>
                    <a:pt x="30370" y="7124"/>
                    <a:pt x="30383" y="7125"/>
                    <a:pt x="30399" y="7125"/>
                  </a:cubicBezTo>
                  <a:cubicBezTo>
                    <a:pt x="30428" y="7125"/>
                    <a:pt x="30468" y="7123"/>
                    <a:pt x="30510" y="7116"/>
                  </a:cubicBezTo>
                  <a:cubicBezTo>
                    <a:pt x="30547" y="7112"/>
                    <a:pt x="30596" y="7109"/>
                    <a:pt x="30639" y="7109"/>
                  </a:cubicBezTo>
                  <a:cubicBezTo>
                    <a:pt x="30666" y="7109"/>
                    <a:pt x="30692" y="7110"/>
                    <a:pt x="30711" y="7113"/>
                  </a:cubicBezTo>
                  <a:cubicBezTo>
                    <a:pt x="30722" y="7114"/>
                    <a:pt x="30734" y="7114"/>
                    <a:pt x="30745" y="7114"/>
                  </a:cubicBezTo>
                  <a:cubicBezTo>
                    <a:pt x="30780" y="7114"/>
                    <a:pt x="30813" y="7110"/>
                    <a:pt x="30826" y="7102"/>
                  </a:cubicBezTo>
                  <a:cubicBezTo>
                    <a:pt x="30834" y="7096"/>
                    <a:pt x="30840" y="7093"/>
                    <a:pt x="30845" y="7093"/>
                  </a:cubicBezTo>
                  <a:close/>
                  <a:moveTo>
                    <a:pt x="31427" y="7279"/>
                  </a:moveTo>
                  <a:cubicBezTo>
                    <a:pt x="31429" y="7279"/>
                    <a:pt x="31433" y="7283"/>
                    <a:pt x="31440" y="7289"/>
                  </a:cubicBezTo>
                  <a:cubicBezTo>
                    <a:pt x="31449" y="7298"/>
                    <a:pt x="31467" y="7304"/>
                    <a:pt x="31482" y="7304"/>
                  </a:cubicBezTo>
                  <a:cubicBezTo>
                    <a:pt x="31486" y="7304"/>
                    <a:pt x="31489" y="7304"/>
                    <a:pt x="31492" y="7304"/>
                  </a:cubicBezTo>
                  <a:cubicBezTo>
                    <a:pt x="31495" y="7303"/>
                    <a:pt x="31498" y="7303"/>
                    <a:pt x="31500" y="7303"/>
                  </a:cubicBezTo>
                  <a:cubicBezTo>
                    <a:pt x="31514" y="7303"/>
                    <a:pt x="31527" y="7310"/>
                    <a:pt x="31530" y="7324"/>
                  </a:cubicBezTo>
                  <a:cubicBezTo>
                    <a:pt x="31536" y="7342"/>
                    <a:pt x="31536" y="7348"/>
                    <a:pt x="31524" y="7348"/>
                  </a:cubicBezTo>
                  <a:cubicBezTo>
                    <a:pt x="31517" y="7348"/>
                    <a:pt x="31505" y="7346"/>
                    <a:pt x="31488" y="7342"/>
                  </a:cubicBezTo>
                  <a:cubicBezTo>
                    <a:pt x="31457" y="7334"/>
                    <a:pt x="31433" y="7314"/>
                    <a:pt x="31430" y="7296"/>
                  </a:cubicBezTo>
                  <a:cubicBezTo>
                    <a:pt x="31426" y="7285"/>
                    <a:pt x="31425" y="7279"/>
                    <a:pt x="31427" y="7279"/>
                  </a:cubicBezTo>
                  <a:close/>
                  <a:moveTo>
                    <a:pt x="31322" y="7298"/>
                  </a:moveTo>
                  <a:cubicBezTo>
                    <a:pt x="31335" y="7298"/>
                    <a:pt x="31344" y="7303"/>
                    <a:pt x="31350" y="7310"/>
                  </a:cubicBezTo>
                  <a:cubicBezTo>
                    <a:pt x="31360" y="7321"/>
                    <a:pt x="31336" y="7338"/>
                    <a:pt x="31297" y="7349"/>
                  </a:cubicBezTo>
                  <a:cubicBezTo>
                    <a:pt x="31282" y="7353"/>
                    <a:pt x="31268" y="7355"/>
                    <a:pt x="31256" y="7355"/>
                  </a:cubicBezTo>
                  <a:cubicBezTo>
                    <a:pt x="31217" y="7355"/>
                    <a:pt x="31199" y="7337"/>
                    <a:pt x="31238" y="7321"/>
                  </a:cubicBezTo>
                  <a:cubicBezTo>
                    <a:pt x="31279" y="7305"/>
                    <a:pt x="31305" y="7298"/>
                    <a:pt x="31322" y="7298"/>
                  </a:cubicBezTo>
                  <a:close/>
                  <a:moveTo>
                    <a:pt x="30560" y="7286"/>
                  </a:moveTo>
                  <a:cubicBezTo>
                    <a:pt x="30574" y="7286"/>
                    <a:pt x="30594" y="7292"/>
                    <a:pt x="30618" y="7304"/>
                  </a:cubicBezTo>
                  <a:cubicBezTo>
                    <a:pt x="30669" y="7331"/>
                    <a:pt x="30684" y="7359"/>
                    <a:pt x="30649" y="7369"/>
                  </a:cubicBezTo>
                  <a:cubicBezTo>
                    <a:pt x="30647" y="7370"/>
                    <a:pt x="30645" y="7370"/>
                    <a:pt x="30643" y="7370"/>
                  </a:cubicBezTo>
                  <a:cubicBezTo>
                    <a:pt x="30634" y="7370"/>
                    <a:pt x="30624" y="7364"/>
                    <a:pt x="30621" y="7355"/>
                  </a:cubicBezTo>
                  <a:cubicBezTo>
                    <a:pt x="30619" y="7348"/>
                    <a:pt x="30609" y="7342"/>
                    <a:pt x="30597" y="7342"/>
                  </a:cubicBezTo>
                  <a:cubicBezTo>
                    <a:pt x="30593" y="7342"/>
                    <a:pt x="30588" y="7343"/>
                    <a:pt x="30583" y="7345"/>
                  </a:cubicBezTo>
                  <a:cubicBezTo>
                    <a:pt x="30580" y="7346"/>
                    <a:pt x="30578" y="7346"/>
                    <a:pt x="30575" y="7346"/>
                  </a:cubicBezTo>
                  <a:cubicBezTo>
                    <a:pt x="30558" y="7346"/>
                    <a:pt x="30544" y="7336"/>
                    <a:pt x="30538" y="7321"/>
                  </a:cubicBezTo>
                  <a:cubicBezTo>
                    <a:pt x="30531" y="7298"/>
                    <a:pt x="30540" y="7286"/>
                    <a:pt x="30560" y="7286"/>
                  </a:cubicBezTo>
                  <a:close/>
                  <a:moveTo>
                    <a:pt x="31609" y="7308"/>
                  </a:moveTo>
                  <a:cubicBezTo>
                    <a:pt x="31683" y="7308"/>
                    <a:pt x="31851" y="7339"/>
                    <a:pt x="31856" y="7359"/>
                  </a:cubicBezTo>
                  <a:cubicBezTo>
                    <a:pt x="31863" y="7373"/>
                    <a:pt x="31846" y="7379"/>
                    <a:pt x="31821" y="7379"/>
                  </a:cubicBezTo>
                  <a:cubicBezTo>
                    <a:pt x="31797" y="7376"/>
                    <a:pt x="31755" y="7376"/>
                    <a:pt x="31728" y="7376"/>
                  </a:cubicBezTo>
                  <a:cubicBezTo>
                    <a:pt x="31700" y="7376"/>
                    <a:pt x="31662" y="7369"/>
                    <a:pt x="31638" y="7359"/>
                  </a:cubicBezTo>
                  <a:cubicBezTo>
                    <a:pt x="31625" y="7354"/>
                    <a:pt x="31613" y="7351"/>
                    <a:pt x="31603" y="7351"/>
                  </a:cubicBezTo>
                  <a:cubicBezTo>
                    <a:pt x="31593" y="7351"/>
                    <a:pt x="31585" y="7354"/>
                    <a:pt x="31582" y="7359"/>
                  </a:cubicBezTo>
                  <a:cubicBezTo>
                    <a:pt x="31579" y="7363"/>
                    <a:pt x="31577" y="7365"/>
                    <a:pt x="31574" y="7365"/>
                  </a:cubicBezTo>
                  <a:cubicBezTo>
                    <a:pt x="31570" y="7365"/>
                    <a:pt x="31567" y="7360"/>
                    <a:pt x="31565" y="7352"/>
                  </a:cubicBezTo>
                  <a:cubicBezTo>
                    <a:pt x="31561" y="7342"/>
                    <a:pt x="31565" y="7324"/>
                    <a:pt x="31575" y="7314"/>
                  </a:cubicBezTo>
                  <a:cubicBezTo>
                    <a:pt x="31579" y="7310"/>
                    <a:pt x="31592" y="7308"/>
                    <a:pt x="31609" y="7308"/>
                  </a:cubicBezTo>
                  <a:close/>
                  <a:moveTo>
                    <a:pt x="36265" y="7220"/>
                  </a:moveTo>
                  <a:cubicBezTo>
                    <a:pt x="36280" y="7220"/>
                    <a:pt x="36307" y="7230"/>
                    <a:pt x="36325" y="7248"/>
                  </a:cubicBezTo>
                  <a:cubicBezTo>
                    <a:pt x="36356" y="7275"/>
                    <a:pt x="36359" y="7289"/>
                    <a:pt x="36338" y="7324"/>
                  </a:cubicBezTo>
                  <a:cubicBezTo>
                    <a:pt x="36327" y="7340"/>
                    <a:pt x="36317" y="7349"/>
                    <a:pt x="36311" y="7349"/>
                  </a:cubicBezTo>
                  <a:cubicBezTo>
                    <a:pt x="36308" y="7349"/>
                    <a:pt x="36305" y="7346"/>
                    <a:pt x="36304" y="7342"/>
                  </a:cubicBezTo>
                  <a:cubicBezTo>
                    <a:pt x="36301" y="7330"/>
                    <a:pt x="36290" y="7320"/>
                    <a:pt x="36281" y="7320"/>
                  </a:cubicBezTo>
                  <a:cubicBezTo>
                    <a:pt x="36279" y="7320"/>
                    <a:pt x="36277" y="7320"/>
                    <a:pt x="36276" y="7321"/>
                  </a:cubicBezTo>
                  <a:cubicBezTo>
                    <a:pt x="36262" y="7324"/>
                    <a:pt x="36262" y="7338"/>
                    <a:pt x="36276" y="7352"/>
                  </a:cubicBezTo>
                  <a:cubicBezTo>
                    <a:pt x="36287" y="7369"/>
                    <a:pt x="36287" y="7383"/>
                    <a:pt x="36272" y="7387"/>
                  </a:cubicBezTo>
                  <a:cubicBezTo>
                    <a:pt x="36271" y="7387"/>
                    <a:pt x="36269" y="7387"/>
                    <a:pt x="36267" y="7387"/>
                  </a:cubicBezTo>
                  <a:cubicBezTo>
                    <a:pt x="36255" y="7387"/>
                    <a:pt x="36241" y="7378"/>
                    <a:pt x="36238" y="7366"/>
                  </a:cubicBezTo>
                  <a:cubicBezTo>
                    <a:pt x="36234" y="7349"/>
                    <a:pt x="36221" y="7328"/>
                    <a:pt x="36210" y="7314"/>
                  </a:cubicBezTo>
                  <a:cubicBezTo>
                    <a:pt x="36186" y="7286"/>
                    <a:pt x="36217" y="7230"/>
                    <a:pt x="36259" y="7220"/>
                  </a:cubicBezTo>
                  <a:cubicBezTo>
                    <a:pt x="36261" y="7220"/>
                    <a:pt x="36263" y="7220"/>
                    <a:pt x="36265" y="7220"/>
                  </a:cubicBezTo>
                  <a:close/>
                  <a:moveTo>
                    <a:pt x="33929" y="7535"/>
                  </a:moveTo>
                  <a:cubicBezTo>
                    <a:pt x="33936" y="7535"/>
                    <a:pt x="33940" y="7542"/>
                    <a:pt x="33938" y="7553"/>
                  </a:cubicBezTo>
                  <a:cubicBezTo>
                    <a:pt x="33934" y="7567"/>
                    <a:pt x="33928" y="7577"/>
                    <a:pt x="33920" y="7577"/>
                  </a:cubicBezTo>
                  <a:cubicBezTo>
                    <a:pt x="33920" y="7578"/>
                    <a:pt x="33919" y="7578"/>
                    <a:pt x="33918" y="7578"/>
                  </a:cubicBezTo>
                  <a:cubicBezTo>
                    <a:pt x="33915" y="7578"/>
                    <a:pt x="33910" y="7572"/>
                    <a:pt x="33907" y="7560"/>
                  </a:cubicBezTo>
                  <a:cubicBezTo>
                    <a:pt x="33903" y="7550"/>
                    <a:pt x="33910" y="7539"/>
                    <a:pt x="33923" y="7536"/>
                  </a:cubicBezTo>
                  <a:cubicBezTo>
                    <a:pt x="33925" y="7535"/>
                    <a:pt x="33927" y="7535"/>
                    <a:pt x="33929" y="7535"/>
                  </a:cubicBezTo>
                  <a:close/>
                  <a:moveTo>
                    <a:pt x="35920" y="7627"/>
                  </a:moveTo>
                  <a:cubicBezTo>
                    <a:pt x="35957" y="7627"/>
                    <a:pt x="36001" y="7648"/>
                    <a:pt x="36016" y="7675"/>
                  </a:cubicBezTo>
                  <a:cubicBezTo>
                    <a:pt x="36022" y="7691"/>
                    <a:pt x="36024" y="7699"/>
                    <a:pt x="36019" y="7699"/>
                  </a:cubicBezTo>
                  <a:cubicBezTo>
                    <a:pt x="36015" y="7699"/>
                    <a:pt x="36008" y="7695"/>
                    <a:pt x="35995" y="7688"/>
                  </a:cubicBezTo>
                  <a:cubicBezTo>
                    <a:pt x="35974" y="7675"/>
                    <a:pt x="35943" y="7661"/>
                    <a:pt x="35918" y="7650"/>
                  </a:cubicBezTo>
                  <a:cubicBezTo>
                    <a:pt x="35894" y="7640"/>
                    <a:pt x="35888" y="7633"/>
                    <a:pt x="35901" y="7629"/>
                  </a:cubicBezTo>
                  <a:cubicBezTo>
                    <a:pt x="35907" y="7628"/>
                    <a:pt x="35913" y="7627"/>
                    <a:pt x="35920" y="7627"/>
                  </a:cubicBezTo>
                  <a:close/>
                  <a:moveTo>
                    <a:pt x="32320" y="7612"/>
                  </a:moveTo>
                  <a:cubicBezTo>
                    <a:pt x="32367" y="7612"/>
                    <a:pt x="32429" y="7642"/>
                    <a:pt x="32439" y="7671"/>
                  </a:cubicBezTo>
                  <a:cubicBezTo>
                    <a:pt x="32445" y="7692"/>
                    <a:pt x="32441" y="7701"/>
                    <a:pt x="32420" y="7701"/>
                  </a:cubicBezTo>
                  <a:cubicBezTo>
                    <a:pt x="32405" y="7701"/>
                    <a:pt x="32383" y="7697"/>
                    <a:pt x="32352" y="7688"/>
                  </a:cubicBezTo>
                  <a:cubicBezTo>
                    <a:pt x="32286" y="7667"/>
                    <a:pt x="32258" y="7619"/>
                    <a:pt x="32311" y="7612"/>
                  </a:cubicBezTo>
                  <a:cubicBezTo>
                    <a:pt x="32314" y="7612"/>
                    <a:pt x="32316" y="7612"/>
                    <a:pt x="32320" y="7612"/>
                  </a:cubicBezTo>
                  <a:close/>
                  <a:moveTo>
                    <a:pt x="35804" y="7639"/>
                  </a:moveTo>
                  <a:cubicBezTo>
                    <a:pt x="35815" y="7639"/>
                    <a:pt x="35809" y="7649"/>
                    <a:pt x="35794" y="7678"/>
                  </a:cubicBezTo>
                  <a:cubicBezTo>
                    <a:pt x="35779" y="7706"/>
                    <a:pt x="35765" y="7717"/>
                    <a:pt x="35749" y="7717"/>
                  </a:cubicBezTo>
                  <a:cubicBezTo>
                    <a:pt x="35742" y="7717"/>
                    <a:pt x="35735" y="7715"/>
                    <a:pt x="35728" y="7712"/>
                  </a:cubicBezTo>
                  <a:cubicBezTo>
                    <a:pt x="35695" y="7699"/>
                    <a:pt x="35682" y="7685"/>
                    <a:pt x="35697" y="7685"/>
                  </a:cubicBezTo>
                  <a:cubicBezTo>
                    <a:pt x="35700" y="7685"/>
                    <a:pt x="35706" y="7686"/>
                    <a:pt x="35714" y="7688"/>
                  </a:cubicBezTo>
                  <a:cubicBezTo>
                    <a:pt x="35717" y="7689"/>
                    <a:pt x="35720" y="7689"/>
                    <a:pt x="35723" y="7689"/>
                  </a:cubicBezTo>
                  <a:cubicBezTo>
                    <a:pt x="35731" y="7689"/>
                    <a:pt x="35734" y="7686"/>
                    <a:pt x="35731" y="7678"/>
                  </a:cubicBezTo>
                  <a:cubicBezTo>
                    <a:pt x="35731" y="7667"/>
                    <a:pt x="35749" y="7654"/>
                    <a:pt x="35773" y="7647"/>
                  </a:cubicBezTo>
                  <a:cubicBezTo>
                    <a:pt x="35789" y="7642"/>
                    <a:pt x="35799" y="7639"/>
                    <a:pt x="35804" y="7639"/>
                  </a:cubicBezTo>
                  <a:close/>
                  <a:moveTo>
                    <a:pt x="31939" y="7592"/>
                  </a:moveTo>
                  <a:cubicBezTo>
                    <a:pt x="31989" y="7592"/>
                    <a:pt x="32017" y="7610"/>
                    <a:pt x="31992" y="7633"/>
                  </a:cubicBezTo>
                  <a:cubicBezTo>
                    <a:pt x="31986" y="7640"/>
                    <a:pt x="31977" y="7644"/>
                    <a:pt x="31968" y="7644"/>
                  </a:cubicBezTo>
                  <a:cubicBezTo>
                    <a:pt x="31960" y="7644"/>
                    <a:pt x="31952" y="7641"/>
                    <a:pt x="31946" y="7637"/>
                  </a:cubicBezTo>
                  <a:cubicBezTo>
                    <a:pt x="31942" y="7632"/>
                    <a:pt x="31937" y="7630"/>
                    <a:pt x="31931" y="7630"/>
                  </a:cubicBezTo>
                  <a:cubicBezTo>
                    <a:pt x="31921" y="7630"/>
                    <a:pt x="31910" y="7636"/>
                    <a:pt x="31901" y="7647"/>
                  </a:cubicBezTo>
                  <a:cubicBezTo>
                    <a:pt x="31879" y="7667"/>
                    <a:pt x="31878" y="7674"/>
                    <a:pt x="31923" y="7674"/>
                  </a:cubicBezTo>
                  <a:cubicBezTo>
                    <a:pt x="31942" y="7674"/>
                    <a:pt x="31969" y="7673"/>
                    <a:pt x="32005" y="7671"/>
                  </a:cubicBezTo>
                  <a:cubicBezTo>
                    <a:pt x="32013" y="7670"/>
                    <a:pt x="32021" y="7670"/>
                    <a:pt x="32029" y="7670"/>
                  </a:cubicBezTo>
                  <a:cubicBezTo>
                    <a:pt x="32100" y="7670"/>
                    <a:pt x="32137" y="7685"/>
                    <a:pt x="32130" y="7712"/>
                  </a:cubicBezTo>
                  <a:cubicBezTo>
                    <a:pt x="32120" y="7735"/>
                    <a:pt x="32077" y="7754"/>
                    <a:pt x="32049" y="7754"/>
                  </a:cubicBezTo>
                  <a:cubicBezTo>
                    <a:pt x="32038" y="7754"/>
                    <a:pt x="32029" y="7751"/>
                    <a:pt x="32026" y="7744"/>
                  </a:cubicBezTo>
                  <a:cubicBezTo>
                    <a:pt x="32023" y="7733"/>
                    <a:pt x="32012" y="7729"/>
                    <a:pt x="32000" y="7729"/>
                  </a:cubicBezTo>
                  <a:cubicBezTo>
                    <a:pt x="31996" y="7729"/>
                    <a:pt x="31992" y="7729"/>
                    <a:pt x="31988" y="7730"/>
                  </a:cubicBezTo>
                  <a:cubicBezTo>
                    <a:pt x="31982" y="7731"/>
                    <a:pt x="31975" y="7731"/>
                    <a:pt x="31966" y="7731"/>
                  </a:cubicBezTo>
                  <a:cubicBezTo>
                    <a:pt x="31943" y="7731"/>
                    <a:pt x="31913" y="7728"/>
                    <a:pt x="31888" y="7723"/>
                  </a:cubicBezTo>
                  <a:cubicBezTo>
                    <a:pt x="31821" y="7702"/>
                    <a:pt x="31794" y="7675"/>
                    <a:pt x="31832" y="7664"/>
                  </a:cubicBezTo>
                  <a:cubicBezTo>
                    <a:pt x="31842" y="7661"/>
                    <a:pt x="31846" y="7647"/>
                    <a:pt x="31835" y="7637"/>
                  </a:cubicBezTo>
                  <a:cubicBezTo>
                    <a:pt x="31821" y="7619"/>
                    <a:pt x="31839" y="7608"/>
                    <a:pt x="31883" y="7598"/>
                  </a:cubicBezTo>
                  <a:cubicBezTo>
                    <a:pt x="31904" y="7594"/>
                    <a:pt x="31922" y="7592"/>
                    <a:pt x="31939" y="7592"/>
                  </a:cubicBezTo>
                  <a:close/>
                  <a:moveTo>
                    <a:pt x="35336" y="7654"/>
                  </a:moveTo>
                  <a:lnTo>
                    <a:pt x="35412" y="7696"/>
                  </a:lnTo>
                  <a:cubicBezTo>
                    <a:pt x="35485" y="7737"/>
                    <a:pt x="35513" y="7772"/>
                    <a:pt x="35478" y="7779"/>
                  </a:cubicBezTo>
                  <a:cubicBezTo>
                    <a:pt x="35477" y="7779"/>
                    <a:pt x="35477" y="7779"/>
                    <a:pt x="35476" y="7779"/>
                  </a:cubicBezTo>
                  <a:cubicBezTo>
                    <a:pt x="35464" y="7779"/>
                    <a:pt x="35431" y="7752"/>
                    <a:pt x="35398" y="7720"/>
                  </a:cubicBezTo>
                  <a:lnTo>
                    <a:pt x="35336" y="7654"/>
                  </a:lnTo>
                  <a:close/>
                  <a:moveTo>
                    <a:pt x="27465" y="7731"/>
                  </a:moveTo>
                  <a:cubicBezTo>
                    <a:pt x="27484" y="7731"/>
                    <a:pt x="27500" y="7741"/>
                    <a:pt x="27505" y="7754"/>
                  </a:cubicBezTo>
                  <a:cubicBezTo>
                    <a:pt x="27509" y="7772"/>
                    <a:pt x="27509" y="7786"/>
                    <a:pt x="27502" y="7786"/>
                  </a:cubicBezTo>
                  <a:cubicBezTo>
                    <a:pt x="27501" y="7786"/>
                    <a:pt x="27500" y="7786"/>
                    <a:pt x="27498" y="7786"/>
                  </a:cubicBezTo>
                  <a:cubicBezTo>
                    <a:pt x="27489" y="7786"/>
                    <a:pt x="27467" y="7778"/>
                    <a:pt x="27446" y="7768"/>
                  </a:cubicBezTo>
                  <a:cubicBezTo>
                    <a:pt x="27408" y="7747"/>
                    <a:pt x="27408" y="7744"/>
                    <a:pt x="27450" y="7733"/>
                  </a:cubicBezTo>
                  <a:cubicBezTo>
                    <a:pt x="27455" y="7732"/>
                    <a:pt x="27460" y="7731"/>
                    <a:pt x="27465" y="7731"/>
                  </a:cubicBezTo>
                  <a:close/>
                  <a:moveTo>
                    <a:pt x="32777" y="7718"/>
                  </a:moveTo>
                  <a:cubicBezTo>
                    <a:pt x="32841" y="7718"/>
                    <a:pt x="32896" y="7735"/>
                    <a:pt x="32903" y="7765"/>
                  </a:cubicBezTo>
                  <a:cubicBezTo>
                    <a:pt x="32911" y="7784"/>
                    <a:pt x="32889" y="7795"/>
                    <a:pt x="32854" y="7795"/>
                  </a:cubicBezTo>
                  <a:cubicBezTo>
                    <a:pt x="32826" y="7795"/>
                    <a:pt x="32791" y="7789"/>
                    <a:pt x="32758" y="7775"/>
                  </a:cubicBezTo>
                  <a:cubicBezTo>
                    <a:pt x="32744" y="7770"/>
                    <a:pt x="32730" y="7767"/>
                    <a:pt x="32719" y="7767"/>
                  </a:cubicBezTo>
                  <a:cubicBezTo>
                    <a:pt x="32707" y="7767"/>
                    <a:pt x="32697" y="7770"/>
                    <a:pt x="32692" y="7775"/>
                  </a:cubicBezTo>
                  <a:cubicBezTo>
                    <a:pt x="32689" y="7779"/>
                    <a:pt x="32685" y="7780"/>
                    <a:pt x="32681" y="7780"/>
                  </a:cubicBezTo>
                  <a:cubicBezTo>
                    <a:pt x="32674" y="7780"/>
                    <a:pt x="32667" y="7774"/>
                    <a:pt x="32664" y="7765"/>
                  </a:cubicBezTo>
                  <a:cubicBezTo>
                    <a:pt x="32658" y="7747"/>
                    <a:pt x="32674" y="7733"/>
                    <a:pt x="32716" y="7723"/>
                  </a:cubicBezTo>
                  <a:cubicBezTo>
                    <a:pt x="32736" y="7720"/>
                    <a:pt x="32757" y="7718"/>
                    <a:pt x="32777" y="7718"/>
                  </a:cubicBezTo>
                  <a:close/>
                  <a:moveTo>
                    <a:pt x="1999" y="7764"/>
                  </a:moveTo>
                  <a:cubicBezTo>
                    <a:pt x="2001" y="7764"/>
                    <a:pt x="2003" y="7764"/>
                    <a:pt x="2006" y="7765"/>
                  </a:cubicBezTo>
                  <a:cubicBezTo>
                    <a:pt x="2020" y="7768"/>
                    <a:pt x="2030" y="7775"/>
                    <a:pt x="2033" y="7782"/>
                  </a:cubicBezTo>
                  <a:cubicBezTo>
                    <a:pt x="2033" y="7786"/>
                    <a:pt x="2026" y="7792"/>
                    <a:pt x="2012" y="7796"/>
                  </a:cubicBezTo>
                  <a:cubicBezTo>
                    <a:pt x="2010" y="7796"/>
                    <a:pt x="2008" y="7797"/>
                    <a:pt x="2006" y="7797"/>
                  </a:cubicBezTo>
                  <a:cubicBezTo>
                    <a:pt x="1997" y="7797"/>
                    <a:pt x="1987" y="7790"/>
                    <a:pt x="1985" y="7782"/>
                  </a:cubicBezTo>
                  <a:cubicBezTo>
                    <a:pt x="1982" y="7771"/>
                    <a:pt x="1988" y="7764"/>
                    <a:pt x="1999" y="7764"/>
                  </a:cubicBezTo>
                  <a:close/>
                  <a:moveTo>
                    <a:pt x="35737" y="7768"/>
                  </a:moveTo>
                  <a:cubicBezTo>
                    <a:pt x="35738" y="7768"/>
                    <a:pt x="35740" y="7768"/>
                    <a:pt x="35742" y="7768"/>
                  </a:cubicBezTo>
                  <a:cubicBezTo>
                    <a:pt x="35759" y="7772"/>
                    <a:pt x="35763" y="7813"/>
                    <a:pt x="35742" y="7821"/>
                  </a:cubicBezTo>
                  <a:cubicBezTo>
                    <a:pt x="35739" y="7821"/>
                    <a:pt x="35731" y="7810"/>
                    <a:pt x="35728" y="7792"/>
                  </a:cubicBezTo>
                  <a:cubicBezTo>
                    <a:pt x="35722" y="7777"/>
                    <a:pt x="35726" y="7768"/>
                    <a:pt x="35737" y="7768"/>
                  </a:cubicBezTo>
                  <a:close/>
                  <a:moveTo>
                    <a:pt x="35663" y="7799"/>
                  </a:moveTo>
                  <a:cubicBezTo>
                    <a:pt x="35686" y="7799"/>
                    <a:pt x="35683" y="7829"/>
                    <a:pt x="35655" y="7848"/>
                  </a:cubicBezTo>
                  <a:cubicBezTo>
                    <a:pt x="35638" y="7858"/>
                    <a:pt x="35624" y="7866"/>
                    <a:pt x="35624" y="7866"/>
                  </a:cubicBezTo>
                  <a:cubicBezTo>
                    <a:pt x="35627" y="7821"/>
                    <a:pt x="35638" y="7803"/>
                    <a:pt x="35655" y="7800"/>
                  </a:cubicBezTo>
                  <a:cubicBezTo>
                    <a:pt x="35658" y="7799"/>
                    <a:pt x="35661" y="7799"/>
                    <a:pt x="35663" y="7799"/>
                  </a:cubicBezTo>
                  <a:close/>
                  <a:moveTo>
                    <a:pt x="35780" y="7872"/>
                  </a:moveTo>
                  <a:cubicBezTo>
                    <a:pt x="35788" y="7872"/>
                    <a:pt x="35803" y="7879"/>
                    <a:pt x="35825" y="7893"/>
                  </a:cubicBezTo>
                  <a:cubicBezTo>
                    <a:pt x="35859" y="7914"/>
                    <a:pt x="35856" y="7914"/>
                    <a:pt x="35822" y="7914"/>
                  </a:cubicBezTo>
                  <a:cubicBezTo>
                    <a:pt x="35801" y="7911"/>
                    <a:pt x="35780" y="7904"/>
                    <a:pt x="35776" y="7893"/>
                  </a:cubicBezTo>
                  <a:cubicBezTo>
                    <a:pt x="35771" y="7879"/>
                    <a:pt x="35772" y="7872"/>
                    <a:pt x="35780" y="7872"/>
                  </a:cubicBezTo>
                  <a:close/>
                  <a:moveTo>
                    <a:pt x="35760" y="7931"/>
                  </a:moveTo>
                  <a:cubicBezTo>
                    <a:pt x="35762" y="7931"/>
                    <a:pt x="35764" y="7931"/>
                    <a:pt x="35766" y="7931"/>
                  </a:cubicBezTo>
                  <a:cubicBezTo>
                    <a:pt x="35790" y="7938"/>
                    <a:pt x="35790" y="7976"/>
                    <a:pt x="35766" y="7983"/>
                  </a:cubicBezTo>
                  <a:cubicBezTo>
                    <a:pt x="35763" y="7983"/>
                    <a:pt x="35752" y="7973"/>
                    <a:pt x="35749" y="7956"/>
                  </a:cubicBezTo>
                  <a:cubicBezTo>
                    <a:pt x="35743" y="7940"/>
                    <a:pt x="35747" y="7931"/>
                    <a:pt x="35760" y="7931"/>
                  </a:cubicBezTo>
                  <a:close/>
                  <a:moveTo>
                    <a:pt x="35362" y="8118"/>
                  </a:moveTo>
                  <a:lnTo>
                    <a:pt x="35362" y="8118"/>
                  </a:lnTo>
                  <a:cubicBezTo>
                    <a:pt x="35362" y="8118"/>
                    <a:pt x="35363" y="8118"/>
                    <a:pt x="35364" y="8119"/>
                  </a:cubicBezTo>
                  <a:cubicBezTo>
                    <a:pt x="35374" y="8119"/>
                    <a:pt x="35395" y="8143"/>
                    <a:pt x="35409" y="8167"/>
                  </a:cubicBezTo>
                  <a:cubicBezTo>
                    <a:pt x="35421" y="8189"/>
                    <a:pt x="35426" y="8209"/>
                    <a:pt x="35418" y="8209"/>
                  </a:cubicBezTo>
                  <a:cubicBezTo>
                    <a:pt x="35417" y="8209"/>
                    <a:pt x="35416" y="8209"/>
                    <a:pt x="35416" y="8209"/>
                  </a:cubicBezTo>
                  <a:cubicBezTo>
                    <a:pt x="35406" y="8205"/>
                    <a:pt x="35385" y="8184"/>
                    <a:pt x="35371" y="8160"/>
                  </a:cubicBezTo>
                  <a:cubicBezTo>
                    <a:pt x="35358" y="8135"/>
                    <a:pt x="35354" y="8118"/>
                    <a:pt x="35362" y="8118"/>
                  </a:cubicBezTo>
                  <a:close/>
                  <a:moveTo>
                    <a:pt x="27787" y="8043"/>
                  </a:moveTo>
                  <a:cubicBezTo>
                    <a:pt x="27793" y="8043"/>
                    <a:pt x="27800" y="8044"/>
                    <a:pt x="27808" y="8045"/>
                  </a:cubicBezTo>
                  <a:cubicBezTo>
                    <a:pt x="27832" y="8050"/>
                    <a:pt x="27849" y="8060"/>
                    <a:pt x="27838" y="8063"/>
                  </a:cubicBezTo>
                  <a:cubicBezTo>
                    <a:pt x="27832" y="8066"/>
                    <a:pt x="27814" y="8077"/>
                    <a:pt x="27803" y="8080"/>
                  </a:cubicBezTo>
                  <a:cubicBezTo>
                    <a:pt x="27790" y="8087"/>
                    <a:pt x="27776" y="8095"/>
                    <a:pt x="27769" y="8098"/>
                  </a:cubicBezTo>
                  <a:cubicBezTo>
                    <a:pt x="27762" y="8101"/>
                    <a:pt x="27773" y="8115"/>
                    <a:pt x="27793" y="8125"/>
                  </a:cubicBezTo>
                  <a:cubicBezTo>
                    <a:pt x="27821" y="8143"/>
                    <a:pt x="27824" y="8157"/>
                    <a:pt x="27811" y="8184"/>
                  </a:cubicBezTo>
                  <a:cubicBezTo>
                    <a:pt x="27801" y="8205"/>
                    <a:pt x="27778" y="8215"/>
                    <a:pt x="27753" y="8215"/>
                  </a:cubicBezTo>
                  <a:cubicBezTo>
                    <a:pt x="27724" y="8215"/>
                    <a:pt x="27693" y="8201"/>
                    <a:pt x="27686" y="8175"/>
                  </a:cubicBezTo>
                  <a:cubicBezTo>
                    <a:pt x="27682" y="8163"/>
                    <a:pt x="27671" y="8157"/>
                    <a:pt x="27659" y="8157"/>
                  </a:cubicBezTo>
                  <a:cubicBezTo>
                    <a:pt x="27643" y="8157"/>
                    <a:pt x="27624" y="8168"/>
                    <a:pt x="27616" y="8188"/>
                  </a:cubicBezTo>
                  <a:cubicBezTo>
                    <a:pt x="27615" y="8190"/>
                    <a:pt x="27614" y="8191"/>
                    <a:pt x="27613" y="8191"/>
                  </a:cubicBezTo>
                  <a:cubicBezTo>
                    <a:pt x="27608" y="8191"/>
                    <a:pt x="27597" y="8174"/>
                    <a:pt x="27589" y="8146"/>
                  </a:cubicBezTo>
                  <a:cubicBezTo>
                    <a:pt x="27575" y="8115"/>
                    <a:pt x="27575" y="8087"/>
                    <a:pt x="27585" y="8084"/>
                  </a:cubicBezTo>
                  <a:cubicBezTo>
                    <a:pt x="27586" y="8084"/>
                    <a:pt x="27587" y="8083"/>
                    <a:pt x="27589" y="8083"/>
                  </a:cubicBezTo>
                  <a:cubicBezTo>
                    <a:pt x="27622" y="8083"/>
                    <a:pt x="27734" y="8164"/>
                    <a:pt x="27720" y="8184"/>
                  </a:cubicBezTo>
                  <a:cubicBezTo>
                    <a:pt x="27718" y="8189"/>
                    <a:pt x="27725" y="8193"/>
                    <a:pt x="27736" y="8193"/>
                  </a:cubicBezTo>
                  <a:cubicBezTo>
                    <a:pt x="27741" y="8193"/>
                    <a:pt x="27746" y="8192"/>
                    <a:pt x="27752" y="8191"/>
                  </a:cubicBezTo>
                  <a:cubicBezTo>
                    <a:pt x="27783" y="8184"/>
                    <a:pt x="27783" y="8170"/>
                    <a:pt x="27766" y="8140"/>
                  </a:cubicBezTo>
                  <a:cubicBezTo>
                    <a:pt x="27729" y="8085"/>
                    <a:pt x="27741" y="8043"/>
                    <a:pt x="27787" y="8043"/>
                  </a:cubicBezTo>
                  <a:close/>
                  <a:moveTo>
                    <a:pt x="35521" y="8182"/>
                  </a:moveTo>
                  <a:cubicBezTo>
                    <a:pt x="35527" y="8182"/>
                    <a:pt x="35533" y="8191"/>
                    <a:pt x="35544" y="8209"/>
                  </a:cubicBezTo>
                  <a:cubicBezTo>
                    <a:pt x="35557" y="8227"/>
                    <a:pt x="35558" y="8241"/>
                    <a:pt x="35548" y="8241"/>
                  </a:cubicBezTo>
                  <a:cubicBezTo>
                    <a:pt x="35546" y="8241"/>
                    <a:pt x="35545" y="8241"/>
                    <a:pt x="35544" y="8240"/>
                  </a:cubicBezTo>
                  <a:cubicBezTo>
                    <a:pt x="35542" y="8240"/>
                    <a:pt x="35540" y="8240"/>
                    <a:pt x="35538" y="8240"/>
                  </a:cubicBezTo>
                  <a:cubicBezTo>
                    <a:pt x="35525" y="8240"/>
                    <a:pt x="35508" y="8249"/>
                    <a:pt x="35495" y="8264"/>
                  </a:cubicBezTo>
                  <a:cubicBezTo>
                    <a:pt x="35484" y="8278"/>
                    <a:pt x="35475" y="8284"/>
                    <a:pt x="35470" y="8284"/>
                  </a:cubicBezTo>
                  <a:cubicBezTo>
                    <a:pt x="35459" y="8284"/>
                    <a:pt x="35466" y="8254"/>
                    <a:pt x="35492" y="8216"/>
                  </a:cubicBezTo>
                  <a:cubicBezTo>
                    <a:pt x="35507" y="8194"/>
                    <a:pt x="35514" y="8182"/>
                    <a:pt x="35521" y="8182"/>
                  </a:cubicBezTo>
                  <a:close/>
                  <a:moveTo>
                    <a:pt x="35396" y="8236"/>
                  </a:moveTo>
                  <a:cubicBezTo>
                    <a:pt x="35398" y="8236"/>
                    <a:pt x="35399" y="8236"/>
                    <a:pt x="35401" y="8237"/>
                  </a:cubicBezTo>
                  <a:cubicBezTo>
                    <a:pt x="35426" y="8240"/>
                    <a:pt x="35430" y="8282"/>
                    <a:pt x="35406" y="8289"/>
                  </a:cubicBezTo>
                  <a:cubicBezTo>
                    <a:pt x="35398" y="8289"/>
                    <a:pt x="35391" y="8274"/>
                    <a:pt x="35385" y="8261"/>
                  </a:cubicBezTo>
                  <a:cubicBezTo>
                    <a:pt x="35381" y="8246"/>
                    <a:pt x="35386" y="8236"/>
                    <a:pt x="35396" y="8236"/>
                  </a:cubicBezTo>
                  <a:close/>
                  <a:moveTo>
                    <a:pt x="21713" y="8391"/>
                  </a:moveTo>
                  <a:cubicBezTo>
                    <a:pt x="21721" y="8391"/>
                    <a:pt x="21723" y="8394"/>
                    <a:pt x="21715" y="8399"/>
                  </a:cubicBezTo>
                  <a:cubicBezTo>
                    <a:pt x="21701" y="8407"/>
                    <a:pt x="21674" y="8413"/>
                    <a:pt x="21659" y="8413"/>
                  </a:cubicBezTo>
                  <a:cubicBezTo>
                    <a:pt x="21642" y="8410"/>
                    <a:pt x="21653" y="8403"/>
                    <a:pt x="21684" y="8396"/>
                  </a:cubicBezTo>
                  <a:cubicBezTo>
                    <a:pt x="21696" y="8393"/>
                    <a:pt x="21707" y="8391"/>
                    <a:pt x="21713" y="8391"/>
                  </a:cubicBezTo>
                  <a:close/>
                  <a:moveTo>
                    <a:pt x="16637" y="8383"/>
                  </a:moveTo>
                  <a:cubicBezTo>
                    <a:pt x="16658" y="8383"/>
                    <a:pt x="16675" y="8385"/>
                    <a:pt x="16681" y="8389"/>
                  </a:cubicBezTo>
                  <a:cubicBezTo>
                    <a:pt x="16705" y="8399"/>
                    <a:pt x="16684" y="8407"/>
                    <a:pt x="16612" y="8417"/>
                  </a:cubicBezTo>
                  <a:cubicBezTo>
                    <a:pt x="16575" y="8421"/>
                    <a:pt x="16543" y="8423"/>
                    <a:pt x="16518" y="8423"/>
                  </a:cubicBezTo>
                  <a:cubicBezTo>
                    <a:pt x="16439" y="8423"/>
                    <a:pt x="16428" y="8405"/>
                    <a:pt x="16539" y="8389"/>
                  </a:cubicBezTo>
                  <a:cubicBezTo>
                    <a:pt x="16573" y="8386"/>
                    <a:pt x="16609" y="8383"/>
                    <a:pt x="16637" y="8383"/>
                  </a:cubicBezTo>
                  <a:close/>
                  <a:moveTo>
                    <a:pt x="21071" y="8377"/>
                  </a:moveTo>
                  <a:cubicBezTo>
                    <a:pt x="21104" y="8377"/>
                    <a:pt x="21138" y="8398"/>
                    <a:pt x="21129" y="8417"/>
                  </a:cubicBezTo>
                  <a:cubicBezTo>
                    <a:pt x="21126" y="8424"/>
                    <a:pt x="21101" y="8428"/>
                    <a:pt x="21080" y="8428"/>
                  </a:cubicBezTo>
                  <a:cubicBezTo>
                    <a:pt x="21032" y="8424"/>
                    <a:pt x="21017" y="8389"/>
                    <a:pt x="21059" y="8379"/>
                  </a:cubicBezTo>
                  <a:cubicBezTo>
                    <a:pt x="21063" y="8378"/>
                    <a:pt x="21067" y="8377"/>
                    <a:pt x="21071" y="8377"/>
                  </a:cubicBezTo>
                  <a:close/>
                  <a:moveTo>
                    <a:pt x="20931" y="8374"/>
                  </a:moveTo>
                  <a:cubicBezTo>
                    <a:pt x="20943" y="8374"/>
                    <a:pt x="20952" y="8377"/>
                    <a:pt x="20952" y="8383"/>
                  </a:cubicBezTo>
                  <a:cubicBezTo>
                    <a:pt x="20955" y="8393"/>
                    <a:pt x="20910" y="8410"/>
                    <a:pt x="20851" y="8420"/>
                  </a:cubicBezTo>
                  <a:cubicBezTo>
                    <a:pt x="20818" y="8426"/>
                    <a:pt x="20784" y="8429"/>
                    <a:pt x="20758" y="8429"/>
                  </a:cubicBezTo>
                  <a:cubicBezTo>
                    <a:pt x="20737" y="8429"/>
                    <a:pt x="20720" y="8427"/>
                    <a:pt x="20713" y="8424"/>
                  </a:cubicBezTo>
                  <a:cubicBezTo>
                    <a:pt x="20692" y="8410"/>
                    <a:pt x="20702" y="8407"/>
                    <a:pt x="20761" y="8399"/>
                  </a:cubicBezTo>
                  <a:cubicBezTo>
                    <a:pt x="20806" y="8396"/>
                    <a:pt x="20865" y="8386"/>
                    <a:pt x="20897" y="8379"/>
                  </a:cubicBezTo>
                  <a:cubicBezTo>
                    <a:pt x="20909" y="8376"/>
                    <a:pt x="20921" y="8374"/>
                    <a:pt x="20931" y="8374"/>
                  </a:cubicBezTo>
                  <a:close/>
                  <a:moveTo>
                    <a:pt x="23551" y="8409"/>
                  </a:moveTo>
                  <a:cubicBezTo>
                    <a:pt x="23565" y="8409"/>
                    <a:pt x="23575" y="8413"/>
                    <a:pt x="23578" y="8420"/>
                  </a:cubicBezTo>
                  <a:cubicBezTo>
                    <a:pt x="23582" y="8434"/>
                    <a:pt x="23574" y="8445"/>
                    <a:pt x="23564" y="8448"/>
                  </a:cubicBezTo>
                  <a:cubicBezTo>
                    <a:pt x="23550" y="8448"/>
                    <a:pt x="23533" y="8445"/>
                    <a:pt x="23523" y="8434"/>
                  </a:cubicBezTo>
                  <a:cubicBezTo>
                    <a:pt x="23512" y="8428"/>
                    <a:pt x="23520" y="8417"/>
                    <a:pt x="23536" y="8410"/>
                  </a:cubicBezTo>
                  <a:cubicBezTo>
                    <a:pt x="23541" y="8409"/>
                    <a:pt x="23546" y="8409"/>
                    <a:pt x="23551" y="8409"/>
                  </a:cubicBezTo>
                  <a:close/>
                  <a:moveTo>
                    <a:pt x="17885" y="8390"/>
                  </a:moveTo>
                  <a:cubicBezTo>
                    <a:pt x="17928" y="8390"/>
                    <a:pt x="18009" y="8415"/>
                    <a:pt x="18017" y="8434"/>
                  </a:cubicBezTo>
                  <a:cubicBezTo>
                    <a:pt x="18021" y="8446"/>
                    <a:pt x="18020" y="8451"/>
                    <a:pt x="18004" y="8451"/>
                  </a:cubicBezTo>
                  <a:cubicBezTo>
                    <a:pt x="17991" y="8451"/>
                    <a:pt x="17967" y="8447"/>
                    <a:pt x="17927" y="8441"/>
                  </a:cubicBezTo>
                  <a:cubicBezTo>
                    <a:pt x="17840" y="8428"/>
                    <a:pt x="17833" y="8420"/>
                    <a:pt x="17861" y="8396"/>
                  </a:cubicBezTo>
                  <a:cubicBezTo>
                    <a:pt x="17865" y="8392"/>
                    <a:pt x="17873" y="8390"/>
                    <a:pt x="17885" y="8390"/>
                  </a:cubicBezTo>
                  <a:close/>
                  <a:moveTo>
                    <a:pt x="22047" y="8391"/>
                  </a:moveTo>
                  <a:cubicBezTo>
                    <a:pt x="22054" y="8391"/>
                    <a:pt x="22066" y="8395"/>
                    <a:pt x="22083" y="8403"/>
                  </a:cubicBezTo>
                  <a:cubicBezTo>
                    <a:pt x="22121" y="8420"/>
                    <a:pt x="22121" y="8424"/>
                    <a:pt x="22083" y="8445"/>
                  </a:cubicBezTo>
                  <a:cubicBezTo>
                    <a:pt x="22068" y="8453"/>
                    <a:pt x="22056" y="8457"/>
                    <a:pt x="22046" y="8457"/>
                  </a:cubicBezTo>
                  <a:cubicBezTo>
                    <a:pt x="22026" y="8457"/>
                    <a:pt x="22018" y="8440"/>
                    <a:pt x="22027" y="8410"/>
                  </a:cubicBezTo>
                  <a:cubicBezTo>
                    <a:pt x="22033" y="8397"/>
                    <a:pt x="22037" y="8391"/>
                    <a:pt x="22047" y="8391"/>
                  </a:cubicBezTo>
                  <a:close/>
                  <a:moveTo>
                    <a:pt x="21990" y="8408"/>
                  </a:moveTo>
                  <a:cubicBezTo>
                    <a:pt x="21995" y="8408"/>
                    <a:pt x="21997" y="8413"/>
                    <a:pt x="21992" y="8420"/>
                  </a:cubicBezTo>
                  <a:cubicBezTo>
                    <a:pt x="21989" y="8431"/>
                    <a:pt x="21954" y="8448"/>
                    <a:pt x="21917" y="8458"/>
                  </a:cubicBezTo>
                  <a:cubicBezTo>
                    <a:pt x="21870" y="8470"/>
                    <a:pt x="21824" y="8475"/>
                    <a:pt x="21790" y="8475"/>
                  </a:cubicBezTo>
                  <a:cubicBezTo>
                    <a:pt x="21752" y="8475"/>
                    <a:pt x="21730" y="8468"/>
                    <a:pt x="21743" y="8455"/>
                  </a:cubicBezTo>
                  <a:cubicBezTo>
                    <a:pt x="21753" y="8445"/>
                    <a:pt x="21802" y="8438"/>
                    <a:pt x="21850" y="8434"/>
                  </a:cubicBezTo>
                  <a:cubicBezTo>
                    <a:pt x="21903" y="8434"/>
                    <a:pt x="21954" y="8428"/>
                    <a:pt x="21972" y="8417"/>
                  </a:cubicBezTo>
                  <a:cubicBezTo>
                    <a:pt x="21979" y="8411"/>
                    <a:pt x="21986" y="8408"/>
                    <a:pt x="21990" y="8408"/>
                  </a:cubicBezTo>
                  <a:close/>
                  <a:moveTo>
                    <a:pt x="21432" y="8418"/>
                  </a:moveTo>
                  <a:cubicBezTo>
                    <a:pt x="21489" y="8418"/>
                    <a:pt x="21601" y="8443"/>
                    <a:pt x="21608" y="8458"/>
                  </a:cubicBezTo>
                  <a:cubicBezTo>
                    <a:pt x="21612" y="8471"/>
                    <a:pt x="21598" y="8479"/>
                    <a:pt x="21581" y="8479"/>
                  </a:cubicBezTo>
                  <a:cubicBezTo>
                    <a:pt x="21570" y="8479"/>
                    <a:pt x="21558" y="8476"/>
                    <a:pt x="21549" y="8469"/>
                  </a:cubicBezTo>
                  <a:cubicBezTo>
                    <a:pt x="21544" y="8465"/>
                    <a:pt x="21538" y="8463"/>
                    <a:pt x="21531" y="8463"/>
                  </a:cubicBezTo>
                  <a:cubicBezTo>
                    <a:pt x="21521" y="8463"/>
                    <a:pt x="21510" y="8466"/>
                    <a:pt x="21500" y="8473"/>
                  </a:cubicBezTo>
                  <a:cubicBezTo>
                    <a:pt x="21492" y="8477"/>
                    <a:pt x="21485" y="8480"/>
                    <a:pt x="21479" y="8480"/>
                  </a:cubicBezTo>
                  <a:cubicBezTo>
                    <a:pt x="21472" y="8480"/>
                    <a:pt x="21467" y="8476"/>
                    <a:pt x="21465" y="8469"/>
                  </a:cubicBezTo>
                  <a:cubicBezTo>
                    <a:pt x="21463" y="8461"/>
                    <a:pt x="21453" y="8456"/>
                    <a:pt x="21440" y="8456"/>
                  </a:cubicBezTo>
                  <a:cubicBezTo>
                    <a:pt x="21435" y="8456"/>
                    <a:pt x="21429" y="8457"/>
                    <a:pt x="21424" y="8458"/>
                  </a:cubicBezTo>
                  <a:cubicBezTo>
                    <a:pt x="21419" y="8459"/>
                    <a:pt x="21415" y="8460"/>
                    <a:pt x="21410" y="8460"/>
                  </a:cubicBezTo>
                  <a:cubicBezTo>
                    <a:pt x="21397" y="8460"/>
                    <a:pt x="21385" y="8456"/>
                    <a:pt x="21382" y="8448"/>
                  </a:cubicBezTo>
                  <a:cubicBezTo>
                    <a:pt x="21382" y="8434"/>
                    <a:pt x="21392" y="8424"/>
                    <a:pt x="21410" y="8420"/>
                  </a:cubicBezTo>
                  <a:cubicBezTo>
                    <a:pt x="21415" y="8419"/>
                    <a:pt x="21423" y="8418"/>
                    <a:pt x="21432" y="8418"/>
                  </a:cubicBezTo>
                  <a:close/>
                  <a:moveTo>
                    <a:pt x="20924" y="8455"/>
                  </a:moveTo>
                  <a:cubicBezTo>
                    <a:pt x="20938" y="8455"/>
                    <a:pt x="20955" y="8458"/>
                    <a:pt x="20966" y="8466"/>
                  </a:cubicBezTo>
                  <a:cubicBezTo>
                    <a:pt x="20980" y="8476"/>
                    <a:pt x="20980" y="8487"/>
                    <a:pt x="20966" y="8490"/>
                  </a:cubicBezTo>
                  <a:cubicBezTo>
                    <a:pt x="20963" y="8491"/>
                    <a:pt x="20961" y="8491"/>
                    <a:pt x="20958" y="8491"/>
                  </a:cubicBezTo>
                  <a:cubicBezTo>
                    <a:pt x="20946" y="8491"/>
                    <a:pt x="20932" y="8485"/>
                    <a:pt x="20924" y="8479"/>
                  </a:cubicBezTo>
                  <a:cubicBezTo>
                    <a:pt x="20910" y="8469"/>
                    <a:pt x="20913" y="8458"/>
                    <a:pt x="20924" y="8455"/>
                  </a:cubicBezTo>
                  <a:close/>
                  <a:moveTo>
                    <a:pt x="17764" y="8372"/>
                  </a:moveTo>
                  <a:cubicBezTo>
                    <a:pt x="17797" y="8372"/>
                    <a:pt x="17803" y="8382"/>
                    <a:pt x="17805" y="8407"/>
                  </a:cubicBezTo>
                  <a:cubicBezTo>
                    <a:pt x="17808" y="8431"/>
                    <a:pt x="17798" y="8452"/>
                    <a:pt x="17778" y="8452"/>
                  </a:cubicBezTo>
                  <a:cubicBezTo>
                    <a:pt x="17760" y="8452"/>
                    <a:pt x="17691" y="8462"/>
                    <a:pt x="17618" y="8476"/>
                  </a:cubicBezTo>
                  <a:cubicBezTo>
                    <a:pt x="17549" y="8490"/>
                    <a:pt x="17458" y="8503"/>
                    <a:pt x="17410" y="8511"/>
                  </a:cubicBezTo>
                  <a:cubicBezTo>
                    <a:pt x="17395" y="8512"/>
                    <a:pt x="17382" y="8513"/>
                    <a:pt x="17372" y="8513"/>
                  </a:cubicBezTo>
                  <a:cubicBezTo>
                    <a:pt x="17331" y="8513"/>
                    <a:pt x="17319" y="8501"/>
                    <a:pt x="17305" y="8462"/>
                  </a:cubicBezTo>
                  <a:cubicBezTo>
                    <a:pt x="17291" y="8431"/>
                    <a:pt x="17288" y="8403"/>
                    <a:pt x="17291" y="8403"/>
                  </a:cubicBezTo>
                  <a:cubicBezTo>
                    <a:pt x="17293" y="8402"/>
                    <a:pt x="17298" y="8402"/>
                    <a:pt x="17306" y="8402"/>
                  </a:cubicBezTo>
                  <a:cubicBezTo>
                    <a:pt x="17324" y="8402"/>
                    <a:pt x="17358" y="8404"/>
                    <a:pt x="17392" y="8407"/>
                  </a:cubicBezTo>
                  <a:cubicBezTo>
                    <a:pt x="17448" y="8407"/>
                    <a:pt x="17559" y="8399"/>
                    <a:pt x="17645" y="8386"/>
                  </a:cubicBezTo>
                  <a:cubicBezTo>
                    <a:pt x="17704" y="8377"/>
                    <a:pt x="17741" y="8372"/>
                    <a:pt x="17764" y="8372"/>
                  </a:cubicBezTo>
                  <a:close/>
                  <a:moveTo>
                    <a:pt x="16445" y="8477"/>
                  </a:moveTo>
                  <a:cubicBezTo>
                    <a:pt x="16467" y="8477"/>
                    <a:pt x="16484" y="8482"/>
                    <a:pt x="16484" y="8490"/>
                  </a:cubicBezTo>
                  <a:cubicBezTo>
                    <a:pt x="16484" y="8503"/>
                    <a:pt x="16466" y="8514"/>
                    <a:pt x="16445" y="8514"/>
                  </a:cubicBezTo>
                  <a:cubicBezTo>
                    <a:pt x="16441" y="8514"/>
                    <a:pt x="16437" y="8515"/>
                    <a:pt x="16433" y="8515"/>
                  </a:cubicBezTo>
                  <a:cubicBezTo>
                    <a:pt x="16370" y="8515"/>
                    <a:pt x="16355" y="8489"/>
                    <a:pt x="16417" y="8479"/>
                  </a:cubicBezTo>
                  <a:cubicBezTo>
                    <a:pt x="16427" y="8477"/>
                    <a:pt x="16436" y="8477"/>
                    <a:pt x="16445" y="8477"/>
                  </a:cubicBezTo>
                  <a:close/>
                  <a:moveTo>
                    <a:pt x="17016" y="8436"/>
                  </a:moveTo>
                  <a:cubicBezTo>
                    <a:pt x="17080" y="8436"/>
                    <a:pt x="17203" y="8481"/>
                    <a:pt x="17187" y="8500"/>
                  </a:cubicBezTo>
                  <a:cubicBezTo>
                    <a:pt x="17181" y="8513"/>
                    <a:pt x="17047" y="8521"/>
                    <a:pt x="16930" y="8521"/>
                  </a:cubicBezTo>
                  <a:cubicBezTo>
                    <a:pt x="16856" y="8521"/>
                    <a:pt x="16790" y="8518"/>
                    <a:pt x="16764" y="8511"/>
                  </a:cubicBezTo>
                  <a:cubicBezTo>
                    <a:pt x="16729" y="8503"/>
                    <a:pt x="16702" y="8490"/>
                    <a:pt x="16702" y="8483"/>
                  </a:cubicBezTo>
                  <a:cubicBezTo>
                    <a:pt x="16696" y="8469"/>
                    <a:pt x="16781" y="8442"/>
                    <a:pt x="16824" y="8442"/>
                  </a:cubicBezTo>
                  <a:cubicBezTo>
                    <a:pt x="16833" y="8442"/>
                    <a:pt x="16840" y="8443"/>
                    <a:pt x="16844" y="8445"/>
                  </a:cubicBezTo>
                  <a:cubicBezTo>
                    <a:pt x="16852" y="8449"/>
                    <a:pt x="16863" y="8451"/>
                    <a:pt x="16879" y="8451"/>
                  </a:cubicBezTo>
                  <a:cubicBezTo>
                    <a:pt x="16904" y="8451"/>
                    <a:pt x="16941" y="8446"/>
                    <a:pt x="17000" y="8438"/>
                  </a:cubicBezTo>
                  <a:cubicBezTo>
                    <a:pt x="17005" y="8437"/>
                    <a:pt x="17010" y="8436"/>
                    <a:pt x="17016" y="8436"/>
                  </a:cubicBezTo>
                  <a:close/>
                  <a:moveTo>
                    <a:pt x="22450" y="8500"/>
                  </a:moveTo>
                  <a:cubicBezTo>
                    <a:pt x="22465" y="8500"/>
                    <a:pt x="22489" y="8518"/>
                    <a:pt x="22500" y="8538"/>
                  </a:cubicBezTo>
                  <a:cubicBezTo>
                    <a:pt x="22510" y="8556"/>
                    <a:pt x="22513" y="8564"/>
                    <a:pt x="22503" y="8564"/>
                  </a:cubicBezTo>
                  <a:cubicBezTo>
                    <a:pt x="22498" y="8564"/>
                    <a:pt x="22489" y="8561"/>
                    <a:pt x="22475" y="8556"/>
                  </a:cubicBezTo>
                  <a:cubicBezTo>
                    <a:pt x="22420" y="8535"/>
                    <a:pt x="22405" y="8500"/>
                    <a:pt x="22450" y="8500"/>
                  </a:cubicBezTo>
                  <a:close/>
                  <a:moveTo>
                    <a:pt x="22552" y="8523"/>
                  </a:moveTo>
                  <a:cubicBezTo>
                    <a:pt x="22555" y="8523"/>
                    <a:pt x="22558" y="8524"/>
                    <a:pt x="22562" y="8524"/>
                  </a:cubicBezTo>
                  <a:cubicBezTo>
                    <a:pt x="22599" y="8528"/>
                    <a:pt x="22620" y="8559"/>
                    <a:pt x="22586" y="8566"/>
                  </a:cubicBezTo>
                  <a:cubicBezTo>
                    <a:pt x="22584" y="8567"/>
                    <a:pt x="22582" y="8567"/>
                    <a:pt x="22580" y="8567"/>
                  </a:cubicBezTo>
                  <a:cubicBezTo>
                    <a:pt x="22569" y="8567"/>
                    <a:pt x="22555" y="8559"/>
                    <a:pt x="22544" y="8545"/>
                  </a:cubicBezTo>
                  <a:cubicBezTo>
                    <a:pt x="22535" y="8531"/>
                    <a:pt x="22536" y="8523"/>
                    <a:pt x="22552" y="8523"/>
                  </a:cubicBezTo>
                  <a:close/>
                  <a:moveTo>
                    <a:pt x="20108" y="8442"/>
                  </a:moveTo>
                  <a:cubicBezTo>
                    <a:pt x="20120" y="8442"/>
                    <a:pt x="20126" y="8451"/>
                    <a:pt x="20133" y="8469"/>
                  </a:cubicBezTo>
                  <a:cubicBezTo>
                    <a:pt x="20143" y="8503"/>
                    <a:pt x="20133" y="8511"/>
                    <a:pt x="20074" y="8514"/>
                  </a:cubicBezTo>
                  <a:cubicBezTo>
                    <a:pt x="20015" y="8518"/>
                    <a:pt x="20008" y="8521"/>
                    <a:pt x="20029" y="8549"/>
                  </a:cubicBezTo>
                  <a:cubicBezTo>
                    <a:pt x="20048" y="8568"/>
                    <a:pt x="20050" y="8574"/>
                    <a:pt x="20029" y="8574"/>
                  </a:cubicBezTo>
                  <a:cubicBezTo>
                    <a:pt x="20024" y="8574"/>
                    <a:pt x="20017" y="8574"/>
                    <a:pt x="20008" y="8573"/>
                  </a:cubicBezTo>
                  <a:cubicBezTo>
                    <a:pt x="19981" y="8573"/>
                    <a:pt x="19863" y="8570"/>
                    <a:pt x="19741" y="8566"/>
                  </a:cubicBezTo>
                  <a:cubicBezTo>
                    <a:pt x="19619" y="8563"/>
                    <a:pt x="19474" y="8559"/>
                    <a:pt x="19419" y="8556"/>
                  </a:cubicBezTo>
                  <a:cubicBezTo>
                    <a:pt x="19401" y="8555"/>
                    <a:pt x="19385" y="8554"/>
                    <a:pt x="19371" y="8554"/>
                  </a:cubicBezTo>
                  <a:cubicBezTo>
                    <a:pt x="19337" y="8554"/>
                    <a:pt x="19315" y="8557"/>
                    <a:pt x="19315" y="8559"/>
                  </a:cubicBezTo>
                  <a:cubicBezTo>
                    <a:pt x="19316" y="8563"/>
                    <a:pt x="19314" y="8564"/>
                    <a:pt x="19308" y="8564"/>
                  </a:cubicBezTo>
                  <a:cubicBezTo>
                    <a:pt x="19302" y="8564"/>
                    <a:pt x="19293" y="8563"/>
                    <a:pt x="19283" y="8559"/>
                  </a:cubicBezTo>
                  <a:cubicBezTo>
                    <a:pt x="19273" y="8554"/>
                    <a:pt x="19262" y="8552"/>
                    <a:pt x="19254" y="8552"/>
                  </a:cubicBezTo>
                  <a:cubicBezTo>
                    <a:pt x="19245" y="8552"/>
                    <a:pt x="19238" y="8554"/>
                    <a:pt x="19235" y="8559"/>
                  </a:cubicBezTo>
                  <a:cubicBezTo>
                    <a:pt x="19232" y="8563"/>
                    <a:pt x="19229" y="8565"/>
                    <a:pt x="19226" y="8565"/>
                  </a:cubicBezTo>
                  <a:cubicBezTo>
                    <a:pt x="19223" y="8565"/>
                    <a:pt x="19219" y="8561"/>
                    <a:pt x="19217" y="8553"/>
                  </a:cubicBezTo>
                  <a:cubicBezTo>
                    <a:pt x="19215" y="8543"/>
                    <a:pt x="19209" y="8538"/>
                    <a:pt x="19204" y="8538"/>
                  </a:cubicBezTo>
                  <a:cubicBezTo>
                    <a:pt x="19201" y="8538"/>
                    <a:pt x="19199" y="8540"/>
                    <a:pt x="19196" y="8542"/>
                  </a:cubicBezTo>
                  <a:cubicBezTo>
                    <a:pt x="19193" y="8544"/>
                    <a:pt x="19187" y="8546"/>
                    <a:pt x="19181" y="8546"/>
                  </a:cubicBezTo>
                  <a:cubicBezTo>
                    <a:pt x="19169" y="8546"/>
                    <a:pt x="19154" y="8542"/>
                    <a:pt x="19141" y="8535"/>
                  </a:cubicBezTo>
                  <a:cubicBezTo>
                    <a:pt x="19106" y="8514"/>
                    <a:pt x="19110" y="8511"/>
                    <a:pt x="19179" y="8503"/>
                  </a:cubicBezTo>
                  <a:cubicBezTo>
                    <a:pt x="19205" y="8500"/>
                    <a:pt x="19239" y="8498"/>
                    <a:pt x="19270" y="8498"/>
                  </a:cubicBezTo>
                  <a:cubicBezTo>
                    <a:pt x="19292" y="8498"/>
                    <a:pt x="19312" y="8499"/>
                    <a:pt x="19328" y="8500"/>
                  </a:cubicBezTo>
                  <a:cubicBezTo>
                    <a:pt x="19335" y="8501"/>
                    <a:pt x="19343" y="8501"/>
                    <a:pt x="19351" y="8501"/>
                  </a:cubicBezTo>
                  <a:cubicBezTo>
                    <a:pt x="19386" y="8501"/>
                    <a:pt x="19422" y="8495"/>
                    <a:pt x="19435" y="8487"/>
                  </a:cubicBezTo>
                  <a:cubicBezTo>
                    <a:pt x="19457" y="8473"/>
                    <a:pt x="19481" y="8467"/>
                    <a:pt x="19503" y="8467"/>
                  </a:cubicBezTo>
                  <a:cubicBezTo>
                    <a:pt x="19532" y="8467"/>
                    <a:pt x="19556" y="8479"/>
                    <a:pt x="19564" y="8503"/>
                  </a:cubicBezTo>
                  <a:cubicBezTo>
                    <a:pt x="19569" y="8517"/>
                    <a:pt x="19573" y="8524"/>
                    <a:pt x="19576" y="8524"/>
                  </a:cubicBezTo>
                  <a:cubicBezTo>
                    <a:pt x="19579" y="8524"/>
                    <a:pt x="19583" y="8516"/>
                    <a:pt x="19589" y="8500"/>
                  </a:cubicBezTo>
                  <a:cubicBezTo>
                    <a:pt x="19593" y="8488"/>
                    <a:pt x="19598" y="8482"/>
                    <a:pt x="19603" y="8482"/>
                  </a:cubicBezTo>
                  <a:cubicBezTo>
                    <a:pt x="19610" y="8482"/>
                    <a:pt x="19617" y="8495"/>
                    <a:pt x="19619" y="8518"/>
                  </a:cubicBezTo>
                  <a:cubicBezTo>
                    <a:pt x="19619" y="8521"/>
                    <a:pt x="19621" y="8523"/>
                    <a:pt x="19624" y="8523"/>
                  </a:cubicBezTo>
                  <a:cubicBezTo>
                    <a:pt x="19631" y="8523"/>
                    <a:pt x="19642" y="8516"/>
                    <a:pt x="19651" y="8508"/>
                  </a:cubicBezTo>
                  <a:cubicBezTo>
                    <a:pt x="19676" y="8487"/>
                    <a:pt x="19827" y="8465"/>
                    <a:pt x="19931" y="8465"/>
                  </a:cubicBezTo>
                  <a:cubicBezTo>
                    <a:pt x="19955" y="8465"/>
                    <a:pt x="19977" y="8467"/>
                    <a:pt x="19994" y="8469"/>
                  </a:cubicBezTo>
                  <a:cubicBezTo>
                    <a:pt x="20018" y="8469"/>
                    <a:pt x="20057" y="8462"/>
                    <a:pt x="20081" y="8452"/>
                  </a:cubicBezTo>
                  <a:cubicBezTo>
                    <a:pt x="20092" y="8445"/>
                    <a:pt x="20101" y="8442"/>
                    <a:pt x="20108" y="8442"/>
                  </a:cubicBezTo>
                  <a:close/>
                  <a:moveTo>
                    <a:pt x="24126" y="8588"/>
                  </a:moveTo>
                  <a:cubicBezTo>
                    <a:pt x="24134" y="8588"/>
                    <a:pt x="24141" y="8590"/>
                    <a:pt x="24147" y="8594"/>
                  </a:cubicBezTo>
                  <a:cubicBezTo>
                    <a:pt x="24171" y="8604"/>
                    <a:pt x="24168" y="8612"/>
                    <a:pt x="24130" y="8622"/>
                  </a:cubicBezTo>
                  <a:cubicBezTo>
                    <a:pt x="24114" y="8626"/>
                    <a:pt x="24102" y="8628"/>
                    <a:pt x="24094" y="8628"/>
                  </a:cubicBezTo>
                  <a:cubicBezTo>
                    <a:pt x="24075" y="8628"/>
                    <a:pt x="24077" y="8617"/>
                    <a:pt x="24098" y="8597"/>
                  </a:cubicBezTo>
                  <a:cubicBezTo>
                    <a:pt x="24104" y="8591"/>
                    <a:pt x="24115" y="8588"/>
                    <a:pt x="24126" y="8588"/>
                  </a:cubicBezTo>
                  <a:close/>
                  <a:moveTo>
                    <a:pt x="16124" y="8610"/>
                  </a:moveTo>
                  <a:cubicBezTo>
                    <a:pt x="16146" y="8610"/>
                    <a:pt x="16169" y="8614"/>
                    <a:pt x="16178" y="8622"/>
                  </a:cubicBezTo>
                  <a:cubicBezTo>
                    <a:pt x="16196" y="8637"/>
                    <a:pt x="16178" y="8646"/>
                    <a:pt x="16133" y="8646"/>
                  </a:cubicBezTo>
                  <a:cubicBezTo>
                    <a:pt x="16127" y="8646"/>
                    <a:pt x="16120" y="8646"/>
                    <a:pt x="16112" y="8646"/>
                  </a:cubicBezTo>
                  <a:cubicBezTo>
                    <a:pt x="16091" y="8642"/>
                    <a:pt x="16071" y="8636"/>
                    <a:pt x="16071" y="8628"/>
                  </a:cubicBezTo>
                  <a:cubicBezTo>
                    <a:pt x="16066" y="8617"/>
                    <a:pt x="16095" y="8610"/>
                    <a:pt x="16124" y="8610"/>
                  </a:cubicBezTo>
                  <a:close/>
                  <a:moveTo>
                    <a:pt x="18507" y="8642"/>
                  </a:moveTo>
                  <a:cubicBezTo>
                    <a:pt x="18588" y="8642"/>
                    <a:pt x="18667" y="8648"/>
                    <a:pt x="18669" y="8657"/>
                  </a:cubicBezTo>
                  <a:cubicBezTo>
                    <a:pt x="18676" y="8676"/>
                    <a:pt x="18583" y="8702"/>
                    <a:pt x="18526" y="8702"/>
                  </a:cubicBezTo>
                  <a:cubicBezTo>
                    <a:pt x="18523" y="8702"/>
                    <a:pt x="18519" y="8702"/>
                    <a:pt x="18516" y="8702"/>
                  </a:cubicBezTo>
                  <a:cubicBezTo>
                    <a:pt x="18492" y="8702"/>
                    <a:pt x="18436" y="8702"/>
                    <a:pt x="18385" y="8705"/>
                  </a:cubicBezTo>
                  <a:cubicBezTo>
                    <a:pt x="18373" y="8706"/>
                    <a:pt x="18363" y="8706"/>
                    <a:pt x="18353" y="8706"/>
                  </a:cubicBezTo>
                  <a:cubicBezTo>
                    <a:pt x="18284" y="8706"/>
                    <a:pt x="18252" y="8686"/>
                    <a:pt x="18274" y="8657"/>
                  </a:cubicBezTo>
                  <a:cubicBezTo>
                    <a:pt x="18277" y="8650"/>
                    <a:pt x="18291" y="8645"/>
                    <a:pt x="18303" y="8645"/>
                  </a:cubicBezTo>
                  <a:cubicBezTo>
                    <a:pt x="18306" y="8645"/>
                    <a:pt x="18309" y="8645"/>
                    <a:pt x="18311" y="8646"/>
                  </a:cubicBezTo>
                  <a:cubicBezTo>
                    <a:pt x="18324" y="8648"/>
                    <a:pt x="18341" y="8651"/>
                    <a:pt x="18356" y="8651"/>
                  </a:cubicBezTo>
                  <a:cubicBezTo>
                    <a:pt x="18363" y="8651"/>
                    <a:pt x="18369" y="8650"/>
                    <a:pt x="18374" y="8649"/>
                  </a:cubicBezTo>
                  <a:cubicBezTo>
                    <a:pt x="18408" y="8644"/>
                    <a:pt x="18458" y="8642"/>
                    <a:pt x="18507" y="8642"/>
                  </a:cubicBezTo>
                  <a:close/>
                  <a:moveTo>
                    <a:pt x="17243" y="8694"/>
                  </a:moveTo>
                  <a:cubicBezTo>
                    <a:pt x="17286" y="8694"/>
                    <a:pt x="17326" y="8701"/>
                    <a:pt x="17330" y="8716"/>
                  </a:cubicBezTo>
                  <a:cubicBezTo>
                    <a:pt x="17337" y="8726"/>
                    <a:pt x="17309" y="8737"/>
                    <a:pt x="17260" y="8740"/>
                  </a:cubicBezTo>
                  <a:cubicBezTo>
                    <a:pt x="17239" y="8741"/>
                    <a:pt x="17220" y="8742"/>
                    <a:pt x="17203" y="8742"/>
                  </a:cubicBezTo>
                  <a:cubicBezTo>
                    <a:pt x="17138" y="8742"/>
                    <a:pt x="17115" y="8732"/>
                    <a:pt x="17142" y="8712"/>
                  </a:cubicBezTo>
                  <a:cubicBezTo>
                    <a:pt x="17161" y="8700"/>
                    <a:pt x="17203" y="8694"/>
                    <a:pt x="17243" y="8694"/>
                  </a:cubicBezTo>
                  <a:close/>
                  <a:moveTo>
                    <a:pt x="18191" y="8652"/>
                  </a:moveTo>
                  <a:cubicBezTo>
                    <a:pt x="18207" y="8652"/>
                    <a:pt x="18226" y="8662"/>
                    <a:pt x="18236" y="8677"/>
                  </a:cubicBezTo>
                  <a:cubicBezTo>
                    <a:pt x="18253" y="8708"/>
                    <a:pt x="18249" y="8712"/>
                    <a:pt x="18079" y="8722"/>
                  </a:cubicBezTo>
                  <a:cubicBezTo>
                    <a:pt x="18041" y="8722"/>
                    <a:pt x="18010" y="8716"/>
                    <a:pt x="18003" y="8702"/>
                  </a:cubicBezTo>
                  <a:cubicBezTo>
                    <a:pt x="18002" y="8699"/>
                    <a:pt x="18001" y="8697"/>
                    <a:pt x="17999" y="8697"/>
                  </a:cubicBezTo>
                  <a:cubicBezTo>
                    <a:pt x="17994" y="8697"/>
                    <a:pt x="17986" y="8707"/>
                    <a:pt x="17978" y="8722"/>
                  </a:cubicBezTo>
                  <a:cubicBezTo>
                    <a:pt x="17968" y="8747"/>
                    <a:pt x="17944" y="8767"/>
                    <a:pt x="17927" y="8774"/>
                  </a:cubicBezTo>
                  <a:cubicBezTo>
                    <a:pt x="17922" y="8775"/>
                    <a:pt x="17916" y="8776"/>
                    <a:pt x="17910" y="8776"/>
                  </a:cubicBezTo>
                  <a:cubicBezTo>
                    <a:pt x="17892" y="8776"/>
                    <a:pt x="17868" y="8771"/>
                    <a:pt x="17850" y="8764"/>
                  </a:cubicBezTo>
                  <a:cubicBezTo>
                    <a:pt x="17812" y="8750"/>
                    <a:pt x="17808" y="8747"/>
                    <a:pt x="17833" y="8712"/>
                  </a:cubicBezTo>
                  <a:cubicBezTo>
                    <a:pt x="17844" y="8694"/>
                    <a:pt x="17852" y="8686"/>
                    <a:pt x="17861" y="8686"/>
                  </a:cubicBezTo>
                  <a:cubicBezTo>
                    <a:pt x="17868" y="8686"/>
                    <a:pt x="17877" y="8691"/>
                    <a:pt x="17888" y="8698"/>
                  </a:cubicBezTo>
                  <a:cubicBezTo>
                    <a:pt x="17898" y="8706"/>
                    <a:pt x="17905" y="8710"/>
                    <a:pt x="17910" y="8710"/>
                  </a:cubicBezTo>
                  <a:cubicBezTo>
                    <a:pt x="17917" y="8710"/>
                    <a:pt x="17921" y="8704"/>
                    <a:pt x="17923" y="8695"/>
                  </a:cubicBezTo>
                  <a:cubicBezTo>
                    <a:pt x="17923" y="8670"/>
                    <a:pt x="17957" y="8663"/>
                    <a:pt x="18086" y="8657"/>
                  </a:cubicBezTo>
                  <a:lnTo>
                    <a:pt x="18135" y="8657"/>
                  </a:lnTo>
                  <a:cubicBezTo>
                    <a:pt x="18141" y="8657"/>
                    <a:pt x="18162" y="8657"/>
                    <a:pt x="18183" y="8653"/>
                  </a:cubicBezTo>
                  <a:cubicBezTo>
                    <a:pt x="18186" y="8653"/>
                    <a:pt x="18188" y="8652"/>
                    <a:pt x="18191" y="8652"/>
                  </a:cubicBezTo>
                  <a:close/>
                  <a:moveTo>
                    <a:pt x="17737" y="8784"/>
                  </a:moveTo>
                  <a:cubicBezTo>
                    <a:pt x="17798" y="8784"/>
                    <a:pt x="17814" y="8821"/>
                    <a:pt x="17746" y="8841"/>
                  </a:cubicBezTo>
                  <a:cubicBezTo>
                    <a:pt x="17734" y="8843"/>
                    <a:pt x="17725" y="8844"/>
                    <a:pt x="17716" y="8844"/>
                  </a:cubicBezTo>
                  <a:cubicBezTo>
                    <a:pt x="17696" y="8844"/>
                    <a:pt x="17685" y="8838"/>
                    <a:pt x="17680" y="8823"/>
                  </a:cubicBezTo>
                  <a:cubicBezTo>
                    <a:pt x="17673" y="8802"/>
                    <a:pt x="17687" y="8788"/>
                    <a:pt x="17722" y="8785"/>
                  </a:cubicBezTo>
                  <a:cubicBezTo>
                    <a:pt x="17727" y="8784"/>
                    <a:pt x="17732" y="8784"/>
                    <a:pt x="17737" y="8784"/>
                  </a:cubicBezTo>
                  <a:close/>
                  <a:moveTo>
                    <a:pt x="17522" y="8891"/>
                  </a:moveTo>
                  <a:cubicBezTo>
                    <a:pt x="17576" y="8891"/>
                    <a:pt x="17573" y="8918"/>
                    <a:pt x="17510" y="8937"/>
                  </a:cubicBezTo>
                  <a:cubicBezTo>
                    <a:pt x="17499" y="8940"/>
                    <a:pt x="17489" y="8941"/>
                    <a:pt x="17479" y="8941"/>
                  </a:cubicBezTo>
                  <a:cubicBezTo>
                    <a:pt x="17462" y="8941"/>
                    <a:pt x="17450" y="8937"/>
                    <a:pt x="17448" y="8931"/>
                  </a:cubicBezTo>
                  <a:cubicBezTo>
                    <a:pt x="17447" y="8928"/>
                    <a:pt x="17444" y="8927"/>
                    <a:pt x="17441" y="8927"/>
                  </a:cubicBezTo>
                  <a:cubicBezTo>
                    <a:pt x="17434" y="8927"/>
                    <a:pt x="17422" y="8933"/>
                    <a:pt x="17410" y="8945"/>
                  </a:cubicBezTo>
                  <a:cubicBezTo>
                    <a:pt x="17391" y="8959"/>
                    <a:pt x="17370" y="8969"/>
                    <a:pt x="17361" y="8969"/>
                  </a:cubicBezTo>
                  <a:cubicBezTo>
                    <a:pt x="17360" y="8969"/>
                    <a:pt x="17359" y="8969"/>
                    <a:pt x="17358" y="8969"/>
                  </a:cubicBezTo>
                  <a:cubicBezTo>
                    <a:pt x="17354" y="8968"/>
                    <a:pt x="17345" y="8967"/>
                    <a:pt x="17334" y="8967"/>
                  </a:cubicBezTo>
                  <a:cubicBezTo>
                    <a:pt x="17315" y="8967"/>
                    <a:pt x="17287" y="8969"/>
                    <a:pt x="17260" y="8976"/>
                  </a:cubicBezTo>
                  <a:cubicBezTo>
                    <a:pt x="17216" y="8982"/>
                    <a:pt x="17156" y="8986"/>
                    <a:pt x="17129" y="8986"/>
                  </a:cubicBezTo>
                  <a:cubicBezTo>
                    <a:pt x="17038" y="8982"/>
                    <a:pt x="17062" y="8945"/>
                    <a:pt x="17166" y="8931"/>
                  </a:cubicBezTo>
                  <a:cubicBezTo>
                    <a:pt x="17281" y="8913"/>
                    <a:pt x="17430" y="8896"/>
                    <a:pt x="17504" y="8892"/>
                  </a:cubicBezTo>
                  <a:cubicBezTo>
                    <a:pt x="17510" y="8892"/>
                    <a:pt x="17517" y="8891"/>
                    <a:pt x="17522" y="8891"/>
                  </a:cubicBezTo>
                  <a:close/>
                  <a:moveTo>
                    <a:pt x="13502" y="9131"/>
                  </a:moveTo>
                  <a:cubicBezTo>
                    <a:pt x="13512" y="9131"/>
                    <a:pt x="13516" y="9140"/>
                    <a:pt x="13514" y="9149"/>
                  </a:cubicBezTo>
                  <a:cubicBezTo>
                    <a:pt x="13510" y="9163"/>
                    <a:pt x="13503" y="9174"/>
                    <a:pt x="13496" y="9177"/>
                  </a:cubicBezTo>
                  <a:cubicBezTo>
                    <a:pt x="13489" y="9177"/>
                    <a:pt x="13482" y="9170"/>
                    <a:pt x="13479" y="9160"/>
                  </a:cubicBezTo>
                  <a:cubicBezTo>
                    <a:pt x="13475" y="9149"/>
                    <a:pt x="13486" y="9135"/>
                    <a:pt x="13496" y="9132"/>
                  </a:cubicBezTo>
                  <a:cubicBezTo>
                    <a:pt x="13498" y="9131"/>
                    <a:pt x="13500" y="9131"/>
                    <a:pt x="13502" y="9131"/>
                  </a:cubicBezTo>
                  <a:close/>
                  <a:moveTo>
                    <a:pt x="13564" y="9123"/>
                  </a:moveTo>
                  <a:cubicBezTo>
                    <a:pt x="13567" y="9123"/>
                    <a:pt x="13572" y="9125"/>
                    <a:pt x="13576" y="9128"/>
                  </a:cubicBezTo>
                  <a:cubicBezTo>
                    <a:pt x="13586" y="9139"/>
                    <a:pt x="13586" y="9156"/>
                    <a:pt x="13576" y="9166"/>
                  </a:cubicBezTo>
                  <a:cubicBezTo>
                    <a:pt x="13567" y="9175"/>
                    <a:pt x="13559" y="9179"/>
                    <a:pt x="13553" y="9179"/>
                  </a:cubicBezTo>
                  <a:cubicBezTo>
                    <a:pt x="13543" y="9179"/>
                    <a:pt x="13538" y="9166"/>
                    <a:pt x="13544" y="9142"/>
                  </a:cubicBezTo>
                  <a:cubicBezTo>
                    <a:pt x="13550" y="9130"/>
                    <a:pt x="13556" y="9123"/>
                    <a:pt x="13564" y="9123"/>
                  </a:cubicBezTo>
                  <a:close/>
                  <a:moveTo>
                    <a:pt x="13642" y="9182"/>
                  </a:moveTo>
                  <a:cubicBezTo>
                    <a:pt x="13653" y="9182"/>
                    <a:pt x="13665" y="9186"/>
                    <a:pt x="13673" y="9195"/>
                  </a:cubicBezTo>
                  <a:cubicBezTo>
                    <a:pt x="13683" y="9201"/>
                    <a:pt x="13677" y="9208"/>
                    <a:pt x="13653" y="9208"/>
                  </a:cubicBezTo>
                  <a:cubicBezTo>
                    <a:pt x="13611" y="9204"/>
                    <a:pt x="13600" y="9190"/>
                    <a:pt x="13632" y="9184"/>
                  </a:cubicBezTo>
                  <a:cubicBezTo>
                    <a:pt x="13635" y="9183"/>
                    <a:pt x="13639" y="9182"/>
                    <a:pt x="13642" y="9182"/>
                  </a:cubicBezTo>
                  <a:close/>
                  <a:moveTo>
                    <a:pt x="13746" y="9183"/>
                  </a:moveTo>
                  <a:cubicBezTo>
                    <a:pt x="13748" y="9183"/>
                    <a:pt x="13750" y="9183"/>
                    <a:pt x="13753" y="9184"/>
                  </a:cubicBezTo>
                  <a:cubicBezTo>
                    <a:pt x="13767" y="9187"/>
                    <a:pt x="13781" y="9195"/>
                    <a:pt x="13781" y="9201"/>
                  </a:cubicBezTo>
                  <a:cubicBezTo>
                    <a:pt x="13784" y="9204"/>
                    <a:pt x="13773" y="9211"/>
                    <a:pt x="13763" y="9215"/>
                  </a:cubicBezTo>
                  <a:cubicBezTo>
                    <a:pt x="13761" y="9216"/>
                    <a:pt x="13759" y="9216"/>
                    <a:pt x="13757" y="9216"/>
                  </a:cubicBezTo>
                  <a:cubicBezTo>
                    <a:pt x="13745" y="9216"/>
                    <a:pt x="13735" y="9209"/>
                    <a:pt x="13732" y="9198"/>
                  </a:cubicBezTo>
                  <a:cubicBezTo>
                    <a:pt x="13729" y="9189"/>
                    <a:pt x="13736" y="9183"/>
                    <a:pt x="13746" y="9183"/>
                  </a:cubicBezTo>
                  <a:close/>
                  <a:moveTo>
                    <a:pt x="5339" y="9846"/>
                  </a:moveTo>
                  <a:cubicBezTo>
                    <a:pt x="5348" y="9846"/>
                    <a:pt x="5348" y="9853"/>
                    <a:pt x="5336" y="9871"/>
                  </a:cubicBezTo>
                  <a:cubicBezTo>
                    <a:pt x="5327" y="9883"/>
                    <a:pt x="5316" y="9892"/>
                    <a:pt x="5308" y="9892"/>
                  </a:cubicBezTo>
                  <a:cubicBezTo>
                    <a:pt x="5307" y="9892"/>
                    <a:pt x="5306" y="9892"/>
                    <a:pt x="5305" y="9891"/>
                  </a:cubicBezTo>
                  <a:cubicBezTo>
                    <a:pt x="5285" y="9885"/>
                    <a:pt x="5301" y="9853"/>
                    <a:pt x="5333" y="9846"/>
                  </a:cubicBezTo>
                  <a:cubicBezTo>
                    <a:pt x="5335" y="9846"/>
                    <a:pt x="5337" y="9846"/>
                    <a:pt x="5339" y="9846"/>
                  </a:cubicBezTo>
                  <a:close/>
                  <a:moveTo>
                    <a:pt x="5411" y="9919"/>
                  </a:moveTo>
                  <a:cubicBezTo>
                    <a:pt x="5420" y="9919"/>
                    <a:pt x="5430" y="9920"/>
                    <a:pt x="5440" y="9923"/>
                  </a:cubicBezTo>
                  <a:cubicBezTo>
                    <a:pt x="5479" y="9933"/>
                    <a:pt x="5475" y="9936"/>
                    <a:pt x="5423" y="9951"/>
                  </a:cubicBezTo>
                  <a:cubicBezTo>
                    <a:pt x="5401" y="9957"/>
                    <a:pt x="5384" y="9960"/>
                    <a:pt x="5373" y="9960"/>
                  </a:cubicBezTo>
                  <a:cubicBezTo>
                    <a:pt x="5354" y="9960"/>
                    <a:pt x="5354" y="9950"/>
                    <a:pt x="5374" y="9930"/>
                  </a:cubicBezTo>
                  <a:cubicBezTo>
                    <a:pt x="5381" y="9923"/>
                    <a:pt x="5394" y="9919"/>
                    <a:pt x="5411" y="9919"/>
                  </a:cubicBezTo>
                  <a:close/>
                  <a:moveTo>
                    <a:pt x="24136" y="0"/>
                  </a:moveTo>
                  <a:cubicBezTo>
                    <a:pt x="24110" y="0"/>
                    <a:pt x="24082" y="1"/>
                    <a:pt x="24053" y="4"/>
                  </a:cubicBezTo>
                  <a:cubicBezTo>
                    <a:pt x="24006" y="8"/>
                    <a:pt x="23955" y="9"/>
                    <a:pt x="23915" y="9"/>
                  </a:cubicBezTo>
                  <a:cubicBezTo>
                    <a:pt x="23887" y="9"/>
                    <a:pt x="23864" y="8"/>
                    <a:pt x="23853" y="7"/>
                  </a:cubicBezTo>
                  <a:cubicBezTo>
                    <a:pt x="23844" y="6"/>
                    <a:pt x="23836" y="6"/>
                    <a:pt x="23827" y="6"/>
                  </a:cubicBezTo>
                  <a:cubicBezTo>
                    <a:pt x="23799" y="6"/>
                    <a:pt x="23770" y="10"/>
                    <a:pt x="23752" y="21"/>
                  </a:cubicBezTo>
                  <a:cubicBezTo>
                    <a:pt x="23737" y="30"/>
                    <a:pt x="23724" y="34"/>
                    <a:pt x="23715" y="34"/>
                  </a:cubicBezTo>
                  <a:cubicBezTo>
                    <a:pt x="23709" y="34"/>
                    <a:pt x="23704" y="32"/>
                    <a:pt x="23703" y="28"/>
                  </a:cubicBezTo>
                  <a:cubicBezTo>
                    <a:pt x="23700" y="20"/>
                    <a:pt x="23667" y="17"/>
                    <a:pt x="23625" y="17"/>
                  </a:cubicBezTo>
                  <a:cubicBezTo>
                    <a:pt x="23554" y="17"/>
                    <a:pt x="23456" y="27"/>
                    <a:pt x="23443" y="42"/>
                  </a:cubicBezTo>
                  <a:cubicBezTo>
                    <a:pt x="23437" y="46"/>
                    <a:pt x="23432" y="48"/>
                    <a:pt x="23426" y="48"/>
                  </a:cubicBezTo>
                  <a:cubicBezTo>
                    <a:pt x="23418" y="48"/>
                    <a:pt x="23410" y="43"/>
                    <a:pt x="23401" y="35"/>
                  </a:cubicBezTo>
                  <a:cubicBezTo>
                    <a:pt x="23393" y="25"/>
                    <a:pt x="23374" y="20"/>
                    <a:pt x="23354" y="20"/>
                  </a:cubicBezTo>
                  <a:cubicBezTo>
                    <a:pt x="23325" y="20"/>
                    <a:pt x="23293" y="30"/>
                    <a:pt x="23286" y="49"/>
                  </a:cubicBezTo>
                  <a:cubicBezTo>
                    <a:pt x="23285" y="56"/>
                    <a:pt x="23287" y="60"/>
                    <a:pt x="23291" y="60"/>
                  </a:cubicBezTo>
                  <a:cubicBezTo>
                    <a:pt x="23295" y="60"/>
                    <a:pt x="23301" y="57"/>
                    <a:pt x="23307" y="52"/>
                  </a:cubicBezTo>
                  <a:cubicBezTo>
                    <a:pt x="23314" y="47"/>
                    <a:pt x="23327" y="45"/>
                    <a:pt x="23340" y="45"/>
                  </a:cubicBezTo>
                  <a:cubicBezTo>
                    <a:pt x="23353" y="45"/>
                    <a:pt x="23367" y="47"/>
                    <a:pt x="23377" y="52"/>
                  </a:cubicBezTo>
                  <a:cubicBezTo>
                    <a:pt x="23404" y="67"/>
                    <a:pt x="23434" y="73"/>
                    <a:pt x="23479" y="73"/>
                  </a:cubicBezTo>
                  <a:cubicBezTo>
                    <a:pt x="23509" y="73"/>
                    <a:pt x="23545" y="70"/>
                    <a:pt x="23592" y="66"/>
                  </a:cubicBezTo>
                  <a:cubicBezTo>
                    <a:pt x="23624" y="64"/>
                    <a:pt x="23683" y="61"/>
                    <a:pt x="23743" y="61"/>
                  </a:cubicBezTo>
                  <a:cubicBezTo>
                    <a:pt x="23767" y="61"/>
                    <a:pt x="23792" y="62"/>
                    <a:pt x="23814" y="63"/>
                  </a:cubicBezTo>
                  <a:cubicBezTo>
                    <a:pt x="23847" y="64"/>
                    <a:pt x="23880" y="65"/>
                    <a:pt x="23909" y="65"/>
                  </a:cubicBezTo>
                  <a:cubicBezTo>
                    <a:pt x="23949" y="65"/>
                    <a:pt x="23981" y="63"/>
                    <a:pt x="23991" y="59"/>
                  </a:cubicBezTo>
                  <a:cubicBezTo>
                    <a:pt x="24000" y="58"/>
                    <a:pt x="24015" y="57"/>
                    <a:pt x="24033" y="57"/>
                  </a:cubicBezTo>
                  <a:cubicBezTo>
                    <a:pt x="24052" y="57"/>
                    <a:pt x="24072" y="58"/>
                    <a:pt x="24092" y="59"/>
                  </a:cubicBezTo>
                  <a:cubicBezTo>
                    <a:pt x="24135" y="63"/>
                    <a:pt x="24159" y="64"/>
                    <a:pt x="24178" y="64"/>
                  </a:cubicBezTo>
                  <a:cubicBezTo>
                    <a:pt x="24197" y="64"/>
                    <a:pt x="24211" y="63"/>
                    <a:pt x="24234" y="59"/>
                  </a:cubicBezTo>
                  <a:cubicBezTo>
                    <a:pt x="24237" y="59"/>
                    <a:pt x="24239" y="59"/>
                    <a:pt x="24242" y="59"/>
                  </a:cubicBezTo>
                  <a:cubicBezTo>
                    <a:pt x="24259" y="59"/>
                    <a:pt x="24273" y="68"/>
                    <a:pt x="24279" y="84"/>
                  </a:cubicBezTo>
                  <a:cubicBezTo>
                    <a:pt x="24282" y="99"/>
                    <a:pt x="24293" y="108"/>
                    <a:pt x="24305" y="108"/>
                  </a:cubicBezTo>
                  <a:cubicBezTo>
                    <a:pt x="24307" y="108"/>
                    <a:pt x="24309" y="108"/>
                    <a:pt x="24311" y="108"/>
                  </a:cubicBezTo>
                  <a:cubicBezTo>
                    <a:pt x="24312" y="107"/>
                    <a:pt x="24313" y="107"/>
                    <a:pt x="24315" y="107"/>
                  </a:cubicBezTo>
                  <a:cubicBezTo>
                    <a:pt x="24325" y="107"/>
                    <a:pt x="24338" y="117"/>
                    <a:pt x="24341" y="132"/>
                  </a:cubicBezTo>
                  <a:cubicBezTo>
                    <a:pt x="24348" y="149"/>
                    <a:pt x="24338" y="164"/>
                    <a:pt x="24321" y="164"/>
                  </a:cubicBezTo>
                  <a:cubicBezTo>
                    <a:pt x="24303" y="164"/>
                    <a:pt x="24282" y="177"/>
                    <a:pt x="24269" y="198"/>
                  </a:cubicBezTo>
                  <a:cubicBezTo>
                    <a:pt x="24257" y="216"/>
                    <a:pt x="24249" y="224"/>
                    <a:pt x="24236" y="224"/>
                  </a:cubicBezTo>
                  <a:cubicBezTo>
                    <a:pt x="24226" y="224"/>
                    <a:pt x="24214" y="219"/>
                    <a:pt x="24196" y="209"/>
                  </a:cubicBezTo>
                  <a:cubicBezTo>
                    <a:pt x="24143" y="175"/>
                    <a:pt x="24036" y="152"/>
                    <a:pt x="23959" y="152"/>
                  </a:cubicBezTo>
                  <a:cubicBezTo>
                    <a:pt x="23949" y="152"/>
                    <a:pt x="23940" y="152"/>
                    <a:pt x="23932" y="153"/>
                  </a:cubicBezTo>
                  <a:cubicBezTo>
                    <a:pt x="23922" y="154"/>
                    <a:pt x="23910" y="154"/>
                    <a:pt x="23899" y="154"/>
                  </a:cubicBezTo>
                  <a:cubicBezTo>
                    <a:pt x="23871" y="154"/>
                    <a:pt x="23841" y="152"/>
                    <a:pt x="23824" y="149"/>
                  </a:cubicBezTo>
                  <a:cubicBezTo>
                    <a:pt x="23819" y="149"/>
                    <a:pt x="23813" y="148"/>
                    <a:pt x="23806" y="148"/>
                  </a:cubicBezTo>
                  <a:cubicBezTo>
                    <a:pt x="23786" y="148"/>
                    <a:pt x="23760" y="152"/>
                    <a:pt x="23744" y="160"/>
                  </a:cubicBezTo>
                  <a:cubicBezTo>
                    <a:pt x="23731" y="167"/>
                    <a:pt x="23709" y="170"/>
                    <a:pt x="23686" y="170"/>
                  </a:cubicBezTo>
                  <a:cubicBezTo>
                    <a:pt x="23673" y="170"/>
                    <a:pt x="23660" y="169"/>
                    <a:pt x="23648" y="167"/>
                  </a:cubicBezTo>
                  <a:cubicBezTo>
                    <a:pt x="23638" y="165"/>
                    <a:pt x="23626" y="164"/>
                    <a:pt x="23612" y="164"/>
                  </a:cubicBezTo>
                  <a:cubicBezTo>
                    <a:pt x="23573" y="164"/>
                    <a:pt x="23520" y="171"/>
                    <a:pt x="23474" y="181"/>
                  </a:cubicBezTo>
                  <a:lnTo>
                    <a:pt x="23360" y="202"/>
                  </a:lnTo>
                  <a:lnTo>
                    <a:pt x="23495" y="209"/>
                  </a:lnTo>
                  <a:cubicBezTo>
                    <a:pt x="23603" y="212"/>
                    <a:pt x="23624" y="215"/>
                    <a:pt x="23592" y="236"/>
                  </a:cubicBezTo>
                  <a:cubicBezTo>
                    <a:pt x="23577" y="246"/>
                    <a:pt x="23552" y="253"/>
                    <a:pt x="23529" y="253"/>
                  </a:cubicBezTo>
                  <a:cubicBezTo>
                    <a:pt x="23521" y="253"/>
                    <a:pt x="23513" y="252"/>
                    <a:pt x="23505" y="250"/>
                  </a:cubicBezTo>
                  <a:cubicBezTo>
                    <a:pt x="23495" y="248"/>
                    <a:pt x="23487" y="247"/>
                    <a:pt x="23481" y="247"/>
                  </a:cubicBezTo>
                  <a:cubicBezTo>
                    <a:pt x="23465" y="247"/>
                    <a:pt x="23460" y="254"/>
                    <a:pt x="23460" y="271"/>
                  </a:cubicBezTo>
                  <a:cubicBezTo>
                    <a:pt x="23463" y="287"/>
                    <a:pt x="23460" y="294"/>
                    <a:pt x="23440" y="294"/>
                  </a:cubicBezTo>
                  <a:cubicBezTo>
                    <a:pt x="23429" y="294"/>
                    <a:pt x="23413" y="292"/>
                    <a:pt x="23390" y="288"/>
                  </a:cubicBezTo>
                  <a:cubicBezTo>
                    <a:pt x="23363" y="283"/>
                    <a:pt x="23316" y="280"/>
                    <a:pt x="23274" y="280"/>
                  </a:cubicBezTo>
                  <a:cubicBezTo>
                    <a:pt x="23259" y="280"/>
                    <a:pt x="23244" y="280"/>
                    <a:pt x="23231" y="281"/>
                  </a:cubicBezTo>
                  <a:cubicBezTo>
                    <a:pt x="23221" y="283"/>
                    <a:pt x="23208" y="283"/>
                    <a:pt x="23195" y="283"/>
                  </a:cubicBezTo>
                  <a:cubicBezTo>
                    <a:pt x="23150" y="283"/>
                    <a:pt x="23092" y="275"/>
                    <a:pt x="23054" y="268"/>
                  </a:cubicBezTo>
                  <a:cubicBezTo>
                    <a:pt x="23002" y="253"/>
                    <a:pt x="22912" y="239"/>
                    <a:pt x="22849" y="239"/>
                  </a:cubicBezTo>
                  <a:cubicBezTo>
                    <a:pt x="22791" y="236"/>
                    <a:pt x="22738" y="226"/>
                    <a:pt x="22738" y="212"/>
                  </a:cubicBezTo>
                  <a:cubicBezTo>
                    <a:pt x="22738" y="202"/>
                    <a:pt x="22718" y="191"/>
                    <a:pt x="22690" y="191"/>
                  </a:cubicBezTo>
                  <a:lnTo>
                    <a:pt x="22593" y="191"/>
                  </a:lnTo>
                  <a:cubicBezTo>
                    <a:pt x="22565" y="191"/>
                    <a:pt x="22548" y="202"/>
                    <a:pt x="22551" y="212"/>
                  </a:cubicBezTo>
                  <a:cubicBezTo>
                    <a:pt x="22553" y="220"/>
                    <a:pt x="22564" y="225"/>
                    <a:pt x="22579" y="225"/>
                  </a:cubicBezTo>
                  <a:cubicBezTo>
                    <a:pt x="22589" y="225"/>
                    <a:pt x="22601" y="223"/>
                    <a:pt x="22614" y="219"/>
                  </a:cubicBezTo>
                  <a:cubicBezTo>
                    <a:pt x="22628" y="216"/>
                    <a:pt x="22642" y="214"/>
                    <a:pt x="22655" y="214"/>
                  </a:cubicBezTo>
                  <a:cubicBezTo>
                    <a:pt x="22671" y="214"/>
                    <a:pt x="22684" y="217"/>
                    <a:pt x="22690" y="223"/>
                  </a:cubicBezTo>
                  <a:cubicBezTo>
                    <a:pt x="22705" y="234"/>
                    <a:pt x="22603" y="256"/>
                    <a:pt x="22546" y="256"/>
                  </a:cubicBezTo>
                  <a:cubicBezTo>
                    <a:pt x="22536" y="256"/>
                    <a:pt x="22527" y="255"/>
                    <a:pt x="22520" y="253"/>
                  </a:cubicBezTo>
                  <a:cubicBezTo>
                    <a:pt x="22518" y="253"/>
                    <a:pt x="22514" y="253"/>
                    <a:pt x="22509" y="253"/>
                  </a:cubicBezTo>
                  <a:cubicBezTo>
                    <a:pt x="22483" y="253"/>
                    <a:pt x="22425" y="259"/>
                    <a:pt x="22364" y="271"/>
                  </a:cubicBezTo>
                  <a:cubicBezTo>
                    <a:pt x="22312" y="278"/>
                    <a:pt x="22251" y="284"/>
                    <a:pt x="22207" y="284"/>
                  </a:cubicBezTo>
                  <a:cubicBezTo>
                    <a:pt x="22190" y="284"/>
                    <a:pt x="22176" y="283"/>
                    <a:pt x="22166" y="281"/>
                  </a:cubicBezTo>
                  <a:cubicBezTo>
                    <a:pt x="22150" y="278"/>
                    <a:pt x="22124" y="276"/>
                    <a:pt x="22095" y="276"/>
                  </a:cubicBezTo>
                  <a:cubicBezTo>
                    <a:pt x="22059" y="276"/>
                    <a:pt x="22017" y="279"/>
                    <a:pt x="21982" y="285"/>
                  </a:cubicBezTo>
                  <a:cubicBezTo>
                    <a:pt x="21852" y="303"/>
                    <a:pt x="21772" y="313"/>
                    <a:pt x="21754" y="313"/>
                  </a:cubicBezTo>
                  <a:cubicBezTo>
                    <a:pt x="21751" y="313"/>
                    <a:pt x="21750" y="313"/>
                    <a:pt x="21750" y="313"/>
                  </a:cubicBezTo>
                  <a:cubicBezTo>
                    <a:pt x="21749" y="312"/>
                    <a:pt x="21746" y="311"/>
                    <a:pt x="21742" y="311"/>
                  </a:cubicBezTo>
                  <a:cubicBezTo>
                    <a:pt x="21734" y="311"/>
                    <a:pt x="21720" y="313"/>
                    <a:pt x="21701" y="313"/>
                  </a:cubicBezTo>
                  <a:cubicBezTo>
                    <a:pt x="21614" y="323"/>
                    <a:pt x="21432" y="331"/>
                    <a:pt x="21322" y="331"/>
                  </a:cubicBezTo>
                  <a:cubicBezTo>
                    <a:pt x="21279" y="331"/>
                    <a:pt x="21247" y="330"/>
                    <a:pt x="21236" y="327"/>
                  </a:cubicBezTo>
                  <a:cubicBezTo>
                    <a:pt x="21234" y="326"/>
                    <a:pt x="21231" y="326"/>
                    <a:pt x="21228" y="326"/>
                  </a:cubicBezTo>
                  <a:cubicBezTo>
                    <a:pt x="21216" y="326"/>
                    <a:pt x="21204" y="332"/>
                    <a:pt x="21201" y="340"/>
                  </a:cubicBezTo>
                  <a:cubicBezTo>
                    <a:pt x="21195" y="361"/>
                    <a:pt x="21105" y="378"/>
                    <a:pt x="20955" y="385"/>
                  </a:cubicBezTo>
                  <a:cubicBezTo>
                    <a:pt x="20897" y="389"/>
                    <a:pt x="20830" y="403"/>
                    <a:pt x="20809" y="417"/>
                  </a:cubicBezTo>
                  <a:cubicBezTo>
                    <a:pt x="20799" y="423"/>
                    <a:pt x="20792" y="427"/>
                    <a:pt x="20788" y="427"/>
                  </a:cubicBezTo>
                  <a:cubicBezTo>
                    <a:pt x="20783" y="427"/>
                    <a:pt x="20782" y="423"/>
                    <a:pt x="20785" y="413"/>
                  </a:cubicBezTo>
                  <a:cubicBezTo>
                    <a:pt x="20787" y="401"/>
                    <a:pt x="20772" y="396"/>
                    <a:pt x="20738" y="396"/>
                  </a:cubicBezTo>
                  <a:cubicBezTo>
                    <a:pt x="20723" y="396"/>
                    <a:pt x="20704" y="397"/>
                    <a:pt x="20681" y="399"/>
                  </a:cubicBezTo>
                  <a:cubicBezTo>
                    <a:pt x="20622" y="406"/>
                    <a:pt x="20501" y="413"/>
                    <a:pt x="20418" y="413"/>
                  </a:cubicBezTo>
                  <a:cubicBezTo>
                    <a:pt x="20335" y="413"/>
                    <a:pt x="20251" y="423"/>
                    <a:pt x="20234" y="434"/>
                  </a:cubicBezTo>
                  <a:cubicBezTo>
                    <a:pt x="20227" y="441"/>
                    <a:pt x="20216" y="444"/>
                    <a:pt x="20206" y="444"/>
                  </a:cubicBezTo>
                  <a:cubicBezTo>
                    <a:pt x="20196" y="444"/>
                    <a:pt x="20185" y="441"/>
                    <a:pt x="20178" y="434"/>
                  </a:cubicBezTo>
                  <a:cubicBezTo>
                    <a:pt x="20171" y="429"/>
                    <a:pt x="20158" y="426"/>
                    <a:pt x="20139" y="426"/>
                  </a:cubicBezTo>
                  <a:cubicBezTo>
                    <a:pt x="20109" y="426"/>
                    <a:pt x="20065" y="433"/>
                    <a:pt x="20008" y="448"/>
                  </a:cubicBezTo>
                  <a:cubicBezTo>
                    <a:pt x="19938" y="463"/>
                    <a:pt x="19870" y="473"/>
                    <a:pt x="19844" y="473"/>
                  </a:cubicBezTo>
                  <a:cubicBezTo>
                    <a:pt x="19840" y="473"/>
                    <a:pt x="19837" y="473"/>
                    <a:pt x="19835" y="472"/>
                  </a:cubicBezTo>
                  <a:cubicBezTo>
                    <a:pt x="19833" y="472"/>
                    <a:pt x="19831" y="472"/>
                    <a:pt x="19829" y="472"/>
                  </a:cubicBezTo>
                  <a:cubicBezTo>
                    <a:pt x="19816" y="472"/>
                    <a:pt x="19803" y="481"/>
                    <a:pt x="19800" y="493"/>
                  </a:cubicBezTo>
                  <a:cubicBezTo>
                    <a:pt x="19800" y="505"/>
                    <a:pt x="19798" y="511"/>
                    <a:pt x="19792" y="511"/>
                  </a:cubicBezTo>
                  <a:cubicBezTo>
                    <a:pt x="19787" y="511"/>
                    <a:pt x="19779" y="508"/>
                    <a:pt x="19768" y="500"/>
                  </a:cubicBezTo>
                  <a:cubicBezTo>
                    <a:pt x="19758" y="493"/>
                    <a:pt x="19741" y="489"/>
                    <a:pt x="19725" y="489"/>
                  </a:cubicBezTo>
                  <a:cubicBezTo>
                    <a:pt x="19716" y="489"/>
                    <a:pt x="19707" y="491"/>
                    <a:pt x="19699" y="493"/>
                  </a:cubicBezTo>
                  <a:cubicBezTo>
                    <a:pt x="19679" y="503"/>
                    <a:pt x="19619" y="510"/>
                    <a:pt x="19574" y="514"/>
                  </a:cubicBezTo>
                  <a:cubicBezTo>
                    <a:pt x="19529" y="514"/>
                    <a:pt x="19485" y="521"/>
                    <a:pt x="19474" y="524"/>
                  </a:cubicBezTo>
                  <a:cubicBezTo>
                    <a:pt x="19471" y="525"/>
                    <a:pt x="19469" y="525"/>
                    <a:pt x="19467" y="525"/>
                  </a:cubicBezTo>
                  <a:cubicBezTo>
                    <a:pt x="19460" y="525"/>
                    <a:pt x="19455" y="522"/>
                    <a:pt x="19453" y="514"/>
                  </a:cubicBezTo>
                  <a:cubicBezTo>
                    <a:pt x="19450" y="503"/>
                    <a:pt x="19419" y="500"/>
                    <a:pt x="19387" y="500"/>
                  </a:cubicBezTo>
                  <a:cubicBezTo>
                    <a:pt x="19356" y="503"/>
                    <a:pt x="19331" y="514"/>
                    <a:pt x="19335" y="524"/>
                  </a:cubicBezTo>
                  <a:cubicBezTo>
                    <a:pt x="19338" y="533"/>
                    <a:pt x="19334" y="539"/>
                    <a:pt x="19323" y="539"/>
                  </a:cubicBezTo>
                  <a:cubicBezTo>
                    <a:pt x="19320" y="539"/>
                    <a:pt x="19318" y="539"/>
                    <a:pt x="19315" y="538"/>
                  </a:cubicBezTo>
                  <a:cubicBezTo>
                    <a:pt x="19305" y="536"/>
                    <a:pt x="19285" y="533"/>
                    <a:pt x="19264" y="533"/>
                  </a:cubicBezTo>
                  <a:cubicBezTo>
                    <a:pt x="19255" y="533"/>
                    <a:pt x="19246" y="534"/>
                    <a:pt x="19238" y="535"/>
                  </a:cubicBezTo>
                  <a:cubicBezTo>
                    <a:pt x="19234" y="535"/>
                    <a:pt x="19229" y="536"/>
                    <a:pt x="19224" y="536"/>
                  </a:cubicBezTo>
                  <a:cubicBezTo>
                    <a:pt x="19200" y="536"/>
                    <a:pt x="19174" y="529"/>
                    <a:pt x="19165" y="521"/>
                  </a:cubicBezTo>
                  <a:cubicBezTo>
                    <a:pt x="19161" y="518"/>
                    <a:pt x="19153" y="516"/>
                    <a:pt x="19145" y="516"/>
                  </a:cubicBezTo>
                  <a:cubicBezTo>
                    <a:pt x="19134" y="516"/>
                    <a:pt x="19120" y="520"/>
                    <a:pt x="19110" y="527"/>
                  </a:cubicBezTo>
                  <a:cubicBezTo>
                    <a:pt x="19099" y="535"/>
                    <a:pt x="19087" y="538"/>
                    <a:pt x="19075" y="538"/>
                  </a:cubicBezTo>
                  <a:cubicBezTo>
                    <a:pt x="19064" y="538"/>
                    <a:pt x="19052" y="535"/>
                    <a:pt x="19044" y="527"/>
                  </a:cubicBezTo>
                  <a:cubicBezTo>
                    <a:pt x="19034" y="520"/>
                    <a:pt x="19027" y="517"/>
                    <a:pt x="19022" y="517"/>
                  </a:cubicBezTo>
                  <a:cubicBezTo>
                    <a:pt x="19013" y="517"/>
                    <a:pt x="19008" y="525"/>
                    <a:pt x="19002" y="542"/>
                  </a:cubicBezTo>
                  <a:cubicBezTo>
                    <a:pt x="18994" y="558"/>
                    <a:pt x="18988" y="566"/>
                    <a:pt x="18982" y="566"/>
                  </a:cubicBezTo>
                  <a:cubicBezTo>
                    <a:pt x="18978" y="566"/>
                    <a:pt x="18973" y="562"/>
                    <a:pt x="18967" y="556"/>
                  </a:cubicBezTo>
                  <a:cubicBezTo>
                    <a:pt x="18958" y="546"/>
                    <a:pt x="18944" y="541"/>
                    <a:pt x="18928" y="541"/>
                  </a:cubicBezTo>
                  <a:cubicBezTo>
                    <a:pt x="18889" y="541"/>
                    <a:pt x="18842" y="568"/>
                    <a:pt x="18849" y="597"/>
                  </a:cubicBezTo>
                  <a:cubicBezTo>
                    <a:pt x="18853" y="613"/>
                    <a:pt x="18854" y="621"/>
                    <a:pt x="18850" y="621"/>
                  </a:cubicBezTo>
                  <a:cubicBezTo>
                    <a:pt x="18847" y="621"/>
                    <a:pt x="18841" y="616"/>
                    <a:pt x="18832" y="607"/>
                  </a:cubicBezTo>
                  <a:cubicBezTo>
                    <a:pt x="18822" y="596"/>
                    <a:pt x="18802" y="592"/>
                    <a:pt x="18779" y="592"/>
                  </a:cubicBezTo>
                  <a:cubicBezTo>
                    <a:pt x="18729" y="592"/>
                    <a:pt x="18667" y="614"/>
                    <a:pt x="18686" y="635"/>
                  </a:cubicBezTo>
                  <a:cubicBezTo>
                    <a:pt x="18714" y="665"/>
                    <a:pt x="18575" y="707"/>
                    <a:pt x="18482" y="707"/>
                  </a:cubicBezTo>
                  <a:cubicBezTo>
                    <a:pt x="18458" y="707"/>
                    <a:pt x="18437" y="704"/>
                    <a:pt x="18423" y="697"/>
                  </a:cubicBezTo>
                  <a:cubicBezTo>
                    <a:pt x="18410" y="692"/>
                    <a:pt x="18396" y="689"/>
                    <a:pt x="18385" y="689"/>
                  </a:cubicBezTo>
                  <a:cubicBezTo>
                    <a:pt x="18377" y="689"/>
                    <a:pt x="18370" y="691"/>
                    <a:pt x="18367" y="694"/>
                  </a:cubicBezTo>
                  <a:cubicBezTo>
                    <a:pt x="18364" y="699"/>
                    <a:pt x="18360" y="702"/>
                    <a:pt x="18357" y="702"/>
                  </a:cubicBezTo>
                  <a:cubicBezTo>
                    <a:pt x="18354" y="702"/>
                    <a:pt x="18351" y="699"/>
                    <a:pt x="18350" y="694"/>
                  </a:cubicBezTo>
                  <a:cubicBezTo>
                    <a:pt x="18346" y="681"/>
                    <a:pt x="18325" y="670"/>
                    <a:pt x="18305" y="670"/>
                  </a:cubicBezTo>
                  <a:cubicBezTo>
                    <a:pt x="18301" y="669"/>
                    <a:pt x="18297" y="669"/>
                    <a:pt x="18295" y="669"/>
                  </a:cubicBezTo>
                  <a:cubicBezTo>
                    <a:pt x="18280" y="669"/>
                    <a:pt x="18280" y="677"/>
                    <a:pt x="18295" y="694"/>
                  </a:cubicBezTo>
                  <a:cubicBezTo>
                    <a:pt x="18315" y="718"/>
                    <a:pt x="18298" y="726"/>
                    <a:pt x="18173" y="746"/>
                  </a:cubicBezTo>
                  <a:cubicBezTo>
                    <a:pt x="18124" y="755"/>
                    <a:pt x="18085" y="760"/>
                    <a:pt x="18056" y="760"/>
                  </a:cubicBezTo>
                  <a:cubicBezTo>
                    <a:pt x="18027" y="760"/>
                    <a:pt x="18008" y="755"/>
                    <a:pt x="17999" y="746"/>
                  </a:cubicBezTo>
                  <a:cubicBezTo>
                    <a:pt x="17984" y="734"/>
                    <a:pt x="17956" y="727"/>
                    <a:pt x="17915" y="727"/>
                  </a:cubicBezTo>
                  <a:cubicBezTo>
                    <a:pt x="17867" y="727"/>
                    <a:pt x="17800" y="736"/>
                    <a:pt x="17715" y="753"/>
                  </a:cubicBezTo>
                  <a:cubicBezTo>
                    <a:pt x="17670" y="761"/>
                    <a:pt x="17621" y="767"/>
                    <a:pt x="17587" y="767"/>
                  </a:cubicBezTo>
                  <a:cubicBezTo>
                    <a:pt x="17574" y="767"/>
                    <a:pt x="17563" y="766"/>
                    <a:pt x="17555" y="764"/>
                  </a:cubicBezTo>
                  <a:cubicBezTo>
                    <a:pt x="17543" y="761"/>
                    <a:pt x="17532" y="760"/>
                    <a:pt x="17522" y="760"/>
                  </a:cubicBezTo>
                  <a:cubicBezTo>
                    <a:pt x="17508" y="760"/>
                    <a:pt x="17497" y="763"/>
                    <a:pt x="17493" y="767"/>
                  </a:cubicBezTo>
                  <a:cubicBezTo>
                    <a:pt x="17480" y="787"/>
                    <a:pt x="17343" y="806"/>
                    <a:pt x="17255" y="806"/>
                  </a:cubicBezTo>
                  <a:cubicBezTo>
                    <a:pt x="17223" y="806"/>
                    <a:pt x="17198" y="804"/>
                    <a:pt x="17187" y="798"/>
                  </a:cubicBezTo>
                  <a:cubicBezTo>
                    <a:pt x="17170" y="790"/>
                    <a:pt x="17153" y="785"/>
                    <a:pt x="17137" y="785"/>
                  </a:cubicBezTo>
                  <a:cubicBezTo>
                    <a:pt x="17107" y="785"/>
                    <a:pt x="17081" y="799"/>
                    <a:pt x="17062" y="826"/>
                  </a:cubicBezTo>
                  <a:cubicBezTo>
                    <a:pt x="17053" y="840"/>
                    <a:pt x="17045" y="847"/>
                    <a:pt x="17037" y="847"/>
                  </a:cubicBezTo>
                  <a:cubicBezTo>
                    <a:pt x="17032" y="847"/>
                    <a:pt x="17027" y="844"/>
                    <a:pt x="17021" y="836"/>
                  </a:cubicBezTo>
                  <a:cubicBezTo>
                    <a:pt x="17014" y="830"/>
                    <a:pt x="16999" y="826"/>
                    <a:pt x="16980" y="826"/>
                  </a:cubicBezTo>
                  <a:cubicBezTo>
                    <a:pt x="16970" y="826"/>
                    <a:pt x="16959" y="827"/>
                    <a:pt x="16948" y="830"/>
                  </a:cubicBezTo>
                  <a:cubicBezTo>
                    <a:pt x="16936" y="833"/>
                    <a:pt x="16923" y="834"/>
                    <a:pt x="16913" y="834"/>
                  </a:cubicBezTo>
                  <a:cubicBezTo>
                    <a:pt x="16900" y="834"/>
                    <a:pt x="16891" y="832"/>
                    <a:pt x="16889" y="826"/>
                  </a:cubicBezTo>
                  <a:cubicBezTo>
                    <a:pt x="16886" y="816"/>
                    <a:pt x="16862" y="809"/>
                    <a:pt x="16838" y="809"/>
                  </a:cubicBezTo>
                  <a:cubicBezTo>
                    <a:pt x="16809" y="809"/>
                    <a:pt x="16792" y="819"/>
                    <a:pt x="16796" y="833"/>
                  </a:cubicBezTo>
                  <a:cubicBezTo>
                    <a:pt x="16803" y="857"/>
                    <a:pt x="16688" y="889"/>
                    <a:pt x="16518" y="905"/>
                  </a:cubicBezTo>
                  <a:cubicBezTo>
                    <a:pt x="16466" y="913"/>
                    <a:pt x="16407" y="920"/>
                    <a:pt x="16390" y="926"/>
                  </a:cubicBezTo>
                  <a:cubicBezTo>
                    <a:pt x="16385" y="927"/>
                    <a:pt x="16381" y="927"/>
                    <a:pt x="16377" y="927"/>
                  </a:cubicBezTo>
                  <a:cubicBezTo>
                    <a:pt x="16361" y="927"/>
                    <a:pt x="16345" y="922"/>
                    <a:pt x="16334" y="916"/>
                  </a:cubicBezTo>
                  <a:cubicBezTo>
                    <a:pt x="16331" y="913"/>
                    <a:pt x="16323" y="912"/>
                    <a:pt x="16311" y="912"/>
                  </a:cubicBezTo>
                  <a:cubicBezTo>
                    <a:pt x="16281" y="912"/>
                    <a:pt x="16224" y="921"/>
                    <a:pt x="16164" y="934"/>
                  </a:cubicBezTo>
                  <a:cubicBezTo>
                    <a:pt x="16091" y="949"/>
                    <a:pt x="16027" y="959"/>
                    <a:pt x="16004" y="959"/>
                  </a:cubicBezTo>
                  <a:cubicBezTo>
                    <a:pt x="16001" y="959"/>
                    <a:pt x="15999" y="958"/>
                    <a:pt x="15997" y="958"/>
                  </a:cubicBezTo>
                  <a:cubicBezTo>
                    <a:pt x="15996" y="958"/>
                    <a:pt x="15995" y="957"/>
                    <a:pt x="15994" y="957"/>
                  </a:cubicBezTo>
                  <a:cubicBezTo>
                    <a:pt x="15983" y="957"/>
                    <a:pt x="15961" y="970"/>
                    <a:pt x="15942" y="993"/>
                  </a:cubicBezTo>
                  <a:cubicBezTo>
                    <a:pt x="15914" y="1023"/>
                    <a:pt x="15884" y="1039"/>
                    <a:pt x="15865" y="1039"/>
                  </a:cubicBezTo>
                  <a:cubicBezTo>
                    <a:pt x="15852" y="1039"/>
                    <a:pt x="15844" y="1031"/>
                    <a:pt x="15845" y="1014"/>
                  </a:cubicBezTo>
                  <a:cubicBezTo>
                    <a:pt x="15847" y="998"/>
                    <a:pt x="15841" y="991"/>
                    <a:pt x="15825" y="991"/>
                  </a:cubicBezTo>
                  <a:cubicBezTo>
                    <a:pt x="15815" y="991"/>
                    <a:pt x="15801" y="994"/>
                    <a:pt x="15783" y="1000"/>
                  </a:cubicBezTo>
                  <a:cubicBezTo>
                    <a:pt x="15748" y="1006"/>
                    <a:pt x="15720" y="1024"/>
                    <a:pt x="15723" y="1035"/>
                  </a:cubicBezTo>
                  <a:cubicBezTo>
                    <a:pt x="15725" y="1043"/>
                    <a:pt x="15715" y="1047"/>
                    <a:pt x="15696" y="1047"/>
                  </a:cubicBezTo>
                  <a:cubicBezTo>
                    <a:pt x="15684" y="1047"/>
                    <a:pt x="15669" y="1045"/>
                    <a:pt x="15651" y="1041"/>
                  </a:cubicBezTo>
                  <a:cubicBezTo>
                    <a:pt x="15632" y="1038"/>
                    <a:pt x="15614" y="1037"/>
                    <a:pt x="15598" y="1037"/>
                  </a:cubicBezTo>
                  <a:cubicBezTo>
                    <a:pt x="15578" y="1037"/>
                    <a:pt x="15563" y="1039"/>
                    <a:pt x="15557" y="1045"/>
                  </a:cubicBezTo>
                  <a:cubicBezTo>
                    <a:pt x="15529" y="1072"/>
                    <a:pt x="15439" y="1105"/>
                    <a:pt x="15404" y="1105"/>
                  </a:cubicBezTo>
                  <a:cubicBezTo>
                    <a:pt x="15394" y="1105"/>
                    <a:pt x="15389" y="1103"/>
                    <a:pt x="15390" y="1097"/>
                  </a:cubicBezTo>
                  <a:cubicBezTo>
                    <a:pt x="15393" y="1092"/>
                    <a:pt x="15388" y="1090"/>
                    <a:pt x="15376" y="1090"/>
                  </a:cubicBezTo>
                  <a:cubicBezTo>
                    <a:pt x="15351" y="1090"/>
                    <a:pt x="15298" y="1100"/>
                    <a:pt x="15214" y="1121"/>
                  </a:cubicBezTo>
                  <a:cubicBezTo>
                    <a:pt x="15110" y="1145"/>
                    <a:pt x="14981" y="1169"/>
                    <a:pt x="14922" y="1173"/>
                  </a:cubicBezTo>
                  <a:cubicBezTo>
                    <a:pt x="14641" y="1194"/>
                    <a:pt x="14537" y="1211"/>
                    <a:pt x="14301" y="1259"/>
                  </a:cubicBezTo>
                  <a:cubicBezTo>
                    <a:pt x="14172" y="1289"/>
                    <a:pt x="14049" y="1309"/>
                    <a:pt x="14019" y="1309"/>
                  </a:cubicBezTo>
                  <a:cubicBezTo>
                    <a:pt x="14016" y="1309"/>
                    <a:pt x="14014" y="1309"/>
                    <a:pt x="14013" y="1308"/>
                  </a:cubicBezTo>
                  <a:cubicBezTo>
                    <a:pt x="14006" y="1307"/>
                    <a:pt x="13996" y="1306"/>
                    <a:pt x="13984" y="1306"/>
                  </a:cubicBezTo>
                  <a:cubicBezTo>
                    <a:pt x="13877" y="1306"/>
                    <a:pt x="13598" y="1369"/>
                    <a:pt x="13520" y="1416"/>
                  </a:cubicBezTo>
                  <a:cubicBezTo>
                    <a:pt x="13500" y="1427"/>
                    <a:pt x="13488" y="1433"/>
                    <a:pt x="13483" y="1433"/>
                  </a:cubicBezTo>
                  <a:cubicBezTo>
                    <a:pt x="13477" y="1433"/>
                    <a:pt x="13480" y="1424"/>
                    <a:pt x="13489" y="1405"/>
                  </a:cubicBezTo>
                  <a:cubicBezTo>
                    <a:pt x="13498" y="1387"/>
                    <a:pt x="13500" y="1377"/>
                    <a:pt x="13483" y="1377"/>
                  </a:cubicBezTo>
                  <a:cubicBezTo>
                    <a:pt x="13464" y="1377"/>
                    <a:pt x="13425" y="1388"/>
                    <a:pt x="13350" y="1409"/>
                  </a:cubicBezTo>
                  <a:cubicBezTo>
                    <a:pt x="13275" y="1430"/>
                    <a:pt x="13229" y="1440"/>
                    <a:pt x="13199" y="1440"/>
                  </a:cubicBezTo>
                  <a:cubicBezTo>
                    <a:pt x="13181" y="1440"/>
                    <a:pt x="13169" y="1436"/>
                    <a:pt x="13160" y="1430"/>
                  </a:cubicBezTo>
                  <a:cubicBezTo>
                    <a:pt x="13150" y="1423"/>
                    <a:pt x="13144" y="1419"/>
                    <a:pt x="13140" y="1419"/>
                  </a:cubicBezTo>
                  <a:lnTo>
                    <a:pt x="13140" y="1419"/>
                  </a:lnTo>
                  <a:cubicBezTo>
                    <a:pt x="13135" y="1419"/>
                    <a:pt x="13136" y="1428"/>
                    <a:pt x="13142" y="1447"/>
                  </a:cubicBezTo>
                  <a:cubicBezTo>
                    <a:pt x="13147" y="1464"/>
                    <a:pt x="13147" y="1473"/>
                    <a:pt x="13142" y="1473"/>
                  </a:cubicBezTo>
                  <a:cubicBezTo>
                    <a:pt x="13139" y="1473"/>
                    <a:pt x="13136" y="1471"/>
                    <a:pt x="13132" y="1468"/>
                  </a:cubicBezTo>
                  <a:cubicBezTo>
                    <a:pt x="13122" y="1459"/>
                    <a:pt x="13096" y="1456"/>
                    <a:pt x="13066" y="1456"/>
                  </a:cubicBezTo>
                  <a:cubicBezTo>
                    <a:pt x="12991" y="1456"/>
                    <a:pt x="12885" y="1476"/>
                    <a:pt x="12892" y="1496"/>
                  </a:cubicBezTo>
                  <a:cubicBezTo>
                    <a:pt x="12896" y="1509"/>
                    <a:pt x="12862" y="1527"/>
                    <a:pt x="12820" y="1537"/>
                  </a:cubicBezTo>
                  <a:cubicBezTo>
                    <a:pt x="12798" y="1543"/>
                    <a:pt x="12781" y="1546"/>
                    <a:pt x="12769" y="1546"/>
                  </a:cubicBezTo>
                  <a:cubicBezTo>
                    <a:pt x="12753" y="1546"/>
                    <a:pt x="12745" y="1542"/>
                    <a:pt x="12747" y="1534"/>
                  </a:cubicBezTo>
                  <a:cubicBezTo>
                    <a:pt x="12751" y="1527"/>
                    <a:pt x="12744" y="1523"/>
                    <a:pt x="12729" y="1523"/>
                  </a:cubicBezTo>
                  <a:cubicBezTo>
                    <a:pt x="12721" y="1523"/>
                    <a:pt x="12710" y="1524"/>
                    <a:pt x="12698" y="1527"/>
                  </a:cubicBezTo>
                  <a:cubicBezTo>
                    <a:pt x="12657" y="1537"/>
                    <a:pt x="12646" y="1547"/>
                    <a:pt x="12663" y="1562"/>
                  </a:cubicBezTo>
                  <a:cubicBezTo>
                    <a:pt x="12670" y="1568"/>
                    <a:pt x="12670" y="1571"/>
                    <a:pt x="12666" y="1571"/>
                  </a:cubicBezTo>
                  <a:cubicBezTo>
                    <a:pt x="12660" y="1571"/>
                    <a:pt x="12647" y="1567"/>
                    <a:pt x="12628" y="1562"/>
                  </a:cubicBezTo>
                  <a:cubicBezTo>
                    <a:pt x="12603" y="1550"/>
                    <a:pt x="12574" y="1543"/>
                    <a:pt x="12558" y="1543"/>
                  </a:cubicBezTo>
                  <a:cubicBezTo>
                    <a:pt x="12555" y="1543"/>
                    <a:pt x="12552" y="1544"/>
                    <a:pt x="12549" y="1544"/>
                  </a:cubicBezTo>
                  <a:cubicBezTo>
                    <a:pt x="12535" y="1547"/>
                    <a:pt x="12535" y="1565"/>
                    <a:pt x="12545" y="1582"/>
                  </a:cubicBezTo>
                  <a:cubicBezTo>
                    <a:pt x="12558" y="1597"/>
                    <a:pt x="12563" y="1603"/>
                    <a:pt x="12559" y="1603"/>
                  </a:cubicBezTo>
                  <a:cubicBezTo>
                    <a:pt x="12556" y="1603"/>
                    <a:pt x="12545" y="1597"/>
                    <a:pt x="12524" y="1586"/>
                  </a:cubicBezTo>
                  <a:cubicBezTo>
                    <a:pt x="12506" y="1575"/>
                    <a:pt x="12494" y="1569"/>
                    <a:pt x="12484" y="1569"/>
                  </a:cubicBezTo>
                  <a:cubicBezTo>
                    <a:pt x="12471" y="1569"/>
                    <a:pt x="12459" y="1579"/>
                    <a:pt x="12438" y="1600"/>
                  </a:cubicBezTo>
                  <a:cubicBezTo>
                    <a:pt x="12399" y="1638"/>
                    <a:pt x="12313" y="1676"/>
                    <a:pt x="12237" y="1690"/>
                  </a:cubicBezTo>
                  <a:cubicBezTo>
                    <a:pt x="12236" y="1690"/>
                    <a:pt x="12234" y="1690"/>
                    <a:pt x="12233" y="1690"/>
                  </a:cubicBezTo>
                  <a:cubicBezTo>
                    <a:pt x="12218" y="1690"/>
                    <a:pt x="12209" y="1674"/>
                    <a:pt x="12209" y="1652"/>
                  </a:cubicBezTo>
                  <a:cubicBezTo>
                    <a:pt x="12209" y="1628"/>
                    <a:pt x="12201" y="1618"/>
                    <a:pt x="12182" y="1618"/>
                  </a:cubicBezTo>
                  <a:cubicBezTo>
                    <a:pt x="12176" y="1618"/>
                    <a:pt x="12169" y="1619"/>
                    <a:pt x="12161" y="1621"/>
                  </a:cubicBezTo>
                  <a:cubicBezTo>
                    <a:pt x="12133" y="1627"/>
                    <a:pt x="12116" y="1642"/>
                    <a:pt x="12119" y="1652"/>
                  </a:cubicBezTo>
                  <a:cubicBezTo>
                    <a:pt x="12122" y="1666"/>
                    <a:pt x="12112" y="1676"/>
                    <a:pt x="12091" y="1680"/>
                  </a:cubicBezTo>
                  <a:cubicBezTo>
                    <a:pt x="12088" y="1681"/>
                    <a:pt x="12084" y="1682"/>
                    <a:pt x="12080" y="1682"/>
                  </a:cubicBezTo>
                  <a:cubicBezTo>
                    <a:pt x="12066" y="1682"/>
                    <a:pt x="12052" y="1673"/>
                    <a:pt x="12050" y="1662"/>
                  </a:cubicBezTo>
                  <a:cubicBezTo>
                    <a:pt x="12044" y="1649"/>
                    <a:pt x="12030" y="1639"/>
                    <a:pt x="12016" y="1639"/>
                  </a:cubicBezTo>
                  <a:cubicBezTo>
                    <a:pt x="12012" y="1639"/>
                    <a:pt x="12008" y="1640"/>
                    <a:pt x="12004" y="1642"/>
                  </a:cubicBezTo>
                  <a:cubicBezTo>
                    <a:pt x="11980" y="1648"/>
                    <a:pt x="11977" y="1659"/>
                    <a:pt x="11991" y="1676"/>
                  </a:cubicBezTo>
                  <a:cubicBezTo>
                    <a:pt x="12011" y="1699"/>
                    <a:pt x="11985" y="1716"/>
                    <a:pt x="11950" y="1716"/>
                  </a:cubicBezTo>
                  <a:cubicBezTo>
                    <a:pt x="11932" y="1716"/>
                    <a:pt x="11911" y="1711"/>
                    <a:pt x="11893" y="1701"/>
                  </a:cubicBezTo>
                  <a:cubicBezTo>
                    <a:pt x="11881" y="1692"/>
                    <a:pt x="11867" y="1689"/>
                    <a:pt x="11856" y="1689"/>
                  </a:cubicBezTo>
                  <a:cubicBezTo>
                    <a:pt x="11848" y="1689"/>
                    <a:pt x="11842" y="1690"/>
                    <a:pt x="11837" y="1693"/>
                  </a:cubicBezTo>
                  <a:cubicBezTo>
                    <a:pt x="11831" y="1700"/>
                    <a:pt x="11820" y="1704"/>
                    <a:pt x="11807" y="1704"/>
                  </a:cubicBezTo>
                  <a:cubicBezTo>
                    <a:pt x="11800" y="1704"/>
                    <a:pt x="11793" y="1703"/>
                    <a:pt x="11786" y="1701"/>
                  </a:cubicBezTo>
                  <a:cubicBezTo>
                    <a:pt x="11783" y="1700"/>
                    <a:pt x="11778" y="1699"/>
                    <a:pt x="11770" y="1699"/>
                  </a:cubicBezTo>
                  <a:cubicBezTo>
                    <a:pt x="11669" y="1699"/>
                    <a:pt x="11141" y="1782"/>
                    <a:pt x="10780" y="1853"/>
                  </a:cubicBezTo>
                  <a:cubicBezTo>
                    <a:pt x="10645" y="1882"/>
                    <a:pt x="10530" y="1902"/>
                    <a:pt x="10508" y="1902"/>
                  </a:cubicBezTo>
                  <a:cubicBezTo>
                    <a:pt x="10507" y="1902"/>
                    <a:pt x="10506" y="1902"/>
                    <a:pt x="10505" y="1901"/>
                  </a:cubicBezTo>
                  <a:cubicBezTo>
                    <a:pt x="10499" y="1901"/>
                    <a:pt x="10322" y="1936"/>
                    <a:pt x="10117" y="1981"/>
                  </a:cubicBezTo>
                  <a:cubicBezTo>
                    <a:pt x="9912" y="2026"/>
                    <a:pt x="9708" y="2068"/>
                    <a:pt x="9663" y="2075"/>
                  </a:cubicBezTo>
                  <a:cubicBezTo>
                    <a:pt x="9555" y="2089"/>
                    <a:pt x="9041" y="2200"/>
                    <a:pt x="8556" y="2311"/>
                  </a:cubicBezTo>
                  <a:cubicBezTo>
                    <a:pt x="8337" y="2363"/>
                    <a:pt x="8087" y="2418"/>
                    <a:pt x="8001" y="2436"/>
                  </a:cubicBezTo>
                  <a:cubicBezTo>
                    <a:pt x="7778" y="2478"/>
                    <a:pt x="5690" y="3008"/>
                    <a:pt x="5301" y="3119"/>
                  </a:cubicBezTo>
                  <a:cubicBezTo>
                    <a:pt x="4185" y="3438"/>
                    <a:pt x="3682" y="3591"/>
                    <a:pt x="3081" y="3789"/>
                  </a:cubicBezTo>
                  <a:cubicBezTo>
                    <a:pt x="3008" y="3813"/>
                    <a:pt x="2880" y="3858"/>
                    <a:pt x="2797" y="3886"/>
                  </a:cubicBezTo>
                  <a:cubicBezTo>
                    <a:pt x="2519" y="3976"/>
                    <a:pt x="2089" y="4132"/>
                    <a:pt x="1895" y="4209"/>
                  </a:cubicBezTo>
                  <a:cubicBezTo>
                    <a:pt x="1746" y="4268"/>
                    <a:pt x="1409" y="4396"/>
                    <a:pt x="1354" y="4413"/>
                  </a:cubicBezTo>
                  <a:cubicBezTo>
                    <a:pt x="1312" y="4423"/>
                    <a:pt x="958" y="4569"/>
                    <a:pt x="795" y="4639"/>
                  </a:cubicBezTo>
                  <a:cubicBezTo>
                    <a:pt x="729" y="4667"/>
                    <a:pt x="614" y="4715"/>
                    <a:pt x="538" y="4746"/>
                  </a:cubicBezTo>
                  <a:cubicBezTo>
                    <a:pt x="462" y="4777"/>
                    <a:pt x="344" y="4819"/>
                    <a:pt x="271" y="4840"/>
                  </a:cubicBezTo>
                  <a:cubicBezTo>
                    <a:pt x="156" y="4871"/>
                    <a:pt x="146" y="4878"/>
                    <a:pt x="174" y="4913"/>
                  </a:cubicBezTo>
                  <a:cubicBezTo>
                    <a:pt x="189" y="4932"/>
                    <a:pt x="193" y="4941"/>
                    <a:pt x="185" y="4941"/>
                  </a:cubicBezTo>
                  <a:cubicBezTo>
                    <a:pt x="181" y="4941"/>
                    <a:pt x="171" y="4937"/>
                    <a:pt x="156" y="4930"/>
                  </a:cubicBezTo>
                  <a:cubicBezTo>
                    <a:pt x="144" y="4926"/>
                    <a:pt x="136" y="4923"/>
                    <a:pt x="129" y="4923"/>
                  </a:cubicBezTo>
                  <a:cubicBezTo>
                    <a:pt x="117" y="4923"/>
                    <a:pt x="113" y="4933"/>
                    <a:pt x="111" y="4958"/>
                  </a:cubicBezTo>
                  <a:cubicBezTo>
                    <a:pt x="111" y="4982"/>
                    <a:pt x="87" y="5014"/>
                    <a:pt x="60" y="5027"/>
                  </a:cubicBezTo>
                  <a:cubicBezTo>
                    <a:pt x="1" y="5059"/>
                    <a:pt x="1" y="5086"/>
                    <a:pt x="52" y="5090"/>
                  </a:cubicBezTo>
                  <a:cubicBezTo>
                    <a:pt x="76" y="5090"/>
                    <a:pt x="90" y="5086"/>
                    <a:pt x="87" y="5076"/>
                  </a:cubicBezTo>
                  <a:cubicBezTo>
                    <a:pt x="84" y="5065"/>
                    <a:pt x="118" y="5052"/>
                    <a:pt x="167" y="5041"/>
                  </a:cubicBezTo>
                  <a:cubicBezTo>
                    <a:pt x="188" y="5038"/>
                    <a:pt x="206" y="5036"/>
                    <a:pt x="220" y="5036"/>
                  </a:cubicBezTo>
                  <a:cubicBezTo>
                    <a:pt x="246" y="5036"/>
                    <a:pt x="262" y="5042"/>
                    <a:pt x="271" y="5055"/>
                  </a:cubicBezTo>
                  <a:cubicBezTo>
                    <a:pt x="284" y="5083"/>
                    <a:pt x="271" y="5094"/>
                    <a:pt x="174" y="5110"/>
                  </a:cubicBezTo>
                  <a:cubicBezTo>
                    <a:pt x="136" y="5119"/>
                    <a:pt x="103" y="5124"/>
                    <a:pt x="84" y="5124"/>
                  </a:cubicBezTo>
                  <a:cubicBezTo>
                    <a:pt x="72" y="5124"/>
                    <a:pt x="65" y="5122"/>
                    <a:pt x="66" y="5118"/>
                  </a:cubicBezTo>
                  <a:cubicBezTo>
                    <a:pt x="69" y="5109"/>
                    <a:pt x="65" y="5103"/>
                    <a:pt x="56" y="5103"/>
                  </a:cubicBezTo>
                  <a:cubicBezTo>
                    <a:pt x="54" y="5103"/>
                    <a:pt x="51" y="5103"/>
                    <a:pt x="49" y="5104"/>
                  </a:cubicBezTo>
                  <a:cubicBezTo>
                    <a:pt x="18" y="5115"/>
                    <a:pt x="1" y="5198"/>
                    <a:pt x="28" y="5219"/>
                  </a:cubicBezTo>
                  <a:cubicBezTo>
                    <a:pt x="34" y="5224"/>
                    <a:pt x="38" y="5227"/>
                    <a:pt x="42" y="5227"/>
                  </a:cubicBezTo>
                  <a:cubicBezTo>
                    <a:pt x="47" y="5227"/>
                    <a:pt x="51" y="5220"/>
                    <a:pt x="55" y="5208"/>
                  </a:cubicBezTo>
                  <a:cubicBezTo>
                    <a:pt x="60" y="5194"/>
                    <a:pt x="115" y="5166"/>
                    <a:pt x="174" y="5149"/>
                  </a:cubicBezTo>
                  <a:cubicBezTo>
                    <a:pt x="216" y="5133"/>
                    <a:pt x="248" y="5125"/>
                    <a:pt x="256" y="5125"/>
                  </a:cubicBezTo>
                  <a:cubicBezTo>
                    <a:pt x="259" y="5125"/>
                    <a:pt x="260" y="5126"/>
                    <a:pt x="257" y="5128"/>
                  </a:cubicBezTo>
                  <a:cubicBezTo>
                    <a:pt x="243" y="5139"/>
                    <a:pt x="240" y="5152"/>
                    <a:pt x="250" y="5163"/>
                  </a:cubicBezTo>
                  <a:cubicBezTo>
                    <a:pt x="260" y="5169"/>
                    <a:pt x="233" y="5187"/>
                    <a:pt x="191" y="5198"/>
                  </a:cubicBezTo>
                  <a:cubicBezTo>
                    <a:pt x="150" y="5208"/>
                    <a:pt x="108" y="5232"/>
                    <a:pt x="97" y="5249"/>
                  </a:cubicBezTo>
                  <a:cubicBezTo>
                    <a:pt x="71" y="5300"/>
                    <a:pt x="95" y="5402"/>
                    <a:pt x="132" y="5402"/>
                  </a:cubicBezTo>
                  <a:cubicBezTo>
                    <a:pt x="133" y="5402"/>
                    <a:pt x="134" y="5402"/>
                    <a:pt x="135" y="5402"/>
                  </a:cubicBezTo>
                  <a:cubicBezTo>
                    <a:pt x="140" y="5399"/>
                    <a:pt x="146" y="5398"/>
                    <a:pt x="151" y="5398"/>
                  </a:cubicBezTo>
                  <a:cubicBezTo>
                    <a:pt x="160" y="5398"/>
                    <a:pt x="168" y="5402"/>
                    <a:pt x="170" y="5409"/>
                  </a:cubicBezTo>
                  <a:cubicBezTo>
                    <a:pt x="174" y="5416"/>
                    <a:pt x="188" y="5440"/>
                    <a:pt x="198" y="5461"/>
                  </a:cubicBezTo>
                  <a:cubicBezTo>
                    <a:pt x="219" y="5496"/>
                    <a:pt x="212" y="5503"/>
                    <a:pt x="160" y="5506"/>
                  </a:cubicBezTo>
                  <a:cubicBezTo>
                    <a:pt x="125" y="5510"/>
                    <a:pt x="94" y="5523"/>
                    <a:pt x="87" y="5544"/>
                  </a:cubicBezTo>
                  <a:cubicBezTo>
                    <a:pt x="80" y="5562"/>
                    <a:pt x="80" y="5586"/>
                    <a:pt x="84" y="5597"/>
                  </a:cubicBezTo>
                  <a:cubicBezTo>
                    <a:pt x="86" y="5599"/>
                    <a:pt x="88" y="5600"/>
                    <a:pt x="89" y="5600"/>
                  </a:cubicBezTo>
                  <a:cubicBezTo>
                    <a:pt x="93" y="5600"/>
                    <a:pt x="95" y="5595"/>
                    <a:pt x="97" y="5586"/>
                  </a:cubicBezTo>
                  <a:cubicBezTo>
                    <a:pt x="97" y="5574"/>
                    <a:pt x="108" y="5564"/>
                    <a:pt x="122" y="5564"/>
                  </a:cubicBezTo>
                  <a:cubicBezTo>
                    <a:pt x="124" y="5564"/>
                    <a:pt x="127" y="5565"/>
                    <a:pt x="129" y="5565"/>
                  </a:cubicBezTo>
                  <a:cubicBezTo>
                    <a:pt x="132" y="5566"/>
                    <a:pt x="134" y="5566"/>
                    <a:pt x="136" y="5566"/>
                  </a:cubicBezTo>
                  <a:cubicBezTo>
                    <a:pt x="146" y="5566"/>
                    <a:pt x="143" y="5559"/>
                    <a:pt x="129" y="5547"/>
                  </a:cubicBezTo>
                  <a:cubicBezTo>
                    <a:pt x="121" y="5543"/>
                    <a:pt x="119" y="5540"/>
                    <a:pt x="123" y="5540"/>
                  </a:cubicBezTo>
                  <a:cubicBezTo>
                    <a:pt x="128" y="5540"/>
                    <a:pt x="140" y="5544"/>
                    <a:pt x="156" y="5552"/>
                  </a:cubicBezTo>
                  <a:cubicBezTo>
                    <a:pt x="182" y="5562"/>
                    <a:pt x="209" y="5569"/>
                    <a:pt x="224" y="5569"/>
                  </a:cubicBezTo>
                  <a:cubicBezTo>
                    <a:pt x="228" y="5569"/>
                    <a:pt x="231" y="5569"/>
                    <a:pt x="233" y="5568"/>
                  </a:cubicBezTo>
                  <a:cubicBezTo>
                    <a:pt x="234" y="5568"/>
                    <a:pt x="236" y="5568"/>
                    <a:pt x="238" y="5568"/>
                  </a:cubicBezTo>
                  <a:cubicBezTo>
                    <a:pt x="256" y="5568"/>
                    <a:pt x="300" y="5581"/>
                    <a:pt x="344" y="5603"/>
                  </a:cubicBezTo>
                  <a:cubicBezTo>
                    <a:pt x="383" y="5619"/>
                    <a:pt x="414" y="5627"/>
                    <a:pt x="426" y="5627"/>
                  </a:cubicBezTo>
                  <a:cubicBezTo>
                    <a:pt x="430" y="5627"/>
                    <a:pt x="431" y="5626"/>
                    <a:pt x="430" y="5624"/>
                  </a:cubicBezTo>
                  <a:cubicBezTo>
                    <a:pt x="427" y="5614"/>
                    <a:pt x="434" y="5603"/>
                    <a:pt x="448" y="5600"/>
                  </a:cubicBezTo>
                  <a:cubicBezTo>
                    <a:pt x="449" y="5600"/>
                    <a:pt x="450" y="5599"/>
                    <a:pt x="452" y="5599"/>
                  </a:cubicBezTo>
                  <a:cubicBezTo>
                    <a:pt x="461" y="5599"/>
                    <a:pt x="469" y="5608"/>
                    <a:pt x="472" y="5621"/>
                  </a:cubicBezTo>
                  <a:cubicBezTo>
                    <a:pt x="472" y="5629"/>
                    <a:pt x="482" y="5634"/>
                    <a:pt x="498" y="5634"/>
                  </a:cubicBezTo>
                  <a:cubicBezTo>
                    <a:pt x="509" y="5634"/>
                    <a:pt x="523" y="5632"/>
                    <a:pt x="538" y="5627"/>
                  </a:cubicBezTo>
                  <a:cubicBezTo>
                    <a:pt x="556" y="5623"/>
                    <a:pt x="569" y="5620"/>
                    <a:pt x="578" y="5620"/>
                  </a:cubicBezTo>
                  <a:cubicBezTo>
                    <a:pt x="596" y="5620"/>
                    <a:pt x="601" y="5630"/>
                    <a:pt x="601" y="5656"/>
                  </a:cubicBezTo>
                  <a:cubicBezTo>
                    <a:pt x="601" y="5680"/>
                    <a:pt x="604" y="5711"/>
                    <a:pt x="608" y="5725"/>
                  </a:cubicBezTo>
                  <a:cubicBezTo>
                    <a:pt x="611" y="5739"/>
                    <a:pt x="601" y="5749"/>
                    <a:pt x="580" y="5749"/>
                  </a:cubicBezTo>
                  <a:cubicBezTo>
                    <a:pt x="563" y="5749"/>
                    <a:pt x="545" y="5760"/>
                    <a:pt x="542" y="5773"/>
                  </a:cubicBezTo>
                  <a:cubicBezTo>
                    <a:pt x="542" y="5780"/>
                    <a:pt x="548" y="5784"/>
                    <a:pt x="561" y="5784"/>
                  </a:cubicBezTo>
                  <a:cubicBezTo>
                    <a:pt x="580" y="5784"/>
                    <a:pt x="613" y="5777"/>
                    <a:pt x="663" y="5763"/>
                  </a:cubicBezTo>
                  <a:cubicBezTo>
                    <a:pt x="709" y="5751"/>
                    <a:pt x="739" y="5745"/>
                    <a:pt x="754" y="5745"/>
                  </a:cubicBezTo>
                  <a:cubicBezTo>
                    <a:pt x="782" y="5745"/>
                    <a:pt x="760" y="5766"/>
                    <a:pt x="691" y="5808"/>
                  </a:cubicBezTo>
                  <a:cubicBezTo>
                    <a:pt x="659" y="5828"/>
                    <a:pt x="635" y="5837"/>
                    <a:pt x="620" y="5837"/>
                  </a:cubicBezTo>
                  <a:cubicBezTo>
                    <a:pt x="613" y="5837"/>
                    <a:pt x="608" y="5835"/>
                    <a:pt x="604" y="5832"/>
                  </a:cubicBezTo>
                  <a:cubicBezTo>
                    <a:pt x="601" y="5830"/>
                    <a:pt x="597" y="5829"/>
                    <a:pt x="593" y="5829"/>
                  </a:cubicBezTo>
                  <a:cubicBezTo>
                    <a:pt x="580" y="5829"/>
                    <a:pt x="564" y="5840"/>
                    <a:pt x="548" y="5864"/>
                  </a:cubicBezTo>
                  <a:cubicBezTo>
                    <a:pt x="531" y="5891"/>
                    <a:pt x="510" y="5909"/>
                    <a:pt x="500" y="5912"/>
                  </a:cubicBezTo>
                  <a:cubicBezTo>
                    <a:pt x="493" y="5912"/>
                    <a:pt x="472" y="5922"/>
                    <a:pt x="458" y="5936"/>
                  </a:cubicBezTo>
                  <a:cubicBezTo>
                    <a:pt x="443" y="5950"/>
                    <a:pt x="440" y="5956"/>
                    <a:pt x="450" y="5956"/>
                  </a:cubicBezTo>
                  <a:cubicBezTo>
                    <a:pt x="456" y="5956"/>
                    <a:pt x="466" y="5954"/>
                    <a:pt x="479" y="5950"/>
                  </a:cubicBezTo>
                  <a:cubicBezTo>
                    <a:pt x="493" y="5947"/>
                    <a:pt x="507" y="5945"/>
                    <a:pt x="518" y="5945"/>
                  </a:cubicBezTo>
                  <a:cubicBezTo>
                    <a:pt x="529" y="5945"/>
                    <a:pt x="538" y="5947"/>
                    <a:pt x="542" y="5950"/>
                  </a:cubicBezTo>
                  <a:cubicBezTo>
                    <a:pt x="566" y="5971"/>
                    <a:pt x="545" y="6010"/>
                    <a:pt x="510" y="6020"/>
                  </a:cubicBezTo>
                  <a:cubicBezTo>
                    <a:pt x="497" y="6023"/>
                    <a:pt x="486" y="6034"/>
                    <a:pt x="489" y="6044"/>
                  </a:cubicBezTo>
                  <a:cubicBezTo>
                    <a:pt x="493" y="6058"/>
                    <a:pt x="486" y="6079"/>
                    <a:pt x="479" y="6100"/>
                  </a:cubicBezTo>
                  <a:cubicBezTo>
                    <a:pt x="462" y="6130"/>
                    <a:pt x="488" y="6260"/>
                    <a:pt x="509" y="6260"/>
                  </a:cubicBezTo>
                  <a:cubicBezTo>
                    <a:pt x="509" y="6260"/>
                    <a:pt x="510" y="6260"/>
                    <a:pt x="510" y="6259"/>
                  </a:cubicBezTo>
                  <a:cubicBezTo>
                    <a:pt x="526" y="6254"/>
                    <a:pt x="539" y="6251"/>
                    <a:pt x="549" y="6251"/>
                  </a:cubicBezTo>
                  <a:cubicBezTo>
                    <a:pt x="572" y="6251"/>
                    <a:pt x="583" y="6263"/>
                    <a:pt x="590" y="6287"/>
                  </a:cubicBezTo>
                  <a:cubicBezTo>
                    <a:pt x="599" y="6303"/>
                    <a:pt x="609" y="6313"/>
                    <a:pt x="621" y="6313"/>
                  </a:cubicBezTo>
                  <a:cubicBezTo>
                    <a:pt x="625" y="6313"/>
                    <a:pt x="628" y="6312"/>
                    <a:pt x="632" y="6311"/>
                  </a:cubicBezTo>
                  <a:cubicBezTo>
                    <a:pt x="634" y="6310"/>
                    <a:pt x="637" y="6310"/>
                    <a:pt x="640" y="6310"/>
                  </a:cubicBezTo>
                  <a:cubicBezTo>
                    <a:pt x="648" y="6310"/>
                    <a:pt x="657" y="6314"/>
                    <a:pt x="659" y="6325"/>
                  </a:cubicBezTo>
                  <a:cubicBezTo>
                    <a:pt x="659" y="6337"/>
                    <a:pt x="670" y="6347"/>
                    <a:pt x="680" y="6347"/>
                  </a:cubicBezTo>
                  <a:cubicBezTo>
                    <a:pt x="681" y="6347"/>
                    <a:pt x="683" y="6346"/>
                    <a:pt x="684" y="6346"/>
                  </a:cubicBezTo>
                  <a:cubicBezTo>
                    <a:pt x="694" y="6346"/>
                    <a:pt x="708" y="6353"/>
                    <a:pt x="712" y="6363"/>
                  </a:cubicBezTo>
                  <a:cubicBezTo>
                    <a:pt x="718" y="6377"/>
                    <a:pt x="691" y="6391"/>
                    <a:pt x="643" y="6398"/>
                  </a:cubicBezTo>
                  <a:cubicBezTo>
                    <a:pt x="576" y="6408"/>
                    <a:pt x="569" y="6412"/>
                    <a:pt x="590" y="6443"/>
                  </a:cubicBezTo>
                  <a:cubicBezTo>
                    <a:pt x="599" y="6455"/>
                    <a:pt x="606" y="6463"/>
                    <a:pt x="610" y="6463"/>
                  </a:cubicBezTo>
                  <a:cubicBezTo>
                    <a:pt x="613" y="6463"/>
                    <a:pt x="614" y="6460"/>
                    <a:pt x="614" y="6453"/>
                  </a:cubicBezTo>
                  <a:cubicBezTo>
                    <a:pt x="614" y="6439"/>
                    <a:pt x="628" y="6426"/>
                    <a:pt x="649" y="6418"/>
                  </a:cubicBezTo>
                  <a:cubicBezTo>
                    <a:pt x="652" y="6418"/>
                    <a:pt x="655" y="6418"/>
                    <a:pt x="658" y="6418"/>
                  </a:cubicBezTo>
                  <a:cubicBezTo>
                    <a:pt x="671" y="6418"/>
                    <a:pt x="679" y="6424"/>
                    <a:pt x="673" y="6436"/>
                  </a:cubicBezTo>
                  <a:cubicBezTo>
                    <a:pt x="671" y="6444"/>
                    <a:pt x="674" y="6452"/>
                    <a:pt x="679" y="6452"/>
                  </a:cubicBezTo>
                  <a:cubicBezTo>
                    <a:pt x="681" y="6452"/>
                    <a:pt x="682" y="6452"/>
                    <a:pt x="684" y="6450"/>
                  </a:cubicBezTo>
                  <a:cubicBezTo>
                    <a:pt x="704" y="6442"/>
                    <a:pt x="719" y="6438"/>
                    <a:pt x="731" y="6438"/>
                  </a:cubicBezTo>
                  <a:cubicBezTo>
                    <a:pt x="751" y="6438"/>
                    <a:pt x="760" y="6449"/>
                    <a:pt x="760" y="6471"/>
                  </a:cubicBezTo>
                  <a:cubicBezTo>
                    <a:pt x="760" y="6506"/>
                    <a:pt x="794" y="6532"/>
                    <a:pt x="829" y="6532"/>
                  </a:cubicBezTo>
                  <a:cubicBezTo>
                    <a:pt x="842" y="6532"/>
                    <a:pt x="856" y="6528"/>
                    <a:pt x="867" y="6519"/>
                  </a:cubicBezTo>
                  <a:cubicBezTo>
                    <a:pt x="875" y="6515"/>
                    <a:pt x="884" y="6512"/>
                    <a:pt x="892" y="6512"/>
                  </a:cubicBezTo>
                  <a:cubicBezTo>
                    <a:pt x="900" y="6512"/>
                    <a:pt x="907" y="6515"/>
                    <a:pt x="909" y="6523"/>
                  </a:cubicBezTo>
                  <a:cubicBezTo>
                    <a:pt x="913" y="6533"/>
                    <a:pt x="888" y="6551"/>
                    <a:pt x="861" y="6557"/>
                  </a:cubicBezTo>
                  <a:cubicBezTo>
                    <a:pt x="795" y="6575"/>
                    <a:pt x="795" y="6592"/>
                    <a:pt x="861" y="6613"/>
                  </a:cubicBezTo>
                  <a:cubicBezTo>
                    <a:pt x="885" y="6623"/>
                    <a:pt x="896" y="6634"/>
                    <a:pt x="878" y="6637"/>
                  </a:cubicBezTo>
                  <a:cubicBezTo>
                    <a:pt x="864" y="6641"/>
                    <a:pt x="826" y="6662"/>
                    <a:pt x="798" y="6682"/>
                  </a:cubicBezTo>
                  <a:cubicBezTo>
                    <a:pt x="747" y="6717"/>
                    <a:pt x="747" y="6721"/>
                    <a:pt x="792" y="6724"/>
                  </a:cubicBezTo>
                  <a:cubicBezTo>
                    <a:pt x="794" y="6724"/>
                    <a:pt x="797" y="6724"/>
                    <a:pt x="800" y="6724"/>
                  </a:cubicBezTo>
                  <a:cubicBezTo>
                    <a:pt x="849" y="6724"/>
                    <a:pt x="898" y="6699"/>
                    <a:pt x="875" y="6682"/>
                  </a:cubicBezTo>
                  <a:cubicBezTo>
                    <a:pt x="855" y="6666"/>
                    <a:pt x="936" y="6599"/>
                    <a:pt x="974" y="6599"/>
                  </a:cubicBezTo>
                  <a:cubicBezTo>
                    <a:pt x="976" y="6599"/>
                    <a:pt x="977" y="6599"/>
                    <a:pt x="979" y="6599"/>
                  </a:cubicBezTo>
                  <a:cubicBezTo>
                    <a:pt x="996" y="6602"/>
                    <a:pt x="1006" y="6617"/>
                    <a:pt x="1003" y="6627"/>
                  </a:cubicBezTo>
                  <a:cubicBezTo>
                    <a:pt x="1000" y="6637"/>
                    <a:pt x="1010" y="6651"/>
                    <a:pt x="1024" y="6655"/>
                  </a:cubicBezTo>
                  <a:cubicBezTo>
                    <a:pt x="1069" y="6665"/>
                    <a:pt x="1062" y="6697"/>
                    <a:pt x="1017" y="6697"/>
                  </a:cubicBezTo>
                  <a:cubicBezTo>
                    <a:pt x="989" y="6697"/>
                    <a:pt x="1000" y="6703"/>
                    <a:pt x="1045" y="6721"/>
                  </a:cubicBezTo>
                  <a:cubicBezTo>
                    <a:pt x="1083" y="6734"/>
                    <a:pt x="1121" y="6745"/>
                    <a:pt x="1131" y="6745"/>
                  </a:cubicBezTo>
                  <a:cubicBezTo>
                    <a:pt x="1132" y="6744"/>
                    <a:pt x="1133" y="6744"/>
                    <a:pt x="1134" y="6744"/>
                  </a:cubicBezTo>
                  <a:cubicBezTo>
                    <a:pt x="1141" y="6744"/>
                    <a:pt x="1152" y="6757"/>
                    <a:pt x="1155" y="6772"/>
                  </a:cubicBezTo>
                  <a:cubicBezTo>
                    <a:pt x="1162" y="6785"/>
                    <a:pt x="1183" y="6801"/>
                    <a:pt x="1203" y="6801"/>
                  </a:cubicBezTo>
                  <a:cubicBezTo>
                    <a:pt x="1204" y="6801"/>
                    <a:pt x="1206" y="6801"/>
                    <a:pt x="1208" y="6801"/>
                  </a:cubicBezTo>
                  <a:cubicBezTo>
                    <a:pt x="1256" y="6801"/>
                    <a:pt x="1284" y="6863"/>
                    <a:pt x="1267" y="6921"/>
                  </a:cubicBezTo>
                  <a:cubicBezTo>
                    <a:pt x="1261" y="6936"/>
                    <a:pt x="1260" y="6943"/>
                    <a:pt x="1266" y="6943"/>
                  </a:cubicBezTo>
                  <a:cubicBezTo>
                    <a:pt x="1270" y="6943"/>
                    <a:pt x="1277" y="6939"/>
                    <a:pt x="1288" y="6932"/>
                  </a:cubicBezTo>
                  <a:cubicBezTo>
                    <a:pt x="1300" y="6924"/>
                    <a:pt x="1310" y="6919"/>
                    <a:pt x="1317" y="6919"/>
                  </a:cubicBezTo>
                  <a:cubicBezTo>
                    <a:pt x="1321" y="6919"/>
                    <a:pt x="1324" y="6921"/>
                    <a:pt x="1325" y="6926"/>
                  </a:cubicBezTo>
                  <a:cubicBezTo>
                    <a:pt x="1334" y="6948"/>
                    <a:pt x="1289" y="6976"/>
                    <a:pt x="1264" y="6976"/>
                  </a:cubicBezTo>
                  <a:cubicBezTo>
                    <a:pt x="1257" y="6976"/>
                    <a:pt x="1252" y="6975"/>
                    <a:pt x="1250" y="6970"/>
                  </a:cubicBezTo>
                  <a:cubicBezTo>
                    <a:pt x="1246" y="6967"/>
                    <a:pt x="1240" y="6966"/>
                    <a:pt x="1231" y="6966"/>
                  </a:cubicBezTo>
                  <a:cubicBezTo>
                    <a:pt x="1212" y="6966"/>
                    <a:pt x="1181" y="6974"/>
                    <a:pt x="1145" y="6988"/>
                  </a:cubicBezTo>
                  <a:cubicBezTo>
                    <a:pt x="1058" y="7023"/>
                    <a:pt x="1024" y="7049"/>
                    <a:pt x="1050" y="7049"/>
                  </a:cubicBezTo>
                  <a:cubicBezTo>
                    <a:pt x="1062" y="7049"/>
                    <a:pt x="1088" y="7043"/>
                    <a:pt x="1128" y="7030"/>
                  </a:cubicBezTo>
                  <a:cubicBezTo>
                    <a:pt x="1184" y="7011"/>
                    <a:pt x="1222" y="7001"/>
                    <a:pt x="1245" y="7001"/>
                  </a:cubicBezTo>
                  <a:cubicBezTo>
                    <a:pt x="1273" y="7001"/>
                    <a:pt x="1277" y="7016"/>
                    <a:pt x="1260" y="7046"/>
                  </a:cubicBezTo>
                  <a:cubicBezTo>
                    <a:pt x="1239" y="7085"/>
                    <a:pt x="1246" y="7092"/>
                    <a:pt x="1315" y="7123"/>
                  </a:cubicBezTo>
                  <a:cubicBezTo>
                    <a:pt x="1345" y="7139"/>
                    <a:pt x="1384" y="7149"/>
                    <a:pt x="1409" y="7149"/>
                  </a:cubicBezTo>
                  <a:cubicBezTo>
                    <a:pt x="1416" y="7149"/>
                    <a:pt x="1422" y="7149"/>
                    <a:pt x="1426" y="7147"/>
                  </a:cubicBezTo>
                  <a:cubicBezTo>
                    <a:pt x="1434" y="7143"/>
                    <a:pt x="1446" y="7141"/>
                    <a:pt x="1459" y="7141"/>
                  </a:cubicBezTo>
                  <a:cubicBezTo>
                    <a:pt x="1480" y="7141"/>
                    <a:pt x="1505" y="7146"/>
                    <a:pt x="1527" y="7155"/>
                  </a:cubicBezTo>
                  <a:cubicBezTo>
                    <a:pt x="1560" y="7169"/>
                    <a:pt x="1572" y="7179"/>
                    <a:pt x="1558" y="7179"/>
                  </a:cubicBezTo>
                  <a:cubicBezTo>
                    <a:pt x="1556" y="7179"/>
                    <a:pt x="1554" y="7179"/>
                    <a:pt x="1551" y="7179"/>
                  </a:cubicBezTo>
                  <a:cubicBezTo>
                    <a:pt x="1523" y="7179"/>
                    <a:pt x="1509" y="7192"/>
                    <a:pt x="1509" y="7224"/>
                  </a:cubicBezTo>
                  <a:cubicBezTo>
                    <a:pt x="1509" y="7246"/>
                    <a:pt x="1501" y="7262"/>
                    <a:pt x="1486" y="7262"/>
                  </a:cubicBezTo>
                  <a:cubicBezTo>
                    <a:pt x="1485" y="7262"/>
                    <a:pt x="1483" y="7262"/>
                    <a:pt x="1482" y="7262"/>
                  </a:cubicBezTo>
                  <a:cubicBezTo>
                    <a:pt x="1479" y="7261"/>
                    <a:pt x="1477" y="7261"/>
                    <a:pt x="1475" y="7261"/>
                  </a:cubicBezTo>
                  <a:cubicBezTo>
                    <a:pt x="1464" y="7261"/>
                    <a:pt x="1458" y="7266"/>
                    <a:pt x="1461" y="7272"/>
                  </a:cubicBezTo>
                  <a:cubicBezTo>
                    <a:pt x="1464" y="7286"/>
                    <a:pt x="1464" y="7307"/>
                    <a:pt x="1461" y="7324"/>
                  </a:cubicBezTo>
                  <a:cubicBezTo>
                    <a:pt x="1461" y="7340"/>
                    <a:pt x="1463" y="7347"/>
                    <a:pt x="1471" y="7347"/>
                  </a:cubicBezTo>
                  <a:cubicBezTo>
                    <a:pt x="1477" y="7347"/>
                    <a:pt x="1486" y="7344"/>
                    <a:pt x="1499" y="7338"/>
                  </a:cubicBezTo>
                  <a:cubicBezTo>
                    <a:pt x="1505" y="7335"/>
                    <a:pt x="1513" y="7333"/>
                    <a:pt x="1523" y="7333"/>
                  </a:cubicBezTo>
                  <a:cubicBezTo>
                    <a:pt x="1602" y="7333"/>
                    <a:pt x="1793" y="7422"/>
                    <a:pt x="1762" y="7453"/>
                  </a:cubicBezTo>
                  <a:cubicBezTo>
                    <a:pt x="1735" y="7481"/>
                    <a:pt x="1769" y="7518"/>
                    <a:pt x="1806" y="7518"/>
                  </a:cubicBezTo>
                  <a:cubicBezTo>
                    <a:pt x="1815" y="7518"/>
                    <a:pt x="1824" y="7516"/>
                    <a:pt x="1832" y="7512"/>
                  </a:cubicBezTo>
                  <a:cubicBezTo>
                    <a:pt x="1846" y="7503"/>
                    <a:pt x="1856" y="7499"/>
                    <a:pt x="1861" y="7499"/>
                  </a:cubicBezTo>
                  <a:cubicBezTo>
                    <a:pt x="1866" y="7499"/>
                    <a:pt x="1867" y="7503"/>
                    <a:pt x="1863" y="7512"/>
                  </a:cubicBezTo>
                  <a:cubicBezTo>
                    <a:pt x="1860" y="7525"/>
                    <a:pt x="1871" y="7550"/>
                    <a:pt x="1887" y="7560"/>
                  </a:cubicBezTo>
                  <a:cubicBezTo>
                    <a:pt x="1905" y="7571"/>
                    <a:pt x="1922" y="7602"/>
                    <a:pt x="1926" y="7633"/>
                  </a:cubicBezTo>
                  <a:cubicBezTo>
                    <a:pt x="1929" y="7662"/>
                    <a:pt x="1938" y="7685"/>
                    <a:pt x="1951" y="7685"/>
                  </a:cubicBezTo>
                  <a:cubicBezTo>
                    <a:pt x="1952" y="7685"/>
                    <a:pt x="1953" y="7685"/>
                    <a:pt x="1954" y="7685"/>
                  </a:cubicBezTo>
                  <a:cubicBezTo>
                    <a:pt x="1956" y="7684"/>
                    <a:pt x="1957" y="7684"/>
                    <a:pt x="1959" y="7684"/>
                  </a:cubicBezTo>
                  <a:cubicBezTo>
                    <a:pt x="1970" y="7684"/>
                    <a:pt x="1979" y="7694"/>
                    <a:pt x="1985" y="7709"/>
                  </a:cubicBezTo>
                  <a:cubicBezTo>
                    <a:pt x="1988" y="7723"/>
                    <a:pt x="1985" y="7741"/>
                    <a:pt x="1971" y="7744"/>
                  </a:cubicBezTo>
                  <a:cubicBezTo>
                    <a:pt x="1961" y="7747"/>
                    <a:pt x="1954" y="7765"/>
                    <a:pt x="1961" y="7782"/>
                  </a:cubicBezTo>
                  <a:cubicBezTo>
                    <a:pt x="1974" y="7833"/>
                    <a:pt x="2120" y="7973"/>
                    <a:pt x="2156" y="7973"/>
                  </a:cubicBezTo>
                  <a:cubicBezTo>
                    <a:pt x="2156" y="7973"/>
                    <a:pt x="2157" y="7973"/>
                    <a:pt x="2158" y="7973"/>
                  </a:cubicBezTo>
                  <a:cubicBezTo>
                    <a:pt x="2159" y="7973"/>
                    <a:pt x="2160" y="7973"/>
                    <a:pt x="2162" y="7973"/>
                  </a:cubicBezTo>
                  <a:cubicBezTo>
                    <a:pt x="2176" y="7973"/>
                    <a:pt x="2197" y="7989"/>
                    <a:pt x="2210" y="8011"/>
                  </a:cubicBezTo>
                  <a:cubicBezTo>
                    <a:pt x="2224" y="8031"/>
                    <a:pt x="2236" y="8041"/>
                    <a:pt x="2252" y="8041"/>
                  </a:cubicBezTo>
                  <a:cubicBezTo>
                    <a:pt x="2261" y="8041"/>
                    <a:pt x="2271" y="8038"/>
                    <a:pt x="2283" y="8032"/>
                  </a:cubicBezTo>
                  <a:cubicBezTo>
                    <a:pt x="2296" y="8025"/>
                    <a:pt x="2305" y="8021"/>
                    <a:pt x="2311" y="8021"/>
                  </a:cubicBezTo>
                  <a:cubicBezTo>
                    <a:pt x="2320" y="8021"/>
                    <a:pt x="2323" y="8029"/>
                    <a:pt x="2321" y="8045"/>
                  </a:cubicBezTo>
                  <a:cubicBezTo>
                    <a:pt x="2318" y="8064"/>
                    <a:pt x="2325" y="8073"/>
                    <a:pt x="2336" y="8073"/>
                  </a:cubicBezTo>
                  <a:cubicBezTo>
                    <a:pt x="2352" y="8073"/>
                    <a:pt x="2376" y="8054"/>
                    <a:pt x="2391" y="8021"/>
                  </a:cubicBezTo>
                  <a:cubicBezTo>
                    <a:pt x="2400" y="8001"/>
                    <a:pt x="2405" y="7991"/>
                    <a:pt x="2414" y="7991"/>
                  </a:cubicBezTo>
                  <a:cubicBezTo>
                    <a:pt x="2422" y="7991"/>
                    <a:pt x="2432" y="7998"/>
                    <a:pt x="2449" y="8011"/>
                  </a:cubicBezTo>
                  <a:cubicBezTo>
                    <a:pt x="2466" y="8023"/>
                    <a:pt x="2482" y="8029"/>
                    <a:pt x="2502" y="8029"/>
                  </a:cubicBezTo>
                  <a:cubicBezTo>
                    <a:pt x="2524" y="8029"/>
                    <a:pt x="2549" y="8022"/>
                    <a:pt x="2585" y="8008"/>
                  </a:cubicBezTo>
                  <a:cubicBezTo>
                    <a:pt x="2621" y="7995"/>
                    <a:pt x="2655" y="7988"/>
                    <a:pt x="2670" y="7988"/>
                  </a:cubicBezTo>
                  <a:cubicBezTo>
                    <a:pt x="2675" y="7988"/>
                    <a:pt x="2678" y="7989"/>
                    <a:pt x="2678" y="7990"/>
                  </a:cubicBezTo>
                  <a:cubicBezTo>
                    <a:pt x="2679" y="7992"/>
                    <a:pt x="2684" y="7993"/>
                    <a:pt x="2691" y="7993"/>
                  </a:cubicBezTo>
                  <a:cubicBezTo>
                    <a:pt x="2713" y="7993"/>
                    <a:pt x="2759" y="7986"/>
                    <a:pt x="2811" y="7973"/>
                  </a:cubicBezTo>
                  <a:cubicBezTo>
                    <a:pt x="2865" y="7960"/>
                    <a:pt x="2917" y="7953"/>
                    <a:pt x="2947" y="7953"/>
                  </a:cubicBezTo>
                  <a:cubicBezTo>
                    <a:pt x="2958" y="7953"/>
                    <a:pt x="2965" y="7954"/>
                    <a:pt x="2970" y="7956"/>
                  </a:cubicBezTo>
                  <a:cubicBezTo>
                    <a:pt x="2976" y="7960"/>
                    <a:pt x="2988" y="7962"/>
                    <a:pt x="3003" y="7962"/>
                  </a:cubicBezTo>
                  <a:cubicBezTo>
                    <a:pt x="3025" y="7962"/>
                    <a:pt x="3054" y="7958"/>
                    <a:pt x="3078" y="7952"/>
                  </a:cubicBezTo>
                  <a:cubicBezTo>
                    <a:pt x="3123" y="7941"/>
                    <a:pt x="3237" y="7925"/>
                    <a:pt x="3334" y="7917"/>
                  </a:cubicBezTo>
                  <a:cubicBezTo>
                    <a:pt x="3432" y="7907"/>
                    <a:pt x="3557" y="7890"/>
                    <a:pt x="3612" y="7876"/>
                  </a:cubicBezTo>
                  <a:cubicBezTo>
                    <a:pt x="3684" y="7859"/>
                    <a:pt x="3808" y="7848"/>
                    <a:pt x="3904" y="7848"/>
                  </a:cubicBezTo>
                  <a:cubicBezTo>
                    <a:pt x="3966" y="7848"/>
                    <a:pt x="4016" y="7853"/>
                    <a:pt x="4036" y="7862"/>
                  </a:cubicBezTo>
                  <a:cubicBezTo>
                    <a:pt x="4052" y="7872"/>
                    <a:pt x="4084" y="7907"/>
                    <a:pt x="4105" y="7941"/>
                  </a:cubicBezTo>
                  <a:cubicBezTo>
                    <a:pt x="4125" y="7980"/>
                    <a:pt x="4146" y="8011"/>
                    <a:pt x="4156" y="8021"/>
                  </a:cubicBezTo>
                  <a:cubicBezTo>
                    <a:pt x="4167" y="8029"/>
                    <a:pt x="4164" y="8035"/>
                    <a:pt x="4146" y="8039"/>
                  </a:cubicBezTo>
                  <a:cubicBezTo>
                    <a:pt x="4111" y="8050"/>
                    <a:pt x="4170" y="8143"/>
                    <a:pt x="4233" y="8167"/>
                  </a:cubicBezTo>
                  <a:cubicBezTo>
                    <a:pt x="4268" y="8181"/>
                    <a:pt x="4285" y="8212"/>
                    <a:pt x="4299" y="8274"/>
                  </a:cubicBezTo>
                  <a:cubicBezTo>
                    <a:pt x="4312" y="8318"/>
                    <a:pt x="4329" y="8355"/>
                    <a:pt x="4339" y="8355"/>
                  </a:cubicBezTo>
                  <a:cubicBezTo>
                    <a:pt x="4339" y="8355"/>
                    <a:pt x="4340" y="8354"/>
                    <a:pt x="4340" y="8354"/>
                  </a:cubicBezTo>
                  <a:cubicBezTo>
                    <a:pt x="4341" y="8354"/>
                    <a:pt x="4342" y="8354"/>
                    <a:pt x="4342" y="8354"/>
                  </a:cubicBezTo>
                  <a:cubicBezTo>
                    <a:pt x="4353" y="8354"/>
                    <a:pt x="4365" y="8377"/>
                    <a:pt x="4369" y="8407"/>
                  </a:cubicBezTo>
                  <a:cubicBezTo>
                    <a:pt x="4382" y="8493"/>
                    <a:pt x="4438" y="8732"/>
                    <a:pt x="4469" y="8847"/>
                  </a:cubicBezTo>
                  <a:cubicBezTo>
                    <a:pt x="4489" y="8916"/>
                    <a:pt x="4489" y="8955"/>
                    <a:pt x="4473" y="8958"/>
                  </a:cubicBezTo>
                  <a:cubicBezTo>
                    <a:pt x="4424" y="8972"/>
                    <a:pt x="4427" y="9014"/>
                    <a:pt x="4479" y="9041"/>
                  </a:cubicBezTo>
                  <a:cubicBezTo>
                    <a:pt x="4503" y="9055"/>
                    <a:pt x="4524" y="9083"/>
                    <a:pt x="4524" y="9097"/>
                  </a:cubicBezTo>
                  <a:cubicBezTo>
                    <a:pt x="4524" y="9115"/>
                    <a:pt x="4559" y="9177"/>
                    <a:pt x="4601" y="9239"/>
                  </a:cubicBezTo>
                  <a:cubicBezTo>
                    <a:pt x="4646" y="9302"/>
                    <a:pt x="4673" y="9354"/>
                    <a:pt x="4667" y="9357"/>
                  </a:cubicBezTo>
                  <a:cubicBezTo>
                    <a:pt x="4660" y="9361"/>
                    <a:pt x="4677" y="9364"/>
                    <a:pt x="4708" y="9368"/>
                  </a:cubicBezTo>
                  <a:cubicBezTo>
                    <a:pt x="4771" y="9371"/>
                    <a:pt x="4812" y="9454"/>
                    <a:pt x="4767" y="9486"/>
                  </a:cubicBezTo>
                  <a:cubicBezTo>
                    <a:pt x="4753" y="9493"/>
                    <a:pt x="4774" y="9503"/>
                    <a:pt x="4812" y="9507"/>
                  </a:cubicBezTo>
                  <a:cubicBezTo>
                    <a:pt x="4851" y="9510"/>
                    <a:pt x="4882" y="9520"/>
                    <a:pt x="4885" y="9534"/>
                  </a:cubicBezTo>
                  <a:cubicBezTo>
                    <a:pt x="4889" y="9544"/>
                    <a:pt x="4937" y="9576"/>
                    <a:pt x="4993" y="9600"/>
                  </a:cubicBezTo>
                  <a:cubicBezTo>
                    <a:pt x="5048" y="9627"/>
                    <a:pt x="5097" y="9659"/>
                    <a:pt x="5101" y="9669"/>
                  </a:cubicBezTo>
                  <a:cubicBezTo>
                    <a:pt x="5103" y="9678"/>
                    <a:pt x="5111" y="9687"/>
                    <a:pt x="5120" y="9687"/>
                  </a:cubicBezTo>
                  <a:cubicBezTo>
                    <a:pt x="5122" y="9687"/>
                    <a:pt x="5123" y="9687"/>
                    <a:pt x="5125" y="9687"/>
                  </a:cubicBezTo>
                  <a:cubicBezTo>
                    <a:pt x="5125" y="9686"/>
                    <a:pt x="5126" y="9686"/>
                    <a:pt x="5127" y="9686"/>
                  </a:cubicBezTo>
                  <a:cubicBezTo>
                    <a:pt x="5139" y="9686"/>
                    <a:pt x="5184" y="9702"/>
                    <a:pt x="5229" y="9722"/>
                  </a:cubicBezTo>
                  <a:cubicBezTo>
                    <a:pt x="5277" y="9739"/>
                    <a:pt x="5336" y="9760"/>
                    <a:pt x="5357" y="9760"/>
                  </a:cubicBezTo>
                  <a:cubicBezTo>
                    <a:pt x="5419" y="9767"/>
                    <a:pt x="5413" y="9805"/>
                    <a:pt x="5347" y="9822"/>
                  </a:cubicBezTo>
                  <a:cubicBezTo>
                    <a:pt x="5280" y="9840"/>
                    <a:pt x="5197" y="9909"/>
                    <a:pt x="5208" y="9944"/>
                  </a:cubicBezTo>
                  <a:cubicBezTo>
                    <a:pt x="5210" y="9950"/>
                    <a:pt x="5222" y="9954"/>
                    <a:pt x="5237" y="9954"/>
                  </a:cubicBezTo>
                  <a:cubicBezTo>
                    <a:pt x="5246" y="9954"/>
                    <a:pt x="5255" y="9953"/>
                    <a:pt x="5264" y="9951"/>
                  </a:cubicBezTo>
                  <a:cubicBezTo>
                    <a:pt x="5270" y="9949"/>
                    <a:pt x="5278" y="9948"/>
                    <a:pt x="5286" y="9948"/>
                  </a:cubicBezTo>
                  <a:cubicBezTo>
                    <a:pt x="5308" y="9948"/>
                    <a:pt x="5335" y="9954"/>
                    <a:pt x="5350" y="9965"/>
                  </a:cubicBezTo>
                  <a:cubicBezTo>
                    <a:pt x="5369" y="9976"/>
                    <a:pt x="5392" y="9986"/>
                    <a:pt x="5405" y="9986"/>
                  </a:cubicBezTo>
                  <a:cubicBezTo>
                    <a:pt x="5406" y="9986"/>
                    <a:pt x="5408" y="9986"/>
                    <a:pt x="5409" y="9986"/>
                  </a:cubicBezTo>
                  <a:cubicBezTo>
                    <a:pt x="5419" y="9986"/>
                    <a:pt x="5451" y="9986"/>
                    <a:pt x="5482" y="9992"/>
                  </a:cubicBezTo>
                  <a:cubicBezTo>
                    <a:pt x="5489" y="9994"/>
                    <a:pt x="5501" y="9995"/>
                    <a:pt x="5516" y="9995"/>
                  </a:cubicBezTo>
                  <a:cubicBezTo>
                    <a:pt x="5555" y="9995"/>
                    <a:pt x="5614" y="9989"/>
                    <a:pt x="5669" y="9981"/>
                  </a:cubicBezTo>
                  <a:cubicBezTo>
                    <a:pt x="5794" y="9963"/>
                    <a:pt x="5918" y="9952"/>
                    <a:pt x="5999" y="9952"/>
                  </a:cubicBezTo>
                  <a:cubicBezTo>
                    <a:pt x="6039" y="9952"/>
                    <a:pt x="6068" y="9955"/>
                    <a:pt x="6082" y="9961"/>
                  </a:cubicBezTo>
                  <a:cubicBezTo>
                    <a:pt x="6088" y="9963"/>
                    <a:pt x="6096" y="9963"/>
                    <a:pt x="6106" y="9963"/>
                  </a:cubicBezTo>
                  <a:cubicBezTo>
                    <a:pt x="6135" y="9963"/>
                    <a:pt x="6179" y="9956"/>
                    <a:pt x="6217" y="9944"/>
                  </a:cubicBezTo>
                  <a:cubicBezTo>
                    <a:pt x="6254" y="9933"/>
                    <a:pt x="6279" y="9928"/>
                    <a:pt x="6295" y="9928"/>
                  </a:cubicBezTo>
                  <a:cubicBezTo>
                    <a:pt x="6308" y="9928"/>
                    <a:pt x="6315" y="9932"/>
                    <a:pt x="6315" y="9940"/>
                  </a:cubicBezTo>
                  <a:cubicBezTo>
                    <a:pt x="6315" y="9950"/>
                    <a:pt x="6316" y="9956"/>
                    <a:pt x="6317" y="9956"/>
                  </a:cubicBezTo>
                  <a:cubicBezTo>
                    <a:pt x="6318" y="9956"/>
                    <a:pt x="6318" y="9956"/>
                    <a:pt x="6318" y="9954"/>
                  </a:cubicBezTo>
                  <a:cubicBezTo>
                    <a:pt x="6325" y="9930"/>
                    <a:pt x="6488" y="9909"/>
                    <a:pt x="6644" y="9909"/>
                  </a:cubicBezTo>
                  <a:cubicBezTo>
                    <a:pt x="6713" y="9906"/>
                    <a:pt x="6793" y="9895"/>
                    <a:pt x="6825" y="9881"/>
                  </a:cubicBezTo>
                  <a:cubicBezTo>
                    <a:pt x="6841" y="9872"/>
                    <a:pt x="6855" y="9868"/>
                    <a:pt x="6865" y="9868"/>
                  </a:cubicBezTo>
                  <a:cubicBezTo>
                    <a:pt x="6873" y="9868"/>
                    <a:pt x="6878" y="9871"/>
                    <a:pt x="6880" y="9877"/>
                  </a:cubicBezTo>
                  <a:cubicBezTo>
                    <a:pt x="6883" y="9883"/>
                    <a:pt x="6887" y="9886"/>
                    <a:pt x="6892" y="9886"/>
                  </a:cubicBezTo>
                  <a:cubicBezTo>
                    <a:pt x="6900" y="9886"/>
                    <a:pt x="6912" y="9879"/>
                    <a:pt x="6929" y="9864"/>
                  </a:cubicBezTo>
                  <a:cubicBezTo>
                    <a:pt x="6946" y="9849"/>
                    <a:pt x="6958" y="9842"/>
                    <a:pt x="6972" y="9842"/>
                  </a:cubicBezTo>
                  <a:cubicBezTo>
                    <a:pt x="6984" y="9842"/>
                    <a:pt x="6996" y="9847"/>
                    <a:pt x="7012" y="9856"/>
                  </a:cubicBezTo>
                  <a:cubicBezTo>
                    <a:pt x="7027" y="9867"/>
                    <a:pt x="7039" y="9873"/>
                    <a:pt x="7049" y="9873"/>
                  </a:cubicBezTo>
                  <a:cubicBezTo>
                    <a:pt x="7058" y="9873"/>
                    <a:pt x="7064" y="9868"/>
                    <a:pt x="7067" y="9861"/>
                  </a:cubicBezTo>
                  <a:cubicBezTo>
                    <a:pt x="7071" y="9850"/>
                    <a:pt x="7088" y="9836"/>
                    <a:pt x="7099" y="9832"/>
                  </a:cubicBezTo>
                  <a:cubicBezTo>
                    <a:pt x="7112" y="9832"/>
                    <a:pt x="7220" y="9812"/>
                    <a:pt x="7335" y="9794"/>
                  </a:cubicBezTo>
                  <a:cubicBezTo>
                    <a:pt x="7435" y="9776"/>
                    <a:pt x="7527" y="9766"/>
                    <a:pt x="7555" y="9766"/>
                  </a:cubicBezTo>
                  <a:cubicBezTo>
                    <a:pt x="7559" y="9766"/>
                    <a:pt x="7562" y="9766"/>
                    <a:pt x="7563" y="9767"/>
                  </a:cubicBezTo>
                  <a:cubicBezTo>
                    <a:pt x="7566" y="9769"/>
                    <a:pt x="7574" y="9770"/>
                    <a:pt x="7587" y="9770"/>
                  </a:cubicBezTo>
                  <a:cubicBezTo>
                    <a:pt x="7610" y="9770"/>
                    <a:pt x="7647" y="9766"/>
                    <a:pt x="7685" y="9760"/>
                  </a:cubicBezTo>
                  <a:cubicBezTo>
                    <a:pt x="7822" y="9730"/>
                    <a:pt x="7871" y="9720"/>
                    <a:pt x="7889" y="9720"/>
                  </a:cubicBezTo>
                  <a:cubicBezTo>
                    <a:pt x="7897" y="9720"/>
                    <a:pt x="7899" y="9722"/>
                    <a:pt x="7900" y="9725"/>
                  </a:cubicBezTo>
                  <a:cubicBezTo>
                    <a:pt x="7900" y="9729"/>
                    <a:pt x="7907" y="9730"/>
                    <a:pt x="7917" y="9730"/>
                  </a:cubicBezTo>
                  <a:cubicBezTo>
                    <a:pt x="7924" y="9730"/>
                    <a:pt x="7933" y="9730"/>
                    <a:pt x="7942" y="9728"/>
                  </a:cubicBezTo>
                  <a:cubicBezTo>
                    <a:pt x="7966" y="9725"/>
                    <a:pt x="8039" y="9711"/>
                    <a:pt x="8111" y="9697"/>
                  </a:cubicBezTo>
                  <a:cubicBezTo>
                    <a:pt x="8169" y="9686"/>
                    <a:pt x="8225" y="9679"/>
                    <a:pt x="8250" y="9679"/>
                  </a:cubicBezTo>
                  <a:cubicBezTo>
                    <a:pt x="8255" y="9679"/>
                    <a:pt x="8259" y="9679"/>
                    <a:pt x="8261" y="9680"/>
                  </a:cubicBezTo>
                  <a:cubicBezTo>
                    <a:pt x="8263" y="9680"/>
                    <a:pt x="8265" y="9680"/>
                    <a:pt x="8268" y="9680"/>
                  </a:cubicBezTo>
                  <a:cubicBezTo>
                    <a:pt x="8295" y="9680"/>
                    <a:pt x="8390" y="9667"/>
                    <a:pt x="8490" y="9648"/>
                  </a:cubicBezTo>
                  <a:cubicBezTo>
                    <a:pt x="8591" y="9629"/>
                    <a:pt x="8684" y="9614"/>
                    <a:pt x="8707" y="9614"/>
                  </a:cubicBezTo>
                  <a:cubicBezTo>
                    <a:pt x="8709" y="9614"/>
                    <a:pt x="8711" y="9614"/>
                    <a:pt x="8712" y="9614"/>
                  </a:cubicBezTo>
                  <a:cubicBezTo>
                    <a:pt x="8712" y="9614"/>
                    <a:pt x="8713" y="9614"/>
                    <a:pt x="8715" y="9614"/>
                  </a:cubicBezTo>
                  <a:cubicBezTo>
                    <a:pt x="8738" y="9614"/>
                    <a:pt x="8870" y="9588"/>
                    <a:pt x="9021" y="9558"/>
                  </a:cubicBezTo>
                  <a:cubicBezTo>
                    <a:pt x="9171" y="9526"/>
                    <a:pt x="9305" y="9502"/>
                    <a:pt x="9330" y="9502"/>
                  </a:cubicBezTo>
                  <a:cubicBezTo>
                    <a:pt x="9331" y="9502"/>
                    <a:pt x="9332" y="9502"/>
                    <a:pt x="9333" y="9503"/>
                  </a:cubicBezTo>
                  <a:cubicBezTo>
                    <a:pt x="9344" y="9503"/>
                    <a:pt x="9440" y="9489"/>
                    <a:pt x="9552" y="9465"/>
                  </a:cubicBezTo>
                  <a:cubicBezTo>
                    <a:pt x="9663" y="9444"/>
                    <a:pt x="9832" y="9416"/>
                    <a:pt x="9927" y="9403"/>
                  </a:cubicBezTo>
                  <a:cubicBezTo>
                    <a:pt x="10023" y="9392"/>
                    <a:pt x="10190" y="9361"/>
                    <a:pt x="10294" y="9340"/>
                  </a:cubicBezTo>
                  <a:cubicBezTo>
                    <a:pt x="10398" y="9315"/>
                    <a:pt x="10505" y="9299"/>
                    <a:pt x="10526" y="9299"/>
                  </a:cubicBezTo>
                  <a:cubicBezTo>
                    <a:pt x="10527" y="9299"/>
                    <a:pt x="10528" y="9299"/>
                    <a:pt x="10530" y="9299"/>
                  </a:cubicBezTo>
                  <a:cubicBezTo>
                    <a:pt x="10563" y="9299"/>
                    <a:pt x="10719" y="9268"/>
                    <a:pt x="10891" y="9229"/>
                  </a:cubicBezTo>
                  <a:cubicBezTo>
                    <a:pt x="11080" y="9183"/>
                    <a:pt x="11207" y="9162"/>
                    <a:pt x="11268" y="9162"/>
                  </a:cubicBezTo>
                  <a:cubicBezTo>
                    <a:pt x="11277" y="9162"/>
                    <a:pt x="11284" y="9162"/>
                    <a:pt x="11290" y="9163"/>
                  </a:cubicBezTo>
                  <a:cubicBezTo>
                    <a:pt x="11319" y="9165"/>
                    <a:pt x="11354" y="9168"/>
                    <a:pt x="11378" y="9168"/>
                  </a:cubicBezTo>
                  <a:cubicBezTo>
                    <a:pt x="11387" y="9168"/>
                    <a:pt x="11395" y="9167"/>
                    <a:pt x="11400" y="9166"/>
                  </a:cubicBezTo>
                  <a:cubicBezTo>
                    <a:pt x="11403" y="9165"/>
                    <a:pt x="11406" y="9165"/>
                    <a:pt x="11409" y="9165"/>
                  </a:cubicBezTo>
                  <a:cubicBezTo>
                    <a:pt x="11443" y="9165"/>
                    <a:pt x="11471" y="9219"/>
                    <a:pt x="11435" y="9229"/>
                  </a:cubicBezTo>
                  <a:cubicBezTo>
                    <a:pt x="11432" y="9229"/>
                    <a:pt x="11427" y="9230"/>
                    <a:pt x="11422" y="9230"/>
                  </a:cubicBezTo>
                  <a:cubicBezTo>
                    <a:pt x="11408" y="9230"/>
                    <a:pt x="11388" y="9226"/>
                    <a:pt x="11373" y="9219"/>
                  </a:cubicBezTo>
                  <a:cubicBezTo>
                    <a:pt x="11364" y="9215"/>
                    <a:pt x="11356" y="9213"/>
                    <a:pt x="11351" y="9213"/>
                  </a:cubicBezTo>
                  <a:cubicBezTo>
                    <a:pt x="11346" y="9213"/>
                    <a:pt x="11344" y="9215"/>
                    <a:pt x="11345" y="9219"/>
                  </a:cubicBezTo>
                  <a:cubicBezTo>
                    <a:pt x="11349" y="9229"/>
                    <a:pt x="11366" y="9243"/>
                    <a:pt x="11387" y="9253"/>
                  </a:cubicBezTo>
                  <a:cubicBezTo>
                    <a:pt x="11397" y="9258"/>
                    <a:pt x="11409" y="9261"/>
                    <a:pt x="11428" y="9261"/>
                  </a:cubicBezTo>
                  <a:cubicBezTo>
                    <a:pt x="11471" y="9261"/>
                    <a:pt x="11548" y="9245"/>
                    <a:pt x="11720" y="9201"/>
                  </a:cubicBezTo>
                  <a:cubicBezTo>
                    <a:pt x="11775" y="9189"/>
                    <a:pt x="11823" y="9182"/>
                    <a:pt x="11849" y="9182"/>
                  </a:cubicBezTo>
                  <a:cubicBezTo>
                    <a:pt x="11861" y="9182"/>
                    <a:pt x="11868" y="9184"/>
                    <a:pt x="11869" y="9187"/>
                  </a:cubicBezTo>
                  <a:cubicBezTo>
                    <a:pt x="11871" y="9194"/>
                    <a:pt x="11879" y="9198"/>
                    <a:pt x="11891" y="9198"/>
                  </a:cubicBezTo>
                  <a:cubicBezTo>
                    <a:pt x="11897" y="9198"/>
                    <a:pt x="11903" y="9197"/>
                    <a:pt x="11911" y="9195"/>
                  </a:cubicBezTo>
                  <a:cubicBezTo>
                    <a:pt x="11932" y="9184"/>
                    <a:pt x="12001" y="9174"/>
                    <a:pt x="12066" y="9166"/>
                  </a:cubicBezTo>
                  <a:cubicBezTo>
                    <a:pt x="12133" y="9160"/>
                    <a:pt x="12191" y="9149"/>
                    <a:pt x="12205" y="9142"/>
                  </a:cubicBezTo>
                  <a:cubicBezTo>
                    <a:pt x="12216" y="9139"/>
                    <a:pt x="12247" y="9125"/>
                    <a:pt x="12279" y="9111"/>
                  </a:cubicBezTo>
                  <a:cubicBezTo>
                    <a:pt x="12351" y="9086"/>
                    <a:pt x="12351" y="9086"/>
                    <a:pt x="12313" y="9062"/>
                  </a:cubicBezTo>
                  <a:cubicBezTo>
                    <a:pt x="12289" y="9045"/>
                    <a:pt x="12289" y="9035"/>
                    <a:pt x="12313" y="9020"/>
                  </a:cubicBezTo>
                  <a:cubicBezTo>
                    <a:pt x="12338" y="9003"/>
                    <a:pt x="12425" y="8989"/>
                    <a:pt x="12475" y="8989"/>
                  </a:cubicBezTo>
                  <a:cubicBezTo>
                    <a:pt x="12495" y="8989"/>
                    <a:pt x="12509" y="8991"/>
                    <a:pt x="12511" y="8996"/>
                  </a:cubicBezTo>
                  <a:cubicBezTo>
                    <a:pt x="12511" y="8997"/>
                    <a:pt x="12513" y="8998"/>
                    <a:pt x="12517" y="8998"/>
                  </a:cubicBezTo>
                  <a:cubicBezTo>
                    <a:pt x="12541" y="8998"/>
                    <a:pt x="12630" y="8982"/>
                    <a:pt x="12733" y="8958"/>
                  </a:cubicBezTo>
                  <a:cubicBezTo>
                    <a:pt x="13014" y="8896"/>
                    <a:pt x="13177" y="8865"/>
                    <a:pt x="13299" y="8854"/>
                  </a:cubicBezTo>
                  <a:cubicBezTo>
                    <a:pt x="13350" y="8851"/>
                    <a:pt x="13413" y="8844"/>
                    <a:pt x="13434" y="8841"/>
                  </a:cubicBezTo>
                  <a:cubicBezTo>
                    <a:pt x="13458" y="8841"/>
                    <a:pt x="13486" y="8841"/>
                    <a:pt x="13499" y="8844"/>
                  </a:cubicBezTo>
                  <a:cubicBezTo>
                    <a:pt x="13500" y="8844"/>
                    <a:pt x="13501" y="8844"/>
                    <a:pt x="13503" y="8844"/>
                  </a:cubicBezTo>
                  <a:cubicBezTo>
                    <a:pt x="13529" y="8844"/>
                    <a:pt x="13686" y="8814"/>
                    <a:pt x="13861" y="8774"/>
                  </a:cubicBezTo>
                  <a:cubicBezTo>
                    <a:pt x="14055" y="8732"/>
                    <a:pt x="14252" y="8698"/>
                    <a:pt x="14335" y="8698"/>
                  </a:cubicBezTo>
                  <a:cubicBezTo>
                    <a:pt x="14415" y="8695"/>
                    <a:pt x="14506" y="8691"/>
                    <a:pt x="14537" y="8691"/>
                  </a:cubicBezTo>
                  <a:cubicBezTo>
                    <a:pt x="14564" y="8691"/>
                    <a:pt x="14603" y="8702"/>
                    <a:pt x="14614" y="8712"/>
                  </a:cubicBezTo>
                  <a:cubicBezTo>
                    <a:pt x="14621" y="8722"/>
                    <a:pt x="14640" y="8728"/>
                    <a:pt x="14658" y="8728"/>
                  </a:cubicBezTo>
                  <a:cubicBezTo>
                    <a:pt x="14664" y="8728"/>
                    <a:pt x="14670" y="8727"/>
                    <a:pt x="14676" y="8726"/>
                  </a:cubicBezTo>
                  <a:cubicBezTo>
                    <a:pt x="14703" y="8719"/>
                    <a:pt x="14710" y="8708"/>
                    <a:pt x="14700" y="8698"/>
                  </a:cubicBezTo>
                  <a:cubicBezTo>
                    <a:pt x="14665" y="8670"/>
                    <a:pt x="14998" y="8625"/>
                    <a:pt x="15352" y="8607"/>
                  </a:cubicBezTo>
                  <a:cubicBezTo>
                    <a:pt x="15443" y="8604"/>
                    <a:pt x="15536" y="8597"/>
                    <a:pt x="15564" y="8594"/>
                  </a:cubicBezTo>
                  <a:cubicBezTo>
                    <a:pt x="15567" y="8594"/>
                    <a:pt x="15570" y="8594"/>
                    <a:pt x="15573" y="8594"/>
                  </a:cubicBezTo>
                  <a:cubicBezTo>
                    <a:pt x="15595" y="8594"/>
                    <a:pt x="15617" y="8603"/>
                    <a:pt x="15626" y="8618"/>
                  </a:cubicBezTo>
                  <a:cubicBezTo>
                    <a:pt x="15636" y="8634"/>
                    <a:pt x="15648" y="8646"/>
                    <a:pt x="15658" y="8646"/>
                  </a:cubicBezTo>
                  <a:cubicBezTo>
                    <a:pt x="15659" y="8646"/>
                    <a:pt x="15660" y="8646"/>
                    <a:pt x="15661" y="8646"/>
                  </a:cubicBezTo>
                  <a:cubicBezTo>
                    <a:pt x="15693" y="8642"/>
                    <a:pt x="15752" y="8640"/>
                    <a:pt x="15812" y="8640"/>
                  </a:cubicBezTo>
                  <a:cubicBezTo>
                    <a:pt x="15906" y="8640"/>
                    <a:pt x="16002" y="8645"/>
                    <a:pt x="16005" y="8653"/>
                  </a:cubicBezTo>
                  <a:cubicBezTo>
                    <a:pt x="16008" y="8660"/>
                    <a:pt x="16001" y="8667"/>
                    <a:pt x="15994" y="8670"/>
                  </a:cubicBezTo>
                  <a:cubicBezTo>
                    <a:pt x="15974" y="8678"/>
                    <a:pt x="15860" y="8683"/>
                    <a:pt x="15764" y="8683"/>
                  </a:cubicBezTo>
                  <a:cubicBezTo>
                    <a:pt x="15690" y="8683"/>
                    <a:pt x="15628" y="8680"/>
                    <a:pt x="15626" y="8674"/>
                  </a:cubicBezTo>
                  <a:cubicBezTo>
                    <a:pt x="15624" y="8670"/>
                    <a:pt x="15617" y="8668"/>
                    <a:pt x="15608" y="8668"/>
                  </a:cubicBezTo>
                  <a:cubicBezTo>
                    <a:pt x="15598" y="8668"/>
                    <a:pt x="15585" y="8670"/>
                    <a:pt x="15571" y="8674"/>
                  </a:cubicBezTo>
                  <a:cubicBezTo>
                    <a:pt x="15464" y="8704"/>
                    <a:pt x="15174" y="8753"/>
                    <a:pt x="15116" y="8753"/>
                  </a:cubicBezTo>
                  <a:cubicBezTo>
                    <a:pt x="15113" y="8753"/>
                    <a:pt x="15111" y="8753"/>
                    <a:pt x="15110" y="8753"/>
                  </a:cubicBezTo>
                  <a:cubicBezTo>
                    <a:pt x="15104" y="8753"/>
                    <a:pt x="15099" y="8752"/>
                    <a:pt x="15095" y="8752"/>
                  </a:cubicBezTo>
                  <a:cubicBezTo>
                    <a:pt x="15073" y="8752"/>
                    <a:pt x="15070" y="8759"/>
                    <a:pt x="15078" y="8771"/>
                  </a:cubicBezTo>
                  <a:cubicBezTo>
                    <a:pt x="15087" y="8782"/>
                    <a:pt x="15108" y="8789"/>
                    <a:pt x="15128" y="8789"/>
                  </a:cubicBezTo>
                  <a:cubicBezTo>
                    <a:pt x="15132" y="8789"/>
                    <a:pt x="15136" y="8789"/>
                    <a:pt x="15141" y="8788"/>
                  </a:cubicBezTo>
                  <a:cubicBezTo>
                    <a:pt x="15168" y="8788"/>
                    <a:pt x="15231" y="8778"/>
                    <a:pt x="15280" y="8774"/>
                  </a:cubicBezTo>
                  <a:cubicBezTo>
                    <a:pt x="15331" y="8767"/>
                    <a:pt x="15432" y="8761"/>
                    <a:pt x="15509" y="8761"/>
                  </a:cubicBezTo>
                  <a:cubicBezTo>
                    <a:pt x="15581" y="8757"/>
                    <a:pt x="15672" y="8750"/>
                    <a:pt x="15713" y="8740"/>
                  </a:cubicBezTo>
                  <a:cubicBezTo>
                    <a:pt x="15731" y="8736"/>
                    <a:pt x="15748" y="8733"/>
                    <a:pt x="15763" y="8733"/>
                  </a:cubicBezTo>
                  <a:cubicBezTo>
                    <a:pt x="15785" y="8733"/>
                    <a:pt x="15802" y="8738"/>
                    <a:pt x="15810" y="8747"/>
                  </a:cubicBezTo>
                  <a:cubicBezTo>
                    <a:pt x="15817" y="8758"/>
                    <a:pt x="15829" y="8763"/>
                    <a:pt x="15840" y="8763"/>
                  </a:cubicBezTo>
                  <a:cubicBezTo>
                    <a:pt x="15847" y="8763"/>
                    <a:pt x="15854" y="8761"/>
                    <a:pt x="15859" y="8757"/>
                  </a:cubicBezTo>
                  <a:cubicBezTo>
                    <a:pt x="15876" y="8746"/>
                    <a:pt x="15925" y="8741"/>
                    <a:pt x="15979" y="8741"/>
                  </a:cubicBezTo>
                  <a:cubicBezTo>
                    <a:pt x="16056" y="8741"/>
                    <a:pt x="16143" y="8751"/>
                    <a:pt x="16157" y="8767"/>
                  </a:cubicBezTo>
                  <a:cubicBezTo>
                    <a:pt x="16167" y="8778"/>
                    <a:pt x="16173" y="8784"/>
                    <a:pt x="16177" y="8784"/>
                  </a:cubicBezTo>
                  <a:cubicBezTo>
                    <a:pt x="16182" y="8784"/>
                    <a:pt x="16184" y="8776"/>
                    <a:pt x="16188" y="8757"/>
                  </a:cubicBezTo>
                  <a:cubicBezTo>
                    <a:pt x="16196" y="8740"/>
                    <a:pt x="16213" y="8726"/>
                    <a:pt x="16226" y="8726"/>
                  </a:cubicBezTo>
                  <a:cubicBezTo>
                    <a:pt x="16233" y="8727"/>
                    <a:pt x="16247" y="8728"/>
                    <a:pt x="16262" y="8728"/>
                  </a:cubicBezTo>
                  <a:cubicBezTo>
                    <a:pt x="16277" y="8728"/>
                    <a:pt x="16294" y="8727"/>
                    <a:pt x="16310" y="8726"/>
                  </a:cubicBezTo>
                  <a:cubicBezTo>
                    <a:pt x="16316" y="8724"/>
                    <a:pt x="16324" y="8724"/>
                    <a:pt x="16331" y="8724"/>
                  </a:cubicBezTo>
                  <a:cubicBezTo>
                    <a:pt x="16359" y="8724"/>
                    <a:pt x="16391" y="8733"/>
                    <a:pt x="16410" y="8747"/>
                  </a:cubicBezTo>
                  <a:cubicBezTo>
                    <a:pt x="16461" y="8782"/>
                    <a:pt x="16448" y="8817"/>
                    <a:pt x="16406" y="8817"/>
                  </a:cubicBezTo>
                  <a:cubicBezTo>
                    <a:pt x="16391" y="8817"/>
                    <a:pt x="16372" y="8812"/>
                    <a:pt x="16351" y="8802"/>
                  </a:cubicBezTo>
                  <a:cubicBezTo>
                    <a:pt x="16331" y="8792"/>
                    <a:pt x="16308" y="8787"/>
                    <a:pt x="16289" y="8787"/>
                  </a:cubicBezTo>
                  <a:cubicBezTo>
                    <a:pt x="16263" y="8787"/>
                    <a:pt x="16245" y="8796"/>
                    <a:pt x="16250" y="8812"/>
                  </a:cubicBezTo>
                  <a:cubicBezTo>
                    <a:pt x="16253" y="8819"/>
                    <a:pt x="16258" y="8822"/>
                    <a:pt x="16266" y="8822"/>
                  </a:cubicBezTo>
                  <a:cubicBezTo>
                    <a:pt x="16271" y="8822"/>
                    <a:pt x="16278" y="8820"/>
                    <a:pt x="16285" y="8816"/>
                  </a:cubicBezTo>
                  <a:cubicBezTo>
                    <a:pt x="16294" y="8810"/>
                    <a:pt x="16304" y="8806"/>
                    <a:pt x="16313" y="8806"/>
                  </a:cubicBezTo>
                  <a:cubicBezTo>
                    <a:pt x="16320" y="8806"/>
                    <a:pt x="16326" y="8808"/>
                    <a:pt x="16330" y="8812"/>
                  </a:cubicBezTo>
                  <a:cubicBezTo>
                    <a:pt x="16348" y="8827"/>
                    <a:pt x="16245" y="8849"/>
                    <a:pt x="16184" y="8849"/>
                  </a:cubicBezTo>
                  <a:cubicBezTo>
                    <a:pt x="16174" y="8849"/>
                    <a:pt x="16164" y="8849"/>
                    <a:pt x="16157" y="8847"/>
                  </a:cubicBezTo>
                  <a:cubicBezTo>
                    <a:pt x="16155" y="8847"/>
                    <a:pt x="16153" y="8846"/>
                    <a:pt x="16151" y="8846"/>
                  </a:cubicBezTo>
                  <a:cubicBezTo>
                    <a:pt x="16142" y="8846"/>
                    <a:pt x="16142" y="8853"/>
                    <a:pt x="16151" y="8865"/>
                  </a:cubicBezTo>
                  <a:cubicBezTo>
                    <a:pt x="16157" y="8873"/>
                    <a:pt x="16194" y="8877"/>
                    <a:pt x="16241" y="8877"/>
                  </a:cubicBezTo>
                  <a:cubicBezTo>
                    <a:pt x="16327" y="8877"/>
                    <a:pt x="16446" y="8865"/>
                    <a:pt x="16473" y="8847"/>
                  </a:cubicBezTo>
                  <a:cubicBezTo>
                    <a:pt x="16487" y="8841"/>
                    <a:pt x="16487" y="8823"/>
                    <a:pt x="16476" y="8816"/>
                  </a:cubicBezTo>
                  <a:cubicBezTo>
                    <a:pt x="16468" y="8809"/>
                    <a:pt x="16466" y="8806"/>
                    <a:pt x="16473" y="8806"/>
                  </a:cubicBezTo>
                  <a:cubicBezTo>
                    <a:pt x="16477" y="8806"/>
                    <a:pt x="16484" y="8807"/>
                    <a:pt x="16494" y="8809"/>
                  </a:cubicBezTo>
                  <a:cubicBezTo>
                    <a:pt x="16498" y="8810"/>
                    <a:pt x="16504" y="8810"/>
                    <a:pt x="16511" y="8810"/>
                  </a:cubicBezTo>
                  <a:cubicBezTo>
                    <a:pt x="16531" y="8810"/>
                    <a:pt x="16559" y="8806"/>
                    <a:pt x="16577" y="8799"/>
                  </a:cubicBezTo>
                  <a:cubicBezTo>
                    <a:pt x="16589" y="8795"/>
                    <a:pt x="16603" y="8793"/>
                    <a:pt x="16615" y="8793"/>
                  </a:cubicBezTo>
                  <a:cubicBezTo>
                    <a:pt x="16627" y="8793"/>
                    <a:pt x="16638" y="8795"/>
                    <a:pt x="16643" y="8799"/>
                  </a:cubicBezTo>
                  <a:cubicBezTo>
                    <a:pt x="16650" y="8804"/>
                    <a:pt x="16663" y="8807"/>
                    <a:pt x="16678" y="8807"/>
                  </a:cubicBezTo>
                  <a:cubicBezTo>
                    <a:pt x="16690" y="8807"/>
                    <a:pt x="16703" y="8805"/>
                    <a:pt x="16716" y="8802"/>
                  </a:cubicBezTo>
                  <a:cubicBezTo>
                    <a:pt x="16730" y="8799"/>
                    <a:pt x="16745" y="8797"/>
                    <a:pt x="16759" y="8797"/>
                  </a:cubicBezTo>
                  <a:cubicBezTo>
                    <a:pt x="16773" y="8797"/>
                    <a:pt x="16785" y="8799"/>
                    <a:pt x="16792" y="8802"/>
                  </a:cubicBezTo>
                  <a:cubicBezTo>
                    <a:pt x="16809" y="8809"/>
                    <a:pt x="16841" y="8812"/>
                    <a:pt x="16868" y="8812"/>
                  </a:cubicBezTo>
                  <a:cubicBezTo>
                    <a:pt x="16874" y="8812"/>
                    <a:pt x="16878" y="8812"/>
                    <a:pt x="16882" y="8812"/>
                  </a:cubicBezTo>
                  <a:cubicBezTo>
                    <a:pt x="16906" y="8812"/>
                    <a:pt x="16899" y="8822"/>
                    <a:pt x="16851" y="8861"/>
                  </a:cubicBezTo>
                  <a:cubicBezTo>
                    <a:pt x="16817" y="8889"/>
                    <a:pt x="16768" y="8910"/>
                    <a:pt x="16750" y="8910"/>
                  </a:cubicBezTo>
                  <a:cubicBezTo>
                    <a:pt x="16747" y="8909"/>
                    <a:pt x="16745" y="8909"/>
                    <a:pt x="16742" y="8909"/>
                  </a:cubicBezTo>
                  <a:cubicBezTo>
                    <a:pt x="16727" y="8909"/>
                    <a:pt x="16720" y="8918"/>
                    <a:pt x="16723" y="8927"/>
                  </a:cubicBezTo>
                  <a:cubicBezTo>
                    <a:pt x="16726" y="8941"/>
                    <a:pt x="16719" y="8951"/>
                    <a:pt x="16708" y="8955"/>
                  </a:cubicBezTo>
                  <a:cubicBezTo>
                    <a:pt x="16707" y="8955"/>
                    <a:pt x="16706" y="8955"/>
                    <a:pt x="16704" y="8955"/>
                  </a:cubicBezTo>
                  <a:cubicBezTo>
                    <a:pt x="16694" y="8955"/>
                    <a:pt x="16688" y="8943"/>
                    <a:pt x="16688" y="8927"/>
                  </a:cubicBezTo>
                  <a:cubicBezTo>
                    <a:pt x="16690" y="8912"/>
                    <a:pt x="16687" y="8905"/>
                    <a:pt x="16676" y="8905"/>
                  </a:cubicBezTo>
                  <a:cubicBezTo>
                    <a:pt x="16664" y="8905"/>
                    <a:pt x="16640" y="8914"/>
                    <a:pt x="16598" y="8931"/>
                  </a:cubicBezTo>
                  <a:cubicBezTo>
                    <a:pt x="16546" y="8951"/>
                    <a:pt x="16479" y="8976"/>
                    <a:pt x="16449" y="8979"/>
                  </a:cubicBezTo>
                  <a:cubicBezTo>
                    <a:pt x="16427" y="8984"/>
                    <a:pt x="16402" y="8986"/>
                    <a:pt x="16378" y="8986"/>
                  </a:cubicBezTo>
                  <a:cubicBezTo>
                    <a:pt x="16314" y="8986"/>
                    <a:pt x="16252" y="8970"/>
                    <a:pt x="16244" y="8948"/>
                  </a:cubicBezTo>
                  <a:cubicBezTo>
                    <a:pt x="16241" y="8940"/>
                    <a:pt x="16237" y="8936"/>
                    <a:pt x="16231" y="8936"/>
                  </a:cubicBezTo>
                  <a:cubicBezTo>
                    <a:pt x="16224" y="8936"/>
                    <a:pt x="16215" y="8942"/>
                    <a:pt x="16202" y="8955"/>
                  </a:cubicBezTo>
                  <a:cubicBezTo>
                    <a:pt x="16185" y="8969"/>
                    <a:pt x="16165" y="8976"/>
                    <a:pt x="16155" y="8976"/>
                  </a:cubicBezTo>
                  <a:cubicBezTo>
                    <a:pt x="16153" y="8976"/>
                    <a:pt x="16152" y="8976"/>
                    <a:pt x="16151" y="8976"/>
                  </a:cubicBezTo>
                  <a:cubicBezTo>
                    <a:pt x="16147" y="8974"/>
                    <a:pt x="16142" y="8973"/>
                    <a:pt x="16134" y="8973"/>
                  </a:cubicBezTo>
                  <a:cubicBezTo>
                    <a:pt x="16072" y="8973"/>
                    <a:pt x="15879" y="9019"/>
                    <a:pt x="15872" y="9038"/>
                  </a:cubicBezTo>
                  <a:cubicBezTo>
                    <a:pt x="15869" y="9049"/>
                    <a:pt x="15838" y="9059"/>
                    <a:pt x="15800" y="9059"/>
                  </a:cubicBezTo>
                  <a:cubicBezTo>
                    <a:pt x="15765" y="9059"/>
                    <a:pt x="15723" y="9065"/>
                    <a:pt x="15709" y="9073"/>
                  </a:cubicBezTo>
                  <a:cubicBezTo>
                    <a:pt x="15704" y="9078"/>
                    <a:pt x="15687" y="9081"/>
                    <a:pt x="15665" y="9081"/>
                  </a:cubicBezTo>
                  <a:cubicBezTo>
                    <a:pt x="15648" y="9081"/>
                    <a:pt x="15628" y="9079"/>
                    <a:pt x="15609" y="9076"/>
                  </a:cubicBezTo>
                  <a:cubicBezTo>
                    <a:pt x="15583" y="9072"/>
                    <a:pt x="15553" y="9069"/>
                    <a:pt x="15528" y="9069"/>
                  </a:cubicBezTo>
                  <a:cubicBezTo>
                    <a:pt x="15513" y="9069"/>
                    <a:pt x="15500" y="9070"/>
                    <a:pt x="15491" y="9073"/>
                  </a:cubicBezTo>
                  <a:cubicBezTo>
                    <a:pt x="15467" y="9080"/>
                    <a:pt x="15297" y="9083"/>
                    <a:pt x="15113" y="9083"/>
                  </a:cubicBezTo>
                  <a:cubicBezTo>
                    <a:pt x="14763" y="9083"/>
                    <a:pt x="14724" y="9083"/>
                    <a:pt x="14564" y="9107"/>
                  </a:cubicBezTo>
                  <a:cubicBezTo>
                    <a:pt x="14513" y="9115"/>
                    <a:pt x="14402" y="9128"/>
                    <a:pt x="14319" y="9139"/>
                  </a:cubicBezTo>
                  <a:cubicBezTo>
                    <a:pt x="14239" y="9149"/>
                    <a:pt x="14156" y="9166"/>
                    <a:pt x="14141" y="9177"/>
                  </a:cubicBezTo>
                  <a:cubicBezTo>
                    <a:pt x="14133" y="9183"/>
                    <a:pt x="14127" y="9185"/>
                    <a:pt x="14123" y="9185"/>
                  </a:cubicBezTo>
                  <a:cubicBezTo>
                    <a:pt x="14117" y="9185"/>
                    <a:pt x="14117" y="9180"/>
                    <a:pt x="14121" y="9170"/>
                  </a:cubicBezTo>
                  <a:cubicBezTo>
                    <a:pt x="14126" y="9155"/>
                    <a:pt x="14122" y="9148"/>
                    <a:pt x="14112" y="9148"/>
                  </a:cubicBezTo>
                  <a:cubicBezTo>
                    <a:pt x="14111" y="9148"/>
                    <a:pt x="14109" y="9148"/>
                    <a:pt x="14106" y="9149"/>
                  </a:cubicBezTo>
                  <a:cubicBezTo>
                    <a:pt x="14104" y="9149"/>
                    <a:pt x="14103" y="9150"/>
                    <a:pt x="14101" y="9150"/>
                  </a:cubicBezTo>
                  <a:cubicBezTo>
                    <a:pt x="14091" y="9150"/>
                    <a:pt x="14086" y="9141"/>
                    <a:pt x="14090" y="9132"/>
                  </a:cubicBezTo>
                  <a:cubicBezTo>
                    <a:pt x="14093" y="9120"/>
                    <a:pt x="14105" y="9114"/>
                    <a:pt x="14119" y="9114"/>
                  </a:cubicBezTo>
                  <a:cubicBezTo>
                    <a:pt x="14122" y="9114"/>
                    <a:pt x="14124" y="9114"/>
                    <a:pt x="14127" y="9115"/>
                  </a:cubicBezTo>
                  <a:cubicBezTo>
                    <a:pt x="14132" y="9115"/>
                    <a:pt x="14135" y="9116"/>
                    <a:pt x="14138" y="9116"/>
                  </a:cubicBezTo>
                  <a:cubicBezTo>
                    <a:pt x="14145" y="9116"/>
                    <a:pt x="14145" y="9113"/>
                    <a:pt x="14135" y="9107"/>
                  </a:cubicBezTo>
                  <a:cubicBezTo>
                    <a:pt x="14126" y="9102"/>
                    <a:pt x="14110" y="9099"/>
                    <a:pt x="14088" y="9099"/>
                  </a:cubicBezTo>
                  <a:cubicBezTo>
                    <a:pt x="14043" y="9099"/>
                    <a:pt x="13973" y="9111"/>
                    <a:pt x="13888" y="9132"/>
                  </a:cubicBezTo>
                  <a:cubicBezTo>
                    <a:pt x="13861" y="9138"/>
                    <a:pt x="13838" y="9142"/>
                    <a:pt x="13820" y="9142"/>
                  </a:cubicBezTo>
                  <a:cubicBezTo>
                    <a:pt x="13800" y="9142"/>
                    <a:pt x="13788" y="9137"/>
                    <a:pt x="13784" y="9128"/>
                  </a:cubicBezTo>
                  <a:cubicBezTo>
                    <a:pt x="13783" y="9121"/>
                    <a:pt x="13779" y="9117"/>
                    <a:pt x="13772" y="9117"/>
                  </a:cubicBezTo>
                  <a:cubicBezTo>
                    <a:pt x="13763" y="9117"/>
                    <a:pt x="13750" y="9123"/>
                    <a:pt x="13732" y="9135"/>
                  </a:cubicBezTo>
                  <a:cubicBezTo>
                    <a:pt x="13704" y="9152"/>
                    <a:pt x="13675" y="9161"/>
                    <a:pt x="13654" y="9161"/>
                  </a:cubicBezTo>
                  <a:cubicBezTo>
                    <a:pt x="13636" y="9161"/>
                    <a:pt x="13622" y="9155"/>
                    <a:pt x="13618" y="9142"/>
                  </a:cubicBezTo>
                  <a:cubicBezTo>
                    <a:pt x="13614" y="9132"/>
                    <a:pt x="13628" y="9118"/>
                    <a:pt x="13653" y="9115"/>
                  </a:cubicBezTo>
                  <a:cubicBezTo>
                    <a:pt x="13711" y="9097"/>
                    <a:pt x="13739" y="9062"/>
                    <a:pt x="13711" y="9038"/>
                  </a:cubicBezTo>
                  <a:cubicBezTo>
                    <a:pt x="13705" y="9034"/>
                    <a:pt x="13697" y="9031"/>
                    <a:pt x="13688" y="9031"/>
                  </a:cubicBezTo>
                  <a:cubicBezTo>
                    <a:pt x="13667" y="9031"/>
                    <a:pt x="13633" y="9044"/>
                    <a:pt x="13573" y="9073"/>
                  </a:cubicBezTo>
                  <a:cubicBezTo>
                    <a:pt x="13496" y="9110"/>
                    <a:pt x="13451" y="9122"/>
                    <a:pt x="13402" y="9122"/>
                  </a:cubicBezTo>
                  <a:cubicBezTo>
                    <a:pt x="13395" y="9122"/>
                    <a:pt x="13389" y="9122"/>
                    <a:pt x="13382" y="9121"/>
                  </a:cubicBezTo>
                  <a:cubicBezTo>
                    <a:pt x="13377" y="9121"/>
                    <a:pt x="13372" y="9121"/>
                    <a:pt x="13367" y="9121"/>
                  </a:cubicBezTo>
                  <a:cubicBezTo>
                    <a:pt x="13248" y="9121"/>
                    <a:pt x="12931" y="9188"/>
                    <a:pt x="12941" y="9211"/>
                  </a:cubicBezTo>
                  <a:cubicBezTo>
                    <a:pt x="12945" y="9222"/>
                    <a:pt x="12934" y="9232"/>
                    <a:pt x="12924" y="9236"/>
                  </a:cubicBezTo>
                  <a:cubicBezTo>
                    <a:pt x="12922" y="9237"/>
                    <a:pt x="12920" y="9237"/>
                    <a:pt x="12918" y="9237"/>
                  </a:cubicBezTo>
                  <a:cubicBezTo>
                    <a:pt x="12908" y="9237"/>
                    <a:pt x="12904" y="9230"/>
                    <a:pt x="12907" y="9222"/>
                  </a:cubicBezTo>
                  <a:cubicBezTo>
                    <a:pt x="12910" y="9208"/>
                    <a:pt x="12899" y="9195"/>
                    <a:pt x="12886" y="9190"/>
                  </a:cubicBezTo>
                  <a:cubicBezTo>
                    <a:pt x="12882" y="9190"/>
                    <a:pt x="12879" y="9189"/>
                    <a:pt x="12876" y="9189"/>
                  </a:cubicBezTo>
                  <a:cubicBezTo>
                    <a:pt x="12867" y="9189"/>
                    <a:pt x="12862" y="9193"/>
                    <a:pt x="12865" y="9201"/>
                  </a:cubicBezTo>
                  <a:cubicBezTo>
                    <a:pt x="12879" y="9227"/>
                    <a:pt x="12877" y="9239"/>
                    <a:pt x="12856" y="9239"/>
                  </a:cubicBezTo>
                  <a:cubicBezTo>
                    <a:pt x="12847" y="9239"/>
                    <a:pt x="12833" y="9236"/>
                    <a:pt x="12816" y="9232"/>
                  </a:cubicBezTo>
                  <a:cubicBezTo>
                    <a:pt x="12792" y="9225"/>
                    <a:pt x="12777" y="9221"/>
                    <a:pt x="12768" y="9221"/>
                  </a:cubicBezTo>
                  <a:cubicBezTo>
                    <a:pt x="12754" y="9221"/>
                    <a:pt x="12752" y="9229"/>
                    <a:pt x="12750" y="9249"/>
                  </a:cubicBezTo>
                  <a:cubicBezTo>
                    <a:pt x="12748" y="9264"/>
                    <a:pt x="12750" y="9272"/>
                    <a:pt x="12756" y="9272"/>
                  </a:cubicBezTo>
                  <a:cubicBezTo>
                    <a:pt x="12758" y="9272"/>
                    <a:pt x="12761" y="9270"/>
                    <a:pt x="12764" y="9267"/>
                  </a:cubicBezTo>
                  <a:cubicBezTo>
                    <a:pt x="12769" y="9262"/>
                    <a:pt x="12774" y="9259"/>
                    <a:pt x="12779" y="9259"/>
                  </a:cubicBezTo>
                  <a:cubicBezTo>
                    <a:pt x="12783" y="9259"/>
                    <a:pt x="12787" y="9262"/>
                    <a:pt x="12788" y="9267"/>
                  </a:cubicBezTo>
                  <a:cubicBezTo>
                    <a:pt x="12790" y="9272"/>
                    <a:pt x="12811" y="9274"/>
                    <a:pt x="12845" y="9274"/>
                  </a:cubicBezTo>
                  <a:cubicBezTo>
                    <a:pt x="12961" y="9274"/>
                    <a:pt x="13219" y="9250"/>
                    <a:pt x="13315" y="9225"/>
                  </a:cubicBezTo>
                  <a:cubicBezTo>
                    <a:pt x="13361" y="9211"/>
                    <a:pt x="13413" y="9187"/>
                    <a:pt x="13427" y="9170"/>
                  </a:cubicBezTo>
                  <a:cubicBezTo>
                    <a:pt x="13437" y="9155"/>
                    <a:pt x="13443" y="9148"/>
                    <a:pt x="13448" y="9148"/>
                  </a:cubicBezTo>
                  <a:cubicBezTo>
                    <a:pt x="13453" y="9148"/>
                    <a:pt x="13456" y="9157"/>
                    <a:pt x="13458" y="9174"/>
                  </a:cubicBezTo>
                  <a:cubicBezTo>
                    <a:pt x="13461" y="9200"/>
                    <a:pt x="13474" y="9209"/>
                    <a:pt x="13499" y="9209"/>
                  </a:cubicBezTo>
                  <a:cubicBezTo>
                    <a:pt x="13503" y="9209"/>
                    <a:pt x="13508" y="9208"/>
                    <a:pt x="13514" y="9208"/>
                  </a:cubicBezTo>
                  <a:cubicBezTo>
                    <a:pt x="13523" y="9207"/>
                    <a:pt x="13531" y="9206"/>
                    <a:pt x="13538" y="9206"/>
                  </a:cubicBezTo>
                  <a:cubicBezTo>
                    <a:pt x="13592" y="9206"/>
                    <a:pt x="13581" y="9238"/>
                    <a:pt x="13510" y="9249"/>
                  </a:cubicBezTo>
                  <a:cubicBezTo>
                    <a:pt x="13469" y="9253"/>
                    <a:pt x="13437" y="9267"/>
                    <a:pt x="13434" y="9274"/>
                  </a:cubicBezTo>
                  <a:cubicBezTo>
                    <a:pt x="13433" y="9277"/>
                    <a:pt x="13444" y="9279"/>
                    <a:pt x="13466" y="9279"/>
                  </a:cubicBezTo>
                  <a:cubicBezTo>
                    <a:pt x="13509" y="9279"/>
                    <a:pt x="13593" y="9272"/>
                    <a:pt x="13690" y="9260"/>
                  </a:cubicBezTo>
                  <a:cubicBezTo>
                    <a:pt x="13814" y="9248"/>
                    <a:pt x="13938" y="9239"/>
                    <a:pt x="13986" y="9239"/>
                  </a:cubicBezTo>
                  <a:cubicBezTo>
                    <a:pt x="13993" y="9239"/>
                    <a:pt x="13999" y="9239"/>
                    <a:pt x="14002" y="9239"/>
                  </a:cubicBezTo>
                  <a:cubicBezTo>
                    <a:pt x="14031" y="9239"/>
                    <a:pt x="14093" y="9236"/>
                    <a:pt x="14145" y="9229"/>
                  </a:cubicBezTo>
                  <a:cubicBezTo>
                    <a:pt x="14194" y="9222"/>
                    <a:pt x="14298" y="9211"/>
                    <a:pt x="14374" y="9204"/>
                  </a:cubicBezTo>
                  <a:cubicBezTo>
                    <a:pt x="14450" y="9201"/>
                    <a:pt x="14537" y="9184"/>
                    <a:pt x="14569" y="9170"/>
                  </a:cubicBezTo>
                  <a:cubicBezTo>
                    <a:pt x="14585" y="9161"/>
                    <a:pt x="14596" y="9157"/>
                    <a:pt x="14602" y="9157"/>
                  </a:cubicBezTo>
                  <a:cubicBezTo>
                    <a:pt x="14606" y="9157"/>
                    <a:pt x="14606" y="9160"/>
                    <a:pt x="14599" y="9166"/>
                  </a:cubicBezTo>
                  <a:cubicBezTo>
                    <a:pt x="14583" y="9184"/>
                    <a:pt x="14612" y="9193"/>
                    <a:pt x="14672" y="9193"/>
                  </a:cubicBezTo>
                  <a:cubicBezTo>
                    <a:pt x="14762" y="9193"/>
                    <a:pt x="14922" y="9174"/>
                    <a:pt x="15106" y="9139"/>
                  </a:cubicBezTo>
                  <a:cubicBezTo>
                    <a:pt x="15118" y="9135"/>
                    <a:pt x="15135" y="9134"/>
                    <a:pt x="15152" y="9134"/>
                  </a:cubicBezTo>
                  <a:cubicBezTo>
                    <a:pt x="15170" y="9134"/>
                    <a:pt x="15188" y="9135"/>
                    <a:pt x="15203" y="9139"/>
                  </a:cubicBezTo>
                  <a:cubicBezTo>
                    <a:pt x="15214" y="9141"/>
                    <a:pt x="15235" y="9142"/>
                    <a:pt x="15261" y="9142"/>
                  </a:cubicBezTo>
                  <a:cubicBezTo>
                    <a:pt x="15356" y="9142"/>
                    <a:pt x="15524" y="9129"/>
                    <a:pt x="15543" y="9118"/>
                  </a:cubicBezTo>
                  <a:cubicBezTo>
                    <a:pt x="15548" y="9116"/>
                    <a:pt x="15570" y="9113"/>
                    <a:pt x="15598" y="9113"/>
                  </a:cubicBezTo>
                  <a:cubicBezTo>
                    <a:pt x="15609" y="9113"/>
                    <a:pt x="15621" y="9114"/>
                    <a:pt x="15634" y="9115"/>
                  </a:cubicBezTo>
                  <a:cubicBezTo>
                    <a:pt x="15672" y="9118"/>
                    <a:pt x="15730" y="9121"/>
                    <a:pt x="15755" y="9125"/>
                  </a:cubicBezTo>
                  <a:cubicBezTo>
                    <a:pt x="15783" y="9125"/>
                    <a:pt x="15810" y="9121"/>
                    <a:pt x="15821" y="9118"/>
                  </a:cubicBezTo>
                  <a:cubicBezTo>
                    <a:pt x="15824" y="9117"/>
                    <a:pt x="15834" y="9116"/>
                    <a:pt x="15848" y="9116"/>
                  </a:cubicBezTo>
                  <a:cubicBezTo>
                    <a:pt x="15868" y="9116"/>
                    <a:pt x="15898" y="9117"/>
                    <a:pt x="15928" y="9121"/>
                  </a:cubicBezTo>
                  <a:cubicBezTo>
                    <a:pt x="15942" y="9122"/>
                    <a:pt x="15958" y="9123"/>
                    <a:pt x="15975" y="9123"/>
                  </a:cubicBezTo>
                  <a:cubicBezTo>
                    <a:pt x="16022" y="9123"/>
                    <a:pt x="16077" y="9119"/>
                    <a:pt x="16116" y="9115"/>
                  </a:cubicBezTo>
                  <a:cubicBezTo>
                    <a:pt x="16209" y="9100"/>
                    <a:pt x="16404" y="9094"/>
                    <a:pt x="16663" y="9086"/>
                  </a:cubicBezTo>
                  <a:cubicBezTo>
                    <a:pt x="16896" y="9080"/>
                    <a:pt x="16997" y="9070"/>
                    <a:pt x="17014" y="9045"/>
                  </a:cubicBezTo>
                  <a:cubicBezTo>
                    <a:pt x="17023" y="9036"/>
                    <a:pt x="17048" y="9030"/>
                    <a:pt x="17076" y="9030"/>
                  </a:cubicBezTo>
                  <a:cubicBezTo>
                    <a:pt x="17082" y="9030"/>
                    <a:pt x="17088" y="9031"/>
                    <a:pt x="17094" y="9031"/>
                  </a:cubicBezTo>
                  <a:cubicBezTo>
                    <a:pt x="17102" y="9032"/>
                    <a:pt x="17113" y="9033"/>
                    <a:pt x="17125" y="9033"/>
                  </a:cubicBezTo>
                  <a:cubicBezTo>
                    <a:pt x="17160" y="9033"/>
                    <a:pt x="17207" y="9029"/>
                    <a:pt x="17243" y="9024"/>
                  </a:cubicBezTo>
                  <a:cubicBezTo>
                    <a:pt x="17274" y="9017"/>
                    <a:pt x="17312" y="9015"/>
                    <a:pt x="17342" y="9015"/>
                  </a:cubicBezTo>
                  <a:cubicBezTo>
                    <a:pt x="17360" y="9015"/>
                    <a:pt x="17375" y="9016"/>
                    <a:pt x="17385" y="9017"/>
                  </a:cubicBezTo>
                  <a:cubicBezTo>
                    <a:pt x="17396" y="9019"/>
                    <a:pt x="17405" y="9020"/>
                    <a:pt x="17413" y="9020"/>
                  </a:cubicBezTo>
                  <a:cubicBezTo>
                    <a:pt x="17432" y="9020"/>
                    <a:pt x="17445" y="9014"/>
                    <a:pt x="17455" y="9000"/>
                  </a:cubicBezTo>
                  <a:cubicBezTo>
                    <a:pt x="17467" y="8979"/>
                    <a:pt x="17481" y="8969"/>
                    <a:pt x="17493" y="8969"/>
                  </a:cubicBezTo>
                  <a:cubicBezTo>
                    <a:pt x="17504" y="8969"/>
                    <a:pt x="17512" y="8977"/>
                    <a:pt x="17517" y="8993"/>
                  </a:cubicBezTo>
                  <a:cubicBezTo>
                    <a:pt x="17521" y="9003"/>
                    <a:pt x="17529" y="9009"/>
                    <a:pt x="17546" y="9009"/>
                  </a:cubicBezTo>
                  <a:cubicBezTo>
                    <a:pt x="17562" y="9009"/>
                    <a:pt x="17586" y="9003"/>
                    <a:pt x="17621" y="8993"/>
                  </a:cubicBezTo>
                  <a:cubicBezTo>
                    <a:pt x="17670" y="8979"/>
                    <a:pt x="17722" y="8955"/>
                    <a:pt x="17733" y="8945"/>
                  </a:cubicBezTo>
                  <a:cubicBezTo>
                    <a:pt x="17746" y="8931"/>
                    <a:pt x="17802" y="8916"/>
                    <a:pt x="17861" y="8913"/>
                  </a:cubicBezTo>
                  <a:cubicBezTo>
                    <a:pt x="17916" y="8913"/>
                    <a:pt x="18045" y="8896"/>
                    <a:pt x="18145" y="8875"/>
                  </a:cubicBezTo>
                  <a:cubicBezTo>
                    <a:pt x="18230" y="8860"/>
                    <a:pt x="18312" y="8850"/>
                    <a:pt x="18343" y="8850"/>
                  </a:cubicBezTo>
                  <a:cubicBezTo>
                    <a:pt x="18347" y="8850"/>
                    <a:pt x="18351" y="8850"/>
                    <a:pt x="18353" y="8851"/>
                  </a:cubicBezTo>
                  <a:cubicBezTo>
                    <a:pt x="18357" y="8852"/>
                    <a:pt x="18363" y="8852"/>
                    <a:pt x="18370" y="8852"/>
                  </a:cubicBezTo>
                  <a:cubicBezTo>
                    <a:pt x="18391" y="8852"/>
                    <a:pt x="18422" y="8849"/>
                    <a:pt x="18450" y="8844"/>
                  </a:cubicBezTo>
                  <a:cubicBezTo>
                    <a:pt x="18542" y="8827"/>
                    <a:pt x="18627" y="8817"/>
                    <a:pt x="18679" y="8817"/>
                  </a:cubicBezTo>
                  <a:cubicBezTo>
                    <a:pt x="18702" y="8817"/>
                    <a:pt x="18719" y="8819"/>
                    <a:pt x="18728" y="8823"/>
                  </a:cubicBezTo>
                  <a:cubicBezTo>
                    <a:pt x="18733" y="8825"/>
                    <a:pt x="18739" y="8827"/>
                    <a:pt x="18746" y="8827"/>
                  </a:cubicBezTo>
                  <a:cubicBezTo>
                    <a:pt x="18759" y="8827"/>
                    <a:pt x="18774" y="8823"/>
                    <a:pt x="18783" y="8816"/>
                  </a:cubicBezTo>
                  <a:cubicBezTo>
                    <a:pt x="18797" y="8808"/>
                    <a:pt x="18819" y="8804"/>
                    <a:pt x="18843" y="8804"/>
                  </a:cubicBezTo>
                  <a:cubicBezTo>
                    <a:pt x="18851" y="8804"/>
                    <a:pt x="18859" y="8805"/>
                    <a:pt x="18867" y="8806"/>
                  </a:cubicBezTo>
                  <a:cubicBezTo>
                    <a:pt x="18926" y="8814"/>
                    <a:pt x="19002" y="8817"/>
                    <a:pt x="19084" y="8817"/>
                  </a:cubicBezTo>
                  <a:cubicBezTo>
                    <a:pt x="19248" y="8817"/>
                    <a:pt x="19432" y="8802"/>
                    <a:pt x="19544" y="8774"/>
                  </a:cubicBezTo>
                  <a:cubicBezTo>
                    <a:pt x="19563" y="8769"/>
                    <a:pt x="19582" y="8767"/>
                    <a:pt x="19598" y="8767"/>
                  </a:cubicBezTo>
                  <a:cubicBezTo>
                    <a:pt x="19617" y="8767"/>
                    <a:pt x="19631" y="8770"/>
                    <a:pt x="19637" y="8778"/>
                  </a:cubicBezTo>
                  <a:cubicBezTo>
                    <a:pt x="19641" y="8783"/>
                    <a:pt x="19649" y="8785"/>
                    <a:pt x="19662" y="8785"/>
                  </a:cubicBezTo>
                  <a:cubicBezTo>
                    <a:pt x="19685" y="8785"/>
                    <a:pt x="19723" y="8778"/>
                    <a:pt x="19773" y="8764"/>
                  </a:cubicBezTo>
                  <a:cubicBezTo>
                    <a:pt x="19824" y="8750"/>
                    <a:pt x="19885" y="8741"/>
                    <a:pt x="19923" y="8741"/>
                  </a:cubicBezTo>
                  <a:cubicBezTo>
                    <a:pt x="19934" y="8741"/>
                    <a:pt x="19943" y="8742"/>
                    <a:pt x="19949" y="8743"/>
                  </a:cubicBezTo>
                  <a:cubicBezTo>
                    <a:pt x="19982" y="8750"/>
                    <a:pt x="20017" y="8754"/>
                    <a:pt x="20052" y="8754"/>
                  </a:cubicBezTo>
                  <a:cubicBezTo>
                    <a:pt x="20088" y="8754"/>
                    <a:pt x="20124" y="8750"/>
                    <a:pt x="20161" y="8743"/>
                  </a:cubicBezTo>
                  <a:cubicBezTo>
                    <a:pt x="20165" y="8743"/>
                    <a:pt x="20169" y="8742"/>
                    <a:pt x="20174" y="8742"/>
                  </a:cubicBezTo>
                  <a:cubicBezTo>
                    <a:pt x="20197" y="8742"/>
                    <a:pt x="20223" y="8748"/>
                    <a:pt x="20241" y="8757"/>
                  </a:cubicBezTo>
                  <a:cubicBezTo>
                    <a:pt x="20256" y="8767"/>
                    <a:pt x="20282" y="8774"/>
                    <a:pt x="20306" y="8774"/>
                  </a:cubicBezTo>
                  <a:cubicBezTo>
                    <a:pt x="20314" y="8774"/>
                    <a:pt x="20323" y="8773"/>
                    <a:pt x="20330" y="8771"/>
                  </a:cubicBezTo>
                  <a:cubicBezTo>
                    <a:pt x="20438" y="8754"/>
                    <a:pt x="20510" y="8745"/>
                    <a:pt x="20552" y="8745"/>
                  </a:cubicBezTo>
                  <a:cubicBezTo>
                    <a:pt x="20570" y="8745"/>
                    <a:pt x="20583" y="8747"/>
                    <a:pt x="20591" y="8750"/>
                  </a:cubicBezTo>
                  <a:cubicBezTo>
                    <a:pt x="20600" y="8753"/>
                    <a:pt x="20616" y="8755"/>
                    <a:pt x="20635" y="8755"/>
                  </a:cubicBezTo>
                  <a:cubicBezTo>
                    <a:pt x="20699" y="8755"/>
                    <a:pt x="20798" y="8739"/>
                    <a:pt x="20796" y="8726"/>
                  </a:cubicBezTo>
                  <a:cubicBezTo>
                    <a:pt x="20793" y="8719"/>
                    <a:pt x="20681" y="8716"/>
                    <a:pt x="20549" y="8716"/>
                  </a:cubicBezTo>
                  <a:cubicBezTo>
                    <a:pt x="20414" y="8716"/>
                    <a:pt x="20306" y="8708"/>
                    <a:pt x="20303" y="8698"/>
                  </a:cubicBezTo>
                  <a:cubicBezTo>
                    <a:pt x="20298" y="8681"/>
                    <a:pt x="20412" y="8651"/>
                    <a:pt x="20469" y="8651"/>
                  </a:cubicBezTo>
                  <a:cubicBezTo>
                    <a:pt x="20482" y="8651"/>
                    <a:pt x="20492" y="8653"/>
                    <a:pt x="20497" y="8657"/>
                  </a:cubicBezTo>
                  <a:cubicBezTo>
                    <a:pt x="20503" y="8660"/>
                    <a:pt x="20512" y="8662"/>
                    <a:pt x="20522" y="8662"/>
                  </a:cubicBezTo>
                  <a:cubicBezTo>
                    <a:pt x="20547" y="8662"/>
                    <a:pt x="20578" y="8651"/>
                    <a:pt x="20574" y="8636"/>
                  </a:cubicBezTo>
                  <a:cubicBezTo>
                    <a:pt x="20568" y="8619"/>
                    <a:pt x="20460" y="8605"/>
                    <a:pt x="20363" y="8605"/>
                  </a:cubicBezTo>
                  <a:cubicBezTo>
                    <a:pt x="20338" y="8605"/>
                    <a:pt x="20314" y="8605"/>
                    <a:pt x="20293" y="8607"/>
                  </a:cubicBezTo>
                  <a:cubicBezTo>
                    <a:pt x="20278" y="8609"/>
                    <a:pt x="20265" y="8610"/>
                    <a:pt x="20253" y="8610"/>
                  </a:cubicBezTo>
                  <a:cubicBezTo>
                    <a:pt x="20221" y="8610"/>
                    <a:pt x="20202" y="8603"/>
                    <a:pt x="20202" y="8591"/>
                  </a:cubicBezTo>
                  <a:cubicBezTo>
                    <a:pt x="20204" y="8568"/>
                    <a:pt x="20258" y="8554"/>
                    <a:pt x="20312" y="8554"/>
                  </a:cubicBezTo>
                  <a:cubicBezTo>
                    <a:pt x="20340" y="8554"/>
                    <a:pt x="20368" y="8558"/>
                    <a:pt x="20390" y="8566"/>
                  </a:cubicBezTo>
                  <a:cubicBezTo>
                    <a:pt x="20406" y="8572"/>
                    <a:pt x="20419" y="8576"/>
                    <a:pt x="20426" y="8576"/>
                  </a:cubicBezTo>
                  <a:cubicBezTo>
                    <a:pt x="20431" y="8576"/>
                    <a:pt x="20433" y="8574"/>
                    <a:pt x="20431" y="8570"/>
                  </a:cubicBezTo>
                  <a:cubicBezTo>
                    <a:pt x="20428" y="8559"/>
                    <a:pt x="20445" y="8545"/>
                    <a:pt x="20470" y="8538"/>
                  </a:cubicBezTo>
                  <a:cubicBezTo>
                    <a:pt x="20477" y="8536"/>
                    <a:pt x="20484" y="8535"/>
                    <a:pt x="20490" y="8535"/>
                  </a:cubicBezTo>
                  <a:cubicBezTo>
                    <a:pt x="20500" y="8535"/>
                    <a:pt x="20507" y="8539"/>
                    <a:pt x="20504" y="8545"/>
                  </a:cubicBezTo>
                  <a:cubicBezTo>
                    <a:pt x="20501" y="8556"/>
                    <a:pt x="20522" y="8566"/>
                    <a:pt x="20543" y="8566"/>
                  </a:cubicBezTo>
                  <a:cubicBezTo>
                    <a:pt x="20567" y="8566"/>
                    <a:pt x="20633" y="8573"/>
                    <a:pt x="20689" y="8583"/>
                  </a:cubicBezTo>
                  <a:cubicBezTo>
                    <a:pt x="20726" y="8590"/>
                    <a:pt x="20762" y="8593"/>
                    <a:pt x="20787" y="8593"/>
                  </a:cubicBezTo>
                  <a:cubicBezTo>
                    <a:pt x="20800" y="8593"/>
                    <a:pt x="20810" y="8592"/>
                    <a:pt x="20813" y="8591"/>
                  </a:cubicBezTo>
                  <a:cubicBezTo>
                    <a:pt x="20821" y="8585"/>
                    <a:pt x="20838" y="8582"/>
                    <a:pt x="20854" y="8582"/>
                  </a:cubicBezTo>
                  <a:cubicBezTo>
                    <a:pt x="20860" y="8582"/>
                    <a:pt x="20866" y="8582"/>
                    <a:pt x="20872" y="8583"/>
                  </a:cubicBezTo>
                  <a:cubicBezTo>
                    <a:pt x="20901" y="8586"/>
                    <a:pt x="20936" y="8588"/>
                    <a:pt x="20974" y="8588"/>
                  </a:cubicBezTo>
                  <a:cubicBezTo>
                    <a:pt x="21076" y="8588"/>
                    <a:pt x="21198" y="8578"/>
                    <a:pt x="21271" y="8563"/>
                  </a:cubicBezTo>
                  <a:cubicBezTo>
                    <a:pt x="21279" y="8561"/>
                    <a:pt x="21286" y="8560"/>
                    <a:pt x="21292" y="8560"/>
                  </a:cubicBezTo>
                  <a:cubicBezTo>
                    <a:pt x="21307" y="8560"/>
                    <a:pt x="21315" y="8566"/>
                    <a:pt x="21313" y="8573"/>
                  </a:cubicBezTo>
                  <a:cubicBezTo>
                    <a:pt x="21311" y="8580"/>
                    <a:pt x="21316" y="8584"/>
                    <a:pt x="21325" y="8584"/>
                  </a:cubicBezTo>
                  <a:cubicBezTo>
                    <a:pt x="21333" y="8584"/>
                    <a:pt x="21345" y="8581"/>
                    <a:pt x="21358" y="8577"/>
                  </a:cubicBezTo>
                  <a:cubicBezTo>
                    <a:pt x="21372" y="8571"/>
                    <a:pt x="21382" y="8568"/>
                    <a:pt x="21390" y="8568"/>
                  </a:cubicBezTo>
                  <a:cubicBezTo>
                    <a:pt x="21402" y="8568"/>
                    <a:pt x="21408" y="8574"/>
                    <a:pt x="21410" y="8587"/>
                  </a:cubicBezTo>
                  <a:cubicBezTo>
                    <a:pt x="21411" y="8597"/>
                    <a:pt x="21413" y="8602"/>
                    <a:pt x="21417" y="8602"/>
                  </a:cubicBezTo>
                  <a:cubicBezTo>
                    <a:pt x="21420" y="8602"/>
                    <a:pt x="21425" y="8597"/>
                    <a:pt x="21434" y="8587"/>
                  </a:cubicBezTo>
                  <a:cubicBezTo>
                    <a:pt x="21445" y="8573"/>
                    <a:pt x="21459" y="8567"/>
                    <a:pt x="21479" y="8567"/>
                  </a:cubicBezTo>
                  <a:cubicBezTo>
                    <a:pt x="21490" y="8567"/>
                    <a:pt x="21504" y="8569"/>
                    <a:pt x="21521" y="8573"/>
                  </a:cubicBezTo>
                  <a:cubicBezTo>
                    <a:pt x="21540" y="8577"/>
                    <a:pt x="21562" y="8578"/>
                    <a:pt x="21582" y="8578"/>
                  </a:cubicBezTo>
                  <a:cubicBezTo>
                    <a:pt x="21602" y="8578"/>
                    <a:pt x="21620" y="8577"/>
                    <a:pt x="21632" y="8573"/>
                  </a:cubicBezTo>
                  <a:cubicBezTo>
                    <a:pt x="21638" y="8572"/>
                    <a:pt x="21647" y="8572"/>
                    <a:pt x="21656" y="8572"/>
                  </a:cubicBezTo>
                  <a:cubicBezTo>
                    <a:pt x="21680" y="8572"/>
                    <a:pt x="21712" y="8575"/>
                    <a:pt x="21733" y="8580"/>
                  </a:cubicBezTo>
                  <a:cubicBezTo>
                    <a:pt x="21750" y="8585"/>
                    <a:pt x="21763" y="8587"/>
                    <a:pt x="21773" y="8587"/>
                  </a:cubicBezTo>
                  <a:cubicBezTo>
                    <a:pt x="21785" y="8587"/>
                    <a:pt x="21792" y="8583"/>
                    <a:pt x="21792" y="8573"/>
                  </a:cubicBezTo>
                  <a:cubicBezTo>
                    <a:pt x="21794" y="8547"/>
                    <a:pt x="21985" y="8513"/>
                    <a:pt x="22081" y="8513"/>
                  </a:cubicBezTo>
                  <a:cubicBezTo>
                    <a:pt x="22111" y="8513"/>
                    <a:pt x="22132" y="8516"/>
                    <a:pt x="22135" y="8524"/>
                  </a:cubicBezTo>
                  <a:cubicBezTo>
                    <a:pt x="22140" y="8539"/>
                    <a:pt x="22143" y="8547"/>
                    <a:pt x="22151" y="8547"/>
                  </a:cubicBezTo>
                  <a:cubicBezTo>
                    <a:pt x="22161" y="8547"/>
                    <a:pt x="22178" y="8536"/>
                    <a:pt x="22215" y="8514"/>
                  </a:cubicBezTo>
                  <a:cubicBezTo>
                    <a:pt x="22235" y="8498"/>
                    <a:pt x="22254" y="8491"/>
                    <a:pt x="22268" y="8491"/>
                  </a:cubicBezTo>
                  <a:cubicBezTo>
                    <a:pt x="22275" y="8491"/>
                    <a:pt x="22280" y="8493"/>
                    <a:pt x="22284" y="8497"/>
                  </a:cubicBezTo>
                  <a:cubicBezTo>
                    <a:pt x="22289" y="8500"/>
                    <a:pt x="22295" y="8501"/>
                    <a:pt x="22301" y="8501"/>
                  </a:cubicBezTo>
                  <a:cubicBezTo>
                    <a:pt x="22309" y="8501"/>
                    <a:pt x="22317" y="8499"/>
                    <a:pt x="22322" y="8493"/>
                  </a:cubicBezTo>
                  <a:cubicBezTo>
                    <a:pt x="22327" y="8488"/>
                    <a:pt x="22331" y="8486"/>
                    <a:pt x="22334" y="8486"/>
                  </a:cubicBezTo>
                  <a:cubicBezTo>
                    <a:pt x="22337" y="8486"/>
                    <a:pt x="22338" y="8489"/>
                    <a:pt x="22336" y="8497"/>
                  </a:cubicBezTo>
                  <a:cubicBezTo>
                    <a:pt x="22333" y="8511"/>
                    <a:pt x="22346" y="8524"/>
                    <a:pt x="22370" y="8524"/>
                  </a:cubicBezTo>
                  <a:cubicBezTo>
                    <a:pt x="22405" y="8528"/>
                    <a:pt x="22409" y="8532"/>
                    <a:pt x="22388" y="8553"/>
                  </a:cubicBezTo>
                  <a:cubicBezTo>
                    <a:pt x="22364" y="8573"/>
                    <a:pt x="22375" y="8580"/>
                    <a:pt x="22430" y="8583"/>
                  </a:cubicBezTo>
                  <a:cubicBezTo>
                    <a:pt x="22449" y="8585"/>
                    <a:pt x="22469" y="8586"/>
                    <a:pt x="22486" y="8586"/>
                  </a:cubicBezTo>
                  <a:cubicBezTo>
                    <a:pt x="22503" y="8586"/>
                    <a:pt x="22517" y="8585"/>
                    <a:pt x="22524" y="8583"/>
                  </a:cubicBezTo>
                  <a:cubicBezTo>
                    <a:pt x="22529" y="8582"/>
                    <a:pt x="22536" y="8581"/>
                    <a:pt x="22546" y="8581"/>
                  </a:cubicBezTo>
                  <a:cubicBezTo>
                    <a:pt x="22603" y="8581"/>
                    <a:pt x="22728" y="8604"/>
                    <a:pt x="22770" y="8622"/>
                  </a:cubicBezTo>
                  <a:cubicBezTo>
                    <a:pt x="22783" y="8628"/>
                    <a:pt x="22793" y="8631"/>
                    <a:pt x="22800" y="8631"/>
                  </a:cubicBezTo>
                  <a:cubicBezTo>
                    <a:pt x="22810" y="8631"/>
                    <a:pt x="22815" y="8625"/>
                    <a:pt x="22818" y="8612"/>
                  </a:cubicBezTo>
                  <a:cubicBezTo>
                    <a:pt x="22823" y="8596"/>
                    <a:pt x="22828" y="8589"/>
                    <a:pt x="22838" y="8589"/>
                  </a:cubicBezTo>
                  <a:cubicBezTo>
                    <a:pt x="22845" y="8589"/>
                    <a:pt x="22853" y="8592"/>
                    <a:pt x="22863" y="8597"/>
                  </a:cubicBezTo>
                  <a:cubicBezTo>
                    <a:pt x="22873" y="8602"/>
                    <a:pt x="22882" y="8604"/>
                    <a:pt x="22890" y="8604"/>
                  </a:cubicBezTo>
                  <a:cubicBezTo>
                    <a:pt x="22901" y="8604"/>
                    <a:pt x="22911" y="8599"/>
                    <a:pt x="22919" y="8587"/>
                  </a:cubicBezTo>
                  <a:cubicBezTo>
                    <a:pt x="22934" y="8567"/>
                    <a:pt x="23049" y="8548"/>
                    <a:pt x="23122" y="8548"/>
                  </a:cubicBezTo>
                  <a:cubicBezTo>
                    <a:pt x="23153" y="8548"/>
                    <a:pt x="23176" y="8551"/>
                    <a:pt x="23182" y="8559"/>
                  </a:cubicBezTo>
                  <a:cubicBezTo>
                    <a:pt x="23185" y="8561"/>
                    <a:pt x="23190" y="8563"/>
                    <a:pt x="23198" y="8563"/>
                  </a:cubicBezTo>
                  <a:cubicBezTo>
                    <a:pt x="23213" y="8563"/>
                    <a:pt x="23236" y="8558"/>
                    <a:pt x="23259" y="8549"/>
                  </a:cubicBezTo>
                  <a:cubicBezTo>
                    <a:pt x="23282" y="8540"/>
                    <a:pt x="23310" y="8535"/>
                    <a:pt x="23331" y="8535"/>
                  </a:cubicBezTo>
                  <a:cubicBezTo>
                    <a:pt x="23342" y="8535"/>
                    <a:pt x="23351" y="8536"/>
                    <a:pt x="23356" y="8538"/>
                  </a:cubicBezTo>
                  <a:cubicBezTo>
                    <a:pt x="23367" y="8542"/>
                    <a:pt x="23380" y="8543"/>
                    <a:pt x="23395" y="8543"/>
                  </a:cubicBezTo>
                  <a:cubicBezTo>
                    <a:pt x="23409" y="8543"/>
                    <a:pt x="23424" y="8542"/>
                    <a:pt x="23436" y="8538"/>
                  </a:cubicBezTo>
                  <a:cubicBezTo>
                    <a:pt x="23450" y="8534"/>
                    <a:pt x="23478" y="8533"/>
                    <a:pt x="23509" y="8533"/>
                  </a:cubicBezTo>
                  <a:cubicBezTo>
                    <a:pt x="23531" y="8533"/>
                    <a:pt x="23555" y="8534"/>
                    <a:pt x="23578" y="8535"/>
                  </a:cubicBezTo>
                  <a:lnTo>
                    <a:pt x="23679" y="8542"/>
                  </a:lnTo>
                  <a:lnTo>
                    <a:pt x="23599" y="8563"/>
                  </a:lnTo>
                  <a:cubicBezTo>
                    <a:pt x="23544" y="8580"/>
                    <a:pt x="23533" y="8587"/>
                    <a:pt x="23557" y="8594"/>
                  </a:cubicBezTo>
                  <a:cubicBezTo>
                    <a:pt x="23564" y="8596"/>
                    <a:pt x="23573" y="8598"/>
                    <a:pt x="23581" y="8598"/>
                  </a:cubicBezTo>
                  <a:cubicBezTo>
                    <a:pt x="23598" y="8598"/>
                    <a:pt x="23614" y="8594"/>
                    <a:pt x="23624" y="8587"/>
                  </a:cubicBezTo>
                  <a:cubicBezTo>
                    <a:pt x="23631" y="8582"/>
                    <a:pt x="23636" y="8580"/>
                    <a:pt x="23640" y="8580"/>
                  </a:cubicBezTo>
                  <a:cubicBezTo>
                    <a:pt x="23648" y="8580"/>
                    <a:pt x="23650" y="8588"/>
                    <a:pt x="23648" y="8604"/>
                  </a:cubicBezTo>
                  <a:cubicBezTo>
                    <a:pt x="23645" y="8622"/>
                    <a:pt x="23652" y="8633"/>
                    <a:pt x="23670" y="8633"/>
                  </a:cubicBezTo>
                  <a:cubicBezTo>
                    <a:pt x="23673" y="8633"/>
                    <a:pt x="23676" y="8633"/>
                    <a:pt x="23679" y="8632"/>
                  </a:cubicBezTo>
                  <a:cubicBezTo>
                    <a:pt x="23689" y="8628"/>
                    <a:pt x="23711" y="8626"/>
                    <a:pt x="23734" y="8626"/>
                  </a:cubicBezTo>
                  <a:cubicBezTo>
                    <a:pt x="23750" y="8626"/>
                    <a:pt x="23767" y="8627"/>
                    <a:pt x="23783" y="8628"/>
                  </a:cubicBezTo>
                  <a:cubicBezTo>
                    <a:pt x="23793" y="8630"/>
                    <a:pt x="23806" y="8630"/>
                    <a:pt x="23819" y="8630"/>
                  </a:cubicBezTo>
                  <a:cubicBezTo>
                    <a:pt x="23850" y="8630"/>
                    <a:pt x="23886" y="8627"/>
                    <a:pt x="23908" y="8625"/>
                  </a:cubicBezTo>
                  <a:cubicBezTo>
                    <a:pt x="23913" y="8624"/>
                    <a:pt x="23919" y="8624"/>
                    <a:pt x="23925" y="8624"/>
                  </a:cubicBezTo>
                  <a:cubicBezTo>
                    <a:pt x="23953" y="8624"/>
                    <a:pt x="23986" y="8630"/>
                    <a:pt x="24008" y="8639"/>
                  </a:cubicBezTo>
                  <a:cubicBezTo>
                    <a:pt x="24042" y="8652"/>
                    <a:pt x="24106" y="8659"/>
                    <a:pt x="24155" y="8659"/>
                  </a:cubicBezTo>
                  <a:cubicBezTo>
                    <a:pt x="24186" y="8659"/>
                    <a:pt x="24211" y="8656"/>
                    <a:pt x="24216" y="8649"/>
                  </a:cubicBezTo>
                  <a:cubicBezTo>
                    <a:pt x="24219" y="8642"/>
                    <a:pt x="24235" y="8638"/>
                    <a:pt x="24252" y="8638"/>
                  </a:cubicBezTo>
                  <a:cubicBezTo>
                    <a:pt x="24258" y="8638"/>
                    <a:pt x="24264" y="8638"/>
                    <a:pt x="24269" y="8639"/>
                  </a:cubicBezTo>
                  <a:cubicBezTo>
                    <a:pt x="24276" y="8640"/>
                    <a:pt x="24285" y="8640"/>
                    <a:pt x="24294" y="8640"/>
                  </a:cubicBezTo>
                  <a:cubicBezTo>
                    <a:pt x="24320" y="8640"/>
                    <a:pt x="24350" y="8637"/>
                    <a:pt x="24373" y="8632"/>
                  </a:cubicBezTo>
                  <a:cubicBezTo>
                    <a:pt x="24388" y="8630"/>
                    <a:pt x="24409" y="8629"/>
                    <a:pt x="24430" y="8629"/>
                  </a:cubicBezTo>
                  <a:cubicBezTo>
                    <a:pt x="24450" y="8629"/>
                    <a:pt x="24470" y="8630"/>
                    <a:pt x="24484" y="8632"/>
                  </a:cubicBezTo>
                  <a:cubicBezTo>
                    <a:pt x="24501" y="8636"/>
                    <a:pt x="24520" y="8637"/>
                    <a:pt x="24539" y="8637"/>
                  </a:cubicBezTo>
                  <a:cubicBezTo>
                    <a:pt x="24557" y="8637"/>
                    <a:pt x="24574" y="8636"/>
                    <a:pt x="24588" y="8632"/>
                  </a:cubicBezTo>
                  <a:cubicBezTo>
                    <a:pt x="24597" y="8630"/>
                    <a:pt x="24606" y="8628"/>
                    <a:pt x="24613" y="8628"/>
                  </a:cubicBezTo>
                  <a:cubicBezTo>
                    <a:pt x="24627" y="8628"/>
                    <a:pt x="24637" y="8632"/>
                    <a:pt x="24639" y="8639"/>
                  </a:cubicBezTo>
                  <a:cubicBezTo>
                    <a:pt x="24642" y="8647"/>
                    <a:pt x="24651" y="8650"/>
                    <a:pt x="24666" y="8650"/>
                  </a:cubicBezTo>
                  <a:cubicBezTo>
                    <a:pt x="24679" y="8650"/>
                    <a:pt x="24695" y="8648"/>
                    <a:pt x="24713" y="8642"/>
                  </a:cubicBezTo>
                  <a:cubicBezTo>
                    <a:pt x="24740" y="8636"/>
                    <a:pt x="24766" y="8633"/>
                    <a:pt x="24790" y="8633"/>
                  </a:cubicBezTo>
                  <a:cubicBezTo>
                    <a:pt x="24843" y="8633"/>
                    <a:pt x="24884" y="8648"/>
                    <a:pt x="24893" y="8674"/>
                  </a:cubicBezTo>
                  <a:cubicBezTo>
                    <a:pt x="24896" y="8684"/>
                    <a:pt x="24911" y="8693"/>
                    <a:pt x="24929" y="8693"/>
                  </a:cubicBezTo>
                  <a:cubicBezTo>
                    <a:pt x="24934" y="8693"/>
                    <a:pt x="24940" y="8692"/>
                    <a:pt x="24945" y="8691"/>
                  </a:cubicBezTo>
                  <a:cubicBezTo>
                    <a:pt x="24954" y="8688"/>
                    <a:pt x="24964" y="8687"/>
                    <a:pt x="24973" y="8687"/>
                  </a:cubicBezTo>
                  <a:cubicBezTo>
                    <a:pt x="24988" y="8687"/>
                    <a:pt x="25002" y="8690"/>
                    <a:pt x="25011" y="8695"/>
                  </a:cubicBezTo>
                  <a:cubicBezTo>
                    <a:pt x="25015" y="8699"/>
                    <a:pt x="25022" y="8701"/>
                    <a:pt x="25030" y="8701"/>
                  </a:cubicBezTo>
                  <a:cubicBezTo>
                    <a:pt x="25042" y="8701"/>
                    <a:pt x="25058" y="8696"/>
                    <a:pt x="25073" y="8687"/>
                  </a:cubicBezTo>
                  <a:cubicBezTo>
                    <a:pt x="25089" y="8679"/>
                    <a:pt x="25106" y="8674"/>
                    <a:pt x="25118" y="8674"/>
                  </a:cubicBezTo>
                  <a:cubicBezTo>
                    <a:pt x="25124" y="8674"/>
                    <a:pt x="25129" y="8675"/>
                    <a:pt x="25132" y="8677"/>
                  </a:cubicBezTo>
                  <a:cubicBezTo>
                    <a:pt x="25188" y="8717"/>
                    <a:pt x="25756" y="8800"/>
                    <a:pt x="25948" y="8800"/>
                  </a:cubicBezTo>
                  <a:cubicBezTo>
                    <a:pt x="25958" y="8800"/>
                    <a:pt x="25968" y="8800"/>
                    <a:pt x="25976" y="8799"/>
                  </a:cubicBezTo>
                  <a:cubicBezTo>
                    <a:pt x="25978" y="8799"/>
                    <a:pt x="25980" y="8799"/>
                    <a:pt x="25982" y="8799"/>
                  </a:cubicBezTo>
                  <a:cubicBezTo>
                    <a:pt x="26052" y="8799"/>
                    <a:pt x="26106" y="8863"/>
                    <a:pt x="26069" y="8906"/>
                  </a:cubicBezTo>
                  <a:cubicBezTo>
                    <a:pt x="26038" y="8940"/>
                    <a:pt x="26038" y="8952"/>
                    <a:pt x="26081" y="8952"/>
                  </a:cubicBezTo>
                  <a:cubicBezTo>
                    <a:pt x="26096" y="8952"/>
                    <a:pt x="26116" y="8951"/>
                    <a:pt x="26142" y="8948"/>
                  </a:cubicBezTo>
                  <a:cubicBezTo>
                    <a:pt x="26154" y="8946"/>
                    <a:pt x="26166" y="8946"/>
                    <a:pt x="26179" y="8946"/>
                  </a:cubicBezTo>
                  <a:cubicBezTo>
                    <a:pt x="26222" y="8946"/>
                    <a:pt x="26266" y="8955"/>
                    <a:pt x="26288" y="8966"/>
                  </a:cubicBezTo>
                  <a:cubicBezTo>
                    <a:pt x="26310" y="8979"/>
                    <a:pt x="26339" y="8988"/>
                    <a:pt x="26360" y="8988"/>
                  </a:cubicBezTo>
                  <a:cubicBezTo>
                    <a:pt x="26365" y="8988"/>
                    <a:pt x="26370" y="8988"/>
                    <a:pt x="26375" y="8986"/>
                  </a:cubicBezTo>
                  <a:cubicBezTo>
                    <a:pt x="26386" y="8983"/>
                    <a:pt x="26395" y="8982"/>
                    <a:pt x="26403" y="8982"/>
                  </a:cubicBezTo>
                  <a:cubicBezTo>
                    <a:pt x="26434" y="8982"/>
                    <a:pt x="26444" y="9002"/>
                    <a:pt x="26434" y="9035"/>
                  </a:cubicBezTo>
                  <a:cubicBezTo>
                    <a:pt x="26430" y="9048"/>
                    <a:pt x="26427" y="9055"/>
                    <a:pt x="26423" y="9055"/>
                  </a:cubicBezTo>
                  <a:cubicBezTo>
                    <a:pt x="26419" y="9055"/>
                    <a:pt x="26414" y="9047"/>
                    <a:pt x="26409" y="9031"/>
                  </a:cubicBezTo>
                  <a:cubicBezTo>
                    <a:pt x="26403" y="9017"/>
                    <a:pt x="26398" y="9010"/>
                    <a:pt x="26395" y="9010"/>
                  </a:cubicBezTo>
                  <a:cubicBezTo>
                    <a:pt x="26393" y="9010"/>
                    <a:pt x="26392" y="9013"/>
                    <a:pt x="26392" y="9020"/>
                  </a:cubicBezTo>
                  <a:cubicBezTo>
                    <a:pt x="26386" y="9051"/>
                    <a:pt x="26426" y="9079"/>
                    <a:pt x="26461" y="9079"/>
                  </a:cubicBezTo>
                  <a:cubicBezTo>
                    <a:pt x="26470" y="9079"/>
                    <a:pt x="26478" y="9077"/>
                    <a:pt x="26485" y="9073"/>
                  </a:cubicBezTo>
                  <a:cubicBezTo>
                    <a:pt x="26492" y="9068"/>
                    <a:pt x="26500" y="9065"/>
                    <a:pt x="26510" y="9065"/>
                  </a:cubicBezTo>
                  <a:cubicBezTo>
                    <a:pt x="26527" y="9065"/>
                    <a:pt x="26547" y="9073"/>
                    <a:pt x="26562" y="9086"/>
                  </a:cubicBezTo>
                  <a:cubicBezTo>
                    <a:pt x="26580" y="9099"/>
                    <a:pt x="26601" y="9107"/>
                    <a:pt x="26614" y="9107"/>
                  </a:cubicBezTo>
                  <a:cubicBezTo>
                    <a:pt x="26619" y="9107"/>
                    <a:pt x="26623" y="9106"/>
                    <a:pt x="26624" y="9104"/>
                  </a:cubicBezTo>
                  <a:cubicBezTo>
                    <a:pt x="26628" y="9101"/>
                    <a:pt x="26633" y="9100"/>
                    <a:pt x="26639" y="9100"/>
                  </a:cubicBezTo>
                  <a:cubicBezTo>
                    <a:pt x="26651" y="9100"/>
                    <a:pt x="26666" y="9104"/>
                    <a:pt x="26679" y="9111"/>
                  </a:cubicBezTo>
                  <a:cubicBezTo>
                    <a:pt x="26699" y="9123"/>
                    <a:pt x="26716" y="9128"/>
                    <a:pt x="26727" y="9128"/>
                  </a:cubicBezTo>
                  <a:cubicBezTo>
                    <a:pt x="26743" y="9128"/>
                    <a:pt x="26748" y="9117"/>
                    <a:pt x="26732" y="9097"/>
                  </a:cubicBezTo>
                  <a:cubicBezTo>
                    <a:pt x="26714" y="9080"/>
                    <a:pt x="26721" y="9070"/>
                    <a:pt x="26767" y="9059"/>
                  </a:cubicBezTo>
                  <a:cubicBezTo>
                    <a:pt x="26798" y="9049"/>
                    <a:pt x="26825" y="9031"/>
                    <a:pt x="26829" y="9017"/>
                  </a:cubicBezTo>
                  <a:cubicBezTo>
                    <a:pt x="26836" y="8998"/>
                    <a:pt x="26852" y="8988"/>
                    <a:pt x="26872" y="8988"/>
                  </a:cubicBezTo>
                  <a:cubicBezTo>
                    <a:pt x="26894" y="8988"/>
                    <a:pt x="26921" y="9000"/>
                    <a:pt x="26943" y="9024"/>
                  </a:cubicBezTo>
                  <a:cubicBezTo>
                    <a:pt x="26964" y="9044"/>
                    <a:pt x="26975" y="9054"/>
                    <a:pt x="26983" y="9054"/>
                  </a:cubicBezTo>
                  <a:cubicBezTo>
                    <a:pt x="26991" y="9054"/>
                    <a:pt x="26996" y="9046"/>
                    <a:pt x="27002" y="9031"/>
                  </a:cubicBezTo>
                  <a:cubicBezTo>
                    <a:pt x="27019" y="8996"/>
                    <a:pt x="27085" y="8960"/>
                    <a:pt x="27125" y="8960"/>
                  </a:cubicBezTo>
                  <a:cubicBezTo>
                    <a:pt x="27136" y="8960"/>
                    <a:pt x="27146" y="8963"/>
                    <a:pt x="27152" y="8969"/>
                  </a:cubicBezTo>
                  <a:cubicBezTo>
                    <a:pt x="27156" y="8973"/>
                    <a:pt x="27159" y="8974"/>
                    <a:pt x="27160" y="8974"/>
                  </a:cubicBezTo>
                  <a:cubicBezTo>
                    <a:pt x="27163" y="8974"/>
                    <a:pt x="27163" y="8969"/>
                    <a:pt x="27158" y="8958"/>
                  </a:cubicBezTo>
                  <a:cubicBezTo>
                    <a:pt x="27124" y="8868"/>
                    <a:pt x="27127" y="8854"/>
                    <a:pt x="27196" y="8847"/>
                  </a:cubicBezTo>
                  <a:cubicBezTo>
                    <a:pt x="27256" y="8844"/>
                    <a:pt x="27262" y="8841"/>
                    <a:pt x="27238" y="8802"/>
                  </a:cubicBezTo>
                  <a:cubicBezTo>
                    <a:pt x="27225" y="8782"/>
                    <a:pt x="27200" y="8757"/>
                    <a:pt x="27186" y="8747"/>
                  </a:cubicBezTo>
                  <a:cubicBezTo>
                    <a:pt x="27155" y="8726"/>
                    <a:pt x="27169" y="8698"/>
                    <a:pt x="27225" y="8684"/>
                  </a:cubicBezTo>
                  <a:cubicBezTo>
                    <a:pt x="27230" y="8683"/>
                    <a:pt x="27235" y="8682"/>
                    <a:pt x="27239" y="8682"/>
                  </a:cubicBezTo>
                  <a:cubicBezTo>
                    <a:pt x="27256" y="8682"/>
                    <a:pt x="27262" y="8692"/>
                    <a:pt x="27262" y="8712"/>
                  </a:cubicBezTo>
                  <a:cubicBezTo>
                    <a:pt x="27261" y="8728"/>
                    <a:pt x="27261" y="8736"/>
                    <a:pt x="27263" y="8736"/>
                  </a:cubicBezTo>
                  <a:cubicBezTo>
                    <a:pt x="27264" y="8736"/>
                    <a:pt x="27268" y="8729"/>
                    <a:pt x="27273" y="8716"/>
                  </a:cubicBezTo>
                  <a:cubicBezTo>
                    <a:pt x="27280" y="8695"/>
                    <a:pt x="27291" y="8688"/>
                    <a:pt x="27317" y="8688"/>
                  </a:cubicBezTo>
                  <a:cubicBezTo>
                    <a:pt x="27327" y="8688"/>
                    <a:pt x="27339" y="8689"/>
                    <a:pt x="27353" y="8691"/>
                  </a:cubicBezTo>
                  <a:cubicBezTo>
                    <a:pt x="27387" y="8695"/>
                    <a:pt x="27422" y="8708"/>
                    <a:pt x="27425" y="8722"/>
                  </a:cubicBezTo>
                  <a:cubicBezTo>
                    <a:pt x="27426" y="8727"/>
                    <a:pt x="27428" y="8729"/>
                    <a:pt x="27430" y="8729"/>
                  </a:cubicBezTo>
                  <a:cubicBezTo>
                    <a:pt x="27436" y="8729"/>
                    <a:pt x="27444" y="8718"/>
                    <a:pt x="27454" y="8702"/>
                  </a:cubicBezTo>
                  <a:cubicBezTo>
                    <a:pt x="27464" y="8675"/>
                    <a:pt x="27469" y="8664"/>
                    <a:pt x="27483" y="8664"/>
                  </a:cubicBezTo>
                  <a:cubicBezTo>
                    <a:pt x="27492" y="8664"/>
                    <a:pt x="27505" y="8669"/>
                    <a:pt x="27526" y="8677"/>
                  </a:cubicBezTo>
                  <a:cubicBezTo>
                    <a:pt x="27550" y="8689"/>
                    <a:pt x="27578" y="8699"/>
                    <a:pt x="27591" y="8699"/>
                  </a:cubicBezTo>
                  <a:cubicBezTo>
                    <a:pt x="27593" y="8699"/>
                    <a:pt x="27594" y="8699"/>
                    <a:pt x="27595" y="8698"/>
                  </a:cubicBezTo>
                  <a:cubicBezTo>
                    <a:pt x="27598" y="8698"/>
                    <a:pt x="27601" y="8698"/>
                    <a:pt x="27606" y="8698"/>
                  </a:cubicBezTo>
                  <a:cubicBezTo>
                    <a:pt x="27641" y="8698"/>
                    <a:pt x="27745" y="8708"/>
                    <a:pt x="27887" y="8729"/>
                  </a:cubicBezTo>
                  <a:cubicBezTo>
                    <a:pt x="27936" y="8737"/>
                    <a:pt x="27991" y="8747"/>
                    <a:pt x="28012" y="8757"/>
                  </a:cubicBezTo>
                  <a:cubicBezTo>
                    <a:pt x="28024" y="8763"/>
                    <a:pt x="28043" y="8765"/>
                    <a:pt x="28064" y="8765"/>
                  </a:cubicBezTo>
                  <a:cubicBezTo>
                    <a:pt x="28097" y="8765"/>
                    <a:pt x="28135" y="8759"/>
                    <a:pt x="28165" y="8747"/>
                  </a:cubicBezTo>
                  <a:cubicBezTo>
                    <a:pt x="28166" y="8746"/>
                    <a:pt x="28167" y="8746"/>
                    <a:pt x="28167" y="8746"/>
                  </a:cubicBezTo>
                  <a:cubicBezTo>
                    <a:pt x="28173" y="8746"/>
                    <a:pt x="28178" y="8755"/>
                    <a:pt x="28175" y="8771"/>
                  </a:cubicBezTo>
                  <a:cubicBezTo>
                    <a:pt x="28175" y="8788"/>
                    <a:pt x="28189" y="8802"/>
                    <a:pt x="28210" y="8802"/>
                  </a:cubicBezTo>
                  <a:cubicBezTo>
                    <a:pt x="28213" y="8803"/>
                    <a:pt x="28216" y="8803"/>
                    <a:pt x="28218" y="8803"/>
                  </a:cubicBezTo>
                  <a:cubicBezTo>
                    <a:pt x="28237" y="8803"/>
                    <a:pt x="28247" y="8793"/>
                    <a:pt x="28241" y="8778"/>
                  </a:cubicBezTo>
                  <a:cubicBezTo>
                    <a:pt x="28237" y="8761"/>
                    <a:pt x="28251" y="8750"/>
                    <a:pt x="28279" y="8747"/>
                  </a:cubicBezTo>
                  <a:cubicBezTo>
                    <a:pt x="28307" y="8747"/>
                    <a:pt x="28331" y="8737"/>
                    <a:pt x="28335" y="8722"/>
                  </a:cubicBezTo>
                  <a:cubicBezTo>
                    <a:pt x="28338" y="8713"/>
                    <a:pt x="28351" y="8704"/>
                    <a:pt x="28368" y="8704"/>
                  </a:cubicBezTo>
                  <a:cubicBezTo>
                    <a:pt x="28371" y="8704"/>
                    <a:pt x="28374" y="8704"/>
                    <a:pt x="28376" y="8705"/>
                  </a:cubicBezTo>
                  <a:cubicBezTo>
                    <a:pt x="28397" y="8705"/>
                    <a:pt x="28407" y="8698"/>
                    <a:pt x="28404" y="8677"/>
                  </a:cubicBezTo>
                  <a:cubicBezTo>
                    <a:pt x="28397" y="8660"/>
                    <a:pt x="28370" y="8649"/>
                    <a:pt x="28338" y="8649"/>
                  </a:cubicBezTo>
                  <a:cubicBezTo>
                    <a:pt x="28311" y="8649"/>
                    <a:pt x="28258" y="8628"/>
                    <a:pt x="28224" y="8604"/>
                  </a:cubicBezTo>
                  <a:cubicBezTo>
                    <a:pt x="28192" y="8579"/>
                    <a:pt x="28151" y="8562"/>
                    <a:pt x="28131" y="8562"/>
                  </a:cubicBezTo>
                  <a:cubicBezTo>
                    <a:pt x="28130" y="8562"/>
                    <a:pt x="28128" y="8562"/>
                    <a:pt x="28127" y="8563"/>
                  </a:cubicBezTo>
                  <a:cubicBezTo>
                    <a:pt x="28121" y="8564"/>
                    <a:pt x="28117" y="8565"/>
                    <a:pt x="28114" y="8565"/>
                  </a:cubicBezTo>
                  <a:cubicBezTo>
                    <a:pt x="28104" y="8565"/>
                    <a:pt x="28108" y="8555"/>
                    <a:pt x="28127" y="8532"/>
                  </a:cubicBezTo>
                  <a:cubicBezTo>
                    <a:pt x="28147" y="8511"/>
                    <a:pt x="28151" y="8490"/>
                    <a:pt x="28141" y="8483"/>
                  </a:cubicBezTo>
                  <a:cubicBezTo>
                    <a:pt x="28120" y="8473"/>
                    <a:pt x="28187" y="8386"/>
                    <a:pt x="28215" y="8386"/>
                  </a:cubicBezTo>
                  <a:cubicBezTo>
                    <a:pt x="28215" y="8386"/>
                    <a:pt x="28216" y="8386"/>
                    <a:pt x="28216" y="8386"/>
                  </a:cubicBezTo>
                  <a:cubicBezTo>
                    <a:pt x="28224" y="8386"/>
                    <a:pt x="28224" y="8365"/>
                    <a:pt x="28213" y="8337"/>
                  </a:cubicBezTo>
                  <a:cubicBezTo>
                    <a:pt x="28205" y="8314"/>
                    <a:pt x="28189" y="8301"/>
                    <a:pt x="28175" y="8301"/>
                  </a:cubicBezTo>
                  <a:cubicBezTo>
                    <a:pt x="28171" y="8301"/>
                    <a:pt x="28168" y="8301"/>
                    <a:pt x="28165" y="8303"/>
                  </a:cubicBezTo>
                  <a:cubicBezTo>
                    <a:pt x="28160" y="8305"/>
                    <a:pt x="28155" y="8306"/>
                    <a:pt x="28151" y="8306"/>
                  </a:cubicBezTo>
                  <a:cubicBezTo>
                    <a:pt x="28135" y="8306"/>
                    <a:pt x="28120" y="8294"/>
                    <a:pt x="28109" y="8274"/>
                  </a:cubicBezTo>
                  <a:cubicBezTo>
                    <a:pt x="28098" y="8250"/>
                    <a:pt x="28083" y="8237"/>
                    <a:pt x="28070" y="8237"/>
                  </a:cubicBezTo>
                  <a:cubicBezTo>
                    <a:pt x="28059" y="8237"/>
                    <a:pt x="28050" y="8246"/>
                    <a:pt x="28043" y="8264"/>
                  </a:cubicBezTo>
                  <a:cubicBezTo>
                    <a:pt x="28038" y="8275"/>
                    <a:pt x="28024" y="8281"/>
                    <a:pt x="28001" y="8281"/>
                  </a:cubicBezTo>
                  <a:cubicBezTo>
                    <a:pt x="27993" y="8281"/>
                    <a:pt x="27984" y="8280"/>
                    <a:pt x="27974" y="8279"/>
                  </a:cubicBezTo>
                  <a:cubicBezTo>
                    <a:pt x="27922" y="8271"/>
                    <a:pt x="27912" y="8261"/>
                    <a:pt x="27912" y="8216"/>
                  </a:cubicBezTo>
                  <a:cubicBezTo>
                    <a:pt x="27905" y="8112"/>
                    <a:pt x="27917" y="8066"/>
                    <a:pt x="27941" y="8066"/>
                  </a:cubicBezTo>
                  <a:cubicBezTo>
                    <a:pt x="27942" y="8066"/>
                    <a:pt x="27944" y="8066"/>
                    <a:pt x="27946" y="8066"/>
                  </a:cubicBezTo>
                  <a:cubicBezTo>
                    <a:pt x="27952" y="8068"/>
                    <a:pt x="27956" y="8069"/>
                    <a:pt x="27959" y="8069"/>
                  </a:cubicBezTo>
                  <a:cubicBezTo>
                    <a:pt x="27966" y="8069"/>
                    <a:pt x="27963" y="8063"/>
                    <a:pt x="27953" y="8056"/>
                  </a:cubicBezTo>
                  <a:cubicBezTo>
                    <a:pt x="27946" y="8050"/>
                    <a:pt x="27935" y="8048"/>
                    <a:pt x="27925" y="8048"/>
                  </a:cubicBezTo>
                  <a:cubicBezTo>
                    <a:pt x="27916" y="8048"/>
                    <a:pt x="27907" y="8050"/>
                    <a:pt x="27901" y="8053"/>
                  </a:cubicBezTo>
                  <a:cubicBezTo>
                    <a:pt x="27896" y="8056"/>
                    <a:pt x="27892" y="8057"/>
                    <a:pt x="27889" y="8057"/>
                  </a:cubicBezTo>
                  <a:cubicBezTo>
                    <a:pt x="27880" y="8057"/>
                    <a:pt x="27877" y="8047"/>
                    <a:pt x="27877" y="8025"/>
                  </a:cubicBezTo>
                  <a:cubicBezTo>
                    <a:pt x="27877" y="8002"/>
                    <a:pt x="27874" y="7993"/>
                    <a:pt x="27864" y="7993"/>
                  </a:cubicBezTo>
                  <a:cubicBezTo>
                    <a:pt x="27859" y="7993"/>
                    <a:pt x="27852" y="7996"/>
                    <a:pt x="27842" y="8000"/>
                  </a:cubicBezTo>
                  <a:cubicBezTo>
                    <a:pt x="27831" y="8009"/>
                    <a:pt x="27819" y="8012"/>
                    <a:pt x="27807" y="8012"/>
                  </a:cubicBezTo>
                  <a:cubicBezTo>
                    <a:pt x="27799" y="8012"/>
                    <a:pt x="27792" y="8011"/>
                    <a:pt x="27787" y="8008"/>
                  </a:cubicBezTo>
                  <a:cubicBezTo>
                    <a:pt x="27779" y="8000"/>
                    <a:pt x="27779" y="7994"/>
                    <a:pt x="27786" y="7994"/>
                  </a:cubicBezTo>
                  <a:cubicBezTo>
                    <a:pt x="27788" y="7994"/>
                    <a:pt x="27792" y="7995"/>
                    <a:pt x="27797" y="7997"/>
                  </a:cubicBezTo>
                  <a:cubicBezTo>
                    <a:pt x="27799" y="7998"/>
                    <a:pt x="27802" y="7998"/>
                    <a:pt x="27804" y="7998"/>
                  </a:cubicBezTo>
                  <a:cubicBezTo>
                    <a:pt x="27814" y="7998"/>
                    <a:pt x="27820" y="7991"/>
                    <a:pt x="27818" y="7980"/>
                  </a:cubicBezTo>
                  <a:cubicBezTo>
                    <a:pt x="27814" y="7966"/>
                    <a:pt x="27835" y="7956"/>
                    <a:pt x="27863" y="7956"/>
                  </a:cubicBezTo>
                  <a:cubicBezTo>
                    <a:pt x="27915" y="7956"/>
                    <a:pt x="28008" y="7893"/>
                    <a:pt x="28002" y="7869"/>
                  </a:cubicBezTo>
                  <a:cubicBezTo>
                    <a:pt x="27999" y="7861"/>
                    <a:pt x="27989" y="7857"/>
                    <a:pt x="27976" y="7857"/>
                  </a:cubicBezTo>
                  <a:cubicBezTo>
                    <a:pt x="27972" y="7857"/>
                    <a:pt x="27968" y="7857"/>
                    <a:pt x="27963" y="7858"/>
                  </a:cubicBezTo>
                  <a:cubicBezTo>
                    <a:pt x="27957" y="7860"/>
                    <a:pt x="27952" y="7861"/>
                    <a:pt x="27947" y="7861"/>
                  </a:cubicBezTo>
                  <a:cubicBezTo>
                    <a:pt x="27934" y="7861"/>
                    <a:pt x="27924" y="7855"/>
                    <a:pt x="27922" y="7848"/>
                  </a:cubicBezTo>
                  <a:cubicBezTo>
                    <a:pt x="27919" y="7840"/>
                    <a:pt x="27909" y="7836"/>
                    <a:pt x="27896" y="7836"/>
                  </a:cubicBezTo>
                  <a:cubicBezTo>
                    <a:pt x="27892" y="7836"/>
                    <a:pt x="27888" y="7836"/>
                    <a:pt x="27883" y="7837"/>
                  </a:cubicBezTo>
                  <a:cubicBezTo>
                    <a:pt x="27881" y="7838"/>
                    <a:pt x="27879" y="7838"/>
                    <a:pt x="27876" y="7838"/>
                  </a:cubicBezTo>
                  <a:cubicBezTo>
                    <a:pt x="27858" y="7838"/>
                    <a:pt x="27841" y="7824"/>
                    <a:pt x="27832" y="7796"/>
                  </a:cubicBezTo>
                  <a:lnTo>
                    <a:pt x="27818" y="7744"/>
                  </a:lnTo>
                  <a:lnTo>
                    <a:pt x="27995" y="7712"/>
                  </a:lnTo>
                  <a:cubicBezTo>
                    <a:pt x="28083" y="7701"/>
                    <a:pt x="28171" y="7691"/>
                    <a:pt x="28207" y="7691"/>
                  </a:cubicBezTo>
                  <a:cubicBezTo>
                    <a:pt x="28213" y="7691"/>
                    <a:pt x="28217" y="7691"/>
                    <a:pt x="28220" y="7692"/>
                  </a:cubicBezTo>
                  <a:cubicBezTo>
                    <a:pt x="28229" y="7693"/>
                    <a:pt x="28236" y="7694"/>
                    <a:pt x="28243" y="7694"/>
                  </a:cubicBezTo>
                  <a:cubicBezTo>
                    <a:pt x="28263" y="7694"/>
                    <a:pt x="28274" y="7686"/>
                    <a:pt x="28279" y="7671"/>
                  </a:cubicBezTo>
                  <a:cubicBezTo>
                    <a:pt x="28283" y="7658"/>
                    <a:pt x="28288" y="7652"/>
                    <a:pt x="28291" y="7652"/>
                  </a:cubicBezTo>
                  <a:cubicBezTo>
                    <a:pt x="28293" y="7652"/>
                    <a:pt x="28295" y="7655"/>
                    <a:pt x="28296" y="7661"/>
                  </a:cubicBezTo>
                  <a:cubicBezTo>
                    <a:pt x="28299" y="7667"/>
                    <a:pt x="28309" y="7671"/>
                    <a:pt x="28324" y="7671"/>
                  </a:cubicBezTo>
                  <a:cubicBezTo>
                    <a:pt x="28331" y="7671"/>
                    <a:pt x="28340" y="7670"/>
                    <a:pt x="28349" y="7667"/>
                  </a:cubicBezTo>
                  <a:cubicBezTo>
                    <a:pt x="28373" y="7661"/>
                    <a:pt x="28391" y="7650"/>
                    <a:pt x="28386" y="7640"/>
                  </a:cubicBezTo>
                  <a:cubicBezTo>
                    <a:pt x="28386" y="7634"/>
                    <a:pt x="28379" y="7628"/>
                    <a:pt x="28369" y="7628"/>
                  </a:cubicBezTo>
                  <a:cubicBezTo>
                    <a:pt x="28367" y="7628"/>
                    <a:pt x="28365" y="7629"/>
                    <a:pt x="28362" y="7629"/>
                  </a:cubicBezTo>
                  <a:cubicBezTo>
                    <a:pt x="28361" y="7629"/>
                    <a:pt x="28360" y="7630"/>
                    <a:pt x="28359" y="7630"/>
                  </a:cubicBezTo>
                  <a:cubicBezTo>
                    <a:pt x="28331" y="7630"/>
                    <a:pt x="28287" y="7535"/>
                    <a:pt x="28300" y="7504"/>
                  </a:cubicBezTo>
                  <a:cubicBezTo>
                    <a:pt x="28311" y="7483"/>
                    <a:pt x="28300" y="7477"/>
                    <a:pt x="28272" y="7477"/>
                  </a:cubicBezTo>
                  <a:cubicBezTo>
                    <a:pt x="28237" y="7477"/>
                    <a:pt x="28237" y="7477"/>
                    <a:pt x="28279" y="7463"/>
                  </a:cubicBezTo>
                  <a:cubicBezTo>
                    <a:pt x="28289" y="7460"/>
                    <a:pt x="28299" y="7458"/>
                    <a:pt x="28309" y="7458"/>
                  </a:cubicBezTo>
                  <a:cubicBezTo>
                    <a:pt x="28322" y="7458"/>
                    <a:pt x="28333" y="7462"/>
                    <a:pt x="28335" y="7470"/>
                  </a:cubicBezTo>
                  <a:cubicBezTo>
                    <a:pt x="28337" y="7478"/>
                    <a:pt x="28345" y="7485"/>
                    <a:pt x="28355" y="7485"/>
                  </a:cubicBezTo>
                  <a:cubicBezTo>
                    <a:pt x="28357" y="7485"/>
                    <a:pt x="28360" y="7484"/>
                    <a:pt x="28362" y="7483"/>
                  </a:cubicBezTo>
                  <a:cubicBezTo>
                    <a:pt x="28373" y="7480"/>
                    <a:pt x="28380" y="7463"/>
                    <a:pt x="28376" y="7449"/>
                  </a:cubicBezTo>
                  <a:cubicBezTo>
                    <a:pt x="28370" y="7435"/>
                    <a:pt x="28380" y="7418"/>
                    <a:pt x="28397" y="7414"/>
                  </a:cubicBezTo>
                  <a:cubicBezTo>
                    <a:pt x="28411" y="7411"/>
                    <a:pt x="28442" y="7400"/>
                    <a:pt x="28470" y="7393"/>
                  </a:cubicBezTo>
                  <a:cubicBezTo>
                    <a:pt x="28508" y="7379"/>
                    <a:pt x="28508" y="7376"/>
                    <a:pt x="28466" y="7369"/>
                  </a:cubicBezTo>
                  <a:cubicBezTo>
                    <a:pt x="28442" y="7363"/>
                    <a:pt x="28418" y="7352"/>
                    <a:pt x="28415" y="7342"/>
                  </a:cubicBezTo>
                  <a:cubicBezTo>
                    <a:pt x="28409" y="7326"/>
                    <a:pt x="28503" y="7305"/>
                    <a:pt x="28566" y="7305"/>
                  </a:cubicBezTo>
                  <a:cubicBezTo>
                    <a:pt x="28584" y="7305"/>
                    <a:pt x="28599" y="7306"/>
                    <a:pt x="28609" y="7310"/>
                  </a:cubicBezTo>
                  <a:cubicBezTo>
                    <a:pt x="28620" y="7316"/>
                    <a:pt x="28638" y="7319"/>
                    <a:pt x="28656" y="7319"/>
                  </a:cubicBezTo>
                  <a:cubicBezTo>
                    <a:pt x="28672" y="7319"/>
                    <a:pt x="28688" y="7317"/>
                    <a:pt x="28703" y="7314"/>
                  </a:cubicBezTo>
                  <a:cubicBezTo>
                    <a:pt x="28716" y="7312"/>
                    <a:pt x="28733" y="7311"/>
                    <a:pt x="28748" y="7311"/>
                  </a:cubicBezTo>
                  <a:cubicBezTo>
                    <a:pt x="28763" y="7311"/>
                    <a:pt x="28777" y="7312"/>
                    <a:pt x="28786" y="7314"/>
                  </a:cubicBezTo>
                  <a:cubicBezTo>
                    <a:pt x="28793" y="7316"/>
                    <a:pt x="28800" y="7317"/>
                    <a:pt x="28807" y="7317"/>
                  </a:cubicBezTo>
                  <a:cubicBezTo>
                    <a:pt x="28821" y="7317"/>
                    <a:pt x="28834" y="7312"/>
                    <a:pt x="28841" y="7304"/>
                  </a:cubicBezTo>
                  <a:cubicBezTo>
                    <a:pt x="28848" y="7298"/>
                    <a:pt x="28853" y="7295"/>
                    <a:pt x="28856" y="7295"/>
                  </a:cubicBezTo>
                  <a:lnTo>
                    <a:pt x="28856" y="7295"/>
                  </a:lnTo>
                  <a:cubicBezTo>
                    <a:pt x="28859" y="7295"/>
                    <a:pt x="28859" y="7300"/>
                    <a:pt x="28855" y="7310"/>
                  </a:cubicBezTo>
                  <a:cubicBezTo>
                    <a:pt x="28852" y="7322"/>
                    <a:pt x="28871" y="7329"/>
                    <a:pt x="28907" y="7329"/>
                  </a:cubicBezTo>
                  <a:cubicBezTo>
                    <a:pt x="28915" y="7329"/>
                    <a:pt x="28923" y="7328"/>
                    <a:pt x="28932" y="7328"/>
                  </a:cubicBezTo>
                  <a:cubicBezTo>
                    <a:pt x="28944" y="7327"/>
                    <a:pt x="28956" y="7326"/>
                    <a:pt x="28967" y="7326"/>
                  </a:cubicBezTo>
                  <a:cubicBezTo>
                    <a:pt x="28998" y="7326"/>
                    <a:pt x="29024" y="7329"/>
                    <a:pt x="29032" y="7334"/>
                  </a:cubicBezTo>
                  <a:cubicBezTo>
                    <a:pt x="29035" y="7337"/>
                    <a:pt x="29042" y="7338"/>
                    <a:pt x="29049" y="7338"/>
                  </a:cubicBezTo>
                  <a:cubicBezTo>
                    <a:pt x="29063" y="7338"/>
                    <a:pt x="29082" y="7334"/>
                    <a:pt x="29098" y="7328"/>
                  </a:cubicBezTo>
                  <a:cubicBezTo>
                    <a:pt x="29114" y="7319"/>
                    <a:pt x="29122" y="7315"/>
                    <a:pt x="29125" y="7315"/>
                  </a:cubicBezTo>
                  <a:lnTo>
                    <a:pt x="29125" y="7315"/>
                  </a:lnTo>
                  <a:cubicBezTo>
                    <a:pt x="29127" y="7315"/>
                    <a:pt x="29124" y="7319"/>
                    <a:pt x="29115" y="7328"/>
                  </a:cubicBezTo>
                  <a:cubicBezTo>
                    <a:pt x="29094" y="7352"/>
                    <a:pt x="29105" y="7359"/>
                    <a:pt x="29167" y="7376"/>
                  </a:cubicBezTo>
                  <a:cubicBezTo>
                    <a:pt x="29183" y="7380"/>
                    <a:pt x="29204" y="7382"/>
                    <a:pt x="29227" y="7382"/>
                  </a:cubicBezTo>
                  <a:cubicBezTo>
                    <a:pt x="29322" y="7382"/>
                    <a:pt x="29457" y="7352"/>
                    <a:pt x="29452" y="7324"/>
                  </a:cubicBezTo>
                  <a:cubicBezTo>
                    <a:pt x="29452" y="7320"/>
                    <a:pt x="29453" y="7318"/>
                    <a:pt x="29455" y="7318"/>
                  </a:cubicBezTo>
                  <a:cubicBezTo>
                    <a:pt x="29459" y="7318"/>
                    <a:pt x="29467" y="7328"/>
                    <a:pt x="29480" y="7345"/>
                  </a:cubicBezTo>
                  <a:cubicBezTo>
                    <a:pt x="29504" y="7376"/>
                    <a:pt x="29504" y="7400"/>
                    <a:pt x="29486" y="7428"/>
                  </a:cubicBezTo>
                  <a:cubicBezTo>
                    <a:pt x="29472" y="7446"/>
                    <a:pt x="29467" y="7454"/>
                    <a:pt x="29470" y="7454"/>
                  </a:cubicBezTo>
                  <a:cubicBezTo>
                    <a:pt x="29472" y="7454"/>
                    <a:pt x="29480" y="7449"/>
                    <a:pt x="29494" y="7442"/>
                  </a:cubicBezTo>
                  <a:cubicBezTo>
                    <a:pt x="29509" y="7432"/>
                    <a:pt x="29539" y="7427"/>
                    <a:pt x="29569" y="7427"/>
                  </a:cubicBezTo>
                  <a:cubicBezTo>
                    <a:pt x="29612" y="7427"/>
                    <a:pt x="29656" y="7436"/>
                    <a:pt x="29660" y="7453"/>
                  </a:cubicBezTo>
                  <a:cubicBezTo>
                    <a:pt x="29664" y="7459"/>
                    <a:pt x="29639" y="7477"/>
                    <a:pt x="29608" y="7488"/>
                  </a:cubicBezTo>
                  <a:lnTo>
                    <a:pt x="29549" y="7508"/>
                  </a:lnTo>
                  <a:lnTo>
                    <a:pt x="29619" y="7522"/>
                  </a:lnTo>
                  <a:cubicBezTo>
                    <a:pt x="29637" y="7526"/>
                    <a:pt x="29652" y="7528"/>
                    <a:pt x="29664" y="7528"/>
                  </a:cubicBezTo>
                  <a:cubicBezTo>
                    <a:pt x="29683" y="7528"/>
                    <a:pt x="29694" y="7523"/>
                    <a:pt x="29698" y="7512"/>
                  </a:cubicBezTo>
                  <a:cubicBezTo>
                    <a:pt x="29704" y="7497"/>
                    <a:pt x="29720" y="7490"/>
                    <a:pt x="29742" y="7490"/>
                  </a:cubicBezTo>
                  <a:cubicBezTo>
                    <a:pt x="29747" y="7490"/>
                    <a:pt x="29752" y="7490"/>
                    <a:pt x="29757" y="7491"/>
                  </a:cubicBezTo>
                  <a:cubicBezTo>
                    <a:pt x="29806" y="7494"/>
                    <a:pt x="29806" y="7494"/>
                    <a:pt x="29764" y="7508"/>
                  </a:cubicBezTo>
                  <a:cubicBezTo>
                    <a:pt x="29736" y="7515"/>
                    <a:pt x="29754" y="7525"/>
                    <a:pt x="29819" y="7536"/>
                  </a:cubicBezTo>
                  <a:cubicBezTo>
                    <a:pt x="29872" y="7545"/>
                    <a:pt x="29902" y="7550"/>
                    <a:pt x="29915" y="7550"/>
                  </a:cubicBezTo>
                  <a:cubicBezTo>
                    <a:pt x="29933" y="7550"/>
                    <a:pt x="29927" y="7543"/>
                    <a:pt x="29913" y="7525"/>
                  </a:cubicBezTo>
                  <a:cubicBezTo>
                    <a:pt x="29896" y="7508"/>
                    <a:pt x="29910" y="7498"/>
                    <a:pt x="29965" y="7488"/>
                  </a:cubicBezTo>
                  <a:cubicBezTo>
                    <a:pt x="30007" y="7480"/>
                    <a:pt x="30045" y="7477"/>
                    <a:pt x="30048" y="7477"/>
                  </a:cubicBezTo>
                  <a:cubicBezTo>
                    <a:pt x="30050" y="7478"/>
                    <a:pt x="30055" y="7479"/>
                    <a:pt x="30061" y="7479"/>
                  </a:cubicBezTo>
                  <a:cubicBezTo>
                    <a:pt x="30067" y="7479"/>
                    <a:pt x="30075" y="7478"/>
                    <a:pt x="30080" y="7477"/>
                  </a:cubicBezTo>
                  <a:cubicBezTo>
                    <a:pt x="30083" y="7476"/>
                    <a:pt x="30087" y="7476"/>
                    <a:pt x="30089" y="7476"/>
                  </a:cubicBezTo>
                  <a:cubicBezTo>
                    <a:pt x="30128" y="7476"/>
                    <a:pt x="30104" y="7516"/>
                    <a:pt x="30056" y="7525"/>
                  </a:cubicBezTo>
                  <a:cubicBezTo>
                    <a:pt x="30027" y="7529"/>
                    <a:pt x="30007" y="7543"/>
                    <a:pt x="30018" y="7550"/>
                  </a:cubicBezTo>
                  <a:cubicBezTo>
                    <a:pt x="30024" y="7555"/>
                    <a:pt x="30035" y="7557"/>
                    <a:pt x="30049" y="7557"/>
                  </a:cubicBezTo>
                  <a:cubicBezTo>
                    <a:pt x="30066" y="7557"/>
                    <a:pt x="30088" y="7554"/>
                    <a:pt x="30111" y="7546"/>
                  </a:cubicBezTo>
                  <a:cubicBezTo>
                    <a:pt x="30130" y="7541"/>
                    <a:pt x="30154" y="7538"/>
                    <a:pt x="30178" y="7538"/>
                  </a:cubicBezTo>
                  <a:cubicBezTo>
                    <a:pt x="30201" y="7538"/>
                    <a:pt x="30224" y="7541"/>
                    <a:pt x="30239" y="7546"/>
                  </a:cubicBezTo>
                  <a:cubicBezTo>
                    <a:pt x="30259" y="7553"/>
                    <a:pt x="30272" y="7556"/>
                    <a:pt x="30281" y="7556"/>
                  </a:cubicBezTo>
                  <a:cubicBezTo>
                    <a:pt x="30296" y="7556"/>
                    <a:pt x="30298" y="7547"/>
                    <a:pt x="30298" y="7525"/>
                  </a:cubicBezTo>
                  <a:cubicBezTo>
                    <a:pt x="30298" y="7510"/>
                    <a:pt x="30299" y="7502"/>
                    <a:pt x="30303" y="7502"/>
                  </a:cubicBezTo>
                  <a:cubicBezTo>
                    <a:pt x="30306" y="7502"/>
                    <a:pt x="30314" y="7511"/>
                    <a:pt x="30326" y="7529"/>
                  </a:cubicBezTo>
                  <a:cubicBezTo>
                    <a:pt x="30346" y="7555"/>
                    <a:pt x="30383" y="7570"/>
                    <a:pt x="30416" y="7570"/>
                  </a:cubicBezTo>
                  <a:cubicBezTo>
                    <a:pt x="30436" y="7570"/>
                    <a:pt x="30455" y="7565"/>
                    <a:pt x="30468" y="7553"/>
                  </a:cubicBezTo>
                  <a:cubicBezTo>
                    <a:pt x="30474" y="7547"/>
                    <a:pt x="30488" y="7545"/>
                    <a:pt x="30505" y="7545"/>
                  </a:cubicBezTo>
                  <a:cubicBezTo>
                    <a:pt x="30519" y="7545"/>
                    <a:pt x="30536" y="7547"/>
                    <a:pt x="30551" y="7550"/>
                  </a:cubicBezTo>
                  <a:cubicBezTo>
                    <a:pt x="30570" y="7556"/>
                    <a:pt x="30587" y="7558"/>
                    <a:pt x="30598" y="7558"/>
                  </a:cubicBezTo>
                  <a:cubicBezTo>
                    <a:pt x="30607" y="7558"/>
                    <a:pt x="30612" y="7556"/>
                    <a:pt x="30610" y="7553"/>
                  </a:cubicBezTo>
                  <a:cubicBezTo>
                    <a:pt x="30610" y="7549"/>
                    <a:pt x="30612" y="7547"/>
                    <a:pt x="30614" y="7547"/>
                  </a:cubicBezTo>
                  <a:cubicBezTo>
                    <a:pt x="30618" y="7547"/>
                    <a:pt x="30623" y="7550"/>
                    <a:pt x="30631" y="7557"/>
                  </a:cubicBezTo>
                  <a:cubicBezTo>
                    <a:pt x="30645" y="7567"/>
                    <a:pt x="30697" y="7577"/>
                    <a:pt x="30749" y="7584"/>
                  </a:cubicBezTo>
                  <a:cubicBezTo>
                    <a:pt x="30778" y="7587"/>
                    <a:pt x="30798" y="7588"/>
                    <a:pt x="30811" y="7588"/>
                  </a:cubicBezTo>
                  <a:cubicBezTo>
                    <a:pt x="30837" y="7588"/>
                    <a:pt x="30839" y="7582"/>
                    <a:pt x="30833" y="7563"/>
                  </a:cubicBezTo>
                  <a:cubicBezTo>
                    <a:pt x="30828" y="7550"/>
                    <a:pt x="30819" y="7543"/>
                    <a:pt x="30808" y="7543"/>
                  </a:cubicBezTo>
                  <a:cubicBezTo>
                    <a:pt x="30805" y="7543"/>
                    <a:pt x="30801" y="7544"/>
                    <a:pt x="30798" y="7546"/>
                  </a:cubicBezTo>
                  <a:cubicBezTo>
                    <a:pt x="30773" y="7554"/>
                    <a:pt x="30754" y="7559"/>
                    <a:pt x="30740" y="7559"/>
                  </a:cubicBezTo>
                  <a:cubicBezTo>
                    <a:pt x="30718" y="7559"/>
                    <a:pt x="30707" y="7548"/>
                    <a:pt x="30701" y="7525"/>
                  </a:cubicBezTo>
                  <a:cubicBezTo>
                    <a:pt x="30691" y="7494"/>
                    <a:pt x="30722" y="7470"/>
                    <a:pt x="30753" y="7470"/>
                  </a:cubicBezTo>
                  <a:cubicBezTo>
                    <a:pt x="30767" y="7470"/>
                    <a:pt x="30781" y="7475"/>
                    <a:pt x="30791" y="7488"/>
                  </a:cubicBezTo>
                  <a:cubicBezTo>
                    <a:pt x="30799" y="7496"/>
                    <a:pt x="30809" y="7501"/>
                    <a:pt x="30821" y="7501"/>
                  </a:cubicBezTo>
                  <a:cubicBezTo>
                    <a:pt x="30832" y="7501"/>
                    <a:pt x="30844" y="7497"/>
                    <a:pt x="30857" y="7491"/>
                  </a:cubicBezTo>
                  <a:cubicBezTo>
                    <a:pt x="30871" y="7484"/>
                    <a:pt x="30887" y="7480"/>
                    <a:pt x="30904" y="7480"/>
                  </a:cubicBezTo>
                  <a:cubicBezTo>
                    <a:pt x="30920" y="7480"/>
                    <a:pt x="30937" y="7484"/>
                    <a:pt x="30951" y="7491"/>
                  </a:cubicBezTo>
                  <a:cubicBezTo>
                    <a:pt x="30967" y="7497"/>
                    <a:pt x="30983" y="7500"/>
                    <a:pt x="30995" y="7500"/>
                  </a:cubicBezTo>
                  <a:cubicBezTo>
                    <a:pt x="31004" y="7500"/>
                    <a:pt x="31010" y="7498"/>
                    <a:pt x="31013" y="7494"/>
                  </a:cubicBezTo>
                  <a:cubicBezTo>
                    <a:pt x="31016" y="7491"/>
                    <a:pt x="31019" y="7490"/>
                    <a:pt x="31021" y="7490"/>
                  </a:cubicBezTo>
                  <a:cubicBezTo>
                    <a:pt x="31025" y="7490"/>
                    <a:pt x="31028" y="7493"/>
                    <a:pt x="31030" y="7501"/>
                  </a:cubicBezTo>
                  <a:cubicBezTo>
                    <a:pt x="31033" y="7510"/>
                    <a:pt x="31046" y="7515"/>
                    <a:pt x="31063" y="7515"/>
                  </a:cubicBezTo>
                  <a:cubicBezTo>
                    <a:pt x="31071" y="7515"/>
                    <a:pt x="31080" y="7514"/>
                    <a:pt x="31089" y="7512"/>
                  </a:cubicBezTo>
                  <a:cubicBezTo>
                    <a:pt x="31107" y="7508"/>
                    <a:pt x="31122" y="7506"/>
                    <a:pt x="31136" y="7506"/>
                  </a:cubicBezTo>
                  <a:cubicBezTo>
                    <a:pt x="31171" y="7506"/>
                    <a:pt x="31196" y="7519"/>
                    <a:pt x="31222" y="7546"/>
                  </a:cubicBezTo>
                  <a:cubicBezTo>
                    <a:pt x="31233" y="7562"/>
                    <a:pt x="31255" y="7570"/>
                    <a:pt x="31282" y="7570"/>
                  </a:cubicBezTo>
                  <a:cubicBezTo>
                    <a:pt x="31302" y="7570"/>
                    <a:pt x="31324" y="7566"/>
                    <a:pt x="31346" y="7557"/>
                  </a:cubicBezTo>
                  <a:cubicBezTo>
                    <a:pt x="31347" y="7556"/>
                    <a:pt x="31348" y="7556"/>
                    <a:pt x="31349" y="7556"/>
                  </a:cubicBezTo>
                  <a:cubicBezTo>
                    <a:pt x="31357" y="7556"/>
                    <a:pt x="31368" y="7565"/>
                    <a:pt x="31371" y="7577"/>
                  </a:cubicBezTo>
                  <a:cubicBezTo>
                    <a:pt x="31374" y="7595"/>
                    <a:pt x="31409" y="7612"/>
                    <a:pt x="31446" y="7616"/>
                  </a:cubicBezTo>
                  <a:cubicBezTo>
                    <a:pt x="31485" y="7616"/>
                    <a:pt x="31526" y="7626"/>
                    <a:pt x="31540" y="7640"/>
                  </a:cubicBezTo>
                  <a:cubicBezTo>
                    <a:pt x="31548" y="7646"/>
                    <a:pt x="31552" y="7649"/>
                    <a:pt x="31555" y="7649"/>
                  </a:cubicBezTo>
                  <a:cubicBezTo>
                    <a:pt x="31560" y="7649"/>
                    <a:pt x="31560" y="7643"/>
                    <a:pt x="31558" y="7633"/>
                  </a:cubicBezTo>
                  <a:cubicBezTo>
                    <a:pt x="31550" y="7611"/>
                    <a:pt x="31561" y="7600"/>
                    <a:pt x="31577" y="7600"/>
                  </a:cubicBezTo>
                  <a:cubicBezTo>
                    <a:pt x="31597" y="7600"/>
                    <a:pt x="31624" y="7615"/>
                    <a:pt x="31638" y="7643"/>
                  </a:cubicBezTo>
                  <a:cubicBezTo>
                    <a:pt x="31651" y="7675"/>
                    <a:pt x="31679" y="7692"/>
                    <a:pt x="31710" y="7692"/>
                  </a:cubicBezTo>
                  <a:cubicBezTo>
                    <a:pt x="31738" y="7692"/>
                    <a:pt x="31763" y="7709"/>
                    <a:pt x="31773" y="7737"/>
                  </a:cubicBezTo>
                  <a:cubicBezTo>
                    <a:pt x="31785" y="7769"/>
                    <a:pt x="31790" y="7781"/>
                    <a:pt x="31765" y="7781"/>
                  </a:cubicBezTo>
                  <a:cubicBezTo>
                    <a:pt x="31749" y="7781"/>
                    <a:pt x="31721" y="7776"/>
                    <a:pt x="31675" y="7768"/>
                  </a:cubicBezTo>
                  <a:cubicBezTo>
                    <a:pt x="31624" y="7758"/>
                    <a:pt x="31550" y="7754"/>
                    <a:pt x="31516" y="7754"/>
                  </a:cubicBezTo>
                  <a:cubicBezTo>
                    <a:pt x="31508" y="7755"/>
                    <a:pt x="31500" y="7755"/>
                    <a:pt x="31493" y="7755"/>
                  </a:cubicBezTo>
                  <a:cubicBezTo>
                    <a:pt x="31466" y="7755"/>
                    <a:pt x="31452" y="7749"/>
                    <a:pt x="31457" y="7744"/>
                  </a:cubicBezTo>
                  <a:cubicBezTo>
                    <a:pt x="31474" y="7713"/>
                    <a:pt x="31372" y="7692"/>
                    <a:pt x="31247" y="7692"/>
                  </a:cubicBezTo>
                  <a:cubicBezTo>
                    <a:pt x="31216" y="7692"/>
                    <a:pt x="31184" y="7693"/>
                    <a:pt x="31152" y="7696"/>
                  </a:cubicBezTo>
                  <a:cubicBezTo>
                    <a:pt x="31103" y="7702"/>
                    <a:pt x="31092" y="7706"/>
                    <a:pt x="31113" y="7717"/>
                  </a:cubicBezTo>
                  <a:cubicBezTo>
                    <a:pt x="31123" y="7722"/>
                    <a:pt x="31140" y="7725"/>
                    <a:pt x="31159" y="7725"/>
                  </a:cubicBezTo>
                  <a:cubicBezTo>
                    <a:pt x="31175" y="7725"/>
                    <a:pt x="31192" y="7723"/>
                    <a:pt x="31207" y="7720"/>
                  </a:cubicBezTo>
                  <a:cubicBezTo>
                    <a:pt x="31214" y="7718"/>
                    <a:pt x="31222" y="7718"/>
                    <a:pt x="31230" y="7718"/>
                  </a:cubicBezTo>
                  <a:cubicBezTo>
                    <a:pt x="31266" y="7718"/>
                    <a:pt x="31315" y="7730"/>
                    <a:pt x="31346" y="7744"/>
                  </a:cubicBezTo>
                  <a:cubicBezTo>
                    <a:pt x="31418" y="7776"/>
                    <a:pt x="31516" y="7799"/>
                    <a:pt x="31564" y="7799"/>
                  </a:cubicBezTo>
                  <a:cubicBezTo>
                    <a:pt x="31579" y="7799"/>
                    <a:pt x="31589" y="7797"/>
                    <a:pt x="31592" y="7792"/>
                  </a:cubicBezTo>
                  <a:cubicBezTo>
                    <a:pt x="31594" y="7790"/>
                    <a:pt x="31598" y="7788"/>
                    <a:pt x="31603" y="7788"/>
                  </a:cubicBezTo>
                  <a:cubicBezTo>
                    <a:pt x="31623" y="7788"/>
                    <a:pt x="31668" y="7811"/>
                    <a:pt x="31738" y="7858"/>
                  </a:cubicBezTo>
                  <a:cubicBezTo>
                    <a:pt x="31756" y="7870"/>
                    <a:pt x="31768" y="7877"/>
                    <a:pt x="31773" y="7877"/>
                  </a:cubicBezTo>
                  <a:cubicBezTo>
                    <a:pt x="31776" y="7877"/>
                    <a:pt x="31775" y="7873"/>
                    <a:pt x="31769" y="7866"/>
                  </a:cubicBezTo>
                  <a:cubicBezTo>
                    <a:pt x="31755" y="7848"/>
                    <a:pt x="31752" y="7831"/>
                    <a:pt x="31766" y="7831"/>
                  </a:cubicBezTo>
                  <a:cubicBezTo>
                    <a:pt x="31768" y="7830"/>
                    <a:pt x="31770" y="7830"/>
                    <a:pt x="31771" y="7830"/>
                  </a:cubicBezTo>
                  <a:cubicBezTo>
                    <a:pt x="31781" y="7830"/>
                    <a:pt x="31791" y="7836"/>
                    <a:pt x="31794" y="7848"/>
                  </a:cubicBezTo>
                  <a:cubicBezTo>
                    <a:pt x="31797" y="7857"/>
                    <a:pt x="31800" y="7861"/>
                    <a:pt x="31803" y="7861"/>
                  </a:cubicBezTo>
                  <a:cubicBezTo>
                    <a:pt x="31806" y="7861"/>
                    <a:pt x="31808" y="7857"/>
                    <a:pt x="31808" y="7848"/>
                  </a:cubicBezTo>
                  <a:cubicBezTo>
                    <a:pt x="31810" y="7834"/>
                    <a:pt x="31823" y="7828"/>
                    <a:pt x="31851" y="7828"/>
                  </a:cubicBezTo>
                  <a:cubicBezTo>
                    <a:pt x="31864" y="7828"/>
                    <a:pt x="31879" y="7829"/>
                    <a:pt x="31898" y="7831"/>
                  </a:cubicBezTo>
                  <a:cubicBezTo>
                    <a:pt x="31932" y="7833"/>
                    <a:pt x="31957" y="7834"/>
                    <a:pt x="31973" y="7834"/>
                  </a:cubicBezTo>
                  <a:cubicBezTo>
                    <a:pt x="32006" y="7834"/>
                    <a:pt x="32007" y="7828"/>
                    <a:pt x="31988" y="7810"/>
                  </a:cubicBezTo>
                  <a:cubicBezTo>
                    <a:pt x="31981" y="7805"/>
                    <a:pt x="31980" y="7803"/>
                    <a:pt x="31983" y="7803"/>
                  </a:cubicBezTo>
                  <a:lnTo>
                    <a:pt x="31983" y="7803"/>
                  </a:lnTo>
                  <a:cubicBezTo>
                    <a:pt x="31987" y="7803"/>
                    <a:pt x="31995" y="7806"/>
                    <a:pt x="32008" y="7813"/>
                  </a:cubicBezTo>
                  <a:cubicBezTo>
                    <a:pt x="32024" y="7823"/>
                    <a:pt x="32039" y="7828"/>
                    <a:pt x="32054" y="7828"/>
                  </a:cubicBezTo>
                  <a:cubicBezTo>
                    <a:pt x="32066" y="7828"/>
                    <a:pt x="32077" y="7824"/>
                    <a:pt x="32088" y="7816"/>
                  </a:cubicBezTo>
                  <a:cubicBezTo>
                    <a:pt x="32099" y="7811"/>
                    <a:pt x="32106" y="7807"/>
                    <a:pt x="32111" y="7807"/>
                  </a:cubicBezTo>
                  <a:cubicBezTo>
                    <a:pt x="32117" y="7807"/>
                    <a:pt x="32118" y="7812"/>
                    <a:pt x="32117" y="7824"/>
                  </a:cubicBezTo>
                  <a:cubicBezTo>
                    <a:pt x="32109" y="7837"/>
                    <a:pt x="32127" y="7851"/>
                    <a:pt x="32151" y="7851"/>
                  </a:cubicBezTo>
                  <a:cubicBezTo>
                    <a:pt x="32153" y="7852"/>
                    <a:pt x="32156" y="7852"/>
                    <a:pt x="32159" y="7852"/>
                  </a:cubicBezTo>
                  <a:cubicBezTo>
                    <a:pt x="32177" y="7852"/>
                    <a:pt x="32192" y="7843"/>
                    <a:pt x="32192" y="7831"/>
                  </a:cubicBezTo>
                  <a:cubicBezTo>
                    <a:pt x="32195" y="7812"/>
                    <a:pt x="32224" y="7796"/>
                    <a:pt x="32245" y="7796"/>
                  </a:cubicBezTo>
                  <a:cubicBezTo>
                    <a:pt x="32254" y="7796"/>
                    <a:pt x="32262" y="7799"/>
                    <a:pt x="32266" y="7806"/>
                  </a:cubicBezTo>
                  <a:cubicBezTo>
                    <a:pt x="32266" y="7810"/>
                    <a:pt x="32282" y="7813"/>
                    <a:pt x="32308" y="7813"/>
                  </a:cubicBezTo>
                  <a:cubicBezTo>
                    <a:pt x="32329" y="7813"/>
                    <a:pt x="32357" y="7811"/>
                    <a:pt x="32387" y="7806"/>
                  </a:cubicBezTo>
                  <a:cubicBezTo>
                    <a:pt x="32415" y="7803"/>
                    <a:pt x="32445" y="7802"/>
                    <a:pt x="32470" y="7802"/>
                  </a:cubicBezTo>
                  <a:cubicBezTo>
                    <a:pt x="32502" y="7802"/>
                    <a:pt x="32528" y="7804"/>
                    <a:pt x="32540" y="7810"/>
                  </a:cubicBezTo>
                  <a:cubicBezTo>
                    <a:pt x="32554" y="7819"/>
                    <a:pt x="32589" y="7825"/>
                    <a:pt x="32625" y="7825"/>
                  </a:cubicBezTo>
                  <a:cubicBezTo>
                    <a:pt x="32632" y="7825"/>
                    <a:pt x="32640" y="7825"/>
                    <a:pt x="32647" y="7824"/>
                  </a:cubicBezTo>
                  <a:cubicBezTo>
                    <a:pt x="32652" y="7824"/>
                    <a:pt x="32657" y="7824"/>
                    <a:pt x="32663" y="7824"/>
                  </a:cubicBezTo>
                  <a:cubicBezTo>
                    <a:pt x="32766" y="7824"/>
                    <a:pt x="32933" y="7853"/>
                    <a:pt x="32959" y="7876"/>
                  </a:cubicBezTo>
                  <a:cubicBezTo>
                    <a:pt x="32973" y="7886"/>
                    <a:pt x="33028" y="7904"/>
                    <a:pt x="33084" y="7911"/>
                  </a:cubicBezTo>
                  <a:cubicBezTo>
                    <a:pt x="33185" y="7925"/>
                    <a:pt x="33244" y="7941"/>
                    <a:pt x="33341" y="7987"/>
                  </a:cubicBezTo>
                  <a:cubicBezTo>
                    <a:pt x="33365" y="7999"/>
                    <a:pt x="33392" y="8009"/>
                    <a:pt x="33403" y="8009"/>
                  </a:cubicBezTo>
                  <a:cubicBezTo>
                    <a:pt x="33405" y="8009"/>
                    <a:pt x="33406" y="8008"/>
                    <a:pt x="33407" y="8008"/>
                  </a:cubicBezTo>
                  <a:cubicBezTo>
                    <a:pt x="33414" y="8008"/>
                    <a:pt x="33452" y="8015"/>
                    <a:pt x="33494" y="8029"/>
                  </a:cubicBezTo>
                  <a:cubicBezTo>
                    <a:pt x="33519" y="8037"/>
                    <a:pt x="33554" y="8041"/>
                    <a:pt x="33589" y="8041"/>
                  </a:cubicBezTo>
                  <a:cubicBezTo>
                    <a:pt x="33612" y="8041"/>
                    <a:pt x="33634" y="8039"/>
                    <a:pt x="33653" y="8035"/>
                  </a:cubicBezTo>
                  <a:cubicBezTo>
                    <a:pt x="33676" y="8032"/>
                    <a:pt x="33697" y="8030"/>
                    <a:pt x="33712" y="8030"/>
                  </a:cubicBezTo>
                  <a:cubicBezTo>
                    <a:pt x="33728" y="8030"/>
                    <a:pt x="33738" y="8032"/>
                    <a:pt x="33740" y="8035"/>
                  </a:cubicBezTo>
                  <a:cubicBezTo>
                    <a:pt x="33742" y="8040"/>
                    <a:pt x="33746" y="8041"/>
                    <a:pt x="33753" y="8041"/>
                  </a:cubicBezTo>
                  <a:cubicBezTo>
                    <a:pt x="33762" y="8041"/>
                    <a:pt x="33775" y="8038"/>
                    <a:pt x="33789" y="8032"/>
                  </a:cubicBezTo>
                  <a:cubicBezTo>
                    <a:pt x="33801" y="8025"/>
                    <a:pt x="33811" y="8021"/>
                    <a:pt x="33818" y="8021"/>
                  </a:cubicBezTo>
                  <a:cubicBezTo>
                    <a:pt x="33824" y="8021"/>
                    <a:pt x="33827" y="8024"/>
                    <a:pt x="33827" y="8029"/>
                  </a:cubicBezTo>
                  <a:cubicBezTo>
                    <a:pt x="33821" y="8040"/>
                    <a:pt x="33922" y="8056"/>
                    <a:pt x="33984" y="8056"/>
                  </a:cubicBezTo>
                  <a:cubicBezTo>
                    <a:pt x="33997" y="8056"/>
                    <a:pt x="34009" y="8055"/>
                    <a:pt x="34018" y="8053"/>
                  </a:cubicBezTo>
                  <a:cubicBezTo>
                    <a:pt x="34028" y="8053"/>
                    <a:pt x="34042" y="8056"/>
                    <a:pt x="34056" y="8063"/>
                  </a:cubicBezTo>
                  <a:cubicBezTo>
                    <a:pt x="34060" y="8064"/>
                    <a:pt x="34067" y="8065"/>
                    <a:pt x="34077" y="8065"/>
                  </a:cubicBezTo>
                  <a:cubicBezTo>
                    <a:pt x="34093" y="8065"/>
                    <a:pt x="34117" y="8063"/>
                    <a:pt x="34139" y="8056"/>
                  </a:cubicBezTo>
                  <a:cubicBezTo>
                    <a:pt x="34154" y="8053"/>
                    <a:pt x="34169" y="8052"/>
                    <a:pt x="34181" y="8052"/>
                  </a:cubicBezTo>
                  <a:cubicBezTo>
                    <a:pt x="34196" y="8052"/>
                    <a:pt x="34206" y="8054"/>
                    <a:pt x="34208" y="8060"/>
                  </a:cubicBezTo>
                  <a:cubicBezTo>
                    <a:pt x="34211" y="8068"/>
                    <a:pt x="34225" y="8072"/>
                    <a:pt x="34243" y="8072"/>
                  </a:cubicBezTo>
                  <a:cubicBezTo>
                    <a:pt x="34248" y="8072"/>
                    <a:pt x="34255" y="8071"/>
                    <a:pt x="34261" y="8070"/>
                  </a:cubicBezTo>
                  <a:cubicBezTo>
                    <a:pt x="34269" y="8067"/>
                    <a:pt x="34279" y="8066"/>
                    <a:pt x="34288" y="8066"/>
                  </a:cubicBezTo>
                  <a:cubicBezTo>
                    <a:pt x="34303" y="8066"/>
                    <a:pt x="34317" y="8069"/>
                    <a:pt x="34323" y="8074"/>
                  </a:cubicBezTo>
                  <a:cubicBezTo>
                    <a:pt x="34328" y="8079"/>
                    <a:pt x="34335" y="8081"/>
                    <a:pt x="34342" y="8081"/>
                  </a:cubicBezTo>
                  <a:cubicBezTo>
                    <a:pt x="34349" y="8081"/>
                    <a:pt x="34356" y="8079"/>
                    <a:pt x="34361" y="8074"/>
                  </a:cubicBezTo>
                  <a:cubicBezTo>
                    <a:pt x="34364" y="8068"/>
                    <a:pt x="34369" y="8066"/>
                    <a:pt x="34373" y="8066"/>
                  </a:cubicBezTo>
                  <a:cubicBezTo>
                    <a:pt x="34376" y="8066"/>
                    <a:pt x="34380" y="8068"/>
                    <a:pt x="34381" y="8074"/>
                  </a:cubicBezTo>
                  <a:cubicBezTo>
                    <a:pt x="34386" y="8084"/>
                    <a:pt x="34423" y="8091"/>
                    <a:pt x="34465" y="8091"/>
                  </a:cubicBezTo>
                  <a:cubicBezTo>
                    <a:pt x="34520" y="8091"/>
                    <a:pt x="34552" y="8105"/>
                    <a:pt x="34569" y="8136"/>
                  </a:cubicBezTo>
                  <a:cubicBezTo>
                    <a:pt x="34580" y="8159"/>
                    <a:pt x="34580" y="8172"/>
                    <a:pt x="34570" y="8172"/>
                  </a:cubicBezTo>
                  <a:cubicBezTo>
                    <a:pt x="34568" y="8172"/>
                    <a:pt x="34565" y="8172"/>
                    <a:pt x="34562" y="8170"/>
                  </a:cubicBezTo>
                  <a:cubicBezTo>
                    <a:pt x="34559" y="8170"/>
                    <a:pt x="34557" y="8170"/>
                    <a:pt x="34554" y="8170"/>
                  </a:cubicBezTo>
                  <a:cubicBezTo>
                    <a:pt x="34542" y="8170"/>
                    <a:pt x="34535" y="8176"/>
                    <a:pt x="34538" y="8184"/>
                  </a:cubicBezTo>
                  <a:cubicBezTo>
                    <a:pt x="34541" y="8195"/>
                    <a:pt x="34555" y="8209"/>
                    <a:pt x="34573" y="8212"/>
                  </a:cubicBezTo>
                  <a:cubicBezTo>
                    <a:pt x="34575" y="8213"/>
                    <a:pt x="34578" y="8213"/>
                    <a:pt x="34580" y="8213"/>
                  </a:cubicBezTo>
                  <a:cubicBezTo>
                    <a:pt x="34589" y="8213"/>
                    <a:pt x="34593" y="8207"/>
                    <a:pt x="34590" y="8199"/>
                  </a:cubicBezTo>
                  <a:cubicBezTo>
                    <a:pt x="34586" y="8184"/>
                    <a:pt x="34597" y="8175"/>
                    <a:pt x="34618" y="8167"/>
                  </a:cubicBezTo>
                  <a:cubicBezTo>
                    <a:pt x="34620" y="8167"/>
                    <a:pt x="34621" y="8167"/>
                    <a:pt x="34623" y="8167"/>
                  </a:cubicBezTo>
                  <a:cubicBezTo>
                    <a:pt x="34639" y="8167"/>
                    <a:pt x="34657" y="8180"/>
                    <a:pt x="34663" y="8199"/>
                  </a:cubicBezTo>
                  <a:cubicBezTo>
                    <a:pt x="34670" y="8223"/>
                    <a:pt x="34694" y="8240"/>
                    <a:pt x="34714" y="8244"/>
                  </a:cubicBezTo>
                  <a:cubicBezTo>
                    <a:pt x="34777" y="8247"/>
                    <a:pt x="34777" y="8299"/>
                    <a:pt x="34711" y="8309"/>
                  </a:cubicBezTo>
                  <a:cubicBezTo>
                    <a:pt x="34698" y="8311"/>
                    <a:pt x="34685" y="8312"/>
                    <a:pt x="34673" y="8312"/>
                  </a:cubicBezTo>
                  <a:cubicBezTo>
                    <a:pt x="34656" y="8312"/>
                    <a:pt x="34641" y="8310"/>
                    <a:pt x="34635" y="8306"/>
                  </a:cubicBezTo>
                  <a:cubicBezTo>
                    <a:pt x="34628" y="8303"/>
                    <a:pt x="34618" y="8301"/>
                    <a:pt x="34609" y="8301"/>
                  </a:cubicBezTo>
                  <a:cubicBezTo>
                    <a:pt x="34582" y="8301"/>
                    <a:pt x="34555" y="8315"/>
                    <a:pt x="34562" y="8334"/>
                  </a:cubicBezTo>
                  <a:cubicBezTo>
                    <a:pt x="34564" y="8339"/>
                    <a:pt x="34570" y="8342"/>
                    <a:pt x="34577" y="8342"/>
                  </a:cubicBezTo>
                  <a:cubicBezTo>
                    <a:pt x="34584" y="8342"/>
                    <a:pt x="34591" y="8340"/>
                    <a:pt x="34597" y="8337"/>
                  </a:cubicBezTo>
                  <a:cubicBezTo>
                    <a:pt x="34605" y="8332"/>
                    <a:pt x="34611" y="8329"/>
                    <a:pt x="34615" y="8329"/>
                  </a:cubicBezTo>
                  <a:cubicBezTo>
                    <a:pt x="34622" y="8329"/>
                    <a:pt x="34623" y="8335"/>
                    <a:pt x="34621" y="8348"/>
                  </a:cubicBezTo>
                  <a:cubicBezTo>
                    <a:pt x="34621" y="8362"/>
                    <a:pt x="34623" y="8369"/>
                    <a:pt x="34630" y="8369"/>
                  </a:cubicBezTo>
                  <a:cubicBezTo>
                    <a:pt x="34635" y="8369"/>
                    <a:pt x="34642" y="8365"/>
                    <a:pt x="34652" y="8358"/>
                  </a:cubicBezTo>
                  <a:cubicBezTo>
                    <a:pt x="34661" y="8353"/>
                    <a:pt x="34668" y="8350"/>
                    <a:pt x="34674" y="8350"/>
                  </a:cubicBezTo>
                  <a:cubicBezTo>
                    <a:pt x="34688" y="8350"/>
                    <a:pt x="34694" y="8367"/>
                    <a:pt x="34704" y="8413"/>
                  </a:cubicBezTo>
                  <a:cubicBezTo>
                    <a:pt x="34717" y="8474"/>
                    <a:pt x="34726" y="8487"/>
                    <a:pt x="34759" y="8487"/>
                  </a:cubicBezTo>
                  <a:cubicBezTo>
                    <a:pt x="34763" y="8487"/>
                    <a:pt x="34768" y="8487"/>
                    <a:pt x="34774" y="8487"/>
                  </a:cubicBezTo>
                  <a:cubicBezTo>
                    <a:pt x="34802" y="8483"/>
                    <a:pt x="34823" y="8469"/>
                    <a:pt x="34819" y="8458"/>
                  </a:cubicBezTo>
                  <a:cubicBezTo>
                    <a:pt x="34815" y="8448"/>
                    <a:pt x="34829" y="8434"/>
                    <a:pt x="34847" y="8431"/>
                  </a:cubicBezTo>
                  <a:cubicBezTo>
                    <a:pt x="34868" y="8424"/>
                    <a:pt x="34874" y="8413"/>
                    <a:pt x="34864" y="8403"/>
                  </a:cubicBezTo>
                  <a:cubicBezTo>
                    <a:pt x="34850" y="8396"/>
                    <a:pt x="34860" y="8383"/>
                    <a:pt x="34888" y="8375"/>
                  </a:cubicBezTo>
                  <a:cubicBezTo>
                    <a:pt x="34916" y="8369"/>
                    <a:pt x="34927" y="8358"/>
                    <a:pt x="34909" y="8337"/>
                  </a:cubicBezTo>
                  <a:cubicBezTo>
                    <a:pt x="34901" y="8327"/>
                    <a:pt x="34890" y="8321"/>
                    <a:pt x="34882" y="8321"/>
                  </a:cubicBezTo>
                  <a:cubicBezTo>
                    <a:pt x="34879" y="8321"/>
                    <a:pt x="34876" y="8322"/>
                    <a:pt x="34874" y="8324"/>
                  </a:cubicBezTo>
                  <a:cubicBezTo>
                    <a:pt x="34873" y="8325"/>
                    <a:pt x="34870" y="8326"/>
                    <a:pt x="34867" y="8326"/>
                  </a:cubicBezTo>
                  <a:cubicBezTo>
                    <a:pt x="34857" y="8326"/>
                    <a:pt x="34842" y="8319"/>
                    <a:pt x="34826" y="8306"/>
                  </a:cubicBezTo>
                  <a:cubicBezTo>
                    <a:pt x="34798" y="8285"/>
                    <a:pt x="34791" y="8268"/>
                    <a:pt x="34805" y="8258"/>
                  </a:cubicBezTo>
                  <a:cubicBezTo>
                    <a:pt x="34809" y="8253"/>
                    <a:pt x="34813" y="8251"/>
                    <a:pt x="34817" y="8251"/>
                  </a:cubicBezTo>
                  <a:cubicBezTo>
                    <a:pt x="34823" y="8251"/>
                    <a:pt x="34827" y="8256"/>
                    <a:pt x="34829" y="8264"/>
                  </a:cubicBezTo>
                  <a:cubicBezTo>
                    <a:pt x="34831" y="8271"/>
                    <a:pt x="34837" y="8274"/>
                    <a:pt x="34846" y="8274"/>
                  </a:cubicBezTo>
                  <a:cubicBezTo>
                    <a:pt x="34857" y="8274"/>
                    <a:pt x="34874" y="8269"/>
                    <a:pt x="34895" y="8258"/>
                  </a:cubicBezTo>
                  <a:cubicBezTo>
                    <a:pt x="34918" y="8246"/>
                    <a:pt x="34931" y="8240"/>
                    <a:pt x="34935" y="8240"/>
                  </a:cubicBezTo>
                  <a:lnTo>
                    <a:pt x="34935" y="8240"/>
                  </a:lnTo>
                  <a:cubicBezTo>
                    <a:pt x="34940" y="8240"/>
                    <a:pt x="34934" y="8248"/>
                    <a:pt x="34919" y="8264"/>
                  </a:cubicBezTo>
                  <a:cubicBezTo>
                    <a:pt x="34888" y="8306"/>
                    <a:pt x="34906" y="8327"/>
                    <a:pt x="34989" y="8344"/>
                  </a:cubicBezTo>
                  <a:cubicBezTo>
                    <a:pt x="35003" y="8347"/>
                    <a:pt x="35015" y="8348"/>
                    <a:pt x="35024" y="8348"/>
                  </a:cubicBezTo>
                  <a:cubicBezTo>
                    <a:pt x="35064" y="8348"/>
                    <a:pt x="35065" y="8326"/>
                    <a:pt x="35034" y="8279"/>
                  </a:cubicBezTo>
                  <a:cubicBezTo>
                    <a:pt x="35016" y="8252"/>
                    <a:pt x="35011" y="8241"/>
                    <a:pt x="35020" y="8241"/>
                  </a:cubicBezTo>
                  <a:cubicBezTo>
                    <a:pt x="35025" y="8241"/>
                    <a:pt x="35034" y="8244"/>
                    <a:pt x="35048" y="8250"/>
                  </a:cubicBezTo>
                  <a:cubicBezTo>
                    <a:pt x="35068" y="8261"/>
                    <a:pt x="35097" y="8299"/>
                    <a:pt x="35107" y="8330"/>
                  </a:cubicBezTo>
                  <a:cubicBezTo>
                    <a:pt x="35118" y="8372"/>
                    <a:pt x="35129" y="8385"/>
                    <a:pt x="35160" y="8385"/>
                  </a:cubicBezTo>
                  <a:cubicBezTo>
                    <a:pt x="35167" y="8385"/>
                    <a:pt x="35176" y="8384"/>
                    <a:pt x="35187" y="8383"/>
                  </a:cubicBezTo>
                  <a:cubicBezTo>
                    <a:pt x="35199" y="8380"/>
                    <a:pt x="35212" y="8379"/>
                    <a:pt x="35222" y="8379"/>
                  </a:cubicBezTo>
                  <a:cubicBezTo>
                    <a:pt x="35240" y="8379"/>
                    <a:pt x="35254" y="8382"/>
                    <a:pt x="35256" y="8389"/>
                  </a:cubicBezTo>
                  <a:cubicBezTo>
                    <a:pt x="35258" y="8399"/>
                    <a:pt x="35295" y="8404"/>
                    <a:pt x="35335" y="8404"/>
                  </a:cubicBezTo>
                  <a:cubicBezTo>
                    <a:pt x="35367" y="8404"/>
                    <a:pt x="35402" y="8401"/>
                    <a:pt x="35419" y="8393"/>
                  </a:cubicBezTo>
                  <a:cubicBezTo>
                    <a:pt x="35423" y="8391"/>
                    <a:pt x="35428" y="8390"/>
                    <a:pt x="35432" y="8390"/>
                  </a:cubicBezTo>
                  <a:cubicBezTo>
                    <a:pt x="35443" y="8390"/>
                    <a:pt x="35452" y="8397"/>
                    <a:pt x="35457" y="8410"/>
                  </a:cubicBezTo>
                  <a:cubicBezTo>
                    <a:pt x="35463" y="8428"/>
                    <a:pt x="35472" y="8436"/>
                    <a:pt x="35482" y="8436"/>
                  </a:cubicBezTo>
                  <a:cubicBezTo>
                    <a:pt x="35497" y="8436"/>
                    <a:pt x="35514" y="8416"/>
                    <a:pt x="35520" y="8383"/>
                  </a:cubicBezTo>
                  <a:cubicBezTo>
                    <a:pt x="35523" y="8358"/>
                    <a:pt x="35525" y="8339"/>
                    <a:pt x="35529" y="8339"/>
                  </a:cubicBezTo>
                  <a:cubicBezTo>
                    <a:pt x="35529" y="8339"/>
                    <a:pt x="35530" y="8340"/>
                    <a:pt x="35530" y="8341"/>
                  </a:cubicBezTo>
                  <a:cubicBezTo>
                    <a:pt x="35564" y="8384"/>
                    <a:pt x="35571" y="8408"/>
                    <a:pt x="35552" y="8408"/>
                  </a:cubicBezTo>
                  <a:cubicBezTo>
                    <a:pt x="35550" y="8408"/>
                    <a:pt x="35547" y="8408"/>
                    <a:pt x="35544" y="8407"/>
                  </a:cubicBezTo>
                  <a:cubicBezTo>
                    <a:pt x="35542" y="8406"/>
                    <a:pt x="35541" y="8406"/>
                    <a:pt x="35539" y="8406"/>
                  </a:cubicBezTo>
                  <a:cubicBezTo>
                    <a:pt x="35532" y="8406"/>
                    <a:pt x="35537" y="8415"/>
                    <a:pt x="35558" y="8428"/>
                  </a:cubicBezTo>
                  <a:cubicBezTo>
                    <a:pt x="35575" y="8439"/>
                    <a:pt x="35586" y="8445"/>
                    <a:pt x="35593" y="8445"/>
                  </a:cubicBezTo>
                  <a:cubicBezTo>
                    <a:pt x="35601" y="8445"/>
                    <a:pt x="35603" y="8436"/>
                    <a:pt x="35603" y="8417"/>
                  </a:cubicBezTo>
                  <a:cubicBezTo>
                    <a:pt x="35606" y="8396"/>
                    <a:pt x="35614" y="8383"/>
                    <a:pt x="35620" y="8383"/>
                  </a:cubicBezTo>
                  <a:cubicBezTo>
                    <a:pt x="35621" y="8383"/>
                    <a:pt x="35622" y="8383"/>
                    <a:pt x="35623" y="8383"/>
                  </a:cubicBezTo>
                  <a:cubicBezTo>
                    <a:pt x="35631" y="8383"/>
                    <a:pt x="35655" y="8374"/>
                    <a:pt x="35680" y="8362"/>
                  </a:cubicBezTo>
                  <a:cubicBezTo>
                    <a:pt x="35731" y="8334"/>
                    <a:pt x="35721" y="8261"/>
                    <a:pt x="35662" y="8258"/>
                  </a:cubicBezTo>
                  <a:cubicBezTo>
                    <a:pt x="35641" y="8254"/>
                    <a:pt x="35624" y="8247"/>
                    <a:pt x="35624" y="8240"/>
                  </a:cubicBezTo>
                  <a:cubicBezTo>
                    <a:pt x="35617" y="8185"/>
                    <a:pt x="35587" y="8142"/>
                    <a:pt x="35560" y="8142"/>
                  </a:cubicBezTo>
                  <a:cubicBezTo>
                    <a:pt x="35558" y="8142"/>
                    <a:pt x="35556" y="8142"/>
                    <a:pt x="35555" y="8143"/>
                  </a:cubicBezTo>
                  <a:cubicBezTo>
                    <a:pt x="35544" y="8146"/>
                    <a:pt x="35536" y="8148"/>
                    <a:pt x="35530" y="8148"/>
                  </a:cubicBezTo>
                  <a:cubicBezTo>
                    <a:pt x="35515" y="8148"/>
                    <a:pt x="35515" y="8135"/>
                    <a:pt x="35520" y="8098"/>
                  </a:cubicBezTo>
                  <a:cubicBezTo>
                    <a:pt x="35521" y="8085"/>
                    <a:pt x="35524" y="8078"/>
                    <a:pt x="35529" y="8078"/>
                  </a:cubicBezTo>
                  <a:cubicBezTo>
                    <a:pt x="35536" y="8078"/>
                    <a:pt x="35548" y="8088"/>
                    <a:pt x="35568" y="8108"/>
                  </a:cubicBezTo>
                  <a:cubicBezTo>
                    <a:pt x="35596" y="8133"/>
                    <a:pt x="35620" y="8160"/>
                    <a:pt x="35624" y="8170"/>
                  </a:cubicBezTo>
                  <a:cubicBezTo>
                    <a:pt x="35629" y="8196"/>
                    <a:pt x="35673" y="8218"/>
                    <a:pt x="35699" y="8218"/>
                  </a:cubicBezTo>
                  <a:cubicBezTo>
                    <a:pt x="35709" y="8218"/>
                    <a:pt x="35716" y="8215"/>
                    <a:pt x="35718" y="8209"/>
                  </a:cubicBezTo>
                  <a:cubicBezTo>
                    <a:pt x="35722" y="8199"/>
                    <a:pt x="35731" y="8195"/>
                    <a:pt x="35745" y="8195"/>
                  </a:cubicBezTo>
                  <a:cubicBezTo>
                    <a:pt x="35756" y="8195"/>
                    <a:pt x="35770" y="8197"/>
                    <a:pt x="35787" y="8202"/>
                  </a:cubicBezTo>
                  <a:cubicBezTo>
                    <a:pt x="35797" y="8204"/>
                    <a:pt x="35809" y="8205"/>
                    <a:pt x="35821" y="8205"/>
                  </a:cubicBezTo>
                  <a:cubicBezTo>
                    <a:pt x="35846" y="8205"/>
                    <a:pt x="35873" y="8201"/>
                    <a:pt x="35891" y="8191"/>
                  </a:cubicBezTo>
                  <a:cubicBezTo>
                    <a:pt x="35929" y="8175"/>
                    <a:pt x="35933" y="8154"/>
                    <a:pt x="35912" y="8087"/>
                  </a:cubicBezTo>
                  <a:cubicBezTo>
                    <a:pt x="35888" y="8013"/>
                    <a:pt x="35890" y="7957"/>
                    <a:pt x="35908" y="7957"/>
                  </a:cubicBezTo>
                  <a:lnTo>
                    <a:pt x="35908" y="7957"/>
                  </a:lnTo>
                  <a:cubicBezTo>
                    <a:pt x="35914" y="7957"/>
                    <a:pt x="35923" y="7964"/>
                    <a:pt x="35933" y="7980"/>
                  </a:cubicBezTo>
                  <a:cubicBezTo>
                    <a:pt x="35944" y="7998"/>
                    <a:pt x="35952" y="8008"/>
                    <a:pt x="35963" y="8008"/>
                  </a:cubicBezTo>
                  <a:cubicBezTo>
                    <a:pt x="35974" y="8008"/>
                    <a:pt x="35989" y="7998"/>
                    <a:pt x="36016" y="7976"/>
                  </a:cubicBezTo>
                  <a:cubicBezTo>
                    <a:pt x="36044" y="7950"/>
                    <a:pt x="36063" y="7939"/>
                    <a:pt x="36080" y="7939"/>
                  </a:cubicBezTo>
                  <a:cubicBezTo>
                    <a:pt x="36088" y="7939"/>
                    <a:pt x="36095" y="7941"/>
                    <a:pt x="36102" y="7946"/>
                  </a:cubicBezTo>
                  <a:cubicBezTo>
                    <a:pt x="36112" y="7950"/>
                    <a:pt x="36120" y="7953"/>
                    <a:pt x="36124" y="7953"/>
                  </a:cubicBezTo>
                  <a:cubicBezTo>
                    <a:pt x="36142" y="7953"/>
                    <a:pt x="36120" y="7918"/>
                    <a:pt x="36068" y="7866"/>
                  </a:cubicBezTo>
                  <a:cubicBezTo>
                    <a:pt x="36039" y="7840"/>
                    <a:pt x="36008" y="7820"/>
                    <a:pt x="35995" y="7820"/>
                  </a:cubicBezTo>
                  <a:cubicBezTo>
                    <a:pt x="35994" y="7820"/>
                    <a:pt x="35993" y="7820"/>
                    <a:pt x="35992" y="7821"/>
                  </a:cubicBezTo>
                  <a:cubicBezTo>
                    <a:pt x="35991" y="7821"/>
                    <a:pt x="35991" y="7821"/>
                    <a:pt x="35990" y="7821"/>
                  </a:cubicBezTo>
                  <a:cubicBezTo>
                    <a:pt x="35967" y="7821"/>
                    <a:pt x="35859" y="7774"/>
                    <a:pt x="35856" y="7762"/>
                  </a:cubicBezTo>
                  <a:cubicBezTo>
                    <a:pt x="35854" y="7752"/>
                    <a:pt x="35901" y="7748"/>
                    <a:pt x="35951" y="7748"/>
                  </a:cubicBezTo>
                  <a:cubicBezTo>
                    <a:pt x="35995" y="7748"/>
                    <a:pt x="36041" y="7751"/>
                    <a:pt x="36054" y="7758"/>
                  </a:cubicBezTo>
                  <a:cubicBezTo>
                    <a:pt x="36070" y="7766"/>
                    <a:pt x="36082" y="7770"/>
                    <a:pt x="36091" y="7770"/>
                  </a:cubicBezTo>
                  <a:cubicBezTo>
                    <a:pt x="36110" y="7770"/>
                    <a:pt x="36117" y="7751"/>
                    <a:pt x="36117" y="7709"/>
                  </a:cubicBezTo>
                  <a:cubicBezTo>
                    <a:pt x="36117" y="7661"/>
                    <a:pt x="36123" y="7654"/>
                    <a:pt x="36189" y="7650"/>
                  </a:cubicBezTo>
                  <a:cubicBezTo>
                    <a:pt x="36210" y="7648"/>
                    <a:pt x="36230" y="7647"/>
                    <a:pt x="36245" y="7647"/>
                  </a:cubicBezTo>
                  <a:cubicBezTo>
                    <a:pt x="36261" y="7647"/>
                    <a:pt x="36272" y="7648"/>
                    <a:pt x="36276" y="7650"/>
                  </a:cubicBezTo>
                  <a:cubicBezTo>
                    <a:pt x="36293" y="7657"/>
                    <a:pt x="36248" y="7796"/>
                    <a:pt x="36227" y="7803"/>
                  </a:cubicBezTo>
                  <a:cubicBezTo>
                    <a:pt x="36213" y="7803"/>
                    <a:pt x="36213" y="7813"/>
                    <a:pt x="36224" y="7821"/>
                  </a:cubicBezTo>
                  <a:cubicBezTo>
                    <a:pt x="36229" y="7825"/>
                    <a:pt x="36237" y="7826"/>
                    <a:pt x="36248" y="7826"/>
                  </a:cubicBezTo>
                  <a:cubicBezTo>
                    <a:pt x="36292" y="7826"/>
                    <a:pt x="36374" y="7796"/>
                    <a:pt x="36363" y="7779"/>
                  </a:cubicBezTo>
                  <a:cubicBezTo>
                    <a:pt x="36358" y="7771"/>
                    <a:pt x="36351" y="7766"/>
                    <a:pt x="36345" y="7766"/>
                  </a:cubicBezTo>
                  <a:cubicBezTo>
                    <a:pt x="36342" y="7766"/>
                    <a:pt x="36340" y="7766"/>
                    <a:pt x="36338" y="7768"/>
                  </a:cubicBezTo>
                  <a:cubicBezTo>
                    <a:pt x="36335" y="7770"/>
                    <a:pt x="36332" y="7771"/>
                    <a:pt x="36330" y="7771"/>
                  </a:cubicBezTo>
                  <a:cubicBezTo>
                    <a:pt x="36309" y="7771"/>
                    <a:pt x="36332" y="7685"/>
                    <a:pt x="36366" y="7650"/>
                  </a:cubicBezTo>
                  <a:cubicBezTo>
                    <a:pt x="36390" y="7626"/>
                    <a:pt x="36402" y="7616"/>
                    <a:pt x="36413" y="7616"/>
                  </a:cubicBezTo>
                  <a:cubicBezTo>
                    <a:pt x="36421" y="7616"/>
                    <a:pt x="36428" y="7622"/>
                    <a:pt x="36439" y="7633"/>
                  </a:cubicBezTo>
                  <a:cubicBezTo>
                    <a:pt x="36454" y="7646"/>
                    <a:pt x="36482" y="7652"/>
                    <a:pt x="36509" y="7652"/>
                  </a:cubicBezTo>
                  <a:cubicBezTo>
                    <a:pt x="36535" y="7652"/>
                    <a:pt x="36559" y="7647"/>
                    <a:pt x="36571" y="7637"/>
                  </a:cubicBezTo>
                  <a:cubicBezTo>
                    <a:pt x="36578" y="7629"/>
                    <a:pt x="36567" y="7605"/>
                    <a:pt x="36550" y="7581"/>
                  </a:cubicBezTo>
                  <a:cubicBezTo>
                    <a:pt x="36530" y="7557"/>
                    <a:pt x="36522" y="7533"/>
                    <a:pt x="36533" y="7515"/>
                  </a:cubicBezTo>
                  <a:cubicBezTo>
                    <a:pt x="36552" y="7486"/>
                    <a:pt x="36521" y="7437"/>
                    <a:pt x="36489" y="7437"/>
                  </a:cubicBezTo>
                  <a:cubicBezTo>
                    <a:pt x="36486" y="7437"/>
                    <a:pt x="36483" y="7438"/>
                    <a:pt x="36481" y="7438"/>
                  </a:cubicBezTo>
                  <a:cubicBezTo>
                    <a:pt x="36467" y="7442"/>
                    <a:pt x="36463" y="7453"/>
                    <a:pt x="36471" y="7459"/>
                  </a:cubicBezTo>
                  <a:cubicBezTo>
                    <a:pt x="36493" y="7476"/>
                    <a:pt x="36461" y="7555"/>
                    <a:pt x="36437" y="7555"/>
                  </a:cubicBezTo>
                  <a:cubicBezTo>
                    <a:pt x="36436" y="7555"/>
                    <a:pt x="36434" y="7554"/>
                    <a:pt x="36432" y="7553"/>
                  </a:cubicBezTo>
                  <a:cubicBezTo>
                    <a:pt x="36418" y="7550"/>
                    <a:pt x="36401" y="7525"/>
                    <a:pt x="36391" y="7501"/>
                  </a:cubicBezTo>
                  <a:cubicBezTo>
                    <a:pt x="36366" y="7450"/>
                    <a:pt x="36359" y="7434"/>
                    <a:pt x="36351" y="7434"/>
                  </a:cubicBezTo>
                  <a:cubicBezTo>
                    <a:pt x="36347" y="7434"/>
                    <a:pt x="36343" y="7437"/>
                    <a:pt x="36338" y="7442"/>
                  </a:cubicBezTo>
                  <a:cubicBezTo>
                    <a:pt x="36336" y="7444"/>
                    <a:pt x="36334" y="7445"/>
                    <a:pt x="36332" y="7445"/>
                  </a:cubicBezTo>
                  <a:cubicBezTo>
                    <a:pt x="36325" y="7445"/>
                    <a:pt x="36321" y="7433"/>
                    <a:pt x="36321" y="7414"/>
                  </a:cubicBezTo>
                  <a:cubicBezTo>
                    <a:pt x="36321" y="7392"/>
                    <a:pt x="36325" y="7381"/>
                    <a:pt x="36334" y="7381"/>
                  </a:cubicBezTo>
                  <a:cubicBezTo>
                    <a:pt x="36338" y="7381"/>
                    <a:pt x="36343" y="7383"/>
                    <a:pt x="36349" y="7387"/>
                  </a:cubicBezTo>
                  <a:cubicBezTo>
                    <a:pt x="36364" y="7394"/>
                    <a:pt x="36377" y="7397"/>
                    <a:pt x="36387" y="7397"/>
                  </a:cubicBezTo>
                  <a:cubicBezTo>
                    <a:pt x="36406" y="7397"/>
                    <a:pt x="36415" y="7384"/>
                    <a:pt x="36408" y="7359"/>
                  </a:cubicBezTo>
                  <a:cubicBezTo>
                    <a:pt x="36399" y="7337"/>
                    <a:pt x="36414" y="7325"/>
                    <a:pt x="36445" y="7325"/>
                  </a:cubicBezTo>
                  <a:cubicBezTo>
                    <a:pt x="36463" y="7325"/>
                    <a:pt x="36487" y="7329"/>
                    <a:pt x="36515" y="7338"/>
                  </a:cubicBezTo>
                  <a:cubicBezTo>
                    <a:pt x="36531" y="7343"/>
                    <a:pt x="36545" y="7346"/>
                    <a:pt x="36554" y="7346"/>
                  </a:cubicBezTo>
                  <a:cubicBezTo>
                    <a:pt x="36564" y="7346"/>
                    <a:pt x="36569" y="7343"/>
                    <a:pt x="36567" y="7338"/>
                  </a:cubicBezTo>
                  <a:cubicBezTo>
                    <a:pt x="36566" y="7336"/>
                    <a:pt x="36567" y="7335"/>
                    <a:pt x="36569" y="7335"/>
                  </a:cubicBezTo>
                  <a:cubicBezTo>
                    <a:pt x="36575" y="7335"/>
                    <a:pt x="36592" y="7343"/>
                    <a:pt x="36613" y="7359"/>
                  </a:cubicBezTo>
                  <a:cubicBezTo>
                    <a:pt x="36638" y="7374"/>
                    <a:pt x="36668" y="7387"/>
                    <a:pt x="36687" y="7387"/>
                  </a:cubicBezTo>
                  <a:cubicBezTo>
                    <a:pt x="36689" y="7387"/>
                    <a:pt x="36690" y="7387"/>
                    <a:pt x="36692" y="7387"/>
                  </a:cubicBezTo>
                  <a:cubicBezTo>
                    <a:pt x="36738" y="7373"/>
                    <a:pt x="36727" y="7355"/>
                    <a:pt x="36671" y="7331"/>
                  </a:cubicBezTo>
                  <a:cubicBezTo>
                    <a:pt x="36651" y="7324"/>
                    <a:pt x="36642" y="7319"/>
                    <a:pt x="36646" y="7319"/>
                  </a:cubicBezTo>
                  <a:lnTo>
                    <a:pt x="36646" y="7319"/>
                  </a:lnTo>
                  <a:cubicBezTo>
                    <a:pt x="36647" y="7319"/>
                    <a:pt x="36650" y="7320"/>
                    <a:pt x="36655" y="7321"/>
                  </a:cubicBezTo>
                  <a:cubicBezTo>
                    <a:pt x="36657" y="7322"/>
                    <a:pt x="36660" y="7322"/>
                    <a:pt x="36662" y="7322"/>
                  </a:cubicBezTo>
                  <a:cubicBezTo>
                    <a:pt x="36674" y="7322"/>
                    <a:pt x="36682" y="7315"/>
                    <a:pt x="36682" y="7307"/>
                  </a:cubicBezTo>
                  <a:cubicBezTo>
                    <a:pt x="36678" y="7292"/>
                    <a:pt x="36692" y="7286"/>
                    <a:pt x="36711" y="7286"/>
                  </a:cubicBezTo>
                  <a:cubicBezTo>
                    <a:pt x="36739" y="7286"/>
                    <a:pt x="36776" y="7299"/>
                    <a:pt x="36783" y="7317"/>
                  </a:cubicBezTo>
                  <a:cubicBezTo>
                    <a:pt x="36786" y="7327"/>
                    <a:pt x="36788" y="7333"/>
                    <a:pt x="36791" y="7333"/>
                  </a:cubicBezTo>
                  <a:cubicBezTo>
                    <a:pt x="36796" y="7333"/>
                    <a:pt x="36801" y="7322"/>
                    <a:pt x="36807" y="7300"/>
                  </a:cubicBezTo>
                  <a:cubicBezTo>
                    <a:pt x="36815" y="7269"/>
                    <a:pt x="36824" y="7256"/>
                    <a:pt x="36847" y="7256"/>
                  </a:cubicBezTo>
                  <a:cubicBezTo>
                    <a:pt x="36852" y="7256"/>
                    <a:pt x="36859" y="7257"/>
                    <a:pt x="36866" y="7259"/>
                  </a:cubicBezTo>
                  <a:cubicBezTo>
                    <a:pt x="36894" y="7265"/>
                    <a:pt x="36918" y="7286"/>
                    <a:pt x="36921" y="7314"/>
                  </a:cubicBezTo>
                  <a:cubicBezTo>
                    <a:pt x="36931" y="7355"/>
                    <a:pt x="36938" y="7375"/>
                    <a:pt x="36949" y="7375"/>
                  </a:cubicBezTo>
                  <a:cubicBezTo>
                    <a:pt x="36958" y="7375"/>
                    <a:pt x="36970" y="7361"/>
                    <a:pt x="36988" y="7334"/>
                  </a:cubicBezTo>
                  <a:cubicBezTo>
                    <a:pt x="37015" y="7295"/>
                    <a:pt x="37034" y="7282"/>
                    <a:pt x="37075" y="7282"/>
                  </a:cubicBezTo>
                  <a:cubicBezTo>
                    <a:pt x="37080" y="7282"/>
                    <a:pt x="37086" y="7282"/>
                    <a:pt x="37092" y="7283"/>
                  </a:cubicBezTo>
                  <a:cubicBezTo>
                    <a:pt x="37126" y="7286"/>
                    <a:pt x="37161" y="7296"/>
                    <a:pt x="37164" y="7307"/>
                  </a:cubicBezTo>
                  <a:cubicBezTo>
                    <a:pt x="37167" y="7318"/>
                    <a:pt x="37178" y="7322"/>
                    <a:pt x="37192" y="7322"/>
                  </a:cubicBezTo>
                  <a:cubicBezTo>
                    <a:pt x="37196" y="7322"/>
                    <a:pt x="37201" y="7322"/>
                    <a:pt x="37206" y="7321"/>
                  </a:cubicBezTo>
                  <a:cubicBezTo>
                    <a:pt x="37223" y="7314"/>
                    <a:pt x="37233" y="7304"/>
                    <a:pt x="37230" y="7289"/>
                  </a:cubicBezTo>
                  <a:cubicBezTo>
                    <a:pt x="37226" y="7280"/>
                    <a:pt x="37228" y="7275"/>
                    <a:pt x="37235" y="7275"/>
                  </a:cubicBezTo>
                  <a:cubicBezTo>
                    <a:pt x="37240" y="7275"/>
                    <a:pt x="37249" y="7278"/>
                    <a:pt x="37262" y="7283"/>
                  </a:cubicBezTo>
                  <a:cubicBezTo>
                    <a:pt x="37268" y="7285"/>
                    <a:pt x="37276" y="7285"/>
                    <a:pt x="37285" y="7285"/>
                  </a:cubicBezTo>
                  <a:cubicBezTo>
                    <a:pt x="37311" y="7285"/>
                    <a:pt x="37346" y="7279"/>
                    <a:pt x="37379" y="7269"/>
                  </a:cubicBezTo>
                  <a:cubicBezTo>
                    <a:pt x="37406" y="7258"/>
                    <a:pt x="37424" y="7252"/>
                    <a:pt x="37439" y="7252"/>
                  </a:cubicBezTo>
                  <a:cubicBezTo>
                    <a:pt x="37463" y="7252"/>
                    <a:pt x="37476" y="7269"/>
                    <a:pt x="37504" y="7310"/>
                  </a:cubicBezTo>
                  <a:cubicBezTo>
                    <a:pt x="37530" y="7350"/>
                    <a:pt x="37564" y="7374"/>
                    <a:pt x="37581" y="7374"/>
                  </a:cubicBezTo>
                  <a:cubicBezTo>
                    <a:pt x="37591" y="7374"/>
                    <a:pt x="37596" y="7366"/>
                    <a:pt x="37591" y="7349"/>
                  </a:cubicBezTo>
                  <a:cubicBezTo>
                    <a:pt x="37587" y="7342"/>
                    <a:pt x="37619" y="7321"/>
                    <a:pt x="37660" y="7307"/>
                  </a:cubicBezTo>
                  <a:cubicBezTo>
                    <a:pt x="37687" y="7296"/>
                    <a:pt x="37708" y="7291"/>
                    <a:pt x="37722" y="7291"/>
                  </a:cubicBezTo>
                  <a:cubicBezTo>
                    <a:pt x="37735" y="7291"/>
                    <a:pt x="37742" y="7295"/>
                    <a:pt x="37744" y="7304"/>
                  </a:cubicBezTo>
                  <a:cubicBezTo>
                    <a:pt x="37746" y="7312"/>
                    <a:pt x="37762" y="7317"/>
                    <a:pt x="37786" y="7317"/>
                  </a:cubicBezTo>
                  <a:cubicBezTo>
                    <a:pt x="37798" y="7317"/>
                    <a:pt x="37812" y="7316"/>
                    <a:pt x="37827" y="7314"/>
                  </a:cubicBezTo>
                  <a:cubicBezTo>
                    <a:pt x="37889" y="7301"/>
                    <a:pt x="37919" y="7295"/>
                    <a:pt x="37941" y="7295"/>
                  </a:cubicBezTo>
                  <a:cubicBezTo>
                    <a:pt x="37960" y="7295"/>
                    <a:pt x="37973" y="7299"/>
                    <a:pt x="37993" y="7307"/>
                  </a:cubicBezTo>
                  <a:cubicBezTo>
                    <a:pt x="38005" y="7310"/>
                    <a:pt x="38013" y="7312"/>
                    <a:pt x="38020" y="7312"/>
                  </a:cubicBezTo>
                  <a:cubicBezTo>
                    <a:pt x="38032" y="7312"/>
                    <a:pt x="38036" y="7304"/>
                    <a:pt x="38038" y="7286"/>
                  </a:cubicBezTo>
                  <a:cubicBezTo>
                    <a:pt x="38038" y="7273"/>
                    <a:pt x="38037" y="7266"/>
                    <a:pt x="38031" y="7266"/>
                  </a:cubicBezTo>
                  <a:cubicBezTo>
                    <a:pt x="38029" y="7266"/>
                    <a:pt x="38027" y="7267"/>
                    <a:pt x="38024" y="7269"/>
                  </a:cubicBezTo>
                  <a:cubicBezTo>
                    <a:pt x="38021" y="7272"/>
                    <a:pt x="38016" y="7273"/>
                    <a:pt x="38010" y="7273"/>
                  </a:cubicBezTo>
                  <a:cubicBezTo>
                    <a:pt x="37984" y="7273"/>
                    <a:pt x="37940" y="7247"/>
                    <a:pt x="37952" y="7230"/>
                  </a:cubicBezTo>
                  <a:cubicBezTo>
                    <a:pt x="37955" y="7224"/>
                    <a:pt x="37945" y="7217"/>
                    <a:pt x="37920" y="7213"/>
                  </a:cubicBezTo>
                  <a:cubicBezTo>
                    <a:pt x="37893" y="7213"/>
                    <a:pt x="37886" y="7220"/>
                    <a:pt x="37899" y="7238"/>
                  </a:cubicBezTo>
                  <a:cubicBezTo>
                    <a:pt x="37912" y="7249"/>
                    <a:pt x="37911" y="7259"/>
                    <a:pt x="37896" y="7259"/>
                  </a:cubicBezTo>
                  <a:cubicBezTo>
                    <a:pt x="37894" y="7259"/>
                    <a:pt x="37892" y="7259"/>
                    <a:pt x="37889" y="7259"/>
                  </a:cubicBezTo>
                  <a:cubicBezTo>
                    <a:pt x="37865" y="7259"/>
                    <a:pt x="37862" y="7238"/>
                    <a:pt x="37879" y="7168"/>
                  </a:cubicBezTo>
                  <a:cubicBezTo>
                    <a:pt x="37891" y="7124"/>
                    <a:pt x="37907" y="7094"/>
                    <a:pt x="37915" y="7094"/>
                  </a:cubicBezTo>
                  <a:cubicBezTo>
                    <a:pt x="37915" y="7094"/>
                    <a:pt x="37916" y="7095"/>
                    <a:pt x="37917" y="7095"/>
                  </a:cubicBezTo>
                  <a:cubicBezTo>
                    <a:pt x="37922" y="7103"/>
                    <a:pt x="37933" y="7107"/>
                    <a:pt x="37944" y="7107"/>
                  </a:cubicBezTo>
                  <a:cubicBezTo>
                    <a:pt x="37948" y="7107"/>
                    <a:pt x="37952" y="7106"/>
                    <a:pt x="37955" y="7105"/>
                  </a:cubicBezTo>
                  <a:cubicBezTo>
                    <a:pt x="37966" y="7105"/>
                    <a:pt x="37958" y="7088"/>
                    <a:pt x="37934" y="7075"/>
                  </a:cubicBezTo>
                  <a:cubicBezTo>
                    <a:pt x="37910" y="7060"/>
                    <a:pt x="37875" y="7033"/>
                    <a:pt x="37862" y="7015"/>
                  </a:cubicBezTo>
                  <a:cubicBezTo>
                    <a:pt x="37852" y="7005"/>
                    <a:pt x="37840" y="6997"/>
                    <a:pt x="37830" y="6997"/>
                  </a:cubicBezTo>
                  <a:cubicBezTo>
                    <a:pt x="37826" y="6997"/>
                    <a:pt x="37823" y="6998"/>
                    <a:pt x="37820" y="7001"/>
                  </a:cubicBezTo>
                  <a:cubicBezTo>
                    <a:pt x="37816" y="7005"/>
                    <a:pt x="37808" y="7007"/>
                    <a:pt x="37797" y="7007"/>
                  </a:cubicBezTo>
                  <a:cubicBezTo>
                    <a:pt x="37786" y="7007"/>
                    <a:pt x="37773" y="7005"/>
                    <a:pt x="37761" y="7001"/>
                  </a:cubicBezTo>
                  <a:cubicBezTo>
                    <a:pt x="37723" y="6988"/>
                    <a:pt x="37719" y="6980"/>
                    <a:pt x="37740" y="6939"/>
                  </a:cubicBezTo>
                  <a:cubicBezTo>
                    <a:pt x="37754" y="6909"/>
                    <a:pt x="37763" y="6898"/>
                    <a:pt x="37793" y="6898"/>
                  </a:cubicBezTo>
                  <a:cubicBezTo>
                    <a:pt x="37801" y="6898"/>
                    <a:pt x="37811" y="6899"/>
                    <a:pt x="37824" y="6901"/>
                  </a:cubicBezTo>
                  <a:cubicBezTo>
                    <a:pt x="37838" y="6903"/>
                    <a:pt x="37851" y="6905"/>
                    <a:pt x="37863" y="6905"/>
                  </a:cubicBezTo>
                  <a:cubicBezTo>
                    <a:pt x="37884" y="6905"/>
                    <a:pt x="37900" y="6901"/>
                    <a:pt x="37907" y="6894"/>
                  </a:cubicBezTo>
                  <a:cubicBezTo>
                    <a:pt x="37912" y="6889"/>
                    <a:pt x="37918" y="6887"/>
                    <a:pt x="37923" y="6887"/>
                  </a:cubicBezTo>
                  <a:cubicBezTo>
                    <a:pt x="37945" y="6887"/>
                    <a:pt x="37962" y="6923"/>
                    <a:pt x="37945" y="6956"/>
                  </a:cubicBezTo>
                  <a:cubicBezTo>
                    <a:pt x="37936" y="6974"/>
                    <a:pt x="37932" y="6983"/>
                    <a:pt x="37934" y="6983"/>
                  </a:cubicBezTo>
                  <a:cubicBezTo>
                    <a:pt x="37935" y="6983"/>
                    <a:pt x="37943" y="6974"/>
                    <a:pt x="37958" y="6956"/>
                  </a:cubicBezTo>
                  <a:cubicBezTo>
                    <a:pt x="37973" y="6939"/>
                    <a:pt x="37981" y="6929"/>
                    <a:pt x="37987" y="6929"/>
                  </a:cubicBezTo>
                  <a:cubicBezTo>
                    <a:pt x="37993" y="6929"/>
                    <a:pt x="37995" y="6943"/>
                    <a:pt x="37997" y="6974"/>
                  </a:cubicBezTo>
                  <a:cubicBezTo>
                    <a:pt x="38000" y="7002"/>
                    <a:pt x="38009" y="7026"/>
                    <a:pt x="38019" y="7026"/>
                  </a:cubicBezTo>
                  <a:cubicBezTo>
                    <a:pt x="38019" y="7026"/>
                    <a:pt x="38020" y="7026"/>
                    <a:pt x="38021" y="7025"/>
                  </a:cubicBezTo>
                  <a:cubicBezTo>
                    <a:pt x="38032" y="7025"/>
                    <a:pt x="38038" y="7040"/>
                    <a:pt x="38038" y="7064"/>
                  </a:cubicBezTo>
                  <a:cubicBezTo>
                    <a:pt x="38038" y="7086"/>
                    <a:pt x="38048" y="7102"/>
                    <a:pt x="38059" y="7102"/>
                  </a:cubicBezTo>
                  <a:cubicBezTo>
                    <a:pt x="38060" y="7102"/>
                    <a:pt x="38061" y="7102"/>
                    <a:pt x="38063" y="7102"/>
                  </a:cubicBezTo>
                  <a:cubicBezTo>
                    <a:pt x="38077" y="7099"/>
                    <a:pt x="38087" y="7085"/>
                    <a:pt x="38083" y="7075"/>
                  </a:cubicBezTo>
                  <a:cubicBezTo>
                    <a:pt x="38080" y="7064"/>
                    <a:pt x="38087" y="7054"/>
                    <a:pt x="38098" y="7050"/>
                  </a:cubicBezTo>
                  <a:cubicBezTo>
                    <a:pt x="38100" y="7050"/>
                    <a:pt x="38102" y="7050"/>
                    <a:pt x="38104" y="7050"/>
                  </a:cubicBezTo>
                  <a:cubicBezTo>
                    <a:pt x="38115" y="7050"/>
                    <a:pt x="38125" y="7060"/>
                    <a:pt x="38128" y="7075"/>
                  </a:cubicBezTo>
                  <a:cubicBezTo>
                    <a:pt x="38133" y="7086"/>
                    <a:pt x="38141" y="7093"/>
                    <a:pt x="38149" y="7093"/>
                  </a:cubicBezTo>
                  <a:cubicBezTo>
                    <a:pt x="38153" y="7093"/>
                    <a:pt x="38156" y="7091"/>
                    <a:pt x="38160" y="7088"/>
                  </a:cubicBezTo>
                  <a:cubicBezTo>
                    <a:pt x="38170" y="7078"/>
                    <a:pt x="38160" y="7054"/>
                    <a:pt x="38136" y="7025"/>
                  </a:cubicBezTo>
                  <a:cubicBezTo>
                    <a:pt x="38101" y="6991"/>
                    <a:pt x="38098" y="6977"/>
                    <a:pt x="38118" y="6956"/>
                  </a:cubicBezTo>
                  <a:cubicBezTo>
                    <a:pt x="38128" y="6948"/>
                    <a:pt x="38139" y="6944"/>
                    <a:pt x="38149" y="6944"/>
                  </a:cubicBezTo>
                  <a:cubicBezTo>
                    <a:pt x="38157" y="6944"/>
                    <a:pt x="38164" y="6947"/>
                    <a:pt x="38170" y="6953"/>
                  </a:cubicBezTo>
                  <a:cubicBezTo>
                    <a:pt x="38178" y="6959"/>
                    <a:pt x="38183" y="6963"/>
                    <a:pt x="38186" y="6963"/>
                  </a:cubicBezTo>
                  <a:cubicBezTo>
                    <a:pt x="38189" y="6963"/>
                    <a:pt x="38189" y="6958"/>
                    <a:pt x="38187" y="6946"/>
                  </a:cubicBezTo>
                  <a:cubicBezTo>
                    <a:pt x="38185" y="6937"/>
                    <a:pt x="38195" y="6928"/>
                    <a:pt x="38211" y="6928"/>
                  </a:cubicBezTo>
                  <a:cubicBezTo>
                    <a:pt x="38214" y="6928"/>
                    <a:pt x="38216" y="6928"/>
                    <a:pt x="38219" y="6929"/>
                  </a:cubicBezTo>
                  <a:cubicBezTo>
                    <a:pt x="38253" y="6929"/>
                    <a:pt x="38253" y="6936"/>
                    <a:pt x="38219" y="6956"/>
                  </a:cubicBezTo>
                  <a:cubicBezTo>
                    <a:pt x="38195" y="6974"/>
                    <a:pt x="38177" y="6995"/>
                    <a:pt x="38181" y="7005"/>
                  </a:cubicBezTo>
                  <a:cubicBezTo>
                    <a:pt x="38184" y="7014"/>
                    <a:pt x="38193" y="7018"/>
                    <a:pt x="38206" y="7018"/>
                  </a:cubicBezTo>
                  <a:cubicBezTo>
                    <a:pt x="38236" y="7018"/>
                    <a:pt x="38282" y="6995"/>
                    <a:pt x="38285" y="6970"/>
                  </a:cubicBezTo>
                  <a:cubicBezTo>
                    <a:pt x="38287" y="6955"/>
                    <a:pt x="38289" y="6948"/>
                    <a:pt x="38297" y="6948"/>
                  </a:cubicBezTo>
                  <a:cubicBezTo>
                    <a:pt x="38303" y="6948"/>
                    <a:pt x="38313" y="6952"/>
                    <a:pt x="38330" y="6960"/>
                  </a:cubicBezTo>
                  <a:cubicBezTo>
                    <a:pt x="38351" y="6970"/>
                    <a:pt x="38368" y="6988"/>
                    <a:pt x="38365" y="6998"/>
                  </a:cubicBezTo>
                  <a:cubicBezTo>
                    <a:pt x="38362" y="7004"/>
                    <a:pt x="38367" y="7006"/>
                    <a:pt x="38376" y="7006"/>
                  </a:cubicBezTo>
                  <a:cubicBezTo>
                    <a:pt x="38406" y="7006"/>
                    <a:pt x="38479" y="6981"/>
                    <a:pt x="38490" y="6960"/>
                  </a:cubicBezTo>
                  <a:cubicBezTo>
                    <a:pt x="38492" y="6955"/>
                    <a:pt x="38494" y="6953"/>
                    <a:pt x="38496" y="6953"/>
                  </a:cubicBezTo>
                  <a:cubicBezTo>
                    <a:pt x="38500" y="6953"/>
                    <a:pt x="38503" y="6960"/>
                    <a:pt x="38503" y="6974"/>
                  </a:cubicBezTo>
                  <a:cubicBezTo>
                    <a:pt x="38500" y="6998"/>
                    <a:pt x="38517" y="7022"/>
                    <a:pt x="38535" y="7030"/>
                  </a:cubicBezTo>
                  <a:cubicBezTo>
                    <a:pt x="38546" y="7035"/>
                    <a:pt x="38561" y="7038"/>
                    <a:pt x="38578" y="7038"/>
                  </a:cubicBezTo>
                  <a:cubicBezTo>
                    <a:pt x="38633" y="7038"/>
                    <a:pt x="38704" y="7012"/>
                    <a:pt x="38690" y="6988"/>
                  </a:cubicBezTo>
                  <a:cubicBezTo>
                    <a:pt x="38682" y="6976"/>
                    <a:pt x="38685" y="6970"/>
                    <a:pt x="38695" y="6970"/>
                  </a:cubicBezTo>
                  <a:cubicBezTo>
                    <a:pt x="38697" y="6970"/>
                    <a:pt x="38699" y="6970"/>
                    <a:pt x="38701" y="6970"/>
                  </a:cubicBezTo>
                  <a:cubicBezTo>
                    <a:pt x="38715" y="6974"/>
                    <a:pt x="38725" y="6995"/>
                    <a:pt x="38725" y="7019"/>
                  </a:cubicBezTo>
                  <a:cubicBezTo>
                    <a:pt x="38725" y="7043"/>
                    <a:pt x="38730" y="7053"/>
                    <a:pt x="38740" y="7053"/>
                  </a:cubicBezTo>
                  <a:cubicBezTo>
                    <a:pt x="38745" y="7053"/>
                    <a:pt x="38750" y="7051"/>
                    <a:pt x="38757" y="7046"/>
                  </a:cubicBezTo>
                  <a:cubicBezTo>
                    <a:pt x="38763" y="7043"/>
                    <a:pt x="38771" y="7041"/>
                    <a:pt x="38781" y="7041"/>
                  </a:cubicBezTo>
                  <a:cubicBezTo>
                    <a:pt x="38812" y="7041"/>
                    <a:pt x="38854" y="7061"/>
                    <a:pt x="38857" y="7085"/>
                  </a:cubicBezTo>
                  <a:cubicBezTo>
                    <a:pt x="38864" y="7121"/>
                    <a:pt x="38880" y="7144"/>
                    <a:pt x="38899" y="7144"/>
                  </a:cubicBezTo>
                  <a:cubicBezTo>
                    <a:pt x="38900" y="7144"/>
                    <a:pt x="38901" y="7144"/>
                    <a:pt x="38903" y="7144"/>
                  </a:cubicBezTo>
                  <a:cubicBezTo>
                    <a:pt x="38916" y="7140"/>
                    <a:pt x="38924" y="7126"/>
                    <a:pt x="38916" y="7113"/>
                  </a:cubicBezTo>
                  <a:cubicBezTo>
                    <a:pt x="38888" y="7060"/>
                    <a:pt x="38888" y="7024"/>
                    <a:pt x="38910" y="7024"/>
                  </a:cubicBezTo>
                  <a:cubicBezTo>
                    <a:pt x="38913" y="7024"/>
                    <a:pt x="38916" y="7024"/>
                    <a:pt x="38919" y="7025"/>
                  </a:cubicBezTo>
                  <a:cubicBezTo>
                    <a:pt x="38925" y="7027"/>
                    <a:pt x="38932" y="7027"/>
                    <a:pt x="38939" y="7027"/>
                  </a:cubicBezTo>
                  <a:cubicBezTo>
                    <a:pt x="38997" y="7027"/>
                    <a:pt x="39108" y="6995"/>
                    <a:pt x="39118" y="6974"/>
                  </a:cubicBezTo>
                  <a:cubicBezTo>
                    <a:pt x="39121" y="6965"/>
                    <a:pt x="39131" y="6961"/>
                    <a:pt x="39144" y="6961"/>
                  </a:cubicBezTo>
                  <a:cubicBezTo>
                    <a:pt x="39180" y="6961"/>
                    <a:pt x="39239" y="6989"/>
                    <a:pt x="39277" y="7030"/>
                  </a:cubicBezTo>
                  <a:cubicBezTo>
                    <a:pt x="39299" y="7051"/>
                    <a:pt x="39319" y="7067"/>
                    <a:pt x="39329" y="7067"/>
                  </a:cubicBezTo>
                  <a:cubicBezTo>
                    <a:pt x="39332" y="7067"/>
                    <a:pt x="39334" y="7066"/>
                    <a:pt x="39336" y="7064"/>
                  </a:cubicBezTo>
                  <a:cubicBezTo>
                    <a:pt x="39339" y="7061"/>
                    <a:pt x="39345" y="7060"/>
                    <a:pt x="39352" y="7060"/>
                  </a:cubicBezTo>
                  <a:cubicBezTo>
                    <a:pt x="39366" y="7060"/>
                    <a:pt x="39384" y="7064"/>
                    <a:pt x="39402" y="7071"/>
                  </a:cubicBezTo>
                  <a:cubicBezTo>
                    <a:pt x="39427" y="7080"/>
                    <a:pt x="39446" y="7084"/>
                    <a:pt x="39460" y="7084"/>
                  </a:cubicBezTo>
                  <a:cubicBezTo>
                    <a:pt x="39478" y="7084"/>
                    <a:pt x="39486" y="7076"/>
                    <a:pt x="39481" y="7060"/>
                  </a:cubicBezTo>
                  <a:cubicBezTo>
                    <a:pt x="39479" y="7053"/>
                    <a:pt x="39469" y="7047"/>
                    <a:pt x="39458" y="7047"/>
                  </a:cubicBezTo>
                  <a:cubicBezTo>
                    <a:pt x="39453" y="7047"/>
                    <a:pt x="39449" y="7048"/>
                    <a:pt x="39444" y="7050"/>
                  </a:cubicBezTo>
                  <a:cubicBezTo>
                    <a:pt x="39441" y="7051"/>
                    <a:pt x="39438" y="7051"/>
                    <a:pt x="39435" y="7051"/>
                  </a:cubicBezTo>
                  <a:cubicBezTo>
                    <a:pt x="39418" y="7051"/>
                    <a:pt x="39395" y="7044"/>
                    <a:pt x="39377" y="7033"/>
                  </a:cubicBezTo>
                  <a:cubicBezTo>
                    <a:pt x="39365" y="7024"/>
                    <a:pt x="39351" y="7020"/>
                    <a:pt x="39340" y="7020"/>
                  </a:cubicBezTo>
                  <a:cubicBezTo>
                    <a:pt x="39334" y="7020"/>
                    <a:pt x="39328" y="7022"/>
                    <a:pt x="39326" y="7025"/>
                  </a:cubicBezTo>
                  <a:cubicBezTo>
                    <a:pt x="39317" y="7033"/>
                    <a:pt x="39312" y="7036"/>
                    <a:pt x="39308" y="7036"/>
                  </a:cubicBezTo>
                  <a:cubicBezTo>
                    <a:pt x="39295" y="7036"/>
                    <a:pt x="39310" y="6992"/>
                    <a:pt x="39340" y="6946"/>
                  </a:cubicBezTo>
                  <a:cubicBezTo>
                    <a:pt x="39358" y="6921"/>
                    <a:pt x="39372" y="6905"/>
                    <a:pt x="39376" y="6905"/>
                  </a:cubicBezTo>
                  <a:cubicBezTo>
                    <a:pt x="39378" y="6905"/>
                    <a:pt x="39378" y="6907"/>
                    <a:pt x="39377" y="6911"/>
                  </a:cubicBezTo>
                  <a:cubicBezTo>
                    <a:pt x="39372" y="6922"/>
                    <a:pt x="39378" y="6931"/>
                    <a:pt x="39388" y="6931"/>
                  </a:cubicBezTo>
                  <a:cubicBezTo>
                    <a:pt x="39391" y="6931"/>
                    <a:pt x="39394" y="6930"/>
                    <a:pt x="39398" y="6929"/>
                  </a:cubicBezTo>
                  <a:cubicBezTo>
                    <a:pt x="39438" y="6918"/>
                    <a:pt x="39489" y="6769"/>
                    <a:pt x="39451" y="6769"/>
                  </a:cubicBezTo>
                  <a:cubicBezTo>
                    <a:pt x="39450" y="6769"/>
                    <a:pt x="39449" y="6769"/>
                    <a:pt x="39447" y="6769"/>
                  </a:cubicBezTo>
                  <a:cubicBezTo>
                    <a:pt x="39444" y="6770"/>
                    <a:pt x="39440" y="6770"/>
                    <a:pt x="39436" y="6770"/>
                  </a:cubicBezTo>
                  <a:cubicBezTo>
                    <a:pt x="39424" y="6770"/>
                    <a:pt x="39411" y="6766"/>
                    <a:pt x="39409" y="6759"/>
                  </a:cubicBezTo>
                  <a:cubicBezTo>
                    <a:pt x="39407" y="6752"/>
                    <a:pt x="39394" y="6748"/>
                    <a:pt x="39377" y="6748"/>
                  </a:cubicBezTo>
                  <a:cubicBezTo>
                    <a:pt x="39368" y="6748"/>
                    <a:pt x="39357" y="6749"/>
                    <a:pt x="39346" y="6752"/>
                  </a:cubicBezTo>
                  <a:cubicBezTo>
                    <a:pt x="39333" y="6756"/>
                    <a:pt x="39322" y="6757"/>
                    <a:pt x="39314" y="6757"/>
                  </a:cubicBezTo>
                  <a:cubicBezTo>
                    <a:pt x="39283" y="6757"/>
                    <a:pt x="39298" y="6728"/>
                    <a:pt x="39356" y="6703"/>
                  </a:cubicBezTo>
                  <a:cubicBezTo>
                    <a:pt x="39372" y="6695"/>
                    <a:pt x="39385" y="6692"/>
                    <a:pt x="39395" y="6692"/>
                  </a:cubicBezTo>
                  <a:cubicBezTo>
                    <a:pt x="39407" y="6692"/>
                    <a:pt x="39414" y="6697"/>
                    <a:pt x="39416" y="6707"/>
                  </a:cubicBezTo>
                  <a:cubicBezTo>
                    <a:pt x="39421" y="6717"/>
                    <a:pt x="39436" y="6723"/>
                    <a:pt x="39451" y="6723"/>
                  </a:cubicBezTo>
                  <a:cubicBezTo>
                    <a:pt x="39457" y="6723"/>
                    <a:pt x="39463" y="6722"/>
                    <a:pt x="39468" y="6721"/>
                  </a:cubicBezTo>
                  <a:cubicBezTo>
                    <a:pt x="39477" y="6719"/>
                    <a:pt x="39484" y="6718"/>
                    <a:pt x="39490" y="6718"/>
                  </a:cubicBezTo>
                  <a:cubicBezTo>
                    <a:pt x="39511" y="6718"/>
                    <a:pt x="39512" y="6732"/>
                    <a:pt x="39510" y="6786"/>
                  </a:cubicBezTo>
                  <a:cubicBezTo>
                    <a:pt x="39510" y="6828"/>
                    <a:pt x="39492" y="6870"/>
                    <a:pt x="39475" y="6876"/>
                  </a:cubicBezTo>
                  <a:cubicBezTo>
                    <a:pt x="39461" y="6883"/>
                    <a:pt x="39459" y="6887"/>
                    <a:pt x="39469" y="6887"/>
                  </a:cubicBezTo>
                  <a:cubicBezTo>
                    <a:pt x="39475" y="6887"/>
                    <a:pt x="39483" y="6886"/>
                    <a:pt x="39496" y="6884"/>
                  </a:cubicBezTo>
                  <a:cubicBezTo>
                    <a:pt x="39582" y="6866"/>
                    <a:pt x="39617" y="6776"/>
                    <a:pt x="39565" y="6703"/>
                  </a:cubicBezTo>
                  <a:cubicBezTo>
                    <a:pt x="39561" y="6700"/>
                    <a:pt x="39558" y="6692"/>
                    <a:pt x="39558" y="6686"/>
                  </a:cubicBezTo>
                  <a:cubicBezTo>
                    <a:pt x="39558" y="6679"/>
                    <a:pt x="39540" y="6668"/>
                    <a:pt x="39520" y="6662"/>
                  </a:cubicBezTo>
                  <a:cubicBezTo>
                    <a:pt x="39499" y="6655"/>
                    <a:pt x="39513" y="6647"/>
                    <a:pt x="39561" y="6644"/>
                  </a:cubicBezTo>
                  <a:cubicBezTo>
                    <a:pt x="39641" y="6641"/>
                    <a:pt x="39662" y="6599"/>
                    <a:pt x="39590" y="6592"/>
                  </a:cubicBezTo>
                  <a:cubicBezTo>
                    <a:pt x="39569" y="6592"/>
                    <a:pt x="39544" y="6575"/>
                    <a:pt x="39540" y="6554"/>
                  </a:cubicBezTo>
                  <a:cubicBezTo>
                    <a:pt x="39534" y="6533"/>
                    <a:pt x="39502" y="6523"/>
                    <a:pt x="39461" y="6523"/>
                  </a:cubicBezTo>
                  <a:lnTo>
                    <a:pt x="39395" y="6523"/>
                  </a:lnTo>
                  <a:lnTo>
                    <a:pt x="39457" y="6474"/>
                  </a:lnTo>
                  <a:cubicBezTo>
                    <a:pt x="39496" y="6447"/>
                    <a:pt x="39523" y="6408"/>
                    <a:pt x="39523" y="6391"/>
                  </a:cubicBezTo>
                  <a:cubicBezTo>
                    <a:pt x="39525" y="6377"/>
                    <a:pt x="39525" y="6370"/>
                    <a:pt x="39522" y="6370"/>
                  </a:cubicBezTo>
                  <a:cubicBezTo>
                    <a:pt x="39520" y="6370"/>
                    <a:pt x="39514" y="6376"/>
                    <a:pt x="39506" y="6388"/>
                  </a:cubicBezTo>
                  <a:cubicBezTo>
                    <a:pt x="39493" y="6412"/>
                    <a:pt x="39478" y="6425"/>
                    <a:pt x="39466" y="6425"/>
                  </a:cubicBezTo>
                  <a:cubicBezTo>
                    <a:pt x="39456" y="6425"/>
                    <a:pt x="39448" y="6417"/>
                    <a:pt x="39444" y="6401"/>
                  </a:cubicBezTo>
                  <a:cubicBezTo>
                    <a:pt x="39437" y="6386"/>
                    <a:pt x="39426" y="6376"/>
                    <a:pt x="39414" y="6376"/>
                  </a:cubicBezTo>
                  <a:cubicBezTo>
                    <a:pt x="39412" y="6376"/>
                    <a:pt x="39411" y="6376"/>
                    <a:pt x="39409" y="6377"/>
                  </a:cubicBezTo>
                  <a:cubicBezTo>
                    <a:pt x="39395" y="6380"/>
                    <a:pt x="39395" y="6391"/>
                    <a:pt x="39419" y="6412"/>
                  </a:cubicBezTo>
                  <a:cubicBezTo>
                    <a:pt x="39454" y="6443"/>
                    <a:pt x="39451" y="6471"/>
                    <a:pt x="39412" y="6481"/>
                  </a:cubicBezTo>
                  <a:cubicBezTo>
                    <a:pt x="39411" y="6481"/>
                    <a:pt x="39410" y="6482"/>
                    <a:pt x="39409" y="6482"/>
                  </a:cubicBezTo>
                  <a:cubicBezTo>
                    <a:pt x="39401" y="6482"/>
                    <a:pt x="39399" y="6472"/>
                    <a:pt x="39402" y="6460"/>
                  </a:cubicBezTo>
                  <a:cubicBezTo>
                    <a:pt x="39406" y="6451"/>
                    <a:pt x="39403" y="6445"/>
                    <a:pt x="39396" y="6445"/>
                  </a:cubicBezTo>
                  <a:cubicBezTo>
                    <a:pt x="39389" y="6445"/>
                    <a:pt x="39380" y="6449"/>
                    <a:pt x="39367" y="6457"/>
                  </a:cubicBezTo>
                  <a:cubicBezTo>
                    <a:pt x="39354" y="6464"/>
                    <a:pt x="39343" y="6468"/>
                    <a:pt x="39335" y="6468"/>
                  </a:cubicBezTo>
                  <a:cubicBezTo>
                    <a:pt x="39323" y="6468"/>
                    <a:pt x="39314" y="6461"/>
                    <a:pt x="39308" y="6447"/>
                  </a:cubicBezTo>
                  <a:cubicBezTo>
                    <a:pt x="39303" y="6433"/>
                    <a:pt x="39301" y="6426"/>
                    <a:pt x="39300" y="6426"/>
                  </a:cubicBezTo>
                  <a:cubicBezTo>
                    <a:pt x="39298" y="6426"/>
                    <a:pt x="39298" y="6434"/>
                    <a:pt x="39298" y="6450"/>
                  </a:cubicBezTo>
                  <a:cubicBezTo>
                    <a:pt x="39298" y="6484"/>
                    <a:pt x="39270" y="6510"/>
                    <a:pt x="39241" y="6510"/>
                  </a:cubicBezTo>
                  <a:cubicBezTo>
                    <a:pt x="39232" y="6510"/>
                    <a:pt x="39223" y="6508"/>
                    <a:pt x="39215" y="6502"/>
                  </a:cubicBezTo>
                  <a:cubicBezTo>
                    <a:pt x="39169" y="6474"/>
                    <a:pt x="39159" y="6418"/>
                    <a:pt x="39197" y="6408"/>
                  </a:cubicBezTo>
                  <a:cubicBezTo>
                    <a:pt x="39215" y="6405"/>
                    <a:pt x="39218" y="6391"/>
                    <a:pt x="39207" y="6384"/>
                  </a:cubicBezTo>
                  <a:cubicBezTo>
                    <a:pt x="39201" y="6379"/>
                    <a:pt x="39192" y="6377"/>
                    <a:pt x="39181" y="6377"/>
                  </a:cubicBezTo>
                  <a:cubicBezTo>
                    <a:pt x="39169" y="6377"/>
                    <a:pt x="39155" y="6380"/>
                    <a:pt x="39142" y="6388"/>
                  </a:cubicBezTo>
                  <a:cubicBezTo>
                    <a:pt x="39127" y="6394"/>
                    <a:pt x="39118" y="6397"/>
                    <a:pt x="39113" y="6397"/>
                  </a:cubicBezTo>
                  <a:cubicBezTo>
                    <a:pt x="39109" y="6397"/>
                    <a:pt x="39110" y="6393"/>
                    <a:pt x="39118" y="6384"/>
                  </a:cubicBezTo>
                  <a:cubicBezTo>
                    <a:pt x="39126" y="6368"/>
                    <a:pt x="39138" y="6361"/>
                    <a:pt x="39160" y="6361"/>
                  </a:cubicBezTo>
                  <a:cubicBezTo>
                    <a:pt x="39182" y="6361"/>
                    <a:pt x="39215" y="6368"/>
                    <a:pt x="39263" y="6384"/>
                  </a:cubicBezTo>
                  <a:cubicBezTo>
                    <a:pt x="39280" y="6390"/>
                    <a:pt x="39292" y="6393"/>
                    <a:pt x="39301" y="6393"/>
                  </a:cubicBezTo>
                  <a:cubicBezTo>
                    <a:pt x="39313" y="6393"/>
                    <a:pt x="39317" y="6388"/>
                    <a:pt x="39315" y="6380"/>
                  </a:cubicBezTo>
                  <a:cubicBezTo>
                    <a:pt x="39312" y="6367"/>
                    <a:pt x="39246" y="6343"/>
                    <a:pt x="39177" y="6325"/>
                  </a:cubicBezTo>
                  <a:cubicBezTo>
                    <a:pt x="39058" y="6294"/>
                    <a:pt x="39044" y="6287"/>
                    <a:pt x="39069" y="6255"/>
                  </a:cubicBezTo>
                  <a:cubicBezTo>
                    <a:pt x="39088" y="6236"/>
                    <a:pt x="39129" y="6223"/>
                    <a:pt x="39160" y="6223"/>
                  </a:cubicBezTo>
                  <a:cubicBezTo>
                    <a:pt x="39179" y="6223"/>
                    <a:pt x="39193" y="6228"/>
                    <a:pt x="39197" y="6239"/>
                  </a:cubicBezTo>
                  <a:cubicBezTo>
                    <a:pt x="39199" y="6244"/>
                    <a:pt x="39206" y="6247"/>
                    <a:pt x="39216" y="6247"/>
                  </a:cubicBezTo>
                  <a:cubicBezTo>
                    <a:pt x="39225" y="6247"/>
                    <a:pt x="39235" y="6245"/>
                    <a:pt x="39246" y="6242"/>
                  </a:cubicBezTo>
                  <a:cubicBezTo>
                    <a:pt x="39270" y="6234"/>
                    <a:pt x="39281" y="6221"/>
                    <a:pt x="39270" y="6214"/>
                  </a:cubicBezTo>
                  <a:cubicBezTo>
                    <a:pt x="39265" y="6209"/>
                    <a:pt x="39267" y="6206"/>
                    <a:pt x="39277" y="6206"/>
                  </a:cubicBezTo>
                  <a:cubicBezTo>
                    <a:pt x="39281" y="6206"/>
                    <a:pt x="39285" y="6206"/>
                    <a:pt x="39291" y="6207"/>
                  </a:cubicBezTo>
                  <a:cubicBezTo>
                    <a:pt x="39308" y="6207"/>
                    <a:pt x="39329" y="6228"/>
                    <a:pt x="39336" y="6252"/>
                  </a:cubicBezTo>
                  <a:cubicBezTo>
                    <a:pt x="39342" y="6277"/>
                    <a:pt x="39360" y="6291"/>
                    <a:pt x="39386" y="6291"/>
                  </a:cubicBezTo>
                  <a:cubicBezTo>
                    <a:pt x="39389" y="6291"/>
                    <a:pt x="39392" y="6291"/>
                    <a:pt x="39395" y="6290"/>
                  </a:cubicBezTo>
                  <a:cubicBezTo>
                    <a:pt x="39400" y="6290"/>
                    <a:pt x="39405" y="6289"/>
                    <a:pt x="39410" y="6289"/>
                  </a:cubicBezTo>
                  <a:cubicBezTo>
                    <a:pt x="39433" y="6289"/>
                    <a:pt x="39456" y="6295"/>
                    <a:pt x="39465" y="6304"/>
                  </a:cubicBezTo>
                  <a:cubicBezTo>
                    <a:pt x="39469" y="6309"/>
                    <a:pt x="39474" y="6310"/>
                    <a:pt x="39480" y="6310"/>
                  </a:cubicBezTo>
                  <a:cubicBezTo>
                    <a:pt x="39487" y="6310"/>
                    <a:pt x="39495" y="6307"/>
                    <a:pt x="39499" y="6301"/>
                  </a:cubicBezTo>
                  <a:cubicBezTo>
                    <a:pt x="39506" y="6290"/>
                    <a:pt x="39499" y="6280"/>
                    <a:pt x="39486" y="6280"/>
                  </a:cubicBezTo>
                  <a:cubicBezTo>
                    <a:pt x="39471" y="6276"/>
                    <a:pt x="39436" y="6269"/>
                    <a:pt x="39406" y="6259"/>
                  </a:cubicBezTo>
                  <a:cubicBezTo>
                    <a:pt x="39374" y="6249"/>
                    <a:pt x="39372" y="6244"/>
                    <a:pt x="39414" y="6244"/>
                  </a:cubicBezTo>
                  <a:cubicBezTo>
                    <a:pt x="39427" y="6244"/>
                    <a:pt x="39444" y="6244"/>
                    <a:pt x="39465" y="6245"/>
                  </a:cubicBezTo>
                  <a:cubicBezTo>
                    <a:pt x="39527" y="6249"/>
                    <a:pt x="39600" y="6252"/>
                    <a:pt x="39624" y="6259"/>
                  </a:cubicBezTo>
                  <a:cubicBezTo>
                    <a:pt x="39632" y="6261"/>
                    <a:pt x="39640" y="6262"/>
                    <a:pt x="39647" y="6262"/>
                  </a:cubicBezTo>
                  <a:cubicBezTo>
                    <a:pt x="39670" y="6262"/>
                    <a:pt x="39684" y="6252"/>
                    <a:pt x="39700" y="6228"/>
                  </a:cubicBezTo>
                  <a:cubicBezTo>
                    <a:pt x="39722" y="6199"/>
                    <a:pt x="39740" y="6184"/>
                    <a:pt x="39749" y="6184"/>
                  </a:cubicBezTo>
                  <a:lnTo>
                    <a:pt x="39749" y="6184"/>
                  </a:lnTo>
                  <a:cubicBezTo>
                    <a:pt x="39757" y="6184"/>
                    <a:pt x="39757" y="6197"/>
                    <a:pt x="39742" y="6224"/>
                  </a:cubicBezTo>
                  <a:cubicBezTo>
                    <a:pt x="39725" y="6251"/>
                    <a:pt x="39722" y="6261"/>
                    <a:pt x="39738" y="6261"/>
                  </a:cubicBezTo>
                  <a:cubicBezTo>
                    <a:pt x="39745" y="6261"/>
                    <a:pt x="39757" y="6259"/>
                    <a:pt x="39773" y="6255"/>
                  </a:cubicBezTo>
                  <a:cubicBezTo>
                    <a:pt x="39804" y="6249"/>
                    <a:pt x="39825" y="6234"/>
                    <a:pt x="39822" y="6221"/>
                  </a:cubicBezTo>
                  <a:cubicBezTo>
                    <a:pt x="39820" y="6214"/>
                    <a:pt x="39821" y="6210"/>
                    <a:pt x="39825" y="6210"/>
                  </a:cubicBezTo>
                  <a:cubicBezTo>
                    <a:pt x="39828" y="6210"/>
                    <a:pt x="39834" y="6214"/>
                    <a:pt x="39843" y="6221"/>
                  </a:cubicBezTo>
                  <a:cubicBezTo>
                    <a:pt x="39851" y="6228"/>
                    <a:pt x="39857" y="6232"/>
                    <a:pt x="39862" y="6232"/>
                  </a:cubicBezTo>
                  <a:cubicBezTo>
                    <a:pt x="39868" y="6232"/>
                    <a:pt x="39872" y="6224"/>
                    <a:pt x="39874" y="6207"/>
                  </a:cubicBezTo>
                  <a:cubicBezTo>
                    <a:pt x="39876" y="6187"/>
                    <a:pt x="39872" y="6178"/>
                    <a:pt x="39857" y="6178"/>
                  </a:cubicBezTo>
                  <a:cubicBezTo>
                    <a:pt x="39848" y="6178"/>
                    <a:pt x="39836" y="6181"/>
                    <a:pt x="39819" y="6186"/>
                  </a:cubicBezTo>
                  <a:cubicBezTo>
                    <a:pt x="39818" y="6187"/>
                    <a:pt x="39817" y="6187"/>
                    <a:pt x="39816" y="6187"/>
                  </a:cubicBezTo>
                  <a:cubicBezTo>
                    <a:pt x="39808" y="6187"/>
                    <a:pt x="39788" y="6178"/>
                    <a:pt x="39769" y="6169"/>
                  </a:cubicBezTo>
                  <a:cubicBezTo>
                    <a:pt x="39752" y="6157"/>
                    <a:pt x="39722" y="6150"/>
                    <a:pt x="39697" y="6150"/>
                  </a:cubicBezTo>
                  <a:cubicBezTo>
                    <a:pt x="39692" y="6150"/>
                    <a:pt x="39687" y="6151"/>
                    <a:pt x="39683" y="6151"/>
                  </a:cubicBezTo>
                  <a:cubicBezTo>
                    <a:pt x="39673" y="6154"/>
                    <a:pt x="39663" y="6155"/>
                    <a:pt x="39655" y="6155"/>
                  </a:cubicBezTo>
                  <a:cubicBezTo>
                    <a:pt x="39640" y="6155"/>
                    <a:pt x="39630" y="6151"/>
                    <a:pt x="39627" y="6145"/>
                  </a:cubicBezTo>
                  <a:cubicBezTo>
                    <a:pt x="39626" y="6141"/>
                    <a:pt x="39621" y="6139"/>
                    <a:pt x="39615" y="6139"/>
                  </a:cubicBezTo>
                  <a:cubicBezTo>
                    <a:pt x="39605" y="6139"/>
                    <a:pt x="39590" y="6143"/>
                    <a:pt x="39575" y="6151"/>
                  </a:cubicBezTo>
                  <a:cubicBezTo>
                    <a:pt x="39559" y="6161"/>
                    <a:pt x="39549" y="6166"/>
                    <a:pt x="39546" y="6166"/>
                  </a:cubicBezTo>
                  <a:cubicBezTo>
                    <a:pt x="39542" y="6166"/>
                    <a:pt x="39546" y="6160"/>
                    <a:pt x="39555" y="6151"/>
                  </a:cubicBezTo>
                  <a:cubicBezTo>
                    <a:pt x="39576" y="6127"/>
                    <a:pt x="39557" y="6094"/>
                    <a:pt x="39526" y="6094"/>
                  </a:cubicBezTo>
                  <a:cubicBezTo>
                    <a:pt x="39522" y="6094"/>
                    <a:pt x="39518" y="6095"/>
                    <a:pt x="39513" y="6096"/>
                  </a:cubicBezTo>
                  <a:cubicBezTo>
                    <a:pt x="39499" y="6100"/>
                    <a:pt x="39496" y="6106"/>
                    <a:pt x="39506" y="6114"/>
                  </a:cubicBezTo>
                  <a:cubicBezTo>
                    <a:pt x="39516" y="6120"/>
                    <a:pt x="39506" y="6130"/>
                    <a:pt x="39489" y="6135"/>
                  </a:cubicBezTo>
                  <a:cubicBezTo>
                    <a:pt x="39487" y="6135"/>
                    <a:pt x="39485" y="6135"/>
                    <a:pt x="39483" y="6135"/>
                  </a:cubicBezTo>
                  <a:cubicBezTo>
                    <a:pt x="39436" y="6135"/>
                    <a:pt x="39290" y="6074"/>
                    <a:pt x="39284" y="6051"/>
                  </a:cubicBezTo>
                  <a:cubicBezTo>
                    <a:pt x="39281" y="6044"/>
                    <a:pt x="39236" y="6026"/>
                    <a:pt x="39187" y="6013"/>
                  </a:cubicBezTo>
                  <a:cubicBezTo>
                    <a:pt x="39135" y="5999"/>
                    <a:pt x="39090" y="5978"/>
                    <a:pt x="39086" y="5971"/>
                  </a:cubicBezTo>
                  <a:cubicBezTo>
                    <a:pt x="39081" y="5955"/>
                    <a:pt x="39113" y="5945"/>
                    <a:pt x="39149" y="5945"/>
                  </a:cubicBezTo>
                  <a:cubicBezTo>
                    <a:pt x="39167" y="5945"/>
                    <a:pt x="39186" y="5948"/>
                    <a:pt x="39201" y="5954"/>
                  </a:cubicBezTo>
                  <a:cubicBezTo>
                    <a:pt x="39216" y="5961"/>
                    <a:pt x="39237" y="5965"/>
                    <a:pt x="39254" y="5965"/>
                  </a:cubicBezTo>
                  <a:cubicBezTo>
                    <a:pt x="39260" y="5965"/>
                    <a:pt x="39265" y="5965"/>
                    <a:pt x="39270" y="5964"/>
                  </a:cubicBezTo>
                  <a:cubicBezTo>
                    <a:pt x="39274" y="5963"/>
                    <a:pt x="39278" y="5963"/>
                    <a:pt x="39283" y="5963"/>
                  </a:cubicBezTo>
                  <a:cubicBezTo>
                    <a:pt x="39295" y="5963"/>
                    <a:pt x="39306" y="5966"/>
                    <a:pt x="39308" y="5975"/>
                  </a:cubicBezTo>
                  <a:cubicBezTo>
                    <a:pt x="39311" y="5983"/>
                    <a:pt x="39324" y="5990"/>
                    <a:pt x="39338" y="5990"/>
                  </a:cubicBezTo>
                  <a:cubicBezTo>
                    <a:pt x="39341" y="5990"/>
                    <a:pt x="39344" y="5989"/>
                    <a:pt x="39346" y="5989"/>
                  </a:cubicBezTo>
                  <a:cubicBezTo>
                    <a:pt x="39349" y="5988"/>
                    <a:pt x="39352" y="5988"/>
                    <a:pt x="39356" y="5988"/>
                  </a:cubicBezTo>
                  <a:cubicBezTo>
                    <a:pt x="39377" y="5988"/>
                    <a:pt x="39414" y="5998"/>
                    <a:pt x="39447" y="6016"/>
                  </a:cubicBezTo>
                  <a:cubicBezTo>
                    <a:pt x="39482" y="6033"/>
                    <a:pt x="39500" y="6042"/>
                    <a:pt x="39506" y="6042"/>
                  </a:cubicBezTo>
                  <a:cubicBezTo>
                    <a:pt x="39513" y="6042"/>
                    <a:pt x="39507" y="6031"/>
                    <a:pt x="39492" y="6010"/>
                  </a:cubicBezTo>
                  <a:cubicBezTo>
                    <a:pt x="39477" y="5985"/>
                    <a:pt x="39473" y="5975"/>
                    <a:pt x="39482" y="5975"/>
                  </a:cubicBezTo>
                  <a:cubicBezTo>
                    <a:pt x="39488" y="5975"/>
                    <a:pt x="39498" y="5979"/>
                    <a:pt x="39513" y="5985"/>
                  </a:cubicBezTo>
                  <a:cubicBezTo>
                    <a:pt x="39530" y="5992"/>
                    <a:pt x="39542" y="5995"/>
                    <a:pt x="39551" y="5995"/>
                  </a:cubicBezTo>
                  <a:cubicBezTo>
                    <a:pt x="39563" y="5995"/>
                    <a:pt x="39570" y="5988"/>
                    <a:pt x="39579" y="5971"/>
                  </a:cubicBezTo>
                  <a:cubicBezTo>
                    <a:pt x="39587" y="5955"/>
                    <a:pt x="39591" y="5948"/>
                    <a:pt x="39588" y="5948"/>
                  </a:cubicBezTo>
                  <a:lnTo>
                    <a:pt x="39588" y="5948"/>
                  </a:lnTo>
                  <a:cubicBezTo>
                    <a:pt x="39587" y="5948"/>
                    <a:pt x="39583" y="5951"/>
                    <a:pt x="39575" y="5957"/>
                  </a:cubicBezTo>
                  <a:cubicBezTo>
                    <a:pt x="39571" y="5962"/>
                    <a:pt x="39567" y="5964"/>
                    <a:pt x="39563" y="5964"/>
                  </a:cubicBezTo>
                  <a:cubicBezTo>
                    <a:pt x="39553" y="5964"/>
                    <a:pt x="39546" y="5947"/>
                    <a:pt x="39540" y="5909"/>
                  </a:cubicBezTo>
                  <a:cubicBezTo>
                    <a:pt x="39534" y="5839"/>
                    <a:pt x="39527" y="5836"/>
                    <a:pt x="39419" y="5822"/>
                  </a:cubicBezTo>
                  <a:cubicBezTo>
                    <a:pt x="39305" y="5808"/>
                    <a:pt x="39257" y="5776"/>
                    <a:pt x="39322" y="5760"/>
                  </a:cubicBezTo>
                  <a:cubicBezTo>
                    <a:pt x="39340" y="5756"/>
                    <a:pt x="39356" y="5739"/>
                    <a:pt x="39364" y="5725"/>
                  </a:cubicBezTo>
                  <a:cubicBezTo>
                    <a:pt x="39366" y="5713"/>
                    <a:pt x="39365" y="5708"/>
                    <a:pt x="39360" y="5708"/>
                  </a:cubicBezTo>
                  <a:cubicBezTo>
                    <a:pt x="39356" y="5708"/>
                    <a:pt x="39349" y="5712"/>
                    <a:pt x="39340" y="5718"/>
                  </a:cubicBezTo>
                  <a:cubicBezTo>
                    <a:pt x="39327" y="5726"/>
                    <a:pt x="39316" y="5731"/>
                    <a:pt x="39309" y="5731"/>
                  </a:cubicBezTo>
                  <a:cubicBezTo>
                    <a:pt x="39304" y="5731"/>
                    <a:pt x="39302" y="5729"/>
                    <a:pt x="39302" y="5725"/>
                  </a:cubicBezTo>
                  <a:cubicBezTo>
                    <a:pt x="39298" y="5714"/>
                    <a:pt x="39263" y="5704"/>
                    <a:pt x="39225" y="5701"/>
                  </a:cubicBezTo>
                  <a:cubicBezTo>
                    <a:pt x="39166" y="5693"/>
                    <a:pt x="39162" y="5687"/>
                    <a:pt x="39190" y="5662"/>
                  </a:cubicBezTo>
                  <a:cubicBezTo>
                    <a:pt x="39205" y="5649"/>
                    <a:pt x="39227" y="5642"/>
                    <a:pt x="39251" y="5642"/>
                  </a:cubicBezTo>
                  <a:cubicBezTo>
                    <a:pt x="39260" y="5642"/>
                    <a:pt x="39268" y="5643"/>
                    <a:pt x="39277" y="5645"/>
                  </a:cubicBezTo>
                  <a:cubicBezTo>
                    <a:pt x="39285" y="5646"/>
                    <a:pt x="39293" y="5646"/>
                    <a:pt x="39301" y="5646"/>
                  </a:cubicBezTo>
                  <a:cubicBezTo>
                    <a:pt x="39322" y="5646"/>
                    <a:pt x="39343" y="5643"/>
                    <a:pt x="39353" y="5638"/>
                  </a:cubicBezTo>
                  <a:cubicBezTo>
                    <a:pt x="39367" y="5631"/>
                    <a:pt x="39406" y="5627"/>
                    <a:pt x="39436" y="5627"/>
                  </a:cubicBezTo>
                  <a:cubicBezTo>
                    <a:pt x="39440" y="5628"/>
                    <a:pt x="39443" y="5628"/>
                    <a:pt x="39446" y="5628"/>
                  </a:cubicBezTo>
                  <a:cubicBezTo>
                    <a:pt x="39505" y="5628"/>
                    <a:pt x="39526" y="5597"/>
                    <a:pt x="39506" y="5538"/>
                  </a:cubicBezTo>
                  <a:cubicBezTo>
                    <a:pt x="39503" y="5521"/>
                    <a:pt x="39496" y="5513"/>
                    <a:pt x="39482" y="5513"/>
                  </a:cubicBezTo>
                  <a:cubicBezTo>
                    <a:pt x="39468" y="5513"/>
                    <a:pt x="39448" y="5520"/>
                    <a:pt x="39416" y="5534"/>
                  </a:cubicBezTo>
                  <a:cubicBezTo>
                    <a:pt x="39389" y="5544"/>
                    <a:pt x="39372" y="5549"/>
                    <a:pt x="39365" y="5549"/>
                  </a:cubicBezTo>
                  <a:cubicBezTo>
                    <a:pt x="39360" y="5549"/>
                    <a:pt x="39361" y="5545"/>
                    <a:pt x="39371" y="5538"/>
                  </a:cubicBezTo>
                  <a:cubicBezTo>
                    <a:pt x="39406" y="5513"/>
                    <a:pt x="39402" y="5510"/>
                    <a:pt x="39346" y="5503"/>
                  </a:cubicBezTo>
                  <a:cubicBezTo>
                    <a:pt x="39287" y="5496"/>
                    <a:pt x="39267" y="5472"/>
                    <a:pt x="39273" y="5409"/>
                  </a:cubicBezTo>
                  <a:cubicBezTo>
                    <a:pt x="39277" y="5388"/>
                    <a:pt x="39273" y="5357"/>
                    <a:pt x="39267" y="5323"/>
                  </a:cubicBezTo>
                  <a:cubicBezTo>
                    <a:pt x="39260" y="5295"/>
                    <a:pt x="39282" y="5276"/>
                    <a:pt x="39304" y="5276"/>
                  </a:cubicBezTo>
                  <a:cubicBezTo>
                    <a:pt x="39317" y="5276"/>
                    <a:pt x="39330" y="5284"/>
                    <a:pt x="39336" y="5302"/>
                  </a:cubicBezTo>
                  <a:cubicBezTo>
                    <a:pt x="39342" y="5316"/>
                    <a:pt x="39335" y="5327"/>
                    <a:pt x="39324" y="5327"/>
                  </a:cubicBezTo>
                  <a:cubicBezTo>
                    <a:pt x="39322" y="5327"/>
                    <a:pt x="39321" y="5326"/>
                    <a:pt x="39319" y="5326"/>
                  </a:cubicBezTo>
                  <a:cubicBezTo>
                    <a:pt x="39316" y="5325"/>
                    <a:pt x="39313" y="5325"/>
                    <a:pt x="39310" y="5325"/>
                  </a:cubicBezTo>
                  <a:cubicBezTo>
                    <a:pt x="39301" y="5325"/>
                    <a:pt x="39296" y="5329"/>
                    <a:pt x="39302" y="5339"/>
                  </a:cubicBezTo>
                  <a:cubicBezTo>
                    <a:pt x="39303" y="5346"/>
                    <a:pt x="39308" y="5349"/>
                    <a:pt x="39318" y="5349"/>
                  </a:cubicBezTo>
                  <a:cubicBezTo>
                    <a:pt x="39333" y="5349"/>
                    <a:pt x="39360" y="5341"/>
                    <a:pt x="39398" y="5326"/>
                  </a:cubicBezTo>
                  <a:cubicBezTo>
                    <a:pt x="39469" y="5299"/>
                    <a:pt x="39517" y="5271"/>
                    <a:pt x="39494" y="5271"/>
                  </a:cubicBezTo>
                  <a:cubicBezTo>
                    <a:pt x="39490" y="5271"/>
                    <a:pt x="39484" y="5272"/>
                    <a:pt x="39475" y="5274"/>
                  </a:cubicBezTo>
                  <a:cubicBezTo>
                    <a:pt x="39472" y="5274"/>
                    <a:pt x="39469" y="5275"/>
                    <a:pt x="39466" y="5275"/>
                  </a:cubicBezTo>
                  <a:cubicBezTo>
                    <a:pt x="39438" y="5275"/>
                    <a:pt x="39429" y="5227"/>
                    <a:pt x="39457" y="5208"/>
                  </a:cubicBezTo>
                  <a:cubicBezTo>
                    <a:pt x="39478" y="5198"/>
                    <a:pt x="39468" y="5184"/>
                    <a:pt x="39430" y="5163"/>
                  </a:cubicBezTo>
                  <a:cubicBezTo>
                    <a:pt x="39385" y="5139"/>
                    <a:pt x="39381" y="5131"/>
                    <a:pt x="39409" y="5115"/>
                  </a:cubicBezTo>
                  <a:cubicBezTo>
                    <a:pt x="39426" y="5100"/>
                    <a:pt x="39430" y="5069"/>
                    <a:pt x="39419" y="5027"/>
                  </a:cubicBezTo>
                  <a:cubicBezTo>
                    <a:pt x="39410" y="4998"/>
                    <a:pt x="39402" y="4983"/>
                    <a:pt x="39396" y="4983"/>
                  </a:cubicBezTo>
                  <a:cubicBezTo>
                    <a:pt x="39393" y="4983"/>
                    <a:pt x="39390" y="4986"/>
                    <a:pt x="39388" y="4993"/>
                  </a:cubicBezTo>
                  <a:cubicBezTo>
                    <a:pt x="39384" y="5008"/>
                    <a:pt x="39379" y="5015"/>
                    <a:pt x="39369" y="5015"/>
                  </a:cubicBezTo>
                  <a:cubicBezTo>
                    <a:pt x="39361" y="5015"/>
                    <a:pt x="39349" y="5011"/>
                    <a:pt x="39332" y="5003"/>
                  </a:cubicBezTo>
                  <a:cubicBezTo>
                    <a:pt x="39270" y="4972"/>
                    <a:pt x="39270" y="4965"/>
                    <a:pt x="39329" y="4955"/>
                  </a:cubicBezTo>
                  <a:cubicBezTo>
                    <a:pt x="39332" y="4954"/>
                    <a:pt x="39336" y="4954"/>
                    <a:pt x="39339" y="4954"/>
                  </a:cubicBezTo>
                  <a:cubicBezTo>
                    <a:pt x="39364" y="4954"/>
                    <a:pt x="39397" y="4964"/>
                    <a:pt x="39416" y="4979"/>
                  </a:cubicBezTo>
                  <a:cubicBezTo>
                    <a:pt x="39430" y="4988"/>
                    <a:pt x="39440" y="4992"/>
                    <a:pt x="39448" y="4992"/>
                  </a:cubicBezTo>
                  <a:cubicBezTo>
                    <a:pt x="39456" y="4992"/>
                    <a:pt x="39461" y="4988"/>
                    <a:pt x="39465" y="4979"/>
                  </a:cubicBezTo>
                  <a:cubicBezTo>
                    <a:pt x="39468" y="4965"/>
                    <a:pt x="39489" y="4955"/>
                    <a:pt x="39510" y="4955"/>
                  </a:cubicBezTo>
                  <a:cubicBezTo>
                    <a:pt x="39513" y="4955"/>
                    <a:pt x="39516" y="4955"/>
                    <a:pt x="39519" y="4955"/>
                  </a:cubicBezTo>
                  <a:cubicBezTo>
                    <a:pt x="39540" y="4955"/>
                    <a:pt x="39538" y="4943"/>
                    <a:pt x="39516" y="4902"/>
                  </a:cubicBezTo>
                  <a:cubicBezTo>
                    <a:pt x="39496" y="4865"/>
                    <a:pt x="39492" y="4844"/>
                    <a:pt x="39510" y="4836"/>
                  </a:cubicBezTo>
                  <a:cubicBezTo>
                    <a:pt x="39531" y="4830"/>
                    <a:pt x="39527" y="4826"/>
                    <a:pt x="39506" y="4826"/>
                  </a:cubicBezTo>
                  <a:cubicBezTo>
                    <a:pt x="39492" y="4823"/>
                    <a:pt x="39478" y="4809"/>
                    <a:pt x="39481" y="4791"/>
                  </a:cubicBezTo>
                  <a:cubicBezTo>
                    <a:pt x="39484" y="4777"/>
                    <a:pt x="39490" y="4770"/>
                    <a:pt x="39513" y="4770"/>
                  </a:cubicBezTo>
                  <a:cubicBezTo>
                    <a:pt x="39530" y="4770"/>
                    <a:pt x="39555" y="4774"/>
                    <a:pt x="39593" y="4781"/>
                  </a:cubicBezTo>
                  <a:cubicBezTo>
                    <a:pt x="39652" y="4791"/>
                    <a:pt x="39707" y="4806"/>
                    <a:pt x="39721" y="4816"/>
                  </a:cubicBezTo>
                  <a:cubicBezTo>
                    <a:pt x="39727" y="4820"/>
                    <a:pt x="39734" y="4823"/>
                    <a:pt x="39737" y="4823"/>
                  </a:cubicBezTo>
                  <a:cubicBezTo>
                    <a:pt x="39739" y="4823"/>
                    <a:pt x="39740" y="4822"/>
                    <a:pt x="39739" y="4819"/>
                  </a:cubicBezTo>
                  <a:cubicBezTo>
                    <a:pt x="39735" y="4809"/>
                    <a:pt x="39710" y="4785"/>
                    <a:pt x="39683" y="4764"/>
                  </a:cubicBezTo>
                  <a:cubicBezTo>
                    <a:pt x="39655" y="4743"/>
                    <a:pt x="39641" y="4722"/>
                    <a:pt x="39652" y="4719"/>
                  </a:cubicBezTo>
                  <a:cubicBezTo>
                    <a:pt x="39662" y="4715"/>
                    <a:pt x="39648" y="4705"/>
                    <a:pt x="39620" y="4694"/>
                  </a:cubicBezTo>
                  <a:cubicBezTo>
                    <a:pt x="39590" y="4684"/>
                    <a:pt x="39579" y="4673"/>
                    <a:pt x="39593" y="4660"/>
                  </a:cubicBezTo>
                  <a:cubicBezTo>
                    <a:pt x="39599" y="4654"/>
                    <a:pt x="39612" y="4650"/>
                    <a:pt x="39626" y="4650"/>
                  </a:cubicBezTo>
                  <a:cubicBezTo>
                    <a:pt x="39637" y="4650"/>
                    <a:pt x="39648" y="4652"/>
                    <a:pt x="39659" y="4657"/>
                  </a:cubicBezTo>
                  <a:cubicBezTo>
                    <a:pt x="39674" y="4662"/>
                    <a:pt x="39683" y="4665"/>
                    <a:pt x="39687" y="4665"/>
                  </a:cubicBezTo>
                  <a:cubicBezTo>
                    <a:pt x="39694" y="4665"/>
                    <a:pt x="39689" y="4658"/>
                    <a:pt x="39676" y="4639"/>
                  </a:cubicBezTo>
                  <a:cubicBezTo>
                    <a:pt x="39662" y="4622"/>
                    <a:pt x="39655" y="4594"/>
                    <a:pt x="39665" y="4573"/>
                  </a:cubicBezTo>
                  <a:cubicBezTo>
                    <a:pt x="39673" y="4556"/>
                    <a:pt x="39673" y="4532"/>
                    <a:pt x="39659" y="4514"/>
                  </a:cubicBezTo>
                  <a:cubicBezTo>
                    <a:pt x="39645" y="4500"/>
                    <a:pt x="39645" y="4486"/>
                    <a:pt x="39659" y="4483"/>
                  </a:cubicBezTo>
                  <a:cubicBezTo>
                    <a:pt x="39690" y="4476"/>
                    <a:pt x="39652" y="4372"/>
                    <a:pt x="39610" y="4351"/>
                  </a:cubicBezTo>
                  <a:cubicBezTo>
                    <a:pt x="39585" y="4337"/>
                    <a:pt x="39582" y="4333"/>
                    <a:pt x="39603" y="4327"/>
                  </a:cubicBezTo>
                  <a:cubicBezTo>
                    <a:pt x="39617" y="4323"/>
                    <a:pt x="39624" y="4306"/>
                    <a:pt x="39620" y="4289"/>
                  </a:cubicBezTo>
                  <a:cubicBezTo>
                    <a:pt x="39616" y="4278"/>
                    <a:pt x="39610" y="4272"/>
                    <a:pt x="39604" y="4272"/>
                  </a:cubicBezTo>
                  <a:cubicBezTo>
                    <a:pt x="39600" y="4272"/>
                    <a:pt x="39597" y="4274"/>
                    <a:pt x="39593" y="4278"/>
                  </a:cubicBezTo>
                  <a:cubicBezTo>
                    <a:pt x="39591" y="4280"/>
                    <a:pt x="39588" y="4281"/>
                    <a:pt x="39585" y="4281"/>
                  </a:cubicBezTo>
                  <a:cubicBezTo>
                    <a:pt x="39575" y="4281"/>
                    <a:pt x="39563" y="4267"/>
                    <a:pt x="39558" y="4244"/>
                  </a:cubicBezTo>
                  <a:cubicBezTo>
                    <a:pt x="39549" y="4215"/>
                    <a:pt x="39551" y="4198"/>
                    <a:pt x="39564" y="4198"/>
                  </a:cubicBezTo>
                  <a:cubicBezTo>
                    <a:pt x="39566" y="4198"/>
                    <a:pt x="39567" y="4198"/>
                    <a:pt x="39569" y="4199"/>
                  </a:cubicBezTo>
                  <a:cubicBezTo>
                    <a:pt x="39572" y="4199"/>
                    <a:pt x="39575" y="4199"/>
                    <a:pt x="39578" y="4199"/>
                  </a:cubicBezTo>
                  <a:cubicBezTo>
                    <a:pt x="39591" y="4199"/>
                    <a:pt x="39585" y="4191"/>
                    <a:pt x="39561" y="4170"/>
                  </a:cubicBezTo>
                  <a:cubicBezTo>
                    <a:pt x="39531" y="4139"/>
                    <a:pt x="39531" y="4136"/>
                    <a:pt x="39582" y="4132"/>
                  </a:cubicBezTo>
                  <a:cubicBezTo>
                    <a:pt x="39631" y="4125"/>
                    <a:pt x="39638" y="4119"/>
                    <a:pt x="39617" y="4066"/>
                  </a:cubicBezTo>
                  <a:cubicBezTo>
                    <a:pt x="39603" y="4028"/>
                    <a:pt x="39579" y="4004"/>
                    <a:pt x="39544" y="3997"/>
                  </a:cubicBezTo>
                  <a:cubicBezTo>
                    <a:pt x="39533" y="3995"/>
                    <a:pt x="39525" y="3994"/>
                    <a:pt x="39519" y="3994"/>
                  </a:cubicBezTo>
                  <a:cubicBezTo>
                    <a:pt x="39508" y="3994"/>
                    <a:pt x="39507" y="3997"/>
                    <a:pt x="39516" y="4004"/>
                  </a:cubicBezTo>
                  <a:cubicBezTo>
                    <a:pt x="39539" y="4024"/>
                    <a:pt x="39522" y="4045"/>
                    <a:pt x="39491" y="4045"/>
                  </a:cubicBezTo>
                  <a:cubicBezTo>
                    <a:pt x="39485" y="4045"/>
                    <a:pt x="39478" y="4044"/>
                    <a:pt x="39471" y="4042"/>
                  </a:cubicBezTo>
                  <a:cubicBezTo>
                    <a:pt x="39444" y="4035"/>
                    <a:pt x="39419" y="4004"/>
                    <a:pt x="39395" y="3949"/>
                  </a:cubicBezTo>
                  <a:cubicBezTo>
                    <a:pt x="39392" y="3943"/>
                    <a:pt x="39380" y="3940"/>
                    <a:pt x="39367" y="3940"/>
                  </a:cubicBezTo>
                  <a:cubicBezTo>
                    <a:pt x="39363" y="3940"/>
                    <a:pt x="39358" y="3940"/>
                    <a:pt x="39353" y="3941"/>
                  </a:cubicBezTo>
                  <a:cubicBezTo>
                    <a:pt x="39348" y="3943"/>
                    <a:pt x="39343" y="3944"/>
                    <a:pt x="39338" y="3944"/>
                  </a:cubicBezTo>
                  <a:cubicBezTo>
                    <a:pt x="39301" y="3944"/>
                    <a:pt x="39303" y="3893"/>
                    <a:pt x="39346" y="3841"/>
                  </a:cubicBezTo>
                  <a:cubicBezTo>
                    <a:pt x="39378" y="3804"/>
                    <a:pt x="39397" y="3790"/>
                    <a:pt x="39425" y="3790"/>
                  </a:cubicBezTo>
                  <a:cubicBezTo>
                    <a:pt x="39431" y="3790"/>
                    <a:pt x="39437" y="3791"/>
                    <a:pt x="39444" y="3792"/>
                  </a:cubicBezTo>
                  <a:cubicBezTo>
                    <a:pt x="39454" y="3794"/>
                    <a:pt x="39463" y="3796"/>
                    <a:pt x="39469" y="3796"/>
                  </a:cubicBezTo>
                  <a:cubicBezTo>
                    <a:pt x="39482" y="3796"/>
                    <a:pt x="39488" y="3791"/>
                    <a:pt x="39486" y="3782"/>
                  </a:cubicBezTo>
                  <a:cubicBezTo>
                    <a:pt x="39482" y="3773"/>
                    <a:pt x="39487" y="3764"/>
                    <a:pt x="39495" y="3764"/>
                  </a:cubicBezTo>
                  <a:cubicBezTo>
                    <a:pt x="39496" y="3764"/>
                    <a:pt x="39498" y="3764"/>
                    <a:pt x="39499" y="3765"/>
                  </a:cubicBezTo>
                  <a:cubicBezTo>
                    <a:pt x="39500" y="3765"/>
                    <a:pt x="39500" y="3765"/>
                    <a:pt x="39501" y="3765"/>
                  </a:cubicBezTo>
                  <a:cubicBezTo>
                    <a:pt x="39510" y="3765"/>
                    <a:pt x="39513" y="3742"/>
                    <a:pt x="39506" y="3709"/>
                  </a:cubicBezTo>
                  <a:cubicBezTo>
                    <a:pt x="39496" y="3674"/>
                    <a:pt x="39502" y="3632"/>
                    <a:pt x="39513" y="3612"/>
                  </a:cubicBezTo>
                  <a:cubicBezTo>
                    <a:pt x="39527" y="3591"/>
                    <a:pt x="39534" y="3563"/>
                    <a:pt x="39531" y="3549"/>
                  </a:cubicBezTo>
                  <a:cubicBezTo>
                    <a:pt x="39529" y="3544"/>
                    <a:pt x="39527" y="3541"/>
                    <a:pt x="39525" y="3541"/>
                  </a:cubicBezTo>
                  <a:cubicBezTo>
                    <a:pt x="39521" y="3541"/>
                    <a:pt x="39516" y="3548"/>
                    <a:pt x="39510" y="3563"/>
                  </a:cubicBezTo>
                  <a:cubicBezTo>
                    <a:pt x="39505" y="3575"/>
                    <a:pt x="39502" y="3581"/>
                    <a:pt x="39500" y="3581"/>
                  </a:cubicBezTo>
                  <a:cubicBezTo>
                    <a:pt x="39496" y="3581"/>
                    <a:pt x="39494" y="3569"/>
                    <a:pt x="39492" y="3542"/>
                  </a:cubicBezTo>
                  <a:cubicBezTo>
                    <a:pt x="39489" y="3501"/>
                    <a:pt x="39478" y="3487"/>
                    <a:pt x="39440" y="3487"/>
                  </a:cubicBezTo>
                  <a:cubicBezTo>
                    <a:pt x="39437" y="3487"/>
                    <a:pt x="39434" y="3487"/>
                    <a:pt x="39432" y="3487"/>
                  </a:cubicBezTo>
                  <a:cubicBezTo>
                    <a:pt x="39408" y="3487"/>
                    <a:pt x="39387" y="3471"/>
                    <a:pt x="39377" y="3449"/>
                  </a:cubicBezTo>
                  <a:cubicBezTo>
                    <a:pt x="39371" y="3428"/>
                    <a:pt x="39340" y="3397"/>
                    <a:pt x="39308" y="3379"/>
                  </a:cubicBezTo>
                  <a:cubicBezTo>
                    <a:pt x="39277" y="3366"/>
                    <a:pt x="39242" y="3328"/>
                    <a:pt x="39236" y="3299"/>
                  </a:cubicBezTo>
                  <a:cubicBezTo>
                    <a:pt x="39201" y="3192"/>
                    <a:pt x="39135" y="3147"/>
                    <a:pt x="38951" y="3116"/>
                  </a:cubicBezTo>
                  <a:cubicBezTo>
                    <a:pt x="38857" y="3102"/>
                    <a:pt x="38736" y="3067"/>
                    <a:pt x="38684" y="3040"/>
                  </a:cubicBezTo>
                  <a:cubicBezTo>
                    <a:pt x="38594" y="2995"/>
                    <a:pt x="38486" y="2977"/>
                    <a:pt x="38299" y="2977"/>
                  </a:cubicBezTo>
                  <a:cubicBezTo>
                    <a:pt x="38247" y="2977"/>
                    <a:pt x="38104" y="2963"/>
                    <a:pt x="37987" y="2945"/>
                  </a:cubicBezTo>
                  <a:cubicBezTo>
                    <a:pt x="37869" y="2929"/>
                    <a:pt x="37719" y="2908"/>
                    <a:pt x="37657" y="2900"/>
                  </a:cubicBezTo>
                  <a:cubicBezTo>
                    <a:pt x="37595" y="2894"/>
                    <a:pt x="37476" y="2880"/>
                    <a:pt x="37393" y="2866"/>
                  </a:cubicBezTo>
                  <a:cubicBezTo>
                    <a:pt x="37272" y="2849"/>
                    <a:pt x="36727" y="2783"/>
                    <a:pt x="36488" y="2758"/>
                  </a:cubicBezTo>
                  <a:cubicBezTo>
                    <a:pt x="36460" y="2755"/>
                    <a:pt x="36311" y="2745"/>
                    <a:pt x="36155" y="2734"/>
                  </a:cubicBezTo>
                  <a:cubicBezTo>
                    <a:pt x="35968" y="2721"/>
                    <a:pt x="35864" y="2703"/>
                    <a:pt x="35849" y="2682"/>
                  </a:cubicBezTo>
                  <a:cubicBezTo>
                    <a:pt x="35841" y="2669"/>
                    <a:pt x="35828" y="2662"/>
                    <a:pt x="35816" y="2662"/>
                  </a:cubicBezTo>
                  <a:cubicBezTo>
                    <a:pt x="35812" y="2662"/>
                    <a:pt x="35808" y="2663"/>
                    <a:pt x="35804" y="2665"/>
                  </a:cubicBezTo>
                  <a:cubicBezTo>
                    <a:pt x="35799" y="2669"/>
                    <a:pt x="35793" y="2670"/>
                    <a:pt x="35788" y="2670"/>
                  </a:cubicBezTo>
                  <a:cubicBezTo>
                    <a:pt x="35757" y="2670"/>
                    <a:pt x="35729" y="2622"/>
                    <a:pt x="35755" y="2599"/>
                  </a:cubicBezTo>
                  <a:cubicBezTo>
                    <a:pt x="35773" y="2585"/>
                    <a:pt x="35773" y="2561"/>
                    <a:pt x="35755" y="2537"/>
                  </a:cubicBezTo>
                  <a:cubicBezTo>
                    <a:pt x="35743" y="2518"/>
                    <a:pt x="35737" y="2508"/>
                    <a:pt x="35732" y="2508"/>
                  </a:cubicBezTo>
                  <a:cubicBezTo>
                    <a:pt x="35726" y="2508"/>
                    <a:pt x="35721" y="2519"/>
                    <a:pt x="35710" y="2540"/>
                  </a:cubicBezTo>
                  <a:cubicBezTo>
                    <a:pt x="35703" y="2557"/>
                    <a:pt x="35696" y="2567"/>
                    <a:pt x="35691" y="2567"/>
                  </a:cubicBezTo>
                  <a:cubicBezTo>
                    <a:pt x="35689" y="2567"/>
                    <a:pt x="35687" y="2565"/>
                    <a:pt x="35686" y="2561"/>
                  </a:cubicBezTo>
                  <a:cubicBezTo>
                    <a:pt x="35683" y="2550"/>
                    <a:pt x="35669" y="2526"/>
                    <a:pt x="35655" y="2512"/>
                  </a:cubicBezTo>
                  <a:cubicBezTo>
                    <a:pt x="35641" y="2495"/>
                    <a:pt x="35643" y="2487"/>
                    <a:pt x="35661" y="2487"/>
                  </a:cubicBezTo>
                  <a:cubicBezTo>
                    <a:pt x="35664" y="2487"/>
                    <a:pt x="35668" y="2487"/>
                    <a:pt x="35672" y="2488"/>
                  </a:cubicBezTo>
                  <a:cubicBezTo>
                    <a:pt x="35697" y="2488"/>
                    <a:pt x="35707" y="2481"/>
                    <a:pt x="35700" y="2460"/>
                  </a:cubicBezTo>
                  <a:cubicBezTo>
                    <a:pt x="35697" y="2445"/>
                    <a:pt x="35681" y="2435"/>
                    <a:pt x="35666" y="2435"/>
                  </a:cubicBezTo>
                  <a:cubicBezTo>
                    <a:pt x="35663" y="2435"/>
                    <a:pt x="35661" y="2435"/>
                    <a:pt x="35659" y="2436"/>
                  </a:cubicBezTo>
                  <a:cubicBezTo>
                    <a:pt x="35651" y="2438"/>
                    <a:pt x="35645" y="2439"/>
                    <a:pt x="35639" y="2439"/>
                  </a:cubicBezTo>
                  <a:cubicBezTo>
                    <a:pt x="35602" y="2439"/>
                    <a:pt x="35614" y="2399"/>
                    <a:pt x="35669" y="2367"/>
                  </a:cubicBezTo>
                  <a:cubicBezTo>
                    <a:pt x="35728" y="2332"/>
                    <a:pt x="35728" y="2276"/>
                    <a:pt x="35672" y="2255"/>
                  </a:cubicBezTo>
                  <a:cubicBezTo>
                    <a:pt x="35659" y="2252"/>
                    <a:pt x="35659" y="2245"/>
                    <a:pt x="35680" y="2238"/>
                  </a:cubicBezTo>
                  <a:cubicBezTo>
                    <a:pt x="35697" y="2234"/>
                    <a:pt x="35672" y="2214"/>
                    <a:pt x="35617" y="2193"/>
                  </a:cubicBezTo>
                  <a:cubicBezTo>
                    <a:pt x="35530" y="2154"/>
                    <a:pt x="35526" y="2148"/>
                    <a:pt x="35544" y="2096"/>
                  </a:cubicBezTo>
                  <a:cubicBezTo>
                    <a:pt x="35568" y="2034"/>
                    <a:pt x="35551" y="1930"/>
                    <a:pt x="35520" y="1901"/>
                  </a:cubicBezTo>
                  <a:cubicBezTo>
                    <a:pt x="35505" y="1891"/>
                    <a:pt x="35516" y="1850"/>
                    <a:pt x="35544" y="1801"/>
                  </a:cubicBezTo>
                  <a:cubicBezTo>
                    <a:pt x="35585" y="1728"/>
                    <a:pt x="35592" y="1675"/>
                    <a:pt x="35563" y="1675"/>
                  </a:cubicBezTo>
                  <a:cubicBezTo>
                    <a:pt x="35560" y="1675"/>
                    <a:pt x="35558" y="1675"/>
                    <a:pt x="35555" y="1676"/>
                  </a:cubicBezTo>
                  <a:cubicBezTo>
                    <a:pt x="35544" y="1676"/>
                    <a:pt x="35520" y="1701"/>
                    <a:pt x="35505" y="1721"/>
                  </a:cubicBezTo>
                  <a:cubicBezTo>
                    <a:pt x="35493" y="1740"/>
                    <a:pt x="35487" y="1750"/>
                    <a:pt x="35481" y="1750"/>
                  </a:cubicBezTo>
                  <a:cubicBezTo>
                    <a:pt x="35476" y="1750"/>
                    <a:pt x="35473" y="1740"/>
                    <a:pt x="35468" y="1721"/>
                  </a:cubicBezTo>
                  <a:cubicBezTo>
                    <a:pt x="35461" y="1696"/>
                    <a:pt x="35468" y="1676"/>
                    <a:pt x="35489" y="1672"/>
                  </a:cubicBezTo>
                  <a:cubicBezTo>
                    <a:pt x="35505" y="1666"/>
                    <a:pt x="35520" y="1655"/>
                    <a:pt x="35516" y="1642"/>
                  </a:cubicBezTo>
                  <a:cubicBezTo>
                    <a:pt x="35514" y="1635"/>
                    <a:pt x="35508" y="1632"/>
                    <a:pt x="35499" y="1632"/>
                  </a:cubicBezTo>
                  <a:cubicBezTo>
                    <a:pt x="35492" y="1632"/>
                    <a:pt x="35484" y="1634"/>
                    <a:pt x="35475" y="1638"/>
                  </a:cubicBezTo>
                  <a:cubicBezTo>
                    <a:pt x="35468" y="1640"/>
                    <a:pt x="35461" y="1641"/>
                    <a:pt x="35454" y="1641"/>
                  </a:cubicBezTo>
                  <a:cubicBezTo>
                    <a:pt x="35439" y="1641"/>
                    <a:pt x="35426" y="1637"/>
                    <a:pt x="35419" y="1627"/>
                  </a:cubicBezTo>
                  <a:cubicBezTo>
                    <a:pt x="35406" y="1607"/>
                    <a:pt x="35412" y="1600"/>
                    <a:pt x="35447" y="1600"/>
                  </a:cubicBezTo>
                  <a:cubicBezTo>
                    <a:pt x="35513" y="1600"/>
                    <a:pt x="35544" y="1502"/>
                    <a:pt x="35492" y="1472"/>
                  </a:cubicBezTo>
                  <a:cubicBezTo>
                    <a:pt x="35471" y="1461"/>
                    <a:pt x="35457" y="1437"/>
                    <a:pt x="35457" y="1416"/>
                  </a:cubicBezTo>
                  <a:cubicBezTo>
                    <a:pt x="35461" y="1398"/>
                    <a:pt x="35451" y="1381"/>
                    <a:pt x="35433" y="1378"/>
                  </a:cubicBezTo>
                  <a:cubicBezTo>
                    <a:pt x="35419" y="1374"/>
                    <a:pt x="35398" y="1350"/>
                    <a:pt x="35391" y="1326"/>
                  </a:cubicBezTo>
                  <a:cubicBezTo>
                    <a:pt x="35380" y="1289"/>
                    <a:pt x="35365" y="1272"/>
                    <a:pt x="35346" y="1272"/>
                  </a:cubicBezTo>
                  <a:cubicBezTo>
                    <a:pt x="35337" y="1272"/>
                    <a:pt x="35327" y="1276"/>
                    <a:pt x="35315" y="1284"/>
                  </a:cubicBezTo>
                  <a:cubicBezTo>
                    <a:pt x="35291" y="1298"/>
                    <a:pt x="35294" y="1305"/>
                    <a:pt x="35318" y="1322"/>
                  </a:cubicBezTo>
                  <a:cubicBezTo>
                    <a:pt x="35343" y="1335"/>
                    <a:pt x="35346" y="1340"/>
                    <a:pt x="35332" y="1340"/>
                  </a:cubicBezTo>
                  <a:cubicBezTo>
                    <a:pt x="35327" y="1340"/>
                    <a:pt x="35322" y="1340"/>
                    <a:pt x="35315" y="1339"/>
                  </a:cubicBezTo>
                  <a:cubicBezTo>
                    <a:pt x="35252" y="1336"/>
                    <a:pt x="35193" y="1277"/>
                    <a:pt x="35218" y="1243"/>
                  </a:cubicBezTo>
                  <a:cubicBezTo>
                    <a:pt x="35239" y="1208"/>
                    <a:pt x="35214" y="1128"/>
                    <a:pt x="35177" y="1121"/>
                  </a:cubicBezTo>
                  <a:cubicBezTo>
                    <a:pt x="35159" y="1114"/>
                    <a:pt x="35145" y="1079"/>
                    <a:pt x="35138" y="1027"/>
                  </a:cubicBezTo>
                  <a:cubicBezTo>
                    <a:pt x="35127" y="958"/>
                    <a:pt x="35114" y="937"/>
                    <a:pt x="35068" y="910"/>
                  </a:cubicBezTo>
                  <a:cubicBezTo>
                    <a:pt x="35006" y="878"/>
                    <a:pt x="34985" y="857"/>
                    <a:pt x="35020" y="857"/>
                  </a:cubicBezTo>
                  <a:cubicBezTo>
                    <a:pt x="35022" y="858"/>
                    <a:pt x="35024" y="858"/>
                    <a:pt x="35025" y="858"/>
                  </a:cubicBezTo>
                  <a:cubicBezTo>
                    <a:pt x="35033" y="858"/>
                    <a:pt x="35038" y="852"/>
                    <a:pt x="35038" y="843"/>
                  </a:cubicBezTo>
                  <a:cubicBezTo>
                    <a:pt x="35038" y="836"/>
                    <a:pt x="35038" y="832"/>
                    <a:pt x="35036" y="832"/>
                  </a:cubicBezTo>
                  <a:cubicBezTo>
                    <a:pt x="35036" y="832"/>
                    <a:pt x="35035" y="832"/>
                    <a:pt x="35034" y="833"/>
                  </a:cubicBezTo>
                  <a:cubicBezTo>
                    <a:pt x="35034" y="834"/>
                    <a:pt x="35033" y="834"/>
                    <a:pt x="35031" y="834"/>
                  </a:cubicBezTo>
                  <a:cubicBezTo>
                    <a:pt x="35022" y="834"/>
                    <a:pt x="34993" y="828"/>
                    <a:pt x="34964" y="819"/>
                  </a:cubicBezTo>
                  <a:cubicBezTo>
                    <a:pt x="34940" y="812"/>
                    <a:pt x="34906" y="806"/>
                    <a:pt x="34880" y="806"/>
                  </a:cubicBezTo>
                  <a:cubicBezTo>
                    <a:pt x="34869" y="806"/>
                    <a:pt x="34860" y="807"/>
                    <a:pt x="34854" y="809"/>
                  </a:cubicBezTo>
                  <a:cubicBezTo>
                    <a:pt x="34850" y="810"/>
                    <a:pt x="34845" y="810"/>
                    <a:pt x="34840" y="810"/>
                  </a:cubicBezTo>
                  <a:cubicBezTo>
                    <a:pt x="34808" y="810"/>
                    <a:pt x="34748" y="795"/>
                    <a:pt x="34698" y="774"/>
                  </a:cubicBezTo>
                  <a:cubicBezTo>
                    <a:pt x="34635" y="750"/>
                    <a:pt x="34538" y="722"/>
                    <a:pt x="34475" y="715"/>
                  </a:cubicBezTo>
                  <a:cubicBezTo>
                    <a:pt x="34416" y="705"/>
                    <a:pt x="34357" y="687"/>
                    <a:pt x="34347" y="670"/>
                  </a:cubicBezTo>
                  <a:cubicBezTo>
                    <a:pt x="34329" y="643"/>
                    <a:pt x="34260" y="622"/>
                    <a:pt x="34200" y="622"/>
                  </a:cubicBezTo>
                  <a:cubicBezTo>
                    <a:pt x="34182" y="622"/>
                    <a:pt x="34164" y="624"/>
                    <a:pt x="34149" y="628"/>
                  </a:cubicBezTo>
                  <a:cubicBezTo>
                    <a:pt x="34144" y="629"/>
                    <a:pt x="34138" y="629"/>
                    <a:pt x="34133" y="629"/>
                  </a:cubicBezTo>
                  <a:cubicBezTo>
                    <a:pt x="34116" y="629"/>
                    <a:pt x="34098" y="626"/>
                    <a:pt x="34090" y="618"/>
                  </a:cubicBezTo>
                  <a:cubicBezTo>
                    <a:pt x="34067" y="601"/>
                    <a:pt x="33955" y="584"/>
                    <a:pt x="33888" y="584"/>
                  </a:cubicBezTo>
                  <a:cubicBezTo>
                    <a:pt x="33873" y="584"/>
                    <a:pt x="33860" y="585"/>
                    <a:pt x="33851" y="587"/>
                  </a:cubicBezTo>
                  <a:cubicBezTo>
                    <a:pt x="33849" y="587"/>
                    <a:pt x="33846" y="587"/>
                    <a:pt x="33842" y="587"/>
                  </a:cubicBezTo>
                  <a:cubicBezTo>
                    <a:pt x="33775" y="587"/>
                    <a:pt x="33394" y="535"/>
                    <a:pt x="33057" y="476"/>
                  </a:cubicBezTo>
                  <a:cubicBezTo>
                    <a:pt x="33006" y="467"/>
                    <a:pt x="32956" y="463"/>
                    <a:pt x="32922" y="463"/>
                  </a:cubicBezTo>
                  <a:cubicBezTo>
                    <a:pt x="32900" y="463"/>
                    <a:pt x="32885" y="464"/>
                    <a:pt x="32879" y="468"/>
                  </a:cubicBezTo>
                  <a:cubicBezTo>
                    <a:pt x="32871" y="474"/>
                    <a:pt x="32863" y="476"/>
                    <a:pt x="32857" y="476"/>
                  </a:cubicBezTo>
                  <a:cubicBezTo>
                    <a:pt x="32851" y="476"/>
                    <a:pt x="32847" y="474"/>
                    <a:pt x="32845" y="468"/>
                  </a:cubicBezTo>
                  <a:cubicBezTo>
                    <a:pt x="32842" y="461"/>
                    <a:pt x="32834" y="456"/>
                    <a:pt x="32825" y="456"/>
                  </a:cubicBezTo>
                  <a:cubicBezTo>
                    <a:pt x="32821" y="456"/>
                    <a:pt x="32817" y="456"/>
                    <a:pt x="32814" y="458"/>
                  </a:cubicBezTo>
                  <a:cubicBezTo>
                    <a:pt x="32811" y="459"/>
                    <a:pt x="32808" y="459"/>
                    <a:pt x="32805" y="459"/>
                  </a:cubicBezTo>
                  <a:cubicBezTo>
                    <a:pt x="32789" y="459"/>
                    <a:pt x="32764" y="453"/>
                    <a:pt x="32744" y="444"/>
                  </a:cubicBezTo>
                  <a:cubicBezTo>
                    <a:pt x="32720" y="438"/>
                    <a:pt x="32637" y="423"/>
                    <a:pt x="32564" y="417"/>
                  </a:cubicBezTo>
                  <a:cubicBezTo>
                    <a:pt x="32484" y="406"/>
                    <a:pt x="32341" y="389"/>
                    <a:pt x="32242" y="375"/>
                  </a:cubicBezTo>
                  <a:cubicBezTo>
                    <a:pt x="32158" y="363"/>
                    <a:pt x="32081" y="357"/>
                    <a:pt x="32050" y="357"/>
                  </a:cubicBezTo>
                  <a:cubicBezTo>
                    <a:pt x="32043" y="357"/>
                    <a:pt x="32039" y="357"/>
                    <a:pt x="32037" y="358"/>
                  </a:cubicBezTo>
                  <a:cubicBezTo>
                    <a:pt x="32023" y="358"/>
                    <a:pt x="32008" y="351"/>
                    <a:pt x="32005" y="340"/>
                  </a:cubicBezTo>
                  <a:cubicBezTo>
                    <a:pt x="32003" y="334"/>
                    <a:pt x="31997" y="331"/>
                    <a:pt x="31988" y="331"/>
                  </a:cubicBezTo>
                  <a:cubicBezTo>
                    <a:pt x="31978" y="331"/>
                    <a:pt x="31963" y="335"/>
                    <a:pt x="31946" y="340"/>
                  </a:cubicBezTo>
                  <a:cubicBezTo>
                    <a:pt x="31929" y="349"/>
                    <a:pt x="31915" y="353"/>
                    <a:pt x="31906" y="353"/>
                  </a:cubicBezTo>
                  <a:cubicBezTo>
                    <a:pt x="31901" y="353"/>
                    <a:pt x="31898" y="351"/>
                    <a:pt x="31898" y="348"/>
                  </a:cubicBezTo>
                  <a:cubicBezTo>
                    <a:pt x="31901" y="340"/>
                    <a:pt x="31846" y="327"/>
                    <a:pt x="31773" y="316"/>
                  </a:cubicBezTo>
                  <a:cubicBezTo>
                    <a:pt x="31704" y="309"/>
                    <a:pt x="31589" y="292"/>
                    <a:pt x="31520" y="281"/>
                  </a:cubicBezTo>
                  <a:cubicBezTo>
                    <a:pt x="31463" y="273"/>
                    <a:pt x="31403" y="267"/>
                    <a:pt x="31372" y="267"/>
                  </a:cubicBezTo>
                  <a:cubicBezTo>
                    <a:pt x="31365" y="267"/>
                    <a:pt x="31360" y="267"/>
                    <a:pt x="31356" y="268"/>
                  </a:cubicBezTo>
                  <a:cubicBezTo>
                    <a:pt x="31351" y="269"/>
                    <a:pt x="31344" y="269"/>
                    <a:pt x="31336" y="269"/>
                  </a:cubicBezTo>
                  <a:cubicBezTo>
                    <a:pt x="31314" y="269"/>
                    <a:pt x="31286" y="266"/>
                    <a:pt x="31263" y="260"/>
                  </a:cubicBezTo>
                  <a:cubicBezTo>
                    <a:pt x="31238" y="255"/>
                    <a:pt x="31212" y="252"/>
                    <a:pt x="31193" y="252"/>
                  </a:cubicBezTo>
                  <a:cubicBezTo>
                    <a:pt x="31186" y="252"/>
                    <a:pt x="31180" y="253"/>
                    <a:pt x="31176" y="253"/>
                  </a:cubicBezTo>
                  <a:cubicBezTo>
                    <a:pt x="31172" y="254"/>
                    <a:pt x="31167" y="255"/>
                    <a:pt x="31162" y="255"/>
                  </a:cubicBezTo>
                  <a:cubicBezTo>
                    <a:pt x="31146" y="255"/>
                    <a:pt x="31124" y="252"/>
                    <a:pt x="31107" y="247"/>
                  </a:cubicBezTo>
                  <a:cubicBezTo>
                    <a:pt x="31071" y="233"/>
                    <a:pt x="31005" y="226"/>
                    <a:pt x="30950" y="226"/>
                  </a:cubicBezTo>
                  <a:cubicBezTo>
                    <a:pt x="30907" y="226"/>
                    <a:pt x="30871" y="230"/>
                    <a:pt x="30860" y="239"/>
                  </a:cubicBezTo>
                  <a:cubicBezTo>
                    <a:pt x="30836" y="264"/>
                    <a:pt x="30846" y="290"/>
                    <a:pt x="30872" y="290"/>
                  </a:cubicBezTo>
                  <a:cubicBezTo>
                    <a:pt x="30876" y="290"/>
                    <a:pt x="30880" y="290"/>
                    <a:pt x="30884" y="288"/>
                  </a:cubicBezTo>
                  <a:cubicBezTo>
                    <a:pt x="30887" y="288"/>
                    <a:pt x="30891" y="288"/>
                    <a:pt x="30895" y="288"/>
                  </a:cubicBezTo>
                  <a:cubicBezTo>
                    <a:pt x="30913" y="288"/>
                    <a:pt x="30937" y="294"/>
                    <a:pt x="30954" y="302"/>
                  </a:cubicBezTo>
                  <a:cubicBezTo>
                    <a:pt x="30968" y="311"/>
                    <a:pt x="30982" y="316"/>
                    <a:pt x="30991" y="316"/>
                  </a:cubicBezTo>
                  <a:cubicBezTo>
                    <a:pt x="30995" y="316"/>
                    <a:pt x="30998" y="315"/>
                    <a:pt x="30999" y="313"/>
                  </a:cubicBezTo>
                  <a:cubicBezTo>
                    <a:pt x="31001" y="311"/>
                    <a:pt x="31004" y="310"/>
                    <a:pt x="31007" y="310"/>
                  </a:cubicBezTo>
                  <a:cubicBezTo>
                    <a:pt x="31018" y="310"/>
                    <a:pt x="31035" y="317"/>
                    <a:pt x="31051" y="330"/>
                  </a:cubicBezTo>
                  <a:cubicBezTo>
                    <a:pt x="31072" y="345"/>
                    <a:pt x="31101" y="352"/>
                    <a:pt x="31125" y="352"/>
                  </a:cubicBezTo>
                  <a:cubicBezTo>
                    <a:pt x="31130" y="352"/>
                    <a:pt x="31134" y="351"/>
                    <a:pt x="31138" y="351"/>
                  </a:cubicBezTo>
                  <a:cubicBezTo>
                    <a:pt x="31161" y="344"/>
                    <a:pt x="31184" y="341"/>
                    <a:pt x="31204" y="341"/>
                  </a:cubicBezTo>
                  <a:cubicBezTo>
                    <a:pt x="31235" y="341"/>
                    <a:pt x="31259" y="348"/>
                    <a:pt x="31263" y="361"/>
                  </a:cubicBezTo>
                  <a:cubicBezTo>
                    <a:pt x="31267" y="378"/>
                    <a:pt x="31256" y="386"/>
                    <a:pt x="31212" y="386"/>
                  </a:cubicBezTo>
                  <a:cubicBezTo>
                    <a:pt x="31154" y="386"/>
                    <a:pt x="31040" y="372"/>
                    <a:pt x="30833" y="340"/>
                  </a:cubicBezTo>
                  <a:cubicBezTo>
                    <a:pt x="30763" y="332"/>
                    <a:pt x="30693" y="326"/>
                    <a:pt x="30659" y="326"/>
                  </a:cubicBezTo>
                  <a:cubicBezTo>
                    <a:pt x="30651" y="326"/>
                    <a:pt x="30645" y="326"/>
                    <a:pt x="30642" y="327"/>
                  </a:cubicBezTo>
                  <a:cubicBezTo>
                    <a:pt x="30634" y="329"/>
                    <a:pt x="30626" y="330"/>
                    <a:pt x="30618" y="330"/>
                  </a:cubicBezTo>
                  <a:cubicBezTo>
                    <a:pt x="30605" y="330"/>
                    <a:pt x="30593" y="327"/>
                    <a:pt x="30586" y="323"/>
                  </a:cubicBezTo>
                  <a:cubicBezTo>
                    <a:pt x="30576" y="316"/>
                    <a:pt x="30503" y="306"/>
                    <a:pt x="30420" y="302"/>
                  </a:cubicBezTo>
                  <a:cubicBezTo>
                    <a:pt x="30316" y="295"/>
                    <a:pt x="30267" y="281"/>
                    <a:pt x="30264" y="257"/>
                  </a:cubicBezTo>
                  <a:cubicBezTo>
                    <a:pt x="30258" y="243"/>
                    <a:pt x="30257" y="236"/>
                    <a:pt x="30262" y="236"/>
                  </a:cubicBezTo>
                  <a:lnTo>
                    <a:pt x="30262" y="236"/>
                  </a:lnTo>
                  <a:cubicBezTo>
                    <a:pt x="30266" y="236"/>
                    <a:pt x="30272" y="239"/>
                    <a:pt x="30281" y="247"/>
                  </a:cubicBezTo>
                  <a:cubicBezTo>
                    <a:pt x="30289" y="253"/>
                    <a:pt x="30296" y="256"/>
                    <a:pt x="30302" y="256"/>
                  </a:cubicBezTo>
                  <a:cubicBezTo>
                    <a:pt x="30309" y="256"/>
                    <a:pt x="30314" y="252"/>
                    <a:pt x="30316" y="244"/>
                  </a:cubicBezTo>
                  <a:cubicBezTo>
                    <a:pt x="30321" y="228"/>
                    <a:pt x="30308" y="220"/>
                    <a:pt x="30289" y="220"/>
                  </a:cubicBezTo>
                  <a:cubicBezTo>
                    <a:pt x="30271" y="220"/>
                    <a:pt x="30246" y="228"/>
                    <a:pt x="30229" y="244"/>
                  </a:cubicBezTo>
                  <a:cubicBezTo>
                    <a:pt x="30202" y="270"/>
                    <a:pt x="30152" y="285"/>
                    <a:pt x="30100" y="285"/>
                  </a:cubicBezTo>
                  <a:cubicBezTo>
                    <a:pt x="30079" y="285"/>
                    <a:pt x="30058" y="283"/>
                    <a:pt x="30038" y="278"/>
                  </a:cubicBezTo>
                  <a:cubicBezTo>
                    <a:pt x="30024" y="273"/>
                    <a:pt x="30008" y="272"/>
                    <a:pt x="29994" y="272"/>
                  </a:cubicBezTo>
                  <a:cubicBezTo>
                    <a:pt x="29974" y="272"/>
                    <a:pt x="29958" y="275"/>
                    <a:pt x="29952" y="281"/>
                  </a:cubicBezTo>
                  <a:cubicBezTo>
                    <a:pt x="29945" y="286"/>
                    <a:pt x="29941" y="289"/>
                    <a:pt x="29939" y="289"/>
                  </a:cubicBezTo>
                  <a:cubicBezTo>
                    <a:pt x="29936" y="289"/>
                    <a:pt x="29936" y="285"/>
                    <a:pt x="29938" y="278"/>
                  </a:cubicBezTo>
                  <a:cubicBezTo>
                    <a:pt x="29943" y="260"/>
                    <a:pt x="29875" y="241"/>
                    <a:pt x="29824" y="241"/>
                  </a:cubicBezTo>
                  <a:cubicBezTo>
                    <a:pt x="29813" y="241"/>
                    <a:pt x="29803" y="242"/>
                    <a:pt x="29795" y="244"/>
                  </a:cubicBezTo>
                  <a:cubicBezTo>
                    <a:pt x="29793" y="244"/>
                    <a:pt x="29787" y="245"/>
                    <a:pt x="29780" y="245"/>
                  </a:cubicBezTo>
                  <a:cubicBezTo>
                    <a:pt x="29756" y="245"/>
                    <a:pt x="29711" y="241"/>
                    <a:pt x="29664" y="233"/>
                  </a:cubicBezTo>
                  <a:cubicBezTo>
                    <a:pt x="29636" y="230"/>
                    <a:pt x="29608" y="228"/>
                    <a:pt x="29586" y="228"/>
                  </a:cubicBezTo>
                  <a:cubicBezTo>
                    <a:pt x="29558" y="228"/>
                    <a:pt x="29537" y="231"/>
                    <a:pt x="29531" y="236"/>
                  </a:cubicBezTo>
                  <a:cubicBezTo>
                    <a:pt x="29529" y="238"/>
                    <a:pt x="29525" y="239"/>
                    <a:pt x="29522" y="239"/>
                  </a:cubicBezTo>
                  <a:cubicBezTo>
                    <a:pt x="29513" y="239"/>
                    <a:pt x="29501" y="231"/>
                    <a:pt x="29494" y="219"/>
                  </a:cubicBezTo>
                  <a:cubicBezTo>
                    <a:pt x="29481" y="202"/>
                    <a:pt x="29459" y="193"/>
                    <a:pt x="29423" y="193"/>
                  </a:cubicBezTo>
                  <a:cubicBezTo>
                    <a:pt x="29407" y="193"/>
                    <a:pt x="29389" y="195"/>
                    <a:pt x="29369" y="198"/>
                  </a:cubicBezTo>
                  <a:cubicBezTo>
                    <a:pt x="29355" y="199"/>
                    <a:pt x="29338" y="199"/>
                    <a:pt x="29318" y="199"/>
                  </a:cubicBezTo>
                  <a:cubicBezTo>
                    <a:pt x="29257" y="199"/>
                    <a:pt x="29173" y="194"/>
                    <a:pt x="29108" y="184"/>
                  </a:cubicBezTo>
                  <a:cubicBezTo>
                    <a:pt x="29025" y="174"/>
                    <a:pt x="28924" y="164"/>
                    <a:pt x="28890" y="164"/>
                  </a:cubicBezTo>
                  <a:cubicBezTo>
                    <a:pt x="28884" y="164"/>
                    <a:pt x="28878" y="164"/>
                    <a:pt x="28872" y="164"/>
                  </a:cubicBezTo>
                  <a:cubicBezTo>
                    <a:pt x="28845" y="164"/>
                    <a:pt x="28818" y="159"/>
                    <a:pt x="28810" y="153"/>
                  </a:cubicBezTo>
                  <a:cubicBezTo>
                    <a:pt x="28806" y="149"/>
                    <a:pt x="28793" y="146"/>
                    <a:pt x="28779" y="146"/>
                  </a:cubicBezTo>
                  <a:cubicBezTo>
                    <a:pt x="28770" y="146"/>
                    <a:pt x="28760" y="147"/>
                    <a:pt x="28751" y="149"/>
                  </a:cubicBezTo>
                  <a:cubicBezTo>
                    <a:pt x="28739" y="152"/>
                    <a:pt x="28723" y="154"/>
                    <a:pt x="28706" y="154"/>
                  </a:cubicBezTo>
                  <a:cubicBezTo>
                    <a:pt x="28685" y="154"/>
                    <a:pt x="28664" y="152"/>
                    <a:pt x="28647" y="146"/>
                  </a:cubicBezTo>
                  <a:cubicBezTo>
                    <a:pt x="28633" y="141"/>
                    <a:pt x="28612" y="139"/>
                    <a:pt x="28588" y="139"/>
                  </a:cubicBezTo>
                  <a:cubicBezTo>
                    <a:pt x="28558" y="139"/>
                    <a:pt x="28525" y="142"/>
                    <a:pt x="28498" y="146"/>
                  </a:cubicBezTo>
                  <a:cubicBezTo>
                    <a:pt x="28472" y="151"/>
                    <a:pt x="28444" y="154"/>
                    <a:pt x="28420" y="154"/>
                  </a:cubicBezTo>
                  <a:cubicBezTo>
                    <a:pt x="28396" y="154"/>
                    <a:pt x="28376" y="151"/>
                    <a:pt x="28366" y="146"/>
                  </a:cubicBezTo>
                  <a:cubicBezTo>
                    <a:pt x="28349" y="139"/>
                    <a:pt x="28332" y="135"/>
                    <a:pt x="28316" y="135"/>
                  </a:cubicBezTo>
                  <a:cubicBezTo>
                    <a:pt x="28287" y="135"/>
                    <a:pt x="28265" y="147"/>
                    <a:pt x="28272" y="167"/>
                  </a:cubicBezTo>
                  <a:cubicBezTo>
                    <a:pt x="28275" y="175"/>
                    <a:pt x="28271" y="182"/>
                    <a:pt x="28259" y="182"/>
                  </a:cubicBezTo>
                  <a:cubicBezTo>
                    <a:pt x="28257" y="182"/>
                    <a:pt x="28254" y="182"/>
                    <a:pt x="28251" y="181"/>
                  </a:cubicBezTo>
                  <a:cubicBezTo>
                    <a:pt x="28237" y="177"/>
                    <a:pt x="28231" y="164"/>
                    <a:pt x="28234" y="153"/>
                  </a:cubicBezTo>
                  <a:cubicBezTo>
                    <a:pt x="28237" y="142"/>
                    <a:pt x="28230" y="134"/>
                    <a:pt x="28222" y="134"/>
                  </a:cubicBezTo>
                  <a:cubicBezTo>
                    <a:pt x="28220" y="134"/>
                    <a:pt x="28218" y="135"/>
                    <a:pt x="28216" y="135"/>
                  </a:cubicBezTo>
                  <a:cubicBezTo>
                    <a:pt x="28203" y="139"/>
                    <a:pt x="28196" y="149"/>
                    <a:pt x="28196" y="160"/>
                  </a:cubicBezTo>
                  <a:cubicBezTo>
                    <a:pt x="28199" y="174"/>
                    <a:pt x="28175" y="177"/>
                    <a:pt x="28130" y="177"/>
                  </a:cubicBezTo>
                  <a:cubicBezTo>
                    <a:pt x="28088" y="174"/>
                    <a:pt x="28053" y="160"/>
                    <a:pt x="28047" y="146"/>
                  </a:cubicBezTo>
                  <a:cubicBezTo>
                    <a:pt x="28041" y="129"/>
                    <a:pt x="28016" y="119"/>
                    <a:pt x="27996" y="119"/>
                  </a:cubicBezTo>
                  <a:cubicBezTo>
                    <a:pt x="27980" y="119"/>
                    <a:pt x="27967" y="125"/>
                    <a:pt x="27970" y="139"/>
                  </a:cubicBezTo>
                  <a:cubicBezTo>
                    <a:pt x="27972" y="148"/>
                    <a:pt x="27972" y="152"/>
                    <a:pt x="27970" y="152"/>
                  </a:cubicBezTo>
                  <a:cubicBezTo>
                    <a:pt x="27968" y="152"/>
                    <a:pt x="27963" y="148"/>
                    <a:pt x="27957" y="139"/>
                  </a:cubicBezTo>
                  <a:cubicBezTo>
                    <a:pt x="27950" y="133"/>
                    <a:pt x="27945" y="129"/>
                    <a:pt x="27941" y="129"/>
                  </a:cubicBezTo>
                  <a:cubicBezTo>
                    <a:pt x="27936" y="129"/>
                    <a:pt x="27932" y="134"/>
                    <a:pt x="27928" y="143"/>
                  </a:cubicBezTo>
                  <a:cubicBezTo>
                    <a:pt x="27925" y="152"/>
                    <a:pt x="27919" y="156"/>
                    <a:pt x="27909" y="156"/>
                  </a:cubicBezTo>
                  <a:cubicBezTo>
                    <a:pt x="27896" y="156"/>
                    <a:pt x="27878" y="149"/>
                    <a:pt x="27853" y="135"/>
                  </a:cubicBezTo>
                  <a:cubicBezTo>
                    <a:pt x="27814" y="117"/>
                    <a:pt x="27783" y="108"/>
                    <a:pt x="27762" y="108"/>
                  </a:cubicBezTo>
                  <a:cubicBezTo>
                    <a:pt x="27739" y="108"/>
                    <a:pt x="27726" y="118"/>
                    <a:pt x="27724" y="139"/>
                  </a:cubicBezTo>
                  <a:cubicBezTo>
                    <a:pt x="27723" y="145"/>
                    <a:pt x="27721" y="147"/>
                    <a:pt x="27718" y="147"/>
                  </a:cubicBezTo>
                  <a:cubicBezTo>
                    <a:pt x="27715" y="147"/>
                    <a:pt x="27711" y="141"/>
                    <a:pt x="27707" y="129"/>
                  </a:cubicBezTo>
                  <a:cubicBezTo>
                    <a:pt x="27701" y="114"/>
                    <a:pt x="27695" y="106"/>
                    <a:pt x="27688" y="106"/>
                  </a:cubicBezTo>
                  <a:cubicBezTo>
                    <a:pt x="27683" y="106"/>
                    <a:pt x="27676" y="111"/>
                    <a:pt x="27669" y="122"/>
                  </a:cubicBezTo>
                  <a:cubicBezTo>
                    <a:pt x="27656" y="140"/>
                    <a:pt x="27625" y="150"/>
                    <a:pt x="27602" y="150"/>
                  </a:cubicBezTo>
                  <a:cubicBezTo>
                    <a:pt x="27582" y="150"/>
                    <a:pt x="27567" y="143"/>
                    <a:pt x="27571" y="129"/>
                  </a:cubicBezTo>
                  <a:cubicBezTo>
                    <a:pt x="27574" y="120"/>
                    <a:pt x="27565" y="114"/>
                    <a:pt x="27552" y="114"/>
                  </a:cubicBezTo>
                  <a:cubicBezTo>
                    <a:pt x="27549" y="114"/>
                    <a:pt x="27547" y="114"/>
                    <a:pt x="27544" y="114"/>
                  </a:cubicBezTo>
                  <a:cubicBezTo>
                    <a:pt x="27538" y="117"/>
                    <a:pt x="27532" y="117"/>
                    <a:pt x="27528" y="117"/>
                  </a:cubicBezTo>
                  <a:cubicBezTo>
                    <a:pt x="27516" y="117"/>
                    <a:pt x="27510" y="112"/>
                    <a:pt x="27512" y="104"/>
                  </a:cubicBezTo>
                  <a:cubicBezTo>
                    <a:pt x="27516" y="94"/>
                    <a:pt x="27467" y="84"/>
                    <a:pt x="27398" y="80"/>
                  </a:cubicBezTo>
                  <a:cubicBezTo>
                    <a:pt x="27360" y="79"/>
                    <a:pt x="27332" y="79"/>
                    <a:pt x="27312" y="79"/>
                  </a:cubicBezTo>
                  <a:cubicBezTo>
                    <a:pt x="27256" y="79"/>
                    <a:pt x="27254" y="84"/>
                    <a:pt x="27259" y="101"/>
                  </a:cubicBezTo>
                  <a:cubicBezTo>
                    <a:pt x="27260" y="105"/>
                    <a:pt x="27265" y="107"/>
                    <a:pt x="27271" y="107"/>
                  </a:cubicBezTo>
                  <a:cubicBezTo>
                    <a:pt x="27279" y="107"/>
                    <a:pt x="27290" y="104"/>
                    <a:pt x="27301" y="98"/>
                  </a:cubicBezTo>
                  <a:cubicBezTo>
                    <a:pt x="27314" y="89"/>
                    <a:pt x="27323" y="84"/>
                    <a:pt x="27326" y="84"/>
                  </a:cubicBezTo>
                  <a:lnTo>
                    <a:pt x="27326" y="84"/>
                  </a:lnTo>
                  <a:cubicBezTo>
                    <a:pt x="27332" y="84"/>
                    <a:pt x="27320" y="100"/>
                    <a:pt x="27287" y="139"/>
                  </a:cubicBezTo>
                  <a:cubicBezTo>
                    <a:pt x="27275" y="153"/>
                    <a:pt x="27266" y="160"/>
                    <a:pt x="27262" y="160"/>
                  </a:cubicBezTo>
                  <a:cubicBezTo>
                    <a:pt x="27259" y="160"/>
                    <a:pt x="27258" y="157"/>
                    <a:pt x="27259" y="149"/>
                  </a:cubicBezTo>
                  <a:cubicBezTo>
                    <a:pt x="27266" y="137"/>
                    <a:pt x="27260" y="125"/>
                    <a:pt x="27250" y="125"/>
                  </a:cubicBezTo>
                  <a:cubicBezTo>
                    <a:pt x="27248" y="125"/>
                    <a:pt x="27247" y="125"/>
                    <a:pt x="27246" y="125"/>
                  </a:cubicBezTo>
                  <a:cubicBezTo>
                    <a:pt x="27221" y="128"/>
                    <a:pt x="27196" y="130"/>
                    <a:pt x="27172" y="130"/>
                  </a:cubicBezTo>
                  <a:cubicBezTo>
                    <a:pt x="27118" y="130"/>
                    <a:pt x="27073" y="122"/>
                    <a:pt x="27068" y="108"/>
                  </a:cubicBezTo>
                  <a:cubicBezTo>
                    <a:pt x="27065" y="99"/>
                    <a:pt x="27055" y="93"/>
                    <a:pt x="27044" y="93"/>
                  </a:cubicBezTo>
                  <a:cubicBezTo>
                    <a:pt x="27042" y="93"/>
                    <a:pt x="27040" y="93"/>
                    <a:pt x="27037" y="94"/>
                  </a:cubicBezTo>
                  <a:cubicBezTo>
                    <a:pt x="27003" y="104"/>
                    <a:pt x="27084" y="160"/>
                    <a:pt x="27133" y="160"/>
                  </a:cubicBezTo>
                  <a:cubicBezTo>
                    <a:pt x="27135" y="160"/>
                    <a:pt x="27136" y="160"/>
                    <a:pt x="27137" y="160"/>
                  </a:cubicBezTo>
                  <a:cubicBezTo>
                    <a:pt x="27217" y="160"/>
                    <a:pt x="27204" y="209"/>
                    <a:pt x="27121" y="215"/>
                  </a:cubicBezTo>
                  <a:cubicBezTo>
                    <a:pt x="27079" y="219"/>
                    <a:pt x="27023" y="223"/>
                    <a:pt x="26996" y="226"/>
                  </a:cubicBezTo>
                  <a:cubicBezTo>
                    <a:pt x="26988" y="227"/>
                    <a:pt x="26978" y="227"/>
                    <a:pt x="26969" y="227"/>
                  </a:cubicBezTo>
                  <a:cubicBezTo>
                    <a:pt x="26947" y="227"/>
                    <a:pt x="26923" y="225"/>
                    <a:pt x="26908" y="223"/>
                  </a:cubicBezTo>
                  <a:cubicBezTo>
                    <a:pt x="26893" y="217"/>
                    <a:pt x="26878" y="214"/>
                    <a:pt x="26868" y="214"/>
                  </a:cubicBezTo>
                  <a:cubicBezTo>
                    <a:pt x="26865" y="214"/>
                    <a:pt x="26862" y="214"/>
                    <a:pt x="26860" y="215"/>
                  </a:cubicBezTo>
                  <a:cubicBezTo>
                    <a:pt x="26853" y="215"/>
                    <a:pt x="26812" y="215"/>
                    <a:pt x="26763" y="219"/>
                  </a:cubicBezTo>
                  <a:cubicBezTo>
                    <a:pt x="26718" y="219"/>
                    <a:pt x="26669" y="223"/>
                    <a:pt x="26659" y="226"/>
                  </a:cubicBezTo>
                  <a:cubicBezTo>
                    <a:pt x="26645" y="226"/>
                    <a:pt x="26579" y="226"/>
                    <a:pt x="26510" y="223"/>
                  </a:cubicBezTo>
                  <a:cubicBezTo>
                    <a:pt x="26399" y="215"/>
                    <a:pt x="26351" y="212"/>
                    <a:pt x="26173" y="191"/>
                  </a:cubicBezTo>
                  <a:cubicBezTo>
                    <a:pt x="26151" y="189"/>
                    <a:pt x="26117" y="186"/>
                    <a:pt x="26087" y="186"/>
                  </a:cubicBezTo>
                  <a:cubicBezTo>
                    <a:pt x="26074" y="186"/>
                    <a:pt x="26062" y="187"/>
                    <a:pt x="26052" y="188"/>
                  </a:cubicBezTo>
                  <a:cubicBezTo>
                    <a:pt x="26003" y="188"/>
                    <a:pt x="26000" y="191"/>
                    <a:pt x="26038" y="202"/>
                  </a:cubicBezTo>
                  <a:cubicBezTo>
                    <a:pt x="26062" y="205"/>
                    <a:pt x="26087" y="226"/>
                    <a:pt x="26093" y="239"/>
                  </a:cubicBezTo>
                  <a:cubicBezTo>
                    <a:pt x="26101" y="262"/>
                    <a:pt x="26091" y="275"/>
                    <a:pt x="26071" y="275"/>
                  </a:cubicBezTo>
                  <a:cubicBezTo>
                    <a:pt x="26063" y="275"/>
                    <a:pt x="26053" y="273"/>
                    <a:pt x="26042" y="268"/>
                  </a:cubicBezTo>
                  <a:cubicBezTo>
                    <a:pt x="26027" y="260"/>
                    <a:pt x="25965" y="257"/>
                    <a:pt x="25903" y="257"/>
                  </a:cubicBezTo>
                  <a:cubicBezTo>
                    <a:pt x="25823" y="257"/>
                    <a:pt x="25792" y="250"/>
                    <a:pt x="25792" y="229"/>
                  </a:cubicBezTo>
                  <a:cubicBezTo>
                    <a:pt x="25795" y="214"/>
                    <a:pt x="25787" y="205"/>
                    <a:pt x="25778" y="205"/>
                  </a:cubicBezTo>
                  <a:cubicBezTo>
                    <a:pt x="25777" y="205"/>
                    <a:pt x="25776" y="205"/>
                    <a:pt x="25774" y="205"/>
                  </a:cubicBezTo>
                  <a:cubicBezTo>
                    <a:pt x="25760" y="209"/>
                    <a:pt x="25747" y="223"/>
                    <a:pt x="25747" y="236"/>
                  </a:cubicBezTo>
                  <a:cubicBezTo>
                    <a:pt x="25745" y="244"/>
                    <a:pt x="25743" y="247"/>
                    <a:pt x="25740" y="247"/>
                  </a:cubicBezTo>
                  <a:cubicBezTo>
                    <a:pt x="25737" y="247"/>
                    <a:pt x="25733" y="241"/>
                    <a:pt x="25729" y="229"/>
                  </a:cubicBezTo>
                  <a:cubicBezTo>
                    <a:pt x="25724" y="215"/>
                    <a:pt x="25717" y="207"/>
                    <a:pt x="25704" y="207"/>
                  </a:cubicBezTo>
                  <a:cubicBezTo>
                    <a:pt x="25693" y="207"/>
                    <a:pt x="25677" y="213"/>
                    <a:pt x="25653" y="226"/>
                  </a:cubicBezTo>
                  <a:cubicBezTo>
                    <a:pt x="25629" y="237"/>
                    <a:pt x="25603" y="242"/>
                    <a:pt x="25581" y="242"/>
                  </a:cubicBezTo>
                  <a:cubicBezTo>
                    <a:pt x="25539" y="242"/>
                    <a:pt x="25509" y="225"/>
                    <a:pt x="25518" y="198"/>
                  </a:cubicBezTo>
                  <a:cubicBezTo>
                    <a:pt x="25520" y="191"/>
                    <a:pt x="25518" y="188"/>
                    <a:pt x="25512" y="188"/>
                  </a:cubicBezTo>
                  <a:cubicBezTo>
                    <a:pt x="25507" y="188"/>
                    <a:pt x="25498" y="191"/>
                    <a:pt x="25486" y="198"/>
                  </a:cubicBezTo>
                  <a:cubicBezTo>
                    <a:pt x="25474" y="206"/>
                    <a:pt x="25462" y="210"/>
                    <a:pt x="25449" y="210"/>
                  </a:cubicBezTo>
                  <a:cubicBezTo>
                    <a:pt x="25440" y="210"/>
                    <a:pt x="25431" y="208"/>
                    <a:pt x="25424" y="202"/>
                  </a:cubicBezTo>
                  <a:cubicBezTo>
                    <a:pt x="25414" y="194"/>
                    <a:pt x="25408" y="189"/>
                    <a:pt x="25405" y="189"/>
                  </a:cubicBezTo>
                  <a:lnTo>
                    <a:pt x="25405" y="189"/>
                  </a:lnTo>
                  <a:cubicBezTo>
                    <a:pt x="25402" y="189"/>
                    <a:pt x="25403" y="194"/>
                    <a:pt x="25406" y="205"/>
                  </a:cubicBezTo>
                  <a:cubicBezTo>
                    <a:pt x="25410" y="219"/>
                    <a:pt x="25403" y="236"/>
                    <a:pt x="25389" y="236"/>
                  </a:cubicBezTo>
                  <a:cubicBezTo>
                    <a:pt x="25388" y="236"/>
                    <a:pt x="25387" y="236"/>
                    <a:pt x="25386" y="236"/>
                  </a:cubicBezTo>
                  <a:cubicBezTo>
                    <a:pt x="25376" y="236"/>
                    <a:pt x="25361" y="221"/>
                    <a:pt x="25355" y="202"/>
                  </a:cubicBezTo>
                  <a:cubicBezTo>
                    <a:pt x="25348" y="181"/>
                    <a:pt x="25341" y="171"/>
                    <a:pt x="25327" y="171"/>
                  </a:cubicBezTo>
                  <a:cubicBezTo>
                    <a:pt x="25318" y="171"/>
                    <a:pt x="25306" y="176"/>
                    <a:pt x="25289" y="184"/>
                  </a:cubicBezTo>
                  <a:cubicBezTo>
                    <a:pt x="25272" y="190"/>
                    <a:pt x="25256" y="194"/>
                    <a:pt x="25245" y="194"/>
                  </a:cubicBezTo>
                  <a:cubicBezTo>
                    <a:pt x="25237" y="194"/>
                    <a:pt x="25231" y="192"/>
                    <a:pt x="25230" y="188"/>
                  </a:cubicBezTo>
                  <a:cubicBezTo>
                    <a:pt x="25228" y="183"/>
                    <a:pt x="25223" y="181"/>
                    <a:pt x="25216" y="181"/>
                  </a:cubicBezTo>
                  <a:cubicBezTo>
                    <a:pt x="25205" y="181"/>
                    <a:pt x="25189" y="185"/>
                    <a:pt x="25171" y="191"/>
                  </a:cubicBezTo>
                  <a:cubicBezTo>
                    <a:pt x="25152" y="200"/>
                    <a:pt x="25138" y="204"/>
                    <a:pt x="25129" y="204"/>
                  </a:cubicBezTo>
                  <a:cubicBezTo>
                    <a:pt x="25120" y="204"/>
                    <a:pt x="25117" y="200"/>
                    <a:pt x="25118" y="191"/>
                  </a:cubicBezTo>
                  <a:cubicBezTo>
                    <a:pt x="25118" y="175"/>
                    <a:pt x="25093" y="168"/>
                    <a:pt x="25045" y="168"/>
                  </a:cubicBezTo>
                  <a:cubicBezTo>
                    <a:pt x="25029" y="168"/>
                    <a:pt x="25011" y="169"/>
                    <a:pt x="24990" y="170"/>
                  </a:cubicBezTo>
                  <a:cubicBezTo>
                    <a:pt x="24971" y="171"/>
                    <a:pt x="24948" y="172"/>
                    <a:pt x="24925" y="172"/>
                  </a:cubicBezTo>
                  <a:cubicBezTo>
                    <a:pt x="24861" y="172"/>
                    <a:pt x="24789" y="168"/>
                    <a:pt x="24744" y="164"/>
                  </a:cubicBezTo>
                  <a:cubicBezTo>
                    <a:pt x="24712" y="160"/>
                    <a:pt x="24680" y="158"/>
                    <a:pt x="24653" y="158"/>
                  </a:cubicBezTo>
                  <a:cubicBezTo>
                    <a:pt x="24626" y="158"/>
                    <a:pt x="24603" y="160"/>
                    <a:pt x="24591" y="164"/>
                  </a:cubicBezTo>
                  <a:cubicBezTo>
                    <a:pt x="24583" y="166"/>
                    <a:pt x="24575" y="167"/>
                    <a:pt x="24568" y="167"/>
                  </a:cubicBezTo>
                  <a:cubicBezTo>
                    <a:pt x="24555" y="167"/>
                    <a:pt x="24545" y="163"/>
                    <a:pt x="24543" y="156"/>
                  </a:cubicBezTo>
                  <a:cubicBezTo>
                    <a:pt x="24540" y="146"/>
                    <a:pt x="24511" y="139"/>
                    <a:pt x="24477" y="139"/>
                  </a:cubicBezTo>
                  <a:cubicBezTo>
                    <a:pt x="24475" y="140"/>
                    <a:pt x="24473" y="140"/>
                    <a:pt x="24471" y="140"/>
                  </a:cubicBezTo>
                  <a:cubicBezTo>
                    <a:pt x="24406" y="140"/>
                    <a:pt x="24385" y="89"/>
                    <a:pt x="24439" y="59"/>
                  </a:cubicBezTo>
                  <a:cubicBezTo>
                    <a:pt x="24463" y="45"/>
                    <a:pt x="24477" y="31"/>
                    <a:pt x="24477" y="21"/>
                  </a:cubicBezTo>
                  <a:cubicBezTo>
                    <a:pt x="24473" y="11"/>
                    <a:pt x="24429" y="6"/>
                    <a:pt x="24383" y="6"/>
                  </a:cubicBezTo>
                  <a:cubicBezTo>
                    <a:pt x="24338" y="6"/>
                    <a:pt x="24291" y="11"/>
                    <a:pt x="24282" y="21"/>
                  </a:cubicBezTo>
                  <a:cubicBezTo>
                    <a:pt x="24279" y="23"/>
                    <a:pt x="24274" y="24"/>
                    <a:pt x="24269" y="24"/>
                  </a:cubicBezTo>
                  <a:cubicBezTo>
                    <a:pt x="24259" y="24"/>
                    <a:pt x="24246" y="20"/>
                    <a:pt x="24234" y="10"/>
                  </a:cubicBezTo>
                  <a:cubicBezTo>
                    <a:pt x="24223" y="4"/>
                    <a:pt x="24184" y="0"/>
                    <a:pt x="24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24"/>
            <p:cNvSpPr/>
            <p:nvPr/>
          </p:nvSpPr>
          <p:spPr>
            <a:xfrm>
              <a:off x="5025425" y="1234350"/>
              <a:ext cx="1150" cy="1000"/>
            </a:xfrm>
            <a:custGeom>
              <a:avLst/>
              <a:gdLst/>
              <a:ahLst/>
              <a:cxnLst/>
              <a:rect l="l" t="t" r="r" b="b"/>
              <a:pathLst>
                <a:path w="46" h="40" extrusionOk="0">
                  <a:moveTo>
                    <a:pt x="31" y="1"/>
                  </a:moveTo>
                  <a:cubicBezTo>
                    <a:pt x="27" y="1"/>
                    <a:pt x="23" y="3"/>
                    <a:pt x="18" y="8"/>
                  </a:cubicBezTo>
                  <a:cubicBezTo>
                    <a:pt x="8" y="18"/>
                    <a:pt x="1" y="28"/>
                    <a:pt x="1" y="35"/>
                  </a:cubicBezTo>
                  <a:cubicBezTo>
                    <a:pt x="3" y="37"/>
                    <a:pt x="9" y="40"/>
                    <a:pt x="17" y="40"/>
                  </a:cubicBezTo>
                  <a:cubicBezTo>
                    <a:pt x="21" y="40"/>
                    <a:pt x="24" y="39"/>
                    <a:pt x="28" y="38"/>
                  </a:cubicBezTo>
                  <a:cubicBezTo>
                    <a:pt x="39" y="35"/>
                    <a:pt x="46" y="21"/>
                    <a:pt x="43" y="11"/>
                  </a:cubicBezTo>
                  <a:cubicBezTo>
                    <a:pt x="41" y="5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24"/>
            <p:cNvSpPr/>
            <p:nvPr/>
          </p:nvSpPr>
          <p:spPr>
            <a:xfrm>
              <a:off x="5025400" y="1231575"/>
              <a:ext cx="3450" cy="1075"/>
            </a:xfrm>
            <a:custGeom>
              <a:avLst/>
              <a:gdLst/>
              <a:ahLst/>
              <a:cxnLst/>
              <a:rect l="l" t="t" r="r" b="b"/>
              <a:pathLst>
                <a:path w="138" h="43" extrusionOk="0">
                  <a:moveTo>
                    <a:pt x="106" y="0"/>
                  </a:moveTo>
                  <a:cubicBezTo>
                    <a:pt x="96" y="4"/>
                    <a:pt x="64" y="4"/>
                    <a:pt x="40" y="4"/>
                  </a:cubicBezTo>
                  <a:cubicBezTo>
                    <a:pt x="31" y="3"/>
                    <a:pt x="24" y="2"/>
                    <a:pt x="19" y="2"/>
                  </a:cubicBezTo>
                  <a:cubicBezTo>
                    <a:pt x="0" y="2"/>
                    <a:pt x="7" y="8"/>
                    <a:pt x="37" y="24"/>
                  </a:cubicBezTo>
                  <a:cubicBezTo>
                    <a:pt x="56" y="37"/>
                    <a:pt x="78" y="42"/>
                    <a:pt x="96" y="42"/>
                  </a:cubicBezTo>
                  <a:cubicBezTo>
                    <a:pt x="120" y="42"/>
                    <a:pt x="138" y="32"/>
                    <a:pt x="133" y="14"/>
                  </a:cubicBezTo>
                  <a:cubicBezTo>
                    <a:pt x="130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24"/>
            <p:cNvSpPr/>
            <p:nvPr/>
          </p:nvSpPr>
          <p:spPr>
            <a:xfrm>
              <a:off x="5027950" y="1239650"/>
              <a:ext cx="1950" cy="575"/>
            </a:xfrm>
            <a:custGeom>
              <a:avLst/>
              <a:gdLst/>
              <a:ahLst/>
              <a:cxnLst/>
              <a:rect l="l" t="t" r="r" b="b"/>
              <a:pathLst>
                <a:path w="78" h="23" extrusionOk="0">
                  <a:moveTo>
                    <a:pt x="39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1" y="22"/>
                    <a:pt x="59" y="22"/>
                  </a:cubicBezTo>
                  <a:cubicBezTo>
                    <a:pt x="66" y="22"/>
                    <a:pt x="72" y="20"/>
                    <a:pt x="73" y="17"/>
                  </a:cubicBezTo>
                  <a:cubicBezTo>
                    <a:pt x="77" y="10"/>
                    <a:pt x="63" y="4"/>
                    <a:pt x="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24"/>
            <p:cNvSpPr/>
            <p:nvPr/>
          </p:nvSpPr>
          <p:spPr>
            <a:xfrm>
              <a:off x="5028600" y="1236375"/>
              <a:ext cx="4850" cy="3950"/>
            </a:xfrm>
            <a:custGeom>
              <a:avLst/>
              <a:gdLst/>
              <a:ahLst/>
              <a:cxnLst/>
              <a:rect l="l" t="t" r="r" b="b"/>
              <a:pathLst>
                <a:path w="194" h="158" extrusionOk="0">
                  <a:moveTo>
                    <a:pt x="131" y="1"/>
                  </a:moveTo>
                  <a:cubicBezTo>
                    <a:pt x="119" y="1"/>
                    <a:pt x="101" y="6"/>
                    <a:pt x="75" y="16"/>
                  </a:cubicBezTo>
                  <a:cubicBezTo>
                    <a:pt x="11" y="39"/>
                    <a:pt x="1" y="54"/>
                    <a:pt x="43" y="54"/>
                  </a:cubicBezTo>
                  <a:cubicBezTo>
                    <a:pt x="53" y="54"/>
                    <a:pt x="66" y="53"/>
                    <a:pt x="82" y="51"/>
                  </a:cubicBezTo>
                  <a:cubicBezTo>
                    <a:pt x="110" y="44"/>
                    <a:pt x="138" y="41"/>
                    <a:pt x="145" y="41"/>
                  </a:cubicBezTo>
                  <a:cubicBezTo>
                    <a:pt x="148" y="41"/>
                    <a:pt x="135" y="65"/>
                    <a:pt x="114" y="93"/>
                  </a:cubicBezTo>
                  <a:cubicBezTo>
                    <a:pt x="93" y="121"/>
                    <a:pt x="85" y="152"/>
                    <a:pt x="96" y="155"/>
                  </a:cubicBezTo>
                  <a:cubicBezTo>
                    <a:pt x="98" y="157"/>
                    <a:pt x="101" y="158"/>
                    <a:pt x="103" y="158"/>
                  </a:cubicBezTo>
                  <a:cubicBezTo>
                    <a:pt x="112" y="158"/>
                    <a:pt x="122" y="148"/>
                    <a:pt x="127" y="135"/>
                  </a:cubicBezTo>
                  <a:cubicBezTo>
                    <a:pt x="133" y="120"/>
                    <a:pt x="147" y="110"/>
                    <a:pt x="163" y="110"/>
                  </a:cubicBezTo>
                  <a:cubicBezTo>
                    <a:pt x="166" y="110"/>
                    <a:pt x="169" y="110"/>
                    <a:pt x="172" y="111"/>
                  </a:cubicBezTo>
                  <a:cubicBezTo>
                    <a:pt x="180" y="113"/>
                    <a:pt x="185" y="114"/>
                    <a:pt x="188" y="114"/>
                  </a:cubicBezTo>
                  <a:cubicBezTo>
                    <a:pt x="194" y="114"/>
                    <a:pt x="193" y="111"/>
                    <a:pt x="186" y="106"/>
                  </a:cubicBezTo>
                  <a:cubicBezTo>
                    <a:pt x="172" y="100"/>
                    <a:pt x="172" y="82"/>
                    <a:pt x="179" y="61"/>
                  </a:cubicBezTo>
                  <a:cubicBezTo>
                    <a:pt x="190" y="45"/>
                    <a:pt x="190" y="35"/>
                    <a:pt x="179" y="35"/>
                  </a:cubicBezTo>
                  <a:cubicBezTo>
                    <a:pt x="177" y="35"/>
                    <a:pt x="173" y="36"/>
                    <a:pt x="169" y="37"/>
                  </a:cubicBezTo>
                  <a:cubicBezTo>
                    <a:pt x="167" y="38"/>
                    <a:pt x="165" y="38"/>
                    <a:pt x="164" y="38"/>
                  </a:cubicBezTo>
                  <a:cubicBezTo>
                    <a:pt x="153" y="38"/>
                    <a:pt x="145" y="29"/>
                    <a:pt x="145" y="16"/>
                  </a:cubicBezTo>
                  <a:cubicBezTo>
                    <a:pt x="146" y="6"/>
                    <a:pt x="142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24"/>
            <p:cNvSpPr/>
            <p:nvPr/>
          </p:nvSpPr>
          <p:spPr>
            <a:xfrm>
              <a:off x="5033150" y="1251175"/>
              <a:ext cx="1150" cy="1350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24" y="1"/>
                  </a:moveTo>
                  <a:cubicBezTo>
                    <a:pt x="21" y="1"/>
                    <a:pt x="18" y="2"/>
                    <a:pt x="15" y="4"/>
                  </a:cubicBezTo>
                  <a:cubicBezTo>
                    <a:pt x="4" y="14"/>
                    <a:pt x="1" y="28"/>
                    <a:pt x="4" y="39"/>
                  </a:cubicBezTo>
                  <a:cubicBezTo>
                    <a:pt x="7" y="47"/>
                    <a:pt x="15" y="53"/>
                    <a:pt x="23" y="53"/>
                  </a:cubicBezTo>
                  <a:cubicBezTo>
                    <a:pt x="25" y="53"/>
                    <a:pt x="27" y="53"/>
                    <a:pt x="28" y="52"/>
                  </a:cubicBezTo>
                  <a:cubicBezTo>
                    <a:pt x="42" y="49"/>
                    <a:pt x="46" y="35"/>
                    <a:pt x="39" y="18"/>
                  </a:cubicBezTo>
                  <a:cubicBezTo>
                    <a:pt x="37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24"/>
            <p:cNvSpPr/>
            <p:nvPr/>
          </p:nvSpPr>
          <p:spPr>
            <a:xfrm>
              <a:off x="5028325" y="123432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14" y="0"/>
                  </a:moveTo>
                  <a:cubicBezTo>
                    <a:pt x="5" y="0"/>
                    <a:pt x="0" y="7"/>
                    <a:pt x="3" y="15"/>
                  </a:cubicBezTo>
                  <a:cubicBezTo>
                    <a:pt x="6" y="24"/>
                    <a:pt x="13" y="30"/>
                    <a:pt x="24" y="30"/>
                  </a:cubicBezTo>
                  <a:cubicBezTo>
                    <a:pt x="26" y="30"/>
                    <a:pt x="28" y="30"/>
                    <a:pt x="31" y="29"/>
                  </a:cubicBezTo>
                  <a:cubicBezTo>
                    <a:pt x="45" y="26"/>
                    <a:pt x="51" y="19"/>
                    <a:pt x="51" y="15"/>
                  </a:cubicBezTo>
                  <a:cubicBezTo>
                    <a:pt x="48" y="12"/>
                    <a:pt x="37" y="5"/>
                    <a:pt x="21" y="1"/>
                  </a:cubicBezTo>
                  <a:cubicBezTo>
                    <a:pt x="18" y="0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24"/>
            <p:cNvSpPr/>
            <p:nvPr/>
          </p:nvSpPr>
          <p:spPr>
            <a:xfrm>
              <a:off x="5034600" y="1250100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38" y="1"/>
                  </a:moveTo>
                  <a:cubicBezTo>
                    <a:pt x="32" y="1"/>
                    <a:pt x="25" y="3"/>
                    <a:pt x="19" y="9"/>
                  </a:cubicBezTo>
                  <a:cubicBezTo>
                    <a:pt x="3" y="25"/>
                    <a:pt x="1" y="31"/>
                    <a:pt x="12" y="31"/>
                  </a:cubicBezTo>
                  <a:cubicBezTo>
                    <a:pt x="18" y="31"/>
                    <a:pt x="27" y="30"/>
                    <a:pt x="40" y="26"/>
                  </a:cubicBezTo>
                  <a:cubicBezTo>
                    <a:pt x="57" y="23"/>
                    <a:pt x="64" y="12"/>
                    <a:pt x="54" y="5"/>
                  </a:cubicBezTo>
                  <a:cubicBezTo>
                    <a:pt x="49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24"/>
            <p:cNvSpPr/>
            <p:nvPr/>
          </p:nvSpPr>
          <p:spPr>
            <a:xfrm>
              <a:off x="5034125" y="1233525"/>
              <a:ext cx="1650" cy="600"/>
            </a:xfrm>
            <a:custGeom>
              <a:avLst/>
              <a:gdLst/>
              <a:ahLst/>
              <a:cxnLst/>
              <a:rect l="l" t="t" r="r" b="b"/>
              <a:pathLst>
                <a:path w="66" h="24" extrusionOk="0">
                  <a:moveTo>
                    <a:pt x="51" y="1"/>
                  </a:moveTo>
                  <a:cubicBezTo>
                    <a:pt x="47" y="1"/>
                    <a:pt x="41" y="1"/>
                    <a:pt x="34" y="2"/>
                  </a:cubicBezTo>
                  <a:cubicBezTo>
                    <a:pt x="13" y="9"/>
                    <a:pt x="0" y="16"/>
                    <a:pt x="10" y="20"/>
                  </a:cubicBezTo>
                  <a:cubicBezTo>
                    <a:pt x="14" y="22"/>
                    <a:pt x="18" y="23"/>
                    <a:pt x="24" y="23"/>
                  </a:cubicBezTo>
                  <a:cubicBezTo>
                    <a:pt x="33" y="23"/>
                    <a:pt x="44" y="19"/>
                    <a:pt x="55" y="12"/>
                  </a:cubicBezTo>
                  <a:cubicBezTo>
                    <a:pt x="66" y="5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24"/>
            <p:cNvSpPr/>
            <p:nvPr/>
          </p:nvSpPr>
          <p:spPr>
            <a:xfrm>
              <a:off x="5045475" y="1268500"/>
              <a:ext cx="2275" cy="1250"/>
            </a:xfrm>
            <a:custGeom>
              <a:avLst/>
              <a:gdLst/>
              <a:ahLst/>
              <a:cxnLst/>
              <a:rect l="l" t="t" r="r" b="b"/>
              <a:pathLst>
                <a:path w="91" h="50" extrusionOk="0">
                  <a:moveTo>
                    <a:pt x="34" y="1"/>
                  </a:moveTo>
                  <a:cubicBezTo>
                    <a:pt x="32" y="1"/>
                    <a:pt x="30" y="1"/>
                    <a:pt x="28" y="1"/>
                  </a:cubicBezTo>
                  <a:cubicBezTo>
                    <a:pt x="1" y="8"/>
                    <a:pt x="32" y="46"/>
                    <a:pt x="70" y="50"/>
                  </a:cubicBezTo>
                  <a:cubicBezTo>
                    <a:pt x="87" y="50"/>
                    <a:pt x="91" y="40"/>
                    <a:pt x="73" y="22"/>
                  </a:cubicBezTo>
                  <a:cubicBezTo>
                    <a:pt x="65" y="10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24"/>
            <p:cNvSpPr/>
            <p:nvPr/>
          </p:nvSpPr>
          <p:spPr>
            <a:xfrm>
              <a:off x="5046700" y="127112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82" y="0"/>
                  </a:moveTo>
                  <a:cubicBezTo>
                    <a:pt x="74" y="0"/>
                    <a:pt x="60" y="3"/>
                    <a:pt x="45" y="7"/>
                  </a:cubicBezTo>
                  <a:cubicBezTo>
                    <a:pt x="18" y="14"/>
                    <a:pt x="0" y="24"/>
                    <a:pt x="3" y="35"/>
                  </a:cubicBezTo>
                  <a:cubicBezTo>
                    <a:pt x="5" y="40"/>
                    <a:pt x="10" y="42"/>
                    <a:pt x="18" y="42"/>
                  </a:cubicBezTo>
                  <a:cubicBezTo>
                    <a:pt x="27" y="42"/>
                    <a:pt x="39" y="39"/>
                    <a:pt x="52" y="32"/>
                  </a:cubicBezTo>
                  <a:cubicBezTo>
                    <a:pt x="77" y="18"/>
                    <a:pt x="93" y="7"/>
                    <a:pt x="90" y="4"/>
                  </a:cubicBezTo>
                  <a:cubicBezTo>
                    <a:pt x="90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24"/>
            <p:cNvSpPr/>
            <p:nvPr/>
          </p:nvSpPr>
          <p:spPr>
            <a:xfrm>
              <a:off x="5044325" y="1260675"/>
              <a:ext cx="2775" cy="775"/>
            </a:xfrm>
            <a:custGeom>
              <a:avLst/>
              <a:gdLst/>
              <a:ahLst/>
              <a:cxnLst/>
              <a:rect l="l" t="t" r="r" b="b"/>
              <a:pathLst>
                <a:path w="111" h="31" extrusionOk="0">
                  <a:moveTo>
                    <a:pt x="54" y="1"/>
                  </a:moveTo>
                  <a:cubicBezTo>
                    <a:pt x="48" y="1"/>
                    <a:pt x="42" y="1"/>
                    <a:pt x="36" y="2"/>
                  </a:cubicBezTo>
                  <a:cubicBezTo>
                    <a:pt x="1" y="13"/>
                    <a:pt x="1" y="13"/>
                    <a:pt x="36" y="23"/>
                  </a:cubicBezTo>
                  <a:cubicBezTo>
                    <a:pt x="55" y="28"/>
                    <a:pt x="72" y="30"/>
                    <a:pt x="83" y="30"/>
                  </a:cubicBezTo>
                  <a:cubicBezTo>
                    <a:pt x="105" y="30"/>
                    <a:pt x="111" y="22"/>
                    <a:pt x="95" y="9"/>
                  </a:cubicBezTo>
                  <a:cubicBezTo>
                    <a:pt x="87" y="4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24"/>
            <p:cNvSpPr/>
            <p:nvPr/>
          </p:nvSpPr>
          <p:spPr>
            <a:xfrm>
              <a:off x="5061050" y="1280275"/>
              <a:ext cx="750" cy="1200"/>
            </a:xfrm>
            <a:custGeom>
              <a:avLst/>
              <a:gdLst/>
              <a:ahLst/>
              <a:cxnLst/>
              <a:rect l="l" t="t" r="r" b="b"/>
              <a:pathLst>
                <a:path w="30" h="48" extrusionOk="0">
                  <a:moveTo>
                    <a:pt x="7" y="0"/>
                  </a:moveTo>
                  <a:cubicBezTo>
                    <a:pt x="2" y="0"/>
                    <a:pt x="1" y="7"/>
                    <a:pt x="6" y="23"/>
                  </a:cubicBezTo>
                  <a:cubicBezTo>
                    <a:pt x="10" y="38"/>
                    <a:pt x="15" y="48"/>
                    <a:pt x="21" y="48"/>
                  </a:cubicBezTo>
                  <a:cubicBezTo>
                    <a:pt x="22" y="48"/>
                    <a:pt x="24" y="47"/>
                    <a:pt x="26" y="44"/>
                  </a:cubicBezTo>
                  <a:cubicBezTo>
                    <a:pt x="30" y="36"/>
                    <a:pt x="26" y="20"/>
                    <a:pt x="16" y="6"/>
                  </a:cubicBezTo>
                  <a:cubicBezTo>
                    <a:pt x="12" y="2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24"/>
            <p:cNvSpPr/>
            <p:nvPr/>
          </p:nvSpPr>
          <p:spPr>
            <a:xfrm>
              <a:off x="5060300" y="1275875"/>
              <a:ext cx="1050" cy="1150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25" y="0"/>
                  </a:moveTo>
                  <a:cubicBezTo>
                    <a:pt x="24" y="0"/>
                    <a:pt x="23" y="1"/>
                    <a:pt x="21" y="1"/>
                  </a:cubicBezTo>
                  <a:cubicBezTo>
                    <a:pt x="7" y="4"/>
                    <a:pt x="1" y="18"/>
                    <a:pt x="1" y="29"/>
                  </a:cubicBezTo>
                  <a:cubicBezTo>
                    <a:pt x="7" y="39"/>
                    <a:pt x="15" y="46"/>
                    <a:pt x="18" y="46"/>
                  </a:cubicBezTo>
                  <a:cubicBezTo>
                    <a:pt x="25" y="43"/>
                    <a:pt x="32" y="33"/>
                    <a:pt x="39" y="18"/>
                  </a:cubicBezTo>
                  <a:cubicBezTo>
                    <a:pt x="42" y="10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24"/>
            <p:cNvSpPr/>
            <p:nvPr/>
          </p:nvSpPr>
          <p:spPr>
            <a:xfrm>
              <a:off x="5061000" y="1276425"/>
              <a:ext cx="3700" cy="2200"/>
            </a:xfrm>
            <a:custGeom>
              <a:avLst/>
              <a:gdLst/>
              <a:ahLst/>
              <a:cxnLst/>
              <a:rect l="l" t="t" r="r" b="b"/>
              <a:pathLst>
                <a:path w="148" h="88" extrusionOk="0">
                  <a:moveTo>
                    <a:pt x="88" y="1"/>
                  </a:moveTo>
                  <a:cubicBezTo>
                    <a:pt x="80" y="1"/>
                    <a:pt x="66" y="9"/>
                    <a:pt x="42" y="24"/>
                  </a:cubicBezTo>
                  <a:cubicBezTo>
                    <a:pt x="0" y="52"/>
                    <a:pt x="25" y="80"/>
                    <a:pt x="97" y="86"/>
                  </a:cubicBezTo>
                  <a:cubicBezTo>
                    <a:pt x="109" y="87"/>
                    <a:pt x="119" y="88"/>
                    <a:pt x="126" y="88"/>
                  </a:cubicBezTo>
                  <a:cubicBezTo>
                    <a:pt x="147" y="88"/>
                    <a:pt x="146" y="83"/>
                    <a:pt x="125" y="73"/>
                  </a:cubicBezTo>
                  <a:cubicBezTo>
                    <a:pt x="108" y="62"/>
                    <a:pt x="94" y="41"/>
                    <a:pt x="94" y="24"/>
                  </a:cubicBezTo>
                  <a:cubicBezTo>
                    <a:pt x="96" y="9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24"/>
            <p:cNvSpPr/>
            <p:nvPr/>
          </p:nvSpPr>
          <p:spPr>
            <a:xfrm>
              <a:off x="5071150" y="1288825"/>
              <a:ext cx="800" cy="1875"/>
            </a:xfrm>
            <a:custGeom>
              <a:avLst/>
              <a:gdLst/>
              <a:ahLst/>
              <a:cxnLst/>
              <a:rect l="l" t="t" r="r" b="b"/>
              <a:pathLst>
                <a:path w="32" h="75" extrusionOk="0">
                  <a:moveTo>
                    <a:pt x="21" y="0"/>
                  </a:moveTo>
                  <a:cubicBezTo>
                    <a:pt x="19" y="0"/>
                    <a:pt x="17" y="1"/>
                    <a:pt x="15" y="3"/>
                  </a:cubicBezTo>
                  <a:cubicBezTo>
                    <a:pt x="4" y="14"/>
                    <a:pt x="0" y="35"/>
                    <a:pt x="7" y="48"/>
                  </a:cubicBezTo>
                  <a:cubicBezTo>
                    <a:pt x="12" y="66"/>
                    <a:pt x="17" y="74"/>
                    <a:pt x="21" y="74"/>
                  </a:cubicBezTo>
                  <a:cubicBezTo>
                    <a:pt x="27" y="74"/>
                    <a:pt x="31" y="59"/>
                    <a:pt x="31" y="32"/>
                  </a:cubicBezTo>
                  <a:cubicBezTo>
                    <a:pt x="31" y="12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24"/>
            <p:cNvSpPr/>
            <p:nvPr/>
          </p:nvSpPr>
          <p:spPr>
            <a:xfrm>
              <a:off x="5073725" y="1291875"/>
              <a:ext cx="2650" cy="975"/>
            </a:xfrm>
            <a:custGeom>
              <a:avLst/>
              <a:gdLst/>
              <a:ahLst/>
              <a:cxnLst/>
              <a:rect l="l" t="t" r="r" b="b"/>
              <a:pathLst>
                <a:path w="106" h="39" extrusionOk="0">
                  <a:moveTo>
                    <a:pt x="4" y="1"/>
                  </a:moveTo>
                  <a:cubicBezTo>
                    <a:pt x="1" y="1"/>
                    <a:pt x="2" y="6"/>
                    <a:pt x="8" y="17"/>
                  </a:cubicBezTo>
                  <a:cubicBezTo>
                    <a:pt x="18" y="29"/>
                    <a:pt x="42" y="39"/>
                    <a:pt x="65" y="39"/>
                  </a:cubicBezTo>
                  <a:cubicBezTo>
                    <a:pt x="68" y="39"/>
                    <a:pt x="71" y="38"/>
                    <a:pt x="74" y="38"/>
                  </a:cubicBezTo>
                  <a:cubicBezTo>
                    <a:pt x="102" y="30"/>
                    <a:pt x="106" y="27"/>
                    <a:pt x="81" y="27"/>
                  </a:cubicBezTo>
                  <a:cubicBezTo>
                    <a:pt x="57" y="24"/>
                    <a:pt x="32" y="17"/>
                    <a:pt x="16" y="6"/>
                  </a:cubicBezTo>
                  <a:cubicBezTo>
                    <a:pt x="10" y="3"/>
                    <a:pt x="7" y="1"/>
                    <a:pt x="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24"/>
            <p:cNvSpPr/>
            <p:nvPr/>
          </p:nvSpPr>
          <p:spPr>
            <a:xfrm>
              <a:off x="5129525" y="1347600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7" y="0"/>
                    <a:pt x="42" y="0"/>
                    <a:pt x="35" y="1"/>
                  </a:cubicBezTo>
                  <a:cubicBezTo>
                    <a:pt x="11" y="8"/>
                    <a:pt x="0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3" y="19"/>
                    <a:pt x="53" y="12"/>
                  </a:cubicBezTo>
                  <a:cubicBezTo>
                    <a:pt x="65" y="4"/>
                    <a:pt x="64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24"/>
            <p:cNvSpPr/>
            <p:nvPr/>
          </p:nvSpPr>
          <p:spPr>
            <a:xfrm>
              <a:off x="5136625" y="1346825"/>
              <a:ext cx="19850" cy="6475"/>
            </a:xfrm>
            <a:custGeom>
              <a:avLst/>
              <a:gdLst/>
              <a:ahLst/>
              <a:cxnLst/>
              <a:rect l="l" t="t" r="r" b="b"/>
              <a:pathLst>
                <a:path w="794" h="259" extrusionOk="0">
                  <a:moveTo>
                    <a:pt x="775" y="0"/>
                  </a:moveTo>
                  <a:cubicBezTo>
                    <a:pt x="708" y="0"/>
                    <a:pt x="209" y="127"/>
                    <a:pt x="216" y="147"/>
                  </a:cubicBezTo>
                  <a:cubicBezTo>
                    <a:pt x="216" y="154"/>
                    <a:pt x="222" y="171"/>
                    <a:pt x="227" y="189"/>
                  </a:cubicBezTo>
                  <a:cubicBezTo>
                    <a:pt x="228" y="202"/>
                    <a:pt x="228" y="208"/>
                    <a:pt x="223" y="208"/>
                  </a:cubicBezTo>
                  <a:cubicBezTo>
                    <a:pt x="218" y="208"/>
                    <a:pt x="209" y="204"/>
                    <a:pt x="195" y="196"/>
                  </a:cubicBezTo>
                  <a:cubicBezTo>
                    <a:pt x="180" y="185"/>
                    <a:pt x="151" y="181"/>
                    <a:pt x="123" y="181"/>
                  </a:cubicBezTo>
                  <a:cubicBezTo>
                    <a:pt x="74" y="181"/>
                    <a:pt x="26" y="194"/>
                    <a:pt x="46" y="210"/>
                  </a:cubicBezTo>
                  <a:cubicBezTo>
                    <a:pt x="60" y="220"/>
                    <a:pt x="53" y="234"/>
                    <a:pt x="32" y="237"/>
                  </a:cubicBezTo>
                  <a:cubicBezTo>
                    <a:pt x="14" y="240"/>
                    <a:pt x="1" y="251"/>
                    <a:pt x="1" y="258"/>
                  </a:cubicBezTo>
                  <a:cubicBezTo>
                    <a:pt x="1" y="258"/>
                    <a:pt x="2" y="259"/>
                    <a:pt x="4" y="259"/>
                  </a:cubicBezTo>
                  <a:cubicBezTo>
                    <a:pt x="13" y="259"/>
                    <a:pt x="45" y="249"/>
                    <a:pt x="81" y="234"/>
                  </a:cubicBezTo>
                  <a:cubicBezTo>
                    <a:pt x="109" y="221"/>
                    <a:pt x="137" y="214"/>
                    <a:pt x="151" y="214"/>
                  </a:cubicBezTo>
                  <a:cubicBezTo>
                    <a:pt x="156" y="214"/>
                    <a:pt x="159" y="215"/>
                    <a:pt x="160" y="216"/>
                  </a:cubicBezTo>
                  <a:cubicBezTo>
                    <a:pt x="161" y="220"/>
                    <a:pt x="166" y="221"/>
                    <a:pt x="176" y="221"/>
                  </a:cubicBezTo>
                  <a:cubicBezTo>
                    <a:pt x="258" y="221"/>
                    <a:pt x="623" y="114"/>
                    <a:pt x="670" y="74"/>
                  </a:cubicBezTo>
                  <a:cubicBezTo>
                    <a:pt x="696" y="55"/>
                    <a:pt x="719" y="35"/>
                    <a:pt x="725" y="35"/>
                  </a:cubicBezTo>
                  <a:cubicBezTo>
                    <a:pt x="725" y="35"/>
                    <a:pt x="726" y="35"/>
                    <a:pt x="726" y="36"/>
                  </a:cubicBezTo>
                  <a:cubicBezTo>
                    <a:pt x="729" y="36"/>
                    <a:pt x="732" y="37"/>
                    <a:pt x="735" y="37"/>
                  </a:cubicBezTo>
                  <a:cubicBezTo>
                    <a:pt x="760" y="37"/>
                    <a:pt x="794" y="13"/>
                    <a:pt x="781" y="2"/>
                  </a:cubicBezTo>
                  <a:cubicBezTo>
                    <a:pt x="780" y="1"/>
                    <a:pt x="778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24"/>
            <p:cNvSpPr/>
            <p:nvPr/>
          </p:nvSpPr>
          <p:spPr>
            <a:xfrm>
              <a:off x="5137925" y="1356325"/>
              <a:ext cx="1850" cy="1425"/>
            </a:xfrm>
            <a:custGeom>
              <a:avLst/>
              <a:gdLst/>
              <a:ahLst/>
              <a:cxnLst/>
              <a:rect l="l" t="t" r="r" b="b"/>
              <a:pathLst>
                <a:path w="74" h="57" extrusionOk="0">
                  <a:moveTo>
                    <a:pt x="47" y="1"/>
                  </a:moveTo>
                  <a:cubicBezTo>
                    <a:pt x="41" y="1"/>
                    <a:pt x="35" y="2"/>
                    <a:pt x="29" y="6"/>
                  </a:cubicBezTo>
                  <a:cubicBezTo>
                    <a:pt x="11" y="20"/>
                    <a:pt x="1" y="34"/>
                    <a:pt x="4" y="44"/>
                  </a:cubicBezTo>
                  <a:cubicBezTo>
                    <a:pt x="4" y="52"/>
                    <a:pt x="15" y="56"/>
                    <a:pt x="28" y="56"/>
                  </a:cubicBezTo>
                  <a:cubicBezTo>
                    <a:pt x="33" y="56"/>
                    <a:pt x="38" y="56"/>
                    <a:pt x="42" y="54"/>
                  </a:cubicBezTo>
                  <a:cubicBezTo>
                    <a:pt x="63" y="48"/>
                    <a:pt x="74" y="34"/>
                    <a:pt x="66" y="17"/>
                  </a:cubicBezTo>
                  <a:cubicBezTo>
                    <a:pt x="64" y="6"/>
                    <a:pt x="57" y="1"/>
                    <a:pt x="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24"/>
            <p:cNvSpPr/>
            <p:nvPr/>
          </p:nvSpPr>
          <p:spPr>
            <a:xfrm>
              <a:off x="5125750" y="1317300"/>
              <a:ext cx="5250" cy="900"/>
            </a:xfrm>
            <a:custGeom>
              <a:avLst/>
              <a:gdLst/>
              <a:ahLst/>
              <a:cxnLst/>
              <a:rect l="l" t="t" r="r" b="b"/>
              <a:pathLst>
                <a:path w="210" h="36" extrusionOk="0">
                  <a:moveTo>
                    <a:pt x="146" y="0"/>
                  </a:moveTo>
                  <a:cubicBezTo>
                    <a:pt x="130" y="0"/>
                    <a:pt x="111" y="2"/>
                    <a:pt x="92" y="6"/>
                  </a:cubicBezTo>
                  <a:cubicBezTo>
                    <a:pt x="18" y="18"/>
                    <a:pt x="1" y="31"/>
                    <a:pt x="33" y="31"/>
                  </a:cubicBezTo>
                  <a:cubicBezTo>
                    <a:pt x="47" y="31"/>
                    <a:pt x="69" y="29"/>
                    <a:pt x="100" y="23"/>
                  </a:cubicBezTo>
                  <a:cubicBezTo>
                    <a:pt x="110" y="23"/>
                    <a:pt x="120" y="22"/>
                    <a:pt x="130" y="22"/>
                  </a:cubicBezTo>
                  <a:cubicBezTo>
                    <a:pt x="157" y="22"/>
                    <a:pt x="182" y="25"/>
                    <a:pt x="193" y="30"/>
                  </a:cubicBezTo>
                  <a:cubicBezTo>
                    <a:pt x="198" y="34"/>
                    <a:pt x="202" y="35"/>
                    <a:pt x="204" y="35"/>
                  </a:cubicBezTo>
                  <a:cubicBezTo>
                    <a:pt x="209" y="35"/>
                    <a:pt x="207" y="28"/>
                    <a:pt x="199" y="17"/>
                  </a:cubicBezTo>
                  <a:cubicBezTo>
                    <a:pt x="193" y="6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24"/>
            <p:cNvSpPr/>
            <p:nvPr/>
          </p:nvSpPr>
          <p:spPr>
            <a:xfrm>
              <a:off x="5142875" y="1368575"/>
              <a:ext cx="2125" cy="575"/>
            </a:xfrm>
            <a:custGeom>
              <a:avLst/>
              <a:gdLst/>
              <a:ahLst/>
              <a:cxnLst/>
              <a:rect l="l" t="t" r="r" b="b"/>
              <a:pathLst>
                <a:path w="85" h="23" extrusionOk="0">
                  <a:moveTo>
                    <a:pt x="76" y="1"/>
                  </a:moveTo>
                  <a:cubicBezTo>
                    <a:pt x="70" y="1"/>
                    <a:pt x="60" y="2"/>
                    <a:pt x="46" y="6"/>
                  </a:cubicBezTo>
                  <a:cubicBezTo>
                    <a:pt x="14" y="12"/>
                    <a:pt x="1" y="19"/>
                    <a:pt x="18" y="22"/>
                  </a:cubicBezTo>
                  <a:cubicBezTo>
                    <a:pt x="35" y="22"/>
                    <a:pt x="63" y="16"/>
                    <a:pt x="76" y="9"/>
                  </a:cubicBezTo>
                  <a:cubicBezTo>
                    <a:pt x="84" y="3"/>
                    <a:pt x="84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24"/>
            <p:cNvSpPr/>
            <p:nvPr/>
          </p:nvSpPr>
          <p:spPr>
            <a:xfrm>
              <a:off x="5136300" y="1341375"/>
              <a:ext cx="15375" cy="5125"/>
            </a:xfrm>
            <a:custGeom>
              <a:avLst/>
              <a:gdLst/>
              <a:ahLst/>
              <a:cxnLst/>
              <a:rect l="l" t="t" r="r" b="b"/>
              <a:pathLst>
                <a:path w="615" h="205" extrusionOk="0">
                  <a:moveTo>
                    <a:pt x="524" y="1"/>
                  </a:moveTo>
                  <a:cubicBezTo>
                    <a:pt x="515" y="1"/>
                    <a:pt x="502" y="4"/>
                    <a:pt x="485" y="11"/>
                  </a:cubicBezTo>
                  <a:cubicBezTo>
                    <a:pt x="470" y="18"/>
                    <a:pt x="456" y="21"/>
                    <a:pt x="445" y="21"/>
                  </a:cubicBezTo>
                  <a:cubicBezTo>
                    <a:pt x="434" y="21"/>
                    <a:pt x="426" y="18"/>
                    <a:pt x="423" y="11"/>
                  </a:cubicBezTo>
                  <a:cubicBezTo>
                    <a:pt x="422" y="8"/>
                    <a:pt x="420" y="6"/>
                    <a:pt x="417" y="6"/>
                  </a:cubicBezTo>
                  <a:cubicBezTo>
                    <a:pt x="410" y="6"/>
                    <a:pt x="398" y="19"/>
                    <a:pt x="389" y="42"/>
                  </a:cubicBezTo>
                  <a:cubicBezTo>
                    <a:pt x="374" y="71"/>
                    <a:pt x="366" y="84"/>
                    <a:pt x="356" y="84"/>
                  </a:cubicBezTo>
                  <a:cubicBezTo>
                    <a:pt x="350" y="84"/>
                    <a:pt x="343" y="78"/>
                    <a:pt x="333" y="66"/>
                  </a:cubicBezTo>
                  <a:cubicBezTo>
                    <a:pt x="324" y="55"/>
                    <a:pt x="317" y="50"/>
                    <a:pt x="312" y="50"/>
                  </a:cubicBezTo>
                  <a:cubicBezTo>
                    <a:pt x="308" y="50"/>
                    <a:pt x="305" y="55"/>
                    <a:pt x="305" y="63"/>
                  </a:cubicBezTo>
                  <a:cubicBezTo>
                    <a:pt x="303" y="78"/>
                    <a:pt x="295" y="84"/>
                    <a:pt x="279" y="84"/>
                  </a:cubicBezTo>
                  <a:cubicBezTo>
                    <a:pt x="272" y="84"/>
                    <a:pt x="263" y="82"/>
                    <a:pt x="253" y="80"/>
                  </a:cubicBezTo>
                  <a:cubicBezTo>
                    <a:pt x="242" y="79"/>
                    <a:pt x="231" y="78"/>
                    <a:pt x="223" y="78"/>
                  </a:cubicBezTo>
                  <a:cubicBezTo>
                    <a:pt x="212" y="78"/>
                    <a:pt x="206" y="80"/>
                    <a:pt x="208" y="84"/>
                  </a:cubicBezTo>
                  <a:cubicBezTo>
                    <a:pt x="208" y="88"/>
                    <a:pt x="203" y="89"/>
                    <a:pt x="196" y="89"/>
                  </a:cubicBezTo>
                  <a:cubicBezTo>
                    <a:pt x="190" y="89"/>
                    <a:pt x="184" y="88"/>
                    <a:pt x="177" y="87"/>
                  </a:cubicBezTo>
                  <a:cubicBezTo>
                    <a:pt x="169" y="85"/>
                    <a:pt x="161" y="84"/>
                    <a:pt x="153" y="84"/>
                  </a:cubicBezTo>
                  <a:cubicBezTo>
                    <a:pt x="108" y="84"/>
                    <a:pt x="57" y="113"/>
                    <a:pt x="31" y="157"/>
                  </a:cubicBezTo>
                  <a:cubicBezTo>
                    <a:pt x="9" y="192"/>
                    <a:pt x="1" y="205"/>
                    <a:pt x="14" y="205"/>
                  </a:cubicBezTo>
                  <a:cubicBezTo>
                    <a:pt x="22" y="205"/>
                    <a:pt x="36" y="201"/>
                    <a:pt x="59" y="195"/>
                  </a:cubicBezTo>
                  <a:cubicBezTo>
                    <a:pt x="97" y="188"/>
                    <a:pt x="111" y="170"/>
                    <a:pt x="104" y="146"/>
                  </a:cubicBezTo>
                  <a:cubicBezTo>
                    <a:pt x="99" y="132"/>
                    <a:pt x="98" y="126"/>
                    <a:pt x="103" y="126"/>
                  </a:cubicBezTo>
                  <a:lnTo>
                    <a:pt x="103" y="126"/>
                  </a:lnTo>
                  <a:cubicBezTo>
                    <a:pt x="108" y="126"/>
                    <a:pt x="120" y="132"/>
                    <a:pt x="139" y="146"/>
                  </a:cubicBezTo>
                  <a:cubicBezTo>
                    <a:pt x="159" y="159"/>
                    <a:pt x="177" y="165"/>
                    <a:pt x="204" y="165"/>
                  </a:cubicBezTo>
                  <a:cubicBezTo>
                    <a:pt x="229" y="165"/>
                    <a:pt x="260" y="160"/>
                    <a:pt x="305" y="150"/>
                  </a:cubicBezTo>
                  <a:cubicBezTo>
                    <a:pt x="371" y="132"/>
                    <a:pt x="444" y="105"/>
                    <a:pt x="469" y="90"/>
                  </a:cubicBezTo>
                  <a:cubicBezTo>
                    <a:pt x="487" y="79"/>
                    <a:pt x="504" y="72"/>
                    <a:pt x="517" y="72"/>
                  </a:cubicBezTo>
                  <a:cubicBezTo>
                    <a:pt x="523" y="72"/>
                    <a:pt x="528" y="74"/>
                    <a:pt x="531" y="77"/>
                  </a:cubicBezTo>
                  <a:cubicBezTo>
                    <a:pt x="537" y="81"/>
                    <a:pt x="549" y="84"/>
                    <a:pt x="562" y="84"/>
                  </a:cubicBezTo>
                  <a:cubicBezTo>
                    <a:pt x="570" y="84"/>
                    <a:pt x="578" y="83"/>
                    <a:pt x="586" y="80"/>
                  </a:cubicBezTo>
                  <a:cubicBezTo>
                    <a:pt x="610" y="74"/>
                    <a:pt x="614" y="66"/>
                    <a:pt x="593" y="66"/>
                  </a:cubicBezTo>
                  <a:cubicBezTo>
                    <a:pt x="576" y="66"/>
                    <a:pt x="555" y="45"/>
                    <a:pt x="552" y="25"/>
                  </a:cubicBezTo>
                  <a:cubicBezTo>
                    <a:pt x="545" y="8"/>
                    <a:pt x="538" y="1"/>
                    <a:pt x="5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24"/>
            <p:cNvSpPr/>
            <p:nvPr/>
          </p:nvSpPr>
          <p:spPr>
            <a:xfrm>
              <a:off x="5139675" y="1354375"/>
              <a:ext cx="2275" cy="1100"/>
            </a:xfrm>
            <a:custGeom>
              <a:avLst/>
              <a:gdLst/>
              <a:ahLst/>
              <a:cxnLst/>
              <a:rect l="l" t="t" r="r" b="b"/>
              <a:pathLst>
                <a:path w="91" h="44" extrusionOk="0">
                  <a:moveTo>
                    <a:pt x="79" y="1"/>
                  </a:moveTo>
                  <a:cubicBezTo>
                    <a:pt x="71" y="1"/>
                    <a:pt x="57" y="3"/>
                    <a:pt x="42" y="8"/>
                  </a:cubicBezTo>
                  <a:cubicBezTo>
                    <a:pt x="14" y="15"/>
                    <a:pt x="0" y="25"/>
                    <a:pt x="4" y="36"/>
                  </a:cubicBezTo>
                  <a:cubicBezTo>
                    <a:pt x="5" y="41"/>
                    <a:pt x="10" y="43"/>
                    <a:pt x="17" y="43"/>
                  </a:cubicBezTo>
                  <a:cubicBezTo>
                    <a:pt x="25" y="43"/>
                    <a:pt x="36" y="40"/>
                    <a:pt x="49" y="33"/>
                  </a:cubicBezTo>
                  <a:cubicBezTo>
                    <a:pt x="73" y="22"/>
                    <a:pt x="90" y="8"/>
                    <a:pt x="87" y="4"/>
                  </a:cubicBezTo>
                  <a:cubicBezTo>
                    <a:pt x="87" y="2"/>
                    <a:pt x="84" y="1"/>
                    <a:pt x="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24"/>
            <p:cNvSpPr/>
            <p:nvPr/>
          </p:nvSpPr>
          <p:spPr>
            <a:xfrm>
              <a:off x="5140100" y="1326200"/>
              <a:ext cx="208450" cy="31875"/>
            </a:xfrm>
            <a:custGeom>
              <a:avLst/>
              <a:gdLst/>
              <a:ahLst/>
              <a:cxnLst/>
              <a:rect l="l" t="t" r="r" b="b"/>
              <a:pathLst>
                <a:path w="8338" h="1275" extrusionOk="0">
                  <a:moveTo>
                    <a:pt x="6634" y="33"/>
                  </a:moveTo>
                  <a:cubicBezTo>
                    <a:pt x="6653" y="33"/>
                    <a:pt x="6649" y="44"/>
                    <a:pt x="6620" y="63"/>
                  </a:cubicBezTo>
                  <a:cubicBezTo>
                    <a:pt x="6611" y="68"/>
                    <a:pt x="6600" y="71"/>
                    <a:pt x="6591" y="71"/>
                  </a:cubicBezTo>
                  <a:cubicBezTo>
                    <a:pt x="6583" y="71"/>
                    <a:pt x="6576" y="69"/>
                    <a:pt x="6571" y="66"/>
                  </a:cubicBezTo>
                  <a:cubicBezTo>
                    <a:pt x="6561" y="56"/>
                    <a:pt x="6571" y="45"/>
                    <a:pt x="6599" y="39"/>
                  </a:cubicBezTo>
                  <a:cubicBezTo>
                    <a:pt x="6615" y="35"/>
                    <a:pt x="6626" y="33"/>
                    <a:pt x="6634" y="33"/>
                  </a:cubicBezTo>
                  <a:close/>
                  <a:moveTo>
                    <a:pt x="6197" y="219"/>
                  </a:moveTo>
                  <a:cubicBezTo>
                    <a:pt x="6228" y="219"/>
                    <a:pt x="6242" y="226"/>
                    <a:pt x="6232" y="244"/>
                  </a:cubicBezTo>
                  <a:cubicBezTo>
                    <a:pt x="6226" y="254"/>
                    <a:pt x="6211" y="261"/>
                    <a:pt x="6198" y="261"/>
                  </a:cubicBezTo>
                  <a:cubicBezTo>
                    <a:pt x="6195" y="261"/>
                    <a:pt x="6193" y="261"/>
                    <a:pt x="6190" y="260"/>
                  </a:cubicBezTo>
                  <a:cubicBezTo>
                    <a:pt x="6138" y="247"/>
                    <a:pt x="6145" y="219"/>
                    <a:pt x="6197" y="219"/>
                  </a:cubicBezTo>
                  <a:close/>
                  <a:moveTo>
                    <a:pt x="6587" y="363"/>
                  </a:moveTo>
                  <a:cubicBezTo>
                    <a:pt x="6599" y="363"/>
                    <a:pt x="6602" y="367"/>
                    <a:pt x="6589" y="375"/>
                  </a:cubicBezTo>
                  <a:cubicBezTo>
                    <a:pt x="6580" y="382"/>
                    <a:pt x="6568" y="386"/>
                    <a:pt x="6558" y="386"/>
                  </a:cubicBezTo>
                  <a:cubicBezTo>
                    <a:pt x="6552" y="386"/>
                    <a:pt x="6547" y="385"/>
                    <a:pt x="6544" y="382"/>
                  </a:cubicBezTo>
                  <a:cubicBezTo>
                    <a:pt x="6536" y="379"/>
                    <a:pt x="6547" y="372"/>
                    <a:pt x="6571" y="364"/>
                  </a:cubicBezTo>
                  <a:cubicBezTo>
                    <a:pt x="6577" y="364"/>
                    <a:pt x="6582" y="363"/>
                    <a:pt x="6587" y="363"/>
                  </a:cubicBezTo>
                  <a:close/>
                  <a:moveTo>
                    <a:pt x="6325" y="413"/>
                  </a:moveTo>
                  <a:cubicBezTo>
                    <a:pt x="6328" y="413"/>
                    <a:pt x="6330" y="413"/>
                    <a:pt x="6332" y="414"/>
                  </a:cubicBezTo>
                  <a:cubicBezTo>
                    <a:pt x="6346" y="417"/>
                    <a:pt x="6360" y="424"/>
                    <a:pt x="6360" y="431"/>
                  </a:cubicBezTo>
                  <a:cubicBezTo>
                    <a:pt x="6363" y="434"/>
                    <a:pt x="6353" y="441"/>
                    <a:pt x="6339" y="444"/>
                  </a:cubicBezTo>
                  <a:cubicBezTo>
                    <a:pt x="6337" y="445"/>
                    <a:pt x="6335" y="445"/>
                    <a:pt x="6333" y="445"/>
                  </a:cubicBezTo>
                  <a:cubicBezTo>
                    <a:pt x="6324" y="445"/>
                    <a:pt x="6314" y="439"/>
                    <a:pt x="6312" y="427"/>
                  </a:cubicBezTo>
                  <a:cubicBezTo>
                    <a:pt x="6308" y="419"/>
                    <a:pt x="6315" y="413"/>
                    <a:pt x="6325" y="413"/>
                  </a:cubicBezTo>
                  <a:close/>
                  <a:moveTo>
                    <a:pt x="6456" y="277"/>
                  </a:moveTo>
                  <a:cubicBezTo>
                    <a:pt x="6457" y="277"/>
                    <a:pt x="6459" y="277"/>
                    <a:pt x="6461" y="278"/>
                  </a:cubicBezTo>
                  <a:cubicBezTo>
                    <a:pt x="6502" y="285"/>
                    <a:pt x="6502" y="337"/>
                    <a:pt x="6461" y="379"/>
                  </a:cubicBezTo>
                  <a:cubicBezTo>
                    <a:pt x="6438" y="403"/>
                    <a:pt x="6426" y="414"/>
                    <a:pt x="6413" y="414"/>
                  </a:cubicBezTo>
                  <a:cubicBezTo>
                    <a:pt x="6404" y="414"/>
                    <a:pt x="6395" y="409"/>
                    <a:pt x="6381" y="399"/>
                  </a:cubicBezTo>
                  <a:cubicBezTo>
                    <a:pt x="6370" y="391"/>
                    <a:pt x="6356" y="387"/>
                    <a:pt x="6339" y="387"/>
                  </a:cubicBezTo>
                  <a:cubicBezTo>
                    <a:pt x="6318" y="387"/>
                    <a:pt x="6291" y="393"/>
                    <a:pt x="6256" y="406"/>
                  </a:cubicBezTo>
                  <a:cubicBezTo>
                    <a:pt x="6226" y="415"/>
                    <a:pt x="6196" y="422"/>
                    <a:pt x="6178" y="422"/>
                  </a:cubicBezTo>
                  <a:cubicBezTo>
                    <a:pt x="6169" y="422"/>
                    <a:pt x="6163" y="420"/>
                    <a:pt x="6162" y="417"/>
                  </a:cubicBezTo>
                  <a:cubicBezTo>
                    <a:pt x="6160" y="412"/>
                    <a:pt x="6157" y="410"/>
                    <a:pt x="6153" y="410"/>
                  </a:cubicBezTo>
                  <a:cubicBezTo>
                    <a:pt x="6147" y="410"/>
                    <a:pt x="6138" y="414"/>
                    <a:pt x="6128" y="420"/>
                  </a:cubicBezTo>
                  <a:cubicBezTo>
                    <a:pt x="6118" y="426"/>
                    <a:pt x="6108" y="429"/>
                    <a:pt x="6098" y="429"/>
                  </a:cubicBezTo>
                  <a:cubicBezTo>
                    <a:pt x="6089" y="429"/>
                    <a:pt x="6082" y="427"/>
                    <a:pt x="6075" y="424"/>
                  </a:cubicBezTo>
                  <a:cubicBezTo>
                    <a:pt x="6071" y="420"/>
                    <a:pt x="6063" y="418"/>
                    <a:pt x="6053" y="418"/>
                  </a:cubicBezTo>
                  <a:cubicBezTo>
                    <a:pt x="6035" y="418"/>
                    <a:pt x="6009" y="423"/>
                    <a:pt x="5985" y="434"/>
                  </a:cubicBezTo>
                  <a:cubicBezTo>
                    <a:pt x="5959" y="445"/>
                    <a:pt x="5930" y="452"/>
                    <a:pt x="5904" y="452"/>
                  </a:cubicBezTo>
                  <a:cubicBezTo>
                    <a:pt x="5888" y="452"/>
                    <a:pt x="5873" y="450"/>
                    <a:pt x="5860" y="444"/>
                  </a:cubicBezTo>
                  <a:cubicBezTo>
                    <a:pt x="5840" y="439"/>
                    <a:pt x="5827" y="436"/>
                    <a:pt x="5821" y="436"/>
                  </a:cubicBezTo>
                  <a:cubicBezTo>
                    <a:pt x="5811" y="436"/>
                    <a:pt x="5816" y="443"/>
                    <a:pt x="5829" y="462"/>
                  </a:cubicBezTo>
                  <a:cubicBezTo>
                    <a:pt x="5842" y="479"/>
                    <a:pt x="5848" y="486"/>
                    <a:pt x="5845" y="486"/>
                  </a:cubicBezTo>
                  <a:cubicBezTo>
                    <a:pt x="5842" y="486"/>
                    <a:pt x="5832" y="480"/>
                    <a:pt x="5812" y="468"/>
                  </a:cubicBezTo>
                  <a:cubicBezTo>
                    <a:pt x="5794" y="454"/>
                    <a:pt x="5759" y="447"/>
                    <a:pt x="5730" y="447"/>
                  </a:cubicBezTo>
                  <a:cubicBezTo>
                    <a:pt x="5725" y="447"/>
                    <a:pt x="5719" y="447"/>
                    <a:pt x="5715" y="448"/>
                  </a:cubicBezTo>
                  <a:lnTo>
                    <a:pt x="5655" y="458"/>
                  </a:lnTo>
                  <a:lnTo>
                    <a:pt x="5655" y="458"/>
                  </a:lnTo>
                  <a:lnTo>
                    <a:pt x="5704" y="431"/>
                  </a:lnTo>
                  <a:cubicBezTo>
                    <a:pt x="5756" y="401"/>
                    <a:pt x="6022" y="360"/>
                    <a:pt x="6134" y="360"/>
                  </a:cubicBezTo>
                  <a:cubicBezTo>
                    <a:pt x="6142" y="360"/>
                    <a:pt x="6149" y="361"/>
                    <a:pt x="6155" y="361"/>
                  </a:cubicBezTo>
                  <a:cubicBezTo>
                    <a:pt x="6160" y="361"/>
                    <a:pt x="6165" y="362"/>
                    <a:pt x="6169" y="362"/>
                  </a:cubicBezTo>
                  <a:cubicBezTo>
                    <a:pt x="6199" y="362"/>
                    <a:pt x="6219" y="352"/>
                    <a:pt x="6232" y="337"/>
                  </a:cubicBezTo>
                  <a:cubicBezTo>
                    <a:pt x="6239" y="324"/>
                    <a:pt x="6245" y="318"/>
                    <a:pt x="6254" y="318"/>
                  </a:cubicBezTo>
                  <a:cubicBezTo>
                    <a:pt x="6261" y="318"/>
                    <a:pt x="6269" y="322"/>
                    <a:pt x="6280" y="330"/>
                  </a:cubicBezTo>
                  <a:cubicBezTo>
                    <a:pt x="6292" y="339"/>
                    <a:pt x="6300" y="344"/>
                    <a:pt x="6304" y="344"/>
                  </a:cubicBezTo>
                  <a:cubicBezTo>
                    <a:pt x="6306" y="344"/>
                    <a:pt x="6307" y="343"/>
                    <a:pt x="6307" y="340"/>
                  </a:cubicBezTo>
                  <a:cubicBezTo>
                    <a:pt x="6305" y="334"/>
                    <a:pt x="6320" y="332"/>
                    <a:pt x="6343" y="332"/>
                  </a:cubicBezTo>
                  <a:cubicBezTo>
                    <a:pt x="6357" y="332"/>
                    <a:pt x="6373" y="332"/>
                    <a:pt x="6391" y="334"/>
                  </a:cubicBezTo>
                  <a:cubicBezTo>
                    <a:pt x="6422" y="337"/>
                    <a:pt x="6442" y="339"/>
                    <a:pt x="6454" y="339"/>
                  </a:cubicBezTo>
                  <a:cubicBezTo>
                    <a:pt x="6479" y="339"/>
                    <a:pt x="6473" y="331"/>
                    <a:pt x="6457" y="306"/>
                  </a:cubicBezTo>
                  <a:cubicBezTo>
                    <a:pt x="6445" y="288"/>
                    <a:pt x="6446" y="277"/>
                    <a:pt x="6456" y="277"/>
                  </a:cubicBezTo>
                  <a:close/>
                  <a:moveTo>
                    <a:pt x="4498" y="467"/>
                  </a:moveTo>
                  <a:cubicBezTo>
                    <a:pt x="4504" y="467"/>
                    <a:pt x="4507" y="469"/>
                    <a:pt x="4507" y="473"/>
                  </a:cubicBezTo>
                  <a:cubicBezTo>
                    <a:pt x="4511" y="476"/>
                    <a:pt x="4501" y="486"/>
                    <a:pt x="4483" y="497"/>
                  </a:cubicBezTo>
                  <a:cubicBezTo>
                    <a:pt x="4474" y="504"/>
                    <a:pt x="4464" y="507"/>
                    <a:pt x="4457" y="507"/>
                  </a:cubicBezTo>
                  <a:cubicBezTo>
                    <a:pt x="4451" y="507"/>
                    <a:pt x="4446" y="505"/>
                    <a:pt x="4445" y="500"/>
                  </a:cubicBezTo>
                  <a:cubicBezTo>
                    <a:pt x="4441" y="486"/>
                    <a:pt x="4455" y="476"/>
                    <a:pt x="4472" y="473"/>
                  </a:cubicBezTo>
                  <a:cubicBezTo>
                    <a:pt x="4483" y="469"/>
                    <a:pt x="4491" y="467"/>
                    <a:pt x="4498" y="467"/>
                  </a:cubicBezTo>
                  <a:close/>
                  <a:moveTo>
                    <a:pt x="3900" y="542"/>
                  </a:moveTo>
                  <a:cubicBezTo>
                    <a:pt x="3907" y="542"/>
                    <a:pt x="3913" y="544"/>
                    <a:pt x="3918" y="548"/>
                  </a:cubicBezTo>
                  <a:cubicBezTo>
                    <a:pt x="3928" y="559"/>
                    <a:pt x="3921" y="569"/>
                    <a:pt x="3904" y="573"/>
                  </a:cubicBezTo>
                  <a:cubicBezTo>
                    <a:pt x="3894" y="575"/>
                    <a:pt x="3885" y="577"/>
                    <a:pt x="3879" y="577"/>
                  </a:cubicBezTo>
                  <a:cubicBezTo>
                    <a:pt x="3862" y="577"/>
                    <a:pt x="3862" y="566"/>
                    <a:pt x="3879" y="548"/>
                  </a:cubicBezTo>
                  <a:cubicBezTo>
                    <a:pt x="3885" y="545"/>
                    <a:pt x="3893" y="542"/>
                    <a:pt x="3900" y="542"/>
                  </a:cubicBezTo>
                  <a:close/>
                  <a:moveTo>
                    <a:pt x="4135" y="542"/>
                  </a:moveTo>
                  <a:cubicBezTo>
                    <a:pt x="4140" y="542"/>
                    <a:pt x="4144" y="546"/>
                    <a:pt x="4147" y="552"/>
                  </a:cubicBezTo>
                  <a:cubicBezTo>
                    <a:pt x="4150" y="563"/>
                    <a:pt x="4147" y="580"/>
                    <a:pt x="4136" y="590"/>
                  </a:cubicBezTo>
                  <a:cubicBezTo>
                    <a:pt x="4132" y="595"/>
                    <a:pt x="4127" y="597"/>
                    <a:pt x="4123" y="597"/>
                  </a:cubicBezTo>
                  <a:cubicBezTo>
                    <a:pt x="4118" y="597"/>
                    <a:pt x="4114" y="593"/>
                    <a:pt x="4112" y="587"/>
                  </a:cubicBezTo>
                  <a:cubicBezTo>
                    <a:pt x="4105" y="577"/>
                    <a:pt x="4112" y="559"/>
                    <a:pt x="4122" y="548"/>
                  </a:cubicBezTo>
                  <a:cubicBezTo>
                    <a:pt x="4126" y="544"/>
                    <a:pt x="4131" y="542"/>
                    <a:pt x="4135" y="542"/>
                  </a:cubicBezTo>
                  <a:close/>
                  <a:moveTo>
                    <a:pt x="4497" y="638"/>
                  </a:moveTo>
                  <a:cubicBezTo>
                    <a:pt x="4506" y="638"/>
                    <a:pt x="4510" y="644"/>
                    <a:pt x="4507" y="652"/>
                  </a:cubicBezTo>
                  <a:cubicBezTo>
                    <a:pt x="4504" y="667"/>
                    <a:pt x="4496" y="677"/>
                    <a:pt x="4490" y="681"/>
                  </a:cubicBezTo>
                  <a:cubicBezTo>
                    <a:pt x="4483" y="681"/>
                    <a:pt x="4476" y="673"/>
                    <a:pt x="4472" y="663"/>
                  </a:cubicBezTo>
                  <a:cubicBezTo>
                    <a:pt x="4469" y="652"/>
                    <a:pt x="4480" y="639"/>
                    <a:pt x="4490" y="639"/>
                  </a:cubicBezTo>
                  <a:cubicBezTo>
                    <a:pt x="4493" y="638"/>
                    <a:pt x="4495" y="638"/>
                    <a:pt x="4497" y="638"/>
                  </a:cubicBezTo>
                  <a:close/>
                  <a:moveTo>
                    <a:pt x="4580" y="642"/>
                  </a:moveTo>
                  <a:cubicBezTo>
                    <a:pt x="4585" y="642"/>
                    <a:pt x="4589" y="645"/>
                    <a:pt x="4591" y="652"/>
                  </a:cubicBezTo>
                  <a:cubicBezTo>
                    <a:pt x="4594" y="663"/>
                    <a:pt x="4618" y="670"/>
                    <a:pt x="4639" y="670"/>
                  </a:cubicBezTo>
                  <a:cubicBezTo>
                    <a:pt x="4674" y="670"/>
                    <a:pt x="4670" y="673"/>
                    <a:pt x="4635" y="684"/>
                  </a:cubicBezTo>
                  <a:cubicBezTo>
                    <a:pt x="4621" y="689"/>
                    <a:pt x="4608" y="690"/>
                    <a:pt x="4597" y="690"/>
                  </a:cubicBezTo>
                  <a:cubicBezTo>
                    <a:pt x="4562" y="690"/>
                    <a:pt x="4543" y="673"/>
                    <a:pt x="4566" y="649"/>
                  </a:cubicBezTo>
                  <a:cubicBezTo>
                    <a:pt x="4571" y="645"/>
                    <a:pt x="4576" y="642"/>
                    <a:pt x="4580" y="642"/>
                  </a:cubicBezTo>
                  <a:close/>
                  <a:moveTo>
                    <a:pt x="3466" y="736"/>
                  </a:moveTo>
                  <a:lnTo>
                    <a:pt x="3466" y="736"/>
                  </a:lnTo>
                  <a:cubicBezTo>
                    <a:pt x="3468" y="736"/>
                    <a:pt x="3472" y="738"/>
                    <a:pt x="3476" y="743"/>
                  </a:cubicBezTo>
                  <a:cubicBezTo>
                    <a:pt x="3487" y="753"/>
                    <a:pt x="3491" y="771"/>
                    <a:pt x="3487" y="781"/>
                  </a:cubicBezTo>
                  <a:cubicBezTo>
                    <a:pt x="3486" y="782"/>
                    <a:pt x="3484" y="783"/>
                    <a:pt x="3483" y="783"/>
                  </a:cubicBezTo>
                  <a:cubicBezTo>
                    <a:pt x="3476" y="783"/>
                    <a:pt x="3469" y="773"/>
                    <a:pt x="3466" y="757"/>
                  </a:cubicBezTo>
                  <a:cubicBezTo>
                    <a:pt x="3462" y="743"/>
                    <a:pt x="3462" y="736"/>
                    <a:pt x="3466" y="736"/>
                  </a:cubicBezTo>
                  <a:close/>
                  <a:moveTo>
                    <a:pt x="6703" y="1"/>
                  </a:moveTo>
                  <a:cubicBezTo>
                    <a:pt x="6677" y="1"/>
                    <a:pt x="6643" y="5"/>
                    <a:pt x="6613" y="15"/>
                  </a:cubicBezTo>
                  <a:cubicBezTo>
                    <a:pt x="6579" y="22"/>
                    <a:pt x="6546" y="26"/>
                    <a:pt x="6526" y="26"/>
                  </a:cubicBezTo>
                  <a:cubicBezTo>
                    <a:pt x="6520" y="26"/>
                    <a:pt x="6515" y="25"/>
                    <a:pt x="6512" y="25"/>
                  </a:cubicBezTo>
                  <a:cubicBezTo>
                    <a:pt x="6509" y="21"/>
                    <a:pt x="6497" y="20"/>
                    <a:pt x="6480" y="20"/>
                  </a:cubicBezTo>
                  <a:cubicBezTo>
                    <a:pt x="6464" y="20"/>
                    <a:pt x="6443" y="21"/>
                    <a:pt x="6422" y="25"/>
                  </a:cubicBezTo>
                  <a:cubicBezTo>
                    <a:pt x="6347" y="36"/>
                    <a:pt x="6352" y="51"/>
                    <a:pt x="6416" y="51"/>
                  </a:cubicBezTo>
                  <a:cubicBezTo>
                    <a:pt x="6428" y="51"/>
                    <a:pt x="6443" y="50"/>
                    <a:pt x="6461" y="49"/>
                  </a:cubicBezTo>
                  <a:lnTo>
                    <a:pt x="6536" y="45"/>
                  </a:lnTo>
                  <a:lnTo>
                    <a:pt x="6491" y="90"/>
                  </a:lnTo>
                  <a:cubicBezTo>
                    <a:pt x="6432" y="150"/>
                    <a:pt x="6363" y="174"/>
                    <a:pt x="6176" y="191"/>
                  </a:cubicBezTo>
                  <a:cubicBezTo>
                    <a:pt x="6096" y="198"/>
                    <a:pt x="5979" y="215"/>
                    <a:pt x="5909" y="226"/>
                  </a:cubicBezTo>
                  <a:cubicBezTo>
                    <a:pt x="5839" y="239"/>
                    <a:pt x="5745" y="247"/>
                    <a:pt x="5697" y="247"/>
                  </a:cubicBezTo>
                  <a:cubicBezTo>
                    <a:pt x="5652" y="247"/>
                    <a:pt x="5611" y="250"/>
                    <a:pt x="5607" y="257"/>
                  </a:cubicBezTo>
                  <a:cubicBezTo>
                    <a:pt x="5605" y="262"/>
                    <a:pt x="5608" y="266"/>
                    <a:pt x="5615" y="266"/>
                  </a:cubicBezTo>
                  <a:cubicBezTo>
                    <a:pt x="5618" y="266"/>
                    <a:pt x="5621" y="265"/>
                    <a:pt x="5625" y="264"/>
                  </a:cubicBezTo>
                  <a:cubicBezTo>
                    <a:pt x="5629" y="263"/>
                    <a:pt x="5633" y="263"/>
                    <a:pt x="5636" y="263"/>
                  </a:cubicBezTo>
                  <a:cubicBezTo>
                    <a:pt x="5646" y="263"/>
                    <a:pt x="5653" y="267"/>
                    <a:pt x="5655" y="274"/>
                  </a:cubicBezTo>
                  <a:cubicBezTo>
                    <a:pt x="5662" y="295"/>
                    <a:pt x="5451" y="340"/>
                    <a:pt x="5287" y="351"/>
                  </a:cubicBezTo>
                  <a:cubicBezTo>
                    <a:pt x="5236" y="354"/>
                    <a:pt x="5194" y="364"/>
                    <a:pt x="5191" y="379"/>
                  </a:cubicBezTo>
                  <a:cubicBezTo>
                    <a:pt x="5190" y="383"/>
                    <a:pt x="5185" y="385"/>
                    <a:pt x="5178" y="385"/>
                  </a:cubicBezTo>
                  <a:cubicBezTo>
                    <a:pt x="5166" y="385"/>
                    <a:pt x="5148" y="379"/>
                    <a:pt x="5128" y="369"/>
                  </a:cubicBezTo>
                  <a:cubicBezTo>
                    <a:pt x="5109" y="356"/>
                    <a:pt x="5094" y="349"/>
                    <a:pt x="5086" y="349"/>
                  </a:cubicBezTo>
                  <a:cubicBezTo>
                    <a:pt x="5080" y="349"/>
                    <a:pt x="5078" y="352"/>
                    <a:pt x="5079" y="358"/>
                  </a:cubicBezTo>
                  <a:cubicBezTo>
                    <a:pt x="5087" y="375"/>
                    <a:pt x="5066" y="385"/>
                    <a:pt x="5021" y="385"/>
                  </a:cubicBezTo>
                  <a:cubicBezTo>
                    <a:pt x="4986" y="385"/>
                    <a:pt x="4896" y="403"/>
                    <a:pt x="4820" y="420"/>
                  </a:cubicBezTo>
                  <a:cubicBezTo>
                    <a:pt x="4756" y="435"/>
                    <a:pt x="4695" y="442"/>
                    <a:pt x="4664" y="442"/>
                  </a:cubicBezTo>
                  <a:cubicBezTo>
                    <a:pt x="4658" y="442"/>
                    <a:pt x="4653" y="442"/>
                    <a:pt x="4650" y="441"/>
                  </a:cubicBezTo>
                  <a:cubicBezTo>
                    <a:pt x="4645" y="440"/>
                    <a:pt x="4641" y="439"/>
                    <a:pt x="4636" y="439"/>
                  </a:cubicBezTo>
                  <a:cubicBezTo>
                    <a:pt x="4620" y="439"/>
                    <a:pt x="4604" y="448"/>
                    <a:pt x="4591" y="462"/>
                  </a:cubicBezTo>
                  <a:cubicBezTo>
                    <a:pt x="4582" y="475"/>
                    <a:pt x="4573" y="482"/>
                    <a:pt x="4567" y="482"/>
                  </a:cubicBezTo>
                  <a:cubicBezTo>
                    <a:pt x="4557" y="482"/>
                    <a:pt x="4551" y="470"/>
                    <a:pt x="4549" y="448"/>
                  </a:cubicBezTo>
                  <a:cubicBezTo>
                    <a:pt x="4549" y="445"/>
                    <a:pt x="4542" y="443"/>
                    <a:pt x="4530" y="443"/>
                  </a:cubicBezTo>
                  <a:cubicBezTo>
                    <a:pt x="4513" y="443"/>
                    <a:pt x="4486" y="447"/>
                    <a:pt x="4455" y="455"/>
                  </a:cubicBezTo>
                  <a:cubicBezTo>
                    <a:pt x="4392" y="473"/>
                    <a:pt x="4372" y="486"/>
                    <a:pt x="4386" y="497"/>
                  </a:cubicBezTo>
                  <a:cubicBezTo>
                    <a:pt x="4400" y="507"/>
                    <a:pt x="4397" y="514"/>
                    <a:pt x="4376" y="514"/>
                  </a:cubicBezTo>
                  <a:cubicBezTo>
                    <a:pt x="4358" y="510"/>
                    <a:pt x="4341" y="500"/>
                    <a:pt x="4341" y="486"/>
                  </a:cubicBezTo>
                  <a:cubicBezTo>
                    <a:pt x="4339" y="479"/>
                    <a:pt x="4329" y="475"/>
                    <a:pt x="4313" y="475"/>
                  </a:cubicBezTo>
                  <a:cubicBezTo>
                    <a:pt x="4300" y="475"/>
                    <a:pt x="4282" y="478"/>
                    <a:pt x="4261" y="483"/>
                  </a:cubicBezTo>
                  <a:cubicBezTo>
                    <a:pt x="4237" y="489"/>
                    <a:pt x="4212" y="493"/>
                    <a:pt x="4193" y="493"/>
                  </a:cubicBezTo>
                  <a:cubicBezTo>
                    <a:pt x="4179" y="493"/>
                    <a:pt x="4168" y="491"/>
                    <a:pt x="4163" y="486"/>
                  </a:cubicBezTo>
                  <a:cubicBezTo>
                    <a:pt x="4156" y="478"/>
                    <a:pt x="4144" y="475"/>
                    <a:pt x="4133" y="475"/>
                  </a:cubicBezTo>
                  <a:cubicBezTo>
                    <a:pt x="4129" y="475"/>
                    <a:pt x="4125" y="475"/>
                    <a:pt x="4122" y="476"/>
                  </a:cubicBezTo>
                  <a:cubicBezTo>
                    <a:pt x="4108" y="479"/>
                    <a:pt x="4112" y="489"/>
                    <a:pt x="4126" y="500"/>
                  </a:cubicBezTo>
                  <a:cubicBezTo>
                    <a:pt x="4133" y="508"/>
                    <a:pt x="4133" y="511"/>
                    <a:pt x="4126" y="511"/>
                  </a:cubicBezTo>
                  <a:cubicBezTo>
                    <a:pt x="4121" y="511"/>
                    <a:pt x="4111" y="508"/>
                    <a:pt x="4098" y="503"/>
                  </a:cubicBezTo>
                  <a:cubicBezTo>
                    <a:pt x="4081" y="497"/>
                    <a:pt x="4069" y="494"/>
                    <a:pt x="4061" y="494"/>
                  </a:cubicBezTo>
                  <a:cubicBezTo>
                    <a:pt x="4050" y="494"/>
                    <a:pt x="4046" y="500"/>
                    <a:pt x="4046" y="514"/>
                  </a:cubicBezTo>
                  <a:cubicBezTo>
                    <a:pt x="4044" y="526"/>
                    <a:pt x="4039" y="531"/>
                    <a:pt x="4026" y="531"/>
                  </a:cubicBezTo>
                  <a:cubicBezTo>
                    <a:pt x="4016" y="531"/>
                    <a:pt x="4000" y="527"/>
                    <a:pt x="3976" y="521"/>
                  </a:cubicBezTo>
                  <a:cubicBezTo>
                    <a:pt x="3966" y="519"/>
                    <a:pt x="3955" y="517"/>
                    <a:pt x="3942" y="517"/>
                  </a:cubicBezTo>
                  <a:cubicBezTo>
                    <a:pt x="3864" y="517"/>
                    <a:pt x="3752" y="560"/>
                    <a:pt x="3785" y="587"/>
                  </a:cubicBezTo>
                  <a:cubicBezTo>
                    <a:pt x="3791" y="590"/>
                    <a:pt x="3790" y="593"/>
                    <a:pt x="3782" y="593"/>
                  </a:cubicBezTo>
                  <a:cubicBezTo>
                    <a:pt x="3775" y="593"/>
                    <a:pt x="3765" y="591"/>
                    <a:pt x="3751" y="587"/>
                  </a:cubicBezTo>
                  <a:cubicBezTo>
                    <a:pt x="3713" y="577"/>
                    <a:pt x="3705" y="566"/>
                    <a:pt x="3720" y="552"/>
                  </a:cubicBezTo>
                  <a:cubicBezTo>
                    <a:pt x="3733" y="539"/>
                    <a:pt x="3734" y="534"/>
                    <a:pt x="3726" y="534"/>
                  </a:cubicBezTo>
                  <a:cubicBezTo>
                    <a:pt x="3724" y="534"/>
                    <a:pt x="3720" y="534"/>
                    <a:pt x="3716" y="535"/>
                  </a:cubicBezTo>
                  <a:cubicBezTo>
                    <a:pt x="3702" y="542"/>
                    <a:pt x="3678" y="563"/>
                    <a:pt x="3660" y="587"/>
                  </a:cubicBezTo>
                  <a:cubicBezTo>
                    <a:pt x="3647" y="608"/>
                    <a:pt x="3640" y="617"/>
                    <a:pt x="3631" y="617"/>
                  </a:cubicBezTo>
                  <a:cubicBezTo>
                    <a:pt x="3624" y="617"/>
                    <a:pt x="3615" y="612"/>
                    <a:pt x="3601" y="601"/>
                  </a:cubicBezTo>
                  <a:cubicBezTo>
                    <a:pt x="3590" y="591"/>
                    <a:pt x="3568" y="585"/>
                    <a:pt x="3544" y="585"/>
                  </a:cubicBezTo>
                  <a:cubicBezTo>
                    <a:pt x="3532" y="585"/>
                    <a:pt x="3520" y="587"/>
                    <a:pt x="3508" y="590"/>
                  </a:cubicBezTo>
                  <a:cubicBezTo>
                    <a:pt x="3489" y="594"/>
                    <a:pt x="3471" y="596"/>
                    <a:pt x="3455" y="596"/>
                  </a:cubicBezTo>
                  <a:cubicBezTo>
                    <a:pt x="3440" y="596"/>
                    <a:pt x="3428" y="594"/>
                    <a:pt x="3421" y="590"/>
                  </a:cubicBezTo>
                  <a:cubicBezTo>
                    <a:pt x="3417" y="586"/>
                    <a:pt x="3407" y="584"/>
                    <a:pt x="3394" y="584"/>
                  </a:cubicBezTo>
                  <a:cubicBezTo>
                    <a:pt x="3376" y="584"/>
                    <a:pt x="3352" y="588"/>
                    <a:pt x="3327" y="593"/>
                  </a:cubicBezTo>
                  <a:cubicBezTo>
                    <a:pt x="3310" y="598"/>
                    <a:pt x="3291" y="600"/>
                    <a:pt x="3273" y="600"/>
                  </a:cubicBezTo>
                  <a:cubicBezTo>
                    <a:pt x="3250" y="600"/>
                    <a:pt x="3229" y="596"/>
                    <a:pt x="3217" y="590"/>
                  </a:cubicBezTo>
                  <a:cubicBezTo>
                    <a:pt x="3207" y="583"/>
                    <a:pt x="3197" y="579"/>
                    <a:pt x="3186" y="579"/>
                  </a:cubicBezTo>
                  <a:cubicBezTo>
                    <a:pt x="3171" y="579"/>
                    <a:pt x="3154" y="587"/>
                    <a:pt x="3133" y="601"/>
                  </a:cubicBezTo>
                  <a:cubicBezTo>
                    <a:pt x="3100" y="624"/>
                    <a:pt x="2784" y="702"/>
                    <a:pt x="2732" y="702"/>
                  </a:cubicBezTo>
                  <a:cubicBezTo>
                    <a:pt x="2730" y="702"/>
                    <a:pt x="2728" y="702"/>
                    <a:pt x="2727" y="702"/>
                  </a:cubicBezTo>
                  <a:cubicBezTo>
                    <a:pt x="2725" y="700"/>
                    <a:pt x="2722" y="700"/>
                    <a:pt x="2718" y="700"/>
                  </a:cubicBezTo>
                  <a:cubicBezTo>
                    <a:pt x="2708" y="700"/>
                    <a:pt x="2693" y="703"/>
                    <a:pt x="2679" y="705"/>
                  </a:cubicBezTo>
                  <a:cubicBezTo>
                    <a:pt x="2655" y="708"/>
                    <a:pt x="2599" y="715"/>
                    <a:pt x="2557" y="718"/>
                  </a:cubicBezTo>
                  <a:cubicBezTo>
                    <a:pt x="2509" y="722"/>
                    <a:pt x="2401" y="739"/>
                    <a:pt x="2311" y="753"/>
                  </a:cubicBezTo>
                  <a:cubicBezTo>
                    <a:pt x="2065" y="795"/>
                    <a:pt x="2003" y="806"/>
                    <a:pt x="1839" y="830"/>
                  </a:cubicBezTo>
                  <a:cubicBezTo>
                    <a:pt x="1760" y="843"/>
                    <a:pt x="1662" y="857"/>
                    <a:pt x="1628" y="868"/>
                  </a:cubicBezTo>
                  <a:cubicBezTo>
                    <a:pt x="1615" y="871"/>
                    <a:pt x="1603" y="872"/>
                    <a:pt x="1593" y="872"/>
                  </a:cubicBezTo>
                  <a:cubicBezTo>
                    <a:pt x="1576" y="872"/>
                    <a:pt x="1564" y="869"/>
                    <a:pt x="1561" y="864"/>
                  </a:cubicBezTo>
                  <a:cubicBezTo>
                    <a:pt x="1560" y="860"/>
                    <a:pt x="1556" y="858"/>
                    <a:pt x="1549" y="858"/>
                  </a:cubicBezTo>
                  <a:cubicBezTo>
                    <a:pt x="1538" y="858"/>
                    <a:pt x="1522" y="863"/>
                    <a:pt x="1503" y="871"/>
                  </a:cubicBezTo>
                  <a:cubicBezTo>
                    <a:pt x="1482" y="880"/>
                    <a:pt x="1464" y="885"/>
                    <a:pt x="1454" y="885"/>
                  </a:cubicBezTo>
                  <a:cubicBezTo>
                    <a:pt x="1448" y="885"/>
                    <a:pt x="1445" y="884"/>
                    <a:pt x="1444" y="881"/>
                  </a:cubicBezTo>
                  <a:cubicBezTo>
                    <a:pt x="1444" y="878"/>
                    <a:pt x="1435" y="876"/>
                    <a:pt x="1421" y="876"/>
                  </a:cubicBezTo>
                  <a:cubicBezTo>
                    <a:pt x="1407" y="876"/>
                    <a:pt x="1388" y="878"/>
                    <a:pt x="1367" y="881"/>
                  </a:cubicBezTo>
                  <a:cubicBezTo>
                    <a:pt x="1326" y="892"/>
                    <a:pt x="1212" y="913"/>
                    <a:pt x="1114" y="931"/>
                  </a:cubicBezTo>
                  <a:cubicBezTo>
                    <a:pt x="1029" y="949"/>
                    <a:pt x="939" y="959"/>
                    <a:pt x="901" y="959"/>
                  </a:cubicBezTo>
                  <a:cubicBezTo>
                    <a:pt x="896" y="959"/>
                    <a:pt x="892" y="958"/>
                    <a:pt x="889" y="958"/>
                  </a:cubicBezTo>
                  <a:cubicBezTo>
                    <a:pt x="874" y="955"/>
                    <a:pt x="859" y="954"/>
                    <a:pt x="845" y="954"/>
                  </a:cubicBezTo>
                  <a:cubicBezTo>
                    <a:pt x="801" y="954"/>
                    <a:pt x="766" y="966"/>
                    <a:pt x="784" y="979"/>
                  </a:cubicBezTo>
                  <a:cubicBezTo>
                    <a:pt x="791" y="986"/>
                    <a:pt x="743" y="1003"/>
                    <a:pt x="670" y="1021"/>
                  </a:cubicBezTo>
                  <a:cubicBezTo>
                    <a:pt x="627" y="1031"/>
                    <a:pt x="587" y="1037"/>
                    <a:pt x="560" y="1037"/>
                  </a:cubicBezTo>
                  <a:cubicBezTo>
                    <a:pt x="543" y="1037"/>
                    <a:pt x="532" y="1035"/>
                    <a:pt x="528" y="1031"/>
                  </a:cubicBezTo>
                  <a:cubicBezTo>
                    <a:pt x="520" y="1020"/>
                    <a:pt x="509" y="1015"/>
                    <a:pt x="500" y="1015"/>
                  </a:cubicBezTo>
                  <a:cubicBezTo>
                    <a:pt x="485" y="1015"/>
                    <a:pt x="473" y="1027"/>
                    <a:pt x="479" y="1048"/>
                  </a:cubicBezTo>
                  <a:cubicBezTo>
                    <a:pt x="488" y="1078"/>
                    <a:pt x="465" y="1098"/>
                    <a:pt x="435" y="1098"/>
                  </a:cubicBezTo>
                  <a:cubicBezTo>
                    <a:pt x="420" y="1098"/>
                    <a:pt x="404" y="1093"/>
                    <a:pt x="389" y="1083"/>
                  </a:cubicBezTo>
                  <a:cubicBezTo>
                    <a:pt x="375" y="1073"/>
                    <a:pt x="359" y="1069"/>
                    <a:pt x="343" y="1069"/>
                  </a:cubicBezTo>
                  <a:cubicBezTo>
                    <a:pt x="306" y="1069"/>
                    <a:pt x="274" y="1094"/>
                    <a:pt x="299" y="1121"/>
                  </a:cubicBezTo>
                  <a:cubicBezTo>
                    <a:pt x="309" y="1135"/>
                    <a:pt x="309" y="1149"/>
                    <a:pt x="296" y="1149"/>
                  </a:cubicBezTo>
                  <a:cubicBezTo>
                    <a:pt x="294" y="1149"/>
                    <a:pt x="293" y="1149"/>
                    <a:pt x="291" y="1149"/>
                  </a:cubicBezTo>
                  <a:cubicBezTo>
                    <a:pt x="281" y="1149"/>
                    <a:pt x="267" y="1140"/>
                    <a:pt x="264" y="1125"/>
                  </a:cubicBezTo>
                  <a:cubicBezTo>
                    <a:pt x="260" y="1111"/>
                    <a:pt x="252" y="1105"/>
                    <a:pt x="242" y="1105"/>
                  </a:cubicBezTo>
                  <a:cubicBezTo>
                    <a:pt x="236" y="1105"/>
                    <a:pt x="230" y="1107"/>
                    <a:pt x="222" y="1110"/>
                  </a:cubicBezTo>
                  <a:cubicBezTo>
                    <a:pt x="213" y="1118"/>
                    <a:pt x="205" y="1122"/>
                    <a:pt x="199" y="1122"/>
                  </a:cubicBezTo>
                  <a:cubicBezTo>
                    <a:pt x="193" y="1122"/>
                    <a:pt x="189" y="1119"/>
                    <a:pt x="187" y="1114"/>
                  </a:cubicBezTo>
                  <a:cubicBezTo>
                    <a:pt x="185" y="1104"/>
                    <a:pt x="177" y="1099"/>
                    <a:pt x="167" y="1099"/>
                  </a:cubicBezTo>
                  <a:cubicBezTo>
                    <a:pt x="144" y="1099"/>
                    <a:pt x="106" y="1126"/>
                    <a:pt x="83" y="1163"/>
                  </a:cubicBezTo>
                  <a:cubicBezTo>
                    <a:pt x="64" y="1191"/>
                    <a:pt x="42" y="1208"/>
                    <a:pt x="29" y="1208"/>
                  </a:cubicBezTo>
                  <a:cubicBezTo>
                    <a:pt x="27" y="1208"/>
                    <a:pt x="26" y="1208"/>
                    <a:pt x="25" y="1208"/>
                  </a:cubicBezTo>
                  <a:cubicBezTo>
                    <a:pt x="23" y="1207"/>
                    <a:pt x="20" y="1207"/>
                    <a:pt x="18" y="1207"/>
                  </a:cubicBezTo>
                  <a:cubicBezTo>
                    <a:pt x="8" y="1207"/>
                    <a:pt x="1" y="1213"/>
                    <a:pt x="4" y="1222"/>
                  </a:cubicBezTo>
                  <a:cubicBezTo>
                    <a:pt x="7" y="1232"/>
                    <a:pt x="14" y="1237"/>
                    <a:pt x="24" y="1237"/>
                  </a:cubicBezTo>
                  <a:cubicBezTo>
                    <a:pt x="41" y="1237"/>
                    <a:pt x="66" y="1224"/>
                    <a:pt x="94" y="1201"/>
                  </a:cubicBezTo>
                  <a:cubicBezTo>
                    <a:pt x="109" y="1188"/>
                    <a:pt x="120" y="1182"/>
                    <a:pt x="132" y="1182"/>
                  </a:cubicBezTo>
                  <a:cubicBezTo>
                    <a:pt x="142" y="1182"/>
                    <a:pt x="152" y="1187"/>
                    <a:pt x="163" y="1197"/>
                  </a:cubicBezTo>
                  <a:cubicBezTo>
                    <a:pt x="178" y="1209"/>
                    <a:pt x="189" y="1214"/>
                    <a:pt x="193" y="1214"/>
                  </a:cubicBezTo>
                  <a:cubicBezTo>
                    <a:pt x="195" y="1214"/>
                    <a:pt x="196" y="1213"/>
                    <a:pt x="195" y="1211"/>
                  </a:cubicBezTo>
                  <a:cubicBezTo>
                    <a:pt x="193" y="1206"/>
                    <a:pt x="196" y="1204"/>
                    <a:pt x="202" y="1204"/>
                  </a:cubicBezTo>
                  <a:cubicBezTo>
                    <a:pt x="208" y="1204"/>
                    <a:pt x="217" y="1206"/>
                    <a:pt x="229" y="1211"/>
                  </a:cubicBezTo>
                  <a:cubicBezTo>
                    <a:pt x="254" y="1218"/>
                    <a:pt x="267" y="1232"/>
                    <a:pt x="264" y="1243"/>
                  </a:cubicBezTo>
                  <a:cubicBezTo>
                    <a:pt x="263" y="1246"/>
                    <a:pt x="265" y="1247"/>
                    <a:pt x="269" y="1247"/>
                  </a:cubicBezTo>
                  <a:cubicBezTo>
                    <a:pt x="279" y="1247"/>
                    <a:pt x="298" y="1241"/>
                    <a:pt x="320" y="1229"/>
                  </a:cubicBezTo>
                  <a:cubicBezTo>
                    <a:pt x="346" y="1214"/>
                    <a:pt x="369" y="1207"/>
                    <a:pt x="385" y="1207"/>
                  </a:cubicBezTo>
                  <a:cubicBezTo>
                    <a:pt x="391" y="1207"/>
                    <a:pt x="396" y="1208"/>
                    <a:pt x="400" y="1211"/>
                  </a:cubicBezTo>
                  <a:cubicBezTo>
                    <a:pt x="410" y="1218"/>
                    <a:pt x="403" y="1229"/>
                    <a:pt x="386" y="1235"/>
                  </a:cubicBezTo>
                  <a:cubicBezTo>
                    <a:pt x="365" y="1239"/>
                    <a:pt x="351" y="1253"/>
                    <a:pt x="358" y="1267"/>
                  </a:cubicBezTo>
                  <a:cubicBezTo>
                    <a:pt x="360" y="1272"/>
                    <a:pt x="365" y="1274"/>
                    <a:pt x="372" y="1274"/>
                  </a:cubicBezTo>
                  <a:cubicBezTo>
                    <a:pt x="379" y="1274"/>
                    <a:pt x="387" y="1272"/>
                    <a:pt x="396" y="1267"/>
                  </a:cubicBezTo>
                  <a:cubicBezTo>
                    <a:pt x="413" y="1253"/>
                    <a:pt x="437" y="1243"/>
                    <a:pt x="448" y="1239"/>
                  </a:cubicBezTo>
                  <a:cubicBezTo>
                    <a:pt x="462" y="1235"/>
                    <a:pt x="462" y="1229"/>
                    <a:pt x="451" y="1218"/>
                  </a:cubicBezTo>
                  <a:cubicBezTo>
                    <a:pt x="445" y="1211"/>
                    <a:pt x="451" y="1194"/>
                    <a:pt x="469" y="1184"/>
                  </a:cubicBezTo>
                  <a:cubicBezTo>
                    <a:pt x="478" y="1177"/>
                    <a:pt x="485" y="1173"/>
                    <a:pt x="490" y="1173"/>
                  </a:cubicBezTo>
                  <a:cubicBezTo>
                    <a:pt x="497" y="1173"/>
                    <a:pt x="500" y="1183"/>
                    <a:pt x="500" y="1205"/>
                  </a:cubicBezTo>
                  <a:cubicBezTo>
                    <a:pt x="502" y="1229"/>
                    <a:pt x="510" y="1241"/>
                    <a:pt x="519" y="1241"/>
                  </a:cubicBezTo>
                  <a:cubicBezTo>
                    <a:pt x="530" y="1241"/>
                    <a:pt x="543" y="1226"/>
                    <a:pt x="552" y="1197"/>
                  </a:cubicBezTo>
                  <a:cubicBezTo>
                    <a:pt x="559" y="1178"/>
                    <a:pt x="563" y="1169"/>
                    <a:pt x="565" y="1169"/>
                  </a:cubicBezTo>
                  <a:cubicBezTo>
                    <a:pt x="568" y="1169"/>
                    <a:pt x="570" y="1178"/>
                    <a:pt x="573" y="1197"/>
                  </a:cubicBezTo>
                  <a:cubicBezTo>
                    <a:pt x="576" y="1219"/>
                    <a:pt x="586" y="1228"/>
                    <a:pt x="613" y="1228"/>
                  </a:cubicBezTo>
                  <a:cubicBezTo>
                    <a:pt x="621" y="1228"/>
                    <a:pt x="631" y="1227"/>
                    <a:pt x="642" y="1225"/>
                  </a:cubicBezTo>
                  <a:cubicBezTo>
                    <a:pt x="680" y="1222"/>
                    <a:pt x="701" y="1211"/>
                    <a:pt x="695" y="1205"/>
                  </a:cubicBezTo>
                  <a:cubicBezTo>
                    <a:pt x="684" y="1197"/>
                    <a:pt x="757" y="1184"/>
                    <a:pt x="858" y="1173"/>
                  </a:cubicBezTo>
                  <a:cubicBezTo>
                    <a:pt x="1038" y="1155"/>
                    <a:pt x="1149" y="1139"/>
                    <a:pt x="1402" y="1090"/>
                  </a:cubicBezTo>
                  <a:cubicBezTo>
                    <a:pt x="1469" y="1078"/>
                    <a:pt x="1536" y="1068"/>
                    <a:pt x="1565" y="1068"/>
                  </a:cubicBezTo>
                  <a:cubicBezTo>
                    <a:pt x="1569" y="1068"/>
                    <a:pt x="1573" y="1068"/>
                    <a:pt x="1576" y="1069"/>
                  </a:cubicBezTo>
                  <a:cubicBezTo>
                    <a:pt x="1596" y="1069"/>
                    <a:pt x="1670" y="1059"/>
                    <a:pt x="1735" y="1048"/>
                  </a:cubicBezTo>
                  <a:cubicBezTo>
                    <a:pt x="1776" y="1040"/>
                    <a:pt x="1812" y="1036"/>
                    <a:pt x="1842" y="1036"/>
                  </a:cubicBezTo>
                  <a:cubicBezTo>
                    <a:pt x="1905" y="1036"/>
                    <a:pt x="1941" y="1053"/>
                    <a:pt x="1936" y="1083"/>
                  </a:cubicBezTo>
                  <a:cubicBezTo>
                    <a:pt x="1934" y="1094"/>
                    <a:pt x="1936" y="1100"/>
                    <a:pt x="1953" y="1100"/>
                  </a:cubicBezTo>
                  <a:cubicBezTo>
                    <a:pt x="1972" y="1100"/>
                    <a:pt x="2010" y="1093"/>
                    <a:pt x="2086" y="1076"/>
                  </a:cubicBezTo>
                  <a:cubicBezTo>
                    <a:pt x="2179" y="1059"/>
                    <a:pt x="2221" y="1041"/>
                    <a:pt x="2256" y="1006"/>
                  </a:cubicBezTo>
                  <a:cubicBezTo>
                    <a:pt x="2262" y="1000"/>
                    <a:pt x="2268" y="996"/>
                    <a:pt x="2273" y="996"/>
                  </a:cubicBezTo>
                  <a:cubicBezTo>
                    <a:pt x="2278" y="996"/>
                    <a:pt x="2282" y="1000"/>
                    <a:pt x="2283" y="1006"/>
                  </a:cubicBezTo>
                  <a:cubicBezTo>
                    <a:pt x="2285" y="1013"/>
                    <a:pt x="2290" y="1015"/>
                    <a:pt x="2298" y="1015"/>
                  </a:cubicBezTo>
                  <a:cubicBezTo>
                    <a:pt x="2308" y="1015"/>
                    <a:pt x="2322" y="1011"/>
                    <a:pt x="2336" y="1003"/>
                  </a:cubicBezTo>
                  <a:cubicBezTo>
                    <a:pt x="2353" y="994"/>
                    <a:pt x="2363" y="990"/>
                    <a:pt x="2367" y="990"/>
                  </a:cubicBezTo>
                  <a:lnTo>
                    <a:pt x="2367" y="990"/>
                  </a:lnTo>
                  <a:cubicBezTo>
                    <a:pt x="2371" y="990"/>
                    <a:pt x="2369" y="994"/>
                    <a:pt x="2360" y="1003"/>
                  </a:cubicBezTo>
                  <a:cubicBezTo>
                    <a:pt x="2341" y="1023"/>
                    <a:pt x="2344" y="1034"/>
                    <a:pt x="2373" y="1034"/>
                  </a:cubicBezTo>
                  <a:cubicBezTo>
                    <a:pt x="2394" y="1034"/>
                    <a:pt x="2428" y="1029"/>
                    <a:pt x="2477" y="1017"/>
                  </a:cubicBezTo>
                  <a:cubicBezTo>
                    <a:pt x="2526" y="1008"/>
                    <a:pt x="2572" y="1002"/>
                    <a:pt x="2595" y="1002"/>
                  </a:cubicBezTo>
                  <a:cubicBezTo>
                    <a:pt x="2600" y="1002"/>
                    <a:pt x="2604" y="1002"/>
                    <a:pt x="2606" y="1003"/>
                  </a:cubicBezTo>
                  <a:cubicBezTo>
                    <a:pt x="2608" y="1003"/>
                    <a:pt x="2609" y="1004"/>
                    <a:pt x="2610" y="1004"/>
                  </a:cubicBezTo>
                  <a:cubicBezTo>
                    <a:pt x="2621" y="1004"/>
                    <a:pt x="2635" y="994"/>
                    <a:pt x="2640" y="976"/>
                  </a:cubicBezTo>
                  <a:cubicBezTo>
                    <a:pt x="2645" y="964"/>
                    <a:pt x="2649" y="957"/>
                    <a:pt x="2652" y="957"/>
                  </a:cubicBezTo>
                  <a:cubicBezTo>
                    <a:pt x="2654" y="957"/>
                    <a:pt x="2657" y="961"/>
                    <a:pt x="2658" y="968"/>
                  </a:cubicBezTo>
                  <a:cubicBezTo>
                    <a:pt x="2661" y="975"/>
                    <a:pt x="2681" y="978"/>
                    <a:pt x="2710" y="978"/>
                  </a:cubicBezTo>
                  <a:cubicBezTo>
                    <a:pt x="2789" y="978"/>
                    <a:pt x="2936" y="957"/>
                    <a:pt x="3029" y="926"/>
                  </a:cubicBezTo>
                  <a:cubicBezTo>
                    <a:pt x="3057" y="918"/>
                    <a:pt x="3085" y="914"/>
                    <a:pt x="3108" y="914"/>
                  </a:cubicBezTo>
                  <a:cubicBezTo>
                    <a:pt x="3123" y="914"/>
                    <a:pt x="3135" y="916"/>
                    <a:pt x="3143" y="920"/>
                  </a:cubicBezTo>
                  <a:cubicBezTo>
                    <a:pt x="3149" y="922"/>
                    <a:pt x="3156" y="923"/>
                    <a:pt x="3163" y="923"/>
                  </a:cubicBezTo>
                  <a:cubicBezTo>
                    <a:pt x="3178" y="923"/>
                    <a:pt x="3193" y="919"/>
                    <a:pt x="3199" y="910"/>
                  </a:cubicBezTo>
                  <a:cubicBezTo>
                    <a:pt x="3230" y="882"/>
                    <a:pt x="3401" y="837"/>
                    <a:pt x="3457" y="837"/>
                  </a:cubicBezTo>
                  <a:cubicBezTo>
                    <a:pt x="3465" y="837"/>
                    <a:pt x="3471" y="838"/>
                    <a:pt x="3473" y="840"/>
                  </a:cubicBezTo>
                  <a:cubicBezTo>
                    <a:pt x="3477" y="845"/>
                    <a:pt x="3482" y="847"/>
                    <a:pt x="3488" y="847"/>
                  </a:cubicBezTo>
                  <a:cubicBezTo>
                    <a:pt x="3499" y="847"/>
                    <a:pt x="3513" y="839"/>
                    <a:pt x="3529" y="822"/>
                  </a:cubicBezTo>
                  <a:cubicBezTo>
                    <a:pt x="3557" y="796"/>
                    <a:pt x="3575" y="783"/>
                    <a:pt x="3585" y="783"/>
                  </a:cubicBezTo>
                  <a:cubicBezTo>
                    <a:pt x="3593" y="783"/>
                    <a:pt x="3596" y="793"/>
                    <a:pt x="3595" y="812"/>
                  </a:cubicBezTo>
                  <a:cubicBezTo>
                    <a:pt x="3593" y="827"/>
                    <a:pt x="3598" y="834"/>
                    <a:pt x="3615" y="834"/>
                  </a:cubicBezTo>
                  <a:cubicBezTo>
                    <a:pt x="3631" y="834"/>
                    <a:pt x="3655" y="829"/>
                    <a:pt x="3692" y="819"/>
                  </a:cubicBezTo>
                  <a:cubicBezTo>
                    <a:pt x="3747" y="806"/>
                    <a:pt x="3810" y="781"/>
                    <a:pt x="3830" y="764"/>
                  </a:cubicBezTo>
                  <a:cubicBezTo>
                    <a:pt x="3845" y="749"/>
                    <a:pt x="3855" y="742"/>
                    <a:pt x="3862" y="742"/>
                  </a:cubicBezTo>
                  <a:cubicBezTo>
                    <a:pt x="3868" y="742"/>
                    <a:pt x="3873" y="748"/>
                    <a:pt x="3876" y="760"/>
                  </a:cubicBezTo>
                  <a:cubicBezTo>
                    <a:pt x="3880" y="771"/>
                    <a:pt x="3890" y="777"/>
                    <a:pt x="3908" y="777"/>
                  </a:cubicBezTo>
                  <a:cubicBezTo>
                    <a:pt x="3923" y="777"/>
                    <a:pt x="3943" y="773"/>
                    <a:pt x="3969" y="767"/>
                  </a:cubicBezTo>
                  <a:cubicBezTo>
                    <a:pt x="4049" y="743"/>
                    <a:pt x="4205" y="718"/>
                    <a:pt x="4376" y="702"/>
                  </a:cubicBezTo>
                  <a:cubicBezTo>
                    <a:pt x="4386" y="700"/>
                    <a:pt x="4397" y="700"/>
                    <a:pt x="4406" y="700"/>
                  </a:cubicBezTo>
                  <a:cubicBezTo>
                    <a:pt x="4432" y="700"/>
                    <a:pt x="4454" y="703"/>
                    <a:pt x="4462" y="708"/>
                  </a:cubicBezTo>
                  <a:cubicBezTo>
                    <a:pt x="4471" y="715"/>
                    <a:pt x="4490" y="717"/>
                    <a:pt x="4514" y="717"/>
                  </a:cubicBezTo>
                  <a:cubicBezTo>
                    <a:pt x="4581" y="717"/>
                    <a:pt x="4684" y="696"/>
                    <a:pt x="4705" y="670"/>
                  </a:cubicBezTo>
                  <a:cubicBezTo>
                    <a:pt x="4719" y="649"/>
                    <a:pt x="4722" y="628"/>
                    <a:pt x="4712" y="622"/>
                  </a:cubicBezTo>
                  <a:cubicBezTo>
                    <a:pt x="4701" y="614"/>
                    <a:pt x="4712" y="604"/>
                    <a:pt x="4730" y="598"/>
                  </a:cubicBezTo>
                  <a:cubicBezTo>
                    <a:pt x="4735" y="596"/>
                    <a:pt x="4740" y="596"/>
                    <a:pt x="4744" y="596"/>
                  </a:cubicBezTo>
                  <a:cubicBezTo>
                    <a:pt x="4758" y="596"/>
                    <a:pt x="4768" y="601"/>
                    <a:pt x="4771" y="611"/>
                  </a:cubicBezTo>
                  <a:cubicBezTo>
                    <a:pt x="4775" y="622"/>
                    <a:pt x="4767" y="632"/>
                    <a:pt x="4757" y="635"/>
                  </a:cubicBezTo>
                  <a:cubicBezTo>
                    <a:pt x="4746" y="635"/>
                    <a:pt x="4736" y="652"/>
                    <a:pt x="4733" y="667"/>
                  </a:cubicBezTo>
                  <a:cubicBezTo>
                    <a:pt x="4733" y="679"/>
                    <a:pt x="4744" y="684"/>
                    <a:pt x="4768" y="684"/>
                  </a:cubicBezTo>
                  <a:cubicBezTo>
                    <a:pt x="4779" y="684"/>
                    <a:pt x="4793" y="683"/>
                    <a:pt x="4809" y="681"/>
                  </a:cubicBezTo>
                  <a:cubicBezTo>
                    <a:pt x="4850" y="670"/>
                    <a:pt x="4882" y="656"/>
                    <a:pt x="4879" y="646"/>
                  </a:cubicBezTo>
                  <a:cubicBezTo>
                    <a:pt x="4875" y="635"/>
                    <a:pt x="4889" y="628"/>
                    <a:pt x="4909" y="628"/>
                  </a:cubicBezTo>
                  <a:cubicBezTo>
                    <a:pt x="4912" y="629"/>
                    <a:pt x="4915" y="629"/>
                    <a:pt x="4918" y="629"/>
                  </a:cubicBezTo>
                  <a:cubicBezTo>
                    <a:pt x="4936" y="629"/>
                    <a:pt x="4944" y="619"/>
                    <a:pt x="4938" y="598"/>
                  </a:cubicBezTo>
                  <a:cubicBezTo>
                    <a:pt x="4931" y="579"/>
                    <a:pt x="4930" y="570"/>
                    <a:pt x="4935" y="570"/>
                  </a:cubicBezTo>
                  <a:lnTo>
                    <a:pt x="4935" y="570"/>
                  </a:lnTo>
                  <a:cubicBezTo>
                    <a:pt x="4938" y="570"/>
                    <a:pt x="4944" y="575"/>
                    <a:pt x="4954" y="583"/>
                  </a:cubicBezTo>
                  <a:cubicBezTo>
                    <a:pt x="4972" y="593"/>
                    <a:pt x="4983" y="614"/>
                    <a:pt x="4979" y="625"/>
                  </a:cubicBezTo>
                  <a:cubicBezTo>
                    <a:pt x="4976" y="632"/>
                    <a:pt x="4980" y="637"/>
                    <a:pt x="4987" y="637"/>
                  </a:cubicBezTo>
                  <a:cubicBezTo>
                    <a:pt x="4989" y="637"/>
                    <a:pt x="4993" y="636"/>
                    <a:pt x="4996" y="635"/>
                  </a:cubicBezTo>
                  <a:cubicBezTo>
                    <a:pt x="5010" y="632"/>
                    <a:pt x="5017" y="618"/>
                    <a:pt x="5014" y="608"/>
                  </a:cubicBezTo>
                  <a:cubicBezTo>
                    <a:pt x="5010" y="596"/>
                    <a:pt x="5009" y="591"/>
                    <a:pt x="5013" y="591"/>
                  </a:cubicBezTo>
                  <a:lnTo>
                    <a:pt x="5013" y="591"/>
                  </a:lnTo>
                  <a:cubicBezTo>
                    <a:pt x="5016" y="591"/>
                    <a:pt x="5022" y="594"/>
                    <a:pt x="5031" y="601"/>
                  </a:cubicBezTo>
                  <a:cubicBezTo>
                    <a:pt x="5044" y="611"/>
                    <a:pt x="5073" y="616"/>
                    <a:pt x="5103" y="616"/>
                  </a:cubicBezTo>
                  <a:cubicBezTo>
                    <a:pt x="5112" y="616"/>
                    <a:pt x="5122" y="615"/>
                    <a:pt x="5132" y="614"/>
                  </a:cubicBezTo>
                  <a:cubicBezTo>
                    <a:pt x="5194" y="608"/>
                    <a:pt x="5204" y="601"/>
                    <a:pt x="5194" y="573"/>
                  </a:cubicBezTo>
                  <a:cubicBezTo>
                    <a:pt x="5190" y="556"/>
                    <a:pt x="5190" y="548"/>
                    <a:pt x="5194" y="548"/>
                  </a:cubicBezTo>
                  <a:cubicBezTo>
                    <a:pt x="5198" y="548"/>
                    <a:pt x="5203" y="552"/>
                    <a:pt x="5212" y="559"/>
                  </a:cubicBezTo>
                  <a:cubicBezTo>
                    <a:pt x="5223" y="568"/>
                    <a:pt x="5231" y="572"/>
                    <a:pt x="5238" y="572"/>
                  </a:cubicBezTo>
                  <a:cubicBezTo>
                    <a:pt x="5248" y="572"/>
                    <a:pt x="5256" y="564"/>
                    <a:pt x="5271" y="545"/>
                  </a:cubicBezTo>
                  <a:cubicBezTo>
                    <a:pt x="5280" y="531"/>
                    <a:pt x="5288" y="524"/>
                    <a:pt x="5294" y="524"/>
                  </a:cubicBezTo>
                  <a:cubicBezTo>
                    <a:pt x="5299" y="524"/>
                    <a:pt x="5302" y="528"/>
                    <a:pt x="5305" y="535"/>
                  </a:cubicBezTo>
                  <a:cubicBezTo>
                    <a:pt x="5307" y="542"/>
                    <a:pt x="5312" y="545"/>
                    <a:pt x="5320" y="545"/>
                  </a:cubicBezTo>
                  <a:cubicBezTo>
                    <a:pt x="5328" y="545"/>
                    <a:pt x="5340" y="542"/>
                    <a:pt x="5354" y="535"/>
                  </a:cubicBezTo>
                  <a:cubicBezTo>
                    <a:pt x="5368" y="526"/>
                    <a:pt x="5383" y="523"/>
                    <a:pt x="5397" y="523"/>
                  </a:cubicBezTo>
                  <a:cubicBezTo>
                    <a:pt x="5432" y="523"/>
                    <a:pt x="5458" y="548"/>
                    <a:pt x="5430" y="573"/>
                  </a:cubicBezTo>
                  <a:cubicBezTo>
                    <a:pt x="5412" y="590"/>
                    <a:pt x="5420" y="601"/>
                    <a:pt x="5447" y="608"/>
                  </a:cubicBezTo>
                  <a:cubicBezTo>
                    <a:pt x="5464" y="612"/>
                    <a:pt x="5479" y="614"/>
                    <a:pt x="5490" y="614"/>
                  </a:cubicBezTo>
                  <a:cubicBezTo>
                    <a:pt x="5514" y="614"/>
                    <a:pt x="5522" y="605"/>
                    <a:pt x="5503" y="593"/>
                  </a:cubicBezTo>
                  <a:cubicBezTo>
                    <a:pt x="5487" y="579"/>
                    <a:pt x="5488" y="572"/>
                    <a:pt x="5506" y="572"/>
                  </a:cubicBezTo>
                  <a:cubicBezTo>
                    <a:pt x="5519" y="572"/>
                    <a:pt x="5540" y="576"/>
                    <a:pt x="5569" y="583"/>
                  </a:cubicBezTo>
                  <a:cubicBezTo>
                    <a:pt x="5600" y="591"/>
                    <a:pt x="5643" y="595"/>
                    <a:pt x="5678" y="595"/>
                  </a:cubicBezTo>
                  <a:cubicBezTo>
                    <a:pt x="5724" y="595"/>
                    <a:pt x="5760" y="588"/>
                    <a:pt x="5745" y="577"/>
                  </a:cubicBezTo>
                  <a:cubicBezTo>
                    <a:pt x="5735" y="569"/>
                    <a:pt x="5756" y="559"/>
                    <a:pt x="5787" y="552"/>
                  </a:cubicBezTo>
                  <a:cubicBezTo>
                    <a:pt x="6072" y="503"/>
                    <a:pt x="6183" y="486"/>
                    <a:pt x="6232" y="486"/>
                  </a:cubicBezTo>
                  <a:cubicBezTo>
                    <a:pt x="6283" y="483"/>
                    <a:pt x="6453" y="455"/>
                    <a:pt x="6606" y="420"/>
                  </a:cubicBezTo>
                  <a:cubicBezTo>
                    <a:pt x="6611" y="419"/>
                    <a:pt x="6616" y="419"/>
                    <a:pt x="6621" y="419"/>
                  </a:cubicBezTo>
                  <a:cubicBezTo>
                    <a:pt x="6636" y="419"/>
                    <a:pt x="6649" y="423"/>
                    <a:pt x="6651" y="434"/>
                  </a:cubicBezTo>
                  <a:cubicBezTo>
                    <a:pt x="6653" y="439"/>
                    <a:pt x="6657" y="442"/>
                    <a:pt x="6664" y="442"/>
                  </a:cubicBezTo>
                  <a:cubicBezTo>
                    <a:pt x="6670" y="442"/>
                    <a:pt x="6678" y="439"/>
                    <a:pt x="6686" y="434"/>
                  </a:cubicBezTo>
                  <a:cubicBezTo>
                    <a:pt x="6697" y="427"/>
                    <a:pt x="6710" y="423"/>
                    <a:pt x="6720" y="423"/>
                  </a:cubicBezTo>
                  <a:cubicBezTo>
                    <a:pt x="6726" y="423"/>
                    <a:pt x="6731" y="425"/>
                    <a:pt x="6735" y="427"/>
                  </a:cubicBezTo>
                  <a:cubicBezTo>
                    <a:pt x="6739" y="431"/>
                    <a:pt x="6747" y="433"/>
                    <a:pt x="6758" y="433"/>
                  </a:cubicBezTo>
                  <a:cubicBezTo>
                    <a:pt x="6775" y="433"/>
                    <a:pt x="6797" y="429"/>
                    <a:pt x="6818" y="420"/>
                  </a:cubicBezTo>
                  <a:cubicBezTo>
                    <a:pt x="6841" y="411"/>
                    <a:pt x="6862" y="406"/>
                    <a:pt x="6875" y="406"/>
                  </a:cubicBezTo>
                  <a:cubicBezTo>
                    <a:pt x="6881" y="406"/>
                    <a:pt x="6886" y="408"/>
                    <a:pt x="6887" y="410"/>
                  </a:cubicBezTo>
                  <a:cubicBezTo>
                    <a:pt x="6888" y="414"/>
                    <a:pt x="6905" y="416"/>
                    <a:pt x="6932" y="416"/>
                  </a:cubicBezTo>
                  <a:cubicBezTo>
                    <a:pt x="7018" y="416"/>
                    <a:pt x="7202" y="398"/>
                    <a:pt x="7210" y="382"/>
                  </a:cubicBezTo>
                  <a:cubicBezTo>
                    <a:pt x="7212" y="379"/>
                    <a:pt x="7219" y="377"/>
                    <a:pt x="7227" y="377"/>
                  </a:cubicBezTo>
                  <a:cubicBezTo>
                    <a:pt x="7236" y="377"/>
                    <a:pt x="7246" y="379"/>
                    <a:pt x="7255" y="382"/>
                  </a:cubicBezTo>
                  <a:cubicBezTo>
                    <a:pt x="7262" y="385"/>
                    <a:pt x="7270" y="387"/>
                    <a:pt x="7277" y="387"/>
                  </a:cubicBezTo>
                  <a:cubicBezTo>
                    <a:pt x="7293" y="387"/>
                    <a:pt x="7308" y="379"/>
                    <a:pt x="7327" y="364"/>
                  </a:cubicBezTo>
                  <a:cubicBezTo>
                    <a:pt x="7356" y="342"/>
                    <a:pt x="7376" y="331"/>
                    <a:pt x="7384" y="331"/>
                  </a:cubicBezTo>
                  <a:cubicBezTo>
                    <a:pt x="7390" y="331"/>
                    <a:pt x="7391" y="336"/>
                    <a:pt x="7387" y="348"/>
                  </a:cubicBezTo>
                  <a:cubicBezTo>
                    <a:pt x="7384" y="357"/>
                    <a:pt x="7391" y="361"/>
                    <a:pt x="7405" y="361"/>
                  </a:cubicBezTo>
                  <a:cubicBezTo>
                    <a:pt x="7412" y="361"/>
                    <a:pt x="7421" y="360"/>
                    <a:pt x="7432" y="358"/>
                  </a:cubicBezTo>
                  <a:cubicBezTo>
                    <a:pt x="7460" y="351"/>
                    <a:pt x="7556" y="330"/>
                    <a:pt x="7644" y="316"/>
                  </a:cubicBezTo>
                  <a:cubicBezTo>
                    <a:pt x="7730" y="302"/>
                    <a:pt x="7796" y="285"/>
                    <a:pt x="7790" y="281"/>
                  </a:cubicBezTo>
                  <a:cubicBezTo>
                    <a:pt x="7788" y="280"/>
                    <a:pt x="7783" y="280"/>
                    <a:pt x="7774" y="280"/>
                  </a:cubicBezTo>
                  <a:cubicBezTo>
                    <a:pt x="7695" y="280"/>
                    <a:pt x="7344" y="319"/>
                    <a:pt x="7168" y="348"/>
                  </a:cubicBezTo>
                  <a:cubicBezTo>
                    <a:pt x="7092" y="361"/>
                    <a:pt x="7005" y="375"/>
                    <a:pt x="6970" y="382"/>
                  </a:cubicBezTo>
                  <a:cubicBezTo>
                    <a:pt x="6955" y="384"/>
                    <a:pt x="6937" y="384"/>
                    <a:pt x="6920" y="384"/>
                  </a:cubicBezTo>
                  <a:cubicBezTo>
                    <a:pt x="6904" y="384"/>
                    <a:pt x="6889" y="384"/>
                    <a:pt x="6880" y="382"/>
                  </a:cubicBezTo>
                  <a:cubicBezTo>
                    <a:pt x="6876" y="381"/>
                    <a:pt x="6871" y="381"/>
                    <a:pt x="6867" y="381"/>
                  </a:cubicBezTo>
                  <a:cubicBezTo>
                    <a:pt x="6854" y="381"/>
                    <a:pt x="6843" y="384"/>
                    <a:pt x="6835" y="389"/>
                  </a:cubicBezTo>
                  <a:cubicBezTo>
                    <a:pt x="6833" y="391"/>
                    <a:pt x="6829" y="393"/>
                    <a:pt x="6825" y="393"/>
                  </a:cubicBezTo>
                  <a:cubicBezTo>
                    <a:pt x="6815" y="393"/>
                    <a:pt x="6801" y="387"/>
                    <a:pt x="6786" y="375"/>
                  </a:cubicBezTo>
                  <a:cubicBezTo>
                    <a:pt x="6759" y="354"/>
                    <a:pt x="6762" y="348"/>
                    <a:pt x="6804" y="334"/>
                  </a:cubicBezTo>
                  <a:cubicBezTo>
                    <a:pt x="6817" y="330"/>
                    <a:pt x="6827" y="328"/>
                    <a:pt x="6834" y="328"/>
                  </a:cubicBezTo>
                  <a:cubicBezTo>
                    <a:pt x="6847" y="328"/>
                    <a:pt x="6851" y="333"/>
                    <a:pt x="6849" y="344"/>
                  </a:cubicBezTo>
                  <a:cubicBezTo>
                    <a:pt x="6846" y="349"/>
                    <a:pt x="6846" y="351"/>
                    <a:pt x="6848" y="351"/>
                  </a:cubicBezTo>
                  <a:cubicBezTo>
                    <a:pt x="6851" y="351"/>
                    <a:pt x="6860" y="344"/>
                    <a:pt x="6874" y="330"/>
                  </a:cubicBezTo>
                  <a:cubicBezTo>
                    <a:pt x="6883" y="316"/>
                    <a:pt x="6891" y="309"/>
                    <a:pt x="6895" y="309"/>
                  </a:cubicBezTo>
                  <a:cubicBezTo>
                    <a:pt x="6898" y="309"/>
                    <a:pt x="6899" y="312"/>
                    <a:pt x="6898" y="319"/>
                  </a:cubicBezTo>
                  <a:cubicBezTo>
                    <a:pt x="6894" y="331"/>
                    <a:pt x="6900" y="338"/>
                    <a:pt x="6920" y="338"/>
                  </a:cubicBezTo>
                  <a:cubicBezTo>
                    <a:pt x="6934" y="338"/>
                    <a:pt x="6957" y="334"/>
                    <a:pt x="6988" y="327"/>
                  </a:cubicBezTo>
                  <a:cubicBezTo>
                    <a:pt x="7088" y="302"/>
                    <a:pt x="7158" y="292"/>
                    <a:pt x="7258" y="281"/>
                  </a:cubicBezTo>
                  <a:cubicBezTo>
                    <a:pt x="7290" y="278"/>
                    <a:pt x="7377" y="268"/>
                    <a:pt x="7457" y="257"/>
                  </a:cubicBezTo>
                  <a:cubicBezTo>
                    <a:pt x="7518" y="249"/>
                    <a:pt x="7595" y="242"/>
                    <a:pt x="7648" y="242"/>
                  </a:cubicBezTo>
                  <a:cubicBezTo>
                    <a:pt x="7661" y="242"/>
                    <a:pt x="7672" y="243"/>
                    <a:pt x="7681" y="244"/>
                  </a:cubicBezTo>
                  <a:cubicBezTo>
                    <a:pt x="7687" y="244"/>
                    <a:pt x="7693" y="244"/>
                    <a:pt x="7701" y="244"/>
                  </a:cubicBezTo>
                  <a:cubicBezTo>
                    <a:pt x="7754" y="244"/>
                    <a:pt x="7848" y="234"/>
                    <a:pt x="7924" y="219"/>
                  </a:cubicBezTo>
                  <a:cubicBezTo>
                    <a:pt x="8011" y="205"/>
                    <a:pt x="8108" y="191"/>
                    <a:pt x="8143" y="191"/>
                  </a:cubicBezTo>
                  <a:cubicBezTo>
                    <a:pt x="8188" y="191"/>
                    <a:pt x="8198" y="185"/>
                    <a:pt x="8181" y="170"/>
                  </a:cubicBezTo>
                  <a:cubicBezTo>
                    <a:pt x="8168" y="160"/>
                    <a:pt x="8168" y="150"/>
                    <a:pt x="8181" y="146"/>
                  </a:cubicBezTo>
                  <a:cubicBezTo>
                    <a:pt x="8183" y="146"/>
                    <a:pt x="8186" y="145"/>
                    <a:pt x="8188" y="145"/>
                  </a:cubicBezTo>
                  <a:cubicBezTo>
                    <a:pt x="8200" y="145"/>
                    <a:pt x="8210" y="151"/>
                    <a:pt x="8213" y="160"/>
                  </a:cubicBezTo>
                  <a:cubicBezTo>
                    <a:pt x="8214" y="166"/>
                    <a:pt x="8225" y="170"/>
                    <a:pt x="8240" y="170"/>
                  </a:cubicBezTo>
                  <a:cubicBezTo>
                    <a:pt x="8250" y="170"/>
                    <a:pt x="8264" y="168"/>
                    <a:pt x="8278" y="164"/>
                  </a:cubicBezTo>
                  <a:cubicBezTo>
                    <a:pt x="8337" y="146"/>
                    <a:pt x="8337" y="146"/>
                    <a:pt x="8282" y="135"/>
                  </a:cubicBezTo>
                  <a:cubicBezTo>
                    <a:pt x="8251" y="129"/>
                    <a:pt x="8223" y="115"/>
                    <a:pt x="8219" y="105"/>
                  </a:cubicBezTo>
                  <a:cubicBezTo>
                    <a:pt x="8217" y="98"/>
                    <a:pt x="8182" y="95"/>
                    <a:pt x="8137" y="95"/>
                  </a:cubicBezTo>
                  <a:cubicBezTo>
                    <a:pt x="8049" y="95"/>
                    <a:pt x="7920" y="106"/>
                    <a:pt x="7910" y="122"/>
                  </a:cubicBezTo>
                  <a:cubicBezTo>
                    <a:pt x="7908" y="126"/>
                    <a:pt x="7911" y="128"/>
                    <a:pt x="7918" y="128"/>
                  </a:cubicBezTo>
                  <a:cubicBezTo>
                    <a:pt x="7922" y="128"/>
                    <a:pt x="7928" y="127"/>
                    <a:pt x="7935" y="125"/>
                  </a:cubicBezTo>
                  <a:cubicBezTo>
                    <a:pt x="7941" y="124"/>
                    <a:pt x="7946" y="123"/>
                    <a:pt x="7950" y="123"/>
                  </a:cubicBezTo>
                  <a:cubicBezTo>
                    <a:pt x="7964" y="123"/>
                    <a:pt x="7975" y="130"/>
                    <a:pt x="7980" y="143"/>
                  </a:cubicBezTo>
                  <a:cubicBezTo>
                    <a:pt x="7987" y="167"/>
                    <a:pt x="7956" y="174"/>
                    <a:pt x="7814" y="185"/>
                  </a:cubicBezTo>
                  <a:cubicBezTo>
                    <a:pt x="7808" y="185"/>
                    <a:pt x="7803" y="185"/>
                    <a:pt x="7798" y="185"/>
                  </a:cubicBezTo>
                  <a:cubicBezTo>
                    <a:pt x="7731" y="185"/>
                    <a:pt x="7739" y="145"/>
                    <a:pt x="7817" y="135"/>
                  </a:cubicBezTo>
                  <a:cubicBezTo>
                    <a:pt x="7907" y="126"/>
                    <a:pt x="7897" y="104"/>
                    <a:pt x="7820" y="104"/>
                  </a:cubicBezTo>
                  <a:cubicBezTo>
                    <a:pt x="7811" y="104"/>
                    <a:pt x="7801" y="104"/>
                    <a:pt x="7790" y="105"/>
                  </a:cubicBezTo>
                  <a:cubicBezTo>
                    <a:pt x="7730" y="111"/>
                    <a:pt x="7702" y="122"/>
                    <a:pt x="7702" y="135"/>
                  </a:cubicBezTo>
                  <a:cubicBezTo>
                    <a:pt x="7699" y="153"/>
                    <a:pt x="7689" y="164"/>
                    <a:pt x="7678" y="167"/>
                  </a:cubicBezTo>
                  <a:cubicBezTo>
                    <a:pt x="7675" y="168"/>
                    <a:pt x="7672" y="168"/>
                    <a:pt x="7669" y="168"/>
                  </a:cubicBezTo>
                  <a:cubicBezTo>
                    <a:pt x="7662" y="168"/>
                    <a:pt x="7658" y="164"/>
                    <a:pt x="7660" y="156"/>
                  </a:cubicBezTo>
                  <a:cubicBezTo>
                    <a:pt x="7662" y="153"/>
                    <a:pt x="7658" y="152"/>
                    <a:pt x="7650" y="152"/>
                  </a:cubicBezTo>
                  <a:cubicBezTo>
                    <a:pt x="7629" y="152"/>
                    <a:pt x="7580" y="161"/>
                    <a:pt x="7522" y="174"/>
                  </a:cubicBezTo>
                  <a:cubicBezTo>
                    <a:pt x="7466" y="189"/>
                    <a:pt x="7414" y="199"/>
                    <a:pt x="7389" y="199"/>
                  </a:cubicBezTo>
                  <a:cubicBezTo>
                    <a:pt x="7380" y="199"/>
                    <a:pt x="7374" y="197"/>
                    <a:pt x="7373" y="195"/>
                  </a:cubicBezTo>
                  <a:cubicBezTo>
                    <a:pt x="7372" y="192"/>
                    <a:pt x="7370" y="191"/>
                    <a:pt x="7367" y="191"/>
                  </a:cubicBezTo>
                  <a:cubicBezTo>
                    <a:pt x="7362" y="191"/>
                    <a:pt x="7354" y="195"/>
                    <a:pt x="7345" y="202"/>
                  </a:cubicBezTo>
                  <a:cubicBezTo>
                    <a:pt x="7320" y="227"/>
                    <a:pt x="7251" y="244"/>
                    <a:pt x="7209" y="244"/>
                  </a:cubicBezTo>
                  <a:cubicBezTo>
                    <a:pt x="7192" y="244"/>
                    <a:pt x="7180" y="242"/>
                    <a:pt x="7175" y="236"/>
                  </a:cubicBezTo>
                  <a:cubicBezTo>
                    <a:pt x="7165" y="223"/>
                    <a:pt x="7182" y="209"/>
                    <a:pt x="7220" y="198"/>
                  </a:cubicBezTo>
                  <a:cubicBezTo>
                    <a:pt x="7255" y="191"/>
                    <a:pt x="7272" y="177"/>
                    <a:pt x="7262" y="174"/>
                  </a:cubicBezTo>
                  <a:cubicBezTo>
                    <a:pt x="7260" y="173"/>
                    <a:pt x="7257" y="172"/>
                    <a:pt x="7253" y="172"/>
                  </a:cubicBezTo>
                  <a:cubicBezTo>
                    <a:pt x="7232" y="172"/>
                    <a:pt x="7185" y="184"/>
                    <a:pt x="7133" y="198"/>
                  </a:cubicBezTo>
                  <a:cubicBezTo>
                    <a:pt x="7088" y="212"/>
                    <a:pt x="7061" y="219"/>
                    <a:pt x="7043" y="219"/>
                  </a:cubicBezTo>
                  <a:cubicBezTo>
                    <a:pt x="7025" y="219"/>
                    <a:pt x="7017" y="211"/>
                    <a:pt x="7012" y="195"/>
                  </a:cubicBezTo>
                  <a:cubicBezTo>
                    <a:pt x="7008" y="182"/>
                    <a:pt x="7005" y="175"/>
                    <a:pt x="7001" y="175"/>
                  </a:cubicBezTo>
                  <a:cubicBezTo>
                    <a:pt x="6998" y="175"/>
                    <a:pt x="6995" y="180"/>
                    <a:pt x="6991" y="191"/>
                  </a:cubicBezTo>
                  <a:cubicBezTo>
                    <a:pt x="6986" y="204"/>
                    <a:pt x="6981" y="210"/>
                    <a:pt x="6976" y="210"/>
                  </a:cubicBezTo>
                  <a:cubicBezTo>
                    <a:pt x="6971" y="210"/>
                    <a:pt x="6965" y="205"/>
                    <a:pt x="6957" y="195"/>
                  </a:cubicBezTo>
                  <a:cubicBezTo>
                    <a:pt x="6949" y="185"/>
                    <a:pt x="6941" y="181"/>
                    <a:pt x="6930" y="181"/>
                  </a:cubicBezTo>
                  <a:cubicBezTo>
                    <a:pt x="6916" y="181"/>
                    <a:pt x="6897" y="188"/>
                    <a:pt x="6869" y="202"/>
                  </a:cubicBezTo>
                  <a:cubicBezTo>
                    <a:pt x="6844" y="218"/>
                    <a:pt x="6820" y="225"/>
                    <a:pt x="6808" y="225"/>
                  </a:cubicBezTo>
                  <a:cubicBezTo>
                    <a:pt x="6804" y="225"/>
                    <a:pt x="6801" y="224"/>
                    <a:pt x="6800" y="223"/>
                  </a:cubicBezTo>
                  <a:cubicBezTo>
                    <a:pt x="6797" y="212"/>
                    <a:pt x="6776" y="205"/>
                    <a:pt x="6749" y="205"/>
                  </a:cubicBezTo>
                  <a:cubicBezTo>
                    <a:pt x="6720" y="209"/>
                    <a:pt x="6703" y="215"/>
                    <a:pt x="6707" y="226"/>
                  </a:cubicBezTo>
                  <a:cubicBezTo>
                    <a:pt x="6707" y="233"/>
                    <a:pt x="6696" y="239"/>
                    <a:pt x="6675" y="239"/>
                  </a:cubicBezTo>
                  <a:cubicBezTo>
                    <a:pt x="6651" y="236"/>
                    <a:pt x="6634" y="223"/>
                    <a:pt x="6627" y="209"/>
                  </a:cubicBezTo>
                  <a:cubicBezTo>
                    <a:pt x="6620" y="185"/>
                    <a:pt x="6641" y="177"/>
                    <a:pt x="6720" y="167"/>
                  </a:cubicBezTo>
                  <a:cubicBezTo>
                    <a:pt x="6856" y="153"/>
                    <a:pt x="6887" y="143"/>
                    <a:pt x="6936" y="90"/>
                  </a:cubicBezTo>
                  <a:cubicBezTo>
                    <a:pt x="6959" y="65"/>
                    <a:pt x="6959" y="52"/>
                    <a:pt x="6942" y="52"/>
                  </a:cubicBezTo>
                  <a:cubicBezTo>
                    <a:pt x="6930" y="52"/>
                    <a:pt x="6912" y="57"/>
                    <a:pt x="6887" y="70"/>
                  </a:cubicBezTo>
                  <a:cubicBezTo>
                    <a:pt x="6847" y="90"/>
                    <a:pt x="6718" y="115"/>
                    <a:pt x="6660" y="115"/>
                  </a:cubicBezTo>
                  <a:cubicBezTo>
                    <a:pt x="6648" y="115"/>
                    <a:pt x="6639" y="114"/>
                    <a:pt x="6634" y="111"/>
                  </a:cubicBezTo>
                  <a:cubicBezTo>
                    <a:pt x="6596" y="94"/>
                    <a:pt x="6661" y="25"/>
                    <a:pt x="6724" y="21"/>
                  </a:cubicBezTo>
                  <a:cubicBezTo>
                    <a:pt x="6765" y="18"/>
                    <a:pt x="6765" y="15"/>
                    <a:pt x="6735" y="4"/>
                  </a:cubicBezTo>
                  <a:cubicBezTo>
                    <a:pt x="6727" y="2"/>
                    <a:pt x="6716" y="1"/>
                    <a:pt x="67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24"/>
            <p:cNvSpPr/>
            <p:nvPr/>
          </p:nvSpPr>
          <p:spPr>
            <a:xfrm>
              <a:off x="5142175" y="1363000"/>
              <a:ext cx="4225" cy="1275"/>
            </a:xfrm>
            <a:custGeom>
              <a:avLst/>
              <a:gdLst/>
              <a:ahLst/>
              <a:cxnLst/>
              <a:rect l="l" t="t" r="r" b="b"/>
              <a:pathLst>
                <a:path w="169" h="51" extrusionOk="0">
                  <a:moveTo>
                    <a:pt x="49" y="0"/>
                  </a:moveTo>
                  <a:cubicBezTo>
                    <a:pt x="41" y="0"/>
                    <a:pt x="34" y="1"/>
                    <a:pt x="29" y="3"/>
                  </a:cubicBezTo>
                  <a:cubicBezTo>
                    <a:pt x="0" y="13"/>
                    <a:pt x="0" y="13"/>
                    <a:pt x="32" y="16"/>
                  </a:cubicBezTo>
                  <a:cubicBezTo>
                    <a:pt x="53" y="16"/>
                    <a:pt x="91" y="27"/>
                    <a:pt x="115" y="37"/>
                  </a:cubicBezTo>
                  <a:cubicBezTo>
                    <a:pt x="136" y="47"/>
                    <a:pt x="150" y="51"/>
                    <a:pt x="156" y="51"/>
                  </a:cubicBezTo>
                  <a:cubicBezTo>
                    <a:pt x="169" y="51"/>
                    <a:pt x="153" y="35"/>
                    <a:pt x="112" y="16"/>
                  </a:cubicBezTo>
                  <a:cubicBezTo>
                    <a:pt x="94" y="7"/>
                    <a:pt x="69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24"/>
            <p:cNvSpPr/>
            <p:nvPr/>
          </p:nvSpPr>
          <p:spPr>
            <a:xfrm>
              <a:off x="5142450" y="1356625"/>
              <a:ext cx="1650" cy="1575"/>
            </a:xfrm>
            <a:custGeom>
              <a:avLst/>
              <a:gdLst/>
              <a:ahLst/>
              <a:cxnLst/>
              <a:rect l="l" t="t" r="r" b="b"/>
              <a:pathLst>
                <a:path w="66" h="63" extrusionOk="0">
                  <a:moveTo>
                    <a:pt x="34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14" y="5"/>
                    <a:pt x="14" y="12"/>
                    <a:pt x="24" y="22"/>
                  </a:cubicBezTo>
                  <a:cubicBezTo>
                    <a:pt x="35" y="32"/>
                    <a:pt x="35" y="39"/>
                    <a:pt x="21" y="42"/>
                  </a:cubicBezTo>
                  <a:cubicBezTo>
                    <a:pt x="7" y="47"/>
                    <a:pt x="0" y="53"/>
                    <a:pt x="0" y="60"/>
                  </a:cubicBezTo>
                  <a:cubicBezTo>
                    <a:pt x="2" y="62"/>
                    <a:pt x="6" y="62"/>
                    <a:pt x="13" y="62"/>
                  </a:cubicBezTo>
                  <a:cubicBezTo>
                    <a:pt x="19" y="62"/>
                    <a:pt x="28" y="62"/>
                    <a:pt x="39" y="60"/>
                  </a:cubicBezTo>
                  <a:cubicBezTo>
                    <a:pt x="56" y="57"/>
                    <a:pt x="66" y="39"/>
                    <a:pt x="59" y="22"/>
                  </a:cubicBezTo>
                  <a:cubicBezTo>
                    <a:pt x="57" y="8"/>
                    <a:pt x="46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24"/>
            <p:cNvSpPr/>
            <p:nvPr/>
          </p:nvSpPr>
          <p:spPr>
            <a:xfrm>
              <a:off x="5140825" y="134075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85" y="1"/>
                  </a:moveTo>
                  <a:cubicBezTo>
                    <a:pt x="79" y="1"/>
                    <a:pt x="73" y="2"/>
                    <a:pt x="65" y="5"/>
                  </a:cubicBezTo>
                  <a:cubicBezTo>
                    <a:pt x="44" y="8"/>
                    <a:pt x="24" y="22"/>
                    <a:pt x="17" y="29"/>
                  </a:cubicBezTo>
                  <a:cubicBezTo>
                    <a:pt x="0" y="56"/>
                    <a:pt x="27" y="82"/>
                    <a:pt x="62" y="82"/>
                  </a:cubicBezTo>
                  <a:cubicBezTo>
                    <a:pt x="64" y="82"/>
                    <a:pt x="66" y="81"/>
                    <a:pt x="69" y="81"/>
                  </a:cubicBezTo>
                  <a:cubicBezTo>
                    <a:pt x="89" y="81"/>
                    <a:pt x="107" y="60"/>
                    <a:pt x="107" y="36"/>
                  </a:cubicBezTo>
                  <a:cubicBezTo>
                    <a:pt x="107" y="13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24"/>
            <p:cNvSpPr/>
            <p:nvPr/>
          </p:nvSpPr>
          <p:spPr>
            <a:xfrm>
              <a:off x="5148850" y="1362350"/>
              <a:ext cx="2100" cy="1075"/>
            </a:xfrm>
            <a:custGeom>
              <a:avLst/>
              <a:gdLst/>
              <a:ahLst/>
              <a:cxnLst/>
              <a:rect l="l" t="t" r="r" b="b"/>
              <a:pathLst>
                <a:path w="84" h="43" extrusionOk="0">
                  <a:moveTo>
                    <a:pt x="52" y="0"/>
                  </a:moveTo>
                  <a:cubicBezTo>
                    <a:pt x="43" y="0"/>
                    <a:pt x="27" y="7"/>
                    <a:pt x="18" y="18"/>
                  </a:cubicBezTo>
                  <a:cubicBezTo>
                    <a:pt x="1" y="36"/>
                    <a:pt x="1" y="39"/>
                    <a:pt x="25" y="42"/>
                  </a:cubicBezTo>
                  <a:cubicBezTo>
                    <a:pt x="60" y="42"/>
                    <a:pt x="84" y="15"/>
                    <a:pt x="56" y="1"/>
                  </a:cubicBezTo>
                  <a:cubicBezTo>
                    <a:pt x="55" y="0"/>
                    <a:pt x="54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24"/>
            <p:cNvSpPr/>
            <p:nvPr/>
          </p:nvSpPr>
          <p:spPr>
            <a:xfrm>
              <a:off x="5149950" y="1362200"/>
              <a:ext cx="5700" cy="3150"/>
            </a:xfrm>
            <a:custGeom>
              <a:avLst/>
              <a:gdLst/>
              <a:ahLst/>
              <a:cxnLst/>
              <a:rect l="l" t="t" r="r" b="b"/>
              <a:pathLst>
                <a:path w="228" h="126" extrusionOk="0">
                  <a:moveTo>
                    <a:pt x="198" y="0"/>
                  </a:moveTo>
                  <a:cubicBezTo>
                    <a:pt x="193" y="0"/>
                    <a:pt x="187" y="2"/>
                    <a:pt x="179" y="3"/>
                  </a:cubicBezTo>
                  <a:cubicBezTo>
                    <a:pt x="162" y="7"/>
                    <a:pt x="147" y="21"/>
                    <a:pt x="152" y="32"/>
                  </a:cubicBezTo>
                  <a:cubicBezTo>
                    <a:pt x="154" y="41"/>
                    <a:pt x="148" y="45"/>
                    <a:pt x="134" y="45"/>
                  </a:cubicBezTo>
                  <a:cubicBezTo>
                    <a:pt x="127" y="45"/>
                    <a:pt x="117" y="44"/>
                    <a:pt x="106" y="42"/>
                  </a:cubicBezTo>
                  <a:cubicBezTo>
                    <a:pt x="99" y="41"/>
                    <a:pt x="92" y="41"/>
                    <a:pt x="85" y="41"/>
                  </a:cubicBezTo>
                  <a:cubicBezTo>
                    <a:pt x="62" y="41"/>
                    <a:pt x="40" y="44"/>
                    <a:pt x="30" y="53"/>
                  </a:cubicBezTo>
                  <a:cubicBezTo>
                    <a:pt x="0" y="72"/>
                    <a:pt x="5" y="126"/>
                    <a:pt x="32" y="126"/>
                  </a:cubicBezTo>
                  <a:cubicBezTo>
                    <a:pt x="33" y="126"/>
                    <a:pt x="35" y="125"/>
                    <a:pt x="37" y="125"/>
                  </a:cubicBezTo>
                  <a:cubicBezTo>
                    <a:pt x="47" y="122"/>
                    <a:pt x="51" y="111"/>
                    <a:pt x="47" y="98"/>
                  </a:cubicBezTo>
                  <a:cubicBezTo>
                    <a:pt x="42" y="82"/>
                    <a:pt x="51" y="74"/>
                    <a:pt x="69" y="74"/>
                  </a:cubicBezTo>
                  <a:cubicBezTo>
                    <a:pt x="87" y="74"/>
                    <a:pt x="113" y="82"/>
                    <a:pt x="141" y="98"/>
                  </a:cubicBezTo>
                  <a:cubicBezTo>
                    <a:pt x="165" y="113"/>
                    <a:pt x="192" y="122"/>
                    <a:pt x="208" y="122"/>
                  </a:cubicBezTo>
                  <a:cubicBezTo>
                    <a:pt x="210" y="122"/>
                    <a:pt x="212" y="122"/>
                    <a:pt x="214" y="122"/>
                  </a:cubicBezTo>
                  <a:cubicBezTo>
                    <a:pt x="227" y="118"/>
                    <a:pt x="221" y="108"/>
                    <a:pt x="196" y="104"/>
                  </a:cubicBezTo>
                  <a:cubicBezTo>
                    <a:pt x="165" y="94"/>
                    <a:pt x="162" y="90"/>
                    <a:pt x="189" y="83"/>
                  </a:cubicBezTo>
                  <a:cubicBezTo>
                    <a:pt x="206" y="80"/>
                    <a:pt x="210" y="73"/>
                    <a:pt x="200" y="66"/>
                  </a:cubicBezTo>
                  <a:cubicBezTo>
                    <a:pt x="193" y="63"/>
                    <a:pt x="189" y="45"/>
                    <a:pt x="200" y="24"/>
                  </a:cubicBezTo>
                  <a:cubicBezTo>
                    <a:pt x="210" y="7"/>
                    <a:pt x="209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24"/>
            <p:cNvSpPr/>
            <p:nvPr/>
          </p:nvSpPr>
          <p:spPr>
            <a:xfrm>
              <a:off x="5154575" y="13656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1"/>
                    <a:pt x="39" y="4"/>
                  </a:cubicBezTo>
                  <a:cubicBezTo>
                    <a:pt x="15" y="7"/>
                    <a:pt x="1" y="18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0" y="22"/>
                    <a:pt x="43" y="18"/>
                    <a:pt x="56" y="10"/>
                  </a:cubicBezTo>
                  <a:cubicBezTo>
                    <a:pt x="66" y="4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24"/>
            <p:cNvSpPr/>
            <p:nvPr/>
          </p:nvSpPr>
          <p:spPr>
            <a:xfrm>
              <a:off x="5146325" y="1335175"/>
              <a:ext cx="2425" cy="675"/>
            </a:xfrm>
            <a:custGeom>
              <a:avLst/>
              <a:gdLst/>
              <a:ahLst/>
              <a:cxnLst/>
              <a:rect l="l" t="t" r="r" b="b"/>
              <a:pathLst>
                <a:path w="97" h="27" extrusionOk="0">
                  <a:moveTo>
                    <a:pt x="89" y="1"/>
                  </a:moveTo>
                  <a:cubicBezTo>
                    <a:pt x="82" y="1"/>
                    <a:pt x="70" y="2"/>
                    <a:pt x="53" y="5"/>
                  </a:cubicBezTo>
                  <a:cubicBezTo>
                    <a:pt x="18" y="16"/>
                    <a:pt x="1" y="23"/>
                    <a:pt x="18" y="26"/>
                  </a:cubicBezTo>
                  <a:cubicBezTo>
                    <a:pt x="33" y="26"/>
                    <a:pt x="63" y="20"/>
                    <a:pt x="84" y="10"/>
                  </a:cubicBezTo>
                  <a:cubicBezTo>
                    <a:pt x="96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24"/>
            <p:cNvSpPr/>
            <p:nvPr/>
          </p:nvSpPr>
          <p:spPr>
            <a:xfrm>
              <a:off x="5155700" y="1350650"/>
              <a:ext cx="67800" cy="16050"/>
            </a:xfrm>
            <a:custGeom>
              <a:avLst/>
              <a:gdLst/>
              <a:ahLst/>
              <a:cxnLst/>
              <a:rect l="l" t="t" r="r" b="b"/>
              <a:pathLst>
                <a:path w="2712" h="642" extrusionOk="0">
                  <a:moveTo>
                    <a:pt x="2369" y="104"/>
                  </a:moveTo>
                  <a:cubicBezTo>
                    <a:pt x="2379" y="104"/>
                    <a:pt x="2389" y="107"/>
                    <a:pt x="2399" y="115"/>
                  </a:cubicBezTo>
                  <a:cubicBezTo>
                    <a:pt x="2409" y="122"/>
                    <a:pt x="2415" y="153"/>
                    <a:pt x="2412" y="182"/>
                  </a:cubicBezTo>
                  <a:cubicBezTo>
                    <a:pt x="2410" y="202"/>
                    <a:pt x="2405" y="215"/>
                    <a:pt x="2400" y="215"/>
                  </a:cubicBezTo>
                  <a:cubicBezTo>
                    <a:pt x="2398" y="215"/>
                    <a:pt x="2397" y="213"/>
                    <a:pt x="2394" y="209"/>
                  </a:cubicBezTo>
                  <a:cubicBezTo>
                    <a:pt x="2392" y="197"/>
                    <a:pt x="2382" y="191"/>
                    <a:pt x="2371" y="191"/>
                  </a:cubicBezTo>
                  <a:cubicBezTo>
                    <a:pt x="2368" y="191"/>
                    <a:pt x="2366" y="191"/>
                    <a:pt x="2364" y="192"/>
                  </a:cubicBezTo>
                  <a:cubicBezTo>
                    <a:pt x="2350" y="195"/>
                    <a:pt x="2346" y="209"/>
                    <a:pt x="2360" y="223"/>
                  </a:cubicBezTo>
                  <a:cubicBezTo>
                    <a:pt x="2372" y="237"/>
                    <a:pt x="2371" y="245"/>
                    <a:pt x="2362" y="245"/>
                  </a:cubicBezTo>
                  <a:cubicBezTo>
                    <a:pt x="2361" y="245"/>
                    <a:pt x="2359" y="245"/>
                    <a:pt x="2357" y="244"/>
                  </a:cubicBezTo>
                  <a:cubicBezTo>
                    <a:pt x="2343" y="240"/>
                    <a:pt x="2329" y="233"/>
                    <a:pt x="2329" y="223"/>
                  </a:cubicBezTo>
                  <a:cubicBezTo>
                    <a:pt x="2329" y="216"/>
                    <a:pt x="2325" y="188"/>
                    <a:pt x="2325" y="164"/>
                  </a:cubicBezTo>
                  <a:cubicBezTo>
                    <a:pt x="2321" y="128"/>
                    <a:pt x="2343" y="104"/>
                    <a:pt x="2369" y="104"/>
                  </a:cubicBezTo>
                  <a:close/>
                  <a:moveTo>
                    <a:pt x="1731" y="314"/>
                  </a:moveTo>
                  <a:cubicBezTo>
                    <a:pt x="1739" y="314"/>
                    <a:pt x="1747" y="319"/>
                    <a:pt x="1757" y="327"/>
                  </a:cubicBezTo>
                  <a:cubicBezTo>
                    <a:pt x="1774" y="341"/>
                    <a:pt x="1774" y="355"/>
                    <a:pt x="1753" y="365"/>
                  </a:cubicBezTo>
                  <a:cubicBezTo>
                    <a:pt x="1733" y="374"/>
                    <a:pt x="1716" y="378"/>
                    <a:pt x="1704" y="378"/>
                  </a:cubicBezTo>
                  <a:cubicBezTo>
                    <a:pt x="1683" y="378"/>
                    <a:pt x="1677" y="365"/>
                    <a:pt x="1698" y="341"/>
                  </a:cubicBezTo>
                  <a:cubicBezTo>
                    <a:pt x="1712" y="323"/>
                    <a:pt x="1721" y="314"/>
                    <a:pt x="1731" y="314"/>
                  </a:cubicBezTo>
                  <a:close/>
                  <a:moveTo>
                    <a:pt x="2675" y="0"/>
                  </a:moveTo>
                  <a:cubicBezTo>
                    <a:pt x="2646" y="0"/>
                    <a:pt x="2590" y="10"/>
                    <a:pt x="2506" y="28"/>
                  </a:cubicBezTo>
                  <a:cubicBezTo>
                    <a:pt x="2427" y="47"/>
                    <a:pt x="2350" y="64"/>
                    <a:pt x="2327" y="64"/>
                  </a:cubicBezTo>
                  <a:cubicBezTo>
                    <a:pt x="2325" y="64"/>
                    <a:pt x="2323" y="64"/>
                    <a:pt x="2322" y="63"/>
                  </a:cubicBezTo>
                  <a:cubicBezTo>
                    <a:pt x="2320" y="63"/>
                    <a:pt x="2317" y="62"/>
                    <a:pt x="2315" y="62"/>
                  </a:cubicBezTo>
                  <a:cubicBezTo>
                    <a:pt x="2306" y="62"/>
                    <a:pt x="2302" y="69"/>
                    <a:pt x="2305" y="81"/>
                  </a:cubicBezTo>
                  <a:cubicBezTo>
                    <a:pt x="2306" y="92"/>
                    <a:pt x="2306" y="97"/>
                    <a:pt x="2303" y="97"/>
                  </a:cubicBezTo>
                  <a:cubicBezTo>
                    <a:pt x="2301" y="97"/>
                    <a:pt x="2297" y="94"/>
                    <a:pt x="2290" y="87"/>
                  </a:cubicBezTo>
                  <a:cubicBezTo>
                    <a:pt x="2286" y="82"/>
                    <a:pt x="2279" y="79"/>
                    <a:pt x="2269" y="79"/>
                  </a:cubicBezTo>
                  <a:cubicBezTo>
                    <a:pt x="2255" y="79"/>
                    <a:pt x="2236" y="84"/>
                    <a:pt x="2211" y="94"/>
                  </a:cubicBezTo>
                  <a:cubicBezTo>
                    <a:pt x="2188" y="104"/>
                    <a:pt x="2166" y="110"/>
                    <a:pt x="2153" y="110"/>
                  </a:cubicBezTo>
                  <a:cubicBezTo>
                    <a:pt x="2147" y="110"/>
                    <a:pt x="2142" y="108"/>
                    <a:pt x="2141" y="105"/>
                  </a:cubicBezTo>
                  <a:cubicBezTo>
                    <a:pt x="2140" y="100"/>
                    <a:pt x="2131" y="99"/>
                    <a:pt x="2118" y="99"/>
                  </a:cubicBezTo>
                  <a:cubicBezTo>
                    <a:pt x="2100" y="99"/>
                    <a:pt x="2071" y="102"/>
                    <a:pt x="2041" y="108"/>
                  </a:cubicBezTo>
                  <a:cubicBezTo>
                    <a:pt x="1989" y="119"/>
                    <a:pt x="1941" y="129"/>
                    <a:pt x="1933" y="129"/>
                  </a:cubicBezTo>
                  <a:cubicBezTo>
                    <a:pt x="1927" y="129"/>
                    <a:pt x="1829" y="147"/>
                    <a:pt x="1718" y="174"/>
                  </a:cubicBezTo>
                  <a:cubicBezTo>
                    <a:pt x="1608" y="198"/>
                    <a:pt x="1424" y="237"/>
                    <a:pt x="1309" y="257"/>
                  </a:cubicBezTo>
                  <a:cubicBezTo>
                    <a:pt x="1198" y="278"/>
                    <a:pt x="972" y="327"/>
                    <a:pt x="809" y="361"/>
                  </a:cubicBezTo>
                  <a:cubicBezTo>
                    <a:pt x="454" y="439"/>
                    <a:pt x="295" y="470"/>
                    <a:pt x="241" y="470"/>
                  </a:cubicBezTo>
                  <a:cubicBezTo>
                    <a:pt x="235" y="470"/>
                    <a:pt x="230" y="470"/>
                    <a:pt x="226" y="469"/>
                  </a:cubicBezTo>
                  <a:cubicBezTo>
                    <a:pt x="223" y="468"/>
                    <a:pt x="219" y="468"/>
                    <a:pt x="215" y="468"/>
                  </a:cubicBezTo>
                  <a:cubicBezTo>
                    <a:pt x="203" y="468"/>
                    <a:pt x="189" y="471"/>
                    <a:pt x="181" y="476"/>
                  </a:cubicBezTo>
                  <a:cubicBezTo>
                    <a:pt x="179" y="479"/>
                    <a:pt x="176" y="481"/>
                    <a:pt x="171" y="481"/>
                  </a:cubicBezTo>
                  <a:cubicBezTo>
                    <a:pt x="162" y="481"/>
                    <a:pt x="149" y="474"/>
                    <a:pt x="140" y="462"/>
                  </a:cubicBezTo>
                  <a:cubicBezTo>
                    <a:pt x="130" y="450"/>
                    <a:pt x="123" y="444"/>
                    <a:pt x="118" y="444"/>
                  </a:cubicBezTo>
                  <a:cubicBezTo>
                    <a:pt x="112" y="444"/>
                    <a:pt x="109" y="451"/>
                    <a:pt x="105" y="465"/>
                  </a:cubicBezTo>
                  <a:cubicBezTo>
                    <a:pt x="100" y="482"/>
                    <a:pt x="96" y="490"/>
                    <a:pt x="93" y="490"/>
                  </a:cubicBezTo>
                  <a:cubicBezTo>
                    <a:pt x="89" y="490"/>
                    <a:pt x="86" y="483"/>
                    <a:pt x="81" y="469"/>
                  </a:cubicBezTo>
                  <a:cubicBezTo>
                    <a:pt x="75" y="451"/>
                    <a:pt x="61" y="441"/>
                    <a:pt x="43" y="441"/>
                  </a:cubicBezTo>
                  <a:cubicBezTo>
                    <a:pt x="41" y="441"/>
                    <a:pt x="38" y="441"/>
                    <a:pt x="36" y="441"/>
                  </a:cubicBezTo>
                  <a:cubicBezTo>
                    <a:pt x="18" y="448"/>
                    <a:pt x="15" y="462"/>
                    <a:pt x="29" y="476"/>
                  </a:cubicBezTo>
                  <a:cubicBezTo>
                    <a:pt x="39" y="490"/>
                    <a:pt x="39" y="504"/>
                    <a:pt x="21" y="507"/>
                  </a:cubicBezTo>
                  <a:cubicBezTo>
                    <a:pt x="8" y="510"/>
                    <a:pt x="1" y="525"/>
                    <a:pt x="5" y="535"/>
                  </a:cubicBezTo>
                  <a:cubicBezTo>
                    <a:pt x="8" y="544"/>
                    <a:pt x="15" y="550"/>
                    <a:pt x="25" y="550"/>
                  </a:cubicBezTo>
                  <a:cubicBezTo>
                    <a:pt x="27" y="550"/>
                    <a:pt x="30" y="549"/>
                    <a:pt x="32" y="549"/>
                  </a:cubicBezTo>
                  <a:cubicBezTo>
                    <a:pt x="33" y="548"/>
                    <a:pt x="34" y="548"/>
                    <a:pt x="35" y="548"/>
                  </a:cubicBezTo>
                  <a:cubicBezTo>
                    <a:pt x="46" y="548"/>
                    <a:pt x="64" y="565"/>
                    <a:pt x="74" y="587"/>
                  </a:cubicBezTo>
                  <a:cubicBezTo>
                    <a:pt x="86" y="607"/>
                    <a:pt x="99" y="616"/>
                    <a:pt x="117" y="616"/>
                  </a:cubicBezTo>
                  <a:cubicBezTo>
                    <a:pt x="125" y="616"/>
                    <a:pt x="133" y="614"/>
                    <a:pt x="143" y="611"/>
                  </a:cubicBezTo>
                  <a:cubicBezTo>
                    <a:pt x="157" y="606"/>
                    <a:pt x="170" y="604"/>
                    <a:pt x="180" y="604"/>
                  </a:cubicBezTo>
                  <a:cubicBezTo>
                    <a:pt x="190" y="604"/>
                    <a:pt x="197" y="606"/>
                    <a:pt x="199" y="611"/>
                  </a:cubicBezTo>
                  <a:cubicBezTo>
                    <a:pt x="202" y="622"/>
                    <a:pt x="212" y="627"/>
                    <a:pt x="223" y="627"/>
                  </a:cubicBezTo>
                  <a:cubicBezTo>
                    <a:pt x="243" y="627"/>
                    <a:pt x="269" y="611"/>
                    <a:pt x="271" y="590"/>
                  </a:cubicBezTo>
                  <a:cubicBezTo>
                    <a:pt x="273" y="580"/>
                    <a:pt x="275" y="575"/>
                    <a:pt x="277" y="575"/>
                  </a:cubicBezTo>
                  <a:cubicBezTo>
                    <a:pt x="280" y="575"/>
                    <a:pt x="282" y="580"/>
                    <a:pt x="285" y="590"/>
                  </a:cubicBezTo>
                  <a:cubicBezTo>
                    <a:pt x="292" y="605"/>
                    <a:pt x="324" y="625"/>
                    <a:pt x="354" y="632"/>
                  </a:cubicBezTo>
                  <a:cubicBezTo>
                    <a:pt x="376" y="638"/>
                    <a:pt x="389" y="642"/>
                    <a:pt x="395" y="642"/>
                  </a:cubicBezTo>
                  <a:cubicBezTo>
                    <a:pt x="404" y="642"/>
                    <a:pt x="400" y="636"/>
                    <a:pt x="386" y="622"/>
                  </a:cubicBezTo>
                  <a:cubicBezTo>
                    <a:pt x="368" y="601"/>
                    <a:pt x="374" y="589"/>
                    <a:pt x="389" y="589"/>
                  </a:cubicBezTo>
                  <a:cubicBezTo>
                    <a:pt x="401" y="589"/>
                    <a:pt x="419" y="596"/>
                    <a:pt x="438" y="611"/>
                  </a:cubicBezTo>
                  <a:cubicBezTo>
                    <a:pt x="449" y="619"/>
                    <a:pt x="458" y="624"/>
                    <a:pt x="463" y="624"/>
                  </a:cubicBezTo>
                  <a:cubicBezTo>
                    <a:pt x="466" y="624"/>
                    <a:pt x="468" y="621"/>
                    <a:pt x="466" y="615"/>
                  </a:cubicBezTo>
                  <a:cubicBezTo>
                    <a:pt x="460" y="594"/>
                    <a:pt x="491" y="582"/>
                    <a:pt x="523" y="582"/>
                  </a:cubicBezTo>
                  <a:cubicBezTo>
                    <a:pt x="546" y="582"/>
                    <a:pt x="569" y="588"/>
                    <a:pt x="580" y="601"/>
                  </a:cubicBezTo>
                  <a:cubicBezTo>
                    <a:pt x="593" y="616"/>
                    <a:pt x="616" y="624"/>
                    <a:pt x="633" y="624"/>
                  </a:cubicBezTo>
                  <a:cubicBezTo>
                    <a:pt x="648" y="624"/>
                    <a:pt x="660" y="617"/>
                    <a:pt x="657" y="605"/>
                  </a:cubicBezTo>
                  <a:cubicBezTo>
                    <a:pt x="648" y="585"/>
                    <a:pt x="745" y="554"/>
                    <a:pt x="796" y="554"/>
                  </a:cubicBezTo>
                  <a:cubicBezTo>
                    <a:pt x="808" y="554"/>
                    <a:pt x="818" y="556"/>
                    <a:pt x="823" y="560"/>
                  </a:cubicBezTo>
                  <a:cubicBezTo>
                    <a:pt x="826" y="562"/>
                    <a:pt x="833" y="563"/>
                    <a:pt x="844" y="563"/>
                  </a:cubicBezTo>
                  <a:cubicBezTo>
                    <a:pt x="864" y="563"/>
                    <a:pt x="896" y="559"/>
                    <a:pt x="927" y="552"/>
                  </a:cubicBezTo>
                  <a:cubicBezTo>
                    <a:pt x="969" y="541"/>
                    <a:pt x="1012" y="534"/>
                    <a:pt x="1036" y="534"/>
                  </a:cubicBezTo>
                  <a:cubicBezTo>
                    <a:pt x="1041" y="534"/>
                    <a:pt x="1046" y="535"/>
                    <a:pt x="1049" y="535"/>
                  </a:cubicBezTo>
                  <a:cubicBezTo>
                    <a:pt x="1056" y="538"/>
                    <a:pt x="1061" y="539"/>
                    <a:pt x="1064" y="539"/>
                  </a:cubicBezTo>
                  <a:cubicBezTo>
                    <a:pt x="1070" y="539"/>
                    <a:pt x="1068" y="534"/>
                    <a:pt x="1059" y="525"/>
                  </a:cubicBezTo>
                  <a:cubicBezTo>
                    <a:pt x="1046" y="515"/>
                    <a:pt x="1046" y="504"/>
                    <a:pt x="1059" y="500"/>
                  </a:cubicBezTo>
                  <a:cubicBezTo>
                    <a:pt x="1062" y="500"/>
                    <a:pt x="1064" y="499"/>
                    <a:pt x="1067" y="499"/>
                  </a:cubicBezTo>
                  <a:cubicBezTo>
                    <a:pt x="1076" y="499"/>
                    <a:pt x="1084" y="503"/>
                    <a:pt x="1087" y="510"/>
                  </a:cubicBezTo>
                  <a:cubicBezTo>
                    <a:pt x="1089" y="518"/>
                    <a:pt x="1114" y="522"/>
                    <a:pt x="1147" y="522"/>
                  </a:cubicBezTo>
                  <a:cubicBezTo>
                    <a:pt x="1219" y="522"/>
                    <a:pt x="1332" y="506"/>
                    <a:pt x="1344" y="486"/>
                  </a:cubicBezTo>
                  <a:cubicBezTo>
                    <a:pt x="1354" y="465"/>
                    <a:pt x="1392" y="459"/>
                    <a:pt x="1454" y="456"/>
                  </a:cubicBezTo>
                  <a:cubicBezTo>
                    <a:pt x="1524" y="456"/>
                    <a:pt x="1555" y="448"/>
                    <a:pt x="1569" y="427"/>
                  </a:cubicBezTo>
                  <a:cubicBezTo>
                    <a:pt x="1577" y="416"/>
                    <a:pt x="1581" y="411"/>
                    <a:pt x="1583" y="411"/>
                  </a:cubicBezTo>
                  <a:lnTo>
                    <a:pt x="1583" y="411"/>
                  </a:lnTo>
                  <a:cubicBezTo>
                    <a:pt x="1585" y="411"/>
                    <a:pt x="1585" y="414"/>
                    <a:pt x="1583" y="421"/>
                  </a:cubicBezTo>
                  <a:cubicBezTo>
                    <a:pt x="1581" y="427"/>
                    <a:pt x="1588" y="430"/>
                    <a:pt x="1603" y="430"/>
                  </a:cubicBezTo>
                  <a:cubicBezTo>
                    <a:pt x="1628" y="430"/>
                    <a:pt x="1677" y="421"/>
                    <a:pt x="1749" y="403"/>
                  </a:cubicBezTo>
                  <a:cubicBezTo>
                    <a:pt x="1843" y="382"/>
                    <a:pt x="1962" y="358"/>
                    <a:pt x="2010" y="351"/>
                  </a:cubicBezTo>
                  <a:cubicBezTo>
                    <a:pt x="2058" y="344"/>
                    <a:pt x="2093" y="331"/>
                    <a:pt x="2093" y="323"/>
                  </a:cubicBezTo>
                  <a:cubicBezTo>
                    <a:pt x="2086" y="308"/>
                    <a:pt x="2132" y="298"/>
                    <a:pt x="2175" y="298"/>
                  </a:cubicBezTo>
                  <a:cubicBezTo>
                    <a:pt x="2200" y="298"/>
                    <a:pt x="2225" y="302"/>
                    <a:pt x="2235" y="310"/>
                  </a:cubicBezTo>
                  <a:cubicBezTo>
                    <a:pt x="2244" y="316"/>
                    <a:pt x="2250" y="320"/>
                    <a:pt x="2254" y="320"/>
                  </a:cubicBezTo>
                  <a:cubicBezTo>
                    <a:pt x="2257" y="320"/>
                    <a:pt x="2258" y="316"/>
                    <a:pt x="2256" y="310"/>
                  </a:cubicBezTo>
                  <a:cubicBezTo>
                    <a:pt x="2253" y="296"/>
                    <a:pt x="2287" y="281"/>
                    <a:pt x="2346" y="271"/>
                  </a:cubicBezTo>
                  <a:cubicBezTo>
                    <a:pt x="2419" y="257"/>
                    <a:pt x="2450" y="244"/>
                    <a:pt x="2464" y="212"/>
                  </a:cubicBezTo>
                  <a:cubicBezTo>
                    <a:pt x="2471" y="196"/>
                    <a:pt x="2475" y="187"/>
                    <a:pt x="2480" y="187"/>
                  </a:cubicBezTo>
                  <a:cubicBezTo>
                    <a:pt x="2485" y="187"/>
                    <a:pt x="2490" y="197"/>
                    <a:pt x="2499" y="219"/>
                  </a:cubicBezTo>
                  <a:cubicBezTo>
                    <a:pt x="2505" y="238"/>
                    <a:pt x="2510" y="248"/>
                    <a:pt x="2514" y="248"/>
                  </a:cubicBezTo>
                  <a:cubicBezTo>
                    <a:pt x="2516" y="248"/>
                    <a:pt x="2518" y="245"/>
                    <a:pt x="2519" y="237"/>
                  </a:cubicBezTo>
                  <a:cubicBezTo>
                    <a:pt x="2519" y="216"/>
                    <a:pt x="2530" y="195"/>
                    <a:pt x="2540" y="185"/>
                  </a:cubicBezTo>
                  <a:cubicBezTo>
                    <a:pt x="2557" y="169"/>
                    <a:pt x="2534" y="139"/>
                    <a:pt x="2512" y="139"/>
                  </a:cubicBezTo>
                  <a:cubicBezTo>
                    <a:pt x="2506" y="139"/>
                    <a:pt x="2500" y="141"/>
                    <a:pt x="2495" y="147"/>
                  </a:cubicBezTo>
                  <a:cubicBezTo>
                    <a:pt x="2494" y="148"/>
                    <a:pt x="2493" y="149"/>
                    <a:pt x="2491" y="149"/>
                  </a:cubicBezTo>
                  <a:cubicBezTo>
                    <a:pt x="2486" y="149"/>
                    <a:pt x="2482" y="138"/>
                    <a:pt x="2482" y="119"/>
                  </a:cubicBezTo>
                  <a:cubicBezTo>
                    <a:pt x="2482" y="93"/>
                    <a:pt x="2486" y="85"/>
                    <a:pt x="2508" y="85"/>
                  </a:cubicBezTo>
                  <a:cubicBezTo>
                    <a:pt x="2516" y="85"/>
                    <a:pt x="2527" y="86"/>
                    <a:pt x="2540" y="87"/>
                  </a:cubicBezTo>
                  <a:cubicBezTo>
                    <a:pt x="2545" y="88"/>
                    <a:pt x="2550" y="88"/>
                    <a:pt x="2555" y="88"/>
                  </a:cubicBezTo>
                  <a:cubicBezTo>
                    <a:pt x="2590" y="88"/>
                    <a:pt x="2619" y="77"/>
                    <a:pt x="2658" y="49"/>
                  </a:cubicBezTo>
                  <a:cubicBezTo>
                    <a:pt x="2705" y="16"/>
                    <a:pt x="2711" y="0"/>
                    <a:pt x="26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24"/>
            <p:cNvSpPr/>
            <p:nvPr/>
          </p:nvSpPr>
          <p:spPr>
            <a:xfrm>
              <a:off x="5153025" y="134117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2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4" y="5"/>
                    <a:pt x="0" y="15"/>
                    <a:pt x="14" y="26"/>
                  </a:cubicBezTo>
                  <a:cubicBezTo>
                    <a:pt x="22" y="31"/>
                    <a:pt x="35" y="37"/>
                    <a:pt x="47" y="37"/>
                  </a:cubicBezTo>
                  <a:cubicBezTo>
                    <a:pt x="50" y="37"/>
                    <a:pt x="53" y="37"/>
                    <a:pt x="56" y="36"/>
                  </a:cubicBezTo>
                  <a:cubicBezTo>
                    <a:pt x="70" y="33"/>
                    <a:pt x="70" y="23"/>
                    <a:pt x="56" y="12"/>
                  </a:cubicBezTo>
                  <a:cubicBezTo>
                    <a:pt x="47" y="6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24"/>
            <p:cNvSpPr/>
            <p:nvPr/>
          </p:nvSpPr>
          <p:spPr>
            <a:xfrm>
              <a:off x="5156225" y="1344175"/>
              <a:ext cx="18850" cy="4475"/>
            </a:xfrm>
            <a:custGeom>
              <a:avLst/>
              <a:gdLst/>
              <a:ahLst/>
              <a:cxnLst/>
              <a:rect l="l" t="t" r="r" b="b"/>
              <a:pathLst>
                <a:path w="754" h="179" extrusionOk="0">
                  <a:moveTo>
                    <a:pt x="710" y="1"/>
                  </a:moveTo>
                  <a:cubicBezTo>
                    <a:pt x="662" y="1"/>
                    <a:pt x="532" y="25"/>
                    <a:pt x="348" y="69"/>
                  </a:cubicBezTo>
                  <a:cubicBezTo>
                    <a:pt x="130" y="124"/>
                    <a:pt x="0" y="162"/>
                    <a:pt x="5" y="173"/>
                  </a:cubicBezTo>
                  <a:cubicBezTo>
                    <a:pt x="6" y="177"/>
                    <a:pt x="14" y="179"/>
                    <a:pt x="28" y="179"/>
                  </a:cubicBezTo>
                  <a:cubicBezTo>
                    <a:pt x="53" y="179"/>
                    <a:pt x="95" y="173"/>
                    <a:pt x="139" y="159"/>
                  </a:cubicBezTo>
                  <a:cubicBezTo>
                    <a:pt x="213" y="142"/>
                    <a:pt x="379" y="103"/>
                    <a:pt x="514" y="73"/>
                  </a:cubicBezTo>
                  <a:cubicBezTo>
                    <a:pt x="698" y="34"/>
                    <a:pt x="754" y="13"/>
                    <a:pt x="729" y="3"/>
                  </a:cubicBezTo>
                  <a:cubicBezTo>
                    <a:pt x="726" y="2"/>
                    <a:pt x="719" y="1"/>
                    <a:pt x="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24"/>
            <p:cNvSpPr/>
            <p:nvPr/>
          </p:nvSpPr>
          <p:spPr>
            <a:xfrm>
              <a:off x="5156575" y="1344650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0"/>
                  </a:moveTo>
                  <a:cubicBezTo>
                    <a:pt x="27" y="0"/>
                    <a:pt x="22" y="2"/>
                    <a:pt x="18" y="5"/>
                  </a:cubicBezTo>
                  <a:cubicBezTo>
                    <a:pt x="7" y="15"/>
                    <a:pt x="1" y="29"/>
                    <a:pt x="1" y="33"/>
                  </a:cubicBezTo>
                  <a:cubicBezTo>
                    <a:pt x="3" y="37"/>
                    <a:pt x="7" y="38"/>
                    <a:pt x="13" y="38"/>
                  </a:cubicBezTo>
                  <a:cubicBezTo>
                    <a:pt x="17" y="38"/>
                    <a:pt x="23" y="37"/>
                    <a:pt x="28" y="36"/>
                  </a:cubicBezTo>
                  <a:cubicBezTo>
                    <a:pt x="39" y="36"/>
                    <a:pt x="46" y="22"/>
                    <a:pt x="42" y="12"/>
                  </a:cubicBezTo>
                  <a:cubicBezTo>
                    <a:pt x="40" y="4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5158050" y="1344300"/>
              <a:ext cx="3275" cy="825"/>
            </a:xfrm>
            <a:custGeom>
              <a:avLst/>
              <a:gdLst/>
              <a:ahLst/>
              <a:cxnLst/>
              <a:rect l="l" t="t" r="r" b="b"/>
              <a:pathLst>
                <a:path w="131" h="33" extrusionOk="0">
                  <a:moveTo>
                    <a:pt x="103" y="1"/>
                  </a:moveTo>
                  <a:cubicBezTo>
                    <a:pt x="90" y="1"/>
                    <a:pt x="74" y="3"/>
                    <a:pt x="57" y="8"/>
                  </a:cubicBezTo>
                  <a:cubicBezTo>
                    <a:pt x="1" y="23"/>
                    <a:pt x="1" y="26"/>
                    <a:pt x="46" y="29"/>
                  </a:cubicBezTo>
                  <a:cubicBezTo>
                    <a:pt x="66" y="31"/>
                    <a:pt x="81" y="32"/>
                    <a:pt x="93" y="32"/>
                  </a:cubicBezTo>
                  <a:cubicBezTo>
                    <a:pt x="123" y="32"/>
                    <a:pt x="130" y="26"/>
                    <a:pt x="126" y="8"/>
                  </a:cubicBezTo>
                  <a:cubicBezTo>
                    <a:pt x="124" y="3"/>
                    <a:pt x="115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5162300" y="1344025"/>
              <a:ext cx="1600" cy="575"/>
            </a:xfrm>
            <a:custGeom>
              <a:avLst/>
              <a:gdLst/>
              <a:ahLst/>
              <a:cxnLst/>
              <a:rect l="l" t="t" r="r" b="b"/>
              <a:pathLst>
                <a:path w="64" h="23" extrusionOk="0">
                  <a:moveTo>
                    <a:pt x="50" y="1"/>
                  </a:moveTo>
                  <a:cubicBezTo>
                    <a:pt x="46" y="1"/>
                    <a:pt x="41" y="1"/>
                    <a:pt x="36" y="2"/>
                  </a:cubicBezTo>
                  <a:cubicBezTo>
                    <a:pt x="11" y="9"/>
                    <a:pt x="1" y="16"/>
                    <a:pt x="7" y="19"/>
                  </a:cubicBezTo>
                  <a:cubicBezTo>
                    <a:pt x="11" y="22"/>
                    <a:pt x="16" y="23"/>
                    <a:pt x="22" y="23"/>
                  </a:cubicBezTo>
                  <a:cubicBezTo>
                    <a:pt x="32" y="23"/>
                    <a:pt x="44" y="19"/>
                    <a:pt x="53" y="13"/>
                  </a:cubicBezTo>
                  <a:cubicBezTo>
                    <a:pt x="63" y="5"/>
                    <a:pt x="62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24"/>
            <p:cNvSpPr/>
            <p:nvPr/>
          </p:nvSpPr>
          <p:spPr>
            <a:xfrm>
              <a:off x="5165700" y="1342875"/>
              <a:ext cx="1150" cy="950"/>
            </a:xfrm>
            <a:custGeom>
              <a:avLst/>
              <a:gdLst/>
              <a:ahLst/>
              <a:cxnLst/>
              <a:rect l="l" t="t" r="r" b="b"/>
              <a:pathLst>
                <a:path w="46" h="38" extrusionOk="0">
                  <a:moveTo>
                    <a:pt x="30" y="0"/>
                  </a:moveTo>
                  <a:cubicBezTo>
                    <a:pt x="26" y="0"/>
                    <a:pt x="21" y="2"/>
                    <a:pt x="17" y="6"/>
                  </a:cubicBezTo>
                  <a:cubicBezTo>
                    <a:pt x="7" y="17"/>
                    <a:pt x="0" y="27"/>
                    <a:pt x="0" y="35"/>
                  </a:cubicBezTo>
                  <a:cubicBezTo>
                    <a:pt x="4" y="38"/>
                    <a:pt x="14" y="38"/>
                    <a:pt x="28" y="38"/>
                  </a:cubicBezTo>
                  <a:cubicBezTo>
                    <a:pt x="38" y="35"/>
                    <a:pt x="45" y="20"/>
                    <a:pt x="42" y="10"/>
                  </a:cubicBezTo>
                  <a:cubicBezTo>
                    <a:pt x="40" y="4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24"/>
            <p:cNvSpPr/>
            <p:nvPr/>
          </p:nvSpPr>
          <p:spPr>
            <a:xfrm>
              <a:off x="5168450" y="13422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36" y="1"/>
                  </a:moveTo>
                  <a:cubicBezTo>
                    <a:pt x="30" y="1"/>
                    <a:pt x="24" y="2"/>
                    <a:pt x="19" y="6"/>
                  </a:cubicBezTo>
                  <a:cubicBezTo>
                    <a:pt x="1" y="24"/>
                    <a:pt x="1" y="34"/>
                    <a:pt x="18" y="34"/>
                  </a:cubicBezTo>
                  <a:cubicBezTo>
                    <a:pt x="24" y="34"/>
                    <a:pt x="33" y="33"/>
                    <a:pt x="43" y="30"/>
                  </a:cubicBezTo>
                  <a:cubicBezTo>
                    <a:pt x="60" y="27"/>
                    <a:pt x="67" y="16"/>
                    <a:pt x="57" y="6"/>
                  </a:cubicBezTo>
                  <a:cubicBezTo>
                    <a:pt x="50" y="2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5178275" y="1343400"/>
              <a:ext cx="2700" cy="875"/>
            </a:xfrm>
            <a:custGeom>
              <a:avLst/>
              <a:gdLst/>
              <a:ahLst/>
              <a:cxnLst/>
              <a:rect l="l" t="t" r="r" b="b"/>
              <a:pathLst>
                <a:path w="108" h="35" extrusionOk="0">
                  <a:moveTo>
                    <a:pt x="44" y="0"/>
                  </a:moveTo>
                  <a:cubicBezTo>
                    <a:pt x="36" y="0"/>
                    <a:pt x="30" y="2"/>
                    <a:pt x="28" y="6"/>
                  </a:cubicBezTo>
                  <a:cubicBezTo>
                    <a:pt x="0" y="30"/>
                    <a:pt x="7" y="34"/>
                    <a:pt x="63" y="34"/>
                  </a:cubicBezTo>
                  <a:cubicBezTo>
                    <a:pt x="104" y="30"/>
                    <a:pt x="108" y="27"/>
                    <a:pt x="76" y="9"/>
                  </a:cubicBezTo>
                  <a:cubicBezTo>
                    <a:pt x="66" y="4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5181375" y="1342825"/>
              <a:ext cx="3075" cy="1125"/>
            </a:xfrm>
            <a:custGeom>
              <a:avLst/>
              <a:gdLst/>
              <a:ahLst/>
              <a:cxnLst/>
              <a:rect l="l" t="t" r="r" b="b"/>
              <a:pathLst>
                <a:path w="123" h="45" extrusionOk="0">
                  <a:moveTo>
                    <a:pt x="73" y="1"/>
                  </a:moveTo>
                  <a:cubicBezTo>
                    <a:pt x="59" y="1"/>
                    <a:pt x="45" y="4"/>
                    <a:pt x="35" y="12"/>
                  </a:cubicBezTo>
                  <a:cubicBezTo>
                    <a:pt x="3" y="33"/>
                    <a:pt x="0" y="45"/>
                    <a:pt x="22" y="45"/>
                  </a:cubicBezTo>
                  <a:cubicBezTo>
                    <a:pt x="33" y="45"/>
                    <a:pt x="49" y="42"/>
                    <a:pt x="70" y="37"/>
                  </a:cubicBezTo>
                  <a:cubicBezTo>
                    <a:pt x="115" y="26"/>
                    <a:pt x="123" y="19"/>
                    <a:pt x="98" y="5"/>
                  </a:cubicBezTo>
                  <a:cubicBezTo>
                    <a:pt x="91" y="2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24"/>
            <p:cNvSpPr/>
            <p:nvPr/>
          </p:nvSpPr>
          <p:spPr>
            <a:xfrm>
              <a:off x="5193700" y="1370600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2" y="0"/>
                    <a:pt x="45" y="2"/>
                    <a:pt x="35" y="4"/>
                  </a:cubicBezTo>
                  <a:cubicBezTo>
                    <a:pt x="11" y="8"/>
                    <a:pt x="0" y="18"/>
                    <a:pt x="8" y="21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19"/>
                    <a:pt x="53" y="11"/>
                  </a:cubicBezTo>
                  <a:cubicBezTo>
                    <a:pt x="64" y="4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24"/>
            <p:cNvSpPr/>
            <p:nvPr/>
          </p:nvSpPr>
          <p:spPr>
            <a:xfrm>
              <a:off x="5187325" y="1340750"/>
              <a:ext cx="5050" cy="1625"/>
            </a:xfrm>
            <a:custGeom>
              <a:avLst/>
              <a:gdLst/>
              <a:ahLst/>
              <a:cxnLst/>
              <a:rect l="l" t="t" r="r" b="b"/>
              <a:pathLst>
                <a:path w="202" h="65" extrusionOk="0">
                  <a:moveTo>
                    <a:pt x="187" y="1"/>
                  </a:moveTo>
                  <a:cubicBezTo>
                    <a:pt x="170" y="1"/>
                    <a:pt x="130" y="13"/>
                    <a:pt x="44" y="43"/>
                  </a:cubicBezTo>
                  <a:cubicBezTo>
                    <a:pt x="1" y="56"/>
                    <a:pt x="6" y="64"/>
                    <a:pt x="49" y="64"/>
                  </a:cubicBezTo>
                  <a:cubicBezTo>
                    <a:pt x="65" y="64"/>
                    <a:pt x="87" y="63"/>
                    <a:pt x="114" y="60"/>
                  </a:cubicBezTo>
                  <a:cubicBezTo>
                    <a:pt x="172" y="53"/>
                    <a:pt x="200" y="43"/>
                    <a:pt x="200" y="22"/>
                  </a:cubicBezTo>
                  <a:cubicBezTo>
                    <a:pt x="202" y="8"/>
                    <a:pt x="201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5219375" y="135442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61" y="0"/>
                  </a:moveTo>
                  <a:cubicBezTo>
                    <a:pt x="46" y="0"/>
                    <a:pt x="30" y="11"/>
                    <a:pt x="14" y="34"/>
                  </a:cubicBezTo>
                  <a:cubicBezTo>
                    <a:pt x="1" y="58"/>
                    <a:pt x="4" y="68"/>
                    <a:pt x="28" y="76"/>
                  </a:cubicBezTo>
                  <a:cubicBezTo>
                    <a:pt x="41" y="79"/>
                    <a:pt x="52" y="80"/>
                    <a:pt x="62" y="80"/>
                  </a:cubicBezTo>
                  <a:cubicBezTo>
                    <a:pt x="93" y="80"/>
                    <a:pt x="105" y="63"/>
                    <a:pt x="94" y="34"/>
                  </a:cubicBezTo>
                  <a:cubicBezTo>
                    <a:pt x="87" y="11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5222875" y="1350650"/>
              <a:ext cx="10225" cy="5075"/>
            </a:xfrm>
            <a:custGeom>
              <a:avLst/>
              <a:gdLst/>
              <a:ahLst/>
              <a:cxnLst/>
              <a:rect l="l" t="t" r="r" b="b"/>
              <a:pathLst>
                <a:path w="409" h="203" extrusionOk="0">
                  <a:moveTo>
                    <a:pt x="370" y="0"/>
                  </a:moveTo>
                  <a:cubicBezTo>
                    <a:pt x="348" y="0"/>
                    <a:pt x="312" y="4"/>
                    <a:pt x="270" y="11"/>
                  </a:cubicBezTo>
                  <a:cubicBezTo>
                    <a:pt x="183" y="22"/>
                    <a:pt x="120" y="43"/>
                    <a:pt x="107" y="60"/>
                  </a:cubicBezTo>
                  <a:cubicBezTo>
                    <a:pt x="98" y="73"/>
                    <a:pt x="89" y="79"/>
                    <a:pt x="80" y="79"/>
                  </a:cubicBezTo>
                  <a:cubicBezTo>
                    <a:pt x="75" y="79"/>
                    <a:pt x="70" y="77"/>
                    <a:pt x="66" y="73"/>
                  </a:cubicBezTo>
                  <a:cubicBezTo>
                    <a:pt x="61" y="69"/>
                    <a:pt x="56" y="66"/>
                    <a:pt x="50" y="66"/>
                  </a:cubicBezTo>
                  <a:cubicBezTo>
                    <a:pt x="41" y="66"/>
                    <a:pt x="31" y="74"/>
                    <a:pt x="20" y="87"/>
                  </a:cubicBezTo>
                  <a:cubicBezTo>
                    <a:pt x="1" y="117"/>
                    <a:pt x="3" y="128"/>
                    <a:pt x="35" y="128"/>
                  </a:cubicBezTo>
                  <a:cubicBezTo>
                    <a:pt x="44" y="128"/>
                    <a:pt x="55" y="127"/>
                    <a:pt x="69" y="126"/>
                  </a:cubicBezTo>
                  <a:cubicBezTo>
                    <a:pt x="93" y="122"/>
                    <a:pt x="128" y="119"/>
                    <a:pt x="145" y="119"/>
                  </a:cubicBezTo>
                  <a:cubicBezTo>
                    <a:pt x="162" y="119"/>
                    <a:pt x="170" y="105"/>
                    <a:pt x="162" y="84"/>
                  </a:cubicBezTo>
                  <a:cubicBezTo>
                    <a:pt x="152" y="63"/>
                    <a:pt x="162" y="53"/>
                    <a:pt x="197" y="49"/>
                  </a:cubicBezTo>
                  <a:cubicBezTo>
                    <a:pt x="205" y="49"/>
                    <a:pt x="211" y="49"/>
                    <a:pt x="218" y="49"/>
                  </a:cubicBezTo>
                  <a:cubicBezTo>
                    <a:pt x="266" y="49"/>
                    <a:pt x="275" y="61"/>
                    <a:pt x="256" y="91"/>
                  </a:cubicBezTo>
                  <a:cubicBezTo>
                    <a:pt x="246" y="103"/>
                    <a:pt x="240" y="109"/>
                    <a:pt x="235" y="109"/>
                  </a:cubicBezTo>
                  <a:cubicBezTo>
                    <a:pt x="232" y="109"/>
                    <a:pt x="230" y="105"/>
                    <a:pt x="228" y="98"/>
                  </a:cubicBezTo>
                  <a:cubicBezTo>
                    <a:pt x="227" y="94"/>
                    <a:pt x="225" y="93"/>
                    <a:pt x="222" y="93"/>
                  </a:cubicBezTo>
                  <a:cubicBezTo>
                    <a:pt x="215" y="93"/>
                    <a:pt x="201" y="106"/>
                    <a:pt x="186" y="126"/>
                  </a:cubicBezTo>
                  <a:cubicBezTo>
                    <a:pt x="172" y="150"/>
                    <a:pt x="148" y="169"/>
                    <a:pt x="131" y="169"/>
                  </a:cubicBezTo>
                  <a:cubicBezTo>
                    <a:pt x="128" y="169"/>
                    <a:pt x="126" y="168"/>
                    <a:pt x="124" y="167"/>
                  </a:cubicBezTo>
                  <a:cubicBezTo>
                    <a:pt x="120" y="167"/>
                    <a:pt x="118" y="167"/>
                    <a:pt x="116" y="167"/>
                  </a:cubicBezTo>
                  <a:cubicBezTo>
                    <a:pt x="105" y="167"/>
                    <a:pt x="112" y="174"/>
                    <a:pt x="135" y="188"/>
                  </a:cubicBezTo>
                  <a:cubicBezTo>
                    <a:pt x="149" y="198"/>
                    <a:pt x="159" y="202"/>
                    <a:pt x="167" y="202"/>
                  </a:cubicBezTo>
                  <a:cubicBezTo>
                    <a:pt x="177" y="202"/>
                    <a:pt x="183" y="196"/>
                    <a:pt x="186" y="185"/>
                  </a:cubicBezTo>
                  <a:cubicBezTo>
                    <a:pt x="197" y="153"/>
                    <a:pt x="232" y="136"/>
                    <a:pt x="343" y="102"/>
                  </a:cubicBezTo>
                  <a:cubicBezTo>
                    <a:pt x="394" y="87"/>
                    <a:pt x="409" y="73"/>
                    <a:pt x="391" y="57"/>
                  </a:cubicBezTo>
                  <a:cubicBezTo>
                    <a:pt x="381" y="43"/>
                    <a:pt x="381" y="22"/>
                    <a:pt x="391" y="8"/>
                  </a:cubicBezTo>
                  <a:cubicBezTo>
                    <a:pt x="398" y="3"/>
                    <a:pt x="389" y="0"/>
                    <a:pt x="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24"/>
            <p:cNvSpPr/>
            <p:nvPr/>
          </p:nvSpPr>
          <p:spPr>
            <a:xfrm>
              <a:off x="5223450" y="1354050"/>
              <a:ext cx="1675" cy="2200"/>
            </a:xfrm>
            <a:custGeom>
              <a:avLst/>
              <a:gdLst/>
              <a:ahLst/>
              <a:cxnLst/>
              <a:rect l="l" t="t" r="r" b="b"/>
              <a:pathLst>
                <a:path w="67" h="88" extrusionOk="0">
                  <a:moveTo>
                    <a:pt x="42" y="1"/>
                  </a:moveTo>
                  <a:cubicBezTo>
                    <a:pt x="38" y="1"/>
                    <a:pt x="32" y="12"/>
                    <a:pt x="22" y="35"/>
                  </a:cubicBezTo>
                  <a:cubicBezTo>
                    <a:pt x="4" y="75"/>
                    <a:pt x="1" y="88"/>
                    <a:pt x="15" y="88"/>
                  </a:cubicBezTo>
                  <a:cubicBezTo>
                    <a:pt x="20" y="88"/>
                    <a:pt x="28" y="86"/>
                    <a:pt x="38" y="83"/>
                  </a:cubicBezTo>
                  <a:cubicBezTo>
                    <a:pt x="59" y="80"/>
                    <a:pt x="67" y="59"/>
                    <a:pt x="56" y="31"/>
                  </a:cubicBezTo>
                  <a:cubicBezTo>
                    <a:pt x="49" y="1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24"/>
            <p:cNvSpPr/>
            <p:nvPr/>
          </p:nvSpPr>
          <p:spPr>
            <a:xfrm>
              <a:off x="5225950" y="1339000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54" y="1"/>
                  </a:moveTo>
                  <a:cubicBezTo>
                    <a:pt x="51" y="1"/>
                    <a:pt x="45" y="1"/>
                    <a:pt x="39" y="2"/>
                  </a:cubicBezTo>
                  <a:cubicBezTo>
                    <a:pt x="15" y="9"/>
                    <a:pt x="1" y="16"/>
                    <a:pt x="12" y="19"/>
                  </a:cubicBezTo>
                  <a:cubicBezTo>
                    <a:pt x="15" y="22"/>
                    <a:pt x="20" y="23"/>
                    <a:pt x="26" y="23"/>
                  </a:cubicBezTo>
                  <a:cubicBezTo>
                    <a:pt x="36" y="23"/>
                    <a:pt x="48" y="19"/>
                    <a:pt x="57" y="12"/>
                  </a:cubicBezTo>
                  <a:cubicBezTo>
                    <a:pt x="67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5234275" y="1350050"/>
              <a:ext cx="8350" cy="2200"/>
            </a:xfrm>
            <a:custGeom>
              <a:avLst/>
              <a:gdLst/>
              <a:ahLst/>
              <a:cxnLst/>
              <a:rect l="l" t="t" r="r" b="b"/>
              <a:pathLst>
                <a:path w="334" h="88" extrusionOk="0">
                  <a:moveTo>
                    <a:pt x="294" y="1"/>
                  </a:moveTo>
                  <a:cubicBezTo>
                    <a:pt x="226" y="1"/>
                    <a:pt x="75" y="33"/>
                    <a:pt x="33" y="63"/>
                  </a:cubicBezTo>
                  <a:cubicBezTo>
                    <a:pt x="18" y="73"/>
                    <a:pt x="1" y="84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18" y="88"/>
                    <a:pt x="89" y="71"/>
                    <a:pt x="178" y="49"/>
                  </a:cubicBezTo>
                  <a:cubicBezTo>
                    <a:pt x="286" y="22"/>
                    <a:pt x="334" y="4"/>
                    <a:pt x="303" y="1"/>
                  </a:cubicBezTo>
                  <a:cubicBezTo>
                    <a:pt x="300" y="1"/>
                    <a:pt x="297" y="1"/>
                    <a:pt x="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5245225" y="1347950"/>
              <a:ext cx="1925" cy="725"/>
            </a:xfrm>
            <a:custGeom>
              <a:avLst/>
              <a:gdLst/>
              <a:ahLst/>
              <a:cxnLst/>
              <a:rect l="l" t="t" r="r" b="b"/>
              <a:pathLst>
                <a:path w="77" h="29" extrusionOk="0">
                  <a:moveTo>
                    <a:pt x="46" y="0"/>
                  </a:moveTo>
                  <a:cubicBezTo>
                    <a:pt x="42" y="0"/>
                    <a:pt x="37" y="1"/>
                    <a:pt x="32" y="1"/>
                  </a:cubicBezTo>
                  <a:cubicBezTo>
                    <a:pt x="14" y="8"/>
                    <a:pt x="0" y="15"/>
                    <a:pt x="0" y="19"/>
                  </a:cubicBezTo>
                  <a:cubicBezTo>
                    <a:pt x="0" y="22"/>
                    <a:pt x="17" y="26"/>
                    <a:pt x="42" y="29"/>
                  </a:cubicBezTo>
                  <a:cubicBezTo>
                    <a:pt x="62" y="29"/>
                    <a:pt x="77" y="22"/>
                    <a:pt x="73" y="11"/>
                  </a:cubicBezTo>
                  <a:cubicBezTo>
                    <a:pt x="71" y="4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24"/>
            <p:cNvSpPr/>
            <p:nvPr/>
          </p:nvSpPr>
          <p:spPr>
            <a:xfrm>
              <a:off x="5268625" y="1334000"/>
              <a:ext cx="1575" cy="575"/>
            </a:xfrm>
            <a:custGeom>
              <a:avLst/>
              <a:gdLst/>
              <a:ahLst/>
              <a:cxnLst/>
              <a:rect l="l" t="t" r="r" b="b"/>
              <a:pathLst>
                <a:path w="63" h="23" extrusionOk="0">
                  <a:moveTo>
                    <a:pt x="55" y="1"/>
                  </a:moveTo>
                  <a:cubicBezTo>
                    <a:pt x="51" y="1"/>
                    <a:pt x="44" y="2"/>
                    <a:pt x="36" y="4"/>
                  </a:cubicBezTo>
                  <a:cubicBezTo>
                    <a:pt x="12" y="11"/>
                    <a:pt x="1" y="18"/>
                    <a:pt x="12" y="22"/>
                  </a:cubicBezTo>
                  <a:cubicBezTo>
                    <a:pt x="13" y="22"/>
                    <a:pt x="16" y="23"/>
                    <a:pt x="19" y="23"/>
                  </a:cubicBezTo>
                  <a:cubicBezTo>
                    <a:pt x="28" y="23"/>
                    <a:pt x="43" y="19"/>
                    <a:pt x="53" y="11"/>
                  </a:cubicBezTo>
                  <a:cubicBezTo>
                    <a:pt x="62" y="4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24"/>
            <p:cNvSpPr/>
            <p:nvPr/>
          </p:nvSpPr>
          <p:spPr>
            <a:xfrm>
              <a:off x="5271175" y="1333200"/>
              <a:ext cx="2700" cy="675"/>
            </a:xfrm>
            <a:custGeom>
              <a:avLst/>
              <a:gdLst/>
              <a:ahLst/>
              <a:cxnLst/>
              <a:rect l="l" t="t" r="r" b="b"/>
              <a:pathLst>
                <a:path w="108" h="27" extrusionOk="0">
                  <a:moveTo>
                    <a:pt x="100" y="0"/>
                  </a:moveTo>
                  <a:cubicBezTo>
                    <a:pt x="92" y="0"/>
                    <a:pt x="76" y="3"/>
                    <a:pt x="55" y="9"/>
                  </a:cubicBezTo>
                  <a:cubicBezTo>
                    <a:pt x="19" y="17"/>
                    <a:pt x="1" y="27"/>
                    <a:pt x="13" y="27"/>
                  </a:cubicBezTo>
                  <a:cubicBezTo>
                    <a:pt x="15" y="27"/>
                    <a:pt x="17" y="27"/>
                    <a:pt x="20" y="26"/>
                  </a:cubicBezTo>
                  <a:cubicBezTo>
                    <a:pt x="41" y="26"/>
                    <a:pt x="79" y="19"/>
                    <a:pt x="97" y="9"/>
                  </a:cubicBezTo>
                  <a:cubicBezTo>
                    <a:pt x="107" y="3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5283125" y="1325300"/>
              <a:ext cx="2800" cy="750"/>
            </a:xfrm>
            <a:custGeom>
              <a:avLst/>
              <a:gdLst/>
              <a:ahLst/>
              <a:cxnLst/>
              <a:rect l="l" t="t" r="r" b="b"/>
              <a:pathLst>
                <a:path w="112" h="30" extrusionOk="0">
                  <a:moveTo>
                    <a:pt x="104" y="1"/>
                  </a:moveTo>
                  <a:cubicBezTo>
                    <a:pt x="96" y="1"/>
                    <a:pt x="80" y="4"/>
                    <a:pt x="59" y="9"/>
                  </a:cubicBezTo>
                  <a:cubicBezTo>
                    <a:pt x="18" y="19"/>
                    <a:pt x="0" y="30"/>
                    <a:pt x="21" y="30"/>
                  </a:cubicBezTo>
                  <a:cubicBezTo>
                    <a:pt x="45" y="30"/>
                    <a:pt x="80" y="19"/>
                    <a:pt x="101" y="9"/>
                  </a:cubicBezTo>
                  <a:cubicBezTo>
                    <a:pt x="111" y="4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5284875" y="1329900"/>
              <a:ext cx="1625" cy="600"/>
            </a:xfrm>
            <a:custGeom>
              <a:avLst/>
              <a:gdLst/>
              <a:ahLst/>
              <a:cxnLst/>
              <a:rect l="l" t="t" r="r" b="b"/>
              <a:pathLst>
                <a:path w="65" h="24" extrusionOk="0">
                  <a:moveTo>
                    <a:pt x="51" y="0"/>
                  </a:moveTo>
                  <a:cubicBezTo>
                    <a:pt x="47" y="0"/>
                    <a:pt x="41" y="1"/>
                    <a:pt x="34" y="2"/>
                  </a:cubicBezTo>
                  <a:cubicBezTo>
                    <a:pt x="10" y="8"/>
                    <a:pt x="0" y="16"/>
                    <a:pt x="7" y="22"/>
                  </a:cubicBezTo>
                  <a:cubicBezTo>
                    <a:pt x="9" y="23"/>
                    <a:pt x="13" y="24"/>
                    <a:pt x="16" y="24"/>
                  </a:cubicBezTo>
                  <a:cubicBezTo>
                    <a:pt x="27" y="24"/>
                    <a:pt x="41" y="20"/>
                    <a:pt x="52" y="12"/>
                  </a:cubicBezTo>
                  <a:cubicBezTo>
                    <a:pt x="65" y="4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24"/>
            <p:cNvSpPr/>
            <p:nvPr/>
          </p:nvSpPr>
          <p:spPr>
            <a:xfrm>
              <a:off x="5288250" y="1329125"/>
              <a:ext cx="1325" cy="1100"/>
            </a:xfrm>
            <a:custGeom>
              <a:avLst/>
              <a:gdLst/>
              <a:ahLst/>
              <a:cxnLst/>
              <a:rect l="l" t="t" r="r" b="b"/>
              <a:pathLst>
                <a:path w="53" h="44" extrusionOk="0">
                  <a:moveTo>
                    <a:pt x="29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7" y="5"/>
                    <a:pt x="0" y="15"/>
                    <a:pt x="3" y="29"/>
                  </a:cubicBezTo>
                  <a:cubicBezTo>
                    <a:pt x="7" y="39"/>
                    <a:pt x="21" y="43"/>
                    <a:pt x="35" y="43"/>
                  </a:cubicBezTo>
                  <a:cubicBezTo>
                    <a:pt x="45" y="39"/>
                    <a:pt x="53" y="26"/>
                    <a:pt x="48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24"/>
            <p:cNvSpPr/>
            <p:nvPr/>
          </p:nvSpPr>
          <p:spPr>
            <a:xfrm>
              <a:off x="5293100" y="1329025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22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0" y="6"/>
                    <a:pt x="4" y="12"/>
                    <a:pt x="14" y="22"/>
                  </a:cubicBezTo>
                  <a:cubicBezTo>
                    <a:pt x="21" y="29"/>
                    <a:pt x="34" y="32"/>
                    <a:pt x="47" y="32"/>
                  </a:cubicBezTo>
                  <a:cubicBezTo>
                    <a:pt x="55" y="32"/>
                    <a:pt x="63" y="31"/>
                    <a:pt x="70" y="30"/>
                  </a:cubicBezTo>
                  <a:cubicBezTo>
                    <a:pt x="104" y="19"/>
                    <a:pt x="104" y="16"/>
                    <a:pt x="70" y="9"/>
                  </a:cubicBezTo>
                  <a:cubicBezTo>
                    <a:pt x="52" y="4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5294125" y="1325400"/>
              <a:ext cx="3500" cy="700"/>
            </a:xfrm>
            <a:custGeom>
              <a:avLst/>
              <a:gdLst/>
              <a:ahLst/>
              <a:cxnLst/>
              <a:rect l="l" t="t" r="r" b="b"/>
              <a:pathLst>
                <a:path w="140" h="28" extrusionOk="0">
                  <a:moveTo>
                    <a:pt x="60" y="1"/>
                  </a:moveTo>
                  <a:cubicBezTo>
                    <a:pt x="49" y="1"/>
                    <a:pt x="38" y="2"/>
                    <a:pt x="29" y="5"/>
                  </a:cubicBezTo>
                  <a:cubicBezTo>
                    <a:pt x="1" y="12"/>
                    <a:pt x="1" y="15"/>
                    <a:pt x="36" y="22"/>
                  </a:cubicBezTo>
                  <a:cubicBezTo>
                    <a:pt x="48" y="26"/>
                    <a:pt x="66" y="28"/>
                    <a:pt x="82" y="28"/>
                  </a:cubicBezTo>
                  <a:cubicBezTo>
                    <a:pt x="92" y="28"/>
                    <a:pt x="102" y="27"/>
                    <a:pt x="109" y="26"/>
                  </a:cubicBezTo>
                  <a:cubicBezTo>
                    <a:pt x="140" y="18"/>
                    <a:pt x="140" y="15"/>
                    <a:pt x="101" y="5"/>
                  </a:cubicBezTo>
                  <a:cubicBezTo>
                    <a:pt x="90" y="3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5294925" y="1322925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76" y="0"/>
                  </a:moveTo>
                  <a:cubicBezTo>
                    <a:pt x="69" y="0"/>
                    <a:pt x="57" y="2"/>
                    <a:pt x="42" y="7"/>
                  </a:cubicBezTo>
                  <a:cubicBezTo>
                    <a:pt x="15" y="13"/>
                    <a:pt x="0" y="27"/>
                    <a:pt x="10" y="34"/>
                  </a:cubicBezTo>
                  <a:cubicBezTo>
                    <a:pt x="15" y="39"/>
                    <a:pt x="22" y="41"/>
                    <a:pt x="30" y="41"/>
                  </a:cubicBezTo>
                  <a:cubicBezTo>
                    <a:pt x="41" y="41"/>
                    <a:pt x="53" y="37"/>
                    <a:pt x="63" y="31"/>
                  </a:cubicBezTo>
                  <a:cubicBezTo>
                    <a:pt x="90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5297775" y="1324550"/>
              <a:ext cx="2375" cy="1075"/>
            </a:xfrm>
            <a:custGeom>
              <a:avLst/>
              <a:gdLst/>
              <a:ahLst/>
              <a:cxnLst/>
              <a:rect l="l" t="t" r="r" b="b"/>
              <a:pathLst>
                <a:path w="95" h="43" extrusionOk="0">
                  <a:moveTo>
                    <a:pt x="67" y="1"/>
                  </a:moveTo>
                  <a:cubicBezTo>
                    <a:pt x="60" y="1"/>
                    <a:pt x="51" y="2"/>
                    <a:pt x="42" y="4"/>
                  </a:cubicBezTo>
                  <a:cubicBezTo>
                    <a:pt x="15" y="7"/>
                    <a:pt x="0" y="18"/>
                    <a:pt x="0" y="32"/>
                  </a:cubicBezTo>
                  <a:cubicBezTo>
                    <a:pt x="3" y="39"/>
                    <a:pt x="14" y="42"/>
                    <a:pt x="29" y="42"/>
                  </a:cubicBezTo>
                  <a:cubicBezTo>
                    <a:pt x="36" y="42"/>
                    <a:pt x="44" y="41"/>
                    <a:pt x="53" y="39"/>
                  </a:cubicBezTo>
                  <a:cubicBezTo>
                    <a:pt x="77" y="32"/>
                    <a:pt x="95" y="18"/>
                    <a:pt x="95" y="11"/>
                  </a:cubicBezTo>
                  <a:cubicBezTo>
                    <a:pt x="92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24"/>
            <p:cNvSpPr/>
            <p:nvPr/>
          </p:nvSpPr>
          <p:spPr>
            <a:xfrm>
              <a:off x="5298475" y="1322775"/>
              <a:ext cx="4875" cy="2550"/>
            </a:xfrm>
            <a:custGeom>
              <a:avLst/>
              <a:gdLst/>
              <a:ahLst/>
              <a:cxnLst/>
              <a:rect l="l" t="t" r="r" b="b"/>
              <a:pathLst>
                <a:path w="195" h="102" extrusionOk="0">
                  <a:moveTo>
                    <a:pt x="101" y="1"/>
                  </a:moveTo>
                  <a:cubicBezTo>
                    <a:pt x="92" y="1"/>
                    <a:pt x="81" y="1"/>
                    <a:pt x="70" y="2"/>
                  </a:cubicBezTo>
                  <a:cubicBezTo>
                    <a:pt x="22" y="9"/>
                    <a:pt x="1" y="16"/>
                    <a:pt x="11" y="27"/>
                  </a:cubicBezTo>
                  <a:cubicBezTo>
                    <a:pt x="19" y="32"/>
                    <a:pt x="34" y="35"/>
                    <a:pt x="48" y="35"/>
                  </a:cubicBezTo>
                  <a:cubicBezTo>
                    <a:pt x="53" y="35"/>
                    <a:pt x="59" y="34"/>
                    <a:pt x="63" y="33"/>
                  </a:cubicBezTo>
                  <a:cubicBezTo>
                    <a:pt x="65" y="33"/>
                    <a:pt x="67" y="33"/>
                    <a:pt x="70" y="33"/>
                  </a:cubicBezTo>
                  <a:cubicBezTo>
                    <a:pt x="88" y="33"/>
                    <a:pt x="102" y="46"/>
                    <a:pt x="108" y="64"/>
                  </a:cubicBezTo>
                  <a:cubicBezTo>
                    <a:pt x="115" y="89"/>
                    <a:pt x="123" y="101"/>
                    <a:pt x="132" y="101"/>
                  </a:cubicBezTo>
                  <a:cubicBezTo>
                    <a:pt x="142" y="101"/>
                    <a:pt x="153" y="89"/>
                    <a:pt x="167" y="64"/>
                  </a:cubicBezTo>
                  <a:cubicBezTo>
                    <a:pt x="194" y="22"/>
                    <a:pt x="171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24"/>
            <p:cNvSpPr/>
            <p:nvPr/>
          </p:nvSpPr>
          <p:spPr>
            <a:xfrm>
              <a:off x="5309575" y="1325400"/>
              <a:ext cx="3500" cy="900"/>
            </a:xfrm>
            <a:custGeom>
              <a:avLst/>
              <a:gdLst/>
              <a:ahLst/>
              <a:cxnLst/>
              <a:rect l="l" t="t" r="r" b="b"/>
              <a:pathLst>
                <a:path w="140" h="36" extrusionOk="0">
                  <a:moveTo>
                    <a:pt x="115" y="0"/>
                  </a:moveTo>
                  <a:cubicBezTo>
                    <a:pt x="101" y="0"/>
                    <a:pt x="84" y="3"/>
                    <a:pt x="66" y="8"/>
                  </a:cubicBezTo>
                  <a:cubicBezTo>
                    <a:pt x="28" y="18"/>
                    <a:pt x="1" y="29"/>
                    <a:pt x="1" y="33"/>
                  </a:cubicBezTo>
                  <a:cubicBezTo>
                    <a:pt x="1" y="34"/>
                    <a:pt x="9" y="35"/>
                    <a:pt x="23" y="35"/>
                  </a:cubicBezTo>
                  <a:cubicBezTo>
                    <a:pt x="36" y="35"/>
                    <a:pt x="55" y="34"/>
                    <a:pt x="74" y="33"/>
                  </a:cubicBezTo>
                  <a:cubicBezTo>
                    <a:pt x="111" y="26"/>
                    <a:pt x="140" y="15"/>
                    <a:pt x="140" y="8"/>
                  </a:cubicBezTo>
                  <a:cubicBezTo>
                    <a:pt x="138" y="3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24"/>
            <p:cNvSpPr/>
            <p:nvPr/>
          </p:nvSpPr>
          <p:spPr>
            <a:xfrm>
              <a:off x="5313300" y="1327825"/>
              <a:ext cx="10975" cy="1800"/>
            </a:xfrm>
            <a:custGeom>
              <a:avLst/>
              <a:gdLst/>
              <a:ahLst/>
              <a:cxnLst/>
              <a:rect l="l" t="t" r="r" b="b"/>
              <a:pathLst>
                <a:path w="439" h="72" extrusionOk="0">
                  <a:moveTo>
                    <a:pt x="420" y="0"/>
                  </a:moveTo>
                  <a:cubicBezTo>
                    <a:pt x="402" y="0"/>
                    <a:pt x="366" y="5"/>
                    <a:pt x="306" y="15"/>
                  </a:cubicBezTo>
                  <a:cubicBezTo>
                    <a:pt x="220" y="29"/>
                    <a:pt x="116" y="40"/>
                    <a:pt x="74" y="40"/>
                  </a:cubicBezTo>
                  <a:cubicBezTo>
                    <a:pt x="4" y="40"/>
                    <a:pt x="1" y="40"/>
                    <a:pt x="42" y="60"/>
                  </a:cubicBezTo>
                  <a:cubicBezTo>
                    <a:pt x="56" y="67"/>
                    <a:pt x="79" y="71"/>
                    <a:pt x="107" y="71"/>
                  </a:cubicBezTo>
                  <a:cubicBezTo>
                    <a:pt x="135" y="71"/>
                    <a:pt x="168" y="67"/>
                    <a:pt x="202" y="60"/>
                  </a:cubicBezTo>
                  <a:cubicBezTo>
                    <a:pt x="254" y="49"/>
                    <a:pt x="306" y="42"/>
                    <a:pt x="330" y="42"/>
                  </a:cubicBezTo>
                  <a:cubicBezTo>
                    <a:pt x="335" y="42"/>
                    <a:pt x="339" y="42"/>
                    <a:pt x="341" y="43"/>
                  </a:cubicBezTo>
                  <a:cubicBezTo>
                    <a:pt x="343" y="43"/>
                    <a:pt x="346" y="44"/>
                    <a:pt x="348" y="44"/>
                  </a:cubicBezTo>
                  <a:cubicBezTo>
                    <a:pt x="366" y="44"/>
                    <a:pt x="393" y="34"/>
                    <a:pt x="417" y="19"/>
                  </a:cubicBezTo>
                  <a:cubicBezTo>
                    <a:pt x="435" y="6"/>
                    <a:pt x="438" y="0"/>
                    <a:pt x="4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5313375" y="13263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4" y="1"/>
                    <a:pt x="36" y="4"/>
                  </a:cubicBezTo>
                  <a:cubicBezTo>
                    <a:pt x="12" y="8"/>
                    <a:pt x="1" y="14"/>
                    <a:pt x="12" y="21"/>
                  </a:cubicBezTo>
                  <a:cubicBezTo>
                    <a:pt x="13" y="22"/>
                    <a:pt x="16" y="22"/>
                    <a:pt x="19" y="22"/>
                  </a:cubicBezTo>
                  <a:cubicBezTo>
                    <a:pt x="28" y="22"/>
                    <a:pt x="43" y="18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5325700" y="1326575"/>
              <a:ext cx="3300" cy="1450"/>
            </a:xfrm>
            <a:custGeom>
              <a:avLst/>
              <a:gdLst/>
              <a:ahLst/>
              <a:cxnLst/>
              <a:rect l="l" t="t" r="r" b="b"/>
              <a:pathLst>
                <a:path w="132" h="58" extrusionOk="0">
                  <a:moveTo>
                    <a:pt x="121" y="0"/>
                  </a:moveTo>
                  <a:cubicBezTo>
                    <a:pt x="113" y="0"/>
                    <a:pt x="97" y="4"/>
                    <a:pt x="70" y="10"/>
                  </a:cubicBezTo>
                  <a:cubicBezTo>
                    <a:pt x="33" y="20"/>
                    <a:pt x="1" y="34"/>
                    <a:pt x="4" y="45"/>
                  </a:cubicBezTo>
                  <a:cubicBezTo>
                    <a:pt x="7" y="53"/>
                    <a:pt x="14" y="58"/>
                    <a:pt x="24" y="58"/>
                  </a:cubicBezTo>
                  <a:cubicBezTo>
                    <a:pt x="43" y="58"/>
                    <a:pt x="72" y="44"/>
                    <a:pt x="105" y="20"/>
                  </a:cubicBezTo>
                  <a:cubicBezTo>
                    <a:pt x="125" y="6"/>
                    <a:pt x="131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5330675" y="1317850"/>
              <a:ext cx="1300" cy="1025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1"/>
                    <a:pt x="0" y="16"/>
                    <a:pt x="3" y="26"/>
                  </a:cubicBezTo>
                  <a:cubicBezTo>
                    <a:pt x="6" y="35"/>
                    <a:pt x="16" y="41"/>
                    <a:pt x="25" y="41"/>
                  </a:cubicBezTo>
                  <a:cubicBezTo>
                    <a:pt x="27" y="41"/>
                    <a:pt x="29" y="40"/>
                    <a:pt x="31" y="40"/>
                  </a:cubicBezTo>
                  <a:cubicBezTo>
                    <a:pt x="45" y="36"/>
                    <a:pt x="52" y="26"/>
                    <a:pt x="48" y="16"/>
                  </a:cubicBezTo>
                  <a:cubicBezTo>
                    <a:pt x="46" y="5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5333150" y="1321850"/>
              <a:ext cx="6725" cy="2750"/>
            </a:xfrm>
            <a:custGeom>
              <a:avLst/>
              <a:gdLst/>
              <a:ahLst/>
              <a:cxnLst/>
              <a:rect l="l" t="t" r="r" b="b"/>
              <a:pathLst>
                <a:path w="269" h="110" extrusionOk="0">
                  <a:moveTo>
                    <a:pt x="190" y="0"/>
                  </a:moveTo>
                  <a:cubicBezTo>
                    <a:pt x="170" y="0"/>
                    <a:pt x="152" y="10"/>
                    <a:pt x="123" y="35"/>
                  </a:cubicBezTo>
                  <a:cubicBezTo>
                    <a:pt x="95" y="60"/>
                    <a:pt x="57" y="85"/>
                    <a:pt x="36" y="88"/>
                  </a:cubicBezTo>
                  <a:cubicBezTo>
                    <a:pt x="18" y="95"/>
                    <a:pt x="1" y="101"/>
                    <a:pt x="5" y="109"/>
                  </a:cubicBezTo>
                  <a:cubicBezTo>
                    <a:pt x="5" y="109"/>
                    <a:pt x="6" y="110"/>
                    <a:pt x="9" y="110"/>
                  </a:cubicBezTo>
                  <a:cubicBezTo>
                    <a:pt x="19" y="110"/>
                    <a:pt x="55" y="103"/>
                    <a:pt x="95" y="91"/>
                  </a:cubicBezTo>
                  <a:cubicBezTo>
                    <a:pt x="143" y="74"/>
                    <a:pt x="175" y="56"/>
                    <a:pt x="164" y="50"/>
                  </a:cubicBezTo>
                  <a:cubicBezTo>
                    <a:pt x="157" y="43"/>
                    <a:pt x="164" y="32"/>
                    <a:pt x="185" y="29"/>
                  </a:cubicBezTo>
                  <a:cubicBezTo>
                    <a:pt x="189" y="27"/>
                    <a:pt x="193" y="27"/>
                    <a:pt x="197" y="27"/>
                  </a:cubicBezTo>
                  <a:cubicBezTo>
                    <a:pt x="210" y="27"/>
                    <a:pt x="217" y="36"/>
                    <a:pt x="217" y="53"/>
                  </a:cubicBezTo>
                  <a:cubicBezTo>
                    <a:pt x="214" y="68"/>
                    <a:pt x="221" y="81"/>
                    <a:pt x="233" y="81"/>
                  </a:cubicBezTo>
                  <a:cubicBezTo>
                    <a:pt x="234" y="81"/>
                    <a:pt x="236" y="81"/>
                    <a:pt x="237" y="80"/>
                  </a:cubicBezTo>
                  <a:cubicBezTo>
                    <a:pt x="251" y="77"/>
                    <a:pt x="255" y="67"/>
                    <a:pt x="244" y="56"/>
                  </a:cubicBezTo>
                  <a:cubicBezTo>
                    <a:pt x="234" y="50"/>
                    <a:pt x="237" y="35"/>
                    <a:pt x="251" y="32"/>
                  </a:cubicBezTo>
                  <a:cubicBezTo>
                    <a:pt x="268" y="29"/>
                    <a:pt x="255" y="18"/>
                    <a:pt x="227" y="8"/>
                  </a:cubicBezTo>
                  <a:cubicBezTo>
                    <a:pt x="212" y="3"/>
                    <a:pt x="20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5334125" y="1326950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8" y="0"/>
                    <a:pt x="42" y="1"/>
                    <a:pt x="35" y="1"/>
                  </a:cubicBezTo>
                  <a:cubicBezTo>
                    <a:pt x="11" y="9"/>
                    <a:pt x="0" y="15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5332550" y="1317250"/>
              <a:ext cx="2300" cy="1250"/>
            </a:xfrm>
            <a:custGeom>
              <a:avLst/>
              <a:gdLst/>
              <a:ahLst/>
              <a:cxnLst/>
              <a:rect l="l" t="t" r="r" b="b"/>
              <a:pathLst>
                <a:path w="92" h="50" extrusionOk="0">
                  <a:moveTo>
                    <a:pt x="37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1" y="8"/>
                    <a:pt x="32" y="50"/>
                    <a:pt x="71" y="50"/>
                  </a:cubicBezTo>
                  <a:cubicBezTo>
                    <a:pt x="87" y="50"/>
                    <a:pt x="92" y="40"/>
                    <a:pt x="77" y="25"/>
                  </a:cubicBezTo>
                  <a:cubicBezTo>
                    <a:pt x="65" y="10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24"/>
            <p:cNvSpPr/>
            <p:nvPr/>
          </p:nvSpPr>
          <p:spPr>
            <a:xfrm>
              <a:off x="5334400" y="131995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3" y="1"/>
                  </a:moveTo>
                  <a:cubicBezTo>
                    <a:pt x="49" y="1"/>
                    <a:pt x="42" y="2"/>
                    <a:pt x="34" y="4"/>
                  </a:cubicBezTo>
                  <a:cubicBezTo>
                    <a:pt x="10" y="7"/>
                    <a:pt x="0" y="18"/>
                    <a:pt x="7" y="22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20"/>
                    <a:pt x="52" y="15"/>
                  </a:cubicBezTo>
                  <a:cubicBezTo>
                    <a:pt x="61" y="5"/>
                    <a:pt x="61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24"/>
            <p:cNvSpPr/>
            <p:nvPr/>
          </p:nvSpPr>
          <p:spPr>
            <a:xfrm>
              <a:off x="5335750" y="1317750"/>
              <a:ext cx="2900" cy="1400"/>
            </a:xfrm>
            <a:custGeom>
              <a:avLst/>
              <a:gdLst/>
              <a:ahLst/>
              <a:cxnLst/>
              <a:rect l="l" t="t" r="r" b="b"/>
              <a:pathLst>
                <a:path w="116" h="56" extrusionOk="0">
                  <a:moveTo>
                    <a:pt x="95" y="1"/>
                  </a:moveTo>
                  <a:cubicBezTo>
                    <a:pt x="89" y="1"/>
                    <a:pt x="80" y="2"/>
                    <a:pt x="68" y="5"/>
                  </a:cubicBezTo>
                  <a:cubicBezTo>
                    <a:pt x="43" y="12"/>
                    <a:pt x="19" y="23"/>
                    <a:pt x="12" y="33"/>
                  </a:cubicBezTo>
                  <a:cubicBezTo>
                    <a:pt x="2" y="48"/>
                    <a:pt x="0" y="55"/>
                    <a:pt x="7" y="55"/>
                  </a:cubicBezTo>
                  <a:cubicBezTo>
                    <a:pt x="14" y="55"/>
                    <a:pt x="27" y="50"/>
                    <a:pt x="50" y="40"/>
                  </a:cubicBezTo>
                  <a:cubicBezTo>
                    <a:pt x="99" y="18"/>
                    <a:pt x="116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24"/>
            <p:cNvSpPr/>
            <p:nvPr/>
          </p:nvSpPr>
          <p:spPr>
            <a:xfrm>
              <a:off x="5337850" y="1316050"/>
              <a:ext cx="8025" cy="4250"/>
            </a:xfrm>
            <a:custGeom>
              <a:avLst/>
              <a:gdLst/>
              <a:ahLst/>
              <a:cxnLst/>
              <a:rect l="l" t="t" r="r" b="b"/>
              <a:pathLst>
                <a:path w="321" h="170" extrusionOk="0">
                  <a:moveTo>
                    <a:pt x="282" y="0"/>
                  </a:moveTo>
                  <a:cubicBezTo>
                    <a:pt x="255" y="0"/>
                    <a:pt x="211" y="21"/>
                    <a:pt x="143" y="63"/>
                  </a:cubicBezTo>
                  <a:cubicBezTo>
                    <a:pt x="102" y="88"/>
                    <a:pt x="67" y="105"/>
                    <a:pt x="58" y="105"/>
                  </a:cubicBezTo>
                  <a:cubicBezTo>
                    <a:pt x="57" y="105"/>
                    <a:pt x="56" y="105"/>
                    <a:pt x="56" y="104"/>
                  </a:cubicBezTo>
                  <a:cubicBezTo>
                    <a:pt x="56" y="103"/>
                    <a:pt x="55" y="102"/>
                    <a:pt x="54" y="102"/>
                  </a:cubicBezTo>
                  <a:cubicBezTo>
                    <a:pt x="49" y="102"/>
                    <a:pt x="39" y="109"/>
                    <a:pt x="29" y="125"/>
                  </a:cubicBezTo>
                  <a:cubicBezTo>
                    <a:pt x="7" y="151"/>
                    <a:pt x="0" y="169"/>
                    <a:pt x="7" y="169"/>
                  </a:cubicBezTo>
                  <a:cubicBezTo>
                    <a:pt x="10" y="169"/>
                    <a:pt x="16" y="165"/>
                    <a:pt x="25" y="157"/>
                  </a:cubicBezTo>
                  <a:cubicBezTo>
                    <a:pt x="29" y="152"/>
                    <a:pt x="34" y="150"/>
                    <a:pt x="38" y="150"/>
                  </a:cubicBezTo>
                  <a:cubicBezTo>
                    <a:pt x="43" y="150"/>
                    <a:pt x="47" y="154"/>
                    <a:pt x="49" y="160"/>
                  </a:cubicBezTo>
                  <a:cubicBezTo>
                    <a:pt x="51" y="165"/>
                    <a:pt x="59" y="168"/>
                    <a:pt x="71" y="168"/>
                  </a:cubicBezTo>
                  <a:cubicBezTo>
                    <a:pt x="85" y="168"/>
                    <a:pt x="104" y="164"/>
                    <a:pt x="122" y="157"/>
                  </a:cubicBezTo>
                  <a:cubicBezTo>
                    <a:pt x="157" y="146"/>
                    <a:pt x="184" y="129"/>
                    <a:pt x="184" y="122"/>
                  </a:cubicBezTo>
                  <a:cubicBezTo>
                    <a:pt x="181" y="115"/>
                    <a:pt x="184" y="108"/>
                    <a:pt x="198" y="108"/>
                  </a:cubicBezTo>
                  <a:cubicBezTo>
                    <a:pt x="243" y="104"/>
                    <a:pt x="320" y="46"/>
                    <a:pt x="313" y="21"/>
                  </a:cubicBezTo>
                  <a:cubicBezTo>
                    <a:pt x="308" y="7"/>
                    <a:pt x="298" y="0"/>
                    <a:pt x="2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5346575" y="1326200"/>
              <a:ext cx="9000" cy="3700"/>
            </a:xfrm>
            <a:custGeom>
              <a:avLst/>
              <a:gdLst/>
              <a:ahLst/>
              <a:cxnLst/>
              <a:rect l="l" t="t" r="r" b="b"/>
              <a:pathLst>
                <a:path w="360" h="148" extrusionOk="0">
                  <a:moveTo>
                    <a:pt x="261" y="1"/>
                  </a:moveTo>
                  <a:cubicBezTo>
                    <a:pt x="234" y="1"/>
                    <a:pt x="195" y="18"/>
                    <a:pt x="113" y="56"/>
                  </a:cubicBezTo>
                  <a:cubicBezTo>
                    <a:pt x="31" y="95"/>
                    <a:pt x="0" y="118"/>
                    <a:pt x="21" y="118"/>
                  </a:cubicBezTo>
                  <a:cubicBezTo>
                    <a:pt x="33" y="118"/>
                    <a:pt x="65" y="109"/>
                    <a:pt x="117" y="90"/>
                  </a:cubicBezTo>
                  <a:cubicBezTo>
                    <a:pt x="155" y="77"/>
                    <a:pt x="179" y="70"/>
                    <a:pt x="188" y="70"/>
                  </a:cubicBezTo>
                  <a:cubicBezTo>
                    <a:pt x="196" y="70"/>
                    <a:pt x="195" y="75"/>
                    <a:pt x="186" y="84"/>
                  </a:cubicBezTo>
                  <a:cubicBezTo>
                    <a:pt x="151" y="112"/>
                    <a:pt x="152" y="137"/>
                    <a:pt x="176" y="137"/>
                  </a:cubicBezTo>
                  <a:cubicBezTo>
                    <a:pt x="184" y="137"/>
                    <a:pt x="196" y="134"/>
                    <a:pt x="210" y="125"/>
                  </a:cubicBezTo>
                  <a:cubicBezTo>
                    <a:pt x="224" y="117"/>
                    <a:pt x="235" y="112"/>
                    <a:pt x="241" y="112"/>
                  </a:cubicBezTo>
                  <a:cubicBezTo>
                    <a:pt x="247" y="112"/>
                    <a:pt x="248" y="117"/>
                    <a:pt x="245" y="125"/>
                  </a:cubicBezTo>
                  <a:cubicBezTo>
                    <a:pt x="242" y="140"/>
                    <a:pt x="246" y="147"/>
                    <a:pt x="256" y="147"/>
                  </a:cubicBezTo>
                  <a:cubicBezTo>
                    <a:pt x="258" y="147"/>
                    <a:pt x="260" y="147"/>
                    <a:pt x="262" y="146"/>
                  </a:cubicBezTo>
                  <a:cubicBezTo>
                    <a:pt x="272" y="143"/>
                    <a:pt x="280" y="125"/>
                    <a:pt x="272" y="108"/>
                  </a:cubicBezTo>
                  <a:cubicBezTo>
                    <a:pt x="267" y="90"/>
                    <a:pt x="277" y="80"/>
                    <a:pt x="302" y="80"/>
                  </a:cubicBezTo>
                  <a:cubicBezTo>
                    <a:pt x="306" y="80"/>
                    <a:pt x="310" y="80"/>
                    <a:pt x="314" y="80"/>
                  </a:cubicBezTo>
                  <a:cubicBezTo>
                    <a:pt x="359" y="80"/>
                    <a:pt x="359" y="77"/>
                    <a:pt x="317" y="35"/>
                  </a:cubicBezTo>
                  <a:cubicBezTo>
                    <a:pt x="297" y="1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24"/>
            <p:cNvSpPr/>
            <p:nvPr/>
          </p:nvSpPr>
          <p:spPr>
            <a:xfrm>
              <a:off x="5349825" y="1323300"/>
              <a:ext cx="1925" cy="800"/>
            </a:xfrm>
            <a:custGeom>
              <a:avLst/>
              <a:gdLst/>
              <a:ahLst/>
              <a:cxnLst/>
              <a:rect l="l" t="t" r="r" b="b"/>
              <a:pathLst>
                <a:path w="77" h="32" extrusionOk="0">
                  <a:moveTo>
                    <a:pt x="25" y="1"/>
                  </a:moveTo>
                  <a:cubicBezTo>
                    <a:pt x="10" y="1"/>
                    <a:pt x="1" y="7"/>
                    <a:pt x="4" y="16"/>
                  </a:cubicBezTo>
                  <a:cubicBezTo>
                    <a:pt x="7" y="27"/>
                    <a:pt x="18" y="31"/>
                    <a:pt x="32" y="31"/>
                  </a:cubicBezTo>
                  <a:cubicBezTo>
                    <a:pt x="36" y="31"/>
                    <a:pt x="41" y="31"/>
                    <a:pt x="46" y="30"/>
                  </a:cubicBezTo>
                  <a:cubicBezTo>
                    <a:pt x="63" y="22"/>
                    <a:pt x="77" y="16"/>
                    <a:pt x="77" y="12"/>
                  </a:cubicBezTo>
                  <a:cubicBezTo>
                    <a:pt x="77" y="6"/>
                    <a:pt x="56" y="2"/>
                    <a:pt x="35" y="2"/>
                  </a:cubicBezTo>
                  <a:cubicBezTo>
                    <a:pt x="32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24"/>
            <p:cNvSpPr/>
            <p:nvPr/>
          </p:nvSpPr>
          <p:spPr>
            <a:xfrm>
              <a:off x="5348450" y="1315175"/>
              <a:ext cx="1400" cy="750"/>
            </a:xfrm>
            <a:custGeom>
              <a:avLst/>
              <a:gdLst/>
              <a:ahLst/>
              <a:cxnLst/>
              <a:rect l="l" t="t" r="r" b="b"/>
              <a:pathLst>
                <a:path w="56" h="30" extrusionOk="0">
                  <a:moveTo>
                    <a:pt x="17" y="0"/>
                  </a:moveTo>
                  <a:cubicBezTo>
                    <a:pt x="7" y="0"/>
                    <a:pt x="1" y="6"/>
                    <a:pt x="3" y="14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30" y="29"/>
                    <a:pt x="32" y="29"/>
                    <a:pt x="34" y="29"/>
                  </a:cubicBezTo>
                  <a:cubicBezTo>
                    <a:pt x="45" y="25"/>
                    <a:pt x="55" y="22"/>
                    <a:pt x="52" y="14"/>
                  </a:cubicBezTo>
                  <a:cubicBezTo>
                    <a:pt x="52" y="11"/>
                    <a:pt x="38" y="4"/>
                    <a:pt x="24" y="1"/>
                  </a:cubicBezTo>
                  <a:cubicBezTo>
                    <a:pt x="22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24"/>
            <p:cNvSpPr/>
            <p:nvPr/>
          </p:nvSpPr>
          <p:spPr>
            <a:xfrm>
              <a:off x="5355525" y="1328525"/>
              <a:ext cx="5925" cy="925"/>
            </a:xfrm>
            <a:custGeom>
              <a:avLst/>
              <a:gdLst/>
              <a:ahLst/>
              <a:cxnLst/>
              <a:rect l="l" t="t" r="r" b="b"/>
              <a:pathLst>
                <a:path w="237" h="37" extrusionOk="0">
                  <a:moveTo>
                    <a:pt x="147" y="0"/>
                  </a:moveTo>
                  <a:cubicBezTo>
                    <a:pt x="142" y="0"/>
                    <a:pt x="136" y="1"/>
                    <a:pt x="130" y="1"/>
                  </a:cubicBezTo>
                  <a:cubicBezTo>
                    <a:pt x="84" y="1"/>
                    <a:pt x="33" y="12"/>
                    <a:pt x="15" y="22"/>
                  </a:cubicBezTo>
                  <a:cubicBezTo>
                    <a:pt x="1" y="31"/>
                    <a:pt x="15" y="37"/>
                    <a:pt x="51" y="37"/>
                  </a:cubicBezTo>
                  <a:cubicBezTo>
                    <a:pt x="59" y="37"/>
                    <a:pt x="68" y="36"/>
                    <a:pt x="78" y="36"/>
                  </a:cubicBezTo>
                  <a:cubicBezTo>
                    <a:pt x="193" y="26"/>
                    <a:pt x="23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24"/>
            <p:cNvSpPr/>
            <p:nvPr/>
          </p:nvSpPr>
          <p:spPr>
            <a:xfrm>
              <a:off x="5355550" y="13163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8" y="0"/>
                  </a:moveTo>
                  <a:cubicBezTo>
                    <a:pt x="26" y="0"/>
                    <a:pt x="23" y="0"/>
                    <a:pt x="21" y="1"/>
                  </a:cubicBezTo>
                  <a:cubicBezTo>
                    <a:pt x="8" y="4"/>
                    <a:pt x="0" y="15"/>
                    <a:pt x="8" y="25"/>
                  </a:cubicBezTo>
                  <a:cubicBezTo>
                    <a:pt x="10" y="36"/>
                    <a:pt x="17" y="40"/>
                    <a:pt x="26" y="40"/>
                  </a:cubicBezTo>
                  <a:cubicBezTo>
                    <a:pt x="29" y="40"/>
                    <a:pt x="32" y="40"/>
                    <a:pt x="35" y="39"/>
                  </a:cubicBezTo>
                  <a:cubicBezTo>
                    <a:pt x="46" y="36"/>
                    <a:pt x="53" y="25"/>
                    <a:pt x="49" y="15"/>
                  </a:cubicBezTo>
                  <a:cubicBezTo>
                    <a:pt x="46" y="6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24"/>
            <p:cNvSpPr/>
            <p:nvPr/>
          </p:nvSpPr>
          <p:spPr>
            <a:xfrm>
              <a:off x="5358025" y="1315325"/>
              <a:ext cx="4350" cy="2250"/>
            </a:xfrm>
            <a:custGeom>
              <a:avLst/>
              <a:gdLst/>
              <a:ahLst/>
              <a:cxnLst/>
              <a:rect l="l" t="t" r="r" b="b"/>
              <a:pathLst>
                <a:path w="174" h="90" extrusionOk="0">
                  <a:moveTo>
                    <a:pt x="141" y="1"/>
                  </a:moveTo>
                  <a:cubicBezTo>
                    <a:pt x="133" y="1"/>
                    <a:pt x="122" y="1"/>
                    <a:pt x="109" y="2"/>
                  </a:cubicBezTo>
                  <a:cubicBezTo>
                    <a:pt x="68" y="5"/>
                    <a:pt x="26" y="16"/>
                    <a:pt x="19" y="23"/>
                  </a:cubicBezTo>
                  <a:cubicBezTo>
                    <a:pt x="0" y="42"/>
                    <a:pt x="28" y="90"/>
                    <a:pt x="54" y="90"/>
                  </a:cubicBezTo>
                  <a:cubicBezTo>
                    <a:pt x="56" y="90"/>
                    <a:pt x="59" y="89"/>
                    <a:pt x="61" y="88"/>
                  </a:cubicBezTo>
                  <a:cubicBezTo>
                    <a:pt x="72" y="88"/>
                    <a:pt x="78" y="75"/>
                    <a:pt x="75" y="64"/>
                  </a:cubicBezTo>
                  <a:cubicBezTo>
                    <a:pt x="72" y="52"/>
                    <a:pt x="76" y="46"/>
                    <a:pt x="86" y="46"/>
                  </a:cubicBezTo>
                  <a:cubicBezTo>
                    <a:pt x="88" y="46"/>
                    <a:pt x="90" y="46"/>
                    <a:pt x="93" y="47"/>
                  </a:cubicBezTo>
                  <a:cubicBezTo>
                    <a:pt x="95" y="47"/>
                    <a:pt x="98" y="47"/>
                    <a:pt x="101" y="47"/>
                  </a:cubicBezTo>
                  <a:cubicBezTo>
                    <a:pt x="117" y="47"/>
                    <a:pt x="137" y="40"/>
                    <a:pt x="151" y="26"/>
                  </a:cubicBezTo>
                  <a:cubicBezTo>
                    <a:pt x="173" y="7"/>
                    <a:pt x="173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24"/>
            <p:cNvSpPr/>
            <p:nvPr/>
          </p:nvSpPr>
          <p:spPr>
            <a:xfrm>
              <a:off x="5365350" y="1314025"/>
              <a:ext cx="25600" cy="3675"/>
            </a:xfrm>
            <a:custGeom>
              <a:avLst/>
              <a:gdLst/>
              <a:ahLst/>
              <a:cxnLst/>
              <a:rect l="l" t="t" r="r" b="b"/>
              <a:pathLst>
                <a:path w="1024" h="147" extrusionOk="0">
                  <a:moveTo>
                    <a:pt x="1019" y="1"/>
                  </a:moveTo>
                  <a:cubicBezTo>
                    <a:pt x="1007" y="1"/>
                    <a:pt x="970" y="19"/>
                    <a:pt x="948" y="40"/>
                  </a:cubicBezTo>
                  <a:cubicBezTo>
                    <a:pt x="942" y="47"/>
                    <a:pt x="935" y="51"/>
                    <a:pt x="930" y="51"/>
                  </a:cubicBezTo>
                  <a:cubicBezTo>
                    <a:pt x="925" y="51"/>
                    <a:pt x="921" y="48"/>
                    <a:pt x="919" y="44"/>
                  </a:cubicBezTo>
                  <a:cubicBezTo>
                    <a:pt x="918" y="36"/>
                    <a:pt x="906" y="33"/>
                    <a:pt x="888" y="33"/>
                  </a:cubicBezTo>
                  <a:cubicBezTo>
                    <a:pt x="874" y="33"/>
                    <a:pt x="855" y="35"/>
                    <a:pt x="836" y="40"/>
                  </a:cubicBezTo>
                  <a:cubicBezTo>
                    <a:pt x="821" y="44"/>
                    <a:pt x="801" y="46"/>
                    <a:pt x="781" y="46"/>
                  </a:cubicBezTo>
                  <a:cubicBezTo>
                    <a:pt x="750" y="46"/>
                    <a:pt x="717" y="41"/>
                    <a:pt x="695" y="33"/>
                  </a:cubicBezTo>
                  <a:cubicBezTo>
                    <a:pt x="673" y="26"/>
                    <a:pt x="640" y="22"/>
                    <a:pt x="599" y="22"/>
                  </a:cubicBezTo>
                  <a:cubicBezTo>
                    <a:pt x="468" y="22"/>
                    <a:pt x="269" y="57"/>
                    <a:pt x="205" y="99"/>
                  </a:cubicBezTo>
                  <a:cubicBezTo>
                    <a:pt x="194" y="107"/>
                    <a:pt x="185" y="111"/>
                    <a:pt x="180" y="111"/>
                  </a:cubicBezTo>
                  <a:cubicBezTo>
                    <a:pt x="175" y="111"/>
                    <a:pt x="174" y="106"/>
                    <a:pt x="178" y="95"/>
                  </a:cubicBezTo>
                  <a:cubicBezTo>
                    <a:pt x="181" y="87"/>
                    <a:pt x="178" y="82"/>
                    <a:pt x="170" y="82"/>
                  </a:cubicBezTo>
                  <a:cubicBezTo>
                    <a:pt x="162" y="82"/>
                    <a:pt x="148" y="87"/>
                    <a:pt x="128" y="95"/>
                  </a:cubicBezTo>
                  <a:cubicBezTo>
                    <a:pt x="110" y="105"/>
                    <a:pt x="88" y="111"/>
                    <a:pt x="73" y="111"/>
                  </a:cubicBezTo>
                  <a:cubicBezTo>
                    <a:pt x="65" y="111"/>
                    <a:pt x="59" y="109"/>
                    <a:pt x="56" y="106"/>
                  </a:cubicBezTo>
                  <a:cubicBezTo>
                    <a:pt x="48" y="101"/>
                    <a:pt x="39" y="97"/>
                    <a:pt x="29" y="97"/>
                  </a:cubicBezTo>
                  <a:cubicBezTo>
                    <a:pt x="25" y="97"/>
                    <a:pt x="21" y="98"/>
                    <a:pt x="18" y="99"/>
                  </a:cubicBezTo>
                  <a:cubicBezTo>
                    <a:pt x="8" y="102"/>
                    <a:pt x="0" y="116"/>
                    <a:pt x="4" y="130"/>
                  </a:cubicBezTo>
                  <a:cubicBezTo>
                    <a:pt x="8" y="141"/>
                    <a:pt x="45" y="146"/>
                    <a:pt x="94" y="146"/>
                  </a:cubicBezTo>
                  <a:cubicBezTo>
                    <a:pt x="158" y="146"/>
                    <a:pt x="240" y="137"/>
                    <a:pt x="299" y="119"/>
                  </a:cubicBezTo>
                  <a:cubicBezTo>
                    <a:pt x="308" y="118"/>
                    <a:pt x="316" y="117"/>
                    <a:pt x="324" y="117"/>
                  </a:cubicBezTo>
                  <a:cubicBezTo>
                    <a:pt x="334" y="117"/>
                    <a:pt x="341" y="119"/>
                    <a:pt x="341" y="123"/>
                  </a:cubicBezTo>
                  <a:cubicBezTo>
                    <a:pt x="341" y="124"/>
                    <a:pt x="344" y="125"/>
                    <a:pt x="348" y="125"/>
                  </a:cubicBezTo>
                  <a:cubicBezTo>
                    <a:pt x="362" y="125"/>
                    <a:pt x="395" y="115"/>
                    <a:pt x="431" y="99"/>
                  </a:cubicBezTo>
                  <a:cubicBezTo>
                    <a:pt x="465" y="84"/>
                    <a:pt x="493" y="77"/>
                    <a:pt x="509" y="77"/>
                  </a:cubicBezTo>
                  <a:cubicBezTo>
                    <a:pt x="531" y="77"/>
                    <a:pt x="532" y="89"/>
                    <a:pt x="500" y="113"/>
                  </a:cubicBezTo>
                  <a:cubicBezTo>
                    <a:pt x="496" y="115"/>
                    <a:pt x="496" y="115"/>
                    <a:pt x="498" y="115"/>
                  </a:cubicBezTo>
                  <a:cubicBezTo>
                    <a:pt x="503" y="115"/>
                    <a:pt x="530" y="108"/>
                    <a:pt x="566" y="95"/>
                  </a:cubicBezTo>
                  <a:cubicBezTo>
                    <a:pt x="604" y="82"/>
                    <a:pt x="631" y="75"/>
                    <a:pt x="653" y="75"/>
                  </a:cubicBezTo>
                  <a:cubicBezTo>
                    <a:pt x="670" y="75"/>
                    <a:pt x="684" y="79"/>
                    <a:pt x="698" y="89"/>
                  </a:cubicBezTo>
                  <a:cubicBezTo>
                    <a:pt x="712" y="99"/>
                    <a:pt x="729" y="104"/>
                    <a:pt x="752" y="104"/>
                  </a:cubicBezTo>
                  <a:cubicBezTo>
                    <a:pt x="775" y="104"/>
                    <a:pt x="804" y="99"/>
                    <a:pt x="840" y="89"/>
                  </a:cubicBezTo>
                  <a:cubicBezTo>
                    <a:pt x="895" y="75"/>
                    <a:pt x="948" y="57"/>
                    <a:pt x="954" y="54"/>
                  </a:cubicBezTo>
                  <a:cubicBezTo>
                    <a:pt x="961" y="47"/>
                    <a:pt x="975" y="40"/>
                    <a:pt x="989" y="36"/>
                  </a:cubicBezTo>
                  <a:cubicBezTo>
                    <a:pt x="999" y="30"/>
                    <a:pt x="1014" y="19"/>
                    <a:pt x="1020" y="9"/>
                  </a:cubicBezTo>
                  <a:cubicBezTo>
                    <a:pt x="1024" y="3"/>
                    <a:pt x="1023" y="1"/>
                    <a:pt x="10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24"/>
            <p:cNvSpPr/>
            <p:nvPr/>
          </p:nvSpPr>
          <p:spPr>
            <a:xfrm>
              <a:off x="5369775" y="1311250"/>
              <a:ext cx="5050" cy="800"/>
            </a:xfrm>
            <a:custGeom>
              <a:avLst/>
              <a:gdLst/>
              <a:ahLst/>
              <a:cxnLst/>
              <a:rect l="l" t="t" r="r" b="b"/>
              <a:pathLst>
                <a:path w="202" h="32" extrusionOk="0">
                  <a:moveTo>
                    <a:pt x="163" y="0"/>
                  </a:moveTo>
                  <a:cubicBezTo>
                    <a:pt x="143" y="0"/>
                    <a:pt x="109" y="3"/>
                    <a:pt x="73" y="9"/>
                  </a:cubicBezTo>
                  <a:cubicBezTo>
                    <a:pt x="11" y="19"/>
                    <a:pt x="1" y="26"/>
                    <a:pt x="39" y="30"/>
                  </a:cubicBezTo>
                  <a:cubicBezTo>
                    <a:pt x="47" y="31"/>
                    <a:pt x="56" y="31"/>
                    <a:pt x="65" y="31"/>
                  </a:cubicBezTo>
                  <a:cubicBezTo>
                    <a:pt x="127" y="31"/>
                    <a:pt x="202" y="14"/>
                    <a:pt x="177" y="2"/>
                  </a:cubicBezTo>
                  <a:cubicBezTo>
                    <a:pt x="174" y="1"/>
                    <a:pt x="169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24"/>
            <p:cNvSpPr/>
            <p:nvPr/>
          </p:nvSpPr>
          <p:spPr>
            <a:xfrm>
              <a:off x="5375675" y="1310325"/>
              <a:ext cx="2650" cy="1200"/>
            </a:xfrm>
            <a:custGeom>
              <a:avLst/>
              <a:gdLst/>
              <a:ahLst/>
              <a:cxnLst/>
              <a:rect l="l" t="t" r="r" b="b"/>
              <a:pathLst>
                <a:path w="106" h="48" extrusionOk="0">
                  <a:moveTo>
                    <a:pt x="81" y="0"/>
                  </a:moveTo>
                  <a:cubicBezTo>
                    <a:pt x="73" y="0"/>
                    <a:pt x="63" y="2"/>
                    <a:pt x="53" y="4"/>
                  </a:cubicBezTo>
                  <a:cubicBezTo>
                    <a:pt x="18" y="14"/>
                    <a:pt x="0" y="29"/>
                    <a:pt x="11" y="35"/>
                  </a:cubicBezTo>
                  <a:cubicBezTo>
                    <a:pt x="21" y="43"/>
                    <a:pt x="35" y="47"/>
                    <a:pt x="49" y="47"/>
                  </a:cubicBezTo>
                  <a:cubicBezTo>
                    <a:pt x="54" y="47"/>
                    <a:pt x="58" y="47"/>
                    <a:pt x="63" y="46"/>
                  </a:cubicBezTo>
                  <a:cubicBezTo>
                    <a:pt x="80" y="42"/>
                    <a:pt x="98" y="29"/>
                    <a:pt x="101" y="14"/>
                  </a:cubicBezTo>
                  <a:cubicBezTo>
                    <a:pt x="105" y="5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24"/>
            <p:cNvSpPr/>
            <p:nvPr/>
          </p:nvSpPr>
          <p:spPr>
            <a:xfrm>
              <a:off x="5387000" y="1339300"/>
              <a:ext cx="1350" cy="2825"/>
            </a:xfrm>
            <a:custGeom>
              <a:avLst/>
              <a:gdLst/>
              <a:ahLst/>
              <a:cxnLst/>
              <a:rect l="l" t="t" r="r" b="b"/>
              <a:pathLst>
                <a:path w="54" h="113" extrusionOk="0">
                  <a:moveTo>
                    <a:pt x="14" y="0"/>
                  </a:moveTo>
                  <a:cubicBezTo>
                    <a:pt x="10" y="0"/>
                    <a:pt x="9" y="11"/>
                    <a:pt x="5" y="32"/>
                  </a:cubicBezTo>
                  <a:cubicBezTo>
                    <a:pt x="0" y="83"/>
                    <a:pt x="6" y="112"/>
                    <a:pt x="20" y="112"/>
                  </a:cubicBezTo>
                  <a:cubicBezTo>
                    <a:pt x="25" y="112"/>
                    <a:pt x="32" y="108"/>
                    <a:pt x="40" y="98"/>
                  </a:cubicBezTo>
                  <a:cubicBezTo>
                    <a:pt x="53" y="80"/>
                    <a:pt x="53" y="49"/>
                    <a:pt x="37" y="28"/>
                  </a:cubicBezTo>
                  <a:cubicBezTo>
                    <a:pt x="25" y="9"/>
                    <a:pt x="18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24"/>
            <p:cNvSpPr/>
            <p:nvPr/>
          </p:nvSpPr>
          <p:spPr>
            <a:xfrm>
              <a:off x="5379925" y="1316875"/>
              <a:ext cx="1675" cy="625"/>
            </a:xfrm>
            <a:custGeom>
              <a:avLst/>
              <a:gdLst/>
              <a:ahLst/>
              <a:cxnLst/>
              <a:rect l="l" t="t" r="r" b="b"/>
              <a:pathLst>
                <a:path w="67" h="25" extrusionOk="0">
                  <a:moveTo>
                    <a:pt x="53" y="1"/>
                  </a:moveTo>
                  <a:cubicBezTo>
                    <a:pt x="49" y="1"/>
                    <a:pt x="44" y="1"/>
                    <a:pt x="38" y="2"/>
                  </a:cubicBezTo>
                  <a:cubicBezTo>
                    <a:pt x="14" y="9"/>
                    <a:pt x="0" y="16"/>
                    <a:pt x="11" y="23"/>
                  </a:cubicBezTo>
                  <a:cubicBezTo>
                    <a:pt x="13" y="24"/>
                    <a:pt x="16" y="24"/>
                    <a:pt x="20" y="24"/>
                  </a:cubicBezTo>
                  <a:cubicBezTo>
                    <a:pt x="30" y="24"/>
                    <a:pt x="43" y="20"/>
                    <a:pt x="56" y="13"/>
                  </a:cubicBezTo>
                  <a:cubicBezTo>
                    <a:pt x="6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5378950" y="1309750"/>
              <a:ext cx="10625" cy="2500"/>
            </a:xfrm>
            <a:custGeom>
              <a:avLst/>
              <a:gdLst/>
              <a:ahLst/>
              <a:cxnLst/>
              <a:rect l="l" t="t" r="r" b="b"/>
              <a:pathLst>
                <a:path w="425" h="100" extrusionOk="0">
                  <a:moveTo>
                    <a:pt x="202" y="22"/>
                  </a:moveTo>
                  <a:cubicBezTo>
                    <a:pt x="211" y="22"/>
                    <a:pt x="216" y="29"/>
                    <a:pt x="213" y="41"/>
                  </a:cubicBezTo>
                  <a:cubicBezTo>
                    <a:pt x="209" y="55"/>
                    <a:pt x="202" y="65"/>
                    <a:pt x="196" y="65"/>
                  </a:cubicBezTo>
                  <a:cubicBezTo>
                    <a:pt x="194" y="66"/>
                    <a:pt x="193" y="66"/>
                    <a:pt x="192" y="66"/>
                  </a:cubicBezTo>
                  <a:cubicBezTo>
                    <a:pt x="186" y="66"/>
                    <a:pt x="181" y="59"/>
                    <a:pt x="178" y="48"/>
                  </a:cubicBezTo>
                  <a:cubicBezTo>
                    <a:pt x="175" y="37"/>
                    <a:pt x="185" y="27"/>
                    <a:pt x="196" y="23"/>
                  </a:cubicBezTo>
                  <a:cubicBezTo>
                    <a:pt x="198" y="23"/>
                    <a:pt x="200" y="22"/>
                    <a:pt x="202" y="22"/>
                  </a:cubicBezTo>
                  <a:close/>
                  <a:moveTo>
                    <a:pt x="277" y="0"/>
                  </a:moveTo>
                  <a:cubicBezTo>
                    <a:pt x="259" y="0"/>
                    <a:pt x="234" y="2"/>
                    <a:pt x="209" y="7"/>
                  </a:cubicBezTo>
                  <a:cubicBezTo>
                    <a:pt x="167" y="13"/>
                    <a:pt x="102" y="20"/>
                    <a:pt x="63" y="23"/>
                  </a:cubicBezTo>
                  <a:cubicBezTo>
                    <a:pt x="8" y="27"/>
                    <a:pt x="1" y="31"/>
                    <a:pt x="32" y="41"/>
                  </a:cubicBezTo>
                  <a:cubicBezTo>
                    <a:pt x="60" y="48"/>
                    <a:pt x="63" y="55"/>
                    <a:pt x="42" y="62"/>
                  </a:cubicBezTo>
                  <a:cubicBezTo>
                    <a:pt x="29" y="65"/>
                    <a:pt x="18" y="79"/>
                    <a:pt x="22" y="90"/>
                  </a:cubicBezTo>
                  <a:cubicBezTo>
                    <a:pt x="24" y="96"/>
                    <a:pt x="28" y="99"/>
                    <a:pt x="34" y="99"/>
                  </a:cubicBezTo>
                  <a:cubicBezTo>
                    <a:pt x="38" y="99"/>
                    <a:pt x="42" y="97"/>
                    <a:pt x="47" y="93"/>
                  </a:cubicBezTo>
                  <a:cubicBezTo>
                    <a:pt x="57" y="86"/>
                    <a:pt x="133" y="79"/>
                    <a:pt x="216" y="79"/>
                  </a:cubicBezTo>
                  <a:cubicBezTo>
                    <a:pt x="240" y="80"/>
                    <a:pt x="263" y="80"/>
                    <a:pt x="284" y="80"/>
                  </a:cubicBezTo>
                  <a:cubicBezTo>
                    <a:pt x="343" y="80"/>
                    <a:pt x="391" y="77"/>
                    <a:pt x="404" y="72"/>
                  </a:cubicBezTo>
                  <a:cubicBezTo>
                    <a:pt x="425" y="69"/>
                    <a:pt x="396" y="62"/>
                    <a:pt x="345" y="62"/>
                  </a:cubicBezTo>
                  <a:cubicBezTo>
                    <a:pt x="261" y="58"/>
                    <a:pt x="213" y="20"/>
                    <a:pt x="289" y="17"/>
                  </a:cubicBezTo>
                  <a:cubicBezTo>
                    <a:pt x="310" y="17"/>
                    <a:pt x="317" y="10"/>
                    <a:pt x="303" y="2"/>
                  </a:cubicBezTo>
                  <a:cubicBezTo>
                    <a:pt x="299" y="1"/>
                    <a:pt x="289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5391025" y="1340975"/>
              <a:ext cx="3650" cy="3725"/>
            </a:xfrm>
            <a:custGeom>
              <a:avLst/>
              <a:gdLst/>
              <a:ahLst/>
              <a:cxnLst/>
              <a:rect l="l" t="t" r="r" b="b"/>
              <a:pathLst>
                <a:path w="146" h="149" extrusionOk="0">
                  <a:moveTo>
                    <a:pt x="96" y="0"/>
                  </a:moveTo>
                  <a:cubicBezTo>
                    <a:pt x="88" y="0"/>
                    <a:pt x="79" y="3"/>
                    <a:pt x="66" y="7"/>
                  </a:cubicBezTo>
                  <a:cubicBezTo>
                    <a:pt x="42" y="17"/>
                    <a:pt x="25" y="31"/>
                    <a:pt x="32" y="37"/>
                  </a:cubicBezTo>
                  <a:cubicBezTo>
                    <a:pt x="38" y="44"/>
                    <a:pt x="35" y="55"/>
                    <a:pt x="25" y="58"/>
                  </a:cubicBezTo>
                  <a:cubicBezTo>
                    <a:pt x="11" y="61"/>
                    <a:pt x="1" y="72"/>
                    <a:pt x="4" y="82"/>
                  </a:cubicBezTo>
                  <a:cubicBezTo>
                    <a:pt x="6" y="88"/>
                    <a:pt x="11" y="90"/>
                    <a:pt x="17" y="90"/>
                  </a:cubicBezTo>
                  <a:cubicBezTo>
                    <a:pt x="24" y="90"/>
                    <a:pt x="32" y="88"/>
                    <a:pt x="38" y="82"/>
                  </a:cubicBezTo>
                  <a:cubicBezTo>
                    <a:pt x="43" y="80"/>
                    <a:pt x="47" y="79"/>
                    <a:pt x="52" y="79"/>
                  </a:cubicBezTo>
                  <a:cubicBezTo>
                    <a:pt x="66" y="79"/>
                    <a:pt x="82" y="90"/>
                    <a:pt x="97" y="114"/>
                  </a:cubicBezTo>
                  <a:cubicBezTo>
                    <a:pt x="113" y="137"/>
                    <a:pt x="125" y="148"/>
                    <a:pt x="133" y="148"/>
                  </a:cubicBezTo>
                  <a:cubicBezTo>
                    <a:pt x="145" y="148"/>
                    <a:pt x="145" y="119"/>
                    <a:pt x="132" y="61"/>
                  </a:cubicBezTo>
                  <a:cubicBezTo>
                    <a:pt x="122" y="16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5391550" y="1310500"/>
              <a:ext cx="2775" cy="725"/>
            </a:xfrm>
            <a:custGeom>
              <a:avLst/>
              <a:gdLst/>
              <a:ahLst/>
              <a:cxnLst/>
              <a:rect l="l" t="t" r="r" b="b"/>
              <a:pathLst>
                <a:path w="111" h="29" extrusionOk="0">
                  <a:moveTo>
                    <a:pt x="105" y="0"/>
                  </a:moveTo>
                  <a:cubicBezTo>
                    <a:pt x="97" y="0"/>
                    <a:pt x="81" y="4"/>
                    <a:pt x="59" y="11"/>
                  </a:cubicBezTo>
                  <a:cubicBezTo>
                    <a:pt x="17" y="22"/>
                    <a:pt x="1" y="28"/>
                    <a:pt x="25" y="28"/>
                  </a:cubicBezTo>
                  <a:cubicBezTo>
                    <a:pt x="45" y="28"/>
                    <a:pt x="80" y="18"/>
                    <a:pt x="100" y="7"/>
                  </a:cubicBezTo>
                  <a:cubicBezTo>
                    <a:pt x="110" y="3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4"/>
            <p:cNvSpPr/>
            <p:nvPr/>
          </p:nvSpPr>
          <p:spPr>
            <a:xfrm>
              <a:off x="5395725" y="1310875"/>
              <a:ext cx="2425" cy="1025"/>
            </a:xfrm>
            <a:custGeom>
              <a:avLst/>
              <a:gdLst/>
              <a:ahLst/>
              <a:cxnLst/>
              <a:rect l="l" t="t" r="r" b="b"/>
              <a:pathLst>
                <a:path w="97" h="41" extrusionOk="0">
                  <a:moveTo>
                    <a:pt x="72" y="1"/>
                  </a:moveTo>
                  <a:cubicBezTo>
                    <a:pt x="64" y="1"/>
                    <a:pt x="54" y="4"/>
                    <a:pt x="42" y="10"/>
                  </a:cubicBezTo>
                  <a:cubicBezTo>
                    <a:pt x="17" y="24"/>
                    <a:pt x="0" y="34"/>
                    <a:pt x="3" y="37"/>
                  </a:cubicBezTo>
                  <a:cubicBezTo>
                    <a:pt x="3" y="41"/>
                    <a:pt x="24" y="41"/>
                    <a:pt x="52" y="41"/>
                  </a:cubicBezTo>
                  <a:cubicBezTo>
                    <a:pt x="83" y="41"/>
                    <a:pt x="97" y="31"/>
                    <a:pt x="90" y="13"/>
                  </a:cubicBezTo>
                  <a:cubicBezTo>
                    <a:pt x="88" y="5"/>
                    <a:pt x="82" y="1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4"/>
            <p:cNvSpPr/>
            <p:nvPr/>
          </p:nvSpPr>
          <p:spPr>
            <a:xfrm>
              <a:off x="5340975" y="1128000"/>
              <a:ext cx="1250" cy="1500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5" y="0"/>
                  </a:moveTo>
                  <a:cubicBezTo>
                    <a:pt x="14" y="0"/>
                    <a:pt x="12" y="1"/>
                    <a:pt x="11" y="1"/>
                  </a:cubicBezTo>
                  <a:cubicBezTo>
                    <a:pt x="0" y="4"/>
                    <a:pt x="0" y="18"/>
                    <a:pt x="14" y="36"/>
                  </a:cubicBezTo>
                  <a:cubicBezTo>
                    <a:pt x="25" y="49"/>
                    <a:pt x="38" y="60"/>
                    <a:pt x="42" y="60"/>
                  </a:cubicBezTo>
                  <a:cubicBezTo>
                    <a:pt x="49" y="57"/>
                    <a:pt x="49" y="42"/>
                    <a:pt x="42" y="25"/>
                  </a:cubicBezTo>
                  <a:cubicBezTo>
                    <a:pt x="39" y="13"/>
                    <a:pt x="28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5357100" y="1124225"/>
              <a:ext cx="2150" cy="600"/>
            </a:xfrm>
            <a:custGeom>
              <a:avLst/>
              <a:gdLst/>
              <a:ahLst/>
              <a:cxnLst/>
              <a:rect l="l" t="t" r="r" b="b"/>
              <a:pathLst>
                <a:path w="86" h="24" extrusionOk="0">
                  <a:moveTo>
                    <a:pt x="75" y="0"/>
                  </a:moveTo>
                  <a:cubicBezTo>
                    <a:pt x="69" y="0"/>
                    <a:pt x="59" y="2"/>
                    <a:pt x="46" y="6"/>
                  </a:cubicBezTo>
                  <a:cubicBezTo>
                    <a:pt x="11" y="13"/>
                    <a:pt x="0" y="20"/>
                    <a:pt x="18" y="24"/>
                  </a:cubicBezTo>
                  <a:cubicBezTo>
                    <a:pt x="35" y="24"/>
                    <a:pt x="63" y="17"/>
                    <a:pt x="77" y="9"/>
                  </a:cubicBezTo>
                  <a:cubicBezTo>
                    <a:pt x="85" y="4"/>
                    <a:pt x="84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5421475" y="1321800"/>
              <a:ext cx="2175" cy="825"/>
            </a:xfrm>
            <a:custGeom>
              <a:avLst/>
              <a:gdLst/>
              <a:ahLst/>
              <a:cxnLst/>
              <a:rect l="l" t="t" r="r" b="b"/>
              <a:pathLst>
                <a:path w="87" h="33" extrusionOk="0">
                  <a:moveTo>
                    <a:pt x="54" y="1"/>
                  </a:moveTo>
                  <a:cubicBezTo>
                    <a:pt x="47" y="1"/>
                    <a:pt x="39" y="2"/>
                    <a:pt x="32" y="3"/>
                  </a:cubicBezTo>
                  <a:cubicBezTo>
                    <a:pt x="14" y="7"/>
                    <a:pt x="0" y="17"/>
                    <a:pt x="3" y="24"/>
                  </a:cubicBezTo>
                  <a:cubicBezTo>
                    <a:pt x="5" y="30"/>
                    <a:pt x="15" y="33"/>
                    <a:pt x="26" y="33"/>
                  </a:cubicBezTo>
                  <a:cubicBezTo>
                    <a:pt x="33" y="33"/>
                    <a:pt x="41" y="32"/>
                    <a:pt x="48" y="31"/>
                  </a:cubicBezTo>
                  <a:cubicBezTo>
                    <a:pt x="73" y="24"/>
                    <a:pt x="87" y="13"/>
                    <a:pt x="77" y="7"/>
                  </a:cubicBezTo>
                  <a:cubicBezTo>
                    <a:pt x="72" y="2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5362825" y="112337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2" y="1"/>
                  </a:moveTo>
                  <a:cubicBezTo>
                    <a:pt x="48" y="1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30" y="22"/>
                    <a:pt x="43" y="17"/>
                    <a:pt x="53" y="13"/>
                  </a:cubicBezTo>
                  <a:cubicBezTo>
                    <a:pt x="66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24"/>
            <p:cNvSpPr/>
            <p:nvPr/>
          </p:nvSpPr>
          <p:spPr>
            <a:xfrm>
              <a:off x="5426225" y="1322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36" y="1"/>
                  </a:moveTo>
                  <a:cubicBezTo>
                    <a:pt x="34" y="1"/>
                    <a:pt x="33" y="1"/>
                    <a:pt x="32" y="1"/>
                  </a:cubicBezTo>
                  <a:cubicBezTo>
                    <a:pt x="1" y="9"/>
                    <a:pt x="8" y="19"/>
                    <a:pt x="60" y="40"/>
                  </a:cubicBezTo>
                  <a:cubicBezTo>
                    <a:pt x="74" y="44"/>
                    <a:pt x="83" y="47"/>
                    <a:pt x="87" y="47"/>
                  </a:cubicBezTo>
                  <a:cubicBezTo>
                    <a:pt x="94" y="47"/>
                    <a:pt x="90" y="41"/>
                    <a:pt x="77" y="26"/>
                  </a:cubicBezTo>
                  <a:cubicBezTo>
                    <a:pt x="65" y="14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24"/>
            <p:cNvSpPr/>
            <p:nvPr/>
          </p:nvSpPr>
          <p:spPr>
            <a:xfrm>
              <a:off x="5428550" y="1321750"/>
              <a:ext cx="18000" cy="4150"/>
            </a:xfrm>
            <a:custGeom>
              <a:avLst/>
              <a:gdLst/>
              <a:ahLst/>
              <a:cxnLst/>
              <a:rect l="l" t="t" r="r" b="b"/>
              <a:pathLst>
                <a:path w="720" h="166" extrusionOk="0">
                  <a:moveTo>
                    <a:pt x="7" y="0"/>
                  </a:moveTo>
                  <a:cubicBezTo>
                    <a:pt x="0" y="0"/>
                    <a:pt x="10" y="19"/>
                    <a:pt x="33" y="47"/>
                  </a:cubicBezTo>
                  <a:cubicBezTo>
                    <a:pt x="42" y="59"/>
                    <a:pt x="64" y="68"/>
                    <a:pt x="79" y="68"/>
                  </a:cubicBezTo>
                  <a:cubicBezTo>
                    <a:pt x="81" y="68"/>
                    <a:pt x="83" y="68"/>
                    <a:pt x="85" y="68"/>
                  </a:cubicBezTo>
                  <a:cubicBezTo>
                    <a:pt x="90" y="66"/>
                    <a:pt x="95" y="65"/>
                    <a:pt x="100" y="65"/>
                  </a:cubicBezTo>
                  <a:cubicBezTo>
                    <a:pt x="111" y="65"/>
                    <a:pt x="120" y="70"/>
                    <a:pt x="123" y="74"/>
                  </a:cubicBezTo>
                  <a:cubicBezTo>
                    <a:pt x="127" y="84"/>
                    <a:pt x="148" y="92"/>
                    <a:pt x="175" y="92"/>
                  </a:cubicBezTo>
                  <a:cubicBezTo>
                    <a:pt x="227" y="92"/>
                    <a:pt x="255" y="130"/>
                    <a:pt x="210" y="140"/>
                  </a:cubicBezTo>
                  <a:cubicBezTo>
                    <a:pt x="192" y="147"/>
                    <a:pt x="196" y="151"/>
                    <a:pt x="223" y="158"/>
                  </a:cubicBezTo>
                  <a:cubicBezTo>
                    <a:pt x="240" y="163"/>
                    <a:pt x="253" y="165"/>
                    <a:pt x="262" y="165"/>
                  </a:cubicBezTo>
                  <a:cubicBezTo>
                    <a:pt x="284" y="165"/>
                    <a:pt x="282" y="149"/>
                    <a:pt x="262" y="113"/>
                  </a:cubicBezTo>
                  <a:cubicBezTo>
                    <a:pt x="250" y="89"/>
                    <a:pt x="246" y="73"/>
                    <a:pt x="253" y="73"/>
                  </a:cubicBezTo>
                  <a:lnTo>
                    <a:pt x="253" y="73"/>
                  </a:lnTo>
                  <a:cubicBezTo>
                    <a:pt x="254" y="73"/>
                    <a:pt x="256" y="73"/>
                    <a:pt x="258" y="74"/>
                  </a:cubicBezTo>
                  <a:cubicBezTo>
                    <a:pt x="266" y="79"/>
                    <a:pt x="280" y="82"/>
                    <a:pt x="298" y="82"/>
                  </a:cubicBezTo>
                  <a:cubicBezTo>
                    <a:pt x="334" y="82"/>
                    <a:pt x="390" y="73"/>
                    <a:pt x="470" y="57"/>
                  </a:cubicBezTo>
                  <a:cubicBezTo>
                    <a:pt x="480" y="55"/>
                    <a:pt x="489" y="53"/>
                    <a:pt x="496" y="53"/>
                  </a:cubicBezTo>
                  <a:cubicBezTo>
                    <a:pt x="510" y="53"/>
                    <a:pt x="517" y="57"/>
                    <a:pt x="515" y="64"/>
                  </a:cubicBezTo>
                  <a:cubicBezTo>
                    <a:pt x="513" y="71"/>
                    <a:pt x="520" y="75"/>
                    <a:pt x="534" y="75"/>
                  </a:cubicBezTo>
                  <a:cubicBezTo>
                    <a:pt x="545" y="75"/>
                    <a:pt x="560" y="72"/>
                    <a:pt x="577" y="68"/>
                  </a:cubicBezTo>
                  <a:cubicBezTo>
                    <a:pt x="612" y="60"/>
                    <a:pt x="660" y="54"/>
                    <a:pt x="685" y="54"/>
                  </a:cubicBezTo>
                  <a:cubicBezTo>
                    <a:pt x="691" y="54"/>
                    <a:pt x="695" y="54"/>
                    <a:pt x="699" y="54"/>
                  </a:cubicBezTo>
                  <a:cubicBezTo>
                    <a:pt x="718" y="54"/>
                    <a:pt x="720" y="48"/>
                    <a:pt x="706" y="39"/>
                  </a:cubicBezTo>
                  <a:cubicBezTo>
                    <a:pt x="695" y="29"/>
                    <a:pt x="640" y="22"/>
                    <a:pt x="588" y="19"/>
                  </a:cubicBezTo>
                  <a:cubicBezTo>
                    <a:pt x="536" y="19"/>
                    <a:pt x="491" y="15"/>
                    <a:pt x="487" y="9"/>
                  </a:cubicBezTo>
                  <a:cubicBezTo>
                    <a:pt x="487" y="6"/>
                    <a:pt x="482" y="5"/>
                    <a:pt x="472" y="5"/>
                  </a:cubicBezTo>
                  <a:cubicBezTo>
                    <a:pt x="457" y="5"/>
                    <a:pt x="431" y="8"/>
                    <a:pt x="401" y="12"/>
                  </a:cubicBezTo>
                  <a:cubicBezTo>
                    <a:pt x="347" y="22"/>
                    <a:pt x="264" y="27"/>
                    <a:pt x="189" y="27"/>
                  </a:cubicBezTo>
                  <a:cubicBezTo>
                    <a:pt x="108" y="27"/>
                    <a:pt x="37" y="21"/>
                    <a:pt x="23" y="9"/>
                  </a:cubicBezTo>
                  <a:cubicBezTo>
                    <a:pt x="15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5429425" y="1314325"/>
              <a:ext cx="2075" cy="625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73" y="1"/>
                  </a:moveTo>
                  <a:cubicBezTo>
                    <a:pt x="67" y="1"/>
                    <a:pt x="57" y="3"/>
                    <a:pt x="43" y="7"/>
                  </a:cubicBezTo>
                  <a:cubicBezTo>
                    <a:pt x="12" y="14"/>
                    <a:pt x="1" y="21"/>
                    <a:pt x="18" y="24"/>
                  </a:cubicBezTo>
                  <a:cubicBezTo>
                    <a:pt x="36" y="24"/>
                    <a:pt x="60" y="18"/>
                    <a:pt x="74" y="11"/>
                  </a:cubicBezTo>
                  <a:cubicBezTo>
                    <a:pt x="83" y="5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5437525" y="1325200"/>
              <a:ext cx="6250" cy="900"/>
            </a:xfrm>
            <a:custGeom>
              <a:avLst/>
              <a:gdLst/>
              <a:ahLst/>
              <a:cxnLst/>
              <a:rect l="l" t="t" r="r" b="b"/>
              <a:pathLst>
                <a:path w="250" h="36" extrusionOk="0">
                  <a:moveTo>
                    <a:pt x="194" y="1"/>
                  </a:moveTo>
                  <a:cubicBezTo>
                    <a:pt x="185" y="1"/>
                    <a:pt x="174" y="1"/>
                    <a:pt x="163" y="2"/>
                  </a:cubicBezTo>
                  <a:cubicBezTo>
                    <a:pt x="134" y="5"/>
                    <a:pt x="97" y="7"/>
                    <a:pt x="69" y="7"/>
                  </a:cubicBezTo>
                  <a:cubicBezTo>
                    <a:pt x="57" y="7"/>
                    <a:pt x="46" y="7"/>
                    <a:pt x="38" y="6"/>
                  </a:cubicBezTo>
                  <a:cubicBezTo>
                    <a:pt x="10" y="6"/>
                    <a:pt x="0" y="9"/>
                    <a:pt x="14" y="16"/>
                  </a:cubicBezTo>
                  <a:cubicBezTo>
                    <a:pt x="31" y="25"/>
                    <a:pt x="146" y="36"/>
                    <a:pt x="204" y="36"/>
                  </a:cubicBezTo>
                  <a:cubicBezTo>
                    <a:pt x="217" y="36"/>
                    <a:pt x="227" y="35"/>
                    <a:pt x="232" y="34"/>
                  </a:cubicBezTo>
                  <a:cubicBezTo>
                    <a:pt x="243" y="30"/>
                    <a:pt x="250" y="23"/>
                    <a:pt x="246" y="13"/>
                  </a:cubicBezTo>
                  <a:cubicBezTo>
                    <a:pt x="244" y="5"/>
                    <a:pt x="223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24"/>
            <p:cNvSpPr/>
            <p:nvPr/>
          </p:nvSpPr>
          <p:spPr>
            <a:xfrm>
              <a:off x="5444275" y="1324900"/>
              <a:ext cx="2475" cy="1000"/>
            </a:xfrm>
            <a:custGeom>
              <a:avLst/>
              <a:gdLst/>
              <a:ahLst/>
              <a:cxnLst/>
              <a:rect l="l" t="t" r="r" b="b"/>
              <a:pathLst>
                <a:path w="99" h="40" extrusionOk="0">
                  <a:moveTo>
                    <a:pt x="69" y="0"/>
                  </a:moveTo>
                  <a:cubicBezTo>
                    <a:pt x="62" y="0"/>
                    <a:pt x="52" y="1"/>
                    <a:pt x="42" y="4"/>
                  </a:cubicBezTo>
                  <a:cubicBezTo>
                    <a:pt x="18" y="11"/>
                    <a:pt x="1" y="21"/>
                    <a:pt x="4" y="32"/>
                  </a:cubicBezTo>
                  <a:cubicBezTo>
                    <a:pt x="6" y="37"/>
                    <a:pt x="18" y="40"/>
                    <a:pt x="34" y="40"/>
                  </a:cubicBezTo>
                  <a:cubicBezTo>
                    <a:pt x="40" y="40"/>
                    <a:pt x="46" y="39"/>
                    <a:pt x="52" y="38"/>
                  </a:cubicBezTo>
                  <a:cubicBezTo>
                    <a:pt x="81" y="35"/>
                    <a:pt x="98" y="21"/>
                    <a:pt x="94" y="11"/>
                  </a:cubicBezTo>
                  <a:cubicBezTo>
                    <a:pt x="92" y="4"/>
                    <a:pt x="83" y="0"/>
                    <a:pt x="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24"/>
            <p:cNvSpPr/>
            <p:nvPr/>
          </p:nvSpPr>
          <p:spPr>
            <a:xfrm>
              <a:off x="5382000" y="1119025"/>
              <a:ext cx="1625" cy="550"/>
            </a:xfrm>
            <a:custGeom>
              <a:avLst/>
              <a:gdLst/>
              <a:ahLst/>
              <a:cxnLst/>
              <a:rect l="l" t="t" r="r" b="b"/>
              <a:pathLst>
                <a:path w="65" h="22" extrusionOk="0">
                  <a:moveTo>
                    <a:pt x="57" y="1"/>
                  </a:moveTo>
                  <a:cubicBezTo>
                    <a:pt x="53" y="1"/>
                    <a:pt x="45" y="1"/>
                    <a:pt x="35" y="3"/>
                  </a:cubicBezTo>
                  <a:cubicBezTo>
                    <a:pt x="14" y="9"/>
                    <a:pt x="0" y="17"/>
                    <a:pt x="11" y="20"/>
                  </a:cubicBezTo>
                  <a:cubicBezTo>
                    <a:pt x="14" y="21"/>
                    <a:pt x="17" y="21"/>
                    <a:pt x="20" y="21"/>
                  </a:cubicBezTo>
                  <a:cubicBezTo>
                    <a:pt x="31" y="21"/>
                    <a:pt x="45" y="17"/>
                    <a:pt x="53" y="9"/>
                  </a:cubicBezTo>
                  <a:cubicBezTo>
                    <a:pt x="64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24"/>
            <p:cNvSpPr/>
            <p:nvPr/>
          </p:nvSpPr>
          <p:spPr>
            <a:xfrm>
              <a:off x="5447400" y="1321575"/>
              <a:ext cx="3150" cy="1025"/>
            </a:xfrm>
            <a:custGeom>
              <a:avLst/>
              <a:gdLst/>
              <a:ahLst/>
              <a:cxnLst/>
              <a:rect l="l" t="t" r="r" b="b"/>
              <a:pathLst>
                <a:path w="126" h="41" extrusionOk="0">
                  <a:moveTo>
                    <a:pt x="53" y="1"/>
                  </a:moveTo>
                  <a:cubicBezTo>
                    <a:pt x="43" y="1"/>
                    <a:pt x="34" y="2"/>
                    <a:pt x="28" y="5"/>
                  </a:cubicBezTo>
                  <a:cubicBezTo>
                    <a:pt x="11" y="8"/>
                    <a:pt x="1" y="19"/>
                    <a:pt x="4" y="29"/>
                  </a:cubicBezTo>
                  <a:cubicBezTo>
                    <a:pt x="6" y="37"/>
                    <a:pt x="16" y="40"/>
                    <a:pt x="30" y="40"/>
                  </a:cubicBezTo>
                  <a:cubicBezTo>
                    <a:pt x="42" y="40"/>
                    <a:pt x="57" y="38"/>
                    <a:pt x="73" y="33"/>
                  </a:cubicBezTo>
                  <a:cubicBezTo>
                    <a:pt x="122" y="19"/>
                    <a:pt x="125" y="16"/>
                    <a:pt x="94" y="5"/>
                  </a:cubicBezTo>
                  <a:cubicBezTo>
                    <a:pt x="82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5384950" y="1118225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69" y="1"/>
                  </a:moveTo>
                  <a:cubicBezTo>
                    <a:pt x="63" y="1"/>
                    <a:pt x="54" y="3"/>
                    <a:pt x="42" y="7"/>
                  </a:cubicBezTo>
                  <a:cubicBezTo>
                    <a:pt x="11" y="14"/>
                    <a:pt x="1" y="20"/>
                    <a:pt x="18" y="24"/>
                  </a:cubicBezTo>
                  <a:cubicBezTo>
                    <a:pt x="31" y="24"/>
                    <a:pt x="60" y="17"/>
                    <a:pt x="73" y="10"/>
                  </a:cubicBezTo>
                  <a:cubicBezTo>
                    <a:pt x="79" y="4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5450600" y="1321850"/>
              <a:ext cx="2075" cy="1000"/>
            </a:xfrm>
            <a:custGeom>
              <a:avLst/>
              <a:gdLst/>
              <a:ahLst/>
              <a:cxnLst/>
              <a:rect l="l" t="t" r="r" b="b"/>
              <a:pathLst>
                <a:path w="83" h="40" extrusionOk="0">
                  <a:moveTo>
                    <a:pt x="51" y="0"/>
                  </a:moveTo>
                  <a:cubicBezTo>
                    <a:pt x="41" y="0"/>
                    <a:pt x="26" y="7"/>
                    <a:pt x="18" y="15"/>
                  </a:cubicBezTo>
                  <a:cubicBezTo>
                    <a:pt x="1" y="32"/>
                    <a:pt x="1" y="39"/>
                    <a:pt x="25" y="39"/>
                  </a:cubicBezTo>
                  <a:cubicBezTo>
                    <a:pt x="27" y="39"/>
                    <a:pt x="30" y="39"/>
                    <a:pt x="32" y="39"/>
                  </a:cubicBezTo>
                  <a:cubicBezTo>
                    <a:pt x="63" y="39"/>
                    <a:pt x="82" y="14"/>
                    <a:pt x="57" y="1"/>
                  </a:cubicBezTo>
                  <a:cubicBezTo>
                    <a:pt x="55" y="1"/>
                    <a:pt x="53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24"/>
            <p:cNvSpPr/>
            <p:nvPr/>
          </p:nvSpPr>
          <p:spPr>
            <a:xfrm>
              <a:off x="5452775" y="1321400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8" y="5"/>
                    <a:pt x="0" y="19"/>
                    <a:pt x="8" y="36"/>
                  </a:cubicBezTo>
                  <a:cubicBezTo>
                    <a:pt x="12" y="47"/>
                    <a:pt x="18" y="52"/>
                    <a:pt x="24" y="52"/>
                  </a:cubicBezTo>
                  <a:cubicBezTo>
                    <a:pt x="27" y="52"/>
                    <a:pt x="31" y="51"/>
                    <a:pt x="35" y="47"/>
                  </a:cubicBezTo>
                  <a:cubicBezTo>
                    <a:pt x="45" y="36"/>
                    <a:pt x="53" y="23"/>
                    <a:pt x="49" y="12"/>
                  </a:cubicBez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5454600" y="1321400"/>
              <a:ext cx="1750" cy="1050"/>
            </a:xfrm>
            <a:custGeom>
              <a:avLst/>
              <a:gdLst/>
              <a:ahLst/>
              <a:cxnLst/>
              <a:rect l="l" t="t" r="r" b="b"/>
              <a:pathLst>
                <a:path w="70" h="42" extrusionOk="0">
                  <a:moveTo>
                    <a:pt x="26" y="1"/>
                  </a:moveTo>
                  <a:cubicBezTo>
                    <a:pt x="23" y="1"/>
                    <a:pt x="21" y="1"/>
                    <a:pt x="18" y="2"/>
                  </a:cubicBezTo>
                  <a:cubicBezTo>
                    <a:pt x="7" y="5"/>
                    <a:pt x="1" y="15"/>
                    <a:pt x="4" y="26"/>
                  </a:cubicBezTo>
                  <a:cubicBezTo>
                    <a:pt x="7" y="37"/>
                    <a:pt x="17" y="41"/>
                    <a:pt x="32" y="41"/>
                  </a:cubicBezTo>
                  <a:cubicBezTo>
                    <a:pt x="36" y="41"/>
                    <a:pt x="41" y="41"/>
                    <a:pt x="46" y="40"/>
                  </a:cubicBezTo>
                  <a:cubicBezTo>
                    <a:pt x="63" y="33"/>
                    <a:pt x="70" y="23"/>
                    <a:pt x="60" y="12"/>
                  </a:cubicBezTo>
                  <a:cubicBezTo>
                    <a:pt x="51" y="6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5403675" y="11167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1"/>
                  </a:moveTo>
                  <a:cubicBezTo>
                    <a:pt x="53" y="1"/>
                    <a:pt x="46" y="2"/>
                    <a:pt x="36" y="5"/>
                  </a:cubicBezTo>
                  <a:cubicBezTo>
                    <a:pt x="11" y="8"/>
                    <a:pt x="1" y="18"/>
                    <a:pt x="8" y="21"/>
                  </a:cubicBezTo>
                  <a:cubicBezTo>
                    <a:pt x="10" y="22"/>
                    <a:pt x="14" y="23"/>
                    <a:pt x="18" y="23"/>
                  </a:cubicBezTo>
                  <a:cubicBezTo>
                    <a:pt x="29" y="23"/>
                    <a:pt x="43" y="19"/>
                    <a:pt x="53" y="11"/>
                  </a:cubicBezTo>
                  <a:cubicBezTo>
                    <a:pt x="64" y="5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24"/>
            <p:cNvSpPr/>
            <p:nvPr/>
          </p:nvSpPr>
          <p:spPr>
            <a:xfrm>
              <a:off x="5406800" y="11132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7" y="0"/>
                  </a:moveTo>
                  <a:cubicBezTo>
                    <a:pt x="53" y="0"/>
                    <a:pt x="46" y="1"/>
                    <a:pt x="36" y="4"/>
                  </a:cubicBezTo>
                  <a:cubicBezTo>
                    <a:pt x="11" y="7"/>
                    <a:pt x="1" y="14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1" y="22"/>
                    <a:pt x="45" y="18"/>
                    <a:pt x="52" y="10"/>
                  </a:cubicBezTo>
                  <a:cubicBezTo>
                    <a:pt x="64" y="4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5414250" y="1111875"/>
              <a:ext cx="1625" cy="625"/>
            </a:xfrm>
            <a:custGeom>
              <a:avLst/>
              <a:gdLst/>
              <a:ahLst/>
              <a:cxnLst/>
              <a:rect l="l" t="t" r="r" b="b"/>
              <a:pathLst>
                <a:path w="65" h="25" extrusionOk="0">
                  <a:moveTo>
                    <a:pt x="56" y="0"/>
                  </a:moveTo>
                  <a:cubicBezTo>
                    <a:pt x="51" y="0"/>
                    <a:pt x="44" y="2"/>
                    <a:pt x="36" y="4"/>
                  </a:cubicBezTo>
                  <a:cubicBezTo>
                    <a:pt x="12" y="11"/>
                    <a:pt x="1" y="18"/>
                    <a:pt x="8" y="21"/>
                  </a:cubicBezTo>
                  <a:cubicBezTo>
                    <a:pt x="11" y="23"/>
                    <a:pt x="15" y="24"/>
                    <a:pt x="19" y="24"/>
                  </a:cubicBezTo>
                  <a:cubicBezTo>
                    <a:pt x="30" y="24"/>
                    <a:pt x="43" y="19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24"/>
            <p:cNvSpPr/>
            <p:nvPr/>
          </p:nvSpPr>
          <p:spPr>
            <a:xfrm>
              <a:off x="5419300" y="111062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5" y="1"/>
                    <a:pt x="35" y="2"/>
                  </a:cubicBezTo>
                  <a:cubicBezTo>
                    <a:pt x="10" y="9"/>
                    <a:pt x="0" y="16"/>
                    <a:pt x="10" y="20"/>
                  </a:cubicBezTo>
                  <a:cubicBezTo>
                    <a:pt x="13" y="22"/>
                    <a:pt x="16" y="22"/>
                    <a:pt x="20" y="22"/>
                  </a:cubicBezTo>
                  <a:cubicBezTo>
                    <a:pt x="29" y="22"/>
                    <a:pt x="43" y="18"/>
                    <a:pt x="52" y="12"/>
                  </a:cubicBezTo>
                  <a:cubicBezTo>
                    <a:pt x="64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24"/>
            <p:cNvSpPr/>
            <p:nvPr/>
          </p:nvSpPr>
          <p:spPr>
            <a:xfrm>
              <a:off x="5426750" y="1109325"/>
              <a:ext cx="1325" cy="1050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7"/>
                    <a:pt x="16" y="41"/>
                    <a:pt x="26" y="41"/>
                  </a:cubicBezTo>
                  <a:cubicBezTo>
                    <a:pt x="29" y="41"/>
                    <a:pt x="32" y="41"/>
                    <a:pt x="36" y="40"/>
                  </a:cubicBezTo>
                  <a:cubicBezTo>
                    <a:pt x="45" y="37"/>
                    <a:pt x="53" y="26"/>
                    <a:pt x="50" y="16"/>
                  </a:cubicBezTo>
                  <a:cubicBezTo>
                    <a:pt x="46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24"/>
            <p:cNvSpPr/>
            <p:nvPr/>
          </p:nvSpPr>
          <p:spPr>
            <a:xfrm>
              <a:off x="5435600" y="110285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27" y="0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8" y="4"/>
                    <a:pt x="0" y="11"/>
                    <a:pt x="0" y="14"/>
                  </a:cubicBezTo>
                  <a:cubicBezTo>
                    <a:pt x="4" y="22"/>
                    <a:pt x="15" y="25"/>
                    <a:pt x="29" y="28"/>
                  </a:cubicBezTo>
                  <a:cubicBezTo>
                    <a:pt x="33" y="30"/>
                    <a:pt x="37" y="31"/>
                    <a:pt x="40" y="31"/>
                  </a:cubicBezTo>
                  <a:cubicBezTo>
                    <a:pt x="49" y="31"/>
                    <a:pt x="52" y="25"/>
                    <a:pt x="50" y="14"/>
                  </a:cubicBezTo>
                  <a:cubicBezTo>
                    <a:pt x="46" y="6"/>
                    <a:pt x="36" y="0"/>
                    <a:pt x="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24"/>
            <p:cNvSpPr/>
            <p:nvPr/>
          </p:nvSpPr>
          <p:spPr>
            <a:xfrm>
              <a:off x="5530150" y="1327275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34" y="0"/>
                  </a:moveTo>
                  <a:cubicBezTo>
                    <a:pt x="26" y="0"/>
                    <a:pt x="19" y="1"/>
                    <a:pt x="14" y="2"/>
                  </a:cubicBezTo>
                  <a:cubicBezTo>
                    <a:pt x="0" y="6"/>
                    <a:pt x="7" y="13"/>
                    <a:pt x="31" y="17"/>
                  </a:cubicBezTo>
                  <a:cubicBezTo>
                    <a:pt x="46" y="22"/>
                    <a:pt x="66" y="25"/>
                    <a:pt x="80" y="25"/>
                  </a:cubicBezTo>
                  <a:cubicBezTo>
                    <a:pt x="85" y="25"/>
                    <a:pt x="90" y="24"/>
                    <a:pt x="94" y="23"/>
                  </a:cubicBezTo>
                  <a:cubicBezTo>
                    <a:pt x="104" y="20"/>
                    <a:pt x="98" y="13"/>
                    <a:pt x="77" y="6"/>
                  </a:cubicBezTo>
                  <a:cubicBezTo>
                    <a:pt x="62" y="2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24"/>
            <p:cNvSpPr/>
            <p:nvPr/>
          </p:nvSpPr>
          <p:spPr>
            <a:xfrm>
              <a:off x="5542475" y="1312200"/>
              <a:ext cx="2100" cy="600"/>
            </a:xfrm>
            <a:custGeom>
              <a:avLst/>
              <a:gdLst/>
              <a:ahLst/>
              <a:cxnLst/>
              <a:rect l="l" t="t" r="r" b="b"/>
              <a:pathLst>
                <a:path w="84" h="24" extrusionOk="0">
                  <a:moveTo>
                    <a:pt x="76" y="0"/>
                  </a:moveTo>
                  <a:cubicBezTo>
                    <a:pt x="70" y="0"/>
                    <a:pt x="59" y="2"/>
                    <a:pt x="45" y="5"/>
                  </a:cubicBezTo>
                  <a:cubicBezTo>
                    <a:pt x="14" y="13"/>
                    <a:pt x="0" y="23"/>
                    <a:pt x="17" y="23"/>
                  </a:cubicBezTo>
                  <a:cubicBezTo>
                    <a:pt x="20" y="23"/>
                    <a:pt x="23" y="23"/>
                    <a:pt x="27" y="23"/>
                  </a:cubicBezTo>
                  <a:cubicBezTo>
                    <a:pt x="44" y="23"/>
                    <a:pt x="65" y="17"/>
                    <a:pt x="76" y="8"/>
                  </a:cubicBezTo>
                  <a:cubicBezTo>
                    <a:pt x="84" y="3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24"/>
            <p:cNvSpPr/>
            <p:nvPr/>
          </p:nvSpPr>
          <p:spPr>
            <a:xfrm>
              <a:off x="5551400" y="1310925"/>
              <a:ext cx="2025" cy="1325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42" y="0"/>
                  </a:moveTo>
                  <a:cubicBezTo>
                    <a:pt x="28" y="0"/>
                    <a:pt x="13" y="8"/>
                    <a:pt x="7" y="22"/>
                  </a:cubicBezTo>
                  <a:cubicBezTo>
                    <a:pt x="4" y="35"/>
                    <a:pt x="0" y="49"/>
                    <a:pt x="0" y="53"/>
                  </a:cubicBezTo>
                  <a:cubicBezTo>
                    <a:pt x="0" y="53"/>
                    <a:pt x="21" y="46"/>
                    <a:pt x="45" y="32"/>
                  </a:cubicBezTo>
                  <a:cubicBezTo>
                    <a:pt x="76" y="15"/>
                    <a:pt x="80" y="8"/>
                    <a:pt x="52" y="1"/>
                  </a:cubicBezTo>
                  <a:cubicBezTo>
                    <a:pt x="49" y="0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24"/>
            <p:cNvSpPr/>
            <p:nvPr/>
          </p:nvSpPr>
          <p:spPr>
            <a:xfrm>
              <a:off x="5556000" y="1308550"/>
              <a:ext cx="22575" cy="2950"/>
            </a:xfrm>
            <a:custGeom>
              <a:avLst/>
              <a:gdLst/>
              <a:ahLst/>
              <a:cxnLst/>
              <a:rect l="l" t="t" r="r" b="b"/>
              <a:pathLst>
                <a:path w="903" h="118" extrusionOk="0">
                  <a:moveTo>
                    <a:pt x="859" y="0"/>
                  </a:moveTo>
                  <a:cubicBezTo>
                    <a:pt x="851" y="0"/>
                    <a:pt x="840" y="5"/>
                    <a:pt x="826" y="13"/>
                  </a:cubicBezTo>
                  <a:cubicBezTo>
                    <a:pt x="803" y="24"/>
                    <a:pt x="744" y="31"/>
                    <a:pt x="678" y="31"/>
                  </a:cubicBezTo>
                  <a:cubicBezTo>
                    <a:pt x="663" y="31"/>
                    <a:pt x="647" y="30"/>
                    <a:pt x="632" y="30"/>
                  </a:cubicBezTo>
                  <a:cubicBezTo>
                    <a:pt x="552" y="30"/>
                    <a:pt x="430" y="37"/>
                    <a:pt x="364" y="50"/>
                  </a:cubicBezTo>
                  <a:cubicBezTo>
                    <a:pt x="295" y="61"/>
                    <a:pt x="201" y="71"/>
                    <a:pt x="156" y="71"/>
                  </a:cubicBezTo>
                  <a:cubicBezTo>
                    <a:pt x="143" y="70"/>
                    <a:pt x="130" y="70"/>
                    <a:pt x="117" y="70"/>
                  </a:cubicBezTo>
                  <a:cubicBezTo>
                    <a:pt x="81" y="70"/>
                    <a:pt x="47" y="73"/>
                    <a:pt x="31" y="79"/>
                  </a:cubicBezTo>
                  <a:cubicBezTo>
                    <a:pt x="7" y="85"/>
                    <a:pt x="0" y="96"/>
                    <a:pt x="10" y="106"/>
                  </a:cubicBezTo>
                  <a:cubicBezTo>
                    <a:pt x="18" y="111"/>
                    <a:pt x="33" y="115"/>
                    <a:pt x="49" y="115"/>
                  </a:cubicBezTo>
                  <a:cubicBezTo>
                    <a:pt x="54" y="115"/>
                    <a:pt x="60" y="114"/>
                    <a:pt x="66" y="113"/>
                  </a:cubicBezTo>
                  <a:cubicBezTo>
                    <a:pt x="78" y="109"/>
                    <a:pt x="105" y="107"/>
                    <a:pt x="135" y="107"/>
                  </a:cubicBezTo>
                  <a:cubicBezTo>
                    <a:pt x="156" y="107"/>
                    <a:pt x="180" y="108"/>
                    <a:pt x="201" y="110"/>
                  </a:cubicBezTo>
                  <a:cubicBezTo>
                    <a:pt x="208" y="110"/>
                    <a:pt x="216" y="110"/>
                    <a:pt x="225" y="110"/>
                  </a:cubicBezTo>
                  <a:cubicBezTo>
                    <a:pt x="281" y="110"/>
                    <a:pt x="363" y="101"/>
                    <a:pt x="420" y="85"/>
                  </a:cubicBezTo>
                  <a:cubicBezTo>
                    <a:pt x="462" y="75"/>
                    <a:pt x="495" y="70"/>
                    <a:pt x="514" y="70"/>
                  </a:cubicBezTo>
                  <a:cubicBezTo>
                    <a:pt x="528" y="70"/>
                    <a:pt x="536" y="73"/>
                    <a:pt x="534" y="79"/>
                  </a:cubicBezTo>
                  <a:cubicBezTo>
                    <a:pt x="528" y="87"/>
                    <a:pt x="549" y="97"/>
                    <a:pt x="579" y="97"/>
                  </a:cubicBezTo>
                  <a:cubicBezTo>
                    <a:pt x="584" y="97"/>
                    <a:pt x="588" y="97"/>
                    <a:pt x="593" y="96"/>
                  </a:cubicBezTo>
                  <a:cubicBezTo>
                    <a:pt x="628" y="96"/>
                    <a:pt x="670" y="103"/>
                    <a:pt x="680" y="113"/>
                  </a:cubicBezTo>
                  <a:cubicBezTo>
                    <a:pt x="686" y="116"/>
                    <a:pt x="698" y="118"/>
                    <a:pt x="715" y="118"/>
                  </a:cubicBezTo>
                  <a:cubicBezTo>
                    <a:pt x="738" y="118"/>
                    <a:pt x="769" y="114"/>
                    <a:pt x="801" y="106"/>
                  </a:cubicBezTo>
                  <a:cubicBezTo>
                    <a:pt x="896" y="89"/>
                    <a:pt x="902" y="82"/>
                    <a:pt x="888" y="37"/>
                  </a:cubicBezTo>
                  <a:cubicBezTo>
                    <a:pt x="880" y="12"/>
                    <a:pt x="873" y="0"/>
                    <a:pt x="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24"/>
            <p:cNvSpPr/>
            <p:nvPr/>
          </p:nvSpPr>
          <p:spPr>
            <a:xfrm>
              <a:off x="5566050" y="1315925"/>
              <a:ext cx="36175" cy="2650"/>
            </a:xfrm>
            <a:custGeom>
              <a:avLst/>
              <a:gdLst/>
              <a:ahLst/>
              <a:cxnLst/>
              <a:rect l="l" t="t" r="r" b="b"/>
              <a:pathLst>
                <a:path w="1447" h="106" extrusionOk="0">
                  <a:moveTo>
                    <a:pt x="310" y="1"/>
                  </a:moveTo>
                  <a:cubicBezTo>
                    <a:pt x="278" y="1"/>
                    <a:pt x="248" y="2"/>
                    <a:pt x="223" y="5"/>
                  </a:cubicBezTo>
                  <a:cubicBezTo>
                    <a:pt x="185" y="9"/>
                    <a:pt x="153" y="13"/>
                    <a:pt x="153" y="13"/>
                  </a:cubicBezTo>
                  <a:cubicBezTo>
                    <a:pt x="153" y="11"/>
                    <a:pt x="147" y="10"/>
                    <a:pt x="137" y="10"/>
                  </a:cubicBezTo>
                  <a:cubicBezTo>
                    <a:pt x="127" y="10"/>
                    <a:pt x="113" y="11"/>
                    <a:pt x="98" y="13"/>
                  </a:cubicBezTo>
                  <a:cubicBezTo>
                    <a:pt x="1" y="23"/>
                    <a:pt x="56" y="51"/>
                    <a:pt x="215" y="75"/>
                  </a:cubicBezTo>
                  <a:cubicBezTo>
                    <a:pt x="278" y="85"/>
                    <a:pt x="389" y="91"/>
                    <a:pt x="495" y="91"/>
                  </a:cubicBezTo>
                  <a:cubicBezTo>
                    <a:pt x="534" y="91"/>
                    <a:pt x="573" y="90"/>
                    <a:pt x="608" y="88"/>
                  </a:cubicBezTo>
                  <a:cubicBezTo>
                    <a:pt x="659" y="87"/>
                    <a:pt x="707" y="86"/>
                    <a:pt x="746" y="86"/>
                  </a:cubicBezTo>
                  <a:cubicBezTo>
                    <a:pt x="805" y="86"/>
                    <a:pt x="845" y="88"/>
                    <a:pt x="847" y="93"/>
                  </a:cubicBezTo>
                  <a:cubicBezTo>
                    <a:pt x="847" y="100"/>
                    <a:pt x="865" y="104"/>
                    <a:pt x="890" y="104"/>
                  </a:cubicBezTo>
                  <a:cubicBezTo>
                    <a:pt x="898" y="104"/>
                    <a:pt x="907" y="103"/>
                    <a:pt x="917" y="103"/>
                  </a:cubicBezTo>
                  <a:cubicBezTo>
                    <a:pt x="951" y="103"/>
                    <a:pt x="1003" y="99"/>
                    <a:pt x="1027" y="96"/>
                  </a:cubicBezTo>
                  <a:cubicBezTo>
                    <a:pt x="1056" y="96"/>
                    <a:pt x="1149" y="99"/>
                    <a:pt x="1239" y="103"/>
                  </a:cubicBezTo>
                  <a:cubicBezTo>
                    <a:pt x="1271" y="105"/>
                    <a:pt x="1301" y="106"/>
                    <a:pt x="1328" y="106"/>
                  </a:cubicBezTo>
                  <a:cubicBezTo>
                    <a:pt x="1380" y="106"/>
                    <a:pt x="1417" y="101"/>
                    <a:pt x="1426" y="93"/>
                  </a:cubicBezTo>
                  <a:cubicBezTo>
                    <a:pt x="1444" y="78"/>
                    <a:pt x="1447" y="64"/>
                    <a:pt x="1440" y="61"/>
                  </a:cubicBezTo>
                  <a:cubicBezTo>
                    <a:pt x="1434" y="58"/>
                    <a:pt x="1256" y="51"/>
                    <a:pt x="1048" y="43"/>
                  </a:cubicBezTo>
                  <a:cubicBezTo>
                    <a:pt x="981" y="42"/>
                    <a:pt x="923" y="41"/>
                    <a:pt x="874" y="41"/>
                  </a:cubicBezTo>
                  <a:cubicBezTo>
                    <a:pt x="732" y="41"/>
                    <a:pt x="665" y="48"/>
                    <a:pt x="660" y="61"/>
                  </a:cubicBezTo>
                  <a:cubicBezTo>
                    <a:pt x="657" y="69"/>
                    <a:pt x="654" y="72"/>
                    <a:pt x="651" y="72"/>
                  </a:cubicBezTo>
                  <a:cubicBezTo>
                    <a:pt x="647" y="72"/>
                    <a:pt x="643" y="66"/>
                    <a:pt x="639" y="54"/>
                  </a:cubicBezTo>
                  <a:cubicBezTo>
                    <a:pt x="631" y="26"/>
                    <a:pt x="448" y="1"/>
                    <a:pt x="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24"/>
            <p:cNvSpPr/>
            <p:nvPr/>
          </p:nvSpPr>
          <p:spPr>
            <a:xfrm>
              <a:off x="5581400" y="1307300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67" y="1"/>
                  </a:moveTo>
                  <a:cubicBezTo>
                    <a:pt x="57" y="1"/>
                    <a:pt x="46" y="5"/>
                    <a:pt x="35" y="10"/>
                  </a:cubicBezTo>
                  <a:cubicBezTo>
                    <a:pt x="6" y="30"/>
                    <a:pt x="1" y="41"/>
                    <a:pt x="19" y="41"/>
                  </a:cubicBezTo>
                  <a:cubicBezTo>
                    <a:pt x="27" y="41"/>
                    <a:pt x="39" y="39"/>
                    <a:pt x="56" y="35"/>
                  </a:cubicBezTo>
                  <a:cubicBezTo>
                    <a:pt x="80" y="28"/>
                    <a:pt x="94" y="14"/>
                    <a:pt x="84" y="7"/>
                  </a:cubicBezTo>
                  <a:cubicBezTo>
                    <a:pt x="79" y="3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24"/>
            <p:cNvSpPr/>
            <p:nvPr/>
          </p:nvSpPr>
          <p:spPr>
            <a:xfrm>
              <a:off x="5520000" y="1100025"/>
              <a:ext cx="3750" cy="1200"/>
            </a:xfrm>
            <a:custGeom>
              <a:avLst/>
              <a:gdLst/>
              <a:ahLst/>
              <a:cxnLst/>
              <a:rect l="l" t="t" r="r" b="b"/>
              <a:pathLst>
                <a:path w="150" h="48" extrusionOk="0">
                  <a:moveTo>
                    <a:pt x="88" y="1"/>
                  </a:moveTo>
                  <a:cubicBezTo>
                    <a:pt x="73" y="1"/>
                    <a:pt x="59" y="4"/>
                    <a:pt x="46" y="10"/>
                  </a:cubicBezTo>
                  <a:cubicBezTo>
                    <a:pt x="3" y="32"/>
                    <a:pt x="0" y="48"/>
                    <a:pt x="33" y="48"/>
                  </a:cubicBezTo>
                  <a:cubicBezTo>
                    <a:pt x="45" y="48"/>
                    <a:pt x="62" y="46"/>
                    <a:pt x="83" y="41"/>
                  </a:cubicBezTo>
                  <a:cubicBezTo>
                    <a:pt x="142" y="31"/>
                    <a:pt x="150" y="23"/>
                    <a:pt x="122" y="10"/>
                  </a:cubicBezTo>
                  <a:cubicBezTo>
                    <a:pt x="112" y="3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p24"/>
            <p:cNvSpPr/>
            <p:nvPr/>
          </p:nvSpPr>
          <p:spPr>
            <a:xfrm>
              <a:off x="5597975" y="133860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4" y="1"/>
                  </a:moveTo>
                  <a:cubicBezTo>
                    <a:pt x="50" y="1"/>
                    <a:pt x="44" y="2"/>
                    <a:pt x="35" y="4"/>
                  </a:cubicBezTo>
                  <a:cubicBezTo>
                    <a:pt x="11" y="7"/>
                    <a:pt x="0" y="18"/>
                    <a:pt x="11" y="22"/>
                  </a:cubicBezTo>
                  <a:cubicBezTo>
                    <a:pt x="13" y="22"/>
                    <a:pt x="15" y="23"/>
                    <a:pt x="18" y="23"/>
                  </a:cubicBezTo>
                  <a:cubicBezTo>
                    <a:pt x="27" y="23"/>
                    <a:pt x="42" y="19"/>
                    <a:pt x="53" y="11"/>
                  </a:cubicBezTo>
                  <a:cubicBezTo>
                    <a:pt x="61" y="4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24"/>
            <p:cNvSpPr/>
            <p:nvPr/>
          </p:nvSpPr>
          <p:spPr>
            <a:xfrm>
              <a:off x="5600325" y="1338200"/>
              <a:ext cx="5300" cy="2275"/>
            </a:xfrm>
            <a:custGeom>
              <a:avLst/>
              <a:gdLst/>
              <a:ahLst/>
              <a:cxnLst/>
              <a:rect l="l" t="t" r="r" b="b"/>
              <a:pathLst>
                <a:path w="212" h="91" extrusionOk="0">
                  <a:moveTo>
                    <a:pt x="37" y="1"/>
                  </a:moveTo>
                  <a:cubicBezTo>
                    <a:pt x="33" y="1"/>
                    <a:pt x="27" y="4"/>
                    <a:pt x="21" y="9"/>
                  </a:cubicBezTo>
                  <a:cubicBezTo>
                    <a:pt x="0" y="31"/>
                    <a:pt x="44" y="65"/>
                    <a:pt x="83" y="65"/>
                  </a:cubicBezTo>
                  <a:cubicBezTo>
                    <a:pt x="89" y="65"/>
                    <a:pt x="95" y="64"/>
                    <a:pt x="101" y="62"/>
                  </a:cubicBezTo>
                  <a:cubicBezTo>
                    <a:pt x="104" y="61"/>
                    <a:pt x="107" y="61"/>
                    <a:pt x="110" y="61"/>
                  </a:cubicBezTo>
                  <a:cubicBezTo>
                    <a:pt x="123" y="61"/>
                    <a:pt x="136" y="67"/>
                    <a:pt x="138" y="76"/>
                  </a:cubicBezTo>
                  <a:cubicBezTo>
                    <a:pt x="142" y="84"/>
                    <a:pt x="149" y="90"/>
                    <a:pt x="160" y="90"/>
                  </a:cubicBezTo>
                  <a:cubicBezTo>
                    <a:pt x="162" y="90"/>
                    <a:pt x="164" y="90"/>
                    <a:pt x="167" y="89"/>
                  </a:cubicBezTo>
                  <a:cubicBezTo>
                    <a:pt x="212" y="79"/>
                    <a:pt x="173" y="44"/>
                    <a:pt x="118" y="44"/>
                  </a:cubicBezTo>
                  <a:cubicBezTo>
                    <a:pt x="112" y="45"/>
                    <a:pt x="106" y="45"/>
                    <a:pt x="101" y="45"/>
                  </a:cubicBezTo>
                  <a:cubicBezTo>
                    <a:pt x="77" y="45"/>
                    <a:pt x="59" y="40"/>
                    <a:pt x="55" y="34"/>
                  </a:cubicBezTo>
                  <a:cubicBezTo>
                    <a:pt x="53" y="11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24"/>
            <p:cNvSpPr/>
            <p:nvPr/>
          </p:nvSpPr>
          <p:spPr>
            <a:xfrm>
              <a:off x="5591325" y="1308000"/>
              <a:ext cx="3100" cy="950"/>
            </a:xfrm>
            <a:custGeom>
              <a:avLst/>
              <a:gdLst/>
              <a:ahLst/>
              <a:cxnLst/>
              <a:rect l="l" t="t" r="r" b="b"/>
              <a:pathLst>
                <a:path w="124" h="38" extrusionOk="0">
                  <a:moveTo>
                    <a:pt x="76" y="1"/>
                  </a:moveTo>
                  <a:cubicBezTo>
                    <a:pt x="59" y="1"/>
                    <a:pt x="40" y="5"/>
                    <a:pt x="30" y="10"/>
                  </a:cubicBezTo>
                  <a:cubicBezTo>
                    <a:pt x="4" y="28"/>
                    <a:pt x="0" y="37"/>
                    <a:pt x="18" y="37"/>
                  </a:cubicBezTo>
                  <a:cubicBezTo>
                    <a:pt x="29" y="37"/>
                    <a:pt x="47" y="34"/>
                    <a:pt x="72" y="27"/>
                  </a:cubicBezTo>
                  <a:cubicBezTo>
                    <a:pt x="117" y="17"/>
                    <a:pt x="124" y="10"/>
                    <a:pt x="96" y="3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24"/>
            <p:cNvSpPr/>
            <p:nvPr/>
          </p:nvSpPr>
          <p:spPr>
            <a:xfrm>
              <a:off x="5525700" y="1099100"/>
              <a:ext cx="1350" cy="1025"/>
            </a:xfrm>
            <a:custGeom>
              <a:avLst/>
              <a:gdLst/>
              <a:ahLst/>
              <a:cxnLst/>
              <a:rect l="l" t="t" r="r" b="b"/>
              <a:pathLst>
                <a:path w="54" h="41" extrusionOk="0">
                  <a:moveTo>
                    <a:pt x="30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8" y="5"/>
                    <a:pt x="1" y="15"/>
                    <a:pt x="5" y="26"/>
                  </a:cubicBezTo>
                  <a:cubicBezTo>
                    <a:pt x="8" y="34"/>
                    <a:pt x="17" y="41"/>
                    <a:pt x="28" y="41"/>
                  </a:cubicBezTo>
                  <a:cubicBezTo>
                    <a:pt x="30" y="41"/>
                    <a:pt x="33" y="40"/>
                    <a:pt x="36" y="39"/>
                  </a:cubicBezTo>
                  <a:cubicBezTo>
                    <a:pt x="47" y="36"/>
                    <a:pt x="53" y="26"/>
                    <a:pt x="50" y="15"/>
                  </a:cubicBezTo>
                  <a:cubicBezTo>
                    <a:pt x="47" y="7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24"/>
            <p:cNvSpPr/>
            <p:nvPr/>
          </p:nvSpPr>
          <p:spPr>
            <a:xfrm>
              <a:off x="5606375" y="1339725"/>
              <a:ext cx="8050" cy="1800"/>
            </a:xfrm>
            <a:custGeom>
              <a:avLst/>
              <a:gdLst/>
              <a:ahLst/>
              <a:cxnLst/>
              <a:rect l="l" t="t" r="r" b="b"/>
              <a:pathLst>
                <a:path w="322" h="72" extrusionOk="0">
                  <a:moveTo>
                    <a:pt x="60" y="1"/>
                  </a:moveTo>
                  <a:cubicBezTo>
                    <a:pt x="0" y="1"/>
                    <a:pt x="0" y="1"/>
                    <a:pt x="56" y="32"/>
                  </a:cubicBezTo>
                  <a:cubicBezTo>
                    <a:pt x="82" y="46"/>
                    <a:pt x="113" y="58"/>
                    <a:pt x="128" y="58"/>
                  </a:cubicBezTo>
                  <a:cubicBezTo>
                    <a:pt x="132" y="58"/>
                    <a:pt x="134" y="58"/>
                    <a:pt x="136" y="57"/>
                  </a:cubicBezTo>
                  <a:cubicBezTo>
                    <a:pt x="150" y="52"/>
                    <a:pt x="143" y="46"/>
                    <a:pt x="122" y="39"/>
                  </a:cubicBezTo>
                  <a:cubicBezTo>
                    <a:pt x="82" y="29"/>
                    <a:pt x="105" y="18"/>
                    <a:pt x="156" y="18"/>
                  </a:cubicBezTo>
                  <a:cubicBezTo>
                    <a:pt x="161" y="18"/>
                    <a:pt x="168" y="18"/>
                    <a:pt x="174" y="18"/>
                  </a:cubicBezTo>
                  <a:cubicBezTo>
                    <a:pt x="195" y="22"/>
                    <a:pt x="209" y="32"/>
                    <a:pt x="205" y="46"/>
                  </a:cubicBezTo>
                  <a:cubicBezTo>
                    <a:pt x="204" y="53"/>
                    <a:pt x="204" y="57"/>
                    <a:pt x="206" y="57"/>
                  </a:cubicBezTo>
                  <a:cubicBezTo>
                    <a:pt x="209" y="57"/>
                    <a:pt x="213" y="54"/>
                    <a:pt x="219" y="49"/>
                  </a:cubicBezTo>
                  <a:cubicBezTo>
                    <a:pt x="224" y="44"/>
                    <a:pt x="230" y="42"/>
                    <a:pt x="235" y="42"/>
                  </a:cubicBezTo>
                  <a:cubicBezTo>
                    <a:pt x="240" y="42"/>
                    <a:pt x="245" y="45"/>
                    <a:pt x="247" y="52"/>
                  </a:cubicBezTo>
                  <a:cubicBezTo>
                    <a:pt x="249" y="59"/>
                    <a:pt x="253" y="62"/>
                    <a:pt x="259" y="62"/>
                  </a:cubicBezTo>
                  <a:cubicBezTo>
                    <a:pt x="263" y="62"/>
                    <a:pt x="267" y="61"/>
                    <a:pt x="271" y="57"/>
                  </a:cubicBezTo>
                  <a:cubicBezTo>
                    <a:pt x="274" y="53"/>
                    <a:pt x="279" y="52"/>
                    <a:pt x="285" y="52"/>
                  </a:cubicBezTo>
                  <a:cubicBezTo>
                    <a:pt x="292" y="52"/>
                    <a:pt x="300" y="55"/>
                    <a:pt x="306" y="63"/>
                  </a:cubicBezTo>
                  <a:cubicBezTo>
                    <a:pt x="312" y="69"/>
                    <a:pt x="315" y="71"/>
                    <a:pt x="318" y="71"/>
                  </a:cubicBezTo>
                  <a:cubicBezTo>
                    <a:pt x="321" y="71"/>
                    <a:pt x="321" y="65"/>
                    <a:pt x="317" y="52"/>
                  </a:cubicBezTo>
                  <a:cubicBezTo>
                    <a:pt x="309" y="22"/>
                    <a:pt x="199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24"/>
            <p:cNvSpPr/>
            <p:nvPr/>
          </p:nvSpPr>
          <p:spPr>
            <a:xfrm>
              <a:off x="5597525" y="1308150"/>
              <a:ext cx="5675" cy="925"/>
            </a:xfrm>
            <a:custGeom>
              <a:avLst/>
              <a:gdLst/>
              <a:ahLst/>
              <a:cxnLst/>
              <a:rect l="l" t="t" r="r" b="b"/>
              <a:pathLst>
                <a:path w="227" h="37" extrusionOk="0">
                  <a:moveTo>
                    <a:pt x="107" y="0"/>
                  </a:moveTo>
                  <a:cubicBezTo>
                    <a:pt x="93" y="0"/>
                    <a:pt x="79" y="1"/>
                    <a:pt x="67" y="4"/>
                  </a:cubicBezTo>
                  <a:cubicBezTo>
                    <a:pt x="1" y="19"/>
                    <a:pt x="31" y="37"/>
                    <a:pt x="108" y="37"/>
                  </a:cubicBezTo>
                  <a:cubicBezTo>
                    <a:pt x="120" y="37"/>
                    <a:pt x="133" y="36"/>
                    <a:pt x="146" y="36"/>
                  </a:cubicBezTo>
                  <a:cubicBezTo>
                    <a:pt x="223" y="29"/>
                    <a:pt x="226" y="25"/>
                    <a:pt x="175" y="8"/>
                  </a:cubicBezTo>
                  <a:cubicBezTo>
                    <a:pt x="157" y="3"/>
                    <a:pt x="131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24"/>
            <p:cNvSpPr/>
            <p:nvPr/>
          </p:nvSpPr>
          <p:spPr>
            <a:xfrm>
              <a:off x="5534475" y="109622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4" y="1"/>
                  </a:moveTo>
                  <a:cubicBezTo>
                    <a:pt x="50" y="1"/>
                    <a:pt x="45" y="1"/>
                    <a:pt x="39" y="2"/>
                  </a:cubicBezTo>
                  <a:cubicBezTo>
                    <a:pt x="15" y="9"/>
                    <a:pt x="0" y="16"/>
                    <a:pt x="11" y="20"/>
                  </a:cubicBezTo>
                  <a:cubicBezTo>
                    <a:pt x="14" y="21"/>
                    <a:pt x="18" y="22"/>
                    <a:pt x="22" y="22"/>
                  </a:cubicBezTo>
                  <a:cubicBezTo>
                    <a:pt x="33" y="22"/>
                    <a:pt x="46" y="18"/>
                    <a:pt x="56" y="13"/>
                  </a:cubicBezTo>
                  <a:cubicBezTo>
                    <a:pt x="67" y="5"/>
                    <a:pt x="65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24"/>
            <p:cNvSpPr/>
            <p:nvPr/>
          </p:nvSpPr>
          <p:spPr>
            <a:xfrm>
              <a:off x="5604300" y="1307875"/>
              <a:ext cx="2175" cy="1625"/>
            </a:xfrm>
            <a:custGeom>
              <a:avLst/>
              <a:gdLst/>
              <a:ahLst/>
              <a:cxnLst/>
              <a:rect l="l" t="t" r="r" b="b"/>
              <a:pathLst>
                <a:path w="87" h="65" extrusionOk="0">
                  <a:moveTo>
                    <a:pt x="52" y="1"/>
                  </a:moveTo>
                  <a:cubicBezTo>
                    <a:pt x="43" y="1"/>
                    <a:pt x="35" y="8"/>
                    <a:pt x="25" y="22"/>
                  </a:cubicBezTo>
                  <a:cubicBezTo>
                    <a:pt x="11" y="40"/>
                    <a:pt x="0" y="57"/>
                    <a:pt x="0" y="64"/>
                  </a:cubicBezTo>
                  <a:cubicBezTo>
                    <a:pt x="1" y="65"/>
                    <a:pt x="2" y="65"/>
                    <a:pt x="3" y="65"/>
                  </a:cubicBezTo>
                  <a:cubicBezTo>
                    <a:pt x="8" y="65"/>
                    <a:pt x="17" y="58"/>
                    <a:pt x="28" y="43"/>
                  </a:cubicBezTo>
                  <a:cubicBezTo>
                    <a:pt x="40" y="29"/>
                    <a:pt x="56" y="22"/>
                    <a:pt x="69" y="22"/>
                  </a:cubicBezTo>
                  <a:cubicBezTo>
                    <a:pt x="72" y="22"/>
                    <a:pt x="74" y="22"/>
                    <a:pt x="77" y="22"/>
                  </a:cubicBezTo>
                  <a:cubicBezTo>
                    <a:pt x="80" y="24"/>
                    <a:pt x="82" y="25"/>
                    <a:pt x="83" y="25"/>
                  </a:cubicBezTo>
                  <a:cubicBezTo>
                    <a:pt x="87" y="25"/>
                    <a:pt x="84" y="19"/>
                    <a:pt x="73" y="12"/>
                  </a:cubicBezTo>
                  <a:cubicBezTo>
                    <a:pt x="65" y="4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24"/>
            <p:cNvSpPr/>
            <p:nvPr/>
          </p:nvSpPr>
          <p:spPr>
            <a:xfrm>
              <a:off x="5615625" y="1340800"/>
              <a:ext cx="2400" cy="700"/>
            </a:xfrm>
            <a:custGeom>
              <a:avLst/>
              <a:gdLst/>
              <a:ahLst/>
              <a:cxnLst/>
              <a:rect l="l" t="t" r="r" b="b"/>
              <a:pathLst>
                <a:path w="96" h="28" extrusionOk="0">
                  <a:moveTo>
                    <a:pt x="42" y="1"/>
                  </a:moveTo>
                  <a:cubicBezTo>
                    <a:pt x="31" y="1"/>
                    <a:pt x="22" y="2"/>
                    <a:pt x="16" y="6"/>
                  </a:cubicBezTo>
                  <a:cubicBezTo>
                    <a:pt x="2" y="22"/>
                    <a:pt x="0" y="27"/>
                    <a:pt x="17" y="27"/>
                  </a:cubicBezTo>
                  <a:cubicBezTo>
                    <a:pt x="25" y="27"/>
                    <a:pt x="38" y="26"/>
                    <a:pt x="58" y="24"/>
                  </a:cubicBezTo>
                  <a:cubicBezTo>
                    <a:pt x="93" y="17"/>
                    <a:pt x="96" y="9"/>
                    <a:pt x="68" y="3"/>
                  </a:cubicBezTo>
                  <a:cubicBezTo>
                    <a:pt x="59" y="1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24"/>
            <p:cNvSpPr/>
            <p:nvPr/>
          </p:nvSpPr>
          <p:spPr>
            <a:xfrm>
              <a:off x="5606825" y="1307900"/>
              <a:ext cx="2625" cy="925"/>
            </a:xfrm>
            <a:custGeom>
              <a:avLst/>
              <a:gdLst/>
              <a:ahLst/>
              <a:cxnLst/>
              <a:rect l="l" t="t" r="r" b="b"/>
              <a:pathLst>
                <a:path w="105" h="37" extrusionOk="0">
                  <a:moveTo>
                    <a:pt x="9" y="1"/>
                  </a:moveTo>
                  <a:cubicBezTo>
                    <a:pt x="1" y="1"/>
                    <a:pt x="12" y="7"/>
                    <a:pt x="42" y="21"/>
                  </a:cubicBezTo>
                  <a:cubicBezTo>
                    <a:pt x="58" y="30"/>
                    <a:pt x="76" y="37"/>
                    <a:pt x="88" y="37"/>
                  </a:cubicBezTo>
                  <a:cubicBezTo>
                    <a:pt x="94" y="37"/>
                    <a:pt x="98" y="35"/>
                    <a:pt x="101" y="31"/>
                  </a:cubicBezTo>
                  <a:cubicBezTo>
                    <a:pt x="104" y="25"/>
                    <a:pt x="83" y="11"/>
                    <a:pt x="49" y="7"/>
                  </a:cubicBezTo>
                  <a:cubicBezTo>
                    <a:pt x="27" y="3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p24"/>
            <p:cNvSpPr/>
            <p:nvPr/>
          </p:nvSpPr>
          <p:spPr>
            <a:xfrm>
              <a:off x="5541075" y="1094925"/>
              <a:ext cx="4175" cy="725"/>
            </a:xfrm>
            <a:custGeom>
              <a:avLst/>
              <a:gdLst/>
              <a:ahLst/>
              <a:cxnLst/>
              <a:rect l="l" t="t" r="r" b="b"/>
              <a:pathLst>
                <a:path w="167" h="29" extrusionOk="0">
                  <a:moveTo>
                    <a:pt x="89" y="0"/>
                  </a:moveTo>
                  <a:cubicBezTo>
                    <a:pt x="73" y="0"/>
                    <a:pt x="57" y="2"/>
                    <a:pt x="45" y="6"/>
                  </a:cubicBezTo>
                  <a:lnTo>
                    <a:pt x="0" y="19"/>
                  </a:lnTo>
                  <a:lnTo>
                    <a:pt x="52" y="27"/>
                  </a:lnTo>
                  <a:cubicBezTo>
                    <a:pt x="64" y="28"/>
                    <a:pt x="77" y="29"/>
                    <a:pt x="90" y="29"/>
                  </a:cubicBezTo>
                  <a:cubicBezTo>
                    <a:pt x="108" y="29"/>
                    <a:pt x="126" y="27"/>
                    <a:pt x="135" y="23"/>
                  </a:cubicBezTo>
                  <a:cubicBezTo>
                    <a:pt x="167" y="16"/>
                    <a:pt x="167" y="16"/>
                    <a:pt x="132" y="6"/>
                  </a:cubicBezTo>
                  <a:cubicBezTo>
                    <a:pt x="120" y="2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p24"/>
            <p:cNvSpPr/>
            <p:nvPr/>
          </p:nvSpPr>
          <p:spPr>
            <a:xfrm>
              <a:off x="5621425" y="1342125"/>
              <a:ext cx="8975" cy="1875"/>
            </a:xfrm>
            <a:custGeom>
              <a:avLst/>
              <a:gdLst/>
              <a:ahLst/>
              <a:cxnLst/>
              <a:rect l="l" t="t" r="r" b="b"/>
              <a:pathLst>
                <a:path w="359" h="75" extrusionOk="0">
                  <a:moveTo>
                    <a:pt x="9" y="1"/>
                  </a:moveTo>
                  <a:cubicBezTo>
                    <a:pt x="1" y="1"/>
                    <a:pt x="0" y="7"/>
                    <a:pt x="6" y="19"/>
                  </a:cubicBezTo>
                  <a:cubicBezTo>
                    <a:pt x="11" y="38"/>
                    <a:pt x="93" y="50"/>
                    <a:pt x="163" y="50"/>
                  </a:cubicBezTo>
                  <a:cubicBezTo>
                    <a:pt x="199" y="50"/>
                    <a:pt x="231" y="47"/>
                    <a:pt x="249" y="40"/>
                  </a:cubicBezTo>
                  <a:cubicBezTo>
                    <a:pt x="252" y="38"/>
                    <a:pt x="257" y="37"/>
                    <a:pt x="261" y="37"/>
                  </a:cubicBezTo>
                  <a:cubicBezTo>
                    <a:pt x="273" y="37"/>
                    <a:pt x="287" y="43"/>
                    <a:pt x="298" y="54"/>
                  </a:cubicBezTo>
                  <a:cubicBezTo>
                    <a:pt x="310" y="68"/>
                    <a:pt x="326" y="74"/>
                    <a:pt x="338" y="74"/>
                  </a:cubicBezTo>
                  <a:cubicBezTo>
                    <a:pt x="350" y="74"/>
                    <a:pt x="358" y="68"/>
                    <a:pt x="353" y="54"/>
                  </a:cubicBezTo>
                  <a:cubicBezTo>
                    <a:pt x="348" y="35"/>
                    <a:pt x="214" y="12"/>
                    <a:pt x="144" y="12"/>
                  </a:cubicBezTo>
                  <a:cubicBezTo>
                    <a:pt x="123" y="12"/>
                    <a:pt x="108" y="14"/>
                    <a:pt x="103" y="19"/>
                  </a:cubicBezTo>
                  <a:cubicBezTo>
                    <a:pt x="99" y="23"/>
                    <a:pt x="92" y="25"/>
                    <a:pt x="83" y="25"/>
                  </a:cubicBezTo>
                  <a:cubicBezTo>
                    <a:pt x="71" y="25"/>
                    <a:pt x="55" y="21"/>
                    <a:pt x="40" y="12"/>
                  </a:cubicBezTo>
                  <a:cubicBezTo>
                    <a:pt x="26" y="5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p24"/>
            <p:cNvSpPr/>
            <p:nvPr/>
          </p:nvSpPr>
          <p:spPr>
            <a:xfrm>
              <a:off x="5549125" y="10947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9" y="0"/>
                  </a:moveTo>
                  <a:cubicBezTo>
                    <a:pt x="26" y="0"/>
                    <a:pt x="24" y="0"/>
                    <a:pt x="21" y="1"/>
                  </a:cubicBezTo>
                  <a:cubicBezTo>
                    <a:pt x="11" y="4"/>
                    <a:pt x="1" y="8"/>
                    <a:pt x="5" y="15"/>
                  </a:cubicBezTo>
                  <a:cubicBezTo>
                    <a:pt x="5" y="18"/>
                    <a:pt x="18" y="25"/>
                    <a:pt x="32" y="29"/>
                  </a:cubicBezTo>
                  <a:cubicBezTo>
                    <a:pt x="35" y="30"/>
                    <a:pt x="37" y="30"/>
                    <a:pt x="39" y="30"/>
                  </a:cubicBezTo>
                  <a:cubicBezTo>
                    <a:pt x="49" y="30"/>
                    <a:pt x="56" y="23"/>
                    <a:pt x="53" y="15"/>
                  </a:cubicBezTo>
                  <a:cubicBezTo>
                    <a:pt x="50" y="6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24"/>
            <p:cNvSpPr/>
            <p:nvPr/>
          </p:nvSpPr>
          <p:spPr>
            <a:xfrm>
              <a:off x="5631550" y="1343100"/>
              <a:ext cx="1900" cy="1200"/>
            </a:xfrm>
            <a:custGeom>
              <a:avLst/>
              <a:gdLst/>
              <a:ahLst/>
              <a:cxnLst/>
              <a:rect l="l" t="t" r="r" b="b"/>
              <a:pathLst>
                <a:path w="76" h="48" extrusionOk="0">
                  <a:moveTo>
                    <a:pt x="5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1"/>
                    <a:pt x="3" y="11"/>
                    <a:pt x="18" y="29"/>
                  </a:cubicBezTo>
                  <a:cubicBezTo>
                    <a:pt x="29" y="40"/>
                    <a:pt x="43" y="47"/>
                    <a:pt x="56" y="47"/>
                  </a:cubicBezTo>
                  <a:cubicBezTo>
                    <a:pt x="58" y="47"/>
                    <a:pt x="60" y="47"/>
                    <a:pt x="63" y="46"/>
                  </a:cubicBezTo>
                  <a:cubicBezTo>
                    <a:pt x="76" y="46"/>
                    <a:pt x="69" y="32"/>
                    <a:pt x="48" y="18"/>
                  </a:cubicBezTo>
                  <a:cubicBezTo>
                    <a:pt x="27" y="9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24"/>
            <p:cNvSpPr/>
            <p:nvPr/>
          </p:nvSpPr>
          <p:spPr>
            <a:xfrm>
              <a:off x="5553300" y="1094225"/>
              <a:ext cx="1775" cy="875"/>
            </a:xfrm>
            <a:custGeom>
              <a:avLst/>
              <a:gdLst/>
              <a:ahLst/>
              <a:cxnLst/>
              <a:rect l="l" t="t" r="r" b="b"/>
              <a:pathLst>
                <a:path w="71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4" y="5"/>
                    <a:pt x="0" y="16"/>
                    <a:pt x="14" y="23"/>
                  </a:cubicBezTo>
                  <a:cubicBezTo>
                    <a:pt x="23" y="31"/>
                    <a:pt x="34" y="35"/>
                    <a:pt x="45" y="35"/>
                  </a:cubicBezTo>
                  <a:cubicBezTo>
                    <a:pt x="49" y="35"/>
                    <a:pt x="53" y="35"/>
                    <a:pt x="56" y="34"/>
                  </a:cubicBezTo>
                  <a:cubicBezTo>
                    <a:pt x="70" y="30"/>
                    <a:pt x="70" y="23"/>
                    <a:pt x="59" y="13"/>
                  </a:cubicBezTo>
                  <a:cubicBezTo>
                    <a:pt x="49" y="5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24"/>
            <p:cNvSpPr/>
            <p:nvPr/>
          </p:nvSpPr>
          <p:spPr>
            <a:xfrm>
              <a:off x="5636150" y="1344250"/>
              <a:ext cx="2025" cy="625"/>
            </a:xfrm>
            <a:custGeom>
              <a:avLst/>
              <a:gdLst/>
              <a:ahLst/>
              <a:cxnLst/>
              <a:rect l="l" t="t" r="r" b="b"/>
              <a:pathLst>
                <a:path w="81" h="25" extrusionOk="0">
                  <a:moveTo>
                    <a:pt x="73" y="0"/>
                  </a:moveTo>
                  <a:cubicBezTo>
                    <a:pt x="67" y="0"/>
                    <a:pt x="57" y="2"/>
                    <a:pt x="42" y="7"/>
                  </a:cubicBezTo>
                  <a:cubicBezTo>
                    <a:pt x="10" y="14"/>
                    <a:pt x="0" y="21"/>
                    <a:pt x="17" y="25"/>
                  </a:cubicBezTo>
                  <a:cubicBezTo>
                    <a:pt x="34" y="25"/>
                    <a:pt x="58" y="17"/>
                    <a:pt x="73" y="7"/>
                  </a:cubicBezTo>
                  <a:cubicBezTo>
                    <a:pt x="80" y="3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24"/>
            <p:cNvSpPr/>
            <p:nvPr/>
          </p:nvSpPr>
          <p:spPr>
            <a:xfrm>
              <a:off x="5557375" y="1089825"/>
              <a:ext cx="2025" cy="575"/>
            </a:xfrm>
            <a:custGeom>
              <a:avLst/>
              <a:gdLst/>
              <a:ahLst/>
              <a:cxnLst/>
              <a:rect l="l" t="t" r="r" b="b"/>
              <a:pathLst>
                <a:path w="81" h="23" extrusionOk="0">
                  <a:moveTo>
                    <a:pt x="73" y="0"/>
                  </a:moveTo>
                  <a:cubicBezTo>
                    <a:pt x="67" y="0"/>
                    <a:pt x="56" y="2"/>
                    <a:pt x="42" y="5"/>
                  </a:cubicBezTo>
                  <a:cubicBezTo>
                    <a:pt x="15" y="12"/>
                    <a:pt x="0" y="22"/>
                    <a:pt x="18" y="22"/>
                  </a:cubicBezTo>
                  <a:cubicBezTo>
                    <a:pt x="35" y="22"/>
                    <a:pt x="60" y="15"/>
                    <a:pt x="74" y="8"/>
                  </a:cubicBezTo>
                  <a:cubicBezTo>
                    <a:pt x="81" y="3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24"/>
            <p:cNvSpPr/>
            <p:nvPr/>
          </p:nvSpPr>
          <p:spPr>
            <a:xfrm>
              <a:off x="5643075" y="13378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8" y="1"/>
                  </a:moveTo>
                  <a:cubicBezTo>
                    <a:pt x="26" y="1"/>
                    <a:pt x="24" y="1"/>
                    <a:pt x="21" y="1"/>
                  </a:cubicBezTo>
                  <a:cubicBezTo>
                    <a:pt x="10" y="6"/>
                    <a:pt x="0" y="12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5" y="31"/>
                    <a:pt x="38" y="31"/>
                    <a:pt x="40" y="31"/>
                  </a:cubicBezTo>
                  <a:cubicBezTo>
                    <a:pt x="50" y="31"/>
                    <a:pt x="55" y="26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24"/>
            <p:cNvSpPr/>
            <p:nvPr/>
          </p:nvSpPr>
          <p:spPr>
            <a:xfrm>
              <a:off x="5646725" y="1338050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26" y="1"/>
                  </a:moveTo>
                  <a:cubicBezTo>
                    <a:pt x="21" y="1"/>
                    <a:pt x="17" y="1"/>
                    <a:pt x="14" y="2"/>
                  </a:cubicBezTo>
                  <a:cubicBezTo>
                    <a:pt x="0" y="5"/>
                    <a:pt x="7" y="12"/>
                    <a:pt x="28" y="19"/>
                  </a:cubicBezTo>
                  <a:cubicBezTo>
                    <a:pt x="42" y="23"/>
                    <a:pt x="56" y="25"/>
                    <a:pt x="68" y="25"/>
                  </a:cubicBezTo>
                  <a:cubicBezTo>
                    <a:pt x="77" y="25"/>
                    <a:pt x="85" y="24"/>
                    <a:pt x="90" y="23"/>
                  </a:cubicBezTo>
                  <a:cubicBezTo>
                    <a:pt x="104" y="19"/>
                    <a:pt x="98" y="12"/>
                    <a:pt x="73" y="9"/>
                  </a:cubicBezTo>
                  <a:cubicBezTo>
                    <a:pt x="57" y="4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24"/>
            <p:cNvSpPr/>
            <p:nvPr/>
          </p:nvSpPr>
          <p:spPr>
            <a:xfrm>
              <a:off x="5572900" y="10931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42" y="0"/>
                  </a:moveTo>
                  <a:cubicBezTo>
                    <a:pt x="15" y="3"/>
                    <a:pt x="1" y="14"/>
                    <a:pt x="4" y="32"/>
                  </a:cubicBezTo>
                  <a:cubicBezTo>
                    <a:pt x="10" y="43"/>
                    <a:pt x="21" y="53"/>
                    <a:pt x="31" y="53"/>
                  </a:cubicBezTo>
                  <a:cubicBezTo>
                    <a:pt x="33" y="53"/>
                    <a:pt x="34" y="53"/>
                    <a:pt x="36" y="53"/>
                  </a:cubicBezTo>
                  <a:cubicBezTo>
                    <a:pt x="42" y="53"/>
                    <a:pt x="57" y="51"/>
                    <a:pt x="72" y="51"/>
                  </a:cubicBezTo>
                  <a:cubicBezTo>
                    <a:pt x="80" y="51"/>
                    <a:pt x="88" y="51"/>
                    <a:pt x="95" y="53"/>
                  </a:cubicBezTo>
                  <a:cubicBezTo>
                    <a:pt x="122" y="53"/>
                    <a:pt x="129" y="45"/>
                    <a:pt x="111" y="28"/>
                  </a:cubicBezTo>
                  <a:cubicBezTo>
                    <a:pt x="101" y="14"/>
                    <a:pt x="66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24"/>
            <p:cNvSpPr/>
            <p:nvPr/>
          </p:nvSpPr>
          <p:spPr>
            <a:xfrm>
              <a:off x="5580125" y="1093050"/>
              <a:ext cx="1925" cy="1175"/>
            </a:xfrm>
            <a:custGeom>
              <a:avLst/>
              <a:gdLst/>
              <a:ahLst/>
              <a:cxnLst/>
              <a:rect l="l" t="t" r="r" b="b"/>
              <a:pathLst>
                <a:path w="77" h="47" extrusionOk="0">
                  <a:moveTo>
                    <a:pt x="23" y="0"/>
                  </a:moveTo>
                  <a:cubicBezTo>
                    <a:pt x="7" y="0"/>
                    <a:pt x="0" y="10"/>
                    <a:pt x="3" y="25"/>
                  </a:cubicBezTo>
                  <a:cubicBezTo>
                    <a:pt x="9" y="40"/>
                    <a:pt x="22" y="47"/>
                    <a:pt x="36" y="47"/>
                  </a:cubicBezTo>
                  <a:cubicBezTo>
                    <a:pt x="39" y="47"/>
                    <a:pt x="42" y="46"/>
                    <a:pt x="45" y="46"/>
                  </a:cubicBezTo>
                  <a:cubicBezTo>
                    <a:pt x="65" y="42"/>
                    <a:pt x="76" y="28"/>
                    <a:pt x="72" y="22"/>
                  </a:cubicBezTo>
                  <a:cubicBezTo>
                    <a:pt x="69" y="11"/>
                    <a:pt x="51" y="1"/>
                    <a:pt x="30" y="1"/>
                  </a:cubicBezTo>
                  <a:cubicBezTo>
                    <a:pt x="28" y="0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24"/>
            <p:cNvSpPr/>
            <p:nvPr/>
          </p:nvSpPr>
          <p:spPr>
            <a:xfrm>
              <a:off x="5665700" y="13139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7" y="0"/>
                  </a:moveTo>
                  <a:cubicBezTo>
                    <a:pt x="53" y="0"/>
                    <a:pt x="47" y="1"/>
                    <a:pt x="39" y="2"/>
                  </a:cubicBezTo>
                  <a:cubicBezTo>
                    <a:pt x="15" y="9"/>
                    <a:pt x="1" y="16"/>
                    <a:pt x="11" y="19"/>
                  </a:cubicBezTo>
                  <a:cubicBezTo>
                    <a:pt x="14" y="22"/>
                    <a:pt x="18" y="23"/>
                    <a:pt x="22" y="23"/>
                  </a:cubicBezTo>
                  <a:cubicBezTo>
                    <a:pt x="32" y="23"/>
                    <a:pt x="44" y="17"/>
                    <a:pt x="56" y="13"/>
                  </a:cubicBezTo>
                  <a:cubicBezTo>
                    <a:pt x="66" y="3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24"/>
            <p:cNvSpPr/>
            <p:nvPr/>
          </p:nvSpPr>
          <p:spPr>
            <a:xfrm>
              <a:off x="5669625" y="1314650"/>
              <a:ext cx="1300" cy="750"/>
            </a:xfrm>
            <a:custGeom>
              <a:avLst/>
              <a:gdLst/>
              <a:ahLst/>
              <a:cxnLst/>
              <a:rect l="l" t="t" r="r" b="b"/>
              <a:pathLst>
                <a:path w="52" h="30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5"/>
                    <a:pt x="0" y="11"/>
                    <a:pt x="0" y="15"/>
                  </a:cubicBezTo>
                  <a:cubicBezTo>
                    <a:pt x="3" y="19"/>
                    <a:pt x="14" y="25"/>
                    <a:pt x="31" y="29"/>
                  </a:cubicBezTo>
                  <a:cubicBezTo>
                    <a:pt x="33" y="29"/>
                    <a:pt x="36" y="30"/>
                    <a:pt x="38" y="30"/>
                  </a:cubicBezTo>
                  <a:cubicBezTo>
                    <a:pt x="47" y="30"/>
                    <a:pt x="51" y="23"/>
                    <a:pt x="48" y="15"/>
                  </a:cubicBezTo>
                  <a:cubicBezTo>
                    <a:pt x="46" y="6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24"/>
            <p:cNvSpPr/>
            <p:nvPr/>
          </p:nvSpPr>
          <p:spPr>
            <a:xfrm>
              <a:off x="5607850" y="1087675"/>
              <a:ext cx="2750" cy="800"/>
            </a:xfrm>
            <a:custGeom>
              <a:avLst/>
              <a:gdLst/>
              <a:ahLst/>
              <a:cxnLst/>
              <a:rect l="l" t="t" r="r" b="b"/>
              <a:pathLst>
                <a:path w="110" h="32" extrusionOk="0">
                  <a:moveTo>
                    <a:pt x="57" y="0"/>
                  </a:moveTo>
                  <a:cubicBezTo>
                    <a:pt x="49" y="0"/>
                    <a:pt x="41" y="2"/>
                    <a:pt x="32" y="4"/>
                  </a:cubicBezTo>
                  <a:cubicBezTo>
                    <a:pt x="1" y="11"/>
                    <a:pt x="1" y="14"/>
                    <a:pt x="36" y="22"/>
                  </a:cubicBezTo>
                  <a:cubicBezTo>
                    <a:pt x="55" y="28"/>
                    <a:pt x="72" y="31"/>
                    <a:pt x="84" y="31"/>
                  </a:cubicBezTo>
                  <a:cubicBezTo>
                    <a:pt x="103" y="31"/>
                    <a:pt x="109" y="24"/>
                    <a:pt x="95" y="11"/>
                  </a:cubicBezTo>
                  <a:cubicBezTo>
                    <a:pt x="85" y="5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24"/>
            <p:cNvSpPr/>
            <p:nvPr/>
          </p:nvSpPr>
          <p:spPr>
            <a:xfrm>
              <a:off x="5615875" y="1087550"/>
              <a:ext cx="3275" cy="800"/>
            </a:xfrm>
            <a:custGeom>
              <a:avLst/>
              <a:gdLst/>
              <a:ahLst/>
              <a:cxnLst/>
              <a:rect l="l" t="t" r="r" b="b"/>
              <a:pathLst>
                <a:path w="131" h="32" extrusionOk="0">
                  <a:moveTo>
                    <a:pt x="45" y="0"/>
                  </a:moveTo>
                  <a:cubicBezTo>
                    <a:pt x="33" y="0"/>
                    <a:pt x="23" y="2"/>
                    <a:pt x="20" y="6"/>
                  </a:cubicBezTo>
                  <a:cubicBezTo>
                    <a:pt x="0" y="25"/>
                    <a:pt x="3" y="31"/>
                    <a:pt x="38" y="31"/>
                  </a:cubicBezTo>
                  <a:cubicBezTo>
                    <a:pt x="47" y="31"/>
                    <a:pt x="58" y="31"/>
                    <a:pt x="72" y="30"/>
                  </a:cubicBezTo>
                  <a:cubicBezTo>
                    <a:pt x="131" y="23"/>
                    <a:pt x="131" y="23"/>
                    <a:pt x="86" y="6"/>
                  </a:cubicBezTo>
                  <a:cubicBezTo>
                    <a:pt x="72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24"/>
            <p:cNvSpPr/>
            <p:nvPr/>
          </p:nvSpPr>
          <p:spPr>
            <a:xfrm>
              <a:off x="5633900" y="1091725"/>
              <a:ext cx="5700" cy="1825"/>
            </a:xfrm>
            <a:custGeom>
              <a:avLst/>
              <a:gdLst/>
              <a:ahLst/>
              <a:cxnLst/>
              <a:rect l="l" t="t" r="r" b="b"/>
              <a:pathLst>
                <a:path w="228" h="73" extrusionOk="0">
                  <a:moveTo>
                    <a:pt x="199" y="1"/>
                  </a:moveTo>
                  <a:cubicBezTo>
                    <a:pt x="197" y="1"/>
                    <a:pt x="196" y="1"/>
                    <a:pt x="194" y="1"/>
                  </a:cubicBezTo>
                  <a:cubicBezTo>
                    <a:pt x="165" y="6"/>
                    <a:pt x="143" y="8"/>
                    <a:pt x="121" y="8"/>
                  </a:cubicBezTo>
                  <a:cubicBezTo>
                    <a:pt x="106" y="8"/>
                    <a:pt x="91" y="7"/>
                    <a:pt x="73" y="6"/>
                  </a:cubicBezTo>
                  <a:cubicBezTo>
                    <a:pt x="66" y="4"/>
                    <a:pt x="60" y="3"/>
                    <a:pt x="54" y="3"/>
                  </a:cubicBezTo>
                  <a:cubicBezTo>
                    <a:pt x="33" y="3"/>
                    <a:pt x="19" y="13"/>
                    <a:pt x="14" y="30"/>
                  </a:cubicBezTo>
                  <a:cubicBezTo>
                    <a:pt x="4" y="57"/>
                    <a:pt x="0" y="69"/>
                    <a:pt x="10" y="69"/>
                  </a:cubicBezTo>
                  <a:cubicBezTo>
                    <a:pt x="17" y="69"/>
                    <a:pt x="31" y="62"/>
                    <a:pt x="55" y="50"/>
                  </a:cubicBezTo>
                  <a:cubicBezTo>
                    <a:pt x="72" y="42"/>
                    <a:pt x="86" y="38"/>
                    <a:pt x="98" y="38"/>
                  </a:cubicBezTo>
                  <a:cubicBezTo>
                    <a:pt x="111" y="38"/>
                    <a:pt x="121" y="43"/>
                    <a:pt x="128" y="54"/>
                  </a:cubicBezTo>
                  <a:cubicBezTo>
                    <a:pt x="139" y="66"/>
                    <a:pt x="156" y="72"/>
                    <a:pt x="173" y="72"/>
                  </a:cubicBezTo>
                  <a:cubicBezTo>
                    <a:pt x="176" y="72"/>
                    <a:pt x="180" y="72"/>
                    <a:pt x="183" y="71"/>
                  </a:cubicBezTo>
                  <a:cubicBezTo>
                    <a:pt x="220" y="61"/>
                    <a:pt x="228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24"/>
            <p:cNvSpPr/>
            <p:nvPr/>
          </p:nvSpPr>
          <p:spPr>
            <a:xfrm>
              <a:off x="5640200" y="1091600"/>
              <a:ext cx="14775" cy="1575"/>
            </a:xfrm>
            <a:custGeom>
              <a:avLst/>
              <a:gdLst/>
              <a:ahLst/>
              <a:cxnLst/>
              <a:rect l="l" t="t" r="r" b="b"/>
              <a:pathLst>
                <a:path w="591" h="63" extrusionOk="0">
                  <a:moveTo>
                    <a:pt x="162" y="1"/>
                  </a:moveTo>
                  <a:cubicBezTo>
                    <a:pt x="135" y="1"/>
                    <a:pt x="105" y="1"/>
                    <a:pt x="80" y="3"/>
                  </a:cubicBezTo>
                  <a:cubicBezTo>
                    <a:pt x="35" y="6"/>
                    <a:pt x="1" y="17"/>
                    <a:pt x="1" y="24"/>
                  </a:cubicBezTo>
                  <a:cubicBezTo>
                    <a:pt x="8" y="47"/>
                    <a:pt x="60" y="62"/>
                    <a:pt x="114" y="62"/>
                  </a:cubicBezTo>
                  <a:cubicBezTo>
                    <a:pt x="135" y="62"/>
                    <a:pt x="156" y="60"/>
                    <a:pt x="175" y="55"/>
                  </a:cubicBezTo>
                  <a:cubicBezTo>
                    <a:pt x="197" y="50"/>
                    <a:pt x="218" y="47"/>
                    <a:pt x="232" y="47"/>
                  </a:cubicBezTo>
                  <a:cubicBezTo>
                    <a:pt x="245" y="47"/>
                    <a:pt x="253" y="49"/>
                    <a:pt x="254" y="52"/>
                  </a:cubicBezTo>
                  <a:cubicBezTo>
                    <a:pt x="256" y="58"/>
                    <a:pt x="304" y="62"/>
                    <a:pt x="362" y="62"/>
                  </a:cubicBezTo>
                  <a:cubicBezTo>
                    <a:pt x="427" y="62"/>
                    <a:pt x="505" y="57"/>
                    <a:pt x="538" y="48"/>
                  </a:cubicBezTo>
                  <a:cubicBezTo>
                    <a:pt x="590" y="36"/>
                    <a:pt x="555" y="10"/>
                    <a:pt x="488" y="10"/>
                  </a:cubicBezTo>
                  <a:cubicBezTo>
                    <a:pt x="483" y="10"/>
                    <a:pt x="478" y="10"/>
                    <a:pt x="473" y="11"/>
                  </a:cubicBezTo>
                  <a:cubicBezTo>
                    <a:pt x="452" y="12"/>
                    <a:pt x="430" y="13"/>
                    <a:pt x="412" y="13"/>
                  </a:cubicBezTo>
                  <a:cubicBezTo>
                    <a:pt x="394" y="13"/>
                    <a:pt x="379" y="12"/>
                    <a:pt x="372" y="11"/>
                  </a:cubicBezTo>
                  <a:cubicBezTo>
                    <a:pt x="359" y="8"/>
                    <a:pt x="345" y="5"/>
                    <a:pt x="334" y="5"/>
                  </a:cubicBezTo>
                  <a:cubicBezTo>
                    <a:pt x="330" y="5"/>
                    <a:pt x="326" y="5"/>
                    <a:pt x="324" y="6"/>
                  </a:cubicBezTo>
                  <a:cubicBezTo>
                    <a:pt x="319" y="8"/>
                    <a:pt x="313" y="8"/>
                    <a:pt x="304" y="8"/>
                  </a:cubicBezTo>
                  <a:cubicBezTo>
                    <a:pt x="285" y="8"/>
                    <a:pt x="258" y="5"/>
                    <a:pt x="234" y="3"/>
                  </a:cubicBezTo>
                  <a:cubicBezTo>
                    <a:pt x="216" y="1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24"/>
            <p:cNvSpPr/>
            <p:nvPr/>
          </p:nvSpPr>
          <p:spPr>
            <a:xfrm>
              <a:off x="5709250" y="130987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29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7" y="5"/>
                    <a:pt x="0" y="12"/>
                    <a:pt x="0" y="15"/>
                  </a:cubicBezTo>
                  <a:cubicBezTo>
                    <a:pt x="4" y="22"/>
                    <a:pt x="15" y="26"/>
                    <a:pt x="32" y="29"/>
                  </a:cubicBezTo>
                  <a:cubicBezTo>
                    <a:pt x="35" y="30"/>
                    <a:pt x="38" y="30"/>
                    <a:pt x="40" y="30"/>
                  </a:cubicBezTo>
                  <a:cubicBezTo>
                    <a:pt x="48" y="30"/>
                    <a:pt x="52" y="26"/>
                    <a:pt x="49" y="15"/>
                  </a:cubicBezTo>
                  <a:cubicBezTo>
                    <a:pt x="46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24"/>
            <p:cNvSpPr/>
            <p:nvPr/>
          </p:nvSpPr>
          <p:spPr>
            <a:xfrm>
              <a:off x="5729475" y="1341250"/>
              <a:ext cx="4975" cy="1825"/>
            </a:xfrm>
            <a:custGeom>
              <a:avLst/>
              <a:gdLst/>
              <a:ahLst/>
              <a:cxnLst/>
              <a:rect l="l" t="t" r="r" b="b"/>
              <a:pathLst>
                <a:path w="199" h="73" extrusionOk="0">
                  <a:moveTo>
                    <a:pt x="19" y="1"/>
                  </a:moveTo>
                  <a:cubicBezTo>
                    <a:pt x="1" y="1"/>
                    <a:pt x="8" y="10"/>
                    <a:pt x="27" y="33"/>
                  </a:cubicBezTo>
                  <a:cubicBezTo>
                    <a:pt x="48" y="58"/>
                    <a:pt x="78" y="73"/>
                    <a:pt x="95" y="73"/>
                  </a:cubicBezTo>
                  <a:cubicBezTo>
                    <a:pt x="107" y="73"/>
                    <a:pt x="113" y="66"/>
                    <a:pt x="107" y="50"/>
                  </a:cubicBezTo>
                  <a:cubicBezTo>
                    <a:pt x="104" y="40"/>
                    <a:pt x="121" y="33"/>
                    <a:pt x="146" y="33"/>
                  </a:cubicBezTo>
                  <a:cubicBezTo>
                    <a:pt x="153" y="33"/>
                    <a:pt x="159" y="34"/>
                    <a:pt x="164" y="34"/>
                  </a:cubicBezTo>
                  <a:cubicBezTo>
                    <a:pt x="199" y="34"/>
                    <a:pt x="162" y="21"/>
                    <a:pt x="80" y="9"/>
                  </a:cubicBezTo>
                  <a:cubicBezTo>
                    <a:pt x="49" y="4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24"/>
            <p:cNvSpPr/>
            <p:nvPr/>
          </p:nvSpPr>
          <p:spPr>
            <a:xfrm>
              <a:off x="5654625" y="1091700"/>
              <a:ext cx="5775" cy="1750"/>
            </a:xfrm>
            <a:custGeom>
              <a:avLst/>
              <a:gdLst/>
              <a:ahLst/>
              <a:cxnLst/>
              <a:rect l="l" t="t" r="r" b="b"/>
              <a:pathLst>
                <a:path w="231" h="70" extrusionOk="0">
                  <a:moveTo>
                    <a:pt x="166" y="1"/>
                  </a:moveTo>
                  <a:cubicBezTo>
                    <a:pt x="148" y="1"/>
                    <a:pt x="128" y="5"/>
                    <a:pt x="107" y="13"/>
                  </a:cubicBezTo>
                  <a:cubicBezTo>
                    <a:pt x="91" y="19"/>
                    <a:pt x="76" y="23"/>
                    <a:pt x="66" y="23"/>
                  </a:cubicBezTo>
                  <a:cubicBezTo>
                    <a:pt x="58" y="23"/>
                    <a:pt x="54" y="21"/>
                    <a:pt x="52" y="17"/>
                  </a:cubicBezTo>
                  <a:cubicBezTo>
                    <a:pt x="50" y="12"/>
                    <a:pt x="47" y="9"/>
                    <a:pt x="42" y="9"/>
                  </a:cubicBezTo>
                  <a:cubicBezTo>
                    <a:pt x="38" y="9"/>
                    <a:pt x="33" y="12"/>
                    <a:pt x="27" y="17"/>
                  </a:cubicBezTo>
                  <a:cubicBezTo>
                    <a:pt x="0" y="44"/>
                    <a:pt x="12" y="63"/>
                    <a:pt x="43" y="63"/>
                  </a:cubicBezTo>
                  <a:cubicBezTo>
                    <a:pt x="51" y="63"/>
                    <a:pt x="62" y="61"/>
                    <a:pt x="73" y="58"/>
                  </a:cubicBezTo>
                  <a:cubicBezTo>
                    <a:pt x="83" y="56"/>
                    <a:pt x="96" y="55"/>
                    <a:pt x="108" y="55"/>
                  </a:cubicBezTo>
                  <a:cubicBezTo>
                    <a:pt x="127" y="55"/>
                    <a:pt x="147" y="57"/>
                    <a:pt x="160" y="61"/>
                  </a:cubicBezTo>
                  <a:cubicBezTo>
                    <a:pt x="169" y="67"/>
                    <a:pt x="177" y="70"/>
                    <a:pt x="184" y="70"/>
                  </a:cubicBezTo>
                  <a:cubicBezTo>
                    <a:pt x="195" y="70"/>
                    <a:pt x="203" y="63"/>
                    <a:pt x="211" y="48"/>
                  </a:cubicBezTo>
                  <a:cubicBezTo>
                    <a:pt x="231" y="20"/>
                    <a:pt x="205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24"/>
            <p:cNvSpPr/>
            <p:nvPr/>
          </p:nvSpPr>
          <p:spPr>
            <a:xfrm>
              <a:off x="5735625" y="134360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1"/>
                  </a:cubicBezTo>
                  <a:cubicBezTo>
                    <a:pt x="10" y="6"/>
                    <a:pt x="0" y="9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4" y="30"/>
                    <a:pt x="36" y="31"/>
                    <a:pt x="38" y="31"/>
                  </a:cubicBezTo>
                  <a:cubicBezTo>
                    <a:pt x="48" y="31"/>
                    <a:pt x="55" y="25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24"/>
            <p:cNvSpPr/>
            <p:nvPr/>
          </p:nvSpPr>
          <p:spPr>
            <a:xfrm>
              <a:off x="5737175" y="13484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8" y="0"/>
                    <a:pt x="42" y="0"/>
                    <a:pt x="35" y="1"/>
                  </a:cubicBezTo>
                  <a:cubicBezTo>
                    <a:pt x="11" y="8"/>
                    <a:pt x="1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4" y="18"/>
                    <a:pt x="52" y="11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24"/>
            <p:cNvSpPr/>
            <p:nvPr/>
          </p:nvSpPr>
          <p:spPr>
            <a:xfrm>
              <a:off x="5739000" y="13423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0" y="5"/>
                    <a:pt x="0" y="12"/>
                    <a:pt x="11" y="23"/>
                  </a:cubicBezTo>
                  <a:cubicBezTo>
                    <a:pt x="18" y="30"/>
                    <a:pt x="32" y="34"/>
                    <a:pt x="43" y="34"/>
                  </a:cubicBezTo>
                  <a:cubicBezTo>
                    <a:pt x="46" y="34"/>
                    <a:pt x="50" y="34"/>
                    <a:pt x="53" y="33"/>
                  </a:cubicBezTo>
                  <a:cubicBezTo>
                    <a:pt x="66" y="29"/>
                    <a:pt x="66" y="19"/>
                    <a:pt x="56" y="12"/>
                  </a:cubicBezTo>
                  <a:cubicBezTo>
                    <a:pt x="48" y="4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24"/>
            <p:cNvSpPr/>
            <p:nvPr/>
          </p:nvSpPr>
          <p:spPr>
            <a:xfrm>
              <a:off x="5740300" y="1344175"/>
              <a:ext cx="4600" cy="1925"/>
            </a:xfrm>
            <a:custGeom>
              <a:avLst/>
              <a:gdLst/>
              <a:ahLst/>
              <a:cxnLst/>
              <a:rect l="l" t="t" r="r" b="b"/>
              <a:pathLst>
                <a:path w="184" h="77" extrusionOk="0">
                  <a:moveTo>
                    <a:pt x="26" y="0"/>
                  </a:moveTo>
                  <a:cubicBezTo>
                    <a:pt x="22" y="0"/>
                    <a:pt x="17" y="2"/>
                    <a:pt x="11" y="7"/>
                  </a:cubicBezTo>
                  <a:cubicBezTo>
                    <a:pt x="1" y="20"/>
                    <a:pt x="28" y="38"/>
                    <a:pt x="81" y="55"/>
                  </a:cubicBezTo>
                  <a:cubicBezTo>
                    <a:pt x="121" y="70"/>
                    <a:pt x="157" y="77"/>
                    <a:pt x="169" y="77"/>
                  </a:cubicBezTo>
                  <a:cubicBezTo>
                    <a:pt x="172" y="77"/>
                    <a:pt x="173" y="76"/>
                    <a:pt x="174" y="76"/>
                  </a:cubicBezTo>
                  <a:cubicBezTo>
                    <a:pt x="184" y="57"/>
                    <a:pt x="99" y="15"/>
                    <a:pt x="71" y="15"/>
                  </a:cubicBezTo>
                  <a:cubicBezTo>
                    <a:pt x="67" y="15"/>
                    <a:pt x="65" y="15"/>
                    <a:pt x="63" y="17"/>
                  </a:cubicBezTo>
                  <a:cubicBezTo>
                    <a:pt x="59" y="21"/>
                    <a:pt x="55" y="23"/>
                    <a:pt x="51" y="23"/>
                  </a:cubicBezTo>
                  <a:cubicBezTo>
                    <a:pt x="45" y="23"/>
                    <a:pt x="41" y="19"/>
                    <a:pt x="39" y="10"/>
                  </a:cubicBezTo>
                  <a:cubicBezTo>
                    <a:pt x="37" y="4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24"/>
            <p:cNvSpPr/>
            <p:nvPr/>
          </p:nvSpPr>
          <p:spPr>
            <a:xfrm>
              <a:off x="5661125" y="1091725"/>
              <a:ext cx="1375" cy="120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6"/>
                    <a:pt x="10" y="16"/>
                    <a:pt x="4" y="22"/>
                  </a:cubicBezTo>
                  <a:cubicBezTo>
                    <a:pt x="0" y="33"/>
                    <a:pt x="0" y="43"/>
                    <a:pt x="10" y="47"/>
                  </a:cubicBezTo>
                  <a:cubicBezTo>
                    <a:pt x="11" y="48"/>
                    <a:pt x="12" y="48"/>
                    <a:pt x="13" y="48"/>
                  </a:cubicBezTo>
                  <a:cubicBezTo>
                    <a:pt x="20" y="48"/>
                    <a:pt x="32" y="38"/>
                    <a:pt x="42" y="22"/>
                  </a:cubicBezTo>
                  <a:cubicBezTo>
                    <a:pt x="53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24"/>
            <p:cNvSpPr/>
            <p:nvPr/>
          </p:nvSpPr>
          <p:spPr>
            <a:xfrm>
              <a:off x="5742200" y="13489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8" y="5"/>
                    <a:pt x="0" y="15"/>
                    <a:pt x="5" y="26"/>
                  </a:cubicBezTo>
                  <a:cubicBezTo>
                    <a:pt x="7" y="34"/>
                    <a:pt x="14" y="40"/>
                    <a:pt x="24" y="40"/>
                  </a:cubicBezTo>
                  <a:cubicBezTo>
                    <a:pt x="27" y="40"/>
                    <a:pt x="29" y="40"/>
                    <a:pt x="32" y="39"/>
                  </a:cubicBezTo>
                  <a:cubicBezTo>
                    <a:pt x="46" y="36"/>
                    <a:pt x="53" y="26"/>
                    <a:pt x="50" y="15"/>
                  </a:cubicBezTo>
                  <a:cubicBezTo>
                    <a:pt x="47" y="5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24"/>
            <p:cNvSpPr/>
            <p:nvPr/>
          </p:nvSpPr>
          <p:spPr>
            <a:xfrm>
              <a:off x="5728325" y="1300050"/>
              <a:ext cx="1975" cy="1750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68" y="0"/>
                  </a:moveTo>
                  <a:cubicBezTo>
                    <a:pt x="64" y="0"/>
                    <a:pt x="57" y="2"/>
                    <a:pt x="46" y="6"/>
                  </a:cubicBezTo>
                  <a:cubicBezTo>
                    <a:pt x="25" y="9"/>
                    <a:pt x="14" y="23"/>
                    <a:pt x="25" y="30"/>
                  </a:cubicBezTo>
                  <a:cubicBezTo>
                    <a:pt x="35" y="41"/>
                    <a:pt x="32" y="51"/>
                    <a:pt x="18" y="54"/>
                  </a:cubicBezTo>
                  <a:cubicBezTo>
                    <a:pt x="4" y="57"/>
                    <a:pt x="1" y="65"/>
                    <a:pt x="11" y="68"/>
                  </a:cubicBezTo>
                  <a:cubicBezTo>
                    <a:pt x="13" y="69"/>
                    <a:pt x="15" y="70"/>
                    <a:pt x="17" y="70"/>
                  </a:cubicBezTo>
                  <a:cubicBezTo>
                    <a:pt x="29" y="70"/>
                    <a:pt x="45" y="57"/>
                    <a:pt x="56" y="37"/>
                  </a:cubicBezTo>
                  <a:cubicBezTo>
                    <a:pt x="73" y="10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24"/>
            <p:cNvSpPr/>
            <p:nvPr/>
          </p:nvSpPr>
          <p:spPr>
            <a:xfrm>
              <a:off x="5663275" y="1092025"/>
              <a:ext cx="3875" cy="1275"/>
            </a:xfrm>
            <a:custGeom>
              <a:avLst/>
              <a:gdLst/>
              <a:ahLst/>
              <a:cxnLst/>
              <a:rect l="l" t="t" r="r" b="b"/>
              <a:pathLst>
                <a:path w="155" h="51" extrusionOk="0">
                  <a:moveTo>
                    <a:pt x="102" y="0"/>
                  </a:moveTo>
                  <a:cubicBezTo>
                    <a:pt x="79" y="0"/>
                    <a:pt x="53" y="7"/>
                    <a:pt x="32" y="21"/>
                  </a:cubicBezTo>
                  <a:cubicBezTo>
                    <a:pt x="1" y="42"/>
                    <a:pt x="4" y="45"/>
                    <a:pt x="49" y="48"/>
                  </a:cubicBezTo>
                  <a:cubicBezTo>
                    <a:pt x="64" y="50"/>
                    <a:pt x="77" y="51"/>
                    <a:pt x="89" y="51"/>
                  </a:cubicBezTo>
                  <a:cubicBezTo>
                    <a:pt x="132" y="51"/>
                    <a:pt x="155" y="40"/>
                    <a:pt x="147" y="21"/>
                  </a:cubicBezTo>
                  <a:cubicBezTo>
                    <a:pt x="143" y="7"/>
                    <a:pt x="125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24"/>
            <p:cNvSpPr/>
            <p:nvPr/>
          </p:nvSpPr>
          <p:spPr>
            <a:xfrm>
              <a:off x="5741000" y="13288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38" y="0"/>
                  </a:moveTo>
                  <a:cubicBezTo>
                    <a:pt x="36" y="0"/>
                    <a:pt x="34" y="0"/>
                    <a:pt x="32" y="1"/>
                  </a:cubicBezTo>
                  <a:cubicBezTo>
                    <a:pt x="0" y="12"/>
                    <a:pt x="11" y="22"/>
                    <a:pt x="53" y="25"/>
                  </a:cubicBezTo>
                  <a:cubicBezTo>
                    <a:pt x="77" y="25"/>
                    <a:pt x="83" y="22"/>
                    <a:pt x="73" y="12"/>
                  </a:cubicBezTo>
                  <a:cubicBezTo>
                    <a:pt x="62" y="6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24"/>
            <p:cNvSpPr/>
            <p:nvPr/>
          </p:nvSpPr>
          <p:spPr>
            <a:xfrm>
              <a:off x="5667700" y="1092075"/>
              <a:ext cx="3750" cy="150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3" y="0"/>
                  </a:moveTo>
                  <a:cubicBezTo>
                    <a:pt x="0" y="0"/>
                    <a:pt x="1" y="8"/>
                    <a:pt x="18" y="33"/>
                  </a:cubicBezTo>
                  <a:cubicBezTo>
                    <a:pt x="26" y="50"/>
                    <a:pt x="46" y="59"/>
                    <a:pt x="65" y="59"/>
                  </a:cubicBezTo>
                  <a:cubicBezTo>
                    <a:pt x="70" y="59"/>
                    <a:pt x="75" y="59"/>
                    <a:pt x="80" y="57"/>
                  </a:cubicBezTo>
                  <a:cubicBezTo>
                    <a:pt x="149" y="40"/>
                    <a:pt x="139" y="5"/>
                    <a:pt x="63" y="2"/>
                  </a:cubicBezTo>
                  <a:cubicBezTo>
                    <a:pt x="51" y="1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24"/>
            <p:cNvSpPr/>
            <p:nvPr/>
          </p:nvSpPr>
          <p:spPr>
            <a:xfrm>
              <a:off x="5748300" y="13433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8"/>
                    <a:pt x="16" y="47"/>
                    <a:pt x="21" y="47"/>
                  </a:cubicBezTo>
                  <a:cubicBezTo>
                    <a:pt x="22" y="47"/>
                    <a:pt x="23" y="47"/>
                    <a:pt x="24" y="45"/>
                  </a:cubicBezTo>
                  <a:cubicBezTo>
                    <a:pt x="31" y="35"/>
                    <a:pt x="27" y="21"/>
                    <a:pt x="14" y="7"/>
                  </a:cubicBezTo>
                  <a:cubicBezTo>
                    <a:pt x="10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24"/>
            <p:cNvSpPr/>
            <p:nvPr/>
          </p:nvSpPr>
          <p:spPr>
            <a:xfrm>
              <a:off x="5751825" y="1346050"/>
              <a:ext cx="2675" cy="1750"/>
            </a:xfrm>
            <a:custGeom>
              <a:avLst/>
              <a:gdLst/>
              <a:ahLst/>
              <a:cxnLst/>
              <a:rect l="l" t="t" r="r" b="b"/>
              <a:pathLst>
                <a:path w="107" h="70" extrusionOk="0">
                  <a:moveTo>
                    <a:pt x="32" y="0"/>
                  </a:moveTo>
                  <a:cubicBezTo>
                    <a:pt x="30" y="0"/>
                    <a:pt x="27" y="0"/>
                    <a:pt x="25" y="1"/>
                  </a:cubicBezTo>
                  <a:cubicBezTo>
                    <a:pt x="1" y="8"/>
                    <a:pt x="4" y="18"/>
                    <a:pt x="43" y="42"/>
                  </a:cubicBezTo>
                  <a:cubicBezTo>
                    <a:pt x="69" y="61"/>
                    <a:pt x="87" y="70"/>
                    <a:pt x="95" y="70"/>
                  </a:cubicBezTo>
                  <a:cubicBezTo>
                    <a:pt x="106" y="70"/>
                    <a:pt x="102" y="56"/>
                    <a:pt x="81" y="28"/>
                  </a:cubicBezTo>
                  <a:cubicBezTo>
                    <a:pt x="69" y="10"/>
                    <a:pt x="49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24"/>
            <p:cNvSpPr/>
            <p:nvPr/>
          </p:nvSpPr>
          <p:spPr>
            <a:xfrm>
              <a:off x="5671850" y="1092325"/>
              <a:ext cx="17450" cy="2925"/>
            </a:xfrm>
            <a:custGeom>
              <a:avLst/>
              <a:gdLst/>
              <a:ahLst/>
              <a:cxnLst/>
              <a:rect l="l" t="t" r="r" b="b"/>
              <a:pathLst>
                <a:path w="698" h="117" extrusionOk="0">
                  <a:moveTo>
                    <a:pt x="129" y="1"/>
                  </a:moveTo>
                  <a:cubicBezTo>
                    <a:pt x="105" y="1"/>
                    <a:pt x="86" y="1"/>
                    <a:pt x="74" y="2"/>
                  </a:cubicBezTo>
                  <a:cubicBezTo>
                    <a:pt x="25" y="6"/>
                    <a:pt x="1" y="12"/>
                    <a:pt x="4" y="26"/>
                  </a:cubicBezTo>
                  <a:cubicBezTo>
                    <a:pt x="7" y="32"/>
                    <a:pt x="11" y="36"/>
                    <a:pt x="16" y="36"/>
                  </a:cubicBezTo>
                  <a:cubicBezTo>
                    <a:pt x="20" y="36"/>
                    <a:pt x="25" y="34"/>
                    <a:pt x="29" y="30"/>
                  </a:cubicBezTo>
                  <a:cubicBezTo>
                    <a:pt x="33" y="26"/>
                    <a:pt x="38" y="24"/>
                    <a:pt x="44" y="24"/>
                  </a:cubicBezTo>
                  <a:cubicBezTo>
                    <a:pt x="52" y="24"/>
                    <a:pt x="62" y="28"/>
                    <a:pt x="71" y="36"/>
                  </a:cubicBezTo>
                  <a:cubicBezTo>
                    <a:pt x="87" y="49"/>
                    <a:pt x="126" y="57"/>
                    <a:pt x="157" y="57"/>
                  </a:cubicBezTo>
                  <a:cubicBezTo>
                    <a:pt x="184" y="57"/>
                    <a:pt x="206" y="51"/>
                    <a:pt x="202" y="40"/>
                  </a:cubicBezTo>
                  <a:cubicBezTo>
                    <a:pt x="199" y="30"/>
                    <a:pt x="223" y="23"/>
                    <a:pt x="254" y="19"/>
                  </a:cubicBezTo>
                  <a:cubicBezTo>
                    <a:pt x="258" y="19"/>
                    <a:pt x="263" y="18"/>
                    <a:pt x="266" y="18"/>
                  </a:cubicBezTo>
                  <a:cubicBezTo>
                    <a:pt x="294" y="18"/>
                    <a:pt x="309" y="28"/>
                    <a:pt x="307" y="40"/>
                  </a:cubicBezTo>
                  <a:cubicBezTo>
                    <a:pt x="305" y="46"/>
                    <a:pt x="305" y="50"/>
                    <a:pt x="308" y="50"/>
                  </a:cubicBezTo>
                  <a:cubicBezTo>
                    <a:pt x="309" y="50"/>
                    <a:pt x="312" y="48"/>
                    <a:pt x="317" y="44"/>
                  </a:cubicBezTo>
                  <a:cubicBezTo>
                    <a:pt x="322" y="39"/>
                    <a:pt x="330" y="36"/>
                    <a:pt x="340" y="36"/>
                  </a:cubicBezTo>
                  <a:cubicBezTo>
                    <a:pt x="352" y="36"/>
                    <a:pt x="365" y="40"/>
                    <a:pt x="376" y="47"/>
                  </a:cubicBezTo>
                  <a:cubicBezTo>
                    <a:pt x="389" y="57"/>
                    <a:pt x="414" y="62"/>
                    <a:pt x="434" y="62"/>
                  </a:cubicBezTo>
                  <a:cubicBezTo>
                    <a:pt x="441" y="62"/>
                    <a:pt x="447" y="62"/>
                    <a:pt x="452" y="61"/>
                  </a:cubicBezTo>
                  <a:cubicBezTo>
                    <a:pt x="460" y="58"/>
                    <a:pt x="468" y="57"/>
                    <a:pt x="476" y="57"/>
                  </a:cubicBezTo>
                  <a:cubicBezTo>
                    <a:pt x="492" y="57"/>
                    <a:pt x="508" y="61"/>
                    <a:pt x="515" y="68"/>
                  </a:cubicBezTo>
                  <a:cubicBezTo>
                    <a:pt x="519" y="71"/>
                    <a:pt x="527" y="73"/>
                    <a:pt x="535" y="73"/>
                  </a:cubicBezTo>
                  <a:cubicBezTo>
                    <a:pt x="545" y="73"/>
                    <a:pt x="556" y="70"/>
                    <a:pt x="563" y="65"/>
                  </a:cubicBezTo>
                  <a:cubicBezTo>
                    <a:pt x="569" y="60"/>
                    <a:pt x="575" y="57"/>
                    <a:pt x="580" y="57"/>
                  </a:cubicBezTo>
                  <a:cubicBezTo>
                    <a:pt x="589" y="57"/>
                    <a:pt x="596" y="65"/>
                    <a:pt x="598" y="78"/>
                  </a:cubicBezTo>
                  <a:cubicBezTo>
                    <a:pt x="598" y="99"/>
                    <a:pt x="615" y="113"/>
                    <a:pt x="636" y="116"/>
                  </a:cubicBezTo>
                  <a:cubicBezTo>
                    <a:pt x="657" y="116"/>
                    <a:pt x="660" y="110"/>
                    <a:pt x="646" y="99"/>
                  </a:cubicBezTo>
                  <a:cubicBezTo>
                    <a:pt x="633" y="89"/>
                    <a:pt x="633" y="78"/>
                    <a:pt x="646" y="75"/>
                  </a:cubicBezTo>
                  <a:cubicBezTo>
                    <a:pt x="664" y="71"/>
                    <a:pt x="667" y="61"/>
                    <a:pt x="654" y="54"/>
                  </a:cubicBezTo>
                  <a:cubicBezTo>
                    <a:pt x="646" y="44"/>
                    <a:pt x="654" y="30"/>
                    <a:pt x="675" y="19"/>
                  </a:cubicBezTo>
                  <a:cubicBezTo>
                    <a:pt x="691" y="9"/>
                    <a:pt x="698" y="5"/>
                    <a:pt x="691" y="5"/>
                  </a:cubicBezTo>
                  <a:cubicBezTo>
                    <a:pt x="686" y="5"/>
                    <a:pt x="677" y="6"/>
                    <a:pt x="660" y="9"/>
                  </a:cubicBezTo>
                  <a:cubicBezTo>
                    <a:pt x="650" y="12"/>
                    <a:pt x="621" y="13"/>
                    <a:pt x="582" y="13"/>
                  </a:cubicBezTo>
                  <a:cubicBezTo>
                    <a:pt x="528" y="13"/>
                    <a:pt x="455" y="11"/>
                    <a:pt x="383" y="9"/>
                  </a:cubicBezTo>
                  <a:cubicBezTo>
                    <a:pt x="290" y="4"/>
                    <a:pt x="192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24"/>
            <p:cNvSpPr/>
            <p:nvPr/>
          </p:nvSpPr>
          <p:spPr>
            <a:xfrm>
              <a:off x="5751575" y="1343875"/>
              <a:ext cx="1775" cy="850"/>
            </a:xfrm>
            <a:custGeom>
              <a:avLst/>
              <a:gdLst/>
              <a:ahLst/>
              <a:cxnLst/>
              <a:rect l="l" t="t" r="r" b="b"/>
              <a:pathLst>
                <a:path w="71" h="34" extrusionOk="0">
                  <a:moveTo>
                    <a:pt x="25" y="0"/>
                  </a:moveTo>
                  <a:cubicBezTo>
                    <a:pt x="22" y="0"/>
                    <a:pt x="18" y="0"/>
                    <a:pt x="14" y="1"/>
                  </a:cubicBezTo>
                  <a:cubicBezTo>
                    <a:pt x="0" y="5"/>
                    <a:pt x="0" y="11"/>
                    <a:pt x="11" y="22"/>
                  </a:cubicBezTo>
                  <a:cubicBezTo>
                    <a:pt x="21" y="29"/>
                    <a:pt x="33" y="34"/>
                    <a:pt x="44" y="34"/>
                  </a:cubicBezTo>
                  <a:cubicBezTo>
                    <a:pt x="48" y="34"/>
                    <a:pt x="52" y="33"/>
                    <a:pt x="56" y="32"/>
                  </a:cubicBezTo>
                  <a:cubicBezTo>
                    <a:pt x="67" y="29"/>
                    <a:pt x="70" y="19"/>
                    <a:pt x="56" y="11"/>
                  </a:cubicBezTo>
                  <a:cubicBezTo>
                    <a:pt x="48" y="4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24"/>
            <p:cNvSpPr/>
            <p:nvPr/>
          </p:nvSpPr>
          <p:spPr>
            <a:xfrm>
              <a:off x="5750450" y="1333900"/>
              <a:ext cx="1400" cy="1200"/>
            </a:xfrm>
            <a:custGeom>
              <a:avLst/>
              <a:gdLst/>
              <a:ahLst/>
              <a:cxnLst/>
              <a:rect l="l" t="t" r="r" b="b"/>
              <a:pathLst>
                <a:path w="56" h="48" extrusionOk="0">
                  <a:moveTo>
                    <a:pt x="48" y="1"/>
                  </a:moveTo>
                  <a:cubicBezTo>
                    <a:pt x="46" y="1"/>
                    <a:pt x="44" y="1"/>
                    <a:pt x="42" y="1"/>
                  </a:cubicBezTo>
                  <a:cubicBezTo>
                    <a:pt x="29" y="5"/>
                    <a:pt x="11" y="15"/>
                    <a:pt x="8" y="22"/>
                  </a:cubicBezTo>
                  <a:cubicBezTo>
                    <a:pt x="0" y="32"/>
                    <a:pt x="0" y="43"/>
                    <a:pt x="11" y="46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22" y="47"/>
                    <a:pt x="36" y="38"/>
                    <a:pt x="45" y="26"/>
                  </a:cubicBezTo>
                  <a:cubicBezTo>
                    <a:pt x="54" y="8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24"/>
            <p:cNvSpPr/>
            <p:nvPr/>
          </p:nvSpPr>
          <p:spPr>
            <a:xfrm>
              <a:off x="5755150" y="1346900"/>
              <a:ext cx="2125" cy="1300"/>
            </a:xfrm>
            <a:custGeom>
              <a:avLst/>
              <a:gdLst/>
              <a:ahLst/>
              <a:cxnLst/>
              <a:rect l="l" t="t" r="r" b="b"/>
              <a:pathLst>
                <a:path w="85" h="52" extrusionOk="0">
                  <a:moveTo>
                    <a:pt x="70" y="1"/>
                  </a:moveTo>
                  <a:cubicBezTo>
                    <a:pt x="67" y="1"/>
                    <a:pt x="62" y="1"/>
                    <a:pt x="55" y="2"/>
                  </a:cubicBezTo>
                  <a:cubicBezTo>
                    <a:pt x="38" y="8"/>
                    <a:pt x="17" y="19"/>
                    <a:pt x="10" y="29"/>
                  </a:cubicBezTo>
                  <a:cubicBezTo>
                    <a:pt x="1" y="44"/>
                    <a:pt x="2" y="51"/>
                    <a:pt x="11" y="51"/>
                  </a:cubicBezTo>
                  <a:cubicBezTo>
                    <a:pt x="20" y="51"/>
                    <a:pt x="38" y="42"/>
                    <a:pt x="59" y="26"/>
                  </a:cubicBezTo>
                  <a:cubicBezTo>
                    <a:pt x="81" y="7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24"/>
            <p:cNvSpPr/>
            <p:nvPr/>
          </p:nvSpPr>
          <p:spPr>
            <a:xfrm>
              <a:off x="5755575" y="1344875"/>
              <a:ext cx="1750" cy="975"/>
            </a:xfrm>
            <a:custGeom>
              <a:avLst/>
              <a:gdLst/>
              <a:ahLst/>
              <a:cxnLst/>
              <a:rect l="l" t="t" r="r" b="b"/>
              <a:pathLst>
                <a:path w="70" h="39" extrusionOk="0">
                  <a:moveTo>
                    <a:pt x="41" y="0"/>
                  </a:moveTo>
                  <a:cubicBezTo>
                    <a:pt x="36" y="0"/>
                    <a:pt x="30" y="1"/>
                    <a:pt x="24" y="3"/>
                  </a:cubicBezTo>
                  <a:cubicBezTo>
                    <a:pt x="7" y="6"/>
                    <a:pt x="0" y="17"/>
                    <a:pt x="11" y="27"/>
                  </a:cubicBezTo>
                  <a:cubicBezTo>
                    <a:pt x="22" y="33"/>
                    <a:pt x="36" y="39"/>
                    <a:pt x="46" y="39"/>
                  </a:cubicBezTo>
                  <a:cubicBezTo>
                    <a:pt x="49" y="39"/>
                    <a:pt x="51" y="38"/>
                    <a:pt x="52" y="38"/>
                  </a:cubicBezTo>
                  <a:cubicBezTo>
                    <a:pt x="62" y="34"/>
                    <a:pt x="69" y="24"/>
                    <a:pt x="66" y="13"/>
                  </a:cubicBezTo>
                  <a:cubicBezTo>
                    <a:pt x="63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24"/>
            <p:cNvSpPr/>
            <p:nvPr/>
          </p:nvSpPr>
          <p:spPr>
            <a:xfrm>
              <a:off x="5735550" y="1276150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10" y="1"/>
                  </a:moveTo>
                  <a:cubicBezTo>
                    <a:pt x="0" y="4"/>
                    <a:pt x="0" y="14"/>
                    <a:pt x="13" y="22"/>
                  </a:cubicBezTo>
                  <a:cubicBezTo>
                    <a:pt x="20" y="28"/>
                    <a:pt x="33" y="32"/>
                    <a:pt x="47" y="32"/>
                  </a:cubicBezTo>
                  <a:cubicBezTo>
                    <a:pt x="54" y="32"/>
                    <a:pt x="62" y="31"/>
                    <a:pt x="69" y="28"/>
                  </a:cubicBezTo>
                  <a:cubicBezTo>
                    <a:pt x="104" y="18"/>
                    <a:pt x="104" y="14"/>
                    <a:pt x="69" y="7"/>
                  </a:cubicBezTo>
                  <a:cubicBezTo>
                    <a:pt x="45" y="1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24"/>
            <p:cNvSpPr/>
            <p:nvPr/>
          </p:nvSpPr>
          <p:spPr>
            <a:xfrm>
              <a:off x="5737950" y="128402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9" y="0"/>
                  </a:moveTo>
                  <a:cubicBezTo>
                    <a:pt x="25" y="0"/>
                    <a:pt x="22" y="1"/>
                    <a:pt x="18" y="1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4"/>
                    <a:pt x="17" y="38"/>
                    <a:pt x="31" y="38"/>
                  </a:cubicBezTo>
                  <a:cubicBezTo>
                    <a:pt x="36" y="38"/>
                    <a:pt x="40" y="37"/>
                    <a:pt x="46" y="36"/>
                  </a:cubicBezTo>
                  <a:cubicBezTo>
                    <a:pt x="63" y="32"/>
                    <a:pt x="71" y="19"/>
                    <a:pt x="60" y="11"/>
                  </a:cubicBezTo>
                  <a:cubicBezTo>
                    <a:pt x="52" y="4"/>
                    <a:pt x="41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24"/>
            <p:cNvSpPr/>
            <p:nvPr/>
          </p:nvSpPr>
          <p:spPr>
            <a:xfrm>
              <a:off x="5758050" y="1346025"/>
              <a:ext cx="1925" cy="2450"/>
            </a:xfrm>
            <a:custGeom>
              <a:avLst/>
              <a:gdLst/>
              <a:ahLst/>
              <a:cxnLst/>
              <a:rect l="l" t="t" r="r" b="b"/>
              <a:pathLst>
                <a:path w="77" h="98" extrusionOk="0">
                  <a:moveTo>
                    <a:pt x="43" y="0"/>
                  </a:moveTo>
                  <a:cubicBezTo>
                    <a:pt x="37" y="0"/>
                    <a:pt x="30" y="6"/>
                    <a:pt x="23" y="16"/>
                  </a:cubicBezTo>
                  <a:cubicBezTo>
                    <a:pt x="0" y="44"/>
                    <a:pt x="7" y="97"/>
                    <a:pt x="33" y="97"/>
                  </a:cubicBezTo>
                  <a:cubicBezTo>
                    <a:pt x="35" y="97"/>
                    <a:pt x="38" y="97"/>
                    <a:pt x="40" y="96"/>
                  </a:cubicBezTo>
                  <a:cubicBezTo>
                    <a:pt x="50" y="96"/>
                    <a:pt x="50" y="78"/>
                    <a:pt x="37" y="64"/>
                  </a:cubicBezTo>
                  <a:cubicBezTo>
                    <a:pt x="23" y="43"/>
                    <a:pt x="23" y="37"/>
                    <a:pt x="50" y="37"/>
                  </a:cubicBezTo>
                  <a:cubicBezTo>
                    <a:pt x="54" y="37"/>
                    <a:pt x="57" y="38"/>
                    <a:pt x="59" y="38"/>
                  </a:cubicBezTo>
                  <a:cubicBezTo>
                    <a:pt x="73" y="38"/>
                    <a:pt x="76" y="31"/>
                    <a:pt x="64" y="16"/>
                  </a:cubicBezTo>
                  <a:cubicBezTo>
                    <a:pt x="57" y="6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24"/>
            <p:cNvSpPr/>
            <p:nvPr/>
          </p:nvSpPr>
          <p:spPr>
            <a:xfrm>
              <a:off x="5760850" y="1346600"/>
              <a:ext cx="1775" cy="975"/>
            </a:xfrm>
            <a:custGeom>
              <a:avLst/>
              <a:gdLst/>
              <a:ahLst/>
              <a:cxnLst/>
              <a:rect l="l" t="t" r="r" b="b"/>
              <a:pathLst>
                <a:path w="71" h="39" extrusionOk="0">
                  <a:moveTo>
                    <a:pt x="57" y="1"/>
                  </a:moveTo>
                  <a:cubicBezTo>
                    <a:pt x="51" y="1"/>
                    <a:pt x="43" y="1"/>
                    <a:pt x="32" y="3"/>
                  </a:cubicBezTo>
                  <a:cubicBezTo>
                    <a:pt x="15" y="11"/>
                    <a:pt x="1" y="20"/>
                    <a:pt x="4" y="31"/>
                  </a:cubicBezTo>
                  <a:cubicBezTo>
                    <a:pt x="6" y="36"/>
                    <a:pt x="11" y="39"/>
                    <a:pt x="18" y="39"/>
                  </a:cubicBezTo>
                  <a:cubicBezTo>
                    <a:pt x="24" y="39"/>
                    <a:pt x="32" y="36"/>
                    <a:pt x="39" y="31"/>
                  </a:cubicBezTo>
                  <a:cubicBezTo>
                    <a:pt x="56" y="20"/>
                    <a:pt x="70" y="6"/>
                    <a:pt x="66" y="3"/>
                  </a:cubicBezTo>
                  <a:cubicBezTo>
                    <a:pt x="66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24"/>
            <p:cNvSpPr/>
            <p:nvPr/>
          </p:nvSpPr>
          <p:spPr>
            <a:xfrm>
              <a:off x="5739600" y="12759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2"/>
                    <a:pt x="39" y="4"/>
                  </a:cubicBezTo>
                  <a:cubicBezTo>
                    <a:pt x="15" y="11"/>
                    <a:pt x="0" y="18"/>
                    <a:pt x="11" y="21"/>
                  </a:cubicBezTo>
                  <a:cubicBezTo>
                    <a:pt x="14" y="22"/>
                    <a:pt x="17" y="23"/>
                    <a:pt x="20" y="23"/>
                  </a:cubicBezTo>
                  <a:cubicBezTo>
                    <a:pt x="30" y="23"/>
                    <a:pt x="43" y="19"/>
                    <a:pt x="56" y="11"/>
                  </a:cubicBezTo>
                  <a:cubicBezTo>
                    <a:pt x="65" y="4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24"/>
            <p:cNvSpPr/>
            <p:nvPr/>
          </p:nvSpPr>
          <p:spPr>
            <a:xfrm>
              <a:off x="5762775" y="1346700"/>
              <a:ext cx="4350" cy="2875"/>
            </a:xfrm>
            <a:custGeom>
              <a:avLst/>
              <a:gdLst/>
              <a:ahLst/>
              <a:cxnLst/>
              <a:rect l="l" t="t" r="r" b="b"/>
              <a:pathLst>
                <a:path w="174" h="115" extrusionOk="0">
                  <a:moveTo>
                    <a:pt x="52" y="0"/>
                  </a:moveTo>
                  <a:cubicBezTo>
                    <a:pt x="46" y="0"/>
                    <a:pt x="41" y="1"/>
                    <a:pt x="35" y="2"/>
                  </a:cubicBezTo>
                  <a:cubicBezTo>
                    <a:pt x="0" y="10"/>
                    <a:pt x="31" y="44"/>
                    <a:pt x="83" y="55"/>
                  </a:cubicBezTo>
                  <a:cubicBezTo>
                    <a:pt x="114" y="61"/>
                    <a:pt x="132" y="72"/>
                    <a:pt x="128" y="86"/>
                  </a:cubicBezTo>
                  <a:cubicBezTo>
                    <a:pt x="125" y="96"/>
                    <a:pt x="135" y="106"/>
                    <a:pt x="153" y="114"/>
                  </a:cubicBezTo>
                  <a:cubicBezTo>
                    <a:pt x="155" y="114"/>
                    <a:pt x="157" y="114"/>
                    <a:pt x="159" y="114"/>
                  </a:cubicBezTo>
                  <a:cubicBezTo>
                    <a:pt x="173" y="114"/>
                    <a:pt x="171" y="102"/>
                    <a:pt x="149" y="69"/>
                  </a:cubicBezTo>
                  <a:cubicBezTo>
                    <a:pt x="119" y="24"/>
                    <a:pt x="8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24"/>
            <p:cNvSpPr/>
            <p:nvPr/>
          </p:nvSpPr>
          <p:spPr>
            <a:xfrm>
              <a:off x="5742125" y="1276150"/>
              <a:ext cx="5975" cy="1225"/>
            </a:xfrm>
            <a:custGeom>
              <a:avLst/>
              <a:gdLst/>
              <a:ahLst/>
              <a:cxnLst/>
              <a:rect l="l" t="t" r="r" b="b"/>
              <a:pathLst>
                <a:path w="239" h="49" extrusionOk="0">
                  <a:moveTo>
                    <a:pt x="106" y="0"/>
                  </a:moveTo>
                  <a:cubicBezTo>
                    <a:pt x="99" y="0"/>
                    <a:pt x="91" y="1"/>
                    <a:pt x="83" y="1"/>
                  </a:cubicBezTo>
                  <a:cubicBezTo>
                    <a:pt x="38" y="4"/>
                    <a:pt x="0" y="11"/>
                    <a:pt x="3" y="18"/>
                  </a:cubicBezTo>
                  <a:cubicBezTo>
                    <a:pt x="7" y="34"/>
                    <a:pt x="116" y="49"/>
                    <a:pt x="180" y="49"/>
                  </a:cubicBezTo>
                  <a:cubicBezTo>
                    <a:pt x="202" y="49"/>
                    <a:pt x="219" y="47"/>
                    <a:pt x="222" y="42"/>
                  </a:cubicBezTo>
                  <a:cubicBezTo>
                    <a:pt x="238" y="17"/>
                    <a:pt x="185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24"/>
            <p:cNvSpPr/>
            <p:nvPr/>
          </p:nvSpPr>
          <p:spPr>
            <a:xfrm>
              <a:off x="5745425" y="1285450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38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2" y="23"/>
                    <a:pt x="61" y="23"/>
                  </a:cubicBezTo>
                  <a:cubicBezTo>
                    <a:pt x="67" y="23"/>
                    <a:pt x="72" y="21"/>
                    <a:pt x="73" y="17"/>
                  </a:cubicBezTo>
                  <a:cubicBezTo>
                    <a:pt x="80" y="10"/>
                    <a:pt x="63" y="4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24"/>
            <p:cNvSpPr/>
            <p:nvPr/>
          </p:nvSpPr>
          <p:spPr>
            <a:xfrm>
              <a:off x="5759725" y="1326525"/>
              <a:ext cx="1950" cy="600"/>
            </a:xfrm>
            <a:custGeom>
              <a:avLst/>
              <a:gdLst/>
              <a:ahLst/>
              <a:cxnLst/>
              <a:rect l="l" t="t" r="r" b="b"/>
              <a:pathLst>
                <a:path w="78" h="24" extrusionOk="0">
                  <a:moveTo>
                    <a:pt x="15" y="0"/>
                  </a:moveTo>
                  <a:cubicBezTo>
                    <a:pt x="1" y="0"/>
                    <a:pt x="4" y="5"/>
                    <a:pt x="25" y="15"/>
                  </a:cubicBezTo>
                  <a:cubicBezTo>
                    <a:pt x="36" y="21"/>
                    <a:pt x="47" y="24"/>
                    <a:pt x="56" y="24"/>
                  </a:cubicBezTo>
                  <a:cubicBezTo>
                    <a:pt x="63" y="24"/>
                    <a:pt x="68" y="22"/>
                    <a:pt x="70" y="18"/>
                  </a:cubicBezTo>
                  <a:cubicBezTo>
                    <a:pt x="77" y="12"/>
                    <a:pt x="60" y="2"/>
                    <a:pt x="36" y="2"/>
                  </a:cubicBezTo>
                  <a:cubicBezTo>
                    <a:pt x="27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24"/>
            <p:cNvSpPr/>
            <p:nvPr/>
          </p:nvSpPr>
          <p:spPr>
            <a:xfrm>
              <a:off x="5745425" y="1279000"/>
              <a:ext cx="2525" cy="1100"/>
            </a:xfrm>
            <a:custGeom>
              <a:avLst/>
              <a:gdLst/>
              <a:ahLst/>
              <a:cxnLst/>
              <a:rect l="l" t="t" r="r" b="b"/>
              <a:pathLst>
                <a:path w="101" h="44" extrusionOk="0">
                  <a:moveTo>
                    <a:pt x="14" y="0"/>
                  </a:moveTo>
                  <a:cubicBezTo>
                    <a:pt x="11" y="0"/>
                    <a:pt x="9" y="0"/>
                    <a:pt x="7" y="1"/>
                  </a:cubicBezTo>
                  <a:cubicBezTo>
                    <a:pt x="1" y="4"/>
                    <a:pt x="7" y="15"/>
                    <a:pt x="31" y="25"/>
                  </a:cubicBezTo>
                  <a:cubicBezTo>
                    <a:pt x="49" y="37"/>
                    <a:pt x="68" y="43"/>
                    <a:pt x="81" y="43"/>
                  </a:cubicBezTo>
                  <a:cubicBezTo>
                    <a:pt x="83" y="43"/>
                    <a:pt x="85" y="43"/>
                    <a:pt x="87" y="43"/>
                  </a:cubicBezTo>
                  <a:cubicBezTo>
                    <a:pt x="100" y="39"/>
                    <a:pt x="90" y="29"/>
                    <a:pt x="66" y="18"/>
                  </a:cubicBezTo>
                  <a:cubicBezTo>
                    <a:pt x="46" y="7"/>
                    <a:pt x="26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24"/>
            <p:cNvSpPr/>
            <p:nvPr/>
          </p:nvSpPr>
          <p:spPr>
            <a:xfrm>
              <a:off x="5767375" y="1347475"/>
              <a:ext cx="15950" cy="3775"/>
            </a:xfrm>
            <a:custGeom>
              <a:avLst/>
              <a:gdLst/>
              <a:ahLst/>
              <a:cxnLst/>
              <a:rect l="l" t="t" r="r" b="b"/>
              <a:pathLst>
                <a:path w="638" h="151" extrusionOk="0">
                  <a:moveTo>
                    <a:pt x="86" y="1"/>
                  </a:moveTo>
                  <a:cubicBezTo>
                    <a:pt x="77" y="1"/>
                    <a:pt x="68" y="2"/>
                    <a:pt x="59" y="3"/>
                  </a:cubicBezTo>
                  <a:cubicBezTo>
                    <a:pt x="0" y="19"/>
                    <a:pt x="27" y="76"/>
                    <a:pt x="86" y="76"/>
                  </a:cubicBezTo>
                  <a:cubicBezTo>
                    <a:pt x="89" y="76"/>
                    <a:pt x="93" y="76"/>
                    <a:pt x="97" y="75"/>
                  </a:cubicBezTo>
                  <a:cubicBezTo>
                    <a:pt x="102" y="75"/>
                    <a:pt x="107" y="75"/>
                    <a:pt x="113" y="75"/>
                  </a:cubicBezTo>
                  <a:cubicBezTo>
                    <a:pt x="139" y="75"/>
                    <a:pt x="167" y="81"/>
                    <a:pt x="184" y="90"/>
                  </a:cubicBezTo>
                  <a:cubicBezTo>
                    <a:pt x="204" y="101"/>
                    <a:pt x="225" y="106"/>
                    <a:pt x="239" y="106"/>
                  </a:cubicBezTo>
                  <a:cubicBezTo>
                    <a:pt x="256" y="106"/>
                    <a:pt x="263" y="99"/>
                    <a:pt x="247" y="86"/>
                  </a:cubicBezTo>
                  <a:cubicBezTo>
                    <a:pt x="227" y="71"/>
                    <a:pt x="233" y="63"/>
                    <a:pt x="250" y="63"/>
                  </a:cubicBezTo>
                  <a:cubicBezTo>
                    <a:pt x="264" y="63"/>
                    <a:pt x="285" y="68"/>
                    <a:pt x="305" y="80"/>
                  </a:cubicBezTo>
                  <a:cubicBezTo>
                    <a:pt x="318" y="87"/>
                    <a:pt x="335" y="91"/>
                    <a:pt x="353" y="91"/>
                  </a:cubicBezTo>
                  <a:cubicBezTo>
                    <a:pt x="370" y="91"/>
                    <a:pt x="388" y="87"/>
                    <a:pt x="406" y="80"/>
                  </a:cubicBezTo>
                  <a:cubicBezTo>
                    <a:pt x="423" y="73"/>
                    <a:pt x="437" y="70"/>
                    <a:pt x="447" y="70"/>
                  </a:cubicBezTo>
                  <a:cubicBezTo>
                    <a:pt x="460" y="70"/>
                    <a:pt x="468" y="75"/>
                    <a:pt x="471" y="86"/>
                  </a:cubicBezTo>
                  <a:cubicBezTo>
                    <a:pt x="478" y="98"/>
                    <a:pt x="471" y="105"/>
                    <a:pt x="459" y="105"/>
                  </a:cubicBezTo>
                  <a:cubicBezTo>
                    <a:pt x="456" y="105"/>
                    <a:pt x="454" y="104"/>
                    <a:pt x="451" y="104"/>
                  </a:cubicBezTo>
                  <a:cubicBezTo>
                    <a:pt x="445" y="103"/>
                    <a:pt x="442" y="102"/>
                    <a:pt x="439" y="102"/>
                  </a:cubicBezTo>
                  <a:cubicBezTo>
                    <a:pt x="431" y="102"/>
                    <a:pt x="433" y="106"/>
                    <a:pt x="444" y="114"/>
                  </a:cubicBezTo>
                  <a:cubicBezTo>
                    <a:pt x="452" y="122"/>
                    <a:pt x="462" y="126"/>
                    <a:pt x="469" y="126"/>
                  </a:cubicBezTo>
                  <a:cubicBezTo>
                    <a:pt x="474" y="126"/>
                    <a:pt x="478" y="124"/>
                    <a:pt x="479" y="121"/>
                  </a:cubicBezTo>
                  <a:cubicBezTo>
                    <a:pt x="480" y="119"/>
                    <a:pt x="483" y="118"/>
                    <a:pt x="489" y="118"/>
                  </a:cubicBezTo>
                  <a:cubicBezTo>
                    <a:pt x="503" y="118"/>
                    <a:pt x="530" y="125"/>
                    <a:pt x="555" y="135"/>
                  </a:cubicBezTo>
                  <a:cubicBezTo>
                    <a:pt x="577" y="146"/>
                    <a:pt x="599" y="151"/>
                    <a:pt x="614" y="151"/>
                  </a:cubicBezTo>
                  <a:cubicBezTo>
                    <a:pt x="622" y="151"/>
                    <a:pt x="629" y="149"/>
                    <a:pt x="631" y="145"/>
                  </a:cubicBezTo>
                  <a:cubicBezTo>
                    <a:pt x="638" y="135"/>
                    <a:pt x="631" y="125"/>
                    <a:pt x="617" y="125"/>
                  </a:cubicBezTo>
                  <a:cubicBezTo>
                    <a:pt x="559" y="117"/>
                    <a:pt x="524" y="100"/>
                    <a:pt x="506" y="69"/>
                  </a:cubicBezTo>
                  <a:cubicBezTo>
                    <a:pt x="494" y="48"/>
                    <a:pt x="467" y="37"/>
                    <a:pt x="422" y="37"/>
                  </a:cubicBezTo>
                  <a:cubicBezTo>
                    <a:pt x="415" y="37"/>
                    <a:pt x="407" y="37"/>
                    <a:pt x="399" y="38"/>
                  </a:cubicBezTo>
                  <a:cubicBezTo>
                    <a:pt x="388" y="39"/>
                    <a:pt x="376" y="39"/>
                    <a:pt x="363" y="39"/>
                  </a:cubicBezTo>
                  <a:cubicBezTo>
                    <a:pt x="324" y="39"/>
                    <a:pt x="280" y="35"/>
                    <a:pt x="257" y="27"/>
                  </a:cubicBezTo>
                  <a:cubicBezTo>
                    <a:pt x="229" y="20"/>
                    <a:pt x="206" y="16"/>
                    <a:pt x="190" y="16"/>
                  </a:cubicBezTo>
                  <a:cubicBezTo>
                    <a:pt x="169" y="16"/>
                    <a:pt x="162" y="23"/>
                    <a:pt x="180" y="38"/>
                  </a:cubicBezTo>
                  <a:cubicBezTo>
                    <a:pt x="197" y="49"/>
                    <a:pt x="189" y="58"/>
                    <a:pt x="167" y="58"/>
                  </a:cubicBezTo>
                  <a:cubicBezTo>
                    <a:pt x="156" y="58"/>
                    <a:pt x="142" y="56"/>
                    <a:pt x="125" y="51"/>
                  </a:cubicBezTo>
                  <a:cubicBezTo>
                    <a:pt x="93" y="41"/>
                    <a:pt x="93" y="38"/>
                    <a:pt x="114" y="34"/>
                  </a:cubicBezTo>
                  <a:cubicBezTo>
                    <a:pt x="128" y="30"/>
                    <a:pt x="132" y="17"/>
                    <a:pt x="122" y="10"/>
                  </a:cubicBezTo>
                  <a:cubicBezTo>
                    <a:pt x="115" y="3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24"/>
            <p:cNvSpPr/>
            <p:nvPr/>
          </p:nvSpPr>
          <p:spPr>
            <a:xfrm>
              <a:off x="5749225" y="128530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46" y="0"/>
                  </a:moveTo>
                  <a:cubicBezTo>
                    <a:pt x="43" y="0"/>
                    <a:pt x="39" y="1"/>
                    <a:pt x="36" y="2"/>
                  </a:cubicBezTo>
                  <a:cubicBezTo>
                    <a:pt x="15" y="6"/>
                    <a:pt x="1" y="13"/>
                    <a:pt x="1" y="16"/>
                  </a:cubicBezTo>
                  <a:cubicBezTo>
                    <a:pt x="4" y="20"/>
                    <a:pt x="22" y="30"/>
                    <a:pt x="46" y="40"/>
                  </a:cubicBezTo>
                  <a:cubicBezTo>
                    <a:pt x="59" y="46"/>
                    <a:pt x="68" y="48"/>
                    <a:pt x="74" y="48"/>
                  </a:cubicBezTo>
                  <a:cubicBezTo>
                    <a:pt x="84" y="48"/>
                    <a:pt x="84" y="41"/>
                    <a:pt x="78" y="23"/>
                  </a:cubicBezTo>
                  <a:cubicBezTo>
                    <a:pt x="74" y="10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24"/>
            <p:cNvSpPr/>
            <p:nvPr/>
          </p:nvSpPr>
          <p:spPr>
            <a:xfrm>
              <a:off x="5749325" y="1279525"/>
              <a:ext cx="2625" cy="825"/>
            </a:xfrm>
            <a:custGeom>
              <a:avLst/>
              <a:gdLst/>
              <a:ahLst/>
              <a:cxnLst/>
              <a:rect l="l" t="t" r="r" b="b"/>
              <a:pathLst>
                <a:path w="105" h="33" extrusionOk="0">
                  <a:moveTo>
                    <a:pt x="11" y="1"/>
                  </a:moveTo>
                  <a:cubicBezTo>
                    <a:pt x="0" y="4"/>
                    <a:pt x="0" y="15"/>
                    <a:pt x="14" y="22"/>
                  </a:cubicBezTo>
                  <a:cubicBezTo>
                    <a:pt x="21" y="29"/>
                    <a:pt x="33" y="32"/>
                    <a:pt x="47" y="32"/>
                  </a:cubicBezTo>
                  <a:cubicBezTo>
                    <a:pt x="54" y="32"/>
                    <a:pt x="62" y="31"/>
                    <a:pt x="69" y="29"/>
                  </a:cubicBezTo>
                  <a:cubicBezTo>
                    <a:pt x="104" y="22"/>
                    <a:pt x="101" y="18"/>
                    <a:pt x="69" y="8"/>
                  </a:cubicBezTo>
                  <a:cubicBezTo>
                    <a:pt x="45" y="1"/>
                    <a:pt x="21" y="1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24"/>
            <p:cNvSpPr/>
            <p:nvPr/>
          </p:nvSpPr>
          <p:spPr>
            <a:xfrm>
              <a:off x="5765550" y="1327725"/>
              <a:ext cx="1850" cy="600"/>
            </a:xfrm>
            <a:custGeom>
              <a:avLst/>
              <a:gdLst/>
              <a:ahLst/>
              <a:cxnLst/>
              <a:rect l="l" t="t" r="r" b="b"/>
              <a:pathLst>
                <a:path w="74" h="24" extrusionOk="0">
                  <a:moveTo>
                    <a:pt x="16" y="1"/>
                  </a:moveTo>
                  <a:cubicBezTo>
                    <a:pt x="0" y="1"/>
                    <a:pt x="4" y="5"/>
                    <a:pt x="28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4" y="23"/>
                    <a:pt x="68" y="22"/>
                    <a:pt x="70" y="19"/>
                  </a:cubicBezTo>
                  <a:cubicBezTo>
                    <a:pt x="73" y="9"/>
                    <a:pt x="59" y="2"/>
                    <a:pt x="35" y="2"/>
                  </a:cubicBezTo>
                  <a:cubicBezTo>
                    <a:pt x="27" y="1"/>
                    <a:pt x="20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24"/>
            <p:cNvSpPr/>
            <p:nvPr/>
          </p:nvSpPr>
          <p:spPr>
            <a:xfrm>
              <a:off x="5690600" y="1088600"/>
              <a:ext cx="1325" cy="775"/>
            </a:xfrm>
            <a:custGeom>
              <a:avLst/>
              <a:gdLst/>
              <a:ahLst/>
              <a:cxnLst/>
              <a:rect l="l" t="t" r="r" b="b"/>
              <a:pathLst>
                <a:path w="53" h="31" extrusionOk="0">
                  <a:moveTo>
                    <a:pt x="27" y="1"/>
                  </a:moveTo>
                  <a:cubicBezTo>
                    <a:pt x="25" y="1"/>
                    <a:pt x="23" y="1"/>
                    <a:pt x="21" y="1"/>
                  </a:cubicBezTo>
                  <a:cubicBezTo>
                    <a:pt x="8" y="6"/>
                    <a:pt x="0" y="9"/>
                    <a:pt x="0" y="16"/>
                  </a:cubicBezTo>
                  <a:cubicBezTo>
                    <a:pt x="0" y="19"/>
                    <a:pt x="15" y="26"/>
                    <a:pt x="29" y="30"/>
                  </a:cubicBezTo>
                  <a:cubicBezTo>
                    <a:pt x="31" y="30"/>
                    <a:pt x="33" y="31"/>
                    <a:pt x="35" y="31"/>
                  </a:cubicBezTo>
                  <a:cubicBezTo>
                    <a:pt x="45" y="31"/>
                    <a:pt x="52" y="25"/>
                    <a:pt x="49" y="16"/>
                  </a:cubicBezTo>
                  <a:cubicBezTo>
                    <a:pt x="46" y="7"/>
                    <a:pt x="36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24"/>
            <p:cNvSpPr/>
            <p:nvPr/>
          </p:nvSpPr>
          <p:spPr>
            <a:xfrm>
              <a:off x="5692000" y="1092675"/>
              <a:ext cx="4350" cy="1275"/>
            </a:xfrm>
            <a:custGeom>
              <a:avLst/>
              <a:gdLst/>
              <a:ahLst/>
              <a:cxnLst/>
              <a:rect l="l" t="t" r="r" b="b"/>
              <a:pathLst>
                <a:path w="174" h="51" extrusionOk="0">
                  <a:moveTo>
                    <a:pt x="103" y="0"/>
                  </a:moveTo>
                  <a:cubicBezTo>
                    <a:pt x="85" y="0"/>
                    <a:pt x="64" y="3"/>
                    <a:pt x="42" y="9"/>
                  </a:cubicBezTo>
                  <a:cubicBezTo>
                    <a:pt x="18" y="16"/>
                    <a:pt x="0" y="30"/>
                    <a:pt x="3" y="40"/>
                  </a:cubicBezTo>
                  <a:cubicBezTo>
                    <a:pt x="5" y="46"/>
                    <a:pt x="11" y="50"/>
                    <a:pt x="17" y="50"/>
                  </a:cubicBezTo>
                  <a:cubicBezTo>
                    <a:pt x="22" y="50"/>
                    <a:pt x="27" y="48"/>
                    <a:pt x="31" y="43"/>
                  </a:cubicBezTo>
                  <a:cubicBezTo>
                    <a:pt x="36" y="38"/>
                    <a:pt x="49" y="36"/>
                    <a:pt x="64" y="36"/>
                  </a:cubicBezTo>
                  <a:cubicBezTo>
                    <a:pt x="79" y="36"/>
                    <a:pt x="97" y="38"/>
                    <a:pt x="114" y="43"/>
                  </a:cubicBezTo>
                  <a:cubicBezTo>
                    <a:pt x="135" y="48"/>
                    <a:pt x="149" y="50"/>
                    <a:pt x="158" y="50"/>
                  </a:cubicBezTo>
                  <a:cubicBezTo>
                    <a:pt x="172" y="50"/>
                    <a:pt x="174" y="44"/>
                    <a:pt x="170" y="30"/>
                  </a:cubicBezTo>
                  <a:cubicBezTo>
                    <a:pt x="166" y="11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24"/>
            <p:cNvSpPr/>
            <p:nvPr/>
          </p:nvSpPr>
          <p:spPr>
            <a:xfrm>
              <a:off x="5753225" y="1279425"/>
              <a:ext cx="1400" cy="1275"/>
            </a:xfrm>
            <a:custGeom>
              <a:avLst/>
              <a:gdLst/>
              <a:ahLst/>
              <a:cxnLst/>
              <a:rect l="l" t="t" r="r" b="b"/>
              <a:pathLst>
                <a:path w="56" h="51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5"/>
                    <a:pt x="11" y="16"/>
                    <a:pt x="4" y="26"/>
                  </a:cubicBezTo>
                  <a:cubicBezTo>
                    <a:pt x="1" y="36"/>
                    <a:pt x="1" y="43"/>
                    <a:pt x="11" y="50"/>
                  </a:cubicBezTo>
                  <a:cubicBezTo>
                    <a:pt x="12" y="50"/>
                    <a:pt x="13" y="51"/>
                    <a:pt x="14" y="51"/>
                  </a:cubicBezTo>
                  <a:cubicBezTo>
                    <a:pt x="21" y="51"/>
                    <a:pt x="33" y="40"/>
                    <a:pt x="42" y="26"/>
                  </a:cubicBezTo>
                  <a:cubicBezTo>
                    <a:pt x="54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24"/>
            <p:cNvSpPr/>
            <p:nvPr/>
          </p:nvSpPr>
          <p:spPr>
            <a:xfrm>
              <a:off x="5754950" y="1285950"/>
              <a:ext cx="1825" cy="750"/>
            </a:xfrm>
            <a:custGeom>
              <a:avLst/>
              <a:gdLst/>
              <a:ahLst/>
              <a:cxnLst/>
              <a:rect l="l" t="t" r="r" b="b"/>
              <a:pathLst>
                <a:path w="73" h="30" extrusionOk="0">
                  <a:moveTo>
                    <a:pt x="49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1" y="8"/>
                    <a:pt x="1" y="14"/>
                    <a:pt x="1" y="18"/>
                  </a:cubicBezTo>
                  <a:cubicBezTo>
                    <a:pt x="1" y="22"/>
                    <a:pt x="18" y="28"/>
                    <a:pt x="39" y="28"/>
                  </a:cubicBezTo>
                  <a:cubicBezTo>
                    <a:pt x="43" y="29"/>
                    <a:pt x="46" y="29"/>
                    <a:pt x="49" y="29"/>
                  </a:cubicBezTo>
                  <a:cubicBezTo>
                    <a:pt x="64" y="29"/>
                    <a:pt x="73" y="23"/>
                    <a:pt x="70" y="14"/>
                  </a:cubicBezTo>
                  <a:cubicBezTo>
                    <a:pt x="68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24"/>
            <p:cNvSpPr/>
            <p:nvPr/>
          </p:nvSpPr>
          <p:spPr>
            <a:xfrm>
              <a:off x="5768125" y="1327900"/>
              <a:ext cx="1425" cy="775"/>
            </a:xfrm>
            <a:custGeom>
              <a:avLst/>
              <a:gdLst/>
              <a:ahLst/>
              <a:cxnLst/>
              <a:rect l="l" t="t" r="r" b="b"/>
              <a:pathLst>
                <a:path w="57" h="31" extrusionOk="0">
                  <a:moveTo>
                    <a:pt x="29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12" y="2"/>
                    <a:pt x="1" y="9"/>
                    <a:pt x="4" y="16"/>
                  </a:cubicBezTo>
                  <a:cubicBezTo>
                    <a:pt x="4" y="19"/>
                    <a:pt x="18" y="26"/>
                    <a:pt x="33" y="30"/>
                  </a:cubicBezTo>
                  <a:cubicBezTo>
                    <a:pt x="35" y="30"/>
                    <a:pt x="37" y="31"/>
                    <a:pt x="39" y="31"/>
                  </a:cubicBezTo>
                  <a:cubicBezTo>
                    <a:pt x="49" y="31"/>
                    <a:pt x="56" y="24"/>
                    <a:pt x="53" y="16"/>
                  </a:cubicBezTo>
                  <a:cubicBezTo>
                    <a:pt x="51" y="7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24"/>
            <p:cNvSpPr/>
            <p:nvPr/>
          </p:nvSpPr>
          <p:spPr>
            <a:xfrm>
              <a:off x="5754275" y="1276150"/>
              <a:ext cx="1325" cy="2025"/>
            </a:xfrm>
            <a:custGeom>
              <a:avLst/>
              <a:gdLst/>
              <a:ahLst/>
              <a:cxnLst/>
              <a:rect l="l" t="t" r="r" b="b"/>
              <a:pathLst>
                <a:path w="53" h="81" extrusionOk="0">
                  <a:moveTo>
                    <a:pt x="17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4" y="4"/>
                    <a:pt x="0" y="22"/>
                    <a:pt x="10" y="46"/>
                  </a:cubicBezTo>
                  <a:cubicBezTo>
                    <a:pt x="17" y="67"/>
                    <a:pt x="28" y="81"/>
                    <a:pt x="38" y="81"/>
                  </a:cubicBezTo>
                  <a:cubicBezTo>
                    <a:pt x="49" y="77"/>
                    <a:pt x="52" y="60"/>
                    <a:pt x="45" y="35"/>
                  </a:cubicBezTo>
                  <a:cubicBezTo>
                    <a:pt x="39" y="16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24"/>
            <p:cNvSpPr/>
            <p:nvPr/>
          </p:nvSpPr>
          <p:spPr>
            <a:xfrm>
              <a:off x="5756100" y="1279700"/>
              <a:ext cx="975" cy="1225"/>
            </a:xfrm>
            <a:custGeom>
              <a:avLst/>
              <a:gdLst/>
              <a:ahLst/>
              <a:cxnLst/>
              <a:rect l="l" t="t" r="r" b="b"/>
              <a:pathLst>
                <a:path w="39" h="49" extrusionOk="0">
                  <a:moveTo>
                    <a:pt x="15" y="0"/>
                  </a:moveTo>
                  <a:cubicBezTo>
                    <a:pt x="5" y="0"/>
                    <a:pt x="1" y="10"/>
                    <a:pt x="7" y="22"/>
                  </a:cubicBezTo>
                  <a:cubicBezTo>
                    <a:pt x="12" y="40"/>
                    <a:pt x="17" y="49"/>
                    <a:pt x="21" y="49"/>
                  </a:cubicBezTo>
                  <a:cubicBezTo>
                    <a:pt x="26" y="49"/>
                    <a:pt x="30" y="42"/>
                    <a:pt x="35" y="29"/>
                  </a:cubicBezTo>
                  <a:cubicBezTo>
                    <a:pt x="38" y="15"/>
                    <a:pt x="35" y="5"/>
                    <a:pt x="21" y="1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24"/>
            <p:cNvSpPr/>
            <p:nvPr/>
          </p:nvSpPr>
          <p:spPr>
            <a:xfrm>
              <a:off x="5772825" y="1329050"/>
              <a:ext cx="19275" cy="2925"/>
            </a:xfrm>
            <a:custGeom>
              <a:avLst/>
              <a:gdLst/>
              <a:ahLst/>
              <a:cxnLst/>
              <a:rect l="l" t="t" r="r" b="b"/>
              <a:pathLst>
                <a:path w="771" h="117" extrusionOk="0">
                  <a:moveTo>
                    <a:pt x="82" y="1"/>
                  </a:moveTo>
                  <a:cubicBezTo>
                    <a:pt x="56" y="1"/>
                    <a:pt x="36" y="3"/>
                    <a:pt x="29" y="8"/>
                  </a:cubicBezTo>
                  <a:cubicBezTo>
                    <a:pt x="0" y="26"/>
                    <a:pt x="4" y="29"/>
                    <a:pt x="39" y="36"/>
                  </a:cubicBezTo>
                  <a:cubicBezTo>
                    <a:pt x="45" y="36"/>
                    <a:pt x="51" y="37"/>
                    <a:pt x="57" y="37"/>
                  </a:cubicBezTo>
                  <a:cubicBezTo>
                    <a:pt x="76" y="37"/>
                    <a:pt x="94" y="33"/>
                    <a:pt x="101" y="26"/>
                  </a:cubicBezTo>
                  <a:cubicBezTo>
                    <a:pt x="106" y="21"/>
                    <a:pt x="110" y="19"/>
                    <a:pt x="114" y="19"/>
                  </a:cubicBezTo>
                  <a:cubicBezTo>
                    <a:pt x="119" y="19"/>
                    <a:pt x="123" y="23"/>
                    <a:pt x="125" y="29"/>
                  </a:cubicBezTo>
                  <a:cubicBezTo>
                    <a:pt x="128" y="36"/>
                    <a:pt x="137" y="42"/>
                    <a:pt x="150" y="42"/>
                  </a:cubicBezTo>
                  <a:cubicBezTo>
                    <a:pt x="155" y="42"/>
                    <a:pt x="161" y="41"/>
                    <a:pt x="167" y="39"/>
                  </a:cubicBezTo>
                  <a:cubicBezTo>
                    <a:pt x="170" y="38"/>
                    <a:pt x="175" y="38"/>
                    <a:pt x="181" y="38"/>
                  </a:cubicBezTo>
                  <a:cubicBezTo>
                    <a:pt x="210" y="38"/>
                    <a:pt x="264" y="45"/>
                    <a:pt x="316" y="56"/>
                  </a:cubicBezTo>
                  <a:cubicBezTo>
                    <a:pt x="361" y="66"/>
                    <a:pt x="397" y="72"/>
                    <a:pt x="415" y="72"/>
                  </a:cubicBezTo>
                  <a:cubicBezTo>
                    <a:pt x="424" y="72"/>
                    <a:pt x="429" y="70"/>
                    <a:pt x="427" y="67"/>
                  </a:cubicBezTo>
                  <a:cubicBezTo>
                    <a:pt x="427" y="65"/>
                    <a:pt x="430" y="63"/>
                    <a:pt x="434" y="63"/>
                  </a:cubicBezTo>
                  <a:cubicBezTo>
                    <a:pt x="443" y="63"/>
                    <a:pt x="459" y="68"/>
                    <a:pt x="479" y="77"/>
                  </a:cubicBezTo>
                  <a:cubicBezTo>
                    <a:pt x="494" y="85"/>
                    <a:pt x="511" y="88"/>
                    <a:pt x="525" y="88"/>
                  </a:cubicBezTo>
                  <a:cubicBezTo>
                    <a:pt x="537" y="88"/>
                    <a:pt x="547" y="86"/>
                    <a:pt x="552" y="81"/>
                  </a:cubicBezTo>
                  <a:cubicBezTo>
                    <a:pt x="557" y="78"/>
                    <a:pt x="562" y="76"/>
                    <a:pt x="567" y="76"/>
                  </a:cubicBezTo>
                  <a:cubicBezTo>
                    <a:pt x="573" y="76"/>
                    <a:pt x="578" y="78"/>
                    <a:pt x="580" y="84"/>
                  </a:cubicBezTo>
                  <a:cubicBezTo>
                    <a:pt x="582" y="90"/>
                    <a:pt x="586" y="94"/>
                    <a:pt x="592" y="94"/>
                  </a:cubicBezTo>
                  <a:cubicBezTo>
                    <a:pt x="596" y="94"/>
                    <a:pt x="600" y="92"/>
                    <a:pt x="604" y="88"/>
                  </a:cubicBezTo>
                  <a:cubicBezTo>
                    <a:pt x="608" y="84"/>
                    <a:pt x="613" y="83"/>
                    <a:pt x="621" y="83"/>
                  </a:cubicBezTo>
                  <a:cubicBezTo>
                    <a:pt x="635" y="83"/>
                    <a:pt x="656" y="90"/>
                    <a:pt x="677" y="101"/>
                  </a:cubicBezTo>
                  <a:cubicBezTo>
                    <a:pt x="694" y="111"/>
                    <a:pt x="710" y="116"/>
                    <a:pt x="724" y="116"/>
                  </a:cubicBezTo>
                  <a:cubicBezTo>
                    <a:pt x="735" y="116"/>
                    <a:pt x="744" y="113"/>
                    <a:pt x="750" y="105"/>
                  </a:cubicBezTo>
                  <a:cubicBezTo>
                    <a:pt x="771" y="88"/>
                    <a:pt x="729" y="74"/>
                    <a:pt x="607" y="56"/>
                  </a:cubicBezTo>
                  <a:cubicBezTo>
                    <a:pt x="547" y="50"/>
                    <a:pt x="491" y="46"/>
                    <a:pt x="457" y="46"/>
                  </a:cubicBezTo>
                  <a:cubicBezTo>
                    <a:pt x="438" y="46"/>
                    <a:pt x="426" y="47"/>
                    <a:pt x="424" y="50"/>
                  </a:cubicBezTo>
                  <a:cubicBezTo>
                    <a:pt x="419" y="53"/>
                    <a:pt x="412" y="54"/>
                    <a:pt x="403" y="54"/>
                  </a:cubicBezTo>
                  <a:cubicBezTo>
                    <a:pt x="392" y="54"/>
                    <a:pt x="380" y="52"/>
                    <a:pt x="368" y="46"/>
                  </a:cubicBezTo>
                  <a:cubicBezTo>
                    <a:pt x="316" y="22"/>
                    <a:pt x="166" y="1"/>
                    <a:pt x="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24"/>
            <p:cNvSpPr/>
            <p:nvPr/>
          </p:nvSpPr>
          <p:spPr>
            <a:xfrm>
              <a:off x="5780925" y="134187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0"/>
                  </a:moveTo>
                  <a:cubicBezTo>
                    <a:pt x="1" y="0"/>
                    <a:pt x="6" y="5"/>
                    <a:pt x="27" y="15"/>
                  </a:cubicBezTo>
                  <a:cubicBezTo>
                    <a:pt x="36" y="21"/>
                    <a:pt x="47" y="23"/>
                    <a:pt x="55" y="23"/>
                  </a:cubicBezTo>
                  <a:cubicBezTo>
                    <a:pt x="62" y="23"/>
                    <a:pt x="67" y="22"/>
                    <a:pt x="68" y="19"/>
                  </a:cubicBezTo>
                  <a:cubicBezTo>
                    <a:pt x="75" y="12"/>
                    <a:pt x="58" y="1"/>
                    <a:pt x="34" y="1"/>
                  </a:cubicBezTo>
                  <a:cubicBezTo>
                    <a:pt x="26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24"/>
            <p:cNvSpPr/>
            <p:nvPr/>
          </p:nvSpPr>
          <p:spPr>
            <a:xfrm>
              <a:off x="5783875" y="135122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1"/>
                  </a:moveTo>
                  <a:cubicBezTo>
                    <a:pt x="0" y="1"/>
                    <a:pt x="5" y="5"/>
                    <a:pt x="27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5" y="23"/>
                    <a:pt x="70" y="22"/>
                    <a:pt x="72" y="20"/>
                  </a:cubicBezTo>
                  <a:cubicBezTo>
                    <a:pt x="75" y="13"/>
                    <a:pt x="58" y="2"/>
                    <a:pt x="34" y="2"/>
                  </a:cubicBezTo>
                  <a:cubicBezTo>
                    <a:pt x="26" y="1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24"/>
            <p:cNvSpPr/>
            <p:nvPr/>
          </p:nvSpPr>
          <p:spPr>
            <a:xfrm>
              <a:off x="5702825" y="1089200"/>
              <a:ext cx="2850" cy="875"/>
            </a:xfrm>
            <a:custGeom>
              <a:avLst/>
              <a:gdLst/>
              <a:ahLst/>
              <a:cxnLst/>
              <a:rect l="l" t="t" r="r" b="b"/>
              <a:pathLst>
                <a:path w="114" h="35" extrusionOk="0">
                  <a:moveTo>
                    <a:pt x="32" y="1"/>
                  </a:moveTo>
                  <a:cubicBezTo>
                    <a:pt x="26" y="1"/>
                    <a:pt x="19" y="1"/>
                    <a:pt x="14" y="2"/>
                  </a:cubicBezTo>
                  <a:cubicBezTo>
                    <a:pt x="1" y="6"/>
                    <a:pt x="14" y="19"/>
                    <a:pt x="43" y="27"/>
                  </a:cubicBezTo>
                  <a:cubicBezTo>
                    <a:pt x="58" y="32"/>
                    <a:pt x="73" y="35"/>
                    <a:pt x="85" y="35"/>
                  </a:cubicBezTo>
                  <a:cubicBezTo>
                    <a:pt x="94" y="35"/>
                    <a:pt x="102" y="33"/>
                    <a:pt x="105" y="30"/>
                  </a:cubicBezTo>
                  <a:cubicBezTo>
                    <a:pt x="113" y="15"/>
                    <a:pt x="66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24"/>
            <p:cNvSpPr/>
            <p:nvPr/>
          </p:nvSpPr>
          <p:spPr>
            <a:xfrm>
              <a:off x="5784275" y="1342650"/>
              <a:ext cx="1325" cy="850"/>
            </a:xfrm>
            <a:custGeom>
              <a:avLst/>
              <a:gdLst/>
              <a:ahLst/>
              <a:cxnLst/>
              <a:rect l="l" t="t" r="r" b="b"/>
              <a:pathLst>
                <a:path w="53" h="34" extrusionOk="0">
                  <a:moveTo>
                    <a:pt x="17" y="1"/>
                  </a:moveTo>
                  <a:cubicBezTo>
                    <a:pt x="7" y="1"/>
                    <a:pt x="1" y="7"/>
                    <a:pt x="4" y="15"/>
                  </a:cubicBezTo>
                  <a:cubicBezTo>
                    <a:pt x="7" y="25"/>
                    <a:pt x="18" y="33"/>
                    <a:pt x="27" y="33"/>
                  </a:cubicBezTo>
                  <a:cubicBezTo>
                    <a:pt x="29" y="33"/>
                    <a:pt x="30" y="33"/>
                    <a:pt x="32" y="33"/>
                  </a:cubicBezTo>
                  <a:cubicBezTo>
                    <a:pt x="45" y="29"/>
                    <a:pt x="53" y="23"/>
                    <a:pt x="53" y="15"/>
                  </a:cubicBezTo>
                  <a:cubicBezTo>
                    <a:pt x="53" y="12"/>
                    <a:pt x="39" y="5"/>
                    <a:pt x="24" y="2"/>
                  </a:cubicBezTo>
                  <a:cubicBezTo>
                    <a:pt x="22" y="1"/>
                    <a:pt x="19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24"/>
            <p:cNvSpPr/>
            <p:nvPr/>
          </p:nvSpPr>
          <p:spPr>
            <a:xfrm>
              <a:off x="5770500" y="1289450"/>
              <a:ext cx="1650" cy="1325"/>
            </a:xfrm>
            <a:custGeom>
              <a:avLst/>
              <a:gdLst/>
              <a:ahLst/>
              <a:cxnLst/>
              <a:rect l="l" t="t" r="r" b="b"/>
              <a:pathLst>
                <a:path w="66" h="53" extrusionOk="0">
                  <a:moveTo>
                    <a:pt x="45" y="1"/>
                  </a:moveTo>
                  <a:cubicBezTo>
                    <a:pt x="42" y="1"/>
                    <a:pt x="38" y="1"/>
                    <a:pt x="34" y="3"/>
                  </a:cubicBezTo>
                  <a:cubicBezTo>
                    <a:pt x="0" y="10"/>
                    <a:pt x="0" y="44"/>
                    <a:pt x="38" y="52"/>
                  </a:cubicBezTo>
                  <a:cubicBezTo>
                    <a:pt x="40" y="52"/>
                    <a:pt x="42" y="52"/>
                    <a:pt x="43" y="52"/>
                  </a:cubicBezTo>
                  <a:cubicBezTo>
                    <a:pt x="54" y="52"/>
                    <a:pt x="63" y="42"/>
                    <a:pt x="63" y="28"/>
                  </a:cubicBezTo>
                  <a:cubicBezTo>
                    <a:pt x="65" y="11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24"/>
            <p:cNvSpPr/>
            <p:nvPr/>
          </p:nvSpPr>
          <p:spPr>
            <a:xfrm>
              <a:off x="5707650" y="1089300"/>
              <a:ext cx="3700" cy="1300"/>
            </a:xfrm>
            <a:custGeom>
              <a:avLst/>
              <a:gdLst/>
              <a:ahLst/>
              <a:cxnLst/>
              <a:rect l="l" t="t" r="r" b="b"/>
              <a:pathLst>
                <a:path w="148" h="52" extrusionOk="0">
                  <a:moveTo>
                    <a:pt x="27" y="1"/>
                  </a:moveTo>
                  <a:cubicBezTo>
                    <a:pt x="9" y="1"/>
                    <a:pt x="0" y="5"/>
                    <a:pt x="5" y="15"/>
                  </a:cubicBezTo>
                  <a:cubicBezTo>
                    <a:pt x="8" y="31"/>
                    <a:pt x="74" y="51"/>
                    <a:pt x="111" y="51"/>
                  </a:cubicBezTo>
                  <a:cubicBezTo>
                    <a:pt x="115" y="51"/>
                    <a:pt x="120" y="51"/>
                    <a:pt x="124" y="50"/>
                  </a:cubicBezTo>
                  <a:cubicBezTo>
                    <a:pt x="148" y="43"/>
                    <a:pt x="99" y="12"/>
                    <a:pt x="47" y="2"/>
                  </a:cubicBezTo>
                  <a:cubicBezTo>
                    <a:pt x="40" y="1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24"/>
            <p:cNvSpPr/>
            <p:nvPr/>
          </p:nvSpPr>
          <p:spPr>
            <a:xfrm>
              <a:off x="5790575" y="1350300"/>
              <a:ext cx="3275" cy="1600"/>
            </a:xfrm>
            <a:custGeom>
              <a:avLst/>
              <a:gdLst/>
              <a:ahLst/>
              <a:cxnLst/>
              <a:rect l="l" t="t" r="r" b="b"/>
              <a:pathLst>
                <a:path w="131" h="64" extrusionOk="0">
                  <a:moveTo>
                    <a:pt x="44" y="1"/>
                  </a:moveTo>
                  <a:cubicBezTo>
                    <a:pt x="32" y="1"/>
                    <a:pt x="22" y="8"/>
                    <a:pt x="12" y="22"/>
                  </a:cubicBezTo>
                  <a:cubicBezTo>
                    <a:pt x="3" y="37"/>
                    <a:pt x="0" y="45"/>
                    <a:pt x="6" y="45"/>
                  </a:cubicBezTo>
                  <a:cubicBezTo>
                    <a:pt x="11" y="45"/>
                    <a:pt x="21" y="40"/>
                    <a:pt x="36" y="29"/>
                  </a:cubicBezTo>
                  <a:cubicBezTo>
                    <a:pt x="45" y="23"/>
                    <a:pt x="52" y="20"/>
                    <a:pt x="57" y="20"/>
                  </a:cubicBezTo>
                  <a:cubicBezTo>
                    <a:pt x="64" y="20"/>
                    <a:pt x="68" y="26"/>
                    <a:pt x="68" y="36"/>
                  </a:cubicBezTo>
                  <a:cubicBezTo>
                    <a:pt x="71" y="50"/>
                    <a:pt x="85" y="63"/>
                    <a:pt x="102" y="63"/>
                  </a:cubicBezTo>
                  <a:cubicBezTo>
                    <a:pt x="130" y="63"/>
                    <a:pt x="130" y="60"/>
                    <a:pt x="99" y="32"/>
                  </a:cubicBezTo>
                  <a:cubicBezTo>
                    <a:pt x="76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24"/>
            <p:cNvSpPr/>
            <p:nvPr/>
          </p:nvSpPr>
          <p:spPr>
            <a:xfrm>
              <a:off x="5772475" y="1289125"/>
              <a:ext cx="1325" cy="1725"/>
            </a:xfrm>
            <a:custGeom>
              <a:avLst/>
              <a:gdLst/>
              <a:ahLst/>
              <a:cxnLst/>
              <a:rect l="l" t="t" r="r" b="b"/>
              <a:pathLst>
                <a:path w="53" h="69" extrusionOk="0">
                  <a:moveTo>
                    <a:pt x="46" y="1"/>
                  </a:moveTo>
                  <a:cubicBezTo>
                    <a:pt x="42" y="1"/>
                    <a:pt x="36" y="7"/>
                    <a:pt x="28" y="20"/>
                  </a:cubicBezTo>
                  <a:cubicBezTo>
                    <a:pt x="1" y="54"/>
                    <a:pt x="1" y="61"/>
                    <a:pt x="32" y="68"/>
                  </a:cubicBezTo>
                  <a:cubicBezTo>
                    <a:pt x="33" y="68"/>
                    <a:pt x="34" y="68"/>
                    <a:pt x="34" y="68"/>
                  </a:cubicBezTo>
                  <a:cubicBezTo>
                    <a:pt x="44" y="68"/>
                    <a:pt x="53" y="52"/>
                    <a:pt x="53" y="30"/>
                  </a:cubicBezTo>
                  <a:cubicBezTo>
                    <a:pt x="53" y="10"/>
                    <a:pt x="51" y="1"/>
                    <a:pt x="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24"/>
            <p:cNvSpPr/>
            <p:nvPr/>
          </p:nvSpPr>
          <p:spPr>
            <a:xfrm>
              <a:off x="5774500" y="1289675"/>
              <a:ext cx="4375" cy="1450"/>
            </a:xfrm>
            <a:custGeom>
              <a:avLst/>
              <a:gdLst/>
              <a:ahLst/>
              <a:cxnLst/>
              <a:rect l="l" t="t" r="r" b="b"/>
              <a:pathLst>
                <a:path w="175" h="58" extrusionOk="0">
                  <a:moveTo>
                    <a:pt x="62" y="0"/>
                  </a:moveTo>
                  <a:cubicBezTo>
                    <a:pt x="49" y="0"/>
                    <a:pt x="40" y="7"/>
                    <a:pt x="31" y="22"/>
                  </a:cubicBezTo>
                  <a:cubicBezTo>
                    <a:pt x="9" y="48"/>
                    <a:pt x="1" y="58"/>
                    <a:pt x="10" y="58"/>
                  </a:cubicBezTo>
                  <a:cubicBezTo>
                    <a:pt x="15" y="58"/>
                    <a:pt x="27" y="55"/>
                    <a:pt x="45" y="49"/>
                  </a:cubicBezTo>
                  <a:cubicBezTo>
                    <a:pt x="66" y="43"/>
                    <a:pt x="103" y="43"/>
                    <a:pt x="135" y="43"/>
                  </a:cubicBezTo>
                  <a:cubicBezTo>
                    <a:pt x="146" y="44"/>
                    <a:pt x="155" y="44"/>
                    <a:pt x="160" y="44"/>
                  </a:cubicBezTo>
                  <a:cubicBezTo>
                    <a:pt x="174" y="44"/>
                    <a:pt x="161" y="39"/>
                    <a:pt x="117" y="19"/>
                  </a:cubicBezTo>
                  <a:cubicBezTo>
                    <a:pt x="92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24"/>
            <p:cNvSpPr/>
            <p:nvPr/>
          </p:nvSpPr>
          <p:spPr>
            <a:xfrm>
              <a:off x="5712375" y="1089750"/>
              <a:ext cx="2275" cy="1125"/>
            </a:xfrm>
            <a:custGeom>
              <a:avLst/>
              <a:gdLst/>
              <a:ahLst/>
              <a:cxnLst/>
              <a:rect l="l" t="t" r="r" b="b"/>
              <a:pathLst>
                <a:path w="91" h="45" extrusionOk="0">
                  <a:moveTo>
                    <a:pt x="60" y="1"/>
                  </a:moveTo>
                  <a:cubicBezTo>
                    <a:pt x="53" y="1"/>
                    <a:pt x="44" y="2"/>
                    <a:pt x="35" y="5"/>
                  </a:cubicBezTo>
                  <a:cubicBezTo>
                    <a:pt x="11" y="11"/>
                    <a:pt x="0" y="25"/>
                    <a:pt x="11" y="32"/>
                  </a:cubicBezTo>
                  <a:cubicBezTo>
                    <a:pt x="19" y="40"/>
                    <a:pt x="34" y="44"/>
                    <a:pt x="49" y="44"/>
                  </a:cubicBezTo>
                  <a:cubicBezTo>
                    <a:pt x="54" y="44"/>
                    <a:pt x="58" y="44"/>
                    <a:pt x="63" y="43"/>
                  </a:cubicBezTo>
                  <a:cubicBezTo>
                    <a:pt x="80" y="35"/>
                    <a:pt x="90" y="25"/>
                    <a:pt x="87" y="15"/>
                  </a:cubicBezTo>
                  <a:cubicBezTo>
                    <a:pt x="85" y="6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24"/>
            <p:cNvSpPr/>
            <p:nvPr/>
          </p:nvSpPr>
          <p:spPr>
            <a:xfrm>
              <a:off x="5797975" y="1351425"/>
              <a:ext cx="4450" cy="925"/>
            </a:xfrm>
            <a:custGeom>
              <a:avLst/>
              <a:gdLst/>
              <a:ahLst/>
              <a:cxnLst/>
              <a:rect l="l" t="t" r="r" b="b"/>
              <a:pathLst>
                <a:path w="178" h="37" extrusionOk="0">
                  <a:moveTo>
                    <a:pt x="73" y="1"/>
                  </a:moveTo>
                  <a:cubicBezTo>
                    <a:pt x="28" y="1"/>
                    <a:pt x="1" y="5"/>
                    <a:pt x="4" y="15"/>
                  </a:cubicBezTo>
                  <a:cubicBezTo>
                    <a:pt x="4" y="26"/>
                    <a:pt x="28" y="32"/>
                    <a:pt x="49" y="32"/>
                  </a:cubicBezTo>
                  <a:cubicBezTo>
                    <a:pt x="73" y="32"/>
                    <a:pt x="115" y="32"/>
                    <a:pt x="139" y="36"/>
                  </a:cubicBezTo>
                  <a:cubicBezTo>
                    <a:pt x="147" y="36"/>
                    <a:pt x="153" y="37"/>
                    <a:pt x="158" y="37"/>
                  </a:cubicBezTo>
                  <a:cubicBezTo>
                    <a:pt x="174" y="37"/>
                    <a:pt x="178" y="32"/>
                    <a:pt x="168" y="22"/>
                  </a:cubicBezTo>
                  <a:cubicBezTo>
                    <a:pt x="157" y="12"/>
                    <a:pt x="115" y="5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24"/>
            <p:cNvSpPr/>
            <p:nvPr/>
          </p:nvSpPr>
          <p:spPr>
            <a:xfrm>
              <a:off x="5779300" y="1289850"/>
              <a:ext cx="7775" cy="1925"/>
            </a:xfrm>
            <a:custGeom>
              <a:avLst/>
              <a:gdLst/>
              <a:ahLst/>
              <a:cxnLst/>
              <a:rect l="l" t="t" r="r" b="b"/>
              <a:pathLst>
                <a:path w="311" h="77" extrusionOk="0">
                  <a:moveTo>
                    <a:pt x="31" y="1"/>
                  </a:moveTo>
                  <a:cubicBezTo>
                    <a:pt x="2" y="1"/>
                    <a:pt x="1" y="7"/>
                    <a:pt x="15" y="22"/>
                  </a:cubicBezTo>
                  <a:cubicBezTo>
                    <a:pt x="26" y="36"/>
                    <a:pt x="64" y="42"/>
                    <a:pt x="103" y="42"/>
                  </a:cubicBezTo>
                  <a:cubicBezTo>
                    <a:pt x="107" y="42"/>
                    <a:pt x="112" y="42"/>
                    <a:pt x="116" y="42"/>
                  </a:cubicBezTo>
                  <a:cubicBezTo>
                    <a:pt x="147" y="42"/>
                    <a:pt x="177" y="50"/>
                    <a:pt x="189" y="60"/>
                  </a:cubicBezTo>
                  <a:cubicBezTo>
                    <a:pt x="197" y="70"/>
                    <a:pt x="216" y="77"/>
                    <a:pt x="236" y="77"/>
                  </a:cubicBezTo>
                  <a:cubicBezTo>
                    <a:pt x="244" y="77"/>
                    <a:pt x="251" y="76"/>
                    <a:pt x="258" y="74"/>
                  </a:cubicBezTo>
                  <a:lnTo>
                    <a:pt x="311" y="60"/>
                  </a:lnTo>
                  <a:lnTo>
                    <a:pt x="244" y="36"/>
                  </a:lnTo>
                  <a:cubicBezTo>
                    <a:pt x="207" y="22"/>
                    <a:pt x="133" y="7"/>
                    <a:pt x="85" y="4"/>
                  </a:cubicBezTo>
                  <a:cubicBezTo>
                    <a:pt x="61" y="2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24"/>
            <p:cNvSpPr/>
            <p:nvPr/>
          </p:nvSpPr>
          <p:spPr>
            <a:xfrm>
              <a:off x="5792350" y="1331925"/>
              <a:ext cx="4275" cy="1225"/>
            </a:xfrm>
            <a:custGeom>
              <a:avLst/>
              <a:gdLst/>
              <a:ahLst/>
              <a:cxnLst/>
              <a:rect l="l" t="t" r="r" b="b"/>
              <a:pathLst>
                <a:path w="171" h="49" extrusionOk="0">
                  <a:moveTo>
                    <a:pt x="49" y="0"/>
                  </a:moveTo>
                  <a:cubicBezTo>
                    <a:pt x="39" y="0"/>
                    <a:pt x="32" y="2"/>
                    <a:pt x="28" y="7"/>
                  </a:cubicBezTo>
                  <a:cubicBezTo>
                    <a:pt x="0" y="31"/>
                    <a:pt x="31" y="49"/>
                    <a:pt x="111" y="49"/>
                  </a:cubicBezTo>
                  <a:lnTo>
                    <a:pt x="170" y="49"/>
                  </a:lnTo>
                  <a:lnTo>
                    <a:pt x="108" y="18"/>
                  </a:lnTo>
                  <a:cubicBezTo>
                    <a:pt x="88" y="7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24"/>
            <p:cNvSpPr/>
            <p:nvPr/>
          </p:nvSpPr>
          <p:spPr>
            <a:xfrm>
              <a:off x="5716975" y="1090275"/>
              <a:ext cx="2650" cy="725"/>
            </a:xfrm>
            <a:custGeom>
              <a:avLst/>
              <a:gdLst/>
              <a:ahLst/>
              <a:cxnLst/>
              <a:rect l="l" t="t" r="r" b="b"/>
              <a:pathLst>
                <a:path w="106" h="29" extrusionOk="0">
                  <a:moveTo>
                    <a:pt x="58" y="0"/>
                  </a:moveTo>
                  <a:cubicBezTo>
                    <a:pt x="50" y="0"/>
                    <a:pt x="41" y="2"/>
                    <a:pt x="31" y="4"/>
                  </a:cubicBezTo>
                  <a:cubicBezTo>
                    <a:pt x="0" y="11"/>
                    <a:pt x="0" y="14"/>
                    <a:pt x="35" y="22"/>
                  </a:cubicBezTo>
                  <a:cubicBezTo>
                    <a:pt x="53" y="27"/>
                    <a:pt x="69" y="29"/>
                    <a:pt x="80" y="29"/>
                  </a:cubicBezTo>
                  <a:cubicBezTo>
                    <a:pt x="100" y="29"/>
                    <a:pt x="106" y="21"/>
                    <a:pt x="90" y="8"/>
                  </a:cubicBezTo>
                  <a:cubicBezTo>
                    <a:pt x="84" y="4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24"/>
            <p:cNvSpPr/>
            <p:nvPr/>
          </p:nvSpPr>
          <p:spPr>
            <a:xfrm>
              <a:off x="5803700" y="1351750"/>
              <a:ext cx="3850" cy="2075"/>
            </a:xfrm>
            <a:custGeom>
              <a:avLst/>
              <a:gdLst/>
              <a:ahLst/>
              <a:cxnLst/>
              <a:rect l="l" t="t" r="r" b="b"/>
              <a:pathLst>
                <a:path w="154" h="83" extrusionOk="0">
                  <a:moveTo>
                    <a:pt x="49" y="0"/>
                  </a:moveTo>
                  <a:cubicBezTo>
                    <a:pt x="44" y="0"/>
                    <a:pt x="39" y="1"/>
                    <a:pt x="35" y="2"/>
                  </a:cubicBezTo>
                  <a:cubicBezTo>
                    <a:pt x="11" y="5"/>
                    <a:pt x="1" y="19"/>
                    <a:pt x="14" y="26"/>
                  </a:cubicBezTo>
                  <a:cubicBezTo>
                    <a:pt x="22" y="34"/>
                    <a:pt x="38" y="38"/>
                    <a:pt x="53" y="38"/>
                  </a:cubicBezTo>
                  <a:cubicBezTo>
                    <a:pt x="58" y="38"/>
                    <a:pt x="62" y="38"/>
                    <a:pt x="67" y="37"/>
                  </a:cubicBezTo>
                  <a:cubicBezTo>
                    <a:pt x="71" y="35"/>
                    <a:pt x="74" y="34"/>
                    <a:pt x="78" y="34"/>
                  </a:cubicBezTo>
                  <a:cubicBezTo>
                    <a:pt x="91" y="34"/>
                    <a:pt x="103" y="44"/>
                    <a:pt x="108" y="58"/>
                  </a:cubicBezTo>
                  <a:cubicBezTo>
                    <a:pt x="111" y="73"/>
                    <a:pt x="122" y="82"/>
                    <a:pt x="134" y="82"/>
                  </a:cubicBezTo>
                  <a:cubicBezTo>
                    <a:pt x="136" y="82"/>
                    <a:pt x="137" y="82"/>
                    <a:pt x="139" y="82"/>
                  </a:cubicBezTo>
                  <a:cubicBezTo>
                    <a:pt x="153" y="78"/>
                    <a:pt x="143" y="58"/>
                    <a:pt x="118" y="33"/>
                  </a:cubicBezTo>
                  <a:cubicBezTo>
                    <a:pt x="101" y="13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24"/>
            <p:cNvSpPr/>
            <p:nvPr/>
          </p:nvSpPr>
          <p:spPr>
            <a:xfrm>
              <a:off x="5798075" y="1332250"/>
              <a:ext cx="3175" cy="800"/>
            </a:xfrm>
            <a:custGeom>
              <a:avLst/>
              <a:gdLst/>
              <a:ahLst/>
              <a:cxnLst/>
              <a:rect l="l" t="t" r="r" b="b"/>
              <a:pathLst>
                <a:path w="127" h="32" extrusionOk="0">
                  <a:moveTo>
                    <a:pt x="41" y="0"/>
                  </a:moveTo>
                  <a:cubicBezTo>
                    <a:pt x="28" y="0"/>
                    <a:pt x="17" y="3"/>
                    <a:pt x="14" y="8"/>
                  </a:cubicBezTo>
                  <a:cubicBezTo>
                    <a:pt x="0" y="18"/>
                    <a:pt x="14" y="26"/>
                    <a:pt x="42" y="29"/>
                  </a:cubicBezTo>
                  <a:cubicBezTo>
                    <a:pt x="58" y="31"/>
                    <a:pt x="72" y="31"/>
                    <a:pt x="83" y="31"/>
                  </a:cubicBezTo>
                  <a:cubicBezTo>
                    <a:pt x="123" y="31"/>
                    <a:pt x="127" y="22"/>
                    <a:pt x="84" y="8"/>
                  </a:cubicBezTo>
                  <a:cubicBezTo>
                    <a:pt x="69" y="3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24"/>
            <p:cNvSpPr/>
            <p:nvPr/>
          </p:nvSpPr>
          <p:spPr>
            <a:xfrm>
              <a:off x="5786800" y="1290900"/>
              <a:ext cx="10175" cy="1675"/>
            </a:xfrm>
            <a:custGeom>
              <a:avLst/>
              <a:gdLst/>
              <a:ahLst/>
              <a:cxnLst/>
              <a:rect l="l" t="t" r="r" b="b"/>
              <a:pathLst>
                <a:path w="407" h="67" extrusionOk="0">
                  <a:moveTo>
                    <a:pt x="90" y="0"/>
                  </a:moveTo>
                  <a:cubicBezTo>
                    <a:pt x="83" y="0"/>
                    <a:pt x="74" y="1"/>
                    <a:pt x="66" y="4"/>
                  </a:cubicBezTo>
                  <a:cubicBezTo>
                    <a:pt x="0" y="21"/>
                    <a:pt x="18" y="28"/>
                    <a:pt x="136" y="45"/>
                  </a:cubicBezTo>
                  <a:cubicBezTo>
                    <a:pt x="244" y="60"/>
                    <a:pt x="311" y="67"/>
                    <a:pt x="350" y="67"/>
                  </a:cubicBezTo>
                  <a:cubicBezTo>
                    <a:pt x="378" y="67"/>
                    <a:pt x="391" y="63"/>
                    <a:pt x="396" y="56"/>
                  </a:cubicBezTo>
                  <a:cubicBezTo>
                    <a:pt x="407" y="40"/>
                    <a:pt x="343" y="16"/>
                    <a:pt x="308" y="16"/>
                  </a:cubicBezTo>
                  <a:cubicBezTo>
                    <a:pt x="299" y="16"/>
                    <a:pt x="292" y="18"/>
                    <a:pt x="288" y="21"/>
                  </a:cubicBezTo>
                  <a:cubicBezTo>
                    <a:pt x="284" y="26"/>
                    <a:pt x="279" y="28"/>
                    <a:pt x="276" y="28"/>
                  </a:cubicBezTo>
                  <a:cubicBezTo>
                    <a:pt x="270" y="28"/>
                    <a:pt x="266" y="24"/>
                    <a:pt x="264" y="18"/>
                  </a:cubicBezTo>
                  <a:cubicBezTo>
                    <a:pt x="262" y="12"/>
                    <a:pt x="250" y="8"/>
                    <a:pt x="233" y="8"/>
                  </a:cubicBezTo>
                  <a:cubicBezTo>
                    <a:pt x="220" y="8"/>
                    <a:pt x="206" y="10"/>
                    <a:pt x="191" y="14"/>
                  </a:cubicBezTo>
                  <a:cubicBezTo>
                    <a:pt x="175" y="19"/>
                    <a:pt x="160" y="21"/>
                    <a:pt x="148" y="21"/>
                  </a:cubicBezTo>
                  <a:cubicBezTo>
                    <a:pt x="131" y="21"/>
                    <a:pt x="120" y="17"/>
                    <a:pt x="118" y="11"/>
                  </a:cubicBezTo>
                  <a:cubicBezTo>
                    <a:pt x="116" y="4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24"/>
            <p:cNvSpPr/>
            <p:nvPr/>
          </p:nvSpPr>
          <p:spPr>
            <a:xfrm>
              <a:off x="5725225" y="1090550"/>
              <a:ext cx="1125" cy="1000"/>
            </a:xfrm>
            <a:custGeom>
              <a:avLst/>
              <a:gdLst/>
              <a:ahLst/>
              <a:cxnLst/>
              <a:rect l="l" t="t" r="r" b="b"/>
              <a:pathLst>
                <a:path w="45" h="40" extrusionOk="0">
                  <a:moveTo>
                    <a:pt x="30" y="1"/>
                  </a:moveTo>
                  <a:cubicBezTo>
                    <a:pt x="26" y="1"/>
                    <a:pt x="22" y="3"/>
                    <a:pt x="18" y="7"/>
                  </a:cubicBezTo>
                  <a:cubicBezTo>
                    <a:pt x="7" y="18"/>
                    <a:pt x="0" y="28"/>
                    <a:pt x="0" y="35"/>
                  </a:cubicBezTo>
                  <a:cubicBezTo>
                    <a:pt x="2" y="37"/>
                    <a:pt x="8" y="40"/>
                    <a:pt x="16" y="40"/>
                  </a:cubicBezTo>
                  <a:cubicBezTo>
                    <a:pt x="20" y="40"/>
                    <a:pt x="23" y="39"/>
                    <a:pt x="28" y="38"/>
                  </a:cubicBezTo>
                  <a:cubicBezTo>
                    <a:pt x="38" y="35"/>
                    <a:pt x="45" y="21"/>
                    <a:pt x="42" y="11"/>
                  </a:cubicBezTo>
                  <a:cubicBezTo>
                    <a:pt x="40" y="5"/>
                    <a:pt x="35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5804175" y="1332850"/>
              <a:ext cx="1975" cy="1100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13" y="1"/>
                  </a:moveTo>
                  <a:cubicBezTo>
                    <a:pt x="4" y="1"/>
                    <a:pt x="0" y="4"/>
                    <a:pt x="3" y="12"/>
                  </a:cubicBezTo>
                  <a:cubicBezTo>
                    <a:pt x="8" y="29"/>
                    <a:pt x="35" y="43"/>
                    <a:pt x="56" y="43"/>
                  </a:cubicBezTo>
                  <a:cubicBezTo>
                    <a:pt x="64" y="43"/>
                    <a:pt x="71" y="41"/>
                    <a:pt x="75" y="36"/>
                  </a:cubicBezTo>
                  <a:cubicBezTo>
                    <a:pt x="79" y="29"/>
                    <a:pt x="61" y="15"/>
                    <a:pt x="37" y="5"/>
                  </a:cubicBezTo>
                  <a:cubicBezTo>
                    <a:pt x="27" y="2"/>
                    <a:pt x="19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24"/>
            <p:cNvSpPr/>
            <p:nvPr/>
          </p:nvSpPr>
          <p:spPr>
            <a:xfrm>
              <a:off x="5806825" y="1332950"/>
              <a:ext cx="3575" cy="1400"/>
            </a:xfrm>
            <a:custGeom>
              <a:avLst/>
              <a:gdLst/>
              <a:ahLst/>
              <a:cxnLst/>
              <a:rect l="l" t="t" r="r" b="b"/>
              <a:pathLst>
                <a:path w="143" h="56" extrusionOk="0">
                  <a:moveTo>
                    <a:pt x="33" y="0"/>
                  </a:moveTo>
                  <a:cubicBezTo>
                    <a:pt x="28" y="0"/>
                    <a:pt x="25" y="1"/>
                    <a:pt x="22" y="1"/>
                  </a:cubicBezTo>
                  <a:cubicBezTo>
                    <a:pt x="4" y="4"/>
                    <a:pt x="1" y="15"/>
                    <a:pt x="11" y="25"/>
                  </a:cubicBezTo>
                  <a:cubicBezTo>
                    <a:pt x="16" y="31"/>
                    <a:pt x="23" y="33"/>
                    <a:pt x="30" y="33"/>
                  </a:cubicBezTo>
                  <a:cubicBezTo>
                    <a:pt x="37" y="33"/>
                    <a:pt x="44" y="31"/>
                    <a:pt x="49" y="25"/>
                  </a:cubicBezTo>
                  <a:cubicBezTo>
                    <a:pt x="52" y="22"/>
                    <a:pt x="56" y="21"/>
                    <a:pt x="59" y="21"/>
                  </a:cubicBezTo>
                  <a:cubicBezTo>
                    <a:pt x="66" y="21"/>
                    <a:pt x="72" y="27"/>
                    <a:pt x="77" y="39"/>
                  </a:cubicBezTo>
                  <a:cubicBezTo>
                    <a:pt x="79" y="50"/>
                    <a:pt x="86" y="56"/>
                    <a:pt x="96" y="56"/>
                  </a:cubicBezTo>
                  <a:cubicBezTo>
                    <a:pt x="102" y="56"/>
                    <a:pt x="108" y="54"/>
                    <a:pt x="115" y="49"/>
                  </a:cubicBezTo>
                  <a:cubicBezTo>
                    <a:pt x="142" y="32"/>
                    <a:pt x="139" y="25"/>
                    <a:pt x="97" y="11"/>
                  </a:cubicBezTo>
                  <a:cubicBezTo>
                    <a:pt x="78" y="6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24"/>
            <p:cNvSpPr/>
            <p:nvPr/>
          </p:nvSpPr>
          <p:spPr>
            <a:xfrm>
              <a:off x="5730575" y="1091050"/>
              <a:ext cx="2675" cy="800"/>
            </a:xfrm>
            <a:custGeom>
              <a:avLst/>
              <a:gdLst/>
              <a:ahLst/>
              <a:cxnLst/>
              <a:rect l="l" t="t" r="r" b="b"/>
              <a:pathLst>
                <a:path w="107" h="32" extrusionOk="0">
                  <a:moveTo>
                    <a:pt x="55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1" y="12"/>
                    <a:pt x="1" y="15"/>
                    <a:pt x="36" y="25"/>
                  </a:cubicBezTo>
                  <a:cubicBezTo>
                    <a:pt x="51" y="30"/>
                    <a:pt x="65" y="32"/>
                    <a:pt x="76" y="32"/>
                  </a:cubicBezTo>
                  <a:cubicBezTo>
                    <a:pt x="98" y="32"/>
                    <a:pt x="107" y="23"/>
                    <a:pt x="87" y="12"/>
                  </a:cubicBezTo>
                  <a:cubicBezTo>
                    <a:pt x="81" y="5"/>
                    <a:pt x="68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24"/>
            <p:cNvSpPr/>
            <p:nvPr/>
          </p:nvSpPr>
          <p:spPr>
            <a:xfrm>
              <a:off x="5792950" y="128385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9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5"/>
                    <a:pt x="0" y="15"/>
                    <a:pt x="4" y="26"/>
                  </a:cubicBezTo>
                  <a:cubicBezTo>
                    <a:pt x="6" y="34"/>
                    <a:pt x="16" y="40"/>
                    <a:pt x="27" y="40"/>
                  </a:cubicBezTo>
                  <a:cubicBezTo>
                    <a:pt x="30" y="40"/>
                    <a:pt x="33" y="40"/>
                    <a:pt x="35" y="39"/>
                  </a:cubicBezTo>
                  <a:cubicBezTo>
                    <a:pt x="45" y="36"/>
                    <a:pt x="52" y="26"/>
                    <a:pt x="49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24"/>
            <p:cNvSpPr/>
            <p:nvPr/>
          </p:nvSpPr>
          <p:spPr>
            <a:xfrm>
              <a:off x="5793375" y="1280575"/>
              <a:ext cx="6450" cy="1250"/>
            </a:xfrm>
            <a:custGeom>
              <a:avLst/>
              <a:gdLst/>
              <a:ahLst/>
              <a:cxnLst/>
              <a:rect l="l" t="t" r="r" b="b"/>
              <a:pathLst>
                <a:path w="258" h="50" extrusionOk="0">
                  <a:moveTo>
                    <a:pt x="28" y="1"/>
                  </a:moveTo>
                  <a:cubicBezTo>
                    <a:pt x="6" y="1"/>
                    <a:pt x="0" y="5"/>
                    <a:pt x="8" y="14"/>
                  </a:cubicBezTo>
                  <a:cubicBezTo>
                    <a:pt x="23" y="32"/>
                    <a:pt x="141" y="50"/>
                    <a:pt x="208" y="50"/>
                  </a:cubicBezTo>
                  <a:cubicBezTo>
                    <a:pt x="232" y="50"/>
                    <a:pt x="250" y="48"/>
                    <a:pt x="254" y="42"/>
                  </a:cubicBezTo>
                  <a:cubicBezTo>
                    <a:pt x="257" y="39"/>
                    <a:pt x="198" y="21"/>
                    <a:pt x="126" y="11"/>
                  </a:cubicBezTo>
                  <a:cubicBezTo>
                    <a:pt x="80" y="4"/>
                    <a:pt x="48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24"/>
            <p:cNvSpPr/>
            <p:nvPr/>
          </p:nvSpPr>
          <p:spPr>
            <a:xfrm>
              <a:off x="5733800" y="1091475"/>
              <a:ext cx="6350" cy="1125"/>
            </a:xfrm>
            <a:custGeom>
              <a:avLst/>
              <a:gdLst/>
              <a:ahLst/>
              <a:cxnLst/>
              <a:rect l="l" t="t" r="r" b="b"/>
              <a:pathLst>
                <a:path w="254" h="45" extrusionOk="0">
                  <a:moveTo>
                    <a:pt x="35" y="0"/>
                  </a:moveTo>
                  <a:cubicBezTo>
                    <a:pt x="25" y="0"/>
                    <a:pt x="18" y="0"/>
                    <a:pt x="14" y="1"/>
                  </a:cubicBezTo>
                  <a:cubicBezTo>
                    <a:pt x="0" y="8"/>
                    <a:pt x="3" y="11"/>
                    <a:pt x="24" y="11"/>
                  </a:cubicBezTo>
                  <a:cubicBezTo>
                    <a:pt x="49" y="16"/>
                    <a:pt x="80" y="22"/>
                    <a:pt x="101" y="36"/>
                  </a:cubicBezTo>
                  <a:cubicBezTo>
                    <a:pt x="112" y="42"/>
                    <a:pt x="131" y="44"/>
                    <a:pt x="151" y="44"/>
                  </a:cubicBezTo>
                  <a:cubicBezTo>
                    <a:pt x="168" y="44"/>
                    <a:pt x="186" y="43"/>
                    <a:pt x="202" y="40"/>
                  </a:cubicBezTo>
                  <a:cubicBezTo>
                    <a:pt x="253" y="26"/>
                    <a:pt x="247" y="19"/>
                    <a:pt x="149" y="8"/>
                  </a:cubicBezTo>
                  <a:cubicBezTo>
                    <a:pt x="106" y="3"/>
                    <a:pt x="62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5796975" y="1292050"/>
              <a:ext cx="3650" cy="1175"/>
            </a:xfrm>
            <a:custGeom>
              <a:avLst/>
              <a:gdLst/>
              <a:ahLst/>
              <a:cxnLst/>
              <a:rect l="l" t="t" r="r" b="b"/>
              <a:pathLst>
                <a:path w="146" h="47" extrusionOk="0">
                  <a:moveTo>
                    <a:pt x="51" y="1"/>
                  </a:moveTo>
                  <a:cubicBezTo>
                    <a:pt x="0" y="1"/>
                    <a:pt x="8" y="29"/>
                    <a:pt x="72" y="41"/>
                  </a:cubicBezTo>
                  <a:cubicBezTo>
                    <a:pt x="93" y="45"/>
                    <a:pt x="110" y="47"/>
                    <a:pt x="121" y="47"/>
                  </a:cubicBezTo>
                  <a:cubicBezTo>
                    <a:pt x="140" y="47"/>
                    <a:pt x="146" y="41"/>
                    <a:pt x="141" y="28"/>
                  </a:cubicBezTo>
                  <a:cubicBezTo>
                    <a:pt x="141" y="20"/>
                    <a:pt x="110" y="7"/>
                    <a:pt x="75" y="3"/>
                  </a:cubicBezTo>
                  <a:cubicBezTo>
                    <a:pt x="66" y="1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5811775" y="1332675"/>
              <a:ext cx="2100" cy="675"/>
            </a:xfrm>
            <a:custGeom>
              <a:avLst/>
              <a:gdLst/>
              <a:ahLst/>
              <a:cxnLst/>
              <a:rect l="l" t="t" r="r" b="b"/>
              <a:pathLst>
                <a:path w="84" h="27" extrusionOk="0">
                  <a:moveTo>
                    <a:pt x="41" y="0"/>
                  </a:moveTo>
                  <a:cubicBezTo>
                    <a:pt x="37" y="0"/>
                    <a:pt x="34" y="0"/>
                    <a:pt x="32" y="1"/>
                  </a:cubicBezTo>
                  <a:cubicBezTo>
                    <a:pt x="0" y="9"/>
                    <a:pt x="11" y="22"/>
                    <a:pt x="53" y="26"/>
                  </a:cubicBezTo>
                  <a:cubicBezTo>
                    <a:pt x="77" y="26"/>
                    <a:pt x="83" y="22"/>
                    <a:pt x="73" y="12"/>
                  </a:cubicBezTo>
                  <a:cubicBezTo>
                    <a:pt x="65" y="4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5813775" y="1333625"/>
              <a:ext cx="8075" cy="3375"/>
            </a:xfrm>
            <a:custGeom>
              <a:avLst/>
              <a:gdLst/>
              <a:ahLst/>
              <a:cxnLst/>
              <a:rect l="l" t="t" r="r" b="b"/>
              <a:pathLst>
                <a:path w="323" h="135" extrusionOk="0">
                  <a:moveTo>
                    <a:pt x="57" y="1"/>
                  </a:moveTo>
                  <a:cubicBezTo>
                    <a:pt x="47" y="1"/>
                    <a:pt x="41" y="9"/>
                    <a:pt x="45" y="26"/>
                  </a:cubicBezTo>
                  <a:cubicBezTo>
                    <a:pt x="48" y="35"/>
                    <a:pt x="42" y="41"/>
                    <a:pt x="29" y="41"/>
                  </a:cubicBezTo>
                  <a:cubicBezTo>
                    <a:pt x="27" y="41"/>
                    <a:pt x="24" y="40"/>
                    <a:pt x="21" y="40"/>
                  </a:cubicBezTo>
                  <a:cubicBezTo>
                    <a:pt x="15" y="38"/>
                    <a:pt x="10" y="37"/>
                    <a:pt x="8" y="37"/>
                  </a:cubicBezTo>
                  <a:cubicBezTo>
                    <a:pt x="0" y="37"/>
                    <a:pt x="7" y="44"/>
                    <a:pt x="28" y="57"/>
                  </a:cubicBezTo>
                  <a:cubicBezTo>
                    <a:pt x="41" y="67"/>
                    <a:pt x="56" y="71"/>
                    <a:pt x="68" y="71"/>
                  </a:cubicBezTo>
                  <a:cubicBezTo>
                    <a:pt x="74" y="71"/>
                    <a:pt x="80" y="70"/>
                    <a:pt x="83" y="67"/>
                  </a:cubicBezTo>
                  <a:cubicBezTo>
                    <a:pt x="85" y="65"/>
                    <a:pt x="89" y="64"/>
                    <a:pt x="92" y="64"/>
                  </a:cubicBezTo>
                  <a:cubicBezTo>
                    <a:pt x="101" y="64"/>
                    <a:pt x="112" y="70"/>
                    <a:pt x="122" y="82"/>
                  </a:cubicBezTo>
                  <a:cubicBezTo>
                    <a:pt x="130" y="94"/>
                    <a:pt x="145" y="103"/>
                    <a:pt x="155" y="103"/>
                  </a:cubicBezTo>
                  <a:cubicBezTo>
                    <a:pt x="157" y="103"/>
                    <a:pt x="159" y="103"/>
                    <a:pt x="160" y="102"/>
                  </a:cubicBezTo>
                  <a:cubicBezTo>
                    <a:pt x="177" y="94"/>
                    <a:pt x="192" y="90"/>
                    <a:pt x="204" y="90"/>
                  </a:cubicBezTo>
                  <a:cubicBezTo>
                    <a:pt x="224" y="90"/>
                    <a:pt x="238" y="100"/>
                    <a:pt x="247" y="120"/>
                  </a:cubicBezTo>
                  <a:cubicBezTo>
                    <a:pt x="250" y="129"/>
                    <a:pt x="254" y="135"/>
                    <a:pt x="256" y="135"/>
                  </a:cubicBezTo>
                  <a:cubicBezTo>
                    <a:pt x="259" y="135"/>
                    <a:pt x="260" y="131"/>
                    <a:pt x="260" y="123"/>
                  </a:cubicBezTo>
                  <a:cubicBezTo>
                    <a:pt x="264" y="109"/>
                    <a:pt x="281" y="92"/>
                    <a:pt x="302" y="85"/>
                  </a:cubicBezTo>
                  <a:cubicBezTo>
                    <a:pt x="322" y="82"/>
                    <a:pt x="302" y="67"/>
                    <a:pt x="250" y="61"/>
                  </a:cubicBezTo>
                  <a:cubicBezTo>
                    <a:pt x="223" y="55"/>
                    <a:pt x="196" y="53"/>
                    <a:pt x="176" y="53"/>
                  </a:cubicBezTo>
                  <a:cubicBezTo>
                    <a:pt x="159" y="53"/>
                    <a:pt x="147" y="54"/>
                    <a:pt x="143" y="57"/>
                  </a:cubicBezTo>
                  <a:cubicBezTo>
                    <a:pt x="141" y="59"/>
                    <a:pt x="139" y="59"/>
                    <a:pt x="137" y="59"/>
                  </a:cubicBezTo>
                  <a:cubicBezTo>
                    <a:pt x="128" y="59"/>
                    <a:pt x="115" y="50"/>
                    <a:pt x="104" y="33"/>
                  </a:cubicBezTo>
                  <a:cubicBezTo>
                    <a:pt x="89" y="12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5801000" y="1292175"/>
              <a:ext cx="3950" cy="1475"/>
            </a:xfrm>
            <a:custGeom>
              <a:avLst/>
              <a:gdLst/>
              <a:ahLst/>
              <a:cxnLst/>
              <a:rect l="l" t="t" r="r" b="b"/>
              <a:pathLst>
                <a:path w="158" h="59" extrusionOk="0">
                  <a:moveTo>
                    <a:pt x="22" y="0"/>
                  </a:moveTo>
                  <a:cubicBezTo>
                    <a:pt x="3" y="0"/>
                    <a:pt x="0" y="7"/>
                    <a:pt x="5" y="23"/>
                  </a:cubicBezTo>
                  <a:cubicBezTo>
                    <a:pt x="11" y="46"/>
                    <a:pt x="35" y="59"/>
                    <a:pt x="65" y="59"/>
                  </a:cubicBezTo>
                  <a:cubicBezTo>
                    <a:pt x="84" y="59"/>
                    <a:pt x="105" y="54"/>
                    <a:pt x="126" y="43"/>
                  </a:cubicBezTo>
                  <a:cubicBezTo>
                    <a:pt x="157" y="29"/>
                    <a:pt x="146" y="23"/>
                    <a:pt x="81" y="8"/>
                  </a:cubicBezTo>
                  <a:cubicBezTo>
                    <a:pt x="53" y="3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5818975" y="1346400"/>
              <a:ext cx="1675" cy="925"/>
            </a:xfrm>
            <a:custGeom>
              <a:avLst/>
              <a:gdLst/>
              <a:ahLst/>
              <a:cxnLst/>
              <a:rect l="l" t="t" r="r" b="b"/>
              <a:pathLst>
                <a:path w="67" h="37" extrusionOk="0">
                  <a:moveTo>
                    <a:pt x="21" y="0"/>
                  </a:moveTo>
                  <a:cubicBezTo>
                    <a:pt x="18" y="0"/>
                    <a:pt x="16" y="0"/>
                    <a:pt x="14" y="1"/>
                  </a:cubicBezTo>
                  <a:cubicBezTo>
                    <a:pt x="0" y="4"/>
                    <a:pt x="0" y="14"/>
                    <a:pt x="10" y="25"/>
                  </a:cubicBezTo>
                  <a:cubicBezTo>
                    <a:pt x="19" y="30"/>
                    <a:pt x="34" y="36"/>
                    <a:pt x="45" y="36"/>
                  </a:cubicBezTo>
                  <a:cubicBezTo>
                    <a:pt x="47" y="36"/>
                    <a:pt x="50" y="36"/>
                    <a:pt x="52" y="35"/>
                  </a:cubicBezTo>
                  <a:cubicBezTo>
                    <a:pt x="66" y="32"/>
                    <a:pt x="66" y="22"/>
                    <a:pt x="56" y="11"/>
                  </a:cubicBezTo>
                  <a:cubicBezTo>
                    <a:pt x="47" y="6"/>
                    <a:pt x="32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740400" y="1091925"/>
              <a:ext cx="4625" cy="900"/>
            </a:xfrm>
            <a:custGeom>
              <a:avLst/>
              <a:gdLst/>
              <a:ahLst/>
              <a:cxnLst/>
              <a:rect l="l" t="t" r="r" b="b"/>
              <a:pathLst>
                <a:path w="185" h="36" extrusionOk="0">
                  <a:moveTo>
                    <a:pt x="56" y="1"/>
                  </a:moveTo>
                  <a:cubicBezTo>
                    <a:pt x="0" y="1"/>
                    <a:pt x="0" y="1"/>
                    <a:pt x="45" y="22"/>
                  </a:cubicBezTo>
                  <a:cubicBezTo>
                    <a:pt x="61" y="31"/>
                    <a:pt x="86" y="35"/>
                    <a:pt x="110" y="35"/>
                  </a:cubicBezTo>
                  <a:cubicBezTo>
                    <a:pt x="122" y="35"/>
                    <a:pt x="133" y="34"/>
                    <a:pt x="142" y="32"/>
                  </a:cubicBezTo>
                  <a:cubicBezTo>
                    <a:pt x="184" y="18"/>
                    <a:pt x="184" y="14"/>
                    <a:pt x="156" y="8"/>
                  </a:cubicBezTo>
                  <a:cubicBezTo>
                    <a:pt x="132" y="4"/>
                    <a:pt x="90" y="1"/>
                    <a:pt x="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5800525" y="1281225"/>
              <a:ext cx="4325" cy="825"/>
            </a:xfrm>
            <a:custGeom>
              <a:avLst/>
              <a:gdLst/>
              <a:ahLst/>
              <a:cxnLst/>
              <a:rect l="l" t="t" r="r" b="b"/>
              <a:pathLst>
                <a:path w="173" h="33" extrusionOk="0">
                  <a:moveTo>
                    <a:pt x="29" y="1"/>
                  </a:moveTo>
                  <a:cubicBezTo>
                    <a:pt x="11" y="1"/>
                    <a:pt x="1" y="3"/>
                    <a:pt x="3" y="9"/>
                  </a:cubicBezTo>
                  <a:cubicBezTo>
                    <a:pt x="8" y="22"/>
                    <a:pt x="86" y="32"/>
                    <a:pt x="133" y="32"/>
                  </a:cubicBezTo>
                  <a:cubicBezTo>
                    <a:pt x="152" y="32"/>
                    <a:pt x="167" y="31"/>
                    <a:pt x="170" y="27"/>
                  </a:cubicBezTo>
                  <a:cubicBezTo>
                    <a:pt x="173" y="23"/>
                    <a:pt x="135" y="13"/>
                    <a:pt x="86" y="6"/>
                  </a:cubicBezTo>
                  <a:cubicBezTo>
                    <a:pt x="64" y="3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5806200" y="1293125"/>
              <a:ext cx="1950" cy="1125"/>
            </a:xfrm>
            <a:custGeom>
              <a:avLst/>
              <a:gdLst/>
              <a:ahLst/>
              <a:cxnLst/>
              <a:rect l="l" t="t" r="r" b="b"/>
              <a:pathLst>
                <a:path w="78" h="45" extrusionOk="0">
                  <a:moveTo>
                    <a:pt x="46" y="0"/>
                  </a:moveTo>
                  <a:cubicBezTo>
                    <a:pt x="42" y="0"/>
                    <a:pt x="37" y="0"/>
                    <a:pt x="33" y="1"/>
                  </a:cubicBezTo>
                  <a:cubicBezTo>
                    <a:pt x="15" y="9"/>
                    <a:pt x="1" y="19"/>
                    <a:pt x="5" y="33"/>
                  </a:cubicBezTo>
                  <a:cubicBezTo>
                    <a:pt x="8" y="40"/>
                    <a:pt x="18" y="44"/>
                    <a:pt x="31" y="44"/>
                  </a:cubicBezTo>
                  <a:cubicBezTo>
                    <a:pt x="36" y="44"/>
                    <a:pt x="41" y="44"/>
                    <a:pt x="47" y="43"/>
                  </a:cubicBezTo>
                  <a:cubicBezTo>
                    <a:pt x="63" y="36"/>
                    <a:pt x="77" y="26"/>
                    <a:pt x="74" y="15"/>
                  </a:cubicBezTo>
                  <a:cubicBezTo>
                    <a:pt x="72" y="5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5745450" y="1092300"/>
              <a:ext cx="4850" cy="1475"/>
            </a:xfrm>
            <a:custGeom>
              <a:avLst/>
              <a:gdLst/>
              <a:ahLst/>
              <a:cxnLst/>
              <a:rect l="l" t="t" r="r" b="b"/>
              <a:pathLst>
                <a:path w="194" h="59" extrusionOk="0">
                  <a:moveTo>
                    <a:pt x="10" y="1"/>
                  </a:moveTo>
                  <a:cubicBezTo>
                    <a:pt x="1" y="1"/>
                    <a:pt x="10" y="4"/>
                    <a:pt x="37" y="13"/>
                  </a:cubicBezTo>
                  <a:cubicBezTo>
                    <a:pt x="62" y="20"/>
                    <a:pt x="83" y="34"/>
                    <a:pt x="79" y="48"/>
                  </a:cubicBezTo>
                  <a:cubicBezTo>
                    <a:pt x="76" y="55"/>
                    <a:pt x="84" y="58"/>
                    <a:pt x="99" y="58"/>
                  </a:cubicBezTo>
                  <a:cubicBezTo>
                    <a:pt x="107" y="58"/>
                    <a:pt x="117" y="57"/>
                    <a:pt x="128" y="55"/>
                  </a:cubicBezTo>
                  <a:cubicBezTo>
                    <a:pt x="194" y="37"/>
                    <a:pt x="194" y="7"/>
                    <a:pt x="131" y="7"/>
                  </a:cubicBezTo>
                  <a:cubicBezTo>
                    <a:pt x="107" y="7"/>
                    <a:pt x="69" y="3"/>
                    <a:pt x="41" y="3"/>
                  </a:cubicBezTo>
                  <a:cubicBezTo>
                    <a:pt x="25" y="2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5820900" y="1330175"/>
              <a:ext cx="1375" cy="825"/>
            </a:xfrm>
            <a:custGeom>
              <a:avLst/>
              <a:gdLst/>
              <a:ahLst/>
              <a:cxnLst/>
              <a:rect l="l" t="t" r="r" b="b"/>
              <a:pathLst>
                <a:path w="55" h="33" extrusionOk="0">
                  <a:moveTo>
                    <a:pt x="16" y="0"/>
                  </a:moveTo>
                  <a:cubicBezTo>
                    <a:pt x="7" y="0"/>
                    <a:pt x="1" y="7"/>
                    <a:pt x="3" y="15"/>
                  </a:cubicBezTo>
                  <a:cubicBezTo>
                    <a:pt x="6" y="24"/>
                    <a:pt x="17" y="33"/>
                    <a:pt x="27" y="33"/>
                  </a:cubicBezTo>
                  <a:cubicBezTo>
                    <a:pt x="28" y="33"/>
                    <a:pt x="29" y="33"/>
                    <a:pt x="31" y="32"/>
                  </a:cubicBezTo>
                  <a:cubicBezTo>
                    <a:pt x="45" y="29"/>
                    <a:pt x="55" y="22"/>
                    <a:pt x="52" y="15"/>
                  </a:cubicBezTo>
                  <a:cubicBezTo>
                    <a:pt x="52" y="11"/>
                    <a:pt x="37" y="5"/>
                    <a:pt x="24" y="1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5823900" y="1335200"/>
              <a:ext cx="5425" cy="1875"/>
            </a:xfrm>
            <a:custGeom>
              <a:avLst/>
              <a:gdLst/>
              <a:ahLst/>
              <a:cxnLst/>
              <a:rect l="l" t="t" r="r" b="b"/>
              <a:pathLst>
                <a:path w="217" h="75" extrusionOk="0">
                  <a:moveTo>
                    <a:pt x="114" y="1"/>
                  </a:moveTo>
                  <a:cubicBezTo>
                    <a:pt x="91" y="1"/>
                    <a:pt x="64" y="4"/>
                    <a:pt x="36" y="12"/>
                  </a:cubicBezTo>
                  <a:cubicBezTo>
                    <a:pt x="15" y="19"/>
                    <a:pt x="1" y="33"/>
                    <a:pt x="5" y="43"/>
                  </a:cubicBezTo>
                  <a:cubicBezTo>
                    <a:pt x="6" y="49"/>
                    <a:pt x="12" y="52"/>
                    <a:pt x="22" y="52"/>
                  </a:cubicBezTo>
                  <a:cubicBezTo>
                    <a:pt x="32" y="52"/>
                    <a:pt x="47" y="48"/>
                    <a:pt x="63" y="43"/>
                  </a:cubicBezTo>
                  <a:cubicBezTo>
                    <a:pt x="84" y="33"/>
                    <a:pt x="102" y="26"/>
                    <a:pt x="111" y="26"/>
                  </a:cubicBezTo>
                  <a:cubicBezTo>
                    <a:pt x="114" y="26"/>
                    <a:pt x="116" y="27"/>
                    <a:pt x="116" y="29"/>
                  </a:cubicBezTo>
                  <a:cubicBezTo>
                    <a:pt x="120" y="52"/>
                    <a:pt x="127" y="65"/>
                    <a:pt x="135" y="65"/>
                  </a:cubicBezTo>
                  <a:cubicBezTo>
                    <a:pt x="141" y="65"/>
                    <a:pt x="146" y="59"/>
                    <a:pt x="151" y="46"/>
                  </a:cubicBezTo>
                  <a:cubicBezTo>
                    <a:pt x="156" y="30"/>
                    <a:pt x="159" y="22"/>
                    <a:pt x="162" y="22"/>
                  </a:cubicBezTo>
                  <a:cubicBezTo>
                    <a:pt x="165" y="22"/>
                    <a:pt x="168" y="29"/>
                    <a:pt x="171" y="43"/>
                  </a:cubicBezTo>
                  <a:cubicBezTo>
                    <a:pt x="177" y="61"/>
                    <a:pt x="189" y="75"/>
                    <a:pt x="202" y="75"/>
                  </a:cubicBezTo>
                  <a:cubicBezTo>
                    <a:pt x="203" y="75"/>
                    <a:pt x="204" y="75"/>
                    <a:pt x="205" y="74"/>
                  </a:cubicBezTo>
                  <a:cubicBezTo>
                    <a:pt x="216" y="71"/>
                    <a:pt x="216" y="54"/>
                    <a:pt x="202" y="33"/>
                  </a:cubicBezTo>
                  <a:cubicBezTo>
                    <a:pt x="189" y="12"/>
                    <a:pt x="15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5811075" y="1293650"/>
              <a:ext cx="5050" cy="1575"/>
            </a:xfrm>
            <a:custGeom>
              <a:avLst/>
              <a:gdLst/>
              <a:ahLst/>
              <a:cxnLst/>
              <a:rect l="l" t="t" r="r" b="b"/>
              <a:pathLst>
                <a:path w="202" h="63" extrusionOk="0">
                  <a:moveTo>
                    <a:pt x="188" y="1"/>
                  </a:moveTo>
                  <a:cubicBezTo>
                    <a:pt x="180" y="1"/>
                    <a:pt x="167" y="4"/>
                    <a:pt x="146" y="9"/>
                  </a:cubicBezTo>
                  <a:cubicBezTo>
                    <a:pt x="115" y="19"/>
                    <a:pt x="66" y="22"/>
                    <a:pt x="42" y="22"/>
                  </a:cubicBezTo>
                  <a:cubicBezTo>
                    <a:pt x="1" y="22"/>
                    <a:pt x="4" y="26"/>
                    <a:pt x="49" y="36"/>
                  </a:cubicBezTo>
                  <a:cubicBezTo>
                    <a:pt x="76" y="43"/>
                    <a:pt x="108" y="54"/>
                    <a:pt x="118" y="60"/>
                  </a:cubicBezTo>
                  <a:cubicBezTo>
                    <a:pt x="120" y="62"/>
                    <a:pt x="123" y="63"/>
                    <a:pt x="127" y="63"/>
                  </a:cubicBezTo>
                  <a:cubicBezTo>
                    <a:pt x="139" y="63"/>
                    <a:pt x="157" y="52"/>
                    <a:pt x="171" y="36"/>
                  </a:cubicBezTo>
                  <a:cubicBezTo>
                    <a:pt x="193" y="11"/>
                    <a:pt x="201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5810200" y="1288025"/>
              <a:ext cx="4125" cy="675"/>
            </a:xfrm>
            <a:custGeom>
              <a:avLst/>
              <a:gdLst/>
              <a:ahLst/>
              <a:cxnLst/>
              <a:rect l="l" t="t" r="r" b="b"/>
              <a:pathLst>
                <a:path w="165" h="27" extrusionOk="0">
                  <a:moveTo>
                    <a:pt x="93" y="0"/>
                  </a:moveTo>
                  <a:cubicBezTo>
                    <a:pt x="87" y="0"/>
                    <a:pt x="80" y="0"/>
                    <a:pt x="74" y="1"/>
                  </a:cubicBezTo>
                  <a:cubicBezTo>
                    <a:pt x="1" y="8"/>
                    <a:pt x="32" y="25"/>
                    <a:pt x="116" y="25"/>
                  </a:cubicBezTo>
                  <a:cubicBezTo>
                    <a:pt x="122" y="26"/>
                    <a:pt x="128" y="26"/>
                    <a:pt x="133" y="26"/>
                  </a:cubicBezTo>
                  <a:cubicBezTo>
                    <a:pt x="157" y="26"/>
                    <a:pt x="165" y="20"/>
                    <a:pt x="153" y="11"/>
                  </a:cubicBezTo>
                  <a:cubicBezTo>
                    <a:pt x="145" y="6"/>
                    <a:pt x="119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5823575" y="1327125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2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9"/>
                    <a:pt x="18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5750450" y="1092425"/>
              <a:ext cx="6375" cy="1450"/>
            </a:xfrm>
            <a:custGeom>
              <a:avLst/>
              <a:gdLst/>
              <a:ahLst/>
              <a:cxnLst/>
              <a:rect l="l" t="t" r="r" b="b"/>
              <a:pathLst>
                <a:path w="255" h="58" extrusionOk="0">
                  <a:moveTo>
                    <a:pt x="46" y="0"/>
                  </a:moveTo>
                  <a:cubicBezTo>
                    <a:pt x="40" y="0"/>
                    <a:pt x="34" y="1"/>
                    <a:pt x="29" y="2"/>
                  </a:cubicBezTo>
                  <a:cubicBezTo>
                    <a:pt x="0" y="12"/>
                    <a:pt x="0" y="15"/>
                    <a:pt x="45" y="29"/>
                  </a:cubicBezTo>
                  <a:cubicBezTo>
                    <a:pt x="63" y="36"/>
                    <a:pt x="86" y="40"/>
                    <a:pt x="106" y="40"/>
                  </a:cubicBezTo>
                  <a:cubicBezTo>
                    <a:pt x="118" y="40"/>
                    <a:pt x="128" y="39"/>
                    <a:pt x="136" y="36"/>
                  </a:cubicBezTo>
                  <a:cubicBezTo>
                    <a:pt x="141" y="35"/>
                    <a:pt x="147" y="35"/>
                    <a:pt x="152" y="35"/>
                  </a:cubicBezTo>
                  <a:cubicBezTo>
                    <a:pt x="169" y="35"/>
                    <a:pt x="187" y="38"/>
                    <a:pt x="195" y="47"/>
                  </a:cubicBezTo>
                  <a:cubicBezTo>
                    <a:pt x="205" y="54"/>
                    <a:pt x="216" y="58"/>
                    <a:pt x="225" y="58"/>
                  </a:cubicBezTo>
                  <a:cubicBezTo>
                    <a:pt x="242" y="58"/>
                    <a:pt x="255" y="47"/>
                    <a:pt x="250" y="29"/>
                  </a:cubicBezTo>
                  <a:cubicBezTo>
                    <a:pt x="247" y="21"/>
                    <a:pt x="222" y="14"/>
                    <a:pt x="192" y="14"/>
                  </a:cubicBezTo>
                  <a:cubicBezTo>
                    <a:pt x="186" y="14"/>
                    <a:pt x="180" y="14"/>
                    <a:pt x="174" y="15"/>
                  </a:cubicBezTo>
                  <a:cubicBezTo>
                    <a:pt x="164" y="16"/>
                    <a:pt x="153" y="17"/>
                    <a:pt x="142" y="17"/>
                  </a:cubicBezTo>
                  <a:cubicBezTo>
                    <a:pt x="115" y="17"/>
                    <a:pt x="91" y="13"/>
                    <a:pt x="83" y="8"/>
                  </a:cubicBezTo>
                  <a:cubicBezTo>
                    <a:pt x="76" y="3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5826700" y="1331025"/>
              <a:ext cx="1575" cy="550"/>
            </a:xfrm>
            <a:custGeom>
              <a:avLst/>
              <a:gdLst/>
              <a:ahLst/>
              <a:cxnLst/>
              <a:rect l="l" t="t" r="r" b="b"/>
              <a:pathLst>
                <a:path w="63" h="22" extrusionOk="0">
                  <a:moveTo>
                    <a:pt x="49" y="0"/>
                  </a:moveTo>
                  <a:cubicBezTo>
                    <a:pt x="46" y="0"/>
                    <a:pt x="40" y="1"/>
                    <a:pt x="34" y="2"/>
                  </a:cubicBezTo>
                  <a:cubicBezTo>
                    <a:pt x="10" y="9"/>
                    <a:pt x="0" y="16"/>
                    <a:pt x="7" y="19"/>
                  </a:cubicBezTo>
                  <a:cubicBezTo>
                    <a:pt x="10" y="21"/>
                    <a:pt x="14" y="22"/>
                    <a:pt x="19" y="22"/>
                  </a:cubicBezTo>
                  <a:cubicBezTo>
                    <a:pt x="29" y="22"/>
                    <a:pt x="42" y="17"/>
                    <a:pt x="52" y="12"/>
                  </a:cubicBezTo>
                  <a:cubicBezTo>
                    <a:pt x="62" y="4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5816275" y="1294375"/>
              <a:ext cx="1325" cy="1075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18" y="0"/>
                  </a:moveTo>
                  <a:cubicBezTo>
                    <a:pt x="8" y="4"/>
                    <a:pt x="1" y="18"/>
                    <a:pt x="4" y="28"/>
                  </a:cubicBezTo>
                  <a:cubicBezTo>
                    <a:pt x="7" y="37"/>
                    <a:pt x="15" y="43"/>
                    <a:pt x="25" y="43"/>
                  </a:cubicBezTo>
                  <a:cubicBezTo>
                    <a:pt x="27" y="43"/>
                    <a:pt x="29" y="43"/>
                    <a:pt x="32" y="42"/>
                  </a:cubicBezTo>
                  <a:cubicBezTo>
                    <a:pt x="46" y="39"/>
                    <a:pt x="53" y="28"/>
                    <a:pt x="49" y="14"/>
                  </a:cubicBezTo>
                  <a:cubicBezTo>
                    <a:pt x="46" y="4"/>
                    <a:pt x="32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5829850" y="133497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0"/>
                  </a:moveTo>
                  <a:cubicBezTo>
                    <a:pt x="32" y="0"/>
                    <a:pt x="23" y="6"/>
                    <a:pt x="17" y="18"/>
                  </a:cubicBezTo>
                  <a:cubicBezTo>
                    <a:pt x="0" y="43"/>
                    <a:pt x="26" y="84"/>
                    <a:pt x="52" y="84"/>
                  </a:cubicBezTo>
                  <a:cubicBezTo>
                    <a:pt x="54" y="84"/>
                    <a:pt x="56" y="84"/>
                    <a:pt x="58" y="83"/>
                  </a:cubicBezTo>
                  <a:cubicBezTo>
                    <a:pt x="75" y="80"/>
                    <a:pt x="82" y="59"/>
                    <a:pt x="75" y="34"/>
                  </a:cubicBezTo>
                  <a:cubicBezTo>
                    <a:pt x="67" y="12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5817050" y="1293175"/>
              <a:ext cx="15825" cy="2900"/>
            </a:xfrm>
            <a:custGeom>
              <a:avLst/>
              <a:gdLst/>
              <a:ahLst/>
              <a:cxnLst/>
              <a:rect l="l" t="t" r="r" b="b"/>
              <a:pathLst>
                <a:path w="633" h="116" extrusionOk="0">
                  <a:moveTo>
                    <a:pt x="60" y="0"/>
                  </a:moveTo>
                  <a:cubicBezTo>
                    <a:pt x="38" y="0"/>
                    <a:pt x="22" y="1"/>
                    <a:pt x="15" y="3"/>
                  </a:cubicBezTo>
                  <a:cubicBezTo>
                    <a:pt x="1" y="7"/>
                    <a:pt x="22" y="13"/>
                    <a:pt x="60" y="17"/>
                  </a:cubicBezTo>
                  <a:cubicBezTo>
                    <a:pt x="108" y="24"/>
                    <a:pt x="129" y="34"/>
                    <a:pt x="129" y="62"/>
                  </a:cubicBezTo>
                  <a:cubicBezTo>
                    <a:pt x="129" y="80"/>
                    <a:pt x="138" y="94"/>
                    <a:pt x="147" y="94"/>
                  </a:cubicBezTo>
                  <a:cubicBezTo>
                    <a:pt x="148" y="94"/>
                    <a:pt x="149" y="94"/>
                    <a:pt x="150" y="93"/>
                  </a:cubicBezTo>
                  <a:cubicBezTo>
                    <a:pt x="161" y="90"/>
                    <a:pt x="167" y="79"/>
                    <a:pt x="164" y="69"/>
                  </a:cubicBezTo>
                  <a:cubicBezTo>
                    <a:pt x="161" y="58"/>
                    <a:pt x="167" y="48"/>
                    <a:pt x="181" y="45"/>
                  </a:cubicBezTo>
                  <a:cubicBezTo>
                    <a:pt x="189" y="43"/>
                    <a:pt x="201" y="42"/>
                    <a:pt x="215" y="42"/>
                  </a:cubicBezTo>
                  <a:cubicBezTo>
                    <a:pt x="289" y="42"/>
                    <a:pt x="432" y="69"/>
                    <a:pt x="438" y="87"/>
                  </a:cubicBezTo>
                  <a:cubicBezTo>
                    <a:pt x="439" y="94"/>
                    <a:pt x="442" y="97"/>
                    <a:pt x="446" y="97"/>
                  </a:cubicBezTo>
                  <a:cubicBezTo>
                    <a:pt x="452" y="97"/>
                    <a:pt x="459" y="91"/>
                    <a:pt x="469" y="79"/>
                  </a:cubicBezTo>
                  <a:cubicBezTo>
                    <a:pt x="481" y="64"/>
                    <a:pt x="489" y="57"/>
                    <a:pt x="498" y="57"/>
                  </a:cubicBezTo>
                  <a:cubicBezTo>
                    <a:pt x="505" y="57"/>
                    <a:pt x="512" y="61"/>
                    <a:pt x="521" y="69"/>
                  </a:cubicBezTo>
                  <a:cubicBezTo>
                    <a:pt x="532" y="79"/>
                    <a:pt x="549" y="97"/>
                    <a:pt x="549" y="103"/>
                  </a:cubicBezTo>
                  <a:cubicBezTo>
                    <a:pt x="552" y="112"/>
                    <a:pt x="558" y="115"/>
                    <a:pt x="566" y="115"/>
                  </a:cubicBezTo>
                  <a:cubicBezTo>
                    <a:pt x="568" y="115"/>
                    <a:pt x="571" y="115"/>
                    <a:pt x="574" y="114"/>
                  </a:cubicBezTo>
                  <a:cubicBezTo>
                    <a:pt x="584" y="111"/>
                    <a:pt x="598" y="108"/>
                    <a:pt x="612" y="103"/>
                  </a:cubicBezTo>
                  <a:cubicBezTo>
                    <a:pt x="625" y="100"/>
                    <a:pt x="633" y="90"/>
                    <a:pt x="629" y="79"/>
                  </a:cubicBezTo>
                  <a:cubicBezTo>
                    <a:pt x="624" y="62"/>
                    <a:pt x="544" y="44"/>
                    <a:pt x="498" y="44"/>
                  </a:cubicBezTo>
                  <a:cubicBezTo>
                    <a:pt x="481" y="44"/>
                    <a:pt x="469" y="46"/>
                    <a:pt x="466" y="52"/>
                  </a:cubicBezTo>
                  <a:cubicBezTo>
                    <a:pt x="464" y="54"/>
                    <a:pt x="461" y="55"/>
                    <a:pt x="459" y="55"/>
                  </a:cubicBezTo>
                  <a:cubicBezTo>
                    <a:pt x="454" y="55"/>
                    <a:pt x="450" y="50"/>
                    <a:pt x="445" y="41"/>
                  </a:cubicBezTo>
                  <a:cubicBezTo>
                    <a:pt x="439" y="22"/>
                    <a:pt x="366" y="10"/>
                    <a:pt x="290" y="10"/>
                  </a:cubicBezTo>
                  <a:cubicBezTo>
                    <a:pt x="282" y="10"/>
                    <a:pt x="273" y="10"/>
                    <a:pt x="265" y="10"/>
                  </a:cubicBezTo>
                  <a:cubicBezTo>
                    <a:pt x="260" y="11"/>
                    <a:pt x="252" y="11"/>
                    <a:pt x="242" y="11"/>
                  </a:cubicBezTo>
                  <a:cubicBezTo>
                    <a:pt x="214" y="11"/>
                    <a:pt x="171" y="8"/>
                    <a:pt x="133" y="3"/>
                  </a:cubicBezTo>
                  <a:cubicBezTo>
                    <a:pt x="107" y="1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24"/>
            <p:cNvSpPr/>
            <p:nvPr/>
          </p:nvSpPr>
          <p:spPr>
            <a:xfrm>
              <a:off x="5829300" y="1331025"/>
              <a:ext cx="2000" cy="1050"/>
            </a:xfrm>
            <a:custGeom>
              <a:avLst/>
              <a:gdLst/>
              <a:ahLst/>
              <a:cxnLst/>
              <a:rect l="l" t="t" r="r" b="b"/>
              <a:pathLst>
                <a:path w="80" h="42" extrusionOk="0">
                  <a:moveTo>
                    <a:pt x="18" y="1"/>
                  </a:moveTo>
                  <a:cubicBezTo>
                    <a:pt x="16" y="1"/>
                    <a:pt x="13" y="1"/>
                    <a:pt x="10" y="2"/>
                  </a:cubicBezTo>
                  <a:cubicBezTo>
                    <a:pt x="0" y="5"/>
                    <a:pt x="7" y="16"/>
                    <a:pt x="28" y="26"/>
                  </a:cubicBezTo>
                  <a:cubicBezTo>
                    <a:pt x="44" y="37"/>
                    <a:pt x="58" y="41"/>
                    <a:pt x="65" y="41"/>
                  </a:cubicBezTo>
                  <a:cubicBezTo>
                    <a:pt x="67" y="41"/>
                    <a:pt x="69" y="41"/>
                    <a:pt x="69" y="40"/>
                  </a:cubicBezTo>
                  <a:cubicBezTo>
                    <a:pt x="79" y="24"/>
                    <a:pt x="43" y="1"/>
                    <a:pt x="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24"/>
            <p:cNvSpPr/>
            <p:nvPr/>
          </p:nvSpPr>
          <p:spPr>
            <a:xfrm>
              <a:off x="5816725" y="128845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8"/>
                    <a:pt x="17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24"/>
            <p:cNvSpPr/>
            <p:nvPr/>
          </p:nvSpPr>
          <p:spPr>
            <a:xfrm>
              <a:off x="5833550" y="1341600"/>
              <a:ext cx="2825" cy="1125"/>
            </a:xfrm>
            <a:custGeom>
              <a:avLst/>
              <a:gdLst/>
              <a:ahLst/>
              <a:cxnLst/>
              <a:rect l="l" t="t" r="r" b="b"/>
              <a:pathLst>
                <a:path w="113" h="45" extrusionOk="0">
                  <a:moveTo>
                    <a:pt x="32" y="1"/>
                  </a:moveTo>
                  <a:cubicBezTo>
                    <a:pt x="25" y="1"/>
                    <a:pt x="20" y="1"/>
                    <a:pt x="14" y="2"/>
                  </a:cubicBezTo>
                  <a:cubicBezTo>
                    <a:pt x="0" y="6"/>
                    <a:pt x="14" y="19"/>
                    <a:pt x="42" y="33"/>
                  </a:cubicBezTo>
                  <a:cubicBezTo>
                    <a:pt x="55" y="41"/>
                    <a:pt x="68" y="44"/>
                    <a:pt x="80" y="44"/>
                  </a:cubicBezTo>
                  <a:cubicBezTo>
                    <a:pt x="90" y="44"/>
                    <a:pt x="97" y="42"/>
                    <a:pt x="101" y="36"/>
                  </a:cubicBezTo>
                  <a:cubicBezTo>
                    <a:pt x="112" y="19"/>
                    <a:pt x="68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24"/>
            <p:cNvSpPr/>
            <p:nvPr/>
          </p:nvSpPr>
          <p:spPr>
            <a:xfrm>
              <a:off x="5832450" y="1336100"/>
              <a:ext cx="2850" cy="1525"/>
            </a:xfrm>
            <a:custGeom>
              <a:avLst/>
              <a:gdLst/>
              <a:ahLst/>
              <a:cxnLst/>
              <a:rect l="l" t="t" r="r" b="b"/>
              <a:pathLst>
                <a:path w="114" h="61" extrusionOk="0">
                  <a:moveTo>
                    <a:pt x="54" y="0"/>
                  </a:moveTo>
                  <a:cubicBezTo>
                    <a:pt x="33" y="0"/>
                    <a:pt x="27" y="7"/>
                    <a:pt x="37" y="14"/>
                  </a:cubicBezTo>
                  <a:cubicBezTo>
                    <a:pt x="51" y="24"/>
                    <a:pt x="47" y="35"/>
                    <a:pt x="30" y="38"/>
                  </a:cubicBezTo>
                  <a:cubicBezTo>
                    <a:pt x="0" y="44"/>
                    <a:pt x="25" y="60"/>
                    <a:pt x="58" y="60"/>
                  </a:cubicBezTo>
                  <a:cubicBezTo>
                    <a:pt x="64" y="60"/>
                    <a:pt x="69" y="60"/>
                    <a:pt x="75" y="59"/>
                  </a:cubicBezTo>
                  <a:cubicBezTo>
                    <a:pt x="113" y="56"/>
                    <a:pt x="96" y="3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24"/>
            <p:cNvSpPr/>
            <p:nvPr/>
          </p:nvSpPr>
          <p:spPr>
            <a:xfrm>
              <a:off x="5832225" y="1331300"/>
              <a:ext cx="975" cy="1100"/>
            </a:xfrm>
            <a:custGeom>
              <a:avLst/>
              <a:gdLst/>
              <a:ahLst/>
              <a:cxnLst/>
              <a:rect l="l" t="t" r="r" b="b"/>
              <a:pathLst>
                <a:path w="39" h="44" extrusionOk="0">
                  <a:moveTo>
                    <a:pt x="27" y="1"/>
                  </a:moveTo>
                  <a:cubicBezTo>
                    <a:pt x="25" y="1"/>
                    <a:pt x="23" y="1"/>
                    <a:pt x="22" y="1"/>
                  </a:cubicBezTo>
                  <a:cubicBezTo>
                    <a:pt x="8" y="5"/>
                    <a:pt x="1" y="15"/>
                    <a:pt x="5" y="25"/>
                  </a:cubicBezTo>
                  <a:cubicBezTo>
                    <a:pt x="8" y="37"/>
                    <a:pt x="13" y="44"/>
                    <a:pt x="16" y="44"/>
                  </a:cubicBezTo>
                  <a:cubicBezTo>
                    <a:pt x="17" y="44"/>
                    <a:pt x="18" y="44"/>
                    <a:pt x="18" y="43"/>
                  </a:cubicBezTo>
                  <a:cubicBezTo>
                    <a:pt x="26" y="43"/>
                    <a:pt x="32" y="32"/>
                    <a:pt x="36" y="19"/>
                  </a:cubicBezTo>
                  <a:cubicBezTo>
                    <a:pt x="38" y="7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24"/>
            <p:cNvSpPr/>
            <p:nvPr/>
          </p:nvSpPr>
          <p:spPr>
            <a:xfrm>
              <a:off x="5757300" y="1092950"/>
              <a:ext cx="3250" cy="1100"/>
            </a:xfrm>
            <a:custGeom>
              <a:avLst/>
              <a:gdLst/>
              <a:ahLst/>
              <a:cxnLst/>
              <a:rect l="l" t="t" r="r" b="b"/>
              <a:pathLst>
                <a:path w="130" h="44" extrusionOk="0">
                  <a:moveTo>
                    <a:pt x="22" y="1"/>
                  </a:moveTo>
                  <a:cubicBezTo>
                    <a:pt x="19" y="1"/>
                    <a:pt x="16" y="1"/>
                    <a:pt x="14" y="1"/>
                  </a:cubicBezTo>
                  <a:cubicBezTo>
                    <a:pt x="0" y="5"/>
                    <a:pt x="8" y="15"/>
                    <a:pt x="32" y="29"/>
                  </a:cubicBezTo>
                  <a:cubicBezTo>
                    <a:pt x="46" y="38"/>
                    <a:pt x="72" y="44"/>
                    <a:pt x="90" y="44"/>
                  </a:cubicBezTo>
                  <a:cubicBezTo>
                    <a:pt x="94" y="44"/>
                    <a:pt x="98" y="44"/>
                    <a:pt x="101" y="43"/>
                  </a:cubicBezTo>
                  <a:cubicBezTo>
                    <a:pt x="129" y="36"/>
                    <a:pt x="125" y="29"/>
                    <a:pt x="83" y="15"/>
                  </a:cubicBezTo>
                  <a:cubicBezTo>
                    <a:pt x="61" y="7"/>
                    <a:pt x="36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24"/>
            <p:cNvSpPr/>
            <p:nvPr/>
          </p:nvSpPr>
          <p:spPr>
            <a:xfrm>
              <a:off x="5835550" y="1336500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7" y="1"/>
                  </a:moveTo>
                  <a:cubicBezTo>
                    <a:pt x="7" y="1"/>
                    <a:pt x="1" y="7"/>
                    <a:pt x="3" y="19"/>
                  </a:cubicBezTo>
                  <a:cubicBezTo>
                    <a:pt x="6" y="27"/>
                    <a:pt x="16" y="33"/>
                    <a:pt x="27" y="33"/>
                  </a:cubicBezTo>
                  <a:cubicBezTo>
                    <a:pt x="29" y="33"/>
                    <a:pt x="32" y="33"/>
                    <a:pt x="34" y="32"/>
                  </a:cubicBezTo>
                  <a:cubicBezTo>
                    <a:pt x="45" y="29"/>
                    <a:pt x="55" y="22"/>
                    <a:pt x="52" y="19"/>
                  </a:cubicBezTo>
                  <a:cubicBezTo>
                    <a:pt x="52" y="12"/>
                    <a:pt x="38" y="8"/>
                    <a:pt x="24" y="2"/>
                  </a:cubicBezTo>
                  <a:cubicBezTo>
                    <a:pt x="22" y="1"/>
                    <a:pt x="20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24"/>
            <p:cNvSpPr/>
            <p:nvPr/>
          </p:nvSpPr>
          <p:spPr>
            <a:xfrm>
              <a:off x="5760250" y="1093225"/>
              <a:ext cx="2775" cy="1975"/>
            </a:xfrm>
            <a:custGeom>
              <a:avLst/>
              <a:gdLst/>
              <a:ahLst/>
              <a:cxnLst/>
              <a:rect l="l" t="t" r="r" b="b"/>
              <a:pathLst>
                <a:path w="111" h="79" extrusionOk="0">
                  <a:moveTo>
                    <a:pt x="63" y="0"/>
                  </a:moveTo>
                  <a:cubicBezTo>
                    <a:pt x="42" y="0"/>
                    <a:pt x="32" y="11"/>
                    <a:pt x="35" y="29"/>
                  </a:cubicBezTo>
                  <a:cubicBezTo>
                    <a:pt x="42" y="45"/>
                    <a:pt x="35" y="60"/>
                    <a:pt x="18" y="63"/>
                  </a:cubicBezTo>
                  <a:cubicBezTo>
                    <a:pt x="4" y="66"/>
                    <a:pt x="0" y="74"/>
                    <a:pt x="7" y="77"/>
                  </a:cubicBezTo>
                  <a:cubicBezTo>
                    <a:pt x="9" y="78"/>
                    <a:pt x="11" y="78"/>
                    <a:pt x="13" y="78"/>
                  </a:cubicBezTo>
                  <a:cubicBezTo>
                    <a:pt x="39" y="78"/>
                    <a:pt x="111" y="34"/>
                    <a:pt x="108" y="21"/>
                  </a:cubicBezTo>
                  <a:cubicBezTo>
                    <a:pt x="104" y="11"/>
                    <a:pt x="87" y="4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24"/>
            <p:cNvSpPr/>
            <p:nvPr/>
          </p:nvSpPr>
          <p:spPr>
            <a:xfrm>
              <a:off x="5763375" y="1093975"/>
              <a:ext cx="5300" cy="2100"/>
            </a:xfrm>
            <a:custGeom>
              <a:avLst/>
              <a:gdLst/>
              <a:ahLst/>
              <a:cxnLst/>
              <a:rect l="l" t="t" r="r" b="b"/>
              <a:pathLst>
                <a:path w="212" h="84" extrusionOk="0">
                  <a:moveTo>
                    <a:pt x="43" y="1"/>
                  </a:moveTo>
                  <a:cubicBezTo>
                    <a:pt x="36" y="1"/>
                    <a:pt x="31" y="1"/>
                    <a:pt x="28" y="2"/>
                  </a:cubicBezTo>
                  <a:cubicBezTo>
                    <a:pt x="0" y="9"/>
                    <a:pt x="11" y="15"/>
                    <a:pt x="84" y="57"/>
                  </a:cubicBezTo>
                  <a:cubicBezTo>
                    <a:pt x="113" y="75"/>
                    <a:pt x="130" y="83"/>
                    <a:pt x="144" y="83"/>
                  </a:cubicBezTo>
                  <a:cubicBezTo>
                    <a:pt x="157" y="83"/>
                    <a:pt x="167" y="75"/>
                    <a:pt x="181" y="57"/>
                  </a:cubicBezTo>
                  <a:cubicBezTo>
                    <a:pt x="212" y="23"/>
                    <a:pt x="208" y="23"/>
                    <a:pt x="132" y="9"/>
                  </a:cubicBezTo>
                  <a:cubicBezTo>
                    <a:pt x="96" y="4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24"/>
            <p:cNvSpPr/>
            <p:nvPr/>
          </p:nvSpPr>
          <p:spPr>
            <a:xfrm>
              <a:off x="5834675" y="1295225"/>
              <a:ext cx="3500" cy="1275"/>
            </a:xfrm>
            <a:custGeom>
              <a:avLst/>
              <a:gdLst/>
              <a:ahLst/>
              <a:cxnLst/>
              <a:rect l="l" t="t" r="r" b="b"/>
              <a:pathLst>
                <a:path w="140" h="51" extrusionOk="0">
                  <a:moveTo>
                    <a:pt x="42" y="1"/>
                  </a:moveTo>
                  <a:cubicBezTo>
                    <a:pt x="14" y="5"/>
                    <a:pt x="0" y="15"/>
                    <a:pt x="3" y="29"/>
                  </a:cubicBezTo>
                  <a:cubicBezTo>
                    <a:pt x="10" y="41"/>
                    <a:pt x="32" y="50"/>
                    <a:pt x="58" y="50"/>
                  </a:cubicBezTo>
                  <a:cubicBezTo>
                    <a:pt x="62" y="50"/>
                    <a:pt x="65" y="50"/>
                    <a:pt x="69" y="50"/>
                  </a:cubicBezTo>
                  <a:cubicBezTo>
                    <a:pt x="139" y="42"/>
                    <a:pt x="115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24"/>
            <p:cNvSpPr/>
            <p:nvPr/>
          </p:nvSpPr>
          <p:spPr>
            <a:xfrm>
              <a:off x="5774725" y="1095225"/>
              <a:ext cx="2825" cy="825"/>
            </a:xfrm>
            <a:custGeom>
              <a:avLst/>
              <a:gdLst/>
              <a:ahLst/>
              <a:cxnLst/>
              <a:rect l="l" t="t" r="r" b="b"/>
              <a:pathLst>
                <a:path w="113" h="33" extrusionOk="0">
                  <a:moveTo>
                    <a:pt x="59" y="0"/>
                  </a:moveTo>
                  <a:cubicBezTo>
                    <a:pt x="51" y="0"/>
                    <a:pt x="43" y="1"/>
                    <a:pt x="36" y="4"/>
                  </a:cubicBezTo>
                  <a:cubicBezTo>
                    <a:pt x="1" y="11"/>
                    <a:pt x="1" y="15"/>
                    <a:pt x="39" y="25"/>
                  </a:cubicBezTo>
                  <a:cubicBezTo>
                    <a:pt x="58" y="30"/>
                    <a:pt x="74" y="32"/>
                    <a:pt x="85" y="32"/>
                  </a:cubicBezTo>
                  <a:cubicBezTo>
                    <a:pt x="106" y="32"/>
                    <a:pt x="112" y="25"/>
                    <a:pt x="94" y="11"/>
                  </a:cubicBezTo>
                  <a:cubicBezTo>
                    <a:pt x="88" y="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24"/>
            <p:cNvSpPr/>
            <p:nvPr/>
          </p:nvSpPr>
          <p:spPr>
            <a:xfrm>
              <a:off x="5841000" y="1296175"/>
              <a:ext cx="14075" cy="3125"/>
            </a:xfrm>
            <a:custGeom>
              <a:avLst/>
              <a:gdLst/>
              <a:ahLst/>
              <a:cxnLst/>
              <a:rect l="l" t="t" r="r" b="b"/>
              <a:pathLst>
                <a:path w="563" h="125" extrusionOk="0">
                  <a:moveTo>
                    <a:pt x="19" y="0"/>
                  </a:moveTo>
                  <a:cubicBezTo>
                    <a:pt x="17" y="0"/>
                    <a:pt x="15" y="1"/>
                    <a:pt x="14" y="1"/>
                  </a:cubicBezTo>
                  <a:cubicBezTo>
                    <a:pt x="4" y="1"/>
                    <a:pt x="0" y="12"/>
                    <a:pt x="4" y="25"/>
                  </a:cubicBezTo>
                  <a:cubicBezTo>
                    <a:pt x="7" y="33"/>
                    <a:pt x="17" y="37"/>
                    <a:pt x="31" y="37"/>
                  </a:cubicBezTo>
                  <a:cubicBezTo>
                    <a:pt x="35" y="37"/>
                    <a:pt x="40" y="37"/>
                    <a:pt x="45" y="36"/>
                  </a:cubicBezTo>
                  <a:cubicBezTo>
                    <a:pt x="48" y="35"/>
                    <a:pt x="53" y="34"/>
                    <a:pt x="58" y="34"/>
                  </a:cubicBezTo>
                  <a:cubicBezTo>
                    <a:pt x="81" y="34"/>
                    <a:pt x="122" y="46"/>
                    <a:pt x="153" y="60"/>
                  </a:cubicBezTo>
                  <a:cubicBezTo>
                    <a:pt x="191" y="77"/>
                    <a:pt x="233" y="92"/>
                    <a:pt x="243" y="92"/>
                  </a:cubicBezTo>
                  <a:cubicBezTo>
                    <a:pt x="245" y="91"/>
                    <a:pt x="247" y="91"/>
                    <a:pt x="250" y="91"/>
                  </a:cubicBezTo>
                  <a:cubicBezTo>
                    <a:pt x="265" y="91"/>
                    <a:pt x="298" y="100"/>
                    <a:pt x="333" y="112"/>
                  </a:cubicBezTo>
                  <a:cubicBezTo>
                    <a:pt x="356" y="120"/>
                    <a:pt x="377" y="125"/>
                    <a:pt x="389" y="125"/>
                  </a:cubicBezTo>
                  <a:cubicBezTo>
                    <a:pt x="397" y="125"/>
                    <a:pt x="401" y="123"/>
                    <a:pt x="399" y="119"/>
                  </a:cubicBezTo>
                  <a:cubicBezTo>
                    <a:pt x="396" y="108"/>
                    <a:pt x="378" y="98"/>
                    <a:pt x="362" y="95"/>
                  </a:cubicBezTo>
                  <a:cubicBezTo>
                    <a:pt x="344" y="95"/>
                    <a:pt x="333" y="87"/>
                    <a:pt x="341" y="77"/>
                  </a:cubicBezTo>
                  <a:cubicBezTo>
                    <a:pt x="342" y="74"/>
                    <a:pt x="355" y="72"/>
                    <a:pt x="375" y="72"/>
                  </a:cubicBezTo>
                  <a:cubicBezTo>
                    <a:pt x="394" y="72"/>
                    <a:pt x="420" y="74"/>
                    <a:pt x="448" y="77"/>
                  </a:cubicBezTo>
                  <a:cubicBezTo>
                    <a:pt x="483" y="84"/>
                    <a:pt x="514" y="86"/>
                    <a:pt x="533" y="86"/>
                  </a:cubicBezTo>
                  <a:cubicBezTo>
                    <a:pt x="544" y="86"/>
                    <a:pt x="551" y="85"/>
                    <a:pt x="552" y="84"/>
                  </a:cubicBezTo>
                  <a:cubicBezTo>
                    <a:pt x="562" y="71"/>
                    <a:pt x="562" y="71"/>
                    <a:pt x="424" y="50"/>
                  </a:cubicBezTo>
                  <a:cubicBezTo>
                    <a:pt x="395" y="45"/>
                    <a:pt x="368" y="42"/>
                    <a:pt x="347" y="42"/>
                  </a:cubicBezTo>
                  <a:cubicBezTo>
                    <a:pt x="324" y="42"/>
                    <a:pt x="309" y="46"/>
                    <a:pt x="309" y="53"/>
                  </a:cubicBezTo>
                  <a:cubicBezTo>
                    <a:pt x="309" y="56"/>
                    <a:pt x="305" y="57"/>
                    <a:pt x="297" y="57"/>
                  </a:cubicBezTo>
                  <a:cubicBezTo>
                    <a:pt x="275" y="57"/>
                    <a:pt x="226" y="48"/>
                    <a:pt x="170" y="32"/>
                  </a:cubicBezTo>
                  <a:cubicBezTo>
                    <a:pt x="102" y="14"/>
                    <a:pt x="38" y="0"/>
                    <a:pt x="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24"/>
            <p:cNvSpPr/>
            <p:nvPr/>
          </p:nvSpPr>
          <p:spPr>
            <a:xfrm>
              <a:off x="5778975" y="1095650"/>
              <a:ext cx="14075" cy="2825"/>
            </a:xfrm>
            <a:custGeom>
              <a:avLst/>
              <a:gdLst/>
              <a:ahLst/>
              <a:cxnLst/>
              <a:rect l="l" t="t" r="r" b="b"/>
              <a:pathLst>
                <a:path w="563" h="113" extrusionOk="0">
                  <a:moveTo>
                    <a:pt x="81" y="1"/>
                  </a:moveTo>
                  <a:lnTo>
                    <a:pt x="1" y="8"/>
                  </a:lnTo>
                  <a:lnTo>
                    <a:pt x="102" y="53"/>
                  </a:lnTo>
                  <a:cubicBezTo>
                    <a:pt x="153" y="73"/>
                    <a:pt x="206" y="91"/>
                    <a:pt x="212" y="91"/>
                  </a:cubicBezTo>
                  <a:cubicBezTo>
                    <a:pt x="223" y="87"/>
                    <a:pt x="247" y="87"/>
                    <a:pt x="271" y="87"/>
                  </a:cubicBezTo>
                  <a:cubicBezTo>
                    <a:pt x="310" y="87"/>
                    <a:pt x="310" y="87"/>
                    <a:pt x="278" y="78"/>
                  </a:cubicBezTo>
                  <a:cubicBezTo>
                    <a:pt x="254" y="70"/>
                    <a:pt x="244" y="57"/>
                    <a:pt x="251" y="46"/>
                  </a:cubicBezTo>
                  <a:cubicBezTo>
                    <a:pt x="253" y="42"/>
                    <a:pt x="263" y="39"/>
                    <a:pt x="275" y="39"/>
                  </a:cubicBezTo>
                  <a:cubicBezTo>
                    <a:pt x="282" y="39"/>
                    <a:pt x="291" y="40"/>
                    <a:pt x="299" y="43"/>
                  </a:cubicBezTo>
                  <a:cubicBezTo>
                    <a:pt x="309" y="46"/>
                    <a:pt x="320" y="48"/>
                    <a:pt x="328" y="48"/>
                  </a:cubicBezTo>
                  <a:cubicBezTo>
                    <a:pt x="337" y="48"/>
                    <a:pt x="344" y="46"/>
                    <a:pt x="348" y="43"/>
                  </a:cubicBezTo>
                  <a:cubicBezTo>
                    <a:pt x="349" y="38"/>
                    <a:pt x="352" y="36"/>
                    <a:pt x="355" y="36"/>
                  </a:cubicBezTo>
                  <a:cubicBezTo>
                    <a:pt x="359" y="36"/>
                    <a:pt x="363" y="40"/>
                    <a:pt x="365" y="46"/>
                  </a:cubicBezTo>
                  <a:cubicBezTo>
                    <a:pt x="369" y="60"/>
                    <a:pt x="361" y="78"/>
                    <a:pt x="351" y="87"/>
                  </a:cubicBezTo>
                  <a:cubicBezTo>
                    <a:pt x="337" y="98"/>
                    <a:pt x="369" y="108"/>
                    <a:pt x="424" y="112"/>
                  </a:cubicBezTo>
                  <a:cubicBezTo>
                    <a:pt x="440" y="112"/>
                    <a:pt x="453" y="113"/>
                    <a:pt x="465" y="113"/>
                  </a:cubicBezTo>
                  <a:cubicBezTo>
                    <a:pt x="514" y="113"/>
                    <a:pt x="528" y="106"/>
                    <a:pt x="542" y="81"/>
                  </a:cubicBezTo>
                  <a:cubicBezTo>
                    <a:pt x="563" y="46"/>
                    <a:pt x="559" y="43"/>
                    <a:pt x="518" y="43"/>
                  </a:cubicBezTo>
                  <a:cubicBezTo>
                    <a:pt x="494" y="39"/>
                    <a:pt x="400" y="28"/>
                    <a:pt x="316" y="18"/>
                  </a:cubicBezTo>
                  <a:cubicBezTo>
                    <a:pt x="230" y="8"/>
                    <a:pt x="126" y="1"/>
                    <a:pt x="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24"/>
            <p:cNvSpPr/>
            <p:nvPr/>
          </p:nvSpPr>
          <p:spPr>
            <a:xfrm>
              <a:off x="5855475" y="1297725"/>
              <a:ext cx="1350" cy="1075"/>
            </a:xfrm>
            <a:custGeom>
              <a:avLst/>
              <a:gdLst/>
              <a:ahLst/>
              <a:cxnLst/>
              <a:rect l="l" t="t" r="r" b="b"/>
              <a:pathLst>
                <a:path w="54" h="43" extrusionOk="0">
                  <a:moveTo>
                    <a:pt x="26" y="0"/>
                  </a:moveTo>
                  <a:cubicBezTo>
                    <a:pt x="23" y="0"/>
                    <a:pt x="21" y="1"/>
                    <a:pt x="18" y="1"/>
                  </a:cubicBezTo>
                  <a:cubicBezTo>
                    <a:pt x="7" y="5"/>
                    <a:pt x="1" y="15"/>
                    <a:pt x="4" y="25"/>
                  </a:cubicBezTo>
                  <a:cubicBezTo>
                    <a:pt x="7" y="40"/>
                    <a:pt x="18" y="43"/>
                    <a:pt x="32" y="43"/>
                  </a:cubicBezTo>
                  <a:cubicBezTo>
                    <a:pt x="46" y="40"/>
                    <a:pt x="53" y="25"/>
                    <a:pt x="49" y="15"/>
                  </a:cubicBezTo>
                  <a:cubicBezTo>
                    <a:pt x="46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24"/>
            <p:cNvSpPr/>
            <p:nvPr/>
          </p:nvSpPr>
          <p:spPr>
            <a:xfrm>
              <a:off x="5858375" y="1297725"/>
              <a:ext cx="1450" cy="1100"/>
            </a:xfrm>
            <a:custGeom>
              <a:avLst/>
              <a:gdLst/>
              <a:ahLst/>
              <a:cxnLst/>
              <a:rect l="l" t="t" r="r" b="b"/>
              <a:pathLst>
                <a:path w="58" h="44" extrusionOk="0">
                  <a:moveTo>
                    <a:pt x="17" y="0"/>
                  </a:moveTo>
                  <a:cubicBezTo>
                    <a:pt x="7" y="0"/>
                    <a:pt x="0" y="7"/>
                    <a:pt x="3" y="15"/>
                  </a:cubicBezTo>
                  <a:cubicBezTo>
                    <a:pt x="6" y="25"/>
                    <a:pt x="20" y="40"/>
                    <a:pt x="37" y="43"/>
                  </a:cubicBezTo>
                  <a:cubicBezTo>
                    <a:pt x="40" y="44"/>
                    <a:pt x="42" y="44"/>
                    <a:pt x="44" y="44"/>
                  </a:cubicBezTo>
                  <a:cubicBezTo>
                    <a:pt x="53" y="44"/>
                    <a:pt x="57" y="38"/>
                    <a:pt x="55" y="30"/>
                  </a:cubicBezTo>
                  <a:cubicBezTo>
                    <a:pt x="51" y="19"/>
                    <a:pt x="37" y="5"/>
                    <a:pt x="24" y="1"/>
                  </a:cubicBezTo>
                  <a:cubicBezTo>
                    <a:pt x="21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24"/>
            <p:cNvSpPr/>
            <p:nvPr/>
          </p:nvSpPr>
          <p:spPr>
            <a:xfrm>
              <a:off x="5861300" y="1300575"/>
              <a:ext cx="1650" cy="875"/>
            </a:xfrm>
            <a:custGeom>
              <a:avLst/>
              <a:gdLst/>
              <a:ahLst/>
              <a:cxnLst/>
              <a:rect l="l" t="t" r="r" b="b"/>
              <a:pathLst>
                <a:path w="66" h="35" extrusionOk="0">
                  <a:moveTo>
                    <a:pt x="25" y="1"/>
                  </a:moveTo>
                  <a:cubicBezTo>
                    <a:pt x="21" y="1"/>
                    <a:pt x="18" y="1"/>
                    <a:pt x="14" y="2"/>
                  </a:cubicBezTo>
                  <a:cubicBezTo>
                    <a:pt x="0" y="6"/>
                    <a:pt x="0" y="12"/>
                    <a:pt x="11" y="23"/>
                  </a:cubicBezTo>
                  <a:cubicBezTo>
                    <a:pt x="21" y="30"/>
                    <a:pt x="33" y="34"/>
                    <a:pt x="43" y="34"/>
                  </a:cubicBezTo>
                  <a:cubicBezTo>
                    <a:pt x="47" y="34"/>
                    <a:pt x="50" y="34"/>
                    <a:pt x="53" y="33"/>
                  </a:cubicBezTo>
                  <a:cubicBezTo>
                    <a:pt x="66" y="30"/>
                    <a:pt x="66" y="20"/>
                    <a:pt x="56" y="12"/>
                  </a:cubicBezTo>
                  <a:cubicBezTo>
                    <a:pt x="48" y="5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24"/>
            <p:cNvSpPr/>
            <p:nvPr/>
          </p:nvSpPr>
          <p:spPr>
            <a:xfrm>
              <a:off x="5860775" y="12973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43" y="1"/>
                  </a:moveTo>
                  <a:cubicBezTo>
                    <a:pt x="39" y="1"/>
                    <a:pt x="36" y="2"/>
                    <a:pt x="32" y="3"/>
                  </a:cubicBezTo>
                  <a:cubicBezTo>
                    <a:pt x="14" y="6"/>
                    <a:pt x="0" y="20"/>
                    <a:pt x="4" y="27"/>
                  </a:cubicBezTo>
                  <a:cubicBezTo>
                    <a:pt x="8" y="37"/>
                    <a:pt x="29" y="51"/>
                    <a:pt x="53" y="61"/>
                  </a:cubicBezTo>
                  <a:cubicBezTo>
                    <a:pt x="63" y="65"/>
                    <a:pt x="70" y="67"/>
                    <a:pt x="75" y="67"/>
                  </a:cubicBezTo>
                  <a:cubicBezTo>
                    <a:pt x="86" y="67"/>
                    <a:pt x="88" y="58"/>
                    <a:pt x="80" y="34"/>
                  </a:cubicBezTo>
                  <a:cubicBezTo>
                    <a:pt x="75" y="14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24"/>
            <p:cNvSpPr/>
            <p:nvPr/>
          </p:nvSpPr>
          <p:spPr>
            <a:xfrm>
              <a:off x="5863275" y="1297600"/>
              <a:ext cx="2650" cy="1400"/>
            </a:xfrm>
            <a:custGeom>
              <a:avLst/>
              <a:gdLst/>
              <a:ahLst/>
              <a:cxnLst/>
              <a:rect l="l" t="t" r="r" b="b"/>
              <a:pathLst>
                <a:path w="106" h="56" extrusionOk="0">
                  <a:moveTo>
                    <a:pt x="6" y="1"/>
                  </a:moveTo>
                  <a:cubicBezTo>
                    <a:pt x="1" y="1"/>
                    <a:pt x="0" y="7"/>
                    <a:pt x="4" y="20"/>
                  </a:cubicBezTo>
                  <a:cubicBezTo>
                    <a:pt x="8" y="41"/>
                    <a:pt x="18" y="55"/>
                    <a:pt x="22" y="55"/>
                  </a:cubicBezTo>
                  <a:cubicBezTo>
                    <a:pt x="26" y="55"/>
                    <a:pt x="37" y="54"/>
                    <a:pt x="50" y="54"/>
                  </a:cubicBezTo>
                  <a:cubicBezTo>
                    <a:pt x="56" y="54"/>
                    <a:pt x="63" y="54"/>
                    <a:pt x="70" y="55"/>
                  </a:cubicBezTo>
                  <a:cubicBezTo>
                    <a:pt x="91" y="55"/>
                    <a:pt x="105" y="48"/>
                    <a:pt x="102" y="35"/>
                  </a:cubicBezTo>
                  <a:cubicBezTo>
                    <a:pt x="99" y="26"/>
                    <a:pt x="87" y="20"/>
                    <a:pt x="73" y="20"/>
                  </a:cubicBezTo>
                  <a:cubicBezTo>
                    <a:pt x="70" y="20"/>
                    <a:pt x="67" y="20"/>
                    <a:pt x="63" y="20"/>
                  </a:cubicBezTo>
                  <a:cubicBezTo>
                    <a:pt x="60" y="22"/>
                    <a:pt x="55" y="23"/>
                    <a:pt x="51" y="23"/>
                  </a:cubicBezTo>
                  <a:cubicBezTo>
                    <a:pt x="37" y="23"/>
                    <a:pt x="22" y="17"/>
                    <a:pt x="15" y="6"/>
                  </a:cubicBezTo>
                  <a:cubicBezTo>
                    <a:pt x="11" y="3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24"/>
            <p:cNvSpPr/>
            <p:nvPr/>
          </p:nvSpPr>
          <p:spPr>
            <a:xfrm>
              <a:off x="5865775" y="1298050"/>
              <a:ext cx="6650" cy="1300"/>
            </a:xfrm>
            <a:custGeom>
              <a:avLst/>
              <a:gdLst/>
              <a:ahLst/>
              <a:cxnLst/>
              <a:rect l="l" t="t" r="r" b="b"/>
              <a:pathLst>
                <a:path w="266" h="52" extrusionOk="0">
                  <a:moveTo>
                    <a:pt x="75" y="0"/>
                  </a:moveTo>
                  <a:cubicBezTo>
                    <a:pt x="69" y="0"/>
                    <a:pt x="61" y="1"/>
                    <a:pt x="53" y="2"/>
                  </a:cubicBezTo>
                  <a:cubicBezTo>
                    <a:pt x="1" y="17"/>
                    <a:pt x="99" y="51"/>
                    <a:pt x="170" y="51"/>
                  </a:cubicBezTo>
                  <a:cubicBezTo>
                    <a:pt x="184" y="51"/>
                    <a:pt x="196" y="50"/>
                    <a:pt x="207" y="47"/>
                  </a:cubicBezTo>
                  <a:cubicBezTo>
                    <a:pt x="266" y="32"/>
                    <a:pt x="239" y="10"/>
                    <a:pt x="182" y="10"/>
                  </a:cubicBezTo>
                  <a:cubicBezTo>
                    <a:pt x="173" y="10"/>
                    <a:pt x="162" y="11"/>
                    <a:pt x="151" y="12"/>
                  </a:cubicBezTo>
                  <a:cubicBezTo>
                    <a:pt x="140" y="15"/>
                    <a:pt x="130" y="17"/>
                    <a:pt x="121" y="17"/>
                  </a:cubicBezTo>
                  <a:cubicBezTo>
                    <a:pt x="107" y="17"/>
                    <a:pt x="98" y="14"/>
                    <a:pt x="95" y="9"/>
                  </a:cubicBezTo>
                  <a:cubicBezTo>
                    <a:pt x="95" y="3"/>
                    <a:pt x="87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24"/>
            <p:cNvSpPr/>
            <p:nvPr/>
          </p:nvSpPr>
          <p:spPr>
            <a:xfrm>
              <a:off x="5872825" y="1298150"/>
              <a:ext cx="12450" cy="3800"/>
            </a:xfrm>
            <a:custGeom>
              <a:avLst/>
              <a:gdLst/>
              <a:ahLst/>
              <a:cxnLst/>
              <a:rect l="l" t="t" r="r" b="b"/>
              <a:pathLst>
                <a:path w="498" h="152" extrusionOk="0">
                  <a:moveTo>
                    <a:pt x="36" y="0"/>
                  </a:moveTo>
                  <a:cubicBezTo>
                    <a:pt x="28" y="0"/>
                    <a:pt x="20" y="3"/>
                    <a:pt x="15" y="8"/>
                  </a:cubicBezTo>
                  <a:cubicBezTo>
                    <a:pt x="0" y="23"/>
                    <a:pt x="5" y="37"/>
                    <a:pt x="35" y="50"/>
                  </a:cubicBezTo>
                  <a:cubicBezTo>
                    <a:pt x="47" y="57"/>
                    <a:pt x="61" y="61"/>
                    <a:pt x="72" y="61"/>
                  </a:cubicBezTo>
                  <a:cubicBezTo>
                    <a:pt x="84" y="61"/>
                    <a:pt x="94" y="57"/>
                    <a:pt x="101" y="50"/>
                  </a:cubicBezTo>
                  <a:cubicBezTo>
                    <a:pt x="107" y="45"/>
                    <a:pt x="111" y="42"/>
                    <a:pt x="113" y="42"/>
                  </a:cubicBezTo>
                  <a:lnTo>
                    <a:pt x="113" y="42"/>
                  </a:lnTo>
                  <a:cubicBezTo>
                    <a:pt x="116" y="42"/>
                    <a:pt x="116" y="48"/>
                    <a:pt x="112" y="61"/>
                  </a:cubicBezTo>
                  <a:cubicBezTo>
                    <a:pt x="107" y="73"/>
                    <a:pt x="108" y="79"/>
                    <a:pt x="115" y="79"/>
                  </a:cubicBezTo>
                  <a:cubicBezTo>
                    <a:pt x="119" y="79"/>
                    <a:pt x="126" y="77"/>
                    <a:pt x="136" y="71"/>
                  </a:cubicBezTo>
                  <a:cubicBezTo>
                    <a:pt x="145" y="64"/>
                    <a:pt x="155" y="60"/>
                    <a:pt x="162" y="60"/>
                  </a:cubicBezTo>
                  <a:cubicBezTo>
                    <a:pt x="168" y="60"/>
                    <a:pt x="173" y="63"/>
                    <a:pt x="174" y="68"/>
                  </a:cubicBezTo>
                  <a:cubicBezTo>
                    <a:pt x="177" y="76"/>
                    <a:pt x="187" y="80"/>
                    <a:pt x="200" y="80"/>
                  </a:cubicBezTo>
                  <a:cubicBezTo>
                    <a:pt x="204" y="80"/>
                    <a:pt x="208" y="79"/>
                    <a:pt x="213" y="78"/>
                  </a:cubicBezTo>
                  <a:cubicBezTo>
                    <a:pt x="219" y="76"/>
                    <a:pt x="224" y="75"/>
                    <a:pt x="230" y="75"/>
                  </a:cubicBezTo>
                  <a:cubicBezTo>
                    <a:pt x="245" y="75"/>
                    <a:pt x="258" y="81"/>
                    <a:pt x="268" y="88"/>
                  </a:cubicBezTo>
                  <a:cubicBezTo>
                    <a:pt x="278" y="97"/>
                    <a:pt x="281" y="100"/>
                    <a:pt x="273" y="100"/>
                  </a:cubicBezTo>
                  <a:cubicBezTo>
                    <a:pt x="270" y="100"/>
                    <a:pt x="266" y="100"/>
                    <a:pt x="261" y="99"/>
                  </a:cubicBezTo>
                  <a:cubicBezTo>
                    <a:pt x="258" y="99"/>
                    <a:pt x="255" y="98"/>
                    <a:pt x="252" y="98"/>
                  </a:cubicBezTo>
                  <a:cubicBezTo>
                    <a:pt x="240" y="98"/>
                    <a:pt x="234" y="104"/>
                    <a:pt x="237" y="113"/>
                  </a:cubicBezTo>
                  <a:cubicBezTo>
                    <a:pt x="239" y="123"/>
                    <a:pt x="250" y="128"/>
                    <a:pt x="265" y="128"/>
                  </a:cubicBezTo>
                  <a:cubicBezTo>
                    <a:pt x="269" y="128"/>
                    <a:pt x="274" y="127"/>
                    <a:pt x="278" y="127"/>
                  </a:cubicBezTo>
                  <a:cubicBezTo>
                    <a:pt x="283" y="125"/>
                    <a:pt x="288" y="124"/>
                    <a:pt x="293" y="124"/>
                  </a:cubicBezTo>
                  <a:cubicBezTo>
                    <a:pt x="304" y="124"/>
                    <a:pt x="314" y="130"/>
                    <a:pt x="317" y="137"/>
                  </a:cubicBezTo>
                  <a:cubicBezTo>
                    <a:pt x="320" y="147"/>
                    <a:pt x="327" y="151"/>
                    <a:pt x="335" y="151"/>
                  </a:cubicBezTo>
                  <a:cubicBezTo>
                    <a:pt x="348" y="151"/>
                    <a:pt x="364" y="137"/>
                    <a:pt x="362" y="117"/>
                  </a:cubicBezTo>
                  <a:cubicBezTo>
                    <a:pt x="362" y="98"/>
                    <a:pt x="365" y="90"/>
                    <a:pt x="385" y="90"/>
                  </a:cubicBezTo>
                  <a:cubicBezTo>
                    <a:pt x="395" y="90"/>
                    <a:pt x="410" y="92"/>
                    <a:pt x="431" y="96"/>
                  </a:cubicBezTo>
                  <a:cubicBezTo>
                    <a:pt x="454" y="99"/>
                    <a:pt x="469" y="102"/>
                    <a:pt x="479" y="102"/>
                  </a:cubicBezTo>
                  <a:cubicBezTo>
                    <a:pt x="497" y="102"/>
                    <a:pt x="496" y="94"/>
                    <a:pt x="490" y="71"/>
                  </a:cubicBezTo>
                  <a:cubicBezTo>
                    <a:pt x="483" y="46"/>
                    <a:pt x="458" y="33"/>
                    <a:pt x="417" y="33"/>
                  </a:cubicBezTo>
                  <a:cubicBezTo>
                    <a:pt x="397" y="33"/>
                    <a:pt x="372" y="36"/>
                    <a:pt x="344" y="43"/>
                  </a:cubicBezTo>
                  <a:cubicBezTo>
                    <a:pt x="332" y="46"/>
                    <a:pt x="319" y="48"/>
                    <a:pt x="309" y="48"/>
                  </a:cubicBezTo>
                  <a:cubicBezTo>
                    <a:pt x="297" y="48"/>
                    <a:pt x="288" y="46"/>
                    <a:pt x="288" y="40"/>
                  </a:cubicBezTo>
                  <a:cubicBezTo>
                    <a:pt x="285" y="33"/>
                    <a:pt x="233" y="23"/>
                    <a:pt x="178" y="23"/>
                  </a:cubicBezTo>
                  <a:cubicBezTo>
                    <a:pt x="122" y="19"/>
                    <a:pt x="67" y="13"/>
                    <a:pt x="53" y="5"/>
                  </a:cubicBezTo>
                  <a:cubicBezTo>
                    <a:pt x="48" y="2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24"/>
            <p:cNvSpPr/>
            <p:nvPr/>
          </p:nvSpPr>
          <p:spPr>
            <a:xfrm>
              <a:off x="5875350" y="1294875"/>
              <a:ext cx="3500" cy="1150"/>
            </a:xfrm>
            <a:custGeom>
              <a:avLst/>
              <a:gdLst/>
              <a:ahLst/>
              <a:cxnLst/>
              <a:rect l="l" t="t" r="r" b="b"/>
              <a:pathLst>
                <a:path w="140" h="46" extrusionOk="0">
                  <a:moveTo>
                    <a:pt x="112" y="0"/>
                  </a:moveTo>
                  <a:cubicBezTo>
                    <a:pt x="98" y="0"/>
                    <a:pt x="80" y="3"/>
                    <a:pt x="59" y="8"/>
                  </a:cubicBezTo>
                  <a:cubicBezTo>
                    <a:pt x="21" y="19"/>
                    <a:pt x="0" y="32"/>
                    <a:pt x="11" y="40"/>
                  </a:cubicBezTo>
                  <a:cubicBezTo>
                    <a:pt x="14" y="44"/>
                    <a:pt x="23" y="46"/>
                    <a:pt x="34" y="46"/>
                  </a:cubicBezTo>
                  <a:cubicBezTo>
                    <a:pt x="48" y="46"/>
                    <a:pt x="66" y="43"/>
                    <a:pt x="83" y="40"/>
                  </a:cubicBezTo>
                  <a:cubicBezTo>
                    <a:pt x="115" y="32"/>
                    <a:pt x="139" y="19"/>
                    <a:pt x="136" y="8"/>
                  </a:cubicBezTo>
                  <a:cubicBezTo>
                    <a:pt x="134" y="3"/>
                    <a:pt x="12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24"/>
            <p:cNvSpPr/>
            <p:nvPr/>
          </p:nvSpPr>
          <p:spPr>
            <a:xfrm>
              <a:off x="5881200" y="1295175"/>
              <a:ext cx="1875" cy="1100"/>
            </a:xfrm>
            <a:custGeom>
              <a:avLst/>
              <a:gdLst/>
              <a:ahLst/>
              <a:cxnLst/>
              <a:rect l="l" t="t" r="r" b="b"/>
              <a:pathLst>
                <a:path w="75" h="44" extrusionOk="0">
                  <a:moveTo>
                    <a:pt x="12" y="0"/>
                  </a:moveTo>
                  <a:cubicBezTo>
                    <a:pt x="4" y="0"/>
                    <a:pt x="0" y="4"/>
                    <a:pt x="3" y="10"/>
                  </a:cubicBezTo>
                  <a:cubicBezTo>
                    <a:pt x="8" y="28"/>
                    <a:pt x="37" y="44"/>
                    <a:pt x="57" y="44"/>
                  </a:cubicBezTo>
                  <a:cubicBezTo>
                    <a:pt x="63" y="44"/>
                    <a:pt x="69" y="42"/>
                    <a:pt x="72" y="37"/>
                  </a:cubicBezTo>
                  <a:cubicBezTo>
                    <a:pt x="75" y="31"/>
                    <a:pt x="61" y="17"/>
                    <a:pt x="37" y="7"/>
                  </a:cubicBezTo>
                  <a:cubicBezTo>
                    <a:pt x="26" y="2"/>
                    <a:pt x="18" y="0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24"/>
            <p:cNvSpPr/>
            <p:nvPr/>
          </p:nvSpPr>
          <p:spPr>
            <a:xfrm>
              <a:off x="5894600" y="1300975"/>
              <a:ext cx="3325" cy="1525"/>
            </a:xfrm>
            <a:custGeom>
              <a:avLst/>
              <a:gdLst/>
              <a:ahLst/>
              <a:cxnLst/>
              <a:rect l="l" t="t" r="r" b="b"/>
              <a:pathLst>
                <a:path w="133" h="61" extrusionOk="0">
                  <a:moveTo>
                    <a:pt x="48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4" y="7"/>
                    <a:pt x="0" y="17"/>
                    <a:pt x="4" y="24"/>
                  </a:cubicBezTo>
                  <a:cubicBezTo>
                    <a:pt x="7" y="41"/>
                    <a:pt x="72" y="61"/>
                    <a:pt x="106" y="61"/>
                  </a:cubicBezTo>
                  <a:cubicBezTo>
                    <a:pt x="116" y="61"/>
                    <a:pt x="123" y="59"/>
                    <a:pt x="125" y="55"/>
                  </a:cubicBezTo>
                  <a:cubicBezTo>
                    <a:pt x="133" y="49"/>
                    <a:pt x="119" y="38"/>
                    <a:pt x="98" y="38"/>
                  </a:cubicBezTo>
                  <a:cubicBezTo>
                    <a:pt x="74" y="34"/>
                    <a:pt x="59" y="24"/>
                    <a:pt x="63" y="14"/>
                  </a:cubicBezTo>
                  <a:cubicBezTo>
                    <a:pt x="65" y="7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24"/>
            <p:cNvSpPr/>
            <p:nvPr/>
          </p:nvSpPr>
          <p:spPr>
            <a:xfrm>
              <a:off x="5896250" y="1302750"/>
              <a:ext cx="6375" cy="1675"/>
            </a:xfrm>
            <a:custGeom>
              <a:avLst/>
              <a:gdLst/>
              <a:ahLst/>
              <a:cxnLst/>
              <a:rect l="l" t="t" r="r" b="b"/>
              <a:pathLst>
                <a:path w="255" h="67" extrusionOk="0">
                  <a:moveTo>
                    <a:pt x="161" y="1"/>
                  </a:moveTo>
                  <a:cubicBezTo>
                    <a:pt x="134" y="1"/>
                    <a:pt x="103" y="4"/>
                    <a:pt x="77" y="12"/>
                  </a:cubicBezTo>
                  <a:cubicBezTo>
                    <a:pt x="0" y="33"/>
                    <a:pt x="0" y="33"/>
                    <a:pt x="63" y="40"/>
                  </a:cubicBezTo>
                  <a:cubicBezTo>
                    <a:pt x="97" y="43"/>
                    <a:pt x="132" y="53"/>
                    <a:pt x="146" y="64"/>
                  </a:cubicBezTo>
                  <a:cubicBezTo>
                    <a:pt x="149" y="66"/>
                    <a:pt x="153" y="67"/>
                    <a:pt x="158" y="67"/>
                  </a:cubicBezTo>
                  <a:cubicBezTo>
                    <a:pt x="171" y="67"/>
                    <a:pt x="192" y="60"/>
                    <a:pt x="212" y="50"/>
                  </a:cubicBezTo>
                  <a:cubicBezTo>
                    <a:pt x="254" y="23"/>
                    <a:pt x="254" y="19"/>
                    <a:pt x="208" y="5"/>
                  </a:cubicBezTo>
                  <a:cubicBezTo>
                    <a:pt x="197" y="2"/>
                    <a:pt x="180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24"/>
            <p:cNvSpPr/>
            <p:nvPr/>
          </p:nvSpPr>
          <p:spPr>
            <a:xfrm>
              <a:off x="5908050" y="1303550"/>
              <a:ext cx="1450" cy="975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21" y="1"/>
                  </a:moveTo>
                  <a:cubicBezTo>
                    <a:pt x="7" y="1"/>
                    <a:pt x="0" y="11"/>
                    <a:pt x="7" y="21"/>
                  </a:cubicBezTo>
                  <a:cubicBezTo>
                    <a:pt x="16" y="33"/>
                    <a:pt x="28" y="38"/>
                    <a:pt x="38" y="38"/>
                  </a:cubicBezTo>
                  <a:cubicBezTo>
                    <a:pt x="49" y="38"/>
                    <a:pt x="58" y="31"/>
                    <a:pt x="56" y="18"/>
                  </a:cubicBezTo>
                  <a:cubicBezTo>
                    <a:pt x="53" y="8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24"/>
            <p:cNvSpPr/>
            <p:nvPr/>
          </p:nvSpPr>
          <p:spPr>
            <a:xfrm>
              <a:off x="5912375" y="1301875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1"/>
                  </a:moveTo>
                  <a:cubicBezTo>
                    <a:pt x="28" y="1"/>
                    <a:pt x="24" y="1"/>
                    <a:pt x="21" y="2"/>
                  </a:cubicBezTo>
                  <a:cubicBezTo>
                    <a:pt x="8" y="5"/>
                    <a:pt x="0" y="16"/>
                    <a:pt x="8" y="26"/>
                  </a:cubicBezTo>
                  <a:cubicBezTo>
                    <a:pt x="11" y="35"/>
                    <a:pt x="18" y="41"/>
                    <a:pt x="28" y="41"/>
                  </a:cubicBezTo>
                  <a:cubicBezTo>
                    <a:pt x="31" y="41"/>
                    <a:pt x="33" y="41"/>
                    <a:pt x="35" y="40"/>
                  </a:cubicBezTo>
                  <a:cubicBezTo>
                    <a:pt x="46" y="37"/>
                    <a:pt x="53" y="26"/>
                    <a:pt x="50" y="16"/>
                  </a:cubicBezTo>
                  <a:cubicBezTo>
                    <a:pt x="47" y="5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24"/>
            <p:cNvSpPr/>
            <p:nvPr/>
          </p:nvSpPr>
          <p:spPr>
            <a:xfrm>
              <a:off x="5914525" y="1298250"/>
              <a:ext cx="6500" cy="2975"/>
            </a:xfrm>
            <a:custGeom>
              <a:avLst/>
              <a:gdLst/>
              <a:ahLst/>
              <a:cxnLst/>
              <a:rect l="l" t="t" r="r" b="b"/>
              <a:pathLst>
                <a:path w="260" h="119" extrusionOk="0">
                  <a:moveTo>
                    <a:pt x="97" y="0"/>
                  </a:moveTo>
                  <a:cubicBezTo>
                    <a:pt x="86" y="0"/>
                    <a:pt x="68" y="15"/>
                    <a:pt x="36" y="46"/>
                  </a:cubicBezTo>
                  <a:cubicBezTo>
                    <a:pt x="1" y="84"/>
                    <a:pt x="2" y="115"/>
                    <a:pt x="29" y="115"/>
                  </a:cubicBezTo>
                  <a:cubicBezTo>
                    <a:pt x="39" y="115"/>
                    <a:pt x="52" y="111"/>
                    <a:pt x="68" y="102"/>
                  </a:cubicBezTo>
                  <a:cubicBezTo>
                    <a:pt x="80" y="94"/>
                    <a:pt x="90" y="90"/>
                    <a:pt x="97" y="90"/>
                  </a:cubicBezTo>
                  <a:cubicBezTo>
                    <a:pt x="106" y="90"/>
                    <a:pt x="112" y="96"/>
                    <a:pt x="116" y="105"/>
                  </a:cubicBezTo>
                  <a:cubicBezTo>
                    <a:pt x="119" y="114"/>
                    <a:pt x="121" y="119"/>
                    <a:pt x="124" y="119"/>
                  </a:cubicBezTo>
                  <a:cubicBezTo>
                    <a:pt x="127" y="119"/>
                    <a:pt x="131" y="112"/>
                    <a:pt x="137" y="99"/>
                  </a:cubicBezTo>
                  <a:cubicBezTo>
                    <a:pt x="140" y="84"/>
                    <a:pt x="145" y="77"/>
                    <a:pt x="152" y="77"/>
                  </a:cubicBezTo>
                  <a:cubicBezTo>
                    <a:pt x="159" y="77"/>
                    <a:pt x="168" y="84"/>
                    <a:pt x="182" y="95"/>
                  </a:cubicBezTo>
                  <a:cubicBezTo>
                    <a:pt x="192" y="105"/>
                    <a:pt x="204" y="111"/>
                    <a:pt x="215" y="111"/>
                  </a:cubicBezTo>
                  <a:cubicBezTo>
                    <a:pt x="223" y="111"/>
                    <a:pt x="230" y="108"/>
                    <a:pt x="234" y="102"/>
                  </a:cubicBezTo>
                  <a:cubicBezTo>
                    <a:pt x="259" y="80"/>
                    <a:pt x="241" y="45"/>
                    <a:pt x="208" y="45"/>
                  </a:cubicBezTo>
                  <a:cubicBezTo>
                    <a:pt x="205" y="45"/>
                    <a:pt x="202" y="46"/>
                    <a:pt x="199" y="46"/>
                  </a:cubicBezTo>
                  <a:cubicBezTo>
                    <a:pt x="182" y="46"/>
                    <a:pt x="161" y="50"/>
                    <a:pt x="148" y="54"/>
                  </a:cubicBezTo>
                  <a:cubicBezTo>
                    <a:pt x="137" y="54"/>
                    <a:pt x="119" y="43"/>
                    <a:pt x="116" y="25"/>
                  </a:cubicBezTo>
                  <a:cubicBezTo>
                    <a:pt x="112" y="9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24"/>
            <p:cNvSpPr/>
            <p:nvPr/>
          </p:nvSpPr>
          <p:spPr>
            <a:xfrm>
              <a:off x="5918100" y="1302675"/>
              <a:ext cx="1250" cy="1450"/>
            </a:xfrm>
            <a:custGeom>
              <a:avLst/>
              <a:gdLst/>
              <a:ahLst/>
              <a:cxnLst/>
              <a:rect l="l" t="t" r="r" b="b"/>
              <a:pathLst>
                <a:path w="50" h="58" extrusionOk="0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0" y="1"/>
                    <a:pt x="0" y="15"/>
                    <a:pt x="5" y="32"/>
                  </a:cubicBezTo>
                  <a:cubicBezTo>
                    <a:pt x="10" y="47"/>
                    <a:pt x="21" y="57"/>
                    <a:pt x="33" y="57"/>
                  </a:cubicBezTo>
                  <a:cubicBezTo>
                    <a:pt x="35" y="57"/>
                    <a:pt x="37" y="57"/>
                    <a:pt x="39" y="56"/>
                  </a:cubicBezTo>
                  <a:cubicBezTo>
                    <a:pt x="49" y="53"/>
                    <a:pt x="49" y="40"/>
                    <a:pt x="39" y="26"/>
                  </a:cubicBezTo>
                  <a:cubicBezTo>
                    <a:pt x="27" y="10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24"/>
            <p:cNvSpPr/>
            <p:nvPr/>
          </p:nvSpPr>
          <p:spPr>
            <a:xfrm>
              <a:off x="5920050" y="1301125"/>
              <a:ext cx="2675" cy="1775"/>
            </a:xfrm>
            <a:custGeom>
              <a:avLst/>
              <a:gdLst/>
              <a:ahLst/>
              <a:cxnLst/>
              <a:rect l="l" t="t" r="r" b="b"/>
              <a:pathLst>
                <a:path w="107" h="71" extrusionOk="0">
                  <a:moveTo>
                    <a:pt x="45" y="1"/>
                  </a:moveTo>
                  <a:cubicBezTo>
                    <a:pt x="33" y="1"/>
                    <a:pt x="24" y="4"/>
                    <a:pt x="20" y="8"/>
                  </a:cubicBezTo>
                  <a:cubicBezTo>
                    <a:pt x="0" y="27"/>
                    <a:pt x="27" y="71"/>
                    <a:pt x="53" y="71"/>
                  </a:cubicBezTo>
                  <a:cubicBezTo>
                    <a:pt x="55" y="71"/>
                    <a:pt x="56" y="71"/>
                    <a:pt x="58" y="70"/>
                  </a:cubicBezTo>
                  <a:cubicBezTo>
                    <a:pt x="100" y="60"/>
                    <a:pt x="106" y="14"/>
                    <a:pt x="68" y="4"/>
                  </a:cubicBezTo>
                  <a:cubicBezTo>
                    <a:pt x="60" y="2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24"/>
            <p:cNvSpPr/>
            <p:nvPr/>
          </p:nvSpPr>
          <p:spPr>
            <a:xfrm>
              <a:off x="5920375" y="1293425"/>
              <a:ext cx="7975" cy="4225"/>
            </a:xfrm>
            <a:custGeom>
              <a:avLst/>
              <a:gdLst/>
              <a:ahLst/>
              <a:cxnLst/>
              <a:rect l="l" t="t" r="r" b="b"/>
              <a:pathLst>
                <a:path w="319" h="169" extrusionOk="0">
                  <a:moveTo>
                    <a:pt x="0" y="0"/>
                  </a:moveTo>
                  <a:lnTo>
                    <a:pt x="38" y="63"/>
                  </a:lnTo>
                  <a:cubicBezTo>
                    <a:pt x="58" y="97"/>
                    <a:pt x="64" y="112"/>
                    <a:pt x="57" y="112"/>
                  </a:cubicBezTo>
                  <a:cubicBezTo>
                    <a:pt x="54" y="112"/>
                    <a:pt x="49" y="109"/>
                    <a:pt x="42" y="104"/>
                  </a:cubicBezTo>
                  <a:cubicBezTo>
                    <a:pt x="30" y="95"/>
                    <a:pt x="22" y="91"/>
                    <a:pt x="18" y="91"/>
                  </a:cubicBezTo>
                  <a:cubicBezTo>
                    <a:pt x="13" y="91"/>
                    <a:pt x="13" y="99"/>
                    <a:pt x="18" y="114"/>
                  </a:cubicBezTo>
                  <a:cubicBezTo>
                    <a:pt x="23" y="132"/>
                    <a:pt x="38" y="143"/>
                    <a:pt x="53" y="143"/>
                  </a:cubicBezTo>
                  <a:cubicBezTo>
                    <a:pt x="55" y="143"/>
                    <a:pt x="57" y="143"/>
                    <a:pt x="59" y="142"/>
                  </a:cubicBezTo>
                  <a:cubicBezTo>
                    <a:pt x="63" y="142"/>
                    <a:pt x="69" y="141"/>
                    <a:pt x="76" y="141"/>
                  </a:cubicBezTo>
                  <a:cubicBezTo>
                    <a:pt x="96" y="141"/>
                    <a:pt x="128" y="144"/>
                    <a:pt x="156" y="149"/>
                  </a:cubicBezTo>
                  <a:cubicBezTo>
                    <a:pt x="171" y="151"/>
                    <a:pt x="183" y="152"/>
                    <a:pt x="193" y="152"/>
                  </a:cubicBezTo>
                  <a:cubicBezTo>
                    <a:pt x="214" y="152"/>
                    <a:pt x="223" y="147"/>
                    <a:pt x="226" y="135"/>
                  </a:cubicBezTo>
                  <a:cubicBezTo>
                    <a:pt x="227" y="129"/>
                    <a:pt x="229" y="127"/>
                    <a:pt x="231" y="127"/>
                  </a:cubicBezTo>
                  <a:cubicBezTo>
                    <a:pt x="235" y="127"/>
                    <a:pt x="239" y="132"/>
                    <a:pt x="242" y="142"/>
                  </a:cubicBezTo>
                  <a:cubicBezTo>
                    <a:pt x="250" y="161"/>
                    <a:pt x="265" y="169"/>
                    <a:pt x="279" y="169"/>
                  </a:cubicBezTo>
                  <a:cubicBezTo>
                    <a:pt x="300" y="169"/>
                    <a:pt x="319" y="152"/>
                    <a:pt x="309" y="125"/>
                  </a:cubicBezTo>
                  <a:cubicBezTo>
                    <a:pt x="302" y="98"/>
                    <a:pt x="277" y="87"/>
                    <a:pt x="232" y="87"/>
                  </a:cubicBezTo>
                  <a:cubicBezTo>
                    <a:pt x="197" y="87"/>
                    <a:pt x="132" y="69"/>
                    <a:pt x="8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24"/>
            <p:cNvSpPr/>
            <p:nvPr/>
          </p:nvSpPr>
          <p:spPr>
            <a:xfrm>
              <a:off x="5922550" y="1299550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15" y="1"/>
                  </a:moveTo>
                  <a:cubicBezTo>
                    <a:pt x="5" y="1"/>
                    <a:pt x="1" y="10"/>
                    <a:pt x="6" y="26"/>
                  </a:cubicBezTo>
                  <a:cubicBezTo>
                    <a:pt x="9" y="41"/>
                    <a:pt x="20" y="50"/>
                    <a:pt x="33" y="50"/>
                  </a:cubicBezTo>
                  <a:cubicBezTo>
                    <a:pt x="34" y="50"/>
                    <a:pt x="36" y="50"/>
                    <a:pt x="38" y="50"/>
                  </a:cubicBezTo>
                  <a:cubicBezTo>
                    <a:pt x="51" y="47"/>
                    <a:pt x="59" y="36"/>
                    <a:pt x="56" y="26"/>
                  </a:cubicBezTo>
                  <a:cubicBezTo>
                    <a:pt x="51" y="15"/>
                    <a:pt x="38" y="5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24"/>
            <p:cNvSpPr/>
            <p:nvPr/>
          </p:nvSpPr>
          <p:spPr>
            <a:xfrm>
              <a:off x="5923750" y="1301375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16" y="1"/>
                  </a:moveTo>
                  <a:cubicBezTo>
                    <a:pt x="3" y="1"/>
                    <a:pt x="1" y="14"/>
                    <a:pt x="8" y="36"/>
                  </a:cubicBezTo>
                  <a:cubicBezTo>
                    <a:pt x="14" y="55"/>
                    <a:pt x="26" y="71"/>
                    <a:pt x="38" y="71"/>
                  </a:cubicBezTo>
                  <a:cubicBezTo>
                    <a:pt x="39" y="71"/>
                    <a:pt x="41" y="71"/>
                    <a:pt x="42" y="71"/>
                  </a:cubicBezTo>
                  <a:cubicBezTo>
                    <a:pt x="52" y="67"/>
                    <a:pt x="59" y="50"/>
                    <a:pt x="56" y="36"/>
                  </a:cubicBezTo>
                  <a:cubicBezTo>
                    <a:pt x="49" y="22"/>
                    <a:pt x="35" y="4"/>
                    <a:pt x="21" y="1"/>
                  </a:cubicBez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24"/>
            <p:cNvSpPr/>
            <p:nvPr/>
          </p:nvSpPr>
          <p:spPr>
            <a:xfrm>
              <a:off x="5925700" y="1300725"/>
              <a:ext cx="1175" cy="2025"/>
            </a:xfrm>
            <a:custGeom>
              <a:avLst/>
              <a:gdLst/>
              <a:ahLst/>
              <a:cxnLst/>
              <a:rect l="l" t="t" r="r" b="b"/>
              <a:pathLst>
                <a:path w="47" h="81" extrusionOk="0">
                  <a:moveTo>
                    <a:pt x="25" y="1"/>
                  </a:moveTo>
                  <a:cubicBezTo>
                    <a:pt x="21" y="1"/>
                    <a:pt x="17" y="8"/>
                    <a:pt x="13" y="20"/>
                  </a:cubicBezTo>
                  <a:cubicBezTo>
                    <a:pt x="0" y="60"/>
                    <a:pt x="1" y="81"/>
                    <a:pt x="20" y="81"/>
                  </a:cubicBezTo>
                  <a:cubicBezTo>
                    <a:pt x="23" y="81"/>
                    <a:pt x="26" y="80"/>
                    <a:pt x="29" y="79"/>
                  </a:cubicBezTo>
                  <a:cubicBezTo>
                    <a:pt x="44" y="76"/>
                    <a:pt x="47" y="55"/>
                    <a:pt x="40" y="30"/>
                  </a:cubicBezTo>
                  <a:cubicBezTo>
                    <a:pt x="34" y="10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24"/>
            <p:cNvSpPr/>
            <p:nvPr/>
          </p:nvSpPr>
          <p:spPr>
            <a:xfrm>
              <a:off x="5929400" y="1296275"/>
              <a:ext cx="800" cy="1250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7"/>
                    <a:pt x="16" y="49"/>
                    <a:pt x="21" y="49"/>
                  </a:cubicBezTo>
                  <a:cubicBezTo>
                    <a:pt x="22" y="49"/>
                    <a:pt x="23" y="48"/>
                    <a:pt x="24" y="46"/>
                  </a:cubicBezTo>
                  <a:cubicBezTo>
                    <a:pt x="31" y="35"/>
                    <a:pt x="24" y="21"/>
                    <a:pt x="14" y="8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24"/>
            <p:cNvSpPr/>
            <p:nvPr/>
          </p:nvSpPr>
          <p:spPr>
            <a:xfrm>
              <a:off x="5932250" y="1295375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1"/>
                  </a:moveTo>
                  <a:cubicBezTo>
                    <a:pt x="27" y="1"/>
                    <a:pt x="22" y="2"/>
                    <a:pt x="17" y="5"/>
                  </a:cubicBezTo>
                  <a:cubicBezTo>
                    <a:pt x="7" y="15"/>
                    <a:pt x="1" y="29"/>
                    <a:pt x="4" y="33"/>
                  </a:cubicBezTo>
                  <a:cubicBezTo>
                    <a:pt x="4" y="37"/>
                    <a:pt x="7" y="39"/>
                    <a:pt x="13" y="39"/>
                  </a:cubicBezTo>
                  <a:cubicBezTo>
                    <a:pt x="17" y="39"/>
                    <a:pt x="22" y="38"/>
                    <a:pt x="28" y="36"/>
                  </a:cubicBezTo>
                  <a:cubicBezTo>
                    <a:pt x="38" y="33"/>
                    <a:pt x="46" y="20"/>
                    <a:pt x="42" y="9"/>
                  </a:cubicBezTo>
                  <a:cubicBezTo>
                    <a:pt x="40" y="3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24"/>
            <p:cNvSpPr/>
            <p:nvPr/>
          </p:nvSpPr>
          <p:spPr>
            <a:xfrm>
              <a:off x="5933025" y="1290150"/>
              <a:ext cx="2525" cy="1575"/>
            </a:xfrm>
            <a:custGeom>
              <a:avLst/>
              <a:gdLst/>
              <a:ahLst/>
              <a:cxnLst/>
              <a:rect l="l" t="t" r="r" b="b"/>
              <a:pathLst>
                <a:path w="101" h="63" extrusionOk="0">
                  <a:moveTo>
                    <a:pt x="50" y="1"/>
                  </a:moveTo>
                  <a:cubicBezTo>
                    <a:pt x="45" y="1"/>
                    <a:pt x="40" y="1"/>
                    <a:pt x="35" y="3"/>
                  </a:cubicBezTo>
                  <a:cubicBezTo>
                    <a:pt x="15" y="6"/>
                    <a:pt x="0" y="27"/>
                    <a:pt x="4" y="44"/>
                  </a:cubicBezTo>
                  <a:cubicBezTo>
                    <a:pt x="8" y="55"/>
                    <a:pt x="17" y="62"/>
                    <a:pt x="26" y="62"/>
                  </a:cubicBezTo>
                  <a:cubicBezTo>
                    <a:pt x="31" y="62"/>
                    <a:pt x="37" y="60"/>
                    <a:pt x="42" y="54"/>
                  </a:cubicBezTo>
                  <a:cubicBezTo>
                    <a:pt x="50" y="50"/>
                    <a:pt x="59" y="47"/>
                    <a:pt x="67" y="47"/>
                  </a:cubicBezTo>
                  <a:cubicBezTo>
                    <a:pt x="76" y="47"/>
                    <a:pt x="85" y="51"/>
                    <a:pt x="90" y="58"/>
                  </a:cubicBezTo>
                  <a:cubicBezTo>
                    <a:pt x="93" y="61"/>
                    <a:pt x="95" y="62"/>
                    <a:pt x="97" y="62"/>
                  </a:cubicBezTo>
                  <a:cubicBezTo>
                    <a:pt x="100" y="62"/>
                    <a:pt x="98" y="51"/>
                    <a:pt x="90" y="34"/>
                  </a:cubicBezTo>
                  <a:cubicBezTo>
                    <a:pt x="82" y="12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24"/>
            <p:cNvSpPr/>
            <p:nvPr/>
          </p:nvSpPr>
          <p:spPr>
            <a:xfrm>
              <a:off x="5937025" y="1282025"/>
              <a:ext cx="3300" cy="2450"/>
            </a:xfrm>
            <a:custGeom>
              <a:avLst/>
              <a:gdLst/>
              <a:ahLst/>
              <a:cxnLst/>
              <a:rect l="l" t="t" r="r" b="b"/>
              <a:pathLst>
                <a:path w="132" h="98" extrusionOk="0">
                  <a:moveTo>
                    <a:pt x="48" y="1"/>
                  </a:moveTo>
                  <a:cubicBezTo>
                    <a:pt x="31" y="1"/>
                    <a:pt x="23" y="10"/>
                    <a:pt x="14" y="33"/>
                  </a:cubicBezTo>
                  <a:cubicBezTo>
                    <a:pt x="4" y="57"/>
                    <a:pt x="0" y="81"/>
                    <a:pt x="4" y="91"/>
                  </a:cubicBezTo>
                  <a:cubicBezTo>
                    <a:pt x="5" y="96"/>
                    <a:pt x="6" y="98"/>
                    <a:pt x="8" y="98"/>
                  </a:cubicBezTo>
                  <a:cubicBezTo>
                    <a:pt x="10" y="98"/>
                    <a:pt x="12" y="93"/>
                    <a:pt x="14" y="85"/>
                  </a:cubicBezTo>
                  <a:cubicBezTo>
                    <a:pt x="14" y="71"/>
                    <a:pt x="42" y="50"/>
                    <a:pt x="76" y="43"/>
                  </a:cubicBezTo>
                  <a:cubicBezTo>
                    <a:pt x="128" y="29"/>
                    <a:pt x="132" y="26"/>
                    <a:pt x="84" y="8"/>
                  </a:cubicBezTo>
                  <a:cubicBezTo>
                    <a:pt x="68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24"/>
            <p:cNvSpPr/>
            <p:nvPr/>
          </p:nvSpPr>
          <p:spPr>
            <a:xfrm>
              <a:off x="5935625" y="1277875"/>
              <a:ext cx="1125" cy="1100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1" y="4"/>
                    <a:pt x="0" y="15"/>
                    <a:pt x="4" y="25"/>
                  </a:cubicBezTo>
                  <a:cubicBezTo>
                    <a:pt x="7" y="37"/>
                    <a:pt x="12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8" y="43"/>
                    <a:pt x="35" y="33"/>
                    <a:pt x="39" y="18"/>
                  </a:cubicBezTo>
                  <a:cubicBezTo>
                    <a:pt x="44" y="7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24"/>
            <p:cNvSpPr/>
            <p:nvPr/>
          </p:nvSpPr>
          <p:spPr>
            <a:xfrm>
              <a:off x="5954075" y="127875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1"/>
                    <a:pt x="2" y="10"/>
                    <a:pt x="9" y="32"/>
                  </a:cubicBezTo>
                  <a:cubicBezTo>
                    <a:pt x="15" y="54"/>
                    <a:pt x="27" y="70"/>
                    <a:pt x="40" y="70"/>
                  </a:cubicBezTo>
                  <a:cubicBezTo>
                    <a:pt x="41" y="70"/>
                    <a:pt x="42" y="70"/>
                    <a:pt x="43" y="70"/>
                  </a:cubicBezTo>
                  <a:cubicBezTo>
                    <a:pt x="71" y="63"/>
                    <a:pt x="64" y="43"/>
                    <a:pt x="26" y="11"/>
                  </a:cubicBezTo>
                  <a:cubicBezTo>
                    <a:pt x="17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24"/>
            <p:cNvSpPr/>
            <p:nvPr/>
          </p:nvSpPr>
          <p:spPr>
            <a:xfrm>
              <a:off x="5911175" y="1140825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83" y="0"/>
                  </a:moveTo>
                  <a:cubicBezTo>
                    <a:pt x="75" y="0"/>
                    <a:pt x="59" y="3"/>
                    <a:pt x="42" y="8"/>
                  </a:cubicBezTo>
                  <a:cubicBezTo>
                    <a:pt x="18" y="19"/>
                    <a:pt x="0" y="36"/>
                    <a:pt x="7" y="50"/>
                  </a:cubicBezTo>
                  <a:cubicBezTo>
                    <a:pt x="9" y="59"/>
                    <a:pt x="12" y="64"/>
                    <a:pt x="18" y="64"/>
                  </a:cubicBezTo>
                  <a:cubicBezTo>
                    <a:pt x="26" y="64"/>
                    <a:pt x="37" y="57"/>
                    <a:pt x="53" y="43"/>
                  </a:cubicBezTo>
                  <a:cubicBezTo>
                    <a:pt x="73" y="26"/>
                    <a:pt x="90" y="8"/>
                    <a:pt x="87" y="2"/>
                  </a:cubicBezTo>
                  <a:cubicBezTo>
                    <a:pt x="87" y="1"/>
                    <a:pt x="85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24"/>
            <p:cNvSpPr/>
            <p:nvPr/>
          </p:nvSpPr>
          <p:spPr>
            <a:xfrm>
              <a:off x="5907100" y="1124775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14" y="1"/>
                  </a:moveTo>
                  <a:cubicBezTo>
                    <a:pt x="5" y="1"/>
                    <a:pt x="0" y="7"/>
                    <a:pt x="3" y="16"/>
                  </a:cubicBezTo>
                  <a:cubicBezTo>
                    <a:pt x="7" y="24"/>
                    <a:pt x="16" y="30"/>
                    <a:pt x="26" y="30"/>
                  </a:cubicBezTo>
                  <a:cubicBezTo>
                    <a:pt x="28" y="30"/>
                    <a:pt x="30" y="30"/>
                    <a:pt x="32" y="29"/>
                  </a:cubicBezTo>
                  <a:cubicBezTo>
                    <a:pt x="45" y="26"/>
                    <a:pt x="52" y="19"/>
                    <a:pt x="52" y="16"/>
                  </a:cubicBezTo>
                  <a:cubicBezTo>
                    <a:pt x="49" y="12"/>
                    <a:pt x="38" y="5"/>
                    <a:pt x="21" y="2"/>
                  </a:cubicBezTo>
                  <a:cubicBezTo>
                    <a:pt x="18" y="1"/>
                    <a:pt x="16" y="1"/>
                    <a:pt x="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24"/>
            <p:cNvSpPr/>
            <p:nvPr/>
          </p:nvSpPr>
          <p:spPr>
            <a:xfrm>
              <a:off x="5916900" y="1155375"/>
              <a:ext cx="1750" cy="1025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55" y="1"/>
                  </a:moveTo>
                  <a:cubicBezTo>
                    <a:pt x="49" y="1"/>
                    <a:pt x="40" y="2"/>
                    <a:pt x="32" y="6"/>
                  </a:cubicBezTo>
                  <a:cubicBezTo>
                    <a:pt x="11" y="9"/>
                    <a:pt x="0" y="20"/>
                    <a:pt x="3" y="33"/>
                  </a:cubicBezTo>
                  <a:cubicBezTo>
                    <a:pt x="5" y="38"/>
                    <a:pt x="9" y="41"/>
                    <a:pt x="14" y="41"/>
                  </a:cubicBezTo>
                  <a:cubicBezTo>
                    <a:pt x="21" y="41"/>
                    <a:pt x="29" y="37"/>
                    <a:pt x="38" y="30"/>
                  </a:cubicBezTo>
                  <a:cubicBezTo>
                    <a:pt x="56" y="20"/>
                    <a:pt x="69" y="9"/>
                    <a:pt x="66" y="6"/>
                  </a:cubicBezTo>
                  <a:cubicBezTo>
                    <a:pt x="66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24"/>
            <p:cNvSpPr/>
            <p:nvPr/>
          </p:nvSpPr>
          <p:spPr>
            <a:xfrm>
              <a:off x="5957050" y="1276775"/>
              <a:ext cx="8925" cy="3325"/>
            </a:xfrm>
            <a:custGeom>
              <a:avLst/>
              <a:gdLst/>
              <a:ahLst/>
              <a:cxnLst/>
              <a:rect l="l" t="t" r="r" b="b"/>
              <a:pathLst>
                <a:path w="357" h="133" extrusionOk="0">
                  <a:moveTo>
                    <a:pt x="142" y="1"/>
                  </a:moveTo>
                  <a:cubicBezTo>
                    <a:pt x="115" y="1"/>
                    <a:pt x="85" y="46"/>
                    <a:pt x="94" y="83"/>
                  </a:cubicBezTo>
                  <a:cubicBezTo>
                    <a:pt x="99" y="97"/>
                    <a:pt x="101" y="104"/>
                    <a:pt x="97" y="104"/>
                  </a:cubicBezTo>
                  <a:cubicBezTo>
                    <a:pt x="94" y="104"/>
                    <a:pt x="85" y="98"/>
                    <a:pt x="70" y="87"/>
                  </a:cubicBezTo>
                  <a:cubicBezTo>
                    <a:pt x="55" y="71"/>
                    <a:pt x="35" y="62"/>
                    <a:pt x="23" y="62"/>
                  </a:cubicBezTo>
                  <a:cubicBezTo>
                    <a:pt x="21" y="62"/>
                    <a:pt x="19" y="62"/>
                    <a:pt x="18" y="62"/>
                  </a:cubicBezTo>
                  <a:cubicBezTo>
                    <a:pt x="4" y="66"/>
                    <a:pt x="0" y="83"/>
                    <a:pt x="4" y="97"/>
                  </a:cubicBezTo>
                  <a:cubicBezTo>
                    <a:pt x="10" y="119"/>
                    <a:pt x="83" y="133"/>
                    <a:pt x="154" y="133"/>
                  </a:cubicBezTo>
                  <a:cubicBezTo>
                    <a:pt x="194" y="133"/>
                    <a:pt x="234" y="128"/>
                    <a:pt x="261" y="118"/>
                  </a:cubicBezTo>
                  <a:cubicBezTo>
                    <a:pt x="276" y="113"/>
                    <a:pt x="292" y="110"/>
                    <a:pt x="304" y="110"/>
                  </a:cubicBezTo>
                  <a:cubicBezTo>
                    <a:pt x="316" y="110"/>
                    <a:pt x="325" y="113"/>
                    <a:pt x="327" y="118"/>
                  </a:cubicBezTo>
                  <a:cubicBezTo>
                    <a:pt x="329" y="127"/>
                    <a:pt x="331" y="132"/>
                    <a:pt x="335" y="132"/>
                  </a:cubicBezTo>
                  <a:cubicBezTo>
                    <a:pt x="336" y="132"/>
                    <a:pt x="338" y="130"/>
                    <a:pt x="341" y="128"/>
                  </a:cubicBezTo>
                  <a:cubicBezTo>
                    <a:pt x="357" y="102"/>
                    <a:pt x="261" y="13"/>
                    <a:pt x="222" y="13"/>
                  </a:cubicBezTo>
                  <a:cubicBezTo>
                    <a:pt x="220" y="13"/>
                    <a:pt x="218" y="14"/>
                    <a:pt x="216" y="14"/>
                  </a:cubicBezTo>
                  <a:cubicBezTo>
                    <a:pt x="210" y="15"/>
                    <a:pt x="204" y="15"/>
                    <a:pt x="198" y="15"/>
                  </a:cubicBezTo>
                  <a:cubicBezTo>
                    <a:pt x="181" y="15"/>
                    <a:pt x="164" y="12"/>
                    <a:pt x="157" y="7"/>
                  </a:cubicBezTo>
                  <a:cubicBezTo>
                    <a:pt x="152" y="3"/>
                    <a:pt x="147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24"/>
            <p:cNvSpPr/>
            <p:nvPr/>
          </p:nvSpPr>
          <p:spPr>
            <a:xfrm>
              <a:off x="5912075" y="1130850"/>
              <a:ext cx="1475" cy="1075"/>
            </a:xfrm>
            <a:custGeom>
              <a:avLst/>
              <a:gdLst/>
              <a:ahLst/>
              <a:cxnLst/>
              <a:rect l="l" t="t" r="r" b="b"/>
              <a:pathLst>
                <a:path w="59" h="43" extrusionOk="0">
                  <a:moveTo>
                    <a:pt x="6" y="0"/>
                  </a:moveTo>
                  <a:cubicBezTo>
                    <a:pt x="1" y="0"/>
                    <a:pt x="5" y="7"/>
                    <a:pt x="20" y="23"/>
                  </a:cubicBezTo>
                  <a:cubicBezTo>
                    <a:pt x="30" y="35"/>
                    <a:pt x="40" y="42"/>
                    <a:pt x="47" y="42"/>
                  </a:cubicBezTo>
                  <a:cubicBezTo>
                    <a:pt x="50" y="42"/>
                    <a:pt x="52" y="41"/>
                    <a:pt x="54" y="39"/>
                  </a:cubicBezTo>
                  <a:cubicBezTo>
                    <a:pt x="58" y="33"/>
                    <a:pt x="44" y="18"/>
                    <a:pt x="27" y="8"/>
                  </a:cubicBezTo>
                  <a:cubicBezTo>
                    <a:pt x="16" y="3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24"/>
            <p:cNvSpPr/>
            <p:nvPr/>
          </p:nvSpPr>
          <p:spPr>
            <a:xfrm>
              <a:off x="5969275" y="127890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8" y="1"/>
                  </a:moveTo>
                  <a:cubicBezTo>
                    <a:pt x="26" y="1"/>
                    <a:pt x="24" y="1"/>
                    <a:pt x="22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5"/>
                    <a:pt x="12" y="44"/>
                    <a:pt x="19" y="44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5" y="43"/>
                    <a:pt x="32" y="33"/>
                    <a:pt x="39" y="19"/>
                  </a:cubicBezTo>
                  <a:cubicBezTo>
                    <a:pt x="42" y="7"/>
                    <a:pt x="37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24"/>
            <p:cNvSpPr/>
            <p:nvPr/>
          </p:nvSpPr>
          <p:spPr>
            <a:xfrm>
              <a:off x="5970800" y="1278525"/>
              <a:ext cx="1350" cy="1625"/>
            </a:xfrm>
            <a:custGeom>
              <a:avLst/>
              <a:gdLst/>
              <a:ahLst/>
              <a:cxnLst/>
              <a:rect l="l" t="t" r="r" b="b"/>
              <a:pathLst>
                <a:path w="54" h="65" extrusionOk="0">
                  <a:moveTo>
                    <a:pt x="35" y="0"/>
                  </a:moveTo>
                  <a:cubicBezTo>
                    <a:pt x="24" y="0"/>
                    <a:pt x="14" y="10"/>
                    <a:pt x="9" y="23"/>
                  </a:cubicBezTo>
                  <a:cubicBezTo>
                    <a:pt x="1" y="50"/>
                    <a:pt x="6" y="64"/>
                    <a:pt x="16" y="64"/>
                  </a:cubicBezTo>
                  <a:cubicBezTo>
                    <a:pt x="24" y="64"/>
                    <a:pt x="34" y="57"/>
                    <a:pt x="44" y="41"/>
                  </a:cubicBezTo>
                  <a:cubicBezTo>
                    <a:pt x="54" y="23"/>
                    <a:pt x="54" y="7"/>
                    <a:pt x="44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24"/>
            <p:cNvSpPr/>
            <p:nvPr/>
          </p:nvSpPr>
          <p:spPr>
            <a:xfrm>
              <a:off x="5976525" y="1267250"/>
              <a:ext cx="3700" cy="4350"/>
            </a:xfrm>
            <a:custGeom>
              <a:avLst/>
              <a:gdLst/>
              <a:ahLst/>
              <a:cxnLst/>
              <a:rect l="l" t="t" r="r" b="b"/>
              <a:pathLst>
                <a:path w="148" h="174" extrusionOk="0">
                  <a:moveTo>
                    <a:pt x="103" y="1"/>
                  </a:moveTo>
                  <a:cubicBezTo>
                    <a:pt x="101" y="1"/>
                    <a:pt x="100" y="3"/>
                    <a:pt x="99" y="6"/>
                  </a:cubicBezTo>
                  <a:cubicBezTo>
                    <a:pt x="99" y="20"/>
                    <a:pt x="86" y="37"/>
                    <a:pt x="71" y="41"/>
                  </a:cubicBezTo>
                  <a:cubicBezTo>
                    <a:pt x="54" y="45"/>
                    <a:pt x="33" y="62"/>
                    <a:pt x="23" y="79"/>
                  </a:cubicBezTo>
                  <a:cubicBezTo>
                    <a:pt x="0" y="112"/>
                    <a:pt x="18" y="173"/>
                    <a:pt x="46" y="173"/>
                  </a:cubicBezTo>
                  <a:cubicBezTo>
                    <a:pt x="48" y="173"/>
                    <a:pt x="49" y="173"/>
                    <a:pt x="51" y="173"/>
                  </a:cubicBezTo>
                  <a:cubicBezTo>
                    <a:pt x="116" y="155"/>
                    <a:pt x="148" y="104"/>
                    <a:pt x="127" y="41"/>
                  </a:cubicBezTo>
                  <a:cubicBezTo>
                    <a:pt x="117" y="15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24"/>
            <p:cNvSpPr/>
            <p:nvPr/>
          </p:nvSpPr>
          <p:spPr>
            <a:xfrm>
              <a:off x="5982100" y="1268675"/>
              <a:ext cx="2200" cy="1150"/>
            </a:xfrm>
            <a:custGeom>
              <a:avLst/>
              <a:gdLst/>
              <a:ahLst/>
              <a:cxnLst/>
              <a:rect l="l" t="t" r="r" b="b"/>
              <a:pathLst>
                <a:path w="88" h="46" extrusionOk="0">
                  <a:moveTo>
                    <a:pt x="32" y="0"/>
                  </a:moveTo>
                  <a:cubicBezTo>
                    <a:pt x="31" y="0"/>
                    <a:pt x="30" y="1"/>
                    <a:pt x="29" y="1"/>
                  </a:cubicBezTo>
                  <a:cubicBezTo>
                    <a:pt x="1" y="8"/>
                    <a:pt x="8" y="18"/>
                    <a:pt x="53" y="36"/>
                  </a:cubicBezTo>
                  <a:cubicBezTo>
                    <a:pt x="68" y="42"/>
                    <a:pt x="78" y="45"/>
                    <a:pt x="82" y="45"/>
                  </a:cubicBezTo>
                  <a:cubicBezTo>
                    <a:pt x="87" y="45"/>
                    <a:pt x="84" y="40"/>
                    <a:pt x="74" y="26"/>
                  </a:cubicBezTo>
                  <a:cubicBezTo>
                    <a:pt x="61" y="1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24"/>
            <p:cNvSpPr/>
            <p:nvPr/>
          </p:nvSpPr>
          <p:spPr>
            <a:xfrm>
              <a:off x="5947075" y="1143000"/>
              <a:ext cx="2050" cy="1800"/>
            </a:xfrm>
            <a:custGeom>
              <a:avLst/>
              <a:gdLst/>
              <a:ahLst/>
              <a:cxnLst/>
              <a:rect l="l" t="t" r="r" b="b"/>
              <a:pathLst>
                <a:path w="82" h="72" extrusionOk="0">
                  <a:moveTo>
                    <a:pt x="31" y="1"/>
                  </a:moveTo>
                  <a:cubicBezTo>
                    <a:pt x="29" y="1"/>
                    <a:pt x="27" y="1"/>
                    <a:pt x="25" y="1"/>
                  </a:cubicBezTo>
                  <a:cubicBezTo>
                    <a:pt x="4" y="8"/>
                    <a:pt x="0" y="22"/>
                    <a:pt x="18" y="46"/>
                  </a:cubicBezTo>
                  <a:cubicBezTo>
                    <a:pt x="28" y="61"/>
                    <a:pt x="40" y="71"/>
                    <a:pt x="48" y="71"/>
                  </a:cubicBezTo>
                  <a:cubicBezTo>
                    <a:pt x="51" y="71"/>
                    <a:pt x="54" y="70"/>
                    <a:pt x="56" y="67"/>
                  </a:cubicBezTo>
                  <a:cubicBezTo>
                    <a:pt x="82" y="44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24"/>
            <p:cNvSpPr/>
            <p:nvPr/>
          </p:nvSpPr>
          <p:spPr>
            <a:xfrm>
              <a:off x="5996000" y="1269450"/>
              <a:ext cx="1225" cy="1425"/>
            </a:xfrm>
            <a:custGeom>
              <a:avLst/>
              <a:gdLst/>
              <a:ahLst/>
              <a:cxnLst/>
              <a:rect l="l" t="t" r="r" b="b"/>
              <a:pathLst>
                <a:path w="49" h="57" extrusionOk="0">
                  <a:moveTo>
                    <a:pt x="23" y="1"/>
                  </a:moveTo>
                  <a:cubicBezTo>
                    <a:pt x="21" y="1"/>
                    <a:pt x="19" y="1"/>
                    <a:pt x="18" y="2"/>
                  </a:cubicBezTo>
                  <a:cubicBezTo>
                    <a:pt x="3" y="5"/>
                    <a:pt x="0" y="22"/>
                    <a:pt x="3" y="40"/>
                  </a:cubicBezTo>
                  <a:cubicBezTo>
                    <a:pt x="8" y="51"/>
                    <a:pt x="14" y="56"/>
                    <a:pt x="20" y="56"/>
                  </a:cubicBezTo>
                  <a:cubicBezTo>
                    <a:pt x="24" y="56"/>
                    <a:pt x="28" y="54"/>
                    <a:pt x="32" y="50"/>
                  </a:cubicBezTo>
                  <a:cubicBezTo>
                    <a:pt x="42" y="40"/>
                    <a:pt x="48" y="26"/>
                    <a:pt x="45" y="16"/>
                  </a:cubicBezTo>
                  <a:cubicBezTo>
                    <a:pt x="42" y="7"/>
                    <a:pt x="32" y="1"/>
                    <a:pt x="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24"/>
            <p:cNvSpPr/>
            <p:nvPr/>
          </p:nvSpPr>
          <p:spPr>
            <a:xfrm>
              <a:off x="6002075" y="1267900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6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10" y="4"/>
                    <a:pt x="0" y="19"/>
                    <a:pt x="4" y="29"/>
                  </a:cubicBezTo>
                  <a:cubicBezTo>
                    <a:pt x="7" y="39"/>
                    <a:pt x="14" y="46"/>
                    <a:pt x="21" y="46"/>
                  </a:cubicBezTo>
                  <a:cubicBezTo>
                    <a:pt x="28" y="43"/>
                    <a:pt x="34" y="32"/>
                    <a:pt x="39" y="19"/>
                  </a:cubicBezTo>
                  <a:cubicBezTo>
                    <a:pt x="41" y="9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24"/>
            <p:cNvSpPr/>
            <p:nvPr/>
          </p:nvSpPr>
          <p:spPr>
            <a:xfrm>
              <a:off x="6013775" y="1268575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7" y="0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24"/>
            <p:cNvSpPr/>
            <p:nvPr/>
          </p:nvSpPr>
          <p:spPr>
            <a:xfrm>
              <a:off x="6010050" y="1253325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8" y="0"/>
                  </a:moveTo>
                  <a:cubicBezTo>
                    <a:pt x="8" y="0"/>
                    <a:pt x="1" y="6"/>
                    <a:pt x="3" y="15"/>
                  </a:cubicBezTo>
                  <a:cubicBezTo>
                    <a:pt x="6" y="26"/>
                    <a:pt x="16" y="33"/>
                    <a:pt x="27" y="33"/>
                  </a:cubicBezTo>
                  <a:cubicBezTo>
                    <a:pt x="30" y="33"/>
                    <a:pt x="32" y="33"/>
                    <a:pt x="35" y="32"/>
                  </a:cubicBezTo>
                  <a:cubicBezTo>
                    <a:pt x="45" y="29"/>
                    <a:pt x="56" y="22"/>
                    <a:pt x="53" y="19"/>
                  </a:cubicBezTo>
                  <a:cubicBezTo>
                    <a:pt x="53" y="11"/>
                    <a:pt x="38" y="5"/>
                    <a:pt x="24" y="1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24"/>
            <p:cNvSpPr/>
            <p:nvPr/>
          </p:nvSpPr>
          <p:spPr>
            <a:xfrm>
              <a:off x="6011175" y="1249600"/>
              <a:ext cx="2150" cy="1125"/>
            </a:xfrm>
            <a:custGeom>
              <a:avLst/>
              <a:gdLst/>
              <a:ahLst/>
              <a:cxnLst/>
              <a:rect l="l" t="t" r="r" b="b"/>
              <a:pathLst>
                <a:path w="86" h="45" extrusionOk="0">
                  <a:moveTo>
                    <a:pt x="32" y="1"/>
                  </a:moveTo>
                  <a:cubicBezTo>
                    <a:pt x="31" y="1"/>
                    <a:pt x="29" y="1"/>
                    <a:pt x="28" y="1"/>
                  </a:cubicBezTo>
                  <a:cubicBezTo>
                    <a:pt x="0" y="8"/>
                    <a:pt x="8" y="19"/>
                    <a:pt x="53" y="35"/>
                  </a:cubicBezTo>
                  <a:cubicBezTo>
                    <a:pt x="67" y="41"/>
                    <a:pt x="77" y="45"/>
                    <a:pt x="80" y="45"/>
                  </a:cubicBezTo>
                  <a:cubicBezTo>
                    <a:pt x="86" y="45"/>
                    <a:pt x="82" y="39"/>
                    <a:pt x="70" y="25"/>
                  </a:cubicBezTo>
                  <a:cubicBezTo>
                    <a:pt x="60" y="13"/>
                    <a:pt x="43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24"/>
            <p:cNvSpPr/>
            <p:nvPr/>
          </p:nvSpPr>
          <p:spPr>
            <a:xfrm>
              <a:off x="6004825" y="1225875"/>
              <a:ext cx="2650" cy="1325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98" y="0"/>
                  </a:moveTo>
                  <a:cubicBezTo>
                    <a:pt x="93" y="0"/>
                    <a:pt x="83" y="2"/>
                    <a:pt x="67" y="6"/>
                  </a:cubicBezTo>
                  <a:cubicBezTo>
                    <a:pt x="43" y="10"/>
                    <a:pt x="15" y="23"/>
                    <a:pt x="8" y="34"/>
                  </a:cubicBezTo>
                  <a:cubicBezTo>
                    <a:pt x="0" y="47"/>
                    <a:pt x="2" y="53"/>
                    <a:pt x="10" y="53"/>
                  </a:cubicBezTo>
                  <a:cubicBezTo>
                    <a:pt x="20" y="53"/>
                    <a:pt x="40" y="44"/>
                    <a:pt x="67" y="27"/>
                  </a:cubicBezTo>
                  <a:cubicBezTo>
                    <a:pt x="9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24"/>
            <p:cNvSpPr/>
            <p:nvPr/>
          </p:nvSpPr>
          <p:spPr>
            <a:xfrm>
              <a:off x="6010300" y="1241725"/>
              <a:ext cx="3075" cy="1250"/>
            </a:xfrm>
            <a:custGeom>
              <a:avLst/>
              <a:gdLst/>
              <a:ahLst/>
              <a:cxnLst/>
              <a:rect l="l" t="t" r="r" b="b"/>
              <a:pathLst>
                <a:path w="123" h="50" extrusionOk="0">
                  <a:moveTo>
                    <a:pt x="70" y="1"/>
                  </a:moveTo>
                  <a:cubicBezTo>
                    <a:pt x="56" y="1"/>
                    <a:pt x="42" y="5"/>
                    <a:pt x="28" y="14"/>
                  </a:cubicBezTo>
                  <a:cubicBezTo>
                    <a:pt x="11" y="25"/>
                    <a:pt x="1" y="38"/>
                    <a:pt x="1" y="46"/>
                  </a:cubicBezTo>
                  <a:cubicBezTo>
                    <a:pt x="2" y="48"/>
                    <a:pt x="5" y="49"/>
                    <a:pt x="8" y="49"/>
                  </a:cubicBezTo>
                  <a:cubicBezTo>
                    <a:pt x="14" y="49"/>
                    <a:pt x="24" y="45"/>
                    <a:pt x="35" y="38"/>
                  </a:cubicBezTo>
                  <a:cubicBezTo>
                    <a:pt x="42" y="33"/>
                    <a:pt x="53" y="31"/>
                    <a:pt x="63" y="31"/>
                  </a:cubicBezTo>
                  <a:cubicBezTo>
                    <a:pt x="74" y="31"/>
                    <a:pt x="86" y="33"/>
                    <a:pt x="94" y="38"/>
                  </a:cubicBezTo>
                  <a:cubicBezTo>
                    <a:pt x="105" y="43"/>
                    <a:pt x="112" y="46"/>
                    <a:pt x="117" y="46"/>
                  </a:cubicBezTo>
                  <a:cubicBezTo>
                    <a:pt x="122" y="46"/>
                    <a:pt x="123" y="41"/>
                    <a:pt x="118" y="31"/>
                  </a:cubicBezTo>
                  <a:cubicBezTo>
                    <a:pt x="112" y="12"/>
                    <a:pt x="92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24"/>
            <p:cNvSpPr/>
            <p:nvPr/>
          </p:nvSpPr>
          <p:spPr>
            <a:xfrm>
              <a:off x="6014500" y="1253850"/>
              <a:ext cx="1375" cy="750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17" y="0"/>
                  </a:moveTo>
                  <a:cubicBezTo>
                    <a:pt x="6" y="0"/>
                    <a:pt x="0" y="6"/>
                    <a:pt x="3" y="15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29" y="29"/>
                    <a:pt x="31" y="29"/>
                    <a:pt x="34" y="29"/>
                  </a:cubicBezTo>
                  <a:cubicBezTo>
                    <a:pt x="44" y="25"/>
                    <a:pt x="54" y="22"/>
                    <a:pt x="51" y="15"/>
                  </a:cubicBezTo>
                  <a:cubicBezTo>
                    <a:pt x="51" y="11"/>
                    <a:pt x="37" y="4"/>
                    <a:pt x="24" y="1"/>
                  </a:cubicBezTo>
                  <a:cubicBezTo>
                    <a:pt x="21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24"/>
            <p:cNvSpPr/>
            <p:nvPr/>
          </p:nvSpPr>
          <p:spPr>
            <a:xfrm>
              <a:off x="6013950" y="1241950"/>
              <a:ext cx="2275" cy="950"/>
            </a:xfrm>
            <a:custGeom>
              <a:avLst/>
              <a:gdLst/>
              <a:ahLst/>
              <a:cxnLst/>
              <a:rect l="l" t="t" r="r" b="b"/>
              <a:pathLst>
                <a:path w="91" h="38" extrusionOk="0">
                  <a:moveTo>
                    <a:pt x="42" y="0"/>
                  </a:moveTo>
                  <a:cubicBezTo>
                    <a:pt x="36" y="0"/>
                    <a:pt x="30" y="1"/>
                    <a:pt x="25" y="2"/>
                  </a:cubicBezTo>
                  <a:cubicBezTo>
                    <a:pt x="7" y="8"/>
                    <a:pt x="1" y="19"/>
                    <a:pt x="11" y="26"/>
                  </a:cubicBezTo>
                  <a:cubicBezTo>
                    <a:pt x="19" y="34"/>
                    <a:pt x="35" y="38"/>
                    <a:pt x="51" y="38"/>
                  </a:cubicBezTo>
                  <a:cubicBezTo>
                    <a:pt x="56" y="38"/>
                    <a:pt x="61" y="37"/>
                    <a:pt x="66" y="37"/>
                  </a:cubicBezTo>
                  <a:cubicBezTo>
                    <a:pt x="84" y="29"/>
                    <a:pt x="91" y="19"/>
                    <a:pt x="80" y="8"/>
                  </a:cubicBezTo>
                  <a:cubicBezTo>
                    <a:pt x="72" y="3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24"/>
            <p:cNvSpPr/>
            <p:nvPr/>
          </p:nvSpPr>
          <p:spPr>
            <a:xfrm>
              <a:off x="6008050" y="1219300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41" y="0"/>
                  </a:moveTo>
                  <a:cubicBezTo>
                    <a:pt x="24" y="0"/>
                    <a:pt x="9" y="4"/>
                    <a:pt x="4" y="13"/>
                  </a:cubicBezTo>
                  <a:cubicBezTo>
                    <a:pt x="0" y="19"/>
                    <a:pt x="8" y="30"/>
                    <a:pt x="21" y="30"/>
                  </a:cubicBezTo>
                  <a:cubicBezTo>
                    <a:pt x="35" y="30"/>
                    <a:pt x="45" y="40"/>
                    <a:pt x="42" y="51"/>
                  </a:cubicBezTo>
                  <a:cubicBezTo>
                    <a:pt x="36" y="63"/>
                    <a:pt x="40" y="69"/>
                    <a:pt x="49" y="69"/>
                  </a:cubicBezTo>
                  <a:cubicBezTo>
                    <a:pt x="51" y="69"/>
                    <a:pt x="54" y="69"/>
                    <a:pt x="56" y="68"/>
                  </a:cubicBezTo>
                  <a:cubicBezTo>
                    <a:pt x="66" y="65"/>
                    <a:pt x="94" y="65"/>
                    <a:pt x="115" y="65"/>
                  </a:cubicBezTo>
                  <a:cubicBezTo>
                    <a:pt x="118" y="65"/>
                    <a:pt x="121" y="66"/>
                    <a:pt x="123" y="66"/>
                  </a:cubicBezTo>
                  <a:cubicBezTo>
                    <a:pt x="142" y="66"/>
                    <a:pt x="149" y="55"/>
                    <a:pt x="146" y="40"/>
                  </a:cubicBezTo>
                  <a:cubicBezTo>
                    <a:pt x="139" y="19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24"/>
            <p:cNvSpPr/>
            <p:nvPr/>
          </p:nvSpPr>
          <p:spPr>
            <a:xfrm>
              <a:off x="6012700" y="1217575"/>
              <a:ext cx="750" cy="2450"/>
            </a:xfrm>
            <a:custGeom>
              <a:avLst/>
              <a:gdLst/>
              <a:ahLst/>
              <a:cxnLst/>
              <a:rect l="l" t="t" r="r" b="b"/>
              <a:pathLst>
                <a:path w="30" h="98" extrusionOk="0">
                  <a:moveTo>
                    <a:pt x="16" y="0"/>
                  </a:moveTo>
                  <a:cubicBezTo>
                    <a:pt x="12" y="0"/>
                    <a:pt x="9" y="9"/>
                    <a:pt x="5" y="26"/>
                  </a:cubicBezTo>
                  <a:cubicBezTo>
                    <a:pt x="0" y="69"/>
                    <a:pt x="4" y="97"/>
                    <a:pt x="11" y="97"/>
                  </a:cubicBezTo>
                  <a:cubicBezTo>
                    <a:pt x="14" y="97"/>
                    <a:pt x="18" y="91"/>
                    <a:pt x="22" y="78"/>
                  </a:cubicBezTo>
                  <a:cubicBezTo>
                    <a:pt x="30" y="57"/>
                    <a:pt x="30" y="30"/>
                    <a:pt x="22" y="12"/>
                  </a:cubicBezTo>
                  <a:cubicBezTo>
                    <a:pt x="20" y="4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24"/>
            <p:cNvSpPr/>
            <p:nvPr/>
          </p:nvSpPr>
          <p:spPr>
            <a:xfrm>
              <a:off x="6011325" y="1213075"/>
              <a:ext cx="1425" cy="1075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6" y="7"/>
                    <a:pt x="18" y="23"/>
                  </a:cubicBezTo>
                  <a:cubicBezTo>
                    <a:pt x="29" y="35"/>
                    <a:pt x="39" y="42"/>
                    <a:pt x="47" y="42"/>
                  </a:cubicBezTo>
                  <a:cubicBezTo>
                    <a:pt x="49" y="42"/>
                    <a:pt x="51" y="41"/>
                    <a:pt x="53" y="39"/>
                  </a:cubicBezTo>
                  <a:cubicBezTo>
                    <a:pt x="57" y="33"/>
                    <a:pt x="47" y="18"/>
                    <a:pt x="26" y="8"/>
                  </a:cubicBezTo>
                  <a:cubicBezTo>
                    <a:pt x="15" y="3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24"/>
            <p:cNvSpPr/>
            <p:nvPr/>
          </p:nvSpPr>
          <p:spPr>
            <a:xfrm>
              <a:off x="6013250" y="1209150"/>
              <a:ext cx="2300" cy="950"/>
            </a:xfrm>
            <a:custGeom>
              <a:avLst/>
              <a:gdLst/>
              <a:ahLst/>
              <a:cxnLst/>
              <a:rect l="l" t="t" r="r" b="b"/>
              <a:pathLst>
                <a:path w="92" h="38" extrusionOk="0">
                  <a:moveTo>
                    <a:pt x="41" y="1"/>
                  </a:moveTo>
                  <a:cubicBezTo>
                    <a:pt x="36" y="1"/>
                    <a:pt x="30" y="1"/>
                    <a:pt x="25" y="2"/>
                  </a:cubicBezTo>
                  <a:cubicBezTo>
                    <a:pt x="8" y="6"/>
                    <a:pt x="0" y="20"/>
                    <a:pt x="11" y="26"/>
                  </a:cubicBezTo>
                  <a:cubicBezTo>
                    <a:pt x="18" y="33"/>
                    <a:pt x="30" y="37"/>
                    <a:pt x="44" y="37"/>
                  </a:cubicBezTo>
                  <a:cubicBezTo>
                    <a:pt x="51" y="37"/>
                    <a:pt x="59" y="36"/>
                    <a:pt x="66" y="34"/>
                  </a:cubicBezTo>
                  <a:cubicBezTo>
                    <a:pt x="84" y="30"/>
                    <a:pt x="91" y="20"/>
                    <a:pt x="80" y="9"/>
                  </a:cubicBezTo>
                  <a:cubicBezTo>
                    <a:pt x="70" y="4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24"/>
            <p:cNvSpPr/>
            <p:nvPr/>
          </p:nvSpPr>
          <p:spPr>
            <a:xfrm>
              <a:off x="6007800" y="1188350"/>
              <a:ext cx="2725" cy="1075"/>
            </a:xfrm>
            <a:custGeom>
              <a:avLst/>
              <a:gdLst/>
              <a:ahLst/>
              <a:cxnLst/>
              <a:rect l="l" t="t" r="r" b="b"/>
              <a:pathLst>
                <a:path w="109" h="43" extrusionOk="0">
                  <a:moveTo>
                    <a:pt x="62" y="1"/>
                  </a:moveTo>
                  <a:cubicBezTo>
                    <a:pt x="51" y="1"/>
                    <a:pt x="38" y="4"/>
                    <a:pt x="28" y="12"/>
                  </a:cubicBezTo>
                  <a:cubicBezTo>
                    <a:pt x="0" y="29"/>
                    <a:pt x="4" y="33"/>
                    <a:pt x="42" y="40"/>
                  </a:cubicBezTo>
                  <a:cubicBezTo>
                    <a:pt x="51" y="42"/>
                    <a:pt x="60" y="43"/>
                    <a:pt x="68" y="43"/>
                  </a:cubicBezTo>
                  <a:cubicBezTo>
                    <a:pt x="98" y="43"/>
                    <a:pt x="108" y="28"/>
                    <a:pt x="84" y="5"/>
                  </a:cubicBezTo>
                  <a:cubicBezTo>
                    <a:pt x="78" y="2"/>
                    <a:pt x="70" y="1"/>
                    <a:pt x="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24"/>
            <p:cNvSpPr/>
            <p:nvPr/>
          </p:nvSpPr>
          <p:spPr>
            <a:xfrm>
              <a:off x="6014050" y="1204225"/>
              <a:ext cx="1225" cy="1400"/>
            </a:xfrm>
            <a:custGeom>
              <a:avLst/>
              <a:gdLst/>
              <a:ahLst/>
              <a:cxnLst/>
              <a:rect l="l" t="t" r="r" b="b"/>
              <a:pathLst>
                <a:path w="49" h="56" extrusionOk="0">
                  <a:moveTo>
                    <a:pt x="25" y="1"/>
                  </a:moveTo>
                  <a:cubicBezTo>
                    <a:pt x="23" y="1"/>
                    <a:pt x="20" y="1"/>
                    <a:pt x="18" y="2"/>
                  </a:cubicBezTo>
                  <a:cubicBezTo>
                    <a:pt x="3" y="5"/>
                    <a:pt x="0" y="23"/>
                    <a:pt x="3" y="39"/>
                  </a:cubicBezTo>
                  <a:cubicBezTo>
                    <a:pt x="8" y="50"/>
                    <a:pt x="13" y="56"/>
                    <a:pt x="20" y="56"/>
                  </a:cubicBezTo>
                  <a:cubicBezTo>
                    <a:pt x="23" y="56"/>
                    <a:pt x="27" y="54"/>
                    <a:pt x="31" y="50"/>
                  </a:cubicBezTo>
                  <a:cubicBezTo>
                    <a:pt x="42" y="39"/>
                    <a:pt x="48" y="26"/>
                    <a:pt x="45" y="15"/>
                  </a:cubicBezTo>
                  <a:cubicBezTo>
                    <a:pt x="42" y="7"/>
                    <a:pt x="35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24"/>
            <p:cNvSpPr/>
            <p:nvPr/>
          </p:nvSpPr>
          <p:spPr>
            <a:xfrm>
              <a:off x="6014250" y="1199525"/>
              <a:ext cx="850" cy="2025"/>
            </a:xfrm>
            <a:custGeom>
              <a:avLst/>
              <a:gdLst/>
              <a:ahLst/>
              <a:cxnLst/>
              <a:rect l="l" t="t" r="r" b="b"/>
              <a:pathLst>
                <a:path w="34" h="81" extrusionOk="0">
                  <a:moveTo>
                    <a:pt x="16" y="1"/>
                  </a:moveTo>
                  <a:cubicBezTo>
                    <a:pt x="13" y="1"/>
                    <a:pt x="11" y="11"/>
                    <a:pt x="10" y="30"/>
                  </a:cubicBezTo>
                  <a:cubicBezTo>
                    <a:pt x="3" y="67"/>
                    <a:pt x="0" y="81"/>
                    <a:pt x="4" y="81"/>
                  </a:cubicBezTo>
                  <a:cubicBezTo>
                    <a:pt x="7" y="81"/>
                    <a:pt x="12" y="76"/>
                    <a:pt x="20" y="68"/>
                  </a:cubicBezTo>
                  <a:cubicBezTo>
                    <a:pt x="30" y="57"/>
                    <a:pt x="34" y="37"/>
                    <a:pt x="26" y="19"/>
                  </a:cubicBezTo>
                  <a:cubicBezTo>
                    <a:pt x="22" y="7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24"/>
            <p:cNvSpPr/>
            <p:nvPr/>
          </p:nvSpPr>
          <p:spPr>
            <a:xfrm>
              <a:off x="6012925" y="1192375"/>
              <a:ext cx="3225" cy="3225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5" y="0"/>
                  </a:moveTo>
                  <a:cubicBezTo>
                    <a:pt x="12" y="0"/>
                    <a:pt x="15" y="5"/>
                    <a:pt x="24" y="14"/>
                  </a:cubicBezTo>
                  <a:cubicBezTo>
                    <a:pt x="38" y="25"/>
                    <a:pt x="34" y="35"/>
                    <a:pt x="17" y="42"/>
                  </a:cubicBezTo>
                  <a:cubicBezTo>
                    <a:pt x="0" y="45"/>
                    <a:pt x="0" y="52"/>
                    <a:pt x="17" y="55"/>
                  </a:cubicBezTo>
                  <a:cubicBezTo>
                    <a:pt x="34" y="63"/>
                    <a:pt x="63" y="80"/>
                    <a:pt x="87" y="97"/>
                  </a:cubicBezTo>
                  <a:lnTo>
                    <a:pt x="128" y="129"/>
                  </a:lnTo>
                  <a:lnTo>
                    <a:pt x="100" y="94"/>
                  </a:lnTo>
                  <a:cubicBezTo>
                    <a:pt x="83" y="73"/>
                    <a:pt x="66" y="49"/>
                    <a:pt x="58" y="35"/>
                  </a:cubicBezTo>
                  <a:cubicBezTo>
                    <a:pt x="52" y="25"/>
                    <a:pt x="38" y="7"/>
                    <a:pt x="24" y="4"/>
                  </a:cubicBezTo>
                  <a:cubicBezTo>
                    <a:pt x="19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8" name="Google Shape;1328;p24"/>
          <p:cNvGrpSpPr/>
          <p:nvPr/>
        </p:nvGrpSpPr>
        <p:grpSpPr>
          <a:xfrm flipH="1">
            <a:off x="8591779" y="-71947"/>
            <a:ext cx="1028674" cy="871690"/>
            <a:chOff x="5124150" y="3418675"/>
            <a:chExt cx="584175" cy="495025"/>
          </a:xfrm>
        </p:grpSpPr>
        <p:sp>
          <p:nvSpPr>
            <p:cNvPr id="1329" name="Google Shape;1329;p24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24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24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24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24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24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24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24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24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24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24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24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24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24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24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24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24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46" name="Google Shape;1346;p24"/>
          <p:cNvSpPr/>
          <p:nvPr/>
        </p:nvSpPr>
        <p:spPr>
          <a:xfrm rot="-1230999" flipH="1">
            <a:off x="-1799022" y="4687892"/>
            <a:ext cx="2765419" cy="1585257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47" name="Google Shape;1347;p24"/>
          <p:cNvGrpSpPr/>
          <p:nvPr/>
        </p:nvGrpSpPr>
        <p:grpSpPr>
          <a:xfrm>
            <a:off x="8424008" y="3741894"/>
            <a:ext cx="419556" cy="413909"/>
            <a:chOff x="4129135" y="4735732"/>
            <a:chExt cx="419556" cy="413909"/>
          </a:xfrm>
        </p:grpSpPr>
        <p:sp>
          <p:nvSpPr>
            <p:cNvPr id="1348" name="Google Shape;1348;p24"/>
            <p:cNvSpPr/>
            <p:nvPr/>
          </p:nvSpPr>
          <p:spPr>
            <a:xfrm>
              <a:off x="4144471" y="5002093"/>
              <a:ext cx="124350" cy="107187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24"/>
            <p:cNvSpPr/>
            <p:nvPr/>
          </p:nvSpPr>
          <p:spPr>
            <a:xfrm>
              <a:off x="4129135" y="4845908"/>
              <a:ext cx="151368" cy="123464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24"/>
            <p:cNvSpPr/>
            <p:nvPr/>
          </p:nvSpPr>
          <p:spPr>
            <a:xfrm>
              <a:off x="4263949" y="4903045"/>
              <a:ext cx="284742" cy="246596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24"/>
            <p:cNvSpPr/>
            <p:nvPr/>
          </p:nvSpPr>
          <p:spPr>
            <a:xfrm>
              <a:off x="4207144" y="4735732"/>
              <a:ext cx="148710" cy="133208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24"/>
            <p:cNvSpPr/>
            <p:nvPr/>
          </p:nvSpPr>
          <p:spPr>
            <a:xfrm>
              <a:off x="4368035" y="4776204"/>
              <a:ext cx="145887" cy="101041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3" name="Google Shape;1353;p24"/>
          <p:cNvGrpSpPr/>
          <p:nvPr/>
        </p:nvGrpSpPr>
        <p:grpSpPr>
          <a:xfrm>
            <a:off x="8395481" y="4429931"/>
            <a:ext cx="309323" cy="305228"/>
            <a:chOff x="4583184" y="5084531"/>
            <a:chExt cx="309323" cy="305228"/>
          </a:xfrm>
        </p:grpSpPr>
        <p:sp>
          <p:nvSpPr>
            <p:cNvPr id="1354" name="Google Shape;1354;p24"/>
            <p:cNvSpPr/>
            <p:nvPr/>
          </p:nvSpPr>
          <p:spPr>
            <a:xfrm>
              <a:off x="4594533" y="5281022"/>
              <a:ext cx="91684" cy="7889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24"/>
            <p:cNvSpPr/>
            <p:nvPr/>
          </p:nvSpPr>
          <p:spPr>
            <a:xfrm>
              <a:off x="4583184" y="5165863"/>
              <a:ext cx="111671" cy="91131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24"/>
            <p:cNvSpPr/>
            <p:nvPr/>
          </p:nvSpPr>
          <p:spPr>
            <a:xfrm>
              <a:off x="4682508" y="5207940"/>
              <a:ext cx="209999" cy="181819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24"/>
            <p:cNvSpPr/>
            <p:nvPr/>
          </p:nvSpPr>
          <p:spPr>
            <a:xfrm>
              <a:off x="4640652" y="5084531"/>
              <a:ext cx="109733" cy="98328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24"/>
            <p:cNvSpPr/>
            <p:nvPr/>
          </p:nvSpPr>
          <p:spPr>
            <a:xfrm>
              <a:off x="4759355" y="5114318"/>
              <a:ext cx="107630" cy="74687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9" name="Google Shape;1359;p24"/>
          <p:cNvGrpSpPr/>
          <p:nvPr/>
        </p:nvGrpSpPr>
        <p:grpSpPr>
          <a:xfrm>
            <a:off x="8366853" y="3105028"/>
            <a:ext cx="366572" cy="362752"/>
            <a:chOff x="4648293" y="4608503"/>
            <a:chExt cx="366572" cy="362752"/>
          </a:xfrm>
        </p:grpSpPr>
        <p:sp>
          <p:nvSpPr>
            <p:cNvPr id="1360" name="Google Shape;1360;p24"/>
            <p:cNvSpPr/>
            <p:nvPr/>
          </p:nvSpPr>
          <p:spPr>
            <a:xfrm>
              <a:off x="4652445" y="4816122"/>
              <a:ext cx="106190" cy="90300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24"/>
            <p:cNvSpPr/>
            <p:nvPr/>
          </p:nvSpPr>
          <p:spPr>
            <a:xfrm>
              <a:off x="4648293" y="4666913"/>
              <a:ext cx="128945" cy="120142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24"/>
            <p:cNvSpPr/>
            <p:nvPr/>
          </p:nvSpPr>
          <p:spPr>
            <a:xfrm>
              <a:off x="4749943" y="4754667"/>
              <a:ext cx="264922" cy="216588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24"/>
            <p:cNvSpPr/>
            <p:nvPr/>
          </p:nvSpPr>
          <p:spPr>
            <a:xfrm>
              <a:off x="4740476" y="4608503"/>
              <a:ext cx="132599" cy="111173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24"/>
            <p:cNvSpPr/>
            <p:nvPr/>
          </p:nvSpPr>
          <p:spPr>
            <a:xfrm>
              <a:off x="4870528" y="4639784"/>
              <a:ext cx="116100" cy="97332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5" name="Google Shape;1365;p24"/>
          <p:cNvSpPr/>
          <p:nvPr/>
        </p:nvSpPr>
        <p:spPr>
          <a:xfrm rot="-6300053" flipH="1">
            <a:off x="-723113" y="3985472"/>
            <a:ext cx="1600984" cy="689492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6" name="Google Shape;1366;p24"/>
          <p:cNvSpPr/>
          <p:nvPr/>
        </p:nvSpPr>
        <p:spPr>
          <a:xfrm rot="-8100000" flipH="1">
            <a:off x="-1691160" y="-1217830"/>
            <a:ext cx="2765404" cy="1585248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24"/>
          <p:cNvSpPr/>
          <p:nvPr/>
        </p:nvSpPr>
        <p:spPr>
          <a:xfrm rot="9899947" flipH="1">
            <a:off x="-1110708" y="339009"/>
            <a:ext cx="1600984" cy="689492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8" name="Google Shape;1368;p24"/>
          <p:cNvGrpSpPr/>
          <p:nvPr/>
        </p:nvGrpSpPr>
        <p:grpSpPr>
          <a:xfrm flipH="1">
            <a:off x="55643" y="914396"/>
            <a:ext cx="664358" cy="1118645"/>
            <a:chOff x="5885054" y="4561989"/>
            <a:chExt cx="302091" cy="508636"/>
          </a:xfrm>
        </p:grpSpPr>
        <p:sp>
          <p:nvSpPr>
            <p:cNvPr id="1369" name="Google Shape;1369;p24"/>
            <p:cNvSpPr/>
            <p:nvPr/>
          </p:nvSpPr>
          <p:spPr>
            <a:xfrm rot="2700000">
              <a:off x="5913313" y="4622210"/>
              <a:ext cx="245573" cy="181648"/>
            </a:xfrm>
            <a:custGeom>
              <a:avLst/>
              <a:gdLst/>
              <a:ahLst/>
              <a:cxnLst/>
              <a:rect l="l" t="t" r="r" b="b"/>
              <a:pathLst>
                <a:path w="9823" h="7266" extrusionOk="0">
                  <a:moveTo>
                    <a:pt x="1886" y="1"/>
                  </a:moveTo>
                  <a:cubicBezTo>
                    <a:pt x="1683" y="1"/>
                    <a:pt x="1478" y="46"/>
                    <a:pt x="1291" y="136"/>
                  </a:cubicBezTo>
                  <a:cubicBezTo>
                    <a:pt x="874" y="338"/>
                    <a:pt x="989" y="921"/>
                    <a:pt x="1048" y="1371"/>
                  </a:cubicBezTo>
                  <a:cubicBezTo>
                    <a:pt x="990" y="1356"/>
                    <a:pt x="934" y="1349"/>
                    <a:pt x="880" y="1349"/>
                  </a:cubicBezTo>
                  <a:cubicBezTo>
                    <a:pt x="503" y="1349"/>
                    <a:pt x="236" y="1686"/>
                    <a:pt x="139" y="2061"/>
                  </a:cubicBezTo>
                  <a:cubicBezTo>
                    <a:pt x="0" y="2610"/>
                    <a:pt x="240" y="3164"/>
                    <a:pt x="778" y="3356"/>
                  </a:cubicBezTo>
                  <a:cubicBezTo>
                    <a:pt x="874" y="3390"/>
                    <a:pt x="972" y="3404"/>
                    <a:pt x="1072" y="3404"/>
                  </a:cubicBezTo>
                  <a:cubicBezTo>
                    <a:pt x="1352" y="3404"/>
                    <a:pt x="1637" y="3292"/>
                    <a:pt x="1888" y="3189"/>
                  </a:cubicBezTo>
                  <a:cubicBezTo>
                    <a:pt x="2097" y="3106"/>
                    <a:pt x="2296" y="3034"/>
                    <a:pt x="2506" y="3034"/>
                  </a:cubicBezTo>
                  <a:cubicBezTo>
                    <a:pt x="2595" y="3034"/>
                    <a:pt x="2685" y="3047"/>
                    <a:pt x="2780" y="3078"/>
                  </a:cubicBezTo>
                  <a:cubicBezTo>
                    <a:pt x="3084" y="3179"/>
                    <a:pt x="3359" y="3414"/>
                    <a:pt x="3622" y="3585"/>
                  </a:cubicBezTo>
                  <a:cubicBezTo>
                    <a:pt x="4625" y="4237"/>
                    <a:pt x="5711" y="4751"/>
                    <a:pt x="6700" y="5423"/>
                  </a:cubicBezTo>
                  <a:cubicBezTo>
                    <a:pt x="6706" y="5427"/>
                    <a:pt x="6717" y="5433"/>
                    <a:pt x="6727" y="5433"/>
                  </a:cubicBezTo>
                  <a:cubicBezTo>
                    <a:pt x="6644" y="5912"/>
                    <a:pt x="6533" y="6277"/>
                    <a:pt x="6845" y="6700"/>
                  </a:cubicBezTo>
                  <a:cubicBezTo>
                    <a:pt x="7088" y="7031"/>
                    <a:pt x="7544" y="7266"/>
                    <a:pt x="7955" y="7266"/>
                  </a:cubicBezTo>
                  <a:cubicBezTo>
                    <a:pt x="7967" y="7266"/>
                    <a:pt x="7978" y="7266"/>
                    <a:pt x="7990" y="7265"/>
                  </a:cubicBezTo>
                  <a:cubicBezTo>
                    <a:pt x="8792" y="7238"/>
                    <a:pt x="8840" y="6364"/>
                    <a:pt x="8715" y="5739"/>
                  </a:cubicBezTo>
                  <a:lnTo>
                    <a:pt x="8715" y="5739"/>
                  </a:lnTo>
                  <a:cubicBezTo>
                    <a:pt x="8726" y="5739"/>
                    <a:pt x="8737" y="5739"/>
                    <a:pt x="8747" y="5739"/>
                  </a:cubicBezTo>
                  <a:cubicBezTo>
                    <a:pt x="9254" y="5739"/>
                    <a:pt x="9822" y="5412"/>
                    <a:pt x="9673" y="4847"/>
                  </a:cubicBezTo>
                  <a:cubicBezTo>
                    <a:pt x="9572" y="4473"/>
                    <a:pt x="9218" y="4140"/>
                    <a:pt x="8837" y="4056"/>
                  </a:cubicBezTo>
                  <a:cubicBezTo>
                    <a:pt x="8715" y="4031"/>
                    <a:pt x="8596" y="4019"/>
                    <a:pt x="8478" y="4019"/>
                  </a:cubicBezTo>
                  <a:cubicBezTo>
                    <a:pt x="8343" y="4019"/>
                    <a:pt x="8208" y="4034"/>
                    <a:pt x="8070" y="4060"/>
                  </a:cubicBezTo>
                  <a:cubicBezTo>
                    <a:pt x="7825" y="4104"/>
                    <a:pt x="7547" y="4293"/>
                    <a:pt x="7297" y="4293"/>
                  </a:cubicBezTo>
                  <a:cubicBezTo>
                    <a:pt x="7289" y="4293"/>
                    <a:pt x="7281" y="4293"/>
                    <a:pt x="7273" y="4293"/>
                  </a:cubicBezTo>
                  <a:cubicBezTo>
                    <a:pt x="6786" y="4032"/>
                    <a:pt x="6315" y="3755"/>
                    <a:pt x="5840" y="3470"/>
                  </a:cubicBezTo>
                  <a:cubicBezTo>
                    <a:pt x="5319" y="3158"/>
                    <a:pt x="4754" y="2922"/>
                    <a:pt x="4205" y="2665"/>
                  </a:cubicBezTo>
                  <a:cubicBezTo>
                    <a:pt x="3830" y="2492"/>
                    <a:pt x="3432" y="2336"/>
                    <a:pt x="3119" y="2061"/>
                  </a:cubicBezTo>
                  <a:cubicBezTo>
                    <a:pt x="2738" y="1728"/>
                    <a:pt x="3119" y="1170"/>
                    <a:pt x="2984" y="746"/>
                  </a:cubicBezTo>
                  <a:cubicBezTo>
                    <a:pt x="2828" y="254"/>
                    <a:pt x="2366" y="1"/>
                    <a:pt x="18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24"/>
            <p:cNvSpPr/>
            <p:nvPr/>
          </p:nvSpPr>
          <p:spPr>
            <a:xfrm>
              <a:off x="5897275" y="4884225"/>
              <a:ext cx="173000" cy="186400"/>
            </a:xfrm>
            <a:custGeom>
              <a:avLst/>
              <a:gdLst/>
              <a:ahLst/>
              <a:cxnLst/>
              <a:rect l="l" t="t" r="r" b="b"/>
              <a:pathLst>
                <a:path w="6920" h="7456" extrusionOk="0">
                  <a:moveTo>
                    <a:pt x="1809" y="1"/>
                  </a:moveTo>
                  <a:cubicBezTo>
                    <a:pt x="1770" y="1"/>
                    <a:pt x="1730" y="3"/>
                    <a:pt x="1691" y="7"/>
                  </a:cubicBezTo>
                  <a:cubicBezTo>
                    <a:pt x="1309" y="45"/>
                    <a:pt x="1236" y="531"/>
                    <a:pt x="1156" y="899"/>
                  </a:cubicBezTo>
                  <a:cubicBezTo>
                    <a:pt x="1060" y="833"/>
                    <a:pt x="960" y="804"/>
                    <a:pt x="862" y="804"/>
                  </a:cubicBezTo>
                  <a:cubicBezTo>
                    <a:pt x="629" y="804"/>
                    <a:pt x="406" y="967"/>
                    <a:pt x="261" y="1180"/>
                  </a:cubicBezTo>
                  <a:cubicBezTo>
                    <a:pt x="1" y="1568"/>
                    <a:pt x="29" y="2068"/>
                    <a:pt x="393" y="2363"/>
                  </a:cubicBezTo>
                  <a:cubicBezTo>
                    <a:pt x="587" y="2522"/>
                    <a:pt x="847" y="2551"/>
                    <a:pt x="1097" y="2551"/>
                  </a:cubicBezTo>
                  <a:cubicBezTo>
                    <a:pt x="1168" y="2551"/>
                    <a:pt x="1238" y="2549"/>
                    <a:pt x="1305" y="2547"/>
                  </a:cubicBezTo>
                  <a:cubicBezTo>
                    <a:pt x="1353" y="2545"/>
                    <a:pt x="1400" y="2543"/>
                    <a:pt x="1447" y="2543"/>
                  </a:cubicBezTo>
                  <a:cubicBezTo>
                    <a:pt x="1654" y="2543"/>
                    <a:pt x="1848" y="2571"/>
                    <a:pt x="2027" y="2710"/>
                  </a:cubicBezTo>
                  <a:cubicBezTo>
                    <a:pt x="2236" y="2873"/>
                    <a:pt x="2385" y="3130"/>
                    <a:pt x="2540" y="3338"/>
                  </a:cubicBezTo>
                  <a:cubicBezTo>
                    <a:pt x="3137" y="4125"/>
                    <a:pt x="3838" y="4826"/>
                    <a:pt x="4418" y="5624"/>
                  </a:cubicBezTo>
                  <a:cubicBezTo>
                    <a:pt x="4425" y="5631"/>
                    <a:pt x="4431" y="5638"/>
                    <a:pt x="4439" y="5642"/>
                  </a:cubicBezTo>
                  <a:cubicBezTo>
                    <a:pt x="4241" y="5989"/>
                    <a:pt x="4053" y="6242"/>
                    <a:pt x="4178" y="6662"/>
                  </a:cubicBezTo>
                  <a:cubicBezTo>
                    <a:pt x="4276" y="6995"/>
                    <a:pt x="4577" y="7314"/>
                    <a:pt x="4910" y="7418"/>
                  </a:cubicBezTo>
                  <a:cubicBezTo>
                    <a:pt x="4990" y="7444"/>
                    <a:pt x="5064" y="7456"/>
                    <a:pt x="5133" y="7456"/>
                  </a:cubicBezTo>
                  <a:cubicBezTo>
                    <a:pt x="5607" y="7456"/>
                    <a:pt x="5832" y="6890"/>
                    <a:pt x="5899" y="6436"/>
                  </a:cubicBezTo>
                  <a:cubicBezTo>
                    <a:pt x="6013" y="6480"/>
                    <a:pt x="6140" y="6504"/>
                    <a:pt x="6264" y="6504"/>
                  </a:cubicBezTo>
                  <a:cubicBezTo>
                    <a:pt x="6571" y="6504"/>
                    <a:pt x="6861" y="6358"/>
                    <a:pt x="6891" y="6010"/>
                  </a:cubicBezTo>
                  <a:cubicBezTo>
                    <a:pt x="6919" y="5690"/>
                    <a:pt x="6735" y="5333"/>
                    <a:pt x="6465" y="5160"/>
                  </a:cubicBezTo>
                  <a:cubicBezTo>
                    <a:pt x="6277" y="5045"/>
                    <a:pt x="6083" y="4982"/>
                    <a:pt x="5864" y="4948"/>
                  </a:cubicBezTo>
                  <a:cubicBezTo>
                    <a:pt x="5820" y="4941"/>
                    <a:pt x="5773" y="4938"/>
                    <a:pt x="5724" y="4938"/>
                  </a:cubicBezTo>
                  <a:cubicBezTo>
                    <a:pt x="5632" y="4938"/>
                    <a:pt x="5533" y="4947"/>
                    <a:pt x="5437" y="4947"/>
                  </a:cubicBezTo>
                  <a:cubicBezTo>
                    <a:pt x="5345" y="4947"/>
                    <a:pt x="5256" y="4939"/>
                    <a:pt x="5181" y="4906"/>
                  </a:cubicBezTo>
                  <a:cubicBezTo>
                    <a:pt x="4876" y="4569"/>
                    <a:pt x="4588" y="4223"/>
                    <a:pt x="4296" y="3869"/>
                  </a:cubicBezTo>
                  <a:cubicBezTo>
                    <a:pt x="3981" y="3480"/>
                    <a:pt x="3602" y="3140"/>
                    <a:pt x="3248" y="2786"/>
                  </a:cubicBezTo>
                  <a:cubicBezTo>
                    <a:pt x="3009" y="2547"/>
                    <a:pt x="2742" y="2314"/>
                    <a:pt x="2575" y="2013"/>
                  </a:cubicBezTo>
                  <a:cubicBezTo>
                    <a:pt x="2370" y="1648"/>
                    <a:pt x="2825" y="1319"/>
                    <a:pt x="2839" y="955"/>
                  </a:cubicBezTo>
                  <a:cubicBezTo>
                    <a:pt x="2859" y="389"/>
                    <a:pt x="2345" y="1"/>
                    <a:pt x="18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accent4"/>
        </a:solidFill>
        <a:effectLst/>
      </p:bgPr>
    </p:bg>
    <p:spTree>
      <p:nvGrpSpPr>
        <p:cNvPr id="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25"/>
          <p:cNvSpPr txBox="1">
            <a:spLocks noGrp="1"/>
          </p:cNvSpPr>
          <p:nvPr>
            <p:ph type="subTitle" idx="1"/>
          </p:nvPr>
        </p:nvSpPr>
        <p:spPr>
          <a:xfrm>
            <a:off x="3027350" y="1487550"/>
            <a:ext cx="3285000" cy="4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Fredoka"/>
                <a:ea typeface="Fredoka"/>
                <a:cs typeface="Fredoka"/>
                <a:sym typeface="Fredok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73" name="Google Shape;1373;p25"/>
          <p:cNvSpPr txBox="1">
            <a:spLocks noGrp="1"/>
          </p:cNvSpPr>
          <p:nvPr>
            <p:ph type="subTitle" idx="2"/>
          </p:nvPr>
        </p:nvSpPr>
        <p:spPr>
          <a:xfrm>
            <a:off x="3027350" y="3133300"/>
            <a:ext cx="3285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100">
                <a:latin typeface="Fredoka"/>
                <a:ea typeface="Fredoka"/>
                <a:cs typeface="Fredoka"/>
                <a:sym typeface="Fredok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74" name="Google Shape;1374;p25"/>
          <p:cNvSpPr txBox="1">
            <a:spLocks noGrp="1"/>
          </p:cNvSpPr>
          <p:nvPr>
            <p:ph type="subTitle" idx="3"/>
          </p:nvPr>
        </p:nvSpPr>
        <p:spPr>
          <a:xfrm>
            <a:off x="3027350" y="1807260"/>
            <a:ext cx="32850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5" name="Google Shape;1375;p25"/>
          <p:cNvSpPr txBox="1">
            <a:spLocks noGrp="1"/>
          </p:cNvSpPr>
          <p:nvPr>
            <p:ph type="subTitle" idx="4"/>
          </p:nvPr>
        </p:nvSpPr>
        <p:spPr>
          <a:xfrm>
            <a:off x="3027350" y="3422885"/>
            <a:ext cx="32850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6" name="Google Shape;1376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377" name="Google Shape;1377;p25"/>
          <p:cNvGrpSpPr/>
          <p:nvPr/>
        </p:nvGrpSpPr>
        <p:grpSpPr>
          <a:xfrm>
            <a:off x="1223095" y="4608503"/>
            <a:ext cx="1028674" cy="871690"/>
            <a:chOff x="5124150" y="3418675"/>
            <a:chExt cx="584175" cy="495025"/>
          </a:xfrm>
        </p:grpSpPr>
        <p:sp>
          <p:nvSpPr>
            <p:cNvPr id="1378" name="Google Shape;1378;p25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25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25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25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25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25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25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25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25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25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25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25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25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25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25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25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25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5" name="Google Shape;1395;p25"/>
          <p:cNvGrpSpPr/>
          <p:nvPr/>
        </p:nvGrpSpPr>
        <p:grpSpPr>
          <a:xfrm rot="1880128">
            <a:off x="-771260" y="-352785"/>
            <a:ext cx="2122479" cy="1325984"/>
            <a:chOff x="5656725" y="3569950"/>
            <a:chExt cx="889150" cy="555450"/>
          </a:xfrm>
        </p:grpSpPr>
        <p:sp>
          <p:nvSpPr>
            <p:cNvPr id="1396" name="Google Shape;1396;p25"/>
            <p:cNvSpPr/>
            <p:nvPr/>
          </p:nvSpPr>
          <p:spPr>
            <a:xfrm>
              <a:off x="5656725" y="3569950"/>
              <a:ext cx="889150" cy="555450"/>
            </a:xfrm>
            <a:custGeom>
              <a:avLst/>
              <a:gdLst/>
              <a:ahLst/>
              <a:cxnLst/>
              <a:rect l="l" t="t" r="r" b="b"/>
              <a:pathLst>
                <a:path w="35566" h="22218" extrusionOk="0">
                  <a:moveTo>
                    <a:pt x="24126" y="3203"/>
                  </a:moveTo>
                  <a:cubicBezTo>
                    <a:pt x="24126" y="3234"/>
                    <a:pt x="24129" y="3262"/>
                    <a:pt x="24134" y="3289"/>
                  </a:cubicBezTo>
                  <a:cubicBezTo>
                    <a:pt x="24053" y="3287"/>
                    <a:pt x="23973" y="3282"/>
                    <a:pt x="23893" y="3276"/>
                  </a:cubicBezTo>
                  <a:lnTo>
                    <a:pt x="23893" y="3276"/>
                  </a:lnTo>
                  <a:cubicBezTo>
                    <a:pt x="23971" y="3253"/>
                    <a:pt x="24048" y="3229"/>
                    <a:pt x="24126" y="3203"/>
                  </a:cubicBezTo>
                  <a:close/>
                  <a:moveTo>
                    <a:pt x="12584" y="6689"/>
                  </a:moveTo>
                  <a:cubicBezTo>
                    <a:pt x="12587" y="6724"/>
                    <a:pt x="12587" y="6759"/>
                    <a:pt x="12591" y="6793"/>
                  </a:cubicBezTo>
                  <a:cubicBezTo>
                    <a:pt x="12467" y="6783"/>
                    <a:pt x="12339" y="6772"/>
                    <a:pt x="12212" y="6759"/>
                  </a:cubicBezTo>
                  <a:lnTo>
                    <a:pt x="12212" y="6759"/>
                  </a:lnTo>
                  <a:cubicBezTo>
                    <a:pt x="12338" y="6736"/>
                    <a:pt x="12461" y="6713"/>
                    <a:pt x="12584" y="6689"/>
                  </a:cubicBezTo>
                  <a:close/>
                  <a:moveTo>
                    <a:pt x="12653" y="14756"/>
                  </a:moveTo>
                  <a:lnTo>
                    <a:pt x="12677" y="14797"/>
                  </a:lnTo>
                  <a:cubicBezTo>
                    <a:pt x="12673" y="14799"/>
                    <a:pt x="12669" y="14800"/>
                    <a:pt x="12665" y="14801"/>
                  </a:cubicBezTo>
                  <a:lnTo>
                    <a:pt x="12665" y="14801"/>
                  </a:lnTo>
                  <a:lnTo>
                    <a:pt x="12653" y="14756"/>
                  </a:lnTo>
                  <a:close/>
                  <a:moveTo>
                    <a:pt x="12199" y="14756"/>
                  </a:moveTo>
                  <a:cubicBezTo>
                    <a:pt x="12337" y="14756"/>
                    <a:pt x="12481" y="14773"/>
                    <a:pt x="12632" y="14811"/>
                  </a:cubicBezTo>
                  <a:lnTo>
                    <a:pt x="12632" y="14811"/>
                  </a:lnTo>
                  <a:cubicBezTo>
                    <a:pt x="11985" y="15011"/>
                    <a:pt x="11342" y="15209"/>
                    <a:pt x="10696" y="15408"/>
                  </a:cubicBezTo>
                  <a:lnTo>
                    <a:pt x="10696" y="15408"/>
                  </a:lnTo>
                  <a:cubicBezTo>
                    <a:pt x="11153" y="15049"/>
                    <a:pt x="11630" y="14756"/>
                    <a:pt x="12199" y="14756"/>
                  </a:cubicBezTo>
                  <a:close/>
                  <a:moveTo>
                    <a:pt x="6086" y="15873"/>
                  </a:moveTo>
                  <a:cubicBezTo>
                    <a:pt x="6110" y="15936"/>
                    <a:pt x="6131" y="15998"/>
                    <a:pt x="6155" y="16064"/>
                  </a:cubicBezTo>
                  <a:cubicBezTo>
                    <a:pt x="6080" y="16067"/>
                    <a:pt x="6005" y="16070"/>
                    <a:pt x="5930" y="16075"/>
                  </a:cubicBezTo>
                  <a:lnTo>
                    <a:pt x="5930" y="16075"/>
                  </a:lnTo>
                  <a:cubicBezTo>
                    <a:pt x="5983" y="16007"/>
                    <a:pt x="6033" y="15941"/>
                    <a:pt x="6086" y="15873"/>
                  </a:cubicBezTo>
                  <a:close/>
                  <a:moveTo>
                    <a:pt x="22733" y="16384"/>
                  </a:moveTo>
                  <a:cubicBezTo>
                    <a:pt x="22733" y="16384"/>
                    <a:pt x="22730" y="16385"/>
                    <a:pt x="22721" y="16388"/>
                  </a:cubicBezTo>
                  <a:lnTo>
                    <a:pt x="22721" y="16388"/>
                  </a:lnTo>
                  <a:cubicBezTo>
                    <a:pt x="22720" y="16388"/>
                    <a:pt x="22719" y="16389"/>
                    <a:pt x="22717" y="16389"/>
                  </a:cubicBezTo>
                  <a:lnTo>
                    <a:pt x="22717" y="16389"/>
                  </a:lnTo>
                  <a:cubicBezTo>
                    <a:pt x="22726" y="16386"/>
                    <a:pt x="22732" y="16384"/>
                    <a:pt x="22733" y="16384"/>
                  </a:cubicBezTo>
                  <a:close/>
                  <a:moveTo>
                    <a:pt x="22605" y="16437"/>
                  </a:moveTo>
                  <a:lnTo>
                    <a:pt x="22605" y="16437"/>
                  </a:lnTo>
                  <a:cubicBezTo>
                    <a:pt x="22604" y="16438"/>
                    <a:pt x="22603" y="16438"/>
                    <a:pt x="22603" y="16439"/>
                  </a:cubicBezTo>
                  <a:lnTo>
                    <a:pt x="22603" y="16439"/>
                  </a:lnTo>
                  <a:cubicBezTo>
                    <a:pt x="22580" y="16450"/>
                    <a:pt x="22571" y="16455"/>
                    <a:pt x="22571" y="16455"/>
                  </a:cubicBezTo>
                  <a:cubicBezTo>
                    <a:pt x="22570" y="16455"/>
                    <a:pt x="22584" y="16447"/>
                    <a:pt x="22605" y="16437"/>
                  </a:cubicBezTo>
                  <a:close/>
                  <a:moveTo>
                    <a:pt x="22586" y="16454"/>
                  </a:moveTo>
                  <a:cubicBezTo>
                    <a:pt x="22579" y="16461"/>
                    <a:pt x="22574" y="16465"/>
                    <a:pt x="22574" y="16465"/>
                  </a:cubicBezTo>
                  <a:cubicBezTo>
                    <a:pt x="22574" y="16465"/>
                    <a:pt x="22578" y="16461"/>
                    <a:pt x="22586" y="16454"/>
                  </a:cubicBezTo>
                  <a:close/>
                  <a:moveTo>
                    <a:pt x="21875" y="16285"/>
                  </a:moveTo>
                  <a:cubicBezTo>
                    <a:pt x="21351" y="16577"/>
                    <a:pt x="20945" y="16806"/>
                    <a:pt x="20428" y="17094"/>
                  </a:cubicBezTo>
                  <a:cubicBezTo>
                    <a:pt x="20702" y="16362"/>
                    <a:pt x="20816" y="16300"/>
                    <a:pt x="21875" y="16285"/>
                  </a:cubicBezTo>
                  <a:close/>
                  <a:moveTo>
                    <a:pt x="22387" y="17932"/>
                  </a:moveTo>
                  <a:lnTo>
                    <a:pt x="22387" y="17932"/>
                  </a:lnTo>
                  <a:cubicBezTo>
                    <a:pt x="22384" y="17932"/>
                    <a:pt x="22381" y="17933"/>
                    <a:pt x="22378" y="17934"/>
                  </a:cubicBezTo>
                  <a:lnTo>
                    <a:pt x="22398" y="17955"/>
                  </a:lnTo>
                  <a:cubicBezTo>
                    <a:pt x="22395" y="17948"/>
                    <a:pt x="22391" y="17940"/>
                    <a:pt x="22387" y="17932"/>
                  </a:cubicBezTo>
                  <a:close/>
                  <a:moveTo>
                    <a:pt x="31010" y="0"/>
                  </a:moveTo>
                  <a:cubicBezTo>
                    <a:pt x="30829" y="257"/>
                    <a:pt x="30712" y="420"/>
                    <a:pt x="30590" y="590"/>
                  </a:cubicBezTo>
                  <a:cubicBezTo>
                    <a:pt x="30395" y="493"/>
                    <a:pt x="30249" y="420"/>
                    <a:pt x="30129" y="358"/>
                  </a:cubicBezTo>
                  <a:cubicBezTo>
                    <a:pt x="29521" y="636"/>
                    <a:pt x="28949" y="927"/>
                    <a:pt x="28359" y="1166"/>
                  </a:cubicBezTo>
                  <a:cubicBezTo>
                    <a:pt x="26915" y="1749"/>
                    <a:pt x="25458" y="2304"/>
                    <a:pt x="24019" y="2891"/>
                  </a:cubicBezTo>
                  <a:cubicBezTo>
                    <a:pt x="23929" y="2927"/>
                    <a:pt x="23906" y="3134"/>
                    <a:pt x="23855" y="3274"/>
                  </a:cubicBezTo>
                  <a:lnTo>
                    <a:pt x="23855" y="3274"/>
                  </a:lnTo>
                  <a:cubicBezTo>
                    <a:pt x="23847" y="3273"/>
                    <a:pt x="23839" y="3272"/>
                    <a:pt x="23831" y="3272"/>
                  </a:cubicBezTo>
                  <a:cubicBezTo>
                    <a:pt x="23748" y="3334"/>
                    <a:pt x="23668" y="3435"/>
                    <a:pt x="23575" y="3456"/>
                  </a:cubicBezTo>
                  <a:cubicBezTo>
                    <a:pt x="22586" y="3661"/>
                    <a:pt x="21590" y="3855"/>
                    <a:pt x="20598" y="4053"/>
                  </a:cubicBezTo>
                  <a:lnTo>
                    <a:pt x="20581" y="4042"/>
                  </a:lnTo>
                  <a:lnTo>
                    <a:pt x="20581" y="4042"/>
                  </a:lnTo>
                  <a:cubicBezTo>
                    <a:pt x="20595" y="4091"/>
                    <a:pt x="20632" y="4174"/>
                    <a:pt x="20619" y="4181"/>
                  </a:cubicBezTo>
                  <a:cubicBezTo>
                    <a:pt x="19772" y="4771"/>
                    <a:pt x="18791" y="4836"/>
                    <a:pt x="17805" y="4896"/>
                  </a:cubicBezTo>
                  <a:cubicBezTo>
                    <a:pt x="18218" y="4729"/>
                    <a:pt x="18631" y="4559"/>
                    <a:pt x="19047" y="4393"/>
                  </a:cubicBezTo>
                  <a:lnTo>
                    <a:pt x="19047" y="4393"/>
                  </a:lnTo>
                  <a:cubicBezTo>
                    <a:pt x="17663" y="4583"/>
                    <a:pt x="17191" y="4778"/>
                    <a:pt x="16789" y="5198"/>
                  </a:cubicBezTo>
                  <a:cubicBezTo>
                    <a:pt x="16717" y="5172"/>
                    <a:pt x="16623" y="5160"/>
                    <a:pt x="16510" y="5160"/>
                  </a:cubicBezTo>
                  <a:cubicBezTo>
                    <a:pt x="15650" y="5160"/>
                    <a:pt x="13691" y="5870"/>
                    <a:pt x="12195" y="6762"/>
                  </a:cubicBezTo>
                  <a:cubicBezTo>
                    <a:pt x="12198" y="6762"/>
                    <a:pt x="12201" y="6761"/>
                    <a:pt x="12204" y="6761"/>
                  </a:cubicBezTo>
                  <a:lnTo>
                    <a:pt x="12204" y="6761"/>
                  </a:lnTo>
                  <a:cubicBezTo>
                    <a:pt x="11241" y="7079"/>
                    <a:pt x="10264" y="7370"/>
                    <a:pt x="9312" y="7720"/>
                  </a:cubicBezTo>
                  <a:cubicBezTo>
                    <a:pt x="7189" y="8504"/>
                    <a:pt x="5087" y="9340"/>
                    <a:pt x="2956" y="10100"/>
                  </a:cubicBezTo>
                  <a:cubicBezTo>
                    <a:pt x="2040" y="10429"/>
                    <a:pt x="1239" y="10860"/>
                    <a:pt x="635" y="11640"/>
                  </a:cubicBezTo>
                  <a:cubicBezTo>
                    <a:pt x="458" y="11866"/>
                    <a:pt x="170" y="12001"/>
                    <a:pt x="0" y="12130"/>
                  </a:cubicBezTo>
                  <a:cubicBezTo>
                    <a:pt x="420" y="12493"/>
                    <a:pt x="868" y="12882"/>
                    <a:pt x="1319" y="13267"/>
                  </a:cubicBezTo>
                  <a:cubicBezTo>
                    <a:pt x="1402" y="13340"/>
                    <a:pt x="1492" y="13409"/>
                    <a:pt x="1593" y="13454"/>
                  </a:cubicBezTo>
                  <a:cubicBezTo>
                    <a:pt x="2887" y="14027"/>
                    <a:pt x="4181" y="14596"/>
                    <a:pt x="5399" y="15134"/>
                  </a:cubicBezTo>
                  <a:cubicBezTo>
                    <a:pt x="5578" y="15466"/>
                    <a:pt x="5738" y="15772"/>
                    <a:pt x="5901" y="16077"/>
                  </a:cubicBezTo>
                  <a:lnTo>
                    <a:pt x="5901" y="16077"/>
                  </a:lnTo>
                  <a:cubicBezTo>
                    <a:pt x="5899" y="16077"/>
                    <a:pt x="5896" y="16077"/>
                    <a:pt x="5894" y="16077"/>
                  </a:cubicBezTo>
                  <a:cubicBezTo>
                    <a:pt x="5898" y="16079"/>
                    <a:pt x="5901" y="16082"/>
                    <a:pt x="5905" y="16084"/>
                  </a:cubicBezTo>
                  <a:lnTo>
                    <a:pt x="5905" y="16084"/>
                  </a:lnTo>
                  <a:cubicBezTo>
                    <a:pt x="5907" y="16089"/>
                    <a:pt x="5909" y="16093"/>
                    <a:pt x="5912" y="16098"/>
                  </a:cubicBezTo>
                  <a:cubicBezTo>
                    <a:pt x="5913" y="16096"/>
                    <a:pt x="5915" y="16094"/>
                    <a:pt x="5916" y="16092"/>
                  </a:cubicBezTo>
                  <a:lnTo>
                    <a:pt x="5916" y="16092"/>
                  </a:lnTo>
                  <a:cubicBezTo>
                    <a:pt x="6047" y="16186"/>
                    <a:pt x="6170" y="16315"/>
                    <a:pt x="6311" y="16344"/>
                  </a:cubicBezTo>
                  <a:cubicBezTo>
                    <a:pt x="6568" y="16397"/>
                    <a:pt x="6842" y="16379"/>
                    <a:pt x="7178" y="16397"/>
                  </a:cubicBezTo>
                  <a:cubicBezTo>
                    <a:pt x="6981" y="16681"/>
                    <a:pt x="6849" y="16872"/>
                    <a:pt x="6679" y="17115"/>
                  </a:cubicBezTo>
                  <a:cubicBezTo>
                    <a:pt x="6896" y="17184"/>
                    <a:pt x="7079" y="17301"/>
                    <a:pt x="7221" y="17301"/>
                  </a:cubicBezTo>
                  <a:cubicBezTo>
                    <a:pt x="7242" y="17301"/>
                    <a:pt x="7263" y="17298"/>
                    <a:pt x="7282" y="17292"/>
                  </a:cubicBezTo>
                  <a:cubicBezTo>
                    <a:pt x="7879" y="17105"/>
                    <a:pt x="8462" y="16862"/>
                    <a:pt x="9049" y="16639"/>
                  </a:cubicBezTo>
                  <a:cubicBezTo>
                    <a:pt x="9322" y="16789"/>
                    <a:pt x="9596" y="16935"/>
                    <a:pt x="10030" y="17167"/>
                  </a:cubicBezTo>
                  <a:cubicBezTo>
                    <a:pt x="9881" y="16782"/>
                    <a:pt x="9801" y="16573"/>
                    <a:pt x="9690" y="16282"/>
                  </a:cubicBezTo>
                  <a:cubicBezTo>
                    <a:pt x="9971" y="16265"/>
                    <a:pt x="10203" y="16249"/>
                    <a:pt x="10438" y="16235"/>
                  </a:cubicBezTo>
                  <a:lnTo>
                    <a:pt x="10438" y="16235"/>
                  </a:lnTo>
                  <a:cubicBezTo>
                    <a:pt x="10439" y="16241"/>
                    <a:pt x="10441" y="16246"/>
                    <a:pt x="10443" y="16251"/>
                  </a:cubicBezTo>
                  <a:lnTo>
                    <a:pt x="10464" y="16234"/>
                  </a:lnTo>
                  <a:lnTo>
                    <a:pt x="10464" y="16234"/>
                  </a:lnTo>
                  <a:cubicBezTo>
                    <a:pt x="10455" y="16234"/>
                    <a:pt x="10446" y="16235"/>
                    <a:pt x="10438" y="16235"/>
                  </a:cubicBezTo>
                  <a:lnTo>
                    <a:pt x="10438" y="16235"/>
                  </a:lnTo>
                  <a:cubicBezTo>
                    <a:pt x="10249" y="15693"/>
                    <a:pt x="10775" y="15740"/>
                    <a:pt x="11009" y="15648"/>
                  </a:cubicBezTo>
                  <a:cubicBezTo>
                    <a:pt x="11966" y="15273"/>
                    <a:pt x="12934" y="14905"/>
                    <a:pt x="13923" y="14634"/>
                  </a:cubicBezTo>
                  <a:cubicBezTo>
                    <a:pt x="14634" y="14440"/>
                    <a:pt x="15387" y="14402"/>
                    <a:pt x="16123" y="14291"/>
                  </a:cubicBezTo>
                  <a:lnTo>
                    <a:pt x="16123" y="14291"/>
                  </a:lnTo>
                  <a:cubicBezTo>
                    <a:pt x="15761" y="14613"/>
                    <a:pt x="15266" y="14673"/>
                    <a:pt x="15019" y="14953"/>
                  </a:cubicBezTo>
                  <a:cubicBezTo>
                    <a:pt x="14291" y="15772"/>
                    <a:pt x="13247" y="15811"/>
                    <a:pt x="12344" y="16181"/>
                  </a:cubicBezTo>
                  <a:cubicBezTo>
                    <a:pt x="11716" y="16439"/>
                    <a:pt x="11023" y="16535"/>
                    <a:pt x="10357" y="16706"/>
                  </a:cubicBezTo>
                  <a:cubicBezTo>
                    <a:pt x="10412" y="16764"/>
                    <a:pt x="10467" y="16827"/>
                    <a:pt x="10520" y="16886"/>
                  </a:cubicBezTo>
                  <a:cubicBezTo>
                    <a:pt x="10273" y="17351"/>
                    <a:pt x="10027" y="17819"/>
                    <a:pt x="9697" y="18444"/>
                  </a:cubicBezTo>
                  <a:cubicBezTo>
                    <a:pt x="9697" y="18461"/>
                    <a:pt x="9711" y="18676"/>
                    <a:pt x="9721" y="18908"/>
                  </a:cubicBezTo>
                  <a:cubicBezTo>
                    <a:pt x="9961" y="18922"/>
                    <a:pt x="10148" y="18933"/>
                    <a:pt x="10342" y="18943"/>
                  </a:cubicBezTo>
                  <a:cubicBezTo>
                    <a:pt x="10342" y="19235"/>
                    <a:pt x="10332" y="19505"/>
                    <a:pt x="10349" y="19773"/>
                  </a:cubicBezTo>
                  <a:cubicBezTo>
                    <a:pt x="10353" y="19842"/>
                    <a:pt x="10426" y="19925"/>
                    <a:pt x="10488" y="19970"/>
                  </a:cubicBezTo>
                  <a:cubicBezTo>
                    <a:pt x="10599" y="20046"/>
                    <a:pt x="10728" y="20099"/>
                    <a:pt x="10749" y="20109"/>
                  </a:cubicBezTo>
                  <a:cubicBezTo>
                    <a:pt x="11238" y="20016"/>
                    <a:pt x="11619" y="19939"/>
                    <a:pt x="12118" y="19842"/>
                  </a:cubicBezTo>
                  <a:lnTo>
                    <a:pt x="12118" y="19842"/>
                  </a:lnTo>
                  <a:cubicBezTo>
                    <a:pt x="11966" y="20212"/>
                    <a:pt x="11883" y="20413"/>
                    <a:pt x="11801" y="20611"/>
                  </a:cubicBezTo>
                  <a:lnTo>
                    <a:pt x="11801" y="20611"/>
                  </a:lnTo>
                  <a:cubicBezTo>
                    <a:pt x="11793" y="20609"/>
                    <a:pt x="11784" y="20607"/>
                    <a:pt x="11775" y="20605"/>
                  </a:cubicBezTo>
                  <a:lnTo>
                    <a:pt x="11775" y="20605"/>
                  </a:lnTo>
                  <a:lnTo>
                    <a:pt x="11796" y="20623"/>
                  </a:lnTo>
                  <a:cubicBezTo>
                    <a:pt x="11798" y="20619"/>
                    <a:pt x="11800" y="20615"/>
                    <a:pt x="11801" y="20611"/>
                  </a:cubicBezTo>
                  <a:lnTo>
                    <a:pt x="11801" y="20611"/>
                  </a:lnTo>
                  <a:cubicBezTo>
                    <a:pt x="11952" y="20644"/>
                    <a:pt x="12104" y="20677"/>
                    <a:pt x="12282" y="20716"/>
                  </a:cubicBezTo>
                  <a:cubicBezTo>
                    <a:pt x="12235" y="20865"/>
                    <a:pt x="12191" y="21006"/>
                    <a:pt x="12144" y="21151"/>
                  </a:cubicBezTo>
                  <a:lnTo>
                    <a:pt x="12144" y="21151"/>
                  </a:lnTo>
                  <a:cubicBezTo>
                    <a:pt x="12138" y="21150"/>
                    <a:pt x="12132" y="21148"/>
                    <a:pt x="12126" y="21146"/>
                  </a:cubicBezTo>
                  <a:lnTo>
                    <a:pt x="12126" y="21146"/>
                  </a:lnTo>
                  <a:lnTo>
                    <a:pt x="12139" y="21164"/>
                  </a:lnTo>
                  <a:cubicBezTo>
                    <a:pt x="12141" y="21160"/>
                    <a:pt x="12142" y="21155"/>
                    <a:pt x="12144" y="21151"/>
                  </a:cubicBezTo>
                  <a:lnTo>
                    <a:pt x="12144" y="21151"/>
                  </a:lnTo>
                  <a:cubicBezTo>
                    <a:pt x="12450" y="21233"/>
                    <a:pt x="12756" y="21315"/>
                    <a:pt x="13069" y="21400"/>
                  </a:cubicBezTo>
                  <a:cubicBezTo>
                    <a:pt x="12924" y="21628"/>
                    <a:pt x="12785" y="21843"/>
                    <a:pt x="12650" y="22062"/>
                  </a:cubicBezTo>
                  <a:cubicBezTo>
                    <a:pt x="12685" y="22114"/>
                    <a:pt x="12722" y="22166"/>
                    <a:pt x="12757" y="22218"/>
                  </a:cubicBezTo>
                  <a:cubicBezTo>
                    <a:pt x="13524" y="21923"/>
                    <a:pt x="14291" y="21632"/>
                    <a:pt x="15058" y="21337"/>
                  </a:cubicBezTo>
                  <a:cubicBezTo>
                    <a:pt x="15023" y="21285"/>
                    <a:pt x="14984" y="21233"/>
                    <a:pt x="14949" y="21181"/>
                  </a:cubicBezTo>
                  <a:cubicBezTo>
                    <a:pt x="15324" y="20706"/>
                    <a:pt x="15720" y="20248"/>
                    <a:pt x="16064" y="19752"/>
                  </a:cubicBezTo>
                  <a:cubicBezTo>
                    <a:pt x="16480" y="19145"/>
                    <a:pt x="17024" y="18783"/>
                    <a:pt x="17746" y="18628"/>
                  </a:cubicBezTo>
                  <a:cubicBezTo>
                    <a:pt x="18666" y="18434"/>
                    <a:pt x="19567" y="18173"/>
                    <a:pt x="20487" y="17979"/>
                  </a:cubicBezTo>
                  <a:cubicBezTo>
                    <a:pt x="21077" y="17854"/>
                    <a:pt x="21681" y="17795"/>
                    <a:pt x="22281" y="17726"/>
                  </a:cubicBezTo>
                  <a:cubicBezTo>
                    <a:pt x="22281" y="17726"/>
                    <a:pt x="22282" y="17726"/>
                    <a:pt x="22282" y="17726"/>
                  </a:cubicBezTo>
                  <a:cubicBezTo>
                    <a:pt x="22307" y="17726"/>
                    <a:pt x="22349" y="17850"/>
                    <a:pt x="22387" y="17932"/>
                  </a:cubicBezTo>
                  <a:lnTo>
                    <a:pt x="22387" y="17932"/>
                  </a:lnTo>
                  <a:cubicBezTo>
                    <a:pt x="24646" y="17342"/>
                    <a:pt x="26909" y="16763"/>
                    <a:pt x="29164" y="16160"/>
                  </a:cubicBezTo>
                  <a:cubicBezTo>
                    <a:pt x="29383" y="16104"/>
                    <a:pt x="29573" y="15928"/>
                    <a:pt x="29779" y="15803"/>
                  </a:cubicBezTo>
                  <a:lnTo>
                    <a:pt x="29779" y="15803"/>
                  </a:lnTo>
                  <a:cubicBezTo>
                    <a:pt x="29790" y="15806"/>
                    <a:pt x="29801" y="15808"/>
                    <a:pt x="29812" y="15811"/>
                  </a:cubicBezTo>
                  <a:lnTo>
                    <a:pt x="29796" y="15793"/>
                  </a:lnTo>
                  <a:cubicBezTo>
                    <a:pt x="29790" y="15797"/>
                    <a:pt x="29784" y="15800"/>
                    <a:pt x="29779" y="15803"/>
                  </a:cubicBezTo>
                  <a:lnTo>
                    <a:pt x="29779" y="15803"/>
                  </a:lnTo>
                  <a:cubicBezTo>
                    <a:pt x="29260" y="15688"/>
                    <a:pt x="28744" y="15575"/>
                    <a:pt x="28224" y="15464"/>
                  </a:cubicBezTo>
                  <a:cubicBezTo>
                    <a:pt x="28220" y="15398"/>
                    <a:pt x="28217" y="15335"/>
                    <a:pt x="28209" y="15273"/>
                  </a:cubicBezTo>
                  <a:cubicBezTo>
                    <a:pt x="28792" y="15078"/>
                    <a:pt x="29372" y="14887"/>
                    <a:pt x="29951" y="14693"/>
                  </a:cubicBezTo>
                  <a:cubicBezTo>
                    <a:pt x="29906" y="14260"/>
                    <a:pt x="29868" y="13912"/>
                    <a:pt x="29826" y="13517"/>
                  </a:cubicBezTo>
                  <a:cubicBezTo>
                    <a:pt x="29493" y="13444"/>
                    <a:pt x="29164" y="13371"/>
                    <a:pt x="28831" y="13295"/>
                  </a:cubicBezTo>
                  <a:cubicBezTo>
                    <a:pt x="28831" y="13246"/>
                    <a:pt x="28827" y="13195"/>
                    <a:pt x="28824" y="13142"/>
                  </a:cubicBezTo>
                  <a:cubicBezTo>
                    <a:pt x="29788" y="12871"/>
                    <a:pt x="30756" y="12598"/>
                    <a:pt x="31707" y="12330"/>
                  </a:cubicBezTo>
                  <a:cubicBezTo>
                    <a:pt x="31655" y="11949"/>
                    <a:pt x="31620" y="11682"/>
                    <a:pt x="31602" y="11547"/>
                  </a:cubicBezTo>
                  <a:cubicBezTo>
                    <a:pt x="31397" y="11270"/>
                    <a:pt x="31257" y="11085"/>
                    <a:pt x="31119" y="10903"/>
                  </a:cubicBezTo>
                  <a:lnTo>
                    <a:pt x="31119" y="10903"/>
                  </a:lnTo>
                  <a:cubicBezTo>
                    <a:pt x="31121" y="10904"/>
                    <a:pt x="31122" y="10904"/>
                    <a:pt x="31124" y="10905"/>
                  </a:cubicBezTo>
                  <a:lnTo>
                    <a:pt x="31107" y="10887"/>
                  </a:lnTo>
                  <a:lnTo>
                    <a:pt x="31107" y="10887"/>
                  </a:lnTo>
                  <a:cubicBezTo>
                    <a:pt x="31111" y="10893"/>
                    <a:pt x="31115" y="10898"/>
                    <a:pt x="31119" y="10903"/>
                  </a:cubicBezTo>
                  <a:lnTo>
                    <a:pt x="31119" y="10903"/>
                  </a:lnTo>
                  <a:cubicBezTo>
                    <a:pt x="30878" y="10817"/>
                    <a:pt x="30637" y="10731"/>
                    <a:pt x="30392" y="10648"/>
                  </a:cubicBezTo>
                  <a:cubicBezTo>
                    <a:pt x="30805" y="10436"/>
                    <a:pt x="31207" y="10364"/>
                    <a:pt x="31602" y="10249"/>
                  </a:cubicBezTo>
                  <a:cubicBezTo>
                    <a:pt x="31956" y="10149"/>
                    <a:pt x="32300" y="10003"/>
                    <a:pt x="32647" y="9874"/>
                  </a:cubicBezTo>
                  <a:cubicBezTo>
                    <a:pt x="32633" y="9836"/>
                    <a:pt x="32616" y="9795"/>
                    <a:pt x="32602" y="9753"/>
                  </a:cubicBezTo>
                  <a:cubicBezTo>
                    <a:pt x="32179" y="9822"/>
                    <a:pt x="31756" y="9891"/>
                    <a:pt x="31336" y="9965"/>
                  </a:cubicBezTo>
                  <a:cubicBezTo>
                    <a:pt x="31322" y="9909"/>
                    <a:pt x="31311" y="9857"/>
                    <a:pt x="31301" y="9802"/>
                  </a:cubicBezTo>
                  <a:cubicBezTo>
                    <a:pt x="32283" y="9583"/>
                    <a:pt x="33268" y="9361"/>
                    <a:pt x="34163" y="9160"/>
                  </a:cubicBezTo>
                  <a:cubicBezTo>
                    <a:pt x="34673" y="8580"/>
                    <a:pt x="35114" y="8084"/>
                    <a:pt x="35565" y="7574"/>
                  </a:cubicBezTo>
                  <a:cubicBezTo>
                    <a:pt x="35248" y="7174"/>
                    <a:pt x="34961" y="6940"/>
                    <a:pt x="34584" y="6940"/>
                  </a:cubicBezTo>
                  <a:cubicBezTo>
                    <a:pt x="34527" y="6940"/>
                    <a:pt x="34468" y="6945"/>
                    <a:pt x="34406" y="6956"/>
                  </a:cubicBezTo>
                  <a:cubicBezTo>
                    <a:pt x="33761" y="7071"/>
                    <a:pt x="33115" y="7172"/>
                    <a:pt x="32484" y="7339"/>
                  </a:cubicBezTo>
                  <a:cubicBezTo>
                    <a:pt x="32363" y="7370"/>
                    <a:pt x="32237" y="7386"/>
                    <a:pt x="32112" y="7386"/>
                  </a:cubicBezTo>
                  <a:cubicBezTo>
                    <a:pt x="31696" y="7386"/>
                    <a:pt x="31274" y="7209"/>
                    <a:pt x="30944" y="6818"/>
                  </a:cubicBezTo>
                  <a:cubicBezTo>
                    <a:pt x="29888" y="7109"/>
                    <a:pt x="28862" y="7671"/>
                    <a:pt x="27771" y="7671"/>
                  </a:cubicBezTo>
                  <a:cubicBezTo>
                    <a:pt x="27495" y="7671"/>
                    <a:pt x="27215" y="7635"/>
                    <a:pt x="26930" y="7550"/>
                  </a:cubicBezTo>
                  <a:cubicBezTo>
                    <a:pt x="26267" y="7224"/>
                    <a:pt x="25646" y="6922"/>
                    <a:pt x="25025" y="6620"/>
                  </a:cubicBezTo>
                  <a:cubicBezTo>
                    <a:pt x="25029" y="6537"/>
                    <a:pt x="25032" y="6457"/>
                    <a:pt x="25032" y="6377"/>
                  </a:cubicBezTo>
                  <a:cubicBezTo>
                    <a:pt x="26257" y="5972"/>
                    <a:pt x="27095" y="4695"/>
                    <a:pt x="28612" y="4695"/>
                  </a:cubicBezTo>
                  <a:cubicBezTo>
                    <a:pt x="28745" y="4695"/>
                    <a:pt x="28882" y="4705"/>
                    <a:pt x="29025" y="4726"/>
                  </a:cubicBezTo>
                  <a:cubicBezTo>
                    <a:pt x="28609" y="5049"/>
                    <a:pt x="28293" y="5293"/>
                    <a:pt x="27981" y="5536"/>
                  </a:cubicBezTo>
                  <a:lnTo>
                    <a:pt x="27981" y="5536"/>
                  </a:lnTo>
                  <a:cubicBezTo>
                    <a:pt x="27971" y="5534"/>
                    <a:pt x="27962" y="5533"/>
                    <a:pt x="27953" y="5531"/>
                  </a:cubicBezTo>
                  <a:lnTo>
                    <a:pt x="27953" y="5531"/>
                  </a:lnTo>
                  <a:lnTo>
                    <a:pt x="27970" y="5544"/>
                  </a:lnTo>
                  <a:cubicBezTo>
                    <a:pt x="27974" y="5542"/>
                    <a:pt x="27977" y="5539"/>
                    <a:pt x="27981" y="5536"/>
                  </a:cubicBezTo>
                  <a:lnTo>
                    <a:pt x="27981" y="5536"/>
                  </a:lnTo>
                  <a:cubicBezTo>
                    <a:pt x="28426" y="5625"/>
                    <a:pt x="28874" y="5717"/>
                    <a:pt x="29438" y="5832"/>
                  </a:cubicBezTo>
                  <a:cubicBezTo>
                    <a:pt x="29716" y="5523"/>
                    <a:pt x="30062" y="5135"/>
                    <a:pt x="30448" y="4705"/>
                  </a:cubicBezTo>
                  <a:lnTo>
                    <a:pt x="30448" y="4705"/>
                  </a:lnTo>
                  <a:cubicBezTo>
                    <a:pt x="30070" y="4757"/>
                    <a:pt x="29775" y="4795"/>
                    <a:pt x="29483" y="4836"/>
                  </a:cubicBezTo>
                  <a:cubicBezTo>
                    <a:pt x="29476" y="4757"/>
                    <a:pt x="29469" y="4677"/>
                    <a:pt x="29463" y="4597"/>
                  </a:cubicBezTo>
                  <a:cubicBezTo>
                    <a:pt x="30117" y="4492"/>
                    <a:pt x="30759" y="4242"/>
                    <a:pt x="31433" y="4242"/>
                  </a:cubicBezTo>
                  <a:cubicBezTo>
                    <a:pt x="31694" y="4242"/>
                    <a:pt x="31961" y="4279"/>
                    <a:pt x="32234" y="4378"/>
                  </a:cubicBezTo>
                  <a:cubicBezTo>
                    <a:pt x="32387" y="4365"/>
                    <a:pt x="32568" y="4351"/>
                    <a:pt x="32696" y="4337"/>
                  </a:cubicBezTo>
                  <a:cubicBezTo>
                    <a:pt x="33737" y="3488"/>
                    <a:pt x="34441" y="2426"/>
                    <a:pt x="34826" y="1118"/>
                  </a:cubicBezTo>
                  <a:cubicBezTo>
                    <a:pt x="34572" y="939"/>
                    <a:pt x="34338" y="845"/>
                    <a:pt x="34082" y="845"/>
                  </a:cubicBezTo>
                  <a:cubicBezTo>
                    <a:pt x="33905" y="845"/>
                    <a:pt x="33718" y="890"/>
                    <a:pt x="33508" y="985"/>
                  </a:cubicBezTo>
                  <a:cubicBezTo>
                    <a:pt x="32814" y="1298"/>
                    <a:pt x="32054" y="1464"/>
                    <a:pt x="31176" y="1739"/>
                  </a:cubicBezTo>
                  <a:cubicBezTo>
                    <a:pt x="31565" y="1385"/>
                    <a:pt x="31811" y="1163"/>
                    <a:pt x="32033" y="961"/>
                  </a:cubicBezTo>
                  <a:cubicBezTo>
                    <a:pt x="31648" y="597"/>
                    <a:pt x="31343" y="313"/>
                    <a:pt x="310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25"/>
            <p:cNvSpPr/>
            <p:nvPr/>
          </p:nvSpPr>
          <p:spPr>
            <a:xfrm>
              <a:off x="6348175" y="3708200"/>
              <a:ext cx="7825" cy="3075"/>
            </a:xfrm>
            <a:custGeom>
              <a:avLst/>
              <a:gdLst/>
              <a:ahLst/>
              <a:cxnLst/>
              <a:rect l="l" t="t" r="r" b="b"/>
              <a:pathLst>
                <a:path w="313" h="123" extrusionOk="0">
                  <a:moveTo>
                    <a:pt x="295" y="1"/>
                  </a:moveTo>
                  <a:cubicBezTo>
                    <a:pt x="284" y="5"/>
                    <a:pt x="274" y="10"/>
                    <a:pt x="263" y="14"/>
                  </a:cubicBezTo>
                  <a:lnTo>
                    <a:pt x="312" y="14"/>
                  </a:lnTo>
                  <a:lnTo>
                    <a:pt x="295" y="1"/>
                  </a:lnTo>
                  <a:close/>
                  <a:moveTo>
                    <a:pt x="0" y="14"/>
                  </a:moveTo>
                  <a:cubicBezTo>
                    <a:pt x="7" y="52"/>
                    <a:pt x="14" y="87"/>
                    <a:pt x="21" y="122"/>
                  </a:cubicBezTo>
                  <a:cubicBezTo>
                    <a:pt x="101" y="86"/>
                    <a:pt x="181" y="49"/>
                    <a:pt x="263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25"/>
            <p:cNvSpPr/>
            <p:nvPr/>
          </p:nvSpPr>
          <p:spPr>
            <a:xfrm>
              <a:off x="6239400" y="3648800"/>
              <a:ext cx="2550" cy="2025"/>
            </a:xfrm>
            <a:custGeom>
              <a:avLst/>
              <a:gdLst/>
              <a:ahLst/>
              <a:cxnLst/>
              <a:rect l="l" t="t" r="r" b="b"/>
              <a:pathLst>
                <a:path w="102" h="81" extrusionOk="0">
                  <a:moveTo>
                    <a:pt x="98" y="0"/>
                  </a:moveTo>
                  <a:cubicBezTo>
                    <a:pt x="63" y="7"/>
                    <a:pt x="31" y="17"/>
                    <a:pt x="1" y="28"/>
                  </a:cubicBezTo>
                  <a:cubicBezTo>
                    <a:pt x="15" y="45"/>
                    <a:pt x="21" y="73"/>
                    <a:pt x="39" y="80"/>
                  </a:cubicBezTo>
                  <a:cubicBezTo>
                    <a:pt x="41" y="80"/>
                    <a:pt x="43" y="80"/>
                    <a:pt x="46" y="80"/>
                  </a:cubicBezTo>
                  <a:cubicBezTo>
                    <a:pt x="62" y="80"/>
                    <a:pt x="83" y="69"/>
                    <a:pt x="101" y="63"/>
                  </a:cubicBezTo>
                  <a:cubicBezTo>
                    <a:pt x="101" y="42"/>
                    <a:pt x="98" y="21"/>
                    <a:pt x="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25"/>
            <p:cNvSpPr/>
            <p:nvPr/>
          </p:nvSpPr>
          <p:spPr>
            <a:xfrm>
              <a:off x="6455900" y="3881425"/>
              <a:ext cx="1750" cy="1400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" y="0"/>
                  </a:moveTo>
                  <a:lnTo>
                    <a:pt x="0" y="55"/>
                  </a:lnTo>
                  <a:lnTo>
                    <a:pt x="0" y="55"/>
                  </a:lnTo>
                  <a:lnTo>
                    <a:pt x="69" y="3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25"/>
            <p:cNvSpPr/>
            <p:nvPr/>
          </p:nvSpPr>
          <p:spPr>
            <a:xfrm>
              <a:off x="6214675" y="4018300"/>
              <a:ext cx="2025" cy="1475"/>
            </a:xfrm>
            <a:custGeom>
              <a:avLst/>
              <a:gdLst/>
              <a:ahLst/>
              <a:cxnLst/>
              <a:rect l="l" t="t" r="r" b="b"/>
              <a:pathLst>
                <a:path w="81" h="59" extrusionOk="0">
                  <a:moveTo>
                    <a:pt x="60" y="0"/>
                  </a:moveTo>
                  <a:cubicBezTo>
                    <a:pt x="48" y="13"/>
                    <a:pt x="37" y="26"/>
                    <a:pt x="28" y="36"/>
                  </a:cubicBezTo>
                  <a:lnTo>
                    <a:pt x="28" y="36"/>
                  </a:lnTo>
                  <a:cubicBezTo>
                    <a:pt x="42" y="32"/>
                    <a:pt x="61" y="26"/>
                    <a:pt x="80" y="21"/>
                  </a:cubicBezTo>
                  <a:lnTo>
                    <a:pt x="60" y="0"/>
                  </a:lnTo>
                  <a:close/>
                  <a:moveTo>
                    <a:pt x="28" y="36"/>
                  </a:moveTo>
                  <a:cubicBezTo>
                    <a:pt x="11" y="41"/>
                    <a:pt x="0" y="45"/>
                    <a:pt x="1" y="45"/>
                  </a:cubicBezTo>
                  <a:cubicBezTo>
                    <a:pt x="2" y="45"/>
                    <a:pt x="10" y="43"/>
                    <a:pt x="26" y="38"/>
                  </a:cubicBezTo>
                  <a:lnTo>
                    <a:pt x="26" y="38"/>
                  </a:lnTo>
                  <a:cubicBezTo>
                    <a:pt x="16" y="50"/>
                    <a:pt x="9" y="59"/>
                    <a:pt x="10" y="59"/>
                  </a:cubicBezTo>
                  <a:cubicBezTo>
                    <a:pt x="10" y="59"/>
                    <a:pt x="16" y="53"/>
                    <a:pt x="29" y="37"/>
                  </a:cubicBezTo>
                  <a:lnTo>
                    <a:pt x="29" y="37"/>
                  </a:lnTo>
                  <a:cubicBezTo>
                    <a:pt x="28" y="38"/>
                    <a:pt x="27" y="38"/>
                    <a:pt x="26" y="38"/>
                  </a:cubicBezTo>
                  <a:lnTo>
                    <a:pt x="26" y="38"/>
                  </a:lnTo>
                  <a:cubicBezTo>
                    <a:pt x="27" y="38"/>
                    <a:pt x="27" y="37"/>
                    <a:pt x="28" y="3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25"/>
            <p:cNvSpPr/>
            <p:nvPr/>
          </p:nvSpPr>
          <p:spPr>
            <a:xfrm>
              <a:off x="6169025" y="3671000"/>
              <a:ext cx="2675" cy="275"/>
            </a:xfrm>
            <a:custGeom>
              <a:avLst/>
              <a:gdLst/>
              <a:ahLst/>
              <a:cxnLst/>
              <a:rect l="l" t="t" r="r" b="b"/>
              <a:pathLst>
                <a:path w="107" h="11" extrusionOk="0">
                  <a:moveTo>
                    <a:pt x="9" y="1"/>
                  </a:moveTo>
                  <a:lnTo>
                    <a:pt x="9" y="1"/>
                  </a:lnTo>
                  <a:cubicBezTo>
                    <a:pt x="9" y="1"/>
                    <a:pt x="19" y="2"/>
                    <a:pt x="36" y="3"/>
                  </a:cubicBezTo>
                  <a:lnTo>
                    <a:pt x="36" y="3"/>
                  </a:lnTo>
                  <a:cubicBezTo>
                    <a:pt x="36" y="3"/>
                    <a:pt x="36" y="3"/>
                    <a:pt x="36" y="3"/>
                  </a:cubicBezTo>
                  <a:cubicBezTo>
                    <a:pt x="17" y="1"/>
                    <a:pt x="9" y="1"/>
                    <a:pt x="9" y="1"/>
                  </a:cubicBezTo>
                  <a:close/>
                  <a:moveTo>
                    <a:pt x="89" y="0"/>
                  </a:moveTo>
                  <a:cubicBezTo>
                    <a:pt x="75" y="2"/>
                    <a:pt x="61" y="3"/>
                    <a:pt x="48" y="5"/>
                  </a:cubicBezTo>
                  <a:lnTo>
                    <a:pt x="48" y="5"/>
                  </a:lnTo>
                  <a:cubicBezTo>
                    <a:pt x="44" y="4"/>
                    <a:pt x="40" y="4"/>
                    <a:pt x="36" y="3"/>
                  </a:cubicBezTo>
                  <a:lnTo>
                    <a:pt x="36" y="3"/>
                  </a:lnTo>
                  <a:cubicBezTo>
                    <a:pt x="9" y="7"/>
                    <a:pt x="1" y="9"/>
                    <a:pt x="5" y="9"/>
                  </a:cubicBezTo>
                  <a:cubicBezTo>
                    <a:pt x="9" y="9"/>
                    <a:pt x="26" y="7"/>
                    <a:pt x="48" y="5"/>
                  </a:cubicBezTo>
                  <a:lnTo>
                    <a:pt x="48" y="5"/>
                  </a:lnTo>
                  <a:cubicBezTo>
                    <a:pt x="65" y="7"/>
                    <a:pt x="85" y="9"/>
                    <a:pt x="106" y="11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25"/>
            <p:cNvSpPr/>
            <p:nvPr/>
          </p:nvSpPr>
          <p:spPr>
            <a:xfrm>
              <a:off x="6434400" y="3841250"/>
              <a:ext cx="1125" cy="1325"/>
            </a:xfrm>
            <a:custGeom>
              <a:avLst/>
              <a:gdLst/>
              <a:ahLst/>
              <a:cxnLst/>
              <a:rect l="l" t="t" r="r" b="b"/>
              <a:pathLst>
                <a:path w="45" h="53" extrusionOk="0">
                  <a:moveTo>
                    <a:pt x="45" y="0"/>
                  </a:moveTo>
                  <a:lnTo>
                    <a:pt x="0" y="35"/>
                  </a:lnTo>
                  <a:lnTo>
                    <a:pt x="17" y="53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25"/>
            <p:cNvSpPr/>
            <p:nvPr/>
          </p:nvSpPr>
          <p:spPr>
            <a:xfrm>
              <a:off x="6401500" y="3963550"/>
              <a:ext cx="550" cy="1675"/>
            </a:xfrm>
            <a:custGeom>
              <a:avLst/>
              <a:gdLst/>
              <a:ahLst/>
              <a:cxnLst/>
              <a:rect l="l" t="t" r="r" b="b"/>
              <a:pathLst>
                <a:path w="22" h="67" extrusionOk="0">
                  <a:moveTo>
                    <a:pt x="0" y="0"/>
                  </a:moveTo>
                  <a:lnTo>
                    <a:pt x="5" y="49"/>
                  </a:lnTo>
                  <a:lnTo>
                    <a:pt x="21" y="67"/>
                  </a:lnTo>
                  <a:lnTo>
                    <a:pt x="21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4" name="Google Shape;1404;p25"/>
          <p:cNvGrpSpPr/>
          <p:nvPr/>
        </p:nvGrpSpPr>
        <p:grpSpPr>
          <a:xfrm>
            <a:off x="7367661" y="-352670"/>
            <a:ext cx="2122490" cy="1325970"/>
            <a:chOff x="5656725" y="3569950"/>
            <a:chExt cx="889150" cy="555450"/>
          </a:xfrm>
        </p:grpSpPr>
        <p:sp>
          <p:nvSpPr>
            <p:cNvPr id="1405" name="Google Shape;1405;p25"/>
            <p:cNvSpPr/>
            <p:nvPr/>
          </p:nvSpPr>
          <p:spPr>
            <a:xfrm>
              <a:off x="5656725" y="3569950"/>
              <a:ext cx="889150" cy="555450"/>
            </a:xfrm>
            <a:custGeom>
              <a:avLst/>
              <a:gdLst/>
              <a:ahLst/>
              <a:cxnLst/>
              <a:rect l="l" t="t" r="r" b="b"/>
              <a:pathLst>
                <a:path w="35566" h="22218" extrusionOk="0">
                  <a:moveTo>
                    <a:pt x="24126" y="3203"/>
                  </a:moveTo>
                  <a:cubicBezTo>
                    <a:pt x="24126" y="3234"/>
                    <a:pt x="24129" y="3262"/>
                    <a:pt x="24134" y="3289"/>
                  </a:cubicBezTo>
                  <a:cubicBezTo>
                    <a:pt x="24053" y="3287"/>
                    <a:pt x="23973" y="3282"/>
                    <a:pt x="23893" y="3276"/>
                  </a:cubicBezTo>
                  <a:lnTo>
                    <a:pt x="23893" y="3276"/>
                  </a:lnTo>
                  <a:cubicBezTo>
                    <a:pt x="23971" y="3253"/>
                    <a:pt x="24048" y="3229"/>
                    <a:pt x="24126" y="3203"/>
                  </a:cubicBezTo>
                  <a:close/>
                  <a:moveTo>
                    <a:pt x="12584" y="6689"/>
                  </a:moveTo>
                  <a:cubicBezTo>
                    <a:pt x="12587" y="6724"/>
                    <a:pt x="12587" y="6759"/>
                    <a:pt x="12591" y="6793"/>
                  </a:cubicBezTo>
                  <a:cubicBezTo>
                    <a:pt x="12467" y="6783"/>
                    <a:pt x="12339" y="6772"/>
                    <a:pt x="12212" y="6759"/>
                  </a:cubicBezTo>
                  <a:lnTo>
                    <a:pt x="12212" y="6759"/>
                  </a:lnTo>
                  <a:cubicBezTo>
                    <a:pt x="12338" y="6736"/>
                    <a:pt x="12461" y="6713"/>
                    <a:pt x="12584" y="6689"/>
                  </a:cubicBezTo>
                  <a:close/>
                  <a:moveTo>
                    <a:pt x="12653" y="14756"/>
                  </a:moveTo>
                  <a:lnTo>
                    <a:pt x="12677" y="14797"/>
                  </a:lnTo>
                  <a:cubicBezTo>
                    <a:pt x="12673" y="14799"/>
                    <a:pt x="12669" y="14800"/>
                    <a:pt x="12665" y="14801"/>
                  </a:cubicBezTo>
                  <a:lnTo>
                    <a:pt x="12665" y="14801"/>
                  </a:lnTo>
                  <a:lnTo>
                    <a:pt x="12653" y="14756"/>
                  </a:lnTo>
                  <a:close/>
                  <a:moveTo>
                    <a:pt x="12199" y="14756"/>
                  </a:moveTo>
                  <a:cubicBezTo>
                    <a:pt x="12337" y="14756"/>
                    <a:pt x="12481" y="14773"/>
                    <a:pt x="12632" y="14811"/>
                  </a:cubicBezTo>
                  <a:lnTo>
                    <a:pt x="12632" y="14811"/>
                  </a:lnTo>
                  <a:cubicBezTo>
                    <a:pt x="11985" y="15011"/>
                    <a:pt x="11342" y="15209"/>
                    <a:pt x="10696" y="15408"/>
                  </a:cubicBezTo>
                  <a:lnTo>
                    <a:pt x="10696" y="15408"/>
                  </a:lnTo>
                  <a:cubicBezTo>
                    <a:pt x="11153" y="15049"/>
                    <a:pt x="11630" y="14756"/>
                    <a:pt x="12199" y="14756"/>
                  </a:cubicBezTo>
                  <a:close/>
                  <a:moveTo>
                    <a:pt x="6086" y="15873"/>
                  </a:moveTo>
                  <a:cubicBezTo>
                    <a:pt x="6110" y="15936"/>
                    <a:pt x="6131" y="15998"/>
                    <a:pt x="6155" y="16064"/>
                  </a:cubicBezTo>
                  <a:cubicBezTo>
                    <a:pt x="6080" y="16067"/>
                    <a:pt x="6005" y="16070"/>
                    <a:pt x="5930" y="16075"/>
                  </a:cubicBezTo>
                  <a:lnTo>
                    <a:pt x="5930" y="16075"/>
                  </a:lnTo>
                  <a:cubicBezTo>
                    <a:pt x="5983" y="16007"/>
                    <a:pt x="6033" y="15941"/>
                    <a:pt x="6086" y="15873"/>
                  </a:cubicBezTo>
                  <a:close/>
                  <a:moveTo>
                    <a:pt x="22733" y="16384"/>
                  </a:moveTo>
                  <a:cubicBezTo>
                    <a:pt x="22733" y="16384"/>
                    <a:pt x="22730" y="16385"/>
                    <a:pt x="22721" y="16388"/>
                  </a:cubicBezTo>
                  <a:lnTo>
                    <a:pt x="22721" y="16388"/>
                  </a:lnTo>
                  <a:cubicBezTo>
                    <a:pt x="22720" y="16388"/>
                    <a:pt x="22719" y="16389"/>
                    <a:pt x="22717" y="16389"/>
                  </a:cubicBezTo>
                  <a:lnTo>
                    <a:pt x="22717" y="16389"/>
                  </a:lnTo>
                  <a:cubicBezTo>
                    <a:pt x="22726" y="16386"/>
                    <a:pt x="22732" y="16384"/>
                    <a:pt x="22733" y="16384"/>
                  </a:cubicBezTo>
                  <a:close/>
                  <a:moveTo>
                    <a:pt x="22605" y="16437"/>
                  </a:moveTo>
                  <a:lnTo>
                    <a:pt x="22605" y="16437"/>
                  </a:lnTo>
                  <a:cubicBezTo>
                    <a:pt x="22604" y="16438"/>
                    <a:pt x="22603" y="16438"/>
                    <a:pt x="22603" y="16439"/>
                  </a:cubicBezTo>
                  <a:lnTo>
                    <a:pt x="22603" y="16439"/>
                  </a:lnTo>
                  <a:cubicBezTo>
                    <a:pt x="22580" y="16450"/>
                    <a:pt x="22571" y="16455"/>
                    <a:pt x="22571" y="16455"/>
                  </a:cubicBezTo>
                  <a:cubicBezTo>
                    <a:pt x="22570" y="16455"/>
                    <a:pt x="22584" y="16447"/>
                    <a:pt x="22605" y="16437"/>
                  </a:cubicBezTo>
                  <a:close/>
                  <a:moveTo>
                    <a:pt x="22586" y="16454"/>
                  </a:moveTo>
                  <a:cubicBezTo>
                    <a:pt x="22579" y="16461"/>
                    <a:pt x="22574" y="16465"/>
                    <a:pt x="22574" y="16465"/>
                  </a:cubicBezTo>
                  <a:cubicBezTo>
                    <a:pt x="22574" y="16465"/>
                    <a:pt x="22578" y="16461"/>
                    <a:pt x="22586" y="16454"/>
                  </a:cubicBezTo>
                  <a:close/>
                  <a:moveTo>
                    <a:pt x="21875" y="16285"/>
                  </a:moveTo>
                  <a:cubicBezTo>
                    <a:pt x="21351" y="16577"/>
                    <a:pt x="20945" y="16806"/>
                    <a:pt x="20428" y="17094"/>
                  </a:cubicBezTo>
                  <a:cubicBezTo>
                    <a:pt x="20702" y="16362"/>
                    <a:pt x="20816" y="16300"/>
                    <a:pt x="21875" y="16285"/>
                  </a:cubicBezTo>
                  <a:close/>
                  <a:moveTo>
                    <a:pt x="22387" y="17932"/>
                  </a:moveTo>
                  <a:lnTo>
                    <a:pt x="22387" y="17932"/>
                  </a:lnTo>
                  <a:cubicBezTo>
                    <a:pt x="22384" y="17932"/>
                    <a:pt x="22381" y="17933"/>
                    <a:pt x="22378" y="17934"/>
                  </a:cubicBezTo>
                  <a:lnTo>
                    <a:pt x="22398" y="17955"/>
                  </a:lnTo>
                  <a:cubicBezTo>
                    <a:pt x="22395" y="17948"/>
                    <a:pt x="22391" y="17940"/>
                    <a:pt x="22387" y="17932"/>
                  </a:cubicBezTo>
                  <a:close/>
                  <a:moveTo>
                    <a:pt x="31010" y="0"/>
                  </a:moveTo>
                  <a:cubicBezTo>
                    <a:pt x="30829" y="257"/>
                    <a:pt x="30712" y="420"/>
                    <a:pt x="30590" y="590"/>
                  </a:cubicBezTo>
                  <a:cubicBezTo>
                    <a:pt x="30395" y="493"/>
                    <a:pt x="30249" y="420"/>
                    <a:pt x="30129" y="358"/>
                  </a:cubicBezTo>
                  <a:cubicBezTo>
                    <a:pt x="29521" y="636"/>
                    <a:pt x="28949" y="927"/>
                    <a:pt x="28359" y="1166"/>
                  </a:cubicBezTo>
                  <a:cubicBezTo>
                    <a:pt x="26915" y="1749"/>
                    <a:pt x="25458" y="2304"/>
                    <a:pt x="24019" y="2891"/>
                  </a:cubicBezTo>
                  <a:cubicBezTo>
                    <a:pt x="23929" y="2927"/>
                    <a:pt x="23906" y="3134"/>
                    <a:pt x="23855" y="3274"/>
                  </a:cubicBezTo>
                  <a:lnTo>
                    <a:pt x="23855" y="3274"/>
                  </a:lnTo>
                  <a:cubicBezTo>
                    <a:pt x="23847" y="3273"/>
                    <a:pt x="23839" y="3272"/>
                    <a:pt x="23831" y="3272"/>
                  </a:cubicBezTo>
                  <a:cubicBezTo>
                    <a:pt x="23748" y="3334"/>
                    <a:pt x="23668" y="3435"/>
                    <a:pt x="23575" y="3456"/>
                  </a:cubicBezTo>
                  <a:cubicBezTo>
                    <a:pt x="22586" y="3661"/>
                    <a:pt x="21590" y="3855"/>
                    <a:pt x="20598" y="4053"/>
                  </a:cubicBezTo>
                  <a:lnTo>
                    <a:pt x="20581" y="4042"/>
                  </a:lnTo>
                  <a:lnTo>
                    <a:pt x="20581" y="4042"/>
                  </a:lnTo>
                  <a:cubicBezTo>
                    <a:pt x="20595" y="4091"/>
                    <a:pt x="20632" y="4174"/>
                    <a:pt x="20619" y="4181"/>
                  </a:cubicBezTo>
                  <a:cubicBezTo>
                    <a:pt x="19772" y="4771"/>
                    <a:pt x="18791" y="4836"/>
                    <a:pt x="17805" y="4896"/>
                  </a:cubicBezTo>
                  <a:cubicBezTo>
                    <a:pt x="18218" y="4729"/>
                    <a:pt x="18631" y="4559"/>
                    <a:pt x="19047" y="4393"/>
                  </a:cubicBezTo>
                  <a:lnTo>
                    <a:pt x="19047" y="4393"/>
                  </a:lnTo>
                  <a:cubicBezTo>
                    <a:pt x="17663" y="4583"/>
                    <a:pt x="17191" y="4778"/>
                    <a:pt x="16789" y="5198"/>
                  </a:cubicBezTo>
                  <a:cubicBezTo>
                    <a:pt x="16717" y="5172"/>
                    <a:pt x="16623" y="5160"/>
                    <a:pt x="16510" y="5160"/>
                  </a:cubicBezTo>
                  <a:cubicBezTo>
                    <a:pt x="15650" y="5160"/>
                    <a:pt x="13691" y="5870"/>
                    <a:pt x="12195" y="6762"/>
                  </a:cubicBezTo>
                  <a:cubicBezTo>
                    <a:pt x="12198" y="6762"/>
                    <a:pt x="12201" y="6761"/>
                    <a:pt x="12204" y="6761"/>
                  </a:cubicBezTo>
                  <a:lnTo>
                    <a:pt x="12204" y="6761"/>
                  </a:lnTo>
                  <a:cubicBezTo>
                    <a:pt x="11241" y="7079"/>
                    <a:pt x="10264" y="7370"/>
                    <a:pt x="9312" y="7720"/>
                  </a:cubicBezTo>
                  <a:cubicBezTo>
                    <a:pt x="7189" y="8504"/>
                    <a:pt x="5087" y="9340"/>
                    <a:pt x="2956" y="10100"/>
                  </a:cubicBezTo>
                  <a:cubicBezTo>
                    <a:pt x="2040" y="10429"/>
                    <a:pt x="1239" y="10860"/>
                    <a:pt x="635" y="11640"/>
                  </a:cubicBezTo>
                  <a:cubicBezTo>
                    <a:pt x="458" y="11866"/>
                    <a:pt x="170" y="12001"/>
                    <a:pt x="0" y="12130"/>
                  </a:cubicBezTo>
                  <a:cubicBezTo>
                    <a:pt x="420" y="12493"/>
                    <a:pt x="868" y="12882"/>
                    <a:pt x="1319" y="13267"/>
                  </a:cubicBezTo>
                  <a:cubicBezTo>
                    <a:pt x="1402" y="13340"/>
                    <a:pt x="1492" y="13409"/>
                    <a:pt x="1593" y="13454"/>
                  </a:cubicBezTo>
                  <a:cubicBezTo>
                    <a:pt x="2887" y="14027"/>
                    <a:pt x="4181" y="14596"/>
                    <a:pt x="5399" y="15134"/>
                  </a:cubicBezTo>
                  <a:cubicBezTo>
                    <a:pt x="5578" y="15466"/>
                    <a:pt x="5738" y="15772"/>
                    <a:pt x="5901" y="16077"/>
                  </a:cubicBezTo>
                  <a:lnTo>
                    <a:pt x="5901" y="16077"/>
                  </a:lnTo>
                  <a:cubicBezTo>
                    <a:pt x="5899" y="16077"/>
                    <a:pt x="5896" y="16077"/>
                    <a:pt x="5894" y="16077"/>
                  </a:cubicBezTo>
                  <a:cubicBezTo>
                    <a:pt x="5898" y="16079"/>
                    <a:pt x="5901" y="16082"/>
                    <a:pt x="5905" y="16084"/>
                  </a:cubicBezTo>
                  <a:lnTo>
                    <a:pt x="5905" y="16084"/>
                  </a:lnTo>
                  <a:cubicBezTo>
                    <a:pt x="5907" y="16089"/>
                    <a:pt x="5909" y="16093"/>
                    <a:pt x="5912" y="16098"/>
                  </a:cubicBezTo>
                  <a:cubicBezTo>
                    <a:pt x="5913" y="16096"/>
                    <a:pt x="5915" y="16094"/>
                    <a:pt x="5916" y="16092"/>
                  </a:cubicBezTo>
                  <a:lnTo>
                    <a:pt x="5916" y="16092"/>
                  </a:lnTo>
                  <a:cubicBezTo>
                    <a:pt x="6047" y="16186"/>
                    <a:pt x="6170" y="16315"/>
                    <a:pt x="6311" y="16344"/>
                  </a:cubicBezTo>
                  <a:cubicBezTo>
                    <a:pt x="6568" y="16397"/>
                    <a:pt x="6842" y="16379"/>
                    <a:pt x="7178" y="16397"/>
                  </a:cubicBezTo>
                  <a:cubicBezTo>
                    <a:pt x="6981" y="16681"/>
                    <a:pt x="6849" y="16872"/>
                    <a:pt x="6679" y="17115"/>
                  </a:cubicBezTo>
                  <a:cubicBezTo>
                    <a:pt x="6896" y="17184"/>
                    <a:pt x="7079" y="17301"/>
                    <a:pt x="7221" y="17301"/>
                  </a:cubicBezTo>
                  <a:cubicBezTo>
                    <a:pt x="7242" y="17301"/>
                    <a:pt x="7263" y="17298"/>
                    <a:pt x="7282" y="17292"/>
                  </a:cubicBezTo>
                  <a:cubicBezTo>
                    <a:pt x="7879" y="17105"/>
                    <a:pt x="8462" y="16862"/>
                    <a:pt x="9049" y="16639"/>
                  </a:cubicBezTo>
                  <a:cubicBezTo>
                    <a:pt x="9322" y="16789"/>
                    <a:pt x="9596" y="16935"/>
                    <a:pt x="10030" y="17167"/>
                  </a:cubicBezTo>
                  <a:cubicBezTo>
                    <a:pt x="9881" y="16782"/>
                    <a:pt x="9801" y="16573"/>
                    <a:pt x="9690" y="16282"/>
                  </a:cubicBezTo>
                  <a:cubicBezTo>
                    <a:pt x="9971" y="16265"/>
                    <a:pt x="10203" y="16249"/>
                    <a:pt x="10438" y="16235"/>
                  </a:cubicBezTo>
                  <a:lnTo>
                    <a:pt x="10438" y="16235"/>
                  </a:lnTo>
                  <a:cubicBezTo>
                    <a:pt x="10439" y="16241"/>
                    <a:pt x="10441" y="16246"/>
                    <a:pt x="10443" y="16251"/>
                  </a:cubicBezTo>
                  <a:lnTo>
                    <a:pt x="10464" y="16234"/>
                  </a:lnTo>
                  <a:lnTo>
                    <a:pt x="10464" y="16234"/>
                  </a:lnTo>
                  <a:cubicBezTo>
                    <a:pt x="10455" y="16234"/>
                    <a:pt x="10446" y="16235"/>
                    <a:pt x="10438" y="16235"/>
                  </a:cubicBezTo>
                  <a:lnTo>
                    <a:pt x="10438" y="16235"/>
                  </a:lnTo>
                  <a:cubicBezTo>
                    <a:pt x="10249" y="15693"/>
                    <a:pt x="10775" y="15740"/>
                    <a:pt x="11009" y="15648"/>
                  </a:cubicBezTo>
                  <a:cubicBezTo>
                    <a:pt x="11966" y="15273"/>
                    <a:pt x="12934" y="14905"/>
                    <a:pt x="13923" y="14634"/>
                  </a:cubicBezTo>
                  <a:cubicBezTo>
                    <a:pt x="14634" y="14440"/>
                    <a:pt x="15387" y="14402"/>
                    <a:pt x="16123" y="14291"/>
                  </a:cubicBezTo>
                  <a:lnTo>
                    <a:pt x="16123" y="14291"/>
                  </a:lnTo>
                  <a:cubicBezTo>
                    <a:pt x="15761" y="14613"/>
                    <a:pt x="15266" y="14673"/>
                    <a:pt x="15019" y="14953"/>
                  </a:cubicBezTo>
                  <a:cubicBezTo>
                    <a:pt x="14291" y="15772"/>
                    <a:pt x="13247" y="15811"/>
                    <a:pt x="12344" y="16181"/>
                  </a:cubicBezTo>
                  <a:cubicBezTo>
                    <a:pt x="11716" y="16439"/>
                    <a:pt x="11023" y="16535"/>
                    <a:pt x="10357" y="16706"/>
                  </a:cubicBezTo>
                  <a:cubicBezTo>
                    <a:pt x="10412" y="16764"/>
                    <a:pt x="10467" y="16827"/>
                    <a:pt x="10520" y="16886"/>
                  </a:cubicBezTo>
                  <a:cubicBezTo>
                    <a:pt x="10273" y="17351"/>
                    <a:pt x="10027" y="17819"/>
                    <a:pt x="9697" y="18444"/>
                  </a:cubicBezTo>
                  <a:cubicBezTo>
                    <a:pt x="9697" y="18461"/>
                    <a:pt x="9711" y="18676"/>
                    <a:pt x="9721" y="18908"/>
                  </a:cubicBezTo>
                  <a:cubicBezTo>
                    <a:pt x="9961" y="18922"/>
                    <a:pt x="10148" y="18933"/>
                    <a:pt x="10342" y="18943"/>
                  </a:cubicBezTo>
                  <a:cubicBezTo>
                    <a:pt x="10342" y="19235"/>
                    <a:pt x="10332" y="19505"/>
                    <a:pt x="10349" y="19773"/>
                  </a:cubicBezTo>
                  <a:cubicBezTo>
                    <a:pt x="10353" y="19842"/>
                    <a:pt x="10426" y="19925"/>
                    <a:pt x="10488" y="19970"/>
                  </a:cubicBezTo>
                  <a:cubicBezTo>
                    <a:pt x="10599" y="20046"/>
                    <a:pt x="10728" y="20099"/>
                    <a:pt x="10749" y="20109"/>
                  </a:cubicBezTo>
                  <a:cubicBezTo>
                    <a:pt x="11238" y="20016"/>
                    <a:pt x="11619" y="19939"/>
                    <a:pt x="12118" y="19842"/>
                  </a:cubicBezTo>
                  <a:lnTo>
                    <a:pt x="12118" y="19842"/>
                  </a:lnTo>
                  <a:cubicBezTo>
                    <a:pt x="11966" y="20212"/>
                    <a:pt x="11883" y="20413"/>
                    <a:pt x="11801" y="20611"/>
                  </a:cubicBezTo>
                  <a:lnTo>
                    <a:pt x="11801" y="20611"/>
                  </a:lnTo>
                  <a:cubicBezTo>
                    <a:pt x="11793" y="20609"/>
                    <a:pt x="11784" y="20607"/>
                    <a:pt x="11775" y="20605"/>
                  </a:cubicBezTo>
                  <a:lnTo>
                    <a:pt x="11775" y="20605"/>
                  </a:lnTo>
                  <a:lnTo>
                    <a:pt x="11796" y="20623"/>
                  </a:lnTo>
                  <a:cubicBezTo>
                    <a:pt x="11798" y="20619"/>
                    <a:pt x="11800" y="20615"/>
                    <a:pt x="11801" y="20611"/>
                  </a:cubicBezTo>
                  <a:lnTo>
                    <a:pt x="11801" y="20611"/>
                  </a:lnTo>
                  <a:cubicBezTo>
                    <a:pt x="11952" y="20644"/>
                    <a:pt x="12104" y="20677"/>
                    <a:pt x="12282" y="20716"/>
                  </a:cubicBezTo>
                  <a:cubicBezTo>
                    <a:pt x="12235" y="20865"/>
                    <a:pt x="12191" y="21006"/>
                    <a:pt x="12144" y="21151"/>
                  </a:cubicBezTo>
                  <a:lnTo>
                    <a:pt x="12144" y="21151"/>
                  </a:lnTo>
                  <a:cubicBezTo>
                    <a:pt x="12138" y="21150"/>
                    <a:pt x="12132" y="21148"/>
                    <a:pt x="12126" y="21146"/>
                  </a:cubicBezTo>
                  <a:lnTo>
                    <a:pt x="12126" y="21146"/>
                  </a:lnTo>
                  <a:lnTo>
                    <a:pt x="12139" y="21164"/>
                  </a:lnTo>
                  <a:cubicBezTo>
                    <a:pt x="12141" y="21160"/>
                    <a:pt x="12142" y="21155"/>
                    <a:pt x="12144" y="21151"/>
                  </a:cubicBezTo>
                  <a:lnTo>
                    <a:pt x="12144" y="21151"/>
                  </a:lnTo>
                  <a:cubicBezTo>
                    <a:pt x="12450" y="21233"/>
                    <a:pt x="12756" y="21315"/>
                    <a:pt x="13069" y="21400"/>
                  </a:cubicBezTo>
                  <a:cubicBezTo>
                    <a:pt x="12924" y="21628"/>
                    <a:pt x="12785" y="21843"/>
                    <a:pt x="12650" y="22062"/>
                  </a:cubicBezTo>
                  <a:cubicBezTo>
                    <a:pt x="12685" y="22114"/>
                    <a:pt x="12722" y="22166"/>
                    <a:pt x="12757" y="22218"/>
                  </a:cubicBezTo>
                  <a:cubicBezTo>
                    <a:pt x="13524" y="21923"/>
                    <a:pt x="14291" y="21632"/>
                    <a:pt x="15058" y="21337"/>
                  </a:cubicBezTo>
                  <a:cubicBezTo>
                    <a:pt x="15023" y="21285"/>
                    <a:pt x="14984" y="21233"/>
                    <a:pt x="14949" y="21181"/>
                  </a:cubicBezTo>
                  <a:cubicBezTo>
                    <a:pt x="15324" y="20706"/>
                    <a:pt x="15720" y="20248"/>
                    <a:pt x="16064" y="19752"/>
                  </a:cubicBezTo>
                  <a:cubicBezTo>
                    <a:pt x="16480" y="19145"/>
                    <a:pt x="17024" y="18783"/>
                    <a:pt x="17746" y="18628"/>
                  </a:cubicBezTo>
                  <a:cubicBezTo>
                    <a:pt x="18666" y="18434"/>
                    <a:pt x="19567" y="18173"/>
                    <a:pt x="20487" y="17979"/>
                  </a:cubicBezTo>
                  <a:cubicBezTo>
                    <a:pt x="21077" y="17854"/>
                    <a:pt x="21681" y="17795"/>
                    <a:pt x="22281" y="17726"/>
                  </a:cubicBezTo>
                  <a:cubicBezTo>
                    <a:pt x="22281" y="17726"/>
                    <a:pt x="22282" y="17726"/>
                    <a:pt x="22282" y="17726"/>
                  </a:cubicBezTo>
                  <a:cubicBezTo>
                    <a:pt x="22307" y="17726"/>
                    <a:pt x="22349" y="17850"/>
                    <a:pt x="22387" y="17932"/>
                  </a:cubicBezTo>
                  <a:lnTo>
                    <a:pt x="22387" y="17932"/>
                  </a:lnTo>
                  <a:cubicBezTo>
                    <a:pt x="24646" y="17342"/>
                    <a:pt x="26909" y="16763"/>
                    <a:pt x="29164" y="16160"/>
                  </a:cubicBezTo>
                  <a:cubicBezTo>
                    <a:pt x="29383" y="16104"/>
                    <a:pt x="29573" y="15928"/>
                    <a:pt x="29779" y="15803"/>
                  </a:cubicBezTo>
                  <a:lnTo>
                    <a:pt x="29779" y="15803"/>
                  </a:lnTo>
                  <a:cubicBezTo>
                    <a:pt x="29790" y="15806"/>
                    <a:pt x="29801" y="15808"/>
                    <a:pt x="29812" y="15811"/>
                  </a:cubicBezTo>
                  <a:lnTo>
                    <a:pt x="29796" y="15793"/>
                  </a:lnTo>
                  <a:cubicBezTo>
                    <a:pt x="29790" y="15797"/>
                    <a:pt x="29784" y="15800"/>
                    <a:pt x="29779" y="15803"/>
                  </a:cubicBezTo>
                  <a:lnTo>
                    <a:pt x="29779" y="15803"/>
                  </a:lnTo>
                  <a:cubicBezTo>
                    <a:pt x="29260" y="15688"/>
                    <a:pt x="28744" y="15575"/>
                    <a:pt x="28224" y="15464"/>
                  </a:cubicBezTo>
                  <a:cubicBezTo>
                    <a:pt x="28220" y="15398"/>
                    <a:pt x="28217" y="15335"/>
                    <a:pt x="28209" y="15273"/>
                  </a:cubicBezTo>
                  <a:cubicBezTo>
                    <a:pt x="28792" y="15078"/>
                    <a:pt x="29372" y="14887"/>
                    <a:pt x="29951" y="14693"/>
                  </a:cubicBezTo>
                  <a:cubicBezTo>
                    <a:pt x="29906" y="14260"/>
                    <a:pt x="29868" y="13912"/>
                    <a:pt x="29826" y="13517"/>
                  </a:cubicBezTo>
                  <a:cubicBezTo>
                    <a:pt x="29493" y="13444"/>
                    <a:pt x="29164" y="13371"/>
                    <a:pt x="28831" y="13295"/>
                  </a:cubicBezTo>
                  <a:cubicBezTo>
                    <a:pt x="28831" y="13246"/>
                    <a:pt x="28827" y="13195"/>
                    <a:pt x="28824" y="13142"/>
                  </a:cubicBezTo>
                  <a:cubicBezTo>
                    <a:pt x="29788" y="12871"/>
                    <a:pt x="30756" y="12598"/>
                    <a:pt x="31707" y="12330"/>
                  </a:cubicBezTo>
                  <a:cubicBezTo>
                    <a:pt x="31655" y="11949"/>
                    <a:pt x="31620" y="11682"/>
                    <a:pt x="31602" y="11547"/>
                  </a:cubicBezTo>
                  <a:cubicBezTo>
                    <a:pt x="31397" y="11270"/>
                    <a:pt x="31257" y="11085"/>
                    <a:pt x="31119" y="10903"/>
                  </a:cubicBezTo>
                  <a:lnTo>
                    <a:pt x="31119" y="10903"/>
                  </a:lnTo>
                  <a:cubicBezTo>
                    <a:pt x="31121" y="10904"/>
                    <a:pt x="31122" y="10904"/>
                    <a:pt x="31124" y="10905"/>
                  </a:cubicBezTo>
                  <a:lnTo>
                    <a:pt x="31107" y="10887"/>
                  </a:lnTo>
                  <a:lnTo>
                    <a:pt x="31107" y="10887"/>
                  </a:lnTo>
                  <a:cubicBezTo>
                    <a:pt x="31111" y="10893"/>
                    <a:pt x="31115" y="10898"/>
                    <a:pt x="31119" y="10903"/>
                  </a:cubicBezTo>
                  <a:lnTo>
                    <a:pt x="31119" y="10903"/>
                  </a:lnTo>
                  <a:cubicBezTo>
                    <a:pt x="30878" y="10817"/>
                    <a:pt x="30637" y="10731"/>
                    <a:pt x="30392" y="10648"/>
                  </a:cubicBezTo>
                  <a:cubicBezTo>
                    <a:pt x="30805" y="10436"/>
                    <a:pt x="31207" y="10364"/>
                    <a:pt x="31602" y="10249"/>
                  </a:cubicBezTo>
                  <a:cubicBezTo>
                    <a:pt x="31956" y="10149"/>
                    <a:pt x="32300" y="10003"/>
                    <a:pt x="32647" y="9874"/>
                  </a:cubicBezTo>
                  <a:cubicBezTo>
                    <a:pt x="32633" y="9836"/>
                    <a:pt x="32616" y="9795"/>
                    <a:pt x="32602" y="9753"/>
                  </a:cubicBezTo>
                  <a:cubicBezTo>
                    <a:pt x="32179" y="9822"/>
                    <a:pt x="31756" y="9891"/>
                    <a:pt x="31336" y="9965"/>
                  </a:cubicBezTo>
                  <a:cubicBezTo>
                    <a:pt x="31322" y="9909"/>
                    <a:pt x="31311" y="9857"/>
                    <a:pt x="31301" y="9802"/>
                  </a:cubicBezTo>
                  <a:cubicBezTo>
                    <a:pt x="32283" y="9583"/>
                    <a:pt x="33268" y="9361"/>
                    <a:pt x="34163" y="9160"/>
                  </a:cubicBezTo>
                  <a:cubicBezTo>
                    <a:pt x="34673" y="8580"/>
                    <a:pt x="35114" y="8084"/>
                    <a:pt x="35565" y="7574"/>
                  </a:cubicBezTo>
                  <a:cubicBezTo>
                    <a:pt x="35248" y="7174"/>
                    <a:pt x="34961" y="6940"/>
                    <a:pt x="34584" y="6940"/>
                  </a:cubicBezTo>
                  <a:cubicBezTo>
                    <a:pt x="34527" y="6940"/>
                    <a:pt x="34468" y="6945"/>
                    <a:pt x="34406" y="6956"/>
                  </a:cubicBezTo>
                  <a:cubicBezTo>
                    <a:pt x="33761" y="7071"/>
                    <a:pt x="33115" y="7172"/>
                    <a:pt x="32484" y="7339"/>
                  </a:cubicBezTo>
                  <a:cubicBezTo>
                    <a:pt x="32363" y="7370"/>
                    <a:pt x="32237" y="7386"/>
                    <a:pt x="32112" y="7386"/>
                  </a:cubicBezTo>
                  <a:cubicBezTo>
                    <a:pt x="31696" y="7386"/>
                    <a:pt x="31274" y="7209"/>
                    <a:pt x="30944" y="6818"/>
                  </a:cubicBezTo>
                  <a:cubicBezTo>
                    <a:pt x="29888" y="7109"/>
                    <a:pt x="28862" y="7671"/>
                    <a:pt x="27771" y="7671"/>
                  </a:cubicBezTo>
                  <a:cubicBezTo>
                    <a:pt x="27495" y="7671"/>
                    <a:pt x="27215" y="7635"/>
                    <a:pt x="26930" y="7550"/>
                  </a:cubicBezTo>
                  <a:cubicBezTo>
                    <a:pt x="26267" y="7224"/>
                    <a:pt x="25646" y="6922"/>
                    <a:pt x="25025" y="6620"/>
                  </a:cubicBezTo>
                  <a:cubicBezTo>
                    <a:pt x="25029" y="6537"/>
                    <a:pt x="25032" y="6457"/>
                    <a:pt x="25032" y="6377"/>
                  </a:cubicBezTo>
                  <a:cubicBezTo>
                    <a:pt x="26257" y="5972"/>
                    <a:pt x="27095" y="4695"/>
                    <a:pt x="28612" y="4695"/>
                  </a:cubicBezTo>
                  <a:cubicBezTo>
                    <a:pt x="28745" y="4695"/>
                    <a:pt x="28882" y="4705"/>
                    <a:pt x="29025" y="4726"/>
                  </a:cubicBezTo>
                  <a:cubicBezTo>
                    <a:pt x="28609" y="5049"/>
                    <a:pt x="28293" y="5293"/>
                    <a:pt x="27981" y="5536"/>
                  </a:cubicBezTo>
                  <a:lnTo>
                    <a:pt x="27981" y="5536"/>
                  </a:lnTo>
                  <a:cubicBezTo>
                    <a:pt x="27971" y="5534"/>
                    <a:pt x="27962" y="5533"/>
                    <a:pt x="27953" y="5531"/>
                  </a:cubicBezTo>
                  <a:lnTo>
                    <a:pt x="27953" y="5531"/>
                  </a:lnTo>
                  <a:lnTo>
                    <a:pt x="27970" y="5544"/>
                  </a:lnTo>
                  <a:cubicBezTo>
                    <a:pt x="27974" y="5542"/>
                    <a:pt x="27977" y="5539"/>
                    <a:pt x="27981" y="5536"/>
                  </a:cubicBezTo>
                  <a:lnTo>
                    <a:pt x="27981" y="5536"/>
                  </a:lnTo>
                  <a:cubicBezTo>
                    <a:pt x="28426" y="5625"/>
                    <a:pt x="28874" y="5717"/>
                    <a:pt x="29438" y="5832"/>
                  </a:cubicBezTo>
                  <a:cubicBezTo>
                    <a:pt x="29716" y="5523"/>
                    <a:pt x="30062" y="5135"/>
                    <a:pt x="30448" y="4705"/>
                  </a:cubicBezTo>
                  <a:lnTo>
                    <a:pt x="30448" y="4705"/>
                  </a:lnTo>
                  <a:cubicBezTo>
                    <a:pt x="30070" y="4757"/>
                    <a:pt x="29775" y="4795"/>
                    <a:pt x="29483" y="4836"/>
                  </a:cubicBezTo>
                  <a:cubicBezTo>
                    <a:pt x="29476" y="4757"/>
                    <a:pt x="29469" y="4677"/>
                    <a:pt x="29463" y="4597"/>
                  </a:cubicBezTo>
                  <a:cubicBezTo>
                    <a:pt x="30117" y="4492"/>
                    <a:pt x="30759" y="4242"/>
                    <a:pt x="31433" y="4242"/>
                  </a:cubicBezTo>
                  <a:cubicBezTo>
                    <a:pt x="31694" y="4242"/>
                    <a:pt x="31961" y="4279"/>
                    <a:pt x="32234" y="4378"/>
                  </a:cubicBezTo>
                  <a:cubicBezTo>
                    <a:pt x="32387" y="4365"/>
                    <a:pt x="32568" y="4351"/>
                    <a:pt x="32696" y="4337"/>
                  </a:cubicBezTo>
                  <a:cubicBezTo>
                    <a:pt x="33737" y="3488"/>
                    <a:pt x="34441" y="2426"/>
                    <a:pt x="34826" y="1118"/>
                  </a:cubicBezTo>
                  <a:cubicBezTo>
                    <a:pt x="34572" y="939"/>
                    <a:pt x="34338" y="845"/>
                    <a:pt x="34082" y="845"/>
                  </a:cubicBezTo>
                  <a:cubicBezTo>
                    <a:pt x="33905" y="845"/>
                    <a:pt x="33718" y="890"/>
                    <a:pt x="33508" y="985"/>
                  </a:cubicBezTo>
                  <a:cubicBezTo>
                    <a:pt x="32814" y="1298"/>
                    <a:pt x="32054" y="1464"/>
                    <a:pt x="31176" y="1739"/>
                  </a:cubicBezTo>
                  <a:cubicBezTo>
                    <a:pt x="31565" y="1385"/>
                    <a:pt x="31811" y="1163"/>
                    <a:pt x="32033" y="961"/>
                  </a:cubicBezTo>
                  <a:cubicBezTo>
                    <a:pt x="31648" y="597"/>
                    <a:pt x="31343" y="313"/>
                    <a:pt x="310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25"/>
            <p:cNvSpPr/>
            <p:nvPr/>
          </p:nvSpPr>
          <p:spPr>
            <a:xfrm>
              <a:off x="6348175" y="3708200"/>
              <a:ext cx="7825" cy="3075"/>
            </a:xfrm>
            <a:custGeom>
              <a:avLst/>
              <a:gdLst/>
              <a:ahLst/>
              <a:cxnLst/>
              <a:rect l="l" t="t" r="r" b="b"/>
              <a:pathLst>
                <a:path w="313" h="123" extrusionOk="0">
                  <a:moveTo>
                    <a:pt x="295" y="1"/>
                  </a:moveTo>
                  <a:cubicBezTo>
                    <a:pt x="284" y="5"/>
                    <a:pt x="274" y="10"/>
                    <a:pt x="263" y="14"/>
                  </a:cubicBezTo>
                  <a:lnTo>
                    <a:pt x="312" y="14"/>
                  </a:lnTo>
                  <a:lnTo>
                    <a:pt x="295" y="1"/>
                  </a:lnTo>
                  <a:close/>
                  <a:moveTo>
                    <a:pt x="0" y="14"/>
                  </a:moveTo>
                  <a:cubicBezTo>
                    <a:pt x="7" y="52"/>
                    <a:pt x="14" y="87"/>
                    <a:pt x="21" y="122"/>
                  </a:cubicBezTo>
                  <a:cubicBezTo>
                    <a:pt x="101" y="86"/>
                    <a:pt x="181" y="49"/>
                    <a:pt x="263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25"/>
            <p:cNvSpPr/>
            <p:nvPr/>
          </p:nvSpPr>
          <p:spPr>
            <a:xfrm>
              <a:off x="6239400" y="3648800"/>
              <a:ext cx="2550" cy="2025"/>
            </a:xfrm>
            <a:custGeom>
              <a:avLst/>
              <a:gdLst/>
              <a:ahLst/>
              <a:cxnLst/>
              <a:rect l="l" t="t" r="r" b="b"/>
              <a:pathLst>
                <a:path w="102" h="81" extrusionOk="0">
                  <a:moveTo>
                    <a:pt x="98" y="0"/>
                  </a:moveTo>
                  <a:cubicBezTo>
                    <a:pt x="63" y="7"/>
                    <a:pt x="31" y="17"/>
                    <a:pt x="1" y="28"/>
                  </a:cubicBezTo>
                  <a:cubicBezTo>
                    <a:pt x="15" y="45"/>
                    <a:pt x="21" y="73"/>
                    <a:pt x="39" y="80"/>
                  </a:cubicBezTo>
                  <a:cubicBezTo>
                    <a:pt x="41" y="80"/>
                    <a:pt x="43" y="80"/>
                    <a:pt x="46" y="80"/>
                  </a:cubicBezTo>
                  <a:cubicBezTo>
                    <a:pt x="62" y="80"/>
                    <a:pt x="83" y="69"/>
                    <a:pt x="101" y="63"/>
                  </a:cubicBezTo>
                  <a:cubicBezTo>
                    <a:pt x="101" y="42"/>
                    <a:pt x="98" y="21"/>
                    <a:pt x="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25"/>
            <p:cNvSpPr/>
            <p:nvPr/>
          </p:nvSpPr>
          <p:spPr>
            <a:xfrm>
              <a:off x="6455900" y="3881425"/>
              <a:ext cx="1750" cy="1400"/>
            </a:xfrm>
            <a:custGeom>
              <a:avLst/>
              <a:gdLst/>
              <a:ahLst/>
              <a:cxnLst/>
              <a:rect l="l" t="t" r="r" b="b"/>
              <a:pathLst>
                <a:path w="70" h="56" extrusionOk="0">
                  <a:moveTo>
                    <a:pt x="7" y="0"/>
                  </a:moveTo>
                  <a:lnTo>
                    <a:pt x="0" y="55"/>
                  </a:lnTo>
                  <a:lnTo>
                    <a:pt x="0" y="55"/>
                  </a:lnTo>
                  <a:lnTo>
                    <a:pt x="69" y="3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25"/>
            <p:cNvSpPr/>
            <p:nvPr/>
          </p:nvSpPr>
          <p:spPr>
            <a:xfrm>
              <a:off x="6214675" y="4018300"/>
              <a:ext cx="2025" cy="1475"/>
            </a:xfrm>
            <a:custGeom>
              <a:avLst/>
              <a:gdLst/>
              <a:ahLst/>
              <a:cxnLst/>
              <a:rect l="l" t="t" r="r" b="b"/>
              <a:pathLst>
                <a:path w="81" h="59" extrusionOk="0">
                  <a:moveTo>
                    <a:pt x="60" y="0"/>
                  </a:moveTo>
                  <a:cubicBezTo>
                    <a:pt x="48" y="13"/>
                    <a:pt x="37" y="26"/>
                    <a:pt x="28" y="36"/>
                  </a:cubicBezTo>
                  <a:lnTo>
                    <a:pt x="28" y="36"/>
                  </a:lnTo>
                  <a:cubicBezTo>
                    <a:pt x="42" y="32"/>
                    <a:pt x="61" y="26"/>
                    <a:pt x="80" y="21"/>
                  </a:cubicBezTo>
                  <a:lnTo>
                    <a:pt x="60" y="0"/>
                  </a:lnTo>
                  <a:close/>
                  <a:moveTo>
                    <a:pt x="28" y="36"/>
                  </a:moveTo>
                  <a:cubicBezTo>
                    <a:pt x="11" y="41"/>
                    <a:pt x="0" y="45"/>
                    <a:pt x="1" y="45"/>
                  </a:cubicBezTo>
                  <a:cubicBezTo>
                    <a:pt x="2" y="45"/>
                    <a:pt x="10" y="43"/>
                    <a:pt x="26" y="38"/>
                  </a:cubicBezTo>
                  <a:lnTo>
                    <a:pt x="26" y="38"/>
                  </a:lnTo>
                  <a:cubicBezTo>
                    <a:pt x="16" y="50"/>
                    <a:pt x="9" y="59"/>
                    <a:pt x="10" y="59"/>
                  </a:cubicBezTo>
                  <a:cubicBezTo>
                    <a:pt x="10" y="59"/>
                    <a:pt x="16" y="53"/>
                    <a:pt x="29" y="37"/>
                  </a:cubicBezTo>
                  <a:lnTo>
                    <a:pt x="29" y="37"/>
                  </a:lnTo>
                  <a:cubicBezTo>
                    <a:pt x="28" y="38"/>
                    <a:pt x="27" y="38"/>
                    <a:pt x="26" y="38"/>
                  </a:cubicBezTo>
                  <a:lnTo>
                    <a:pt x="26" y="38"/>
                  </a:lnTo>
                  <a:cubicBezTo>
                    <a:pt x="27" y="38"/>
                    <a:pt x="27" y="37"/>
                    <a:pt x="28" y="3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25"/>
            <p:cNvSpPr/>
            <p:nvPr/>
          </p:nvSpPr>
          <p:spPr>
            <a:xfrm>
              <a:off x="6169025" y="3671000"/>
              <a:ext cx="2675" cy="275"/>
            </a:xfrm>
            <a:custGeom>
              <a:avLst/>
              <a:gdLst/>
              <a:ahLst/>
              <a:cxnLst/>
              <a:rect l="l" t="t" r="r" b="b"/>
              <a:pathLst>
                <a:path w="107" h="11" extrusionOk="0">
                  <a:moveTo>
                    <a:pt x="9" y="1"/>
                  </a:moveTo>
                  <a:lnTo>
                    <a:pt x="9" y="1"/>
                  </a:lnTo>
                  <a:cubicBezTo>
                    <a:pt x="9" y="1"/>
                    <a:pt x="19" y="2"/>
                    <a:pt x="36" y="3"/>
                  </a:cubicBezTo>
                  <a:lnTo>
                    <a:pt x="36" y="3"/>
                  </a:lnTo>
                  <a:cubicBezTo>
                    <a:pt x="36" y="3"/>
                    <a:pt x="36" y="3"/>
                    <a:pt x="36" y="3"/>
                  </a:cubicBezTo>
                  <a:cubicBezTo>
                    <a:pt x="17" y="1"/>
                    <a:pt x="9" y="1"/>
                    <a:pt x="9" y="1"/>
                  </a:cubicBezTo>
                  <a:close/>
                  <a:moveTo>
                    <a:pt x="89" y="0"/>
                  </a:moveTo>
                  <a:cubicBezTo>
                    <a:pt x="75" y="2"/>
                    <a:pt x="61" y="3"/>
                    <a:pt x="48" y="5"/>
                  </a:cubicBezTo>
                  <a:lnTo>
                    <a:pt x="48" y="5"/>
                  </a:lnTo>
                  <a:cubicBezTo>
                    <a:pt x="44" y="4"/>
                    <a:pt x="40" y="4"/>
                    <a:pt x="36" y="3"/>
                  </a:cubicBezTo>
                  <a:lnTo>
                    <a:pt x="36" y="3"/>
                  </a:lnTo>
                  <a:cubicBezTo>
                    <a:pt x="9" y="7"/>
                    <a:pt x="1" y="9"/>
                    <a:pt x="5" y="9"/>
                  </a:cubicBezTo>
                  <a:cubicBezTo>
                    <a:pt x="9" y="9"/>
                    <a:pt x="26" y="7"/>
                    <a:pt x="48" y="5"/>
                  </a:cubicBezTo>
                  <a:lnTo>
                    <a:pt x="48" y="5"/>
                  </a:lnTo>
                  <a:cubicBezTo>
                    <a:pt x="65" y="7"/>
                    <a:pt x="85" y="9"/>
                    <a:pt x="106" y="11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25"/>
            <p:cNvSpPr/>
            <p:nvPr/>
          </p:nvSpPr>
          <p:spPr>
            <a:xfrm>
              <a:off x="6434400" y="3841250"/>
              <a:ext cx="1125" cy="1325"/>
            </a:xfrm>
            <a:custGeom>
              <a:avLst/>
              <a:gdLst/>
              <a:ahLst/>
              <a:cxnLst/>
              <a:rect l="l" t="t" r="r" b="b"/>
              <a:pathLst>
                <a:path w="45" h="53" extrusionOk="0">
                  <a:moveTo>
                    <a:pt x="45" y="0"/>
                  </a:moveTo>
                  <a:lnTo>
                    <a:pt x="0" y="35"/>
                  </a:lnTo>
                  <a:lnTo>
                    <a:pt x="17" y="53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25"/>
            <p:cNvSpPr/>
            <p:nvPr/>
          </p:nvSpPr>
          <p:spPr>
            <a:xfrm>
              <a:off x="6401500" y="3963550"/>
              <a:ext cx="550" cy="1675"/>
            </a:xfrm>
            <a:custGeom>
              <a:avLst/>
              <a:gdLst/>
              <a:ahLst/>
              <a:cxnLst/>
              <a:rect l="l" t="t" r="r" b="b"/>
              <a:pathLst>
                <a:path w="22" h="67" extrusionOk="0">
                  <a:moveTo>
                    <a:pt x="0" y="0"/>
                  </a:moveTo>
                  <a:lnTo>
                    <a:pt x="5" y="49"/>
                  </a:lnTo>
                  <a:lnTo>
                    <a:pt x="21" y="67"/>
                  </a:lnTo>
                  <a:lnTo>
                    <a:pt x="21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3" name="Google Shape;1413;p25"/>
          <p:cNvSpPr/>
          <p:nvPr/>
        </p:nvSpPr>
        <p:spPr>
          <a:xfrm>
            <a:off x="8100149" y="328216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4" name="Google Shape;1414;p25"/>
          <p:cNvSpPr/>
          <p:nvPr/>
        </p:nvSpPr>
        <p:spPr>
          <a:xfrm>
            <a:off x="-1139101" y="480616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5" name="Google Shape;1415;p25"/>
          <p:cNvSpPr/>
          <p:nvPr/>
        </p:nvSpPr>
        <p:spPr>
          <a:xfrm rot="6579472">
            <a:off x="7704894" y="3815888"/>
            <a:ext cx="2765351" cy="1585218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6" name="Google Shape;1416;p25"/>
          <p:cNvSpPr/>
          <p:nvPr/>
        </p:nvSpPr>
        <p:spPr>
          <a:xfrm rot="970989">
            <a:off x="-801684" y="4226439"/>
            <a:ext cx="2765389" cy="1585239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7" name="Google Shape;1417;p25"/>
          <p:cNvGrpSpPr/>
          <p:nvPr/>
        </p:nvGrpSpPr>
        <p:grpSpPr>
          <a:xfrm flipH="1">
            <a:off x="8420584" y="3101094"/>
            <a:ext cx="419556" cy="413909"/>
            <a:chOff x="4129135" y="4735732"/>
            <a:chExt cx="419556" cy="413909"/>
          </a:xfrm>
        </p:grpSpPr>
        <p:sp>
          <p:nvSpPr>
            <p:cNvPr id="1418" name="Google Shape;1418;p25"/>
            <p:cNvSpPr/>
            <p:nvPr/>
          </p:nvSpPr>
          <p:spPr>
            <a:xfrm>
              <a:off x="4144471" y="5002093"/>
              <a:ext cx="124350" cy="107187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25"/>
            <p:cNvSpPr/>
            <p:nvPr/>
          </p:nvSpPr>
          <p:spPr>
            <a:xfrm>
              <a:off x="4129135" y="4845908"/>
              <a:ext cx="151368" cy="123464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25"/>
            <p:cNvSpPr/>
            <p:nvPr/>
          </p:nvSpPr>
          <p:spPr>
            <a:xfrm>
              <a:off x="4263949" y="4903045"/>
              <a:ext cx="284742" cy="246596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25"/>
            <p:cNvSpPr/>
            <p:nvPr/>
          </p:nvSpPr>
          <p:spPr>
            <a:xfrm>
              <a:off x="4207144" y="4735732"/>
              <a:ext cx="148710" cy="133208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25"/>
            <p:cNvSpPr/>
            <p:nvPr/>
          </p:nvSpPr>
          <p:spPr>
            <a:xfrm>
              <a:off x="4368035" y="4776204"/>
              <a:ext cx="145887" cy="101041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3" name="Google Shape;1423;p25"/>
          <p:cNvGrpSpPr/>
          <p:nvPr/>
        </p:nvGrpSpPr>
        <p:grpSpPr>
          <a:xfrm flipH="1">
            <a:off x="8475693" y="4267256"/>
            <a:ext cx="309323" cy="305228"/>
            <a:chOff x="4583184" y="5084531"/>
            <a:chExt cx="309323" cy="305228"/>
          </a:xfrm>
        </p:grpSpPr>
        <p:sp>
          <p:nvSpPr>
            <p:cNvPr id="1424" name="Google Shape;1424;p25"/>
            <p:cNvSpPr/>
            <p:nvPr/>
          </p:nvSpPr>
          <p:spPr>
            <a:xfrm>
              <a:off x="4594533" y="5281022"/>
              <a:ext cx="91684" cy="7889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25"/>
            <p:cNvSpPr/>
            <p:nvPr/>
          </p:nvSpPr>
          <p:spPr>
            <a:xfrm>
              <a:off x="4583184" y="5165863"/>
              <a:ext cx="111671" cy="91131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25"/>
            <p:cNvSpPr/>
            <p:nvPr/>
          </p:nvSpPr>
          <p:spPr>
            <a:xfrm>
              <a:off x="4682508" y="5207940"/>
              <a:ext cx="209999" cy="181819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25"/>
            <p:cNvSpPr/>
            <p:nvPr/>
          </p:nvSpPr>
          <p:spPr>
            <a:xfrm>
              <a:off x="4640652" y="5084531"/>
              <a:ext cx="109733" cy="98328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25"/>
            <p:cNvSpPr/>
            <p:nvPr/>
          </p:nvSpPr>
          <p:spPr>
            <a:xfrm>
              <a:off x="4759355" y="5114318"/>
              <a:ext cx="107630" cy="74687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9" name="Google Shape;1429;p25"/>
          <p:cNvGrpSpPr/>
          <p:nvPr/>
        </p:nvGrpSpPr>
        <p:grpSpPr>
          <a:xfrm flipH="1">
            <a:off x="8245610" y="3735553"/>
            <a:ext cx="366572" cy="362752"/>
            <a:chOff x="4648293" y="4608503"/>
            <a:chExt cx="366572" cy="362752"/>
          </a:xfrm>
        </p:grpSpPr>
        <p:sp>
          <p:nvSpPr>
            <p:cNvPr id="1430" name="Google Shape;1430;p25"/>
            <p:cNvSpPr/>
            <p:nvPr/>
          </p:nvSpPr>
          <p:spPr>
            <a:xfrm>
              <a:off x="4652445" y="4816122"/>
              <a:ext cx="106190" cy="90300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5"/>
            <p:cNvSpPr/>
            <p:nvPr/>
          </p:nvSpPr>
          <p:spPr>
            <a:xfrm>
              <a:off x="4648293" y="4666913"/>
              <a:ext cx="128945" cy="120142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5"/>
            <p:cNvSpPr/>
            <p:nvPr/>
          </p:nvSpPr>
          <p:spPr>
            <a:xfrm>
              <a:off x="4749943" y="4754667"/>
              <a:ext cx="264922" cy="216588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5"/>
            <p:cNvSpPr/>
            <p:nvPr/>
          </p:nvSpPr>
          <p:spPr>
            <a:xfrm>
              <a:off x="4740476" y="4608503"/>
              <a:ext cx="132599" cy="111173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5"/>
            <p:cNvSpPr/>
            <p:nvPr/>
          </p:nvSpPr>
          <p:spPr>
            <a:xfrm>
              <a:off x="4870528" y="4639784"/>
              <a:ext cx="116100" cy="97332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5" name="Google Shape;1435;p25"/>
          <p:cNvGrpSpPr/>
          <p:nvPr/>
        </p:nvGrpSpPr>
        <p:grpSpPr>
          <a:xfrm>
            <a:off x="200771" y="3300446"/>
            <a:ext cx="664358" cy="1118645"/>
            <a:chOff x="5885054" y="4561989"/>
            <a:chExt cx="302091" cy="508636"/>
          </a:xfrm>
        </p:grpSpPr>
        <p:sp>
          <p:nvSpPr>
            <p:cNvPr id="1436" name="Google Shape;1436;p25"/>
            <p:cNvSpPr/>
            <p:nvPr/>
          </p:nvSpPr>
          <p:spPr>
            <a:xfrm rot="2700000">
              <a:off x="5913313" y="4622210"/>
              <a:ext cx="245573" cy="181648"/>
            </a:xfrm>
            <a:custGeom>
              <a:avLst/>
              <a:gdLst/>
              <a:ahLst/>
              <a:cxnLst/>
              <a:rect l="l" t="t" r="r" b="b"/>
              <a:pathLst>
                <a:path w="9823" h="7266" extrusionOk="0">
                  <a:moveTo>
                    <a:pt x="1886" y="1"/>
                  </a:moveTo>
                  <a:cubicBezTo>
                    <a:pt x="1683" y="1"/>
                    <a:pt x="1478" y="46"/>
                    <a:pt x="1291" y="136"/>
                  </a:cubicBezTo>
                  <a:cubicBezTo>
                    <a:pt x="874" y="338"/>
                    <a:pt x="989" y="921"/>
                    <a:pt x="1048" y="1371"/>
                  </a:cubicBezTo>
                  <a:cubicBezTo>
                    <a:pt x="990" y="1356"/>
                    <a:pt x="934" y="1349"/>
                    <a:pt x="880" y="1349"/>
                  </a:cubicBezTo>
                  <a:cubicBezTo>
                    <a:pt x="503" y="1349"/>
                    <a:pt x="236" y="1686"/>
                    <a:pt x="139" y="2061"/>
                  </a:cubicBezTo>
                  <a:cubicBezTo>
                    <a:pt x="0" y="2610"/>
                    <a:pt x="240" y="3164"/>
                    <a:pt x="778" y="3356"/>
                  </a:cubicBezTo>
                  <a:cubicBezTo>
                    <a:pt x="874" y="3390"/>
                    <a:pt x="972" y="3404"/>
                    <a:pt x="1072" y="3404"/>
                  </a:cubicBezTo>
                  <a:cubicBezTo>
                    <a:pt x="1352" y="3404"/>
                    <a:pt x="1637" y="3292"/>
                    <a:pt x="1888" y="3189"/>
                  </a:cubicBezTo>
                  <a:cubicBezTo>
                    <a:pt x="2097" y="3106"/>
                    <a:pt x="2296" y="3034"/>
                    <a:pt x="2506" y="3034"/>
                  </a:cubicBezTo>
                  <a:cubicBezTo>
                    <a:pt x="2595" y="3034"/>
                    <a:pt x="2685" y="3047"/>
                    <a:pt x="2780" y="3078"/>
                  </a:cubicBezTo>
                  <a:cubicBezTo>
                    <a:pt x="3084" y="3179"/>
                    <a:pt x="3359" y="3414"/>
                    <a:pt x="3622" y="3585"/>
                  </a:cubicBezTo>
                  <a:cubicBezTo>
                    <a:pt x="4625" y="4237"/>
                    <a:pt x="5711" y="4751"/>
                    <a:pt x="6700" y="5423"/>
                  </a:cubicBezTo>
                  <a:cubicBezTo>
                    <a:pt x="6706" y="5427"/>
                    <a:pt x="6717" y="5433"/>
                    <a:pt x="6727" y="5433"/>
                  </a:cubicBezTo>
                  <a:cubicBezTo>
                    <a:pt x="6644" y="5912"/>
                    <a:pt x="6533" y="6277"/>
                    <a:pt x="6845" y="6700"/>
                  </a:cubicBezTo>
                  <a:cubicBezTo>
                    <a:pt x="7088" y="7031"/>
                    <a:pt x="7544" y="7266"/>
                    <a:pt x="7955" y="7266"/>
                  </a:cubicBezTo>
                  <a:cubicBezTo>
                    <a:pt x="7967" y="7266"/>
                    <a:pt x="7978" y="7266"/>
                    <a:pt x="7990" y="7265"/>
                  </a:cubicBezTo>
                  <a:cubicBezTo>
                    <a:pt x="8792" y="7238"/>
                    <a:pt x="8840" y="6364"/>
                    <a:pt x="8715" y="5739"/>
                  </a:cubicBezTo>
                  <a:lnTo>
                    <a:pt x="8715" y="5739"/>
                  </a:lnTo>
                  <a:cubicBezTo>
                    <a:pt x="8726" y="5739"/>
                    <a:pt x="8737" y="5739"/>
                    <a:pt x="8747" y="5739"/>
                  </a:cubicBezTo>
                  <a:cubicBezTo>
                    <a:pt x="9254" y="5739"/>
                    <a:pt x="9822" y="5412"/>
                    <a:pt x="9673" y="4847"/>
                  </a:cubicBezTo>
                  <a:cubicBezTo>
                    <a:pt x="9572" y="4473"/>
                    <a:pt x="9218" y="4140"/>
                    <a:pt x="8837" y="4056"/>
                  </a:cubicBezTo>
                  <a:cubicBezTo>
                    <a:pt x="8715" y="4031"/>
                    <a:pt x="8596" y="4019"/>
                    <a:pt x="8478" y="4019"/>
                  </a:cubicBezTo>
                  <a:cubicBezTo>
                    <a:pt x="8343" y="4019"/>
                    <a:pt x="8208" y="4034"/>
                    <a:pt x="8070" y="4060"/>
                  </a:cubicBezTo>
                  <a:cubicBezTo>
                    <a:pt x="7825" y="4104"/>
                    <a:pt x="7547" y="4293"/>
                    <a:pt x="7297" y="4293"/>
                  </a:cubicBezTo>
                  <a:cubicBezTo>
                    <a:pt x="7289" y="4293"/>
                    <a:pt x="7281" y="4293"/>
                    <a:pt x="7273" y="4293"/>
                  </a:cubicBezTo>
                  <a:cubicBezTo>
                    <a:pt x="6786" y="4032"/>
                    <a:pt x="6315" y="3755"/>
                    <a:pt x="5840" y="3470"/>
                  </a:cubicBezTo>
                  <a:cubicBezTo>
                    <a:pt x="5319" y="3158"/>
                    <a:pt x="4754" y="2922"/>
                    <a:pt x="4205" y="2665"/>
                  </a:cubicBezTo>
                  <a:cubicBezTo>
                    <a:pt x="3830" y="2492"/>
                    <a:pt x="3432" y="2336"/>
                    <a:pt x="3119" y="2061"/>
                  </a:cubicBezTo>
                  <a:cubicBezTo>
                    <a:pt x="2738" y="1728"/>
                    <a:pt x="3119" y="1170"/>
                    <a:pt x="2984" y="746"/>
                  </a:cubicBezTo>
                  <a:cubicBezTo>
                    <a:pt x="2828" y="254"/>
                    <a:pt x="2366" y="1"/>
                    <a:pt x="18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5"/>
            <p:cNvSpPr/>
            <p:nvPr/>
          </p:nvSpPr>
          <p:spPr>
            <a:xfrm>
              <a:off x="5897275" y="4884225"/>
              <a:ext cx="173000" cy="186400"/>
            </a:xfrm>
            <a:custGeom>
              <a:avLst/>
              <a:gdLst/>
              <a:ahLst/>
              <a:cxnLst/>
              <a:rect l="l" t="t" r="r" b="b"/>
              <a:pathLst>
                <a:path w="6920" h="7456" extrusionOk="0">
                  <a:moveTo>
                    <a:pt x="1809" y="1"/>
                  </a:moveTo>
                  <a:cubicBezTo>
                    <a:pt x="1770" y="1"/>
                    <a:pt x="1730" y="3"/>
                    <a:pt x="1691" y="7"/>
                  </a:cubicBezTo>
                  <a:cubicBezTo>
                    <a:pt x="1309" y="45"/>
                    <a:pt x="1236" y="531"/>
                    <a:pt x="1156" y="899"/>
                  </a:cubicBezTo>
                  <a:cubicBezTo>
                    <a:pt x="1060" y="833"/>
                    <a:pt x="960" y="804"/>
                    <a:pt x="862" y="804"/>
                  </a:cubicBezTo>
                  <a:cubicBezTo>
                    <a:pt x="629" y="804"/>
                    <a:pt x="406" y="967"/>
                    <a:pt x="261" y="1180"/>
                  </a:cubicBezTo>
                  <a:cubicBezTo>
                    <a:pt x="1" y="1568"/>
                    <a:pt x="29" y="2068"/>
                    <a:pt x="393" y="2363"/>
                  </a:cubicBezTo>
                  <a:cubicBezTo>
                    <a:pt x="587" y="2522"/>
                    <a:pt x="847" y="2551"/>
                    <a:pt x="1097" y="2551"/>
                  </a:cubicBezTo>
                  <a:cubicBezTo>
                    <a:pt x="1168" y="2551"/>
                    <a:pt x="1238" y="2549"/>
                    <a:pt x="1305" y="2547"/>
                  </a:cubicBezTo>
                  <a:cubicBezTo>
                    <a:pt x="1353" y="2545"/>
                    <a:pt x="1400" y="2543"/>
                    <a:pt x="1447" y="2543"/>
                  </a:cubicBezTo>
                  <a:cubicBezTo>
                    <a:pt x="1654" y="2543"/>
                    <a:pt x="1848" y="2571"/>
                    <a:pt x="2027" y="2710"/>
                  </a:cubicBezTo>
                  <a:cubicBezTo>
                    <a:pt x="2236" y="2873"/>
                    <a:pt x="2385" y="3130"/>
                    <a:pt x="2540" y="3338"/>
                  </a:cubicBezTo>
                  <a:cubicBezTo>
                    <a:pt x="3137" y="4125"/>
                    <a:pt x="3838" y="4826"/>
                    <a:pt x="4418" y="5624"/>
                  </a:cubicBezTo>
                  <a:cubicBezTo>
                    <a:pt x="4425" y="5631"/>
                    <a:pt x="4431" y="5638"/>
                    <a:pt x="4439" y="5642"/>
                  </a:cubicBezTo>
                  <a:cubicBezTo>
                    <a:pt x="4241" y="5989"/>
                    <a:pt x="4053" y="6242"/>
                    <a:pt x="4178" y="6662"/>
                  </a:cubicBezTo>
                  <a:cubicBezTo>
                    <a:pt x="4276" y="6995"/>
                    <a:pt x="4577" y="7314"/>
                    <a:pt x="4910" y="7418"/>
                  </a:cubicBezTo>
                  <a:cubicBezTo>
                    <a:pt x="4990" y="7444"/>
                    <a:pt x="5064" y="7456"/>
                    <a:pt x="5133" y="7456"/>
                  </a:cubicBezTo>
                  <a:cubicBezTo>
                    <a:pt x="5607" y="7456"/>
                    <a:pt x="5832" y="6890"/>
                    <a:pt x="5899" y="6436"/>
                  </a:cubicBezTo>
                  <a:cubicBezTo>
                    <a:pt x="6013" y="6480"/>
                    <a:pt x="6140" y="6504"/>
                    <a:pt x="6264" y="6504"/>
                  </a:cubicBezTo>
                  <a:cubicBezTo>
                    <a:pt x="6571" y="6504"/>
                    <a:pt x="6861" y="6358"/>
                    <a:pt x="6891" y="6010"/>
                  </a:cubicBezTo>
                  <a:cubicBezTo>
                    <a:pt x="6919" y="5690"/>
                    <a:pt x="6735" y="5333"/>
                    <a:pt x="6465" y="5160"/>
                  </a:cubicBezTo>
                  <a:cubicBezTo>
                    <a:pt x="6277" y="5045"/>
                    <a:pt x="6083" y="4982"/>
                    <a:pt x="5864" y="4948"/>
                  </a:cubicBezTo>
                  <a:cubicBezTo>
                    <a:pt x="5820" y="4941"/>
                    <a:pt x="5773" y="4938"/>
                    <a:pt x="5724" y="4938"/>
                  </a:cubicBezTo>
                  <a:cubicBezTo>
                    <a:pt x="5632" y="4938"/>
                    <a:pt x="5533" y="4947"/>
                    <a:pt x="5437" y="4947"/>
                  </a:cubicBezTo>
                  <a:cubicBezTo>
                    <a:pt x="5345" y="4947"/>
                    <a:pt x="5256" y="4939"/>
                    <a:pt x="5181" y="4906"/>
                  </a:cubicBezTo>
                  <a:cubicBezTo>
                    <a:pt x="4876" y="4569"/>
                    <a:pt x="4588" y="4223"/>
                    <a:pt x="4296" y="3869"/>
                  </a:cubicBezTo>
                  <a:cubicBezTo>
                    <a:pt x="3981" y="3480"/>
                    <a:pt x="3602" y="3140"/>
                    <a:pt x="3248" y="2786"/>
                  </a:cubicBezTo>
                  <a:cubicBezTo>
                    <a:pt x="3009" y="2547"/>
                    <a:pt x="2742" y="2314"/>
                    <a:pt x="2575" y="2013"/>
                  </a:cubicBezTo>
                  <a:cubicBezTo>
                    <a:pt x="2370" y="1648"/>
                    <a:pt x="2825" y="1319"/>
                    <a:pt x="2839" y="955"/>
                  </a:cubicBezTo>
                  <a:cubicBezTo>
                    <a:pt x="2859" y="389"/>
                    <a:pt x="2345" y="1"/>
                    <a:pt x="18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accent4"/>
        </a:solidFill>
        <a:effectLst/>
      </p:bgPr>
    </p:bg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40" name="Google Shape;1440;p26"/>
          <p:cNvSpPr/>
          <p:nvPr/>
        </p:nvSpPr>
        <p:spPr>
          <a:xfrm>
            <a:off x="7911560" y="4243512"/>
            <a:ext cx="2533737" cy="1452447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41" name="Google Shape;1441;p26"/>
          <p:cNvGrpSpPr/>
          <p:nvPr/>
        </p:nvGrpSpPr>
        <p:grpSpPr>
          <a:xfrm rot="-9591300">
            <a:off x="-2620282" y="4025821"/>
            <a:ext cx="4415746" cy="1256320"/>
            <a:chOff x="5021625" y="1087550"/>
            <a:chExt cx="996900" cy="283625"/>
          </a:xfrm>
        </p:grpSpPr>
        <p:sp>
          <p:nvSpPr>
            <p:cNvPr id="1442" name="Google Shape;1442;p26"/>
            <p:cNvSpPr/>
            <p:nvPr/>
          </p:nvSpPr>
          <p:spPr>
            <a:xfrm>
              <a:off x="5021625" y="1091500"/>
              <a:ext cx="996900" cy="249875"/>
            </a:xfrm>
            <a:custGeom>
              <a:avLst/>
              <a:gdLst/>
              <a:ahLst/>
              <a:cxnLst/>
              <a:rect l="l" t="t" r="r" b="b"/>
              <a:pathLst>
                <a:path w="39876" h="9995" extrusionOk="0">
                  <a:moveTo>
                    <a:pt x="27441" y="108"/>
                  </a:moveTo>
                  <a:cubicBezTo>
                    <a:pt x="27477" y="108"/>
                    <a:pt x="27504" y="146"/>
                    <a:pt x="27470" y="156"/>
                  </a:cubicBezTo>
                  <a:cubicBezTo>
                    <a:pt x="27468" y="157"/>
                    <a:pt x="27466" y="157"/>
                    <a:pt x="27464" y="157"/>
                  </a:cubicBezTo>
                  <a:cubicBezTo>
                    <a:pt x="27455" y="157"/>
                    <a:pt x="27450" y="150"/>
                    <a:pt x="27454" y="139"/>
                  </a:cubicBezTo>
                  <a:cubicBezTo>
                    <a:pt x="27457" y="129"/>
                    <a:pt x="27450" y="119"/>
                    <a:pt x="27433" y="114"/>
                  </a:cubicBezTo>
                  <a:cubicBezTo>
                    <a:pt x="27419" y="111"/>
                    <a:pt x="27422" y="108"/>
                    <a:pt x="27436" y="108"/>
                  </a:cubicBezTo>
                  <a:cubicBezTo>
                    <a:pt x="27438" y="108"/>
                    <a:pt x="27439" y="108"/>
                    <a:pt x="27441" y="108"/>
                  </a:cubicBezTo>
                  <a:close/>
                  <a:moveTo>
                    <a:pt x="28599" y="152"/>
                  </a:moveTo>
                  <a:cubicBezTo>
                    <a:pt x="28601" y="152"/>
                    <a:pt x="28603" y="152"/>
                    <a:pt x="28605" y="153"/>
                  </a:cubicBezTo>
                  <a:cubicBezTo>
                    <a:pt x="28623" y="156"/>
                    <a:pt x="28633" y="164"/>
                    <a:pt x="28636" y="170"/>
                  </a:cubicBezTo>
                  <a:cubicBezTo>
                    <a:pt x="28636" y="174"/>
                    <a:pt x="28629" y="181"/>
                    <a:pt x="28615" y="184"/>
                  </a:cubicBezTo>
                  <a:cubicBezTo>
                    <a:pt x="28614" y="185"/>
                    <a:pt x="28612" y="185"/>
                    <a:pt x="28610" y="185"/>
                  </a:cubicBezTo>
                  <a:cubicBezTo>
                    <a:pt x="28601" y="185"/>
                    <a:pt x="28591" y="179"/>
                    <a:pt x="28588" y="167"/>
                  </a:cubicBezTo>
                  <a:cubicBezTo>
                    <a:pt x="28585" y="158"/>
                    <a:pt x="28589" y="152"/>
                    <a:pt x="28599" y="152"/>
                  </a:cubicBezTo>
                  <a:close/>
                  <a:moveTo>
                    <a:pt x="27339" y="128"/>
                  </a:moveTo>
                  <a:cubicBezTo>
                    <a:pt x="27341" y="128"/>
                    <a:pt x="27340" y="131"/>
                    <a:pt x="27339" y="135"/>
                  </a:cubicBezTo>
                  <a:cubicBezTo>
                    <a:pt x="27332" y="146"/>
                    <a:pt x="27350" y="164"/>
                    <a:pt x="27381" y="170"/>
                  </a:cubicBezTo>
                  <a:cubicBezTo>
                    <a:pt x="27450" y="191"/>
                    <a:pt x="27457" y="226"/>
                    <a:pt x="27395" y="236"/>
                  </a:cubicBezTo>
                  <a:cubicBezTo>
                    <a:pt x="27392" y="236"/>
                    <a:pt x="27388" y="237"/>
                    <a:pt x="27385" y="237"/>
                  </a:cubicBezTo>
                  <a:cubicBezTo>
                    <a:pt x="27328" y="237"/>
                    <a:pt x="27285" y="172"/>
                    <a:pt x="27325" y="139"/>
                  </a:cubicBezTo>
                  <a:cubicBezTo>
                    <a:pt x="27332" y="132"/>
                    <a:pt x="27337" y="128"/>
                    <a:pt x="27339" y="128"/>
                  </a:cubicBezTo>
                  <a:close/>
                  <a:moveTo>
                    <a:pt x="29418" y="221"/>
                  </a:moveTo>
                  <a:cubicBezTo>
                    <a:pt x="29421" y="221"/>
                    <a:pt x="29424" y="222"/>
                    <a:pt x="29427" y="223"/>
                  </a:cubicBezTo>
                  <a:cubicBezTo>
                    <a:pt x="29441" y="226"/>
                    <a:pt x="29455" y="236"/>
                    <a:pt x="29459" y="247"/>
                  </a:cubicBezTo>
                  <a:cubicBezTo>
                    <a:pt x="29461" y="257"/>
                    <a:pt x="29458" y="262"/>
                    <a:pt x="29450" y="262"/>
                  </a:cubicBezTo>
                  <a:cubicBezTo>
                    <a:pt x="29448" y="262"/>
                    <a:pt x="29445" y="261"/>
                    <a:pt x="29441" y="260"/>
                  </a:cubicBezTo>
                  <a:cubicBezTo>
                    <a:pt x="29424" y="257"/>
                    <a:pt x="29410" y="247"/>
                    <a:pt x="29406" y="236"/>
                  </a:cubicBezTo>
                  <a:cubicBezTo>
                    <a:pt x="29404" y="226"/>
                    <a:pt x="29409" y="221"/>
                    <a:pt x="29418" y="221"/>
                  </a:cubicBezTo>
                  <a:close/>
                  <a:moveTo>
                    <a:pt x="28273" y="239"/>
                  </a:moveTo>
                  <a:cubicBezTo>
                    <a:pt x="28276" y="239"/>
                    <a:pt x="28279" y="239"/>
                    <a:pt x="28282" y="239"/>
                  </a:cubicBezTo>
                  <a:cubicBezTo>
                    <a:pt x="28303" y="239"/>
                    <a:pt x="28321" y="244"/>
                    <a:pt x="28321" y="250"/>
                  </a:cubicBezTo>
                  <a:cubicBezTo>
                    <a:pt x="28324" y="253"/>
                    <a:pt x="28311" y="260"/>
                    <a:pt x="28293" y="268"/>
                  </a:cubicBezTo>
                  <a:cubicBezTo>
                    <a:pt x="28288" y="268"/>
                    <a:pt x="28284" y="269"/>
                    <a:pt x="28279" y="269"/>
                  </a:cubicBezTo>
                  <a:cubicBezTo>
                    <a:pt x="28265" y="269"/>
                    <a:pt x="28254" y="264"/>
                    <a:pt x="28251" y="253"/>
                  </a:cubicBezTo>
                  <a:cubicBezTo>
                    <a:pt x="28249" y="245"/>
                    <a:pt x="28258" y="239"/>
                    <a:pt x="28273" y="239"/>
                  </a:cubicBezTo>
                  <a:close/>
                  <a:moveTo>
                    <a:pt x="22107" y="329"/>
                  </a:moveTo>
                  <a:cubicBezTo>
                    <a:pt x="22120" y="329"/>
                    <a:pt x="22132" y="333"/>
                    <a:pt x="22135" y="340"/>
                  </a:cubicBezTo>
                  <a:cubicBezTo>
                    <a:pt x="22138" y="354"/>
                    <a:pt x="22131" y="364"/>
                    <a:pt x="22117" y="368"/>
                  </a:cubicBezTo>
                  <a:cubicBezTo>
                    <a:pt x="22107" y="368"/>
                    <a:pt x="22090" y="364"/>
                    <a:pt x="22076" y="354"/>
                  </a:cubicBezTo>
                  <a:cubicBezTo>
                    <a:pt x="22066" y="348"/>
                    <a:pt x="22072" y="337"/>
                    <a:pt x="22093" y="330"/>
                  </a:cubicBezTo>
                  <a:cubicBezTo>
                    <a:pt x="22098" y="329"/>
                    <a:pt x="22102" y="329"/>
                    <a:pt x="22107" y="329"/>
                  </a:cubicBezTo>
                  <a:close/>
                  <a:moveTo>
                    <a:pt x="31541" y="403"/>
                  </a:moveTo>
                  <a:cubicBezTo>
                    <a:pt x="31599" y="403"/>
                    <a:pt x="31690" y="415"/>
                    <a:pt x="31693" y="423"/>
                  </a:cubicBezTo>
                  <a:cubicBezTo>
                    <a:pt x="31696" y="429"/>
                    <a:pt x="31671" y="435"/>
                    <a:pt x="31637" y="435"/>
                  </a:cubicBezTo>
                  <a:cubicBezTo>
                    <a:pt x="31629" y="435"/>
                    <a:pt x="31621" y="435"/>
                    <a:pt x="31613" y="434"/>
                  </a:cubicBezTo>
                  <a:cubicBezTo>
                    <a:pt x="31526" y="431"/>
                    <a:pt x="31471" y="413"/>
                    <a:pt x="31505" y="406"/>
                  </a:cubicBezTo>
                  <a:cubicBezTo>
                    <a:pt x="31513" y="404"/>
                    <a:pt x="31526" y="403"/>
                    <a:pt x="31541" y="403"/>
                  </a:cubicBezTo>
                  <a:close/>
                  <a:moveTo>
                    <a:pt x="35114" y="1092"/>
                  </a:moveTo>
                  <a:cubicBezTo>
                    <a:pt x="35121" y="1092"/>
                    <a:pt x="35125" y="1102"/>
                    <a:pt x="35131" y="1121"/>
                  </a:cubicBezTo>
                  <a:cubicBezTo>
                    <a:pt x="35138" y="1142"/>
                    <a:pt x="35135" y="1166"/>
                    <a:pt x="35124" y="1169"/>
                  </a:cubicBezTo>
                  <a:cubicBezTo>
                    <a:pt x="35121" y="1170"/>
                    <a:pt x="35117" y="1170"/>
                    <a:pt x="35114" y="1170"/>
                  </a:cubicBezTo>
                  <a:cubicBezTo>
                    <a:pt x="35083" y="1170"/>
                    <a:pt x="35071" y="1142"/>
                    <a:pt x="35093" y="1110"/>
                  </a:cubicBezTo>
                  <a:cubicBezTo>
                    <a:pt x="35103" y="1098"/>
                    <a:pt x="35109" y="1092"/>
                    <a:pt x="35114" y="1092"/>
                  </a:cubicBezTo>
                  <a:close/>
                  <a:moveTo>
                    <a:pt x="35235" y="1562"/>
                  </a:moveTo>
                  <a:cubicBezTo>
                    <a:pt x="35242" y="1562"/>
                    <a:pt x="35248" y="1568"/>
                    <a:pt x="35252" y="1582"/>
                  </a:cubicBezTo>
                  <a:cubicBezTo>
                    <a:pt x="35260" y="1592"/>
                    <a:pt x="35249" y="1603"/>
                    <a:pt x="35239" y="1607"/>
                  </a:cubicBezTo>
                  <a:cubicBezTo>
                    <a:pt x="35225" y="1610"/>
                    <a:pt x="35222" y="1624"/>
                    <a:pt x="35225" y="1642"/>
                  </a:cubicBezTo>
                  <a:cubicBezTo>
                    <a:pt x="35232" y="1659"/>
                    <a:pt x="35225" y="1672"/>
                    <a:pt x="35211" y="1676"/>
                  </a:cubicBezTo>
                  <a:cubicBezTo>
                    <a:pt x="35206" y="1678"/>
                    <a:pt x="35201" y="1679"/>
                    <a:pt x="35197" y="1679"/>
                  </a:cubicBezTo>
                  <a:cubicBezTo>
                    <a:pt x="35193" y="1679"/>
                    <a:pt x="35190" y="1678"/>
                    <a:pt x="35190" y="1676"/>
                  </a:cubicBezTo>
                  <a:cubicBezTo>
                    <a:pt x="35187" y="1616"/>
                    <a:pt x="35214" y="1562"/>
                    <a:pt x="35235" y="1562"/>
                  </a:cubicBezTo>
                  <a:close/>
                  <a:moveTo>
                    <a:pt x="35355" y="1748"/>
                  </a:moveTo>
                  <a:cubicBezTo>
                    <a:pt x="35368" y="1748"/>
                    <a:pt x="35377" y="1754"/>
                    <a:pt x="35374" y="1763"/>
                  </a:cubicBezTo>
                  <a:cubicBezTo>
                    <a:pt x="35371" y="1776"/>
                    <a:pt x="35356" y="1791"/>
                    <a:pt x="35343" y="1794"/>
                  </a:cubicBezTo>
                  <a:cubicBezTo>
                    <a:pt x="35341" y="1794"/>
                    <a:pt x="35339" y="1795"/>
                    <a:pt x="35338" y="1795"/>
                  </a:cubicBezTo>
                  <a:cubicBezTo>
                    <a:pt x="35329" y="1795"/>
                    <a:pt x="35322" y="1789"/>
                    <a:pt x="35318" y="1780"/>
                  </a:cubicBezTo>
                  <a:cubicBezTo>
                    <a:pt x="35315" y="1766"/>
                    <a:pt x="35326" y="1756"/>
                    <a:pt x="35346" y="1749"/>
                  </a:cubicBezTo>
                  <a:cubicBezTo>
                    <a:pt x="35350" y="1748"/>
                    <a:pt x="35352" y="1748"/>
                    <a:pt x="35355" y="1748"/>
                  </a:cubicBezTo>
                  <a:close/>
                  <a:moveTo>
                    <a:pt x="12443" y="1685"/>
                  </a:moveTo>
                  <a:cubicBezTo>
                    <a:pt x="12459" y="1685"/>
                    <a:pt x="12462" y="1694"/>
                    <a:pt x="12462" y="1714"/>
                  </a:cubicBezTo>
                  <a:cubicBezTo>
                    <a:pt x="12462" y="1738"/>
                    <a:pt x="12449" y="1752"/>
                    <a:pt x="12428" y="1752"/>
                  </a:cubicBezTo>
                  <a:cubicBezTo>
                    <a:pt x="12426" y="1752"/>
                    <a:pt x="12423" y="1752"/>
                    <a:pt x="12421" y="1752"/>
                  </a:cubicBezTo>
                  <a:cubicBezTo>
                    <a:pt x="12402" y="1752"/>
                    <a:pt x="12394" y="1766"/>
                    <a:pt x="12404" y="1797"/>
                  </a:cubicBezTo>
                  <a:cubicBezTo>
                    <a:pt x="12409" y="1820"/>
                    <a:pt x="12412" y="1830"/>
                    <a:pt x="12409" y="1830"/>
                  </a:cubicBezTo>
                  <a:cubicBezTo>
                    <a:pt x="12408" y="1830"/>
                    <a:pt x="12402" y="1822"/>
                    <a:pt x="12393" y="1808"/>
                  </a:cubicBezTo>
                  <a:cubicBezTo>
                    <a:pt x="12373" y="1776"/>
                    <a:pt x="12341" y="1756"/>
                    <a:pt x="12308" y="1756"/>
                  </a:cubicBezTo>
                  <a:cubicBezTo>
                    <a:pt x="12302" y="1756"/>
                    <a:pt x="12295" y="1757"/>
                    <a:pt x="12289" y="1759"/>
                  </a:cubicBezTo>
                  <a:cubicBezTo>
                    <a:pt x="12279" y="1763"/>
                    <a:pt x="12282" y="1770"/>
                    <a:pt x="12295" y="1780"/>
                  </a:cubicBezTo>
                  <a:cubicBezTo>
                    <a:pt x="12307" y="1789"/>
                    <a:pt x="12307" y="1795"/>
                    <a:pt x="12299" y="1795"/>
                  </a:cubicBezTo>
                  <a:cubicBezTo>
                    <a:pt x="12297" y="1795"/>
                    <a:pt x="12295" y="1794"/>
                    <a:pt x="12292" y="1794"/>
                  </a:cubicBezTo>
                  <a:cubicBezTo>
                    <a:pt x="12275" y="1791"/>
                    <a:pt x="12254" y="1773"/>
                    <a:pt x="12240" y="1752"/>
                  </a:cubicBezTo>
                  <a:cubicBezTo>
                    <a:pt x="12225" y="1729"/>
                    <a:pt x="12223" y="1719"/>
                    <a:pt x="12240" y="1719"/>
                  </a:cubicBezTo>
                  <a:cubicBezTo>
                    <a:pt x="12245" y="1719"/>
                    <a:pt x="12252" y="1720"/>
                    <a:pt x="12261" y="1721"/>
                  </a:cubicBezTo>
                  <a:cubicBezTo>
                    <a:pt x="12266" y="1723"/>
                    <a:pt x="12272" y="1723"/>
                    <a:pt x="12279" y="1723"/>
                  </a:cubicBezTo>
                  <a:cubicBezTo>
                    <a:pt x="12306" y="1723"/>
                    <a:pt x="12346" y="1714"/>
                    <a:pt x="12383" y="1701"/>
                  </a:cubicBezTo>
                  <a:cubicBezTo>
                    <a:pt x="12412" y="1690"/>
                    <a:pt x="12431" y="1685"/>
                    <a:pt x="12443" y="1685"/>
                  </a:cubicBezTo>
                  <a:close/>
                  <a:moveTo>
                    <a:pt x="11806" y="1884"/>
                  </a:moveTo>
                  <a:cubicBezTo>
                    <a:pt x="11818" y="1884"/>
                    <a:pt x="11823" y="1889"/>
                    <a:pt x="11821" y="1898"/>
                  </a:cubicBezTo>
                  <a:cubicBezTo>
                    <a:pt x="11817" y="1912"/>
                    <a:pt x="11800" y="1925"/>
                    <a:pt x="11783" y="1930"/>
                  </a:cubicBezTo>
                  <a:cubicBezTo>
                    <a:pt x="11778" y="1930"/>
                    <a:pt x="11774" y="1931"/>
                    <a:pt x="11770" y="1931"/>
                  </a:cubicBezTo>
                  <a:cubicBezTo>
                    <a:pt x="11757" y="1931"/>
                    <a:pt x="11747" y="1927"/>
                    <a:pt x="11744" y="1919"/>
                  </a:cubicBezTo>
                  <a:cubicBezTo>
                    <a:pt x="11741" y="1909"/>
                    <a:pt x="11758" y="1895"/>
                    <a:pt x="11783" y="1888"/>
                  </a:cubicBezTo>
                  <a:cubicBezTo>
                    <a:pt x="11792" y="1885"/>
                    <a:pt x="11800" y="1884"/>
                    <a:pt x="11806" y="1884"/>
                  </a:cubicBezTo>
                  <a:close/>
                  <a:moveTo>
                    <a:pt x="12920" y="1902"/>
                  </a:moveTo>
                  <a:cubicBezTo>
                    <a:pt x="12940" y="1902"/>
                    <a:pt x="12963" y="1908"/>
                    <a:pt x="12972" y="1919"/>
                  </a:cubicBezTo>
                  <a:cubicBezTo>
                    <a:pt x="12982" y="1933"/>
                    <a:pt x="12969" y="1940"/>
                    <a:pt x="12937" y="1940"/>
                  </a:cubicBezTo>
                  <a:cubicBezTo>
                    <a:pt x="12934" y="1940"/>
                    <a:pt x="12930" y="1940"/>
                    <a:pt x="12927" y="1940"/>
                  </a:cubicBezTo>
                  <a:cubicBezTo>
                    <a:pt x="12904" y="1940"/>
                    <a:pt x="12885" y="1932"/>
                    <a:pt x="12882" y="1922"/>
                  </a:cubicBezTo>
                  <a:cubicBezTo>
                    <a:pt x="12877" y="1909"/>
                    <a:pt x="12897" y="1902"/>
                    <a:pt x="12920" y="1902"/>
                  </a:cubicBezTo>
                  <a:close/>
                  <a:moveTo>
                    <a:pt x="12778" y="1918"/>
                  </a:moveTo>
                  <a:cubicBezTo>
                    <a:pt x="12780" y="1918"/>
                    <a:pt x="12783" y="1918"/>
                    <a:pt x="12785" y="1919"/>
                  </a:cubicBezTo>
                  <a:cubicBezTo>
                    <a:pt x="12799" y="1922"/>
                    <a:pt x="12812" y="1930"/>
                    <a:pt x="12812" y="1936"/>
                  </a:cubicBezTo>
                  <a:cubicBezTo>
                    <a:pt x="12816" y="1940"/>
                    <a:pt x="12806" y="1946"/>
                    <a:pt x="12795" y="1950"/>
                  </a:cubicBezTo>
                  <a:cubicBezTo>
                    <a:pt x="12793" y="1951"/>
                    <a:pt x="12791" y="1951"/>
                    <a:pt x="12789" y="1951"/>
                  </a:cubicBezTo>
                  <a:cubicBezTo>
                    <a:pt x="12777" y="1951"/>
                    <a:pt x="12767" y="1944"/>
                    <a:pt x="12764" y="1933"/>
                  </a:cubicBezTo>
                  <a:cubicBezTo>
                    <a:pt x="12761" y="1924"/>
                    <a:pt x="12768" y="1918"/>
                    <a:pt x="12778" y="1918"/>
                  </a:cubicBezTo>
                  <a:close/>
                  <a:moveTo>
                    <a:pt x="11929" y="2070"/>
                  </a:moveTo>
                  <a:cubicBezTo>
                    <a:pt x="11930" y="2070"/>
                    <a:pt x="11933" y="2071"/>
                    <a:pt x="11935" y="2071"/>
                  </a:cubicBezTo>
                  <a:cubicBezTo>
                    <a:pt x="11952" y="2075"/>
                    <a:pt x="11962" y="2082"/>
                    <a:pt x="11967" y="2085"/>
                  </a:cubicBezTo>
                  <a:cubicBezTo>
                    <a:pt x="11967" y="2092"/>
                    <a:pt x="11959" y="2099"/>
                    <a:pt x="11946" y="2103"/>
                  </a:cubicBezTo>
                  <a:cubicBezTo>
                    <a:pt x="11935" y="2103"/>
                    <a:pt x="11921" y="2096"/>
                    <a:pt x="11917" y="2085"/>
                  </a:cubicBezTo>
                  <a:cubicBezTo>
                    <a:pt x="11915" y="2077"/>
                    <a:pt x="11919" y="2070"/>
                    <a:pt x="11929" y="2070"/>
                  </a:cubicBezTo>
                  <a:close/>
                  <a:moveTo>
                    <a:pt x="35490" y="2022"/>
                  </a:moveTo>
                  <a:cubicBezTo>
                    <a:pt x="35500" y="2022"/>
                    <a:pt x="35507" y="2033"/>
                    <a:pt x="35510" y="2061"/>
                  </a:cubicBezTo>
                  <a:cubicBezTo>
                    <a:pt x="35513" y="2089"/>
                    <a:pt x="35505" y="2113"/>
                    <a:pt x="35495" y="2117"/>
                  </a:cubicBezTo>
                  <a:cubicBezTo>
                    <a:pt x="35494" y="2117"/>
                    <a:pt x="35493" y="2117"/>
                    <a:pt x="35491" y="2117"/>
                  </a:cubicBezTo>
                  <a:cubicBezTo>
                    <a:pt x="35459" y="2117"/>
                    <a:pt x="35448" y="2046"/>
                    <a:pt x="35478" y="2026"/>
                  </a:cubicBezTo>
                  <a:cubicBezTo>
                    <a:pt x="35483" y="2024"/>
                    <a:pt x="35487" y="2022"/>
                    <a:pt x="35490" y="2022"/>
                  </a:cubicBezTo>
                  <a:close/>
                  <a:moveTo>
                    <a:pt x="35422" y="2206"/>
                  </a:moveTo>
                  <a:cubicBezTo>
                    <a:pt x="35429" y="2206"/>
                    <a:pt x="35436" y="2209"/>
                    <a:pt x="35443" y="2214"/>
                  </a:cubicBezTo>
                  <a:cubicBezTo>
                    <a:pt x="35454" y="2224"/>
                    <a:pt x="35447" y="2234"/>
                    <a:pt x="35430" y="2238"/>
                  </a:cubicBezTo>
                  <a:cubicBezTo>
                    <a:pt x="35420" y="2241"/>
                    <a:pt x="35411" y="2242"/>
                    <a:pt x="35405" y="2242"/>
                  </a:cubicBezTo>
                  <a:cubicBezTo>
                    <a:pt x="35388" y="2242"/>
                    <a:pt x="35387" y="2231"/>
                    <a:pt x="35406" y="2214"/>
                  </a:cubicBezTo>
                  <a:cubicBezTo>
                    <a:pt x="35409" y="2209"/>
                    <a:pt x="35415" y="2206"/>
                    <a:pt x="35422" y="2206"/>
                  </a:cubicBezTo>
                  <a:close/>
                  <a:moveTo>
                    <a:pt x="35563" y="2188"/>
                  </a:moveTo>
                  <a:cubicBezTo>
                    <a:pt x="35565" y="2188"/>
                    <a:pt x="35567" y="2191"/>
                    <a:pt x="35568" y="2196"/>
                  </a:cubicBezTo>
                  <a:cubicBezTo>
                    <a:pt x="35572" y="2210"/>
                    <a:pt x="35568" y="2228"/>
                    <a:pt x="35558" y="2238"/>
                  </a:cubicBezTo>
                  <a:cubicBezTo>
                    <a:pt x="35550" y="2245"/>
                    <a:pt x="35545" y="2249"/>
                    <a:pt x="35542" y="2249"/>
                  </a:cubicBezTo>
                  <a:cubicBezTo>
                    <a:pt x="35537" y="2249"/>
                    <a:pt x="35540" y="2237"/>
                    <a:pt x="35551" y="2210"/>
                  </a:cubicBezTo>
                  <a:cubicBezTo>
                    <a:pt x="35555" y="2195"/>
                    <a:pt x="35560" y="2188"/>
                    <a:pt x="35563" y="2188"/>
                  </a:cubicBezTo>
                  <a:close/>
                  <a:moveTo>
                    <a:pt x="35567" y="2462"/>
                  </a:moveTo>
                  <a:cubicBezTo>
                    <a:pt x="35576" y="2462"/>
                    <a:pt x="35589" y="2466"/>
                    <a:pt x="35600" y="2474"/>
                  </a:cubicBezTo>
                  <a:cubicBezTo>
                    <a:pt x="35610" y="2481"/>
                    <a:pt x="35603" y="2495"/>
                    <a:pt x="35582" y="2498"/>
                  </a:cubicBezTo>
                  <a:cubicBezTo>
                    <a:pt x="35578" y="2499"/>
                    <a:pt x="35573" y="2500"/>
                    <a:pt x="35569" y="2500"/>
                  </a:cubicBezTo>
                  <a:cubicBezTo>
                    <a:pt x="35555" y="2500"/>
                    <a:pt x="35543" y="2496"/>
                    <a:pt x="35540" y="2488"/>
                  </a:cubicBezTo>
                  <a:cubicBezTo>
                    <a:pt x="35537" y="2478"/>
                    <a:pt x="35544" y="2467"/>
                    <a:pt x="35558" y="2463"/>
                  </a:cubicBezTo>
                  <a:cubicBezTo>
                    <a:pt x="35560" y="2463"/>
                    <a:pt x="35563" y="2462"/>
                    <a:pt x="35567" y="2462"/>
                  </a:cubicBezTo>
                  <a:close/>
                  <a:moveTo>
                    <a:pt x="39549" y="4031"/>
                  </a:moveTo>
                  <a:cubicBezTo>
                    <a:pt x="39558" y="4031"/>
                    <a:pt x="39567" y="4042"/>
                    <a:pt x="39572" y="4060"/>
                  </a:cubicBezTo>
                  <a:cubicBezTo>
                    <a:pt x="39578" y="4079"/>
                    <a:pt x="39573" y="4095"/>
                    <a:pt x="39561" y="4095"/>
                  </a:cubicBezTo>
                  <a:cubicBezTo>
                    <a:pt x="39560" y="4095"/>
                    <a:pt x="39559" y="4095"/>
                    <a:pt x="39558" y="4095"/>
                  </a:cubicBezTo>
                  <a:cubicBezTo>
                    <a:pt x="39544" y="4087"/>
                    <a:pt x="39531" y="4080"/>
                    <a:pt x="39527" y="4070"/>
                  </a:cubicBezTo>
                  <a:cubicBezTo>
                    <a:pt x="39523" y="4060"/>
                    <a:pt x="39531" y="4045"/>
                    <a:pt x="39540" y="4035"/>
                  </a:cubicBezTo>
                  <a:cubicBezTo>
                    <a:pt x="39543" y="4033"/>
                    <a:pt x="39546" y="4031"/>
                    <a:pt x="39549" y="4031"/>
                  </a:cubicBezTo>
                  <a:close/>
                  <a:moveTo>
                    <a:pt x="39192" y="4538"/>
                  </a:moveTo>
                  <a:cubicBezTo>
                    <a:pt x="39193" y="4538"/>
                    <a:pt x="39194" y="4538"/>
                    <a:pt x="39194" y="4538"/>
                  </a:cubicBezTo>
                  <a:cubicBezTo>
                    <a:pt x="39241" y="4619"/>
                    <a:pt x="39248" y="4639"/>
                    <a:pt x="39193" y="4639"/>
                  </a:cubicBezTo>
                  <a:cubicBezTo>
                    <a:pt x="39179" y="4639"/>
                    <a:pt x="39161" y="4638"/>
                    <a:pt x="39138" y="4636"/>
                  </a:cubicBezTo>
                  <a:cubicBezTo>
                    <a:pt x="39103" y="4636"/>
                    <a:pt x="39073" y="4622"/>
                    <a:pt x="39069" y="4607"/>
                  </a:cubicBezTo>
                  <a:cubicBezTo>
                    <a:pt x="39066" y="4599"/>
                    <a:pt x="39076" y="4589"/>
                    <a:pt x="39092" y="4589"/>
                  </a:cubicBezTo>
                  <a:cubicBezTo>
                    <a:pt x="39095" y="4589"/>
                    <a:pt x="39097" y="4590"/>
                    <a:pt x="39100" y="4590"/>
                  </a:cubicBezTo>
                  <a:cubicBezTo>
                    <a:pt x="39124" y="4590"/>
                    <a:pt x="39152" y="4580"/>
                    <a:pt x="39166" y="4562"/>
                  </a:cubicBezTo>
                  <a:cubicBezTo>
                    <a:pt x="39178" y="4547"/>
                    <a:pt x="39187" y="4538"/>
                    <a:pt x="39192" y="4538"/>
                  </a:cubicBezTo>
                  <a:close/>
                  <a:moveTo>
                    <a:pt x="13410" y="4843"/>
                  </a:moveTo>
                  <a:cubicBezTo>
                    <a:pt x="13415" y="4843"/>
                    <a:pt x="13420" y="4846"/>
                    <a:pt x="13424" y="4854"/>
                  </a:cubicBezTo>
                  <a:cubicBezTo>
                    <a:pt x="13427" y="4865"/>
                    <a:pt x="13416" y="4875"/>
                    <a:pt x="13406" y="4878"/>
                  </a:cubicBezTo>
                  <a:cubicBezTo>
                    <a:pt x="13400" y="4879"/>
                    <a:pt x="13395" y="4880"/>
                    <a:pt x="13391" y="4880"/>
                  </a:cubicBezTo>
                  <a:cubicBezTo>
                    <a:pt x="13385" y="4880"/>
                    <a:pt x="13382" y="4879"/>
                    <a:pt x="13382" y="4875"/>
                  </a:cubicBezTo>
                  <a:cubicBezTo>
                    <a:pt x="13378" y="4871"/>
                    <a:pt x="13385" y="4861"/>
                    <a:pt x="13395" y="4851"/>
                  </a:cubicBezTo>
                  <a:cubicBezTo>
                    <a:pt x="13400" y="4846"/>
                    <a:pt x="13405" y="4843"/>
                    <a:pt x="13410" y="4843"/>
                  </a:cubicBezTo>
                  <a:close/>
                  <a:moveTo>
                    <a:pt x="31952" y="4888"/>
                  </a:moveTo>
                  <a:cubicBezTo>
                    <a:pt x="31961" y="4888"/>
                    <a:pt x="31971" y="4895"/>
                    <a:pt x="31974" y="4906"/>
                  </a:cubicBezTo>
                  <a:cubicBezTo>
                    <a:pt x="31977" y="4915"/>
                    <a:pt x="31970" y="4921"/>
                    <a:pt x="31960" y="4921"/>
                  </a:cubicBezTo>
                  <a:cubicBezTo>
                    <a:pt x="31958" y="4921"/>
                    <a:pt x="31956" y="4920"/>
                    <a:pt x="31953" y="4920"/>
                  </a:cubicBezTo>
                  <a:cubicBezTo>
                    <a:pt x="31939" y="4916"/>
                    <a:pt x="31925" y="4910"/>
                    <a:pt x="31925" y="4902"/>
                  </a:cubicBezTo>
                  <a:cubicBezTo>
                    <a:pt x="31925" y="4899"/>
                    <a:pt x="31933" y="4892"/>
                    <a:pt x="31946" y="4889"/>
                  </a:cubicBezTo>
                  <a:cubicBezTo>
                    <a:pt x="31948" y="4888"/>
                    <a:pt x="31950" y="4888"/>
                    <a:pt x="31952" y="4888"/>
                  </a:cubicBezTo>
                  <a:close/>
                  <a:moveTo>
                    <a:pt x="341" y="5082"/>
                  </a:moveTo>
                  <a:cubicBezTo>
                    <a:pt x="346" y="5082"/>
                    <a:pt x="347" y="5091"/>
                    <a:pt x="347" y="5110"/>
                  </a:cubicBezTo>
                  <a:cubicBezTo>
                    <a:pt x="347" y="5135"/>
                    <a:pt x="340" y="5159"/>
                    <a:pt x="330" y="5159"/>
                  </a:cubicBezTo>
                  <a:cubicBezTo>
                    <a:pt x="326" y="5161"/>
                    <a:pt x="323" y="5161"/>
                    <a:pt x="320" y="5161"/>
                  </a:cubicBezTo>
                  <a:cubicBezTo>
                    <a:pt x="298" y="5161"/>
                    <a:pt x="299" y="5131"/>
                    <a:pt x="323" y="5100"/>
                  </a:cubicBezTo>
                  <a:cubicBezTo>
                    <a:pt x="332" y="5088"/>
                    <a:pt x="338" y="5082"/>
                    <a:pt x="341" y="5082"/>
                  </a:cubicBezTo>
                  <a:close/>
                  <a:moveTo>
                    <a:pt x="39303" y="5190"/>
                  </a:moveTo>
                  <a:cubicBezTo>
                    <a:pt x="39315" y="5190"/>
                    <a:pt x="39326" y="5200"/>
                    <a:pt x="39332" y="5214"/>
                  </a:cubicBezTo>
                  <a:cubicBezTo>
                    <a:pt x="39336" y="5232"/>
                    <a:pt x="39322" y="5249"/>
                    <a:pt x="39298" y="5256"/>
                  </a:cubicBezTo>
                  <a:cubicBezTo>
                    <a:pt x="39284" y="5260"/>
                    <a:pt x="39272" y="5262"/>
                    <a:pt x="39263" y="5262"/>
                  </a:cubicBezTo>
                  <a:cubicBezTo>
                    <a:pt x="39254" y="5262"/>
                    <a:pt x="39249" y="5260"/>
                    <a:pt x="39249" y="5256"/>
                  </a:cubicBezTo>
                  <a:cubicBezTo>
                    <a:pt x="39246" y="5253"/>
                    <a:pt x="39260" y="5243"/>
                    <a:pt x="39281" y="5239"/>
                  </a:cubicBezTo>
                  <a:cubicBezTo>
                    <a:pt x="39302" y="5232"/>
                    <a:pt x="39308" y="5222"/>
                    <a:pt x="39294" y="5211"/>
                  </a:cubicBezTo>
                  <a:cubicBezTo>
                    <a:pt x="39284" y="5204"/>
                    <a:pt x="39287" y="5194"/>
                    <a:pt x="39298" y="5190"/>
                  </a:cubicBezTo>
                  <a:cubicBezTo>
                    <a:pt x="39300" y="5190"/>
                    <a:pt x="39301" y="5190"/>
                    <a:pt x="39303" y="5190"/>
                  </a:cubicBezTo>
                  <a:close/>
                  <a:moveTo>
                    <a:pt x="271" y="5408"/>
                  </a:moveTo>
                  <a:cubicBezTo>
                    <a:pt x="282" y="5408"/>
                    <a:pt x="293" y="5414"/>
                    <a:pt x="295" y="5423"/>
                  </a:cubicBezTo>
                  <a:cubicBezTo>
                    <a:pt x="299" y="5437"/>
                    <a:pt x="292" y="5448"/>
                    <a:pt x="278" y="5451"/>
                  </a:cubicBezTo>
                  <a:cubicBezTo>
                    <a:pt x="275" y="5451"/>
                    <a:pt x="273" y="5452"/>
                    <a:pt x="271" y="5452"/>
                  </a:cubicBezTo>
                  <a:cubicBezTo>
                    <a:pt x="260" y="5452"/>
                    <a:pt x="253" y="5446"/>
                    <a:pt x="250" y="5437"/>
                  </a:cubicBezTo>
                  <a:cubicBezTo>
                    <a:pt x="247" y="5423"/>
                    <a:pt x="254" y="5413"/>
                    <a:pt x="264" y="5409"/>
                  </a:cubicBezTo>
                  <a:cubicBezTo>
                    <a:pt x="266" y="5409"/>
                    <a:pt x="269" y="5408"/>
                    <a:pt x="271" y="5408"/>
                  </a:cubicBezTo>
                  <a:close/>
                  <a:moveTo>
                    <a:pt x="39470" y="5537"/>
                  </a:moveTo>
                  <a:cubicBezTo>
                    <a:pt x="39472" y="5537"/>
                    <a:pt x="39475" y="5540"/>
                    <a:pt x="39478" y="5544"/>
                  </a:cubicBezTo>
                  <a:cubicBezTo>
                    <a:pt x="39489" y="5558"/>
                    <a:pt x="39496" y="5576"/>
                    <a:pt x="39489" y="5582"/>
                  </a:cubicBezTo>
                  <a:cubicBezTo>
                    <a:pt x="39487" y="5585"/>
                    <a:pt x="39485" y="5587"/>
                    <a:pt x="39483" y="5587"/>
                  </a:cubicBezTo>
                  <a:cubicBezTo>
                    <a:pt x="39478" y="5587"/>
                    <a:pt x="39473" y="5577"/>
                    <a:pt x="39468" y="5562"/>
                  </a:cubicBezTo>
                  <a:cubicBezTo>
                    <a:pt x="39466" y="5546"/>
                    <a:pt x="39467" y="5537"/>
                    <a:pt x="39470" y="5537"/>
                  </a:cubicBezTo>
                  <a:close/>
                  <a:moveTo>
                    <a:pt x="771" y="5830"/>
                  </a:moveTo>
                  <a:cubicBezTo>
                    <a:pt x="776" y="5830"/>
                    <a:pt x="782" y="5831"/>
                    <a:pt x="788" y="5832"/>
                  </a:cubicBezTo>
                  <a:cubicBezTo>
                    <a:pt x="809" y="5836"/>
                    <a:pt x="816" y="5843"/>
                    <a:pt x="805" y="5846"/>
                  </a:cubicBezTo>
                  <a:cubicBezTo>
                    <a:pt x="792" y="5850"/>
                    <a:pt x="805" y="5864"/>
                    <a:pt x="830" y="5871"/>
                  </a:cubicBezTo>
                  <a:cubicBezTo>
                    <a:pt x="875" y="5885"/>
                    <a:pt x="875" y="5888"/>
                    <a:pt x="837" y="5909"/>
                  </a:cubicBezTo>
                  <a:cubicBezTo>
                    <a:pt x="824" y="5917"/>
                    <a:pt x="814" y="5920"/>
                    <a:pt x="806" y="5920"/>
                  </a:cubicBezTo>
                  <a:cubicBezTo>
                    <a:pt x="795" y="5920"/>
                    <a:pt x="788" y="5915"/>
                    <a:pt x="784" y="5906"/>
                  </a:cubicBezTo>
                  <a:cubicBezTo>
                    <a:pt x="780" y="5894"/>
                    <a:pt x="773" y="5886"/>
                    <a:pt x="767" y="5886"/>
                  </a:cubicBezTo>
                  <a:cubicBezTo>
                    <a:pt x="763" y="5886"/>
                    <a:pt x="760" y="5888"/>
                    <a:pt x="757" y="5891"/>
                  </a:cubicBezTo>
                  <a:cubicBezTo>
                    <a:pt x="751" y="5897"/>
                    <a:pt x="747" y="5899"/>
                    <a:pt x="743" y="5899"/>
                  </a:cubicBezTo>
                  <a:cubicBezTo>
                    <a:pt x="732" y="5899"/>
                    <a:pt x="729" y="5878"/>
                    <a:pt x="739" y="5850"/>
                  </a:cubicBezTo>
                  <a:cubicBezTo>
                    <a:pt x="745" y="5837"/>
                    <a:pt x="755" y="5830"/>
                    <a:pt x="771" y="5830"/>
                  </a:cubicBezTo>
                  <a:close/>
                  <a:moveTo>
                    <a:pt x="38638" y="6175"/>
                  </a:moveTo>
                  <a:cubicBezTo>
                    <a:pt x="38640" y="6175"/>
                    <a:pt x="38643" y="6175"/>
                    <a:pt x="38645" y="6176"/>
                  </a:cubicBezTo>
                  <a:cubicBezTo>
                    <a:pt x="38660" y="6179"/>
                    <a:pt x="38674" y="6186"/>
                    <a:pt x="38674" y="6193"/>
                  </a:cubicBezTo>
                  <a:cubicBezTo>
                    <a:pt x="38674" y="6197"/>
                    <a:pt x="38666" y="6204"/>
                    <a:pt x="38653" y="6207"/>
                  </a:cubicBezTo>
                  <a:cubicBezTo>
                    <a:pt x="38651" y="6208"/>
                    <a:pt x="38649" y="6208"/>
                    <a:pt x="38647" y="6208"/>
                  </a:cubicBezTo>
                  <a:cubicBezTo>
                    <a:pt x="38638" y="6208"/>
                    <a:pt x="38627" y="6201"/>
                    <a:pt x="38625" y="6189"/>
                  </a:cubicBezTo>
                  <a:cubicBezTo>
                    <a:pt x="38622" y="6181"/>
                    <a:pt x="38628" y="6175"/>
                    <a:pt x="38638" y="6175"/>
                  </a:cubicBezTo>
                  <a:close/>
                  <a:moveTo>
                    <a:pt x="39552" y="6193"/>
                  </a:moveTo>
                  <a:cubicBezTo>
                    <a:pt x="39566" y="6193"/>
                    <a:pt x="39579" y="6197"/>
                    <a:pt x="39585" y="6204"/>
                  </a:cubicBezTo>
                  <a:cubicBezTo>
                    <a:pt x="39596" y="6210"/>
                    <a:pt x="39600" y="6221"/>
                    <a:pt x="39590" y="6224"/>
                  </a:cubicBezTo>
                  <a:cubicBezTo>
                    <a:pt x="39587" y="6225"/>
                    <a:pt x="39583" y="6226"/>
                    <a:pt x="39578" y="6226"/>
                  </a:cubicBezTo>
                  <a:cubicBezTo>
                    <a:pt x="39565" y="6226"/>
                    <a:pt x="39546" y="6223"/>
                    <a:pt x="39531" y="6218"/>
                  </a:cubicBezTo>
                  <a:cubicBezTo>
                    <a:pt x="39492" y="6207"/>
                    <a:pt x="39492" y="6204"/>
                    <a:pt x="39527" y="6197"/>
                  </a:cubicBezTo>
                  <a:cubicBezTo>
                    <a:pt x="39535" y="6194"/>
                    <a:pt x="39543" y="6193"/>
                    <a:pt x="39552" y="6193"/>
                  </a:cubicBezTo>
                  <a:close/>
                  <a:moveTo>
                    <a:pt x="547" y="6159"/>
                  </a:moveTo>
                  <a:cubicBezTo>
                    <a:pt x="555" y="6159"/>
                    <a:pt x="564" y="6163"/>
                    <a:pt x="573" y="6172"/>
                  </a:cubicBezTo>
                  <a:cubicBezTo>
                    <a:pt x="581" y="6183"/>
                    <a:pt x="599" y="6192"/>
                    <a:pt x="617" y="6192"/>
                  </a:cubicBezTo>
                  <a:cubicBezTo>
                    <a:pt x="622" y="6192"/>
                    <a:pt x="627" y="6191"/>
                    <a:pt x="632" y="6189"/>
                  </a:cubicBezTo>
                  <a:cubicBezTo>
                    <a:pt x="641" y="6187"/>
                    <a:pt x="648" y="6186"/>
                    <a:pt x="652" y="6186"/>
                  </a:cubicBezTo>
                  <a:cubicBezTo>
                    <a:pt x="661" y="6186"/>
                    <a:pt x="656" y="6192"/>
                    <a:pt x="638" y="6207"/>
                  </a:cubicBezTo>
                  <a:cubicBezTo>
                    <a:pt x="628" y="6218"/>
                    <a:pt x="617" y="6223"/>
                    <a:pt x="607" y="6223"/>
                  </a:cubicBezTo>
                  <a:cubicBezTo>
                    <a:pt x="601" y="6223"/>
                    <a:pt x="595" y="6221"/>
                    <a:pt x="590" y="6218"/>
                  </a:cubicBezTo>
                  <a:cubicBezTo>
                    <a:pt x="586" y="6213"/>
                    <a:pt x="580" y="6211"/>
                    <a:pt x="573" y="6211"/>
                  </a:cubicBezTo>
                  <a:cubicBezTo>
                    <a:pt x="564" y="6211"/>
                    <a:pt x="555" y="6215"/>
                    <a:pt x="548" y="6221"/>
                  </a:cubicBezTo>
                  <a:cubicBezTo>
                    <a:pt x="545" y="6224"/>
                    <a:pt x="541" y="6226"/>
                    <a:pt x="538" y="6226"/>
                  </a:cubicBezTo>
                  <a:cubicBezTo>
                    <a:pt x="530" y="6226"/>
                    <a:pt x="523" y="6220"/>
                    <a:pt x="521" y="6210"/>
                  </a:cubicBezTo>
                  <a:cubicBezTo>
                    <a:pt x="511" y="6181"/>
                    <a:pt x="527" y="6159"/>
                    <a:pt x="547" y="6159"/>
                  </a:cubicBezTo>
                  <a:close/>
                  <a:moveTo>
                    <a:pt x="39233" y="6172"/>
                  </a:moveTo>
                  <a:cubicBezTo>
                    <a:pt x="39239" y="6172"/>
                    <a:pt x="39242" y="6181"/>
                    <a:pt x="39242" y="6193"/>
                  </a:cubicBezTo>
                  <a:cubicBezTo>
                    <a:pt x="39239" y="6210"/>
                    <a:pt x="39236" y="6228"/>
                    <a:pt x="39228" y="6231"/>
                  </a:cubicBezTo>
                  <a:cubicBezTo>
                    <a:pt x="39228" y="6231"/>
                    <a:pt x="39227" y="6231"/>
                    <a:pt x="39226" y="6231"/>
                  </a:cubicBezTo>
                  <a:cubicBezTo>
                    <a:pt x="39211" y="6231"/>
                    <a:pt x="39208" y="6192"/>
                    <a:pt x="39225" y="6176"/>
                  </a:cubicBezTo>
                  <a:cubicBezTo>
                    <a:pt x="39228" y="6173"/>
                    <a:pt x="39231" y="6172"/>
                    <a:pt x="39233" y="6172"/>
                  </a:cubicBezTo>
                  <a:close/>
                  <a:moveTo>
                    <a:pt x="39381" y="6539"/>
                  </a:moveTo>
                  <a:cubicBezTo>
                    <a:pt x="39383" y="6539"/>
                    <a:pt x="39386" y="6539"/>
                    <a:pt x="39388" y="6540"/>
                  </a:cubicBezTo>
                  <a:cubicBezTo>
                    <a:pt x="39406" y="6543"/>
                    <a:pt x="39416" y="6551"/>
                    <a:pt x="39419" y="6557"/>
                  </a:cubicBezTo>
                  <a:cubicBezTo>
                    <a:pt x="39419" y="6561"/>
                    <a:pt x="39412" y="6567"/>
                    <a:pt x="39398" y="6572"/>
                  </a:cubicBezTo>
                  <a:cubicBezTo>
                    <a:pt x="39385" y="6572"/>
                    <a:pt x="39374" y="6567"/>
                    <a:pt x="39371" y="6554"/>
                  </a:cubicBezTo>
                  <a:cubicBezTo>
                    <a:pt x="39368" y="6545"/>
                    <a:pt x="39372" y="6539"/>
                    <a:pt x="39381" y="6539"/>
                  </a:cubicBezTo>
                  <a:close/>
                  <a:moveTo>
                    <a:pt x="39145" y="6578"/>
                  </a:moveTo>
                  <a:cubicBezTo>
                    <a:pt x="39147" y="6578"/>
                    <a:pt x="39151" y="6580"/>
                    <a:pt x="39156" y="6585"/>
                  </a:cubicBezTo>
                  <a:cubicBezTo>
                    <a:pt x="39166" y="6599"/>
                    <a:pt x="39169" y="6617"/>
                    <a:pt x="39162" y="6623"/>
                  </a:cubicBezTo>
                  <a:cubicBezTo>
                    <a:pt x="39162" y="6626"/>
                    <a:pt x="39160" y="6628"/>
                    <a:pt x="39158" y="6628"/>
                  </a:cubicBezTo>
                  <a:cubicBezTo>
                    <a:pt x="39154" y="6628"/>
                    <a:pt x="39147" y="6618"/>
                    <a:pt x="39145" y="6602"/>
                  </a:cubicBezTo>
                  <a:cubicBezTo>
                    <a:pt x="39141" y="6587"/>
                    <a:pt x="39141" y="6578"/>
                    <a:pt x="39145" y="6578"/>
                  </a:cubicBezTo>
                  <a:close/>
                  <a:moveTo>
                    <a:pt x="39522" y="6587"/>
                  </a:moveTo>
                  <a:cubicBezTo>
                    <a:pt x="39526" y="6587"/>
                    <a:pt x="39522" y="6593"/>
                    <a:pt x="39513" y="6606"/>
                  </a:cubicBezTo>
                  <a:cubicBezTo>
                    <a:pt x="39504" y="6621"/>
                    <a:pt x="39493" y="6631"/>
                    <a:pt x="39483" y="6631"/>
                  </a:cubicBezTo>
                  <a:cubicBezTo>
                    <a:pt x="39481" y="6631"/>
                    <a:pt x="39480" y="6631"/>
                    <a:pt x="39478" y="6630"/>
                  </a:cubicBezTo>
                  <a:cubicBezTo>
                    <a:pt x="39471" y="6627"/>
                    <a:pt x="39478" y="6613"/>
                    <a:pt x="39499" y="6599"/>
                  </a:cubicBezTo>
                  <a:cubicBezTo>
                    <a:pt x="39512" y="6591"/>
                    <a:pt x="39520" y="6587"/>
                    <a:pt x="39522" y="6587"/>
                  </a:cubicBezTo>
                  <a:close/>
                  <a:moveTo>
                    <a:pt x="39419" y="6612"/>
                  </a:moveTo>
                  <a:cubicBezTo>
                    <a:pt x="39432" y="6612"/>
                    <a:pt x="39432" y="6616"/>
                    <a:pt x="39419" y="6623"/>
                  </a:cubicBezTo>
                  <a:cubicBezTo>
                    <a:pt x="39410" y="6630"/>
                    <a:pt x="39399" y="6634"/>
                    <a:pt x="39390" y="6634"/>
                  </a:cubicBezTo>
                  <a:cubicBezTo>
                    <a:pt x="39385" y="6634"/>
                    <a:pt x="39380" y="6633"/>
                    <a:pt x="39377" y="6630"/>
                  </a:cubicBezTo>
                  <a:cubicBezTo>
                    <a:pt x="39367" y="6627"/>
                    <a:pt x="39377" y="6620"/>
                    <a:pt x="39402" y="6613"/>
                  </a:cubicBezTo>
                  <a:cubicBezTo>
                    <a:pt x="39409" y="6612"/>
                    <a:pt x="39415" y="6612"/>
                    <a:pt x="39419" y="6612"/>
                  </a:cubicBezTo>
                  <a:close/>
                  <a:moveTo>
                    <a:pt x="1214" y="6597"/>
                  </a:moveTo>
                  <a:cubicBezTo>
                    <a:pt x="1235" y="6597"/>
                    <a:pt x="1248" y="6608"/>
                    <a:pt x="1256" y="6630"/>
                  </a:cubicBezTo>
                  <a:cubicBezTo>
                    <a:pt x="1267" y="6658"/>
                    <a:pt x="1260" y="6668"/>
                    <a:pt x="1229" y="6668"/>
                  </a:cubicBezTo>
                  <a:cubicBezTo>
                    <a:pt x="1218" y="6667"/>
                    <a:pt x="1208" y="6666"/>
                    <a:pt x="1199" y="6666"/>
                  </a:cubicBezTo>
                  <a:cubicBezTo>
                    <a:pt x="1190" y="6666"/>
                    <a:pt x="1183" y="6667"/>
                    <a:pt x="1180" y="6668"/>
                  </a:cubicBezTo>
                  <a:cubicBezTo>
                    <a:pt x="1176" y="6668"/>
                    <a:pt x="1170" y="6658"/>
                    <a:pt x="1163" y="6641"/>
                  </a:cubicBezTo>
                  <a:cubicBezTo>
                    <a:pt x="1155" y="6623"/>
                    <a:pt x="1173" y="6606"/>
                    <a:pt x="1197" y="6599"/>
                  </a:cubicBezTo>
                  <a:cubicBezTo>
                    <a:pt x="1203" y="6598"/>
                    <a:pt x="1209" y="6597"/>
                    <a:pt x="1214" y="6597"/>
                  </a:cubicBezTo>
                  <a:close/>
                  <a:moveTo>
                    <a:pt x="38809" y="6728"/>
                  </a:moveTo>
                  <a:cubicBezTo>
                    <a:pt x="38815" y="6728"/>
                    <a:pt x="38823" y="6730"/>
                    <a:pt x="38833" y="6734"/>
                  </a:cubicBezTo>
                  <a:cubicBezTo>
                    <a:pt x="38871" y="6749"/>
                    <a:pt x="38877" y="6771"/>
                    <a:pt x="38850" y="6771"/>
                  </a:cubicBezTo>
                  <a:cubicBezTo>
                    <a:pt x="38845" y="6771"/>
                    <a:pt x="38840" y="6771"/>
                    <a:pt x="38833" y="6769"/>
                  </a:cubicBezTo>
                  <a:cubicBezTo>
                    <a:pt x="38819" y="6766"/>
                    <a:pt x="38802" y="6752"/>
                    <a:pt x="38799" y="6738"/>
                  </a:cubicBezTo>
                  <a:cubicBezTo>
                    <a:pt x="38796" y="6732"/>
                    <a:pt x="38800" y="6728"/>
                    <a:pt x="38809" y="6728"/>
                  </a:cubicBezTo>
                  <a:close/>
                  <a:moveTo>
                    <a:pt x="38178" y="6817"/>
                  </a:moveTo>
                  <a:cubicBezTo>
                    <a:pt x="38187" y="6817"/>
                    <a:pt x="38194" y="6826"/>
                    <a:pt x="38187" y="6835"/>
                  </a:cubicBezTo>
                  <a:cubicBezTo>
                    <a:pt x="38184" y="6849"/>
                    <a:pt x="38177" y="6859"/>
                    <a:pt x="38170" y="6863"/>
                  </a:cubicBezTo>
                  <a:cubicBezTo>
                    <a:pt x="38163" y="6863"/>
                    <a:pt x="38157" y="6856"/>
                    <a:pt x="38153" y="6846"/>
                  </a:cubicBezTo>
                  <a:cubicBezTo>
                    <a:pt x="38149" y="6835"/>
                    <a:pt x="38160" y="6821"/>
                    <a:pt x="38174" y="6817"/>
                  </a:cubicBezTo>
                  <a:cubicBezTo>
                    <a:pt x="38175" y="6817"/>
                    <a:pt x="38177" y="6817"/>
                    <a:pt x="38178" y="6817"/>
                  </a:cubicBezTo>
                  <a:close/>
                  <a:moveTo>
                    <a:pt x="39336" y="6842"/>
                  </a:moveTo>
                  <a:lnTo>
                    <a:pt x="39336" y="6842"/>
                  </a:lnTo>
                  <a:cubicBezTo>
                    <a:pt x="39342" y="6842"/>
                    <a:pt x="39337" y="6851"/>
                    <a:pt x="39315" y="6870"/>
                  </a:cubicBezTo>
                  <a:cubicBezTo>
                    <a:pt x="39300" y="6885"/>
                    <a:pt x="39283" y="6895"/>
                    <a:pt x="39273" y="6895"/>
                  </a:cubicBezTo>
                  <a:cubicBezTo>
                    <a:pt x="39272" y="6895"/>
                    <a:pt x="39271" y="6894"/>
                    <a:pt x="39270" y="6894"/>
                  </a:cubicBezTo>
                  <a:cubicBezTo>
                    <a:pt x="39263" y="6891"/>
                    <a:pt x="39270" y="6876"/>
                    <a:pt x="39287" y="6866"/>
                  </a:cubicBezTo>
                  <a:cubicBezTo>
                    <a:pt x="39312" y="6850"/>
                    <a:pt x="39329" y="6842"/>
                    <a:pt x="39336" y="6842"/>
                  </a:cubicBezTo>
                  <a:close/>
                  <a:moveTo>
                    <a:pt x="38022" y="6817"/>
                  </a:moveTo>
                  <a:cubicBezTo>
                    <a:pt x="38025" y="6817"/>
                    <a:pt x="38027" y="6820"/>
                    <a:pt x="38028" y="6825"/>
                  </a:cubicBezTo>
                  <a:cubicBezTo>
                    <a:pt x="38032" y="6838"/>
                    <a:pt x="38024" y="6863"/>
                    <a:pt x="38011" y="6880"/>
                  </a:cubicBezTo>
                  <a:cubicBezTo>
                    <a:pt x="38001" y="6892"/>
                    <a:pt x="37990" y="6899"/>
                    <a:pt x="37980" y="6899"/>
                  </a:cubicBezTo>
                  <a:cubicBezTo>
                    <a:pt x="37975" y="6899"/>
                    <a:pt x="37970" y="6897"/>
                    <a:pt x="37966" y="6894"/>
                  </a:cubicBezTo>
                  <a:cubicBezTo>
                    <a:pt x="37955" y="6884"/>
                    <a:pt x="37955" y="6870"/>
                    <a:pt x="37966" y="6859"/>
                  </a:cubicBezTo>
                  <a:cubicBezTo>
                    <a:pt x="37971" y="6854"/>
                    <a:pt x="37976" y="6851"/>
                    <a:pt x="37981" y="6851"/>
                  </a:cubicBezTo>
                  <a:cubicBezTo>
                    <a:pt x="37985" y="6851"/>
                    <a:pt x="37988" y="6854"/>
                    <a:pt x="37990" y="6859"/>
                  </a:cubicBezTo>
                  <a:cubicBezTo>
                    <a:pt x="37991" y="6861"/>
                    <a:pt x="37992" y="6862"/>
                    <a:pt x="37993" y="6862"/>
                  </a:cubicBezTo>
                  <a:cubicBezTo>
                    <a:pt x="37997" y="6862"/>
                    <a:pt x="38002" y="6854"/>
                    <a:pt x="38008" y="6838"/>
                  </a:cubicBezTo>
                  <a:cubicBezTo>
                    <a:pt x="38012" y="6825"/>
                    <a:pt x="38017" y="6817"/>
                    <a:pt x="38022" y="6817"/>
                  </a:cubicBezTo>
                  <a:close/>
                  <a:moveTo>
                    <a:pt x="39192" y="6859"/>
                  </a:moveTo>
                  <a:cubicBezTo>
                    <a:pt x="39201" y="6859"/>
                    <a:pt x="39200" y="6865"/>
                    <a:pt x="39190" y="6880"/>
                  </a:cubicBezTo>
                  <a:cubicBezTo>
                    <a:pt x="39180" y="6897"/>
                    <a:pt x="39159" y="6908"/>
                    <a:pt x="39145" y="6908"/>
                  </a:cubicBezTo>
                  <a:cubicBezTo>
                    <a:pt x="39107" y="6908"/>
                    <a:pt x="39128" y="6873"/>
                    <a:pt x="39173" y="6863"/>
                  </a:cubicBezTo>
                  <a:cubicBezTo>
                    <a:pt x="39182" y="6861"/>
                    <a:pt x="39188" y="6859"/>
                    <a:pt x="39192" y="6859"/>
                  </a:cubicBezTo>
                  <a:close/>
                  <a:moveTo>
                    <a:pt x="38112" y="6855"/>
                  </a:moveTo>
                  <a:cubicBezTo>
                    <a:pt x="38123" y="6855"/>
                    <a:pt x="38128" y="6866"/>
                    <a:pt x="38128" y="6884"/>
                  </a:cubicBezTo>
                  <a:cubicBezTo>
                    <a:pt x="38125" y="6901"/>
                    <a:pt x="38122" y="6918"/>
                    <a:pt x="38115" y="6918"/>
                  </a:cubicBezTo>
                  <a:cubicBezTo>
                    <a:pt x="38112" y="6918"/>
                    <a:pt x="38101" y="6908"/>
                    <a:pt x="38098" y="6891"/>
                  </a:cubicBezTo>
                  <a:cubicBezTo>
                    <a:pt x="38091" y="6873"/>
                    <a:pt x="38098" y="6859"/>
                    <a:pt x="38108" y="6856"/>
                  </a:cubicBezTo>
                  <a:cubicBezTo>
                    <a:pt x="38109" y="6855"/>
                    <a:pt x="38111" y="6855"/>
                    <a:pt x="38112" y="6855"/>
                  </a:cubicBezTo>
                  <a:close/>
                  <a:moveTo>
                    <a:pt x="39027" y="6885"/>
                  </a:moveTo>
                  <a:cubicBezTo>
                    <a:pt x="39030" y="6885"/>
                    <a:pt x="39033" y="6886"/>
                    <a:pt x="39034" y="6887"/>
                  </a:cubicBezTo>
                  <a:cubicBezTo>
                    <a:pt x="39041" y="6891"/>
                    <a:pt x="39038" y="6897"/>
                    <a:pt x="39023" y="6901"/>
                  </a:cubicBezTo>
                  <a:cubicBezTo>
                    <a:pt x="39007" y="6905"/>
                    <a:pt x="39003" y="6915"/>
                    <a:pt x="39013" y="6921"/>
                  </a:cubicBezTo>
                  <a:cubicBezTo>
                    <a:pt x="39023" y="6932"/>
                    <a:pt x="39017" y="6936"/>
                    <a:pt x="38996" y="6936"/>
                  </a:cubicBezTo>
                  <a:cubicBezTo>
                    <a:pt x="38975" y="6936"/>
                    <a:pt x="38954" y="6932"/>
                    <a:pt x="38954" y="6929"/>
                  </a:cubicBezTo>
                  <a:cubicBezTo>
                    <a:pt x="38951" y="6916"/>
                    <a:pt x="39004" y="6885"/>
                    <a:pt x="39027" y="6885"/>
                  </a:cubicBezTo>
                  <a:close/>
                  <a:moveTo>
                    <a:pt x="38861" y="6908"/>
                  </a:moveTo>
                  <a:cubicBezTo>
                    <a:pt x="38871" y="6908"/>
                    <a:pt x="38879" y="6912"/>
                    <a:pt x="38882" y="6918"/>
                  </a:cubicBezTo>
                  <a:cubicBezTo>
                    <a:pt x="38885" y="6929"/>
                    <a:pt x="38878" y="6936"/>
                    <a:pt x="38864" y="6939"/>
                  </a:cubicBezTo>
                  <a:cubicBezTo>
                    <a:pt x="38861" y="6940"/>
                    <a:pt x="38857" y="6940"/>
                    <a:pt x="38853" y="6940"/>
                  </a:cubicBezTo>
                  <a:cubicBezTo>
                    <a:pt x="38843" y="6940"/>
                    <a:pt x="38833" y="6937"/>
                    <a:pt x="38826" y="6932"/>
                  </a:cubicBezTo>
                  <a:cubicBezTo>
                    <a:pt x="38815" y="6926"/>
                    <a:pt x="38823" y="6915"/>
                    <a:pt x="38844" y="6911"/>
                  </a:cubicBezTo>
                  <a:cubicBezTo>
                    <a:pt x="38850" y="6909"/>
                    <a:pt x="38856" y="6908"/>
                    <a:pt x="38861" y="6908"/>
                  </a:cubicBezTo>
                  <a:close/>
                  <a:moveTo>
                    <a:pt x="33294" y="6931"/>
                  </a:moveTo>
                  <a:cubicBezTo>
                    <a:pt x="33326" y="6931"/>
                    <a:pt x="33360" y="6952"/>
                    <a:pt x="33351" y="6970"/>
                  </a:cubicBezTo>
                  <a:cubicBezTo>
                    <a:pt x="33345" y="6977"/>
                    <a:pt x="33324" y="6980"/>
                    <a:pt x="33303" y="6980"/>
                  </a:cubicBezTo>
                  <a:cubicBezTo>
                    <a:pt x="33251" y="6977"/>
                    <a:pt x="33241" y="6942"/>
                    <a:pt x="33282" y="6932"/>
                  </a:cubicBezTo>
                  <a:cubicBezTo>
                    <a:pt x="33286" y="6931"/>
                    <a:pt x="33290" y="6931"/>
                    <a:pt x="33294" y="6931"/>
                  </a:cubicBezTo>
                  <a:close/>
                  <a:moveTo>
                    <a:pt x="1325" y="7056"/>
                  </a:moveTo>
                  <a:cubicBezTo>
                    <a:pt x="1335" y="7056"/>
                    <a:pt x="1349" y="7062"/>
                    <a:pt x="1360" y="7067"/>
                  </a:cubicBezTo>
                  <a:cubicBezTo>
                    <a:pt x="1371" y="7078"/>
                    <a:pt x="1364" y="7088"/>
                    <a:pt x="1343" y="7095"/>
                  </a:cubicBezTo>
                  <a:cubicBezTo>
                    <a:pt x="1339" y="7096"/>
                    <a:pt x="1334" y="7097"/>
                    <a:pt x="1330" y="7097"/>
                  </a:cubicBezTo>
                  <a:cubicBezTo>
                    <a:pt x="1317" y="7097"/>
                    <a:pt x="1304" y="7092"/>
                    <a:pt x="1301" y="7081"/>
                  </a:cubicBezTo>
                  <a:cubicBezTo>
                    <a:pt x="1298" y="7071"/>
                    <a:pt x="1304" y="7060"/>
                    <a:pt x="1319" y="7057"/>
                  </a:cubicBezTo>
                  <a:cubicBezTo>
                    <a:pt x="1321" y="7056"/>
                    <a:pt x="1323" y="7056"/>
                    <a:pt x="1325" y="7056"/>
                  </a:cubicBezTo>
                  <a:close/>
                  <a:moveTo>
                    <a:pt x="29737" y="7221"/>
                  </a:moveTo>
                  <a:cubicBezTo>
                    <a:pt x="29767" y="7221"/>
                    <a:pt x="29797" y="7241"/>
                    <a:pt x="29789" y="7259"/>
                  </a:cubicBezTo>
                  <a:cubicBezTo>
                    <a:pt x="29785" y="7265"/>
                    <a:pt x="29760" y="7269"/>
                    <a:pt x="29739" y="7269"/>
                  </a:cubicBezTo>
                  <a:cubicBezTo>
                    <a:pt x="29688" y="7265"/>
                    <a:pt x="29674" y="7234"/>
                    <a:pt x="29719" y="7224"/>
                  </a:cubicBezTo>
                  <a:cubicBezTo>
                    <a:pt x="29724" y="7222"/>
                    <a:pt x="29731" y="7221"/>
                    <a:pt x="29737" y="7221"/>
                  </a:cubicBezTo>
                  <a:close/>
                  <a:moveTo>
                    <a:pt x="29379" y="7171"/>
                  </a:moveTo>
                  <a:cubicBezTo>
                    <a:pt x="29406" y="7176"/>
                    <a:pt x="29424" y="7177"/>
                    <a:pt x="29441" y="7177"/>
                  </a:cubicBezTo>
                  <a:cubicBezTo>
                    <a:pt x="29453" y="7177"/>
                    <a:pt x="29464" y="7177"/>
                    <a:pt x="29476" y="7175"/>
                  </a:cubicBezTo>
                  <a:cubicBezTo>
                    <a:pt x="29477" y="7175"/>
                    <a:pt x="29477" y="7175"/>
                    <a:pt x="29478" y="7175"/>
                  </a:cubicBezTo>
                  <a:cubicBezTo>
                    <a:pt x="29508" y="7175"/>
                    <a:pt x="29673" y="7259"/>
                    <a:pt x="29667" y="7272"/>
                  </a:cubicBezTo>
                  <a:cubicBezTo>
                    <a:pt x="29666" y="7274"/>
                    <a:pt x="29662" y="7274"/>
                    <a:pt x="29655" y="7274"/>
                  </a:cubicBezTo>
                  <a:cubicBezTo>
                    <a:pt x="29630" y="7274"/>
                    <a:pt x="29572" y="7265"/>
                    <a:pt x="29507" y="7254"/>
                  </a:cubicBezTo>
                  <a:cubicBezTo>
                    <a:pt x="29458" y="7245"/>
                    <a:pt x="29409" y="7239"/>
                    <a:pt x="29373" y="7239"/>
                  </a:cubicBezTo>
                  <a:cubicBezTo>
                    <a:pt x="29348" y="7239"/>
                    <a:pt x="29328" y="7242"/>
                    <a:pt x="29320" y="7248"/>
                  </a:cubicBezTo>
                  <a:cubicBezTo>
                    <a:pt x="29302" y="7256"/>
                    <a:pt x="29277" y="7261"/>
                    <a:pt x="29256" y="7261"/>
                  </a:cubicBezTo>
                  <a:cubicBezTo>
                    <a:pt x="29248" y="7261"/>
                    <a:pt x="29240" y="7260"/>
                    <a:pt x="29233" y="7259"/>
                  </a:cubicBezTo>
                  <a:cubicBezTo>
                    <a:pt x="29147" y="7244"/>
                    <a:pt x="29161" y="7199"/>
                    <a:pt x="29254" y="7182"/>
                  </a:cubicBezTo>
                  <a:cubicBezTo>
                    <a:pt x="29299" y="7175"/>
                    <a:pt x="29358" y="7171"/>
                    <a:pt x="29379" y="7171"/>
                  </a:cubicBezTo>
                  <a:close/>
                  <a:moveTo>
                    <a:pt x="36550" y="7272"/>
                  </a:moveTo>
                  <a:cubicBezTo>
                    <a:pt x="36560" y="7272"/>
                    <a:pt x="36575" y="7279"/>
                    <a:pt x="36578" y="7289"/>
                  </a:cubicBezTo>
                  <a:cubicBezTo>
                    <a:pt x="36581" y="7298"/>
                    <a:pt x="36574" y="7304"/>
                    <a:pt x="36564" y="7304"/>
                  </a:cubicBezTo>
                  <a:cubicBezTo>
                    <a:pt x="36562" y="7304"/>
                    <a:pt x="36560" y="7304"/>
                    <a:pt x="36557" y="7304"/>
                  </a:cubicBezTo>
                  <a:cubicBezTo>
                    <a:pt x="36543" y="7300"/>
                    <a:pt x="36530" y="7293"/>
                    <a:pt x="36530" y="7289"/>
                  </a:cubicBezTo>
                  <a:cubicBezTo>
                    <a:pt x="36530" y="7283"/>
                    <a:pt x="36536" y="7275"/>
                    <a:pt x="36550" y="7272"/>
                  </a:cubicBezTo>
                  <a:close/>
                  <a:moveTo>
                    <a:pt x="29820" y="7289"/>
                  </a:moveTo>
                  <a:cubicBezTo>
                    <a:pt x="29822" y="7289"/>
                    <a:pt x="29824" y="7289"/>
                    <a:pt x="29827" y="7289"/>
                  </a:cubicBezTo>
                  <a:cubicBezTo>
                    <a:pt x="29840" y="7293"/>
                    <a:pt x="29854" y="7300"/>
                    <a:pt x="29854" y="7307"/>
                  </a:cubicBezTo>
                  <a:cubicBezTo>
                    <a:pt x="29858" y="7310"/>
                    <a:pt x="29851" y="7317"/>
                    <a:pt x="29837" y="7321"/>
                  </a:cubicBezTo>
                  <a:cubicBezTo>
                    <a:pt x="29835" y="7322"/>
                    <a:pt x="29833" y="7322"/>
                    <a:pt x="29832" y="7322"/>
                  </a:cubicBezTo>
                  <a:cubicBezTo>
                    <a:pt x="29822" y="7322"/>
                    <a:pt x="29809" y="7315"/>
                    <a:pt x="29806" y="7304"/>
                  </a:cubicBezTo>
                  <a:cubicBezTo>
                    <a:pt x="29803" y="7295"/>
                    <a:pt x="29809" y="7289"/>
                    <a:pt x="29820" y="7289"/>
                  </a:cubicBezTo>
                  <a:close/>
                  <a:moveTo>
                    <a:pt x="30890" y="7142"/>
                  </a:moveTo>
                  <a:cubicBezTo>
                    <a:pt x="30912" y="7142"/>
                    <a:pt x="30952" y="7145"/>
                    <a:pt x="31006" y="7150"/>
                  </a:cubicBezTo>
                  <a:cubicBezTo>
                    <a:pt x="31033" y="7153"/>
                    <a:pt x="31060" y="7155"/>
                    <a:pt x="31082" y="7155"/>
                  </a:cubicBezTo>
                  <a:cubicBezTo>
                    <a:pt x="31117" y="7155"/>
                    <a:pt x="31143" y="7152"/>
                    <a:pt x="31152" y="7147"/>
                  </a:cubicBezTo>
                  <a:cubicBezTo>
                    <a:pt x="31154" y="7144"/>
                    <a:pt x="31158" y="7143"/>
                    <a:pt x="31163" y="7143"/>
                  </a:cubicBezTo>
                  <a:cubicBezTo>
                    <a:pt x="31175" y="7143"/>
                    <a:pt x="31190" y="7153"/>
                    <a:pt x="31201" y="7168"/>
                  </a:cubicBezTo>
                  <a:cubicBezTo>
                    <a:pt x="31210" y="7182"/>
                    <a:pt x="31223" y="7190"/>
                    <a:pt x="31232" y="7190"/>
                  </a:cubicBezTo>
                  <a:cubicBezTo>
                    <a:pt x="31236" y="7190"/>
                    <a:pt x="31240" y="7189"/>
                    <a:pt x="31242" y="7185"/>
                  </a:cubicBezTo>
                  <a:cubicBezTo>
                    <a:pt x="31248" y="7182"/>
                    <a:pt x="31257" y="7179"/>
                    <a:pt x="31265" y="7179"/>
                  </a:cubicBezTo>
                  <a:cubicBezTo>
                    <a:pt x="31272" y="7179"/>
                    <a:pt x="31279" y="7181"/>
                    <a:pt x="31284" y="7185"/>
                  </a:cubicBezTo>
                  <a:cubicBezTo>
                    <a:pt x="31290" y="7192"/>
                    <a:pt x="31304" y="7196"/>
                    <a:pt x="31318" y="7196"/>
                  </a:cubicBezTo>
                  <a:cubicBezTo>
                    <a:pt x="31326" y="7196"/>
                    <a:pt x="31335" y="7195"/>
                    <a:pt x="31342" y="7192"/>
                  </a:cubicBezTo>
                  <a:cubicBezTo>
                    <a:pt x="31346" y="7191"/>
                    <a:pt x="31351" y="7191"/>
                    <a:pt x="31355" y="7191"/>
                  </a:cubicBezTo>
                  <a:cubicBezTo>
                    <a:pt x="31406" y="7191"/>
                    <a:pt x="31494" y="7236"/>
                    <a:pt x="31478" y="7259"/>
                  </a:cubicBezTo>
                  <a:cubicBezTo>
                    <a:pt x="31475" y="7262"/>
                    <a:pt x="31473" y="7264"/>
                    <a:pt x="31470" y="7264"/>
                  </a:cubicBezTo>
                  <a:cubicBezTo>
                    <a:pt x="31466" y="7264"/>
                    <a:pt x="31461" y="7259"/>
                    <a:pt x="31457" y="7248"/>
                  </a:cubicBezTo>
                  <a:cubicBezTo>
                    <a:pt x="31455" y="7239"/>
                    <a:pt x="31451" y="7234"/>
                    <a:pt x="31447" y="7234"/>
                  </a:cubicBezTo>
                  <a:cubicBezTo>
                    <a:pt x="31444" y="7234"/>
                    <a:pt x="31442" y="7235"/>
                    <a:pt x="31440" y="7238"/>
                  </a:cubicBezTo>
                  <a:cubicBezTo>
                    <a:pt x="31436" y="7243"/>
                    <a:pt x="31429" y="7246"/>
                    <a:pt x="31421" y="7246"/>
                  </a:cubicBezTo>
                  <a:cubicBezTo>
                    <a:pt x="31414" y="7246"/>
                    <a:pt x="31406" y="7244"/>
                    <a:pt x="31398" y="7241"/>
                  </a:cubicBezTo>
                  <a:cubicBezTo>
                    <a:pt x="31385" y="7236"/>
                    <a:pt x="31363" y="7232"/>
                    <a:pt x="31343" y="7232"/>
                  </a:cubicBezTo>
                  <a:cubicBezTo>
                    <a:pt x="31335" y="7232"/>
                    <a:pt x="31328" y="7233"/>
                    <a:pt x="31321" y="7234"/>
                  </a:cubicBezTo>
                  <a:cubicBezTo>
                    <a:pt x="31310" y="7235"/>
                    <a:pt x="31297" y="7236"/>
                    <a:pt x="31284" y="7236"/>
                  </a:cubicBezTo>
                  <a:cubicBezTo>
                    <a:pt x="31267" y="7236"/>
                    <a:pt x="31252" y="7235"/>
                    <a:pt x="31242" y="7230"/>
                  </a:cubicBezTo>
                  <a:cubicBezTo>
                    <a:pt x="31222" y="7227"/>
                    <a:pt x="31180" y="7224"/>
                    <a:pt x="31142" y="7224"/>
                  </a:cubicBezTo>
                  <a:cubicBezTo>
                    <a:pt x="31107" y="7224"/>
                    <a:pt x="31055" y="7220"/>
                    <a:pt x="31027" y="7217"/>
                  </a:cubicBezTo>
                  <a:cubicBezTo>
                    <a:pt x="31014" y="7216"/>
                    <a:pt x="31004" y="7215"/>
                    <a:pt x="30999" y="7215"/>
                  </a:cubicBezTo>
                  <a:cubicBezTo>
                    <a:pt x="30982" y="7215"/>
                    <a:pt x="30993" y="7221"/>
                    <a:pt x="31034" y="7244"/>
                  </a:cubicBezTo>
                  <a:cubicBezTo>
                    <a:pt x="31060" y="7262"/>
                    <a:pt x="31093" y="7269"/>
                    <a:pt x="31116" y="7269"/>
                  </a:cubicBezTo>
                  <a:cubicBezTo>
                    <a:pt x="31120" y="7269"/>
                    <a:pt x="31124" y="7269"/>
                    <a:pt x="31127" y="7269"/>
                  </a:cubicBezTo>
                  <a:cubicBezTo>
                    <a:pt x="31133" y="7267"/>
                    <a:pt x="31139" y="7266"/>
                    <a:pt x="31146" y="7266"/>
                  </a:cubicBezTo>
                  <a:cubicBezTo>
                    <a:pt x="31166" y="7266"/>
                    <a:pt x="31189" y="7272"/>
                    <a:pt x="31204" y="7283"/>
                  </a:cubicBezTo>
                  <a:cubicBezTo>
                    <a:pt x="31235" y="7300"/>
                    <a:pt x="31232" y="7307"/>
                    <a:pt x="31187" y="7314"/>
                  </a:cubicBezTo>
                  <a:cubicBezTo>
                    <a:pt x="31134" y="7325"/>
                    <a:pt x="31094" y="7331"/>
                    <a:pt x="31063" y="7331"/>
                  </a:cubicBezTo>
                  <a:cubicBezTo>
                    <a:pt x="31010" y="7331"/>
                    <a:pt x="30983" y="7314"/>
                    <a:pt x="30968" y="7279"/>
                  </a:cubicBezTo>
                  <a:cubicBezTo>
                    <a:pt x="30954" y="7248"/>
                    <a:pt x="30930" y="7217"/>
                    <a:pt x="30909" y="7203"/>
                  </a:cubicBezTo>
                  <a:cubicBezTo>
                    <a:pt x="30884" y="7189"/>
                    <a:pt x="30881" y="7182"/>
                    <a:pt x="30905" y="7175"/>
                  </a:cubicBezTo>
                  <a:cubicBezTo>
                    <a:pt x="30930" y="7168"/>
                    <a:pt x="30930" y="7165"/>
                    <a:pt x="30895" y="7155"/>
                  </a:cubicBezTo>
                  <a:cubicBezTo>
                    <a:pt x="30860" y="7146"/>
                    <a:pt x="30860" y="7142"/>
                    <a:pt x="30890" y="7142"/>
                  </a:cubicBezTo>
                  <a:close/>
                  <a:moveTo>
                    <a:pt x="30845" y="7093"/>
                  </a:moveTo>
                  <a:cubicBezTo>
                    <a:pt x="30854" y="7093"/>
                    <a:pt x="30857" y="7105"/>
                    <a:pt x="30857" y="7130"/>
                  </a:cubicBezTo>
                  <a:cubicBezTo>
                    <a:pt x="30857" y="7155"/>
                    <a:pt x="30860" y="7182"/>
                    <a:pt x="30860" y="7192"/>
                  </a:cubicBezTo>
                  <a:cubicBezTo>
                    <a:pt x="30866" y="7211"/>
                    <a:pt x="30798" y="7227"/>
                    <a:pt x="30740" y="7227"/>
                  </a:cubicBezTo>
                  <a:cubicBezTo>
                    <a:pt x="30720" y="7227"/>
                    <a:pt x="30701" y="7225"/>
                    <a:pt x="30687" y="7220"/>
                  </a:cubicBezTo>
                  <a:cubicBezTo>
                    <a:pt x="30674" y="7214"/>
                    <a:pt x="30652" y="7212"/>
                    <a:pt x="30631" y="7212"/>
                  </a:cubicBezTo>
                  <a:cubicBezTo>
                    <a:pt x="30613" y="7212"/>
                    <a:pt x="30595" y="7214"/>
                    <a:pt x="30583" y="7217"/>
                  </a:cubicBezTo>
                  <a:cubicBezTo>
                    <a:pt x="30567" y="7221"/>
                    <a:pt x="30544" y="7222"/>
                    <a:pt x="30523" y="7222"/>
                  </a:cubicBezTo>
                  <a:cubicBezTo>
                    <a:pt x="30508" y="7222"/>
                    <a:pt x="30493" y="7222"/>
                    <a:pt x="30482" y="7220"/>
                  </a:cubicBezTo>
                  <a:cubicBezTo>
                    <a:pt x="30451" y="7217"/>
                    <a:pt x="30410" y="7209"/>
                    <a:pt x="30378" y="7203"/>
                  </a:cubicBezTo>
                  <a:cubicBezTo>
                    <a:pt x="30373" y="7202"/>
                    <a:pt x="30369" y="7202"/>
                    <a:pt x="30365" y="7202"/>
                  </a:cubicBezTo>
                  <a:cubicBezTo>
                    <a:pt x="30328" y="7202"/>
                    <a:pt x="30320" y="7228"/>
                    <a:pt x="30364" y="7238"/>
                  </a:cubicBezTo>
                  <a:cubicBezTo>
                    <a:pt x="30378" y="7241"/>
                    <a:pt x="30399" y="7259"/>
                    <a:pt x="30410" y="7279"/>
                  </a:cubicBezTo>
                  <a:cubicBezTo>
                    <a:pt x="30430" y="7307"/>
                    <a:pt x="30423" y="7314"/>
                    <a:pt x="30361" y="7328"/>
                  </a:cubicBezTo>
                  <a:cubicBezTo>
                    <a:pt x="30340" y="7333"/>
                    <a:pt x="30322" y="7335"/>
                    <a:pt x="30309" y="7335"/>
                  </a:cubicBezTo>
                  <a:cubicBezTo>
                    <a:pt x="30297" y="7335"/>
                    <a:pt x="30290" y="7333"/>
                    <a:pt x="30291" y="7328"/>
                  </a:cubicBezTo>
                  <a:cubicBezTo>
                    <a:pt x="30295" y="7317"/>
                    <a:pt x="30264" y="7314"/>
                    <a:pt x="30229" y="7314"/>
                  </a:cubicBezTo>
                  <a:cubicBezTo>
                    <a:pt x="30222" y="7314"/>
                    <a:pt x="30215" y="7314"/>
                    <a:pt x="30207" y="7314"/>
                  </a:cubicBezTo>
                  <a:cubicBezTo>
                    <a:pt x="30175" y="7314"/>
                    <a:pt x="30143" y="7309"/>
                    <a:pt x="30128" y="7304"/>
                  </a:cubicBezTo>
                  <a:cubicBezTo>
                    <a:pt x="30122" y="7302"/>
                    <a:pt x="30116" y="7301"/>
                    <a:pt x="30111" y="7301"/>
                  </a:cubicBezTo>
                  <a:cubicBezTo>
                    <a:pt x="30095" y="7301"/>
                    <a:pt x="30081" y="7309"/>
                    <a:pt x="30066" y="7324"/>
                  </a:cubicBezTo>
                  <a:cubicBezTo>
                    <a:pt x="30055" y="7339"/>
                    <a:pt x="30048" y="7345"/>
                    <a:pt x="30043" y="7345"/>
                  </a:cubicBezTo>
                  <a:cubicBezTo>
                    <a:pt x="30038" y="7345"/>
                    <a:pt x="30034" y="7339"/>
                    <a:pt x="30031" y="7328"/>
                  </a:cubicBezTo>
                  <a:cubicBezTo>
                    <a:pt x="30027" y="7315"/>
                    <a:pt x="30020" y="7309"/>
                    <a:pt x="30011" y="7309"/>
                  </a:cubicBezTo>
                  <a:cubicBezTo>
                    <a:pt x="30005" y="7309"/>
                    <a:pt x="29997" y="7312"/>
                    <a:pt x="29989" y="7317"/>
                  </a:cubicBezTo>
                  <a:cubicBezTo>
                    <a:pt x="29977" y="7324"/>
                    <a:pt x="29969" y="7329"/>
                    <a:pt x="29965" y="7329"/>
                  </a:cubicBezTo>
                  <a:cubicBezTo>
                    <a:pt x="29957" y="7329"/>
                    <a:pt x="29961" y="7315"/>
                    <a:pt x="29973" y="7279"/>
                  </a:cubicBezTo>
                  <a:cubicBezTo>
                    <a:pt x="29979" y="7248"/>
                    <a:pt x="30000" y="7238"/>
                    <a:pt x="30048" y="7234"/>
                  </a:cubicBezTo>
                  <a:cubicBezTo>
                    <a:pt x="30083" y="7234"/>
                    <a:pt x="30135" y="7227"/>
                    <a:pt x="30163" y="7220"/>
                  </a:cubicBezTo>
                  <a:cubicBezTo>
                    <a:pt x="30175" y="7215"/>
                    <a:pt x="30188" y="7212"/>
                    <a:pt x="30198" y="7212"/>
                  </a:cubicBezTo>
                  <a:cubicBezTo>
                    <a:pt x="30208" y="7212"/>
                    <a:pt x="30215" y="7215"/>
                    <a:pt x="30215" y="7220"/>
                  </a:cubicBezTo>
                  <a:cubicBezTo>
                    <a:pt x="30218" y="7234"/>
                    <a:pt x="30246" y="7244"/>
                    <a:pt x="30274" y="7251"/>
                  </a:cubicBezTo>
                  <a:cubicBezTo>
                    <a:pt x="30286" y="7253"/>
                    <a:pt x="30295" y="7254"/>
                    <a:pt x="30302" y="7254"/>
                  </a:cubicBezTo>
                  <a:cubicBezTo>
                    <a:pt x="30318" y="7254"/>
                    <a:pt x="30320" y="7247"/>
                    <a:pt x="30316" y="7230"/>
                  </a:cubicBezTo>
                  <a:cubicBezTo>
                    <a:pt x="30312" y="7217"/>
                    <a:pt x="30285" y="7203"/>
                    <a:pt x="30256" y="7203"/>
                  </a:cubicBezTo>
                  <a:cubicBezTo>
                    <a:pt x="30173" y="7199"/>
                    <a:pt x="30187" y="7134"/>
                    <a:pt x="30271" y="7123"/>
                  </a:cubicBezTo>
                  <a:cubicBezTo>
                    <a:pt x="30290" y="7120"/>
                    <a:pt x="30310" y="7118"/>
                    <a:pt x="30327" y="7118"/>
                  </a:cubicBezTo>
                  <a:cubicBezTo>
                    <a:pt x="30343" y="7118"/>
                    <a:pt x="30357" y="7120"/>
                    <a:pt x="30364" y="7123"/>
                  </a:cubicBezTo>
                  <a:cubicBezTo>
                    <a:pt x="30370" y="7124"/>
                    <a:pt x="30383" y="7125"/>
                    <a:pt x="30399" y="7125"/>
                  </a:cubicBezTo>
                  <a:cubicBezTo>
                    <a:pt x="30428" y="7125"/>
                    <a:pt x="30468" y="7123"/>
                    <a:pt x="30510" y="7116"/>
                  </a:cubicBezTo>
                  <a:cubicBezTo>
                    <a:pt x="30547" y="7112"/>
                    <a:pt x="30596" y="7109"/>
                    <a:pt x="30639" y="7109"/>
                  </a:cubicBezTo>
                  <a:cubicBezTo>
                    <a:pt x="30666" y="7109"/>
                    <a:pt x="30692" y="7110"/>
                    <a:pt x="30711" y="7113"/>
                  </a:cubicBezTo>
                  <a:cubicBezTo>
                    <a:pt x="30722" y="7114"/>
                    <a:pt x="30734" y="7114"/>
                    <a:pt x="30745" y="7114"/>
                  </a:cubicBezTo>
                  <a:cubicBezTo>
                    <a:pt x="30780" y="7114"/>
                    <a:pt x="30813" y="7110"/>
                    <a:pt x="30826" y="7102"/>
                  </a:cubicBezTo>
                  <a:cubicBezTo>
                    <a:pt x="30834" y="7096"/>
                    <a:pt x="30840" y="7093"/>
                    <a:pt x="30845" y="7093"/>
                  </a:cubicBezTo>
                  <a:close/>
                  <a:moveTo>
                    <a:pt x="31427" y="7279"/>
                  </a:moveTo>
                  <a:cubicBezTo>
                    <a:pt x="31429" y="7279"/>
                    <a:pt x="31433" y="7283"/>
                    <a:pt x="31440" y="7289"/>
                  </a:cubicBezTo>
                  <a:cubicBezTo>
                    <a:pt x="31449" y="7298"/>
                    <a:pt x="31467" y="7304"/>
                    <a:pt x="31482" y="7304"/>
                  </a:cubicBezTo>
                  <a:cubicBezTo>
                    <a:pt x="31486" y="7304"/>
                    <a:pt x="31489" y="7304"/>
                    <a:pt x="31492" y="7304"/>
                  </a:cubicBezTo>
                  <a:cubicBezTo>
                    <a:pt x="31495" y="7303"/>
                    <a:pt x="31498" y="7303"/>
                    <a:pt x="31500" y="7303"/>
                  </a:cubicBezTo>
                  <a:cubicBezTo>
                    <a:pt x="31514" y="7303"/>
                    <a:pt x="31527" y="7310"/>
                    <a:pt x="31530" y="7324"/>
                  </a:cubicBezTo>
                  <a:cubicBezTo>
                    <a:pt x="31536" y="7342"/>
                    <a:pt x="31536" y="7348"/>
                    <a:pt x="31524" y="7348"/>
                  </a:cubicBezTo>
                  <a:cubicBezTo>
                    <a:pt x="31517" y="7348"/>
                    <a:pt x="31505" y="7346"/>
                    <a:pt x="31488" y="7342"/>
                  </a:cubicBezTo>
                  <a:cubicBezTo>
                    <a:pt x="31457" y="7334"/>
                    <a:pt x="31433" y="7314"/>
                    <a:pt x="31430" y="7296"/>
                  </a:cubicBezTo>
                  <a:cubicBezTo>
                    <a:pt x="31426" y="7285"/>
                    <a:pt x="31425" y="7279"/>
                    <a:pt x="31427" y="7279"/>
                  </a:cubicBezTo>
                  <a:close/>
                  <a:moveTo>
                    <a:pt x="31322" y="7298"/>
                  </a:moveTo>
                  <a:cubicBezTo>
                    <a:pt x="31335" y="7298"/>
                    <a:pt x="31344" y="7303"/>
                    <a:pt x="31350" y="7310"/>
                  </a:cubicBezTo>
                  <a:cubicBezTo>
                    <a:pt x="31360" y="7321"/>
                    <a:pt x="31336" y="7338"/>
                    <a:pt x="31297" y="7349"/>
                  </a:cubicBezTo>
                  <a:cubicBezTo>
                    <a:pt x="31282" y="7353"/>
                    <a:pt x="31268" y="7355"/>
                    <a:pt x="31256" y="7355"/>
                  </a:cubicBezTo>
                  <a:cubicBezTo>
                    <a:pt x="31217" y="7355"/>
                    <a:pt x="31199" y="7337"/>
                    <a:pt x="31238" y="7321"/>
                  </a:cubicBezTo>
                  <a:cubicBezTo>
                    <a:pt x="31279" y="7305"/>
                    <a:pt x="31305" y="7298"/>
                    <a:pt x="31322" y="7298"/>
                  </a:cubicBezTo>
                  <a:close/>
                  <a:moveTo>
                    <a:pt x="30560" y="7286"/>
                  </a:moveTo>
                  <a:cubicBezTo>
                    <a:pt x="30574" y="7286"/>
                    <a:pt x="30594" y="7292"/>
                    <a:pt x="30618" y="7304"/>
                  </a:cubicBezTo>
                  <a:cubicBezTo>
                    <a:pt x="30669" y="7331"/>
                    <a:pt x="30684" y="7359"/>
                    <a:pt x="30649" y="7369"/>
                  </a:cubicBezTo>
                  <a:cubicBezTo>
                    <a:pt x="30647" y="7370"/>
                    <a:pt x="30645" y="7370"/>
                    <a:pt x="30643" y="7370"/>
                  </a:cubicBezTo>
                  <a:cubicBezTo>
                    <a:pt x="30634" y="7370"/>
                    <a:pt x="30624" y="7364"/>
                    <a:pt x="30621" y="7355"/>
                  </a:cubicBezTo>
                  <a:cubicBezTo>
                    <a:pt x="30619" y="7348"/>
                    <a:pt x="30609" y="7342"/>
                    <a:pt x="30597" y="7342"/>
                  </a:cubicBezTo>
                  <a:cubicBezTo>
                    <a:pt x="30593" y="7342"/>
                    <a:pt x="30588" y="7343"/>
                    <a:pt x="30583" y="7345"/>
                  </a:cubicBezTo>
                  <a:cubicBezTo>
                    <a:pt x="30580" y="7346"/>
                    <a:pt x="30578" y="7346"/>
                    <a:pt x="30575" y="7346"/>
                  </a:cubicBezTo>
                  <a:cubicBezTo>
                    <a:pt x="30558" y="7346"/>
                    <a:pt x="30544" y="7336"/>
                    <a:pt x="30538" y="7321"/>
                  </a:cubicBezTo>
                  <a:cubicBezTo>
                    <a:pt x="30531" y="7298"/>
                    <a:pt x="30540" y="7286"/>
                    <a:pt x="30560" y="7286"/>
                  </a:cubicBezTo>
                  <a:close/>
                  <a:moveTo>
                    <a:pt x="31609" y="7308"/>
                  </a:moveTo>
                  <a:cubicBezTo>
                    <a:pt x="31683" y="7308"/>
                    <a:pt x="31851" y="7339"/>
                    <a:pt x="31856" y="7359"/>
                  </a:cubicBezTo>
                  <a:cubicBezTo>
                    <a:pt x="31863" y="7373"/>
                    <a:pt x="31846" y="7379"/>
                    <a:pt x="31821" y="7379"/>
                  </a:cubicBezTo>
                  <a:cubicBezTo>
                    <a:pt x="31797" y="7376"/>
                    <a:pt x="31755" y="7376"/>
                    <a:pt x="31728" y="7376"/>
                  </a:cubicBezTo>
                  <a:cubicBezTo>
                    <a:pt x="31700" y="7376"/>
                    <a:pt x="31662" y="7369"/>
                    <a:pt x="31638" y="7359"/>
                  </a:cubicBezTo>
                  <a:cubicBezTo>
                    <a:pt x="31625" y="7354"/>
                    <a:pt x="31613" y="7351"/>
                    <a:pt x="31603" y="7351"/>
                  </a:cubicBezTo>
                  <a:cubicBezTo>
                    <a:pt x="31593" y="7351"/>
                    <a:pt x="31585" y="7354"/>
                    <a:pt x="31582" y="7359"/>
                  </a:cubicBezTo>
                  <a:cubicBezTo>
                    <a:pt x="31579" y="7363"/>
                    <a:pt x="31577" y="7365"/>
                    <a:pt x="31574" y="7365"/>
                  </a:cubicBezTo>
                  <a:cubicBezTo>
                    <a:pt x="31570" y="7365"/>
                    <a:pt x="31567" y="7360"/>
                    <a:pt x="31565" y="7352"/>
                  </a:cubicBezTo>
                  <a:cubicBezTo>
                    <a:pt x="31561" y="7342"/>
                    <a:pt x="31565" y="7324"/>
                    <a:pt x="31575" y="7314"/>
                  </a:cubicBezTo>
                  <a:cubicBezTo>
                    <a:pt x="31579" y="7310"/>
                    <a:pt x="31592" y="7308"/>
                    <a:pt x="31609" y="7308"/>
                  </a:cubicBezTo>
                  <a:close/>
                  <a:moveTo>
                    <a:pt x="36265" y="7220"/>
                  </a:moveTo>
                  <a:cubicBezTo>
                    <a:pt x="36280" y="7220"/>
                    <a:pt x="36307" y="7230"/>
                    <a:pt x="36325" y="7248"/>
                  </a:cubicBezTo>
                  <a:cubicBezTo>
                    <a:pt x="36356" y="7275"/>
                    <a:pt x="36359" y="7289"/>
                    <a:pt x="36338" y="7324"/>
                  </a:cubicBezTo>
                  <a:cubicBezTo>
                    <a:pt x="36327" y="7340"/>
                    <a:pt x="36317" y="7349"/>
                    <a:pt x="36311" y="7349"/>
                  </a:cubicBezTo>
                  <a:cubicBezTo>
                    <a:pt x="36308" y="7349"/>
                    <a:pt x="36305" y="7346"/>
                    <a:pt x="36304" y="7342"/>
                  </a:cubicBezTo>
                  <a:cubicBezTo>
                    <a:pt x="36301" y="7330"/>
                    <a:pt x="36290" y="7320"/>
                    <a:pt x="36281" y="7320"/>
                  </a:cubicBezTo>
                  <a:cubicBezTo>
                    <a:pt x="36279" y="7320"/>
                    <a:pt x="36277" y="7320"/>
                    <a:pt x="36276" y="7321"/>
                  </a:cubicBezTo>
                  <a:cubicBezTo>
                    <a:pt x="36262" y="7324"/>
                    <a:pt x="36262" y="7338"/>
                    <a:pt x="36276" y="7352"/>
                  </a:cubicBezTo>
                  <a:cubicBezTo>
                    <a:pt x="36287" y="7369"/>
                    <a:pt x="36287" y="7383"/>
                    <a:pt x="36272" y="7387"/>
                  </a:cubicBezTo>
                  <a:cubicBezTo>
                    <a:pt x="36271" y="7387"/>
                    <a:pt x="36269" y="7387"/>
                    <a:pt x="36267" y="7387"/>
                  </a:cubicBezTo>
                  <a:cubicBezTo>
                    <a:pt x="36255" y="7387"/>
                    <a:pt x="36241" y="7378"/>
                    <a:pt x="36238" y="7366"/>
                  </a:cubicBezTo>
                  <a:cubicBezTo>
                    <a:pt x="36234" y="7349"/>
                    <a:pt x="36221" y="7328"/>
                    <a:pt x="36210" y="7314"/>
                  </a:cubicBezTo>
                  <a:cubicBezTo>
                    <a:pt x="36186" y="7286"/>
                    <a:pt x="36217" y="7230"/>
                    <a:pt x="36259" y="7220"/>
                  </a:cubicBezTo>
                  <a:cubicBezTo>
                    <a:pt x="36261" y="7220"/>
                    <a:pt x="36263" y="7220"/>
                    <a:pt x="36265" y="7220"/>
                  </a:cubicBezTo>
                  <a:close/>
                  <a:moveTo>
                    <a:pt x="33929" y="7535"/>
                  </a:moveTo>
                  <a:cubicBezTo>
                    <a:pt x="33936" y="7535"/>
                    <a:pt x="33940" y="7542"/>
                    <a:pt x="33938" y="7553"/>
                  </a:cubicBezTo>
                  <a:cubicBezTo>
                    <a:pt x="33934" y="7567"/>
                    <a:pt x="33928" y="7577"/>
                    <a:pt x="33920" y="7577"/>
                  </a:cubicBezTo>
                  <a:cubicBezTo>
                    <a:pt x="33920" y="7578"/>
                    <a:pt x="33919" y="7578"/>
                    <a:pt x="33918" y="7578"/>
                  </a:cubicBezTo>
                  <a:cubicBezTo>
                    <a:pt x="33915" y="7578"/>
                    <a:pt x="33910" y="7572"/>
                    <a:pt x="33907" y="7560"/>
                  </a:cubicBezTo>
                  <a:cubicBezTo>
                    <a:pt x="33903" y="7550"/>
                    <a:pt x="33910" y="7539"/>
                    <a:pt x="33923" y="7536"/>
                  </a:cubicBezTo>
                  <a:cubicBezTo>
                    <a:pt x="33925" y="7535"/>
                    <a:pt x="33927" y="7535"/>
                    <a:pt x="33929" y="7535"/>
                  </a:cubicBezTo>
                  <a:close/>
                  <a:moveTo>
                    <a:pt x="35920" y="7627"/>
                  </a:moveTo>
                  <a:cubicBezTo>
                    <a:pt x="35957" y="7627"/>
                    <a:pt x="36001" y="7648"/>
                    <a:pt x="36016" y="7675"/>
                  </a:cubicBezTo>
                  <a:cubicBezTo>
                    <a:pt x="36022" y="7691"/>
                    <a:pt x="36024" y="7699"/>
                    <a:pt x="36019" y="7699"/>
                  </a:cubicBezTo>
                  <a:cubicBezTo>
                    <a:pt x="36015" y="7699"/>
                    <a:pt x="36008" y="7695"/>
                    <a:pt x="35995" y="7688"/>
                  </a:cubicBezTo>
                  <a:cubicBezTo>
                    <a:pt x="35974" y="7675"/>
                    <a:pt x="35943" y="7661"/>
                    <a:pt x="35918" y="7650"/>
                  </a:cubicBezTo>
                  <a:cubicBezTo>
                    <a:pt x="35894" y="7640"/>
                    <a:pt x="35888" y="7633"/>
                    <a:pt x="35901" y="7629"/>
                  </a:cubicBezTo>
                  <a:cubicBezTo>
                    <a:pt x="35907" y="7628"/>
                    <a:pt x="35913" y="7627"/>
                    <a:pt x="35920" y="7627"/>
                  </a:cubicBezTo>
                  <a:close/>
                  <a:moveTo>
                    <a:pt x="32320" y="7612"/>
                  </a:moveTo>
                  <a:cubicBezTo>
                    <a:pt x="32367" y="7612"/>
                    <a:pt x="32429" y="7642"/>
                    <a:pt x="32439" y="7671"/>
                  </a:cubicBezTo>
                  <a:cubicBezTo>
                    <a:pt x="32445" y="7692"/>
                    <a:pt x="32441" y="7701"/>
                    <a:pt x="32420" y="7701"/>
                  </a:cubicBezTo>
                  <a:cubicBezTo>
                    <a:pt x="32405" y="7701"/>
                    <a:pt x="32383" y="7697"/>
                    <a:pt x="32352" y="7688"/>
                  </a:cubicBezTo>
                  <a:cubicBezTo>
                    <a:pt x="32286" y="7667"/>
                    <a:pt x="32258" y="7619"/>
                    <a:pt x="32311" y="7612"/>
                  </a:cubicBezTo>
                  <a:cubicBezTo>
                    <a:pt x="32314" y="7612"/>
                    <a:pt x="32316" y="7612"/>
                    <a:pt x="32320" y="7612"/>
                  </a:cubicBezTo>
                  <a:close/>
                  <a:moveTo>
                    <a:pt x="35804" y="7639"/>
                  </a:moveTo>
                  <a:cubicBezTo>
                    <a:pt x="35815" y="7639"/>
                    <a:pt x="35809" y="7649"/>
                    <a:pt x="35794" y="7678"/>
                  </a:cubicBezTo>
                  <a:cubicBezTo>
                    <a:pt x="35779" y="7706"/>
                    <a:pt x="35765" y="7717"/>
                    <a:pt x="35749" y="7717"/>
                  </a:cubicBezTo>
                  <a:cubicBezTo>
                    <a:pt x="35742" y="7717"/>
                    <a:pt x="35735" y="7715"/>
                    <a:pt x="35728" y="7712"/>
                  </a:cubicBezTo>
                  <a:cubicBezTo>
                    <a:pt x="35695" y="7699"/>
                    <a:pt x="35682" y="7685"/>
                    <a:pt x="35697" y="7685"/>
                  </a:cubicBezTo>
                  <a:cubicBezTo>
                    <a:pt x="35700" y="7685"/>
                    <a:pt x="35706" y="7686"/>
                    <a:pt x="35714" y="7688"/>
                  </a:cubicBezTo>
                  <a:cubicBezTo>
                    <a:pt x="35717" y="7689"/>
                    <a:pt x="35720" y="7689"/>
                    <a:pt x="35723" y="7689"/>
                  </a:cubicBezTo>
                  <a:cubicBezTo>
                    <a:pt x="35731" y="7689"/>
                    <a:pt x="35734" y="7686"/>
                    <a:pt x="35731" y="7678"/>
                  </a:cubicBezTo>
                  <a:cubicBezTo>
                    <a:pt x="35731" y="7667"/>
                    <a:pt x="35749" y="7654"/>
                    <a:pt x="35773" y="7647"/>
                  </a:cubicBezTo>
                  <a:cubicBezTo>
                    <a:pt x="35789" y="7642"/>
                    <a:pt x="35799" y="7639"/>
                    <a:pt x="35804" y="7639"/>
                  </a:cubicBezTo>
                  <a:close/>
                  <a:moveTo>
                    <a:pt x="31939" y="7592"/>
                  </a:moveTo>
                  <a:cubicBezTo>
                    <a:pt x="31989" y="7592"/>
                    <a:pt x="32017" y="7610"/>
                    <a:pt x="31992" y="7633"/>
                  </a:cubicBezTo>
                  <a:cubicBezTo>
                    <a:pt x="31986" y="7640"/>
                    <a:pt x="31977" y="7644"/>
                    <a:pt x="31968" y="7644"/>
                  </a:cubicBezTo>
                  <a:cubicBezTo>
                    <a:pt x="31960" y="7644"/>
                    <a:pt x="31952" y="7641"/>
                    <a:pt x="31946" y="7637"/>
                  </a:cubicBezTo>
                  <a:cubicBezTo>
                    <a:pt x="31942" y="7632"/>
                    <a:pt x="31937" y="7630"/>
                    <a:pt x="31931" y="7630"/>
                  </a:cubicBezTo>
                  <a:cubicBezTo>
                    <a:pt x="31921" y="7630"/>
                    <a:pt x="31910" y="7636"/>
                    <a:pt x="31901" y="7647"/>
                  </a:cubicBezTo>
                  <a:cubicBezTo>
                    <a:pt x="31879" y="7667"/>
                    <a:pt x="31878" y="7674"/>
                    <a:pt x="31923" y="7674"/>
                  </a:cubicBezTo>
                  <a:cubicBezTo>
                    <a:pt x="31942" y="7674"/>
                    <a:pt x="31969" y="7673"/>
                    <a:pt x="32005" y="7671"/>
                  </a:cubicBezTo>
                  <a:cubicBezTo>
                    <a:pt x="32013" y="7670"/>
                    <a:pt x="32021" y="7670"/>
                    <a:pt x="32029" y="7670"/>
                  </a:cubicBezTo>
                  <a:cubicBezTo>
                    <a:pt x="32100" y="7670"/>
                    <a:pt x="32137" y="7685"/>
                    <a:pt x="32130" y="7712"/>
                  </a:cubicBezTo>
                  <a:cubicBezTo>
                    <a:pt x="32120" y="7735"/>
                    <a:pt x="32077" y="7754"/>
                    <a:pt x="32049" y="7754"/>
                  </a:cubicBezTo>
                  <a:cubicBezTo>
                    <a:pt x="32038" y="7754"/>
                    <a:pt x="32029" y="7751"/>
                    <a:pt x="32026" y="7744"/>
                  </a:cubicBezTo>
                  <a:cubicBezTo>
                    <a:pt x="32023" y="7733"/>
                    <a:pt x="32012" y="7729"/>
                    <a:pt x="32000" y="7729"/>
                  </a:cubicBezTo>
                  <a:cubicBezTo>
                    <a:pt x="31996" y="7729"/>
                    <a:pt x="31992" y="7729"/>
                    <a:pt x="31988" y="7730"/>
                  </a:cubicBezTo>
                  <a:cubicBezTo>
                    <a:pt x="31982" y="7731"/>
                    <a:pt x="31975" y="7731"/>
                    <a:pt x="31966" y="7731"/>
                  </a:cubicBezTo>
                  <a:cubicBezTo>
                    <a:pt x="31943" y="7731"/>
                    <a:pt x="31913" y="7728"/>
                    <a:pt x="31888" y="7723"/>
                  </a:cubicBezTo>
                  <a:cubicBezTo>
                    <a:pt x="31821" y="7702"/>
                    <a:pt x="31794" y="7675"/>
                    <a:pt x="31832" y="7664"/>
                  </a:cubicBezTo>
                  <a:cubicBezTo>
                    <a:pt x="31842" y="7661"/>
                    <a:pt x="31846" y="7647"/>
                    <a:pt x="31835" y="7637"/>
                  </a:cubicBezTo>
                  <a:cubicBezTo>
                    <a:pt x="31821" y="7619"/>
                    <a:pt x="31839" y="7608"/>
                    <a:pt x="31883" y="7598"/>
                  </a:cubicBezTo>
                  <a:cubicBezTo>
                    <a:pt x="31904" y="7594"/>
                    <a:pt x="31922" y="7592"/>
                    <a:pt x="31939" y="7592"/>
                  </a:cubicBezTo>
                  <a:close/>
                  <a:moveTo>
                    <a:pt x="35336" y="7654"/>
                  </a:moveTo>
                  <a:lnTo>
                    <a:pt x="35412" y="7696"/>
                  </a:lnTo>
                  <a:cubicBezTo>
                    <a:pt x="35485" y="7737"/>
                    <a:pt x="35513" y="7772"/>
                    <a:pt x="35478" y="7779"/>
                  </a:cubicBezTo>
                  <a:cubicBezTo>
                    <a:pt x="35477" y="7779"/>
                    <a:pt x="35477" y="7779"/>
                    <a:pt x="35476" y="7779"/>
                  </a:cubicBezTo>
                  <a:cubicBezTo>
                    <a:pt x="35464" y="7779"/>
                    <a:pt x="35431" y="7752"/>
                    <a:pt x="35398" y="7720"/>
                  </a:cubicBezTo>
                  <a:lnTo>
                    <a:pt x="35336" y="7654"/>
                  </a:lnTo>
                  <a:close/>
                  <a:moveTo>
                    <a:pt x="27465" y="7731"/>
                  </a:moveTo>
                  <a:cubicBezTo>
                    <a:pt x="27484" y="7731"/>
                    <a:pt x="27500" y="7741"/>
                    <a:pt x="27505" y="7754"/>
                  </a:cubicBezTo>
                  <a:cubicBezTo>
                    <a:pt x="27509" y="7772"/>
                    <a:pt x="27509" y="7786"/>
                    <a:pt x="27502" y="7786"/>
                  </a:cubicBezTo>
                  <a:cubicBezTo>
                    <a:pt x="27501" y="7786"/>
                    <a:pt x="27500" y="7786"/>
                    <a:pt x="27498" y="7786"/>
                  </a:cubicBezTo>
                  <a:cubicBezTo>
                    <a:pt x="27489" y="7786"/>
                    <a:pt x="27467" y="7778"/>
                    <a:pt x="27446" y="7768"/>
                  </a:cubicBezTo>
                  <a:cubicBezTo>
                    <a:pt x="27408" y="7747"/>
                    <a:pt x="27408" y="7744"/>
                    <a:pt x="27450" y="7733"/>
                  </a:cubicBezTo>
                  <a:cubicBezTo>
                    <a:pt x="27455" y="7732"/>
                    <a:pt x="27460" y="7731"/>
                    <a:pt x="27465" y="7731"/>
                  </a:cubicBezTo>
                  <a:close/>
                  <a:moveTo>
                    <a:pt x="32777" y="7718"/>
                  </a:moveTo>
                  <a:cubicBezTo>
                    <a:pt x="32841" y="7718"/>
                    <a:pt x="32896" y="7735"/>
                    <a:pt x="32903" y="7765"/>
                  </a:cubicBezTo>
                  <a:cubicBezTo>
                    <a:pt x="32911" y="7784"/>
                    <a:pt x="32889" y="7795"/>
                    <a:pt x="32854" y="7795"/>
                  </a:cubicBezTo>
                  <a:cubicBezTo>
                    <a:pt x="32826" y="7795"/>
                    <a:pt x="32791" y="7789"/>
                    <a:pt x="32758" y="7775"/>
                  </a:cubicBezTo>
                  <a:cubicBezTo>
                    <a:pt x="32744" y="7770"/>
                    <a:pt x="32730" y="7767"/>
                    <a:pt x="32719" y="7767"/>
                  </a:cubicBezTo>
                  <a:cubicBezTo>
                    <a:pt x="32707" y="7767"/>
                    <a:pt x="32697" y="7770"/>
                    <a:pt x="32692" y="7775"/>
                  </a:cubicBezTo>
                  <a:cubicBezTo>
                    <a:pt x="32689" y="7779"/>
                    <a:pt x="32685" y="7780"/>
                    <a:pt x="32681" y="7780"/>
                  </a:cubicBezTo>
                  <a:cubicBezTo>
                    <a:pt x="32674" y="7780"/>
                    <a:pt x="32667" y="7774"/>
                    <a:pt x="32664" y="7765"/>
                  </a:cubicBezTo>
                  <a:cubicBezTo>
                    <a:pt x="32658" y="7747"/>
                    <a:pt x="32674" y="7733"/>
                    <a:pt x="32716" y="7723"/>
                  </a:cubicBezTo>
                  <a:cubicBezTo>
                    <a:pt x="32736" y="7720"/>
                    <a:pt x="32757" y="7718"/>
                    <a:pt x="32777" y="7718"/>
                  </a:cubicBezTo>
                  <a:close/>
                  <a:moveTo>
                    <a:pt x="1999" y="7764"/>
                  </a:moveTo>
                  <a:cubicBezTo>
                    <a:pt x="2001" y="7764"/>
                    <a:pt x="2003" y="7764"/>
                    <a:pt x="2006" y="7765"/>
                  </a:cubicBezTo>
                  <a:cubicBezTo>
                    <a:pt x="2020" y="7768"/>
                    <a:pt x="2030" y="7775"/>
                    <a:pt x="2033" y="7782"/>
                  </a:cubicBezTo>
                  <a:cubicBezTo>
                    <a:pt x="2033" y="7786"/>
                    <a:pt x="2026" y="7792"/>
                    <a:pt x="2012" y="7796"/>
                  </a:cubicBezTo>
                  <a:cubicBezTo>
                    <a:pt x="2010" y="7796"/>
                    <a:pt x="2008" y="7797"/>
                    <a:pt x="2006" y="7797"/>
                  </a:cubicBezTo>
                  <a:cubicBezTo>
                    <a:pt x="1997" y="7797"/>
                    <a:pt x="1987" y="7790"/>
                    <a:pt x="1985" y="7782"/>
                  </a:cubicBezTo>
                  <a:cubicBezTo>
                    <a:pt x="1982" y="7771"/>
                    <a:pt x="1988" y="7764"/>
                    <a:pt x="1999" y="7764"/>
                  </a:cubicBezTo>
                  <a:close/>
                  <a:moveTo>
                    <a:pt x="35737" y="7768"/>
                  </a:moveTo>
                  <a:cubicBezTo>
                    <a:pt x="35738" y="7768"/>
                    <a:pt x="35740" y="7768"/>
                    <a:pt x="35742" y="7768"/>
                  </a:cubicBezTo>
                  <a:cubicBezTo>
                    <a:pt x="35759" y="7772"/>
                    <a:pt x="35763" y="7813"/>
                    <a:pt x="35742" y="7821"/>
                  </a:cubicBezTo>
                  <a:cubicBezTo>
                    <a:pt x="35739" y="7821"/>
                    <a:pt x="35731" y="7810"/>
                    <a:pt x="35728" y="7792"/>
                  </a:cubicBezTo>
                  <a:cubicBezTo>
                    <a:pt x="35722" y="7777"/>
                    <a:pt x="35726" y="7768"/>
                    <a:pt x="35737" y="7768"/>
                  </a:cubicBezTo>
                  <a:close/>
                  <a:moveTo>
                    <a:pt x="35663" y="7799"/>
                  </a:moveTo>
                  <a:cubicBezTo>
                    <a:pt x="35686" y="7799"/>
                    <a:pt x="35683" y="7829"/>
                    <a:pt x="35655" y="7848"/>
                  </a:cubicBezTo>
                  <a:cubicBezTo>
                    <a:pt x="35638" y="7858"/>
                    <a:pt x="35624" y="7866"/>
                    <a:pt x="35624" y="7866"/>
                  </a:cubicBezTo>
                  <a:cubicBezTo>
                    <a:pt x="35627" y="7821"/>
                    <a:pt x="35638" y="7803"/>
                    <a:pt x="35655" y="7800"/>
                  </a:cubicBezTo>
                  <a:cubicBezTo>
                    <a:pt x="35658" y="7799"/>
                    <a:pt x="35661" y="7799"/>
                    <a:pt x="35663" y="7799"/>
                  </a:cubicBezTo>
                  <a:close/>
                  <a:moveTo>
                    <a:pt x="35780" y="7872"/>
                  </a:moveTo>
                  <a:cubicBezTo>
                    <a:pt x="35788" y="7872"/>
                    <a:pt x="35803" y="7879"/>
                    <a:pt x="35825" y="7893"/>
                  </a:cubicBezTo>
                  <a:cubicBezTo>
                    <a:pt x="35859" y="7914"/>
                    <a:pt x="35856" y="7914"/>
                    <a:pt x="35822" y="7914"/>
                  </a:cubicBezTo>
                  <a:cubicBezTo>
                    <a:pt x="35801" y="7911"/>
                    <a:pt x="35780" y="7904"/>
                    <a:pt x="35776" y="7893"/>
                  </a:cubicBezTo>
                  <a:cubicBezTo>
                    <a:pt x="35771" y="7879"/>
                    <a:pt x="35772" y="7872"/>
                    <a:pt x="35780" y="7872"/>
                  </a:cubicBezTo>
                  <a:close/>
                  <a:moveTo>
                    <a:pt x="35760" y="7931"/>
                  </a:moveTo>
                  <a:cubicBezTo>
                    <a:pt x="35762" y="7931"/>
                    <a:pt x="35764" y="7931"/>
                    <a:pt x="35766" y="7931"/>
                  </a:cubicBezTo>
                  <a:cubicBezTo>
                    <a:pt x="35790" y="7938"/>
                    <a:pt x="35790" y="7976"/>
                    <a:pt x="35766" y="7983"/>
                  </a:cubicBezTo>
                  <a:cubicBezTo>
                    <a:pt x="35763" y="7983"/>
                    <a:pt x="35752" y="7973"/>
                    <a:pt x="35749" y="7956"/>
                  </a:cubicBezTo>
                  <a:cubicBezTo>
                    <a:pt x="35743" y="7940"/>
                    <a:pt x="35747" y="7931"/>
                    <a:pt x="35760" y="7931"/>
                  </a:cubicBezTo>
                  <a:close/>
                  <a:moveTo>
                    <a:pt x="35362" y="8118"/>
                  </a:moveTo>
                  <a:lnTo>
                    <a:pt x="35362" y="8118"/>
                  </a:lnTo>
                  <a:cubicBezTo>
                    <a:pt x="35362" y="8118"/>
                    <a:pt x="35363" y="8118"/>
                    <a:pt x="35364" y="8119"/>
                  </a:cubicBezTo>
                  <a:cubicBezTo>
                    <a:pt x="35374" y="8119"/>
                    <a:pt x="35395" y="8143"/>
                    <a:pt x="35409" y="8167"/>
                  </a:cubicBezTo>
                  <a:cubicBezTo>
                    <a:pt x="35421" y="8189"/>
                    <a:pt x="35426" y="8209"/>
                    <a:pt x="35418" y="8209"/>
                  </a:cubicBezTo>
                  <a:cubicBezTo>
                    <a:pt x="35417" y="8209"/>
                    <a:pt x="35416" y="8209"/>
                    <a:pt x="35416" y="8209"/>
                  </a:cubicBezTo>
                  <a:cubicBezTo>
                    <a:pt x="35406" y="8205"/>
                    <a:pt x="35385" y="8184"/>
                    <a:pt x="35371" y="8160"/>
                  </a:cubicBezTo>
                  <a:cubicBezTo>
                    <a:pt x="35358" y="8135"/>
                    <a:pt x="35354" y="8118"/>
                    <a:pt x="35362" y="8118"/>
                  </a:cubicBezTo>
                  <a:close/>
                  <a:moveTo>
                    <a:pt x="27787" y="8043"/>
                  </a:moveTo>
                  <a:cubicBezTo>
                    <a:pt x="27793" y="8043"/>
                    <a:pt x="27800" y="8044"/>
                    <a:pt x="27808" y="8045"/>
                  </a:cubicBezTo>
                  <a:cubicBezTo>
                    <a:pt x="27832" y="8050"/>
                    <a:pt x="27849" y="8060"/>
                    <a:pt x="27838" y="8063"/>
                  </a:cubicBezTo>
                  <a:cubicBezTo>
                    <a:pt x="27832" y="8066"/>
                    <a:pt x="27814" y="8077"/>
                    <a:pt x="27803" y="8080"/>
                  </a:cubicBezTo>
                  <a:cubicBezTo>
                    <a:pt x="27790" y="8087"/>
                    <a:pt x="27776" y="8095"/>
                    <a:pt x="27769" y="8098"/>
                  </a:cubicBezTo>
                  <a:cubicBezTo>
                    <a:pt x="27762" y="8101"/>
                    <a:pt x="27773" y="8115"/>
                    <a:pt x="27793" y="8125"/>
                  </a:cubicBezTo>
                  <a:cubicBezTo>
                    <a:pt x="27821" y="8143"/>
                    <a:pt x="27824" y="8157"/>
                    <a:pt x="27811" y="8184"/>
                  </a:cubicBezTo>
                  <a:cubicBezTo>
                    <a:pt x="27801" y="8205"/>
                    <a:pt x="27778" y="8215"/>
                    <a:pt x="27753" y="8215"/>
                  </a:cubicBezTo>
                  <a:cubicBezTo>
                    <a:pt x="27724" y="8215"/>
                    <a:pt x="27693" y="8201"/>
                    <a:pt x="27686" y="8175"/>
                  </a:cubicBezTo>
                  <a:cubicBezTo>
                    <a:pt x="27682" y="8163"/>
                    <a:pt x="27671" y="8157"/>
                    <a:pt x="27659" y="8157"/>
                  </a:cubicBezTo>
                  <a:cubicBezTo>
                    <a:pt x="27643" y="8157"/>
                    <a:pt x="27624" y="8168"/>
                    <a:pt x="27616" y="8188"/>
                  </a:cubicBezTo>
                  <a:cubicBezTo>
                    <a:pt x="27615" y="8190"/>
                    <a:pt x="27614" y="8191"/>
                    <a:pt x="27613" y="8191"/>
                  </a:cubicBezTo>
                  <a:cubicBezTo>
                    <a:pt x="27608" y="8191"/>
                    <a:pt x="27597" y="8174"/>
                    <a:pt x="27589" y="8146"/>
                  </a:cubicBezTo>
                  <a:cubicBezTo>
                    <a:pt x="27575" y="8115"/>
                    <a:pt x="27575" y="8087"/>
                    <a:pt x="27585" y="8084"/>
                  </a:cubicBezTo>
                  <a:cubicBezTo>
                    <a:pt x="27586" y="8084"/>
                    <a:pt x="27587" y="8083"/>
                    <a:pt x="27589" y="8083"/>
                  </a:cubicBezTo>
                  <a:cubicBezTo>
                    <a:pt x="27622" y="8083"/>
                    <a:pt x="27734" y="8164"/>
                    <a:pt x="27720" y="8184"/>
                  </a:cubicBezTo>
                  <a:cubicBezTo>
                    <a:pt x="27718" y="8189"/>
                    <a:pt x="27725" y="8193"/>
                    <a:pt x="27736" y="8193"/>
                  </a:cubicBezTo>
                  <a:cubicBezTo>
                    <a:pt x="27741" y="8193"/>
                    <a:pt x="27746" y="8192"/>
                    <a:pt x="27752" y="8191"/>
                  </a:cubicBezTo>
                  <a:cubicBezTo>
                    <a:pt x="27783" y="8184"/>
                    <a:pt x="27783" y="8170"/>
                    <a:pt x="27766" y="8140"/>
                  </a:cubicBezTo>
                  <a:cubicBezTo>
                    <a:pt x="27729" y="8085"/>
                    <a:pt x="27741" y="8043"/>
                    <a:pt x="27787" y="8043"/>
                  </a:cubicBezTo>
                  <a:close/>
                  <a:moveTo>
                    <a:pt x="35521" y="8182"/>
                  </a:moveTo>
                  <a:cubicBezTo>
                    <a:pt x="35527" y="8182"/>
                    <a:pt x="35533" y="8191"/>
                    <a:pt x="35544" y="8209"/>
                  </a:cubicBezTo>
                  <a:cubicBezTo>
                    <a:pt x="35557" y="8227"/>
                    <a:pt x="35558" y="8241"/>
                    <a:pt x="35548" y="8241"/>
                  </a:cubicBezTo>
                  <a:cubicBezTo>
                    <a:pt x="35546" y="8241"/>
                    <a:pt x="35545" y="8241"/>
                    <a:pt x="35544" y="8240"/>
                  </a:cubicBezTo>
                  <a:cubicBezTo>
                    <a:pt x="35542" y="8240"/>
                    <a:pt x="35540" y="8240"/>
                    <a:pt x="35538" y="8240"/>
                  </a:cubicBezTo>
                  <a:cubicBezTo>
                    <a:pt x="35525" y="8240"/>
                    <a:pt x="35508" y="8249"/>
                    <a:pt x="35495" y="8264"/>
                  </a:cubicBezTo>
                  <a:cubicBezTo>
                    <a:pt x="35484" y="8278"/>
                    <a:pt x="35475" y="8284"/>
                    <a:pt x="35470" y="8284"/>
                  </a:cubicBezTo>
                  <a:cubicBezTo>
                    <a:pt x="35459" y="8284"/>
                    <a:pt x="35466" y="8254"/>
                    <a:pt x="35492" y="8216"/>
                  </a:cubicBezTo>
                  <a:cubicBezTo>
                    <a:pt x="35507" y="8194"/>
                    <a:pt x="35514" y="8182"/>
                    <a:pt x="35521" y="8182"/>
                  </a:cubicBezTo>
                  <a:close/>
                  <a:moveTo>
                    <a:pt x="35396" y="8236"/>
                  </a:moveTo>
                  <a:cubicBezTo>
                    <a:pt x="35398" y="8236"/>
                    <a:pt x="35399" y="8236"/>
                    <a:pt x="35401" y="8237"/>
                  </a:cubicBezTo>
                  <a:cubicBezTo>
                    <a:pt x="35426" y="8240"/>
                    <a:pt x="35430" y="8282"/>
                    <a:pt x="35406" y="8289"/>
                  </a:cubicBezTo>
                  <a:cubicBezTo>
                    <a:pt x="35398" y="8289"/>
                    <a:pt x="35391" y="8274"/>
                    <a:pt x="35385" y="8261"/>
                  </a:cubicBezTo>
                  <a:cubicBezTo>
                    <a:pt x="35381" y="8246"/>
                    <a:pt x="35386" y="8236"/>
                    <a:pt x="35396" y="8236"/>
                  </a:cubicBezTo>
                  <a:close/>
                  <a:moveTo>
                    <a:pt x="21713" y="8391"/>
                  </a:moveTo>
                  <a:cubicBezTo>
                    <a:pt x="21721" y="8391"/>
                    <a:pt x="21723" y="8394"/>
                    <a:pt x="21715" y="8399"/>
                  </a:cubicBezTo>
                  <a:cubicBezTo>
                    <a:pt x="21701" y="8407"/>
                    <a:pt x="21674" y="8413"/>
                    <a:pt x="21659" y="8413"/>
                  </a:cubicBezTo>
                  <a:cubicBezTo>
                    <a:pt x="21642" y="8410"/>
                    <a:pt x="21653" y="8403"/>
                    <a:pt x="21684" y="8396"/>
                  </a:cubicBezTo>
                  <a:cubicBezTo>
                    <a:pt x="21696" y="8393"/>
                    <a:pt x="21707" y="8391"/>
                    <a:pt x="21713" y="8391"/>
                  </a:cubicBezTo>
                  <a:close/>
                  <a:moveTo>
                    <a:pt x="16637" y="8383"/>
                  </a:moveTo>
                  <a:cubicBezTo>
                    <a:pt x="16658" y="8383"/>
                    <a:pt x="16675" y="8385"/>
                    <a:pt x="16681" y="8389"/>
                  </a:cubicBezTo>
                  <a:cubicBezTo>
                    <a:pt x="16705" y="8399"/>
                    <a:pt x="16684" y="8407"/>
                    <a:pt x="16612" y="8417"/>
                  </a:cubicBezTo>
                  <a:cubicBezTo>
                    <a:pt x="16575" y="8421"/>
                    <a:pt x="16543" y="8423"/>
                    <a:pt x="16518" y="8423"/>
                  </a:cubicBezTo>
                  <a:cubicBezTo>
                    <a:pt x="16439" y="8423"/>
                    <a:pt x="16428" y="8405"/>
                    <a:pt x="16539" y="8389"/>
                  </a:cubicBezTo>
                  <a:cubicBezTo>
                    <a:pt x="16573" y="8386"/>
                    <a:pt x="16609" y="8383"/>
                    <a:pt x="16637" y="8383"/>
                  </a:cubicBezTo>
                  <a:close/>
                  <a:moveTo>
                    <a:pt x="21071" y="8377"/>
                  </a:moveTo>
                  <a:cubicBezTo>
                    <a:pt x="21104" y="8377"/>
                    <a:pt x="21138" y="8398"/>
                    <a:pt x="21129" y="8417"/>
                  </a:cubicBezTo>
                  <a:cubicBezTo>
                    <a:pt x="21126" y="8424"/>
                    <a:pt x="21101" y="8428"/>
                    <a:pt x="21080" y="8428"/>
                  </a:cubicBezTo>
                  <a:cubicBezTo>
                    <a:pt x="21032" y="8424"/>
                    <a:pt x="21017" y="8389"/>
                    <a:pt x="21059" y="8379"/>
                  </a:cubicBezTo>
                  <a:cubicBezTo>
                    <a:pt x="21063" y="8378"/>
                    <a:pt x="21067" y="8377"/>
                    <a:pt x="21071" y="8377"/>
                  </a:cubicBezTo>
                  <a:close/>
                  <a:moveTo>
                    <a:pt x="20931" y="8374"/>
                  </a:moveTo>
                  <a:cubicBezTo>
                    <a:pt x="20943" y="8374"/>
                    <a:pt x="20952" y="8377"/>
                    <a:pt x="20952" y="8383"/>
                  </a:cubicBezTo>
                  <a:cubicBezTo>
                    <a:pt x="20955" y="8393"/>
                    <a:pt x="20910" y="8410"/>
                    <a:pt x="20851" y="8420"/>
                  </a:cubicBezTo>
                  <a:cubicBezTo>
                    <a:pt x="20818" y="8426"/>
                    <a:pt x="20784" y="8429"/>
                    <a:pt x="20758" y="8429"/>
                  </a:cubicBezTo>
                  <a:cubicBezTo>
                    <a:pt x="20737" y="8429"/>
                    <a:pt x="20720" y="8427"/>
                    <a:pt x="20713" y="8424"/>
                  </a:cubicBezTo>
                  <a:cubicBezTo>
                    <a:pt x="20692" y="8410"/>
                    <a:pt x="20702" y="8407"/>
                    <a:pt x="20761" y="8399"/>
                  </a:cubicBezTo>
                  <a:cubicBezTo>
                    <a:pt x="20806" y="8396"/>
                    <a:pt x="20865" y="8386"/>
                    <a:pt x="20897" y="8379"/>
                  </a:cubicBezTo>
                  <a:cubicBezTo>
                    <a:pt x="20909" y="8376"/>
                    <a:pt x="20921" y="8374"/>
                    <a:pt x="20931" y="8374"/>
                  </a:cubicBezTo>
                  <a:close/>
                  <a:moveTo>
                    <a:pt x="23551" y="8409"/>
                  </a:moveTo>
                  <a:cubicBezTo>
                    <a:pt x="23565" y="8409"/>
                    <a:pt x="23575" y="8413"/>
                    <a:pt x="23578" y="8420"/>
                  </a:cubicBezTo>
                  <a:cubicBezTo>
                    <a:pt x="23582" y="8434"/>
                    <a:pt x="23574" y="8445"/>
                    <a:pt x="23564" y="8448"/>
                  </a:cubicBezTo>
                  <a:cubicBezTo>
                    <a:pt x="23550" y="8448"/>
                    <a:pt x="23533" y="8445"/>
                    <a:pt x="23523" y="8434"/>
                  </a:cubicBezTo>
                  <a:cubicBezTo>
                    <a:pt x="23512" y="8428"/>
                    <a:pt x="23520" y="8417"/>
                    <a:pt x="23536" y="8410"/>
                  </a:cubicBezTo>
                  <a:cubicBezTo>
                    <a:pt x="23541" y="8409"/>
                    <a:pt x="23546" y="8409"/>
                    <a:pt x="23551" y="8409"/>
                  </a:cubicBezTo>
                  <a:close/>
                  <a:moveTo>
                    <a:pt x="17885" y="8390"/>
                  </a:moveTo>
                  <a:cubicBezTo>
                    <a:pt x="17928" y="8390"/>
                    <a:pt x="18009" y="8415"/>
                    <a:pt x="18017" y="8434"/>
                  </a:cubicBezTo>
                  <a:cubicBezTo>
                    <a:pt x="18021" y="8446"/>
                    <a:pt x="18020" y="8451"/>
                    <a:pt x="18004" y="8451"/>
                  </a:cubicBezTo>
                  <a:cubicBezTo>
                    <a:pt x="17991" y="8451"/>
                    <a:pt x="17967" y="8447"/>
                    <a:pt x="17927" y="8441"/>
                  </a:cubicBezTo>
                  <a:cubicBezTo>
                    <a:pt x="17840" y="8428"/>
                    <a:pt x="17833" y="8420"/>
                    <a:pt x="17861" y="8396"/>
                  </a:cubicBezTo>
                  <a:cubicBezTo>
                    <a:pt x="17865" y="8392"/>
                    <a:pt x="17873" y="8390"/>
                    <a:pt x="17885" y="8390"/>
                  </a:cubicBezTo>
                  <a:close/>
                  <a:moveTo>
                    <a:pt x="22047" y="8391"/>
                  </a:moveTo>
                  <a:cubicBezTo>
                    <a:pt x="22054" y="8391"/>
                    <a:pt x="22066" y="8395"/>
                    <a:pt x="22083" y="8403"/>
                  </a:cubicBezTo>
                  <a:cubicBezTo>
                    <a:pt x="22121" y="8420"/>
                    <a:pt x="22121" y="8424"/>
                    <a:pt x="22083" y="8445"/>
                  </a:cubicBezTo>
                  <a:cubicBezTo>
                    <a:pt x="22068" y="8453"/>
                    <a:pt x="22056" y="8457"/>
                    <a:pt x="22046" y="8457"/>
                  </a:cubicBezTo>
                  <a:cubicBezTo>
                    <a:pt x="22026" y="8457"/>
                    <a:pt x="22018" y="8440"/>
                    <a:pt x="22027" y="8410"/>
                  </a:cubicBezTo>
                  <a:cubicBezTo>
                    <a:pt x="22033" y="8397"/>
                    <a:pt x="22037" y="8391"/>
                    <a:pt x="22047" y="8391"/>
                  </a:cubicBezTo>
                  <a:close/>
                  <a:moveTo>
                    <a:pt x="21990" y="8408"/>
                  </a:moveTo>
                  <a:cubicBezTo>
                    <a:pt x="21995" y="8408"/>
                    <a:pt x="21997" y="8413"/>
                    <a:pt x="21992" y="8420"/>
                  </a:cubicBezTo>
                  <a:cubicBezTo>
                    <a:pt x="21989" y="8431"/>
                    <a:pt x="21954" y="8448"/>
                    <a:pt x="21917" y="8458"/>
                  </a:cubicBezTo>
                  <a:cubicBezTo>
                    <a:pt x="21870" y="8470"/>
                    <a:pt x="21824" y="8475"/>
                    <a:pt x="21790" y="8475"/>
                  </a:cubicBezTo>
                  <a:cubicBezTo>
                    <a:pt x="21752" y="8475"/>
                    <a:pt x="21730" y="8468"/>
                    <a:pt x="21743" y="8455"/>
                  </a:cubicBezTo>
                  <a:cubicBezTo>
                    <a:pt x="21753" y="8445"/>
                    <a:pt x="21802" y="8438"/>
                    <a:pt x="21850" y="8434"/>
                  </a:cubicBezTo>
                  <a:cubicBezTo>
                    <a:pt x="21903" y="8434"/>
                    <a:pt x="21954" y="8428"/>
                    <a:pt x="21972" y="8417"/>
                  </a:cubicBezTo>
                  <a:cubicBezTo>
                    <a:pt x="21979" y="8411"/>
                    <a:pt x="21986" y="8408"/>
                    <a:pt x="21990" y="8408"/>
                  </a:cubicBezTo>
                  <a:close/>
                  <a:moveTo>
                    <a:pt x="21432" y="8418"/>
                  </a:moveTo>
                  <a:cubicBezTo>
                    <a:pt x="21489" y="8418"/>
                    <a:pt x="21601" y="8443"/>
                    <a:pt x="21608" y="8458"/>
                  </a:cubicBezTo>
                  <a:cubicBezTo>
                    <a:pt x="21612" y="8471"/>
                    <a:pt x="21598" y="8479"/>
                    <a:pt x="21581" y="8479"/>
                  </a:cubicBezTo>
                  <a:cubicBezTo>
                    <a:pt x="21570" y="8479"/>
                    <a:pt x="21558" y="8476"/>
                    <a:pt x="21549" y="8469"/>
                  </a:cubicBezTo>
                  <a:cubicBezTo>
                    <a:pt x="21544" y="8465"/>
                    <a:pt x="21538" y="8463"/>
                    <a:pt x="21531" y="8463"/>
                  </a:cubicBezTo>
                  <a:cubicBezTo>
                    <a:pt x="21521" y="8463"/>
                    <a:pt x="21510" y="8466"/>
                    <a:pt x="21500" y="8473"/>
                  </a:cubicBezTo>
                  <a:cubicBezTo>
                    <a:pt x="21492" y="8477"/>
                    <a:pt x="21485" y="8480"/>
                    <a:pt x="21479" y="8480"/>
                  </a:cubicBezTo>
                  <a:cubicBezTo>
                    <a:pt x="21472" y="8480"/>
                    <a:pt x="21467" y="8476"/>
                    <a:pt x="21465" y="8469"/>
                  </a:cubicBezTo>
                  <a:cubicBezTo>
                    <a:pt x="21463" y="8461"/>
                    <a:pt x="21453" y="8456"/>
                    <a:pt x="21440" y="8456"/>
                  </a:cubicBezTo>
                  <a:cubicBezTo>
                    <a:pt x="21435" y="8456"/>
                    <a:pt x="21429" y="8457"/>
                    <a:pt x="21424" y="8458"/>
                  </a:cubicBezTo>
                  <a:cubicBezTo>
                    <a:pt x="21419" y="8459"/>
                    <a:pt x="21415" y="8460"/>
                    <a:pt x="21410" y="8460"/>
                  </a:cubicBezTo>
                  <a:cubicBezTo>
                    <a:pt x="21397" y="8460"/>
                    <a:pt x="21385" y="8456"/>
                    <a:pt x="21382" y="8448"/>
                  </a:cubicBezTo>
                  <a:cubicBezTo>
                    <a:pt x="21382" y="8434"/>
                    <a:pt x="21392" y="8424"/>
                    <a:pt x="21410" y="8420"/>
                  </a:cubicBezTo>
                  <a:cubicBezTo>
                    <a:pt x="21415" y="8419"/>
                    <a:pt x="21423" y="8418"/>
                    <a:pt x="21432" y="8418"/>
                  </a:cubicBezTo>
                  <a:close/>
                  <a:moveTo>
                    <a:pt x="20924" y="8455"/>
                  </a:moveTo>
                  <a:cubicBezTo>
                    <a:pt x="20938" y="8455"/>
                    <a:pt x="20955" y="8458"/>
                    <a:pt x="20966" y="8466"/>
                  </a:cubicBezTo>
                  <a:cubicBezTo>
                    <a:pt x="20980" y="8476"/>
                    <a:pt x="20980" y="8487"/>
                    <a:pt x="20966" y="8490"/>
                  </a:cubicBezTo>
                  <a:cubicBezTo>
                    <a:pt x="20963" y="8491"/>
                    <a:pt x="20961" y="8491"/>
                    <a:pt x="20958" y="8491"/>
                  </a:cubicBezTo>
                  <a:cubicBezTo>
                    <a:pt x="20946" y="8491"/>
                    <a:pt x="20932" y="8485"/>
                    <a:pt x="20924" y="8479"/>
                  </a:cubicBezTo>
                  <a:cubicBezTo>
                    <a:pt x="20910" y="8469"/>
                    <a:pt x="20913" y="8458"/>
                    <a:pt x="20924" y="8455"/>
                  </a:cubicBezTo>
                  <a:close/>
                  <a:moveTo>
                    <a:pt x="17764" y="8372"/>
                  </a:moveTo>
                  <a:cubicBezTo>
                    <a:pt x="17797" y="8372"/>
                    <a:pt x="17803" y="8382"/>
                    <a:pt x="17805" y="8407"/>
                  </a:cubicBezTo>
                  <a:cubicBezTo>
                    <a:pt x="17808" y="8431"/>
                    <a:pt x="17798" y="8452"/>
                    <a:pt x="17778" y="8452"/>
                  </a:cubicBezTo>
                  <a:cubicBezTo>
                    <a:pt x="17760" y="8452"/>
                    <a:pt x="17691" y="8462"/>
                    <a:pt x="17618" y="8476"/>
                  </a:cubicBezTo>
                  <a:cubicBezTo>
                    <a:pt x="17549" y="8490"/>
                    <a:pt x="17458" y="8503"/>
                    <a:pt x="17410" y="8511"/>
                  </a:cubicBezTo>
                  <a:cubicBezTo>
                    <a:pt x="17395" y="8512"/>
                    <a:pt x="17382" y="8513"/>
                    <a:pt x="17372" y="8513"/>
                  </a:cubicBezTo>
                  <a:cubicBezTo>
                    <a:pt x="17331" y="8513"/>
                    <a:pt x="17319" y="8501"/>
                    <a:pt x="17305" y="8462"/>
                  </a:cubicBezTo>
                  <a:cubicBezTo>
                    <a:pt x="17291" y="8431"/>
                    <a:pt x="17288" y="8403"/>
                    <a:pt x="17291" y="8403"/>
                  </a:cubicBezTo>
                  <a:cubicBezTo>
                    <a:pt x="17293" y="8402"/>
                    <a:pt x="17298" y="8402"/>
                    <a:pt x="17306" y="8402"/>
                  </a:cubicBezTo>
                  <a:cubicBezTo>
                    <a:pt x="17324" y="8402"/>
                    <a:pt x="17358" y="8404"/>
                    <a:pt x="17392" y="8407"/>
                  </a:cubicBezTo>
                  <a:cubicBezTo>
                    <a:pt x="17448" y="8407"/>
                    <a:pt x="17559" y="8399"/>
                    <a:pt x="17645" y="8386"/>
                  </a:cubicBezTo>
                  <a:cubicBezTo>
                    <a:pt x="17704" y="8377"/>
                    <a:pt x="17741" y="8372"/>
                    <a:pt x="17764" y="8372"/>
                  </a:cubicBezTo>
                  <a:close/>
                  <a:moveTo>
                    <a:pt x="16445" y="8477"/>
                  </a:moveTo>
                  <a:cubicBezTo>
                    <a:pt x="16467" y="8477"/>
                    <a:pt x="16484" y="8482"/>
                    <a:pt x="16484" y="8490"/>
                  </a:cubicBezTo>
                  <a:cubicBezTo>
                    <a:pt x="16484" y="8503"/>
                    <a:pt x="16466" y="8514"/>
                    <a:pt x="16445" y="8514"/>
                  </a:cubicBezTo>
                  <a:cubicBezTo>
                    <a:pt x="16441" y="8514"/>
                    <a:pt x="16437" y="8515"/>
                    <a:pt x="16433" y="8515"/>
                  </a:cubicBezTo>
                  <a:cubicBezTo>
                    <a:pt x="16370" y="8515"/>
                    <a:pt x="16355" y="8489"/>
                    <a:pt x="16417" y="8479"/>
                  </a:cubicBezTo>
                  <a:cubicBezTo>
                    <a:pt x="16427" y="8477"/>
                    <a:pt x="16436" y="8477"/>
                    <a:pt x="16445" y="8477"/>
                  </a:cubicBezTo>
                  <a:close/>
                  <a:moveTo>
                    <a:pt x="17016" y="8436"/>
                  </a:moveTo>
                  <a:cubicBezTo>
                    <a:pt x="17080" y="8436"/>
                    <a:pt x="17203" y="8481"/>
                    <a:pt x="17187" y="8500"/>
                  </a:cubicBezTo>
                  <a:cubicBezTo>
                    <a:pt x="17181" y="8513"/>
                    <a:pt x="17047" y="8521"/>
                    <a:pt x="16930" y="8521"/>
                  </a:cubicBezTo>
                  <a:cubicBezTo>
                    <a:pt x="16856" y="8521"/>
                    <a:pt x="16790" y="8518"/>
                    <a:pt x="16764" y="8511"/>
                  </a:cubicBezTo>
                  <a:cubicBezTo>
                    <a:pt x="16729" y="8503"/>
                    <a:pt x="16702" y="8490"/>
                    <a:pt x="16702" y="8483"/>
                  </a:cubicBezTo>
                  <a:cubicBezTo>
                    <a:pt x="16696" y="8469"/>
                    <a:pt x="16781" y="8442"/>
                    <a:pt x="16824" y="8442"/>
                  </a:cubicBezTo>
                  <a:cubicBezTo>
                    <a:pt x="16833" y="8442"/>
                    <a:pt x="16840" y="8443"/>
                    <a:pt x="16844" y="8445"/>
                  </a:cubicBezTo>
                  <a:cubicBezTo>
                    <a:pt x="16852" y="8449"/>
                    <a:pt x="16863" y="8451"/>
                    <a:pt x="16879" y="8451"/>
                  </a:cubicBezTo>
                  <a:cubicBezTo>
                    <a:pt x="16904" y="8451"/>
                    <a:pt x="16941" y="8446"/>
                    <a:pt x="17000" y="8438"/>
                  </a:cubicBezTo>
                  <a:cubicBezTo>
                    <a:pt x="17005" y="8437"/>
                    <a:pt x="17010" y="8436"/>
                    <a:pt x="17016" y="8436"/>
                  </a:cubicBezTo>
                  <a:close/>
                  <a:moveTo>
                    <a:pt x="22450" y="8500"/>
                  </a:moveTo>
                  <a:cubicBezTo>
                    <a:pt x="22465" y="8500"/>
                    <a:pt x="22489" y="8518"/>
                    <a:pt x="22500" y="8538"/>
                  </a:cubicBezTo>
                  <a:cubicBezTo>
                    <a:pt x="22510" y="8556"/>
                    <a:pt x="22513" y="8564"/>
                    <a:pt x="22503" y="8564"/>
                  </a:cubicBezTo>
                  <a:cubicBezTo>
                    <a:pt x="22498" y="8564"/>
                    <a:pt x="22489" y="8561"/>
                    <a:pt x="22475" y="8556"/>
                  </a:cubicBezTo>
                  <a:cubicBezTo>
                    <a:pt x="22420" y="8535"/>
                    <a:pt x="22405" y="8500"/>
                    <a:pt x="22450" y="8500"/>
                  </a:cubicBezTo>
                  <a:close/>
                  <a:moveTo>
                    <a:pt x="22552" y="8523"/>
                  </a:moveTo>
                  <a:cubicBezTo>
                    <a:pt x="22555" y="8523"/>
                    <a:pt x="22558" y="8524"/>
                    <a:pt x="22562" y="8524"/>
                  </a:cubicBezTo>
                  <a:cubicBezTo>
                    <a:pt x="22599" y="8528"/>
                    <a:pt x="22620" y="8559"/>
                    <a:pt x="22586" y="8566"/>
                  </a:cubicBezTo>
                  <a:cubicBezTo>
                    <a:pt x="22584" y="8567"/>
                    <a:pt x="22582" y="8567"/>
                    <a:pt x="22580" y="8567"/>
                  </a:cubicBezTo>
                  <a:cubicBezTo>
                    <a:pt x="22569" y="8567"/>
                    <a:pt x="22555" y="8559"/>
                    <a:pt x="22544" y="8545"/>
                  </a:cubicBezTo>
                  <a:cubicBezTo>
                    <a:pt x="22535" y="8531"/>
                    <a:pt x="22536" y="8523"/>
                    <a:pt x="22552" y="8523"/>
                  </a:cubicBezTo>
                  <a:close/>
                  <a:moveTo>
                    <a:pt x="20108" y="8442"/>
                  </a:moveTo>
                  <a:cubicBezTo>
                    <a:pt x="20120" y="8442"/>
                    <a:pt x="20126" y="8451"/>
                    <a:pt x="20133" y="8469"/>
                  </a:cubicBezTo>
                  <a:cubicBezTo>
                    <a:pt x="20143" y="8503"/>
                    <a:pt x="20133" y="8511"/>
                    <a:pt x="20074" y="8514"/>
                  </a:cubicBezTo>
                  <a:cubicBezTo>
                    <a:pt x="20015" y="8518"/>
                    <a:pt x="20008" y="8521"/>
                    <a:pt x="20029" y="8549"/>
                  </a:cubicBezTo>
                  <a:cubicBezTo>
                    <a:pt x="20048" y="8568"/>
                    <a:pt x="20050" y="8574"/>
                    <a:pt x="20029" y="8574"/>
                  </a:cubicBezTo>
                  <a:cubicBezTo>
                    <a:pt x="20024" y="8574"/>
                    <a:pt x="20017" y="8574"/>
                    <a:pt x="20008" y="8573"/>
                  </a:cubicBezTo>
                  <a:cubicBezTo>
                    <a:pt x="19981" y="8573"/>
                    <a:pt x="19863" y="8570"/>
                    <a:pt x="19741" y="8566"/>
                  </a:cubicBezTo>
                  <a:cubicBezTo>
                    <a:pt x="19619" y="8563"/>
                    <a:pt x="19474" y="8559"/>
                    <a:pt x="19419" y="8556"/>
                  </a:cubicBezTo>
                  <a:cubicBezTo>
                    <a:pt x="19401" y="8555"/>
                    <a:pt x="19385" y="8554"/>
                    <a:pt x="19371" y="8554"/>
                  </a:cubicBezTo>
                  <a:cubicBezTo>
                    <a:pt x="19337" y="8554"/>
                    <a:pt x="19315" y="8557"/>
                    <a:pt x="19315" y="8559"/>
                  </a:cubicBezTo>
                  <a:cubicBezTo>
                    <a:pt x="19316" y="8563"/>
                    <a:pt x="19314" y="8564"/>
                    <a:pt x="19308" y="8564"/>
                  </a:cubicBezTo>
                  <a:cubicBezTo>
                    <a:pt x="19302" y="8564"/>
                    <a:pt x="19293" y="8563"/>
                    <a:pt x="19283" y="8559"/>
                  </a:cubicBezTo>
                  <a:cubicBezTo>
                    <a:pt x="19273" y="8554"/>
                    <a:pt x="19262" y="8552"/>
                    <a:pt x="19254" y="8552"/>
                  </a:cubicBezTo>
                  <a:cubicBezTo>
                    <a:pt x="19245" y="8552"/>
                    <a:pt x="19238" y="8554"/>
                    <a:pt x="19235" y="8559"/>
                  </a:cubicBezTo>
                  <a:cubicBezTo>
                    <a:pt x="19232" y="8563"/>
                    <a:pt x="19229" y="8565"/>
                    <a:pt x="19226" y="8565"/>
                  </a:cubicBezTo>
                  <a:cubicBezTo>
                    <a:pt x="19223" y="8565"/>
                    <a:pt x="19219" y="8561"/>
                    <a:pt x="19217" y="8553"/>
                  </a:cubicBezTo>
                  <a:cubicBezTo>
                    <a:pt x="19215" y="8543"/>
                    <a:pt x="19209" y="8538"/>
                    <a:pt x="19204" y="8538"/>
                  </a:cubicBezTo>
                  <a:cubicBezTo>
                    <a:pt x="19201" y="8538"/>
                    <a:pt x="19199" y="8540"/>
                    <a:pt x="19196" y="8542"/>
                  </a:cubicBezTo>
                  <a:cubicBezTo>
                    <a:pt x="19193" y="8544"/>
                    <a:pt x="19187" y="8546"/>
                    <a:pt x="19181" y="8546"/>
                  </a:cubicBezTo>
                  <a:cubicBezTo>
                    <a:pt x="19169" y="8546"/>
                    <a:pt x="19154" y="8542"/>
                    <a:pt x="19141" y="8535"/>
                  </a:cubicBezTo>
                  <a:cubicBezTo>
                    <a:pt x="19106" y="8514"/>
                    <a:pt x="19110" y="8511"/>
                    <a:pt x="19179" y="8503"/>
                  </a:cubicBezTo>
                  <a:cubicBezTo>
                    <a:pt x="19205" y="8500"/>
                    <a:pt x="19239" y="8498"/>
                    <a:pt x="19270" y="8498"/>
                  </a:cubicBezTo>
                  <a:cubicBezTo>
                    <a:pt x="19292" y="8498"/>
                    <a:pt x="19312" y="8499"/>
                    <a:pt x="19328" y="8500"/>
                  </a:cubicBezTo>
                  <a:cubicBezTo>
                    <a:pt x="19335" y="8501"/>
                    <a:pt x="19343" y="8501"/>
                    <a:pt x="19351" y="8501"/>
                  </a:cubicBezTo>
                  <a:cubicBezTo>
                    <a:pt x="19386" y="8501"/>
                    <a:pt x="19422" y="8495"/>
                    <a:pt x="19435" y="8487"/>
                  </a:cubicBezTo>
                  <a:cubicBezTo>
                    <a:pt x="19457" y="8473"/>
                    <a:pt x="19481" y="8467"/>
                    <a:pt x="19503" y="8467"/>
                  </a:cubicBezTo>
                  <a:cubicBezTo>
                    <a:pt x="19532" y="8467"/>
                    <a:pt x="19556" y="8479"/>
                    <a:pt x="19564" y="8503"/>
                  </a:cubicBezTo>
                  <a:cubicBezTo>
                    <a:pt x="19569" y="8517"/>
                    <a:pt x="19573" y="8524"/>
                    <a:pt x="19576" y="8524"/>
                  </a:cubicBezTo>
                  <a:cubicBezTo>
                    <a:pt x="19579" y="8524"/>
                    <a:pt x="19583" y="8516"/>
                    <a:pt x="19589" y="8500"/>
                  </a:cubicBezTo>
                  <a:cubicBezTo>
                    <a:pt x="19593" y="8488"/>
                    <a:pt x="19598" y="8482"/>
                    <a:pt x="19603" y="8482"/>
                  </a:cubicBezTo>
                  <a:cubicBezTo>
                    <a:pt x="19610" y="8482"/>
                    <a:pt x="19617" y="8495"/>
                    <a:pt x="19619" y="8518"/>
                  </a:cubicBezTo>
                  <a:cubicBezTo>
                    <a:pt x="19619" y="8521"/>
                    <a:pt x="19621" y="8523"/>
                    <a:pt x="19624" y="8523"/>
                  </a:cubicBezTo>
                  <a:cubicBezTo>
                    <a:pt x="19631" y="8523"/>
                    <a:pt x="19642" y="8516"/>
                    <a:pt x="19651" y="8508"/>
                  </a:cubicBezTo>
                  <a:cubicBezTo>
                    <a:pt x="19676" y="8487"/>
                    <a:pt x="19827" y="8465"/>
                    <a:pt x="19931" y="8465"/>
                  </a:cubicBezTo>
                  <a:cubicBezTo>
                    <a:pt x="19955" y="8465"/>
                    <a:pt x="19977" y="8467"/>
                    <a:pt x="19994" y="8469"/>
                  </a:cubicBezTo>
                  <a:cubicBezTo>
                    <a:pt x="20018" y="8469"/>
                    <a:pt x="20057" y="8462"/>
                    <a:pt x="20081" y="8452"/>
                  </a:cubicBezTo>
                  <a:cubicBezTo>
                    <a:pt x="20092" y="8445"/>
                    <a:pt x="20101" y="8442"/>
                    <a:pt x="20108" y="8442"/>
                  </a:cubicBezTo>
                  <a:close/>
                  <a:moveTo>
                    <a:pt x="24126" y="8588"/>
                  </a:moveTo>
                  <a:cubicBezTo>
                    <a:pt x="24134" y="8588"/>
                    <a:pt x="24141" y="8590"/>
                    <a:pt x="24147" y="8594"/>
                  </a:cubicBezTo>
                  <a:cubicBezTo>
                    <a:pt x="24171" y="8604"/>
                    <a:pt x="24168" y="8612"/>
                    <a:pt x="24130" y="8622"/>
                  </a:cubicBezTo>
                  <a:cubicBezTo>
                    <a:pt x="24114" y="8626"/>
                    <a:pt x="24102" y="8628"/>
                    <a:pt x="24094" y="8628"/>
                  </a:cubicBezTo>
                  <a:cubicBezTo>
                    <a:pt x="24075" y="8628"/>
                    <a:pt x="24077" y="8617"/>
                    <a:pt x="24098" y="8597"/>
                  </a:cubicBezTo>
                  <a:cubicBezTo>
                    <a:pt x="24104" y="8591"/>
                    <a:pt x="24115" y="8588"/>
                    <a:pt x="24126" y="8588"/>
                  </a:cubicBezTo>
                  <a:close/>
                  <a:moveTo>
                    <a:pt x="16124" y="8610"/>
                  </a:moveTo>
                  <a:cubicBezTo>
                    <a:pt x="16146" y="8610"/>
                    <a:pt x="16169" y="8614"/>
                    <a:pt x="16178" y="8622"/>
                  </a:cubicBezTo>
                  <a:cubicBezTo>
                    <a:pt x="16196" y="8637"/>
                    <a:pt x="16178" y="8646"/>
                    <a:pt x="16133" y="8646"/>
                  </a:cubicBezTo>
                  <a:cubicBezTo>
                    <a:pt x="16127" y="8646"/>
                    <a:pt x="16120" y="8646"/>
                    <a:pt x="16112" y="8646"/>
                  </a:cubicBezTo>
                  <a:cubicBezTo>
                    <a:pt x="16091" y="8642"/>
                    <a:pt x="16071" y="8636"/>
                    <a:pt x="16071" y="8628"/>
                  </a:cubicBezTo>
                  <a:cubicBezTo>
                    <a:pt x="16066" y="8617"/>
                    <a:pt x="16095" y="8610"/>
                    <a:pt x="16124" y="8610"/>
                  </a:cubicBezTo>
                  <a:close/>
                  <a:moveTo>
                    <a:pt x="18507" y="8642"/>
                  </a:moveTo>
                  <a:cubicBezTo>
                    <a:pt x="18588" y="8642"/>
                    <a:pt x="18667" y="8648"/>
                    <a:pt x="18669" y="8657"/>
                  </a:cubicBezTo>
                  <a:cubicBezTo>
                    <a:pt x="18676" y="8676"/>
                    <a:pt x="18583" y="8702"/>
                    <a:pt x="18526" y="8702"/>
                  </a:cubicBezTo>
                  <a:cubicBezTo>
                    <a:pt x="18523" y="8702"/>
                    <a:pt x="18519" y="8702"/>
                    <a:pt x="18516" y="8702"/>
                  </a:cubicBezTo>
                  <a:cubicBezTo>
                    <a:pt x="18492" y="8702"/>
                    <a:pt x="18436" y="8702"/>
                    <a:pt x="18385" y="8705"/>
                  </a:cubicBezTo>
                  <a:cubicBezTo>
                    <a:pt x="18373" y="8706"/>
                    <a:pt x="18363" y="8706"/>
                    <a:pt x="18353" y="8706"/>
                  </a:cubicBezTo>
                  <a:cubicBezTo>
                    <a:pt x="18284" y="8706"/>
                    <a:pt x="18252" y="8686"/>
                    <a:pt x="18274" y="8657"/>
                  </a:cubicBezTo>
                  <a:cubicBezTo>
                    <a:pt x="18277" y="8650"/>
                    <a:pt x="18291" y="8645"/>
                    <a:pt x="18303" y="8645"/>
                  </a:cubicBezTo>
                  <a:cubicBezTo>
                    <a:pt x="18306" y="8645"/>
                    <a:pt x="18309" y="8645"/>
                    <a:pt x="18311" y="8646"/>
                  </a:cubicBezTo>
                  <a:cubicBezTo>
                    <a:pt x="18324" y="8648"/>
                    <a:pt x="18341" y="8651"/>
                    <a:pt x="18356" y="8651"/>
                  </a:cubicBezTo>
                  <a:cubicBezTo>
                    <a:pt x="18363" y="8651"/>
                    <a:pt x="18369" y="8650"/>
                    <a:pt x="18374" y="8649"/>
                  </a:cubicBezTo>
                  <a:cubicBezTo>
                    <a:pt x="18408" y="8644"/>
                    <a:pt x="18458" y="8642"/>
                    <a:pt x="18507" y="8642"/>
                  </a:cubicBezTo>
                  <a:close/>
                  <a:moveTo>
                    <a:pt x="17243" y="8694"/>
                  </a:moveTo>
                  <a:cubicBezTo>
                    <a:pt x="17286" y="8694"/>
                    <a:pt x="17326" y="8701"/>
                    <a:pt x="17330" y="8716"/>
                  </a:cubicBezTo>
                  <a:cubicBezTo>
                    <a:pt x="17337" y="8726"/>
                    <a:pt x="17309" y="8737"/>
                    <a:pt x="17260" y="8740"/>
                  </a:cubicBezTo>
                  <a:cubicBezTo>
                    <a:pt x="17239" y="8741"/>
                    <a:pt x="17220" y="8742"/>
                    <a:pt x="17203" y="8742"/>
                  </a:cubicBezTo>
                  <a:cubicBezTo>
                    <a:pt x="17138" y="8742"/>
                    <a:pt x="17115" y="8732"/>
                    <a:pt x="17142" y="8712"/>
                  </a:cubicBezTo>
                  <a:cubicBezTo>
                    <a:pt x="17161" y="8700"/>
                    <a:pt x="17203" y="8694"/>
                    <a:pt x="17243" y="8694"/>
                  </a:cubicBezTo>
                  <a:close/>
                  <a:moveTo>
                    <a:pt x="18191" y="8652"/>
                  </a:moveTo>
                  <a:cubicBezTo>
                    <a:pt x="18207" y="8652"/>
                    <a:pt x="18226" y="8662"/>
                    <a:pt x="18236" y="8677"/>
                  </a:cubicBezTo>
                  <a:cubicBezTo>
                    <a:pt x="18253" y="8708"/>
                    <a:pt x="18249" y="8712"/>
                    <a:pt x="18079" y="8722"/>
                  </a:cubicBezTo>
                  <a:cubicBezTo>
                    <a:pt x="18041" y="8722"/>
                    <a:pt x="18010" y="8716"/>
                    <a:pt x="18003" y="8702"/>
                  </a:cubicBezTo>
                  <a:cubicBezTo>
                    <a:pt x="18002" y="8699"/>
                    <a:pt x="18001" y="8697"/>
                    <a:pt x="17999" y="8697"/>
                  </a:cubicBezTo>
                  <a:cubicBezTo>
                    <a:pt x="17994" y="8697"/>
                    <a:pt x="17986" y="8707"/>
                    <a:pt x="17978" y="8722"/>
                  </a:cubicBezTo>
                  <a:cubicBezTo>
                    <a:pt x="17968" y="8747"/>
                    <a:pt x="17944" y="8767"/>
                    <a:pt x="17927" y="8774"/>
                  </a:cubicBezTo>
                  <a:cubicBezTo>
                    <a:pt x="17922" y="8775"/>
                    <a:pt x="17916" y="8776"/>
                    <a:pt x="17910" y="8776"/>
                  </a:cubicBezTo>
                  <a:cubicBezTo>
                    <a:pt x="17892" y="8776"/>
                    <a:pt x="17868" y="8771"/>
                    <a:pt x="17850" y="8764"/>
                  </a:cubicBezTo>
                  <a:cubicBezTo>
                    <a:pt x="17812" y="8750"/>
                    <a:pt x="17808" y="8747"/>
                    <a:pt x="17833" y="8712"/>
                  </a:cubicBezTo>
                  <a:cubicBezTo>
                    <a:pt x="17844" y="8694"/>
                    <a:pt x="17852" y="8686"/>
                    <a:pt x="17861" y="8686"/>
                  </a:cubicBezTo>
                  <a:cubicBezTo>
                    <a:pt x="17868" y="8686"/>
                    <a:pt x="17877" y="8691"/>
                    <a:pt x="17888" y="8698"/>
                  </a:cubicBezTo>
                  <a:cubicBezTo>
                    <a:pt x="17898" y="8706"/>
                    <a:pt x="17905" y="8710"/>
                    <a:pt x="17910" y="8710"/>
                  </a:cubicBezTo>
                  <a:cubicBezTo>
                    <a:pt x="17917" y="8710"/>
                    <a:pt x="17921" y="8704"/>
                    <a:pt x="17923" y="8695"/>
                  </a:cubicBezTo>
                  <a:cubicBezTo>
                    <a:pt x="17923" y="8670"/>
                    <a:pt x="17957" y="8663"/>
                    <a:pt x="18086" y="8657"/>
                  </a:cubicBezTo>
                  <a:lnTo>
                    <a:pt x="18135" y="8657"/>
                  </a:lnTo>
                  <a:cubicBezTo>
                    <a:pt x="18141" y="8657"/>
                    <a:pt x="18162" y="8657"/>
                    <a:pt x="18183" y="8653"/>
                  </a:cubicBezTo>
                  <a:cubicBezTo>
                    <a:pt x="18186" y="8653"/>
                    <a:pt x="18188" y="8652"/>
                    <a:pt x="18191" y="8652"/>
                  </a:cubicBezTo>
                  <a:close/>
                  <a:moveTo>
                    <a:pt x="17737" y="8784"/>
                  </a:moveTo>
                  <a:cubicBezTo>
                    <a:pt x="17798" y="8784"/>
                    <a:pt x="17814" y="8821"/>
                    <a:pt x="17746" y="8841"/>
                  </a:cubicBezTo>
                  <a:cubicBezTo>
                    <a:pt x="17734" y="8843"/>
                    <a:pt x="17725" y="8844"/>
                    <a:pt x="17716" y="8844"/>
                  </a:cubicBezTo>
                  <a:cubicBezTo>
                    <a:pt x="17696" y="8844"/>
                    <a:pt x="17685" y="8838"/>
                    <a:pt x="17680" y="8823"/>
                  </a:cubicBezTo>
                  <a:cubicBezTo>
                    <a:pt x="17673" y="8802"/>
                    <a:pt x="17687" y="8788"/>
                    <a:pt x="17722" y="8785"/>
                  </a:cubicBezTo>
                  <a:cubicBezTo>
                    <a:pt x="17727" y="8784"/>
                    <a:pt x="17732" y="8784"/>
                    <a:pt x="17737" y="8784"/>
                  </a:cubicBezTo>
                  <a:close/>
                  <a:moveTo>
                    <a:pt x="17522" y="8891"/>
                  </a:moveTo>
                  <a:cubicBezTo>
                    <a:pt x="17576" y="8891"/>
                    <a:pt x="17573" y="8918"/>
                    <a:pt x="17510" y="8937"/>
                  </a:cubicBezTo>
                  <a:cubicBezTo>
                    <a:pt x="17499" y="8940"/>
                    <a:pt x="17489" y="8941"/>
                    <a:pt x="17479" y="8941"/>
                  </a:cubicBezTo>
                  <a:cubicBezTo>
                    <a:pt x="17462" y="8941"/>
                    <a:pt x="17450" y="8937"/>
                    <a:pt x="17448" y="8931"/>
                  </a:cubicBezTo>
                  <a:cubicBezTo>
                    <a:pt x="17447" y="8928"/>
                    <a:pt x="17444" y="8927"/>
                    <a:pt x="17441" y="8927"/>
                  </a:cubicBezTo>
                  <a:cubicBezTo>
                    <a:pt x="17434" y="8927"/>
                    <a:pt x="17422" y="8933"/>
                    <a:pt x="17410" y="8945"/>
                  </a:cubicBezTo>
                  <a:cubicBezTo>
                    <a:pt x="17391" y="8959"/>
                    <a:pt x="17370" y="8969"/>
                    <a:pt x="17361" y="8969"/>
                  </a:cubicBezTo>
                  <a:cubicBezTo>
                    <a:pt x="17360" y="8969"/>
                    <a:pt x="17359" y="8969"/>
                    <a:pt x="17358" y="8969"/>
                  </a:cubicBezTo>
                  <a:cubicBezTo>
                    <a:pt x="17354" y="8968"/>
                    <a:pt x="17345" y="8967"/>
                    <a:pt x="17334" y="8967"/>
                  </a:cubicBezTo>
                  <a:cubicBezTo>
                    <a:pt x="17315" y="8967"/>
                    <a:pt x="17287" y="8969"/>
                    <a:pt x="17260" y="8976"/>
                  </a:cubicBezTo>
                  <a:cubicBezTo>
                    <a:pt x="17216" y="8982"/>
                    <a:pt x="17156" y="8986"/>
                    <a:pt x="17129" y="8986"/>
                  </a:cubicBezTo>
                  <a:cubicBezTo>
                    <a:pt x="17038" y="8982"/>
                    <a:pt x="17062" y="8945"/>
                    <a:pt x="17166" y="8931"/>
                  </a:cubicBezTo>
                  <a:cubicBezTo>
                    <a:pt x="17281" y="8913"/>
                    <a:pt x="17430" y="8896"/>
                    <a:pt x="17504" y="8892"/>
                  </a:cubicBezTo>
                  <a:cubicBezTo>
                    <a:pt x="17510" y="8892"/>
                    <a:pt x="17517" y="8891"/>
                    <a:pt x="17522" y="8891"/>
                  </a:cubicBezTo>
                  <a:close/>
                  <a:moveTo>
                    <a:pt x="13502" y="9131"/>
                  </a:moveTo>
                  <a:cubicBezTo>
                    <a:pt x="13512" y="9131"/>
                    <a:pt x="13516" y="9140"/>
                    <a:pt x="13514" y="9149"/>
                  </a:cubicBezTo>
                  <a:cubicBezTo>
                    <a:pt x="13510" y="9163"/>
                    <a:pt x="13503" y="9174"/>
                    <a:pt x="13496" y="9177"/>
                  </a:cubicBezTo>
                  <a:cubicBezTo>
                    <a:pt x="13489" y="9177"/>
                    <a:pt x="13482" y="9170"/>
                    <a:pt x="13479" y="9160"/>
                  </a:cubicBezTo>
                  <a:cubicBezTo>
                    <a:pt x="13475" y="9149"/>
                    <a:pt x="13486" y="9135"/>
                    <a:pt x="13496" y="9132"/>
                  </a:cubicBezTo>
                  <a:cubicBezTo>
                    <a:pt x="13498" y="9131"/>
                    <a:pt x="13500" y="9131"/>
                    <a:pt x="13502" y="9131"/>
                  </a:cubicBezTo>
                  <a:close/>
                  <a:moveTo>
                    <a:pt x="13564" y="9123"/>
                  </a:moveTo>
                  <a:cubicBezTo>
                    <a:pt x="13567" y="9123"/>
                    <a:pt x="13572" y="9125"/>
                    <a:pt x="13576" y="9128"/>
                  </a:cubicBezTo>
                  <a:cubicBezTo>
                    <a:pt x="13586" y="9139"/>
                    <a:pt x="13586" y="9156"/>
                    <a:pt x="13576" y="9166"/>
                  </a:cubicBezTo>
                  <a:cubicBezTo>
                    <a:pt x="13567" y="9175"/>
                    <a:pt x="13559" y="9179"/>
                    <a:pt x="13553" y="9179"/>
                  </a:cubicBezTo>
                  <a:cubicBezTo>
                    <a:pt x="13543" y="9179"/>
                    <a:pt x="13538" y="9166"/>
                    <a:pt x="13544" y="9142"/>
                  </a:cubicBezTo>
                  <a:cubicBezTo>
                    <a:pt x="13550" y="9130"/>
                    <a:pt x="13556" y="9123"/>
                    <a:pt x="13564" y="9123"/>
                  </a:cubicBezTo>
                  <a:close/>
                  <a:moveTo>
                    <a:pt x="13642" y="9182"/>
                  </a:moveTo>
                  <a:cubicBezTo>
                    <a:pt x="13653" y="9182"/>
                    <a:pt x="13665" y="9186"/>
                    <a:pt x="13673" y="9195"/>
                  </a:cubicBezTo>
                  <a:cubicBezTo>
                    <a:pt x="13683" y="9201"/>
                    <a:pt x="13677" y="9208"/>
                    <a:pt x="13653" y="9208"/>
                  </a:cubicBezTo>
                  <a:cubicBezTo>
                    <a:pt x="13611" y="9204"/>
                    <a:pt x="13600" y="9190"/>
                    <a:pt x="13632" y="9184"/>
                  </a:cubicBezTo>
                  <a:cubicBezTo>
                    <a:pt x="13635" y="9183"/>
                    <a:pt x="13639" y="9182"/>
                    <a:pt x="13642" y="9182"/>
                  </a:cubicBezTo>
                  <a:close/>
                  <a:moveTo>
                    <a:pt x="13746" y="9183"/>
                  </a:moveTo>
                  <a:cubicBezTo>
                    <a:pt x="13748" y="9183"/>
                    <a:pt x="13750" y="9183"/>
                    <a:pt x="13753" y="9184"/>
                  </a:cubicBezTo>
                  <a:cubicBezTo>
                    <a:pt x="13767" y="9187"/>
                    <a:pt x="13781" y="9195"/>
                    <a:pt x="13781" y="9201"/>
                  </a:cubicBezTo>
                  <a:cubicBezTo>
                    <a:pt x="13784" y="9204"/>
                    <a:pt x="13773" y="9211"/>
                    <a:pt x="13763" y="9215"/>
                  </a:cubicBezTo>
                  <a:cubicBezTo>
                    <a:pt x="13761" y="9216"/>
                    <a:pt x="13759" y="9216"/>
                    <a:pt x="13757" y="9216"/>
                  </a:cubicBezTo>
                  <a:cubicBezTo>
                    <a:pt x="13745" y="9216"/>
                    <a:pt x="13735" y="9209"/>
                    <a:pt x="13732" y="9198"/>
                  </a:cubicBezTo>
                  <a:cubicBezTo>
                    <a:pt x="13729" y="9189"/>
                    <a:pt x="13736" y="9183"/>
                    <a:pt x="13746" y="9183"/>
                  </a:cubicBezTo>
                  <a:close/>
                  <a:moveTo>
                    <a:pt x="5339" y="9846"/>
                  </a:moveTo>
                  <a:cubicBezTo>
                    <a:pt x="5348" y="9846"/>
                    <a:pt x="5348" y="9853"/>
                    <a:pt x="5336" y="9871"/>
                  </a:cubicBezTo>
                  <a:cubicBezTo>
                    <a:pt x="5327" y="9883"/>
                    <a:pt x="5316" y="9892"/>
                    <a:pt x="5308" y="9892"/>
                  </a:cubicBezTo>
                  <a:cubicBezTo>
                    <a:pt x="5307" y="9892"/>
                    <a:pt x="5306" y="9892"/>
                    <a:pt x="5305" y="9891"/>
                  </a:cubicBezTo>
                  <a:cubicBezTo>
                    <a:pt x="5285" y="9885"/>
                    <a:pt x="5301" y="9853"/>
                    <a:pt x="5333" y="9846"/>
                  </a:cubicBezTo>
                  <a:cubicBezTo>
                    <a:pt x="5335" y="9846"/>
                    <a:pt x="5337" y="9846"/>
                    <a:pt x="5339" y="9846"/>
                  </a:cubicBezTo>
                  <a:close/>
                  <a:moveTo>
                    <a:pt x="5411" y="9919"/>
                  </a:moveTo>
                  <a:cubicBezTo>
                    <a:pt x="5420" y="9919"/>
                    <a:pt x="5430" y="9920"/>
                    <a:pt x="5440" y="9923"/>
                  </a:cubicBezTo>
                  <a:cubicBezTo>
                    <a:pt x="5479" y="9933"/>
                    <a:pt x="5475" y="9936"/>
                    <a:pt x="5423" y="9951"/>
                  </a:cubicBezTo>
                  <a:cubicBezTo>
                    <a:pt x="5401" y="9957"/>
                    <a:pt x="5384" y="9960"/>
                    <a:pt x="5373" y="9960"/>
                  </a:cubicBezTo>
                  <a:cubicBezTo>
                    <a:pt x="5354" y="9960"/>
                    <a:pt x="5354" y="9950"/>
                    <a:pt x="5374" y="9930"/>
                  </a:cubicBezTo>
                  <a:cubicBezTo>
                    <a:pt x="5381" y="9923"/>
                    <a:pt x="5394" y="9919"/>
                    <a:pt x="5411" y="9919"/>
                  </a:cubicBezTo>
                  <a:close/>
                  <a:moveTo>
                    <a:pt x="24136" y="0"/>
                  </a:moveTo>
                  <a:cubicBezTo>
                    <a:pt x="24110" y="0"/>
                    <a:pt x="24082" y="1"/>
                    <a:pt x="24053" y="4"/>
                  </a:cubicBezTo>
                  <a:cubicBezTo>
                    <a:pt x="24006" y="8"/>
                    <a:pt x="23955" y="9"/>
                    <a:pt x="23915" y="9"/>
                  </a:cubicBezTo>
                  <a:cubicBezTo>
                    <a:pt x="23887" y="9"/>
                    <a:pt x="23864" y="8"/>
                    <a:pt x="23853" y="7"/>
                  </a:cubicBezTo>
                  <a:cubicBezTo>
                    <a:pt x="23844" y="6"/>
                    <a:pt x="23836" y="6"/>
                    <a:pt x="23827" y="6"/>
                  </a:cubicBezTo>
                  <a:cubicBezTo>
                    <a:pt x="23799" y="6"/>
                    <a:pt x="23770" y="10"/>
                    <a:pt x="23752" y="21"/>
                  </a:cubicBezTo>
                  <a:cubicBezTo>
                    <a:pt x="23737" y="30"/>
                    <a:pt x="23724" y="34"/>
                    <a:pt x="23715" y="34"/>
                  </a:cubicBezTo>
                  <a:cubicBezTo>
                    <a:pt x="23709" y="34"/>
                    <a:pt x="23704" y="32"/>
                    <a:pt x="23703" y="28"/>
                  </a:cubicBezTo>
                  <a:cubicBezTo>
                    <a:pt x="23700" y="20"/>
                    <a:pt x="23667" y="17"/>
                    <a:pt x="23625" y="17"/>
                  </a:cubicBezTo>
                  <a:cubicBezTo>
                    <a:pt x="23554" y="17"/>
                    <a:pt x="23456" y="27"/>
                    <a:pt x="23443" y="42"/>
                  </a:cubicBezTo>
                  <a:cubicBezTo>
                    <a:pt x="23437" y="46"/>
                    <a:pt x="23432" y="48"/>
                    <a:pt x="23426" y="48"/>
                  </a:cubicBezTo>
                  <a:cubicBezTo>
                    <a:pt x="23418" y="48"/>
                    <a:pt x="23410" y="43"/>
                    <a:pt x="23401" y="35"/>
                  </a:cubicBezTo>
                  <a:cubicBezTo>
                    <a:pt x="23393" y="25"/>
                    <a:pt x="23374" y="20"/>
                    <a:pt x="23354" y="20"/>
                  </a:cubicBezTo>
                  <a:cubicBezTo>
                    <a:pt x="23325" y="20"/>
                    <a:pt x="23293" y="30"/>
                    <a:pt x="23286" y="49"/>
                  </a:cubicBezTo>
                  <a:cubicBezTo>
                    <a:pt x="23285" y="56"/>
                    <a:pt x="23287" y="60"/>
                    <a:pt x="23291" y="60"/>
                  </a:cubicBezTo>
                  <a:cubicBezTo>
                    <a:pt x="23295" y="60"/>
                    <a:pt x="23301" y="57"/>
                    <a:pt x="23307" y="52"/>
                  </a:cubicBezTo>
                  <a:cubicBezTo>
                    <a:pt x="23314" y="47"/>
                    <a:pt x="23327" y="45"/>
                    <a:pt x="23340" y="45"/>
                  </a:cubicBezTo>
                  <a:cubicBezTo>
                    <a:pt x="23353" y="45"/>
                    <a:pt x="23367" y="47"/>
                    <a:pt x="23377" y="52"/>
                  </a:cubicBezTo>
                  <a:cubicBezTo>
                    <a:pt x="23404" y="67"/>
                    <a:pt x="23434" y="73"/>
                    <a:pt x="23479" y="73"/>
                  </a:cubicBezTo>
                  <a:cubicBezTo>
                    <a:pt x="23509" y="73"/>
                    <a:pt x="23545" y="70"/>
                    <a:pt x="23592" y="66"/>
                  </a:cubicBezTo>
                  <a:cubicBezTo>
                    <a:pt x="23624" y="64"/>
                    <a:pt x="23683" y="61"/>
                    <a:pt x="23743" y="61"/>
                  </a:cubicBezTo>
                  <a:cubicBezTo>
                    <a:pt x="23767" y="61"/>
                    <a:pt x="23792" y="62"/>
                    <a:pt x="23814" y="63"/>
                  </a:cubicBezTo>
                  <a:cubicBezTo>
                    <a:pt x="23847" y="64"/>
                    <a:pt x="23880" y="65"/>
                    <a:pt x="23909" y="65"/>
                  </a:cubicBezTo>
                  <a:cubicBezTo>
                    <a:pt x="23949" y="65"/>
                    <a:pt x="23981" y="63"/>
                    <a:pt x="23991" y="59"/>
                  </a:cubicBezTo>
                  <a:cubicBezTo>
                    <a:pt x="24000" y="58"/>
                    <a:pt x="24015" y="57"/>
                    <a:pt x="24033" y="57"/>
                  </a:cubicBezTo>
                  <a:cubicBezTo>
                    <a:pt x="24052" y="57"/>
                    <a:pt x="24072" y="58"/>
                    <a:pt x="24092" y="59"/>
                  </a:cubicBezTo>
                  <a:cubicBezTo>
                    <a:pt x="24135" y="63"/>
                    <a:pt x="24159" y="64"/>
                    <a:pt x="24178" y="64"/>
                  </a:cubicBezTo>
                  <a:cubicBezTo>
                    <a:pt x="24197" y="64"/>
                    <a:pt x="24211" y="63"/>
                    <a:pt x="24234" y="59"/>
                  </a:cubicBezTo>
                  <a:cubicBezTo>
                    <a:pt x="24237" y="59"/>
                    <a:pt x="24239" y="59"/>
                    <a:pt x="24242" y="59"/>
                  </a:cubicBezTo>
                  <a:cubicBezTo>
                    <a:pt x="24259" y="59"/>
                    <a:pt x="24273" y="68"/>
                    <a:pt x="24279" y="84"/>
                  </a:cubicBezTo>
                  <a:cubicBezTo>
                    <a:pt x="24282" y="99"/>
                    <a:pt x="24293" y="108"/>
                    <a:pt x="24305" y="108"/>
                  </a:cubicBezTo>
                  <a:cubicBezTo>
                    <a:pt x="24307" y="108"/>
                    <a:pt x="24309" y="108"/>
                    <a:pt x="24311" y="108"/>
                  </a:cubicBezTo>
                  <a:cubicBezTo>
                    <a:pt x="24312" y="107"/>
                    <a:pt x="24313" y="107"/>
                    <a:pt x="24315" y="107"/>
                  </a:cubicBezTo>
                  <a:cubicBezTo>
                    <a:pt x="24325" y="107"/>
                    <a:pt x="24338" y="117"/>
                    <a:pt x="24341" y="132"/>
                  </a:cubicBezTo>
                  <a:cubicBezTo>
                    <a:pt x="24348" y="149"/>
                    <a:pt x="24338" y="164"/>
                    <a:pt x="24321" y="164"/>
                  </a:cubicBezTo>
                  <a:cubicBezTo>
                    <a:pt x="24303" y="164"/>
                    <a:pt x="24282" y="177"/>
                    <a:pt x="24269" y="198"/>
                  </a:cubicBezTo>
                  <a:cubicBezTo>
                    <a:pt x="24257" y="216"/>
                    <a:pt x="24249" y="224"/>
                    <a:pt x="24236" y="224"/>
                  </a:cubicBezTo>
                  <a:cubicBezTo>
                    <a:pt x="24226" y="224"/>
                    <a:pt x="24214" y="219"/>
                    <a:pt x="24196" y="209"/>
                  </a:cubicBezTo>
                  <a:cubicBezTo>
                    <a:pt x="24143" y="175"/>
                    <a:pt x="24036" y="152"/>
                    <a:pt x="23959" y="152"/>
                  </a:cubicBezTo>
                  <a:cubicBezTo>
                    <a:pt x="23949" y="152"/>
                    <a:pt x="23940" y="152"/>
                    <a:pt x="23932" y="153"/>
                  </a:cubicBezTo>
                  <a:cubicBezTo>
                    <a:pt x="23922" y="154"/>
                    <a:pt x="23910" y="154"/>
                    <a:pt x="23899" y="154"/>
                  </a:cubicBezTo>
                  <a:cubicBezTo>
                    <a:pt x="23871" y="154"/>
                    <a:pt x="23841" y="152"/>
                    <a:pt x="23824" y="149"/>
                  </a:cubicBezTo>
                  <a:cubicBezTo>
                    <a:pt x="23819" y="149"/>
                    <a:pt x="23813" y="148"/>
                    <a:pt x="23806" y="148"/>
                  </a:cubicBezTo>
                  <a:cubicBezTo>
                    <a:pt x="23786" y="148"/>
                    <a:pt x="23760" y="152"/>
                    <a:pt x="23744" y="160"/>
                  </a:cubicBezTo>
                  <a:cubicBezTo>
                    <a:pt x="23731" y="167"/>
                    <a:pt x="23709" y="170"/>
                    <a:pt x="23686" y="170"/>
                  </a:cubicBezTo>
                  <a:cubicBezTo>
                    <a:pt x="23673" y="170"/>
                    <a:pt x="23660" y="169"/>
                    <a:pt x="23648" y="167"/>
                  </a:cubicBezTo>
                  <a:cubicBezTo>
                    <a:pt x="23638" y="165"/>
                    <a:pt x="23626" y="164"/>
                    <a:pt x="23612" y="164"/>
                  </a:cubicBezTo>
                  <a:cubicBezTo>
                    <a:pt x="23573" y="164"/>
                    <a:pt x="23520" y="171"/>
                    <a:pt x="23474" y="181"/>
                  </a:cubicBezTo>
                  <a:lnTo>
                    <a:pt x="23360" y="202"/>
                  </a:lnTo>
                  <a:lnTo>
                    <a:pt x="23495" y="209"/>
                  </a:lnTo>
                  <a:cubicBezTo>
                    <a:pt x="23603" y="212"/>
                    <a:pt x="23624" y="215"/>
                    <a:pt x="23592" y="236"/>
                  </a:cubicBezTo>
                  <a:cubicBezTo>
                    <a:pt x="23577" y="246"/>
                    <a:pt x="23552" y="253"/>
                    <a:pt x="23529" y="253"/>
                  </a:cubicBezTo>
                  <a:cubicBezTo>
                    <a:pt x="23521" y="253"/>
                    <a:pt x="23513" y="252"/>
                    <a:pt x="23505" y="250"/>
                  </a:cubicBezTo>
                  <a:cubicBezTo>
                    <a:pt x="23495" y="248"/>
                    <a:pt x="23487" y="247"/>
                    <a:pt x="23481" y="247"/>
                  </a:cubicBezTo>
                  <a:cubicBezTo>
                    <a:pt x="23465" y="247"/>
                    <a:pt x="23460" y="254"/>
                    <a:pt x="23460" y="271"/>
                  </a:cubicBezTo>
                  <a:cubicBezTo>
                    <a:pt x="23463" y="287"/>
                    <a:pt x="23460" y="294"/>
                    <a:pt x="23440" y="294"/>
                  </a:cubicBezTo>
                  <a:cubicBezTo>
                    <a:pt x="23429" y="294"/>
                    <a:pt x="23413" y="292"/>
                    <a:pt x="23390" y="288"/>
                  </a:cubicBezTo>
                  <a:cubicBezTo>
                    <a:pt x="23363" y="283"/>
                    <a:pt x="23316" y="280"/>
                    <a:pt x="23274" y="280"/>
                  </a:cubicBezTo>
                  <a:cubicBezTo>
                    <a:pt x="23259" y="280"/>
                    <a:pt x="23244" y="280"/>
                    <a:pt x="23231" y="281"/>
                  </a:cubicBezTo>
                  <a:cubicBezTo>
                    <a:pt x="23221" y="283"/>
                    <a:pt x="23208" y="283"/>
                    <a:pt x="23195" y="283"/>
                  </a:cubicBezTo>
                  <a:cubicBezTo>
                    <a:pt x="23150" y="283"/>
                    <a:pt x="23092" y="275"/>
                    <a:pt x="23054" y="268"/>
                  </a:cubicBezTo>
                  <a:cubicBezTo>
                    <a:pt x="23002" y="253"/>
                    <a:pt x="22912" y="239"/>
                    <a:pt x="22849" y="239"/>
                  </a:cubicBezTo>
                  <a:cubicBezTo>
                    <a:pt x="22791" y="236"/>
                    <a:pt x="22738" y="226"/>
                    <a:pt x="22738" y="212"/>
                  </a:cubicBezTo>
                  <a:cubicBezTo>
                    <a:pt x="22738" y="202"/>
                    <a:pt x="22718" y="191"/>
                    <a:pt x="22690" y="191"/>
                  </a:cubicBezTo>
                  <a:lnTo>
                    <a:pt x="22593" y="191"/>
                  </a:lnTo>
                  <a:cubicBezTo>
                    <a:pt x="22565" y="191"/>
                    <a:pt x="22548" y="202"/>
                    <a:pt x="22551" y="212"/>
                  </a:cubicBezTo>
                  <a:cubicBezTo>
                    <a:pt x="22553" y="220"/>
                    <a:pt x="22564" y="225"/>
                    <a:pt x="22579" y="225"/>
                  </a:cubicBezTo>
                  <a:cubicBezTo>
                    <a:pt x="22589" y="225"/>
                    <a:pt x="22601" y="223"/>
                    <a:pt x="22614" y="219"/>
                  </a:cubicBezTo>
                  <a:cubicBezTo>
                    <a:pt x="22628" y="216"/>
                    <a:pt x="22642" y="214"/>
                    <a:pt x="22655" y="214"/>
                  </a:cubicBezTo>
                  <a:cubicBezTo>
                    <a:pt x="22671" y="214"/>
                    <a:pt x="22684" y="217"/>
                    <a:pt x="22690" y="223"/>
                  </a:cubicBezTo>
                  <a:cubicBezTo>
                    <a:pt x="22705" y="234"/>
                    <a:pt x="22603" y="256"/>
                    <a:pt x="22546" y="256"/>
                  </a:cubicBezTo>
                  <a:cubicBezTo>
                    <a:pt x="22536" y="256"/>
                    <a:pt x="22527" y="255"/>
                    <a:pt x="22520" y="253"/>
                  </a:cubicBezTo>
                  <a:cubicBezTo>
                    <a:pt x="22518" y="253"/>
                    <a:pt x="22514" y="253"/>
                    <a:pt x="22509" y="253"/>
                  </a:cubicBezTo>
                  <a:cubicBezTo>
                    <a:pt x="22483" y="253"/>
                    <a:pt x="22425" y="259"/>
                    <a:pt x="22364" y="271"/>
                  </a:cubicBezTo>
                  <a:cubicBezTo>
                    <a:pt x="22312" y="278"/>
                    <a:pt x="22251" y="284"/>
                    <a:pt x="22207" y="284"/>
                  </a:cubicBezTo>
                  <a:cubicBezTo>
                    <a:pt x="22190" y="284"/>
                    <a:pt x="22176" y="283"/>
                    <a:pt x="22166" y="281"/>
                  </a:cubicBezTo>
                  <a:cubicBezTo>
                    <a:pt x="22150" y="278"/>
                    <a:pt x="22124" y="276"/>
                    <a:pt x="22095" y="276"/>
                  </a:cubicBezTo>
                  <a:cubicBezTo>
                    <a:pt x="22059" y="276"/>
                    <a:pt x="22017" y="279"/>
                    <a:pt x="21982" y="285"/>
                  </a:cubicBezTo>
                  <a:cubicBezTo>
                    <a:pt x="21852" y="303"/>
                    <a:pt x="21772" y="313"/>
                    <a:pt x="21754" y="313"/>
                  </a:cubicBezTo>
                  <a:cubicBezTo>
                    <a:pt x="21751" y="313"/>
                    <a:pt x="21750" y="313"/>
                    <a:pt x="21750" y="313"/>
                  </a:cubicBezTo>
                  <a:cubicBezTo>
                    <a:pt x="21749" y="312"/>
                    <a:pt x="21746" y="311"/>
                    <a:pt x="21742" y="311"/>
                  </a:cubicBezTo>
                  <a:cubicBezTo>
                    <a:pt x="21734" y="311"/>
                    <a:pt x="21720" y="313"/>
                    <a:pt x="21701" y="313"/>
                  </a:cubicBezTo>
                  <a:cubicBezTo>
                    <a:pt x="21614" y="323"/>
                    <a:pt x="21432" y="331"/>
                    <a:pt x="21322" y="331"/>
                  </a:cubicBezTo>
                  <a:cubicBezTo>
                    <a:pt x="21279" y="331"/>
                    <a:pt x="21247" y="330"/>
                    <a:pt x="21236" y="327"/>
                  </a:cubicBezTo>
                  <a:cubicBezTo>
                    <a:pt x="21234" y="326"/>
                    <a:pt x="21231" y="326"/>
                    <a:pt x="21228" y="326"/>
                  </a:cubicBezTo>
                  <a:cubicBezTo>
                    <a:pt x="21216" y="326"/>
                    <a:pt x="21204" y="332"/>
                    <a:pt x="21201" y="340"/>
                  </a:cubicBezTo>
                  <a:cubicBezTo>
                    <a:pt x="21195" y="361"/>
                    <a:pt x="21105" y="378"/>
                    <a:pt x="20955" y="385"/>
                  </a:cubicBezTo>
                  <a:cubicBezTo>
                    <a:pt x="20897" y="389"/>
                    <a:pt x="20830" y="403"/>
                    <a:pt x="20809" y="417"/>
                  </a:cubicBezTo>
                  <a:cubicBezTo>
                    <a:pt x="20799" y="423"/>
                    <a:pt x="20792" y="427"/>
                    <a:pt x="20788" y="427"/>
                  </a:cubicBezTo>
                  <a:cubicBezTo>
                    <a:pt x="20783" y="427"/>
                    <a:pt x="20782" y="423"/>
                    <a:pt x="20785" y="413"/>
                  </a:cubicBezTo>
                  <a:cubicBezTo>
                    <a:pt x="20787" y="401"/>
                    <a:pt x="20772" y="396"/>
                    <a:pt x="20738" y="396"/>
                  </a:cubicBezTo>
                  <a:cubicBezTo>
                    <a:pt x="20723" y="396"/>
                    <a:pt x="20704" y="397"/>
                    <a:pt x="20681" y="399"/>
                  </a:cubicBezTo>
                  <a:cubicBezTo>
                    <a:pt x="20622" y="406"/>
                    <a:pt x="20501" y="413"/>
                    <a:pt x="20418" y="413"/>
                  </a:cubicBezTo>
                  <a:cubicBezTo>
                    <a:pt x="20335" y="413"/>
                    <a:pt x="20251" y="423"/>
                    <a:pt x="20234" y="434"/>
                  </a:cubicBezTo>
                  <a:cubicBezTo>
                    <a:pt x="20227" y="441"/>
                    <a:pt x="20216" y="444"/>
                    <a:pt x="20206" y="444"/>
                  </a:cubicBezTo>
                  <a:cubicBezTo>
                    <a:pt x="20196" y="444"/>
                    <a:pt x="20185" y="441"/>
                    <a:pt x="20178" y="434"/>
                  </a:cubicBezTo>
                  <a:cubicBezTo>
                    <a:pt x="20171" y="429"/>
                    <a:pt x="20158" y="426"/>
                    <a:pt x="20139" y="426"/>
                  </a:cubicBezTo>
                  <a:cubicBezTo>
                    <a:pt x="20109" y="426"/>
                    <a:pt x="20065" y="433"/>
                    <a:pt x="20008" y="448"/>
                  </a:cubicBezTo>
                  <a:cubicBezTo>
                    <a:pt x="19938" y="463"/>
                    <a:pt x="19870" y="473"/>
                    <a:pt x="19844" y="473"/>
                  </a:cubicBezTo>
                  <a:cubicBezTo>
                    <a:pt x="19840" y="473"/>
                    <a:pt x="19837" y="473"/>
                    <a:pt x="19835" y="472"/>
                  </a:cubicBezTo>
                  <a:cubicBezTo>
                    <a:pt x="19833" y="472"/>
                    <a:pt x="19831" y="472"/>
                    <a:pt x="19829" y="472"/>
                  </a:cubicBezTo>
                  <a:cubicBezTo>
                    <a:pt x="19816" y="472"/>
                    <a:pt x="19803" y="481"/>
                    <a:pt x="19800" y="493"/>
                  </a:cubicBezTo>
                  <a:cubicBezTo>
                    <a:pt x="19800" y="505"/>
                    <a:pt x="19798" y="511"/>
                    <a:pt x="19792" y="511"/>
                  </a:cubicBezTo>
                  <a:cubicBezTo>
                    <a:pt x="19787" y="511"/>
                    <a:pt x="19779" y="508"/>
                    <a:pt x="19768" y="500"/>
                  </a:cubicBezTo>
                  <a:cubicBezTo>
                    <a:pt x="19758" y="493"/>
                    <a:pt x="19741" y="489"/>
                    <a:pt x="19725" y="489"/>
                  </a:cubicBezTo>
                  <a:cubicBezTo>
                    <a:pt x="19716" y="489"/>
                    <a:pt x="19707" y="491"/>
                    <a:pt x="19699" y="493"/>
                  </a:cubicBezTo>
                  <a:cubicBezTo>
                    <a:pt x="19679" y="503"/>
                    <a:pt x="19619" y="510"/>
                    <a:pt x="19574" y="514"/>
                  </a:cubicBezTo>
                  <a:cubicBezTo>
                    <a:pt x="19529" y="514"/>
                    <a:pt x="19485" y="521"/>
                    <a:pt x="19474" y="524"/>
                  </a:cubicBezTo>
                  <a:cubicBezTo>
                    <a:pt x="19471" y="525"/>
                    <a:pt x="19469" y="525"/>
                    <a:pt x="19467" y="525"/>
                  </a:cubicBezTo>
                  <a:cubicBezTo>
                    <a:pt x="19460" y="525"/>
                    <a:pt x="19455" y="522"/>
                    <a:pt x="19453" y="514"/>
                  </a:cubicBezTo>
                  <a:cubicBezTo>
                    <a:pt x="19450" y="503"/>
                    <a:pt x="19419" y="500"/>
                    <a:pt x="19387" y="500"/>
                  </a:cubicBezTo>
                  <a:cubicBezTo>
                    <a:pt x="19356" y="503"/>
                    <a:pt x="19331" y="514"/>
                    <a:pt x="19335" y="524"/>
                  </a:cubicBezTo>
                  <a:cubicBezTo>
                    <a:pt x="19338" y="533"/>
                    <a:pt x="19334" y="539"/>
                    <a:pt x="19323" y="539"/>
                  </a:cubicBezTo>
                  <a:cubicBezTo>
                    <a:pt x="19320" y="539"/>
                    <a:pt x="19318" y="539"/>
                    <a:pt x="19315" y="538"/>
                  </a:cubicBezTo>
                  <a:cubicBezTo>
                    <a:pt x="19305" y="536"/>
                    <a:pt x="19285" y="533"/>
                    <a:pt x="19264" y="533"/>
                  </a:cubicBezTo>
                  <a:cubicBezTo>
                    <a:pt x="19255" y="533"/>
                    <a:pt x="19246" y="534"/>
                    <a:pt x="19238" y="535"/>
                  </a:cubicBezTo>
                  <a:cubicBezTo>
                    <a:pt x="19234" y="535"/>
                    <a:pt x="19229" y="536"/>
                    <a:pt x="19224" y="536"/>
                  </a:cubicBezTo>
                  <a:cubicBezTo>
                    <a:pt x="19200" y="536"/>
                    <a:pt x="19174" y="529"/>
                    <a:pt x="19165" y="521"/>
                  </a:cubicBezTo>
                  <a:cubicBezTo>
                    <a:pt x="19161" y="518"/>
                    <a:pt x="19153" y="516"/>
                    <a:pt x="19145" y="516"/>
                  </a:cubicBezTo>
                  <a:cubicBezTo>
                    <a:pt x="19134" y="516"/>
                    <a:pt x="19120" y="520"/>
                    <a:pt x="19110" y="527"/>
                  </a:cubicBezTo>
                  <a:cubicBezTo>
                    <a:pt x="19099" y="535"/>
                    <a:pt x="19087" y="538"/>
                    <a:pt x="19075" y="538"/>
                  </a:cubicBezTo>
                  <a:cubicBezTo>
                    <a:pt x="19064" y="538"/>
                    <a:pt x="19052" y="535"/>
                    <a:pt x="19044" y="527"/>
                  </a:cubicBezTo>
                  <a:cubicBezTo>
                    <a:pt x="19034" y="520"/>
                    <a:pt x="19027" y="517"/>
                    <a:pt x="19022" y="517"/>
                  </a:cubicBezTo>
                  <a:cubicBezTo>
                    <a:pt x="19013" y="517"/>
                    <a:pt x="19008" y="525"/>
                    <a:pt x="19002" y="542"/>
                  </a:cubicBezTo>
                  <a:cubicBezTo>
                    <a:pt x="18994" y="558"/>
                    <a:pt x="18988" y="566"/>
                    <a:pt x="18982" y="566"/>
                  </a:cubicBezTo>
                  <a:cubicBezTo>
                    <a:pt x="18978" y="566"/>
                    <a:pt x="18973" y="562"/>
                    <a:pt x="18967" y="556"/>
                  </a:cubicBezTo>
                  <a:cubicBezTo>
                    <a:pt x="18958" y="546"/>
                    <a:pt x="18944" y="541"/>
                    <a:pt x="18928" y="541"/>
                  </a:cubicBezTo>
                  <a:cubicBezTo>
                    <a:pt x="18889" y="541"/>
                    <a:pt x="18842" y="568"/>
                    <a:pt x="18849" y="597"/>
                  </a:cubicBezTo>
                  <a:cubicBezTo>
                    <a:pt x="18853" y="613"/>
                    <a:pt x="18854" y="621"/>
                    <a:pt x="18850" y="621"/>
                  </a:cubicBezTo>
                  <a:cubicBezTo>
                    <a:pt x="18847" y="621"/>
                    <a:pt x="18841" y="616"/>
                    <a:pt x="18832" y="607"/>
                  </a:cubicBezTo>
                  <a:cubicBezTo>
                    <a:pt x="18822" y="596"/>
                    <a:pt x="18802" y="592"/>
                    <a:pt x="18779" y="592"/>
                  </a:cubicBezTo>
                  <a:cubicBezTo>
                    <a:pt x="18729" y="592"/>
                    <a:pt x="18667" y="614"/>
                    <a:pt x="18686" y="635"/>
                  </a:cubicBezTo>
                  <a:cubicBezTo>
                    <a:pt x="18714" y="665"/>
                    <a:pt x="18575" y="707"/>
                    <a:pt x="18482" y="707"/>
                  </a:cubicBezTo>
                  <a:cubicBezTo>
                    <a:pt x="18458" y="707"/>
                    <a:pt x="18437" y="704"/>
                    <a:pt x="18423" y="697"/>
                  </a:cubicBezTo>
                  <a:cubicBezTo>
                    <a:pt x="18410" y="692"/>
                    <a:pt x="18396" y="689"/>
                    <a:pt x="18385" y="689"/>
                  </a:cubicBezTo>
                  <a:cubicBezTo>
                    <a:pt x="18377" y="689"/>
                    <a:pt x="18370" y="691"/>
                    <a:pt x="18367" y="694"/>
                  </a:cubicBezTo>
                  <a:cubicBezTo>
                    <a:pt x="18364" y="699"/>
                    <a:pt x="18360" y="702"/>
                    <a:pt x="18357" y="702"/>
                  </a:cubicBezTo>
                  <a:cubicBezTo>
                    <a:pt x="18354" y="702"/>
                    <a:pt x="18351" y="699"/>
                    <a:pt x="18350" y="694"/>
                  </a:cubicBezTo>
                  <a:cubicBezTo>
                    <a:pt x="18346" y="681"/>
                    <a:pt x="18325" y="670"/>
                    <a:pt x="18305" y="670"/>
                  </a:cubicBezTo>
                  <a:cubicBezTo>
                    <a:pt x="18301" y="669"/>
                    <a:pt x="18297" y="669"/>
                    <a:pt x="18295" y="669"/>
                  </a:cubicBezTo>
                  <a:cubicBezTo>
                    <a:pt x="18280" y="669"/>
                    <a:pt x="18280" y="677"/>
                    <a:pt x="18295" y="694"/>
                  </a:cubicBezTo>
                  <a:cubicBezTo>
                    <a:pt x="18315" y="718"/>
                    <a:pt x="18298" y="726"/>
                    <a:pt x="18173" y="746"/>
                  </a:cubicBezTo>
                  <a:cubicBezTo>
                    <a:pt x="18124" y="755"/>
                    <a:pt x="18085" y="760"/>
                    <a:pt x="18056" y="760"/>
                  </a:cubicBezTo>
                  <a:cubicBezTo>
                    <a:pt x="18027" y="760"/>
                    <a:pt x="18008" y="755"/>
                    <a:pt x="17999" y="746"/>
                  </a:cubicBezTo>
                  <a:cubicBezTo>
                    <a:pt x="17984" y="734"/>
                    <a:pt x="17956" y="727"/>
                    <a:pt x="17915" y="727"/>
                  </a:cubicBezTo>
                  <a:cubicBezTo>
                    <a:pt x="17867" y="727"/>
                    <a:pt x="17800" y="736"/>
                    <a:pt x="17715" y="753"/>
                  </a:cubicBezTo>
                  <a:cubicBezTo>
                    <a:pt x="17670" y="761"/>
                    <a:pt x="17621" y="767"/>
                    <a:pt x="17587" y="767"/>
                  </a:cubicBezTo>
                  <a:cubicBezTo>
                    <a:pt x="17574" y="767"/>
                    <a:pt x="17563" y="766"/>
                    <a:pt x="17555" y="764"/>
                  </a:cubicBezTo>
                  <a:cubicBezTo>
                    <a:pt x="17543" y="761"/>
                    <a:pt x="17532" y="760"/>
                    <a:pt x="17522" y="760"/>
                  </a:cubicBezTo>
                  <a:cubicBezTo>
                    <a:pt x="17508" y="760"/>
                    <a:pt x="17497" y="763"/>
                    <a:pt x="17493" y="767"/>
                  </a:cubicBezTo>
                  <a:cubicBezTo>
                    <a:pt x="17480" y="787"/>
                    <a:pt x="17343" y="806"/>
                    <a:pt x="17255" y="806"/>
                  </a:cubicBezTo>
                  <a:cubicBezTo>
                    <a:pt x="17223" y="806"/>
                    <a:pt x="17198" y="804"/>
                    <a:pt x="17187" y="798"/>
                  </a:cubicBezTo>
                  <a:cubicBezTo>
                    <a:pt x="17170" y="790"/>
                    <a:pt x="17153" y="785"/>
                    <a:pt x="17137" y="785"/>
                  </a:cubicBezTo>
                  <a:cubicBezTo>
                    <a:pt x="17107" y="785"/>
                    <a:pt x="17081" y="799"/>
                    <a:pt x="17062" y="826"/>
                  </a:cubicBezTo>
                  <a:cubicBezTo>
                    <a:pt x="17053" y="840"/>
                    <a:pt x="17045" y="847"/>
                    <a:pt x="17037" y="847"/>
                  </a:cubicBezTo>
                  <a:cubicBezTo>
                    <a:pt x="17032" y="847"/>
                    <a:pt x="17027" y="844"/>
                    <a:pt x="17021" y="836"/>
                  </a:cubicBezTo>
                  <a:cubicBezTo>
                    <a:pt x="17014" y="830"/>
                    <a:pt x="16999" y="826"/>
                    <a:pt x="16980" y="826"/>
                  </a:cubicBezTo>
                  <a:cubicBezTo>
                    <a:pt x="16970" y="826"/>
                    <a:pt x="16959" y="827"/>
                    <a:pt x="16948" y="830"/>
                  </a:cubicBezTo>
                  <a:cubicBezTo>
                    <a:pt x="16936" y="833"/>
                    <a:pt x="16923" y="834"/>
                    <a:pt x="16913" y="834"/>
                  </a:cubicBezTo>
                  <a:cubicBezTo>
                    <a:pt x="16900" y="834"/>
                    <a:pt x="16891" y="832"/>
                    <a:pt x="16889" y="826"/>
                  </a:cubicBezTo>
                  <a:cubicBezTo>
                    <a:pt x="16886" y="816"/>
                    <a:pt x="16862" y="809"/>
                    <a:pt x="16838" y="809"/>
                  </a:cubicBezTo>
                  <a:cubicBezTo>
                    <a:pt x="16809" y="809"/>
                    <a:pt x="16792" y="819"/>
                    <a:pt x="16796" y="833"/>
                  </a:cubicBezTo>
                  <a:cubicBezTo>
                    <a:pt x="16803" y="857"/>
                    <a:pt x="16688" y="889"/>
                    <a:pt x="16518" y="905"/>
                  </a:cubicBezTo>
                  <a:cubicBezTo>
                    <a:pt x="16466" y="913"/>
                    <a:pt x="16407" y="920"/>
                    <a:pt x="16390" y="926"/>
                  </a:cubicBezTo>
                  <a:cubicBezTo>
                    <a:pt x="16385" y="927"/>
                    <a:pt x="16381" y="927"/>
                    <a:pt x="16377" y="927"/>
                  </a:cubicBezTo>
                  <a:cubicBezTo>
                    <a:pt x="16361" y="927"/>
                    <a:pt x="16345" y="922"/>
                    <a:pt x="16334" y="916"/>
                  </a:cubicBezTo>
                  <a:cubicBezTo>
                    <a:pt x="16331" y="913"/>
                    <a:pt x="16323" y="912"/>
                    <a:pt x="16311" y="912"/>
                  </a:cubicBezTo>
                  <a:cubicBezTo>
                    <a:pt x="16281" y="912"/>
                    <a:pt x="16224" y="921"/>
                    <a:pt x="16164" y="934"/>
                  </a:cubicBezTo>
                  <a:cubicBezTo>
                    <a:pt x="16091" y="949"/>
                    <a:pt x="16027" y="959"/>
                    <a:pt x="16004" y="959"/>
                  </a:cubicBezTo>
                  <a:cubicBezTo>
                    <a:pt x="16001" y="959"/>
                    <a:pt x="15999" y="958"/>
                    <a:pt x="15997" y="958"/>
                  </a:cubicBezTo>
                  <a:cubicBezTo>
                    <a:pt x="15996" y="958"/>
                    <a:pt x="15995" y="957"/>
                    <a:pt x="15994" y="957"/>
                  </a:cubicBezTo>
                  <a:cubicBezTo>
                    <a:pt x="15983" y="957"/>
                    <a:pt x="15961" y="970"/>
                    <a:pt x="15942" y="993"/>
                  </a:cubicBezTo>
                  <a:cubicBezTo>
                    <a:pt x="15914" y="1023"/>
                    <a:pt x="15884" y="1039"/>
                    <a:pt x="15865" y="1039"/>
                  </a:cubicBezTo>
                  <a:cubicBezTo>
                    <a:pt x="15852" y="1039"/>
                    <a:pt x="15844" y="1031"/>
                    <a:pt x="15845" y="1014"/>
                  </a:cubicBezTo>
                  <a:cubicBezTo>
                    <a:pt x="15847" y="998"/>
                    <a:pt x="15841" y="991"/>
                    <a:pt x="15825" y="991"/>
                  </a:cubicBezTo>
                  <a:cubicBezTo>
                    <a:pt x="15815" y="991"/>
                    <a:pt x="15801" y="994"/>
                    <a:pt x="15783" y="1000"/>
                  </a:cubicBezTo>
                  <a:cubicBezTo>
                    <a:pt x="15748" y="1006"/>
                    <a:pt x="15720" y="1024"/>
                    <a:pt x="15723" y="1035"/>
                  </a:cubicBezTo>
                  <a:cubicBezTo>
                    <a:pt x="15725" y="1043"/>
                    <a:pt x="15715" y="1047"/>
                    <a:pt x="15696" y="1047"/>
                  </a:cubicBezTo>
                  <a:cubicBezTo>
                    <a:pt x="15684" y="1047"/>
                    <a:pt x="15669" y="1045"/>
                    <a:pt x="15651" y="1041"/>
                  </a:cubicBezTo>
                  <a:cubicBezTo>
                    <a:pt x="15632" y="1038"/>
                    <a:pt x="15614" y="1037"/>
                    <a:pt x="15598" y="1037"/>
                  </a:cubicBezTo>
                  <a:cubicBezTo>
                    <a:pt x="15578" y="1037"/>
                    <a:pt x="15563" y="1039"/>
                    <a:pt x="15557" y="1045"/>
                  </a:cubicBezTo>
                  <a:cubicBezTo>
                    <a:pt x="15529" y="1072"/>
                    <a:pt x="15439" y="1105"/>
                    <a:pt x="15404" y="1105"/>
                  </a:cubicBezTo>
                  <a:cubicBezTo>
                    <a:pt x="15394" y="1105"/>
                    <a:pt x="15389" y="1103"/>
                    <a:pt x="15390" y="1097"/>
                  </a:cubicBezTo>
                  <a:cubicBezTo>
                    <a:pt x="15393" y="1092"/>
                    <a:pt x="15388" y="1090"/>
                    <a:pt x="15376" y="1090"/>
                  </a:cubicBezTo>
                  <a:cubicBezTo>
                    <a:pt x="15351" y="1090"/>
                    <a:pt x="15298" y="1100"/>
                    <a:pt x="15214" y="1121"/>
                  </a:cubicBezTo>
                  <a:cubicBezTo>
                    <a:pt x="15110" y="1145"/>
                    <a:pt x="14981" y="1169"/>
                    <a:pt x="14922" y="1173"/>
                  </a:cubicBezTo>
                  <a:cubicBezTo>
                    <a:pt x="14641" y="1194"/>
                    <a:pt x="14537" y="1211"/>
                    <a:pt x="14301" y="1259"/>
                  </a:cubicBezTo>
                  <a:cubicBezTo>
                    <a:pt x="14172" y="1289"/>
                    <a:pt x="14049" y="1309"/>
                    <a:pt x="14019" y="1309"/>
                  </a:cubicBezTo>
                  <a:cubicBezTo>
                    <a:pt x="14016" y="1309"/>
                    <a:pt x="14014" y="1309"/>
                    <a:pt x="14013" y="1308"/>
                  </a:cubicBezTo>
                  <a:cubicBezTo>
                    <a:pt x="14006" y="1307"/>
                    <a:pt x="13996" y="1306"/>
                    <a:pt x="13984" y="1306"/>
                  </a:cubicBezTo>
                  <a:cubicBezTo>
                    <a:pt x="13877" y="1306"/>
                    <a:pt x="13598" y="1369"/>
                    <a:pt x="13520" y="1416"/>
                  </a:cubicBezTo>
                  <a:cubicBezTo>
                    <a:pt x="13500" y="1427"/>
                    <a:pt x="13488" y="1433"/>
                    <a:pt x="13483" y="1433"/>
                  </a:cubicBezTo>
                  <a:cubicBezTo>
                    <a:pt x="13477" y="1433"/>
                    <a:pt x="13480" y="1424"/>
                    <a:pt x="13489" y="1405"/>
                  </a:cubicBezTo>
                  <a:cubicBezTo>
                    <a:pt x="13498" y="1387"/>
                    <a:pt x="13500" y="1377"/>
                    <a:pt x="13483" y="1377"/>
                  </a:cubicBezTo>
                  <a:cubicBezTo>
                    <a:pt x="13464" y="1377"/>
                    <a:pt x="13425" y="1388"/>
                    <a:pt x="13350" y="1409"/>
                  </a:cubicBezTo>
                  <a:cubicBezTo>
                    <a:pt x="13275" y="1430"/>
                    <a:pt x="13229" y="1440"/>
                    <a:pt x="13199" y="1440"/>
                  </a:cubicBezTo>
                  <a:cubicBezTo>
                    <a:pt x="13181" y="1440"/>
                    <a:pt x="13169" y="1436"/>
                    <a:pt x="13160" y="1430"/>
                  </a:cubicBezTo>
                  <a:cubicBezTo>
                    <a:pt x="13150" y="1423"/>
                    <a:pt x="13144" y="1419"/>
                    <a:pt x="13140" y="1419"/>
                  </a:cubicBezTo>
                  <a:lnTo>
                    <a:pt x="13140" y="1419"/>
                  </a:lnTo>
                  <a:cubicBezTo>
                    <a:pt x="13135" y="1419"/>
                    <a:pt x="13136" y="1428"/>
                    <a:pt x="13142" y="1447"/>
                  </a:cubicBezTo>
                  <a:cubicBezTo>
                    <a:pt x="13147" y="1464"/>
                    <a:pt x="13147" y="1473"/>
                    <a:pt x="13142" y="1473"/>
                  </a:cubicBezTo>
                  <a:cubicBezTo>
                    <a:pt x="13139" y="1473"/>
                    <a:pt x="13136" y="1471"/>
                    <a:pt x="13132" y="1468"/>
                  </a:cubicBezTo>
                  <a:cubicBezTo>
                    <a:pt x="13122" y="1459"/>
                    <a:pt x="13096" y="1456"/>
                    <a:pt x="13066" y="1456"/>
                  </a:cubicBezTo>
                  <a:cubicBezTo>
                    <a:pt x="12991" y="1456"/>
                    <a:pt x="12885" y="1476"/>
                    <a:pt x="12892" y="1496"/>
                  </a:cubicBezTo>
                  <a:cubicBezTo>
                    <a:pt x="12896" y="1509"/>
                    <a:pt x="12862" y="1527"/>
                    <a:pt x="12820" y="1537"/>
                  </a:cubicBezTo>
                  <a:cubicBezTo>
                    <a:pt x="12798" y="1543"/>
                    <a:pt x="12781" y="1546"/>
                    <a:pt x="12769" y="1546"/>
                  </a:cubicBezTo>
                  <a:cubicBezTo>
                    <a:pt x="12753" y="1546"/>
                    <a:pt x="12745" y="1542"/>
                    <a:pt x="12747" y="1534"/>
                  </a:cubicBezTo>
                  <a:cubicBezTo>
                    <a:pt x="12751" y="1527"/>
                    <a:pt x="12744" y="1523"/>
                    <a:pt x="12729" y="1523"/>
                  </a:cubicBezTo>
                  <a:cubicBezTo>
                    <a:pt x="12721" y="1523"/>
                    <a:pt x="12710" y="1524"/>
                    <a:pt x="12698" y="1527"/>
                  </a:cubicBezTo>
                  <a:cubicBezTo>
                    <a:pt x="12657" y="1537"/>
                    <a:pt x="12646" y="1547"/>
                    <a:pt x="12663" y="1562"/>
                  </a:cubicBezTo>
                  <a:cubicBezTo>
                    <a:pt x="12670" y="1568"/>
                    <a:pt x="12670" y="1571"/>
                    <a:pt x="12666" y="1571"/>
                  </a:cubicBezTo>
                  <a:cubicBezTo>
                    <a:pt x="12660" y="1571"/>
                    <a:pt x="12647" y="1567"/>
                    <a:pt x="12628" y="1562"/>
                  </a:cubicBezTo>
                  <a:cubicBezTo>
                    <a:pt x="12603" y="1550"/>
                    <a:pt x="12574" y="1543"/>
                    <a:pt x="12558" y="1543"/>
                  </a:cubicBezTo>
                  <a:cubicBezTo>
                    <a:pt x="12555" y="1543"/>
                    <a:pt x="12552" y="1544"/>
                    <a:pt x="12549" y="1544"/>
                  </a:cubicBezTo>
                  <a:cubicBezTo>
                    <a:pt x="12535" y="1547"/>
                    <a:pt x="12535" y="1565"/>
                    <a:pt x="12545" y="1582"/>
                  </a:cubicBezTo>
                  <a:cubicBezTo>
                    <a:pt x="12558" y="1597"/>
                    <a:pt x="12563" y="1603"/>
                    <a:pt x="12559" y="1603"/>
                  </a:cubicBezTo>
                  <a:cubicBezTo>
                    <a:pt x="12556" y="1603"/>
                    <a:pt x="12545" y="1597"/>
                    <a:pt x="12524" y="1586"/>
                  </a:cubicBezTo>
                  <a:cubicBezTo>
                    <a:pt x="12506" y="1575"/>
                    <a:pt x="12494" y="1569"/>
                    <a:pt x="12484" y="1569"/>
                  </a:cubicBezTo>
                  <a:cubicBezTo>
                    <a:pt x="12471" y="1569"/>
                    <a:pt x="12459" y="1579"/>
                    <a:pt x="12438" y="1600"/>
                  </a:cubicBezTo>
                  <a:cubicBezTo>
                    <a:pt x="12399" y="1638"/>
                    <a:pt x="12313" y="1676"/>
                    <a:pt x="12237" y="1690"/>
                  </a:cubicBezTo>
                  <a:cubicBezTo>
                    <a:pt x="12236" y="1690"/>
                    <a:pt x="12234" y="1690"/>
                    <a:pt x="12233" y="1690"/>
                  </a:cubicBezTo>
                  <a:cubicBezTo>
                    <a:pt x="12218" y="1690"/>
                    <a:pt x="12209" y="1674"/>
                    <a:pt x="12209" y="1652"/>
                  </a:cubicBezTo>
                  <a:cubicBezTo>
                    <a:pt x="12209" y="1628"/>
                    <a:pt x="12201" y="1618"/>
                    <a:pt x="12182" y="1618"/>
                  </a:cubicBezTo>
                  <a:cubicBezTo>
                    <a:pt x="12176" y="1618"/>
                    <a:pt x="12169" y="1619"/>
                    <a:pt x="12161" y="1621"/>
                  </a:cubicBezTo>
                  <a:cubicBezTo>
                    <a:pt x="12133" y="1627"/>
                    <a:pt x="12116" y="1642"/>
                    <a:pt x="12119" y="1652"/>
                  </a:cubicBezTo>
                  <a:cubicBezTo>
                    <a:pt x="12122" y="1666"/>
                    <a:pt x="12112" y="1676"/>
                    <a:pt x="12091" y="1680"/>
                  </a:cubicBezTo>
                  <a:cubicBezTo>
                    <a:pt x="12088" y="1681"/>
                    <a:pt x="12084" y="1682"/>
                    <a:pt x="12080" y="1682"/>
                  </a:cubicBezTo>
                  <a:cubicBezTo>
                    <a:pt x="12066" y="1682"/>
                    <a:pt x="12052" y="1673"/>
                    <a:pt x="12050" y="1662"/>
                  </a:cubicBezTo>
                  <a:cubicBezTo>
                    <a:pt x="12044" y="1649"/>
                    <a:pt x="12030" y="1639"/>
                    <a:pt x="12016" y="1639"/>
                  </a:cubicBezTo>
                  <a:cubicBezTo>
                    <a:pt x="12012" y="1639"/>
                    <a:pt x="12008" y="1640"/>
                    <a:pt x="12004" y="1642"/>
                  </a:cubicBezTo>
                  <a:cubicBezTo>
                    <a:pt x="11980" y="1648"/>
                    <a:pt x="11977" y="1659"/>
                    <a:pt x="11991" y="1676"/>
                  </a:cubicBezTo>
                  <a:cubicBezTo>
                    <a:pt x="12011" y="1699"/>
                    <a:pt x="11985" y="1716"/>
                    <a:pt x="11950" y="1716"/>
                  </a:cubicBezTo>
                  <a:cubicBezTo>
                    <a:pt x="11932" y="1716"/>
                    <a:pt x="11911" y="1711"/>
                    <a:pt x="11893" y="1701"/>
                  </a:cubicBezTo>
                  <a:cubicBezTo>
                    <a:pt x="11881" y="1692"/>
                    <a:pt x="11867" y="1689"/>
                    <a:pt x="11856" y="1689"/>
                  </a:cubicBezTo>
                  <a:cubicBezTo>
                    <a:pt x="11848" y="1689"/>
                    <a:pt x="11842" y="1690"/>
                    <a:pt x="11837" y="1693"/>
                  </a:cubicBezTo>
                  <a:cubicBezTo>
                    <a:pt x="11831" y="1700"/>
                    <a:pt x="11820" y="1704"/>
                    <a:pt x="11807" y="1704"/>
                  </a:cubicBezTo>
                  <a:cubicBezTo>
                    <a:pt x="11800" y="1704"/>
                    <a:pt x="11793" y="1703"/>
                    <a:pt x="11786" y="1701"/>
                  </a:cubicBezTo>
                  <a:cubicBezTo>
                    <a:pt x="11783" y="1700"/>
                    <a:pt x="11778" y="1699"/>
                    <a:pt x="11770" y="1699"/>
                  </a:cubicBezTo>
                  <a:cubicBezTo>
                    <a:pt x="11669" y="1699"/>
                    <a:pt x="11141" y="1782"/>
                    <a:pt x="10780" y="1853"/>
                  </a:cubicBezTo>
                  <a:cubicBezTo>
                    <a:pt x="10645" y="1882"/>
                    <a:pt x="10530" y="1902"/>
                    <a:pt x="10508" y="1902"/>
                  </a:cubicBezTo>
                  <a:cubicBezTo>
                    <a:pt x="10507" y="1902"/>
                    <a:pt x="10506" y="1902"/>
                    <a:pt x="10505" y="1901"/>
                  </a:cubicBezTo>
                  <a:cubicBezTo>
                    <a:pt x="10499" y="1901"/>
                    <a:pt x="10322" y="1936"/>
                    <a:pt x="10117" y="1981"/>
                  </a:cubicBezTo>
                  <a:cubicBezTo>
                    <a:pt x="9912" y="2026"/>
                    <a:pt x="9708" y="2068"/>
                    <a:pt x="9663" y="2075"/>
                  </a:cubicBezTo>
                  <a:cubicBezTo>
                    <a:pt x="9555" y="2089"/>
                    <a:pt x="9041" y="2200"/>
                    <a:pt x="8556" y="2311"/>
                  </a:cubicBezTo>
                  <a:cubicBezTo>
                    <a:pt x="8337" y="2363"/>
                    <a:pt x="8087" y="2418"/>
                    <a:pt x="8001" y="2436"/>
                  </a:cubicBezTo>
                  <a:cubicBezTo>
                    <a:pt x="7778" y="2478"/>
                    <a:pt x="5690" y="3008"/>
                    <a:pt x="5301" y="3119"/>
                  </a:cubicBezTo>
                  <a:cubicBezTo>
                    <a:pt x="4185" y="3438"/>
                    <a:pt x="3682" y="3591"/>
                    <a:pt x="3081" y="3789"/>
                  </a:cubicBezTo>
                  <a:cubicBezTo>
                    <a:pt x="3008" y="3813"/>
                    <a:pt x="2880" y="3858"/>
                    <a:pt x="2797" y="3886"/>
                  </a:cubicBezTo>
                  <a:cubicBezTo>
                    <a:pt x="2519" y="3976"/>
                    <a:pt x="2089" y="4132"/>
                    <a:pt x="1895" y="4209"/>
                  </a:cubicBezTo>
                  <a:cubicBezTo>
                    <a:pt x="1746" y="4268"/>
                    <a:pt x="1409" y="4396"/>
                    <a:pt x="1354" y="4413"/>
                  </a:cubicBezTo>
                  <a:cubicBezTo>
                    <a:pt x="1312" y="4423"/>
                    <a:pt x="958" y="4569"/>
                    <a:pt x="795" y="4639"/>
                  </a:cubicBezTo>
                  <a:cubicBezTo>
                    <a:pt x="729" y="4667"/>
                    <a:pt x="614" y="4715"/>
                    <a:pt x="538" y="4746"/>
                  </a:cubicBezTo>
                  <a:cubicBezTo>
                    <a:pt x="462" y="4777"/>
                    <a:pt x="344" y="4819"/>
                    <a:pt x="271" y="4840"/>
                  </a:cubicBezTo>
                  <a:cubicBezTo>
                    <a:pt x="156" y="4871"/>
                    <a:pt x="146" y="4878"/>
                    <a:pt x="174" y="4913"/>
                  </a:cubicBezTo>
                  <a:cubicBezTo>
                    <a:pt x="189" y="4932"/>
                    <a:pt x="193" y="4941"/>
                    <a:pt x="185" y="4941"/>
                  </a:cubicBezTo>
                  <a:cubicBezTo>
                    <a:pt x="181" y="4941"/>
                    <a:pt x="171" y="4937"/>
                    <a:pt x="156" y="4930"/>
                  </a:cubicBezTo>
                  <a:cubicBezTo>
                    <a:pt x="144" y="4926"/>
                    <a:pt x="136" y="4923"/>
                    <a:pt x="129" y="4923"/>
                  </a:cubicBezTo>
                  <a:cubicBezTo>
                    <a:pt x="117" y="4923"/>
                    <a:pt x="113" y="4933"/>
                    <a:pt x="111" y="4958"/>
                  </a:cubicBezTo>
                  <a:cubicBezTo>
                    <a:pt x="111" y="4982"/>
                    <a:pt x="87" y="5014"/>
                    <a:pt x="60" y="5027"/>
                  </a:cubicBezTo>
                  <a:cubicBezTo>
                    <a:pt x="1" y="5059"/>
                    <a:pt x="1" y="5086"/>
                    <a:pt x="52" y="5090"/>
                  </a:cubicBezTo>
                  <a:cubicBezTo>
                    <a:pt x="76" y="5090"/>
                    <a:pt x="90" y="5086"/>
                    <a:pt x="87" y="5076"/>
                  </a:cubicBezTo>
                  <a:cubicBezTo>
                    <a:pt x="84" y="5065"/>
                    <a:pt x="118" y="5052"/>
                    <a:pt x="167" y="5041"/>
                  </a:cubicBezTo>
                  <a:cubicBezTo>
                    <a:pt x="188" y="5038"/>
                    <a:pt x="206" y="5036"/>
                    <a:pt x="220" y="5036"/>
                  </a:cubicBezTo>
                  <a:cubicBezTo>
                    <a:pt x="246" y="5036"/>
                    <a:pt x="262" y="5042"/>
                    <a:pt x="271" y="5055"/>
                  </a:cubicBezTo>
                  <a:cubicBezTo>
                    <a:pt x="284" y="5083"/>
                    <a:pt x="271" y="5094"/>
                    <a:pt x="174" y="5110"/>
                  </a:cubicBezTo>
                  <a:cubicBezTo>
                    <a:pt x="136" y="5119"/>
                    <a:pt x="103" y="5124"/>
                    <a:pt x="84" y="5124"/>
                  </a:cubicBezTo>
                  <a:cubicBezTo>
                    <a:pt x="72" y="5124"/>
                    <a:pt x="65" y="5122"/>
                    <a:pt x="66" y="5118"/>
                  </a:cubicBezTo>
                  <a:cubicBezTo>
                    <a:pt x="69" y="5109"/>
                    <a:pt x="65" y="5103"/>
                    <a:pt x="56" y="5103"/>
                  </a:cubicBezTo>
                  <a:cubicBezTo>
                    <a:pt x="54" y="5103"/>
                    <a:pt x="51" y="5103"/>
                    <a:pt x="49" y="5104"/>
                  </a:cubicBezTo>
                  <a:cubicBezTo>
                    <a:pt x="18" y="5115"/>
                    <a:pt x="1" y="5198"/>
                    <a:pt x="28" y="5219"/>
                  </a:cubicBezTo>
                  <a:cubicBezTo>
                    <a:pt x="34" y="5224"/>
                    <a:pt x="38" y="5227"/>
                    <a:pt x="42" y="5227"/>
                  </a:cubicBezTo>
                  <a:cubicBezTo>
                    <a:pt x="47" y="5227"/>
                    <a:pt x="51" y="5220"/>
                    <a:pt x="55" y="5208"/>
                  </a:cubicBezTo>
                  <a:cubicBezTo>
                    <a:pt x="60" y="5194"/>
                    <a:pt x="115" y="5166"/>
                    <a:pt x="174" y="5149"/>
                  </a:cubicBezTo>
                  <a:cubicBezTo>
                    <a:pt x="216" y="5133"/>
                    <a:pt x="248" y="5125"/>
                    <a:pt x="256" y="5125"/>
                  </a:cubicBezTo>
                  <a:cubicBezTo>
                    <a:pt x="259" y="5125"/>
                    <a:pt x="260" y="5126"/>
                    <a:pt x="257" y="5128"/>
                  </a:cubicBezTo>
                  <a:cubicBezTo>
                    <a:pt x="243" y="5139"/>
                    <a:pt x="240" y="5152"/>
                    <a:pt x="250" y="5163"/>
                  </a:cubicBezTo>
                  <a:cubicBezTo>
                    <a:pt x="260" y="5169"/>
                    <a:pt x="233" y="5187"/>
                    <a:pt x="191" y="5198"/>
                  </a:cubicBezTo>
                  <a:cubicBezTo>
                    <a:pt x="150" y="5208"/>
                    <a:pt x="108" y="5232"/>
                    <a:pt x="97" y="5249"/>
                  </a:cubicBezTo>
                  <a:cubicBezTo>
                    <a:pt x="71" y="5300"/>
                    <a:pt x="95" y="5402"/>
                    <a:pt x="132" y="5402"/>
                  </a:cubicBezTo>
                  <a:cubicBezTo>
                    <a:pt x="133" y="5402"/>
                    <a:pt x="134" y="5402"/>
                    <a:pt x="135" y="5402"/>
                  </a:cubicBezTo>
                  <a:cubicBezTo>
                    <a:pt x="140" y="5399"/>
                    <a:pt x="146" y="5398"/>
                    <a:pt x="151" y="5398"/>
                  </a:cubicBezTo>
                  <a:cubicBezTo>
                    <a:pt x="160" y="5398"/>
                    <a:pt x="168" y="5402"/>
                    <a:pt x="170" y="5409"/>
                  </a:cubicBezTo>
                  <a:cubicBezTo>
                    <a:pt x="174" y="5416"/>
                    <a:pt x="188" y="5440"/>
                    <a:pt x="198" y="5461"/>
                  </a:cubicBezTo>
                  <a:cubicBezTo>
                    <a:pt x="219" y="5496"/>
                    <a:pt x="212" y="5503"/>
                    <a:pt x="160" y="5506"/>
                  </a:cubicBezTo>
                  <a:cubicBezTo>
                    <a:pt x="125" y="5510"/>
                    <a:pt x="94" y="5523"/>
                    <a:pt x="87" y="5544"/>
                  </a:cubicBezTo>
                  <a:cubicBezTo>
                    <a:pt x="80" y="5562"/>
                    <a:pt x="80" y="5586"/>
                    <a:pt x="84" y="5597"/>
                  </a:cubicBezTo>
                  <a:cubicBezTo>
                    <a:pt x="86" y="5599"/>
                    <a:pt x="88" y="5600"/>
                    <a:pt x="89" y="5600"/>
                  </a:cubicBezTo>
                  <a:cubicBezTo>
                    <a:pt x="93" y="5600"/>
                    <a:pt x="95" y="5595"/>
                    <a:pt x="97" y="5586"/>
                  </a:cubicBezTo>
                  <a:cubicBezTo>
                    <a:pt x="97" y="5574"/>
                    <a:pt x="108" y="5564"/>
                    <a:pt x="122" y="5564"/>
                  </a:cubicBezTo>
                  <a:cubicBezTo>
                    <a:pt x="124" y="5564"/>
                    <a:pt x="127" y="5565"/>
                    <a:pt x="129" y="5565"/>
                  </a:cubicBezTo>
                  <a:cubicBezTo>
                    <a:pt x="132" y="5566"/>
                    <a:pt x="134" y="5566"/>
                    <a:pt x="136" y="5566"/>
                  </a:cubicBezTo>
                  <a:cubicBezTo>
                    <a:pt x="146" y="5566"/>
                    <a:pt x="143" y="5559"/>
                    <a:pt x="129" y="5547"/>
                  </a:cubicBezTo>
                  <a:cubicBezTo>
                    <a:pt x="121" y="5543"/>
                    <a:pt x="119" y="5540"/>
                    <a:pt x="123" y="5540"/>
                  </a:cubicBezTo>
                  <a:cubicBezTo>
                    <a:pt x="128" y="5540"/>
                    <a:pt x="140" y="5544"/>
                    <a:pt x="156" y="5552"/>
                  </a:cubicBezTo>
                  <a:cubicBezTo>
                    <a:pt x="182" y="5562"/>
                    <a:pt x="209" y="5569"/>
                    <a:pt x="224" y="5569"/>
                  </a:cubicBezTo>
                  <a:cubicBezTo>
                    <a:pt x="228" y="5569"/>
                    <a:pt x="231" y="5569"/>
                    <a:pt x="233" y="5568"/>
                  </a:cubicBezTo>
                  <a:cubicBezTo>
                    <a:pt x="234" y="5568"/>
                    <a:pt x="236" y="5568"/>
                    <a:pt x="238" y="5568"/>
                  </a:cubicBezTo>
                  <a:cubicBezTo>
                    <a:pt x="256" y="5568"/>
                    <a:pt x="300" y="5581"/>
                    <a:pt x="344" y="5603"/>
                  </a:cubicBezTo>
                  <a:cubicBezTo>
                    <a:pt x="383" y="5619"/>
                    <a:pt x="414" y="5627"/>
                    <a:pt x="426" y="5627"/>
                  </a:cubicBezTo>
                  <a:cubicBezTo>
                    <a:pt x="430" y="5627"/>
                    <a:pt x="431" y="5626"/>
                    <a:pt x="430" y="5624"/>
                  </a:cubicBezTo>
                  <a:cubicBezTo>
                    <a:pt x="427" y="5614"/>
                    <a:pt x="434" y="5603"/>
                    <a:pt x="448" y="5600"/>
                  </a:cubicBezTo>
                  <a:cubicBezTo>
                    <a:pt x="449" y="5600"/>
                    <a:pt x="450" y="5599"/>
                    <a:pt x="452" y="5599"/>
                  </a:cubicBezTo>
                  <a:cubicBezTo>
                    <a:pt x="461" y="5599"/>
                    <a:pt x="469" y="5608"/>
                    <a:pt x="472" y="5621"/>
                  </a:cubicBezTo>
                  <a:cubicBezTo>
                    <a:pt x="472" y="5629"/>
                    <a:pt x="482" y="5634"/>
                    <a:pt x="498" y="5634"/>
                  </a:cubicBezTo>
                  <a:cubicBezTo>
                    <a:pt x="509" y="5634"/>
                    <a:pt x="523" y="5632"/>
                    <a:pt x="538" y="5627"/>
                  </a:cubicBezTo>
                  <a:cubicBezTo>
                    <a:pt x="556" y="5623"/>
                    <a:pt x="569" y="5620"/>
                    <a:pt x="578" y="5620"/>
                  </a:cubicBezTo>
                  <a:cubicBezTo>
                    <a:pt x="596" y="5620"/>
                    <a:pt x="601" y="5630"/>
                    <a:pt x="601" y="5656"/>
                  </a:cubicBezTo>
                  <a:cubicBezTo>
                    <a:pt x="601" y="5680"/>
                    <a:pt x="604" y="5711"/>
                    <a:pt x="608" y="5725"/>
                  </a:cubicBezTo>
                  <a:cubicBezTo>
                    <a:pt x="611" y="5739"/>
                    <a:pt x="601" y="5749"/>
                    <a:pt x="580" y="5749"/>
                  </a:cubicBezTo>
                  <a:cubicBezTo>
                    <a:pt x="563" y="5749"/>
                    <a:pt x="545" y="5760"/>
                    <a:pt x="542" y="5773"/>
                  </a:cubicBezTo>
                  <a:cubicBezTo>
                    <a:pt x="542" y="5780"/>
                    <a:pt x="548" y="5784"/>
                    <a:pt x="561" y="5784"/>
                  </a:cubicBezTo>
                  <a:cubicBezTo>
                    <a:pt x="580" y="5784"/>
                    <a:pt x="613" y="5777"/>
                    <a:pt x="663" y="5763"/>
                  </a:cubicBezTo>
                  <a:cubicBezTo>
                    <a:pt x="709" y="5751"/>
                    <a:pt x="739" y="5745"/>
                    <a:pt x="754" y="5745"/>
                  </a:cubicBezTo>
                  <a:cubicBezTo>
                    <a:pt x="782" y="5745"/>
                    <a:pt x="760" y="5766"/>
                    <a:pt x="691" y="5808"/>
                  </a:cubicBezTo>
                  <a:cubicBezTo>
                    <a:pt x="659" y="5828"/>
                    <a:pt x="635" y="5837"/>
                    <a:pt x="620" y="5837"/>
                  </a:cubicBezTo>
                  <a:cubicBezTo>
                    <a:pt x="613" y="5837"/>
                    <a:pt x="608" y="5835"/>
                    <a:pt x="604" y="5832"/>
                  </a:cubicBezTo>
                  <a:cubicBezTo>
                    <a:pt x="601" y="5830"/>
                    <a:pt x="597" y="5829"/>
                    <a:pt x="593" y="5829"/>
                  </a:cubicBezTo>
                  <a:cubicBezTo>
                    <a:pt x="580" y="5829"/>
                    <a:pt x="564" y="5840"/>
                    <a:pt x="548" y="5864"/>
                  </a:cubicBezTo>
                  <a:cubicBezTo>
                    <a:pt x="531" y="5891"/>
                    <a:pt x="510" y="5909"/>
                    <a:pt x="500" y="5912"/>
                  </a:cubicBezTo>
                  <a:cubicBezTo>
                    <a:pt x="493" y="5912"/>
                    <a:pt x="472" y="5922"/>
                    <a:pt x="458" y="5936"/>
                  </a:cubicBezTo>
                  <a:cubicBezTo>
                    <a:pt x="443" y="5950"/>
                    <a:pt x="440" y="5956"/>
                    <a:pt x="450" y="5956"/>
                  </a:cubicBezTo>
                  <a:cubicBezTo>
                    <a:pt x="456" y="5956"/>
                    <a:pt x="466" y="5954"/>
                    <a:pt x="479" y="5950"/>
                  </a:cubicBezTo>
                  <a:cubicBezTo>
                    <a:pt x="493" y="5947"/>
                    <a:pt x="507" y="5945"/>
                    <a:pt x="518" y="5945"/>
                  </a:cubicBezTo>
                  <a:cubicBezTo>
                    <a:pt x="529" y="5945"/>
                    <a:pt x="538" y="5947"/>
                    <a:pt x="542" y="5950"/>
                  </a:cubicBezTo>
                  <a:cubicBezTo>
                    <a:pt x="566" y="5971"/>
                    <a:pt x="545" y="6010"/>
                    <a:pt x="510" y="6020"/>
                  </a:cubicBezTo>
                  <a:cubicBezTo>
                    <a:pt x="497" y="6023"/>
                    <a:pt x="486" y="6034"/>
                    <a:pt x="489" y="6044"/>
                  </a:cubicBezTo>
                  <a:cubicBezTo>
                    <a:pt x="493" y="6058"/>
                    <a:pt x="486" y="6079"/>
                    <a:pt x="479" y="6100"/>
                  </a:cubicBezTo>
                  <a:cubicBezTo>
                    <a:pt x="462" y="6130"/>
                    <a:pt x="488" y="6260"/>
                    <a:pt x="509" y="6260"/>
                  </a:cubicBezTo>
                  <a:cubicBezTo>
                    <a:pt x="509" y="6260"/>
                    <a:pt x="510" y="6260"/>
                    <a:pt x="510" y="6259"/>
                  </a:cubicBezTo>
                  <a:cubicBezTo>
                    <a:pt x="526" y="6254"/>
                    <a:pt x="539" y="6251"/>
                    <a:pt x="549" y="6251"/>
                  </a:cubicBezTo>
                  <a:cubicBezTo>
                    <a:pt x="572" y="6251"/>
                    <a:pt x="583" y="6263"/>
                    <a:pt x="590" y="6287"/>
                  </a:cubicBezTo>
                  <a:cubicBezTo>
                    <a:pt x="599" y="6303"/>
                    <a:pt x="609" y="6313"/>
                    <a:pt x="621" y="6313"/>
                  </a:cubicBezTo>
                  <a:cubicBezTo>
                    <a:pt x="625" y="6313"/>
                    <a:pt x="628" y="6312"/>
                    <a:pt x="632" y="6311"/>
                  </a:cubicBezTo>
                  <a:cubicBezTo>
                    <a:pt x="634" y="6310"/>
                    <a:pt x="637" y="6310"/>
                    <a:pt x="640" y="6310"/>
                  </a:cubicBezTo>
                  <a:cubicBezTo>
                    <a:pt x="648" y="6310"/>
                    <a:pt x="657" y="6314"/>
                    <a:pt x="659" y="6325"/>
                  </a:cubicBezTo>
                  <a:cubicBezTo>
                    <a:pt x="659" y="6337"/>
                    <a:pt x="670" y="6347"/>
                    <a:pt x="680" y="6347"/>
                  </a:cubicBezTo>
                  <a:cubicBezTo>
                    <a:pt x="681" y="6347"/>
                    <a:pt x="683" y="6346"/>
                    <a:pt x="684" y="6346"/>
                  </a:cubicBezTo>
                  <a:cubicBezTo>
                    <a:pt x="694" y="6346"/>
                    <a:pt x="708" y="6353"/>
                    <a:pt x="712" y="6363"/>
                  </a:cubicBezTo>
                  <a:cubicBezTo>
                    <a:pt x="718" y="6377"/>
                    <a:pt x="691" y="6391"/>
                    <a:pt x="643" y="6398"/>
                  </a:cubicBezTo>
                  <a:cubicBezTo>
                    <a:pt x="576" y="6408"/>
                    <a:pt x="569" y="6412"/>
                    <a:pt x="590" y="6443"/>
                  </a:cubicBezTo>
                  <a:cubicBezTo>
                    <a:pt x="599" y="6455"/>
                    <a:pt x="606" y="6463"/>
                    <a:pt x="610" y="6463"/>
                  </a:cubicBezTo>
                  <a:cubicBezTo>
                    <a:pt x="613" y="6463"/>
                    <a:pt x="614" y="6460"/>
                    <a:pt x="614" y="6453"/>
                  </a:cubicBezTo>
                  <a:cubicBezTo>
                    <a:pt x="614" y="6439"/>
                    <a:pt x="628" y="6426"/>
                    <a:pt x="649" y="6418"/>
                  </a:cubicBezTo>
                  <a:cubicBezTo>
                    <a:pt x="652" y="6418"/>
                    <a:pt x="655" y="6418"/>
                    <a:pt x="658" y="6418"/>
                  </a:cubicBezTo>
                  <a:cubicBezTo>
                    <a:pt x="671" y="6418"/>
                    <a:pt x="679" y="6424"/>
                    <a:pt x="673" y="6436"/>
                  </a:cubicBezTo>
                  <a:cubicBezTo>
                    <a:pt x="671" y="6444"/>
                    <a:pt x="674" y="6452"/>
                    <a:pt x="679" y="6452"/>
                  </a:cubicBezTo>
                  <a:cubicBezTo>
                    <a:pt x="681" y="6452"/>
                    <a:pt x="682" y="6452"/>
                    <a:pt x="684" y="6450"/>
                  </a:cubicBezTo>
                  <a:cubicBezTo>
                    <a:pt x="704" y="6442"/>
                    <a:pt x="719" y="6438"/>
                    <a:pt x="731" y="6438"/>
                  </a:cubicBezTo>
                  <a:cubicBezTo>
                    <a:pt x="751" y="6438"/>
                    <a:pt x="760" y="6449"/>
                    <a:pt x="760" y="6471"/>
                  </a:cubicBezTo>
                  <a:cubicBezTo>
                    <a:pt x="760" y="6506"/>
                    <a:pt x="794" y="6532"/>
                    <a:pt x="829" y="6532"/>
                  </a:cubicBezTo>
                  <a:cubicBezTo>
                    <a:pt x="842" y="6532"/>
                    <a:pt x="856" y="6528"/>
                    <a:pt x="867" y="6519"/>
                  </a:cubicBezTo>
                  <a:cubicBezTo>
                    <a:pt x="875" y="6515"/>
                    <a:pt x="884" y="6512"/>
                    <a:pt x="892" y="6512"/>
                  </a:cubicBezTo>
                  <a:cubicBezTo>
                    <a:pt x="900" y="6512"/>
                    <a:pt x="907" y="6515"/>
                    <a:pt x="909" y="6523"/>
                  </a:cubicBezTo>
                  <a:cubicBezTo>
                    <a:pt x="913" y="6533"/>
                    <a:pt x="888" y="6551"/>
                    <a:pt x="861" y="6557"/>
                  </a:cubicBezTo>
                  <a:cubicBezTo>
                    <a:pt x="795" y="6575"/>
                    <a:pt x="795" y="6592"/>
                    <a:pt x="861" y="6613"/>
                  </a:cubicBezTo>
                  <a:cubicBezTo>
                    <a:pt x="885" y="6623"/>
                    <a:pt x="896" y="6634"/>
                    <a:pt x="878" y="6637"/>
                  </a:cubicBezTo>
                  <a:cubicBezTo>
                    <a:pt x="864" y="6641"/>
                    <a:pt x="826" y="6662"/>
                    <a:pt x="798" y="6682"/>
                  </a:cubicBezTo>
                  <a:cubicBezTo>
                    <a:pt x="747" y="6717"/>
                    <a:pt x="747" y="6721"/>
                    <a:pt x="792" y="6724"/>
                  </a:cubicBezTo>
                  <a:cubicBezTo>
                    <a:pt x="794" y="6724"/>
                    <a:pt x="797" y="6724"/>
                    <a:pt x="800" y="6724"/>
                  </a:cubicBezTo>
                  <a:cubicBezTo>
                    <a:pt x="849" y="6724"/>
                    <a:pt x="898" y="6699"/>
                    <a:pt x="875" y="6682"/>
                  </a:cubicBezTo>
                  <a:cubicBezTo>
                    <a:pt x="855" y="6666"/>
                    <a:pt x="936" y="6599"/>
                    <a:pt x="974" y="6599"/>
                  </a:cubicBezTo>
                  <a:cubicBezTo>
                    <a:pt x="976" y="6599"/>
                    <a:pt x="977" y="6599"/>
                    <a:pt x="979" y="6599"/>
                  </a:cubicBezTo>
                  <a:cubicBezTo>
                    <a:pt x="996" y="6602"/>
                    <a:pt x="1006" y="6617"/>
                    <a:pt x="1003" y="6627"/>
                  </a:cubicBezTo>
                  <a:cubicBezTo>
                    <a:pt x="1000" y="6637"/>
                    <a:pt x="1010" y="6651"/>
                    <a:pt x="1024" y="6655"/>
                  </a:cubicBezTo>
                  <a:cubicBezTo>
                    <a:pt x="1069" y="6665"/>
                    <a:pt x="1062" y="6697"/>
                    <a:pt x="1017" y="6697"/>
                  </a:cubicBezTo>
                  <a:cubicBezTo>
                    <a:pt x="989" y="6697"/>
                    <a:pt x="1000" y="6703"/>
                    <a:pt x="1045" y="6721"/>
                  </a:cubicBezTo>
                  <a:cubicBezTo>
                    <a:pt x="1083" y="6734"/>
                    <a:pt x="1121" y="6745"/>
                    <a:pt x="1131" y="6745"/>
                  </a:cubicBezTo>
                  <a:cubicBezTo>
                    <a:pt x="1132" y="6744"/>
                    <a:pt x="1133" y="6744"/>
                    <a:pt x="1134" y="6744"/>
                  </a:cubicBezTo>
                  <a:cubicBezTo>
                    <a:pt x="1141" y="6744"/>
                    <a:pt x="1152" y="6757"/>
                    <a:pt x="1155" y="6772"/>
                  </a:cubicBezTo>
                  <a:cubicBezTo>
                    <a:pt x="1162" y="6785"/>
                    <a:pt x="1183" y="6801"/>
                    <a:pt x="1203" y="6801"/>
                  </a:cubicBezTo>
                  <a:cubicBezTo>
                    <a:pt x="1204" y="6801"/>
                    <a:pt x="1206" y="6801"/>
                    <a:pt x="1208" y="6801"/>
                  </a:cubicBezTo>
                  <a:cubicBezTo>
                    <a:pt x="1256" y="6801"/>
                    <a:pt x="1284" y="6863"/>
                    <a:pt x="1267" y="6921"/>
                  </a:cubicBezTo>
                  <a:cubicBezTo>
                    <a:pt x="1261" y="6936"/>
                    <a:pt x="1260" y="6943"/>
                    <a:pt x="1266" y="6943"/>
                  </a:cubicBezTo>
                  <a:cubicBezTo>
                    <a:pt x="1270" y="6943"/>
                    <a:pt x="1277" y="6939"/>
                    <a:pt x="1288" y="6932"/>
                  </a:cubicBezTo>
                  <a:cubicBezTo>
                    <a:pt x="1300" y="6924"/>
                    <a:pt x="1310" y="6919"/>
                    <a:pt x="1317" y="6919"/>
                  </a:cubicBezTo>
                  <a:cubicBezTo>
                    <a:pt x="1321" y="6919"/>
                    <a:pt x="1324" y="6921"/>
                    <a:pt x="1325" y="6926"/>
                  </a:cubicBezTo>
                  <a:cubicBezTo>
                    <a:pt x="1334" y="6948"/>
                    <a:pt x="1289" y="6976"/>
                    <a:pt x="1264" y="6976"/>
                  </a:cubicBezTo>
                  <a:cubicBezTo>
                    <a:pt x="1257" y="6976"/>
                    <a:pt x="1252" y="6975"/>
                    <a:pt x="1250" y="6970"/>
                  </a:cubicBezTo>
                  <a:cubicBezTo>
                    <a:pt x="1246" y="6967"/>
                    <a:pt x="1240" y="6966"/>
                    <a:pt x="1231" y="6966"/>
                  </a:cubicBezTo>
                  <a:cubicBezTo>
                    <a:pt x="1212" y="6966"/>
                    <a:pt x="1181" y="6974"/>
                    <a:pt x="1145" y="6988"/>
                  </a:cubicBezTo>
                  <a:cubicBezTo>
                    <a:pt x="1058" y="7023"/>
                    <a:pt x="1024" y="7049"/>
                    <a:pt x="1050" y="7049"/>
                  </a:cubicBezTo>
                  <a:cubicBezTo>
                    <a:pt x="1062" y="7049"/>
                    <a:pt x="1088" y="7043"/>
                    <a:pt x="1128" y="7030"/>
                  </a:cubicBezTo>
                  <a:cubicBezTo>
                    <a:pt x="1184" y="7011"/>
                    <a:pt x="1222" y="7001"/>
                    <a:pt x="1245" y="7001"/>
                  </a:cubicBezTo>
                  <a:cubicBezTo>
                    <a:pt x="1273" y="7001"/>
                    <a:pt x="1277" y="7016"/>
                    <a:pt x="1260" y="7046"/>
                  </a:cubicBezTo>
                  <a:cubicBezTo>
                    <a:pt x="1239" y="7085"/>
                    <a:pt x="1246" y="7092"/>
                    <a:pt x="1315" y="7123"/>
                  </a:cubicBezTo>
                  <a:cubicBezTo>
                    <a:pt x="1345" y="7139"/>
                    <a:pt x="1384" y="7149"/>
                    <a:pt x="1409" y="7149"/>
                  </a:cubicBezTo>
                  <a:cubicBezTo>
                    <a:pt x="1416" y="7149"/>
                    <a:pt x="1422" y="7149"/>
                    <a:pt x="1426" y="7147"/>
                  </a:cubicBezTo>
                  <a:cubicBezTo>
                    <a:pt x="1434" y="7143"/>
                    <a:pt x="1446" y="7141"/>
                    <a:pt x="1459" y="7141"/>
                  </a:cubicBezTo>
                  <a:cubicBezTo>
                    <a:pt x="1480" y="7141"/>
                    <a:pt x="1505" y="7146"/>
                    <a:pt x="1527" y="7155"/>
                  </a:cubicBezTo>
                  <a:cubicBezTo>
                    <a:pt x="1560" y="7169"/>
                    <a:pt x="1572" y="7179"/>
                    <a:pt x="1558" y="7179"/>
                  </a:cubicBezTo>
                  <a:cubicBezTo>
                    <a:pt x="1556" y="7179"/>
                    <a:pt x="1554" y="7179"/>
                    <a:pt x="1551" y="7179"/>
                  </a:cubicBezTo>
                  <a:cubicBezTo>
                    <a:pt x="1523" y="7179"/>
                    <a:pt x="1509" y="7192"/>
                    <a:pt x="1509" y="7224"/>
                  </a:cubicBezTo>
                  <a:cubicBezTo>
                    <a:pt x="1509" y="7246"/>
                    <a:pt x="1501" y="7262"/>
                    <a:pt x="1486" y="7262"/>
                  </a:cubicBezTo>
                  <a:cubicBezTo>
                    <a:pt x="1485" y="7262"/>
                    <a:pt x="1483" y="7262"/>
                    <a:pt x="1482" y="7262"/>
                  </a:cubicBezTo>
                  <a:cubicBezTo>
                    <a:pt x="1479" y="7261"/>
                    <a:pt x="1477" y="7261"/>
                    <a:pt x="1475" y="7261"/>
                  </a:cubicBezTo>
                  <a:cubicBezTo>
                    <a:pt x="1464" y="7261"/>
                    <a:pt x="1458" y="7266"/>
                    <a:pt x="1461" y="7272"/>
                  </a:cubicBezTo>
                  <a:cubicBezTo>
                    <a:pt x="1464" y="7286"/>
                    <a:pt x="1464" y="7307"/>
                    <a:pt x="1461" y="7324"/>
                  </a:cubicBezTo>
                  <a:cubicBezTo>
                    <a:pt x="1461" y="7340"/>
                    <a:pt x="1463" y="7347"/>
                    <a:pt x="1471" y="7347"/>
                  </a:cubicBezTo>
                  <a:cubicBezTo>
                    <a:pt x="1477" y="7347"/>
                    <a:pt x="1486" y="7344"/>
                    <a:pt x="1499" y="7338"/>
                  </a:cubicBezTo>
                  <a:cubicBezTo>
                    <a:pt x="1505" y="7335"/>
                    <a:pt x="1513" y="7333"/>
                    <a:pt x="1523" y="7333"/>
                  </a:cubicBezTo>
                  <a:cubicBezTo>
                    <a:pt x="1602" y="7333"/>
                    <a:pt x="1793" y="7422"/>
                    <a:pt x="1762" y="7453"/>
                  </a:cubicBezTo>
                  <a:cubicBezTo>
                    <a:pt x="1735" y="7481"/>
                    <a:pt x="1769" y="7518"/>
                    <a:pt x="1806" y="7518"/>
                  </a:cubicBezTo>
                  <a:cubicBezTo>
                    <a:pt x="1815" y="7518"/>
                    <a:pt x="1824" y="7516"/>
                    <a:pt x="1832" y="7512"/>
                  </a:cubicBezTo>
                  <a:cubicBezTo>
                    <a:pt x="1846" y="7503"/>
                    <a:pt x="1856" y="7499"/>
                    <a:pt x="1861" y="7499"/>
                  </a:cubicBezTo>
                  <a:cubicBezTo>
                    <a:pt x="1866" y="7499"/>
                    <a:pt x="1867" y="7503"/>
                    <a:pt x="1863" y="7512"/>
                  </a:cubicBezTo>
                  <a:cubicBezTo>
                    <a:pt x="1860" y="7525"/>
                    <a:pt x="1871" y="7550"/>
                    <a:pt x="1887" y="7560"/>
                  </a:cubicBezTo>
                  <a:cubicBezTo>
                    <a:pt x="1905" y="7571"/>
                    <a:pt x="1922" y="7602"/>
                    <a:pt x="1926" y="7633"/>
                  </a:cubicBezTo>
                  <a:cubicBezTo>
                    <a:pt x="1929" y="7662"/>
                    <a:pt x="1938" y="7685"/>
                    <a:pt x="1951" y="7685"/>
                  </a:cubicBezTo>
                  <a:cubicBezTo>
                    <a:pt x="1952" y="7685"/>
                    <a:pt x="1953" y="7685"/>
                    <a:pt x="1954" y="7685"/>
                  </a:cubicBezTo>
                  <a:cubicBezTo>
                    <a:pt x="1956" y="7684"/>
                    <a:pt x="1957" y="7684"/>
                    <a:pt x="1959" y="7684"/>
                  </a:cubicBezTo>
                  <a:cubicBezTo>
                    <a:pt x="1970" y="7684"/>
                    <a:pt x="1979" y="7694"/>
                    <a:pt x="1985" y="7709"/>
                  </a:cubicBezTo>
                  <a:cubicBezTo>
                    <a:pt x="1988" y="7723"/>
                    <a:pt x="1985" y="7741"/>
                    <a:pt x="1971" y="7744"/>
                  </a:cubicBezTo>
                  <a:cubicBezTo>
                    <a:pt x="1961" y="7747"/>
                    <a:pt x="1954" y="7765"/>
                    <a:pt x="1961" y="7782"/>
                  </a:cubicBezTo>
                  <a:cubicBezTo>
                    <a:pt x="1974" y="7833"/>
                    <a:pt x="2120" y="7973"/>
                    <a:pt x="2156" y="7973"/>
                  </a:cubicBezTo>
                  <a:cubicBezTo>
                    <a:pt x="2156" y="7973"/>
                    <a:pt x="2157" y="7973"/>
                    <a:pt x="2158" y="7973"/>
                  </a:cubicBezTo>
                  <a:cubicBezTo>
                    <a:pt x="2159" y="7973"/>
                    <a:pt x="2160" y="7973"/>
                    <a:pt x="2162" y="7973"/>
                  </a:cubicBezTo>
                  <a:cubicBezTo>
                    <a:pt x="2176" y="7973"/>
                    <a:pt x="2197" y="7989"/>
                    <a:pt x="2210" y="8011"/>
                  </a:cubicBezTo>
                  <a:cubicBezTo>
                    <a:pt x="2224" y="8031"/>
                    <a:pt x="2236" y="8041"/>
                    <a:pt x="2252" y="8041"/>
                  </a:cubicBezTo>
                  <a:cubicBezTo>
                    <a:pt x="2261" y="8041"/>
                    <a:pt x="2271" y="8038"/>
                    <a:pt x="2283" y="8032"/>
                  </a:cubicBezTo>
                  <a:cubicBezTo>
                    <a:pt x="2296" y="8025"/>
                    <a:pt x="2305" y="8021"/>
                    <a:pt x="2311" y="8021"/>
                  </a:cubicBezTo>
                  <a:cubicBezTo>
                    <a:pt x="2320" y="8021"/>
                    <a:pt x="2323" y="8029"/>
                    <a:pt x="2321" y="8045"/>
                  </a:cubicBezTo>
                  <a:cubicBezTo>
                    <a:pt x="2318" y="8064"/>
                    <a:pt x="2325" y="8073"/>
                    <a:pt x="2336" y="8073"/>
                  </a:cubicBezTo>
                  <a:cubicBezTo>
                    <a:pt x="2352" y="8073"/>
                    <a:pt x="2376" y="8054"/>
                    <a:pt x="2391" y="8021"/>
                  </a:cubicBezTo>
                  <a:cubicBezTo>
                    <a:pt x="2400" y="8001"/>
                    <a:pt x="2405" y="7991"/>
                    <a:pt x="2414" y="7991"/>
                  </a:cubicBezTo>
                  <a:cubicBezTo>
                    <a:pt x="2422" y="7991"/>
                    <a:pt x="2432" y="7998"/>
                    <a:pt x="2449" y="8011"/>
                  </a:cubicBezTo>
                  <a:cubicBezTo>
                    <a:pt x="2466" y="8023"/>
                    <a:pt x="2482" y="8029"/>
                    <a:pt x="2502" y="8029"/>
                  </a:cubicBezTo>
                  <a:cubicBezTo>
                    <a:pt x="2524" y="8029"/>
                    <a:pt x="2549" y="8022"/>
                    <a:pt x="2585" y="8008"/>
                  </a:cubicBezTo>
                  <a:cubicBezTo>
                    <a:pt x="2621" y="7995"/>
                    <a:pt x="2655" y="7988"/>
                    <a:pt x="2670" y="7988"/>
                  </a:cubicBezTo>
                  <a:cubicBezTo>
                    <a:pt x="2675" y="7988"/>
                    <a:pt x="2678" y="7989"/>
                    <a:pt x="2678" y="7990"/>
                  </a:cubicBezTo>
                  <a:cubicBezTo>
                    <a:pt x="2679" y="7992"/>
                    <a:pt x="2684" y="7993"/>
                    <a:pt x="2691" y="7993"/>
                  </a:cubicBezTo>
                  <a:cubicBezTo>
                    <a:pt x="2713" y="7993"/>
                    <a:pt x="2759" y="7986"/>
                    <a:pt x="2811" y="7973"/>
                  </a:cubicBezTo>
                  <a:cubicBezTo>
                    <a:pt x="2865" y="7960"/>
                    <a:pt x="2917" y="7953"/>
                    <a:pt x="2947" y="7953"/>
                  </a:cubicBezTo>
                  <a:cubicBezTo>
                    <a:pt x="2958" y="7953"/>
                    <a:pt x="2965" y="7954"/>
                    <a:pt x="2970" y="7956"/>
                  </a:cubicBezTo>
                  <a:cubicBezTo>
                    <a:pt x="2976" y="7960"/>
                    <a:pt x="2988" y="7962"/>
                    <a:pt x="3003" y="7962"/>
                  </a:cubicBezTo>
                  <a:cubicBezTo>
                    <a:pt x="3025" y="7962"/>
                    <a:pt x="3054" y="7958"/>
                    <a:pt x="3078" y="7952"/>
                  </a:cubicBezTo>
                  <a:cubicBezTo>
                    <a:pt x="3123" y="7941"/>
                    <a:pt x="3237" y="7925"/>
                    <a:pt x="3334" y="7917"/>
                  </a:cubicBezTo>
                  <a:cubicBezTo>
                    <a:pt x="3432" y="7907"/>
                    <a:pt x="3557" y="7890"/>
                    <a:pt x="3612" y="7876"/>
                  </a:cubicBezTo>
                  <a:cubicBezTo>
                    <a:pt x="3684" y="7859"/>
                    <a:pt x="3808" y="7848"/>
                    <a:pt x="3904" y="7848"/>
                  </a:cubicBezTo>
                  <a:cubicBezTo>
                    <a:pt x="3966" y="7848"/>
                    <a:pt x="4016" y="7853"/>
                    <a:pt x="4036" y="7862"/>
                  </a:cubicBezTo>
                  <a:cubicBezTo>
                    <a:pt x="4052" y="7872"/>
                    <a:pt x="4084" y="7907"/>
                    <a:pt x="4105" y="7941"/>
                  </a:cubicBezTo>
                  <a:cubicBezTo>
                    <a:pt x="4125" y="7980"/>
                    <a:pt x="4146" y="8011"/>
                    <a:pt x="4156" y="8021"/>
                  </a:cubicBezTo>
                  <a:cubicBezTo>
                    <a:pt x="4167" y="8029"/>
                    <a:pt x="4164" y="8035"/>
                    <a:pt x="4146" y="8039"/>
                  </a:cubicBezTo>
                  <a:cubicBezTo>
                    <a:pt x="4111" y="8050"/>
                    <a:pt x="4170" y="8143"/>
                    <a:pt x="4233" y="8167"/>
                  </a:cubicBezTo>
                  <a:cubicBezTo>
                    <a:pt x="4268" y="8181"/>
                    <a:pt x="4285" y="8212"/>
                    <a:pt x="4299" y="8274"/>
                  </a:cubicBezTo>
                  <a:cubicBezTo>
                    <a:pt x="4312" y="8318"/>
                    <a:pt x="4329" y="8355"/>
                    <a:pt x="4339" y="8355"/>
                  </a:cubicBezTo>
                  <a:cubicBezTo>
                    <a:pt x="4339" y="8355"/>
                    <a:pt x="4340" y="8354"/>
                    <a:pt x="4340" y="8354"/>
                  </a:cubicBezTo>
                  <a:cubicBezTo>
                    <a:pt x="4341" y="8354"/>
                    <a:pt x="4342" y="8354"/>
                    <a:pt x="4342" y="8354"/>
                  </a:cubicBezTo>
                  <a:cubicBezTo>
                    <a:pt x="4353" y="8354"/>
                    <a:pt x="4365" y="8377"/>
                    <a:pt x="4369" y="8407"/>
                  </a:cubicBezTo>
                  <a:cubicBezTo>
                    <a:pt x="4382" y="8493"/>
                    <a:pt x="4438" y="8732"/>
                    <a:pt x="4469" y="8847"/>
                  </a:cubicBezTo>
                  <a:cubicBezTo>
                    <a:pt x="4489" y="8916"/>
                    <a:pt x="4489" y="8955"/>
                    <a:pt x="4473" y="8958"/>
                  </a:cubicBezTo>
                  <a:cubicBezTo>
                    <a:pt x="4424" y="8972"/>
                    <a:pt x="4427" y="9014"/>
                    <a:pt x="4479" y="9041"/>
                  </a:cubicBezTo>
                  <a:cubicBezTo>
                    <a:pt x="4503" y="9055"/>
                    <a:pt x="4524" y="9083"/>
                    <a:pt x="4524" y="9097"/>
                  </a:cubicBezTo>
                  <a:cubicBezTo>
                    <a:pt x="4524" y="9115"/>
                    <a:pt x="4559" y="9177"/>
                    <a:pt x="4601" y="9239"/>
                  </a:cubicBezTo>
                  <a:cubicBezTo>
                    <a:pt x="4646" y="9302"/>
                    <a:pt x="4673" y="9354"/>
                    <a:pt x="4667" y="9357"/>
                  </a:cubicBezTo>
                  <a:cubicBezTo>
                    <a:pt x="4660" y="9361"/>
                    <a:pt x="4677" y="9364"/>
                    <a:pt x="4708" y="9368"/>
                  </a:cubicBezTo>
                  <a:cubicBezTo>
                    <a:pt x="4771" y="9371"/>
                    <a:pt x="4812" y="9454"/>
                    <a:pt x="4767" y="9486"/>
                  </a:cubicBezTo>
                  <a:cubicBezTo>
                    <a:pt x="4753" y="9493"/>
                    <a:pt x="4774" y="9503"/>
                    <a:pt x="4812" y="9507"/>
                  </a:cubicBezTo>
                  <a:cubicBezTo>
                    <a:pt x="4851" y="9510"/>
                    <a:pt x="4882" y="9520"/>
                    <a:pt x="4885" y="9534"/>
                  </a:cubicBezTo>
                  <a:cubicBezTo>
                    <a:pt x="4889" y="9544"/>
                    <a:pt x="4937" y="9576"/>
                    <a:pt x="4993" y="9600"/>
                  </a:cubicBezTo>
                  <a:cubicBezTo>
                    <a:pt x="5048" y="9627"/>
                    <a:pt x="5097" y="9659"/>
                    <a:pt x="5101" y="9669"/>
                  </a:cubicBezTo>
                  <a:cubicBezTo>
                    <a:pt x="5103" y="9678"/>
                    <a:pt x="5111" y="9687"/>
                    <a:pt x="5120" y="9687"/>
                  </a:cubicBezTo>
                  <a:cubicBezTo>
                    <a:pt x="5122" y="9687"/>
                    <a:pt x="5123" y="9687"/>
                    <a:pt x="5125" y="9687"/>
                  </a:cubicBezTo>
                  <a:cubicBezTo>
                    <a:pt x="5125" y="9686"/>
                    <a:pt x="5126" y="9686"/>
                    <a:pt x="5127" y="9686"/>
                  </a:cubicBezTo>
                  <a:cubicBezTo>
                    <a:pt x="5139" y="9686"/>
                    <a:pt x="5184" y="9702"/>
                    <a:pt x="5229" y="9722"/>
                  </a:cubicBezTo>
                  <a:cubicBezTo>
                    <a:pt x="5277" y="9739"/>
                    <a:pt x="5336" y="9760"/>
                    <a:pt x="5357" y="9760"/>
                  </a:cubicBezTo>
                  <a:cubicBezTo>
                    <a:pt x="5419" y="9767"/>
                    <a:pt x="5413" y="9805"/>
                    <a:pt x="5347" y="9822"/>
                  </a:cubicBezTo>
                  <a:cubicBezTo>
                    <a:pt x="5280" y="9840"/>
                    <a:pt x="5197" y="9909"/>
                    <a:pt x="5208" y="9944"/>
                  </a:cubicBezTo>
                  <a:cubicBezTo>
                    <a:pt x="5210" y="9950"/>
                    <a:pt x="5222" y="9954"/>
                    <a:pt x="5237" y="9954"/>
                  </a:cubicBezTo>
                  <a:cubicBezTo>
                    <a:pt x="5246" y="9954"/>
                    <a:pt x="5255" y="9953"/>
                    <a:pt x="5264" y="9951"/>
                  </a:cubicBezTo>
                  <a:cubicBezTo>
                    <a:pt x="5270" y="9949"/>
                    <a:pt x="5278" y="9948"/>
                    <a:pt x="5286" y="9948"/>
                  </a:cubicBezTo>
                  <a:cubicBezTo>
                    <a:pt x="5308" y="9948"/>
                    <a:pt x="5335" y="9954"/>
                    <a:pt x="5350" y="9965"/>
                  </a:cubicBezTo>
                  <a:cubicBezTo>
                    <a:pt x="5369" y="9976"/>
                    <a:pt x="5392" y="9986"/>
                    <a:pt x="5405" y="9986"/>
                  </a:cubicBezTo>
                  <a:cubicBezTo>
                    <a:pt x="5406" y="9986"/>
                    <a:pt x="5408" y="9986"/>
                    <a:pt x="5409" y="9986"/>
                  </a:cubicBezTo>
                  <a:cubicBezTo>
                    <a:pt x="5419" y="9986"/>
                    <a:pt x="5451" y="9986"/>
                    <a:pt x="5482" y="9992"/>
                  </a:cubicBezTo>
                  <a:cubicBezTo>
                    <a:pt x="5489" y="9994"/>
                    <a:pt x="5501" y="9995"/>
                    <a:pt x="5516" y="9995"/>
                  </a:cubicBezTo>
                  <a:cubicBezTo>
                    <a:pt x="5555" y="9995"/>
                    <a:pt x="5614" y="9989"/>
                    <a:pt x="5669" y="9981"/>
                  </a:cubicBezTo>
                  <a:cubicBezTo>
                    <a:pt x="5794" y="9963"/>
                    <a:pt x="5918" y="9952"/>
                    <a:pt x="5999" y="9952"/>
                  </a:cubicBezTo>
                  <a:cubicBezTo>
                    <a:pt x="6039" y="9952"/>
                    <a:pt x="6068" y="9955"/>
                    <a:pt x="6082" y="9961"/>
                  </a:cubicBezTo>
                  <a:cubicBezTo>
                    <a:pt x="6088" y="9963"/>
                    <a:pt x="6096" y="9963"/>
                    <a:pt x="6106" y="9963"/>
                  </a:cubicBezTo>
                  <a:cubicBezTo>
                    <a:pt x="6135" y="9963"/>
                    <a:pt x="6179" y="9956"/>
                    <a:pt x="6217" y="9944"/>
                  </a:cubicBezTo>
                  <a:cubicBezTo>
                    <a:pt x="6254" y="9933"/>
                    <a:pt x="6279" y="9928"/>
                    <a:pt x="6295" y="9928"/>
                  </a:cubicBezTo>
                  <a:cubicBezTo>
                    <a:pt x="6308" y="9928"/>
                    <a:pt x="6315" y="9932"/>
                    <a:pt x="6315" y="9940"/>
                  </a:cubicBezTo>
                  <a:cubicBezTo>
                    <a:pt x="6315" y="9950"/>
                    <a:pt x="6316" y="9956"/>
                    <a:pt x="6317" y="9956"/>
                  </a:cubicBezTo>
                  <a:cubicBezTo>
                    <a:pt x="6318" y="9956"/>
                    <a:pt x="6318" y="9956"/>
                    <a:pt x="6318" y="9954"/>
                  </a:cubicBezTo>
                  <a:cubicBezTo>
                    <a:pt x="6325" y="9930"/>
                    <a:pt x="6488" y="9909"/>
                    <a:pt x="6644" y="9909"/>
                  </a:cubicBezTo>
                  <a:cubicBezTo>
                    <a:pt x="6713" y="9906"/>
                    <a:pt x="6793" y="9895"/>
                    <a:pt x="6825" y="9881"/>
                  </a:cubicBezTo>
                  <a:cubicBezTo>
                    <a:pt x="6841" y="9872"/>
                    <a:pt x="6855" y="9868"/>
                    <a:pt x="6865" y="9868"/>
                  </a:cubicBezTo>
                  <a:cubicBezTo>
                    <a:pt x="6873" y="9868"/>
                    <a:pt x="6878" y="9871"/>
                    <a:pt x="6880" y="9877"/>
                  </a:cubicBezTo>
                  <a:cubicBezTo>
                    <a:pt x="6883" y="9883"/>
                    <a:pt x="6887" y="9886"/>
                    <a:pt x="6892" y="9886"/>
                  </a:cubicBezTo>
                  <a:cubicBezTo>
                    <a:pt x="6900" y="9886"/>
                    <a:pt x="6912" y="9879"/>
                    <a:pt x="6929" y="9864"/>
                  </a:cubicBezTo>
                  <a:cubicBezTo>
                    <a:pt x="6946" y="9849"/>
                    <a:pt x="6958" y="9842"/>
                    <a:pt x="6972" y="9842"/>
                  </a:cubicBezTo>
                  <a:cubicBezTo>
                    <a:pt x="6984" y="9842"/>
                    <a:pt x="6996" y="9847"/>
                    <a:pt x="7012" y="9856"/>
                  </a:cubicBezTo>
                  <a:cubicBezTo>
                    <a:pt x="7027" y="9867"/>
                    <a:pt x="7039" y="9873"/>
                    <a:pt x="7049" y="9873"/>
                  </a:cubicBezTo>
                  <a:cubicBezTo>
                    <a:pt x="7058" y="9873"/>
                    <a:pt x="7064" y="9868"/>
                    <a:pt x="7067" y="9861"/>
                  </a:cubicBezTo>
                  <a:cubicBezTo>
                    <a:pt x="7071" y="9850"/>
                    <a:pt x="7088" y="9836"/>
                    <a:pt x="7099" y="9832"/>
                  </a:cubicBezTo>
                  <a:cubicBezTo>
                    <a:pt x="7112" y="9832"/>
                    <a:pt x="7220" y="9812"/>
                    <a:pt x="7335" y="9794"/>
                  </a:cubicBezTo>
                  <a:cubicBezTo>
                    <a:pt x="7435" y="9776"/>
                    <a:pt x="7527" y="9766"/>
                    <a:pt x="7555" y="9766"/>
                  </a:cubicBezTo>
                  <a:cubicBezTo>
                    <a:pt x="7559" y="9766"/>
                    <a:pt x="7562" y="9766"/>
                    <a:pt x="7563" y="9767"/>
                  </a:cubicBezTo>
                  <a:cubicBezTo>
                    <a:pt x="7566" y="9769"/>
                    <a:pt x="7574" y="9770"/>
                    <a:pt x="7587" y="9770"/>
                  </a:cubicBezTo>
                  <a:cubicBezTo>
                    <a:pt x="7610" y="9770"/>
                    <a:pt x="7647" y="9766"/>
                    <a:pt x="7685" y="9760"/>
                  </a:cubicBezTo>
                  <a:cubicBezTo>
                    <a:pt x="7822" y="9730"/>
                    <a:pt x="7871" y="9720"/>
                    <a:pt x="7889" y="9720"/>
                  </a:cubicBezTo>
                  <a:cubicBezTo>
                    <a:pt x="7897" y="9720"/>
                    <a:pt x="7899" y="9722"/>
                    <a:pt x="7900" y="9725"/>
                  </a:cubicBezTo>
                  <a:cubicBezTo>
                    <a:pt x="7900" y="9729"/>
                    <a:pt x="7907" y="9730"/>
                    <a:pt x="7917" y="9730"/>
                  </a:cubicBezTo>
                  <a:cubicBezTo>
                    <a:pt x="7924" y="9730"/>
                    <a:pt x="7933" y="9730"/>
                    <a:pt x="7942" y="9728"/>
                  </a:cubicBezTo>
                  <a:cubicBezTo>
                    <a:pt x="7966" y="9725"/>
                    <a:pt x="8039" y="9711"/>
                    <a:pt x="8111" y="9697"/>
                  </a:cubicBezTo>
                  <a:cubicBezTo>
                    <a:pt x="8169" y="9686"/>
                    <a:pt x="8225" y="9679"/>
                    <a:pt x="8250" y="9679"/>
                  </a:cubicBezTo>
                  <a:cubicBezTo>
                    <a:pt x="8255" y="9679"/>
                    <a:pt x="8259" y="9679"/>
                    <a:pt x="8261" y="9680"/>
                  </a:cubicBezTo>
                  <a:cubicBezTo>
                    <a:pt x="8263" y="9680"/>
                    <a:pt x="8265" y="9680"/>
                    <a:pt x="8268" y="9680"/>
                  </a:cubicBezTo>
                  <a:cubicBezTo>
                    <a:pt x="8295" y="9680"/>
                    <a:pt x="8390" y="9667"/>
                    <a:pt x="8490" y="9648"/>
                  </a:cubicBezTo>
                  <a:cubicBezTo>
                    <a:pt x="8591" y="9629"/>
                    <a:pt x="8684" y="9614"/>
                    <a:pt x="8707" y="9614"/>
                  </a:cubicBezTo>
                  <a:cubicBezTo>
                    <a:pt x="8709" y="9614"/>
                    <a:pt x="8711" y="9614"/>
                    <a:pt x="8712" y="9614"/>
                  </a:cubicBezTo>
                  <a:cubicBezTo>
                    <a:pt x="8712" y="9614"/>
                    <a:pt x="8713" y="9614"/>
                    <a:pt x="8715" y="9614"/>
                  </a:cubicBezTo>
                  <a:cubicBezTo>
                    <a:pt x="8738" y="9614"/>
                    <a:pt x="8870" y="9588"/>
                    <a:pt x="9021" y="9558"/>
                  </a:cubicBezTo>
                  <a:cubicBezTo>
                    <a:pt x="9171" y="9526"/>
                    <a:pt x="9305" y="9502"/>
                    <a:pt x="9330" y="9502"/>
                  </a:cubicBezTo>
                  <a:cubicBezTo>
                    <a:pt x="9331" y="9502"/>
                    <a:pt x="9332" y="9502"/>
                    <a:pt x="9333" y="9503"/>
                  </a:cubicBezTo>
                  <a:cubicBezTo>
                    <a:pt x="9344" y="9503"/>
                    <a:pt x="9440" y="9489"/>
                    <a:pt x="9552" y="9465"/>
                  </a:cubicBezTo>
                  <a:cubicBezTo>
                    <a:pt x="9663" y="9444"/>
                    <a:pt x="9832" y="9416"/>
                    <a:pt x="9927" y="9403"/>
                  </a:cubicBezTo>
                  <a:cubicBezTo>
                    <a:pt x="10023" y="9392"/>
                    <a:pt x="10190" y="9361"/>
                    <a:pt x="10294" y="9340"/>
                  </a:cubicBezTo>
                  <a:cubicBezTo>
                    <a:pt x="10398" y="9315"/>
                    <a:pt x="10505" y="9299"/>
                    <a:pt x="10526" y="9299"/>
                  </a:cubicBezTo>
                  <a:cubicBezTo>
                    <a:pt x="10527" y="9299"/>
                    <a:pt x="10528" y="9299"/>
                    <a:pt x="10530" y="9299"/>
                  </a:cubicBezTo>
                  <a:cubicBezTo>
                    <a:pt x="10563" y="9299"/>
                    <a:pt x="10719" y="9268"/>
                    <a:pt x="10891" y="9229"/>
                  </a:cubicBezTo>
                  <a:cubicBezTo>
                    <a:pt x="11080" y="9183"/>
                    <a:pt x="11207" y="9162"/>
                    <a:pt x="11268" y="9162"/>
                  </a:cubicBezTo>
                  <a:cubicBezTo>
                    <a:pt x="11277" y="9162"/>
                    <a:pt x="11284" y="9162"/>
                    <a:pt x="11290" y="9163"/>
                  </a:cubicBezTo>
                  <a:cubicBezTo>
                    <a:pt x="11319" y="9165"/>
                    <a:pt x="11354" y="9168"/>
                    <a:pt x="11378" y="9168"/>
                  </a:cubicBezTo>
                  <a:cubicBezTo>
                    <a:pt x="11387" y="9168"/>
                    <a:pt x="11395" y="9167"/>
                    <a:pt x="11400" y="9166"/>
                  </a:cubicBezTo>
                  <a:cubicBezTo>
                    <a:pt x="11403" y="9165"/>
                    <a:pt x="11406" y="9165"/>
                    <a:pt x="11409" y="9165"/>
                  </a:cubicBezTo>
                  <a:cubicBezTo>
                    <a:pt x="11443" y="9165"/>
                    <a:pt x="11471" y="9219"/>
                    <a:pt x="11435" y="9229"/>
                  </a:cubicBezTo>
                  <a:cubicBezTo>
                    <a:pt x="11432" y="9229"/>
                    <a:pt x="11427" y="9230"/>
                    <a:pt x="11422" y="9230"/>
                  </a:cubicBezTo>
                  <a:cubicBezTo>
                    <a:pt x="11408" y="9230"/>
                    <a:pt x="11388" y="9226"/>
                    <a:pt x="11373" y="9219"/>
                  </a:cubicBezTo>
                  <a:cubicBezTo>
                    <a:pt x="11364" y="9215"/>
                    <a:pt x="11356" y="9213"/>
                    <a:pt x="11351" y="9213"/>
                  </a:cubicBezTo>
                  <a:cubicBezTo>
                    <a:pt x="11346" y="9213"/>
                    <a:pt x="11344" y="9215"/>
                    <a:pt x="11345" y="9219"/>
                  </a:cubicBezTo>
                  <a:cubicBezTo>
                    <a:pt x="11349" y="9229"/>
                    <a:pt x="11366" y="9243"/>
                    <a:pt x="11387" y="9253"/>
                  </a:cubicBezTo>
                  <a:cubicBezTo>
                    <a:pt x="11397" y="9258"/>
                    <a:pt x="11409" y="9261"/>
                    <a:pt x="11428" y="9261"/>
                  </a:cubicBezTo>
                  <a:cubicBezTo>
                    <a:pt x="11471" y="9261"/>
                    <a:pt x="11548" y="9245"/>
                    <a:pt x="11720" y="9201"/>
                  </a:cubicBezTo>
                  <a:cubicBezTo>
                    <a:pt x="11775" y="9189"/>
                    <a:pt x="11823" y="9182"/>
                    <a:pt x="11849" y="9182"/>
                  </a:cubicBezTo>
                  <a:cubicBezTo>
                    <a:pt x="11861" y="9182"/>
                    <a:pt x="11868" y="9184"/>
                    <a:pt x="11869" y="9187"/>
                  </a:cubicBezTo>
                  <a:cubicBezTo>
                    <a:pt x="11871" y="9194"/>
                    <a:pt x="11879" y="9198"/>
                    <a:pt x="11891" y="9198"/>
                  </a:cubicBezTo>
                  <a:cubicBezTo>
                    <a:pt x="11897" y="9198"/>
                    <a:pt x="11903" y="9197"/>
                    <a:pt x="11911" y="9195"/>
                  </a:cubicBezTo>
                  <a:cubicBezTo>
                    <a:pt x="11932" y="9184"/>
                    <a:pt x="12001" y="9174"/>
                    <a:pt x="12066" y="9166"/>
                  </a:cubicBezTo>
                  <a:cubicBezTo>
                    <a:pt x="12133" y="9160"/>
                    <a:pt x="12191" y="9149"/>
                    <a:pt x="12205" y="9142"/>
                  </a:cubicBezTo>
                  <a:cubicBezTo>
                    <a:pt x="12216" y="9139"/>
                    <a:pt x="12247" y="9125"/>
                    <a:pt x="12279" y="9111"/>
                  </a:cubicBezTo>
                  <a:cubicBezTo>
                    <a:pt x="12351" y="9086"/>
                    <a:pt x="12351" y="9086"/>
                    <a:pt x="12313" y="9062"/>
                  </a:cubicBezTo>
                  <a:cubicBezTo>
                    <a:pt x="12289" y="9045"/>
                    <a:pt x="12289" y="9035"/>
                    <a:pt x="12313" y="9020"/>
                  </a:cubicBezTo>
                  <a:cubicBezTo>
                    <a:pt x="12338" y="9003"/>
                    <a:pt x="12425" y="8989"/>
                    <a:pt x="12475" y="8989"/>
                  </a:cubicBezTo>
                  <a:cubicBezTo>
                    <a:pt x="12495" y="8989"/>
                    <a:pt x="12509" y="8991"/>
                    <a:pt x="12511" y="8996"/>
                  </a:cubicBezTo>
                  <a:cubicBezTo>
                    <a:pt x="12511" y="8997"/>
                    <a:pt x="12513" y="8998"/>
                    <a:pt x="12517" y="8998"/>
                  </a:cubicBezTo>
                  <a:cubicBezTo>
                    <a:pt x="12541" y="8998"/>
                    <a:pt x="12630" y="8982"/>
                    <a:pt x="12733" y="8958"/>
                  </a:cubicBezTo>
                  <a:cubicBezTo>
                    <a:pt x="13014" y="8896"/>
                    <a:pt x="13177" y="8865"/>
                    <a:pt x="13299" y="8854"/>
                  </a:cubicBezTo>
                  <a:cubicBezTo>
                    <a:pt x="13350" y="8851"/>
                    <a:pt x="13413" y="8844"/>
                    <a:pt x="13434" y="8841"/>
                  </a:cubicBezTo>
                  <a:cubicBezTo>
                    <a:pt x="13458" y="8841"/>
                    <a:pt x="13486" y="8841"/>
                    <a:pt x="13499" y="8844"/>
                  </a:cubicBezTo>
                  <a:cubicBezTo>
                    <a:pt x="13500" y="8844"/>
                    <a:pt x="13501" y="8844"/>
                    <a:pt x="13503" y="8844"/>
                  </a:cubicBezTo>
                  <a:cubicBezTo>
                    <a:pt x="13529" y="8844"/>
                    <a:pt x="13686" y="8814"/>
                    <a:pt x="13861" y="8774"/>
                  </a:cubicBezTo>
                  <a:cubicBezTo>
                    <a:pt x="14055" y="8732"/>
                    <a:pt x="14252" y="8698"/>
                    <a:pt x="14335" y="8698"/>
                  </a:cubicBezTo>
                  <a:cubicBezTo>
                    <a:pt x="14415" y="8695"/>
                    <a:pt x="14506" y="8691"/>
                    <a:pt x="14537" y="8691"/>
                  </a:cubicBezTo>
                  <a:cubicBezTo>
                    <a:pt x="14564" y="8691"/>
                    <a:pt x="14603" y="8702"/>
                    <a:pt x="14614" y="8712"/>
                  </a:cubicBezTo>
                  <a:cubicBezTo>
                    <a:pt x="14621" y="8722"/>
                    <a:pt x="14640" y="8728"/>
                    <a:pt x="14658" y="8728"/>
                  </a:cubicBezTo>
                  <a:cubicBezTo>
                    <a:pt x="14664" y="8728"/>
                    <a:pt x="14670" y="8727"/>
                    <a:pt x="14676" y="8726"/>
                  </a:cubicBezTo>
                  <a:cubicBezTo>
                    <a:pt x="14703" y="8719"/>
                    <a:pt x="14710" y="8708"/>
                    <a:pt x="14700" y="8698"/>
                  </a:cubicBezTo>
                  <a:cubicBezTo>
                    <a:pt x="14665" y="8670"/>
                    <a:pt x="14998" y="8625"/>
                    <a:pt x="15352" y="8607"/>
                  </a:cubicBezTo>
                  <a:cubicBezTo>
                    <a:pt x="15443" y="8604"/>
                    <a:pt x="15536" y="8597"/>
                    <a:pt x="15564" y="8594"/>
                  </a:cubicBezTo>
                  <a:cubicBezTo>
                    <a:pt x="15567" y="8594"/>
                    <a:pt x="15570" y="8594"/>
                    <a:pt x="15573" y="8594"/>
                  </a:cubicBezTo>
                  <a:cubicBezTo>
                    <a:pt x="15595" y="8594"/>
                    <a:pt x="15617" y="8603"/>
                    <a:pt x="15626" y="8618"/>
                  </a:cubicBezTo>
                  <a:cubicBezTo>
                    <a:pt x="15636" y="8634"/>
                    <a:pt x="15648" y="8646"/>
                    <a:pt x="15658" y="8646"/>
                  </a:cubicBezTo>
                  <a:cubicBezTo>
                    <a:pt x="15659" y="8646"/>
                    <a:pt x="15660" y="8646"/>
                    <a:pt x="15661" y="8646"/>
                  </a:cubicBezTo>
                  <a:cubicBezTo>
                    <a:pt x="15693" y="8642"/>
                    <a:pt x="15752" y="8640"/>
                    <a:pt x="15812" y="8640"/>
                  </a:cubicBezTo>
                  <a:cubicBezTo>
                    <a:pt x="15906" y="8640"/>
                    <a:pt x="16002" y="8645"/>
                    <a:pt x="16005" y="8653"/>
                  </a:cubicBezTo>
                  <a:cubicBezTo>
                    <a:pt x="16008" y="8660"/>
                    <a:pt x="16001" y="8667"/>
                    <a:pt x="15994" y="8670"/>
                  </a:cubicBezTo>
                  <a:cubicBezTo>
                    <a:pt x="15974" y="8678"/>
                    <a:pt x="15860" y="8683"/>
                    <a:pt x="15764" y="8683"/>
                  </a:cubicBezTo>
                  <a:cubicBezTo>
                    <a:pt x="15690" y="8683"/>
                    <a:pt x="15628" y="8680"/>
                    <a:pt x="15626" y="8674"/>
                  </a:cubicBezTo>
                  <a:cubicBezTo>
                    <a:pt x="15624" y="8670"/>
                    <a:pt x="15617" y="8668"/>
                    <a:pt x="15608" y="8668"/>
                  </a:cubicBezTo>
                  <a:cubicBezTo>
                    <a:pt x="15598" y="8668"/>
                    <a:pt x="15585" y="8670"/>
                    <a:pt x="15571" y="8674"/>
                  </a:cubicBezTo>
                  <a:cubicBezTo>
                    <a:pt x="15464" y="8704"/>
                    <a:pt x="15174" y="8753"/>
                    <a:pt x="15116" y="8753"/>
                  </a:cubicBezTo>
                  <a:cubicBezTo>
                    <a:pt x="15113" y="8753"/>
                    <a:pt x="15111" y="8753"/>
                    <a:pt x="15110" y="8753"/>
                  </a:cubicBezTo>
                  <a:cubicBezTo>
                    <a:pt x="15104" y="8753"/>
                    <a:pt x="15099" y="8752"/>
                    <a:pt x="15095" y="8752"/>
                  </a:cubicBezTo>
                  <a:cubicBezTo>
                    <a:pt x="15073" y="8752"/>
                    <a:pt x="15070" y="8759"/>
                    <a:pt x="15078" y="8771"/>
                  </a:cubicBezTo>
                  <a:cubicBezTo>
                    <a:pt x="15087" y="8782"/>
                    <a:pt x="15108" y="8789"/>
                    <a:pt x="15128" y="8789"/>
                  </a:cubicBezTo>
                  <a:cubicBezTo>
                    <a:pt x="15132" y="8789"/>
                    <a:pt x="15136" y="8789"/>
                    <a:pt x="15141" y="8788"/>
                  </a:cubicBezTo>
                  <a:cubicBezTo>
                    <a:pt x="15168" y="8788"/>
                    <a:pt x="15231" y="8778"/>
                    <a:pt x="15280" y="8774"/>
                  </a:cubicBezTo>
                  <a:cubicBezTo>
                    <a:pt x="15331" y="8767"/>
                    <a:pt x="15432" y="8761"/>
                    <a:pt x="15509" y="8761"/>
                  </a:cubicBezTo>
                  <a:cubicBezTo>
                    <a:pt x="15581" y="8757"/>
                    <a:pt x="15672" y="8750"/>
                    <a:pt x="15713" y="8740"/>
                  </a:cubicBezTo>
                  <a:cubicBezTo>
                    <a:pt x="15731" y="8736"/>
                    <a:pt x="15748" y="8733"/>
                    <a:pt x="15763" y="8733"/>
                  </a:cubicBezTo>
                  <a:cubicBezTo>
                    <a:pt x="15785" y="8733"/>
                    <a:pt x="15802" y="8738"/>
                    <a:pt x="15810" y="8747"/>
                  </a:cubicBezTo>
                  <a:cubicBezTo>
                    <a:pt x="15817" y="8758"/>
                    <a:pt x="15829" y="8763"/>
                    <a:pt x="15840" y="8763"/>
                  </a:cubicBezTo>
                  <a:cubicBezTo>
                    <a:pt x="15847" y="8763"/>
                    <a:pt x="15854" y="8761"/>
                    <a:pt x="15859" y="8757"/>
                  </a:cubicBezTo>
                  <a:cubicBezTo>
                    <a:pt x="15876" y="8746"/>
                    <a:pt x="15925" y="8741"/>
                    <a:pt x="15979" y="8741"/>
                  </a:cubicBezTo>
                  <a:cubicBezTo>
                    <a:pt x="16056" y="8741"/>
                    <a:pt x="16143" y="8751"/>
                    <a:pt x="16157" y="8767"/>
                  </a:cubicBezTo>
                  <a:cubicBezTo>
                    <a:pt x="16167" y="8778"/>
                    <a:pt x="16173" y="8784"/>
                    <a:pt x="16177" y="8784"/>
                  </a:cubicBezTo>
                  <a:cubicBezTo>
                    <a:pt x="16182" y="8784"/>
                    <a:pt x="16184" y="8776"/>
                    <a:pt x="16188" y="8757"/>
                  </a:cubicBezTo>
                  <a:cubicBezTo>
                    <a:pt x="16196" y="8740"/>
                    <a:pt x="16213" y="8726"/>
                    <a:pt x="16226" y="8726"/>
                  </a:cubicBezTo>
                  <a:cubicBezTo>
                    <a:pt x="16233" y="8727"/>
                    <a:pt x="16247" y="8728"/>
                    <a:pt x="16262" y="8728"/>
                  </a:cubicBezTo>
                  <a:cubicBezTo>
                    <a:pt x="16277" y="8728"/>
                    <a:pt x="16294" y="8727"/>
                    <a:pt x="16310" y="8726"/>
                  </a:cubicBezTo>
                  <a:cubicBezTo>
                    <a:pt x="16316" y="8724"/>
                    <a:pt x="16324" y="8724"/>
                    <a:pt x="16331" y="8724"/>
                  </a:cubicBezTo>
                  <a:cubicBezTo>
                    <a:pt x="16359" y="8724"/>
                    <a:pt x="16391" y="8733"/>
                    <a:pt x="16410" y="8747"/>
                  </a:cubicBezTo>
                  <a:cubicBezTo>
                    <a:pt x="16461" y="8782"/>
                    <a:pt x="16448" y="8817"/>
                    <a:pt x="16406" y="8817"/>
                  </a:cubicBezTo>
                  <a:cubicBezTo>
                    <a:pt x="16391" y="8817"/>
                    <a:pt x="16372" y="8812"/>
                    <a:pt x="16351" y="8802"/>
                  </a:cubicBezTo>
                  <a:cubicBezTo>
                    <a:pt x="16331" y="8792"/>
                    <a:pt x="16308" y="8787"/>
                    <a:pt x="16289" y="8787"/>
                  </a:cubicBezTo>
                  <a:cubicBezTo>
                    <a:pt x="16263" y="8787"/>
                    <a:pt x="16245" y="8796"/>
                    <a:pt x="16250" y="8812"/>
                  </a:cubicBezTo>
                  <a:cubicBezTo>
                    <a:pt x="16253" y="8819"/>
                    <a:pt x="16258" y="8822"/>
                    <a:pt x="16266" y="8822"/>
                  </a:cubicBezTo>
                  <a:cubicBezTo>
                    <a:pt x="16271" y="8822"/>
                    <a:pt x="16278" y="8820"/>
                    <a:pt x="16285" y="8816"/>
                  </a:cubicBezTo>
                  <a:cubicBezTo>
                    <a:pt x="16294" y="8810"/>
                    <a:pt x="16304" y="8806"/>
                    <a:pt x="16313" y="8806"/>
                  </a:cubicBezTo>
                  <a:cubicBezTo>
                    <a:pt x="16320" y="8806"/>
                    <a:pt x="16326" y="8808"/>
                    <a:pt x="16330" y="8812"/>
                  </a:cubicBezTo>
                  <a:cubicBezTo>
                    <a:pt x="16348" y="8827"/>
                    <a:pt x="16245" y="8849"/>
                    <a:pt x="16184" y="8849"/>
                  </a:cubicBezTo>
                  <a:cubicBezTo>
                    <a:pt x="16174" y="8849"/>
                    <a:pt x="16164" y="8849"/>
                    <a:pt x="16157" y="8847"/>
                  </a:cubicBezTo>
                  <a:cubicBezTo>
                    <a:pt x="16155" y="8847"/>
                    <a:pt x="16153" y="8846"/>
                    <a:pt x="16151" y="8846"/>
                  </a:cubicBezTo>
                  <a:cubicBezTo>
                    <a:pt x="16142" y="8846"/>
                    <a:pt x="16142" y="8853"/>
                    <a:pt x="16151" y="8865"/>
                  </a:cubicBezTo>
                  <a:cubicBezTo>
                    <a:pt x="16157" y="8873"/>
                    <a:pt x="16194" y="8877"/>
                    <a:pt x="16241" y="8877"/>
                  </a:cubicBezTo>
                  <a:cubicBezTo>
                    <a:pt x="16327" y="8877"/>
                    <a:pt x="16446" y="8865"/>
                    <a:pt x="16473" y="8847"/>
                  </a:cubicBezTo>
                  <a:cubicBezTo>
                    <a:pt x="16487" y="8841"/>
                    <a:pt x="16487" y="8823"/>
                    <a:pt x="16476" y="8816"/>
                  </a:cubicBezTo>
                  <a:cubicBezTo>
                    <a:pt x="16468" y="8809"/>
                    <a:pt x="16466" y="8806"/>
                    <a:pt x="16473" y="8806"/>
                  </a:cubicBezTo>
                  <a:cubicBezTo>
                    <a:pt x="16477" y="8806"/>
                    <a:pt x="16484" y="8807"/>
                    <a:pt x="16494" y="8809"/>
                  </a:cubicBezTo>
                  <a:cubicBezTo>
                    <a:pt x="16498" y="8810"/>
                    <a:pt x="16504" y="8810"/>
                    <a:pt x="16511" y="8810"/>
                  </a:cubicBezTo>
                  <a:cubicBezTo>
                    <a:pt x="16531" y="8810"/>
                    <a:pt x="16559" y="8806"/>
                    <a:pt x="16577" y="8799"/>
                  </a:cubicBezTo>
                  <a:cubicBezTo>
                    <a:pt x="16589" y="8795"/>
                    <a:pt x="16603" y="8793"/>
                    <a:pt x="16615" y="8793"/>
                  </a:cubicBezTo>
                  <a:cubicBezTo>
                    <a:pt x="16627" y="8793"/>
                    <a:pt x="16638" y="8795"/>
                    <a:pt x="16643" y="8799"/>
                  </a:cubicBezTo>
                  <a:cubicBezTo>
                    <a:pt x="16650" y="8804"/>
                    <a:pt x="16663" y="8807"/>
                    <a:pt x="16678" y="8807"/>
                  </a:cubicBezTo>
                  <a:cubicBezTo>
                    <a:pt x="16690" y="8807"/>
                    <a:pt x="16703" y="8805"/>
                    <a:pt x="16716" y="8802"/>
                  </a:cubicBezTo>
                  <a:cubicBezTo>
                    <a:pt x="16730" y="8799"/>
                    <a:pt x="16745" y="8797"/>
                    <a:pt x="16759" y="8797"/>
                  </a:cubicBezTo>
                  <a:cubicBezTo>
                    <a:pt x="16773" y="8797"/>
                    <a:pt x="16785" y="8799"/>
                    <a:pt x="16792" y="8802"/>
                  </a:cubicBezTo>
                  <a:cubicBezTo>
                    <a:pt x="16809" y="8809"/>
                    <a:pt x="16841" y="8812"/>
                    <a:pt x="16868" y="8812"/>
                  </a:cubicBezTo>
                  <a:cubicBezTo>
                    <a:pt x="16874" y="8812"/>
                    <a:pt x="16878" y="8812"/>
                    <a:pt x="16882" y="8812"/>
                  </a:cubicBezTo>
                  <a:cubicBezTo>
                    <a:pt x="16906" y="8812"/>
                    <a:pt x="16899" y="8822"/>
                    <a:pt x="16851" y="8861"/>
                  </a:cubicBezTo>
                  <a:cubicBezTo>
                    <a:pt x="16817" y="8889"/>
                    <a:pt x="16768" y="8910"/>
                    <a:pt x="16750" y="8910"/>
                  </a:cubicBezTo>
                  <a:cubicBezTo>
                    <a:pt x="16747" y="8909"/>
                    <a:pt x="16745" y="8909"/>
                    <a:pt x="16742" y="8909"/>
                  </a:cubicBezTo>
                  <a:cubicBezTo>
                    <a:pt x="16727" y="8909"/>
                    <a:pt x="16720" y="8918"/>
                    <a:pt x="16723" y="8927"/>
                  </a:cubicBezTo>
                  <a:cubicBezTo>
                    <a:pt x="16726" y="8941"/>
                    <a:pt x="16719" y="8951"/>
                    <a:pt x="16708" y="8955"/>
                  </a:cubicBezTo>
                  <a:cubicBezTo>
                    <a:pt x="16707" y="8955"/>
                    <a:pt x="16706" y="8955"/>
                    <a:pt x="16704" y="8955"/>
                  </a:cubicBezTo>
                  <a:cubicBezTo>
                    <a:pt x="16694" y="8955"/>
                    <a:pt x="16688" y="8943"/>
                    <a:pt x="16688" y="8927"/>
                  </a:cubicBezTo>
                  <a:cubicBezTo>
                    <a:pt x="16690" y="8912"/>
                    <a:pt x="16687" y="8905"/>
                    <a:pt x="16676" y="8905"/>
                  </a:cubicBezTo>
                  <a:cubicBezTo>
                    <a:pt x="16664" y="8905"/>
                    <a:pt x="16640" y="8914"/>
                    <a:pt x="16598" y="8931"/>
                  </a:cubicBezTo>
                  <a:cubicBezTo>
                    <a:pt x="16546" y="8951"/>
                    <a:pt x="16479" y="8976"/>
                    <a:pt x="16449" y="8979"/>
                  </a:cubicBezTo>
                  <a:cubicBezTo>
                    <a:pt x="16427" y="8984"/>
                    <a:pt x="16402" y="8986"/>
                    <a:pt x="16378" y="8986"/>
                  </a:cubicBezTo>
                  <a:cubicBezTo>
                    <a:pt x="16314" y="8986"/>
                    <a:pt x="16252" y="8970"/>
                    <a:pt x="16244" y="8948"/>
                  </a:cubicBezTo>
                  <a:cubicBezTo>
                    <a:pt x="16241" y="8940"/>
                    <a:pt x="16237" y="8936"/>
                    <a:pt x="16231" y="8936"/>
                  </a:cubicBezTo>
                  <a:cubicBezTo>
                    <a:pt x="16224" y="8936"/>
                    <a:pt x="16215" y="8942"/>
                    <a:pt x="16202" y="8955"/>
                  </a:cubicBezTo>
                  <a:cubicBezTo>
                    <a:pt x="16185" y="8969"/>
                    <a:pt x="16165" y="8976"/>
                    <a:pt x="16155" y="8976"/>
                  </a:cubicBezTo>
                  <a:cubicBezTo>
                    <a:pt x="16153" y="8976"/>
                    <a:pt x="16152" y="8976"/>
                    <a:pt x="16151" y="8976"/>
                  </a:cubicBezTo>
                  <a:cubicBezTo>
                    <a:pt x="16147" y="8974"/>
                    <a:pt x="16142" y="8973"/>
                    <a:pt x="16134" y="8973"/>
                  </a:cubicBezTo>
                  <a:cubicBezTo>
                    <a:pt x="16072" y="8973"/>
                    <a:pt x="15879" y="9019"/>
                    <a:pt x="15872" y="9038"/>
                  </a:cubicBezTo>
                  <a:cubicBezTo>
                    <a:pt x="15869" y="9049"/>
                    <a:pt x="15838" y="9059"/>
                    <a:pt x="15800" y="9059"/>
                  </a:cubicBezTo>
                  <a:cubicBezTo>
                    <a:pt x="15765" y="9059"/>
                    <a:pt x="15723" y="9065"/>
                    <a:pt x="15709" y="9073"/>
                  </a:cubicBezTo>
                  <a:cubicBezTo>
                    <a:pt x="15704" y="9078"/>
                    <a:pt x="15687" y="9081"/>
                    <a:pt x="15665" y="9081"/>
                  </a:cubicBezTo>
                  <a:cubicBezTo>
                    <a:pt x="15648" y="9081"/>
                    <a:pt x="15628" y="9079"/>
                    <a:pt x="15609" y="9076"/>
                  </a:cubicBezTo>
                  <a:cubicBezTo>
                    <a:pt x="15583" y="9072"/>
                    <a:pt x="15553" y="9069"/>
                    <a:pt x="15528" y="9069"/>
                  </a:cubicBezTo>
                  <a:cubicBezTo>
                    <a:pt x="15513" y="9069"/>
                    <a:pt x="15500" y="9070"/>
                    <a:pt x="15491" y="9073"/>
                  </a:cubicBezTo>
                  <a:cubicBezTo>
                    <a:pt x="15467" y="9080"/>
                    <a:pt x="15297" y="9083"/>
                    <a:pt x="15113" y="9083"/>
                  </a:cubicBezTo>
                  <a:cubicBezTo>
                    <a:pt x="14763" y="9083"/>
                    <a:pt x="14724" y="9083"/>
                    <a:pt x="14564" y="9107"/>
                  </a:cubicBezTo>
                  <a:cubicBezTo>
                    <a:pt x="14513" y="9115"/>
                    <a:pt x="14402" y="9128"/>
                    <a:pt x="14319" y="9139"/>
                  </a:cubicBezTo>
                  <a:cubicBezTo>
                    <a:pt x="14239" y="9149"/>
                    <a:pt x="14156" y="9166"/>
                    <a:pt x="14141" y="9177"/>
                  </a:cubicBezTo>
                  <a:cubicBezTo>
                    <a:pt x="14133" y="9183"/>
                    <a:pt x="14127" y="9185"/>
                    <a:pt x="14123" y="9185"/>
                  </a:cubicBezTo>
                  <a:cubicBezTo>
                    <a:pt x="14117" y="9185"/>
                    <a:pt x="14117" y="9180"/>
                    <a:pt x="14121" y="9170"/>
                  </a:cubicBezTo>
                  <a:cubicBezTo>
                    <a:pt x="14126" y="9155"/>
                    <a:pt x="14122" y="9148"/>
                    <a:pt x="14112" y="9148"/>
                  </a:cubicBezTo>
                  <a:cubicBezTo>
                    <a:pt x="14111" y="9148"/>
                    <a:pt x="14109" y="9148"/>
                    <a:pt x="14106" y="9149"/>
                  </a:cubicBezTo>
                  <a:cubicBezTo>
                    <a:pt x="14104" y="9149"/>
                    <a:pt x="14103" y="9150"/>
                    <a:pt x="14101" y="9150"/>
                  </a:cubicBezTo>
                  <a:cubicBezTo>
                    <a:pt x="14091" y="9150"/>
                    <a:pt x="14086" y="9141"/>
                    <a:pt x="14090" y="9132"/>
                  </a:cubicBezTo>
                  <a:cubicBezTo>
                    <a:pt x="14093" y="9120"/>
                    <a:pt x="14105" y="9114"/>
                    <a:pt x="14119" y="9114"/>
                  </a:cubicBezTo>
                  <a:cubicBezTo>
                    <a:pt x="14122" y="9114"/>
                    <a:pt x="14124" y="9114"/>
                    <a:pt x="14127" y="9115"/>
                  </a:cubicBezTo>
                  <a:cubicBezTo>
                    <a:pt x="14132" y="9115"/>
                    <a:pt x="14135" y="9116"/>
                    <a:pt x="14138" y="9116"/>
                  </a:cubicBezTo>
                  <a:cubicBezTo>
                    <a:pt x="14145" y="9116"/>
                    <a:pt x="14145" y="9113"/>
                    <a:pt x="14135" y="9107"/>
                  </a:cubicBezTo>
                  <a:cubicBezTo>
                    <a:pt x="14126" y="9102"/>
                    <a:pt x="14110" y="9099"/>
                    <a:pt x="14088" y="9099"/>
                  </a:cubicBezTo>
                  <a:cubicBezTo>
                    <a:pt x="14043" y="9099"/>
                    <a:pt x="13973" y="9111"/>
                    <a:pt x="13888" y="9132"/>
                  </a:cubicBezTo>
                  <a:cubicBezTo>
                    <a:pt x="13861" y="9138"/>
                    <a:pt x="13838" y="9142"/>
                    <a:pt x="13820" y="9142"/>
                  </a:cubicBezTo>
                  <a:cubicBezTo>
                    <a:pt x="13800" y="9142"/>
                    <a:pt x="13788" y="9137"/>
                    <a:pt x="13784" y="9128"/>
                  </a:cubicBezTo>
                  <a:cubicBezTo>
                    <a:pt x="13783" y="9121"/>
                    <a:pt x="13779" y="9117"/>
                    <a:pt x="13772" y="9117"/>
                  </a:cubicBezTo>
                  <a:cubicBezTo>
                    <a:pt x="13763" y="9117"/>
                    <a:pt x="13750" y="9123"/>
                    <a:pt x="13732" y="9135"/>
                  </a:cubicBezTo>
                  <a:cubicBezTo>
                    <a:pt x="13704" y="9152"/>
                    <a:pt x="13675" y="9161"/>
                    <a:pt x="13654" y="9161"/>
                  </a:cubicBezTo>
                  <a:cubicBezTo>
                    <a:pt x="13636" y="9161"/>
                    <a:pt x="13622" y="9155"/>
                    <a:pt x="13618" y="9142"/>
                  </a:cubicBezTo>
                  <a:cubicBezTo>
                    <a:pt x="13614" y="9132"/>
                    <a:pt x="13628" y="9118"/>
                    <a:pt x="13653" y="9115"/>
                  </a:cubicBezTo>
                  <a:cubicBezTo>
                    <a:pt x="13711" y="9097"/>
                    <a:pt x="13739" y="9062"/>
                    <a:pt x="13711" y="9038"/>
                  </a:cubicBezTo>
                  <a:cubicBezTo>
                    <a:pt x="13705" y="9034"/>
                    <a:pt x="13697" y="9031"/>
                    <a:pt x="13688" y="9031"/>
                  </a:cubicBezTo>
                  <a:cubicBezTo>
                    <a:pt x="13667" y="9031"/>
                    <a:pt x="13633" y="9044"/>
                    <a:pt x="13573" y="9073"/>
                  </a:cubicBezTo>
                  <a:cubicBezTo>
                    <a:pt x="13496" y="9110"/>
                    <a:pt x="13451" y="9122"/>
                    <a:pt x="13402" y="9122"/>
                  </a:cubicBezTo>
                  <a:cubicBezTo>
                    <a:pt x="13395" y="9122"/>
                    <a:pt x="13389" y="9122"/>
                    <a:pt x="13382" y="9121"/>
                  </a:cubicBezTo>
                  <a:cubicBezTo>
                    <a:pt x="13377" y="9121"/>
                    <a:pt x="13372" y="9121"/>
                    <a:pt x="13367" y="9121"/>
                  </a:cubicBezTo>
                  <a:cubicBezTo>
                    <a:pt x="13248" y="9121"/>
                    <a:pt x="12931" y="9188"/>
                    <a:pt x="12941" y="9211"/>
                  </a:cubicBezTo>
                  <a:cubicBezTo>
                    <a:pt x="12945" y="9222"/>
                    <a:pt x="12934" y="9232"/>
                    <a:pt x="12924" y="9236"/>
                  </a:cubicBezTo>
                  <a:cubicBezTo>
                    <a:pt x="12922" y="9237"/>
                    <a:pt x="12920" y="9237"/>
                    <a:pt x="12918" y="9237"/>
                  </a:cubicBezTo>
                  <a:cubicBezTo>
                    <a:pt x="12908" y="9237"/>
                    <a:pt x="12904" y="9230"/>
                    <a:pt x="12907" y="9222"/>
                  </a:cubicBezTo>
                  <a:cubicBezTo>
                    <a:pt x="12910" y="9208"/>
                    <a:pt x="12899" y="9195"/>
                    <a:pt x="12886" y="9190"/>
                  </a:cubicBezTo>
                  <a:cubicBezTo>
                    <a:pt x="12882" y="9190"/>
                    <a:pt x="12879" y="9189"/>
                    <a:pt x="12876" y="9189"/>
                  </a:cubicBezTo>
                  <a:cubicBezTo>
                    <a:pt x="12867" y="9189"/>
                    <a:pt x="12862" y="9193"/>
                    <a:pt x="12865" y="9201"/>
                  </a:cubicBezTo>
                  <a:cubicBezTo>
                    <a:pt x="12879" y="9227"/>
                    <a:pt x="12877" y="9239"/>
                    <a:pt x="12856" y="9239"/>
                  </a:cubicBezTo>
                  <a:cubicBezTo>
                    <a:pt x="12847" y="9239"/>
                    <a:pt x="12833" y="9236"/>
                    <a:pt x="12816" y="9232"/>
                  </a:cubicBezTo>
                  <a:cubicBezTo>
                    <a:pt x="12792" y="9225"/>
                    <a:pt x="12777" y="9221"/>
                    <a:pt x="12768" y="9221"/>
                  </a:cubicBezTo>
                  <a:cubicBezTo>
                    <a:pt x="12754" y="9221"/>
                    <a:pt x="12752" y="9229"/>
                    <a:pt x="12750" y="9249"/>
                  </a:cubicBezTo>
                  <a:cubicBezTo>
                    <a:pt x="12748" y="9264"/>
                    <a:pt x="12750" y="9272"/>
                    <a:pt x="12756" y="9272"/>
                  </a:cubicBezTo>
                  <a:cubicBezTo>
                    <a:pt x="12758" y="9272"/>
                    <a:pt x="12761" y="9270"/>
                    <a:pt x="12764" y="9267"/>
                  </a:cubicBezTo>
                  <a:cubicBezTo>
                    <a:pt x="12769" y="9262"/>
                    <a:pt x="12774" y="9259"/>
                    <a:pt x="12779" y="9259"/>
                  </a:cubicBezTo>
                  <a:cubicBezTo>
                    <a:pt x="12783" y="9259"/>
                    <a:pt x="12787" y="9262"/>
                    <a:pt x="12788" y="9267"/>
                  </a:cubicBezTo>
                  <a:cubicBezTo>
                    <a:pt x="12790" y="9272"/>
                    <a:pt x="12811" y="9274"/>
                    <a:pt x="12845" y="9274"/>
                  </a:cubicBezTo>
                  <a:cubicBezTo>
                    <a:pt x="12961" y="9274"/>
                    <a:pt x="13219" y="9250"/>
                    <a:pt x="13315" y="9225"/>
                  </a:cubicBezTo>
                  <a:cubicBezTo>
                    <a:pt x="13361" y="9211"/>
                    <a:pt x="13413" y="9187"/>
                    <a:pt x="13427" y="9170"/>
                  </a:cubicBezTo>
                  <a:cubicBezTo>
                    <a:pt x="13437" y="9155"/>
                    <a:pt x="13443" y="9148"/>
                    <a:pt x="13448" y="9148"/>
                  </a:cubicBezTo>
                  <a:cubicBezTo>
                    <a:pt x="13453" y="9148"/>
                    <a:pt x="13456" y="9157"/>
                    <a:pt x="13458" y="9174"/>
                  </a:cubicBezTo>
                  <a:cubicBezTo>
                    <a:pt x="13461" y="9200"/>
                    <a:pt x="13474" y="9209"/>
                    <a:pt x="13499" y="9209"/>
                  </a:cubicBezTo>
                  <a:cubicBezTo>
                    <a:pt x="13503" y="9209"/>
                    <a:pt x="13508" y="9208"/>
                    <a:pt x="13514" y="9208"/>
                  </a:cubicBezTo>
                  <a:cubicBezTo>
                    <a:pt x="13523" y="9207"/>
                    <a:pt x="13531" y="9206"/>
                    <a:pt x="13538" y="9206"/>
                  </a:cubicBezTo>
                  <a:cubicBezTo>
                    <a:pt x="13592" y="9206"/>
                    <a:pt x="13581" y="9238"/>
                    <a:pt x="13510" y="9249"/>
                  </a:cubicBezTo>
                  <a:cubicBezTo>
                    <a:pt x="13469" y="9253"/>
                    <a:pt x="13437" y="9267"/>
                    <a:pt x="13434" y="9274"/>
                  </a:cubicBezTo>
                  <a:cubicBezTo>
                    <a:pt x="13433" y="9277"/>
                    <a:pt x="13444" y="9279"/>
                    <a:pt x="13466" y="9279"/>
                  </a:cubicBezTo>
                  <a:cubicBezTo>
                    <a:pt x="13509" y="9279"/>
                    <a:pt x="13593" y="9272"/>
                    <a:pt x="13690" y="9260"/>
                  </a:cubicBezTo>
                  <a:cubicBezTo>
                    <a:pt x="13814" y="9248"/>
                    <a:pt x="13938" y="9239"/>
                    <a:pt x="13986" y="9239"/>
                  </a:cubicBezTo>
                  <a:cubicBezTo>
                    <a:pt x="13993" y="9239"/>
                    <a:pt x="13999" y="9239"/>
                    <a:pt x="14002" y="9239"/>
                  </a:cubicBezTo>
                  <a:cubicBezTo>
                    <a:pt x="14031" y="9239"/>
                    <a:pt x="14093" y="9236"/>
                    <a:pt x="14145" y="9229"/>
                  </a:cubicBezTo>
                  <a:cubicBezTo>
                    <a:pt x="14194" y="9222"/>
                    <a:pt x="14298" y="9211"/>
                    <a:pt x="14374" y="9204"/>
                  </a:cubicBezTo>
                  <a:cubicBezTo>
                    <a:pt x="14450" y="9201"/>
                    <a:pt x="14537" y="9184"/>
                    <a:pt x="14569" y="9170"/>
                  </a:cubicBezTo>
                  <a:cubicBezTo>
                    <a:pt x="14585" y="9161"/>
                    <a:pt x="14596" y="9157"/>
                    <a:pt x="14602" y="9157"/>
                  </a:cubicBezTo>
                  <a:cubicBezTo>
                    <a:pt x="14606" y="9157"/>
                    <a:pt x="14606" y="9160"/>
                    <a:pt x="14599" y="9166"/>
                  </a:cubicBezTo>
                  <a:cubicBezTo>
                    <a:pt x="14583" y="9184"/>
                    <a:pt x="14612" y="9193"/>
                    <a:pt x="14672" y="9193"/>
                  </a:cubicBezTo>
                  <a:cubicBezTo>
                    <a:pt x="14762" y="9193"/>
                    <a:pt x="14922" y="9174"/>
                    <a:pt x="15106" y="9139"/>
                  </a:cubicBezTo>
                  <a:cubicBezTo>
                    <a:pt x="15118" y="9135"/>
                    <a:pt x="15135" y="9134"/>
                    <a:pt x="15152" y="9134"/>
                  </a:cubicBezTo>
                  <a:cubicBezTo>
                    <a:pt x="15170" y="9134"/>
                    <a:pt x="15188" y="9135"/>
                    <a:pt x="15203" y="9139"/>
                  </a:cubicBezTo>
                  <a:cubicBezTo>
                    <a:pt x="15214" y="9141"/>
                    <a:pt x="15235" y="9142"/>
                    <a:pt x="15261" y="9142"/>
                  </a:cubicBezTo>
                  <a:cubicBezTo>
                    <a:pt x="15356" y="9142"/>
                    <a:pt x="15524" y="9129"/>
                    <a:pt x="15543" y="9118"/>
                  </a:cubicBezTo>
                  <a:cubicBezTo>
                    <a:pt x="15548" y="9116"/>
                    <a:pt x="15570" y="9113"/>
                    <a:pt x="15598" y="9113"/>
                  </a:cubicBezTo>
                  <a:cubicBezTo>
                    <a:pt x="15609" y="9113"/>
                    <a:pt x="15621" y="9114"/>
                    <a:pt x="15634" y="9115"/>
                  </a:cubicBezTo>
                  <a:cubicBezTo>
                    <a:pt x="15672" y="9118"/>
                    <a:pt x="15730" y="9121"/>
                    <a:pt x="15755" y="9125"/>
                  </a:cubicBezTo>
                  <a:cubicBezTo>
                    <a:pt x="15783" y="9125"/>
                    <a:pt x="15810" y="9121"/>
                    <a:pt x="15821" y="9118"/>
                  </a:cubicBezTo>
                  <a:cubicBezTo>
                    <a:pt x="15824" y="9117"/>
                    <a:pt x="15834" y="9116"/>
                    <a:pt x="15848" y="9116"/>
                  </a:cubicBezTo>
                  <a:cubicBezTo>
                    <a:pt x="15868" y="9116"/>
                    <a:pt x="15898" y="9117"/>
                    <a:pt x="15928" y="9121"/>
                  </a:cubicBezTo>
                  <a:cubicBezTo>
                    <a:pt x="15942" y="9122"/>
                    <a:pt x="15958" y="9123"/>
                    <a:pt x="15975" y="9123"/>
                  </a:cubicBezTo>
                  <a:cubicBezTo>
                    <a:pt x="16022" y="9123"/>
                    <a:pt x="16077" y="9119"/>
                    <a:pt x="16116" y="9115"/>
                  </a:cubicBezTo>
                  <a:cubicBezTo>
                    <a:pt x="16209" y="9100"/>
                    <a:pt x="16404" y="9094"/>
                    <a:pt x="16663" y="9086"/>
                  </a:cubicBezTo>
                  <a:cubicBezTo>
                    <a:pt x="16896" y="9080"/>
                    <a:pt x="16997" y="9070"/>
                    <a:pt x="17014" y="9045"/>
                  </a:cubicBezTo>
                  <a:cubicBezTo>
                    <a:pt x="17023" y="9036"/>
                    <a:pt x="17048" y="9030"/>
                    <a:pt x="17076" y="9030"/>
                  </a:cubicBezTo>
                  <a:cubicBezTo>
                    <a:pt x="17082" y="9030"/>
                    <a:pt x="17088" y="9031"/>
                    <a:pt x="17094" y="9031"/>
                  </a:cubicBezTo>
                  <a:cubicBezTo>
                    <a:pt x="17102" y="9032"/>
                    <a:pt x="17113" y="9033"/>
                    <a:pt x="17125" y="9033"/>
                  </a:cubicBezTo>
                  <a:cubicBezTo>
                    <a:pt x="17160" y="9033"/>
                    <a:pt x="17207" y="9029"/>
                    <a:pt x="17243" y="9024"/>
                  </a:cubicBezTo>
                  <a:cubicBezTo>
                    <a:pt x="17274" y="9017"/>
                    <a:pt x="17312" y="9015"/>
                    <a:pt x="17342" y="9015"/>
                  </a:cubicBezTo>
                  <a:cubicBezTo>
                    <a:pt x="17360" y="9015"/>
                    <a:pt x="17375" y="9016"/>
                    <a:pt x="17385" y="9017"/>
                  </a:cubicBezTo>
                  <a:cubicBezTo>
                    <a:pt x="17396" y="9019"/>
                    <a:pt x="17405" y="9020"/>
                    <a:pt x="17413" y="9020"/>
                  </a:cubicBezTo>
                  <a:cubicBezTo>
                    <a:pt x="17432" y="9020"/>
                    <a:pt x="17445" y="9014"/>
                    <a:pt x="17455" y="9000"/>
                  </a:cubicBezTo>
                  <a:cubicBezTo>
                    <a:pt x="17467" y="8979"/>
                    <a:pt x="17481" y="8969"/>
                    <a:pt x="17493" y="8969"/>
                  </a:cubicBezTo>
                  <a:cubicBezTo>
                    <a:pt x="17504" y="8969"/>
                    <a:pt x="17512" y="8977"/>
                    <a:pt x="17517" y="8993"/>
                  </a:cubicBezTo>
                  <a:cubicBezTo>
                    <a:pt x="17521" y="9003"/>
                    <a:pt x="17529" y="9009"/>
                    <a:pt x="17546" y="9009"/>
                  </a:cubicBezTo>
                  <a:cubicBezTo>
                    <a:pt x="17562" y="9009"/>
                    <a:pt x="17586" y="9003"/>
                    <a:pt x="17621" y="8993"/>
                  </a:cubicBezTo>
                  <a:cubicBezTo>
                    <a:pt x="17670" y="8979"/>
                    <a:pt x="17722" y="8955"/>
                    <a:pt x="17733" y="8945"/>
                  </a:cubicBezTo>
                  <a:cubicBezTo>
                    <a:pt x="17746" y="8931"/>
                    <a:pt x="17802" y="8916"/>
                    <a:pt x="17861" y="8913"/>
                  </a:cubicBezTo>
                  <a:cubicBezTo>
                    <a:pt x="17916" y="8913"/>
                    <a:pt x="18045" y="8896"/>
                    <a:pt x="18145" y="8875"/>
                  </a:cubicBezTo>
                  <a:cubicBezTo>
                    <a:pt x="18230" y="8860"/>
                    <a:pt x="18312" y="8850"/>
                    <a:pt x="18343" y="8850"/>
                  </a:cubicBezTo>
                  <a:cubicBezTo>
                    <a:pt x="18347" y="8850"/>
                    <a:pt x="18351" y="8850"/>
                    <a:pt x="18353" y="8851"/>
                  </a:cubicBezTo>
                  <a:cubicBezTo>
                    <a:pt x="18357" y="8852"/>
                    <a:pt x="18363" y="8852"/>
                    <a:pt x="18370" y="8852"/>
                  </a:cubicBezTo>
                  <a:cubicBezTo>
                    <a:pt x="18391" y="8852"/>
                    <a:pt x="18422" y="8849"/>
                    <a:pt x="18450" y="8844"/>
                  </a:cubicBezTo>
                  <a:cubicBezTo>
                    <a:pt x="18542" y="8827"/>
                    <a:pt x="18627" y="8817"/>
                    <a:pt x="18679" y="8817"/>
                  </a:cubicBezTo>
                  <a:cubicBezTo>
                    <a:pt x="18702" y="8817"/>
                    <a:pt x="18719" y="8819"/>
                    <a:pt x="18728" y="8823"/>
                  </a:cubicBezTo>
                  <a:cubicBezTo>
                    <a:pt x="18733" y="8825"/>
                    <a:pt x="18739" y="8827"/>
                    <a:pt x="18746" y="8827"/>
                  </a:cubicBezTo>
                  <a:cubicBezTo>
                    <a:pt x="18759" y="8827"/>
                    <a:pt x="18774" y="8823"/>
                    <a:pt x="18783" y="8816"/>
                  </a:cubicBezTo>
                  <a:cubicBezTo>
                    <a:pt x="18797" y="8808"/>
                    <a:pt x="18819" y="8804"/>
                    <a:pt x="18843" y="8804"/>
                  </a:cubicBezTo>
                  <a:cubicBezTo>
                    <a:pt x="18851" y="8804"/>
                    <a:pt x="18859" y="8805"/>
                    <a:pt x="18867" y="8806"/>
                  </a:cubicBezTo>
                  <a:cubicBezTo>
                    <a:pt x="18926" y="8814"/>
                    <a:pt x="19002" y="8817"/>
                    <a:pt x="19084" y="8817"/>
                  </a:cubicBezTo>
                  <a:cubicBezTo>
                    <a:pt x="19248" y="8817"/>
                    <a:pt x="19432" y="8802"/>
                    <a:pt x="19544" y="8774"/>
                  </a:cubicBezTo>
                  <a:cubicBezTo>
                    <a:pt x="19563" y="8769"/>
                    <a:pt x="19582" y="8767"/>
                    <a:pt x="19598" y="8767"/>
                  </a:cubicBezTo>
                  <a:cubicBezTo>
                    <a:pt x="19617" y="8767"/>
                    <a:pt x="19631" y="8770"/>
                    <a:pt x="19637" y="8778"/>
                  </a:cubicBezTo>
                  <a:cubicBezTo>
                    <a:pt x="19641" y="8783"/>
                    <a:pt x="19649" y="8785"/>
                    <a:pt x="19662" y="8785"/>
                  </a:cubicBezTo>
                  <a:cubicBezTo>
                    <a:pt x="19685" y="8785"/>
                    <a:pt x="19723" y="8778"/>
                    <a:pt x="19773" y="8764"/>
                  </a:cubicBezTo>
                  <a:cubicBezTo>
                    <a:pt x="19824" y="8750"/>
                    <a:pt x="19885" y="8741"/>
                    <a:pt x="19923" y="8741"/>
                  </a:cubicBezTo>
                  <a:cubicBezTo>
                    <a:pt x="19934" y="8741"/>
                    <a:pt x="19943" y="8742"/>
                    <a:pt x="19949" y="8743"/>
                  </a:cubicBezTo>
                  <a:cubicBezTo>
                    <a:pt x="19982" y="8750"/>
                    <a:pt x="20017" y="8754"/>
                    <a:pt x="20052" y="8754"/>
                  </a:cubicBezTo>
                  <a:cubicBezTo>
                    <a:pt x="20088" y="8754"/>
                    <a:pt x="20124" y="8750"/>
                    <a:pt x="20161" y="8743"/>
                  </a:cubicBezTo>
                  <a:cubicBezTo>
                    <a:pt x="20165" y="8743"/>
                    <a:pt x="20169" y="8742"/>
                    <a:pt x="20174" y="8742"/>
                  </a:cubicBezTo>
                  <a:cubicBezTo>
                    <a:pt x="20197" y="8742"/>
                    <a:pt x="20223" y="8748"/>
                    <a:pt x="20241" y="8757"/>
                  </a:cubicBezTo>
                  <a:cubicBezTo>
                    <a:pt x="20256" y="8767"/>
                    <a:pt x="20282" y="8774"/>
                    <a:pt x="20306" y="8774"/>
                  </a:cubicBezTo>
                  <a:cubicBezTo>
                    <a:pt x="20314" y="8774"/>
                    <a:pt x="20323" y="8773"/>
                    <a:pt x="20330" y="8771"/>
                  </a:cubicBezTo>
                  <a:cubicBezTo>
                    <a:pt x="20438" y="8754"/>
                    <a:pt x="20510" y="8745"/>
                    <a:pt x="20552" y="8745"/>
                  </a:cubicBezTo>
                  <a:cubicBezTo>
                    <a:pt x="20570" y="8745"/>
                    <a:pt x="20583" y="8747"/>
                    <a:pt x="20591" y="8750"/>
                  </a:cubicBezTo>
                  <a:cubicBezTo>
                    <a:pt x="20600" y="8753"/>
                    <a:pt x="20616" y="8755"/>
                    <a:pt x="20635" y="8755"/>
                  </a:cubicBezTo>
                  <a:cubicBezTo>
                    <a:pt x="20699" y="8755"/>
                    <a:pt x="20798" y="8739"/>
                    <a:pt x="20796" y="8726"/>
                  </a:cubicBezTo>
                  <a:cubicBezTo>
                    <a:pt x="20793" y="8719"/>
                    <a:pt x="20681" y="8716"/>
                    <a:pt x="20549" y="8716"/>
                  </a:cubicBezTo>
                  <a:cubicBezTo>
                    <a:pt x="20414" y="8716"/>
                    <a:pt x="20306" y="8708"/>
                    <a:pt x="20303" y="8698"/>
                  </a:cubicBezTo>
                  <a:cubicBezTo>
                    <a:pt x="20298" y="8681"/>
                    <a:pt x="20412" y="8651"/>
                    <a:pt x="20469" y="8651"/>
                  </a:cubicBezTo>
                  <a:cubicBezTo>
                    <a:pt x="20482" y="8651"/>
                    <a:pt x="20492" y="8653"/>
                    <a:pt x="20497" y="8657"/>
                  </a:cubicBezTo>
                  <a:cubicBezTo>
                    <a:pt x="20503" y="8660"/>
                    <a:pt x="20512" y="8662"/>
                    <a:pt x="20522" y="8662"/>
                  </a:cubicBezTo>
                  <a:cubicBezTo>
                    <a:pt x="20547" y="8662"/>
                    <a:pt x="20578" y="8651"/>
                    <a:pt x="20574" y="8636"/>
                  </a:cubicBezTo>
                  <a:cubicBezTo>
                    <a:pt x="20568" y="8619"/>
                    <a:pt x="20460" y="8605"/>
                    <a:pt x="20363" y="8605"/>
                  </a:cubicBezTo>
                  <a:cubicBezTo>
                    <a:pt x="20338" y="8605"/>
                    <a:pt x="20314" y="8605"/>
                    <a:pt x="20293" y="8607"/>
                  </a:cubicBezTo>
                  <a:cubicBezTo>
                    <a:pt x="20278" y="8609"/>
                    <a:pt x="20265" y="8610"/>
                    <a:pt x="20253" y="8610"/>
                  </a:cubicBezTo>
                  <a:cubicBezTo>
                    <a:pt x="20221" y="8610"/>
                    <a:pt x="20202" y="8603"/>
                    <a:pt x="20202" y="8591"/>
                  </a:cubicBezTo>
                  <a:cubicBezTo>
                    <a:pt x="20204" y="8568"/>
                    <a:pt x="20258" y="8554"/>
                    <a:pt x="20312" y="8554"/>
                  </a:cubicBezTo>
                  <a:cubicBezTo>
                    <a:pt x="20340" y="8554"/>
                    <a:pt x="20368" y="8558"/>
                    <a:pt x="20390" y="8566"/>
                  </a:cubicBezTo>
                  <a:cubicBezTo>
                    <a:pt x="20406" y="8572"/>
                    <a:pt x="20419" y="8576"/>
                    <a:pt x="20426" y="8576"/>
                  </a:cubicBezTo>
                  <a:cubicBezTo>
                    <a:pt x="20431" y="8576"/>
                    <a:pt x="20433" y="8574"/>
                    <a:pt x="20431" y="8570"/>
                  </a:cubicBezTo>
                  <a:cubicBezTo>
                    <a:pt x="20428" y="8559"/>
                    <a:pt x="20445" y="8545"/>
                    <a:pt x="20470" y="8538"/>
                  </a:cubicBezTo>
                  <a:cubicBezTo>
                    <a:pt x="20477" y="8536"/>
                    <a:pt x="20484" y="8535"/>
                    <a:pt x="20490" y="8535"/>
                  </a:cubicBezTo>
                  <a:cubicBezTo>
                    <a:pt x="20500" y="8535"/>
                    <a:pt x="20507" y="8539"/>
                    <a:pt x="20504" y="8545"/>
                  </a:cubicBezTo>
                  <a:cubicBezTo>
                    <a:pt x="20501" y="8556"/>
                    <a:pt x="20522" y="8566"/>
                    <a:pt x="20543" y="8566"/>
                  </a:cubicBezTo>
                  <a:cubicBezTo>
                    <a:pt x="20567" y="8566"/>
                    <a:pt x="20633" y="8573"/>
                    <a:pt x="20689" y="8583"/>
                  </a:cubicBezTo>
                  <a:cubicBezTo>
                    <a:pt x="20726" y="8590"/>
                    <a:pt x="20762" y="8593"/>
                    <a:pt x="20787" y="8593"/>
                  </a:cubicBezTo>
                  <a:cubicBezTo>
                    <a:pt x="20800" y="8593"/>
                    <a:pt x="20810" y="8592"/>
                    <a:pt x="20813" y="8591"/>
                  </a:cubicBezTo>
                  <a:cubicBezTo>
                    <a:pt x="20821" y="8585"/>
                    <a:pt x="20838" y="8582"/>
                    <a:pt x="20854" y="8582"/>
                  </a:cubicBezTo>
                  <a:cubicBezTo>
                    <a:pt x="20860" y="8582"/>
                    <a:pt x="20866" y="8582"/>
                    <a:pt x="20872" y="8583"/>
                  </a:cubicBezTo>
                  <a:cubicBezTo>
                    <a:pt x="20901" y="8586"/>
                    <a:pt x="20936" y="8588"/>
                    <a:pt x="20974" y="8588"/>
                  </a:cubicBezTo>
                  <a:cubicBezTo>
                    <a:pt x="21076" y="8588"/>
                    <a:pt x="21198" y="8578"/>
                    <a:pt x="21271" y="8563"/>
                  </a:cubicBezTo>
                  <a:cubicBezTo>
                    <a:pt x="21279" y="8561"/>
                    <a:pt x="21286" y="8560"/>
                    <a:pt x="21292" y="8560"/>
                  </a:cubicBezTo>
                  <a:cubicBezTo>
                    <a:pt x="21307" y="8560"/>
                    <a:pt x="21315" y="8566"/>
                    <a:pt x="21313" y="8573"/>
                  </a:cubicBezTo>
                  <a:cubicBezTo>
                    <a:pt x="21311" y="8580"/>
                    <a:pt x="21316" y="8584"/>
                    <a:pt x="21325" y="8584"/>
                  </a:cubicBezTo>
                  <a:cubicBezTo>
                    <a:pt x="21333" y="8584"/>
                    <a:pt x="21345" y="8581"/>
                    <a:pt x="21358" y="8577"/>
                  </a:cubicBezTo>
                  <a:cubicBezTo>
                    <a:pt x="21372" y="8571"/>
                    <a:pt x="21382" y="8568"/>
                    <a:pt x="21390" y="8568"/>
                  </a:cubicBezTo>
                  <a:cubicBezTo>
                    <a:pt x="21402" y="8568"/>
                    <a:pt x="21408" y="8574"/>
                    <a:pt x="21410" y="8587"/>
                  </a:cubicBezTo>
                  <a:cubicBezTo>
                    <a:pt x="21411" y="8597"/>
                    <a:pt x="21413" y="8602"/>
                    <a:pt x="21417" y="8602"/>
                  </a:cubicBezTo>
                  <a:cubicBezTo>
                    <a:pt x="21420" y="8602"/>
                    <a:pt x="21425" y="8597"/>
                    <a:pt x="21434" y="8587"/>
                  </a:cubicBezTo>
                  <a:cubicBezTo>
                    <a:pt x="21445" y="8573"/>
                    <a:pt x="21459" y="8567"/>
                    <a:pt x="21479" y="8567"/>
                  </a:cubicBezTo>
                  <a:cubicBezTo>
                    <a:pt x="21490" y="8567"/>
                    <a:pt x="21504" y="8569"/>
                    <a:pt x="21521" y="8573"/>
                  </a:cubicBezTo>
                  <a:cubicBezTo>
                    <a:pt x="21540" y="8577"/>
                    <a:pt x="21562" y="8578"/>
                    <a:pt x="21582" y="8578"/>
                  </a:cubicBezTo>
                  <a:cubicBezTo>
                    <a:pt x="21602" y="8578"/>
                    <a:pt x="21620" y="8577"/>
                    <a:pt x="21632" y="8573"/>
                  </a:cubicBezTo>
                  <a:cubicBezTo>
                    <a:pt x="21638" y="8572"/>
                    <a:pt x="21647" y="8572"/>
                    <a:pt x="21656" y="8572"/>
                  </a:cubicBezTo>
                  <a:cubicBezTo>
                    <a:pt x="21680" y="8572"/>
                    <a:pt x="21712" y="8575"/>
                    <a:pt x="21733" y="8580"/>
                  </a:cubicBezTo>
                  <a:cubicBezTo>
                    <a:pt x="21750" y="8585"/>
                    <a:pt x="21763" y="8587"/>
                    <a:pt x="21773" y="8587"/>
                  </a:cubicBezTo>
                  <a:cubicBezTo>
                    <a:pt x="21785" y="8587"/>
                    <a:pt x="21792" y="8583"/>
                    <a:pt x="21792" y="8573"/>
                  </a:cubicBezTo>
                  <a:cubicBezTo>
                    <a:pt x="21794" y="8547"/>
                    <a:pt x="21985" y="8513"/>
                    <a:pt x="22081" y="8513"/>
                  </a:cubicBezTo>
                  <a:cubicBezTo>
                    <a:pt x="22111" y="8513"/>
                    <a:pt x="22132" y="8516"/>
                    <a:pt x="22135" y="8524"/>
                  </a:cubicBezTo>
                  <a:cubicBezTo>
                    <a:pt x="22140" y="8539"/>
                    <a:pt x="22143" y="8547"/>
                    <a:pt x="22151" y="8547"/>
                  </a:cubicBezTo>
                  <a:cubicBezTo>
                    <a:pt x="22161" y="8547"/>
                    <a:pt x="22178" y="8536"/>
                    <a:pt x="22215" y="8514"/>
                  </a:cubicBezTo>
                  <a:cubicBezTo>
                    <a:pt x="22235" y="8498"/>
                    <a:pt x="22254" y="8491"/>
                    <a:pt x="22268" y="8491"/>
                  </a:cubicBezTo>
                  <a:cubicBezTo>
                    <a:pt x="22275" y="8491"/>
                    <a:pt x="22280" y="8493"/>
                    <a:pt x="22284" y="8497"/>
                  </a:cubicBezTo>
                  <a:cubicBezTo>
                    <a:pt x="22289" y="8500"/>
                    <a:pt x="22295" y="8501"/>
                    <a:pt x="22301" y="8501"/>
                  </a:cubicBezTo>
                  <a:cubicBezTo>
                    <a:pt x="22309" y="8501"/>
                    <a:pt x="22317" y="8499"/>
                    <a:pt x="22322" y="8493"/>
                  </a:cubicBezTo>
                  <a:cubicBezTo>
                    <a:pt x="22327" y="8488"/>
                    <a:pt x="22331" y="8486"/>
                    <a:pt x="22334" y="8486"/>
                  </a:cubicBezTo>
                  <a:cubicBezTo>
                    <a:pt x="22337" y="8486"/>
                    <a:pt x="22338" y="8489"/>
                    <a:pt x="22336" y="8497"/>
                  </a:cubicBezTo>
                  <a:cubicBezTo>
                    <a:pt x="22333" y="8511"/>
                    <a:pt x="22346" y="8524"/>
                    <a:pt x="22370" y="8524"/>
                  </a:cubicBezTo>
                  <a:cubicBezTo>
                    <a:pt x="22405" y="8528"/>
                    <a:pt x="22409" y="8532"/>
                    <a:pt x="22388" y="8553"/>
                  </a:cubicBezTo>
                  <a:cubicBezTo>
                    <a:pt x="22364" y="8573"/>
                    <a:pt x="22375" y="8580"/>
                    <a:pt x="22430" y="8583"/>
                  </a:cubicBezTo>
                  <a:cubicBezTo>
                    <a:pt x="22449" y="8585"/>
                    <a:pt x="22469" y="8586"/>
                    <a:pt x="22486" y="8586"/>
                  </a:cubicBezTo>
                  <a:cubicBezTo>
                    <a:pt x="22503" y="8586"/>
                    <a:pt x="22517" y="8585"/>
                    <a:pt x="22524" y="8583"/>
                  </a:cubicBezTo>
                  <a:cubicBezTo>
                    <a:pt x="22529" y="8582"/>
                    <a:pt x="22536" y="8581"/>
                    <a:pt x="22546" y="8581"/>
                  </a:cubicBezTo>
                  <a:cubicBezTo>
                    <a:pt x="22603" y="8581"/>
                    <a:pt x="22728" y="8604"/>
                    <a:pt x="22770" y="8622"/>
                  </a:cubicBezTo>
                  <a:cubicBezTo>
                    <a:pt x="22783" y="8628"/>
                    <a:pt x="22793" y="8631"/>
                    <a:pt x="22800" y="8631"/>
                  </a:cubicBezTo>
                  <a:cubicBezTo>
                    <a:pt x="22810" y="8631"/>
                    <a:pt x="22815" y="8625"/>
                    <a:pt x="22818" y="8612"/>
                  </a:cubicBezTo>
                  <a:cubicBezTo>
                    <a:pt x="22823" y="8596"/>
                    <a:pt x="22828" y="8589"/>
                    <a:pt x="22838" y="8589"/>
                  </a:cubicBezTo>
                  <a:cubicBezTo>
                    <a:pt x="22845" y="8589"/>
                    <a:pt x="22853" y="8592"/>
                    <a:pt x="22863" y="8597"/>
                  </a:cubicBezTo>
                  <a:cubicBezTo>
                    <a:pt x="22873" y="8602"/>
                    <a:pt x="22882" y="8604"/>
                    <a:pt x="22890" y="8604"/>
                  </a:cubicBezTo>
                  <a:cubicBezTo>
                    <a:pt x="22901" y="8604"/>
                    <a:pt x="22911" y="8599"/>
                    <a:pt x="22919" y="8587"/>
                  </a:cubicBezTo>
                  <a:cubicBezTo>
                    <a:pt x="22934" y="8567"/>
                    <a:pt x="23049" y="8548"/>
                    <a:pt x="23122" y="8548"/>
                  </a:cubicBezTo>
                  <a:cubicBezTo>
                    <a:pt x="23153" y="8548"/>
                    <a:pt x="23176" y="8551"/>
                    <a:pt x="23182" y="8559"/>
                  </a:cubicBezTo>
                  <a:cubicBezTo>
                    <a:pt x="23185" y="8561"/>
                    <a:pt x="23190" y="8563"/>
                    <a:pt x="23198" y="8563"/>
                  </a:cubicBezTo>
                  <a:cubicBezTo>
                    <a:pt x="23213" y="8563"/>
                    <a:pt x="23236" y="8558"/>
                    <a:pt x="23259" y="8549"/>
                  </a:cubicBezTo>
                  <a:cubicBezTo>
                    <a:pt x="23282" y="8540"/>
                    <a:pt x="23310" y="8535"/>
                    <a:pt x="23331" y="8535"/>
                  </a:cubicBezTo>
                  <a:cubicBezTo>
                    <a:pt x="23342" y="8535"/>
                    <a:pt x="23351" y="8536"/>
                    <a:pt x="23356" y="8538"/>
                  </a:cubicBezTo>
                  <a:cubicBezTo>
                    <a:pt x="23367" y="8542"/>
                    <a:pt x="23380" y="8543"/>
                    <a:pt x="23395" y="8543"/>
                  </a:cubicBezTo>
                  <a:cubicBezTo>
                    <a:pt x="23409" y="8543"/>
                    <a:pt x="23424" y="8542"/>
                    <a:pt x="23436" y="8538"/>
                  </a:cubicBezTo>
                  <a:cubicBezTo>
                    <a:pt x="23450" y="8534"/>
                    <a:pt x="23478" y="8533"/>
                    <a:pt x="23509" y="8533"/>
                  </a:cubicBezTo>
                  <a:cubicBezTo>
                    <a:pt x="23531" y="8533"/>
                    <a:pt x="23555" y="8534"/>
                    <a:pt x="23578" y="8535"/>
                  </a:cubicBezTo>
                  <a:lnTo>
                    <a:pt x="23679" y="8542"/>
                  </a:lnTo>
                  <a:lnTo>
                    <a:pt x="23599" y="8563"/>
                  </a:lnTo>
                  <a:cubicBezTo>
                    <a:pt x="23544" y="8580"/>
                    <a:pt x="23533" y="8587"/>
                    <a:pt x="23557" y="8594"/>
                  </a:cubicBezTo>
                  <a:cubicBezTo>
                    <a:pt x="23564" y="8596"/>
                    <a:pt x="23573" y="8598"/>
                    <a:pt x="23581" y="8598"/>
                  </a:cubicBezTo>
                  <a:cubicBezTo>
                    <a:pt x="23598" y="8598"/>
                    <a:pt x="23614" y="8594"/>
                    <a:pt x="23624" y="8587"/>
                  </a:cubicBezTo>
                  <a:cubicBezTo>
                    <a:pt x="23631" y="8582"/>
                    <a:pt x="23636" y="8580"/>
                    <a:pt x="23640" y="8580"/>
                  </a:cubicBezTo>
                  <a:cubicBezTo>
                    <a:pt x="23648" y="8580"/>
                    <a:pt x="23650" y="8588"/>
                    <a:pt x="23648" y="8604"/>
                  </a:cubicBezTo>
                  <a:cubicBezTo>
                    <a:pt x="23645" y="8622"/>
                    <a:pt x="23652" y="8633"/>
                    <a:pt x="23670" y="8633"/>
                  </a:cubicBezTo>
                  <a:cubicBezTo>
                    <a:pt x="23673" y="8633"/>
                    <a:pt x="23676" y="8633"/>
                    <a:pt x="23679" y="8632"/>
                  </a:cubicBezTo>
                  <a:cubicBezTo>
                    <a:pt x="23689" y="8628"/>
                    <a:pt x="23711" y="8626"/>
                    <a:pt x="23734" y="8626"/>
                  </a:cubicBezTo>
                  <a:cubicBezTo>
                    <a:pt x="23750" y="8626"/>
                    <a:pt x="23767" y="8627"/>
                    <a:pt x="23783" y="8628"/>
                  </a:cubicBezTo>
                  <a:cubicBezTo>
                    <a:pt x="23793" y="8630"/>
                    <a:pt x="23806" y="8630"/>
                    <a:pt x="23819" y="8630"/>
                  </a:cubicBezTo>
                  <a:cubicBezTo>
                    <a:pt x="23850" y="8630"/>
                    <a:pt x="23886" y="8627"/>
                    <a:pt x="23908" y="8625"/>
                  </a:cubicBezTo>
                  <a:cubicBezTo>
                    <a:pt x="23913" y="8624"/>
                    <a:pt x="23919" y="8624"/>
                    <a:pt x="23925" y="8624"/>
                  </a:cubicBezTo>
                  <a:cubicBezTo>
                    <a:pt x="23953" y="8624"/>
                    <a:pt x="23986" y="8630"/>
                    <a:pt x="24008" y="8639"/>
                  </a:cubicBezTo>
                  <a:cubicBezTo>
                    <a:pt x="24042" y="8652"/>
                    <a:pt x="24106" y="8659"/>
                    <a:pt x="24155" y="8659"/>
                  </a:cubicBezTo>
                  <a:cubicBezTo>
                    <a:pt x="24186" y="8659"/>
                    <a:pt x="24211" y="8656"/>
                    <a:pt x="24216" y="8649"/>
                  </a:cubicBezTo>
                  <a:cubicBezTo>
                    <a:pt x="24219" y="8642"/>
                    <a:pt x="24235" y="8638"/>
                    <a:pt x="24252" y="8638"/>
                  </a:cubicBezTo>
                  <a:cubicBezTo>
                    <a:pt x="24258" y="8638"/>
                    <a:pt x="24264" y="8638"/>
                    <a:pt x="24269" y="8639"/>
                  </a:cubicBezTo>
                  <a:cubicBezTo>
                    <a:pt x="24276" y="8640"/>
                    <a:pt x="24285" y="8640"/>
                    <a:pt x="24294" y="8640"/>
                  </a:cubicBezTo>
                  <a:cubicBezTo>
                    <a:pt x="24320" y="8640"/>
                    <a:pt x="24350" y="8637"/>
                    <a:pt x="24373" y="8632"/>
                  </a:cubicBezTo>
                  <a:cubicBezTo>
                    <a:pt x="24388" y="8630"/>
                    <a:pt x="24409" y="8629"/>
                    <a:pt x="24430" y="8629"/>
                  </a:cubicBezTo>
                  <a:cubicBezTo>
                    <a:pt x="24450" y="8629"/>
                    <a:pt x="24470" y="8630"/>
                    <a:pt x="24484" y="8632"/>
                  </a:cubicBezTo>
                  <a:cubicBezTo>
                    <a:pt x="24501" y="8636"/>
                    <a:pt x="24520" y="8637"/>
                    <a:pt x="24539" y="8637"/>
                  </a:cubicBezTo>
                  <a:cubicBezTo>
                    <a:pt x="24557" y="8637"/>
                    <a:pt x="24574" y="8636"/>
                    <a:pt x="24588" y="8632"/>
                  </a:cubicBezTo>
                  <a:cubicBezTo>
                    <a:pt x="24597" y="8630"/>
                    <a:pt x="24606" y="8628"/>
                    <a:pt x="24613" y="8628"/>
                  </a:cubicBezTo>
                  <a:cubicBezTo>
                    <a:pt x="24627" y="8628"/>
                    <a:pt x="24637" y="8632"/>
                    <a:pt x="24639" y="8639"/>
                  </a:cubicBezTo>
                  <a:cubicBezTo>
                    <a:pt x="24642" y="8647"/>
                    <a:pt x="24651" y="8650"/>
                    <a:pt x="24666" y="8650"/>
                  </a:cubicBezTo>
                  <a:cubicBezTo>
                    <a:pt x="24679" y="8650"/>
                    <a:pt x="24695" y="8648"/>
                    <a:pt x="24713" y="8642"/>
                  </a:cubicBezTo>
                  <a:cubicBezTo>
                    <a:pt x="24740" y="8636"/>
                    <a:pt x="24766" y="8633"/>
                    <a:pt x="24790" y="8633"/>
                  </a:cubicBezTo>
                  <a:cubicBezTo>
                    <a:pt x="24843" y="8633"/>
                    <a:pt x="24884" y="8648"/>
                    <a:pt x="24893" y="8674"/>
                  </a:cubicBezTo>
                  <a:cubicBezTo>
                    <a:pt x="24896" y="8684"/>
                    <a:pt x="24911" y="8693"/>
                    <a:pt x="24929" y="8693"/>
                  </a:cubicBezTo>
                  <a:cubicBezTo>
                    <a:pt x="24934" y="8693"/>
                    <a:pt x="24940" y="8692"/>
                    <a:pt x="24945" y="8691"/>
                  </a:cubicBezTo>
                  <a:cubicBezTo>
                    <a:pt x="24954" y="8688"/>
                    <a:pt x="24964" y="8687"/>
                    <a:pt x="24973" y="8687"/>
                  </a:cubicBezTo>
                  <a:cubicBezTo>
                    <a:pt x="24988" y="8687"/>
                    <a:pt x="25002" y="8690"/>
                    <a:pt x="25011" y="8695"/>
                  </a:cubicBezTo>
                  <a:cubicBezTo>
                    <a:pt x="25015" y="8699"/>
                    <a:pt x="25022" y="8701"/>
                    <a:pt x="25030" y="8701"/>
                  </a:cubicBezTo>
                  <a:cubicBezTo>
                    <a:pt x="25042" y="8701"/>
                    <a:pt x="25058" y="8696"/>
                    <a:pt x="25073" y="8687"/>
                  </a:cubicBezTo>
                  <a:cubicBezTo>
                    <a:pt x="25089" y="8679"/>
                    <a:pt x="25106" y="8674"/>
                    <a:pt x="25118" y="8674"/>
                  </a:cubicBezTo>
                  <a:cubicBezTo>
                    <a:pt x="25124" y="8674"/>
                    <a:pt x="25129" y="8675"/>
                    <a:pt x="25132" y="8677"/>
                  </a:cubicBezTo>
                  <a:cubicBezTo>
                    <a:pt x="25188" y="8717"/>
                    <a:pt x="25756" y="8800"/>
                    <a:pt x="25948" y="8800"/>
                  </a:cubicBezTo>
                  <a:cubicBezTo>
                    <a:pt x="25958" y="8800"/>
                    <a:pt x="25968" y="8800"/>
                    <a:pt x="25976" y="8799"/>
                  </a:cubicBezTo>
                  <a:cubicBezTo>
                    <a:pt x="25978" y="8799"/>
                    <a:pt x="25980" y="8799"/>
                    <a:pt x="25982" y="8799"/>
                  </a:cubicBezTo>
                  <a:cubicBezTo>
                    <a:pt x="26052" y="8799"/>
                    <a:pt x="26106" y="8863"/>
                    <a:pt x="26069" y="8906"/>
                  </a:cubicBezTo>
                  <a:cubicBezTo>
                    <a:pt x="26038" y="8940"/>
                    <a:pt x="26038" y="8952"/>
                    <a:pt x="26081" y="8952"/>
                  </a:cubicBezTo>
                  <a:cubicBezTo>
                    <a:pt x="26096" y="8952"/>
                    <a:pt x="26116" y="8951"/>
                    <a:pt x="26142" y="8948"/>
                  </a:cubicBezTo>
                  <a:cubicBezTo>
                    <a:pt x="26154" y="8946"/>
                    <a:pt x="26166" y="8946"/>
                    <a:pt x="26179" y="8946"/>
                  </a:cubicBezTo>
                  <a:cubicBezTo>
                    <a:pt x="26222" y="8946"/>
                    <a:pt x="26266" y="8955"/>
                    <a:pt x="26288" y="8966"/>
                  </a:cubicBezTo>
                  <a:cubicBezTo>
                    <a:pt x="26310" y="8979"/>
                    <a:pt x="26339" y="8988"/>
                    <a:pt x="26360" y="8988"/>
                  </a:cubicBezTo>
                  <a:cubicBezTo>
                    <a:pt x="26365" y="8988"/>
                    <a:pt x="26370" y="8988"/>
                    <a:pt x="26375" y="8986"/>
                  </a:cubicBezTo>
                  <a:cubicBezTo>
                    <a:pt x="26386" y="8983"/>
                    <a:pt x="26395" y="8982"/>
                    <a:pt x="26403" y="8982"/>
                  </a:cubicBezTo>
                  <a:cubicBezTo>
                    <a:pt x="26434" y="8982"/>
                    <a:pt x="26444" y="9002"/>
                    <a:pt x="26434" y="9035"/>
                  </a:cubicBezTo>
                  <a:cubicBezTo>
                    <a:pt x="26430" y="9048"/>
                    <a:pt x="26427" y="9055"/>
                    <a:pt x="26423" y="9055"/>
                  </a:cubicBezTo>
                  <a:cubicBezTo>
                    <a:pt x="26419" y="9055"/>
                    <a:pt x="26414" y="9047"/>
                    <a:pt x="26409" y="9031"/>
                  </a:cubicBezTo>
                  <a:cubicBezTo>
                    <a:pt x="26403" y="9017"/>
                    <a:pt x="26398" y="9010"/>
                    <a:pt x="26395" y="9010"/>
                  </a:cubicBezTo>
                  <a:cubicBezTo>
                    <a:pt x="26393" y="9010"/>
                    <a:pt x="26392" y="9013"/>
                    <a:pt x="26392" y="9020"/>
                  </a:cubicBezTo>
                  <a:cubicBezTo>
                    <a:pt x="26386" y="9051"/>
                    <a:pt x="26426" y="9079"/>
                    <a:pt x="26461" y="9079"/>
                  </a:cubicBezTo>
                  <a:cubicBezTo>
                    <a:pt x="26470" y="9079"/>
                    <a:pt x="26478" y="9077"/>
                    <a:pt x="26485" y="9073"/>
                  </a:cubicBezTo>
                  <a:cubicBezTo>
                    <a:pt x="26492" y="9068"/>
                    <a:pt x="26500" y="9065"/>
                    <a:pt x="26510" y="9065"/>
                  </a:cubicBezTo>
                  <a:cubicBezTo>
                    <a:pt x="26527" y="9065"/>
                    <a:pt x="26547" y="9073"/>
                    <a:pt x="26562" y="9086"/>
                  </a:cubicBezTo>
                  <a:cubicBezTo>
                    <a:pt x="26580" y="9099"/>
                    <a:pt x="26601" y="9107"/>
                    <a:pt x="26614" y="9107"/>
                  </a:cubicBezTo>
                  <a:cubicBezTo>
                    <a:pt x="26619" y="9107"/>
                    <a:pt x="26623" y="9106"/>
                    <a:pt x="26624" y="9104"/>
                  </a:cubicBezTo>
                  <a:cubicBezTo>
                    <a:pt x="26628" y="9101"/>
                    <a:pt x="26633" y="9100"/>
                    <a:pt x="26639" y="9100"/>
                  </a:cubicBezTo>
                  <a:cubicBezTo>
                    <a:pt x="26651" y="9100"/>
                    <a:pt x="26666" y="9104"/>
                    <a:pt x="26679" y="9111"/>
                  </a:cubicBezTo>
                  <a:cubicBezTo>
                    <a:pt x="26699" y="9123"/>
                    <a:pt x="26716" y="9128"/>
                    <a:pt x="26727" y="9128"/>
                  </a:cubicBezTo>
                  <a:cubicBezTo>
                    <a:pt x="26743" y="9128"/>
                    <a:pt x="26748" y="9117"/>
                    <a:pt x="26732" y="9097"/>
                  </a:cubicBezTo>
                  <a:cubicBezTo>
                    <a:pt x="26714" y="9080"/>
                    <a:pt x="26721" y="9070"/>
                    <a:pt x="26767" y="9059"/>
                  </a:cubicBezTo>
                  <a:cubicBezTo>
                    <a:pt x="26798" y="9049"/>
                    <a:pt x="26825" y="9031"/>
                    <a:pt x="26829" y="9017"/>
                  </a:cubicBezTo>
                  <a:cubicBezTo>
                    <a:pt x="26836" y="8998"/>
                    <a:pt x="26852" y="8988"/>
                    <a:pt x="26872" y="8988"/>
                  </a:cubicBezTo>
                  <a:cubicBezTo>
                    <a:pt x="26894" y="8988"/>
                    <a:pt x="26921" y="9000"/>
                    <a:pt x="26943" y="9024"/>
                  </a:cubicBezTo>
                  <a:cubicBezTo>
                    <a:pt x="26964" y="9044"/>
                    <a:pt x="26975" y="9054"/>
                    <a:pt x="26983" y="9054"/>
                  </a:cubicBezTo>
                  <a:cubicBezTo>
                    <a:pt x="26991" y="9054"/>
                    <a:pt x="26996" y="9046"/>
                    <a:pt x="27002" y="9031"/>
                  </a:cubicBezTo>
                  <a:cubicBezTo>
                    <a:pt x="27019" y="8996"/>
                    <a:pt x="27085" y="8960"/>
                    <a:pt x="27125" y="8960"/>
                  </a:cubicBezTo>
                  <a:cubicBezTo>
                    <a:pt x="27136" y="8960"/>
                    <a:pt x="27146" y="8963"/>
                    <a:pt x="27152" y="8969"/>
                  </a:cubicBezTo>
                  <a:cubicBezTo>
                    <a:pt x="27156" y="8973"/>
                    <a:pt x="27159" y="8974"/>
                    <a:pt x="27160" y="8974"/>
                  </a:cubicBezTo>
                  <a:cubicBezTo>
                    <a:pt x="27163" y="8974"/>
                    <a:pt x="27163" y="8969"/>
                    <a:pt x="27158" y="8958"/>
                  </a:cubicBezTo>
                  <a:cubicBezTo>
                    <a:pt x="27124" y="8868"/>
                    <a:pt x="27127" y="8854"/>
                    <a:pt x="27196" y="8847"/>
                  </a:cubicBezTo>
                  <a:cubicBezTo>
                    <a:pt x="27256" y="8844"/>
                    <a:pt x="27262" y="8841"/>
                    <a:pt x="27238" y="8802"/>
                  </a:cubicBezTo>
                  <a:cubicBezTo>
                    <a:pt x="27225" y="8782"/>
                    <a:pt x="27200" y="8757"/>
                    <a:pt x="27186" y="8747"/>
                  </a:cubicBezTo>
                  <a:cubicBezTo>
                    <a:pt x="27155" y="8726"/>
                    <a:pt x="27169" y="8698"/>
                    <a:pt x="27225" y="8684"/>
                  </a:cubicBezTo>
                  <a:cubicBezTo>
                    <a:pt x="27230" y="8683"/>
                    <a:pt x="27235" y="8682"/>
                    <a:pt x="27239" y="8682"/>
                  </a:cubicBezTo>
                  <a:cubicBezTo>
                    <a:pt x="27256" y="8682"/>
                    <a:pt x="27262" y="8692"/>
                    <a:pt x="27262" y="8712"/>
                  </a:cubicBezTo>
                  <a:cubicBezTo>
                    <a:pt x="27261" y="8728"/>
                    <a:pt x="27261" y="8736"/>
                    <a:pt x="27263" y="8736"/>
                  </a:cubicBezTo>
                  <a:cubicBezTo>
                    <a:pt x="27264" y="8736"/>
                    <a:pt x="27268" y="8729"/>
                    <a:pt x="27273" y="8716"/>
                  </a:cubicBezTo>
                  <a:cubicBezTo>
                    <a:pt x="27280" y="8695"/>
                    <a:pt x="27291" y="8688"/>
                    <a:pt x="27317" y="8688"/>
                  </a:cubicBezTo>
                  <a:cubicBezTo>
                    <a:pt x="27327" y="8688"/>
                    <a:pt x="27339" y="8689"/>
                    <a:pt x="27353" y="8691"/>
                  </a:cubicBezTo>
                  <a:cubicBezTo>
                    <a:pt x="27387" y="8695"/>
                    <a:pt x="27422" y="8708"/>
                    <a:pt x="27425" y="8722"/>
                  </a:cubicBezTo>
                  <a:cubicBezTo>
                    <a:pt x="27426" y="8727"/>
                    <a:pt x="27428" y="8729"/>
                    <a:pt x="27430" y="8729"/>
                  </a:cubicBezTo>
                  <a:cubicBezTo>
                    <a:pt x="27436" y="8729"/>
                    <a:pt x="27444" y="8718"/>
                    <a:pt x="27454" y="8702"/>
                  </a:cubicBezTo>
                  <a:cubicBezTo>
                    <a:pt x="27464" y="8675"/>
                    <a:pt x="27469" y="8664"/>
                    <a:pt x="27483" y="8664"/>
                  </a:cubicBezTo>
                  <a:cubicBezTo>
                    <a:pt x="27492" y="8664"/>
                    <a:pt x="27505" y="8669"/>
                    <a:pt x="27526" y="8677"/>
                  </a:cubicBezTo>
                  <a:cubicBezTo>
                    <a:pt x="27550" y="8689"/>
                    <a:pt x="27578" y="8699"/>
                    <a:pt x="27591" y="8699"/>
                  </a:cubicBezTo>
                  <a:cubicBezTo>
                    <a:pt x="27593" y="8699"/>
                    <a:pt x="27594" y="8699"/>
                    <a:pt x="27595" y="8698"/>
                  </a:cubicBezTo>
                  <a:cubicBezTo>
                    <a:pt x="27598" y="8698"/>
                    <a:pt x="27601" y="8698"/>
                    <a:pt x="27606" y="8698"/>
                  </a:cubicBezTo>
                  <a:cubicBezTo>
                    <a:pt x="27641" y="8698"/>
                    <a:pt x="27745" y="8708"/>
                    <a:pt x="27887" y="8729"/>
                  </a:cubicBezTo>
                  <a:cubicBezTo>
                    <a:pt x="27936" y="8737"/>
                    <a:pt x="27991" y="8747"/>
                    <a:pt x="28012" y="8757"/>
                  </a:cubicBezTo>
                  <a:cubicBezTo>
                    <a:pt x="28024" y="8763"/>
                    <a:pt x="28043" y="8765"/>
                    <a:pt x="28064" y="8765"/>
                  </a:cubicBezTo>
                  <a:cubicBezTo>
                    <a:pt x="28097" y="8765"/>
                    <a:pt x="28135" y="8759"/>
                    <a:pt x="28165" y="8747"/>
                  </a:cubicBezTo>
                  <a:cubicBezTo>
                    <a:pt x="28166" y="8746"/>
                    <a:pt x="28167" y="8746"/>
                    <a:pt x="28167" y="8746"/>
                  </a:cubicBezTo>
                  <a:cubicBezTo>
                    <a:pt x="28173" y="8746"/>
                    <a:pt x="28178" y="8755"/>
                    <a:pt x="28175" y="8771"/>
                  </a:cubicBezTo>
                  <a:cubicBezTo>
                    <a:pt x="28175" y="8788"/>
                    <a:pt x="28189" y="8802"/>
                    <a:pt x="28210" y="8802"/>
                  </a:cubicBezTo>
                  <a:cubicBezTo>
                    <a:pt x="28213" y="8803"/>
                    <a:pt x="28216" y="8803"/>
                    <a:pt x="28218" y="8803"/>
                  </a:cubicBezTo>
                  <a:cubicBezTo>
                    <a:pt x="28237" y="8803"/>
                    <a:pt x="28247" y="8793"/>
                    <a:pt x="28241" y="8778"/>
                  </a:cubicBezTo>
                  <a:cubicBezTo>
                    <a:pt x="28237" y="8761"/>
                    <a:pt x="28251" y="8750"/>
                    <a:pt x="28279" y="8747"/>
                  </a:cubicBezTo>
                  <a:cubicBezTo>
                    <a:pt x="28307" y="8747"/>
                    <a:pt x="28331" y="8737"/>
                    <a:pt x="28335" y="8722"/>
                  </a:cubicBezTo>
                  <a:cubicBezTo>
                    <a:pt x="28338" y="8713"/>
                    <a:pt x="28351" y="8704"/>
                    <a:pt x="28368" y="8704"/>
                  </a:cubicBezTo>
                  <a:cubicBezTo>
                    <a:pt x="28371" y="8704"/>
                    <a:pt x="28374" y="8704"/>
                    <a:pt x="28376" y="8705"/>
                  </a:cubicBezTo>
                  <a:cubicBezTo>
                    <a:pt x="28397" y="8705"/>
                    <a:pt x="28407" y="8698"/>
                    <a:pt x="28404" y="8677"/>
                  </a:cubicBezTo>
                  <a:cubicBezTo>
                    <a:pt x="28397" y="8660"/>
                    <a:pt x="28370" y="8649"/>
                    <a:pt x="28338" y="8649"/>
                  </a:cubicBezTo>
                  <a:cubicBezTo>
                    <a:pt x="28311" y="8649"/>
                    <a:pt x="28258" y="8628"/>
                    <a:pt x="28224" y="8604"/>
                  </a:cubicBezTo>
                  <a:cubicBezTo>
                    <a:pt x="28192" y="8579"/>
                    <a:pt x="28151" y="8562"/>
                    <a:pt x="28131" y="8562"/>
                  </a:cubicBezTo>
                  <a:cubicBezTo>
                    <a:pt x="28130" y="8562"/>
                    <a:pt x="28128" y="8562"/>
                    <a:pt x="28127" y="8563"/>
                  </a:cubicBezTo>
                  <a:cubicBezTo>
                    <a:pt x="28121" y="8564"/>
                    <a:pt x="28117" y="8565"/>
                    <a:pt x="28114" y="8565"/>
                  </a:cubicBezTo>
                  <a:cubicBezTo>
                    <a:pt x="28104" y="8565"/>
                    <a:pt x="28108" y="8555"/>
                    <a:pt x="28127" y="8532"/>
                  </a:cubicBezTo>
                  <a:cubicBezTo>
                    <a:pt x="28147" y="8511"/>
                    <a:pt x="28151" y="8490"/>
                    <a:pt x="28141" y="8483"/>
                  </a:cubicBezTo>
                  <a:cubicBezTo>
                    <a:pt x="28120" y="8473"/>
                    <a:pt x="28187" y="8386"/>
                    <a:pt x="28215" y="8386"/>
                  </a:cubicBezTo>
                  <a:cubicBezTo>
                    <a:pt x="28215" y="8386"/>
                    <a:pt x="28216" y="8386"/>
                    <a:pt x="28216" y="8386"/>
                  </a:cubicBezTo>
                  <a:cubicBezTo>
                    <a:pt x="28224" y="8386"/>
                    <a:pt x="28224" y="8365"/>
                    <a:pt x="28213" y="8337"/>
                  </a:cubicBezTo>
                  <a:cubicBezTo>
                    <a:pt x="28205" y="8314"/>
                    <a:pt x="28189" y="8301"/>
                    <a:pt x="28175" y="8301"/>
                  </a:cubicBezTo>
                  <a:cubicBezTo>
                    <a:pt x="28171" y="8301"/>
                    <a:pt x="28168" y="8301"/>
                    <a:pt x="28165" y="8303"/>
                  </a:cubicBezTo>
                  <a:cubicBezTo>
                    <a:pt x="28160" y="8305"/>
                    <a:pt x="28155" y="8306"/>
                    <a:pt x="28151" y="8306"/>
                  </a:cubicBezTo>
                  <a:cubicBezTo>
                    <a:pt x="28135" y="8306"/>
                    <a:pt x="28120" y="8294"/>
                    <a:pt x="28109" y="8274"/>
                  </a:cubicBezTo>
                  <a:cubicBezTo>
                    <a:pt x="28098" y="8250"/>
                    <a:pt x="28083" y="8237"/>
                    <a:pt x="28070" y="8237"/>
                  </a:cubicBezTo>
                  <a:cubicBezTo>
                    <a:pt x="28059" y="8237"/>
                    <a:pt x="28050" y="8246"/>
                    <a:pt x="28043" y="8264"/>
                  </a:cubicBezTo>
                  <a:cubicBezTo>
                    <a:pt x="28038" y="8275"/>
                    <a:pt x="28024" y="8281"/>
                    <a:pt x="28001" y="8281"/>
                  </a:cubicBezTo>
                  <a:cubicBezTo>
                    <a:pt x="27993" y="8281"/>
                    <a:pt x="27984" y="8280"/>
                    <a:pt x="27974" y="8279"/>
                  </a:cubicBezTo>
                  <a:cubicBezTo>
                    <a:pt x="27922" y="8271"/>
                    <a:pt x="27912" y="8261"/>
                    <a:pt x="27912" y="8216"/>
                  </a:cubicBezTo>
                  <a:cubicBezTo>
                    <a:pt x="27905" y="8112"/>
                    <a:pt x="27917" y="8066"/>
                    <a:pt x="27941" y="8066"/>
                  </a:cubicBezTo>
                  <a:cubicBezTo>
                    <a:pt x="27942" y="8066"/>
                    <a:pt x="27944" y="8066"/>
                    <a:pt x="27946" y="8066"/>
                  </a:cubicBezTo>
                  <a:cubicBezTo>
                    <a:pt x="27952" y="8068"/>
                    <a:pt x="27956" y="8069"/>
                    <a:pt x="27959" y="8069"/>
                  </a:cubicBezTo>
                  <a:cubicBezTo>
                    <a:pt x="27966" y="8069"/>
                    <a:pt x="27963" y="8063"/>
                    <a:pt x="27953" y="8056"/>
                  </a:cubicBezTo>
                  <a:cubicBezTo>
                    <a:pt x="27946" y="8050"/>
                    <a:pt x="27935" y="8048"/>
                    <a:pt x="27925" y="8048"/>
                  </a:cubicBezTo>
                  <a:cubicBezTo>
                    <a:pt x="27916" y="8048"/>
                    <a:pt x="27907" y="8050"/>
                    <a:pt x="27901" y="8053"/>
                  </a:cubicBezTo>
                  <a:cubicBezTo>
                    <a:pt x="27896" y="8056"/>
                    <a:pt x="27892" y="8057"/>
                    <a:pt x="27889" y="8057"/>
                  </a:cubicBezTo>
                  <a:cubicBezTo>
                    <a:pt x="27880" y="8057"/>
                    <a:pt x="27877" y="8047"/>
                    <a:pt x="27877" y="8025"/>
                  </a:cubicBezTo>
                  <a:cubicBezTo>
                    <a:pt x="27877" y="8002"/>
                    <a:pt x="27874" y="7993"/>
                    <a:pt x="27864" y="7993"/>
                  </a:cubicBezTo>
                  <a:cubicBezTo>
                    <a:pt x="27859" y="7993"/>
                    <a:pt x="27852" y="7996"/>
                    <a:pt x="27842" y="8000"/>
                  </a:cubicBezTo>
                  <a:cubicBezTo>
                    <a:pt x="27831" y="8009"/>
                    <a:pt x="27819" y="8012"/>
                    <a:pt x="27807" y="8012"/>
                  </a:cubicBezTo>
                  <a:cubicBezTo>
                    <a:pt x="27799" y="8012"/>
                    <a:pt x="27792" y="8011"/>
                    <a:pt x="27787" y="8008"/>
                  </a:cubicBezTo>
                  <a:cubicBezTo>
                    <a:pt x="27779" y="8000"/>
                    <a:pt x="27779" y="7994"/>
                    <a:pt x="27786" y="7994"/>
                  </a:cubicBezTo>
                  <a:cubicBezTo>
                    <a:pt x="27788" y="7994"/>
                    <a:pt x="27792" y="7995"/>
                    <a:pt x="27797" y="7997"/>
                  </a:cubicBezTo>
                  <a:cubicBezTo>
                    <a:pt x="27799" y="7998"/>
                    <a:pt x="27802" y="7998"/>
                    <a:pt x="27804" y="7998"/>
                  </a:cubicBezTo>
                  <a:cubicBezTo>
                    <a:pt x="27814" y="7998"/>
                    <a:pt x="27820" y="7991"/>
                    <a:pt x="27818" y="7980"/>
                  </a:cubicBezTo>
                  <a:cubicBezTo>
                    <a:pt x="27814" y="7966"/>
                    <a:pt x="27835" y="7956"/>
                    <a:pt x="27863" y="7956"/>
                  </a:cubicBezTo>
                  <a:cubicBezTo>
                    <a:pt x="27915" y="7956"/>
                    <a:pt x="28008" y="7893"/>
                    <a:pt x="28002" y="7869"/>
                  </a:cubicBezTo>
                  <a:cubicBezTo>
                    <a:pt x="27999" y="7861"/>
                    <a:pt x="27989" y="7857"/>
                    <a:pt x="27976" y="7857"/>
                  </a:cubicBezTo>
                  <a:cubicBezTo>
                    <a:pt x="27972" y="7857"/>
                    <a:pt x="27968" y="7857"/>
                    <a:pt x="27963" y="7858"/>
                  </a:cubicBezTo>
                  <a:cubicBezTo>
                    <a:pt x="27957" y="7860"/>
                    <a:pt x="27952" y="7861"/>
                    <a:pt x="27947" y="7861"/>
                  </a:cubicBezTo>
                  <a:cubicBezTo>
                    <a:pt x="27934" y="7861"/>
                    <a:pt x="27924" y="7855"/>
                    <a:pt x="27922" y="7848"/>
                  </a:cubicBezTo>
                  <a:cubicBezTo>
                    <a:pt x="27919" y="7840"/>
                    <a:pt x="27909" y="7836"/>
                    <a:pt x="27896" y="7836"/>
                  </a:cubicBezTo>
                  <a:cubicBezTo>
                    <a:pt x="27892" y="7836"/>
                    <a:pt x="27888" y="7836"/>
                    <a:pt x="27883" y="7837"/>
                  </a:cubicBezTo>
                  <a:cubicBezTo>
                    <a:pt x="27881" y="7838"/>
                    <a:pt x="27879" y="7838"/>
                    <a:pt x="27876" y="7838"/>
                  </a:cubicBezTo>
                  <a:cubicBezTo>
                    <a:pt x="27858" y="7838"/>
                    <a:pt x="27841" y="7824"/>
                    <a:pt x="27832" y="7796"/>
                  </a:cubicBezTo>
                  <a:lnTo>
                    <a:pt x="27818" y="7744"/>
                  </a:lnTo>
                  <a:lnTo>
                    <a:pt x="27995" y="7712"/>
                  </a:lnTo>
                  <a:cubicBezTo>
                    <a:pt x="28083" y="7701"/>
                    <a:pt x="28171" y="7691"/>
                    <a:pt x="28207" y="7691"/>
                  </a:cubicBezTo>
                  <a:cubicBezTo>
                    <a:pt x="28213" y="7691"/>
                    <a:pt x="28217" y="7691"/>
                    <a:pt x="28220" y="7692"/>
                  </a:cubicBezTo>
                  <a:cubicBezTo>
                    <a:pt x="28229" y="7693"/>
                    <a:pt x="28236" y="7694"/>
                    <a:pt x="28243" y="7694"/>
                  </a:cubicBezTo>
                  <a:cubicBezTo>
                    <a:pt x="28263" y="7694"/>
                    <a:pt x="28274" y="7686"/>
                    <a:pt x="28279" y="7671"/>
                  </a:cubicBezTo>
                  <a:cubicBezTo>
                    <a:pt x="28283" y="7658"/>
                    <a:pt x="28288" y="7652"/>
                    <a:pt x="28291" y="7652"/>
                  </a:cubicBezTo>
                  <a:cubicBezTo>
                    <a:pt x="28293" y="7652"/>
                    <a:pt x="28295" y="7655"/>
                    <a:pt x="28296" y="7661"/>
                  </a:cubicBezTo>
                  <a:cubicBezTo>
                    <a:pt x="28299" y="7667"/>
                    <a:pt x="28309" y="7671"/>
                    <a:pt x="28324" y="7671"/>
                  </a:cubicBezTo>
                  <a:cubicBezTo>
                    <a:pt x="28331" y="7671"/>
                    <a:pt x="28340" y="7670"/>
                    <a:pt x="28349" y="7667"/>
                  </a:cubicBezTo>
                  <a:cubicBezTo>
                    <a:pt x="28373" y="7661"/>
                    <a:pt x="28391" y="7650"/>
                    <a:pt x="28386" y="7640"/>
                  </a:cubicBezTo>
                  <a:cubicBezTo>
                    <a:pt x="28386" y="7634"/>
                    <a:pt x="28379" y="7628"/>
                    <a:pt x="28369" y="7628"/>
                  </a:cubicBezTo>
                  <a:cubicBezTo>
                    <a:pt x="28367" y="7628"/>
                    <a:pt x="28365" y="7629"/>
                    <a:pt x="28362" y="7629"/>
                  </a:cubicBezTo>
                  <a:cubicBezTo>
                    <a:pt x="28361" y="7629"/>
                    <a:pt x="28360" y="7630"/>
                    <a:pt x="28359" y="7630"/>
                  </a:cubicBezTo>
                  <a:cubicBezTo>
                    <a:pt x="28331" y="7630"/>
                    <a:pt x="28287" y="7535"/>
                    <a:pt x="28300" y="7504"/>
                  </a:cubicBezTo>
                  <a:cubicBezTo>
                    <a:pt x="28311" y="7483"/>
                    <a:pt x="28300" y="7477"/>
                    <a:pt x="28272" y="7477"/>
                  </a:cubicBezTo>
                  <a:cubicBezTo>
                    <a:pt x="28237" y="7477"/>
                    <a:pt x="28237" y="7477"/>
                    <a:pt x="28279" y="7463"/>
                  </a:cubicBezTo>
                  <a:cubicBezTo>
                    <a:pt x="28289" y="7460"/>
                    <a:pt x="28299" y="7458"/>
                    <a:pt x="28309" y="7458"/>
                  </a:cubicBezTo>
                  <a:cubicBezTo>
                    <a:pt x="28322" y="7458"/>
                    <a:pt x="28333" y="7462"/>
                    <a:pt x="28335" y="7470"/>
                  </a:cubicBezTo>
                  <a:cubicBezTo>
                    <a:pt x="28337" y="7478"/>
                    <a:pt x="28345" y="7485"/>
                    <a:pt x="28355" y="7485"/>
                  </a:cubicBezTo>
                  <a:cubicBezTo>
                    <a:pt x="28357" y="7485"/>
                    <a:pt x="28360" y="7484"/>
                    <a:pt x="28362" y="7483"/>
                  </a:cubicBezTo>
                  <a:cubicBezTo>
                    <a:pt x="28373" y="7480"/>
                    <a:pt x="28380" y="7463"/>
                    <a:pt x="28376" y="7449"/>
                  </a:cubicBezTo>
                  <a:cubicBezTo>
                    <a:pt x="28370" y="7435"/>
                    <a:pt x="28380" y="7418"/>
                    <a:pt x="28397" y="7414"/>
                  </a:cubicBezTo>
                  <a:cubicBezTo>
                    <a:pt x="28411" y="7411"/>
                    <a:pt x="28442" y="7400"/>
                    <a:pt x="28470" y="7393"/>
                  </a:cubicBezTo>
                  <a:cubicBezTo>
                    <a:pt x="28508" y="7379"/>
                    <a:pt x="28508" y="7376"/>
                    <a:pt x="28466" y="7369"/>
                  </a:cubicBezTo>
                  <a:cubicBezTo>
                    <a:pt x="28442" y="7363"/>
                    <a:pt x="28418" y="7352"/>
                    <a:pt x="28415" y="7342"/>
                  </a:cubicBezTo>
                  <a:cubicBezTo>
                    <a:pt x="28409" y="7326"/>
                    <a:pt x="28503" y="7305"/>
                    <a:pt x="28566" y="7305"/>
                  </a:cubicBezTo>
                  <a:cubicBezTo>
                    <a:pt x="28584" y="7305"/>
                    <a:pt x="28599" y="7306"/>
                    <a:pt x="28609" y="7310"/>
                  </a:cubicBezTo>
                  <a:cubicBezTo>
                    <a:pt x="28620" y="7316"/>
                    <a:pt x="28638" y="7319"/>
                    <a:pt x="28656" y="7319"/>
                  </a:cubicBezTo>
                  <a:cubicBezTo>
                    <a:pt x="28672" y="7319"/>
                    <a:pt x="28688" y="7317"/>
                    <a:pt x="28703" y="7314"/>
                  </a:cubicBezTo>
                  <a:cubicBezTo>
                    <a:pt x="28716" y="7312"/>
                    <a:pt x="28733" y="7311"/>
                    <a:pt x="28748" y="7311"/>
                  </a:cubicBezTo>
                  <a:cubicBezTo>
                    <a:pt x="28763" y="7311"/>
                    <a:pt x="28777" y="7312"/>
                    <a:pt x="28786" y="7314"/>
                  </a:cubicBezTo>
                  <a:cubicBezTo>
                    <a:pt x="28793" y="7316"/>
                    <a:pt x="28800" y="7317"/>
                    <a:pt x="28807" y="7317"/>
                  </a:cubicBezTo>
                  <a:cubicBezTo>
                    <a:pt x="28821" y="7317"/>
                    <a:pt x="28834" y="7312"/>
                    <a:pt x="28841" y="7304"/>
                  </a:cubicBezTo>
                  <a:cubicBezTo>
                    <a:pt x="28848" y="7298"/>
                    <a:pt x="28853" y="7295"/>
                    <a:pt x="28856" y="7295"/>
                  </a:cubicBezTo>
                  <a:lnTo>
                    <a:pt x="28856" y="7295"/>
                  </a:lnTo>
                  <a:cubicBezTo>
                    <a:pt x="28859" y="7295"/>
                    <a:pt x="28859" y="7300"/>
                    <a:pt x="28855" y="7310"/>
                  </a:cubicBezTo>
                  <a:cubicBezTo>
                    <a:pt x="28852" y="7322"/>
                    <a:pt x="28871" y="7329"/>
                    <a:pt x="28907" y="7329"/>
                  </a:cubicBezTo>
                  <a:cubicBezTo>
                    <a:pt x="28915" y="7329"/>
                    <a:pt x="28923" y="7328"/>
                    <a:pt x="28932" y="7328"/>
                  </a:cubicBezTo>
                  <a:cubicBezTo>
                    <a:pt x="28944" y="7327"/>
                    <a:pt x="28956" y="7326"/>
                    <a:pt x="28967" y="7326"/>
                  </a:cubicBezTo>
                  <a:cubicBezTo>
                    <a:pt x="28998" y="7326"/>
                    <a:pt x="29024" y="7329"/>
                    <a:pt x="29032" y="7334"/>
                  </a:cubicBezTo>
                  <a:cubicBezTo>
                    <a:pt x="29035" y="7337"/>
                    <a:pt x="29042" y="7338"/>
                    <a:pt x="29049" y="7338"/>
                  </a:cubicBezTo>
                  <a:cubicBezTo>
                    <a:pt x="29063" y="7338"/>
                    <a:pt x="29082" y="7334"/>
                    <a:pt x="29098" y="7328"/>
                  </a:cubicBezTo>
                  <a:cubicBezTo>
                    <a:pt x="29114" y="7319"/>
                    <a:pt x="29122" y="7315"/>
                    <a:pt x="29125" y="7315"/>
                  </a:cubicBezTo>
                  <a:lnTo>
                    <a:pt x="29125" y="7315"/>
                  </a:lnTo>
                  <a:cubicBezTo>
                    <a:pt x="29127" y="7315"/>
                    <a:pt x="29124" y="7319"/>
                    <a:pt x="29115" y="7328"/>
                  </a:cubicBezTo>
                  <a:cubicBezTo>
                    <a:pt x="29094" y="7352"/>
                    <a:pt x="29105" y="7359"/>
                    <a:pt x="29167" y="7376"/>
                  </a:cubicBezTo>
                  <a:cubicBezTo>
                    <a:pt x="29183" y="7380"/>
                    <a:pt x="29204" y="7382"/>
                    <a:pt x="29227" y="7382"/>
                  </a:cubicBezTo>
                  <a:cubicBezTo>
                    <a:pt x="29322" y="7382"/>
                    <a:pt x="29457" y="7352"/>
                    <a:pt x="29452" y="7324"/>
                  </a:cubicBezTo>
                  <a:cubicBezTo>
                    <a:pt x="29452" y="7320"/>
                    <a:pt x="29453" y="7318"/>
                    <a:pt x="29455" y="7318"/>
                  </a:cubicBezTo>
                  <a:cubicBezTo>
                    <a:pt x="29459" y="7318"/>
                    <a:pt x="29467" y="7328"/>
                    <a:pt x="29480" y="7345"/>
                  </a:cubicBezTo>
                  <a:cubicBezTo>
                    <a:pt x="29504" y="7376"/>
                    <a:pt x="29504" y="7400"/>
                    <a:pt x="29486" y="7428"/>
                  </a:cubicBezTo>
                  <a:cubicBezTo>
                    <a:pt x="29472" y="7446"/>
                    <a:pt x="29467" y="7454"/>
                    <a:pt x="29470" y="7454"/>
                  </a:cubicBezTo>
                  <a:cubicBezTo>
                    <a:pt x="29472" y="7454"/>
                    <a:pt x="29480" y="7449"/>
                    <a:pt x="29494" y="7442"/>
                  </a:cubicBezTo>
                  <a:cubicBezTo>
                    <a:pt x="29509" y="7432"/>
                    <a:pt x="29539" y="7427"/>
                    <a:pt x="29569" y="7427"/>
                  </a:cubicBezTo>
                  <a:cubicBezTo>
                    <a:pt x="29612" y="7427"/>
                    <a:pt x="29656" y="7436"/>
                    <a:pt x="29660" y="7453"/>
                  </a:cubicBezTo>
                  <a:cubicBezTo>
                    <a:pt x="29664" y="7459"/>
                    <a:pt x="29639" y="7477"/>
                    <a:pt x="29608" y="7488"/>
                  </a:cubicBezTo>
                  <a:lnTo>
                    <a:pt x="29549" y="7508"/>
                  </a:lnTo>
                  <a:lnTo>
                    <a:pt x="29619" y="7522"/>
                  </a:lnTo>
                  <a:cubicBezTo>
                    <a:pt x="29637" y="7526"/>
                    <a:pt x="29652" y="7528"/>
                    <a:pt x="29664" y="7528"/>
                  </a:cubicBezTo>
                  <a:cubicBezTo>
                    <a:pt x="29683" y="7528"/>
                    <a:pt x="29694" y="7523"/>
                    <a:pt x="29698" y="7512"/>
                  </a:cubicBezTo>
                  <a:cubicBezTo>
                    <a:pt x="29704" y="7497"/>
                    <a:pt x="29720" y="7490"/>
                    <a:pt x="29742" y="7490"/>
                  </a:cubicBezTo>
                  <a:cubicBezTo>
                    <a:pt x="29747" y="7490"/>
                    <a:pt x="29752" y="7490"/>
                    <a:pt x="29757" y="7491"/>
                  </a:cubicBezTo>
                  <a:cubicBezTo>
                    <a:pt x="29806" y="7494"/>
                    <a:pt x="29806" y="7494"/>
                    <a:pt x="29764" y="7508"/>
                  </a:cubicBezTo>
                  <a:cubicBezTo>
                    <a:pt x="29736" y="7515"/>
                    <a:pt x="29754" y="7525"/>
                    <a:pt x="29819" y="7536"/>
                  </a:cubicBezTo>
                  <a:cubicBezTo>
                    <a:pt x="29872" y="7545"/>
                    <a:pt x="29902" y="7550"/>
                    <a:pt x="29915" y="7550"/>
                  </a:cubicBezTo>
                  <a:cubicBezTo>
                    <a:pt x="29933" y="7550"/>
                    <a:pt x="29927" y="7543"/>
                    <a:pt x="29913" y="7525"/>
                  </a:cubicBezTo>
                  <a:cubicBezTo>
                    <a:pt x="29896" y="7508"/>
                    <a:pt x="29910" y="7498"/>
                    <a:pt x="29965" y="7488"/>
                  </a:cubicBezTo>
                  <a:cubicBezTo>
                    <a:pt x="30007" y="7480"/>
                    <a:pt x="30045" y="7477"/>
                    <a:pt x="30048" y="7477"/>
                  </a:cubicBezTo>
                  <a:cubicBezTo>
                    <a:pt x="30050" y="7478"/>
                    <a:pt x="30055" y="7479"/>
                    <a:pt x="30061" y="7479"/>
                  </a:cubicBezTo>
                  <a:cubicBezTo>
                    <a:pt x="30067" y="7479"/>
                    <a:pt x="30075" y="7478"/>
                    <a:pt x="30080" y="7477"/>
                  </a:cubicBezTo>
                  <a:cubicBezTo>
                    <a:pt x="30083" y="7476"/>
                    <a:pt x="30087" y="7476"/>
                    <a:pt x="30089" y="7476"/>
                  </a:cubicBezTo>
                  <a:cubicBezTo>
                    <a:pt x="30128" y="7476"/>
                    <a:pt x="30104" y="7516"/>
                    <a:pt x="30056" y="7525"/>
                  </a:cubicBezTo>
                  <a:cubicBezTo>
                    <a:pt x="30027" y="7529"/>
                    <a:pt x="30007" y="7543"/>
                    <a:pt x="30018" y="7550"/>
                  </a:cubicBezTo>
                  <a:cubicBezTo>
                    <a:pt x="30024" y="7555"/>
                    <a:pt x="30035" y="7557"/>
                    <a:pt x="30049" y="7557"/>
                  </a:cubicBezTo>
                  <a:cubicBezTo>
                    <a:pt x="30066" y="7557"/>
                    <a:pt x="30088" y="7554"/>
                    <a:pt x="30111" y="7546"/>
                  </a:cubicBezTo>
                  <a:cubicBezTo>
                    <a:pt x="30130" y="7541"/>
                    <a:pt x="30154" y="7538"/>
                    <a:pt x="30178" y="7538"/>
                  </a:cubicBezTo>
                  <a:cubicBezTo>
                    <a:pt x="30201" y="7538"/>
                    <a:pt x="30224" y="7541"/>
                    <a:pt x="30239" y="7546"/>
                  </a:cubicBezTo>
                  <a:cubicBezTo>
                    <a:pt x="30259" y="7553"/>
                    <a:pt x="30272" y="7556"/>
                    <a:pt x="30281" y="7556"/>
                  </a:cubicBezTo>
                  <a:cubicBezTo>
                    <a:pt x="30296" y="7556"/>
                    <a:pt x="30298" y="7547"/>
                    <a:pt x="30298" y="7525"/>
                  </a:cubicBezTo>
                  <a:cubicBezTo>
                    <a:pt x="30298" y="7510"/>
                    <a:pt x="30299" y="7502"/>
                    <a:pt x="30303" y="7502"/>
                  </a:cubicBezTo>
                  <a:cubicBezTo>
                    <a:pt x="30306" y="7502"/>
                    <a:pt x="30314" y="7511"/>
                    <a:pt x="30326" y="7529"/>
                  </a:cubicBezTo>
                  <a:cubicBezTo>
                    <a:pt x="30346" y="7555"/>
                    <a:pt x="30383" y="7570"/>
                    <a:pt x="30416" y="7570"/>
                  </a:cubicBezTo>
                  <a:cubicBezTo>
                    <a:pt x="30436" y="7570"/>
                    <a:pt x="30455" y="7565"/>
                    <a:pt x="30468" y="7553"/>
                  </a:cubicBezTo>
                  <a:cubicBezTo>
                    <a:pt x="30474" y="7547"/>
                    <a:pt x="30488" y="7545"/>
                    <a:pt x="30505" y="7545"/>
                  </a:cubicBezTo>
                  <a:cubicBezTo>
                    <a:pt x="30519" y="7545"/>
                    <a:pt x="30536" y="7547"/>
                    <a:pt x="30551" y="7550"/>
                  </a:cubicBezTo>
                  <a:cubicBezTo>
                    <a:pt x="30570" y="7556"/>
                    <a:pt x="30587" y="7558"/>
                    <a:pt x="30598" y="7558"/>
                  </a:cubicBezTo>
                  <a:cubicBezTo>
                    <a:pt x="30607" y="7558"/>
                    <a:pt x="30612" y="7556"/>
                    <a:pt x="30610" y="7553"/>
                  </a:cubicBezTo>
                  <a:cubicBezTo>
                    <a:pt x="30610" y="7549"/>
                    <a:pt x="30612" y="7547"/>
                    <a:pt x="30614" y="7547"/>
                  </a:cubicBezTo>
                  <a:cubicBezTo>
                    <a:pt x="30618" y="7547"/>
                    <a:pt x="30623" y="7550"/>
                    <a:pt x="30631" y="7557"/>
                  </a:cubicBezTo>
                  <a:cubicBezTo>
                    <a:pt x="30645" y="7567"/>
                    <a:pt x="30697" y="7577"/>
                    <a:pt x="30749" y="7584"/>
                  </a:cubicBezTo>
                  <a:cubicBezTo>
                    <a:pt x="30778" y="7587"/>
                    <a:pt x="30798" y="7588"/>
                    <a:pt x="30811" y="7588"/>
                  </a:cubicBezTo>
                  <a:cubicBezTo>
                    <a:pt x="30837" y="7588"/>
                    <a:pt x="30839" y="7582"/>
                    <a:pt x="30833" y="7563"/>
                  </a:cubicBezTo>
                  <a:cubicBezTo>
                    <a:pt x="30828" y="7550"/>
                    <a:pt x="30819" y="7543"/>
                    <a:pt x="30808" y="7543"/>
                  </a:cubicBezTo>
                  <a:cubicBezTo>
                    <a:pt x="30805" y="7543"/>
                    <a:pt x="30801" y="7544"/>
                    <a:pt x="30798" y="7546"/>
                  </a:cubicBezTo>
                  <a:cubicBezTo>
                    <a:pt x="30773" y="7554"/>
                    <a:pt x="30754" y="7559"/>
                    <a:pt x="30740" y="7559"/>
                  </a:cubicBezTo>
                  <a:cubicBezTo>
                    <a:pt x="30718" y="7559"/>
                    <a:pt x="30707" y="7548"/>
                    <a:pt x="30701" y="7525"/>
                  </a:cubicBezTo>
                  <a:cubicBezTo>
                    <a:pt x="30691" y="7494"/>
                    <a:pt x="30722" y="7470"/>
                    <a:pt x="30753" y="7470"/>
                  </a:cubicBezTo>
                  <a:cubicBezTo>
                    <a:pt x="30767" y="7470"/>
                    <a:pt x="30781" y="7475"/>
                    <a:pt x="30791" y="7488"/>
                  </a:cubicBezTo>
                  <a:cubicBezTo>
                    <a:pt x="30799" y="7496"/>
                    <a:pt x="30809" y="7501"/>
                    <a:pt x="30821" y="7501"/>
                  </a:cubicBezTo>
                  <a:cubicBezTo>
                    <a:pt x="30832" y="7501"/>
                    <a:pt x="30844" y="7497"/>
                    <a:pt x="30857" y="7491"/>
                  </a:cubicBezTo>
                  <a:cubicBezTo>
                    <a:pt x="30871" y="7484"/>
                    <a:pt x="30887" y="7480"/>
                    <a:pt x="30904" y="7480"/>
                  </a:cubicBezTo>
                  <a:cubicBezTo>
                    <a:pt x="30920" y="7480"/>
                    <a:pt x="30937" y="7484"/>
                    <a:pt x="30951" y="7491"/>
                  </a:cubicBezTo>
                  <a:cubicBezTo>
                    <a:pt x="30967" y="7497"/>
                    <a:pt x="30983" y="7500"/>
                    <a:pt x="30995" y="7500"/>
                  </a:cubicBezTo>
                  <a:cubicBezTo>
                    <a:pt x="31004" y="7500"/>
                    <a:pt x="31010" y="7498"/>
                    <a:pt x="31013" y="7494"/>
                  </a:cubicBezTo>
                  <a:cubicBezTo>
                    <a:pt x="31016" y="7491"/>
                    <a:pt x="31019" y="7490"/>
                    <a:pt x="31021" y="7490"/>
                  </a:cubicBezTo>
                  <a:cubicBezTo>
                    <a:pt x="31025" y="7490"/>
                    <a:pt x="31028" y="7493"/>
                    <a:pt x="31030" y="7501"/>
                  </a:cubicBezTo>
                  <a:cubicBezTo>
                    <a:pt x="31033" y="7510"/>
                    <a:pt x="31046" y="7515"/>
                    <a:pt x="31063" y="7515"/>
                  </a:cubicBezTo>
                  <a:cubicBezTo>
                    <a:pt x="31071" y="7515"/>
                    <a:pt x="31080" y="7514"/>
                    <a:pt x="31089" y="7512"/>
                  </a:cubicBezTo>
                  <a:cubicBezTo>
                    <a:pt x="31107" y="7508"/>
                    <a:pt x="31122" y="7506"/>
                    <a:pt x="31136" y="7506"/>
                  </a:cubicBezTo>
                  <a:cubicBezTo>
                    <a:pt x="31171" y="7506"/>
                    <a:pt x="31196" y="7519"/>
                    <a:pt x="31222" y="7546"/>
                  </a:cubicBezTo>
                  <a:cubicBezTo>
                    <a:pt x="31233" y="7562"/>
                    <a:pt x="31255" y="7570"/>
                    <a:pt x="31282" y="7570"/>
                  </a:cubicBezTo>
                  <a:cubicBezTo>
                    <a:pt x="31302" y="7570"/>
                    <a:pt x="31324" y="7566"/>
                    <a:pt x="31346" y="7557"/>
                  </a:cubicBezTo>
                  <a:cubicBezTo>
                    <a:pt x="31347" y="7556"/>
                    <a:pt x="31348" y="7556"/>
                    <a:pt x="31349" y="7556"/>
                  </a:cubicBezTo>
                  <a:cubicBezTo>
                    <a:pt x="31357" y="7556"/>
                    <a:pt x="31368" y="7565"/>
                    <a:pt x="31371" y="7577"/>
                  </a:cubicBezTo>
                  <a:cubicBezTo>
                    <a:pt x="31374" y="7595"/>
                    <a:pt x="31409" y="7612"/>
                    <a:pt x="31446" y="7616"/>
                  </a:cubicBezTo>
                  <a:cubicBezTo>
                    <a:pt x="31485" y="7616"/>
                    <a:pt x="31526" y="7626"/>
                    <a:pt x="31540" y="7640"/>
                  </a:cubicBezTo>
                  <a:cubicBezTo>
                    <a:pt x="31548" y="7646"/>
                    <a:pt x="31552" y="7649"/>
                    <a:pt x="31555" y="7649"/>
                  </a:cubicBezTo>
                  <a:cubicBezTo>
                    <a:pt x="31560" y="7649"/>
                    <a:pt x="31560" y="7643"/>
                    <a:pt x="31558" y="7633"/>
                  </a:cubicBezTo>
                  <a:cubicBezTo>
                    <a:pt x="31550" y="7611"/>
                    <a:pt x="31561" y="7600"/>
                    <a:pt x="31577" y="7600"/>
                  </a:cubicBezTo>
                  <a:cubicBezTo>
                    <a:pt x="31597" y="7600"/>
                    <a:pt x="31624" y="7615"/>
                    <a:pt x="31638" y="7643"/>
                  </a:cubicBezTo>
                  <a:cubicBezTo>
                    <a:pt x="31651" y="7675"/>
                    <a:pt x="31679" y="7692"/>
                    <a:pt x="31710" y="7692"/>
                  </a:cubicBezTo>
                  <a:cubicBezTo>
                    <a:pt x="31738" y="7692"/>
                    <a:pt x="31763" y="7709"/>
                    <a:pt x="31773" y="7737"/>
                  </a:cubicBezTo>
                  <a:cubicBezTo>
                    <a:pt x="31785" y="7769"/>
                    <a:pt x="31790" y="7781"/>
                    <a:pt x="31765" y="7781"/>
                  </a:cubicBezTo>
                  <a:cubicBezTo>
                    <a:pt x="31749" y="7781"/>
                    <a:pt x="31721" y="7776"/>
                    <a:pt x="31675" y="7768"/>
                  </a:cubicBezTo>
                  <a:cubicBezTo>
                    <a:pt x="31624" y="7758"/>
                    <a:pt x="31550" y="7754"/>
                    <a:pt x="31516" y="7754"/>
                  </a:cubicBezTo>
                  <a:cubicBezTo>
                    <a:pt x="31508" y="7755"/>
                    <a:pt x="31500" y="7755"/>
                    <a:pt x="31493" y="7755"/>
                  </a:cubicBezTo>
                  <a:cubicBezTo>
                    <a:pt x="31466" y="7755"/>
                    <a:pt x="31452" y="7749"/>
                    <a:pt x="31457" y="7744"/>
                  </a:cubicBezTo>
                  <a:cubicBezTo>
                    <a:pt x="31474" y="7713"/>
                    <a:pt x="31372" y="7692"/>
                    <a:pt x="31247" y="7692"/>
                  </a:cubicBezTo>
                  <a:cubicBezTo>
                    <a:pt x="31216" y="7692"/>
                    <a:pt x="31184" y="7693"/>
                    <a:pt x="31152" y="7696"/>
                  </a:cubicBezTo>
                  <a:cubicBezTo>
                    <a:pt x="31103" y="7702"/>
                    <a:pt x="31092" y="7706"/>
                    <a:pt x="31113" y="7717"/>
                  </a:cubicBezTo>
                  <a:cubicBezTo>
                    <a:pt x="31123" y="7722"/>
                    <a:pt x="31140" y="7725"/>
                    <a:pt x="31159" y="7725"/>
                  </a:cubicBezTo>
                  <a:cubicBezTo>
                    <a:pt x="31175" y="7725"/>
                    <a:pt x="31192" y="7723"/>
                    <a:pt x="31207" y="7720"/>
                  </a:cubicBezTo>
                  <a:cubicBezTo>
                    <a:pt x="31214" y="7718"/>
                    <a:pt x="31222" y="7718"/>
                    <a:pt x="31230" y="7718"/>
                  </a:cubicBezTo>
                  <a:cubicBezTo>
                    <a:pt x="31266" y="7718"/>
                    <a:pt x="31315" y="7730"/>
                    <a:pt x="31346" y="7744"/>
                  </a:cubicBezTo>
                  <a:cubicBezTo>
                    <a:pt x="31418" y="7776"/>
                    <a:pt x="31516" y="7799"/>
                    <a:pt x="31564" y="7799"/>
                  </a:cubicBezTo>
                  <a:cubicBezTo>
                    <a:pt x="31579" y="7799"/>
                    <a:pt x="31589" y="7797"/>
                    <a:pt x="31592" y="7792"/>
                  </a:cubicBezTo>
                  <a:cubicBezTo>
                    <a:pt x="31594" y="7790"/>
                    <a:pt x="31598" y="7788"/>
                    <a:pt x="31603" y="7788"/>
                  </a:cubicBezTo>
                  <a:cubicBezTo>
                    <a:pt x="31623" y="7788"/>
                    <a:pt x="31668" y="7811"/>
                    <a:pt x="31738" y="7858"/>
                  </a:cubicBezTo>
                  <a:cubicBezTo>
                    <a:pt x="31756" y="7870"/>
                    <a:pt x="31768" y="7877"/>
                    <a:pt x="31773" y="7877"/>
                  </a:cubicBezTo>
                  <a:cubicBezTo>
                    <a:pt x="31776" y="7877"/>
                    <a:pt x="31775" y="7873"/>
                    <a:pt x="31769" y="7866"/>
                  </a:cubicBezTo>
                  <a:cubicBezTo>
                    <a:pt x="31755" y="7848"/>
                    <a:pt x="31752" y="7831"/>
                    <a:pt x="31766" y="7831"/>
                  </a:cubicBezTo>
                  <a:cubicBezTo>
                    <a:pt x="31768" y="7830"/>
                    <a:pt x="31770" y="7830"/>
                    <a:pt x="31771" y="7830"/>
                  </a:cubicBezTo>
                  <a:cubicBezTo>
                    <a:pt x="31781" y="7830"/>
                    <a:pt x="31791" y="7836"/>
                    <a:pt x="31794" y="7848"/>
                  </a:cubicBezTo>
                  <a:cubicBezTo>
                    <a:pt x="31797" y="7857"/>
                    <a:pt x="31800" y="7861"/>
                    <a:pt x="31803" y="7861"/>
                  </a:cubicBezTo>
                  <a:cubicBezTo>
                    <a:pt x="31806" y="7861"/>
                    <a:pt x="31808" y="7857"/>
                    <a:pt x="31808" y="7848"/>
                  </a:cubicBezTo>
                  <a:cubicBezTo>
                    <a:pt x="31810" y="7834"/>
                    <a:pt x="31823" y="7828"/>
                    <a:pt x="31851" y="7828"/>
                  </a:cubicBezTo>
                  <a:cubicBezTo>
                    <a:pt x="31864" y="7828"/>
                    <a:pt x="31879" y="7829"/>
                    <a:pt x="31898" y="7831"/>
                  </a:cubicBezTo>
                  <a:cubicBezTo>
                    <a:pt x="31932" y="7833"/>
                    <a:pt x="31957" y="7834"/>
                    <a:pt x="31973" y="7834"/>
                  </a:cubicBezTo>
                  <a:cubicBezTo>
                    <a:pt x="32006" y="7834"/>
                    <a:pt x="32007" y="7828"/>
                    <a:pt x="31988" y="7810"/>
                  </a:cubicBezTo>
                  <a:cubicBezTo>
                    <a:pt x="31981" y="7805"/>
                    <a:pt x="31980" y="7803"/>
                    <a:pt x="31983" y="7803"/>
                  </a:cubicBezTo>
                  <a:lnTo>
                    <a:pt x="31983" y="7803"/>
                  </a:lnTo>
                  <a:cubicBezTo>
                    <a:pt x="31987" y="7803"/>
                    <a:pt x="31995" y="7806"/>
                    <a:pt x="32008" y="7813"/>
                  </a:cubicBezTo>
                  <a:cubicBezTo>
                    <a:pt x="32024" y="7823"/>
                    <a:pt x="32039" y="7828"/>
                    <a:pt x="32054" y="7828"/>
                  </a:cubicBezTo>
                  <a:cubicBezTo>
                    <a:pt x="32066" y="7828"/>
                    <a:pt x="32077" y="7824"/>
                    <a:pt x="32088" y="7816"/>
                  </a:cubicBezTo>
                  <a:cubicBezTo>
                    <a:pt x="32099" y="7811"/>
                    <a:pt x="32106" y="7807"/>
                    <a:pt x="32111" y="7807"/>
                  </a:cubicBezTo>
                  <a:cubicBezTo>
                    <a:pt x="32117" y="7807"/>
                    <a:pt x="32118" y="7812"/>
                    <a:pt x="32117" y="7824"/>
                  </a:cubicBezTo>
                  <a:cubicBezTo>
                    <a:pt x="32109" y="7837"/>
                    <a:pt x="32127" y="7851"/>
                    <a:pt x="32151" y="7851"/>
                  </a:cubicBezTo>
                  <a:cubicBezTo>
                    <a:pt x="32153" y="7852"/>
                    <a:pt x="32156" y="7852"/>
                    <a:pt x="32159" y="7852"/>
                  </a:cubicBezTo>
                  <a:cubicBezTo>
                    <a:pt x="32177" y="7852"/>
                    <a:pt x="32192" y="7843"/>
                    <a:pt x="32192" y="7831"/>
                  </a:cubicBezTo>
                  <a:cubicBezTo>
                    <a:pt x="32195" y="7812"/>
                    <a:pt x="32224" y="7796"/>
                    <a:pt x="32245" y="7796"/>
                  </a:cubicBezTo>
                  <a:cubicBezTo>
                    <a:pt x="32254" y="7796"/>
                    <a:pt x="32262" y="7799"/>
                    <a:pt x="32266" y="7806"/>
                  </a:cubicBezTo>
                  <a:cubicBezTo>
                    <a:pt x="32266" y="7810"/>
                    <a:pt x="32282" y="7813"/>
                    <a:pt x="32308" y="7813"/>
                  </a:cubicBezTo>
                  <a:cubicBezTo>
                    <a:pt x="32329" y="7813"/>
                    <a:pt x="32357" y="7811"/>
                    <a:pt x="32387" y="7806"/>
                  </a:cubicBezTo>
                  <a:cubicBezTo>
                    <a:pt x="32415" y="7803"/>
                    <a:pt x="32445" y="7802"/>
                    <a:pt x="32470" y="7802"/>
                  </a:cubicBezTo>
                  <a:cubicBezTo>
                    <a:pt x="32502" y="7802"/>
                    <a:pt x="32528" y="7804"/>
                    <a:pt x="32540" y="7810"/>
                  </a:cubicBezTo>
                  <a:cubicBezTo>
                    <a:pt x="32554" y="7819"/>
                    <a:pt x="32589" y="7825"/>
                    <a:pt x="32625" y="7825"/>
                  </a:cubicBezTo>
                  <a:cubicBezTo>
                    <a:pt x="32632" y="7825"/>
                    <a:pt x="32640" y="7825"/>
                    <a:pt x="32647" y="7824"/>
                  </a:cubicBezTo>
                  <a:cubicBezTo>
                    <a:pt x="32652" y="7824"/>
                    <a:pt x="32657" y="7824"/>
                    <a:pt x="32663" y="7824"/>
                  </a:cubicBezTo>
                  <a:cubicBezTo>
                    <a:pt x="32766" y="7824"/>
                    <a:pt x="32933" y="7853"/>
                    <a:pt x="32959" y="7876"/>
                  </a:cubicBezTo>
                  <a:cubicBezTo>
                    <a:pt x="32973" y="7886"/>
                    <a:pt x="33028" y="7904"/>
                    <a:pt x="33084" y="7911"/>
                  </a:cubicBezTo>
                  <a:cubicBezTo>
                    <a:pt x="33185" y="7925"/>
                    <a:pt x="33244" y="7941"/>
                    <a:pt x="33341" y="7987"/>
                  </a:cubicBezTo>
                  <a:cubicBezTo>
                    <a:pt x="33365" y="7999"/>
                    <a:pt x="33392" y="8009"/>
                    <a:pt x="33403" y="8009"/>
                  </a:cubicBezTo>
                  <a:cubicBezTo>
                    <a:pt x="33405" y="8009"/>
                    <a:pt x="33406" y="8008"/>
                    <a:pt x="33407" y="8008"/>
                  </a:cubicBezTo>
                  <a:cubicBezTo>
                    <a:pt x="33414" y="8008"/>
                    <a:pt x="33452" y="8015"/>
                    <a:pt x="33494" y="8029"/>
                  </a:cubicBezTo>
                  <a:cubicBezTo>
                    <a:pt x="33519" y="8037"/>
                    <a:pt x="33554" y="8041"/>
                    <a:pt x="33589" y="8041"/>
                  </a:cubicBezTo>
                  <a:cubicBezTo>
                    <a:pt x="33612" y="8041"/>
                    <a:pt x="33634" y="8039"/>
                    <a:pt x="33653" y="8035"/>
                  </a:cubicBezTo>
                  <a:cubicBezTo>
                    <a:pt x="33676" y="8032"/>
                    <a:pt x="33697" y="8030"/>
                    <a:pt x="33712" y="8030"/>
                  </a:cubicBezTo>
                  <a:cubicBezTo>
                    <a:pt x="33728" y="8030"/>
                    <a:pt x="33738" y="8032"/>
                    <a:pt x="33740" y="8035"/>
                  </a:cubicBezTo>
                  <a:cubicBezTo>
                    <a:pt x="33742" y="8040"/>
                    <a:pt x="33746" y="8041"/>
                    <a:pt x="33753" y="8041"/>
                  </a:cubicBezTo>
                  <a:cubicBezTo>
                    <a:pt x="33762" y="8041"/>
                    <a:pt x="33775" y="8038"/>
                    <a:pt x="33789" y="8032"/>
                  </a:cubicBezTo>
                  <a:cubicBezTo>
                    <a:pt x="33801" y="8025"/>
                    <a:pt x="33811" y="8021"/>
                    <a:pt x="33818" y="8021"/>
                  </a:cubicBezTo>
                  <a:cubicBezTo>
                    <a:pt x="33824" y="8021"/>
                    <a:pt x="33827" y="8024"/>
                    <a:pt x="33827" y="8029"/>
                  </a:cubicBezTo>
                  <a:cubicBezTo>
                    <a:pt x="33821" y="8040"/>
                    <a:pt x="33922" y="8056"/>
                    <a:pt x="33984" y="8056"/>
                  </a:cubicBezTo>
                  <a:cubicBezTo>
                    <a:pt x="33997" y="8056"/>
                    <a:pt x="34009" y="8055"/>
                    <a:pt x="34018" y="8053"/>
                  </a:cubicBezTo>
                  <a:cubicBezTo>
                    <a:pt x="34028" y="8053"/>
                    <a:pt x="34042" y="8056"/>
                    <a:pt x="34056" y="8063"/>
                  </a:cubicBezTo>
                  <a:cubicBezTo>
                    <a:pt x="34060" y="8064"/>
                    <a:pt x="34067" y="8065"/>
                    <a:pt x="34077" y="8065"/>
                  </a:cubicBezTo>
                  <a:cubicBezTo>
                    <a:pt x="34093" y="8065"/>
                    <a:pt x="34117" y="8063"/>
                    <a:pt x="34139" y="8056"/>
                  </a:cubicBezTo>
                  <a:cubicBezTo>
                    <a:pt x="34154" y="8053"/>
                    <a:pt x="34169" y="8052"/>
                    <a:pt x="34181" y="8052"/>
                  </a:cubicBezTo>
                  <a:cubicBezTo>
                    <a:pt x="34196" y="8052"/>
                    <a:pt x="34206" y="8054"/>
                    <a:pt x="34208" y="8060"/>
                  </a:cubicBezTo>
                  <a:cubicBezTo>
                    <a:pt x="34211" y="8068"/>
                    <a:pt x="34225" y="8072"/>
                    <a:pt x="34243" y="8072"/>
                  </a:cubicBezTo>
                  <a:cubicBezTo>
                    <a:pt x="34248" y="8072"/>
                    <a:pt x="34255" y="8071"/>
                    <a:pt x="34261" y="8070"/>
                  </a:cubicBezTo>
                  <a:cubicBezTo>
                    <a:pt x="34269" y="8067"/>
                    <a:pt x="34279" y="8066"/>
                    <a:pt x="34288" y="8066"/>
                  </a:cubicBezTo>
                  <a:cubicBezTo>
                    <a:pt x="34303" y="8066"/>
                    <a:pt x="34317" y="8069"/>
                    <a:pt x="34323" y="8074"/>
                  </a:cubicBezTo>
                  <a:cubicBezTo>
                    <a:pt x="34328" y="8079"/>
                    <a:pt x="34335" y="8081"/>
                    <a:pt x="34342" y="8081"/>
                  </a:cubicBezTo>
                  <a:cubicBezTo>
                    <a:pt x="34349" y="8081"/>
                    <a:pt x="34356" y="8079"/>
                    <a:pt x="34361" y="8074"/>
                  </a:cubicBezTo>
                  <a:cubicBezTo>
                    <a:pt x="34364" y="8068"/>
                    <a:pt x="34369" y="8066"/>
                    <a:pt x="34373" y="8066"/>
                  </a:cubicBezTo>
                  <a:cubicBezTo>
                    <a:pt x="34376" y="8066"/>
                    <a:pt x="34380" y="8068"/>
                    <a:pt x="34381" y="8074"/>
                  </a:cubicBezTo>
                  <a:cubicBezTo>
                    <a:pt x="34386" y="8084"/>
                    <a:pt x="34423" y="8091"/>
                    <a:pt x="34465" y="8091"/>
                  </a:cubicBezTo>
                  <a:cubicBezTo>
                    <a:pt x="34520" y="8091"/>
                    <a:pt x="34552" y="8105"/>
                    <a:pt x="34569" y="8136"/>
                  </a:cubicBezTo>
                  <a:cubicBezTo>
                    <a:pt x="34580" y="8159"/>
                    <a:pt x="34580" y="8172"/>
                    <a:pt x="34570" y="8172"/>
                  </a:cubicBezTo>
                  <a:cubicBezTo>
                    <a:pt x="34568" y="8172"/>
                    <a:pt x="34565" y="8172"/>
                    <a:pt x="34562" y="8170"/>
                  </a:cubicBezTo>
                  <a:cubicBezTo>
                    <a:pt x="34559" y="8170"/>
                    <a:pt x="34557" y="8170"/>
                    <a:pt x="34554" y="8170"/>
                  </a:cubicBezTo>
                  <a:cubicBezTo>
                    <a:pt x="34542" y="8170"/>
                    <a:pt x="34535" y="8176"/>
                    <a:pt x="34538" y="8184"/>
                  </a:cubicBezTo>
                  <a:cubicBezTo>
                    <a:pt x="34541" y="8195"/>
                    <a:pt x="34555" y="8209"/>
                    <a:pt x="34573" y="8212"/>
                  </a:cubicBezTo>
                  <a:cubicBezTo>
                    <a:pt x="34575" y="8213"/>
                    <a:pt x="34578" y="8213"/>
                    <a:pt x="34580" y="8213"/>
                  </a:cubicBezTo>
                  <a:cubicBezTo>
                    <a:pt x="34589" y="8213"/>
                    <a:pt x="34593" y="8207"/>
                    <a:pt x="34590" y="8199"/>
                  </a:cubicBezTo>
                  <a:cubicBezTo>
                    <a:pt x="34586" y="8184"/>
                    <a:pt x="34597" y="8175"/>
                    <a:pt x="34618" y="8167"/>
                  </a:cubicBezTo>
                  <a:cubicBezTo>
                    <a:pt x="34620" y="8167"/>
                    <a:pt x="34621" y="8167"/>
                    <a:pt x="34623" y="8167"/>
                  </a:cubicBezTo>
                  <a:cubicBezTo>
                    <a:pt x="34639" y="8167"/>
                    <a:pt x="34657" y="8180"/>
                    <a:pt x="34663" y="8199"/>
                  </a:cubicBezTo>
                  <a:cubicBezTo>
                    <a:pt x="34670" y="8223"/>
                    <a:pt x="34694" y="8240"/>
                    <a:pt x="34714" y="8244"/>
                  </a:cubicBezTo>
                  <a:cubicBezTo>
                    <a:pt x="34777" y="8247"/>
                    <a:pt x="34777" y="8299"/>
                    <a:pt x="34711" y="8309"/>
                  </a:cubicBezTo>
                  <a:cubicBezTo>
                    <a:pt x="34698" y="8311"/>
                    <a:pt x="34685" y="8312"/>
                    <a:pt x="34673" y="8312"/>
                  </a:cubicBezTo>
                  <a:cubicBezTo>
                    <a:pt x="34656" y="8312"/>
                    <a:pt x="34641" y="8310"/>
                    <a:pt x="34635" y="8306"/>
                  </a:cubicBezTo>
                  <a:cubicBezTo>
                    <a:pt x="34628" y="8303"/>
                    <a:pt x="34618" y="8301"/>
                    <a:pt x="34609" y="8301"/>
                  </a:cubicBezTo>
                  <a:cubicBezTo>
                    <a:pt x="34582" y="8301"/>
                    <a:pt x="34555" y="8315"/>
                    <a:pt x="34562" y="8334"/>
                  </a:cubicBezTo>
                  <a:cubicBezTo>
                    <a:pt x="34564" y="8339"/>
                    <a:pt x="34570" y="8342"/>
                    <a:pt x="34577" y="8342"/>
                  </a:cubicBezTo>
                  <a:cubicBezTo>
                    <a:pt x="34584" y="8342"/>
                    <a:pt x="34591" y="8340"/>
                    <a:pt x="34597" y="8337"/>
                  </a:cubicBezTo>
                  <a:cubicBezTo>
                    <a:pt x="34605" y="8332"/>
                    <a:pt x="34611" y="8329"/>
                    <a:pt x="34615" y="8329"/>
                  </a:cubicBezTo>
                  <a:cubicBezTo>
                    <a:pt x="34622" y="8329"/>
                    <a:pt x="34623" y="8335"/>
                    <a:pt x="34621" y="8348"/>
                  </a:cubicBezTo>
                  <a:cubicBezTo>
                    <a:pt x="34621" y="8362"/>
                    <a:pt x="34623" y="8369"/>
                    <a:pt x="34630" y="8369"/>
                  </a:cubicBezTo>
                  <a:cubicBezTo>
                    <a:pt x="34635" y="8369"/>
                    <a:pt x="34642" y="8365"/>
                    <a:pt x="34652" y="8358"/>
                  </a:cubicBezTo>
                  <a:cubicBezTo>
                    <a:pt x="34661" y="8353"/>
                    <a:pt x="34668" y="8350"/>
                    <a:pt x="34674" y="8350"/>
                  </a:cubicBezTo>
                  <a:cubicBezTo>
                    <a:pt x="34688" y="8350"/>
                    <a:pt x="34694" y="8367"/>
                    <a:pt x="34704" y="8413"/>
                  </a:cubicBezTo>
                  <a:cubicBezTo>
                    <a:pt x="34717" y="8474"/>
                    <a:pt x="34726" y="8487"/>
                    <a:pt x="34759" y="8487"/>
                  </a:cubicBezTo>
                  <a:cubicBezTo>
                    <a:pt x="34763" y="8487"/>
                    <a:pt x="34768" y="8487"/>
                    <a:pt x="34774" y="8487"/>
                  </a:cubicBezTo>
                  <a:cubicBezTo>
                    <a:pt x="34802" y="8483"/>
                    <a:pt x="34823" y="8469"/>
                    <a:pt x="34819" y="8458"/>
                  </a:cubicBezTo>
                  <a:cubicBezTo>
                    <a:pt x="34815" y="8448"/>
                    <a:pt x="34829" y="8434"/>
                    <a:pt x="34847" y="8431"/>
                  </a:cubicBezTo>
                  <a:cubicBezTo>
                    <a:pt x="34868" y="8424"/>
                    <a:pt x="34874" y="8413"/>
                    <a:pt x="34864" y="8403"/>
                  </a:cubicBezTo>
                  <a:cubicBezTo>
                    <a:pt x="34850" y="8396"/>
                    <a:pt x="34860" y="8383"/>
                    <a:pt x="34888" y="8375"/>
                  </a:cubicBezTo>
                  <a:cubicBezTo>
                    <a:pt x="34916" y="8369"/>
                    <a:pt x="34927" y="8358"/>
                    <a:pt x="34909" y="8337"/>
                  </a:cubicBezTo>
                  <a:cubicBezTo>
                    <a:pt x="34901" y="8327"/>
                    <a:pt x="34890" y="8321"/>
                    <a:pt x="34882" y="8321"/>
                  </a:cubicBezTo>
                  <a:cubicBezTo>
                    <a:pt x="34879" y="8321"/>
                    <a:pt x="34876" y="8322"/>
                    <a:pt x="34874" y="8324"/>
                  </a:cubicBezTo>
                  <a:cubicBezTo>
                    <a:pt x="34873" y="8325"/>
                    <a:pt x="34870" y="8326"/>
                    <a:pt x="34867" y="8326"/>
                  </a:cubicBezTo>
                  <a:cubicBezTo>
                    <a:pt x="34857" y="8326"/>
                    <a:pt x="34842" y="8319"/>
                    <a:pt x="34826" y="8306"/>
                  </a:cubicBezTo>
                  <a:cubicBezTo>
                    <a:pt x="34798" y="8285"/>
                    <a:pt x="34791" y="8268"/>
                    <a:pt x="34805" y="8258"/>
                  </a:cubicBezTo>
                  <a:cubicBezTo>
                    <a:pt x="34809" y="8253"/>
                    <a:pt x="34813" y="8251"/>
                    <a:pt x="34817" y="8251"/>
                  </a:cubicBezTo>
                  <a:cubicBezTo>
                    <a:pt x="34823" y="8251"/>
                    <a:pt x="34827" y="8256"/>
                    <a:pt x="34829" y="8264"/>
                  </a:cubicBezTo>
                  <a:cubicBezTo>
                    <a:pt x="34831" y="8271"/>
                    <a:pt x="34837" y="8274"/>
                    <a:pt x="34846" y="8274"/>
                  </a:cubicBezTo>
                  <a:cubicBezTo>
                    <a:pt x="34857" y="8274"/>
                    <a:pt x="34874" y="8269"/>
                    <a:pt x="34895" y="8258"/>
                  </a:cubicBezTo>
                  <a:cubicBezTo>
                    <a:pt x="34918" y="8246"/>
                    <a:pt x="34931" y="8240"/>
                    <a:pt x="34935" y="8240"/>
                  </a:cubicBezTo>
                  <a:lnTo>
                    <a:pt x="34935" y="8240"/>
                  </a:lnTo>
                  <a:cubicBezTo>
                    <a:pt x="34940" y="8240"/>
                    <a:pt x="34934" y="8248"/>
                    <a:pt x="34919" y="8264"/>
                  </a:cubicBezTo>
                  <a:cubicBezTo>
                    <a:pt x="34888" y="8306"/>
                    <a:pt x="34906" y="8327"/>
                    <a:pt x="34989" y="8344"/>
                  </a:cubicBezTo>
                  <a:cubicBezTo>
                    <a:pt x="35003" y="8347"/>
                    <a:pt x="35015" y="8348"/>
                    <a:pt x="35024" y="8348"/>
                  </a:cubicBezTo>
                  <a:cubicBezTo>
                    <a:pt x="35064" y="8348"/>
                    <a:pt x="35065" y="8326"/>
                    <a:pt x="35034" y="8279"/>
                  </a:cubicBezTo>
                  <a:cubicBezTo>
                    <a:pt x="35016" y="8252"/>
                    <a:pt x="35011" y="8241"/>
                    <a:pt x="35020" y="8241"/>
                  </a:cubicBezTo>
                  <a:cubicBezTo>
                    <a:pt x="35025" y="8241"/>
                    <a:pt x="35034" y="8244"/>
                    <a:pt x="35048" y="8250"/>
                  </a:cubicBezTo>
                  <a:cubicBezTo>
                    <a:pt x="35068" y="8261"/>
                    <a:pt x="35097" y="8299"/>
                    <a:pt x="35107" y="8330"/>
                  </a:cubicBezTo>
                  <a:cubicBezTo>
                    <a:pt x="35118" y="8372"/>
                    <a:pt x="35129" y="8385"/>
                    <a:pt x="35160" y="8385"/>
                  </a:cubicBezTo>
                  <a:cubicBezTo>
                    <a:pt x="35167" y="8385"/>
                    <a:pt x="35176" y="8384"/>
                    <a:pt x="35187" y="8383"/>
                  </a:cubicBezTo>
                  <a:cubicBezTo>
                    <a:pt x="35199" y="8380"/>
                    <a:pt x="35212" y="8379"/>
                    <a:pt x="35222" y="8379"/>
                  </a:cubicBezTo>
                  <a:cubicBezTo>
                    <a:pt x="35240" y="8379"/>
                    <a:pt x="35254" y="8382"/>
                    <a:pt x="35256" y="8389"/>
                  </a:cubicBezTo>
                  <a:cubicBezTo>
                    <a:pt x="35258" y="8399"/>
                    <a:pt x="35295" y="8404"/>
                    <a:pt x="35335" y="8404"/>
                  </a:cubicBezTo>
                  <a:cubicBezTo>
                    <a:pt x="35367" y="8404"/>
                    <a:pt x="35402" y="8401"/>
                    <a:pt x="35419" y="8393"/>
                  </a:cubicBezTo>
                  <a:cubicBezTo>
                    <a:pt x="35423" y="8391"/>
                    <a:pt x="35428" y="8390"/>
                    <a:pt x="35432" y="8390"/>
                  </a:cubicBezTo>
                  <a:cubicBezTo>
                    <a:pt x="35443" y="8390"/>
                    <a:pt x="35452" y="8397"/>
                    <a:pt x="35457" y="8410"/>
                  </a:cubicBezTo>
                  <a:cubicBezTo>
                    <a:pt x="35463" y="8428"/>
                    <a:pt x="35472" y="8436"/>
                    <a:pt x="35482" y="8436"/>
                  </a:cubicBezTo>
                  <a:cubicBezTo>
                    <a:pt x="35497" y="8436"/>
                    <a:pt x="35514" y="8416"/>
                    <a:pt x="35520" y="8383"/>
                  </a:cubicBezTo>
                  <a:cubicBezTo>
                    <a:pt x="35523" y="8358"/>
                    <a:pt x="35525" y="8339"/>
                    <a:pt x="35529" y="8339"/>
                  </a:cubicBezTo>
                  <a:cubicBezTo>
                    <a:pt x="35529" y="8339"/>
                    <a:pt x="35530" y="8340"/>
                    <a:pt x="35530" y="8341"/>
                  </a:cubicBezTo>
                  <a:cubicBezTo>
                    <a:pt x="35564" y="8384"/>
                    <a:pt x="35571" y="8408"/>
                    <a:pt x="35552" y="8408"/>
                  </a:cubicBezTo>
                  <a:cubicBezTo>
                    <a:pt x="35550" y="8408"/>
                    <a:pt x="35547" y="8408"/>
                    <a:pt x="35544" y="8407"/>
                  </a:cubicBezTo>
                  <a:cubicBezTo>
                    <a:pt x="35542" y="8406"/>
                    <a:pt x="35541" y="8406"/>
                    <a:pt x="35539" y="8406"/>
                  </a:cubicBezTo>
                  <a:cubicBezTo>
                    <a:pt x="35532" y="8406"/>
                    <a:pt x="35537" y="8415"/>
                    <a:pt x="35558" y="8428"/>
                  </a:cubicBezTo>
                  <a:cubicBezTo>
                    <a:pt x="35575" y="8439"/>
                    <a:pt x="35586" y="8445"/>
                    <a:pt x="35593" y="8445"/>
                  </a:cubicBezTo>
                  <a:cubicBezTo>
                    <a:pt x="35601" y="8445"/>
                    <a:pt x="35603" y="8436"/>
                    <a:pt x="35603" y="8417"/>
                  </a:cubicBezTo>
                  <a:cubicBezTo>
                    <a:pt x="35606" y="8396"/>
                    <a:pt x="35614" y="8383"/>
                    <a:pt x="35620" y="8383"/>
                  </a:cubicBezTo>
                  <a:cubicBezTo>
                    <a:pt x="35621" y="8383"/>
                    <a:pt x="35622" y="8383"/>
                    <a:pt x="35623" y="8383"/>
                  </a:cubicBezTo>
                  <a:cubicBezTo>
                    <a:pt x="35631" y="8383"/>
                    <a:pt x="35655" y="8374"/>
                    <a:pt x="35680" y="8362"/>
                  </a:cubicBezTo>
                  <a:cubicBezTo>
                    <a:pt x="35731" y="8334"/>
                    <a:pt x="35721" y="8261"/>
                    <a:pt x="35662" y="8258"/>
                  </a:cubicBezTo>
                  <a:cubicBezTo>
                    <a:pt x="35641" y="8254"/>
                    <a:pt x="35624" y="8247"/>
                    <a:pt x="35624" y="8240"/>
                  </a:cubicBezTo>
                  <a:cubicBezTo>
                    <a:pt x="35617" y="8185"/>
                    <a:pt x="35587" y="8142"/>
                    <a:pt x="35560" y="8142"/>
                  </a:cubicBezTo>
                  <a:cubicBezTo>
                    <a:pt x="35558" y="8142"/>
                    <a:pt x="35556" y="8142"/>
                    <a:pt x="35555" y="8143"/>
                  </a:cubicBezTo>
                  <a:cubicBezTo>
                    <a:pt x="35544" y="8146"/>
                    <a:pt x="35536" y="8148"/>
                    <a:pt x="35530" y="8148"/>
                  </a:cubicBezTo>
                  <a:cubicBezTo>
                    <a:pt x="35515" y="8148"/>
                    <a:pt x="35515" y="8135"/>
                    <a:pt x="35520" y="8098"/>
                  </a:cubicBezTo>
                  <a:cubicBezTo>
                    <a:pt x="35521" y="8085"/>
                    <a:pt x="35524" y="8078"/>
                    <a:pt x="35529" y="8078"/>
                  </a:cubicBezTo>
                  <a:cubicBezTo>
                    <a:pt x="35536" y="8078"/>
                    <a:pt x="35548" y="8088"/>
                    <a:pt x="35568" y="8108"/>
                  </a:cubicBezTo>
                  <a:cubicBezTo>
                    <a:pt x="35596" y="8133"/>
                    <a:pt x="35620" y="8160"/>
                    <a:pt x="35624" y="8170"/>
                  </a:cubicBezTo>
                  <a:cubicBezTo>
                    <a:pt x="35629" y="8196"/>
                    <a:pt x="35673" y="8218"/>
                    <a:pt x="35699" y="8218"/>
                  </a:cubicBezTo>
                  <a:cubicBezTo>
                    <a:pt x="35709" y="8218"/>
                    <a:pt x="35716" y="8215"/>
                    <a:pt x="35718" y="8209"/>
                  </a:cubicBezTo>
                  <a:cubicBezTo>
                    <a:pt x="35722" y="8199"/>
                    <a:pt x="35731" y="8195"/>
                    <a:pt x="35745" y="8195"/>
                  </a:cubicBezTo>
                  <a:cubicBezTo>
                    <a:pt x="35756" y="8195"/>
                    <a:pt x="35770" y="8197"/>
                    <a:pt x="35787" y="8202"/>
                  </a:cubicBezTo>
                  <a:cubicBezTo>
                    <a:pt x="35797" y="8204"/>
                    <a:pt x="35809" y="8205"/>
                    <a:pt x="35821" y="8205"/>
                  </a:cubicBezTo>
                  <a:cubicBezTo>
                    <a:pt x="35846" y="8205"/>
                    <a:pt x="35873" y="8201"/>
                    <a:pt x="35891" y="8191"/>
                  </a:cubicBezTo>
                  <a:cubicBezTo>
                    <a:pt x="35929" y="8175"/>
                    <a:pt x="35933" y="8154"/>
                    <a:pt x="35912" y="8087"/>
                  </a:cubicBezTo>
                  <a:cubicBezTo>
                    <a:pt x="35888" y="8013"/>
                    <a:pt x="35890" y="7957"/>
                    <a:pt x="35908" y="7957"/>
                  </a:cubicBezTo>
                  <a:lnTo>
                    <a:pt x="35908" y="7957"/>
                  </a:lnTo>
                  <a:cubicBezTo>
                    <a:pt x="35914" y="7957"/>
                    <a:pt x="35923" y="7964"/>
                    <a:pt x="35933" y="7980"/>
                  </a:cubicBezTo>
                  <a:cubicBezTo>
                    <a:pt x="35944" y="7998"/>
                    <a:pt x="35952" y="8008"/>
                    <a:pt x="35963" y="8008"/>
                  </a:cubicBezTo>
                  <a:cubicBezTo>
                    <a:pt x="35974" y="8008"/>
                    <a:pt x="35989" y="7998"/>
                    <a:pt x="36016" y="7976"/>
                  </a:cubicBezTo>
                  <a:cubicBezTo>
                    <a:pt x="36044" y="7950"/>
                    <a:pt x="36063" y="7939"/>
                    <a:pt x="36080" y="7939"/>
                  </a:cubicBezTo>
                  <a:cubicBezTo>
                    <a:pt x="36088" y="7939"/>
                    <a:pt x="36095" y="7941"/>
                    <a:pt x="36102" y="7946"/>
                  </a:cubicBezTo>
                  <a:cubicBezTo>
                    <a:pt x="36112" y="7950"/>
                    <a:pt x="36120" y="7953"/>
                    <a:pt x="36124" y="7953"/>
                  </a:cubicBezTo>
                  <a:cubicBezTo>
                    <a:pt x="36142" y="7953"/>
                    <a:pt x="36120" y="7918"/>
                    <a:pt x="36068" y="7866"/>
                  </a:cubicBezTo>
                  <a:cubicBezTo>
                    <a:pt x="36039" y="7840"/>
                    <a:pt x="36008" y="7820"/>
                    <a:pt x="35995" y="7820"/>
                  </a:cubicBezTo>
                  <a:cubicBezTo>
                    <a:pt x="35994" y="7820"/>
                    <a:pt x="35993" y="7820"/>
                    <a:pt x="35992" y="7821"/>
                  </a:cubicBezTo>
                  <a:cubicBezTo>
                    <a:pt x="35991" y="7821"/>
                    <a:pt x="35991" y="7821"/>
                    <a:pt x="35990" y="7821"/>
                  </a:cubicBezTo>
                  <a:cubicBezTo>
                    <a:pt x="35967" y="7821"/>
                    <a:pt x="35859" y="7774"/>
                    <a:pt x="35856" y="7762"/>
                  </a:cubicBezTo>
                  <a:cubicBezTo>
                    <a:pt x="35854" y="7752"/>
                    <a:pt x="35901" y="7748"/>
                    <a:pt x="35951" y="7748"/>
                  </a:cubicBezTo>
                  <a:cubicBezTo>
                    <a:pt x="35995" y="7748"/>
                    <a:pt x="36041" y="7751"/>
                    <a:pt x="36054" y="7758"/>
                  </a:cubicBezTo>
                  <a:cubicBezTo>
                    <a:pt x="36070" y="7766"/>
                    <a:pt x="36082" y="7770"/>
                    <a:pt x="36091" y="7770"/>
                  </a:cubicBezTo>
                  <a:cubicBezTo>
                    <a:pt x="36110" y="7770"/>
                    <a:pt x="36117" y="7751"/>
                    <a:pt x="36117" y="7709"/>
                  </a:cubicBezTo>
                  <a:cubicBezTo>
                    <a:pt x="36117" y="7661"/>
                    <a:pt x="36123" y="7654"/>
                    <a:pt x="36189" y="7650"/>
                  </a:cubicBezTo>
                  <a:cubicBezTo>
                    <a:pt x="36210" y="7648"/>
                    <a:pt x="36230" y="7647"/>
                    <a:pt x="36245" y="7647"/>
                  </a:cubicBezTo>
                  <a:cubicBezTo>
                    <a:pt x="36261" y="7647"/>
                    <a:pt x="36272" y="7648"/>
                    <a:pt x="36276" y="7650"/>
                  </a:cubicBezTo>
                  <a:cubicBezTo>
                    <a:pt x="36293" y="7657"/>
                    <a:pt x="36248" y="7796"/>
                    <a:pt x="36227" y="7803"/>
                  </a:cubicBezTo>
                  <a:cubicBezTo>
                    <a:pt x="36213" y="7803"/>
                    <a:pt x="36213" y="7813"/>
                    <a:pt x="36224" y="7821"/>
                  </a:cubicBezTo>
                  <a:cubicBezTo>
                    <a:pt x="36229" y="7825"/>
                    <a:pt x="36237" y="7826"/>
                    <a:pt x="36248" y="7826"/>
                  </a:cubicBezTo>
                  <a:cubicBezTo>
                    <a:pt x="36292" y="7826"/>
                    <a:pt x="36374" y="7796"/>
                    <a:pt x="36363" y="7779"/>
                  </a:cubicBezTo>
                  <a:cubicBezTo>
                    <a:pt x="36358" y="7771"/>
                    <a:pt x="36351" y="7766"/>
                    <a:pt x="36345" y="7766"/>
                  </a:cubicBezTo>
                  <a:cubicBezTo>
                    <a:pt x="36342" y="7766"/>
                    <a:pt x="36340" y="7766"/>
                    <a:pt x="36338" y="7768"/>
                  </a:cubicBezTo>
                  <a:cubicBezTo>
                    <a:pt x="36335" y="7770"/>
                    <a:pt x="36332" y="7771"/>
                    <a:pt x="36330" y="7771"/>
                  </a:cubicBezTo>
                  <a:cubicBezTo>
                    <a:pt x="36309" y="7771"/>
                    <a:pt x="36332" y="7685"/>
                    <a:pt x="36366" y="7650"/>
                  </a:cubicBezTo>
                  <a:cubicBezTo>
                    <a:pt x="36390" y="7626"/>
                    <a:pt x="36402" y="7616"/>
                    <a:pt x="36413" y="7616"/>
                  </a:cubicBezTo>
                  <a:cubicBezTo>
                    <a:pt x="36421" y="7616"/>
                    <a:pt x="36428" y="7622"/>
                    <a:pt x="36439" y="7633"/>
                  </a:cubicBezTo>
                  <a:cubicBezTo>
                    <a:pt x="36454" y="7646"/>
                    <a:pt x="36482" y="7652"/>
                    <a:pt x="36509" y="7652"/>
                  </a:cubicBezTo>
                  <a:cubicBezTo>
                    <a:pt x="36535" y="7652"/>
                    <a:pt x="36559" y="7647"/>
                    <a:pt x="36571" y="7637"/>
                  </a:cubicBezTo>
                  <a:cubicBezTo>
                    <a:pt x="36578" y="7629"/>
                    <a:pt x="36567" y="7605"/>
                    <a:pt x="36550" y="7581"/>
                  </a:cubicBezTo>
                  <a:cubicBezTo>
                    <a:pt x="36530" y="7557"/>
                    <a:pt x="36522" y="7533"/>
                    <a:pt x="36533" y="7515"/>
                  </a:cubicBezTo>
                  <a:cubicBezTo>
                    <a:pt x="36552" y="7486"/>
                    <a:pt x="36521" y="7437"/>
                    <a:pt x="36489" y="7437"/>
                  </a:cubicBezTo>
                  <a:cubicBezTo>
                    <a:pt x="36486" y="7437"/>
                    <a:pt x="36483" y="7438"/>
                    <a:pt x="36481" y="7438"/>
                  </a:cubicBezTo>
                  <a:cubicBezTo>
                    <a:pt x="36467" y="7442"/>
                    <a:pt x="36463" y="7453"/>
                    <a:pt x="36471" y="7459"/>
                  </a:cubicBezTo>
                  <a:cubicBezTo>
                    <a:pt x="36493" y="7476"/>
                    <a:pt x="36461" y="7555"/>
                    <a:pt x="36437" y="7555"/>
                  </a:cubicBezTo>
                  <a:cubicBezTo>
                    <a:pt x="36436" y="7555"/>
                    <a:pt x="36434" y="7554"/>
                    <a:pt x="36432" y="7553"/>
                  </a:cubicBezTo>
                  <a:cubicBezTo>
                    <a:pt x="36418" y="7550"/>
                    <a:pt x="36401" y="7525"/>
                    <a:pt x="36391" y="7501"/>
                  </a:cubicBezTo>
                  <a:cubicBezTo>
                    <a:pt x="36366" y="7450"/>
                    <a:pt x="36359" y="7434"/>
                    <a:pt x="36351" y="7434"/>
                  </a:cubicBezTo>
                  <a:cubicBezTo>
                    <a:pt x="36347" y="7434"/>
                    <a:pt x="36343" y="7437"/>
                    <a:pt x="36338" y="7442"/>
                  </a:cubicBezTo>
                  <a:cubicBezTo>
                    <a:pt x="36336" y="7444"/>
                    <a:pt x="36334" y="7445"/>
                    <a:pt x="36332" y="7445"/>
                  </a:cubicBezTo>
                  <a:cubicBezTo>
                    <a:pt x="36325" y="7445"/>
                    <a:pt x="36321" y="7433"/>
                    <a:pt x="36321" y="7414"/>
                  </a:cubicBezTo>
                  <a:cubicBezTo>
                    <a:pt x="36321" y="7392"/>
                    <a:pt x="36325" y="7381"/>
                    <a:pt x="36334" y="7381"/>
                  </a:cubicBezTo>
                  <a:cubicBezTo>
                    <a:pt x="36338" y="7381"/>
                    <a:pt x="36343" y="7383"/>
                    <a:pt x="36349" y="7387"/>
                  </a:cubicBezTo>
                  <a:cubicBezTo>
                    <a:pt x="36364" y="7394"/>
                    <a:pt x="36377" y="7397"/>
                    <a:pt x="36387" y="7397"/>
                  </a:cubicBezTo>
                  <a:cubicBezTo>
                    <a:pt x="36406" y="7397"/>
                    <a:pt x="36415" y="7384"/>
                    <a:pt x="36408" y="7359"/>
                  </a:cubicBezTo>
                  <a:cubicBezTo>
                    <a:pt x="36399" y="7337"/>
                    <a:pt x="36414" y="7325"/>
                    <a:pt x="36445" y="7325"/>
                  </a:cubicBezTo>
                  <a:cubicBezTo>
                    <a:pt x="36463" y="7325"/>
                    <a:pt x="36487" y="7329"/>
                    <a:pt x="36515" y="7338"/>
                  </a:cubicBezTo>
                  <a:cubicBezTo>
                    <a:pt x="36531" y="7343"/>
                    <a:pt x="36545" y="7346"/>
                    <a:pt x="36554" y="7346"/>
                  </a:cubicBezTo>
                  <a:cubicBezTo>
                    <a:pt x="36564" y="7346"/>
                    <a:pt x="36569" y="7343"/>
                    <a:pt x="36567" y="7338"/>
                  </a:cubicBezTo>
                  <a:cubicBezTo>
                    <a:pt x="36566" y="7336"/>
                    <a:pt x="36567" y="7335"/>
                    <a:pt x="36569" y="7335"/>
                  </a:cubicBezTo>
                  <a:cubicBezTo>
                    <a:pt x="36575" y="7335"/>
                    <a:pt x="36592" y="7343"/>
                    <a:pt x="36613" y="7359"/>
                  </a:cubicBezTo>
                  <a:cubicBezTo>
                    <a:pt x="36638" y="7374"/>
                    <a:pt x="36668" y="7387"/>
                    <a:pt x="36687" y="7387"/>
                  </a:cubicBezTo>
                  <a:cubicBezTo>
                    <a:pt x="36689" y="7387"/>
                    <a:pt x="36690" y="7387"/>
                    <a:pt x="36692" y="7387"/>
                  </a:cubicBezTo>
                  <a:cubicBezTo>
                    <a:pt x="36738" y="7373"/>
                    <a:pt x="36727" y="7355"/>
                    <a:pt x="36671" y="7331"/>
                  </a:cubicBezTo>
                  <a:cubicBezTo>
                    <a:pt x="36651" y="7324"/>
                    <a:pt x="36642" y="7319"/>
                    <a:pt x="36646" y="7319"/>
                  </a:cubicBezTo>
                  <a:lnTo>
                    <a:pt x="36646" y="7319"/>
                  </a:lnTo>
                  <a:cubicBezTo>
                    <a:pt x="36647" y="7319"/>
                    <a:pt x="36650" y="7320"/>
                    <a:pt x="36655" y="7321"/>
                  </a:cubicBezTo>
                  <a:cubicBezTo>
                    <a:pt x="36657" y="7322"/>
                    <a:pt x="36660" y="7322"/>
                    <a:pt x="36662" y="7322"/>
                  </a:cubicBezTo>
                  <a:cubicBezTo>
                    <a:pt x="36674" y="7322"/>
                    <a:pt x="36682" y="7315"/>
                    <a:pt x="36682" y="7307"/>
                  </a:cubicBezTo>
                  <a:cubicBezTo>
                    <a:pt x="36678" y="7292"/>
                    <a:pt x="36692" y="7286"/>
                    <a:pt x="36711" y="7286"/>
                  </a:cubicBezTo>
                  <a:cubicBezTo>
                    <a:pt x="36739" y="7286"/>
                    <a:pt x="36776" y="7299"/>
                    <a:pt x="36783" y="7317"/>
                  </a:cubicBezTo>
                  <a:cubicBezTo>
                    <a:pt x="36786" y="7327"/>
                    <a:pt x="36788" y="7333"/>
                    <a:pt x="36791" y="7333"/>
                  </a:cubicBezTo>
                  <a:cubicBezTo>
                    <a:pt x="36796" y="7333"/>
                    <a:pt x="36801" y="7322"/>
                    <a:pt x="36807" y="7300"/>
                  </a:cubicBezTo>
                  <a:cubicBezTo>
                    <a:pt x="36815" y="7269"/>
                    <a:pt x="36824" y="7256"/>
                    <a:pt x="36847" y="7256"/>
                  </a:cubicBezTo>
                  <a:cubicBezTo>
                    <a:pt x="36852" y="7256"/>
                    <a:pt x="36859" y="7257"/>
                    <a:pt x="36866" y="7259"/>
                  </a:cubicBezTo>
                  <a:cubicBezTo>
                    <a:pt x="36894" y="7265"/>
                    <a:pt x="36918" y="7286"/>
                    <a:pt x="36921" y="7314"/>
                  </a:cubicBezTo>
                  <a:cubicBezTo>
                    <a:pt x="36931" y="7355"/>
                    <a:pt x="36938" y="7375"/>
                    <a:pt x="36949" y="7375"/>
                  </a:cubicBezTo>
                  <a:cubicBezTo>
                    <a:pt x="36958" y="7375"/>
                    <a:pt x="36970" y="7361"/>
                    <a:pt x="36988" y="7334"/>
                  </a:cubicBezTo>
                  <a:cubicBezTo>
                    <a:pt x="37015" y="7295"/>
                    <a:pt x="37034" y="7282"/>
                    <a:pt x="37075" y="7282"/>
                  </a:cubicBezTo>
                  <a:cubicBezTo>
                    <a:pt x="37080" y="7282"/>
                    <a:pt x="37086" y="7282"/>
                    <a:pt x="37092" y="7283"/>
                  </a:cubicBezTo>
                  <a:cubicBezTo>
                    <a:pt x="37126" y="7286"/>
                    <a:pt x="37161" y="7296"/>
                    <a:pt x="37164" y="7307"/>
                  </a:cubicBezTo>
                  <a:cubicBezTo>
                    <a:pt x="37167" y="7318"/>
                    <a:pt x="37178" y="7322"/>
                    <a:pt x="37192" y="7322"/>
                  </a:cubicBezTo>
                  <a:cubicBezTo>
                    <a:pt x="37196" y="7322"/>
                    <a:pt x="37201" y="7322"/>
                    <a:pt x="37206" y="7321"/>
                  </a:cubicBezTo>
                  <a:cubicBezTo>
                    <a:pt x="37223" y="7314"/>
                    <a:pt x="37233" y="7304"/>
                    <a:pt x="37230" y="7289"/>
                  </a:cubicBezTo>
                  <a:cubicBezTo>
                    <a:pt x="37226" y="7280"/>
                    <a:pt x="37228" y="7275"/>
                    <a:pt x="37235" y="7275"/>
                  </a:cubicBezTo>
                  <a:cubicBezTo>
                    <a:pt x="37240" y="7275"/>
                    <a:pt x="37249" y="7278"/>
                    <a:pt x="37262" y="7283"/>
                  </a:cubicBezTo>
                  <a:cubicBezTo>
                    <a:pt x="37268" y="7285"/>
                    <a:pt x="37276" y="7285"/>
                    <a:pt x="37285" y="7285"/>
                  </a:cubicBezTo>
                  <a:cubicBezTo>
                    <a:pt x="37311" y="7285"/>
                    <a:pt x="37346" y="7279"/>
                    <a:pt x="37379" y="7269"/>
                  </a:cubicBezTo>
                  <a:cubicBezTo>
                    <a:pt x="37406" y="7258"/>
                    <a:pt x="37424" y="7252"/>
                    <a:pt x="37439" y="7252"/>
                  </a:cubicBezTo>
                  <a:cubicBezTo>
                    <a:pt x="37463" y="7252"/>
                    <a:pt x="37476" y="7269"/>
                    <a:pt x="37504" y="7310"/>
                  </a:cubicBezTo>
                  <a:cubicBezTo>
                    <a:pt x="37530" y="7350"/>
                    <a:pt x="37564" y="7374"/>
                    <a:pt x="37581" y="7374"/>
                  </a:cubicBezTo>
                  <a:cubicBezTo>
                    <a:pt x="37591" y="7374"/>
                    <a:pt x="37596" y="7366"/>
                    <a:pt x="37591" y="7349"/>
                  </a:cubicBezTo>
                  <a:cubicBezTo>
                    <a:pt x="37587" y="7342"/>
                    <a:pt x="37619" y="7321"/>
                    <a:pt x="37660" y="7307"/>
                  </a:cubicBezTo>
                  <a:cubicBezTo>
                    <a:pt x="37687" y="7296"/>
                    <a:pt x="37708" y="7291"/>
                    <a:pt x="37722" y="7291"/>
                  </a:cubicBezTo>
                  <a:cubicBezTo>
                    <a:pt x="37735" y="7291"/>
                    <a:pt x="37742" y="7295"/>
                    <a:pt x="37744" y="7304"/>
                  </a:cubicBezTo>
                  <a:cubicBezTo>
                    <a:pt x="37746" y="7312"/>
                    <a:pt x="37762" y="7317"/>
                    <a:pt x="37786" y="7317"/>
                  </a:cubicBezTo>
                  <a:cubicBezTo>
                    <a:pt x="37798" y="7317"/>
                    <a:pt x="37812" y="7316"/>
                    <a:pt x="37827" y="7314"/>
                  </a:cubicBezTo>
                  <a:cubicBezTo>
                    <a:pt x="37889" y="7301"/>
                    <a:pt x="37919" y="7295"/>
                    <a:pt x="37941" y="7295"/>
                  </a:cubicBezTo>
                  <a:cubicBezTo>
                    <a:pt x="37960" y="7295"/>
                    <a:pt x="37973" y="7299"/>
                    <a:pt x="37993" y="7307"/>
                  </a:cubicBezTo>
                  <a:cubicBezTo>
                    <a:pt x="38005" y="7310"/>
                    <a:pt x="38013" y="7312"/>
                    <a:pt x="38020" y="7312"/>
                  </a:cubicBezTo>
                  <a:cubicBezTo>
                    <a:pt x="38032" y="7312"/>
                    <a:pt x="38036" y="7304"/>
                    <a:pt x="38038" y="7286"/>
                  </a:cubicBezTo>
                  <a:cubicBezTo>
                    <a:pt x="38038" y="7273"/>
                    <a:pt x="38037" y="7266"/>
                    <a:pt x="38031" y="7266"/>
                  </a:cubicBezTo>
                  <a:cubicBezTo>
                    <a:pt x="38029" y="7266"/>
                    <a:pt x="38027" y="7267"/>
                    <a:pt x="38024" y="7269"/>
                  </a:cubicBezTo>
                  <a:cubicBezTo>
                    <a:pt x="38021" y="7272"/>
                    <a:pt x="38016" y="7273"/>
                    <a:pt x="38010" y="7273"/>
                  </a:cubicBezTo>
                  <a:cubicBezTo>
                    <a:pt x="37984" y="7273"/>
                    <a:pt x="37940" y="7247"/>
                    <a:pt x="37952" y="7230"/>
                  </a:cubicBezTo>
                  <a:cubicBezTo>
                    <a:pt x="37955" y="7224"/>
                    <a:pt x="37945" y="7217"/>
                    <a:pt x="37920" y="7213"/>
                  </a:cubicBezTo>
                  <a:cubicBezTo>
                    <a:pt x="37893" y="7213"/>
                    <a:pt x="37886" y="7220"/>
                    <a:pt x="37899" y="7238"/>
                  </a:cubicBezTo>
                  <a:cubicBezTo>
                    <a:pt x="37912" y="7249"/>
                    <a:pt x="37911" y="7259"/>
                    <a:pt x="37896" y="7259"/>
                  </a:cubicBezTo>
                  <a:cubicBezTo>
                    <a:pt x="37894" y="7259"/>
                    <a:pt x="37892" y="7259"/>
                    <a:pt x="37889" y="7259"/>
                  </a:cubicBezTo>
                  <a:cubicBezTo>
                    <a:pt x="37865" y="7259"/>
                    <a:pt x="37862" y="7238"/>
                    <a:pt x="37879" y="7168"/>
                  </a:cubicBezTo>
                  <a:cubicBezTo>
                    <a:pt x="37891" y="7124"/>
                    <a:pt x="37907" y="7094"/>
                    <a:pt x="37915" y="7094"/>
                  </a:cubicBezTo>
                  <a:cubicBezTo>
                    <a:pt x="37915" y="7094"/>
                    <a:pt x="37916" y="7095"/>
                    <a:pt x="37917" y="7095"/>
                  </a:cubicBezTo>
                  <a:cubicBezTo>
                    <a:pt x="37922" y="7103"/>
                    <a:pt x="37933" y="7107"/>
                    <a:pt x="37944" y="7107"/>
                  </a:cubicBezTo>
                  <a:cubicBezTo>
                    <a:pt x="37948" y="7107"/>
                    <a:pt x="37952" y="7106"/>
                    <a:pt x="37955" y="7105"/>
                  </a:cubicBezTo>
                  <a:cubicBezTo>
                    <a:pt x="37966" y="7105"/>
                    <a:pt x="37958" y="7088"/>
                    <a:pt x="37934" y="7075"/>
                  </a:cubicBezTo>
                  <a:cubicBezTo>
                    <a:pt x="37910" y="7060"/>
                    <a:pt x="37875" y="7033"/>
                    <a:pt x="37862" y="7015"/>
                  </a:cubicBezTo>
                  <a:cubicBezTo>
                    <a:pt x="37852" y="7005"/>
                    <a:pt x="37840" y="6997"/>
                    <a:pt x="37830" y="6997"/>
                  </a:cubicBezTo>
                  <a:cubicBezTo>
                    <a:pt x="37826" y="6997"/>
                    <a:pt x="37823" y="6998"/>
                    <a:pt x="37820" y="7001"/>
                  </a:cubicBezTo>
                  <a:cubicBezTo>
                    <a:pt x="37816" y="7005"/>
                    <a:pt x="37808" y="7007"/>
                    <a:pt x="37797" y="7007"/>
                  </a:cubicBezTo>
                  <a:cubicBezTo>
                    <a:pt x="37786" y="7007"/>
                    <a:pt x="37773" y="7005"/>
                    <a:pt x="37761" y="7001"/>
                  </a:cubicBezTo>
                  <a:cubicBezTo>
                    <a:pt x="37723" y="6988"/>
                    <a:pt x="37719" y="6980"/>
                    <a:pt x="37740" y="6939"/>
                  </a:cubicBezTo>
                  <a:cubicBezTo>
                    <a:pt x="37754" y="6909"/>
                    <a:pt x="37763" y="6898"/>
                    <a:pt x="37793" y="6898"/>
                  </a:cubicBezTo>
                  <a:cubicBezTo>
                    <a:pt x="37801" y="6898"/>
                    <a:pt x="37811" y="6899"/>
                    <a:pt x="37824" y="6901"/>
                  </a:cubicBezTo>
                  <a:cubicBezTo>
                    <a:pt x="37838" y="6903"/>
                    <a:pt x="37851" y="6905"/>
                    <a:pt x="37863" y="6905"/>
                  </a:cubicBezTo>
                  <a:cubicBezTo>
                    <a:pt x="37884" y="6905"/>
                    <a:pt x="37900" y="6901"/>
                    <a:pt x="37907" y="6894"/>
                  </a:cubicBezTo>
                  <a:cubicBezTo>
                    <a:pt x="37912" y="6889"/>
                    <a:pt x="37918" y="6887"/>
                    <a:pt x="37923" y="6887"/>
                  </a:cubicBezTo>
                  <a:cubicBezTo>
                    <a:pt x="37945" y="6887"/>
                    <a:pt x="37962" y="6923"/>
                    <a:pt x="37945" y="6956"/>
                  </a:cubicBezTo>
                  <a:cubicBezTo>
                    <a:pt x="37936" y="6974"/>
                    <a:pt x="37932" y="6983"/>
                    <a:pt x="37934" y="6983"/>
                  </a:cubicBezTo>
                  <a:cubicBezTo>
                    <a:pt x="37935" y="6983"/>
                    <a:pt x="37943" y="6974"/>
                    <a:pt x="37958" y="6956"/>
                  </a:cubicBezTo>
                  <a:cubicBezTo>
                    <a:pt x="37973" y="6939"/>
                    <a:pt x="37981" y="6929"/>
                    <a:pt x="37987" y="6929"/>
                  </a:cubicBezTo>
                  <a:cubicBezTo>
                    <a:pt x="37993" y="6929"/>
                    <a:pt x="37995" y="6943"/>
                    <a:pt x="37997" y="6974"/>
                  </a:cubicBezTo>
                  <a:cubicBezTo>
                    <a:pt x="38000" y="7002"/>
                    <a:pt x="38009" y="7026"/>
                    <a:pt x="38019" y="7026"/>
                  </a:cubicBezTo>
                  <a:cubicBezTo>
                    <a:pt x="38019" y="7026"/>
                    <a:pt x="38020" y="7026"/>
                    <a:pt x="38021" y="7025"/>
                  </a:cubicBezTo>
                  <a:cubicBezTo>
                    <a:pt x="38032" y="7025"/>
                    <a:pt x="38038" y="7040"/>
                    <a:pt x="38038" y="7064"/>
                  </a:cubicBezTo>
                  <a:cubicBezTo>
                    <a:pt x="38038" y="7086"/>
                    <a:pt x="38048" y="7102"/>
                    <a:pt x="38059" y="7102"/>
                  </a:cubicBezTo>
                  <a:cubicBezTo>
                    <a:pt x="38060" y="7102"/>
                    <a:pt x="38061" y="7102"/>
                    <a:pt x="38063" y="7102"/>
                  </a:cubicBezTo>
                  <a:cubicBezTo>
                    <a:pt x="38077" y="7099"/>
                    <a:pt x="38087" y="7085"/>
                    <a:pt x="38083" y="7075"/>
                  </a:cubicBezTo>
                  <a:cubicBezTo>
                    <a:pt x="38080" y="7064"/>
                    <a:pt x="38087" y="7054"/>
                    <a:pt x="38098" y="7050"/>
                  </a:cubicBezTo>
                  <a:cubicBezTo>
                    <a:pt x="38100" y="7050"/>
                    <a:pt x="38102" y="7050"/>
                    <a:pt x="38104" y="7050"/>
                  </a:cubicBezTo>
                  <a:cubicBezTo>
                    <a:pt x="38115" y="7050"/>
                    <a:pt x="38125" y="7060"/>
                    <a:pt x="38128" y="7075"/>
                  </a:cubicBezTo>
                  <a:cubicBezTo>
                    <a:pt x="38133" y="7086"/>
                    <a:pt x="38141" y="7093"/>
                    <a:pt x="38149" y="7093"/>
                  </a:cubicBezTo>
                  <a:cubicBezTo>
                    <a:pt x="38153" y="7093"/>
                    <a:pt x="38156" y="7091"/>
                    <a:pt x="38160" y="7088"/>
                  </a:cubicBezTo>
                  <a:cubicBezTo>
                    <a:pt x="38170" y="7078"/>
                    <a:pt x="38160" y="7054"/>
                    <a:pt x="38136" y="7025"/>
                  </a:cubicBezTo>
                  <a:cubicBezTo>
                    <a:pt x="38101" y="6991"/>
                    <a:pt x="38098" y="6977"/>
                    <a:pt x="38118" y="6956"/>
                  </a:cubicBezTo>
                  <a:cubicBezTo>
                    <a:pt x="38128" y="6948"/>
                    <a:pt x="38139" y="6944"/>
                    <a:pt x="38149" y="6944"/>
                  </a:cubicBezTo>
                  <a:cubicBezTo>
                    <a:pt x="38157" y="6944"/>
                    <a:pt x="38164" y="6947"/>
                    <a:pt x="38170" y="6953"/>
                  </a:cubicBezTo>
                  <a:cubicBezTo>
                    <a:pt x="38178" y="6959"/>
                    <a:pt x="38183" y="6963"/>
                    <a:pt x="38186" y="6963"/>
                  </a:cubicBezTo>
                  <a:cubicBezTo>
                    <a:pt x="38189" y="6963"/>
                    <a:pt x="38189" y="6958"/>
                    <a:pt x="38187" y="6946"/>
                  </a:cubicBezTo>
                  <a:cubicBezTo>
                    <a:pt x="38185" y="6937"/>
                    <a:pt x="38195" y="6928"/>
                    <a:pt x="38211" y="6928"/>
                  </a:cubicBezTo>
                  <a:cubicBezTo>
                    <a:pt x="38214" y="6928"/>
                    <a:pt x="38216" y="6928"/>
                    <a:pt x="38219" y="6929"/>
                  </a:cubicBezTo>
                  <a:cubicBezTo>
                    <a:pt x="38253" y="6929"/>
                    <a:pt x="38253" y="6936"/>
                    <a:pt x="38219" y="6956"/>
                  </a:cubicBezTo>
                  <a:cubicBezTo>
                    <a:pt x="38195" y="6974"/>
                    <a:pt x="38177" y="6995"/>
                    <a:pt x="38181" y="7005"/>
                  </a:cubicBezTo>
                  <a:cubicBezTo>
                    <a:pt x="38184" y="7014"/>
                    <a:pt x="38193" y="7018"/>
                    <a:pt x="38206" y="7018"/>
                  </a:cubicBezTo>
                  <a:cubicBezTo>
                    <a:pt x="38236" y="7018"/>
                    <a:pt x="38282" y="6995"/>
                    <a:pt x="38285" y="6970"/>
                  </a:cubicBezTo>
                  <a:cubicBezTo>
                    <a:pt x="38287" y="6955"/>
                    <a:pt x="38289" y="6948"/>
                    <a:pt x="38297" y="6948"/>
                  </a:cubicBezTo>
                  <a:cubicBezTo>
                    <a:pt x="38303" y="6948"/>
                    <a:pt x="38313" y="6952"/>
                    <a:pt x="38330" y="6960"/>
                  </a:cubicBezTo>
                  <a:cubicBezTo>
                    <a:pt x="38351" y="6970"/>
                    <a:pt x="38368" y="6988"/>
                    <a:pt x="38365" y="6998"/>
                  </a:cubicBezTo>
                  <a:cubicBezTo>
                    <a:pt x="38362" y="7004"/>
                    <a:pt x="38367" y="7006"/>
                    <a:pt x="38376" y="7006"/>
                  </a:cubicBezTo>
                  <a:cubicBezTo>
                    <a:pt x="38406" y="7006"/>
                    <a:pt x="38479" y="6981"/>
                    <a:pt x="38490" y="6960"/>
                  </a:cubicBezTo>
                  <a:cubicBezTo>
                    <a:pt x="38492" y="6955"/>
                    <a:pt x="38494" y="6953"/>
                    <a:pt x="38496" y="6953"/>
                  </a:cubicBezTo>
                  <a:cubicBezTo>
                    <a:pt x="38500" y="6953"/>
                    <a:pt x="38503" y="6960"/>
                    <a:pt x="38503" y="6974"/>
                  </a:cubicBezTo>
                  <a:cubicBezTo>
                    <a:pt x="38500" y="6998"/>
                    <a:pt x="38517" y="7022"/>
                    <a:pt x="38535" y="7030"/>
                  </a:cubicBezTo>
                  <a:cubicBezTo>
                    <a:pt x="38546" y="7035"/>
                    <a:pt x="38561" y="7038"/>
                    <a:pt x="38578" y="7038"/>
                  </a:cubicBezTo>
                  <a:cubicBezTo>
                    <a:pt x="38633" y="7038"/>
                    <a:pt x="38704" y="7012"/>
                    <a:pt x="38690" y="6988"/>
                  </a:cubicBezTo>
                  <a:cubicBezTo>
                    <a:pt x="38682" y="6976"/>
                    <a:pt x="38685" y="6970"/>
                    <a:pt x="38695" y="6970"/>
                  </a:cubicBezTo>
                  <a:cubicBezTo>
                    <a:pt x="38697" y="6970"/>
                    <a:pt x="38699" y="6970"/>
                    <a:pt x="38701" y="6970"/>
                  </a:cubicBezTo>
                  <a:cubicBezTo>
                    <a:pt x="38715" y="6974"/>
                    <a:pt x="38725" y="6995"/>
                    <a:pt x="38725" y="7019"/>
                  </a:cubicBezTo>
                  <a:cubicBezTo>
                    <a:pt x="38725" y="7043"/>
                    <a:pt x="38730" y="7053"/>
                    <a:pt x="38740" y="7053"/>
                  </a:cubicBezTo>
                  <a:cubicBezTo>
                    <a:pt x="38745" y="7053"/>
                    <a:pt x="38750" y="7051"/>
                    <a:pt x="38757" y="7046"/>
                  </a:cubicBezTo>
                  <a:cubicBezTo>
                    <a:pt x="38763" y="7043"/>
                    <a:pt x="38771" y="7041"/>
                    <a:pt x="38781" y="7041"/>
                  </a:cubicBezTo>
                  <a:cubicBezTo>
                    <a:pt x="38812" y="7041"/>
                    <a:pt x="38854" y="7061"/>
                    <a:pt x="38857" y="7085"/>
                  </a:cubicBezTo>
                  <a:cubicBezTo>
                    <a:pt x="38864" y="7121"/>
                    <a:pt x="38880" y="7144"/>
                    <a:pt x="38899" y="7144"/>
                  </a:cubicBezTo>
                  <a:cubicBezTo>
                    <a:pt x="38900" y="7144"/>
                    <a:pt x="38901" y="7144"/>
                    <a:pt x="38903" y="7144"/>
                  </a:cubicBezTo>
                  <a:cubicBezTo>
                    <a:pt x="38916" y="7140"/>
                    <a:pt x="38924" y="7126"/>
                    <a:pt x="38916" y="7113"/>
                  </a:cubicBezTo>
                  <a:cubicBezTo>
                    <a:pt x="38888" y="7060"/>
                    <a:pt x="38888" y="7024"/>
                    <a:pt x="38910" y="7024"/>
                  </a:cubicBezTo>
                  <a:cubicBezTo>
                    <a:pt x="38913" y="7024"/>
                    <a:pt x="38916" y="7024"/>
                    <a:pt x="38919" y="7025"/>
                  </a:cubicBezTo>
                  <a:cubicBezTo>
                    <a:pt x="38925" y="7027"/>
                    <a:pt x="38932" y="7027"/>
                    <a:pt x="38939" y="7027"/>
                  </a:cubicBezTo>
                  <a:cubicBezTo>
                    <a:pt x="38997" y="7027"/>
                    <a:pt x="39108" y="6995"/>
                    <a:pt x="39118" y="6974"/>
                  </a:cubicBezTo>
                  <a:cubicBezTo>
                    <a:pt x="39121" y="6965"/>
                    <a:pt x="39131" y="6961"/>
                    <a:pt x="39144" y="6961"/>
                  </a:cubicBezTo>
                  <a:cubicBezTo>
                    <a:pt x="39180" y="6961"/>
                    <a:pt x="39239" y="6989"/>
                    <a:pt x="39277" y="7030"/>
                  </a:cubicBezTo>
                  <a:cubicBezTo>
                    <a:pt x="39299" y="7051"/>
                    <a:pt x="39319" y="7067"/>
                    <a:pt x="39329" y="7067"/>
                  </a:cubicBezTo>
                  <a:cubicBezTo>
                    <a:pt x="39332" y="7067"/>
                    <a:pt x="39334" y="7066"/>
                    <a:pt x="39336" y="7064"/>
                  </a:cubicBezTo>
                  <a:cubicBezTo>
                    <a:pt x="39339" y="7061"/>
                    <a:pt x="39345" y="7060"/>
                    <a:pt x="39352" y="7060"/>
                  </a:cubicBezTo>
                  <a:cubicBezTo>
                    <a:pt x="39366" y="7060"/>
                    <a:pt x="39384" y="7064"/>
                    <a:pt x="39402" y="7071"/>
                  </a:cubicBezTo>
                  <a:cubicBezTo>
                    <a:pt x="39427" y="7080"/>
                    <a:pt x="39446" y="7084"/>
                    <a:pt x="39460" y="7084"/>
                  </a:cubicBezTo>
                  <a:cubicBezTo>
                    <a:pt x="39478" y="7084"/>
                    <a:pt x="39486" y="7076"/>
                    <a:pt x="39481" y="7060"/>
                  </a:cubicBezTo>
                  <a:cubicBezTo>
                    <a:pt x="39479" y="7053"/>
                    <a:pt x="39469" y="7047"/>
                    <a:pt x="39458" y="7047"/>
                  </a:cubicBezTo>
                  <a:cubicBezTo>
                    <a:pt x="39453" y="7047"/>
                    <a:pt x="39449" y="7048"/>
                    <a:pt x="39444" y="7050"/>
                  </a:cubicBezTo>
                  <a:cubicBezTo>
                    <a:pt x="39441" y="7051"/>
                    <a:pt x="39438" y="7051"/>
                    <a:pt x="39435" y="7051"/>
                  </a:cubicBezTo>
                  <a:cubicBezTo>
                    <a:pt x="39418" y="7051"/>
                    <a:pt x="39395" y="7044"/>
                    <a:pt x="39377" y="7033"/>
                  </a:cubicBezTo>
                  <a:cubicBezTo>
                    <a:pt x="39365" y="7024"/>
                    <a:pt x="39351" y="7020"/>
                    <a:pt x="39340" y="7020"/>
                  </a:cubicBezTo>
                  <a:cubicBezTo>
                    <a:pt x="39334" y="7020"/>
                    <a:pt x="39328" y="7022"/>
                    <a:pt x="39326" y="7025"/>
                  </a:cubicBezTo>
                  <a:cubicBezTo>
                    <a:pt x="39317" y="7033"/>
                    <a:pt x="39312" y="7036"/>
                    <a:pt x="39308" y="7036"/>
                  </a:cubicBezTo>
                  <a:cubicBezTo>
                    <a:pt x="39295" y="7036"/>
                    <a:pt x="39310" y="6992"/>
                    <a:pt x="39340" y="6946"/>
                  </a:cubicBezTo>
                  <a:cubicBezTo>
                    <a:pt x="39358" y="6921"/>
                    <a:pt x="39372" y="6905"/>
                    <a:pt x="39376" y="6905"/>
                  </a:cubicBezTo>
                  <a:cubicBezTo>
                    <a:pt x="39378" y="6905"/>
                    <a:pt x="39378" y="6907"/>
                    <a:pt x="39377" y="6911"/>
                  </a:cubicBezTo>
                  <a:cubicBezTo>
                    <a:pt x="39372" y="6922"/>
                    <a:pt x="39378" y="6931"/>
                    <a:pt x="39388" y="6931"/>
                  </a:cubicBezTo>
                  <a:cubicBezTo>
                    <a:pt x="39391" y="6931"/>
                    <a:pt x="39394" y="6930"/>
                    <a:pt x="39398" y="6929"/>
                  </a:cubicBezTo>
                  <a:cubicBezTo>
                    <a:pt x="39438" y="6918"/>
                    <a:pt x="39489" y="6769"/>
                    <a:pt x="39451" y="6769"/>
                  </a:cubicBezTo>
                  <a:cubicBezTo>
                    <a:pt x="39450" y="6769"/>
                    <a:pt x="39449" y="6769"/>
                    <a:pt x="39447" y="6769"/>
                  </a:cubicBezTo>
                  <a:cubicBezTo>
                    <a:pt x="39444" y="6770"/>
                    <a:pt x="39440" y="6770"/>
                    <a:pt x="39436" y="6770"/>
                  </a:cubicBezTo>
                  <a:cubicBezTo>
                    <a:pt x="39424" y="6770"/>
                    <a:pt x="39411" y="6766"/>
                    <a:pt x="39409" y="6759"/>
                  </a:cubicBezTo>
                  <a:cubicBezTo>
                    <a:pt x="39407" y="6752"/>
                    <a:pt x="39394" y="6748"/>
                    <a:pt x="39377" y="6748"/>
                  </a:cubicBezTo>
                  <a:cubicBezTo>
                    <a:pt x="39368" y="6748"/>
                    <a:pt x="39357" y="6749"/>
                    <a:pt x="39346" y="6752"/>
                  </a:cubicBezTo>
                  <a:cubicBezTo>
                    <a:pt x="39333" y="6756"/>
                    <a:pt x="39322" y="6757"/>
                    <a:pt x="39314" y="6757"/>
                  </a:cubicBezTo>
                  <a:cubicBezTo>
                    <a:pt x="39283" y="6757"/>
                    <a:pt x="39298" y="6728"/>
                    <a:pt x="39356" y="6703"/>
                  </a:cubicBezTo>
                  <a:cubicBezTo>
                    <a:pt x="39372" y="6695"/>
                    <a:pt x="39385" y="6692"/>
                    <a:pt x="39395" y="6692"/>
                  </a:cubicBezTo>
                  <a:cubicBezTo>
                    <a:pt x="39407" y="6692"/>
                    <a:pt x="39414" y="6697"/>
                    <a:pt x="39416" y="6707"/>
                  </a:cubicBezTo>
                  <a:cubicBezTo>
                    <a:pt x="39421" y="6717"/>
                    <a:pt x="39436" y="6723"/>
                    <a:pt x="39451" y="6723"/>
                  </a:cubicBezTo>
                  <a:cubicBezTo>
                    <a:pt x="39457" y="6723"/>
                    <a:pt x="39463" y="6722"/>
                    <a:pt x="39468" y="6721"/>
                  </a:cubicBezTo>
                  <a:cubicBezTo>
                    <a:pt x="39477" y="6719"/>
                    <a:pt x="39484" y="6718"/>
                    <a:pt x="39490" y="6718"/>
                  </a:cubicBezTo>
                  <a:cubicBezTo>
                    <a:pt x="39511" y="6718"/>
                    <a:pt x="39512" y="6732"/>
                    <a:pt x="39510" y="6786"/>
                  </a:cubicBezTo>
                  <a:cubicBezTo>
                    <a:pt x="39510" y="6828"/>
                    <a:pt x="39492" y="6870"/>
                    <a:pt x="39475" y="6876"/>
                  </a:cubicBezTo>
                  <a:cubicBezTo>
                    <a:pt x="39461" y="6883"/>
                    <a:pt x="39459" y="6887"/>
                    <a:pt x="39469" y="6887"/>
                  </a:cubicBezTo>
                  <a:cubicBezTo>
                    <a:pt x="39475" y="6887"/>
                    <a:pt x="39483" y="6886"/>
                    <a:pt x="39496" y="6884"/>
                  </a:cubicBezTo>
                  <a:cubicBezTo>
                    <a:pt x="39582" y="6866"/>
                    <a:pt x="39617" y="6776"/>
                    <a:pt x="39565" y="6703"/>
                  </a:cubicBezTo>
                  <a:cubicBezTo>
                    <a:pt x="39561" y="6700"/>
                    <a:pt x="39558" y="6692"/>
                    <a:pt x="39558" y="6686"/>
                  </a:cubicBezTo>
                  <a:cubicBezTo>
                    <a:pt x="39558" y="6679"/>
                    <a:pt x="39540" y="6668"/>
                    <a:pt x="39520" y="6662"/>
                  </a:cubicBezTo>
                  <a:cubicBezTo>
                    <a:pt x="39499" y="6655"/>
                    <a:pt x="39513" y="6647"/>
                    <a:pt x="39561" y="6644"/>
                  </a:cubicBezTo>
                  <a:cubicBezTo>
                    <a:pt x="39641" y="6641"/>
                    <a:pt x="39662" y="6599"/>
                    <a:pt x="39590" y="6592"/>
                  </a:cubicBezTo>
                  <a:cubicBezTo>
                    <a:pt x="39569" y="6592"/>
                    <a:pt x="39544" y="6575"/>
                    <a:pt x="39540" y="6554"/>
                  </a:cubicBezTo>
                  <a:cubicBezTo>
                    <a:pt x="39534" y="6533"/>
                    <a:pt x="39502" y="6523"/>
                    <a:pt x="39461" y="6523"/>
                  </a:cubicBezTo>
                  <a:lnTo>
                    <a:pt x="39395" y="6523"/>
                  </a:lnTo>
                  <a:lnTo>
                    <a:pt x="39457" y="6474"/>
                  </a:lnTo>
                  <a:cubicBezTo>
                    <a:pt x="39496" y="6447"/>
                    <a:pt x="39523" y="6408"/>
                    <a:pt x="39523" y="6391"/>
                  </a:cubicBezTo>
                  <a:cubicBezTo>
                    <a:pt x="39525" y="6377"/>
                    <a:pt x="39525" y="6370"/>
                    <a:pt x="39522" y="6370"/>
                  </a:cubicBezTo>
                  <a:cubicBezTo>
                    <a:pt x="39520" y="6370"/>
                    <a:pt x="39514" y="6376"/>
                    <a:pt x="39506" y="6388"/>
                  </a:cubicBezTo>
                  <a:cubicBezTo>
                    <a:pt x="39493" y="6412"/>
                    <a:pt x="39478" y="6425"/>
                    <a:pt x="39466" y="6425"/>
                  </a:cubicBezTo>
                  <a:cubicBezTo>
                    <a:pt x="39456" y="6425"/>
                    <a:pt x="39448" y="6417"/>
                    <a:pt x="39444" y="6401"/>
                  </a:cubicBezTo>
                  <a:cubicBezTo>
                    <a:pt x="39437" y="6386"/>
                    <a:pt x="39426" y="6376"/>
                    <a:pt x="39414" y="6376"/>
                  </a:cubicBezTo>
                  <a:cubicBezTo>
                    <a:pt x="39412" y="6376"/>
                    <a:pt x="39411" y="6376"/>
                    <a:pt x="39409" y="6377"/>
                  </a:cubicBezTo>
                  <a:cubicBezTo>
                    <a:pt x="39395" y="6380"/>
                    <a:pt x="39395" y="6391"/>
                    <a:pt x="39419" y="6412"/>
                  </a:cubicBezTo>
                  <a:cubicBezTo>
                    <a:pt x="39454" y="6443"/>
                    <a:pt x="39451" y="6471"/>
                    <a:pt x="39412" y="6481"/>
                  </a:cubicBezTo>
                  <a:cubicBezTo>
                    <a:pt x="39411" y="6481"/>
                    <a:pt x="39410" y="6482"/>
                    <a:pt x="39409" y="6482"/>
                  </a:cubicBezTo>
                  <a:cubicBezTo>
                    <a:pt x="39401" y="6482"/>
                    <a:pt x="39399" y="6472"/>
                    <a:pt x="39402" y="6460"/>
                  </a:cubicBezTo>
                  <a:cubicBezTo>
                    <a:pt x="39406" y="6451"/>
                    <a:pt x="39403" y="6445"/>
                    <a:pt x="39396" y="6445"/>
                  </a:cubicBezTo>
                  <a:cubicBezTo>
                    <a:pt x="39389" y="6445"/>
                    <a:pt x="39380" y="6449"/>
                    <a:pt x="39367" y="6457"/>
                  </a:cubicBezTo>
                  <a:cubicBezTo>
                    <a:pt x="39354" y="6464"/>
                    <a:pt x="39343" y="6468"/>
                    <a:pt x="39335" y="6468"/>
                  </a:cubicBezTo>
                  <a:cubicBezTo>
                    <a:pt x="39323" y="6468"/>
                    <a:pt x="39314" y="6461"/>
                    <a:pt x="39308" y="6447"/>
                  </a:cubicBezTo>
                  <a:cubicBezTo>
                    <a:pt x="39303" y="6433"/>
                    <a:pt x="39301" y="6426"/>
                    <a:pt x="39300" y="6426"/>
                  </a:cubicBezTo>
                  <a:cubicBezTo>
                    <a:pt x="39298" y="6426"/>
                    <a:pt x="39298" y="6434"/>
                    <a:pt x="39298" y="6450"/>
                  </a:cubicBezTo>
                  <a:cubicBezTo>
                    <a:pt x="39298" y="6484"/>
                    <a:pt x="39270" y="6510"/>
                    <a:pt x="39241" y="6510"/>
                  </a:cubicBezTo>
                  <a:cubicBezTo>
                    <a:pt x="39232" y="6510"/>
                    <a:pt x="39223" y="6508"/>
                    <a:pt x="39215" y="6502"/>
                  </a:cubicBezTo>
                  <a:cubicBezTo>
                    <a:pt x="39169" y="6474"/>
                    <a:pt x="39159" y="6418"/>
                    <a:pt x="39197" y="6408"/>
                  </a:cubicBezTo>
                  <a:cubicBezTo>
                    <a:pt x="39215" y="6405"/>
                    <a:pt x="39218" y="6391"/>
                    <a:pt x="39207" y="6384"/>
                  </a:cubicBezTo>
                  <a:cubicBezTo>
                    <a:pt x="39201" y="6379"/>
                    <a:pt x="39192" y="6377"/>
                    <a:pt x="39181" y="6377"/>
                  </a:cubicBezTo>
                  <a:cubicBezTo>
                    <a:pt x="39169" y="6377"/>
                    <a:pt x="39155" y="6380"/>
                    <a:pt x="39142" y="6388"/>
                  </a:cubicBezTo>
                  <a:cubicBezTo>
                    <a:pt x="39127" y="6394"/>
                    <a:pt x="39118" y="6397"/>
                    <a:pt x="39113" y="6397"/>
                  </a:cubicBezTo>
                  <a:cubicBezTo>
                    <a:pt x="39109" y="6397"/>
                    <a:pt x="39110" y="6393"/>
                    <a:pt x="39118" y="6384"/>
                  </a:cubicBezTo>
                  <a:cubicBezTo>
                    <a:pt x="39126" y="6368"/>
                    <a:pt x="39138" y="6361"/>
                    <a:pt x="39160" y="6361"/>
                  </a:cubicBezTo>
                  <a:cubicBezTo>
                    <a:pt x="39182" y="6361"/>
                    <a:pt x="39215" y="6368"/>
                    <a:pt x="39263" y="6384"/>
                  </a:cubicBezTo>
                  <a:cubicBezTo>
                    <a:pt x="39280" y="6390"/>
                    <a:pt x="39292" y="6393"/>
                    <a:pt x="39301" y="6393"/>
                  </a:cubicBezTo>
                  <a:cubicBezTo>
                    <a:pt x="39313" y="6393"/>
                    <a:pt x="39317" y="6388"/>
                    <a:pt x="39315" y="6380"/>
                  </a:cubicBezTo>
                  <a:cubicBezTo>
                    <a:pt x="39312" y="6367"/>
                    <a:pt x="39246" y="6343"/>
                    <a:pt x="39177" y="6325"/>
                  </a:cubicBezTo>
                  <a:cubicBezTo>
                    <a:pt x="39058" y="6294"/>
                    <a:pt x="39044" y="6287"/>
                    <a:pt x="39069" y="6255"/>
                  </a:cubicBezTo>
                  <a:cubicBezTo>
                    <a:pt x="39088" y="6236"/>
                    <a:pt x="39129" y="6223"/>
                    <a:pt x="39160" y="6223"/>
                  </a:cubicBezTo>
                  <a:cubicBezTo>
                    <a:pt x="39179" y="6223"/>
                    <a:pt x="39193" y="6228"/>
                    <a:pt x="39197" y="6239"/>
                  </a:cubicBezTo>
                  <a:cubicBezTo>
                    <a:pt x="39199" y="6244"/>
                    <a:pt x="39206" y="6247"/>
                    <a:pt x="39216" y="6247"/>
                  </a:cubicBezTo>
                  <a:cubicBezTo>
                    <a:pt x="39225" y="6247"/>
                    <a:pt x="39235" y="6245"/>
                    <a:pt x="39246" y="6242"/>
                  </a:cubicBezTo>
                  <a:cubicBezTo>
                    <a:pt x="39270" y="6234"/>
                    <a:pt x="39281" y="6221"/>
                    <a:pt x="39270" y="6214"/>
                  </a:cubicBezTo>
                  <a:cubicBezTo>
                    <a:pt x="39265" y="6209"/>
                    <a:pt x="39267" y="6206"/>
                    <a:pt x="39277" y="6206"/>
                  </a:cubicBezTo>
                  <a:cubicBezTo>
                    <a:pt x="39281" y="6206"/>
                    <a:pt x="39285" y="6206"/>
                    <a:pt x="39291" y="6207"/>
                  </a:cubicBezTo>
                  <a:cubicBezTo>
                    <a:pt x="39308" y="6207"/>
                    <a:pt x="39329" y="6228"/>
                    <a:pt x="39336" y="6252"/>
                  </a:cubicBezTo>
                  <a:cubicBezTo>
                    <a:pt x="39342" y="6277"/>
                    <a:pt x="39360" y="6291"/>
                    <a:pt x="39386" y="6291"/>
                  </a:cubicBezTo>
                  <a:cubicBezTo>
                    <a:pt x="39389" y="6291"/>
                    <a:pt x="39392" y="6291"/>
                    <a:pt x="39395" y="6290"/>
                  </a:cubicBezTo>
                  <a:cubicBezTo>
                    <a:pt x="39400" y="6290"/>
                    <a:pt x="39405" y="6289"/>
                    <a:pt x="39410" y="6289"/>
                  </a:cubicBezTo>
                  <a:cubicBezTo>
                    <a:pt x="39433" y="6289"/>
                    <a:pt x="39456" y="6295"/>
                    <a:pt x="39465" y="6304"/>
                  </a:cubicBezTo>
                  <a:cubicBezTo>
                    <a:pt x="39469" y="6309"/>
                    <a:pt x="39474" y="6310"/>
                    <a:pt x="39480" y="6310"/>
                  </a:cubicBezTo>
                  <a:cubicBezTo>
                    <a:pt x="39487" y="6310"/>
                    <a:pt x="39495" y="6307"/>
                    <a:pt x="39499" y="6301"/>
                  </a:cubicBezTo>
                  <a:cubicBezTo>
                    <a:pt x="39506" y="6290"/>
                    <a:pt x="39499" y="6280"/>
                    <a:pt x="39486" y="6280"/>
                  </a:cubicBezTo>
                  <a:cubicBezTo>
                    <a:pt x="39471" y="6276"/>
                    <a:pt x="39436" y="6269"/>
                    <a:pt x="39406" y="6259"/>
                  </a:cubicBezTo>
                  <a:cubicBezTo>
                    <a:pt x="39374" y="6249"/>
                    <a:pt x="39372" y="6244"/>
                    <a:pt x="39414" y="6244"/>
                  </a:cubicBezTo>
                  <a:cubicBezTo>
                    <a:pt x="39427" y="6244"/>
                    <a:pt x="39444" y="6244"/>
                    <a:pt x="39465" y="6245"/>
                  </a:cubicBezTo>
                  <a:cubicBezTo>
                    <a:pt x="39527" y="6249"/>
                    <a:pt x="39600" y="6252"/>
                    <a:pt x="39624" y="6259"/>
                  </a:cubicBezTo>
                  <a:cubicBezTo>
                    <a:pt x="39632" y="6261"/>
                    <a:pt x="39640" y="6262"/>
                    <a:pt x="39647" y="6262"/>
                  </a:cubicBezTo>
                  <a:cubicBezTo>
                    <a:pt x="39670" y="6262"/>
                    <a:pt x="39684" y="6252"/>
                    <a:pt x="39700" y="6228"/>
                  </a:cubicBezTo>
                  <a:cubicBezTo>
                    <a:pt x="39722" y="6199"/>
                    <a:pt x="39740" y="6184"/>
                    <a:pt x="39749" y="6184"/>
                  </a:cubicBezTo>
                  <a:lnTo>
                    <a:pt x="39749" y="6184"/>
                  </a:lnTo>
                  <a:cubicBezTo>
                    <a:pt x="39757" y="6184"/>
                    <a:pt x="39757" y="6197"/>
                    <a:pt x="39742" y="6224"/>
                  </a:cubicBezTo>
                  <a:cubicBezTo>
                    <a:pt x="39725" y="6251"/>
                    <a:pt x="39722" y="6261"/>
                    <a:pt x="39738" y="6261"/>
                  </a:cubicBezTo>
                  <a:cubicBezTo>
                    <a:pt x="39745" y="6261"/>
                    <a:pt x="39757" y="6259"/>
                    <a:pt x="39773" y="6255"/>
                  </a:cubicBezTo>
                  <a:cubicBezTo>
                    <a:pt x="39804" y="6249"/>
                    <a:pt x="39825" y="6234"/>
                    <a:pt x="39822" y="6221"/>
                  </a:cubicBezTo>
                  <a:cubicBezTo>
                    <a:pt x="39820" y="6214"/>
                    <a:pt x="39821" y="6210"/>
                    <a:pt x="39825" y="6210"/>
                  </a:cubicBezTo>
                  <a:cubicBezTo>
                    <a:pt x="39828" y="6210"/>
                    <a:pt x="39834" y="6214"/>
                    <a:pt x="39843" y="6221"/>
                  </a:cubicBezTo>
                  <a:cubicBezTo>
                    <a:pt x="39851" y="6228"/>
                    <a:pt x="39857" y="6232"/>
                    <a:pt x="39862" y="6232"/>
                  </a:cubicBezTo>
                  <a:cubicBezTo>
                    <a:pt x="39868" y="6232"/>
                    <a:pt x="39872" y="6224"/>
                    <a:pt x="39874" y="6207"/>
                  </a:cubicBezTo>
                  <a:cubicBezTo>
                    <a:pt x="39876" y="6187"/>
                    <a:pt x="39872" y="6178"/>
                    <a:pt x="39857" y="6178"/>
                  </a:cubicBezTo>
                  <a:cubicBezTo>
                    <a:pt x="39848" y="6178"/>
                    <a:pt x="39836" y="6181"/>
                    <a:pt x="39819" y="6186"/>
                  </a:cubicBezTo>
                  <a:cubicBezTo>
                    <a:pt x="39818" y="6187"/>
                    <a:pt x="39817" y="6187"/>
                    <a:pt x="39816" y="6187"/>
                  </a:cubicBezTo>
                  <a:cubicBezTo>
                    <a:pt x="39808" y="6187"/>
                    <a:pt x="39788" y="6178"/>
                    <a:pt x="39769" y="6169"/>
                  </a:cubicBezTo>
                  <a:cubicBezTo>
                    <a:pt x="39752" y="6157"/>
                    <a:pt x="39722" y="6150"/>
                    <a:pt x="39697" y="6150"/>
                  </a:cubicBezTo>
                  <a:cubicBezTo>
                    <a:pt x="39692" y="6150"/>
                    <a:pt x="39687" y="6151"/>
                    <a:pt x="39683" y="6151"/>
                  </a:cubicBezTo>
                  <a:cubicBezTo>
                    <a:pt x="39673" y="6154"/>
                    <a:pt x="39663" y="6155"/>
                    <a:pt x="39655" y="6155"/>
                  </a:cubicBezTo>
                  <a:cubicBezTo>
                    <a:pt x="39640" y="6155"/>
                    <a:pt x="39630" y="6151"/>
                    <a:pt x="39627" y="6145"/>
                  </a:cubicBezTo>
                  <a:cubicBezTo>
                    <a:pt x="39626" y="6141"/>
                    <a:pt x="39621" y="6139"/>
                    <a:pt x="39615" y="6139"/>
                  </a:cubicBezTo>
                  <a:cubicBezTo>
                    <a:pt x="39605" y="6139"/>
                    <a:pt x="39590" y="6143"/>
                    <a:pt x="39575" y="6151"/>
                  </a:cubicBezTo>
                  <a:cubicBezTo>
                    <a:pt x="39559" y="6161"/>
                    <a:pt x="39549" y="6166"/>
                    <a:pt x="39546" y="6166"/>
                  </a:cubicBezTo>
                  <a:cubicBezTo>
                    <a:pt x="39542" y="6166"/>
                    <a:pt x="39546" y="6160"/>
                    <a:pt x="39555" y="6151"/>
                  </a:cubicBezTo>
                  <a:cubicBezTo>
                    <a:pt x="39576" y="6127"/>
                    <a:pt x="39557" y="6094"/>
                    <a:pt x="39526" y="6094"/>
                  </a:cubicBezTo>
                  <a:cubicBezTo>
                    <a:pt x="39522" y="6094"/>
                    <a:pt x="39518" y="6095"/>
                    <a:pt x="39513" y="6096"/>
                  </a:cubicBezTo>
                  <a:cubicBezTo>
                    <a:pt x="39499" y="6100"/>
                    <a:pt x="39496" y="6106"/>
                    <a:pt x="39506" y="6114"/>
                  </a:cubicBezTo>
                  <a:cubicBezTo>
                    <a:pt x="39516" y="6120"/>
                    <a:pt x="39506" y="6130"/>
                    <a:pt x="39489" y="6135"/>
                  </a:cubicBezTo>
                  <a:cubicBezTo>
                    <a:pt x="39487" y="6135"/>
                    <a:pt x="39485" y="6135"/>
                    <a:pt x="39483" y="6135"/>
                  </a:cubicBezTo>
                  <a:cubicBezTo>
                    <a:pt x="39436" y="6135"/>
                    <a:pt x="39290" y="6074"/>
                    <a:pt x="39284" y="6051"/>
                  </a:cubicBezTo>
                  <a:cubicBezTo>
                    <a:pt x="39281" y="6044"/>
                    <a:pt x="39236" y="6026"/>
                    <a:pt x="39187" y="6013"/>
                  </a:cubicBezTo>
                  <a:cubicBezTo>
                    <a:pt x="39135" y="5999"/>
                    <a:pt x="39090" y="5978"/>
                    <a:pt x="39086" y="5971"/>
                  </a:cubicBezTo>
                  <a:cubicBezTo>
                    <a:pt x="39081" y="5955"/>
                    <a:pt x="39113" y="5945"/>
                    <a:pt x="39149" y="5945"/>
                  </a:cubicBezTo>
                  <a:cubicBezTo>
                    <a:pt x="39167" y="5945"/>
                    <a:pt x="39186" y="5948"/>
                    <a:pt x="39201" y="5954"/>
                  </a:cubicBezTo>
                  <a:cubicBezTo>
                    <a:pt x="39216" y="5961"/>
                    <a:pt x="39237" y="5965"/>
                    <a:pt x="39254" y="5965"/>
                  </a:cubicBezTo>
                  <a:cubicBezTo>
                    <a:pt x="39260" y="5965"/>
                    <a:pt x="39265" y="5965"/>
                    <a:pt x="39270" y="5964"/>
                  </a:cubicBezTo>
                  <a:cubicBezTo>
                    <a:pt x="39274" y="5963"/>
                    <a:pt x="39278" y="5963"/>
                    <a:pt x="39283" y="5963"/>
                  </a:cubicBezTo>
                  <a:cubicBezTo>
                    <a:pt x="39295" y="5963"/>
                    <a:pt x="39306" y="5966"/>
                    <a:pt x="39308" y="5975"/>
                  </a:cubicBezTo>
                  <a:cubicBezTo>
                    <a:pt x="39311" y="5983"/>
                    <a:pt x="39324" y="5990"/>
                    <a:pt x="39338" y="5990"/>
                  </a:cubicBezTo>
                  <a:cubicBezTo>
                    <a:pt x="39341" y="5990"/>
                    <a:pt x="39344" y="5989"/>
                    <a:pt x="39346" y="5989"/>
                  </a:cubicBezTo>
                  <a:cubicBezTo>
                    <a:pt x="39349" y="5988"/>
                    <a:pt x="39352" y="5988"/>
                    <a:pt x="39356" y="5988"/>
                  </a:cubicBezTo>
                  <a:cubicBezTo>
                    <a:pt x="39377" y="5988"/>
                    <a:pt x="39414" y="5998"/>
                    <a:pt x="39447" y="6016"/>
                  </a:cubicBezTo>
                  <a:cubicBezTo>
                    <a:pt x="39482" y="6033"/>
                    <a:pt x="39500" y="6042"/>
                    <a:pt x="39506" y="6042"/>
                  </a:cubicBezTo>
                  <a:cubicBezTo>
                    <a:pt x="39513" y="6042"/>
                    <a:pt x="39507" y="6031"/>
                    <a:pt x="39492" y="6010"/>
                  </a:cubicBezTo>
                  <a:cubicBezTo>
                    <a:pt x="39477" y="5985"/>
                    <a:pt x="39473" y="5975"/>
                    <a:pt x="39482" y="5975"/>
                  </a:cubicBezTo>
                  <a:cubicBezTo>
                    <a:pt x="39488" y="5975"/>
                    <a:pt x="39498" y="5979"/>
                    <a:pt x="39513" y="5985"/>
                  </a:cubicBezTo>
                  <a:cubicBezTo>
                    <a:pt x="39530" y="5992"/>
                    <a:pt x="39542" y="5995"/>
                    <a:pt x="39551" y="5995"/>
                  </a:cubicBezTo>
                  <a:cubicBezTo>
                    <a:pt x="39563" y="5995"/>
                    <a:pt x="39570" y="5988"/>
                    <a:pt x="39579" y="5971"/>
                  </a:cubicBezTo>
                  <a:cubicBezTo>
                    <a:pt x="39587" y="5955"/>
                    <a:pt x="39591" y="5948"/>
                    <a:pt x="39588" y="5948"/>
                  </a:cubicBezTo>
                  <a:lnTo>
                    <a:pt x="39588" y="5948"/>
                  </a:lnTo>
                  <a:cubicBezTo>
                    <a:pt x="39587" y="5948"/>
                    <a:pt x="39583" y="5951"/>
                    <a:pt x="39575" y="5957"/>
                  </a:cubicBezTo>
                  <a:cubicBezTo>
                    <a:pt x="39571" y="5962"/>
                    <a:pt x="39567" y="5964"/>
                    <a:pt x="39563" y="5964"/>
                  </a:cubicBezTo>
                  <a:cubicBezTo>
                    <a:pt x="39553" y="5964"/>
                    <a:pt x="39546" y="5947"/>
                    <a:pt x="39540" y="5909"/>
                  </a:cubicBezTo>
                  <a:cubicBezTo>
                    <a:pt x="39534" y="5839"/>
                    <a:pt x="39527" y="5836"/>
                    <a:pt x="39419" y="5822"/>
                  </a:cubicBezTo>
                  <a:cubicBezTo>
                    <a:pt x="39305" y="5808"/>
                    <a:pt x="39257" y="5776"/>
                    <a:pt x="39322" y="5760"/>
                  </a:cubicBezTo>
                  <a:cubicBezTo>
                    <a:pt x="39340" y="5756"/>
                    <a:pt x="39356" y="5739"/>
                    <a:pt x="39364" y="5725"/>
                  </a:cubicBezTo>
                  <a:cubicBezTo>
                    <a:pt x="39366" y="5713"/>
                    <a:pt x="39365" y="5708"/>
                    <a:pt x="39360" y="5708"/>
                  </a:cubicBezTo>
                  <a:cubicBezTo>
                    <a:pt x="39356" y="5708"/>
                    <a:pt x="39349" y="5712"/>
                    <a:pt x="39340" y="5718"/>
                  </a:cubicBezTo>
                  <a:cubicBezTo>
                    <a:pt x="39327" y="5726"/>
                    <a:pt x="39316" y="5731"/>
                    <a:pt x="39309" y="5731"/>
                  </a:cubicBezTo>
                  <a:cubicBezTo>
                    <a:pt x="39304" y="5731"/>
                    <a:pt x="39302" y="5729"/>
                    <a:pt x="39302" y="5725"/>
                  </a:cubicBezTo>
                  <a:cubicBezTo>
                    <a:pt x="39298" y="5714"/>
                    <a:pt x="39263" y="5704"/>
                    <a:pt x="39225" y="5701"/>
                  </a:cubicBezTo>
                  <a:cubicBezTo>
                    <a:pt x="39166" y="5693"/>
                    <a:pt x="39162" y="5687"/>
                    <a:pt x="39190" y="5662"/>
                  </a:cubicBezTo>
                  <a:cubicBezTo>
                    <a:pt x="39205" y="5649"/>
                    <a:pt x="39227" y="5642"/>
                    <a:pt x="39251" y="5642"/>
                  </a:cubicBezTo>
                  <a:cubicBezTo>
                    <a:pt x="39260" y="5642"/>
                    <a:pt x="39268" y="5643"/>
                    <a:pt x="39277" y="5645"/>
                  </a:cubicBezTo>
                  <a:cubicBezTo>
                    <a:pt x="39285" y="5646"/>
                    <a:pt x="39293" y="5646"/>
                    <a:pt x="39301" y="5646"/>
                  </a:cubicBezTo>
                  <a:cubicBezTo>
                    <a:pt x="39322" y="5646"/>
                    <a:pt x="39343" y="5643"/>
                    <a:pt x="39353" y="5638"/>
                  </a:cubicBezTo>
                  <a:cubicBezTo>
                    <a:pt x="39367" y="5631"/>
                    <a:pt x="39406" y="5627"/>
                    <a:pt x="39436" y="5627"/>
                  </a:cubicBezTo>
                  <a:cubicBezTo>
                    <a:pt x="39440" y="5628"/>
                    <a:pt x="39443" y="5628"/>
                    <a:pt x="39446" y="5628"/>
                  </a:cubicBezTo>
                  <a:cubicBezTo>
                    <a:pt x="39505" y="5628"/>
                    <a:pt x="39526" y="5597"/>
                    <a:pt x="39506" y="5538"/>
                  </a:cubicBezTo>
                  <a:cubicBezTo>
                    <a:pt x="39503" y="5521"/>
                    <a:pt x="39496" y="5513"/>
                    <a:pt x="39482" y="5513"/>
                  </a:cubicBezTo>
                  <a:cubicBezTo>
                    <a:pt x="39468" y="5513"/>
                    <a:pt x="39448" y="5520"/>
                    <a:pt x="39416" y="5534"/>
                  </a:cubicBezTo>
                  <a:cubicBezTo>
                    <a:pt x="39389" y="5544"/>
                    <a:pt x="39372" y="5549"/>
                    <a:pt x="39365" y="5549"/>
                  </a:cubicBezTo>
                  <a:cubicBezTo>
                    <a:pt x="39360" y="5549"/>
                    <a:pt x="39361" y="5545"/>
                    <a:pt x="39371" y="5538"/>
                  </a:cubicBezTo>
                  <a:cubicBezTo>
                    <a:pt x="39406" y="5513"/>
                    <a:pt x="39402" y="5510"/>
                    <a:pt x="39346" y="5503"/>
                  </a:cubicBezTo>
                  <a:cubicBezTo>
                    <a:pt x="39287" y="5496"/>
                    <a:pt x="39267" y="5472"/>
                    <a:pt x="39273" y="5409"/>
                  </a:cubicBezTo>
                  <a:cubicBezTo>
                    <a:pt x="39277" y="5388"/>
                    <a:pt x="39273" y="5357"/>
                    <a:pt x="39267" y="5323"/>
                  </a:cubicBezTo>
                  <a:cubicBezTo>
                    <a:pt x="39260" y="5295"/>
                    <a:pt x="39282" y="5276"/>
                    <a:pt x="39304" y="5276"/>
                  </a:cubicBezTo>
                  <a:cubicBezTo>
                    <a:pt x="39317" y="5276"/>
                    <a:pt x="39330" y="5284"/>
                    <a:pt x="39336" y="5302"/>
                  </a:cubicBezTo>
                  <a:cubicBezTo>
                    <a:pt x="39342" y="5316"/>
                    <a:pt x="39335" y="5327"/>
                    <a:pt x="39324" y="5327"/>
                  </a:cubicBezTo>
                  <a:cubicBezTo>
                    <a:pt x="39322" y="5327"/>
                    <a:pt x="39321" y="5326"/>
                    <a:pt x="39319" y="5326"/>
                  </a:cubicBezTo>
                  <a:cubicBezTo>
                    <a:pt x="39316" y="5325"/>
                    <a:pt x="39313" y="5325"/>
                    <a:pt x="39310" y="5325"/>
                  </a:cubicBezTo>
                  <a:cubicBezTo>
                    <a:pt x="39301" y="5325"/>
                    <a:pt x="39296" y="5329"/>
                    <a:pt x="39302" y="5339"/>
                  </a:cubicBezTo>
                  <a:cubicBezTo>
                    <a:pt x="39303" y="5346"/>
                    <a:pt x="39308" y="5349"/>
                    <a:pt x="39318" y="5349"/>
                  </a:cubicBezTo>
                  <a:cubicBezTo>
                    <a:pt x="39333" y="5349"/>
                    <a:pt x="39360" y="5341"/>
                    <a:pt x="39398" y="5326"/>
                  </a:cubicBezTo>
                  <a:cubicBezTo>
                    <a:pt x="39469" y="5299"/>
                    <a:pt x="39517" y="5271"/>
                    <a:pt x="39494" y="5271"/>
                  </a:cubicBezTo>
                  <a:cubicBezTo>
                    <a:pt x="39490" y="5271"/>
                    <a:pt x="39484" y="5272"/>
                    <a:pt x="39475" y="5274"/>
                  </a:cubicBezTo>
                  <a:cubicBezTo>
                    <a:pt x="39472" y="5274"/>
                    <a:pt x="39469" y="5275"/>
                    <a:pt x="39466" y="5275"/>
                  </a:cubicBezTo>
                  <a:cubicBezTo>
                    <a:pt x="39438" y="5275"/>
                    <a:pt x="39429" y="5227"/>
                    <a:pt x="39457" y="5208"/>
                  </a:cubicBezTo>
                  <a:cubicBezTo>
                    <a:pt x="39478" y="5198"/>
                    <a:pt x="39468" y="5184"/>
                    <a:pt x="39430" y="5163"/>
                  </a:cubicBezTo>
                  <a:cubicBezTo>
                    <a:pt x="39385" y="5139"/>
                    <a:pt x="39381" y="5131"/>
                    <a:pt x="39409" y="5115"/>
                  </a:cubicBezTo>
                  <a:cubicBezTo>
                    <a:pt x="39426" y="5100"/>
                    <a:pt x="39430" y="5069"/>
                    <a:pt x="39419" y="5027"/>
                  </a:cubicBezTo>
                  <a:cubicBezTo>
                    <a:pt x="39410" y="4998"/>
                    <a:pt x="39402" y="4983"/>
                    <a:pt x="39396" y="4983"/>
                  </a:cubicBezTo>
                  <a:cubicBezTo>
                    <a:pt x="39393" y="4983"/>
                    <a:pt x="39390" y="4986"/>
                    <a:pt x="39388" y="4993"/>
                  </a:cubicBezTo>
                  <a:cubicBezTo>
                    <a:pt x="39384" y="5008"/>
                    <a:pt x="39379" y="5015"/>
                    <a:pt x="39369" y="5015"/>
                  </a:cubicBezTo>
                  <a:cubicBezTo>
                    <a:pt x="39361" y="5015"/>
                    <a:pt x="39349" y="5011"/>
                    <a:pt x="39332" y="5003"/>
                  </a:cubicBezTo>
                  <a:cubicBezTo>
                    <a:pt x="39270" y="4972"/>
                    <a:pt x="39270" y="4965"/>
                    <a:pt x="39329" y="4955"/>
                  </a:cubicBezTo>
                  <a:cubicBezTo>
                    <a:pt x="39332" y="4954"/>
                    <a:pt x="39336" y="4954"/>
                    <a:pt x="39339" y="4954"/>
                  </a:cubicBezTo>
                  <a:cubicBezTo>
                    <a:pt x="39364" y="4954"/>
                    <a:pt x="39397" y="4964"/>
                    <a:pt x="39416" y="4979"/>
                  </a:cubicBezTo>
                  <a:cubicBezTo>
                    <a:pt x="39430" y="4988"/>
                    <a:pt x="39440" y="4992"/>
                    <a:pt x="39448" y="4992"/>
                  </a:cubicBezTo>
                  <a:cubicBezTo>
                    <a:pt x="39456" y="4992"/>
                    <a:pt x="39461" y="4988"/>
                    <a:pt x="39465" y="4979"/>
                  </a:cubicBezTo>
                  <a:cubicBezTo>
                    <a:pt x="39468" y="4965"/>
                    <a:pt x="39489" y="4955"/>
                    <a:pt x="39510" y="4955"/>
                  </a:cubicBezTo>
                  <a:cubicBezTo>
                    <a:pt x="39513" y="4955"/>
                    <a:pt x="39516" y="4955"/>
                    <a:pt x="39519" y="4955"/>
                  </a:cubicBezTo>
                  <a:cubicBezTo>
                    <a:pt x="39540" y="4955"/>
                    <a:pt x="39538" y="4943"/>
                    <a:pt x="39516" y="4902"/>
                  </a:cubicBezTo>
                  <a:cubicBezTo>
                    <a:pt x="39496" y="4865"/>
                    <a:pt x="39492" y="4844"/>
                    <a:pt x="39510" y="4836"/>
                  </a:cubicBezTo>
                  <a:cubicBezTo>
                    <a:pt x="39531" y="4830"/>
                    <a:pt x="39527" y="4826"/>
                    <a:pt x="39506" y="4826"/>
                  </a:cubicBezTo>
                  <a:cubicBezTo>
                    <a:pt x="39492" y="4823"/>
                    <a:pt x="39478" y="4809"/>
                    <a:pt x="39481" y="4791"/>
                  </a:cubicBezTo>
                  <a:cubicBezTo>
                    <a:pt x="39484" y="4777"/>
                    <a:pt x="39490" y="4770"/>
                    <a:pt x="39513" y="4770"/>
                  </a:cubicBezTo>
                  <a:cubicBezTo>
                    <a:pt x="39530" y="4770"/>
                    <a:pt x="39555" y="4774"/>
                    <a:pt x="39593" y="4781"/>
                  </a:cubicBezTo>
                  <a:cubicBezTo>
                    <a:pt x="39652" y="4791"/>
                    <a:pt x="39707" y="4806"/>
                    <a:pt x="39721" y="4816"/>
                  </a:cubicBezTo>
                  <a:cubicBezTo>
                    <a:pt x="39727" y="4820"/>
                    <a:pt x="39734" y="4823"/>
                    <a:pt x="39737" y="4823"/>
                  </a:cubicBezTo>
                  <a:cubicBezTo>
                    <a:pt x="39739" y="4823"/>
                    <a:pt x="39740" y="4822"/>
                    <a:pt x="39739" y="4819"/>
                  </a:cubicBezTo>
                  <a:cubicBezTo>
                    <a:pt x="39735" y="4809"/>
                    <a:pt x="39710" y="4785"/>
                    <a:pt x="39683" y="4764"/>
                  </a:cubicBezTo>
                  <a:cubicBezTo>
                    <a:pt x="39655" y="4743"/>
                    <a:pt x="39641" y="4722"/>
                    <a:pt x="39652" y="4719"/>
                  </a:cubicBezTo>
                  <a:cubicBezTo>
                    <a:pt x="39662" y="4715"/>
                    <a:pt x="39648" y="4705"/>
                    <a:pt x="39620" y="4694"/>
                  </a:cubicBezTo>
                  <a:cubicBezTo>
                    <a:pt x="39590" y="4684"/>
                    <a:pt x="39579" y="4673"/>
                    <a:pt x="39593" y="4660"/>
                  </a:cubicBezTo>
                  <a:cubicBezTo>
                    <a:pt x="39599" y="4654"/>
                    <a:pt x="39612" y="4650"/>
                    <a:pt x="39626" y="4650"/>
                  </a:cubicBezTo>
                  <a:cubicBezTo>
                    <a:pt x="39637" y="4650"/>
                    <a:pt x="39648" y="4652"/>
                    <a:pt x="39659" y="4657"/>
                  </a:cubicBezTo>
                  <a:cubicBezTo>
                    <a:pt x="39674" y="4662"/>
                    <a:pt x="39683" y="4665"/>
                    <a:pt x="39687" y="4665"/>
                  </a:cubicBezTo>
                  <a:cubicBezTo>
                    <a:pt x="39694" y="4665"/>
                    <a:pt x="39689" y="4658"/>
                    <a:pt x="39676" y="4639"/>
                  </a:cubicBezTo>
                  <a:cubicBezTo>
                    <a:pt x="39662" y="4622"/>
                    <a:pt x="39655" y="4594"/>
                    <a:pt x="39665" y="4573"/>
                  </a:cubicBezTo>
                  <a:cubicBezTo>
                    <a:pt x="39673" y="4556"/>
                    <a:pt x="39673" y="4532"/>
                    <a:pt x="39659" y="4514"/>
                  </a:cubicBezTo>
                  <a:cubicBezTo>
                    <a:pt x="39645" y="4500"/>
                    <a:pt x="39645" y="4486"/>
                    <a:pt x="39659" y="4483"/>
                  </a:cubicBezTo>
                  <a:cubicBezTo>
                    <a:pt x="39690" y="4476"/>
                    <a:pt x="39652" y="4372"/>
                    <a:pt x="39610" y="4351"/>
                  </a:cubicBezTo>
                  <a:cubicBezTo>
                    <a:pt x="39585" y="4337"/>
                    <a:pt x="39582" y="4333"/>
                    <a:pt x="39603" y="4327"/>
                  </a:cubicBezTo>
                  <a:cubicBezTo>
                    <a:pt x="39617" y="4323"/>
                    <a:pt x="39624" y="4306"/>
                    <a:pt x="39620" y="4289"/>
                  </a:cubicBezTo>
                  <a:cubicBezTo>
                    <a:pt x="39616" y="4278"/>
                    <a:pt x="39610" y="4272"/>
                    <a:pt x="39604" y="4272"/>
                  </a:cubicBezTo>
                  <a:cubicBezTo>
                    <a:pt x="39600" y="4272"/>
                    <a:pt x="39597" y="4274"/>
                    <a:pt x="39593" y="4278"/>
                  </a:cubicBezTo>
                  <a:cubicBezTo>
                    <a:pt x="39591" y="4280"/>
                    <a:pt x="39588" y="4281"/>
                    <a:pt x="39585" y="4281"/>
                  </a:cubicBezTo>
                  <a:cubicBezTo>
                    <a:pt x="39575" y="4281"/>
                    <a:pt x="39563" y="4267"/>
                    <a:pt x="39558" y="4244"/>
                  </a:cubicBezTo>
                  <a:cubicBezTo>
                    <a:pt x="39549" y="4215"/>
                    <a:pt x="39551" y="4198"/>
                    <a:pt x="39564" y="4198"/>
                  </a:cubicBezTo>
                  <a:cubicBezTo>
                    <a:pt x="39566" y="4198"/>
                    <a:pt x="39567" y="4198"/>
                    <a:pt x="39569" y="4199"/>
                  </a:cubicBezTo>
                  <a:cubicBezTo>
                    <a:pt x="39572" y="4199"/>
                    <a:pt x="39575" y="4199"/>
                    <a:pt x="39578" y="4199"/>
                  </a:cubicBezTo>
                  <a:cubicBezTo>
                    <a:pt x="39591" y="4199"/>
                    <a:pt x="39585" y="4191"/>
                    <a:pt x="39561" y="4170"/>
                  </a:cubicBezTo>
                  <a:cubicBezTo>
                    <a:pt x="39531" y="4139"/>
                    <a:pt x="39531" y="4136"/>
                    <a:pt x="39582" y="4132"/>
                  </a:cubicBezTo>
                  <a:cubicBezTo>
                    <a:pt x="39631" y="4125"/>
                    <a:pt x="39638" y="4119"/>
                    <a:pt x="39617" y="4066"/>
                  </a:cubicBezTo>
                  <a:cubicBezTo>
                    <a:pt x="39603" y="4028"/>
                    <a:pt x="39579" y="4004"/>
                    <a:pt x="39544" y="3997"/>
                  </a:cubicBezTo>
                  <a:cubicBezTo>
                    <a:pt x="39533" y="3995"/>
                    <a:pt x="39525" y="3994"/>
                    <a:pt x="39519" y="3994"/>
                  </a:cubicBezTo>
                  <a:cubicBezTo>
                    <a:pt x="39508" y="3994"/>
                    <a:pt x="39507" y="3997"/>
                    <a:pt x="39516" y="4004"/>
                  </a:cubicBezTo>
                  <a:cubicBezTo>
                    <a:pt x="39539" y="4024"/>
                    <a:pt x="39522" y="4045"/>
                    <a:pt x="39491" y="4045"/>
                  </a:cubicBezTo>
                  <a:cubicBezTo>
                    <a:pt x="39485" y="4045"/>
                    <a:pt x="39478" y="4044"/>
                    <a:pt x="39471" y="4042"/>
                  </a:cubicBezTo>
                  <a:cubicBezTo>
                    <a:pt x="39444" y="4035"/>
                    <a:pt x="39419" y="4004"/>
                    <a:pt x="39395" y="3949"/>
                  </a:cubicBezTo>
                  <a:cubicBezTo>
                    <a:pt x="39392" y="3943"/>
                    <a:pt x="39380" y="3940"/>
                    <a:pt x="39367" y="3940"/>
                  </a:cubicBezTo>
                  <a:cubicBezTo>
                    <a:pt x="39363" y="3940"/>
                    <a:pt x="39358" y="3940"/>
                    <a:pt x="39353" y="3941"/>
                  </a:cubicBezTo>
                  <a:cubicBezTo>
                    <a:pt x="39348" y="3943"/>
                    <a:pt x="39343" y="3944"/>
                    <a:pt x="39338" y="3944"/>
                  </a:cubicBezTo>
                  <a:cubicBezTo>
                    <a:pt x="39301" y="3944"/>
                    <a:pt x="39303" y="3893"/>
                    <a:pt x="39346" y="3841"/>
                  </a:cubicBezTo>
                  <a:cubicBezTo>
                    <a:pt x="39378" y="3804"/>
                    <a:pt x="39397" y="3790"/>
                    <a:pt x="39425" y="3790"/>
                  </a:cubicBezTo>
                  <a:cubicBezTo>
                    <a:pt x="39431" y="3790"/>
                    <a:pt x="39437" y="3791"/>
                    <a:pt x="39444" y="3792"/>
                  </a:cubicBezTo>
                  <a:cubicBezTo>
                    <a:pt x="39454" y="3794"/>
                    <a:pt x="39463" y="3796"/>
                    <a:pt x="39469" y="3796"/>
                  </a:cubicBezTo>
                  <a:cubicBezTo>
                    <a:pt x="39482" y="3796"/>
                    <a:pt x="39488" y="3791"/>
                    <a:pt x="39486" y="3782"/>
                  </a:cubicBezTo>
                  <a:cubicBezTo>
                    <a:pt x="39482" y="3773"/>
                    <a:pt x="39487" y="3764"/>
                    <a:pt x="39495" y="3764"/>
                  </a:cubicBezTo>
                  <a:cubicBezTo>
                    <a:pt x="39496" y="3764"/>
                    <a:pt x="39498" y="3764"/>
                    <a:pt x="39499" y="3765"/>
                  </a:cubicBezTo>
                  <a:cubicBezTo>
                    <a:pt x="39500" y="3765"/>
                    <a:pt x="39500" y="3765"/>
                    <a:pt x="39501" y="3765"/>
                  </a:cubicBezTo>
                  <a:cubicBezTo>
                    <a:pt x="39510" y="3765"/>
                    <a:pt x="39513" y="3742"/>
                    <a:pt x="39506" y="3709"/>
                  </a:cubicBezTo>
                  <a:cubicBezTo>
                    <a:pt x="39496" y="3674"/>
                    <a:pt x="39502" y="3632"/>
                    <a:pt x="39513" y="3612"/>
                  </a:cubicBezTo>
                  <a:cubicBezTo>
                    <a:pt x="39527" y="3591"/>
                    <a:pt x="39534" y="3563"/>
                    <a:pt x="39531" y="3549"/>
                  </a:cubicBezTo>
                  <a:cubicBezTo>
                    <a:pt x="39529" y="3544"/>
                    <a:pt x="39527" y="3541"/>
                    <a:pt x="39525" y="3541"/>
                  </a:cubicBezTo>
                  <a:cubicBezTo>
                    <a:pt x="39521" y="3541"/>
                    <a:pt x="39516" y="3548"/>
                    <a:pt x="39510" y="3563"/>
                  </a:cubicBezTo>
                  <a:cubicBezTo>
                    <a:pt x="39505" y="3575"/>
                    <a:pt x="39502" y="3581"/>
                    <a:pt x="39500" y="3581"/>
                  </a:cubicBezTo>
                  <a:cubicBezTo>
                    <a:pt x="39496" y="3581"/>
                    <a:pt x="39494" y="3569"/>
                    <a:pt x="39492" y="3542"/>
                  </a:cubicBezTo>
                  <a:cubicBezTo>
                    <a:pt x="39489" y="3501"/>
                    <a:pt x="39478" y="3487"/>
                    <a:pt x="39440" y="3487"/>
                  </a:cubicBezTo>
                  <a:cubicBezTo>
                    <a:pt x="39437" y="3487"/>
                    <a:pt x="39434" y="3487"/>
                    <a:pt x="39432" y="3487"/>
                  </a:cubicBezTo>
                  <a:cubicBezTo>
                    <a:pt x="39408" y="3487"/>
                    <a:pt x="39387" y="3471"/>
                    <a:pt x="39377" y="3449"/>
                  </a:cubicBezTo>
                  <a:cubicBezTo>
                    <a:pt x="39371" y="3428"/>
                    <a:pt x="39340" y="3397"/>
                    <a:pt x="39308" y="3379"/>
                  </a:cubicBezTo>
                  <a:cubicBezTo>
                    <a:pt x="39277" y="3366"/>
                    <a:pt x="39242" y="3328"/>
                    <a:pt x="39236" y="3299"/>
                  </a:cubicBezTo>
                  <a:cubicBezTo>
                    <a:pt x="39201" y="3192"/>
                    <a:pt x="39135" y="3147"/>
                    <a:pt x="38951" y="3116"/>
                  </a:cubicBezTo>
                  <a:cubicBezTo>
                    <a:pt x="38857" y="3102"/>
                    <a:pt x="38736" y="3067"/>
                    <a:pt x="38684" y="3040"/>
                  </a:cubicBezTo>
                  <a:cubicBezTo>
                    <a:pt x="38594" y="2995"/>
                    <a:pt x="38486" y="2977"/>
                    <a:pt x="38299" y="2977"/>
                  </a:cubicBezTo>
                  <a:cubicBezTo>
                    <a:pt x="38247" y="2977"/>
                    <a:pt x="38104" y="2963"/>
                    <a:pt x="37987" y="2945"/>
                  </a:cubicBezTo>
                  <a:cubicBezTo>
                    <a:pt x="37869" y="2929"/>
                    <a:pt x="37719" y="2908"/>
                    <a:pt x="37657" y="2900"/>
                  </a:cubicBezTo>
                  <a:cubicBezTo>
                    <a:pt x="37595" y="2894"/>
                    <a:pt x="37476" y="2880"/>
                    <a:pt x="37393" y="2866"/>
                  </a:cubicBezTo>
                  <a:cubicBezTo>
                    <a:pt x="37272" y="2849"/>
                    <a:pt x="36727" y="2783"/>
                    <a:pt x="36488" y="2758"/>
                  </a:cubicBezTo>
                  <a:cubicBezTo>
                    <a:pt x="36460" y="2755"/>
                    <a:pt x="36311" y="2745"/>
                    <a:pt x="36155" y="2734"/>
                  </a:cubicBezTo>
                  <a:cubicBezTo>
                    <a:pt x="35968" y="2721"/>
                    <a:pt x="35864" y="2703"/>
                    <a:pt x="35849" y="2682"/>
                  </a:cubicBezTo>
                  <a:cubicBezTo>
                    <a:pt x="35841" y="2669"/>
                    <a:pt x="35828" y="2662"/>
                    <a:pt x="35816" y="2662"/>
                  </a:cubicBezTo>
                  <a:cubicBezTo>
                    <a:pt x="35812" y="2662"/>
                    <a:pt x="35808" y="2663"/>
                    <a:pt x="35804" y="2665"/>
                  </a:cubicBezTo>
                  <a:cubicBezTo>
                    <a:pt x="35799" y="2669"/>
                    <a:pt x="35793" y="2670"/>
                    <a:pt x="35788" y="2670"/>
                  </a:cubicBezTo>
                  <a:cubicBezTo>
                    <a:pt x="35757" y="2670"/>
                    <a:pt x="35729" y="2622"/>
                    <a:pt x="35755" y="2599"/>
                  </a:cubicBezTo>
                  <a:cubicBezTo>
                    <a:pt x="35773" y="2585"/>
                    <a:pt x="35773" y="2561"/>
                    <a:pt x="35755" y="2537"/>
                  </a:cubicBezTo>
                  <a:cubicBezTo>
                    <a:pt x="35743" y="2518"/>
                    <a:pt x="35737" y="2508"/>
                    <a:pt x="35732" y="2508"/>
                  </a:cubicBezTo>
                  <a:cubicBezTo>
                    <a:pt x="35726" y="2508"/>
                    <a:pt x="35721" y="2519"/>
                    <a:pt x="35710" y="2540"/>
                  </a:cubicBezTo>
                  <a:cubicBezTo>
                    <a:pt x="35703" y="2557"/>
                    <a:pt x="35696" y="2567"/>
                    <a:pt x="35691" y="2567"/>
                  </a:cubicBezTo>
                  <a:cubicBezTo>
                    <a:pt x="35689" y="2567"/>
                    <a:pt x="35687" y="2565"/>
                    <a:pt x="35686" y="2561"/>
                  </a:cubicBezTo>
                  <a:cubicBezTo>
                    <a:pt x="35683" y="2550"/>
                    <a:pt x="35669" y="2526"/>
                    <a:pt x="35655" y="2512"/>
                  </a:cubicBezTo>
                  <a:cubicBezTo>
                    <a:pt x="35641" y="2495"/>
                    <a:pt x="35643" y="2487"/>
                    <a:pt x="35661" y="2487"/>
                  </a:cubicBezTo>
                  <a:cubicBezTo>
                    <a:pt x="35664" y="2487"/>
                    <a:pt x="35668" y="2487"/>
                    <a:pt x="35672" y="2488"/>
                  </a:cubicBezTo>
                  <a:cubicBezTo>
                    <a:pt x="35697" y="2488"/>
                    <a:pt x="35707" y="2481"/>
                    <a:pt x="35700" y="2460"/>
                  </a:cubicBezTo>
                  <a:cubicBezTo>
                    <a:pt x="35697" y="2445"/>
                    <a:pt x="35681" y="2435"/>
                    <a:pt x="35666" y="2435"/>
                  </a:cubicBezTo>
                  <a:cubicBezTo>
                    <a:pt x="35663" y="2435"/>
                    <a:pt x="35661" y="2435"/>
                    <a:pt x="35659" y="2436"/>
                  </a:cubicBezTo>
                  <a:cubicBezTo>
                    <a:pt x="35651" y="2438"/>
                    <a:pt x="35645" y="2439"/>
                    <a:pt x="35639" y="2439"/>
                  </a:cubicBezTo>
                  <a:cubicBezTo>
                    <a:pt x="35602" y="2439"/>
                    <a:pt x="35614" y="2399"/>
                    <a:pt x="35669" y="2367"/>
                  </a:cubicBezTo>
                  <a:cubicBezTo>
                    <a:pt x="35728" y="2332"/>
                    <a:pt x="35728" y="2276"/>
                    <a:pt x="35672" y="2255"/>
                  </a:cubicBezTo>
                  <a:cubicBezTo>
                    <a:pt x="35659" y="2252"/>
                    <a:pt x="35659" y="2245"/>
                    <a:pt x="35680" y="2238"/>
                  </a:cubicBezTo>
                  <a:cubicBezTo>
                    <a:pt x="35697" y="2234"/>
                    <a:pt x="35672" y="2214"/>
                    <a:pt x="35617" y="2193"/>
                  </a:cubicBezTo>
                  <a:cubicBezTo>
                    <a:pt x="35530" y="2154"/>
                    <a:pt x="35526" y="2148"/>
                    <a:pt x="35544" y="2096"/>
                  </a:cubicBezTo>
                  <a:cubicBezTo>
                    <a:pt x="35568" y="2034"/>
                    <a:pt x="35551" y="1930"/>
                    <a:pt x="35520" y="1901"/>
                  </a:cubicBezTo>
                  <a:cubicBezTo>
                    <a:pt x="35505" y="1891"/>
                    <a:pt x="35516" y="1850"/>
                    <a:pt x="35544" y="1801"/>
                  </a:cubicBezTo>
                  <a:cubicBezTo>
                    <a:pt x="35585" y="1728"/>
                    <a:pt x="35592" y="1675"/>
                    <a:pt x="35563" y="1675"/>
                  </a:cubicBezTo>
                  <a:cubicBezTo>
                    <a:pt x="35560" y="1675"/>
                    <a:pt x="35558" y="1675"/>
                    <a:pt x="35555" y="1676"/>
                  </a:cubicBezTo>
                  <a:cubicBezTo>
                    <a:pt x="35544" y="1676"/>
                    <a:pt x="35520" y="1701"/>
                    <a:pt x="35505" y="1721"/>
                  </a:cubicBezTo>
                  <a:cubicBezTo>
                    <a:pt x="35493" y="1740"/>
                    <a:pt x="35487" y="1750"/>
                    <a:pt x="35481" y="1750"/>
                  </a:cubicBezTo>
                  <a:cubicBezTo>
                    <a:pt x="35476" y="1750"/>
                    <a:pt x="35473" y="1740"/>
                    <a:pt x="35468" y="1721"/>
                  </a:cubicBezTo>
                  <a:cubicBezTo>
                    <a:pt x="35461" y="1696"/>
                    <a:pt x="35468" y="1676"/>
                    <a:pt x="35489" y="1672"/>
                  </a:cubicBezTo>
                  <a:cubicBezTo>
                    <a:pt x="35505" y="1666"/>
                    <a:pt x="35520" y="1655"/>
                    <a:pt x="35516" y="1642"/>
                  </a:cubicBezTo>
                  <a:cubicBezTo>
                    <a:pt x="35514" y="1635"/>
                    <a:pt x="35508" y="1632"/>
                    <a:pt x="35499" y="1632"/>
                  </a:cubicBezTo>
                  <a:cubicBezTo>
                    <a:pt x="35492" y="1632"/>
                    <a:pt x="35484" y="1634"/>
                    <a:pt x="35475" y="1638"/>
                  </a:cubicBezTo>
                  <a:cubicBezTo>
                    <a:pt x="35468" y="1640"/>
                    <a:pt x="35461" y="1641"/>
                    <a:pt x="35454" y="1641"/>
                  </a:cubicBezTo>
                  <a:cubicBezTo>
                    <a:pt x="35439" y="1641"/>
                    <a:pt x="35426" y="1637"/>
                    <a:pt x="35419" y="1627"/>
                  </a:cubicBezTo>
                  <a:cubicBezTo>
                    <a:pt x="35406" y="1607"/>
                    <a:pt x="35412" y="1600"/>
                    <a:pt x="35447" y="1600"/>
                  </a:cubicBezTo>
                  <a:cubicBezTo>
                    <a:pt x="35513" y="1600"/>
                    <a:pt x="35544" y="1502"/>
                    <a:pt x="35492" y="1472"/>
                  </a:cubicBezTo>
                  <a:cubicBezTo>
                    <a:pt x="35471" y="1461"/>
                    <a:pt x="35457" y="1437"/>
                    <a:pt x="35457" y="1416"/>
                  </a:cubicBezTo>
                  <a:cubicBezTo>
                    <a:pt x="35461" y="1398"/>
                    <a:pt x="35451" y="1381"/>
                    <a:pt x="35433" y="1378"/>
                  </a:cubicBezTo>
                  <a:cubicBezTo>
                    <a:pt x="35419" y="1374"/>
                    <a:pt x="35398" y="1350"/>
                    <a:pt x="35391" y="1326"/>
                  </a:cubicBezTo>
                  <a:cubicBezTo>
                    <a:pt x="35380" y="1289"/>
                    <a:pt x="35365" y="1272"/>
                    <a:pt x="35346" y="1272"/>
                  </a:cubicBezTo>
                  <a:cubicBezTo>
                    <a:pt x="35337" y="1272"/>
                    <a:pt x="35327" y="1276"/>
                    <a:pt x="35315" y="1284"/>
                  </a:cubicBezTo>
                  <a:cubicBezTo>
                    <a:pt x="35291" y="1298"/>
                    <a:pt x="35294" y="1305"/>
                    <a:pt x="35318" y="1322"/>
                  </a:cubicBezTo>
                  <a:cubicBezTo>
                    <a:pt x="35343" y="1335"/>
                    <a:pt x="35346" y="1340"/>
                    <a:pt x="35332" y="1340"/>
                  </a:cubicBezTo>
                  <a:cubicBezTo>
                    <a:pt x="35327" y="1340"/>
                    <a:pt x="35322" y="1340"/>
                    <a:pt x="35315" y="1339"/>
                  </a:cubicBezTo>
                  <a:cubicBezTo>
                    <a:pt x="35252" y="1336"/>
                    <a:pt x="35193" y="1277"/>
                    <a:pt x="35218" y="1243"/>
                  </a:cubicBezTo>
                  <a:cubicBezTo>
                    <a:pt x="35239" y="1208"/>
                    <a:pt x="35214" y="1128"/>
                    <a:pt x="35177" y="1121"/>
                  </a:cubicBezTo>
                  <a:cubicBezTo>
                    <a:pt x="35159" y="1114"/>
                    <a:pt x="35145" y="1079"/>
                    <a:pt x="35138" y="1027"/>
                  </a:cubicBezTo>
                  <a:cubicBezTo>
                    <a:pt x="35127" y="958"/>
                    <a:pt x="35114" y="937"/>
                    <a:pt x="35068" y="910"/>
                  </a:cubicBezTo>
                  <a:cubicBezTo>
                    <a:pt x="35006" y="878"/>
                    <a:pt x="34985" y="857"/>
                    <a:pt x="35020" y="857"/>
                  </a:cubicBezTo>
                  <a:cubicBezTo>
                    <a:pt x="35022" y="858"/>
                    <a:pt x="35024" y="858"/>
                    <a:pt x="35025" y="858"/>
                  </a:cubicBezTo>
                  <a:cubicBezTo>
                    <a:pt x="35033" y="858"/>
                    <a:pt x="35038" y="852"/>
                    <a:pt x="35038" y="843"/>
                  </a:cubicBezTo>
                  <a:cubicBezTo>
                    <a:pt x="35038" y="836"/>
                    <a:pt x="35038" y="832"/>
                    <a:pt x="35036" y="832"/>
                  </a:cubicBezTo>
                  <a:cubicBezTo>
                    <a:pt x="35036" y="832"/>
                    <a:pt x="35035" y="832"/>
                    <a:pt x="35034" y="833"/>
                  </a:cubicBezTo>
                  <a:cubicBezTo>
                    <a:pt x="35034" y="834"/>
                    <a:pt x="35033" y="834"/>
                    <a:pt x="35031" y="834"/>
                  </a:cubicBezTo>
                  <a:cubicBezTo>
                    <a:pt x="35022" y="834"/>
                    <a:pt x="34993" y="828"/>
                    <a:pt x="34964" y="819"/>
                  </a:cubicBezTo>
                  <a:cubicBezTo>
                    <a:pt x="34940" y="812"/>
                    <a:pt x="34906" y="806"/>
                    <a:pt x="34880" y="806"/>
                  </a:cubicBezTo>
                  <a:cubicBezTo>
                    <a:pt x="34869" y="806"/>
                    <a:pt x="34860" y="807"/>
                    <a:pt x="34854" y="809"/>
                  </a:cubicBezTo>
                  <a:cubicBezTo>
                    <a:pt x="34850" y="810"/>
                    <a:pt x="34845" y="810"/>
                    <a:pt x="34840" y="810"/>
                  </a:cubicBezTo>
                  <a:cubicBezTo>
                    <a:pt x="34808" y="810"/>
                    <a:pt x="34748" y="795"/>
                    <a:pt x="34698" y="774"/>
                  </a:cubicBezTo>
                  <a:cubicBezTo>
                    <a:pt x="34635" y="750"/>
                    <a:pt x="34538" y="722"/>
                    <a:pt x="34475" y="715"/>
                  </a:cubicBezTo>
                  <a:cubicBezTo>
                    <a:pt x="34416" y="705"/>
                    <a:pt x="34357" y="687"/>
                    <a:pt x="34347" y="670"/>
                  </a:cubicBezTo>
                  <a:cubicBezTo>
                    <a:pt x="34329" y="643"/>
                    <a:pt x="34260" y="622"/>
                    <a:pt x="34200" y="622"/>
                  </a:cubicBezTo>
                  <a:cubicBezTo>
                    <a:pt x="34182" y="622"/>
                    <a:pt x="34164" y="624"/>
                    <a:pt x="34149" y="628"/>
                  </a:cubicBezTo>
                  <a:cubicBezTo>
                    <a:pt x="34144" y="629"/>
                    <a:pt x="34138" y="629"/>
                    <a:pt x="34133" y="629"/>
                  </a:cubicBezTo>
                  <a:cubicBezTo>
                    <a:pt x="34116" y="629"/>
                    <a:pt x="34098" y="626"/>
                    <a:pt x="34090" y="618"/>
                  </a:cubicBezTo>
                  <a:cubicBezTo>
                    <a:pt x="34067" y="601"/>
                    <a:pt x="33955" y="584"/>
                    <a:pt x="33888" y="584"/>
                  </a:cubicBezTo>
                  <a:cubicBezTo>
                    <a:pt x="33873" y="584"/>
                    <a:pt x="33860" y="585"/>
                    <a:pt x="33851" y="587"/>
                  </a:cubicBezTo>
                  <a:cubicBezTo>
                    <a:pt x="33849" y="587"/>
                    <a:pt x="33846" y="587"/>
                    <a:pt x="33842" y="587"/>
                  </a:cubicBezTo>
                  <a:cubicBezTo>
                    <a:pt x="33775" y="587"/>
                    <a:pt x="33394" y="535"/>
                    <a:pt x="33057" y="476"/>
                  </a:cubicBezTo>
                  <a:cubicBezTo>
                    <a:pt x="33006" y="467"/>
                    <a:pt x="32956" y="463"/>
                    <a:pt x="32922" y="463"/>
                  </a:cubicBezTo>
                  <a:cubicBezTo>
                    <a:pt x="32900" y="463"/>
                    <a:pt x="32885" y="464"/>
                    <a:pt x="32879" y="468"/>
                  </a:cubicBezTo>
                  <a:cubicBezTo>
                    <a:pt x="32871" y="474"/>
                    <a:pt x="32863" y="476"/>
                    <a:pt x="32857" y="476"/>
                  </a:cubicBezTo>
                  <a:cubicBezTo>
                    <a:pt x="32851" y="476"/>
                    <a:pt x="32847" y="474"/>
                    <a:pt x="32845" y="468"/>
                  </a:cubicBezTo>
                  <a:cubicBezTo>
                    <a:pt x="32842" y="461"/>
                    <a:pt x="32834" y="456"/>
                    <a:pt x="32825" y="456"/>
                  </a:cubicBezTo>
                  <a:cubicBezTo>
                    <a:pt x="32821" y="456"/>
                    <a:pt x="32817" y="456"/>
                    <a:pt x="32814" y="458"/>
                  </a:cubicBezTo>
                  <a:cubicBezTo>
                    <a:pt x="32811" y="459"/>
                    <a:pt x="32808" y="459"/>
                    <a:pt x="32805" y="459"/>
                  </a:cubicBezTo>
                  <a:cubicBezTo>
                    <a:pt x="32789" y="459"/>
                    <a:pt x="32764" y="453"/>
                    <a:pt x="32744" y="444"/>
                  </a:cubicBezTo>
                  <a:cubicBezTo>
                    <a:pt x="32720" y="438"/>
                    <a:pt x="32637" y="423"/>
                    <a:pt x="32564" y="417"/>
                  </a:cubicBezTo>
                  <a:cubicBezTo>
                    <a:pt x="32484" y="406"/>
                    <a:pt x="32341" y="389"/>
                    <a:pt x="32242" y="375"/>
                  </a:cubicBezTo>
                  <a:cubicBezTo>
                    <a:pt x="32158" y="363"/>
                    <a:pt x="32081" y="357"/>
                    <a:pt x="32050" y="357"/>
                  </a:cubicBezTo>
                  <a:cubicBezTo>
                    <a:pt x="32043" y="357"/>
                    <a:pt x="32039" y="357"/>
                    <a:pt x="32037" y="358"/>
                  </a:cubicBezTo>
                  <a:cubicBezTo>
                    <a:pt x="32023" y="358"/>
                    <a:pt x="32008" y="351"/>
                    <a:pt x="32005" y="340"/>
                  </a:cubicBezTo>
                  <a:cubicBezTo>
                    <a:pt x="32003" y="334"/>
                    <a:pt x="31997" y="331"/>
                    <a:pt x="31988" y="331"/>
                  </a:cubicBezTo>
                  <a:cubicBezTo>
                    <a:pt x="31978" y="331"/>
                    <a:pt x="31963" y="335"/>
                    <a:pt x="31946" y="340"/>
                  </a:cubicBezTo>
                  <a:cubicBezTo>
                    <a:pt x="31929" y="349"/>
                    <a:pt x="31915" y="353"/>
                    <a:pt x="31906" y="353"/>
                  </a:cubicBezTo>
                  <a:cubicBezTo>
                    <a:pt x="31901" y="353"/>
                    <a:pt x="31898" y="351"/>
                    <a:pt x="31898" y="348"/>
                  </a:cubicBezTo>
                  <a:cubicBezTo>
                    <a:pt x="31901" y="340"/>
                    <a:pt x="31846" y="327"/>
                    <a:pt x="31773" y="316"/>
                  </a:cubicBezTo>
                  <a:cubicBezTo>
                    <a:pt x="31704" y="309"/>
                    <a:pt x="31589" y="292"/>
                    <a:pt x="31520" y="281"/>
                  </a:cubicBezTo>
                  <a:cubicBezTo>
                    <a:pt x="31463" y="273"/>
                    <a:pt x="31403" y="267"/>
                    <a:pt x="31372" y="267"/>
                  </a:cubicBezTo>
                  <a:cubicBezTo>
                    <a:pt x="31365" y="267"/>
                    <a:pt x="31360" y="267"/>
                    <a:pt x="31356" y="268"/>
                  </a:cubicBezTo>
                  <a:cubicBezTo>
                    <a:pt x="31351" y="269"/>
                    <a:pt x="31344" y="269"/>
                    <a:pt x="31336" y="269"/>
                  </a:cubicBezTo>
                  <a:cubicBezTo>
                    <a:pt x="31314" y="269"/>
                    <a:pt x="31286" y="266"/>
                    <a:pt x="31263" y="260"/>
                  </a:cubicBezTo>
                  <a:cubicBezTo>
                    <a:pt x="31238" y="255"/>
                    <a:pt x="31212" y="252"/>
                    <a:pt x="31193" y="252"/>
                  </a:cubicBezTo>
                  <a:cubicBezTo>
                    <a:pt x="31186" y="252"/>
                    <a:pt x="31180" y="253"/>
                    <a:pt x="31176" y="253"/>
                  </a:cubicBezTo>
                  <a:cubicBezTo>
                    <a:pt x="31172" y="254"/>
                    <a:pt x="31167" y="255"/>
                    <a:pt x="31162" y="255"/>
                  </a:cubicBezTo>
                  <a:cubicBezTo>
                    <a:pt x="31146" y="255"/>
                    <a:pt x="31124" y="252"/>
                    <a:pt x="31107" y="247"/>
                  </a:cubicBezTo>
                  <a:cubicBezTo>
                    <a:pt x="31071" y="233"/>
                    <a:pt x="31005" y="226"/>
                    <a:pt x="30950" y="226"/>
                  </a:cubicBezTo>
                  <a:cubicBezTo>
                    <a:pt x="30907" y="226"/>
                    <a:pt x="30871" y="230"/>
                    <a:pt x="30860" y="239"/>
                  </a:cubicBezTo>
                  <a:cubicBezTo>
                    <a:pt x="30836" y="264"/>
                    <a:pt x="30846" y="290"/>
                    <a:pt x="30872" y="290"/>
                  </a:cubicBezTo>
                  <a:cubicBezTo>
                    <a:pt x="30876" y="290"/>
                    <a:pt x="30880" y="290"/>
                    <a:pt x="30884" y="288"/>
                  </a:cubicBezTo>
                  <a:cubicBezTo>
                    <a:pt x="30887" y="288"/>
                    <a:pt x="30891" y="288"/>
                    <a:pt x="30895" y="288"/>
                  </a:cubicBezTo>
                  <a:cubicBezTo>
                    <a:pt x="30913" y="288"/>
                    <a:pt x="30937" y="294"/>
                    <a:pt x="30954" y="302"/>
                  </a:cubicBezTo>
                  <a:cubicBezTo>
                    <a:pt x="30968" y="311"/>
                    <a:pt x="30982" y="316"/>
                    <a:pt x="30991" y="316"/>
                  </a:cubicBezTo>
                  <a:cubicBezTo>
                    <a:pt x="30995" y="316"/>
                    <a:pt x="30998" y="315"/>
                    <a:pt x="30999" y="313"/>
                  </a:cubicBezTo>
                  <a:cubicBezTo>
                    <a:pt x="31001" y="311"/>
                    <a:pt x="31004" y="310"/>
                    <a:pt x="31007" y="310"/>
                  </a:cubicBezTo>
                  <a:cubicBezTo>
                    <a:pt x="31018" y="310"/>
                    <a:pt x="31035" y="317"/>
                    <a:pt x="31051" y="330"/>
                  </a:cubicBezTo>
                  <a:cubicBezTo>
                    <a:pt x="31072" y="345"/>
                    <a:pt x="31101" y="352"/>
                    <a:pt x="31125" y="352"/>
                  </a:cubicBezTo>
                  <a:cubicBezTo>
                    <a:pt x="31130" y="352"/>
                    <a:pt x="31134" y="351"/>
                    <a:pt x="31138" y="351"/>
                  </a:cubicBezTo>
                  <a:cubicBezTo>
                    <a:pt x="31161" y="344"/>
                    <a:pt x="31184" y="341"/>
                    <a:pt x="31204" y="341"/>
                  </a:cubicBezTo>
                  <a:cubicBezTo>
                    <a:pt x="31235" y="341"/>
                    <a:pt x="31259" y="348"/>
                    <a:pt x="31263" y="361"/>
                  </a:cubicBezTo>
                  <a:cubicBezTo>
                    <a:pt x="31267" y="378"/>
                    <a:pt x="31256" y="386"/>
                    <a:pt x="31212" y="386"/>
                  </a:cubicBezTo>
                  <a:cubicBezTo>
                    <a:pt x="31154" y="386"/>
                    <a:pt x="31040" y="372"/>
                    <a:pt x="30833" y="340"/>
                  </a:cubicBezTo>
                  <a:cubicBezTo>
                    <a:pt x="30763" y="332"/>
                    <a:pt x="30693" y="326"/>
                    <a:pt x="30659" y="326"/>
                  </a:cubicBezTo>
                  <a:cubicBezTo>
                    <a:pt x="30651" y="326"/>
                    <a:pt x="30645" y="326"/>
                    <a:pt x="30642" y="327"/>
                  </a:cubicBezTo>
                  <a:cubicBezTo>
                    <a:pt x="30634" y="329"/>
                    <a:pt x="30626" y="330"/>
                    <a:pt x="30618" y="330"/>
                  </a:cubicBezTo>
                  <a:cubicBezTo>
                    <a:pt x="30605" y="330"/>
                    <a:pt x="30593" y="327"/>
                    <a:pt x="30586" y="323"/>
                  </a:cubicBezTo>
                  <a:cubicBezTo>
                    <a:pt x="30576" y="316"/>
                    <a:pt x="30503" y="306"/>
                    <a:pt x="30420" y="302"/>
                  </a:cubicBezTo>
                  <a:cubicBezTo>
                    <a:pt x="30316" y="295"/>
                    <a:pt x="30267" y="281"/>
                    <a:pt x="30264" y="257"/>
                  </a:cubicBezTo>
                  <a:cubicBezTo>
                    <a:pt x="30258" y="243"/>
                    <a:pt x="30257" y="236"/>
                    <a:pt x="30262" y="236"/>
                  </a:cubicBezTo>
                  <a:lnTo>
                    <a:pt x="30262" y="236"/>
                  </a:lnTo>
                  <a:cubicBezTo>
                    <a:pt x="30266" y="236"/>
                    <a:pt x="30272" y="239"/>
                    <a:pt x="30281" y="247"/>
                  </a:cubicBezTo>
                  <a:cubicBezTo>
                    <a:pt x="30289" y="253"/>
                    <a:pt x="30296" y="256"/>
                    <a:pt x="30302" y="256"/>
                  </a:cubicBezTo>
                  <a:cubicBezTo>
                    <a:pt x="30309" y="256"/>
                    <a:pt x="30314" y="252"/>
                    <a:pt x="30316" y="244"/>
                  </a:cubicBezTo>
                  <a:cubicBezTo>
                    <a:pt x="30321" y="228"/>
                    <a:pt x="30308" y="220"/>
                    <a:pt x="30289" y="220"/>
                  </a:cubicBezTo>
                  <a:cubicBezTo>
                    <a:pt x="30271" y="220"/>
                    <a:pt x="30246" y="228"/>
                    <a:pt x="30229" y="244"/>
                  </a:cubicBezTo>
                  <a:cubicBezTo>
                    <a:pt x="30202" y="270"/>
                    <a:pt x="30152" y="285"/>
                    <a:pt x="30100" y="285"/>
                  </a:cubicBezTo>
                  <a:cubicBezTo>
                    <a:pt x="30079" y="285"/>
                    <a:pt x="30058" y="283"/>
                    <a:pt x="30038" y="278"/>
                  </a:cubicBezTo>
                  <a:cubicBezTo>
                    <a:pt x="30024" y="273"/>
                    <a:pt x="30008" y="272"/>
                    <a:pt x="29994" y="272"/>
                  </a:cubicBezTo>
                  <a:cubicBezTo>
                    <a:pt x="29974" y="272"/>
                    <a:pt x="29958" y="275"/>
                    <a:pt x="29952" y="281"/>
                  </a:cubicBezTo>
                  <a:cubicBezTo>
                    <a:pt x="29945" y="286"/>
                    <a:pt x="29941" y="289"/>
                    <a:pt x="29939" y="289"/>
                  </a:cubicBezTo>
                  <a:cubicBezTo>
                    <a:pt x="29936" y="289"/>
                    <a:pt x="29936" y="285"/>
                    <a:pt x="29938" y="278"/>
                  </a:cubicBezTo>
                  <a:cubicBezTo>
                    <a:pt x="29943" y="260"/>
                    <a:pt x="29875" y="241"/>
                    <a:pt x="29824" y="241"/>
                  </a:cubicBezTo>
                  <a:cubicBezTo>
                    <a:pt x="29813" y="241"/>
                    <a:pt x="29803" y="242"/>
                    <a:pt x="29795" y="244"/>
                  </a:cubicBezTo>
                  <a:cubicBezTo>
                    <a:pt x="29793" y="244"/>
                    <a:pt x="29787" y="245"/>
                    <a:pt x="29780" y="245"/>
                  </a:cubicBezTo>
                  <a:cubicBezTo>
                    <a:pt x="29756" y="245"/>
                    <a:pt x="29711" y="241"/>
                    <a:pt x="29664" y="233"/>
                  </a:cubicBezTo>
                  <a:cubicBezTo>
                    <a:pt x="29636" y="230"/>
                    <a:pt x="29608" y="228"/>
                    <a:pt x="29586" y="228"/>
                  </a:cubicBezTo>
                  <a:cubicBezTo>
                    <a:pt x="29558" y="228"/>
                    <a:pt x="29537" y="231"/>
                    <a:pt x="29531" y="236"/>
                  </a:cubicBezTo>
                  <a:cubicBezTo>
                    <a:pt x="29529" y="238"/>
                    <a:pt x="29525" y="239"/>
                    <a:pt x="29522" y="239"/>
                  </a:cubicBezTo>
                  <a:cubicBezTo>
                    <a:pt x="29513" y="239"/>
                    <a:pt x="29501" y="231"/>
                    <a:pt x="29494" y="219"/>
                  </a:cubicBezTo>
                  <a:cubicBezTo>
                    <a:pt x="29481" y="202"/>
                    <a:pt x="29459" y="193"/>
                    <a:pt x="29423" y="193"/>
                  </a:cubicBezTo>
                  <a:cubicBezTo>
                    <a:pt x="29407" y="193"/>
                    <a:pt x="29389" y="195"/>
                    <a:pt x="29369" y="198"/>
                  </a:cubicBezTo>
                  <a:cubicBezTo>
                    <a:pt x="29355" y="199"/>
                    <a:pt x="29338" y="199"/>
                    <a:pt x="29318" y="199"/>
                  </a:cubicBezTo>
                  <a:cubicBezTo>
                    <a:pt x="29257" y="199"/>
                    <a:pt x="29173" y="194"/>
                    <a:pt x="29108" y="184"/>
                  </a:cubicBezTo>
                  <a:cubicBezTo>
                    <a:pt x="29025" y="174"/>
                    <a:pt x="28924" y="164"/>
                    <a:pt x="28890" y="164"/>
                  </a:cubicBezTo>
                  <a:cubicBezTo>
                    <a:pt x="28884" y="164"/>
                    <a:pt x="28878" y="164"/>
                    <a:pt x="28872" y="164"/>
                  </a:cubicBezTo>
                  <a:cubicBezTo>
                    <a:pt x="28845" y="164"/>
                    <a:pt x="28818" y="159"/>
                    <a:pt x="28810" y="153"/>
                  </a:cubicBezTo>
                  <a:cubicBezTo>
                    <a:pt x="28806" y="149"/>
                    <a:pt x="28793" y="146"/>
                    <a:pt x="28779" y="146"/>
                  </a:cubicBezTo>
                  <a:cubicBezTo>
                    <a:pt x="28770" y="146"/>
                    <a:pt x="28760" y="147"/>
                    <a:pt x="28751" y="149"/>
                  </a:cubicBezTo>
                  <a:cubicBezTo>
                    <a:pt x="28739" y="152"/>
                    <a:pt x="28723" y="154"/>
                    <a:pt x="28706" y="154"/>
                  </a:cubicBezTo>
                  <a:cubicBezTo>
                    <a:pt x="28685" y="154"/>
                    <a:pt x="28664" y="152"/>
                    <a:pt x="28647" y="146"/>
                  </a:cubicBezTo>
                  <a:cubicBezTo>
                    <a:pt x="28633" y="141"/>
                    <a:pt x="28612" y="139"/>
                    <a:pt x="28588" y="139"/>
                  </a:cubicBezTo>
                  <a:cubicBezTo>
                    <a:pt x="28558" y="139"/>
                    <a:pt x="28525" y="142"/>
                    <a:pt x="28498" y="146"/>
                  </a:cubicBezTo>
                  <a:cubicBezTo>
                    <a:pt x="28472" y="151"/>
                    <a:pt x="28444" y="154"/>
                    <a:pt x="28420" y="154"/>
                  </a:cubicBezTo>
                  <a:cubicBezTo>
                    <a:pt x="28396" y="154"/>
                    <a:pt x="28376" y="151"/>
                    <a:pt x="28366" y="146"/>
                  </a:cubicBezTo>
                  <a:cubicBezTo>
                    <a:pt x="28349" y="139"/>
                    <a:pt x="28332" y="135"/>
                    <a:pt x="28316" y="135"/>
                  </a:cubicBezTo>
                  <a:cubicBezTo>
                    <a:pt x="28287" y="135"/>
                    <a:pt x="28265" y="147"/>
                    <a:pt x="28272" y="167"/>
                  </a:cubicBezTo>
                  <a:cubicBezTo>
                    <a:pt x="28275" y="175"/>
                    <a:pt x="28271" y="182"/>
                    <a:pt x="28259" y="182"/>
                  </a:cubicBezTo>
                  <a:cubicBezTo>
                    <a:pt x="28257" y="182"/>
                    <a:pt x="28254" y="182"/>
                    <a:pt x="28251" y="181"/>
                  </a:cubicBezTo>
                  <a:cubicBezTo>
                    <a:pt x="28237" y="177"/>
                    <a:pt x="28231" y="164"/>
                    <a:pt x="28234" y="153"/>
                  </a:cubicBezTo>
                  <a:cubicBezTo>
                    <a:pt x="28237" y="142"/>
                    <a:pt x="28230" y="134"/>
                    <a:pt x="28222" y="134"/>
                  </a:cubicBezTo>
                  <a:cubicBezTo>
                    <a:pt x="28220" y="134"/>
                    <a:pt x="28218" y="135"/>
                    <a:pt x="28216" y="135"/>
                  </a:cubicBezTo>
                  <a:cubicBezTo>
                    <a:pt x="28203" y="139"/>
                    <a:pt x="28196" y="149"/>
                    <a:pt x="28196" y="160"/>
                  </a:cubicBezTo>
                  <a:cubicBezTo>
                    <a:pt x="28199" y="174"/>
                    <a:pt x="28175" y="177"/>
                    <a:pt x="28130" y="177"/>
                  </a:cubicBezTo>
                  <a:cubicBezTo>
                    <a:pt x="28088" y="174"/>
                    <a:pt x="28053" y="160"/>
                    <a:pt x="28047" y="146"/>
                  </a:cubicBezTo>
                  <a:cubicBezTo>
                    <a:pt x="28041" y="129"/>
                    <a:pt x="28016" y="119"/>
                    <a:pt x="27996" y="119"/>
                  </a:cubicBezTo>
                  <a:cubicBezTo>
                    <a:pt x="27980" y="119"/>
                    <a:pt x="27967" y="125"/>
                    <a:pt x="27970" y="139"/>
                  </a:cubicBezTo>
                  <a:cubicBezTo>
                    <a:pt x="27972" y="148"/>
                    <a:pt x="27972" y="152"/>
                    <a:pt x="27970" y="152"/>
                  </a:cubicBezTo>
                  <a:cubicBezTo>
                    <a:pt x="27968" y="152"/>
                    <a:pt x="27963" y="148"/>
                    <a:pt x="27957" y="139"/>
                  </a:cubicBezTo>
                  <a:cubicBezTo>
                    <a:pt x="27950" y="133"/>
                    <a:pt x="27945" y="129"/>
                    <a:pt x="27941" y="129"/>
                  </a:cubicBezTo>
                  <a:cubicBezTo>
                    <a:pt x="27936" y="129"/>
                    <a:pt x="27932" y="134"/>
                    <a:pt x="27928" y="143"/>
                  </a:cubicBezTo>
                  <a:cubicBezTo>
                    <a:pt x="27925" y="152"/>
                    <a:pt x="27919" y="156"/>
                    <a:pt x="27909" y="156"/>
                  </a:cubicBezTo>
                  <a:cubicBezTo>
                    <a:pt x="27896" y="156"/>
                    <a:pt x="27878" y="149"/>
                    <a:pt x="27853" y="135"/>
                  </a:cubicBezTo>
                  <a:cubicBezTo>
                    <a:pt x="27814" y="117"/>
                    <a:pt x="27783" y="108"/>
                    <a:pt x="27762" y="108"/>
                  </a:cubicBezTo>
                  <a:cubicBezTo>
                    <a:pt x="27739" y="108"/>
                    <a:pt x="27726" y="118"/>
                    <a:pt x="27724" y="139"/>
                  </a:cubicBezTo>
                  <a:cubicBezTo>
                    <a:pt x="27723" y="145"/>
                    <a:pt x="27721" y="147"/>
                    <a:pt x="27718" y="147"/>
                  </a:cubicBezTo>
                  <a:cubicBezTo>
                    <a:pt x="27715" y="147"/>
                    <a:pt x="27711" y="141"/>
                    <a:pt x="27707" y="129"/>
                  </a:cubicBezTo>
                  <a:cubicBezTo>
                    <a:pt x="27701" y="114"/>
                    <a:pt x="27695" y="106"/>
                    <a:pt x="27688" y="106"/>
                  </a:cubicBezTo>
                  <a:cubicBezTo>
                    <a:pt x="27683" y="106"/>
                    <a:pt x="27676" y="111"/>
                    <a:pt x="27669" y="122"/>
                  </a:cubicBezTo>
                  <a:cubicBezTo>
                    <a:pt x="27656" y="140"/>
                    <a:pt x="27625" y="150"/>
                    <a:pt x="27602" y="150"/>
                  </a:cubicBezTo>
                  <a:cubicBezTo>
                    <a:pt x="27582" y="150"/>
                    <a:pt x="27567" y="143"/>
                    <a:pt x="27571" y="129"/>
                  </a:cubicBezTo>
                  <a:cubicBezTo>
                    <a:pt x="27574" y="120"/>
                    <a:pt x="27565" y="114"/>
                    <a:pt x="27552" y="114"/>
                  </a:cubicBezTo>
                  <a:cubicBezTo>
                    <a:pt x="27549" y="114"/>
                    <a:pt x="27547" y="114"/>
                    <a:pt x="27544" y="114"/>
                  </a:cubicBezTo>
                  <a:cubicBezTo>
                    <a:pt x="27538" y="117"/>
                    <a:pt x="27532" y="117"/>
                    <a:pt x="27528" y="117"/>
                  </a:cubicBezTo>
                  <a:cubicBezTo>
                    <a:pt x="27516" y="117"/>
                    <a:pt x="27510" y="112"/>
                    <a:pt x="27512" y="104"/>
                  </a:cubicBezTo>
                  <a:cubicBezTo>
                    <a:pt x="27516" y="94"/>
                    <a:pt x="27467" y="84"/>
                    <a:pt x="27398" y="80"/>
                  </a:cubicBezTo>
                  <a:cubicBezTo>
                    <a:pt x="27360" y="79"/>
                    <a:pt x="27332" y="79"/>
                    <a:pt x="27312" y="79"/>
                  </a:cubicBezTo>
                  <a:cubicBezTo>
                    <a:pt x="27256" y="79"/>
                    <a:pt x="27254" y="84"/>
                    <a:pt x="27259" y="101"/>
                  </a:cubicBezTo>
                  <a:cubicBezTo>
                    <a:pt x="27260" y="105"/>
                    <a:pt x="27265" y="107"/>
                    <a:pt x="27271" y="107"/>
                  </a:cubicBezTo>
                  <a:cubicBezTo>
                    <a:pt x="27279" y="107"/>
                    <a:pt x="27290" y="104"/>
                    <a:pt x="27301" y="98"/>
                  </a:cubicBezTo>
                  <a:cubicBezTo>
                    <a:pt x="27314" y="89"/>
                    <a:pt x="27323" y="84"/>
                    <a:pt x="27326" y="84"/>
                  </a:cubicBezTo>
                  <a:lnTo>
                    <a:pt x="27326" y="84"/>
                  </a:lnTo>
                  <a:cubicBezTo>
                    <a:pt x="27332" y="84"/>
                    <a:pt x="27320" y="100"/>
                    <a:pt x="27287" y="139"/>
                  </a:cubicBezTo>
                  <a:cubicBezTo>
                    <a:pt x="27275" y="153"/>
                    <a:pt x="27266" y="160"/>
                    <a:pt x="27262" y="160"/>
                  </a:cubicBezTo>
                  <a:cubicBezTo>
                    <a:pt x="27259" y="160"/>
                    <a:pt x="27258" y="157"/>
                    <a:pt x="27259" y="149"/>
                  </a:cubicBezTo>
                  <a:cubicBezTo>
                    <a:pt x="27266" y="137"/>
                    <a:pt x="27260" y="125"/>
                    <a:pt x="27250" y="125"/>
                  </a:cubicBezTo>
                  <a:cubicBezTo>
                    <a:pt x="27248" y="125"/>
                    <a:pt x="27247" y="125"/>
                    <a:pt x="27246" y="125"/>
                  </a:cubicBezTo>
                  <a:cubicBezTo>
                    <a:pt x="27221" y="128"/>
                    <a:pt x="27196" y="130"/>
                    <a:pt x="27172" y="130"/>
                  </a:cubicBezTo>
                  <a:cubicBezTo>
                    <a:pt x="27118" y="130"/>
                    <a:pt x="27073" y="122"/>
                    <a:pt x="27068" y="108"/>
                  </a:cubicBezTo>
                  <a:cubicBezTo>
                    <a:pt x="27065" y="99"/>
                    <a:pt x="27055" y="93"/>
                    <a:pt x="27044" y="93"/>
                  </a:cubicBezTo>
                  <a:cubicBezTo>
                    <a:pt x="27042" y="93"/>
                    <a:pt x="27040" y="93"/>
                    <a:pt x="27037" y="94"/>
                  </a:cubicBezTo>
                  <a:cubicBezTo>
                    <a:pt x="27003" y="104"/>
                    <a:pt x="27084" y="160"/>
                    <a:pt x="27133" y="160"/>
                  </a:cubicBezTo>
                  <a:cubicBezTo>
                    <a:pt x="27135" y="160"/>
                    <a:pt x="27136" y="160"/>
                    <a:pt x="27137" y="160"/>
                  </a:cubicBezTo>
                  <a:cubicBezTo>
                    <a:pt x="27217" y="160"/>
                    <a:pt x="27204" y="209"/>
                    <a:pt x="27121" y="215"/>
                  </a:cubicBezTo>
                  <a:cubicBezTo>
                    <a:pt x="27079" y="219"/>
                    <a:pt x="27023" y="223"/>
                    <a:pt x="26996" y="226"/>
                  </a:cubicBezTo>
                  <a:cubicBezTo>
                    <a:pt x="26988" y="227"/>
                    <a:pt x="26978" y="227"/>
                    <a:pt x="26969" y="227"/>
                  </a:cubicBezTo>
                  <a:cubicBezTo>
                    <a:pt x="26947" y="227"/>
                    <a:pt x="26923" y="225"/>
                    <a:pt x="26908" y="223"/>
                  </a:cubicBezTo>
                  <a:cubicBezTo>
                    <a:pt x="26893" y="217"/>
                    <a:pt x="26878" y="214"/>
                    <a:pt x="26868" y="214"/>
                  </a:cubicBezTo>
                  <a:cubicBezTo>
                    <a:pt x="26865" y="214"/>
                    <a:pt x="26862" y="214"/>
                    <a:pt x="26860" y="215"/>
                  </a:cubicBezTo>
                  <a:cubicBezTo>
                    <a:pt x="26853" y="215"/>
                    <a:pt x="26812" y="215"/>
                    <a:pt x="26763" y="219"/>
                  </a:cubicBezTo>
                  <a:cubicBezTo>
                    <a:pt x="26718" y="219"/>
                    <a:pt x="26669" y="223"/>
                    <a:pt x="26659" y="226"/>
                  </a:cubicBezTo>
                  <a:cubicBezTo>
                    <a:pt x="26645" y="226"/>
                    <a:pt x="26579" y="226"/>
                    <a:pt x="26510" y="223"/>
                  </a:cubicBezTo>
                  <a:cubicBezTo>
                    <a:pt x="26399" y="215"/>
                    <a:pt x="26351" y="212"/>
                    <a:pt x="26173" y="191"/>
                  </a:cubicBezTo>
                  <a:cubicBezTo>
                    <a:pt x="26151" y="189"/>
                    <a:pt x="26117" y="186"/>
                    <a:pt x="26087" y="186"/>
                  </a:cubicBezTo>
                  <a:cubicBezTo>
                    <a:pt x="26074" y="186"/>
                    <a:pt x="26062" y="187"/>
                    <a:pt x="26052" y="188"/>
                  </a:cubicBezTo>
                  <a:cubicBezTo>
                    <a:pt x="26003" y="188"/>
                    <a:pt x="26000" y="191"/>
                    <a:pt x="26038" y="202"/>
                  </a:cubicBezTo>
                  <a:cubicBezTo>
                    <a:pt x="26062" y="205"/>
                    <a:pt x="26087" y="226"/>
                    <a:pt x="26093" y="239"/>
                  </a:cubicBezTo>
                  <a:cubicBezTo>
                    <a:pt x="26101" y="262"/>
                    <a:pt x="26091" y="275"/>
                    <a:pt x="26071" y="275"/>
                  </a:cubicBezTo>
                  <a:cubicBezTo>
                    <a:pt x="26063" y="275"/>
                    <a:pt x="26053" y="273"/>
                    <a:pt x="26042" y="268"/>
                  </a:cubicBezTo>
                  <a:cubicBezTo>
                    <a:pt x="26027" y="260"/>
                    <a:pt x="25965" y="257"/>
                    <a:pt x="25903" y="257"/>
                  </a:cubicBezTo>
                  <a:cubicBezTo>
                    <a:pt x="25823" y="257"/>
                    <a:pt x="25792" y="250"/>
                    <a:pt x="25792" y="229"/>
                  </a:cubicBezTo>
                  <a:cubicBezTo>
                    <a:pt x="25795" y="214"/>
                    <a:pt x="25787" y="205"/>
                    <a:pt x="25778" y="205"/>
                  </a:cubicBezTo>
                  <a:cubicBezTo>
                    <a:pt x="25777" y="205"/>
                    <a:pt x="25776" y="205"/>
                    <a:pt x="25774" y="205"/>
                  </a:cubicBezTo>
                  <a:cubicBezTo>
                    <a:pt x="25760" y="209"/>
                    <a:pt x="25747" y="223"/>
                    <a:pt x="25747" y="236"/>
                  </a:cubicBezTo>
                  <a:cubicBezTo>
                    <a:pt x="25745" y="244"/>
                    <a:pt x="25743" y="247"/>
                    <a:pt x="25740" y="247"/>
                  </a:cubicBezTo>
                  <a:cubicBezTo>
                    <a:pt x="25737" y="247"/>
                    <a:pt x="25733" y="241"/>
                    <a:pt x="25729" y="229"/>
                  </a:cubicBezTo>
                  <a:cubicBezTo>
                    <a:pt x="25724" y="215"/>
                    <a:pt x="25717" y="207"/>
                    <a:pt x="25704" y="207"/>
                  </a:cubicBezTo>
                  <a:cubicBezTo>
                    <a:pt x="25693" y="207"/>
                    <a:pt x="25677" y="213"/>
                    <a:pt x="25653" y="226"/>
                  </a:cubicBezTo>
                  <a:cubicBezTo>
                    <a:pt x="25629" y="237"/>
                    <a:pt x="25603" y="242"/>
                    <a:pt x="25581" y="242"/>
                  </a:cubicBezTo>
                  <a:cubicBezTo>
                    <a:pt x="25539" y="242"/>
                    <a:pt x="25509" y="225"/>
                    <a:pt x="25518" y="198"/>
                  </a:cubicBezTo>
                  <a:cubicBezTo>
                    <a:pt x="25520" y="191"/>
                    <a:pt x="25518" y="188"/>
                    <a:pt x="25512" y="188"/>
                  </a:cubicBezTo>
                  <a:cubicBezTo>
                    <a:pt x="25507" y="188"/>
                    <a:pt x="25498" y="191"/>
                    <a:pt x="25486" y="198"/>
                  </a:cubicBezTo>
                  <a:cubicBezTo>
                    <a:pt x="25474" y="206"/>
                    <a:pt x="25462" y="210"/>
                    <a:pt x="25449" y="210"/>
                  </a:cubicBezTo>
                  <a:cubicBezTo>
                    <a:pt x="25440" y="210"/>
                    <a:pt x="25431" y="208"/>
                    <a:pt x="25424" y="202"/>
                  </a:cubicBezTo>
                  <a:cubicBezTo>
                    <a:pt x="25414" y="194"/>
                    <a:pt x="25408" y="189"/>
                    <a:pt x="25405" y="189"/>
                  </a:cubicBezTo>
                  <a:lnTo>
                    <a:pt x="25405" y="189"/>
                  </a:lnTo>
                  <a:cubicBezTo>
                    <a:pt x="25402" y="189"/>
                    <a:pt x="25403" y="194"/>
                    <a:pt x="25406" y="205"/>
                  </a:cubicBezTo>
                  <a:cubicBezTo>
                    <a:pt x="25410" y="219"/>
                    <a:pt x="25403" y="236"/>
                    <a:pt x="25389" y="236"/>
                  </a:cubicBezTo>
                  <a:cubicBezTo>
                    <a:pt x="25388" y="236"/>
                    <a:pt x="25387" y="236"/>
                    <a:pt x="25386" y="236"/>
                  </a:cubicBezTo>
                  <a:cubicBezTo>
                    <a:pt x="25376" y="236"/>
                    <a:pt x="25361" y="221"/>
                    <a:pt x="25355" y="202"/>
                  </a:cubicBezTo>
                  <a:cubicBezTo>
                    <a:pt x="25348" y="181"/>
                    <a:pt x="25341" y="171"/>
                    <a:pt x="25327" y="171"/>
                  </a:cubicBezTo>
                  <a:cubicBezTo>
                    <a:pt x="25318" y="171"/>
                    <a:pt x="25306" y="176"/>
                    <a:pt x="25289" y="184"/>
                  </a:cubicBezTo>
                  <a:cubicBezTo>
                    <a:pt x="25272" y="190"/>
                    <a:pt x="25256" y="194"/>
                    <a:pt x="25245" y="194"/>
                  </a:cubicBezTo>
                  <a:cubicBezTo>
                    <a:pt x="25237" y="194"/>
                    <a:pt x="25231" y="192"/>
                    <a:pt x="25230" y="188"/>
                  </a:cubicBezTo>
                  <a:cubicBezTo>
                    <a:pt x="25228" y="183"/>
                    <a:pt x="25223" y="181"/>
                    <a:pt x="25216" y="181"/>
                  </a:cubicBezTo>
                  <a:cubicBezTo>
                    <a:pt x="25205" y="181"/>
                    <a:pt x="25189" y="185"/>
                    <a:pt x="25171" y="191"/>
                  </a:cubicBezTo>
                  <a:cubicBezTo>
                    <a:pt x="25152" y="200"/>
                    <a:pt x="25138" y="204"/>
                    <a:pt x="25129" y="204"/>
                  </a:cubicBezTo>
                  <a:cubicBezTo>
                    <a:pt x="25120" y="204"/>
                    <a:pt x="25117" y="200"/>
                    <a:pt x="25118" y="191"/>
                  </a:cubicBezTo>
                  <a:cubicBezTo>
                    <a:pt x="25118" y="175"/>
                    <a:pt x="25093" y="168"/>
                    <a:pt x="25045" y="168"/>
                  </a:cubicBezTo>
                  <a:cubicBezTo>
                    <a:pt x="25029" y="168"/>
                    <a:pt x="25011" y="169"/>
                    <a:pt x="24990" y="170"/>
                  </a:cubicBezTo>
                  <a:cubicBezTo>
                    <a:pt x="24971" y="171"/>
                    <a:pt x="24948" y="172"/>
                    <a:pt x="24925" y="172"/>
                  </a:cubicBezTo>
                  <a:cubicBezTo>
                    <a:pt x="24861" y="172"/>
                    <a:pt x="24789" y="168"/>
                    <a:pt x="24744" y="164"/>
                  </a:cubicBezTo>
                  <a:cubicBezTo>
                    <a:pt x="24712" y="160"/>
                    <a:pt x="24680" y="158"/>
                    <a:pt x="24653" y="158"/>
                  </a:cubicBezTo>
                  <a:cubicBezTo>
                    <a:pt x="24626" y="158"/>
                    <a:pt x="24603" y="160"/>
                    <a:pt x="24591" y="164"/>
                  </a:cubicBezTo>
                  <a:cubicBezTo>
                    <a:pt x="24583" y="166"/>
                    <a:pt x="24575" y="167"/>
                    <a:pt x="24568" y="167"/>
                  </a:cubicBezTo>
                  <a:cubicBezTo>
                    <a:pt x="24555" y="167"/>
                    <a:pt x="24545" y="163"/>
                    <a:pt x="24543" y="156"/>
                  </a:cubicBezTo>
                  <a:cubicBezTo>
                    <a:pt x="24540" y="146"/>
                    <a:pt x="24511" y="139"/>
                    <a:pt x="24477" y="139"/>
                  </a:cubicBezTo>
                  <a:cubicBezTo>
                    <a:pt x="24475" y="140"/>
                    <a:pt x="24473" y="140"/>
                    <a:pt x="24471" y="140"/>
                  </a:cubicBezTo>
                  <a:cubicBezTo>
                    <a:pt x="24406" y="140"/>
                    <a:pt x="24385" y="89"/>
                    <a:pt x="24439" y="59"/>
                  </a:cubicBezTo>
                  <a:cubicBezTo>
                    <a:pt x="24463" y="45"/>
                    <a:pt x="24477" y="31"/>
                    <a:pt x="24477" y="21"/>
                  </a:cubicBezTo>
                  <a:cubicBezTo>
                    <a:pt x="24473" y="11"/>
                    <a:pt x="24429" y="6"/>
                    <a:pt x="24383" y="6"/>
                  </a:cubicBezTo>
                  <a:cubicBezTo>
                    <a:pt x="24338" y="6"/>
                    <a:pt x="24291" y="11"/>
                    <a:pt x="24282" y="21"/>
                  </a:cubicBezTo>
                  <a:cubicBezTo>
                    <a:pt x="24279" y="23"/>
                    <a:pt x="24274" y="24"/>
                    <a:pt x="24269" y="24"/>
                  </a:cubicBezTo>
                  <a:cubicBezTo>
                    <a:pt x="24259" y="24"/>
                    <a:pt x="24246" y="20"/>
                    <a:pt x="24234" y="10"/>
                  </a:cubicBezTo>
                  <a:cubicBezTo>
                    <a:pt x="24223" y="4"/>
                    <a:pt x="24184" y="0"/>
                    <a:pt x="24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6"/>
            <p:cNvSpPr/>
            <p:nvPr/>
          </p:nvSpPr>
          <p:spPr>
            <a:xfrm>
              <a:off x="5025425" y="1234350"/>
              <a:ext cx="1150" cy="1000"/>
            </a:xfrm>
            <a:custGeom>
              <a:avLst/>
              <a:gdLst/>
              <a:ahLst/>
              <a:cxnLst/>
              <a:rect l="l" t="t" r="r" b="b"/>
              <a:pathLst>
                <a:path w="46" h="40" extrusionOk="0">
                  <a:moveTo>
                    <a:pt x="31" y="1"/>
                  </a:moveTo>
                  <a:cubicBezTo>
                    <a:pt x="27" y="1"/>
                    <a:pt x="23" y="3"/>
                    <a:pt x="18" y="8"/>
                  </a:cubicBezTo>
                  <a:cubicBezTo>
                    <a:pt x="8" y="18"/>
                    <a:pt x="1" y="28"/>
                    <a:pt x="1" y="35"/>
                  </a:cubicBezTo>
                  <a:cubicBezTo>
                    <a:pt x="3" y="37"/>
                    <a:pt x="9" y="40"/>
                    <a:pt x="17" y="40"/>
                  </a:cubicBezTo>
                  <a:cubicBezTo>
                    <a:pt x="21" y="40"/>
                    <a:pt x="24" y="39"/>
                    <a:pt x="28" y="38"/>
                  </a:cubicBezTo>
                  <a:cubicBezTo>
                    <a:pt x="39" y="35"/>
                    <a:pt x="46" y="21"/>
                    <a:pt x="43" y="11"/>
                  </a:cubicBezTo>
                  <a:cubicBezTo>
                    <a:pt x="41" y="5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6"/>
            <p:cNvSpPr/>
            <p:nvPr/>
          </p:nvSpPr>
          <p:spPr>
            <a:xfrm>
              <a:off x="5025400" y="1231575"/>
              <a:ext cx="3450" cy="1075"/>
            </a:xfrm>
            <a:custGeom>
              <a:avLst/>
              <a:gdLst/>
              <a:ahLst/>
              <a:cxnLst/>
              <a:rect l="l" t="t" r="r" b="b"/>
              <a:pathLst>
                <a:path w="138" h="43" extrusionOk="0">
                  <a:moveTo>
                    <a:pt x="106" y="0"/>
                  </a:moveTo>
                  <a:cubicBezTo>
                    <a:pt x="96" y="4"/>
                    <a:pt x="64" y="4"/>
                    <a:pt x="40" y="4"/>
                  </a:cubicBezTo>
                  <a:cubicBezTo>
                    <a:pt x="31" y="3"/>
                    <a:pt x="24" y="2"/>
                    <a:pt x="19" y="2"/>
                  </a:cubicBezTo>
                  <a:cubicBezTo>
                    <a:pt x="0" y="2"/>
                    <a:pt x="7" y="8"/>
                    <a:pt x="37" y="24"/>
                  </a:cubicBezTo>
                  <a:cubicBezTo>
                    <a:pt x="56" y="37"/>
                    <a:pt x="78" y="42"/>
                    <a:pt x="96" y="42"/>
                  </a:cubicBezTo>
                  <a:cubicBezTo>
                    <a:pt x="120" y="42"/>
                    <a:pt x="138" y="32"/>
                    <a:pt x="133" y="14"/>
                  </a:cubicBezTo>
                  <a:cubicBezTo>
                    <a:pt x="130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6"/>
            <p:cNvSpPr/>
            <p:nvPr/>
          </p:nvSpPr>
          <p:spPr>
            <a:xfrm>
              <a:off x="5027950" y="1239650"/>
              <a:ext cx="1950" cy="575"/>
            </a:xfrm>
            <a:custGeom>
              <a:avLst/>
              <a:gdLst/>
              <a:ahLst/>
              <a:cxnLst/>
              <a:rect l="l" t="t" r="r" b="b"/>
              <a:pathLst>
                <a:path w="78" h="23" extrusionOk="0">
                  <a:moveTo>
                    <a:pt x="39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1" y="22"/>
                    <a:pt x="59" y="22"/>
                  </a:cubicBezTo>
                  <a:cubicBezTo>
                    <a:pt x="66" y="22"/>
                    <a:pt x="72" y="20"/>
                    <a:pt x="73" y="17"/>
                  </a:cubicBezTo>
                  <a:cubicBezTo>
                    <a:pt x="77" y="10"/>
                    <a:pt x="63" y="4"/>
                    <a:pt x="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6"/>
            <p:cNvSpPr/>
            <p:nvPr/>
          </p:nvSpPr>
          <p:spPr>
            <a:xfrm>
              <a:off x="5028600" y="1236375"/>
              <a:ext cx="4850" cy="3950"/>
            </a:xfrm>
            <a:custGeom>
              <a:avLst/>
              <a:gdLst/>
              <a:ahLst/>
              <a:cxnLst/>
              <a:rect l="l" t="t" r="r" b="b"/>
              <a:pathLst>
                <a:path w="194" h="158" extrusionOk="0">
                  <a:moveTo>
                    <a:pt x="131" y="1"/>
                  </a:moveTo>
                  <a:cubicBezTo>
                    <a:pt x="119" y="1"/>
                    <a:pt x="101" y="6"/>
                    <a:pt x="75" y="16"/>
                  </a:cubicBezTo>
                  <a:cubicBezTo>
                    <a:pt x="11" y="39"/>
                    <a:pt x="1" y="54"/>
                    <a:pt x="43" y="54"/>
                  </a:cubicBezTo>
                  <a:cubicBezTo>
                    <a:pt x="53" y="54"/>
                    <a:pt x="66" y="53"/>
                    <a:pt x="82" y="51"/>
                  </a:cubicBezTo>
                  <a:cubicBezTo>
                    <a:pt x="110" y="44"/>
                    <a:pt x="138" y="41"/>
                    <a:pt x="145" y="41"/>
                  </a:cubicBezTo>
                  <a:cubicBezTo>
                    <a:pt x="148" y="41"/>
                    <a:pt x="135" y="65"/>
                    <a:pt x="114" y="93"/>
                  </a:cubicBezTo>
                  <a:cubicBezTo>
                    <a:pt x="93" y="121"/>
                    <a:pt x="85" y="152"/>
                    <a:pt x="96" y="155"/>
                  </a:cubicBezTo>
                  <a:cubicBezTo>
                    <a:pt x="98" y="157"/>
                    <a:pt x="101" y="158"/>
                    <a:pt x="103" y="158"/>
                  </a:cubicBezTo>
                  <a:cubicBezTo>
                    <a:pt x="112" y="158"/>
                    <a:pt x="122" y="148"/>
                    <a:pt x="127" y="135"/>
                  </a:cubicBezTo>
                  <a:cubicBezTo>
                    <a:pt x="133" y="120"/>
                    <a:pt x="147" y="110"/>
                    <a:pt x="163" y="110"/>
                  </a:cubicBezTo>
                  <a:cubicBezTo>
                    <a:pt x="166" y="110"/>
                    <a:pt x="169" y="110"/>
                    <a:pt x="172" y="111"/>
                  </a:cubicBezTo>
                  <a:cubicBezTo>
                    <a:pt x="180" y="113"/>
                    <a:pt x="185" y="114"/>
                    <a:pt x="188" y="114"/>
                  </a:cubicBezTo>
                  <a:cubicBezTo>
                    <a:pt x="194" y="114"/>
                    <a:pt x="193" y="111"/>
                    <a:pt x="186" y="106"/>
                  </a:cubicBezTo>
                  <a:cubicBezTo>
                    <a:pt x="172" y="100"/>
                    <a:pt x="172" y="82"/>
                    <a:pt x="179" y="61"/>
                  </a:cubicBezTo>
                  <a:cubicBezTo>
                    <a:pt x="190" y="45"/>
                    <a:pt x="190" y="35"/>
                    <a:pt x="179" y="35"/>
                  </a:cubicBezTo>
                  <a:cubicBezTo>
                    <a:pt x="177" y="35"/>
                    <a:pt x="173" y="36"/>
                    <a:pt x="169" y="37"/>
                  </a:cubicBezTo>
                  <a:cubicBezTo>
                    <a:pt x="167" y="38"/>
                    <a:pt x="165" y="38"/>
                    <a:pt x="164" y="38"/>
                  </a:cubicBezTo>
                  <a:cubicBezTo>
                    <a:pt x="153" y="38"/>
                    <a:pt x="145" y="29"/>
                    <a:pt x="145" y="16"/>
                  </a:cubicBezTo>
                  <a:cubicBezTo>
                    <a:pt x="146" y="6"/>
                    <a:pt x="142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6"/>
            <p:cNvSpPr/>
            <p:nvPr/>
          </p:nvSpPr>
          <p:spPr>
            <a:xfrm>
              <a:off x="5033150" y="1251175"/>
              <a:ext cx="1150" cy="1350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24" y="1"/>
                  </a:moveTo>
                  <a:cubicBezTo>
                    <a:pt x="21" y="1"/>
                    <a:pt x="18" y="2"/>
                    <a:pt x="15" y="4"/>
                  </a:cubicBezTo>
                  <a:cubicBezTo>
                    <a:pt x="4" y="14"/>
                    <a:pt x="1" y="28"/>
                    <a:pt x="4" y="39"/>
                  </a:cubicBezTo>
                  <a:cubicBezTo>
                    <a:pt x="7" y="47"/>
                    <a:pt x="15" y="53"/>
                    <a:pt x="23" y="53"/>
                  </a:cubicBezTo>
                  <a:cubicBezTo>
                    <a:pt x="25" y="53"/>
                    <a:pt x="27" y="53"/>
                    <a:pt x="28" y="52"/>
                  </a:cubicBezTo>
                  <a:cubicBezTo>
                    <a:pt x="42" y="49"/>
                    <a:pt x="46" y="35"/>
                    <a:pt x="39" y="18"/>
                  </a:cubicBezTo>
                  <a:cubicBezTo>
                    <a:pt x="37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6"/>
            <p:cNvSpPr/>
            <p:nvPr/>
          </p:nvSpPr>
          <p:spPr>
            <a:xfrm>
              <a:off x="5028325" y="123432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14" y="0"/>
                  </a:moveTo>
                  <a:cubicBezTo>
                    <a:pt x="5" y="0"/>
                    <a:pt x="0" y="7"/>
                    <a:pt x="3" y="15"/>
                  </a:cubicBezTo>
                  <a:cubicBezTo>
                    <a:pt x="6" y="24"/>
                    <a:pt x="13" y="30"/>
                    <a:pt x="24" y="30"/>
                  </a:cubicBezTo>
                  <a:cubicBezTo>
                    <a:pt x="26" y="30"/>
                    <a:pt x="28" y="30"/>
                    <a:pt x="31" y="29"/>
                  </a:cubicBezTo>
                  <a:cubicBezTo>
                    <a:pt x="45" y="26"/>
                    <a:pt x="51" y="19"/>
                    <a:pt x="51" y="15"/>
                  </a:cubicBezTo>
                  <a:cubicBezTo>
                    <a:pt x="48" y="12"/>
                    <a:pt x="37" y="5"/>
                    <a:pt x="21" y="1"/>
                  </a:cubicBezTo>
                  <a:cubicBezTo>
                    <a:pt x="18" y="0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6"/>
            <p:cNvSpPr/>
            <p:nvPr/>
          </p:nvSpPr>
          <p:spPr>
            <a:xfrm>
              <a:off x="5034600" y="1250100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38" y="1"/>
                  </a:moveTo>
                  <a:cubicBezTo>
                    <a:pt x="32" y="1"/>
                    <a:pt x="25" y="3"/>
                    <a:pt x="19" y="9"/>
                  </a:cubicBezTo>
                  <a:cubicBezTo>
                    <a:pt x="3" y="25"/>
                    <a:pt x="1" y="31"/>
                    <a:pt x="12" y="31"/>
                  </a:cubicBezTo>
                  <a:cubicBezTo>
                    <a:pt x="18" y="31"/>
                    <a:pt x="27" y="30"/>
                    <a:pt x="40" y="26"/>
                  </a:cubicBezTo>
                  <a:cubicBezTo>
                    <a:pt x="57" y="23"/>
                    <a:pt x="64" y="12"/>
                    <a:pt x="54" y="5"/>
                  </a:cubicBezTo>
                  <a:cubicBezTo>
                    <a:pt x="49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6"/>
            <p:cNvSpPr/>
            <p:nvPr/>
          </p:nvSpPr>
          <p:spPr>
            <a:xfrm>
              <a:off x="5034125" y="1233525"/>
              <a:ext cx="1650" cy="600"/>
            </a:xfrm>
            <a:custGeom>
              <a:avLst/>
              <a:gdLst/>
              <a:ahLst/>
              <a:cxnLst/>
              <a:rect l="l" t="t" r="r" b="b"/>
              <a:pathLst>
                <a:path w="66" h="24" extrusionOk="0">
                  <a:moveTo>
                    <a:pt x="51" y="1"/>
                  </a:moveTo>
                  <a:cubicBezTo>
                    <a:pt x="47" y="1"/>
                    <a:pt x="41" y="1"/>
                    <a:pt x="34" y="2"/>
                  </a:cubicBezTo>
                  <a:cubicBezTo>
                    <a:pt x="13" y="9"/>
                    <a:pt x="0" y="16"/>
                    <a:pt x="10" y="20"/>
                  </a:cubicBezTo>
                  <a:cubicBezTo>
                    <a:pt x="14" y="22"/>
                    <a:pt x="18" y="23"/>
                    <a:pt x="24" y="23"/>
                  </a:cubicBezTo>
                  <a:cubicBezTo>
                    <a:pt x="33" y="23"/>
                    <a:pt x="44" y="19"/>
                    <a:pt x="55" y="12"/>
                  </a:cubicBezTo>
                  <a:cubicBezTo>
                    <a:pt x="66" y="5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6"/>
            <p:cNvSpPr/>
            <p:nvPr/>
          </p:nvSpPr>
          <p:spPr>
            <a:xfrm>
              <a:off x="5045475" y="1268500"/>
              <a:ext cx="2275" cy="1250"/>
            </a:xfrm>
            <a:custGeom>
              <a:avLst/>
              <a:gdLst/>
              <a:ahLst/>
              <a:cxnLst/>
              <a:rect l="l" t="t" r="r" b="b"/>
              <a:pathLst>
                <a:path w="91" h="50" extrusionOk="0">
                  <a:moveTo>
                    <a:pt x="34" y="1"/>
                  </a:moveTo>
                  <a:cubicBezTo>
                    <a:pt x="32" y="1"/>
                    <a:pt x="30" y="1"/>
                    <a:pt x="28" y="1"/>
                  </a:cubicBezTo>
                  <a:cubicBezTo>
                    <a:pt x="1" y="8"/>
                    <a:pt x="32" y="46"/>
                    <a:pt x="70" y="50"/>
                  </a:cubicBezTo>
                  <a:cubicBezTo>
                    <a:pt x="87" y="50"/>
                    <a:pt x="91" y="40"/>
                    <a:pt x="73" y="22"/>
                  </a:cubicBezTo>
                  <a:cubicBezTo>
                    <a:pt x="65" y="10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6"/>
            <p:cNvSpPr/>
            <p:nvPr/>
          </p:nvSpPr>
          <p:spPr>
            <a:xfrm>
              <a:off x="5046700" y="127112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82" y="0"/>
                  </a:moveTo>
                  <a:cubicBezTo>
                    <a:pt x="74" y="0"/>
                    <a:pt x="60" y="3"/>
                    <a:pt x="45" y="7"/>
                  </a:cubicBezTo>
                  <a:cubicBezTo>
                    <a:pt x="18" y="14"/>
                    <a:pt x="0" y="24"/>
                    <a:pt x="3" y="35"/>
                  </a:cubicBezTo>
                  <a:cubicBezTo>
                    <a:pt x="5" y="40"/>
                    <a:pt x="10" y="42"/>
                    <a:pt x="18" y="42"/>
                  </a:cubicBezTo>
                  <a:cubicBezTo>
                    <a:pt x="27" y="42"/>
                    <a:pt x="39" y="39"/>
                    <a:pt x="52" y="32"/>
                  </a:cubicBezTo>
                  <a:cubicBezTo>
                    <a:pt x="77" y="18"/>
                    <a:pt x="93" y="7"/>
                    <a:pt x="90" y="4"/>
                  </a:cubicBezTo>
                  <a:cubicBezTo>
                    <a:pt x="90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6"/>
            <p:cNvSpPr/>
            <p:nvPr/>
          </p:nvSpPr>
          <p:spPr>
            <a:xfrm>
              <a:off x="5044325" y="1260675"/>
              <a:ext cx="2775" cy="775"/>
            </a:xfrm>
            <a:custGeom>
              <a:avLst/>
              <a:gdLst/>
              <a:ahLst/>
              <a:cxnLst/>
              <a:rect l="l" t="t" r="r" b="b"/>
              <a:pathLst>
                <a:path w="111" h="31" extrusionOk="0">
                  <a:moveTo>
                    <a:pt x="54" y="1"/>
                  </a:moveTo>
                  <a:cubicBezTo>
                    <a:pt x="48" y="1"/>
                    <a:pt x="42" y="1"/>
                    <a:pt x="36" y="2"/>
                  </a:cubicBezTo>
                  <a:cubicBezTo>
                    <a:pt x="1" y="13"/>
                    <a:pt x="1" y="13"/>
                    <a:pt x="36" y="23"/>
                  </a:cubicBezTo>
                  <a:cubicBezTo>
                    <a:pt x="55" y="28"/>
                    <a:pt x="72" y="30"/>
                    <a:pt x="83" y="30"/>
                  </a:cubicBezTo>
                  <a:cubicBezTo>
                    <a:pt x="105" y="30"/>
                    <a:pt x="111" y="22"/>
                    <a:pt x="95" y="9"/>
                  </a:cubicBezTo>
                  <a:cubicBezTo>
                    <a:pt x="87" y="4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6"/>
            <p:cNvSpPr/>
            <p:nvPr/>
          </p:nvSpPr>
          <p:spPr>
            <a:xfrm>
              <a:off x="5061050" y="1280275"/>
              <a:ext cx="750" cy="1200"/>
            </a:xfrm>
            <a:custGeom>
              <a:avLst/>
              <a:gdLst/>
              <a:ahLst/>
              <a:cxnLst/>
              <a:rect l="l" t="t" r="r" b="b"/>
              <a:pathLst>
                <a:path w="30" h="48" extrusionOk="0">
                  <a:moveTo>
                    <a:pt x="7" y="0"/>
                  </a:moveTo>
                  <a:cubicBezTo>
                    <a:pt x="2" y="0"/>
                    <a:pt x="1" y="7"/>
                    <a:pt x="6" y="23"/>
                  </a:cubicBezTo>
                  <a:cubicBezTo>
                    <a:pt x="10" y="38"/>
                    <a:pt x="15" y="48"/>
                    <a:pt x="21" y="48"/>
                  </a:cubicBezTo>
                  <a:cubicBezTo>
                    <a:pt x="22" y="48"/>
                    <a:pt x="24" y="47"/>
                    <a:pt x="26" y="44"/>
                  </a:cubicBezTo>
                  <a:cubicBezTo>
                    <a:pt x="30" y="36"/>
                    <a:pt x="26" y="20"/>
                    <a:pt x="16" y="6"/>
                  </a:cubicBezTo>
                  <a:cubicBezTo>
                    <a:pt x="12" y="2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6"/>
            <p:cNvSpPr/>
            <p:nvPr/>
          </p:nvSpPr>
          <p:spPr>
            <a:xfrm>
              <a:off x="5060300" y="1275875"/>
              <a:ext cx="1050" cy="1150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25" y="0"/>
                  </a:moveTo>
                  <a:cubicBezTo>
                    <a:pt x="24" y="0"/>
                    <a:pt x="23" y="1"/>
                    <a:pt x="21" y="1"/>
                  </a:cubicBezTo>
                  <a:cubicBezTo>
                    <a:pt x="7" y="4"/>
                    <a:pt x="1" y="18"/>
                    <a:pt x="1" y="29"/>
                  </a:cubicBezTo>
                  <a:cubicBezTo>
                    <a:pt x="7" y="39"/>
                    <a:pt x="15" y="46"/>
                    <a:pt x="18" y="46"/>
                  </a:cubicBezTo>
                  <a:cubicBezTo>
                    <a:pt x="25" y="43"/>
                    <a:pt x="32" y="33"/>
                    <a:pt x="39" y="18"/>
                  </a:cubicBezTo>
                  <a:cubicBezTo>
                    <a:pt x="42" y="10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6"/>
            <p:cNvSpPr/>
            <p:nvPr/>
          </p:nvSpPr>
          <p:spPr>
            <a:xfrm>
              <a:off x="5061000" y="1276425"/>
              <a:ext cx="3700" cy="2200"/>
            </a:xfrm>
            <a:custGeom>
              <a:avLst/>
              <a:gdLst/>
              <a:ahLst/>
              <a:cxnLst/>
              <a:rect l="l" t="t" r="r" b="b"/>
              <a:pathLst>
                <a:path w="148" h="88" extrusionOk="0">
                  <a:moveTo>
                    <a:pt x="88" y="1"/>
                  </a:moveTo>
                  <a:cubicBezTo>
                    <a:pt x="80" y="1"/>
                    <a:pt x="66" y="9"/>
                    <a:pt x="42" y="24"/>
                  </a:cubicBezTo>
                  <a:cubicBezTo>
                    <a:pt x="0" y="52"/>
                    <a:pt x="25" y="80"/>
                    <a:pt x="97" y="86"/>
                  </a:cubicBezTo>
                  <a:cubicBezTo>
                    <a:pt x="109" y="87"/>
                    <a:pt x="119" y="88"/>
                    <a:pt x="126" y="88"/>
                  </a:cubicBezTo>
                  <a:cubicBezTo>
                    <a:pt x="147" y="88"/>
                    <a:pt x="146" y="83"/>
                    <a:pt x="125" y="73"/>
                  </a:cubicBezTo>
                  <a:cubicBezTo>
                    <a:pt x="108" y="62"/>
                    <a:pt x="94" y="41"/>
                    <a:pt x="94" y="24"/>
                  </a:cubicBezTo>
                  <a:cubicBezTo>
                    <a:pt x="96" y="9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6"/>
            <p:cNvSpPr/>
            <p:nvPr/>
          </p:nvSpPr>
          <p:spPr>
            <a:xfrm>
              <a:off x="5071150" y="1288825"/>
              <a:ext cx="800" cy="1875"/>
            </a:xfrm>
            <a:custGeom>
              <a:avLst/>
              <a:gdLst/>
              <a:ahLst/>
              <a:cxnLst/>
              <a:rect l="l" t="t" r="r" b="b"/>
              <a:pathLst>
                <a:path w="32" h="75" extrusionOk="0">
                  <a:moveTo>
                    <a:pt x="21" y="0"/>
                  </a:moveTo>
                  <a:cubicBezTo>
                    <a:pt x="19" y="0"/>
                    <a:pt x="17" y="1"/>
                    <a:pt x="15" y="3"/>
                  </a:cubicBezTo>
                  <a:cubicBezTo>
                    <a:pt x="4" y="14"/>
                    <a:pt x="0" y="35"/>
                    <a:pt x="7" y="48"/>
                  </a:cubicBezTo>
                  <a:cubicBezTo>
                    <a:pt x="12" y="66"/>
                    <a:pt x="17" y="74"/>
                    <a:pt x="21" y="74"/>
                  </a:cubicBezTo>
                  <a:cubicBezTo>
                    <a:pt x="27" y="74"/>
                    <a:pt x="31" y="59"/>
                    <a:pt x="31" y="32"/>
                  </a:cubicBezTo>
                  <a:cubicBezTo>
                    <a:pt x="31" y="12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6"/>
            <p:cNvSpPr/>
            <p:nvPr/>
          </p:nvSpPr>
          <p:spPr>
            <a:xfrm>
              <a:off x="5073725" y="1291875"/>
              <a:ext cx="2650" cy="975"/>
            </a:xfrm>
            <a:custGeom>
              <a:avLst/>
              <a:gdLst/>
              <a:ahLst/>
              <a:cxnLst/>
              <a:rect l="l" t="t" r="r" b="b"/>
              <a:pathLst>
                <a:path w="106" h="39" extrusionOk="0">
                  <a:moveTo>
                    <a:pt x="4" y="1"/>
                  </a:moveTo>
                  <a:cubicBezTo>
                    <a:pt x="1" y="1"/>
                    <a:pt x="2" y="6"/>
                    <a:pt x="8" y="17"/>
                  </a:cubicBezTo>
                  <a:cubicBezTo>
                    <a:pt x="18" y="29"/>
                    <a:pt x="42" y="39"/>
                    <a:pt x="65" y="39"/>
                  </a:cubicBezTo>
                  <a:cubicBezTo>
                    <a:pt x="68" y="39"/>
                    <a:pt x="71" y="38"/>
                    <a:pt x="74" y="38"/>
                  </a:cubicBezTo>
                  <a:cubicBezTo>
                    <a:pt x="102" y="30"/>
                    <a:pt x="106" y="27"/>
                    <a:pt x="81" y="27"/>
                  </a:cubicBezTo>
                  <a:cubicBezTo>
                    <a:pt x="57" y="24"/>
                    <a:pt x="32" y="17"/>
                    <a:pt x="16" y="6"/>
                  </a:cubicBezTo>
                  <a:cubicBezTo>
                    <a:pt x="10" y="3"/>
                    <a:pt x="7" y="1"/>
                    <a:pt x="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6"/>
            <p:cNvSpPr/>
            <p:nvPr/>
          </p:nvSpPr>
          <p:spPr>
            <a:xfrm>
              <a:off x="5129525" y="1347600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7" y="0"/>
                    <a:pt x="42" y="0"/>
                    <a:pt x="35" y="1"/>
                  </a:cubicBezTo>
                  <a:cubicBezTo>
                    <a:pt x="11" y="8"/>
                    <a:pt x="0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3" y="19"/>
                    <a:pt x="53" y="12"/>
                  </a:cubicBezTo>
                  <a:cubicBezTo>
                    <a:pt x="65" y="4"/>
                    <a:pt x="64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6"/>
            <p:cNvSpPr/>
            <p:nvPr/>
          </p:nvSpPr>
          <p:spPr>
            <a:xfrm>
              <a:off x="5136625" y="1346825"/>
              <a:ext cx="19850" cy="6475"/>
            </a:xfrm>
            <a:custGeom>
              <a:avLst/>
              <a:gdLst/>
              <a:ahLst/>
              <a:cxnLst/>
              <a:rect l="l" t="t" r="r" b="b"/>
              <a:pathLst>
                <a:path w="794" h="259" extrusionOk="0">
                  <a:moveTo>
                    <a:pt x="775" y="0"/>
                  </a:moveTo>
                  <a:cubicBezTo>
                    <a:pt x="708" y="0"/>
                    <a:pt x="209" y="127"/>
                    <a:pt x="216" y="147"/>
                  </a:cubicBezTo>
                  <a:cubicBezTo>
                    <a:pt x="216" y="154"/>
                    <a:pt x="222" y="171"/>
                    <a:pt x="227" y="189"/>
                  </a:cubicBezTo>
                  <a:cubicBezTo>
                    <a:pt x="228" y="202"/>
                    <a:pt x="228" y="208"/>
                    <a:pt x="223" y="208"/>
                  </a:cubicBezTo>
                  <a:cubicBezTo>
                    <a:pt x="218" y="208"/>
                    <a:pt x="209" y="204"/>
                    <a:pt x="195" y="196"/>
                  </a:cubicBezTo>
                  <a:cubicBezTo>
                    <a:pt x="180" y="185"/>
                    <a:pt x="151" y="181"/>
                    <a:pt x="123" y="181"/>
                  </a:cubicBezTo>
                  <a:cubicBezTo>
                    <a:pt x="74" y="181"/>
                    <a:pt x="26" y="194"/>
                    <a:pt x="46" y="210"/>
                  </a:cubicBezTo>
                  <a:cubicBezTo>
                    <a:pt x="60" y="220"/>
                    <a:pt x="53" y="234"/>
                    <a:pt x="32" y="237"/>
                  </a:cubicBezTo>
                  <a:cubicBezTo>
                    <a:pt x="14" y="240"/>
                    <a:pt x="1" y="251"/>
                    <a:pt x="1" y="258"/>
                  </a:cubicBezTo>
                  <a:cubicBezTo>
                    <a:pt x="1" y="258"/>
                    <a:pt x="2" y="259"/>
                    <a:pt x="4" y="259"/>
                  </a:cubicBezTo>
                  <a:cubicBezTo>
                    <a:pt x="13" y="259"/>
                    <a:pt x="45" y="249"/>
                    <a:pt x="81" y="234"/>
                  </a:cubicBezTo>
                  <a:cubicBezTo>
                    <a:pt x="109" y="221"/>
                    <a:pt x="137" y="214"/>
                    <a:pt x="151" y="214"/>
                  </a:cubicBezTo>
                  <a:cubicBezTo>
                    <a:pt x="156" y="214"/>
                    <a:pt x="159" y="215"/>
                    <a:pt x="160" y="216"/>
                  </a:cubicBezTo>
                  <a:cubicBezTo>
                    <a:pt x="161" y="220"/>
                    <a:pt x="166" y="221"/>
                    <a:pt x="176" y="221"/>
                  </a:cubicBezTo>
                  <a:cubicBezTo>
                    <a:pt x="258" y="221"/>
                    <a:pt x="623" y="114"/>
                    <a:pt x="670" y="74"/>
                  </a:cubicBezTo>
                  <a:cubicBezTo>
                    <a:pt x="696" y="55"/>
                    <a:pt x="719" y="35"/>
                    <a:pt x="725" y="35"/>
                  </a:cubicBezTo>
                  <a:cubicBezTo>
                    <a:pt x="725" y="35"/>
                    <a:pt x="726" y="35"/>
                    <a:pt x="726" y="36"/>
                  </a:cubicBezTo>
                  <a:cubicBezTo>
                    <a:pt x="729" y="36"/>
                    <a:pt x="732" y="37"/>
                    <a:pt x="735" y="37"/>
                  </a:cubicBezTo>
                  <a:cubicBezTo>
                    <a:pt x="760" y="37"/>
                    <a:pt x="794" y="13"/>
                    <a:pt x="781" y="2"/>
                  </a:cubicBezTo>
                  <a:cubicBezTo>
                    <a:pt x="780" y="1"/>
                    <a:pt x="778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6"/>
            <p:cNvSpPr/>
            <p:nvPr/>
          </p:nvSpPr>
          <p:spPr>
            <a:xfrm>
              <a:off x="5137925" y="1356325"/>
              <a:ext cx="1850" cy="1425"/>
            </a:xfrm>
            <a:custGeom>
              <a:avLst/>
              <a:gdLst/>
              <a:ahLst/>
              <a:cxnLst/>
              <a:rect l="l" t="t" r="r" b="b"/>
              <a:pathLst>
                <a:path w="74" h="57" extrusionOk="0">
                  <a:moveTo>
                    <a:pt x="47" y="1"/>
                  </a:moveTo>
                  <a:cubicBezTo>
                    <a:pt x="41" y="1"/>
                    <a:pt x="35" y="2"/>
                    <a:pt x="29" y="6"/>
                  </a:cubicBezTo>
                  <a:cubicBezTo>
                    <a:pt x="11" y="20"/>
                    <a:pt x="1" y="34"/>
                    <a:pt x="4" y="44"/>
                  </a:cubicBezTo>
                  <a:cubicBezTo>
                    <a:pt x="4" y="52"/>
                    <a:pt x="15" y="56"/>
                    <a:pt x="28" y="56"/>
                  </a:cubicBezTo>
                  <a:cubicBezTo>
                    <a:pt x="33" y="56"/>
                    <a:pt x="38" y="56"/>
                    <a:pt x="42" y="54"/>
                  </a:cubicBezTo>
                  <a:cubicBezTo>
                    <a:pt x="63" y="48"/>
                    <a:pt x="74" y="34"/>
                    <a:pt x="66" y="17"/>
                  </a:cubicBezTo>
                  <a:cubicBezTo>
                    <a:pt x="64" y="6"/>
                    <a:pt x="57" y="1"/>
                    <a:pt x="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6"/>
            <p:cNvSpPr/>
            <p:nvPr/>
          </p:nvSpPr>
          <p:spPr>
            <a:xfrm>
              <a:off x="5125750" y="1317300"/>
              <a:ext cx="5250" cy="900"/>
            </a:xfrm>
            <a:custGeom>
              <a:avLst/>
              <a:gdLst/>
              <a:ahLst/>
              <a:cxnLst/>
              <a:rect l="l" t="t" r="r" b="b"/>
              <a:pathLst>
                <a:path w="210" h="36" extrusionOk="0">
                  <a:moveTo>
                    <a:pt x="146" y="0"/>
                  </a:moveTo>
                  <a:cubicBezTo>
                    <a:pt x="130" y="0"/>
                    <a:pt x="111" y="2"/>
                    <a:pt x="92" y="6"/>
                  </a:cubicBezTo>
                  <a:cubicBezTo>
                    <a:pt x="18" y="18"/>
                    <a:pt x="1" y="31"/>
                    <a:pt x="33" y="31"/>
                  </a:cubicBezTo>
                  <a:cubicBezTo>
                    <a:pt x="47" y="31"/>
                    <a:pt x="69" y="29"/>
                    <a:pt x="100" y="23"/>
                  </a:cubicBezTo>
                  <a:cubicBezTo>
                    <a:pt x="110" y="23"/>
                    <a:pt x="120" y="22"/>
                    <a:pt x="130" y="22"/>
                  </a:cubicBezTo>
                  <a:cubicBezTo>
                    <a:pt x="157" y="22"/>
                    <a:pt x="182" y="25"/>
                    <a:pt x="193" y="30"/>
                  </a:cubicBezTo>
                  <a:cubicBezTo>
                    <a:pt x="198" y="34"/>
                    <a:pt x="202" y="35"/>
                    <a:pt x="204" y="35"/>
                  </a:cubicBezTo>
                  <a:cubicBezTo>
                    <a:pt x="209" y="35"/>
                    <a:pt x="207" y="28"/>
                    <a:pt x="199" y="17"/>
                  </a:cubicBezTo>
                  <a:cubicBezTo>
                    <a:pt x="193" y="6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6"/>
            <p:cNvSpPr/>
            <p:nvPr/>
          </p:nvSpPr>
          <p:spPr>
            <a:xfrm>
              <a:off x="5142875" y="1368575"/>
              <a:ext cx="2125" cy="575"/>
            </a:xfrm>
            <a:custGeom>
              <a:avLst/>
              <a:gdLst/>
              <a:ahLst/>
              <a:cxnLst/>
              <a:rect l="l" t="t" r="r" b="b"/>
              <a:pathLst>
                <a:path w="85" h="23" extrusionOk="0">
                  <a:moveTo>
                    <a:pt x="76" y="1"/>
                  </a:moveTo>
                  <a:cubicBezTo>
                    <a:pt x="70" y="1"/>
                    <a:pt x="60" y="2"/>
                    <a:pt x="46" y="6"/>
                  </a:cubicBezTo>
                  <a:cubicBezTo>
                    <a:pt x="14" y="12"/>
                    <a:pt x="1" y="19"/>
                    <a:pt x="18" y="22"/>
                  </a:cubicBezTo>
                  <a:cubicBezTo>
                    <a:pt x="35" y="22"/>
                    <a:pt x="63" y="16"/>
                    <a:pt x="76" y="9"/>
                  </a:cubicBezTo>
                  <a:cubicBezTo>
                    <a:pt x="84" y="3"/>
                    <a:pt x="84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6"/>
            <p:cNvSpPr/>
            <p:nvPr/>
          </p:nvSpPr>
          <p:spPr>
            <a:xfrm>
              <a:off x="5136300" y="1341375"/>
              <a:ext cx="15375" cy="5125"/>
            </a:xfrm>
            <a:custGeom>
              <a:avLst/>
              <a:gdLst/>
              <a:ahLst/>
              <a:cxnLst/>
              <a:rect l="l" t="t" r="r" b="b"/>
              <a:pathLst>
                <a:path w="615" h="205" extrusionOk="0">
                  <a:moveTo>
                    <a:pt x="524" y="1"/>
                  </a:moveTo>
                  <a:cubicBezTo>
                    <a:pt x="515" y="1"/>
                    <a:pt x="502" y="4"/>
                    <a:pt x="485" y="11"/>
                  </a:cubicBezTo>
                  <a:cubicBezTo>
                    <a:pt x="470" y="18"/>
                    <a:pt x="456" y="21"/>
                    <a:pt x="445" y="21"/>
                  </a:cubicBezTo>
                  <a:cubicBezTo>
                    <a:pt x="434" y="21"/>
                    <a:pt x="426" y="18"/>
                    <a:pt x="423" y="11"/>
                  </a:cubicBezTo>
                  <a:cubicBezTo>
                    <a:pt x="422" y="8"/>
                    <a:pt x="420" y="6"/>
                    <a:pt x="417" y="6"/>
                  </a:cubicBezTo>
                  <a:cubicBezTo>
                    <a:pt x="410" y="6"/>
                    <a:pt x="398" y="19"/>
                    <a:pt x="389" y="42"/>
                  </a:cubicBezTo>
                  <a:cubicBezTo>
                    <a:pt x="374" y="71"/>
                    <a:pt x="366" y="84"/>
                    <a:pt x="356" y="84"/>
                  </a:cubicBezTo>
                  <a:cubicBezTo>
                    <a:pt x="350" y="84"/>
                    <a:pt x="343" y="78"/>
                    <a:pt x="333" y="66"/>
                  </a:cubicBezTo>
                  <a:cubicBezTo>
                    <a:pt x="324" y="55"/>
                    <a:pt x="317" y="50"/>
                    <a:pt x="312" y="50"/>
                  </a:cubicBezTo>
                  <a:cubicBezTo>
                    <a:pt x="308" y="50"/>
                    <a:pt x="305" y="55"/>
                    <a:pt x="305" y="63"/>
                  </a:cubicBezTo>
                  <a:cubicBezTo>
                    <a:pt x="303" y="78"/>
                    <a:pt x="295" y="84"/>
                    <a:pt x="279" y="84"/>
                  </a:cubicBezTo>
                  <a:cubicBezTo>
                    <a:pt x="272" y="84"/>
                    <a:pt x="263" y="82"/>
                    <a:pt x="253" y="80"/>
                  </a:cubicBezTo>
                  <a:cubicBezTo>
                    <a:pt x="242" y="79"/>
                    <a:pt x="231" y="78"/>
                    <a:pt x="223" y="78"/>
                  </a:cubicBezTo>
                  <a:cubicBezTo>
                    <a:pt x="212" y="78"/>
                    <a:pt x="206" y="80"/>
                    <a:pt x="208" y="84"/>
                  </a:cubicBezTo>
                  <a:cubicBezTo>
                    <a:pt x="208" y="88"/>
                    <a:pt x="203" y="89"/>
                    <a:pt x="196" y="89"/>
                  </a:cubicBezTo>
                  <a:cubicBezTo>
                    <a:pt x="190" y="89"/>
                    <a:pt x="184" y="88"/>
                    <a:pt x="177" y="87"/>
                  </a:cubicBezTo>
                  <a:cubicBezTo>
                    <a:pt x="169" y="85"/>
                    <a:pt x="161" y="84"/>
                    <a:pt x="153" y="84"/>
                  </a:cubicBezTo>
                  <a:cubicBezTo>
                    <a:pt x="108" y="84"/>
                    <a:pt x="57" y="113"/>
                    <a:pt x="31" y="157"/>
                  </a:cubicBezTo>
                  <a:cubicBezTo>
                    <a:pt x="9" y="192"/>
                    <a:pt x="1" y="205"/>
                    <a:pt x="14" y="205"/>
                  </a:cubicBezTo>
                  <a:cubicBezTo>
                    <a:pt x="22" y="205"/>
                    <a:pt x="36" y="201"/>
                    <a:pt x="59" y="195"/>
                  </a:cubicBezTo>
                  <a:cubicBezTo>
                    <a:pt x="97" y="188"/>
                    <a:pt x="111" y="170"/>
                    <a:pt x="104" y="146"/>
                  </a:cubicBezTo>
                  <a:cubicBezTo>
                    <a:pt x="99" y="132"/>
                    <a:pt x="98" y="126"/>
                    <a:pt x="103" y="126"/>
                  </a:cubicBezTo>
                  <a:lnTo>
                    <a:pt x="103" y="126"/>
                  </a:lnTo>
                  <a:cubicBezTo>
                    <a:pt x="108" y="126"/>
                    <a:pt x="120" y="132"/>
                    <a:pt x="139" y="146"/>
                  </a:cubicBezTo>
                  <a:cubicBezTo>
                    <a:pt x="159" y="159"/>
                    <a:pt x="177" y="165"/>
                    <a:pt x="204" y="165"/>
                  </a:cubicBezTo>
                  <a:cubicBezTo>
                    <a:pt x="229" y="165"/>
                    <a:pt x="260" y="160"/>
                    <a:pt x="305" y="150"/>
                  </a:cubicBezTo>
                  <a:cubicBezTo>
                    <a:pt x="371" y="132"/>
                    <a:pt x="444" y="105"/>
                    <a:pt x="469" y="90"/>
                  </a:cubicBezTo>
                  <a:cubicBezTo>
                    <a:pt x="487" y="79"/>
                    <a:pt x="504" y="72"/>
                    <a:pt x="517" y="72"/>
                  </a:cubicBezTo>
                  <a:cubicBezTo>
                    <a:pt x="523" y="72"/>
                    <a:pt x="528" y="74"/>
                    <a:pt x="531" y="77"/>
                  </a:cubicBezTo>
                  <a:cubicBezTo>
                    <a:pt x="537" y="81"/>
                    <a:pt x="549" y="84"/>
                    <a:pt x="562" y="84"/>
                  </a:cubicBezTo>
                  <a:cubicBezTo>
                    <a:pt x="570" y="84"/>
                    <a:pt x="578" y="83"/>
                    <a:pt x="586" y="80"/>
                  </a:cubicBezTo>
                  <a:cubicBezTo>
                    <a:pt x="610" y="74"/>
                    <a:pt x="614" y="66"/>
                    <a:pt x="593" y="66"/>
                  </a:cubicBezTo>
                  <a:cubicBezTo>
                    <a:pt x="576" y="66"/>
                    <a:pt x="555" y="45"/>
                    <a:pt x="552" y="25"/>
                  </a:cubicBezTo>
                  <a:cubicBezTo>
                    <a:pt x="545" y="8"/>
                    <a:pt x="538" y="1"/>
                    <a:pt x="5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6"/>
            <p:cNvSpPr/>
            <p:nvPr/>
          </p:nvSpPr>
          <p:spPr>
            <a:xfrm>
              <a:off x="5139675" y="1354375"/>
              <a:ext cx="2275" cy="1100"/>
            </a:xfrm>
            <a:custGeom>
              <a:avLst/>
              <a:gdLst/>
              <a:ahLst/>
              <a:cxnLst/>
              <a:rect l="l" t="t" r="r" b="b"/>
              <a:pathLst>
                <a:path w="91" h="44" extrusionOk="0">
                  <a:moveTo>
                    <a:pt x="79" y="1"/>
                  </a:moveTo>
                  <a:cubicBezTo>
                    <a:pt x="71" y="1"/>
                    <a:pt x="57" y="3"/>
                    <a:pt x="42" y="8"/>
                  </a:cubicBezTo>
                  <a:cubicBezTo>
                    <a:pt x="14" y="15"/>
                    <a:pt x="0" y="25"/>
                    <a:pt x="4" y="36"/>
                  </a:cubicBezTo>
                  <a:cubicBezTo>
                    <a:pt x="5" y="41"/>
                    <a:pt x="10" y="43"/>
                    <a:pt x="17" y="43"/>
                  </a:cubicBezTo>
                  <a:cubicBezTo>
                    <a:pt x="25" y="43"/>
                    <a:pt x="36" y="40"/>
                    <a:pt x="49" y="33"/>
                  </a:cubicBezTo>
                  <a:cubicBezTo>
                    <a:pt x="73" y="22"/>
                    <a:pt x="90" y="8"/>
                    <a:pt x="87" y="4"/>
                  </a:cubicBezTo>
                  <a:cubicBezTo>
                    <a:pt x="87" y="2"/>
                    <a:pt x="84" y="1"/>
                    <a:pt x="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6"/>
            <p:cNvSpPr/>
            <p:nvPr/>
          </p:nvSpPr>
          <p:spPr>
            <a:xfrm>
              <a:off x="5140100" y="1326200"/>
              <a:ext cx="208450" cy="31875"/>
            </a:xfrm>
            <a:custGeom>
              <a:avLst/>
              <a:gdLst/>
              <a:ahLst/>
              <a:cxnLst/>
              <a:rect l="l" t="t" r="r" b="b"/>
              <a:pathLst>
                <a:path w="8338" h="1275" extrusionOk="0">
                  <a:moveTo>
                    <a:pt x="6634" y="33"/>
                  </a:moveTo>
                  <a:cubicBezTo>
                    <a:pt x="6653" y="33"/>
                    <a:pt x="6649" y="44"/>
                    <a:pt x="6620" y="63"/>
                  </a:cubicBezTo>
                  <a:cubicBezTo>
                    <a:pt x="6611" y="68"/>
                    <a:pt x="6600" y="71"/>
                    <a:pt x="6591" y="71"/>
                  </a:cubicBezTo>
                  <a:cubicBezTo>
                    <a:pt x="6583" y="71"/>
                    <a:pt x="6576" y="69"/>
                    <a:pt x="6571" y="66"/>
                  </a:cubicBezTo>
                  <a:cubicBezTo>
                    <a:pt x="6561" y="56"/>
                    <a:pt x="6571" y="45"/>
                    <a:pt x="6599" y="39"/>
                  </a:cubicBezTo>
                  <a:cubicBezTo>
                    <a:pt x="6615" y="35"/>
                    <a:pt x="6626" y="33"/>
                    <a:pt x="6634" y="33"/>
                  </a:cubicBezTo>
                  <a:close/>
                  <a:moveTo>
                    <a:pt x="6197" y="219"/>
                  </a:moveTo>
                  <a:cubicBezTo>
                    <a:pt x="6228" y="219"/>
                    <a:pt x="6242" y="226"/>
                    <a:pt x="6232" y="244"/>
                  </a:cubicBezTo>
                  <a:cubicBezTo>
                    <a:pt x="6226" y="254"/>
                    <a:pt x="6211" y="261"/>
                    <a:pt x="6198" y="261"/>
                  </a:cubicBezTo>
                  <a:cubicBezTo>
                    <a:pt x="6195" y="261"/>
                    <a:pt x="6193" y="261"/>
                    <a:pt x="6190" y="260"/>
                  </a:cubicBezTo>
                  <a:cubicBezTo>
                    <a:pt x="6138" y="247"/>
                    <a:pt x="6145" y="219"/>
                    <a:pt x="6197" y="219"/>
                  </a:cubicBezTo>
                  <a:close/>
                  <a:moveTo>
                    <a:pt x="6587" y="363"/>
                  </a:moveTo>
                  <a:cubicBezTo>
                    <a:pt x="6599" y="363"/>
                    <a:pt x="6602" y="367"/>
                    <a:pt x="6589" y="375"/>
                  </a:cubicBezTo>
                  <a:cubicBezTo>
                    <a:pt x="6580" y="382"/>
                    <a:pt x="6568" y="386"/>
                    <a:pt x="6558" y="386"/>
                  </a:cubicBezTo>
                  <a:cubicBezTo>
                    <a:pt x="6552" y="386"/>
                    <a:pt x="6547" y="385"/>
                    <a:pt x="6544" y="382"/>
                  </a:cubicBezTo>
                  <a:cubicBezTo>
                    <a:pt x="6536" y="379"/>
                    <a:pt x="6547" y="372"/>
                    <a:pt x="6571" y="364"/>
                  </a:cubicBezTo>
                  <a:cubicBezTo>
                    <a:pt x="6577" y="364"/>
                    <a:pt x="6582" y="363"/>
                    <a:pt x="6587" y="363"/>
                  </a:cubicBezTo>
                  <a:close/>
                  <a:moveTo>
                    <a:pt x="6325" y="413"/>
                  </a:moveTo>
                  <a:cubicBezTo>
                    <a:pt x="6328" y="413"/>
                    <a:pt x="6330" y="413"/>
                    <a:pt x="6332" y="414"/>
                  </a:cubicBezTo>
                  <a:cubicBezTo>
                    <a:pt x="6346" y="417"/>
                    <a:pt x="6360" y="424"/>
                    <a:pt x="6360" y="431"/>
                  </a:cubicBezTo>
                  <a:cubicBezTo>
                    <a:pt x="6363" y="434"/>
                    <a:pt x="6353" y="441"/>
                    <a:pt x="6339" y="444"/>
                  </a:cubicBezTo>
                  <a:cubicBezTo>
                    <a:pt x="6337" y="445"/>
                    <a:pt x="6335" y="445"/>
                    <a:pt x="6333" y="445"/>
                  </a:cubicBezTo>
                  <a:cubicBezTo>
                    <a:pt x="6324" y="445"/>
                    <a:pt x="6314" y="439"/>
                    <a:pt x="6312" y="427"/>
                  </a:cubicBezTo>
                  <a:cubicBezTo>
                    <a:pt x="6308" y="419"/>
                    <a:pt x="6315" y="413"/>
                    <a:pt x="6325" y="413"/>
                  </a:cubicBezTo>
                  <a:close/>
                  <a:moveTo>
                    <a:pt x="6456" y="277"/>
                  </a:moveTo>
                  <a:cubicBezTo>
                    <a:pt x="6457" y="277"/>
                    <a:pt x="6459" y="277"/>
                    <a:pt x="6461" y="278"/>
                  </a:cubicBezTo>
                  <a:cubicBezTo>
                    <a:pt x="6502" y="285"/>
                    <a:pt x="6502" y="337"/>
                    <a:pt x="6461" y="379"/>
                  </a:cubicBezTo>
                  <a:cubicBezTo>
                    <a:pt x="6438" y="403"/>
                    <a:pt x="6426" y="414"/>
                    <a:pt x="6413" y="414"/>
                  </a:cubicBezTo>
                  <a:cubicBezTo>
                    <a:pt x="6404" y="414"/>
                    <a:pt x="6395" y="409"/>
                    <a:pt x="6381" y="399"/>
                  </a:cubicBezTo>
                  <a:cubicBezTo>
                    <a:pt x="6370" y="391"/>
                    <a:pt x="6356" y="387"/>
                    <a:pt x="6339" y="387"/>
                  </a:cubicBezTo>
                  <a:cubicBezTo>
                    <a:pt x="6318" y="387"/>
                    <a:pt x="6291" y="393"/>
                    <a:pt x="6256" y="406"/>
                  </a:cubicBezTo>
                  <a:cubicBezTo>
                    <a:pt x="6226" y="415"/>
                    <a:pt x="6196" y="422"/>
                    <a:pt x="6178" y="422"/>
                  </a:cubicBezTo>
                  <a:cubicBezTo>
                    <a:pt x="6169" y="422"/>
                    <a:pt x="6163" y="420"/>
                    <a:pt x="6162" y="417"/>
                  </a:cubicBezTo>
                  <a:cubicBezTo>
                    <a:pt x="6160" y="412"/>
                    <a:pt x="6157" y="410"/>
                    <a:pt x="6153" y="410"/>
                  </a:cubicBezTo>
                  <a:cubicBezTo>
                    <a:pt x="6147" y="410"/>
                    <a:pt x="6138" y="414"/>
                    <a:pt x="6128" y="420"/>
                  </a:cubicBezTo>
                  <a:cubicBezTo>
                    <a:pt x="6118" y="426"/>
                    <a:pt x="6108" y="429"/>
                    <a:pt x="6098" y="429"/>
                  </a:cubicBezTo>
                  <a:cubicBezTo>
                    <a:pt x="6089" y="429"/>
                    <a:pt x="6082" y="427"/>
                    <a:pt x="6075" y="424"/>
                  </a:cubicBezTo>
                  <a:cubicBezTo>
                    <a:pt x="6071" y="420"/>
                    <a:pt x="6063" y="418"/>
                    <a:pt x="6053" y="418"/>
                  </a:cubicBezTo>
                  <a:cubicBezTo>
                    <a:pt x="6035" y="418"/>
                    <a:pt x="6009" y="423"/>
                    <a:pt x="5985" y="434"/>
                  </a:cubicBezTo>
                  <a:cubicBezTo>
                    <a:pt x="5959" y="445"/>
                    <a:pt x="5930" y="452"/>
                    <a:pt x="5904" y="452"/>
                  </a:cubicBezTo>
                  <a:cubicBezTo>
                    <a:pt x="5888" y="452"/>
                    <a:pt x="5873" y="450"/>
                    <a:pt x="5860" y="444"/>
                  </a:cubicBezTo>
                  <a:cubicBezTo>
                    <a:pt x="5840" y="439"/>
                    <a:pt x="5827" y="436"/>
                    <a:pt x="5821" y="436"/>
                  </a:cubicBezTo>
                  <a:cubicBezTo>
                    <a:pt x="5811" y="436"/>
                    <a:pt x="5816" y="443"/>
                    <a:pt x="5829" y="462"/>
                  </a:cubicBezTo>
                  <a:cubicBezTo>
                    <a:pt x="5842" y="479"/>
                    <a:pt x="5848" y="486"/>
                    <a:pt x="5845" y="486"/>
                  </a:cubicBezTo>
                  <a:cubicBezTo>
                    <a:pt x="5842" y="486"/>
                    <a:pt x="5832" y="480"/>
                    <a:pt x="5812" y="468"/>
                  </a:cubicBezTo>
                  <a:cubicBezTo>
                    <a:pt x="5794" y="454"/>
                    <a:pt x="5759" y="447"/>
                    <a:pt x="5730" y="447"/>
                  </a:cubicBezTo>
                  <a:cubicBezTo>
                    <a:pt x="5725" y="447"/>
                    <a:pt x="5719" y="447"/>
                    <a:pt x="5715" y="448"/>
                  </a:cubicBezTo>
                  <a:lnTo>
                    <a:pt x="5655" y="458"/>
                  </a:lnTo>
                  <a:lnTo>
                    <a:pt x="5655" y="458"/>
                  </a:lnTo>
                  <a:lnTo>
                    <a:pt x="5704" y="431"/>
                  </a:lnTo>
                  <a:cubicBezTo>
                    <a:pt x="5756" y="401"/>
                    <a:pt x="6022" y="360"/>
                    <a:pt x="6134" y="360"/>
                  </a:cubicBezTo>
                  <a:cubicBezTo>
                    <a:pt x="6142" y="360"/>
                    <a:pt x="6149" y="361"/>
                    <a:pt x="6155" y="361"/>
                  </a:cubicBezTo>
                  <a:cubicBezTo>
                    <a:pt x="6160" y="361"/>
                    <a:pt x="6165" y="362"/>
                    <a:pt x="6169" y="362"/>
                  </a:cubicBezTo>
                  <a:cubicBezTo>
                    <a:pt x="6199" y="362"/>
                    <a:pt x="6219" y="352"/>
                    <a:pt x="6232" y="337"/>
                  </a:cubicBezTo>
                  <a:cubicBezTo>
                    <a:pt x="6239" y="324"/>
                    <a:pt x="6245" y="318"/>
                    <a:pt x="6254" y="318"/>
                  </a:cubicBezTo>
                  <a:cubicBezTo>
                    <a:pt x="6261" y="318"/>
                    <a:pt x="6269" y="322"/>
                    <a:pt x="6280" y="330"/>
                  </a:cubicBezTo>
                  <a:cubicBezTo>
                    <a:pt x="6292" y="339"/>
                    <a:pt x="6300" y="344"/>
                    <a:pt x="6304" y="344"/>
                  </a:cubicBezTo>
                  <a:cubicBezTo>
                    <a:pt x="6306" y="344"/>
                    <a:pt x="6307" y="343"/>
                    <a:pt x="6307" y="340"/>
                  </a:cubicBezTo>
                  <a:cubicBezTo>
                    <a:pt x="6305" y="334"/>
                    <a:pt x="6320" y="332"/>
                    <a:pt x="6343" y="332"/>
                  </a:cubicBezTo>
                  <a:cubicBezTo>
                    <a:pt x="6357" y="332"/>
                    <a:pt x="6373" y="332"/>
                    <a:pt x="6391" y="334"/>
                  </a:cubicBezTo>
                  <a:cubicBezTo>
                    <a:pt x="6422" y="337"/>
                    <a:pt x="6442" y="339"/>
                    <a:pt x="6454" y="339"/>
                  </a:cubicBezTo>
                  <a:cubicBezTo>
                    <a:pt x="6479" y="339"/>
                    <a:pt x="6473" y="331"/>
                    <a:pt x="6457" y="306"/>
                  </a:cubicBezTo>
                  <a:cubicBezTo>
                    <a:pt x="6445" y="288"/>
                    <a:pt x="6446" y="277"/>
                    <a:pt x="6456" y="277"/>
                  </a:cubicBezTo>
                  <a:close/>
                  <a:moveTo>
                    <a:pt x="4498" y="467"/>
                  </a:moveTo>
                  <a:cubicBezTo>
                    <a:pt x="4504" y="467"/>
                    <a:pt x="4507" y="469"/>
                    <a:pt x="4507" y="473"/>
                  </a:cubicBezTo>
                  <a:cubicBezTo>
                    <a:pt x="4511" y="476"/>
                    <a:pt x="4501" y="486"/>
                    <a:pt x="4483" y="497"/>
                  </a:cubicBezTo>
                  <a:cubicBezTo>
                    <a:pt x="4474" y="504"/>
                    <a:pt x="4464" y="507"/>
                    <a:pt x="4457" y="507"/>
                  </a:cubicBezTo>
                  <a:cubicBezTo>
                    <a:pt x="4451" y="507"/>
                    <a:pt x="4446" y="505"/>
                    <a:pt x="4445" y="500"/>
                  </a:cubicBezTo>
                  <a:cubicBezTo>
                    <a:pt x="4441" y="486"/>
                    <a:pt x="4455" y="476"/>
                    <a:pt x="4472" y="473"/>
                  </a:cubicBezTo>
                  <a:cubicBezTo>
                    <a:pt x="4483" y="469"/>
                    <a:pt x="4491" y="467"/>
                    <a:pt x="4498" y="467"/>
                  </a:cubicBezTo>
                  <a:close/>
                  <a:moveTo>
                    <a:pt x="3900" y="542"/>
                  </a:moveTo>
                  <a:cubicBezTo>
                    <a:pt x="3907" y="542"/>
                    <a:pt x="3913" y="544"/>
                    <a:pt x="3918" y="548"/>
                  </a:cubicBezTo>
                  <a:cubicBezTo>
                    <a:pt x="3928" y="559"/>
                    <a:pt x="3921" y="569"/>
                    <a:pt x="3904" y="573"/>
                  </a:cubicBezTo>
                  <a:cubicBezTo>
                    <a:pt x="3894" y="575"/>
                    <a:pt x="3885" y="577"/>
                    <a:pt x="3879" y="577"/>
                  </a:cubicBezTo>
                  <a:cubicBezTo>
                    <a:pt x="3862" y="577"/>
                    <a:pt x="3862" y="566"/>
                    <a:pt x="3879" y="548"/>
                  </a:cubicBezTo>
                  <a:cubicBezTo>
                    <a:pt x="3885" y="545"/>
                    <a:pt x="3893" y="542"/>
                    <a:pt x="3900" y="542"/>
                  </a:cubicBezTo>
                  <a:close/>
                  <a:moveTo>
                    <a:pt x="4135" y="542"/>
                  </a:moveTo>
                  <a:cubicBezTo>
                    <a:pt x="4140" y="542"/>
                    <a:pt x="4144" y="546"/>
                    <a:pt x="4147" y="552"/>
                  </a:cubicBezTo>
                  <a:cubicBezTo>
                    <a:pt x="4150" y="563"/>
                    <a:pt x="4147" y="580"/>
                    <a:pt x="4136" y="590"/>
                  </a:cubicBezTo>
                  <a:cubicBezTo>
                    <a:pt x="4132" y="595"/>
                    <a:pt x="4127" y="597"/>
                    <a:pt x="4123" y="597"/>
                  </a:cubicBezTo>
                  <a:cubicBezTo>
                    <a:pt x="4118" y="597"/>
                    <a:pt x="4114" y="593"/>
                    <a:pt x="4112" y="587"/>
                  </a:cubicBezTo>
                  <a:cubicBezTo>
                    <a:pt x="4105" y="577"/>
                    <a:pt x="4112" y="559"/>
                    <a:pt x="4122" y="548"/>
                  </a:cubicBezTo>
                  <a:cubicBezTo>
                    <a:pt x="4126" y="544"/>
                    <a:pt x="4131" y="542"/>
                    <a:pt x="4135" y="542"/>
                  </a:cubicBezTo>
                  <a:close/>
                  <a:moveTo>
                    <a:pt x="4497" y="638"/>
                  </a:moveTo>
                  <a:cubicBezTo>
                    <a:pt x="4506" y="638"/>
                    <a:pt x="4510" y="644"/>
                    <a:pt x="4507" y="652"/>
                  </a:cubicBezTo>
                  <a:cubicBezTo>
                    <a:pt x="4504" y="667"/>
                    <a:pt x="4496" y="677"/>
                    <a:pt x="4490" y="681"/>
                  </a:cubicBezTo>
                  <a:cubicBezTo>
                    <a:pt x="4483" y="681"/>
                    <a:pt x="4476" y="673"/>
                    <a:pt x="4472" y="663"/>
                  </a:cubicBezTo>
                  <a:cubicBezTo>
                    <a:pt x="4469" y="652"/>
                    <a:pt x="4480" y="639"/>
                    <a:pt x="4490" y="639"/>
                  </a:cubicBezTo>
                  <a:cubicBezTo>
                    <a:pt x="4493" y="638"/>
                    <a:pt x="4495" y="638"/>
                    <a:pt x="4497" y="638"/>
                  </a:cubicBezTo>
                  <a:close/>
                  <a:moveTo>
                    <a:pt x="4580" y="642"/>
                  </a:moveTo>
                  <a:cubicBezTo>
                    <a:pt x="4585" y="642"/>
                    <a:pt x="4589" y="645"/>
                    <a:pt x="4591" y="652"/>
                  </a:cubicBezTo>
                  <a:cubicBezTo>
                    <a:pt x="4594" y="663"/>
                    <a:pt x="4618" y="670"/>
                    <a:pt x="4639" y="670"/>
                  </a:cubicBezTo>
                  <a:cubicBezTo>
                    <a:pt x="4674" y="670"/>
                    <a:pt x="4670" y="673"/>
                    <a:pt x="4635" y="684"/>
                  </a:cubicBezTo>
                  <a:cubicBezTo>
                    <a:pt x="4621" y="689"/>
                    <a:pt x="4608" y="690"/>
                    <a:pt x="4597" y="690"/>
                  </a:cubicBezTo>
                  <a:cubicBezTo>
                    <a:pt x="4562" y="690"/>
                    <a:pt x="4543" y="673"/>
                    <a:pt x="4566" y="649"/>
                  </a:cubicBezTo>
                  <a:cubicBezTo>
                    <a:pt x="4571" y="645"/>
                    <a:pt x="4576" y="642"/>
                    <a:pt x="4580" y="642"/>
                  </a:cubicBezTo>
                  <a:close/>
                  <a:moveTo>
                    <a:pt x="3466" y="736"/>
                  </a:moveTo>
                  <a:lnTo>
                    <a:pt x="3466" y="736"/>
                  </a:lnTo>
                  <a:cubicBezTo>
                    <a:pt x="3468" y="736"/>
                    <a:pt x="3472" y="738"/>
                    <a:pt x="3476" y="743"/>
                  </a:cubicBezTo>
                  <a:cubicBezTo>
                    <a:pt x="3487" y="753"/>
                    <a:pt x="3491" y="771"/>
                    <a:pt x="3487" y="781"/>
                  </a:cubicBezTo>
                  <a:cubicBezTo>
                    <a:pt x="3486" y="782"/>
                    <a:pt x="3484" y="783"/>
                    <a:pt x="3483" y="783"/>
                  </a:cubicBezTo>
                  <a:cubicBezTo>
                    <a:pt x="3476" y="783"/>
                    <a:pt x="3469" y="773"/>
                    <a:pt x="3466" y="757"/>
                  </a:cubicBezTo>
                  <a:cubicBezTo>
                    <a:pt x="3462" y="743"/>
                    <a:pt x="3462" y="736"/>
                    <a:pt x="3466" y="736"/>
                  </a:cubicBezTo>
                  <a:close/>
                  <a:moveTo>
                    <a:pt x="6703" y="1"/>
                  </a:moveTo>
                  <a:cubicBezTo>
                    <a:pt x="6677" y="1"/>
                    <a:pt x="6643" y="5"/>
                    <a:pt x="6613" y="15"/>
                  </a:cubicBezTo>
                  <a:cubicBezTo>
                    <a:pt x="6579" y="22"/>
                    <a:pt x="6546" y="26"/>
                    <a:pt x="6526" y="26"/>
                  </a:cubicBezTo>
                  <a:cubicBezTo>
                    <a:pt x="6520" y="26"/>
                    <a:pt x="6515" y="25"/>
                    <a:pt x="6512" y="25"/>
                  </a:cubicBezTo>
                  <a:cubicBezTo>
                    <a:pt x="6509" y="21"/>
                    <a:pt x="6497" y="20"/>
                    <a:pt x="6480" y="20"/>
                  </a:cubicBezTo>
                  <a:cubicBezTo>
                    <a:pt x="6464" y="20"/>
                    <a:pt x="6443" y="21"/>
                    <a:pt x="6422" y="25"/>
                  </a:cubicBezTo>
                  <a:cubicBezTo>
                    <a:pt x="6347" y="36"/>
                    <a:pt x="6352" y="51"/>
                    <a:pt x="6416" y="51"/>
                  </a:cubicBezTo>
                  <a:cubicBezTo>
                    <a:pt x="6428" y="51"/>
                    <a:pt x="6443" y="50"/>
                    <a:pt x="6461" y="49"/>
                  </a:cubicBezTo>
                  <a:lnTo>
                    <a:pt x="6536" y="45"/>
                  </a:lnTo>
                  <a:lnTo>
                    <a:pt x="6491" y="90"/>
                  </a:lnTo>
                  <a:cubicBezTo>
                    <a:pt x="6432" y="150"/>
                    <a:pt x="6363" y="174"/>
                    <a:pt x="6176" y="191"/>
                  </a:cubicBezTo>
                  <a:cubicBezTo>
                    <a:pt x="6096" y="198"/>
                    <a:pt x="5979" y="215"/>
                    <a:pt x="5909" y="226"/>
                  </a:cubicBezTo>
                  <a:cubicBezTo>
                    <a:pt x="5839" y="239"/>
                    <a:pt x="5745" y="247"/>
                    <a:pt x="5697" y="247"/>
                  </a:cubicBezTo>
                  <a:cubicBezTo>
                    <a:pt x="5652" y="247"/>
                    <a:pt x="5611" y="250"/>
                    <a:pt x="5607" y="257"/>
                  </a:cubicBezTo>
                  <a:cubicBezTo>
                    <a:pt x="5605" y="262"/>
                    <a:pt x="5608" y="266"/>
                    <a:pt x="5615" y="266"/>
                  </a:cubicBezTo>
                  <a:cubicBezTo>
                    <a:pt x="5618" y="266"/>
                    <a:pt x="5621" y="265"/>
                    <a:pt x="5625" y="264"/>
                  </a:cubicBezTo>
                  <a:cubicBezTo>
                    <a:pt x="5629" y="263"/>
                    <a:pt x="5633" y="263"/>
                    <a:pt x="5636" y="263"/>
                  </a:cubicBezTo>
                  <a:cubicBezTo>
                    <a:pt x="5646" y="263"/>
                    <a:pt x="5653" y="267"/>
                    <a:pt x="5655" y="274"/>
                  </a:cubicBezTo>
                  <a:cubicBezTo>
                    <a:pt x="5662" y="295"/>
                    <a:pt x="5451" y="340"/>
                    <a:pt x="5287" y="351"/>
                  </a:cubicBezTo>
                  <a:cubicBezTo>
                    <a:pt x="5236" y="354"/>
                    <a:pt x="5194" y="364"/>
                    <a:pt x="5191" y="379"/>
                  </a:cubicBezTo>
                  <a:cubicBezTo>
                    <a:pt x="5190" y="383"/>
                    <a:pt x="5185" y="385"/>
                    <a:pt x="5178" y="385"/>
                  </a:cubicBezTo>
                  <a:cubicBezTo>
                    <a:pt x="5166" y="385"/>
                    <a:pt x="5148" y="379"/>
                    <a:pt x="5128" y="369"/>
                  </a:cubicBezTo>
                  <a:cubicBezTo>
                    <a:pt x="5109" y="356"/>
                    <a:pt x="5094" y="349"/>
                    <a:pt x="5086" y="349"/>
                  </a:cubicBezTo>
                  <a:cubicBezTo>
                    <a:pt x="5080" y="349"/>
                    <a:pt x="5078" y="352"/>
                    <a:pt x="5079" y="358"/>
                  </a:cubicBezTo>
                  <a:cubicBezTo>
                    <a:pt x="5087" y="375"/>
                    <a:pt x="5066" y="385"/>
                    <a:pt x="5021" y="385"/>
                  </a:cubicBezTo>
                  <a:cubicBezTo>
                    <a:pt x="4986" y="385"/>
                    <a:pt x="4896" y="403"/>
                    <a:pt x="4820" y="420"/>
                  </a:cubicBezTo>
                  <a:cubicBezTo>
                    <a:pt x="4756" y="435"/>
                    <a:pt x="4695" y="442"/>
                    <a:pt x="4664" y="442"/>
                  </a:cubicBezTo>
                  <a:cubicBezTo>
                    <a:pt x="4658" y="442"/>
                    <a:pt x="4653" y="442"/>
                    <a:pt x="4650" y="441"/>
                  </a:cubicBezTo>
                  <a:cubicBezTo>
                    <a:pt x="4645" y="440"/>
                    <a:pt x="4641" y="439"/>
                    <a:pt x="4636" y="439"/>
                  </a:cubicBezTo>
                  <a:cubicBezTo>
                    <a:pt x="4620" y="439"/>
                    <a:pt x="4604" y="448"/>
                    <a:pt x="4591" y="462"/>
                  </a:cubicBezTo>
                  <a:cubicBezTo>
                    <a:pt x="4582" y="475"/>
                    <a:pt x="4573" y="482"/>
                    <a:pt x="4567" y="482"/>
                  </a:cubicBezTo>
                  <a:cubicBezTo>
                    <a:pt x="4557" y="482"/>
                    <a:pt x="4551" y="470"/>
                    <a:pt x="4549" y="448"/>
                  </a:cubicBezTo>
                  <a:cubicBezTo>
                    <a:pt x="4549" y="445"/>
                    <a:pt x="4542" y="443"/>
                    <a:pt x="4530" y="443"/>
                  </a:cubicBezTo>
                  <a:cubicBezTo>
                    <a:pt x="4513" y="443"/>
                    <a:pt x="4486" y="447"/>
                    <a:pt x="4455" y="455"/>
                  </a:cubicBezTo>
                  <a:cubicBezTo>
                    <a:pt x="4392" y="473"/>
                    <a:pt x="4372" y="486"/>
                    <a:pt x="4386" y="497"/>
                  </a:cubicBezTo>
                  <a:cubicBezTo>
                    <a:pt x="4400" y="507"/>
                    <a:pt x="4397" y="514"/>
                    <a:pt x="4376" y="514"/>
                  </a:cubicBezTo>
                  <a:cubicBezTo>
                    <a:pt x="4358" y="510"/>
                    <a:pt x="4341" y="500"/>
                    <a:pt x="4341" y="486"/>
                  </a:cubicBezTo>
                  <a:cubicBezTo>
                    <a:pt x="4339" y="479"/>
                    <a:pt x="4329" y="475"/>
                    <a:pt x="4313" y="475"/>
                  </a:cubicBezTo>
                  <a:cubicBezTo>
                    <a:pt x="4300" y="475"/>
                    <a:pt x="4282" y="478"/>
                    <a:pt x="4261" y="483"/>
                  </a:cubicBezTo>
                  <a:cubicBezTo>
                    <a:pt x="4237" y="489"/>
                    <a:pt x="4212" y="493"/>
                    <a:pt x="4193" y="493"/>
                  </a:cubicBezTo>
                  <a:cubicBezTo>
                    <a:pt x="4179" y="493"/>
                    <a:pt x="4168" y="491"/>
                    <a:pt x="4163" y="486"/>
                  </a:cubicBezTo>
                  <a:cubicBezTo>
                    <a:pt x="4156" y="478"/>
                    <a:pt x="4144" y="475"/>
                    <a:pt x="4133" y="475"/>
                  </a:cubicBezTo>
                  <a:cubicBezTo>
                    <a:pt x="4129" y="475"/>
                    <a:pt x="4125" y="475"/>
                    <a:pt x="4122" y="476"/>
                  </a:cubicBezTo>
                  <a:cubicBezTo>
                    <a:pt x="4108" y="479"/>
                    <a:pt x="4112" y="489"/>
                    <a:pt x="4126" y="500"/>
                  </a:cubicBezTo>
                  <a:cubicBezTo>
                    <a:pt x="4133" y="508"/>
                    <a:pt x="4133" y="511"/>
                    <a:pt x="4126" y="511"/>
                  </a:cubicBezTo>
                  <a:cubicBezTo>
                    <a:pt x="4121" y="511"/>
                    <a:pt x="4111" y="508"/>
                    <a:pt x="4098" y="503"/>
                  </a:cubicBezTo>
                  <a:cubicBezTo>
                    <a:pt x="4081" y="497"/>
                    <a:pt x="4069" y="494"/>
                    <a:pt x="4061" y="494"/>
                  </a:cubicBezTo>
                  <a:cubicBezTo>
                    <a:pt x="4050" y="494"/>
                    <a:pt x="4046" y="500"/>
                    <a:pt x="4046" y="514"/>
                  </a:cubicBezTo>
                  <a:cubicBezTo>
                    <a:pt x="4044" y="526"/>
                    <a:pt x="4039" y="531"/>
                    <a:pt x="4026" y="531"/>
                  </a:cubicBezTo>
                  <a:cubicBezTo>
                    <a:pt x="4016" y="531"/>
                    <a:pt x="4000" y="527"/>
                    <a:pt x="3976" y="521"/>
                  </a:cubicBezTo>
                  <a:cubicBezTo>
                    <a:pt x="3966" y="519"/>
                    <a:pt x="3955" y="517"/>
                    <a:pt x="3942" y="517"/>
                  </a:cubicBezTo>
                  <a:cubicBezTo>
                    <a:pt x="3864" y="517"/>
                    <a:pt x="3752" y="560"/>
                    <a:pt x="3785" y="587"/>
                  </a:cubicBezTo>
                  <a:cubicBezTo>
                    <a:pt x="3791" y="590"/>
                    <a:pt x="3790" y="593"/>
                    <a:pt x="3782" y="593"/>
                  </a:cubicBezTo>
                  <a:cubicBezTo>
                    <a:pt x="3775" y="593"/>
                    <a:pt x="3765" y="591"/>
                    <a:pt x="3751" y="587"/>
                  </a:cubicBezTo>
                  <a:cubicBezTo>
                    <a:pt x="3713" y="577"/>
                    <a:pt x="3705" y="566"/>
                    <a:pt x="3720" y="552"/>
                  </a:cubicBezTo>
                  <a:cubicBezTo>
                    <a:pt x="3733" y="539"/>
                    <a:pt x="3734" y="534"/>
                    <a:pt x="3726" y="534"/>
                  </a:cubicBezTo>
                  <a:cubicBezTo>
                    <a:pt x="3724" y="534"/>
                    <a:pt x="3720" y="534"/>
                    <a:pt x="3716" y="535"/>
                  </a:cubicBezTo>
                  <a:cubicBezTo>
                    <a:pt x="3702" y="542"/>
                    <a:pt x="3678" y="563"/>
                    <a:pt x="3660" y="587"/>
                  </a:cubicBezTo>
                  <a:cubicBezTo>
                    <a:pt x="3647" y="608"/>
                    <a:pt x="3640" y="617"/>
                    <a:pt x="3631" y="617"/>
                  </a:cubicBezTo>
                  <a:cubicBezTo>
                    <a:pt x="3624" y="617"/>
                    <a:pt x="3615" y="612"/>
                    <a:pt x="3601" y="601"/>
                  </a:cubicBezTo>
                  <a:cubicBezTo>
                    <a:pt x="3590" y="591"/>
                    <a:pt x="3568" y="585"/>
                    <a:pt x="3544" y="585"/>
                  </a:cubicBezTo>
                  <a:cubicBezTo>
                    <a:pt x="3532" y="585"/>
                    <a:pt x="3520" y="587"/>
                    <a:pt x="3508" y="590"/>
                  </a:cubicBezTo>
                  <a:cubicBezTo>
                    <a:pt x="3489" y="594"/>
                    <a:pt x="3471" y="596"/>
                    <a:pt x="3455" y="596"/>
                  </a:cubicBezTo>
                  <a:cubicBezTo>
                    <a:pt x="3440" y="596"/>
                    <a:pt x="3428" y="594"/>
                    <a:pt x="3421" y="590"/>
                  </a:cubicBezTo>
                  <a:cubicBezTo>
                    <a:pt x="3417" y="586"/>
                    <a:pt x="3407" y="584"/>
                    <a:pt x="3394" y="584"/>
                  </a:cubicBezTo>
                  <a:cubicBezTo>
                    <a:pt x="3376" y="584"/>
                    <a:pt x="3352" y="588"/>
                    <a:pt x="3327" y="593"/>
                  </a:cubicBezTo>
                  <a:cubicBezTo>
                    <a:pt x="3310" y="598"/>
                    <a:pt x="3291" y="600"/>
                    <a:pt x="3273" y="600"/>
                  </a:cubicBezTo>
                  <a:cubicBezTo>
                    <a:pt x="3250" y="600"/>
                    <a:pt x="3229" y="596"/>
                    <a:pt x="3217" y="590"/>
                  </a:cubicBezTo>
                  <a:cubicBezTo>
                    <a:pt x="3207" y="583"/>
                    <a:pt x="3197" y="579"/>
                    <a:pt x="3186" y="579"/>
                  </a:cubicBezTo>
                  <a:cubicBezTo>
                    <a:pt x="3171" y="579"/>
                    <a:pt x="3154" y="587"/>
                    <a:pt x="3133" y="601"/>
                  </a:cubicBezTo>
                  <a:cubicBezTo>
                    <a:pt x="3100" y="624"/>
                    <a:pt x="2784" y="702"/>
                    <a:pt x="2732" y="702"/>
                  </a:cubicBezTo>
                  <a:cubicBezTo>
                    <a:pt x="2730" y="702"/>
                    <a:pt x="2728" y="702"/>
                    <a:pt x="2727" y="702"/>
                  </a:cubicBezTo>
                  <a:cubicBezTo>
                    <a:pt x="2725" y="700"/>
                    <a:pt x="2722" y="700"/>
                    <a:pt x="2718" y="700"/>
                  </a:cubicBezTo>
                  <a:cubicBezTo>
                    <a:pt x="2708" y="700"/>
                    <a:pt x="2693" y="703"/>
                    <a:pt x="2679" y="705"/>
                  </a:cubicBezTo>
                  <a:cubicBezTo>
                    <a:pt x="2655" y="708"/>
                    <a:pt x="2599" y="715"/>
                    <a:pt x="2557" y="718"/>
                  </a:cubicBezTo>
                  <a:cubicBezTo>
                    <a:pt x="2509" y="722"/>
                    <a:pt x="2401" y="739"/>
                    <a:pt x="2311" y="753"/>
                  </a:cubicBezTo>
                  <a:cubicBezTo>
                    <a:pt x="2065" y="795"/>
                    <a:pt x="2003" y="806"/>
                    <a:pt x="1839" y="830"/>
                  </a:cubicBezTo>
                  <a:cubicBezTo>
                    <a:pt x="1760" y="843"/>
                    <a:pt x="1662" y="857"/>
                    <a:pt x="1628" y="868"/>
                  </a:cubicBezTo>
                  <a:cubicBezTo>
                    <a:pt x="1615" y="871"/>
                    <a:pt x="1603" y="872"/>
                    <a:pt x="1593" y="872"/>
                  </a:cubicBezTo>
                  <a:cubicBezTo>
                    <a:pt x="1576" y="872"/>
                    <a:pt x="1564" y="869"/>
                    <a:pt x="1561" y="864"/>
                  </a:cubicBezTo>
                  <a:cubicBezTo>
                    <a:pt x="1560" y="860"/>
                    <a:pt x="1556" y="858"/>
                    <a:pt x="1549" y="858"/>
                  </a:cubicBezTo>
                  <a:cubicBezTo>
                    <a:pt x="1538" y="858"/>
                    <a:pt x="1522" y="863"/>
                    <a:pt x="1503" y="871"/>
                  </a:cubicBezTo>
                  <a:cubicBezTo>
                    <a:pt x="1482" y="880"/>
                    <a:pt x="1464" y="885"/>
                    <a:pt x="1454" y="885"/>
                  </a:cubicBezTo>
                  <a:cubicBezTo>
                    <a:pt x="1448" y="885"/>
                    <a:pt x="1445" y="884"/>
                    <a:pt x="1444" y="881"/>
                  </a:cubicBezTo>
                  <a:cubicBezTo>
                    <a:pt x="1444" y="878"/>
                    <a:pt x="1435" y="876"/>
                    <a:pt x="1421" y="876"/>
                  </a:cubicBezTo>
                  <a:cubicBezTo>
                    <a:pt x="1407" y="876"/>
                    <a:pt x="1388" y="878"/>
                    <a:pt x="1367" y="881"/>
                  </a:cubicBezTo>
                  <a:cubicBezTo>
                    <a:pt x="1326" y="892"/>
                    <a:pt x="1212" y="913"/>
                    <a:pt x="1114" y="931"/>
                  </a:cubicBezTo>
                  <a:cubicBezTo>
                    <a:pt x="1029" y="949"/>
                    <a:pt x="939" y="959"/>
                    <a:pt x="901" y="959"/>
                  </a:cubicBezTo>
                  <a:cubicBezTo>
                    <a:pt x="896" y="959"/>
                    <a:pt x="892" y="958"/>
                    <a:pt x="889" y="958"/>
                  </a:cubicBezTo>
                  <a:cubicBezTo>
                    <a:pt x="874" y="955"/>
                    <a:pt x="859" y="954"/>
                    <a:pt x="845" y="954"/>
                  </a:cubicBezTo>
                  <a:cubicBezTo>
                    <a:pt x="801" y="954"/>
                    <a:pt x="766" y="966"/>
                    <a:pt x="784" y="979"/>
                  </a:cubicBezTo>
                  <a:cubicBezTo>
                    <a:pt x="791" y="986"/>
                    <a:pt x="743" y="1003"/>
                    <a:pt x="670" y="1021"/>
                  </a:cubicBezTo>
                  <a:cubicBezTo>
                    <a:pt x="627" y="1031"/>
                    <a:pt x="587" y="1037"/>
                    <a:pt x="560" y="1037"/>
                  </a:cubicBezTo>
                  <a:cubicBezTo>
                    <a:pt x="543" y="1037"/>
                    <a:pt x="532" y="1035"/>
                    <a:pt x="528" y="1031"/>
                  </a:cubicBezTo>
                  <a:cubicBezTo>
                    <a:pt x="520" y="1020"/>
                    <a:pt x="509" y="1015"/>
                    <a:pt x="500" y="1015"/>
                  </a:cubicBezTo>
                  <a:cubicBezTo>
                    <a:pt x="485" y="1015"/>
                    <a:pt x="473" y="1027"/>
                    <a:pt x="479" y="1048"/>
                  </a:cubicBezTo>
                  <a:cubicBezTo>
                    <a:pt x="488" y="1078"/>
                    <a:pt x="465" y="1098"/>
                    <a:pt x="435" y="1098"/>
                  </a:cubicBezTo>
                  <a:cubicBezTo>
                    <a:pt x="420" y="1098"/>
                    <a:pt x="404" y="1093"/>
                    <a:pt x="389" y="1083"/>
                  </a:cubicBezTo>
                  <a:cubicBezTo>
                    <a:pt x="375" y="1073"/>
                    <a:pt x="359" y="1069"/>
                    <a:pt x="343" y="1069"/>
                  </a:cubicBezTo>
                  <a:cubicBezTo>
                    <a:pt x="306" y="1069"/>
                    <a:pt x="274" y="1094"/>
                    <a:pt x="299" y="1121"/>
                  </a:cubicBezTo>
                  <a:cubicBezTo>
                    <a:pt x="309" y="1135"/>
                    <a:pt x="309" y="1149"/>
                    <a:pt x="296" y="1149"/>
                  </a:cubicBezTo>
                  <a:cubicBezTo>
                    <a:pt x="294" y="1149"/>
                    <a:pt x="293" y="1149"/>
                    <a:pt x="291" y="1149"/>
                  </a:cubicBezTo>
                  <a:cubicBezTo>
                    <a:pt x="281" y="1149"/>
                    <a:pt x="267" y="1140"/>
                    <a:pt x="264" y="1125"/>
                  </a:cubicBezTo>
                  <a:cubicBezTo>
                    <a:pt x="260" y="1111"/>
                    <a:pt x="252" y="1105"/>
                    <a:pt x="242" y="1105"/>
                  </a:cubicBezTo>
                  <a:cubicBezTo>
                    <a:pt x="236" y="1105"/>
                    <a:pt x="230" y="1107"/>
                    <a:pt x="222" y="1110"/>
                  </a:cubicBezTo>
                  <a:cubicBezTo>
                    <a:pt x="213" y="1118"/>
                    <a:pt x="205" y="1122"/>
                    <a:pt x="199" y="1122"/>
                  </a:cubicBezTo>
                  <a:cubicBezTo>
                    <a:pt x="193" y="1122"/>
                    <a:pt x="189" y="1119"/>
                    <a:pt x="187" y="1114"/>
                  </a:cubicBezTo>
                  <a:cubicBezTo>
                    <a:pt x="185" y="1104"/>
                    <a:pt x="177" y="1099"/>
                    <a:pt x="167" y="1099"/>
                  </a:cubicBezTo>
                  <a:cubicBezTo>
                    <a:pt x="144" y="1099"/>
                    <a:pt x="106" y="1126"/>
                    <a:pt x="83" y="1163"/>
                  </a:cubicBezTo>
                  <a:cubicBezTo>
                    <a:pt x="64" y="1191"/>
                    <a:pt x="42" y="1208"/>
                    <a:pt x="29" y="1208"/>
                  </a:cubicBezTo>
                  <a:cubicBezTo>
                    <a:pt x="27" y="1208"/>
                    <a:pt x="26" y="1208"/>
                    <a:pt x="25" y="1208"/>
                  </a:cubicBezTo>
                  <a:cubicBezTo>
                    <a:pt x="23" y="1207"/>
                    <a:pt x="20" y="1207"/>
                    <a:pt x="18" y="1207"/>
                  </a:cubicBezTo>
                  <a:cubicBezTo>
                    <a:pt x="8" y="1207"/>
                    <a:pt x="1" y="1213"/>
                    <a:pt x="4" y="1222"/>
                  </a:cubicBezTo>
                  <a:cubicBezTo>
                    <a:pt x="7" y="1232"/>
                    <a:pt x="14" y="1237"/>
                    <a:pt x="24" y="1237"/>
                  </a:cubicBezTo>
                  <a:cubicBezTo>
                    <a:pt x="41" y="1237"/>
                    <a:pt x="66" y="1224"/>
                    <a:pt x="94" y="1201"/>
                  </a:cubicBezTo>
                  <a:cubicBezTo>
                    <a:pt x="109" y="1188"/>
                    <a:pt x="120" y="1182"/>
                    <a:pt x="132" y="1182"/>
                  </a:cubicBezTo>
                  <a:cubicBezTo>
                    <a:pt x="142" y="1182"/>
                    <a:pt x="152" y="1187"/>
                    <a:pt x="163" y="1197"/>
                  </a:cubicBezTo>
                  <a:cubicBezTo>
                    <a:pt x="178" y="1209"/>
                    <a:pt x="189" y="1214"/>
                    <a:pt x="193" y="1214"/>
                  </a:cubicBezTo>
                  <a:cubicBezTo>
                    <a:pt x="195" y="1214"/>
                    <a:pt x="196" y="1213"/>
                    <a:pt x="195" y="1211"/>
                  </a:cubicBezTo>
                  <a:cubicBezTo>
                    <a:pt x="193" y="1206"/>
                    <a:pt x="196" y="1204"/>
                    <a:pt x="202" y="1204"/>
                  </a:cubicBezTo>
                  <a:cubicBezTo>
                    <a:pt x="208" y="1204"/>
                    <a:pt x="217" y="1206"/>
                    <a:pt x="229" y="1211"/>
                  </a:cubicBezTo>
                  <a:cubicBezTo>
                    <a:pt x="254" y="1218"/>
                    <a:pt x="267" y="1232"/>
                    <a:pt x="264" y="1243"/>
                  </a:cubicBezTo>
                  <a:cubicBezTo>
                    <a:pt x="263" y="1246"/>
                    <a:pt x="265" y="1247"/>
                    <a:pt x="269" y="1247"/>
                  </a:cubicBezTo>
                  <a:cubicBezTo>
                    <a:pt x="279" y="1247"/>
                    <a:pt x="298" y="1241"/>
                    <a:pt x="320" y="1229"/>
                  </a:cubicBezTo>
                  <a:cubicBezTo>
                    <a:pt x="346" y="1214"/>
                    <a:pt x="369" y="1207"/>
                    <a:pt x="385" y="1207"/>
                  </a:cubicBezTo>
                  <a:cubicBezTo>
                    <a:pt x="391" y="1207"/>
                    <a:pt x="396" y="1208"/>
                    <a:pt x="400" y="1211"/>
                  </a:cubicBezTo>
                  <a:cubicBezTo>
                    <a:pt x="410" y="1218"/>
                    <a:pt x="403" y="1229"/>
                    <a:pt x="386" y="1235"/>
                  </a:cubicBezTo>
                  <a:cubicBezTo>
                    <a:pt x="365" y="1239"/>
                    <a:pt x="351" y="1253"/>
                    <a:pt x="358" y="1267"/>
                  </a:cubicBezTo>
                  <a:cubicBezTo>
                    <a:pt x="360" y="1272"/>
                    <a:pt x="365" y="1274"/>
                    <a:pt x="372" y="1274"/>
                  </a:cubicBezTo>
                  <a:cubicBezTo>
                    <a:pt x="379" y="1274"/>
                    <a:pt x="387" y="1272"/>
                    <a:pt x="396" y="1267"/>
                  </a:cubicBezTo>
                  <a:cubicBezTo>
                    <a:pt x="413" y="1253"/>
                    <a:pt x="437" y="1243"/>
                    <a:pt x="448" y="1239"/>
                  </a:cubicBezTo>
                  <a:cubicBezTo>
                    <a:pt x="462" y="1235"/>
                    <a:pt x="462" y="1229"/>
                    <a:pt x="451" y="1218"/>
                  </a:cubicBezTo>
                  <a:cubicBezTo>
                    <a:pt x="445" y="1211"/>
                    <a:pt x="451" y="1194"/>
                    <a:pt x="469" y="1184"/>
                  </a:cubicBezTo>
                  <a:cubicBezTo>
                    <a:pt x="478" y="1177"/>
                    <a:pt x="485" y="1173"/>
                    <a:pt x="490" y="1173"/>
                  </a:cubicBezTo>
                  <a:cubicBezTo>
                    <a:pt x="497" y="1173"/>
                    <a:pt x="500" y="1183"/>
                    <a:pt x="500" y="1205"/>
                  </a:cubicBezTo>
                  <a:cubicBezTo>
                    <a:pt x="502" y="1229"/>
                    <a:pt x="510" y="1241"/>
                    <a:pt x="519" y="1241"/>
                  </a:cubicBezTo>
                  <a:cubicBezTo>
                    <a:pt x="530" y="1241"/>
                    <a:pt x="543" y="1226"/>
                    <a:pt x="552" y="1197"/>
                  </a:cubicBezTo>
                  <a:cubicBezTo>
                    <a:pt x="559" y="1178"/>
                    <a:pt x="563" y="1169"/>
                    <a:pt x="565" y="1169"/>
                  </a:cubicBezTo>
                  <a:cubicBezTo>
                    <a:pt x="568" y="1169"/>
                    <a:pt x="570" y="1178"/>
                    <a:pt x="573" y="1197"/>
                  </a:cubicBezTo>
                  <a:cubicBezTo>
                    <a:pt x="576" y="1219"/>
                    <a:pt x="586" y="1228"/>
                    <a:pt x="613" y="1228"/>
                  </a:cubicBezTo>
                  <a:cubicBezTo>
                    <a:pt x="621" y="1228"/>
                    <a:pt x="631" y="1227"/>
                    <a:pt x="642" y="1225"/>
                  </a:cubicBezTo>
                  <a:cubicBezTo>
                    <a:pt x="680" y="1222"/>
                    <a:pt x="701" y="1211"/>
                    <a:pt x="695" y="1205"/>
                  </a:cubicBezTo>
                  <a:cubicBezTo>
                    <a:pt x="684" y="1197"/>
                    <a:pt x="757" y="1184"/>
                    <a:pt x="858" y="1173"/>
                  </a:cubicBezTo>
                  <a:cubicBezTo>
                    <a:pt x="1038" y="1155"/>
                    <a:pt x="1149" y="1139"/>
                    <a:pt x="1402" y="1090"/>
                  </a:cubicBezTo>
                  <a:cubicBezTo>
                    <a:pt x="1469" y="1078"/>
                    <a:pt x="1536" y="1068"/>
                    <a:pt x="1565" y="1068"/>
                  </a:cubicBezTo>
                  <a:cubicBezTo>
                    <a:pt x="1569" y="1068"/>
                    <a:pt x="1573" y="1068"/>
                    <a:pt x="1576" y="1069"/>
                  </a:cubicBezTo>
                  <a:cubicBezTo>
                    <a:pt x="1596" y="1069"/>
                    <a:pt x="1670" y="1059"/>
                    <a:pt x="1735" y="1048"/>
                  </a:cubicBezTo>
                  <a:cubicBezTo>
                    <a:pt x="1776" y="1040"/>
                    <a:pt x="1812" y="1036"/>
                    <a:pt x="1842" y="1036"/>
                  </a:cubicBezTo>
                  <a:cubicBezTo>
                    <a:pt x="1905" y="1036"/>
                    <a:pt x="1941" y="1053"/>
                    <a:pt x="1936" y="1083"/>
                  </a:cubicBezTo>
                  <a:cubicBezTo>
                    <a:pt x="1934" y="1094"/>
                    <a:pt x="1936" y="1100"/>
                    <a:pt x="1953" y="1100"/>
                  </a:cubicBezTo>
                  <a:cubicBezTo>
                    <a:pt x="1972" y="1100"/>
                    <a:pt x="2010" y="1093"/>
                    <a:pt x="2086" y="1076"/>
                  </a:cubicBezTo>
                  <a:cubicBezTo>
                    <a:pt x="2179" y="1059"/>
                    <a:pt x="2221" y="1041"/>
                    <a:pt x="2256" y="1006"/>
                  </a:cubicBezTo>
                  <a:cubicBezTo>
                    <a:pt x="2262" y="1000"/>
                    <a:pt x="2268" y="996"/>
                    <a:pt x="2273" y="996"/>
                  </a:cubicBezTo>
                  <a:cubicBezTo>
                    <a:pt x="2278" y="996"/>
                    <a:pt x="2282" y="1000"/>
                    <a:pt x="2283" y="1006"/>
                  </a:cubicBezTo>
                  <a:cubicBezTo>
                    <a:pt x="2285" y="1013"/>
                    <a:pt x="2290" y="1015"/>
                    <a:pt x="2298" y="1015"/>
                  </a:cubicBezTo>
                  <a:cubicBezTo>
                    <a:pt x="2308" y="1015"/>
                    <a:pt x="2322" y="1011"/>
                    <a:pt x="2336" y="1003"/>
                  </a:cubicBezTo>
                  <a:cubicBezTo>
                    <a:pt x="2353" y="994"/>
                    <a:pt x="2363" y="990"/>
                    <a:pt x="2367" y="990"/>
                  </a:cubicBezTo>
                  <a:lnTo>
                    <a:pt x="2367" y="990"/>
                  </a:lnTo>
                  <a:cubicBezTo>
                    <a:pt x="2371" y="990"/>
                    <a:pt x="2369" y="994"/>
                    <a:pt x="2360" y="1003"/>
                  </a:cubicBezTo>
                  <a:cubicBezTo>
                    <a:pt x="2341" y="1023"/>
                    <a:pt x="2344" y="1034"/>
                    <a:pt x="2373" y="1034"/>
                  </a:cubicBezTo>
                  <a:cubicBezTo>
                    <a:pt x="2394" y="1034"/>
                    <a:pt x="2428" y="1029"/>
                    <a:pt x="2477" y="1017"/>
                  </a:cubicBezTo>
                  <a:cubicBezTo>
                    <a:pt x="2526" y="1008"/>
                    <a:pt x="2572" y="1002"/>
                    <a:pt x="2595" y="1002"/>
                  </a:cubicBezTo>
                  <a:cubicBezTo>
                    <a:pt x="2600" y="1002"/>
                    <a:pt x="2604" y="1002"/>
                    <a:pt x="2606" y="1003"/>
                  </a:cubicBezTo>
                  <a:cubicBezTo>
                    <a:pt x="2608" y="1003"/>
                    <a:pt x="2609" y="1004"/>
                    <a:pt x="2610" y="1004"/>
                  </a:cubicBezTo>
                  <a:cubicBezTo>
                    <a:pt x="2621" y="1004"/>
                    <a:pt x="2635" y="994"/>
                    <a:pt x="2640" y="976"/>
                  </a:cubicBezTo>
                  <a:cubicBezTo>
                    <a:pt x="2645" y="964"/>
                    <a:pt x="2649" y="957"/>
                    <a:pt x="2652" y="957"/>
                  </a:cubicBezTo>
                  <a:cubicBezTo>
                    <a:pt x="2654" y="957"/>
                    <a:pt x="2657" y="961"/>
                    <a:pt x="2658" y="968"/>
                  </a:cubicBezTo>
                  <a:cubicBezTo>
                    <a:pt x="2661" y="975"/>
                    <a:pt x="2681" y="978"/>
                    <a:pt x="2710" y="978"/>
                  </a:cubicBezTo>
                  <a:cubicBezTo>
                    <a:pt x="2789" y="978"/>
                    <a:pt x="2936" y="957"/>
                    <a:pt x="3029" y="926"/>
                  </a:cubicBezTo>
                  <a:cubicBezTo>
                    <a:pt x="3057" y="918"/>
                    <a:pt x="3085" y="914"/>
                    <a:pt x="3108" y="914"/>
                  </a:cubicBezTo>
                  <a:cubicBezTo>
                    <a:pt x="3123" y="914"/>
                    <a:pt x="3135" y="916"/>
                    <a:pt x="3143" y="920"/>
                  </a:cubicBezTo>
                  <a:cubicBezTo>
                    <a:pt x="3149" y="922"/>
                    <a:pt x="3156" y="923"/>
                    <a:pt x="3163" y="923"/>
                  </a:cubicBezTo>
                  <a:cubicBezTo>
                    <a:pt x="3178" y="923"/>
                    <a:pt x="3193" y="919"/>
                    <a:pt x="3199" y="910"/>
                  </a:cubicBezTo>
                  <a:cubicBezTo>
                    <a:pt x="3230" y="882"/>
                    <a:pt x="3401" y="837"/>
                    <a:pt x="3457" y="837"/>
                  </a:cubicBezTo>
                  <a:cubicBezTo>
                    <a:pt x="3465" y="837"/>
                    <a:pt x="3471" y="838"/>
                    <a:pt x="3473" y="840"/>
                  </a:cubicBezTo>
                  <a:cubicBezTo>
                    <a:pt x="3477" y="845"/>
                    <a:pt x="3482" y="847"/>
                    <a:pt x="3488" y="847"/>
                  </a:cubicBezTo>
                  <a:cubicBezTo>
                    <a:pt x="3499" y="847"/>
                    <a:pt x="3513" y="839"/>
                    <a:pt x="3529" y="822"/>
                  </a:cubicBezTo>
                  <a:cubicBezTo>
                    <a:pt x="3557" y="796"/>
                    <a:pt x="3575" y="783"/>
                    <a:pt x="3585" y="783"/>
                  </a:cubicBezTo>
                  <a:cubicBezTo>
                    <a:pt x="3593" y="783"/>
                    <a:pt x="3596" y="793"/>
                    <a:pt x="3595" y="812"/>
                  </a:cubicBezTo>
                  <a:cubicBezTo>
                    <a:pt x="3593" y="827"/>
                    <a:pt x="3598" y="834"/>
                    <a:pt x="3615" y="834"/>
                  </a:cubicBezTo>
                  <a:cubicBezTo>
                    <a:pt x="3631" y="834"/>
                    <a:pt x="3655" y="829"/>
                    <a:pt x="3692" y="819"/>
                  </a:cubicBezTo>
                  <a:cubicBezTo>
                    <a:pt x="3747" y="806"/>
                    <a:pt x="3810" y="781"/>
                    <a:pt x="3830" y="764"/>
                  </a:cubicBezTo>
                  <a:cubicBezTo>
                    <a:pt x="3845" y="749"/>
                    <a:pt x="3855" y="742"/>
                    <a:pt x="3862" y="742"/>
                  </a:cubicBezTo>
                  <a:cubicBezTo>
                    <a:pt x="3868" y="742"/>
                    <a:pt x="3873" y="748"/>
                    <a:pt x="3876" y="760"/>
                  </a:cubicBezTo>
                  <a:cubicBezTo>
                    <a:pt x="3880" y="771"/>
                    <a:pt x="3890" y="777"/>
                    <a:pt x="3908" y="777"/>
                  </a:cubicBezTo>
                  <a:cubicBezTo>
                    <a:pt x="3923" y="777"/>
                    <a:pt x="3943" y="773"/>
                    <a:pt x="3969" y="767"/>
                  </a:cubicBezTo>
                  <a:cubicBezTo>
                    <a:pt x="4049" y="743"/>
                    <a:pt x="4205" y="718"/>
                    <a:pt x="4376" y="702"/>
                  </a:cubicBezTo>
                  <a:cubicBezTo>
                    <a:pt x="4386" y="700"/>
                    <a:pt x="4397" y="700"/>
                    <a:pt x="4406" y="700"/>
                  </a:cubicBezTo>
                  <a:cubicBezTo>
                    <a:pt x="4432" y="700"/>
                    <a:pt x="4454" y="703"/>
                    <a:pt x="4462" y="708"/>
                  </a:cubicBezTo>
                  <a:cubicBezTo>
                    <a:pt x="4471" y="715"/>
                    <a:pt x="4490" y="717"/>
                    <a:pt x="4514" y="717"/>
                  </a:cubicBezTo>
                  <a:cubicBezTo>
                    <a:pt x="4581" y="717"/>
                    <a:pt x="4684" y="696"/>
                    <a:pt x="4705" y="670"/>
                  </a:cubicBezTo>
                  <a:cubicBezTo>
                    <a:pt x="4719" y="649"/>
                    <a:pt x="4722" y="628"/>
                    <a:pt x="4712" y="622"/>
                  </a:cubicBezTo>
                  <a:cubicBezTo>
                    <a:pt x="4701" y="614"/>
                    <a:pt x="4712" y="604"/>
                    <a:pt x="4730" y="598"/>
                  </a:cubicBezTo>
                  <a:cubicBezTo>
                    <a:pt x="4735" y="596"/>
                    <a:pt x="4740" y="596"/>
                    <a:pt x="4744" y="596"/>
                  </a:cubicBezTo>
                  <a:cubicBezTo>
                    <a:pt x="4758" y="596"/>
                    <a:pt x="4768" y="601"/>
                    <a:pt x="4771" y="611"/>
                  </a:cubicBezTo>
                  <a:cubicBezTo>
                    <a:pt x="4775" y="622"/>
                    <a:pt x="4767" y="632"/>
                    <a:pt x="4757" y="635"/>
                  </a:cubicBezTo>
                  <a:cubicBezTo>
                    <a:pt x="4746" y="635"/>
                    <a:pt x="4736" y="652"/>
                    <a:pt x="4733" y="667"/>
                  </a:cubicBezTo>
                  <a:cubicBezTo>
                    <a:pt x="4733" y="679"/>
                    <a:pt x="4744" y="684"/>
                    <a:pt x="4768" y="684"/>
                  </a:cubicBezTo>
                  <a:cubicBezTo>
                    <a:pt x="4779" y="684"/>
                    <a:pt x="4793" y="683"/>
                    <a:pt x="4809" y="681"/>
                  </a:cubicBezTo>
                  <a:cubicBezTo>
                    <a:pt x="4850" y="670"/>
                    <a:pt x="4882" y="656"/>
                    <a:pt x="4879" y="646"/>
                  </a:cubicBezTo>
                  <a:cubicBezTo>
                    <a:pt x="4875" y="635"/>
                    <a:pt x="4889" y="628"/>
                    <a:pt x="4909" y="628"/>
                  </a:cubicBezTo>
                  <a:cubicBezTo>
                    <a:pt x="4912" y="629"/>
                    <a:pt x="4915" y="629"/>
                    <a:pt x="4918" y="629"/>
                  </a:cubicBezTo>
                  <a:cubicBezTo>
                    <a:pt x="4936" y="629"/>
                    <a:pt x="4944" y="619"/>
                    <a:pt x="4938" y="598"/>
                  </a:cubicBezTo>
                  <a:cubicBezTo>
                    <a:pt x="4931" y="579"/>
                    <a:pt x="4930" y="570"/>
                    <a:pt x="4935" y="570"/>
                  </a:cubicBezTo>
                  <a:lnTo>
                    <a:pt x="4935" y="570"/>
                  </a:lnTo>
                  <a:cubicBezTo>
                    <a:pt x="4938" y="570"/>
                    <a:pt x="4944" y="575"/>
                    <a:pt x="4954" y="583"/>
                  </a:cubicBezTo>
                  <a:cubicBezTo>
                    <a:pt x="4972" y="593"/>
                    <a:pt x="4983" y="614"/>
                    <a:pt x="4979" y="625"/>
                  </a:cubicBezTo>
                  <a:cubicBezTo>
                    <a:pt x="4976" y="632"/>
                    <a:pt x="4980" y="637"/>
                    <a:pt x="4987" y="637"/>
                  </a:cubicBezTo>
                  <a:cubicBezTo>
                    <a:pt x="4989" y="637"/>
                    <a:pt x="4993" y="636"/>
                    <a:pt x="4996" y="635"/>
                  </a:cubicBezTo>
                  <a:cubicBezTo>
                    <a:pt x="5010" y="632"/>
                    <a:pt x="5017" y="618"/>
                    <a:pt x="5014" y="608"/>
                  </a:cubicBezTo>
                  <a:cubicBezTo>
                    <a:pt x="5010" y="596"/>
                    <a:pt x="5009" y="591"/>
                    <a:pt x="5013" y="591"/>
                  </a:cubicBezTo>
                  <a:lnTo>
                    <a:pt x="5013" y="591"/>
                  </a:lnTo>
                  <a:cubicBezTo>
                    <a:pt x="5016" y="591"/>
                    <a:pt x="5022" y="594"/>
                    <a:pt x="5031" y="601"/>
                  </a:cubicBezTo>
                  <a:cubicBezTo>
                    <a:pt x="5044" y="611"/>
                    <a:pt x="5073" y="616"/>
                    <a:pt x="5103" y="616"/>
                  </a:cubicBezTo>
                  <a:cubicBezTo>
                    <a:pt x="5112" y="616"/>
                    <a:pt x="5122" y="615"/>
                    <a:pt x="5132" y="614"/>
                  </a:cubicBezTo>
                  <a:cubicBezTo>
                    <a:pt x="5194" y="608"/>
                    <a:pt x="5204" y="601"/>
                    <a:pt x="5194" y="573"/>
                  </a:cubicBezTo>
                  <a:cubicBezTo>
                    <a:pt x="5190" y="556"/>
                    <a:pt x="5190" y="548"/>
                    <a:pt x="5194" y="548"/>
                  </a:cubicBezTo>
                  <a:cubicBezTo>
                    <a:pt x="5198" y="548"/>
                    <a:pt x="5203" y="552"/>
                    <a:pt x="5212" y="559"/>
                  </a:cubicBezTo>
                  <a:cubicBezTo>
                    <a:pt x="5223" y="568"/>
                    <a:pt x="5231" y="572"/>
                    <a:pt x="5238" y="572"/>
                  </a:cubicBezTo>
                  <a:cubicBezTo>
                    <a:pt x="5248" y="572"/>
                    <a:pt x="5256" y="564"/>
                    <a:pt x="5271" y="545"/>
                  </a:cubicBezTo>
                  <a:cubicBezTo>
                    <a:pt x="5280" y="531"/>
                    <a:pt x="5288" y="524"/>
                    <a:pt x="5294" y="524"/>
                  </a:cubicBezTo>
                  <a:cubicBezTo>
                    <a:pt x="5299" y="524"/>
                    <a:pt x="5302" y="528"/>
                    <a:pt x="5305" y="535"/>
                  </a:cubicBezTo>
                  <a:cubicBezTo>
                    <a:pt x="5307" y="542"/>
                    <a:pt x="5312" y="545"/>
                    <a:pt x="5320" y="545"/>
                  </a:cubicBezTo>
                  <a:cubicBezTo>
                    <a:pt x="5328" y="545"/>
                    <a:pt x="5340" y="542"/>
                    <a:pt x="5354" y="535"/>
                  </a:cubicBezTo>
                  <a:cubicBezTo>
                    <a:pt x="5368" y="526"/>
                    <a:pt x="5383" y="523"/>
                    <a:pt x="5397" y="523"/>
                  </a:cubicBezTo>
                  <a:cubicBezTo>
                    <a:pt x="5432" y="523"/>
                    <a:pt x="5458" y="548"/>
                    <a:pt x="5430" y="573"/>
                  </a:cubicBezTo>
                  <a:cubicBezTo>
                    <a:pt x="5412" y="590"/>
                    <a:pt x="5420" y="601"/>
                    <a:pt x="5447" y="608"/>
                  </a:cubicBezTo>
                  <a:cubicBezTo>
                    <a:pt x="5464" y="612"/>
                    <a:pt x="5479" y="614"/>
                    <a:pt x="5490" y="614"/>
                  </a:cubicBezTo>
                  <a:cubicBezTo>
                    <a:pt x="5514" y="614"/>
                    <a:pt x="5522" y="605"/>
                    <a:pt x="5503" y="593"/>
                  </a:cubicBezTo>
                  <a:cubicBezTo>
                    <a:pt x="5487" y="579"/>
                    <a:pt x="5488" y="572"/>
                    <a:pt x="5506" y="572"/>
                  </a:cubicBezTo>
                  <a:cubicBezTo>
                    <a:pt x="5519" y="572"/>
                    <a:pt x="5540" y="576"/>
                    <a:pt x="5569" y="583"/>
                  </a:cubicBezTo>
                  <a:cubicBezTo>
                    <a:pt x="5600" y="591"/>
                    <a:pt x="5643" y="595"/>
                    <a:pt x="5678" y="595"/>
                  </a:cubicBezTo>
                  <a:cubicBezTo>
                    <a:pt x="5724" y="595"/>
                    <a:pt x="5760" y="588"/>
                    <a:pt x="5745" y="577"/>
                  </a:cubicBezTo>
                  <a:cubicBezTo>
                    <a:pt x="5735" y="569"/>
                    <a:pt x="5756" y="559"/>
                    <a:pt x="5787" y="552"/>
                  </a:cubicBezTo>
                  <a:cubicBezTo>
                    <a:pt x="6072" y="503"/>
                    <a:pt x="6183" y="486"/>
                    <a:pt x="6232" y="486"/>
                  </a:cubicBezTo>
                  <a:cubicBezTo>
                    <a:pt x="6283" y="483"/>
                    <a:pt x="6453" y="455"/>
                    <a:pt x="6606" y="420"/>
                  </a:cubicBezTo>
                  <a:cubicBezTo>
                    <a:pt x="6611" y="419"/>
                    <a:pt x="6616" y="419"/>
                    <a:pt x="6621" y="419"/>
                  </a:cubicBezTo>
                  <a:cubicBezTo>
                    <a:pt x="6636" y="419"/>
                    <a:pt x="6649" y="423"/>
                    <a:pt x="6651" y="434"/>
                  </a:cubicBezTo>
                  <a:cubicBezTo>
                    <a:pt x="6653" y="439"/>
                    <a:pt x="6657" y="442"/>
                    <a:pt x="6664" y="442"/>
                  </a:cubicBezTo>
                  <a:cubicBezTo>
                    <a:pt x="6670" y="442"/>
                    <a:pt x="6678" y="439"/>
                    <a:pt x="6686" y="434"/>
                  </a:cubicBezTo>
                  <a:cubicBezTo>
                    <a:pt x="6697" y="427"/>
                    <a:pt x="6710" y="423"/>
                    <a:pt x="6720" y="423"/>
                  </a:cubicBezTo>
                  <a:cubicBezTo>
                    <a:pt x="6726" y="423"/>
                    <a:pt x="6731" y="425"/>
                    <a:pt x="6735" y="427"/>
                  </a:cubicBezTo>
                  <a:cubicBezTo>
                    <a:pt x="6739" y="431"/>
                    <a:pt x="6747" y="433"/>
                    <a:pt x="6758" y="433"/>
                  </a:cubicBezTo>
                  <a:cubicBezTo>
                    <a:pt x="6775" y="433"/>
                    <a:pt x="6797" y="429"/>
                    <a:pt x="6818" y="420"/>
                  </a:cubicBezTo>
                  <a:cubicBezTo>
                    <a:pt x="6841" y="411"/>
                    <a:pt x="6862" y="406"/>
                    <a:pt x="6875" y="406"/>
                  </a:cubicBezTo>
                  <a:cubicBezTo>
                    <a:pt x="6881" y="406"/>
                    <a:pt x="6886" y="408"/>
                    <a:pt x="6887" y="410"/>
                  </a:cubicBezTo>
                  <a:cubicBezTo>
                    <a:pt x="6888" y="414"/>
                    <a:pt x="6905" y="416"/>
                    <a:pt x="6932" y="416"/>
                  </a:cubicBezTo>
                  <a:cubicBezTo>
                    <a:pt x="7018" y="416"/>
                    <a:pt x="7202" y="398"/>
                    <a:pt x="7210" y="382"/>
                  </a:cubicBezTo>
                  <a:cubicBezTo>
                    <a:pt x="7212" y="379"/>
                    <a:pt x="7219" y="377"/>
                    <a:pt x="7227" y="377"/>
                  </a:cubicBezTo>
                  <a:cubicBezTo>
                    <a:pt x="7236" y="377"/>
                    <a:pt x="7246" y="379"/>
                    <a:pt x="7255" y="382"/>
                  </a:cubicBezTo>
                  <a:cubicBezTo>
                    <a:pt x="7262" y="385"/>
                    <a:pt x="7270" y="387"/>
                    <a:pt x="7277" y="387"/>
                  </a:cubicBezTo>
                  <a:cubicBezTo>
                    <a:pt x="7293" y="387"/>
                    <a:pt x="7308" y="379"/>
                    <a:pt x="7327" y="364"/>
                  </a:cubicBezTo>
                  <a:cubicBezTo>
                    <a:pt x="7356" y="342"/>
                    <a:pt x="7376" y="331"/>
                    <a:pt x="7384" y="331"/>
                  </a:cubicBezTo>
                  <a:cubicBezTo>
                    <a:pt x="7390" y="331"/>
                    <a:pt x="7391" y="336"/>
                    <a:pt x="7387" y="348"/>
                  </a:cubicBezTo>
                  <a:cubicBezTo>
                    <a:pt x="7384" y="357"/>
                    <a:pt x="7391" y="361"/>
                    <a:pt x="7405" y="361"/>
                  </a:cubicBezTo>
                  <a:cubicBezTo>
                    <a:pt x="7412" y="361"/>
                    <a:pt x="7421" y="360"/>
                    <a:pt x="7432" y="358"/>
                  </a:cubicBezTo>
                  <a:cubicBezTo>
                    <a:pt x="7460" y="351"/>
                    <a:pt x="7556" y="330"/>
                    <a:pt x="7644" y="316"/>
                  </a:cubicBezTo>
                  <a:cubicBezTo>
                    <a:pt x="7730" y="302"/>
                    <a:pt x="7796" y="285"/>
                    <a:pt x="7790" y="281"/>
                  </a:cubicBezTo>
                  <a:cubicBezTo>
                    <a:pt x="7788" y="280"/>
                    <a:pt x="7783" y="280"/>
                    <a:pt x="7774" y="280"/>
                  </a:cubicBezTo>
                  <a:cubicBezTo>
                    <a:pt x="7695" y="280"/>
                    <a:pt x="7344" y="319"/>
                    <a:pt x="7168" y="348"/>
                  </a:cubicBezTo>
                  <a:cubicBezTo>
                    <a:pt x="7092" y="361"/>
                    <a:pt x="7005" y="375"/>
                    <a:pt x="6970" y="382"/>
                  </a:cubicBezTo>
                  <a:cubicBezTo>
                    <a:pt x="6955" y="384"/>
                    <a:pt x="6937" y="384"/>
                    <a:pt x="6920" y="384"/>
                  </a:cubicBezTo>
                  <a:cubicBezTo>
                    <a:pt x="6904" y="384"/>
                    <a:pt x="6889" y="384"/>
                    <a:pt x="6880" y="382"/>
                  </a:cubicBezTo>
                  <a:cubicBezTo>
                    <a:pt x="6876" y="381"/>
                    <a:pt x="6871" y="381"/>
                    <a:pt x="6867" y="381"/>
                  </a:cubicBezTo>
                  <a:cubicBezTo>
                    <a:pt x="6854" y="381"/>
                    <a:pt x="6843" y="384"/>
                    <a:pt x="6835" y="389"/>
                  </a:cubicBezTo>
                  <a:cubicBezTo>
                    <a:pt x="6833" y="391"/>
                    <a:pt x="6829" y="393"/>
                    <a:pt x="6825" y="393"/>
                  </a:cubicBezTo>
                  <a:cubicBezTo>
                    <a:pt x="6815" y="393"/>
                    <a:pt x="6801" y="387"/>
                    <a:pt x="6786" y="375"/>
                  </a:cubicBezTo>
                  <a:cubicBezTo>
                    <a:pt x="6759" y="354"/>
                    <a:pt x="6762" y="348"/>
                    <a:pt x="6804" y="334"/>
                  </a:cubicBezTo>
                  <a:cubicBezTo>
                    <a:pt x="6817" y="330"/>
                    <a:pt x="6827" y="328"/>
                    <a:pt x="6834" y="328"/>
                  </a:cubicBezTo>
                  <a:cubicBezTo>
                    <a:pt x="6847" y="328"/>
                    <a:pt x="6851" y="333"/>
                    <a:pt x="6849" y="344"/>
                  </a:cubicBezTo>
                  <a:cubicBezTo>
                    <a:pt x="6846" y="349"/>
                    <a:pt x="6846" y="351"/>
                    <a:pt x="6848" y="351"/>
                  </a:cubicBezTo>
                  <a:cubicBezTo>
                    <a:pt x="6851" y="351"/>
                    <a:pt x="6860" y="344"/>
                    <a:pt x="6874" y="330"/>
                  </a:cubicBezTo>
                  <a:cubicBezTo>
                    <a:pt x="6883" y="316"/>
                    <a:pt x="6891" y="309"/>
                    <a:pt x="6895" y="309"/>
                  </a:cubicBezTo>
                  <a:cubicBezTo>
                    <a:pt x="6898" y="309"/>
                    <a:pt x="6899" y="312"/>
                    <a:pt x="6898" y="319"/>
                  </a:cubicBezTo>
                  <a:cubicBezTo>
                    <a:pt x="6894" y="331"/>
                    <a:pt x="6900" y="338"/>
                    <a:pt x="6920" y="338"/>
                  </a:cubicBezTo>
                  <a:cubicBezTo>
                    <a:pt x="6934" y="338"/>
                    <a:pt x="6957" y="334"/>
                    <a:pt x="6988" y="327"/>
                  </a:cubicBezTo>
                  <a:cubicBezTo>
                    <a:pt x="7088" y="302"/>
                    <a:pt x="7158" y="292"/>
                    <a:pt x="7258" y="281"/>
                  </a:cubicBezTo>
                  <a:cubicBezTo>
                    <a:pt x="7290" y="278"/>
                    <a:pt x="7377" y="268"/>
                    <a:pt x="7457" y="257"/>
                  </a:cubicBezTo>
                  <a:cubicBezTo>
                    <a:pt x="7518" y="249"/>
                    <a:pt x="7595" y="242"/>
                    <a:pt x="7648" y="242"/>
                  </a:cubicBezTo>
                  <a:cubicBezTo>
                    <a:pt x="7661" y="242"/>
                    <a:pt x="7672" y="243"/>
                    <a:pt x="7681" y="244"/>
                  </a:cubicBezTo>
                  <a:cubicBezTo>
                    <a:pt x="7687" y="244"/>
                    <a:pt x="7693" y="244"/>
                    <a:pt x="7701" y="244"/>
                  </a:cubicBezTo>
                  <a:cubicBezTo>
                    <a:pt x="7754" y="244"/>
                    <a:pt x="7848" y="234"/>
                    <a:pt x="7924" y="219"/>
                  </a:cubicBezTo>
                  <a:cubicBezTo>
                    <a:pt x="8011" y="205"/>
                    <a:pt x="8108" y="191"/>
                    <a:pt x="8143" y="191"/>
                  </a:cubicBezTo>
                  <a:cubicBezTo>
                    <a:pt x="8188" y="191"/>
                    <a:pt x="8198" y="185"/>
                    <a:pt x="8181" y="170"/>
                  </a:cubicBezTo>
                  <a:cubicBezTo>
                    <a:pt x="8168" y="160"/>
                    <a:pt x="8168" y="150"/>
                    <a:pt x="8181" y="146"/>
                  </a:cubicBezTo>
                  <a:cubicBezTo>
                    <a:pt x="8183" y="146"/>
                    <a:pt x="8186" y="145"/>
                    <a:pt x="8188" y="145"/>
                  </a:cubicBezTo>
                  <a:cubicBezTo>
                    <a:pt x="8200" y="145"/>
                    <a:pt x="8210" y="151"/>
                    <a:pt x="8213" y="160"/>
                  </a:cubicBezTo>
                  <a:cubicBezTo>
                    <a:pt x="8214" y="166"/>
                    <a:pt x="8225" y="170"/>
                    <a:pt x="8240" y="170"/>
                  </a:cubicBezTo>
                  <a:cubicBezTo>
                    <a:pt x="8250" y="170"/>
                    <a:pt x="8264" y="168"/>
                    <a:pt x="8278" y="164"/>
                  </a:cubicBezTo>
                  <a:cubicBezTo>
                    <a:pt x="8337" y="146"/>
                    <a:pt x="8337" y="146"/>
                    <a:pt x="8282" y="135"/>
                  </a:cubicBezTo>
                  <a:cubicBezTo>
                    <a:pt x="8251" y="129"/>
                    <a:pt x="8223" y="115"/>
                    <a:pt x="8219" y="105"/>
                  </a:cubicBezTo>
                  <a:cubicBezTo>
                    <a:pt x="8217" y="98"/>
                    <a:pt x="8182" y="95"/>
                    <a:pt x="8137" y="95"/>
                  </a:cubicBezTo>
                  <a:cubicBezTo>
                    <a:pt x="8049" y="95"/>
                    <a:pt x="7920" y="106"/>
                    <a:pt x="7910" y="122"/>
                  </a:cubicBezTo>
                  <a:cubicBezTo>
                    <a:pt x="7908" y="126"/>
                    <a:pt x="7911" y="128"/>
                    <a:pt x="7918" y="128"/>
                  </a:cubicBezTo>
                  <a:cubicBezTo>
                    <a:pt x="7922" y="128"/>
                    <a:pt x="7928" y="127"/>
                    <a:pt x="7935" y="125"/>
                  </a:cubicBezTo>
                  <a:cubicBezTo>
                    <a:pt x="7941" y="124"/>
                    <a:pt x="7946" y="123"/>
                    <a:pt x="7950" y="123"/>
                  </a:cubicBezTo>
                  <a:cubicBezTo>
                    <a:pt x="7964" y="123"/>
                    <a:pt x="7975" y="130"/>
                    <a:pt x="7980" y="143"/>
                  </a:cubicBezTo>
                  <a:cubicBezTo>
                    <a:pt x="7987" y="167"/>
                    <a:pt x="7956" y="174"/>
                    <a:pt x="7814" y="185"/>
                  </a:cubicBezTo>
                  <a:cubicBezTo>
                    <a:pt x="7808" y="185"/>
                    <a:pt x="7803" y="185"/>
                    <a:pt x="7798" y="185"/>
                  </a:cubicBezTo>
                  <a:cubicBezTo>
                    <a:pt x="7731" y="185"/>
                    <a:pt x="7739" y="145"/>
                    <a:pt x="7817" y="135"/>
                  </a:cubicBezTo>
                  <a:cubicBezTo>
                    <a:pt x="7907" y="126"/>
                    <a:pt x="7897" y="104"/>
                    <a:pt x="7820" y="104"/>
                  </a:cubicBezTo>
                  <a:cubicBezTo>
                    <a:pt x="7811" y="104"/>
                    <a:pt x="7801" y="104"/>
                    <a:pt x="7790" y="105"/>
                  </a:cubicBezTo>
                  <a:cubicBezTo>
                    <a:pt x="7730" y="111"/>
                    <a:pt x="7702" y="122"/>
                    <a:pt x="7702" y="135"/>
                  </a:cubicBezTo>
                  <a:cubicBezTo>
                    <a:pt x="7699" y="153"/>
                    <a:pt x="7689" y="164"/>
                    <a:pt x="7678" y="167"/>
                  </a:cubicBezTo>
                  <a:cubicBezTo>
                    <a:pt x="7675" y="168"/>
                    <a:pt x="7672" y="168"/>
                    <a:pt x="7669" y="168"/>
                  </a:cubicBezTo>
                  <a:cubicBezTo>
                    <a:pt x="7662" y="168"/>
                    <a:pt x="7658" y="164"/>
                    <a:pt x="7660" y="156"/>
                  </a:cubicBezTo>
                  <a:cubicBezTo>
                    <a:pt x="7662" y="153"/>
                    <a:pt x="7658" y="152"/>
                    <a:pt x="7650" y="152"/>
                  </a:cubicBezTo>
                  <a:cubicBezTo>
                    <a:pt x="7629" y="152"/>
                    <a:pt x="7580" y="161"/>
                    <a:pt x="7522" y="174"/>
                  </a:cubicBezTo>
                  <a:cubicBezTo>
                    <a:pt x="7466" y="189"/>
                    <a:pt x="7414" y="199"/>
                    <a:pt x="7389" y="199"/>
                  </a:cubicBezTo>
                  <a:cubicBezTo>
                    <a:pt x="7380" y="199"/>
                    <a:pt x="7374" y="197"/>
                    <a:pt x="7373" y="195"/>
                  </a:cubicBezTo>
                  <a:cubicBezTo>
                    <a:pt x="7372" y="192"/>
                    <a:pt x="7370" y="191"/>
                    <a:pt x="7367" y="191"/>
                  </a:cubicBezTo>
                  <a:cubicBezTo>
                    <a:pt x="7362" y="191"/>
                    <a:pt x="7354" y="195"/>
                    <a:pt x="7345" y="202"/>
                  </a:cubicBezTo>
                  <a:cubicBezTo>
                    <a:pt x="7320" y="227"/>
                    <a:pt x="7251" y="244"/>
                    <a:pt x="7209" y="244"/>
                  </a:cubicBezTo>
                  <a:cubicBezTo>
                    <a:pt x="7192" y="244"/>
                    <a:pt x="7180" y="242"/>
                    <a:pt x="7175" y="236"/>
                  </a:cubicBezTo>
                  <a:cubicBezTo>
                    <a:pt x="7165" y="223"/>
                    <a:pt x="7182" y="209"/>
                    <a:pt x="7220" y="198"/>
                  </a:cubicBezTo>
                  <a:cubicBezTo>
                    <a:pt x="7255" y="191"/>
                    <a:pt x="7272" y="177"/>
                    <a:pt x="7262" y="174"/>
                  </a:cubicBezTo>
                  <a:cubicBezTo>
                    <a:pt x="7260" y="173"/>
                    <a:pt x="7257" y="172"/>
                    <a:pt x="7253" y="172"/>
                  </a:cubicBezTo>
                  <a:cubicBezTo>
                    <a:pt x="7232" y="172"/>
                    <a:pt x="7185" y="184"/>
                    <a:pt x="7133" y="198"/>
                  </a:cubicBezTo>
                  <a:cubicBezTo>
                    <a:pt x="7088" y="212"/>
                    <a:pt x="7061" y="219"/>
                    <a:pt x="7043" y="219"/>
                  </a:cubicBezTo>
                  <a:cubicBezTo>
                    <a:pt x="7025" y="219"/>
                    <a:pt x="7017" y="211"/>
                    <a:pt x="7012" y="195"/>
                  </a:cubicBezTo>
                  <a:cubicBezTo>
                    <a:pt x="7008" y="182"/>
                    <a:pt x="7005" y="175"/>
                    <a:pt x="7001" y="175"/>
                  </a:cubicBezTo>
                  <a:cubicBezTo>
                    <a:pt x="6998" y="175"/>
                    <a:pt x="6995" y="180"/>
                    <a:pt x="6991" y="191"/>
                  </a:cubicBezTo>
                  <a:cubicBezTo>
                    <a:pt x="6986" y="204"/>
                    <a:pt x="6981" y="210"/>
                    <a:pt x="6976" y="210"/>
                  </a:cubicBezTo>
                  <a:cubicBezTo>
                    <a:pt x="6971" y="210"/>
                    <a:pt x="6965" y="205"/>
                    <a:pt x="6957" y="195"/>
                  </a:cubicBezTo>
                  <a:cubicBezTo>
                    <a:pt x="6949" y="185"/>
                    <a:pt x="6941" y="181"/>
                    <a:pt x="6930" y="181"/>
                  </a:cubicBezTo>
                  <a:cubicBezTo>
                    <a:pt x="6916" y="181"/>
                    <a:pt x="6897" y="188"/>
                    <a:pt x="6869" y="202"/>
                  </a:cubicBezTo>
                  <a:cubicBezTo>
                    <a:pt x="6844" y="218"/>
                    <a:pt x="6820" y="225"/>
                    <a:pt x="6808" y="225"/>
                  </a:cubicBezTo>
                  <a:cubicBezTo>
                    <a:pt x="6804" y="225"/>
                    <a:pt x="6801" y="224"/>
                    <a:pt x="6800" y="223"/>
                  </a:cubicBezTo>
                  <a:cubicBezTo>
                    <a:pt x="6797" y="212"/>
                    <a:pt x="6776" y="205"/>
                    <a:pt x="6749" y="205"/>
                  </a:cubicBezTo>
                  <a:cubicBezTo>
                    <a:pt x="6720" y="209"/>
                    <a:pt x="6703" y="215"/>
                    <a:pt x="6707" y="226"/>
                  </a:cubicBezTo>
                  <a:cubicBezTo>
                    <a:pt x="6707" y="233"/>
                    <a:pt x="6696" y="239"/>
                    <a:pt x="6675" y="239"/>
                  </a:cubicBezTo>
                  <a:cubicBezTo>
                    <a:pt x="6651" y="236"/>
                    <a:pt x="6634" y="223"/>
                    <a:pt x="6627" y="209"/>
                  </a:cubicBezTo>
                  <a:cubicBezTo>
                    <a:pt x="6620" y="185"/>
                    <a:pt x="6641" y="177"/>
                    <a:pt x="6720" y="167"/>
                  </a:cubicBezTo>
                  <a:cubicBezTo>
                    <a:pt x="6856" y="153"/>
                    <a:pt x="6887" y="143"/>
                    <a:pt x="6936" y="90"/>
                  </a:cubicBezTo>
                  <a:cubicBezTo>
                    <a:pt x="6959" y="65"/>
                    <a:pt x="6959" y="52"/>
                    <a:pt x="6942" y="52"/>
                  </a:cubicBezTo>
                  <a:cubicBezTo>
                    <a:pt x="6930" y="52"/>
                    <a:pt x="6912" y="57"/>
                    <a:pt x="6887" y="70"/>
                  </a:cubicBezTo>
                  <a:cubicBezTo>
                    <a:pt x="6847" y="90"/>
                    <a:pt x="6718" y="115"/>
                    <a:pt x="6660" y="115"/>
                  </a:cubicBezTo>
                  <a:cubicBezTo>
                    <a:pt x="6648" y="115"/>
                    <a:pt x="6639" y="114"/>
                    <a:pt x="6634" y="111"/>
                  </a:cubicBezTo>
                  <a:cubicBezTo>
                    <a:pt x="6596" y="94"/>
                    <a:pt x="6661" y="25"/>
                    <a:pt x="6724" y="21"/>
                  </a:cubicBezTo>
                  <a:cubicBezTo>
                    <a:pt x="6765" y="18"/>
                    <a:pt x="6765" y="15"/>
                    <a:pt x="6735" y="4"/>
                  </a:cubicBezTo>
                  <a:cubicBezTo>
                    <a:pt x="6727" y="2"/>
                    <a:pt x="6716" y="1"/>
                    <a:pt x="67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6"/>
            <p:cNvSpPr/>
            <p:nvPr/>
          </p:nvSpPr>
          <p:spPr>
            <a:xfrm>
              <a:off x="5142175" y="1363000"/>
              <a:ext cx="4225" cy="1275"/>
            </a:xfrm>
            <a:custGeom>
              <a:avLst/>
              <a:gdLst/>
              <a:ahLst/>
              <a:cxnLst/>
              <a:rect l="l" t="t" r="r" b="b"/>
              <a:pathLst>
                <a:path w="169" h="51" extrusionOk="0">
                  <a:moveTo>
                    <a:pt x="49" y="0"/>
                  </a:moveTo>
                  <a:cubicBezTo>
                    <a:pt x="41" y="0"/>
                    <a:pt x="34" y="1"/>
                    <a:pt x="29" y="3"/>
                  </a:cubicBezTo>
                  <a:cubicBezTo>
                    <a:pt x="0" y="13"/>
                    <a:pt x="0" y="13"/>
                    <a:pt x="32" y="16"/>
                  </a:cubicBezTo>
                  <a:cubicBezTo>
                    <a:pt x="53" y="16"/>
                    <a:pt x="91" y="27"/>
                    <a:pt x="115" y="37"/>
                  </a:cubicBezTo>
                  <a:cubicBezTo>
                    <a:pt x="136" y="47"/>
                    <a:pt x="150" y="51"/>
                    <a:pt x="156" y="51"/>
                  </a:cubicBezTo>
                  <a:cubicBezTo>
                    <a:pt x="169" y="51"/>
                    <a:pt x="153" y="35"/>
                    <a:pt x="112" y="16"/>
                  </a:cubicBezTo>
                  <a:cubicBezTo>
                    <a:pt x="94" y="7"/>
                    <a:pt x="69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26"/>
            <p:cNvSpPr/>
            <p:nvPr/>
          </p:nvSpPr>
          <p:spPr>
            <a:xfrm>
              <a:off x="5142450" y="1356625"/>
              <a:ext cx="1650" cy="1575"/>
            </a:xfrm>
            <a:custGeom>
              <a:avLst/>
              <a:gdLst/>
              <a:ahLst/>
              <a:cxnLst/>
              <a:rect l="l" t="t" r="r" b="b"/>
              <a:pathLst>
                <a:path w="66" h="63" extrusionOk="0">
                  <a:moveTo>
                    <a:pt x="34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14" y="5"/>
                    <a:pt x="14" y="12"/>
                    <a:pt x="24" y="22"/>
                  </a:cubicBezTo>
                  <a:cubicBezTo>
                    <a:pt x="35" y="32"/>
                    <a:pt x="35" y="39"/>
                    <a:pt x="21" y="42"/>
                  </a:cubicBezTo>
                  <a:cubicBezTo>
                    <a:pt x="7" y="47"/>
                    <a:pt x="0" y="53"/>
                    <a:pt x="0" y="60"/>
                  </a:cubicBezTo>
                  <a:cubicBezTo>
                    <a:pt x="2" y="62"/>
                    <a:pt x="6" y="62"/>
                    <a:pt x="13" y="62"/>
                  </a:cubicBezTo>
                  <a:cubicBezTo>
                    <a:pt x="19" y="62"/>
                    <a:pt x="28" y="62"/>
                    <a:pt x="39" y="60"/>
                  </a:cubicBezTo>
                  <a:cubicBezTo>
                    <a:pt x="56" y="57"/>
                    <a:pt x="66" y="39"/>
                    <a:pt x="59" y="22"/>
                  </a:cubicBezTo>
                  <a:cubicBezTo>
                    <a:pt x="57" y="8"/>
                    <a:pt x="46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26"/>
            <p:cNvSpPr/>
            <p:nvPr/>
          </p:nvSpPr>
          <p:spPr>
            <a:xfrm>
              <a:off x="5140825" y="134075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85" y="1"/>
                  </a:moveTo>
                  <a:cubicBezTo>
                    <a:pt x="79" y="1"/>
                    <a:pt x="73" y="2"/>
                    <a:pt x="65" y="5"/>
                  </a:cubicBezTo>
                  <a:cubicBezTo>
                    <a:pt x="44" y="8"/>
                    <a:pt x="24" y="22"/>
                    <a:pt x="17" y="29"/>
                  </a:cubicBezTo>
                  <a:cubicBezTo>
                    <a:pt x="0" y="56"/>
                    <a:pt x="27" y="82"/>
                    <a:pt x="62" y="82"/>
                  </a:cubicBezTo>
                  <a:cubicBezTo>
                    <a:pt x="64" y="82"/>
                    <a:pt x="66" y="81"/>
                    <a:pt x="69" y="81"/>
                  </a:cubicBezTo>
                  <a:cubicBezTo>
                    <a:pt x="89" y="81"/>
                    <a:pt x="107" y="60"/>
                    <a:pt x="107" y="36"/>
                  </a:cubicBezTo>
                  <a:cubicBezTo>
                    <a:pt x="107" y="13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26"/>
            <p:cNvSpPr/>
            <p:nvPr/>
          </p:nvSpPr>
          <p:spPr>
            <a:xfrm>
              <a:off x="5148850" y="1362350"/>
              <a:ext cx="2100" cy="1075"/>
            </a:xfrm>
            <a:custGeom>
              <a:avLst/>
              <a:gdLst/>
              <a:ahLst/>
              <a:cxnLst/>
              <a:rect l="l" t="t" r="r" b="b"/>
              <a:pathLst>
                <a:path w="84" h="43" extrusionOk="0">
                  <a:moveTo>
                    <a:pt x="52" y="0"/>
                  </a:moveTo>
                  <a:cubicBezTo>
                    <a:pt x="43" y="0"/>
                    <a:pt x="27" y="7"/>
                    <a:pt x="18" y="18"/>
                  </a:cubicBezTo>
                  <a:cubicBezTo>
                    <a:pt x="1" y="36"/>
                    <a:pt x="1" y="39"/>
                    <a:pt x="25" y="42"/>
                  </a:cubicBezTo>
                  <a:cubicBezTo>
                    <a:pt x="60" y="42"/>
                    <a:pt x="84" y="15"/>
                    <a:pt x="56" y="1"/>
                  </a:cubicBezTo>
                  <a:cubicBezTo>
                    <a:pt x="55" y="0"/>
                    <a:pt x="54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26"/>
            <p:cNvSpPr/>
            <p:nvPr/>
          </p:nvSpPr>
          <p:spPr>
            <a:xfrm>
              <a:off x="5149950" y="1362200"/>
              <a:ext cx="5700" cy="3150"/>
            </a:xfrm>
            <a:custGeom>
              <a:avLst/>
              <a:gdLst/>
              <a:ahLst/>
              <a:cxnLst/>
              <a:rect l="l" t="t" r="r" b="b"/>
              <a:pathLst>
                <a:path w="228" h="126" extrusionOk="0">
                  <a:moveTo>
                    <a:pt x="198" y="0"/>
                  </a:moveTo>
                  <a:cubicBezTo>
                    <a:pt x="193" y="0"/>
                    <a:pt x="187" y="2"/>
                    <a:pt x="179" y="3"/>
                  </a:cubicBezTo>
                  <a:cubicBezTo>
                    <a:pt x="162" y="7"/>
                    <a:pt x="147" y="21"/>
                    <a:pt x="152" y="32"/>
                  </a:cubicBezTo>
                  <a:cubicBezTo>
                    <a:pt x="154" y="41"/>
                    <a:pt x="148" y="45"/>
                    <a:pt x="134" y="45"/>
                  </a:cubicBezTo>
                  <a:cubicBezTo>
                    <a:pt x="127" y="45"/>
                    <a:pt x="117" y="44"/>
                    <a:pt x="106" y="42"/>
                  </a:cubicBezTo>
                  <a:cubicBezTo>
                    <a:pt x="99" y="41"/>
                    <a:pt x="92" y="41"/>
                    <a:pt x="85" y="41"/>
                  </a:cubicBezTo>
                  <a:cubicBezTo>
                    <a:pt x="62" y="41"/>
                    <a:pt x="40" y="44"/>
                    <a:pt x="30" y="53"/>
                  </a:cubicBezTo>
                  <a:cubicBezTo>
                    <a:pt x="0" y="72"/>
                    <a:pt x="5" y="126"/>
                    <a:pt x="32" y="126"/>
                  </a:cubicBezTo>
                  <a:cubicBezTo>
                    <a:pt x="33" y="126"/>
                    <a:pt x="35" y="125"/>
                    <a:pt x="37" y="125"/>
                  </a:cubicBezTo>
                  <a:cubicBezTo>
                    <a:pt x="47" y="122"/>
                    <a:pt x="51" y="111"/>
                    <a:pt x="47" y="98"/>
                  </a:cubicBezTo>
                  <a:cubicBezTo>
                    <a:pt x="42" y="82"/>
                    <a:pt x="51" y="74"/>
                    <a:pt x="69" y="74"/>
                  </a:cubicBezTo>
                  <a:cubicBezTo>
                    <a:pt x="87" y="74"/>
                    <a:pt x="113" y="82"/>
                    <a:pt x="141" y="98"/>
                  </a:cubicBezTo>
                  <a:cubicBezTo>
                    <a:pt x="165" y="113"/>
                    <a:pt x="192" y="122"/>
                    <a:pt x="208" y="122"/>
                  </a:cubicBezTo>
                  <a:cubicBezTo>
                    <a:pt x="210" y="122"/>
                    <a:pt x="212" y="122"/>
                    <a:pt x="214" y="122"/>
                  </a:cubicBezTo>
                  <a:cubicBezTo>
                    <a:pt x="227" y="118"/>
                    <a:pt x="221" y="108"/>
                    <a:pt x="196" y="104"/>
                  </a:cubicBezTo>
                  <a:cubicBezTo>
                    <a:pt x="165" y="94"/>
                    <a:pt x="162" y="90"/>
                    <a:pt x="189" y="83"/>
                  </a:cubicBezTo>
                  <a:cubicBezTo>
                    <a:pt x="206" y="80"/>
                    <a:pt x="210" y="73"/>
                    <a:pt x="200" y="66"/>
                  </a:cubicBezTo>
                  <a:cubicBezTo>
                    <a:pt x="193" y="63"/>
                    <a:pt x="189" y="45"/>
                    <a:pt x="200" y="24"/>
                  </a:cubicBezTo>
                  <a:cubicBezTo>
                    <a:pt x="210" y="7"/>
                    <a:pt x="209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26"/>
            <p:cNvSpPr/>
            <p:nvPr/>
          </p:nvSpPr>
          <p:spPr>
            <a:xfrm>
              <a:off x="5154575" y="13656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1"/>
                    <a:pt x="39" y="4"/>
                  </a:cubicBezTo>
                  <a:cubicBezTo>
                    <a:pt x="15" y="7"/>
                    <a:pt x="1" y="18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0" y="22"/>
                    <a:pt x="43" y="18"/>
                    <a:pt x="56" y="10"/>
                  </a:cubicBezTo>
                  <a:cubicBezTo>
                    <a:pt x="66" y="4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26"/>
            <p:cNvSpPr/>
            <p:nvPr/>
          </p:nvSpPr>
          <p:spPr>
            <a:xfrm>
              <a:off x="5146325" y="1335175"/>
              <a:ext cx="2425" cy="675"/>
            </a:xfrm>
            <a:custGeom>
              <a:avLst/>
              <a:gdLst/>
              <a:ahLst/>
              <a:cxnLst/>
              <a:rect l="l" t="t" r="r" b="b"/>
              <a:pathLst>
                <a:path w="97" h="27" extrusionOk="0">
                  <a:moveTo>
                    <a:pt x="89" y="1"/>
                  </a:moveTo>
                  <a:cubicBezTo>
                    <a:pt x="82" y="1"/>
                    <a:pt x="70" y="2"/>
                    <a:pt x="53" y="5"/>
                  </a:cubicBezTo>
                  <a:cubicBezTo>
                    <a:pt x="18" y="16"/>
                    <a:pt x="1" y="23"/>
                    <a:pt x="18" y="26"/>
                  </a:cubicBezTo>
                  <a:cubicBezTo>
                    <a:pt x="33" y="26"/>
                    <a:pt x="63" y="20"/>
                    <a:pt x="84" y="10"/>
                  </a:cubicBezTo>
                  <a:cubicBezTo>
                    <a:pt x="96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26"/>
            <p:cNvSpPr/>
            <p:nvPr/>
          </p:nvSpPr>
          <p:spPr>
            <a:xfrm>
              <a:off x="5155700" y="1350650"/>
              <a:ext cx="67800" cy="16050"/>
            </a:xfrm>
            <a:custGeom>
              <a:avLst/>
              <a:gdLst/>
              <a:ahLst/>
              <a:cxnLst/>
              <a:rect l="l" t="t" r="r" b="b"/>
              <a:pathLst>
                <a:path w="2712" h="642" extrusionOk="0">
                  <a:moveTo>
                    <a:pt x="2369" y="104"/>
                  </a:moveTo>
                  <a:cubicBezTo>
                    <a:pt x="2379" y="104"/>
                    <a:pt x="2389" y="107"/>
                    <a:pt x="2399" y="115"/>
                  </a:cubicBezTo>
                  <a:cubicBezTo>
                    <a:pt x="2409" y="122"/>
                    <a:pt x="2415" y="153"/>
                    <a:pt x="2412" y="182"/>
                  </a:cubicBezTo>
                  <a:cubicBezTo>
                    <a:pt x="2410" y="202"/>
                    <a:pt x="2405" y="215"/>
                    <a:pt x="2400" y="215"/>
                  </a:cubicBezTo>
                  <a:cubicBezTo>
                    <a:pt x="2398" y="215"/>
                    <a:pt x="2397" y="213"/>
                    <a:pt x="2394" y="209"/>
                  </a:cubicBezTo>
                  <a:cubicBezTo>
                    <a:pt x="2392" y="197"/>
                    <a:pt x="2382" y="191"/>
                    <a:pt x="2371" y="191"/>
                  </a:cubicBezTo>
                  <a:cubicBezTo>
                    <a:pt x="2368" y="191"/>
                    <a:pt x="2366" y="191"/>
                    <a:pt x="2364" y="192"/>
                  </a:cubicBezTo>
                  <a:cubicBezTo>
                    <a:pt x="2350" y="195"/>
                    <a:pt x="2346" y="209"/>
                    <a:pt x="2360" y="223"/>
                  </a:cubicBezTo>
                  <a:cubicBezTo>
                    <a:pt x="2372" y="237"/>
                    <a:pt x="2371" y="245"/>
                    <a:pt x="2362" y="245"/>
                  </a:cubicBezTo>
                  <a:cubicBezTo>
                    <a:pt x="2361" y="245"/>
                    <a:pt x="2359" y="245"/>
                    <a:pt x="2357" y="244"/>
                  </a:cubicBezTo>
                  <a:cubicBezTo>
                    <a:pt x="2343" y="240"/>
                    <a:pt x="2329" y="233"/>
                    <a:pt x="2329" y="223"/>
                  </a:cubicBezTo>
                  <a:cubicBezTo>
                    <a:pt x="2329" y="216"/>
                    <a:pt x="2325" y="188"/>
                    <a:pt x="2325" y="164"/>
                  </a:cubicBezTo>
                  <a:cubicBezTo>
                    <a:pt x="2321" y="128"/>
                    <a:pt x="2343" y="104"/>
                    <a:pt x="2369" y="104"/>
                  </a:cubicBezTo>
                  <a:close/>
                  <a:moveTo>
                    <a:pt x="1731" y="314"/>
                  </a:moveTo>
                  <a:cubicBezTo>
                    <a:pt x="1739" y="314"/>
                    <a:pt x="1747" y="319"/>
                    <a:pt x="1757" y="327"/>
                  </a:cubicBezTo>
                  <a:cubicBezTo>
                    <a:pt x="1774" y="341"/>
                    <a:pt x="1774" y="355"/>
                    <a:pt x="1753" y="365"/>
                  </a:cubicBezTo>
                  <a:cubicBezTo>
                    <a:pt x="1733" y="374"/>
                    <a:pt x="1716" y="378"/>
                    <a:pt x="1704" y="378"/>
                  </a:cubicBezTo>
                  <a:cubicBezTo>
                    <a:pt x="1683" y="378"/>
                    <a:pt x="1677" y="365"/>
                    <a:pt x="1698" y="341"/>
                  </a:cubicBezTo>
                  <a:cubicBezTo>
                    <a:pt x="1712" y="323"/>
                    <a:pt x="1721" y="314"/>
                    <a:pt x="1731" y="314"/>
                  </a:cubicBezTo>
                  <a:close/>
                  <a:moveTo>
                    <a:pt x="2675" y="0"/>
                  </a:moveTo>
                  <a:cubicBezTo>
                    <a:pt x="2646" y="0"/>
                    <a:pt x="2590" y="10"/>
                    <a:pt x="2506" y="28"/>
                  </a:cubicBezTo>
                  <a:cubicBezTo>
                    <a:pt x="2427" y="47"/>
                    <a:pt x="2350" y="64"/>
                    <a:pt x="2327" y="64"/>
                  </a:cubicBezTo>
                  <a:cubicBezTo>
                    <a:pt x="2325" y="64"/>
                    <a:pt x="2323" y="64"/>
                    <a:pt x="2322" y="63"/>
                  </a:cubicBezTo>
                  <a:cubicBezTo>
                    <a:pt x="2320" y="63"/>
                    <a:pt x="2317" y="62"/>
                    <a:pt x="2315" y="62"/>
                  </a:cubicBezTo>
                  <a:cubicBezTo>
                    <a:pt x="2306" y="62"/>
                    <a:pt x="2302" y="69"/>
                    <a:pt x="2305" y="81"/>
                  </a:cubicBezTo>
                  <a:cubicBezTo>
                    <a:pt x="2306" y="92"/>
                    <a:pt x="2306" y="97"/>
                    <a:pt x="2303" y="97"/>
                  </a:cubicBezTo>
                  <a:cubicBezTo>
                    <a:pt x="2301" y="97"/>
                    <a:pt x="2297" y="94"/>
                    <a:pt x="2290" y="87"/>
                  </a:cubicBezTo>
                  <a:cubicBezTo>
                    <a:pt x="2286" y="82"/>
                    <a:pt x="2279" y="79"/>
                    <a:pt x="2269" y="79"/>
                  </a:cubicBezTo>
                  <a:cubicBezTo>
                    <a:pt x="2255" y="79"/>
                    <a:pt x="2236" y="84"/>
                    <a:pt x="2211" y="94"/>
                  </a:cubicBezTo>
                  <a:cubicBezTo>
                    <a:pt x="2188" y="104"/>
                    <a:pt x="2166" y="110"/>
                    <a:pt x="2153" y="110"/>
                  </a:cubicBezTo>
                  <a:cubicBezTo>
                    <a:pt x="2147" y="110"/>
                    <a:pt x="2142" y="108"/>
                    <a:pt x="2141" y="105"/>
                  </a:cubicBezTo>
                  <a:cubicBezTo>
                    <a:pt x="2140" y="100"/>
                    <a:pt x="2131" y="99"/>
                    <a:pt x="2118" y="99"/>
                  </a:cubicBezTo>
                  <a:cubicBezTo>
                    <a:pt x="2100" y="99"/>
                    <a:pt x="2071" y="102"/>
                    <a:pt x="2041" y="108"/>
                  </a:cubicBezTo>
                  <a:cubicBezTo>
                    <a:pt x="1989" y="119"/>
                    <a:pt x="1941" y="129"/>
                    <a:pt x="1933" y="129"/>
                  </a:cubicBezTo>
                  <a:cubicBezTo>
                    <a:pt x="1927" y="129"/>
                    <a:pt x="1829" y="147"/>
                    <a:pt x="1718" y="174"/>
                  </a:cubicBezTo>
                  <a:cubicBezTo>
                    <a:pt x="1608" y="198"/>
                    <a:pt x="1424" y="237"/>
                    <a:pt x="1309" y="257"/>
                  </a:cubicBezTo>
                  <a:cubicBezTo>
                    <a:pt x="1198" y="278"/>
                    <a:pt x="972" y="327"/>
                    <a:pt x="809" y="361"/>
                  </a:cubicBezTo>
                  <a:cubicBezTo>
                    <a:pt x="454" y="439"/>
                    <a:pt x="295" y="470"/>
                    <a:pt x="241" y="470"/>
                  </a:cubicBezTo>
                  <a:cubicBezTo>
                    <a:pt x="235" y="470"/>
                    <a:pt x="230" y="470"/>
                    <a:pt x="226" y="469"/>
                  </a:cubicBezTo>
                  <a:cubicBezTo>
                    <a:pt x="223" y="468"/>
                    <a:pt x="219" y="468"/>
                    <a:pt x="215" y="468"/>
                  </a:cubicBezTo>
                  <a:cubicBezTo>
                    <a:pt x="203" y="468"/>
                    <a:pt x="189" y="471"/>
                    <a:pt x="181" y="476"/>
                  </a:cubicBezTo>
                  <a:cubicBezTo>
                    <a:pt x="179" y="479"/>
                    <a:pt x="176" y="481"/>
                    <a:pt x="171" y="481"/>
                  </a:cubicBezTo>
                  <a:cubicBezTo>
                    <a:pt x="162" y="481"/>
                    <a:pt x="149" y="474"/>
                    <a:pt x="140" y="462"/>
                  </a:cubicBezTo>
                  <a:cubicBezTo>
                    <a:pt x="130" y="450"/>
                    <a:pt x="123" y="444"/>
                    <a:pt x="118" y="444"/>
                  </a:cubicBezTo>
                  <a:cubicBezTo>
                    <a:pt x="112" y="444"/>
                    <a:pt x="109" y="451"/>
                    <a:pt x="105" y="465"/>
                  </a:cubicBezTo>
                  <a:cubicBezTo>
                    <a:pt x="100" y="482"/>
                    <a:pt x="96" y="490"/>
                    <a:pt x="93" y="490"/>
                  </a:cubicBezTo>
                  <a:cubicBezTo>
                    <a:pt x="89" y="490"/>
                    <a:pt x="86" y="483"/>
                    <a:pt x="81" y="469"/>
                  </a:cubicBezTo>
                  <a:cubicBezTo>
                    <a:pt x="75" y="451"/>
                    <a:pt x="61" y="441"/>
                    <a:pt x="43" y="441"/>
                  </a:cubicBezTo>
                  <a:cubicBezTo>
                    <a:pt x="41" y="441"/>
                    <a:pt x="38" y="441"/>
                    <a:pt x="36" y="441"/>
                  </a:cubicBezTo>
                  <a:cubicBezTo>
                    <a:pt x="18" y="448"/>
                    <a:pt x="15" y="462"/>
                    <a:pt x="29" y="476"/>
                  </a:cubicBezTo>
                  <a:cubicBezTo>
                    <a:pt x="39" y="490"/>
                    <a:pt x="39" y="504"/>
                    <a:pt x="21" y="507"/>
                  </a:cubicBezTo>
                  <a:cubicBezTo>
                    <a:pt x="8" y="510"/>
                    <a:pt x="1" y="525"/>
                    <a:pt x="5" y="535"/>
                  </a:cubicBezTo>
                  <a:cubicBezTo>
                    <a:pt x="8" y="544"/>
                    <a:pt x="15" y="550"/>
                    <a:pt x="25" y="550"/>
                  </a:cubicBezTo>
                  <a:cubicBezTo>
                    <a:pt x="27" y="550"/>
                    <a:pt x="30" y="549"/>
                    <a:pt x="32" y="549"/>
                  </a:cubicBezTo>
                  <a:cubicBezTo>
                    <a:pt x="33" y="548"/>
                    <a:pt x="34" y="548"/>
                    <a:pt x="35" y="548"/>
                  </a:cubicBezTo>
                  <a:cubicBezTo>
                    <a:pt x="46" y="548"/>
                    <a:pt x="64" y="565"/>
                    <a:pt x="74" y="587"/>
                  </a:cubicBezTo>
                  <a:cubicBezTo>
                    <a:pt x="86" y="607"/>
                    <a:pt x="99" y="616"/>
                    <a:pt x="117" y="616"/>
                  </a:cubicBezTo>
                  <a:cubicBezTo>
                    <a:pt x="125" y="616"/>
                    <a:pt x="133" y="614"/>
                    <a:pt x="143" y="611"/>
                  </a:cubicBezTo>
                  <a:cubicBezTo>
                    <a:pt x="157" y="606"/>
                    <a:pt x="170" y="604"/>
                    <a:pt x="180" y="604"/>
                  </a:cubicBezTo>
                  <a:cubicBezTo>
                    <a:pt x="190" y="604"/>
                    <a:pt x="197" y="606"/>
                    <a:pt x="199" y="611"/>
                  </a:cubicBezTo>
                  <a:cubicBezTo>
                    <a:pt x="202" y="622"/>
                    <a:pt x="212" y="627"/>
                    <a:pt x="223" y="627"/>
                  </a:cubicBezTo>
                  <a:cubicBezTo>
                    <a:pt x="243" y="627"/>
                    <a:pt x="269" y="611"/>
                    <a:pt x="271" y="590"/>
                  </a:cubicBezTo>
                  <a:cubicBezTo>
                    <a:pt x="273" y="580"/>
                    <a:pt x="275" y="575"/>
                    <a:pt x="277" y="575"/>
                  </a:cubicBezTo>
                  <a:cubicBezTo>
                    <a:pt x="280" y="575"/>
                    <a:pt x="282" y="580"/>
                    <a:pt x="285" y="590"/>
                  </a:cubicBezTo>
                  <a:cubicBezTo>
                    <a:pt x="292" y="605"/>
                    <a:pt x="324" y="625"/>
                    <a:pt x="354" y="632"/>
                  </a:cubicBezTo>
                  <a:cubicBezTo>
                    <a:pt x="376" y="638"/>
                    <a:pt x="389" y="642"/>
                    <a:pt x="395" y="642"/>
                  </a:cubicBezTo>
                  <a:cubicBezTo>
                    <a:pt x="404" y="642"/>
                    <a:pt x="400" y="636"/>
                    <a:pt x="386" y="622"/>
                  </a:cubicBezTo>
                  <a:cubicBezTo>
                    <a:pt x="368" y="601"/>
                    <a:pt x="374" y="589"/>
                    <a:pt x="389" y="589"/>
                  </a:cubicBezTo>
                  <a:cubicBezTo>
                    <a:pt x="401" y="589"/>
                    <a:pt x="419" y="596"/>
                    <a:pt x="438" y="611"/>
                  </a:cubicBezTo>
                  <a:cubicBezTo>
                    <a:pt x="449" y="619"/>
                    <a:pt x="458" y="624"/>
                    <a:pt x="463" y="624"/>
                  </a:cubicBezTo>
                  <a:cubicBezTo>
                    <a:pt x="466" y="624"/>
                    <a:pt x="468" y="621"/>
                    <a:pt x="466" y="615"/>
                  </a:cubicBezTo>
                  <a:cubicBezTo>
                    <a:pt x="460" y="594"/>
                    <a:pt x="491" y="582"/>
                    <a:pt x="523" y="582"/>
                  </a:cubicBezTo>
                  <a:cubicBezTo>
                    <a:pt x="546" y="582"/>
                    <a:pt x="569" y="588"/>
                    <a:pt x="580" y="601"/>
                  </a:cubicBezTo>
                  <a:cubicBezTo>
                    <a:pt x="593" y="616"/>
                    <a:pt x="616" y="624"/>
                    <a:pt x="633" y="624"/>
                  </a:cubicBezTo>
                  <a:cubicBezTo>
                    <a:pt x="648" y="624"/>
                    <a:pt x="660" y="617"/>
                    <a:pt x="657" y="605"/>
                  </a:cubicBezTo>
                  <a:cubicBezTo>
                    <a:pt x="648" y="585"/>
                    <a:pt x="745" y="554"/>
                    <a:pt x="796" y="554"/>
                  </a:cubicBezTo>
                  <a:cubicBezTo>
                    <a:pt x="808" y="554"/>
                    <a:pt x="818" y="556"/>
                    <a:pt x="823" y="560"/>
                  </a:cubicBezTo>
                  <a:cubicBezTo>
                    <a:pt x="826" y="562"/>
                    <a:pt x="833" y="563"/>
                    <a:pt x="844" y="563"/>
                  </a:cubicBezTo>
                  <a:cubicBezTo>
                    <a:pt x="864" y="563"/>
                    <a:pt x="896" y="559"/>
                    <a:pt x="927" y="552"/>
                  </a:cubicBezTo>
                  <a:cubicBezTo>
                    <a:pt x="969" y="541"/>
                    <a:pt x="1012" y="534"/>
                    <a:pt x="1036" y="534"/>
                  </a:cubicBezTo>
                  <a:cubicBezTo>
                    <a:pt x="1041" y="534"/>
                    <a:pt x="1046" y="535"/>
                    <a:pt x="1049" y="535"/>
                  </a:cubicBezTo>
                  <a:cubicBezTo>
                    <a:pt x="1056" y="538"/>
                    <a:pt x="1061" y="539"/>
                    <a:pt x="1064" y="539"/>
                  </a:cubicBezTo>
                  <a:cubicBezTo>
                    <a:pt x="1070" y="539"/>
                    <a:pt x="1068" y="534"/>
                    <a:pt x="1059" y="525"/>
                  </a:cubicBezTo>
                  <a:cubicBezTo>
                    <a:pt x="1046" y="515"/>
                    <a:pt x="1046" y="504"/>
                    <a:pt x="1059" y="500"/>
                  </a:cubicBezTo>
                  <a:cubicBezTo>
                    <a:pt x="1062" y="500"/>
                    <a:pt x="1064" y="499"/>
                    <a:pt x="1067" y="499"/>
                  </a:cubicBezTo>
                  <a:cubicBezTo>
                    <a:pt x="1076" y="499"/>
                    <a:pt x="1084" y="503"/>
                    <a:pt x="1087" y="510"/>
                  </a:cubicBezTo>
                  <a:cubicBezTo>
                    <a:pt x="1089" y="518"/>
                    <a:pt x="1114" y="522"/>
                    <a:pt x="1147" y="522"/>
                  </a:cubicBezTo>
                  <a:cubicBezTo>
                    <a:pt x="1219" y="522"/>
                    <a:pt x="1332" y="506"/>
                    <a:pt x="1344" y="486"/>
                  </a:cubicBezTo>
                  <a:cubicBezTo>
                    <a:pt x="1354" y="465"/>
                    <a:pt x="1392" y="459"/>
                    <a:pt x="1454" y="456"/>
                  </a:cubicBezTo>
                  <a:cubicBezTo>
                    <a:pt x="1524" y="456"/>
                    <a:pt x="1555" y="448"/>
                    <a:pt x="1569" y="427"/>
                  </a:cubicBezTo>
                  <a:cubicBezTo>
                    <a:pt x="1577" y="416"/>
                    <a:pt x="1581" y="411"/>
                    <a:pt x="1583" y="411"/>
                  </a:cubicBezTo>
                  <a:lnTo>
                    <a:pt x="1583" y="411"/>
                  </a:lnTo>
                  <a:cubicBezTo>
                    <a:pt x="1585" y="411"/>
                    <a:pt x="1585" y="414"/>
                    <a:pt x="1583" y="421"/>
                  </a:cubicBezTo>
                  <a:cubicBezTo>
                    <a:pt x="1581" y="427"/>
                    <a:pt x="1588" y="430"/>
                    <a:pt x="1603" y="430"/>
                  </a:cubicBezTo>
                  <a:cubicBezTo>
                    <a:pt x="1628" y="430"/>
                    <a:pt x="1677" y="421"/>
                    <a:pt x="1749" y="403"/>
                  </a:cubicBezTo>
                  <a:cubicBezTo>
                    <a:pt x="1843" y="382"/>
                    <a:pt x="1962" y="358"/>
                    <a:pt x="2010" y="351"/>
                  </a:cubicBezTo>
                  <a:cubicBezTo>
                    <a:pt x="2058" y="344"/>
                    <a:pt x="2093" y="331"/>
                    <a:pt x="2093" y="323"/>
                  </a:cubicBezTo>
                  <a:cubicBezTo>
                    <a:pt x="2086" y="308"/>
                    <a:pt x="2132" y="298"/>
                    <a:pt x="2175" y="298"/>
                  </a:cubicBezTo>
                  <a:cubicBezTo>
                    <a:pt x="2200" y="298"/>
                    <a:pt x="2225" y="302"/>
                    <a:pt x="2235" y="310"/>
                  </a:cubicBezTo>
                  <a:cubicBezTo>
                    <a:pt x="2244" y="316"/>
                    <a:pt x="2250" y="320"/>
                    <a:pt x="2254" y="320"/>
                  </a:cubicBezTo>
                  <a:cubicBezTo>
                    <a:pt x="2257" y="320"/>
                    <a:pt x="2258" y="316"/>
                    <a:pt x="2256" y="310"/>
                  </a:cubicBezTo>
                  <a:cubicBezTo>
                    <a:pt x="2253" y="296"/>
                    <a:pt x="2287" y="281"/>
                    <a:pt x="2346" y="271"/>
                  </a:cubicBezTo>
                  <a:cubicBezTo>
                    <a:pt x="2419" y="257"/>
                    <a:pt x="2450" y="244"/>
                    <a:pt x="2464" y="212"/>
                  </a:cubicBezTo>
                  <a:cubicBezTo>
                    <a:pt x="2471" y="196"/>
                    <a:pt x="2475" y="187"/>
                    <a:pt x="2480" y="187"/>
                  </a:cubicBezTo>
                  <a:cubicBezTo>
                    <a:pt x="2485" y="187"/>
                    <a:pt x="2490" y="197"/>
                    <a:pt x="2499" y="219"/>
                  </a:cubicBezTo>
                  <a:cubicBezTo>
                    <a:pt x="2505" y="238"/>
                    <a:pt x="2510" y="248"/>
                    <a:pt x="2514" y="248"/>
                  </a:cubicBezTo>
                  <a:cubicBezTo>
                    <a:pt x="2516" y="248"/>
                    <a:pt x="2518" y="245"/>
                    <a:pt x="2519" y="237"/>
                  </a:cubicBezTo>
                  <a:cubicBezTo>
                    <a:pt x="2519" y="216"/>
                    <a:pt x="2530" y="195"/>
                    <a:pt x="2540" y="185"/>
                  </a:cubicBezTo>
                  <a:cubicBezTo>
                    <a:pt x="2557" y="169"/>
                    <a:pt x="2534" y="139"/>
                    <a:pt x="2512" y="139"/>
                  </a:cubicBezTo>
                  <a:cubicBezTo>
                    <a:pt x="2506" y="139"/>
                    <a:pt x="2500" y="141"/>
                    <a:pt x="2495" y="147"/>
                  </a:cubicBezTo>
                  <a:cubicBezTo>
                    <a:pt x="2494" y="148"/>
                    <a:pt x="2493" y="149"/>
                    <a:pt x="2491" y="149"/>
                  </a:cubicBezTo>
                  <a:cubicBezTo>
                    <a:pt x="2486" y="149"/>
                    <a:pt x="2482" y="138"/>
                    <a:pt x="2482" y="119"/>
                  </a:cubicBezTo>
                  <a:cubicBezTo>
                    <a:pt x="2482" y="93"/>
                    <a:pt x="2486" y="85"/>
                    <a:pt x="2508" y="85"/>
                  </a:cubicBezTo>
                  <a:cubicBezTo>
                    <a:pt x="2516" y="85"/>
                    <a:pt x="2527" y="86"/>
                    <a:pt x="2540" y="87"/>
                  </a:cubicBezTo>
                  <a:cubicBezTo>
                    <a:pt x="2545" y="88"/>
                    <a:pt x="2550" y="88"/>
                    <a:pt x="2555" y="88"/>
                  </a:cubicBezTo>
                  <a:cubicBezTo>
                    <a:pt x="2590" y="88"/>
                    <a:pt x="2619" y="77"/>
                    <a:pt x="2658" y="49"/>
                  </a:cubicBezTo>
                  <a:cubicBezTo>
                    <a:pt x="2705" y="16"/>
                    <a:pt x="2711" y="0"/>
                    <a:pt x="26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26"/>
            <p:cNvSpPr/>
            <p:nvPr/>
          </p:nvSpPr>
          <p:spPr>
            <a:xfrm>
              <a:off x="5153025" y="134117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2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4" y="5"/>
                    <a:pt x="0" y="15"/>
                    <a:pt x="14" y="26"/>
                  </a:cubicBezTo>
                  <a:cubicBezTo>
                    <a:pt x="22" y="31"/>
                    <a:pt x="35" y="37"/>
                    <a:pt x="47" y="37"/>
                  </a:cubicBezTo>
                  <a:cubicBezTo>
                    <a:pt x="50" y="37"/>
                    <a:pt x="53" y="37"/>
                    <a:pt x="56" y="36"/>
                  </a:cubicBezTo>
                  <a:cubicBezTo>
                    <a:pt x="70" y="33"/>
                    <a:pt x="70" y="23"/>
                    <a:pt x="56" y="12"/>
                  </a:cubicBezTo>
                  <a:cubicBezTo>
                    <a:pt x="47" y="6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26"/>
            <p:cNvSpPr/>
            <p:nvPr/>
          </p:nvSpPr>
          <p:spPr>
            <a:xfrm>
              <a:off x="5156225" y="1344175"/>
              <a:ext cx="18850" cy="4475"/>
            </a:xfrm>
            <a:custGeom>
              <a:avLst/>
              <a:gdLst/>
              <a:ahLst/>
              <a:cxnLst/>
              <a:rect l="l" t="t" r="r" b="b"/>
              <a:pathLst>
                <a:path w="754" h="179" extrusionOk="0">
                  <a:moveTo>
                    <a:pt x="710" y="1"/>
                  </a:moveTo>
                  <a:cubicBezTo>
                    <a:pt x="662" y="1"/>
                    <a:pt x="532" y="25"/>
                    <a:pt x="348" y="69"/>
                  </a:cubicBezTo>
                  <a:cubicBezTo>
                    <a:pt x="130" y="124"/>
                    <a:pt x="0" y="162"/>
                    <a:pt x="5" y="173"/>
                  </a:cubicBezTo>
                  <a:cubicBezTo>
                    <a:pt x="6" y="177"/>
                    <a:pt x="14" y="179"/>
                    <a:pt x="28" y="179"/>
                  </a:cubicBezTo>
                  <a:cubicBezTo>
                    <a:pt x="53" y="179"/>
                    <a:pt x="95" y="173"/>
                    <a:pt x="139" y="159"/>
                  </a:cubicBezTo>
                  <a:cubicBezTo>
                    <a:pt x="213" y="142"/>
                    <a:pt x="379" y="103"/>
                    <a:pt x="514" y="73"/>
                  </a:cubicBezTo>
                  <a:cubicBezTo>
                    <a:pt x="698" y="34"/>
                    <a:pt x="754" y="13"/>
                    <a:pt x="729" y="3"/>
                  </a:cubicBezTo>
                  <a:cubicBezTo>
                    <a:pt x="726" y="2"/>
                    <a:pt x="719" y="1"/>
                    <a:pt x="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26"/>
            <p:cNvSpPr/>
            <p:nvPr/>
          </p:nvSpPr>
          <p:spPr>
            <a:xfrm>
              <a:off x="5156575" y="1344650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0"/>
                  </a:moveTo>
                  <a:cubicBezTo>
                    <a:pt x="27" y="0"/>
                    <a:pt x="22" y="2"/>
                    <a:pt x="18" y="5"/>
                  </a:cubicBezTo>
                  <a:cubicBezTo>
                    <a:pt x="7" y="15"/>
                    <a:pt x="1" y="29"/>
                    <a:pt x="1" y="33"/>
                  </a:cubicBezTo>
                  <a:cubicBezTo>
                    <a:pt x="3" y="37"/>
                    <a:pt x="7" y="38"/>
                    <a:pt x="13" y="38"/>
                  </a:cubicBezTo>
                  <a:cubicBezTo>
                    <a:pt x="17" y="38"/>
                    <a:pt x="23" y="37"/>
                    <a:pt x="28" y="36"/>
                  </a:cubicBezTo>
                  <a:cubicBezTo>
                    <a:pt x="39" y="36"/>
                    <a:pt x="46" y="22"/>
                    <a:pt x="42" y="12"/>
                  </a:cubicBezTo>
                  <a:cubicBezTo>
                    <a:pt x="40" y="4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26"/>
            <p:cNvSpPr/>
            <p:nvPr/>
          </p:nvSpPr>
          <p:spPr>
            <a:xfrm>
              <a:off x="5158050" y="1344300"/>
              <a:ext cx="3275" cy="825"/>
            </a:xfrm>
            <a:custGeom>
              <a:avLst/>
              <a:gdLst/>
              <a:ahLst/>
              <a:cxnLst/>
              <a:rect l="l" t="t" r="r" b="b"/>
              <a:pathLst>
                <a:path w="131" h="33" extrusionOk="0">
                  <a:moveTo>
                    <a:pt x="103" y="1"/>
                  </a:moveTo>
                  <a:cubicBezTo>
                    <a:pt x="90" y="1"/>
                    <a:pt x="74" y="3"/>
                    <a:pt x="57" y="8"/>
                  </a:cubicBezTo>
                  <a:cubicBezTo>
                    <a:pt x="1" y="23"/>
                    <a:pt x="1" y="26"/>
                    <a:pt x="46" y="29"/>
                  </a:cubicBezTo>
                  <a:cubicBezTo>
                    <a:pt x="66" y="31"/>
                    <a:pt x="81" y="32"/>
                    <a:pt x="93" y="32"/>
                  </a:cubicBezTo>
                  <a:cubicBezTo>
                    <a:pt x="123" y="32"/>
                    <a:pt x="130" y="26"/>
                    <a:pt x="126" y="8"/>
                  </a:cubicBezTo>
                  <a:cubicBezTo>
                    <a:pt x="124" y="3"/>
                    <a:pt x="115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26"/>
            <p:cNvSpPr/>
            <p:nvPr/>
          </p:nvSpPr>
          <p:spPr>
            <a:xfrm>
              <a:off x="5162300" y="1344025"/>
              <a:ext cx="1600" cy="575"/>
            </a:xfrm>
            <a:custGeom>
              <a:avLst/>
              <a:gdLst/>
              <a:ahLst/>
              <a:cxnLst/>
              <a:rect l="l" t="t" r="r" b="b"/>
              <a:pathLst>
                <a:path w="64" h="23" extrusionOk="0">
                  <a:moveTo>
                    <a:pt x="50" y="1"/>
                  </a:moveTo>
                  <a:cubicBezTo>
                    <a:pt x="46" y="1"/>
                    <a:pt x="41" y="1"/>
                    <a:pt x="36" y="2"/>
                  </a:cubicBezTo>
                  <a:cubicBezTo>
                    <a:pt x="11" y="9"/>
                    <a:pt x="1" y="16"/>
                    <a:pt x="7" y="19"/>
                  </a:cubicBezTo>
                  <a:cubicBezTo>
                    <a:pt x="11" y="22"/>
                    <a:pt x="16" y="23"/>
                    <a:pt x="22" y="23"/>
                  </a:cubicBezTo>
                  <a:cubicBezTo>
                    <a:pt x="32" y="23"/>
                    <a:pt x="44" y="19"/>
                    <a:pt x="53" y="13"/>
                  </a:cubicBezTo>
                  <a:cubicBezTo>
                    <a:pt x="63" y="5"/>
                    <a:pt x="62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26"/>
            <p:cNvSpPr/>
            <p:nvPr/>
          </p:nvSpPr>
          <p:spPr>
            <a:xfrm>
              <a:off x="5165700" y="1342875"/>
              <a:ext cx="1150" cy="950"/>
            </a:xfrm>
            <a:custGeom>
              <a:avLst/>
              <a:gdLst/>
              <a:ahLst/>
              <a:cxnLst/>
              <a:rect l="l" t="t" r="r" b="b"/>
              <a:pathLst>
                <a:path w="46" h="38" extrusionOk="0">
                  <a:moveTo>
                    <a:pt x="30" y="0"/>
                  </a:moveTo>
                  <a:cubicBezTo>
                    <a:pt x="26" y="0"/>
                    <a:pt x="21" y="2"/>
                    <a:pt x="17" y="6"/>
                  </a:cubicBezTo>
                  <a:cubicBezTo>
                    <a:pt x="7" y="17"/>
                    <a:pt x="0" y="27"/>
                    <a:pt x="0" y="35"/>
                  </a:cubicBezTo>
                  <a:cubicBezTo>
                    <a:pt x="4" y="38"/>
                    <a:pt x="14" y="38"/>
                    <a:pt x="28" y="38"/>
                  </a:cubicBezTo>
                  <a:cubicBezTo>
                    <a:pt x="38" y="35"/>
                    <a:pt x="45" y="20"/>
                    <a:pt x="42" y="10"/>
                  </a:cubicBezTo>
                  <a:cubicBezTo>
                    <a:pt x="40" y="4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26"/>
            <p:cNvSpPr/>
            <p:nvPr/>
          </p:nvSpPr>
          <p:spPr>
            <a:xfrm>
              <a:off x="5168450" y="13422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36" y="1"/>
                  </a:moveTo>
                  <a:cubicBezTo>
                    <a:pt x="30" y="1"/>
                    <a:pt x="24" y="2"/>
                    <a:pt x="19" y="6"/>
                  </a:cubicBezTo>
                  <a:cubicBezTo>
                    <a:pt x="1" y="24"/>
                    <a:pt x="1" y="34"/>
                    <a:pt x="18" y="34"/>
                  </a:cubicBezTo>
                  <a:cubicBezTo>
                    <a:pt x="24" y="34"/>
                    <a:pt x="33" y="33"/>
                    <a:pt x="43" y="30"/>
                  </a:cubicBezTo>
                  <a:cubicBezTo>
                    <a:pt x="60" y="27"/>
                    <a:pt x="67" y="16"/>
                    <a:pt x="57" y="6"/>
                  </a:cubicBezTo>
                  <a:cubicBezTo>
                    <a:pt x="50" y="2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26"/>
            <p:cNvSpPr/>
            <p:nvPr/>
          </p:nvSpPr>
          <p:spPr>
            <a:xfrm>
              <a:off x="5178275" y="1343400"/>
              <a:ext cx="2700" cy="875"/>
            </a:xfrm>
            <a:custGeom>
              <a:avLst/>
              <a:gdLst/>
              <a:ahLst/>
              <a:cxnLst/>
              <a:rect l="l" t="t" r="r" b="b"/>
              <a:pathLst>
                <a:path w="108" h="35" extrusionOk="0">
                  <a:moveTo>
                    <a:pt x="44" y="0"/>
                  </a:moveTo>
                  <a:cubicBezTo>
                    <a:pt x="36" y="0"/>
                    <a:pt x="30" y="2"/>
                    <a:pt x="28" y="6"/>
                  </a:cubicBezTo>
                  <a:cubicBezTo>
                    <a:pt x="0" y="30"/>
                    <a:pt x="7" y="34"/>
                    <a:pt x="63" y="34"/>
                  </a:cubicBezTo>
                  <a:cubicBezTo>
                    <a:pt x="104" y="30"/>
                    <a:pt x="108" y="27"/>
                    <a:pt x="76" y="9"/>
                  </a:cubicBezTo>
                  <a:cubicBezTo>
                    <a:pt x="66" y="4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26"/>
            <p:cNvSpPr/>
            <p:nvPr/>
          </p:nvSpPr>
          <p:spPr>
            <a:xfrm>
              <a:off x="5181375" y="1342825"/>
              <a:ext cx="3075" cy="1125"/>
            </a:xfrm>
            <a:custGeom>
              <a:avLst/>
              <a:gdLst/>
              <a:ahLst/>
              <a:cxnLst/>
              <a:rect l="l" t="t" r="r" b="b"/>
              <a:pathLst>
                <a:path w="123" h="45" extrusionOk="0">
                  <a:moveTo>
                    <a:pt x="73" y="1"/>
                  </a:moveTo>
                  <a:cubicBezTo>
                    <a:pt x="59" y="1"/>
                    <a:pt x="45" y="4"/>
                    <a:pt x="35" y="12"/>
                  </a:cubicBezTo>
                  <a:cubicBezTo>
                    <a:pt x="3" y="33"/>
                    <a:pt x="0" y="45"/>
                    <a:pt x="22" y="45"/>
                  </a:cubicBezTo>
                  <a:cubicBezTo>
                    <a:pt x="33" y="45"/>
                    <a:pt x="49" y="42"/>
                    <a:pt x="70" y="37"/>
                  </a:cubicBezTo>
                  <a:cubicBezTo>
                    <a:pt x="115" y="26"/>
                    <a:pt x="123" y="19"/>
                    <a:pt x="98" y="5"/>
                  </a:cubicBezTo>
                  <a:cubicBezTo>
                    <a:pt x="91" y="2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26"/>
            <p:cNvSpPr/>
            <p:nvPr/>
          </p:nvSpPr>
          <p:spPr>
            <a:xfrm>
              <a:off x="5193700" y="1370600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2" y="0"/>
                    <a:pt x="45" y="2"/>
                    <a:pt x="35" y="4"/>
                  </a:cubicBezTo>
                  <a:cubicBezTo>
                    <a:pt x="11" y="8"/>
                    <a:pt x="0" y="18"/>
                    <a:pt x="8" y="21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19"/>
                    <a:pt x="53" y="11"/>
                  </a:cubicBezTo>
                  <a:cubicBezTo>
                    <a:pt x="64" y="4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26"/>
            <p:cNvSpPr/>
            <p:nvPr/>
          </p:nvSpPr>
          <p:spPr>
            <a:xfrm>
              <a:off x="5187325" y="1340750"/>
              <a:ext cx="5050" cy="1625"/>
            </a:xfrm>
            <a:custGeom>
              <a:avLst/>
              <a:gdLst/>
              <a:ahLst/>
              <a:cxnLst/>
              <a:rect l="l" t="t" r="r" b="b"/>
              <a:pathLst>
                <a:path w="202" h="65" extrusionOk="0">
                  <a:moveTo>
                    <a:pt x="187" y="1"/>
                  </a:moveTo>
                  <a:cubicBezTo>
                    <a:pt x="170" y="1"/>
                    <a:pt x="130" y="13"/>
                    <a:pt x="44" y="43"/>
                  </a:cubicBezTo>
                  <a:cubicBezTo>
                    <a:pt x="1" y="56"/>
                    <a:pt x="6" y="64"/>
                    <a:pt x="49" y="64"/>
                  </a:cubicBezTo>
                  <a:cubicBezTo>
                    <a:pt x="65" y="64"/>
                    <a:pt x="87" y="63"/>
                    <a:pt x="114" y="60"/>
                  </a:cubicBezTo>
                  <a:cubicBezTo>
                    <a:pt x="172" y="53"/>
                    <a:pt x="200" y="43"/>
                    <a:pt x="200" y="22"/>
                  </a:cubicBezTo>
                  <a:cubicBezTo>
                    <a:pt x="202" y="8"/>
                    <a:pt x="201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26"/>
            <p:cNvSpPr/>
            <p:nvPr/>
          </p:nvSpPr>
          <p:spPr>
            <a:xfrm>
              <a:off x="5219375" y="135442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61" y="0"/>
                  </a:moveTo>
                  <a:cubicBezTo>
                    <a:pt x="46" y="0"/>
                    <a:pt x="30" y="11"/>
                    <a:pt x="14" y="34"/>
                  </a:cubicBezTo>
                  <a:cubicBezTo>
                    <a:pt x="1" y="58"/>
                    <a:pt x="4" y="68"/>
                    <a:pt x="28" y="76"/>
                  </a:cubicBezTo>
                  <a:cubicBezTo>
                    <a:pt x="41" y="79"/>
                    <a:pt x="52" y="80"/>
                    <a:pt x="62" y="80"/>
                  </a:cubicBezTo>
                  <a:cubicBezTo>
                    <a:pt x="93" y="80"/>
                    <a:pt x="105" y="63"/>
                    <a:pt x="94" y="34"/>
                  </a:cubicBezTo>
                  <a:cubicBezTo>
                    <a:pt x="87" y="11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26"/>
            <p:cNvSpPr/>
            <p:nvPr/>
          </p:nvSpPr>
          <p:spPr>
            <a:xfrm>
              <a:off x="5222875" y="1350650"/>
              <a:ext cx="10225" cy="5075"/>
            </a:xfrm>
            <a:custGeom>
              <a:avLst/>
              <a:gdLst/>
              <a:ahLst/>
              <a:cxnLst/>
              <a:rect l="l" t="t" r="r" b="b"/>
              <a:pathLst>
                <a:path w="409" h="203" extrusionOk="0">
                  <a:moveTo>
                    <a:pt x="370" y="0"/>
                  </a:moveTo>
                  <a:cubicBezTo>
                    <a:pt x="348" y="0"/>
                    <a:pt x="312" y="4"/>
                    <a:pt x="270" y="11"/>
                  </a:cubicBezTo>
                  <a:cubicBezTo>
                    <a:pt x="183" y="22"/>
                    <a:pt x="120" y="43"/>
                    <a:pt x="107" y="60"/>
                  </a:cubicBezTo>
                  <a:cubicBezTo>
                    <a:pt x="98" y="73"/>
                    <a:pt x="89" y="79"/>
                    <a:pt x="80" y="79"/>
                  </a:cubicBezTo>
                  <a:cubicBezTo>
                    <a:pt x="75" y="79"/>
                    <a:pt x="70" y="77"/>
                    <a:pt x="66" y="73"/>
                  </a:cubicBezTo>
                  <a:cubicBezTo>
                    <a:pt x="61" y="69"/>
                    <a:pt x="56" y="66"/>
                    <a:pt x="50" y="66"/>
                  </a:cubicBezTo>
                  <a:cubicBezTo>
                    <a:pt x="41" y="66"/>
                    <a:pt x="31" y="74"/>
                    <a:pt x="20" y="87"/>
                  </a:cubicBezTo>
                  <a:cubicBezTo>
                    <a:pt x="1" y="117"/>
                    <a:pt x="3" y="128"/>
                    <a:pt x="35" y="128"/>
                  </a:cubicBezTo>
                  <a:cubicBezTo>
                    <a:pt x="44" y="128"/>
                    <a:pt x="55" y="127"/>
                    <a:pt x="69" y="126"/>
                  </a:cubicBezTo>
                  <a:cubicBezTo>
                    <a:pt x="93" y="122"/>
                    <a:pt x="128" y="119"/>
                    <a:pt x="145" y="119"/>
                  </a:cubicBezTo>
                  <a:cubicBezTo>
                    <a:pt x="162" y="119"/>
                    <a:pt x="170" y="105"/>
                    <a:pt x="162" y="84"/>
                  </a:cubicBezTo>
                  <a:cubicBezTo>
                    <a:pt x="152" y="63"/>
                    <a:pt x="162" y="53"/>
                    <a:pt x="197" y="49"/>
                  </a:cubicBezTo>
                  <a:cubicBezTo>
                    <a:pt x="205" y="49"/>
                    <a:pt x="211" y="49"/>
                    <a:pt x="218" y="49"/>
                  </a:cubicBezTo>
                  <a:cubicBezTo>
                    <a:pt x="266" y="49"/>
                    <a:pt x="275" y="61"/>
                    <a:pt x="256" y="91"/>
                  </a:cubicBezTo>
                  <a:cubicBezTo>
                    <a:pt x="246" y="103"/>
                    <a:pt x="240" y="109"/>
                    <a:pt x="235" y="109"/>
                  </a:cubicBezTo>
                  <a:cubicBezTo>
                    <a:pt x="232" y="109"/>
                    <a:pt x="230" y="105"/>
                    <a:pt x="228" y="98"/>
                  </a:cubicBezTo>
                  <a:cubicBezTo>
                    <a:pt x="227" y="94"/>
                    <a:pt x="225" y="93"/>
                    <a:pt x="222" y="93"/>
                  </a:cubicBezTo>
                  <a:cubicBezTo>
                    <a:pt x="215" y="93"/>
                    <a:pt x="201" y="106"/>
                    <a:pt x="186" y="126"/>
                  </a:cubicBezTo>
                  <a:cubicBezTo>
                    <a:pt x="172" y="150"/>
                    <a:pt x="148" y="169"/>
                    <a:pt x="131" y="169"/>
                  </a:cubicBezTo>
                  <a:cubicBezTo>
                    <a:pt x="128" y="169"/>
                    <a:pt x="126" y="168"/>
                    <a:pt x="124" y="167"/>
                  </a:cubicBezTo>
                  <a:cubicBezTo>
                    <a:pt x="120" y="167"/>
                    <a:pt x="118" y="167"/>
                    <a:pt x="116" y="167"/>
                  </a:cubicBezTo>
                  <a:cubicBezTo>
                    <a:pt x="105" y="167"/>
                    <a:pt x="112" y="174"/>
                    <a:pt x="135" y="188"/>
                  </a:cubicBezTo>
                  <a:cubicBezTo>
                    <a:pt x="149" y="198"/>
                    <a:pt x="159" y="202"/>
                    <a:pt x="167" y="202"/>
                  </a:cubicBezTo>
                  <a:cubicBezTo>
                    <a:pt x="177" y="202"/>
                    <a:pt x="183" y="196"/>
                    <a:pt x="186" y="185"/>
                  </a:cubicBezTo>
                  <a:cubicBezTo>
                    <a:pt x="197" y="153"/>
                    <a:pt x="232" y="136"/>
                    <a:pt x="343" y="102"/>
                  </a:cubicBezTo>
                  <a:cubicBezTo>
                    <a:pt x="394" y="87"/>
                    <a:pt x="409" y="73"/>
                    <a:pt x="391" y="57"/>
                  </a:cubicBezTo>
                  <a:cubicBezTo>
                    <a:pt x="381" y="43"/>
                    <a:pt x="381" y="22"/>
                    <a:pt x="391" y="8"/>
                  </a:cubicBezTo>
                  <a:cubicBezTo>
                    <a:pt x="398" y="3"/>
                    <a:pt x="389" y="0"/>
                    <a:pt x="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26"/>
            <p:cNvSpPr/>
            <p:nvPr/>
          </p:nvSpPr>
          <p:spPr>
            <a:xfrm>
              <a:off x="5223450" y="1354050"/>
              <a:ext cx="1675" cy="2200"/>
            </a:xfrm>
            <a:custGeom>
              <a:avLst/>
              <a:gdLst/>
              <a:ahLst/>
              <a:cxnLst/>
              <a:rect l="l" t="t" r="r" b="b"/>
              <a:pathLst>
                <a:path w="67" h="88" extrusionOk="0">
                  <a:moveTo>
                    <a:pt x="42" y="1"/>
                  </a:moveTo>
                  <a:cubicBezTo>
                    <a:pt x="38" y="1"/>
                    <a:pt x="32" y="12"/>
                    <a:pt x="22" y="35"/>
                  </a:cubicBezTo>
                  <a:cubicBezTo>
                    <a:pt x="4" y="75"/>
                    <a:pt x="1" y="88"/>
                    <a:pt x="15" y="88"/>
                  </a:cubicBezTo>
                  <a:cubicBezTo>
                    <a:pt x="20" y="88"/>
                    <a:pt x="28" y="86"/>
                    <a:pt x="38" y="83"/>
                  </a:cubicBezTo>
                  <a:cubicBezTo>
                    <a:pt x="59" y="80"/>
                    <a:pt x="67" y="59"/>
                    <a:pt x="56" y="31"/>
                  </a:cubicBezTo>
                  <a:cubicBezTo>
                    <a:pt x="49" y="1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26"/>
            <p:cNvSpPr/>
            <p:nvPr/>
          </p:nvSpPr>
          <p:spPr>
            <a:xfrm>
              <a:off x="5225950" y="1339000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54" y="1"/>
                  </a:moveTo>
                  <a:cubicBezTo>
                    <a:pt x="51" y="1"/>
                    <a:pt x="45" y="1"/>
                    <a:pt x="39" y="2"/>
                  </a:cubicBezTo>
                  <a:cubicBezTo>
                    <a:pt x="15" y="9"/>
                    <a:pt x="1" y="16"/>
                    <a:pt x="12" y="19"/>
                  </a:cubicBezTo>
                  <a:cubicBezTo>
                    <a:pt x="15" y="22"/>
                    <a:pt x="20" y="23"/>
                    <a:pt x="26" y="23"/>
                  </a:cubicBezTo>
                  <a:cubicBezTo>
                    <a:pt x="36" y="23"/>
                    <a:pt x="48" y="19"/>
                    <a:pt x="57" y="12"/>
                  </a:cubicBezTo>
                  <a:cubicBezTo>
                    <a:pt x="67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26"/>
            <p:cNvSpPr/>
            <p:nvPr/>
          </p:nvSpPr>
          <p:spPr>
            <a:xfrm>
              <a:off x="5234275" y="1350050"/>
              <a:ext cx="8350" cy="2200"/>
            </a:xfrm>
            <a:custGeom>
              <a:avLst/>
              <a:gdLst/>
              <a:ahLst/>
              <a:cxnLst/>
              <a:rect l="l" t="t" r="r" b="b"/>
              <a:pathLst>
                <a:path w="334" h="88" extrusionOk="0">
                  <a:moveTo>
                    <a:pt x="294" y="1"/>
                  </a:moveTo>
                  <a:cubicBezTo>
                    <a:pt x="226" y="1"/>
                    <a:pt x="75" y="33"/>
                    <a:pt x="33" y="63"/>
                  </a:cubicBezTo>
                  <a:cubicBezTo>
                    <a:pt x="18" y="73"/>
                    <a:pt x="1" y="84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18" y="88"/>
                    <a:pt x="89" y="71"/>
                    <a:pt x="178" y="49"/>
                  </a:cubicBezTo>
                  <a:cubicBezTo>
                    <a:pt x="286" y="22"/>
                    <a:pt x="334" y="4"/>
                    <a:pt x="303" y="1"/>
                  </a:cubicBezTo>
                  <a:cubicBezTo>
                    <a:pt x="300" y="1"/>
                    <a:pt x="297" y="1"/>
                    <a:pt x="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26"/>
            <p:cNvSpPr/>
            <p:nvPr/>
          </p:nvSpPr>
          <p:spPr>
            <a:xfrm>
              <a:off x="5245225" y="1347950"/>
              <a:ext cx="1925" cy="725"/>
            </a:xfrm>
            <a:custGeom>
              <a:avLst/>
              <a:gdLst/>
              <a:ahLst/>
              <a:cxnLst/>
              <a:rect l="l" t="t" r="r" b="b"/>
              <a:pathLst>
                <a:path w="77" h="29" extrusionOk="0">
                  <a:moveTo>
                    <a:pt x="46" y="0"/>
                  </a:moveTo>
                  <a:cubicBezTo>
                    <a:pt x="42" y="0"/>
                    <a:pt x="37" y="1"/>
                    <a:pt x="32" y="1"/>
                  </a:cubicBezTo>
                  <a:cubicBezTo>
                    <a:pt x="14" y="8"/>
                    <a:pt x="0" y="15"/>
                    <a:pt x="0" y="19"/>
                  </a:cubicBezTo>
                  <a:cubicBezTo>
                    <a:pt x="0" y="22"/>
                    <a:pt x="17" y="26"/>
                    <a:pt x="42" y="29"/>
                  </a:cubicBezTo>
                  <a:cubicBezTo>
                    <a:pt x="62" y="29"/>
                    <a:pt x="77" y="22"/>
                    <a:pt x="73" y="11"/>
                  </a:cubicBezTo>
                  <a:cubicBezTo>
                    <a:pt x="71" y="4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26"/>
            <p:cNvSpPr/>
            <p:nvPr/>
          </p:nvSpPr>
          <p:spPr>
            <a:xfrm>
              <a:off x="5268625" y="1334000"/>
              <a:ext cx="1575" cy="575"/>
            </a:xfrm>
            <a:custGeom>
              <a:avLst/>
              <a:gdLst/>
              <a:ahLst/>
              <a:cxnLst/>
              <a:rect l="l" t="t" r="r" b="b"/>
              <a:pathLst>
                <a:path w="63" h="23" extrusionOk="0">
                  <a:moveTo>
                    <a:pt x="55" y="1"/>
                  </a:moveTo>
                  <a:cubicBezTo>
                    <a:pt x="51" y="1"/>
                    <a:pt x="44" y="2"/>
                    <a:pt x="36" y="4"/>
                  </a:cubicBezTo>
                  <a:cubicBezTo>
                    <a:pt x="12" y="11"/>
                    <a:pt x="1" y="18"/>
                    <a:pt x="12" y="22"/>
                  </a:cubicBezTo>
                  <a:cubicBezTo>
                    <a:pt x="13" y="22"/>
                    <a:pt x="16" y="23"/>
                    <a:pt x="19" y="23"/>
                  </a:cubicBezTo>
                  <a:cubicBezTo>
                    <a:pt x="28" y="23"/>
                    <a:pt x="43" y="19"/>
                    <a:pt x="53" y="11"/>
                  </a:cubicBezTo>
                  <a:cubicBezTo>
                    <a:pt x="62" y="4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26"/>
            <p:cNvSpPr/>
            <p:nvPr/>
          </p:nvSpPr>
          <p:spPr>
            <a:xfrm>
              <a:off x="5271175" y="1333200"/>
              <a:ext cx="2700" cy="675"/>
            </a:xfrm>
            <a:custGeom>
              <a:avLst/>
              <a:gdLst/>
              <a:ahLst/>
              <a:cxnLst/>
              <a:rect l="l" t="t" r="r" b="b"/>
              <a:pathLst>
                <a:path w="108" h="27" extrusionOk="0">
                  <a:moveTo>
                    <a:pt x="100" y="0"/>
                  </a:moveTo>
                  <a:cubicBezTo>
                    <a:pt x="92" y="0"/>
                    <a:pt x="76" y="3"/>
                    <a:pt x="55" y="9"/>
                  </a:cubicBezTo>
                  <a:cubicBezTo>
                    <a:pt x="19" y="17"/>
                    <a:pt x="1" y="27"/>
                    <a:pt x="13" y="27"/>
                  </a:cubicBezTo>
                  <a:cubicBezTo>
                    <a:pt x="15" y="27"/>
                    <a:pt x="17" y="27"/>
                    <a:pt x="20" y="26"/>
                  </a:cubicBezTo>
                  <a:cubicBezTo>
                    <a:pt x="41" y="26"/>
                    <a:pt x="79" y="19"/>
                    <a:pt x="97" y="9"/>
                  </a:cubicBezTo>
                  <a:cubicBezTo>
                    <a:pt x="107" y="3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26"/>
            <p:cNvSpPr/>
            <p:nvPr/>
          </p:nvSpPr>
          <p:spPr>
            <a:xfrm>
              <a:off x="5283125" y="1325300"/>
              <a:ext cx="2800" cy="750"/>
            </a:xfrm>
            <a:custGeom>
              <a:avLst/>
              <a:gdLst/>
              <a:ahLst/>
              <a:cxnLst/>
              <a:rect l="l" t="t" r="r" b="b"/>
              <a:pathLst>
                <a:path w="112" h="30" extrusionOk="0">
                  <a:moveTo>
                    <a:pt x="104" y="1"/>
                  </a:moveTo>
                  <a:cubicBezTo>
                    <a:pt x="96" y="1"/>
                    <a:pt x="80" y="4"/>
                    <a:pt x="59" y="9"/>
                  </a:cubicBezTo>
                  <a:cubicBezTo>
                    <a:pt x="18" y="19"/>
                    <a:pt x="0" y="30"/>
                    <a:pt x="21" y="30"/>
                  </a:cubicBezTo>
                  <a:cubicBezTo>
                    <a:pt x="45" y="30"/>
                    <a:pt x="80" y="19"/>
                    <a:pt x="101" y="9"/>
                  </a:cubicBezTo>
                  <a:cubicBezTo>
                    <a:pt x="111" y="4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26"/>
            <p:cNvSpPr/>
            <p:nvPr/>
          </p:nvSpPr>
          <p:spPr>
            <a:xfrm>
              <a:off x="5284875" y="1329900"/>
              <a:ext cx="1625" cy="600"/>
            </a:xfrm>
            <a:custGeom>
              <a:avLst/>
              <a:gdLst/>
              <a:ahLst/>
              <a:cxnLst/>
              <a:rect l="l" t="t" r="r" b="b"/>
              <a:pathLst>
                <a:path w="65" h="24" extrusionOk="0">
                  <a:moveTo>
                    <a:pt x="51" y="0"/>
                  </a:moveTo>
                  <a:cubicBezTo>
                    <a:pt x="47" y="0"/>
                    <a:pt x="41" y="1"/>
                    <a:pt x="34" y="2"/>
                  </a:cubicBezTo>
                  <a:cubicBezTo>
                    <a:pt x="10" y="8"/>
                    <a:pt x="0" y="16"/>
                    <a:pt x="7" y="22"/>
                  </a:cubicBezTo>
                  <a:cubicBezTo>
                    <a:pt x="9" y="23"/>
                    <a:pt x="13" y="24"/>
                    <a:pt x="16" y="24"/>
                  </a:cubicBezTo>
                  <a:cubicBezTo>
                    <a:pt x="27" y="24"/>
                    <a:pt x="41" y="20"/>
                    <a:pt x="52" y="12"/>
                  </a:cubicBezTo>
                  <a:cubicBezTo>
                    <a:pt x="65" y="4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26"/>
            <p:cNvSpPr/>
            <p:nvPr/>
          </p:nvSpPr>
          <p:spPr>
            <a:xfrm>
              <a:off x="5288250" y="1329125"/>
              <a:ext cx="1325" cy="1100"/>
            </a:xfrm>
            <a:custGeom>
              <a:avLst/>
              <a:gdLst/>
              <a:ahLst/>
              <a:cxnLst/>
              <a:rect l="l" t="t" r="r" b="b"/>
              <a:pathLst>
                <a:path w="53" h="44" extrusionOk="0">
                  <a:moveTo>
                    <a:pt x="29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7" y="5"/>
                    <a:pt x="0" y="15"/>
                    <a:pt x="3" y="29"/>
                  </a:cubicBezTo>
                  <a:cubicBezTo>
                    <a:pt x="7" y="39"/>
                    <a:pt x="21" y="43"/>
                    <a:pt x="35" y="43"/>
                  </a:cubicBezTo>
                  <a:cubicBezTo>
                    <a:pt x="45" y="39"/>
                    <a:pt x="53" y="26"/>
                    <a:pt x="48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26"/>
            <p:cNvSpPr/>
            <p:nvPr/>
          </p:nvSpPr>
          <p:spPr>
            <a:xfrm>
              <a:off x="5293100" y="1329025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22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0" y="6"/>
                    <a:pt x="4" y="12"/>
                    <a:pt x="14" y="22"/>
                  </a:cubicBezTo>
                  <a:cubicBezTo>
                    <a:pt x="21" y="29"/>
                    <a:pt x="34" y="32"/>
                    <a:pt x="47" y="32"/>
                  </a:cubicBezTo>
                  <a:cubicBezTo>
                    <a:pt x="55" y="32"/>
                    <a:pt x="63" y="31"/>
                    <a:pt x="70" y="30"/>
                  </a:cubicBezTo>
                  <a:cubicBezTo>
                    <a:pt x="104" y="19"/>
                    <a:pt x="104" y="16"/>
                    <a:pt x="70" y="9"/>
                  </a:cubicBezTo>
                  <a:cubicBezTo>
                    <a:pt x="52" y="4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26"/>
            <p:cNvSpPr/>
            <p:nvPr/>
          </p:nvSpPr>
          <p:spPr>
            <a:xfrm>
              <a:off x="5294125" y="1325400"/>
              <a:ext cx="3500" cy="700"/>
            </a:xfrm>
            <a:custGeom>
              <a:avLst/>
              <a:gdLst/>
              <a:ahLst/>
              <a:cxnLst/>
              <a:rect l="l" t="t" r="r" b="b"/>
              <a:pathLst>
                <a:path w="140" h="28" extrusionOk="0">
                  <a:moveTo>
                    <a:pt x="60" y="1"/>
                  </a:moveTo>
                  <a:cubicBezTo>
                    <a:pt x="49" y="1"/>
                    <a:pt x="38" y="2"/>
                    <a:pt x="29" y="5"/>
                  </a:cubicBezTo>
                  <a:cubicBezTo>
                    <a:pt x="1" y="12"/>
                    <a:pt x="1" y="15"/>
                    <a:pt x="36" y="22"/>
                  </a:cubicBezTo>
                  <a:cubicBezTo>
                    <a:pt x="48" y="26"/>
                    <a:pt x="66" y="28"/>
                    <a:pt x="82" y="28"/>
                  </a:cubicBezTo>
                  <a:cubicBezTo>
                    <a:pt x="92" y="28"/>
                    <a:pt x="102" y="27"/>
                    <a:pt x="109" y="26"/>
                  </a:cubicBezTo>
                  <a:cubicBezTo>
                    <a:pt x="140" y="18"/>
                    <a:pt x="140" y="15"/>
                    <a:pt x="101" y="5"/>
                  </a:cubicBezTo>
                  <a:cubicBezTo>
                    <a:pt x="90" y="3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26"/>
            <p:cNvSpPr/>
            <p:nvPr/>
          </p:nvSpPr>
          <p:spPr>
            <a:xfrm>
              <a:off x="5294925" y="1322925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76" y="0"/>
                  </a:moveTo>
                  <a:cubicBezTo>
                    <a:pt x="69" y="0"/>
                    <a:pt x="57" y="2"/>
                    <a:pt x="42" y="7"/>
                  </a:cubicBezTo>
                  <a:cubicBezTo>
                    <a:pt x="15" y="13"/>
                    <a:pt x="0" y="27"/>
                    <a:pt x="10" y="34"/>
                  </a:cubicBezTo>
                  <a:cubicBezTo>
                    <a:pt x="15" y="39"/>
                    <a:pt x="22" y="41"/>
                    <a:pt x="30" y="41"/>
                  </a:cubicBezTo>
                  <a:cubicBezTo>
                    <a:pt x="41" y="41"/>
                    <a:pt x="53" y="37"/>
                    <a:pt x="63" y="31"/>
                  </a:cubicBezTo>
                  <a:cubicBezTo>
                    <a:pt x="90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26"/>
            <p:cNvSpPr/>
            <p:nvPr/>
          </p:nvSpPr>
          <p:spPr>
            <a:xfrm>
              <a:off x="5297775" y="1324550"/>
              <a:ext cx="2375" cy="1075"/>
            </a:xfrm>
            <a:custGeom>
              <a:avLst/>
              <a:gdLst/>
              <a:ahLst/>
              <a:cxnLst/>
              <a:rect l="l" t="t" r="r" b="b"/>
              <a:pathLst>
                <a:path w="95" h="43" extrusionOk="0">
                  <a:moveTo>
                    <a:pt x="67" y="1"/>
                  </a:moveTo>
                  <a:cubicBezTo>
                    <a:pt x="60" y="1"/>
                    <a:pt x="51" y="2"/>
                    <a:pt x="42" y="4"/>
                  </a:cubicBezTo>
                  <a:cubicBezTo>
                    <a:pt x="15" y="7"/>
                    <a:pt x="0" y="18"/>
                    <a:pt x="0" y="32"/>
                  </a:cubicBezTo>
                  <a:cubicBezTo>
                    <a:pt x="3" y="39"/>
                    <a:pt x="14" y="42"/>
                    <a:pt x="29" y="42"/>
                  </a:cubicBezTo>
                  <a:cubicBezTo>
                    <a:pt x="36" y="42"/>
                    <a:pt x="44" y="41"/>
                    <a:pt x="53" y="39"/>
                  </a:cubicBezTo>
                  <a:cubicBezTo>
                    <a:pt x="77" y="32"/>
                    <a:pt x="95" y="18"/>
                    <a:pt x="95" y="11"/>
                  </a:cubicBezTo>
                  <a:cubicBezTo>
                    <a:pt x="92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26"/>
            <p:cNvSpPr/>
            <p:nvPr/>
          </p:nvSpPr>
          <p:spPr>
            <a:xfrm>
              <a:off x="5298475" y="1322775"/>
              <a:ext cx="4875" cy="2550"/>
            </a:xfrm>
            <a:custGeom>
              <a:avLst/>
              <a:gdLst/>
              <a:ahLst/>
              <a:cxnLst/>
              <a:rect l="l" t="t" r="r" b="b"/>
              <a:pathLst>
                <a:path w="195" h="102" extrusionOk="0">
                  <a:moveTo>
                    <a:pt x="101" y="1"/>
                  </a:moveTo>
                  <a:cubicBezTo>
                    <a:pt x="92" y="1"/>
                    <a:pt x="81" y="1"/>
                    <a:pt x="70" y="2"/>
                  </a:cubicBezTo>
                  <a:cubicBezTo>
                    <a:pt x="22" y="9"/>
                    <a:pt x="1" y="16"/>
                    <a:pt x="11" y="27"/>
                  </a:cubicBezTo>
                  <a:cubicBezTo>
                    <a:pt x="19" y="32"/>
                    <a:pt x="34" y="35"/>
                    <a:pt x="48" y="35"/>
                  </a:cubicBezTo>
                  <a:cubicBezTo>
                    <a:pt x="53" y="35"/>
                    <a:pt x="59" y="34"/>
                    <a:pt x="63" y="33"/>
                  </a:cubicBezTo>
                  <a:cubicBezTo>
                    <a:pt x="65" y="33"/>
                    <a:pt x="67" y="33"/>
                    <a:pt x="70" y="33"/>
                  </a:cubicBezTo>
                  <a:cubicBezTo>
                    <a:pt x="88" y="33"/>
                    <a:pt x="102" y="46"/>
                    <a:pt x="108" y="64"/>
                  </a:cubicBezTo>
                  <a:cubicBezTo>
                    <a:pt x="115" y="89"/>
                    <a:pt x="123" y="101"/>
                    <a:pt x="132" y="101"/>
                  </a:cubicBezTo>
                  <a:cubicBezTo>
                    <a:pt x="142" y="101"/>
                    <a:pt x="153" y="89"/>
                    <a:pt x="167" y="64"/>
                  </a:cubicBezTo>
                  <a:cubicBezTo>
                    <a:pt x="194" y="22"/>
                    <a:pt x="171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26"/>
            <p:cNvSpPr/>
            <p:nvPr/>
          </p:nvSpPr>
          <p:spPr>
            <a:xfrm>
              <a:off x="5309575" y="1325400"/>
              <a:ext cx="3500" cy="900"/>
            </a:xfrm>
            <a:custGeom>
              <a:avLst/>
              <a:gdLst/>
              <a:ahLst/>
              <a:cxnLst/>
              <a:rect l="l" t="t" r="r" b="b"/>
              <a:pathLst>
                <a:path w="140" h="36" extrusionOk="0">
                  <a:moveTo>
                    <a:pt x="115" y="0"/>
                  </a:moveTo>
                  <a:cubicBezTo>
                    <a:pt x="101" y="0"/>
                    <a:pt x="84" y="3"/>
                    <a:pt x="66" y="8"/>
                  </a:cubicBezTo>
                  <a:cubicBezTo>
                    <a:pt x="28" y="18"/>
                    <a:pt x="1" y="29"/>
                    <a:pt x="1" y="33"/>
                  </a:cubicBezTo>
                  <a:cubicBezTo>
                    <a:pt x="1" y="34"/>
                    <a:pt x="9" y="35"/>
                    <a:pt x="23" y="35"/>
                  </a:cubicBezTo>
                  <a:cubicBezTo>
                    <a:pt x="36" y="35"/>
                    <a:pt x="55" y="34"/>
                    <a:pt x="74" y="33"/>
                  </a:cubicBezTo>
                  <a:cubicBezTo>
                    <a:pt x="111" y="26"/>
                    <a:pt x="140" y="15"/>
                    <a:pt x="140" y="8"/>
                  </a:cubicBezTo>
                  <a:cubicBezTo>
                    <a:pt x="138" y="3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26"/>
            <p:cNvSpPr/>
            <p:nvPr/>
          </p:nvSpPr>
          <p:spPr>
            <a:xfrm>
              <a:off x="5313300" y="1327825"/>
              <a:ext cx="10975" cy="1800"/>
            </a:xfrm>
            <a:custGeom>
              <a:avLst/>
              <a:gdLst/>
              <a:ahLst/>
              <a:cxnLst/>
              <a:rect l="l" t="t" r="r" b="b"/>
              <a:pathLst>
                <a:path w="439" h="72" extrusionOk="0">
                  <a:moveTo>
                    <a:pt x="420" y="0"/>
                  </a:moveTo>
                  <a:cubicBezTo>
                    <a:pt x="402" y="0"/>
                    <a:pt x="366" y="5"/>
                    <a:pt x="306" y="15"/>
                  </a:cubicBezTo>
                  <a:cubicBezTo>
                    <a:pt x="220" y="29"/>
                    <a:pt x="116" y="40"/>
                    <a:pt x="74" y="40"/>
                  </a:cubicBezTo>
                  <a:cubicBezTo>
                    <a:pt x="4" y="40"/>
                    <a:pt x="1" y="40"/>
                    <a:pt x="42" y="60"/>
                  </a:cubicBezTo>
                  <a:cubicBezTo>
                    <a:pt x="56" y="67"/>
                    <a:pt x="79" y="71"/>
                    <a:pt x="107" y="71"/>
                  </a:cubicBezTo>
                  <a:cubicBezTo>
                    <a:pt x="135" y="71"/>
                    <a:pt x="168" y="67"/>
                    <a:pt x="202" y="60"/>
                  </a:cubicBezTo>
                  <a:cubicBezTo>
                    <a:pt x="254" y="49"/>
                    <a:pt x="306" y="42"/>
                    <a:pt x="330" y="42"/>
                  </a:cubicBezTo>
                  <a:cubicBezTo>
                    <a:pt x="335" y="42"/>
                    <a:pt x="339" y="42"/>
                    <a:pt x="341" y="43"/>
                  </a:cubicBezTo>
                  <a:cubicBezTo>
                    <a:pt x="343" y="43"/>
                    <a:pt x="346" y="44"/>
                    <a:pt x="348" y="44"/>
                  </a:cubicBezTo>
                  <a:cubicBezTo>
                    <a:pt x="366" y="44"/>
                    <a:pt x="393" y="34"/>
                    <a:pt x="417" y="19"/>
                  </a:cubicBezTo>
                  <a:cubicBezTo>
                    <a:pt x="435" y="6"/>
                    <a:pt x="438" y="0"/>
                    <a:pt x="4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26"/>
            <p:cNvSpPr/>
            <p:nvPr/>
          </p:nvSpPr>
          <p:spPr>
            <a:xfrm>
              <a:off x="5313375" y="13263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4" y="1"/>
                    <a:pt x="36" y="4"/>
                  </a:cubicBezTo>
                  <a:cubicBezTo>
                    <a:pt x="12" y="8"/>
                    <a:pt x="1" y="14"/>
                    <a:pt x="12" y="21"/>
                  </a:cubicBezTo>
                  <a:cubicBezTo>
                    <a:pt x="13" y="22"/>
                    <a:pt x="16" y="22"/>
                    <a:pt x="19" y="22"/>
                  </a:cubicBezTo>
                  <a:cubicBezTo>
                    <a:pt x="28" y="22"/>
                    <a:pt x="43" y="18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26"/>
            <p:cNvSpPr/>
            <p:nvPr/>
          </p:nvSpPr>
          <p:spPr>
            <a:xfrm>
              <a:off x="5325700" y="1326575"/>
              <a:ext cx="3300" cy="1450"/>
            </a:xfrm>
            <a:custGeom>
              <a:avLst/>
              <a:gdLst/>
              <a:ahLst/>
              <a:cxnLst/>
              <a:rect l="l" t="t" r="r" b="b"/>
              <a:pathLst>
                <a:path w="132" h="58" extrusionOk="0">
                  <a:moveTo>
                    <a:pt x="121" y="0"/>
                  </a:moveTo>
                  <a:cubicBezTo>
                    <a:pt x="113" y="0"/>
                    <a:pt x="97" y="4"/>
                    <a:pt x="70" y="10"/>
                  </a:cubicBezTo>
                  <a:cubicBezTo>
                    <a:pt x="33" y="20"/>
                    <a:pt x="1" y="34"/>
                    <a:pt x="4" y="45"/>
                  </a:cubicBezTo>
                  <a:cubicBezTo>
                    <a:pt x="7" y="53"/>
                    <a:pt x="14" y="58"/>
                    <a:pt x="24" y="58"/>
                  </a:cubicBezTo>
                  <a:cubicBezTo>
                    <a:pt x="43" y="58"/>
                    <a:pt x="72" y="44"/>
                    <a:pt x="105" y="20"/>
                  </a:cubicBezTo>
                  <a:cubicBezTo>
                    <a:pt x="125" y="6"/>
                    <a:pt x="131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26"/>
            <p:cNvSpPr/>
            <p:nvPr/>
          </p:nvSpPr>
          <p:spPr>
            <a:xfrm>
              <a:off x="5330675" y="1317850"/>
              <a:ext cx="1300" cy="1025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1"/>
                    <a:pt x="0" y="16"/>
                    <a:pt x="3" y="26"/>
                  </a:cubicBezTo>
                  <a:cubicBezTo>
                    <a:pt x="6" y="35"/>
                    <a:pt x="16" y="41"/>
                    <a:pt x="25" y="41"/>
                  </a:cubicBezTo>
                  <a:cubicBezTo>
                    <a:pt x="27" y="41"/>
                    <a:pt x="29" y="40"/>
                    <a:pt x="31" y="40"/>
                  </a:cubicBezTo>
                  <a:cubicBezTo>
                    <a:pt x="45" y="36"/>
                    <a:pt x="52" y="26"/>
                    <a:pt x="48" y="16"/>
                  </a:cubicBezTo>
                  <a:cubicBezTo>
                    <a:pt x="46" y="5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26"/>
            <p:cNvSpPr/>
            <p:nvPr/>
          </p:nvSpPr>
          <p:spPr>
            <a:xfrm>
              <a:off x="5333150" y="1321850"/>
              <a:ext cx="6725" cy="2750"/>
            </a:xfrm>
            <a:custGeom>
              <a:avLst/>
              <a:gdLst/>
              <a:ahLst/>
              <a:cxnLst/>
              <a:rect l="l" t="t" r="r" b="b"/>
              <a:pathLst>
                <a:path w="269" h="110" extrusionOk="0">
                  <a:moveTo>
                    <a:pt x="190" y="0"/>
                  </a:moveTo>
                  <a:cubicBezTo>
                    <a:pt x="170" y="0"/>
                    <a:pt x="152" y="10"/>
                    <a:pt x="123" y="35"/>
                  </a:cubicBezTo>
                  <a:cubicBezTo>
                    <a:pt x="95" y="60"/>
                    <a:pt x="57" y="85"/>
                    <a:pt x="36" y="88"/>
                  </a:cubicBezTo>
                  <a:cubicBezTo>
                    <a:pt x="18" y="95"/>
                    <a:pt x="1" y="101"/>
                    <a:pt x="5" y="109"/>
                  </a:cubicBezTo>
                  <a:cubicBezTo>
                    <a:pt x="5" y="109"/>
                    <a:pt x="6" y="110"/>
                    <a:pt x="9" y="110"/>
                  </a:cubicBezTo>
                  <a:cubicBezTo>
                    <a:pt x="19" y="110"/>
                    <a:pt x="55" y="103"/>
                    <a:pt x="95" y="91"/>
                  </a:cubicBezTo>
                  <a:cubicBezTo>
                    <a:pt x="143" y="74"/>
                    <a:pt x="175" y="56"/>
                    <a:pt x="164" y="50"/>
                  </a:cubicBezTo>
                  <a:cubicBezTo>
                    <a:pt x="157" y="43"/>
                    <a:pt x="164" y="32"/>
                    <a:pt x="185" y="29"/>
                  </a:cubicBezTo>
                  <a:cubicBezTo>
                    <a:pt x="189" y="27"/>
                    <a:pt x="193" y="27"/>
                    <a:pt x="197" y="27"/>
                  </a:cubicBezTo>
                  <a:cubicBezTo>
                    <a:pt x="210" y="27"/>
                    <a:pt x="217" y="36"/>
                    <a:pt x="217" y="53"/>
                  </a:cubicBezTo>
                  <a:cubicBezTo>
                    <a:pt x="214" y="68"/>
                    <a:pt x="221" y="81"/>
                    <a:pt x="233" y="81"/>
                  </a:cubicBezTo>
                  <a:cubicBezTo>
                    <a:pt x="234" y="81"/>
                    <a:pt x="236" y="81"/>
                    <a:pt x="237" y="80"/>
                  </a:cubicBezTo>
                  <a:cubicBezTo>
                    <a:pt x="251" y="77"/>
                    <a:pt x="255" y="67"/>
                    <a:pt x="244" y="56"/>
                  </a:cubicBezTo>
                  <a:cubicBezTo>
                    <a:pt x="234" y="50"/>
                    <a:pt x="237" y="35"/>
                    <a:pt x="251" y="32"/>
                  </a:cubicBezTo>
                  <a:cubicBezTo>
                    <a:pt x="268" y="29"/>
                    <a:pt x="255" y="18"/>
                    <a:pt x="227" y="8"/>
                  </a:cubicBezTo>
                  <a:cubicBezTo>
                    <a:pt x="212" y="3"/>
                    <a:pt x="20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26"/>
            <p:cNvSpPr/>
            <p:nvPr/>
          </p:nvSpPr>
          <p:spPr>
            <a:xfrm>
              <a:off x="5334125" y="1326950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8" y="0"/>
                    <a:pt x="42" y="1"/>
                    <a:pt x="35" y="1"/>
                  </a:cubicBezTo>
                  <a:cubicBezTo>
                    <a:pt x="11" y="9"/>
                    <a:pt x="0" y="15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26"/>
            <p:cNvSpPr/>
            <p:nvPr/>
          </p:nvSpPr>
          <p:spPr>
            <a:xfrm>
              <a:off x="5332550" y="1317250"/>
              <a:ext cx="2300" cy="1250"/>
            </a:xfrm>
            <a:custGeom>
              <a:avLst/>
              <a:gdLst/>
              <a:ahLst/>
              <a:cxnLst/>
              <a:rect l="l" t="t" r="r" b="b"/>
              <a:pathLst>
                <a:path w="92" h="50" extrusionOk="0">
                  <a:moveTo>
                    <a:pt x="37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1" y="8"/>
                    <a:pt x="32" y="50"/>
                    <a:pt x="71" y="50"/>
                  </a:cubicBezTo>
                  <a:cubicBezTo>
                    <a:pt x="87" y="50"/>
                    <a:pt x="92" y="40"/>
                    <a:pt x="77" y="25"/>
                  </a:cubicBezTo>
                  <a:cubicBezTo>
                    <a:pt x="65" y="10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26"/>
            <p:cNvSpPr/>
            <p:nvPr/>
          </p:nvSpPr>
          <p:spPr>
            <a:xfrm>
              <a:off x="5334400" y="131995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3" y="1"/>
                  </a:moveTo>
                  <a:cubicBezTo>
                    <a:pt x="49" y="1"/>
                    <a:pt x="42" y="2"/>
                    <a:pt x="34" y="4"/>
                  </a:cubicBezTo>
                  <a:cubicBezTo>
                    <a:pt x="10" y="7"/>
                    <a:pt x="0" y="18"/>
                    <a:pt x="7" y="22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20"/>
                    <a:pt x="52" y="15"/>
                  </a:cubicBezTo>
                  <a:cubicBezTo>
                    <a:pt x="61" y="5"/>
                    <a:pt x="61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26"/>
            <p:cNvSpPr/>
            <p:nvPr/>
          </p:nvSpPr>
          <p:spPr>
            <a:xfrm>
              <a:off x="5335750" y="1317750"/>
              <a:ext cx="2900" cy="1400"/>
            </a:xfrm>
            <a:custGeom>
              <a:avLst/>
              <a:gdLst/>
              <a:ahLst/>
              <a:cxnLst/>
              <a:rect l="l" t="t" r="r" b="b"/>
              <a:pathLst>
                <a:path w="116" h="56" extrusionOk="0">
                  <a:moveTo>
                    <a:pt x="95" y="1"/>
                  </a:moveTo>
                  <a:cubicBezTo>
                    <a:pt x="89" y="1"/>
                    <a:pt x="80" y="2"/>
                    <a:pt x="68" y="5"/>
                  </a:cubicBezTo>
                  <a:cubicBezTo>
                    <a:pt x="43" y="12"/>
                    <a:pt x="19" y="23"/>
                    <a:pt x="12" y="33"/>
                  </a:cubicBezTo>
                  <a:cubicBezTo>
                    <a:pt x="2" y="48"/>
                    <a:pt x="0" y="55"/>
                    <a:pt x="7" y="55"/>
                  </a:cubicBezTo>
                  <a:cubicBezTo>
                    <a:pt x="14" y="55"/>
                    <a:pt x="27" y="50"/>
                    <a:pt x="50" y="40"/>
                  </a:cubicBezTo>
                  <a:cubicBezTo>
                    <a:pt x="99" y="18"/>
                    <a:pt x="116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26"/>
            <p:cNvSpPr/>
            <p:nvPr/>
          </p:nvSpPr>
          <p:spPr>
            <a:xfrm>
              <a:off x="5337850" y="1316050"/>
              <a:ext cx="8025" cy="4250"/>
            </a:xfrm>
            <a:custGeom>
              <a:avLst/>
              <a:gdLst/>
              <a:ahLst/>
              <a:cxnLst/>
              <a:rect l="l" t="t" r="r" b="b"/>
              <a:pathLst>
                <a:path w="321" h="170" extrusionOk="0">
                  <a:moveTo>
                    <a:pt x="282" y="0"/>
                  </a:moveTo>
                  <a:cubicBezTo>
                    <a:pt x="255" y="0"/>
                    <a:pt x="211" y="21"/>
                    <a:pt x="143" y="63"/>
                  </a:cubicBezTo>
                  <a:cubicBezTo>
                    <a:pt x="102" y="88"/>
                    <a:pt x="67" y="105"/>
                    <a:pt x="58" y="105"/>
                  </a:cubicBezTo>
                  <a:cubicBezTo>
                    <a:pt x="57" y="105"/>
                    <a:pt x="56" y="105"/>
                    <a:pt x="56" y="104"/>
                  </a:cubicBezTo>
                  <a:cubicBezTo>
                    <a:pt x="56" y="103"/>
                    <a:pt x="55" y="102"/>
                    <a:pt x="54" y="102"/>
                  </a:cubicBezTo>
                  <a:cubicBezTo>
                    <a:pt x="49" y="102"/>
                    <a:pt x="39" y="109"/>
                    <a:pt x="29" y="125"/>
                  </a:cubicBezTo>
                  <a:cubicBezTo>
                    <a:pt x="7" y="151"/>
                    <a:pt x="0" y="169"/>
                    <a:pt x="7" y="169"/>
                  </a:cubicBezTo>
                  <a:cubicBezTo>
                    <a:pt x="10" y="169"/>
                    <a:pt x="16" y="165"/>
                    <a:pt x="25" y="157"/>
                  </a:cubicBezTo>
                  <a:cubicBezTo>
                    <a:pt x="29" y="152"/>
                    <a:pt x="34" y="150"/>
                    <a:pt x="38" y="150"/>
                  </a:cubicBezTo>
                  <a:cubicBezTo>
                    <a:pt x="43" y="150"/>
                    <a:pt x="47" y="154"/>
                    <a:pt x="49" y="160"/>
                  </a:cubicBezTo>
                  <a:cubicBezTo>
                    <a:pt x="51" y="165"/>
                    <a:pt x="59" y="168"/>
                    <a:pt x="71" y="168"/>
                  </a:cubicBezTo>
                  <a:cubicBezTo>
                    <a:pt x="85" y="168"/>
                    <a:pt x="104" y="164"/>
                    <a:pt x="122" y="157"/>
                  </a:cubicBezTo>
                  <a:cubicBezTo>
                    <a:pt x="157" y="146"/>
                    <a:pt x="184" y="129"/>
                    <a:pt x="184" y="122"/>
                  </a:cubicBezTo>
                  <a:cubicBezTo>
                    <a:pt x="181" y="115"/>
                    <a:pt x="184" y="108"/>
                    <a:pt x="198" y="108"/>
                  </a:cubicBezTo>
                  <a:cubicBezTo>
                    <a:pt x="243" y="104"/>
                    <a:pt x="320" y="46"/>
                    <a:pt x="313" y="21"/>
                  </a:cubicBezTo>
                  <a:cubicBezTo>
                    <a:pt x="308" y="7"/>
                    <a:pt x="298" y="0"/>
                    <a:pt x="2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26"/>
            <p:cNvSpPr/>
            <p:nvPr/>
          </p:nvSpPr>
          <p:spPr>
            <a:xfrm>
              <a:off x="5346575" y="1326200"/>
              <a:ext cx="9000" cy="3700"/>
            </a:xfrm>
            <a:custGeom>
              <a:avLst/>
              <a:gdLst/>
              <a:ahLst/>
              <a:cxnLst/>
              <a:rect l="l" t="t" r="r" b="b"/>
              <a:pathLst>
                <a:path w="360" h="148" extrusionOk="0">
                  <a:moveTo>
                    <a:pt x="261" y="1"/>
                  </a:moveTo>
                  <a:cubicBezTo>
                    <a:pt x="234" y="1"/>
                    <a:pt x="195" y="18"/>
                    <a:pt x="113" y="56"/>
                  </a:cubicBezTo>
                  <a:cubicBezTo>
                    <a:pt x="31" y="95"/>
                    <a:pt x="0" y="118"/>
                    <a:pt x="21" y="118"/>
                  </a:cubicBezTo>
                  <a:cubicBezTo>
                    <a:pt x="33" y="118"/>
                    <a:pt x="65" y="109"/>
                    <a:pt x="117" y="90"/>
                  </a:cubicBezTo>
                  <a:cubicBezTo>
                    <a:pt x="155" y="77"/>
                    <a:pt x="179" y="70"/>
                    <a:pt x="188" y="70"/>
                  </a:cubicBezTo>
                  <a:cubicBezTo>
                    <a:pt x="196" y="70"/>
                    <a:pt x="195" y="75"/>
                    <a:pt x="186" y="84"/>
                  </a:cubicBezTo>
                  <a:cubicBezTo>
                    <a:pt x="151" y="112"/>
                    <a:pt x="152" y="137"/>
                    <a:pt x="176" y="137"/>
                  </a:cubicBezTo>
                  <a:cubicBezTo>
                    <a:pt x="184" y="137"/>
                    <a:pt x="196" y="134"/>
                    <a:pt x="210" y="125"/>
                  </a:cubicBezTo>
                  <a:cubicBezTo>
                    <a:pt x="224" y="117"/>
                    <a:pt x="235" y="112"/>
                    <a:pt x="241" y="112"/>
                  </a:cubicBezTo>
                  <a:cubicBezTo>
                    <a:pt x="247" y="112"/>
                    <a:pt x="248" y="117"/>
                    <a:pt x="245" y="125"/>
                  </a:cubicBezTo>
                  <a:cubicBezTo>
                    <a:pt x="242" y="140"/>
                    <a:pt x="246" y="147"/>
                    <a:pt x="256" y="147"/>
                  </a:cubicBezTo>
                  <a:cubicBezTo>
                    <a:pt x="258" y="147"/>
                    <a:pt x="260" y="147"/>
                    <a:pt x="262" y="146"/>
                  </a:cubicBezTo>
                  <a:cubicBezTo>
                    <a:pt x="272" y="143"/>
                    <a:pt x="280" y="125"/>
                    <a:pt x="272" y="108"/>
                  </a:cubicBezTo>
                  <a:cubicBezTo>
                    <a:pt x="267" y="90"/>
                    <a:pt x="277" y="80"/>
                    <a:pt x="302" y="80"/>
                  </a:cubicBezTo>
                  <a:cubicBezTo>
                    <a:pt x="306" y="80"/>
                    <a:pt x="310" y="80"/>
                    <a:pt x="314" y="80"/>
                  </a:cubicBezTo>
                  <a:cubicBezTo>
                    <a:pt x="359" y="80"/>
                    <a:pt x="359" y="77"/>
                    <a:pt x="317" y="35"/>
                  </a:cubicBezTo>
                  <a:cubicBezTo>
                    <a:pt x="297" y="1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26"/>
            <p:cNvSpPr/>
            <p:nvPr/>
          </p:nvSpPr>
          <p:spPr>
            <a:xfrm>
              <a:off x="5349825" y="1323300"/>
              <a:ext cx="1925" cy="800"/>
            </a:xfrm>
            <a:custGeom>
              <a:avLst/>
              <a:gdLst/>
              <a:ahLst/>
              <a:cxnLst/>
              <a:rect l="l" t="t" r="r" b="b"/>
              <a:pathLst>
                <a:path w="77" h="32" extrusionOk="0">
                  <a:moveTo>
                    <a:pt x="25" y="1"/>
                  </a:moveTo>
                  <a:cubicBezTo>
                    <a:pt x="10" y="1"/>
                    <a:pt x="1" y="7"/>
                    <a:pt x="4" y="16"/>
                  </a:cubicBezTo>
                  <a:cubicBezTo>
                    <a:pt x="7" y="27"/>
                    <a:pt x="18" y="31"/>
                    <a:pt x="32" y="31"/>
                  </a:cubicBezTo>
                  <a:cubicBezTo>
                    <a:pt x="36" y="31"/>
                    <a:pt x="41" y="31"/>
                    <a:pt x="46" y="30"/>
                  </a:cubicBezTo>
                  <a:cubicBezTo>
                    <a:pt x="63" y="22"/>
                    <a:pt x="77" y="16"/>
                    <a:pt x="77" y="12"/>
                  </a:cubicBezTo>
                  <a:cubicBezTo>
                    <a:pt x="77" y="6"/>
                    <a:pt x="56" y="2"/>
                    <a:pt x="35" y="2"/>
                  </a:cubicBezTo>
                  <a:cubicBezTo>
                    <a:pt x="32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26"/>
            <p:cNvSpPr/>
            <p:nvPr/>
          </p:nvSpPr>
          <p:spPr>
            <a:xfrm>
              <a:off x="5348450" y="1315175"/>
              <a:ext cx="1400" cy="750"/>
            </a:xfrm>
            <a:custGeom>
              <a:avLst/>
              <a:gdLst/>
              <a:ahLst/>
              <a:cxnLst/>
              <a:rect l="l" t="t" r="r" b="b"/>
              <a:pathLst>
                <a:path w="56" h="30" extrusionOk="0">
                  <a:moveTo>
                    <a:pt x="17" y="0"/>
                  </a:moveTo>
                  <a:cubicBezTo>
                    <a:pt x="7" y="0"/>
                    <a:pt x="1" y="6"/>
                    <a:pt x="3" y="14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30" y="29"/>
                    <a:pt x="32" y="29"/>
                    <a:pt x="34" y="29"/>
                  </a:cubicBezTo>
                  <a:cubicBezTo>
                    <a:pt x="45" y="25"/>
                    <a:pt x="55" y="22"/>
                    <a:pt x="52" y="14"/>
                  </a:cubicBezTo>
                  <a:cubicBezTo>
                    <a:pt x="52" y="11"/>
                    <a:pt x="38" y="4"/>
                    <a:pt x="24" y="1"/>
                  </a:cubicBezTo>
                  <a:cubicBezTo>
                    <a:pt x="22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26"/>
            <p:cNvSpPr/>
            <p:nvPr/>
          </p:nvSpPr>
          <p:spPr>
            <a:xfrm>
              <a:off x="5355525" y="1328525"/>
              <a:ext cx="5925" cy="925"/>
            </a:xfrm>
            <a:custGeom>
              <a:avLst/>
              <a:gdLst/>
              <a:ahLst/>
              <a:cxnLst/>
              <a:rect l="l" t="t" r="r" b="b"/>
              <a:pathLst>
                <a:path w="237" h="37" extrusionOk="0">
                  <a:moveTo>
                    <a:pt x="147" y="0"/>
                  </a:moveTo>
                  <a:cubicBezTo>
                    <a:pt x="142" y="0"/>
                    <a:pt x="136" y="1"/>
                    <a:pt x="130" y="1"/>
                  </a:cubicBezTo>
                  <a:cubicBezTo>
                    <a:pt x="84" y="1"/>
                    <a:pt x="33" y="12"/>
                    <a:pt x="15" y="22"/>
                  </a:cubicBezTo>
                  <a:cubicBezTo>
                    <a:pt x="1" y="31"/>
                    <a:pt x="15" y="37"/>
                    <a:pt x="51" y="37"/>
                  </a:cubicBezTo>
                  <a:cubicBezTo>
                    <a:pt x="59" y="37"/>
                    <a:pt x="68" y="36"/>
                    <a:pt x="78" y="36"/>
                  </a:cubicBezTo>
                  <a:cubicBezTo>
                    <a:pt x="193" y="26"/>
                    <a:pt x="23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26"/>
            <p:cNvSpPr/>
            <p:nvPr/>
          </p:nvSpPr>
          <p:spPr>
            <a:xfrm>
              <a:off x="5355550" y="13163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8" y="0"/>
                  </a:moveTo>
                  <a:cubicBezTo>
                    <a:pt x="26" y="0"/>
                    <a:pt x="23" y="0"/>
                    <a:pt x="21" y="1"/>
                  </a:cubicBezTo>
                  <a:cubicBezTo>
                    <a:pt x="8" y="4"/>
                    <a:pt x="0" y="15"/>
                    <a:pt x="8" y="25"/>
                  </a:cubicBezTo>
                  <a:cubicBezTo>
                    <a:pt x="10" y="36"/>
                    <a:pt x="17" y="40"/>
                    <a:pt x="26" y="40"/>
                  </a:cubicBezTo>
                  <a:cubicBezTo>
                    <a:pt x="29" y="40"/>
                    <a:pt x="32" y="40"/>
                    <a:pt x="35" y="39"/>
                  </a:cubicBezTo>
                  <a:cubicBezTo>
                    <a:pt x="46" y="36"/>
                    <a:pt x="53" y="25"/>
                    <a:pt x="49" y="15"/>
                  </a:cubicBezTo>
                  <a:cubicBezTo>
                    <a:pt x="46" y="6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26"/>
            <p:cNvSpPr/>
            <p:nvPr/>
          </p:nvSpPr>
          <p:spPr>
            <a:xfrm>
              <a:off x="5358025" y="1315325"/>
              <a:ext cx="4350" cy="2250"/>
            </a:xfrm>
            <a:custGeom>
              <a:avLst/>
              <a:gdLst/>
              <a:ahLst/>
              <a:cxnLst/>
              <a:rect l="l" t="t" r="r" b="b"/>
              <a:pathLst>
                <a:path w="174" h="90" extrusionOk="0">
                  <a:moveTo>
                    <a:pt x="141" y="1"/>
                  </a:moveTo>
                  <a:cubicBezTo>
                    <a:pt x="133" y="1"/>
                    <a:pt x="122" y="1"/>
                    <a:pt x="109" y="2"/>
                  </a:cubicBezTo>
                  <a:cubicBezTo>
                    <a:pt x="68" y="5"/>
                    <a:pt x="26" y="16"/>
                    <a:pt x="19" y="23"/>
                  </a:cubicBezTo>
                  <a:cubicBezTo>
                    <a:pt x="0" y="42"/>
                    <a:pt x="28" y="90"/>
                    <a:pt x="54" y="90"/>
                  </a:cubicBezTo>
                  <a:cubicBezTo>
                    <a:pt x="56" y="90"/>
                    <a:pt x="59" y="89"/>
                    <a:pt x="61" y="88"/>
                  </a:cubicBezTo>
                  <a:cubicBezTo>
                    <a:pt x="72" y="88"/>
                    <a:pt x="78" y="75"/>
                    <a:pt x="75" y="64"/>
                  </a:cubicBezTo>
                  <a:cubicBezTo>
                    <a:pt x="72" y="52"/>
                    <a:pt x="76" y="46"/>
                    <a:pt x="86" y="46"/>
                  </a:cubicBezTo>
                  <a:cubicBezTo>
                    <a:pt x="88" y="46"/>
                    <a:pt x="90" y="46"/>
                    <a:pt x="93" y="47"/>
                  </a:cubicBezTo>
                  <a:cubicBezTo>
                    <a:pt x="95" y="47"/>
                    <a:pt x="98" y="47"/>
                    <a:pt x="101" y="47"/>
                  </a:cubicBezTo>
                  <a:cubicBezTo>
                    <a:pt x="117" y="47"/>
                    <a:pt x="137" y="40"/>
                    <a:pt x="151" y="26"/>
                  </a:cubicBezTo>
                  <a:cubicBezTo>
                    <a:pt x="173" y="7"/>
                    <a:pt x="173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26"/>
            <p:cNvSpPr/>
            <p:nvPr/>
          </p:nvSpPr>
          <p:spPr>
            <a:xfrm>
              <a:off x="5365350" y="1314025"/>
              <a:ext cx="25600" cy="3675"/>
            </a:xfrm>
            <a:custGeom>
              <a:avLst/>
              <a:gdLst/>
              <a:ahLst/>
              <a:cxnLst/>
              <a:rect l="l" t="t" r="r" b="b"/>
              <a:pathLst>
                <a:path w="1024" h="147" extrusionOk="0">
                  <a:moveTo>
                    <a:pt x="1019" y="1"/>
                  </a:moveTo>
                  <a:cubicBezTo>
                    <a:pt x="1007" y="1"/>
                    <a:pt x="970" y="19"/>
                    <a:pt x="948" y="40"/>
                  </a:cubicBezTo>
                  <a:cubicBezTo>
                    <a:pt x="942" y="47"/>
                    <a:pt x="935" y="51"/>
                    <a:pt x="930" y="51"/>
                  </a:cubicBezTo>
                  <a:cubicBezTo>
                    <a:pt x="925" y="51"/>
                    <a:pt x="921" y="48"/>
                    <a:pt x="919" y="44"/>
                  </a:cubicBezTo>
                  <a:cubicBezTo>
                    <a:pt x="918" y="36"/>
                    <a:pt x="906" y="33"/>
                    <a:pt x="888" y="33"/>
                  </a:cubicBezTo>
                  <a:cubicBezTo>
                    <a:pt x="874" y="33"/>
                    <a:pt x="855" y="35"/>
                    <a:pt x="836" y="40"/>
                  </a:cubicBezTo>
                  <a:cubicBezTo>
                    <a:pt x="821" y="44"/>
                    <a:pt x="801" y="46"/>
                    <a:pt x="781" y="46"/>
                  </a:cubicBezTo>
                  <a:cubicBezTo>
                    <a:pt x="750" y="46"/>
                    <a:pt x="717" y="41"/>
                    <a:pt x="695" y="33"/>
                  </a:cubicBezTo>
                  <a:cubicBezTo>
                    <a:pt x="673" y="26"/>
                    <a:pt x="640" y="22"/>
                    <a:pt x="599" y="22"/>
                  </a:cubicBezTo>
                  <a:cubicBezTo>
                    <a:pt x="468" y="22"/>
                    <a:pt x="269" y="57"/>
                    <a:pt x="205" y="99"/>
                  </a:cubicBezTo>
                  <a:cubicBezTo>
                    <a:pt x="194" y="107"/>
                    <a:pt x="185" y="111"/>
                    <a:pt x="180" y="111"/>
                  </a:cubicBezTo>
                  <a:cubicBezTo>
                    <a:pt x="175" y="111"/>
                    <a:pt x="174" y="106"/>
                    <a:pt x="178" y="95"/>
                  </a:cubicBezTo>
                  <a:cubicBezTo>
                    <a:pt x="181" y="87"/>
                    <a:pt x="178" y="82"/>
                    <a:pt x="170" y="82"/>
                  </a:cubicBezTo>
                  <a:cubicBezTo>
                    <a:pt x="162" y="82"/>
                    <a:pt x="148" y="87"/>
                    <a:pt x="128" y="95"/>
                  </a:cubicBezTo>
                  <a:cubicBezTo>
                    <a:pt x="110" y="105"/>
                    <a:pt x="88" y="111"/>
                    <a:pt x="73" y="111"/>
                  </a:cubicBezTo>
                  <a:cubicBezTo>
                    <a:pt x="65" y="111"/>
                    <a:pt x="59" y="109"/>
                    <a:pt x="56" y="106"/>
                  </a:cubicBezTo>
                  <a:cubicBezTo>
                    <a:pt x="48" y="101"/>
                    <a:pt x="39" y="97"/>
                    <a:pt x="29" y="97"/>
                  </a:cubicBezTo>
                  <a:cubicBezTo>
                    <a:pt x="25" y="97"/>
                    <a:pt x="21" y="98"/>
                    <a:pt x="18" y="99"/>
                  </a:cubicBezTo>
                  <a:cubicBezTo>
                    <a:pt x="8" y="102"/>
                    <a:pt x="0" y="116"/>
                    <a:pt x="4" y="130"/>
                  </a:cubicBezTo>
                  <a:cubicBezTo>
                    <a:pt x="8" y="141"/>
                    <a:pt x="45" y="146"/>
                    <a:pt x="94" y="146"/>
                  </a:cubicBezTo>
                  <a:cubicBezTo>
                    <a:pt x="158" y="146"/>
                    <a:pt x="240" y="137"/>
                    <a:pt x="299" y="119"/>
                  </a:cubicBezTo>
                  <a:cubicBezTo>
                    <a:pt x="308" y="118"/>
                    <a:pt x="316" y="117"/>
                    <a:pt x="324" y="117"/>
                  </a:cubicBezTo>
                  <a:cubicBezTo>
                    <a:pt x="334" y="117"/>
                    <a:pt x="341" y="119"/>
                    <a:pt x="341" y="123"/>
                  </a:cubicBezTo>
                  <a:cubicBezTo>
                    <a:pt x="341" y="124"/>
                    <a:pt x="344" y="125"/>
                    <a:pt x="348" y="125"/>
                  </a:cubicBezTo>
                  <a:cubicBezTo>
                    <a:pt x="362" y="125"/>
                    <a:pt x="395" y="115"/>
                    <a:pt x="431" y="99"/>
                  </a:cubicBezTo>
                  <a:cubicBezTo>
                    <a:pt x="465" y="84"/>
                    <a:pt x="493" y="77"/>
                    <a:pt x="509" y="77"/>
                  </a:cubicBezTo>
                  <a:cubicBezTo>
                    <a:pt x="531" y="77"/>
                    <a:pt x="532" y="89"/>
                    <a:pt x="500" y="113"/>
                  </a:cubicBezTo>
                  <a:cubicBezTo>
                    <a:pt x="496" y="115"/>
                    <a:pt x="496" y="115"/>
                    <a:pt x="498" y="115"/>
                  </a:cubicBezTo>
                  <a:cubicBezTo>
                    <a:pt x="503" y="115"/>
                    <a:pt x="530" y="108"/>
                    <a:pt x="566" y="95"/>
                  </a:cubicBezTo>
                  <a:cubicBezTo>
                    <a:pt x="604" y="82"/>
                    <a:pt x="631" y="75"/>
                    <a:pt x="653" y="75"/>
                  </a:cubicBezTo>
                  <a:cubicBezTo>
                    <a:pt x="670" y="75"/>
                    <a:pt x="684" y="79"/>
                    <a:pt x="698" y="89"/>
                  </a:cubicBezTo>
                  <a:cubicBezTo>
                    <a:pt x="712" y="99"/>
                    <a:pt x="729" y="104"/>
                    <a:pt x="752" y="104"/>
                  </a:cubicBezTo>
                  <a:cubicBezTo>
                    <a:pt x="775" y="104"/>
                    <a:pt x="804" y="99"/>
                    <a:pt x="840" y="89"/>
                  </a:cubicBezTo>
                  <a:cubicBezTo>
                    <a:pt x="895" y="75"/>
                    <a:pt x="948" y="57"/>
                    <a:pt x="954" y="54"/>
                  </a:cubicBezTo>
                  <a:cubicBezTo>
                    <a:pt x="961" y="47"/>
                    <a:pt x="975" y="40"/>
                    <a:pt x="989" y="36"/>
                  </a:cubicBezTo>
                  <a:cubicBezTo>
                    <a:pt x="999" y="30"/>
                    <a:pt x="1014" y="19"/>
                    <a:pt x="1020" y="9"/>
                  </a:cubicBezTo>
                  <a:cubicBezTo>
                    <a:pt x="1024" y="3"/>
                    <a:pt x="1023" y="1"/>
                    <a:pt x="10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26"/>
            <p:cNvSpPr/>
            <p:nvPr/>
          </p:nvSpPr>
          <p:spPr>
            <a:xfrm>
              <a:off x="5369775" y="1311250"/>
              <a:ext cx="5050" cy="800"/>
            </a:xfrm>
            <a:custGeom>
              <a:avLst/>
              <a:gdLst/>
              <a:ahLst/>
              <a:cxnLst/>
              <a:rect l="l" t="t" r="r" b="b"/>
              <a:pathLst>
                <a:path w="202" h="32" extrusionOk="0">
                  <a:moveTo>
                    <a:pt x="163" y="0"/>
                  </a:moveTo>
                  <a:cubicBezTo>
                    <a:pt x="143" y="0"/>
                    <a:pt x="109" y="3"/>
                    <a:pt x="73" y="9"/>
                  </a:cubicBezTo>
                  <a:cubicBezTo>
                    <a:pt x="11" y="19"/>
                    <a:pt x="1" y="26"/>
                    <a:pt x="39" y="30"/>
                  </a:cubicBezTo>
                  <a:cubicBezTo>
                    <a:pt x="47" y="31"/>
                    <a:pt x="56" y="31"/>
                    <a:pt x="65" y="31"/>
                  </a:cubicBezTo>
                  <a:cubicBezTo>
                    <a:pt x="127" y="31"/>
                    <a:pt x="202" y="14"/>
                    <a:pt x="177" y="2"/>
                  </a:cubicBezTo>
                  <a:cubicBezTo>
                    <a:pt x="174" y="1"/>
                    <a:pt x="169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p26"/>
            <p:cNvSpPr/>
            <p:nvPr/>
          </p:nvSpPr>
          <p:spPr>
            <a:xfrm>
              <a:off x="5375675" y="1310325"/>
              <a:ext cx="2650" cy="1200"/>
            </a:xfrm>
            <a:custGeom>
              <a:avLst/>
              <a:gdLst/>
              <a:ahLst/>
              <a:cxnLst/>
              <a:rect l="l" t="t" r="r" b="b"/>
              <a:pathLst>
                <a:path w="106" h="48" extrusionOk="0">
                  <a:moveTo>
                    <a:pt x="81" y="0"/>
                  </a:moveTo>
                  <a:cubicBezTo>
                    <a:pt x="73" y="0"/>
                    <a:pt x="63" y="2"/>
                    <a:pt x="53" y="4"/>
                  </a:cubicBezTo>
                  <a:cubicBezTo>
                    <a:pt x="18" y="14"/>
                    <a:pt x="0" y="29"/>
                    <a:pt x="11" y="35"/>
                  </a:cubicBezTo>
                  <a:cubicBezTo>
                    <a:pt x="21" y="43"/>
                    <a:pt x="35" y="47"/>
                    <a:pt x="49" y="47"/>
                  </a:cubicBezTo>
                  <a:cubicBezTo>
                    <a:pt x="54" y="47"/>
                    <a:pt x="58" y="47"/>
                    <a:pt x="63" y="46"/>
                  </a:cubicBezTo>
                  <a:cubicBezTo>
                    <a:pt x="80" y="42"/>
                    <a:pt x="98" y="29"/>
                    <a:pt x="101" y="14"/>
                  </a:cubicBezTo>
                  <a:cubicBezTo>
                    <a:pt x="105" y="5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p26"/>
            <p:cNvSpPr/>
            <p:nvPr/>
          </p:nvSpPr>
          <p:spPr>
            <a:xfrm>
              <a:off x="5387000" y="1339300"/>
              <a:ext cx="1350" cy="2825"/>
            </a:xfrm>
            <a:custGeom>
              <a:avLst/>
              <a:gdLst/>
              <a:ahLst/>
              <a:cxnLst/>
              <a:rect l="l" t="t" r="r" b="b"/>
              <a:pathLst>
                <a:path w="54" h="113" extrusionOk="0">
                  <a:moveTo>
                    <a:pt x="14" y="0"/>
                  </a:moveTo>
                  <a:cubicBezTo>
                    <a:pt x="10" y="0"/>
                    <a:pt x="9" y="11"/>
                    <a:pt x="5" y="32"/>
                  </a:cubicBezTo>
                  <a:cubicBezTo>
                    <a:pt x="0" y="83"/>
                    <a:pt x="6" y="112"/>
                    <a:pt x="20" y="112"/>
                  </a:cubicBezTo>
                  <a:cubicBezTo>
                    <a:pt x="25" y="112"/>
                    <a:pt x="32" y="108"/>
                    <a:pt x="40" y="98"/>
                  </a:cubicBezTo>
                  <a:cubicBezTo>
                    <a:pt x="53" y="80"/>
                    <a:pt x="53" y="49"/>
                    <a:pt x="37" y="28"/>
                  </a:cubicBezTo>
                  <a:cubicBezTo>
                    <a:pt x="25" y="9"/>
                    <a:pt x="18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26"/>
            <p:cNvSpPr/>
            <p:nvPr/>
          </p:nvSpPr>
          <p:spPr>
            <a:xfrm>
              <a:off x="5379925" y="1316875"/>
              <a:ext cx="1675" cy="625"/>
            </a:xfrm>
            <a:custGeom>
              <a:avLst/>
              <a:gdLst/>
              <a:ahLst/>
              <a:cxnLst/>
              <a:rect l="l" t="t" r="r" b="b"/>
              <a:pathLst>
                <a:path w="67" h="25" extrusionOk="0">
                  <a:moveTo>
                    <a:pt x="53" y="1"/>
                  </a:moveTo>
                  <a:cubicBezTo>
                    <a:pt x="49" y="1"/>
                    <a:pt x="44" y="1"/>
                    <a:pt x="38" y="2"/>
                  </a:cubicBezTo>
                  <a:cubicBezTo>
                    <a:pt x="14" y="9"/>
                    <a:pt x="0" y="16"/>
                    <a:pt x="11" y="23"/>
                  </a:cubicBezTo>
                  <a:cubicBezTo>
                    <a:pt x="13" y="24"/>
                    <a:pt x="16" y="24"/>
                    <a:pt x="20" y="24"/>
                  </a:cubicBezTo>
                  <a:cubicBezTo>
                    <a:pt x="30" y="24"/>
                    <a:pt x="43" y="20"/>
                    <a:pt x="56" y="13"/>
                  </a:cubicBezTo>
                  <a:cubicBezTo>
                    <a:pt x="6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26"/>
            <p:cNvSpPr/>
            <p:nvPr/>
          </p:nvSpPr>
          <p:spPr>
            <a:xfrm>
              <a:off x="5378950" y="1309750"/>
              <a:ext cx="10625" cy="2500"/>
            </a:xfrm>
            <a:custGeom>
              <a:avLst/>
              <a:gdLst/>
              <a:ahLst/>
              <a:cxnLst/>
              <a:rect l="l" t="t" r="r" b="b"/>
              <a:pathLst>
                <a:path w="425" h="100" extrusionOk="0">
                  <a:moveTo>
                    <a:pt x="202" y="22"/>
                  </a:moveTo>
                  <a:cubicBezTo>
                    <a:pt x="211" y="22"/>
                    <a:pt x="216" y="29"/>
                    <a:pt x="213" y="41"/>
                  </a:cubicBezTo>
                  <a:cubicBezTo>
                    <a:pt x="209" y="55"/>
                    <a:pt x="202" y="65"/>
                    <a:pt x="196" y="65"/>
                  </a:cubicBezTo>
                  <a:cubicBezTo>
                    <a:pt x="194" y="66"/>
                    <a:pt x="193" y="66"/>
                    <a:pt x="192" y="66"/>
                  </a:cubicBezTo>
                  <a:cubicBezTo>
                    <a:pt x="186" y="66"/>
                    <a:pt x="181" y="59"/>
                    <a:pt x="178" y="48"/>
                  </a:cubicBezTo>
                  <a:cubicBezTo>
                    <a:pt x="175" y="37"/>
                    <a:pt x="185" y="27"/>
                    <a:pt x="196" y="23"/>
                  </a:cubicBezTo>
                  <a:cubicBezTo>
                    <a:pt x="198" y="23"/>
                    <a:pt x="200" y="22"/>
                    <a:pt x="202" y="22"/>
                  </a:cubicBezTo>
                  <a:close/>
                  <a:moveTo>
                    <a:pt x="277" y="0"/>
                  </a:moveTo>
                  <a:cubicBezTo>
                    <a:pt x="259" y="0"/>
                    <a:pt x="234" y="2"/>
                    <a:pt x="209" y="7"/>
                  </a:cubicBezTo>
                  <a:cubicBezTo>
                    <a:pt x="167" y="13"/>
                    <a:pt x="102" y="20"/>
                    <a:pt x="63" y="23"/>
                  </a:cubicBezTo>
                  <a:cubicBezTo>
                    <a:pt x="8" y="27"/>
                    <a:pt x="1" y="31"/>
                    <a:pt x="32" y="41"/>
                  </a:cubicBezTo>
                  <a:cubicBezTo>
                    <a:pt x="60" y="48"/>
                    <a:pt x="63" y="55"/>
                    <a:pt x="42" y="62"/>
                  </a:cubicBezTo>
                  <a:cubicBezTo>
                    <a:pt x="29" y="65"/>
                    <a:pt x="18" y="79"/>
                    <a:pt x="22" y="90"/>
                  </a:cubicBezTo>
                  <a:cubicBezTo>
                    <a:pt x="24" y="96"/>
                    <a:pt x="28" y="99"/>
                    <a:pt x="34" y="99"/>
                  </a:cubicBezTo>
                  <a:cubicBezTo>
                    <a:pt x="38" y="99"/>
                    <a:pt x="42" y="97"/>
                    <a:pt x="47" y="93"/>
                  </a:cubicBezTo>
                  <a:cubicBezTo>
                    <a:pt x="57" y="86"/>
                    <a:pt x="133" y="79"/>
                    <a:pt x="216" y="79"/>
                  </a:cubicBezTo>
                  <a:cubicBezTo>
                    <a:pt x="240" y="80"/>
                    <a:pt x="263" y="80"/>
                    <a:pt x="284" y="80"/>
                  </a:cubicBezTo>
                  <a:cubicBezTo>
                    <a:pt x="343" y="80"/>
                    <a:pt x="391" y="77"/>
                    <a:pt x="404" y="72"/>
                  </a:cubicBezTo>
                  <a:cubicBezTo>
                    <a:pt x="425" y="69"/>
                    <a:pt x="396" y="62"/>
                    <a:pt x="345" y="62"/>
                  </a:cubicBezTo>
                  <a:cubicBezTo>
                    <a:pt x="261" y="58"/>
                    <a:pt x="213" y="20"/>
                    <a:pt x="289" y="17"/>
                  </a:cubicBezTo>
                  <a:cubicBezTo>
                    <a:pt x="310" y="17"/>
                    <a:pt x="317" y="10"/>
                    <a:pt x="303" y="2"/>
                  </a:cubicBezTo>
                  <a:cubicBezTo>
                    <a:pt x="299" y="1"/>
                    <a:pt x="289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26"/>
            <p:cNvSpPr/>
            <p:nvPr/>
          </p:nvSpPr>
          <p:spPr>
            <a:xfrm>
              <a:off x="5391025" y="1340975"/>
              <a:ext cx="3650" cy="3725"/>
            </a:xfrm>
            <a:custGeom>
              <a:avLst/>
              <a:gdLst/>
              <a:ahLst/>
              <a:cxnLst/>
              <a:rect l="l" t="t" r="r" b="b"/>
              <a:pathLst>
                <a:path w="146" h="149" extrusionOk="0">
                  <a:moveTo>
                    <a:pt x="96" y="0"/>
                  </a:moveTo>
                  <a:cubicBezTo>
                    <a:pt x="88" y="0"/>
                    <a:pt x="79" y="3"/>
                    <a:pt x="66" y="7"/>
                  </a:cubicBezTo>
                  <a:cubicBezTo>
                    <a:pt x="42" y="17"/>
                    <a:pt x="25" y="31"/>
                    <a:pt x="32" y="37"/>
                  </a:cubicBezTo>
                  <a:cubicBezTo>
                    <a:pt x="38" y="44"/>
                    <a:pt x="35" y="55"/>
                    <a:pt x="25" y="58"/>
                  </a:cubicBezTo>
                  <a:cubicBezTo>
                    <a:pt x="11" y="61"/>
                    <a:pt x="1" y="72"/>
                    <a:pt x="4" y="82"/>
                  </a:cubicBezTo>
                  <a:cubicBezTo>
                    <a:pt x="6" y="88"/>
                    <a:pt x="11" y="90"/>
                    <a:pt x="17" y="90"/>
                  </a:cubicBezTo>
                  <a:cubicBezTo>
                    <a:pt x="24" y="90"/>
                    <a:pt x="32" y="88"/>
                    <a:pt x="38" y="82"/>
                  </a:cubicBezTo>
                  <a:cubicBezTo>
                    <a:pt x="43" y="80"/>
                    <a:pt x="47" y="79"/>
                    <a:pt x="52" y="79"/>
                  </a:cubicBezTo>
                  <a:cubicBezTo>
                    <a:pt x="66" y="79"/>
                    <a:pt x="82" y="90"/>
                    <a:pt x="97" y="114"/>
                  </a:cubicBezTo>
                  <a:cubicBezTo>
                    <a:pt x="113" y="137"/>
                    <a:pt x="125" y="148"/>
                    <a:pt x="133" y="148"/>
                  </a:cubicBezTo>
                  <a:cubicBezTo>
                    <a:pt x="145" y="148"/>
                    <a:pt x="145" y="119"/>
                    <a:pt x="132" y="61"/>
                  </a:cubicBezTo>
                  <a:cubicBezTo>
                    <a:pt x="122" y="16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26"/>
            <p:cNvSpPr/>
            <p:nvPr/>
          </p:nvSpPr>
          <p:spPr>
            <a:xfrm>
              <a:off x="5391550" y="1310500"/>
              <a:ext cx="2775" cy="725"/>
            </a:xfrm>
            <a:custGeom>
              <a:avLst/>
              <a:gdLst/>
              <a:ahLst/>
              <a:cxnLst/>
              <a:rect l="l" t="t" r="r" b="b"/>
              <a:pathLst>
                <a:path w="111" h="29" extrusionOk="0">
                  <a:moveTo>
                    <a:pt x="105" y="0"/>
                  </a:moveTo>
                  <a:cubicBezTo>
                    <a:pt x="97" y="0"/>
                    <a:pt x="81" y="4"/>
                    <a:pt x="59" y="11"/>
                  </a:cubicBezTo>
                  <a:cubicBezTo>
                    <a:pt x="17" y="22"/>
                    <a:pt x="1" y="28"/>
                    <a:pt x="25" y="28"/>
                  </a:cubicBezTo>
                  <a:cubicBezTo>
                    <a:pt x="45" y="28"/>
                    <a:pt x="80" y="18"/>
                    <a:pt x="100" y="7"/>
                  </a:cubicBezTo>
                  <a:cubicBezTo>
                    <a:pt x="110" y="3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26"/>
            <p:cNvSpPr/>
            <p:nvPr/>
          </p:nvSpPr>
          <p:spPr>
            <a:xfrm>
              <a:off x="5395725" y="1310875"/>
              <a:ext cx="2425" cy="1025"/>
            </a:xfrm>
            <a:custGeom>
              <a:avLst/>
              <a:gdLst/>
              <a:ahLst/>
              <a:cxnLst/>
              <a:rect l="l" t="t" r="r" b="b"/>
              <a:pathLst>
                <a:path w="97" h="41" extrusionOk="0">
                  <a:moveTo>
                    <a:pt x="72" y="1"/>
                  </a:moveTo>
                  <a:cubicBezTo>
                    <a:pt x="64" y="1"/>
                    <a:pt x="54" y="4"/>
                    <a:pt x="42" y="10"/>
                  </a:cubicBezTo>
                  <a:cubicBezTo>
                    <a:pt x="17" y="24"/>
                    <a:pt x="0" y="34"/>
                    <a:pt x="3" y="37"/>
                  </a:cubicBezTo>
                  <a:cubicBezTo>
                    <a:pt x="3" y="41"/>
                    <a:pt x="24" y="41"/>
                    <a:pt x="52" y="41"/>
                  </a:cubicBezTo>
                  <a:cubicBezTo>
                    <a:pt x="83" y="41"/>
                    <a:pt x="97" y="31"/>
                    <a:pt x="90" y="13"/>
                  </a:cubicBezTo>
                  <a:cubicBezTo>
                    <a:pt x="88" y="5"/>
                    <a:pt x="82" y="1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26"/>
            <p:cNvSpPr/>
            <p:nvPr/>
          </p:nvSpPr>
          <p:spPr>
            <a:xfrm>
              <a:off x="5340975" y="1128000"/>
              <a:ext cx="1250" cy="1500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5" y="0"/>
                  </a:moveTo>
                  <a:cubicBezTo>
                    <a:pt x="14" y="0"/>
                    <a:pt x="12" y="1"/>
                    <a:pt x="11" y="1"/>
                  </a:cubicBezTo>
                  <a:cubicBezTo>
                    <a:pt x="0" y="4"/>
                    <a:pt x="0" y="18"/>
                    <a:pt x="14" y="36"/>
                  </a:cubicBezTo>
                  <a:cubicBezTo>
                    <a:pt x="25" y="49"/>
                    <a:pt x="38" y="60"/>
                    <a:pt x="42" y="60"/>
                  </a:cubicBezTo>
                  <a:cubicBezTo>
                    <a:pt x="49" y="57"/>
                    <a:pt x="49" y="42"/>
                    <a:pt x="42" y="25"/>
                  </a:cubicBezTo>
                  <a:cubicBezTo>
                    <a:pt x="39" y="13"/>
                    <a:pt x="28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26"/>
            <p:cNvSpPr/>
            <p:nvPr/>
          </p:nvSpPr>
          <p:spPr>
            <a:xfrm>
              <a:off x="5357100" y="1124225"/>
              <a:ext cx="2150" cy="600"/>
            </a:xfrm>
            <a:custGeom>
              <a:avLst/>
              <a:gdLst/>
              <a:ahLst/>
              <a:cxnLst/>
              <a:rect l="l" t="t" r="r" b="b"/>
              <a:pathLst>
                <a:path w="86" h="24" extrusionOk="0">
                  <a:moveTo>
                    <a:pt x="75" y="0"/>
                  </a:moveTo>
                  <a:cubicBezTo>
                    <a:pt x="69" y="0"/>
                    <a:pt x="59" y="2"/>
                    <a:pt x="46" y="6"/>
                  </a:cubicBezTo>
                  <a:cubicBezTo>
                    <a:pt x="11" y="13"/>
                    <a:pt x="0" y="20"/>
                    <a:pt x="18" y="24"/>
                  </a:cubicBezTo>
                  <a:cubicBezTo>
                    <a:pt x="35" y="24"/>
                    <a:pt x="63" y="17"/>
                    <a:pt x="77" y="9"/>
                  </a:cubicBezTo>
                  <a:cubicBezTo>
                    <a:pt x="85" y="4"/>
                    <a:pt x="84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26"/>
            <p:cNvSpPr/>
            <p:nvPr/>
          </p:nvSpPr>
          <p:spPr>
            <a:xfrm>
              <a:off x="5421475" y="1321800"/>
              <a:ext cx="2175" cy="825"/>
            </a:xfrm>
            <a:custGeom>
              <a:avLst/>
              <a:gdLst/>
              <a:ahLst/>
              <a:cxnLst/>
              <a:rect l="l" t="t" r="r" b="b"/>
              <a:pathLst>
                <a:path w="87" h="33" extrusionOk="0">
                  <a:moveTo>
                    <a:pt x="54" y="1"/>
                  </a:moveTo>
                  <a:cubicBezTo>
                    <a:pt x="47" y="1"/>
                    <a:pt x="39" y="2"/>
                    <a:pt x="32" y="3"/>
                  </a:cubicBezTo>
                  <a:cubicBezTo>
                    <a:pt x="14" y="7"/>
                    <a:pt x="0" y="17"/>
                    <a:pt x="3" y="24"/>
                  </a:cubicBezTo>
                  <a:cubicBezTo>
                    <a:pt x="5" y="30"/>
                    <a:pt x="15" y="33"/>
                    <a:pt x="26" y="33"/>
                  </a:cubicBezTo>
                  <a:cubicBezTo>
                    <a:pt x="33" y="33"/>
                    <a:pt x="41" y="32"/>
                    <a:pt x="48" y="31"/>
                  </a:cubicBezTo>
                  <a:cubicBezTo>
                    <a:pt x="73" y="24"/>
                    <a:pt x="87" y="13"/>
                    <a:pt x="77" y="7"/>
                  </a:cubicBezTo>
                  <a:cubicBezTo>
                    <a:pt x="72" y="2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26"/>
            <p:cNvSpPr/>
            <p:nvPr/>
          </p:nvSpPr>
          <p:spPr>
            <a:xfrm>
              <a:off x="5362825" y="112337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2" y="1"/>
                  </a:moveTo>
                  <a:cubicBezTo>
                    <a:pt x="48" y="1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30" y="22"/>
                    <a:pt x="43" y="17"/>
                    <a:pt x="53" y="13"/>
                  </a:cubicBezTo>
                  <a:cubicBezTo>
                    <a:pt x="66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26"/>
            <p:cNvSpPr/>
            <p:nvPr/>
          </p:nvSpPr>
          <p:spPr>
            <a:xfrm>
              <a:off x="5426225" y="1322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36" y="1"/>
                  </a:moveTo>
                  <a:cubicBezTo>
                    <a:pt x="34" y="1"/>
                    <a:pt x="33" y="1"/>
                    <a:pt x="32" y="1"/>
                  </a:cubicBezTo>
                  <a:cubicBezTo>
                    <a:pt x="1" y="9"/>
                    <a:pt x="8" y="19"/>
                    <a:pt x="60" y="40"/>
                  </a:cubicBezTo>
                  <a:cubicBezTo>
                    <a:pt x="74" y="44"/>
                    <a:pt x="83" y="47"/>
                    <a:pt x="87" y="47"/>
                  </a:cubicBezTo>
                  <a:cubicBezTo>
                    <a:pt x="94" y="47"/>
                    <a:pt x="90" y="41"/>
                    <a:pt x="77" y="26"/>
                  </a:cubicBezTo>
                  <a:cubicBezTo>
                    <a:pt x="65" y="14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26"/>
            <p:cNvSpPr/>
            <p:nvPr/>
          </p:nvSpPr>
          <p:spPr>
            <a:xfrm>
              <a:off x="5428550" y="1321750"/>
              <a:ext cx="18000" cy="4150"/>
            </a:xfrm>
            <a:custGeom>
              <a:avLst/>
              <a:gdLst/>
              <a:ahLst/>
              <a:cxnLst/>
              <a:rect l="l" t="t" r="r" b="b"/>
              <a:pathLst>
                <a:path w="720" h="166" extrusionOk="0">
                  <a:moveTo>
                    <a:pt x="7" y="0"/>
                  </a:moveTo>
                  <a:cubicBezTo>
                    <a:pt x="0" y="0"/>
                    <a:pt x="10" y="19"/>
                    <a:pt x="33" y="47"/>
                  </a:cubicBezTo>
                  <a:cubicBezTo>
                    <a:pt x="42" y="59"/>
                    <a:pt x="64" y="68"/>
                    <a:pt x="79" y="68"/>
                  </a:cubicBezTo>
                  <a:cubicBezTo>
                    <a:pt x="81" y="68"/>
                    <a:pt x="83" y="68"/>
                    <a:pt x="85" y="68"/>
                  </a:cubicBezTo>
                  <a:cubicBezTo>
                    <a:pt x="90" y="66"/>
                    <a:pt x="95" y="65"/>
                    <a:pt x="100" y="65"/>
                  </a:cubicBezTo>
                  <a:cubicBezTo>
                    <a:pt x="111" y="65"/>
                    <a:pt x="120" y="70"/>
                    <a:pt x="123" y="74"/>
                  </a:cubicBezTo>
                  <a:cubicBezTo>
                    <a:pt x="127" y="84"/>
                    <a:pt x="148" y="92"/>
                    <a:pt x="175" y="92"/>
                  </a:cubicBezTo>
                  <a:cubicBezTo>
                    <a:pt x="227" y="92"/>
                    <a:pt x="255" y="130"/>
                    <a:pt x="210" y="140"/>
                  </a:cubicBezTo>
                  <a:cubicBezTo>
                    <a:pt x="192" y="147"/>
                    <a:pt x="196" y="151"/>
                    <a:pt x="223" y="158"/>
                  </a:cubicBezTo>
                  <a:cubicBezTo>
                    <a:pt x="240" y="163"/>
                    <a:pt x="253" y="165"/>
                    <a:pt x="262" y="165"/>
                  </a:cubicBezTo>
                  <a:cubicBezTo>
                    <a:pt x="284" y="165"/>
                    <a:pt x="282" y="149"/>
                    <a:pt x="262" y="113"/>
                  </a:cubicBezTo>
                  <a:cubicBezTo>
                    <a:pt x="250" y="89"/>
                    <a:pt x="246" y="73"/>
                    <a:pt x="253" y="73"/>
                  </a:cubicBezTo>
                  <a:lnTo>
                    <a:pt x="253" y="73"/>
                  </a:lnTo>
                  <a:cubicBezTo>
                    <a:pt x="254" y="73"/>
                    <a:pt x="256" y="73"/>
                    <a:pt x="258" y="74"/>
                  </a:cubicBezTo>
                  <a:cubicBezTo>
                    <a:pt x="266" y="79"/>
                    <a:pt x="280" y="82"/>
                    <a:pt x="298" y="82"/>
                  </a:cubicBezTo>
                  <a:cubicBezTo>
                    <a:pt x="334" y="82"/>
                    <a:pt x="390" y="73"/>
                    <a:pt x="470" y="57"/>
                  </a:cubicBezTo>
                  <a:cubicBezTo>
                    <a:pt x="480" y="55"/>
                    <a:pt x="489" y="53"/>
                    <a:pt x="496" y="53"/>
                  </a:cubicBezTo>
                  <a:cubicBezTo>
                    <a:pt x="510" y="53"/>
                    <a:pt x="517" y="57"/>
                    <a:pt x="515" y="64"/>
                  </a:cubicBezTo>
                  <a:cubicBezTo>
                    <a:pt x="513" y="71"/>
                    <a:pt x="520" y="75"/>
                    <a:pt x="534" y="75"/>
                  </a:cubicBezTo>
                  <a:cubicBezTo>
                    <a:pt x="545" y="75"/>
                    <a:pt x="560" y="72"/>
                    <a:pt x="577" y="68"/>
                  </a:cubicBezTo>
                  <a:cubicBezTo>
                    <a:pt x="612" y="60"/>
                    <a:pt x="660" y="54"/>
                    <a:pt x="685" y="54"/>
                  </a:cubicBezTo>
                  <a:cubicBezTo>
                    <a:pt x="691" y="54"/>
                    <a:pt x="695" y="54"/>
                    <a:pt x="699" y="54"/>
                  </a:cubicBezTo>
                  <a:cubicBezTo>
                    <a:pt x="718" y="54"/>
                    <a:pt x="720" y="48"/>
                    <a:pt x="706" y="39"/>
                  </a:cubicBezTo>
                  <a:cubicBezTo>
                    <a:pt x="695" y="29"/>
                    <a:pt x="640" y="22"/>
                    <a:pt x="588" y="19"/>
                  </a:cubicBezTo>
                  <a:cubicBezTo>
                    <a:pt x="536" y="19"/>
                    <a:pt x="491" y="15"/>
                    <a:pt x="487" y="9"/>
                  </a:cubicBezTo>
                  <a:cubicBezTo>
                    <a:pt x="487" y="6"/>
                    <a:pt x="482" y="5"/>
                    <a:pt x="472" y="5"/>
                  </a:cubicBezTo>
                  <a:cubicBezTo>
                    <a:pt x="457" y="5"/>
                    <a:pt x="431" y="8"/>
                    <a:pt x="401" y="12"/>
                  </a:cubicBezTo>
                  <a:cubicBezTo>
                    <a:pt x="347" y="22"/>
                    <a:pt x="264" y="27"/>
                    <a:pt x="189" y="27"/>
                  </a:cubicBezTo>
                  <a:cubicBezTo>
                    <a:pt x="108" y="27"/>
                    <a:pt x="37" y="21"/>
                    <a:pt x="23" y="9"/>
                  </a:cubicBezTo>
                  <a:cubicBezTo>
                    <a:pt x="15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26"/>
            <p:cNvSpPr/>
            <p:nvPr/>
          </p:nvSpPr>
          <p:spPr>
            <a:xfrm>
              <a:off x="5429425" y="1314325"/>
              <a:ext cx="2075" cy="625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73" y="1"/>
                  </a:moveTo>
                  <a:cubicBezTo>
                    <a:pt x="67" y="1"/>
                    <a:pt x="57" y="3"/>
                    <a:pt x="43" y="7"/>
                  </a:cubicBezTo>
                  <a:cubicBezTo>
                    <a:pt x="12" y="14"/>
                    <a:pt x="1" y="21"/>
                    <a:pt x="18" y="24"/>
                  </a:cubicBezTo>
                  <a:cubicBezTo>
                    <a:pt x="36" y="24"/>
                    <a:pt x="60" y="18"/>
                    <a:pt x="74" y="11"/>
                  </a:cubicBezTo>
                  <a:cubicBezTo>
                    <a:pt x="83" y="5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26"/>
            <p:cNvSpPr/>
            <p:nvPr/>
          </p:nvSpPr>
          <p:spPr>
            <a:xfrm>
              <a:off x="5437525" y="1325200"/>
              <a:ext cx="6250" cy="900"/>
            </a:xfrm>
            <a:custGeom>
              <a:avLst/>
              <a:gdLst/>
              <a:ahLst/>
              <a:cxnLst/>
              <a:rect l="l" t="t" r="r" b="b"/>
              <a:pathLst>
                <a:path w="250" h="36" extrusionOk="0">
                  <a:moveTo>
                    <a:pt x="194" y="1"/>
                  </a:moveTo>
                  <a:cubicBezTo>
                    <a:pt x="185" y="1"/>
                    <a:pt x="174" y="1"/>
                    <a:pt x="163" y="2"/>
                  </a:cubicBezTo>
                  <a:cubicBezTo>
                    <a:pt x="134" y="5"/>
                    <a:pt x="97" y="7"/>
                    <a:pt x="69" y="7"/>
                  </a:cubicBezTo>
                  <a:cubicBezTo>
                    <a:pt x="57" y="7"/>
                    <a:pt x="46" y="7"/>
                    <a:pt x="38" y="6"/>
                  </a:cubicBezTo>
                  <a:cubicBezTo>
                    <a:pt x="10" y="6"/>
                    <a:pt x="0" y="9"/>
                    <a:pt x="14" y="16"/>
                  </a:cubicBezTo>
                  <a:cubicBezTo>
                    <a:pt x="31" y="25"/>
                    <a:pt x="146" y="36"/>
                    <a:pt x="204" y="36"/>
                  </a:cubicBezTo>
                  <a:cubicBezTo>
                    <a:pt x="217" y="36"/>
                    <a:pt x="227" y="35"/>
                    <a:pt x="232" y="34"/>
                  </a:cubicBezTo>
                  <a:cubicBezTo>
                    <a:pt x="243" y="30"/>
                    <a:pt x="250" y="23"/>
                    <a:pt x="246" y="13"/>
                  </a:cubicBezTo>
                  <a:cubicBezTo>
                    <a:pt x="244" y="5"/>
                    <a:pt x="223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26"/>
            <p:cNvSpPr/>
            <p:nvPr/>
          </p:nvSpPr>
          <p:spPr>
            <a:xfrm>
              <a:off x="5444275" y="1324900"/>
              <a:ext cx="2475" cy="1000"/>
            </a:xfrm>
            <a:custGeom>
              <a:avLst/>
              <a:gdLst/>
              <a:ahLst/>
              <a:cxnLst/>
              <a:rect l="l" t="t" r="r" b="b"/>
              <a:pathLst>
                <a:path w="99" h="40" extrusionOk="0">
                  <a:moveTo>
                    <a:pt x="69" y="0"/>
                  </a:moveTo>
                  <a:cubicBezTo>
                    <a:pt x="62" y="0"/>
                    <a:pt x="52" y="1"/>
                    <a:pt x="42" y="4"/>
                  </a:cubicBezTo>
                  <a:cubicBezTo>
                    <a:pt x="18" y="11"/>
                    <a:pt x="1" y="21"/>
                    <a:pt x="4" y="32"/>
                  </a:cubicBezTo>
                  <a:cubicBezTo>
                    <a:pt x="6" y="37"/>
                    <a:pt x="18" y="40"/>
                    <a:pt x="34" y="40"/>
                  </a:cubicBezTo>
                  <a:cubicBezTo>
                    <a:pt x="40" y="40"/>
                    <a:pt x="46" y="39"/>
                    <a:pt x="52" y="38"/>
                  </a:cubicBezTo>
                  <a:cubicBezTo>
                    <a:pt x="81" y="35"/>
                    <a:pt x="98" y="21"/>
                    <a:pt x="94" y="11"/>
                  </a:cubicBezTo>
                  <a:cubicBezTo>
                    <a:pt x="92" y="4"/>
                    <a:pt x="83" y="0"/>
                    <a:pt x="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26"/>
            <p:cNvSpPr/>
            <p:nvPr/>
          </p:nvSpPr>
          <p:spPr>
            <a:xfrm>
              <a:off x="5382000" y="1119025"/>
              <a:ext cx="1625" cy="550"/>
            </a:xfrm>
            <a:custGeom>
              <a:avLst/>
              <a:gdLst/>
              <a:ahLst/>
              <a:cxnLst/>
              <a:rect l="l" t="t" r="r" b="b"/>
              <a:pathLst>
                <a:path w="65" h="22" extrusionOk="0">
                  <a:moveTo>
                    <a:pt x="57" y="1"/>
                  </a:moveTo>
                  <a:cubicBezTo>
                    <a:pt x="53" y="1"/>
                    <a:pt x="45" y="1"/>
                    <a:pt x="35" y="3"/>
                  </a:cubicBezTo>
                  <a:cubicBezTo>
                    <a:pt x="14" y="9"/>
                    <a:pt x="0" y="17"/>
                    <a:pt x="11" y="20"/>
                  </a:cubicBezTo>
                  <a:cubicBezTo>
                    <a:pt x="14" y="21"/>
                    <a:pt x="17" y="21"/>
                    <a:pt x="20" y="21"/>
                  </a:cubicBezTo>
                  <a:cubicBezTo>
                    <a:pt x="31" y="21"/>
                    <a:pt x="45" y="17"/>
                    <a:pt x="53" y="9"/>
                  </a:cubicBezTo>
                  <a:cubicBezTo>
                    <a:pt x="64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26"/>
            <p:cNvSpPr/>
            <p:nvPr/>
          </p:nvSpPr>
          <p:spPr>
            <a:xfrm>
              <a:off x="5447400" y="1321575"/>
              <a:ext cx="3150" cy="1025"/>
            </a:xfrm>
            <a:custGeom>
              <a:avLst/>
              <a:gdLst/>
              <a:ahLst/>
              <a:cxnLst/>
              <a:rect l="l" t="t" r="r" b="b"/>
              <a:pathLst>
                <a:path w="126" h="41" extrusionOk="0">
                  <a:moveTo>
                    <a:pt x="53" y="1"/>
                  </a:moveTo>
                  <a:cubicBezTo>
                    <a:pt x="43" y="1"/>
                    <a:pt x="34" y="2"/>
                    <a:pt x="28" y="5"/>
                  </a:cubicBezTo>
                  <a:cubicBezTo>
                    <a:pt x="11" y="8"/>
                    <a:pt x="1" y="19"/>
                    <a:pt x="4" y="29"/>
                  </a:cubicBezTo>
                  <a:cubicBezTo>
                    <a:pt x="6" y="37"/>
                    <a:pt x="16" y="40"/>
                    <a:pt x="30" y="40"/>
                  </a:cubicBezTo>
                  <a:cubicBezTo>
                    <a:pt x="42" y="40"/>
                    <a:pt x="57" y="38"/>
                    <a:pt x="73" y="33"/>
                  </a:cubicBezTo>
                  <a:cubicBezTo>
                    <a:pt x="122" y="19"/>
                    <a:pt x="125" y="16"/>
                    <a:pt x="94" y="5"/>
                  </a:cubicBezTo>
                  <a:cubicBezTo>
                    <a:pt x="82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26"/>
            <p:cNvSpPr/>
            <p:nvPr/>
          </p:nvSpPr>
          <p:spPr>
            <a:xfrm>
              <a:off x="5384950" y="1118225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69" y="1"/>
                  </a:moveTo>
                  <a:cubicBezTo>
                    <a:pt x="63" y="1"/>
                    <a:pt x="54" y="3"/>
                    <a:pt x="42" y="7"/>
                  </a:cubicBezTo>
                  <a:cubicBezTo>
                    <a:pt x="11" y="14"/>
                    <a:pt x="1" y="20"/>
                    <a:pt x="18" y="24"/>
                  </a:cubicBezTo>
                  <a:cubicBezTo>
                    <a:pt x="31" y="24"/>
                    <a:pt x="60" y="17"/>
                    <a:pt x="73" y="10"/>
                  </a:cubicBezTo>
                  <a:cubicBezTo>
                    <a:pt x="79" y="4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26"/>
            <p:cNvSpPr/>
            <p:nvPr/>
          </p:nvSpPr>
          <p:spPr>
            <a:xfrm>
              <a:off x="5450600" y="1321850"/>
              <a:ext cx="2075" cy="1000"/>
            </a:xfrm>
            <a:custGeom>
              <a:avLst/>
              <a:gdLst/>
              <a:ahLst/>
              <a:cxnLst/>
              <a:rect l="l" t="t" r="r" b="b"/>
              <a:pathLst>
                <a:path w="83" h="40" extrusionOk="0">
                  <a:moveTo>
                    <a:pt x="51" y="0"/>
                  </a:moveTo>
                  <a:cubicBezTo>
                    <a:pt x="41" y="0"/>
                    <a:pt x="26" y="7"/>
                    <a:pt x="18" y="15"/>
                  </a:cubicBezTo>
                  <a:cubicBezTo>
                    <a:pt x="1" y="32"/>
                    <a:pt x="1" y="39"/>
                    <a:pt x="25" y="39"/>
                  </a:cubicBezTo>
                  <a:cubicBezTo>
                    <a:pt x="27" y="39"/>
                    <a:pt x="30" y="39"/>
                    <a:pt x="32" y="39"/>
                  </a:cubicBezTo>
                  <a:cubicBezTo>
                    <a:pt x="63" y="39"/>
                    <a:pt x="82" y="14"/>
                    <a:pt x="57" y="1"/>
                  </a:cubicBezTo>
                  <a:cubicBezTo>
                    <a:pt x="55" y="1"/>
                    <a:pt x="53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26"/>
            <p:cNvSpPr/>
            <p:nvPr/>
          </p:nvSpPr>
          <p:spPr>
            <a:xfrm>
              <a:off x="5452775" y="1321400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8" y="5"/>
                    <a:pt x="0" y="19"/>
                    <a:pt x="8" y="36"/>
                  </a:cubicBezTo>
                  <a:cubicBezTo>
                    <a:pt x="12" y="47"/>
                    <a:pt x="18" y="52"/>
                    <a:pt x="24" y="52"/>
                  </a:cubicBezTo>
                  <a:cubicBezTo>
                    <a:pt x="27" y="52"/>
                    <a:pt x="31" y="51"/>
                    <a:pt x="35" y="47"/>
                  </a:cubicBezTo>
                  <a:cubicBezTo>
                    <a:pt x="45" y="36"/>
                    <a:pt x="53" y="23"/>
                    <a:pt x="49" y="12"/>
                  </a:cubicBez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26"/>
            <p:cNvSpPr/>
            <p:nvPr/>
          </p:nvSpPr>
          <p:spPr>
            <a:xfrm>
              <a:off x="5454600" y="1321400"/>
              <a:ext cx="1750" cy="1050"/>
            </a:xfrm>
            <a:custGeom>
              <a:avLst/>
              <a:gdLst/>
              <a:ahLst/>
              <a:cxnLst/>
              <a:rect l="l" t="t" r="r" b="b"/>
              <a:pathLst>
                <a:path w="70" h="42" extrusionOk="0">
                  <a:moveTo>
                    <a:pt x="26" y="1"/>
                  </a:moveTo>
                  <a:cubicBezTo>
                    <a:pt x="23" y="1"/>
                    <a:pt x="21" y="1"/>
                    <a:pt x="18" y="2"/>
                  </a:cubicBezTo>
                  <a:cubicBezTo>
                    <a:pt x="7" y="5"/>
                    <a:pt x="1" y="15"/>
                    <a:pt x="4" y="26"/>
                  </a:cubicBezTo>
                  <a:cubicBezTo>
                    <a:pt x="7" y="37"/>
                    <a:pt x="17" y="41"/>
                    <a:pt x="32" y="41"/>
                  </a:cubicBezTo>
                  <a:cubicBezTo>
                    <a:pt x="36" y="41"/>
                    <a:pt x="41" y="41"/>
                    <a:pt x="46" y="40"/>
                  </a:cubicBezTo>
                  <a:cubicBezTo>
                    <a:pt x="63" y="33"/>
                    <a:pt x="70" y="23"/>
                    <a:pt x="60" y="12"/>
                  </a:cubicBezTo>
                  <a:cubicBezTo>
                    <a:pt x="51" y="6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26"/>
            <p:cNvSpPr/>
            <p:nvPr/>
          </p:nvSpPr>
          <p:spPr>
            <a:xfrm>
              <a:off x="5403675" y="11167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1"/>
                  </a:moveTo>
                  <a:cubicBezTo>
                    <a:pt x="53" y="1"/>
                    <a:pt x="46" y="2"/>
                    <a:pt x="36" y="5"/>
                  </a:cubicBezTo>
                  <a:cubicBezTo>
                    <a:pt x="11" y="8"/>
                    <a:pt x="1" y="18"/>
                    <a:pt x="8" y="21"/>
                  </a:cubicBezTo>
                  <a:cubicBezTo>
                    <a:pt x="10" y="22"/>
                    <a:pt x="14" y="23"/>
                    <a:pt x="18" y="23"/>
                  </a:cubicBezTo>
                  <a:cubicBezTo>
                    <a:pt x="29" y="23"/>
                    <a:pt x="43" y="19"/>
                    <a:pt x="53" y="11"/>
                  </a:cubicBezTo>
                  <a:cubicBezTo>
                    <a:pt x="64" y="5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26"/>
            <p:cNvSpPr/>
            <p:nvPr/>
          </p:nvSpPr>
          <p:spPr>
            <a:xfrm>
              <a:off x="5406800" y="11132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7" y="0"/>
                  </a:moveTo>
                  <a:cubicBezTo>
                    <a:pt x="53" y="0"/>
                    <a:pt x="46" y="1"/>
                    <a:pt x="36" y="4"/>
                  </a:cubicBezTo>
                  <a:cubicBezTo>
                    <a:pt x="11" y="7"/>
                    <a:pt x="1" y="14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1" y="22"/>
                    <a:pt x="45" y="18"/>
                    <a:pt x="52" y="10"/>
                  </a:cubicBezTo>
                  <a:cubicBezTo>
                    <a:pt x="64" y="4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26"/>
            <p:cNvSpPr/>
            <p:nvPr/>
          </p:nvSpPr>
          <p:spPr>
            <a:xfrm>
              <a:off x="5414250" y="1111875"/>
              <a:ext cx="1625" cy="625"/>
            </a:xfrm>
            <a:custGeom>
              <a:avLst/>
              <a:gdLst/>
              <a:ahLst/>
              <a:cxnLst/>
              <a:rect l="l" t="t" r="r" b="b"/>
              <a:pathLst>
                <a:path w="65" h="25" extrusionOk="0">
                  <a:moveTo>
                    <a:pt x="56" y="0"/>
                  </a:moveTo>
                  <a:cubicBezTo>
                    <a:pt x="51" y="0"/>
                    <a:pt x="44" y="2"/>
                    <a:pt x="36" y="4"/>
                  </a:cubicBezTo>
                  <a:cubicBezTo>
                    <a:pt x="12" y="11"/>
                    <a:pt x="1" y="18"/>
                    <a:pt x="8" y="21"/>
                  </a:cubicBezTo>
                  <a:cubicBezTo>
                    <a:pt x="11" y="23"/>
                    <a:pt x="15" y="24"/>
                    <a:pt x="19" y="24"/>
                  </a:cubicBezTo>
                  <a:cubicBezTo>
                    <a:pt x="30" y="24"/>
                    <a:pt x="43" y="19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26"/>
            <p:cNvSpPr/>
            <p:nvPr/>
          </p:nvSpPr>
          <p:spPr>
            <a:xfrm>
              <a:off x="5419300" y="111062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5" y="1"/>
                    <a:pt x="35" y="2"/>
                  </a:cubicBezTo>
                  <a:cubicBezTo>
                    <a:pt x="10" y="9"/>
                    <a:pt x="0" y="16"/>
                    <a:pt x="10" y="20"/>
                  </a:cubicBezTo>
                  <a:cubicBezTo>
                    <a:pt x="13" y="22"/>
                    <a:pt x="16" y="22"/>
                    <a:pt x="20" y="22"/>
                  </a:cubicBezTo>
                  <a:cubicBezTo>
                    <a:pt x="29" y="22"/>
                    <a:pt x="43" y="18"/>
                    <a:pt x="52" y="12"/>
                  </a:cubicBezTo>
                  <a:cubicBezTo>
                    <a:pt x="64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26"/>
            <p:cNvSpPr/>
            <p:nvPr/>
          </p:nvSpPr>
          <p:spPr>
            <a:xfrm>
              <a:off x="5426750" y="1109325"/>
              <a:ext cx="1325" cy="1050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7"/>
                    <a:pt x="16" y="41"/>
                    <a:pt x="26" y="41"/>
                  </a:cubicBezTo>
                  <a:cubicBezTo>
                    <a:pt x="29" y="41"/>
                    <a:pt x="32" y="41"/>
                    <a:pt x="36" y="40"/>
                  </a:cubicBezTo>
                  <a:cubicBezTo>
                    <a:pt x="45" y="37"/>
                    <a:pt x="53" y="26"/>
                    <a:pt x="50" y="16"/>
                  </a:cubicBezTo>
                  <a:cubicBezTo>
                    <a:pt x="46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26"/>
            <p:cNvSpPr/>
            <p:nvPr/>
          </p:nvSpPr>
          <p:spPr>
            <a:xfrm>
              <a:off x="5435600" y="110285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27" y="0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8" y="4"/>
                    <a:pt x="0" y="11"/>
                    <a:pt x="0" y="14"/>
                  </a:cubicBezTo>
                  <a:cubicBezTo>
                    <a:pt x="4" y="22"/>
                    <a:pt x="15" y="25"/>
                    <a:pt x="29" y="28"/>
                  </a:cubicBezTo>
                  <a:cubicBezTo>
                    <a:pt x="33" y="30"/>
                    <a:pt x="37" y="31"/>
                    <a:pt x="40" y="31"/>
                  </a:cubicBezTo>
                  <a:cubicBezTo>
                    <a:pt x="49" y="31"/>
                    <a:pt x="52" y="25"/>
                    <a:pt x="50" y="14"/>
                  </a:cubicBezTo>
                  <a:cubicBezTo>
                    <a:pt x="46" y="6"/>
                    <a:pt x="36" y="0"/>
                    <a:pt x="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26"/>
            <p:cNvSpPr/>
            <p:nvPr/>
          </p:nvSpPr>
          <p:spPr>
            <a:xfrm>
              <a:off x="5530150" y="1327275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34" y="0"/>
                  </a:moveTo>
                  <a:cubicBezTo>
                    <a:pt x="26" y="0"/>
                    <a:pt x="19" y="1"/>
                    <a:pt x="14" y="2"/>
                  </a:cubicBezTo>
                  <a:cubicBezTo>
                    <a:pt x="0" y="6"/>
                    <a:pt x="7" y="13"/>
                    <a:pt x="31" y="17"/>
                  </a:cubicBezTo>
                  <a:cubicBezTo>
                    <a:pt x="46" y="22"/>
                    <a:pt x="66" y="25"/>
                    <a:pt x="80" y="25"/>
                  </a:cubicBezTo>
                  <a:cubicBezTo>
                    <a:pt x="85" y="25"/>
                    <a:pt x="90" y="24"/>
                    <a:pt x="94" y="23"/>
                  </a:cubicBezTo>
                  <a:cubicBezTo>
                    <a:pt x="104" y="20"/>
                    <a:pt x="98" y="13"/>
                    <a:pt x="77" y="6"/>
                  </a:cubicBezTo>
                  <a:cubicBezTo>
                    <a:pt x="62" y="2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26"/>
            <p:cNvSpPr/>
            <p:nvPr/>
          </p:nvSpPr>
          <p:spPr>
            <a:xfrm>
              <a:off x="5542475" y="1312200"/>
              <a:ext cx="2100" cy="600"/>
            </a:xfrm>
            <a:custGeom>
              <a:avLst/>
              <a:gdLst/>
              <a:ahLst/>
              <a:cxnLst/>
              <a:rect l="l" t="t" r="r" b="b"/>
              <a:pathLst>
                <a:path w="84" h="24" extrusionOk="0">
                  <a:moveTo>
                    <a:pt x="76" y="0"/>
                  </a:moveTo>
                  <a:cubicBezTo>
                    <a:pt x="70" y="0"/>
                    <a:pt x="59" y="2"/>
                    <a:pt x="45" y="5"/>
                  </a:cubicBezTo>
                  <a:cubicBezTo>
                    <a:pt x="14" y="13"/>
                    <a:pt x="0" y="23"/>
                    <a:pt x="17" y="23"/>
                  </a:cubicBezTo>
                  <a:cubicBezTo>
                    <a:pt x="20" y="23"/>
                    <a:pt x="23" y="23"/>
                    <a:pt x="27" y="23"/>
                  </a:cubicBezTo>
                  <a:cubicBezTo>
                    <a:pt x="44" y="23"/>
                    <a:pt x="65" y="17"/>
                    <a:pt x="76" y="8"/>
                  </a:cubicBezTo>
                  <a:cubicBezTo>
                    <a:pt x="84" y="3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26"/>
            <p:cNvSpPr/>
            <p:nvPr/>
          </p:nvSpPr>
          <p:spPr>
            <a:xfrm>
              <a:off x="5551400" y="1310925"/>
              <a:ext cx="2025" cy="1325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42" y="0"/>
                  </a:moveTo>
                  <a:cubicBezTo>
                    <a:pt x="28" y="0"/>
                    <a:pt x="13" y="8"/>
                    <a:pt x="7" y="22"/>
                  </a:cubicBezTo>
                  <a:cubicBezTo>
                    <a:pt x="4" y="35"/>
                    <a:pt x="0" y="49"/>
                    <a:pt x="0" y="53"/>
                  </a:cubicBezTo>
                  <a:cubicBezTo>
                    <a:pt x="0" y="53"/>
                    <a:pt x="21" y="46"/>
                    <a:pt x="45" y="32"/>
                  </a:cubicBezTo>
                  <a:cubicBezTo>
                    <a:pt x="76" y="15"/>
                    <a:pt x="80" y="8"/>
                    <a:pt x="52" y="1"/>
                  </a:cubicBezTo>
                  <a:cubicBezTo>
                    <a:pt x="49" y="0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26"/>
            <p:cNvSpPr/>
            <p:nvPr/>
          </p:nvSpPr>
          <p:spPr>
            <a:xfrm>
              <a:off x="5556000" y="1308550"/>
              <a:ext cx="22575" cy="2950"/>
            </a:xfrm>
            <a:custGeom>
              <a:avLst/>
              <a:gdLst/>
              <a:ahLst/>
              <a:cxnLst/>
              <a:rect l="l" t="t" r="r" b="b"/>
              <a:pathLst>
                <a:path w="903" h="118" extrusionOk="0">
                  <a:moveTo>
                    <a:pt x="859" y="0"/>
                  </a:moveTo>
                  <a:cubicBezTo>
                    <a:pt x="851" y="0"/>
                    <a:pt x="840" y="5"/>
                    <a:pt x="826" y="13"/>
                  </a:cubicBezTo>
                  <a:cubicBezTo>
                    <a:pt x="803" y="24"/>
                    <a:pt x="744" y="31"/>
                    <a:pt x="678" y="31"/>
                  </a:cubicBezTo>
                  <a:cubicBezTo>
                    <a:pt x="663" y="31"/>
                    <a:pt x="647" y="30"/>
                    <a:pt x="632" y="30"/>
                  </a:cubicBezTo>
                  <a:cubicBezTo>
                    <a:pt x="552" y="30"/>
                    <a:pt x="430" y="37"/>
                    <a:pt x="364" y="50"/>
                  </a:cubicBezTo>
                  <a:cubicBezTo>
                    <a:pt x="295" y="61"/>
                    <a:pt x="201" y="71"/>
                    <a:pt x="156" y="71"/>
                  </a:cubicBezTo>
                  <a:cubicBezTo>
                    <a:pt x="143" y="70"/>
                    <a:pt x="130" y="70"/>
                    <a:pt x="117" y="70"/>
                  </a:cubicBezTo>
                  <a:cubicBezTo>
                    <a:pt x="81" y="70"/>
                    <a:pt x="47" y="73"/>
                    <a:pt x="31" y="79"/>
                  </a:cubicBezTo>
                  <a:cubicBezTo>
                    <a:pt x="7" y="85"/>
                    <a:pt x="0" y="96"/>
                    <a:pt x="10" y="106"/>
                  </a:cubicBezTo>
                  <a:cubicBezTo>
                    <a:pt x="18" y="111"/>
                    <a:pt x="33" y="115"/>
                    <a:pt x="49" y="115"/>
                  </a:cubicBezTo>
                  <a:cubicBezTo>
                    <a:pt x="54" y="115"/>
                    <a:pt x="60" y="114"/>
                    <a:pt x="66" y="113"/>
                  </a:cubicBezTo>
                  <a:cubicBezTo>
                    <a:pt x="78" y="109"/>
                    <a:pt x="105" y="107"/>
                    <a:pt x="135" y="107"/>
                  </a:cubicBezTo>
                  <a:cubicBezTo>
                    <a:pt x="156" y="107"/>
                    <a:pt x="180" y="108"/>
                    <a:pt x="201" y="110"/>
                  </a:cubicBezTo>
                  <a:cubicBezTo>
                    <a:pt x="208" y="110"/>
                    <a:pt x="216" y="110"/>
                    <a:pt x="225" y="110"/>
                  </a:cubicBezTo>
                  <a:cubicBezTo>
                    <a:pt x="281" y="110"/>
                    <a:pt x="363" y="101"/>
                    <a:pt x="420" y="85"/>
                  </a:cubicBezTo>
                  <a:cubicBezTo>
                    <a:pt x="462" y="75"/>
                    <a:pt x="495" y="70"/>
                    <a:pt x="514" y="70"/>
                  </a:cubicBezTo>
                  <a:cubicBezTo>
                    <a:pt x="528" y="70"/>
                    <a:pt x="536" y="73"/>
                    <a:pt x="534" y="79"/>
                  </a:cubicBezTo>
                  <a:cubicBezTo>
                    <a:pt x="528" y="87"/>
                    <a:pt x="549" y="97"/>
                    <a:pt x="579" y="97"/>
                  </a:cubicBezTo>
                  <a:cubicBezTo>
                    <a:pt x="584" y="97"/>
                    <a:pt x="588" y="97"/>
                    <a:pt x="593" y="96"/>
                  </a:cubicBezTo>
                  <a:cubicBezTo>
                    <a:pt x="628" y="96"/>
                    <a:pt x="670" y="103"/>
                    <a:pt x="680" y="113"/>
                  </a:cubicBezTo>
                  <a:cubicBezTo>
                    <a:pt x="686" y="116"/>
                    <a:pt x="698" y="118"/>
                    <a:pt x="715" y="118"/>
                  </a:cubicBezTo>
                  <a:cubicBezTo>
                    <a:pt x="738" y="118"/>
                    <a:pt x="769" y="114"/>
                    <a:pt x="801" y="106"/>
                  </a:cubicBezTo>
                  <a:cubicBezTo>
                    <a:pt x="896" y="89"/>
                    <a:pt x="902" y="82"/>
                    <a:pt x="888" y="37"/>
                  </a:cubicBezTo>
                  <a:cubicBezTo>
                    <a:pt x="880" y="12"/>
                    <a:pt x="873" y="0"/>
                    <a:pt x="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26"/>
            <p:cNvSpPr/>
            <p:nvPr/>
          </p:nvSpPr>
          <p:spPr>
            <a:xfrm>
              <a:off x="5566050" y="1315925"/>
              <a:ext cx="36175" cy="2650"/>
            </a:xfrm>
            <a:custGeom>
              <a:avLst/>
              <a:gdLst/>
              <a:ahLst/>
              <a:cxnLst/>
              <a:rect l="l" t="t" r="r" b="b"/>
              <a:pathLst>
                <a:path w="1447" h="106" extrusionOk="0">
                  <a:moveTo>
                    <a:pt x="310" y="1"/>
                  </a:moveTo>
                  <a:cubicBezTo>
                    <a:pt x="278" y="1"/>
                    <a:pt x="248" y="2"/>
                    <a:pt x="223" y="5"/>
                  </a:cubicBezTo>
                  <a:cubicBezTo>
                    <a:pt x="185" y="9"/>
                    <a:pt x="153" y="13"/>
                    <a:pt x="153" y="13"/>
                  </a:cubicBezTo>
                  <a:cubicBezTo>
                    <a:pt x="153" y="11"/>
                    <a:pt x="147" y="10"/>
                    <a:pt x="137" y="10"/>
                  </a:cubicBezTo>
                  <a:cubicBezTo>
                    <a:pt x="127" y="10"/>
                    <a:pt x="113" y="11"/>
                    <a:pt x="98" y="13"/>
                  </a:cubicBezTo>
                  <a:cubicBezTo>
                    <a:pt x="1" y="23"/>
                    <a:pt x="56" y="51"/>
                    <a:pt x="215" y="75"/>
                  </a:cubicBezTo>
                  <a:cubicBezTo>
                    <a:pt x="278" y="85"/>
                    <a:pt x="389" y="91"/>
                    <a:pt x="495" y="91"/>
                  </a:cubicBezTo>
                  <a:cubicBezTo>
                    <a:pt x="534" y="91"/>
                    <a:pt x="573" y="90"/>
                    <a:pt x="608" y="88"/>
                  </a:cubicBezTo>
                  <a:cubicBezTo>
                    <a:pt x="659" y="87"/>
                    <a:pt x="707" y="86"/>
                    <a:pt x="746" y="86"/>
                  </a:cubicBezTo>
                  <a:cubicBezTo>
                    <a:pt x="805" y="86"/>
                    <a:pt x="845" y="88"/>
                    <a:pt x="847" y="93"/>
                  </a:cubicBezTo>
                  <a:cubicBezTo>
                    <a:pt x="847" y="100"/>
                    <a:pt x="865" y="104"/>
                    <a:pt x="890" y="104"/>
                  </a:cubicBezTo>
                  <a:cubicBezTo>
                    <a:pt x="898" y="104"/>
                    <a:pt x="907" y="103"/>
                    <a:pt x="917" y="103"/>
                  </a:cubicBezTo>
                  <a:cubicBezTo>
                    <a:pt x="951" y="103"/>
                    <a:pt x="1003" y="99"/>
                    <a:pt x="1027" y="96"/>
                  </a:cubicBezTo>
                  <a:cubicBezTo>
                    <a:pt x="1056" y="96"/>
                    <a:pt x="1149" y="99"/>
                    <a:pt x="1239" y="103"/>
                  </a:cubicBezTo>
                  <a:cubicBezTo>
                    <a:pt x="1271" y="105"/>
                    <a:pt x="1301" y="106"/>
                    <a:pt x="1328" y="106"/>
                  </a:cubicBezTo>
                  <a:cubicBezTo>
                    <a:pt x="1380" y="106"/>
                    <a:pt x="1417" y="101"/>
                    <a:pt x="1426" y="93"/>
                  </a:cubicBezTo>
                  <a:cubicBezTo>
                    <a:pt x="1444" y="78"/>
                    <a:pt x="1447" y="64"/>
                    <a:pt x="1440" y="61"/>
                  </a:cubicBezTo>
                  <a:cubicBezTo>
                    <a:pt x="1434" y="58"/>
                    <a:pt x="1256" y="51"/>
                    <a:pt x="1048" y="43"/>
                  </a:cubicBezTo>
                  <a:cubicBezTo>
                    <a:pt x="981" y="42"/>
                    <a:pt x="923" y="41"/>
                    <a:pt x="874" y="41"/>
                  </a:cubicBezTo>
                  <a:cubicBezTo>
                    <a:pt x="732" y="41"/>
                    <a:pt x="665" y="48"/>
                    <a:pt x="660" y="61"/>
                  </a:cubicBezTo>
                  <a:cubicBezTo>
                    <a:pt x="657" y="69"/>
                    <a:pt x="654" y="72"/>
                    <a:pt x="651" y="72"/>
                  </a:cubicBezTo>
                  <a:cubicBezTo>
                    <a:pt x="647" y="72"/>
                    <a:pt x="643" y="66"/>
                    <a:pt x="639" y="54"/>
                  </a:cubicBezTo>
                  <a:cubicBezTo>
                    <a:pt x="631" y="26"/>
                    <a:pt x="448" y="1"/>
                    <a:pt x="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26"/>
            <p:cNvSpPr/>
            <p:nvPr/>
          </p:nvSpPr>
          <p:spPr>
            <a:xfrm>
              <a:off x="5581400" y="1307300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67" y="1"/>
                  </a:moveTo>
                  <a:cubicBezTo>
                    <a:pt x="57" y="1"/>
                    <a:pt x="46" y="5"/>
                    <a:pt x="35" y="10"/>
                  </a:cubicBezTo>
                  <a:cubicBezTo>
                    <a:pt x="6" y="30"/>
                    <a:pt x="1" y="41"/>
                    <a:pt x="19" y="41"/>
                  </a:cubicBezTo>
                  <a:cubicBezTo>
                    <a:pt x="27" y="41"/>
                    <a:pt x="39" y="39"/>
                    <a:pt x="56" y="35"/>
                  </a:cubicBezTo>
                  <a:cubicBezTo>
                    <a:pt x="80" y="28"/>
                    <a:pt x="94" y="14"/>
                    <a:pt x="84" y="7"/>
                  </a:cubicBezTo>
                  <a:cubicBezTo>
                    <a:pt x="79" y="3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26"/>
            <p:cNvSpPr/>
            <p:nvPr/>
          </p:nvSpPr>
          <p:spPr>
            <a:xfrm>
              <a:off x="5520000" y="1100025"/>
              <a:ext cx="3750" cy="1200"/>
            </a:xfrm>
            <a:custGeom>
              <a:avLst/>
              <a:gdLst/>
              <a:ahLst/>
              <a:cxnLst/>
              <a:rect l="l" t="t" r="r" b="b"/>
              <a:pathLst>
                <a:path w="150" h="48" extrusionOk="0">
                  <a:moveTo>
                    <a:pt x="88" y="1"/>
                  </a:moveTo>
                  <a:cubicBezTo>
                    <a:pt x="73" y="1"/>
                    <a:pt x="59" y="4"/>
                    <a:pt x="46" y="10"/>
                  </a:cubicBezTo>
                  <a:cubicBezTo>
                    <a:pt x="3" y="32"/>
                    <a:pt x="0" y="48"/>
                    <a:pt x="33" y="48"/>
                  </a:cubicBezTo>
                  <a:cubicBezTo>
                    <a:pt x="45" y="48"/>
                    <a:pt x="62" y="46"/>
                    <a:pt x="83" y="41"/>
                  </a:cubicBezTo>
                  <a:cubicBezTo>
                    <a:pt x="142" y="31"/>
                    <a:pt x="150" y="23"/>
                    <a:pt x="122" y="10"/>
                  </a:cubicBezTo>
                  <a:cubicBezTo>
                    <a:pt x="112" y="3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26"/>
            <p:cNvSpPr/>
            <p:nvPr/>
          </p:nvSpPr>
          <p:spPr>
            <a:xfrm>
              <a:off x="5597975" y="133860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4" y="1"/>
                  </a:moveTo>
                  <a:cubicBezTo>
                    <a:pt x="50" y="1"/>
                    <a:pt x="44" y="2"/>
                    <a:pt x="35" y="4"/>
                  </a:cubicBezTo>
                  <a:cubicBezTo>
                    <a:pt x="11" y="7"/>
                    <a:pt x="0" y="18"/>
                    <a:pt x="11" y="22"/>
                  </a:cubicBezTo>
                  <a:cubicBezTo>
                    <a:pt x="13" y="22"/>
                    <a:pt x="15" y="23"/>
                    <a:pt x="18" y="23"/>
                  </a:cubicBezTo>
                  <a:cubicBezTo>
                    <a:pt x="27" y="23"/>
                    <a:pt x="42" y="19"/>
                    <a:pt x="53" y="11"/>
                  </a:cubicBezTo>
                  <a:cubicBezTo>
                    <a:pt x="61" y="4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26"/>
            <p:cNvSpPr/>
            <p:nvPr/>
          </p:nvSpPr>
          <p:spPr>
            <a:xfrm>
              <a:off x="5600325" y="1338200"/>
              <a:ext cx="5300" cy="2275"/>
            </a:xfrm>
            <a:custGeom>
              <a:avLst/>
              <a:gdLst/>
              <a:ahLst/>
              <a:cxnLst/>
              <a:rect l="l" t="t" r="r" b="b"/>
              <a:pathLst>
                <a:path w="212" h="91" extrusionOk="0">
                  <a:moveTo>
                    <a:pt x="37" y="1"/>
                  </a:moveTo>
                  <a:cubicBezTo>
                    <a:pt x="33" y="1"/>
                    <a:pt x="27" y="4"/>
                    <a:pt x="21" y="9"/>
                  </a:cubicBezTo>
                  <a:cubicBezTo>
                    <a:pt x="0" y="31"/>
                    <a:pt x="44" y="65"/>
                    <a:pt x="83" y="65"/>
                  </a:cubicBezTo>
                  <a:cubicBezTo>
                    <a:pt x="89" y="65"/>
                    <a:pt x="95" y="64"/>
                    <a:pt x="101" y="62"/>
                  </a:cubicBezTo>
                  <a:cubicBezTo>
                    <a:pt x="104" y="61"/>
                    <a:pt x="107" y="61"/>
                    <a:pt x="110" y="61"/>
                  </a:cubicBezTo>
                  <a:cubicBezTo>
                    <a:pt x="123" y="61"/>
                    <a:pt x="136" y="67"/>
                    <a:pt x="138" y="76"/>
                  </a:cubicBezTo>
                  <a:cubicBezTo>
                    <a:pt x="142" y="84"/>
                    <a:pt x="149" y="90"/>
                    <a:pt x="160" y="90"/>
                  </a:cubicBezTo>
                  <a:cubicBezTo>
                    <a:pt x="162" y="90"/>
                    <a:pt x="164" y="90"/>
                    <a:pt x="167" y="89"/>
                  </a:cubicBezTo>
                  <a:cubicBezTo>
                    <a:pt x="212" y="79"/>
                    <a:pt x="173" y="44"/>
                    <a:pt x="118" y="44"/>
                  </a:cubicBezTo>
                  <a:cubicBezTo>
                    <a:pt x="112" y="45"/>
                    <a:pt x="106" y="45"/>
                    <a:pt x="101" y="45"/>
                  </a:cubicBezTo>
                  <a:cubicBezTo>
                    <a:pt x="77" y="45"/>
                    <a:pt x="59" y="40"/>
                    <a:pt x="55" y="34"/>
                  </a:cubicBezTo>
                  <a:cubicBezTo>
                    <a:pt x="53" y="11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26"/>
            <p:cNvSpPr/>
            <p:nvPr/>
          </p:nvSpPr>
          <p:spPr>
            <a:xfrm>
              <a:off x="5591325" y="1308000"/>
              <a:ext cx="3100" cy="950"/>
            </a:xfrm>
            <a:custGeom>
              <a:avLst/>
              <a:gdLst/>
              <a:ahLst/>
              <a:cxnLst/>
              <a:rect l="l" t="t" r="r" b="b"/>
              <a:pathLst>
                <a:path w="124" h="38" extrusionOk="0">
                  <a:moveTo>
                    <a:pt x="76" y="1"/>
                  </a:moveTo>
                  <a:cubicBezTo>
                    <a:pt x="59" y="1"/>
                    <a:pt x="40" y="5"/>
                    <a:pt x="30" y="10"/>
                  </a:cubicBezTo>
                  <a:cubicBezTo>
                    <a:pt x="4" y="28"/>
                    <a:pt x="0" y="37"/>
                    <a:pt x="18" y="37"/>
                  </a:cubicBezTo>
                  <a:cubicBezTo>
                    <a:pt x="29" y="37"/>
                    <a:pt x="47" y="34"/>
                    <a:pt x="72" y="27"/>
                  </a:cubicBezTo>
                  <a:cubicBezTo>
                    <a:pt x="117" y="17"/>
                    <a:pt x="124" y="10"/>
                    <a:pt x="96" y="3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26"/>
            <p:cNvSpPr/>
            <p:nvPr/>
          </p:nvSpPr>
          <p:spPr>
            <a:xfrm>
              <a:off x="5525700" y="1099100"/>
              <a:ext cx="1350" cy="1025"/>
            </a:xfrm>
            <a:custGeom>
              <a:avLst/>
              <a:gdLst/>
              <a:ahLst/>
              <a:cxnLst/>
              <a:rect l="l" t="t" r="r" b="b"/>
              <a:pathLst>
                <a:path w="54" h="41" extrusionOk="0">
                  <a:moveTo>
                    <a:pt x="30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8" y="5"/>
                    <a:pt x="1" y="15"/>
                    <a:pt x="5" y="26"/>
                  </a:cubicBezTo>
                  <a:cubicBezTo>
                    <a:pt x="8" y="34"/>
                    <a:pt x="17" y="41"/>
                    <a:pt x="28" y="41"/>
                  </a:cubicBezTo>
                  <a:cubicBezTo>
                    <a:pt x="30" y="41"/>
                    <a:pt x="33" y="40"/>
                    <a:pt x="36" y="39"/>
                  </a:cubicBezTo>
                  <a:cubicBezTo>
                    <a:pt x="47" y="36"/>
                    <a:pt x="53" y="26"/>
                    <a:pt x="50" y="15"/>
                  </a:cubicBezTo>
                  <a:cubicBezTo>
                    <a:pt x="47" y="7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26"/>
            <p:cNvSpPr/>
            <p:nvPr/>
          </p:nvSpPr>
          <p:spPr>
            <a:xfrm>
              <a:off x="5606375" y="1339725"/>
              <a:ext cx="8050" cy="1800"/>
            </a:xfrm>
            <a:custGeom>
              <a:avLst/>
              <a:gdLst/>
              <a:ahLst/>
              <a:cxnLst/>
              <a:rect l="l" t="t" r="r" b="b"/>
              <a:pathLst>
                <a:path w="322" h="72" extrusionOk="0">
                  <a:moveTo>
                    <a:pt x="60" y="1"/>
                  </a:moveTo>
                  <a:cubicBezTo>
                    <a:pt x="0" y="1"/>
                    <a:pt x="0" y="1"/>
                    <a:pt x="56" y="32"/>
                  </a:cubicBezTo>
                  <a:cubicBezTo>
                    <a:pt x="82" y="46"/>
                    <a:pt x="113" y="58"/>
                    <a:pt x="128" y="58"/>
                  </a:cubicBezTo>
                  <a:cubicBezTo>
                    <a:pt x="132" y="58"/>
                    <a:pt x="134" y="58"/>
                    <a:pt x="136" y="57"/>
                  </a:cubicBezTo>
                  <a:cubicBezTo>
                    <a:pt x="150" y="52"/>
                    <a:pt x="143" y="46"/>
                    <a:pt x="122" y="39"/>
                  </a:cubicBezTo>
                  <a:cubicBezTo>
                    <a:pt x="82" y="29"/>
                    <a:pt x="105" y="18"/>
                    <a:pt x="156" y="18"/>
                  </a:cubicBezTo>
                  <a:cubicBezTo>
                    <a:pt x="161" y="18"/>
                    <a:pt x="168" y="18"/>
                    <a:pt x="174" y="18"/>
                  </a:cubicBezTo>
                  <a:cubicBezTo>
                    <a:pt x="195" y="22"/>
                    <a:pt x="209" y="32"/>
                    <a:pt x="205" y="46"/>
                  </a:cubicBezTo>
                  <a:cubicBezTo>
                    <a:pt x="204" y="53"/>
                    <a:pt x="204" y="57"/>
                    <a:pt x="206" y="57"/>
                  </a:cubicBezTo>
                  <a:cubicBezTo>
                    <a:pt x="209" y="57"/>
                    <a:pt x="213" y="54"/>
                    <a:pt x="219" y="49"/>
                  </a:cubicBezTo>
                  <a:cubicBezTo>
                    <a:pt x="224" y="44"/>
                    <a:pt x="230" y="42"/>
                    <a:pt x="235" y="42"/>
                  </a:cubicBezTo>
                  <a:cubicBezTo>
                    <a:pt x="240" y="42"/>
                    <a:pt x="245" y="45"/>
                    <a:pt x="247" y="52"/>
                  </a:cubicBezTo>
                  <a:cubicBezTo>
                    <a:pt x="249" y="59"/>
                    <a:pt x="253" y="62"/>
                    <a:pt x="259" y="62"/>
                  </a:cubicBezTo>
                  <a:cubicBezTo>
                    <a:pt x="263" y="62"/>
                    <a:pt x="267" y="61"/>
                    <a:pt x="271" y="57"/>
                  </a:cubicBezTo>
                  <a:cubicBezTo>
                    <a:pt x="274" y="53"/>
                    <a:pt x="279" y="52"/>
                    <a:pt x="285" y="52"/>
                  </a:cubicBezTo>
                  <a:cubicBezTo>
                    <a:pt x="292" y="52"/>
                    <a:pt x="300" y="55"/>
                    <a:pt x="306" y="63"/>
                  </a:cubicBezTo>
                  <a:cubicBezTo>
                    <a:pt x="312" y="69"/>
                    <a:pt x="315" y="71"/>
                    <a:pt x="318" y="71"/>
                  </a:cubicBezTo>
                  <a:cubicBezTo>
                    <a:pt x="321" y="71"/>
                    <a:pt x="321" y="65"/>
                    <a:pt x="317" y="52"/>
                  </a:cubicBezTo>
                  <a:cubicBezTo>
                    <a:pt x="309" y="22"/>
                    <a:pt x="199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26"/>
            <p:cNvSpPr/>
            <p:nvPr/>
          </p:nvSpPr>
          <p:spPr>
            <a:xfrm>
              <a:off x="5597525" y="1308150"/>
              <a:ext cx="5675" cy="925"/>
            </a:xfrm>
            <a:custGeom>
              <a:avLst/>
              <a:gdLst/>
              <a:ahLst/>
              <a:cxnLst/>
              <a:rect l="l" t="t" r="r" b="b"/>
              <a:pathLst>
                <a:path w="227" h="37" extrusionOk="0">
                  <a:moveTo>
                    <a:pt x="107" y="0"/>
                  </a:moveTo>
                  <a:cubicBezTo>
                    <a:pt x="93" y="0"/>
                    <a:pt x="79" y="1"/>
                    <a:pt x="67" y="4"/>
                  </a:cubicBezTo>
                  <a:cubicBezTo>
                    <a:pt x="1" y="19"/>
                    <a:pt x="31" y="37"/>
                    <a:pt x="108" y="37"/>
                  </a:cubicBezTo>
                  <a:cubicBezTo>
                    <a:pt x="120" y="37"/>
                    <a:pt x="133" y="36"/>
                    <a:pt x="146" y="36"/>
                  </a:cubicBezTo>
                  <a:cubicBezTo>
                    <a:pt x="223" y="29"/>
                    <a:pt x="226" y="25"/>
                    <a:pt x="175" y="8"/>
                  </a:cubicBezTo>
                  <a:cubicBezTo>
                    <a:pt x="157" y="3"/>
                    <a:pt x="131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26"/>
            <p:cNvSpPr/>
            <p:nvPr/>
          </p:nvSpPr>
          <p:spPr>
            <a:xfrm>
              <a:off x="5534475" y="109622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4" y="1"/>
                  </a:moveTo>
                  <a:cubicBezTo>
                    <a:pt x="50" y="1"/>
                    <a:pt x="45" y="1"/>
                    <a:pt x="39" y="2"/>
                  </a:cubicBezTo>
                  <a:cubicBezTo>
                    <a:pt x="15" y="9"/>
                    <a:pt x="0" y="16"/>
                    <a:pt x="11" y="20"/>
                  </a:cubicBezTo>
                  <a:cubicBezTo>
                    <a:pt x="14" y="21"/>
                    <a:pt x="18" y="22"/>
                    <a:pt x="22" y="22"/>
                  </a:cubicBezTo>
                  <a:cubicBezTo>
                    <a:pt x="33" y="22"/>
                    <a:pt x="46" y="18"/>
                    <a:pt x="56" y="13"/>
                  </a:cubicBezTo>
                  <a:cubicBezTo>
                    <a:pt x="67" y="5"/>
                    <a:pt x="65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26"/>
            <p:cNvSpPr/>
            <p:nvPr/>
          </p:nvSpPr>
          <p:spPr>
            <a:xfrm>
              <a:off x="5604300" y="1307875"/>
              <a:ext cx="2175" cy="1625"/>
            </a:xfrm>
            <a:custGeom>
              <a:avLst/>
              <a:gdLst/>
              <a:ahLst/>
              <a:cxnLst/>
              <a:rect l="l" t="t" r="r" b="b"/>
              <a:pathLst>
                <a:path w="87" h="65" extrusionOk="0">
                  <a:moveTo>
                    <a:pt x="52" y="1"/>
                  </a:moveTo>
                  <a:cubicBezTo>
                    <a:pt x="43" y="1"/>
                    <a:pt x="35" y="8"/>
                    <a:pt x="25" y="22"/>
                  </a:cubicBezTo>
                  <a:cubicBezTo>
                    <a:pt x="11" y="40"/>
                    <a:pt x="0" y="57"/>
                    <a:pt x="0" y="64"/>
                  </a:cubicBezTo>
                  <a:cubicBezTo>
                    <a:pt x="1" y="65"/>
                    <a:pt x="2" y="65"/>
                    <a:pt x="3" y="65"/>
                  </a:cubicBezTo>
                  <a:cubicBezTo>
                    <a:pt x="8" y="65"/>
                    <a:pt x="17" y="58"/>
                    <a:pt x="28" y="43"/>
                  </a:cubicBezTo>
                  <a:cubicBezTo>
                    <a:pt x="40" y="29"/>
                    <a:pt x="56" y="22"/>
                    <a:pt x="69" y="22"/>
                  </a:cubicBezTo>
                  <a:cubicBezTo>
                    <a:pt x="72" y="22"/>
                    <a:pt x="74" y="22"/>
                    <a:pt x="77" y="22"/>
                  </a:cubicBezTo>
                  <a:cubicBezTo>
                    <a:pt x="80" y="24"/>
                    <a:pt x="82" y="25"/>
                    <a:pt x="83" y="25"/>
                  </a:cubicBezTo>
                  <a:cubicBezTo>
                    <a:pt x="87" y="25"/>
                    <a:pt x="84" y="19"/>
                    <a:pt x="73" y="12"/>
                  </a:cubicBezTo>
                  <a:cubicBezTo>
                    <a:pt x="65" y="4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26"/>
            <p:cNvSpPr/>
            <p:nvPr/>
          </p:nvSpPr>
          <p:spPr>
            <a:xfrm>
              <a:off x="5615625" y="1340800"/>
              <a:ext cx="2400" cy="700"/>
            </a:xfrm>
            <a:custGeom>
              <a:avLst/>
              <a:gdLst/>
              <a:ahLst/>
              <a:cxnLst/>
              <a:rect l="l" t="t" r="r" b="b"/>
              <a:pathLst>
                <a:path w="96" h="28" extrusionOk="0">
                  <a:moveTo>
                    <a:pt x="42" y="1"/>
                  </a:moveTo>
                  <a:cubicBezTo>
                    <a:pt x="31" y="1"/>
                    <a:pt x="22" y="2"/>
                    <a:pt x="16" y="6"/>
                  </a:cubicBezTo>
                  <a:cubicBezTo>
                    <a:pt x="2" y="22"/>
                    <a:pt x="0" y="27"/>
                    <a:pt x="17" y="27"/>
                  </a:cubicBezTo>
                  <a:cubicBezTo>
                    <a:pt x="25" y="27"/>
                    <a:pt x="38" y="26"/>
                    <a:pt x="58" y="24"/>
                  </a:cubicBezTo>
                  <a:cubicBezTo>
                    <a:pt x="93" y="17"/>
                    <a:pt x="96" y="9"/>
                    <a:pt x="68" y="3"/>
                  </a:cubicBezTo>
                  <a:cubicBezTo>
                    <a:pt x="59" y="1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26"/>
            <p:cNvSpPr/>
            <p:nvPr/>
          </p:nvSpPr>
          <p:spPr>
            <a:xfrm>
              <a:off x="5606825" y="1307900"/>
              <a:ext cx="2625" cy="925"/>
            </a:xfrm>
            <a:custGeom>
              <a:avLst/>
              <a:gdLst/>
              <a:ahLst/>
              <a:cxnLst/>
              <a:rect l="l" t="t" r="r" b="b"/>
              <a:pathLst>
                <a:path w="105" h="37" extrusionOk="0">
                  <a:moveTo>
                    <a:pt x="9" y="1"/>
                  </a:moveTo>
                  <a:cubicBezTo>
                    <a:pt x="1" y="1"/>
                    <a:pt x="12" y="7"/>
                    <a:pt x="42" y="21"/>
                  </a:cubicBezTo>
                  <a:cubicBezTo>
                    <a:pt x="58" y="30"/>
                    <a:pt x="76" y="37"/>
                    <a:pt x="88" y="37"/>
                  </a:cubicBezTo>
                  <a:cubicBezTo>
                    <a:pt x="94" y="37"/>
                    <a:pt x="98" y="35"/>
                    <a:pt x="101" y="31"/>
                  </a:cubicBezTo>
                  <a:cubicBezTo>
                    <a:pt x="104" y="25"/>
                    <a:pt x="83" y="11"/>
                    <a:pt x="49" y="7"/>
                  </a:cubicBezTo>
                  <a:cubicBezTo>
                    <a:pt x="27" y="3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26"/>
            <p:cNvSpPr/>
            <p:nvPr/>
          </p:nvSpPr>
          <p:spPr>
            <a:xfrm>
              <a:off x="5541075" y="1094925"/>
              <a:ext cx="4175" cy="725"/>
            </a:xfrm>
            <a:custGeom>
              <a:avLst/>
              <a:gdLst/>
              <a:ahLst/>
              <a:cxnLst/>
              <a:rect l="l" t="t" r="r" b="b"/>
              <a:pathLst>
                <a:path w="167" h="29" extrusionOk="0">
                  <a:moveTo>
                    <a:pt x="89" y="0"/>
                  </a:moveTo>
                  <a:cubicBezTo>
                    <a:pt x="73" y="0"/>
                    <a:pt x="57" y="2"/>
                    <a:pt x="45" y="6"/>
                  </a:cubicBezTo>
                  <a:lnTo>
                    <a:pt x="0" y="19"/>
                  </a:lnTo>
                  <a:lnTo>
                    <a:pt x="52" y="27"/>
                  </a:lnTo>
                  <a:cubicBezTo>
                    <a:pt x="64" y="28"/>
                    <a:pt x="77" y="29"/>
                    <a:pt x="90" y="29"/>
                  </a:cubicBezTo>
                  <a:cubicBezTo>
                    <a:pt x="108" y="29"/>
                    <a:pt x="126" y="27"/>
                    <a:pt x="135" y="23"/>
                  </a:cubicBezTo>
                  <a:cubicBezTo>
                    <a:pt x="167" y="16"/>
                    <a:pt x="167" y="16"/>
                    <a:pt x="132" y="6"/>
                  </a:cubicBezTo>
                  <a:cubicBezTo>
                    <a:pt x="120" y="2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26"/>
            <p:cNvSpPr/>
            <p:nvPr/>
          </p:nvSpPr>
          <p:spPr>
            <a:xfrm>
              <a:off x="5621425" y="1342125"/>
              <a:ext cx="8975" cy="1875"/>
            </a:xfrm>
            <a:custGeom>
              <a:avLst/>
              <a:gdLst/>
              <a:ahLst/>
              <a:cxnLst/>
              <a:rect l="l" t="t" r="r" b="b"/>
              <a:pathLst>
                <a:path w="359" h="75" extrusionOk="0">
                  <a:moveTo>
                    <a:pt x="9" y="1"/>
                  </a:moveTo>
                  <a:cubicBezTo>
                    <a:pt x="1" y="1"/>
                    <a:pt x="0" y="7"/>
                    <a:pt x="6" y="19"/>
                  </a:cubicBezTo>
                  <a:cubicBezTo>
                    <a:pt x="11" y="38"/>
                    <a:pt x="93" y="50"/>
                    <a:pt x="163" y="50"/>
                  </a:cubicBezTo>
                  <a:cubicBezTo>
                    <a:pt x="199" y="50"/>
                    <a:pt x="231" y="47"/>
                    <a:pt x="249" y="40"/>
                  </a:cubicBezTo>
                  <a:cubicBezTo>
                    <a:pt x="252" y="38"/>
                    <a:pt x="257" y="37"/>
                    <a:pt x="261" y="37"/>
                  </a:cubicBezTo>
                  <a:cubicBezTo>
                    <a:pt x="273" y="37"/>
                    <a:pt x="287" y="43"/>
                    <a:pt x="298" y="54"/>
                  </a:cubicBezTo>
                  <a:cubicBezTo>
                    <a:pt x="310" y="68"/>
                    <a:pt x="326" y="74"/>
                    <a:pt x="338" y="74"/>
                  </a:cubicBezTo>
                  <a:cubicBezTo>
                    <a:pt x="350" y="74"/>
                    <a:pt x="358" y="68"/>
                    <a:pt x="353" y="54"/>
                  </a:cubicBezTo>
                  <a:cubicBezTo>
                    <a:pt x="348" y="35"/>
                    <a:pt x="214" y="12"/>
                    <a:pt x="144" y="12"/>
                  </a:cubicBezTo>
                  <a:cubicBezTo>
                    <a:pt x="123" y="12"/>
                    <a:pt x="108" y="14"/>
                    <a:pt x="103" y="19"/>
                  </a:cubicBezTo>
                  <a:cubicBezTo>
                    <a:pt x="99" y="23"/>
                    <a:pt x="92" y="25"/>
                    <a:pt x="83" y="25"/>
                  </a:cubicBezTo>
                  <a:cubicBezTo>
                    <a:pt x="71" y="25"/>
                    <a:pt x="55" y="21"/>
                    <a:pt x="40" y="12"/>
                  </a:cubicBezTo>
                  <a:cubicBezTo>
                    <a:pt x="26" y="5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26"/>
            <p:cNvSpPr/>
            <p:nvPr/>
          </p:nvSpPr>
          <p:spPr>
            <a:xfrm>
              <a:off x="5549125" y="10947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9" y="0"/>
                  </a:moveTo>
                  <a:cubicBezTo>
                    <a:pt x="26" y="0"/>
                    <a:pt x="24" y="0"/>
                    <a:pt x="21" y="1"/>
                  </a:cubicBezTo>
                  <a:cubicBezTo>
                    <a:pt x="11" y="4"/>
                    <a:pt x="1" y="8"/>
                    <a:pt x="5" y="15"/>
                  </a:cubicBezTo>
                  <a:cubicBezTo>
                    <a:pt x="5" y="18"/>
                    <a:pt x="18" y="25"/>
                    <a:pt x="32" y="29"/>
                  </a:cubicBezTo>
                  <a:cubicBezTo>
                    <a:pt x="35" y="30"/>
                    <a:pt x="37" y="30"/>
                    <a:pt x="39" y="30"/>
                  </a:cubicBezTo>
                  <a:cubicBezTo>
                    <a:pt x="49" y="30"/>
                    <a:pt x="56" y="23"/>
                    <a:pt x="53" y="15"/>
                  </a:cubicBezTo>
                  <a:cubicBezTo>
                    <a:pt x="50" y="6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26"/>
            <p:cNvSpPr/>
            <p:nvPr/>
          </p:nvSpPr>
          <p:spPr>
            <a:xfrm>
              <a:off x="5631550" y="1343100"/>
              <a:ext cx="1900" cy="1200"/>
            </a:xfrm>
            <a:custGeom>
              <a:avLst/>
              <a:gdLst/>
              <a:ahLst/>
              <a:cxnLst/>
              <a:rect l="l" t="t" r="r" b="b"/>
              <a:pathLst>
                <a:path w="76" h="48" extrusionOk="0">
                  <a:moveTo>
                    <a:pt x="5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1"/>
                    <a:pt x="3" y="11"/>
                    <a:pt x="18" y="29"/>
                  </a:cubicBezTo>
                  <a:cubicBezTo>
                    <a:pt x="29" y="40"/>
                    <a:pt x="43" y="47"/>
                    <a:pt x="56" y="47"/>
                  </a:cubicBezTo>
                  <a:cubicBezTo>
                    <a:pt x="58" y="47"/>
                    <a:pt x="60" y="47"/>
                    <a:pt x="63" y="46"/>
                  </a:cubicBezTo>
                  <a:cubicBezTo>
                    <a:pt x="76" y="46"/>
                    <a:pt x="69" y="32"/>
                    <a:pt x="48" y="18"/>
                  </a:cubicBezTo>
                  <a:cubicBezTo>
                    <a:pt x="27" y="9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26"/>
            <p:cNvSpPr/>
            <p:nvPr/>
          </p:nvSpPr>
          <p:spPr>
            <a:xfrm>
              <a:off x="5553300" y="1094225"/>
              <a:ext cx="1775" cy="875"/>
            </a:xfrm>
            <a:custGeom>
              <a:avLst/>
              <a:gdLst/>
              <a:ahLst/>
              <a:cxnLst/>
              <a:rect l="l" t="t" r="r" b="b"/>
              <a:pathLst>
                <a:path w="71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4" y="5"/>
                    <a:pt x="0" y="16"/>
                    <a:pt x="14" y="23"/>
                  </a:cubicBezTo>
                  <a:cubicBezTo>
                    <a:pt x="23" y="31"/>
                    <a:pt x="34" y="35"/>
                    <a:pt x="45" y="35"/>
                  </a:cubicBezTo>
                  <a:cubicBezTo>
                    <a:pt x="49" y="35"/>
                    <a:pt x="53" y="35"/>
                    <a:pt x="56" y="34"/>
                  </a:cubicBezTo>
                  <a:cubicBezTo>
                    <a:pt x="70" y="30"/>
                    <a:pt x="70" y="23"/>
                    <a:pt x="59" y="13"/>
                  </a:cubicBezTo>
                  <a:cubicBezTo>
                    <a:pt x="49" y="5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26"/>
            <p:cNvSpPr/>
            <p:nvPr/>
          </p:nvSpPr>
          <p:spPr>
            <a:xfrm>
              <a:off x="5636150" y="1344250"/>
              <a:ext cx="2025" cy="625"/>
            </a:xfrm>
            <a:custGeom>
              <a:avLst/>
              <a:gdLst/>
              <a:ahLst/>
              <a:cxnLst/>
              <a:rect l="l" t="t" r="r" b="b"/>
              <a:pathLst>
                <a:path w="81" h="25" extrusionOk="0">
                  <a:moveTo>
                    <a:pt x="73" y="0"/>
                  </a:moveTo>
                  <a:cubicBezTo>
                    <a:pt x="67" y="0"/>
                    <a:pt x="57" y="2"/>
                    <a:pt x="42" y="7"/>
                  </a:cubicBezTo>
                  <a:cubicBezTo>
                    <a:pt x="10" y="14"/>
                    <a:pt x="0" y="21"/>
                    <a:pt x="17" y="25"/>
                  </a:cubicBezTo>
                  <a:cubicBezTo>
                    <a:pt x="34" y="25"/>
                    <a:pt x="58" y="17"/>
                    <a:pt x="73" y="7"/>
                  </a:cubicBezTo>
                  <a:cubicBezTo>
                    <a:pt x="80" y="3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26"/>
            <p:cNvSpPr/>
            <p:nvPr/>
          </p:nvSpPr>
          <p:spPr>
            <a:xfrm>
              <a:off x="5557375" y="1089825"/>
              <a:ext cx="2025" cy="575"/>
            </a:xfrm>
            <a:custGeom>
              <a:avLst/>
              <a:gdLst/>
              <a:ahLst/>
              <a:cxnLst/>
              <a:rect l="l" t="t" r="r" b="b"/>
              <a:pathLst>
                <a:path w="81" h="23" extrusionOk="0">
                  <a:moveTo>
                    <a:pt x="73" y="0"/>
                  </a:moveTo>
                  <a:cubicBezTo>
                    <a:pt x="67" y="0"/>
                    <a:pt x="56" y="2"/>
                    <a:pt x="42" y="5"/>
                  </a:cubicBezTo>
                  <a:cubicBezTo>
                    <a:pt x="15" y="12"/>
                    <a:pt x="0" y="22"/>
                    <a:pt x="18" y="22"/>
                  </a:cubicBezTo>
                  <a:cubicBezTo>
                    <a:pt x="35" y="22"/>
                    <a:pt x="60" y="15"/>
                    <a:pt x="74" y="8"/>
                  </a:cubicBezTo>
                  <a:cubicBezTo>
                    <a:pt x="81" y="3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26"/>
            <p:cNvSpPr/>
            <p:nvPr/>
          </p:nvSpPr>
          <p:spPr>
            <a:xfrm>
              <a:off x="5643075" y="13378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8" y="1"/>
                  </a:moveTo>
                  <a:cubicBezTo>
                    <a:pt x="26" y="1"/>
                    <a:pt x="24" y="1"/>
                    <a:pt x="21" y="1"/>
                  </a:cubicBezTo>
                  <a:cubicBezTo>
                    <a:pt x="10" y="6"/>
                    <a:pt x="0" y="12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5" y="31"/>
                    <a:pt x="38" y="31"/>
                    <a:pt x="40" y="31"/>
                  </a:cubicBezTo>
                  <a:cubicBezTo>
                    <a:pt x="50" y="31"/>
                    <a:pt x="55" y="26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26"/>
            <p:cNvSpPr/>
            <p:nvPr/>
          </p:nvSpPr>
          <p:spPr>
            <a:xfrm>
              <a:off x="5646725" y="1338050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26" y="1"/>
                  </a:moveTo>
                  <a:cubicBezTo>
                    <a:pt x="21" y="1"/>
                    <a:pt x="17" y="1"/>
                    <a:pt x="14" y="2"/>
                  </a:cubicBezTo>
                  <a:cubicBezTo>
                    <a:pt x="0" y="5"/>
                    <a:pt x="7" y="12"/>
                    <a:pt x="28" y="19"/>
                  </a:cubicBezTo>
                  <a:cubicBezTo>
                    <a:pt x="42" y="23"/>
                    <a:pt x="56" y="25"/>
                    <a:pt x="68" y="25"/>
                  </a:cubicBezTo>
                  <a:cubicBezTo>
                    <a:pt x="77" y="25"/>
                    <a:pt x="85" y="24"/>
                    <a:pt x="90" y="23"/>
                  </a:cubicBezTo>
                  <a:cubicBezTo>
                    <a:pt x="104" y="19"/>
                    <a:pt x="98" y="12"/>
                    <a:pt x="73" y="9"/>
                  </a:cubicBezTo>
                  <a:cubicBezTo>
                    <a:pt x="57" y="4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26"/>
            <p:cNvSpPr/>
            <p:nvPr/>
          </p:nvSpPr>
          <p:spPr>
            <a:xfrm>
              <a:off x="5572900" y="10931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42" y="0"/>
                  </a:moveTo>
                  <a:cubicBezTo>
                    <a:pt x="15" y="3"/>
                    <a:pt x="1" y="14"/>
                    <a:pt x="4" y="32"/>
                  </a:cubicBezTo>
                  <a:cubicBezTo>
                    <a:pt x="10" y="43"/>
                    <a:pt x="21" y="53"/>
                    <a:pt x="31" y="53"/>
                  </a:cubicBezTo>
                  <a:cubicBezTo>
                    <a:pt x="33" y="53"/>
                    <a:pt x="34" y="53"/>
                    <a:pt x="36" y="53"/>
                  </a:cubicBezTo>
                  <a:cubicBezTo>
                    <a:pt x="42" y="53"/>
                    <a:pt x="57" y="51"/>
                    <a:pt x="72" y="51"/>
                  </a:cubicBezTo>
                  <a:cubicBezTo>
                    <a:pt x="80" y="51"/>
                    <a:pt x="88" y="51"/>
                    <a:pt x="95" y="53"/>
                  </a:cubicBezTo>
                  <a:cubicBezTo>
                    <a:pt x="122" y="53"/>
                    <a:pt x="129" y="45"/>
                    <a:pt x="111" y="28"/>
                  </a:cubicBezTo>
                  <a:cubicBezTo>
                    <a:pt x="101" y="14"/>
                    <a:pt x="66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26"/>
            <p:cNvSpPr/>
            <p:nvPr/>
          </p:nvSpPr>
          <p:spPr>
            <a:xfrm>
              <a:off x="5580125" y="1093050"/>
              <a:ext cx="1925" cy="1175"/>
            </a:xfrm>
            <a:custGeom>
              <a:avLst/>
              <a:gdLst/>
              <a:ahLst/>
              <a:cxnLst/>
              <a:rect l="l" t="t" r="r" b="b"/>
              <a:pathLst>
                <a:path w="77" h="47" extrusionOk="0">
                  <a:moveTo>
                    <a:pt x="23" y="0"/>
                  </a:moveTo>
                  <a:cubicBezTo>
                    <a:pt x="7" y="0"/>
                    <a:pt x="0" y="10"/>
                    <a:pt x="3" y="25"/>
                  </a:cubicBezTo>
                  <a:cubicBezTo>
                    <a:pt x="9" y="40"/>
                    <a:pt x="22" y="47"/>
                    <a:pt x="36" y="47"/>
                  </a:cubicBezTo>
                  <a:cubicBezTo>
                    <a:pt x="39" y="47"/>
                    <a:pt x="42" y="46"/>
                    <a:pt x="45" y="46"/>
                  </a:cubicBezTo>
                  <a:cubicBezTo>
                    <a:pt x="65" y="42"/>
                    <a:pt x="76" y="28"/>
                    <a:pt x="72" y="22"/>
                  </a:cubicBezTo>
                  <a:cubicBezTo>
                    <a:pt x="69" y="11"/>
                    <a:pt x="51" y="1"/>
                    <a:pt x="30" y="1"/>
                  </a:cubicBezTo>
                  <a:cubicBezTo>
                    <a:pt x="28" y="0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26"/>
            <p:cNvSpPr/>
            <p:nvPr/>
          </p:nvSpPr>
          <p:spPr>
            <a:xfrm>
              <a:off x="5665700" y="13139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7" y="0"/>
                  </a:moveTo>
                  <a:cubicBezTo>
                    <a:pt x="53" y="0"/>
                    <a:pt x="47" y="1"/>
                    <a:pt x="39" y="2"/>
                  </a:cubicBezTo>
                  <a:cubicBezTo>
                    <a:pt x="15" y="9"/>
                    <a:pt x="1" y="16"/>
                    <a:pt x="11" y="19"/>
                  </a:cubicBezTo>
                  <a:cubicBezTo>
                    <a:pt x="14" y="22"/>
                    <a:pt x="18" y="23"/>
                    <a:pt x="22" y="23"/>
                  </a:cubicBezTo>
                  <a:cubicBezTo>
                    <a:pt x="32" y="23"/>
                    <a:pt x="44" y="17"/>
                    <a:pt x="56" y="13"/>
                  </a:cubicBezTo>
                  <a:cubicBezTo>
                    <a:pt x="66" y="3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26"/>
            <p:cNvSpPr/>
            <p:nvPr/>
          </p:nvSpPr>
          <p:spPr>
            <a:xfrm>
              <a:off x="5669625" y="1314650"/>
              <a:ext cx="1300" cy="750"/>
            </a:xfrm>
            <a:custGeom>
              <a:avLst/>
              <a:gdLst/>
              <a:ahLst/>
              <a:cxnLst/>
              <a:rect l="l" t="t" r="r" b="b"/>
              <a:pathLst>
                <a:path w="52" h="30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5"/>
                    <a:pt x="0" y="11"/>
                    <a:pt x="0" y="15"/>
                  </a:cubicBezTo>
                  <a:cubicBezTo>
                    <a:pt x="3" y="19"/>
                    <a:pt x="14" y="25"/>
                    <a:pt x="31" y="29"/>
                  </a:cubicBezTo>
                  <a:cubicBezTo>
                    <a:pt x="33" y="29"/>
                    <a:pt x="36" y="30"/>
                    <a:pt x="38" y="30"/>
                  </a:cubicBezTo>
                  <a:cubicBezTo>
                    <a:pt x="47" y="30"/>
                    <a:pt x="51" y="23"/>
                    <a:pt x="48" y="15"/>
                  </a:cubicBezTo>
                  <a:cubicBezTo>
                    <a:pt x="46" y="6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26"/>
            <p:cNvSpPr/>
            <p:nvPr/>
          </p:nvSpPr>
          <p:spPr>
            <a:xfrm>
              <a:off x="5607850" y="1087675"/>
              <a:ext cx="2750" cy="800"/>
            </a:xfrm>
            <a:custGeom>
              <a:avLst/>
              <a:gdLst/>
              <a:ahLst/>
              <a:cxnLst/>
              <a:rect l="l" t="t" r="r" b="b"/>
              <a:pathLst>
                <a:path w="110" h="32" extrusionOk="0">
                  <a:moveTo>
                    <a:pt x="57" y="0"/>
                  </a:moveTo>
                  <a:cubicBezTo>
                    <a:pt x="49" y="0"/>
                    <a:pt x="41" y="2"/>
                    <a:pt x="32" y="4"/>
                  </a:cubicBezTo>
                  <a:cubicBezTo>
                    <a:pt x="1" y="11"/>
                    <a:pt x="1" y="14"/>
                    <a:pt x="36" y="22"/>
                  </a:cubicBezTo>
                  <a:cubicBezTo>
                    <a:pt x="55" y="28"/>
                    <a:pt x="72" y="31"/>
                    <a:pt x="84" y="31"/>
                  </a:cubicBezTo>
                  <a:cubicBezTo>
                    <a:pt x="103" y="31"/>
                    <a:pt x="109" y="24"/>
                    <a:pt x="95" y="11"/>
                  </a:cubicBezTo>
                  <a:cubicBezTo>
                    <a:pt x="85" y="5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26"/>
            <p:cNvSpPr/>
            <p:nvPr/>
          </p:nvSpPr>
          <p:spPr>
            <a:xfrm>
              <a:off x="5615875" y="1087550"/>
              <a:ext cx="3275" cy="800"/>
            </a:xfrm>
            <a:custGeom>
              <a:avLst/>
              <a:gdLst/>
              <a:ahLst/>
              <a:cxnLst/>
              <a:rect l="l" t="t" r="r" b="b"/>
              <a:pathLst>
                <a:path w="131" h="32" extrusionOk="0">
                  <a:moveTo>
                    <a:pt x="45" y="0"/>
                  </a:moveTo>
                  <a:cubicBezTo>
                    <a:pt x="33" y="0"/>
                    <a:pt x="23" y="2"/>
                    <a:pt x="20" y="6"/>
                  </a:cubicBezTo>
                  <a:cubicBezTo>
                    <a:pt x="0" y="25"/>
                    <a:pt x="3" y="31"/>
                    <a:pt x="38" y="31"/>
                  </a:cubicBezTo>
                  <a:cubicBezTo>
                    <a:pt x="47" y="31"/>
                    <a:pt x="58" y="31"/>
                    <a:pt x="72" y="30"/>
                  </a:cubicBezTo>
                  <a:cubicBezTo>
                    <a:pt x="131" y="23"/>
                    <a:pt x="131" y="23"/>
                    <a:pt x="86" y="6"/>
                  </a:cubicBezTo>
                  <a:cubicBezTo>
                    <a:pt x="72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26"/>
            <p:cNvSpPr/>
            <p:nvPr/>
          </p:nvSpPr>
          <p:spPr>
            <a:xfrm>
              <a:off x="5633900" y="1091725"/>
              <a:ext cx="5700" cy="1825"/>
            </a:xfrm>
            <a:custGeom>
              <a:avLst/>
              <a:gdLst/>
              <a:ahLst/>
              <a:cxnLst/>
              <a:rect l="l" t="t" r="r" b="b"/>
              <a:pathLst>
                <a:path w="228" h="73" extrusionOk="0">
                  <a:moveTo>
                    <a:pt x="199" y="1"/>
                  </a:moveTo>
                  <a:cubicBezTo>
                    <a:pt x="197" y="1"/>
                    <a:pt x="196" y="1"/>
                    <a:pt x="194" y="1"/>
                  </a:cubicBezTo>
                  <a:cubicBezTo>
                    <a:pt x="165" y="6"/>
                    <a:pt x="143" y="8"/>
                    <a:pt x="121" y="8"/>
                  </a:cubicBezTo>
                  <a:cubicBezTo>
                    <a:pt x="106" y="8"/>
                    <a:pt x="91" y="7"/>
                    <a:pt x="73" y="6"/>
                  </a:cubicBezTo>
                  <a:cubicBezTo>
                    <a:pt x="66" y="4"/>
                    <a:pt x="60" y="3"/>
                    <a:pt x="54" y="3"/>
                  </a:cubicBezTo>
                  <a:cubicBezTo>
                    <a:pt x="33" y="3"/>
                    <a:pt x="19" y="13"/>
                    <a:pt x="14" y="30"/>
                  </a:cubicBezTo>
                  <a:cubicBezTo>
                    <a:pt x="4" y="57"/>
                    <a:pt x="0" y="69"/>
                    <a:pt x="10" y="69"/>
                  </a:cubicBezTo>
                  <a:cubicBezTo>
                    <a:pt x="17" y="69"/>
                    <a:pt x="31" y="62"/>
                    <a:pt x="55" y="50"/>
                  </a:cubicBezTo>
                  <a:cubicBezTo>
                    <a:pt x="72" y="42"/>
                    <a:pt x="86" y="38"/>
                    <a:pt x="98" y="38"/>
                  </a:cubicBezTo>
                  <a:cubicBezTo>
                    <a:pt x="111" y="38"/>
                    <a:pt x="121" y="43"/>
                    <a:pt x="128" y="54"/>
                  </a:cubicBezTo>
                  <a:cubicBezTo>
                    <a:pt x="139" y="66"/>
                    <a:pt x="156" y="72"/>
                    <a:pt x="173" y="72"/>
                  </a:cubicBezTo>
                  <a:cubicBezTo>
                    <a:pt x="176" y="72"/>
                    <a:pt x="180" y="72"/>
                    <a:pt x="183" y="71"/>
                  </a:cubicBezTo>
                  <a:cubicBezTo>
                    <a:pt x="220" y="61"/>
                    <a:pt x="228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26"/>
            <p:cNvSpPr/>
            <p:nvPr/>
          </p:nvSpPr>
          <p:spPr>
            <a:xfrm>
              <a:off x="5640200" y="1091600"/>
              <a:ext cx="14775" cy="1575"/>
            </a:xfrm>
            <a:custGeom>
              <a:avLst/>
              <a:gdLst/>
              <a:ahLst/>
              <a:cxnLst/>
              <a:rect l="l" t="t" r="r" b="b"/>
              <a:pathLst>
                <a:path w="591" h="63" extrusionOk="0">
                  <a:moveTo>
                    <a:pt x="162" y="1"/>
                  </a:moveTo>
                  <a:cubicBezTo>
                    <a:pt x="135" y="1"/>
                    <a:pt x="105" y="1"/>
                    <a:pt x="80" y="3"/>
                  </a:cubicBezTo>
                  <a:cubicBezTo>
                    <a:pt x="35" y="6"/>
                    <a:pt x="1" y="17"/>
                    <a:pt x="1" y="24"/>
                  </a:cubicBezTo>
                  <a:cubicBezTo>
                    <a:pt x="8" y="47"/>
                    <a:pt x="60" y="62"/>
                    <a:pt x="114" y="62"/>
                  </a:cubicBezTo>
                  <a:cubicBezTo>
                    <a:pt x="135" y="62"/>
                    <a:pt x="156" y="60"/>
                    <a:pt x="175" y="55"/>
                  </a:cubicBezTo>
                  <a:cubicBezTo>
                    <a:pt x="197" y="50"/>
                    <a:pt x="218" y="47"/>
                    <a:pt x="232" y="47"/>
                  </a:cubicBezTo>
                  <a:cubicBezTo>
                    <a:pt x="245" y="47"/>
                    <a:pt x="253" y="49"/>
                    <a:pt x="254" y="52"/>
                  </a:cubicBezTo>
                  <a:cubicBezTo>
                    <a:pt x="256" y="58"/>
                    <a:pt x="304" y="62"/>
                    <a:pt x="362" y="62"/>
                  </a:cubicBezTo>
                  <a:cubicBezTo>
                    <a:pt x="427" y="62"/>
                    <a:pt x="505" y="57"/>
                    <a:pt x="538" y="48"/>
                  </a:cubicBezTo>
                  <a:cubicBezTo>
                    <a:pt x="590" y="36"/>
                    <a:pt x="555" y="10"/>
                    <a:pt x="488" y="10"/>
                  </a:cubicBezTo>
                  <a:cubicBezTo>
                    <a:pt x="483" y="10"/>
                    <a:pt x="478" y="10"/>
                    <a:pt x="473" y="11"/>
                  </a:cubicBezTo>
                  <a:cubicBezTo>
                    <a:pt x="452" y="12"/>
                    <a:pt x="430" y="13"/>
                    <a:pt x="412" y="13"/>
                  </a:cubicBezTo>
                  <a:cubicBezTo>
                    <a:pt x="394" y="13"/>
                    <a:pt x="379" y="12"/>
                    <a:pt x="372" y="11"/>
                  </a:cubicBezTo>
                  <a:cubicBezTo>
                    <a:pt x="359" y="8"/>
                    <a:pt x="345" y="5"/>
                    <a:pt x="334" y="5"/>
                  </a:cubicBezTo>
                  <a:cubicBezTo>
                    <a:pt x="330" y="5"/>
                    <a:pt x="326" y="5"/>
                    <a:pt x="324" y="6"/>
                  </a:cubicBezTo>
                  <a:cubicBezTo>
                    <a:pt x="319" y="8"/>
                    <a:pt x="313" y="8"/>
                    <a:pt x="304" y="8"/>
                  </a:cubicBezTo>
                  <a:cubicBezTo>
                    <a:pt x="285" y="8"/>
                    <a:pt x="258" y="5"/>
                    <a:pt x="234" y="3"/>
                  </a:cubicBezTo>
                  <a:cubicBezTo>
                    <a:pt x="216" y="1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26"/>
            <p:cNvSpPr/>
            <p:nvPr/>
          </p:nvSpPr>
          <p:spPr>
            <a:xfrm>
              <a:off x="5709250" y="130987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29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7" y="5"/>
                    <a:pt x="0" y="12"/>
                    <a:pt x="0" y="15"/>
                  </a:cubicBezTo>
                  <a:cubicBezTo>
                    <a:pt x="4" y="22"/>
                    <a:pt x="15" y="26"/>
                    <a:pt x="32" y="29"/>
                  </a:cubicBezTo>
                  <a:cubicBezTo>
                    <a:pt x="35" y="30"/>
                    <a:pt x="38" y="30"/>
                    <a:pt x="40" y="30"/>
                  </a:cubicBezTo>
                  <a:cubicBezTo>
                    <a:pt x="48" y="30"/>
                    <a:pt x="52" y="26"/>
                    <a:pt x="49" y="15"/>
                  </a:cubicBezTo>
                  <a:cubicBezTo>
                    <a:pt x="46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26"/>
            <p:cNvSpPr/>
            <p:nvPr/>
          </p:nvSpPr>
          <p:spPr>
            <a:xfrm>
              <a:off x="5729475" y="1341250"/>
              <a:ext cx="4975" cy="1825"/>
            </a:xfrm>
            <a:custGeom>
              <a:avLst/>
              <a:gdLst/>
              <a:ahLst/>
              <a:cxnLst/>
              <a:rect l="l" t="t" r="r" b="b"/>
              <a:pathLst>
                <a:path w="199" h="73" extrusionOk="0">
                  <a:moveTo>
                    <a:pt x="19" y="1"/>
                  </a:moveTo>
                  <a:cubicBezTo>
                    <a:pt x="1" y="1"/>
                    <a:pt x="8" y="10"/>
                    <a:pt x="27" y="33"/>
                  </a:cubicBezTo>
                  <a:cubicBezTo>
                    <a:pt x="48" y="58"/>
                    <a:pt x="78" y="73"/>
                    <a:pt x="95" y="73"/>
                  </a:cubicBezTo>
                  <a:cubicBezTo>
                    <a:pt x="107" y="73"/>
                    <a:pt x="113" y="66"/>
                    <a:pt x="107" y="50"/>
                  </a:cubicBezTo>
                  <a:cubicBezTo>
                    <a:pt x="104" y="40"/>
                    <a:pt x="121" y="33"/>
                    <a:pt x="146" y="33"/>
                  </a:cubicBezTo>
                  <a:cubicBezTo>
                    <a:pt x="153" y="33"/>
                    <a:pt x="159" y="34"/>
                    <a:pt x="164" y="34"/>
                  </a:cubicBezTo>
                  <a:cubicBezTo>
                    <a:pt x="199" y="34"/>
                    <a:pt x="162" y="21"/>
                    <a:pt x="80" y="9"/>
                  </a:cubicBezTo>
                  <a:cubicBezTo>
                    <a:pt x="49" y="4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26"/>
            <p:cNvSpPr/>
            <p:nvPr/>
          </p:nvSpPr>
          <p:spPr>
            <a:xfrm>
              <a:off x="5654625" y="1091700"/>
              <a:ext cx="5775" cy="1750"/>
            </a:xfrm>
            <a:custGeom>
              <a:avLst/>
              <a:gdLst/>
              <a:ahLst/>
              <a:cxnLst/>
              <a:rect l="l" t="t" r="r" b="b"/>
              <a:pathLst>
                <a:path w="231" h="70" extrusionOk="0">
                  <a:moveTo>
                    <a:pt x="166" y="1"/>
                  </a:moveTo>
                  <a:cubicBezTo>
                    <a:pt x="148" y="1"/>
                    <a:pt x="128" y="5"/>
                    <a:pt x="107" y="13"/>
                  </a:cubicBezTo>
                  <a:cubicBezTo>
                    <a:pt x="91" y="19"/>
                    <a:pt x="76" y="23"/>
                    <a:pt x="66" y="23"/>
                  </a:cubicBezTo>
                  <a:cubicBezTo>
                    <a:pt x="58" y="23"/>
                    <a:pt x="54" y="21"/>
                    <a:pt x="52" y="17"/>
                  </a:cubicBezTo>
                  <a:cubicBezTo>
                    <a:pt x="50" y="12"/>
                    <a:pt x="47" y="9"/>
                    <a:pt x="42" y="9"/>
                  </a:cubicBezTo>
                  <a:cubicBezTo>
                    <a:pt x="38" y="9"/>
                    <a:pt x="33" y="12"/>
                    <a:pt x="27" y="17"/>
                  </a:cubicBezTo>
                  <a:cubicBezTo>
                    <a:pt x="0" y="44"/>
                    <a:pt x="12" y="63"/>
                    <a:pt x="43" y="63"/>
                  </a:cubicBezTo>
                  <a:cubicBezTo>
                    <a:pt x="51" y="63"/>
                    <a:pt x="62" y="61"/>
                    <a:pt x="73" y="58"/>
                  </a:cubicBezTo>
                  <a:cubicBezTo>
                    <a:pt x="83" y="56"/>
                    <a:pt x="96" y="55"/>
                    <a:pt x="108" y="55"/>
                  </a:cubicBezTo>
                  <a:cubicBezTo>
                    <a:pt x="127" y="55"/>
                    <a:pt x="147" y="57"/>
                    <a:pt x="160" y="61"/>
                  </a:cubicBezTo>
                  <a:cubicBezTo>
                    <a:pt x="169" y="67"/>
                    <a:pt x="177" y="70"/>
                    <a:pt x="184" y="70"/>
                  </a:cubicBezTo>
                  <a:cubicBezTo>
                    <a:pt x="195" y="70"/>
                    <a:pt x="203" y="63"/>
                    <a:pt x="211" y="48"/>
                  </a:cubicBezTo>
                  <a:cubicBezTo>
                    <a:pt x="231" y="20"/>
                    <a:pt x="205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26"/>
            <p:cNvSpPr/>
            <p:nvPr/>
          </p:nvSpPr>
          <p:spPr>
            <a:xfrm>
              <a:off x="5735625" y="134360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1"/>
                  </a:cubicBezTo>
                  <a:cubicBezTo>
                    <a:pt x="10" y="6"/>
                    <a:pt x="0" y="9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4" y="30"/>
                    <a:pt x="36" y="31"/>
                    <a:pt x="38" y="31"/>
                  </a:cubicBezTo>
                  <a:cubicBezTo>
                    <a:pt x="48" y="31"/>
                    <a:pt x="55" y="25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26"/>
            <p:cNvSpPr/>
            <p:nvPr/>
          </p:nvSpPr>
          <p:spPr>
            <a:xfrm>
              <a:off x="5737175" y="13484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8" y="0"/>
                    <a:pt x="42" y="0"/>
                    <a:pt x="35" y="1"/>
                  </a:cubicBezTo>
                  <a:cubicBezTo>
                    <a:pt x="11" y="8"/>
                    <a:pt x="1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4" y="18"/>
                    <a:pt x="52" y="11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26"/>
            <p:cNvSpPr/>
            <p:nvPr/>
          </p:nvSpPr>
          <p:spPr>
            <a:xfrm>
              <a:off x="5739000" y="13423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0" y="5"/>
                    <a:pt x="0" y="12"/>
                    <a:pt x="11" y="23"/>
                  </a:cubicBezTo>
                  <a:cubicBezTo>
                    <a:pt x="18" y="30"/>
                    <a:pt x="32" y="34"/>
                    <a:pt x="43" y="34"/>
                  </a:cubicBezTo>
                  <a:cubicBezTo>
                    <a:pt x="46" y="34"/>
                    <a:pt x="50" y="34"/>
                    <a:pt x="53" y="33"/>
                  </a:cubicBezTo>
                  <a:cubicBezTo>
                    <a:pt x="66" y="29"/>
                    <a:pt x="66" y="19"/>
                    <a:pt x="56" y="12"/>
                  </a:cubicBezTo>
                  <a:cubicBezTo>
                    <a:pt x="48" y="4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26"/>
            <p:cNvSpPr/>
            <p:nvPr/>
          </p:nvSpPr>
          <p:spPr>
            <a:xfrm>
              <a:off x="5740300" y="1344175"/>
              <a:ext cx="4600" cy="1925"/>
            </a:xfrm>
            <a:custGeom>
              <a:avLst/>
              <a:gdLst/>
              <a:ahLst/>
              <a:cxnLst/>
              <a:rect l="l" t="t" r="r" b="b"/>
              <a:pathLst>
                <a:path w="184" h="77" extrusionOk="0">
                  <a:moveTo>
                    <a:pt x="26" y="0"/>
                  </a:moveTo>
                  <a:cubicBezTo>
                    <a:pt x="22" y="0"/>
                    <a:pt x="17" y="2"/>
                    <a:pt x="11" y="7"/>
                  </a:cubicBezTo>
                  <a:cubicBezTo>
                    <a:pt x="1" y="20"/>
                    <a:pt x="28" y="38"/>
                    <a:pt x="81" y="55"/>
                  </a:cubicBezTo>
                  <a:cubicBezTo>
                    <a:pt x="121" y="70"/>
                    <a:pt x="157" y="77"/>
                    <a:pt x="169" y="77"/>
                  </a:cubicBezTo>
                  <a:cubicBezTo>
                    <a:pt x="172" y="77"/>
                    <a:pt x="173" y="76"/>
                    <a:pt x="174" y="76"/>
                  </a:cubicBezTo>
                  <a:cubicBezTo>
                    <a:pt x="184" y="57"/>
                    <a:pt x="99" y="15"/>
                    <a:pt x="71" y="15"/>
                  </a:cubicBezTo>
                  <a:cubicBezTo>
                    <a:pt x="67" y="15"/>
                    <a:pt x="65" y="15"/>
                    <a:pt x="63" y="17"/>
                  </a:cubicBezTo>
                  <a:cubicBezTo>
                    <a:pt x="59" y="21"/>
                    <a:pt x="55" y="23"/>
                    <a:pt x="51" y="23"/>
                  </a:cubicBezTo>
                  <a:cubicBezTo>
                    <a:pt x="45" y="23"/>
                    <a:pt x="41" y="19"/>
                    <a:pt x="39" y="10"/>
                  </a:cubicBezTo>
                  <a:cubicBezTo>
                    <a:pt x="37" y="4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26"/>
            <p:cNvSpPr/>
            <p:nvPr/>
          </p:nvSpPr>
          <p:spPr>
            <a:xfrm>
              <a:off x="5661125" y="1091725"/>
              <a:ext cx="1375" cy="120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6"/>
                    <a:pt x="10" y="16"/>
                    <a:pt x="4" y="22"/>
                  </a:cubicBezTo>
                  <a:cubicBezTo>
                    <a:pt x="0" y="33"/>
                    <a:pt x="0" y="43"/>
                    <a:pt x="10" y="47"/>
                  </a:cubicBezTo>
                  <a:cubicBezTo>
                    <a:pt x="11" y="48"/>
                    <a:pt x="12" y="48"/>
                    <a:pt x="13" y="48"/>
                  </a:cubicBezTo>
                  <a:cubicBezTo>
                    <a:pt x="20" y="48"/>
                    <a:pt x="32" y="38"/>
                    <a:pt x="42" y="22"/>
                  </a:cubicBezTo>
                  <a:cubicBezTo>
                    <a:pt x="53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" name="Google Shape;1591;p26"/>
            <p:cNvSpPr/>
            <p:nvPr/>
          </p:nvSpPr>
          <p:spPr>
            <a:xfrm>
              <a:off x="5742200" y="13489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8" y="5"/>
                    <a:pt x="0" y="15"/>
                    <a:pt x="5" y="26"/>
                  </a:cubicBezTo>
                  <a:cubicBezTo>
                    <a:pt x="7" y="34"/>
                    <a:pt x="14" y="40"/>
                    <a:pt x="24" y="40"/>
                  </a:cubicBezTo>
                  <a:cubicBezTo>
                    <a:pt x="27" y="40"/>
                    <a:pt x="29" y="40"/>
                    <a:pt x="32" y="39"/>
                  </a:cubicBezTo>
                  <a:cubicBezTo>
                    <a:pt x="46" y="36"/>
                    <a:pt x="53" y="26"/>
                    <a:pt x="50" y="15"/>
                  </a:cubicBezTo>
                  <a:cubicBezTo>
                    <a:pt x="47" y="5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" name="Google Shape;1592;p26"/>
            <p:cNvSpPr/>
            <p:nvPr/>
          </p:nvSpPr>
          <p:spPr>
            <a:xfrm>
              <a:off x="5728325" y="1300050"/>
              <a:ext cx="1975" cy="1750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68" y="0"/>
                  </a:moveTo>
                  <a:cubicBezTo>
                    <a:pt x="64" y="0"/>
                    <a:pt x="57" y="2"/>
                    <a:pt x="46" y="6"/>
                  </a:cubicBezTo>
                  <a:cubicBezTo>
                    <a:pt x="25" y="9"/>
                    <a:pt x="14" y="23"/>
                    <a:pt x="25" y="30"/>
                  </a:cubicBezTo>
                  <a:cubicBezTo>
                    <a:pt x="35" y="41"/>
                    <a:pt x="32" y="51"/>
                    <a:pt x="18" y="54"/>
                  </a:cubicBezTo>
                  <a:cubicBezTo>
                    <a:pt x="4" y="57"/>
                    <a:pt x="1" y="65"/>
                    <a:pt x="11" y="68"/>
                  </a:cubicBezTo>
                  <a:cubicBezTo>
                    <a:pt x="13" y="69"/>
                    <a:pt x="15" y="70"/>
                    <a:pt x="17" y="70"/>
                  </a:cubicBezTo>
                  <a:cubicBezTo>
                    <a:pt x="29" y="70"/>
                    <a:pt x="45" y="57"/>
                    <a:pt x="56" y="37"/>
                  </a:cubicBezTo>
                  <a:cubicBezTo>
                    <a:pt x="73" y="10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" name="Google Shape;1593;p26"/>
            <p:cNvSpPr/>
            <p:nvPr/>
          </p:nvSpPr>
          <p:spPr>
            <a:xfrm>
              <a:off x="5663275" y="1092025"/>
              <a:ext cx="3875" cy="1275"/>
            </a:xfrm>
            <a:custGeom>
              <a:avLst/>
              <a:gdLst/>
              <a:ahLst/>
              <a:cxnLst/>
              <a:rect l="l" t="t" r="r" b="b"/>
              <a:pathLst>
                <a:path w="155" h="51" extrusionOk="0">
                  <a:moveTo>
                    <a:pt x="102" y="0"/>
                  </a:moveTo>
                  <a:cubicBezTo>
                    <a:pt x="79" y="0"/>
                    <a:pt x="53" y="7"/>
                    <a:pt x="32" y="21"/>
                  </a:cubicBezTo>
                  <a:cubicBezTo>
                    <a:pt x="1" y="42"/>
                    <a:pt x="4" y="45"/>
                    <a:pt x="49" y="48"/>
                  </a:cubicBezTo>
                  <a:cubicBezTo>
                    <a:pt x="64" y="50"/>
                    <a:pt x="77" y="51"/>
                    <a:pt x="89" y="51"/>
                  </a:cubicBezTo>
                  <a:cubicBezTo>
                    <a:pt x="132" y="51"/>
                    <a:pt x="155" y="40"/>
                    <a:pt x="147" y="21"/>
                  </a:cubicBezTo>
                  <a:cubicBezTo>
                    <a:pt x="143" y="7"/>
                    <a:pt x="125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" name="Google Shape;1594;p26"/>
            <p:cNvSpPr/>
            <p:nvPr/>
          </p:nvSpPr>
          <p:spPr>
            <a:xfrm>
              <a:off x="5741000" y="13288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38" y="0"/>
                  </a:moveTo>
                  <a:cubicBezTo>
                    <a:pt x="36" y="0"/>
                    <a:pt x="34" y="0"/>
                    <a:pt x="32" y="1"/>
                  </a:cubicBezTo>
                  <a:cubicBezTo>
                    <a:pt x="0" y="12"/>
                    <a:pt x="11" y="22"/>
                    <a:pt x="53" y="25"/>
                  </a:cubicBezTo>
                  <a:cubicBezTo>
                    <a:pt x="77" y="25"/>
                    <a:pt x="83" y="22"/>
                    <a:pt x="73" y="12"/>
                  </a:cubicBezTo>
                  <a:cubicBezTo>
                    <a:pt x="62" y="6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" name="Google Shape;1595;p26"/>
            <p:cNvSpPr/>
            <p:nvPr/>
          </p:nvSpPr>
          <p:spPr>
            <a:xfrm>
              <a:off x="5667700" y="1092075"/>
              <a:ext cx="3750" cy="150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3" y="0"/>
                  </a:moveTo>
                  <a:cubicBezTo>
                    <a:pt x="0" y="0"/>
                    <a:pt x="1" y="8"/>
                    <a:pt x="18" y="33"/>
                  </a:cubicBezTo>
                  <a:cubicBezTo>
                    <a:pt x="26" y="50"/>
                    <a:pt x="46" y="59"/>
                    <a:pt x="65" y="59"/>
                  </a:cubicBezTo>
                  <a:cubicBezTo>
                    <a:pt x="70" y="59"/>
                    <a:pt x="75" y="59"/>
                    <a:pt x="80" y="57"/>
                  </a:cubicBezTo>
                  <a:cubicBezTo>
                    <a:pt x="149" y="40"/>
                    <a:pt x="139" y="5"/>
                    <a:pt x="63" y="2"/>
                  </a:cubicBezTo>
                  <a:cubicBezTo>
                    <a:pt x="51" y="1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" name="Google Shape;1596;p26"/>
            <p:cNvSpPr/>
            <p:nvPr/>
          </p:nvSpPr>
          <p:spPr>
            <a:xfrm>
              <a:off x="5748300" y="13433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8"/>
                    <a:pt x="16" y="47"/>
                    <a:pt x="21" y="47"/>
                  </a:cubicBezTo>
                  <a:cubicBezTo>
                    <a:pt x="22" y="47"/>
                    <a:pt x="23" y="47"/>
                    <a:pt x="24" y="45"/>
                  </a:cubicBezTo>
                  <a:cubicBezTo>
                    <a:pt x="31" y="35"/>
                    <a:pt x="27" y="21"/>
                    <a:pt x="14" y="7"/>
                  </a:cubicBezTo>
                  <a:cubicBezTo>
                    <a:pt x="10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" name="Google Shape;1597;p26"/>
            <p:cNvSpPr/>
            <p:nvPr/>
          </p:nvSpPr>
          <p:spPr>
            <a:xfrm>
              <a:off x="5751825" y="1346050"/>
              <a:ext cx="2675" cy="1750"/>
            </a:xfrm>
            <a:custGeom>
              <a:avLst/>
              <a:gdLst/>
              <a:ahLst/>
              <a:cxnLst/>
              <a:rect l="l" t="t" r="r" b="b"/>
              <a:pathLst>
                <a:path w="107" h="70" extrusionOk="0">
                  <a:moveTo>
                    <a:pt x="32" y="0"/>
                  </a:moveTo>
                  <a:cubicBezTo>
                    <a:pt x="30" y="0"/>
                    <a:pt x="27" y="0"/>
                    <a:pt x="25" y="1"/>
                  </a:cubicBezTo>
                  <a:cubicBezTo>
                    <a:pt x="1" y="8"/>
                    <a:pt x="4" y="18"/>
                    <a:pt x="43" y="42"/>
                  </a:cubicBezTo>
                  <a:cubicBezTo>
                    <a:pt x="69" y="61"/>
                    <a:pt x="87" y="70"/>
                    <a:pt x="95" y="70"/>
                  </a:cubicBezTo>
                  <a:cubicBezTo>
                    <a:pt x="106" y="70"/>
                    <a:pt x="102" y="56"/>
                    <a:pt x="81" y="28"/>
                  </a:cubicBezTo>
                  <a:cubicBezTo>
                    <a:pt x="69" y="10"/>
                    <a:pt x="49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" name="Google Shape;1598;p26"/>
            <p:cNvSpPr/>
            <p:nvPr/>
          </p:nvSpPr>
          <p:spPr>
            <a:xfrm>
              <a:off x="5671850" y="1092325"/>
              <a:ext cx="17450" cy="2925"/>
            </a:xfrm>
            <a:custGeom>
              <a:avLst/>
              <a:gdLst/>
              <a:ahLst/>
              <a:cxnLst/>
              <a:rect l="l" t="t" r="r" b="b"/>
              <a:pathLst>
                <a:path w="698" h="117" extrusionOk="0">
                  <a:moveTo>
                    <a:pt x="129" y="1"/>
                  </a:moveTo>
                  <a:cubicBezTo>
                    <a:pt x="105" y="1"/>
                    <a:pt x="86" y="1"/>
                    <a:pt x="74" y="2"/>
                  </a:cubicBezTo>
                  <a:cubicBezTo>
                    <a:pt x="25" y="6"/>
                    <a:pt x="1" y="12"/>
                    <a:pt x="4" y="26"/>
                  </a:cubicBezTo>
                  <a:cubicBezTo>
                    <a:pt x="7" y="32"/>
                    <a:pt x="11" y="36"/>
                    <a:pt x="16" y="36"/>
                  </a:cubicBezTo>
                  <a:cubicBezTo>
                    <a:pt x="20" y="36"/>
                    <a:pt x="25" y="34"/>
                    <a:pt x="29" y="30"/>
                  </a:cubicBezTo>
                  <a:cubicBezTo>
                    <a:pt x="33" y="26"/>
                    <a:pt x="38" y="24"/>
                    <a:pt x="44" y="24"/>
                  </a:cubicBezTo>
                  <a:cubicBezTo>
                    <a:pt x="52" y="24"/>
                    <a:pt x="62" y="28"/>
                    <a:pt x="71" y="36"/>
                  </a:cubicBezTo>
                  <a:cubicBezTo>
                    <a:pt x="87" y="49"/>
                    <a:pt x="126" y="57"/>
                    <a:pt x="157" y="57"/>
                  </a:cubicBezTo>
                  <a:cubicBezTo>
                    <a:pt x="184" y="57"/>
                    <a:pt x="206" y="51"/>
                    <a:pt x="202" y="40"/>
                  </a:cubicBezTo>
                  <a:cubicBezTo>
                    <a:pt x="199" y="30"/>
                    <a:pt x="223" y="23"/>
                    <a:pt x="254" y="19"/>
                  </a:cubicBezTo>
                  <a:cubicBezTo>
                    <a:pt x="258" y="19"/>
                    <a:pt x="263" y="18"/>
                    <a:pt x="266" y="18"/>
                  </a:cubicBezTo>
                  <a:cubicBezTo>
                    <a:pt x="294" y="18"/>
                    <a:pt x="309" y="28"/>
                    <a:pt x="307" y="40"/>
                  </a:cubicBezTo>
                  <a:cubicBezTo>
                    <a:pt x="305" y="46"/>
                    <a:pt x="305" y="50"/>
                    <a:pt x="308" y="50"/>
                  </a:cubicBezTo>
                  <a:cubicBezTo>
                    <a:pt x="309" y="50"/>
                    <a:pt x="312" y="48"/>
                    <a:pt x="317" y="44"/>
                  </a:cubicBezTo>
                  <a:cubicBezTo>
                    <a:pt x="322" y="39"/>
                    <a:pt x="330" y="36"/>
                    <a:pt x="340" y="36"/>
                  </a:cubicBezTo>
                  <a:cubicBezTo>
                    <a:pt x="352" y="36"/>
                    <a:pt x="365" y="40"/>
                    <a:pt x="376" y="47"/>
                  </a:cubicBezTo>
                  <a:cubicBezTo>
                    <a:pt x="389" y="57"/>
                    <a:pt x="414" y="62"/>
                    <a:pt x="434" y="62"/>
                  </a:cubicBezTo>
                  <a:cubicBezTo>
                    <a:pt x="441" y="62"/>
                    <a:pt x="447" y="62"/>
                    <a:pt x="452" y="61"/>
                  </a:cubicBezTo>
                  <a:cubicBezTo>
                    <a:pt x="460" y="58"/>
                    <a:pt x="468" y="57"/>
                    <a:pt x="476" y="57"/>
                  </a:cubicBezTo>
                  <a:cubicBezTo>
                    <a:pt x="492" y="57"/>
                    <a:pt x="508" y="61"/>
                    <a:pt x="515" y="68"/>
                  </a:cubicBezTo>
                  <a:cubicBezTo>
                    <a:pt x="519" y="71"/>
                    <a:pt x="527" y="73"/>
                    <a:pt x="535" y="73"/>
                  </a:cubicBezTo>
                  <a:cubicBezTo>
                    <a:pt x="545" y="73"/>
                    <a:pt x="556" y="70"/>
                    <a:pt x="563" y="65"/>
                  </a:cubicBezTo>
                  <a:cubicBezTo>
                    <a:pt x="569" y="60"/>
                    <a:pt x="575" y="57"/>
                    <a:pt x="580" y="57"/>
                  </a:cubicBezTo>
                  <a:cubicBezTo>
                    <a:pt x="589" y="57"/>
                    <a:pt x="596" y="65"/>
                    <a:pt x="598" y="78"/>
                  </a:cubicBezTo>
                  <a:cubicBezTo>
                    <a:pt x="598" y="99"/>
                    <a:pt x="615" y="113"/>
                    <a:pt x="636" y="116"/>
                  </a:cubicBezTo>
                  <a:cubicBezTo>
                    <a:pt x="657" y="116"/>
                    <a:pt x="660" y="110"/>
                    <a:pt x="646" y="99"/>
                  </a:cubicBezTo>
                  <a:cubicBezTo>
                    <a:pt x="633" y="89"/>
                    <a:pt x="633" y="78"/>
                    <a:pt x="646" y="75"/>
                  </a:cubicBezTo>
                  <a:cubicBezTo>
                    <a:pt x="664" y="71"/>
                    <a:pt x="667" y="61"/>
                    <a:pt x="654" y="54"/>
                  </a:cubicBezTo>
                  <a:cubicBezTo>
                    <a:pt x="646" y="44"/>
                    <a:pt x="654" y="30"/>
                    <a:pt x="675" y="19"/>
                  </a:cubicBezTo>
                  <a:cubicBezTo>
                    <a:pt x="691" y="9"/>
                    <a:pt x="698" y="5"/>
                    <a:pt x="691" y="5"/>
                  </a:cubicBezTo>
                  <a:cubicBezTo>
                    <a:pt x="686" y="5"/>
                    <a:pt x="677" y="6"/>
                    <a:pt x="660" y="9"/>
                  </a:cubicBezTo>
                  <a:cubicBezTo>
                    <a:pt x="650" y="12"/>
                    <a:pt x="621" y="13"/>
                    <a:pt x="582" y="13"/>
                  </a:cubicBezTo>
                  <a:cubicBezTo>
                    <a:pt x="528" y="13"/>
                    <a:pt x="455" y="11"/>
                    <a:pt x="383" y="9"/>
                  </a:cubicBezTo>
                  <a:cubicBezTo>
                    <a:pt x="290" y="4"/>
                    <a:pt x="192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9" name="Google Shape;1599;p26"/>
            <p:cNvSpPr/>
            <p:nvPr/>
          </p:nvSpPr>
          <p:spPr>
            <a:xfrm>
              <a:off x="5751575" y="1343875"/>
              <a:ext cx="1775" cy="850"/>
            </a:xfrm>
            <a:custGeom>
              <a:avLst/>
              <a:gdLst/>
              <a:ahLst/>
              <a:cxnLst/>
              <a:rect l="l" t="t" r="r" b="b"/>
              <a:pathLst>
                <a:path w="71" h="34" extrusionOk="0">
                  <a:moveTo>
                    <a:pt x="25" y="0"/>
                  </a:moveTo>
                  <a:cubicBezTo>
                    <a:pt x="22" y="0"/>
                    <a:pt x="18" y="0"/>
                    <a:pt x="14" y="1"/>
                  </a:cubicBezTo>
                  <a:cubicBezTo>
                    <a:pt x="0" y="5"/>
                    <a:pt x="0" y="11"/>
                    <a:pt x="11" y="22"/>
                  </a:cubicBezTo>
                  <a:cubicBezTo>
                    <a:pt x="21" y="29"/>
                    <a:pt x="33" y="34"/>
                    <a:pt x="44" y="34"/>
                  </a:cubicBezTo>
                  <a:cubicBezTo>
                    <a:pt x="48" y="34"/>
                    <a:pt x="52" y="33"/>
                    <a:pt x="56" y="32"/>
                  </a:cubicBezTo>
                  <a:cubicBezTo>
                    <a:pt x="67" y="29"/>
                    <a:pt x="70" y="19"/>
                    <a:pt x="56" y="11"/>
                  </a:cubicBezTo>
                  <a:cubicBezTo>
                    <a:pt x="48" y="4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0" name="Google Shape;1600;p26"/>
            <p:cNvSpPr/>
            <p:nvPr/>
          </p:nvSpPr>
          <p:spPr>
            <a:xfrm>
              <a:off x="5750450" y="1333900"/>
              <a:ext cx="1400" cy="1200"/>
            </a:xfrm>
            <a:custGeom>
              <a:avLst/>
              <a:gdLst/>
              <a:ahLst/>
              <a:cxnLst/>
              <a:rect l="l" t="t" r="r" b="b"/>
              <a:pathLst>
                <a:path w="56" h="48" extrusionOk="0">
                  <a:moveTo>
                    <a:pt x="48" y="1"/>
                  </a:moveTo>
                  <a:cubicBezTo>
                    <a:pt x="46" y="1"/>
                    <a:pt x="44" y="1"/>
                    <a:pt x="42" y="1"/>
                  </a:cubicBezTo>
                  <a:cubicBezTo>
                    <a:pt x="29" y="5"/>
                    <a:pt x="11" y="15"/>
                    <a:pt x="8" y="22"/>
                  </a:cubicBezTo>
                  <a:cubicBezTo>
                    <a:pt x="0" y="32"/>
                    <a:pt x="0" y="43"/>
                    <a:pt x="11" y="46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22" y="47"/>
                    <a:pt x="36" y="38"/>
                    <a:pt x="45" y="26"/>
                  </a:cubicBezTo>
                  <a:cubicBezTo>
                    <a:pt x="54" y="8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26"/>
            <p:cNvSpPr/>
            <p:nvPr/>
          </p:nvSpPr>
          <p:spPr>
            <a:xfrm>
              <a:off x="5755150" y="1346900"/>
              <a:ext cx="2125" cy="1300"/>
            </a:xfrm>
            <a:custGeom>
              <a:avLst/>
              <a:gdLst/>
              <a:ahLst/>
              <a:cxnLst/>
              <a:rect l="l" t="t" r="r" b="b"/>
              <a:pathLst>
                <a:path w="85" h="52" extrusionOk="0">
                  <a:moveTo>
                    <a:pt x="70" y="1"/>
                  </a:moveTo>
                  <a:cubicBezTo>
                    <a:pt x="67" y="1"/>
                    <a:pt x="62" y="1"/>
                    <a:pt x="55" y="2"/>
                  </a:cubicBezTo>
                  <a:cubicBezTo>
                    <a:pt x="38" y="8"/>
                    <a:pt x="17" y="19"/>
                    <a:pt x="10" y="29"/>
                  </a:cubicBezTo>
                  <a:cubicBezTo>
                    <a:pt x="1" y="44"/>
                    <a:pt x="2" y="51"/>
                    <a:pt x="11" y="51"/>
                  </a:cubicBezTo>
                  <a:cubicBezTo>
                    <a:pt x="20" y="51"/>
                    <a:pt x="38" y="42"/>
                    <a:pt x="59" y="26"/>
                  </a:cubicBezTo>
                  <a:cubicBezTo>
                    <a:pt x="81" y="7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p26"/>
            <p:cNvSpPr/>
            <p:nvPr/>
          </p:nvSpPr>
          <p:spPr>
            <a:xfrm>
              <a:off x="5755575" y="1344875"/>
              <a:ext cx="1750" cy="975"/>
            </a:xfrm>
            <a:custGeom>
              <a:avLst/>
              <a:gdLst/>
              <a:ahLst/>
              <a:cxnLst/>
              <a:rect l="l" t="t" r="r" b="b"/>
              <a:pathLst>
                <a:path w="70" h="39" extrusionOk="0">
                  <a:moveTo>
                    <a:pt x="41" y="0"/>
                  </a:moveTo>
                  <a:cubicBezTo>
                    <a:pt x="36" y="0"/>
                    <a:pt x="30" y="1"/>
                    <a:pt x="24" y="3"/>
                  </a:cubicBezTo>
                  <a:cubicBezTo>
                    <a:pt x="7" y="6"/>
                    <a:pt x="0" y="17"/>
                    <a:pt x="11" y="27"/>
                  </a:cubicBezTo>
                  <a:cubicBezTo>
                    <a:pt x="22" y="33"/>
                    <a:pt x="36" y="39"/>
                    <a:pt x="46" y="39"/>
                  </a:cubicBezTo>
                  <a:cubicBezTo>
                    <a:pt x="49" y="39"/>
                    <a:pt x="51" y="38"/>
                    <a:pt x="52" y="38"/>
                  </a:cubicBezTo>
                  <a:cubicBezTo>
                    <a:pt x="62" y="34"/>
                    <a:pt x="69" y="24"/>
                    <a:pt x="66" y="13"/>
                  </a:cubicBezTo>
                  <a:cubicBezTo>
                    <a:pt x="63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26"/>
            <p:cNvSpPr/>
            <p:nvPr/>
          </p:nvSpPr>
          <p:spPr>
            <a:xfrm>
              <a:off x="5735550" y="1276150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10" y="1"/>
                  </a:moveTo>
                  <a:cubicBezTo>
                    <a:pt x="0" y="4"/>
                    <a:pt x="0" y="14"/>
                    <a:pt x="13" y="22"/>
                  </a:cubicBezTo>
                  <a:cubicBezTo>
                    <a:pt x="20" y="28"/>
                    <a:pt x="33" y="32"/>
                    <a:pt x="47" y="32"/>
                  </a:cubicBezTo>
                  <a:cubicBezTo>
                    <a:pt x="54" y="32"/>
                    <a:pt x="62" y="31"/>
                    <a:pt x="69" y="28"/>
                  </a:cubicBezTo>
                  <a:cubicBezTo>
                    <a:pt x="104" y="18"/>
                    <a:pt x="104" y="14"/>
                    <a:pt x="69" y="7"/>
                  </a:cubicBezTo>
                  <a:cubicBezTo>
                    <a:pt x="45" y="1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26"/>
            <p:cNvSpPr/>
            <p:nvPr/>
          </p:nvSpPr>
          <p:spPr>
            <a:xfrm>
              <a:off x="5737950" y="128402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9" y="0"/>
                  </a:moveTo>
                  <a:cubicBezTo>
                    <a:pt x="25" y="0"/>
                    <a:pt x="22" y="1"/>
                    <a:pt x="18" y="1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4"/>
                    <a:pt x="17" y="38"/>
                    <a:pt x="31" y="38"/>
                  </a:cubicBezTo>
                  <a:cubicBezTo>
                    <a:pt x="36" y="38"/>
                    <a:pt x="40" y="37"/>
                    <a:pt x="46" y="36"/>
                  </a:cubicBezTo>
                  <a:cubicBezTo>
                    <a:pt x="63" y="32"/>
                    <a:pt x="71" y="19"/>
                    <a:pt x="60" y="11"/>
                  </a:cubicBezTo>
                  <a:cubicBezTo>
                    <a:pt x="52" y="4"/>
                    <a:pt x="41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26"/>
            <p:cNvSpPr/>
            <p:nvPr/>
          </p:nvSpPr>
          <p:spPr>
            <a:xfrm>
              <a:off x="5758050" y="1346025"/>
              <a:ext cx="1925" cy="2450"/>
            </a:xfrm>
            <a:custGeom>
              <a:avLst/>
              <a:gdLst/>
              <a:ahLst/>
              <a:cxnLst/>
              <a:rect l="l" t="t" r="r" b="b"/>
              <a:pathLst>
                <a:path w="77" h="98" extrusionOk="0">
                  <a:moveTo>
                    <a:pt x="43" y="0"/>
                  </a:moveTo>
                  <a:cubicBezTo>
                    <a:pt x="37" y="0"/>
                    <a:pt x="30" y="6"/>
                    <a:pt x="23" y="16"/>
                  </a:cubicBezTo>
                  <a:cubicBezTo>
                    <a:pt x="0" y="44"/>
                    <a:pt x="7" y="97"/>
                    <a:pt x="33" y="97"/>
                  </a:cubicBezTo>
                  <a:cubicBezTo>
                    <a:pt x="35" y="97"/>
                    <a:pt x="38" y="97"/>
                    <a:pt x="40" y="96"/>
                  </a:cubicBezTo>
                  <a:cubicBezTo>
                    <a:pt x="50" y="96"/>
                    <a:pt x="50" y="78"/>
                    <a:pt x="37" y="64"/>
                  </a:cubicBezTo>
                  <a:cubicBezTo>
                    <a:pt x="23" y="43"/>
                    <a:pt x="23" y="37"/>
                    <a:pt x="50" y="37"/>
                  </a:cubicBezTo>
                  <a:cubicBezTo>
                    <a:pt x="54" y="37"/>
                    <a:pt x="57" y="38"/>
                    <a:pt x="59" y="38"/>
                  </a:cubicBezTo>
                  <a:cubicBezTo>
                    <a:pt x="73" y="38"/>
                    <a:pt x="76" y="31"/>
                    <a:pt x="64" y="16"/>
                  </a:cubicBezTo>
                  <a:cubicBezTo>
                    <a:pt x="57" y="6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26"/>
            <p:cNvSpPr/>
            <p:nvPr/>
          </p:nvSpPr>
          <p:spPr>
            <a:xfrm>
              <a:off x="5760850" y="1346600"/>
              <a:ext cx="1775" cy="975"/>
            </a:xfrm>
            <a:custGeom>
              <a:avLst/>
              <a:gdLst/>
              <a:ahLst/>
              <a:cxnLst/>
              <a:rect l="l" t="t" r="r" b="b"/>
              <a:pathLst>
                <a:path w="71" h="39" extrusionOk="0">
                  <a:moveTo>
                    <a:pt x="57" y="1"/>
                  </a:moveTo>
                  <a:cubicBezTo>
                    <a:pt x="51" y="1"/>
                    <a:pt x="43" y="1"/>
                    <a:pt x="32" y="3"/>
                  </a:cubicBezTo>
                  <a:cubicBezTo>
                    <a:pt x="15" y="11"/>
                    <a:pt x="1" y="20"/>
                    <a:pt x="4" y="31"/>
                  </a:cubicBezTo>
                  <a:cubicBezTo>
                    <a:pt x="6" y="36"/>
                    <a:pt x="11" y="39"/>
                    <a:pt x="18" y="39"/>
                  </a:cubicBezTo>
                  <a:cubicBezTo>
                    <a:pt x="24" y="39"/>
                    <a:pt x="32" y="36"/>
                    <a:pt x="39" y="31"/>
                  </a:cubicBezTo>
                  <a:cubicBezTo>
                    <a:pt x="56" y="20"/>
                    <a:pt x="70" y="6"/>
                    <a:pt x="66" y="3"/>
                  </a:cubicBezTo>
                  <a:cubicBezTo>
                    <a:pt x="66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26"/>
            <p:cNvSpPr/>
            <p:nvPr/>
          </p:nvSpPr>
          <p:spPr>
            <a:xfrm>
              <a:off x="5739600" y="12759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2"/>
                    <a:pt x="39" y="4"/>
                  </a:cubicBezTo>
                  <a:cubicBezTo>
                    <a:pt x="15" y="11"/>
                    <a:pt x="0" y="18"/>
                    <a:pt x="11" y="21"/>
                  </a:cubicBezTo>
                  <a:cubicBezTo>
                    <a:pt x="14" y="22"/>
                    <a:pt x="17" y="23"/>
                    <a:pt x="20" y="23"/>
                  </a:cubicBezTo>
                  <a:cubicBezTo>
                    <a:pt x="30" y="23"/>
                    <a:pt x="43" y="19"/>
                    <a:pt x="56" y="11"/>
                  </a:cubicBezTo>
                  <a:cubicBezTo>
                    <a:pt x="65" y="4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26"/>
            <p:cNvSpPr/>
            <p:nvPr/>
          </p:nvSpPr>
          <p:spPr>
            <a:xfrm>
              <a:off x="5762775" y="1346700"/>
              <a:ext cx="4350" cy="2875"/>
            </a:xfrm>
            <a:custGeom>
              <a:avLst/>
              <a:gdLst/>
              <a:ahLst/>
              <a:cxnLst/>
              <a:rect l="l" t="t" r="r" b="b"/>
              <a:pathLst>
                <a:path w="174" h="115" extrusionOk="0">
                  <a:moveTo>
                    <a:pt x="52" y="0"/>
                  </a:moveTo>
                  <a:cubicBezTo>
                    <a:pt x="46" y="0"/>
                    <a:pt x="41" y="1"/>
                    <a:pt x="35" y="2"/>
                  </a:cubicBezTo>
                  <a:cubicBezTo>
                    <a:pt x="0" y="10"/>
                    <a:pt x="31" y="44"/>
                    <a:pt x="83" y="55"/>
                  </a:cubicBezTo>
                  <a:cubicBezTo>
                    <a:pt x="114" y="61"/>
                    <a:pt x="132" y="72"/>
                    <a:pt x="128" y="86"/>
                  </a:cubicBezTo>
                  <a:cubicBezTo>
                    <a:pt x="125" y="96"/>
                    <a:pt x="135" y="106"/>
                    <a:pt x="153" y="114"/>
                  </a:cubicBezTo>
                  <a:cubicBezTo>
                    <a:pt x="155" y="114"/>
                    <a:pt x="157" y="114"/>
                    <a:pt x="159" y="114"/>
                  </a:cubicBezTo>
                  <a:cubicBezTo>
                    <a:pt x="173" y="114"/>
                    <a:pt x="171" y="102"/>
                    <a:pt x="149" y="69"/>
                  </a:cubicBezTo>
                  <a:cubicBezTo>
                    <a:pt x="119" y="24"/>
                    <a:pt x="8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26"/>
            <p:cNvSpPr/>
            <p:nvPr/>
          </p:nvSpPr>
          <p:spPr>
            <a:xfrm>
              <a:off x="5742125" y="1276150"/>
              <a:ext cx="5975" cy="1225"/>
            </a:xfrm>
            <a:custGeom>
              <a:avLst/>
              <a:gdLst/>
              <a:ahLst/>
              <a:cxnLst/>
              <a:rect l="l" t="t" r="r" b="b"/>
              <a:pathLst>
                <a:path w="239" h="49" extrusionOk="0">
                  <a:moveTo>
                    <a:pt x="106" y="0"/>
                  </a:moveTo>
                  <a:cubicBezTo>
                    <a:pt x="99" y="0"/>
                    <a:pt x="91" y="1"/>
                    <a:pt x="83" y="1"/>
                  </a:cubicBezTo>
                  <a:cubicBezTo>
                    <a:pt x="38" y="4"/>
                    <a:pt x="0" y="11"/>
                    <a:pt x="3" y="18"/>
                  </a:cubicBezTo>
                  <a:cubicBezTo>
                    <a:pt x="7" y="34"/>
                    <a:pt x="116" y="49"/>
                    <a:pt x="180" y="49"/>
                  </a:cubicBezTo>
                  <a:cubicBezTo>
                    <a:pt x="202" y="49"/>
                    <a:pt x="219" y="47"/>
                    <a:pt x="222" y="42"/>
                  </a:cubicBezTo>
                  <a:cubicBezTo>
                    <a:pt x="238" y="17"/>
                    <a:pt x="185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26"/>
            <p:cNvSpPr/>
            <p:nvPr/>
          </p:nvSpPr>
          <p:spPr>
            <a:xfrm>
              <a:off x="5745425" y="1285450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38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2" y="23"/>
                    <a:pt x="61" y="23"/>
                  </a:cubicBezTo>
                  <a:cubicBezTo>
                    <a:pt x="67" y="23"/>
                    <a:pt x="72" y="21"/>
                    <a:pt x="73" y="17"/>
                  </a:cubicBezTo>
                  <a:cubicBezTo>
                    <a:pt x="80" y="10"/>
                    <a:pt x="63" y="4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26"/>
            <p:cNvSpPr/>
            <p:nvPr/>
          </p:nvSpPr>
          <p:spPr>
            <a:xfrm>
              <a:off x="5759725" y="1326525"/>
              <a:ext cx="1950" cy="600"/>
            </a:xfrm>
            <a:custGeom>
              <a:avLst/>
              <a:gdLst/>
              <a:ahLst/>
              <a:cxnLst/>
              <a:rect l="l" t="t" r="r" b="b"/>
              <a:pathLst>
                <a:path w="78" h="24" extrusionOk="0">
                  <a:moveTo>
                    <a:pt x="15" y="0"/>
                  </a:moveTo>
                  <a:cubicBezTo>
                    <a:pt x="1" y="0"/>
                    <a:pt x="4" y="5"/>
                    <a:pt x="25" y="15"/>
                  </a:cubicBezTo>
                  <a:cubicBezTo>
                    <a:pt x="36" y="21"/>
                    <a:pt x="47" y="24"/>
                    <a:pt x="56" y="24"/>
                  </a:cubicBezTo>
                  <a:cubicBezTo>
                    <a:pt x="63" y="24"/>
                    <a:pt x="68" y="22"/>
                    <a:pt x="70" y="18"/>
                  </a:cubicBezTo>
                  <a:cubicBezTo>
                    <a:pt x="77" y="12"/>
                    <a:pt x="60" y="2"/>
                    <a:pt x="36" y="2"/>
                  </a:cubicBezTo>
                  <a:cubicBezTo>
                    <a:pt x="27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26"/>
            <p:cNvSpPr/>
            <p:nvPr/>
          </p:nvSpPr>
          <p:spPr>
            <a:xfrm>
              <a:off x="5745425" y="1279000"/>
              <a:ext cx="2525" cy="1100"/>
            </a:xfrm>
            <a:custGeom>
              <a:avLst/>
              <a:gdLst/>
              <a:ahLst/>
              <a:cxnLst/>
              <a:rect l="l" t="t" r="r" b="b"/>
              <a:pathLst>
                <a:path w="101" h="44" extrusionOk="0">
                  <a:moveTo>
                    <a:pt x="14" y="0"/>
                  </a:moveTo>
                  <a:cubicBezTo>
                    <a:pt x="11" y="0"/>
                    <a:pt x="9" y="0"/>
                    <a:pt x="7" y="1"/>
                  </a:cubicBezTo>
                  <a:cubicBezTo>
                    <a:pt x="1" y="4"/>
                    <a:pt x="7" y="15"/>
                    <a:pt x="31" y="25"/>
                  </a:cubicBezTo>
                  <a:cubicBezTo>
                    <a:pt x="49" y="37"/>
                    <a:pt x="68" y="43"/>
                    <a:pt x="81" y="43"/>
                  </a:cubicBezTo>
                  <a:cubicBezTo>
                    <a:pt x="83" y="43"/>
                    <a:pt x="85" y="43"/>
                    <a:pt x="87" y="43"/>
                  </a:cubicBezTo>
                  <a:cubicBezTo>
                    <a:pt x="100" y="39"/>
                    <a:pt x="90" y="29"/>
                    <a:pt x="66" y="18"/>
                  </a:cubicBezTo>
                  <a:cubicBezTo>
                    <a:pt x="46" y="7"/>
                    <a:pt x="26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26"/>
            <p:cNvSpPr/>
            <p:nvPr/>
          </p:nvSpPr>
          <p:spPr>
            <a:xfrm>
              <a:off x="5767375" y="1347475"/>
              <a:ext cx="15950" cy="3775"/>
            </a:xfrm>
            <a:custGeom>
              <a:avLst/>
              <a:gdLst/>
              <a:ahLst/>
              <a:cxnLst/>
              <a:rect l="l" t="t" r="r" b="b"/>
              <a:pathLst>
                <a:path w="638" h="151" extrusionOk="0">
                  <a:moveTo>
                    <a:pt x="86" y="1"/>
                  </a:moveTo>
                  <a:cubicBezTo>
                    <a:pt x="77" y="1"/>
                    <a:pt x="68" y="2"/>
                    <a:pt x="59" y="3"/>
                  </a:cubicBezTo>
                  <a:cubicBezTo>
                    <a:pt x="0" y="19"/>
                    <a:pt x="27" y="76"/>
                    <a:pt x="86" y="76"/>
                  </a:cubicBezTo>
                  <a:cubicBezTo>
                    <a:pt x="89" y="76"/>
                    <a:pt x="93" y="76"/>
                    <a:pt x="97" y="75"/>
                  </a:cubicBezTo>
                  <a:cubicBezTo>
                    <a:pt x="102" y="75"/>
                    <a:pt x="107" y="75"/>
                    <a:pt x="113" y="75"/>
                  </a:cubicBezTo>
                  <a:cubicBezTo>
                    <a:pt x="139" y="75"/>
                    <a:pt x="167" y="81"/>
                    <a:pt x="184" y="90"/>
                  </a:cubicBezTo>
                  <a:cubicBezTo>
                    <a:pt x="204" y="101"/>
                    <a:pt x="225" y="106"/>
                    <a:pt x="239" y="106"/>
                  </a:cubicBezTo>
                  <a:cubicBezTo>
                    <a:pt x="256" y="106"/>
                    <a:pt x="263" y="99"/>
                    <a:pt x="247" y="86"/>
                  </a:cubicBezTo>
                  <a:cubicBezTo>
                    <a:pt x="227" y="71"/>
                    <a:pt x="233" y="63"/>
                    <a:pt x="250" y="63"/>
                  </a:cubicBezTo>
                  <a:cubicBezTo>
                    <a:pt x="264" y="63"/>
                    <a:pt x="285" y="68"/>
                    <a:pt x="305" y="80"/>
                  </a:cubicBezTo>
                  <a:cubicBezTo>
                    <a:pt x="318" y="87"/>
                    <a:pt x="335" y="91"/>
                    <a:pt x="353" y="91"/>
                  </a:cubicBezTo>
                  <a:cubicBezTo>
                    <a:pt x="370" y="91"/>
                    <a:pt x="388" y="87"/>
                    <a:pt x="406" y="80"/>
                  </a:cubicBezTo>
                  <a:cubicBezTo>
                    <a:pt x="423" y="73"/>
                    <a:pt x="437" y="70"/>
                    <a:pt x="447" y="70"/>
                  </a:cubicBezTo>
                  <a:cubicBezTo>
                    <a:pt x="460" y="70"/>
                    <a:pt x="468" y="75"/>
                    <a:pt x="471" y="86"/>
                  </a:cubicBezTo>
                  <a:cubicBezTo>
                    <a:pt x="478" y="98"/>
                    <a:pt x="471" y="105"/>
                    <a:pt x="459" y="105"/>
                  </a:cubicBezTo>
                  <a:cubicBezTo>
                    <a:pt x="456" y="105"/>
                    <a:pt x="454" y="104"/>
                    <a:pt x="451" y="104"/>
                  </a:cubicBezTo>
                  <a:cubicBezTo>
                    <a:pt x="445" y="103"/>
                    <a:pt x="442" y="102"/>
                    <a:pt x="439" y="102"/>
                  </a:cubicBezTo>
                  <a:cubicBezTo>
                    <a:pt x="431" y="102"/>
                    <a:pt x="433" y="106"/>
                    <a:pt x="444" y="114"/>
                  </a:cubicBezTo>
                  <a:cubicBezTo>
                    <a:pt x="452" y="122"/>
                    <a:pt x="462" y="126"/>
                    <a:pt x="469" y="126"/>
                  </a:cubicBezTo>
                  <a:cubicBezTo>
                    <a:pt x="474" y="126"/>
                    <a:pt x="478" y="124"/>
                    <a:pt x="479" y="121"/>
                  </a:cubicBezTo>
                  <a:cubicBezTo>
                    <a:pt x="480" y="119"/>
                    <a:pt x="483" y="118"/>
                    <a:pt x="489" y="118"/>
                  </a:cubicBezTo>
                  <a:cubicBezTo>
                    <a:pt x="503" y="118"/>
                    <a:pt x="530" y="125"/>
                    <a:pt x="555" y="135"/>
                  </a:cubicBezTo>
                  <a:cubicBezTo>
                    <a:pt x="577" y="146"/>
                    <a:pt x="599" y="151"/>
                    <a:pt x="614" y="151"/>
                  </a:cubicBezTo>
                  <a:cubicBezTo>
                    <a:pt x="622" y="151"/>
                    <a:pt x="629" y="149"/>
                    <a:pt x="631" y="145"/>
                  </a:cubicBezTo>
                  <a:cubicBezTo>
                    <a:pt x="638" y="135"/>
                    <a:pt x="631" y="125"/>
                    <a:pt x="617" y="125"/>
                  </a:cubicBezTo>
                  <a:cubicBezTo>
                    <a:pt x="559" y="117"/>
                    <a:pt x="524" y="100"/>
                    <a:pt x="506" y="69"/>
                  </a:cubicBezTo>
                  <a:cubicBezTo>
                    <a:pt x="494" y="48"/>
                    <a:pt x="467" y="37"/>
                    <a:pt x="422" y="37"/>
                  </a:cubicBezTo>
                  <a:cubicBezTo>
                    <a:pt x="415" y="37"/>
                    <a:pt x="407" y="37"/>
                    <a:pt x="399" y="38"/>
                  </a:cubicBezTo>
                  <a:cubicBezTo>
                    <a:pt x="388" y="39"/>
                    <a:pt x="376" y="39"/>
                    <a:pt x="363" y="39"/>
                  </a:cubicBezTo>
                  <a:cubicBezTo>
                    <a:pt x="324" y="39"/>
                    <a:pt x="280" y="35"/>
                    <a:pt x="257" y="27"/>
                  </a:cubicBezTo>
                  <a:cubicBezTo>
                    <a:pt x="229" y="20"/>
                    <a:pt x="206" y="16"/>
                    <a:pt x="190" y="16"/>
                  </a:cubicBezTo>
                  <a:cubicBezTo>
                    <a:pt x="169" y="16"/>
                    <a:pt x="162" y="23"/>
                    <a:pt x="180" y="38"/>
                  </a:cubicBezTo>
                  <a:cubicBezTo>
                    <a:pt x="197" y="49"/>
                    <a:pt x="189" y="58"/>
                    <a:pt x="167" y="58"/>
                  </a:cubicBezTo>
                  <a:cubicBezTo>
                    <a:pt x="156" y="58"/>
                    <a:pt x="142" y="56"/>
                    <a:pt x="125" y="51"/>
                  </a:cubicBezTo>
                  <a:cubicBezTo>
                    <a:pt x="93" y="41"/>
                    <a:pt x="93" y="38"/>
                    <a:pt x="114" y="34"/>
                  </a:cubicBezTo>
                  <a:cubicBezTo>
                    <a:pt x="128" y="30"/>
                    <a:pt x="132" y="17"/>
                    <a:pt x="122" y="10"/>
                  </a:cubicBezTo>
                  <a:cubicBezTo>
                    <a:pt x="115" y="3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26"/>
            <p:cNvSpPr/>
            <p:nvPr/>
          </p:nvSpPr>
          <p:spPr>
            <a:xfrm>
              <a:off x="5749225" y="128530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46" y="0"/>
                  </a:moveTo>
                  <a:cubicBezTo>
                    <a:pt x="43" y="0"/>
                    <a:pt x="39" y="1"/>
                    <a:pt x="36" y="2"/>
                  </a:cubicBezTo>
                  <a:cubicBezTo>
                    <a:pt x="15" y="6"/>
                    <a:pt x="1" y="13"/>
                    <a:pt x="1" y="16"/>
                  </a:cubicBezTo>
                  <a:cubicBezTo>
                    <a:pt x="4" y="20"/>
                    <a:pt x="22" y="30"/>
                    <a:pt x="46" y="40"/>
                  </a:cubicBezTo>
                  <a:cubicBezTo>
                    <a:pt x="59" y="46"/>
                    <a:pt x="68" y="48"/>
                    <a:pt x="74" y="48"/>
                  </a:cubicBezTo>
                  <a:cubicBezTo>
                    <a:pt x="84" y="48"/>
                    <a:pt x="84" y="41"/>
                    <a:pt x="78" y="23"/>
                  </a:cubicBezTo>
                  <a:cubicBezTo>
                    <a:pt x="74" y="10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26"/>
            <p:cNvSpPr/>
            <p:nvPr/>
          </p:nvSpPr>
          <p:spPr>
            <a:xfrm>
              <a:off x="5749325" y="1279525"/>
              <a:ext cx="2625" cy="825"/>
            </a:xfrm>
            <a:custGeom>
              <a:avLst/>
              <a:gdLst/>
              <a:ahLst/>
              <a:cxnLst/>
              <a:rect l="l" t="t" r="r" b="b"/>
              <a:pathLst>
                <a:path w="105" h="33" extrusionOk="0">
                  <a:moveTo>
                    <a:pt x="11" y="1"/>
                  </a:moveTo>
                  <a:cubicBezTo>
                    <a:pt x="0" y="4"/>
                    <a:pt x="0" y="15"/>
                    <a:pt x="14" y="22"/>
                  </a:cubicBezTo>
                  <a:cubicBezTo>
                    <a:pt x="21" y="29"/>
                    <a:pt x="33" y="32"/>
                    <a:pt x="47" y="32"/>
                  </a:cubicBezTo>
                  <a:cubicBezTo>
                    <a:pt x="54" y="32"/>
                    <a:pt x="62" y="31"/>
                    <a:pt x="69" y="29"/>
                  </a:cubicBezTo>
                  <a:cubicBezTo>
                    <a:pt x="104" y="22"/>
                    <a:pt x="101" y="18"/>
                    <a:pt x="69" y="8"/>
                  </a:cubicBezTo>
                  <a:cubicBezTo>
                    <a:pt x="45" y="1"/>
                    <a:pt x="21" y="1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26"/>
            <p:cNvSpPr/>
            <p:nvPr/>
          </p:nvSpPr>
          <p:spPr>
            <a:xfrm>
              <a:off x="5765550" y="1327725"/>
              <a:ext cx="1850" cy="600"/>
            </a:xfrm>
            <a:custGeom>
              <a:avLst/>
              <a:gdLst/>
              <a:ahLst/>
              <a:cxnLst/>
              <a:rect l="l" t="t" r="r" b="b"/>
              <a:pathLst>
                <a:path w="74" h="24" extrusionOk="0">
                  <a:moveTo>
                    <a:pt x="16" y="1"/>
                  </a:moveTo>
                  <a:cubicBezTo>
                    <a:pt x="0" y="1"/>
                    <a:pt x="4" y="5"/>
                    <a:pt x="28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4" y="23"/>
                    <a:pt x="68" y="22"/>
                    <a:pt x="70" y="19"/>
                  </a:cubicBezTo>
                  <a:cubicBezTo>
                    <a:pt x="73" y="9"/>
                    <a:pt x="59" y="2"/>
                    <a:pt x="35" y="2"/>
                  </a:cubicBezTo>
                  <a:cubicBezTo>
                    <a:pt x="27" y="1"/>
                    <a:pt x="20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26"/>
            <p:cNvSpPr/>
            <p:nvPr/>
          </p:nvSpPr>
          <p:spPr>
            <a:xfrm>
              <a:off x="5690600" y="1088600"/>
              <a:ext cx="1325" cy="775"/>
            </a:xfrm>
            <a:custGeom>
              <a:avLst/>
              <a:gdLst/>
              <a:ahLst/>
              <a:cxnLst/>
              <a:rect l="l" t="t" r="r" b="b"/>
              <a:pathLst>
                <a:path w="53" h="31" extrusionOk="0">
                  <a:moveTo>
                    <a:pt x="27" y="1"/>
                  </a:moveTo>
                  <a:cubicBezTo>
                    <a:pt x="25" y="1"/>
                    <a:pt x="23" y="1"/>
                    <a:pt x="21" y="1"/>
                  </a:cubicBezTo>
                  <a:cubicBezTo>
                    <a:pt x="8" y="6"/>
                    <a:pt x="0" y="9"/>
                    <a:pt x="0" y="16"/>
                  </a:cubicBezTo>
                  <a:cubicBezTo>
                    <a:pt x="0" y="19"/>
                    <a:pt x="15" y="26"/>
                    <a:pt x="29" y="30"/>
                  </a:cubicBezTo>
                  <a:cubicBezTo>
                    <a:pt x="31" y="30"/>
                    <a:pt x="33" y="31"/>
                    <a:pt x="35" y="31"/>
                  </a:cubicBezTo>
                  <a:cubicBezTo>
                    <a:pt x="45" y="31"/>
                    <a:pt x="52" y="25"/>
                    <a:pt x="49" y="16"/>
                  </a:cubicBezTo>
                  <a:cubicBezTo>
                    <a:pt x="46" y="7"/>
                    <a:pt x="36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p26"/>
            <p:cNvSpPr/>
            <p:nvPr/>
          </p:nvSpPr>
          <p:spPr>
            <a:xfrm>
              <a:off x="5692000" y="1092675"/>
              <a:ext cx="4350" cy="1275"/>
            </a:xfrm>
            <a:custGeom>
              <a:avLst/>
              <a:gdLst/>
              <a:ahLst/>
              <a:cxnLst/>
              <a:rect l="l" t="t" r="r" b="b"/>
              <a:pathLst>
                <a:path w="174" h="51" extrusionOk="0">
                  <a:moveTo>
                    <a:pt x="103" y="0"/>
                  </a:moveTo>
                  <a:cubicBezTo>
                    <a:pt x="85" y="0"/>
                    <a:pt x="64" y="3"/>
                    <a:pt x="42" y="9"/>
                  </a:cubicBezTo>
                  <a:cubicBezTo>
                    <a:pt x="18" y="16"/>
                    <a:pt x="0" y="30"/>
                    <a:pt x="3" y="40"/>
                  </a:cubicBezTo>
                  <a:cubicBezTo>
                    <a:pt x="5" y="46"/>
                    <a:pt x="11" y="50"/>
                    <a:pt x="17" y="50"/>
                  </a:cubicBezTo>
                  <a:cubicBezTo>
                    <a:pt x="22" y="50"/>
                    <a:pt x="27" y="48"/>
                    <a:pt x="31" y="43"/>
                  </a:cubicBezTo>
                  <a:cubicBezTo>
                    <a:pt x="36" y="38"/>
                    <a:pt x="49" y="36"/>
                    <a:pt x="64" y="36"/>
                  </a:cubicBezTo>
                  <a:cubicBezTo>
                    <a:pt x="79" y="36"/>
                    <a:pt x="97" y="38"/>
                    <a:pt x="114" y="43"/>
                  </a:cubicBezTo>
                  <a:cubicBezTo>
                    <a:pt x="135" y="48"/>
                    <a:pt x="149" y="50"/>
                    <a:pt x="158" y="50"/>
                  </a:cubicBezTo>
                  <a:cubicBezTo>
                    <a:pt x="172" y="50"/>
                    <a:pt x="174" y="44"/>
                    <a:pt x="170" y="30"/>
                  </a:cubicBezTo>
                  <a:cubicBezTo>
                    <a:pt x="166" y="11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26"/>
            <p:cNvSpPr/>
            <p:nvPr/>
          </p:nvSpPr>
          <p:spPr>
            <a:xfrm>
              <a:off x="5753225" y="1279425"/>
              <a:ext cx="1400" cy="1275"/>
            </a:xfrm>
            <a:custGeom>
              <a:avLst/>
              <a:gdLst/>
              <a:ahLst/>
              <a:cxnLst/>
              <a:rect l="l" t="t" r="r" b="b"/>
              <a:pathLst>
                <a:path w="56" h="51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5"/>
                    <a:pt x="11" y="16"/>
                    <a:pt x="4" y="26"/>
                  </a:cubicBezTo>
                  <a:cubicBezTo>
                    <a:pt x="1" y="36"/>
                    <a:pt x="1" y="43"/>
                    <a:pt x="11" y="50"/>
                  </a:cubicBezTo>
                  <a:cubicBezTo>
                    <a:pt x="12" y="50"/>
                    <a:pt x="13" y="51"/>
                    <a:pt x="14" y="51"/>
                  </a:cubicBezTo>
                  <a:cubicBezTo>
                    <a:pt x="21" y="51"/>
                    <a:pt x="33" y="40"/>
                    <a:pt x="42" y="26"/>
                  </a:cubicBezTo>
                  <a:cubicBezTo>
                    <a:pt x="54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26"/>
            <p:cNvSpPr/>
            <p:nvPr/>
          </p:nvSpPr>
          <p:spPr>
            <a:xfrm>
              <a:off x="5754950" y="1285950"/>
              <a:ext cx="1825" cy="750"/>
            </a:xfrm>
            <a:custGeom>
              <a:avLst/>
              <a:gdLst/>
              <a:ahLst/>
              <a:cxnLst/>
              <a:rect l="l" t="t" r="r" b="b"/>
              <a:pathLst>
                <a:path w="73" h="30" extrusionOk="0">
                  <a:moveTo>
                    <a:pt x="49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1" y="8"/>
                    <a:pt x="1" y="14"/>
                    <a:pt x="1" y="18"/>
                  </a:cubicBezTo>
                  <a:cubicBezTo>
                    <a:pt x="1" y="22"/>
                    <a:pt x="18" y="28"/>
                    <a:pt x="39" y="28"/>
                  </a:cubicBezTo>
                  <a:cubicBezTo>
                    <a:pt x="43" y="29"/>
                    <a:pt x="46" y="29"/>
                    <a:pt x="49" y="29"/>
                  </a:cubicBezTo>
                  <a:cubicBezTo>
                    <a:pt x="64" y="29"/>
                    <a:pt x="73" y="23"/>
                    <a:pt x="70" y="14"/>
                  </a:cubicBezTo>
                  <a:cubicBezTo>
                    <a:pt x="68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26"/>
            <p:cNvSpPr/>
            <p:nvPr/>
          </p:nvSpPr>
          <p:spPr>
            <a:xfrm>
              <a:off x="5768125" y="1327900"/>
              <a:ext cx="1425" cy="775"/>
            </a:xfrm>
            <a:custGeom>
              <a:avLst/>
              <a:gdLst/>
              <a:ahLst/>
              <a:cxnLst/>
              <a:rect l="l" t="t" r="r" b="b"/>
              <a:pathLst>
                <a:path w="57" h="31" extrusionOk="0">
                  <a:moveTo>
                    <a:pt x="29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12" y="2"/>
                    <a:pt x="1" y="9"/>
                    <a:pt x="4" y="16"/>
                  </a:cubicBezTo>
                  <a:cubicBezTo>
                    <a:pt x="4" y="19"/>
                    <a:pt x="18" y="26"/>
                    <a:pt x="33" y="30"/>
                  </a:cubicBezTo>
                  <a:cubicBezTo>
                    <a:pt x="35" y="30"/>
                    <a:pt x="37" y="31"/>
                    <a:pt x="39" y="31"/>
                  </a:cubicBezTo>
                  <a:cubicBezTo>
                    <a:pt x="49" y="31"/>
                    <a:pt x="56" y="24"/>
                    <a:pt x="53" y="16"/>
                  </a:cubicBezTo>
                  <a:cubicBezTo>
                    <a:pt x="51" y="7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26"/>
            <p:cNvSpPr/>
            <p:nvPr/>
          </p:nvSpPr>
          <p:spPr>
            <a:xfrm>
              <a:off x="5754275" y="1276150"/>
              <a:ext cx="1325" cy="2025"/>
            </a:xfrm>
            <a:custGeom>
              <a:avLst/>
              <a:gdLst/>
              <a:ahLst/>
              <a:cxnLst/>
              <a:rect l="l" t="t" r="r" b="b"/>
              <a:pathLst>
                <a:path w="53" h="81" extrusionOk="0">
                  <a:moveTo>
                    <a:pt x="17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4" y="4"/>
                    <a:pt x="0" y="22"/>
                    <a:pt x="10" y="46"/>
                  </a:cubicBezTo>
                  <a:cubicBezTo>
                    <a:pt x="17" y="67"/>
                    <a:pt x="28" y="81"/>
                    <a:pt x="38" y="81"/>
                  </a:cubicBezTo>
                  <a:cubicBezTo>
                    <a:pt x="49" y="77"/>
                    <a:pt x="52" y="60"/>
                    <a:pt x="45" y="35"/>
                  </a:cubicBezTo>
                  <a:cubicBezTo>
                    <a:pt x="39" y="16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26"/>
            <p:cNvSpPr/>
            <p:nvPr/>
          </p:nvSpPr>
          <p:spPr>
            <a:xfrm>
              <a:off x="5756100" y="1279700"/>
              <a:ext cx="975" cy="1225"/>
            </a:xfrm>
            <a:custGeom>
              <a:avLst/>
              <a:gdLst/>
              <a:ahLst/>
              <a:cxnLst/>
              <a:rect l="l" t="t" r="r" b="b"/>
              <a:pathLst>
                <a:path w="39" h="49" extrusionOk="0">
                  <a:moveTo>
                    <a:pt x="15" y="0"/>
                  </a:moveTo>
                  <a:cubicBezTo>
                    <a:pt x="5" y="0"/>
                    <a:pt x="1" y="10"/>
                    <a:pt x="7" y="22"/>
                  </a:cubicBezTo>
                  <a:cubicBezTo>
                    <a:pt x="12" y="40"/>
                    <a:pt x="17" y="49"/>
                    <a:pt x="21" y="49"/>
                  </a:cubicBezTo>
                  <a:cubicBezTo>
                    <a:pt x="26" y="49"/>
                    <a:pt x="30" y="42"/>
                    <a:pt x="35" y="29"/>
                  </a:cubicBezTo>
                  <a:cubicBezTo>
                    <a:pt x="38" y="15"/>
                    <a:pt x="35" y="5"/>
                    <a:pt x="21" y="1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26"/>
            <p:cNvSpPr/>
            <p:nvPr/>
          </p:nvSpPr>
          <p:spPr>
            <a:xfrm>
              <a:off x="5772825" y="1329050"/>
              <a:ext cx="19275" cy="2925"/>
            </a:xfrm>
            <a:custGeom>
              <a:avLst/>
              <a:gdLst/>
              <a:ahLst/>
              <a:cxnLst/>
              <a:rect l="l" t="t" r="r" b="b"/>
              <a:pathLst>
                <a:path w="771" h="117" extrusionOk="0">
                  <a:moveTo>
                    <a:pt x="82" y="1"/>
                  </a:moveTo>
                  <a:cubicBezTo>
                    <a:pt x="56" y="1"/>
                    <a:pt x="36" y="3"/>
                    <a:pt x="29" y="8"/>
                  </a:cubicBezTo>
                  <a:cubicBezTo>
                    <a:pt x="0" y="26"/>
                    <a:pt x="4" y="29"/>
                    <a:pt x="39" y="36"/>
                  </a:cubicBezTo>
                  <a:cubicBezTo>
                    <a:pt x="45" y="36"/>
                    <a:pt x="51" y="37"/>
                    <a:pt x="57" y="37"/>
                  </a:cubicBezTo>
                  <a:cubicBezTo>
                    <a:pt x="76" y="37"/>
                    <a:pt x="94" y="33"/>
                    <a:pt x="101" y="26"/>
                  </a:cubicBezTo>
                  <a:cubicBezTo>
                    <a:pt x="106" y="21"/>
                    <a:pt x="110" y="19"/>
                    <a:pt x="114" y="19"/>
                  </a:cubicBezTo>
                  <a:cubicBezTo>
                    <a:pt x="119" y="19"/>
                    <a:pt x="123" y="23"/>
                    <a:pt x="125" y="29"/>
                  </a:cubicBezTo>
                  <a:cubicBezTo>
                    <a:pt x="128" y="36"/>
                    <a:pt x="137" y="42"/>
                    <a:pt x="150" y="42"/>
                  </a:cubicBezTo>
                  <a:cubicBezTo>
                    <a:pt x="155" y="42"/>
                    <a:pt x="161" y="41"/>
                    <a:pt x="167" y="39"/>
                  </a:cubicBezTo>
                  <a:cubicBezTo>
                    <a:pt x="170" y="38"/>
                    <a:pt x="175" y="38"/>
                    <a:pt x="181" y="38"/>
                  </a:cubicBezTo>
                  <a:cubicBezTo>
                    <a:pt x="210" y="38"/>
                    <a:pt x="264" y="45"/>
                    <a:pt x="316" y="56"/>
                  </a:cubicBezTo>
                  <a:cubicBezTo>
                    <a:pt x="361" y="66"/>
                    <a:pt x="397" y="72"/>
                    <a:pt x="415" y="72"/>
                  </a:cubicBezTo>
                  <a:cubicBezTo>
                    <a:pt x="424" y="72"/>
                    <a:pt x="429" y="70"/>
                    <a:pt x="427" y="67"/>
                  </a:cubicBezTo>
                  <a:cubicBezTo>
                    <a:pt x="427" y="65"/>
                    <a:pt x="430" y="63"/>
                    <a:pt x="434" y="63"/>
                  </a:cubicBezTo>
                  <a:cubicBezTo>
                    <a:pt x="443" y="63"/>
                    <a:pt x="459" y="68"/>
                    <a:pt x="479" y="77"/>
                  </a:cubicBezTo>
                  <a:cubicBezTo>
                    <a:pt x="494" y="85"/>
                    <a:pt x="511" y="88"/>
                    <a:pt x="525" y="88"/>
                  </a:cubicBezTo>
                  <a:cubicBezTo>
                    <a:pt x="537" y="88"/>
                    <a:pt x="547" y="86"/>
                    <a:pt x="552" y="81"/>
                  </a:cubicBezTo>
                  <a:cubicBezTo>
                    <a:pt x="557" y="78"/>
                    <a:pt x="562" y="76"/>
                    <a:pt x="567" y="76"/>
                  </a:cubicBezTo>
                  <a:cubicBezTo>
                    <a:pt x="573" y="76"/>
                    <a:pt x="578" y="78"/>
                    <a:pt x="580" y="84"/>
                  </a:cubicBezTo>
                  <a:cubicBezTo>
                    <a:pt x="582" y="90"/>
                    <a:pt x="586" y="94"/>
                    <a:pt x="592" y="94"/>
                  </a:cubicBezTo>
                  <a:cubicBezTo>
                    <a:pt x="596" y="94"/>
                    <a:pt x="600" y="92"/>
                    <a:pt x="604" y="88"/>
                  </a:cubicBezTo>
                  <a:cubicBezTo>
                    <a:pt x="608" y="84"/>
                    <a:pt x="613" y="83"/>
                    <a:pt x="621" y="83"/>
                  </a:cubicBezTo>
                  <a:cubicBezTo>
                    <a:pt x="635" y="83"/>
                    <a:pt x="656" y="90"/>
                    <a:pt x="677" y="101"/>
                  </a:cubicBezTo>
                  <a:cubicBezTo>
                    <a:pt x="694" y="111"/>
                    <a:pt x="710" y="116"/>
                    <a:pt x="724" y="116"/>
                  </a:cubicBezTo>
                  <a:cubicBezTo>
                    <a:pt x="735" y="116"/>
                    <a:pt x="744" y="113"/>
                    <a:pt x="750" y="105"/>
                  </a:cubicBezTo>
                  <a:cubicBezTo>
                    <a:pt x="771" y="88"/>
                    <a:pt x="729" y="74"/>
                    <a:pt x="607" y="56"/>
                  </a:cubicBezTo>
                  <a:cubicBezTo>
                    <a:pt x="547" y="50"/>
                    <a:pt x="491" y="46"/>
                    <a:pt x="457" y="46"/>
                  </a:cubicBezTo>
                  <a:cubicBezTo>
                    <a:pt x="438" y="46"/>
                    <a:pt x="426" y="47"/>
                    <a:pt x="424" y="50"/>
                  </a:cubicBezTo>
                  <a:cubicBezTo>
                    <a:pt x="419" y="53"/>
                    <a:pt x="412" y="54"/>
                    <a:pt x="403" y="54"/>
                  </a:cubicBezTo>
                  <a:cubicBezTo>
                    <a:pt x="392" y="54"/>
                    <a:pt x="380" y="52"/>
                    <a:pt x="368" y="46"/>
                  </a:cubicBezTo>
                  <a:cubicBezTo>
                    <a:pt x="316" y="22"/>
                    <a:pt x="166" y="1"/>
                    <a:pt x="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26"/>
            <p:cNvSpPr/>
            <p:nvPr/>
          </p:nvSpPr>
          <p:spPr>
            <a:xfrm>
              <a:off x="5780925" y="134187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0"/>
                  </a:moveTo>
                  <a:cubicBezTo>
                    <a:pt x="1" y="0"/>
                    <a:pt x="6" y="5"/>
                    <a:pt x="27" y="15"/>
                  </a:cubicBezTo>
                  <a:cubicBezTo>
                    <a:pt x="36" y="21"/>
                    <a:pt x="47" y="23"/>
                    <a:pt x="55" y="23"/>
                  </a:cubicBezTo>
                  <a:cubicBezTo>
                    <a:pt x="62" y="23"/>
                    <a:pt x="67" y="22"/>
                    <a:pt x="68" y="19"/>
                  </a:cubicBezTo>
                  <a:cubicBezTo>
                    <a:pt x="75" y="12"/>
                    <a:pt x="58" y="1"/>
                    <a:pt x="34" y="1"/>
                  </a:cubicBezTo>
                  <a:cubicBezTo>
                    <a:pt x="26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26"/>
            <p:cNvSpPr/>
            <p:nvPr/>
          </p:nvSpPr>
          <p:spPr>
            <a:xfrm>
              <a:off x="5783875" y="135122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1"/>
                  </a:moveTo>
                  <a:cubicBezTo>
                    <a:pt x="0" y="1"/>
                    <a:pt x="5" y="5"/>
                    <a:pt x="27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5" y="23"/>
                    <a:pt x="70" y="22"/>
                    <a:pt x="72" y="20"/>
                  </a:cubicBezTo>
                  <a:cubicBezTo>
                    <a:pt x="75" y="13"/>
                    <a:pt x="58" y="2"/>
                    <a:pt x="34" y="2"/>
                  </a:cubicBezTo>
                  <a:cubicBezTo>
                    <a:pt x="26" y="1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26"/>
            <p:cNvSpPr/>
            <p:nvPr/>
          </p:nvSpPr>
          <p:spPr>
            <a:xfrm>
              <a:off x="5702825" y="1089200"/>
              <a:ext cx="2850" cy="875"/>
            </a:xfrm>
            <a:custGeom>
              <a:avLst/>
              <a:gdLst/>
              <a:ahLst/>
              <a:cxnLst/>
              <a:rect l="l" t="t" r="r" b="b"/>
              <a:pathLst>
                <a:path w="114" h="35" extrusionOk="0">
                  <a:moveTo>
                    <a:pt x="32" y="1"/>
                  </a:moveTo>
                  <a:cubicBezTo>
                    <a:pt x="26" y="1"/>
                    <a:pt x="19" y="1"/>
                    <a:pt x="14" y="2"/>
                  </a:cubicBezTo>
                  <a:cubicBezTo>
                    <a:pt x="1" y="6"/>
                    <a:pt x="14" y="19"/>
                    <a:pt x="43" y="27"/>
                  </a:cubicBezTo>
                  <a:cubicBezTo>
                    <a:pt x="58" y="32"/>
                    <a:pt x="73" y="35"/>
                    <a:pt x="85" y="35"/>
                  </a:cubicBezTo>
                  <a:cubicBezTo>
                    <a:pt x="94" y="35"/>
                    <a:pt x="102" y="33"/>
                    <a:pt x="105" y="30"/>
                  </a:cubicBezTo>
                  <a:cubicBezTo>
                    <a:pt x="113" y="15"/>
                    <a:pt x="66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26"/>
            <p:cNvSpPr/>
            <p:nvPr/>
          </p:nvSpPr>
          <p:spPr>
            <a:xfrm>
              <a:off x="5784275" y="1342650"/>
              <a:ext cx="1325" cy="850"/>
            </a:xfrm>
            <a:custGeom>
              <a:avLst/>
              <a:gdLst/>
              <a:ahLst/>
              <a:cxnLst/>
              <a:rect l="l" t="t" r="r" b="b"/>
              <a:pathLst>
                <a:path w="53" h="34" extrusionOk="0">
                  <a:moveTo>
                    <a:pt x="17" y="1"/>
                  </a:moveTo>
                  <a:cubicBezTo>
                    <a:pt x="7" y="1"/>
                    <a:pt x="1" y="7"/>
                    <a:pt x="4" y="15"/>
                  </a:cubicBezTo>
                  <a:cubicBezTo>
                    <a:pt x="7" y="25"/>
                    <a:pt x="18" y="33"/>
                    <a:pt x="27" y="33"/>
                  </a:cubicBezTo>
                  <a:cubicBezTo>
                    <a:pt x="29" y="33"/>
                    <a:pt x="30" y="33"/>
                    <a:pt x="32" y="33"/>
                  </a:cubicBezTo>
                  <a:cubicBezTo>
                    <a:pt x="45" y="29"/>
                    <a:pt x="53" y="23"/>
                    <a:pt x="53" y="15"/>
                  </a:cubicBezTo>
                  <a:cubicBezTo>
                    <a:pt x="53" y="12"/>
                    <a:pt x="39" y="5"/>
                    <a:pt x="24" y="2"/>
                  </a:cubicBezTo>
                  <a:cubicBezTo>
                    <a:pt x="22" y="1"/>
                    <a:pt x="19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26"/>
            <p:cNvSpPr/>
            <p:nvPr/>
          </p:nvSpPr>
          <p:spPr>
            <a:xfrm>
              <a:off x="5770500" y="1289450"/>
              <a:ext cx="1650" cy="1325"/>
            </a:xfrm>
            <a:custGeom>
              <a:avLst/>
              <a:gdLst/>
              <a:ahLst/>
              <a:cxnLst/>
              <a:rect l="l" t="t" r="r" b="b"/>
              <a:pathLst>
                <a:path w="66" h="53" extrusionOk="0">
                  <a:moveTo>
                    <a:pt x="45" y="1"/>
                  </a:moveTo>
                  <a:cubicBezTo>
                    <a:pt x="42" y="1"/>
                    <a:pt x="38" y="1"/>
                    <a:pt x="34" y="3"/>
                  </a:cubicBezTo>
                  <a:cubicBezTo>
                    <a:pt x="0" y="10"/>
                    <a:pt x="0" y="44"/>
                    <a:pt x="38" y="52"/>
                  </a:cubicBezTo>
                  <a:cubicBezTo>
                    <a:pt x="40" y="52"/>
                    <a:pt x="42" y="52"/>
                    <a:pt x="43" y="52"/>
                  </a:cubicBezTo>
                  <a:cubicBezTo>
                    <a:pt x="54" y="52"/>
                    <a:pt x="63" y="42"/>
                    <a:pt x="63" y="28"/>
                  </a:cubicBezTo>
                  <a:cubicBezTo>
                    <a:pt x="65" y="11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26"/>
            <p:cNvSpPr/>
            <p:nvPr/>
          </p:nvSpPr>
          <p:spPr>
            <a:xfrm>
              <a:off x="5707650" y="1089300"/>
              <a:ext cx="3700" cy="1300"/>
            </a:xfrm>
            <a:custGeom>
              <a:avLst/>
              <a:gdLst/>
              <a:ahLst/>
              <a:cxnLst/>
              <a:rect l="l" t="t" r="r" b="b"/>
              <a:pathLst>
                <a:path w="148" h="52" extrusionOk="0">
                  <a:moveTo>
                    <a:pt x="27" y="1"/>
                  </a:moveTo>
                  <a:cubicBezTo>
                    <a:pt x="9" y="1"/>
                    <a:pt x="0" y="5"/>
                    <a:pt x="5" y="15"/>
                  </a:cubicBezTo>
                  <a:cubicBezTo>
                    <a:pt x="8" y="31"/>
                    <a:pt x="74" y="51"/>
                    <a:pt x="111" y="51"/>
                  </a:cubicBezTo>
                  <a:cubicBezTo>
                    <a:pt x="115" y="51"/>
                    <a:pt x="120" y="51"/>
                    <a:pt x="124" y="50"/>
                  </a:cubicBezTo>
                  <a:cubicBezTo>
                    <a:pt x="148" y="43"/>
                    <a:pt x="99" y="12"/>
                    <a:pt x="47" y="2"/>
                  </a:cubicBezTo>
                  <a:cubicBezTo>
                    <a:pt x="40" y="1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26"/>
            <p:cNvSpPr/>
            <p:nvPr/>
          </p:nvSpPr>
          <p:spPr>
            <a:xfrm>
              <a:off x="5790575" y="1350300"/>
              <a:ext cx="3275" cy="1600"/>
            </a:xfrm>
            <a:custGeom>
              <a:avLst/>
              <a:gdLst/>
              <a:ahLst/>
              <a:cxnLst/>
              <a:rect l="l" t="t" r="r" b="b"/>
              <a:pathLst>
                <a:path w="131" h="64" extrusionOk="0">
                  <a:moveTo>
                    <a:pt x="44" y="1"/>
                  </a:moveTo>
                  <a:cubicBezTo>
                    <a:pt x="32" y="1"/>
                    <a:pt x="22" y="8"/>
                    <a:pt x="12" y="22"/>
                  </a:cubicBezTo>
                  <a:cubicBezTo>
                    <a:pt x="3" y="37"/>
                    <a:pt x="0" y="45"/>
                    <a:pt x="6" y="45"/>
                  </a:cubicBezTo>
                  <a:cubicBezTo>
                    <a:pt x="11" y="45"/>
                    <a:pt x="21" y="40"/>
                    <a:pt x="36" y="29"/>
                  </a:cubicBezTo>
                  <a:cubicBezTo>
                    <a:pt x="45" y="23"/>
                    <a:pt x="52" y="20"/>
                    <a:pt x="57" y="20"/>
                  </a:cubicBezTo>
                  <a:cubicBezTo>
                    <a:pt x="64" y="20"/>
                    <a:pt x="68" y="26"/>
                    <a:pt x="68" y="36"/>
                  </a:cubicBezTo>
                  <a:cubicBezTo>
                    <a:pt x="71" y="50"/>
                    <a:pt x="85" y="63"/>
                    <a:pt x="102" y="63"/>
                  </a:cubicBezTo>
                  <a:cubicBezTo>
                    <a:pt x="130" y="63"/>
                    <a:pt x="130" y="60"/>
                    <a:pt x="99" y="32"/>
                  </a:cubicBezTo>
                  <a:cubicBezTo>
                    <a:pt x="76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p26"/>
            <p:cNvSpPr/>
            <p:nvPr/>
          </p:nvSpPr>
          <p:spPr>
            <a:xfrm>
              <a:off x="5772475" y="1289125"/>
              <a:ext cx="1325" cy="1725"/>
            </a:xfrm>
            <a:custGeom>
              <a:avLst/>
              <a:gdLst/>
              <a:ahLst/>
              <a:cxnLst/>
              <a:rect l="l" t="t" r="r" b="b"/>
              <a:pathLst>
                <a:path w="53" h="69" extrusionOk="0">
                  <a:moveTo>
                    <a:pt x="46" y="1"/>
                  </a:moveTo>
                  <a:cubicBezTo>
                    <a:pt x="42" y="1"/>
                    <a:pt x="36" y="7"/>
                    <a:pt x="28" y="20"/>
                  </a:cubicBezTo>
                  <a:cubicBezTo>
                    <a:pt x="1" y="54"/>
                    <a:pt x="1" y="61"/>
                    <a:pt x="32" y="68"/>
                  </a:cubicBezTo>
                  <a:cubicBezTo>
                    <a:pt x="33" y="68"/>
                    <a:pt x="34" y="68"/>
                    <a:pt x="34" y="68"/>
                  </a:cubicBezTo>
                  <a:cubicBezTo>
                    <a:pt x="44" y="68"/>
                    <a:pt x="53" y="52"/>
                    <a:pt x="53" y="30"/>
                  </a:cubicBezTo>
                  <a:cubicBezTo>
                    <a:pt x="53" y="10"/>
                    <a:pt x="51" y="1"/>
                    <a:pt x="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26"/>
            <p:cNvSpPr/>
            <p:nvPr/>
          </p:nvSpPr>
          <p:spPr>
            <a:xfrm>
              <a:off x="5774500" y="1289675"/>
              <a:ext cx="4375" cy="1450"/>
            </a:xfrm>
            <a:custGeom>
              <a:avLst/>
              <a:gdLst/>
              <a:ahLst/>
              <a:cxnLst/>
              <a:rect l="l" t="t" r="r" b="b"/>
              <a:pathLst>
                <a:path w="175" h="58" extrusionOk="0">
                  <a:moveTo>
                    <a:pt x="62" y="0"/>
                  </a:moveTo>
                  <a:cubicBezTo>
                    <a:pt x="49" y="0"/>
                    <a:pt x="40" y="7"/>
                    <a:pt x="31" y="22"/>
                  </a:cubicBezTo>
                  <a:cubicBezTo>
                    <a:pt x="9" y="48"/>
                    <a:pt x="1" y="58"/>
                    <a:pt x="10" y="58"/>
                  </a:cubicBezTo>
                  <a:cubicBezTo>
                    <a:pt x="15" y="58"/>
                    <a:pt x="27" y="55"/>
                    <a:pt x="45" y="49"/>
                  </a:cubicBezTo>
                  <a:cubicBezTo>
                    <a:pt x="66" y="43"/>
                    <a:pt x="103" y="43"/>
                    <a:pt x="135" y="43"/>
                  </a:cubicBezTo>
                  <a:cubicBezTo>
                    <a:pt x="146" y="44"/>
                    <a:pt x="155" y="44"/>
                    <a:pt x="160" y="44"/>
                  </a:cubicBezTo>
                  <a:cubicBezTo>
                    <a:pt x="174" y="44"/>
                    <a:pt x="161" y="39"/>
                    <a:pt x="117" y="19"/>
                  </a:cubicBezTo>
                  <a:cubicBezTo>
                    <a:pt x="92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26"/>
            <p:cNvSpPr/>
            <p:nvPr/>
          </p:nvSpPr>
          <p:spPr>
            <a:xfrm>
              <a:off x="5712375" y="1089750"/>
              <a:ext cx="2275" cy="1125"/>
            </a:xfrm>
            <a:custGeom>
              <a:avLst/>
              <a:gdLst/>
              <a:ahLst/>
              <a:cxnLst/>
              <a:rect l="l" t="t" r="r" b="b"/>
              <a:pathLst>
                <a:path w="91" h="45" extrusionOk="0">
                  <a:moveTo>
                    <a:pt x="60" y="1"/>
                  </a:moveTo>
                  <a:cubicBezTo>
                    <a:pt x="53" y="1"/>
                    <a:pt x="44" y="2"/>
                    <a:pt x="35" y="5"/>
                  </a:cubicBezTo>
                  <a:cubicBezTo>
                    <a:pt x="11" y="11"/>
                    <a:pt x="0" y="25"/>
                    <a:pt x="11" y="32"/>
                  </a:cubicBezTo>
                  <a:cubicBezTo>
                    <a:pt x="19" y="40"/>
                    <a:pt x="34" y="44"/>
                    <a:pt x="49" y="44"/>
                  </a:cubicBezTo>
                  <a:cubicBezTo>
                    <a:pt x="54" y="44"/>
                    <a:pt x="58" y="44"/>
                    <a:pt x="63" y="43"/>
                  </a:cubicBezTo>
                  <a:cubicBezTo>
                    <a:pt x="80" y="35"/>
                    <a:pt x="90" y="25"/>
                    <a:pt x="87" y="15"/>
                  </a:cubicBezTo>
                  <a:cubicBezTo>
                    <a:pt x="85" y="6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26"/>
            <p:cNvSpPr/>
            <p:nvPr/>
          </p:nvSpPr>
          <p:spPr>
            <a:xfrm>
              <a:off x="5797975" y="1351425"/>
              <a:ext cx="4450" cy="925"/>
            </a:xfrm>
            <a:custGeom>
              <a:avLst/>
              <a:gdLst/>
              <a:ahLst/>
              <a:cxnLst/>
              <a:rect l="l" t="t" r="r" b="b"/>
              <a:pathLst>
                <a:path w="178" h="37" extrusionOk="0">
                  <a:moveTo>
                    <a:pt x="73" y="1"/>
                  </a:moveTo>
                  <a:cubicBezTo>
                    <a:pt x="28" y="1"/>
                    <a:pt x="1" y="5"/>
                    <a:pt x="4" y="15"/>
                  </a:cubicBezTo>
                  <a:cubicBezTo>
                    <a:pt x="4" y="26"/>
                    <a:pt x="28" y="32"/>
                    <a:pt x="49" y="32"/>
                  </a:cubicBezTo>
                  <a:cubicBezTo>
                    <a:pt x="73" y="32"/>
                    <a:pt x="115" y="32"/>
                    <a:pt x="139" y="36"/>
                  </a:cubicBezTo>
                  <a:cubicBezTo>
                    <a:pt x="147" y="36"/>
                    <a:pt x="153" y="37"/>
                    <a:pt x="158" y="37"/>
                  </a:cubicBezTo>
                  <a:cubicBezTo>
                    <a:pt x="174" y="37"/>
                    <a:pt x="178" y="32"/>
                    <a:pt x="168" y="22"/>
                  </a:cubicBezTo>
                  <a:cubicBezTo>
                    <a:pt x="157" y="12"/>
                    <a:pt x="115" y="5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26"/>
            <p:cNvSpPr/>
            <p:nvPr/>
          </p:nvSpPr>
          <p:spPr>
            <a:xfrm>
              <a:off x="5779300" y="1289850"/>
              <a:ext cx="7775" cy="1925"/>
            </a:xfrm>
            <a:custGeom>
              <a:avLst/>
              <a:gdLst/>
              <a:ahLst/>
              <a:cxnLst/>
              <a:rect l="l" t="t" r="r" b="b"/>
              <a:pathLst>
                <a:path w="311" h="77" extrusionOk="0">
                  <a:moveTo>
                    <a:pt x="31" y="1"/>
                  </a:moveTo>
                  <a:cubicBezTo>
                    <a:pt x="2" y="1"/>
                    <a:pt x="1" y="7"/>
                    <a:pt x="15" y="22"/>
                  </a:cubicBezTo>
                  <a:cubicBezTo>
                    <a:pt x="26" y="36"/>
                    <a:pt x="64" y="42"/>
                    <a:pt x="103" y="42"/>
                  </a:cubicBezTo>
                  <a:cubicBezTo>
                    <a:pt x="107" y="42"/>
                    <a:pt x="112" y="42"/>
                    <a:pt x="116" y="42"/>
                  </a:cubicBezTo>
                  <a:cubicBezTo>
                    <a:pt x="147" y="42"/>
                    <a:pt x="177" y="50"/>
                    <a:pt x="189" y="60"/>
                  </a:cubicBezTo>
                  <a:cubicBezTo>
                    <a:pt x="197" y="70"/>
                    <a:pt x="216" y="77"/>
                    <a:pt x="236" y="77"/>
                  </a:cubicBezTo>
                  <a:cubicBezTo>
                    <a:pt x="244" y="77"/>
                    <a:pt x="251" y="76"/>
                    <a:pt x="258" y="74"/>
                  </a:cubicBezTo>
                  <a:lnTo>
                    <a:pt x="311" y="60"/>
                  </a:lnTo>
                  <a:lnTo>
                    <a:pt x="244" y="36"/>
                  </a:lnTo>
                  <a:cubicBezTo>
                    <a:pt x="207" y="22"/>
                    <a:pt x="133" y="7"/>
                    <a:pt x="85" y="4"/>
                  </a:cubicBezTo>
                  <a:cubicBezTo>
                    <a:pt x="61" y="2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26"/>
            <p:cNvSpPr/>
            <p:nvPr/>
          </p:nvSpPr>
          <p:spPr>
            <a:xfrm>
              <a:off x="5792350" y="1331925"/>
              <a:ext cx="4275" cy="1225"/>
            </a:xfrm>
            <a:custGeom>
              <a:avLst/>
              <a:gdLst/>
              <a:ahLst/>
              <a:cxnLst/>
              <a:rect l="l" t="t" r="r" b="b"/>
              <a:pathLst>
                <a:path w="171" h="49" extrusionOk="0">
                  <a:moveTo>
                    <a:pt x="49" y="0"/>
                  </a:moveTo>
                  <a:cubicBezTo>
                    <a:pt x="39" y="0"/>
                    <a:pt x="32" y="2"/>
                    <a:pt x="28" y="7"/>
                  </a:cubicBezTo>
                  <a:cubicBezTo>
                    <a:pt x="0" y="31"/>
                    <a:pt x="31" y="49"/>
                    <a:pt x="111" y="49"/>
                  </a:cubicBezTo>
                  <a:lnTo>
                    <a:pt x="170" y="49"/>
                  </a:lnTo>
                  <a:lnTo>
                    <a:pt x="108" y="18"/>
                  </a:lnTo>
                  <a:cubicBezTo>
                    <a:pt x="88" y="7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26"/>
            <p:cNvSpPr/>
            <p:nvPr/>
          </p:nvSpPr>
          <p:spPr>
            <a:xfrm>
              <a:off x="5716975" y="1090275"/>
              <a:ext cx="2650" cy="725"/>
            </a:xfrm>
            <a:custGeom>
              <a:avLst/>
              <a:gdLst/>
              <a:ahLst/>
              <a:cxnLst/>
              <a:rect l="l" t="t" r="r" b="b"/>
              <a:pathLst>
                <a:path w="106" h="29" extrusionOk="0">
                  <a:moveTo>
                    <a:pt x="58" y="0"/>
                  </a:moveTo>
                  <a:cubicBezTo>
                    <a:pt x="50" y="0"/>
                    <a:pt x="41" y="2"/>
                    <a:pt x="31" y="4"/>
                  </a:cubicBezTo>
                  <a:cubicBezTo>
                    <a:pt x="0" y="11"/>
                    <a:pt x="0" y="14"/>
                    <a:pt x="35" y="22"/>
                  </a:cubicBezTo>
                  <a:cubicBezTo>
                    <a:pt x="53" y="27"/>
                    <a:pt x="69" y="29"/>
                    <a:pt x="80" y="29"/>
                  </a:cubicBezTo>
                  <a:cubicBezTo>
                    <a:pt x="100" y="29"/>
                    <a:pt x="106" y="21"/>
                    <a:pt x="90" y="8"/>
                  </a:cubicBezTo>
                  <a:cubicBezTo>
                    <a:pt x="84" y="4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26"/>
            <p:cNvSpPr/>
            <p:nvPr/>
          </p:nvSpPr>
          <p:spPr>
            <a:xfrm>
              <a:off x="5803700" y="1351750"/>
              <a:ext cx="3850" cy="2075"/>
            </a:xfrm>
            <a:custGeom>
              <a:avLst/>
              <a:gdLst/>
              <a:ahLst/>
              <a:cxnLst/>
              <a:rect l="l" t="t" r="r" b="b"/>
              <a:pathLst>
                <a:path w="154" h="83" extrusionOk="0">
                  <a:moveTo>
                    <a:pt x="49" y="0"/>
                  </a:moveTo>
                  <a:cubicBezTo>
                    <a:pt x="44" y="0"/>
                    <a:pt x="39" y="1"/>
                    <a:pt x="35" y="2"/>
                  </a:cubicBezTo>
                  <a:cubicBezTo>
                    <a:pt x="11" y="5"/>
                    <a:pt x="1" y="19"/>
                    <a:pt x="14" y="26"/>
                  </a:cubicBezTo>
                  <a:cubicBezTo>
                    <a:pt x="22" y="34"/>
                    <a:pt x="38" y="38"/>
                    <a:pt x="53" y="38"/>
                  </a:cubicBezTo>
                  <a:cubicBezTo>
                    <a:pt x="58" y="38"/>
                    <a:pt x="62" y="38"/>
                    <a:pt x="67" y="37"/>
                  </a:cubicBezTo>
                  <a:cubicBezTo>
                    <a:pt x="71" y="35"/>
                    <a:pt x="74" y="34"/>
                    <a:pt x="78" y="34"/>
                  </a:cubicBezTo>
                  <a:cubicBezTo>
                    <a:pt x="91" y="34"/>
                    <a:pt x="103" y="44"/>
                    <a:pt x="108" y="58"/>
                  </a:cubicBezTo>
                  <a:cubicBezTo>
                    <a:pt x="111" y="73"/>
                    <a:pt x="122" y="82"/>
                    <a:pt x="134" y="82"/>
                  </a:cubicBezTo>
                  <a:cubicBezTo>
                    <a:pt x="136" y="82"/>
                    <a:pt x="137" y="82"/>
                    <a:pt x="139" y="82"/>
                  </a:cubicBezTo>
                  <a:cubicBezTo>
                    <a:pt x="153" y="78"/>
                    <a:pt x="143" y="58"/>
                    <a:pt x="118" y="33"/>
                  </a:cubicBezTo>
                  <a:cubicBezTo>
                    <a:pt x="101" y="13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26"/>
            <p:cNvSpPr/>
            <p:nvPr/>
          </p:nvSpPr>
          <p:spPr>
            <a:xfrm>
              <a:off x="5798075" y="1332250"/>
              <a:ext cx="3175" cy="800"/>
            </a:xfrm>
            <a:custGeom>
              <a:avLst/>
              <a:gdLst/>
              <a:ahLst/>
              <a:cxnLst/>
              <a:rect l="l" t="t" r="r" b="b"/>
              <a:pathLst>
                <a:path w="127" h="32" extrusionOk="0">
                  <a:moveTo>
                    <a:pt x="41" y="0"/>
                  </a:moveTo>
                  <a:cubicBezTo>
                    <a:pt x="28" y="0"/>
                    <a:pt x="17" y="3"/>
                    <a:pt x="14" y="8"/>
                  </a:cubicBezTo>
                  <a:cubicBezTo>
                    <a:pt x="0" y="18"/>
                    <a:pt x="14" y="26"/>
                    <a:pt x="42" y="29"/>
                  </a:cubicBezTo>
                  <a:cubicBezTo>
                    <a:pt x="58" y="31"/>
                    <a:pt x="72" y="31"/>
                    <a:pt x="83" y="31"/>
                  </a:cubicBezTo>
                  <a:cubicBezTo>
                    <a:pt x="123" y="31"/>
                    <a:pt x="127" y="22"/>
                    <a:pt x="84" y="8"/>
                  </a:cubicBezTo>
                  <a:cubicBezTo>
                    <a:pt x="69" y="3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26"/>
            <p:cNvSpPr/>
            <p:nvPr/>
          </p:nvSpPr>
          <p:spPr>
            <a:xfrm>
              <a:off x="5786800" y="1290900"/>
              <a:ext cx="10175" cy="1675"/>
            </a:xfrm>
            <a:custGeom>
              <a:avLst/>
              <a:gdLst/>
              <a:ahLst/>
              <a:cxnLst/>
              <a:rect l="l" t="t" r="r" b="b"/>
              <a:pathLst>
                <a:path w="407" h="67" extrusionOk="0">
                  <a:moveTo>
                    <a:pt x="90" y="0"/>
                  </a:moveTo>
                  <a:cubicBezTo>
                    <a:pt x="83" y="0"/>
                    <a:pt x="74" y="1"/>
                    <a:pt x="66" y="4"/>
                  </a:cubicBezTo>
                  <a:cubicBezTo>
                    <a:pt x="0" y="21"/>
                    <a:pt x="18" y="28"/>
                    <a:pt x="136" y="45"/>
                  </a:cubicBezTo>
                  <a:cubicBezTo>
                    <a:pt x="244" y="60"/>
                    <a:pt x="311" y="67"/>
                    <a:pt x="350" y="67"/>
                  </a:cubicBezTo>
                  <a:cubicBezTo>
                    <a:pt x="378" y="67"/>
                    <a:pt x="391" y="63"/>
                    <a:pt x="396" y="56"/>
                  </a:cubicBezTo>
                  <a:cubicBezTo>
                    <a:pt x="407" y="40"/>
                    <a:pt x="343" y="16"/>
                    <a:pt x="308" y="16"/>
                  </a:cubicBezTo>
                  <a:cubicBezTo>
                    <a:pt x="299" y="16"/>
                    <a:pt x="292" y="18"/>
                    <a:pt x="288" y="21"/>
                  </a:cubicBezTo>
                  <a:cubicBezTo>
                    <a:pt x="284" y="26"/>
                    <a:pt x="279" y="28"/>
                    <a:pt x="276" y="28"/>
                  </a:cubicBezTo>
                  <a:cubicBezTo>
                    <a:pt x="270" y="28"/>
                    <a:pt x="266" y="24"/>
                    <a:pt x="264" y="18"/>
                  </a:cubicBezTo>
                  <a:cubicBezTo>
                    <a:pt x="262" y="12"/>
                    <a:pt x="250" y="8"/>
                    <a:pt x="233" y="8"/>
                  </a:cubicBezTo>
                  <a:cubicBezTo>
                    <a:pt x="220" y="8"/>
                    <a:pt x="206" y="10"/>
                    <a:pt x="191" y="14"/>
                  </a:cubicBezTo>
                  <a:cubicBezTo>
                    <a:pt x="175" y="19"/>
                    <a:pt x="160" y="21"/>
                    <a:pt x="148" y="21"/>
                  </a:cubicBezTo>
                  <a:cubicBezTo>
                    <a:pt x="131" y="21"/>
                    <a:pt x="120" y="17"/>
                    <a:pt x="118" y="11"/>
                  </a:cubicBezTo>
                  <a:cubicBezTo>
                    <a:pt x="116" y="4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26"/>
            <p:cNvSpPr/>
            <p:nvPr/>
          </p:nvSpPr>
          <p:spPr>
            <a:xfrm>
              <a:off x="5725225" y="1090550"/>
              <a:ext cx="1125" cy="1000"/>
            </a:xfrm>
            <a:custGeom>
              <a:avLst/>
              <a:gdLst/>
              <a:ahLst/>
              <a:cxnLst/>
              <a:rect l="l" t="t" r="r" b="b"/>
              <a:pathLst>
                <a:path w="45" h="40" extrusionOk="0">
                  <a:moveTo>
                    <a:pt x="30" y="1"/>
                  </a:moveTo>
                  <a:cubicBezTo>
                    <a:pt x="26" y="1"/>
                    <a:pt x="22" y="3"/>
                    <a:pt x="18" y="7"/>
                  </a:cubicBezTo>
                  <a:cubicBezTo>
                    <a:pt x="7" y="18"/>
                    <a:pt x="0" y="28"/>
                    <a:pt x="0" y="35"/>
                  </a:cubicBezTo>
                  <a:cubicBezTo>
                    <a:pt x="2" y="37"/>
                    <a:pt x="8" y="40"/>
                    <a:pt x="16" y="40"/>
                  </a:cubicBezTo>
                  <a:cubicBezTo>
                    <a:pt x="20" y="40"/>
                    <a:pt x="23" y="39"/>
                    <a:pt x="28" y="38"/>
                  </a:cubicBezTo>
                  <a:cubicBezTo>
                    <a:pt x="38" y="35"/>
                    <a:pt x="45" y="21"/>
                    <a:pt x="42" y="11"/>
                  </a:cubicBezTo>
                  <a:cubicBezTo>
                    <a:pt x="40" y="5"/>
                    <a:pt x="35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26"/>
            <p:cNvSpPr/>
            <p:nvPr/>
          </p:nvSpPr>
          <p:spPr>
            <a:xfrm>
              <a:off x="5804175" y="1332850"/>
              <a:ext cx="1975" cy="1100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13" y="1"/>
                  </a:moveTo>
                  <a:cubicBezTo>
                    <a:pt x="4" y="1"/>
                    <a:pt x="0" y="4"/>
                    <a:pt x="3" y="12"/>
                  </a:cubicBezTo>
                  <a:cubicBezTo>
                    <a:pt x="8" y="29"/>
                    <a:pt x="35" y="43"/>
                    <a:pt x="56" y="43"/>
                  </a:cubicBezTo>
                  <a:cubicBezTo>
                    <a:pt x="64" y="43"/>
                    <a:pt x="71" y="41"/>
                    <a:pt x="75" y="36"/>
                  </a:cubicBezTo>
                  <a:cubicBezTo>
                    <a:pt x="79" y="29"/>
                    <a:pt x="61" y="15"/>
                    <a:pt x="37" y="5"/>
                  </a:cubicBezTo>
                  <a:cubicBezTo>
                    <a:pt x="27" y="2"/>
                    <a:pt x="19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26"/>
            <p:cNvSpPr/>
            <p:nvPr/>
          </p:nvSpPr>
          <p:spPr>
            <a:xfrm>
              <a:off x="5806825" y="1332950"/>
              <a:ext cx="3575" cy="1400"/>
            </a:xfrm>
            <a:custGeom>
              <a:avLst/>
              <a:gdLst/>
              <a:ahLst/>
              <a:cxnLst/>
              <a:rect l="l" t="t" r="r" b="b"/>
              <a:pathLst>
                <a:path w="143" h="56" extrusionOk="0">
                  <a:moveTo>
                    <a:pt x="33" y="0"/>
                  </a:moveTo>
                  <a:cubicBezTo>
                    <a:pt x="28" y="0"/>
                    <a:pt x="25" y="1"/>
                    <a:pt x="22" y="1"/>
                  </a:cubicBezTo>
                  <a:cubicBezTo>
                    <a:pt x="4" y="4"/>
                    <a:pt x="1" y="15"/>
                    <a:pt x="11" y="25"/>
                  </a:cubicBezTo>
                  <a:cubicBezTo>
                    <a:pt x="16" y="31"/>
                    <a:pt x="23" y="33"/>
                    <a:pt x="30" y="33"/>
                  </a:cubicBezTo>
                  <a:cubicBezTo>
                    <a:pt x="37" y="33"/>
                    <a:pt x="44" y="31"/>
                    <a:pt x="49" y="25"/>
                  </a:cubicBezTo>
                  <a:cubicBezTo>
                    <a:pt x="52" y="22"/>
                    <a:pt x="56" y="21"/>
                    <a:pt x="59" y="21"/>
                  </a:cubicBezTo>
                  <a:cubicBezTo>
                    <a:pt x="66" y="21"/>
                    <a:pt x="72" y="27"/>
                    <a:pt x="77" y="39"/>
                  </a:cubicBezTo>
                  <a:cubicBezTo>
                    <a:pt x="79" y="50"/>
                    <a:pt x="86" y="56"/>
                    <a:pt x="96" y="56"/>
                  </a:cubicBezTo>
                  <a:cubicBezTo>
                    <a:pt x="102" y="56"/>
                    <a:pt x="108" y="54"/>
                    <a:pt x="115" y="49"/>
                  </a:cubicBezTo>
                  <a:cubicBezTo>
                    <a:pt x="142" y="32"/>
                    <a:pt x="139" y="25"/>
                    <a:pt x="97" y="11"/>
                  </a:cubicBezTo>
                  <a:cubicBezTo>
                    <a:pt x="78" y="6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26"/>
            <p:cNvSpPr/>
            <p:nvPr/>
          </p:nvSpPr>
          <p:spPr>
            <a:xfrm>
              <a:off x="5730575" y="1091050"/>
              <a:ext cx="2675" cy="800"/>
            </a:xfrm>
            <a:custGeom>
              <a:avLst/>
              <a:gdLst/>
              <a:ahLst/>
              <a:cxnLst/>
              <a:rect l="l" t="t" r="r" b="b"/>
              <a:pathLst>
                <a:path w="107" h="32" extrusionOk="0">
                  <a:moveTo>
                    <a:pt x="55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1" y="12"/>
                    <a:pt x="1" y="15"/>
                    <a:pt x="36" y="25"/>
                  </a:cubicBezTo>
                  <a:cubicBezTo>
                    <a:pt x="51" y="30"/>
                    <a:pt x="65" y="32"/>
                    <a:pt x="76" y="32"/>
                  </a:cubicBezTo>
                  <a:cubicBezTo>
                    <a:pt x="98" y="32"/>
                    <a:pt x="107" y="23"/>
                    <a:pt x="87" y="12"/>
                  </a:cubicBezTo>
                  <a:cubicBezTo>
                    <a:pt x="81" y="5"/>
                    <a:pt x="68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26"/>
            <p:cNvSpPr/>
            <p:nvPr/>
          </p:nvSpPr>
          <p:spPr>
            <a:xfrm>
              <a:off x="5792950" y="128385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9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5"/>
                    <a:pt x="0" y="15"/>
                    <a:pt x="4" y="26"/>
                  </a:cubicBezTo>
                  <a:cubicBezTo>
                    <a:pt x="6" y="34"/>
                    <a:pt x="16" y="40"/>
                    <a:pt x="27" y="40"/>
                  </a:cubicBezTo>
                  <a:cubicBezTo>
                    <a:pt x="30" y="40"/>
                    <a:pt x="33" y="40"/>
                    <a:pt x="35" y="39"/>
                  </a:cubicBezTo>
                  <a:cubicBezTo>
                    <a:pt x="45" y="36"/>
                    <a:pt x="52" y="26"/>
                    <a:pt x="49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26"/>
            <p:cNvSpPr/>
            <p:nvPr/>
          </p:nvSpPr>
          <p:spPr>
            <a:xfrm>
              <a:off x="5793375" y="1280575"/>
              <a:ext cx="6450" cy="1250"/>
            </a:xfrm>
            <a:custGeom>
              <a:avLst/>
              <a:gdLst/>
              <a:ahLst/>
              <a:cxnLst/>
              <a:rect l="l" t="t" r="r" b="b"/>
              <a:pathLst>
                <a:path w="258" h="50" extrusionOk="0">
                  <a:moveTo>
                    <a:pt x="28" y="1"/>
                  </a:moveTo>
                  <a:cubicBezTo>
                    <a:pt x="6" y="1"/>
                    <a:pt x="0" y="5"/>
                    <a:pt x="8" y="14"/>
                  </a:cubicBezTo>
                  <a:cubicBezTo>
                    <a:pt x="23" y="32"/>
                    <a:pt x="141" y="50"/>
                    <a:pt x="208" y="50"/>
                  </a:cubicBezTo>
                  <a:cubicBezTo>
                    <a:pt x="232" y="50"/>
                    <a:pt x="250" y="48"/>
                    <a:pt x="254" y="42"/>
                  </a:cubicBezTo>
                  <a:cubicBezTo>
                    <a:pt x="257" y="39"/>
                    <a:pt x="198" y="21"/>
                    <a:pt x="126" y="11"/>
                  </a:cubicBezTo>
                  <a:cubicBezTo>
                    <a:pt x="80" y="4"/>
                    <a:pt x="48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26"/>
            <p:cNvSpPr/>
            <p:nvPr/>
          </p:nvSpPr>
          <p:spPr>
            <a:xfrm>
              <a:off x="5733800" y="1091475"/>
              <a:ext cx="6350" cy="1125"/>
            </a:xfrm>
            <a:custGeom>
              <a:avLst/>
              <a:gdLst/>
              <a:ahLst/>
              <a:cxnLst/>
              <a:rect l="l" t="t" r="r" b="b"/>
              <a:pathLst>
                <a:path w="254" h="45" extrusionOk="0">
                  <a:moveTo>
                    <a:pt x="35" y="0"/>
                  </a:moveTo>
                  <a:cubicBezTo>
                    <a:pt x="25" y="0"/>
                    <a:pt x="18" y="0"/>
                    <a:pt x="14" y="1"/>
                  </a:cubicBezTo>
                  <a:cubicBezTo>
                    <a:pt x="0" y="8"/>
                    <a:pt x="3" y="11"/>
                    <a:pt x="24" y="11"/>
                  </a:cubicBezTo>
                  <a:cubicBezTo>
                    <a:pt x="49" y="16"/>
                    <a:pt x="80" y="22"/>
                    <a:pt x="101" y="36"/>
                  </a:cubicBezTo>
                  <a:cubicBezTo>
                    <a:pt x="112" y="42"/>
                    <a:pt x="131" y="44"/>
                    <a:pt x="151" y="44"/>
                  </a:cubicBezTo>
                  <a:cubicBezTo>
                    <a:pt x="168" y="44"/>
                    <a:pt x="186" y="43"/>
                    <a:pt x="202" y="40"/>
                  </a:cubicBezTo>
                  <a:cubicBezTo>
                    <a:pt x="253" y="26"/>
                    <a:pt x="247" y="19"/>
                    <a:pt x="149" y="8"/>
                  </a:cubicBezTo>
                  <a:cubicBezTo>
                    <a:pt x="106" y="3"/>
                    <a:pt x="62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26"/>
            <p:cNvSpPr/>
            <p:nvPr/>
          </p:nvSpPr>
          <p:spPr>
            <a:xfrm>
              <a:off x="5796975" y="1292050"/>
              <a:ext cx="3650" cy="1175"/>
            </a:xfrm>
            <a:custGeom>
              <a:avLst/>
              <a:gdLst/>
              <a:ahLst/>
              <a:cxnLst/>
              <a:rect l="l" t="t" r="r" b="b"/>
              <a:pathLst>
                <a:path w="146" h="47" extrusionOk="0">
                  <a:moveTo>
                    <a:pt x="51" y="1"/>
                  </a:moveTo>
                  <a:cubicBezTo>
                    <a:pt x="0" y="1"/>
                    <a:pt x="8" y="29"/>
                    <a:pt x="72" y="41"/>
                  </a:cubicBezTo>
                  <a:cubicBezTo>
                    <a:pt x="93" y="45"/>
                    <a:pt x="110" y="47"/>
                    <a:pt x="121" y="47"/>
                  </a:cubicBezTo>
                  <a:cubicBezTo>
                    <a:pt x="140" y="47"/>
                    <a:pt x="146" y="41"/>
                    <a:pt x="141" y="28"/>
                  </a:cubicBezTo>
                  <a:cubicBezTo>
                    <a:pt x="141" y="20"/>
                    <a:pt x="110" y="7"/>
                    <a:pt x="75" y="3"/>
                  </a:cubicBezTo>
                  <a:cubicBezTo>
                    <a:pt x="66" y="1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26"/>
            <p:cNvSpPr/>
            <p:nvPr/>
          </p:nvSpPr>
          <p:spPr>
            <a:xfrm>
              <a:off x="5811775" y="1332675"/>
              <a:ext cx="2100" cy="675"/>
            </a:xfrm>
            <a:custGeom>
              <a:avLst/>
              <a:gdLst/>
              <a:ahLst/>
              <a:cxnLst/>
              <a:rect l="l" t="t" r="r" b="b"/>
              <a:pathLst>
                <a:path w="84" h="27" extrusionOk="0">
                  <a:moveTo>
                    <a:pt x="41" y="0"/>
                  </a:moveTo>
                  <a:cubicBezTo>
                    <a:pt x="37" y="0"/>
                    <a:pt x="34" y="0"/>
                    <a:pt x="32" y="1"/>
                  </a:cubicBezTo>
                  <a:cubicBezTo>
                    <a:pt x="0" y="9"/>
                    <a:pt x="11" y="22"/>
                    <a:pt x="53" y="26"/>
                  </a:cubicBezTo>
                  <a:cubicBezTo>
                    <a:pt x="77" y="26"/>
                    <a:pt x="83" y="22"/>
                    <a:pt x="73" y="12"/>
                  </a:cubicBezTo>
                  <a:cubicBezTo>
                    <a:pt x="65" y="4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26"/>
            <p:cNvSpPr/>
            <p:nvPr/>
          </p:nvSpPr>
          <p:spPr>
            <a:xfrm>
              <a:off x="5813775" y="1333625"/>
              <a:ext cx="8075" cy="3375"/>
            </a:xfrm>
            <a:custGeom>
              <a:avLst/>
              <a:gdLst/>
              <a:ahLst/>
              <a:cxnLst/>
              <a:rect l="l" t="t" r="r" b="b"/>
              <a:pathLst>
                <a:path w="323" h="135" extrusionOk="0">
                  <a:moveTo>
                    <a:pt x="57" y="1"/>
                  </a:moveTo>
                  <a:cubicBezTo>
                    <a:pt x="47" y="1"/>
                    <a:pt x="41" y="9"/>
                    <a:pt x="45" y="26"/>
                  </a:cubicBezTo>
                  <a:cubicBezTo>
                    <a:pt x="48" y="35"/>
                    <a:pt x="42" y="41"/>
                    <a:pt x="29" y="41"/>
                  </a:cubicBezTo>
                  <a:cubicBezTo>
                    <a:pt x="27" y="41"/>
                    <a:pt x="24" y="40"/>
                    <a:pt x="21" y="40"/>
                  </a:cubicBezTo>
                  <a:cubicBezTo>
                    <a:pt x="15" y="38"/>
                    <a:pt x="10" y="37"/>
                    <a:pt x="8" y="37"/>
                  </a:cubicBezTo>
                  <a:cubicBezTo>
                    <a:pt x="0" y="37"/>
                    <a:pt x="7" y="44"/>
                    <a:pt x="28" y="57"/>
                  </a:cubicBezTo>
                  <a:cubicBezTo>
                    <a:pt x="41" y="67"/>
                    <a:pt x="56" y="71"/>
                    <a:pt x="68" y="71"/>
                  </a:cubicBezTo>
                  <a:cubicBezTo>
                    <a:pt x="74" y="71"/>
                    <a:pt x="80" y="70"/>
                    <a:pt x="83" y="67"/>
                  </a:cubicBezTo>
                  <a:cubicBezTo>
                    <a:pt x="85" y="65"/>
                    <a:pt x="89" y="64"/>
                    <a:pt x="92" y="64"/>
                  </a:cubicBezTo>
                  <a:cubicBezTo>
                    <a:pt x="101" y="64"/>
                    <a:pt x="112" y="70"/>
                    <a:pt x="122" y="82"/>
                  </a:cubicBezTo>
                  <a:cubicBezTo>
                    <a:pt x="130" y="94"/>
                    <a:pt x="145" y="103"/>
                    <a:pt x="155" y="103"/>
                  </a:cubicBezTo>
                  <a:cubicBezTo>
                    <a:pt x="157" y="103"/>
                    <a:pt x="159" y="103"/>
                    <a:pt x="160" y="102"/>
                  </a:cubicBezTo>
                  <a:cubicBezTo>
                    <a:pt x="177" y="94"/>
                    <a:pt x="192" y="90"/>
                    <a:pt x="204" y="90"/>
                  </a:cubicBezTo>
                  <a:cubicBezTo>
                    <a:pt x="224" y="90"/>
                    <a:pt x="238" y="100"/>
                    <a:pt x="247" y="120"/>
                  </a:cubicBezTo>
                  <a:cubicBezTo>
                    <a:pt x="250" y="129"/>
                    <a:pt x="254" y="135"/>
                    <a:pt x="256" y="135"/>
                  </a:cubicBezTo>
                  <a:cubicBezTo>
                    <a:pt x="259" y="135"/>
                    <a:pt x="260" y="131"/>
                    <a:pt x="260" y="123"/>
                  </a:cubicBezTo>
                  <a:cubicBezTo>
                    <a:pt x="264" y="109"/>
                    <a:pt x="281" y="92"/>
                    <a:pt x="302" y="85"/>
                  </a:cubicBezTo>
                  <a:cubicBezTo>
                    <a:pt x="322" y="82"/>
                    <a:pt x="302" y="67"/>
                    <a:pt x="250" y="61"/>
                  </a:cubicBezTo>
                  <a:cubicBezTo>
                    <a:pt x="223" y="55"/>
                    <a:pt x="196" y="53"/>
                    <a:pt x="176" y="53"/>
                  </a:cubicBezTo>
                  <a:cubicBezTo>
                    <a:pt x="159" y="53"/>
                    <a:pt x="147" y="54"/>
                    <a:pt x="143" y="57"/>
                  </a:cubicBezTo>
                  <a:cubicBezTo>
                    <a:pt x="141" y="59"/>
                    <a:pt x="139" y="59"/>
                    <a:pt x="137" y="59"/>
                  </a:cubicBezTo>
                  <a:cubicBezTo>
                    <a:pt x="128" y="59"/>
                    <a:pt x="115" y="50"/>
                    <a:pt x="104" y="33"/>
                  </a:cubicBezTo>
                  <a:cubicBezTo>
                    <a:pt x="89" y="12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26"/>
            <p:cNvSpPr/>
            <p:nvPr/>
          </p:nvSpPr>
          <p:spPr>
            <a:xfrm>
              <a:off x="5801000" y="1292175"/>
              <a:ext cx="3950" cy="1475"/>
            </a:xfrm>
            <a:custGeom>
              <a:avLst/>
              <a:gdLst/>
              <a:ahLst/>
              <a:cxnLst/>
              <a:rect l="l" t="t" r="r" b="b"/>
              <a:pathLst>
                <a:path w="158" h="59" extrusionOk="0">
                  <a:moveTo>
                    <a:pt x="22" y="0"/>
                  </a:moveTo>
                  <a:cubicBezTo>
                    <a:pt x="3" y="0"/>
                    <a:pt x="0" y="7"/>
                    <a:pt x="5" y="23"/>
                  </a:cubicBezTo>
                  <a:cubicBezTo>
                    <a:pt x="11" y="46"/>
                    <a:pt x="35" y="59"/>
                    <a:pt x="65" y="59"/>
                  </a:cubicBezTo>
                  <a:cubicBezTo>
                    <a:pt x="84" y="59"/>
                    <a:pt x="105" y="54"/>
                    <a:pt x="126" y="43"/>
                  </a:cubicBezTo>
                  <a:cubicBezTo>
                    <a:pt x="157" y="29"/>
                    <a:pt x="146" y="23"/>
                    <a:pt x="81" y="8"/>
                  </a:cubicBezTo>
                  <a:cubicBezTo>
                    <a:pt x="53" y="3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26"/>
            <p:cNvSpPr/>
            <p:nvPr/>
          </p:nvSpPr>
          <p:spPr>
            <a:xfrm>
              <a:off x="5818975" y="1346400"/>
              <a:ext cx="1675" cy="925"/>
            </a:xfrm>
            <a:custGeom>
              <a:avLst/>
              <a:gdLst/>
              <a:ahLst/>
              <a:cxnLst/>
              <a:rect l="l" t="t" r="r" b="b"/>
              <a:pathLst>
                <a:path w="67" h="37" extrusionOk="0">
                  <a:moveTo>
                    <a:pt x="21" y="0"/>
                  </a:moveTo>
                  <a:cubicBezTo>
                    <a:pt x="18" y="0"/>
                    <a:pt x="16" y="0"/>
                    <a:pt x="14" y="1"/>
                  </a:cubicBezTo>
                  <a:cubicBezTo>
                    <a:pt x="0" y="4"/>
                    <a:pt x="0" y="14"/>
                    <a:pt x="10" y="25"/>
                  </a:cubicBezTo>
                  <a:cubicBezTo>
                    <a:pt x="19" y="30"/>
                    <a:pt x="34" y="36"/>
                    <a:pt x="45" y="36"/>
                  </a:cubicBezTo>
                  <a:cubicBezTo>
                    <a:pt x="47" y="36"/>
                    <a:pt x="50" y="36"/>
                    <a:pt x="52" y="35"/>
                  </a:cubicBezTo>
                  <a:cubicBezTo>
                    <a:pt x="66" y="32"/>
                    <a:pt x="66" y="22"/>
                    <a:pt x="56" y="11"/>
                  </a:cubicBezTo>
                  <a:cubicBezTo>
                    <a:pt x="47" y="6"/>
                    <a:pt x="32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26"/>
            <p:cNvSpPr/>
            <p:nvPr/>
          </p:nvSpPr>
          <p:spPr>
            <a:xfrm>
              <a:off x="5740400" y="1091925"/>
              <a:ext cx="4625" cy="900"/>
            </a:xfrm>
            <a:custGeom>
              <a:avLst/>
              <a:gdLst/>
              <a:ahLst/>
              <a:cxnLst/>
              <a:rect l="l" t="t" r="r" b="b"/>
              <a:pathLst>
                <a:path w="185" h="36" extrusionOk="0">
                  <a:moveTo>
                    <a:pt x="56" y="1"/>
                  </a:moveTo>
                  <a:cubicBezTo>
                    <a:pt x="0" y="1"/>
                    <a:pt x="0" y="1"/>
                    <a:pt x="45" y="22"/>
                  </a:cubicBezTo>
                  <a:cubicBezTo>
                    <a:pt x="61" y="31"/>
                    <a:pt x="86" y="35"/>
                    <a:pt x="110" y="35"/>
                  </a:cubicBezTo>
                  <a:cubicBezTo>
                    <a:pt x="122" y="35"/>
                    <a:pt x="133" y="34"/>
                    <a:pt x="142" y="32"/>
                  </a:cubicBezTo>
                  <a:cubicBezTo>
                    <a:pt x="184" y="18"/>
                    <a:pt x="184" y="14"/>
                    <a:pt x="156" y="8"/>
                  </a:cubicBezTo>
                  <a:cubicBezTo>
                    <a:pt x="132" y="4"/>
                    <a:pt x="90" y="1"/>
                    <a:pt x="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26"/>
            <p:cNvSpPr/>
            <p:nvPr/>
          </p:nvSpPr>
          <p:spPr>
            <a:xfrm>
              <a:off x="5800525" y="1281225"/>
              <a:ext cx="4325" cy="825"/>
            </a:xfrm>
            <a:custGeom>
              <a:avLst/>
              <a:gdLst/>
              <a:ahLst/>
              <a:cxnLst/>
              <a:rect l="l" t="t" r="r" b="b"/>
              <a:pathLst>
                <a:path w="173" h="33" extrusionOk="0">
                  <a:moveTo>
                    <a:pt x="29" y="1"/>
                  </a:moveTo>
                  <a:cubicBezTo>
                    <a:pt x="11" y="1"/>
                    <a:pt x="1" y="3"/>
                    <a:pt x="3" y="9"/>
                  </a:cubicBezTo>
                  <a:cubicBezTo>
                    <a:pt x="8" y="22"/>
                    <a:pt x="86" y="32"/>
                    <a:pt x="133" y="32"/>
                  </a:cubicBezTo>
                  <a:cubicBezTo>
                    <a:pt x="152" y="32"/>
                    <a:pt x="167" y="31"/>
                    <a:pt x="170" y="27"/>
                  </a:cubicBezTo>
                  <a:cubicBezTo>
                    <a:pt x="173" y="23"/>
                    <a:pt x="135" y="13"/>
                    <a:pt x="86" y="6"/>
                  </a:cubicBezTo>
                  <a:cubicBezTo>
                    <a:pt x="64" y="3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26"/>
            <p:cNvSpPr/>
            <p:nvPr/>
          </p:nvSpPr>
          <p:spPr>
            <a:xfrm>
              <a:off x="5806200" y="1293125"/>
              <a:ext cx="1950" cy="1125"/>
            </a:xfrm>
            <a:custGeom>
              <a:avLst/>
              <a:gdLst/>
              <a:ahLst/>
              <a:cxnLst/>
              <a:rect l="l" t="t" r="r" b="b"/>
              <a:pathLst>
                <a:path w="78" h="45" extrusionOk="0">
                  <a:moveTo>
                    <a:pt x="46" y="0"/>
                  </a:moveTo>
                  <a:cubicBezTo>
                    <a:pt x="42" y="0"/>
                    <a:pt x="37" y="0"/>
                    <a:pt x="33" y="1"/>
                  </a:cubicBezTo>
                  <a:cubicBezTo>
                    <a:pt x="15" y="9"/>
                    <a:pt x="1" y="19"/>
                    <a:pt x="5" y="33"/>
                  </a:cubicBezTo>
                  <a:cubicBezTo>
                    <a:pt x="8" y="40"/>
                    <a:pt x="18" y="44"/>
                    <a:pt x="31" y="44"/>
                  </a:cubicBezTo>
                  <a:cubicBezTo>
                    <a:pt x="36" y="44"/>
                    <a:pt x="41" y="44"/>
                    <a:pt x="47" y="43"/>
                  </a:cubicBezTo>
                  <a:cubicBezTo>
                    <a:pt x="63" y="36"/>
                    <a:pt x="77" y="26"/>
                    <a:pt x="74" y="15"/>
                  </a:cubicBezTo>
                  <a:cubicBezTo>
                    <a:pt x="72" y="5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26"/>
            <p:cNvSpPr/>
            <p:nvPr/>
          </p:nvSpPr>
          <p:spPr>
            <a:xfrm>
              <a:off x="5745450" y="1092300"/>
              <a:ext cx="4850" cy="1475"/>
            </a:xfrm>
            <a:custGeom>
              <a:avLst/>
              <a:gdLst/>
              <a:ahLst/>
              <a:cxnLst/>
              <a:rect l="l" t="t" r="r" b="b"/>
              <a:pathLst>
                <a:path w="194" h="59" extrusionOk="0">
                  <a:moveTo>
                    <a:pt x="10" y="1"/>
                  </a:moveTo>
                  <a:cubicBezTo>
                    <a:pt x="1" y="1"/>
                    <a:pt x="10" y="4"/>
                    <a:pt x="37" y="13"/>
                  </a:cubicBezTo>
                  <a:cubicBezTo>
                    <a:pt x="62" y="20"/>
                    <a:pt x="83" y="34"/>
                    <a:pt x="79" y="48"/>
                  </a:cubicBezTo>
                  <a:cubicBezTo>
                    <a:pt x="76" y="55"/>
                    <a:pt x="84" y="58"/>
                    <a:pt x="99" y="58"/>
                  </a:cubicBezTo>
                  <a:cubicBezTo>
                    <a:pt x="107" y="58"/>
                    <a:pt x="117" y="57"/>
                    <a:pt x="128" y="55"/>
                  </a:cubicBezTo>
                  <a:cubicBezTo>
                    <a:pt x="194" y="37"/>
                    <a:pt x="194" y="7"/>
                    <a:pt x="131" y="7"/>
                  </a:cubicBezTo>
                  <a:cubicBezTo>
                    <a:pt x="107" y="7"/>
                    <a:pt x="69" y="3"/>
                    <a:pt x="41" y="3"/>
                  </a:cubicBezTo>
                  <a:cubicBezTo>
                    <a:pt x="25" y="2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26"/>
            <p:cNvSpPr/>
            <p:nvPr/>
          </p:nvSpPr>
          <p:spPr>
            <a:xfrm>
              <a:off x="5820900" y="1330175"/>
              <a:ext cx="1375" cy="825"/>
            </a:xfrm>
            <a:custGeom>
              <a:avLst/>
              <a:gdLst/>
              <a:ahLst/>
              <a:cxnLst/>
              <a:rect l="l" t="t" r="r" b="b"/>
              <a:pathLst>
                <a:path w="55" h="33" extrusionOk="0">
                  <a:moveTo>
                    <a:pt x="16" y="0"/>
                  </a:moveTo>
                  <a:cubicBezTo>
                    <a:pt x="7" y="0"/>
                    <a:pt x="1" y="7"/>
                    <a:pt x="3" y="15"/>
                  </a:cubicBezTo>
                  <a:cubicBezTo>
                    <a:pt x="6" y="24"/>
                    <a:pt x="17" y="33"/>
                    <a:pt x="27" y="33"/>
                  </a:cubicBezTo>
                  <a:cubicBezTo>
                    <a:pt x="28" y="33"/>
                    <a:pt x="29" y="33"/>
                    <a:pt x="31" y="32"/>
                  </a:cubicBezTo>
                  <a:cubicBezTo>
                    <a:pt x="45" y="29"/>
                    <a:pt x="55" y="22"/>
                    <a:pt x="52" y="15"/>
                  </a:cubicBezTo>
                  <a:cubicBezTo>
                    <a:pt x="52" y="11"/>
                    <a:pt x="37" y="5"/>
                    <a:pt x="24" y="1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26"/>
            <p:cNvSpPr/>
            <p:nvPr/>
          </p:nvSpPr>
          <p:spPr>
            <a:xfrm>
              <a:off x="5823900" y="1335200"/>
              <a:ext cx="5425" cy="1875"/>
            </a:xfrm>
            <a:custGeom>
              <a:avLst/>
              <a:gdLst/>
              <a:ahLst/>
              <a:cxnLst/>
              <a:rect l="l" t="t" r="r" b="b"/>
              <a:pathLst>
                <a:path w="217" h="75" extrusionOk="0">
                  <a:moveTo>
                    <a:pt x="114" y="1"/>
                  </a:moveTo>
                  <a:cubicBezTo>
                    <a:pt x="91" y="1"/>
                    <a:pt x="64" y="4"/>
                    <a:pt x="36" y="12"/>
                  </a:cubicBezTo>
                  <a:cubicBezTo>
                    <a:pt x="15" y="19"/>
                    <a:pt x="1" y="33"/>
                    <a:pt x="5" y="43"/>
                  </a:cubicBezTo>
                  <a:cubicBezTo>
                    <a:pt x="6" y="49"/>
                    <a:pt x="12" y="52"/>
                    <a:pt x="22" y="52"/>
                  </a:cubicBezTo>
                  <a:cubicBezTo>
                    <a:pt x="32" y="52"/>
                    <a:pt x="47" y="48"/>
                    <a:pt x="63" y="43"/>
                  </a:cubicBezTo>
                  <a:cubicBezTo>
                    <a:pt x="84" y="33"/>
                    <a:pt x="102" y="26"/>
                    <a:pt x="111" y="26"/>
                  </a:cubicBezTo>
                  <a:cubicBezTo>
                    <a:pt x="114" y="26"/>
                    <a:pt x="116" y="27"/>
                    <a:pt x="116" y="29"/>
                  </a:cubicBezTo>
                  <a:cubicBezTo>
                    <a:pt x="120" y="52"/>
                    <a:pt x="127" y="65"/>
                    <a:pt x="135" y="65"/>
                  </a:cubicBezTo>
                  <a:cubicBezTo>
                    <a:pt x="141" y="65"/>
                    <a:pt x="146" y="59"/>
                    <a:pt x="151" y="46"/>
                  </a:cubicBezTo>
                  <a:cubicBezTo>
                    <a:pt x="156" y="30"/>
                    <a:pt x="159" y="22"/>
                    <a:pt x="162" y="22"/>
                  </a:cubicBezTo>
                  <a:cubicBezTo>
                    <a:pt x="165" y="22"/>
                    <a:pt x="168" y="29"/>
                    <a:pt x="171" y="43"/>
                  </a:cubicBezTo>
                  <a:cubicBezTo>
                    <a:pt x="177" y="61"/>
                    <a:pt x="189" y="75"/>
                    <a:pt x="202" y="75"/>
                  </a:cubicBezTo>
                  <a:cubicBezTo>
                    <a:pt x="203" y="75"/>
                    <a:pt x="204" y="75"/>
                    <a:pt x="205" y="74"/>
                  </a:cubicBezTo>
                  <a:cubicBezTo>
                    <a:pt x="216" y="71"/>
                    <a:pt x="216" y="54"/>
                    <a:pt x="202" y="33"/>
                  </a:cubicBezTo>
                  <a:cubicBezTo>
                    <a:pt x="189" y="12"/>
                    <a:pt x="15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26"/>
            <p:cNvSpPr/>
            <p:nvPr/>
          </p:nvSpPr>
          <p:spPr>
            <a:xfrm>
              <a:off x="5811075" y="1293650"/>
              <a:ext cx="5050" cy="1575"/>
            </a:xfrm>
            <a:custGeom>
              <a:avLst/>
              <a:gdLst/>
              <a:ahLst/>
              <a:cxnLst/>
              <a:rect l="l" t="t" r="r" b="b"/>
              <a:pathLst>
                <a:path w="202" h="63" extrusionOk="0">
                  <a:moveTo>
                    <a:pt x="188" y="1"/>
                  </a:moveTo>
                  <a:cubicBezTo>
                    <a:pt x="180" y="1"/>
                    <a:pt x="167" y="4"/>
                    <a:pt x="146" y="9"/>
                  </a:cubicBezTo>
                  <a:cubicBezTo>
                    <a:pt x="115" y="19"/>
                    <a:pt x="66" y="22"/>
                    <a:pt x="42" y="22"/>
                  </a:cubicBezTo>
                  <a:cubicBezTo>
                    <a:pt x="1" y="22"/>
                    <a:pt x="4" y="26"/>
                    <a:pt x="49" y="36"/>
                  </a:cubicBezTo>
                  <a:cubicBezTo>
                    <a:pt x="76" y="43"/>
                    <a:pt x="108" y="54"/>
                    <a:pt x="118" y="60"/>
                  </a:cubicBezTo>
                  <a:cubicBezTo>
                    <a:pt x="120" y="62"/>
                    <a:pt x="123" y="63"/>
                    <a:pt x="127" y="63"/>
                  </a:cubicBezTo>
                  <a:cubicBezTo>
                    <a:pt x="139" y="63"/>
                    <a:pt x="157" y="52"/>
                    <a:pt x="171" y="36"/>
                  </a:cubicBezTo>
                  <a:cubicBezTo>
                    <a:pt x="193" y="11"/>
                    <a:pt x="201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26"/>
            <p:cNvSpPr/>
            <p:nvPr/>
          </p:nvSpPr>
          <p:spPr>
            <a:xfrm>
              <a:off x="5810200" y="1288025"/>
              <a:ext cx="4125" cy="675"/>
            </a:xfrm>
            <a:custGeom>
              <a:avLst/>
              <a:gdLst/>
              <a:ahLst/>
              <a:cxnLst/>
              <a:rect l="l" t="t" r="r" b="b"/>
              <a:pathLst>
                <a:path w="165" h="27" extrusionOk="0">
                  <a:moveTo>
                    <a:pt x="93" y="0"/>
                  </a:moveTo>
                  <a:cubicBezTo>
                    <a:pt x="87" y="0"/>
                    <a:pt x="80" y="0"/>
                    <a:pt x="74" y="1"/>
                  </a:cubicBezTo>
                  <a:cubicBezTo>
                    <a:pt x="1" y="8"/>
                    <a:pt x="32" y="25"/>
                    <a:pt x="116" y="25"/>
                  </a:cubicBezTo>
                  <a:cubicBezTo>
                    <a:pt x="122" y="26"/>
                    <a:pt x="128" y="26"/>
                    <a:pt x="133" y="26"/>
                  </a:cubicBezTo>
                  <a:cubicBezTo>
                    <a:pt x="157" y="26"/>
                    <a:pt x="165" y="20"/>
                    <a:pt x="153" y="11"/>
                  </a:cubicBezTo>
                  <a:cubicBezTo>
                    <a:pt x="145" y="6"/>
                    <a:pt x="119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26"/>
            <p:cNvSpPr/>
            <p:nvPr/>
          </p:nvSpPr>
          <p:spPr>
            <a:xfrm>
              <a:off x="5823575" y="1327125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2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9"/>
                    <a:pt x="18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26"/>
            <p:cNvSpPr/>
            <p:nvPr/>
          </p:nvSpPr>
          <p:spPr>
            <a:xfrm>
              <a:off x="5750450" y="1092425"/>
              <a:ext cx="6375" cy="1450"/>
            </a:xfrm>
            <a:custGeom>
              <a:avLst/>
              <a:gdLst/>
              <a:ahLst/>
              <a:cxnLst/>
              <a:rect l="l" t="t" r="r" b="b"/>
              <a:pathLst>
                <a:path w="255" h="58" extrusionOk="0">
                  <a:moveTo>
                    <a:pt x="46" y="0"/>
                  </a:moveTo>
                  <a:cubicBezTo>
                    <a:pt x="40" y="0"/>
                    <a:pt x="34" y="1"/>
                    <a:pt x="29" y="2"/>
                  </a:cubicBezTo>
                  <a:cubicBezTo>
                    <a:pt x="0" y="12"/>
                    <a:pt x="0" y="15"/>
                    <a:pt x="45" y="29"/>
                  </a:cubicBezTo>
                  <a:cubicBezTo>
                    <a:pt x="63" y="36"/>
                    <a:pt x="86" y="40"/>
                    <a:pt x="106" y="40"/>
                  </a:cubicBezTo>
                  <a:cubicBezTo>
                    <a:pt x="118" y="40"/>
                    <a:pt x="128" y="39"/>
                    <a:pt x="136" y="36"/>
                  </a:cubicBezTo>
                  <a:cubicBezTo>
                    <a:pt x="141" y="35"/>
                    <a:pt x="147" y="35"/>
                    <a:pt x="152" y="35"/>
                  </a:cubicBezTo>
                  <a:cubicBezTo>
                    <a:pt x="169" y="35"/>
                    <a:pt x="187" y="38"/>
                    <a:pt x="195" y="47"/>
                  </a:cubicBezTo>
                  <a:cubicBezTo>
                    <a:pt x="205" y="54"/>
                    <a:pt x="216" y="58"/>
                    <a:pt x="225" y="58"/>
                  </a:cubicBezTo>
                  <a:cubicBezTo>
                    <a:pt x="242" y="58"/>
                    <a:pt x="255" y="47"/>
                    <a:pt x="250" y="29"/>
                  </a:cubicBezTo>
                  <a:cubicBezTo>
                    <a:pt x="247" y="21"/>
                    <a:pt x="222" y="14"/>
                    <a:pt x="192" y="14"/>
                  </a:cubicBezTo>
                  <a:cubicBezTo>
                    <a:pt x="186" y="14"/>
                    <a:pt x="180" y="14"/>
                    <a:pt x="174" y="15"/>
                  </a:cubicBezTo>
                  <a:cubicBezTo>
                    <a:pt x="164" y="16"/>
                    <a:pt x="153" y="17"/>
                    <a:pt x="142" y="17"/>
                  </a:cubicBezTo>
                  <a:cubicBezTo>
                    <a:pt x="115" y="17"/>
                    <a:pt x="91" y="13"/>
                    <a:pt x="83" y="8"/>
                  </a:cubicBezTo>
                  <a:cubicBezTo>
                    <a:pt x="76" y="3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26"/>
            <p:cNvSpPr/>
            <p:nvPr/>
          </p:nvSpPr>
          <p:spPr>
            <a:xfrm>
              <a:off x="5826700" y="1331025"/>
              <a:ext cx="1575" cy="550"/>
            </a:xfrm>
            <a:custGeom>
              <a:avLst/>
              <a:gdLst/>
              <a:ahLst/>
              <a:cxnLst/>
              <a:rect l="l" t="t" r="r" b="b"/>
              <a:pathLst>
                <a:path w="63" h="22" extrusionOk="0">
                  <a:moveTo>
                    <a:pt x="49" y="0"/>
                  </a:moveTo>
                  <a:cubicBezTo>
                    <a:pt x="46" y="0"/>
                    <a:pt x="40" y="1"/>
                    <a:pt x="34" y="2"/>
                  </a:cubicBezTo>
                  <a:cubicBezTo>
                    <a:pt x="10" y="9"/>
                    <a:pt x="0" y="16"/>
                    <a:pt x="7" y="19"/>
                  </a:cubicBezTo>
                  <a:cubicBezTo>
                    <a:pt x="10" y="21"/>
                    <a:pt x="14" y="22"/>
                    <a:pt x="19" y="22"/>
                  </a:cubicBezTo>
                  <a:cubicBezTo>
                    <a:pt x="29" y="22"/>
                    <a:pt x="42" y="17"/>
                    <a:pt x="52" y="12"/>
                  </a:cubicBezTo>
                  <a:cubicBezTo>
                    <a:pt x="62" y="4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p26"/>
            <p:cNvSpPr/>
            <p:nvPr/>
          </p:nvSpPr>
          <p:spPr>
            <a:xfrm>
              <a:off x="5816275" y="1294375"/>
              <a:ext cx="1325" cy="1075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18" y="0"/>
                  </a:moveTo>
                  <a:cubicBezTo>
                    <a:pt x="8" y="4"/>
                    <a:pt x="1" y="18"/>
                    <a:pt x="4" y="28"/>
                  </a:cubicBezTo>
                  <a:cubicBezTo>
                    <a:pt x="7" y="37"/>
                    <a:pt x="15" y="43"/>
                    <a:pt x="25" y="43"/>
                  </a:cubicBezTo>
                  <a:cubicBezTo>
                    <a:pt x="27" y="43"/>
                    <a:pt x="29" y="43"/>
                    <a:pt x="32" y="42"/>
                  </a:cubicBezTo>
                  <a:cubicBezTo>
                    <a:pt x="46" y="39"/>
                    <a:pt x="53" y="28"/>
                    <a:pt x="49" y="14"/>
                  </a:cubicBezTo>
                  <a:cubicBezTo>
                    <a:pt x="46" y="4"/>
                    <a:pt x="32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p26"/>
            <p:cNvSpPr/>
            <p:nvPr/>
          </p:nvSpPr>
          <p:spPr>
            <a:xfrm>
              <a:off x="5829850" y="133497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0"/>
                  </a:moveTo>
                  <a:cubicBezTo>
                    <a:pt x="32" y="0"/>
                    <a:pt x="23" y="6"/>
                    <a:pt x="17" y="18"/>
                  </a:cubicBezTo>
                  <a:cubicBezTo>
                    <a:pt x="0" y="43"/>
                    <a:pt x="26" y="84"/>
                    <a:pt x="52" y="84"/>
                  </a:cubicBezTo>
                  <a:cubicBezTo>
                    <a:pt x="54" y="84"/>
                    <a:pt x="56" y="84"/>
                    <a:pt x="58" y="83"/>
                  </a:cubicBezTo>
                  <a:cubicBezTo>
                    <a:pt x="75" y="80"/>
                    <a:pt x="82" y="59"/>
                    <a:pt x="75" y="34"/>
                  </a:cubicBezTo>
                  <a:cubicBezTo>
                    <a:pt x="67" y="12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26"/>
            <p:cNvSpPr/>
            <p:nvPr/>
          </p:nvSpPr>
          <p:spPr>
            <a:xfrm>
              <a:off x="5817050" y="1293175"/>
              <a:ext cx="15825" cy="2900"/>
            </a:xfrm>
            <a:custGeom>
              <a:avLst/>
              <a:gdLst/>
              <a:ahLst/>
              <a:cxnLst/>
              <a:rect l="l" t="t" r="r" b="b"/>
              <a:pathLst>
                <a:path w="633" h="116" extrusionOk="0">
                  <a:moveTo>
                    <a:pt x="60" y="0"/>
                  </a:moveTo>
                  <a:cubicBezTo>
                    <a:pt x="38" y="0"/>
                    <a:pt x="22" y="1"/>
                    <a:pt x="15" y="3"/>
                  </a:cubicBezTo>
                  <a:cubicBezTo>
                    <a:pt x="1" y="7"/>
                    <a:pt x="22" y="13"/>
                    <a:pt x="60" y="17"/>
                  </a:cubicBezTo>
                  <a:cubicBezTo>
                    <a:pt x="108" y="24"/>
                    <a:pt x="129" y="34"/>
                    <a:pt x="129" y="62"/>
                  </a:cubicBezTo>
                  <a:cubicBezTo>
                    <a:pt x="129" y="80"/>
                    <a:pt x="138" y="94"/>
                    <a:pt x="147" y="94"/>
                  </a:cubicBezTo>
                  <a:cubicBezTo>
                    <a:pt x="148" y="94"/>
                    <a:pt x="149" y="94"/>
                    <a:pt x="150" y="93"/>
                  </a:cubicBezTo>
                  <a:cubicBezTo>
                    <a:pt x="161" y="90"/>
                    <a:pt x="167" y="79"/>
                    <a:pt x="164" y="69"/>
                  </a:cubicBezTo>
                  <a:cubicBezTo>
                    <a:pt x="161" y="58"/>
                    <a:pt x="167" y="48"/>
                    <a:pt x="181" y="45"/>
                  </a:cubicBezTo>
                  <a:cubicBezTo>
                    <a:pt x="189" y="43"/>
                    <a:pt x="201" y="42"/>
                    <a:pt x="215" y="42"/>
                  </a:cubicBezTo>
                  <a:cubicBezTo>
                    <a:pt x="289" y="42"/>
                    <a:pt x="432" y="69"/>
                    <a:pt x="438" y="87"/>
                  </a:cubicBezTo>
                  <a:cubicBezTo>
                    <a:pt x="439" y="94"/>
                    <a:pt x="442" y="97"/>
                    <a:pt x="446" y="97"/>
                  </a:cubicBezTo>
                  <a:cubicBezTo>
                    <a:pt x="452" y="97"/>
                    <a:pt x="459" y="91"/>
                    <a:pt x="469" y="79"/>
                  </a:cubicBezTo>
                  <a:cubicBezTo>
                    <a:pt x="481" y="64"/>
                    <a:pt x="489" y="57"/>
                    <a:pt x="498" y="57"/>
                  </a:cubicBezTo>
                  <a:cubicBezTo>
                    <a:pt x="505" y="57"/>
                    <a:pt x="512" y="61"/>
                    <a:pt x="521" y="69"/>
                  </a:cubicBezTo>
                  <a:cubicBezTo>
                    <a:pt x="532" y="79"/>
                    <a:pt x="549" y="97"/>
                    <a:pt x="549" y="103"/>
                  </a:cubicBezTo>
                  <a:cubicBezTo>
                    <a:pt x="552" y="112"/>
                    <a:pt x="558" y="115"/>
                    <a:pt x="566" y="115"/>
                  </a:cubicBezTo>
                  <a:cubicBezTo>
                    <a:pt x="568" y="115"/>
                    <a:pt x="571" y="115"/>
                    <a:pt x="574" y="114"/>
                  </a:cubicBezTo>
                  <a:cubicBezTo>
                    <a:pt x="584" y="111"/>
                    <a:pt x="598" y="108"/>
                    <a:pt x="612" y="103"/>
                  </a:cubicBezTo>
                  <a:cubicBezTo>
                    <a:pt x="625" y="100"/>
                    <a:pt x="633" y="90"/>
                    <a:pt x="629" y="79"/>
                  </a:cubicBezTo>
                  <a:cubicBezTo>
                    <a:pt x="624" y="62"/>
                    <a:pt x="544" y="44"/>
                    <a:pt x="498" y="44"/>
                  </a:cubicBezTo>
                  <a:cubicBezTo>
                    <a:pt x="481" y="44"/>
                    <a:pt x="469" y="46"/>
                    <a:pt x="466" y="52"/>
                  </a:cubicBezTo>
                  <a:cubicBezTo>
                    <a:pt x="464" y="54"/>
                    <a:pt x="461" y="55"/>
                    <a:pt x="459" y="55"/>
                  </a:cubicBezTo>
                  <a:cubicBezTo>
                    <a:pt x="454" y="55"/>
                    <a:pt x="450" y="50"/>
                    <a:pt x="445" y="41"/>
                  </a:cubicBezTo>
                  <a:cubicBezTo>
                    <a:pt x="439" y="22"/>
                    <a:pt x="366" y="10"/>
                    <a:pt x="290" y="10"/>
                  </a:cubicBezTo>
                  <a:cubicBezTo>
                    <a:pt x="282" y="10"/>
                    <a:pt x="273" y="10"/>
                    <a:pt x="265" y="10"/>
                  </a:cubicBezTo>
                  <a:cubicBezTo>
                    <a:pt x="260" y="11"/>
                    <a:pt x="252" y="11"/>
                    <a:pt x="242" y="11"/>
                  </a:cubicBezTo>
                  <a:cubicBezTo>
                    <a:pt x="214" y="11"/>
                    <a:pt x="171" y="8"/>
                    <a:pt x="133" y="3"/>
                  </a:cubicBezTo>
                  <a:cubicBezTo>
                    <a:pt x="107" y="1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26"/>
            <p:cNvSpPr/>
            <p:nvPr/>
          </p:nvSpPr>
          <p:spPr>
            <a:xfrm>
              <a:off x="5829300" y="1331025"/>
              <a:ext cx="2000" cy="1050"/>
            </a:xfrm>
            <a:custGeom>
              <a:avLst/>
              <a:gdLst/>
              <a:ahLst/>
              <a:cxnLst/>
              <a:rect l="l" t="t" r="r" b="b"/>
              <a:pathLst>
                <a:path w="80" h="42" extrusionOk="0">
                  <a:moveTo>
                    <a:pt x="18" y="1"/>
                  </a:moveTo>
                  <a:cubicBezTo>
                    <a:pt x="16" y="1"/>
                    <a:pt x="13" y="1"/>
                    <a:pt x="10" y="2"/>
                  </a:cubicBezTo>
                  <a:cubicBezTo>
                    <a:pt x="0" y="5"/>
                    <a:pt x="7" y="16"/>
                    <a:pt x="28" y="26"/>
                  </a:cubicBezTo>
                  <a:cubicBezTo>
                    <a:pt x="44" y="37"/>
                    <a:pt x="58" y="41"/>
                    <a:pt x="65" y="41"/>
                  </a:cubicBezTo>
                  <a:cubicBezTo>
                    <a:pt x="67" y="41"/>
                    <a:pt x="69" y="41"/>
                    <a:pt x="69" y="40"/>
                  </a:cubicBezTo>
                  <a:cubicBezTo>
                    <a:pt x="79" y="24"/>
                    <a:pt x="43" y="1"/>
                    <a:pt x="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26"/>
            <p:cNvSpPr/>
            <p:nvPr/>
          </p:nvSpPr>
          <p:spPr>
            <a:xfrm>
              <a:off x="5816725" y="128845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8"/>
                    <a:pt x="17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26"/>
            <p:cNvSpPr/>
            <p:nvPr/>
          </p:nvSpPr>
          <p:spPr>
            <a:xfrm>
              <a:off x="5833550" y="1341600"/>
              <a:ext cx="2825" cy="1125"/>
            </a:xfrm>
            <a:custGeom>
              <a:avLst/>
              <a:gdLst/>
              <a:ahLst/>
              <a:cxnLst/>
              <a:rect l="l" t="t" r="r" b="b"/>
              <a:pathLst>
                <a:path w="113" h="45" extrusionOk="0">
                  <a:moveTo>
                    <a:pt x="32" y="1"/>
                  </a:moveTo>
                  <a:cubicBezTo>
                    <a:pt x="25" y="1"/>
                    <a:pt x="20" y="1"/>
                    <a:pt x="14" y="2"/>
                  </a:cubicBezTo>
                  <a:cubicBezTo>
                    <a:pt x="0" y="6"/>
                    <a:pt x="14" y="19"/>
                    <a:pt x="42" y="33"/>
                  </a:cubicBezTo>
                  <a:cubicBezTo>
                    <a:pt x="55" y="41"/>
                    <a:pt x="68" y="44"/>
                    <a:pt x="80" y="44"/>
                  </a:cubicBezTo>
                  <a:cubicBezTo>
                    <a:pt x="90" y="44"/>
                    <a:pt x="97" y="42"/>
                    <a:pt x="101" y="36"/>
                  </a:cubicBezTo>
                  <a:cubicBezTo>
                    <a:pt x="112" y="19"/>
                    <a:pt x="68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26"/>
            <p:cNvSpPr/>
            <p:nvPr/>
          </p:nvSpPr>
          <p:spPr>
            <a:xfrm>
              <a:off x="5832450" y="1336100"/>
              <a:ext cx="2850" cy="1525"/>
            </a:xfrm>
            <a:custGeom>
              <a:avLst/>
              <a:gdLst/>
              <a:ahLst/>
              <a:cxnLst/>
              <a:rect l="l" t="t" r="r" b="b"/>
              <a:pathLst>
                <a:path w="114" h="61" extrusionOk="0">
                  <a:moveTo>
                    <a:pt x="54" y="0"/>
                  </a:moveTo>
                  <a:cubicBezTo>
                    <a:pt x="33" y="0"/>
                    <a:pt x="27" y="7"/>
                    <a:pt x="37" y="14"/>
                  </a:cubicBezTo>
                  <a:cubicBezTo>
                    <a:pt x="51" y="24"/>
                    <a:pt x="47" y="35"/>
                    <a:pt x="30" y="38"/>
                  </a:cubicBezTo>
                  <a:cubicBezTo>
                    <a:pt x="0" y="44"/>
                    <a:pt x="25" y="60"/>
                    <a:pt x="58" y="60"/>
                  </a:cubicBezTo>
                  <a:cubicBezTo>
                    <a:pt x="64" y="60"/>
                    <a:pt x="69" y="60"/>
                    <a:pt x="75" y="59"/>
                  </a:cubicBezTo>
                  <a:cubicBezTo>
                    <a:pt x="113" y="56"/>
                    <a:pt x="96" y="3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26"/>
            <p:cNvSpPr/>
            <p:nvPr/>
          </p:nvSpPr>
          <p:spPr>
            <a:xfrm>
              <a:off x="5832225" y="1331300"/>
              <a:ext cx="975" cy="1100"/>
            </a:xfrm>
            <a:custGeom>
              <a:avLst/>
              <a:gdLst/>
              <a:ahLst/>
              <a:cxnLst/>
              <a:rect l="l" t="t" r="r" b="b"/>
              <a:pathLst>
                <a:path w="39" h="44" extrusionOk="0">
                  <a:moveTo>
                    <a:pt x="27" y="1"/>
                  </a:moveTo>
                  <a:cubicBezTo>
                    <a:pt x="25" y="1"/>
                    <a:pt x="23" y="1"/>
                    <a:pt x="22" y="1"/>
                  </a:cubicBezTo>
                  <a:cubicBezTo>
                    <a:pt x="8" y="5"/>
                    <a:pt x="1" y="15"/>
                    <a:pt x="5" y="25"/>
                  </a:cubicBezTo>
                  <a:cubicBezTo>
                    <a:pt x="8" y="37"/>
                    <a:pt x="13" y="44"/>
                    <a:pt x="16" y="44"/>
                  </a:cubicBezTo>
                  <a:cubicBezTo>
                    <a:pt x="17" y="44"/>
                    <a:pt x="18" y="44"/>
                    <a:pt x="18" y="43"/>
                  </a:cubicBezTo>
                  <a:cubicBezTo>
                    <a:pt x="26" y="43"/>
                    <a:pt x="32" y="32"/>
                    <a:pt x="36" y="19"/>
                  </a:cubicBezTo>
                  <a:cubicBezTo>
                    <a:pt x="38" y="7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26"/>
            <p:cNvSpPr/>
            <p:nvPr/>
          </p:nvSpPr>
          <p:spPr>
            <a:xfrm>
              <a:off x="5757300" y="1092950"/>
              <a:ext cx="3250" cy="1100"/>
            </a:xfrm>
            <a:custGeom>
              <a:avLst/>
              <a:gdLst/>
              <a:ahLst/>
              <a:cxnLst/>
              <a:rect l="l" t="t" r="r" b="b"/>
              <a:pathLst>
                <a:path w="130" h="44" extrusionOk="0">
                  <a:moveTo>
                    <a:pt x="22" y="1"/>
                  </a:moveTo>
                  <a:cubicBezTo>
                    <a:pt x="19" y="1"/>
                    <a:pt x="16" y="1"/>
                    <a:pt x="14" y="1"/>
                  </a:cubicBezTo>
                  <a:cubicBezTo>
                    <a:pt x="0" y="5"/>
                    <a:pt x="8" y="15"/>
                    <a:pt x="32" y="29"/>
                  </a:cubicBezTo>
                  <a:cubicBezTo>
                    <a:pt x="46" y="38"/>
                    <a:pt x="72" y="44"/>
                    <a:pt x="90" y="44"/>
                  </a:cubicBezTo>
                  <a:cubicBezTo>
                    <a:pt x="94" y="44"/>
                    <a:pt x="98" y="44"/>
                    <a:pt x="101" y="43"/>
                  </a:cubicBezTo>
                  <a:cubicBezTo>
                    <a:pt x="129" y="36"/>
                    <a:pt x="125" y="29"/>
                    <a:pt x="83" y="15"/>
                  </a:cubicBezTo>
                  <a:cubicBezTo>
                    <a:pt x="61" y="7"/>
                    <a:pt x="36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26"/>
            <p:cNvSpPr/>
            <p:nvPr/>
          </p:nvSpPr>
          <p:spPr>
            <a:xfrm>
              <a:off x="5835550" y="1336500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7" y="1"/>
                  </a:moveTo>
                  <a:cubicBezTo>
                    <a:pt x="7" y="1"/>
                    <a:pt x="1" y="7"/>
                    <a:pt x="3" y="19"/>
                  </a:cubicBezTo>
                  <a:cubicBezTo>
                    <a:pt x="6" y="27"/>
                    <a:pt x="16" y="33"/>
                    <a:pt x="27" y="33"/>
                  </a:cubicBezTo>
                  <a:cubicBezTo>
                    <a:pt x="29" y="33"/>
                    <a:pt x="32" y="33"/>
                    <a:pt x="34" y="32"/>
                  </a:cubicBezTo>
                  <a:cubicBezTo>
                    <a:pt x="45" y="29"/>
                    <a:pt x="55" y="22"/>
                    <a:pt x="52" y="19"/>
                  </a:cubicBezTo>
                  <a:cubicBezTo>
                    <a:pt x="52" y="12"/>
                    <a:pt x="38" y="8"/>
                    <a:pt x="24" y="2"/>
                  </a:cubicBezTo>
                  <a:cubicBezTo>
                    <a:pt x="22" y="1"/>
                    <a:pt x="20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26"/>
            <p:cNvSpPr/>
            <p:nvPr/>
          </p:nvSpPr>
          <p:spPr>
            <a:xfrm>
              <a:off x="5760250" y="1093225"/>
              <a:ext cx="2775" cy="1975"/>
            </a:xfrm>
            <a:custGeom>
              <a:avLst/>
              <a:gdLst/>
              <a:ahLst/>
              <a:cxnLst/>
              <a:rect l="l" t="t" r="r" b="b"/>
              <a:pathLst>
                <a:path w="111" h="79" extrusionOk="0">
                  <a:moveTo>
                    <a:pt x="63" y="0"/>
                  </a:moveTo>
                  <a:cubicBezTo>
                    <a:pt x="42" y="0"/>
                    <a:pt x="32" y="11"/>
                    <a:pt x="35" y="29"/>
                  </a:cubicBezTo>
                  <a:cubicBezTo>
                    <a:pt x="42" y="45"/>
                    <a:pt x="35" y="60"/>
                    <a:pt x="18" y="63"/>
                  </a:cubicBezTo>
                  <a:cubicBezTo>
                    <a:pt x="4" y="66"/>
                    <a:pt x="0" y="74"/>
                    <a:pt x="7" y="77"/>
                  </a:cubicBezTo>
                  <a:cubicBezTo>
                    <a:pt x="9" y="78"/>
                    <a:pt x="11" y="78"/>
                    <a:pt x="13" y="78"/>
                  </a:cubicBezTo>
                  <a:cubicBezTo>
                    <a:pt x="39" y="78"/>
                    <a:pt x="111" y="34"/>
                    <a:pt x="108" y="21"/>
                  </a:cubicBezTo>
                  <a:cubicBezTo>
                    <a:pt x="104" y="11"/>
                    <a:pt x="87" y="4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26"/>
            <p:cNvSpPr/>
            <p:nvPr/>
          </p:nvSpPr>
          <p:spPr>
            <a:xfrm>
              <a:off x="5763375" y="1093975"/>
              <a:ext cx="5300" cy="2100"/>
            </a:xfrm>
            <a:custGeom>
              <a:avLst/>
              <a:gdLst/>
              <a:ahLst/>
              <a:cxnLst/>
              <a:rect l="l" t="t" r="r" b="b"/>
              <a:pathLst>
                <a:path w="212" h="84" extrusionOk="0">
                  <a:moveTo>
                    <a:pt x="43" y="1"/>
                  </a:moveTo>
                  <a:cubicBezTo>
                    <a:pt x="36" y="1"/>
                    <a:pt x="31" y="1"/>
                    <a:pt x="28" y="2"/>
                  </a:cubicBezTo>
                  <a:cubicBezTo>
                    <a:pt x="0" y="9"/>
                    <a:pt x="11" y="15"/>
                    <a:pt x="84" y="57"/>
                  </a:cubicBezTo>
                  <a:cubicBezTo>
                    <a:pt x="113" y="75"/>
                    <a:pt x="130" y="83"/>
                    <a:pt x="144" y="83"/>
                  </a:cubicBezTo>
                  <a:cubicBezTo>
                    <a:pt x="157" y="83"/>
                    <a:pt x="167" y="75"/>
                    <a:pt x="181" y="57"/>
                  </a:cubicBezTo>
                  <a:cubicBezTo>
                    <a:pt x="212" y="23"/>
                    <a:pt x="208" y="23"/>
                    <a:pt x="132" y="9"/>
                  </a:cubicBezTo>
                  <a:cubicBezTo>
                    <a:pt x="96" y="4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26"/>
            <p:cNvSpPr/>
            <p:nvPr/>
          </p:nvSpPr>
          <p:spPr>
            <a:xfrm>
              <a:off x="5834675" y="1295225"/>
              <a:ext cx="3500" cy="1275"/>
            </a:xfrm>
            <a:custGeom>
              <a:avLst/>
              <a:gdLst/>
              <a:ahLst/>
              <a:cxnLst/>
              <a:rect l="l" t="t" r="r" b="b"/>
              <a:pathLst>
                <a:path w="140" h="51" extrusionOk="0">
                  <a:moveTo>
                    <a:pt x="42" y="1"/>
                  </a:moveTo>
                  <a:cubicBezTo>
                    <a:pt x="14" y="5"/>
                    <a:pt x="0" y="15"/>
                    <a:pt x="3" y="29"/>
                  </a:cubicBezTo>
                  <a:cubicBezTo>
                    <a:pt x="10" y="41"/>
                    <a:pt x="32" y="50"/>
                    <a:pt x="58" y="50"/>
                  </a:cubicBezTo>
                  <a:cubicBezTo>
                    <a:pt x="62" y="50"/>
                    <a:pt x="65" y="50"/>
                    <a:pt x="69" y="50"/>
                  </a:cubicBezTo>
                  <a:cubicBezTo>
                    <a:pt x="139" y="42"/>
                    <a:pt x="115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26"/>
            <p:cNvSpPr/>
            <p:nvPr/>
          </p:nvSpPr>
          <p:spPr>
            <a:xfrm>
              <a:off x="5774725" y="1095225"/>
              <a:ext cx="2825" cy="825"/>
            </a:xfrm>
            <a:custGeom>
              <a:avLst/>
              <a:gdLst/>
              <a:ahLst/>
              <a:cxnLst/>
              <a:rect l="l" t="t" r="r" b="b"/>
              <a:pathLst>
                <a:path w="113" h="33" extrusionOk="0">
                  <a:moveTo>
                    <a:pt x="59" y="0"/>
                  </a:moveTo>
                  <a:cubicBezTo>
                    <a:pt x="51" y="0"/>
                    <a:pt x="43" y="1"/>
                    <a:pt x="36" y="4"/>
                  </a:cubicBezTo>
                  <a:cubicBezTo>
                    <a:pt x="1" y="11"/>
                    <a:pt x="1" y="15"/>
                    <a:pt x="39" y="25"/>
                  </a:cubicBezTo>
                  <a:cubicBezTo>
                    <a:pt x="58" y="30"/>
                    <a:pt x="74" y="32"/>
                    <a:pt x="85" y="32"/>
                  </a:cubicBezTo>
                  <a:cubicBezTo>
                    <a:pt x="106" y="32"/>
                    <a:pt x="112" y="25"/>
                    <a:pt x="94" y="11"/>
                  </a:cubicBezTo>
                  <a:cubicBezTo>
                    <a:pt x="88" y="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26"/>
            <p:cNvSpPr/>
            <p:nvPr/>
          </p:nvSpPr>
          <p:spPr>
            <a:xfrm>
              <a:off x="5841000" y="1296175"/>
              <a:ext cx="14075" cy="3125"/>
            </a:xfrm>
            <a:custGeom>
              <a:avLst/>
              <a:gdLst/>
              <a:ahLst/>
              <a:cxnLst/>
              <a:rect l="l" t="t" r="r" b="b"/>
              <a:pathLst>
                <a:path w="563" h="125" extrusionOk="0">
                  <a:moveTo>
                    <a:pt x="19" y="0"/>
                  </a:moveTo>
                  <a:cubicBezTo>
                    <a:pt x="17" y="0"/>
                    <a:pt x="15" y="1"/>
                    <a:pt x="14" y="1"/>
                  </a:cubicBezTo>
                  <a:cubicBezTo>
                    <a:pt x="4" y="1"/>
                    <a:pt x="0" y="12"/>
                    <a:pt x="4" y="25"/>
                  </a:cubicBezTo>
                  <a:cubicBezTo>
                    <a:pt x="7" y="33"/>
                    <a:pt x="17" y="37"/>
                    <a:pt x="31" y="37"/>
                  </a:cubicBezTo>
                  <a:cubicBezTo>
                    <a:pt x="35" y="37"/>
                    <a:pt x="40" y="37"/>
                    <a:pt x="45" y="36"/>
                  </a:cubicBezTo>
                  <a:cubicBezTo>
                    <a:pt x="48" y="35"/>
                    <a:pt x="53" y="34"/>
                    <a:pt x="58" y="34"/>
                  </a:cubicBezTo>
                  <a:cubicBezTo>
                    <a:pt x="81" y="34"/>
                    <a:pt x="122" y="46"/>
                    <a:pt x="153" y="60"/>
                  </a:cubicBezTo>
                  <a:cubicBezTo>
                    <a:pt x="191" y="77"/>
                    <a:pt x="233" y="92"/>
                    <a:pt x="243" y="92"/>
                  </a:cubicBezTo>
                  <a:cubicBezTo>
                    <a:pt x="245" y="91"/>
                    <a:pt x="247" y="91"/>
                    <a:pt x="250" y="91"/>
                  </a:cubicBezTo>
                  <a:cubicBezTo>
                    <a:pt x="265" y="91"/>
                    <a:pt x="298" y="100"/>
                    <a:pt x="333" y="112"/>
                  </a:cubicBezTo>
                  <a:cubicBezTo>
                    <a:pt x="356" y="120"/>
                    <a:pt x="377" y="125"/>
                    <a:pt x="389" y="125"/>
                  </a:cubicBezTo>
                  <a:cubicBezTo>
                    <a:pt x="397" y="125"/>
                    <a:pt x="401" y="123"/>
                    <a:pt x="399" y="119"/>
                  </a:cubicBezTo>
                  <a:cubicBezTo>
                    <a:pt x="396" y="108"/>
                    <a:pt x="378" y="98"/>
                    <a:pt x="362" y="95"/>
                  </a:cubicBezTo>
                  <a:cubicBezTo>
                    <a:pt x="344" y="95"/>
                    <a:pt x="333" y="87"/>
                    <a:pt x="341" y="77"/>
                  </a:cubicBezTo>
                  <a:cubicBezTo>
                    <a:pt x="342" y="74"/>
                    <a:pt x="355" y="72"/>
                    <a:pt x="375" y="72"/>
                  </a:cubicBezTo>
                  <a:cubicBezTo>
                    <a:pt x="394" y="72"/>
                    <a:pt x="420" y="74"/>
                    <a:pt x="448" y="77"/>
                  </a:cubicBezTo>
                  <a:cubicBezTo>
                    <a:pt x="483" y="84"/>
                    <a:pt x="514" y="86"/>
                    <a:pt x="533" y="86"/>
                  </a:cubicBezTo>
                  <a:cubicBezTo>
                    <a:pt x="544" y="86"/>
                    <a:pt x="551" y="85"/>
                    <a:pt x="552" y="84"/>
                  </a:cubicBezTo>
                  <a:cubicBezTo>
                    <a:pt x="562" y="71"/>
                    <a:pt x="562" y="71"/>
                    <a:pt x="424" y="50"/>
                  </a:cubicBezTo>
                  <a:cubicBezTo>
                    <a:pt x="395" y="45"/>
                    <a:pt x="368" y="42"/>
                    <a:pt x="347" y="42"/>
                  </a:cubicBezTo>
                  <a:cubicBezTo>
                    <a:pt x="324" y="42"/>
                    <a:pt x="309" y="46"/>
                    <a:pt x="309" y="53"/>
                  </a:cubicBezTo>
                  <a:cubicBezTo>
                    <a:pt x="309" y="56"/>
                    <a:pt x="305" y="57"/>
                    <a:pt x="297" y="57"/>
                  </a:cubicBezTo>
                  <a:cubicBezTo>
                    <a:pt x="275" y="57"/>
                    <a:pt x="226" y="48"/>
                    <a:pt x="170" y="32"/>
                  </a:cubicBezTo>
                  <a:cubicBezTo>
                    <a:pt x="102" y="14"/>
                    <a:pt x="38" y="0"/>
                    <a:pt x="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26"/>
            <p:cNvSpPr/>
            <p:nvPr/>
          </p:nvSpPr>
          <p:spPr>
            <a:xfrm>
              <a:off x="5778975" y="1095650"/>
              <a:ext cx="14075" cy="2825"/>
            </a:xfrm>
            <a:custGeom>
              <a:avLst/>
              <a:gdLst/>
              <a:ahLst/>
              <a:cxnLst/>
              <a:rect l="l" t="t" r="r" b="b"/>
              <a:pathLst>
                <a:path w="563" h="113" extrusionOk="0">
                  <a:moveTo>
                    <a:pt x="81" y="1"/>
                  </a:moveTo>
                  <a:lnTo>
                    <a:pt x="1" y="8"/>
                  </a:lnTo>
                  <a:lnTo>
                    <a:pt x="102" y="53"/>
                  </a:lnTo>
                  <a:cubicBezTo>
                    <a:pt x="153" y="73"/>
                    <a:pt x="206" y="91"/>
                    <a:pt x="212" y="91"/>
                  </a:cubicBezTo>
                  <a:cubicBezTo>
                    <a:pt x="223" y="87"/>
                    <a:pt x="247" y="87"/>
                    <a:pt x="271" y="87"/>
                  </a:cubicBezTo>
                  <a:cubicBezTo>
                    <a:pt x="310" y="87"/>
                    <a:pt x="310" y="87"/>
                    <a:pt x="278" y="78"/>
                  </a:cubicBezTo>
                  <a:cubicBezTo>
                    <a:pt x="254" y="70"/>
                    <a:pt x="244" y="57"/>
                    <a:pt x="251" y="46"/>
                  </a:cubicBezTo>
                  <a:cubicBezTo>
                    <a:pt x="253" y="42"/>
                    <a:pt x="263" y="39"/>
                    <a:pt x="275" y="39"/>
                  </a:cubicBezTo>
                  <a:cubicBezTo>
                    <a:pt x="282" y="39"/>
                    <a:pt x="291" y="40"/>
                    <a:pt x="299" y="43"/>
                  </a:cubicBezTo>
                  <a:cubicBezTo>
                    <a:pt x="309" y="46"/>
                    <a:pt x="320" y="48"/>
                    <a:pt x="328" y="48"/>
                  </a:cubicBezTo>
                  <a:cubicBezTo>
                    <a:pt x="337" y="48"/>
                    <a:pt x="344" y="46"/>
                    <a:pt x="348" y="43"/>
                  </a:cubicBezTo>
                  <a:cubicBezTo>
                    <a:pt x="349" y="38"/>
                    <a:pt x="352" y="36"/>
                    <a:pt x="355" y="36"/>
                  </a:cubicBezTo>
                  <a:cubicBezTo>
                    <a:pt x="359" y="36"/>
                    <a:pt x="363" y="40"/>
                    <a:pt x="365" y="46"/>
                  </a:cubicBezTo>
                  <a:cubicBezTo>
                    <a:pt x="369" y="60"/>
                    <a:pt x="361" y="78"/>
                    <a:pt x="351" y="87"/>
                  </a:cubicBezTo>
                  <a:cubicBezTo>
                    <a:pt x="337" y="98"/>
                    <a:pt x="369" y="108"/>
                    <a:pt x="424" y="112"/>
                  </a:cubicBezTo>
                  <a:cubicBezTo>
                    <a:pt x="440" y="112"/>
                    <a:pt x="453" y="113"/>
                    <a:pt x="465" y="113"/>
                  </a:cubicBezTo>
                  <a:cubicBezTo>
                    <a:pt x="514" y="113"/>
                    <a:pt x="528" y="106"/>
                    <a:pt x="542" y="81"/>
                  </a:cubicBezTo>
                  <a:cubicBezTo>
                    <a:pt x="563" y="46"/>
                    <a:pt x="559" y="43"/>
                    <a:pt x="518" y="43"/>
                  </a:cubicBezTo>
                  <a:cubicBezTo>
                    <a:pt x="494" y="39"/>
                    <a:pt x="400" y="28"/>
                    <a:pt x="316" y="18"/>
                  </a:cubicBezTo>
                  <a:cubicBezTo>
                    <a:pt x="230" y="8"/>
                    <a:pt x="126" y="1"/>
                    <a:pt x="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26"/>
            <p:cNvSpPr/>
            <p:nvPr/>
          </p:nvSpPr>
          <p:spPr>
            <a:xfrm>
              <a:off x="5855475" y="1297725"/>
              <a:ext cx="1350" cy="1075"/>
            </a:xfrm>
            <a:custGeom>
              <a:avLst/>
              <a:gdLst/>
              <a:ahLst/>
              <a:cxnLst/>
              <a:rect l="l" t="t" r="r" b="b"/>
              <a:pathLst>
                <a:path w="54" h="43" extrusionOk="0">
                  <a:moveTo>
                    <a:pt x="26" y="0"/>
                  </a:moveTo>
                  <a:cubicBezTo>
                    <a:pt x="23" y="0"/>
                    <a:pt x="21" y="1"/>
                    <a:pt x="18" y="1"/>
                  </a:cubicBezTo>
                  <a:cubicBezTo>
                    <a:pt x="7" y="5"/>
                    <a:pt x="1" y="15"/>
                    <a:pt x="4" y="25"/>
                  </a:cubicBezTo>
                  <a:cubicBezTo>
                    <a:pt x="7" y="40"/>
                    <a:pt x="18" y="43"/>
                    <a:pt x="32" y="43"/>
                  </a:cubicBezTo>
                  <a:cubicBezTo>
                    <a:pt x="46" y="40"/>
                    <a:pt x="53" y="25"/>
                    <a:pt x="49" y="15"/>
                  </a:cubicBezTo>
                  <a:cubicBezTo>
                    <a:pt x="46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26"/>
            <p:cNvSpPr/>
            <p:nvPr/>
          </p:nvSpPr>
          <p:spPr>
            <a:xfrm>
              <a:off x="5858375" y="1297725"/>
              <a:ext cx="1450" cy="1100"/>
            </a:xfrm>
            <a:custGeom>
              <a:avLst/>
              <a:gdLst/>
              <a:ahLst/>
              <a:cxnLst/>
              <a:rect l="l" t="t" r="r" b="b"/>
              <a:pathLst>
                <a:path w="58" h="44" extrusionOk="0">
                  <a:moveTo>
                    <a:pt x="17" y="0"/>
                  </a:moveTo>
                  <a:cubicBezTo>
                    <a:pt x="7" y="0"/>
                    <a:pt x="0" y="7"/>
                    <a:pt x="3" y="15"/>
                  </a:cubicBezTo>
                  <a:cubicBezTo>
                    <a:pt x="6" y="25"/>
                    <a:pt x="20" y="40"/>
                    <a:pt x="37" y="43"/>
                  </a:cubicBezTo>
                  <a:cubicBezTo>
                    <a:pt x="40" y="44"/>
                    <a:pt x="42" y="44"/>
                    <a:pt x="44" y="44"/>
                  </a:cubicBezTo>
                  <a:cubicBezTo>
                    <a:pt x="53" y="44"/>
                    <a:pt x="57" y="38"/>
                    <a:pt x="55" y="30"/>
                  </a:cubicBezTo>
                  <a:cubicBezTo>
                    <a:pt x="51" y="19"/>
                    <a:pt x="37" y="5"/>
                    <a:pt x="24" y="1"/>
                  </a:cubicBezTo>
                  <a:cubicBezTo>
                    <a:pt x="21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26"/>
            <p:cNvSpPr/>
            <p:nvPr/>
          </p:nvSpPr>
          <p:spPr>
            <a:xfrm>
              <a:off x="5861300" y="1300575"/>
              <a:ext cx="1650" cy="875"/>
            </a:xfrm>
            <a:custGeom>
              <a:avLst/>
              <a:gdLst/>
              <a:ahLst/>
              <a:cxnLst/>
              <a:rect l="l" t="t" r="r" b="b"/>
              <a:pathLst>
                <a:path w="66" h="35" extrusionOk="0">
                  <a:moveTo>
                    <a:pt x="25" y="1"/>
                  </a:moveTo>
                  <a:cubicBezTo>
                    <a:pt x="21" y="1"/>
                    <a:pt x="18" y="1"/>
                    <a:pt x="14" y="2"/>
                  </a:cubicBezTo>
                  <a:cubicBezTo>
                    <a:pt x="0" y="6"/>
                    <a:pt x="0" y="12"/>
                    <a:pt x="11" y="23"/>
                  </a:cubicBezTo>
                  <a:cubicBezTo>
                    <a:pt x="21" y="30"/>
                    <a:pt x="33" y="34"/>
                    <a:pt x="43" y="34"/>
                  </a:cubicBezTo>
                  <a:cubicBezTo>
                    <a:pt x="47" y="34"/>
                    <a:pt x="50" y="34"/>
                    <a:pt x="53" y="33"/>
                  </a:cubicBezTo>
                  <a:cubicBezTo>
                    <a:pt x="66" y="30"/>
                    <a:pt x="66" y="20"/>
                    <a:pt x="56" y="12"/>
                  </a:cubicBezTo>
                  <a:cubicBezTo>
                    <a:pt x="48" y="5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26"/>
            <p:cNvSpPr/>
            <p:nvPr/>
          </p:nvSpPr>
          <p:spPr>
            <a:xfrm>
              <a:off x="5860775" y="12973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43" y="1"/>
                  </a:moveTo>
                  <a:cubicBezTo>
                    <a:pt x="39" y="1"/>
                    <a:pt x="36" y="2"/>
                    <a:pt x="32" y="3"/>
                  </a:cubicBezTo>
                  <a:cubicBezTo>
                    <a:pt x="14" y="6"/>
                    <a:pt x="0" y="20"/>
                    <a:pt x="4" y="27"/>
                  </a:cubicBezTo>
                  <a:cubicBezTo>
                    <a:pt x="8" y="37"/>
                    <a:pt x="29" y="51"/>
                    <a:pt x="53" y="61"/>
                  </a:cubicBezTo>
                  <a:cubicBezTo>
                    <a:pt x="63" y="65"/>
                    <a:pt x="70" y="67"/>
                    <a:pt x="75" y="67"/>
                  </a:cubicBezTo>
                  <a:cubicBezTo>
                    <a:pt x="86" y="67"/>
                    <a:pt x="88" y="58"/>
                    <a:pt x="80" y="34"/>
                  </a:cubicBezTo>
                  <a:cubicBezTo>
                    <a:pt x="75" y="14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26"/>
            <p:cNvSpPr/>
            <p:nvPr/>
          </p:nvSpPr>
          <p:spPr>
            <a:xfrm>
              <a:off x="5863275" y="1297600"/>
              <a:ext cx="2650" cy="1400"/>
            </a:xfrm>
            <a:custGeom>
              <a:avLst/>
              <a:gdLst/>
              <a:ahLst/>
              <a:cxnLst/>
              <a:rect l="l" t="t" r="r" b="b"/>
              <a:pathLst>
                <a:path w="106" h="56" extrusionOk="0">
                  <a:moveTo>
                    <a:pt x="6" y="1"/>
                  </a:moveTo>
                  <a:cubicBezTo>
                    <a:pt x="1" y="1"/>
                    <a:pt x="0" y="7"/>
                    <a:pt x="4" y="20"/>
                  </a:cubicBezTo>
                  <a:cubicBezTo>
                    <a:pt x="8" y="41"/>
                    <a:pt x="18" y="55"/>
                    <a:pt x="22" y="55"/>
                  </a:cubicBezTo>
                  <a:cubicBezTo>
                    <a:pt x="26" y="55"/>
                    <a:pt x="37" y="54"/>
                    <a:pt x="50" y="54"/>
                  </a:cubicBezTo>
                  <a:cubicBezTo>
                    <a:pt x="56" y="54"/>
                    <a:pt x="63" y="54"/>
                    <a:pt x="70" y="55"/>
                  </a:cubicBezTo>
                  <a:cubicBezTo>
                    <a:pt x="91" y="55"/>
                    <a:pt x="105" y="48"/>
                    <a:pt x="102" y="35"/>
                  </a:cubicBezTo>
                  <a:cubicBezTo>
                    <a:pt x="99" y="26"/>
                    <a:pt x="87" y="20"/>
                    <a:pt x="73" y="20"/>
                  </a:cubicBezTo>
                  <a:cubicBezTo>
                    <a:pt x="70" y="20"/>
                    <a:pt x="67" y="20"/>
                    <a:pt x="63" y="20"/>
                  </a:cubicBezTo>
                  <a:cubicBezTo>
                    <a:pt x="60" y="22"/>
                    <a:pt x="55" y="23"/>
                    <a:pt x="51" y="23"/>
                  </a:cubicBezTo>
                  <a:cubicBezTo>
                    <a:pt x="37" y="23"/>
                    <a:pt x="22" y="17"/>
                    <a:pt x="15" y="6"/>
                  </a:cubicBezTo>
                  <a:cubicBezTo>
                    <a:pt x="11" y="3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26"/>
            <p:cNvSpPr/>
            <p:nvPr/>
          </p:nvSpPr>
          <p:spPr>
            <a:xfrm>
              <a:off x="5865775" y="1298050"/>
              <a:ext cx="6650" cy="1300"/>
            </a:xfrm>
            <a:custGeom>
              <a:avLst/>
              <a:gdLst/>
              <a:ahLst/>
              <a:cxnLst/>
              <a:rect l="l" t="t" r="r" b="b"/>
              <a:pathLst>
                <a:path w="266" h="52" extrusionOk="0">
                  <a:moveTo>
                    <a:pt x="75" y="0"/>
                  </a:moveTo>
                  <a:cubicBezTo>
                    <a:pt x="69" y="0"/>
                    <a:pt x="61" y="1"/>
                    <a:pt x="53" y="2"/>
                  </a:cubicBezTo>
                  <a:cubicBezTo>
                    <a:pt x="1" y="17"/>
                    <a:pt x="99" y="51"/>
                    <a:pt x="170" y="51"/>
                  </a:cubicBezTo>
                  <a:cubicBezTo>
                    <a:pt x="184" y="51"/>
                    <a:pt x="196" y="50"/>
                    <a:pt x="207" y="47"/>
                  </a:cubicBezTo>
                  <a:cubicBezTo>
                    <a:pt x="266" y="32"/>
                    <a:pt x="239" y="10"/>
                    <a:pt x="182" y="10"/>
                  </a:cubicBezTo>
                  <a:cubicBezTo>
                    <a:pt x="173" y="10"/>
                    <a:pt x="162" y="11"/>
                    <a:pt x="151" y="12"/>
                  </a:cubicBezTo>
                  <a:cubicBezTo>
                    <a:pt x="140" y="15"/>
                    <a:pt x="130" y="17"/>
                    <a:pt x="121" y="17"/>
                  </a:cubicBezTo>
                  <a:cubicBezTo>
                    <a:pt x="107" y="17"/>
                    <a:pt x="98" y="14"/>
                    <a:pt x="95" y="9"/>
                  </a:cubicBezTo>
                  <a:cubicBezTo>
                    <a:pt x="95" y="3"/>
                    <a:pt x="87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26"/>
            <p:cNvSpPr/>
            <p:nvPr/>
          </p:nvSpPr>
          <p:spPr>
            <a:xfrm>
              <a:off x="5872825" y="1298150"/>
              <a:ext cx="12450" cy="3800"/>
            </a:xfrm>
            <a:custGeom>
              <a:avLst/>
              <a:gdLst/>
              <a:ahLst/>
              <a:cxnLst/>
              <a:rect l="l" t="t" r="r" b="b"/>
              <a:pathLst>
                <a:path w="498" h="152" extrusionOk="0">
                  <a:moveTo>
                    <a:pt x="36" y="0"/>
                  </a:moveTo>
                  <a:cubicBezTo>
                    <a:pt x="28" y="0"/>
                    <a:pt x="20" y="3"/>
                    <a:pt x="15" y="8"/>
                  </a:cubicBezTo>
                  <a:cubicBezTo>
                    <a:pt x="0" y="23"/>
                    <a:pt x="5" y="37"/>
                    <a:pt x="35" y="50"/>
                  </a:cubicBezTo>
                  <a:cubicBezTo>
                    <a:pt x="47" y="57"/>
                    <a:pt x="61" y="61"/>
                    <a:pt x="72" y="61"/>
                  </a:cubicBezTo>
                  <a:cubicBezTo>
                    <a:pt x="84" y="61"/>
                    <a:pt x="94" y="57"/>
                    <a:pt x="101" y="50"/>
                  </a:cubicBezTo>
                  <a:cubicBezTo>
                    <a:pt x="107" y="45"/>
                    <a:pt x="111" y="42"/>
                    <a:pt x="113" y="42"/>
                  </a:cubicBezTo>
                  <a:lnTo>
                    <a:pt x="113" y="42"/>
                  </a:lnTo>
                  <a:cubicBezTo>
                    <a:pt x="116" y="42"/>
                    <a:pt x="116" y="48"/>
                    <a:pt x="112" y="61"/>
                  </a:cubicBezTo>
                  <a:cubicBezTo>
                    <a:pt x="107" y="73"/>
                    <a:pt x="108" y="79"/>
                    <a:pt x="115" y="79"/>
                  </a:cubicBezTo>
                  <a:cubicBezTo>
                    <a:pt x="119" y="79"/>
                    <a:pt x="126" y="77"/>
                    <a:pt x="136" y="71"/>
                  </a:cubicBezTo>
                  <a:cubicBezTo>
                    <a:pt x="145" y="64"/>
                    <a:pt x="155" y="60"/>
                    <a:pt x="162" y="60"/>
                  </a:cubicBezTo>
                  <a:cubicBezTo>
                    <a:pt x="168" y="60"/>
                    <a:pt x="173" y="63"/>
                    <a:pt x="174" y="68"/>
                  </a:cubicBezTo>
                  <a:cubicBezTo>
                    <a:pt x="177" y="76"/>
                    <a:pt x="187" y="80"/>
                    <a:pt x="200" y="80"/>
                  </a:cubicBezTo>
                  <a:cubicBezTo>
                    <a:pt x="204" y="80"/>
                    <a:pt x="208" y="79"/>
                    <a:pt x="213" y="78"/>
                  </a:cubicBezTo>
                  <a:cubicBezTo>
                    <a:pt x="219" y="76"/>
                    <a:pt x="224" y="75"/>
                    <a:pt x="230" y="75"/>
                  </a:cubicBezTo>
                  <a:cubicBezTo>
                    <a:pt x="245" y="75"/>
                    <a:pt x="258" y="81"/>
                    <a:pt x="268" y="88"/>
                  </a:cubicBezTo>
                  <a:cubicBezTo>
                    <a:pt x="278" y="97"/>
                    <a:pt x="281" y="100"/>
                    <a:pt x="273" y="100"/>
                  </a:cubicBezTo>
                  <a:cubicBezTo>
                    <a:pt x="270" y="100"/>
                    <a:pt x="266" y="100"/>
                    <a:pt x="261" y="99"/>
                  </a:cubicBezTo>
                  <a:cubicBezTo>
                    <a:pt x="258" y="99"/>
                    <a:pt x="255" y="98"/>
                    <a:pt x="252" y="98"/>
                  </a:cubicBezTo>
                  <a:cubicBezTo>
                    <a:pt x="240" y="98"/>
                    <a:pt x="234" y="104"/>
                    <a:pt x="237" y="113"/>
                  </a:cubicBezTo>
                  <a:cubicBezTo>
                    <a:pt x="239" y="123"/>
                    <a:pt x="250" y="128"/>
                    <a:pt x="265" y="128"/>
                  </a:cubicBezTo>
                  <a:cubicBezTo>
                    <a:pt x="269" y="128"/>
                    <a:pt x="274" y="127"/>
                    <a:pt x="278" y="127"/>
                  </a:cubicBezTo>
                  <a:cubicBezTo>
                    <a:pt x="283" y="125"/>
                    <a:pt x="288" y="124"/>
                    <a:pt x="293" y="124"/>
                  </a:cubicBezTo>
                  <a:cubicBezTo>
                    <a:pt x="304" y="124"/>
                    <a:pt x="314" y="130"/>
                    <a:pt x="317" y="137"/>
                  </a:cubicBezTo>
                  <a:cubicBezTo>
                    <a:pt x="320" y="147"/>
                    <a:pt x="327" y="151"/>
                    <a:pt x="335" y="151"/>
                  </a:cubicBezTo>
                  <a:cubicBezTo>
                    <a:pt x="348" y="151"/>
                    <a:pt x="364" y="137"/>
                    <a:pt x="362" y="117"/>
                  </a:cubicBezTo>
                  <a:cubicBezTo>
                    <a:pt x="362" y="98"/>
                    <a:pt x="365" y="90"/>
                    <a:pt x="385" y="90"/>
                  </a:cubicBezTo>
                  <a:cubicBezTo>
                    <a:pt x="395" y="90"/>
                    <a:pt x="410" y="92"/>
                    <a:pt x="431" y="96"/>
                  </a:cubicBezTo>
                  <a:cubicBezTo>
                    <a:pt x="454" y="99"/>
                    <a:pt x="469" y="102"/>
                    <a:pt x="479" y="102"/>
                  </a:cubicBezTo>
                  <a:cubicBezTo>
                    <a:pt x="497" y="102"/>
                    <a:pt x="496" y="94"/>
                    <a:pt x="490" y="71"/>
                  </a:cubicBezTo>
                  <a:cubicBezTo>
                    <a:pt x="483" y="46"/>
                    <a:pt x="458" y="33"/>
                    <a:pt x="417" y="33"/>
                  </a:cubicBezTo>
                  <a:cubicBezTo>
                    <a:pt x="397" y="33"/>
                    <a:pt x="372" y="36"/>
                    <a:pt x="344" y="43"/>
                  </a:cubicBezTo>
                  <a:cubicBezTo>
                    <a:pt x="332" y="46"/>
                    <a:pt x="319" y="48"/>
                    <a:pt x="309" y="48"/>
                  </a:cubicBezTo>
                  <a:cubicBezTo>
                    <a:pt x="297" y="48"/>
                    <a:pt x="288" y="46"/>
                    <a:pt x="288" y="40"/>
                  </a:cubicBezTo>
                  <a:cubicBezTo>
                    <a:pt x="285" y="33"/>
                    <a:pt x="233" y="23"/>
                    <a:pt x="178" y="23"/>
                  </a:cubicBezTo>
                  <a:cubicBezTo>
                    <a:pt x="122" y="19"/>
                    <a:pt x="67" y="13"/>
                    <a:pt x="53" y="5"/>
                  </a:cubicBezTo>
                  <a:cubicBezTo>
                    <a:pt x="48" y="2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26"/>
            <p:cNvSpPr/>
            <p:nvPr/>
          </p:nvSpPr>
          <p:spPr>
            <a:xfrm>
              <a:off x="5875350" y="1294875"/>
              <a:ext cx="3500" cy="1150"/>
            </a:xfrm>
            <a:custGeom>
              <a:avLst/>
              <a:gdLst/>
              <a:ahLst/>
              <a:cxnLst/>
              <a:rect l="l" t="t" r="r" b="b"/>
              <a:pathLst>
                <a:path w="140" h="46" extrusionOk="0">
                  <a:moveTo>
                    <a:pt x="112" y="0"/>
                  </a:moveTo>
                  <a:cubicBezTo>
                    <a:pt x="98" y="0"/>
                    <a:pt x="80" y="3"/>
                    <a:pt x="59" y="8"/>
                  </a:cubicBezTo>
                  <a:cubicBezTo>
                    <a:pt x="21" y="19"/>
                    <a:pt x="0" y="32"/>
                    <a:pt x="11" y="40"/>
                  </a:cubicBezTo>
                  <a:cubicBezTo>
                    <a:pt x="14" y="44"/>
                    <a:pt x="23" y="46"/>
                    <a:pt x="34" y="46"/>
                  </a:cubicBezTo>
                  <a:cubicBezTo>
                    <a:pt x="48" y="46"/>
                    <a:pt x="66" y="43"/>
                    <a:pt x="83" y="40"/>
                  </a:cubicBezTo>
                  <a:cubicBezTo>
                    <a:pt x="115" y="32"/>
                    <a:pt x="139" y="19"/>
                    <a:pt x="136" y="8"/>
                  </a:cubicBezTo>
                  <a:cubicBezTo>
                    <a:pt x="134" y="3"/>
                    <a:pt x="12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26"/>
            <p:cNvSpPr/>
            <p:nvPr/>
          </p:nvSpPr>
          <p:spPr>
            <a:xfrm>
              <a:off x="5881200" y="1295175"/>
              <a:ext cx="1875" cy="1100"/>
            </a:xfrm>
            <a:custGeom>
              <a:avLst/>
              <a:gdLst/>
              <a:ahLst/>
              <a:cxnLst/>
              <a:rect l="l" t="t" r="r" b="b"/>
              <a:pathLst>
                <a:path w="75" h="44" extrusionOk="0">
                  <a:moveTo>
                    <a:pt x="12" y="0"/>
                  </a:moveTo>
                  <a:cubicBezTo>
                    <a:pt x="4" y="0"/>
                    <a:pt x="0" y="4"/>
                    <a:pt x="3" y="10"/>
                  </a:cubicBezTo>
                  <a:cubicBezTo>
                    <a:pt x="8" y="28"/>
                    <a:pt x="37" y="44"/>
                    <a:pt x="57" y="44"/>
                  </a:cubicBezTo>
                  <a:cubicBezTo>
                    <a:pt x="63" y="44"/>
                    <a:pt x="69" y="42"/>
                    <a:pt x="72" y="37"/>
                  </a:cubicBezTo>
                  <a:cubicBezTo>
                    <a:pt x="75" y="31"/>
                    <a:pt x="61" y="17"/>
                    <a:pt x="37" y="7"/>
                  </a:cubicBezTo>
                  <a:cubicBezTo>
                    <a:pt x="26" y="2"/>
                    <a:pt x="18" y="0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26"/>
            <p:cNvSpPr/>
            <p:nvPr/>
          </p:nvSpPr>
          <p:spPr>
            <a:xfrm>
              <a:off x="5894600" y="1300975"/>
              <a:ext cx="3325" cy="1525"/>
            </a:xfrm>
            <a:custGeom>
              <a:avLst/>
              <a:gdLst/>
              <a:ahLst/>
              <a:cxnLst/>
              <a:rect l="l" t="t" r="r" b="b"/>
              <a:pathLst>
                <a:path w="133" h="61" extrusionOk="0">
                  <a:moveTo>
                    <a:pt x="48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4" y="7"/>
                    <a:pt x="0" y="17"/>
                    <a:pt x="4" y="24"/>
                  </a:cubicBezTo>
                  <a:cubicBezTo>
                    <a:pt x="7" y="41"/>
                    <a:pt x="72" y="61"/>
                    <a:pt x="106" y="61"/>
                  </a:cubicBezTo>
                  <a:cubicBezTo>
                    <a:pt x="116" y="61"/>
                    <a:pt x="123" y="59"/>
                    <a:pt x="125" y="55"/>
                  </a:cubicBezTo>
                  <a:cubicBezTo>
                    <a:pt x="133" y="49"/>
                    <a:pt x="119" y="38"/>
                    <a:pt x="98" y="38"/>
                  </a:cubicBezTo>
                  <a:cubicBezTo>
                    <a:pt x="74" y="34"/>
                    <a:pt x="59" y="24"/>
                    <a:pt x="63" y="14"/>
                  </a:cubicBezTo>
                  <a:cubicBezTo>
                    <a:pt x="65" y="7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26"/>
            <p:cNvSpPr/>
            <p:nvPr/>
          </p:nvSpPr>
          <p:spPr>
            <a:xfrm>
              <a:off x="5896250" y="1302750"/>
              <a:ext cx="6375" cy="1675"/>
            </a:xfrm>
            <a:custGeom>
              <a:avLst/>
              <a:gdLst/>
              <a:ahLst/>
              <a:cxnLst/>
              <a:rect l="l" t="t" r="r" b="b"/>
              <a:pathLst>
                <a:path w="255" h="67" extrusionOk="0">
                  <a:moveTo>
                    <a:pt x="161" y="1"/>
                  </a:moveTo>
                  <a:cubicBezTo>
                    <a:pt x="134" y="1"/>
                    <a:pt x="103" y="4"/>
                    <a:pt x="77" y="12"/>
                  </a:cubicBezTo>
                  <a:cubicBezTo>
                    <a:pt x="0" y="33"/>
                    <a:pt x="0" y="33"/>
                    <a:pt x="63" y="40"/>
                  </a:cubicBezTo>
                  <a:cubicBezTo>
                    <a:pt x="97" y="43"/>
                    <a:pt x="132" y="53"/>
                    <a:pt x="146" y="64"/>
                  </a:cubicBezTo>
                  <a:cubicBezTo>
                    <a:pt x="149" y="66"/>
                    <a:pt x="153" y="67"/>
                    <a:pt x="158" y="67"/>
                  </a:cubicBezTo>
                  <a:cubicBezTo>
                    <a:pt x="171" y="67"/>
                    <a:pt x="192" y="60"/>
                    <a:pt x="212" y="50"/>
                  </a:cubicBezTo>
                  <a:cubicBezTo>
                    <a:pt x="254" y="23"/>
                    <a:pt x="254" y="19"/>
                    <a:pt x="208" y="5"/>
                  </a:cubicBezTo>
                  <a:cubicBezTo>
                    <a:pt x="197" y="2"/>
                    <a:pt x="180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26"/>
            <p:cNvSpPr/>
            <p:nvPr/>
          </p:nvSpPr>
          <p:spPr>
            <a:xfrm>
              <a:off x="5908050" y="1303550"/>
              <a:ext cx="1450" cy="975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21" y="1"/>
                  </a:moveTo>
                  <a:cubicBezTo>
                    <a:pt x="7" y="1"/>
                    <a:pt x="0" y="11"/>
                    <a:pt x="7" y="21"/>
                  </a:cubicBezTo>
                  <a:cubicBezTo>
                    <a:pt x="16" y="33"/>
                    <a:pt x="28" y="38"/>
                    <a:pt x="38" y="38"/>
                  </a:cubicBezTo>
                  <a:cubicBezTo>
                    <a:pt x="49" y="38"/>
                    <a:pt x="58" y="31"/>
                    <a:pt x="56" y="18"/>
                  </a:cubicBezTo>
                  <a:cubicBezTo>
                    <a:pt x="53" y="8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26"/>
            <p:cNvSpPr/>
            <p:nvPr/>
          </p:nvSpPr>
          <p:spPr>
            <a:xfrm>
              <a:off x="5912375" y="1301875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1"/>
                  </a:moveTo>
                  <a:cubicBezTo>
                    <a:pt x="28" y="1"/>
                    <a:pt x="24" y="1"/>
                    <a:pt x="21" y="2"/>
                  </a:cubicBezTo>
                  <a:cubicBezTo>
                    <a:pt x="8" y="5"/>
                    <a:pt x="0" y="16"/>
                    <a:pt x="8" y="26"/>
                  </a:cubicBezTo>
                  <a:cubicBezTo>
                    <a:pt x="11" y="35"/>
                    <a:pt x="18" y="41"/>
                    <a:pt x="28" y="41"/>
                  </a:cubicBezTo>
                  <a:cubicBezTo>
                    <a:pt x="31" y="41"/>
                    <a:pt x="33" y="41"/>
                    <a:pt x="35" y="40"/>
                  </a:cubicBezTo>
                  <a:cubicBezTo>
                    <a:pt x="46" y="37"/>
                    <a:pt x="53" y="26"/>
                    <a:pt x="50" y="16"/>
                  </a:cubicBezTo>
                  <a:cubicBezTo>
                    <a:pt x="47" y="5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26"/>
            <p:cNvSpPr/>
            <p:nvPr/>
          </p:nvSpPr>
          <p:spPr>
            <a:xfrm>
              <a:off x="5914525" y="1298250"/>
              <a:ext cx="6500" cy="2975"/>
            </a:xfrm>
            <a:custGeom>
              <a:avLst/>
              <a:gdLst/>
              <a:ahLst/>
              <a:cxnLst/>
              <a:rect l="l" t="t" r="r" b="b"/>
              <a:pathLst>
                <a:path w="260" h="119" extrusionOk="0">
                  <a:moveTo>
                    <a:pt x="97" y="0"/>
                  </a:moveTo>
                  <a:cubicBezTo>
                    <a:pt x="86" y="0"/>
                    <a:pt x="68" y="15"/>
                    <a:pt x="36" y="46"/>
                  </a:cubicBezTo>
                  <a:cubicBezTo>
                    <a:pt x="1" y="84"/>
                    <a:pt x="2" y="115"/>
                    <a:pt x="29" y="115"/>
                  </a:cubicBezTo>
                  <a:cubicBezTo>
                    <a:pt x="39" y="115"/>
                    <a:pt x="52" y="111"/>
                    <a:pt x="68" y="102"/>
                  </a:cubicBezTo>
                  <a:cubicBezTo>
                    <a:pt x="80" y="94"/>
                    <a:pt x="90" y="90"/>
                    <a:pt x="97" y="90"/>
                  </a:cubicBezTo>
                  <a:cubicBezTo>
                    <a:pt x="106" y="90"/>
                    <a:pt x="112" y="96"/>
                    <a:pt x="116" y="105"/>
                  </a:cubicBezTo>
                  <a:cubicBezTo>
                    <a:pt x="119" y="114"/>
                    <a:pt x="121" y="119"/>
                    <a:pt x="124" y="119"/>
                  </a:cubicBezTo>
                  <a:cubicBezTo>
                    <a:pt x="127" y="119"/>
                    <a:pt x="131" y="112"/>
                    <a:pt x="137" y="99"/>
                  </a:cubicBezTo>
                  <a:cubicBezTo>
                    <a:pt x="140" y="84"/>
                    <a:pt x="145" y="77"/>
                    <a:pt x="152" y="77"/>
                  </a:cubicBezTo>
                  <a:cubicBezTo>
                    <a:pt x="159" y="77"/>
                    <a:pt x="168" y="84"/>
                    <a:pt x="182" y="95"/>
                  </a:cubicBezTo>
                  <a:cubicBezTo>
                    <a:pt x="192" y="105"/>
                    <a:pt x="204" y="111"/>
                    <a:pt x="215" y="111"/>
                  </a:cubicBezTo>
                  <a:cubicBezTo>
                    <a:pt x="223" y="111"/>
                    <a:pt x="230" y="108"/>
                    <a:pt x="234" y="102"/>
                  </a:cubicBezTo>
                  <a:cubicBezTo>
                    <a:pt x="259" y="80"/>
                    <a:pt x="241" y="45"/>
                    <a:pt x="208" y="45"/>
                  </a:cubicBezTo>
                  <a:cubicBezTo>
                    <a:pt x="205" y="45"/>
                    <a:pt x="202" y="46"/>
                    <a:pt x="199" y="46"/>
                  </a:cubicBezTo>
                  <a:cubicBezTo>
                    <a:pt x="182" y="46"/>
                    <a:pt x="161" y="50"/>
                    <a:pt x="148" y="54"/>
                  </a:cubicBezTo>
                  <a:cubicBezTo>
                    <a:pt x="137" y="54"/>
                    <a:pt x="119" y="43"/>
                    <a:pt x="116" y="25"/>
                  </a:cubicBezTo>
                  <a:cubicBezTo>
                    <a:pt x="112" y="9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26"/>
            <p:cNvSpPr/>
            <p:nvPr/>
          </p:nvSpPr>
          <p:spPr>
            <a:xfrm>
              <a:off x="5918100" y="1302675"/>
              <a:ext cx="1250" cy="1450"/>
            </a:xfrm>
            <a:custGeom>
              <a:avLst/>
              <a:gdLst/>
              <a:ahLst/>
              <a:cxnLst/>
              <a:rect l="l" t="t" r="r" b="b"/>
              <a:pathLst>
                <a:path w="50" h="58" extrusionOk="0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0" y="1"/>
                    <a:pt x="0" y="15"/>
                    <a:pt x="5" y="32"/>
                  </a:cubicBezTo>
                  <a:cubicBezTo>
                    <a:pt x="10" y="47"/>
                    <a:pt x="21" y="57"/>
                    <a:pt x="33" y="57"/>
                  </a:cubicBezTo>
                  <a:cubicBezTo>
                    <a:pt x="35" y="57"/>
                    <a:pt x="37" y="57"/>
                    <a:pt x="39" y="56"/>
                  </a:cubicBezTo>
                  <a:cubicBezTo>
                    <a:pt x="49" y="53"/>
                    <a:pt x="49" y="40"/>
                    <a:pt x="39" y="26"/>
                  </a:cubicBezTo>
                  <a:cubicBezTo>
                    <a:pt x="27" y="10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26"/>
            <p:cNvSpPr/>
            <p:nvPr/>
          </p:nvSpPr>
          <p:spPr>
            <a:xfrm>
              <a:off x="5920050" y="1301125"/>
              <a:ext cx="2675" cy="1775"/>
            </a:xfrm>
            <a:custGeom>
              <a:avLst/>
              <a:gdLst/>
              <a:ahLst/>
              <a:cxnLst/>
              <a:rect l="l" t="t" r="r" b="b"/>
              <a:pathLst>
                <a:path w="107" h="71" extrusionOk="0">
                  <a:moveTo>
                    <a:pt x="45" y="1"/>
                  </a:moveTo>
                  <a:cubicBezTo>
                    <a:pt x="33" y="1"/>
                    <a:pt x="24" y="4"/>
                    <a:pt x="20" y="8"/>
                  </a:cubicBezTo>
                  <a:cubicBezTo>
                    <a:pt x="0" y="27"/>
                    <a:pt x="27" y="71"/>
                    <a:pt x="53" y="71"/>
                  </a:cubicBezTo>
                  <a:cubicBezTo>
                    <a:pt x="55" y="71"/>
                    <a:pt x="56" y="71"/>
                    <a:pt x="58" y="70"/>
                  </a:cubicBezTo>
                  <a:cubicBezTo>
                    <a:pt x="100" y="60"/>
                    <a:pt x="106" y="14"/>
                    <a:pt x="68" y="4"/>
                  </a:cubicBezTo>
                  <a:cubicBezTo>
                    <a:pt x="60" y="2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26"/>
            <p:cNvSpPr/>
            <p:nvPr/>
          </p:nvSpPr>
          <p:spPr>
            <a:xfrm>
              <a:off x="5920375" y="1293425"/>
              <a:ext cx="7975" cy="4225"/>
            </a:xfrm>
            <a:custGeom>
              <a:avLst/>
              <a:gdLst/>
              <a:ahLst/>
              <a:cxnLst/>
              <a:rect l="l" t="t" r="r" b="b"/>
              <a:pathLst>
                <a:path w="319" h="169" extrusionOk="0">
                  <a:moveTo>
                    <a:pt x="0" y="0"/>
                  </a:moveTo>
                  <a:lnTo>
                    <a:pt x="38" y="63"/>
                  </a:lnTo>
                  <a:cubicBezTo>
                    <a:pt x="58" y="97"/>
                    <a:pt x="64" y="112"/>
                    <a:pt x="57" y="112"/>
                  </a:cubicBezTo>
                  <a:cubicBezTo>
                    <a:pt x="54" y="112"/>
                    <a:pt x="49" y="109"/>
                    <a:pt x="42" y="104"/>
                  </a:cubicBezTo>
                  <a:cubicBezTo>
                    <a:pt x="30" y="95"/>
                    <a:pt x="22" y="91"/>
                    <a:pt x="18" y="91"/>
                  </a:cubicBezTo>
                  <a:cubicBezTo>
                    <a:pt x="13" y="91"/>
                    <a:pt x="13" y="99"/>
                    <a:pt x="18" y="114"/>
                  </a:cubicBezTo>
                  <a:cubicBezTo>
                    <a:pt x="23" y="132"/>
                    <a:pt x="38" y="143"/>
                    <a:pt x="53" y="143"/>
                  </a:cubicBezTo>
                  <a:cubicBezTo>
                    <a:pt x="55" y="143"/>
                    <a:pt x="57" y="143"/>
                    <a:pt x="59" y="142"/>
                  </a:cubicBezTo>
                  <a:cubicBezTo>
                    <a:pt x="63" y="142"/>
                    <a:pt x="69" y="141"/>
                    <a:pt x="76" y="141"/>
                  </a:cubicBezTo>
                  <a:cubicBezTo>
                    <a:pt x="96" y="141"/>
                    <a:pt x="128" y="144"/>
                    <a:pt x="156" y="149"/>
                  </a:cubicBezTo>
                  <a:cubicBezTo>
                    <a:pt x="171" y="151"/>
                    <a:pt x="183" y="152"/>
                    <a:pt x="193" y="152"/>
                  </a:cubicBezTo>
                  <a:cubicBezTo>
                    <a:pt x="214" y="152"/>
                    <a:pt x="223" y="147"/>
                    <a:pt x="226" y="135"/>
                  </a:cubicBezTo>
                  <a:cubicBezTo>
                    <a:pt x="227" y="129"/>
                    <a:pt x="229" y="127"/>
                    <a:pt x="231" y="127"/>
                  </a:cubicBezTo>
                  <a:cubicBezTo>
                    <a:pt x="235" y="127"/>
                    <a:pt x="239" y="132"/>
                    <a:pt x="242" y="142"/>
                  </a:cubicBezTo>
                  <a:cubicBezTo>
                    <a:pt x="250" y="161"/>
                    <a:pt x="265" y="169"/>
                    <a:pt x="279" y="169"/>
                  </a:cubicBezTo>
                  <a:cubicBezTo>
                    <a:pt x="300" y="169"/>
                    <a:pt x="319" y="152"/>
                    <a:pt x="309" y="125"/>
                  </a:cubicBezTo>
                  <a:cubicBezTo>
                    <a:pt x="302" y="98"/>
                    <a:pt x="277" y="87"/>
                    <a:pt x="232" y="87"/>
                  </a:cubicBezTo>
                  <a:cubicBezTo>
                    <a:pt x="197" y="87"/>
                    <a:pt x="132" y="69"/>
                    <a:pt x="8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26"/>
            <p:cNvSpPr/>
            <p:nvPr/>
          </p:nvSpPr>
          <p:spPr>
            <a:xfrm>
              <a:off x="5922550" y="1299550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15" y="1"/>
                  </a:moveTo>
                  <a:cubicBezTo>
                    <a:pt x="5" y="1"/>
                    <a:pt x="1" y="10"/>
                    <a:pt x="6" y="26"/>
                  </a:cubicBezTo>
                  <a:cubicBezTo>
                    <a:pt x="9" y="41"/>
                    <a:pt x="20" y="50"/>
                    <a:pt x="33" y="50"/>
                  </a:cubicBezTo>
                  <a:cubicBezTo>
                    <a:pt x="34" y="50"/>
                    <a:pt x="36" y="50"/>
                    <a:pt x="38" y="50"/>
                  </a:cubicBezTo>
                  <a:cubicBezTo>
                    <a:pt x="51" y="47"/>
                    <a:pt x="59" y="36"/>
                    <a:pt x="56" y="26"/>
                  </a:cubicBezTo>
                  <a:cubicBezTo>
                    <a:pt x="51" y="15"/>
                    <a:pt x="38" y="5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26"/>
            <p:cNvSpPr/>
            <p:nvPr/>
          </p:nvSpPr>
          <p:spPr>
            <a:xfrm>
              <a:off x="5923750" y="1301375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16" y="1"/>
                  </a:moveTo>
                  <a:cubicBezTo>
                    <a:pt x="3" y="1"/>
                    <a:pt x="1" y="14"/>
                    <a:pt x="8" y="36"/>
                  </a:cubicBezTo>
                  <a:cubicBezTo>
                    <a:pt x="14" y="55"/>
                    <a:pt x="26" y="71"/>
                    <a:pt x="38" y="71"/>
                  </a:cubicBezTo>
                  <a:cubicBezTo>
                    <a:pt x="39" y="71"/>
                    <a:pt x="41" y="71"/>
                    <a:pt x="42" y="71"/>
                  </a:cubicBezTo>
                  <a:cubicBezTo>
                    <a:pt x="52" y="67"/>
                    <a:pt x="59" y="50"/>
                    <a:pt x="56" y="36"/>
                  </a:cubicBezTo>
                  <a:cubicBezTo>
                    <a:pt x="49" y="22"/>
                    <a:pt x="35" y="4"/>
                    <a:pt x="21" y="1"/>
                  </a:cubicBez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26"/>
            <p:cNvSpPr/>
            <p:nvPr/>
          </p:nvSpPr>
          <p:spPr>
            <a:xfrm>
              <a:off x="5925700" y="1300725"/>
              <a:ext cx="1175" cy="2025"/>
            </a:xfrm>
            <a:custGeom>
              <a:avLst/>
              <a:gdLst/>
              <a:ahLst/>
              <a:cxnLst/>
              <a:rect l="l" t="t" r="r" b="b"/>
              <a:pathLst>
                <a:path w="47" h="81" extrusionOk="0">
                  <a:moveTo>
                    <a:pt x="25" y="1"/>
                  </a:moveTo>
                  <a:cubicBezTo>
                    <a:pt x="21" y="1"/>
                    <a:pt x="17" y="8"/>
                    <a:pt x="13" y="20"/>
                  </a:cubicBezTo>
                  <a:cubicBezTo>
                    <a:pt x="0" y="60"/>
                    <a:pt x="1" y="81"/>
                    <a:pt x="20" y="81"/>
                  </a:cubicBezTo>
                  <a:cubicBezTo>
                    <a:pt x="23" y="81"/>
                    <a:pt x="26" y="80"/>
                    <a:pt x="29" y="79"/>
                  </a:cubicBezTo>
                  <a:cubicBezTo>
                    <a:pt x="44" y="76"/>
                    <a:pt x="47" y="55"/>
                    <a:pt x="40" y="30"/>
                  </a:cubicBezTo>
                  <a:cubicBezTo>
                    <a:pt x="34" y="10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26"/>
            <p:cNvSpPr/>
            <p:nvPr/>
          </p:nvSpPr>
          <p:spPr>
            <a:xfrm>
              <a:off x="5929400" y="1296275"/>
              <a:ext cx="800" cy="1250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7"/>
                    <a:pt x="16" y="49"/>
                    <a:pt x="21" y="49"/>
                  </a:cubicBezTo>
                  <a:cubicBezTo>
                    <a:pt x="22" y="49"/>
                    <a:pt x="23" y="48"/>
                    <a:pt x="24" y="46"/>
                  </a:cubicBezTo>
                  <a:cubicBezTo>
                    <a:pt x="31" y="35"/>
                    <a:pt x="24" y="21"/>
                    <a:pt x="14" y="8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26"/>
            <p:cNvSpPr/>
            <p:nvPr/>
          </p:nvSpPr>
          <p:spPr>
            <a:xfrm>
              <a:off x="5932250" y="1295375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1"/>
                  </a:moveTo>
                  <a:cubicBezTo>
                    <a:pt x="27" y="1"/>
                    <a:pt x="22" y="2"/>
                    <a:pt x="17" y="5"/>
                  </a:cubicBezTo>
                  <a:cubicBezTo>
                    <a:pt x="7" y="15"/>
                    <a:pt x="1" y="29"/>
                    <a:pt x="4" y="33"/>
                  </a:cubicBezTo>
                  <a:cubicBezTo>
                    <a:pt x="4" y="37"/>
                    <a:pt x="7" y="39"/>
                    <a:pt x="13" y="39"/>
                  </a:cubicBezTo>
                  <a:cubicBezTo>
                    <a:pt x="17" y="39"/>
                    <a:pt x="22" y="38"/>
                    <a:pt x="28" y="36"/>
                  </a:cubicBezTo>
                  <a:cubicBezTo>
                    <a:pt x="38" y="33"/>
                    <a:pt x="46" y="20"/>
                    <a:pt x="42" y="9"/>
                  </a:cubicBezTo>
                  <a:cubicBezTo>
                    <a:pt x="40" y="3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26"/>
            <p:cNvSpPr/>
            <p:nvPr/>
          </p:nvSpPr>
          <p:spPr>
            <a:xfrm>
              <a:off x="5933025" y="1290150"/>
              <a:ext cx="2525" cy="1575"/>
            </a:xfrm>
            <a:custGeom>
              <a:avLst/>
              <a:gdLst/>
              <a:ahLst/>
              <a:cxnLst/>
              <a:rect l="l" t="t" r="r" b="b"/>
              <a:pathLst>
                <a:path w="101" h="63" extrusionOk="0">
                  <a:moveTo>
                    <a:pt x="50" y="1"/>
                  </a:moveTo>
                  <a:cubicBezTo>
                    <a:pt x="45" y="1"/>
                    <a:pt x="40" y="1"/>
                    <a:pt x="35" y="3"/>
                  </a:cubicBezTo>
                  <a:cubicBezTo>
                    <a:pt x="15" y="6"/>
                    <a:pt x="0" y="27"/>
                    <a:pt x="4" y="44"/>
                  </a:cubicBezTo>
                  <a:cubicBezTo>
                    <a:pt x="8" y="55"/>
                    <a:pt x="17" y="62"/>
                    <a:pt x="26" y="62"/>
                  </a:cubicBezTo>
                  <a:cubicBezTo>
                    <a:pt x="31" y="62"/>
                    <a:pt x="37" y="60"/>
                    <a:pt x="42" y="54"/>
                  </a:cubicBezTo>
                  <a:cubicBezTo>
                    <a:pt x="50" y="50"/>
                    <a:pt x="59" y="47"/>
                    <a:pt x="67" y="47"/>
                  </a:cubicBezTo>
                  <a:cubicBezTo>
                    <a:pt x="76" y="47"/>
                    <a:pt x="85" y="51"/>
                    <a:pt x="90" y="58"/>
                  </a:cubicBezTo>
                  <a:cubicBezTo>
                    <a:pt x="93" y="61"/>
                    <a:pt x="95" y="62"/>
                    <a:pt x="97" y="62"/>
                  </a:cubicBezTo>
                  <a:cubicBezTo>
                    <a:pt x="100" y="62"/>
                    <a:pt x="98" y="51"/>
                    <a:pt x="90" y="34"/>
                  </a:cubicBezTo>
                  <a:cubicBezTo>
                    <a:pt x="82" y="12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26"/>
            <p:cNvSpPr/>
            <p:nvPr/>
          </p:nvSpPr>
          <p:spPr>
            <a:xfrm>
              <a:off x="5937025" y="1282025"/>
              <a:ext cx="3300" cy="2450"/>
            </a:xfrm>
            <a:custGeom>
              <a:avLst/>
              <a:gdLst/>
              <a:ahLst/>
              <a:cxnLst/>
              <a:rect l="l" t="t" r="r" b="b"/>
              <a:pathLst>
                <a:path w="132" h="98" extrusionOk="0">
                  <a:moveTo>
                    <a:pt x="48" y="1"/>
                  </a:moveTo>
                  <a:cubicBezTo>
                    <a:pt x="31" y="1"/>
                    <a:pt x="23" y="10"/>
                    <a:pt x="14" y="33"/>
                  </a:cubicBezTo>
                  <a:cubicBezTo>
                    <a:pt x="4" y="57"/>
                    <a:pt x="0" y="81"/>
                    <a:pt x="4" y="91"/>
                  </a:cubicBezTo>
                  <a:cubicBezTo>
                    <a:pt x="5" y="96"/>
                    <a:pt x="6" y="98"/>
                    <a:pt x="8" y="98"/>
                  </a:cubicBezTo>
                  <a:cubicBezTo>
                    <a:pt x="10" y="98"/>
                    <a:pt x="12" y="93"/>
                    <a:pt x="14" y="85"/>
                  </a:cubicBezTo>
                  <a:cubicBezTo>
                    <a:pt x="14" y="71"/>
                    <a:pt x="42" y="50"/>
                    <a:pt x="76" y="43"/>
                  </a:cubicBezTo>
                  <a:cubicBezTo>
                    <a:pt x="128" y="29"/>
                    <a:pt x="132" y="26"/>
                    <a:pt x="84" y="8"/>
                  </a:cubicBezTo>
                  <a:cubicBezTo>
                    <a:pt x="68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26"/>
            <p:cNvSpPr/>
            <p:nvPr/>
          </p:nvSpPr>
          <p:spPr>
            <a:xfrm>
              <a:off x="5935625" y="1277875"/>
              <a:ext cx="1125" cy="1100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1" y="4"/>
                    <a:pt x="0" y="15"/>
                    <a:pt x="4" y="25"/>
                  </a:cubicBezTo>
                  <a:cubicBezTo>
                    <a:pt x="7" y="37"/>
                    <a:pt x="12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8" y="43"/>
                    <a:pt x="35" y="33"/>
                    <a:pt x="39" y="18"/>
                  </a:cubicBezTo>
                  <a:cubicBezTo>
                    <a:pt x="44" y="7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26"/>
            <p:cNvSpPr/>
            <p:nvPr/>
          </p:nvSpPr>
          <p:spPr>
            <a:xfrm>
              <a:off x="5954075" y="127875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1"/>
                    <a:pt x="2" y="10"/>
                    <a:pt x="9" y="32"/>
                  </a:cubicBezTo>
                  <a:cubicBezTo>
                    <a:pt x="15" y="54"/>
                    <a:pt x="27" y="70"/>
                    <a:pt x="40" y="70"/>
                  </a:cubicBezTo>
                  <a:cubicBezTo>
                    <a:pt x="41" y="70"/>
                    <a:pt x="42" y="70"/>
                    <a:pt x="43" y="70"/>
                  </a:cubicBezTo>
                  <a:cubicBezTo>
                    <a:pt x="71" y="63"/>
                    <a:pt x="64" y="43"/>
                    <a:pt x="26" y="11"/>
                  </a:cubicBezTo>
                  <a:cubicBezTo>
                    <a:pt x="17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26"/>
            <p:cNvSpPr/>
            <p:nvPr/>
          </p:nvSpPr>
          <p:spPr>
            <a:xfrm>
              <a:off x="5911175" y="1140825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83" y="0"/>
                  </a:moveTo>
                  <a:cubicBezTo>
                    <a:pt x="75" y="0"/>
                    <a:pt x="59" y="3"/>
                    <a:pt x="42" y="8"/>
                  </a:cubicBezTo>
                  <a:cubicBezTo>
                    <a:pt x="18" y="19"/>
                    <a:pt x="0" y="36"/>
                    <a:pt x="7" y="50"/>
                  </a:cubicBezTo>
                  <a:cubicBezTo>
                    <a:pt x="9" y="59"/>
                    <a:pt x="12" y="64"/>
                    <a:pt x="18" y="64"/>
                  </a:cubicBezTo>
                  <a:cubicBezTo>
                    <a:pt x="26" y="64"/>
                    <a:pt x="37" y="57"/>
                    <a:pt x="53" y="43"/>
                  </a:cubicBezTo>
                  <a:cubicBezTo>
                    <a:pt x="73" y="26"/>
                    <a:pt x="90" y="8"/>
                    <a:pt x="87" y="2"/>
                  </a:cubicBezTo>
                  <a:cubicBezTo>
                    <a:pt x="87" y="1"/>
                    <a:pt x="85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26"/>
            <p:cNvSpPr/>
            <p:nvPr/>
          </p:nvSpPr>
          <p:spPr>
            <a:xfrm>
              <a:off x="5907100" y="1124775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14" y="1"/>
                  </a:moveTo>
                  <a:cubicBezTo>
                    <a:pt x="5" y="1"/>
                    <a:pt x="0" y="7"/>
                    <a:pt x="3" y="16"/>
                  </a:cubicBezTo>
                  <a:cubicBezTo>
                    <a:pt x="7" y="24"/>
                    <a:pt x="16" y="30"/>
                    <a:pt x="26" y="30"/>
                  </a:cubicBezTo>
                  <a:cubicBezTo>
                    <a:pt x="28" y="30"/>
                    <a:pt x="30" y="30"/>
                    <a:pt x="32" y="29"/>
                  </a:cubicBezTo>
                  <a:cubicBezTo>
                    <a:pt x="45" y="26"/>
                    <a:pt x="52" y="19"/>
                    <a:pt x="52" y="16"/>
                  </a:cubicBezTo>
                  <a:cubicBezTo>
                    <a:pt x="49" y="12"/>
                    <a:pt x="38" y="5"/>
                    <a:pt x="21" y="2"/>
                  </a:cubicBezTo>
                  <a:cubicBezTo>
                    <a:pt x="18" y="1"/>
                    <a:pt x="16" y="1"/>
                    <a:pt x="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26"/>
            <p:cNvSpPr/>
            <p:nvPr/>
          </p:nvSpPr>
          <p:spPr>
            <a:xfrm>
              <a:off x="5916900" y="1155375"/>
              <a:ext cx="1750" cy="1025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55" y="1"/>
                  </a:moveTo>
                  <a:cubicBezTo>
                    <a:pt x="49" y="1"/>
                    <a:pt x="40" y="2"/>
                    <a:pt x="32" y="6"/>
                  </a:cubicBezTo>
                  <a:cubicBezTo>
                    <a:pt x="11" y="9"/>
                    <a:pt x="0" y="20"/>
                    <a:pt x="3" y="33"/>
                  </a:cubicBezTo>
                  <a:cubicBezTo>
                    <a:pt x="5" y="38"/>
                    <a:pt x="9" y="41"/>
                    <a:pt x="14" y="41"/>
                  </a:cubicBezTo>
                  <a:cubicBezTo>
                    <a:pt x="21" y="41"/>
                    <a:pt x="29" y="37"/>
                    <a:pt x="38" y="30"/>
                  </a:cubicBezTo>
                  <a:cubicBezTo>
                    <a:pt x="56" y="20"/>
                    <a:pt x="69" y="9"/>
                    <a:pt x="66" y="6"/>
                  </a:cubicBezTo>
                  <a:cubicBezTo>
                    <a:pt x="66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26"/>
            <p:cNvSpPr/>
            <p:nvPr/>
          </p:nvSpPr>
          <p:spPr>
            <a:xfrm>
              <a:off x="5957050" y="1276775"/>
              <a:ext cx="8925" cy="3325"/>
            </a:xfrm>
            <a:custGeom>
              <a:avLst/>
              <a:gdLst/>
              <a:ahLst/>
              <a:cxnLst/>
              <a:rect l="l" t="t" r="r" b="b"/>
              <a:pathLst>
                <a:path w="357" h="133" extrusionOk="0">
                  <a:moveTo>
                    <a:pt x="142" y="1"/>
                  </a:moveTo>
                  <a:cubicBezTo>
                    <a:pt x="115" y="1"/>
                    <a:pt x="85" y="46"/>
                    <a:pt x="94" y="83"/>
                  </a:cubicBezTo>
                  <a:cubicBezTo>
                    <a:pt x="99" y="97"/>
                    <a:pt x="101" y="104"/>
                    <a:pt x="97" y="104"/>
                  </a:cubicBezTo>
                  <a:cubicBezTo>
                    <a:pt x="94" y="104"/>
                    <a:pt x="85" y="98"/>
                    <a:pt x="70" y="87"/>
                  </a:cubicBezTo>
                  <a:cubicBezTo>
                    <a:pt x="55" y="71"/>
                    <a:pt x="35" y="62"/>
                    <a:pt x="23" y="62"/>
                  </a:cubicBezTo>
                  <a:cubicBezTo>
                    <a:pt x="21" y="62"/>
                    <a:pt x="19" y="62"/>
                    <a:pt x="18" y="62"/>
                  </a:cubicBezTo>
                  <a:cubicBezTo>
                    <a:pt x="4" y="66"/>
                    <a:pt x="0" y="83"/>
                    <a:pt x="4" y="97"/>
                  </a:cubicBezTo>
                  <a:cubicBezTo>
                    <a:pt x="10" y="119"/>
                    <a:pt x="83" y="133"/>
                    <a:pt x="154" y="133"/>
                  </a:cubicBezTo>
                  <a:cubicBezTo>
                    <a:pt x="194" y="133"/>
                    <a:pt x="234" y="128"/>
                    <a:pt x="261" y="118"/>
                  </a:cubicBezTo>
                  <a:cubicBezTo>
                    <a:pt x="276" y="113"/>
                    <a:pt x="292" y="110"/>
                    <a:pt x="304" y="110"/>
                  </a:cubicBezTo>
                  <a:cubicBezTo>
                    <a:pt x="316" y="110"/>
                    <a:pt x="325" y="113"/>
                    <a:pt x="327" y="118"/>
                  </a:cubicBezTo>
                  <a:cubicBezTo>
                    <a:pt x="329" y="127"/>
                    <a:pt x="331" y="132"/>
                    <a:pt x="335" y="132"/>
                  </a:cubicBezTo>
                  <a:cubicBezTo>
                    <a:pt x="336" y="132"/>
                    <a:pt x="338" y="130"/>
                    <a:pt x="341" y="128"/>
                  </a:cubicBezTo>
                  <a:cubicBezTo>
                    <a:pt x="357" y="102"/>
                    <a:pt x="261" y="13"/>
                    <a:pt x="222" y="13"/>
                  </a:cubicBezTo>
                  <a:cubicBezTo>
                    <a:pt x="220" y="13"/>
                    <a:pt x="218" y="14"/>
                    <a:pt x="216" y="14"/>
                  </a:cubicBezTo>
                  <a:cubicBezTo>
                    <a:pt x="210" y="15"/>
                    <a:pt x="204" y="15"/>
                    <a:pt x="198" y="15"/>
                  </a:cubicBezTo>
                  <a:cubicBezTo>
                    <a:pt x="181" y="15"/>
                    <a:pt x="164" y="12"/>
                    <a:pt x="157" y="7"/>
                  </a:cubicBezTo>
                  <a:cubicBezTo>
                    <a:pt x="152" y="3"/>
                    <a:pt x="147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26"/>
            <p:cNvSpPr/>
            <p:nvPr/>
          </p:nvSpPr>
          <p:spPr>
            <a:xfrm>
              <a:off x="5912075" y="1130850"/>
              <a:ext cx="1475" cy="1075"/>
            </a:xfrm>
            <a:custGeom>
              <a:avLst/>
              <a:gdLst/>
              <a:ahLst/>
              <a:cxnLst/>
              <a:rect l="l" t="t" r="r" b="b"/>
              <a:pathLst>
                <a:path w="59" h="43" extrusionOk="0">
                  <a:moveTo>
                    <a:pt x="6" y="0"/>
                  </a:moveTo>
                  <a:cubicBezTo>
                    <a:pt x="1" y="0"/>
                    <a:pt x="5" y="7"/>
                    <a:pt x="20" y="23"/>
                  </a:cubicBezTo>
                  <a:cubicBezTo>
                    <a:pt x="30" y="35"/>
                    <a:pt x="40" y="42"/>
                    <a:pt x="47" y="42"/>
                  </a:cubicBezTo>
                  <a:cubicBezTo>
                    <a:pt x="50" y="42"/>
                    <a:pt x="52" y="41"/>
                    <a:pt x="54" y="39"/>
                  </a:cubicBezTo>
                  <a:cubicBezTo>
                    <a:pt x="58" y="33"/>
                    <a:pt x="44" y="18"/>
                    <a:pt x="27" y="8"/>
                  </a:cubicBezTo>
                  <a:cubicBezTo>
                    <a:pt x="16" y="3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26"/>
            <p:cNvSpPr/>
            <p:nvPr/>
          </p:nvSpPr>
          <p:spPr>
            <a:xfrm>
              <a:off x="5969275" y="127890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8" y="1"/>
                  </a:moveTo>
                  <a:cubicBezTo>
                    <a:pt x="26" y="1"/>
                    <a:pt x="24" y="1"/>
                    <a:pt x="22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5"/>
                    <a:pt x="12" y="44"/>
                    <a:pt x="19" y="44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5" y="43"/>
                    <a:pt x="32" y="33"/>
                    <a:pt x="39" y="19"/>
                  </a:cubicBezTo>
                  <a:cubicBezTo>
                    <a:pt x="42" y="7"/>
                    <a:pt x="37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26"/>
            <p:cNvSpPr/>
            <p:nvPr/>
          </p:nvSpPr>
          <p:spPr>
            <a:xfrm>
              <a:off x="5970800" y="1278525"/>
              <a:ext cx="1350" cy="1625"/>
            </a:xfrm>
            <a:custGeom>
              <a:avLst/>
              <a:gdLst/>
              <a:ahLst/>
              <a:cxnLst/>
              <a:rect l="l" t="t" r="r" b="b"/>
              <a:pathLst>
                <a:path w="54" h="65" extrusionOk="0">
                  <a:moveTo>
                    <a:pt x="35" y="0"/>
                  </a:moveTo>
                  <a:cubicBezTo>
                    <a:pt x="24" y="0"/>
                    <a:pt x="14" y="10"/>
                    <a:pt x="9" y="23"/>
                  </a:cubicBezTo>
                  <a:cubicBezTo>
                    <a:pt x="1" y="50"/>
                    <a:pt x="6" y="64"/>
                    <a:pt x="16" y="64"/>
                  </a:cubicBezTo>
                  <a:cubicBezTo>
                    <a:pt x="24" y="64"/>
                    <a:pt x="34" y="57"/>
                    <a:pt x="44" y="41"/>
                  </a:cubicBezTo>
                  <a:cubicBezTo>
                    <a:pt x="54" y="23"/>
                    <a:pt x="54" y="7"/>
                    <a:pt x="44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26"/>
            <p:cNvSpPr/>
            <p:nvPr/>
          </p:nvSpPr>
          <p:spPr>
            <a:xfrm>
              <a:off x="5976525" y="1267250"/>
              <a:ext cx="3700" cy="4350"/>
            </a:xfrm>
            <a:custGeom>
              <a:avLst/>
              <a:gdLst/>
              <a:ahLst/>
              <a:cxnLst/>
              <a:rect l="l" t="t" r="r" b="b"/>
              <a:pathLst>
                <a:path w="148" h="174" extrusionOk="0">
                  <a:moveTo>
                    <a:pt x="103" y="1"/>
                  </a:moveTo>
                  <a:cubicBezTo>
                    <a:pt x="101" y="1"/>
                    <a:pt x="100" y="3"/>
                    <a:pt x="99" y="6"/>
                  </a:cubicBezTo>
                  <a:cubicBezTo>
                    <a:pt x="99" y="20"/>
                    <a:pt x="86" y="37"/>
                    <a:pt x="71" y="41"/>
                  </a:cubicBezTo>
                  <a:cubicBezTo>
                    <a:pt x="54" y="45"/>
                    <a:pt x="33" y="62"/>
                    <a:pt x="23" y="79"/>
                  </a:cubicBezTo>
                  <a:cubicBezTo>
                    <a:pt x="0" y="112"/>
                    <a:pt x="18" y="173"/>
                    <a:pt x="46" y="173"/>
                  </a:cubicBezTo>
                  <a:cubicBezTo>
                    <a:pt x="48" y="173"/>
                    <a:pt x="49" y="173"/>
                    <a:pt x="51" y="173"/>
                  </a:cubicBezTo>
                  <a:cubicBezTo>
                    <a:pt x="116" y="155"/>
                    <a:pt x="148" y="104"/>
                    <a:pt x="127" y="41"/>
                  </a:cubicBezTo>
                  <a:cubicBezTo>
                    <a:pt x="117" y="15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26"/>
            <p:cNvSpPr/>
            <p:nvPr/>
          </p:nvSpPr>
          <p:spPr>
            <a:xfrm>
              <a:off x="5982100" y="1268675"/>
              <a:ext cx="2200" cy="1150"/>
            </a:xfrm>
            <a:custGeom>
              <a:avLst/>
              <a:gdLst/>
              <a:ahLst/>
              <a:cxnLst/>
              <a:rect l="l" t="t" r="r" b="b"/>
              <a:pathLst>
                <a:path w="88" h="46" extrusionOk="0">
                  <a:moveTo>
                    <a:pt x="32" y="0"/>
                  </a:moveTo>
                  <a:cubicBezTo>
                    <a:pt x="31" y="0"/>
                    <a:pt x="30" y="1"/>
                    <a:pt x="29" y="1"/>
                  </a:cubicBezTo>
                  <a:cubicBezTo>
                    <a:pt x="1" y="8"/>
                    <a:pt x="8" y="18"/>
                    <a:pt x="53" y="36"/>
                  </a:cubicBezTo>
                  <a:cubicBezTo>
                    <a:pt x="68" y="42"/>
                    <a:pt x="78" y="45"/>
                    <a:pt x="82" y="45"/>
                  </a:cubicBezTo>
                  <a:cubicBezTo>
                    <a:pt x="87" y="45"/>
                    <a:pt x="84" y="40"/>
                    <a:pt x="74" y="26"/>
                  </a:cubicBezTo>
                  <a:cubicBezTo>
                    <a:pt x="61" y="1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26"/>
            <p:cNvSpPr/>
            <p:nvPr/>
          </p:nvSpPr>
          <p:spPr>
            <a:xfrm>
              <a:off x="5947075" y="1143000"/>
              <a:ext cx="2050" cy="1800"/>
            </a:xfrm>
            <a:custGeom>
              <a:avLst/>
              <a:gdLst/>
              <a:ahLst/>
              <a:cxnLst/>
              <a:rect l="l" t="t" r="r" b="b"/>
              <a:pathLst>
                <a:path w="82" h="72" extrusionOk="0">
                  <a:moveTo>
                    <a:pt x="31" y="1"/>
                  </a:moveTo>
                  <a:cubicBezTo>
                    <a:pt x="29" y="1"/>
                    <a:pt x="27" y="1"/>
                    <a:pt x="25" y="1"/>
                  </a:cubicBezTo>
                  <a:cubicBezTo>
                    <a:pt x="4" y="8"/>
                    <a:pt x="0" y="22"/>
                    <a:pt x="18" y="46"/>
                  </a:cubicBezTo>
                  <a:cubicBezTo>
                    <a:pt x="28" y="61"/>
                    <a:pt x="40" y="71"/>
                    <a:pt x="48" y="71"/>
                  </a:cubicBezTo>
                  <a:cubicBezTo>
                    <a:pt x="51" y="71"/>
                    <a:pt x="54" y="70"/>
                    <a:pt x="56" y="67"/>
                  </a:cubicBezTo>
                  <a:cubicBezTo>
                    <a:pt x="82" y="44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26"/>
            <p:cNvSpPr/>
            <p:nvPr/>
          </p:nvSpPr>
          <p:spPr>
            <a:xfrm>
              <a:off x="5996000" y="1269450"/>
              <a:ext cx="1225" cy="1425"/>
            </a:xfrm>
            <a:custGeom>
              <a:avLst/>
              <a:gdLst/>
              <a:ahLst/>
              <a:cxnLst/>
              <a:rect l="l" t="t" r="r" b="b"/>
              <a:pathLst>
                <a:path w="49" h="57" extrusionOk="0">
                  <a:moveTo>
                    <a:pt x="23" y="1"/>
                  </a:moveTo>
                  <a:cubicBezTo>
                    <a:pt x="21" y="1"/>
                    <a:pt x="19" y="1"/>
                    <a:pt x="18" y="2"/>
                  </a:cubicBezTo>
                  <a:cubicBezTo>
                    <a:pt x="3" y="5"/>
                    <a:pt x="0" y="22"/>
                    <a:pt x="3" y="40"/>
                  </a:cubicBezTo>
                  <a:cubicBezTo>
                    <a:pt x="8" y="51"/>
                    <a:pt x="14" y="56"/>
                    <a:pt x="20" y="56"/>
                  </a:cubicBezTo>
                  <a:cubicBezTo>
                    <a:pt x="24" y="56"/>
                    <a:pt x="28" y="54"/>
                    <a:pt x="32" y="50"/>
                  </a:cubicBezTo>
                  <a:cubicBezTo>
                    <a:pt x="42" y="40"/>
                    <a:pt x="48" y="26"/>
                    <a:pt x="45" y="16"/>
                  </a:cubicBezTo>
                  <a:cubicBezTo>
                    <a:pt x="42" y="7"/>
                    <a:pt x="32" y="1"/>
                    <a:pt x="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26"/>
            <p:cNvSpPr/>
            <p:nvPr/>
          </p:nvSpPr>
          <p:spPr>
            <a:xfrm>
              <a:off x="6002075" y="1267900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6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10" y="4"/>
                    <a:pt x="0" y="19"/>
                    <a:pt x="4" y="29"/>
                  </a:cubicBezTo>
                  <a:cubicBezTo>
                    <a:pt x="7" y="39"/>
                    <a:pt x="14" y="46"/>
                    <a:pt x="21" y="46"/>
                  </a:cubicBezTo>
                  <a:cubicBezTo>
                    <a:pt x="28" y="43"/>
                    <a:pt x="34" y="32"/>
                    <a:pt x="39" y="19"/>
                  </a:cubicBezTo>
                  <a:cubicBezTo>
                    <a:pt x="41" y="9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26"/>
            <p:cNvSpPr/>
            <p:nvPr/>
          </p:nvSpPr>
          <p:spPr>
            <a:xfrm>
              <a:off x="6013775" y="1268575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7" y="0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26"/>
            <p:cNvSpPr/>
            <p:nvPr/>
          </p:nvSpPr>
          <p:spPr>
            <a:xfrm>
              <a:off x="6010050" y="1253325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8" y="0"/>
                  </a:moveTo>
                  <a:cubicBezTo>
                    <a:pt x="8" y="0"/>
                    <a:pt x="1" y="6"/>
                    <a:pt x="3" y="15"/>
                  </a:cubicBezTo>
                  <a:cubicBezTo>
                    <a:pt x="6" y="26"/>
                    <a:pt x="16" y="33"/>
                    <a:pt x="27" y="33"/>
                  </a:cubicBezTo>
                  <a:cubicBezTo>
                    <a:pt x="30" y="33"/>
                    <a:pt x="32" y="33"/>
                    <a:pt x="35" y="32"/>
                  </a:cubicBezTo>
                  <a:cubicBezTo>
                    <a:pt x="45" y="29"/>
                    <a:pt x="56" y="22"/>
                    <a:pt x="53" y="19"/>
                  </a:cubicBezTo>
                  <a:cubicBezTo>
                    <a:pt x="53" y="11"/>
                    <a:pt x="38" y="5"/>
                    <a:pt x="24" y="1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26"/>
            <p:cNvSpPr/>
            <p:nvPr/>
          </p:nvSpPr>
          <p:spPr>
            <a:xfrm>
              <a:off x="6011175" y="1249600"/>
              <a:ext cx="2150" cy="1125"/>
            </a:xfrm>
            <a:custGeom>
              <a:avLst/>
              <a:gdLst/>
              <a:ahLst/>
              <a:cxnLst/>
              <a:rect l="l" t="t" r="r" b="b"/>
              <a:pathLst>
                <a:path w="86" h="45" extrusionOk="0">
                  <a:moveTo>
                    <a:pt x="32" y="1"/>
                  </a:moveTo>
                  <a:cubicBezTo>
                    <a:pt x="31" y="1"/>
                    <a:pt x="29" y="1"/>
                    <a:pt x="28" y="1"/>
                  </a:cubicBezTo>
                  <a:cubicBezTo>
                    <a:pt x="0" y="8"/>
                    <a:pt x="8" y="19"/>
                    <a:pt x="53" y="35"/>
                  </a:cubicBezTo>
                  <a:cubicBezTo>
                    <a:pt x="67" y="41"/>
                    <a:pt x="77" y="45"/>
                    <a:pt x="80" y="45"/>
                  </a:cubicBezTo>
                  <a:cubicBezTo>
                    <a:pt x="86" y="45"/>
                    <a:pt x="82" y="39"/>
                    <a:pt x="70" y="25"/>
                  </a:cubicBezTo>
                  <a:cubicBezTo>
                    <a:pt x="60" y="13"/>
                    <a:pt x="43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26"/>
            <p:cNvSpPr/>
            <p:nvPr/>
          </p:nvSpPr>
          <p:spPr>
            <a:xfrm>
              <a:off x="6004825" y="1225875"/>
              <a:ext cx="2650" cy="1325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98" y="0"/>
                  </a:moveTo>
                  <a:cubicBezTo>
                    <a:pt x="93" y="0"/>
                    <a:pt x="83" y="2"/>
                    <a:pt x="67" y="6"/>
                  </a:cubicBezTo>
                  <a:cubicBezTo>
                    <a:pt x="43" y="10"/>
                    <a:pt x="15" y="23"/>
                    <a:pt x="8" y="34"/>
                  </a:cubicBezTo>
                  <a:cubicBezTo>
                    <a:pt x="0" y="47"/>
                    <a:pt x="2" y="53"/>
                    <a:pt x="10" y="53"/>
                  </a:cubicBezTo>
                  <a:cubicBezTo>
                    <a:pt x="20" y="53"/>
                    <a:pt x="40" y="44"/>
                    <a:pt x="67" y="27"/>
                  </a:cubicBezTo>
                  <a:cubicBezTo>
                    <a:pt x="9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26"/>
            <p:cNvSpPr/>
            <p:nvPr/>
          </p:nvSpPr>
          <p:spPr>
            <a:xfrm>
              <a:off x="6010300" y="1241725"/>
              <a:ext cx="3075" cy="1250"/>
            </a:xfrm>
            <a:custGeom>
              <a:avLst/>
              <a:gdLst/>
              <a:ahLst/>
              <a:cxnLst/>
              <a:rect l="l" t="t" r="r" b="b"/>
              <a:pathLst>
                <a:path w="123" h="50" extrusionOk="0">
                  <a:moveTo>
                    <a:pt x="70" y="1"/>
                  </a:moveTo>
                  <a:cubicBezTo>
                    <a:pt x="56" y="1"/>
                    <a:pt x="42" y="5"/>
                    <a:pt x="28" y="14"/>
                  </a:cubicBezTo>
                  <a:cubicBezTo>
                    <a:pt x="11" y="25"/>
                    <a:pt x="1" y="38"/>
                    <a:pt x="1" y="46"/>
                  </a:cubicBezTo>
                  <a:cubicBezTo>
                    <a:pt x="2" y="48"/>
                    <a:pt x="5" y="49"/>
                    <a:pt x="8" y="49"/>
                  </a:cubicBezTo>
                  <a:cubicBezTo>
                    <a:pt x="14" y="49"/>
                    <a:pt x="24" y="45"/>
                    <a:pt x="35" y="38"/>
                  </a:cubicBezTo>
                  <a:cubicBezTo>
                    <a:pt x="42" y="33"/>
                    <a:pt x="53" y="31"/>
                    <a:pt x="63" y="31"/>
                  </a:cubicBezTo>
                  <a:cubicBezTo>
                    <a:pt x="74" y="31"/>
                    <a:pt x="86" y="33"/>
                    <a:pt x="94" y="38"/>
                  </a:cubicBezTo>
                  <a:cubicBezTo>
                    <a:pt x="105" y="43"/>
                    <a:pt x="112" y="46"/>
                    <a:pt x="117" y="46"/>
                  </a:cubicBezTo>
                  <a:cubicBezTo>
                    <a:pt x="122" y="46"/>
                    <a:pt x="123" y="41"/>
                    <a:pt x="118" y="31"/>
                  </a:cubicBezTo>
                  <a:cubicBezTo>
                    <a:pt x="112" y="12"/>
                    <a:pt x="92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26"/>
            <p:cNvSpPr/>
            <p:nvPr/>
          </p:nvSpPr>
          <p:spPr>
            <a:xfrm>
              <a:off x="6014500" y="1253850"/>
              <a:ext cx="1375" cy="750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17" y="0"/>
                  </a:moveTo>
                  <a:cubicBezTo>
                    <a:pt x="6" y="0"/>
                    <a:pt x="0" y="6"/>
                    <a:pt x="3" y="15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29" y="29"/>
                    <a:pt x="31" y="29"/>
                    <a:pt x="34" y="29"/>
                  </a:cubicBezTo>
                  <a:cubicBezTo>
                    <a:pt x="44" y="25"/>
                    <a:pt x="54" y="22"/>
                    <a:pt x="51" y="15"/>
                  </a:cubicBezTo>
                  <a:cubicBezTo>
                    <a:pt x="51" y="11"/>
                    <a:pt x="37" y="4"/>
                    <a:pt x="24" y="1"/>
                  </a:cubicBezTo>
                  <a:cubicBezTo>
                    <a:pt x="21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26"/>
            <p:cNvSpPr/>
            <p:nvPr/>
          </p:nvSpPr>
          <p:spPr>
            <a:xfrm>
              <a:off x="6013950" y="1241950"/>
              <a:ext cx="2275" cy="950"/>
            </a:xfrm>
            <a:custGeom>
              <a:avLst/>
              <a:gdLst/>
              <a:ahLst/>
              <a:cxnLst/>
              <a:rect l="l" t="t" r="r" b="b"/>
              <a:pathLst>
                <a:path w="91" h="38" extrusionOk="0">
                  <a:moveTo>
                    <a:pt x="42" y="0"/>
                  </a:moveTo>
                  <a:cubicBezTo>
                    <a:pt x="36" y="0"/>
                    <a:pt x="30" y="1"/>
                    <a:pt x="25" y="2"/>
                  </a:cubicBezTo>
                  <a:cubicBezTo>
                    <a:pt x="7" y="8"/>
                    <a:pt x="1" y="19"/>
                    <a:pt x="11" y="26"/>
                  </a:cubicBezTo>
                  <a:cubicBezTo>
                    <a:pt x="19" y="34"/>
                    <a:pt x="35" y="38"/>
                    <a:pt x="51" y="38"/>
                  </a:cubicBezTo>
                  <a:cubicBezTo>
                    <a:pt x="56" y="38"/>
                    <a:pt x="61" y="37"/>
                    <a:pt x="66" y="37"/>
                  </a:cubicBezTo>
                  <a:cubicBezTo>
                    <a:pt x="84" y="29"/>
                    <a:pt x="91" y="19"/>
                    <a:pt x="80" y="8"/>
                  </a:cubicBezTo>
                  <a:cubicBezTo>
                    <a:pt x="72" y="3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26"/>
            <p:cNvSpPr/>
            <p:nvPr/>
          </p:nvSpPr>
          <p:spPr>
            <a:xfrm>
              <a:off x="6008050" y="1219300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41" y="0"/>
                  </a:moveTo>
                  <a:cubicBezTo>
                    <a:pt x="24" y="0"/>
                    <a:pt x="9" y="4"/>
                    <a:pt x="4" y="13"/>
                  </a:cubicBezTo>
                  <a:cubicBezTo>
                    <a:pt x="0" y="19"/>
                    <a:pt x="8" y="30"/>
                    <a:pt x="21" y="30"/>
                  </a:cubicBezTo>
                  <a:cubicBezTo>
                    <a:pt x="35" y="30"/>
                    <a:pt x="45" y="40"/>
                    <a:pt x="42" y="51"/>
                  </a:cubicBezTo>
                  <a:cubicBezTo>
                    <a:pt x="36" y="63"/>
                    <a:pt x="40" y="69"/>
                    <a:pt x="49" y="69"/>
                  </a:cubicBezTo>
                  <a:cubicBezTo>
                    <a:pt x="51" y="69"/>
                    <a:pt x="54" y="69"/>
                    <a:pt x="56" y="68"/>
                  </a:cubicBezTo>
                  <a:cubicBezTo>
                    <a:pt x="66" y="65"/>
                    <a:pt x="94" y="65"/>
                    <a:pt x="115" y="65"/>
                  </a:cubicBezTo>
                  <a:cubicBezTo>
                    <a:pt x="118" y="65"/>
                    <a:pt x="121" y="66"/>
                    <a:pt x="123" y="66"/>
                  </a:cubicBezTo>
                  <a:cubicBezTo>
                    <a:pt x="142" y="66"/>
                    <a:pt x="149" y="55"/>
                    <a:pt x="146" y="40"/>
                  </a:cubicBezTo>
                  <a:cubicBezTo>
                    <a:pt x="139" y="19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26"/>
            <p:cNvSpPr/>
            <p:nvPr/>
          </p:nvSpPr>
          <p:spPr>
            <a:xfrm>
              <a:off x="6012700" y="1217575"/>
              <a:ext cx="750" cy="2450"/>
            </a:xfrm>
            <a:custGeom>
              <a:avLst/>
              <a:gdLst/>
              <a:ahLst/>
              <a:cxnLst/>
              <a:rect l="l" t="t" r="r" b="b"/>
              <a:pathLst>
                <a:path w="30" h="98" extrusionOk="0">
                  <a:moveTo>
                    <a:pt x="16" y="0"/>
                  </a:moveTo>
                  <a:cubicBezTo>
                    <a:pt x="12" y="0"/>
                    <a:pt x="9" y="9"/>
                    <a:pt x="5" y="26"/>
                  </a:cubicBezTo>
                  <a:cubicBezTo>
                    <a:pt x="0" y="69"/>
                    <a:pt x="4" y="97"/>
                    <a:pt x="11" y="97"/>
                  </a:cubicBezTo>
                  <a:cubicBezTo>
                    <a:pt x="14" y="97"/>
                    <a:pt x="18" y="91"/>
                    <a:pt x="22" y="78"/>
                  </a:cubicBezTo>
                  <a:cubicBezTo>
                    <a:pt x="30" y="57"/>
                    <a:pt x="30" y="30"/>
                    <a:pt x="22" y="12"/>
                  </a:cubicBezTo>
                  <a:cubicBezTo>
                    <a:pt x="20" y="4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26"/>
            <p:cNvSpPr/>
            <p:nvPr/>
          </p:nvSpPr>
          <p:spPr>
            <a:xfrm>
              <a:off x="6011325" y="1213075"/>
              <a:ext cx="1425" cy="1075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6" y="7"/>
                    <a:pt x="18" y="23"/>
                  </a:cubicBezTo>
                  <a:cubicBezTo>
                    <a:pt x="29" y="35"/>
                    <a:pt x="39" y="42"/>
                    <a:pt x="47" y="42"/>
                  </a:cubicBezTo>
                  <a:cubicBezTo>
                    <a:pt x="49" y="42"/>
                    <a:pt x="51" y="41"/>
                    <a:pt x="53" y="39"/>
                  </a:cubicBezTo>
                  <a:cubicBezTo>
                    <a:pt x="57" y="33"/>
                    <a:pt x="47" y="18"/>
                    <a:pt x="26" y="8"/>
                  </a:cubicBezTo>
                  <a:cubicBezTo>
                    <a:pt x="15" y="3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26"/>
            <p:cNvSpPr/>
            <p:nvPr/>
          </p:nvSpPr>
          <p:spPr>
            <a:xfrm>
              <a:off x="6013250" y="1209150"/>
              <a:ext cx="2300" cy="950"/>
            </a:xfrm>
            <a:custGeom>
              <a:avLst/>
              <a:gdLst/>
              <a:ahLst/>
              <a:cxnLst/>
              <a:rect l="l" t="t" r="r" b="b"/>
              <a:pathLst>
                <a:path w="92" h="38" extrusionOk="0">
                  <a:moveTo>
                    <a:pt x="41" y="1"/>
                  </a:moveTo>
                  <a:cubicBezTo>
                    <a:pt x="36" y="1"/>
                    <a:pt x="30" y="1"/>
                    <a:pt x="25" y="2"/>
                  </a:cubicBezTo>
                  <a:cubicBezTo>
                    <a:pt x="8" y="6"/>
                    <a:pt x="0" y="20"/>
                    <a:pt x="11" y="26"/>
                  </a:cubicBezTo>
                  <a:cubicBezTo>
                    <a:pt x="18" y="33"/>
                    <a:pt x="30" y="37"/>
                    <a:pt x="44" y="37"/>
                  </a:cubicBezTo>
                  <a:cubicBezTo>
                    <a:pt x="51" y="37"/>
                    <a:pt x="59" y="36"/>
                    <a:pt x="66" y="34"/>
                  </a:cubicBezTo>
                  <a:cubicBezTo>
                    <a:pt x="84" y="30"/>
                    <a:pt x="91" y="20"/>
                    <a:pt x="80" y="9"/>
                  </a:cubicBezTo>
                  <a:cubicBezTo>
                    <a:pt x="70" y="4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26"/>
            <p:cNvSpPr/>
            <p:nvPr/>
          </p:nvSpPr>
          <p:spPr>
            <a:xfrm>
              <a:off x="6007800" y="1188350"/>
              <a:ext cx="2725" cy="1075"/>
            </a:xfrm>
            <a:custGeom>
              <a:avLst/>
              <a:gdLst/>
              <a:ahLst/>
              <a:cxnLst/>
              <a:rect l="l" t="t" r="r" b="b"/>
              <a:pathLst>
                <a:path w="109" h="43" extrusionOk="0">
                  <a:moveTo>
                    <a:pt x="62" y="1"/>
                  </a:moveTo>
                  <a:cubicBezTo>
                    <a:pt x="51" y="1"/>
                    <a:pt x="38" y="4"/>
                    <a:pt x="28" y="12"/>
                  </a:cubicBezTo>
                  <a:cubicBezTo>
                    <a:pt x="0" y="29"/>
                    <a:pt x="4" y="33"/>
                    <a:pt x="42" y="40"/>
                  </a:cubicBezTo>
                  <a:cubicBezTo>
                    <a:pt x="51" y="42"/>
                    <a:pt x="60" y="43"/>
                    <a:pt x="68" y="43"/>
                  </a:cubicBezTo>
                  <a:cubicBezTo>
                    <a:pt x="98" y="43"/>
                    <a:pt x="108" y="28"/>
                    <a:pt x="84" y="5"/>
                  </a:cubicBezTo>
                  <a:cubicBezTo>
                    <a:pt x="78" y="2"/>
                    <a:pt x="70" y="1"/>
                    <a:pt x="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26"/>
            <p:cNvSpPr/>
            <p:nvPr/>
          </p:nvSpPr>
          <p:spPr>
            <a:xfrm>
              <a:off x="6014050" y="1204225"/>
              <a:ext cx="1225" cy="1400"/>
            </a:xfrm>
            <a:custGeom>
              <a:avLst/>
              <a:gdLst/>
              <a:ahLst/>
              <a:cxnLst/>
              <a:rect l="l" t="t" r="r" b="b"/>
              <a:pathLst>
                <a:path w="49" h="56" extrusionOk="0">
                  <a:moveTo>
                    <a:pt x="25" y="1"/>
                  </a:moveTo>
                  <a:cubicBezTo>
                    <a:pt x="23" y="1"/>
                    <a:pt x="20" y="1"/>
                    <a:pt x="18" y="2"/>
                  </a:cubicBezTo>
                  <a:cubicBezTo>
                    <a:pt x="3" y="5"/>
                    <a:pt x="0" y="23"/>
                    <a:pt x="3" y="39"/>
                  </a:cubicBezTo>
                  <a:cubicBezTo>
                    <a:pt x="8" y="50"/>
                    <a:pt x="13" y="56"/>
                    <a:pt x="20" y="56"/>
                  </a:cubicBezTo>
                  <a:cubicBezTo>
                    <a:pt x="23" y="56"/>
                    <a:pt x="27" y="54"/>
                    <a:pt x="31" y="50"/>
                  </a:cubicBezTo>
                  <a:cubicBezTo>
                    <a:pt x="42" y="39"/>
                    <a:pt x="48" y="26"/>
                    <a:pt x="45" y="15"/>
                  </a:cubicBezTo>
                  <a:cubicBezTo>
                    <a:pt x="42" y="7"/>
                    <a:pt x="35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26"/>
            <p:cNvSpPr/>
            <p:nvPr/>
          </p:nvSpPr>
          <p:spPr>
            <a:xfrm>
              <a:off x="6014250" y="1199525"/>
              <a:ext cx="850" cy="2025"/>
            </a:xfrm>
            <a:custGeom>
              <a:avLst/>
              <a:gdLst/>
              <a:ahLst/>
              <a:cxnLst/>
              <a:rect l="l" t="t" r="r" b="b"/>
              <a:pathLst>
                <a:path w="34" h="81" extrusionOk="0">
                  <a:moveTo>
                    <a:pt x="16" y="1"/>
                  </a:moveTo>
                  <a:cubicBezTo>
                    <a:pt x="13" y="1"/>
                    <a:pt x="11" y="11"/>
                    <a:pt x="10" y="30"/>
                  </a:cubicBezTo>
                  <a:cubicBezTo>
                    <a:pt x="3" y="67"/>
                    <a:pt x="0" y="81"/>
                    <a:pt x="4" y="81"/>
                  </a:cubicBezTo>
                  <a:cubicBezTo>
                    <a:pt x="7" y="81"/>
                    <a:pt x="12" y="76"/>
                    <a:pt x="20" y="68"/>
                  </a:cubicBezTo>
                  <a:cubicBezTo>
                    <a:pt x="30" y="57"/>
                    <a:pt x="34" y="37"/>
                    <a:pt x="26" y="19"/>
                  </a:cubicBezTo>
                  <a:cubicBezTo>
                    <a:pt x="22" y="7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26"/>
            <p:cNvSpPr/>
            <p:nvPr/>
          </p:nvSpPr>
          <p:spPr>
            <a:xfrm>
              <a:off x="6012925" y="1192375"/>
              <a:ext cx="3225" cy="3225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5" y="0"/>
                  </a:moveTo>
                  <a:cubicBezTo>
                    <a:pt x="12" y="0"/>
                    <a:pt x="15" y="5"/>
                    <a:pt x="24" y="14"/>
                  </a:cubicBezTo>
                  <a:cubicBezTo>
                    <a:pt x="38" y="25"/>
                    <a:pt x="34" y="35"/>
                    <a:pt x="17" y="42"/>
                  </a:cubicBezTo>
                  <a:cubicBezTo>
                    <a:pt x="0" y="45"/>
                    <a:pt x="0" y="52"/>
                    <a:pt x="17" y="55"/>
                  </a:cubicBezTo>
                  <a:cubicBezTo>
                    <a:pt x="34" y="63"/>
                    <a:pt x="63" y="80"/>
                    <a:pt x="87" y="97"/>
                  </a:cubicBezTo>
                  <a:lnTo>
                    <a:pt x="128" y="129"/>
                  </a:lnTo>
                  <a:lnTo>
                    <a:pt x="100" y="94"/>
                  </a:lnTo>
                  <a:cubicBezTo>
                    <a:pt x="83" y="73"/>
                    <a:pt x="66" y="49"/>
                    <a:pt x="58" y="35"/>
                  </a:cubicBezTo>
                  <a:cubicBezTo>
                    <a:pt x="52" y="25"/>
                    <a:pt x="38" y="7"/>
                    <a:pt x="24" y="4"/>
                  </a:cubicBezTo>
                  <a:cubicBezTo>
                    <a:pt x="19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34" name="Google Shape;1734;p26"/>
          <p:cNvSpPr/>
          <p:nvPr/>
        </p:nvSpPr>
        <p:spPr>
          <a:xfrm rot="-6300053">
            <a:off x="1287161" y="5033328"/>
            <a:ext cx="1600984" cy="689492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35" name="Google Shape;1735;p26"/>
          <p:cNvGrpSpPr/>
          <p:nvPr/>
        </p:nvGrpSpPr>
        <p:grpSpPr>
          <a:xfrm>
            <a:off x="8423995" y="-167197"/>
            <a:ext cx="1028674" cy="871690"/>
            <a:chOff x="5124150" y="3418675"/>
            <a:chExt cx="584175" cy="495025"/>
          </a:xfrm>
        </p:grpSpPr>
        <p:sp>
          <p:nvSpPr>
            <p:cNvPr id="1736" name="Google Shape;1736;p26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26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26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26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26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26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26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26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26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26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26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26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26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26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26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26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26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53" name="Google Shape;1753;p26"/>
          <p:cNvGrpSpPr/>
          <p:nvPr/>
        </p:nvGrpSpPr>
        <p:grpSpPr>
          <a:xfrm>
            <a:off x="8338885" y="2863644"/>
            <a:ext cx="419556" cy="413909"/>
            <a:chOff x="4129135" y="4735732"/>
            <a:chExt cx="419556" cy="413909"/>
          </a:xfrm>
        </p:grpSpPr>
        <p:sp>
          <p:nvSpPr>
            <p:cNvPr id="1754" name="Google Shape;1754;p26"/>
            <p:cNvSpPr/>
            <p:nvPr/>
          </p:nvSpPr>
          <p:spPr>
            <a:xfrm>
              <a:off x="4144471" y="5002093"/>
              <a:ext cx="124350" cy="107187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26"/>
            <p:cNvSpPr/>
            <p:nvPr/>
          </p:nvSpPr>
          <p:spPr>
            <a:xfrm>
              <a:off x="4129135" y="4845908"/>
              <a:ext cx="151368" cy="123464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26"/>
            <p:cNvSpPr/>
            <p:nvPr/>
          </p:nvSpPr>
          <p:spPr>
            <a:xfrm>
              <a:off x="4263949" y="4903045"/>
              <a:ext cx="284742" cy="246596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26"/>
            <p:cNvSpPr/>
            <p:nvPr/>
          </p:nvSpPr>
          <p:spPr>
            <a:xfrm>
              <a:off x="4207144" y="4735732"/>
              <a:ext cx="148710" cy="133208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26"/>
            <p:cNvSpPr/>
            <p:nvPr/>
          </p:nvSpPr>
          <p:spPr>
            <a:xfrm>
              <a:off x="4368035" y="4776204"/>
              <a:ext cx="145887" cy="101041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59" name="Google Shape;1759;p26"/>
          <p:cNvGrpSpPr/>
          <p:nvPr/>
        </p:nvGrpSpPr>
        <p:grpSpPr>
          <a:xfrm>
            <a:off x="8536359" y="4086606"/>
            <a:ext cx="309323" cy="305228"/>
            <a:chOff x="4583184" y="5084531"/>
            <a:chExt cx="309323" cy="305228"/>
          </a:xfrm>
        </p:grpSpPr>
        <p:sp>
          <p:nvSpPr>
            <p:cNvPr id="1760" name="Google Shape;1760;p26"/>
            <p:cNvSpPr/>
            <p:nvPr/>
          </p:nvSpPr>
          <p:spPr>
            <a:xfrm>
              <a:off x="4594533" y="5281022"/>
              <a:ext cx="91684" cy="7889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26"/>
            <p:cNvSpPr/>
            <p:nvPr/>
          </p:nvSpPr>
          <p:spPr>
            <a:xfrm>
              <a:off x="4583184" y="5165863"/>
              <a:ext cx="111671" cy="91131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26"/>
            <p:cNvSpPr/>
            <p:nvPr/>
          </p:nvSpPr>
          <p:spPr>
            <a:xfrm>
              <a:off x="4682508" y="5207940"/>
              <a:ext cx="209999" cy="181819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26"/>
            <p:cNvSpPr/>
            <p:nvPr/>
          </p:nvSpPr>
          <p:spPr>
            <a:xfrm>
              <a:off x="4640652" y="5084531"/>
              <a:ext cx="109733" cy="98328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26"/>
            <p:cNvSpPr/>
            <p:nvPr/>
          </p:nvSpPr>
          <p:spPr>
            <a:xfrm>
              <a:off x="4759355" y="5114318"/>
              <a:ext cx="107630" cy="74687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65" name="Google Shape;1765;p26"/>
          <p:cNvGrpSpPr/>
          <p:nvPr/>
        </p:nvGrpSpPr>
        <p:grpSpPr>
          <a:xfrm>
            <a:off x="8609005" y="3441303"/>
            <a:ext cx="366572" cy="362752"/>
            <a:chOff x="4648293" y="4608503"/>
            <a:chExt cx="366572" cy="362752"/>
          </a:xfrm>
        </p:grpSpPr>
        <p:sp>
          <p:nvSpPr>
            <p:cNvPr id="1766" name="Google Shape;1766;p26"/>
            <p:cNvSpPr/>
            <p:nvPr/>
          </p:nvSpPr>
          <p:spPr>
            <a:xfrm>
              <a:off x="4652445" y="4816122"/>
              <a:ext cx="106190" cy="90300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26"/>
            <p:cNvSpPr/>
            <p:nvPr/>
          </p:nvSpPr>
          <p:spPr>
            <a:xfrm>
              <a:off x="4648293" y="4666913"/>
              <a:ext cx="128945" cy="120142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26"/>
            <p:cNvSpPr/>
            <p:nvPr/>
          </p:nvSpPr>
          <p:spPr>
            <a:xfrm>
              <a:off x="4749943" y="4754667"/>
              <a:ext cx="264922" cy="216588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26"/>
            <p:cNvSpPr/>
            <p:nvPr/>
          </p:nvSpPr>
          <p:spPr>
            <a:xfrm>
              <a:off x="4740476" y="4608503"/>
              <a:ext cx="132599" cy="111173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26"/>
            <p:cNvSpPr/>
            <p:nvPr/>
          </p:nvSpPr>
          <p:spPr>
            <a:xfrm>
              <a:off x="4870528" y="4639784"/>
              <a:ext cx="116100" cy="97332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71" name="Google Shape;1771;p26"/>
          <p:cNvSpPr/>
          <p:nvPr/>
        </p:nvSpPr>
        <p:spPr>
          <a:xfrm>
            <a:off x="-746665" y="-538038"/>
            <a:ext cx="2533737" cy="1452447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72" name="Google Shape;1772;p26"/>
          <p:cNvGrpSpPr/>
          <p:nvPr/>
        </p:nvGrpSpPr>
        <p:grpSpPr>
          <a:xfrm>
            <a:off x="129846" y="3611046"/>
            <a:ext cx="664358" cy="1118645"/>
            <a:chOff x="5885054" y="4561989"/>
            <a:chExt cx="302091" cy="508636"/>
          </a:xfrm>
        </p:grpSpPr>
        <p:sp>
          <p:nvSpPr>
            <p:cNvPr id="1773" name="Google Shape;1773;p26"/>
            <p:cNvSpPr/>
            <p:nvPr/>
          </p:nvSpPr>
          <p:spPr>
            <a:xfrm rot="2700000">
              <a:off x="5913313" y="4622210"/>
              <a:ext cx="245573" cy="181648"/>
            </a:xfrm>
            <a:custGeom>
              <a:avLst/>
              <a:gdLst/>
              <a:ahLst/>
              <a:cxnLst/>
              <a:rect l="l" t="t" r="r" b="b"/>
              <a:pathLst>
                <a:path w="9823" h="7266" extrusionOk="0">
                  <a:moveTo>
                    <a:pt x="1886" y="1"/>
                  </a:moveTo>
                  <a:cubicBezTo>
                    <a:pt x="1683" y="1"/>
                    <a:pt x="1478" y="46"/>
                    <a:pt x="1291" y="136"/>
                  </a:cubicBezTo>
                  <a:cubicBezTo>
                    <a:pt x="874" y="338"/>
                    <a:pt x="989" y="921"/>
                    <a:pt x="1048" y="1371"/>
                  </a:cubicBezTo>
                  <a:cubicBezTo>
                    <a:pt x="990" y="1356"/>
                    <a:pt x="934" y="1349"/>
                    <a:pt x="880" y="1349"/>
                  </a:cubicBezTo>
                  <a:cubicBezTo>
                    <a:pt x="503" y="1349"/>
                    <a:pt x="236" y="1686"/>
                    <a:pt x="139" y="2061"/>
                  </a:cubicBezTo>
                  <a:cubicBezTo>
                    <a:pt x="0" y="2610"/>
                    <a:pt x="240" y="3164"/>
                    <a:pt x="778" y="3356"/>
                  </a:cubicBezTo>
                  <a:cubicBezTo>
                    <a:pt x="874" y="3390"/>
                    <a:pt x="972" y="3404"/>
                    <a:pt x="1072" y="3404"/>
                  </a:cubicBezTo>
                  <a:cubicBezTo>
                    <a:pt x="1352" y="3404"/>
                    <a:pt x="1637" y="3292"/>
                    <a:pt x="1888" y="3189"/>
                  </a:cubicBezTo>
                  <a:cubicBezTo>
                    <a:pt x="2097" y="3106"/>
                    <a:pt x="2296" y="3034"/>
                    <a:pt x="2506" y="3034"/>
                  </a:cubicBezTo>
                  <a:cubicBezTo>
                    <a:pt x="2595" y="3034"/>
                    <a:pt x="2685" y="3047"/>
                    <a:pt x="2780" y="3078"/>
                  </a:cubicBezTo>
                  <a:cubicBezTo>
                    <a:pt x="3084" y="3179"/>
                    <a:pt x="3359" y="3414"/>
                    <a:pt x="3622" y="3585"/>
                  </a:cubicBezTo>
                  <a:cubicBezTo>
                    <a:pt x="4625" y="4237"/>
                    <a:pt x="5711" y="4751"/>
                    <a:pt x="6700" y="5423"/>
                  </a:cubicBezTo>
                  <a:cubicBezTo>
                    <a:pt x="6706" y="5427"/>
                    <a:pt x="6717" y="5433"/>
                    <a:pt x="6727" y="5433"/>
                  </a:cubicBezTo>
                  <a:cubicBezTo>
                    <a:pt x="6644" y="5912"/>
                    <a:pt x="6533" y="6277"/>
                    <a:pt x="6845" y="6700"/>
                  </a:cubicBezTo>
                  <a:cubicBezTo>
                    <a:pt x="7088" y="7031"/>
                    <a:pt x="7544" y="7266"/>
                    <a:pt x="7955" y="7266"/>
                  </a:cubicBezTo>
                  <a:cubicBezTo>
                    <a:pt x="7967" y="7266"/>
                    <a:pt x="7978" y="7266"/>
                    <a:pt x="7990" y="7265"/>
                  </a:cubicBezTo>
                  <a:cubicBezTo>
                    <a:pt x="8792" y="7238"/>
                    <a:pt x="8840" y="6364"/>
                    <a:pt x="8715" y="5739"/>
                  </a:cubicBezTo>
                  <a:lnTo>
                    <a:pt x="8715" y="5739"/>
                  </a:lnTo>
                  <a:cubicBezTo>
                    <a:pt x="8726" y="5739"/>
                    <a:pt x="8737" y="5739"/>
                    <a:pt x="8747" y="5739"/>
                  </a:cubicBezTo>
                  <a:cubicBezTo>
                    <a:pt x="9254" y="5739"/>
                    <a:pt x="9822" y="5412"/>
                    <a:pt x="9673" y="4847"/>
                  </a:cubicBezTo>
                  <a:cubicBezTo>
                    <a:pt x="9572" y="4473"/>
                    <a:pt x="9218" y="4140"/>
                    <a:pt x="8837" y="4056"/>
                  </a:cubicBezTo>
                  <a:cubicBezTo>
                    <a:pt x="8715" y="4031"/>
                    <a:pt x="8596" y="4019"/>
                    <a:pt x="8478" y="4019"/>
                  </a:cubicBezTo>
                  <a:cubicBezTo>
                    <a:pt x="8343" y="4019"/>
                    <a:pt x="8208" y="4034"/>
                    <a:pt x="8070" y="4060"/>
                  </a:cubicBezTo>
                  <a:cubicBezTo>
                    <a:pt x="7825" y="4104"/>
                    <a:pt x="7547" y="4293"/>
                    <a:pt x="7297" y="4293"/>
                  </a:cubicBezTo>
                  <a:cubicBezTo>
                    <a:pt x="7289" y="4293"/>
                    <a:pt x="7281" y="4293"/>
                    <a:pt x="7273" y="4293"/>
                  </a:cubicBezTo>
                  <a:cubicBezTo>
                    <a:pt x="6786" y="4032"/>
                    <a:pt x="6315" y="3755"/>
                    <a:pt x="5840" y="3470"/>
                  </a:cubicBezTo>
                  <a:cubicBezTo>
                    <a:pt x="5319" y="3158"/>
                    <a:pt x="4754" y="2922"/>
                    <a:pt x="4205" y="2665"/>
                  </a:cubicBezTo>
                  <a:cubicBezTo>
                    <a:pt x="3830" y="2492"/>
                    <a:pt x="3432" y="2336"/>
                    <a:pt x="3119" y="2061"/>
                  </a:cubicBezTo>
                  <a:cubicBezTo>
                    <a:pt x="2738" y="1728"/>
                    <a:pt x="3119" y="1170"/>
                    <a:pt x="2984" y="746"/>
                  </a:cubicBezTo>
                  <a:cubicBezTo>
                    <a:pt x="2828" y="254"/>
                    <a:pt x="2366" y="1"/>
                    <a:pt x="18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26"/>
            <p:cNvSpPr/>
            <p:nvPr/>
          </p:nvSpPr>
          <p:spPr>
            <a:xfrm>
              <a:off x="5897275" y="4884225"/>
              <a:ext cx="173000" cy="186400"/>
            </a:xfrm>
            <a:custGeom>
              <a:avLst/>
              <a:gdLst/>
              <a:ahLst/>
              <a:cxnLst/>
              <a:rect l="l" t="t" r="r" b="b"/>
              <a:pathLst>
                <a:path w="6920" h="7456" extrusionOk="0">
                  <a:moveTo>
                    <a:pt x="1809" y="1"/>
                  </a:moveTo>
                  <a:cubicBezTo>
                    <a:pt x="1770" y="1"/>
                    <a:pt x="1730" y="3"/>
                    <a:pt x="1691" y="7"/>
                  </a:cubicBezTo>
                  <a:cubicBezTo>
                    <a:pt x="1309" y="45"/>
                    <a:pt x="1236" y="531"/>
                    <a:pt x="1156" y="899"/>
                  </a:cubicBezTo>
                  <a:cubicBezTo>
                    <a:pt x="1060" y="833"/>
                    <a:pt x="960" y="804"/>
                    <a:pt x="862" y="804"/>
                  </a:cubicBezTo>
                  <a:cubicBezTo>
                    <a:pt x="629" y="804"/>
                    <a:pt x="406" y="967"/>
                    <a:pt x="261" y="1180"/>
                  </a:cubicBezTo>
                  <a:cubicBezTo>
                    <a:pt x="1" y="1568"/>
                    <a:pt x="29" y="2068"/>
                    <a:pt x="393" y="2363"/>
                  </a:cubicBezTo>
                  <a:cubicBezTo>
                    <a:pt x="587" y="2522"/>
                    <a:pt x="847" y="2551"/>
                    <a:pt x="1097" y="2551"/>
                  </a:cubicBezTo>
                  <a:cubicBezTo>
                    <a:pt x="1168" y="2551"/>
                    <a:pt x="1238" y="2549"/>
                    <a:pt x="1305" y="2547"/>
                  </a:cubicBezTo>
                  <a:cubicBezTo>
                    <a:pt x="1353" y="2545"/>
                    <a:pt x="1400" y="2543"/>
                    <a:pt x="1447" y="2543"/>
                  </a:cubicBezTo>
                  <a:cubicBezTo>
                    <a:pt x="1654" y="2543"/>
                    <a:pt x="1848" y="2571"/>
                    <a:pt x="2027" y="2710"/>
                  </a:cubicBezTo>
                  <a:cubicBezTo>
                    <a:pt x="2236" y="2873"/>
                    <a:pt x="2385" y="3130"/>
                    <a:pt x="2540" y="3338"/>
                  </a:cubicBezTo>
                  <a:cubicBezTo>
                    <a:pt x="3137" y="4125"/>
                    <a:pt x="3838" y="4826"/>
                    <a:pt x="4418" y="5624"/>
                  </a:cubicBezTo>
                  <a:cubicBezTo>
                    <a:pt x="4425" y="5631"/>
                    <a:pt x="4431" y="5638"/>
                    <a:pt x="4439" y="5642"/>
                  </a:cubicBezTo>
                  <a:cubicBezTo>
                    <a:pt x="4241" y="5989"/>
                    <a:pt x="4053" y="6242"/>
                    <a:pt x="4178" y="6662"/>
                  </a:cubicBezTo>
                  <a:cubicBezTo>
                    <a:pt x="4276" y="6995"/>
                    <a:pt x="4577" y="7314"/>
                    <a:pt x="4910" y="7418"/>
                  </a:cubicBezTo>
                  <a:cubicBezTo>
                    <a:pt x="4990" y="7444"/>
                    <a:pt x="5064" y="7456"/>
                    <a:pt x="5133" y="7456"/>
                  </a:cubicBezTo>
                  <a:cubicBezTo>
                    <a:pt x="5607" y="7456"/>
                    <a:pt x="5832" y="6890"/>
                    <a:pt x="5899" y="6436"/>
                  </a:cubicBezTo>
                  <a:cubicBezTo>
                    <a:pt x="6013" y="6480"/>
                    <a:pt x="6140" y="6504"/>
                    <a:pt x="6264" y="6504"/>
                  </a:cubicBezTo>
                  <a:cubicBezTo>
                    <a:pt x="6571" y="6504"/>
                    <a:pt x="6861" y="6358"/>
                    <a:pt x="6891" y="6010"/>
                  </a:cubicBezTo>
                  <a:cubicBezTo>
                    <a:pt x="6919" y="5690"/>
                    <a:pt x="6735" y="5333"/>
                    <a:pt x="6465" y="5160"/>
                  </a:cubicBezTo>
                  <a:cubicBezTo>
                    <a:pt x="6277" y="5045"/>
                    <a:pt x="6083" y="4982"/>
                    <a:pt x="5864" y="4948"/>
                  </a:cubicBezTo>
                  <a:cubicBezTo>
                    <a:pt x="5820" y="4941"/>
                    <a:pt x="5773" y="4938"/>
                    <a:pt x="5724" y="4938"/>
                  </a:cubicBezTo>
                  <a:cubicBezTo>
                    <a:pt x="5632" y="4938"/>
                    <a:pt x="5533" y="4947"/>
                    <a:pt x="5437" y="4947"/>
                  </a:cubicBezTo>
                  <a:cubicBezTo>
                    <a:pt x="5345" y="4947"/>
                    <a:pt x="5256" y="4939"/>
                    <a:pt x="5181" y="4906"/>
                  </a:cubicBezTo>
                  <a:cubicBezTo>
                    <a:pt x="4876" y="4569"/>
                    <a:pt x="4588" y="4223"/>
                    <a:pt x="4296" y="3869"/>
                  </a:cubicBezTo>
                  <a:cubicBezTo>
                    <a:pt x="3981" y="3480"/>
                    <a:pt x="3602" y="3140"/>
                    <a:pt x="3248" y="2786"/>
                  </a:cubicBezTo>
                  <a:cubicBezTo>
                    <a:pt x="3009" y="2547"/>
                    <a:pt x="2742" y="2314"/>
                    <a:pt x="2575" y="2013"/>
                  </a:cubicBezTo>
                  <a:cubicBezTo>
                    <a:pt x="2370" y="1648"/>
                    <a:pt x="2825" y="1319"/>
                    <a:pt x="2839" y="955"/>
                  </a:cubicBezTo>
                  <a:cubicBezTo>
                    <a:pt x="2859" y="389"/>
                    <a:pt x="2345" y="1"/>
                    <a:pt x="18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4"/>
        </a:solidFill>
        <a:effectLst/>
      </p:bgPr>
    </p:bg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27"/>
          <p:cNvSpPr txBox="1">
            <a:spLocks noGrp="1"/>
          </p:cNvSpPr>
          <p:nvPr>
            <p:ph type="title"/>
          </p:nvPr>
        </p:nvSpPr>
        <p:spPr>
          <a:xfrm>
            <a:off x="948600" y="1419425"/>
            <a:ext cx="4080600" cy="11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77" name="Google Shape;1777;p27"/>
          <p:cNvSpPr txBox="1">
            <a:spLocks noGrp="1"/>
          </p:cNvSpPr>
          <p:nvPr>
            <p:ph type="body" idx="1"/>
          </p:nvPr>
        </p:nvSpPr>
        <p:spPr>
          <a:xfrm>
            <a:off x="948600" y="2620075"/>
            <a:ext cx="4080600" cy="11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1778" name="Google Shape;1778;p27"/>
          <p:cNvGrpSpPr/>
          <p:nvPr/>
        </p:nvGrpSpPr>
        <p:grpSpPr>
          <a:xfrm rot="10252320" flipH="1">
            <a:off x="5851911" y="4098031"/>
            <a:ext cx="4634460" cy="1255196"/>
            <a:chOff x="5021625" y="1087550"/>
            <a:chExt cx="996900" cy="283625"/>
          </a:xfrm>
        </p:grpSpPr>
        <p:sp>
          <p:nvSpPr>
            <p:cNvPr id="1779" name="Google Shape;1779;p27"/>
            <p:cNvSpPr/>
            <p:nvPr/>
          </p:nvSpPr>
          <p:spPr>
            <a:xfrm>
              <a:off x="5021625" y="1091500"/>
              <a:ext cx="996900" cy="249875"/>
            </a:xfrm>
            <a:custGeom>
              <a:avLst/>
              <a:gdLst/>
              <a:ahLst/>
              <a:cxnLst/>
              <a:rect l="l" t="t" r="r" b="b"/>
              <a:pathLst>
                <a:path w="39876" h="9995" extrusionOk="0">
                  <a:moveTo>
                    <a:pt x="27441" y="108"/>
                  </a:moveTo>
                  <a:cubicBezTo>
                    <a:pt x="27477" y="108"/>
                    <a:pt x="27504" y="146"/>
                    <a:pt x="27470" y="156"/>
                  </a:cubicBezTo>
                  <a:cubicBezTo>
                    <a:pt x="27468" y="157"/>
                    <a:pt x="27466" y="157"/>
                    <a:pt x="27464" y="157"/>
                  </a:cubicBezTo>
                  <a:cubicBezTo>
                    <a:pt x="27455" y="157"/>
                    <a:pt x="27450" y="150"/>
                    <a:pt x="27454" y="139"/>
                  </a:cubicBezTo>
                  <a:cubicBezTo>
                    <a:pt x="27457" y="129"/>
                    <a:pt x="27450" y="119"/>
                    <a:pt x="27433" y="114"/>
                  </a:cubicBezTo>
                  <a:cubicBezTo>
                    <a:pt x="27419" y="111"/>
                    <a:pt x="27422" y="108"/>
                    <a:pt x="27436" y="108"/>
                  </a:cubicBezTo>
                  <a:cubicBezTo>
                    <a:pt x="27438" y="108"/>
                    <a:pt x="27439" y="108"/>
                    <a:pt x="27441" y="108"/>
                  </a:cubicBezTo>
                  <a:close/>
                  <a:moveTo>
                    <a:pt x="28599" y="152"/>
                  </a:moveTo>
                  <a:cubicBezTo>
                    <a:pt x="28601" y="152"/>
                    <a:pt x="28603" y="152"/>
                    <a:pt x="28605" y="153"/>
                  </a:cubicBezTo>
                  <a:cubicBezTo>
                    <a:pt x="28623" y="156"/>
                    <a:pt x="28633" y="164"/>
                    <a:pt x="28636" y="170"/>
                  </a:cubicBezTo>
                  <a:cubicBezTo>
                    <a:pt x="28636" y="174"/>
                    <a:pt x="28629" y="181"/>
                    <a:pt x="28615" y="184"/>
                  </a:cubicBezTo>
                  <a:cubicBezTo>
                    <a:pt x="28614" y="185"/>
                    <a:pt x="28612" y="185"/>
                    <a:pt x="28610" y="185"/>
                  </a:cubicBezTo>
                  <a:cubicBezTo>
                    <a:pt x="28601" y="185"/>
                    <a:pt x="28591" y="179"/>
                    <a:pt x="28588" y="167"/>
                  </a:cubicBezTo>
                  <a:cubicBezTo>
                    <a:pt x="28585" y="158"/>
                    <a:pt x="28589" y="152"/>
                    <a:pt x="28599" y="152"/>
                  </a:cubicBezTo>
                  <a:close/>
                  <a:moveTo>
                    <a:pt x="27339" y="128"/>
                  </a:moveTo>
                  <a:cubicBezTo>
                    <a:pt x="27341" y="128"/>
                    <a:pt x="27340" y="131"/>
                    <a:pt x="27339" y="135"/>
                  </a:cubicBezTo>
                  <a:cubicBezTo>
                    <a:pt x="27332" y="146"/>
                    <a:pt x="27350" y="164"/>
                    <a:pt x="27381" y="170"/>
                  </a:cubicBezTo>
                  <a:cubicBezTo>
                    <a:pt x="27450" y="191"/>
                    <a:pt x="27457" y="226"/>
                    <a:pt x="27395" y="236"/>
                  </a:cubicBezTo>
                  <a:cubicBezTo>
                    <a:pt x="27392" y="236"/>
                    <a:pt x="27388" y="237"/>
                    <a:pt x="27385" y="237"/>
                  </a:cubicBezTo>
                  <a:cubicBezTo>
                    <a:pt x="27328" y="237"/>
                    <a:pt x="27285" y="172"/>
                    <a:pt x="27325" y="139"/>
                  </a:cubicBezTo>
                  <a:cubicBezTo>
                    <a:pt x="27332" y="132"/>
                    <a:pt x="27337" y="128"/>
                    <a:pt x="27339" y="128"/>
                  </a:cubicBezTo>
                  <a:close/>
                  <a:moveTo>
                    <a:pt x="29418" y="221"/>
                  </a:moveTo>
                  <a:cubicBezTo>
                    <a:pt x="29421" y="221"/>
                    <a:pt x="29424" y="222"/>
                    <a:pt x="29427" y="223"/>
                  </a:cubicBezTo>
                  <a:cubicBezTo>
                    <a:pt x="29441" y="226"/>
                    <a:pt x="29455" y="236"/>
                    <a:pt x="29459" y="247"/>
                  </a:cubicBezTo>
                  <a:cubicBezTo>
                    <a:pt x="29461" y="257"/>
                    <a:pt x="29458" y="262"/>
                    <a:pt x="29450" y="262"/>
                  </a:cubicBezTo>
                  <a:cubicBezTo>
                    <a:pt x="29448" y="262"/>
                    <a:pt x="29445" y="261"/>
                    <a:pt x="29441" y="260"/>
                  </a:cubicBezTo>
                  <a:cubicBezTo>
                    <a:pt x="29424" y="257"/>
                    <a:pt x="29410" y="247"/>
                    <a:pt x="29406" y="236"/>
                  </a:cubicBezTo>
                  <a:cubicBezTo>
                    <a:pt x="29404" y="226"/>
                    <a:pt x="29409" y="221"/>
                    <a:pt x="29418" y="221"/>
                  </a:cubicBezTo>
                  <a:close/>
                  <a:moveTo>
                    <a:pt x="28273" y="239"/>
                  </a:moveTo>
                  <a:cubicBezTo>
                    <a:pt x="28276" y="239"/>
                    <a:pt x="28279" y="239"/>
                    <a:pt x="28282" y="239"/>
                  </a:cubicBezTo>
                  <a:cubicBezTo>
                    <a:pt x="28303" y="239"/>
                    <a:pt x="28321" y="244"/>
                    <a:pt x="28321" y="250"/>
                  </a:cubicBezTo>
                  <a:cubicBezTo>
                    <a:pt x="28324" y="253"/>
                    <a:pt x="28311" y="260"/>
                    <a:pt x="28293" y="268"/>
                  </a:cubicBezTo>
                  <a:cubicBezTo>
                    <a:pt x="28288" y="268"/>
                    <a:pt x="28284" y="269"/>
                    <a:pt x="28279" y="269"/>
                  </a:cubicBezTo>
                  <a:cubicBezTo>
                    <a:pt x="28265" y="269"/>
                    <a:pt x="28254" y="264"/>
                    <a:pt x="28251" y="253"/>
                  </a:cubicBezTo>
                  <a:cubicBezTo>
                    <a:pt x="28249" y="245"/>
                    <a:pt x="28258" y="239"/>
                    <a:pt x="28273" y="239"/>
                  </a:cubicBezTo>
                  <a:close/>
                  <a:moveTo>
                    <a:pt x="22107" y="329"/>
                  </a:moveTo>
                  <a:cubicBezTo>
                    <a:pt x="22120" y="329"/>
                    <a:pt x="22132" y="333"/>
                    <a:pt x="22135" y="340"/>
                  </a:cubicBezTo>
                  <a:cubicBezTo>
                    <a:pt x="22138" y="354"/>
                    <a:pt x="22131" y="364"/>
                    <a:pt x="22117" y="368"/>
                  </a:cubicBezTo>
                  <a:cubicBezTo>
                    <a:pt x="22107" y="368"/>
                    <a:pt x="22090" y="364"/>
                    <a:pt x="22076" y="354"/>
                  </a:cubicBezTo>
                  <a:cubicBezTo>
                    <a:pt x="22066" y="348"/>
                    <a:pt x="22072" y="337"/>
                    <a:pt x="22093" y="330"/>
                  </a:cubicBezTo>
                  <a:cubicBezTo>
                    <a:pt x="22098" y="329"/>
                    <a:pt x="22102" y="329"/>
                    <a:pt x="22107" y="329"/>
                  </a:cubicBezTo>
                  <a:close/>
                  <a:moveTo>
                    <a:pt x="31541" y="403"/>
                  </a:moveTo>
                  <a:cubicBezTo>
                    <a:pt x="31599" y="403"/>
                    <a:pt x="31690" y="415"/>
                    <a:pt x="31693" y="423"/>
                  </a:cubicBezTo>
                  <a:cubicBezTo>
                    <a:pt x="31696" y="429"/>
                    <a:pt x="31671" y="435"/>
                    <a:pt x="31637" y="435"/>
                  </a:cubicBezTo>
                  <a:cubicBezTo>
                    <a:pt x="31629" y="435"/>
                    <a:pt x="31621" y="435"/>
                    <a:pt x="31613" y="434"/>
                  </a:cubicBezTo>
                  <a:cubicBezTo>
                    <a:pt x="31526" y="431"/>
                    <a:pt x="31471" y="413"/>
                    <a:pt x="31505" y="406"/>
                  </a:cubicBezTo>
                  <a:cubicBezTo>
                    <a:pt x="31513" y="404"/>
                    <a:pt x="31526" y="403"/>
                    <a:pt x="31541" y="403"/>
                  </a:cubicBezTo>
                  <a:close/>
                  <a:moveTo>
                    <a:pt x="35114" y="1092"/>
                  </a:moveTo>
                  <a:cubicBezTo>
                    <a:pt x="35121" y="1092"/>
                    <a:pt x="35125" y="1102"/>
                    <a:pt x="35131" y="1121"/>
                  </a:cubicBezTo>
                  <a:cubicBezTo>
                    <a:pt x="35138" y="1142"/>
                    <a:pt x="35135" y="1166"/>
                    <a:pt x="35124" y="1169"/>
                  </a:cubicBezTo>
                  <a:cubicBezTo>
                    <a:pt x="35121" y="1170"/>
                    <a:pt x="35117" y="1170"/>
                    <a:pt x="35114" y="1170"/>
                  </a:cubicBezTo>
                  <a:cubicBezTo>
                    <a:pt x="35083" y="1170"/>
                    <a:pt x="35071" y="1142"/>
                    <a:pt x="35093" y="1110"/>
                  </a:cubicBezTo>
                  <a:cubicBezTo>
                    <a:pt x="35103" y="1098"/>
                    <a:pt x="35109" y="1092"/>
                    <a:pt x="35114" y="1092"/>
                  </a:cubicBezTo>
                  <a:close/>
                  <a:moveTo>
                    <a:pt x="35235" y="1562"/>
                  </a:moveTo>
                  <a:cubicBezTo>
                    <a:pt x="35242" y="1562"/>
                    <a:pt x="35248" y="1568"/>
                    <a:pt x="35252" y="1582"/>
                  </a:cubicBezTo>
                  <a:cubicBezTo>
                    <a:pt x="35260" y="1592"/>
                    <a:pt x="35249" y="1603"/>
                    <a:pt x="35239" y="1607"/>
                  </a:cubicBezTo>
                  <a:cubicBezTo>
                    <a:pt x="35225" y="1610"/>
                    <a:pt x="35222" y="1624"/>
                    <a:pt x="35225" y="1642"/>
                  </a:cubicBezTo>
                  <a:cubicBezTo>
                    <a:pt x="35232" y="1659"/>
                    <a:pt x="35225" y="1672"/>
                    <a:pt x="35211" y="1676"/>
                  </a:cubicBezTo>
                  <a:cubicBezTo>
                    <a:pt x="35206" y="1678"/>
                    <a:pt x="35201" y="1679"/>
                    <a:pt x="35197" y="1679"/>
                  </a:cubicBezTo>
                  <a:cubicBezTo>
                    <a:pt x="35193" y="1679"/>
                    <a:pt x="35190" y="1678"/>
                    <a:pt x="35190" y="1676"/>
                  </a:cubicBezTo>
                  <a:cubicBezTo>
                    <a:pt x="35187" y="1616"/>
                    <a:pt x="35214" y="1562"/>
                    <a:pt x="35235" y="1562"/>
                  </a:cubicBezTo>
                  <a:close/>
                  <a:moveTo>
                    <a:pt x="35355" y="1748"/>
                  </a:moveTo>
                  <a:cubicBezTo>
                    <a:pt x="35368" y="1748"/>
                    <a:pt x="35377" y="1754"/>
                    <a:pt x="35374" y="1763"/>
                  </a:cubicBezTo>
                  <a:cubicBezTo>
                    <a:pt x="35371" y="1776"/>
                    <a:pt x="35356" y="1791"/>
                    <a:pt x="35343" y="1794"/>
                  </a:cubicBezTo>
                  <a:cubicBezTo>
                    <a:pt x="35341" y="1794"/>
                    <a:pt x="35339" y="1795"/>
                    <a:pt x="35338" y="1795"/>
                  </a:cubicBezTo>
                  <a:cubicBezTo>
                    <a:pt x="35329" y="1795"/>
                    <a:pt x="35322" y="1789"/>
                    <a:pt x="35318" y="1780"/>
                  </a:cubicBezTo>
                  <a:cubicBezTo>
                    <a:pt x="35315" y="1766"/>
                    <a:pt x="35326" y="1756"/>
                    <a:pt x="35346" y="1749"/>
                  </a:cubicBezTo>
                  <a:cubicBezTo>
                    <a:pt x="35350" y="1748"/>
                    <a:pt x="35352" y="1748"/>
                    <a:pt x="35355" y="1748"/>
                  </a:cubicBezTo>
                  <a:close/>
                  <a:moveTo>
                    <a:pt x="12443" y="1685"/>
                  </a:moveTo>
                  <a:cubicBezTo>
                    <a:pt x="12459" y="1685"/>
                    <a:pt x="12462" y="1694"/>
                    <a:pt x="12462" y="1714"/>
                  </a:cubicBezTo>
                  <a:cubicBezTo>
                    <a:pt x="12462" y="1738"/>
                    <a:pt x="12449" y="1752"/>
                    <a:pt x="12428" y="1752"/>
                  </a:cubicBezTo>
                  <a:cubicBezTo>
                    <a:pt x="12426" y="1752"/>
                    <a:pt x="12423" y="1752"/>
                    <a:pt x="12421" y="1752"/>
                  </a:cubicBezTo>
                  <a:cubicBezTo>
                    <a:pt x="12402" y="1752"/>
                    <a:pt x="12394" y="1766"/>
                    <a:pt x="12404" y="1797"/>
                  </a:cubicBezTo>
                  <a:cubicBezTo>
                    <a:pt x="12409" y="1820"/>
                    <a:pt x="12412" y="1830"/>
                    <a:pt x="12409" y="1830"/>
                  </a:cubicBezTo>
                  <a:cubicBezTo>
                    <a:pt x="12408" y="1830"/>
                    <a:pt x="12402" y="1822"/>
                    <a:pt x="12393" y="1808"/>
                  </a:cubicBezTo>
                  <a:cubicBezTo>
                    <a:pt x="12373" y="1776"/>
                    <a:pt x="12341" y="1756"/>
                    <a:pt x="12308" y="1756"/>
                  </a:cubicBezTo>
                  <a:cubicBezTo>
                    <a:pt x="12302" y="1756"/>
                    <a:pt x="12295" y="1757"/>
                    <a:pt x="12289" y="1759"/>
                  </a:cubicBezTo>
                  <a:cubicBezTo>
                    <a:pt x="12279" y="1763"/>
                    <a:pt x="12282" y="1770"/>
                    <a:pt x="12295" y="1780"/>
                  </a:cubicBezTo>
                  <a:cubicBezTo>
                    <a:pt x="12307" y="1789"/>
                    <a:pt x="12307" y="1795"/>
                    <a:pt x="12299" y="1795"/>
                  </a:cubicBezTo>
                  <a:cubicBezTo>
                    <a:pt x="12297" y="1795"/>
                    <a:pt x="12295" y="1794"/>
                    <a:pt x="12292" y="1794"/>
                  </a:cubicBezTo>
                  <a:cubicBezTo>
                    <a:pt x="12275" y="1791"/>
                    <a:pt x="12254" y="1773"/>
                    <a:pt x="12240" y="1752"/>
                  </a:cubicBezTo>
                  <a:cubicBezTo>
                    <a:pt x="12225" y="1729"/>
                    <a:pt x="12223" y="1719"/>
                    <a:pt x="12240" y="1719"/>
                  </a:cubicBezTo>
                  <a:cubicBezTo>
                    <a:pt x="12245" y="1719"/>
                    <a:pt x="12252" y="1720"/>
                    <a:pt x="12261" y="1721"/>
                  </a:cubicBezTo>
                  <a:cubicBezTo>
                    <a:pt x="12266" y="1723"/>
                    <a:pt x="12272" y="1723"/>
                    <a:pt x="12279" y="1723"/>
                  </a:cubicBezTo>
                  <a:cubicBezTo>
                    <a:pt x="12306" y="1723"/>
                    <a:pt x="12346" y="1714"/>
                    <a:pt x="12383" y="1701"/>
                  </a:cubicBezTo>
                  <a:cubicBezTo>
                    <a:pt x="12412" y="1690"/>
                    <a:pt x="12431" y="1685"/>
                    <a:pt x="12443" y="1685"/>
                  </a:cubicBezTo>
                  <a:close/>
                  <a:moveTo>
                    <a:pt x="11806" y="1884"/>
                  </a:moveTo>
                  <a:cubicBezTo>
                    <a:pt x="11818" y="1884"/>
                    <a:pt x="11823" y="1889"/>
                    <a:pt x="11821" y="1898"/>
                  </a:cubicBezTo>
                  <a:cubicBezTo>
                    <a:pt x="11817" y="1912"/>
                    <a:pt x="11800" y="1925"/>
                    <a:pt x="11783" y="1930"/>
                  </a:cubicBezTo>
                  <a:cubicBezTo>
                    <a:pt x="11778" y="1930"/>
                    <a:pt x="11774" y="1931"/>
                    <a:pt x="11770" y="1931"/>
                  </a:cubicBezTo>
                  <a:cubicBezTo>
                    <a:pt x="11757" y="1931"/>
                    <a:pt x="11747" y="1927"/>
                    <a:pt x="11744" y="1919"/>
                  </a:cubicBezTo>
                  <a:cubicBezTo>
                    <a:pt x="11741" y="1909"/>
                    <a:pt x="11758" y="1895"/>
                    <a:pt x="11783" y="1888"/>
                  </a:cubicBezTo>
                  <a:cubicBezTo>
                    <a:pt x="11792" y="1885"/>
                    <a:pt x="11800" y="1884"/>
                    <a:pt x="11806" y="1884"/>
                  </a:cubicBezTo>
                  <a:close/>
                  <a:moveTo>
                    <a:pt x="12920" y="1902"/>
                  </a:moveTo>
                  <a:cubicBezTo>
                    <a:pt x="12940" y="1902"/>
                    <a:pt x="12963" y="1908"/>
                    <a:pt x="12972" y="1919"/>
                  </a:cubicBezTo>
                  <a:cubicBezTo>
                    <a:pt x="12982" y="1933"/>
                    <a:pt x="12969" y="1940"/>
                    <a:pt x="12937" y="1940"/>
                  </a:cubicBezTo>
                  <a:cubicBezTo>
                    <a:pt x="12934" y="1940"/>
                    <a:pt x="12930" y="1940"/>
                    <a:pt x="12927" y="1940"/>
                  </a:cubicBezTo>
                  <a:cubicBezTo>
                    <a:pt x="12904" y="1940"/>
                    <a:pt x="12885" y="1932"/>
                    <a:pt x="12882" y="1922"/>
                  </a:cubicBezTo>
                  <a:cubicBezTo>
                    <a:pt x="12877" y="1909"/>
                    <a:pt x="12897" y="1902"/>
                    <a:pt x="12920" y="1902"/>
                  </a:cubicBezTo>
                  <a:close/>
                  <a:moveTo>
                    <a:pt x="12778" y="1918"/>
                  </a:moveTo>
                  <a:cubicBezTo>
                    <a:pt x="12780" y="1918"/>
                    <a:pt x="12783" y="1918"/>
                    <a:pt x="12785" y="1919"/>
                  </a:cubicBezTo>
                  <a:cubicBezTo>
                    <a:pt x="12799" y="1922"/>
                    <a:pt x="12812" y="1930"/>
                    <a:pt x="12812" y="1936"/>
                  </a:cubicBezTo>
                  <a:cubicBezTo>
                    <a:pt x="12816" y="1940"/>
                    <a:pt x="12806" y="1946"/>
                    <a:pt x="12795" y="1950"/>
                  </a:cubicBezTo>
                  <a:cubicBezTo>
                    <a:pt x="12793" y="1951"/>
                    <a:pt x="12791" y="1951"/>
                    <a:pt x="12789" y="1951"/>
                  </a:cubicBezTo>
                  <a:cubicBezTo>
                    <a:pt x="12777" y="1951"/>
                    <a:pt x="12767" y="1944"/>
                    <a:pt x="12764" y="1933"/>
                  </a:cubicBezTo>
                  <a:cubicBezTo>
                    <a:pt x="12761" y="1924"/>
                    <a:pt x="12768" y="1918"/>
                    <a:pt x="12778" y="1918"/>
                  </a:cubicBezTo>
                  <a:close/>
                  <a:moveTo>
                    <a:pt x="11929" y="2070"/>
                  </a:moveTo>
                  <a:cubicBezTo>
                    <a:pt x="11930" y="2070"/>
                    <a:pt x="11933" y="2071"/>
                    <a:pt x="11935" y="2071"/>
                  </a:cubicBezTo>
                  <a:cubicBezTo>
                    <a:pt x="11952" y="2075"/>
                    <a:pt x="11962" y="2082"/>
                    <a:pt x="11967" y="2085"/>
                  </a:cubicBezTo>
                  <a:cubicBezTo>
                    <a:pt x="11967" y="2092"/>
                    <a:pt x="11959" y="2099"/>
                    <a:pt x="11946" y="2103"/>
                  </a:cubicBezTo>
                  <a:cubicBezTo>
                    <a:pt x="11935" y="2103"/>
                    <a:pt x="11921" y="2096"/>
                    <a:pt x="11917" y="2085"/>
                  </a:cubicBezTo>
                  <a:cubicBezTo>
                    <a:pt x="11915" y="2077"/>
                    <a:pt x="11919" y="2070"/>
                    <a:pt x="11929" y="2070"/>
                  </a:cubicBezTo>
                  <a:close/>
                  <a:moveTo>
                    <a:pt x="35490" y="2022"/>
                  </a:moveTo>
                  <a:cubicBezTo>
                    <a:pt x="35500" y="2022"/>
                    <a:pt x="35507" y="2033"/>
                    <a:pt x="35510" y="2061"/>
                  </a:cubicBezTo>
                  <a:cubicBezTo>
                    <a:pt x="35513" y="2089"/>
                    <a:pt x="35505" y="2113"/>
                    <a:pt x="35495" y="2117"/>
                  </a:cubicBezTo>
                  <a:cubicBezTo>
                    <a:pt x="35494" y="2117"/>
                    <a:pt x="35493" y="2117"/>
                    <a:pt x="35491" y="2117"/>
                  </a:cubicBezTo>
                  <a:cubicBezTo>
                    <a:pt x="35459" y="2117"/>
                    <a:pt x="35448" y="2046"/>
                    <a:pt x="35478" y="2026"/>
                  </a:cubicBezTo>
                  <a:cubicBezTo>
                    <a:pt x="35483" y="2024"/>
                    <a:pt x="35487" y="2022"/>
                    <a:pt x="35490" y="2022"/>
                  </a:cubicBezTo>
                  <a:close/>
                  <a:moveTo>
                    <a:pt x="35422" y="2206"/>
                  </a:moveTo>
                  <a:cubicBezTo>
                    <a:pt x="35429" y="2206"/>
                    <a:pt x="35436" y="2209"/>
                    <a:pt x="35443" y="2214"/>
                  </a:cubicBezTo>
                  <a:cubicBezTo>
                    <a:pt x="35454" y="2224"/>
                    <a:pt x="35447" y="2234"/>
                    <a:pt x="35430" y="2238"/>
                  </a:cubicBezTo>
                  <a:cubicBezTo>
                    <a:pt x="35420" y="2241"/>
                    <a:pt x="35411" y="2242"/>
                    <a:pt x="35405" y="2242"/>
                  </a:cubicBezTo>
                  <a:cubicBezTo>
                    <a:pt x="35388" y="2242"/>
                    <a:pt x="35387" y="2231"/>
                    <a:pt x="35406" y="2214"/>
                  </a:cubicBezTo>
                  <a:cubicBezTo>
                    <a:pt x="35409" y="2209"/>
                    <a:pt x="35415" y="2206"/>
                    <a:pt x="35422" y="2206"/>
                  </a:cubicBezTo>
                  <a:close/>
                  <a:moveTo>
                    <a:pt x="35563" y="2188"/>
                  </a:moveTo>
                  <a:cubicBezTo>
                    <a:pt x="35565" y="2188"/>
                    <a:pt x="35567" y="2191"/>
                    <a:pt x="35568" y="2196"/>
                  </a:cubicBezTo>
                  <a:cubicBezTo>
                    <a:pt x="35572" y="2210"/>
                    <a:pt x="35568" y="2228"/>
                    <a:pt x="35558" y="2238"/>
                  </a:cubicBezTo>
                  <a:cubicBezTo>
                    <a:pt x="35550" y="2245"/>
                    <a:pt x="35545" y="2249"/>
                    <a:pt x="35542" y="2249"/>
                  </a:cubicBezTo>
                  <a:cubicBezTo>
                    <a:pt x="35537" y="2249"/>
                    <a:pt x="35540" y="2237"/>
                    <a:pt x="35551" y="2210"/>
                  </a:cubicBezTo>
                  <a:cubicBezTo>
                    <a:pt x="35555" y="2195"/>
                    <a:pt x="35560" y="2188"/>
                    <a:pt x="35563" y="2188"/>
                  </a:cubicBezTo>
                  <a:close/>
                  <a:moveTo>
                    <a:pt x="35567" y="2462"/>
                  </a:moveTo>
                  <a:cubicBezTo>
                    <a:pt x="35576" y="2462"/>
                    <a:pt x="35589" y="2466"/>
                    <a:pt x="35600" y="2474"/>
                  </a:cubicBezTo>
                  <a:cubicBezTo>
                    <a:pt x="35610" y="2481"/>
                    <a:pt x="35603" y="2495"/>
                    <a:pt x="35582" y="2498"/>
                  </a:cubicBezTo>
                  <a:cubicBezTo>
                    <a:pt x="35578" y="2499"/>
                    <a:pt x="35573" y="2500"/>
                    <a:pt x="35569" y="2500"/>
                  </a:cubicBezTo>
                  <a:cubicBezTo>
                    <a:pt x="35555" y="2500"/>
                    <a:pt x="35543" y="2496"/>
                    <a:pt x="35540" y="2488"/>
                  </a:cubicBezTo>
                  <a:cubicBezTo>
                    <a:pt x="35537" y="2478"/>
                    <a:pt x="35544" y="2467"/>
                    <a:pt x="35558" y="2463"/>
                  </a:cubicBezTo>
                  <a:cubicBezTo>
                    <a:pt x="35560" y="2463"/>
                    <a:pt x="35563" y="2462"/>
                    <a:pt x="35567" y="2462"/>
                  </a:cubicBezTo>
                  <a:close/>
                  <a:moveTo>
                    <a:pt x="39549" y="4031"/>
                  </a:moveTo>
                  <a:cubicBezTo>
                    <a:pt x="39558" y="4031"/>
                    <a:pt x="39567" y="4042"/>
                    <a:pt x="39572" y="4060"/>
                  </a:cubicBezTo>
                  <a:cubicBezTo>
                    <a:pt x="39578" y="4079"/>
                    <a:pt x="39573" y="4095"/>
                    <a:pt x="39561" y="4095"/>
                  </a:cubicBezTo>
                  <a:cubicBezTo>
                    <a:pt x="39560" y="4095"/>
                    <a:pt x="39559" y="4095"/>
                    <a:pt x="39558" y="4095"/>
                  </a:cubicBezTo>
                  <a:cubicBezTo>
                    <a:pt x="39544" y="4087"/>
                    <a:pt x="39531" y="4080"/>
                    <a:pt x="39527" y="4070"/>
                  </a:cubicBezTo>
                  <a:cubicBezTo>
                    <a:pt x="39523" y="4060"/>
                    <a:pt x="39531" y="4045"/>
                    <a:pt x="39540" y="4035"/>
                  </a:cubicBezTo>
                  <a:cubicBezTo>
                    <a:pt x="39543" y="4033"/>
                    <a:pt x="39546" y="4031"/>
                    <a:pt x="39549" y="4031"/>
                  </a:cubicBezTo>
                  <a:close/>
                  <a:moveTo>
                    <a:pt x="39192" y="4538"/>
                  </a:moveTo>
                  <a:cubicBezTo>
                    <a:pt x="39193" y="4538"/>
                    <a:pt x="39194" y="4538"/>
                    <a:pt x="39194" y="4538"/>
                  </a:cubicBezTo>
                  <a:cubicBezTo>
                    <a:pt x="39241" y="4619"/>
                    <a:pt x="39248" y="4639"/>
                    <a:pt x="39193" y="4639"/>
                  </a:cubicBezTo>
                  <a:cubicBezTo>
                    <a:pt x="39179" y="4639"/>
                    <a:pt x="39161" y="4638"/>
                    <a:pt x="39138" y="4636"/>
                  </a:cubicBezTo>
                  <a:cubicBezTo>
                    <a:pt x="39103" y="4636"/>
                    <a:pt x="39073" y="4622"/>
                    <a:pt x="39069" y="4607"/>
                  </a:cubicBezTo>
                  <a:cubicBezTo>
                    <a:pt x="39066" y="4599"/>
                    <a:pt x="39076" y="4589"/>
                    <a:pt x="39092" y="4589"/>
                  </a:cubicBezTo>
                  <a:cubicBezTo>
                    <a:pt x="39095" y="4589"/>
                    <a:pt x="39097" y="4590"/>
                    <a:pt x="39100" y="4590"/>
                  </a:cubicBezTo>
                  <a:cubicBezTo>
                    <a:pt x="39124" y="4590"/>
                    <a:pt x="39152" y="4580"/>
                    <a:pt x="39166" y="4562"/>
                  </a:cubicBezTo>
                  <a:cubicBezTo>
                    <a:pt x="39178" y="4547"/>
                    <a:pt x="39187" y="4538"/>
                    <a:pt x="39192" y="4538"/>
                  </a:cubicBezTo>
                  <a:close/>
                  <a:moveTo>
                    <a:pt x="13410" y="4843"/>
                  </a:moveTo>
                  <a:cubicBezTo>
                    <a:pt x="13415" y="4843"/>
                    <a:pt x="13420" y="4846"/>
                    <a:pt x="13424" y="4854"/>
                  </a:cubicBezTo>
                  <a:cubicBezTo>
                    <a:pt x="13427" y="4865"/>
                    <a:pt x="13416" y="4875"/>
                    <a:pt x="13406" y="4878"/>
                  </a:cubicBezTo>
                  <a:cubicBezTo>
                    <a:pt x="13400" y="4879"/>
                    <a:pt x="13395" y="4880"/>
                    <a:pt x="13391" y="4880"/>
                  </a:cubicBezTo>
                  <a:cubicBezTo>
                    <a:pt x="13385" y="4880"/>
                    <a:pt x="13382" y="4879"/>
                    <a:pt x="13382" y="4875"/>
                  </a:cubicBezTo>
                  <a:cubicBezTo>
                    <a:pt x="13378" y="4871"/>
                    <a:pt x="13385" y="4861"/>
                    <a:pt x="13395" y="4851"/>
                  </a:cubicBezTo>
                  <a:cubicBezTo>
                    <a:pt x="13400" y="4846"/>
                    <a:pt x="13405" y="4843"/>
                    <a:pt x="13410" y="4843"/>
                  </a:cubicBezTo>
                  <a:close/>
                  <a:moveTo>
                    <a:pt x="31952" y="4888"/>
                  </a:moveTo>
                  <a:cubicBezTo>
                    <a:pt x="31961" y="4888"/>
                    <a:pt x="31971" y="4895"/>
                    <a:pt x="31974" y="4906"/>
                  </a:cubicBezTo>
                  <a:cubicBezTo>
                    <a:pt x="31977" y="4915"/>
                    <a:pt x="31970" y="4921"/>
                    <a:pt x="31960" y="4921"/>
                  </a:cubicBezTo>
                  <a:cubicBezTo>
                    <a:pt x="31958" y="4921"/>
                    <a:pt x="31956" y="4920"/>
                    <a:pt x="31953" y="4920"/>
                  </a:cubicBezTo>
                  <a:cubicBezTo>
                    <a:pt x="31939" y="4916"/>
                    <a:pt x="31925" y="4910"/>
                    <a:pt x="31925" y="4902"/>
                  </a:cubicBezTo>
                  <a:cubicBezTo>
                    <a:pt x="31925" y="4899"/>
                    <a:pt x="31933" y="4892"/>
                    <a:pt x="31946" y="4889"/>
                  </a:cubicBezTo>
                  <a:cubicBezTo>
                    <a:pt x="31948" y="4888"/>
                    <a:pt x="31950" y="4888"/>
                    <a:pt x="31952" y="4888"/>
                  </a:cubicBezTo>
                  <a:close/>
                  <a:moveTo>
                    <a:pt x="341" y="5082"/>
                  </a:moveTo>
                  <a:cubicBezTo>
                    <a:pt x="346" y="5082"/>
                    <a:pt x="347" y="5091"/>
                    <a:pt x="347" y="5110"/>
                  </a:cubicBezTo>
                  <a:cubicBezTo>
                    <a:pt x="347" y="5135"/>
                    <a:pt x="340" y="5159"/>
                    <a:pt x="330" y="5159"/>
                  </a:cubicBezTo>
                  <a:cubicBezTo>
                    <a:pt x="326" y="5161"/>
                    <a:pt x="323" y="5161"/>
                    <a:pt x="320" y="5161"/>
                  </a:cubicBezTo>
                  <a:cubicBezTo>
                    <a:pt x="298" y="5161"/>
                    <a:pt x="299" y="5131"/>
                    <a:pt x="323" y="5100"/>
                  </a:cubicBezTo>
                  <a:cubicBezTo>
                    <a:pt x="332" y="5088"/>
                    <a:pt x="338" y="5082"/>
                    <a:pt x="341" y="5082"/>
                  </a:cubicBezTo>
                  <a:close/>
                  <a:moveTo>
                    <a:pt x="39303" y="5190"/>
                  </a:moveTo>
                  <a:cubicBezTo>
                    <a:pt x="39315" y="5190"/>
                    <a:pt x="39326" y="5200"/>
                    <a:pt x="39332" y="5214"/>
                  </a:cubicBezTo>
                  <a:cubicBezTo>
                    <a:pt x="39336" y="5232"/>
                    <a:pt x="39322" y="5249"/>
                    <a:pt x="39298" y="5256"/>
                  </a:cubicBezTo>
                  <a:cubicBezTo>
                    <a:pt x="39284" y="5260"/>
                    <a:pt x="39272" y="5262"/>
                    <a:pt x="39263" y="5262"/>
                  </a:cubicBezTo>
                  <a:cubicBezTo>
                    <a:pt x="39254" y="5262"/>
                    <a:pt x="39249" y="5260"/>
                    <a:pt x="39249" y="5256"/>
                  </a:cubicBezTo>
                  <a:cubicBezTo>
                    <a:pt x="39246" y="5253"/>
                    <a:pt x="39260" y="5243"/>
                    <a:pt x="39281" y="5239"/>
                  </a:cubicBezTo>
                  <a:cubicBezTo>
                    <a:pt x="39302" y="5232"/>
                    <a:pt x="39308" y="5222"/>
                    <a:pt x="39294" y="5211"/>
                  </a:cubicBezTo>
                  <a:cubicBezTo>
                    <a:pt x="39284" y="5204"/>
                    <a:pt x="39287" y="5194"/>
                    <a:pt x="39298" y="5190"/>
                  </a:cubicBezTo>
                  <a:cubicBezTo>
                    <a:pt x="39300" y="5190"/>
                    <a:pt x="39301" y="5190"/>
                    <a:pt x="39303" y="5190"/>
                  </a:cubicBezTo>
                  <a:close/>
                  <a:moveTo>
                    <a:pt x="271" y="5408"/>
                  </a:moveTo>
                  <a:cubicBezTo>
                    <a:pt x="282" y="5408"/>
                    <a:pt x="293" y="5414"/>
                    <a:pt x="295" y="5423"/>
                  </a:cubicBezTo>
                  <a:cubicBezTo>
                    <a:pt x="299" y="5437"/>
                    <a:pt x="292" y="5448"/>
                    <a:pt x="278" y="5451"/>
                  </a:cubicBezTo>
                  <a:cubicBezTo>
                    <a:pt x="275" y="5451"/>
                    <a:pt x="273" y="5452"/>
                    <a:pt x="271" y="5452"/>
                  </a:cubicBezTo>
                  <a:cubicBezTo>
                    <a:pt x="260" y="5452"/>
                    <a:pt x="253" y="5446"/>
                    <a:pt x="250" y="5437"/>
                  </a:cubicBezTo>
                  <a:cubicBezTo>
                    <a:pt x="247" y="5423"/>
                    <a:pt x="254" y="5413"/>
                    <a:pt x="264" y="5409"/>
                  </a:cubicBezTo>
                  <a:cubicBezTo>
                    <a:pt x="266" y="5409"/>
                    <a:pt x="269" y="5408"/>
                    <a:pt x="271" y="5408"/>
                  </a:cubicBezTo>
                  <a:close/>
                  <a:moveTo>
                    <a:pt x="39470" y="5537"/>
                  </a:moveTo>
                  <a:cubicBezTo>
                    <a:pt x="39472" y="5537"/>
                    <a:pt x="39475" y="5540"/>
                    <a:pt x="39478" y="5544"/>
                  </a:cubicBezTo>
                  <a:cubicBezTo>
                    <a:pt x="39489" y="5558"/>
                    <a:pt x="39496" y="5576"/>
                    <a:pt x="39489" y="5582"/>
                  </a:cubicBezTo>
                  <a:cubicBezTo>
                    <a:pt x="39487" y="5585"/>
                    <a:pt x="39485" y="5587"/>
                    <a:pt x="39483" y="5587"/>
                  </a:cubicBezTo>
                  <a:cubicBezTo>
                    <a:pt x="39478" y="5587"/>
                    <a:pt x="39473" y="5577"/>
                    <a:pt x="39468" y="5562"/>
                  </a:cubicBezTo>
                  <a:cubicBezTo>
                    <a:pt x="39466" y="5546"/>
                    <a:pt x="39467" y="5537"/>
                    <a:pt x="39470" y="5537"/>
                  </a:cubicBezTo>
                  <a:close/>
                  <a:moveTo>
                    <a:pt x="771" y="5830"/>
                  </a:moveTo>
                  <a:cubicBezTo>
                    <a:pt x="776" y="5830"/>
                    <a:pt x="782" y="5831"/>
                    <a:pt x="788" y="5832"/>
                  </a:cubicBezTo>
                  <a:cubicBezTo>
                    <a:pt x="809" y="5836"/>
                    <a:pt x="816" y="5843"/>
                    <a:pt x="805" y="5846"/>
                  </a:cubicBezTo>
                  <a:cubicBezTo>
                    <a:pt x="792" y="5850"/>
                    <a:pt x="805" y="5864"/>
                    <a:pt x="830" y="5871"/>
                  </a:cubicBezTo>
                  <a:cubicBezTo>
                    <a:pt x="875" y="5885"/>
                    <a:pt x="875" y="5888"/>
                    <a:pt x="837" y="5909"/>
                  </a:cubicBezTo>
                  <a:cubicBezTo>
                    <a:pt x="824" y="5917"/>
                    <a:pt x="814" y="5920"/>
                    <a:pt x="806" y="5920"/>
                  </a:cubicBezTo>
                  <a:cubicBezTo>
                    <a:pt x="795" y="5920"/>
                    <a:pt x="788" y="5915"/>
                    <a:pt x="784" y="5906"/>
                  </a:cubicBezTo>
                  <a:cubicBezTo>
                    <a:pt x="780" y="5894"/>
                    <a:pt x="773" y="5886"/>
                    <a:pt x="767" y="5886"/>
                  </a:cubicBezTo>
                  <a:cubicBezTo>
                    <a:pt x="763" y="5886"/>
                    <a:pt x="760" y="5888"/>
                    <a:pt x="757" y="5891"/>
                  </a:cubicBezTo>
                  <a:cubicBezTo>
                    <a:pt x="751" y="5897"/>
                    <a:pt x="747" y="5899"/>
                    <a:pt x="743" y="5899"/>
                  </a:cubicBezTo>
                  <a:cubicBezTo>
                    <a:pt x="732" y="5899"/>
                    <a:pt x="729" y="5878"/>
                    <a:pt x="739" y="5850"/>
                  </a:cubicBezTo>
                  <a:cubicBezTo>
                    <a:pt x="745" y="5837"/>
                    <a:pt x="755" y="5830"/>
                    <a:pt x="771" y="5830"/>
                  </a:cubicBezTo>
                  <a:close/>
                  <a:moveTo>
                    <a:pt x="38638" y="6175"/>
                  </a:moveTo>
                  <a:cubicBezTo>
                    <a:pt x="38640" y="6175"/>
                    <a:pt x="38643" y="6175"/>
                    <a:pt x="38645" y="6176"/>
                  </a:cubicBezTo>
                  <a:cubicBezTo>
                    <a:pt x="38660" y="6179"/>
                    <a:pt x="38674" y="6186"/>
                    <a:pt x="38674" y="6193"/>
                  </a:cubicBezTo>
                  <a:cubicBezTo>
                    <a:pt x="38674" y="6197"/>
                    <a:pt x="38666" y="6204"/>
                    <a:pt x="38653" y="6207"/>
                  </a:cubicBezTo>
                  <a:cubicBezTo>
                    <a:pt x="38651" y="6208"/>
                    <a:pt x="38649" y="6208"/>
                    <a:pt x="38647" y="6208"/>
                  </a:cubicBezTo>
                  <a:cubicBezTo>
                    <a:pt x="38638" y="6208"/>
                    <a:pt x="38627" y="6201"/>
                    <a:pt x="38625" y="6189"/>
                  </a:cubicBezTo>
                  <a:cubicBezTo>
                    <a:pt x="38622" y="6181"/>
                    <a:pt x="38628" y="6175"/>
                    <a:pt x="38638" y="6175"/>
                  </a:cubicBezTo>
                  <a:close/>
                  <a:moveTo>
                    <a:pt x="39552" y="6193"/>
                  </a:moveTo>
                  <a:cubicBezTo>
                    <a:pt x="39566" y="6193"/>
                    <a:pt x="39579" y="6197"/>
                    <a:pt x="39585" y="6204"/>
                  </a:cubicBezTo>
                  <a:cubicBezTo>
                    <a:pt x="39596" y="6210"/>
                    <a:pt x="39600" y="6221"/>
                    <a:pt x="39590" y="6224"/>
                  </a:cubicBezTo>
                  <a:cubicBezTo>
                    <a:pt x="39587" y="6225"/>
                    <a:pt x="39583" y="6226"/>
                    <a:pt x="39578" y="6226"/>
                  </a:cubicBezTo>
                  <a:cubicBezTo>
                    <a:pt x="39565" y="6226"/>
                    <a:pt x="39546" y="6223"/>
                    <a:pt x="39531" y="6218"/>
                  </a:cubicBezTo>
                  <a:cubicBezTo>
                    <a:pt x="39492" y="6207"/>
                    <a:pt x="39492" y="6204"/>
                    <a:pt x="39527" y="6197"/>
                  </a:cubicBezTo>
                  <a:cubicBezTo>
                    <a:pt x="39535" y="6194"/>
                    <a:pt x="39543" y="6193"/>
                    <a:pt x="39552" y="6193"/>
                  </a:cubicBezTo>
                  <a:close/>
                  <a:moveTo>
                    <a:pt x="547" y="6159"/>
                  </a:moveTo>
                  <a:cubicBezTo>
                    <a:pt x="555" y="6159"/>
                    <a:pt x="564" y="6163"/>
                    <a:pt x="573" y="6172"/>
                  </a:cubicBezTo>
                  <a:cubicBezTo>
                    <a:pt x="581" y="6183"/>
                    <a:pt x="599" y="6192"/>
                    <a:pt x="617" y="6192"/>
                  </a:cubicBezTo>
                  <a:cubicBezTo>
                    <a:pt x="622" y="6192"/>
                    <a:pt x="627" y="6191"/>
                    <a:pt x="632" y="6189"/>
                  </a:cubicBezTo>
                  <a:cubicBezTo>
                    <a:pt x="641" y="6187"/>
                    <a:pt x="648" y="6186"/>
                    <a:pt x="652" y="6186"/>
                  </a:cubicBezTo>
                  <a:cubicBezTo>
                    <a:pt x="661" y="6186"/>
                    <a:pt x="656" y="6192"/>
                    <a:pt x="638" y="6207"/>
                  </a:cubicBezTo>
                  <a:cubicBezTo>
                    <a:pt x="628" y="6218"/>
                    <a:pt x="617" y="6223"/>
                    <a:pt x="607" y="6223"/>
                  </a:cubicBezTo>
                  <a:cubicBezTo>
                    <a:pt x="601" y="6223"/>
                    <a:pt x="595" y="6221"/>
                    <a:pt x="590" y="6218"/>
                  </a:cubicBezTo>
                  <a:cubicBezTo>
                    <a:pt x="586" y="6213"/>
                    <a:pt x="580" y="6211"/>
                    <a:pt x="573" y="6211"/>
                  </a:cubicBezTo>
                  <a:cubicBezTo>
                    <a:pt x="564" y="6211"/>
                    <a:pt x="555" y="6215"/>
                    <a:pt x="548" y="6221"/>
                  </a:cubicBezTo>
                  <a:cubicBezTo>
                    <a:pt x="545" y="6224"/>
                    <a:pt x="541" y="6226"/>
                    <a:pt x="538" y="6226"/>
                  </a:cubicBezTo>
                  <a:cubicBezTo>
                    <a:pt x="530" y="6226"/>
                    <a:pt x="523" y="6220"/>
                    <a:pt x="521" y="6210"/>
                  </a:cubicBezTo>
                  <a:cubicBezTo>
                    <a:pt x="511" y="6181"/>
                    <a:pt x="527" y="6159"/>
                    <a:pt x="547" y="6159"/>
                  </a:cubicBezTo>
                  <a:close/>
                  <a:moveTo>
                    <a:pt x="39233" y="6172"/>
                  </a:moveTo>
                  <a:cubicBezTo>
                    <a:pt x="39239" y="6172"/>
                    <a:pt x="39242" y="6181"/>
                    <a:pt x="39242" y="6193"/>
                  </a:cubicBezTo>
                  <a:cubicBezTo>
                    <a:pt x="39239" y="6210"/>
                    <a:pt x="39236" y="6228"/>
                    <a:pt x="39228" y="6231"/>
                  </a:cubicBezTo>
                  <a:cubicBezTo>
                    <a:pt x="39228" y="6231"/>
                    <a:pt x="39227" y="6231"/>
                    <a:pt x="39226" y="6231"/>
                  </a:cubicBezTo>
                  <a:cubicBezTo>
                    <a:pt x="39211" y="6231"/>
                    <a:pt x="39208" y="6192"/>
                    <a:pt x="39225" y="6176"/>
                  </a:cubicBezTo>
                  <a:cubicBezTo>
                    <a:pt x="39228" y="6173"/>
                    <a:pt x="39231" y="6172"/>
                    <a:pt x="39233" y="6172"/>
                  </a:cubicBezTo>
                  <a:close/>
                  <a:moveTo>
                    <a:pt x="39381" y="6539"/>
                  </a:moveTo>
                  <a:cubicBezTo>
                    <a:pt x="39383" y="6539"/>
                    <a:pt x="39386" y="6539"/>
                    <a:pt x="39388" y="6540"/>
                  </a:cubicBezTo>
                  <a:cubicBezTo>
                    <a:pt x="39406" y="6543"/>
                    <a:pt x="39416" y="6551"/>
                    <a:pt x="39419" y="6557"/>
                  </a:cubicBezTo>
                  <a:cubicBezTo>
                    <a:pt x="39419" y="6561"/>
                    <a:pt x="39412" y="6567"/>
                    <a:pt x="39398" y="6572"/>
                  </a:cubicBezTo>
                  <a:cubicBezTo>
                    <a:pt x="39385" y="6572"/>
                    <a:pt x="39374" y="6567"/>
                    <a:pt x="39371" y="6554"/>
                  </a:cubicBezTo>
                  <a:cubicBezTo>
                    <a:pt x="39368" y="6545"/>
                    <a:pt x="39372" y="6539"/>
                    <a:pt x="39381" y="6539"/>
                  </a:cubicBezTo>
                  <a:close/>
                  <a:moveTo>
                    <a:pt x="39145" y="6578"/>
                  </a:moveTo>
                  <a:cubicBezTo>
                    <a:pt x="39147" y="6578"/>
                    <a:pt x="39151" y="6580"/>
                    <a:pt x="39156" y="6585"/>
                  </a:cubicBezTo>
                  <a:cubicBezTo>
                    <a:pt x="39166" y="6599"/>
                    <a:pt x="39169" y="6617"/>
                    <a:pt x="39162" y="6623"/>
                  </a:cubicBezTo>
                  <a:cubicBezTo>
                    <a:pt x="39162" y="6626"/>
                    <a:pt x="39160" y="6628"/>
                    <a:pt x="39158" y="6628"/>
                  </a:cubicBezTo>
                  <a:cubicBezTo>
                    <a:pt x="39154" y="6628"/>
                    <a:pt x="39147" y="6618"/>
                    <a:pt x="39145" y="6602"/>
                  </a:cubicBezTo>
                  <a:cubicBezTo>
                    <a:pt x="39141" y="6587"/>
                    <a:pt x="39141" y="6578"/>
                    <a:pt x="39145" y="6578"/>
                  </a:cubicBezTo>
                  <a:close/>
                  <a:moveTo>
                    <a:pt x="39522" y="6587"/>
                  </a:moveTo>
                  <a:cubicBezTo>
                    <a:pt x="39526" y="6587"/>
                    <a:pt x="39522" y="6593"/>
                    <a:pt x="39513" y="6606"/>
                  </a:cubicBezTo>
                  <a:cubicBezTo>
                    <a:pt x="39504" y="6621"/>
                    <a:pt x="39493" y="6631"/>
                    <a:pt x="39483" y="6631"/>
                  </a:cubicBezTo>
                  <a:cubicBezTo>
                    <a:pt x="39481" y="6631"/>
                    <a:pt x="39480" y="6631"/>
                    <a:pt x="39478" y="6630"/>
                  </a:cubicBezTo>
                  <a:cubicBezTo>
                    <a:pt x="39471" y="6627"/>
                    <a:pt x="39478" y="6613"/>
                    <a:pt x="39499" y="6599"/>
                  </a:cubicBezTo>
                  <a:cubicBezTo>
                    <a:pt x="39512" y="6591"/>
                    <a:pt x="39520" y="6587"/>
                    <a:pt x="39522" y="6587"/>
                  </a:cubicBezTo>
                  <a:close/>
                  <a:moveTo>
                    <a:pt x="39419" y="6612"/>
                  </a:moveTo>
                  <a:cubicBezTo>
                    <a:pt x="39432" y="6612"/>
                    <a:pt x="39432" y="6616"/>
                    <a:pt x="39419" y="6623"/>
                  </a:cubicBezTo>
                  <a:cubicBezTo>
                    <a:pt x="39410" y="6630"/>
                    <a:pt x="39399" y="6634"/>
                    <a:pt x="39390" y="6634"/>
                  </a:cubicBezTo>
                  <a:cubicBezTo>
                    <a:pt x="39385" y="6634"/>
                    <a:pt x="39380" y="6633"/>
                    <a:pt x="39377" y="6630"/>
                  </a:cubicBezTo>
                  <a:cubicBezTo>
                    <a:pt x="39367" y="6627"/>
                    <a:pt x="39377" y="6620"/>
                    <a:pt x="39402" y="6613"/>
                  </a:cubicBezTo>
                  <a:cubicBezTo>
                    <a:pt x="39409" y="6612"/>
                    <a:pt x="39415" y="6612"/>
                    <a:pt x="39419" y="6612"/>
                  </a:cubicBezTo>
                  <a:close/>
                  <a:moveTo>
                    <a:pt x="1214" y="6597"/>
                  </a:moveTo>
                  <a:cubicBezTo>
                    <a:pt x="1235" y="6597"/>
                    <a:pt x="1248" y="6608"/>
                    <a:pt x="1256" y="6630"/>
                  </a:cubicBezTo>
                  <a:cubicBezTo>
                    <a:pt x="1267" y="6658"/>
                    <a:pt x="1260" y="6668"/>
                    <a:pt x="1229" y="6668"/>
                  </a:cubicBezTo>
                  <a:cubicBezTo>
                    <a:pt x="1218" y="6667"/>
                    <a:pt x="1208" y="6666"/>
                    <a:pt x="1199" y="6666"/>
                  </a:cubicBezTo>
                  <a:cubicBezTo>
                    <a:pt x="1190" y="6666"/>
                    <a:pt x="1183" y="6667"/>
                    <a:pt x="1180" y="6668"/>
                  </a:cubicBezTo>
                  <a:cubicBezTo>
                    <a:pt x="1176" y="6668"/>
                    <a:pt x="1170" y="6658"/>
                    <a:pt x="1163" y="6641"/>
                  </a:cubicBezTo>
                  <a:cubicBezTo>
                    <a:pt x="1155" y="6623"/>
                    <a:pt x="1173" y="6606"/>
                    <a:pt x="1197" y="6599"/>
                  </a:cubicBezTo>
                  <a:cubicBezTo>
                    <a:pt x="1203" y="6598"/>
                    <a:pt x="1209" y="6597"/>
                    <a:pt x="1214" y="6597"/>
                  </a:cubicBezTo>
                  <a:close/>
                  <a:moveTo>
                    <a:pt x="38809" y="6728"/>
                  </a:moveTo>
                  <a:cubicBezTo>
                    <a:pt x="38815" y="6728"/>
                    <a:pt x="38823" y="6730"/>
                    <a:pt x="38833" y="6734"/>
                  </a:cubicBezTo>
                  <a:cubicBezTo>
                    <a:pt x="38871" y="6749"/>
                    <a:pt x="38877" y="6771"/>
                    <a:pt x="38850" y="6771"/>
                  </a:cubicBezTo>
                  <a:cubicBezTo>
                    <a:pt x="38845" y="6771"/>
                    <a:pt x="38840" y="6771"/>
                    <a:pt x="38833" y="6769"/>
                  </a:cubicBezTo>
                  <a:cubicBezTo>
                    <a:pt x="38819" y="6766"/>
                    <a:pt x="38802" y="6752"/>
                    <a:pt x="38799" y="6738"/>
                  </a:cubicBezTo>
                  <a:cubicBezTo>
                    <a:pt x="38796" y="6732"/>
                    <a:pt x="38800" y="6728"/>
                    <a:pt x="38809" y="6728"/>
                  </a:cubicBezTo>
                  <a:close/>
                  <a:moveTo>
                    <a:pt x="38178" y="6817"/>
                  </a:moveTo>
                  <a:cubicBezTo>
                    <a:pt x="38187" y="6817"/>
                    <a:pt x="38194" y="6826"/>
                    <a:pt x="38187" y="6835"/>
                  </a:cubicBezTo>
                  <a:cubicBezTo>
                    <a:pt x="38184" y="6849"/>
                    <a:pt x="38177" y="6859"/>
                    <a:pt x="38170" y="6863"/>
                  </a:cubicBezTo>
                  <a:cubicBezTo>
                    <a:pt x="38163" y="6863"/>
                    <a:pt x="38157" y="6856"/>
                    <a:pt x="38153" y="6846"/>
                  </a:cubicBezTo>
                  <a:cubicBezTo>
                    <a:pt x="38149" y="6835"/>
                    <a:pt x="38160" y="6821"/>
                    <a:pt x="38174" y="6817"/>
                  </a:cubicBezTo>
                  <a:cubicBezTo>
                    <a:pt x="38175" y="6817"/>
                    <a:pt x="38177" y="6817"/>
                    <a:pt x="38178" y="6817"/>
                  </a:cubicBezTo>
                  <a:close/>
                  <a:moveTo>
                    <a:pt x="39336" y="6842"/>
                  </a:moveTo>
                  <a:lnTo>
                    <a:pt x="39336" y="6842"/>
                  </a:lnTo>
                  <a:cubicBezTo>
                    <a:pt x="39342" y="6842"/>
                    <a:pt x="39337" y="6851"/>
                    <a:pt x="39315" y="6870"/>
                  </a:cubicBezTo>
                  <a:cubicBezTo>
                    <a:pt x="39300" y="6885"/>
                    <a:pt x="39283" y="6895"/>
                    <a:pt x="39273" y="6895"/>
                  </a:cubicBezTo>
                  <a:cubicBezTo>
                    <a:pt x="39272" y="6895"/>
                    <a:pt x="39271" y="6894"/>
                    <a:pt x="39270" y="6894"/>
                  </a:cubicBezTo>
                  <a:cubicBezTo>
                    <a:pt x="39263" y="6891"/>
                    <a:pt x="39270" y="6876"/>
                    <a:pt x="39287" y="6866"/>
                  </a:cubicBezTo>
                  <a:cubicBezTo>
                    <a:pt x="39312" y="6850"/>
                    <a:pt x="39329" y="6842"/>
                    <a:pt x="39336" y="6842"/>
                  </a:cubicBezTo>
                  <a:close/>
                  <a:moveTo>
                    <a:pt x="38022" y="6817"/>
                  </a:moveTo>
                  <a:cubicBezTo>
                    <a:pt x="38025" y="6817"/>
                    <a:pt x="38027" y="6820"/>
                    <a:pt x="38028" y="6825"/>
                  </a:cubicBezTo>
                  <a:cubicBezTo>
                    <a:pt x="38032" y="6838"/>
                    <a:pt x="38024" y="6863"/>
                    <a:pt x="38011" y="6880"/>
                  </a:cubicBezTo>
                  <a:cubicBezTo>
                    <a:pt x="38001" y="6892"/>
                    <a:pt x="37990" y="6899"/>
                    <a:pt x="37980" y="6899"/>
                  </a:cubicBezTo>
                  <a:cubicBezTo>
                    <a:pt x="37975" y="6899"/>
                    <a:pt x="37970" y="6897"/>
                    <a:pt x="37966" y="6894"/>
                  </a:cubicBezTo>
                  <a:cubicBezTo>
                    <a:pt x="37955" y="6884"/>
                    <a:pt x="37955" y="6870"/>
                    <a:pt x="37966" y="6859"/>
                  </a:cubicBezTo>
                  <a:cubicBezTo>
                    <a:pt x="37971" y="6854"/>
                    <a:pt x="37976" y="6851"/>
                    <a:pt x="37981" y="6851"/>
                  </a:cubicBezTo>
                  <a:cubicBezTo>
                    <a:pt x="37985" y="6851"/>
                    <a:pt x="37988" y="6854"/>
                    <a:pt x="37990" y="6859"/>
                  </a:cubicBezTo>
                  <a:cubicBezTo>
                    <a:pt x="37991" y="6861"/>
                    <a:pt x="37992" y="6862"/>
                    <a:pt x="37993" y="6862"/>
                  </a:cubicBezTo>
                  <a:cubicBezTo>
                    <a:pt x="37997" y="6862"/>
                    <a:pt x="38002" y="6854"/>
                    <a:pt x="38008" y="6838"/>
                  </a:cubicBezTo>
                  <a:cubicBezTo>
                    <a:pt x="38012" y="6825"/>
                    <a:pt x="38017" y="6817"/>
                    <a:pt x="38022" y="6817"/>
                  </a:cubicBezTo>
                  <a:close/>
                  <a:moveTo>
                    <a:pt x="39192" y="6859"/>
                  </a:moveTo>
                  <a:cubicBezTo>
                    <a:pt x="39201" y="6859"/>
                    <a:pt x="39200" y="6865"/>
                    <a:pt x="39190" y="6880"/>
                  </a:cubicBezTo>
                  <a:cubicBezTo>
                    <a:pt x="39180" y="6897"/>
                    <a:pt x="39159" y="6908"/>
                    <a:pt x="39145" y="6908"/>
                  </a:cubicBezTo>
                  <a:cubicBezTo>
                    <a:pt x="39107" y="6908"/>
                    <a:pt x="39128" y="6873"/>
                    <a:pt x="39173" y="6863"/>
                  </a:cubicBezTo>
                  <a:cubicBezTo>
                    <a:pt x="39182" y="6861"/>
                    <a:pt x="39188" y="6859"/>
                    <a:pt x="39192" y="6859"/>
                  </a:cubicBezTo>
                  <a:close/>
                  <a:moveTo>
                    <a:pt x="38112" y="6855"/>
                  </a:moveTo>
                  <a:cubicBezTo>
                    <a:pt x="38123" y="6855"/>
                    <a:pt x="38128" y="6866"/>
                    <a:pt x="38128" y="6884"/>
                  </a:cubicBezTo>
                  <a:cubicBezTo>
                    <a:pt x="38125" y="6901"/>
                    <a:pt x="38122" y="6918"/>
                    <a:pt x="38115" y="6918"/>
                  </a:cubicBezTo>
                  <a:cubicBezTo>
                    <a:pt x="38112" y="6918"/>
                    <a:pt x="38101" y="6908"/>
                    <a:pt x="38098" y="6891"/>
                  </a:cubicBezTo>
                  <a:cubicBezTo>
                    <a:pt x="38091" y="6873"/>
                    <a:pt x="38098" y="6859"/>
                    <a:pt x="38108" y="6856"/>
                  </a:cubicBezTo>
                  <a:cubicBezTo>
                    <a:pt x="38109" y="6855"/>
                    <a:pt x="38111" y="6855"/>
                    <a:pt x="38112" y="6855"/>
                  </a:cubicBezTo>
                  <a:close/>
                  <a:moveTo>
                    <a:pt x="39027" y="6885"/>
                  </a:moveTo>
                  <a:cubicBezTo>
                    <a:pt x="39030" y="6885"/>
                    <a:pt x="39033" y="6886"/>
                    <a:pt x="39034" y="6887"/>
                  </a:cubicBezTo>
                  <a:cubicBezTo>
                    <a:pt x="39041" y="6891"/>
                    <a:pt x="39038" y="6897"/>
                    <a:pt x="39023" y="6901"/>
                  </a:cubicBezTo>
                  <a:cubicBezTo>
                    <a:pt x="39007" y="6905"/>
                    <a:pt x="39003" y="6915"/>
                    <a:pt x="39013" y="6921"/>
                  </a:cubicBezTo>
                  <a:cubicBezTo>
                    <a:pt x="39023" y="6932"/>
                    <a:pt x="39017" y="6936"/>
                    <a:pt x="38996" y="6936"/>
                  </a:cubicBezTo>
                  <a:cubicBezTo>
                    <a:pt x="38975" y="6936"/>
                    <a:pt x="38954" y="6932"/>
                    <a:pt x="38954" y="6929"/>
                  </a:cubicBezTo>
                  <a:cubicBezTo>
                    <a:pt x="38951" y="6916"/>
                    <a:pt x="39004" y="6885"/>
                    <a:pt x="39027" y="6885"/>
                  </a:cubicBezTo>
                  <a:close/>
                  <a:moveTo>
                    <a:pt x="38861" y="6908"/>
                  </a:moveTo>
                  <a:cubicBezTo>
                    <a:pt x="38871" y="6908"/>
                    <a:pt x="38879" y="6912"/>
                    <a:pt x="38882" y="6918"/>
                  </a:cubicBezTo>
                  <a:cubicBezTo>
                    <a:pt x="38885" y="6929"/>
                    <a:pt x="38878" y="6936"/>
                    <a:pt x="38864" y="6939"/>
                  </a:cubicBezTo>
                  <a:cubicBezTo>
                    <a:pt x="38861" y="6940"/>
                    <a:pt x="38857" y="6940"/>
                    <a:pt x="38853" y="6940"/>
                  </a:cubicBezTo>
                  <a:cubicBezTo>
                    <a:pt x="38843" y="6940"/>
                    <a:pt x="38833" y="6937"/>
                    <a:pt x="38826" y="6932"/>
                  </a:cubicBezTo>
                  <a:cubicBezTo>
                    <a:pt x="38815" y="6926"/>
                    <a:pt x="38823" y="6915"/>
                    <a:pt x="38844" y="6911"/>
                  </a:cubicBezTo>
                  <a:cubicBezTo>
                    <a:pt x="38850" y="6909"/>
                    <a:pt x="38856" y="6908"/>
                    <a:pt x="38861" y="6908"/>
                  </a:cubicBezTo>
                  <a:close/>
                  <a:moveTo>
                    <a:pt x="33294" y="6931"/>
                  </a:moveTo>
                  <a:cubicBezTo>
                    <a:pt x="33326" y="6931"/>
                    <a:pt x="33360" y="6952"/>
                    <a:pt x="33351" y="6970"/>
                  </a:cubicBezTo>
                  <a:cubicBezTo>
                    <a:pt x="33345" y="6977"/>
                    <a:pt x="33324" y="6980"/>
                    <a:pt x="33303" y="6980"/>
                  </a:cubicBezTo>
                  <a:cubicBezTo>
                    <a:pt x="33251" y="6977"/>
                    <a:pt x="33241" y="6942"/>
                    <a:pt x="33282" y="6932"/>
                  </a:cubicBezTo>
                  <a:cubicBezTo>
                    <a:pt x="33286" y="6931"/>
                    <a:pt x="33290" y="6931"/>
                    <a:pt x="33294" y="6931"/>
                  </a:cubicBezTo>
                  <a:close/>
                  <a:moveTo>
                    <a:pt x="1325" y="7056"/>
                  </a:moveTo>
                  <a:cubicBezTo>
                    <a:pt x="1335" y="7056"/>
                    <a:pt x="1349" y="7062"/>
                    <a:pt x="1360" y="7067"/>
                  </a:cubicBezTo>
                  <a:cubicBezTo>
                    <a:pt x="1371" y="7078"/>
                    <a:pt x="1364" y="7088"/>
                    <a:pt x="1343" y="7095"/>
                  </a:cubicBezTo>
                  <a:cubicBezTo>
                    <a:pt x="1339" y="7096"/>
                    <a:pt x="1334" y="7097"/>
                    <a:pt x="1330" y="7097"/>
                  </a:cubicBezTo>
                  <a:cubicBezTo>
                    <a:pt x="1317" y="7097"/>
                    <a:pt x="1304" y="7092"/>
                    <a:pt x="1301" y="7081"/>
                  </a:cubicBezTo>
                  <a:cubicBezTo>
                    <a:pt x="1298" y="7071"/>
                    <a:pt x="1304" y="7060"/>
                    <a:pt x="1319" y="7057"/>
                  </a:cubicBezTo>
                  <a:cubicBezTo>
                    <a:pt x="1321" y="7056"/>
                    <a:pt x="1323" y="7056"/>
                    <a:pt x="1325" y="7056"/>
                  </a:cubicBezTo>
                  <a:close/>
                  <a:moveTo>
                    <a:pt x="29737" y="7221"/>
                  </a:moveTo>
                  <a:cubicBezTo>
                    <a:pt x="29767" y="7221"/>
                    <a:pt x="29797" y="7241"/>
                    <a:pt x="29789" y="7259"/>
                  </a:cubicBezTo>
                  <a:cubicBezTo>
                    <a:pt x="29785" y="7265"/>
                    <a:pt x="29760" y="7269"/>
                    <a:pt x="29739" y="7269"/>
                  </a:cubicBezTo>
                  <a:cubicBezTo>
                    <a:pt x="29688" y="7265"/>
                    <a:pt x="29674" y="7234"/>
                    <a:pt x="29719" y="7224"/>
                  </a:cubicBezTo>
                  <a:cubicBezTo>
                    <a:pt x="29724" y="7222"/>
                    <a:pt x="29731" y="7221"/>
                    <a:pt x="29737" y="7221"/>
                  </a:cubicBezTo>
                  <a:close/>
                  <a:moveTo>
                    <a:pt x="29379" y="7171"/>
                  </a:moveTo>
                  <a:cubicBezTo>
                    <a:pt x="29406" y="7176"/>
                    <a:pt x="29424" y="7177"/>
                    <a:pt x="29441" y="7177"/>
                  </a:cubicBezTo>
                  <a:cubicBezTo>
                    <a:pt x="29453" y="7177"/>
                    <a:pt x="29464" y="7177"/>
                    <a:pt x="29476" y="7175"/>
                  </a:cubicBezTo>
                  <a:cubicBezTo>
                    <a:pt x="29477" y="7175"/>
                    <a:pt x="29477" y="7175"/>
                    <a:pt x="29478" y="7175"/>
                  </a:cubicBezTo>
                  <a:cubicBezTo>
                    <a:pt x="29508" y="7175"/>
                    <a:pt x="29673" y="7259"/>
                    <a:pt x="29667" y="7272"/>
                  </a:cubicBezTo>
                  <a:cubicBezTo>
                    <a:pt x="29666" y="7274"/>
                    <a:pt x="29662" y="7274"/>
                    <a:pt x="29655" y="7274"/>
                  </a:cubicBezTo>
                  <a:cubicBezTo>
                    <a:pt x="29630" y="7274"/>
                    <a:pt x="29572" y="7265"/>
                    <a:pt x="29507" y="7254"/>
                  </a:cubicBezTo>
                  <a:cubicBezTo>
                    <a:pt x="29458" y="7245"/>
                    <a:pt x="29409" y="7239"/>
                    <a:pt x="29373" y="7239"/>
                  </a:cubicBezTo>
                  <a:cubicBezTo>
                    <a:pt x="29348" y="7239"/>
                    <a:pt x="29328" y="7242"/>
                    <a:pt x="29320" y="7248"/>
                  </a:cubicBezTo>
                  <a:cubicBezTo>
                    <a:pt x="29302" y="7256"/>
                    <a:pt x="29277" y="7261"/>
                    <a:pt x="29256" y="7261"/>
                  </a:cubicBezTo>
                  <a:cubicBezTo>
                    <a:pt x="29248" y="7261"/>
                    <a:pt x="29240" y="7260"/>
                    <a:pt x="29233" y="7259"/>
                  </a:cubicBezTo>
                  <a:cubicBezTo>
                    <a:pt x="29147" y="7244"/>
                    <a:pt x="29161" y="7199"/>
                    <a:pt x="29254" y="7182"/>
                  </a:cubicBezTo>
                  <a:cubicBezTo>
                    <a:pt x="29299" y="7175"/>
                    <a:pt x="29358" y="7171"/>
                    <a:pt x="29379" y="7171"/>
                  </a:cubicBezTo>
                  <a:close/>
                  <a:moveTo>
                    <a:pt x="36550" y="7272"/>
                  </a:moveTo>
                  <a:cubicBezTo>
                    <a:pt x="36560" y="7272"/>
                    <a:pt x="36575" y="7279"/>
                    <a:pt x="36578" y="7289"/>
                  </a:cubicBezTo>
                  <a:cubicBezTo>
                    <a:pt x="36581" y="7298"/>
                    <a:pt x="36574" y="7304"/>
                    <a:pt x="36564" y="7304"/>
                  </a:cubicBezTo>
                  <a:cubicBezTo>
                    <a:pt x="36562" y="7304"/>
                    <a:pt x="36560" y="7304"/>
                    <a:pt x="36557" y="7304"/>
                  </a:cubicBezTo>
                  <a:cubicBezTo>
                    <a:pt x="36543" y="7300"/>
                    <a:pt x="36530" y="7293"/>
                    <a:pt x="36530" y="7289"/>
                  </a:cubicBezTo>
                  <a:cubicBezTo>
                    <a:pt x="36530" y="7283"/>
                    <a:pt x="36536" y="7275"/>
                    <a:pt x="36550" y="7272"/>
                  </a:cubicBezTo>
                  <a:close/>
                  <a:moveTo>
                    <a:pt x="29820" y="7289"/>
                  </a:moveTo>
                  <a:cubicBezTo>
                    <a:pt x="29822" y="7289"/>
                    <a:pt x="29824" y="7289"/>
                    <a:pt x="29827" y="7289"/>
                  </a:cubicBezTo>
                  <a:cubicBezTo>
                    <a:pt x="29840" y="7293"/>
                    <a:pt x="29854" y="7300"/>
                    <a:pt x="29854" y="7307"/>
                  </a:cubicBezTo>
                  <a:cubicBezTo>
                    <a:pt x="29858" y="7310"/>
                    <a:pt x="29851" y="7317"/>
                    <a:pt x="29837" y="7321"/>
                  </a:cubicBezTo>
                  <a:cubicBezTo>
                    <a:pt x="29835" y="7322"/>
                    <a:pt x="29833" y="7322"/>
                    <a:pt x="29832" y="7322"/>
                  </a:cubicBezTo>
                  <a:cubicBezTo>
                    <a:pt x="29822" y="7322"/>
                    <a:pt x="29809" y="7315"/>
                    <a:pt x="29806" y="7304"/>
                  </a:cubicBezTo>
                  <a:cubicBezTo>
                    <a:pt x="29803" y="7295"/>
                    <a:pt x="29809" y="7289"/>
                    <a:pt x="29820" y="7289"/>
                  </a:cubicBezTo>
                  <a:close/>
                  <a:moveTo>
                    <a:pt x="30890" y="7142"/>
                  </a:moveTo>
                  <a:cubicBezTo>
                    <a:pt x="30912" y="7142"/>
                    <a:pt x="30952" y="7145"/>
                    <a:pt x="31006" y="7150"/>
                  </a:cubicBezTo>
                  <a:cubicBezTo>
                    <a:pt x="31033" y="7153"/>
                    <a:pt x="31060" y="7155"/>
                    <a:pt x="31082" y="7155"/>
                  </a:cubicBezTo>
                  <a:cubicBezTo>
                    <a:pt x="31117" y="7155"/>
                    <a:pt x="31143" y="7152"/>
                    <a:pt x="31152" y="7147"/>
                  </a:cubicBezTo>
                  <a:cubicBezTo>
                    <a:pt x="31154" y="7144"/>
                    <a:pt x="31158" y="7143"/>
                    <a:pt x="31163" y="7143"/>
                  </a:cubicBezTo>
                  <a:cubicBezTo>
                    <a:pt x="31175" y="7143"/>
                    <a:pt x="31190" y="7153"/>
                    <a:pt x="31201" y="7168"/>
                  </a:cubicBezTo>
                  <a:cubicBezTo>
                    <a:pt x="31210" y="7182"/>
                    <a:pt x="31223" y="7190"/>
                    <a:pt x="31232" y="7190"/>
                  </a:cubicBezTo>
                  <a:cubicBezTo>
                    <a:pt x="31236" y="7190"/>
                    <a:pt x="31240" y="7189"/>
                    <a:pt x="31242" y="7185"/>
                  </a:cubicBezTo>
                  <a:cubicBezTo>
                    <a:pt x="31248" y="7182"/>
                    <a:pt x="31257" y="7179"/>
                    <a:pt x="31265" y="7179"/>
                  </a:cubicBezTo>
                  <a:cubicBezTo>
                    <a:pt x="31272" y="7179"/>
                    <a:pt x="31279" y="7181"/>
                    <a:pt x="31284" y="7185"/>
                  </a:cubicBezTo>
                  <a:cubicBezTo>
                    <a:pt x="31290" y="7192"/>
                    <a:pt x="31304" y="7196"/>
                    <a:pt x="31318" y="7196"/>
                  </a:cubicBezTo>
                  <a:cubicBezTo>
                    <a:pt x="31326" y="7196"/>
                    <a:pt x="31335" y="7195"/>
                    <a:pt x="31342" y="7192"/>
                  </a:cubicBezTo>
                  <a:cubicBezTo>
                    <a:pt x="31346" y="7191"/>
                    <a:pt x="31351" y="7191"/>
                    <a:pt x="31355" y="7191"/>
                  </a:cubicBezTo>
                  <a:cubicBezTo>
                    <a:pt x="31406" y="7191"/>
                    <a:pt x="31494" y="7236"/>
                    <a:pt x="31478" y="7259"/>
                  </a:cubicBezTo>
                  <a:cubicBezTo>
                    <a:pt x="31475" y="7262"/>
                    <a:pt x="31473" y="7264"/>
                    <a:pt x="31470" y="7264"/>
                  </a:cubicBezTo>
                  <a:cubicBezTo>
                    <a:pt x="31466" y="7264"/>
                    <a:pt x="31461" y="7259"/>
                    <a:pt x="31457" y="7248"/>
                  </a:cubicBezTo>
                  <a:cubicBezTo>
                    <a:pt x="31455" y="7239"/>
                    <a:pt x="31451" y="7234"/>
                    <a:pt x="31447" y="7234"/>
                  </a:cubicBezTo>
                  <a:cubicBezTo>
                    <a:pt x="31444" y="7234"/>
                    <a:pt x="31442" y="7235"/>
                    <a:pt x="31440" y="7238"/>
                  </a:cubicBezTo>
                  <a:cubicBezTo>
                    <a:pt x="31436" y="7243"/>
                    <a:pt x="31429" y="7246"/>
                    <a:pt x="31421" y="7246"/>
                  </a:cubicBezTo>
                  <a:cubicBezTo>
                    <a:pt x="31414" y="7246"/>
                    <a:pt x="31406" y="7244"/>
                    <a:pt x="31398" y="7241"/>
                  </a:cubicBezTo>
                  <a:cubicBezTo>
                    <a:pt x="31385" y="7236"/>
                    <a:pt x="31363" y="7232"/>
                    <a:pt x="31343" y="7232"/>
                  </a:cubicBezTo>
                  <a:cubicBezTo>
                    <a:pt x="31335" y="7232"/>
                    <a:pt x="31328" y="7233"/>
                    <a:pt x="31321" y="7234"/>
                  </a:cubicBezTo>
                  <a:cubicBezTo>
                    <a:pt x="31310" y="7235"/>
                    <a:pt x="31297" y="7236"/>
                    <a:pt x="31284" y="7236"/>
                  </a:cubicBezTo>
                  <a:cubicBezTo>
                    <a:pt x="31267" y="7236"/>
                    <a:pt x="31252" y="7235"/>
                    <a:pt x="31242" y="7230"/>
                  </a:cubicBezTo>
                  <a:cubicBezTo>
                    <a:pt x="31222" y="7227"/>
                    <a:pt x="31180" y="7224"/>
                    <a:pt x="31142" y="7224"/>
                  </a:cubicBezTo>
                  <a:cubicBezTo>
                    <a:pt x="31107" y="7224"/>
                    <a:pt x="31055" y="7220"/>
                    <a:pt x="31027" y="7217"/>
                  </a:cubicBezTo>
                  <a:cubicBezTo>
                    <a:pt x="31014" y="7216"/>
                    <a:pt x="31004" y="7215"/>
                    <a:pt x="30999" y="7215"/>
                  </a:cubicBezTo>
                  <a:cubicBezTo>
                    <a:pt x="30982" y="7215"/>
                    <a:pt x="30993" y="7221"/>
                    <a:pt x="31034" y="7244"/>
                  </a:cubicBezTo>
                  <a:cubicBezTo>
                    <a:pt x="31060" y="7262"/>
                    <a:pt x="31093" y="7269"/>
                    <a:pt x="31116" y="7269"/>
                  </a:cubicBezTo>
                  <a:cubicBezTo>
                    <a:pt x="31120" y="7269"/>
                    <a:pt x="31124" y="7269"/>
                    <a:pt x="31127" y="7269"/>
                  </a:cubicBezTo>
                  <a:cubicBezTo>
                    <a:pt x="31133" y="7267"/>
                    <a:pt x="31139" y="7266"/>
                    <a:pt x="31146" y="7266"/>
                  </a:cubicBezTo>
                  <a:cubicBezTo>
                    <a:pt x="31166" y="7266"/>
                    <a:pt x="31189" y="7272"/>
                    <a:pt x="31204" y="7283"/>
                  </a:cubicBezTo>
                  <a:cubicBezTo>
                    <a:pt x="31235" y="7300"/>
                    <a:pt x="31232" y="7307"/>
                    <a:pt x="31187" y="7314"/>
                  </a:cubicBezTo>
                  <a:cubicBezTo>
                    <a:pt x="31134" y="7325"/>
                    <a:pt x="31094" y="7331"/>
                    <a:pt x="31063" y="7331"/>
                  </a:cubicBezTo>
                  <a:cubicBezTo>
                    <a:pt x="31010" y="7331"/>
                    <a:pt x="30983" y="7314"/>
                    <a:pt x="30968" y="7279"/>
                  </a:cubicBezTo>
                  <a:cubicBezTo>
                    <a:pt x="30954" y="7248"/>
                    <a:pt x="30930" y="7217"/>
                    <a:pt x="30909" y="7203"/>
                  </a:cubicBezTo>
                  <a:cubicBezTo>
                    <a:pt x="30884" y="7189"/>
                    <a:pt x="30881" y="7182"/>
                    <a:pt x="30905" y="7175"/>
                  </a:cubicBezTo>
                  <a:cubicBezTo>
                    <a:pt x="30930" y="7168"/>
                    <a:pt x="30930" y="7165"/>
                    <a:pt x="30895" y="7155"/>
                  </a:cubicBezTo>
                  <a:cubicBezTo>
                    <a:pt x="30860" y="7146"/>
                    <a:pt x="30860" y="7142"/>
                    <a:pt x="30890" y="7142"/>
                  </a:cubicBezTo>
                  <a:close/>
                  <a:moveTo>
                    <a:pt x="30845" y="7093"/>
                  </a:moveTo>
                  <a:cubicBezTo>
                    <a:pt x="30854" y="7093"/>
                    <a:pt x="30857" y="7105"/>
                    <a:pt x="30857" y="7130"/>
                  </a:cubicBezTo>
                  <a:cubicBezTo>
                    <a:pt x="30857" y="7155"/>
                    <a:pt x="30860" y="7182"/>
                    <a:pt x="30860" y="7192"/>
                  </a:cubicBezTo>
                  <a:cubicBezTo>
                    <a:pt x="30866" y="7211"/>
                    <a:pt x="30798" y="7227"/>
                    <a:pt x="30740" y="7227"/>
                  </a:cubicBezTo>
                  <a:cubicBezTo>
                    <a:pt x="30720" y="7227"/>
                    <a:pt x="30701" y="7225"/>
                    <a:pt x="30687" y="7220"/>
                  </a:cubicBezTo>
                  <a:cubicBezTo>
                    <a:pt x="30674" y="7214"/>
                    <a:pt x="30652" y="7212"/>
                    <a:pt x="30631" y="7212"/>
                  </a:cubicBezTo>
                  <a:cubicBezTo>
                    <a:pt x="30613" y="7212"/>
                    <a:pt x="30595" y="7214"/>
                    <a:pt x="30583" y="7217"/>
                  </a:cubicBezTo>
                  <a:cubicBezTo>
                    <a:pt x="30567" y="7221"/>
                    <a:pt x="30544" y="7222"/>
                    <a:pt x="30523" y="7222"/>
                  </a:cubicBezTo>
                  <a:cubicBezTo>
                    <a:pt x="30508" y="7222"/>
                    <a:pt x="30493" y="7222"/>
                    <a:pt x="30482" y="7220"/>
                  </a:cubicBezTo>
                  <a:cubicBezTo>
                    <a:pt x="30451" y="7217"/>
                    <a:pt x="30410" y="7209"/>
                    <a:pt x="30378" y="7203"/>
                  </a:cubicBezTo>
                  <a:cubicBezTo>
                    <a:pt x="30373" y="7202"/>
                    <a:pt x="30369" y="7202"/>
                    <a:pt x="30365" y="7202"/>
                  </a:cubicBezTo>
                  <a:cubicBezTo>
                    <a:pt x="30328" y="7202"/>
                    <a:pt x="30320" y="7228"/>
                    <a:pt x="30364" y="7238"/>
                  </a:cubicBezTo>
                  <a:cubicBezTo>
                    <a:pt x="30378" y="7241"/>
                    <a:pt x="30399" y="7259"/>
                    <a:pt x="30410" y="7279"/>
                  </a:cubicBezTo>
                  <a:cubicBezTo>
                    <a:pt x="30430" y="7307"/>
                    <a:pt x="30423" y="7314"/>
                    <a:pt x="30361" y="7328"/>
                  </a:cubicBezTo>
                  <a:cubicBezTo>
                    <a:pt x="30340" y="7333"/>
                    <a:pt x="30322" y="7335"/>
                    <a:pt x="30309" y="7335"/>
                  </a:cubicBezTo>
                  <a:cubicBezTo>
                    <a:pt x="30297" y="7335"/>
                    <a:pt x="30290" y="7333"/>
                    <a:pt x="30291" y="7328"/>
                  </a:cubicBezTo>
                  <a:cubicBezTo>
                    <a:pt x="30295" y="7317"/>
                    <a:pt x="30264" y="7314"/>
                    <a:pt x="30229" y="7314"/>
                  </a:cubicBezTo>
                  <a:cubicBezTo>
                    <a:pt x="30222" y="7314"/>
                    <a:pt x="30215" y="7314"/>
                    <a:pt x="30207" y="7314"/>
                  </a:cubicBezTo>
                  <a:cubicBezTo>
                    <a:pt x="30175" y="7314"/>
                    <a:pt x="30143" y="7309"/>
                    <a:pt x="30128" y="7304"/>
                  </a:cubicBezTo>
                  <a:cubicBezTo>
                    <a:pt x="30122" y="7302"/>
                    <a:pt x="30116" y="7301"/>
                    <a:pt x="30111" y="7301"/>
                  </a:cubicBezTo>
                  <a:cubicBezTo>
                    <a:pt x="30095" y="7301"/>
                    <a:pt x="30081" y="7309"/>
                    <a:pt x="30066" y="7324"/>
                  </a:cubicBezTo>
                  <a:cubicBezTo>
                    <a:pt x="30055" y="7339"/>
                    <a:pt x="30048" y="7345"/>
                    <a:pt x="30043" y="7345"/>
                  </a:cubicBezTo>
                  <a:cubicBezTo>
                    <a:pt x="30038" y="7345"/>
                    <a:pt x="30034" y="7339"/>
                    <a:pt x="30031" y="7328"/>
                  </a:cubicBezTo>
                  <a:cubicBezTo>
                    <a:pt x="30027" y="7315"/>
                    <a:pt x="30020" y="7309"/>
                    <a:pt x="30011" y="7309"/>
                  </a:cubicBezTo>
                  <a:cubicBezTo>
                    <a:pt x="30005" y="7309"/>
                    <a:pt x="29997" y="7312"/>
                    <a:pt x="29989" y="7317"/>
                  </a:cubicBezTo>
                  <a:cubicBezTo>
                    <a:pt x="29977" y="7324"/>
                    <a:pt x="29969" y="7329"/>
                    <a:pt x="29965" y="7329"/>
                  </a:cubicBezTo>
                  <a:cubicBezTo>
                    <a:pt x="29957" y="7329"/>
                    <a:pt x="29961" y="7315"/>
                    <a:pt x="29973" y="7279"/>
                  </a:cubicBezTo>
                  <a:cubicBezTo>
                    <a:pt x="29979" y="7248"/>
                    <a:pt x="30000" y="7238"/>
                    <a:pt x="30048" y="7234"/>
                  </a:cubicBezTo>
                  <a:cubicBezTo>
                    <a:pt x="30083" y="7234"/>
                    <a:pt x="30135" y="7227"/>
                    <a:pt x="30163" y="7220"/>
                  </a:cubicBezTo>
                  <a:cubicBezTo>
                    <a:pt x="30175" y="7215"/>
                    <a:pt x="30188" y="7212"/>
                    <a:pt x="30198" y="7212"/>
                  </a:cubicBezTo>
                  <a:cubicBezTo>
                    <a:pt x="30208" y="7212"/>
                    <a:pt x="30215" y="7215"/>
                    <a:pt x="30215" y="7220"/>
                  </a:cubicBezTo>
                  <a:cubicBezTo>
                    <a:pt x="30218" y="7234"/>
                    <a:pt x="30246" y="7244"/>
                    <a:pt x="30274" y="7251"/>
                  </a:cubicBezTo>
                  <a:cubicBezTo>
                    <a:pt x="30286" y="7253"/>
                    <a:pt x="30295" y="7254"/>
                    <a:pt x="30302" y="7254"/>
                  </a:cubicBezTo>
                  <a:cubicBezTo>
                    <a:pt x="30318" y="7254"/>
                    <a:pt x="30320" y="7247"/>
                    <a:pt x="30316" y="7230"/>
                  </a:cubicBezTo>
                  <a:cubicBezTo>
                    <a:pt x="30312" y="7217"/>
                    <a:pt x="30285" y="7203"/>
                    <a:pt x="30256" y="7203"/>
                  </a:cubicBezTo>
                  <a:cubicBezTo>
                    <a:pt x="30173" y="7199"/>
                    <a:pt x="30187" y="7134"/>
                    <a:pt x="30271" y="7123"/>
                  </a:cubicBezTo>
                  <a:cubicBezTo>
                    <a:pt x="30290" y="7120"/>
                    <a:pt x="30310" y="7118"/>
                    <a:pt x="30327" y="7118"/>
                  </a:cubicBezTo>
                  <a:cubicBezTo>
                    <a:pt x="30343" y="7118"/>
                    <a:pt x="30357" y="7120"/>
                    <a:pt x="30364" y="7123"/>
                  </a:cubicBezTo>
                  <a:cubicBezTo>
                    <a:pt x="30370" y="7124"/>
                    <a:pt x="30383" y="7125"/>
                    <a:pt x="30399" y="7125"/>
                  </a:cubicBezTo>
                  <a:cubicBezTo>
                    <a:pt x="30428" y="7125"/>
                    <a:pt x="30468" y="7123"/>
                    <a:pt x="30510" y="7116"/>
                  </a:cubicBezTo>
                  <a:cubicBezTo>
                    <a:pt x="30547" y="7112"/>
                    <a:pt x="30596" y="7109"/>
                    <a:pt x="30639" y="7109"/>
                  </a:cubicBezTo>
                  <a:cubicBezTo>
                    <a:pt x="30666" y="7109"/>
                    <a:pt x="30692" y="7110"/>
                    <a:pt x="30711" y="7113"/>
                  </a:cubicBezTo>
                  <a:cubicBezTo>
                    <a:pt x="30722" y="7114"/>
                    <a:pt x="30734" y="7114"/>
                    <a:pt x="30745" y="7114"/>
                  </a:cubicBezTo>
                  <a:cubicBezTo>
                    <a:pt x="30780" y="7114"/>
                    <a:pt x="30813" y="7110"/>
                    <a:pt x="30826" y="7102"/>
                  </a:cubicBezTo>
                  <a:cubicBezTo>
                    <a:pt x="30834" y="7096"/>
                    <a:pt x="30840" y="7093"/>
                    <a:pt x="30845" y="7093"/>
                  </a:cubicBezTo>
                  <a:close/>
                  <a:moveTo>
                    <a:pt x="31427" y="7279"/>
                  </a:moveTo>
                  <a:cubicBezTo>
                    <a:pt x="31429" y="7279"/>
                    <a:pt x="31433" y="7283"/>
                    <a:pt x="31440" y="7289"/>
                  </a:cubicBezTo>
                  <a:cubicBezTo>
                    <a:pt x="31449" y="7298"/>
                    <a:pt x="31467" y="7304"/>
                    <a:pt x="31482" y="7304"/>
                  </a:cubicBezTo>
                  <a:cubicBezTo>
                    <a:pt x="31486" y="7304"/>
                    <a:pt x="31489" y="7304"/>
                    <a:pt x="31492" y="7304"/>
                  </a:cubicBezTo>
                  <a:cubicBezTo>
                    <a:pt x="31495" y="7303"/>
                    <a:pt x="31498" y="7303"/>
                    <a:pt x="31500" y="7303"/>
                  </a:cubicBezTo>
                  <a:cubicBezTo>
                    <a:pt x="31514" y="7303"/>
                    <a:pt x="31527" y="7310"/>
                    <a:pt x="31530" y="7324"/>
                  </a:cubicBezTo>
                  <a:cubicBezTo>
                    <a:pt x="31536" y="7342"/>
                    <a:pt x="31536" y="7348"/>
                    <a:pt x="31524" y="7348"/>
                  </a:cubicBezTo>
                  <a:cubicBezTo>
                    <a:pt x="31517" y="7348"/>
                    <a:pt x="31505" y="7346"/>
                    <a:pt x="31488" y="7342"/>
                  </a:cubicBezTo>
                  <a:cubicBezTo>
                    <a:pt x="31457" y="7334"/>
                    <a:pt x="31433" y="7314"/>
                    <a:pt x="31430" y="7296"/>
                  </a:cubicBezTo>
                  <a:cubicBezTo>
                    <a:pt x="31426" y="7285"/>
                    <a:pt x="31425" y="7279"/>
                    <a:pt x="31427" y="7279"/>
                  </a:cubicBezTo>
                  <a:close/>
                  <a:moveTo>
                    <a:pt x="31322" y="7298"/>
                  </a:moveTo>
                  <a:cubicBezTo>
                    <a:pt x="31335" y="7298"/>
                    <a:pt x="31344" y="7303"/>
                    <a:pt x="31350" y="7310"/>
                  </a:cubicBezTo>
                  <a:cubicBezTo>
                    <a:pt x="31360" y="7321"/>
                    <a:pt x="31336" y="7338"/>
                    <a:pt x="31297" y="7349"/>
                  </a:cubicBezTo>
                  <a:cubicBezTo>
                    <a:pt x="31282" y="7353"/>
                    <a:pt x="31268" y="7355"/>
                    <a:pt x="31256" y="7355"/>
                  </a:cubicBezTo>
                  <a:cubicBezTo>
                    <a:pt x="31217" y="7355"/>
                    <a:pt x="31199" y="7337"/>
                    <a:pt x="31238" y="7321"/>
                  </a:cubicBezTo>
                  <a:cubicBezTo>
                    <a:pt x="31279" y="7305"/>
                    <a:pt x="31305" y="7298"/>
                    <a:pt x="31322" y="7298"/>
                  </a:cubicBezTo>
                  <a:close/>
                  <a:moveTo>
                    <a:pt x="30560" y="7286"/>
                  </a:moveTo>
                  <a:cubicBezTo>
                    <a:pt x="30574" y="7286"/>
                    <a:pt x="30594" y="7292"/>
                    <a:pt x="30618" y="7304"/>
                  </a:cubicBezTo>
                  <a:cubicBezTo>
                    <a:pt x="30669" y="7331"/>
                    <a:pt x="30684" y="7359"/>
                    <a:pt x="30649" y="7369"/>
                  </a:cubicBezTo>
                  <a:cubicBezTo>
                    <a:pt x="30647" y="7370"/>
                    <a:pt x="30645" y="7370"/>
                    <a:pt x="30643" y="7370"/>
                  </a:cubicBezTo>
                  <a:cubicBezTo>
                    <a:pt x="30634" y="7370"/>
                    <a:pt x="30624" y="7364"/>
                    <a:pt x="30621" y="7355"/>
                  </a:cubicBezTo>
                  <a:cubicBezTo>
                    <a:pt x="30619" y="7348"/>
                    <a:pt x="30609" y="7342"/>
                    <a:pt x="30597" y="7342"/>
                  </a:cubicBezTo>
                  <a:cubicBezTo>
                    <a:pt x="30593" y="7342"/>
                    <a:pt x="30588" y="7343"/>
                    <a:pt x="30583" y="7345"/>
                  </a:cubicBezTo>
                  <a:cubicBezTo>
                    <a:pt x="30580" y="7346"/>
                    <a:pt x="30578" y="7346"/>
                    <a:pt x="30575" y="7346"/>
                  </a:cubicBezTo>
                  <a:cubicBezTo>
                    <a:pt x="30558" y="7346"/>
                    <a:pt x="30544" y="7336"/>
                    <a:pt x="30538" y="7321"/>
                  </a:cubicBezTo>
                  <a:cubicBezTo>
                    <a:pt x="30531" y="7298"/>
                    <a:pt x="30540" y="7286"/>
                    <a:pt x="30560" y="7286"/>
                  </a:cubicBezTo>
                  <a:close/>
                  <a:moveTo>
                    <a:pt x="31609" y="7308"/>
                  </a:moveTo>
                  <a:cubicBezTo>
                    <a:pt x="31683" y="7308"/>
                    <a:pt x="31851" y="7339"/>
                    <a:pt x="31856" y="7359"/>
                  </a:cubicBezTo>
                  <a:cubicBezTo>
                    <a:pt x="31863" y="7373"/>
                    <a:pt x="31846" y="7379"/>
                    <a:pt x="31821" y="7379"/>
                  </a:cubicBezTo>
                  <a:cubicBezTo>
                    <a:pt x="31797" y="7376"/>
                    <a:pt x="31755" y="7376"/>
                    <a:pt x="31728" y="7376"/>
                  </a:cubicBezTo>
                  <a:cubicBezTo>
                    <a:pt x="31700" y="7376"/>
                    <a:pt x="31662" y="7369"/>
                    <a:pt x="31638" y="7359"/>
                  </a:cubicBezTo>
                  <a:cubicBezTo>
                    <a:pt x="31625" y="7354"/>
                    <a:pt x="31613" y="7351"/>
                    <a:pt x="31603" y="7351"/>
                  </a:cubicBezTo>
                  <a:cubicBezTo>
                    <a:pt x="31593" y="7351"/>
                    <a:pt x="31585" y="7354"/>
                    <a:pt x="31582" y="7359"/>
                  </a:cubicBezTo>
                  <a:cubicBezTo>
                    <a:pt x="31579" y="7363"/>
                    <a:pt x="31577" y="7365"/>
                    <a:pt x="31574" y="7365"/>
                  </a:cubicBezTo>
                  <a:cubicBezTo>
                    <a:pt x="31570" y="7365"/>
                    <a:pt x="31567" y="7360"/>
                    <a:pt x="31565" y="7352"/>
                  </a:cubicBezTo>
                  <a:cubicBezTo>
                    <a:pt x="31561" y="7342"/>
                    <a:pt x="31565" y="7324"/>
                    <a:pt x="31575" y="7314"/>
                  </a:cubicBezTo>
                  <a:cubicBezTo>
                    <a:pt x="31579" y="7310"/>
                    <a:pt x="31592" y="7308"/>
                    <a:pt x="31609" y="7308"/>
                  </a:cubicBezTo>
                  <a:close/>
                  <a:moveTo>
                    <a:pt x="36265" y="7220"/>
                  </a:moveTo>
                  <a:cubicBezTo>
                    <a:pt x="36280" y="7220"/>
                    <a:pt x="36307" y="7230"/>
                    <a:pt x="36325" y="7248"/>
                  </a:cubicBezTo>
                  <a:cubicBezTo>
                    <a:pt x="36356" y="7275"/>
                    <a:pt x="36359" y="7289"/>
                    <a:pt x="36338" y="7324"/>
                  </a:cubicBezTo>
                  <a:cubicBezTo>
                    <a:pt x="36327" y="7340"/>
                    <a:pt x="36317" y="7349"/>
                    <a:pt x="36311" y="7349"/>
                  </a:cubicBezTo>
                  <a:cubicBezTo>
                    <a:pt x="36308" y="7349"/>
                    <a:pt x="36305" y="7346"/>
                    <a:pt x="36304" y="7342"/>
                  </a:cubicBezTo>
                  <a:cubicBezTo>
                    <a:pt x="36301" y="7330"/>
                    <a:pt x="36290" y="7320"/>
                    <a:pt x="36281" y="7320"/>
                  </a:cubicBezTo>
                  <a:cubicBezTo>
                    <a:pt x="36279" y="7320"/>
                    <a:pt x="36277" y="7320"/>
                    <a:pt x="36276" y="7321"/>
                  </a:cubicBezTo>
                  <a:cubicBezTo>
                    <a:pt x="36262" y="7324"/>
                    <a:pt x="36262" y="7338"/>
                    <a:pt x="36276" y="7352"/>
                  </a:cubicBezTo>
                  <a:cubicBezTo>
                    <a:pt x="36287" y="7369"/>
                    <a:pt x="36287" y="7383"/>
                    <a:pt x="36272" y="7387"/>
                  </a:cubicBezTo>
                  <a:cubicBezTo>
                    <a:pt x="36271" y="7387"/>
                    <a:pt x="36269" y="7387"/>
                    <a:pt x="36267" y="7387"/>
                  </a:cubicBezTo>
                  <a:cubicBezTo>
                    <a:pt x="36255" y="7387"/>
                    <a:pt x="36241" y="7378"/>
                    <a:pt x="36238" y="7366"/>
                  </a:cubicBezTo>
                  <a:cubicBezTo>
                    <a:pt x="36234" y="7349"/>
                    <a:pt x="36221" y="7328"/>
                    <a:pt x="36210" y="7314"/>
                  </a:cubicBezTo>
                  <a:cubicBezTo>
                    <a:pt x="36186" y="7286"/>
                    <a:pt x="36217" y="7230"/>
                    <a:pt x="36259" y="7220"/>
                  </a:cubicBezTo>
                  <a:cubicBezTo>
                    <a:pt x="36261" y="7220"/>
                    <a:pt x="36263" y="7220"/>
                    <a:pt x="36265" y="7220"/>
                  </a:cubicBezTo>
                  <a:close/>
                  <a:moveTo>
                    <a:pt x="33929" y="7535"/>
                  </a:moveTo>
                  <a:cubicBezTo>
                    <a:pt x="33936" y="7535"/>
                    <a:pt x="33940" y="7542"/>
                    <a:pt x="33938" y="7553"/>
                  </a:cubicBezTo>
                  <a:cubicBezTo>
                    <a:pt x="33934" y="7567"/>
                    <a:pt x="33928" y="7577"/>
                    <a:pt x="33920" y="7577"/>
                  </a:cubicBezTo>
                  <a:cubicBezTo>
                    <a:pt x="33920" y="7578"/>
                    <a:pt x="33919" y="7578"/>
                    <a:pt x="33918" y="7578"/>
                  </a:cubicBezTo>
                  <a:cubicBezTo>
                    <a:pt x="33915" y="7578"/>
                    <a:pt x="33910" y="7572"/>
                    <a:pt x="33907" y="7560"/>
                  </a:cubicBezTo>
                  <a:cubicBezTo>
                    <a:pt x="33903" y="7550"/>
                    <a:pt x="33910" y="7539"/>
                    <a:pt x="33923" y="7536"/>
                  </a:cubicBezTo>
                  <a:cubicBezTo>
                    <a:pt x="33925" y="7535"/>
                    <a:pt x="33927" y="7535"/>
                    <a:pt x="33929" y="7535"/>
                  </a:cubicBezTo>
                  <a:close/>
                  <a:moveTo>
                    <a:pt x="35920" y="7627"/>
                  </a:moveTo>
                  <a:cubicBezTo>
                    <a:pt x="35957" y="7627"/>
                    <a:pt x="36001" y="7648"/>
                    <a:pt x="36016" y="7675"/>
                  </a:cubicBezTo>
                  <a:cubicBezTo>
                    <a:pt x="36022" y="7691"/>
                    <a:pt x="36024" y="7699"/>
                    <a:pt x="36019" y="7699"/>
                  </a:cubicBezTo>
                  <a:cubicBezTo>
                    <a:pt x="36015" y="7699"/>
                    <a:pt x="36008" y="7695"/>
                    <a:pt x="35995" y="7688"/>
                  </a:cubicBezTo>
                  <a:cubicBezTo>
                    <a:pt x="35974" y="7675"/>
                    <a:pt x="35943" y="7661"/>
                    <a:pt x="35918" y="7650"/>
                  </a:cubicBezTo>
                  <a:cubicBezTo>
                    <a:pt x="35894" y="7640"/>
                    <a:pt x="35888" y="7633"/>
                    <a:pt x="35901" y="7629"/>
                  </a:cubicBezTo>
                  <a:cubicBezTo>
                    <a:pt x="35907" y="7628"/>
                    <a:pt x="35913" y="7627"/>
                    <a:pt x="35920" y="7627"/>
                  </a:cubicBezTo>
                  <a:close/>
                  <a:moveTo>
                    <a:pt x="32320" y="7612"/>
                  </a:moveTo>
                  <a:cubicBezTo>
                    <a:pt x="32367" y="7612"/>
                    <a:pt x="32429" y="7642"/>
                    <a:pt x="32439" y="7671"/>
                  </a:cubicBezTo>
                  <a:cubicBezTo>
                    <a:pt x="32445" y="7692"/>
                    <a:pt x="32441" y="7701"/>
                    <a:pt x="32420" y="7701"/>
                  </a:cubicBezTo>
                  <a:cubicBezTo>
                    <a:pt x="32405" y="7701"/>
                    <a:pt x="32383" y="7697"/>
                    <a:pt x="32352" y="7688"/>
                  </a:cubicBezTo>
                  <a:cubicBezTo>
                    <a:pt x="32286" y="7667"/>
                    <a:pt x="32258" y="7619"/>
                    <a:pt x="32311" y="7612"/>
                  </a:cubicBezTo>
                  <a:cubicBezTo>
                    <a:pt x="32314" y="7612"/>
                    <a:pt x="32316" y="7612"/>
                    <a:pt x="32320" y="7612"/>
                  </a:cubicBezTo>
                  <a:close/>
                  <a:moveTo>
                    <a:pt x="35804" y="7639"/>
                  </a:moveTo>
                  <a:cubicBezTo>
                    <a:pt x="35815" y="7639"/>
                    <a:pt x="35809" y="7649"/>
                    <a:pt x="35794" y="7678"/>
                  </a:cubicBezTo>
                  <a:cubicBezTo>
                    <a:pt x="35779" y="7706"/>
                    <a:pt x="35765" y="7717"/>
                    <a:pt x="35749" y="7717"/>
                  </a:cubicBezTo>
                  <a:cubicBezTo>
                    <a:pt x="35742" y="7717"/>
                    <a:pt x="35735" y="7715"/>
                    <a:pt x="35728" y="7712"/>
                  </a:cubicBezTo>
                  <a:cubicBezTo>
                    <a:pt x="35695" y="7699"/>
                    <a:pt x="35682" y="7685"/>
                    <a:pt x="35697" y="7685"/>
                  </a:cubicBezTo>
                  <a:cubicBezTo>
                    <a:pt x="35700" y="7685"/>
                    <a:pt x="35706" y="7686"/>
                    <a:pt x="35714" y="7688"/>
                  </a:cubicBezTo>
                  <a:cubicBezTo>
                    <a:pt x="35717" y="7689"/>
                    <a:pt x="35720" y="7689"/>
                    <a:pt x="35723" y="7689"/>
                  </a:cubicBezTo>
                  <a:cubicBezTo>
                    <a:pt x="35731" y="7689"/>
                    <a:pt x="35734" y="7686"/>
                    <a:pt x="35731" y="7678"/>
                  </a:cubicBezTo>
                  <a:cubicBezTo>
                    <a:pt x="35731" y="7667"/>
                    <a:pt x="35749" y="7654"/>
                    <a:pt x="35773" y="7647"/>
                  </a:cubicBezTo>
                  <a:cubicBezTo>
                    <a:pt x="35789" y="7642"/>
                    <a:pt x="35799" y="7639"/>
                    <a:pt x="35804" y="7639"/>
                  </a:cubicBezTo>
                  <a:close/>
                  <a:moveTo>
                    <a:pt x="31939" y="7592"/>
                  </a:moveTo>
                  <a:cubicBezTo>
                    <a:pt x="31989" y="7592"/>
                    <a:pt x="32017" y="7610"/>
                    <a:pt x="31992" y="7633"/>
                  </a:cubicBezTo>
                  <a:cubicBezTo>
                    <a:pt x="31986" y="7640"/>
                    <a:pt x="31977" y="7644"/>
                    <a:pt x="31968" y="7644"/>
                  </a:cubicBezTo>
                  <a:cubicBezTo>
                    <a:pt x="31960" y="7644"/>
                    <a:pt x="31952" y="7641"/>
                    <a:pt x="31946" y="7637"/>
                  </a:cubicBezTo>
                  <a:cubicBezTo>
                    <a:pt x="31942" y="7632"/>
                    <a:pt x="31937" y="7630"/>
                    <a:pt x="31931" y="7630"/>
                  </a:cubicBezTo>
                  <a:cubicBezTo>
                    <a:pt x="31921" y="7630"/>
                    <a:pt x="31910" y="7636"/>
                    <a:pt x="31901" y="7647"/>
                  </a:cubicBezTo>
                  <a:cubicBezTo>
                    <a:pt x="31879" y="7667"/>
                    <a:pt x="31878" y="7674"/>
                    <a:pt x="31923" y="7674"/>
                  </a:cubicBezTo>
                  <a:cubicBezTo>
                    <a:pt x="31942" y="7674"/>
                    <a:pt x="31969" y="7673"/>
                    <a:pt x="32005" y="7671"/>
                  </a:cubicBezTo>
                  <a:cubicBezTo>
                    <a:pt x="32013" y="7670"/>
                    <a:pt x="32021" y="7670"/>
                    <a:pt x="32029" y="7670"/>
                  </a:cubicBezTo>
                  <a:cubicBezTo>
                    <a:pt x="32100" y="7670"/>
                    <a:pt x="32137" y="7685"/>
                    <a:pt x="32130" y="7712"/>
                  </a:cubicBezTo>
                  <a:cubicBezTo>
                    <a:pt x="32120" y="7735"/>
                    <a:pt x="32077" y="7754"/>
                    <a:pt x="32049" y="7754"/>
                  </a:cubicBezTo>
                  <a:cubicBezTo>
                    <a:pt x="32038" y="7754"/>
                    <a:pt x="32029" y="7751"/>
                    <a:pt x="32026" y="7744"/>
                  </a:cubicBezTo>
                  <a:cubicBezTo>
                    <a:pt x="32023" y="7733"/>
                    <a:pt x="32012" y="7729"/>
                    <a:pt x="32000" y="7729"/>
                  </a:cubicBezTo>
                  <a:cubicBezTo>
                    <a:pt x="31996" y="7729"/>
                    <a:pt x="31992" y="7729"/>
                    <a:pt x="31988" y="7730"/>
                  </a:cubicBezTo>
                  <a:cubicBezTo>
                    <a:pt x="31982" y="7731"/>
                    <a:pt x="31975" y="7731"/>
                    <a:pt x="31966" y="7731"/>
                  </a:cubicBezTo>
                  <a:cubicBezTo>
                    <a:pt x="31943" y="7731"/>
                    <a:pt x="31913" y="7728"/>
                    <a:pt x="31888" y="7723"/>
                  </a:cubicBezTo>
                  <a:cubicBezTo>
                    <a:pt x="31821" y="7702"/>
                    <a:pt x="31794" y="7675"/>
                    <a:pt x="31832" y="7664"/>
                  </a:cubicBezTo>
                  <a:cubicBezTo>
                    <a:pt x="31842" y="7661"/>
                    <a:pt x="31846" y="7647"/>
                    <a:pt x="31835" y="7637"/>
                  </a:cubicBezTo>
                  <a:cubicBezTo>
                    <a:pt x="31821" y="7619"/>
                    <a:pt x="31839" y="7608"/>
                    <a:pt x="31883" y="7598"/>
                  </a:cubicBezTo>
                  <a:cubicBezTo>
                    <a:pt x="31904" y="7594"/>
                    <a:pt x="31922" y="7592"/>
                    <a:pt x="31939" y="7592"/>
                  </a:cubicBezTo>
                  <a:close/>
                  <a:moveTo>
                    <a:pt x="35336" y="7654"/>
                  </a:moveTo>
                  <a:lnTo>
                    <a:pt x="35412" y="7696"/>
                  </a:lnTo>
                  <a:cubicBezTo>
                    <a:pt x="35485" y="7737"/>
                    <a:pt x="35513" y="7772"/>
                    <a:pt x="35478" y="7779"/>
                  </a:cubicBezTo>
                  <a:cubicBezTo>
                    <a:pt x="35477" y="7779"/>
                    <a:pt x="35477" y="7779"/>
                    <a:pt x="35476" y="7779"/>
                  </a:cubicBezTo>
                  <a:cubicBezTo>
                    <a:pt x="35464" y="7779"/>
                    <a:pt x="35431" y="7752"/>
                    <a:pt x="35398" y="7720"/>
                  </a:cubicBezTo>
                  <a:lnTo>
                    <a:pt x="35336" y="7654"/>
                  </a:lnTo>
                  <a:close/>
                  <a:moveTo>
                    <a:pt x="27465" y="7731"/>
                  </a:moveTo>
                  <a:cubicBezTo>
                    <a:pt x="27484" y="7731"/>
                    <a:pt x="27500" y="7741"/>
                    <a:pt x="27505" y="7754"/>
                  </a:cubicBezTo>
                  <a:cubicBezTo>
                    <a:pt x="27509" y="7772"/>
                    <a:pt x="27509" y="7786"/>
                    <a:pt x="27502" y="7786"/>
                  </a:cubicBezTo>
                  <a:cubicBezTo>
                    <a:pt x="27501" y="7786"/>
                    <a:pt x="27500" y="7786"/>
                    <a:pt x="27498" y="7786"/>
                  </a:cubicBezTo>
                  <a:cubicBezTo>
                    <a:pt x="27489" y="7786"/>
                    <a:pt x="27467" y="7778"/>
                    <a:pt x="27446" y="7768"/>
                  </a:cubicBezTo>
                  <a:cubicBezTo>
                    <a:pt x="27408" y="7747"/>
                    <a:pt x="27408" y="7744"/>
                    <a:pt x="27450" y="7733"/>
                  </a:cubicBezTo>
                  <a:cubicBezTo>
                    <a:pt x="27455" y="7732"/>
                    <a:pt x="27460" y="7731"/>
                    <a:pt x="27465" y="7731"/>
                  </a:cubicBezTo>
                  <a:close/>
                  <a:moveTo>
                    <a:pt x="32777" y="7718"/>
                  </a:moveTo>
                  <a:cubicBezTo>
                    <a:pt x="32841" y="7718"/>
                    <a:pt x="32896" y="7735"/>
                    <a:pt x="32903" y="7765"/>
                  </a:cubicBezTo>
                  <a:cubicBezTo>
                    <a:pt x="32911" y="7784"/>
                    <a:pt x="32889" y="7795"/>
                    <a:pt x="32854" y="7795"/>
                  </a:cubicBezTo>
                  <a:cubicBezTo>
                    <a:pt x="32826" y="7795"/>
                    <a:pt x="32791" y="7789"/>
                    <a:pt x="32758" y="7775"/>
                  </a:cubicBezTo>
                  <a:cubicBezTo>
                    <a:pt x="32744" y="7770"/>
                    <a:pt x="32730" y="7767"/>
                    <a:pt x="32719" y="7767"/>
                  </a:cubicBezTo>
                  <a:cubicBezTo>
                    <a:pt x="32707" y="7767"/>
                    <a:pt x="32697" y="7770"/>
                    <a:pt x="32692" y="7775"/>
                  </a:cubicBezTo>
                  <a:cubicBezTo>
                    <a:pt x="32689" y="7779"/>
                    <a:pt x="32685" y="7780"/>
                    <a:pt x="32681" y="7780"/>
                  </a:cubicBezTo>
                  <a:cubicBezTo>
                    <a:pt x="32674" y="7780"/>
                    <a:pt x="32667" y="7774"/>
                    <a:pt x="32664" y="7765"/>
                  </a:cubicBezTo>
                  <a:cubicBezTo>
                    <a:pt x="32658" y="7747"/>
                    <a:pt x="32674" y="7733"/>
                    <a:pt x="32716" y="7723"/>
                  </a:cubicBezTo>
                  <a:cubicBezTo>
                    <a:pt x="32736" y="7720"/>
                    <a:pt x="32757" y="7718"/>
                    <a:pt x="32777" y="7718"/>
                  </a:cubicBezTo>
                  <a:close/>
                  <a:moveTo>
                    <a:pt x="1999" y="7764"/>
                  </a:moveTo>
                  <a:cubicBezTo>
                    <a:pt x="2001" y="7764"/>
                    <a:pt x="2003" y="7764"/>
                    <a:pt x="2006" y="7765"/>
                  </a:cubicBezTo>
                  <a:cubicBezTo>
                    <a:pt x="2020" y="7768"/>
                    <a:pt x="2030" y="7775"/>
                    <a:pt x="2033" y="7782"/>
                  </a:cubicBezTo>
                  <a:cubicBezTo>
                    <a:pt x="2033" y="7786"/>
                    <a:pt x="2026" y="7792"/>
                    <a:pt x="2012" y="7796"/>
                  </a:cubicBezTo>
                  <a:cubicBezTo>
                    <a:pt x="2010" y="7796"/>
                    <a:pt x="2008" y="7797"/>
                    <a:pt x="2006" y="7797"/>
                  </a:cubicBezTo>
                  <a:cubicBezTo>
                    <a:pt x="1997" y="7797"/>
                    <a:pt x="1987" y="7790"/>
                    <a:pt x="1985" y="7782"/>
                  </a:cubicBezTo>
                  <a:cubicBezTo>
                    <a:pt x="1982" y="7771"/>
                    <a:pt x="1988" y="7764"/>
                    <a:pt x="1999" y="7764"/>
                  </a:cubicBezTo>
                  <a:close/>
                  <a:moveTo>
                    <a:pt x="35737" y="7768"/>
                  </a:moveTo>
                  <a:cubicBezTo>
                    <a:pt x="35738" y="7768"/>
                    <a:pt x="35740" y="7768"/>
                    <a:pt x="35742" y="7768"/>
                  </a:cubicBezTo>
                  <a:cubicBezTo>
                    <a:pt x="35759" y="7772"/>
                    <a:pt x="35763" y="7813"/>
                    <a:pt x="35742" y="7821"/>
                  </a:cubicBezTo>
                  <a:cubicBezTo>
                    <a:pt x="35739" y="7821"/>
                    <a:pt x="35731" y="7810"/>
                    <a:pt x="35728" y="7792"/>
                  </a:cubicBezTo>
                  <a:cubicBezTo>
                    <a:pt x="35722" y="7777"/>
                    <a:pt x="35726" y="7768"/>
                    <a:pt x="35737" y="7768"/>
                  </a:cubicBezTo>
                  <a:close/>
                  <a:moveTo>
                    <a:pt x="35663" y="7799"/>
                  </a:moveTo>
                  <a:cubicBezTo>
                    <a:pt x="35686" y="7799"/>
                    <a:pt x="35683" y="7829"/>
                    <a:pt x="35655" y="7848"/>
                  </a:cubicBezTo>
                  <a:cubicBezTo>
                    <a:pt x="35638" y="7858"/>
                    <a:pt x="35624" y="7866"/>
                    <a:pt x="35624" y="7866"/>
                  </a:cubicBezTo>
                  <a:cubicBezTo>
                    <a:pt x="35627" y="7821"/>
                    <a:pt x="35638" y="7803"/>
                    <a:pt x="35655" y="7800"/>
                  </a:cubicBezTo>
                  <a:cubicBezTo>
                    <a:pt x="35658" y="7799"/>
                    <a:pt x="35661" y="7799"/>
                    <a:pt x="35663" y="7799"/>
                  </a:cubicBezTo>
                  <a:close/>
                  <a:moveTo>
                    <a:pt x="35780" y="7872"/>
                  </a:moveTo>
                  <a:cubicBezTo>
                    <a:pt x="35788" y="7872"/>
                    <a:pt x="35803" y="7879"/>
                    <a:pt x="35825" y="7893"/>
                  </a:cubicBezTo>
                  <a:cubicBezTo>
                    <a:pt x="35859" y="7914"/>
                    <a:pt x="35856" y="7914"/>
                    <a:pt x="35822" y="7914"/>
                  </a:cubicBezTo>
                  <a:cubicBezTo>
                    <a:pt x="35801" y="7911"/>
                    <a:pt x="35780" y="7904"/>
                    <a:pt x="35776" y="7893"/>
                  </a:cubicBezTo>
                  <a:cubicBezTo>
                    <a:pt x="35771" y="7879"/>
                    <a:pt x="35772" y="7872"/>
                    <a:pt x="35780" y="7872"/>
                  </a:cubicBezTo>
                  <a:close/>
                  <a:moveTo>
                    <a:pt x="35760" y="7931"/>
                  </a:moveTo>
                  <a:cubicBezTo>
                    <a:pt x="35762" y="7931"/>
                    <a:pt x="35764" y="7931"/>
                    <a:pt x="35766" y="7931"/>
                  </a:cubicBezTo>
                  <a:cubicBezTo>
                    <a:pt x="35790" y="7938"/>
                    <a:pt x="35790" y="7976"/>
                    <a:pt x="35766" y="7983"/>
                  </a:cubicBezTo>
                  <a:cubicBezTo>
                    <a:pt x="35763" y="7983"/>
                    <a:pt x="35752" y="7973"/>
                    <a:pt x="35749" y="7956"/>
                  </a:cubicBezTo>
                  <a:cubicBezTo>
                    <a:pt x="35743" y="7940"/>
                    <a:pt x="35747" y="7931"/>
                    <a:pt x="35760" y="7931"/>
                  </a:cubicBezTo>
                  <a:close/>
                  <a:moveTo>
                    <a:pt x="35362" y="8118"/>
                  </a:moveTo>
                  <a:lnTo>
                    <a:pt x="35362" y="8118"/>
                  </a:lnTo>
                  <a:cubicBezTo>
                    <a:pt x="35362" y="8118"/>
                    <a:pt x="35363" y="8118"/>
                    <a:pt x="35364" y="8119"/>
                  </a:cubicBezTo>
                  <a:cubicBezTo>
                    <a:pt x="35374" y="8119"/>
                    <a:pt x="35395" y="8143"/>
                    <a:pt x="35409" y="8167"/>
                  </a:cubicBezTo>
                  <a:cubicBezTo>
                    <a:pt x="35421" y="8189"/>
                    <a:pt x="35426" y="8209"/>
                    <a:pt x="35418" y="8209"/>
                  </a:cubicBezTo>
                  <a:cubicBezTo>
                    <a:pt x="35417" y="8209"/>
                    <a:pt x="35416" y="8209"/>
                    <a:pt x="35416" y="8209"/>
                  </a:cubicBezTo>
                  <a:cubicBezTo>
                    <a:pt x="35406" y="8205"/>
                    <a:pt x="35385" y="8184"/>
                    <a:pt x="35371" y="8160"/>
                  </a:cubicBezTo>
                  <a:cubicBezTo>
                    <a:pt x="35358" y="8135"/>
                    <a:pt x="35354" y="8118"/>
                    <a:pt x="35362" y="8118"/>
                  </a:cubicBezTo>
                  <a:close/>
                  <a:moveTo>
                    <a:pt x="27787" y="8043"/>
                  </a:moveTo>
                  <a:cubicBezTo>
                    <a:pt x="27793" y="8043"/>
                    <a:pt x="27800" y="8044"/>
                    <a:pt x="27808" y="8045"/>
                  </a:cubicBezTo>
                  <a:cubicBezTo>
                    <a:pt x="27832" y="8050"/>
                    <a:pt x="27849" y="8060"/>
                    <a:pt x="27838" y="8063"/>
                  </a:cubicBezTo>
                  <a:cubicBezTo>
                    <a:pt x="27832" y="8066"/>
                    <a:pt x="27814" y="8077"/>
                    <a:pt x="27803" y="8080"/>
                  </a:cubicBezTo>
                  <a:cubicBezTo>
                    <a:pt x="27790" y="8087"/>
                    <a:pt x="27776" y="8095"/>
                    <a:pt x="27769" y="8098"/>
                  </a:cubicBezTo>
                  <a:cubicBezTo>
                    <a:pt x="27762" y="8101"/>
                    <a:pt x="27773" y="8115"/>
                    <a:pt x="27793" y="8125"/>
                  </a:cubicBezTo>
                  <a:cubicBezTo>
                    <a:pt x="27821" y="8143"/>
                    <a:pt x="27824" y="8157"/>
                    <a:pt x="27811" y="8184"/>
                  </a:cubicBezTo>
                  <a:cubicBezTo>
                    <a:pt x="27801" y="8205"/>
                    <a:pt x="27778" y="8215"/>
                    <a:pt x="27753" y="8215"/>
                  </a:cubicBezTo>
                  <a:cubicBezTo>
                    <a:pt x="27724" y="8215"/>
                    <a:pt x="27693" y="8201"/>
                    <a:pt x="27686" y="8175"/>
                  </a:cubicBezTo>
                  <a:cubicBezTo>
                    <a:pt x="27682" y="8163"/>
                    <a:pt x="27671" y="8157"/>
                    <a:pt x="27659" y="8157"/>
                  </a:cubicBezTo>
                  <a:cubicBezTo>
                    <a:pt x="27643" y="8157"/>
                    <a:pt x="27624" y="8168"/>
                    <a:pt x="27616" y="8188"/>
                  </a:cubicBezTo>
                  <a:cubicBezTo>
                    <a:pt x="27615" y="8190"/>
                    <a:pt x="27614" y="8191"/>
                    <a:pt x="27613" y="8191"/>
                  </a:cubicBezTo>
                  <a:cubicBezTo>
                    <a:pt x="27608" y="8191"/>
                    <a:pt x="27597" y="8174"/>
                    <a:pt x="27589" y="8146"/>
                  </a:cubicBezTo>
                  <a:cubicBezTo>
                    <a:pt x="27575" y="8115"/>
                    <a:pt x="27575" y="8087"/>
                    <a:pt x="27585" y="8084"/>
                  </a:cubicBezTo>
                  <a:cubicBezTo>
                    <a:pt x="27586" y="8084"/>
                    <a:pt x="27587" y="8083"/>
                    <a:pt x="27589" y="8083"/>
                  </a:cubicBezTo>
                  <a:cubicBezTo>
                    <a:pt x="27622" y="8083"/>
                    <a:pt x="27734" y="8164"/>
                    <a:pt x="27720" y="8184"/>
                  </a:cubicBezTo>
                  <a:cubicBezTo>
                    <a:pt x="27718" y="8189"/>
                    <a:pt x="27725" y="8193"/>
                    <a:pt x="27736" y="8193"/>
                  </a:cubicBezTo>
                  <a:cubicBezTo>
                    <a:pt x="27741" y="8193"/>
                    <a:pt x="27746" y="8192"/>
                    <a:pt x="27752" y="8191"/>
                  </a:cubicBezTo>
                  <a:cubicBezTo>
                    <a:pt x="27783" y="8184"/>
                    <a:pt x="27783" y="8170"/>
                    <a:pt x="27766" y="8140"/>
                  </a:cubicBezTo>
                  <a:cubicBezTo>
                    <a:pt x="27729" y="8085"/>
                    <a:pt x="27741" y="8043"/>
                    <a:pt x="27787" y="8043"/>
                  </a:cubicBezTo>
                  <a:close/>
                  <a:moveTo>
                    <a:pt x="35521" y="8182"/>
                  </a:moveTo>
                  <a:cubicBezTo>
                    <a:pt x="35527" y="8182"/>
                    <a:pt x="35533" y="8191"/>
                    <a:pt x="35544" y="8209"/>
                  </a:cubicBezTo>
                  <a:cubicBezTo>
                    <a:pt x="35557" y="8227"/>
                    <a:pt x="35558" y="8241"/>
                    <a:pt x="35548" y="8241"/>
                  </a:cubicBezTo>
                  <a:cubicBezTo>
                    <a:pt x="35546" y="8241"/>
                    <a:pt x="35545" y="8241"/>
                    <a:pt x="35544" y="8240"/>
                  </a:cubicBezTo>
                  <a:cubicBezTo>
                    <a:pt x="35542" y="8240"/>
                    <a:pt x="35540" y="8240"/>
                    <a:pt x="35538" y="8240"/>
                  </a:cubicBezTo>
                  <a:cubicBezTo>
                    <a:pt x="35525" y="8240"/>
                    <a:pt x="35508" y="8249"/>
                    <a:pt x="35495" y="8264"/>
                  </a:cubicBezTo>
                  <a:cubicBezTo>
                    <a:pt x="35484" y="8278"/>
                    <a:pt x="35475" y="8284"/>
                    <a:pt x="35470" y="8284"/>
                  </a:cubicBezTo>
                  <a:cubicBezTo>
                    <a:pt x="35459" y="8284"/>
                    <a:pt x="35466" y="8254"/>
                    <a:pt x="35492" y="8216"/>
                  </a:cubicBezTo>
                  <a:cubicBezTo>
                    <a:pt x="35507" y="8194"/>
                    <a:pt x="35514" y="8182"/>
                    <a:pt x="35521" y="8182"/>
                  </a:cubicBezTo>
                  <a:close/>
                  <a:moveTo>
                    <a:pt x="35396" y="8236"/>
                  </a:moveTo>
                  <a:cubicBezTo>
                    <a:pt x="35398" y="8236"/>
                    <a:pt x="35399" y="8236"/>
                    <a:pt x="35401" y="8237"/>
                  </a:cubicBezTo>
                  <a:cubicBezTo>
                    <a:pt x="35426" y="8240"/>
                    <a:pt x="35430" y="8282"/>
                    <a:pt x="35406" y="8289"/>
                  </a:cubicBezTo>
                  <a:cubicBezTo>
                    <a:pt x="35398" y="8289"/>
                    <a:pt x="35391" y="8274"/>
                    <a:pt x="35385" y="8261"/>
                  </a:cubicBezTo>
                  <a:cubicBezTo>
                    <a:pt x="35381" y="8246"/>
                    <a:pt x="35386" y="8236"/>
                    <a:pt x="35396" y="8236"/>
                  </a:cubicBezTo>
                  <a:close/>
                  <a:moveTo>
                    <a:pt x="21713" y="8391"/>
                  </a:moveTo>
                  <a:cubicBezTo>
                    <a:pt x="21721" y="8391"/>
                    <a:pt x="21723" y="8394"/>
                    <a:pt x="21715" y="8399"/>
                  </a:cubicBezTo>
                  <a:cubicBezTo>
                    <a:pt x="21701" y="8407"/>
                    <a:pt x="21674" y="8413"/>
                    <a:pt x="21659" y="8413"/>
                  </a:cubicBezTo>
                  <a:cubicBezTo>
                    <a:pt x="21642" y="8410"/>
                    <a:pt x="21653" y="8403"/>
                    <a:pt x="21684" y="8396"/>
                  </a:cubicBezTo>
                  <a:cubicBezTo>
                    <a:pt x="21696" y="8393"/>
                    <a:pt x="21707" y="8391"/>
                    <a:pt x="21713" y="8391"/>
                  </a:cubicBezTo>
                  <a:close/>
                  <a:moveTo>
                    <a:pt x="16637" y="8383"/>
                  </a:moveTo>
                  <a:cubicBezTo>
                    <a:pt x="16658" y="8383"/>
                    <a:pt x="16675" y="8385"/>
                    <a:pt x="16681" y="8389"/>
                  </a:cubicBezTo>
                  <a:cubicBezTo>
                    <a:pt x="16705" y="8399"/>
                    <a:pt x="16684" y="8407"/>
                    <a:pt x="16612" y="8417"/>
                  </a:cubicBezTo>
                  <a:cubicBezTo>
                    <a:pt x="16575" y="8421"/>
                    <a:pt x="16543" y="8423"/>
                    <a:pt x="16518" y="8423"/>
                  </a:cubicBezTo>
                  <a:cubicBezTo>
                    <a:pt x="16439" y="8423"/>
                    <a:pt x="16428" y="8405"/>
                    <a:pt x="16539" y="8389"/>
                  </a:cubicBezTo>
                  <a:cubicBezTo>
                    <a:pt x="16573" y="8386"/>
                    <a:pt x="16609" y="8383"/>
                    <a:pt x="16637" y="8383"/>
                  </a:cubicBezTo>
                  <a:close/>
                  <a:moveTo>
                    <a:pt x="21071" y="8377"/>
                  </a:moveTo>
                  <a:cubicBezTo>
                    <a:pt x="21104" y="8377"/>
                    <a:pt x="21138" y="8398"/>
                    <a:pt x="21129" y="8417"/>
                  </a:cubicBezTo>
                  <a:cubicBezTo>
                    <a:pt x="21126" y="8424"/>
                    <a:pt x="21101" y="8428"/>
                    <a:pt x="21080" y="8428"/>
                  </a:cubicBezTo>
                  <a:cubicBezTo>
                    <a:pt x="21032" y="8424"/>
                    <a:pt x="21017" y="8389"/>
                    <a:pt x="21059" y="8379"/>
                  </a:cubicBezTo>
                  <a:cubicBezTo>
                    <a:pt x="21063" y="8378"/>
                    <a:pt x="21067" y="8377"/>
                    <a:pt x="21071" y="8377"/>
                  </a:cubicBezTo>
                  <a:close/>
                  <a:moveTo>
                    <a:pt x="20931" y="8374"/>
                  </a:moveTo>
                  <a:cubicBezTo>
                    <a:pt x="20943" y="8374"/>
                    <a:pt x="20952" y="8377"/>
                    <a:pt x="20952" y="8383"/>
                  </a:cubicBezTo>
                  <a:cubicBezTo>
                    <a:pt x="20955" y="8393"/>
                    <a:pt x="20910" y="8410"/>
                    <a:pt x="20851" y="8420"/>
                  </a:cubicBezTo>
                  <a:cubicBezTo>
                    <a:pt x="20818" y="8426"/>
                    <a:pt x="20784" y="8429"/>
                    <a:pt x="20758" y="8429"/>
                  </a:cubicBezTo>
                  <a:cubicBezTo>
                    <a:pt x="20737" y="8429"/>
                    <a:pt x="20720" y="8427"/>
                    <a:pt x="20713" y="8424"/>
                  </a:cubicBezTo>
                  <a:cubicBezTo>
                    <a:pt x="20692" y="8410"/>
                    <a:pt x="20702" y="8407"/>
                    <a:pt x="20761" y="8399"/>
                  </a:cubicBezTo>
                  <a:cubicBezTo>
                    <a:pt x="20806" y="8396"/>
                    <a:pt x="20865" y="8386"/>
                    <a:pt x="20897" y="8379"/>
                  </a:cubicBezTo>
                  <a:cubicBezTo>
                    <a:pt x="20909" y="8376"/>
                    <a:pt x="20921" y="8374"/>
                    <a:pt x="20931" y="8374"/>
                  </a:cubicBezTo>
                  <a:close/>
                  <a:moveTo>
                    <a:pt x="23551" y="8409"/>
                  </a:moveTo>
                  <a:cubicBezTo>
                    <a:pt x="23565" y="8409"/>
                    <a:pt x="23575" y="8413"/>
                    <a:pt x="23578" y="8420"/>
                  </a:cubicBezTo>
                  <a:cubicBezTo>
                    <a:pt x="23582" y="8434"/>
                    <a:pt x="23574" y="8445"/>
                    <a:pt x="23564" y="8448"/>
                  </a:cubicBezTo>
                  <a:cubicBezTo>
                    <a:pt x="23550" y="8448"/>
                    <a:pt x="23533" y="8445"/>
                    <a:pt x="23523" y="8434"/>
                  </a:cubicBezTo>
                  <a:cubicBezTo>
                    <a:pt x="23512" y="8428"/>
                    <a:pt x="23520" y="8417"/>
                    <a:pt x="23536" y="8410"/>
                  </a:cubicBezTo>
                  <a:cubicBezTo>
                    <a:pt x="23541" y="8409"/>
                    <a:pt x="23546" y="8409"/>
                    <a:pt x="23551" y="8409"/>
                  </a:cubicBezTo>
                  <a:close/>
                  <a:moveTo>
                    <a:pt x="17885" y="8390"/>
                  </a:moveTo>
                  <a:cubicBezTo>
                    <a:pt x="17928" y="8390"/>
                    <a:pt x="18009" y="8415"/>
                    <a:pt x="18017" y="8434"/>
                  </a:cubicBezTo>
                  <a:cubicBezTo>
                    <a:pt x="18021" y="8446"/>
                    <a:pt x="18020" y="8451"/>
                    <a:pt x="18004" y="8451"/>
                  </a:cubicBezTo>
                  <a:cubicBezTo>
                    <a:pt x="17991" y="8451"/>
                    <a:pt x="17967" y="8447"/>
                    <a:pt x="17927" y="8441"/>
                  </a:cubicBezTo>
                  <a:cubicBezTo>
                    <a:pt x="17840" y="8428"/>
                    <a:pt x="17833" y="8420"/>
                    <a:pt x="17861" y="8396"/>
                  </a:cubicBezTo>
                  <a:cubicBezTo>
                    <a:pt x="17865" y="8392"/>
                    <a:pt x="17873" y="8390"/>
                    <a:pt x="17885" y="8390"/>
                  </a:cubicBezTo>
                  <a:close/>
                  <a:moveTo>
                    <a:pt x="22047" y="8391"/>
                  </a:moveTo>
                  <a:cubicBezTo>
                    <a:pt x="22054" y="8391"/>
                    <a:pt x="22066" y="8395"/>
                    <a:pt x="22083" y="8403"/>
                  </a:cubicBezTo>
                  <a:cubicBezTo>
                    <a:pt x="22121" y="8420"/>
                    <a:pt x="22121" y="8424"/>
                    <a:pt x="22083" y="8445"/>
                  </a:cubicBezTo>
                  <a:cubicBezTo>
                    <a:pt x="22068" y="8453"/>
                    <a:pt x="22056" y="8457"/>
                    <a:pt x="22046" y="8457"/>
                  </a:cubicBezTo>
                  <a:cubicBezTo>
                    <a:pt x="22026" y="8457"/>
                    <a:pt x="22018" y="8440"/>
                    <a:pt x="22027" y="8410"/>
                  </a:cubicBezTo>
                  <a:cubicBezTo>
                    <a:pt x="22033" y="8397"/>
                    <a:pt x="22037" y="8391"/>
                    <a:pt x="22047" y="8391"/>
                  </a:cubicBezTo>
                  <a:close/>
                  <a:moveTo>
                    <a:pt x="21990" y="8408"/>
                  </a:moveTo>
                  <a:cubicBezTo>
                    <a:pt x="21995" y="8408"/>
                    <a:pt x="21997" y="8413"/>
                    <a:pt x="21992" y="8420"/>
                  </a:cubicBezTo>
                  <a:cubicBezTo>
                    <a:pt x="21989" y="8431"/>
                    <a:pt x="21954" y="8448"/>
                    <a:pt x="21917" y="8458"/>
                  </a:cubicBezTo>
                  <a:cubicBezTo>
                    <a:pt x="21870" y="8470"/>
                    <a:pt x="21824" y="8475"/>
                    <a:pt x="21790" y="8475"/>
                  </a:cubicBezTo>
                  <a:cubicBezTo>
                    <a:pt x="21752" y="8475"/>
                    <a:pt x="21730" y="8468"/>
                    <a:pt x="21743" y="8455"/>
                  </a:cubicBezTo>
                  <a:cubicBezTo>
                    <a:pt x="21753" y="8445"/>
                    <a:pt x="21802" y="8438"/>
                    <a:pt x="21850" y="8434"/>
                  </a:cubicBezTo>
                  <a:cubicBezTo>
                    <a:pt x="21903" y="8434"/>
                    <a:pt x="21954" y="8428"/>
                    <a:pt x="21972" y="8417"/>
                  </a:cubicBezTo>
                  <a:cubicBezTo>
                    <a:pt x="21979" y="8411"/>
                    <a:pt x="21986" y="8408"/>
                    <a:pt x="21990" y="8408"/>
                  </a:cubicBezTo>
                  <a:close/>
                  <a:moveTo>
                    <a:pt x="21432" y="8418"/>
                  </a:moveTo>
                  <a:cubicBezTo>
                    <a:pt x="21489" y="8418"/>
                    <a:pt x="21601" y="8443"/>
                    <a:pt x="21608" y="8458"/>
                  </a:cubicBezTo>
                  <a:cubicBezTo>
                    <a:pt x="21612" y="8471"/>
                    <a:pt x="21598" y="8479"/>
                    <a:pt x="21581" y="8479"/>
                  </a:cubicBezTo>
                  <a:cubicBezTo>
                    <a:pt x="21570" y="8479"/>
                    <a:pt x="21558" y="8476"/>
                    <a:pt x="21549" y="8469"/>
                  </a:cubicBezTo>
                  <a:cubicBezTo>
                    <a:pt x="21544" y="8465"/>
                    <a:pt x="21538" y="8463"/>
                    <a:pt x="21531" y="8463"/>
                  </a:cubicBezTo>
                  <a:cubicBezTo>
                    <a:pt x="21521" y="8463"/>
                    <a:pt x="21510" y="8466"/>
                    <a:pt x="21500" y="8473"/>
                  </a:cubicBezTo>
                  <a:cubicBezTo>
                    <a:pt x="21492" y="8477"/>
                    <a:pt x="21485" y="8480"/>
                    <a:pt x="21479" y="8480"/>
                  </a:cubicBezTo>
                  <a:cubicBezTo>
                    <a:pt x="21472" y="8480"/>
                    <a:pt x="21467" y="8476"/>
                    <a:pt x="21465" y="8469"/>
                  </a:cubicBezTo>
                  <a:cubicBezTo>
                    <a:pt x="21463" y="8461"/>
                    <a:pt x="21453" y="8456"/>
                    <a:pt x="21440" y="8456"/>
                  </a:cubicBezTo>
                  <a:cubicBezTo>
                    <a:pt x="21435" y="8456"/>
                    <a:pt x="21429" y="8457"/>
                    <a:pt x="21424" y="8458"/>
                  </a:cubicBezTo>
                  <a:cubicBezTo>
                    <a:pt x="21419" y="8459"/>
                    <a:pt x="21415" y="8460"/>
                    <a:pt x="21410" y="8460"/>
                  </a:cubicBezTo>
                  <a:cubicBezTo>
                    <a:pt x="21397" y="8460"/>
                    <a:pt x="21385" y="8456"/>
                    <a:pt x="21382" y="8448"/>
                  </a:cubicBezTo>
                  <a:cubicBezTo>
                    <a:pt x="21382" y="8434"/>
                    <a:pt x="21392" y="8424"/>
                    <a:pt x="21410" y="8420"/>
                  </a:cubicBezTo>
                  <a:cubicBezTo>
                    <a:pt x="21415" y="8419"/>
                    <a:pt x="21423" y="8418"/>
                    <a:pt x="21432" y="8418"/>
                  </a:cubicBezTo>
                  <a:close/>
                  <a:moveTo>
                    <a:pt x="20924" y="8455"/>
                  </a:moveTo>
                  <a:cubicBezTo>
                    <a:pt x="20938" y="8455"/>
                    <a:pt x="20955" y="8458"/>
                    <a:pt x="20966" y="8466"/>
                  </a:cubicBezTo>
                  <a:cubicBezTo>
                    <a:pt x="20980" y="8476"/>
                    <a:pt x="20980" y="8487"/>
                    <a:pt x="20966" y="8490"/>
                  </a:cubicBezTo>
                  <a:cubicBezTo>
                    <a:pt x="20963" y="8491"/>
                    <a:pt x="20961" y="8491"/>
                    <a:pt x="20958" y="8491"/>
                  </a:cubicBezTo>
                  <a:cubicBezTo>
                    <a:pt x="20946" y="8491"/>
                    <a:pt x="20932" y="8485"/>
                    <a:pt x="20924" y="8479"/>
                  </a:cubicBezTo>
                  <a:cubicBezTo>
                    <a:pt x="20910" y="8469"/>
                    <a:pt x="20913" y="8458"/>
                    <a:pt x="20924" y="8455"/>
                  </a:cubicBezTo>
                  <a:close/>
                  <a:moveTo>
                    <a:pt x="17764" y="8372"/>
                  </a:moveTo>
                  <a:cubicBezTo>
                    <a:pt x="17797" y="8372"/>
                    <a:pt x="17803" y="8382"/>
                    <a:pt x="17805" y="8407"/>
                  </a:cubicBezTo>
                  <a:cubicBezTo>
                    <a:pt x="17808" y="8431"/>
                    <a:pt x="17798" y="8452"/>
                    <a:pt x="17778" y="8452"/>
                  </a:cubicBezTo>
                  <a:cubicBezTo>
                    <a:pt x="17760" y="8452"/>
                    <a:pt x="17691" y="8462"/>
                    <a:pt x="17618" y="8476"/>
                  </a:cubicBezTo>
                  <a:cubicBezTo>
                    <a:pt x="17549" y="8490"/>
                    <a:pt x="17458" y="8503"/>
                    <a:pt x="17410" y="8511"/>
                  </a:cubicBezTo>
                  <a:cubicBezTo>
                    <a:pt x="17395" y="8512"/>
                    <a:pt x="17382" y="8513"/>
                    <a:pt x="17372" y="8513"/>
                  </a:cubicBezTo>
                  <a:cubicBezTo>
                    <a:pt x="17331" y="8513"/>
                    <a:pt x="17319" y="8501"/>
                    <a:pt x="17305" y="8462"/>
                  </a:cubicBezTo>
                  <a:cubicBezTo>
                    <a:pt x="17291" y="8431"/>
                    <a:pt x="17288" y="8403"/>
                    <a:pt x="17291" y="8403"/>
                  </a:cubicBezTo>
                  <a:cubicBezTo>
                    <a:pt x="17293" y="8402"/>
                    <a:pt x="17298" y="8402"/>
                    <a:pt x="17306" y="8402"/>
                  </a:cubicBezTo>
                  <a:cubicBezTo>
                    <a:pt x="17324" y="8402"/>
                    <a:pt x="17358" y="8404"/>
                    <a:pt x="17392" y="8407"/>
                  </a:cubicBezTo>
                  <a:cubicBezTo>
                    <a:pt x="17448" y="8407"/>
                    <a:pt x="17559" y="8399"/>
                    <a:pt x="17645" y="8386"/>
                  </a:cubicBezTo>
                  <a:cubicBezTo>
                    <a:pt x="17704" y="8377"/>
                    <a:pt x="17741" y="8372"/>
                    <a:pt x="17764" y="8372"/>
                  </a:cubicBezTo>
                  <a:close/>
                  <a:moveTo>
                    <a:pt x="16445" y="8477"/>
                  </a:moveTo>
                  <a:cubicBezTo>
                    <a:pt x="16467" y="8477"/>
                    <a:pt x="16484" y="8482"/>
                    <a:pt x="16484" y="8490"/>
                  </a:cubicBezTo>
                  <a:cubicBezTo>
                    <a:pt x="16484" y="8503"/>
                    <a:pt x="16466" y="8514"/>
                    <a:pt x="16445" y="8514"/>
                  </a:cubicBezTo>
                  <a:cubicBezTo>
                    <a:pt x="16441" y="8514"/>
                    <a:pt x="16437" y="8515"/>
                    <a:pt x="16433" y="8515"/>
                  </a:cubicBezTo>
                  <a:cubicBezTo>
                    <a:pt x="16370" y="8515"/>
                    <a:pt x="16355" y="8489"/>
                    <a:pt x="16417" y="8479"/>
                  </a:cubicBezTo>
                  <a:cubicBezTo>
                    <a:pt x="16427" y="8477"/>
                    <a:pt x="16436" y="8477"/>
                    <a:pt x="16445" y="8477"/>
                  </a:cubicBezTo>
                  <a:close/>
                  <a:moveTo>
                    <a:pt x="17016" y="8436"/>
                  </a:moveTo>
                  <a:cubicBezTo>
                    <a:pt x="17080" y="8436"/>
                    <a:pt x="17203" y="8481"/>
                    <a:pt x="17187" y="8500"/>
                  </a:cubicBezTo>
                  <a:cubicBezTo>
                    <a:pt x="17181" y="8513"/>
                    <a:pt x="17047" y="8521"/>
                    <a:pt x="16930" y="8521"/>
                  </a:cubicBezTo>
                  <a:cubicBezTo>
                    <a:pt x="16856" y="8521"/>
                    <a:pt x="16790" y="8518"/>
                    <a:pt x="16764" y="8511"/>
                  </a:cubicBezTo>
                  <a:cubicBezTo>
                    <a:pt x="16729" y="8503"/>
                    <a:pt x="16702" y="8490"/>
                    <a:pt x="16702" y="8483"/>
                  </a:cubicBezTo>
                  <a:cubicBezTo>
                    <a:pt x="16696" y="8469"/>
                    <a:pt x="16781" y="8442"/>
                    <a:pt x="16824" y="8442"/>
                  </a:cubicBezTo>
                  <a:cubicBezTo>
                    <a:pt x="16833" y="8442"/>
                    <a:pt x="16840" y="8443"/>
                    <a:pt x="16844" y="8445"/>
                  </a:cubicBezTo>
                  <a:cubicBezTo>
                    <a:pt x="16852" y="8449"/>
                    <a:pt x="16863" y="8451"/>
                    <a:pt x="16879" y="8451"/>
                  </a:cubicBezTo>
                  <a:cubicBezTo>
                    <a:pt x="16904" y="8451"/>
                    <a:pt x="16941" y="8446"/>
                    <a:pt x="17000" y="8438"/>
                  </a:cubicBezTo>
                  <a:cubicBezTo>
                    <a:pt x="17005" y="8437"/>
                    <a:pt x="17010" y="8436"/>
                    <a:pt x="17016" y="8436"/>
                  </a:cubicBezTo>
                  <a:close/>
                  <a:moveTo>
                    <a:pt x="22450" y="8500"/>
                  </a:moveTo>
                  <a:cubicBezTo>
                    <a:pt x="22465" y="8500"/>
                    <a:pt x="22489" y="8518"/>
                    <a:pt x="22500" y="8538"/>
                  </a:cubicBezTo>
                  <a:cubicBezTo>
                    <a:pt x="22510" y="8556"/>
                    <a:pt x="22513" y="8564"/>
                    <a:pt x="22503" y="8564"/>
                  </a:cubicBezTo>
                  <a:cubicBezTo>
                    <a:pt x="22498" y="8564"/>
                    <a:pt x="22489" y="8561"/>
                    <a:pt x="22475" y="8556"/>
                  </a:cubicBezTo>
                  <a:cubicBezTo>
                    <a:pt x="22420" y="8535"/>
                    <a:pt x="22405" y="8500"/>
                    <a:pt x="22450" y="8500"/>
                  </a:cubicBezTo>
                  <a:close/>
                  <a:moveTo>
                    <a:pt x="22552" y="8523"/>
                  </a:moveTo>
                  <a:cubicBezTo>
                    <a:pt x="22555" y="8523"/>
                    <a:pt x="22558" y="8524"/>
                    <a:pt x="22562" y="8524"/>
                  </a:cubicBezTo>
                  <a:cubicBezTo>
                    <a:pt x="22599" y="8528"/>
                    <a:pt x="22620" y="8559"/>
                    <a:pt x="22586" y="8566"/>
                  </a:cubicBezTo>
                  <a:cubicBezTo>
                    <a:pt x="22584" y="8567"/>
                    <a:pt x="22582" y="8567"/>
                    <a:pt x="22580" y="8567"/>
                  </a:cubicBezTo>
                  <a:cubicBezTo>
                    <a:pt x="22569" y="8567"/>
                    <a:pt x="22555" y="8559"/>
                    <a:pt x="22544" y="8545"/>
                  </a:cubicBezTo>
                  <a:cubicBezTo>
                    <a:pt x="22535" y="8531"/>
                    <a:pt x="22536" y="8523"/>
                    <a:pt x="22552" y="8523"/>
                  </a:cubicBezTo>
                  <a:close/>
                  <a:moveTo>
                    <a:pt x="20108" y="8442"/>
                  </a:moveTo>
                  <a:cubicBezTo>
                    <a:pt x="20120" y="8442"/>
                    <a:pt x="20126" y="8451"/>
                    <a:pt x="20133" y="8469"/>
                  </a:cubicBezTo>
                  <a:cubicBezTo>
                    <a:pt x="20143" y="8503"/>
                    <a:pt x="20133" y="8511"/>
                    <a:pt x="20074" y="8514"/>
                  </a:cubicBezTo>
                  <a:cubicBezTo>
                    <a:pt x="20015" y="8518"/>
                    <a:pt x="20008" y="8521"/>
                    <a:pt x="20029" y="8549"/>
                  </a:cubicBezTo>
                  <a:cubicBezTo>
                    <a:pt x="20048" y="8568"/>
                    <a:pt x="20050" y="8574"/>
                    <a:pt x="20029" y="8574"/>
                  </a:cubicBezTo>
                  <a:cubicBezTo>
                    <a:pt x="20024" y="8574"/>
                    <a:pt x="20017" y="8574"/>
                    <a:pt x="20008" y="8573"/>
                  </a:cubicBezTo>
                  <a:cubicBezTo>
                    <a:pt x="19981" y="8573"/>
                    <a:pt x="19863" y="8570"/>
                    <a:pt x="19741" y="8566"/>
                  </a:cubicBezTo>
                  <a:cubicBezTo>
                    <a:pt x="19619" y="8563"/>
                    <a:pt x="19474" y="8559"/>
                    <a:pt x="19419" y="8556"/>
                  </a:cubicBezTo>
                  <a:cubicBezTo>
                    <a:pt x="19401" y="8555"/>
                    <a:pt x="19385" y="8554"/>
                    <a:pt x="19371" y="8554"/>
                  </a:cubicBezTo>
                  <a:cubicBezTo>
                    <a:pt x="19337" y="8554"/>
                    <a:pt x="19315" y="8557"/>
                    <a:pt x="19315" y="8559"/>
                  </a:cubicBezTo>
                  <a:cubicBezTo>
                    <a:pt x="19316" y="8563"/>
                    <a:pt x="19314" y="8564"/>
                    <a:pt x="19308" y="8564"/>
                  </a:cubicBezTo>
                  <a:cubicBezTo>
                    <a:pt x="19302" y="8564"/>
                    <a:pt x="19293" y="8563"/>
                    <a:pt x="19283" y="8559"/>
                  </a:cubicBezTo>
                  <a:cubicBezTo>
                    <a:pt x="19273" y="8554"/>
                    <a:pt x="19262" y="8552"/>
                    <a:pt x="19254" y="8552"/>
                  </a:cubicBezTo>
                  <a:cubicBezTo>
                    <a:pt x="19245" y="8552"/>
                    <a:pt x="19238" y="8554"/>
                    <a:pt x="19235" y="8559"/>
                  </a:cubicBezTo>
                  <a:cubicBezTo>
                    <a:pt x="19232" y="8563"/>
                    <a:pt x="19229" y="8565"/>
                    <a:pt x="19226" y="8565"/>
                  </a:cubicBezTo>
                  <a:cubicBezTo>
                    <a:pt x="19223" y="8565"/>
                    <a:pt x="19219" y="8561"/>
                    <a:pt x="19217" y="8553"/>
                  </a:cubicBezTo>
                  <a:cubicBezTo>
                    <a:pt x="19215" y="8543"/>
                    <a:pt x="19209" y="8538"/>
                    <a:pt x="19204" y="8538"/>
                  </a:cubicBezTo>
                  <a:cubicBezTo>
                    <a:pt x="19201" y="8538"/>
                    <a:pt x="19199" y="8540"/>
                    <a:pt x="19196" y="8542"/>
                  </a:cubicBezTo>
                  <a:cubicBezTo>
                    <a:pt x="19193" y="8544"/>
                    <a:pt x="19187" y="8546"/>
                    <a:pt x="19181" y="8546"/>
                  </a:cubicBezTo>
                  <a:cubicBezTo>
                    <a:pt x="19169" y="8546"/>
                    <a:pt x="19154" y="8542"/>
                    <a:pt x="19141" y="8535"/>
                  </a:cubicBezTo>
                  <a:cubicBezTo>
                    <a:pt x="19106" y="8514"/>
                    <a:pt x="19110" y="8511"/>
                    <a:pt x="19179" y="8503"/>
                  </a:cubicBezTo>
                  <a:cubicBezTo>
                    <a:pt x="19205" y="8500"/>
                    <a:pt x="19239" y="8498"/>
                    <a:pt x="19270" y="8498"/>
                  </a:cubicBezTo>
                  <a:cubicBezTo>
                    <a:pt x="19292" y="8498"/>
                    <a:pt x="19312" y="8499"/>
                    <a:pt x="19328" y="8500"/>
                  </a:cubicBezTo>
                  <a:cubicBezTo>
                    <a:pt x="19335" y="8501"/>
                    <a:pt x="19343" y="8501"/>
                    <a:pt x="19351" y="8501"/>
                  </a:cubicBezTo>
                  <a:cubicBezTo>
                    <a:pt x="19386" y="8501"/>
                    <a:pt x="19422" y="8495"/>
                    <a:pt x="19435" y="8487"/>
                  </a:cubicBezTo>
                  <a:cubicBezTo>
                    <a:pt x="19457" y="8473"/>
                    <a:pt x="19481" y="8467"/>
                    <a:pt x="19503" y="8467"/>
                  </a:cubicBezTo>
                  <a:cubicBezTo>
                    <a:pt x="19532" y="8467"/>
                    <a:pt x="19556" y="8479"/>
                    <a:pt x="19564" y="8503"/>
                  </a:cubicBezTo>
                  <a:cubicBezTo>
                    <a:pt x="19569" y="8517"/>
                    <a:pt x="19573" y="8524"/>
                    <a:pt x="19576" y="8524"/>
                  </a:cubicBezTo>
                  <a:cubicBezTo>
                    <a:pt x="19579" y="8524"/>
                    <a:pt x="19583" y="8516"/>
                    <a:pt x="19589" y="8500"/>
                  </a:cubicBezTo>
                  <a:cubicBezTo>
                    <a:pt x="19593" y="8488"/>
                    <a:pt x="19598" y="8482"/>
                    <a:pt x="19603" y="8482"/>
                  </a:cubicBezTo>
                  <a:cubicBezTo>
                    <a:pt x="19610" y="8482"/>
                    <a:pt x="19617" y="8495"/>
                    <a:pt x="19619" y="8518"/>
                  </a:cubicBezTo>
                  <a:cubicBezTo>
                    <a:pt x="19619" y="8521"/>
                    <a:pt x="19621" y="8523"/>
                    <a:pt x="19624" y="8523"/>
                  </a:cubicBezTo>
                  <a:cubicBezTo>
                    <a:pt x="19631" y="8523"/>
                    <a:pt x="19642" y="8516"/>
                    <a:pt x="19651" y="8508"/>
                  </a:cubicBezTo>
                  <a:cubicBezTo>
                    <a:pt x="19676" y="8487"/>
                    <a:pt x="19827" y="8465"/>
                    <a:pt x="19931" y="8465"/>
                  </a:cubicBezTo>
                  <a:cubicBezTo>
                    <a:pt x="19955" y="8465"/>
                    <a:pt x="19977" y="8467"/>
                    <a:pt x="19994" y="8469"/>
                  </a:cubicBezTo>
                  <a:cubicBezTo>
                    <a:pt x="20018" y="8469"/>
                    <a:pt x="20057" y="8462"/>
                    <a:pt x="20081" y="8452"/>
                  </a:cubicBezTo>
                  <a:cubicBezTo>
                    <a:pt x="20092" y="8445"/>
                    <a:pt x="20101" y="8442"/>
                    <a:pt x="20108" y="8442"/>
                  </a:cubicBezTo>
                  <a:close/>
                  <a:moveTo>
                    <a:pt x="24126" y="8588"/>
                  </a:moveTo>
                  <a:cubicBezTo>
                    <a:pt x="24134" y="8588"/>
                    <a:pt x="24141" y="8590"/>
                    <a:pt x="24147" y="8594"/>
                  </a:cubicBezTo>
                  <a:cubicBezTo>
                    <a:pt x="24171" y="8604"/>
                    <a:pt x="24168" y="8612"/>
                    <a:pt x="24130" y="8622"/>
                  </a:cubicBezTo>
                  <a:cubicBezTo>
                    <a:pt x="24114" y="8626"/>
                    <a:pt x="24102" y="8628"/>
                    <a:pt x="24094" y="8628"/>
                  </a:cubicBezTo>
                  <a:cubicBezTo>
                    <a:pt x="24075" y="8628"/>
                    <a:pt x="24077" y="8617"/>
                    <a:pt x="24098" y="8597"/>
                  </a:cubicBezTo>
                  <a:cubicBezTo>
                    <a:pt x="24104" y="8591"/>
                    <a:pt x="24115" y="8588"/>
                    <a:pt x="24126" y="8588"/>
                  </a:cubicBezTo>
                  <a:close/>
                  <a:moveTo>
                    <a:pt x="16124" y="8610"/>
                  </a:moveTo>
                  <a:cubicBezTo>
                    <a:pt x="16146" y="8610"/>
                    <a:pt x="16169" y="8614"/>
                    <a:pt x="16178" y="8622"/>
                  </a:cubicBezTo>
                  <a:cubicBezTo>
                    <a:pt x="16196" y="8637"/>
                    <a:pt x="16178" y="8646"/>
                    <a:pt x="16133" y="8646"/>
                  </a:cubicBezTo>
                  <a:cubicBezTo>
                    <a:pt x="16127" y="8646"/>
                    <a:pt x="16120" y="8646"/>
                    <a:pt x="16112" y="8646"/>
                  </a:cubicBezTo>
                  <a:cubicBezTo>
                    <a:pt x="16091" y="8642"/>
                    <a:pt x="16071" y="8636"/>
                    <a:pt x="16071" y="8628"/>
                  </a:cubicBezTo>
                  <a:cubicBezTo>
                    <a:pt x="16066" y="8617"/>
                    <a:pt x="16095" y="8610"/>
                    <a:pt x="16124" y="8610"/>
                  </a:cubicBezTo>
                  <a:close/>
                  <a:moveTo>
                    <a:pt x="18507" y="8642"/>
                  </a:moveTo>
                  <a:cubicBezTo>
                    <a:pt x="18588" y="8642"/>
                    <a:pt x="18667" y="8648"/>
                    <a:pt x="18669" y="8657"/>
                  </a:cubicBezTo>
                  <a:cubicBezTo>
                    <a:pt x="18676" y="8676"/>
                    <a:pt x="18583" y="8702"/>
                    <a:pt x="18526" y="8702"/>
                  </a:cubicBezTo>
                  <a:cubicBezTo>
                    <a:pt x="18523" y="8702"/>
                    <a:pt x="18519" y="8702"/>
                    <a:pt x="18516" y="8702"/>
                  </a:cubicBezTo>
                  <a:cubicBezTo>
                    <a:pt x="18492" y="8702"/>
                    <a:pt x="18436" y="8702"/>
                    <a:pt x="18385" y="8705"/>
                  </a:cubicBezTo>
                  <a:cubicBezTo>
                    <a:pt x="18373" y="8706"/>
                    <a:pt x="18363" y="8706"/>
                    <a:pt x="18353" y="8706"/>
                  </a:cubicBezTo>
                  <a:cubicBezTo>
                    <a:pt x="18284" y="8706"/>
                    <a:pt x="18252" y="8686"/>
                    <a:pt x="18274" y="8657"/>
                  </a:cubicBezTo>
                  <a:cubicBezTo>
                    <a:pt x="18277" y="8650"/>
                    <a:pt x="18291" y="8645"/>
                    <a:pt x="18303" y="8645"/>
                  </a:cubicBezTo>
                  <a:cubicBezTo>
                    <a:pt x="18306" y="8645"/>
                    <a:pt x="18309" y="8645"/>
                    <a:pt x="18311" y="8646"/>
                  </a:cubicBezTo>
                  <a:cubicBezTo>
                    <a:pt x="18324" y="8648"/>
                    <a:pt x="18341" y="8651"/>
                    <a:pt x="18356" y="8651"/>
                  </a:cubicBezTo>
                  <a:cubicBezTo>
                    <a:pt x="18363" y="8651"/>
                    <a:pt x="18369" y="8650"/>
                    <a:pt x="18374" y="8649"/>
                  </a:cubicBezTo>
                  <a:cubicBezTo>
                    <a:pt x="18408" y="8644"/>
                    <a:pt x="18458" y="8642"/>
                    <a:pt x="18507" y="8642"/>
                  </a:cubicBezTo>
                  <a:close/>
                  <a:moveTo>
                    <a:pt x="17243" y="8694"/>
                  </a:moveTo>
                  <a:cubicBezTo>
                    <a:pt x="17286" y="8694"/>
                    <a:pt x="17326" y="8701"/>
                    <a:pt x="17330" y="8716"/>
                  </a:cubicBezTo>
                  <a:cubicBezTo>
                    <a:pt x="17337" y="8726"/>
                    <a:pt x="17309" y="8737"/>
                    <a:pt x="17260" y="8740"/>
                  </a:cubicBezTo>
                  <a:cubicBezTo>
                    <a:pt x="17239" y="8741"/>
                    <a:pt x="17220" y="8742"/>
                    <a:pt x="17203" y="8742"/>
                  </a:cubicBezTo>
                  <a:cubicBezTo>
                    <a:pt x="17138" y="8742"/>
                    <a:pt x="17115" y="8732"/>
                    <a:pt x="17142" y="8712"/>
                  </a:cubicBezTo>
                  <a:cubicBezTo>
                    <a:pt x="17161" y="8700"/>
                    <a:pt x="17203" y="8694"/>
                    <a:pt x="17243" y="8694"/>
                  </a:cubicBezTo>
                  <a:close/>
                  <a:moveTo>
                    <a:pt x="18191" y="8652"/>
                  </a:moveTo>
                  <a:cubicBezTo>
                    <a:pt x="18207" y="8652"/>
                    <a:pt x="18226" y="8662"/>
                    <a:pt x="18236" y="8677"/>
                  </a:cubicBezTo>
                  <a:cubicBezTo>
                    <a:pt x="18253" y="8708"/>
                    <a:pt x="18249" y="8712"/>
                    <a:pt x="18079" y="8722"/>
                  </a:cubicBezTo>
                  <a:cubicBezTo>
                    <a:pt x="18041" y="8722"/>
                    <a:pt x="18010" y="8716"/>
                    <a:pt x="18003" y="8702"/>
                  </a:cubicBezTo>
                  <a:cubicBezTo>
                    <a:pt x="18002" y="8699"/>
                    <a:pt x="18001" y="8697"/>
                    <a:pt x="17999" y="8697"/>
                  </a:cubicBezTo>
                  <a:cubicBezTo>
                    <a:pt x="17994" y="8697"/>
                    <a:pt x="17986" y="8707"/>
                    <a:pt x="17978" y="8722"/>
                  </a:cubicBezTo>
                  <a:cubicBezTo>
                    <a:pt x="17968" y="8747"/>
                    <a:pt x="17944" y="8767"/>
                    <a:pt x="17927" y="8774"/>
                  </a:cubicBezTo>
                  <a:cubicBezTo>
                    <a:pt x="17922" y="8775"/>
                    <a:pt x="17916" y="8776"/>
                    <a:pt x="17910" y="8776"/>
                  </a:cubicBezTo>
                  <a:cubicBezTo>
                    <a:pt x="17892" y="8776"/>
                    <a:pt x="17868" y="8771"/>
                    <a:pt x="17850" y="8764"/>
                  </a:cubicBezTo>
                  <a:cubicBezTo>
                    <a:pt x="17812" y="8750"/>
                    <a:pt x="17808" y="8747"/>
                    <a:pt x="17833" y="8712"/>
                  </a:cubicBezTo>
                  <a:cubicBezTo>
                    <a:pt x="17844" y="8694"/>
                    <a:pt x="17852" y="8686"/>
                    <a:pt x="17861" y="8686"/>
                  </a:cubicBezTo>
                  <a:cubicBezTo>
                    <a:pt x="17868" y="8686"/>
                    <a:pt x="17877" y="8691"/>
                    <a:pt x="17888" y="8698"/>
                  </a:cubicBezTo>
                  <a:cubicBezTo>
                    <a:pt x="17898" y="8706"/>
                    <a:pt x="17905" y="8710"/>
                    <a:pt x="17910" y="8710"/>
                  </a:cubicBezTo>
                  <a:cubicBezTo>
                    <a:pt x="17917" y="8710"/>
                    <a:pt x="17921" y="8704"/>
                    <a:pt x="17923" y="8695"/>
                  </a:cubicBezTo>
                  <a:cubicBezTo>
                    <a:pt x="17923" y="8670"/>
                    <a:pt x="17957" y="8663"/>
                    <a:pt x="18086" y="8657"/>
                  </a:cubicBezTo>
                  <a:lnTo>
                    <a:pt x="18135" y="8657"/>
                  </a:lnTo>
                  <a:cubicBezTo>
                    <a:pt x="18141" y="8657"/>
                    <a:pt x="18162" y="8657"/>
                    <a:pt x="18183" y="8653"/>
                  </a:cubicBezTo>
                  <a:cubicBezTo>
                    <a:pt x="18186" y="8653"/>
                    <a:pt x="18188" y="8652"/>
                    <a:pt x="18191" y="8652"/>
                  </a:cubicBezTo>
                  <a:close/>
                  <a:moveTo>
                    <a:pt x="17737" y="8784"/>
                  </a:moveTo>
                  <a:cubicBezTo>
                    <a:pt x="17798" y="8784"/>
                    <a:pt x="17814" y="8821"/>
                    <a:pt x="17746" y="8841"/>
                  </a:cubicBezTo>
                  <a:cubicBezTo>
                    <a:pt x="17734" y="8843"/>
                    <a:pt x="17725" y="8844"/>
                    <a:pt x="17716" y="8844"/>
                  </a:cubicBezTo>
                  <a:cubicBezTo>
                    <a:pt x="17696" y="8844"/>
                    <a:pt x="17685" y="8838"/>
                    <a:pt x="17680" y="8823"/>
                  </a:cubicBezTo>
                  <a:cubicBezTo>
                    <a:pt x="17673" y="8802"/>
                    <a:pt x="17687" y="8788"/>
                    <a:pt x="17722" y="8785"/>
                  </a:cubicBezTo>
                  <a:cubicBezTo>
                    <a:pt x="17727" y="8784"/>
                    <a:pt x="17732" y="8784"/>
                    <a:pt x="17737" y="8784"/>
                  </a:cubicBezTo>
                  <a:close/>
                  <a:moveTo>
                    <a:pt x="17522" y="8891"/>
                  </a:moveTo>
                  <a:cubicBezTo>
                    <a:pt x="17576" y="8891"/>
                    <a:pt x="17573" y="8918"/>
                    <a:pt x="17510" y="8937"/>
                  </a:cubicBezTo>
                  <a:cubicBezTo>
                    <a:pt x="17499" y="8940"/>
                    <a:pt x="17489" y="8941"/>
                    <a:pt x="17479" y="8941"/>
                  </a:cubicBezTo>
                  <a:cubicBezTo>
                    <a:pt x="17462" y="8941"/>
                    <a:pt x="17450" y="8937"/>
                    <a:pt x="17448" y="8931"/>
                  </a:cubicBezTo>
                  <a:cubicBezTo>
                    <a:pt x="17447" y="8928"/>
                    <a:pt x="17444" y="8927"/>
                    <a:pt x="17441" y="8927"/>
                  </a:cubicBezTo>
                  <a:cubicBezTo>
                    <a:pt x="17434" y="8927"/>
                    <a:pt x="17422" y="8933"/>
                    <a:pt x="17410" y="8945"/>
                  </a:cubicBezTo>
                  <a:cubicBezTo>
                    <a:pt x="17391" y="8959"/>
                    <a:pt x="17370" y="8969"/>
                    <a:pt x="17361" y="8969"/>
                  </a:cubicBezTo>
                  <a:cubicBezTo>
                    <a:pt x="17360" y="8969"/>
                    <a:pt x="17359" y="8969"/>
                    <a:pt x="17358" y="8969"/>
                  </a:cubicBezTo>
                  <a:cubicBezTo>
                    <a:pt x="17354" y="8968"/>
                    <a:pt x="17345" y="8967"/>
                    <a:pt x="17334" y="8967"/>
                  </a:cubicBezTo>
                  <a:cubicBezTo>
                    <a:pt x="17315" y="8967"/>
                    <a:pt x="17287" y="8969"/>
                    <a:pt x="17260" y="8976"/>
                  </a:cubicBezTo>
                  <a:cubicBezTo>
                    <a:pt x="17216" y="8982"/>
                    <a:pt x="17156" y="8986"/>
                    <a:pt x="17129" y="8986"/>
                  </a:cubicBezTo>
                  <a:cubicBezTo>
                    <a:pt x="17038" y="8982"/>
                    <a:pt x="17062" y="8945"/>
                    <a:pt x="17166" y="8931"/>
                  </a:cubicBezTo>
                  <a:cubicBezTo>
                    <a:pt x="17281" y="8913"/>
                    <a:pt x="17430" y="8896"/>
                    <a:pt x="17504" y="8892"/>
                  </a:cubicBezTo>
                  <a:cubicBezTo>
                    <a:pt x="17510" y="8892"/>
                    <a:pt x="17517" y="8891"/>
                    <a:pt x="17522" y="8891"/>
                  </a:cubicBezTo>
                  <a:close/>
                  <a:moveTo>
                    <a:pt x="13502" y="9131"/>
                  </a:moveTo>
                  <a:cubicBezTo>
                    <a:pt x="13512" y="9131"/>
                    <a:pt x="13516" y="9140"/>
                    <a:pt x="13514" y="9149"/>
                  </a:cubicBezTo>
                  <a:cubicBezTo>
                    <a:pt x="13510" y="9163"/>
                    <a:pt x="13503" y="9174"/>
                    <a:pt x="13496" y="9177"/>
                  </a:cubicBezTo>
                  <a:cubicBezTo>
                    <a:pt x="13489" y="9177"/>
                    <a:pt x="13482" y="9170"/>
                    <a:pt x="13479" y="9160"/>
                  </a:cubicBezTo>
                  <a:cubicBezTo>
                    <a:pt x="13475" y="9149"/>
                    <a:pt x="13486" y="9135"/>
                    <a:pt x="13496" y="9132"/>
                  </a:cubicBezTo>
                  <a:cubicBezTo>
                    <a:pt x="13498" y="9131"/>
                    <a:pt x="13500" y="9131"/>
                    <a:pt x="13502" y="9131"/>
                  </a:cubicBezTo>
                  <a:close/>
                  <a:moveTo>
                    <a:pt x="13564" y="9123"/>
                  </a:moveTo>
                  <a:cubicBezTo>
                    <a:pt x="13567" y="9123"/>
                    <a:pt x="13572" y="9125"/>
                    <a:pt x="13576" y="9128"/>
                  </a:cubicBezTo>
                  <a:cubicBezTo>
                    <a:pt x="13586" y="9139"/>
                    <a:pt x="13586" y="9156"/>
                    <a:pt x="13576" y="9166"/>
                  </a:cubicBezTo>
                  <a:cubicBezTo>
                    <a:pt x="13567" y="9175"/>
                    <a:pt x="13559" y="9179"/>
                    <a:pt x="13553" y="9179"/>
                  </a:cubicBezTo>
                  <a:cubicBezTo>
                    <a:pt x="13543" y="9179"/>
                    <a:pt x="13538" y="9166"/>
                    <a:pt x="13544" y="9142"/>
                  </a:cubicBezTo>
                  <a:cubicBezTo>
                    <a:pt x="13550" y="9130"/>
                    <a:pt x="13556" y="9123"/>
                    <a:pt x="13564" y="9123"/>
                  </a:cubicBezTo>
                  <a:close/>
                  <a:moveTo>
                    <a:pt x="13642" y="9182"/>
                  </a:moveTo>
                  <a:cubicBezTo>
                    <a:pt x="13653" y="9182"/>
                    <a:pt x="13665" y="9186"/>
                    <a:pt x="13673" y="9195"/>
                  </a:cubicBezTo>
                  <a:cubicBezTo>
                    <a:pt x="13683" y="9201"/>
                    <a:pt x="13677" y="9208"/>
                    <a:pt x="13653" y="9208"/>
                  </a:cubicBezTo>
                  <a:cubicBezTo>
                    <a:pt x="13611" y="9204"/>
                    <a:pt x="13600" y="9190"/>
                    <a:pt x="13632" y="9184"/>
                  </a:cubicBezTo>
                  <a:cubicBezTo>
                    <a:pt x="13635" y="9183"/>
                    <a:pt x="13639" y="9182"/>
                    <a:pt x="13642" y="9182"/>
                  </a:cubicBezTo>
                  <a:close/>
                  <a:moveTo>
                    <a:pt x="13746" y="9183"/>
                  </a:moveTo>
                  <a:cubicBezTo>
                    <a:pt x="13748" y="9183"/>
                    <a:pt x="13750" y="9183"/>
                    <a:pt x="13753" y="9184"/>
                  </a:cubicBezTo>
                  <a:cubicBezTo>
                    <a:pt x="13767" y="9187"/>
                    <a:pt x="13781" y="9195"/>
                    <a:pt x="13781" y="9201"/>
                  </a:cubicBezTo>
                  <a:cubicBezTo>
                    <a:pt x="13784" y="9204"/>
                    <a:pt x="13773" y="9211"/>
                    <a:pt x="13763" y="9215"/>
                  </a:cubicBezTo>
                  <a:cubicBezTo>
                    <a:pt x="13761" y="9216"/>
                    <a:pt x="13759" y="9216"/>
                    <a:pt x="13757" y="9216"/>
                  </a:cubicBezTo>
                  <a:cubicBezTo>
                    <a:pt x="13745" y="9216"/>
                    <a:pt x="13735" y="9209"/>
                    <a:pt x="13732" y="9198"/>
                  </a:cubicBezTo>
                  <a:cubicBezTo>
                    <a:pt x="13729" y="9189"/>
                    <a:pt x="13736" y="9183"/>
                    <a:pt x="13746" y="9183"/>
                  </a:cubicBezTo>
                  <a:close/>
                  <a:moveTo>
                    <a:pt x="5339" y="9846"/>
                  </a:moveTo>
                  <a:cubicBezTo>
                    <a:pt x="5348" y="9846"/>
                    <a:pt x="5348" y="9853"/>
                    <a:pt x="5336" y="9871"/>
                  </a:cubicBezTo>
                  <a:cubicBezTo>
                    <a:pt x="5327" y="9883"/>
                    <a:pt x="5316" y="9892"/>
                    <a:pt x="5308" y="9892"/>
                  </a:cubicBezTo>
                  <a:cubicBezTo>
                    <a:pt x="5307" y="9892"/>
                    <a:pt x="5306" y="9892"/>
                    <a:pt x="5305" y="9891"/>
                  </a:cubicBezTo>
                  <a:cubicBezTo>
                    <a:pt x="5285" y="9885"/>
                    <a:pt x="5301" y="9853"/>
                    <a:pt x="5333" y="9846"/>
                  </a:cubicBezTo>
                  <a:cubicBezTo>
                    <a:pt x="5335" y="9846"/>
                    <a:pt x="5337" y="9846"/>
                    <a:pt x="5339" y="9846"/>
                  </a:cubicBezTo>
                  <a:close/>
                  <a:moveTo>
                    <a:pt x="5411" y="9919"/>
                  </a:moveTo>
                  <a:cubicBezTo>
                    <a:pt x="5420" y="9919"/>
                    <a:pt x="5430" y="9920"/>
                    <a:pt x="5440" y="9923"/>
                  </a:cubicBezTo>
                  <a:cubicBezTo>
                    <a:pt x="5479" y="9933"/>
                    <a:pt x="5475" y="9936"/>
                    <a:pt x="5423" y="9951"/>
                  </a:cubicBezTo>
                  <a:cubicBezTo>
                    <a:pt x="5401" y="9957"/>
                    <a:pt x="5384" y="9960"/>
                    <a:pt x="5373" y="9960"/>
                  </a:cubicBezTo>
                  <a:cubicBezTo>
                    <a:pt x="5354" y="9960"/>
                    <a:pt x="5354" y="9950"/>
                    <a:pt x="5374" y="9930"/>
                  </a:cubicBezTo>
                  <a:cubicBezTo>
                    <a:pt x="5381" y="9923"/>
                    <a:pt x="5394" y="9919"/>
                    <a:pt x="5411" y="9919"/>
                  </a:cubicBezTo>
                  <a:close/>
                  <a:moveTo>
                    <a:pt x="24136" y="0"/>
                  </a:moveTo>
                  <a:cubicBezTo>
                    <a:pt x="24110" y="0"/>
                    <a:pt x="24082" y="1"/>
                    <a:pt x="24053" y="4"/>
                  </a:cubicBezTo>
                  <a:cubicBezTo>
                    <a:pt x="24006" y="8"/>
                    <a:pt x="23955" y="9"/>
                    <a:pt x="23915" y="9"/>
                  </a:cubicBezTo>
                  <a:cubicBezTo>
                    <a:pt x="23887" y="9"/>
                    <a:pt x="23864" y="8"/>
                    <a:pt x="23853" y="7"/>
                  </a:cubicBezTo>
                  <a:cubicBezTo>
                    <a:pt x="23844" y="6"/>
                    <a:pt x="23836" y="6"/>
                    <a:pt x="23827" y="6"/>
                  </a:cubicBezTo>
                  <a:cubicBezTo>
                    <a:pt x="23799" y="6"/>
                    <a:pt x="23770" y="10"/>
                    <a:pt x="23752" y="21"/>
                  </a:cubicBezTo>
                  <a:cubicBezTo>
                    <a:pt x="23737" y="30"/>
                    <a:pt x="23724" y="34"/>
                    <a:pt x="23715" y="34"/>
                  </a:cubicBezTo>
                  <a:cubicBezTo>
                    <a:pt x="23709" y="34"/>
                    <a:pt x="23704" y="32"/>
                    <a:pt x="23703" y="28"/>
                  </a:cubicBezTo>
                  <a:cubicBezTo>
                    <a:pt x="23700" y="20"/>
                    <a:pt x="23667" y="17"/>
                    <a:pt x="23625" y="17"/>
                  </a:cubicBezTo>
                  <a:cubicBezTo>
                    <a:pt x="23554" y="17"/>
                    <a:pt x="23456" y="27"/>
                    <a:pt x="23443" y="42"/>
                  </a:cubicBezTo>
                  <a:cubicBezTo>
                    <a:pt x="23437" y="46"/>
                    <a:pt x="23432" y="48"/>
                    <a:pt x="23426" y="48"/>
                  </a:cubicBezTo>
                  <a:cubicBezTo>
                    <a:pt x="23418" y="48"/>
                    <a:pt x="23410" y="43"/>
                    <a:pt x="23401" y="35"/>
                  </a:cubicBezTo>
                  <a:cubicBezTo>
                    <a:pt x="23393" y="25"/>
                    <a:pt x="23374" y="20"/>
                    <a:pt x="23354" y="20"/>
                  </a:cubicBezTo>
                  <a:cubicBezTo>
                    <a:pt x="23325" y="20"/>
                    <a:pt x="23293" y="30"/>
                    <a:pt x="23286" y="49"/>
                  </a:cubicBezTo>
                  <a:cubicBezTo>
                    <a:pt x="23285" y="56"/>
                    <a:pt x="23287" y="60"/>
                    <a:pt x="23291" y="60"/>
                  </a:cubicBezTo>
                  <a:cubicBezTo>
                    <a:pt x="23295" y="60"/>
                    <a:pt x="23301" y="57"/>
                    <a:pt x="23307" y="52"/>
                  </a:cubicBezTo>
                  <a:cubicBezTo>
                    <a:pt x="23314" y="47"/>
                    <a:pt x="23327" y="45"/>
                    <a:pt x="23340" y="45"/>
                  </a:cubicBezTo>
                  <a:cubicBezTo>
                    <a:pt x="23353" y="45"/>
                    <a:pt x="23367" y="47"/>
                    <a:pt x="23377" y="52"/>
                  </a:cubicBezTo>
                  <a:cubicBezTo>
                    <a:pt x="23404" y="67"/>
                    <a:pt x="23434" y="73"/>
                    <a:pt x="23479" y="73"/>
                  </a:cubicBezTo>
                  <a:cubicBezTo>
                    <a:pt x="23509" y="73"/>
                    <a:pt x="23545" y="70"/>
                    <a:pt x="23592" y="66"/>
                  </a:cubicBezTo>
                  <a:cubicBezTo>
                    <a:pt x="23624" y="64"/>
                    <a:pt x="23683" y="61"/>
                    <a:pt x="23743" y="61"/>
                  </a:cubicBezTo>
                  <a:cubicBezTo>
                    <a:pt x="23767" y="61"/>
                    <a:pt x="23792" y="62"/>
                    <a:pt x="23814" y="63"/>
                  </a:cubicBezTo>
                  <a:cubicBezTo>
                    <a:pt x="23847" y="64"/>
                    <a:pt x="23880" y="65"/>
                    <a:pt x="23909" y="65"/>
                  </a:cubicBezTo>
                  <a:cubicBezTo>
                    <a:pt x="23949" y="65"/>
                    <a:pt x="23981" y="63"/>
                    <a:pt x="23991" y="59"/>
                  </a:cubicBezTo>
                  <a:cubicBezTo>
                    <a:pt x="24000" y="58"/>
                    <a:pt x="24015" y="57"/>
                    <a:pt x="24033" y="57"/>
                  </a:cubicBezTo>
                  <a:cubicBezTo>
                    <a:pt x="24052" y="57"/>
                    <a:pt x="24072" y="58"/>
                    <a:pt x="24092" y="59"/>
                  </a:cubicBezTo>
                  <a:cubicBezTo>
                    <a:pt x="24135" y="63"/>
                    <a:pt x="24159" y="64"/>
                    <a:pt x="24178" y="64"/>
                  </a:cubicBezTo>
                  <a:cubicBezTo>
                    <a:pt x="24197" y="64"/>
                    <a:pt x="24211" y="63"/>
                    <a:pt x="24234" y="59"/>
                  </a:cubicBezTo>
                  <a:cubicBezTo>
                    <a:pt x="24237" y="59"/>
                    <a:pt x="24239" y="59"/>
                    <a:pt x="24242" y="59"/>
                  </a:cubicBezTo>
                  <a:cubicBezTo>
                    <a:pt x="24259" y="59"/>
                    <a:pt x="24273" y="68"/>
                    <a:pt x="24279" y="84"/>
                  </a:cubicBezTo>
                  <a:cubicBezTo>
                    <a:pt x="24282" y="99"/>
                    <a:pt x="24293" y="108"/>
                    <a:pt x="24305" y="108"/>
                  </a:cubicBezTo>
                  <a:cubicBezTo>
                    <a:pt x="24307" y="108"/>
                    <a:pt x="24309" y="108"/>
                    <a:pt x="24311" y="108"/>
                  </a:cubicBezTo>
                  <a:cubicBezTo>
                    <a:pt x="24312" y="107"/>
                    <a:pt x="24313" y="107"/>
                    <a:pt x="24315" y="107"/>
                  </a:cubicBezTo>
                  <a:cubicBezTo>
                    <a:pt x="24325" y="107"/>
                    <a:pt x="24338" y="117"/>
                    <a:pt x="24341" y="132"/>
                  </a:cubicBezTo>
                  <a:cubicBezTo>
                    <a:pt x="24348" y="149"/>
                    <a:pt x="24338" y="164"/>
                    <a:pt x="24321" y="164"/>
                  </a:cubicBezTo>
                  <a:cubicBezTo>
                    <a:pt x="24303" y="164"/>
                    <a:pt x="24282" y="177"/>
                    <a:pt x="24269" y="198"/>
                  </a:cubicBezTo>
                  <a:cubicBezTo>
                    <a:pt x="24257" y="216"/>
                    <a:pt x="24249" y="224"/>
                    <a:pt x="24236" y="224"/>
                  </a:cubicBezTo>
                  <a:cubicBezTo>
                    <a:pt x="24226" y="224"/>
                    <a:pt x="24214" y="219"/>
                    <a:pt x="24196" y="209"/>
                  </a:cubicBezTo>
                  <a:cubicBezTo>
                    <a:pt x="24143" y="175"/>
                    <a:pt x="24036" y="152"/>
                    <a:pt x="23959" y="152"/>
                  </a:cubicBezTo>
                  <a:cubicBezTo>
                    <a:pt x="23949" y="152"/>
                    <a:pt x="23940" y="152"/>
                    <a:pt x="23932" y="153"/>
                  </a:cubicBezTo>
                  <a:cubicBezTo>
                    <a:pt x="23922" y="154"/>
                    <a:pt x="23910" y="154"/>
                    <a:pt x="23899" y="154"/>
                  </a:cubicBezTo>
                  <a:cubicBezTo>
                    <a:pt x="23871" y="154"/>
                    <a:pt x="23841" y="152"/>
                    <a:pt x="23824" y="149"/>
                  </a:cubicBezTo>
                  <a:cubicBezTo>
                    <a:pt x="23819" y="149"/>
                    <a:pt x="23813" y="148"/>
                    <a:pt x="23806" y="148"/>
                  </a:cubicBezTo>
                  <a:cubicBezTo>
                    <a:pt x="23786" y="148"/>
                    <a:pt x="23760" y="152"/>
                    <a:pt x="23744" y="160"/>
                  </a:cubicBezTo>
                  <a:cubicBezTo>
                    <a:pt x="23731" y="167"/>
                    <a:pt x="23709" y="170"/>
                    <a:pt x="23686" y="170"/>
                  </a:cubicBezTo>
                  <a:cubicBezTo>
                    <a:pt x="23673" y="170"/>
                    <a:pt x="23660" y="169"/>
                    <a:pt x="23648" y="167"/>
                  </a:cubicBezTo>
                  <a:cubicBezTo>
                    <a:pt x="23638" y="165"/>
                    <a:pt x="23626" y="164"/>
                    <a:pt x="23612" y="164"/>
                  </a:cubicBezTo>
                  <a:cubicBezTo>
                    <a:pt x="23573" y="164"/>
                    <a:pt x="23520" y="171"/>
                    <a:pt x="23474" y="181"/>
                  </a:cubicBezTo>
                  <a:lnTo>
                    <a:pt x="23360" y="202"/>
                  </a:lnTo>
                  <a:lnTo>
                    <a:pt x="23495" y="209"/>
                  </a:lnTo>
                  <a:cubicBezTo>
                    <a:pt x="23603" y="212"/>
                    <a:pt x="23624" y="215"/>
                    <a:pt x="23592" y="236"/>
                  </a:cubicBezTo>
                  <a:cubicBezTo>
                    <a:pt x="23577" y="246"/>
                    <a:pt x="23552" y="253"/>
                    <a:pt x="23529" y="253"/>
                  </a:cubicBezTo>
                  <a:cubicBezTo>
                    <a:pt x="23521" y="253"/>
                    <a:pt x="23513" y="252"/>
                    <a:pt x="23505" y="250"/>
                  </a:cubicBezTo>
                  <a:cubicBezTo>
                    <a:pt x="23495" y="248"/>
                    <a:pt x="23487" y="247"/>
                    <a:pt x="23481" y="247"/>
                  </a:cubicBezTo>
                  <a:cubicBezTo>
                    <a:pt x="23465" y="247"/>
                    <a:pt x="23460" y="254"/>
                    <a:pt x="23460" y="271"/>
                  </a:cubicBezTo>
                  <a:cubicBezTo>
                    <a:pt x="23463" y="287"/>
                    <a:pt x="23460" y="294"/>
                    <a:pt x="23440" y="294"/>
                  </a:cubicBezTo>
                  <a:cubicBezTo>
                    <a:pt x="23429" y="294"/>
                    <a:pt x="23413" y="292"/>
                    <a:pt x="23390" y="288"/>
                  </a:cubicBezTo>
                  <a:cubicBezTo>
                    <a:pt x="23363" y="283"/>
                    <a:pt x="23316" y="280"/>
                    <a:pt x="23274" y="280"/>
                  </a:cubicBezTo>
                  <a:cubicBezTo>
                    <a:pt x="23259" y="280"/>
                    <a:pt x="23244" y="280"/>
                    <a:pt x="23231" y="281"/>
                  </a:cubicBezTo>
                  <a:cubicBezTo>
                    <a:pt x="23221" y="283"/>
                    <a:pt x="23208" y="283"/>
                    <a:pt x="23195" y="283"/>
                  </a:cubicBezTo>
                  <a:cubicBezTo>
                    <a:pt x="23150" y="283"/>
                    <a:pt x="23092" y="275"/>
                    <a:pt x="23054" y="268"/>
                  </a:cubicBezTo>
                  <a:cubicBezTo>
                    <a:pt x="23002" y="253"/>
                    <a:pt x="22912" y="239"/>
                    <a:pt x="22849" y="239"/>
                  </a:cubicBezTo>
                  <a:cubicBezTo>
                    <a:pt x="22791" y="236"/>
                    <a:pt x="22738" y="226"/>
                    <a:pt x="22738" y="212"/>
                  </a:cubicBezTo>
                  <a:cubicBezTo>
                    <a:pt x="22738" y="202"/>
                    <a:pt x="22718" y="191"/>
                    <a:pt x="22690" y="191"/>
                  </a:cubicBezTo>
                  <a:lnTo>
                    <a:pt x="22593" y="191"/>
                  </a:lnTo>
                  <a:cubicBezTo>
                    <a:pt x="22565" y="191"/>
                    <a:pt x="22548" y="202"/>
                    <a:pt x="22551" y="212"/>
                  </a:cubicBezTo>
                  <a:cubicBezTo>
                    <a:pt x="22553" y="220"/>
                    <a:pt x="22564" y="225"/>
                    <a:pt x="22579" y="225"/>
                  </a:cubicBezTo>
                  <a:cubicBezTo>
                    <a:pt x="22589" y="225"/>
                    <a:pt x="22601" y="223"/>
                    <a:pt x="22614" y="219"/>
                  </a:cubicBezTo>
                  <a:cubicBezTo>
                    <a:pt x="22628" y="216"/>
                    <a:pt x="22642" y="214"/>
                    <a:pt x="22655" y="214"/>
                  </a:cubicBezTo>
                  <a:cubicBezTo>
                    <a:pt x="22671" y="214"/>
                    <a:pt x="22684" y="217"/>
                    <a:pt x="22690" y="223"/>
                  </a:cubicBezTo>
                  <a:cubicBezTo>
                    <a:pt x="22705" y="234"/>
                    <a:pt x="22603" y="256"/>
                    <a:pt x="22546" y="256"/>
                  </a:cubicBezTo>
                  <a:cubicBezTo>
                    <a:pt x="22536" y="256"/>
                    <a:pt x="22527" y="255"/>
                    <a:pt x="22520" y="253"/>
                  </a:cubicBezTo>
                  <a:cubicBezTo>
                    <a:pt x="22518" y="253"/>
                    <a:pt x="22514" y="253"/>
                    <a:pt x="22509" y="253"/>
                  </a:cubicBezTo>
                  <a:cubicBezTo>
                    <a:pt x="22483" y="253"/>
                    <a:pt x="22425" y="259"/>
                    <a:pt x="22364" y="271"/>
                  </a:cubicBezTo>
                  <a:cubicBezTo>
                    <a:pt x="22312" y="278"/>
                    <a:pt x="22251" y="284"/>
                    <a:pt x="22207" y="284"/>
                  </a:cubicBezTo>
                  <a:cubicBezTo>
                    <a:pt x="22190" y="284"/>
                    <a:pt x="22176" y="283"/>
                    <a:pt x="22166" y="281"/>
                  </a:cubicBezTo>
                  <a:cubicBezTo>
                    <a:pt x="22150" y="278"/>
                    <a:pt x="22124" y="276"/>
                    <a:pt x="22095" y="276"/>
                  </a:cubicBezTo>
                  <a:cubicBezTo>
                    <a:pt x="22059" y="276"/>
                    <a:pt x="22017" y="279"/>
                    <a:pt x="21982" y="285"/>
                  </a:cubicBezTo>
                  <a:cubicBezTo>
                    <a:pt x="21852" y="303"/>
                    <a:pt x="21772" y="313"/>
                    <a:pt x="21754" y="313"/>
                  </a:cubicBezTo>
                  <a:cubicBezTo>
                    <a:pt x="21751" y="313"/>
                    <a:pt x="21750" y="313"/>
                    <a:pt x="21750" y="313"/>
                  </a:cubicBezTo>
                  <a:cubicBezTo>
                    <a:pt x="21749" y="312"/>
                    <a:pt x="21746" y="311"/>
                    <a:pt x="21742" y="311"/>
                  </a:cubicBezTo>
                  <a:cubicBezTo>
                    <a:pt x="21734" y="311"/>
                    <a:pt x="21720" y="313"/>
                    <a:pt x="21701" y="313"/>
                  </a:cubicBezTo>
                  <a:cubicBezTo>
                    <a:pt x="21614" y="323"/>
                    <a:pt x="21432" y="331"/>
                    <a:pt x="21322" y="331"/>
                  </a:cubicBezTo>
                  <a:cubicBezTo>
                    <a:pt x="21279" y="331"/>
                    <a:pt x="21247" y="330"/>
                    <a:pt x="21236" y="327"/>
                  </a:cubicBezTo>
                  <a:cubicBezTo>
                    <a:pt x="21234" y="326"/>
                    <a:pt x="21231" y="326"/>
                    <a:pt x="21228" y="326"/>
                  </a:cubicBezTo>
                  <a:cubicBezTo>
                    <a:pt x="21216" y="326"/>
                    <a:pt x="21204" y="332"/>
                    <a:pt x="21201" y="340"/>
                  </a:cubicBezTo>
                  <a:cubicBezTo>
                    <a:pt x="21195" y="361"/>
                    <a:pt x="21105" y="378"/>
                    <a:pt x="20955" y="385"/>
                  </a:cubicBezTo>
                  <a:cubicBezTo>
                    <a:pt x="20897" y="389"/>
                    <a:pt x="20830" y="403"/>
                    <a:pt x="20809" y="417"/>
                  </a:cubicBezTo>
                  <a:cubicBezTo>
                    <a:pt x="20799" y="423"/>
                    <a:pt x="20792" y="427"/>
                    <a:pt x="20788" y="427"/>
                  </a:cubicBezTo>
                  <a:cubicBezTo>
                    <a:pt x="20783" y="427"/>
                    <a:pt x="20782" y="423"/>
                    <a:pt x="20785" y="413"/>
                  </a:cubicBezTo>
                  <a:cubicBezTo>
                    <a:pt x="20787" y="401"/>
                    <a:pt x="20772" y="396"/>
                    <a:pt x="20738" y="396"/>
                  </a:cubicBezTo>
                  <a:cubicBezTo>
                    <a:pt x="20723" y="396"/>
                    <a:pt x="20704" y="397"/>
                    <a:pt x="20681" y="399"/>
                  </a:cubicBezTo>
                  <a:cubicBezTo>
                    <a:pt x="20622" y="406"/>
                    <a:pt x="20501" y="413"/>
                    <a:pt x="20418" y="413"/>
                  </a:cubicBezTo>
                  <a:cubicBezTo>
                    <a:pt x="20335" y="413"/>
                    <a:pt x="20251" y="423"/>
                    <a:pt x="20234" y="434"/>
                  </a:cubicBezTo>
                  <a:cubicBezTo>
                    <a:pt x="20227" y="441"/>
                    <a:pt x="20216" y="444"/>
                    <a:pt x="20206" y="444"/>
                  </a:cubicBezTo>
                  <a:cubicBezTo>
                    <a:pt x="20196" y="444"/>
                    <a:pt x="20185" y="441"/>
                    <a:pt x="20178" y="434"/>
                  </a:cubicBezTo>
                  <a:cubicBezTo>
                    <a:pt x="20171" y="429"/>
                    <a:pt x="20158" y="426"/>
                    <a:pt x="20139" y="426"/>
                  </a:cubicBezTo>
                  <a:cubicBezTo>
                    <a:pt x="20109" y="426"/>
                    <a:pt x="20065" y="433"/>
                    <a:pt x="20008" y="448"/>
                  </a:cubicBezTo>
                  <a:cubicBezTo>
                    <a:pt x="19938" y="463"/>
                    <a:pt x="19870" y="473"/>
                    <a:pt x="19844" y="473"/>
                  </a:cubicBezTo>
                  <a:cubicBezTo>
                    <a:pt x="19840" y="473"/>
                    <a:pt x="19837" y="473"/>
                    <a:pt x="19835" y="472"/>
                  </a:cubicBezTo>
                  <a:cubicBezTo>
                    <a:pt x="19833" y="472"/>
                    <a:pt x="19831" y="472"/>
                    <a:pt x="19829" y="472"/>
                  </a:cubicBezTo>
                  <a:cubicBezTo>
                    <a:pt x="19816" y="472"/>
                    <a:pt x="19803" y="481"/>
                    <a:pt x="19800" y="493"/>
                  </a:cubicBezTo>
                  <a:cubicBezTo>
                    <a:pt x="19800" y="505"/>
                    <a:pt x="19798" y="511"/>
                    <a:pt x="19792" y="511"/>
                  </a:cubicBezTo>
                  <a:cubicBezTo>
                    <a:pt x="19787" y="511"/>
                    <a:pt x="19779" y="508"/>
                    <a:pt x="19768" y="500"/>
                  </a:cubicBezTo>
                  <a:cubicBezTo>
                    <a:pt x="19758" y="493"/>
                    <a:pt x="19741" y="489"/>
                    <a:pt x="19725" y="489"/>
                  </a:cubicBezTo>
                  <a:cubicBezTo>
                    <a:pt x="19716" y="489"/>
                    <a:pt x="19707" y="491"/>
                    <a:pt x="19699" y="493"/>
                  </a:cubicBezTo>
                  <a:cubicBezTo>
                    <a:pt x="19679" y="503"/>
                    <a:pt x="19619" y="510"/>
                    <a:pt x="19574" y="514"/>
                  </a:cubicBezTo>
                  <a:cubicBezTo>
                    <a:pt x="19529" y="514"/>
                    <a:pt x="19485" y="521"/>
                    <a:pt x="19474" y="524"/>
                  </a:cubicBezTo>
                  <a:cubicBezTo>
                    <a:pt x="19471" y="525"/>
                    <a:pt x="19469" y="525"/>
                    <a:pt x="19467" y="525"/>
                  </a:cubicBezTo>
                  <a:cubicBezTo>
                    <a:pt x="19460" y="525"/>
                    <a:pt x="19455" y="522"/>
                    <a:pt x="19453" y="514"/>
                  </a:cubicBezTo>
                  <a:cubicBezTo>
                    <a:pt x="19450" y="503"/>
                    <a:pt x="19419" y="500"/>
                    <a:pt x="19387" y="500"/>
                  </a:cubicBezTo>
                  <a:cubicBezTo>
                    <a:pt x="19356" y="503"/>
                    <a:pt x="19331" y="514"/>
                    <a:pt x="19335" y="524"/>
                  </a:cubicBezTo>
                  <a:cubicBezTo>
                    <a:pt x="19338" y="533"/>
                    <a:pt x="19334" y="539"/>
                    <a:pt x="19323" y="539"/>
                  </a:cubicBezTo>
                  <a:cubicBezTo>
                    <a:pt x="19320" y="539"/>
                    <a:pt x="19318" y="539"/>
                    <a:pt x="19315" y="538"/>
                  </a:cubicBezTo>
                  <a:cubicBezTo>
                    <a:pt x="19305" y="536"/>
                    <a:pt x="19285" y="533"/>
                    <a:pt x="19264" y="533"/>
                  </a:cubicBezTo>
                  <a:cubicBezTo>
                    <a:pt x="19255" y="533"/>
                    <a:pt x="19246" y="534"/>
                    <a:pt x="19238" y="535"/>
                  </a:cubicBezTo>
                  <a:cubicBezTo>
                    <a:pt x="19234" y="535"/>
                    <a:pt x="19229" y="536"/>
                    <a:pt x="19224" y="536"/>
                  </a:cubicBezTo>
                  <a:cubicBezTo>
                    <a:pt x="19200" y="536"/>
                    <a:pt x="19174" y="529"/>
                    <a:pt x="19165" y="521"/>
                  </a:cubicBezTo>
                  <a:cubicBezTo>
                    <a:pt x="19161" y="518"/>
                    <a:pt x="19153" y="516"/>
                    <a:pt x="19145" y="516"/>
                  </a:cubicBezTo>
                  <a:cubicBezTo>
                    <a:pt x="19134" y="516"/>
                    <a:pt x="19120" y="520"/>
                    <a:pt x="19110" y="527"/>
                  </a:cubicBezTo>
                  <a:cubicBezTo>
                    <a:pt x="19099" y="535"/>
                    <a:pt x="19087" y="538"/>
                    <a:pt x="19075" y="538"/>
                  </a:cubicBezTo>
                  <a:cubicBezTo>
                    <a:pt x="19064" y="538"/>
                    <a:pt x="19052" y="535"/>
                    <a:pt x="19044" y="527"/>
                  </a:cubicBezTo>
                  <a:cubicBezTo>
                    <a:pt x="19034" y="520"/>
                    <a:pt x="19027" y="517"/>
                    <a:pt x="19022" y="517"/>
                  </a:cubicBezTo>
                  <a:cubicBezTo>
                    <a:pt x="19013" y="517"/>
                    <a:pt x="19008" y="525"/>
                    <a:pt x="19002" y="542"/>
                  </a:cubicBezTo>
                  <a:cubicBezTo>
                    <a:pt x="18994" y="558"/>
                    <a:pt x="18988" y="566"/>
                    <a:pt x="18982" y="566"/>
                  </a:cubicBezTo>
                  <a:cubicBezTo>
                    <a:pt x="18978" y="566"/>
                    <a:pt x="18973" y="562"/>
                    <a:pt x="18967" y="556"/>
                  </a:cubicBezTo>
                  <a:cubicBezTo>
                    <a:pt x="18958" y="546"/>
                    <a:pt x="18944" y="541"/>
                    <a:pt x="18928" y="541"/>
                  </a:cubicBezTo>
                  <a:cubicBezTo>
                    <a:pt x="18889" y="541"/>
                    <a:pt x="18842" y="568"/>
                    <a:pt x="18849" y="597"/>
                  </a:cubicBezTo>
                  <a:cubicBezTo>
                    <a:pt x="18853" y="613"/>
                    <a:pt x="18854" y="621"/>
                    <a:pt x="18850" y="621"/>
                  </a:cubicBezTo>
                  <a:cubicBezTo>
                    <a:pt x="18847" y="621"/>
                    <a:pt x="18841" y="616"/>
                    <a:pt x="18832" y="607"/>
                  </a:cubicBezTo>
                  <a:cubicBezTo>
                    <a:pt x="18822" y="596"/>
                    <a:pt x="18802" y="592"/>
                    <a:pt x="18779" y="592"/>
                  </a:cubicBezTo>
                  <a:cubicBezTo>
                    <a:pt x="18729" y="592"/>
                    <a:pt x="18667" y="614"/>
                    <a:pt x="18686" y="635"/>
                  </a:cubicBezTo>
                  <a:cubicBezTo>
                    <a:pt x="18714" y="665"/>
                    <a:pt x="18575" y="707"/>
                    <a:pt x="18482" y="707"/>
                  </a:cubicBezTo>
                  <a:cubicBezTo>
                    <a:pt x="18458" y="707"/>
                    <a:pt x="18437" y="704"/>
                    <a:pt x="18423" y="697"/>
                  </a:cubicBezTo>
                  <a:cubicBezTo>
                    <a:pt x="18410" y="692"/>
                    <a:pt x="18396" y="689"/>
                    <a:pt x="18385" y="689"/>
                  </a:cubicBezTo>
                  <a:cubicBezTo>
                    <a:pt x="18377" y="689"/>
                    <a:pt x="18370" y="691"/>
                    <a:pt x="18367" y="694"/>
                  </a:cubicBezTo>
                  <a:cubicBezTo>
                    <a:pt x="18364" y="699"/>
                    <a:pt x="18360" y="702"/>
                    <a:pt x="18357" y="702"/>
                  </a:cubicBezTo>
                  <a:cubicBezTo>
                    <a:pt x="18354" y="702"/>
                    <a:pt x="18351" y="699"/>
                    <a:pt x="18350" y="694"/>
                  </a:cubicBezTo>
                  <a:cubicBezTo>
                    <a:pt x="18346" y="681"/>
                    <a:pt x="18325" y="670"/>
                    <a:pt x="18305" y="670"/>
                  </a:cubicBezTo>
                  <a:cubicBezTo>
                    <a:pt x="18301" y="669"/>
                    <a:pt x="18297" y="669"/>
                    <a:pt x="18295" y="669"/>
                  </a:cubicBezTo>
                  <a:cubicBezTo>
                    <a:pt x="18280" y="669"/>
                    <a:pt x="18280" y="677"/>
                    <a:pt x="18295" y="694"/>
                  </a:cubicBezTo>
                  <a:cubicBezTo>
                    <a:pt x="18315" y="718"/>
                    <a:pt x="18298" y="726"/>
                    <a:pt x="18173" y="746"/>
                  </a:cubicBezTo>
                  <a:cubicBezTo>
                    <a:pt x="18124" y="755"/>
                    <a:pt x="18085" y="760"/>
                    <a:pt x="18056" y="760"/>
                  </a:cubicBezTo>
                  <a:cubicBezTo>
                    <a:pt x="18027" y="760"/>
                    <a:pt x="18008" y="755"/>
                    <a:pt x="17999" y="746"/>
                  </a:cubicBezTo>
                  <a:cubicBezTo>
                    <a:pt x="17984" y="734"/>
                    <a:pt x="17956" y="727"/>
                    <a:pt x="17915" y="727"/>
                  </a:cubicBezTo>
                  <a:cubicBezTo>
                    <a:pt x="17867" y="727"/>
                    <a:pt x="17800" y="736"/>
                    <a:pt x="17715" y="753"/>
                  </a:cubicBezTo>
                  <a:cubicBezTo>
                    <a:pt x="17670" y="761"/>
                    <a:pt x="17621" y="767"/>
                    <a:pt x="17587" y="767"/>
                  </a:cubicBezTo>
                  <a:cubicBezTo>
                    <a:pt x="17574" y="767"/>
                    <a:pt x="17563" y="766"/>
                    <a:pt x="17555" y="764"/>
                  </a:cubicBezTo>
                  <a:cubicBezTo>
                    <a:pt x="17543" y="761"/>
                    <a:pt x="17532" y="760"/>
                    <a:pt x="17522" y="760"/>
                  </a:cubicBezTo>
                  <a:cubicBezTo>
                    <a:pt x="17508" y="760"/>
                    <a:pt x="17497" y="763"/>
                    <a:pt x="17493" y="767"/>
                  </a:cubicBezTo>
                  <a:cubicBezTo>
                    <a:pt x="17480" y="787"/>
                    <a:pt x="17343" y="806"/>
                    <a:pt x="17255" y="806"/>
                  </a:cubicBezTo>
                  <a:cubicBezTo>
                    <a:pt x="17223" y="806"/>
                    <a:pt x="17198" y="804"/>
                    <a:pt x="17187" y="798"/>
                  </a:cubicBezTo>
                  <a:cubicBezTo>
                    <a:pt x="17170" y="790"/>
                    <a:pt x="17153" y="785"/>
                    <a:pt x="17137" y="785"/>
                  </a:cubicBezTo>
                  <a:cubicBezTo>
                    <a:pt x="17107" y="785"/>
                    <a:pt x="17081" y="799"/>
                    <a:pt x="17062" y="826"/>
                  </a:cubicBezTo>
                  <a:cubicBezTo>
                    <a:pt x="17053" y="840"/>
                    <a:pt x="17045" y="847"/>
                    <a:pt x="17037" y="847"/>
                  </a:cubicBezTo>
                  <a:cubicBezTo>
                    <a:pt x="17032" y="847"/>
                    <a:pt x="17027" y="844"/>
                    <a:pt x="17021" y="836"/>
                  </a:cubicBezTo>
                  <a:cubicBezTo>
                    <a:pt x="17014" y="830"/>
                    <a:pt x="16999" y="826"/>
                    <a:pt x="16980" y="826"/>
                  </a:cubicBezTo>
                  <a:cubicBezTo>
                    <a:pt x="16970" y="826"/>
                    <a:pt x="16959" y="827"/>
                    <a:pt x="16948" y="830"/>
                  </a:cubicBezTo>
                  <a:cubicBezTo>
                    <a:pt x="16936" y="833"/>
                    <a:pt x="16923" y="834"/>
                    <a:pt x="16913" y="834"/>
                  </a:cubicBezTo>
                  <a:cubicBezTo>
                    <a:pt x="16900" y="834"/>
                    <a:pt x="16891" y="832"/>
                    <a:pt x="16889" y="826"/>
                  </a:cubicBezTo>
                  <a:cubicBezTo>
                    <a:pt x="16886" y="816"/>
                    <a:pt x="16862" y="809"/>
                    <a:pt x="16838" y="809"/>
                  </a:cubicBezTo>
                  <a:cubicBezTo>
                    <a:pt x="16809" y="809"/>
                    <a:pt x="16792" y="819"/>
                    <a:pt x="16796" y="833"/>
                  </a:cubicBezTo>
                  <a:cubicBezTo>
                    <a:pt x="16803" y="857"/>
                    <a:pt x="16688" y="889"/>
                    <a:pt x="16518" y="905"/>
                  </a:cubicBezTo>
                  <a:cubicBezTo>
                    <a:pt x="16466" y="913"/>
                    <a:pt x="16407" y="920"/>
                    <a:pt x="16390" y="926"/>
                  </a:cubicBezTo>
                  <a:cubicBezTo>
                    <a:pt x="16385" y="927"/>
                    <a:pt x="16381" y="927"/>
                    <a:pt x="16377" y="927"/>
                  </a:cubicBezTo>
                  <a:cubicBezTo>
                    <a:pt x="16361" y="927"/>
                    <a:pt x="16345" y="922"/>
                    <a:pt x="16334" y="916"/>
                  </a:cubicBezTo>
                  <a:cubicBezTo>
                    <a:pt x="16331" y="913"/>
                    <a:pt x="16323" y="912"/>
                    <a:pt x="16311" y="912"/>
                  </a:cubicBezTo>
                  <a:cubicBezTo>
                    <a:pt x="16281" y="912"/>
                    <a:pt x="16224" y="921"/>
                    <a:pt x="16164" y="934"/>
                  </a:cubicBezTo>
                  <a:cubicBezTo>
                    <a:pt x="16091" y="949"/>
                    <a:pt x="16027" y="959"/>
                    <a:pt x="16004" y="959"/>
                  </a:cubicBezTo>
                  <a:cubicBezTo>
                    <a:pt x="16001" y="959"/>
                    <a:pt x="15999" y="958"/>
                    <a:pt x="15997" y="958"/>
                  </a:cubicBezTo>
                  <a:cubicBezTo>
                    <a:pt x="15996" y="958"/>
                    <a:pt x="15995" y="957"/>
                    <a:pt x="15994" y="957"/>
                  </a:cubicBezTo>
                  <a:cubicBezTo>
                    <a:pt x="15983" y="957"/>
                    <a:pt x="15961" y="970"/>
                    <a:pt x="15942" y="993"/>
                  </a:cubicBezTo>
                  <a:cubicBezTo>
                    <a:pt x="15914" y="1023"/>
                    <a:pt x="15884" y="1039"/>
                    <a:pt x="15865" y="1039"/>
                  </a:cubicBezTo>
                  <a:cubicBezTo>
                    <a:pt x="15852" y="1039"/>
                    <a:pt x="15844" y="1031"/>
                    <a:pt x="15845" y="1014"/>
                  </a:cubicBezTo>
                  <a:cubicBezTo>
                    <a:pt x="15847" y="998"/>
                    <a:pt x="15841" y="991"/>
                    <a:pt x="15825" y="991"/>
                  </a:cubicBezTo>
                  <a:cubicBezTo>
                    <a:pt x="15815" y="991"/>
                    <a:pt x="15801" y="994"/>
                    <a:pt x="15783" y="1000"/>
                  </a:cubicBezTo>
                  <a:cubicBezTo>
                    <a:pt x="15748" y="1006"/>
                    <a:pt x="15720" y="1024"/>
                    <a:pt x="15723" y="1035"/>
                  </a:cubicBezTo>
                  <a:cubicBezTo>
                    <a:pt x="15725" y="1043"/>
                    <a:pt x="15715" y="1047"/>
                    <a:pt x="15696" y="1047"/>
                  </a:cubicBezTo>
                  <a:cubicBezTo>
                    <a:pt x="15684" y="1047"/>
                    <a:pt x="15669" y="1045"/>
                    <a:pt x="15651" y="1041"/>
                  </a:cubicBezTo>
                  <a:cubicBezTo>
                    <a:pt x="15632" y="1038"/>
                    <a:pt x="15614" y="1037"/>
                    <a:pt x="15598" y="1037"/>
                  </a:cubicBezTo>
                  <a:cubicBezTo>
                    <a:pt x="15578" y="1037"/>
                    <a:pt x="15563" y="1039"/>
                    <a:pt x="15557" y="1045"/>
                  </a:cubicBezTo>
                  <a:cubicBezTo>
                    <a:pt x="15529" y="1072"/>
                    <a:pt x="15439" y="1105"/>
                    <a:pt x="15404" y="1105"/>
                  </a:cubicBezTo>
                  <a:cubicBezTo>
                    <a:pt x="15394" y="1105"/>
                    <a:pt x="15389" y="1103"/>
                    <a:pt x="15390" y="1097"/>
                  </a:cubicBezTo>
                  <a:cubicBezTo>
                    <a:pt x="15393" y="1092"/>
                    <a:pt x="15388" y="1090"/>
                    <a:pt x="15376" y="1090"/>
                  </a:cubicBezTo>
                  <a:cubicBezTo>
                    <a:pt x="15351" y="1090"/>
                    <a:pt x="15298" y="1100"/>
                    <a:pt x="15214" y="1121"/>
                  </a:cubicBezTo>
                  <a:cubicBezTo>
                    <a:pt x="15110" y="1145"/>
                    <a:pt x="14981" y="1169"/>
                    <a:pt x="14922" y="1173"/>
                  </a:cubicBezTo>
                  <a:cubicBezTo>
                    <a:pt x="14641" y="1194"/>
                    <a:pt x="14537" y="1211"/>
                    <a:pt x="14301" y="1259"/>
                  </a:cubicBezTo>
                  <a:cubicBezTo>
                    <a:pt x="14172" y="1289"/>
                    <a:pt x="14049" y="1309"/>
                    <a:pt x="14019" y="1309"/>
                  </a:cubicBezTo>
                  <a:cubicBezTo>
                    <a:pt x="14016" y="1309"/>
                    <a:pt x="14014" y="1309"/>
                    <a:pt x="14013" y="1308"/>
                  </a:cubicBezTo>
                  <a:cubicBezTo>
                    <a:pt x="14006" y="1307"/>
                    <a:pt x="13996" y="1306"/>
                    <a:pt x="13984" y="1306"/>
                  </a:cubicBezTo>
                  <a:cubicBezTo>
                    <a:pt x="13877" y="1306"/>
                    <a:pt x="13598" y="1369"/>
                    <a:pt x="13520" y="1416"/>
                  </a:cubicBezTo>
                  <a:cubicBezTo>
                    <a:pt x="13500" y="1427"/>
                    <a:pt x="13488" y="1433"/>
                    <a:pt x="13483" y="1433"/>
                  </a:cubicBezTo>
                  <a:cubicBezTo>
                    <a:pt x="13477" y="1433"/>
                    <a:pt x="13480" y="1424"/>
                    <a:pt x="13489" y="1405"/>
                  </a:cubicBezTo>
                  <a:cubicBezTo>
                    <a:pt x="13498" y="1387"/>
                    <a:pt x="13500" y="1377"/>
                    <a:pt x="13483" y="1377"/>
                  </a:cubicBezTo>
                  <a:cubicBezTo>
                    <a:pt x="13464" y="1377"/>
                    <a:pt x="13425" y="1388"/>
                    <a:pt x="13350" y="1409"/>
                  </a:cubicBezTo>
                  <a:cubicBezTo>
                    <a:pt x="13275" y="1430"/>
                    <a:pt x="13229" y="1440"/>
                    <a:pt x="13199" y="1440"/>
                  </a:cubicBezTo>
                  <a:cubicBezTo>
                    <a:pt x="13181" y="1440"/>
                    <a:pt x="13169" y="1436"/>
                    <a:pt x="13160" y="1430"/>
                  </a:cubicBezTo>
                  <a:cubicBezTo>
                    <a:pt x="13150" y="1423"/>
                    <a:pt x="13144" y="1419"/>
                    <a:pt x="13140" y="1419"/>
                  </a:cubicBezTo>
                  <a:lnTo>
                    <a:pt x="13140" y="1419"/>
                  </a:lnTo>
                  <a:cubicBezTo>
                    <a:pt x="13135" y="1419"/>
                    <a:pt x="13136" y="1428"/>
                    <a:pt x="13142" y="1447"/>
                  </a:cubicBezTo>
                  <a:cubicBezTo>
                    <a:pt x="13147" y="1464"/>
                    <a:pt x="13147" y="1473"/>
                    <a:pt x="13142" y="1473"/>
                  </a:cubicBezTo>
                  <a:cubicBezTo>
                    <a:pt x="13139" y="1473"/>
                    <a:pt x="13136" y="1471"/>
                    <a:pt x="13132" y="1468"/>
                  </a:cubicBezTo>
                  <a:cubicBezTo>
                    <a:pt x="13122" y="1459"/>
                    <a:pt x="13096" y="1456"/>
                    <a:pt x="13066" y="1456"/>
                  </a:cubicBezTo>
                  <a:cubicBezTo>
                    <a:pt x="12991" y="1456"/>
                    <a:pt x="12885" y="1476"/>
                    <a:pt x="12892" y="1496"/>
                  </a:cubicBezTo>
                  <a:cubicBezTo>
                    <a:pt x="12896" y="1509"/>
                    <a:pt x="12862" y="1527"/>
                    <a:pt x="12820" y="1537"/>
                  </a:cubicBezTo>
                  <a:cubicBezTo>
                    <a:pt x="12798" y="1543"/>
                    <a:pt x="12781" y="1546"/>
                    <a:pt x="12769" y="1546"/>
                  </a:cubicBezTo>
                  <a:cubicBezTo>
                    <a:pt x="12753" y="1546"/>
                    <a:pt x="12745" y="1542"/>
                    <a:pt x="12747" y="1534"/>
                  </a:cubicBezTo>
                  <a:cubicBezTo>
                    <a:pt x="12751" y="1527"/>
                    <a:pt x="12744" y="1523"/>
                    <a:pt x="12729" y="1523"/>
                  </a:cubicBezTo>
                  <a:cubicBezTo>
                    <a:pt x="12721" y="1523"/>
                    <a:pt x="12710" y="1524"/>
                    <a:pt x="12698" y="1527"/>
                  </a:cubicBezTo>
                  <a:cubicBezTo>
                    <a:pt x="12657" y="1537"/>
                    <a:pt x="12646" y="1547"/>
                    <a:pt x="12663" y="1562"/>
                  </a:cubicBezTo>
                  <a:cubicBezTo>
                    <a:pt x="12670" y="1568"/>
                    <a:pt x="12670" y="1571"/>
                    <a:pt x="12666" y="1571"/>
                  </a:cubicBezTo>
                  <a:cubicBezTo>
                    <a:pt x="12660" y="1571"/>
                    <a:pt x="12647" y="1567"/>
                    <a:pt x="12628" y="1562"/>
                  </a:cubicBezTo>
                  <a:cubicBezTo>
                    <a:pt x="12603" y="1550"/>
                    <a:pt x="12574" y="1543"/>
                    <a:pt x="12558" y="1543"/>
                  </a:cubicBezTo>
                  <a:cubicBezTo>
                    <a:pt x="12555" y="1543"/>
                    <a:pt x="12552" y="1544"/>
                    <a:pt x="12549" y="1544"/>
                  </a:cubicBezTo>
                  <a:cubicBezTo>
                    <a:pt x="12535" y="1547"/>
                    <a:pt x="12535" y="1565"/>
                    <a:pt x="12545" y="1582"/>
                  </a:cubicBezTo>
                  <a:cubicBezTo>
                    <a:pt x="12558" y="1597"/>
                    <a:pt x="12563" y="1603"/>
                    <a:pt x="12559" y="1603"/>
                  </a:cubicBezTo>
                  <a:cubicBezTo>
                    <a:pt x="12556" y="1603"/>
                    <a:pt x="12545" y="1597"/>
                    <a:pt x="12524" y="1586"/>
                  </a:cubicBezTo>
                  <a:cubicBezTo>
                    <a:pt x="12506" y="1575"/>
                    <a:pt x="12494" y="1569"/>
                    <a:pt x="12484" y="1569"/>
                  </a:cubicBezTo>
                  <a:cubicBezTo>
                    <a:pt x="12471" y="1569"/>
                    <a:pt x="12459" y="1579"/>
                    <a:pt x="12438" y="1600"/>
                  </a:cubicBezTo>
                  <a:cubicBezTo>
                    <a:pt x="12399" y="1638"/>
                    <a:pt x="12313" y="1676"/>
                    <a:pt x="12237" y="1690"/>
                  </a:cubicBezTo>
                  <a:cubicBezTo>
                    <a:pt x="12236" y="1690"/>
                    <a:pt x="12234" y="1690"/>
                    <a:pt x="12233" y="1690"/>
                  </a:cubicBezTo>
                  <a:cubicBezTo>
                    <a:pt x="12218" y="1690"/>
                    <a:pt x="12209" y="1674"/>
                    <a:pt x="12209" y="1652"/>
                  </a:cubicBezTo>
                  <a:cubicBezTo>
                    <a:pt x="12209" y="1628"/>
                    <a:pt x="12201" y="1618"/>
                    <a:pt x="12182" y="1618"/>
                  </a:cubicBezTo>
                  <a:cubicBezTo>
                    <a:pt x="12176" y="1618"/>
                    <a:pt x="12169" y="1619"/>
                    <a:pt x="12161" y="1621"/>
                  </a:cubicBezTo>
                  <a:cubicBezTo>
                    <a:pt x="12133" y="1627"/>
                    <a:pt x="12116" y="1642"/>
                    <a:pt x="12119" y="1652"/>
                  </a:cubicBezTo>
                  <a:cubicBezTo>
                    <a:pt x="12122" y="1666"/>
                    <a:pt x="12112" y="1676"/>
                    <a:pt x="12091" y="1680"/>
                  </a:cubicBezTo>
                  <a:cubicBezTo>
                    <a:pt x="12088" y="1681"/>
                    <a:pt x="12084" y="1682"/>
                    <a:pt x="12080" y="1682"/>
                  </a:cubicBezTo>
                  <a:cubicBezTo>
                    <a:pt x="12066" y="1682"/>
                    <a:pt x="12052" y="1673"/>
                    <a:pt x="12050" y="1662"/>
                  </a:cubicBezTo>
                  <a:cubicBezTo>
                    <a:pt x="12044" y="1649"/>
                    <a:pt x="12030" y="1639"/>
                    <a:pt x="12016" y="1639"/>
                  </a:cubicBezTo>
                  <a:cubicBezTo>
                    <a:pt x="12012" y="1639"/>
                    <a:pt x="12008" y="1640"/>
                    <a:pt x="12004" y="1642"/>
                  </a:cubicBezTo>
                  <a:cubicBezTo>
                    <a:pt x="11980" y="1648"/>
                    <a:pt x="11977" y="1659"/>
                    <a:pt x="11991" y="1676"/>
                  </a:cubicBezTo>
                  <a:cubicBezTo>
                    <a:pt x="12011" y="1699"/>
                    <a:pt x="11985" y="1716"/>
                    <a:pt x="11950" y="1716"/>
                  </a:cubicBezTo>
                  <a:cubicBezTo>
                    <a:pt x="11932" y="1716"/>
                    <a:pt x="11911" y="1711"/>
                    <a:pt x="11893" y="1701"/>
                  </a:cubicBezTo>
                  <a:cubicBezTo>
                    <a:pt x="11881" y="1692"/>
                    <a:pt x="11867" y="1689"/>
                    <a:pt x="11856" y="1689"/>
                  </a:cubicBezTo>
                  <a:cubicBezTo>
                    <a:pt x="11848" y="1689"/>
                    <a:pt x="11842" y="1690"/>
                    <a:pt x="11837" y="1693"/>
                  </a:cubicBezTo>
                  <a:cubicBezTo>
                    <a:pt x="11831" y="1700"/>
                    <a:pt x="11820" y="1704"/>
                    <a:pt x="11807" y="1704"/>
                  </a:cubicBezTo>
                  <a:cubicBezTo>
                    <a:pt x="11800" y="1704"/>
                    <a:pt x="11793" y="1703"/>
                    <a:pt x="11786" y="1701"/>
                  </a:cubicBezTo>
                  <a:cubicBezTo>
                    <a:pt x="11783" y="1700"/>
                    <a:pt x="11778" y="1699"/>
                    <a:pt x="11770" y="1699"/>
                  </a:cubicBezTo>
                  <a:cubicBezTo>
                    <a:pt x="11669" y="1699"/>
                    <a:pt x="11141" y="1782"/>
                    <a:pt x="10780" y="1853"/>
                  </a:cubicBezTo>
                  <a:cubicBezTo>
                    <a:pt x="10645" y="1882"/>
                    <a:pt x="10530" y="1902"/>
                    <a:pt x="10508" y="1902"/>
                  </a:cubicBezTo>
                  <a:cubicBezTo>
                    <a:pt x="10507" y="1902"/>
                    <a:pt x="10506" y="1902"/>
                    <a:pt x="10505" y="1901"/>
                  </a:cubicBezTo>
                  <a:cubicBezTo>
                    <a:pt x="10499" y="1901"/>
                    <a:pt x="10322" y="1936"/>
                    <a:pt x="10117" y="1981"/>
                  </a:cubicBezTo>
                  <a:cubicBezTo>
                    <a:pt x="9912" y="2026"/>
                    <a:pt x="9708" y="2068"/>
                    <a:pt x="9663" y="2075"/>
                  </a:cubicBezTo>
                  <a:cubicBezTo>
                    <a:pt x="9555" y="2089"/>
                    <a:pt x="9041" y="2200"/>
                    <a:pt x="8556" y="2311"/>
                  </a:cubicBezTo>
                  <a:cubicBezTo>
                    <a:pt x="8337" y="2363"/>
                    <a:pt x="8087" y="2418"/>
                    <a:pt x="8001" y="2436"/>
                  </a:cubicBezTo>
                  <a:cubicBezTo>
                    <a:pt x="7778" y="2478"/>
                    <a:pt x="5690" y="3008"/>
                    <a:pt x="5301" y="3119"/>
                  </a:cubicBezTo>
                  <a:cubicBezTo>
                    <a:pt x="4185" y="3438"/>
                    <a:pt x="3682" y="3591"/>
                    <a:pt x="3081" y="3789"/>
                  </a:cubicBezTo>
                  <a:cubicBezTo>
                    <a:pt x="3008" y="3813"/>
                    <a:pt x="2880" y="3858"/>
                    <a:pt x="2797" y="3886"/>
                  </a:cubicBezTo>
                  <a:cubicBezTo>
                    <a:pt x="2519" y="3976"/>
                    <a:pt x="2089" y="4132"/>
                    <a:pt x="1895" y="4209"/>
                  </a:cubicBezTo>
                  <a:cubicBezTo>
                    <a:pt x="1746" y="4268"/>
                    <a:pt x="1409" y="4396"/>
                    <a:pt x="1354" y="4413"/>
                  </a:cubicBezTo>
                  <a:cubicBezTo>
                    <a:pt x="1312" y="4423"/>
                    <a:pt x="958" y="4569"/>
                    <a:pt x="795" y="4639"/>
                  </a:cubicBezTo>
                  <a:cubicBezTo>
                    <a:pt x="729" y="4667"/>
                    <a:pt x="614" y="4715"/>
                    <a:pt x="538" y="4746"/>
                  </a:cubicBezTo>
                  <a:cubicBezTo>
                    <a:pt x="462" y="4777"/>
                    <a:pt x="344" y="4819"/>
                    <a:pt x="271" y="4840"/>
                  </a:cubicBezTo>
                  <a:cubicBezTo>
                    <a:pt x="156" y="4871"/>
                    <a:pt x="146" y="4878"/>
                    <a:pt x="174" y="4913"/>
                  </a:cubicBezTo>
                  <a:cubicBezTo>
                    <a:pt x="189" y="4932"/>
                    <a:pt x="193" y="4941"/>
                    <a:pt x="185" y="4941"/>
                  </a:cubicBezTo>
                  <a:cubicBezTo>
                    <a:pt x="181" y="4941"/>
                    <a:pt x="171" y="4937"/>
                    <a:pt x="156" y="4930"/>
                  </a:cubicBezTo>
                  <a:cubicBezTo>
                    <a:pt x="144" y="4926"/>
                    <a:pt x="136" y="4923"/>
                    <a:pt x="129" y="4923"/>
                  </a:cubicBezTo>
                  <a:cubicBezTo>
                    <a:pt x="117" y="4923"/>
                    <a:pt x="113" y="4933"/>
                    <a:pt x="111" y="4958"/>
                  </a:cubicBezTo>
                  <a:cubicBezTo>
                    <a:pt x="111" y="4982"/>
                    <a:pt x="87" y="5014"/>
                    <a:pt x="60" y="5027"/>
                  </a:cubicBezTo>
                  <a:cubicBezTo>
                    <a:pt x="1" y="5059"/>
                    <a:pt x="1" y="5086"/>
                    <a:pt x="52" y="5090"/>
                  </a:cubicBezTo>
                  <a:cubicBezTo>
                    <a:pt x="76" y="5090"/>
                    <a:pt x="90" y="5086"/>
                    <a:pt x="87" y="5076"/>
                  </a:cubicBezTo>
                  <a:cubicBezTo>
                    <a:pt x="84" y="5065"/>
                    <a:pt x="118" y="5052"/>
                    <a:pt x="167" y="5041"/>
                  </a:cubicBezTo>
                  <a:cubicBezTo>
                    <a:pt x="188" y="5038"/>
                    <a:pt x="206" y="5036"/>
                    <a:pt x="220" y="5036"/>
                  </a:cubicBezTo>
                  <a:cubicBezTo>
                    <a:pt x="246" y="5036"/>
                    <a:pt x="262" y="5042"/>
                    <a:pt x="271" y="5055"/>
                  </a:cubicBezTo>
                  <a:cubicBezTo>
                    <a:pt x="284" y="5083"/>
                    <a:pt x="271" y="5094"/>
                    <a:pt x="174" y="5110"/>
                  </a:cubicBezTo>
                  <a:cubicBezTo>
                    <a:pt x="136" y="5119"/>
                    <a:pt x="103" y="5124"/>
                    <a:pt x="84" y="5124"/>
                  </a:cubicBezTo>
                  <a:cubicBezTo>
                    <a:pt x="72" y="5124"/>
                    <a:pt x="65" y="5122"/>
                    <a:pt x="66" y="5118"/>
                  </a:cubicBezTo>
                  <a:cubicBezTo>
                    <a:pt x="69" y="5109"/>
                    <a:pt x="65" y="5103"/>
                    <a:pt x="56" y="5103"/>
                  </a:cubicBezTo>
                  <a:cubicBezTo>
                    <a:pt x="54" y="5103"/>
                    <a:pt x="51" y="5103"/>
                    <a:pt x="49" y="5104"/>
                  </a:cubicBezTo>
                  <a:cubicBezTo>
                    <a:pt x="18" y="5115"/>
                    <a:pt x="1" y="5198"/>
                    <a:pt x="28" y="5219"/>
                  </a:cubicBezTo>
                  <a:cubicBezTo>
                    <a:pt x="34" y="5224"/>
                    <a:pt x="38" y="5227"/>
                    <a:pt x="42" y="5227"/>
                  </a:cubicBezTo>
                  <a:cubicBezTo>
                    <a:pt x="47" y="5227"/>
                    <a:pt x="51" y="5220"/>
                    <a:pt x="55" y="5208"/>
                  </a:cubicBezTo>
                  <a:cubicBezTo>
                    <a:pt x="60" y="5194"/>
                    <a:pt x="115" y="5166"/>
                    <a:pt x="174" y="5149"/>
                  </a:cubicBezTo>
                  <a:cubicBezTo>
                    <a:pt x="216" y="5133"/>
                    <a:pt x="248" y="5125"/>
                    <a:pt x="256" y="5125"/>
                  </a:cubicBezTo>
                  <a:cubicBezTo>
                    <a:pt x="259" y="5125"/>
                    <a:pt x="260" y="5126"/>
                    <a:pt x="257" y="5128"/>
                  </a:cubicBezTo>
                  <a:cubicBezTo>
                    <a:pt x="243" y="5139"/>
                    <a:pt x="240" y="5152"/>
                    <a:pt x="250" y="5163"/>
                  </a:cubicBezTo>
                  <a:cubicBezTo>
                    <a:pt x="260" y="5169"/>
                    <a:pt x="233" y="5187"/>
                    <a:pt x="191" y="5198"/>
                  </a:cubicBezTo>
                  <a:cubicBezTo>
                    <a:pt x="150" y="5208"/>
                    <a:pt x="108" y="5232"/>
                    <a:pt x="97" y="5249"/>
                  </a:cubicBezTo>
                  <a:cubicBezTo>
                    <a:pt x="71" y="5300"/>
                    <a:pt x="95" y="5402"/>
                    <a:pt x="132" y="5402"/>
                  </a:cubicBezTo>
                  <a:cubicBezTo>
                    <a:pt x="133" y="5402"/>
                    <a:pt x="134" y="5402"/>
                    <a:pt x="135" y="5402"/>
                  </a:cubicBezTo>
                  <a:cubicBezTo>
                    <a:pt x="140" y="5399"/>
                    <a:pt x="146" y="5398"/>
                    <a:pt x="151" y="5398"/>
                  </a:cubicBezTo>
                  <a:cubicBezTo>
                    <a:pt x="160" y="5398"/>
                    <a:pt x="168" y="5402"/>
                    <a:pt x="170" y="5409"/>
                  </a:cubicBezTo>
                  <a:cubicBezTo>
                    <a:pt x="174" y="5416"/>
                    <a:pt x="188" y="5440"/>
                    <a:pt x="198" y="5461"/>
                  </a:cubicBezTo>
                  <a:cubicBezTo>
                    <a:pt x="219" y="5496"/>
                    <a:pt x="212" y="5503"/>
                    <a:pt x="160" y="5506"/>
                  </a:cubicBezTo>
                  <a:cubicBezTo>
                    <a:pt x="125" y="5510"/>
                    <a:pt x="94" y="5523"/>
                    <a:pt x="87" y="5544"/>
                  </a:cubicBezTo>
                  <a:cubicBezTo>
                    <a:pt x="80" y="5562"/>
                    <a:pt x="80" y="5586"/>
                    <a:pt x="84" y="5597"/>
                  </a:cubicBezTo>
                  <a:cubicBezTo>
                    <a:pt x="86" y="5599"/>
                    <a:pt x="88" y="5600"/>
                    <a:pt x="89" y="5600"/>
                  </a:cubicBezTo>
                  <a:cubicBezTo>
                    <a:pt x="93" y="5600"/>
                    <a:pt x="95" y="5595"/>
                    <a:pt x="97" y="5586"/>
                  </a:cubicBezTo>
                  <a:cubicBezTo>
                    <a:pt x="97" y="5574"/>
                    <a:pt x="108" y="5564"/>
                    <a:pt x="122" y="5564"/>
                  </a:cubicBezTo>
                  <a:cubicBezTo>
                    <a:pt x="124" y="5564"/>
                    <a:pt x="127" y="5565"/>
                    <a:pt x="129" y="5565"/>
                  </a:cubicBezTo>
                  <a:cubicBezTo>
                    <a:pt x="132" y="5566"/>
                    <a:pt x="134" y="5566"/>
                    <a:pt x="136" y="5566"/>
                  </a:cubicBezTo>
                  <a:cubicBezTo>
                    <a:pt x="146" y="5566"/>
                    <a:pt x="143" y="5559"/>
                    <a:pt x="129" y="5547"/>
                  </a:cubicBezTo>
                  <a:cubicBezTo>
                    <a:pt x="121" y="5543"/>
                    <a:pt x="119" y="5540"/>
                    <a:pt x="123" y="5540"/>
                  </a:cubicBezTo>
                  <a:cubicBezTo>
                    <a:pt x="128" y="5540"/>
                    <a:pt x="140" y="5544"/>
                    <a:pt x="156" y="5552"/>
                  </a:cubicBezTo>
                  <a:cubicBezTo>
                    <a:pt x="182" y="5562"/>
                    <a:pt x="209" y="5569"/>
                    <a:pt x="224" y="5569"/>
                  </a:cubicBezTo>
                  <a:cubicBezTo>
                    <a:pt x="228" y="5569"/>
                    <a:pt x="231" y="5569"/>
                    <a:pt x="233" y="5568"/>
                  </a:cubicBezTo>
                  <a:cubicBezTo>
                    <a:pt x="234" y="5568"/>
                    <a:pt x="236" y="5568"/>
                    <a:pt x="238" y="5568"/>
                  </a:cubicBezTo>
                  <a:cubicBezTo>
                    <a:pt x="256" y="5568"/>
                    <a:pt x="300" y="5581"/>
                    <a:pt x="344" y="5603"/>
                  </a:cubicBezTo>
                  <a:cubicBezTo>
                    <a:pt x="383" y="5619"/>
                    <a:pt x="414" y="5627"/>
                    <a:pt x="426" y="5627"/>
                  </a:cubicBezTo>
                  <a:cubicBezTo>
                    <a:pt x="430" y="5627"/>
                    <a:pt x="431" y="5626"/>
                    <a:pt x="430" y="5624"/>
                  </a:cubicBezTo>
                  <a:cubicBezTo>
                    <a:pt x="427" y="5614"/>
                    <a:pt x="434" y="5603"/>
                    <a:pt x="448" y="5600"/>
                  </a:cubicBezTo>
                  <a:cubicBezTo>
                    <a:pt x="449" y="5600"/>
                    <a:pt x="450" y="5599"/>
                    <a:pt x="452" y="5599"/>
                  </a:cubicBezTo>
                  <a:cubicBezTo>
                    <a:pt x="461" y="5599"/>
                    <a:pt x="469" y="5608"/>
                    <a:pt x="472" y="5621"/>
                  </a:cubicBezTo>
                  <a:cubicBezTo>
                    <a:pt x="472" y="5629"/>
                    <a:pt x="482" y="5634"/>
                    <a:pt x="498" y="5634"/>
                  </a:cubicBezTo>
                  <a:cubicBezTo>
                    <a:pt x="509" y="5634"/>
                    <a:pt x="523" y="5632"/>
                    <a:pt x="538" y="5627"/>
                  </a:cubicBezTo>
                  <a:cubicBezTo>
                    <a:pt x="556" y="5623"/>
                    <a:pt x="569" y="5620"/>
                    <a:pt x="578" y="5620"/>
                  </a:cubicBezTo>
                  <a:cubicBezTo>
                    <a:pt x="596" y="5620"/>
                    <a:pt x="601" y="5630"/>
                    <a:pt x="601" y="5656"/>
                  </a:cubicBezTo>
                  <a:cubicBezTo>
                    <a:pt x="601" y="5680"/>
                    <a:pt x="604" y="5711"/>
                    <a:pt x="608" y="5725"/>
                  </a:cubicBezTo>
                  <a:cubicBezTo>
                    <a:pt x="611" y="5739"/>
                    <a:pt x="601" y="5749"/>
                    <a:pt x="580" y="5749"/>
                  </a:cubicBezTo>
                  <a:cubicBezTo>
                    <a:pt x="563" y="5749"/>
                    <a:pt x="545" y="5760"/>
                    <a:pt x="542" y="5773"/>
                  </a:cubicBezTo>
                  <a:cubicBezTo>
                    <a:pt x="542" y="5780"/>
                    <a:pt x="548" y="5784"/>
                    <a:pt x="561" y="5784"/>
                  </a:cubicBezTo>
                  <a:cubicBezTo>
                    <a:pt x="580" y="5784"/>
                    <a:pt x="613" y="5777"/>
                    <a:pt x="663" y="5763"/>
                  </a:cubicBezTo>
                  <a:cubicBezTo>
                    <a:pt x="709" y="5751"/>
                    <a:pt x="739" y="5745"/>
                    <a:pt x="754" y="5745"/>
                  </a:cubicBezTo>
                  <a:cubicBezTo>
                    <a:pt x="782" y="5745"/>
                    <a:pt x="760" y="5766"/>
                    <a:pt x="691" y="5808"/>
                  </a:cubicBezTo>
                  <a:cubicBezTo>
                    <a:pt x="659" y="5828"/>
                    <a:pt x="635" y="5837"/>
                    <a:pt x="620" y="5837"/>
                  </a:cubicBezTo>
                  <a:cubicBezTo>
                    <a:pt x="613" y="5837"/>
                    <a:pt x="608" y="5835"/>
                    <a:pt x="604" y="5832"/>
                  </a:cubicBezTo>
                  <a:cubicBezTo>
                    <a:pt x="601" y="5830"/>
                    <a:pt x="597" y="5829"/>
                    <a:pt x="593" y="5829"/>
                  </a:cubicBezTo>
                  <a:cubicBezTo>
                    <a:pt x="580" y="5829"/>
                    <a:pt x="564" y="5840"/>
                    <a:pt x="548" y="5864"/>
                  </a:cubicBezTo>
                  <a:cubicBezTo>
                    <a:pt x="531" y="5891"/>
                    <a:pt x="510" y="5909"/>
                    <a:pt x="500" y="5912"/>
                  </a:cubicBezTo>
                  <a:cubicBezTo>
                    <a:pt x="493" y="5912"/>
                    <a:pt x="472" y="5922"/>
                    <a:pt x="458" y="5936"/>
                  </a:cubicBezTo>
                  <a:cubicBezTo>
                    <a:pt x="443" y="5950"/>
                    <a:pt x="440" y="5956"/>
                    <a:pt x="450" y="5956"/>
                  </a:cubicBezTo>
                  <a:cubicBezTo>
                    <a:pt x="456" y="5956"/>
                    <a:pt x="466" y="5954"/>
                    <a:pt x="479" y="5950"/>
                  </a:cubicBezTo>
                  <a:cubicBezTo>
                    <a:pt x="493" y="5947"/>
                    <a:pt x="507" y="5945"/>
                    <a:pt x="518" y="5945"/>
                  </a:cubicBezTo>
                  <a:cubicBezTo>
                    <a:pt x="529" y="5945"/>
                    <a:pt x="538" y="5947"/>
                    <a:pt x="542" y="5950"/>
                  </a:cubicBezTo>
                  <a:cubicBezTo>
                    <a:pt x="566" y="5971"/>
                    <a:pt x="545" y="6010"/>
                    <a:pt x="510" y="6020"/>
                  </a:cubicBezTo>
                  <a:cubicBezTo>
                    <a:pt x="497" y="6023"/>
                    <a:pt x="486" y="6034"/>
                    <a:pt x="489" y="6044"/>
                  </a:cubicBezTo>
                  <a:cubicBezTo>
                    <a:pt x="493" y="6058"/>
                    <a:pt x="486" y="6079"/>
                    <a:pt x="479" y="6100"/>
                  </a:cubicBezTo>
                  <a:cubicBezTo>
                    <a:pt x="462" y="6130"/>
                    <a:pt x="488" y="6260"/>
                    <a:pt x="509" y="6260"/>
                  </a:cubicBezTo>
                  <a:cubicBezTo>
                    <a:pt x="509" y="6260"/>
                    <a:pt x="510" y="6260"/>
                    <a:pt x="510" y="6259"/>
                  </a:cubicBezTo>
                  <a:cubicBezTo>
                    <a:pt x="526" y="6254"/>
                    <a:pt x="539" y="6251"/>
                    <a:pt x="549" y="6251"/>
                  </a:cubicBezTo>
                  <a:cubicBezTo>
                    <a:pt x="572" y="6251"/>
                    <a:pt x="583" y="6263"/>
                    <a:pt x="590" y="6287"/>
                  </a:cubicBezTo>
                  <a:cubicBezTo>
                    <a:pt x="599" y="6303"/>
                    <a:pt x="609" y="6313"/>
                    <a:pt x="621" y="6313"/>
                  </a:cubicBezTo>
                  <a:cubicBezTo>
                    <a:pt x="625" y="6313"/>
                    <a:pt x="628" y="6312"/>
                    <a:pt x="632" y="6311"/>
                  </a:cubicBezTo>
                  <a:cubicBezTo>
                    <a:pt x="634" y="6310"/>
                    <a:pt x="637" y="6310"/>
                    <a:pt x="640" y="6310"/>
                  </a:cubicBezTo>
                  <a:cubicBezTo>
                    <a:pt x="648" y="6310"/>
                    <a:pt x="657" y="6314"/>
                    <a:pt x="659" y="6325"/>
                  </a:cubicBezTo>
                  <a:cubicBezTo>
                    <a:pt x="659" y="6337"/>
                    <a:pt x="670" y="6347"/>
                    <a:pt x="680" y="6347"/>
                  </a:cubicBezTo>
                  <a:cubicBezTo>
                    <a:pt x="681" y="6347"/>
                    <a:pt x="683" y="6346"/>
                    <a:pt x="684" y="6346"/>
                  </a:cubicBezTo>
                  <a:cubicBezTo>
                    <a:pt x="694" y="6346"/>
                    <a:pt x="708" y="6353"/>
                    <a:pt x="712" y="6363"/>
                  </a:cubicBezTo>
                  <a:cubicBezTo>
                    <a:pt x="718" y="6377"/>
                    <a:pt x="691" y="6391"/>
                    <a:pt x="643" y="6398"/>
                  </a:cubicBezTo>
                  <a:cubicBezTo>
                    <a:pt x="576" y="6408"/>
                    <a:pt x="569" y="6412"/>
                    <a:pt x="590" y="6443"/>
                  </a:cubicBezTo>
                  <a:cubicBezTo>
                    <a:pt x="599" y="6455"/>
                    <a:pt x="606" y="6463"/>
                    <a:pt x="610" y="6463"/>
                  </a:cubicBezTo>
                  <a:cubicBezTo>
                    <a:pt x="613" y="6463"/>
                    <a:pt x="614" y="6460"/>
                    <a:pt x="614" y="6453"/>
                  </a:cubicBezTo>
                  <a:cubicBezTo>
                    <a:pt x="614" y="6439"/>
                    <a:pt x="628" y="6426"/>
                    <a:pt x="649" y="6418"/>
                  </a:cubicBezTo>
                  <a:cubicBezTo>
                    <a:pt x="652" y="6418"/>
                    <a:pt x="655" y="6418"/>
                    <a:pt x="658" y="6418"/>
                  </a:cubicBezTo>
                  <a:cubicBezTo>
                    <a:pt x="671" y="6418"/>
                    <a:pt x="679" y="6424"/>
                    <a:pt x="673" y="6436"/>
                  </a:cubicBezTo>
                  <a:cubicBezTo>
                    <a:pt x="671" y="6444"/>
                    <a:pt x="674" y="6452"/>
                    <a:pt x="679" y="6452"/>
                  </a:cubicBezTo>
                  <a:cubicBezTo>
                    <a:pt x="681" y="6452"/>
                    <a:pt x="682" y="6452"/>
                    <a:pt x="684" y="6450"/>
                  </a:cubicBezTo>
                  <a:cubicBezTo>
                    <a:pt x="704" y="6442"/>
                    <a:pt x="719" y="6438"/>
                    <a:pt x="731" y="6438"/>
                  </a:cubicBezTo>
                  <a:cubicBezTo>
                    <a:pt x="751" y="6438"/>
                    <a:pt x="760" y="6449"/>
                    <a:pt x="760" y="6471"/>
                  </a:cubicBezTo>
                  <a:cubicBezTo>
                    <a:pt x="760" y="6506"/>
                    <a:pt x="794" y="6532"/>
                    <a:pt x="829" y="6532"/>
                  </a:cubicBezTo>
                  <a:cubicBezTo>
                    <a:pt x="842" y="6532"/>
                    <a:pt x="856" y="6528"/>
                    <a:pt x="867" y="6519"/>
                  </a:cubicBezTo>
                  <a:cubicBezTo>
                    <a:pt x="875" y="6515"/>
                    <a:pt x="884" y="6512"/>
                    <a:pt x="892" y="6512"/>
                  </a:cubicBezTo>
                  <a:cubicBezTo>
                    <a:pt x="900" y="6512"/>
                    <a:pt x="907" y="6515"/>
                    <a:pt x="909" y="6523"/>
                  </a:cubicBezTo>
                  <a:cubicBezTo>
                    <a:pt x="913" y="6533"/>
                    <a:pt x="888" y="6551"/>
                    <a:pt x="861" y="6557"/>
                  </a:cubicBezTo>
                  <a:cubicBezTo>
                    <a:pt x="795" y="6575"/>
                    <a:pt x="795" y="6592"/>
                    <a:pt x="861" y="6613"/>
                  </a:cubicBezTo>
                  <a:cubicBezTo>
                    <a:pt x="885" y="6623"/>
                    <a:pt x="896" y="6634"/>
                    <a:pt x="878" y="6637"/>
                  </a:cubicBezTo>
                  <a:cubicBezTo>
                    <a:pt x="864" y="6641"/>
                    <a:pt x="826" y="6662"/>
                    <a:pt x="798" y="6682"/>
                  </a:cubicBezTo>
                  <a:cubicBezTo>
                    <a:pt x="747" y="6717"/>
                    <a:pt x="747" y="6721"/>
                    <a:pt x="792" y="6724"/>
                  </a:cubicBezTo>
                  <a:cubicBezTo>
                    <a:pt x="794" y="6724"/>
                    <a:pt x="797" y="6724"/>
                    <a:pt x="800" y="6724"/>
                  </a:cubicBezTo>
                  <a:cubicBezTo>
                    <a:pt x="849" y="6724"/>
                    <a:pt x="898" y="6699"/>
                    <a:pt x="875" y="6682"/>
                  </a:cubicBezTo>
                  <a:cubicBezTo>
                    <a:pt x="855" y="6666"/>
                    <a:pt x="936" y="6599"/>
                    <a:pt x="974" y="6599"/>
                  </a:cubicBezTo>
                  <a:cubicBezTo>
                    <a:pt x="976" y="6599"/>
                    <a:pt x="977" y="6599"/>
                    <a:pt x="979" y="6599"/>
                  </a:cubicBezTo>
                  <a:cubicBezTo>
                    <a:pt x="996" y="6602"/>
                    <a:pt x="1006" y="6617"/>
                    <a:pt x="1003" y="6627"/>
                  </a:cubicBezTo>
                  <a:cubicBezTo>
                    <a:pt x="1000" y="6637"/>
                    <a:pt x="1010" y="6651"/>
                    <a:pt x="1024" y="6655"/>
                  </a:cubicBezTo>
                  <a:cubicBezTo>
                    <a:pt x="1069" y="6665"/>
                    <a:pt x="1062" y="6697"/>
                    <a:pt x="1017" y="6697"/>
                  </a:cubicBezTo>
                  <a:cubicBezTo>
                    <a:pt x="989" y="6697"/>
                    <a:pt x="1000" y="6703"/>
                    <a:pt x="1045" y="6721"/>
                  </a:cubicBezTo>
                  <a:cubicBezTo>
                    <a:pt x="1083" y="6734"/>
                    <a:pt x="1121" y="6745"/>
                    <a:pt x="1131" y="6745"/>
                  </a:cubicBezTo>
                  <a:cubicBezTo>
                    <a:pt x="1132" y="6744"/>
                    <a:pt x="1133" y="6744"/>
                    <a:pt x="1134" y="6744"/>
                  </a:cubicBezTo>
                  <a:cubicBezTo>
                    <a:pt x="1141" y="6744"/>
                    <a:pt x="1152" y="6757"/>
                    <a:pt x="1155" y="6772"/>
                  </a:cubicBezTo>
                  <a:cubicBezTo>
                    <a:pt x="1162" y="6785"/>
                    <a:pt x="1183" y="6801"/>
                    <a:pt x="1203" y="6801"/>
                  </a:cubicBezTo>
                  <a:cubicBezTo>
                    <a:pt x="1204" y="6801"/>
                    <a:pt x="1206" y="6801"/>
                    <a:pt x="1208" y="6801"/>
                  </a:cubicBezTo>
                  <a:cubicBezTo>
                    <a:pt x="1256" y="6801"/>
                    <a:pt x="1284" y="6863"/>
                    <a:pt x="1267" y="6921"/>
                  </a:cubicBezTo>
                  <a:cubicBezTo>
                    <a:pt x="1261" y="6936"/>
                    <a:pt x="1260" y="6943"/>
                    <a:pt x="1266" y="6943"/>
                  </a:cubicBezTo>
                  <a:cubicBezTo>
                    <a:pt x="1270" y="6943"/>
                    <a:pt x="1277" y="6939"/>
                    <a:pt x="1288" y="6932"/>
                  </a:cubicBezTo>
                  <a:cubicBezTo>
                    <a:pt x="1300" y="6924"/>
                    <a:pt x="1310" y="6919"/>
                    <a:pt x="1317" y="6919"/>
                  </a:cubicBezTo>
                  <a:cubicBezTo>
                    <a:pt x="1321" y="6919"/>
                    <a:pt x="1324" y="6921"/>
                    <a:pt x="1325" y="6926"/>
                  </a:cubicBezTo>
                  <a:cubicBezTo>
                    <a:pt x="1334" y="6948"/>
                    <a:pt x="1289" y="6976"/>
                    <a:pt x="1264" y="6976"/>
                  </a:cubicBezTo>
                  <a:cubicBezTo>
                    <a:pt x="1257" y="6976"/>
                    <a:pt x="1252" y="6975"/>
                    <a:pt x="1250" y="6970"/>
                  </a:cubicBezTo>
                  <a:cubicBezTo>
                    <a:pt x="1246" y="6967"/>
                    <a:pt x="1240" y="6966"/>
                    <a:pt x="1231" y="6966"/>
                  </a:cubicBezTo>
                  <a:cubicBezTo>
                    <a:pt x="1212" y="6966"/>
                    <a:pt x="1181" y="6974"/>
                    <a:pt x="1145" y="6988"/>
                  </a:cubicBezTo>
                  <a:cubicBezTo>
                    <a:pt x="1058" y="7023"/>
                    <a:pt x="1024" y="7049"/>
                    <a:pt x="1050" y="7049"/>
                  </a:cubicBezTo>
                  <a:cubicBezTo>
                    <a:pt x="1062" y="7049"/>
                    <a:pt x="1088" y="7043"/>
                    <a:pt x="1128" y="7030"/>
                  </a:cubicBezTo>
                  <a:cubicBezTo>
                    <a:pt x="1184" y="7011"/>
                    <a:pt x="1222" y="7001"/>
                    <a:pt x="1245" y="7001"/>
                  </a:cubicBezTo>
                  <a:cubicBezTo>
                    <a:pt x="1273" y="7001"/>
                    <a:pt x="1277" y="7016"/>
                    <a:pt x="1260" y="7046"/>
                  </a:cubicBezTo>
                  <a:cubicBezTo>
                    <a:pt x="1239" y="7085"/>
                    <a:pt x="1246" y="7092"/>
                    <a:pt x="1315" y="7123"/>
                  </a:cubicBezTo>
                  <a:cubicBezTo>
                    <a:pt x="1345" y="7139"/>
                    <a:pt x="1384" y="7149"/>
                    <a:pt x="1409" y="7149"/>
                  </a:cubicBezTo>
                  <a:cubicBezTo>
                    <a:pt x="1416" y="7149"/>
                    <a:pt x="1422" y="7149"/>
                    <a:pt x="1426" y="7147"/>
                  </a:cubicBezTo>
                  <a:cubicBezTo>
                    <a:pt x="1434" y="7143"/>
                    <a:pt x="1446" y="7141"/>
                    <a:pt x="1459" y="7141"/>
                  </a:cubicBezTo>
                  <a:cubicBezTo>
                    <a:pt x="1480" y="7141"/>
                    <a:pt x="1505" y="7146"/>
                    <a:pt x="1527" y="7155"/>
                  </a:cubicBezTo>
                  <a:cubicBezTo>
                    <a:pt x="1560" y="7169"/>
                    <a:pt x="1572" y="7179"/>
                    <a:pt x="1558" y="7179"/>
                  </a:cubicBezTo>
                  <a:cubicBezTo>
                    <a:pt x="1556" y="7179"/>
                    <a:pt x="1554" y="7179"/>
                    <a:pt x="1551" y="7179"/>
                  </a:cubicBezTo>
                  <a:cubicBezTo>
                    <a:pt x="1523" y="7179"/>
                    <a:pt x="1509" y="7192"/>
                    <a:pt x="1509" y="7224"/>
                  </a:cubicBezTo>
                  <a:cubicBezTo>
                    <a:pt x="1509" y="7246"/>
                    <a:pt x="1501" y="7262"/>
                    <a:pt x="1486" y="7262"/>
                  </a:cubicBezTo>
                  <a:cubicBezTo>
                    <a:pt x="1485" y="7262"/>
                    <a:pt x="1483" y="7262"/>
                    <a:pt x="1482" y="7262"/>
                  </a:cubicBezTo>
                  <a:cubicBezTo>
                    <a:pt x="1479" y="7261"/>
                    <a:pt x="1477" y="7261"/>
                    <a:pt x="1475" y="7261"/>
                  </a:cubicBezTo>
                  <a:cubicBezTo>
                    <a:pt x="1464" y="7261"/>
                    <a:pt x="1458" y="7266"/>
                    <a:pt x="1461" y="7272"/>
                  </a:cubicBezTo>
                  <a:cubicBezTo>
                    <a:pt x="1464" y="7286"/>
                    <a:pt x="1464" y="7307"/>
                    <a:pt x="1461" y="7324"/>
                  </a:cubicBezTo>
                  <a:cubicBezTo>
                    <a:pt x="1461" y="7340"/>
                    <a:pt x="1463" y="7347"/>
                    <a:pt x="1471" y="7347"/>
                  </a:cubicBezTo>
                  <a:cubicBezTo>
                    <a:pt x="1477" y="7347"/>
                    <a:pt x="1486" y="7344"/>
                    <a:pt x="1499" y="7338"/>
                  </a:cubicBezTo>
                  <a:cubicBezTo>
                    <a:pt x="1505" y="7335"/>
                    <a:pt x="1513" y="7333"/>
                    <a:pt x="1523" y="7333"/>
                  </a:cubicBezTo>
                  <a:cubicBezTo>
                    <a:pt x="1602" y="7333"/>
                    <a:pt x="1793" y="7422"/>
                    <a:pt x="1762" y="7453"/>
                  </a:cubicBezTo>
                  <a:cubicBezTo>
                    <a:pt x="1735" y="7481"/>
                    <a:pt x="1769" y="7518"/>
                    <a:pt x="1806" y="7518"/>
                  </a:cubicBezTo>
                  <a:cubicBezTo>
                    <a:pt x="1815" y="7518"/>
                    <a:pt x="1824" y="7516"/>
                    <a:pt x="1832" y="7512"/>
                  </a:cubicBezTo>
                  <a:cubicBezTo>
                    <a:pt x="1846" y="7503"/>
                    <a:pt x="1856" y="7499"/>
                    <a:pt x="1861" y="7499"/>
                  </a:cubicBezTo>
                  <a:cubicBezTo>
                    <a:pt x="1866" y="7499"/>
                    <a:pt x="1867" y="7503"/>
                    <a:pt x="1863" y="7512"/>
                  </a:cubicBezTo>
                  <a:cubicBezTo>
                    <a:pt x="1860" y="7525"/>
                    <a:pt x="1871" y="7550"/>
                    <a:pt x="1887" y="7560"/>
                  </a:cubicBezTo>
                  <a:cubicBezTo>
                    <a:pt x="1905" y="7571"/>
                    <a:pt x="1922" y="7602"/>
                    <a:pt x="1926" y="7633"/>
                  </a:cubicBezTo>
                  <a:cubicBezTo>
                    <a:pt x="1929" y="7662"/>
                    <a:pt x="1938" y="7685"/>
                    <a:pt x="1951" y="7685"/>
                  </a:cubicBezTo>
                  <a:cubicBezTo>
                    <a:pt x="1952" y="7685"/>
                    <a:pt x="1953" y="7685"/>
                    <a:pt x="1954" y="7685"/>
                  </a:cubicBezTo>
                  <a:cubicBezTo>
                    <a:pt x="1956" y="7684"/>
                    <a:pt x="1957" y="7684"/>
                    <a:pt x="1959" y="7684"/>
                  </a:cubicBezTo>
                  <a:cubicBezTo>
                    <a:pt x="1970" y="7684"/>
                    <a:pt x="1979" y="7694"/>
                    <a:pt x="1985" y="7709"/>
                  </a:cubicBezTo>
                  <a:cubicBezTo>
                    <a:pt x="1988" y="7723"/>
                    <a:pt x="1985" y="7741"/>
                    <a:pt x="1971" y="7744"/>
                  </a:cubicBezTo>
                  <a:cubicBezTo>
                    <a:pt x="1961" y="7747"/>
                    <a:pt x="1954" y="7765"/>
                    <a:pt x="1961" y="7782"/>
                  </a:cubicBezTo>
                  <a:cubicBezTo>
                    <a:pt x="1974" y="7833"/>
                    <a:pt x="2120" y="7973"/>
                    <a:pt x="2156" y="7973"/>
                  </a:cubicBezTo>
                  <a:cubicBezTo>
                    <a:pt x="2156" y="7973"/>
                    <a:pt x="2157" y="7973"/>
                    <a:pt x="2158" y="7973"/>
                  </a:cubicBezTo>
                  <a:cubicBezTo>
                    <a:pt x="2159" y="7973"/>
                    <a:pt x="2160" y="7973"/>
                    <a:pt x="2162" y="7973"/>
                  </a:cubicBezTo>
                  <a:cubicBezTo>
                    <a:pt x="2176" y="7973"/>
                    <a:pt x="2197" y="7989"/>
                    <a:pt x="2210" y="8011"/>
                  </a:cubicBezTo>
                  <a:cubicBezTo>
                    <a:pt x="2224" y="8031"/>
                    <a:pt x="2236" y="8041"/>
                    <a:pt x="2252" y="8041"/>
                  </a:cubicBezTo>
                  <a:cubicBezTo>
                    <a:pt x="2261" y="8041"/>
                    <a:pt x="2271" y="8038"/>
                    <a:pt x="2283" y="8032"/>
                  </a:cubicBezTo>
                  <a:cubicBezTo>
                    <a:pt x="2296" y="8025"/>
                    <a:pt x="2305" y="8021"/>
                    <a:pt x="2311" y="8021"/>
                  </a:cubicBezTo>
                  <a:cubicBezTo>
                    <a:pt x="2320" y="8021"/>
                    <a:pt x="2323" y="8029"/>
                    <a:pt x="2321" y="8045"/>
                  </a:cubicBezTo>
                  <a:cubicBezTo>
                    <a:pt x="2318" y="8064"/>
                    <a:pt x="2325" y="8073"/>
                    <a:pt x="2336" y="8073"/>
                  </a:cubicBezTo>
                  <a:cubicBezTo>
                    <a:pt x="2352" y="8073"/>
                    <a:pt x="2376" y="8054"/>
                    <a:pt x="2391" y="8021"/>
                  </a:cubicBezTo>
                  <a:cubicBezTo>
                    <a:pt x="2400" y="8001"/>
                    <a:pt x="2405" y="7991"/>
                    <a:pt x="2414" y="7991"/>
                  </a:cubicBezTo>
                  <a:cubicBezTo>
                    <a:pt x="2422" y="7991"/>
                    <a:pt x="2432" y="7998"/>
                    <a:pt x="2449" y="8011"/>
                  </a:cubicBezTo>
                  <a:cubicBezTo>
                    <a:pt x="2466" y="8023"/>
                    <a:pt x="2482" y="8029"/>
                    <a:pt x="2502" y="8029"/>
                  </a:cubicBezTo>
                  <a:cubicBezTo>
                    <a:pt x="2524" y="8029"/>
                    <a:pt x="2549" y="8022"/>
                    <a:pt x="2585" y="8008"/>
                  </a:cubicBezTo>
                  <a:cubicBezTo>
                    <a:pt x="2621" y="7995"/>
                    <a:pt x="2655" y="7988"/>
                    <a:pt x="2670" y="7988"/>
                  </a:cubicBezTo>
                  <a:cubicBezTo>
                    <a:pt x="2675" y="7988"/>
                    <a:pt x="2678" y="7989"/>
                    <a:pt x="2678" y="7990"/>
                  </a:cubicBezTo>
                  <a:cubicBezTo>
                    <a:pt x="2679" y="7992"/>
                    <a:pt x="2684" y="7993"/>
                    <a:pt x="2691" y="7993"/>
                  </a:cubicBezTo>
                  <a:cubicBezTo>
                    <a:pt x="2713" y="7993"/>
                    <a:pt x="2759" y="7986"/>
                    <a:pt x="2811" y="7973"/>
                  </a:cubicBezTo>
                  <a:cubicBezTo>
                    <a:pt x="2865" y="7960"/>
                    <a:pt x="2917" y="7953"/>
                    <a:pt x="2947" y="7953"/>
                  </a:cubicBezTo>
                  <a:cubicBezTo>
                    <a:pt x="2958" y="7953"/>
                    <a:pt x="2965" y="7954"/>
                    <a:pt x="2970" y="7956"/>
                  </a:cubicBezTo>
                  <a:cubicBezTo>
                    <a:pt x="2976" y="7960"/>
                    <a:pt x="2988" y="7962"/>
                    <a:pt x="3003" y="7962"/>
                  </a:cubicBezTo>
                  <a:cubicBezTo>
                    <a:pt x="3025" y="7962"/>
                    <a:pt x="3054" y="7958"/>
                    <a:pt x="3078" y="7952"/>
                  </a:cubicBezTo>
                  <a:cubicBezTo>
                    <a:pt x="3123" y="7941"/>
                    <a:pt x="3237" y="7925"/>
                    <a:pt x="3334" y="7917"/>
                  </a:cubicBezTo>
                  <a:cubicBezTo>
                    <a:pt x="3432" y="7907"/>
                    <a:pt x="3557" y="7890"/>
                    <a:pt x="3612" y="7876"/>
                  </a:cubicBezTo>
                  <a:cubicBezTo>
                    <a:pt x="3684" y="7859"/>
                    <a:pt x="3808" y="7848"/>
                    <a:pt x="3904" y="7848"/>
                  </a:cubicBezTo>
                  <a:cubicBezTo>
                    <a:pt x="3966" y="7848"/>
                    <a:pt x="4016" y="7853"/>
                    <a:pt x="4036" y="7862"/>
                  </a:cubicBezTo>
                  <a:cubicBezTo>
                    <a:pt x="4052" y="7872"/>
                    <a:pt x="4084" y="7907"/>
                    <a:pt x="4105" y="7941"/>
                  </a:cubicBezTo>
                  <a:cubicBezTo>
                    <a:pt x="4125" y="7980"/>
                    <a:pt x="4146" y="8011"/>
                    <a:pt x="4156" y="8021"/>
                  </a:cubicBezTo>
                  <a:cubicBezTo>
                    <a:pt x="4167" y="8029"/>
                    <a:pt x="4164" y="8035"/>
                    <a:pt x="4146" y="8039"/>
                  </a:cubicBezTo>
                  <a:cubicBezTo>
                    <a:pt x="4111" y="8050"/>
                    <a:pt x="4170" y="8143"/>
                    <a:pt x="4233" y="8167"/>
                  </a:cubicBezTo>
                  <a:cubicBezTo>
                    <a:pt x="4268" y="8181"/>
                    <a:pt x="4285" y="8212"/>
                    <a:pt x="4299" y="8274"/>
                  </a:cubicBezTo>
                  <a:cubicBezTo>
                    <a:pt x="4312" y="8318"/>
                    <a:pt x="4329" y="8355"/>
                    <a:pt x="4339" y="8355"/>
                  </a:cubicBezTo>
                  <a:cubicBezTo>
                    <a:pt x="4339" y="8355"/>
                    <a:pt x="4340" y="8354"/>
                    <a:pt x="4340" y="8354"/>
                  </a:cubicBezTo>
                  <a:cubicBezTo>
                    <a:pt x="4341" y="8354"/>
                    <a:pt x="4342" y="8354"/>
                    <a:pt x="4342" y="8354"/>
                  </a:cubicBezTo>
                  <a:cubicBezTo>
                    <a:pt x="4353" y="8354"/>
                    <a:pt x="4365" y="8377"/>
                    <a:pt x="4369" y="8407"/>
                  </a:cubicBezTo>
                  <a:cubicBezTo>
                    <a:pt x="4382" y="8493"/>
                    <a:pt x="4438" y="8732"/>
                    <a:pt x="4469" y="8847"/>
                  </a:cubicBezTo>
                  <a:cubicBezTo>
                    <a:pt x="4489" y="8916"/>
                    <a:pt x="4489" y="8955"/>
                    <a:pt x="4473" y="8958"/>
                  </a:cubicBezTo>
                  <a:cubicBezTo>
                    <a:pt x="4424" y="8972"/>
                    <a:pt x="4427" y="9014"/>
                    <a:pt x="4479" y="9041"/>
                  </a:cubicBezTo>
                  <a:cubicBezTo>
                    <a:pt x="4503" y="9055"/>
                    <a:pt x="4524" y="9083"/>
                    <a:pt x="4524" y="9097"/>
                  </a:cubicBezTo>
                  <a:cubicBezTo>
                    <a:pt x="4524" y="9115"/>
                    <a:pt x="4559" y="9177"/>
                    <a:pt x="4601" y="9239"/>
                  </a:cubicBezTo>
                  <a:cubicBezTo>
                    <a:pt x="4646" y="9302"/>
                    <a:pt x="4673" y="9354"/>
                    <a:pt x="4667" y="9357"/>
                  </a:cubicBezTo>
                  <a:cubicBezTo>
                    <a:pt x="4660" y="9361"/>
                    <a:pt x="4677" y="9364"/>
                    <a:pt x="4708" y="9368"/>
                  </a:cubicBezTo>
                  <a:cubicBezTo>
                    <a:pt x="4771" y="9371"/>
                    <a:pt x="4812" y="9454"/>
                    <a:pt x="4767" y="9486"/>
                  </a:cubicBezTo>
                  <a:cubicBezTo>
                    <a:pt x="4753" y="9493"/>
                    <a:pt x="4774" y="9503"/>
                    <a:pt x="4812" y="9507"/>
                  </a:cubicBezTo>
                  <a:cubicBezTo>
                    <a:pt x="4851" y="9510"/>
                    <a:pt x="4882" y="9520"/>
                    <a:pt x="4885" y="9534"/>
                  </a:cubicBezTo>
                  <a:cubicBezTo>
                    <a:pt x="4889" y="9544"/>
                    <a:pt x="4937" y="9576"/>
                    <a:pt x="4993" y="9600"/>
                  </a:cubicBezTo>
                  <a:cubicBezTo>
                    <a:pt x="5048" y="9627"/>
                    <a:pt x="5097" y="9659"/>
                    <a:pt x="5101" y="9669"/>
                  </a:cubicBezTo>
                  <a:cubicBezTo>
                    <a:pt x="5103" y="9678"/>
                    <a:pt x="5111" y="9687"/>
                    <a:pt x="5120" y="9687"/>
                  </a:cubicBezTo>
                  <a:cubicBezTo>
                    <a:pt x="5122" y="9687"/>
                    <a:pt x="5123" y="9687"/>
                    <a:pt x="5125" y="9687"/>
                  </a:cubicBezTo>
                  <a:cubicBezTo>
                    <a:pt x="5125" y="9686"/>
                    <a:pt x="5126" y="9686"/>
                    <a:pt x="5127" y="9686"/>
                  </a:cubicBezTo>
                  <a:cubicBezTo>
                    <a:pt x="5139" y="9686"/>
                    <a:pt x="5184" y="9702"/>
                    <a:pt x="5229" y="9722"/>
                  </a:cubicBezTo>
                  <a:cubicBezTo>
                    <a:pt x="5277" y="9739"/>
                    <a:pt x="5336" y="9760"/>
                    <a:pt x="5357" y="9760"/>
                  </a:cubicBezTo>
                  <a:cubicBezTo>
                    <a:pt x="5419" y="9767"/>
                    <a:pt x="5413" y="9805"/>
                    <a:pt x="5347" y="9822"/>
                  </a:cubicBezTo>
                  <a:cubicBezTo>
                    <a:pt x="5280" y="9840"/>
                    <a:pt x="5197" y="9909"/>
                    <a:pt x="5208" y="9944"/>
                  </a:cubicBezTo>
                  <a:cubicBezTo>
                    <a:pt x="5210" y="9950"/>
                    <a:pt x="5222" y="9954"/>
                    <a:pt x="5237" y="9954"/>
                  </a:cubicBezTo>
                  <a:cubicBezTo>
                    <a:pt x="5246" y="9954"/>
                    <a:pt x="5255" y="9953"/>
                    <a:pt x="5264" y="9951"/>
                  </a:cubicBezTo>
                  <a:cubicBezTo>
                    <a:pt x="5270" y="9949"/>
                    <a:pt x="5278" y="9948"/>
                    <a:pt x="5286" y="9948"/>
                  </a:cubicBezTo>
                  <a:cubicBezTo>
                    <a:pt x="5308" y="9948"/>
                    <a:pt x="5335" y="9954"/>
                    <a:pt x="5350" y="9965"/>
                  </a:cubicBezTo>
                  <a:cubicBezTo>
                    <a:pt x="5369" y="9976"/>
                    <a:pt x="5392" y="9986"/>
                    <a:pt x="5405" y="9986"/>
                  </a:cubicBezTo>
                  <a:cubicBezTo>
                    <a:pt x="5406" y="9986"/>
                    <a:pt x="5408" y="9986"/>
                    <a:pt x="5409" y="9986"/>
                  </a:cubicBezTo>
                  <a:cubicBezTo>
                    <a:pt x="5419" y="9986"/>
                    <a:pt x="5451" y="9986"/>
                    <a:pt x="5482" y="9992"/>
                  </a:cubicBezTo>
                  <a:cubicBezTo>
                    <a:pt x="5489" y="9994"/>
                    <a:pt x="5501" y="9995"/>
                    <a:pt x="5516" y="9995"/>
                  </a:cubicBezTo>
                  <a:cubicBezTo>
                    <a:pt x="5555" y="9995"/>
                    <a:pt x="5614" y="9989"/>
                    <a:pt x="5669" y="9981"/>
                  </a:cubicBezTo>
                  <a:cubicBezTo>
                    <a:pt x="5794" y="9963"/>
                    <a:pt x="5918" y="9952"/>
                    <a:pt x="5999" y="9952"/>
                  </a:cubicBezTo>
                  <a:cubicBezTo>
                    <a:pt x="6039" y="9952"/>
                    <a:pt x="6068" y="9955"/>
                    <a:pt x="6082" y="9961"/>
                  </a:cubicBezTo>
                  <a:cubicBezTo>
                    <a:pt x="6088" y="9963"/>
                    <a:pt x="6096" y="9963"/>
                    <a:pt x="6106" y="9963"/>
                  </a:cubicBezTo>
                  <a:cubicBezTo>
                    <a:pt x="6135" y="9963"/>
                    <a:pt x="6179" y="9956"/>
                    <a:pt x="6217" y="9944"/>
                  </a:cubicBezTo>
                  <a:cubicBezTo>
                    <a:pt x="6254" y="9933"/>
                    <a:pt x="6279" y="9928"/>
                    <a:pt x="6295" y="9928"/>
                  </a:cubicBezTo>
                  <a:cubicBezTo>
                    <a:pt x="6308" y="9928"/>
                    <a:pt x="6315" y="9932"/>
                    <a:pt x="6315" y="9940"/>
                  </a:cubicBezTo>
                  <a:cubicBezTo>
                    <a:pt x="6315" y="9950"/>
                    <a:pt x="6316" y="9956"/>
                    <a:pt x="6317" y="9956"/>
                  </a:cubicBezTo>
                  <a:cubicBezTo>
                    <a:pt x="6318" y="9956"/>
                    <a:pt x="6318" y="9956"/>
                    <a:pt x="6318" y="9954"/>
                  </a:cubicBezTo>
                  <a:cubicBezTo>
                    <a:pt x="6325" y="9930"/>
                    <a:pt x="6488" y="9909"/>
                    <a:pt x="6644" y="9909"/>
                  </a:cubicBezTo>
                  <a:cubicBezTo>
                    <a:pt x="6713" y="9906"/>
                    <a:pt x="6793" y="9895"/>
                    <a:pt x="6825" y="9881"/>
                  </a:cubicBezTo>
                  <a:cubicBezTo>
                    <a:pt x="6841" y="9872"/>
                    <a:pt x="6855" y="9868"/>
                    <a:pt x="6865" y="9868"/>
                  </a:cubicBezTo>
                  <a:cubicBezTo>
                    <a:pt x="6873" y="9868"/>
                    <a:pt x="6878" y="9871"/>
                    <a:pt x="6880" y="9877"/>
                  </a:cubicBezTo>
                  <a:cubicBezTo>
                    <a:pt x="6883" y="9883"/>
                    <a:pt x="6887" y="9886"/>
                    <a:pt x="6892" y="9886"/>
                  </a:cubicBezTo>
                  <a:cubicBezTo>
                    <a:pt x="6900" y="9886"/>
                    <a:pt x="6912" y="9879"/>
                    <a:pt x="6929" y="9864"/>
                  </a:cubicBezTo>
                  <a:cubicBezTo>
                    <a:pt x="6946" y="9849"/>
                    <a:pt x="6958" y="9842"/>
                    <a:pt x="6972" y="9842"/>
                  </a:cubicBezTo>
                  <a:cubicBezTo>
                    <a:pt x="6984" y="9842"/>
                    <a:pt x="6996" y="9847"/>
                    <a:pt x="7012" y="9856"/>
                  </a:cubicBezTo>
                  <a:cubicBezTo>
                    <a:pt x="7027" y="9867"/>
                    <a:pt x="7039" y="9873"/>
                    <a:pt x="7049" y="9873"/>
                  </a:cubicBezTo>
                  <a:cubicBezTo>
                    <a:pt x="7058" y="9873"/>
                    <a:pt x="7064" y="9868"/>
                    <a:pt x="7067" y="9861"/>
                  </a:cubicBezTo>
                  <a:cubicBezTo>
                    <a:pt x="7071" y="9850"/>
                    <a:pt x="7088" y="9836"/>
                    <a:pt x="7099" y="9832"/>
                  </a:cubicBezTo>
                  <a:cubicBezTo>
                    <a:pt x="7112" y="9832"/>
                    <a:pt x="7220" y="9812"/>
                    <a:pt x="7335" y="9794"/>
                  </a:cubicBezTo>
                  <a:cubicBezTo>
                    <a:pt x="7435" y="9776"/>
                    <a:pt x="7527" y="9766"/>
                    <a:pt x="7555" y="9766"/>
                  </a:cubicBezTo>
                  <a:cubicBezTo>
                    <a:pt x="7559" y="9766"/>
                    <a:pt x="7562" y="9766"/>
                    <a:pt x="7563" y="9767"/>
                  </a:cubicBezTo>
                  <a:cubicBezTo>
                    <a:pt x="7566" y="9769"/>
                    <a:pt x="7574" y="9770"/>
                    <a:pt x="7587" y="9770"/>
                  </a:cubicBezTo>
                  <a:cubicBezTo>
                    <a:pt x="7610" y="9770"/>
                    <a:pt x="7647" y="9766"/>
                    <a:pt x="7685" y="9760"/>
                  </a:cubicBezTo>
                  <a:cubicBezTo>
                    <a:pt x="7822" y="9730"/>
                    <a:pt x="7871" y="9720"/>
                    <a:pt x="7889" y="9720"/>
                  </a:cubicBezTo>
                  <a:cubicBezTo>
                    <a:pt x="7897" y="9720"/>
                    <a:pt x="7899" y="9722"/>
                    <a:pt x="7900" y="9725"/>
                  </a:cubicBezTo>
                  <a:cubicBezTo>
                    <a:pt x="7900" y="9729"/>
                    <a:pt x="7907" y="9730"/>
                    <a:pt x="7917" y="9730"/>
                  </a:cubicBezTo>
                  <a:cubicBezTo>
                    <a:pt x="7924" y="9730"/>
                    <a:pt x="7933" y="9730"/>
                    <a:pt x="7942" y="9728"/>
                  </a:cubicBezTo>
                  <a:cubicBezTo>
                    <a:pt x="7966" y="9725"/>
                    <a:pt x="8039" y="9711"/>
                    <a:pt x="8111" y="9697"/>
                  </a:cubicBezTo>
                  <a:cubicBezTo>
                    <a:pt x="8169" y="9686"/>
                    <a:pt x="8225" y="9679"/>
                    <a:pt x="8250" y="9679"/>
                  </a:cubicBezTo>
                  <a:cubicBezTo>
                    <a:pt x="8255" y="9679"/>
                    <a:pt x="8259" y="9679"/>
                    <a:pt x="8261" y="9680"/>
                  </a:cubicBezTo>
                  <a:cubicBezTo>
                    <a:pt x="8263" y="9680"/>
                    <a:pt x="8265" y="9680"/>
                    <a:pt x="8268" y="9680"/>
                  </a:cubicBezTo>
                  <a:cubicBezTo>
                    <a:pt x="8295" y="9680"/>
                    <a:pt x="8390" y="9667"/>
                    <a:pt x="8490" y="9648"/>
                  </a:cubicBezTo>
                  <a:cubicBezTo>
                    <a:pt x="8591" y="9629"/>
                    <a:pt x="8684" y="9614"/>
                    <a:pt x="8707" y="9614"/>
                  </a:cubicBezTo>
                  <a:cubicBezTo>
                    <a:pt x="8709" y="9614"/>
                    <a:pt x="8711" y="9614"/>
                    <a:pt x="8712" y="9614"/>
                  </a:cubicBezTo>
                  <a:cubicBezTo>
                    <a:pt x="8712" y="9614"/>
                    <a:pt x="8713" y="9614"/>
                    <a:pt x="8715" y="9614"/>
                  </a:cubicBezTo>
                  <a:cubicBezTo>
                    <a:pt x="8738" y="9614"/>
                    <a:pt x="8870" y="9588"/>
                    <a:pt x="9021" y="9558"/>
                  </a:cubicBezTo>
                  <a:cubicBezTo>
                    <a:pt x="9171" y="9526"/>
                    <a:pt x="9305" y="9502"/>
                    <a:pt x="9330" y="9502"/>
                  </a:cubicBezTo>
                  <a:cubicBezTo>
                    <a:pt x="9331" y="9502"/>
                    <a:pt x="9332" y="9502"/>
                    <a:pt x="9333" y="9503"/>
                  </a:cubicBezTo>
                  <a:cubicBezTo>
                    <a:pt x="9344" y="9503"/>
                    <a:pt x="9440" y="9489"/>
                    <a:pt x="9552" y="9465"/>
                  </a:cubicBezTo>
                  <a:cubicBezTo>
                    <a:pt x="9663" y="9444"/>
                    <a:pt x="9832" y="9416"/>
                    <a:pt x="9927" y="9403"/>
                  </a:cubicBezTo>
                  <a:cubicBezTo>
                    <a:pt x="10023" y="9392"/>
                    <a:pt x="10190" y="9361"/>
                    <a:pt x="10294" y="9340"/>
                  </a:cubicBezTo>
                  <a:cubicBezTo>
                    <a:pt x="10398" y="9315"/>
                    <a:pt x="10505" y="9299"/>
                    <a:pt x="10526" y="9299"/>
                  </a:cubicBezTo>
                  <a:cubicBezTo>
                    <a:pt x="10527" y="9299"/>
                    <a:pt x="10528" y="9299"/>
                    <a:pt x="10530" y="9299"/>
                  </a:cubicBezTo>
                  <a:cubicBezTo>
                    <a:pt x="10563" y="9299"/>
                    <a:pt x="10719" y="9268"/>
                    <a:pt x="10891" y="9229"/>
                  </a:cubicBezTo>
                  <a:cubicBezTo>
                    <a:pt x="11080" y="9183"/>
                    <a:pt x="11207" y="9162"/>
                    <a:pt x="11268" y="9162"/>
                  </a:cubicBezTo>
                  <a:cubicBezTo>
                    <a:pt x="11277" y="9162"/>
                    <a:pt x="11284" y="9162"/>
                    <a:pt x="11290" y="9163"/>
                  </a:cubicBezTo>
                  <a:cubicBezTo>
                    <a:pt x="11319" y="9165"/>
                    <a:pt x="11354" y="9168"/>
                    <a:pt x="11378" y="9168"/>
                  </a:cubicBezTo>
                  <a:cubicBezTo>
                    <a:pt x="11387" y="9168"/>
                    <a:pt x="11395" y="9167"/>
                    <a:pt x="11400" y="9166"/>
                  </a:cubicBezTo>
                  <a:cubicBezTo>
                    <a:pt x="11403" y="9165"/>
                    <a:pt x="11406" y="9165"/>
                    <a:pt x="11409" y="9165"/>
                  </a:cubicBezTo>
                  <a:cubicBezTo>
                    <a:pt x="11443" y="9165"/>
                    <a:pt x="11471" y="9219"/>
                    <a:pt x="11435" y="9229"/>
                  </a:cubicBezTo>
                  <a:cubicBezTo>
                    <a:pt x="11432" y="9229"/>
                    <a:pt x="11427" y="9230"/>
                    <a:pt x="11422" y="9230"/>
                  </a:cubicBezTo>
                  <a:cubicBezTo>
                    <a:pt x="11408" y="9230"/>
                    <a:pt x="11388" y="9226"/>
                    <a:pt x="11373" y="9219"/>
                  </a:cubicBezTo>
                  <a:cubicBezTo>
                    <a:pt x="11364" y="9215"/>
                    <a:pt x="11356" y="9213"/>
                    <a:pt x="11351" y="9213"/>
                  </a:cubicBezTo>
                  <a:cubicBezTo>
                    <a:pt x="11346" y="9213"/>
                    <a:pt x="11344" y="9215"/>
                    <a:pt x="11345" y="9219"/>
                  </a:cubicBezTo>
                  <a:cubicBezTo>
                    <a:pt x="11349" y="9229"/>
                    <a:pt x="11366" y="9243"/>
                    <a:pt x="11387" y="9253"/>
                  </a:cubicBezTo>
                  <a:cubicBezTo>
                    <a:pt x="11397" y="9258"/>
                    <a:pt x="11409" y="9261"/>
                    <a:pt x="11428" y="9261"/>
                  </a:cubicBezTo>
                  <a:cubicBezTo>
                    <a:pt x="11471" y="9261"/>
                    <a:pt x="11548" y="9245"/>
                    <a:pt x="11720" y="9201"/>
                  </a:cubicBezTo>
                  <a:cubicBezTo>
                    <a:pt x="11775" y="9189"/>
                    <a:pt x="11823" y="9182"/>
                    <a:pt x="11849" y="9182"/>
                  </a:cubicBezTo>
                  <a:cubicBezTo>
                    <a:pt x="11861" y="9182"/>
                    <a:pt x="11868" y="9184"/>
                    <a:pt x="11869" y="9187"/>
                  </a:cubicBezTo>
                  <a:cubicBezTo>
                    <a:pt x="11871" y="9194"/>
                    <a:pt x="11879" y="9198"/>
                    <a:pt x="11891" y="9198"/>
                  </a:cubicBezTo>
                  <a:cubicBezTo>
                    <a:pt x="11897" y="9198"/>
                    <a:pt x="11903" y="9197"/>
                    <a:pt x="11911" y="9195"/>
                  </a:cubicBezTo>
                  <a:cubicBezTo>
                    <a:pt x="11932" y="9184"/>
                    <a:pt x="12001" y="9174"/>
                    <a:pt x="12066" y="9166"/>
                  </a:cubicBezTo>
                  <a:cubicBezTo>
                    <a:pt x="12133" y="9160"/>
                    <a:pt x="12191" y="9149"/>
                    <a:pt x="12205" y="9142"/>
                  </a:cubicBezTo>
                  <a:cubicBezTo>
                    <a:pt x="12216" y="9139"/>
                    <a:pt x="12247" y="9125"/>
                    <a:pt x="12279" y="9111"/>
                  </a:cubicBezTo>
                  <a:cubicBezTo>
                    <a:pt x="12351" y="9086"/>
                    <a:pt x="12351" y="9086"/>
                    <a:pt x="12313" y="9062"/>
                  </a:cubicBezTo>
                  <a:cubicBezTo>
                    <a:pt x="12289" y="9045"/>
                    <a:pt x="12289" y="9035"/>
                    <a:pt x="12313" y="9020"/>
                  </a:cubicBezTo>
                  <a:cubicBezTo>
                    <a:pt x="12338" y="9003"/>
                    <a:pt x="12425" y="8989"/>
                    <a:pt x="12475" y="8989"/>
                  </a:cubicBezTo>
                  <a:cubicBezTo>
                    <a:pt x="12495" y="8989"/>
                    <a:pt x="12509" y="8991"/>
                    <a:pt x="12511" y="8996"/>
                  </a:cubicBezTo>
                  <a:cubicBezTo>
                    <a:pt x="12511" y="8997"/>
                    <a:pt x="12513" y="8998"/>
                    <a:pt x="12517" y="8998"/>
                  </a:cubicBezTo>
                  <a:cubicBezTo>
                    <a:pt x="12541" y="8998"/>
                    <a:pt x="12630" y="8982"/>
                    <a:pt x="12733" y="8958"/>
                  </a:cubicBezTo>
                  <a:cubicBezTo>
                    <a:pt x="13014" y="8896"/>
                    <a:pt x="13177" y="8865"/>
                    <a:pt x="13299" y="8854"/>
                  </a:cubicBezTo>
                  <a:cubicBezTo>
                    <a:pt x="13350" y="8851"/>
                    <a:pt x="13413" y="8844"/>
                    <a:pt x="13434" y="8841"/>
                  </a:cubicBezTo>
                  <a:cubicBezTo>
                    <a:pt x="13458" y="8841"/>
                    <a:pt x="13486" y="8841"/>
                    <a:pt x="13499" y="8844"/>
                  </a:cubicBezTo>
                  <a:cubicBezTo>
                    <a:pt x="13500" y="8844"/>
                    <a:pt x="13501" y="8844"/>
                    <a:pt x="13503" y="8844"/>
                  </a:cubicBezTo>
                  <a:cubicBezTo>
                    <a:pt x="13529" y="8844"/>
                    <a:pt x="13686" y="8814"/>
                    <a:pt x="13861" y="8774"/>
                  </a:cubicBezTo>
                  <a:cubicBezTo>
                    <a:pt x="14055" y="8732"/>
                    <a:pt x="14252" y="8698"/>
                    <a:pt x="14335" y="8698"/>
                  </a:cubicBezTo>
                  <a:cubicBezTo>
                    <a:pt x="14415" y="8695"/>
                    <a:pt x="14506" y="8691"/>
                    <a:pt x="14537" y="8691"/>
                  </a:cubicBezTo>
                  <a:cubicBezTo>
                    <a:pt x="14564" y="8691"/>
                    <a:pt x="14603" y="8702"/>
                    <a:pt x="14614" y="8712"/>
                  </a:cubicBezTo>
                  <a:cubicBezTo>
                    <a:pt x="14621" y="8722"/>
                    <a:pt x="14640" y="8728"/>
                    <a:pt x="14658" y="8728"/>
                  </a:cubicBezTo>
                  <a:cubicBezTo>
                    <a:pt x="14664" y="8728"/>
                    <a:pt x="14670" y="8727"/>
                    <a:pt x="14676" y="8726"/>
                  </a:cubicBezTo>
                  <a:cubicBezTo>
                    <a:pt x="14703" y="8719"/>
                    <a:pt x="14710" y="8708"/>
                    <a:pt x="14700" y="8698"/>
                  </a:cubicBezTo>
                  <a:cubicBezTo>
                    <a:pt x="14665" y="8670"/>
                    <a:pt x="14998" y="8625"/>
                    <a:pt x="15352" y="8607"/>
                  </a:cubicBezTo>
                  <a:cubicBezTo>
                    <a:pt x="15443" y="8604"/>
                    <a:pt x="15536" y="8597"/>
                    <a:pt x="15564" y="8594"/>
                  </a:cubicBezTo>
                  <a:cubicBezTo>
                    <a:pt x="15567" y="8594"/>
                    <a:pt x="15570" y="8594"/>
                    <a:pt x="15573" y="8594"/>
                  </a:cubicBezTo>
                  <a:cubicBezTo>
                    <a:pt x="15595" y="8594"/>
                    <a:pt x="15617" y="8603"/>
                    <a:pt x="15626" y="8618"/>
                  </a:cubicBezTo>
                  <a:cubicBezTo>
                    <a:pt x="15636" y="8634"/>
                    <a:pt x="15648" y="8646"/>
                    <a:pt x="15658" y="8646"/>
                  </a:cubicBezTo>
                  <a:cubicBezTo>
                    <a:pt x="15659" y="8646"/>
                    <a:pt x="15660" y="8646"/>
                    <a:pt x="15661" y="8646"/>
                  </a:cubicBezTo>
                  <a:cubicBezTo>
                    <a:pt x="15693" y="8642"/>
                    <a:pt x="15752" y="8640"/>
                    <a:pt x="15812" y="8640"/>
                  </a:cubicBezTo>
                  <a:cubicBezTo>
                    <a:pt x="15906" y="8640"/>
                    <a:pt x="16002" y="8645"/>
                    <a:pt x="16005" y="8653"/>
                  </a:cubicBezTo>
                  <a:cubicBezTo>
                    <a:pt x="16008" y="8660"/>
                    <a:pt x="16001" y="8667"/>
                    <a:pt x="15994" y="8670"/>
                  </a:cubicBezTo>
                  <a:cubicBezTo>
                    <a:pt x="15974" y="8678"/>
                    <a:pt x="15860" y="8683"/>
                    <a:pt x="15764" y="8683"/>
                  </a:cubicBezTo>
                  <a:cubicBezTo>
                    <a:pt x="15690" y="8683"/>
                    <a:pt x="15628" y="8680"/>
                    <a:pt x="15626" y="8674"/>
                  </a:cubicBezTo>
                  <a:cubicBezTo>
                    <a:pt x="15624" y="8670"/>
                    <a:pt x="15617" y="8668"/>
                    <a:pt x="15608" y="8668"/>
                  </a:cubicBezTo>
                  <a:cubicBezTo>
                    <a:pt x="15598" y="8668"/>
                    <a:pt x="15585" y="8670"/>
                    <a:pt x="15571" y="8674"/>
                  </a:cubicBezTo>
                  <a:cubicBezTo>
                    <a:pt x="15464" y="8704"/>
                    <a:pt x="15174" y="8753"/>
                    <a:pt x="15116" y="8753"/>
                  </a:cubicBezTo>
                  <a:cubicBezTo>
                    <a:pt x="15113" y="8753"/>
                    <a:pt x="15111" y="8753"/>
                    <a:pt x="15110" y="8753"/>
                  </a:cubicBezTo>
                  <a:cubicBezTo>
                    <a:pt x="15104" y="8753"/>
                    <a:pt x="15099" y="8752"/>
                    <a:pt x="15095" y="8752"/>
                  </a:cubicBezTo>
                  <a:cubicBezTo>
                    <a:pt x="15073" y="8752"/>
                    <a:pt x="15070" y="8759"/>
                    <a:pt x="15078" y="8771"/>
                  </a:cubicBezTo>
                  <a:cubicBezTo>
                    <a:pt x="15087" y="8782"/>
                    <a:pt x="15108" y="8789"/>
                    <a:pt x="15128" y="8789"/>
                  </a:cubicBezTo>
                  <a:cubicBezTo>
                    <a:pt x="15132" y="8789"/>
                    <a:pt x="15136" y="8789"/>
                    <a:pt x="15141" y="8788"/>
                  </a:cubicBezTo>
                  <a:cubicBezTo>
                    <a:pt x="15168" y="8788"/>
                    <a:pt x="15231" y="8778"/>
                    <a:pt x="15280" y="8774"/>
                  </a:cubicBezTo>
                  <a:cubicBezTo>
                    <a:pt x="15331" y="8767"/>
                    <a:pt x="15432" y="8761"/>
                    <a:pt x="15509" y="8761"/>
                  </a:cubicBezTo>
                  <a:cubicBezTo>
                    <a:pt x="15581" y="8757"/>
                    <a:pt x="15672" y="8750"/>
                    <a:pt x="15713" y="8740"/>
                  </a:cubicBezTo>
                  <a:cubicBezTo>
                    <a:pt x="15731" y="8736"/>
                    <a:pt x="15748" y="8733"/>
                    <a:pt x="15763" y="8733"/>
                  </a:cubicBezTo>
                  <a:cubicBezTo>
                    <a:pt x="15785" y="8733"/>
                    <a:pt x="15802" y="8738"/>
                    <a:pt x="15810" y="8747"/>
                  </a:cubicBezTo>
                  <a:cubicBezTo>
                    <a:pt x="15817" y="8758"/>
                    <a:pt x="15829" y="8763"/>
                    <a:pt x="15840" y="8763"/>
                  </a:cubicBezTo>
                  <a:cubicBezTo>
                    <a:pt x="15847" y="8763"/>
                    <a:pt x="15854" y="8761"/>
                    <a:pt x="15859" y="8757"/>
                  </a:cubicBezTo>
                  <a:cubicBezTo>
                    <a:pt x="15876" y="8746"/>
                    <a:pt x="15925" y="8741"/>
                    <a:pt x="15979" y="8741"/>
                  </a:cubicBezTo>
                  <a:cubicBezTo>
                    <a:pt x="16056" y="8741"/>
                    <a:pt x="16143" y="8751"/>
                    <a:pt x="16157" y="8767"/>
                  </a:cubicBezTo>
                  <a:cubicBezTo>
                    <a:pt x="16167" y="8778"/>
                    <a:pt x="16173" y="8784"/>
                    <a:pt x="16177" y="8784"/>
                  </a:cubicBezTo>
                  <a:cubicBezTo>
                    <a:pt x="16182" y="8784"/>
                    <a:pt x="16184" y="8776"/>
                    <a:pt x="16188" y="8757"/>
                  </a:cubicBezTo>
                  <a:cubicBezTo>
                    <a:pt x="16196" y="8740"/>
                    <a:pt x="16213" y="8726"/>
                    <a:pt x="16226" y="8726"/>
                  </a:cubicBezTo>
                  <a:cubicBezTo>
                    <a:pt x="16233" y="8727"/>
                    <a:pt x="16247" y="8728"/>
                    <a:pt x="16262" y="8728"/>
                  </a:cubicBezTo>
                  <a:cubicBezTo>
                    <a:pt x="16277" y="8728"/>
                    <a:pt x="16294" y="8727"/>
                    <a:pt x="16310" y="8726"/>
                  </a:cubicBezTo>
                  <a:cubicBezTo>
                    <a:pt x="16316" y="8724"/>
                    <a:pt x="16324" y="8724"/>
                    <a:pt x="16331" y="8724"/>
                  </a:cubicBezTo>
                  <a:cubicBezTo>
                    <a:pt x="16359" y="8724"/>
                    <a:pt x="16391" y="8733"/>
                    <a:pt x="16410" y="8747"/>
                  </a:cubicBezTo>
                  <a:cubicBezTo>
                    <a:pt x="16461" y="8782"/>
                    <a:pt x="16448" y="8817"/>
                    <a:pt x="16406" y="8817"/>
                  </a:cubicBezTo>
                  <a:cubicBezTo>
                    <a:pt x="16391" y="8817"/>
                    <a:pt x="16372" y="8812"/>
                    <a:pt x="16351" y="8802"/>
                  </a:cubicBezTo>
                  <a:cubicBezTo>
                    <a:pt x="16331" y="8792"/>
                    <a:pt x="16308" y="8787"/>
                    <a:pt x="16289" y="8787"/>
                  </a:cubicBezTo>
                  <a:cubicBezTo>
                    <a:pt x="16263" y="8787"/>
                    <a:pt x="16245" y="8796"/>
                    <a:pt x="16250" y="8812"/>
                  </a:cubicBezTo>
                  <a:cubicBezTo>
                    <a:pt x="16253" y="8819"/>
                    <a:pt x="16258" y="8822"/>
                    <a:pt x="16266" y="8822"/>
                  </a:cubicBezTo>
                  <a:cubicBezTo>
                    <a:pt x="16271" y="8822"/>
                    <a:pt x="16278" y="8820"/>
                    <a:pt x="16285" y="8816"/>
                  </a:cubicBezTo>
                  <a:cubicBezTo>
                    <a:pt x="16294" y="8810"/>
                    <a:pt x="16304" y="8806"/>
                    <a:pt x="16313" y="8806"/>
                  </a:cubicBezTo>
                  <a:cubicBezTo>
                    <a:pt x="16320" y="8806"/>
                    <a:pt x="16326" y="8808"/>
                    <a:pt x="16330" y="8812"/>
                  </a:cubicBezTo>
                  <a:cubicBezTo>
                    <a:pt x="16348" y="8827"/>
                    <a:pt x="16245" y="8849"/>
                    <a:pt x="16184" y="8849"/>
                  </a:cubicBezTo>
                  <a:cubicBezTo>
                    <a:pt x="16174" y="8849"/>
                    <a:pt x="16164" y="8849"/>
                    <a:pt x="16157" y="8847"/>
                  </a:cubicBezTo>
                  <a:cubicBezTo>
                    <a:pt x="16155" y="8847"/>
                    <a:pt x="16153" y="8846"/>
                    <a:pt x="16151" y="8846"/>
                  </a:cubicBezTo>
                  <a:cubicBezTo>
                    <a:pt x="16142" y="8846"/>
                    <a:pt x="16142" y="8853"/>
                    <a:pt x="16151" y="8865"/>
                  </a:cubicBezTo>
                  <a:cubicBezTo>
                    <a:pt x="16157" y="8873"/>
                    <a:pt x="16194" y="8877"/>
                    <a:pt x="16241" y="8877"/>
                  </a:cubicBezTo>
                  <a:cubicBezTo>
                    <a:pt x="16327" y="8877"/>
                    <a:pt x="16446" y="8865"/>
                    <a:pt x="16473" y="8847"/>
                  </a:cubicBezTo>
                  <a:cubicBezTo>
                    <a:pt x="16487" y="8841"/>
                    <a:pt x="16487" y="8823"/>
                    <a:pt x="16476" y="8816"/>
                  </a:cubicBezTo>
                  <a:cubicBezTo>
                    <a:pt x="16468" y="8809"/>
                    <a:pt x="16466" y="8806"/>
                    <a:pt x="16473" y="8806"/>
                  </a:cubicBezTo>
                  <a:cubicBezTo>
                    <a:pt x="16477" y="8806"/>
                    <a:pt x="16484" y="8807"/>
                    <a:pt x="16494" y="8809"/>
                  </a:cubicBezTo>
                  <a:cubicBezTo>
                    <a:pt x="16498" y="8810"/>
                    <a:pt x="16504" y="8810"/>
                    <a:pt x="16511" y="8810"/>
                  </a:cubicBezTo>
                  <a:cubicBezTo>
                    <a:pt x="16531" y="8810"/>
                    <a:pt x="16559" y="8806"/>
                    <a:pt x="16577" y="8799"/>
                  </a:cubicBezTo>
                  <a:cubicBezTo>
                    <a:pt x="16589" y="8795"/>
                    <a:pt x="16603" y="8793"/>
                    <a:pt x="16615" y="8793"/>
                  </a:cubicBezTo>
                  <a:cubicBezTo>
                    <a:pt x="16627" y="8793"/>
                    <a:pt x="16638" y="8795"/>
                    <a:pt x="16643" y="8799"/>
                  </a:cubicBezTo>
                  <a:cubicBezTo>
                    <a:pt x="16650" y="8804"/>
                    <a:pt x="16663" y="8807"/>
                    <a:pt x="16678" y="8807"/>
                  </a:cubicBezTo>
                  <a:cubicBezTo>
                    <a:pt x="16690" y="8807"/>
                    <a:pt x="16703" y="8805"/>
                    <a:pt x="16716" y="8802"/>
                  </a:cubicBezTo>
                  <a:cubicBezTo>
                    <a:pt x="16730" y="8799"/>
                    <a:pt x="16745" y="8797"/>
                    <a:pt x="16759" y="8797"/>
                  </a:cubicBezTo>
                  <a:cubicBezTo>
                    <a:pt x="16773" y="8797"/>
                    <a:pt x="16785" y="8799"/>
                    <a:pt x="16792" y="8802"/>
                  </a:cubicBezTo>
                  <a:cubicBezTo>
                    <a:pt x="16809" y="8809"/>
                    <a:pt x="16841" y="8812"/>
                    <a:pt x="16868" y="8812"/>
                  </a:cubicBezTo>
                  <a:cubicBezTo>
                    <a:pt x="16874" y="8812"/>
                    <a:pt x="16878" y="8812"/>
                    <a:pt x="16882" y="8812"/>
                  </a:cubicBezTo>
                  <a:cubicBezTo>
                    <a:pt x="16906" y="8812"/>
                    <a:pt x="16899" y="8822"/>
                    <a:pt x="16851" y="8861"/>
                  </a:cubicBezTo>
                  <a:cubicBezTo>
                    <a:pt x="16817" y="8889"/>
                    <a:pt x="16768" y="8910"/>
                    <a:pt x="16750" y="8910"/>
                  </a:cubicBezTo>
                  <a:cubicBezTo>
                    <a:pt x="16747" y="8909"/>
                    <a:pt x="16745" y="8909"/>
                    <a:pt x="16742" y="8909"/>
                  </a:cubicBezTo>
                  <a:cubicBezTo>
                    <a:pt x="16727" y="8909"/>
                    <a:pt x="16720" y="8918"/>
                    <a:pt x="16723" y="8927"/>
                  </a:cubicBezTo>
                  <a:cubicBezTo>
                    <a:pt x="16726" y="8941"/>
                    <a:pt x="16719" y="8951"/>
                    <a:pt x="16708" y="8955"/>
                  </a:cubicBezTo>
                  <a:cubicBezTo>
                    <a:pt x="16707" y="8955"/>
                    <a:pt x="16706" y="8955"/>
                    <a:pt x="16704" y="8955"/>
                  </a:cubicBezTo>
                  <a:cubicBezTo>
                    <a:pt x="16694" y="8955"/>
                    <a:pt x="16688" y="8943"/>
                    <a:pt x="16688" y="8927"/>
                  </a:cubicBezTo>
                  <a:cubicBezTo>
                    <a:pt x="16690" y="8912"/>
                    <a:pt x="16687" y="8905"/>
                    <a:pt x="16676" y="8905"/>
                  </a:cubicBezTo>
                  <a:cubicBezTo>
                    <a:pt x="16664" y="8905"/>
                    <a:pt x="16640" y="8914"/>
                    <a:pt x="16598" y="8931"/>
                  </a:cubicBezTo>
                  <a:cubicBezTo>
                    <a:pt x="16546" y="8951"/>
                    <a:pt x="16479" y="8976"/>
                    <a:pt x="16449" y="8979"/>
                  </a:cubicBezTo>
                  <a:cubicBezTo>
                    <a:pt x="16427" y="8984"/>
                    <a:pt x="16402" y="8986"/>
                    <a:pt x="16378" y="8986"/>
                  </a:cubicBezTo>
                  <a:cubicBezTo>
                    <a:pt x="16314" y="8986"/>
                    <a:pt x="16252" y="8970"/>
                    <a:pt x="16244" y="8948"/>
                  </a:cubicBezTo>
                  <a:cubicBezTo>
                    <a:pt x="16241" y="8940"/>
                    <a:pt x="16237" y="8936"/>
                    <a:pt x="16231" y="8936"/>
                  </a:cubicBezTo>
                  <a:cubicBezTo>
                    <a:pt x="16224" y="8936"/>
                    <a:pt x="16215" y="8942"/>
                    <a:pt x="16202" y="8955"/>
                  </a:cubicBezTo>
                  <a:cubicBezTo>
                    <a:pt x="16185" y="8969"/>
                    <a:pt x="16165" y="8976"/>
                    <a:pt x="16155" y="8976"/>
                  </a:cubicBezTo>
                  <a:cubicBezTo>
                    <a:pt x="16153" y="8976"/>
                    <a:pt x="16152" y="8976"/>
                    <a:pt x="16151" y="8976"/>
                  </a:cubicBezTo>
                  <a:cubicBezTo>
                    <a:pt x="16147" y="8974"/>
                    <a:pt x="16142" y="8973"/>
                    <a:pt x="16134" y="8973"/>
                  </a:cubicBezTo>
                  <a:cubicBezTo>
                    <a:pt x="16072" y="8973"/>
                    <a:pt x="15879" y="9019"/>
                    <a:pt x="15872" y="9038"/>
                  </a:cubicBezTo>
                  <a:cubicBezTo>
                    <a:pt x="15869" y="9049"/>
                    <a:pt x="15838" y="9059"/>
                    <a:pt x="15800" y="9059"/>
                  </a:cubicBezTo>
                  <a:cubicBezTo>
                    <a:pt x="15765" y="9059"/>
                    <a:pt x="15723" y="9065"/>
                    <a:pt x="15709" y="9073"/>
                  </a:cubicBezTo>
                  <a:cubicBezTo>
                    <a:pt x="15704" y="9078"/>
                    <a:pt x="15687" y="9081"/>
                    <a:pt x="15665" y="9081"/>
                  </a:cubicBezTo>
                  <a:cubicBezTo>
                    <a:pt x="15648" y="9081"/>
                    <a:pt x="15628" y="9079"/>
                    <a:pt x="15609" y="9076"/>
                  </a:cubicBezTo>
                  <a:cubicBezTo>
                    <a:pt x="15583" y="9072"/>
                    <a:pt x="15553" y="9069"/>
                    <a:pt x="15528" y="9069"/>
                  </a:cubicBezTo>
                  <a:cubicBezTo>
                    <a:pt x="15513" y="9069"/>
                    <a:pt x="15500" y="9070"/>
                    <a:pt x="15491" y="9073"/>
                  </a:cubicBezTo>
                  <a:cubicBezTo>
                    <a:pt x="15467" y="9080"/>
                    <a:pt x="15297" y="9083"/>
                    <a:pt x="15113" y="9083"/>
                  </a:cubicBezTo>
                  <a:cubicBezTo>
                    <a:pt x="14763" y="9083"/>
                    <a:pt x="14724" y="9083"/>
                    <a:pt x="14564" y="9107"/>
                  </a:cubicBezTo>
                  <a:cubicBezTo>
                    <a:pt x="14513" y="9115"/>
                    <a:pt x="14402" y="9128"/>
                    <a:pt x="14319" y="9139"/>
                  </a:cubicBezTo>
                  <a:cubicBezTo>
                    <a:pt x="14239" y="9149"/>
                    <a:pt x="14156" y="9166"/>
                    <a:pt x="14141" y="9177"/>
                  </a:cubicBezTo>
                  <a:cubicBezTo>
                    <a:pt x="14133" y="9183"/>
                    <a:pt x="14127" y="9185"/>
                    <a:pt x="14123" y="9185"/>
                  </a:cubicBezTo>
                  <a:cubicBezTo>
                    <a:pt x="14117" y="9185"/>
                    <a:pt x="14117" y="9180"/>
                    <a:pt x="14121" y="9170"/>
                  </a:cubicBezTo>
                  <a:cubicBezTo>
                    <a:pt x="14126" y="9155"/>
                    <a:pt x="14122" y="9148"/>
                    <a:pt x="14112" y="9148"/>
                  </a:cubicBezTo>
                  <a:cubicBezTo>
                    <a:pt x="14111" y="9148"/>
                    <a:pt x="14109" y="9148"/>
                    <a:pt x="14106" y="9149"/>
                  </a:cubicBezTo>
                  <a:cubicBezTo>
                    <a:pt x="14104" y="9149"/>
                    <a:pt x="14103" y="9150"/>
                    <a:pt x="14101" y="9150"/>
                  </a:cubicBezTo>
                  <a:cubicBezTo>
                    <a:pt x="14091" y="9150"/>
                    <a:pt x="14086" y="9141"/>
                    <a:pt x="14090" y="9132"/>
                  </a:cubicBezTo>
                  <a:cubicBezTo>
                    <a:pt x="14093" y="9120"/>
                    <a:pt x="14105" y="9114"/>
                    <a:pt x="14119" y="9114"/>
                  </a:cubicBezTo>
                  <a:cubicBezTo>
                    <a:pt x="14122" y="9114"/>
                    <a:pt x="14124" y="9114"/>
                    <a:pt x="14127" y="9115"/>
                  </a:cubicBezTo>
                  <a:cubicBezTo>
                    <a:pt x="14132" y="9115"/>
                    <a:pt x="14135" y="9116"/>
                    <a:pt x="14138" y="9116"/>
                  </a:cubicBezTo>
                  <a:cubicBezTo>
                    <a:pt x="14145" y="9116"/>
                    <a:pt x="14145" y="9113"/>
                    <a:pt x="14135" y="9107"/>
                  </a:cubicBezTo>
                  <a:cubicBezTo>
                    <a:pt x="14126" y="9102"/>
                    <a:pt x="14110" y="9099"/>
                    <a:pt x="14088" y="9099"/>
                  </a:cubicBezTo>
                  <a:cubicBezTo>
                    <a:pt x="14043" y="9099"/>
                    <a:pt x="13973" y="9111"/>
                    <a:pt x="13888" y="9132"/>
                  </a:cubicBezTo>
                  <a:cubicBezTo>
                    <a:pt x="13861" y="9138"/>
                    <a:pt x="13838" y="9142"/>
                    <a:pt x="13820" y="9142"/>
                  </a:cubicBezTo>
                  <a:cubicBezTo>
                    <a:pt x="13800" y="9142"/>
                    <a:pt x="13788" y="9137"/>
                    <a:pt x="13784" y="9128"/>
                  </a:cubicBezTo>
                  <a:cubicBezTo>
                    <a:pt x="13783" y="9121"/>
                    <a:pt x="13779" y="9117"/>
                    <a:pt x="13772" y="9117"/>
                  </a:cubicBezTo>
                  <a:cubicBezTo>
                    <a:pt x="13763" y="9117"/>
                    <a:pt x="13750" y="9123"/>
                    <a:pt x="13732" y="9135"/>
                  </a:cubicBezTo>
                  <a:cubicBezTo>
                    <a:pt x="13704" y="9152"/>
                    <a:pt x="13675" y="9161"/>
                    <a:pt x="13654" y="9161"/>
                  </a:cubicBezTo>
                  <a:cubicBezTo>
                    <a:pt x="13636" y="9161"/>
                    <a:pt x="13622" y="9155"/>
                    <a:pt x="13618" y="9142"/>
                  </a:cubicBezTo>
                  <a:cubicBezTo>
                    <a:pt x="13614" y="9132"/>
                    <a:pt x="13628" y="9118"/>
                    <a:pt x="13653" y="9115"/>
                  </a:cubicBezTo>
                  <a:cubicBezTo>
                    <a:pt x="13711" y="9097"/>
                    <a:pt x="13739" y="9062"/>
                    <a:pt x="13711" y="9038"/>
                  </a:cubicBezTo>
                  <a:cubicBezTo>
                    <a:pt x="13705" y="9034"/>
                    <a:pt x="13697" y="9031"/>
                    <a:pt x="13688" y="9031"/>
                  </a:cubicBezTo>
                  <a:cubicBezTo>
                    <a:pt x="13667" y="9031"/>
                    <a:pt x="13633" y="9044"/>
                    <a:pt x="13573" y="9073"/>
                  </a:cubicBezTo>
                  <a:cubicBezTo>
                    <a:pt x="13496" y="9110"/>
                    <a:pt x="13451" y="9122"/>
                    <a:pt x="13402" y="9122"/>
                  </a:cubicBezTo>
                  <a:cubicBezTo>
                    <a:pt x="13395" y="9122"/>
                    <a:pt x="13389" y="9122"/>
                    <a:pt x="13382" y="9121"/>
                  </a:cubicBezTo>
                  <a:cubicBezTo>
                    <a:pt x="13377" y="9121"/>
                    <a:pt x="13372" y="9121"/>
                    <a:pt x="13367" y="9121"/>
                  </a:cubicBezTo>
                  <a:cubicBezTo>
                    <a:pt x="13248" y="9121"/>
                    <a:pt x="12931" y="9188"/>
                    <a:pt x="12941" y="9211"/>
                  </a:cubicBezTo>
                  <a:cubicBezTo>
                    <a:pt x="12945" y="9222"/>
                    <a:pt x="12934" y="9232"/>
                    <a:pt x="12924" y="9236"/>
                  </a:cubicBezTo>
                  <a:cubicBezTo>
                    <a:pt x="12922" y="9237"/>
                    <a:pt x="12920" y="9237"/>
                    <a:pt x="12918" y="9237"/>
                  </a:cubicBezTo>
                  <a:cubicBezTo>
                    <a:pt x="12908" y="9237"/>
                    <a:pt x="12904" y="9230"/>
                    <a:pt x="12907" y="9222"/>
                  </a:cubicBezTo>
                  <a:cubicBezTo>
                    <a:pt x="12910" y="9208"/>
                    <a:pt x="12899" y="9195"/>
                    <a:pt x="12886" y="9190"/>
                  </a:cubicBezTo>
                  <a:cubicBezTo>
                    <a:pt x="12882" y="9190"/>
                    <a:pt x="12879" y="9189"/>
                    <a:pt x="12876" y="9189"/>
                  </a:cubicBezTo>
                  <a:cubicBezTo>
                    <a:pt x="12867" y="9189"/>
                    <a:pt x="12862" y="9193"/>
                    <a:pt x="12865" y="9201"/>
                  </a:cubicBezTo>
                  <a:cubicBezTo>
                    <a:pt x="12879" y="9227"/>
                    <a:pt x="12877" y="9239"/>
                    <a:pt x="12856" y="9239"/>
                  </a:cubicBezTo>
                  <a:cubicBezTo>
                    <a:pt x="12847" y="9239"/>
                    <a:pt x="12833" y="9236"/>
                    <a:pt x="12816" y="9232"/>
                  </a:cubicBezTo>
                  <a:cubicBezTo>
                    <a:pt x="12792" y="9225"/>
                    <a:pt x="12777" y="9221"/>
                    <a:pt x="12768" y="9221"/>
                  </a:cubicBezTo>
                  <a:cubicBezTo>
                    <a:pt x="12754" y="9221"/>
                    <a:pt x="12752" y="9229"/>
                    <a:pt x="12750" y="9249"/>
                  </a:cubicBezTo>
                  <a:cubicBezTo>
                    <a:pt x="12748" y="9264"/>
                    <a:pt x="12750" y="9272"/>
                    <a:pt x="12756" y="9272"/>
                  </a:cubicBezTo>
                  <a:cubicBezTo>
                    <a:pt x="12758" y="9272"/>
                    <a:pt x="12761" y="9270"/>
                    <a:pt x="12764" y="9267"/>
                  </a:cubicBezTo>
                  <a:cubicBezTo>
                    <a:pt x="12769" y="9262"/>
                    <a:pt x="12774" y="9259"/>
                    <a:pt x="12779" y="9259"/>
                  </a:cubicBezTo>
                  <a:cubicBezTo>
                    <a:pt x="12783" y="9259"/>
                    <a:pt x="12787" y="9262"/>
                    <a:pt x="12788" y="9267"/>
                  </a:cubicBezTo>
                  <a:cubicBezTo>
                    <a:pt x="12790" y="9272"/>
                    <a:pt x="12811" y="9274"/>
                    <a:pt x="12845" y="9274"/>
                  </a:cubicBezTo>
                  <a:cubicBezTo>
                    <a:pt x="12961" y="9274"/>
                    <a:pt x="13219" y="9250"/>
                    <a:pt x="13315" y="9225"/>
                  </a:cubicBezTo>
                  <a:cubicBezTo>
                    <a:pt x="13361" y="9211"/>
                    <a:pt x="13413" y="9187"/>
                    <a:pt x="13427" y="9170"/>
                  </a:cubicBezTo>
                  <a:cubicBezTo>
                    <a:pt x="13437" y="9155"/>
                    <a:pt x="13443" y="9148"/>
                    <a:pt x="13448" y="9148"/>
                  </a:cubicBezTo>
                  <a:cubicBezTo>
                    <a:pt x="13453" y="9148"/>
                    <a:pt x="13456" y="9157"/>
                    <a:pt x="13458" y="9174"/>
                  </a:cubicBezTo>
                  <a:cubicBezTo>
                    <a:pt x="13461" y="9200"/>
                    <a:pt x="13474" y="9209"/>
                    <a:pt x="13499" y="9209"/>
                  </a:cubicBezTo>
                  <a:cubicBezTo>
                    <a:pt x="13503" y="9209"/>
                    <a:pt x="13508" y="9208"/>
                    <a:pt x="13514" y="9208"/>
                  </a:cubicBezTo>
                  <a:cubicBezTo>
                    <a:pt x="13523" y="9207"/>
                    <a:pt x="13531" y="9206"/>
                    <a:pt x="13538" y="9206"/>
                  </a:cubicBezTo>
                  <a:cubicBezTo>
                    <a:pt x="13592" y="9206"/>
                    <a:pt x="13581" y="9238"/>
                    <a:pt x="13510" y="9249"/>
                  </a:cubicBezTo>
                  <a:cubicBezTo>
                    <a:pt x="13469" y="9253"/>
                    <a:pt x="13437" y="9267"/>
                    <a:pt x="13434" y="9274"/>
                  </a:cubicBezTo>
                  <a:cubicBezTo>
                    <a:pt x="13433" y="9277"/>
                    <a:pt x="13444" y="9279"/>
                    <a:pt x="13466" y="9279"/>
                  </a:cubicBezTo>
                  <a:cubicBezTo>
                    <a:pt x="13509" y="9279"/>
                    <a:pt x="13593" y="9272"/>
                    <a:pt x="13690" y="9260"/>
                  </a:cubicBezTo>
                  <a:cubicBezTo>
                    <a:pt x="13814" y="9248"/>
                    <a:pt x="13938" y="9239"/>
                    <a:pt x="13986" y="9239"/>
                  </a:cubicBezTo>
                  <a:cubicBezTo>
                    <a:pt x="13993" y="9239"/>
                    <a:pt x="13999" y="9239"/>
                    <a:pt x="14002" y="9239"/>
                  </a:cubicBezTo>
                  <a:cubicBezTo>
                    <a:pt x="14031" y="9239"/>
                    <a:pt x="14093" y="9236"/>
                    <a:pt x="14145" y="9229"/>
                  </a:cubicBezTo>
                  <a:cubicBezTo>
                    <a:pt x="14194" y="9222"/>
                    <a:pt x="14298" y="9211"/>
                    <a:pt x="14374" y="9204"/>
                  </a:cubicBezTo>
                  <a:cubicBezTo>
                    <a:pt x="14450" y="9201"/>
                    <a:pt x="14537" y="9184"/>
                    <a:pt x="14569" y="9170"/>
                  </a:cubicBezTo>
                  <a:cubicBezTo>
                    <a:pt x="14585" y="9161"/>
                    <a:pt x="14596" y="9157"/>
                    <a:pt x="14602" y="9157"/>
                  </a:cubicBezTo>
                  <a:cubicBezTo>
                    <a:pt x="14606" y="9157"/>
                    <a:pt x="14606" y="9160"/>
                    <a:pt x="14599" y="9166"/>
                  </a:cubicBezTo>
                  <a:cubicBezTo>
                    <a:pt x="14583" y="9184"/>
                    <a:pt x="14612" y="9193"/>
                    <a:pt x="14672" y="9193"/>
                  </a:cubicBezTo>
                  <a:cubicBezTo>
                    <a:pt x="14762" y="9193"/>
                    <a:pt x="14922" y="9174"/>
                    <a:pt x="15106" y="9139"/>
                  </a:cubicBezTo>
                  <a:cubicBezTo>
                    <a:pt x="15118" y="9135"/>
                    <a:pt x="15135" y="9134"/>
                    <a:pt x="15152" y="9134"/>
                  </a:cubicBezTo>
                  <a:cubicBezTo>
                    <a:pt x="15170" y="9134"/>
                    <a:pt x="15188" y="9135"/>
                    <a:pt x="15203" y="9139"/>
                  </a:cubicBezTo>
                  <a:cubicBezTo>
                    <a:pt x="15214" y="9141"/>
                    <a:pt x="15235" y="9142"/>
                    <a:pt x="15261" y="9142"/>
                  </a:cubicBezTo>
                  <a:cubicBezTo>
                    <a:pt x="15356" y="9142"/>
                    <a:pt x="15524" y="9129"/>
                    <a:pt x="15543" y="9118"/>
                  </a:cubicBezTo>
                  <a:cubicBezTo>
                    <a:pt x="15548" y="9116"/>
                    <a:pt x="15570" y="9113"/>
                    <a:pt x="15598" y="9113"/>
                  </a:cubicBezTo>
                  <a:cubicBezTo>
                    <a:pt x="15609" y="9113"/>
                    <a:pt x="15621" y="9114"/>
                    <a:pt x="15634" y="9115"/>
                  </a:cubicBezTo>
                  <a:cubicBezTo>
                    <a:pt x="15672" y="9118"/>
                    <a:pt x="15730" y="9121"/>
                    <a:pt x="15755" y="9125"/>
                  </a:cubicBezTo>
                  <a:cubicBezTo>
                    <a:pt x="15783" y="9125"/>
                    <a:pt x="15810" y="9121"/>
                    <a:pt x="15821" y="9118"/>
                  </a:cubicBezTo>
                  <a:cubicBezTo>
                    <a:pt x="15824" y="9117"/>
                    <a:pt x="15834" y="9116"/>
                    <a:pt x="15848" y="9116"/>
                  </a:cubicBezTo>
                  <a:cubicBezTo>
                    <a:pt x="15868" y="9116"/>
                    <a:pt x="15898" y="9117"/>
                    <a:pt x="15928" y="9121"/>
                  </a:cubicBezTo>
                  <a:cubicBezTo>
                    <a:pt x="15942" y="9122"/>
                    <a:pt x="15958" y="9123"/>
                    <a:pt x="15975" y="9123"/>
                  </a:cubicBezTo>
                  <a:cubicBezTo>
                    <a:pt x="16022" y="9123"/>
                    <a:pt x="16077" y="9119"/>
                    <a:pt x="16116" y="9115"/>
                  </a:cubicBezTo>
                  <a:cubicBezTo>
                    <a:pt x="16209" y="9100"/>
                    <a:pt x="16404" y="9094"/>
                    <a:pt x="16663" y="9086"/>
                  </a:cubicBezTo>
                  <a:cubicBezTo>
                    <a:pt x="16896" y="9080"/>
                    <a:pt x="16997" y="9070"/>
                    <a:pt x="17014" y="9045"/>
                  </a:cubicBezTo>
                  <a:cubicBezTo>
                    <a:pt x="17023" y="9036"/>
                    <a:pt x="17048" y="9030"/>
                    <a:pt x="17076" y="9030"/>
                  </a:cubicBezTo>
                  <a:cubicBezTo>
                    <a:pt x="17082" y="9030"/>
                    <a:pt x="17088" y="9031"/>
                    <a:pt x="17094" y="9031"/>
                  </a:cubicBezTo>
                  <a:cubicBezTo>
                    <a:pt x="17102" y="9032"/>
                    <a:pt x="17113" y="9033"/>
                    <a:pt x="17125" y="9033"/>
                  </a:cubicBezTo>
                  <a:cubicBezTo>
                    <a:pt x="17160" y="9033"/>
                    <a:pt x="17207" y="9029"/>
                    <a:pt x="17243" y="9024"/>
                  </a:cubicBezTo>
                  <a:cubicBezTo>
                    <a:pt x="17274" y="9017"/>
                    <a:pt x="17312" y="9015"/>
                    <a:pt x="17342" y="9015"/>
                  </a:cubicBezTo>
                  <a:cubicBezTo>
                    <a:pt x="17360" y="9015"/>
                    <a:pt x="17375" y="9016"/>
                    <a:pt x="17385" y="9017"/>
                  </a:cubicBezTo>
                  <a:cubicBezTo>
                    <a:pt x="17396" y="9019"/>
                    <a:pt x="17405" y="9020"/>
                    <a:pt x="17413" y="9020"/>
                  </a:cubicBezTo>
                  <a:cubicBezTo>
                    <a:pt x="17432" y="9020"/>
                    <a:pt x="17445" y="9014"/>
                    <a:pt x="17455" y="9000"/>
                  </a:cubicBezTo>
                  <a:cubicBezTo>
                    <a:pt x="17467" y="8979"/>
                    <a:pt x="17481" y="8969"/>
                    <a:pt x="17493" y="8969"/>
                  </a:cubicBezTo>
                  <a:cubicBezTo>
                    <a:pt x="17504" y="8969"/>
                    <a:pt x="17512" y="8977"/>
                    <a:pt x="17517" y="8993"/>
                  </a:cubicBezTo>
                  <a:cubicBezTo>
                    <a:pt x="17521" y="9003"/>
                    <a:pt x="17529" y="9009"/>
                    <a:pt x="17546" y="9009"/>
                  </a:cubicBezTo>
                  <a:cubicBezTo>
                    <a:pt x="17562" y="9009"/>
                    <a:pt x="17586" y="9003"/>
                    <a:pt x="17621" y="8993"/>
                  </a:cubicBezTo>
                  <a:cubicBezTo>
                    <a:pt x="17670" y="8979"/>
                    <a:pt x="17722" y="8955"/>
                    <a:pt x="17733" y="8945"/>
                  </a:cubicBezTo>
                  <a:cubicBezTo>
                    <a:pt x="17746" y="8931"/>
                    <a:pt x="17802" y="8916"/>
                    <a:pt x="17861" y="8913"/>
                  </a:cubicBezTo>
                  <a:cubicBezTo>
                    <a:pt x="17916" y="8913"/>
                    <a:pt x="18045" y="8896"/>
                    <a:pt x="18145" y="8875"/>
                  </a:cubicBezTo>
                  <a:cubicBezTo>
                    <a:pt x="18230" y="8860"/>
                    <a:pt x="18312" y="8850"/>
                    <a:pt x="18343" y="8850"/>
                  </a:cubicBezTo>
                  <a:cubicBezTo>
                    <a:pt x="18347" y="8850"/>
                    <a:pt x="18351" y="8850"/>
                    <a:pt x="18353" y="8851"/>
                  </a:cubicBezTo>
                  <a:cubicBezTo>
                    <a:pt x="18357" y="8852"/>
                    <a:pt x="18363" y="8852"/>
                    <a:pt x="18370" y="8852"/>
                  </a:cubicBezTo>
                  <a:cubicBezTo>
                    <a:pt x="18391" y="8852"/>
                    <a:pt x="18422" y="8849"/>
                    <a:pt x="18450" y="8844"/>
                  </a:cubicBezTo>
                  <a:cubicBezTo>
                    <a:pt x="18542" y="8827"/>
                    <a:pt x="18627" y="8817"/>
                    <a:pt x="18679" y="8817"/>
                  </a:cubicBezTo>
                  <a:cubicBezTo>
                    <a:pt x="18702" y="8817"/>
                    <a:pt x="18719" y="8819"/>
                    <a:pt x="18728" y="8823"/>
                  </a:cubicBezTo>
                  <a:cubicBezTo>
                    <a:pt x="18733" y="8825"/>
                    <a:pt x="18739" y="8827"/>
                    <a:pt x="18746" y="8827"/>
                  </a:cubicBezTo>
                  <a:cubicBezTo>
                    <a:pt x="18759" y="8827"/>
                    <a:pt x="18774" y="8823"/>
                    <a:pt x="18783" y="8816"/>
                  </a:cubicBezTo>
                  <a:cubicBezTo>
                    <a:pt x="18797" y="8808"/>
                    <a:pt x="18819" y="8804"/>
                    <a:pt x="18843" y="8804"/>
                  </a:cubicBezTo>
                  <a:cubicBezTo>
                    <a:pt x="18851" y="8804"/>
                    <a:pt x="18859" y="8805"/>
                    <a:pt x="18867" y="8806"/>
                  </a:cubicBezTo>
                  <a:cubicBezTo>
                    <a:pt x="18926" y="8814"/>
                    <a:pt x="19002" y="8817"/>
                    <a:pt x="19084" y="8817"/>
                  </a:cubicBezTo>
                  <a:cubicBezTo>
                    <a:pt x="19248" y="8817"/>
                    <a:pt x="19432" y="8802"/>
                    <a:pt x="19544" y="8774"/>
                  </a:cubicBezTo>
                  <a:cubicBezTo>
                    <a:pt x="19563" y="8769"/>
                    <a:pt x="19582" y="8767"/>
                    <a:pt x="19598" y="8767"/>
                  </a:cubicBezTo>
                  <a:cubicBezTo>
                    <a:pt x="19617" y="8767"/>
                    <a:pt x="19631" y="8770"/>
                    <a:pt x="19637" y="8778"/>
                  </a:cubicBezTo>
                  <a:cubicBezTo>
                    <a:pt x="19641" y="8783"/>
                    <a:pt x="19649" y="8785"/>
                    <a:pt x="19662" y="8785"/>
                  </a:cubicBezTo>
                  <a:cubicBezTo>
                    <a:pt x="19685" y="8785"/>
                    <a:pt x="19723" y="8778"/>
                    <a:pt x="19773" y="8764"/>
                  </a:cubicBezTo>
                  <a:cubicBezTo>
                    <a:pt x="19824" y="8750"/>
                    <a:pt x="19885" y="8741"/>
                    <a:pt x="19923" y="8741"/>
                  </a:cubicBezTo>
                  <a:cubicBezTo>
                    <a:pt x="19934" y="8741"/>
                    <a:pt x="19943" y="8742"/>
                    <a:pt x="19949" y="8743"/>
                  </a:cubicBezTo>
                  <a:cubicBezTo>
                    <a:pt x="19982" y="8750"/>
                    <a:pt x="20017" y="8754"/>
                    <a:pt x="20052" y="8754"/>
                  </a:cubicBezTo>
                  <a:cubicBezTo>
                    <a:pt x="20088" y="8754"/>
                    <a:pt x="20124" y="8750"/>
                    <a:pt x="20161" y="8743"/>
                  </a:cubicBezTo>
                  <a:cubicBezTo>
                    <a:pt x="20165" y="8743"/>
                    <a:pt x="20169" y="8742"/>
                    <a:pt x="20174" y="8742"/>
                  </a:cubicBezTo>
                  <a:cubicBezTo>
                    <a:pt x="20197" y="8742"/>
                    <a:pt x="20223" y="8748"/>
                    <a:pt x="20241" y="8757"/>
                  </a:cubicBezTo>
                  <a:cubicBezTo>
                    <a:pt x="20256" y="8767"/>
                    <a:pt x="20282" y="8774"/>
                    <a:pt x="20306" y="8774"/>
                  </a:cubicBezTo>
                  <a:cubicBezTo>
                    <a:pt x="20314" y="8774"/>
                    <a:pt x="20323" y="8773"/>
                    <a:pt x="20330" y="8771"/>
                  </a:cubicBezTo>
                  <a:cubicBezTo>
                    <a:pt x="20438" y="8754"/>
                    <a:pt x="20510" y="8745"/>
                    <a:pt x="20552" y="8745"/>
                  </a:cubicBezTo>
                  <a:cubicBezTo>
                    <a:pt x="20570" y="8745"/>
                    <a:pt x="20583" y="8747"/>
                    <a:pt x="20591" y="8750"/>
                  </a:cubicBezTo>
                  <a:cubicBezTo>
                    <a:pt x="20600" y="8753"/>
                    <a:pt x="20616" y="8755"/>
                    <a:pt x="20635" y="8755"/>
                  </a:cubicBezTo>
                  <a:cubicBezTo>
                    <a:pt x="20699" y="8755"/>
                    <a:pt x="20798" y="8739"/>
                    <a:pt x="20796" y="8726"/>
                  </a:cubicBezTo>
                  <a:cubicBezTo>
                    <a:pt x="20793" y="8719"/>
                    <a:pt x="20681" y="8716"/>
                    <a:pt x="20549" y="8716"/>
                  </a:cubicBezTo>
                  <a:cubicBezTo>
                    <a:pt x="20414" y="8716"/>
                    <a:pt x="20306" y="8708"/>
                    <a:pt x="20303" y="8698"/>
                  </a:cubicBezTo>
                  <a:cubicBezTo>
                    <a:pt x="20298" y="8681"/>
                    <a:pt x="20412" y="8651"/>
                    <a:pt x="20469" y="8651"/>
                  </a:cubicBezTo>
                  <a:cubicBezTo>
                    <a:pt x="20482" y="8651"/>
                    <a:pt x="20492" y="8653"/>
                    <a:pt x="20497" y="8657"/>
                  </a:cubicBezTo>
                  <a:cubicBezTo>
                    <a:pt x="20503" y="8660"/>
                    <a:pt x="20512" y="8662"/>
                    <a:pt x="20522" y="8662"/>
                  </a:cubicBezTo>
                  <a:cubicBezTo>
                    <a:pt x="20547" y="8662"/>
                    <a:pt x="20578" y="8651"/>
                    <a:pt x="20574" y="8636"/>
                  </a:cubicBezTo>
                  <a:cubicBezTo>
                    <a:pt x="20568" y="8619"/>
                    <a:pt x="20460" y="8605"/>
                    <a:pt x="20363" y="8605"/>
                  </a:cubicBezTo>
                  <a:cubicBezTo>
                    <a:pt x="20338" y="8605"/>
                    <a:pt x="20314" y="8605"/>
                    <a:pt x="20293" y="8607"/>
                  </a:cubicBezTo>
                  <a:cubicBezTo>
                    <a:pt x="20278" y="8609"/>
                    <a:pt x="20265" y="8610"/>
                    <a:pt x="20253" y="8610"/>
                  </a:cubicBezTo>
                  <a:cubicBezTo>
                    <a:pt x="20221" y="8610"/>
                    <a:pt x="20202" y="8603"/>
                    <a:pt x="20202" y="8591"/>
                  </a:cubicBezTo>
                  <a:cubicBezTo>
                    <a:pt x="20204" y="8568"/>
                    <a:pt x="20258" y="8554"/>
                    <a:pt x="20312" y="8554"/>
                  </a:cubicBezTo>
                  <a:cubicBezTo>
                    <a:pt x="20340" y="8554"/>
                    <a:pt x="20368" y="8558"/>
                    <a:pt x="20390" y="8566"/>
                  </a:cubicBezTo>
                  <a:cubicBezTo>
                    <a:pt x="20406" y="8572"/>
                    <a:pt x="20419" y="8576"/>
                    <a:pt x="20426" y="8576"/>
                  </a:cubicBezTo>
                  <a:cubicBezTo>
                    <a:pt x="20431" y="8576"/>
                    <a:pt x="20433" y="8574"/>
                    <a:pt x="20431" y="8570"/>
                  </a:cubicBezTo>
                  <a:cubicBezTo>
                    <a:pt x="20428" y="8559"/>
                    <a:pt x="20445" y="8545"/>
                    <a:pt x="20470" y="8538"/>
                  </a:cubicBezTo>
                  <a:cubicBezTo>
                    <a:pt x="20477" y="8536"/>
                    <a:pt x="20484" y="8535"/>
                    <a:pt x="20490" y="8535"/>
                  </a:cubicBezTo>
                  <a:cubicBezTo>
                    <a:pt x="20500" y="8535"/>
                    <a:pt x="20507" y="8539"/>
                    <a:pt x="20504" y="8545"/>
                  </a:cubicBezTo>
                  <a:cubicBezTo>
                    <a:pt x="20501" y="8556"/>
                    <a:pt x="20522" y="8566"/>
                    <a:pt x="20543" y="8566"/>
                  </a:cubicBezTo>
                  <a:cubicBezTo>
                    <a:pt x="20567" y="8566"/>
                    <a:pt x="20633" y="8573"/>
                    <a:pt x="20689" y="8583"/>
                  </a:cubicBezTo>
                  <a:cubicBezTo>
                    <a:pt x="20726" y="8590"/>
                    <a:pt x="20762" y="8593"/>
                    <a:pt x="20787" y="8593"/>
                  </a:cubicBezTo>
                  <a:cubicBezTo>
                    <a:pt x="20800" y="8593"/>
                    <a:pt x="20810" y="8592"/>
                    <a:pt x="20813" y="8591"/>
                  </a:cubicBezTo>
                  <a:cubicBezTo>
                    <a:pt x="20821" y="8585"/>
                    <a:pt x="20838" y="8582"/>
                    <a:pt x="20854" y="8582"/>
                  </a:cubicBezTo>
                  <a:cubicBezTo>
                    <a:pt x="20860" y="8582"/>
                    <a:pt x="20866" y="8582"/>
                    <a:pt x="20872" y="8583"/>
                  </a:cubicBezTo>
                  <a:cubicBezTo>
                    <a:pt x="20901" y="8586"/>
                    <a:pt x="20936" y="8588"/>
                    <a:pt x="20974" y="8588"/>
                  </a:cubicBezTo>
                  <a:cubicBezTo>
                    <a:pt x="21076" y="8588"/>
                    <a:pt x="21198" y="8578"/>
                    <a:pt x="21271" y="8563"/>
                  </a:cubicBezTo>
                  <a:cubicBezTo>
                    <a:pt x="21279" y="8561"/>
                    <a:pt x="21286" y="8560"/>
                    <a:pt x="21292" y="8560"/>
                  </a:cubicBezTo>
                  <a:cubicBezTo>
                    <a:pt x="21307" y="8560"/>
                    <a:pt x="21315" y="8566"/>
                    <a:pt x="21313" y="8573"/>
                  </a:cubicBezTo>
                  <a:cubicBezTo>
                    <a:pt x="21311" y="8580"/>
                    <a:pt x="21316" y="8584"/>
                    <a:pt x="21325" y="8584"/>
                  </a:cubicBezTo>
                  <a:cubicBezTo>
                    <a:pt x="21333" y="8584"/>
                    <a:pt x="21345" y="8581"/>
                    <a:pt x="21358" y="8577"/>
                  </a:cubicBezTo>
                  <a:cubicBezTo>
                    <a:pt x="21372" y="8571"/>
                    <a:pt x="21382" y="8568"/>
                    <a:pt x="21390" y="8568"/>
                  </a:cubicBezTo>
                  <a:cubicBezTo>
                    <a:pt x="21402" y="8568"/>
                    <a:pt x="21408" y="8574"/>
                    <a:pt x="21410" y="8587"/>
                  </a:cubicBezTo>
                  <a:cubicBezTo>
                    <a:pt x="21411" y="8597"/>
                    <a:pt x="21413" y="8602"/>
                    <a:pt x="21417" y="8602"/>
                  </a:cubicBezTo>
                  <a:cubicBezTo>
                    <a:pt x="21420" y="8602"/>
                    <a:pt x="21425" y="8597"/>
                    <a:pt x="21434" y="8587"/>
                  </a:cubicBezTo>
                  <a:cubicBezTo>
                    <a:pt x="21445" y="8573"/>
                    <a:pt x="21459" y="8567"/>
                    <a:pt x="21479" y="8567"/>
                  </a:cubicBezTo>
                  <a:cubicBezTo>
                    <a:pt x="21490" y="8567"/>
                    <a:pt x="21504" y="8569"/>
                    <a:pt x="21521" y="8573"/>
                  </a:cubicBezTo>
                  <a:cubicBezTo>
                    <a:pt x="21540" y="8577"/>
                    <a:pt x="21562" y="8578"/>
                    <a:pt x="21582" y="8578"/>
                  </a:cubicBezTo>
                  <a:cubicBezTo>
                    <a:pt x="21602" y="8578"/>
                    <a:pt x="21620" y="8577"/>
                    <a:pt x="21632" y="8573"/>
                  </a:cubicBezTo>
                  <a:cubicBezTo>
                    <a:pt x="21638" y="8572"/>
                    <a:pt x="21647" y="8572"/>
                    <a:pt x="21656" y="8572"/>
                  </a:cubicBezTo>
                  <a:cubicBezTo>
                    <a:pt x="21680" y="8572"/>
                    <a:pt x="21712" y="8575"/>
                    <a:pt x="21733" y="8580"/>
                  </a:cubicBezTo>
                  <a:cubicBezTo>
                    <a:pt x="21750" y="8585"/>
                    <a:pt x="21763" y="8587"/>
                    <a:pt x="21773" y="8587"/>
                  </a:cubicBezTo>
                  <a:cubicBezTo>
                    <a:pt x="21785" y="8587"/>
                    <a:pt x="21792" y="8583"/>
                    <a:pt x="21792" y="8573"/>
                  </a:cubicBezTo>
                  <a:cubicBezTo>
                    <a:pt x="21794" y="8547"/>
                    <a:pt x="21985" y="8513"/>
                    <a:pt x="22081" y="8513"/>
                  </a:cubicBezTo>
                  <a:cubicBezTo>
                    <a:pt x="22111" y="8513"/>
                    <a:pt x="22132" y="8516"/>
                    <a:pt x="22135" y="8524"/>
                  </a:cubicBezTo>
                  <a:cubicBezTo>
                    <a:pt x="22140" y="8539"/>
                    <a:pt x="22143" y="8547"/>
                    <a:pt x="22151" y="8547"/>
                  </a:cubicBezTo>
                  <a:cubicBezTo>
                    <a:pt x="22161" y="8547"/>
                    <a:pt x="22178" y="8536"/>
                    <a:pt x="22215" y="8514"/>
                  </a:cubicBezTo>
                  <a:cubicBezTo>
                    <a:pt x="22235" y="8498"/>
                    <a:pt x="22254" y="8491"/>
                    <a:pt x="22268" y="8491"/>
                  </a:cubicBezTo>
                  <a:cubicBezTo>
                    <a:pt x="22275" y="8491"/>
                    <a:pt x="22280" y="8493"/>
                    <a:pt x="22284" y="8497"/>
                  </a:cubicBezTo>
                  <a:cubicBezTo>
                    <a:pt x="22289" y="8500"/>
                    <a:pt x="22295" y="8501"/>
                    <a:pt x="22301" y="8501"/>
                  </a:cubicBezTo>
                  <a:cubicBezTo>
                    <a:pt x="22309" y="8501"/>
                    <a:pt x="22317" y="8499"/>
                    <a:pt x="22322" y="8493"/>
                  </a:cubicBezTo>
                  <a:cubicBezTo>
                    <a:pt x="22327" y="8488"/>
                    <a:pt x="22331" y="8486"/>
                    <a:pt x="22334" y="8486"/>
                  </a:cubicBezTo>
                  <a:cubicBezTo>
                    <a:pt x="22337" y="8486"/>
                    <a:pt x="22338" y="8489"/>
                    <a:pt x="22336" y="8497"/>
                  </a:cubicBezTo>
                  <a:cubicBezTo>
                    <a:pt x="22333" y="8511"/>
                    <a:pt x="22346" y="8524"/>
                    <a:pt x="22370" y="8524"/>
                  </a:cubicBezTo>
                  <a:cubicBezTo>
                    <a:pt x="22405" y="8528"/>
                    <a:pt x="22409" y="8532"/>
                    <a:pt x="22388" y="8553"/>
                  </a:cubicBezTo>
                  <a:cubicBezTo>
                    <a:pt x="22364" y="8573"/>
                    <a:pt x="22375" y="8580"/>
                    <a:pt x="22430" y="8583"/>
                  </a:cubicBezTo>
                  <a:cubicBezTo>
                    <a:pt x="22449" y="8585"/>
                    <a:pt x="22469" y="8586"/>
                    <a:pt x="22486" y="8586"/>
                  </a:cubicBezTo>
                  <a:cubicBezTo>
                    <a:pt x="22503" y="8586"/>
                    <a:pt x="22517" y="8585"/>
                    <a:pt x="22524" y="8583"/>
                  </a:cubicBezTo>
                  <a:cubicBezTo>
                    <a:pt x="22529" y="8582"/>
                    <a:pt x="22536" y="8581"/>
                    <a:pt x="22546" y="8581"/>
                  </a:cubicBezTo>
                  <a:cubicBezTo>
                    <a:pt x="22603" y="8581"/>
                    <a:pt x="22728" y="8604"/>
                    <a:pt x="22770" y="8622"/>
                  </a:cubicBezTo>
                  <a:cubicBezTo>
                    <a:pt x="22783" y="8628"/>
                    <a:pt x="22793" y="8631"/>
                    <a:pt x="22800" y="8631"/>
                  </a:cubicBezTo>
                  <a:cubicBezTo>
                    <a:pt x="22810" y="8631"/>
                    <a:pt x="22815" y="8625"/>
                    <a:pt x="22818" y="8612"/>
                  </a:cubicBezTo>
                  <a:cubicBezTo>
                    <a:pt x="22823" y="8596"/>
                    <a:pt x="22828" y="8589"/>
                    <a:pt x="22838" y="8589"/>
                  </a:cubicBezTo>
                  <a:cubicBezTo>
                    <a:pt x="22845" y="8589"/>
                    <a:pt x="22853" y="8592"/>
                    <a:pt x="22863" y="8597"/>
                  </a:cubicBezTo>
                  <a:cubicBezTo>
                    <a:pt x="22873" y="8602"/>
                    <a:pt x="22882" y="8604"/>
                    <a:pt x="22890" y="8604"/>
                  </a:cubicBezTo>
                  <a:cubicBezTo>
                    <a:pt x="22901" y="8604"/>
                    <a:pt x="22911" y="8599"/>
                    <a:pt x="22919" y="8587"/>
                  </a:cubicBezTo>
                  <a:cubicBezTo>
                    <a:pt x="22934" y="8567"/>
                    <a:pt x="23049" y="8548"/>
                    <a:pt x="23122" y="8548"/>
                  </a:cubicBezTo>
                  <a:cubicBezTo>
                    <a:pt x="23153" y="8548"/>
                    <a:pt x="23176" y="8551"/>
                    <a:pt x="23182" y="8559"/>
                  </a:cubicBezTo>
                  <a:cubicBezTo>
                    <a:pt x="23185" y="8561"/>
                    <a:pt x="23190" y="8563"/>
                    <a:pt x="23198" y="8563"/>
                  </a:cubicBezTo>
                  <a:cubicBezTo>
                    <a:pt x="23213" y="8563"/>
                    <a:pt x="23236" y="8558"/>
                    <a:pt x="23259" y="8549"/>
                  </a:cubicBezTo>
                  <a:cubicBezTo>
                    <a:pt x="23282" y="8540"/>
                    <a:pt x="23310" y="8535"/>
                    <a:pt x="23331" y="8535"/>
                  </a:cubicBezTo>
                  <a:cubicBezTo>
                    <a:pt x="23342" y="8535"/>
                    <a:pt x="23351" y="8536"/>
                    <a:pt x="23356" y="8538"/>
                  </a:cubicBezTo>
                  <a:cubicBezTo>
                    <a:pt x="23367" y="8542"/>
                    <a:pt x="23380" y="8543"/>
                    <a:pt x="23395" y="8543"/>
                  </a:cubicBezTo>
                  <a:cubicBezTo>
                    <a:pt x="23409" y="8543"/>
                    <a:pt x="23424" y="8542"/>
                    <a:pt x="23436" y="8538"/>
                  </a:cubicBezTo>
                  <a:cubicBezTo>
                    <a:pt x="23450" y="8534"/>
                    <a:pt x="23478" y="8533"/>
                    <a:pt x="23509" y="8533"/>
                  </a:cubicBezTo>
                  <a:cubicBezTo>
                    <a:pt x="23531" y="8533"/>
                    <a:pt x="23555" y="8534"/>
                    <a:pt x="23578" y="8535"/>
                  </a:cubicBezTo>
                  <a:lnTo>
                    <a:pt x="23679" y="8542"/>
                  </a:lnTo>
                  <a:lnTo>
                    <a:pt x="23599" y="8563"/>
                  </a:lnTo>
                  <a:cubicBezTo>
                    <a:pt x="23544" y="8580"/>
                    <a:pt x="23533" y="8587"/>
                    <a:pt x="23557" y="8594"/>
                  </a:cubicBezTo>
                  <a:cubicBezTo>
                    <a:pt x="23564" y="8596"/>
                    <a:pt x="23573" y="8598"/>
                    <a:pt x="23581" y="8598"/>
                  </a:cubicBezTo>
                  <a:cubicBezTo>
                    <a:pt x="23598" y="8598"/>
                    <a:pt x="23614" y="8594"/>
                    <a:pt x="23624" y="8587"/>
                  </a:cubicBezTo>
                  <a:cubicBezTo>
                    <a:pt x="23631" y="8582"/>
                    <a:pt x="23636" y="8580"/>
                    <a:pt x="23640" y="8580"/>
                  </a:cubicBezTo>
                  <a:cubicBezTo>
                    <a:pt x="23648" y="8580"/>
                    <a:pt x="23650" y="8588"/>
                    <a:pt x="23648" y="8604"/>
                  </a:cubicBezTo>
                  <a:cubicBezTo>
                    <a:pt x="23645" y="8622"/>
                    <a:pt x="23652" y="8633"/>
                    <a:pt x="23670" y="8633"/>
                  </a:cubicBezTo>
                  <a:cubicBezTo>
                    <a:pt x="23673" y="8633"/>
                    <a:pt x="23676" y="8633"/>
                    <a:pt x="23679" y="8632"/>
                  </a:cubicBezTo>
                  <a:cubicBezTo>
                    <a:pt x="23689" y="8628"/>
                    <a:pt x="23711" y="8626"/>
                    <a:pt x="23734" y="8626"/>
                  </a:cubicBezTo>
                  <a:cubicBezTo>
                    <a:pt x="23750" y="8626"/>
                    <a:pt x="23767" y="8627"/>
                    <a:pt x="23783" y="8628"/>
                  </a:cubicBezTo>
                  <a:cubicBezTo>
                    <a:pt x="23793" y="8630"/>
                    <a:pt x="23806" y="8630"/>
                    <a:pt x="23819" y="8630"/>
                  </a:cubicBezTo>
                  <a:cubicBezTo>
                    <a:pt x="23850" y="8630"/>
                    <a:pt x="23886" y="8627"/>
                    <a:pt x="23908" y="8625"/>
                  </a:cubicBezTo>
                  <a:cubicBezTo>
                    <a:pt x="23913" y="8624"/>
                    <a:pt x="23919" y="8624"/>
                    <a:pt x="23925" y="8624"/>
                  </a:cubicBezTo>
                  <a:cubicBezTo>
                    <a:pt x="23953" y="8624"/>
                    <a:pt x="23986" y="8630"/>
                    <a:pt x="24008" y="8639"/>
                  </a:cubicBezTo>
                  <a:cubicBezTo>
                    <a:pt x="24042" y="8652"/>
                    <a:pt x="24106" y="8659"/>
                    <a:pt x="24155" y="8659"/>
                  </a:cubicBezTo>
                  <a:cubicBezTo>
                    <a:pt x="24186" y="8659"/>
                    <a:pt x="24211" y="8656"/>
                    <a:pt x="24216" y="8649"/>
                  </a:cubicBezTo>
                  <a:cubicBezTo>
                    <a:pt x="24219" y="8642"/>
                    <a:pt x="24235" y="8638"/>
                    <a:pt x="24252" y="8638"/>
                  </a:cubicBezTo>
                  <a:cubicBezTo>
                    <a:pt x="24258" y="8638"/>
                    <a:pt x="24264" y="8638"/>
                    <a:pt x="24269" y="8639"/>
                  </a:cubicBezTo>
                  <a:cubicBezTo>
                    <a:pt x="24276" y="8640"/>
                    <a:pt x="24285" y="8640"/>
                    <a:pt x="24294" y="8640"/>
                  </a:cubicBezTo>
                  <a:cubicBezTo>
                    <a:pt x="24320" y="8640"/>
                    <a:pt x="24350" y="8637"/>
                    <a:pt x="24373" y="8632"/>
                  </a:cubicBezTo>
                  <a:cubicBezTo>
                    <a:pt x="24388" y="8630"/>
                    <a:pt x="24409" y="8629"/>
                    <a:pt x="24430" y="8629"/>
                  </a:cubicBezTo>
                  <a:cubicBezTo>
                    <a:pt x="24450" y="8629"/>
                    <a:pt x="24470" y="8630"/>
                    <a:pt x="24484" y="8632"/>
                  </a:cubicBezTo>
                  <a:cubicBezTo>
                    <a:pt x="24501" y="8636"/>
                    <a:pt x="24520" y="8637"/>
                    <a:pt x="24539" y="8637"/>
                  </a:cubicBezTo>
                  <a:cubicBezTo>
                    <a:pt x="24557" y="8637"/>
                    <a:pt x="24574" y="8636"/>
                    <a:pt x="24588" y="8632"/>
                  </a:cubicBezTo>
                  <a:cubicBezTo>
                    <a:pt x="24597" y="8630"/>
                    <a:pt x="24606" y="8628"/>
                    <a:pt x="24613" y="8628"/>
                  </a:cubicBezTo>
                  <a:cubicBezTo>
                    <a:pt x="24627" y="8628"/>
                    <a:pt x="24637" y="8632"/>
                    <a:pt x="24639" y="8639"/>
                  </a:cubicBezTo>
                  <a:cubicBezTo>
                    <a:pt x="24642" y="8647"/>
                    <a:pt x="24651" y="8650"/>
                    <a:pt x="24666" y="8650"/>
                  </a:cubicBezTo>
                  <a:cubicBezTo>
                    <a:pt x="24679" y="8650"/>
                    <a:pt x="24695" y="8648"/>
                    <a:pt x="24713" y="8642"/>
                  </a:cubicBezTo>
                  <a:cubicBezTo>
                    <a:pt x="24740" y="8636"/>
                    <a:pt x="24766" y="8633"/>
                    <a:pt x="24790" y="8633"/>
                  </a:cubicBezTo>
                  <a:cubicBezTo>
                    <a:pt x="24843" y="8633"/>
                    <a:pt x="24884" y="8648"/>
                    <a:pt x="24893" y="8674"/>
                  </a:cubicBezTo>
                  <a:cubicBezTo>
                    <a:pt x="24896" y="8684"/>
                    <a:pt x="24911" y="8693"/>
                    <a:pt x="24929" y="8693"/>
                  </a:cubicBezTo>
                  <a:cubicBezTo>
                    <a:pt x="24934" y="8693"/>
                    <a:pt x="24940" y="8692"/>
                    <a:pt x="24945" y="8691"/>
                  </a:cubicBezTo>
                  <a:cubicBezTo>
                    <a:pt x="24954" y="8688"/>
                    <a:pt x="24964" y="8687"/>
                    <a:pt x="24973" y="8687"/>
                  </a:cubicBezTo>
                  <a:cubicBezTo>
                    <a:pt x="24988" y="8687"/>
                    <a:pt x="25002" y="8690"/>
                    <a:pt x="25011" y="8695"/>
                  </a:cubicBezTo>
                  <a:cubicBezTo>
                    <a:pt x="25015" y="8699"/>
                    <a:pt x="25022" y="8701"/>
                    <a:pt x="25030" y="8701"/>
                  </a:cubicBezTo>
                  <a:cubicBezTo>
                    <a:pt x="25042" y="8701"/>
                    <a:pt x="25058" y="8696"/>
                    <a:pt x="25073" y="8687"/>
                  </a:cubicBezTo>
                  <a:cubicBezTo>
                    <a:pt x="25089" y="8679"/>
                    <a:pt x="25106" y="8674"/>
                    <a:pt x="25118" y="8674"/>
                  </a:cubicBezTo>
                  <a:cubicBezTo>
                    <a:pt x="25124" y="8674"/>
                    <a:pt x="25129" y="8675"/>
                    <a:pt x="25132" y="8677"/>
                  </a:cubicBezTo>
                  <a:cubicBezTo>
                    <a:pt x="25188" y="8717"/>
                    <a:pt x="25756" y="8800"/>
                    <a:pt x="25948" y="8800"/>
                  </a:cubicBezTo>
                  <a:cubicBezTo>
                    <a:pt x="25958" y="8800"/>
                    <a:pt x="25968" y="8800"/>
                    <a:pt x="25976" y="8799"/>
                  </a:cubicBezTo>
                  <a:cubicBezTo>
                    <a:pt x="25978" y="8799"/>
                    <a:pt x="25980" y="8799"/>
                    <a:pt x="25982" y="8799"/>
                  </a:cubicBezTo>
                  <a:cubicBezTo>
                    <a:pt x="26052" y="8799"/>
                    <a:pt x="26106" y="8863"/>
                    <a:pt x="26069" y="8906"/>
                  </a:cubicBezTo>
                  <a:cubicBezTo>
                    <a:pt x="26038" y="8940"/>
                    <a:pt x="26038" y="8952"/>
                    <a:pt x="26081" y="8952"/>
                  </a:cubicBezTo>
                  <a:cubicBezTo>
                    <a:pt x="26096" y="8952"/>
                    <a:pt x="26116" y="8951"/>
                    <a:pt x="26142" y="8948"/>
                  </a:cubicBezTo>
                  <a:cubicBezTo>
                    <a:pt x="26154" y="8946"/>
                    <a:pt x="26166" y="8946"/>
                    <a:pt x="26179" y="8946"/>
                  </a:cubicBezTo>
                  <a:cubicBezTo>
                    <a:pt x="26222" y="8946"/>
                    <a:pt x="26266" y="8955"/>
                    <a:pt x="26288" y="8966"/>
                  </a:cubicBezTo>
                  <a:cubicBezTo>
                    <a:pt x="26310" y="8979"/>
                    <a:pt x="26339" y="8988"/>
                    <a:pt x="26360" y="8988"/>
                  </a:cubicBezTo>
                  <a:cubicBezTo>
                    <a:pt x="26365" y="8988"/>
                    <a:pt x="26370" y="8988"/>
                    <a:pt x="26375" y="8986"/>
                  </a:cubicBezTo>
                  <a:cubicBezTo>
                    <a:pt x="26386" y="8983"/>
                    <a:pt x="26395" y="8982"/>
                    <a:pt x="26403" y="8982"/>
                  </a:cubicBezTo>
                  <a:cubicBezTo>
                    <a:pt x="26434" y="8982"/>
                    <a:pt x="26444" y="9002"/>
                    <a:pt x="26434" y="9035"/>
                  </a:cubicBezTo>
                  <a:cubicBezTo>
                    <a:pt x="26430" y="9048"/>
                    <a:pt x="26427" y="9055"/>
                    <a:pt x="26423" y="9055"/>
                  </a:cubicBezTo>
                  <a:cubicBezTo>
                    <a:pt x="26419" y="9055"/>
                    <a:pt x="26414" y="9047"/>
                    <a:pt x="26409" y="9031"/>
                  </a:cubicBezTo>
                  <a:cubicBezTo>
                    <a:pt x="26403" y="9017"/>
                    <a:pt x="26398" y="9010"/>
                    <a:pt x="26395" y="9010"/>
                  </a:cubicBezTo>
                  <a:cubicBezTo>
                    <a:pt x="26393" y="9010"/>
                    <a:pt x="26392" y="9013"/>
                    <a:pt x="26392" y="9020"/>
                  </a:cubicBezTo>
                  <a:cubicBezTo>
                    <a:pt x="26386" y="9051"/>
                    <a:pt x="26426" y="9079"/>
                    <a:pt x="26461" y="9079"/>
                  </a:cubicBezTo>
                  <a:cubicBezTo>
                    <a:pt x="26470" y="9079"/>
                    <a:pt x="26478" y="9077"/>
                    <a:pt x="26485" y="9073"/>
                  </a:cubicBezTo>
                  <a:cubicBezTo>
                    <a:pt x="26492" y="9068"/>
                    <a:pt x="26500" y="9065"/>
                    <a:pt x="26510" y="9065"/>
                  </a:cubicBezTo>
                  <a:cubicBezTo>
                    <a:pt x="26527" y="9065"/>
                    <a:pt x="26547" y="9073"/>
                    <a:pt x="26562" y="9086"/>
                  </a:cubicBezTo>
                  <a:cubicBezTo>
                    <a:pt x="26580" y="9099"/>
                    <a:pt x="26601" y="9107"/>
                    <a:pt x="26614" y="9107"/>
                  </a:cubicBezTo>
                  <a:cubicBezTo>
                    <a:pt x="26619" y="9107"/>
                    <a:pt x="26623" y="9106"/>
                    <a:pt x="26624" y="9104"/>
                  </a:cubicBezTo>
                  <a:cubicBezTo>
                    <a:pt x="26628" y="9101"/>
                    <a:pt x="26633" y="9100"/>
                    <a:pt x="26639" y="9100"/>
                  </a:cubicBezTo>
                  <a:cubicBezTo>
                    <a:pt x="26651" y="9100"/>
                    <a:pt x="26666" y="9104"/>
                    <a:pt x="26679" y="9111"/>
                  </a:cubicBezTo>
                  <a:cubicBezTo>
                    <a:pt x="26699" y="9123"/>
                    <a:pt x="26716" y="9128"/>
                    <a:pt x="26727" y="9128"/>
                  </a:cubicBezTo>
                  <a:cubicBezTo>
                    <a:pt x="26743" y="9128"/>
                    <a:pt x="26748" y="9117"/>
                    <a:pt x="26732" y="9097"/>
                  </a:cubicBezTo>
                  <a:cubicBezTo>
                    <a:pt x="26714" y="9080"/>
                    <a:pt x="26721" y="9070"/>
                    <a:pt x="26767" y="9059"/>
                  </a:cubicBezTo>
                  <a:cubicBezTo>
                    <a:pt x="26798" y="9049"/>
                    <a:pt x="26825" y="9031"/>
                    <a:pt x="26829" y="9017"/>
                  </a:cubicBezTo>
                  <a:cubicBezTo>
                    <a:pt x="26836" y="8998"/>
                    <a:pt x="26852" y="8988"/>
                    <a:pt x="26872" y="8988"/>
                  </a:cubicBezTo>
                  <a:cubicBezTo>
                    <a:pt x="26894" y="8988"/>
                    <a:pt x="26921" y="9000"/>
                    <a:pt x="26943" y="9024"/>
                  </a:cubicBezTo>
                  <a:cubicBezTo>
                    <a:pt x="26964" y="9044"/>
                    <a:pt x="26975" y="9054"/>
                    <a:pt x="26983" y="9054"/>
                  </a:cubicBezTo>
                  <a:cubicBezTo>
                    <a:pt x="26991" y="9054"/>
                    <a:pt x="26996" y="9046"/>
                    <a:pt x="27002" y="9031"/>
                  </a:cubicBezTo>
                  <a:cubicBezTo>
                    <a:pt x="27019" y="8996"/>
                    <a:pt x="27085" y="8960"/>
                    <a:pt x="27125" y="8960"/>
                  </a:cubicBezTo>
                  <a:cubicBezTo>
                    <a:pt x="27136" y="8960"/>
                    <a:pt x="27146" y="8963"/>
                    <a:pt x="27152" y="8969"/>
                  </a:cubicBezTo>
                  <a:cubicBezTo>
                    <a:pt x="27156" y="8973"/>
                    <a:pt x="27159" y="8974"/>
                    <a:pt x="27160" y="8974"/>
                  </a:cubicBezTo>
                  <a:cubicBezTo>
                    <a:pt x="27163" y="8974"/>
                    <a:pt x="27163" y="8969"/>
                    <a:pt x="27158" y="8958"/>
                  </a:cubicBezTo>
                  <a:cubicBezTo>
                    <a:pt x="27124" y="8868"/>
                    <a:pt x="27127" y="8854"/>
                    <a:pt x="27196" y="8847"/>
                  </a:cubicBezTo>
                  <a:cubicBezTo>
                    <a:pt x="27256" y="8844"/>
                    <a:pt x="27262" y="8841"/>
                    <a:pt x="27238" y="8802"/>
                  </a:cubicBezTo>
                  <a:cubicBezTo>
                    <a:pt x="27225" y="8782"/>
                    <a:pt x="27200" y="8757"/>
                    <a:pt x="27186" y="8747"/>
                  </a:cubicBezTo>
                  <a:cubicBezTo>
                    <a:pt x="27155" y="8726"/>
                    <a:pt x="27169" y="8698"/>
                    <a:pt x="27225" y="8684"/>
                  </a:cubicBezTo>
                  <a:cubicBezTo>
                    <a:pt x="27230" y="8683"/>
                    <a:pt x="27235" y="8682"/>
                    <a:pt x="27239" y="8682"/>
                  </a:cubicBezTo>
                  <a:cubicBezTo>
                    <a:pt x="27256" y="8682"/>
                    <a:pt x="27262" y="8692"/>
                    <a:pt x="27262" y="8712"/>
                  </a:cubicBezTo>
                  <a:cubicBezTo>
                    <a:pt x="27261" y="8728"/>
                    <a:pt x="27261" y="8736"/>
                    <a:pt x="27263" y="8736"/>
                  </a:cubicBezTo>
                  <a:cubicBezTo>
                    <a:pt x="27264" y="8736"/>
                    <a:pt x="27268" y="8729"/>
                    <a:pt x="27273" y="8716"/>
                  </a:cubicBezTo>
                  <a:cubicBezTo>
                    <a:pt x="27280" y="8695"/>
                    <a:pt x="27291" y="8688"/>
                    <a:pt x="27317" y="8688"/>
                  </a:cubicBezTo>
                  <a:cubicBezTo>
                    <a:pt x="27327" y="8688"/>
                    <a:pt x="27339" y="8689"/>
                    <a:pt x="27353" y="8691"/>
                  </a:cubicBezTo>
                  <a:cubicBezTo>
                    <a:pt x="27387" y="8695"/>
                    <a:pt x="27422" y="8708"/>
                    <a:pt x="27425" y="8722"/>
                  </a:cubicBezTo>
                  <a:cubicBezTo>
                    <a:pt x="27426" y="8727"/>
                    <a:pt x="27428" y="8729"/>
                    <a:pt x="27430" y="8729"/>
                  </a:cubicBezTo>
                  <a:cubicBezTo>
                    <a:pt x="27436" y="8729"/>
                    <a:pt x="27444" y="8718"/>
                    <a:pt x="27454" y="8702"/>
                  </a:cubicBezTo>
                  <a:cubicBezTo>
                    <a:pt x="27464" y="8675"/>
                    <a:pt x="27469" y="8664"/>
                    <a:pt x="27483" y="8664"/>
                  </a:cubicBezTo>
                  <a:cubicBezTo>
                    <a:pt x="27492" y="8664"/>
                    <a:pt x="27505" y="8669"/>
                    <a:pt x="27526" y="8677"/>
                  </a:cubicBezTo>
                  <a:cubicBezTo>
                    <a:pt x="27550" y="8689"/>
                    <a:pt x="27578" y="8699"/>
                    <a:pt x="27591" y="8699"/>
                  </a:cubicBezTo>
                  <a:cubicBezTo>
                    <a:pt x="27593" y="8699"/>
                    <a:pt x="27594" y="8699"/>
                    <a:pt x="27595" y="8698"/>
                  </a:cubicBezTo>
                  <a:cubicBezTo>
                    <a:pt x="27598" y="8698"/>
                    <a:pt x="27601" y="8698"/>
                    <a:pt x="27606" y="8698"/>
                  </a:cubicBezTo>
                  <a:cubicBezTo>
                    <a:pt x="27641" y="8698"/>
                    <a:pt x="27745" y="8708"/>
                    <a:pt x="27887" y="8729"/>
                  </a:cubicBezTo>
                  <a:cubicBezTo>
                    <a:pt x="27936" y="8737"/>
                    <a:pt x="27991" y="8747"/>
                    <a:pt x="28012" y="8757"/>
                  </a:cubicBezTo>
                  <a:cubicBezTo>
                    <a:pt x="28024" y="8763"/>
                    <a:pt x="28043" y="8765"/>
                    <a:pt x="28064" y="8765"/>
                  </a:cubicBezTo>
                  <a:cubicBezTo>
                    <a:pt x="28097" y="8765"/>
                    <a:pt x="28135" y="8759"/>
                    <a:pt x="28165" y="8747"/>
                  </a:cubicBezTo>
                  <a:cubicBezTo>
                    <a:pt x="28166" y="8746"/>
                    <a:pt x="28167" y="8746"/>
                    <a:pt x="28167" y="8746"/>
                  </a:cubicBezTo>
                  <a:cubicBezTo>
                    <a:pt x="28173" y="8746"/>
                    <a:pt x="28178" y="8755"/>
                    <a:pt x="28175" y="8771"/>
                  </a:cubicBezTo>
                  <a:cubicBezTo>
                    <a:pt x="28175" y="8788"/>
                    <a:pt x="28189" y="8802"/>
                    <a:pt x="28210" y="8802"/>
                  </a:cubicBezTo>
                  <a:cubicBezTo>
                    <a:pt x="28213" y="8803"/>
                    <a:pt x="28216" y="8803"/>
                    <a:pt x="28218" y="8803"/>
                  </a:cubicBezTo>
                  <a:cubicBezTo>
                    <a:pt x="28237" y="8803"/>
                    <a:pt x="28247" y="8793"/>
                    <a:pt x="28241" y="8778"/>
                  </a:cubicBezTo>
                  <a:cubicBezTo>
                    <a:pt x="28237" y="8761"/>
                    <a:pt x="28251" y="8750"/>
                    <a:pt x="28279" y="8747"/>
                  </a:cubicBezTo>
                  <a:cubicBezTo>
                    <a:pt x="28307" y="8747"/>
                    <a:pt x="28331" y="8737"/>
                    <a:pt x="28335" y="8722"/>
                  </a:cubicBezTo>
                  <a:cubicBezTo>
                    <a:pt x="28338" y="8713"/>
                    <a:pt x="28351" y="8704"/>
                    <a:pt x="28368" y="8704"/>
                  </a:cubicBezTo>
                  <a:cubicBezTo>
                    <a:pt x="28371" y="8704"/>
                    <a:pt x="28374" y="8704"/>
                    <a:pt x="28376" y="8705"/>
                  </a:cubicBezTo>
                  <a:cubicBezTo>
                    <a:pt x="28397" y="8705"/>
                    <a:pt x="28407" y="8698"/>
                    <a:pt x="28404" y="8677"/>
                  </a:cubicBezTo>
                  <a:cubicBezTo>
                    <a:pt x="28397" y="8660"/>
                    <a:pt x="28370" y="8649"/>
                    <a:pt x="28338" y="8649"/>
                  </a:cubicBezTo>
                  <a:cubicBezTo>
                    <a:pt x="28311" y="8649"/>
                    <a:pt x="28258" y="8628"/>
                    <a:pt x="28224" y="8604"/>
                  </a:cubicBezTo>
                  <a:cubicBezTo>
                    <a:pt x="28192" y="8579"/>
                    <a:pt x="28151" y="8562"/>
                    <a:pt x="28131" y="8562"/>
                  </a:cubicBezTo>
                  <a:cubicBezTo>
                    <a:pt x="28130" y="8562"/>
                    <a:pt x="28128" y="8562"/>
                    <a:pt x="28127" y="8563"/>
                  </a:cubicBezTo>
                  <a:cubicBezTo>
                    <a:pt x="28121" y="8564"/>
                    <a:pt x="28117" y="8565"/>
                    <a:pt x="28114" y="8565"/>
                  </a:cubicBezTo>
                  <a:cubicBezTo>
                    <a:pt x="28104" y="8565"/>
                    <a:pt x="28108" y="8555"/>
                    <a:pt x="28127" y="8532"/>
                  </a:cubicBezTo>
                  <a:cubicBezTo>
                    <a:pt x="28147" y="8511"/>
                    <a:pt x="28151" y="8490"/>
                    <a:pt x="28141" y="8483"/>
                  </a:cubicBezTo>
                  <a:cubicBezTo>
                    <a:pt x="28120" y="8473"/>
                    <a:pt x="28187" y="8386"/>
                    <a:pt x="28215" y="8386"/>
                  </a:cubicBezTo>
                  <a:cubicBezTo>
                    <a:pt x="28215" y="8386"/>
                    <a:pt x="28216" y="8386"/>
                    <a:pt x="28216" y="8386"/>
                  </a:cubicBezTo>
                  <a:cubicBezTo>
                    <a:pt x="28224" y="8386"/>
                    <a:pt x="28224" y="8365"/>
                    <a:pt x="28213" y="8337"/>
                  </a:cubicBezTo>
                  <a:cubicBezTo>
                    <a:pt x="28205" y="8314"/>
                    <a:pt x="28189" y="8301"/>
                    <a:pt x="28175" y="8301"/>
                  </a:cubicBezTo>
                  <a:cubicBezTo>
                    <a:pt x="28171" y="8301"/>
                    <a:pt x="28168" y="8301"/>
                    <a:pt x="28165" y="8303"/>
                  </a:cubicBezTo>
                  <a:cubicBezTo>
                    <a:pt x="28160" y="8305"/>
                    <a:pt x="28155" y="8306"/>
                    <a:pt x="28151" y="8306"/>
                  </a:cubicBezTo>
                  <a:cubicBezTo>
                    <a:pt x="28135" y="8306"/>
                    <a:pt x="28120" y="8294"/>
                    <a:pt x="28109" y="8274"/>
                  </a:cubicBezTo>
                  <a:cubicBezTo>
                    <a:pt x="28098" y="8250"/>
                    <a:pt x="28083" y="8237"/>
                    <a:pt x="28070" y="8237"/>
                  </a:cubicBezTo>
                  <a:cubicBezTo>
                    <a:pt x="28059" y="8237"/>
                    <a:pt x="28050" y="8246"/>
                    <a:pt x="28043" y="8264"/>
                  </a:cubicBezTo>
                  <a:cubicBezTo>
                    <a:pt x="28038" y="8275"/>
                    <a:pt x="28024" y="8281"/>
                    <a:pt x="28001" y="8281"/>
                  </a:cubicBezTo>
                  <a:cubicBezTo>
                    <a:pt x="27993" y="8281"/>
                    <a:pt x="27984" y="8280"/>
                    <a:pt x="27974" y="8279"/>
                  </a:cubicBezTo>
                  <a:cubicBezTo>
                    <a:pt x="27922" y="8271"/>
                    <a:pt x="27912" y="8261"/>
                    <a:pt x="27912" y="8216"/>
                  </a:cubicBezTo>
                  <a:cubicBezTo>
                    <a:pt x="27905" y="8112"/>
                    <a:pt x="27917" y="8066"/>
                    <a:pt x="27941" y="8066"/>
                  </a:cubicBezTo>
                  <a:cubicBezTo>
                    <a:pt x="27942" y="8066"/>
                    <a:pt x="27944" y="8066"/>
                    <a:pt x="27946" y="8066"/>
                  </a:cubicBezTo>
                  <a:cubicBezTo>
                    <a:pt x="27952" y="8068"/>
                    <a:pt x="27956" y="8069"/>
                    <a:pt x="27959" y="8069"/>
                  </a:cubicBezTo>
                  <a:cubicBezTo>
                    <a:pt x="27966" y="8069"/>
                    <a:pt x="27963" y="8063"/>
                    <a:pt x="27953" y="8056"/>
                  </a:cubicBezTo>
                  <a:cubicBezTo>
                    <a:pt x="27946" y="8050"/>
                    <a:pt x="27935" y="8048"/>
                    <a:pt x="27925" y="8048"/>
                  </a:cubicBezTo>
                  <a:cubicBezTo>
                    <a:pt x="27916" y="8048"/>
                    <a:pt x="27907" y="8050"/>
                    <a:pt x="27901" y="8053"/>
                  </a:cubicBezTo>
                  <a:cubicBezTo>
                    <a:pt x="27896" y="8056"/>
                    <a:pt x="27892" y="8057"/>
                    <a:pt x="27889" y="8057"/>
                  </a:cubicBezTo>
                  <a:cubicBezTo>
                    <a:pt x="27880" y="8057"/>
                    <a:pt x="27877" y="8047"/>
                    <a:pt x="27877" y="8025"/>
                  </a:cubicBezTo>
                  <a:cubicBezTo>
                    <a:pt x="27877" y="8002"/>
                    <a:pt x="27874" y="7993"/>
                    <a:pt x="27864" y="7993"/>
                  </a:cubicBezTo>
                  <a:cubicBezTo>
                    <a:pt x="27859" y="7993"/>
                    <a:pt x="27852" y="7996"/>
                    <a:pt x="27842" y="8000"/>
                  </a:cubicBezTo>
                  <a:cubicBezTo>
                    <a:pt x="27831" y="8009"/>
                    <a:pt x="27819" y="8012"/>
                    <a:pt x="27807" y="8012"/>
                  </a:cubicBezTo>
                  <a:cubicBezTo>
                    <a:pt x="27799" y="8012"/>
                    <a:pt x="27792" y="8011"/>
                    <a:pt x="27787" y="8008"/>
                  </a:cubicBezTo>
                  <a:cubicBezTo>
                    <a:pt x="27779" y="8000"/>
                    <a:pt x="27779" y="7994"/>
                    <a:pt x="27786" y="7994"/>
                  </a:cubicBezTo>
                  <a:cubicBezTo>
                    <a:pt x="27788" y="7994"/>
                    <a:pt x="27792" y="7995"/>
                    <a:pt x="27797" y="7997"/>
                  </a:cubicBezTo>
                  <a:cubicBezTo>
                    <a:pt x="27799" y="7998"/>
                    <a:pt x="27802" y="7998"/>
                    <a:pt x="27804" y="7998"/>
                  </a:cubicBezTo>
                  <a:cubicBezTo>
                    <a:pt x="27814" y="7998"/>
                    <a:pt x="27820" y="7991"/>
                    <a:pt x="27818" y="7980"/>
                  </a:cubicBezTo>
                  <a:cubicBezTo>
                    <a:pt x="27814" y="7966"/>
                    <a:pt x="27835" y="7956"/>
                    <a:pt x="27863" y="7956"/>
                  </a:cubicBezTo>
                  <a:cubicBezTo>
                    <a:pt x="27915" y="7956"/>
                    <a:pt x="28008" y="7893"/>
                    <a:pt x="28002" y="7869"/>
                  </a:cubicBezTo>
                  <a:cubicBezTo>
                    <a:pt x="27999" y="7861"/>
                    <a:pt x="27989" y="7857"/>
                    <a:pt x="27976" y="7857"/>
                  </a:cubicBezTo>
                  <a:cubicBezTo>
                    <a:pt x="27972" y="7857"/>
                    <a:pt x="27968" y="7857"/>
                    <a:pt x="27963" y="7858"/>
                  </a:cubicBezTo>
                  <a:cubicBezTo>
                    <a:pt x="27957" y="7860"/>
                    <a:pt x="27952" y="7861"/>
                    <a:pt x="27947" y="7861"/>
                  </a:cubicBezTo>
                  <a:cubicBezTo>
                    <a:pt x="27934" y="7861"/>
                    <a:pt x="27924" y="7855"/>
                    <a:pt x="27922" y="7848"/>
                  </a:cubicBezTo>
                  <a:cubicBezTo>
                    <a:pt x="27919" y="7840"/>
                    <a:pt x="27909" y="7836"/>
                    <a:pt x="27896" y="7836"/>
                  </a:cubicBezTo>
                  <a:cubicBezTo>
                    <a:pt x="27892" y="7836"/>
                    <a:pt x="27888" y="7836"/>
                    <a:pt x="27883" y="7837"/>
                  </a:cubicBezTo>
                  <a:cubicBezTo>
                    <a:pt x="27881" y="7838"/>
                    <a:pt x="27879" y="7838"/>
                    <a:pt x="27876" y="7838"/>
                  </a:cubicBezTo>
                  <a:cubicBezTo>
                    <a:pt x="27858" y="7838"/>
                    <a:pt x="27841" y="7824"/>
                    <a:pt x="27832" y="7796"/>
                  </a:cubicBezTo>
                  <a:lnTo>
                    <a:pt x="27818" y="7744"/>
                  </a:lnTo>
                  <a:lnTo>
                    <a:pt x="27995" y="7712"/>
                  </a:lnTo>
                  <a:cubicBezTo>
                    <a:pt x="28083" y="7701"/>
                    <a:pt x="28171" y="7691"/>
                    <a:pt x="28207" y="7691"/>
                  </a:cubicBezTo>
                  <a:cubicBezTo>
                    <a:pt x="28213" y="7691"/>
                    <a:pt x="28217" y="7691"/>
                    <a:pt x="28220" y="7692"/>
                  </a:cubicBezTo>
                  <a:cubicBezTo>
                    <a:pt x="28229" y="7693"/>
                    <a:pt x="28236" y="7694"/>
                    <a:pt x="28243" y="7694"/>
                  </a:cubicBezTo>
                  <a:cubicBezTo>
                    <a:pt x="28263" y="7694"/>
                    <a:pt x="28274" y="7686"/>
                    <a:pt x="28279" y="7671"/>
                  </a:cubicBezTo>
                  <a:cubicBezTo>
                    <a:pt x="28283" y="7658"/>
                    <a:pt x="28288" y="7652"/>
                    <a:pt x="28291" y="7652"/>
                  </a:cubicBezTo>
                  <a:cubicBezTo>
                    <a:pt x="28293" y="7652"/>
                    <a:pt x="28295" y="7655"/>
                    <a:pt x="28296" y="7661"/>
                  </a:cubicBezTo>
                  <a:cubicBezTo>
                    <a:pt x="28299" y="7667"/>
                    <a:pt x="28309" y="7671"/>
                    <a:pt x="28324" y="7671"/>
                  </a:cubicBezTo>
                  <a:cubicBezTo>
                    <a:pt x="28331" y="7671"/>
                    <a:pt x="28340" y="7670"/>
                    <a:pt x="28349" y="7667"/>
                  </a:cubicBezTo>
                  <a:cubicBezTo>
                    <a:pt x="28373" y="7661"/>
                    <a:pt x="28391" y="7650"/>
                    <a:pt x="28386" y="7640"/>
                  </a:cubicBezTo>
                  <a:cubicBezTo>
                    <a:pt x="28386" y="7634"/>
                    <a:pt x="28379" y="7628"/>
                    <a:pt x="28369" y="7628"/>
                  </a:cubicBezTo>
                  <a:cubicBezTo>
                    <a:pt x="28367" y="7628"/>
                    <a:pt x="28365" y="7629"/>
                    <a:pt x="28362" y="7629"/>
                  </a:cubicBezTo>
                  <a:cubicBezTo>
                    <a:pt x="28361" y="7629"/>
                    <a:pt x="28360" y="7630"/>
                    <a:pt x="28359" y="7630"/>
                  </a:cubicBezTo>
                  <a:cubicBezTo>
                    <a:pt x="28331" y="7630"/>
                    <a:pt x="28287" y="7535"/>
                    <a:pt x="28300" y="7504"/>
                  </a:cubicBezTo>
                  <a:cubicBezTo>
                    <a:pt x="28311" y="7483"/>
                    <a:pt x="28300" y="7477"/>
                    <a:pt x="28272" y="7477"/>
                  </a:cubicBezTo>
                  <a:cubicBezTo>
                    <a:pt x="28237" y="7477"/>
                    <a:pt x="28237" y="7477"/>
                    <a:pt x="28279" y="7463"/>
                  </a:cubicBezTo>
                  <a:cubicBezTo>
                    <a:pt x="28289" y="7460"/>
                    <a:pt x="28299" y="7458"/>
                    <a:pt x="28309" y="7458"/>
                  </a:cubicBezTo>
                  <a:cubicBezTo>
                    <a:pt x="28322" y="7458"/>
                    <a:pt x="28333" y="7462"/>
                    <a:pt x="28335" y="7470"/>
                  </a:cubicBezTo>
                  <a:cubicBezTo>
                    <a:pt x="28337" y="7478"/>
                    <a:pt x="28345" y="7485"/>
                    <a:pt x="28355" y="7485"/>
                  </a:cubicBezTo>
                  <a:cubicBezTo>
                    <a:pt x="28357" y="7485"/>
                    <a:pt x="28360" y="7484"/>
                    <a:pt x="28362" y="7483"/>
                  </a:cubicBezTo>
                  <a:cubicBezTo>
                    <a:pt x="28373" y="7480"/>
                    <a:pt x="28380" y="7463"/>
                    <a:pt x="28376" y="7449"/>
                  </a:cubicBezTo>
                  <a:cubicBezTo>
                    <a:pt x="28370" y="7435"/>
                    <a:pt x="28380" y="7418"/>
                    <a:pt x="28397" y="7414"/>
                  </a:cubicBezTo>
                  <a:cubicBezTo>
                    <a:pt x="28411" y="7411"/>
                    <a:pt x="28442" y="7400"/>
                    <a:pt x="28470" y="7393"/>
                  </a:cubicBezTo>
                  <a:cubicBezTo>
                    <a:pt x="28508" y="7379"/>
                    <a:pt x="28508" y="7376"/>
                    <a:pt x="28466" y="7369"/>
                  </a:cubicBezTo>
                  <a:cubicBezTo>
                    <a:pt x="28442" y="7363"/>
                    <a:pt x="28418" y="7352"/>
                    <a:pt x="28415" y="7342"/>
                  </a:cubicBezTo>
                  <a:cubicBezTo>
                    <a:pt x="28409" y="7326"/>
                    <a:pt x="28503" y="7305"/>
                    <a:pt x="28566" y="7305"/>
                  </a:cubicBezTo>
                  <a:cubicBezTo>
                    <a:pt x="28584" y="7305"/>
                    <a:pt x="28599" y="7306"/>
                    <a:pt x="28609" y="7310"/>
                  </a:cubicBezTo>
                  <a:cubicBezTo>
                    <a:pt x="28620" y="7316"/>
                    <a:pt x="28638" y="7319"/>
                    <a:pt x="28656" y="7319"/>
                  </a:cubicBezTo>
                  <a:cubicBezTo>
                    <a:pt x="28672" y="7319"/>
                    <a:pt x="28688" y="7317"/>
                    <a:pt x="28703" y="7314"/>
                  </a:cubicBezTo>
                  <a:cubicBezTo>
                    <a:pt x="28716" y="7312"/>
                    <a:pt x="28733" y="7311"/>
                    <a:pt x="28748" y="7311"/>
                  </a:cubicBezTo>
                  <a:cubicBezTo>
                    <a:pt x="28763" y="7311"/>
                    <a:pt x="28777" y="7312"/>
                    <a:pt x="28786" y="7314"/>
                  </a:cubicBezTo>
                  <a:cubicBezTo>
                    <a:pt x="28793" y="7316"/>
                    <a:pt x="28800" y="7317"/>
                    <a:pt x="28807" y="7317"/>
                  </a:cubicBezTo>
                  <a:cubicBezTo>
                    <a:pt x="28821" y="7317"/>
                    <a:pt x="28834" y="7312"/>
                    <a:pt x="28841" y="7304"/>
                  </a:cubicBezTo>
                  <a:cubicBezTo>
                    <a:pt x="28848" y="7298"/>
                    <a:pt x="28853" y="7295"/>
                    <a:pt x="28856" y="7295"/>
                  </a:cubicBezTo>
                  <a:lnTo>
                    <a:pt x="28856" y="7295"/>
                  </a:lnTo>
                  <a:cubicBezTo>
                    <a:pt x="28859" y="7295"/>
                    <a:pt x="28859" y="7300"/>
                    <a:pt x="28855" y="7310"/>
                  </a:cubicBezTo>
                  <a:cubicBezTo>
                    <a:pt x="28852" y="7322"/>
                    <a:pt x="28871" y="7329"/>
                    <a:pt x="28907" y="7329"/>
                  </a:cubicBezTo>
                  <a:cubicBezTo>
                    <a:pt x="28915" y="7329"/>
                    <a:pt x="28923" y="7328"/>
                    <a:pt x="28932" y="7328"/>
                  </a:cubicBezTo>
                  <a:cubicBezTo>
                    <a:pt x="28944" y="7327"/>
                    <a:pt x="28956" y="7326"/>
                    <a:pt x="28967" y="7326"/>
                  </a:cubicBezTo>
                  <a:cubicBezTo>
                    <a:pt x="28998" y="7326"/>
                    <a:pt x="29024" y="7329"/>
                    <a:pt x="29032" y="7334"/>
                  </a:cubicBezTo>
                  <a:cubicBezTo>
                    <a:pt x="29035" y="7337"/>
                    <a:pt x="29042" y="7338"/>
                    <a:pt x="29049" y="7338"/>
                  </a:cubicBezTo>
                  <a:cubicBezTo>
                    <a:pt x="29063" y="7338"/>
                    <a:pt x="29082" y="7334"/>
                    <a:pt x="29098" y="7328"/>
                  </a:cubicBezTo>
                  <a:cubicBezTo>
                    <a:pt x="29114" y="7319"/>
                    <a:pt x="29122" y="7315"/>
                    <a:pt x="29125" y="7315"/>
                  </a:cubicBezTo>
                  <a:lnTo>
                    <a:pt x="29125" y="7315"/>
                  </a:lnTo>
                  <a:cubicBezTo>
                    <a:pt x="29127" y="7315"/>
                    <a:pt x="29124" y="7319"/>
                    <a:pt x="29115" y="7328"/>
                  </a:cubicBezTo>
                  <a:cubicBezTo>
                    <a:pt x="29094" y="7352"/>
                    <a:pt x="29105" y="7359"/>
                    <a:pt x="29167" y="7376"/>
                  </a:cubicBezTo>
                  <a:cubicBezTo>
                    <a:pt x="29183" y="7380"/>
                    <a:pt x="29204" y="7382"/>
                    <a:pt x="29227" y="7382"/>
                  </a:cubicBezTo>
                  <a:cubicBezTo>
                    <a:pt x="29322" y="7382"/>
                    <a:pt x="29457" y="7352"/>
                    <a:pt x="29452" y="7324"/>
                  </a:cubicBezTo>
                  <a:cubicBezTo>
                    <a:pt x="29452" y="7320"/>
                    <a:pt x="29453" y="7318"/>
                    <a:pt x="29455" y="7318"/>
                  </a:cubicBezTo>
                  <a:cubicBezTo>
                    <a:pt x="29459" y="7318"/>
                    <a:pt x="29467" y="7328"/>
                    <a:pt x="29480" y="7345"/>
                  </a:cubicBezTo>
                  <a:cubicBezTo>
                    <a:pt x="29504" y="7376"/>
                    <a:pt x="29504" y="7400"/>
                    <a:pt x="29486" y="7428"/>
                  </a:cubicBezTo>
                  <a:cubicBezTo>
                    <a:pt x="29472" y="7446"/>
                    <a:pt x="29467" y="7454"/>
                    <a:pt x="29470" y="7454"/>
                  </a:cubicBezTo>
                  <a:cubicBezTo>
                    <a:pt x="29472" y="7454"/>
                    <a:pt x="29480" y="7449"/>
                    <a:pt x="29494" y="7442"/>
                  </a:cubicBezTo>
                  <a:cubicBezTo>
                    <a:pt x="29509" y="7432"/>
                    <a:pt x="29539" y="7427"/>
                    <a:pt x="29569" y="7427"/>
                  </a:cubicBezTo>
                  <a:cubicBezTo>
                    <a:pt x="29612" y="7427"/>
                    <a:pt x="29656" y="7436"/>
                    <a:pt x="29660" y="7453"/>
                  </a:cubicBezTo>
                  <a:cubicBezTo>
                    <a:pt x="29664" y="7459"/>
                    <a:pt x="29639" y="7477"/>
                    <a:pt x="29608" y="7488"/>
                  </a:cubicBezTo>
                  <a:lnTo>
                    <a:pt x="29549" y="7508"/>
                  </a:lnTo>
                  <a:lnTo>
                    <a:pt x="29619" y="7522"/>
                  </a:lnTo>
                  <a:cubicBezTo>
                    <a:pt x="29637" y="7526"/>
                    <a:pt x="29652" y="7528"/>
                    <a:pt x="29664" y="7528"/>
                  </a:cubicBezTo>
                  <a:cubicBezTo>
                    <a:pt x="29683" y="7528"/>
                    <a:pt x="29694" y="7523"/>
                    <a:pt x="29698" y="7512"/>
                  </a:cubicBezTo>
                  <a:cubicBezTo>
                    <a:pt x="29704" y="7497"/>
                    <a:pt x="29720" y="7490"/>
                    <a:pt x="29742" y="7490"/>
                  </a:cubicBezTo>
                  <a:cubicBezTo>
                    <a:pt x="29747" y="7490"/>
                    <a:pt x="29752" y="7490"/>
                    <a:pt x="29757" y="7491"/>
                  </a:cubicBezTo>
                  <a:cubicBezTo>
                    <a:pt x="29806" y="7494"/>
                    <a:pt x="29806" y="7494"/>
                    <a:pt x="29764" y="7508"/>
                  </a:cubicBezTo>
                  <a:cubicBezTo>
                    <a:pt x="29736" y="7515"/>
                    <a:pt x="29754" y="7525"/>
                    <a:pt x="29819" y="7536"/>
                  </a:cubicBezTo>
                  <a:cubicBezTo>
                    <a:pt x="29872" y="7545"/>
                    <a:pt x="29902" y="7550"/>
                    <a:pt x="29915" y="7550"/>
                  </a:cubicBezTo>
                  <a:cubicBezTo>
                    <a:pt x="29933" y="7550"/>
                    <a:pt x="29927" y="7543"/>
                    <a:pt x="29913" y="7525"/>
                  </a:cubicBezTo>
                  <a:cubicBezTo>
                    <a:pt x="29896" y="7508"/>
                    <a:pt x="29910" y="7498"/>
                    <a:pt x="29965" y="7488"/>
                  </a:cubicBezTo>
                  <a:cubicBezTo>
                    <a:pt x="30007" y="7480"/>
                    <a:pt x="30045" y="7477"/>
                    <a:pt x="30048" y="7477"/>
                  </a:cubicBezTo>
                  <a:cubicBezTo>
                    <a:pt x="30050" y="7478"/>
                    <a:pt x="30055" y="7479"/>
                    <a:pt x="30061" y="7479"/>
                  </a:cubicBezTo>
                  <a:cubicBezTo>
                    <a:pt x="30067" y="7479"/>
                    <a:pt x="30075" y="7478"/>
                    <a:pt x="30080" y="7477"/>
                  </a:cubicBezTo>
                  <a:cubicBezTo>
                    <a:pt x="30083" y="7476"/>
                    <a:pt x="30087" y="7476"/>
                    <a:pt x="30089" y="7476"/>
                  </a:cubicBezTo>
                  <a:cubicBezTo>
                    <a:pt x="30128" y="7476"/>
                    <a:pt x="30104" y="7516"/>
                    <a:pt x="30056" y="7525"/>
                  </a:cubicBezTo>
                  <a:cubicBezTo>
                    <a:pt x="30027" y="7529"/>
                    <a:pt x="30007" y="7543"/>
                    <a:pt x="30018" y="7550"/>
                  </a:cubicBezTo>
                  <a:cubicBezTo>
                    <a:pt x="30024" y="7555"/>
                    <a:pt x="30035" y="7557"/>
                    <a:pt x="30049" y="7557"/>
                  </a:cubicBezTo>
                  <a:cubicBezTo>
                    <a:pt x="30066" y="7557"/>
                    <a:pt x="30088" y="7554"/>
                    <a:pt x="30111" y="7546"/>
                  </a:cubicBezTo>
                  <a:cubicBezTo>
                    <a:pt x="30130" y="7541"/>
                    <a:pt x="30154" y="7538"/>
                    <a:pt x="30178" y="7538"/>
                  </a:cubicBezTo>
                  <a:cubicBezTo>
                    <a:pt x="30201" y="7538"/>
                    <a:pt x="30224" y="7541"/>
                    <a:pt x="30239" y="7546"/>
                  </a:cubicBezTo>
                  <a:cubicBezTo>
                    <a:pt x="30259" y="7553"/>
                    <a:pt x="30272" y="7556"/>
                    <a:pt x="30281" y="7556"/>
                  </a:cubicBezTo>
                  <a:cubicBezTo>
                    <a:pt x="30296" y="7556"/>
                    <a:pt x="30298" y="7547"/>
                    <a:pt x="30298" y="7525"/>
                  </a:cubicBezTo>
                  <a:cubicBezTo>
                    <a:pt x="30298" y="7510"/>
                    <a:pt x="30299" y="7502"/>
                    <a:pt x="30303" y="7502"/>
                  </a:cubicBezTo>
                  <a:cubicBezTo>
                    <a:pt x="30306" y="7502"/>
                    <a:pt x="30314" y="7511"/>
                    <a:pt x="30326" y="7529"/>
                  </a:cubicBezTo>
                  <a:cubicBezTo>
                    <a:pt x="30346" y="7555"/>
                    <a:pt x="30383" y="7570"/>
                    <a:pt x="30416" y="7570"/>
                  </a:cubicBezTo>
                  <a:cubicBezTo>
                    <a:pt x="30436" y="7570"/>
                    <a:pt x="30455" y="7565"/>
                    <a:pt x="30468" y="7553"/>
                  </a:cubicBezTo>
                  <a:cubicBezTo>
                    <a:pt x="30474" y="7547"/>
                    <a:pt x="30488" y="7545"/>
                    <a:pt x="30505" y="7545"/>
                  </a:cubicBezTo>
                  <a:cubicBezTo>
                    <a:pt x="30519" y="7545"/>
                    <a:pt x="30536" y="7547"/>
                    <a:pt x="30551" y="7550"/>
                  </a:cubicBezTo>
                  <a:cubicBezTo>
                    <a:pt x="30570" y="7556"/>
                    <a:pt x="30587" y="7558"/>
                    <a:pt x="30598" y="7558"/>
                  </a:cubicBezTo>
                  <a:cubicBezTo>
                    <a:pt x="30607" y="7558"/>
                    <a:pt x="30612" y="7556"/>
                    <a:pt x="30610" y="7553"/>
                  </a:cubicBezTo>
                  <a:cubicBezTo>
                    <a:pt x="30610" y="7549"/>
                    <a:pt x="30612" y="7547"/>
                    <a:pt x="30614" y="7547"/>
                  </a:cubicBezTo>
                  <a:cubicBezTo>
                    <a:pt x="30618" y="7547"/>
                    <a:pt x="30623" y="7550"/>
                    <a:pt x="30631" y="7557"/>
                  </a:cubicBezTo>
                  <a:cubicBezTo>
                    <a:pt x="30645" y="7567"/>
                    <a:pt x="30697" y="7577"/>
                    <a:pt x="30749" y="7584"/>
                  </a:cubicBezTo>
                  <a:cubicBezTo>
                    <a:pt x="30778" y="7587"/>
                    <a:pt x="30798" y="7588"/>
                    <a:pt x="30811" y="7588"/>
                  </a:cubicBezTo>
                  <a:cubicBezTo>
                    <a:pt x="30837" y="7588"/>
                    <a:pt x="30839" y="7582"/>
                    <a:pt x="30833" y="7563"/>
                  </a:cubicBezTo>
                  <a:cubicBezTo>
                    <a:pt x="30828" y="7550"/>
                    <a:pt x="30819" y="7543"/>
                    <a:pt x="30808" y="7543"/>
                  </a:cubicBezTo>
                  <a:cubicBezTo>
                    <a:pt x="30805" y="7543"/>
                    <a:pt x="30801" y="7544"/>
                    <a:pt x="30798" y="7546"/>
                  </a:cubicBezTo>
                  <a:cubicBezTo>
                    <a:pt x="30773" y="7554"/>
                    <a:pt x="30754" y="7559"/>
                    <a:pt x="30740" y="7559"/>
                  </a:cubicBezTo>
                  <a:cubicBezTo>
                    <a:pt x="30718" y="7559"/>
                    <a:pt x="30707" y="7548"/>
                    <a:pt x="30701" y="7525"/>
                  </a:cubicBezTo>
                  <a:cubicBezTo>
                    <a:pt x="30691" y="7494"/>
                    <a:pt x="30722" y="7470"/>
                    <a:pt x="30753" y="7470"/>
                  </a:cubicBezTo>
                  <a:cubicBezTo>
                    <a:pt x="30767" y="7470"/>
                    <a:pt x="30781" y="7475"/>
                    <a:pt x="30791" y="7488"/>
                  </a:cubicBezTo>
                  <a:cubicBezTo>
                    <a:pt x="30799" y="7496"/>
                    <a:pt x="30809" y="7501"/>
                    <a:pt x="30821" y="7501"/>
                  </a:cubicBezTo>
                  <a:cubicBezTo>
                    <a:pt x="30832" y="7501"/>
                    <a:pt x="30844" y="7497"/>
                    <a:pt x="30857" y="7491"/>
                  </a:cubicBezTo>
                  <a:cubicBezTo>
                    <a:pt x="30871" y="7484"/>
                    <a:pt x="30887" y="7480"/>
                    <a:pt x="30904" y="7480"/>
                  </a:cubicBezTo>
                  <a:cubicBezTo>
                    <a:pt x="30920" y="7480"/>
                    <a:pt x="30937" y="7484"/>
                    <a:pt x="30951" y="7491"/>
                  </a:cubicBezTo>
                  <a:cubicBezTo>
                    <a:pt x="30967" y="7497"/>
                    <a:pt x="30983" y="7500"/>
                    <a:pt x="30995" y="7500"/>
                  </a:cubicBezTo>
                  <a:cubicBezTo>
                    <a:pt x="31004" y="7500"/>
                    <a:pt x="31010" y="7498"/>
                    <a:pt x="31013" y="7494"/>
                  </a:cubicBezTo>
                  <a:cubicBezTo>
                    <a:pt x="31016" y="7491"/>
                    <a:pt x="31019" y="7490"/>
                    <a:pt x="31021" y="7490"/>
                  </a:cubicBezTo>
                  <a:cubicBezTo>
                    <a:pt x="31025" y="7490"/>
                    <a:pt x="31028" y="7493"/>
                    <a:pt x="31030" y="7501"/>
                  </a:cubicBezTo>
                  <a:cubicBezTo>
                    <a:pt x="31033" y="7510"/>
                    <a:pt x="31046" y="7515"/>
                    <a:pt x="31063" y="7515"/>
                  </a:cubicBezTo>
                  <a:cubicBezTo>
                    <a:pt x="31071" y="7515"/>
                    <a:pt x="31080" y="7514"/>
                    <a:pt x="31089" y="7512"/>
                  </a:cubicBezTo>
                  <a:cubicBezTo>
                    <a:pt x="31107" y="7508"/>
                    <a:pt x="31122" y="7506"/>
                    <a:pt x="31136" y="7506"/>
                  </a:cubicBezTo>
                  <a:cubicBezTo>
                    <a:pt x="31171" y="7506"/>
                    <a:pt x="31196" y="7519"/>
                    <a:pt x="31222" y="7546"/>
                  </a:cubicBezTo>
                  <a:cubicBezTo>
                    <a:pt x="31233" y="7562"/>
                    <a:pt x="31255" y="7570"/>
                    <a:pt x="31282" y="7570"/>
                  </a:cubicBezTo>
                  <a:cubicBezTo>
                    <a:pt x="31302" y="7570"/>
                    <a:pt x="31324" y="7566"/>
                    <a:pt x="31346" y="7557"/>
                  </a:cubicBezTo>
                  <a:cubicBezTo>
                    <a:pt x="31347" y="7556"/>
                    <a:pt x="31348" y="7556"/>
                    <a:pt x="31349" y="7556"/>
                  </a:cubicBezTo>
                  <a:cubicBezTo>
                    <a:pt x="31357" y="7556"/>
                    <a:pt x="31368" y="7565"/>
                    <a:pt x="31371" y="7577"/>
                  </a:cubicBezTo>
                  <a:cubicBezTo>
                    <a:pt x="31374" y="7595"/>
                    <a:pt x="31409" y="7612"/>
                    <a:pt x="31446" y="7616"/>
                  </a:cubicBezTo>
                  <a:cubicBezTo>
                    <a:pt x="31485" y="7616"/>
                    <a:pt x="31526" y="7626"/>
                    <a:pt x="31540" y="7640"/>
                  </a:cubicBezTo>
                  <a:cubicBezTo>
                    <a:pt x="31548" y="7646"/>
                    <a:pt x="31552" y="7649"/>
                    <a:pt x="31555" y="7649"/>
                  </a:cubicBezTo>
                  <a:cubicBezTo>
                    <a:pt x="31560" y="7649"/>
                    <a:pt x="31560" y="7643"/>
                    <a:pt x="31558" y="7633"/>
                  </a:cubicBezTo>
                  <a:cubicBezTo>
                    <a:pt x="31550" y="7611"/>
                    <a:pt x="31561" y="7600"/>
                    <a:pt x="31577" y="7600"/>
                  </a:cubicBezTo>
                  <a:cubicBezTo>
                    <a:pt x="31597" y="7600"/>
                    <a:pt x="31624" y="7615"/>
                    <a:pt x="31638" y="7643"/>
                  </a:cubicBezTo>
                  <a:cubicBezTo>
                    <a:pt x="31651" y="7675"/>
                    <a:pt x="31679" y="7692"/>
                    <a:pt x="31710" y="7692"/>
                  </a:cubicBezTo>
                  <a:cubicBezTo>
                    <a:pt x="31738" y="7692"/>
                    <a:pt x="31763" y="7709"/>
                    <a:pt x="31773" y="7737"/>
                  </a:cubicBezTo>
                  <a:cubicBezTo>
                    <a:pt x="31785" y="7769"/>
                    <a:pt x="31790" y="7781"/>
                    <a:pt x="31765" y="7781"/>
                  </a:cubicBezTo>
                  <a:cubicBezTo>
                    <a:pt x="31749" y="7781"/>
                    <a:pt x="31721" y="7776"/>
                    <a:pt x="31675" y="7768"/>
                  </a:cubicBezTo>
                  <a:cubicBezTo>
                    <a:pt x="31624" y="7758"/>
                    <a:pt x="31550" y="7754"/>
                    <a:pt x="31516" y="7754"/>
                  </a:cubicBezTo>
                  <a:cubicBezTo>
                    <a:pt x="31508" y="7755"/>
                    <a:pt x="31500" y="7755"/>
                    <a:pt x="31493" y="7755"/>
                  </a:cubicBezTo>
                  <a:cubicBezTo>
                    <a:pt x="31466" y="7755"/>
                    <a:pt x="31452" y="7749"/>
                    <a:pt x="31457" y="7744"/>
                  </a:cubicBezTo>
                  <a:cubicBezTo>
                    <a:pt x="31474" y="7713"/>
                    <a:pt x="31372" y="7692"/>
                    <a:pt x="31247" y="7692"/>
                  </a:cubicBezTo>
                  <a:cubicBezTo>
                    <a:pt x="31216" y="7692"/>
                    <a:pt x="31184" y="7693"/>
                    <a:pt x="31152" y="7696"/>
                  </a:cubicBezTo>
                  <a:cubicBezTo>
                    <a:pt x="31103" y="7702"/>
                    <a:pt x="31092" y="7706"/>
                    <a:pt x="31113" y="7717"/>
                  </a:cubicBezTo>
                  <a:cubicBezTo>
                    <a:pt x="31123" y="7722"/>
                    <a:pt x="31140" y="7725"/>
                    <a:pt x="31159" y="7725"/>
                  </a:cubicBezTo>
                  <a:cubicBezTo>
                    <a:pt x="31175" y="7725"/>
                    <a:pt x="31192" y="7723"/>
                    <a:pt x="31207" y="7720"/>
                  </a:cubicBezTo>
                  <a:cubicBezTo>
                    <a:pt x="31214" y="7718"/>
                    <a:pt x="31222" y="7718"/>
                    <a:pt x="31230" y="7718"/>
                  </a:cubicBezTo>
                  <a:cubicBezTo>
                    <a:pt x="31266" y="7718"/>
                    <a:pt x="31315" y="7730"/>
                    <a:pt x="31346" y="7744"/>
                  </a:cubicBezTo>
                  <a:cubicBezTo>
                    <a:pt x="31418" y="7776"/>
                    <a:pt x="31516" y="7799"/>
                    <a:pt x="31564" y="7799"/>
                  </a:cubicBezTo>
                  <a:cubicBezTo>
                    <a:pt x="31579" y="7799"/>
                    <a:pt x="31589" y="7797"/>
                    <a:pt x="31592" y="7792"/>
                  </a:cubicBezTo>
                  <a:cubicBezTo>
                    <a:pt x="31594" y="7790"/>
                    <a:pt x="31598" y="7788"/>
                    <a:pt x="31603" y="7788"/>
                  </a:cubicBezTo>
                  <a:cubicBezTo>
                    <a:pt x="31623" y="7788"/>
                    <a:pt x="31668" y="7811"/>
                    <a:pt x="31738" y="7858"/>
                  </a:cubicBezTo>
                  <a:cubicBezTo>
                    <a:pt x="31756" y="7870"/>
                    <a:pt x="31768" y="7877"/>
                    <a:pt x="31773" y="7877"/>
                  </a:cubicBezTo>
                  <a:cubicBezTo>
                    <a:pt x="31776" y="7877"/>
                    <a:pt x="31775" y="7873"/>
                    <a:pt x="31769" y="7866"/>
                  </a:cubicBezTo>
                  <a:cubicBezTo>
                    <a:pt x="31755" y="7848"/>
                    <a:pt x="31752" y="7831"/>
                    <a:pt x="31766" y="7831"/>
                  </a:cubicBezTo>
                  <a:cubicBezTo>
                    <a:pt x="31768" y="7830"/>
                    <a:pt x="31770" y="7830"/>
                    <a:pt x="31771" y="7830"/>
                  </a:cubicBezTo>
                  <a:cubicBezTo>
                    <a:pt x="31781" y="7830"/>
                    <a:pt x="31791" y="7836"/>
                    <a:pt x="31794" y="7848"/>
                  </a:cubicBezTo>
                  <a:cubicBezTo>
                    <a:pt x="31797" y="7857"/>
                    <a:pt x="31800" y="7861"/>
                    <a:pt x="31803" y="7861"/>
                  </a:cubicBezTo>
                  <a:cubicBezTo>
                    <a:pt x="31806" y="7861"/>
                    <a:pt x="31808" y="7857"/>
                    <a:pt x="31808" y="7848"/>
                  </a:cubicBezTo>
                  <a:cubicBezTo>
                    <a:pt x="31810" y="7834"/>
                    <a:pt x="31823" y="7828"/>
                    <a:pt x="31851" y="7828"/>
                  </a:cubicBezTo>
                  <a:cubicBezTo>
                    <a:pt x="31864" y="7828"/>
                    <a:pt x="31879" y="7829"/>
                    <a:pt x="31898" y="7831"/>
                  </a:cubicBezTo>
                  <a:cubicBezTo>
                    <a:pt x="31932" y="7833"/>
                    <a:pt x="31957" y="7834"/>
                    <a:pt x="31973" y="7834"/>
                  </a:cubicBezTo>
                  <a:cubicBezTo>
                    <a:pt x="32006" y="7834"/>
                    <a:pt x="32007" y="7828"/>
                    <a:pt x="31988" y="7810"/>
                  </a:cubicBezTo>
                  <a:cubicBezTo>
                    <a:pt x="31981" y="7805"/>
                    <a:pt x="31980" y="7803"/>
                    <a:pt x="31983" y="7803"/>
                  </a:cubicBezTo>
                  <a:lnTo>
                    <a:pt x="31983" y="7803"/>
                  </a:lnTo>
                  <a:cubicBezTo>
                    <a:pt x="31987" y="7803"/>
                    <a:pt x="31995" y="7806"/>
                    <a:pt x="32008" y="7813"/>
                  </a:cubicBezTo>
                  <a:cubicBezTo>
                    <a:pt x="32024" y="7823"/>
                    <a:pt x="32039" y="7828"/>
                    <a:pt x="32054" y="7828"/>
                  </a:cubicBezTo>
                  <a:cubicBezTo>
                    <a:pt x="32066" y="7828"/>
                    <a:pt x="32077" y="7824"/>
                    <a:pt x="32088" y="7816"/>
                  </a:cubicBezTo>
                  <a:cubicBezTo>
                    <a:pt x="32099" y="7811"/>
                    <a:pt x="32106" y="7807"/>
                    <a:pt x="32111" y="7807"/>
                  </a:cubicBezTo>
                  <a:cubicBezTo>
                    <a:pt x="32117" y="7807"/>
                    <a:pt x="32118" y="7812"/>
                    <a:pt x="32117" y="7824"/>
                  </a:cubicBezTo>
                  <a:cubicBezTo>
                    <a:pt x="32109" y="7837"/>
                    <a:pt x="32127" y="7851"/>
                    <a:pt x="32151" y="7851"/>
                  </a:cubicBezTo>
                  <a:cubicBezTo>
                    <a:pt x="32153" y="7852"/>
                    <a:pt x="32156" y="7852"/>
                    <a:pt x="32159" y="7852"/>
                  </a:cubicBezTo>
                  <a:cubicBezTo>
                    <a:pt x="32177" y="7852"/>
                    <a:pt x="32192" y="7843"/>
                    <a:pt x="32192" y="7831"/>
                  </a:cubicBezTo>
                  <a:cubicBezTo>
                    <a:pt x="32195" y="7812"/>
                    <a:pt x="32224" y="7796"/>
                    <a:pt x="32245" y="7796"/>
                  </a:cubicBezTo>
                  <a:cubicBezTo>
                    <a:pt x="32254" y="7796"/>
                    <a:pt x="32262" y="7799"/>
                    <a:pt x="32266" y="7806"/>
                  </a:cubicBezTo>
                  <a:cubicBezTo>
                    <a:pt x="32266" y="7810"/>
                    <a:pt x="32282" y="7813"/>
                    <a:pt x="32308" y="7813"/>
                  </a:cubicBezTo>
                  <a:cubicBezTo>
                    <a:pt x="32329" y="7813"/>
                    <a:pt x="32357" y="7811"/>
                    <a:pt x="32387" y="7806"/>
                  </a:cubicBezTo>
                  <a:cubicBezTo>
                    <a:pt x="32415" y="7803"/>
                    <a:pt x="32445" y="7802"/>
                    <a:pt x="32470" y="7802"/>
                  </a:cubicBezTo>
                  <a:cubicBezTo>
                    <a:pt x="32502" y="7802"/>
                    <a:pt x="32528" y="7804"/>
                    <a:pt x="32540" y="7810"/>
                  </a:cubicBezTo>
                  <a:cubicBezTo>
                    <a:pt x="32554" y="7819"/>
                    <a:pt x="32589" y="7825"/>
                    <a:pt x="32625" y="7825"/>
                  </a:cubicBezTo>
                  <a:cubicBezTo>
                    <a:pt x="32632" y="7825"/>
                    <a:pt x="32640" y="7825"/>
                    <a:pt x="32647" y="7824"/>
                  </a:cubicBezTo>
                  <a:cubicBezTo>
                    <a:pt x="32652" y="7824"/>
                    <a:pt x="32657" y="7824"/>
                    <a:pt x="32663" y="7824"/>
                  </a:cubicBezTo>
                  <a:cubicBezTo>
                    <a:pt x="32766" y="7824"/>
                    <a:pt x="32933" y="7853"/>
                    <a:pt x="32959" y="7876"/>
                  </a:cubicBezTo>
                  <a:cubicBezTo>
                    <a:pt x="32973" y="7886"/>
                    <a:pt x="33028" y="7904"/>
                    <a:pt x="33084" y="7911"/>
                  </a:cubicBezTo>
                  <a:cubicBezTo>
                    <a:pt x="33185" y="7925"/>
                    <a:pt x="33244" y="7941"/>
                    <a:pt x="33341" y="7987"/>
                  </a:cubicBezTo>
                  <a:cubicBezTo>
                    <a:pt x="33365" y="7999"/>
                    <a:pt x="33392" y="8009"/>
                    <a:pt x="33403" y="8009"/>
                  </a:cubicBezTo>
                  <a:cubicBezTo>
                    <a:pt x="33405" y="8009"/>
                    <a:pt x="33406" y="8008"/>
                    <a:pt x="33407" y="8008"/>
                  </a:cubicBezTo>
                  <a:cubicBezTo>
                    <a:pt x="33414" y="8008"/>
                    <a:pt x="33452" y="8015"/>
                    <a:pt x="33494" y="8029"/>
                  </a:cubicBezTo>
                  <a:cubicBezTo>
                    <a:pt x="33519" y="8037"/>
                    <a:pt x="33554" y="8041"/>
                    <a:pt x="33589" y="8041"/>
                  </a:cubicBezTo>
                  <a:cubicBezTo>
                    <a:pt x="33612" y="8041"/>
                    <a:pt x="33634" y="8039"/>
                    <a:pt x="33653" y="8035"/>
                  </a:cubicBezTo>
                  <a:cubicBezTo>
                    <a:pt x="33676" y="8032"/>
                    <a:pt x="33697" y="8030"/>
                    <a:pt x="33712" y="8030"/>
                  </a:cubicBezTo>
                  <a:cubicBezTo>
                    <a:pt x="33728" y="8030"/>
                    <a:pt x="33738" y="8032"/>
                    <a:pt x="33740" y="8035"/>
                  </a:cubicBezTo>
                  <a:cubicBezTo>
                    <a:pt x="33742" y="8040"/>
                    <a:pt x="33746" y="8041"/>
                    <a:pt x="33753" y="8041"/>
                  </a:cubicBezTo>
                  <a:cubicBezTo>
                    <a:pt x="33762" y="8041"/>
                    <a:pt x="33775" y="8038"/>
                    <a:pt x="33789" y="8032"/>
                  </a:cubicBezTo>
                  <a:cubicBezTo>
                    <a:pt x="33801" y="8025"/>
                    <a:pt x="33811" y="8021"/>
                    <a:pt x="33818" y="8021"/>
                  </a:cubicBezTo>
                  <a:cubicBezTo>
                    <a:pt x="33824" y="8021"/>
                    <a:pt x="33827" y="8024"/>
                    <a:pt x="33827" y="8029"/>
                  </a:cubicBezTo>
                  <a:cubicBezTo>
                    <a:pt x="33821" y="8040"/>
                    <a:pt x="33922" y="8056"/>
                    <a:pt x="33984" y="8056"/>
                  </a:cubicBezTo>
                  <a:cubicBezTo>
                    <a:pt x="33997" y="8056"/>
                    <a:pt x="34009" y="8055"/>
                    <a:pt x="34018" y="8053"/>
                  </a:cubicBezTo>
                  <a:cubicBezTo>
                    <a:pt x="34028" y="8053"/>
                    <a:pt x="34042" y="8056"/>
                    <a:pt x="34056" y="8063"/>
                  </a:cubicBezTo>
                  <a:cubicBezTo>
                    <a:pt x="34060" y="8064"/>
                    <a:pt x="34067" y="8065"/>
                    <a:pt x="34077" y="8065"/>
                  </a:cubicBezTo>
                  <a:cubicBezTo>
                    <a:pt x="34093" y="8065"/>
                    <a:pt x="34117" y="8063"/>
                    <a:pt x="34139" y="8056"/>
                  </a:cubicBezTo>
                  <a:cubicBezTo>
                    <a:pt x="34154" y="8053"/>
                    <a:pt x="34169" y="8052"/>
                    <a:pt x="34181" y="8052"/>
                  </a:cubicBezTo>
                  <a:cubicBezTo>
                    <a:pt x="34196" y="8052"/>
                    <a:pt x="34206" y="8054"/>
                    <a:pt x="34208" y="8060"/>
                  </a:cubicBezTo>
                  <a:cubicBezTo>
                    <a:pt x="34211" y="8068"/>
                    <a:pt x="34225" y="8072"/>
                    <a:pt x="34243" y="8072"/>
                  </a:cubicBezTo>
                  <a:cubicBezTo>
                    <a:pt x="34248" y="8072"/>
                    <a:pt x="34255" y="8071"/>
                    <a:pt x="34261" y="8070"/>
                  </a:cubicBezTo>
                  <a:cubicBezTo>
                    <a:pt x="34269" y="8067"/>
                    <a:pt x="34279" y="8066"/>
                    <a:pt x="34288" y="8066"/>
                  </a:cubicBezTo>
                  <a:cubicBezTo>
                    <a:pt x="34303" y="8066"/>
                    <a:pt x="34317" y="8069"/>
                    <a:pt x="34323" y="8074"/>
                  </a:cubicBezTo>
                  <a:cubicBezTo>
                    <a:pt x="34328" y="8079"/>
                    <a:pt x="34335" y="8081"/>
                    <a:pt x="34342" y="8081"/>
                  </a:cubicBezTo>
                  <a:cubicBezTo>
                    <a:pt x="34349" y="8081"/>
                    <a:pt x="34356" y="8079"/>
                    <a:pt x="34361" y="8074"/>
                  </a:cubicBezTo>
                  <a:cubicBezTo>
                    <a:pt x="34364" y="8068"/>
                    <a:pt x="34369" y="8066"/>
                    <a:pt x="34373" y="8066"/>
                  </a:cubicBezTo>
                  <a:cubicBezTo>
                    <a:pt x="34376" y="8066"/>
                    <a:pt x="34380" y="8068"/>
                    <a:pt x="34381" y="8074"/>
                  </a:cubicBezTo>
                  <a:cubicBezTo>
                    <a:pt x="34386" y="8084"/>
                    <a:pt x="34423" y="8091"/>
                    <a:pt x="34465" y="8091"/>
                  </a:cubicBezTo>
                  <a:cubicBezTo>
                    <a:pt x="34520" y="8091"/>
                    <a:pt x="34552" y="8105"/>
                    <a:pt x="34569" y="8136"/>
                  </a:cubicBezTo>
                  <a:cubicBezTo>
                    <a:pt x="34580" y="8159"/>
                    <a:pt x="34580" y="8172"/>
                    <a:pt x="34570" y="8172"/>
                  </a:cubicBezTo>
                  <a:cubicBezTo>
                    <a:pt x="34568" y="8172"/>
                    <a:pt x="34565" y="8172"/>
                    <a:pt x="34562" y="8170"/>
                  </a:cubicBezTo>
                  <a:cubicBezTo>
                    <a:pt x="34559" y="8170"/>
                    <a:pt x="34557" y="8170"/>
                    <a:pt x="34554" y="8170"/>
                  </a:cubicBezTo>
                  <a:cubicBezTo>
                    <a:pt x="34542" y="8170"/>
                    <a:pt x="34535" y="8176"/>
                    <a:pt x="34538" y="8184"/>
                  </a:cubicBezTo>
                  <a:cubicBezTo>
                    <a:pt x="34541" y="8195"/>
                    <a:pt x="34555" y="8209"/>
                    <a:pt x="34573" y="8212"/>
                  </a:cubicBezTo>
                  <a:cubicBezTo>
                    <a:pt x="34575" y="8213"/>
                    <a:pt x="34578" y="8213"/>
                    <a:pt x="34580" y="8213"/>
                  </a:cubicBezTo>
                  <a:cubicBezTo>
                    <a:pt x="34589" y="8213"/>
                    <a:pt x="34593" y="8207"/>
                    <a:pt x="34590" y="8199"/>
                  </a:cubicBezTo>
                  <a:cubicBezTo>
                    <a:pt x="34586" y="8184"/>
                    <a:pt x="34597" y="8175"/>
                    <a:pt x="34618" y="8167"/>
                  </a:cubicBezTo>
                  <a:cubicBezTo>
                    <a:pt x="34620" y="8167"/>
                    <a:pt x="34621" y="8167"/>
                    <a:pt x="34623" y="8167"/>
                  </a:cubicBezTo>
                  <a:cubicBezTo>
                    <a:pt x="34639" y="8167"/>
                    <a:pt x="34657" y="8180"/>
                    <a:pt x="34663" y="8199"/>
                  </a:cubicBezTo>
                  <a:cubicBezTo>
                    <a:pt x="34670" y="8223"/>
                    <a:pt x="34694" y="8240"/>
                    <a:pt x="34714" y="8244"/>
                  </a:cubicBezTo>
                  <a:cubicBezTo>
                    <a:pt x="34777" y="8247"/>
                    <a:pt x="34777" y="8299"/>
                    <a:pt x="34711" y="8309"/>
                  </a:cubicBezTo>
                  <a:cubicBezTo>
                    <a:pt x="34698" y="8311"/>
                    <a:pt x="34685" y="8312"/>
                    <a:pt x="34673" y="8312"/>
                  </a:cubicBezTo>
                  <a:cubicBezTo>
                    <a:pt x="34656" y="8312"/>
                    <a:pt x="34641" y="8310"/>
                    <a:pt x="34635" y="8306"/>
                  </a:cubicBezTo>
                  <a:cubicBezTo>
                    <a:pt x="34628" y="8303"/>
                    <a:pt x="34618" y="8301"/>
                    <a:pt x="34609" y="8301"/>
                  </a:cubicBezTo>
                  <a:cubicBezTo>
                    <a:pt x="34582" y="8301"/>
                    <a:pt x="34555" y="8315"/>
                    <a:pt x="34562" y="8334"/>
                  </a:cubicBezTo>
                  <a:cubicBezTo>
                    <a:pt x="34564" y="8339"/>
                    <a:pt x="34570" y="8342"/>
                    <a:pt x="34577" y="8342"/>
                  </a:cubicBezTo>
                  <a:cubicBezTo>
                    <a:pt x="34584" y="8342"/>
                    <a:pt x="34591" y="8340"/>
                    <a:pt x="34597" y="8337"/>
                  </a:cubicBezTo>
                  <a:cubicBezTo>
                    <a:pt x="34605" y="8332"/>
                    <a:pt x="34611" y="8329"/>
                    <a:pt x="34615" y="8329"/>
                  </a:cubicBezTo>
                  <a:cubicBezTo>
                    <a:pt x="34622" y="8329"/>
                    <a:pt x="34623" y="8335"/>
                    <a:pt x="34621" y="8348"/>
                  </a:cubicBezTo>
                  <a:cubicBezTo>
                    <a:pt x="34621" y="8362"/>
                    <a:pt x="34623" y="8369"/>
                    <a:pt x="34630" y="8369"/>
                  </a:cubicBezTo>
                  <a:cubicBezTo>
                    <a:pt x="34635" y="8369"/>
                    <a:pt x="34642" y="8365"/>
                    <a:pt x="34652" y="8358"/>
                  </a:cubicBezTo>
                  <a:cubicBezTo>
                    <a:pt x="34661" y="8353"/>
                    <a:pt x="34668" y="8350"/>
                    <a:pt x="34674" y="8350"/>
                  </a:cubicBezTo>
                  <a:cubicBezTo>
                    <a:pt x="34688" y="8350"/>
                    <a:pt x="34694" y="8367"/>
                    <a:pt x="34704" y="8413"/>
                  </a:cubicBezTo>
                  <a:cubicBezTo>
                    <a:pt x="34717" y="8474"/>
                    <a:pt x="34726" y="8487"/>
                    <a:pt x="34759" y="8487"/>
                  </a:cubicBezTo>
                  <a:cubicBezTo>
                    <a:pt x="34763" y="8487"/>
                    <a:pt x="34768" y="8487"/>
                    <a:pt x="34774" y="8487"/>
                  </a:cubicBezTo>
                  <a:cubicBezTo>
                    <a:pt x="34802" y="8483"/>
                    <a:pt x="34823" y="8469"/>
                    <a:pt x="34819" y="8458"/>
                  </a:cubicBezTo>
                  <a:cubicBezTo>
                    <a:pt x="34815" y="8448"/>
                    <a:pt x="34829" y="8434"/>
                    <a:pt x="34847" y="8431"/>
                  </a:cubicBezTo>
                  <a:cubicBezTo>
                    <a:pt x="34868" y="8424"/>
                    <a:pt x="34874" y="8413"/>
                    <a:pt x="34864" y="8403"/>
                  </a:cubicBezTo>
                  <a:cubicBezTo>
                    <a:pt x="34850" y="8396"/>
                    <a:pt x="34860" y="8383"/>
                    <a:pt x="34888" y="8375"/>
                  </a:cubicBezTo>
                  <a:cubicBezTo>
                    <a:pt x="34916" y="8369"/>
                    <a:pt x="34927" y="8358"/>
                    <a:pt x="34909" y="8337"/>
                  </a:cubicBezTo>
                  <a:cubicBezTo>
                    <a:pt x="34901" y="8327"/>
                    <a:pt x="34890" y="8321"/>
                    <a:pt x="34882" y="8321"/>
                  </a:cubicBezTo>
                  <a:cubicBezTo>
                    <a:pt x="34879" y="8321"/>
                    <a:pt x="34876" y="8322"/>
                    <a:pt x="34874" y="8324"/>
                  </a:cubicBezTo>
                  <a:cubicBezTo>
                    <a:pt x="34873" y="8325"/>
                    <a:pt x="34870" y="8326"/>
                    <a:pt x="34867" y="8326"/>
                  </a:cubicBezTo>
                  <a:cubicBezTo>
                    <a:pt x="34857" y="8326"/>
                    <a:pt x="34842" y="8319"/>
                    <a:pt x="34826" y="8306"/>
                  </a:cubicBezTo>
                  <a:cubicBezTo>
                    <a:pt x="34798" y="8285"/>
                    <a:pt x="34791" y="8268"/>
                    <a:pt x="34805" y="8258"/>
                  </a:cubicBezTo>
                  <a:cubicBezTo>
                    <a:pt x="34809" y="8253"/>
                    <a:pt x="34813" y="8251"/>
                    <a:pt x="34817" y="8251"/>
                  </a:cubicBezTo>
                  <a:cubicBezTo>
                    <a:pt x="34823" y="8251"/>
                    <a:pt x="34827" y="8256"/>
                    <a:pt x="34829" y="8264"/>
                  </a:cubicBezTo>
                  <a:cubicBezTo>
                    <a:pt x="34831" y="8271"/>
                    <a:pt x="34837" y="8274"/>
                    <a:pt x="34846" y="8274"/>
                  </a:cubicBezTo>
                  <a:cubicBezTo>
                    <a:pt x="34857" y="8274"/>
                    <a:pt x="34874" y="8269"/>
                    <a:pt x="34895" y="8258"/>
                  </a:cubicBezTo>
                  <a:cubicBezTo>
                    <a:pt x="34918" y="8246"/>
                    <a:pt x="34931" y="8240"/>
                    <a:pt x="34935" y="8240"/>
                  </a:cubicBezTo>
                  <a:lnTo>
                    <a:pt x="34935" y="8240"/>
                  </a:lnTo>
                  <a:cubicBezTo>
                    <a:pt x="34940" y="8240"/>
                    <a:pt x="34934" y="8248"/>
                    <a:pt x="34919" y="8264"/>
                  </a:cubicBezTo>
                  <a:cubicBezTo>
                    <a:pt x="34888" y="8306"/>
                    <a:pt x="34906" y="8327"/>
                    <a:pt x="34989" y="8344"/>
                  </a:cubicBezTo>
                  <a:cubicBezTo>
                    <a:pt x="35003" y="8347"/>
                    <a:pt x="35015" y="8348"/>
                    <a:pt x="35024" y="8348"/>
                  </a:cubicBezTo>
                  <a:cubicBezTo>
                    <a:pt x="35064" y="8348"/>
                    <a:pt x="35065" y="8326"/>
                    <a:pt x="35034" y="8279"/>
                  </a:cubicBezTo>
                  <a:cubicBezTo>
                    <a:pt x="35016" y="8252"/>
                    <a:pt x="35011" y="8241"/>
                    <a:pt x="35020" y="8241"/>
                  </a:cubicBezTo>
                  <a:cubicBezTo>
                    <a:pt x="35025" y="8241"/>
                    <a:pt x="35034" y="8244"/>
                    <a:pt x="35048" y="8250"/>
                  </a:cubicBezTo>
                  <a:cubicBezTo>
                    <a:pt x="35068" y="8261"/>
                    <a:pt x="35097" y="8299"/>
                    <a:pt x="35107" y="8330"/>
                  </a:cubicBezTo>
                  <a:cubicBezTo>
                    <a:pt x="35118" y="8372"/>
                    <a:pt x="35129" y="8385"/>
                    <a:pt x="35160" y="8385"/>
                  </a:cubicBezTo>
                  <a:cubicBezTo>
                    <a:pt x="35167" y="8385"/>
                    <a:pt x="35176" y="8384"/>
                    <a:pt x="35187" y="8383"/>
                  </a:cubicBezTo>
                  <a:cubicBezTo>
                    <a:pt x="35199" y="8380"/>
                    <a:pt x="35212" y="8379"/>
                    <a:pt x="35222" y="8379"/>
                  </a:cubicBezTo>
                  <a:cubicBezTo>
                    <a:pt x="35240" y="8379"/>
                    <a:pt x="35254" y="8382"/>
                    <a:pt x="35256" y="8389"/>
                  </a:cubicBezTo>
                  <a:cubicBezTo>
                    <a:pt x="35258" y="8399"/>
                    <a:pt x="35295" y="8404"/>
                    <a:pt x="35335" y="8404"/>
                  </a:cubicBezTo>
                  <a:cubicBezTo>
                    <a:pt x="35367" y="8404"/>
                    <a:pt x="35402" y="8401"/>
                    <a:pt x="35419" y="8393"/>
                  </a:cubicBezTo>
                  <a:cubicBezTo>
                    <a:pt x="35423" y="8391"/>
                    <a:pt x="35428" y="8390"/>
                    <a:pt x="35432" y="8390"/>
                  </a:cubicBezTo>
                  <a:cubicBezTo>
                    <a:pt x="35443" y="8390"/>
                    <a:pt x="35452" y="8397"/>
                    <a:pt x="35457" y="8410"/>
                  </a:cubicBezTo>
                  <a:cubicBezTo>
                    <a:pt x="35463" y="8428"/>
                    <a:pt x="35472" y="8436"/>
                    <a:pt x="35482" y="8436"/>
                  </a:cubicBezTo>
                  <a:cubicBezTo>
                    <a:pt x="35497" y="8436"/>
                    <a:pt x="35514" y="8416"/>
                    <a:pt x="35520" y="8383"/>
                  </a:cubicBezTo>
                  <a:cubicBezTo>
                    <a:pt x="35523" y="8358"/>
                    <a:pt x="35525" y="8339"/>
                    <a:pt x="35529" y="8339"/>
                  </a:cubicBezTo>
                  <a:cubicBezTo>
                    <a:pt x="35529" y="8339"/>
                    <a:pt x="35530" y="8340"/>
                    <a:pt x="35530" y="8341"/>
                  </a:cubicBezTo>
                  <a:cubicBezTo>
                    <a:pt x="35564" y="8384"/>
                    <a:pt x="35571" y="8408"/>
                    <a:pt x="35552" y="8408"/>
                  </a:cubicBezTo>
                  <a:cubicBezTo>
                    <a:pt x="35550" y="8408"/>
                    <a:pt x="35547" y="8408"/>
                    <a:pt x="35544" y="8407"/>
                  </a:cubicBezTo>
                  <a:cubicBezTo>
                    <a:pt x="35542" y="8406"/>
                    <a:pt x="35541" y="8406"/>
                    <a:pt x="35539" y="8406"/>
                  </a:cubicBezTo>
                  <a:cubicBezTo>
                    <a:pt x="35532" y="8406"/>
                    <a:pt x="35537" y="8415"/>
                    <a:pt x="35558" y="8428"/>
                  </a:cubicBezTo>
                  <a:cubicBezTo>
                    <a:pt x="35575" y="8439"/>
                    <a:pt x="35586" y="8445"/>
                    <a:pt x="35593" y="8445"/>
                  </a:cubicBezTo>
                  <a:cubicBezTo>
                    <a:pt x="35601" y="8445"/>
                    <a:pt x="35603" y="8436"/>
                    <a:pt x="35603" y="8417"/>
                  </a:cubicBezTo>
                  <a:cubicBezTo>
                    <a:pt x="35606" y="8396"/>
                    <a:pt x="35614" y="8383"/>
                    <a:pt x="35620" y="8383"/>
                  </a:cubicBezTo>
                  <a:cubicBezTo>
                    <a:pt x="35621" y="8383"/>
                    <a:pt x="35622" y="8383"/>
                    <a:pt x="35623" y="8383"/>
                  </a:cubicBezTo>
                  <a:cubicBezTo>
                    <a:pt x="35631" y="8383"/>
                    <a:pt x="35655" y="8374"/>
                    <a:pt x="35680" y="8362"/>
                  </a:cubicBezTo>
                  <a:cubicBezTo>
                    <a:pt x="35731" y="8334"/>
                    <a:pt x="35721" y="8261"/>
                    <a:pt x="35662" y="8258"/>
                  </a:cubicBezTo>
                  <a:cubicBezTo>
                    <a:pt x="35641" y="8254"/>
                    <a:pt x="35624" y="8247"/>
                    <a:pt x="35624" y="8240"/>
                  </a:cubicBezTo>
                  <a:cubicBezTo>
                    <a:pt x="35617" y="8185"/>
                    <a:pt x="35587" y="8142"/>
                    <a:pt x="35560" y="8142"/>
                  </a:cubicBezTo>
                  <a:cubicBezTo>
                    <a:pt x="35558" y="8142"/>
                    <a:pt x="35556" y="8142"/>
                    <a:pt x="35555" y="8143"/>
                  </a:cubicBezTo>
                  <a:cubicBezTo>
                    <a:pt x="35544" y="8146"/>
                    <a:pt x="35536" y="8148"/>
                    <a:pt x="35530" y="8148"/>
                  </a:cubicBezTo>
                  <a:cubicBezTo>
                    <a:pt x="35515" y="8148"/>
                    <a:pt x="35515" y="8135"/>
                    <a:pt x="35520" y="8098"/>
                  </a:cubicBezTo>
                  <a:cubicBezTo>
                    <a:pt x="35521" y="8085"/>
                    <a:pt x="35524" y="8078"/>
                    <a:pt x="35529" y="8078"/>
                  </a:cubicBezTo>
                  <a:cubicBezTo>
                    <a:pt x="35536" y="8078"/>
                    <a:pt x="35548" y="8088"/>
                    <a:pt x="35568" y="8108"/>
                  </a:cubicBezTo>
                  <a:cubicBezTo>
                    <a:pt x="35596" y="8133"/>
                    <a:pt x="35620" y="8160"/>
                    <a:pt x="35624" y="8170"/>
                  </a:cubicBezTo>
                  <a:cubicBezTo>
                    <a:pt x="35629" y="8196"/>
                    <a:pt x="35673" y="8218"/>
                    <a:pt x="35699" y="8218"/>
                  </a:cubicBezTo>
                  <a:cubicBezTo>
                    <a:pt x="35709" y="8218"/>
                    <a:pt x="35716" y="8215"/>
                    <a:pt x="35718" y="8209"/>
                  </a:cubicBezTo>
                  <a:cubicBezTo>
                    <a:pt x="35722" y="8199"/>
                    <a:pt x="35731" y="8195"/>
                    <a:pt x="35745" y="8195"/>
                  </a:cubicBezTo>
                  <a:cubicBezTo>
                    <a:pt x="35756" y="8195"/>
                    <a:pt x="35770" y="8197"/>
                    <a:pt x="35787" y="8202"/>
                  </a:cubicBezTo>
                  <a:cubicBezTo>
                    <a:pt x="35797" y="8204"/>
                    <a:pt x="35809" y="8205"/>
                    <a:pt x="35821" y="8205"/>
                  </a:cubicBezTo>
                  <a:cubicBezTo>
                    <a:pt x="35846" y="8205"/>
                    <a:pt x="35873" y="8201"/>
                    <a:pt x="35891" y="8191"/>
                  </a:cubicBezTo>
                  <a:cubicBezTo>
                    <a:pt x="35929" y="8175"/>
                    <a:pt x="35933" y="8154"/>
                    <a:pt x="35912" y="8087"/>
                  </a:cubicBezTo>
                  <a:cubicBezTo>
                    <a:pt x="35888" y="8013"/>
                    <a:pt x="35890" y="7957"/>
                    <a:pt x="35908" y="7957"/>
                  </a:cubicBezTo>
                  <a:lnTo>
                    <a:pt x="35908" y="7957"/>
                  </a:lnTo>
                  <a:cubicBezTo>
                    <a:pt x="35914" y="7957"/>
                    <a:pt x="35923" y="7964"/>
                    <a:pt x="35933" y="7980"/>
                  </a:cubicBezTo>
                  <a:cubicBezTo>
                    <a:pt x="35944" y="7998"/>
                    <a:pt x="35952" y="8008"/>
                    <a:pt x="35963" y="8008"/>
                  </a:cubicBezTo>
                  <a:cubicBezTo>
                    <a:pt x="35974" y="8008"/>
                    <a:pt x="35989" y="7998"/>
                    <a:pt x="36016" y="7976"/>
                  </a:cubicBezTo>
                  <a:cubicBezTo>
                    <a:pt x="36044" y="7950"/>
                    <a:pt x="36063" y="7939"/>
                    <a:pt x="36080" y="7939"/>
                  </a:cubicBezTo>
                  <a:cubicBezTo>
                    <a:pt x="36088" y="7939"/>
                    <a:pt x="36095" y="7941"/>
                    <a:pt x="36102" y="7946"/>
                  </a:cubicBezTo>
                  <a:cubicBezTo>
                    <a:pt x="36112" y="7950"/>
                    <a:pt x="36120" y="7953"/>
                    <a:pt x="36124" y="7953"/>
                  </a:cubicBezTo>
                  <a:cubicBezTo>
                    <a:pt x="36142" y="7953"/>
                    <a:pt x="36120" y="7918"/>
                    <a:pt x="36068" y="7866"/>
                  </a:cubicBezTo>
                  <a:cubicBezTo>
                    <a:pt x="36039" y="7840"/>
                    <a:pt x="36008" y="7820"/>
                    <a:pt x="35995" y="7820"/>
                  </a:cubicBezTo>
                  <a:cubicBezTo>
                    <a:pt x="35994" y="7820"/>
                    <a:pt x="35993" y="7820"/>
                    <a:pt x="35992" y="7821"/>
                  </a:cubicBezTo>
                  <a:cubicBezTo>
                    <a:pt x="35991" y="7821"/>
                    <a:pt x="35991" y="7821"/>
                    <a:pt x="35990" y="7821"/>
                  </a:cubicBezTo>
                  <a:cubicBezTo>
                    <a:pt x="35967" y="7821"/>
                    <a:pt x="35859" y="7774"/>
                    <a:pt x="35856" y="7762"/>
                  </a:cubicBezTo>
                  <a:cubicBezTo>
                    <a:pt x="35854" y="7752"/>
                    <a:pt x="35901" y="7748"/>
                    <a:pt x="35951" y="7748"/>
                  </a:cubicBezTo>
                  <a:cubicBezTo>
                    <a:pt x="35995" y="7748"/>
                    <a:pt x="36041" y="7751"/>
                    <a:pt x="36054" y="7758"/>
                  </a:cubicBezTo>
                  <a:cubicBezTo>
                    <a:pt x="36070" y="7766"/>
                    <a:pt x="36082" y="7770"/>
                    <a:pt x="36091" y="7770"/>
                  </a:cubicBezTo>
                  <a:cubicBezTo>
                    <a:pt x="36110" y="7770"/>
                    <a:pt x="36117" y="7751"/>
                    <a:pt x="36117" y="7709"/>
                  </a:cubicBezTo>
                  <a:cubicBezTo>
                    <a:pt x="36117" y="7661"/>
                    <a:pt x="36123" y="7654"/>
                    <a:pt x="36189" y="7650"/>
                  </a:cubicBezTo>
                  <a:cubicBezTo>
                    <a:pt x="36210" y="7648"/>
                    <a:pt x="36230" y="7647"/>
                    <a:pt x="36245" y="7647"/>
                  </a:cubicBezTo>
                  <a:cubicBezTo>
                    <a:pt x="36261" y="7647"/>
                    <a:pt x="36272" y="7648"/>
                    <a:pt x="36276" y="7650"/>
                  </a:cubicBezTo>
                  <a:cubicBezTo>
                    <a:pt x="36293" y="7657"/>
                    <a:pt x="36248" y="7796"/>
                    <a:pt x="36227" y="7803"/>
                  </a:cubicBezTo>
                  <a:cubicBezTo>
                    <a:pt x="36213" y="7803"/>
                    <a:pt x="36213" y="7813"/>
                    <a:pt x="36224" y="7821"/>
                  </a:cubicBezTo>
                  <a:cubicBezTo>
                    <a:pt x="36229" y="7825"/>
                    <a:pt x="36237" y="7826"/>
                    <a:pt x="36248" y="7826"/>
                  </a:cubicBezTo>
                  <a:cubicBezTo>
                    <a:pt x="36292" y="7826"/>
                    <a:pt x="36374" y="7796"/>
                    <a:pt x="36363" y="7779"/>
                  </a:cubicBezTo>
                  <a:cubicBezTo>
                    <a:pt x="36358" y="7771"/>
                    <a:pt x="36351" y="7766"/>
                    <a:pt x="36345" y="7766"/>
                  </a:cubicBezTo>
                  <a:cubicBezTo>
                    <a:pt x="36342" y="7766"/>
                    <a:pt x="36340" y="7766"/>
                    <a:pt x="36338" y="7768"/>
                  </a:cubicBezTo>
                  <a:cubicBezTo>
                    <a:pt x="36335" y="7770"/>
                    <a:pt x="36332" y="7771"/>
                    <a:pt x="36330" y="7771"/>
                  </a:cubicBezTo>
                  <a:cubicBezTo>
                    <a:pt x="36309" y="7771"/>
                    <a:pt x="36332" y="7685"/>
                    <a:pt x="36366" y="7650"/>
                  </a:cubicBezTo>
                  <a:cubicBezTo>
                    <a:pt x="36390" y="7626"/>
                    <a:pt x="36402" y="7616"/>
                    <a:pt x="36413" y="7616"/>
                  </a:cubicBezTo>
                  <a:cubicBezTo>
                    <a:pt x="36421" y="7616"/>
                    <a:pt x="36428" y="7622"/>
                    <a:pt x="36439" y="7633"/>
                  </a:cubicBezTo>
                  <a:cubicBezTo>
                    <a:pt x="36454" y="7646"/>
                    <a:pt x="36482" y="7652"/>
                    <a:pt x="36509" y="7652"/>
                  </a:cubicBezTo>
                  <a:cubicBezTo>
                    <a:pt x="36535" y="7652"/>
                    <a:pt x="36559" y="7647"/>
                    <a:pt x="36571" y="7637"/>
                  </a:cubicBezTo>
                  <a:cubicBezTo>
                    <a:pt x="36578" y="7629"/>
                    <a:pt x="36567" y="7605"/>
                    <a:pt x="36550" y="7581"/>
                  </a:cubicBezTo>
                  <a:cubicBezTo>
                    <a:pt x="36530" y="7557"/>
                    <a:pt x="36522" y="7533"/>
                    <a:pt x="36533" y="7515"/>
                  </a:cubicBezTo>
                  <a:cubicBezTo>
                    <a:pt x="36552" y="7486"/>
                    <a:pt x="36521" y="7437"/>
                    <a:pt x="36489" y="7437"/>
                  </a:cubicBezTo>
                  <a:cubicBezTo>
                    <a:pt x="36486" y="7437"/>
                    <a:pt x="36483" y="7438"/>
                    <a:pt x="36481" y="7438"/>
                  </a:cubicBezTo>
                  <a:cubicBezTo>
                    <a:pt x="36467" y="7442"/>
                    <a:pt x="36463" y="7453"/>
                    <a:pt x="36471" y="7459"/>
                  </a:cubicBezTo>
                  <a:cubicBezTo>
                    <a:pt x="36493" y="7476"/>
                    <a:pt x="36461" y="7555"/>
                    <a:pt x="36437" y="7555"/>
                  </a:cubicBezTo>
                  <a:cubicBezTo>
                    <a:pt x="36436" y="7555"/>
                    <a:pt x="36434" y="7554"/>
                    <a:pt x="36432" y="7553"/>
                  </a:cubicBezTo>
                  <a:cubicBezTo>
                    <a:pt x="36418" y="7550"/>
                    <a:pt x="36401" y="7525"/>
                    <a:pt x="36391" y="7501"/>
                  </a:cubicBezTo>
                  <a:cubicBezTo>
                    <a:pt x="36366" y="7450"/>
                    <a:pt x="36359" y="7434"/>
                    <a:pt x="36351" y="7434"/>
                  </a:cubicBezTo>
                  <a:cubicBezTo>
                    <a:pt x="36347" y="7434"/>
                    <a:pt x="36343" y="7437"/>
                    <a:pt x="36338" y="7442"/>
                  </a:cubicBezTo>
                  <a:cubicBezTo>
                    <a:pt x="36336" y="7444"/>
                    <a:pt x="36334" y="7445"/>
                    <a:pt x="36332" y="7445"/>
                  </a:cubicBezTo>
                  <a:cubicBezTo>
                    <a:pt x="36325" y="7445"/>
                    <a:pt x="36321" y="7433"/>
                    <a:pt x="36321" y="7414"/>
                  </a:cubicBezTo>
                  <a:cubicBezTo>
                    <a:pt x="36321" y="7392"/>
                    <a:pt x="36325" y="7381"/>
                    <a:pt x="36334" y="7381"/>
                  </a:cubicBezTo>
                  <a:cubicBezTo>
                    <a:pt x="36338" y="7381"/>
                    <a:pt x="36343" y="7383"/>
                    <a:pt x="36349" y="7387"/>
                  </a:cubicBezTo>
                  <a:cubicBezTo>
                    <a:pt x="36364" y="7394"/>
                    <a:pt x="36377" y="7397"/>
                    <a:pt x="36387" y="7397"/>
                  </a:cubicBezTo>
                  <a:cubicBezTo>
                    <a:pt x="36406" y="7397"/>
                    <a:pt x="36415" y="7384"/>
                    <a:pt x="36408" y="7359"/>
                  </a:cubicBezTo>
                  <a:cubicBezTo>
                    <a:pt x="36399" y="7337"/>
                    <a:pt x="36414" y="7325"/>
                    <a:pt x="36445" y="7325"/>
                  </a:cubicBezTo>
                  <a:cubicBezTo>
                    <a:pt x="36463" y="7325"/>
                    <a:pt x="36487" y="7329"/>
                    <a:pt x="36515" y="7338"/>
                  </a:cubicBezTo>
                  <a:cubicBezTo>
                    <a:pt x="36531" y="7343"/>
                    <a:pt x="36545" y="7346"/>
                    <a:pt x="36554" y="7346"/>
                  </a:cubicBezTo>
                  <a:cubicBezTo>
                    <a:pt x="36564" y="7346"/>
                    <a:pt x="36569" y="7343"/>
                    <a:pt x="36567" y="7338"/>
                  </a:cubicBezTo>
                  <a:cubicBezTo>
                    <a:pt x="36566" y="7336"/>
                    <a:pt x="36567" y="7335"/>
                    <a:pt x="36569" y="7335"/>
                  </a:cubicBezTo>
                  <a:cubicBezTo>
                    <a:pt x="36575" y="7335"/>
                    <a:pt x="36592" y="7343"/>
                    <a:pt x="36613" y="7359"/>
                  </a:cubicBezTo>
                  <a:cubicBezTo>
                    <a:pt x="36638" y="7374"/>
                    <a:pt x="36668" y="7387"/>
                    <a:pt x="36687" y="7387"/>
                  </a:cubicBezTo>
                  <a:cubicBezTo>
                    <a:pt x="36689" y="7387"/>
                    <a:pt x="36690" y="7387"/>
                    <a:pt x="36692" y="7387"/>
                  </a:cubicBezTo>
                  <a:cubicBezTo>
                    <a:pt x="36738" y="7373"/>
                    <a:pt x="36727" y="7355"/>
                    <a:pt x="36671" y="7331"/>
                  </a:cubicBezTo>
                  <a:cubicBezTo>
                    <a:pt x="36651" y="7324"/>
                    <a:pt x="36642" y="7319"/>
                    <a:pt x="36646" y="7319"/>
                  </a:cubicBezTo>
                  <a:lnTo>
                    <a:pt x="36646" y="7319"/>
                  </a:lnTo>
                  <a:cubicBezTo>
                    <a:pt x="36647" y="7319"/>
                    <a:pt x="36650" y="7320"/>
                    <a:pt x="36655" y="7321"/>
                  </a:cubicBezTo>
                  <a:cubicBezTo>
                    <a:pt x="36657" y="7322"/>
                    <a:pt x="36660" y="7322"/>
                    <a:pt x="36662" y="7322"/>
                  </a:cubicBezTo>
                  <a:cubicBezTo>
                    <a:pt x="36674" y="7322"/>
                    <a:pt x="36682" y="7315"/>
                    <a:pt x="36682" y="7307"/>
                  </a:cubicBezTo>
                  <a:cubicBezTo>
                    <a:pt x="36678" y="7292"/>
                    <a:pt x="36692" y="7286"/>
                    <a:pt x="36711" y="7286"/>
                  </a:cubicBezTo>
                  <a:cubicBezTo>
                    <a:pt x="36739" y="7286"/>
                    <a:pt x="36776" y="7299"/>
                    <a:pt x="36783" y="7317"/>
                  </a:cubicBezTo>
                  <a:cubicBezTo>
                    <a:pt x="36786" y="7327"/>
                    <a:pt x="36788" y="7333"/>
                    <a:pt x="36791" y="7333"/>
                  </a:cubicBezTo>
                  <a:cubicBezTo>
                    <a:pt x="36796" y="7333"/>
                    <a:pt x="36801" y="7322"/>
                    <a:pt x="36807" y="7300"/>
                  </a:cubicBezTo>
                  <a:cubicBezTo>
                    <a:pt x="36815" y="7269"/>
                    <a:pt x="36824" y="7256"/>
                    <a:pt x="36847" y="7256"/>
                  </a:cubicBezTo>
                  <a:cubicBezTo>
                    <a:pt x="36852" y="7256"/>
                    <a:pt x="36859" y="7257"/>
                    <a:pt x="36866" y="7259"/>
                  </a:cubicBezTo>
                  <a:cubicBezTo>
                    <a:pt x="36894" y="7265"/>
                    <a:pt x="36918" y="7286"/>
                    <a:pt x="36921" y="7314"/>
                  </a:cubicBezTo>
                  <a:cubicBezTo>
                    <a:pt x="36931" y="7355"/>
                    <a:pt x="36938" y="7375"/>
                    <a:pt x="36949" y="7375"/>
                  </a:cubicBezTo>
                  <a:cubicBezTo>
                    <a:pt x="36958" y="7375"/>
                    <a:pt x="36970" y="7361"/>
                    <a:pt x="36988" y="7334"/>
                  </a:cubicBezTo>
                  <a:cubicBezTo>
                    <a:pt x="37015" y="7295"/>
                    <a:pt x="37034" y="7282"/>
                    <a:pt x="37075" y="7282"/>
                  </a:cubicBezTo>
                  <a:cubicBezTo>
                    <a:pt x="37080" y="7282"/>
                    <a:pt x="37086" y="7282"/>
                    <a:pt x="37092" y="7283"/>
                  </a:cubicBezTo>
                  <a:cubicBezTo>
                    <a:pt x="37126" y="7286"/>
                    <a:pt x="37161" y="7296"/>
                    <a:pt x="37164" y="7307"/>
                  </a:cubicBezTo>
                  <a:cubicBezTo>
                    <a:pt x="37167" y="7318"/>
                    <a:pt x="37178" y="7322"/>
                    <a:pt x="37192" y="7322"/>
                  </a:cubicBezTo>
                  <a:cubicBezTo>
                    <a:pt x="37196" y="7322"/>
                    <a:pt x="37201" y="7322"/>
                    <a:pt x="37206" y="7321"/>
                  </a:cubicBezTo>
                  <a:cubicBezTo>
                    <a:pt x="37223" y="7314"/>
                    <a:pt x="37233" y="7304"/>
                    <a:pt x="37230" y="7289"/>
                  </a:cubicBezTo>
                  <a:cubicBezTo>
                    <a:pt x="37226" y="7280"/>
                    <a:pt x="37228" y="7275"/>
                    <a:pt x="37235" y="7275"/>
                  </a:cubicBezTo>
                  <a:cubicBezTo>
                    <a:pt x="37240" y="7275"/>
                    <a:pt x="37249" y="7278"/>
                    <a:pt x="37262" y="7283"/>
                  </a:cubicBezTo>
                  <a:cubicBezTo>
                    <a:pt x="37268" y="7285"/>
                    <a:pt x="37276" y="7285"/>
                    <a:pt x="37285" y="7285"/>
                  </a:cubicBezTo>
                  <a:cubicBezTo>
                    <a:pt x="37311" y="7285"/>
                    <a:pt x="37346" y="7279"/>
                    <a:pt x="37379" y="7269"/>
                  </a:cubicBezTo>
                  <a:cubicBezTo>
                    <a:pt x="37406" y="7258"/>
                    <a:pt x="37424" y="7252"/>
                    <a:pt x="37439" y="7252"/>
                  </a:cubicBezTo>
                  <a:cubicBezTo>
                    <a:pt x="37463" y="7252"/>
                    <a:pt x="37476" y="7269"/>
                    <a:pt x="37504" y="7310"/>
                  </a:cubicBezTo>
                  <a:cubicBezTo>
                    <a:pt x="37530" y="7350"/>
                    <a:pt x="37564" y="7374"/>
                    <a:pt x="37581" y="7374"/>
                  </a:cubicBezTo>
                  <a:cubicBezTo>
                    <a:pt x="37591" y="7374"/>
                    <a:pt x="37596" y="7366"/>
                    <a:pt x="37591" y="7349"/>
                  </a:cubicBezTo>
                  <a:cubicBezTo>
                    <a:pt x="37587" y="7342"/>
                    <a:pt x="37619" y="7321"/>
                    <a:pt x="37660" y="7307"/>
                  </a:cubicBezTo>
                  <a:cubicBezTo>
                    <a:pt x="37687" y="7296"/>
                    <a:pt x="37708" y="7291"/>
                    <a:pt x="37722" y="7291"/>
                  </a:cubicBezTo>
                  <a:cubicBezTo>
                    <a:pt x="37735" y="7291"/>
                    <a:pt x="37742" y="7295"/>
                    <a:pt x="37744" y="7304"/>
                  </a:cubicBezTo>
                  <a:cubicBezTo>
                    <a:pt x="37746" y="7312"/>
                    <a:pt x="37762" y="7317"/>
                    <a:pt x="37786" y="7317"/>
                  </a:cubicBezTo>
                  <a:cubicBezTo>
                    <a:pt x="37798" y="7317"/>
                    <a:pt x="37812" y="7316"/>
                    <a:pt x="37827" y="7314"/>
                  </a:cubicBezTo>
                  <a:cubicBezTo>
                    <a:pt x="37889" y="7301"/>
                    <a:pt x="37919" y="7295"/>
                    <a:pt x="37941" y="7295"/>
                  </a:cubicBezTo>
                  <a:cubicBezTo>
                    <a:pt x="37960" y="7295"/>
                    <a:pt x="37973" y="7299"/>
                    <a:pt x="37993" y="7307"/>
                  </a:cubicBezTo>
                  <a:cubicBezTo>
                    <a:pt x="38005" y="7310"/>
                    <a:pt x="38013" y="7312"/>
                    <a:pt x="38020" y="7312"/>
                  </a:cubicBezTo>
                  <a:cubicBezTo>
                    <a:pt x="38032" y="7312"/>
                    <a:pt x="38036" y="7304"/>
                    <a:pt x="38038" y="7286"/>
                  </a:cubicBezTo>
                  <a:cubicBezTo>
                    <a:pt x="38038" y="7273"/>
                    <a:pt x="38037" y="7266"/>
                    <a:pt x="38031" y="7266"/>
                  </a:cubicBezTo>
                  <a:cubicBezTo>
                    <a:pt x="38029" y="7266"/>
                    <a:pt x="38027" y="7267"/>
                    <a:pt x="38024" y="7269"/>
                  </a:cubicBezTo>
                  <a:cubicBezTo>
                    <a:pt x="38021" y="7272"/>
                    <a:pt x="38016" y="7273"/>
                    <a:pt x="38010" y="7273"/>
                  </a:cubicBezTo>
                  <a:cubicBezTo>
                    <a:pt x="37984" y="7273"/>
                    <a:pt x="37940" y="7247"/>
                    <a:pt x="37952" y="7230"/>
                  </a:cubicBezTo>
                  <a:cubicBezTo>
                    <a:pt x="37955" y="7224"/>
                    <a:pt x="37945" y="7217"/>
                    <a:pt x="37920" y="7213"/>
                  </a:cubicBezTo>
                  <a:cubicBezTo>
                    <a:pt x="37893" y="7213"/>
                    <a:pt x="37886" y="7220"/>
                    <a:pt x="37899" y="7238"/>
                  </a:cubicBezTo>
                  <a:cubicBezTo>
                    <a:pt x="37912" y="7249"/>
                    <a:pt x="37911" y="7259"/>
                    <a:pt x="37896" y="7259"/>
                  </a:cubicBezTo>
                  <a:cubicBezTo>
                    <a:pt x="37894" y="7259"/>
                    <a:pt x="37892" y="7259"/>
                    <a:pt x="37889" y="7259"/>
                  </a:cubicBezTo>
                  <a:cubicBezTo>
                    <a:pt x="37865" y="7259"/>
                    <a:pt x="37862" y="7238"/>
                    <a:pt x="37879" y="7168"/>
                  </a:cubicBezTo>
                  <a:cubicBezTo>
                    <a:pt x="37891" y="7124"/>
                    <a:pt x="37907" y="7094"/>
                    <a:pt x="37915" y="7094"/>
                  </a:cubicBezTo>
                  <a:cubicBezTo>
                    <a:pt x="37915" y="7094"/>
                    <a:pt x="37916" y="7095"/>
                    <a:pt x="37917" y="7095"/>
                  </a:cubicBezTo>
                  <a:cubicBezTo>
                    <a:pt x="37922" y="7103"/>
                    <a:pt x="37933" y="7107"/>
                    <a:pt x="37944" y="7107"/>
                  </a:cubicBezTo>
                  <a:cubicBezTo>
                    <a:pt x="37948" y="7107"/>
                    <a:pt x="37952" y="7106"/>
                    <a:pt x="37955" y="7105"/>
                  </a:cubicBezTo>
                  <a:cubicBezTo>
                    <a:pt x="37966" y="7105"/>
                    <a:pt x="37958" y="7088"/>
                    <a:pt x="37934" y="7075"/>
                  </a:cubicBezTo>
                  <a:cubicBezTo>
                    <a:pt x="37910" y="7060"/>
                    <a:pt x="37875" y="7033"/>
                    <a:pt x="37862" y="7015"/>
                  </a:cubicBezTo>
                  <a:cubicBezTo>
                    <a:pt x="37852" y="7005"/>
                    <a:pt x="37840" y="6997"/>
                    <a:pt x="37830" y="6997"/>
                  </a:cubicBezTo>
                  <a:cubicBezTo>
                    <a:pt x="37826" y="6997"/>
                    <a:pt x="37823" y="6998"/>
                    <a:pt x="37820" y="7001"/>
                  </a:cubicBezTo>
                  <a:cubicBezTo>
                    <a:pt x="37816" y="7005"/>
                    <a:pt x="37808" y="7007"/>
                    <a:pt x="37797" y="7007"/>
                  </a:cubicBezTo>
                  <a:cubicBezTo>
                    <a:pt x="37786" y="7007"/>
                    <a:pt x="37773" y="7005"/>
                    <a:pt x="37761" y="7001"/>
                  </a:cubicBezTo>
                  <a:cubicBezTo>
                    <a:pt x="37723" y="6988"/>
                    <a:pt x="37719" y="6980"/>
                    <a:pt x="37740" y="6939"/>
                  </a:cubicBezTo>
                  <a:cubicBezTo>
                    <a:pt x="37754" y="6909"/>
                    <a:pt x="37763" y="6898"/>
                    <a:pt x="37793" y="6898"/>
                  </a:cubicBezTo>
                  <a:cubicBezTo>
                    <a:pt x="37801" y="6898"/>
                    <a:pt x="37811" y="6899"/>
                    <a:pt x="37824" y="6901"/>
                  </a:cubicBezTo>
                  <a:cubicBezTo>
                    <a:pt x="37838" y="6903"/>
                    <a:pt x="37851" y="6905"/>
                    <a:pt x="37863" y="6905"/>
                  </a:cubicBezTo>
                  <a:cubicBezTo>
                    <a:pt x="37884" y="6905"/>
                    <a:pt x="37900" y="6901"/>
                    <a:pt x="37907" y="6894"/>
                  </a:cubicBezTo>
                  <a:cubicBezTo>
                    <a:pt x="37912" y="6889"/>
                    <a:pt x="37918" y="6887"/>
                    <a:pt x="37923" y="6887"/>
                  </a:cubicBezTo>
                  <a:cubicBezTo>
                    <a:pt x="37945" y="6887"/>
                    <a:pt x="37962" y="6923"/>
                    <a:pt x="37945" y="6956"/>
                  </a:cubicBezTo>
                  <a:cubicBezTo>
                    <a:pt x="37936" y="6974"/>
                    <a:pt x="37932" y="6983"/>
                    <a:pt x="37934" y="6983"/>
                  </a:cubicBezTo>
                  <a:cubicBezTo>
                    <a:pt x="37935" y="6983"/>
                    <a:pt x="37943" y="6974"/>
                    <a:pt x="37958" y="6956"/>
                  </a:cubicBezTo>
                  <a:cubicBezTo>
                    <a:pt x="37973" y="6939"/>
                    <a:pt x="37981" y="6929"/>
                    <a:pt x="37987" y="6929"/>
                  </a:cubicBezTo>
                  <a:cubicBezTo>
                    <a:pt x="37993" y="6929"/>
                    <a:pt x="37995" y="6943"/>
                    <a:pt x="37997" y="6974"/>
                  </a:cubicBezTo>
                  <a:cubicBezTo>
                    <a:pt x="38000" y="7002"/>
                    <a:pt x="38009" y="7026"/>
                    <a:pt x="38019" y="7026"/>
                  </a:cubicBezTo>
                  <a:cubicBezTo>
                    <a:pt x="38019" y="7026"/>
                    <a:pt x="38020" y="7026"/>
                    <a:pt x="38021" y="7025"/>
                  </a:cubicBezTo>
                  <a:cubicBezTo>
                    <a:pt x="38032" y="7025"/>
                    <a:pt x="38038" y="7040"/>
                    <a:pt x="38038" y="7064"/>
                  </a:cubicBezTo>
                  <a:cubicBezTo>
                    <a:pt x="38038" y="7086"/>
                    <a:pt x="38048" y="7102"/>
                    <a:pt x="38059" y="7102"/>
                  </a:cubicBezTo>
                  <a:cubicBezTo>
                    <a:pt x="38060" y="7102"/>
                    <a:pt x="38061" y="7102"/>
                    <a:pt x="38063" y="7102"/>
                  </a:cubicBezTo>
                  <a:cubicBezTo>
                    <a:pt x="38077" y="7099"/>
                    <a:pt x="38087" y="7085"/>
                    <a:pt x="38083" y="7075"/>
                  </a:cubicBezTo>
                  <a:cubicBezTo>
                    <a:pt x="38080" y="7064"/>
                    <a:pt x="38087" y="7054"/>
                    <a:pt x="38098" y="7050"/>
                  </a:cubicBezTo>
                  <a:cubicBezTo>
                    <a:pt x="38100" y="7050"/>
                    <a:pt x="38102" y="7050"/>
                    <a:pt x="38104" y="7050"/>
                  </a:cubicBezTo>
                  <a:cubicBezTo>
                    <a:pt x="38115" y="7050"/>
                    <a:pt x="38125" y="7060"/>
                    <a:pt x="38128" y="7075"/>
                  </a:cubicBezTo>
                  <a:cubicBezTo>
                    <a:pt x="38133" y="7086"/>
                    <a:pt x="38141" y="7093"/>
                    <a:pt x="38149" y="7093"/>
                  </a:cubicBezTo>
                  <a:cubicBezTo>
                    <a:pt x="38153" y="7093"/>
                    <a:pt x="38156" y="7091"/>
                    <a:pt x="38160" y="7088"/>
                  </a:cubicBezTo>
                  <a:cubicBezTo>
                    <a:pt x="38170" y="7078"/>
                    <a:pt x="38160" y="7054"/>
                    <a:pt x="38136" y="7025"/>
                  </a:cubicBezTo>
                  <a:cubicBezTo>
                    <a:pt x="38101" y="6991"/>
                    <a:pt x="38098" y="6977"/>
                    <a:pt x="38118" y="6956"/>
                  </a:cubicBezTo>
                  <a:cubicBezTo>
                    <a:pt x="38128" y="6948"/>
                    <a:pt x="38139" y="6944"/>
                    <a:pt x="38149" y="6944"/>
                  </a:cubicBezTo>
                  <a:cubicBezTo>
                    <a:pt x="38157" y="6944"/>
                    <a:pt x="38164" y="6947"/>
                    <a:pt x="38170" y="6953"/>
                  </a:cubicBezTo>
                  <a:cubicBezTo>
                    <a:pt x="38178" y="6959"/>
                    <a:pt x="38183" y="6963"/>
                    <a:pt x="38186" y="6963"/>
                  </a:cubicBezTo>
                  <a:cubicBezTo>
                    <a:pt x="38189" y="6963"/>
                    <a:pt x="38189" y="6958"/>
                    <a:pt x="38187" y="6946"/>
                  </a:cubicBezTo>
                  <a:cubicBezTo>
                    <a:pt x="38185" y="6937"/>
                    <a:pt x="38195" y="6928"/>
                    <a:pt x="38211" y="6928"/>
                  </a:cubicBezTo>
                  <a:cubicBezTo>
                    <a:pt x="38214" y="6928"/>
                    <a:pt x="38216" y="6928"/>
                    <a:pt x="38219" y="6929"/>
                  </a:cubicBezTo>
                  <a:cubicBezTo>
                    <a:pt x="38253" y="6929"/>
                    <a:pt x="38253" y="6936"/>
                    <a:pt x="38219" y="6956"/>
                  </a:cubicBezTo>
                  <a:cubicBezTo>
                    <a:pt x="38195" y="6974"/>
                    <a:pt x="38177" y="6995"/>
                    <a:pt x="38181" y="7005"/>
                  </a:cubicBezTo>
                  <a:cubicBezTo>
                    <a:pt x="38184" y="7014"/>
                    <a:pt x="38193" y="7018"/>
                    <a:pt x="38206" y="7018"/>
                  </a:cubicBezTo>
                  <a:cubicBezTo>
                    <a:pt x="38236" y="7018"/>
                    <a:pt x="38282" y="6995"/>
                    <a:pt x="38285" y="6970"/>
                  </a:cubicBezTo>
                  <a:cubicBezTo>
                    <a:pt x="38287" y="6955"/>
                    <a:pt x="38289" y="6948"/>
                    <a:pt x="38297" y="6948"/>
                  </a:cubicBezTo>
                  <a:cubicBezTo>
                    <a:pt x="38303" y="6948"/>
                    <a:pt x="38313" y="6952"/>
                    <a:pt x="38330" y="6960"/>
                  </a:cubicBezTo>
                  <a:cubicBezTo>
                    <a:pt x="38351" y="6970"/>
                    <a:pt x="38368" y="6988"/>
                    <a:pt x="38365" y="6998"/>
                  </a:cubicBezTo>
                  <a:cubicBezTo>
                    <a:pt x="38362" y="7004"/>
                    <a:pt x="38367" y="7006"/>
                    <a:pt x="38376" y="7006"/>
                  </a:cubicBezTo>
                  <a:cubicBezTo>
                    <a:pt x="38406" y="7006"/>
                    <a:pt x="38479" y="6981"/>
                    <a:pt x="38490" y="6960"/>
                  </a:cubicBezTo>
                  <a:cubicBezTo>
                    <a:pt x="38492" y="6955"/>
                    <a:pt x="38494" y="6953"/>
                    <a:pt x="38496" y="6953"/>
                  </a:cubicBezTo>
                  <a:cubicBezTo>
                    <a:pt x="38500" y="6953"/>
                    <a:pt x="38503" y="6960"/>
                    <a:pt x="38503" y="6974"/>
                  </a:cubicBezTo>
                  <a:cubicBezTo>
                    <a:pt x="38500" y="6998"/>
                    <a:pt x="38517" y="7022"/>
                    <a:pt x="38535" y="7030"/>
                  </a:cubicBezTo>
                  <a:cubicBezTo>
                    <a:pt x="38546" y="7035"/>
                    <a:pt x="38561" y="7038"/>
                    <a:pt x="38578" y="7038"/>
                  </a:cubicBezTo>
                  <a:cubicBezTo>
                    <a:pt x="38633" y="7038"/>
                    <a:pt x="38704" y="7012"/>
                    <a:pt x="38690" y="6988"/>
                  </a:cubicBezTo>
                  <a:cubicBezTo>
                    <a:pt x="38682" y="6976"/>
                    <a:pt x="38685" y="6970"/>
                    <a:pt x="38695" y="6970"/>
                  </a:cubicBezTo>
                  <a:cubicBezTo>
                    <a:pt x="38697" y="6970"/>
                    <a:pt x="38699" y="6970"/>
                    <a:pt x="38701" y="6970"/>
                  </a:cubicBezTo>
                  <a:cubicBezTo>
                    <a:pt x="38715" y="6974"/>
                    <a:pt x="38725" y="6995"/>
                    <a:pt x="38725" y="7019"/>
                  </a:cubicBezTo>
                  <a:cubicBezTo>
                    <a:pt x="38725" y="7043"/>
                    <a:pt x="38730" y="7053"/>
                    <a:pt x="38740" y="7053"/>
                  </a:cubicBezTo>
                  <a:cubicBezTo>
                    <a:pt x="38745" y="7053"/>
                    <a:pt x="38750" y="7051"/>
                    <a:pt x="38757" y="7046"/>
                  </a:cubicBezTo>
                  <a:cubicBezTo>
                    <a:pt x="38763" y="7043"/>
                    <a:pt x="38771" y="7041"/>
                    <a:pt x="38781" y="7041"/>
                  </a:cubicBezTo>
                  <a:cubicBezTo>
                    <a:pt x="38812" y="7041"/>
                    <a:pt x="38854" y="7061"/>
                    <a:pt x="38857" y="7085"/>
                  </a:cubicBezTo>
                  <a:cubicBezTo>
                    <a:pt x="38864" y="7121"/>
                    <a:pt x="38880" y="7144"/>
                    <a:pt x="38899" y="7144"/>
                  </a:cubicBezTo>
                  <a:cubicBezTo>
                    <a:pt x="38900" y="7144"/>
                    <a:pt x="38901" y="7144"/>
                    <a:pt x="38903" y="7144"/>
                  </a:cubicBezTo>
                  <a:cubicBezTo>
                    <a:pt x="38916" y="7140"/>
                    <a:pt x="38924" y="7126"/>
                    <a:pt x="38916" y="7113"/>
                  </a:cubicBezTo>
                  <a:cubicBezTo>
                    <a:pt x="38888" y="7060"/>
                    <a:pt x="38888" y="7024"/>
                    <a:pt x="38910" y="7024"/>
                  </a:cubicBezTo>
                  <a:cubicBezTo>
                    <a:pt x="38913" y="7024"/>
                    <a:pt x="38916" y="7024"/>
                    <a:pt x="38919" y="7025"/>
                  </a:cubicBezTo>
                  <a:cubicBezTo>
                    <a:pt x="38925" y="7027"/>
                    <a:pt x="38932" y="7027"/>
                    <a:pt x="38939" y="7027"/>
                  </a:cubicBezTo>
                  <a:cubicBezTo>
                    <a:pt x="38997" y="7027"/>
                    <a:pt x="39108" y="6995"/>
                    <a:pt x="39118" y="6974"/>
                  </a:cubicBezTo>
                  <a:cubicBezTo>
                    <a:pt x="39121" y="6965"/>
                    <a:pt x="39131" y="6961"/>
                    <a:pt x="39144" y="6961"/>
                  </a:cubicBezTo>
                  <a:cubicBezTo>
                    <a:pt x="39180" y="6961"/>
                    <a:pt x="39239" y="6989"/>
                    <a:pt x="39277" y="7030"/>
                  </a:cubicBezTo>
                  <a:cubicBezTo>
                    <a:pt x="39299" y="7051"/>
                    <a:pt x="39319" y="7067"/>
                    <a:pt x="39329" y="7067"/>
                  </a:cubicBezTo>
                  <a:cubicBezTo>
                    <a:pt x="39332" y="7067"/>
                    <a:pt x="39334" y="7066"/>
                    <a:pt x="39336" y="7064"/>
                  </a:cubicBezTo>
                  <a:cubicBezTo>
                    <a:pt x="39339" y="7061"/>
                    <a:pt x="39345" y="7060"/>
                    <a:pt x="39352" y="7060"/>
                  </a:cubicBezTo>
                  <a:cubicBezTo>
                    <a:pt x="39366" y="7060"/>
                    <a:pt x="39384" y="7064"/>
                    <a:pt x="39402" y="7071"/>
                  </a:cubicBezTo>
                  <a:cubicBezTo>
                    <a:pt x="39427" y="7080"/>
                    <a:pt x="39446" y="7084"/>
                    <a:pt x="39460" y="7084"/>
                  </a:cubicBezTo>
                  <a:cubicBezTo>
                    <a:pt x="39478" y="7084"/>
                    <a:pt x="39486" y="7076"/>
                    <a:pt x="39481" y="7060"/>
                  </a:cubicBezTo>
                  <a:cubicBezTo>
                    <a:pt x="39479" y="7053"/>
                    <a:pt x="39469" y="7047"/>
                    <a:pt x="39458" y="7047"/>
                  </a:cubicBezTo>
                  <a:cubicBezTo>
                    <a:pt x="39453" y="7047"/>
                    <a:pt x="39449" y="7048"/>
                    <a:pt x="39444" y="7050"/>
                  </a:cubicBezTo>
                  <a:cubicBezTo>
                    <a:pt x="39441" y="7051"/>
                    <a:pt x="39438" y="7051"/>
                    <a:pt x="39435" y="7051"/>
                  </a:cubicBezTo>
                  <a:cubicBezTo>
                    <a:pt x="39418" y="7051"/>
                    <a:pt x="39395" y="7044"/>
                    <a:pt x="39377" y="7033"/>
                  </a:cubicBezTo>
                  <a:cubicBezTo>
                    <a:pt x="39365" y="7024"/>
                    <a:pt x="39351" y="7020"/>
                    <a:pt x="39340" y="7020"/>
                  </a:cubicBezTo>
                  <a:cubicBezTo>
                    <a:pt x="39334" y="7020"/>
                    <a:pt x="39328" y="7022"/>
                    <a:pt x="39326" y="7025"/>
                  </a:cubicBezTo>
                  <a:cubicBezTo>
                    <a:pt x="39317" y="7033"/>
                    <a:pt x="39312" y="7036"/>
                    <a:pt x="39308" y="7036"/>
                  </a:cubicBezTo>
                  <a:cubicBezTo>
                    <a:pt x="39295" y="7036"/>
                    <a:pt x="39310" y="6992"/>
                    <a:pt x="39340" y="6946"/>
                  </a:cubicBezTo>
                  <a:cubicBezTo>
                    <a:pt x="39358" y="6921"/>
                    <a:pt x="39372" y="6905"/>
                    <a:pt x="39376" y="6905"/>
                  </a:cubicBezTo>
                  <a:cubicBezTo>
                    <a:pt x="39378" y="6905"/>
                    <a:pt x="39378" y="6907"/>
                    <a:pt x="39377" y="6911"/>
                  </a:cubicBezTo>
                  <a:cubicBezTo>
                    <a:pt x="39372" y="6922"/>
                    <a:pt x="39378" y="6931"/>
                    <a:pt x="39388" y="6931"/>
                  </a:cubicBezTo>
                  <a:cubicBezTo>
                    <a:pt x="39391" y="6931"/>
                    <a:pt x="39394" y="6930"/>
                    <a:pt x="39398" y="6929"/>
                  </a:cubicBezTo>
                  <a:cubicBezTo>
                    <a:pt x="39438" y="6918"/>
                    <a:pt x="39489" y="6769"/>
                    <a:pt x="39451" y="6769"/>
                  </a:cubicBezTo>
                  <a:cubicBezTo>
                    <a:pt x="39450" y="6769"/>
                    <a:pt x="39449" y="6769"/>
                    <a:pt x="39447" y="6769"/>
                  </a:cubicBezTo>
                  <a:cubicBezTo>
                    <a:pt x="39444" y="6770"/>
                    <a:pt x="39440" y="6770"/>
                    <a:pt x="39436" y="6770"/>
                  </a:cubicBezTo>
                  <a:cubicBezTo>
                    <a:pt x="39424" y="6770"/>
                    <a:pt x="39411" y="6766"/>
                    <a:pt x="39409" y="6759"/>
                  </a:cubicBezTo>
                  <a:cubicBezTo>
                    <a:pt x="39407" y="6752"/>
                    <a:pt x="39394" y="6748"/>
                    <a:pt x="39377" y="6748"/>
                  </a:cubicBezTo>
                  <a:cubicBezTo>
                    <a:pt x="39368" y="6748"/>
                    <a:pt x="39357" y="6749"/>
                    <a:pt x="39346" y="6752"/>
                  </a:cubicBezTo>
                  <a:cubicBezTo>
                    <a:pt x="39333" y="6756"/>
                    <a:pt x="39322" y="6757"/>
                    <a:pt x="39314" y="6757"/>
                  </a:cubicBezTo>
                  <a:cubicBezTo>
                    <a:pt x="39283" y="6757"/>
                    <a:pt x="39298" y="6728"/>
                    <a:pt x="39356" y="6703"/>
                  </a:cubicBezTo>
                  <a:cubicBezTo>
                    <a:pt x="39372" y="6695"/>
                    <a:pt x="39385" y="6692"/>
                    <a:pt x="39395" y="6692"/>
                  </a:cubicBezTo>
                  <a:cubicBezTo>
                    <a:pt x="39407" y="6692"/>
                    <a:pt x="39414" y="6697"/>
                    <a:pt x="39416" y="6707"/>
                  </a:cubicBezTo>
                  <a:cubicBezTo>
                    <a:pt x="39421" y="6717"/>
                    <a:pt x="39436" y="6723"/>
                    <a:pt x="39451" y="6723"/>
                  </a:cubicBezTo>
                  <a:cubicBezTo>
                    <a:pt x="39457" y="6723"/>
                    <a:pt x="39463" y="6722"/>
                    <a:pt x="39468" y="6721"/>
                  </a:cubicBezTo>
                  <a:cubicBezTo>
                    <a:pt x="39477" y="6719"/>
                    <a:pt x="39484" y="6718"/>
                    <a:pt x="39490" y="6718"/>
                  </a:cubicBezTo>
                  <a:cubicBezTo>
                    <a:pt x="39511" y="6718"/>
                    <a:pt x="39512" y="6732"/>
                    <a:pt x="39510" y="6786"/>
                  </a:cubicBezTo>
                  <a:cubicBezTo>
                    <a:pt x="39510" y="6828"/>
                    <a:pt x="39492" y="6870"/>
                    <a:pt x="39475" y="6876"/>
                  </a:cubicBezTo>
                  <a:cubicBezTo>
                    <a:pt x="39461" y="6883"/>
                    <a:pt x="39459" y="6887"/>
                    <a:pt x="39469" y="6887"/>
                  </a:cubicBezTo>
                  <a:cubicBezTo>
                    <a:pt x="39475" y="6887"/>
                    <a:pt x="39483" y="6886"/>
                    <a:pt x="39496" y="6884"/>
                  </a:cubicBezTo>
                  <a:cubicBezTo>
                    <a:pt x="39582" y="6866"/>
                    <a:pt x="39617" y="6776"/>
                    <a:pt x="39565" y="6703"/>
                  </a:cubicBezTo>
                  <a:cubicBezTo>
                    <a:pt x="39561" y="6700"/>
                    <a:pt x="39558" y="6692"/>
                    <a:pt x="39558" y="6686"/>
                  </a:cubicBezTo>
                  <a:cubicBezTo>
                    <a:pt x="39558" y="6679"/>
                    <a:pt x="39540" y="6668"/>
                    <a:pt x="39520" y="6662"/>
                  </a:cubicBezTo>
                  <a:cubicBezTo>
                    <a:pt x="39499" y="6655"/>
                    <a:pt x="39513" y="6647"/>
                    <a:pt x="39561" y="6644"/>
                  </a:cubicBezTo>
                  <a:cubicBezTo>
                    <a:pt x="39641" y="6641"/>
                    <a:pt x="39662" y="6599"/>
                    <a:pt x="39590" y="6592"/>
                  </a:cubicBezTo>
                  <a:cubicBezTo>
                    <a:pt x="39569" y="6592"/>
                    <a:pt x="39544" y="6575"/>
                    <a:pt x="39540" y="6554"/>
                  </a:cubicBezTo>
                  <a:cubicBezTo>
                    <a:pt x="39534" y="6533"/>
                    <a:pt x="39502" y="6523"/>
                    <a:pt x="39461" y="6523"/>
                  </a:cubicBezTo>
                  <a:lnTo>
                    <a:pt x="39395" y="6523"/>
                  </a:lnTo>
                  <a:lnTo>
                    <a:pt x="39457" y="6474"/>
                  </a:lnTo>
                  <a:cubicBezTo>
                    <a:pt x="39496" y="6447"/>
                    <a:pt x="39523" y="6408"/>
                    <a:pt x="39523" y="6391"/>
                  </a:cubicBezTo>
                  <a:cubicBezTo>
                    <a:pt x="39525" y="6377"/>
                    <a:pt x="39525" y="6370"/>
                    <a:pt x="39522" y="6370"/>
                  </a:cubicBezTo>
                  <a:cubicBezTo>
                    <a:pt x="39520" y="6370"/>
                    <a:pt x="39514" y="6376"/>
                    <a:pt x="39506" y="6388"/>
                  </a:cubicBezTo>
                  <a:cubicBezTo>
                    <a:pt x="39493" y="6412"/>
                    <a:pt x="39478" y="6425"/>
                    <a:pt x="39466" y="6425"/>
                  </a:cubicBezTo>
                  <a:cubicBezTo>
                    <a:pt x="39456" y="6425"/>
                    <a:pt x="39448" y="6417"/>
                    <a:pt x="39444" y="6401"/>
                  </a:cubicBezTo>
                  <a:cubicBezTo>
                    <a:pt x="39437" y="6386"/>
                    <a:pt x="39426" y="6376"/>
                    <a:pt x="39414" y="6376"/>
                  </a:cubicBezTo>
                  <a:cubicBezTo>
                    <a:pt x="39412" y="6376"/>
                    <a:pt x="39411" y="6376"/>
                    <a:pt x="39409" y="6377"/>
                  </a:cubicBezTo>
                  <a:cubicBezTo>
                    <a:pt x="39395" y="6380"/>
                    <a:pt x="39395" y="6391"/>
                    <a:pt x="39419" y="6412"/>
                  </a:cubicBezTo>
                  <a:cubicBezTo>
                    <a:pt x="39454" y="6443"/>
                    <a:pt x="39451" y="6471"/>
                    <a:pt x="39412" y="6481"/>
                  </a:cubicBezTo>
                  <a:cubicBezTo>
                    <a:pt x="39411" y="6481"/>
                    <a:pt x="39410" y="6482"/>
                    <a:pt x="39409" y="6482"/>
                  </a:cubicBezTo>
                  <a:cubicBezTo>
                    <a:pt x="39401" y="6482"/>
                    <a:pt x="39399" y="6472"/>
                    <a:pt x="39402" y="6460"/>
                  </a:cubicBezTo>
                  <a:cubicBezTo>
                    <a:pt x="39406" y="6451"/>
                    <a:pt x="39403" y="6445"/>
                    <a:pt x="39396" y="6445"/>
                  </a:cubicBezTo>
                  <a:cubicBezTo>
                    <a:pt x="39389" y="6445"/>
                    <a:pt x="39380" y="6449"/>
                    <a:pt x="39367" y="6457"/>
                  </a:cubicBezTo>
                  <a:cubicBezTo>
                    <a:pt x="39354" y="6464"/>
                    <a:pt x="39343" y="6468"/>
                    <a:pt x="39335" y="6468"/>
                  </a:cubicBezTo>
                  <a:cubicBezTo>
                    <a:pt x="39323" y="6468"/>
                    <a:pt x="39314" y="6461"/>
                    <a:pt x="39308" y="6447"/>
                  </a:cubicBezTo>
                  <a:cubicBezTo>
                    <a:pt x="39303" y="6433"/>
                    <a:pt x="39301" y="6426"/>
                    <a:pt x="39300" y="6426"/>
                  </a:cubicBezTo>
                  <a:cubicBezTo>
                    <a:pt x="39298" y="6426"/>
                    <a:pt x="39298" y="6434"/>
                    <a:pt x="39298" y="6450"/>
                  </a:cubicBezTo>
                  <a:cubicBezTo>
                    <a:pt x="39298" y="6484"/>
                    <a:pt x="39270" y="6510"/>
                    <a:pt x="39241" y="6510"/>
                  </a:cubicBezTo>
                  <a:cubicBezTo>
                    <a:pt x="39232" y="6510"/>
                    <a:pt x="39223" y="6508"/>
                    <a:pt x="39215" y="6502"/>
                  </a:cubicBezTo>
                  <a:cubicBezTo>
                    <a:pt x="39169" y="6474"/>
                    <a:pt x="39159" y="6418"/>
                    <a:pt x="39197" y="6408"/>
                  </a:cubicBezTo>
                  <a:cubicBezTo>
                    <a:pt x="39215" y="6405"/>
                    <a:pt x="39218" y="6391"/>
                    <a:pt x="39207" y="6384"/>
                  </a:cubicBezTo>
                  <a:cubicBezTo>
                    <a:pt x="39201" y="6379"/>
                    <a:pt x="39192" y="6377"/>
                    <a:pt x="39181" y="6377"/>
                  </a:cubicBezTo>
                  <a:cubicBezTo>
                    <a:pt x="39169" y="6377"/>
                    <a:pt x="39155" y="6380"/>
                    <a:pt x="39142" y="6388"/>
                  </a:cubicBezTo>
                  <a:cubicBezTo>
                    <a:pt x="39127" y="6394"/>
                    <a:pt x="39118" y="6397"/>
                    <a:pt x="39113" y="6397"/>
                  </a:cubicBezTo>
                  <a:cubicBezTo>
                    <a:pt x="39109" y="6397"/>
                    <a:pt x="39110" y="6393"/>
                    <a:pt x="39118" y="6384"/>
                  </a:cubicBezTo>
                  <a:cubicBezTo>
                    <a:pt x="39126" y="6368"/>
                    <a:pt x="39138" y="6361"/>
                    <a:pt x="39160" y="6361"/>
                  </a:cubicBezTo>
                  <a:cubicBezTo>
                    <a:pt x="39182" y="6361"/>
                    <a:pt x="39215" y="6368"/>
                    <a:pt x="39263" y="6384"/>
                  </a:cubicBezTo>
                  <a:cubicBezTo>
                    <a:pt x="39280" y="6390"/>
                    <a:pt x="39292" y="6393"/>
                    <a:pt x="39301" y="6393"/>
                  </a:cubicBezTo>
                  <a:cubicBezTo>
                    <a:pt x="39313" y="6393"/>
                    <a:pt x="39317" y="6388"/>
                    <a:pt x="39315" y="6380"/>
                  </a:cubicBezTo>
                  <a:cubicBezTo>
                    <a:pt x="39312" y="6367"/>
                    <a:pt x="39246" y="6343"/>
                    <a:pt x="39177" y="6325"/>
                  </a:cubicBezTo>
                  <a:cubicBezTo>
                    <a:pt x="39058" y="6294"/>
                    <a:pt x="39044" y="6287"/>
                    <a:pt x="39069" y="6255"/>
                  </a:cubicBezTo>
                  <a:cubicBezTo>
                    <a:pt x="39088" y="6236"/>
                    <a:pt x="39129" y="6223"/>
                    <a:pt x="39160" y="6223"/>
                  </a:cubicBezTo>
                  <a:cubicBezTo>
                    <a:pt x="39179" y="6223"/>
                    <a:pt x="39193" y="6228"/>
                    <a:pt x="39197" y="6239"/>
                  </a:cubicBezTo>
                  <a:cubicBezTo>
                    <a:pt x="39199" y="6244"/>
                    <a:pt x="39206" y="6247"/>
                    <a:pt x="39216" y="6247"/>
                  </a:cubicBezTo>
                  <a:cubicBezTo>
                    <a:pt x="39225" y="6247"/>
                    <a:pt x="39235" y="6245"/>
                    <a:pt x="39246" y="6242"/>
                  </a:cubicBezTo>
                  <a:cubicBezTo>
                    <a:pt x="39270" y="6234"/>
                    <a:pt x="39281" y="6221"/>
                    <a:pt x="39270" y="6214"/>
                  </a:cubicBezTo>
                  <a:cubicBezTo>
                    <a:pt x="39265" y="6209"/>
                    <a:pt x="39267" y="6206"/>
                    <a:pt x="39277" y="6206"/>
                  </a:cubicBezTo>
                  <a:cubicBezTo>
                    <a:pt x="39281" y="6206"/>
                    <a:pt x="39285" y="6206"/>
                    <a:pt x="39291" y="6207"/>
                  </a:cubicBezTo>
                  <a:cubicBezTo>
                    <a:pt x="39308" y="6207"/>
                    <a:pt x="39329" y="6228"/>
                    <a:pt x="39336" y="6252"/>
                  </a:cubicBezTo>
                  <a:cubicBezTo>
                    <a:pt x="39342" y="6277"/>
                    <a:pt x="39360" y="6291"/>
                    <a:pt x="39386" y="6291"/>
                  </a:cubicBezTo>
                  <a:cubicBezTo>
                    <a:pt x="39389" y="6291"/>
                    <a:pt x="39392" y="6291"/>
                    <a:pt x="39395" y="6290"/>
                  </a:cubicBezTo>
                  <a:cubicBezTo>
                    <a:pt x="39400" y="6290"/>
                    <a:pt x="39405" y="6289"/>
                    <a:pt x="39410" y="6289"/>
                  </a:cubicBezTo>
                  <a:cubicBezTo>
                    <a:pt x="39433" y="6289"/>
                    <a:pt x="39456" y="6295"/>
                    <a:pt x="39465" y="6304"/>
                  </a:cubicBezTo>
                  <a:cubicBezTo>
                    <a:pt x="39469" y="6309"/>
                    <a:pt x="39474" y="6310"/>
                    <a:pt x="39480" y="6310"/>
                  </a:cubicBezTo>
                  <a:cubicBezTo>
                    <a:pt x="39487" y="6310"/>
                    <a:pt x="39495" y="6307"/>
                    <a:pt x="39499" y="6301"/>
                  </a:cubicBezTo>
                  <a:cubicBezTo>
                    <a:pt x="39506" y="6290"/>
                    <a:pt x="39499" y="6280"/>
                    <a:pt x="39486" y="6280"/>
                  </a:cubicBezTo>
                  <a:cubicBezTo>
                    <a:pt x="39471" y="6276"/>
                    <a:pt x="39436" y="6269"/>
                    <a:pt x="39406" y="6259"/>
                  </a:cubicBezTo>
                  <a:cubicBezTo>
                    <a:pt x="39374" y="6249"/>
                    <a:pt x="39372" y="6244"/>
                    <a:pt x="39414" y="6244"/>
                  </a:cubicBezTo>
                  <a:cubicBezTo>
                    <a:pt x="39427" y="6244"/>
                    <a:pt x="39444" y="6244"/>
                    <a:pt x="39465" y="6245"/>
                  </a:cubicBezTo>
                  <a:cubicBezTo>
                    <a:pt x="39527" y="6249"/>
                    <a:pt x="39600" y="6252"/>
                    <a:pt x="39624" y="6259"/>
                  </a:cubicBezTo>
                  <a:cubicBezTo>
                    <a:pt x="39632" y="6261"/>
                    <a:pt x="39640" y="6262"/>
                    <a:pt x="39647" y="6262"/>
                  </a:cubicBezTo>
                  <a:cubicBezTo>
                    <a:pt x="39670" y="6262"/>
                    <a:pt x="39684" y="6252"/>
                    <a:pt x="39700" y="6228"/>
                  </a:cubicBezTo>
                  <a:cubicBezTo>
                    <a:pt x="39722" y="6199"/>
                    <a:pt x="39740" y="6184"/>
                    <a:pt x="39749" y="6184"/>
                  </a:cubicBezTo>
                  <a:lnTo>
                    <a:pt x="39749" y="6184"/>
                  </a:lnTo>
                  <a:cubicBezTo>
                    <a:pt x="39757" y="6184"/>
                    <a:pt x="39757" y="6197"/>
                    <a:pt x="39742" y="6224"/>
                  </a:cubicBezTo>
                  <a:cubicBezTo>
                    <a:pt x="39725" y="6251"/>
                    <a:pt x="39722" y="6261"/>
                    <a:pt x="39738" y="6261"/>
                  </a:cubicBezTo>
                  <a:cubicBezTo>
                    <a:pt x="39745" y="6261"/>
                    <a:pt x="39757" y="6259"/>
                    <a:pt x="39773" y="6255"/>
                  </a:cubicBezTo>
                  <a:cubicBezTo>
                    <a:pt x="39804" y="6249"/>
                    <a:pt x="39825" y="6234"/>
                    <a:pt x="39822" y="6221"/>
                  </a:cubicBezTo>
                  <a:cubicBezTo>
                    <a:pt x="39820" y="6214"/>
                    <a:pt x="39821" y="6210"/>
                    <a:pt x="39825" y="6210"/>
                  </a:cubicBezTo>
                  <a:cubicBezTo>
                    <a:pt x="39828" y="6210"/>
                    <a:pt x="39834" y="6214"/>
                    <a:pt x="39843" y="6221"/>
                  </a:cubicBezTo>
                  <a:cubicBezTo>
                    <a:pt x="39851" y="6228"/>
                    <a:pt x="39857" y="6232"/>
                    <a:pt x="39862" y="6232"/>
                  </a:cubicBezTo>
                  <a:cubicBezTo>
                    <a:pt x="39868" y="6232"/>
                    <a:pt x="39872" y="6224"/>
                    <a:pt x="39874" y="6207"/>
                  </a:cubicBezTo>
                  <a:cubicBezTo>
                    <a:pt x="39876" y="6187"/>
                    <a:pt x="39872" y="6178"/>
                    <a:pt x="39857" y="6178"/>
                  </a:cubicBezTo>
                  <a:cubicBezTo>
                    <a:pt x="39848" y="6178"/>
                    <a:pt x="39836" y="6181"/>
                    <a:pt x="39819" y="6186"/>
                  </a:cubicBezTo>
                  <a:cubicBezTo>
                    <a:pt x="39818" y="6187"/>
                    <a:pt x="39817" y="6187"/>
                    <a:pt x="39816" y="6187"/>
                  </a:cubicBezTo>
                  <a:cubicBezTo>
                    <a:pt x="39808" y="6187"/>
                    <a:pt x="39788" y="6178"/>
                    <a:pt x="39769" y="6169"/>
                  </a:cubicBezTo>
                  <a:cubicBezTo>
                    <a:pt x="39752" y="6157"/>
                    <a:pt x="39722" y="6150"/>
                    <a:pt x="39697" y="6150"/>
                  </a:cubicBezTo>
                  <a:cubicBezTo>
                    <a:pt x="39692" y="6150"/>
                    <a:pt x="39687" y="6151"/>
                    <a:pt x="39683" y="6151"/>
                  </a:cubicBezTo>
                  <a:cubicBezTo>
                    <a:pt x="39673" y="6154"/>
                    <a:pt x="39663" y="6155"/>
                    <a:pt x="39655" y="6155"/>
                  </a:cubicBezTo>
                  <a:cubicBezTo>
                    <a:pt x="39640" y="6155"/>
                    <a:pt x="39630" y="6151"/>
                    <a:pt x="39627" y="6145"/>
                  </a:cubicBezTo>
                  <a:cubicBezTo>
                    <a:pt x="39626" y="6141"/>
                    <a:pt x="39621" y="6139"/>
                    <a:pt x="39615" y="6139"/>
                  </a:cubicBezTo>
                  <a:cubicBezTo>
                    <a:pt x="39605" y="6139"/>
                    <a:pt x="39590" y="6143"/>
                    <a:pt x="39575" y="6151"/>
                  </a:cubicBezTo>
                  <a:cubicBezTo>
                    <a:pt x="39559" y="6161"/>
                    <a:pt x="39549" y="6166"/>
                    <a:pt x="39546" y="6166"/>
                  </a:cubicBezTo>
                  <a:cubicBezTo>
                    <a:pt x="39542" y="6166"/>
                    <a:pt x="39546" y="6160"/>
                    <a:pt x="39555" y="6151"/>
                  </a:cubicBezTo>
                  <a:cubicBezTo>
                    <a:pt x="39576" y="6127"/>
                    <a:pt x="39557" y="6094"/>
                    <a:pt x="39526" y="6094"/>
                  </a:cubicBezTo>
                  <a:cubicBezTo>
                    <a:pt x="39522" y="6094"/>
                    <a:pt x="39518" y="6095"/>
                    <a:pt x="39513" y="6096"/>
                  </a:cubicBezTo>
                  <a:cubicBezTo>
                    <a:pt x="39499" y="6100"/>
                    <a:pt x="39496" y="6106"/>
                    <a:pt x="39506" y="6114"/>
                  </a:cubicBezTo>
                  <a:cubicBezTo>
                    <a:pt x="39516" y="6120"/>
                    <a:pt x="39506" y="6130"/>
                    <a:pt x="39489" y="6135"/>
                  </a:cubicBezTo>
                  <a:cubicBezTo>
                    <a:pt x="39487" y="6135"/>
                    <a:pt x="39485" y="6135"/>
                    <a:pt x="39483" y="6135"/>
                  </a:cubicBezTo>
                  <a:cubicBezTo>
                    <a:pt x="39436" y="6135"/>
                    <a:pt x="39290" y="6074"/>
                    <a:pt x="39284" y="6051"/>
                  </a:cubicBezTo>
                  <a:cubicBezTo>
                    <a:pt x="39281" y="6044"/>
                    <a:pt x="39236" y="6026"/>
                    <a:pt x="39187" y="6013"/>
                  </a:cubicBezTo>
                  <a:cubicBezTo>
                    <a:pt x="39135" y="5999"/>
                    <a:pt x="39090" y="5978"/>
                    <a:pt x="39086" y="5971"/>
                  </a:cubicBezTo>
                  <a:cubicBezTo>
                    <a:pt x="39081" y="5955"/>
                    <a:pt x="39113" y="5945"/>
                    <a:pt x="39149" y="5945"/>
                  </a:cubicBezTo>
                  <a:cubicBezTo>
                    <a:pt x="39167" y="5945"/>
                    <a:pt x="39186" y="5948"/>
                    <a:pt x="39201" y="5954"/>
                  </a:cubicBezTo>
                  <a:cubicBezTo>
                    <a:pt x="39216" y="5961"/>
                    <a:pt x="39237" y="5965"/>
                    <a:pt x="39254" y="5965"/>
                  </a:cubicBezTo>
                  <a:cubicBezTo>
                    <a:pt x="39260" y="5965"/>
                    <a:pt x="39265" y="5965"/>
                    <a:pt x="39270" y="5964"/>
                  </a:cubicBezTo>
                  <a:cubicBezTo>
                    <a:pt x="39274" y="5963"/>
                    <a:pt x="39278" y="5963"/>
                    <a:pt x="39283" y="5963"/>
                  </a:cubicBezTo>
                  <a:cubicBezTo>
                    <a:pt x="39295" y="5963"/>
                    <a:pt x="39306" y="5966"/>
                    <a:pt x="39308" y="5975"/>
                  </a:cubicBezTo>
                  <a:cubicBezTo>
                    <a:pt x="39311" y="5983"/>
                    <a:pt x="39324" y="5990"/>
                    <a:pt x="39338" y="5990"/>
                  </a:cubicBezTo>
                  <a:cubicBezTo>
                    <a:pt x="39341" y="5990"/>
                    <a:pt x="39344" y="5989"/>
                    <a:pt x="39346" y="5989"/>
                  </a:cubicBezTo>
                  <a:cubicBezTo>
                    <a:pt x="39349" y="5988"/>
                    <a:pt x="39352" y="5988"/>
                    <a:pt x="39356" y="5988"/>
                  </a:cubicBezTo>
                  <a:cubicBezTo>
                    <a:pt x="39377" y="5988"/>
                    <a:pt x="39414" y="5998"/>
                    <a:pt x="39447" y="6016"/>
                  </a:cubicBezTo>
                  <a:cubicBezTo>
                    <a:pt x="39482" y="6033"/>
                    <a:pt x="39500" y="6042"/>
                    <a:pt x="39506" y="6042"/>
                  </a:cubicBezTo>
                  <a:cubicBezTo>
                    <a:pt x="39513" y="6042"/>
                    <a:pt x="39507" y="6031"/>
                    <a:pt x="39492" y="6010"/>
                  </a:cubicBezTo>
                  <a:cubicBezTo>
                    <a:pt x="39477" y="5985"/>
                    <a:pt x="39473" y="5975"/>
                    <a:pt x="39482" y="5975"/>
                  </a:cubicBezTo>
                  <a:cubicBezTo>
                    <a:pt x="39488" y="5975"/>
                    <a:pt x="39498" y="5979"/>
                    <a:pt x="39513" y="5985"/>
                  </a:cubicBezTo>
                  <a:cubicBezTo>
                    <a:pt x="39530" y="5992"/>
                    <a:pt x="39542" y="5995"/>
                    <a:pt x="39551" y="5995"/>
                  </a:cubicBezTo>
                  <a:cubicBezTo>
                    <a:pt x="39563" y="5995"/>
                    <a:pt x="39570" y="5988"/>
                    <a:pt x="39579" y="5971"/>
                  </a:cubicBezTo>
                  <a:cubicBezTo>
                    <a:pt x="39587" y="5955"/>
                    <a:pt x="39591" y="5948"/>
                    <a:pt x="39588" y="5948"/>
                  </a:cubicBezTo>
                  <a:lnTo>
                    <a:pt x="39588" y="5948"/>
                  </a:lnTo>
                  <a:cubicBezTo>
                    <a:pt x="39587" y="5948"/>
                    <a:pt x="39583" y="5951"/>
                    <a:pt x="39575" y="5957"/>
                  </a:cubicBezTo>
                  <a:cubicBezTo>
                    <a:pt x="39571" y="5962"/>
                    <a:pt x="39567" y="5964"/>
                    <a:pt x="39563" y="5964"/>
                  </a:cubicBezTo>
                  <a:cubicBezTo>
                    <a:pt x="39553" y="5964"/>
                    <a:pt x="39546" y="5947"/>
                    <a:pt x="39540" y="5909"/>
                  </a:cubicBezTo>
                  <a:cubicBezTo>
                    <a:pt x="39534" y="5839"/>
                    <a:pt x="39527" y="5836"/>
                    <a:pt x="39419" y="5822"/>
                  </a:cubicBezTo>
                  <a:cubicBezTo>
                    <a:pt x="39305" y="5808"/>
                    <a:pt x="39257" y="5776"/>
                    <a:pt x="39322" y="5760"/>
                  </a:cubicBezTo>
                  <a:cubicBezTo>
                    <a:pt x="39340" y="5756"/>
                    <a:pt x="39356" y="5739"/>
                    <a:pt x="39364" y="5725"/>
                  </a:cubicBezTo>
                  <a:cubicBezTo>
                    <a:pt x="39366" y="5713"/>
                    <a:pt x="39365" y="5708"/>
                    <a:pt x="39360" y="5708"/>
                  </a:cubicBezTo>
                  <a:cubicBezTo>
                    <a:pt x="39356" y="5708"/>
                    <a:pt x="39349" y="5712"/>
                    <a:pt x="39340" y="5718"/>
                  </a:cubicBezTo>
                  <a:cubicBezTo>
                    <a:pt x="39327" y="5726"/>
                    <a:pt x="39316" y="5731"/>
                    <a:pt x="39309" y="5731"/>
                  </a:cubicBezTo>
                  <a:cubicBezTo>
                    <a:pt x="39304" y="5731"/>
                    <a:pt x="39302" y="5729"/>
                    <a:pt x="39302" y="5725"/>
                  </a:cubicBezTo>
                  <a:cubicBezTo>
                    <a:pt x="39298" y="5714"/>
                    <a:pt x="39263" y="5704"/>
                    <a:pt x="39225" y="5701"/>
                  </a:cubicBezTo>
                  <a:cubicBezTo>
                    <a:pt x="39166" y="5693"/>
                    <a:pt x="39162" y="5687"/>
                    <a:pt x="39190" y="5662"/>
                  </a:cubicBezTo>
                  <a:cubicBezTo>
                    <a:pt x="39205" y="5649"/>
                    <a:pt x="39227" y="5642"/>
                    <a:pt x="39251" y="5642"/>
                  </a:cubicBezTo>
                  <a:cubicBezTo>
                    <a:pt x="39260" y="5642"/>
                    <a:pt x="39268" y="5643"/>
                    <a:pt x="39277" y="5645"/>
                  </a:cubicBezTo>
                  <a:cubicBezTo>
                    <a:pt x="39285" y="5646"/>
                    <a:pt x="39293" y="5646"/>
                    <a:pt x="39301" y="5646"/>
                  </a:cubicBezTo>
                  <a:cubicBezTo>
                    <a:pt x="39322" y="5646"/>
                    <a:pt x="39343" y="5643"/>
                    <a:pt x="39353" y="5638"/>
                  </a:cubicBezTo>
                  <a:cubicBezTo>
                    <a:pt x="39367" y="5631"/>
                    <a:pt x="39406" y="5627"/>
                    <a:pt x="39436" y="5627"/>
                  </a:cubicBezTo>
                  <a:cubicBezTo>
                    <a:pt x="39440" y="5628"/>
                    <a:pt x="39443" y="5628"/>
                    <a:pt x="39446" y="5628"/>
                  </a:cubicBezTo>
                  <a:cubicBezTo>
                    <a:pt x="39505" y="5628"/>
                    <a:pt x="39526" y="5597"/>
                    <a:pt x="39506" y="5538"/>
                  </a:cubicBezTo>
                  <a:cubicBezTo>
                    <a:pt x="39503" y="5521"/>
                    <a:pt x="39496" y="5513"/>
                    <a:pt x="39482" y="5513"/>
                  </a:cubicBezTo>
                  <a:cubicBezTo>
                    <a:pt x="39468" y="5513"/>
                    <a:pt x="39448" y="5520"/>
                    <a:pt x="39416" y="5534"/>
                  </a:cubicBezTo>
                  <a:cubicBezTo>
                    <a:pt x="39389" y="5544"/>
                    <a:pt x="39372" y="5549"/>
                    <a:pt x="39365" y="5549"/>
                  </a:cubicBezTo>
                  <a:cubicBezTo>
                    <a:pt x="39360" y="5549"/>
                    <a:pt x="39361" y="5545"/>
                    <a:pt x="39371" y="5538"/>
                  </a:cubicBezTo>
                  <a:cubicBezTo>
                    <a:pt x="39406" y="5513"/>
                    <a:pt x="39402" y="5510"/>
                    <a:pt x="39346" y="5503"/>
                  </a:cubicBezTo>
                  <a:cubicBezTo>
                    <a:pt x="39287" y="5496"/>
                    <a:pt x="39267" y="5472"/>
                    <a:pt x="39273" y="5409"/>
                  </a:cubicBezTo>
                  <a:cubicBezTo>
                    <a:pt x="39277" y="5388"/>
                    <a:pt x="39273" y="5357"/>
                    <a:pt x="39267" y="5323"/>
                  </a:cubicBezTo>
                  <a:cubicBezTo>
                    <a:pt x="39260" y="5295"/>
                    <a:pt x="39282" y="5276"/>
                    <a:pt x="39304" y="5276"/>
                  </a:cubicBezTo>
                  <a:cubicBezTo>
                    <a:pt x="39317" y="5276"/>
                    <a:pt x="39330" y="5284"/>
                    <a:pt x="39336" y="5302"/>
                  </a:cubicBezTo>
                  <a:cubicBezTo>
                    <a:pt x="39342" y="5316"/>
                    <a:pt x="39335" y="5327"/>
                    <a:pt x="39324" y="5327"/>
                  </a:cubicBezTo>
                  <a:cubicBezTo>
                    <a:pt x="39322" y="5327"/>
                    <a:pt x="39321" y="5326"/>
                    <a:pt x="39319" y="5326"/>
                  </a:cubicBezTo>
                  <a:cubicBezTo>
                    <a:pt x="39316" y="5325"/>
                    <a:pt x="39313" y="5325"/>
                    <a:pt x="39310" y="5325"/>
                  </a:cubicBezTo>
                  <a:cubicBezTo>
                    <a:pt x="39301" y="5325"/>
                    <a:pt x="39296" y="5329"/>
                    <a:pt x="39302" y="5339"/>
                  </a:cubicBezTo>
                  <a:cubicBezTo>
                    <a:pt x="39303" y="5346"/>
                    <a:pt x="39308" y="5349"/>
                    <a:pt x="39318" y="5349"/>
                  </a:cubicBezTo>
                  <a:cubicBezTo>
                    <a:pt x="39333" y="5349"/>
                    <a:pt x="39360" y="5341"/>
                    <a:pt x="39398" y="5326"/>
                  </a:cubicBezTo>
                  <a:cubicBezTo>
                    <a:pt x="39469" y="5299"/>
                    <a:pt x="39517" y="5271"/>
                    <a:pt x="39494" y="5271"/>
                  </a:cubicBezTo>
                  <a:cubicBezTo>
                    <a:pt x="39490" y="5271"/>
                    <a:pt x="39484" y="5272"/>
                    <a:pt x="39475" y="5274"/>
                  </a:cubicBezTo>
                  <a:cubicBezTo>
                    <a:pt x="39472" y="5274"/>
                    <a:pt x="39469" y="5275"/>
                    <a:pt x="39466" y="5275"/>
                  </a:cubicBezTo>
                  <a:cubicBezTo>
                    <a:pt x="39438" y="5275"/>
                    <a:pt x="39429" y="5227"/>
                    <a:pt x="39457" y="5208"/>
                  </a:cubicBezTo>
                  <a:cubicBezTo>
                    <a:pt x="39478" y="5198"/>
                    <a:pt x="39468" y="5184"/>
                    <a:pt x="39430" y="5163"/>
                  </a:cubicBezTo>
                  <a:cubicBezTo>
                    <a:pt x="39385" y="5139"/>
                    <a:pt x="39381" y="5131"/>
                    <a:pt x="39409" y="5115"/>
                  </a:cubicBezTo>
                  <a:cubicBezTo>
                    <a:pt x="39426" y="5100"/>
                    <a:pt x="39430" y="5069"/>
                    <a:pt x="39419" y="5027"/>
                  </a:cubicBezTo>
                  <a:cubicBezTo>
                    <a:pt x="39410" y="4998"/>
                    <a:pt x="39402" y="4983"/>
                    <a:pt x="39396" y="4983"/>
                  </a:cubicBezTo>
                  <a:cubicBezTo>
                    <a:pt x="39393" y="4983"/>
                    <a:pt x="39390" y="4986"/>
                    <a:pt x="39388" y="4993"/>
                  </a:cubicBezTo>
                  <a:cubicBezTo>
                    <a:pt x="39384" y="5008"/>
                    <a:pt x="39379" y="5015"/>
                    <a:pt x="39369" y="5015"/>
                  </a:cubicBezTo>
                  <a:cubicBezTo>
                    <a:pt x="39361" y="5015"/>
                    <a:pt x="39349" y="5011"/>
                    <a:pt x="39332" y="5003"/>
                  </a:cubicBezTo>
                  <a:cubicBezTo>
                    <a:pt x="39270" y="4972"/>
                    <a:pt x="39270" y="4965"/>
                    <a:pt x="39329" y="4955"/>
                  </a:cubicBezTo>
                  <a:cubicBezTo>
                    <a:pt x="39332" y="4954"/>
                    <a:pt x="39336" y="4954"/>
                    <a:pt x="39339" y="4954"/>
                  </a:cubicBezTo>
                  <a:cubicBezTo>
                    <a:pt x="39364" y="4954"/>
                    <a:pt x="39397" y="4964"/>
                    <a:pt x="39416" y="4979"/>
                  </a:cubicBezTo>
                  <a:cubicBezTo>
                    <a:pt x="39430" y="4988"/>
                    <a:pt x="39440" y="4992"/>
                    <a:pt x="39448" y="4992"/>
                  </a:cubicBezTo>
                  <a:cubicBezTo>
                    <a:pt x="39456" y="4992"/>
                    <a:pt x="39461" y="4988"/>
                    <a:pt x="39465" y="4979"/>
                  </a:cubicBezTo>
                  <a:cubicBezTo>
                    <a:pt x="39468" y="4965"/>
                    <a:pt x="39489" y="4955"/>
                    <a:pt x="39510" y="4955"/>
                  </a:cubicBezTo>
                  <a:cubicBezTo>
                    <a:pt x="39513" y="4955"/>
                    <a:pt x="39516" y="4955"/>
                    <a:pt x="39519" y="4955"/>
                  </a:cubicBezTo>
                  <a:cubicBezTo>
                    <a:pt x="39540" y="4955"/>
                    <a:pt x="39538" y="4943"/>
                    <a:pt x="39516" y="4902"/>
                  </a:cubicBezTo>
                  <a:cubicBezTo>
                    <a:pt x="39496" y="4865"/>
                    <a:pt x="39492" y="4844"/>
                    <a:pt x="39510" y="4836"/>
                  </a:cubicBezTo>
                  <a:cubicBezTo>
                    <a:pt x="39531" y="4830"/>
                    <a:pt x="39527" y="4826"/>
                    <a:pt x="39506" y="4826"/>
                  </a:cubicBezTo>
                  <a:cubicBezTo>
                    <a:pt x="39492" y="4823"/>
                    <a:pt x="39478" y="4809"/>
                    <a:pt x="39481" y="4791"/>
                  </a:cubicBezTo>
                  <a:cubicBezTo>
                    <a:pt x="39484" y="4777"/>
                    <a:pt x="39490" y="4770"/>
                    <a:pt x="39513" y="4770"/>
                  </a:cubicBezTo>
                  <a:cubicBezTo>
                    <a:pt x="39530" y="4770"/>
                    <a:pt x="39555" y="4774"/>
                    <a:pt x="39593" y="4781"/>
                  </a:cubicBezTo>
                  <a:cubicBezTo>
                    <a:pt x="39652" y="4791"/>
                    <a:pt x="39707" y="4806"/>
                    <a:pt x="39721" y="4816"/>
                  </a:cubicBezTo>
                  <a:cubicBezTo>
                    <a:pt x="39727" y="4820"/>
                    <a:pt x="39734" y="4823"/>
                    <a:pt x="39737" y="4823"/>
                  </a:cubicBezTo>
                  <a:cubicBezTo>
                    <a:pt x="39739" y="4823"/>
                    <a:pt x="39740" y="4822"/>
                    <a:pt x="39739" y="4819"/>
                  </a:cubicBezTo>
                  <a:cubicBezTo>
                    <a:pt x="39735" y="4809"/>
                    <a:pt x="39710" y="4785"/>
                    <a:pt x="39683" y="4764"/>
                  </a:cubicBezTo>
                  <a:cubicBezTo>
                    <a:pt x="39655" y="4743"/>
                    <a:pt x="39641" y="4722"/>
                    <a:pt x="39652" y="4719"/>
                  </a:cubicBezTo>
                  <a:cubicBezTo>
                    <a:pt x="39662" y="4715"/>
                    <a:pt x="39648" y="4705"/>
                    <a:pt x="39620" y="4694"/>
                  </a:cubicBezTo>
                  <a:cubicBezTo>
                    <a:pt x="39590" y="4684"/>
                    <a:pt x="39579" y="4673"/>
                    <a:pt x="39593" y="4660"/>
                  </a:cubicBezTo>
                  <a:cubicBezTo>
                    <a:pt x="39599" y="4654"/>
                    <a:pt x="39612" y="4650"/>
                    <a:pt x="39626" y="4650"/>
                  </a:cubicBezTo>
                  <a:cubicBezTo>
                    <a:pt x="39637" y="4650"/>
                    <a:pt x="39648" y="4652"/>
                    <a:pt x="39659" y="4657"/>
                  </a:cubicBezTo>
                  <a:cubicBezTo>
                    <a:pt x="39674" y="4662"/>
                    <a:pt x="39683" y="4665"/>
                    <a:pt x="39687" y="4665"/>
                  </a:cubicBezTo>
                  <a:cubicBezTo>
                    <a:pt x="39694" y="4665"/>
                    <a:pt x="39689" y="4658"/>
                    <a:pt x="39676" y="4639"/>
                  </a:cubicBezTo>
                  <a:cubicBezTo>
                    <a:pt x="39662" y="4622"/>
                    <a:pt x="39655" y="4594"/>
                    <a:pt x="39665" y="4573"/>
                  </a:cubicBezTo>
                  <a:cubicBezTo>
                    <a:pt x="39673" y="4556"/>
                    <a:pt x="39673" y="4532"/>
                    <a:pt x="39659" y="4514"/>
                  </a:cubicBezTo>
                  <a:cubicBezTo>
                    <a:pt x="39645" y="4500"/>
                    <a:pt x="39645" y="4486"/>
                    <a:pt x="39659" y="4483"/>
                  </a:cubicBezTo>
                  <a:cubicBezTo>
                    <a:pt x="39690" y="4476"/>
                    <a:pt x="39652" y="4372"/>
                    <a:pt x="39610" y="4351"/>
                  </a:cubicBezTo>
                  <a:cubicBezTo>
                    <a:pt x="39585" y="4337"/>
                    <a:pt x="39582" y="4333"/>
                    <a:pt x="39603" y="4327"/>
                  </a:cubicBezTo>
                  <a:cubicBezTo>
                    <a:pt x="39617" y="4323"/>
                    <a:pt x="39624" y="4306"/>
                    <a:pt x="39620" y="4289"/>
                  </a:cubicBezTo>
                  <a:cubicBezTo>
                    <a:pt x="39616" y="4278"/>
                    <a:pt x="39610" y="4272"/>
                    <a:pt x="39604" y="4272"/>
                  </a:cubicBezTo>
                  <a:cubicBezTo>
                    <a:pt x="39600" y="4272"/>
                    <a:pt x="39597" y="4274"/>
                    <a:pt x="39593" y="4278"/>
                  </a:cubicBezTo>
                  <a:cubicBezTo>
                    <a:pt x="39591" y="4280"/>
                    <a:pt x="39588" y="4281"/>
                    <a:pt x="39585" y="4281"/>
                  </a:cubicBezTo>
                  <a:cubicBezTo>
                    <a:pt x="39575" y="4281"/>
                    <a:pt x="39563" y="4267"/>
                    <a:pt x="39558" y="4244"/>
                  </a:cubicBezTo>
                  <a:cubicBezTo>
                    <a:pt x="39549" y="4215"/>
                    <a:pt x="39551" y="4198"/>
                    <a:pt x="39564" y="4198"/>
                  </a:cubicBezTo>
                  <a:cubicBezTo>
                    <a:pt x="39566" y="4198"/>
                    <a:pt x="39567" y="4198"/>
                    <a:pt x="39569" y="4199"/>
                  </a:cubicBezTo>
                  <a:cubicBezTo>
                    <a:pt x="39572" y="4199"/>
                    <a:pt x="39575" y="4199"/>
                    <a:pt x="39578" y="4199"/>
                  </a:cubicBezTo>
                  <a:cubicBezTo>
                    <a:pt x="39591" y="4199"/>
                    <a:pt x="39585" y="4191"/>
                    <a:pt x="39561" y="4170"/>
                  </a:cubicBezTo>
                  <a:cubicBezTo>
                    <a:pt x="39531" y="4139"/>
                    <a:pt x="39531" y="4136"/>
                    <a:pt x="39582" y="4132"/>
                  </a:cubicBezTo>
                  <a:cubicBezTo>
                    <a:pt x="39631" y="4125"/>
                    <a:pt x="39638" y="4119"/>
                    <a:pt x="39617" y="4066"/>
                  </a:cubicBezTo>
                  <a:cubicBezTo>
                    <a:pt x="39603" y="4028"/>
                    <a:pt x="39579" y="4004"/>
                    <a:pt x="39544" y="3997"/>
                  </a:cubicBezTo>
                  <a:cubicBezTo>
                    <a:pt x="39533" y="3995"/>
                    <a:pt x="39525" y="3994"/>
                    <a:pt x="39519" y="3994"/>
                  </a:cubicBezTo>
                  <a:cubicBezTo>
                    <a:pt x="39508" y="3994"/>
                    <a:pt x="39507" y="3997"/>
                    <a:pt x="39516" y="4004"/>
                  </a:cubicBezTo>
                  <a:cubicBezTo>
                    <a:pt x="39539" y="4024"/>
                    <a:pt x="39522" y="4045"/>
                    <a:pt x="39491" y="4045"/>
                  </a:cubicBezTo>
                  <a:cubicBezTo>
                    <a:pt x="39485" y="4045"/>
                    <a:pt x="39478" y="4044"/>
                    <a:pt x="39471" y="4042"/>
                  </a:cubicBezTo>
                  <a:cubicBezTo>
                    <a:pt x="39444" y="4035"/>
                    <a:pt x="39419" y="4004"/>
                    <a:pt x="39395" y="3949"/>
                  </a:cubicBezTo>
                  <a:cubicBezTo>
                    <a:pt x="39392" y="3943"/>
                    <a:pt x="39380" y="3940"/>
                    <a:pt x="39367" y="3940"/>
                  </a:cubicBezTo>
                  <a:cubicBezTo>
                    <a:pt x="39363" y="3940"/>
                    <a:pt x="39358" y="3940"/>
                    <a:pt x="39353" y="3941"/>
                  </a:cubicBezTo>
                  <a:cubicBezTo>
                    <a:pt x="39348" y="3943"/>
                    <a:pt x="39343" y="3944"/>
                    <a:pt x="39338" y="3944"/>
                  </a:cubicBezTo>
                  <a:cubicBezTo>
                    <a:pt x="39301" y="3944"/>
                    <a:pt x="39303" y="3893"/>
                    <a:pt x="39346" y="3841"/>
                  </a:cubicBezTo>
                  <a:cubicBezTo>
                    <a:pt x="39378" y="3804"/>
                    <a:pt x="39397" y="3790"/>
                    <a:pt x="39425" y="3790"/>
                  </a:cubicBezTo>
                  <a:cubicBezTo>
                    <a:pt x="39431" y="3790"/>
                    <a:pt x="39437" y="3791"/>
                    <a:pt x="39444" y="3792"/>
                  </a:cubicBezTo>
                  <a:cubicBezTo>
                    <a:pt x="39454" y="3794"/>
                    <a:pt x="39463" y="3796"/>
                    <a:pt x="39469" y="3796"/>
                  </a:cubicBezTo>
                  <a:cubicBezTo>
                    <a:pt x="39482" y="3796"/>
                    <a:pt x="39488" y="3791"/>
                    <a:pt x="39486" y="3782"/>
                  </a:cubicBezTo>
                  <a:cubicBezTo>
                    <a:pt x="39482" y="3773"/>
                    <a:pt x="39487" y="3764"/>
                    <a:pt x="39495" y="3764"/>
                  </a:cubicBezTo>
                  <a:cubicBezTo>
                    <a:pt x="39496" y="3764"/>
                    <a:pt x="39498" y="3764"/>
                    <a:pt x="39499" y="3765"/>
                  </a:cubicBezTo>
                  <a:cubicBezTo>
                    <a:pt x="39500" y="3765"/>
                    <a:pt x="39500" y="3765"/>
                    <a:pt x="39501" y="3765"/>
                  </a:cubicBezTo>
                  <a:cubicBezTo>
                    <a:pt x="39510" y="3765"/>
                    <a:pt x="39513" y="3742"/>
                    <a:pt x="39506" y="3709"/>
                  </a:cubicBezTo>
                  <a:cubicBezTo>
                    <a:pt x="39496" y="3674"/>
                    <a:pt x="39502" y="3632"/>
                    <a:pt x="39513" y="3612"/>
                  </a:cubicBezTo>
                  <a:cubicBezTo>
                    <a:pt x="39527" y="3591"/>
                    <a:pt x="39534" y="3563"/>
                    <a:pt x="39531" y="3549"/>
                  </a:cubicBezTo>
                  <a:cubicBezTo>
                    <a:pt x="39529" y="3544"/>
                    <a:pt x="39527" y="3541"/>
                    <a:pt x="39525" y="3541"/>
                  </a:cubicBezTo>
                  <a:cubicBezTo>
                    <a:pt x="39521" y="3541"/>
                    <a:pt x="39516" y="3548"/>
                    <a:pt x="39510" y="3563"/>
                  </a:cubicBezTo>
                  <a:cubicBezTo>
                    <a:pt x="39505" y="3575"/>
                    <a:pt x="39502" y="3581"/>
                    <a:pt x="39500" y="3581"/>
                  </a:cubicBezTo>
                  <a:cubicBezTo>
                    <a:pt x="39496" y="3581"/>
                    <a:pt x="39494" y="3569"/>
                    <a:pt x="39492" y="3542"/>
                  </a:cubicBezTo>
                  <a:cubicBezTo>
                    <a:pt x="39489" y="3501"/>
                    <a:pt x="39478" y="3487"/>
                    <a:pt x="39440" y="3487"/>
                  </a:cubicBezTo>
                  <a:cubicBezTo>
                    <a:pt x="39437" y="3487"/>
                    <a:pt x="39434" y="3487"/>
                    <a:pt x="39432" y="3487"/>
                  </a:cubicBezTo>
                  <a:cubicBezTo>
                    <a:pt x="39408" y="3487"/>
                    <a:pt x="39387" y="3471"/>
                    <a:pt x="39377" y="3449"/>
                  </a:cubicBezTo>
                  <a:cubicBezTo>
                    <a:pt x="39371" y="3428"/>
                    <a:pt x="39340" y="3397"/>
                    <a:pt x="39308" y="3379"/>
                  </a:cubicBezTo>
                  <a:cubicBezTo>
                    <a:pt x="39277" y="3366"/>
                    <a:pt x="39242" y="3328"/>
                    <a:pt x="39236" y="3299"/>
                  </a:cubicBezTo>
                  <a:cubicBezTo>
                    <a:pt x="39201" y="3192"/>
                    <a:pt x="39135" y="3147"/>
                    <a:pt x="38951" y="3116"/>
                  </a:cubicBezTo>
                  <a:cubicBezTo>
                    <a:pt x="38857" y="3102"/>
                    <a:pt x="38736" y="3067"/>
                    <a:pt x="38684" y="3040"/>
                  </a:cubicBezTo>
                  <a:cubicBezTo>
                    <a:pt x="38594" y="2995"/>
                    <a:pt x="38486" y="2977"/>
                    <a:pt x="38299" y="2977"/>
                  </a:cubicBezTo>
                  <a:cubicBezTo>
                    <a:pt x="38247" y="2977"/>
                    <a:pt x="38104" y="2963"/>
                    <a:pt x="37987" y="2945"/>
                  </a:cubicBezTo>
                  <a:cubicBezTo>
                    <a:pt x="37869" y="2929"/>
                    <a:pt x="37719" y="2908"/>
                    <a:pt x="37657" y="2900"/>
                  </a:cubicBezTo>
                  <a:cubicBezTo>
                    <a:pt x="37595" y="2894"/>
                    <a:pt x="37476" y="2880"/>
                    <a:pt x="37393" y="2866"/>
                  </a:cubicBezTo>
                  <a:cubicBezTo>
                    <a:pt x="37272" y="2849"/>
                    <a:pt x="36727" y="2783"/>
                    <a:pt x="36488" y="2758"/>
                  </a:cubicBezTo>
                  <a:cubicBezTo>
                    <a:pt x="36460" y="2755"/>
                    <a:pt x="36311" y="2745"/>
                    <a:pt x="36155" y="2734"/>
                  </a:cubicBezTo>
                  <a:cubicBezTo>
                    <a:pt x="35968" y="2721"/>
                    <a:pt x="35864" y="2703"/>
                    <a:pt x="35849" y="2682"/>
                  </a:cubicBezTo>
                  <a:cubicBezTo>
                    <a:pt x="35841" y="2669"/>
                    <a:pt x="35828" y="2662"/>
                    <a:pt x="35816" y="2662"/>
                  </a:cubicBezTo>
                  <a:cubicBezTo>
                    <a:pt x="35812" y="2662"/>
                    <a:pt x="35808" y="2663"/>
                    <a:pt x="35804" y="2665"/>
                  </a:cubicBezTo>
                  <a:cubicBezTo>
                    <a:pt x="35799" y="2669"/>
                    <a:pt x="35793" y="2670"/>
                    <a:pt x="35788" y="2670"/>
                  </a:cubicBezTo>
                  <a:cubicBezTo>
                    <a:pt x="35757" y="2670"/>
                    <a:pt x="35729" y="2622"/>
                    <a:pt x="35755" y="2599"/>
                  </a:cubicBezTo>
                  <a:cubicBezTo>
                    <a:pt x="35773" y="2585"/>
                    <a:pt x="35773" y="2561"/>
                    <a:pt x="35755" y="2537"/>
                  </a:cubicBezTo>
                  <a:cubicBezTo>
                    <a:pt x="35743" y="2518"/>
                    <a:pt x="35737" y="2508"/>
                    <a:pt x="35732" y="2508"/>
                  </a:cubicBezTo>
                  <a:cubicBezTo>
                    <a:pt x="35726" y="2508"/>
                    <a:pt x="35721" y="2519"/>
                    <a:pt x="35710" y="2540"/>
                  </a:cubicBezTo>
                  <a:cubicBezTo>
                    <a:pt x="35703" y="2557"/>
                    <a:pt x="35696" y="2567"/>
                    <a:pt x="35691" y="2567"/>
                  </a:cubicBezTo>
                  <a:cubicBezTo>
                    <a:pt x="35689" y="2567"/>
                    <a:pt x="35687" y="2565"/>
                    <a:pt x="35686" y="2561"/>
                  </a:cubicBezTo>
                  <a:cubicBezTo>
                    <a:pt x="35683" y="2550"/>
                    <a:pt x="35669" y="2526"/>
                    <a:pt x="35655" y="2512"/>
                  </a:cubicBezTo>
                  <a:cubicBezTo>
                    <a:pt x="35641" y="2495"/>
                    <a:pt x="35643" y="2487"/>
                    <a:pt x="35661" y="2487"/>
                  </a:cubicBezTo>
                  <a:cubicBezTo>
                    <a:pt x="35664" y="2487"/>
                    <a:pt x="35668" y="2487"/>
                    <a:pt x="35672" y="2488"/>
                  </a:cubicBezTo>
                  <a:cubicBezTo>
                    <a:pt x="35697" y="2488"/>
                    <a:pt x="35707" y="2481"/>
                    <a:pt x="35700" y="2460"/>
                  </a:cubicBezTo>
                  <a:cubicBezTo>
                    <a:pt x="35697" y="2445"/>
                    <a:pt x="35681" y="2435"/>
                    <a:pt x="35666" y="2435"/>
                  </a:cubicBezTo>
                  <a:cubicBezTo>
                    <a:pt x="35663" y="2435"/>
                    <a:pt x="35661" y="2435"/>
                    <a:pt x="35659" y="2436"/>
                  </a:cubicBezTo>
                  <a:cubicBezTo>
                    <a:pt x="35651" y="2438"/>
                    <a:pt x="35645" y="2439"/>
                    <a:pt x="35639" y="2439"/>
                  </a:cubicBezTo>
                  <a:cubicBezTo>
                    <a:pt x="35602" y="2439"/>
                    <a:pt x="35614" y="2399"/>
                    <a:pt x="35669" y="2367"/>
                  </a:cubicBezTo>
                  <a:cubicBezTo>
                    <a:pt x="35728" y="2332"/>
                    <a:pt x="35728" y="2276"/>
                    <a:pt x="35672" y="2255"/>
                  </a:cubicBezTo>
                  <a:cubicBezTo>
                    <a:pt x="35659" y="2252"/>
                    <a:pt x="35659" y="2245"/>
                    <a:pt x="35680" y="2238"/>
                  </a:cubicBezTo>
                  <a:cubicBezTo>
                    <a:pt x="35697" y="2234"/>
                    <a:pt x="35672" y="2214"/>
                    <a:pt x="35617" y="2193"/>
                  </a:cubicBezTo>
                  <a:cubicBezTo>
                    <a:pt x="35530" y="2154"/>
                    <a:pt x="35526" y="2148"/>
                    <a:pt x="35544" y="2096"/>
                  </a:cubicBezTo>
                  <a:cubicBezTo>
                    <a:pt x="35568" y="2034"/>
                    <a:pt x="35551" y="1930"/>
                    <a:pt x="35520" y="1901"/>
                  </a:cubicBezTo>
                  <a:cubicBezTo>
                    <a:pt x="35505" y="1891"/>
                    <a:pt x="35516" y="1850"/>
                    <a:pt x="35544" y="1801"/>
                  </a:cubicBezTo>
                  <a:cubicBezTo>
                    <a:pt x="35585" y="1728"/>
                    <a:pt x="35592" y="1675"/>
                    <a:pt x="35563" y="1675"/>
                  </a:cubicBezTo>
                  <a:cubicBezTo>
                    <a:pt x="35560" y="1675"/>
                    <a:pt x="35558" y="1675"/>
                    <a:pt x="35555" y="1676"/>
                  </a:cubicBezTo>
                  <a:cubicBezTo>
                    <a:pt x="35544" y="1676"/>
                    <a:pt x="35520" y="1701"/>
                    <a:pt x="35505" y="1721"/>
                  </a:cubicBezTo>
                  <a:cubicBezTo>
                    <a:pt x="35493" y="1740"/>
                    <a:pt x="35487" y="1750"/>
                    <a:pt x="35481" y="1750"/>
                  </a:cubicBezTo>
                  <a:cubicBezTo>
                    <a:pt x="35476" y="1750"/>
                    <a:pt x="35473" y="1740"/>
                    <a:pt x="35468" y="1721"/>
                  </a:cubicBezTo>
                  <a:cubicBezTo>
                    <a:pt x="35461" y="1696"/>
                    <a:pt x="35468" y="1676"/>
                    <a:pt x="35489" y="1672"/>
                  </a:cubicBezTo>
                  <a:cubicBezTo>
                    <a:pt x="35505" y="1666"/>
                    <a:pt x="35520" y="1655"/>
                    <a:pt x="35516" y="1642"/>
                  </a:cubicBezTo>
                  <a:cubicBezTo>
                    <a:pt x="35514" y="1635"/>
                    <a:pt x="35508" y="1632"/>
                    <a:pt x="35499" y="1632"/>
                  </a:cubicBezTo>
                  <a:cubicBezTo>
                    <a:pt x="35492" y="1632"/>
                    <a:pt x="35484" y="1634"/>
                    <a:pt x="35475" y="1638"/>
                  </a:cubicBezTo>
                  <a:cubicBezTo>
                    <a:pt x="35468" y="1640"/>
                    <a:pt x="35461" y="1641"/>
                    <a:pt x="35454" y="1641"/>
                  </a:cubicBezTo>
                  <a:cubicBezTo>
                    <a:pt x="35439" y="1641"/>
                    <a:pt x="35426" y="1637"/>
                    <a:pt x="35419" y="1627"/>
                  </a:cubicBezTo>
                  <a:cubicBezTo>
                    <a:pt x="35406" y="1607"/>
                    <a:pt x="35412" y="1600"/>
                    <a:pt x="35447" y="1600"/>
                  </a:cubicBezTo>
                  <a:cubicBezTo>
                    <a:pt x="35513" y="1600"/>
                    <a:pt x="35544" y="1502"/>
                    <a:pt x="35492" y="1472"/>
                  </a:cubicBezTo>
                  <a:cubicBezTo>
                    <a:pt x="35471" y="1461"/>
                    <a:pt x="35457" y="1437"/>
                    <a:pt x="35457" y="1416"/>
                  </a:cubicBezTo>
                  <a:cubicBezTo>
                    <a:pt x="35461" y="1398"/>
                    <a:pt x="35451" y="1381"/>
                    <a:pt x="35433" y="1378"/>
                  </a:cubicBezTo>
                  <a:cubicBezTo>
                    <a:pt x="35419" y="1374"/>
                    <a:pt x="35398" y="1350"/>
                    <a:pt x="35391" y="1326"/>
                  </a:cubicBezTo>
                  <a:cubicBezTo>
                    <a:pt x="35380" y="1289"/>
                    <a:pt x="35365" y="1272"/>
                    <a:pt x="35346" y="1272"/>
                  </a:cubicBezTo>
                  <a:cubicBezTo>
                    <a:pt x="35337" y="1272"/>
                    <a:pt x="35327" y="1276"/>
                    <a:pt x="35315" y="1284"/>
                  </a:cubicBezTo>
                  <a:cubicBezTo>
                    <a:pt x="35291" y="1298"/>
                    <a:pt x="35294" y="1305"/>
                    <a:pt x="35318" y="1322"/>
                  </a:cubicBezTo>
                  <a:cubicBezTo>
                    <a:pt x="35343" y="1335"/>
                    <a:pt x="35346" y="1340"/>
                    <a:pt x="35332" y="1340"/>
                  </a:cubicBezTo>
                  <a:cubicBezTo>
                    <a:pt x="35327" y="1340"/>
                    <a:pt x="35322" y="1340"/>
                    <a:pt x="35315" y="1339"/>
                  </a:cubicBezTo>
                  <a:cubicBezTo>
                    <a:pt x="35252" y="1336"/>
                    <a:pt x="35193" y="1277"/>
                    <a:pt x="35218" y="1243"/>
                  </a:cubicBezTo>
                  <a:cubicBezTo>
                    <a:pt x="35239" y="1208"/>
                    <a:pt x="35214" y="1128"/>
                    <a:pt x="35177" y="1121"/>
                  </a:cubicBezTo>
                  <a:cubicBezTo>
                    <a:pt x="35159" y="1114"/>
                    <a:pt x="35145" y="1079"/>
                    <a:pt x="35138" y="1027"/>
                  </a:cubicBezTo>
                  <a:cubicBezTo>
                    <a:pt x="35127" y="958"/>
                    <a:pt x="35114" y="937"/>
                    <a:pt x="35068" y="910"/>
                  </a:cubicBezTo>
                  <a:cubicBezTo>
                    <a:pt x="35006" y="878"/>
                    <a:pt x="34985" y="857"/>
                    <a:pt x="35020" y="857"/>
                  </a:cubicBezTo>
                  <a:cubicBezTo>
                    <a:pt x="35022" y="858"/>
                    <a:pt x="35024" y="858"/>
                    <a:pt x="35025" y="858"/>
                  </a:cubicBezTo>
                  <a:cubicBezTo>
                    <a:pt x="35033" y="858"/>
                    <a:pt x="35038" y="852"/>
                    <a:pt x="35038" y="843"/>
                  </a:cubicBezTo>
                  <a:cubicBezTo>
                    <a:pt x="35038" y="836"/>
                    <a:pt x="35038" y="832"/>
                    <a:pt x="35036" y="832"/>
                  </a:cubicBezTo>
                  <a:cubicBezTo>
                    <a:pt x="35036" y="832"/>
                    <a:pt x="35035" y="832"/>
                    <a:pt x="35034" y="833"/>
                  </a:cubicBezTo>
                  <a:cubicBezTo>
                    <a:pt x="35034" y="834"/>
                    <a:pt x="35033" y="834"/>
                    <a:pt x="35031" y="834"/>
                  </a:cubicBezTo>
                  <a:cubicBezTo>
                    <a:pt x="35022" y="834"/>
                    <a:pt x="34993" y="828"/>
                    <a:pt x="34964" y="819"/>
                  </a:cubicBezTo>
                  <a:cubicBezTo>
                    <a:pt x="34940" y="812"/>
                    <a:pt x="34906" y="806"/>
                    <a:pt x="34880" y="806"/>
                  </a:cubicBezTo>
                  <a:cubicBezTo>
                    <a:pt x="34869" y="806"/>
                    <a:pt x="34860" y="807"/>
                    <a:pt x="34854" y="809"/>
                  </a:cubicBezTo>
                  <a:cubicBezTo>
                    <a:pt x="34850" y="810"/>
                    <a:pt x="34845" y="810"/>
                    <a:pt x="34840" y="810"/>
                  </a:cubicBezTo>
                  <a:cubicBezTo>
                    <a:pt x="34808" y="810"/>
                    <a:pt x="34748" y="795"/>
                    <a:pt x="34698" y="774"/>
                  </a:cubicBezTo>
                  <a:cubicBezTo>
                    <a:pt x="34635" y="750"/>
                    <a:pt x="34538" y="722"/>
                    <a:pt x="34475" y="715"/>
                  </a:cubicBezTo>
                  <a:cubicBezTo>
                    <a:pt x="34416" y="705"/>
                    <a:pt x="34357" y="687"/>
                    <a:pt x="34347" y="670"/>
                  </a:cubicBezTo>
                  <a:cubicBezTo>
                    <a:pt x="34329" y="643"/>
                    <a:pt x="34260" y="622"/>
                    <a:pt x="34200" y="622"/>
                  </a:cubicBezTo>
                  <a:cubicBezTo>
                    <a:pt x="34182" y="622"/>
                    <a:pt x="34164" y="624"/>
                    <a:pt x="34149" y="628"/>
                  </a:cubicBezTo>
                  <a:cubicBezTo>
                    <a:pt x="34144" y="629"/>
                    <a:pt x="34138" y="629"/>
                    <a:pt x="34133" y="629"/>
                  </a:cubicBezTo>
                  <a:cubicBezTo>
                    <a:pt x="34116" y="629"/>
                    <a:pt x="34098" y="626"/>
                    <a:pt x="34090" y="618"/>
                  </a:cubicBezTo>
                  <a:cubicBezTo>
                    <a:pt x="34067" y="601"/>
                    <a:pt x="33955" y="584"/>
                    <a:pt x="33888" y="584"/>
                  </a:cubicBezTo>
                  <a:cubicBezTo>
                    <a:pt x="33873" y="584"/>
                    <a:pt x="33860" y="585"/>
                    <a:pt x="33851" y="587"/>
                  </a:cubicBezTo>
                  <a:cubicBezTo>
                    <a:pt x="33849" y="587"/>
                    <a:pt x="33846" y="587"/>
                    <a:pt x="33842" y="587"/>
                  </a:cubicBezTo>
                  <a:cubicBezTo>
                    <a:pt x="33775" y="587"/>
                    <a:pt x="33394" y="535"/>
                    <a:pt x="33057" y="476"/>
                  </a:cubicBezTo>
                  <a:cubicBezTo>
                    <a:pt x="33006" y="467"/>
                    <a:pt x="32956" y="463"/>
                    <a:pt x="32922" y="463"/>
                  </a:cubicBezTo>
                  <a:cubicBezTo>
                    <a:pt x="32900" y="463"/>
                    <a:pt x="32885" y="464"/>
                    <a:pt x="32879" y="468"/>
                  </a:cubicBezTo>
                  <a:cubicBezTo>
                    <a:pt x="32871" y="474"/>
                    <a:pt x="32863" y="476"/>
                    <a:pt x="32857" y="476"/>
                  </a:cubicBezTo>
                  <a:cubicBezTo>
                    <a:pt x="32851" y="476"/>
                    <a:pt x="32847" y="474"/>
                    <a:pt x="32845" y="468"/>
                  </a:cubicBezTo>
                  <a:cubicBezTo>
                    <a:pt x="32842" y="461"/>
                    <a:pt x="32834" y="456"/>
                    <a:pt x="32825" y="456"/>
                  </a:cubicBezTo>
                  <a:cubicBezTo>
                    <a:pt x="32821" y="456"/>
                    <a:pt x="32817" y="456"/>
                    <a:pt x="32814" y="458"/>
                  </a:cubicBezTo>
                  <a:cubicBezTo>
                    <a:pt x="32811" y="459"/>
                    <a:pt x="32808" y="459"/>
                    <a:pt x="32805" y="459"/>
                  </a:cubicBezTo>
                  <a:cubicBezTo>
                    <a:pt x="32789" y="459"/>
                    <a:pt x="32764" y="453"/>
                    <a:pt x="32744" y="444"/>
                  </a:cubicBezTo>
                  <a:cubicBezTo>
                    <a:pt x="32720" y="438"/>
                    <a:pt x="32637" y="423"/>
                    <a:pt x="32564" y="417"/>
                  </a:cubicBezTo>
                  <a:cubicBezTo>
                    <a:pt x="32484" y="406"/>
                    <a:pt x="32341" y="389"/>
                    <a:pt x="32242" y="375"/>
                  </a:cubicBezTo>
                  <a:cubicBezTo>
                    <a:pt x="32158" y="363"/>
                    <a:pt x="32081" y="357"/>
                    <a:pt x="32050" y="357"/>
                  </a:cubicBezTo>
                  <a:cubicBezTo>
                    <a:pt x="32043" y="357"/>
                    <a:pt x="32039" y="357"/>
                    <a:pt x="32037" y="358"/>
                  </a:cubicBezTo>
                  <a:cubicBezTo>
                    <a:pt x="32023" y="358"/>
                    <a:pt x="32008" y="351"/>
                    <a:pt x="32005" y="340"/>
                  </a:cubicBezTo>
                  <a:cubicBezTo>
                    <a:pt x="32003" y="334"/>
                    <a:pt x="31997" y="331"/>
                    <a:pt x="31988" y="331"/>
                  </a:cubicBezTo>
                  <a:cubicBezTo>
                    <a:pt x="31978" y="331"/>
                    <a:pt x="31963" y="335"/>
                    <a:pt x="31946" y="340"/>
                  </a:cubicBezTo>
                  <a:cubicBezTo>
                    <a:pt x="31929" y="349"/>
                    <a:pt x="31915" y="353"/>
                    <a:pt x="31906" y="353"/>
                  </a:cubicBezTo>
                  <a:cubicBezTo>
                    <a:pt x="31901" y="353"/>
                    <a:pt x="31898" y="351"/>
                    <a:pt x="31898" y="348"/>
                  </a:cubicBezTo>
                  <a:cubicBezTo>
                    <a:pt x="31901" y="340"/>
                    <a:pt x="31846" y="327"/>
                    <a:pt x="31773" y="316"/>
                  </a:cubicBezTo>
                  <a:cubicBezTo>
                    <a:pt x="31704" y="309"/>
                    <a:pt x="31589" y="292"/>
                    <a:pt x="31520" y="281"/>
                  </a:cubicBezTo>
                  <a:cubicBezTo>
                    <a:pt x="31463" y="273"/>
                    <a:pt x="31403" y="267"/>
                    <a:pt x="31372" y="267"/>
                  </a:cubicBezTo>
                  <a:cubicBezTo>
                    <a:pt x="31365" y="267"/>
                    <a:pt x="31360" y="267"/>
                    <a:pt x="31356" y="268"/>
                  </a:cubicBezTo>
                  <a:cubicBezTo>
                    <a:pt x="31351" y="269"/>
                    <a:pt x="31344" y="269"/>
                    <a:pt x="31336" y="269"/>
                  </a:cubicBezTo>
                  <a:cubicBezTo>
                    <a:pt x="31314" y="269"/>
                    <a:pt x="31286" y="266"/>
                    <a:pt x="31263" y="260"/>
                  </a:cubicBezTo>
                  <a:cubicBezTo>
                    <a:pt x="31238" y="255"/>
                    <a:pt x="31212" y="252"/>
                    <a:pt x="31193" y="252"/>
                  </a:cubicBezTo>
                  <a:cubicBezTo>
                    <a:pt x="31186" y="252"/>
                    <a:pt x="31180" y="253"/>
                    <a:pt x="31176" y="253"/>
                  </a:cubicBezTo>
                  <a:cubicBezTo>
                    <a:pt x="31172" y="254"/>
                    <a:pt x="31167" y="255"/>
                    <a:pt x="31162" y="255"/>
                  </a:cubicBezTo>
                  <a:cubicBezTo>
                    <a:pt x="31146" y="255"/>
                    <a:pt x="31124" y="252"/>
                    <a:pt x="31107" y="247"/>
                  </a:cubicBezTo>
                  <a:cubicBezTo>
                    <a:pt x="31071" y="233"/>
                    <a:pt x="31005" y="226"/>
                    <a:pt x="30950" y="226"/>
                  </a:cubicBezTo>
                  <a:cubicBezTo>
                    <a:pt x="30907" y="226"/>
                    <a:pt x="30871" y="230"/>
                    <a:pt x="30860" y="239"/>
                  </a:cubicBezTo>
                  <a:cubicBezTo>
                    <a:pt x="30836" y="264"/>
                    <a:pt x="30846" y="290"/>
                    <a:pt x="30872" y="290"/>
                  </a:cubicBezTo>
                  <a:cubicBezTo>
                    <a:pt x="30876" y="290"/>
                    <a:pt x="30880" y="290"/>
                    <a:pt x="30884" y="288"/>
                  </a:cubicBezTo>
                  <a:cubicBezTo>
                    <a:pt x="30887" y="288"/>
                    <a:pt x="30891" y="288"/>
                    <a:pt x="30895" y="288"/>
                  </a:cubicBezTo>
                  <a:cubicBezTo>
                    <a:pt x="30913" y="288"/>
                    <a:pt x="30937" y="294"/>
                    <a:pt x="30954" y="302"/>
                  </a:cubicBezTo>
                  <a:cubicBezTo>
                    <a:pt x="30968" y="311"/>
                    <a:pt x="30982" y="316"/>
                    <a:pt x="30991" y="316"/>
                  </a:cubicBezTo>
                  <a:cubicBezTo>
                    <a:pt x="30995" y="316"/>
                    <a:pt x="30998" y="315"/>
                    <a:pt x="30999" y="313"/>
                  </a:cubicBezTo>
                  <a:cubicBezTo>
                    <a:pt x="31001" y="311"/>
                    <a:pt x="31004" y="310"/>
                    <a:pt x="31007" y="310"/>
                  </a:cubicBezTo>
                  <a:cubicBezTo>
                    <a:pt x="31018" y="310"/>
                    <a:pt x="31035" y="317"/>
                    <a:pt x="31051" y="330"/>
                  </a:cubicBezTo>
                  <a:cubicBezTo>
                    <a:pt x="31072" y="345"/>
                    <a:pt x="31101" y="352"/>
                    <a:pt x="31125" y="352"/>
                  </a:cubicBezTo>
                  <a:cubicBezTo>
                    <a:pt x="31130" y="352"/>
                    <a:pt x="31134" y="351"/>
                    <a:pt x="31138" y="351"/>
                  </a:cubicBezTo>
                  <a:cubicBezTo>
                    <a:pt x="31161" y="344"/>
                    <a:pt x="31184" y="341"/>
                    <a:pt x="31204" y="341"/>
                  </a:cubicBezTo>
                  <a:cubicBezTo>
                    <a:pt x="31235" y="341"/>
                    <a:pt x="31259" y="348"/>
                    <a:pt x="31263" y="361"/>
                  </a:cubicBezTo>
                  <a:cubicBezTo>
                    <a:pt x="31267" y="378"/>
                    <a:pt x="31256" y="386"/>
                    <a:pt x="31212" y="386"/>
                  </a:cubicBezTo>
                  <a:cubicBezTo>
                    <a:pt x="31154" y="386"/>
                    <a:pt x="31040" y="372"/>
                    <a:pt x="30833" y="340"/>
                  </a:cubicBezTo>
                  <a:cubicBezTo>
                    <a:pt x="30763" y="332"/>
                    <a:pt x="30693" y="326"/>
                    <a:pt x="30659" y="326"/>
                  </a:cubicBezTo>
                  <a:cubicBezTo>
                    <a:pt x="30651" y="326"/>
                    <a:pt x="30645" y="326"/>
                    <a:pt x="30642" y="327"/>
                  </a:cubicBezTo>
                  <a:cubicBezTo>
                    <a:pt x="30634" y="329"/>
                    <a:pt x="30626" y="330"/>
                    <a:pt x="30618" y="330"/>
                  </a:cubicBezTo>
                  <a:cubicBezTo>
                    <a:pt x="30605" y="330"/>
                    <a:pt x="30593" y="327"/>
                    <a:pt x="30586" y="323"/>
                  </a:cubicBezTo>
                  <a:cubicBezTo>
                    <a:pt x="30576" y="316"/>
                    <a:pt x="30503" y="306"/>
                    <a:pt x="30420" y="302"/>
                  </a:cubicBezTo>
                  <a:cubicBezTo>
                    <a:pt x="30316" y="295"/>
                    <a:pt x="30267" y="281"/>
                    <a:pt x="30264" y="257"/>
                  </a:cubicBezTo>
                  <a:cubicBezTo>
                    <a:pt x="30258" y="243"/>
                    <a:pt x="30257" y="236"/>
                    <a:pt x="30262" y="236"/>
                  </a:cubicBezTo>
                  <a:lnTo>
                    <a:pt x="30262" y="236"/>
                  </a:lnTo>
                  <a:cubicBezTo>
                    <a:pt x="30266" y="236"/>
                    <a:pt x="30272" y="239"/>
                    <a:pt x="30281" y="247"/>
                  </a:cubicBezTo>
                  <a:cubicBezTo>
                    <a:pt x="30289" y="253"/>
                    <a:pt x="30296" y="256"/>
                    <a:pt x="30302" y="256"/>
                  </a:cubicBezTo>
                  <a:cubicBezTo>
                    <a:pt x="30309" y="256"/>
                    <a:pt x="30314" y="252"/>
                    <a:pt x="30316" y="244"/>
                  </a:cubicBezTo>
                  <a:cubicBezTo>
                    <a:pt x="30321" y="228"/>
                    <a:pt x="30308" y="220"/>
                    <a:pt x="30289" y="220"/>
                  </a:cubicBezTo>
                  <a:cubicBezTo>
                    <a:pt x="30271" y="220"/>
                    <a:pt x="30246" y="228"/>
                    <a:pt x="30229" y="244"/>
                  </a:cubicBezTo>
                  <a:cubicBezTo>
                    <a:pt x="30202" y="270"/>
                    <a:pt x="30152" y="285"/>
                    <a:pt x="30100" y="285"/>
                  </a:cubicBezTo>
                  <a:cubicBezTo>
                    <a:pt x="30079" y="285"/>
                    <a:pt x="30058" y="283"/>
                    <a:pt x="30038" y="278"/>
                  </a:cubicBezTo>
                  <a:cubicBezTo>
                    <a:pt x="30024" y="273"/>
                    <a:pt x="30008" y="272"/>
                    <a:pt x="29994" y="272"/>
                  </a:cubicBezTo>
                  <a:cubicBezTo>
                    <a:pt x="29974" y="272"/>
                    <a:pt x="29958" y="275"/>
                    <a:pt x="29952" y="281"/>
                  </a:cubicBezTo>
                  <a:cubicBezTo>
                    <a:pt x="29945" y="286"/>
                    <a:pt x="29941" y="289"/>
                    <a:pt x="29939" y="289"/>
                  </a:cubicBezTo>
                  <a:cubicBezTo>
                    <a:pt x="29936" y="289"/>
                    <a:pt x="29936" y="285"/>
                    <a:pt x="29938" y="278"/>
                  </a:cubicBezTo>
                  <a:cubicBezTo>
                    <a:pt x="29943" y="260"/>
                    <a:pt x="29875" y="241"/>
                    <a:pt x="29824" y="241"/>
                  </a:cubicBezTo>
                  <a:cubicBezTo>
                    <a:pt x="29813" y="241"/>
                    <a:pt x="29803" y="242"/>
                    <a:pt x="29795" y="244"/>
                  </a:cubicBezTo>
                  <a:cubicBezTo>
                    <a:pt x="29793" y="244"/>
                    <a:pt x="29787" y="245"/>
                    <a:pt x="29780" y="245"/>
                  </a:cubicBezTo>
                  <a:cubicBezTo>
                    <a:pt x="29756" y="245"/>
                    <a:pt x="29711" y="241"/>
                    <a:pt x="29664" y="233"/>
                  </a:cubicBezTo>
                  <a:cubicBezTo>
                    <a:pt x="29636" y="230"/>
                    <a:pt x="29608" y="228"/>
                    <a:pt x="29586" y="228"/>
                  </a:cubicBezTo>
                  <a:cubicBezTo>
                    <a:pt x="29558" y="228"/>
                    <a:pt x="29537" y="231"/>
                    <a:pt x="29531" y="236"/>
                  </a:cubicBezTo>
                  <a:cubicBezTo>
                    <a:pt x="29529" y="238"/>
                    <a:pt x="29525" y="239"/>
                    <a:pt x="29522" y="239"/>
                  </a:cubicBezTo>
                  <a:cubicBezTo>
                    <a:pt x="29513" y="239"/>
                    <a:pt x="29501" y="231"/>
                    <a:pt x="29494" y="219"/>
                  </a:cubicBezTo>
                  <a:cubicBezTo>
                    <a:pt x="29481" y="202"/>
                    <a:pt x="29459" y="193"/>
                    <a:pt x="29423" y="193"/>
                  </a:cubicBezTo>
                  <a:cubicBezTo>
                    <a:pt x="29407" y="193"/>
                    <a:pt x="29389" y="195"/>
                    <a:pt x="29369" y="198"/>
                  </a:cubicBezTo>
                  <a:cubicBezTo>
                    <a:pt x="29355" y="199"/>
                    <a:pt x="29338" y="199"/>
                    <a:pt x="29318" y="199"/>
                  </a:cubicBezTo>
                  <a:cubicBezTo>
                    <a:pt x="29257" y="199"/>
                    <a:pt x="29173" y="194"/>
                    <a:pt x="29108" y="184"/>
                  </a:cubicBezTo>
                  <a:cubicBezTo>
                    <a:pt x="29025" y="174"/>
                    <a:pt x="28924" y="164"/>
                    <a:pt x="28890" y="164"/>
                  </a:cubicBezTo>
                  <a:cubicBezTo>
                    <a:pt x="28884" y="164"/>
                    <a:pt x="28878" y="164"/>
                    <a:pt x="28872" y="164"/>
                  </a:cubicBezTo>
                  <a:cubicBezTo>
                    <a:pt x="28845" y="164"/>
                    <a:pt x="28818" y="159"/>
                    <a:pt x="28810" y="153"/>
                  </a:cubicBezTo>
                  <a:cubicBezTo>
                    <a:pt x="28806" y="149"/>
                    <a:pt x="28793" y="146"/>
                    <a:pt x="28779" y="146"/>
                  </a:cubicBezTo>
                  <a:cubicBezTo>
                    <a:pt x="28770" y="146"/>
                    <a:pt x="28760" y="147"/>
                    <a:pt x="28751" y="149"/>
                  </a:cubicBezTo>
                  <a:cubicBezTo>
                    <a:pt x="28739" y="152"/>
                    <a:pt x="28723" y="154"/>
                    <a:pt x="28706" y="154"/>
                  </a:cubicBezTo>
                  <a:cubicBezTo>
                    <a:pt x="28685" y="154"/>
                    <a:pt x="28664" y="152"/>
                    <a:pt x="28647" y="146"/>
                  </a:cubicBezTo>
                  <a:cubicBezTo>
                    <a:pt x="28633" y="141"/>
                    <a:pt x="28612" y="139"/>
                    <a:pt x="28588" y="139"/>
                  </a:cubicBezTo>
                  <a:cubicBezTo>
                    <a:pt x="28558" y="139"/>
                    <a:pt x="28525" y="142"/>
                    <a:pt x="28498" y="146"/>
                  </a:cubicBezTo>
                  <a:cubicBezTo>
                    <a:pt x="28472" y="151"/>
                    <a:pt x="28444" y="154"/>
                    <a:pt x="28420" y="154"/>
                  </a:cubicBezTo>
                  <a:cubicBezTo>
                    <a:pt x="28396" y="154"/>
                    <a:pt x="28376" y="151"/>
                    <a:pt x="28366" y="146"/>
                  </a:cubicBezTo>
                  <a:cubicBezTo>
                    <a:pt x="28349" y="139"/>
                    <a:pt x="28332" y="135"/>
                    <a:pt x="28316" y="135"/>
                  </a:cubicBezTo>
                  <a:cubicBezTo>
                    <a:pt x="28287" y="135"/>
                    <a:pt x="28265" y="147"/>
                    <a:pt x="28272" y="167"/>
                  </a:cubicBezTo>
                  <a:cubicBezTo>
                    <a:pt x="28275" y="175"/>
                    <a:pt x="28271" y="182"/>
                    <a:pt x="28259" y="182"/>
                  </a:cubicBezTo>
                  <a:cubicBezTo>
                    <a:pt x="28257" y="182"/>
                    <a:pt x="28254" y="182"/>
                    <a:pt x="28251" y="181"/>
                  </a:cubicBezTo>
                  <a:cubicBezTo>
                    <a:pt x="28237" y="177"/>
                    <a:pt x="28231" y="164"/>
                    <a:pt x="28234" y="153"/>
                  </a:cubicBezTo>
                  <a:cubicBezTo>
                    <a:pt x="28237" y="142"/>
                    <a:pt x="28230" y="134"/>
                    <a:pt x="28222" y="134"/>
                  </a:cubicBezTo>
                  <a:cubicBezTo>
                    <a:pt x="28220" y="134"/>
                    <a:pt x="28218" y="135"/>
                    <a:pt x="28216" y="135"/>
                  </a:cubicBezTo>
                  <a:cubicBezTo>
                    <a:pt x="28203" y="139"/>
                    <a:pt x="28196" y="149"/>
                    <a:pt x="28196" y="160"/>
                  </a:cubicBezTo>
                  <a:cubicBezTo>
                    <a:pt x="28199" y="174"/>
                    <a:pt x="28175" y="177"/>
                    <a:pt x="28130" y="177"/>
                  </a:cubicBezTo>
                  <a:cubicBezTo>
                    <a:pt x="28088" y="174"/>
                    <a:pt x="28053" y="160"/>
                    <a:pt x="28047" y="146"/>
                  </a:cubicBezTo>
                  <a:cubicBezTo>
                    <a:pt x="28041" y="129"/>
                    <a:pt x="28016" y="119"/>
                    <a:pt x="27996" y="119"/>
                  </a:cubicBezTo>
                  <a:cubicBezTo>
                    <a:pt x="27980" y="119"/>
                    <a:pt x="27967" y="125"/>
                    <a:pt x="27970" y="139"/>
                  </a:cubicBezTo>
                  <a:cubicBezTo>
                    <a:pt x="27972" y="148"/>
                    <a:pt x="27972" y="152"/>
                    <a:pt x="27970" y="152"/>
                  </a:cubicBezTo>
                  <a:cubicBezTo>
                    <a:pt x="27968" y="152"/>
                    <a:pt x="27963" y="148"/>
                    <a:pt x="27957" y="139"/>
                  </a:cubicBezTo>
                  <a:cubicBezTo>
                    <a:pt x="27950" y="133"/>
                    <a:pt x="27945" y="129"/>
                    <a:pt x="27941" y="129"/>
                  </a:cubicBezTo>
                  <a:cubicBezTo>
                    <a:pt x="27936" y="129"/>
                    <a:pt x="27932" y="134"/>
                    <a:pt x="27928" y="143"/>
                  </a:cubicBezTo>
                  <a:cubicBezTo>
                    <a:pt x="27925" y="152"/>
                    <a:pt x="27919" y="156"/>
                    <a:pt x="27909" y="156"/>
                  </a:cubicBezTo>
                  <a:cubicBezTo>
                    <a:pt x="27896" y="156"/>
                    <a:pt x="27878" y="149"/>
                    <a:pt x="27853" y="135"/>
                  </a:cubicBezTo>
                  <a:cubicBezTo>
                    <a:pt x="27814" y="117"/>
                    <a:pt x="27783" y="108"/>
                    <a:pt x="27762" y="108"/>
                  </a:cubicBezTo>
                  <a:cubicBezTo>
                    <a:pt x="27739" y="108"/>
                    <a:pt x="27726" y="118"/>
                    <a:pt x="27724" y="139"/>
                  </a:cubicBezTo>
                  <a:cubicBezTo>
                    <a:pt x="27723" y="145"/>
                    <a:pt x="27721" y="147"/>
                    <a:pt x="27718" y="147"/>
                  </a:cubicBezTo>
                  <a:cubicBezTo>
                    <a:pt x="27715" y="147"/>
                    <a:pt x="27711" y="141"/>
                    <a:pt x="27707" y="129"/>
                  </a:cubicBezTo>
                  <a:cubicBezTo>
                    <a:pt x="27701" y="114"/>
                    <a:pt x="27695" y="106"/>
                    <a:pt x="27688" y="106"/>
                  </a:cubicBezTo>
                  <a:cubicBezTo>
                    <a:pt x="27683" y="106"/>
                    <a:pt x="27676" y="111"/>
                    <a:pt x="27669" y="122"/>
                  </a:cubicBezTo>
                  <a:cubicBezTo>
                    <a:pt x="27656" y="140"/>
                    <a:pt x="27625" y="150"/>
                    <a:pt x="27602" y="150"/>
                  </a:cubicBezTo>
                  <a:cubicBezTo>
                    <a:pt x="27582" y="150"/>
                    <a:pt x="27567" y="143"/>
                    <a:pt x="27571" y="129"/>
                  </a:cubicBezTo>
                  <a:cubicBezTo>
                    <a:pt x="27574" y="120"/>
                    <a:pt x="27565" y="114"/>
                    <a:pt x="27552" y="114"/>
                  </a:cubicBezTo>
                  <a:cubicBezTo>
                    <a:pt x="27549" y="114"/>
                    <a:pt x="27547" y="114"/>
                    <a:pt x="27544" y="114"/>
                  </a:cubicBezTo>
                  <a:cubicBezTo>
                    <a:pt x="27538" y="117"/>
                    <a:pt x="27532" y="117"/>
                    <a:pt x="27528" y="117"/>
                  </a:cubicBezTo>
                  <a:cubicBezTo>
                    <a:pt x="27516" y="117"/>
                    <a:pt x="27510" y="112"/>
                    <a:pt x="27512" y="104"/>
                  </a:cubicBezTo>
                  <a:cubicBezTo>
                    <a:pt x="27516" y="94"/>
                    <a:pt x="27467" y="84"/>
                    <a:pt x="27398" y="80"/>
                  </a:cubicBezTo>
                  <a:cubicBezTo>
                    <a:pt x="27360" y="79"/>
                    <a:pt x="27332" y="79"/>
                    <a:pt x="27312" y="79"/>
                  </a:cubicBezTo>
                  <a:cubicBezTo>
                    <a:pt x="27256" y="79"/>
                    <a:pt x="27254" y="84"/>
                    <a:pt x="27259" y="101"/>
                  </a:cubicBezTo>
                  <a:cubicBezTo>
                    <a:pt x="27260" y="105"/>
                    <a:pt x="27265" y="107"/>
                    <a:pt x="27271" y="107"/>
                  </a:cubicBezTo>
                  <a:cubicBezTo>
                    <a:pt x="27279" y="107"/>
                    <a:pt x="27290" y="104"/>
                    <a:pt x="27301" y="98"/>
                  </a:cubicBezTo>
                  <a:cubicBezTo>
                    <a:pt x="27314" y="89"/>
                    <a:pt x="27323" y="84"/>
                    <a:pt x="27326" y="84"/>
                  </a:cubicBezTo>
                  <a:lnTo>
                    <a:pt x="27326" y="84"/>
                  </a:lnTo>
                  <a:cubicBezTo>
                    <a:pt x="27332" y="84"/>
                    <a:pt x="27320" y="100"/>
                    <a:pt x="27287" y="139"/>
                  </a:cubicBezTo>
                  <a:cubicBezTo>
                    <a:pt x="27275" y="153"/>
                    <a:pt x="27266" y="160"/>
                    <a:pt x="27262" y="160"/>
                  </a:cubicBezTo>
                  <a:cubicBezTo>
                    <a:pt x="27259" y="160"/>
                    <a:pt x="27258" y="157"/>
                    <a:pt x="27259" y="149"/>
                  </a:cubicBezTo>
                  <a:cubicBezTo>
                    <a:pt x="27266" y="137"/>
                    <a:pt x="27260" y="125"/>
                    <a:pt x="27250" y="125"/>
                  </a:cubicBezTo>
                  <a:cubicBezTo>
                    <a:pt x="27248" y="125"/>
                    <a:pt x="27247" y="125"/>
                    <a:pt x="27246" y="125"/>
                  </a:cubicBezTo>
                  <a:cubicBezTo>
                    <a:pt x="27221" y="128"/>
                    <a:pt x="27196" y="130"/>
                    <a:pt x="27172" y="130"/>
                  </a:cubicBezTo>
                  <a:cubicBezTo>
                    <a:pt x="27118" y="130"/>
                    <a:pt x="27073" y="122"/>
                    <a:pt x="27068" y="108"/>
                  </a:cubicBezTo>
                  <a:cubicBezTo>
                    <a:pt x="27065" y="99"/>
                    <a:pt x="27055" y="93"/>
                    <a:pt x="27044" y="93"/>
                  </a:cubicBezTo>
                  <a:cubicBezTo>
                    <a:pt x="27042" y="93"/>
                    <a:pt x="27040" y="93"/>
                    <a:pt x="27037" y="94"/>
                  </a:cubicBezTo>
                  <a:cubicBezTo>
                    <a:pt x="27003" y="104"/>
                    <a:pt x="27084" y="160"/>
                    <a:pt x="27133" y="160"/>
                  </a:cubicBezTo>
                  <a:cubicBezTo>
                    <a:pt x="27135" y="160"/>
                    <a:pt x="27136" y="160"/>
                    <a:pt x="27137" y="160"/>
                  </a:cubicBezTo>
                  <a:cubicBezTo>
                    <a:pt x="27217" y="160"/>
                    <a:pt x="27204" y="209"/>
                    <a:pt x="27121" y="215"/>
                  </a:cubicBezTo>
                  <a:cubicBezTo>
                    <a:pt x="27079" y="219"/>
                    <a:pt x="27023" y="223"/>
                    <a:pt x="26996" y="226"/>
                  </a:cubicBezTo>
                  <a:cubicBezTo>
                    <a:pt x="26988" y="227"/>
                    <a:pt x="26978" y="227"/>
                    <a:pt x="26969" y="227"/>
                  </a:cubicBezTo>
                  <a:cubicBezTo>
                    <a:pt x="26947" y="227"/>
                    <a:pt x="26923" y="225"/>
                    <a:pt x="26908" y="223"/>
                  </a:cubicBezTo>
                  <a:cubicBezTo>
                    <a:pt x="26893" y="217"/>
                    <a:pt x="26878" y="214"/>
                    <a:pt x="26868" y="214"/>
                  </a:cubicBezTo>
                  <a:cubicBezTo>
                    <a:pt x="26865" y="214"/>
                    <a:pt x="26862" y="214"/>
                    <a:pt x="26860" y="215"/>
                  </a:cubicBezTo>
                  <a:cubicBezTo>
                    <a:pt x="26853" y="215"/>
                    <a:pt x="26812" y="215"/>
                    <a:pt x="26763" y="219"/>
                  </a:cubicBezTo>
                  <a:cubicBezTo>
                    <a:pt x="26718" y="219"/>
                    <a:pt x="26669" y="223"/>
                    <a:pt x="26659" y="226"/>
                  </a:cubicBezTo>
                  <a:cubicBezTo>
                    <a:pt x="26645" y="226"/>
                    <a:pt x="26579" y="226"/>
                    <a:pt x="26510" y="223"/>
                  </a:cubicBezTo>
                  <a:cubicBezTo>
                    <a:pt x="26399" y="215"/>
                    <a:pt x="26351" y="212"/>
                    <a:pt x="26173" y="191"/>
                  </a:cubicBezTo>
                  <a:cubicBezTo>
                    <a:pt x="26151" y="189"/>
                    <a:pt x="26117" y="186"/>
                    <a:pt x="26087" y="186"/>
                  </a:cubicBezTo>
                  <a:cubicBezTo>
                    <a:pt x="26074" y="186"/>
                    <a:pt x="26062" y="187"/>
                    <a:pt x="26052" y="188"/>
                  </a:cubicBezTo>
                  <a:cubicBezTo>
                    <a:pt x="26003" y="188"/>
                    <a:pt x="26000" y="191"/>
                    <a:pt x="26038" y="202"/>
                  </a:cubicBezTo>
                  <a:cubicBezTo>
                    <a:pt x="26062" y="205"/>
                    <a:pt x="26087" y="226"/>
                    <a:pt x="26093" y="239"/>
                  </a:cubicBezTo>
                  <a:cubicBezTo>
                    <a:pt x="26101" y="262"/>
                    <a:pt x="26091" y="275"/>
                    <a:pt x="26071" y="275"/>
                  </a:cubicBezTo>
                  <a:cubicBezTo>
                    <a:pt x="26063" y="275"/>
                    <a:pt x="26053" y="273"/>
                    <a:pt x="26042" y="268"/>
                  </a:cubicBezTo>
                  <a:cubicBezTo>
                    <a:pt x="26027" y="260"/>
                    <a:pt x="25965" y="257"/>
                    <a:pt x="25903" y="257"/>
                  </a:cubicBezTo>
                  <a:cubicBezTo>
                    <a:pt x="25823" y="257"/>
                    <a:pt x="25792" y="250"/>
                    <a:pt x="25792" y="229"/>
                  </a:cubicBezTo>
                  <a:cubicBezTo>
                    <a:pt x="25795" y="214"/>
                    <a:pt x="25787" y="205"/>
                    <a:pt x="25778" y="205"/>
                  </a:cubicBezTo>
                  <a:cubicBezTo>
                    <a:pt x="25777" y="205"/>
                    <a:pt x="25776" y="205"/>
                    <a:pt x="25774" y="205"/>
                  </a:cubicBezTo>
                  <a:cubicBezTo>
                    <a:pt x="25760" y="209"/>
                    <a:pt x="25747" y="223"/>
                    <a:pt x="25747" y="236"/>
                  </a:cubicBezTo>
                  <a:cubicBezTo>
                    <a:pt x="25745" y="244"/>
                    <a:pt x="25743" y="247"/>
                    <a:pt x="25740" y="247"/>
                  </a:cubicBezTo>
                  <a:cubicBezTo>
                    <a:pt x="25737" y="247"/>
                    <a:pt x="25733" y="241"/>
                    <a:pt x="25729" y="229"/>
                  </a:cubicBezTo>
                  <a:cubicBezTo>
                    <a:pt x="25724" y="215"/>
                    <a:pt x="25717" y="207"/>
                    <a:pt x="25704" y="207"/>
                  </a:cubicBezTo>
                  <a:cubicBezTo>
                    <a:pt x="25693" y="207"/>
                    <a:pt x="25677" y="213"/>
                    <a:pt x="25653" y="226"/>
                  </a:cubicBezTo>
                  <a:cubicBezTo>
                    <a:pt x="25629" y="237"/>
                    <a:pt x="25603" y="242"/>
                    <a:pt x="25581" y="242"/>
                  </a:cubicBezTo>
                  <a:cubicBezTo>
                    <a:pt x="25539" y="242"/>
                    <a:pt x="25509" y="225"/>
                    <a:pt x="25518" y="198"/>
                  </a:cubicBezTo>
                  <a:cubicBezTo>
                    <a:pt x="25520" y="191"/>
                    <a:pt x="25518" y="188"/>
                    <a:pt x="25512" y="188"/>
                  </a:cubicBezTo>
                  <a:cubicBezTo>
                    <a:pt x="25507" y="188"/>
                    <a:pt x="25498" y="191"/>
                    <a:pt x="25486" y="198"/>
                  </a:cubicBezTo>
                  <a:cubicBezTo>
                    <a:pt x="25474" y="206"/>
                    <a:pt x="25462" y="210"/>
                    <a:pt x="25449" y="210"/>
                  </a:cubicBezTo>
                  <a:cubicBezTo>
                    <a:pt x="25440" y="210"/>
                    <a:pt x="25431" y="208"/>
                    <a:pt x="25424" y="202"/>
                  </a:cubicBezTo>
                  <a:cubicBezTo>
                    <a:pt x="25414" y="194"/>
                    <a:pt x="25408" y="189"/>
                    <a:pt x="25405" y="189"/>
                  </a:cubicBezTo>
                  <a:lnTo>
                    <a:pt x="25405" y="189"/>
                  </a:lnTo>
                  <a:cubicBezTo>
                    <a:pt x="25402" y="189"/>
                    <a:pt x="25403" y="194"/>
                    <a:pt x="25406" y="205"/>
                  </a:cubicBezTo>
                  <a:cubicBezTo>
                    <a:pt x="25410" y="219"/>
                    <a:pt x="25403" y="236"/>
                    <a:pt x="25389" y="236"/>
                  </a:cubicBezTo>
                  <a:cubicBezTo>
                    <a:pt x="25388" y="236"/>
                    <a:pt x="25387" y="236"/>
                    <a:pt x="25386" y="236"/>
                  </a:cubicBezTo>
                  <a:cubicBezTo>
                    <a:pt x="25376" y="236"/>
                    <a:pt x="25361" y="221"/>
                    <a:pt x="25355" y="202"/>
                  </a:cubicBezTo>
                  <a:cubicBezTo>
                    <a:pt x="25348" y="181"/>
                    <a:pt x="25341" y="171"/>
                    <a:pt x="25327" y="171"/>
                  </a:cubicBezTo>
                  <a:cubicBezTo>
                    <a:pt x="25318" y="171"/>
                    <a:pt x="25306" y="176"/>
                    <a:pt x="25289" y="184"/>
                  </a:cubicBezTo>
                  <a:cubicBezTo>
                    <a:pt x="25272" y="190"/>
                    <a:pt x="25256" y="194"/>
                    <a:pt x="25245" y="194"/>
                  </a:cubicBezTo>
                  <a:cubicBezTo>
                    <a:pt x="25237" y="194"/>
                    <a:pt x="25231" y="192"/>
                    <a:pt x="25230" y="188"/>
                  </a:cubicBezTo>
                  <a:cubicBezTo>
                    <a:pt x="25228" y="183"/>
                    <a:pt x="25223" y="181"/>
                    <a:pt x="25216" y="181"/>
                  </a:cubicBezTo>
                  <a:cubicBezTo>
                    <a:pt x="25205" y="181"/>
                    <a:pt x="25189" y="185"/>
                    <a:pt x="25171" y="191"/>
                  </a:cubicBezTo>
                  <a:cubicBezTo>
                    <a:pt x="25152" y="200"/>
                    <a:pt x="25138" y="204"/>
                    <a:pt x="25129" y="204"/>
                  </a:cubicBezTo>
                  <a:cubicBezTo>
                    <a:pt x="25120" y="204"/>
                    <a:pt x="25117" y="200"/>
                    <a:pt x="25118" y="191"/>
                  </a:cubicBezTo>
                  <a:cubicBezTo>
                    <a:pt x="25118" y="175"/>
                    <a:pt x="25093" y="168"/>
                    <a:pt x="25045" y="168"/>
                  </a:cubicBezTo>
                  <a:cubicBezTo>
                    <a:pt x="25029" y="168"/>
                    <a:pt x="25011" y="169"/>
                    <a:pt x="24990" y="170"/>
                  </a:cubicBezTo>
                  <a:cubicBezTo>
                    <a:pt x="24971" y="171"/>
                    <a:pt x="24948" y="172"/>
                    <a:pt x="24925" y="172"/>
                  </a:cubicBezTo>
                  <a:cubicBezTo>
                    <a:pt x="24861" y="172"/>
                    <a:pt x="24789" y="168"/>
                    <a:pt x="24744" y="164"/>
                  </a:cubicBezTo>
                  <a:cubicBezTo>
                    <a:pt x="24712" y="160"/>
                    <a:pt x="24680" y="158"/>
                    <a:pt x="24653" y="158"/>
                  </a:cubicBezTo>
                  <a:cubicBezTo>
                    <a:pt x="24626" y="158"/>
                    <a:pt x="24603" y="160"/>
                    <a:pt x="24591" y="164"/>
                  </a:cubicBezTo>
                  <a:cubicBezTo>
                    <a:pt x="24583" y="166"/>
                    <a:pt x="24575" y="167"/>
                    <a:pt x="24568" y="167"/>
                  </a:cubicBezTo>
                  <a:cubicBezTo>
                    <a:pt x="24555" y="167"/>
                    <a:pt x="24545" y="163"/>
                    <a:pt x="24543" y="156"/>
                  </a:cubicBezTo>
                  <a:cubicBezTo>
                    <a:pt x="24540" y="146"/>
                    <a:pt x="24511" y="139"/>
                    <a:pt x="24477" y="139"/>
                  </a:cubicBezTo>
                  <a:cubicBezTo>
                    <a:pt x="24475" y="140"/>
                    <a:pt x="24473" y="140"/>
                    <a:pt x="24471" y="140"/>
                  </a:cubicBezTo>
                  <a:cubicBezTo>
                    <a:pt x="24406" y="140"/>
                    <a:pt x="24385" y="89"/>
                    <a:pt x="24439" y="59"/>
                  </a:cubicBezTo>
                  <a:cubicBezTo>
                    <a:pt x="24463" y="45"/>
                    <a:pt x="24477" y="31"/>
                    <a:pt x="24477" y="21"/>
                  </a:cubicBezTo>
                  <a:cubicBezTo>
                    <a:pt x="24473" y="11"/>
                    <a:pt x="24429" y="6"/>
                    <a:pt x="24383" y="6"/>
                  </a:cubicBezTo>
                  <a:cubicBezTo>
                    <a:pt x="24338" y="6"/>
                    <a:pt x="24291" y="11"/>
                    <a:pt x="24282" y="21"/>
                  </a:cubicBezTo>
                  <a:cubicBezTo>
                    <a:pt x="24279" y="23"/>
                    <a:pt x="24274" y="24"/>
                    <a:pt x="24269" y="24"/>
                  </a:cubicBezTo>
                  <a:cubicBezTo>
                    <a:pt x="24259" y="24"/>
                    <a:pt x="24246" y="20"/>
                    <a:pt x="24234" y="10"/>
                  </a:cubicBezTo>
                  <a:cubicBezTo>
                    <a:pt x="24223" y="4"/>
                    <a:pt x="24184" y="0"/>
                    <a:pt x="241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27"/>
            <p:cNvSpPr/>
            <p:nvPr/>
          </p:nvSpPr>
          <p:spPr>
            <a:xfrm>
              <a:off x="5025425" y="1234350"/>
              <a:ext cx="1150" cy="1000"/>
            </a:xfrm>
            <a:custGeom>
              <a:avLst/>
              <a:gdLst/>
              <a:ahLst/>
              <a:cxnLst/>
              <a:rect l="l" t="t" r="r" b="b"/>
              <a:pathLst>
                <a:path w="46" h="40" extrusionOk="0">
                  <a:moveTo>
                    <a:pt x="31" y="1"/>
                  </a:moveTo>
                  <a:cubicBezTo>
                    <a:pt x="27" y="1"/>
                    <a:pt x="23" y="3"/>
                    <a:pt x="18" y="8"/>
                  </a:cubicBezTo>
                  <a:cubicBezTo>
                    <a:pt x="8" y="18"/>
                    <a:pt x="1" y="28"/>
                    <a:pt x="1" y="35"/>
                  </a:cubicBezTo>
                  <a:cubicBezTo>
                    <a:pt x="3" y="37"/>
                    <a:pt x="9" y="40"/>
                    <a:pt x="17" y="40"/>
                  </a:cubicBezTo>
                  <a:cubicBezTo>
                    <a:pt x="21" y="40"/>
                    <a:pt x="24" y="39"/>
                    <a:pt x="28" y="38"/>
                  </a:cubicBezTo>
                  <a:cubicBezTo>
                    <a:pt x="39" y="35"/>
                    <a:pt x="46" y="21"/>
                    <a:pt x="43" y="11"/>
                  </a:cubicBezTo>
                  <a:cubicBezTo>
                    <a:pt x="41" y="5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27"/>
            <p:cNvSpPr/>
            <p:nvPr/>
          </p:nvSpPr>
          <p:spPr>
            <a:xfrm>
              <a:off x="5025400" y="1231575"/>
              <a:ext cx="3450" cy="1075"/>
            </a:xfrm>
            <a:custGeom>
              <a:avLst/>
              <a:gdLst/>
              <a:ahLst/>
              <a:cxnLst/>
              <a:rect l="l" t="t" r="r" b="b"/>
              <a:pathLst>
                <a:path w="138" h="43" extrusionOk="0">
                  <a:moveTo>
                    <a:pt x="106" y="0"/>
                  </a:moveTo>
                  <a:cubicBezTo>
                    <a:pt x="96" y="4"/>
                    <a:pt x="64" y="4"/>
                    <a:pt x="40" y="4"/>
                  </a:cubicBezTo>
                  <a:cubicBezTo>
                    <a:pt x="31" y="3"/>
                    <a:pt x="24" y="2"/>
                    <a:pt x="19" y="2"/>
                  </a:cubicBezTo>
                  <a:cubicBezTo>
                    <a:pt x="0" y="2"/>
                    <a:pt x="7" y="8"/>
                    <a:pt x="37" y="24"/>
                  </a:cubicBezTo>
                  <a:cubicBezTo>
                    <a:pt x="56" y="37"/>
                    <a:pt x="78" y="42"/>
                    <a:pt x="96" y="42"/>
                  </a:cubicBezTo>
                  <a:cubicBezTo>
                    <a:pt x="120" y="42"/>
                    <a:pt x="138" y="32"/>
                    <a:pt x="133" y="14"/>
                  </a:cubicBezTo>
                  <a:cubicBezTo>
                    <a:pt x="130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27"/>
            <p:cNvSpPr/>
            <p:nvPr/>
          </p:nvSpPr>
          <p:spPr>
            <a:xfrm>
              <a:off x="5027950" y="1239650"/>
              <a:ext cx="1950" cy="575"/>
            </a:xfrm>
            <a:custGeom>
              <a:avLst/>
              <a:gdLst/>
              <a:ahLst/>
              <a:cxnLst/>
              <a:rect l="l" t="t" r="r" b="b"/>
              <a:pathLst>
                <a:path w="78" h="23" extrusionOk="0">
                  <a:moveTo>
                    <a:pt x="39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1" y="22"/>
                    <a:pt x="59" y="22"/>
                  </a:cubicBezTo>
                  <a:cubicBezTo>
                    <a:pt x="66" y="22"/>
                    <a:pt x="72" y="20"/>
                    <a:pt x="73" y="17"/>
                  </a:cubicBezTo>
                  <a:cubicBezTo>
                    <a:pt x="77" y="10"/>
                    <a:pt x="63" y="4"/>
                    <a:pt x="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27"/>
            <p:cNvSpPr/>
            <p:nvPr/>
          </p:nvSpPr>
          <p:spPr>
            <a:xfrm>
              <a:off x="5028600" y="1236375"/>
              <a:ext cx="4850" cy="3950"/>
            </a:xfrm>
            <a:custGeom>
              <a:avLst/>
              <a:gdLst/>
              <a:ahLst/>
              <a:cxnLst/>
              <a:rect l="l" t="t" r="r" b="b"/>
              <a:pathLst>
                <a:path w="194" h="158" extrusionOk="0">
                  <a:moveTo>
                    <a:pt x="131" y="1"/>
                  </a:moveTo>
                  <a:cubicBezTo>
                    <a:pt x="119" y="1"/>
                    <a:pt x="101" y="6"/>
                    <a:pt x="75" y="16"/>
                  </a:cubicBezTo>
                  <a:cubicBezTo>
                    <a:pt x="11" y="39"/>
                    <a:pt x="1" y="54"/>
                    <a:pt x="43" y="54"/>
                  </a:cubicBezTo>
                  <a:cubicBezTo>
                    <a:pt x="53" y="54"/>
                    <a:pt x="66" y="53"/>
                    <a:pt x="82" y="51"/>
                  </a:cubicBezTo>
                  <a:cubicBezTo>
                    <a:pt x="110" y="44"/>
                    <a:pt x="138" y="41"/>
                    <a:pt x="145" y="41"/>
                  </a:cubicBezTo>
                  <a:cubicBezTo>
                    <a:pt x="148" y="41"/>
                    <a:pt x="135" y="65"/>
                    <a:pt x="114" y="93"/>
                  </a:cubicBezTo>
                  <a:cubicBezTo>
                    <a:pt x="93" y="121"/>
                    <a:pt x="85" y="152"/>
                    <a:pt x="96" y="155"/>
                  </a:cubicBezTo>
                  <a:cubicBezTo>
                    <a:pt x="98" y="157"/>
                    <a:pt x="101" y="158"/>
                    <a:pt x="103" y="158"/>
                  </a:cubicBezTo>
                  <a:cubicBezTo>
                    <a:pt x="112" y="158"/>
                    <a:pt x="122" y="148"/>
                    <a:pt x="127" y="135"/>
                  </a:cubicBezTo>
                  <a:cubicBezTo>
                    <a:pt x="133" y="120"/>
                    <a:pt x="147" y="110"/>
                    <a:pt x="163" y="110"/>
                  </a:cubicBezTo>
                  <a:cubicBezTo>
                    <a:pt x="166" y="110"/>
                    <a:pt x="169" y="110"/>
                    <a:pt x="172" y="111"/>
                  </a:cubicBezTo>
                  <a:cubicBezTo>
                    <a:pt x="180" y="113"/>
                    <a:pt x="185" y="114"/>
                    <a:pt x="188" y="114"/>
                  </a:cubicBezTo>
                  <a:cubicBezTo>
                    <a:pt x="194" y="114"/>
                    <a:pt x="193" y="111"/>
                    <a:pt x="186" y="106"/>
                  </a:cubicBezTo>
                  <a:cubicBezTo>
                    <a:pt x="172" y="100"/>
                    <a:pt x="172" y="82"/>
                    <a:pt x="179" y="61"/>
                  </a:cubicBezTo>
                  <a:cubicBezTo>
                    <a:pt x="190" y="45"/>
                    <a:pt x="190" y="35"/>
                    <a:pt x="179" y="35"/>
                  </a:cubicBezTo>
                  <a:cubicBezTo>
                    <a:pt x="177" y="35"/>
                    <a:pt x="173" y="36"/>
                    <a:pt x="169" y="37"/>
                  </a:cubicBezTo>
                  <a:cubicBezTo>
                    <a:pt x="167" y="38"/>
                    <a:pt x="165" y="38"/>
                    <a:pt x="164" y="38"/>
                  </a:cubicBezTo>
                  <a:cubicBezTo>
                    <a:pt x="153" y="38"/>
                    <a:pt x="145" y="29"/>
                    <a:pt x="145" y="16"/>
                  </a:cubicBezTo>
                  <a:cubicBezTo>
                    <a:pt x="146" y="6"/>
                    <a:pt x="142" y="1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27"/>
            <p:cNvSpPr/>
            <p:nvPr/>
          </p:nvSpPr>
          <p:spPr>
            <a:xfrm>
              <a:off x="5033150" y="1251175"/>
              <a:ext cx="1150" cy="1350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24" y="1"/>
                  </a:moveTo>
                  <a:cubicBezTo>
                    <a:pt x="21" y="1"/>
                    <a:pt x="18" y="2"/>
                    <a:pt x="15" y="4"/>
                  </a:cubicBezTo>
                  <a:cubicBezTo>
                    <a:pt x="4" y="14"/>
                    <a:pt x="1" y="28"/>
                    <a:pt x="4" y="39"/>
                  </a:cubicBezTo>
                  <a:cubicBezTo>
                    <a:pt x="7" y="47"/>
                    <a:pt x="15" y="53"/>
                    <a:pt x="23" y="53"/>
                  </a:cubicBezTo>
                  <a:cubicBezTo>
                    <a:pt x="25" y="53"/>
                    <a:pt x="27" y="53"/>
                    <a:pt x="28" y="52"/>
                  </a:cubicBezTo>
                  <a:cubicBezTo>
                    <a:pt x="42" y="49"/>
                    <a:pt x="46" y="35"/>
                    <a:pt x="39" y="18"/>
                  </a:cubicBezTo>
                  <a:cubicBezTo>
                    <a:pt x="37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27"/>
            <p:cNvSpPr/>
            <p:nvPr/>
          </p:nvSpPr>
          <p:spPr>
            <a:xfrm>
              <a:off x="5028325" y="123432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14" y="0"/>
                  </a:moveTo>
                  <a:cubicBezTo>
                    <a:pt x="5" y="0"/>
                    <a:pt x="0" y="7"/>
                    <a:pt x="3" y="15"/>
                  </a:cubicBezTo>
                  <a:cubicBezTo>
                    <a:pt x="6" y="24"/>
                    <a:pt x="13" y="30"/>
                    <a:pt x="24" y="30"/>
                  </a:cubicBezTo>
                  <a:cubicBezTo>
                    <a:pt x="26" y="30"/>
                    <a:pt x="28" y="30"/>
                    <a:pt x="31" y="29"/>
                  </a:cubicBezTo>
                  <a:cubicBezTo>
                    <a:pt x="45" y="26"/>
                    <a:pt x="51" y="19"/>
                    <a:pt x="51" y="15"/>
                  </a:cubicBezTo>
                  <a:cubicBezTo>
                    <a:pt x="48" y="12"/>
                    <a:pt x="37" y="5"/>
                    <a:pt x="21" y="1"/>
                  </a:cubicBezTo>
                  <a:cubicBezTo>
                    <a:pt x="18" y="0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27"/>
            <p:cNvSpPr/>
            <p:nvPr/>
          </p:nvSpPr>
          <p:spPr>
            <a:xfrm>
              <a:off x="5034600" y="1250100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38" y="1"/>
                  </a:moveTo>
                  <a:cubicBezTo>
                    <a:pt x="32" y="1"/>
                    <a:pt x="25" y="3"/>
                    <a:pt x="19" y="9"/>
                  </a:cubicBezTo>
                  <a:cubicBezTo>
                    <a:pt x="3" y="25"/>
                    <a:pt x="1" y="31"/>
                    <a:pt x="12" y="31"/>
                  </a:cubicBezTo>
                  <a:cubicBezTo>
                    <a:pt x="18" y="31"/>
                    <a:pt x="27" y="30"/>
                    <a:pt x="40" y="26"/>
                  </a:cubicBezTo>
                  <a:cubicBezTo>
                    <a:pt x="57" y="23"/>
                    <a:pt x="64" y="12"/>
                    <a:pt x="54" y="5"/>
                  </a:cubicBezTo>
                  <a:cubicBezTo>
                    <a:pt x="49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27"/>
            <p:cNvSpPr/>
            <p:nvPr/>
          </p:nvSpPr>
          <p:spPr>
            <a:xfrm>
              <a:off x="5034125" y="1233525"/>
              <a:ext cx="1650" cy="600"/>
            </a:xfrm>
            <a:custGeom>
              <a:avLst/>
              <a:gdLst/>
              <a:ahLst/>
              <a:cxnLst/>
              <a:rect l="l" t="t" r="r" b="b"/>
              <a:pathLst>
                <a:path w="66" h="24" extrusionOk="0">
                  <a:moveTo>
                    <a:pt x="51" y="1"/>
                  </a:moveTo>
                  <a:cubicBezTo>
                    <a:pt x="47" y="1"/>
                    <a:pt x="41" y="1"/>
                    <a:pt x="34" y="2"/>
                  </a:cubicBezTo>
                  <a:cubicBezTo>
                    <a:pt x="13" y="9"/>
                    <a:pt x="0" y="16"/>
                    <a:pt x="10" y="20"/>
                  </a:cubicBezTo>
                  <a:cubicBezTo>
                    <a:pt x="14" y="22"/>
                    <a:pt x="18" y="23"/>
                    <a:pt x="24" y="23"/>
                  </a:cubicBezTo>
                  <a:cubicBezTo>
                    <a:pt x="33" y="23"/>
                    <a:pt x="44" y="19"/>
                    <a:pt x="55" y="12"/>
                  </a:cubicBezTo>
                  <a:cubicBezTo>
                    <a:pt x="66" y="5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27"/>
            <p:cNvSpPr/>
            <p:nvPr/>
          </p:nvSpPr>
          <p:spPr>
            <a:xfrm>
              <a:off x="5045475" y="1268500"/>
              <a:ext cx="2275" cy="1250"/>
            </a:xfrm>
            <a:custGeom>
              <a:avLst/>
              <a:gdLst/>
              <a:ahLst/>
              <a:cxnLst/>
              <a:rect l="l" t="t" r="r" b="b"/>
              <a:pathLst>
                <a:path w="91" h="50" extrusionOk="0">
                  <a:moveTo>
                    <a:pt x="34" y="1"/>
                  </a:moveTo>
                  <a:cubicBezTo>
                    <a:pt x="32" y="1"/>
                    <a:pt x="30" y="1"/>
                    <a:pt x="28" y="1"/>
                  </a:cubicBezTo>
                  <a:cubicBezTo>
                    <a:pt x="1" y="8"/>
                    <a:pt x="32" y="46"/>
                    <a:pt x="70" y="50"/>
                  </a:cubicBezTo>
                  <a:cubicBezTo>
                    <a:pt x="87" y="50"/>
                    <a:pt x="91" y="40"/>
                    <a:pt x="73" y="22"/>
                  </a:cubicBezTo>
                  <a:cubicBezTo>
                    <a:pt x="65" y="10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27"/>
            <p:cNvSpPr/>
            <p:nvPr/>
          </p:nvSpPr>
          <p:spPr>
            <a:xfrm>
              <a:off x="5046700" y="127112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82" y="0"/>
                  </a:moveTo>
                  <a:cubicBezTo>
                    <a:pt x="74" y="0"/>
                    <a:pt x="60" y="3"/>
                    <a:pt x="45" y="7"/>
                  </a:cubicBezTo>
                  <a:cubicBezTo>
                    <a:pt x="18" y="14"/>
                    <a:pt x="0" y="24"/>
                    <a:pt x="3" y="35"/>
                  </a:cubicBezTo>
                  <a:cubicBezTo>
                    <a:pt x="5" y="40"/>
                    <a:pt x="10" y="42"/>
                    <a:pt x="18" y="42"/>
                  </a:cubicBezTo>
                  <a:cubicBezTo>
                    <a:pt x="27" y="42"/>
                    <a:pt x="39" y="39"/>
                    <a:pt x="52" y="32"/>
                  </a:cubicBezTo>
                  <a:cubicBezTo>
                    <a:pt x="77" y="18"/>
                    <a:pt x="93" y="7"/>
                    <a:pt x="90" y="4"/>
                  </a:cubicBezTo>
                  <a:cubicBezTo>
                    <a:pt x="90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27"/>
            <p:cNvSpPr/>
            <p:nvPr/>
          </p:nvSpPr>
          <p:spPr>
            <a:xfrm>
              <a:off x="5044325" y="1260675"/>
              <a:ext cx="2775" cy="775"/>
            </a:xfrm>
            <a:custGeom>
              <a:avLst/>
              <a:gdLst/>
              <a:ahLst/>
              <a:cxnLst/>
              <a:rect l="l" t="t" r="r" b="b"/>
              <a:pathLst>
                <a:path w="111" h="31" extrusionOk="0">
                  <a:moveTo>
                    <a:pt x="54" y="1"/>
                  </a:moveTo>
                  <a:cubicBezTo>
                    <a:pt x="48" y="1"/>
                    <a:pt x="42" y="1"/>
                    <a:pt x="36" y="2"/>
                  </a:cubicBezTo>
                  <a:cubicBezTo>
                    <a:pt x="1" y="13"/>
                    <a:pt x="1" y="13"/>
                    <a:pt x="36" y="23"/>
                  </a:cubicBezTo>
                  <a:cubicBezTo>
                    <a:pt x="55" y="28"/>
                    <a:pt x="72" y="30"/>
                    <a:pt x="83" y="30"/>
                  </a:cubicBezTo>
                  <a:cubicBezTo>
                    <a:pt x="105" y="30"/>
                    <a:pt x="111" y="22"/>
                    <a:pt x="95" y="9"/>
                  </a:cubicBezTo>
                  <a:cubicBezTo>
                    <a:pt x="87" y="4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p27"/>
            <p:cNvSpPr/>
            <p:nvPr/>
          </p:nvSpPr>
          <p:spPr>
            <a:xfrm>
              <a:off x="5061050" y="1280275"/>
              <a:ext cx="750" cy="1200"/>
            </a:xfrm>
            <a:custGeom>
              <a:avLst/>
              <a:gdLst/>
              <a:ahLst/>
              <a:cxnLst/>
              <a:rect l="l" t="t" r="r" b="b"/>
              <a:pathLst>
                <a:path w="30" h="48" extrusionOk="0">
                  <a:moveTo>
                    <a:pt x="7" y="0"/>
                  </a:moveTo>
                  <a:cubicBezTo>
                    <a:pt x="2" y="0"/>
                    <a:pt x="1" y="7"/>
                    <a:pt x="6" y="23"/>
                  </a:cubicBezTo>
                  <a:cubicBezTo>
                    <a:pt x="10" y="38"/>
                    <a:pt x="15" y="48"/>
                    <a:pt x="21" y="48"/>
                  </a:cubicBezTo>
                  <a:cubicBezTo>
                    <a:pt x="22" y="48"/>
                    <a:pt x="24" y="47"/>
                    <a:pt x="26" y="44"/>
                  </a:cubicBezTo>
                  <a:cubicBezTo>
                    <a:pt x="30" y="36"/>
                    <a:pt x="26" y="20"/>
                    <a:pt x="16" y="6"/>
                  </a:cubicBezTo>
                  <a:cubicBezTo>
                    <a:pt x="12" y="2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p27"/>
            <p:cNvSpPr/>
            <p:nvPr/>
          </p:nvSpPr>
          <p:spPr>
            <a:xfrm>
              <a:off x="5060300" y="1275875"/>
              <a:ext cx="1050" cy="1150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25" y="0"/>
                  </a:moveTo>
                  <a:cubicBezTo>
                    <a:pt x="24" y="0"/>
                    <a:pt x="23" y="1"/>
                    <a:pt x="21" y="1"/>
                  </a:cubicBezTo>
                  <a:cubicBezTo>
                    <a:pt x="7" y="4"/>
                    <a:pt x="1" y="18"/>
                    <a:pt x="1" y="29"/>
                  </a:cubicBezTo>
                  <a:cubicBezTo>
                    <a:pt x="7" y="39"/>
                    <a:pt x="15" y="46"/>
                    <a:pt x="18" y="46"/>
                  </a:cubicBezTo>
                  <a:cubicBezTo>
                    <a:pt x="25" y="43"/>
                    <a:pt x="32" y="33"/>
                    <a:pt x="39" y="18"/>
                  </a:cubicBezTo>
                  <a:cubicBezTo>
                    <a:pt x="42" y="10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27"/>
            <p:cNvSpPr/>
            <p:nvPr/>
          </p:nvSpPr>
          <p:spPr>
            <a:xfrm>
              <a:off x="5061000" y="1276425"/>
              <a:ext cx="3700" cy="2200"/>
            </a:xfrm>
            <a:custGeom>
              <a:avLst/>
              <a:gdLst/>
              <a:ahLst/>
              <a:cxnLst/>
              <a:rect l="l" t="t" r="r" b="b"/>
              <a:pathLst>
                <a:path w="148" h="88" extrusionOk="0">
                  <a:moveTo>
                    <a:pt x="88" y="1"/>
                  </a:moveTo>
                  <a:cubicBezTo>
                    <a:pt x="80" y="1"/>
                    <a:pt x="66" y="9"/>
                    <a:pt x="42" y="24"/>
                  </a:cubicBezTo>
                  <a:cubicBezTo>
                    <a:pt x="0" y="52"/>
                    <a:pt x="25" y="80"/>
                    <a:pt x="97" y="86"/>
                  </a:cubicBezTo>
                  <a:cubicBezTo>
                    <a:pt x="109" y="87"/>
                    <a:pt x="119" y="88"/>
                    <a:pt x="126" y="88"/>
                  </a:cubicBezTo>
                  <a:cubicBezTo>
                    <a:pt x="147" y="88"/>
                    <a:pt x="146" y="83"/>
                    <a:pt x="125" y="73"/>
                  </a:cubicBezTo>
                  <a:cubicBezTo>
                    <a:pt x="108" y="62"/>
                    <a:pt x="94" y="41"/>
                    <a:pt x="94" y="24"/>
                  </a:cubicBezTo>
                  <a:cubicBezTo>
                    <a:pt x="96" y="9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27"/>
            <p:cNvSpPr/>
            <p:nvPr/>
          </p:nvSpPr>
          <p:spPr>
            <a:xfrm>
              <a:off x="5071150" y="1288825"/>
              <a:ext cx="800" cy="1875"/>
            </a:xfrm>
            <a:custGeom>
              <a:avLst/>
              <a:gdLst/>
              <a:ahLst/>
              <a:cxnLst/>
              <a:rect l="l" t="t" r="r" b="b"/>
              <a:pathLst>
                <a:path w="32" h="75" extrusionOk="0">
                  <a:moveTo>
                    <a:pt x="21" y="0"/>
                  </a:moveTo>
                  <a:cubicBezTo>
                    <a:pt x="19" y="0"/>
                    <a:pt x="17" y="1"/>
                    <a:pt x="15" y="3"/>
                  </a:cubicBezTo>
                  <a:cubicBezTo>
                    <a:pt x="4" y="14"/>
                    <a:pt x="0" y="35"/>
                    <a:pt x="7" y="48"/>
                  </a:cubicBezTo>
                  <a:cubicBezTo>
                    <a:pt x="12" y="66"/>
                    <a:pt x="17" y="74"/>
                    <a:pt x="21" y="74"/>
                  </a:cubicBezTo>
                  <a:cubicBezTo>
                    <a:pt x="27" y="74"/>
                    <a:pt x="31" y="59"/>
                    <a:pt x="31" y="32"/>
                  </a:cubicBezTo>
                  <a:cubicBezTo>
                    <a:pt x="31" y="12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27"/>
            <p:cNvSpPr/>
            <p:nvPr/>
          </p:nvSpPr>
          <p:spPr>
            <a:xfrm>
              <a:off x="5073725" y="1291875"/>
              <a:ext cx="2650" cy="975"/>
            </a:xfrm>
            <a:custGeom>
              <a:avLst/>
              <a:gdLst/>
              <a:ahLst/>
              <a:cxnLst/>
              <a:rect l="l" t="t" r="r" b="b"/>
              <a:pathLst>
                <a:path w="106" h="39" extrusionOk="0">
                  <a:moveTo>
                    <a:pt x="4" y="1"/>
                  </a:moveTo>
                  <a:cubicBezTo>
                    <a:pt x="1" y="1"/>
                    <a:pt x="2" y="6"/>
                    <a:pt x="8" y="17"/>
                  </a:cubicBezTo>
                  <a:cubicBezTo>
                    <a:pt x="18" y="29"/>
                    <a:pt x="42" y="39"/>
                    <a:pt x="65" y="39"/>
                  </a:cubicBezTo>
                  <a:cubicBezTo>
                    <a:pt x="68" y="39"/>
                    <a:pt x="71" y="38"/>
                    <a:pt x="74" y="38"/>
                  </a:cubicBezTo>
                  <a:cubicBezTo>
                    <a:pt x="102" y="30"/>
                    <a:pt x="106" y="27"/>
                    <a:pt x="81" y="27"/>
                  </a:cubicBezTo>
                  <a:cubicBezTo>
                    <a:pt x="57" y="24"/>
                    <a:pt x="32" y="17"/>
                    <a:pt x="16" y="6"/>
                  </a:cubicBezTo>
                  <a:cubicBezTo>
                    <a:pt x="10" y="3"/>
                    <a:pt x="7" y="1"/>
                    <a:pt x="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27"/>
            <p:cNvSpPr/>
            <p:nvPr/>
          </p:nvSpPr>
          <p:spPr>
            <a:xfrm>
              <a:off x="5129525" y="1347600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7" y="0"/>
                    <a:pt x="42" y="0"/>
                    <a:pt x="35" y="1"/>
                  </a:cubicBezTo>
                  <a:cubicBezTo>
                    <a:pt x="11" y="8"/>
                    <a:pt x="0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3" y="19"/>
                    <a:pt x="53" y="12"/>
                  </a:cubicBezTo>
                  <a:cubicBezTo>
                    <a:pt x="65" y="4"/>
                    <a:pt x="64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27"/>
            <p:cNvSpPr/>
            <p:nvPr/>
          </p:nvSpPr>
          <p:spPr>
            <a:xfrm>
              <a:off x="5136625" y="1346825"/>
              <a:ext cx="19850" cy="6475"/>
            </a:xfrm>
            <a:custGeom>
              <a:avLst/>
              <a:gdLst/>
              <a:ahLst/>
              <a:cxnLst/>
              <a:rect l="l" t="t" r="r" b="b"/>
              <a:pathLst>
                <a:path w="794" h="259" extrusionOk="0">
                  <a:moveTo>
                    <a:pt x="775" y="0"/>
                  </a:moveTo>
                  <a:cubicBezTo>
                    <a:pt x="708" y="0"/>
                    <a:pt x="209" y="127"/>
                    <a:pt x="216" y="147"/>
                  </a:cubicBezTo>
                  <a:cubicBezTo>
                    <a:pt x="216" y="154"/>
                    <a:pt x="222" y="171"/>
                    <a:pt x="227" y="189"/>
                  </a:cubicBezTo>
                  <a:cubicBezTo>
                    <a:pt x="228" y="202"/>
                    <a:pt x="228" y="208"/>
                    <a:pt x="223" y="208"/>
                  </a:cubicBezTo>
                  <a:cubicBezTo>
                    <a:pt x="218" y="208"/>
                    <a:pt x="209" y="204"/>
                    <a:pt x="195" y="196"/>
                  </a:cubicBezTo>
                  <a:cubicBezTo>
                    <a:pt x="180" y="185"/>
                    <a:pt x="151" y="181"/>
                    <a:pt x="123" y="181"/>
                  </a:cubicBezTo>
                  <a:cubicBezTo>
                    <a:pt x="74" y="181"/>
                    <a:pt x="26" y="194"/>
                    <a:pt x="46" y="210"/>
                  </a:cubicBezTo>
                  <a:cubicBezTo>
                    <a:pt x="60" y="220"/>
                    <a:pt x="53" y="234"/>
                    <a:pt x="32" y="237"/>
                  </a:cubicBezTo>
                  <a:cubicBezTo>
                    <a:pt x="14" y="240"/>
                    <a:pt x="1" y="251"/>
                    <a:pt x="1" y="258"/>
                  </a:cubicBezTo>
                  <a:cubicBezTo>
                    <a:pt x="1" y="258"/>
                    <a:pt x="2" y="259"/>
                    <a:pt x="4" y="259"/>
                  </a:cubicBezTo>
                  <a:cubicBezTo>
                    <a:pt x="13" y="259"/>
                    <a:pt x="45" y="249"/>
                    <a:pt x="81" y="234"/>
                  </a:cubicBezTo>
                  <a:cubicBezTo>
                    <a:pt x="109" y="221"/>
                    <a:pt x="137" y="214"/>
                    <a:pt x="151" y="214"/>
                  </a:cubicBezTo>
                  <a:cubicBezTo>
                    <a:pt x="156" y="214"/>
                    <a:pt x="159" y="215"/>
                    <a:pt x="160" y="216"/>
                  </a:cubicBezTo>
                  <a:cubicBezTo>
                    <a:pt x="161" y="220"/>
                    <a:pt x="166" y="221"/>
                    <a:pt x="176" y="221"/>
                  </a:cubicBezTo>
                  <a:cubicBezTo>
                    <a:pt x="258" y="221"/>
                    <a:pt x="623" y="114"/>
                    <a:pt x="670" y="74"/>
                  </a:cubicBezTo>
                  <a:cubicBezTo>
                    <a:pt x="696" y="55"/>
                    <a:pt x="719" y="35"/>
                    <a:pt x="725" y="35"/>
                  </a:cubicBezTo>
                  <a:cubicBezTo>
                    <a:pt x="725" y="35"/>
                    <a:pt x="726" y="35"/>
                    <a:pt x="726" y="36"/>
                  </a:cubicBezTo>
                  <a:cubicBezTo>
                    <a:pt x="729" y="36"/>
                    <a:pt x="732" y="37"/>
                    <a:pt x="735" y="37"/>
                  </a:cubicBezTo>
                  <a:cubicBezTo>
                    <a:pt x="760" y="37"/>
                    <a:pt x="794" y="13"/>
                    <a:pt x="781" y="2"/>
                  </a:cubicBezTo>
                  <a:cubicBezTo>
                    <a:pt x="780" y="1"/>
                    <a:pt x="778" y="0"/>
                    <a:pt x="7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27"/>
            <p:cNvSpPr/>
            <p:nvPr/>
          </p:nvSpPr>
          <p:spPr>
            <a:xfrm>
              <a:off x="5137925" y="1356325"/>
              <a:ext cx="1850" cy="1425"/>
            </a:xfrm>
            <a:custGeom>
              <a:avLst/>
              <a:gdLst/>
              <a:ahLst/>
              <a:cxnLst/>
              <a:rect l="l" t="t" r="r" b="b"/>
              <a:pathLst>
                <a:path w="74" h="57" extrusionOk="0">
                  <a:moveTo>
                    <a:pt x="47" y="1"/>
                  </a:moveTo>
                  <a:cubicBezTo>
                    <a:pt x="41" y="1"/>
                    <a:pt x="35" y="2"/>
                    <a:pt x="29" y="6"/>
                  </a:cubicBezTo>
                  <a:cubicBezTo>
                    <a:pt x="11" y="20"/>
                    <a:pt x="1" y="34"/>
                    <a:pt x="4" y="44"/>
                  </a:cubicBezTo>
                  <a:cubicBezTo>
                    <a:pt x="4" y="52"/>
                    <a:pt x="15" y="56"/>
                    <a:pt x="28" y="56"/>
                  </a:cubicBezTo>
                  <a:cubicBezTo>
                    <a:pt x="33" y="56"/>
                    <a:pt x="38" y="56"/>
                    <a:pt x="42" y="54"/>
                  </a:cubicBezTo>
                  <a:cubicBezTo>
                    <a:pt x="63" y="48"/>
                    <a:pt x="74" y="34"/>
                    <a:pt x="66" y="17"/>
                  </a:cubicBezTo>
                  <a:cubicBezTo>
                    <a:pt x="64" y="6"/>
                    <a:pt x="57" y="1"/>
                    <a:pt x="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7"/>
            <p:cNvSpPr/>
            <p:nvPr/>
          </p:nvSpPr>
          <p:spPr>
            <a:xfrm>
              <a:off x="5125750" y="1317300"/>
              <a:ext cx="5250" cy="900"/>
            </a:xfrm>
            <a:custGeom>
              <a:avLst/>
              <a:gdLst/>
              <a:ahLst/>
              <a:cxnLst/>
              <a:rect l="l" t="t" r="r" b="b"/>
              <a:pathLst>
                <a:path w="210" h="36" extrusionOk="0">
                  <a:moveTo>
                    <a:pt x="146" y="0"/>
                  </a:moveTo>
                  <a:cubicBezTo>
                    <a:pt x="130" y="0"/>
                    <a:pt x="111" y="2"/>
                    <a:pt x="92" y="6"/>
                  </a:cubicBezTo>
                  <a:cubicBezTo>
                    <a:pt x="18" y="18"/>
                    <a:pt x="1" y="31"/>
                    <a:pt x="33" y="31"/>
                  </a:cubicBezTo>
                  <a:cubicBezTo>
                    <a:pt x="47" y="31"/>
                    <a:pt x="69" y="29"/>
                    <a:pt x="100" y="23"/>
                  </a:cubicBezTo>
                  <a:cubicBezTo>
                    <a:pt x="110" y="23"/>
                    <a:pt x="120" y="22"/>
                    <a:pt x="130" y="22"/>
                  </a:cubicBezTo>
                  <a:cubicBezTo>
                    <a:pt x="157" y="22"/>
                    <a:pt x="182" y="25"/>
                    <a:pt x="193" y="30"/>
                  </a:cubicBezTo>
                  <a:cubicBezTo>
                    <a:pt x="198" y="34"/>
                    <a:pt x="202" y="35"/>
                    <a:pt x="204" y="35"/>
                  </a:cubicBezTo>
                  <a:cubicBezTo>
                    <a:pt x="209" y="35"/>
                    <a:pt x="207" y="28"/>
                    <a:pt x="199" y="17"/>
                  </a:cubicBezTo>
                  <a:cubicBezTo>
                    <a:pt x="193" y="6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27"/>
            <p:cNvSpPr/>
            <p:nvPr/>
          </p:nvSpPr>
          <p:spPr>
            <a:xfrm>
              <a:off x="5142875" y="1368575"/>
              <a:ext cx="2125" cy="575"/>
            </a:xfrm>
            <a:custGeom>
              <a:avLst/>
              <a:gdLst/>
              <a:ahLst/>
              <a:cxnLst/>
              <a:rect l="l" t="t" r="r" b="b"/>
              <a:pathLst>
                <a:path w="85" h="23" extrusionOk="0">
                  <a:moveTo>
                    <a:pt x="76" y="1"/>
                  </a:moveTo>
                  <a:cubicBezTo>
                    <a:pt x="70" y="1"/>
                    <a:pt x="60" y="2"/>
                    <a:pt x="46" y="6"/>
                  </a:cubicBezTo>
                  <a:cubicBezTo>
                    <a:pt x="14" y="12"/>
                    <a:pt x="1" y="19"/>
                    <a:pt x="18" y="22"/>
                  </a:cubicBezTo>
                  <a:cubicBezTo>
                    <a:pt x="35" y="22"/>
                    <a:pt x="63" y="16"/>
                    <a:pt x="76" y="9"/>
                  </a:cubicBezTo>
                  <a:cubicBezTo>
                    <a:pt x="84" y="3"/>
                    <a:pt x="84" y="1"/>
                    <a:pt x="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27"/>
            <p:cNvSpPr/>
            <p:nvPr/>
          </p:nvSpPr>
          <p:spPr>
            <a:xfrm>
              <a:off x="5136300" y="1341375"/>
              <a:ext cx="15375" cy="5125"/>
            </a:xfrm>
            <a:custGeom>
              <a:avLst/>
              <a:gdLst/>
              <a:ahLst/>
              <a:cxnLst/>
              <a:rect l="l" t="t" r="r" b="b"/>
              <a:pathLst>
                <a:path w="615" h="205" extrusionOk="0">
                  <a:moveTo>
                    <a:pt x="524" y="1"/>
                  </a:moveTo>
                  <a:cubicBezTo>
                    <a:pt x="515" y="1"/>
                    <a:pt x="502" y="4"/>
                    <a:pt x="485" y="11"/>
                  </a:cubicBezTo>
                  <a:cubicBezTo>
                    <a:pt x="470" y="18"/>
                    <a:pt x="456" y="21"/>
                    <a:pt x="445" y="21"/>
                  </a:cubicBezTo>
                  <a:cubicBezTo>
                    <a:pt x="434" y="21"/>
                    <a:pt x="426" y="18"/>
                    <a:pt x="423" y="11"/>
                  </a:cubicBezTo>
                  <a:cubicBezTo>
                    <a:pt x="422" y="8"/>
                    <a:pt x="420" y="6"/>
                    <a:pt x="417" y="6"/>
                  </a:cubicBezTo>
                  <a:cubicBezTo>
                    <a:pt x="410" y="6"/>
                    <a:pt x="398" y="19"/>
                    <a:pt x="389" y="42"/>
                  </a:cubicBezTo>
                  <a:cubicBezTo>
                    <a:pt x="374" y="71"/>
                    <a:pt x="366" y="84"/>
                    <a:pt x="356" y="84"/>
                  </a:cubicBezTo>
                  <a:cubicBezTo>
                    <a:pt x="350" y="84"/>
                    <a:pt x="343" y="78"/>
                    <a:pt x="333" y="66"/>
                  </a:cubicBezTo>
                  <a:cubicBezTo>
                    <a:pt x="324" y="55"/>
                    <a:pt x="317" y="50"/>
                    <a:pt x="312" y="50"/>
                  </a:cubicBezTo>
                  <a:cubicBezTo>
                    <a:pt x="308" y="50"/>
                    <a:pt x="305" y="55"/>
                    <a:pt x="305" y="63"/>
                  </a:cubicBezTo>
                  <a:cubicBezTo>
                    <a:pt x="303" y="78"/>
                    <a:pt x="295" y="84"/>
                    <a:pt x="279" y="84"/>
                  </a:cubicBezTo>
                  <a:cubicBezTo>
                    <a:pt x="272" y="84"/>
                    <a:pt x="263" y="82"/>
                    <a:pt x="253" y="80"/>
                  </a:cubicBezTo>
                  <a:cubicBezTo>
                    <a:pt x="242" y="79"/>
                    <a:pt x="231" y="78"/>
                    <a:pt x="223" y="78"/>
                  </a:cubicBezTo>
                  <a:cubicBezTo>
                    <a:pt x="212" y="78"/>
                    <a:pt x="206" y="80"/>
                    <a:pt x="208" y="84"/>
                  </a:cubicBezTo>
                  <a:cubicBezTo>
                    <a:pt x="208" y="88"/>
                    <a:pt x="203" y="89"/>
                    <a:pt x="196" y="89"/>
                  </a:cubicBezTo>
                  <a:cubicBezTo>
                    <a:pt x="190" y="89"/>
                    <a:pt x="184" y="88"/>
                    <a:pt x="177" y="87"/>
                  </a:cubicBezTo>
                  <a:cubicBezTo>
                    <a:pt x="169" y="85"/>
                    <a:pt x="161" y="84"/>
                    <a:pt x="153" y="84"/>
                  </a:cubicBezTo>
                  <a:cubicBezTo>
                    <a:pt x="108" y="84"/>
                    <a:pt x="57" y="113"/>
                    <a:pt x="31" y="157"/>
                  </a:cubicBezTo>
                  <a:cubicBezTo>
                    <a:pt x="9" y="192"/>
                    <a:pt x="1" y="205"/>
                    <a:pt x="14" y="205"/>
                  </a:cubicBezTo>
                  <a:cubicBezTo>
                    <a:pt x="22" y="205"/>
                    <a:pt x="36" y="201"/>
                    <a:pt x="59" y="195"/>
                  </a:cubicBezTo>
                  <a:cubicBezTo>
                    <a:pt x="97" y="188"/>
                    <a:pt x="111" y="170"/>
                    <a:pt x="104" y="146"/>
                  </a:cubicBezTo>
                  <a:cubicBezTo>
                    <a:pt x="99" y="132"/>
                    <a:pt x="98" y="126"/>
                    <a:pt x="103" y="126"/>
                  </a:cubicBezTo>
                  <a:lnTo>
                    <a:pt x="103" y="126"/>
                  </a:lnTo>
                  <a:cubicBezTo>
                    <a:pt x="108" y="126"/>
                    <a:pt x="120" y="132"/>
                    <a:pt x="139" y="146"/>
                  </a:cubicBezTo>
                  <a:cubicBezTo>
                    <a:pt x="159" y="159"/>
                    <a:pt x="177" y="165"/>
                    <a:pt x="204" y="165"/>
                  </a:cubicBezTo>
                  <a:cubicBezTo>
                    <a:pt x="229" y="165"/>
                    <a:pt x="260" y="160"/>
                    <a:pt x="305" y="150"/>
                  </a:cubicBezTo>
                  <a:cubicBezTo>
                    <a:pt x="371" y="132"/>
                    <a:pt x="444" y="105"/>
                    <a:pt x="469" y="90"/>
                  </a:cubicBezTo>
                  <a:cubicBezTo>
                    <a:pt x="487" y="79"/>
                    <a:pt x="504" y="72"/>
                    <a:pt x="517" y="72"/>
                  </a:cubicBezTo>
                  <a:cubicBezTo>
                    <a:pt x="523" y="72"/>
                    <a:pt x="528" y="74"/>
                    <a:pt x="531" y="77"/>
                  </a:cubicBezTo>
                  <a:cubicBezTo>
                    <a:pt x="537" y="81"/>
                    <a:pt x="549" y="84"/>
                    <a:pt x="562" y="84"/>
                  </a:cubicBezTo>
                  <a:cubicBezTo>
                    <a:pt x="570" y="84"/>
                    <a:pt x="578" y="83"/>
                    <a:pt x="586" y="80"/>
                  </a:cubicBezTo>
                  <a:cubicBezTo>
                    <a:pt x="610" y="74"/>
                    <a:pt x="614" y="66"/>
                    <a:pt x="593" y="66"/>
                  </a:cubicBezTo>
                  <a:cubicBezTo>
                    <a:pt x="576" y="66"/>
                    <a:pt x="555" y="45"/>
                    <a:pt x="552" y="25"/>
                  </a:cubicBezTo>
                  <a:cubicBezTo>
                    <a:pt x="545" y="8"/>
                    <a:pt x="538" y="1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27"/>
            <p:cNvSpPr/>
            <p:nvPr/>
          </p:nvSpPr>
          <p:spPr>
            <a:xfrm>
              <a:off x="5139675" y="1354375"/>
              <a:ext cx="2275" cy="1100"/>
            </a:xfrm>
            <a:custGeom>
              <a:avLst/>
              <a:gdLst/>
              <a:ahLst/>
              <a:cxnLst/>
              <a:rect l="l" t="t" r="r" b="b"/>
              <a:pathLst>
                <a:path w="91" h="44" extrusionOk="0">
                  <a:moveTo>
                    <a:pt x="79" y="1"/>
                  </a:moveTo>
                  <a:cubicBezTo>
                    <a:pt x="71" y="1"/>
                    <a:pt x="57" y="3"/>
                    <a:pt x="42" y="8"/>
                  </a:cubicBezTo>
                  <a:cubicBezTo>
                    <a:pt x="14" y="15"/>
                    <a:pt x="0" y="25"/>
                    <a:pt x="4" y="36"/>
                  </a:cubicBezTo>
                  <a:cubicBezTo>
                    <a:pt x="5" y="41"/>
                    <a:pt x="10" y="43"/>
                    <a:pt x="17" y="43"/>
                  </a:cubicBezTo>
                  <a:cubicBezTo>
                    <a:pt x="25" y="43"/>
                    <a:pt x="36" y="40"/>
                    <a:pt x="49" y="33"/>
                  </a:cubicBezTo>
                  <a:cubicBezTo>
                    <a:pt x="73" y="22"/>
                    <a:pt x="90" y="8"/>
                    <a:pt x="87" y="4"/>
                  </a:cubicBezTo>
                  <a:cubicBezTo>
                    <a:pt x="87" y="2"/>
                    <a:pt x="84" y="1"/>
                    <a:pt x="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27"/>
            <p:cNvSpPr/>
            <p:nvPr/>
          </p:nvSpPr>
          <p:spPr>
            <a:xfrm>
              <a:off x="5140100" y="1326200"/>
              <a:ext cx="208450" cy="31875"/>
            </a:xfrm>
            <a:custGeom>
              <a:avLst/>
              <a:gdLst/>
              <a:ahLst/>
              <a:cxnLst/>
              <a:rect l="l" t="t" r="r" b="b"/>
              <a:pathLst>
                <a:path w="8338" h="1275" extrusionOk="0">
                  <a:moveTo>
                    <a:pt x="6634" y="33"/>
                  </a:moveTo>
                  <a:cubicBezTo>
                    <a:pt x="6653" y="33"/>
                    <a:pt x="6649" y="44"/>
                    <a:pt x="6620" y="63"/>
                  </a:cubicBezTo>
                  <a:cubicBezTo>
                    <a:pt x="6611" y="68"/>
                    <a:pt x="6600" y="71"/>
                    <a:pt x="6591" y="71"/>
                  </a:cubicBezTo>
                  <a:cubicBezTo>
                    <a:pt x="6583" y="71"/>
                    <a:pt x="6576" y="69"/>
                    <a:pt x="6571" y="66"/>
                  </a:cubicBezTo>
                  <a:cubicBezTo>
                    <a:pt x="6561" y="56"/>
                    <a:pt x="6571" y="45"/>
                    <a:pt x="6599" y="39"/>
                  </a:cubicBezTo>
                  <a:cubicBezTo>
                    <a:pt x="6615" y="35"/>
                    <a:pt x="6626" y="33"/>
                    <a:pt x="6634" y="33"/>
                  </a:cubicBezTo>
                  <a:close/>
                  <a:moveTo>
                    <a:pt x="6197" y="219"/>
                  </a:moveTo>
                  <a:cubicBezTo>
                    <a:pt x="6228" y="219"/>
                    <a:pt x="6242" y="226"/>
                    <a:pt x="6232" y="244"/>
                  </a:cubicBezTo>
                  <a:cubicBezTo>
                    <a:pt x="6226" y="254"/>
                    <a:pt x="6211" y="261"/>
                    <a:pt x="6198" y="261"/>
                  </a:cubicBezTo>
                  <a:cubicBezTo>
                    <a:pt x="6195" y="261"/>
                    <a:pt x="6193" y="261"/>
                    <a:pt x="6190" y="260"/>
                  </a:cubicBezTo>
                  <a:cubicBezTo>
                    <a:pt x="6138" y="247"/>
                    <a:pt x="6145" y="219"/>
                    <a:pt x="6197" y="219"/>
                  </a:cubicBezTo>
                  <a:close/>
                  <a:moveTo>
                    <a:pt x="6587" y="363"/>
                  </a:moveTo>
                  <a:cubicBezTo>
                    <a:pt x="6599" y="363"/>
                    <a:pt x="6602" y="367"/>
                    <a:pt x="6589" y="375"/>
                  </a:cubicBezTo>
                  <a:cubicBezTo>
                    <a:pt x="6580" y="382"/>
                    <a:pt x="6568" y="386"/>
                    <a:pt x="6558" y="386"/>
                  </a:cubicBezTo>
                  <a:cubicBezTo>
                    <a:pt x="6552" y="386"/>
                    <a:pt x="6547" y="385"/>
                    <a:pt x="6544" y="382"/>
                  </a:cubicBezTo>
                  <a:cubicBezTo>
                    <a:pt x="6536" y="379"/>
                    <a:pt x="6547" y="372"/>
                    <a:pt x="6571" y="364"/>
                  </a:cubicBezTo>
                  <a:cubicBezTo>
                    <a:pt x="6577" y="364"/>
                    <a:pt x="6582" y="363"/>
                    <a:pt x="6587" y="363"/>
                  </a:cubicBezTo>
                  <a:close/>
                  <a:moveTo>
                    <a:pt x="6325" y="413"/>
                  </a:moveTo>
                  <a:cubicBezTo>
                    <a:pt x="6328" y="413"/>
                    <a:pt x="6330" y="413"/>
                    <a:pt x="6332" y="414"/>
                  </a:cubicBezTo>
                  <a:cubicBezTo>
                    <a:pt x="6346" y="417"/>
                    <a:pt x="6360" y="424"/>
                    <a:pt x="6360" y="431"/>
                  </a:cubicBezTo>
                  <a:cubicBezTo>
                    <a:pt x="6363" y="434"/>
                    <a:pt x="6353" y="441"/>
                    <a:pt x="6339" y="444"/>
                  </a:cubicBezTo>
                  <a:cubicBezTo>
                    <a:pt x="6337" y="445"/>
                    <a:pt x="6335" y="445"/>
                    <a:pt x="6333" y="445"/>
                  </a:cubicBezTo>
                  <a:cubicBezTo>
                    <a:pt x="6324" y="445"/>
                    <a:pt x="6314" y="439"/>
                    <a:pt x="6312" y="427"/>
                  </a:cubicBezTo>
                  <a:cubicBezTo>
                    <a:pt x="6308" y="419"/>
                    <a:pt x="6315" y="413"/>
                    <a:pt x="6325" y="413"/>
                  </a:cubicBezTo>
                  <a:close/>
                  <a:moveTo>
                    <a:pt x="6456" y="277"/>
                  </a:moveTo>
                  <a:cubicBezTo>
                    <a:pt x="6457" y="277"/>
                    <a:pt x="6459" y="277"/>
                    <a:pt x="6461" y="278"/>
                  </a:cubicBezTo>
                  <a:cubicBezTo>
                    <a:pt x="6502" y="285"/>
                    <a:pt x="6502" y="337"/>
                    <a:pt x="6461" y="379"/>
                  </a:cubicBezTo>
                  <a:cubicBezTo>
                    <a:pt x="6438" y="403"/>
                    <a:pt x="6426" y="414"/>
                    <a:pt x="6413" y="414"/>
                  </a:cubicBezTo>
                  <a:cubicBezTo>
                    <a:pt x="6404" y="414"/>
                    <a:pt x="6395" y="409"/>
                    <a:pt x="6381" y="399"/>
                  </a:cubicBezTo>
                  <a:cubicBezTo>
                    <a:pt x="6370" y="391"/>
                    <a:pt x="6356" y="387"/>
                    <a:pt x="6339" y="387"/>
                  </a:cubicBezTo>
                  <a:cubicBezTo>
                    <a:pt x="6318" y="387"/>
                    <a:pt x="6291" y="393"/>
                    <a:pt x="6256" y="406"/>
                  </a:cubicBezTo>
                  <a:cubicBezTo>
                    <a:pt x="6226" y="415"/>
                    <a:pt x="6196" y="422"/>
                    <a:pt x="6178" y="422"/>
                  </a:cubicBezTo>
                  <a:cubicBezTo>
                    <a:pt x="6169" y="422"/>
                    <a:pt x="6163" y="420"/>
                    <a:pt x="6162" y="417"/>
                  </a:cubicBezTo>
                  <a:cubicBezTo>
                    <a:pt x="6160" y="412"/>
                    <a:pt x="6157" y="410"/>
                    <a:pt x="6153" y="410"/>
                  </a:cubicBezTo>
                  <a:cubicBezTo>
                    <a:pt x="6147" y="410"/>
                    <a:pt x="6138" y="414"/>
                    <a:pt x="6128" y="420"/>
                  </a:cubicBezTo>
                  <a:cubicBezTo>
                    <a:pt x="6118" y="426"/>
                    <a:pt x="6108" y="429"/>
                    <a:pt x="6098" y="429"/>
                  </a:cubicBezTo>
                  <a:cubicBezTo>
                    <a:pt x="6089" y="429"/>
                    <a:pt x="6082" y="427"/>
                    <a:pt x="6075" y="424"/>
                  </a:cubicBezTo>
                  <a:cubicBezTo>
                    <a:pt x="6071" y="420"/>
                    <a:pt x="6063" y="418"/>
                    <a:pt x="6053" y="418"/>
                  </a:cubicBezTo>
                  <a:cubicBezTo>
                    <a:pt x="6035" y="418"/>
                    <a:pt x="6009" y="423"/>
                    <a:pt x="5985" y="434"/>
                  </a:cubicBezTo>
                  <a:cubicBezTo>
                    <a:pt x="5959" y="445"/>
                    <a:pt x="5930" y="452"/>
                    <a:pt x="5904" y="452"/>
                  </a:cubicBezTo>
                  <a:cubicBezTo>
                    <a:pt x="5888" y="452"/>
                    <a:pt x="5873" y="450"/>
                    <a:pt x="5860" y="444"/>
                  </a:cubicBezTo>
                  <a:cubicBezTo>
                    <a:pt x="5840" y="439"/>
                    <a:pt x="5827" y="436"/>
                    <a:pt x="5821" y="436"/>
                  </a:cubicBezTo>
                  <a:cubicBezTo>
                    <a:pt x="5811" y="436"/>
                    <a:pt x="5816" y="443"/>
                    <a:pt x="5829" y="462"/>
                  </a:cubicBezTo>
                  <a:cubicBezTo>
                    <a:pt x="5842" y="479"/>
                    <a:pt x="5848" y="486"/>
                    <a:pt x="5845" y="486"/>
                  </a:cubicBezTo>
                  <a:cubicBezTo>
                    <a:pt x="5842" y="486"/>
                    <a:pt x="5832" y="480"/>
                    <a:pt x="5812" y="468"/>
                  </a:cubicBezTo>
                  <a:cubicBezTo>
                    <a:pt x="5794" y="454"/>
                    <a:pt x="5759" y="447"/>
                    <a:pt x="5730" y="447"/>
                  </a:cubicBezTo>
                  <a:cubicBezTo>
                    <a:pt x="5725" y="447"/>
                    <a:pt x="5719" y="447"/>
                    <a:pt x="5715" y="448"/>
                  </a:cubicBezTo>
                  <a:lnTo>
                    <a:pt x="5655" y="458"/>
                  </a:lnTo>
                  <a:lnTo>
                    <a:pt x="5655" y="458"/>
                  </a:lnTo>
                  <a:lnTo>
                    <a:pt x="5704" y="431"/>
                  </a:lnTo>
                  <a:cubicBezTo>
                    <a:pt x="5756" y="401"/>
                    <a:pt x="6022" y="360"/>
                    <a:pt x="6134" y="360"/>
                  </a:cubicBezTo>
                  <a:cubicBezTo>
                    <a:pt x="6142" y="360"/>
                    <a:pt x="6149" y="361"/>
                    <a:pt x="6155" y="361"/>
                  </a:cubicBezTo>
                  <a:cubicBezTo>
                    <a:pt x="6160" y="361"/>
                    <a:pt x="6165" y="362"/>
                    <a:pt x="6169" y="362"/>
                  </a:cubicBezTo>
                  <a:cubicBezTo>
                    <a:pt x="6199" y="362"/>
                    <a:pt x="6219" y="352"/>
                    <a:pt x="6232" y="337"/>
                  </a:cubicBezTo>
                  <a:cubicBezTo>
                    <a:pt x="6239" y="324"/>
                    <a:pt x="6245" y="318"/>
                    <a:pt x="6254" y="318"/>
                  </a:cubicBezTo>
                  <a:cubicBezTo>
                    <a:pt x="6261" y="318"/>
                    <a:pt x="6269" y="322"/>
                    <a:pt x="6280" y="330"/>
                  </a:cubicBezTo>
                  <a:cubicBezTo>
                    <a:pt x="6292" y="339"/>
                    <a:pt x="6300" y="344"/>
                    <a:pt x="6304" y="344"/>
                  </a:cubicBezTo>
                  <a:cubicBezTo>
                    <a:pt x="6306" y="344"/>
                    <a:pt x="6307" y="343"/>
                    <a:pt x="6307" y="340"/>
                  </a:cubicBezTo>
                  <a:cubicBezTo>
                    <a:pt x="6305" y="334"/>
                    <a:pt x="6320" y="332"/>
                    <a:pt x="6343" y="332"/>
                  </a:cubicBezTo>
                  <a:cubicBezTo>
                    <a:pt x="6357" y="332"/>
                    <a:pt x="6373" y="332"/>
                    <a:pt x="6391" y="334"/>
                  </a:cubicBezTo>
                  <a:cubicBezTo>
                    <a:pt x="6422" y="337"/>
                    <a:pt x="6442" y="339"/>
                    <a:pt x="6454" y="339"/>
                  </a:cubicBezTo>
                  <a:cubicBezTo>
                    <a:pt x="6479" y="339"/>
                    <a:pt x="6473" y="331"/>
                    <a:pt x="6457" y="306"/>
                  </a:cubicBezTo>
                  <a:cubicBezTo>
                    <a:pt x="6445" y="288"/>
                    <a:pt x="6446" y="277"/>
                    <a:pt x="6456" y="277"/>
                  </a:cubicBezTo>
                  <a:close/>
                  <a:moveTo>
                    <a:pt x="4498" y="467"/>
                  </a:moveTo>
                  <a:cubicBezTo>
                    <a:pt x="4504" y="467"/>
                    <a:pt x="4507" y="469"/>
                    <a:pt x="4507" y="473"/>
                  </a:cubicBezTo>
                  <a:cubicBezTo>
                    <a:pt x="4511" y="476"/>
                    <a:pt x="4501" y="486"/>
                    <a:pt x="4483" y="497"/>
                  </a:cubicBezTo>
                  <a:cubicBezTo>
                    <a:pt x="4474" y="504"/>
                    <a:pt x="4464" y="507"/>
                    <a:pt x="4457" y="507"/>
                  </a:cubicBezTo>
                  <a:cubicBezTo>
                    <a:pt x="4451" y="507"/>
                    <a:pt x="4446" y="505"/>
                    <a:pt x="4445" y="500"/>
                  </a:cubicBezTo>
                  <a:cubicBezTo>
                    <a:pt x="4441" y="486"/>
                    <a:pt x="4455" y="476"/>
                    <a:pt x="4472" y="473"/>
                  </a:cubicBezTo>
                  <a:cubicBezTo>
                    <a:pt x="4483" y="469"/>
                    <a:pt x="4491" y="467"/>
                    <a:pt x="4498" y="467"/>
                  </a:cubicBezTo>
                  <a:close/>
                  <a:moveTo>
                    <a:pt x="3900" y="542"/>
                  </a:moveTo>
                  <a:cubicBezTo>
                    <a:pt x="3907" y="542"/>
                    <a:pt x="3913" y="544"/>
                    <a:pt x="3918" y="548"/>
                  </a:cubicBezTo>
                  <a:cubicBezTo>
                    <a:pt x="3928" y="559"/>
                    <a:pt x="3921" y="569"/>
                    <a:pt x="3904" y="573"/>
                  </a:cubicBezTo>
                  <a:cubicBezTo>
                    <a:pt x="3894" y="575"/>
                    <a:pt x="3885" y="577"/>
                    <a:pt x="3879" y="577"/>
                  </a:cubicBezTo>
                  <a:cubicBezTo>
                    <a:pt x="3862" y="577"/>
                    <a:pt x="3862" y="566"/>
                    <a:pt x="3879" y="548"/>
                  </a:cubicBezTo>
                  <a:cubicBezTo>
                    <a:pt x="3885" y="545"/>
                    <a:pt x="3893" y="542"/>
                    <a:pt x="3900" y="542"/>
                  </a:cubicBezTo>
                  <a:close/>
                  <a:moveTo>
                    <a:pt x="4135" y="542"/>
                  </a:moveTo>
                  <a:cubicBezTo>
                    <a:pt x="4140" y="542"/>
                    <a:pt x="4144" y="546"/>
                    <a:pt x="4147" y="552"/>
                  </a:cubicBezTo>
                  <a:cubicBezTo>
                    <a:pt x="4150" y="563"/>
                    <a:pt x="4147" y="580"/>
                    <a:pt x="4136" y="590"/>
                  </a:cubicBezTo>
                  <a:cubicBezTo>
                    <a:pt x="4132" y="595"/>
                    <a:pt x="4127" y="597"/>
                    <a:pt x="4123" y="597"/>
                  </a:cubicBezTo>
                  <a:cubicBezTo>
                    <a:pt x="4118" y="597"/>
                    <a:pt x="4114" y="593"/>
                    <a:pt x="4112" y="587"/>
                  </a:cubicBezTo>
                  <a:cubicBezTo>
                    <a:pt x="4105" y="577"/>
                    <a:pt x="4112" y="559"/>
                    <a:pt x="4122" y="548"/>
                  </a:cubicBezTo>
                  <a:cubicBezTo>
                    <a:pt x="4126" y="544"/>
                    <a:pt x="4131" y="542"/>
                    <a:pt x="4135" y="542"/>
                  </a:cubicBezTo>
                  <a:close/>
                  <a:moveTo>
                    <a:pt x="4497" y="638"/>
                  </a:moveTo>
                  <a:cubicBezTo>
                    <a:pt x="4506" y="638"/>
                    <a:pt x="4510" y="644"/>
                    <a:pt x="4507" y="652"/>
                  </a:cubicBezTo>
                  <a:cubicBezTo>
                    <a:pt x="4504" y="667"/>
                    <a:pt x="4496" y="677"/>
                    <a:pt x="4490" y="681"/>
                  </a:cubicBezTo>
                  <a:cubicBezTo>
                    <a:pt x="4483" y="681"/>
                    <a:pt x="4476" y="673"/>
                    <a:pt x="4472" y="663"/>
                  </a:cubicBezTo>
                  <a:cubicBezTo>
                    <a:pt x="4469" y="652"/>
                    <a:pt x="4480" y="639"/>
                    <a:pt x="4490" y="639"/>
                  </a:cubicBezTo>
                  <a:cubicBezTo>
                    <a:pt x="4493" y="638"/>
                    <a:pt x="4495" y="638"/>
                    <a:pt x="4497" y="638"/>
                  </a:cubicBezTo>
                  <a:close/>
                  <a:moveTo>
                    <a:pt x="4580" y="642"/>
                  </a:moveTo>
                  <a:cubicBezTo>
                    <a:pt x="4585" y="642"/>
                    <a:pt x="4589" y="645"/>
                    <a:pt x="4591" y="652"/>
                  </a:cubicBezTo>
                  <a:cubicBezTo>
                    <a:pt x="4594" y="663"/>
                    <a:pt x="4618" y="670"/>
                    <a:pt x="4639" y="670"/>
                  </a:cubicBezTo>
                  <a:cubicBezTo>
                    <a:pt x="4674" y="670"/>
                    <a:pt x="4670" y="673"/>
                    <a:pt x="4635" y="684"/>
                  </a:cubicBezTo>
                  <a:cubicBezTo>
                    <a:pt x="4621" y="689"/>
                    <a:pt x="4608" y="690"/>
                    <a:pt x="4597" y="690"/>
                  </a:cubicBezTo>
                  <a:cubicBezTo>
                    <a:pt x="4562" y="690"/>
                    <a:pt x="4543" y="673"/>
                    <a:pt x="4566" y="649"/>
                  </a:cubicBezTo>
                  <a:cubicBezTo>
                    <a:pt x="4571" y="645"/>
                    <a:pt x="4576" y="642"/>
                    <a:pt x="4580" y="642"/>
                  </a:cubicBezTo>
                  <a:close/>
                  <a:moveTo>
                    <a:pt x="3466" y="736"/>
                  </a:moveTo>
                  <a:lnTo>
                    <a:pt x="3466" y="736"/>
                  </a:lnTo>
                  <a:cubicBezTo>
                    <a:pt x="3468" y="736"/>
                    <a:pt x="3472" y="738"/>
                    <a:pt x="3476" y="743"/>
                  </a:cubicBezTo>
                  <a:cubicBezTo>
                    <a:pt x="3487" y="753"/>
                    <a:pt x="3491" y="771"/>
                    <a:pt x="3487" y="781"/>
                  </a:cubicBezTo>
                  <a:cubicBezTo>
                    <a:pt x="3486" y="782"/>
                    <a:pt x="3484" y="783"/>
                    <a:pt x="3483" y="783"/>
                  </a:cubicBezTo>
                  <a:cubicBezTo>
                    <a:pt x="3476" y="783"/>
                    <a:pt x="3469" y="773"/>
                    <a:pt x="3466" y="757"/>
                  </a:cubicBezTo>
                  <a:cubicBezTo>
                    <a:pt x="3462" y="743"/>
                    <a:pt x="3462" y="736"/>
                    <a:pt x="3466" y="736"/>
                  </a:cubicBezTo>
                  <a:close/>
                  <a:moveTo>
                    <a:pt x="6703" y="1"/>
                  </a:moveTo>
                  <a:cubicBezTo>
                    <a:pt x="6677" y="1"/>
                    <a:pt x="6643" y="5"/>
                    <a:pt x="6613" y="15"/>
                  </a:cubicBezTo>
                  <a:cubicBezTo>
                    <a:pt x="6579" y="22"/>
                    <a:pt x="6546" y="26"/>
                    <a:pt x="6526" y="26"/>
                  </a:cubicBezTo>
                  <a:cubicBezTo>
                    <a:pt x="6520" y="26"/>
                    <a:pt x="6515" y="25"/>
                    <a:pt x="6512" y="25"/>
                  </a:cubicBezTo>
                  <a:cubicBezTo>
                    <a:pt x="6509" y="21"/>
                    <a:pt x="6497" y="20"/>
                    <a:pt x="6480" y="20"/>
                  </a:cubicBezTo>
                  <a:cubicBezTo>
                    <a:pt x="6464" y="20"/>
                    <a:pt x="6443" y="21"/>
                    <a:pt x="6422" y="25"/>
                  </a:cubicBezTo>
                  <a:cubicBezTo>
                    <a:pt x="6347" y="36"/>
                    <a:pt x="6352" y="51"/>
                    <a:pt x="6416" y="51"/>
                  </a:cubicBezTo>
                  <a:cubicBezTo>
                    <a:pt x="6428" y="51"/>
                    <a:pt x="6443" y="50"/>
                    <a:pt x="6461" y="49"/>
                  </a:cubicBezTo>
                  <a:lnTo>
                    <a:pt x="6536" y="45"/>
                  </a:lnTo>
                  <a:lnTo>
                    <a:pt x="6491" y="90"/>
                  </a:lnTo>
                  <a:cubicBezTo>
                    <a:pt x="6432" y="150"/>
                    <a:pt x="6363" y="174"/>
                    <a:pt x="6176" y="191"/>
                  </a:cubicBezTo>
                  <a:cubicBezTo>
                    <a:pt x="6096" y="198"/>
                    <a:pt x="5979" y="215"/>
                    <a:pt x="5909" y="226"/>
                  </a:cubicBezTo>
                  <a:cubicBezTo>
                    <a:pt x="5839" y="239"/>
                    <a:pt x="5745" y="247"/>
                    <a:pt x="5697" y="247"/>
                  </a:cubicBezTo>
                  <a:cubicBezTo>
                    <a:pt x="5652" y="247"/>
                    <a:pt x="5611" y="250"/>
                    <a:pt x="5607" y="257"/>
                  </a:cubicBezTo>
                  <a:cubicBezTo>
                    <a:pt x="5605" y="262"/>
                    <a:pt x="5608" y="266"/>
                    <a:pt x="5615" y="266"/>
                  </a:cubicBezTo>
                  <a:cubicBezTo>
                    <a:pt x="5618" y="266"/>
                    <a:pt x="5621" y="265"/>
                    <a:pt x="5625" y="264"/>
                  </a:cubicBezTo>
                  <a:cubicBezTo>
                    <a:pt x="5629" y="263"/>
                    <a:pt x="5633" y="263"/>
                    <a:pt x="5636" y="263"/>
                  </a:cubicBezTo>
                  <a:cubicBezTo>
                    <a:pt x="5646" y="263"/>
                    <a:pt x="5653" y="267"/>
                    <a:pt x="5655" y="274"/>
                  </a:cubicBezTo>
                  <a:cubicBezTo>
                    <a:pt x="5662" y="295"/>
                    <a:pt x="5451" y="340"/>
                    <a:pt x="5287" y="351"/>
                  </a:cubicBezTo>
                  <a:cubicBezTo>
                    <a:pt x="5236" y="354"/>
                    <a:pt x="5194" y="364"/>
                    <a:pt x="5191" y="379"/>
                  </a:cubicBezTo>
                  <a:cubicBezTo>
                    <a:pt x="5190" y="383"/>
                    <a:pt x="5185" y="385"/>
                    <a:pt x="5178" y="385"/>
                  </a:cubicBezTo>
                  <a:cubicBezTo>
                    <a:pt x="5166" y="385"/>
                    <a:pt x="5148" y="379"/>
                    <a:pt x="5128" y="369"/>
                  </a:cubicBezTo>
                  <a:cubicBezTo>
                    <a:pt x="5109" y="356"/>
                    <a:pt x="5094" y="349"/>
                    <a:pt x="5086" y="349"/>
                  </a:cubicBezTo>
                  <a:cubicBezTo>
                    <a:pt x="5080" y="349"/>
                    <a:pt x="5078" y="352"/>
                    <a:pt x="5079" y="358"/>
                  </a:cubicBezTo>
                  <a:cubicBezTo>
                    <a:pt x="5087" y="375"/>
                    <a:pt x="5066" y="385"/>
                    <a:pt x="5021" y="385"/>
                  </a:cubicBezTo>
                  <a:cubicBezTo>
                    <a:pt x="4986" y="385"/>
                    <a:pt x="4896" y="403"/>
                    <a:pt x="4820" y="420"/>
                  </a:cubicBezTo>
                  <a:cubicBezTo>
                    <a:pt x="4756" y="435"/>
                    <a:pt x="4695" y="442"/>
                    <a:pt x="4664" y="442"/>
                  </a:cubicBezTo>
                  <a:cubicBezTo>
                    <a:pt x="4658" y="442"/>
                    <a:pt x="4653" y="442"/>
                    <a:pt x="4650" y="441"/>
                  </a:cubicBezTo>
                  <a:cubicBezTo>
                    <a:pt x="4645" y="440"/>
                    <a:pt x="4641" y="439"/>
                    <a:pt x="4636" y="439"/>
                  </a:cubicBezTo>
                  <a:cubicBezTo>
                    <a:pt x="4620" y="439"/>
                    <a:pt x="4604" y="448"/>
                    <a:pt x="4591" y="462"/>
                  </a:cubicBezTo>
                  <a:cubicBezTo>
                    <a:pt x="4582" y="475"/>
                    <a:pt x="4573" y="482"/>
                    <a:pt x="4567" y="482"/>
                  </a:cubicBezTo>
                  <a:cubicBezTo>
                    <a:pt x="4557" y="482"/>
                    <a:pt x="4551" y="470"/>
                    <a:pt x="4549" y="448"/>
                  </a:cubicBezTo>
                  <a:cubicBezTo>
                    <a:pt x="4549" y="445"/>
                    <a:pt x="4542" y="443"/>
                    <a:pt x="4530" y="443"/>
                  </a:cubicBezTo>
                  <a:cubicBezTo>
                    <a:pt x="4513" y="443"/>
                    <a:pt x="4486" y="447"/>
                    <a:pt x="4455" y="455"/>
                  </a:cubicBezTo>
                  <a:cubicBezTo>
                    <a:pt x="4392" y="473"/>
                    <a:pt x="4372" y="486"/>
                    <a:pt x="4386" y="497"/>
                  </a:cubicBezTo>
                  <a:cubicBezTo>
                    <a:pt x="4400" y="507"/>
                    <a:pt x="4397" y="514"/>
                    <a:pt x="4376" y="514"/>
                  </a:cubicBezTo>
                  <a:cubicBezTo>
                    <a:pt x="4358" y="510"/>
                    <a:pt x="4341" y="500"/>
                    <a:pt x="4341" y="486"/>
                  </a:cubicBezTo>
                  <a:cubicBezTo>
                    <a:pt x="4339" y="479"/>
                    <a:pt x="4329" y="475"/>
                    <a:pt x="4313" y="475"/>
                  </a:cubicBezTo>
                  <a:cubicBezTo>
                    <a:pt x="4300" y="475"/>
                    <a:pt x="4282" y="478"/>
                    <a:pt x="4261" y="483"/>
                  </a:cubicBezTo>
                  <a:cubicBezTo>
                    <a:pt x="4237" y="489"/>
                    <a:pt x="4212" y="493"/>
                    <a:pt x="4193" y="493"/>
                  </a:cubicBezTo>
                  <a:cubicBezTo>
                    <a:pt x="4179" y="493"/>
                    <a:pt x="4168" y="491"/>
                    <a:pt x="4163" y="486"/>
                  </a:cubicBezTo>
                  <a:cubicBezTo>
                    <a:pt x="4156" y="478"/>
                    <a:pt x="4144" y="475"/>
                    <a:pt x="4133" y="475"/>
                  </a:cubicBezTo>
                  <a:cubicBezTo>
                    <a:pt x="4129" y="475"/>
                    <a:pt x="4125" y="475"/>
                    <a:pt x="4122" y="476"/>
                  </a:cubicBezTo>
                  <a:cubicBezTo>
                    <a:pt x="4108" y="479"/>
                    <a:pt x="4112" y="489"/>
                    <a:pt x="4126" y="500"/>
                  </a:cubicBezTo>
                  <a:cubicBezTo>
                    <a:pt x="4133" y="508"/>
                    <a:pt x="4133" y="511"/>
                    <a:pt x="4126" y="511"/>
                  </a:cubicBezTo>
                  <a:cubicBezTo>
                    <a:pt x="4121" y="511"/>
                    <a:pt x="4111" y="508"/>
                    <a:pt x="4098" y="503"/>
                  </a:cubicBezTo>
                  <a:cubicBezTo>
                    <a:pt x="4081" y="497"/>
                    <a:pt x="4069" y="494"/>
                    <a:pt x="4061" y="494"/>
                  </a:cubicBezTo>
                  <a:cubicBezTo>
                    <a:pt x="4050" y="494"/>
                    <a:pt x="4046" y="500"/>
                    <a:pt x="4046" y="514"/>
                  </a:cubicBezTo>
                  <a:cubicBezTo>
                    <a:pt x="4044" y="526"/>
                    <a:pt x="4039" y="531"/>
                    <a:pt x="4026" y="531"/>
                  </a:cubicBezTo>
                  <a:cubicBezTo>
                    <a:pt x="4016" y="531"/>
                    <a:pt x="4000" y="527"/>
                    <a:pt x="3976" y="521"/>
                  </a:cubicBezTo>
                  <a:cubicBezTo>
                    <a:pt x="3966" y="519"/>
                    <a:pt x="3955" y="517"/>
                    <a:pt x="3942" y="517"/>
                  </a:cubicBezTo>
                  <a:cubicBezTo>
                    <a:pt x="3864" y="517"/>
                    <a:pt x="3752" y="560"/>
                    <a:pt x="3785" y="587"/>
                  </a:cubicBezTo>
                  <a:cubicBezTo>
                    <a:pt x="3791" y="590"/>
                    <a:pt x="3790" y="593"/>
                    <a:pt x="3782" y="593"/>
                  </a:cubicBezTo>
                  <a:cubicBezTo>
                    <a:pt x="3775" y="593"/>
                    <a:pt x="3765" y="591"/>
                    <a:pt x="3751" y="587"/>
                  </a:cubicBezTo>
                  <a:cubicBezTo>
                    <a:pt x="3713" y="577"/>
                    <a:pt x="3705" y="566"/>
                    <a:pt x="3720" y="552"/>
                  </a:cubicBezTo>
                  <a:cubicBezTo>
                    <a:pt x="3733" y="539"/>
                    <a:pt x="3734" y="534"/>
                    <a:pt x="3726" y="534"/>
                  </a:cubicBezTo>
                  <a:cubicBezTo>
                    <a:pt x="3724" y="534"/>
                    <a:pt x="3720" y="534"/>
                    <a:pt x="3716" y="535"/>
                  </a:cubicBezTo>
                  <a:cubicBezTo>
                    <a:pt x="3702" y="542"/>
                    <a:pt x="3678" y="563"/>
                    <a:pt x="3660" y="587"/>
                  </a:cubicBezTo>
                  <a:cubicBezTo>
                    <a:pt x="3647" y="608"/>
                    <a:pt x="3640" y="617"/>
                    <a:pt x="3631" y="617"/>
                  </a:cubicBezTo>
                  <a:cubicBezTo>
                    <a:pt x="3624" y="617"/>
                    <a:pt x="3615" y="612"/>
                    <a:pt x="3601" y="601"/>
                  </a:cubicBezTo>
                  <a:cubicBezTo>
                    <a:pt x="3590" y="591"/>
                    <a:pt x="3568" y="585"/>
                    <a:pt x="3544" y="585"/>
                  </a:cubicBezTo>
                  <a:cubicBezTo>
                    <a:pt x="3532" y="585"/>
                    <a:pt x="3520" y="587"/>
                    <a:pt x="3508" y="590"/>
                  </a:cubicBezTo>
                  <a:cubicBezTo>
                    <a:pt x="3489" y="594"/>
                    <a:pt x="3471" y="596"/>
                    <a:pt x="3455" y="596"/>
                  </a:cubicBezTo>
                  <a:cubicBezTo>
                    <a:pt x="3440" y="596"/>
                    <a:pt x="3428" y="594"/>
                    <a:pt x="3421" y="590"/>
                  </a:cubicBezTo>
                  <a:cubicBezTo>
                    <a:pt x="3417" y="586"/>
                    <a:pt x="3407" y="584"/>
                    <a:pt x="3394" y="584"/>
                  </a:cubicBezTo>
                  <a:cubicBezTo>
                    <a:pt x="3376" y="584"/>
                    <a:pt x="3352" y="588"/>
                    <a:pt x="3327" y="593"/>
                  </a:cubicBezTo>
                  <a:cubicBezTo>
                    <a:pt x="3310" y="598"/>
                    <a:pt x="3291" y="600"/>
                    <a:pt x="3273" y="600"/>
                  </a:cubicBezTo>
                  <a:cubicBezTo>
                    <a:pt x="3250" y="600"/>
                    <a:pt x="3229" y="596"/>
                    <a:pt x="3217" y="590"/>
                  </a:cubicBezTo>
                  <a:cubicBezTo>
                    <a:pt x="3207" y="583"/>
                    <a:pt x="3197" y="579"/>
                    <a:pt x="3186" y="579"/>
                  </a:cubicBezTo>
                  <a:cubicBezTo>
                    <a:pt x="3171" y="579"/>
                    <a:pt x="3154" y="587"/>
                    <a:pt x="3133" y="601"/>
                  </a:cubicBezTo>
                  <a:cubicBezTo>
                    <a:pt x="3100" y="624"/>
                    <a:pt x="2784" y="702"/>
                    <a:pt x="2732" y="702"/>
                  </a:cubicBezTo>
                  <a:cubicBezTo>
                    <a:pt x="2730" y="702"/>
                    <a:pt x="2728" y="702"/>
                    <a:pt x="2727" y="702"/>
                  </a:cubicBezTo>
                  <a:cubicBezTo>
                    <a:pt x="2725" y="700"/>
                    <a:pt x="2722" y="700"/>
                    <a:pt x="2718" y="700"/>
                  </a:cubicBezTo>
                  <a:cubicBezTo>
                    <a:pt x="2708" y="700"/>
                    <a:pt x="2693" y="703"/>
                    <a:pt x="2679" y="705"/>
                  </a:cubicBezTo>
                  <a:cubicBezTo>
                    <a:pt x="2655" y="708"/>
                    <a:pt x="2599" y="715"/>
                    <a:pt x="2557" y="718"/>
                  </a:cubicBezTo>
                  <a:cubicBezTo>
                    <a:pt x="2509" y="722"/>
                    <a:pt x="2401" y="739"/>
                    <a:pt x="2311" y="753"/>
                  </a:cubicBezTo>
                  <a:cubicBezTo>
                    <a:pt x="2065" y="795"/>
                    <a:pt x="2003" y="806"/>
                    <a:pt x="1839" y="830"/>
                  </a:cubicBezTo>
                  <a:cubicBezTo>
                    <a:pt x="1760" y="843"/>
                    <a:pt x="1662" y="857"/>
                    <a:pt x="1628" y="868"/>
                  </a:cubicBezTo>
                  <a:cubicBezTo>
                    <a:pt x="1615" y="871"/>
                    <a:pt x="1603" y="872"/>
                    <a:pt x="1593" y="872"/>
                  </a:cubicBezTo>
                  <a:cubicBezTo>
                    <a:pt x="1576" y="872"/>
                    <a:pt x="1564" y="869"/>
                    <a:pt x="1561" y="864"/>
                  </a:cubicBezTo>
                  <a:cubicBezTo>
                    <a:pt x="1560" y="860"/>
                    <a:pt x="1556" y="858"/>
                    <a:pt x="1549" y="858"/>
                  </a:cubicBezTo>
                  <a:cubicBezTo>
                    <a:pt x="1538" y="858"/>
                    <a:pt x="1522" y="863"/>
                    <a:pt x="1503" y="871"/>
                  </a:cubicBezTo>
                  <a:cubicBezTo>
                    <a:pt x="1482" y="880"/>
                    <a:pt x="1464" y="885"/>
                    <a:pt x="1454" y="885"/>
                  </a:cubicBezTo>
                  <a:cubicBezTo>
                    <a:pt x="1448" y="885"/>
                    <a:pt x="1445" y="884"/>
                    <a:pt x="1444" y="881"/>
                  </a:cubicBezTo>
                  <a:cubicBezTo>
                    <a:pt x="1444" y="878"/>
                    <a:pt x="1435" y="876"/>
                    <a:pt x="1421" y="876"/>
                  </a:cubicBezTo>
                  <a:cubicBezTo>
                    <a:pt x="1407" y="876"/>
                    <a:pt x="1388" y="878"/>
                    <a:pt x="1367" y="881"/>
                  </a:cubicBezTo>
                  <a:cubicBezTo>
                    <a:pt x="1326" y="892"/>
                    <a:pt x="1212" y="913"/>
                    <a:pt x="1114" y="931"/>
                  </a:cubicBezTo>
                  <a:cubicBezTo>
                    <a:pt x="1029" y="949"/>
                    <a:pt x="939" y="959"/>
                    <a:pt x="901" y="959"/>
                  </a:cubicBezTo>
                  <a:cubicBezTo>
                    <a:pt x="896" y="959"/>
                    <a:pt x="892" y="958"/>
                    <a:pt x="889" y="958"/>
                  </a:cubicBezTo>
                  <a:cubicBezTo>
                    <a:pt x="874" y="955"/>
                    <a:pt x="859" y="954"/>
                    <a:pt x="845" y="954"/>
                  </a:cubicBezTo>
                  <a:cubicBezTo>
                    <a:pt x="801" y="954"/>
                    <a:pt x="766" y="966"/>
                    <a:pt x="784" y="979"/>
                  </a:cubicBezTo>
                  <a:cubicBezTo>
                    <a:pt x="791" y="986"/>
                    <a:pt x="743" y="1003"/>
                    <a:pt x="670" y="1021"/>
                  </a:cubicBezTo>
                  <a:cubicBezTo>
                    <a:pt x="627" y="1031"/>
                    <a:pt x="587" y="1037"/>
                    <a:pt x="560" y="1037"/>
                  </a:cubicBezTo>
                  <a:cubicBezTo>
                    <a:pt x="543" y="1037"/>
                    <a:pt x="532" y="1035"/>
                    <a:pt x="528" y="1031"/>
                  </a:cubicBezTo>
                  <a:cubicBezTo>
                    <a:pt x="520" y="1020"/>
                    <a:pt x="509" y="1015"/>
                    <a:pt x="500" y="1015"/>
                  </a:cubicBezTo>
                  <a:cubicBezTo>
                    <a:pt x="485" y="1015"/>
                    <a:pt x="473" y="1027"/>
                    <a:pt x="479" y="1048"/>
                  </a:cubicBezTo>
                  <a:cubicBezTo>
                    <a:pt x="488" y="1078"/>
                    <a:pt x="465" y="1098"/>
                    <a:pt x="435" y="1098"/>
                  </a:cubicBezTo>
                  <a:cubicBezTo>
                    <a:pt x="420" y="1098"/>
                    <a:pt x="404" y="1093"/>
                    <a:pt x="389" y="1083"/>
                  </a:cubicBezTo>
                  <a:cubicBezTo>
                    <a:pt x="375" y="1073"/>
                    <a:pt x="359" y="1069"/>
                    <a:pt x="343" y="1069"/>
                  </a:cubicBezTo>
                  <a:cubicBezTo>
                    <a:pt x="306" y="1069"/>
                    <a:pt x="274" y="1094"/>
                    <a:pt x="299" y="1121"/>
                  </a:cubicBezTo>
                  <a:cubicBezTo>
                    <a:pt x="309" y="1135"/>
                    <a:pt x="309" y="1149"/>
                    <a:pt x="296" y="1149"/>
                  </a:cubicBezTo>
                  <a:cubicBezTo>
                    <a:pt x="294" y="1149"/>
                    <a:pt x="293" y="1149"/>
                    <a:pt x="291" y="1149"/>
                  </a:cubicBezTo>
                  <a:cubicBezTo>
                    <a:pt x="281" y="1149"/>
                    <a:pt x="267" y="1140"/>
                    <a:pt x="264" y="1125"/>
                  </a:cubicBezTo>
                  <a:cubicBezTo>
                    <a:pt x="260" y="1111"/>
                    <a:pt x="252" y="1105"/>
                    <a:pt x="242" y="1105"/>
                  </a:cubicBezTo>
                  <a:cubicBezTo>
                    <a:pt x="236" y="1105"/>
                    <a:pt x="230" y="1107"/>
                    <a:pt x="222" y="1110"/>
                  </a:cubicBezTo>
                  <a:cubicBezTo>
                    <a:pt x="213" y="1118"/>
                    <a:pt x="205" y="1122"/>
                    <a:pt x="199" y="1122"/>
                  </a:cubicBezTo>
                  <a:cubicBezTo>
                    <a:pt x="193" y="1122"/>
                    <a:pt x="189" y="1119"/>
                    <a:pt x="187" y="1114"/>
                  </a:cubicBezTo>
                  <a:cubicBezTo>
                    <a:pt x="185" y="1104"/>
                    <a:pt x="177" y="1099"/>
                    <a:pt x="167" y="1099"/>
                  </a:cubicBezTo>
                  <a:cubicBezTo>
                    <a:pt x="144" y="1099"/>
                    <a:pt x="106" y="1126"/>
                    <a:pt x="83" y="1163"/>
                  </a:cubicBezTo>
                  <a:cubicBezTo>
                    <a:pt x="64" y="1191"/>
                    <a:pt x="42" y="1208"/>
                    <a:pt x="29" y="1208"/>
                  </a:cubicBezTo>
                  <a:cubicBezTo>
                    <a:pt x="27" y="1208"/>
                    <a:pt x="26" y="1208"/>
                    <a:pt x="25" y="1208"/>
                  </a:cubicBezTo>
                  <a:cubicBezTo>
                    <a:pt x="23" y="1207"/>
                    <a:pt x="20" y="1207"/>
                    <a:pt x="18" y="1207"/>
                  </a:cubicBezTo>
                  <a:cubicBezTo>
                    <a:pt x="8" y="1207"/>
                    <a:pt x="1" y="1213"/>
                    <a:pt x="4" y="1222"/>
                  </a:cubicBezTo>
                  <a:cubicBezTo>
                    <a:pt x="7" y="1232"/>
                    <a:pt x="14" y="1237"/>
                    <a:pt x="24" y="1237"/>
                  </a:cubicBezTo>
                  <a:cubicBezTo>
                    <a:pt x="41" y="1237"/>
                    <a:pt x="66" y="1224"/>
                    <a:pt x="94" y="1201"/>
                  </a:cubicBezTo>
                  <a:cubicBezTo>
                    <a:pt x="109" y="1188"/>
                    <a:pt x="120" y="1182"/>
                    <a:pt x="132" y="1182"/>
                  </a:cubicBezTo>
                  <a:cubicBezTo>
                    <a:pt x="142" y="1182"/>
                    <a:pt x="152" y="1187"/>
                    <a:pt x="163" y="1197"/>
                  </a:cubicBezTo>
                  <a:cubicBezTo>
                    <a:pt x="178" y="1209"/>
                    <a:pt x="189" y="1214"/>
                    <a:pt x="193" y="1214"/>
                  </a:cubicBezTo>
                  <a:cubicBezTo>
                    <a:pt x="195" y="1214"/>
                    <a:pt x="196" y="1213"/>
                    <a:pt x="195" y="1211"/>
                  </a:cubicBezTo>
                  <a:cubicBezTo>
                    <a:pt x="193" y="1206"/>
                    <a:pt x="196" y="1204"/>
                    <a:pt x="202" y="1204"/>
                  </a:cubicBezTo>
                  <a:cubicBezTo>
                    <a:pt x="208" y="1204"/>
                    <a:pt x="217" y="1206"/>
                    <a:pt x="229" y="1211"/>
                  </a:cubicBezTo>
                  <a:cubicBezTo>
                    <a:pt x="254" y="1218"/>
                    <a:pt x="267" y="1232"/>
                    <a:pt x="264" y="1243"/>
                  </a:cubicBezTo>
                  <a:cubicBezTo>
                    <a:pt x="263" y="1246"/>
                    <a:pt x="265" y="1247"/>
                    <a:pt x="269" y="1247"/>
                  </a:cubicBezTo>
                  <a:cubicBezTo>
                    <a:pt x="279" y="1247"/>
                    <a:pt x="298" y="1241"/>
                    <a:pt x="320" y="1229"/>
                  </a:cubicBezTo>
                  <a:cubicBezTo>
                    <a:pt x="346" y="1214"/>
                    <a:pt x="369" y="1207"/>
                    <a:pt x="385" y="1207"/>
                  </a:cubicBezTo>
                  <a:cubicBezTo>
                    <a:pt x="391" y="1207"/>
                    <a:pt x="396" y="1208"/>
                    <a:pt x="400" y="1211"/>
                  </a:cubicBezTo>
                  <a:cubicBezTo>
                    <a:pt x="410" y="1218"/>
                    <a:pt x="403" y="1229"/>
                    <a:pt x="386" y="1235"/>
                  </a:cubicBezTo>
                  <a:cubicBezTo>
                    <a:pt x="365" y="1239"/>
                    <a:pt x="351" y="1253"/>
                    <a:pt x="358" y="1267"/>
                  </a:cubicBezTo>
                  <a:cubicBezTo>
                    <a:pt x="360" y="1272"/>
                    <a:pt x="365" y="1274"/>
                    <a:pt x="372" y="1274"/>
                  </a:cubicBezTo>
                  <a:cubicBezTo>
                    <a:pt x="379" y="1274"/>
                    <a:pt x="387" y="1272"/>
                    <a:pt x="396" y="1267"/>
                  </a:cubicBezTo>
                  <a:cubicBezTo>
                    <a:pt x="413" y="1253"/>
                    <a:pt x="437" y="1243"/>
                    <a:pt x="448" y="1239"/>
                  </a:cubicBezTo>
                  <a:cubicBezTo>
                    <a:pt x="462" y="1235"/>
                    <a:pt x="462" y="1229"/>
                    <a:pt x="451" y="1218"/>
                  </a:cubicBezTo>
                  <a:cubicBezTo>
                    <a:pt x="445" y="1211"/>
                    <a:pt x="451" y="1194"/>
                    <a:pt x="469" y="1184"/>
                  </a:cubicBezTo>
                  <a:cubicBezTo>
                    <a:pt x="478" y="1177"/>
                    <a:pt x="485" y="1173"/>
                    <a:pt x="490" y="1173"/>
                  </a:cubicBezTo>
                  <a:cubicBezTo>
                    <a:pt x="497" y="1173"/>
                    <a:pt x="500" y="1183"/>
                    <a:pt x="500" y="1205"/>
                  </a:cubicBezTo>
                  <a:cubicBezTo>
                    <a:pt x="502" y="1229"/>
                    <a:pt x="510" y="1241"/>
                    <a:pt x="519" y="1241"/>
                  </a:cubicBezTo>
                  <a:cubicBezTo>
                    <a:pt x="530" y="1241"/>
                    <a:pt x="543" y="1226"/>
                    <a:pt x="552" y="1197"/>
                  </a:cubicBezTo>
                  <a:cubicBezTo>
                    <a:pt x="559" y="1178"/>
                    <a:pt x="563" y="1169"/>
                    <a:pt x="565" y="1169"/>
                  </a:cubicBezTo>
                  <a:cubicBezTo>
                    <a:pt x="568" y="1169"/>
                    <a:pt x="570" y="1178"/>
                    <a:pt x="573" y="1197"/>
                  </a:cubicBezTo>
                  <a:cubicBezTo>
                    <a:pt x="576" y="1219"/>
                    <a:pt x="586" y="1228"/>
                    <a:pt x="613" y="1228"/>
                  </a:cubicBezTo>
                  <a:cubicBezTo>
                    <a:pt x="621" y="1228"/>
                    <a:pt x="631" y="1227"/>
                    <a:pt x="642" y="1225"/>
                  </a:cubicBezTo>
                  <a:cubicBezTo>
                    <a:pt x="680" y="1222"/>
                    <a:pt x="701" y="1211"/>
                    <a:pt x="695" y="1205"/>
                  </a:cubicBezTo>
                  <a:cubicBezTo>
                    <a:pt x="684" y="1197"/>
                    <a:pt x="757" y="1184"/>
                    <a:pt x="858" y="1173"/>
                  </a:cubicBezTo>
                  <a:cubicBezTo>
                    <a:pt x="1038" y="1155"/>
                    <a:pt x="1149" y="1139"/>
                    <a:pt x="1402" y="1090"/>
                  </a:cubicBezTo>
                  <a:cubicBezTo>
                    <a:pt x="1469" y="1078"/>
                    <a:pt x="1536" y="1068"/>
                    <a:pt x="1565" y="1068"/>
                  </a:cubicBezTo>
                  <a:cubicBezTo>
                    <a:pt x="1569" y="1068"/>
                    <a:pt x="1573" y="1068"/>
                    <a:pt x="1576" y="1069"/>
                  </a:cubicBezTo>
                  <a:cubicBezTo>
                    <a:pt x="1596" y="1069"/>
                    <a:pt x="1670" y="1059"/>
                    <a:pt x="1735" y="1048"/>
                  </a:cubicBezTo>
                  <a:cubicBezTo>
                    <a:pt x="1776" y="1040"/>
                    <a:pt x="1812" y="1036"/>
                    <a:pt x="1842" y="1036"/>
                  </a:cubicBezTo>
                  <a:cubicBezTo>
                    <a:pt x="1905" y="1036"/>
                    <a:pt x="1941" y="1053"/>
                    <a:pt x="1936" y="1083"/>
                  </a:cubicBezTo>
                  <a:cubicBezTo>
                    <a:pt x="1934" y="1094"/>
                    <a:pt x="1936" y="1100"/>
                    <a:pt x="1953" y="1100"/>
                  </a:cubicBezTo>
                  <a:cubicBezTo>
                    <a:pt x="1972" y="1100"/>
                    <a:pt x="2010" y="1093"/>
                    <a:pt x="2086" y="1076"/>
                  </a:cubicBezTo>
                  <a:cubicBezTo>
                    <a:pt x="2179" y="1059"/>
                    <a:pt x="2221" y="1041"/>
                    <a:pt x="2256" y="1006"/>
                  </a:cubicBezTo>
                  <a:cubicBezTo>
                    <a:pt x="2262" y="1000"/>
                    <a:pt x="2268" y="996"/>
                    <a:pt x="2273" y="996"/>
                  </a:cubicBezTo>
                  <a:cubicBezTo>
                    <a:pt x="2278" y="996"/>
                    <a:pt x="2282" y="1000"/>
                    <a:pt x="2283" y="1006"/>
                  </a:cubicBezTo>
                  <a:cubicBezTo>
                    <a:pt x="2285" y="1013"/>
                    <a:pt x="2290" y="1015"/>
                    <a:pt x="2298" y="1015"/>
                  </a:cubicBezTo>
                  <a:cubicBezTo>
                    <a:pt x="2308" y="1015"/>
                    <a:pt x="2322" y="1011"/>
                    <a:pt x="2336" y="1003"/>
                  </a:cubicBezTo>
                  <a:cubicBezTo>
                    <a:pt x="2353" y="994"/>
                    <a:pt x="2363" y="990"/>
                    <a:pt x="2367" y="990"/>
                  </a:cubicBezTo>
                  <a:lnTo>
                    <a:pt x="2367" y="990"/>
                  </a:lnTo>
                  <a:cubicBezTo>
                    <a:pt x="2371" y="990"/>
                    <a:pt x="2369" y="994"/>
                    <a:pt x="2360" y="1003"/>
                  </a:cubicBezTo>
                  <a:cubicBezTo>
                    <a:pt x="2341" y="1023"/>
                    <a:pt x="2344" y="1034"/>
                    <a:pt x="2373" y="1034"/>
                  </a:cubicBezTo>
                  <a:cubicBezTo>
                    <a:pt x="2394" y="1034"/>
                    <a:pt x="2428" y="1029"/>
                    <a:pt x="2477" y="1017"/>
                  </a:cubicBezTo>
                  <a:cubicBezTo>
                    <a:pt x="2526" y="1008"/>
                    <a:pt x="2572" y="1002"/>
                    <a:pt x="2595" y="1002"/>
                  </a:cubicBezTo>
                  <a:cubicBezTo>
                    <a:pt x="2600" y="1002"/>
                    <a:pt x="2604" y="1002"/>
                    <a:pt x="2606" y="1003"/>
                  </a:cubicBezTo>
                  <a:cubicBezTo>
                    <a:pt x="2608" y="1003"/>
                    <a:pt x="2609" y="1004"/>
                    <a:pt x="2610" y="1004"/>
                  </a:cubicBezTo>
                  <a:cubicBezTo>
                    <a:pt x="2621" y="1004"/>
                    <a:pt x="2635" y="994"/>
                    <a:pt x="2640" y="976"/>
                  </a:cubicBezTo>
                  <a:cubicBezTo>
                    <a:pt x="2645" y="964"/>
                    <a:pt x="2649" y="957"/>
                    <a:pt x="2652" y="957"/>
                  </a:cubicBezTo>
                  <a:cubicBezTo>
                    <a:pt x="2654" y="957"/>
                    <a:pt x="2657" y="961"/>
                    <a:pt x="2658" y="968"/>
                  </a:cubicBezTo>
                  <a:cubicBezTo>
                    <a:pt x="2661" y="975"/>
                    <a:pt x="2681" y="978"/>
                    <a:pt x="2710" y="978"/>
                  </a:cubicBezTo>
                  <a:cubicBezTo>
                    <a:pt x="2789" y="978"/>
                    <a:pt x="2936" y="957"/>
                    <a:pt x="3029" y="926"/>
                  </a:cubicBezTo>
                  <a:cubicBezTo>
                    <a:pt x="3057" y="918"/>
                    <a:pt x="3085" y="914"/>
                    <a:pt x="3108" y="914"/>
                  </a:cubicBezTo>
                  <a:cubicBezTo>
                    <a:pt x="3123" y="914"/>
                    <a:pt x="3135" y="916"/>
                    <a:pt x="3143" y="920"/>
                  </a:cubicBezTo>
                  <a:cubicBezTo>
                    <a:pt x="3149" y="922"/>
                    <a:pt x="3156" y="923"/>
                    <a:pt x="3163" y="923"/>
                  </a:cubicBezTo>
                  <a:cubicBezTo>
                    <a:pt x="3178" y="923"/>
                    <a:pt x="3193" y="919"/>
                    <a:pt x="3199" y="910"/>
                  </a:cubicBezTo>
                  <a:cubicBezTo>
                    <a:pt x="3230" y="882"/>
                    <a:pt x="3401" y="837"/>
                    <a:pt x="3457" y="837"/>
                  </a:cubicBezTo>
                  <a:cubicBezTo>
                    <a:pt x="3465" y="837"/>
                    <a:pt x="3471" y="838"/>
                    <a:pt x="3473" y="840"/>
                  </a:cubicBezTo>
                  <a:cubicBezTo>
                    <a:pt x="3477" y="845"/>
                    <a:pt x="3482" y="847"/>
                    <a:pt x="3488" y="847"/>
                  </a:cubicBezTo>
                  <a:cubicBezTo>
                    <a:pt x="3499" y="847"/>
                    <a:pt x="3513" y="839"/>
                    <a:pt x="3529" y="822"/>
                  </a:cubicBezTo>
                  <a:cubicBezTo>
                    <a:pt x="3557" y="796"/>
                    <a:pt x="3575" y="783"/>
                    <a:pt x="3585" y="783"/>
                  </a:cubicBezTo>
                  <a:cubicBezTo>
                    <a:pt x="3593" y="783"/>
                    <a:pt x="3596" y="793"/>
                    <a:pt x="3595" y="812"/>
                  </a:cubicBezTo>
                  <a:cubicBezTo>
                    <a:pt x="3593" y="827"/>
                    <a:pt x="3598" y="834"/>
                    <a:pt x="3615" y="834"/>
                  </a:cubicBezTo>
                  <a:cubicBezTo>
                    <a:pt x="3631" y="834"/>
                    <a:pt x="3655" y="829"/>
                    <a:pt x="3692" y="819"/>
                  </a:cubicBezTo>
                  <a:cubicBezTo>
                    <a:pt x="3747" y="806"/>
                    <a:pt x="3810" y="781"/>
                    <a:pt x="3830" y="764"/>
                  </a:cubicBezTo>
                  <a:cubicBezTo>
                    <a:pt x="3845" y="749"/>
                    <a:pt x="3855" y="742"/>
                    <a:pt x="3862" y="742"/>
                  </a:cubicBezTo>
                  <a:cubicBezTo>
                    <a:pt x="3868" y="742"/>
                    <a:pt x="3873" y="748"/>
                    <a:pt x="3876" y="760"/>
                  </a:cubicBezTo>
                  <a:cubicBezTo>
                    <a:pt x="3880" y="771"/>
                    <a:pt x="3890" y="777"/>
                    <a:pt x="3908" y="777"/>
                  </a:cubicBezTo>
                  <a:cubicBezTo>
                    <a:pt x="3923" y="777"/>
                    <a:pt x="3943" y="773"/>
                    <a:pt x="3969" y="767"/>
                  </a:cubicBezTo>
                  <a:cubicBezTo>
                    <a:pt x="4049" y="743"/>
                    <a:pt x="4205" y="718"/>
                    <a:pt x="4376" y="702"/>
                  </a:cubicBezTo>
                  <a:cubicBezTo>
                    <a:pt x="4386" y="700"/>
                    <a:pt x="4397" y="700"/>
                    <a:pt x="4406" y="700"/>
                  </a:cubicBezTo>
                  <a:cubicBezTo>
                    <a:pt x="4432" y="700"/>
                    <a:pt x="4454" y="703"/>
                    <a:pt x="4462" y="708"/>
                  </a:cubicBezTo>
                  <a:cubicBezTo>
                    <a:pt x="4471" y="715"/>
                    <a:pt x="4490" y="717"/>
                    <a:pt x="4514" y="717"/>
                  </a:cubicBezTo>
                  <a:cubicBezTo>
                    <a:pt x="4581" y="717"/>
                    <a:pt x="4684" y="696"/>
                    <a:pt x="4705" y="670"/>
                  </a:cubicBezTo>
                  <a:cubicBezTo>
                    <a:pt x="4719" y="649"/>
                    <a:pt x="4722" y="628"/>
                    <a:pt x="4712" y="622"/>
                  </a:cubicBezTo>
                  <a:cubicBezTo>
                    <a:pt x="4701" y="614"/>
                    <a:pt x="4712" y="604"/>
                    <a:pt x="4730" y="598"/>
                  </a:cubicBezTo>
                  <a:cubicBezTo>
                    <a:pt x="4735" y="596"/>
                    <a:pt x="4740" y="596"/>
                    <a:pt x="4744" y="596"/>
                  </a:cubicBezTo>
                  <a:cubicBezTo>
                    <a:pt x="4758" y="596"/>
                    <a:pt x="4768" y="601"/>
                    <a:pt x="4771" y="611"/>
                  </a:cubicBezTo>
                  <a:cubicBezTo>
                    <a:pt x="4775" y="622"/>
                    <a:pt x="4767" y="632"/>
                    <a:pt x="4757" y="635"/>
                  </a:cubicBezTo>
                  <a:cubicBezTo>
                    <a:pt x="4746" y="635"/>
                    <a:pt x="4736" y="652"/>
                    <a:pt x="4733" y="667"/>
                  </a:cubicBezTo>
                  <a:cubicBezTo>
                    <a:pt x="4733" y="679"/>
                    <a:pt x="4744" y="684"/>
                    <a:pt x="4768" y="684"/>
                  </a:cubicBezTo>
                  <a:cubicBezTo>
                    <a:pt x="4779" y="684"/>
                    <a:pt x="4793" y="683"/>
                    <a:pt x="4809" y="681"/>
                  </a:cubicBezTo>
                  <a:cubicBezTo>
                    <a:pt x="4850" y="670"/>
                    <a:pt x="4882" y="656"/>
                    <a:pt x="4879" y="646"/>
                  </a:cubicBezTo>
                  <a:cubicBezTo>
                    <a:pt x="4875" y="635"/>
                    <a:pt x="4889" y="628"/>
                    <a:pt x="4909" y="628"/>
                  </a:cubicBezTo>
                  <a:cubicBezTo>
                    <a:pt x="4912" y="629"/>
                    <a:pt x="4915" y="629"/>
                    <a:pt x="4918" y="629"/>
                  </a:cubicBezTo>
                  <a:cubicBezTo>
                    <a:pt x="4936" y="629"/>
                    <a:pt x="4944" y="619"/>
                    <a:pt x="4938" y="598"/>
                  </a:cubicBezTo>
                  <a:cubicBezTo>
                    <a:pt x="4931" y="579"/>
                    <a:pt x="4930" y="570"/>
                    <a:pt x="4935" y="570"/>
                  </a:cubicBezTo>
                  <a:lnTo>
                    <a:pt x="4935" y="570"/>
                  </a:lnTo>
                  <a:cubicBezTo>
                    <a:pt x="4938" y="570"/>
                    <a:pt x="4944" y="575"/>
                    <a:pt x="4954" y="583"/>
                  </a:cubicBezTo>
                  <a:cubicBezTo>
                    <a:pt x="4972" y="593"/>
                    <a:pt x="4983" y="614"/>
                    <a:pt x="4979" y="625"/>
                  </a:cubicBezTo>
                  <a:cubicBezTo>
                    <a:pt x="4976" y="632"/>
                    <a:pt x="4980" y="637"/>
                    <a:pt x="4987" y="637"/>
                  </a:cubicBezTo>
                  <a:cubicBezTo>
                    <a:pt x="4989" y="637"/>
                    <a:pt x="4993" y="636"/>
                    <a:pt x="4996" y="635"/>
                  </a:cubicBezTo>
                  <a:cubicBezTo>
                    <a:pt x="5010" y="632"/>
                    <a:pt x="5017" y="618"/>
                    <a:pt x="5014" y="608"/>
                  </a:cubicBezTo>
                  <a:cubicBezTo>
                    <a:pt x="5010" y="596"/>
                    <a:pt x="5009" y="591"/>
                    <a:pt x="5013" y="591"/>
                  </a:cubicBezTo>
                  <a:lnTo>
                    <a:pt x="5013" y="591"/>
                  </a:lnTo>
                  <a:cubicBezTo>
                    <a:pt x="5016" y="591"/>
                    <a:pt x="5022" y="594"/>
                    <a:pt x="5031" y="601"/>
                  </a:cubicBezTo>
                  <a:cubicBezTo>
                    <a:pt x="5044" y="611"/>
                    <a:pt x="5073" y="616"/>
                    <a:pt x="5103" y="616"/>
                  </a:cubicBezTo>
                  <a:cubicBezTo>
                    <a:pt x="5112" y="616"/>
                    <a:pt x="5122" y="615"/>
                    <a:pt x="5132" y="614"/>
                  </a:cubicBezTo>
                  <a:cubicBezTo>
                    <a:pt x="5194" y="608"/>
                    <a:pt x="5204" y="601"/>
                    <a:pt x="5194" y="573"/>
                  </a:cubicBezTo>
                  <a:cubicBezTo>
                    <a:pt x="5190" y="556"/>
                    <a:pt x="5190" y="548"/>
                    <a:pt x="5194" y="548"/>
                  </a:cubicBezTo>
                  <a:cubicBezTo>
                    <a:pt x="5198" y="548"/>
                    <a:pt x="5203" y="552"/>
                    <a:pt x="5212" y="559"/>
                  </a:cubicBezTo>
                  <a:cubicBezTo>
                    <a:pt x="5223" y="568"/>
                    <a:pt x="5231" y="572"/>
                    <a:pt x="5238" y="572"/>
                  </a:cubicBezTo>
                  <a:cubicBezTo>
                    <a:pt x="5248" y="572"/>
                    <a:pt x="5256" y="564"/>
                    <a:pt x="5271" y="545"/>
                  </a:cubicBezTo>
                  <a:cubicBezTo>
                    <a:pt x="5280" y="531"/>
                    <a:pt x="5288" y="524"/>
                    <a:pt x="5294" y="524"/>
                  </a:cubicBezTo>
                  <a:cubicBezTo>
                    <a:pt x="5299" y="524"/>
                    <a:pt x="5302" y="528"/>
                    <a:pt x="5305" y="535"/>
                  </a:cubicBezTo>
                  <a:cubicBezTo>
                    <a:pt x="5307" y="542"/>
                    <a:pt x="5312" y="545"/>
                    <a:pt x="5320" y="545"/>
                  </a:cubicBezTo>
                  <a:cubicBezTo>
                    <a:pt x="5328" y="545"/>
                    <a:pt x="5340" y="542"/>
                    <a:pt x="5354" y="535"/>
                  </a:cubicBezTo>
                  <a:cubicBezTo>
                    <a:pt x="5368" y="526"/>
                    <a:pt x="5383" y="523"/>
                    <a:pt x="5397" y="523"/>
                  </a:cubicBezTo>
                  <a:cubicBezTo>
                    <a:pt x="5432" y="523"/>
                    <a:pt x="5458" y="548"/>
                    <a:pt x="5430" y="573"/>
                  </a:cubicBezTo>
                  <a:cubicBezTo>
                    <a:pt x="5412" y="590"/>
                    <a:pt x="5420" y="601"/>
                    <a:pt x="5447" y="608"/>
                  </a:cubicBezTo>
                  <a:cubicBezTo>
                    <a:pt x="5464" y="612"/>
                    <a:pt x="5479" y="614"/>
                    <a:pt x="5490" y="614"/>
                  </a:cubicBezTo>
                  <a:cubicBezTo>
                    <a:pt x="5514" y="614"/>
                    <a:pt x="5522" y="605"/>
                    <a:pt x="5503" y="593"/>
                  </a:cubicBezTo>
                  <a:cubicBezTo>
                    <a:pt x="5487" y="579"/>
                    <a:pt x="5488" y="572"/>
                    <a:pt x="5506" y="572"/>
                  </a:cubicBezTo>
                  <a:cubicBezTo>
                    <a:pt x="5519" y="572"/>
                    <a:pt x="5540" y="576"/>
                    <a:pt x="5569" y="583"/>
                  </a:cubicBezTo>
                  <a:cubicBezTo>
                    <a:pt x="5600" y="591"/>
                    <a:pt x="5643" y="595"/>
                    <a:pt x="5678" y="595"/>
                  </a:cubicBezTo>
                  <a:cubicBezTo>
                    <a:pt x="5724" y="595"/>
                    <a:pt x="5760" y="588"/>
                    <a:pt x="5745" y="577"/>
                  </a:cubicBezTo>
                  <a:cubicBezTo>
                    <a:pt x="5735" y="569"/>
                    <a:pt x="5756" y="559"/>
                    <a:pt x="5787" y="552"/>
                  </a:cubicBezTo>
                  <a:cubicBezTo>
                    <a:pt x="6072" y="503"/>
                    <a:pt x="6183" y="486"/>
                    <a:pt x="6232" y="486"/>
                  </a:cubicBezTo>
                  <a:cubicBezTo>
                    <a:pt x="6283" y="483"/>
                    <a:pt x="6453" y="455"/>
                    <a:pt x="6606" y="420"/>
                  </a:cubicBezTo>
                  <a:cubicBezTo>
                    <a:pt x="6611" y="419"/>
                    <a:pt x="6616" y="419"/>
                    <a:pt x="6621" y="419"/>
                  </a:cubicBezTo>
                  <a:cubicBezTo>
                    <a:pt x="6636" y="419"/>
                    <a:pt x="6649" y="423"/>
                    <a:pt x="6651" y="434"/>
                  </a:cubicBezTo>
                  <a:cubicBezTo>
                    <a:pt x="6653" y="439"/>
                    <a:pt x="6657" y="442"/>
                    <a:pt x="6664" y="442"/>
                  </a:cubicBezTo>
                  <a:cubicBezTo>
                    <a:pt x="6670" y="442"/>
                    <a:pt x="6678" y="439"/>
                    <a:pt x="6686" y="434"/>
                  </a:cubicBezTo>
                  <a:cubicBezTo>
                    <a:pt x="6697" y="427"/>
                    <a:pt x="6710" y="423"/>
                    <a:pt x="6720" y="423"/>
                  </a:cubicBezTo>
                  <a:cubicBezTo>
                    <a:pt x="6726" y="423"/>
                    <a:pt x="6731" y="425"/>
                    <a:pt x="6735" y="427"/>
                  </a:cubicBezTo>
                  <a:cubicBezTo>
                    <a:pt x="6739" y="431"/>
                    <a:pt x="6747" y="433"/>
                    <a:pt x="6758" y="433"/>
                  </a:cubicBezTo>
                  <a:cubicBezTo>
                    <a:pt x="6775" y="433"/>
                    <a:pt x="6797" y="429"/>
                    <a:pt x="6818" y="420"/>
                  </a:cubicBezTo>
                  <a:cubicBezTo>
                    <a:pt x="6841" y="411"/>
                    <a:pt x="6862" y="406"/>
                    <a:pt x="6875" y="406"/>
                  </a:cubicBezTo>
                  <a:cubicBezTo>
                    <a:pt x="6881" y="406"/>
                    <a:pt x="6886" y="408"/>
                    <a:pt x="6887" y="410"/>
                  </a:cubicBezTo>
                  <a:cubicBezTo>
                    <a:pt x="6888" y="414"/>
                    <a:pt x="6905" y="416"/>
                    <a:pt x="6932" y="416"/>
                  </a:cubicBezTo>
                  <a:cubicBezTo>
                    <a:pt x="7018" y="416"/>
                    <a:pt x="7202" y="398"/>
                    <a:pt x="7210" y="382"/>
                  </a:cubicBezTo>
                  <a:cubicBezTo>
                    <a:pt x="7212" y="379"/>
                    <a:pt x="7219" y="377"/>
                    <a:pt x="7227" y="377"/>
                  </a:cubicBezTo>
                  <a:cubicBezTo>
                    <a:pt x="7236" y="377"/>
                    <a:pt x="7246" y="379"/>
                    <a:pt x="7255" y="382"/>
                  </a:cubicBezTo>
                  <a:cubicBezTo>
                    <a:pt x="7262" y="385"/>
                    <a:pt x="7270" y="387"/>
                    <a:pt x="7277" y="387"/>
                  </a:cubicBezTo>
                  <a:cubicBezTo>
                    <a:pt x="7293" y="387"/>
                    <a:pt x="7308" y="379"/>
                    <a:pt x="7327" y="364"/>
                  </a:cubicBezTo>
                  <a:cubicBezTo>
                    <a:pt x="7356" y="342"/>
                    <a:pt x="7376" y="331"/>
                    <a:pt x="7384" y="331"/>
                  </a:cubicBezTo>
                  <a:cubicBezTo>
                    <a:pt x="7390" y="331"/>
                    <a:pt x="7391" y="336"/>
                    <a:pt x="7387" y="348"/>
                  </a:cubicBezTo>
                  <a:cubicBezTo>
                    <a:pt x="7384" y="357"/>
                    <a:pt x="7391" y="361"/>
                    <a:pt x="7405" y="361"/>
                  </a:cubicBezTo>
                  <a:cubicBezTo>
                    <a:pt x="7412" y="361"/>
                    <a:pt x="7421" y="360"/>
                    <a:pt x="7432" y="358"/>
                  </a:cubicBezTo>
                  <a:cubicBezTo>
                    <a:pt x="7460" y="351"/>
                    <a:pt x="7556" y="330"/>
                    <a:pt x="7644" y="316"/>
                  </a:cubicBezTo>
                  <a:cubicBezTo>
                    <a:pt x="7730" y="302"/>
                    <a:pt x="7796" y="285"/>
                    <a:pt x="7790" y="281"/>
                  </a:cubicBezTo>
                  <a:cubicBezTo>
                    <a:pt x="7788" y="280"/>
                    <a:pt x="7783" y="280"/>
                    <a:pt x="7774" y="280"/>
                  </a:cubicBezTo>
                  <a:cubicBezTo>
                    <a:pt x="7695" y="280"/>
                    <a:pt x="7344" y="319"/>
                    <a:pt x="7168" y="348"/>
                  </a:cubicBezTo>
                  <a:cubicBezTo>
                    <a:pt x="7092" y="361"/>
                    <a:pt x="7005" y="375"/>
                    <a:pt x="6970" y="382"/>
                  </a:cubicBezTo>
                  <a:cubicBezTo>
                    <a:pt x="6955" y="384"/>
                    <a:pt x="6937" y="384"/>
                    <a:pt x="6920" y="384"/>
                  </a:cubicBezTo>
                  <a:cubicBezTo>
                    <a:pt x="6904" y="384"/>
                    <a:pt x="6889" y="384"/>
                    <a:pt x="6880" y="382"/>
                  </a:cubicBezTo>
                  <a:cubicBezTo>
                    <a:pt x="6876" y="381"/>
                    <a:pt x="6871" y="381"/>
                    <a:pt x="6867" y="381"/>
                  </a:cubicBezTo>
                  <a:cubicBezTo>
                    <a:pt x="6854" y="381"/>
                    <a:pt x="6843" y="384"/>
                    <a:pt x="6835" y="389"/>
                  </a:cubicBezTo>
                  <a:cubicBezTo>
                    <a:pt x="6833" y="391"/>
                    <a:pt x="6829" y="393"/>
                    <a:pt x="6825" y="393"/>
                  </a:cubicBezTo>
                  <a:cubicBezTo>
                    <a:pt x="6815" y="393"/>
                    <a:pt x="6801" y="387"/>
                    <a:pt x="6786" y="375"/>
                  </a:cubicBezTo>
                  <a:cubicBezTo>
                    <a:pt x="6759" y="354"/>
                    <a:pt x="6762" y="348"/>
                    <a:pt x="6804" y="334"/>
                  </a:cubicBezTo>
                  <a:cubicBezTo>
                    <a:pt x="6817" y="330"/>
                    <a:pt x="6827" y="328"/>
                    <a:pt x="6834" y="328"/>
                  </a:cubicBezTo>
                  <a:cubicBezTo>
                    <a:pt x="6847" y="328"/>
                    <a:pt x="6851" y="333"/>
                    <a:pt x="6849" y="344"/>
                  </a:cubicBezTo>
                  <a:cubicBezTo>
                    <a:pt x="6846" y="349"/>
                    <a:pt x="6846" y="351"/>
                    <a:pt x="6848" y="351"/>
                  </a:cubicBezTo>
                  <a:cubicBezTo>
                    <a:pt x="6851" y="351"/>
                    <a:pt x="6860" y="344"/>
                    <a:pt x="6874" y="330"/>
                  </a:cubicBezTo>
                  <a:cubicBezTo>
                    <a:pt x="6883" y="316"/>
                    <a:pt x="6891" y="309"/>
                    <a:pt x="6895" y="309"/>
                  </a:cubicBezTo>
                  <a:cubicBezTo>
                    <a:pt x="6898" y="309"/>
                    <a:pt x="6899" y="312"/>
                    <a:pt x="6898" y="319"/>
                  </a:cubicBezTo>
                  <a:cubicBezTo>
                    <a:pt x="6894" y="331"/>
                    <a:pt x="6900" y="338"/>
                    <a:pt x="6920" y="338"/>
                  </a:cubicBezTo>
                  <a:cubicBezTo>
                    <a:pt x="6934" y="338"/>
                    <a:pt x="6957" y="334"/>
                    <a:pt x="6988" y="327"/>
                  </a:cubicBezTo>
                  <a:cubicBezTo>
                    <a:pt x="7088" y="302"/>
                    <a:pt x="7158" y="292"/>
                    <a:pt x="7258" y="281"/>
                  </a:cubicBezTo>
                  <a:cubicBezTo>
                    <a:pt x="7290" y="278"/>
                    <a:pt x="7377" y="268"/>
                    <a:pt x="7457" y="257"/>
                  </a:cubicBezTo>
                  <a:cubicBezTo>
                    <a:pt x="7518" y="249"/>
                    <a:pt x="7595" y="242"/>
                    <a:pt x="7648" y="242"/>
                  </a:cubicBezTo>
                  <a:cubicBezTo>
                    <a:pt x="7661" y="242"/>
                    <a:pt x="7672" y="243"/>
                    <a:pt x="7681" y="244"/>
                  </a:cubicBezTo>
                  <a:cubicBezTo>
                    <a:pt x="7687" y="244"/>
                    <a:pt x="7693" y="244"/>
                    <a:pt x="7701" y="244"/>
                  </a:cubicBezTo>
                  <a:cubicBezTo>
                    <a:pt x="7754" y="244"/>
                    <a:pt x="7848" y="234"/>
                    <a:pt x="7924" y="219"/>
                  </a:cubicBezTo>
                  <a:cubicBezTo>
                    <a:pt x="8011" y="205"/>
                    <a:pt x="8108" y="191"/>
                    <a:pt x="8143" y="191"/>
                  </a:cubicBezTo>
                  <a:cubicBezTo>
                    <a:pt x="8188" y="191"/>
                    <a:pt x="8198" y="185"/>
                    <a:pt x="8181" y="170"/>
                  </a:cubicBezTo>
                  <a:cubicBezTo>
                    <a:pt x="8168" y="160"/>
                    <a:pt x="8168" y="150"/>
                    <a:pt x="8181" y="146"/>
                  </a:cubicBezTo>
                  <a:cubicBezTo>
                    <a:pt x="8183" y="146"/>
                    <a:pt x="8186" y="145"/>
                    <a:pt x="8188" y="145"/>
                  </a:cubicBezTo>
                  <a:cubicBezTo>
                    <a:pt x="8200" y="145"/>
                    <a:pt x="8210" y="151"/>
                    <a:pt x="8213" y="160"/>
                  </a:cubicBezTo>
                  <a:cubicBezTo>
                    <a:pt x="8214" y="166"/>
                    <a:pt x="8225" y="170"/>
                    <a:pt x="8240" y="170"/>
                  </a:cubicBezTo>
                  <a:cubicBezTo>
                    <a:pt x="8250" y="170"/>
                    <a:pt x="8264" y="168"/>
                    <a:pt x="8278" y="164"/>
                  </a:cubicBezTo>
                  <a:cubicBezTo>
                    <a:pt x="8337" y="146"/>
                    <a:pt x="8337" y="146"/>
                    <a:pt x="8282" y="135"/>
                  </a:cubicBezTo>
                  <a:cubicBezTo>
                    <a:pt x="8251" y="129"/>
                    <a:pt x="8223" y="115"/>
                    <a:pt x="8219" y="105"/>
                  </a:cubicBezTo>
                  <a:cubicBezTo>
                    <a:pt x="8217" y="98"/>
                    <a:pt x="8182" y="95"/>
                    <a:pt x="8137" y="95"/>
                  </a:cubicBezTo>
                  <a:cubicBezTo>
                    <a:pt x="8049" y="95"/>
                    <a:pt x="7920" y="106"/>
                    <a:pt x="7910" y="122"/>
                  </a:cubicBezTo>
                  <a:cubicBezTo>
                    <a:pt x="7908" y="126"/>
                    <a:pt x="7911" y="128"/>
                    <a:pt x="7918" y="128"/>
                  </a:cubicBezTo>
                  <a:cubicBezTo>
                    <a:pt x="7922" y="128"/>
                    <a:pt x="7928" y="127"/>
                    <a:pt x="7935" y="125"/>
                  </a:cubicBezTo>
                  <a:cubicBezTo>
                    <a:pt x="7941" y="124"/>
                    <a:pt x="7946" y="123"/>
                    <a:pt x="7950" y="123"/>
                  </a:cubicBezTo>
                  <a:cubicBezTo>
                    <a:pt x="7964" y="123"/>
                    <a:pt x="7975" y="130"/>
                    <a:pt x="7980" y="143"/>
                  </a:cubicBezTo>
                  <a:cubicBezTo>
                    <a:pt x="7987" y="167"/>
                    <a:pt x="7956" y="174"/>
                    <a:pt x="7814" y="185"/>
                  </a:cubicBezTo>
                  <a:cubicBezTo>
                    <a:pt x="7808" y="185"/>
                    <a:pt x="7803" y="185"/>
                    <a:pt x="7798" y="185"/>
                  </a:cubicBezTo>
                  <a:cubicBezTo>
                    <a:pt x="7731" y="185"/>
                    <a:pt x="7739" y="145"/>
                    <a:pt x="7817" y="135"/>
                  </a:cubicBezTo>
                  <a:cubicBezTo>
                    <a:pt x="7907" y="126"/>
                    <a:pt x="7897" y="104"/>
                    <a:pt x="7820" y="104"/>
                  </a:cubicBezTo>
                  <a:cubicBezTo>
                    <a:pt x="7811" y="104"/>
                    <a:pt x="7801" y="104"/>
                    <a:pt x="7790" y="105"/>
                  </a:cubicBezTo>
                  <a:cubicBezTo>
                    <a:pt x="7730" y="111"/>
                    <a:pt x="7702" y="122"/>
                    <a:pt x="7702" y="135"/>
                  </a:cubicBezTo>
                  <a:cubicBezTo>
                    <a:pt x="7699" y="153"/>
                    <a:pt x="7689" y="164"/>
                    <a:pt x="7678" y="167"/>
                  </a:cubicBezTo>
                  <a:cubicBezTo>
                    <a:pt x="7675" y="168"/>
                    <a:pt x="7672" y="168"/>
                    <a:pt x="7669" y="168"/>
                  </a:cubicBezTo>
                  <a:cubicBezTo>
                    <a:pt x="7662" y="168"/>
                    <a:pt x="7658" y="164"/>
                    <a:pt x="7660" y="156"/>
                  </a:cubicBezTo>
                  <a:cubicBezTo>
                    <a:pt x="7662" y="153"/>
                    <a:pt x="7658" y="152"/>
                    <a:pt x="7650" y="152"/>
                  </a:cubicBezTo>
                  <a:cubicBezTo>
                    <a:pt x="7629" y="152"/>
                    <a:pt x="7580" y="161"/>
                    <a:pt x="7522" y="174"/>
                  </a:cubicBezTo>
                  <a:cubicBezTo>
                    <a:pt x="7466" y="189"/>
                    <a:pt x="7414" y="199"/>
                    <a:pt x="7389" y="199"/>
                  </a:cubicBezTo>
                  <a:cubicBezTo>
                    <a:pt x="7380" y="199"/>
                    <a:pt x="7374" y="197"/>
                    <a:pt x="7373" y="195"/>
                  </a:cubicBezTo>
                  <a:cubicBezTo>
                    <a:pt x="7372" y="192"/>
                    <a:pt x="7370" y="191"/>
                    <a:pt x="7367" y="191"/>
                  </a:cubicBezTo>
                  <a:cubicBezTo>
                    <a:pt x="7362" y="191"/>
                    <a:pt x="7354" y="195"/>
                    <a:pt x="7345" y="202"/>
                  </a:cubicBezTo>
                  <a:cubicBezTo>
                    <a:pt x="7320" y="227"/>
                    <a:pt x="7251" y="244"/>
                    <a:pt x="7209" y="244"/>
                  </a:cubicBezTo>
                  <a:cubicBezTo>
                    <a:pt x="7192" y="244"/>
                    <a:pt x="7180" y="242"/>
                    <a:pt x="7175" y="236"/>
                  </a:cubicBezTo>
                  <a:cubicBezTo>
                    <a:pt x="7165" y="223"/>
                    <a:pt x="7182" y="209"/>
                    <a:pt x="7220" y="198"/>
                  </a:cubicBezTo>
                  <a:cubicBezTo>
                    <a:pt x="7255" y="191"/>
                    <a:pt x="7272" y="177"/>
                    <a:pt x="7262" y="174"/>
                  </a:cubicBezTo>
                  <a:cubicBezTo>
                    <a:pt x="7260" y="173"/>
                    <a:pt x="7257" y="172"/>
                    <a:pt x="7253" y="172"/>
                  </a:cubicBezTo>
                  <a:cubicBezTo>
                    <a:pt x="7232" y="172"/>
                    <a:pt x="7185" y="184"/>
                    <a:pt x="7133" y="198"/>
                  </a:cubicBezTo>
                  <a:cubicBezTo>
                    <a:pt x="7088" y="212"/>
                    <a:pt x="7061" y="219"/>
                    <a:pt x="7043" y="219"/>
                  </a:cubicBezTo>
                  <a:cubicBezTo>
                    <a:pt x="7025" y="219"/>
                    <a:pt x="7017" y="211"/>
                    <a:pt x="7012" y="195"/>
                  </a:cubicBezTo>
                  <a:cubicBezTo>
                    <a:pt x="7008" y="182"/>
                    <a:pt x="7005" y="175"/>
                    <a:pt x="7001" y="175"/>
                  </a:cubicBezTo>
                  <a:cubicBezTo>
                    <a:pt x="6998" y="175"/>
                    <a:pt x="6995" y="180"/>
                    <a:pt x="6991" y="191"/>
                  </a:cubicBezTo>
                  <a:cubicBezTo>
                    <a:pt x="6986" y="204"/>
                    <a:pt x="6981" y="210"/>
                    <a:pt x="6976" y="210"/>
                  </a:cubicBezTo>
                  <a:cubicBezTo>
                    <a:pt x="6971" y="210"/>
                    <a:pt x="6965" y="205"/>
                    <a:pt x="6957" y="195"/>
                  </a:cubicBezTo>
                  <a:cubicBezTo>
                    <a:pt x="6949" y="185"/>
                    <a:pt x="6941" y="181"/>
                    <a:pt x="6930" y="181"/>
                  </a:cubicBezTo>
                  <a:cubicBezTo>
                    <a:pt x="6916" y="181"/>
                    <a:pt x="6897" y="188"/>
                    <a:pt x="6869" y="202"/>
                  </a:cubicBezTo>
                  <a:cubicBezTo>
                    <a:pt x="6844" y="218"/>
                    <a:pt x="6820" y="225"/>
                    <a:pt x="6808" y="225"/>
                  </a:cubicBezTo>
                  <a:cubicBezTo>
                    <a:pt x="6804" y="225"/>
                    <a:pt x="6801" y="224"/>
                    <a:pt x="6800" y="223"/>
                  </a:cubicBezTo>
                  <a:cubicBezTo>
                    <a:pt x="6797" y="212"/>
                    <a:pt x="6776" y="205"/>
                    <a:pt x="6749" y="205"/>
                  </a:cubicBezTo>
                  <a:cubicBezTo>
                    <a:pt x="6720" y="209"/>
                    <a:pt x="6703" y="215"/>
                    <a:pt x="6707" y="226"/>
                  </a:cubicBezTo>
                  <a:cubicBezTo>
                    <a:pt x="6707" y="233"/>
                    <a:pt x="6696" y="239"/>
                    <a:pt x="6675" y="239"/>
                  </a:cubicBezTo>
                  <a:cubicBezTo>
                    <a:pt x="6651" y="236"/>
                    <a:pt x="6634" y="223"/>
                    <a:pt x="6627" y="209"/>
                  </a:cubicBezTo>
                  <a:cubicBezTo>
                    <a:pt x="6620" y="185"/>
                    <a:pt x="6641" y="177"/>
                    <a:pt x="6720" y="167"/>
                  </a:cubicBezTo>
                  <a:cubicBezTo>
                    <a:pt x="6856" y="153"/>
                    <a:pt x="6887" y="143"/>
                    <a:pt x="6936" y="90"/>
                  </a:cubicBezTo>
                  <a:cubicBezTo>
                    <a:pt x="6959" y="65"/>
                    <a:pt x="6959" y="52"/>
                    <a:pt x="6942" y="52"/>
                  </a:cubicBezTo>
                  <a:cubicBezTo>
                    <a:pt x="6930" y="52"/>
                    <a:pt x="6912" y="57"/>
                    <a:pt x="6887" y="70"/>
                  </a:cubicBezTo>
                  <a:cubicBezTo>
                    <a:pt x="6847" y="90"/>
                    <a:pt x="6718" y="115"/>
                    <a:pt x="6660" y="115"/>
                  </a:cubicBezTo>
                  <a:cubicBezTo>
                    <a:pt x="6648" y="115"/>
                    <a:pt x="6639" y="114"/>
                    <a:pt x="6634" y="111"/>
                  </a:cubicBezTo>
                  <a:cubicBezTo>
                    <a:pt x="6596" y="94"/>
                    <a:pt x="6661" y="25"/>
                    <a:pt x="6724" y="21"/>
                  </a:cubicBezTo>
                  <a:cubicBezTo>
                    <a:pt x="6765" y="18"/>
                    <a:pt x="6765" y="15"/>
                    <a:pt x="6735" y="4"/>
                  </a:cubicBezTo>
                  <a:cubicBezTo>
                    <a:pt x="6727" y="2"/>
                    <a:pt x="6716" y="1"/>
                    <a:pt x="6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27"/>
            <p:cNvSpPr/>
            <p:nvPr/>
          </p:nvSpPr>
          <p:spPr>
            <a:xfrm>
              <a:off x="5142175" y="1363000"/>
              <a:ext cx="4225" cy="1275"/>
            </a:xfrm>
            <a:custGeom>
              <a:avLst/>
              <a:gdLst/>
              <a:ahLst/>
              <a:cxnLst/>
              <a:rect l="l" t="t" r="r" b="b"/>
              <a:pathLst>
                <a:path w="169" h="51" extrusionOk="0">
                  <a:moveTo>
                    <a:pt x="49" y="0"/>
                  </a:moveTo>
                  <a:cubicBezTo>
                    <a:pt x="41" y="0"/>
                    <a:pt x="34" y="1"/>
                    <a:pt x="29" y="3"/>
                  </a:cubicBezTo>
                  <a:cubicBezTo>
                    <a:pt x="0" y="13"/>
                    <a:pt x="0" y="13"/>
                    <a:pt x="32" y="16"/>
                  </a:cubicBezTo>
                  <a:cubicBezTo>
                    <a:pt x="53" y="16"/>
                    <a:pt x="91" y="27"/>
                    <a:pt x="115" y="37"/>
                  </a:cubicBezTo>
                  <a:cubicBezTo>
                    <a:pt x="136" y="47"/>
                    <a:pt x="150" y="51"/>
                    <a:pt x="156" y="51"/>
                  </a:cubicBezTo>
                  <a:cubicBezTo>
                    <a:pt x="169" y="51"/>
                    <a:pt x="153" y="35"/>
                    <a:pt x="112" y="16"/>
                  </a:cubicBezTo>
                  <a:cubicBezTo>
                    <a:pt x="94" y="7"/>
                    <a:pt x="69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7"/>
            <p:cNvSpPr/>
            <p:nvPr/>
          </p:nvSpPr>
          <p:spPr>
            <a:xfrm>
              <a:off x="5142450" y="1356625"/>
              <a:ext cx="1650" cy="1575"/>
            </a:xfrm>
            <a:custGeom>
              <a:avLst/>
              <a:gdLst/>
              <a:ahLst/>
              <a:cxnLst/>
              <a:rect l="l" t="t" r="r" b="b"/>
              <a:pathLst>
                <a:path w="66" h="63" extrusionOk="0">
                  <a:moveTo>
                    <a:pt x="34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14" y="5"/>
                    <a:pt x="14" y="12"/>
                    <a:pt x="24" y="22"/>
                  </a:cubicBezTo>
                  <a:cubicBezTo>
                    <a:pt x="35" y="32"/>
                    <a:pt x="35" y="39"/>
                    <a:pt x="21" y="42"/>
                  </a:cubicBezTo>
                  <a:cubicBezTo>
                    <a:pt x="7" y="47"/>
                    <a:pt x="0" y="53"/>
                    <a:pt x="0" y="60"/>
                  </a:cubicBezTo>
                  <a:cubicBezTo>
                    <a:pt x="2" y="62"/>
                    <a:pt x="6" y="62"/>
                    <a:pt x="13" y="62"/>
                  </a:cubicBezTo>
                  <a:cubicBezTo>
                    <a:pt x="19" y="62"/>
                    <a:pt x="28" y="62"/>
                    <a:pt x="39" y="60"/>
                  </a:cubicBezTo>
                  <a:cubicBezTo>
                    <a:pt x="56" y="57"/>
                    <a:pt x="66" y="39"/>
                    <a:pt x="59" y="22"/>
                  </a:cubicBezTo>
                  <a:cubicBezTo>
                    <a:pt x="57" y="8"/>
                    <a:pt x="46" y="0"/>
                    <a:pt x="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27"/>
            <p:cNvSpPr/>
            <p:nvPr/>
          </p:nvSpPr>
          <p:spPr>
            <a:xfrm>
              <a:off x="5140825" y="134075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85" y="1"/>
                  </a:moveTo>
                  <a:cubicBezTo>
                    <a:pt x="79" y="1"/>
                    <a:pt x="73" y="2"/>
                    <a:pt x="65" y="5"/>
                  </a:cubicBezTo>
                  <a:cubicBezTo>
                    <a:pt x="44" y="8"/>
                    <a:pt x="24" y="22"/>
                    <a:pt x="17" y="29"/>
                  </a:cubicBezTo>
                  <a:cubicBezTo>
                    <a:pt x="0" y="56"/>
                    <a:pt x="27" y="82"/>
                    <a:pt x="62" y="82"/>
                  </a:cubicBezTo>
                  <a:cubicBezTo>
                    <a:pt x="64" y="82"/>
                    <a:pt x="66" y="81"/>
                    <a:pt x="69" y="81"/>
                  </a:cubicBezTo>
                  <a:cubicBezTo>
                    <a:pt x="89" y="81"/>
                    <a:pt x="107" y="60"/>
                    <a:pt x="107" y="36"/>
                  </a:cubicBezTo>
                  <a:cubicBezTo>
                    <a:pt x="107" y="13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27"/>
            <p:cNvSpPr/>
            <p:nvPr/>
          </p:nvSpPr>
          <p:spPr>
            <a:xfrm>
              <a:off x="5148850" y="1362350"/>
              <a:ext cx="2100" cy="1075"/>
            </a:xfrm>
            <a:custGeom>
              <a:avLst/>
              <a:gdLst/>
              <a:ahLst/>
              <a:cxnLst/>
              <a:rect l="l" t="t" r="r" b="b"/>
              <a:pathLst>
                <a:path w="84" h="43" extrusionOk="0">
                  <a:moveTo>
                    <a:pt x="52" y="0"/>
                  </a:moveTo>
                  <a:cubicBezTo>
                    <a:pt x="43" y="0"/>
                    <a:pt x="27" y="7"/>
                    <a:pt x="18" y="18"/>
                  </a:cubicBezTo>
                  <a:cubicBezTo>
                    <a:pt x="1" y="36"/>
                    <a:pt x="1" y="39"/>
                    <a:pt x="25" y="42"/>
                  </a:cubicBezTo>
                  <a:cubicBezTo>
                    <a:pt x="60" y="42"/>
                    <a:pt x="84" y="15"/>
                    <a:pt x="56" y="1"/>
                  </a:cubicBezTo>
                  <a:cubicBezTo>
                    <a:pt x="55" y="0"/>
                    <a:pt x="54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27"/>
            <p:cNvSpPr/>
            <p:nvPr/>
          </p:nvSpPr>
          <p:spPr>
            <a:xfrm>
              <a:off x="5149950" y="1362200"/>
              <a:ext cx="5700" cy="3150"/>
            </a:xfrm>
            <a:custGeom>
              <a:avLst/>
              <a:gdLst/>
              <a:ahLst/>
              <a:cxnLst/>
              <a:rect l="l" t="t" r="r" b="b"/>
              <a:pathLst>
                <a:path w="228" h="126" extrusionOk="0">
                  <a:moveTo>
                    <a:pt x="198" y="0"/>
                  </a:moveTo>
                  <a:cubicBezTo>
                    <a:pt x="193" y="0"/>
                    <a:pt x="187" y="2"/>
                    <a:pt x="179" y="3"/>
                  </a:cubicBezTo>
                  <a:cubicBezTo>
                    <a:pt x="162" y="7"/>
                    <a:pt x="147" y="21"/>
                    <a:pt x="152" y="32"/>
                  </a:cubicBezTo>
                  <a:cubicBezTo>
                    <a:pt x="154" y="41"/>
                    <a:pt x="148" y="45"/>
                    <a:pt x="134" y="45"/>
                  </a:cubicBezTo>
                  <a:cubicBezTo>
                    <a:pt x="127" y="45"/>
                    <a:pt x="117" y="44"/>
                    <a:pt x="106" y="42"/>
                  </a:cubicBezTo>
                  <a:cubicBezTo>
                    <a:pt x="99" y="41"/>
                    <a:pt x="92" y="41"/>
                    <a:pt x="85" y="41"/>
                  </a:cubicBezTo>
                  <a:cubicBezTo>
                    <a:pt x="62" y="41"/>
                    <a:pt x="40" y="44"/>
                    <a:pt x="30" y="53"/>
                  </a:cubicBezTo>
                  <a:cubicBezTo>
                    <a:pt x="0" y="72"/>
                    <a:pt x="5" y="126"/>
                    <a:pt x="32" y="126"/>
                  </a:cubicBezTo>
                  <a:cubicBezTo>
                    <a:pt x="33" y="126"/>
                    <a:pt x="35" y="125"/>
                    <a:pt x="37" y="125"/>
                  </a:cubicBezTo>
                  <a:cubicBezTo>
                    <a:pt x="47" y="122"/>
                    <a:pt x="51" y="111"/>
                    <a:pt x="47" y="98"/>
                  </a:cubicBezTo>
                  <a:cubicBezTo>
                    <a:pt x="42" y="82"/>
                    <a:pt x="51" y="74"/>
                    <a:pt x="69" y="74"/>
                  </a:cubicBezTo>
                  <a:cubicBezTo>
                    <a:pt x="87" y="74"/>
                    <a:pt x="113" y="82"/>
                    <a:pt x="141" y="98"/>
                  </a:cubicBezTo>
                  <a:cubicBezTo>
                    <a:pt x="165" y="113"/>
                    <a:pt x="192" y="122"/>
                    <a:pt x="208" y="122"/>
                  </a:cubicBezTo>
                  <a:cubicBezTo>
                    <a:pt x="210" y="122"/>
                    <a:pt x="212" y="122"/>
                    <a:pt x="214" y="122"/>
                  </a:cubicBezTo>
                  <a:cubicBezTo>
                    <a:pt x="227" y="118"/>
                    <a:pt x="221" y="108"/>
                    <a:pt x="196" y="104"/>
                  </a:cubicBezTo>
                  <a:cubicBezTo>
                    <a:pt x="165" y="94"/>
                    <a:pt x="162" y="90"/>
                    <a:pt x="189" y="83"/>
                  </a:cubicBezTo>
                  <a:cubicBezTo>
                    <a:pt x="206" y="80"/>
                    <a:pt x="210" y="73"/>
                    <a:pt x="200" y="66"/>
                  </a:cubicBezTo>
                  <a:cubicBezTo>
                    <a:pt x="193" y="63"/>
                    <a:pt x="189" y="45"/>
                    <a:pt x="200" y="24"/>
                  </a:cubicBezTo>
                  <a:cubicBezTo>
                    <a:pt x="210" y="7"/>
                    <a:pt x="209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27"/>
            <p:cNvSpPr/>
            <p:nvPr/>
          </p:nvSpPr>
          <p:spPr>
            <a:xfrm>
              <a:off x="5154575" y="13656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1"/>
                    <a:pt x="39" y="4"/>
                  </a:cubicBezTo>
                  <a:cubicBezTo>
                    <a:pt x="15" y="7"/>
                    <a:pt x="1" y="18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0" y="22"/>
                    <a:pt x="43" y="18"/>
                    <a:pt x="56" y="10"/>
                  </a:cubicBezTo>
                  <a:cubicBezTo>
                    <a:pt x="66" y="4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27"/>
            <p:cNvSpPr/>
            <p:nvPr/>
          </p:nvSpPr>
          <p:spPr>
            <a:xfrm>
              <a:off x="5146325" y="1335175"/>
              <a:ext cx="2425" cy="675"/>
            </a:xfrm>
            <a:custGeom>
              <a:avLst/>
              <a:gdLst/>
              <a:ahLst/>
              <a:cxnLst/>
              <a:rect l="l" t="t" r="r" b="b"/>
              <a:pathLst>
                <a:path w="97" h="27" extrusionOk="0">
                  <a:moveTo>
                    <a:pt x="89" y="1"/>
                  </a:moveTo>
                  <a:cubicBezTo>
                    <a:pt x="82" y="1"/>
                    <a:pt x="70" y="2"/>
                    <a:pt x="53" y="5"/>
                  </a:cubicBezTo>
                  <a:cubicBezTo>
                    <a:pt x="18" y="16"/>
                    <a:pt x="1" y="23"/>
                    <a:pt x="18" y="26"/>
                  </a:cubicBezTo>
                  <a:cubicBezTo>
                    <a:pt x="33" y="26"/>
                    <a:pt x="63" y="20"/>
                    <a:pt x="84" y="10"/>
                  </a:cubicBezTo>
                  <a:cubicBezTo>
                    <a:pt x="96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27"/>
            <p:cNvSpPr/>
            <p:nvPr/>
          </p:nvSpPr>
          <p:spPr>
            <a:xfrm>
              <a:off x="5155700" y="1350650"/>
              <a:ext cx="67800" cy="16050"/>
            </a:xfrm>
            <a:custGeom>
              <a:avLst/>
              <a:gdLst/>
              <a:ahLst/>
              <a:cxnLst/>
              <a:rect l="l" t="t" r="r" b="b"/>
              <a:pathLst>
                <a:path w="2712" h="642" extrusionOk="0">
                  <a:moveTo>
                    <a:pt x="2369" y="104"/>
                  </a:moveTo>
                  <a:cubicBezTo>
                    <a:pt x="2379" y="104"/>
                    <a:pt x="2389" y="107"/>
                    <a:pt x="2399" y="115"/>
                  </a:cubicBezTo>
                  <a:cubicBezTo>
                    <a:pt x="2409" y="122"/>
                    <a:pt x="2415" y="153"/>
                    <a:pt x="2412" y="182"/>
                  </a:cubicBezTo>
                  <a:cubicBezTo>
                    <a:pt x="2410" y="202"/>
                    <a:pt x="2405" y="215"/>
                    <a:pt x="2400" y="215"/>
                  </a:cubicBezTo>
                  <a:cubicBezTo>
                    <a:pt x="2398" y="215"/>
                    <a:pt x="2397" y="213"/>
                    <a:pt x="2394" y="209"/>
                  </a:cubicBezTo>
                  <a:cubicBezTo>
                    <a:pt x="2392" y="197"/>
                    <a:pt x="2382" y="191"/>
                    <a:pt x="2371" y="191"/>
                  </a:cubicBezTo>
                  <a:cubicBezTo>
                    <a:pt x="2368" y="191"/>
                    <a:pt x="2366" y="191"/>
                    <a:pt x="2364" y="192"/>
                  </a:cubicBezTo>
                  <a:cubicBezTo>
                    <a:pt x="2350" y="195"/>
                    <a:pt x="2346" y="209"/>
                    <a:pt x="2360" y="223"/>
                  </a:cubicBezTo>
                  <a:cubicBezTo>
                    <a:pt x="2372" y="237"/>
                    <a:pt x="2371" y="245"/>
                    <a:pt x="2362" y="245"/>
                  </a:cubicBezTo>
                  <a:cubicBezTo>
                    <a:pt x="2361" y="245"/>
                    <a:pt x="2359" y="245"/>
                    <a:pt x="2357" y="244"/>
                  </a:cubicBezTo>
                  <a:cubicBezTo>
                    <a:pt x="2343" y="240"/>
                    <a:pt x="2329" y="233"/>
                    <a:pt x="2329" y="223"/>
                  </a:cubicBezTo>
                  <a:cubicBezTo>
                    <a:pt x="2329" y="216"/>
                    <a:pt x="2325" y="188"/>
                    <a:pt x="2325" y="164"/>
                  </a:cubicBezTo>
                  <a:cubicBezTo>
                    <a:pt x="2321" y="128"/>
                    <a:pt x="2343" y="104"/>
                    <a:pt x="2369" y="104"/>
                  </a:cubicBezTo>
                  <a:close/>
                  <a:moveTo>
                    <a:pt x="1731" y="314"/>
                  </a:moveTo>
                  <a:cubicBezTo>
                    <a:pt x="1739" y="314"/>
                    <a:pt x="1747" y="319"/>
                    <a:pt x="1757" y="327"/>
                  </a:cubicBezTo>
                  <a:cubicBezTo>
                    <a:pt x="1774" y="341"/>
                    <a:pt x="1774" y="355"/>
                    <a:pt x="1753" y="365"/>
                  </a:cubicBezTo>
                  <a:cubicBezTo>
                    <a:pt x="1733" y="374"/>
                    <a:pt x="1716" y="378"/>
                    <a:pt x="1704" y="378"/>
                  </a:cubicBezTo>
                  <a:cubicBezTo>
                    <a:pt x="1683" y="378"/>
                    <a:pt x="1677" y="365"/>
                    <a:pt x="1698" y="341"/>
                  </a:cubicBezTo>
                  <a:cubicBezTo>
                    <a:pt x="1712" y="323"/>
                    <a:pt x="1721" y="314"/>
                    <a:pt x="1731" y="314"/>
                  </a:cubicBezTo>
                  <a:close/>
                  <a:moveTo>
                    <a:pt x="2675" y="0"/>
                  </a:moveTo>
                  <a:cubicBezTo>
                    <a:pt x="2646" y="0"/>
                    <a:pt x="2590" y="10"/>
                    <a:pt x="2506" y="28"/>
                  </a:cubicBezTo>
                  <a:cubicBezTo>
                    <a:pt x="2427" y="47"/>
                    <a:pt x="2350" y="64"/>
                    <a:pt x="2327" y="64"/>
                  </a:cubicBezTo>
                  <a:cubicBezTo>
                    <a:pt x="2325" y="64"/>
                    <a:pt x="2323" y="64"/>
                    <a:pt x="2322" y="63"/>
                  </a:cubicBezTo>
                  <a:cubicBezTo>
                    <a:pt x="2320" y="63"/>
                    <a:pt x="2317" y="62"/>
                    <a:pt x="2315" y="62"/>
                  </a:cubicBezTo>
                  <a:cubicBezTo>
                    <a:pt x="2306" y="62"/>
                    <a:pt x="2302" y="69"/>
                    <a:pt x="2305" y="81"/>
                  </a:cubicBezTo>
                  <a:cubicBezTo>
                    <a:pt x="2306" y="92"/>
                    <a:pt x="2306" y="97"/>
                    <a:pt x="2303" y="97"/>
                  </a:cubicBezTo>
                  <a:cubicBezTo>
                    <a:pt x="2301" y="97"/>
                    <a:pt x="2297" y="94"/>
                    <a:pt x="2290" y="87"/>
                  </a:cubicBezTo>
                  <a:cubicBezTo>
                    <a:pt x="2286" y="82"/>
                    <a:pt x="2279" y="79"/>
                    <a:pt x="2269" y="79"/>
                  </a:cubicBezTo>
                  <a:cubicBezTo>
                    <a:pt x="2255" y="79"/>
                    <a:pt x="2236" y="84"/>
                    <a:pt x="2211" y="94"/>
                  </a:cubicBezTo>
                  <a:cubicBezTo>
                    <a:pt x="2188" y="104"/>
                    <a:pt x="2166" y="110"/>
                    <a:pt x="2153" y="110"/>
                  </a:cubicBezTo>
                  <a:cubicBezTo>
                    <a:pt x="2147" y="110"/>
                    <a:pt x="2142" y="108"/>
                    <a:pt x="2141" y="105"/>
                  </a:cubicBezTo>
                  <a:cubicBezTo>
                    <a:pt x="2140" y="100"/>
                    <a:pt x="2131" y="99"/>
                    <a:pt x="2118" y="99"/>
                  </a:cubicBezTo>
                  <a:cubicBezTo>
                    <a:pt x="2100" y="99"/>
                    <a:pt x="2071" y="102"/>
                    <a:pt x="2041" y="108"/>
                  </a:cubicBezTo>
                  <a:cubicBezTo>
                    <a:pt x="1989" y="119"/>
                    <a:pt x="1941" y="129"/>
                    <a:pt x="1933" y="129"/>
                  </a:cubicBezTo>
                  <a:cubicBezTo>
                    <a:pt x="1927" y="129"/>
                    <a:pt x="1829" y="147"/>
                    <a:pt x="1718" y="174"/>
                  </a:cubicBezTo>
                  <a:cubicBezTo>
                    <a:pt x="1608" y="198"/>
                    <a:pt x="1424" y="237"/>
                    <a:pt x="1309" y="257"/>
                  </a:cubicBezTo>
                  <a:cubicBezTo>
                    <a:pt x="1198" y="278"/>
                    <a:pt x="972" y="327"/>
                    <a:pt x="809" y="361"/>
                  </a:cubicBezTo>
                  <a:cubicBezTo>
                    <a:pt x="454" y="439"/>
                    <a:pt x="295" y="470"/>
                    <a:pt x="241" y="470"/>
                  </a:cubicBezTo>
                  <a:cubicBezTo>
                    <a:pt x="235" y="470"/>
                    <a:pt x="230" y="470"/>
                    <a:pt x="226" y="469"/>
                  </a:cubicBezTo>
                  <a:cubicBezTo>
                    <a:pt x="223" y="468"/>
                    <a:pt x="219" y="468"/>
                    <a:pt x="215" y="468"/>
                  </a:cubicBezTo>
                  <a:cubicBezTo>
                    <a:pt x="203" y="468"/>
                    <a:pt x="189" y="471"/>
                    <a:pt x="181" y="476"/>
                  </a:cubicBezTo>
                  <a:cubicBezTo>
                    <a:pt x="179" y="479"/>
                    <a:pt x="176" y="481"/>
                    <a:pt x="171" y="481"/>
                  </a:cubicBezTo>
                  <a:cubicBezTo>
                    <a:pt x="162" y="481"/>
                    <a:pt x="149" y="474"/>
                    <a:pt x="140" y="462"/>
                  </a:cubicBezTo>
                  <a:cubicBezTo>
                    <a:pt x="130" y="450"/>
                    <a:pt x="123" y="444"/>
                    <a:pt x="118" y="444"/>
                  </a:cubicBezTo>
                  <a:cubicBezTo>
                    <a:pt x="112" y="444"/>
                    <a:pt x="109" y="451"/>
                    <a:pt x="105" y="465"/>
                  </a:cubicBezTo>
                  <a:cubicBezTo>
                    <a:pt x="100" y="482"/>
                    <a:pt x="96" y="490"/>
                    <a:pt x="93" y="490"/>
                  </a:cubicBezTo>
                  <a:cubicBezTo>
                    <a:pt x="89" y="490"/>
                    <a:pt x="86" y="483"/>
                    <a:pt x="81" y="469"/>
                  </a:cubicBezTo>
                  <a:cubicBezTo>
                    <a:pt x="75" y="451"/>
                    <a:pt x="61" y="441"/>
                    <a:pt x="43" y="441"/>
                  </a:cubicBezTo>
                  <a:cubicBezTo>
                    <a:pt x="41" y="441"/>
                    <a:pt x="38" y="441"/>
                    <a:pt x="36" y="441"/>
                  </a:cubicBezTo>
                  <a:cubicBezTo>
                    <a:pt x="18" y="448"/>
                    <a:pt x="15" y="462"/>
                    <a:pt x="29" y="476"/>
                  </a:cubicBezTo>
                  <a:cubicBezTo>
                    <a:pt x="39" y="490"/>
                    <a:pt x="39" y="504"/>
                    <a:pt x="21" y="507"/>
                  </a:cubicBezTo>
                  <a:cubicBezTo>
                    <a:pt x="8" y="510"/>
                    <a:pt x="1" y="525"/>
                    <a:pt x="5" y="535"/>
                  </a:cubicBezTo>
                  <a:cubicBezTo>
                    <a:pt x="8" y="544"/>
                    <a:pt x="15" y="550"/>
                    <a:pt x="25" y="550"/>
                  </a:cubicBezTo>
                  <a:cubicBezTo>
                    <a:pt x="27" y="550"/>
                    <a:pt x="30" y="549"/>
                    <a:pt x="32" y="549"/>
                  </a:cubicBezTo>
                  <a:cubicBezTo>
                    <a:pt x="33" y="548"/>
                    <a:pt x="34" y="548"/>
                    <a:pt x="35" y="548"/>
                  </a:cubicBezTo>
                  <a:cubicBezTo>
                    <a:pt x="46" y="548"/>
                    <a:pt x="64" y="565"/>
                    <a:pt x="74" y="587"/>
                  </a:cubicBezTo>
                  <a:cubicBezTo>
                    <a:pt x="86" y="607"/>
                    <a:pt x="99" y="616"/>
                    <a:pt x="117" y="616"/>
                  </a:cubicBezTo>
                  <a:cubicBezTo>
                    <a:pt x="125" y="616"/>
                    <a:pt x="133" y="614"/>
                    <a:pt x="143" y="611"/>
                  </a:cubicBezTo>
                  <a:cubicBezTo>
                    <a:pt x="157" y="606"/>
                    <a:pt x="170" y="604"/>
                    <a:pt x="180" y="604"/>
                  </a:cubicBezTo>
                  <a:cubicBezTo>
                    <a:pt x="190" y="604"/>
                    <a:pt x="197" y="606"/>
                    <a:pt x="199" y="611"/>
                  </a:cubicBezTo>
                  <a:cubicBezTo>
                    <a:pt x="202" y="622"/>
                    <a:pt x="212" y="627"/>
                    <a:pt x="223" y="627"/>
                  </a:cubicBezTo>
                  <a:cubicBezTo>
                    <a:pt x="243" y="627"/>
                    <a:pt x="269" y="611"/>
                    <a:pt x="271" y="590"/>
                  </a:cubicBezTo>
                  <a:cubicBezTo>
                    <a:pt x="273" y="580"/>
                    <a:pt x="275" y="575"/>
                    <a:pt x="277" y="575"/>
                  </a:cubicBezTo>
                  <a:cubicBezTo>
                    <a:pt x="280" y="575"/>
                    <a:pt x="282" y="580"/>
                    <a:pt x="285" y="590"/>
                  </a:cubicBezTo>
                  <a:cubicBezTo>
                    <a:pt x="292" y="605"/>
                    <a:pt x="324" y="625"/>
                    <a:pt x="354" y="632"/>
                  </a:cubicBezTo>
                  <a:cubicBezTo>
                    <a:pt x="376" y="638"/>
                    <a:pt x="389" y="642"/>
                    <a:pt x="395" y="642"/>
                  </a:cubicBezTo>
                  <a:cubicBezTo>
                    <a:pt x="404" y="642"/>
                    <a:pt x="400" y="636"/>
                    <a:pt x="386" y="622"/>
                  </a:cubicBezTo>
                  <a:cubicBezTo>
                    <a:pt x="368" y="601"/>
                    <a:pt x="374" y="589"/>
                    <a:pt x="389" y="589"/>
                  </a:cubicBezTo>
                  <a:cubicBezTo>
                    <a:pt x="401" y="589"/>
                    <a:pt x="419" y="596"/>
                    <a:pt x="438" y="611"/>
                  </a:cubicBezTo>
                  <a:cubicBezTo>
                    <a:pt x="449" y="619"/>
                    <a:pt x="458" y="624"/>
                    <a:pt x="463" y="624"/>
                  </a:cubicBezTo>
                  <a:cubicBezTo>
                    <a:pt x="466" y="624"/>
                    <a:pt x="468" y="621"/>
                    <a:pt x="466" y="615"/>
                  </a:cubicBezTo>
                  <a:cubicBezTo>
                    <a:pt x="460" y="594"/>
                    <a:pt x="491" y="582"/>
                    <a:pt x="523" y="582"/>
                  </a:cubicBezTo>
                  <a:cubicBezTo>
                    <a:pt x="546" y="582"/>
                    <a:pt x="569" y="588"/>
                    <a:pt x="580" y="601"/>
                  </a:cubicBezTo>
                  <a:cubicBezTo>
                    <a:pt x="593" y="616"/>
                    <a:pt x="616" y="624"/>
                    <a:pt x="633" y="624"/>
                  </a:cubicBezTo>
                  <a:cubicBezTo>
                    <a:pt x="648" y="624"/>
                    <a:pt x="660" y="617"/>
                    <a:pt x="657" y="605"/>
                  </a:cubicBezTo>
                  <a:cubicBezTo>
                    <a:pt x="648" y="585"/>
                    <a:pt x="745" y="554"/>
                    <a:pt x="796" y="554"/>
                  </a:cubicBezTo>
                  <a:cubicBezTo>
                    <a:pt x="808" y="554"/>
                    <a:pt x="818" y="556"/>
                    <a:pt x="823" y="560"/>
                  </a:cubicBezTo>
                  <a:cubicBezTo>
                    <a:pt x="826" y="562"/>
                    <a:pt x="833" y="563"/>
                    <a:pt x="844" y="563"/>
                  </a:cubicBezTo>
                  <a:cubicBezTo>
                    <a:pt x="864" y="563"/>
                    <a:pt x="896" y="559"/>
                    <a:pt x="927" y="552"/>
                  </a:cubicBezTo>
                  <a:cubicBezTo>
                    <a:pt x="969" y="541"/>
                    <a:pt x="1012" y="534"/>
                    <a:pt x="1036" y="534"/>
                  </a:cubicBezTo>
                  <a:cubicBezTo>
                    <a:pt x="1041" y="534"/>
                    <a:pt x="1046" y="535"/>
                    <a:pt x="1049" y="535"/>
                  </a:cubicBezTo>
                  <a:cubicBezTo>
                    <a:pt x="1056" y="538"/>
                    <a:pt x="1061" y="539"/>
                    <a:pt x="1064" y="539"/>
                  </a:cubicBezTo>
                  <a:cubicBezTo>
                    <a:pt x="1070" y="539"/>
                    <a:pt x="1068" y="534"/>
                    <a:pt x="1059" y="525"/>
                  </a:cubicBezTo>
                  <a:cubicBezTo>
                    <a:pt x="1046" y="515"/>
                    <a:pt x="1046" y="504"/>
                    <a:pt x="1059" y="500"/>
                  </a:cubicBezTo>
                  <a:cubicBezTo>
                    <a:pt x="1062" y="500"/>
                    <a:pt x="1064" y="499"/>
                    <a:pt x="1067" y="499"/>
                  </a:cubicBezTo>
                  <a:cubicBezTo>
                    <a:pt x="1076" y="499"/>
                    <a:pt x="1084" y="503"/>
                    <a:pt x="1087" y="510"/>
                  </a:cubicBezTo>
                  <a:cubicBezTo>
                    <a:pt x="1089" y="518"/>
                    <a:pt x="1114" y="522"/>
                    <a:pt x="1147" y="522"/>
                  </a:cubicBezTo>
                  <a:cubicBezTo>
                    <a:pt x="1219" y="522"/>
                    <a:pt x="1332" y="506"/>
                    <a:pt x="1344" y="486"/>
                  </a:cubicBezTo>
                  <a:cubicBezTo>
                    <a:pt x="1354" y="465"/>
                    <a:pt x="1392" y="459"/>
                    <a:pt x="1454" y="456"/>
                  </a:cubicBezTo>
                  <a:cubicBezTo>
                    <a:pt x="1524" y="456"/>
                    <a:pt x="1555" y="448"/>
                    <a:pt x="1569" y="427"/>
                  </a:cubicBezTo>
                  <a:cubicBezTo>
                    <a:pt x="1577" y="416"/>
                    <a:pt x="1581" y="411"/>
                    <a:pt x="1583" y="411"/>
                  </a:cubicBezTo>
                  <a:lnTo>
                    <a:pt x="1583" y="411"/>
                  </a:lnTo>
                  <a:cubicBezTo>
                    <a:pt x="1585" y="411"/>
                    <a:pt x="1585" y="414"/>
                    <a:pt x="1583" y="421"/>
                  </a:cubicBezTo>
                  <a:cubicBezTo>
                    <a:pt x="1581" y="427"/>
                    <a:pt x="1588" y="430"/>
                    <a:pt x="1603" y="430"/>
                  </a:cubicBezTo>
                  <a:cubicBezTo>
                    <a:pt x="1628" y="430"/>
                    <a:pt x="1677" y="421"/>
                    <a:pt x="1749" y="403"/>
                  </a:cubicBezTo>
                  <a:cubicBezTo>
                    <a:pt x="1843" y="382"/>
                    <a:pt x="1962" y="358"/>
                    <a:pt x="2010" y="351"/>
                  </a:cubicBezTo>
                  <a:cubicBezTo>
                    <a:pt x="2058" y="344"/>
                    <a:pt x="2093" y="331"/>
                    <a:pt x="2093" y="323"/>
                  </a:cubicBezTo>
                  <a:cubicBezTo>
                    <a:pt x="2086" y="308"/>
                    <a:pt x="2132" y="298"/>
                    <a:pt x="2175" y="298"/>
                  </a:cubicBezTo>
                  <a:cubicBezTo>
                    <a:pt x="2200" y="298"/>
                    <a:pt x="2225" y="302"/>
                    <a:pt x="2235" y="310"/>
                  </a:cubicBezTo>
                  <a:cubicBezTo>
                    <a:pt x="2244" y="316"/>
                    <a:pt x="2250" y="320"/>
                    <a:pt x="2254" y="320"/>
                  </a:cubicBezTo>
                  <a:cubicBezTo>
                    <a:pt x="2257" y="320"/>
                    <a:pt x="2258" y="316"/>
                    <a:pt x="2256" y="310"/>
                  </a:cubicBezTo>
                  <a:cubicBezTo>
                    <a:pt x="2253" y="296"/>
                    <a:pt x="2287" y="281"/>
                    <a:pt x="2346" y="271"/>
                  </a:cubicBezTo>
                  <a:cubicBezTo>
                    <a:pt x="2419" y="257"/>
                    <a:pt x="2450" y="244"/>
                    <a:pt x="2464" y="212"/>
                  </a:cubicBezTo>
                  <a:cubicBezTo>
                    <a:pt x="2471" y="196"/>
                    <a:pt x="2475" y="187"/>
                    <a:pt x="2480" y="187"/>
                  </a:cubicBezTo>
                  <a:cubicBezTo>
                    <a:pt x="2485" y="187"/>
                    <a:pt x="2490" y="197"/>
                    <a:pt x="2499" y="219"/>
                  </a:cubicBezTo>
                  <a:cubicBezTo>
                    <a:pt x="2505" y="238"/>
                    <a:pt x="2510" y="248"/>
                    <a:pt x="2514" y="248"/>
                  </a:cubicBezTo>
                  <a:cubicBezTo>
                    <a:pt x="2516" y="248"/>
                    <a:pt x="2518" y="245"/>
                    <a:pt x="2519" y="237"/>
                  </a:cubicBezTo>
                  <a:cubicBezTo>
                    <a:pt x="2519" y="216"/>
                    <a:pt x="2530" y="195"/>
                    <a:pt x="2540" y="185"/>
                  </a:cubicBezTo>
                  <a:cubicBezTo>
                    <a:pt x="2557" y="169"/>
                    <a:pt x="2534" y="139"/>
                    <a:pt x="2512" y="139"/>
                  </a:cubicBezTo>
                  <a:cubicBezTo>
                    <a:pt x="2506" y="139"/>
                    <a:pt x="2500" y="141"/>
                    <a:pt x="2495" y="147"/>
                  </a:cubicBezTo>
                  <a:cubicBezTo>
                    <a:pt x="2494" y="148"/>
                    <a:pt x="2493" y="149"/>
                    <a:pt x="2491" y="149"/>
                  </a:cubicBezTo>
                  <a:cubicBezTo>
                    <a:pt x="2486" y="149"/>
                    <a:pt x="2482" y="138"/>
                    <a:pt x="2482" y="119"/>
                  </a:cubicBezTo>
                  <a:cubicBezTo>
                    <a:pt x="2482" y="93"/>
                    <a:pt x="2486" y="85"/>
                    <a:pt x="2508" y="85"/>
                  </a:cubicBezTo>
                  <a:cubicBezTo>
                    <a:pt x="2516" y="85"/>
                    <a:pt x="2527" y="86"/>
                    <a:pt x="2540" y="87"/>
                  </a:cubicBezTo>
                  <a:cubicBezTo>
                    <a:pt x="2545" y="88"/>
                    <a:pt x="2550" y="88"/>
                    <a:pt x="2555" y="88"/>
                  </a:cubicBezTo>
                  <a:cubicBezTo>
                    <a:pt x="2590" y="88"/>
                    <a:pt x="2619" y="77"/>
                    <a:pt x="2658" y="49"/>
                  </a:cubicBezTo>
                  <a:cubicBezTo>
                    <a:pt x="2705" y="16"/>
                    <a:pt x="2711" y="0"/>
                    <a:pt x="26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27"/>
            <p:cNvSpPr/>
            <p:nvPr/>
          </p:nvSpPr>
          <p:spPr>
            <a:xfrm>
              <a:off x="5153025" y="134117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2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4" y="5"/>
                    <a:pt x="0" y="15"/>
                    <a:pt x="14" y="26"/>
                  </a:cubicBezTo>
                  <a:cubicBezTo>
                    <a:pt x="22" y="31"/>
                    <a:pt x="35" y="37"/>
                    <a:pt x="47" y="37"/>
                  </a:cubicBezTo>
                  <a:cubicBezTo>
                    <a:pt x="50" y="37"/>
                    <a:pt x="53" y="37"/>
                    <a:pt x="56" y="36"/>
                  </a:cubicBezTo>
                  <a:cubicBezTo>
                    <a:pt x="70" y="33"/>
                    <a:pt x="70" y="23"/>
                    <a:pt x="56" y="12"/>
                  </a:cubicBezTo>
                  <a:cubicBezTo>
                    <a:pt x="47" y="6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7"/>
            <p:cNvSpPr/>
            <p:nvPr/>
          </p:nvSpPr>
          <p:spPr>
            <a:xfrm>
              <a:off x="5156225" y="1344175"/>
              <a:ext cx="18850" cy="4475"/>
            </a:xfrm>
            <a:custGeom>
              <a:avLst/>
              <a:gdLst/>
              <a:ahLst/>
              <a:cxnLst/>
              <a:rect l="l" t="t" r="r" b="b"/>
              <a:pathLst>
                <a:path w="754" h="179" extrusionOk="0">
                  <a:moveTo>
                    <a:pt x="710" y="1"/>
                  </a:moveTo>
                  <a:cubicBezTo>
                    <a:pt x="662" y="1"/>
                    <a:pt x="532" y="25"/>
                    <a:pt x="348" y="69"/>
                  </a:cubicBezTo>
                  <a:cubicBezTo>
                    <a:pt x="130" y="124"/>
                    <a:pt x="0" y="162"/>
                    <a:pt x="5" y="173"/>
                  </a:cubicBezTo>
                  <a:cubicBezTo>
                    <a:pt x="6" y="177"/>
                    <a:pt x="14" y="179"/>
                    <a:pt x="28" y="179"/>
                  </a:cubicBezTo>
                  <a:cubicBezTo>
                    <a:pt x="53" y="179"/>
                    <a:pt x="95" y="173"/>
                    <a:pt x="139" y="159"/>
                  </a:cubicBezTo>
                  <a:cubicBezTo>
                    <a:pt x="213" y="142"/>
                    <a:pt x="379" y="103"/>
                    <a:pt x="514" y="73"/>
                  </a:cubicBezTo>
                  <a:cubicBezTo>
                    <a:pt x="698" y="34"/>
                    <a:pt x="754" y="13"/>
                    <a:pt x="729" y="3"/>
                  </a:cubicBezTo>
                  <a:cubicBezTo>
                    <a:pt x="726" y="2"/>
                    <a:pt x="719" y="1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27"/>
            <p:cNvSpPr/>
            <p:nvPr/>
          </p:nvSpPr>
          <p:spPr>
            <a:xfrm>
              <a:off x="5156575" y="1344650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0"/>
                  </a:moveTo>
                  <a:cubicBezTo>
                    <a:pt x="27" y="0"/>
                    <a:pt x="22" y="2"/>
                    <a:pt x="18" y="5"/>
                  </a:cubicBezTo>
                  <a:cubicBezTo>
                    <a:pt x="7" y="15"/>
                    <a:pt x="1" y="29"/>
                    <a:pt x="1" y="33"/>
                  </a:cubicBezTo>
                  <a:cubicBezTo>
                    <a:pt x="3" y="37"/>
                    <a:pt x="7" y="38"/>
                    <a:pt x="13" y="38"/>
                  </a:cubicBezTo>
                  <a:cubicBezTo>
                    <a:pt x="17" y="38"/>
                    <a:pt x="23" y="37"/>
                    <a:pt x="28" y="36"/>
                  </a:cubicBezTo>
                  <a:cubicBezTo>
                    <a:pt x="39" y="36"/>
                    <a:pt x="46" y="22"/>
                    <a:pt x="42" y="12"/>
                  </a:cubicBezTo>
                  <a:cubicBezTo>
                    <a:pt x="40" y="4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27"/>
            <p:cNvSpPr/>
            <p:nvPr/>
          </p:nvSpPr>
          <p:spPr>
            <a:xfrm>
              <a:off x="5158050" y="1344300"/>
              <a:ext cx="3275" cy="825"/>
            </a:xfrm>
            <a:custGeom>
              <a:avLst/>
              <a:gdLst/>
              <a:ahLst/>
              <a:cxnLst/>
              <a:rect l="l" t="t" r="r" b="b"/>
              <a:pathLst>
                <a:path w="131" h="33" extrusionOk="0">
                  <a:moveTo>
                    <a:pt x="103" y="1"/>
                  </a:moveTo>
                  <a:cubicBezTo>
                    <a:pt x="90" y="1"/>
                    <a:pt x="74" y="3"/>
                    <a:pt x="57" y="8"/>
                  </a:cubicBezTo>
                  <a:cubicBezTo>
                    <a:pt x="1" y="23"/>
                    <a:pt x="1" y="26"/>
                    <a:pt x="46" y="29"/>
                  </a:cubicBezTo>
                  <a:cubicBezTo>
                    <a:pt x="66" y="31"/>
                    <a:pt x="81" y="32"/>
                    <a:pt x="93" y="32"/>
                  </a:cubicBezTo>
                  <a:cubicBezTo>
                    <a:pt x="123" y="32"/>
                    <a:pt x="130" y="26"/>
                    <a:pt x="126" y="8"/>
                  </a:cubicBezTo>
                  <a:cubicBezTo>
                    <a:pt x="124" y="3"/>
                    <a:pt x="115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27"/>
            <p:cNvSpPr/>
            <p:nvPr/>
          </p:nvSpPr>
          <p:spPr>
            <a:xfrm>
              <a:off x="5162300" y="1344025"/>
              <a:ext cx="1600" cy="575"/>
            </a:xfrm>
            <a:custGeom>
              <a:avLst/>
              <a:gdLst/>
              <a:ahLst/>
              <a:cxnLst/>
              <a:rect l="l" t="t" r="r" b="b"/>
              <a:pathLst>
                <a:path w="64" h="23" extrusionOk="0">
                  <a:moveTo>
                    <a:pt x="50" y="1"/>
                  </a:moveTo>
                  <a:cubicBezTo>
                    <a:pt x="46" y="1"/>
                    <a:pt x="41" y="1"/>
                    <a:pt x="36" y="2"/>
                  </a:cubicBezTo>
                  <a:cubicBezTo>
                    <a:pt x="11" y="9"/>
                    <a:pt x="1" y="16"/>
                    <a:pt x="7" y="19"/>
                  </a:cubicBezTo>
                  <a:cubicBezTo>
                    <a:pt x="11" y="22"/>
                    <a:pt x="16" y="23"/>
                    <a:pt x="22" y="23"/>
                  </a:cubicBezTo>
                  <a:cubicBezTo>
                    <a:pt x="32" y="23"/>
                    <a:pt x="44" y="19"/>
                    <a:pt x="53" y="13"/>
                  </a:cubicBezTo>
                  <a:cubicBezTo>
                    <a:pt x="63" y="5"/>
                    <a:pt x="62" y="1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27"/>
            <p:cNvSpPr/>
            <p:nvPr/>
          </p:nvSpPr>
          <p:spPr>
            <a:xfrm>
              <a:off x="5165700" y="1342875"/>
              <a:ext cx="1150" cy="950"/>
            </a:xfrm>
            <a:custGeom>
              <a:avLst/>
              <a:gdLst/>
              <a:ahLst/>
              <a:cxnLst/>
              <a:rect l="l" t="t" r="r" b="b"/>
              <a:pathLst>
                <a:path w="46" h="38" extrusionOk="0">
                  <a:moveTo>
                    <a:pt x="30" y="0"/>
                  </a:moveTo>
                  <a:cubicBezTo>
                    <a:pt x="26" y="0"/>
                    <a:pt x="21" y="2"/>
                    <a:pt x="17" y="6"/>
                  </a:cubicBezTo>
                  <a:cubicBezTo>
                    <a:pt x="7" y="17"/>
                    <a:pt x="0" y="27"/>
                    <a:pt x="0" y="35"/>
                  </a:cubicBezTo>
                  <a:cubicBezTo>
                    <a:pt x="4" y="38"/>
                    <a:pt x="14" y="38"/>
                    <a:pt x="28" y="38"/>
                  </a:cubicBezTo>
                  <a:cubicBezTo>
                    <a:pt x="38" y="35"/>
                    <a:pt x="45" y="20"/>
                    <a:pt x="42" y="10"/>
                  </a:cubicBezTo>
                  <a:cubicBezTo>
                    <a:pt x="40" y="4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27"/>
            <p:cNvSpPr/>
            <p:nvPr/>
          </p:nvSpPr>
          <p:spPr>
            <a:xfrm>
              <a:off x="5168450" y="13422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36" y="1"/>
                  </a:moveTo>
                  <a:cubicBezTo>
                    <a:pt x="30" y="1"/>
                    <a:pt x="24" y="2"/>
                    <a:pt x="19" y="6"/>
                  </a:cubicBezTo>
                  <a:cubicBezTo>
                    <a:pt x="1" y="24"/>
                    <a:pt x="1" y="34"/>
                    <a:pt x="18" y="34"/>
                  </a:cubicBezTo>
                  <a:cubicBezTo>
                    <a:pt x="24" y="34"/>
                    <a:pt x="33" y="33"/>
                    <a:pt x="43" y="30"/>
                  </a:cubicBezTo>
                  <a:cubicBezTo>
                    <a:pt x="60" y="27"/>
                    <a:pt x="67" y="16"/>
                    <a:pt x="57" y="6"/>
                  </a:cubicBezTo>
                  <a:cubicBezTo>
                    <a:pt x="50" y="2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27"/>
            <p:cNvSpPr/>
            <p:nvPr/>
          </p:nvSpPr>
          <p:spPr>
            <a:xfrm>
              <a:off x="5178275" y="1343400"/>
              <a:ext cx="2700" cy="875"/>
            </a:xfrm>
            <a:custGeom>
              <a:avLst/>
              <a:gdLst/>
              <a:ahLst/>
              <a:cxnLst/>
              <a:rect l="l" t="t" r="r" b="b"/>
              <a:pathLst>
                <a:path w="108" h="35" extrusionOk="0">
                  <a:moveTo>
                    <a:pt x="44" y="0"/>
                  </a:moveTo>
                  <a:cubicBezTo>
                    <a:pt x="36" y="0"/>
                    <a:pt x="30" y="2"/>
                    <a:pt x="28" y="6"/>
                  </a:cubicBezTo>
                  <a:cubicBezTo>
                    <a:pt x="0" y="30"/>
                    <a:pt x="7" y="34"/>
                    <a:pt x="63" y="34"/>
                  </a:cubicBezTo>
                  <a:cubicBezTo>
                    <a:pt x="104" y="30"/>
                    <a:pt x="108" y="27"/>
                    <a:pt x="76" y="9"/>
                  </a:cubicBezTo>
                  <a:cubicBezTo>
                    <a:pt x="66" y="4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27"/>
            <p:cNvSpPr/>
            <p:nvPr/>
          </p:nvSpPr>
          <p:spPr>
            <a:xfrm>
              <a:off x="5181375" y="1342825"/>
              <a:ext cx="3075" cy="1125"/>
            </a:xfrm>
            <a:custGeom>
              <a:avLst/>
              <a:gdLst/>
              <a:ahLst/>
              <a:cxnLst/>
              <a:rect l="l" t="t" r="r" b="b"/>
              <a:pathLst>
                <a:path w="123" h="45" extrusionOk="0">
                  <a:moveTo>
                    <a:pt x="73" y="1"/>
                  </a:moveTo>
                  <a:cubicBezTo>
                    <a:pt x="59" y="1"/>
                    <a:pt x="45" y="4"/>
                    <a:pt x="35" y="12"/>
                  </a:cubicBezTo>
                  <a:cubicBezTo>
                    <a:pt x="3" y="33"/>
                    <a:pt x="0" y="45"/>
                    <a:pt x="22" y="45"/>
                  </a:cubicBezTo>
                  <a:cubicBezTo>
                    <a:pt x="33" y="45"/>
                    <a:pt x="49" y="42"/>
                    <a:pt x="70" y="37"/>
                  </a:cubicBezTo>
                  <a:cubicBezTo>
                    <a:pt x="115" y="26"/>
                    <a:pt x="123" y="19"/>
                    <a:pt x="98" y="5"/>
                  </a:cubicBezTo>
                  <a:cubicBezTo>
                    <a:pt x="91" y="2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27"/>
            <p:cNvSpPr/>
            <p:nvPr/>
          </p:nvSpPr>
          <p:spPr>
            <a:xfrm>
              <a:off x="5193700" y="1370600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2" y="0"/>
                    <a:pt x="45" y="2"/>
                    <a:pt x="35" y="4"/>
                  </a:cubicBezTo>
                  <a:cubicBezTo>
                    <a:pt x="11" y="8"/>
                    <a:pt x="0" y="18"/>
                    <a:pt x="8" y="21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19"/>
                    <a:pt x="53" y="11"/>
                  </a:cubicBezTo>
                  <a:cubicBezTo>
                    <a:pt x="64" y="4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27"/>
            <p:cNvSpPr/>
            <p:nvPr/>
          </p:nvSpPr>
          <p:spPr>
            <a:xfrm>
              <a:off x="5187325" y="1340750"/>
              <a:ext cx="5050" cy="1625"/>
            </a:xfrm>
            <a:custGeom>
              <a:avLst/>
              <a:gdLst/>
              <a:ahLst/>
              <a:cxnLst/>
              <a:rect l="l" t="t" r="r" b="b"/>
              <a:pathLst>
                <a:path w="202" h="65" extrusionOk="0">
                  <a:moveTo>
                    <a:pt x="187" y="1"/>
                  </a:moveTo>
                  <a:cubicBezTo>
                    <a:pt x="170" y="1"/>
                    <a:pt x="130" y="13"/>
                    <a:pt x="44" y="43"/>
                  </a:cubicBezTo>
                  <a:cubicBezTo>
                    <a:pt x="1" y="56"/>
                    <a:pt x="6" y="64"/>
                    <a:pt x="49" y="64"/>
                  </a:cubicBezTo>
                  <a:cubicBezTo>
                    <a:pt x="65" y="64"/>
                    <a:pt x="87" y="63"/>
                    <a:pt x="114" y="60"/>
                  </a:cubicBezTo>
                  <a:cubicBezTo>
                    <a:pt x="172" y="53"/>
                    <a:pt x="200" y="43"/>
                    <a:pt x="200" y="22"/>
                  </a:cubicBezTo>
                  <a:cubicBezTo>
                    <a:pt x="202" y="8"/>
                    <a:pt x="201" y="1"/>
                    <a:pt x="1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27"/>
            <p:cNvSpPr/>
            <p:nvPr/>
          </p:nvSpPr>
          <p:spPr>
            <a:xfrm>
              <a:off x="5219375" y="135442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61" y="0"/>
                  </a:moveTo>
                  <a:cubicBezTo>
                    <a:pt x="46" y="0"/>
                    <a:pt x="30" y="11"/>
                    <a:pt x="14" y="34"/>
                  </a:cubicBezTo>
                  <a:cubicBezTo>
                    <a:pt x="1" y="58"/>
                    <a:pt x="4" y="68"/>
                    <a:pt x="28" y="76"/>
                  </a:cubicBezTo>
                  <a:cubicBezTo>
                    <a:pt x="41" y="79"/>
                    <a:pt x="52" y="80"/>
                    <a:pt x="62" y="80"/>
                  </a:cubicBezTo>
                  <a:cubicBezTo>
                    <a:pt x="93" y="80"/>
                    <a:pt x="105" y="63"/>
                    <a:pt x="94" y="34"/>
                  </a:cubicBezTo>
                  <a:cubicBezTo>
                    <a:pt x="87" y="11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27"/>
            <p:cNvSpPr/>
            <p:nvPr/>
          </p:nvSpPr>
          <p:spPr>
            <a:xfrm>
              <a:off x="5222875" y="1350650"/>
              <a:ext cx="10225" cy="5075"/>
            </a:xfrm>
            <a:custGeom>
              <a:avLst/>
              <a:gdLst/>
              <a:ahLst/>
              <a:cxnLst/>
              <a:rect l="l" t="t" r="r" b="b"/>
              <a:pathLst>
                <a:path w="409" h="203" extrusionOk="0">
                  <a:moveTo>
                    <a:pt x="370" y="0"/>
                  </a:moveTo>
                  <a:cubicBezTo>
                    <a:pt x="348" y="0"/>
                    <a:pt x="312" y="4"/>
                    <a:pt x="270" y="11"/>
                  </a:cubicBezTo>
                  <a:cubicBezTo>
                    <a:pt x="183" y="22"/>
                    <a:pt x="120" y="43"/>
                    <a:pt x="107" y="60"/>
                  </a:cubicBezTo>
                  <a:cubicBezTo>
                    <a:pt x="98" y="73"/>
                    <a:pt x="89" y="79"/>
                    <a:pt x="80" y="79"/>
                  </a:cubicBezTo>
                  <a:cubicBezTo>
                    <a:pt x="75" y="79"/>
                    <a:pt x="70" y="77"/>
                    <a:pt x="66" y="73"/>
                  </a:cubicBezTo>
                  <a:cubicBezTo>
                    <a:pt x="61" y="69"/>
                    <a:pt x="56" y="66"/>
                    <a:pt x="50" y="66"/>
                  </a:cubicBezTo>
                  <a:cubicBezTo>
                    <a:pt x="41" y="66"/>
                    <a:pt x="31" y="74"/>
                    <a:pt x="20" y="87"/>
                  </a:cubicBezTo>
                  <a:cubicBezTo>
                    <a:pt x="1" y="117"/>
                    <a:pt x="3" y="128"/>
                    <a:pt x="35" y="128"/>
                  </a:cubicBezTo>
                  <a:cubicBezTo>
                    <a:pt x="44" y="128"/>
                    <a:pt x="55" y="127"/>
                    <a:pt x="69" y="126"/>
                  </a:cubicBezTo>
                  <a:cubicBezTo>
                    <a:pt x="93" y="122"/>
                    <a:pt x="128" y="119"/>
                    <a:pt x="145" y="119"/>
                  </a:cubicBezTo>
                  <a:cubicBezTo>
                    <a:pt x="162" y="119"/>
                    <a:pt x="170" y="105"/>
                    <a:pt x="162" y="84"/>
                  </a:cubicBezTo>
                  <a:cubicBezTo>
                    <a:pt x="152" y="63"/>
                    <a:pt x="162" y="53"/>
                    <a:pt x="197" y="49"/>
                  </a:cubicBezTo>
                  <a:cubicBezTo>
                    <a:pt x="205" y="49"/>
                    <a:pt x="211" y="49"/>
                    <a:pt x="218" y="49"/>
                  </a:cubicBezTo>
                  <a:cubicBezTo>
                    <a:pt x="266" y="49"/>
                    <a:pt x="275" y="61"/>
                    <a:pt x="256" y="91"/>
                  </a:cubicBezTo>
                  <a:cubicBezTo>
                    <a:pt x="246" y="103"/>
                    <a:pt x="240" y="109"/>
                    <a:pt x="235" y="109"/>
                  </a:cubicBezTo>
                  <a:cubicBezTo>
                    <a:pt x="232" y="109"/>
                    <a:pt x="230" y="105"/>
                    <a:pt x="228" y="98"/>
                  </a:cubicBezTo>
                  <a:cubicBezTo>
                    <a:pt x="227" y="94"/>
                    <a:pt x="225" y="93"/>
                    <a:pt x="222" y="93"/>
                  </a:cubicBezTo>
                  <a:cubicBezTo>
                    <a:pt x="215" y="93"/>
                    <a:pt x="201" y="106"/>
                    <a:pt x="186" y="126"/>
                  </a:cubicBezTo>
                  <a:cubicBezTo>
                    <a:pt x="172" y="150"/>
                    <a:pt x="148" y="169"/>
                    <a:pt x="131" y="169"/>
                  </a:cubicBezTo>
                  <a:cubicBezTo>
                    <a:pt x="128" y="169"/>
                    <a:pt x="126" y="168"/>
                    <a:pt x="124" y="167"/>
                  </a:cubicBezTo>
                  <a:cubicBezTo>
                    <a:pt x="120" y="167"/>
                    <a:pt x="118" y="167"/>
                    <a:pt x="116" y="167"/>
                  </a:cubicBezTo>
                  <a:cubicBezTo>
                    <a:pt x="105" y="167"/>
                    <a:pt x="112" y="174"/>
                    <a:pt x="135" y="188"/>
                  </a:cubicBezTo>
                  <a:cubicBezTo>
                    <a:pt x="149" y="198"/>
                    <a:pt x="159" y="202"/>
                    <a:pt x="167" y="202"/>
                  </a:cubicBezTo>
                  <a:cubicBezTo>
                    <a:pt x="177" y="202"/>
                    <a:pt x="183" y="196"/>
                    <a:pt x="186" y="185"/>
                  </a:cubicBezTo>
                  <a:cubicBezTo>
                    <a:pt x="197" y="153"/>
                    <a:pt x="232" y="136"/>
                    <a:pt x="343" y="102"/>
                  </a:cubicBezTo>
                  <a:cubicBezTo>
                    <a:pt x="394" y="87"/>
                    <a:pt x="409" y="73"/>
                    <a:pt x="391" y="57"/>
                  </a:cubicBezTo>
                  <a:cubicBezTo>
                    <a:pt x="381" y="43"/>
                    <a:pt x="381" y="22"/>
                    <a:pt x="391" y="8"/>
                  </a:cubicBezTo>
                  <a:cubicBezTo>
                    <a:pt x="398" y="3"/>
                    <a:pt x="389" y="0"/>
                    <a:pt x="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27"/>
            <p:cNvSpPr/>
            <p:nvPr/>
          </p:nvSpPr>
          <p:spPr>
            <a:xfrm>
              <a:off x="5223450" y="1354050"/>
              <a:ext cx="1675" cy="2200"/>
            </a:xfrm>
            <a:custGeom>
              <a:avLst/>
              <a:gdLst/>
              <a:ahLst/>
              <a:cxnLst/>
              <a:rect l="l" t="t" r="r" b="b"/>
              <a:pathLst>
                <a:path w="67" h="88" extrusionOk="0">
                  <a:moveTo>
                    <a:pt x="42" y="1"/>
                  </a:moveTo>
                  <a:cubicBezTo>
                    <a:pt x="38" y="1"/>
                    <a:pt x="32" y="12"/>
                    <a:pt x="22" y="35"/>
                  </a:cubicBezTo>
                  <a:cubicBezTo>
                    <a:pt x="4" y="75"/>
                    <a:pt x="1" y="88"/>
                    <a:pt x="15" y="88"/>
                  </a:cubicBezTo>
                  <a:cubicBezTo>
                    <a:pt x="20" y="88"/>
                    <a:pt x="28" y="86"/>
                    <a:pt x="38" y="83"/>
                  </a:cubicBezTo>
                  <a:cubicBezTo>
                    <a:pt x="59" y="80"/>
                    <a:pt x="67" y="59"/>
                    <a:pt x="56" y="31"/>
                  </a:cubicBezTo>
                  <a:cubicBezTo>
                    <a:pt x="49" y="1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27"/>
            <p:cNvSpPr/>
            <p:nvPr/>
          </p:nvSpPr>
          <p:spPr>
            <a:xfrm>
              <a:off x="5225950" y="1339000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54" y="1"/>
                  </a:moveTo>
                  <a:cubicBezTo>
                    <a:pt x="51" y="1"/>
                    <a:pt x="45" y="1"/>
                    <a:pt x="39" y="2"/>
                  </a:cubicBezTo>
                  <a:cubicBezTo>
                    <a:pt x="15" y="9"/>
                    <a:pt x="1" y="16"/>
                    <a:pt x="12" y="19"/>
                  </a:cubicBezTo>
                  <a:cubicBezTo>
                    <a:pt x="15" y="22"/>
                    <a:pt x="20" y="23"/>
                    <a:pt x="26" y="23"/>
                  </a:cubicBezTo>
                  <a:cubicBezTo>
                    <a:pt x="36" y="23"/>
                    <a:pt x="48" y="19"/>
                    <a:pt x="57" y="12"/>
                  </a:cubicBezTo>
                  <a:cubicBezTo>
                    <a:pt x="67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27"/>
            <p:cNvSpPr/>
            <p:nvPr/>
          </p:nvSpPr>
          <p:spPr>
            <a:xfrm>
              <a:off x="5234275" y="1350050"/>
              <a:ext cx="8350" cy="2200"/>
            </a:xfrm>
            <a:custGeom>
              <a:avLst/>
              <a:gdLst/>
              <a:ahLst/>
              <a:cxnLst/>
              <a:rect l="l" t="t" r="r" b="b"/>
              <a:pathLst>
                <a:path w="334" h="88" extrusionOk="0">
                  <a:moveTo>
                    <a:pt x="294" y="1"/>
                  </a:moveTo>
                  <a:cubicBezTo>
                    <a:pt x="226" y="1"/>
                    <a:pt x="75" y="33"/>
                    <a:pt x="33" y="63"/>
                  </a:cubicBezTo>
                  <a:cubicBezTo>
                    <a:pt x="18" y="73"/>
                    <a:pt x="1" y="84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18" y="88"/>
                    <a:pt x="89" y="71"/>
                    <a:pt x="178" y="49"/>
                  </a:cubicBezTo>
                  <a:cubicBezTo>
                    <a:pt x="286" y="22"/>
                    <a:pt x="334" y="4"/>
                    <a:pt x="303" y="1"/>
                  </a:cubicBezTo>
                  <a:cubicBezTo>
                    <a:pt x="300" y="1"/>
                    <a:pt x="297" y="1"/>
                    <a:pt x="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27"/>
            <p:cNvSpPr/>
            <p:nvPr/>
          </p:nvSpPr>
          <p:spPr>
            <a:xfrm>
              <a:off x="5245225" y="1347950"/>
              <a:ext cx="1925" cy="725"/>
            </a:xfrm>
            <a:custGeom>
              <a:avLst/>
              <a:gdLst/>
              <a:ahLst/>
              <a:cxnLst/>
              <a:rect l="l" t="t" r="r" b="b"/>
              <a:pathLst>
                <a:path w="77" h="29" extrusionOk="0">
                  <a:moveTo>
                    <a:pt x="46" y="0"/>
                  </a:moveTo>
                  <a:cubicBezTo>
                    <a:pt x="42" y="0"/>
                    <a:pt x="37" y="1"/>
                    <a:pt x="32" y="1"/>
                  </a:cubicBezTo>
                  <a:cubicBezTo>
                    <a:pt x="14" y="8"/>
                    <a:pt x="0" y="15"/>
                    <a:pt x="0" y="19"/>
                  </a:cubicBezTo>
                  <a:cubicBezTo>
                    <a:pt x="0" y="22"/>
                    <a:pt x="17" y="26"/>
                    <a:pt x="42" y="29"/>
                  </a:cubicBezTo>
                  <a:cubicBezTo>
                    <a:pt x="62" y="29"/>
                    <a:pt x="77" y="22"/>
                    <a:pt x="73" y="11"/>
                  </a:cubicBezTo>
                  <a:cubicBezTo>
                    <a:pt x="71" y="4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27"/>
            <p:cNvSpPr/>
            <p:nvPr/>
          </p:nvSpPr>
          <p:spPr>
            <a:xfrm>
              <a:off x="5268625" y="1334000"/>
              <a:ext cx="1575" cy="575"/>
            </a:xfrm>
            <a:custGeom>
              <a:avLst/>
              <a:gdLst/>
              <a:ahLst/>
              <a:cxnLst/>
              <a:rect l="l" t="t" r="r" b="b"/>
              <a:pathLst>
                <a:path w="63" h="23" extrusionOk="0">
                  <a:moveTo>
                    <a:pt x="55" y="1"/>
                  </a:moveTo>
                  <a:cubicBezTo>
                    <a:pt x="51" y="1"/>
                    <a:pt x="44" y="2"/>
                    <a:pt x="36" y="4"/>
                  </a:cubicBezTo>
                  <a:cubicBezTo>
                    <a:pt x="12" y="11"/>
                    <a:pt x="1" y="18"/>
                    <a:pt x="12" y="22"/>
                  </a:cubicBezTo>
                  <a:cubicBezTo>
                    <a:pt x="13" y="22"/>
                    <a:pt x="16" y="23"/>
                    <a:pt x="19" y="23"/>
                  </a:cubicBezTo>
                  <a:cubicBezTo>
                    <a:pt x="28" y="23"/>
                    <a:pt x="43" y="19"/>
                    <a:pt x="53" y="11"/>
                  </a:cubicBezTo>
                  <a:cubicBezTo>
                    <a:pt x="62" y="4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27"/>
            <p:cNvSpPr/>
            <p:nvPr/>
          </p:nvSpPr>
          <p:spPr>
            <a:xfrm>
              <a:off x="5271175" y="1333200"/>
              <a:ext cx="2700" cy="675"/>
            </a:xfrm>
            <a:custGeom>
              <a:avLst/>
              <a:gdLst/>
              <a:ahLst/>
              <a:cxnLst/>
              <a:rect l="l" t="t" r="r" b="b"/>
              <a:pathLst>
                <a:path w="108" h="27" extrusionOk="0">
                  <a:moveTo>
                    <a:pt x="100" y="0"/>
                  </a:moveTo>
                  <a:cubicBezTo>
                    <a:pt x="92" y="0"/>
                    <a:pt x="76" y="3"/>
                    <a:pt x="55" y="9"/>
                  </a:cubicBezTo>
                  <a:cubicBezTo>
                    <a:pt x="19" y="17"/>
                    <a:pt x="1" y="27"/>
                    <a:pt x="13" y="27"/>
                  </a:cubicBezTo>
                  <a:cubicBezTo>
                    <a:pt x="15" y="27"/>
                    <a:pt x="17" y="27"/>
                    <a:pt x="20" y="26"/>
                  </a:cubicBezTo>
                  <a:cubicBezTo>
                    <a:pt x="41" y="26"/>
                    <a:pt x="79" y="19"/>
                    <a:pt x="97" y="9"/>
                  </a:cubicBezTo>
                  <a:cubicBezTo>
                    <a:pt x="107" y="3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p27"/>
            <p:cNvSpPr/>
            <p:nvPr/>
          </p:nvSpPr>
          <p:spPr>
            <a:xfrm>
              <a:off x="5283125" y="1325300"/>
              <a:ext cx="2800" cy="750"/>
            </a:xfrm>
            <a:custGeom>
              <a:avLst/>
              <a:gdLst/>
              <a:ahLst/>
              <a:cxnLst/>
              <a:rect l="l" t="t" r="r" b="b"/>
              <a:pathLst>
                <a:path w="112" h="30" extrusionOk="0">
                  <a:moveTo>
                    <a:pt x="104" y="1"/>
                  </a:moveTo>
                  <a:cubicBezTo>
                    <a:pt x="96" y="1"/>
                    <a:pt x="80" y="4"/>
                    <a:pt x="59" y="9"/>
                  </a:cubicBezTo>
                  <a:cubicBezTo>
                    <a:pt x="18" y="19"/>
                    <a:pt x="0" y="30"/>
                    <a:pt x="21" y="30"/>
                  </a:cubicBezTo>
                  <a:cubicBezTo>
                    <a:pt x="45" y="30"/>
                    <a:pt x="80" y="19"/>
                    <a:pt x="101" y="9"/>
                  </a:cubicBezTo>
                  <a:cubicBezTo>
                    <a:pt x="111" y="4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p27"/>
            <p:cNvSpPr/>
            <p:nvPr/>
          </p:nvSpPr>
          <p:spPr>
            <a:xfrm>
              <a:off x="5284875" y="1329900"/>
              <a:ext cx="1625" cy="600"/>
            </a:xfrm>
            <a:custGeom>
              <a:avLst/>
              <a:gdLst/>
              <a:ahLst/>
              <a:cxnLst/>
              <a:rect l="l" t="t" r="r" b="b"/>
              <a:pathLst>
                <a:path w="65" h="24" extrusionOk="0">
                  <a:moveTo>
                    <a:pt x="51" y="0"/>
                  </a:moveTo>
                  <a:cubicBezTo>
                    <a:pt x="47" y="0"/>
                    <a:pt x="41" y="1"/>
                    <a:pt x="34" y="2"/>
                  </a:cubicBezTo>
                  <a:cubicBezTo>
                    <a:pt x="10" y="8"/>
                    <a:pt x="0" y="16"/>
                    <a:pt x="7" y="22"/>
                  </a:cubicBezTo>
                  <a:cubicBezTo>
                    <a:pt x="9" y="23"/>
                    <a:pt x="13" y="24"/>
                    <a:pt x="16" y="24"/>
                  </a:cubicBezTo>
                  <a:cubicBezTo>
                    <a:pt x="27" y="24"/>
                    <a:pt x="41" y="20"/>
                    <a:pt x="52" y="12"/>
                  </a:cubicBezTo>
                  <a:cubicBezTo>
                    <a:pt x="65" y="4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27"/>
            <p:cNvSpPr/>
            <p:nvPr/>
          </p:nvSpPr>
          <p:spPr>
            <a:xfrm>
              <a:off x="5288250" y="1329125"/>
              <a:ext cx="1325" cy="1100"/>
            </a:xfrm>
            <a:custGeom>
              <a:avLst/>
              <a:gdLst/>
              <a:ahLst/>
              <a:cxnLst/>
              <a:rect l="l" t="t" r="r" b="b"/>
              <a:pathLst>
                <a:path w="53" h="44" extrusionOk="0">
                  <a:moveTo>
                    <a:pt x="29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7" y="5"/>
                    <a:pt x="0" y="15"/>
                    <a:pt x="3" y="29"/>
                  </a:cubicBezTo>
                  <a:cubicBezTo>
                    <a:pt x="7" y="39"/>
                    <a:pt x="21" y="43"/>
                    <a:pt x="35" y="43"/>
                  </a:cubicBezTo>
                  <a:cubicBezTo>
                    <a:pt x="45" y="39"/>
                    <a:pt x="53" y="26"/>
                    <a:pt x="48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27"/>
            <p:cNvSpPr/>
            <p:nvPr/>
          </p:nvSpPr>
          <p:spPr>
            <a:xfrm>
              <a:off x="5293100" y="1329025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22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0" y="6"/>
                    <a:pt x="4" y="12"/>
                    <a:pt x="14" y="22"/>
                  </a:cubicBezTo>
                  <a:cubicBezTo>
                    <a:pt x="21" y="29"/>
                    <a:pt x="34" y="32"/>
                    <a:pt x="47" y="32"/>
                  </a:cubicBezTo>
                  <a:cubicBezTo>
                    <a:pt x="55" y="32"/>
                    <a:pt x="63" y="31"/>
                    <a:pt x="70" y="30"/>
                  </a:cubicBezTo>
                  <a:cubicBezTo>
                    <a:pt x="104" y="19"/>
                    <a:pt x="104" y="16"/>
                    <a:pt x="70" y="9"/>
                  </a:cubicBezTo>
                  <a:cubicBezTo>
                    <a:pt x="52" y="4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27"/>
            <p:cNvSpPr/>
            <p:nvPr/>
          </p:nvSpPr>
          <p:spPr>
            <a:xfrm>
              <a:off x="5294125" y="1325400"/>
              <a:ext cx="3500" cy="700"/>
            </a:xfrm>
            <a:custGeom>
              <a:avLst/>
              <a:gdLst/>
              <a:ahLst/>
              <a:cxnLst/>
              <a:rect l="l" t="t" r="r" b="b"/>
              <a:pathLst>
                <a:path w="140" h="28" extrusionOk="0">
                  <a:moveTo>
                    <a:pt x="60" y="1"/>
                  </a:moveTo>
                  <a:cubicBezTo>
                    <a:pt x="49" y="1"/>
                    <a:pt x="38" y="2"/>
                    <a:pt x="29" y="5"/>
                  </a:cubicBezTo>
                  <a:cubicBezTo>
                    <a:pt x="1" y="12"/>
                    <a:pt x="1" y="15"/>
                    <a:pt x="36" y="22"/>
                  </a:cubicBezTo>
                  <a:cubicBezTo>
                    <a:pt x="48" y="26"/>
                    <a:pt x="66" y="28"/>
                    <a:pt x="82" y="28"/>
                  </a:cubicBezTo>
                  <a:cubicBezTo>
                    <a:pt x="92" y="28"/>
                    <a:pt x="102" y="27"/>
                    <a:pt x="109" y="26"/>
                  </a:cubicBezTo>
                  <a:cubicBezTo>
                    <a:pt x="140" y="18"/>
                    <a:pt x="140" y="15"/>
                    <a:pt x="101" y="5"/>
                  </a:cubicBezTo>
                  <a:cubicBezTo>
                    <a:pt x="90" y="3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27"/>
            <p:cNvSpPr/>
            <p:nvPr/>
          </p:nvSpPr>
          <p:spPr>
            <a:xfrm>
              <a:off x="5294925" y="1322925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76" y="0"/>
                  </a:moveTo>
                  <a:cubicBezTo>
                    <a:pt x="69" y="0"/>
                    <a:pt x="57" y="2"/>
                    <a:pt x="42" y="7"/>
                  </a:cubicBezTo>
                  <a:cubicBezTo>
                    <a:pt x="15" y="13"/>
                    <a:pt x="0" y="27"/>
                    <a:pt x="10" y="34"/>
                  </a:cubicBezTo>
                  <a:cubicBezTo>
                    <a:pt x="15" y="39"/>
                    <a:pt x="22" y="41"/>
                    <a:pt x="30" y="41"/>
                  </a:cubicBezTo>
                  <a:cubicBezTo>
                    <a:pt x="41" y="41"/>
                    <a:pt x="53" y="37"/>
                    <a:pt x="63" y="31"/>
                  </a:cubicBezTo>
                  <a:cubicBezTo>
                    <a:pt x="90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27"/>
            <p:cNvSpPr/>
            <p:nvPr/>
          </p:nvSpPr>
          <p:spPr>
            <a:xfrm>
              <a:off x="5297775" y="1324550"/>
              <a:ext cx="2375" cy="1075"/>
            </a:xfrm>
            <a:custGeom>
              <a:avLst/>
              <a:gdLst/>
              <a:ahLst/>
              <a:cxnLst/>
              <a:rect l="l" t="t" r="r" b="b"/>
              <a:pathLst>
                <a:path w="95" h="43" extrusionOk="0">
                  <a:moveTo>
                    <a:pt x="67" y="1"/>
                  </a:moveTo>
                  <a:cubicBezTo>
                    <a:pt x="60" y="1"/>
                    <a:pt x="51" y="2"/>
                    <a:pt x="42" y="4"/>
                  </a:cubicBezTo>
                  <a:cubicBezTo>
                    <a:pt x="15" y="7"/>
                    <a:pt x="0" y="18"/>
                    <a:pt x="0" y="32"/>
                  </a:cubicBezTo>
                  <a:cubicBezTo>
                    <a:pt x="3" y="39"/>
                    <a:pt x="14" y="42"/>
                    <a:pt x="29" y="42"/>
                  </a:cubicBezTo>
                  <a:cubicBezTo>
                    <a:pt x="36" y="42"/>
                    <a:pt x="44" y="41"/>
                    <a:pt x="53" y="39"/>
                  </a:cubicBezTo>
                  <a:cubicBezTo>
                    <a:pt x="77" y="32"/>
                    <a:pt x="95" y="18"/>
                    <a:pt x="95" y="11"/>
                  </a:cubicBezTo>
                  <a:cubicBezTo>
                    <a:pt x="92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27"/>
            <p:cNvSpPr/>
            <p:nvPr/>
          </p:nvSpPr>
          <p:spPr>
            <a:xfrm>
              <a:off x="5298475" y="1322775"/>
              <a:ext cx="4875" cy="2550"/>
            </a:xfrm>
            <a:custGeom>
              <a:avLst/>
              <a:gdLst/>
              <a:ahLst/>
              <a:cxnLst/>
              <a:rect l="l" t="t" r="r" b="b"/>
              <a:pathLst>
                <a:path w="195" h="102" extrusionOk="0">
                  <a:moveTo>
                    <a:pt x="101" y="1"/>
                  </a:moveTo>
                  <a:cubicBezTo>
                    <a:pt x="92" y="1"/>
                    <a:pt x="81" y="1"/>
                    <a:pt x="70" y="2"/>
                  </a:cubicBezTo>
                  <a:cubicBezTo>
                    <a:pt x="22" y="9"/>
                    <a:pt x="1" y="16"/>
                    <a:pt x="11" y="27"/>
                  </a:cubicBezTo>
                  <a:cubicBezTo>
                    <a:pt x="19" y="32"/>
                    <a:pt x="34" y="35"/>
                    <a:pt x="48" y="35"/>
                  </a:cubicBezTo>
                  <a:cubicBezTo>
                    <a:pt x="53" y="35"/>
                    <a:pt x="59" y="34"/>
                    <a:pt x="63" y="33"/>
                  </a:cubicBezTo>
                  <a:cubicBezTo>
                    <a:pt x="65" y="33"/>
                    <a:pt x="67" y="33"/>
                    <a:pt x="70" y="33"/>
                  </a:cubicBezTo>
                  <a:cubicBezTo>
                    <a:pt x="88" y="33"/>
                    <a:pt x="102" y="46"/>
                    <a:pt x="108" y="64"/>
                  </a:cubicBezTo>
                  <a:cubicBezTo>
                    <a:pt x="115" y="89"/>
                    <a:pt x="123" y="101"/>
                    <a:pt x="132" y="101"/>
                  </a:cubicBezTo>
                  <a:cubicBezTo>
                    <a:pt x="142" y="101"/>
                    <a:pt x="153" y="89"/>
                    <a:pt x="167" y="64"/>
                  </a:cubicBezTo>
                  <a:cubicBezTo>
                    <a:pt x="194" y="22"/>
                    <a:pt x="171" y="1"/>
                    <a:pt x="1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27"/>
            <p:cNvSpPr/>
            <p:nvPr/>
          </p:nvSpPr>
          <p:spPr>
            <a:xfrm>
              <a:off x="5309575" y="1325400"/>
              <a:ext cx="3500" cy="900"/>
            </a:xfrm>
            <a:custGeom>
              <a:avLst/>
              <a:gdLst/>
              <a:ahLst/>
              <a:cxnLst/>
              <a:rect l="l" t="t" r="r" b="b"/>
              <a:pathLst>
                <a:path w="140" h="36" extrusionOk="0">
                  <a:moveTo>
                    <a:pt x="115" y="0"/>
                  </a:moveTo>
                  <a:cubicBezTo>
                    <a:pt x="101" y="0"/>
                    <a:pt x="84" y="3"/>
                    <a:pt x="66" y="8"/>
                  </a:cubicBezTo>
                  <a:cubicBezTo>
                    <a:pt x="28" y="18"/>
                    <a:pt x="1" y="29"/>
                    <a:pt x="1" y="33"/>
                  </a:cubicBezTo>
                  <a:cubicBezTo>
                    <a:pt x="1" y="34"/>
                    <a:pt x="9" y="35"/>
                    <a:pt x="23" y="35"/>
                  </a:cubicBezTo>
                  <a:cubicBezTo>
                    <a:pt x="36" y="35"/>
                    <a:pt x="55" y="34"/>
                    <a:pt x="74" y="33"/>
                  </a:cubicBezTo>
                  <a:cubicBezTo>
                    <a:pt x="111" y="26"/>
                    <a:pt x="140" y="15"/>
                    <a:pt x="140" y="8"/>
                  </a:cubicBezTo>
                  <a:cubicBezTo>
                    <a:pt x="138" y="3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27"/>
            <p:cNvSpPr/>
            <p:nvPr/>
          </p:nvSpPr>
          <p:spPr>
            <a:xfrm>
              <a:off x="5313300" y="1327825"/>
              <a:ext cx="10975" cy="1800"/>
            </a:xfrm>
            <a:custGeom>
              <a:avLst/>
              <a:gdLst/>
              <a:ahLst/>
              <a:cxnLst/>
              <a:rect l="l" t="t" r="r" b="b"/>
              <a:pathLst>
                <a:path w="439" h="72" extrusionOk="0">
                  <a:moveTo>
                    <a:pt x="420" y="0"/>
                  </a:moveTo>
                  <a:cubicBezTo>
                    <a:pt x="402" y="0"/>
                    <a:pt x="366" y="5"/>
                    <a:pt x="306" y="15"/>
                  </a:cubicBezTo>
                  <a:cubicBezTo>
                    <a:pt x="220" y="29"/>
                    <a:pt x="116" y="40"/>
                    <a:pt x="74" y="40"/>
                  </a:cubicBezTo>
                  <a:cubicBezTo>
                    <a:pt x="4" y="40"/>
                    <a:pt x="1" y="40"/>
                    <a:pt x="42" y="60"/>
                  </a:cubicBezTo>
                  <a:cubicBezTo>
                    <a:pt x="56" y="67"/>
                    <a:pt x="79" y="71"/>
                    <a:pt x="107" y="71"/>
                  </a:cubicBezTo>
                  <a:cubicBezTo>
                    <a:pt x="135" y="71"/>
                    <a:pt x="168" y="67"/>
                    <a:pt x="202" y="60"/>
                  </a:cubicBezTo>
                  <a:cubicBezTo>
                    <a:pt x="254" y="49"/>
                    <a:pt x="306" y="42"/>
                    <a:pt x="330" y="42"/>
                  </a:cubicBezTo>
                  <a:cubicBezTo>
                    <a:pt x="335" y="42"/>
                    <a:pt x="339" y="42"/>
                    <a:pt x="341" y="43"/>
                  </a:cubicBezTo>
                  <a:cubicBezTo>
                    <a:pt x="343" y="43"/>
                    <a:pt x="346" y="44"/>
                    <a:pt x="348" y="44"/>
                  </a:cubicBezTo>
                  <a:cubicBezTo>
                    <a:pt x="366" y="44"/>
                    <a:pt x="393" y="34"/>
                    <a:pt x="417" y="19"/>
                  </a:cubicBezTo>
                  <a:cubicBezTo>
                    <a:pt x="435" y="6"/>
                    <a:pt x="438" y="0"/>
                    <a:pt x="4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27"/>
            <p:cNvSpPr/>
            <p:nvPr/>
          </p:nvSpPr>
          <p:spPr>
            <a:xfrm>
              <a:off x="5313375" y="13263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4" y="1"/>
                    <a:pt x="36" y="4"/>
                  </a:cubicBezTo>
                  <a:cubicBezTo>
                    <a:pt x="12" y="8"/>
                    <a:pt x="1" y="14"/>
                    <a:pt x="12" y="21"/>
                  </a:cubicBezTo>
                  <a:cubicBezTo>
                    <a:pt x="13" y="22"/>
                    <a:pt x="16" y="22"/>
                    <a:pt x="19" y="22"/>
                  </a:cubicBezTo>
                  <a:cubicBezTo>
                    <a:pt x="28" y="22"/>
                    <a:pt x="43" y="18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p27"/>
            <p:cNvSpPr/>
            <p:nvPr/>
          </p:nvSpPr>
          <p:spPr>
            <a:xfrm>
              <a:off x="5325700" y="1326575"/>
              <a:ext cx="3300" cy="1450"/>
            </a:xfrm>
            <a:custGeom>
              <a:avLst/>
              <a:gdLst/>
              <a:ahLst/>
              <a:cxnLst/>
              <a:rect l="l" t="t" r="r" b="b"/>
              <a:pathLst>
                <a:path w="132" h="58" extrusionOk="0">
                  <a:moveTo>
                    <a:pt x="121" y="0"/>
                  </a:moveTo>
                  <a:cubicBezTo>
                    <a:pt x="113" y="0"/>
                    <a:pt x="97" y="4"/>
                    <a:pt x="70" y="10"/>
                  </a:cubicBezTo>
                  <a:cubicBezTo>
                    <a:pt x="33" y="20"/>
                    <a:pt x="1" y="34"/>
                    <a:pt x="4" y="45"/>
                  </a:cubicBezTo>
                  <a:cubicBezTo>
                    <a:pt x="7" y="53"/>
                    <a:pt x="14" y="58"/>
                    <a:pt x="24" y="58"/>
                  </a:cubicBezTo>
                  <a:cubicBezTo>
                    <a:pt x="43" y="58"/>
                    <a:pt x="72" y="44"/>
                    <a:pt x="105" y="20"/>
                  </a:cubicBezTo>
                  <a:cubicBezTo>
                    <a:pt x="125" y="6"/>
                    <a:pt x="131" y="0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27"/>
            <p:cNvSpPr/>
            <p:nvPr/>
          </p:nvSpPr>
          <p:spPr>
            <a:xfrm>
              <a:off x="5330675" y="1317850"/>
              <a:ext cx="1300" cy="1025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1"/>
                    <a:pt x="0" y="16"/>
                    <a:pt x="3" y="26"/>
                  </a:cubicBezTo>
                  <a:cubicBezTo>
                    <a:pt x="6" y="35"/>
                    <a:pt x="16" y="41"/>
                    <a:pt x="25" y="41"/>
                  </a:cubicBezTo>
                  <a:cubicBezTo>
                    <a:pt x="27" y="41"/>
                    <a:pt x="29" y="40"/>
                    <a:pt x="31" y="40"/>
                  </a:cubicBezTo>
                  <a:cubicBezTo>
                    <a:pt x="45" y="36"/>
                    <a:pt x="52" y="26"/>
                    <a:pt x="48" y="16"/>
                  </a:cubicBezTo>
                  <a:cubicBezTo>
                    <a:pt x="46" y="5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p27"/>
            <p:cNvSpPr/>
            <p:nvPr/>
          </p:nvSpPr>
          <p:spPr>
            <a:xfrm>
              <a:off x="5333150" y="1321850"/>
              <a:ext cx="6725" cy="2750"/>
            </a:xfrm>
            <a:custGeom>
              <a:avLst/>
              <a:gdLst/>
              <a:ahLst/>
              <a:cxnLst/>
              <a:rect l="l" t="t" r="r" b="b"/>
              <a:pathLst>
                <a:path w="269" h="110" extrusionOk="0">
                  <a:moveTo>
                    <a:pt x="190" y="0"/>
                  </a:moveTo>
                  <a:cubicBezTo>
                    <a:pt x="170" y="0"/>
                    <a:pt x="152" y="10"/>
                    <a:pt x="123" y="35"/>
                  </a:cubicBezTo>
                  <a:cubicBezTo>
                    <a:pt x="95" y="60"/>
                    <a:pt x="57" y="85"/>
                    <a:pt x="36" y="88"/>
                  </a:cubicBezTo>
                  <a:cubicBezTo>
                    <a:pt x="18" y="95"/>
                    <a:pt x="1" y="101"/>
                    <a:pt x="5" y="109"/>
                  </a:cubicBezTo>
                  <a:cubicBezTo>
                    <a:pt x="5" y="109"/>
                    <a:pt x="6" y="110"/>
                    <a:pt x="9" y="110"/>
                  </a:cubicBezTo>
                  <a:cubicBezTo>
                    <a:pt x="19" y="110"/>
                    <a:pt x="55" y="103"/>
                    <a:pt x="95" y="91"/>
                  </a:cubicBezTo>
                  <a:cubicBezTo>
                    <a:pt x="143" y="74"/>
                    <a:pt x="175" y="56"/>
                    <a:pt x="164" y="50"/>
                  </a:cubicBezTo>
                  <a:cubicBezTo>
                    <a:pt x="157" y="43"/>
                    <a:pt x="164" y="32"/>
                    <a:pt x="185" y="29"/>
                  </a:cubicBezTo>
                  <a:cubicBezTo>
                    <a:pt x="189" y="27"/>
                    <a:pt x="193" y="27"/>
                    <a:pt x="197" y="27"/>
                  </a:cubicBezTo>
                  <a:cubicBezTo>
                    <a:pt x="210" y="27"/>
                    <a:pt x="217" y="36"/>
                    <a:pt x="217" y="53"/>
                  </a:cubicBezTo>
                  <a:cubicBezTo>
                    <a:pt x="214" y="68"/>
                    <a:pt x="221" y="81"/>
                    <a:pt x="233" y="81"/>
                  </a:cubicBezTo>
                  <a:cubicBezTo>
                    <a:pt x="234" y="81"/>
                    <a:pt x="236" y="81"/>
                    <a:pt x="237" y="80"/>
                  </a:cubicBezTo>
                  <a:cubicBezTo>
                    <a:pt x="251" y="77"/>
                    <a:pt x="255" y="67"/>
                    <a:pt x="244" y="56"/>
                  </a:cubicBezTo>
                  <a:cubicBezTo>
                    <a:pt x="234" y="50"/>
                    <a:pt x="237" y="35"/>
                    <a:pt x="251" y="32"/>
                  </a:cubicBezTo>
                  <a:cubicBezTo>
                    <a:pt x="268" y="29"/>
                    <a:pt x="255" y="18"/>
                    <a:pt x="227" y="8"/>
                  </a:cubicBezTo>
                  <a:cubicBezTo>
                    <a:pt x="212" y="3"/>
                    <a:pt x="201" y="0"/>
                    <a:pt x="1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p27"/>
            <p:cNvSpPr/>
            <p:nvPr/>
          </p:nvSpPr>
          <p:spPr>
            <a:xfrm>
              <a:off x="5334125" y="1326950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8" y="0"/>
                    <a:pt x="42" y="1"/>
                    <a:pt x="35" y="1"/>
                  </a:cubicBezTo>
                  <a:cubicBezTo>
                    <a:pt x="11" y="9"/>
                    <a:pt x="0" y="15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27"/>
            <p:cNvSpPr/>
            <p:nvPr/>
          </p:nvSpPr>
          <p:spPr>
            <a:xfrm>
              <a:off x="5332550" y="1317250"/>
              <a:ext cx="2300" cy="1250"/>
            </a:xfrm>
            <a:custGeom>
              <a:avLst/>
              <a:gdLst/>
              <a:ahLst/>
              <a:cxnLst/>
              <a:rect l="l" t="t" r="r" b="b"/>
              <a:pathLst>
                <a:path w="92" h="50" extrusionOk="0">
                  <a:moveTo>
                    <a:pt x="37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1" y="8"/>
                    <a:pt x="32" y="50"/>
                    <a:pt x="71" y="50"/>
                  </a:cubicBezTo>
                  <a:cubicBezTo>
                    <a:pt x="87" y="50"/>
                    <a:pt x="92" y="40"/>
                    <a:pt x="77" y="25"/>
                  </a:cubicBezTo>
                  <a:cubicBezTo>
                    <a:pt x="65" y="10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27"/>
            <p:cNvSpPr/>
            <p:nvPr/>
          </p:nvSpPr>
          <p:spPr>
            <a:xfrm>
              <a:off x="5334400" y="131995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3" y="1"/>
                  </a:moveTo>
                  <a:cubicBezTo>
                    <a:pt x="49" y="1"/>
                    <a:pt x="42" y="2"/>
                    <a:pt x="34" y="4"/>
                  </a:cubicBezTo>
                  <a:cubicBezTo>
                    <a:pt x="10" y="7"/>
                    <a:pt x="0" y="18"/>
                    <a:pt x="7" y="22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20"/>
                    <a:pt x="52" y="15"/>
                  </a:cubicBezTo>
                  <a:cubicBezTo>
                    <a:pt x="61" y="5"/>
                    <a:pt x="61" y="1"/>
                    <a:pt x="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27"/>
            <p:cNvSpPr/>
            <p:nvPr/>
          </p:nvSpPr>
          <p:spPr>
            <a:xfrm>
              <a:off x="5335750" y="1317750"/>
              <a:ext cx="2900" cy="1400"/>
            </a:xfrm>
            <a:custGeom>
              <a:avLst/>
              <a:gdLst/>
              <a:ahLst/>
              <a:cxnLst/>
              <a:rect l="l" t="t" r="r" b="b"/>
              <a:pathLst>
                <a:path w="116" h="56" extrusionOk="0">
                  <a:moveTo>
                    <a:pt x="95" y="1"/>
                  </a:moveTo>
                  <a:cubicBezTo>
                    <a:pt x="89" y="1"/>
                    <a:pt x="80" y="2"/>
                    <a:pt x="68" y="5"/>
                  </a:cubicBezTo>
                  <a:cubicBezTo>
                    <a:pt x="43" y="12"/>
                    <a:pt x="19" y="23"/>
                    <a:pt x="12" y="33"/>
                  </a:cubicBezTo>
                  <a:cubicBezTo>
                    <a:pt x="2" y="48"/>
                    <a:pt x="0" y="55"/>
                    <a:pt x="7" y="55"/>
                  </a:cubicBezTo>
                  <a:cubicBezTo>
                    <a:pt x="14" y="55"/>
                    <a:pt x="27" y="50"/>
                    <a:pt x="50" y="40"/>
                  </a:cubicBezTo>
                  <a:cubicBezTo>
                    <a:pt x="99" y="18"/>
                    <a:pt x="116" y="1"/>
                    <a:pt x="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27"/>
            <p:cNvSpPr/>
            <p:nvPr/>
          </p:nvSpPr>
          <p:spPr>
            <a:xfrm>
              <a:off x="5337850" y="1316050"/>
              <a:ext cx="8025" cy="4250"/>
            </a:xfrm>
            <a:custGeom>
              <a:avLst/>
              <a:gdLst/>
              <a:ahLst/>
              <a:cxnLst/>
              <a:rect l="l" t="t" r="r" b="b"/>
              <a:pathLst>
                <a:path w="321" h="170" extrusionOk="0">
                  <a:moveTo>
                    <a:pt x="282" y="0"/>
                  </a:moveTo>
                  <a:cubicBezTo>
                    <a:pt x="255" y="0"/>
                    <a:pt x="211" y="21"/>
                    <a:pt x="143" y="63"/>
                  </a:cubicBezTo>
                  <a:cubicBezTo>
                    <a:pt x="102" y="88"/>
                    <a:pt x="67" y="105"/>
                    <a:pt x="58" y="105"/>
                  </a:cubicBezTo>
                  <a:cubicBezTo>
                    <a:pt x="57" y="105"/>
                    <a:pt x="56" y="105"/>
                    <a:pt x="56" y="104"/>
                  </a:cubicBezTo>
                  <a:cubicBezTo>
                    <a:pt x="56" y="103"/>
                    <a:pt x="55" y="102"/>
                    <a:pt x="54" y="102"/>
                  </a:cubicBezTo>
                  <a:cubicBezTo>
                    <a:pt x="49" y="102"/>
                    <a:pt x="39" y="109"/>
                    <a:pt x="29" y="125"/>
                  </a:cubicBezTo>
                  <a:cubicBezTo>
                    <a:pt x="7" y="151"/>
                    <a:pt x="0" y="169"/>
                    <a:pt x="7" y="169"/>
                  </a:cubicBezTo>
                  <a:cubicBezTo>
                    <a:pt x="10" y="169"/>
                    <a:pt x="16" y="165"/>
                    <a:pt x="25" y="157"/>
                  </a:cubicBezTo>
                  <a:cubicBezTo>
                    <a:pt x="29" y="152"/>
                    <a:pt x="34" y="150"/>
                    <a:pt x="38" y="150"/>
                  </a:cubicBezTo>
                  <a:cubicBezTo>
                    <a:pt x="43" y="150"/>
                    <a:pt x="47" y="154"/>
                    <a:pt x="49" y="160"/>
                  </a:cubicBezTo>
                  <a:cubicBezTo>
                    <a:pt x="51" y="165"/>
                    <a:pt x="59" y="168"/>
                    <a:pt x="71" y="168"/>
                  </a:cubicBezTo>
                  <a:cubicBezTo>
                    <a:pt x="85" y="168"/>
                    <a:pt x="104" y="164"/>
                    <a:pt x="122" y="157"/>
                  </a:cubicBezTo>
                  <a:cubicBezTo>
                    <a:pt x="157" y="146"/>
                    <a:pt x="184" y="129"/>
                    <a:pt x="184" y="122"/>
                  </a:cubicBezTo>
                  <a:cubicBezTo>
                    <a:pt x="181" y="115"/>
                    <a:pt x="184" y="108"/>
                    <a:pt x="198" y="108"/>
                  </a:cubicBezTo>
                  <a:cubicBezTo>
                    <a:pt x="243" y="104"/>
                    <a:pt x="320" y="46"/>
                    <a:pt x="313" y="21"/>
                  </a:cubicBezTo>
                  <a:cubicBezTo>
                    <a:pt x="308" y="7"/>
                    <a:pt x="298" y="0"/>
                    <a:pt x="2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27"/>
            <p:cNvSpPr/>
            <p:nvPr/>
          </p:nvSpPr>
          <p:spPr>
            <a:xfrm>
              <a:off x="5346575" y="1326200"/>
              <a:ext cx="9000" cy="3700"/>
            </a:xfrm>
            <a:custGeom>
              <a:avLst/>
              <a:gdLst/>
              <a:ahLst/>
              <a:cxnLst/>
              <a:rect l="l" t="t" r="r" b="b"/>
              <a:pathLst>
                <a:path w="360" h="148" extrusionOk="0">
                  <a:moveTo>
                    <a:pt x="261" y="1"/>
                  </a:moveTo>
                  <a:cubicBezTo>
                    <a:pt x="234" y="1"/>
                    <a:pt x="195" y="18"/>
                    <a:pt x="113" y="56"/>
                  </a:cubicBezTo>
                  <a:cubicBezTo>
                    <a:pt x="31" y="95"/>
                    <a:pt x="0" y="118"/>
                    <a:pt x="21" y="118"/>
                  </a:cubicBezTo>
                  <a:cubicBezTo>
                    <a:pt x="33" y="118"/>
                    <a:pt x="65" y="109"/>
                    <a:pt x="117" y="90"/>
                  </a:cubicBezTo>
                  <a:cubicBezTo>
                    <a:pt x="155" y="77"/>
                    <a:pt x="179" y="70"/>
                    <a:pt x="188" y="70"/>
                  </a:cubicBezTo>
                  <a:cubicBezTo>
                    <a:pt x="196" y="70"/>
                    <a:pt x="195" y="75"/>
                    <a:pt x="186" y="84"/>
                  </a:cubicBezTo>
                  <a:cubicBezTo>
                    <a:pt x="151" y="112"/>
                    <a:pt x="152" y="137"/>
                    <a:pt x="176" y="137"/>
                  </a:cubicBezTo>
                  <a:cubicBezTo>
                    <a:pt x="184" y="137"/>
                    <a:pt x="196" y="134"/>
                    <a:pt x="210" y="125"/>
                  </a:cubicBezTo>
                  <a:cubicBezTo>
                    <a:pt x="224" y="117"/>
                    <a:pt x="235" y="112"/>
                    <a:pt x="241" y="112"/>
                  </a:cubicBezTo>
                  <a:cubicBezTo>
                    <a:pt x="247" y="112"/>
                    <a:pt x="248" y="117"/>
                    <a:pt x="245" y="125"/>
                  </a:cubicBezTo>
                  <a:cubicBezTo>
                    <a:pt x="242" y="140"/>
                    <a:pt x="246" y="147"/>
                    <a:pt x="256" y="147"/>
                  </a:cubicBezTo>
                  <a:cubicBezTo>
                    <a:pt x="258" y="147"/>
                    <a:pt x="260" y="147"/>
                    <a:pt x="262" y="146"/>
                  </a:cubicBezTo>
                  <a:cubicBezTo>
                    <a:pt x="272" y="143"/>
                    <a:pt x="280" y="125"/>
                    <a:pt x="272" y="108"/>
                  </a:cubicBezTo>
                  <a:cubicBezTo>
                    <a:pt x="267" y="90"/>
                    <a:pt x="277" y="80"/>
                    <a:pt x="302" y="80"/>
                  </a:cubicBezTo>
                  <a:cubicBezTo>
                    <a:pt x="306" y="80"/>
                    <a:pt x="310" y="80"/>
                    <a:pt x="314" y="80"/>
                  </a:cubicBezTo>
                  <a:cubicBezTo>
                    <a:pt x="359" y="80"/>
                    <a:pt x="359" y="77"/>
                    <a:pt x="317" y="35"/>
                  </a:cubicBezTo>
                  <a:cubicBezTo>
                    <a:pt x="297" y="1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27"/>
            <p:cNvSpPr/>
            <p:nvPr/>
          </p:nvSpPr>
          <p:spPr>
            <a:xfrm>
              <a:off x="5349825" y="1323300"/>
              <a:ext cx="1925" cy="800"/>
            </a:xfrm>
            <a:custGeom>
              <a:avLst/>
              <a:gdLst/>
              <a:ahLst/>
              <a:cxnLst/>
              <a:rect l="l" t="t" r="r" b="b"/>
              <a:pathLst>
                <a:path w="77" h="32" extrusionOk="0">
                  <a:moveTo>
                    <a:pt x="25" y="1"/>
                  </a:moveTo>
                  <a:cubicBezTo>
                    <a:pt x="10" y="1"/>
                    <a:pt x="1" y="7"/>
                    <a:pt x="4" y="16"/>
                  </a:cubicBezTo>
                  <a:cubicBezTo>
                    <a:pt x="7" y="27"/>
                    <a:pt x="18" y="31"/>
                    <a:pt x="32" y="31"/>
                  </a:cubicBezTo>
                  <a:cubicBezTo>
                    <a:pt x="36" y="31"/>
                    <a:pt x="41" y="31"/>
                    <a:pt x="46" y="30"/>
                  </a:cubicBezTo>
                  <a:cubicBezTo>
                    <a:pt x="63" y="22"/>
                    <a:pt x="77" y="16"/>
                    <a:pt x="77" y="12"/>
                  </a:cubicBezTo>
                  <a:cubicBezTo>
                    <a:pt x="77" y="6"/>
                    <a:pt x="56" y="2"/>
                    <a:pt x="35" y="2"/>
                  </a:cubicBezTo>
                  <a:cubicBezTo>
                    <a:pt x="32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27"/>
            <p:cNvSpPr/>
            <p:nvPr/>
          </p:nvSpPr>
          <p:spPr>
            <a:xfrm>
              <a:off x="5348450" y="1315175"/>
              <a:ext cx="1400" cy="750"/>
            </a:xfrm>
            <a:custGeom>
              <a:avLst/>
              <a:gdLst/>
              <a:ahLst/>
              <a:cxnLst/>
              <a:rect l="l" t="t" r="r" b="b"/>
              <a:pathLst>
                <a:path w="56" h="30" extrusionOk="0">
                  <a:moveTo>
                    <a:pt x="17" y="0"/>
                  </a:moveTo>
                  <a:cubicBezTo>
                    <a:pt x="7" y="0"/>
                    <a:pt x="1" y="6"/>
                    <a:pt x="3" y="14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30" y="29"/>
                    <a:pt x="32" y="29"/>
                    <a:pt x="34" y="29"/>
                  </a:cubicBezTo>
                  <a:cubicBezTo>
                    <a:pt x="45" y="25"/>
                    <a:pt x="55" y="22"/>
                    <a:pt x="52" y="14"/>
                  </a:cubicBezTo>
                  <a:cubicBezTo>
                    <a:pt x="52" y="11"/>
                    <a:pt x="38" y="4"/>
                    <a:pt x="24" y="1"/>
                  </a:cubicBezTo>
                  <a:cubicBezTo>
                    <a:pt x="22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27"/>
            <p:cNvSpPr/>
            <p:nvPr/>
          </p:nvSpPr>
          <p:spPr>
            <a:xfrm>
              <a:off x="5355525" y="1328525"/>
              <a:ext cx="5925" cy="925"/>
            </a:xfrm>
            <a:custGeom>
              <a:avLst/>
              <a:gdLst/>
              <a:ahLst/>
              <a:cxnLst/>
              <a:rect l="l" t="t" r="r" b="b"/>
              <a:pathLst>
                <a:path w="237" h="37" extrusionOk="0">
                  <a:moveTo>
                    <a:pt x="147" y="0"/>
                  </a:moveTo>
                  <a:cubicBezTo>
                    <a:pt x="142" y="0"/>
                    <a:pt x="136" y="1"/>
                    <a:pt x="130" y="1"/>
                  </a:cubicBezTo>
                  <a:cubicBezTo>
                    <a:pt x="84" y="1"/>
                    <a:pt x="33" y="12"/>
                    <a:pt x="15" y="22"/>
                  </a:cubicBezTo>
                  <a:cubicBezTo>
                    <a:pt x="1" y="31"/>
                    <a:pt x="15" y="37"/>
                    <a:pt x="51" y="37"/>
                  </a:cubicBezTo>
                  <a:cubicBezTo>
                    <a:pt x="59" y="37"/>
                    <a:pt x="68" y="36"/>
                    <a:pt x="78" y="36"/>
                  </a:cubicBezTo>
                  <a:cubicBezTo>
                    <a:pt x="193" y="26"/>
                    <a:pt x="236" y="0"/>
                    <a:pt x="1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27"/>
            <p:cNvSpPr/>
            <p:nvPr/>
          </p:nvSpPr>
          <p:spPr>
            <a:xfrm>
              <a:off x="5355550" y="13163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8" y="0"/>
                  </a:moveTo>
                  <a:cubicBezTo>
                    <a:pt x="26" y="0"/>
                    <a:pt x="23" y="0"/>
                    <a:pt x="21" y="1"/>
                  </a:cubicBezTo>
                  <a:cubicBezTo>
                    <a:pt x="8" y="4"/>
                    <a:pt x="0" y="15"/>
                    <a:pt x="8" y="25"/>
                  </a:cubicBezTo>
                  <a:cubicBezTo>
                    <a:pt x="10" y="36"/>
                    <a:pt x="17" y="40"/>
                    <a:pt x="26" y="40"/>
                  </a:cubicBezTo>
                  <a:cubicBezTo>
                    <a:pt x="29" y="40"/>
                    <a:pt x="32" y="40"/>
                    <a:pt x="35" y="39"/>
                  </a:cubicBezTo>
                  <a:cubicBezTo>
                    <a:pt x="46" y="36"/>
                    <a:pt x="53" y="25"/>
                    <a:pt x="49" y="15"/>
                  </a:cubicBezTo>
                  <a:cubicBezTo>
                    <a:pt x="46" y="6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27"/>
            <p:cNvSpPr/>
            <p:nvPr/>
          </p:nvSpPr>
          <p:spPr>
            <a:xfrm>
              <a:off x="5358025" y="1315325"/>
              <a:ext cx="4350" cy="2250"/>
            </a:xfrm>
            <a:custGeom>
              <a:avLst/>
              <a:gdLst/>
              <a:ahLst/>
              <a:cxnLst/>
              <a:rect l="l" t="t" r="r" b="b"/>
              <a:pathLst>
                <a:path w="174" h="90" extrusionOk="0">
                  <a:moveTo>
                    <a:pt x="141" y="1"/>
                  </a:moveTo>
                  <a:cubicBezTo>
                    <a:pt x="133" y="1"/>
                    <a:pt x="122" y="1"/>
                    <a:pt x="109" y="2"/>
                  </a:cubicBezTo>
                  <a:cubicBezTo>
                    <a:pt x="68" y="5"/>
                    <a:pt x="26" y="16"/>
                    <a:pt x="19" y="23"/>
                  </a:cubicBezTo>
                  <a:cubicBezTo>
                    <a:pt x="0" y="42"/>
                    <a:pt x="28" y="90"/>
                    <a:pt x="54" y="90"/>
                  </a:cubicBezTo>
                  <a:cubicBezTo>
                    <a:pt x="56" y="90"/>
                    <a:pt x="59" y="89"/>
                    <a:pt x="61" y="88"/>
                  </a:cubicBezTo>
                  <a:cubicBezTo>
                    <a:pt x="72" y="88"/>
                    <a:pt x="78" y="75"/>
                    <a:pt x="75" y="64"/>
                  </a:cubicBezTo>
                  <a:cubicBezTo>
                    <a:pt x="72" y="52"/>
                    <a:pt x="76" y="46"/>
                    <a:pt x="86" y="46"/>
                  </a:cubicBezTo>
                  <a:cubicBezTo>
                    <a:pt x="88" y="46"/>
                    <a:pt x="90" y="46"/>
                    <a:pt x="93" y="47"/>
                  </a:cubicBezTo>
                  <a:cubicBezTo>
                    <a:pt x="95" y="47"/>
                    <a:pt x="98" y="47"/>
                    <a:pt x="101" y="47"/>
                  </a:cubicBezTo>
                  <a:cubicBezTo>
                    <a:pt x="117" y="47"/>
                    <a:pt x="137" y="40"/>
                    <a:pt x="151" y="26"/>
                  </a:cubicBezTo>
                  <a:cubicBezTo>
                    <a:pt x="173" y="7"/>
                    <a:pt x="173" y="1"/>
                    <a:pt x="1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27"/>
            <p:cNvSpPr/>
            <p:nvPr/>
          </p:nvSpPr>
          <p:spPr>
            <a:xfrm>
              <a:off x="5365350" y="1314025"/>
              <a:ext cx="25600" cy="3675"/>
            </a:xfrm>
            <a:custGeom>
              <a:avLst/>
              <a:gdLst/>
              <a:ahLst/>
              <a:cxnLst/>
              <a:rect l="l" t="t" r="r" b="b"/>
              <a:pathLst>
                <a:path w="1024" h="147" extrusionOk="0">
                  <a:moveTo>
                    <a:pt x="1019" y="1"/>
                  </a:moveTo>
                  <a:cubicBezTo>
                    <a:pt x="1007" y="1"/>
                    <a:pt x="970" y="19"/>
                    <a:pt x="948" y="40"/>
                  </a:cubicBezTo>
                  <a:cubicBezTo>
                    <a:pt x="942" y="47"/>
                    <a:pt x="935" y="51"/>
                    <a:pt x="930" y="51"/>
                  </a:cubicBezTo>
                  <a:cubicBezTo>
                    <a:pt x="925" y="51"/>
                    <a:pt x="921" y="48"/>
                    <a:pt x="919" y="44"/>
                  </a:cubicBezTo>
                  <a:cubicBezTo>
                    <a:pt x="918" y="36"/>
                    <a:pt x="906" y="33"/>
                    <a:pt x="888" y="33"/>
                  </a:cubicBezTo>
                  <a:cubicBezTo>
                    <a:pt x="874" y="33"/>
                    <a:pt x="855" y="35"/>
                    <a:pt x="836" y="40"/>
                  </a:cubicBezTo>
                  <a:cubicBezTo>
                    <a:pt x="821" y="44"/>
                    <a:pt x="801" y="46"/>
                    <a:pt x="781" y="46"/>
                  </a:cubicBezTo>
                  <a:cubicBezTo>
                    <a:pt x="750" y="46"/>
                    <a:pt x="717" y="41"/>
                    <a:pt x="695" y="33"/>
                  </a:cubicBezTo>
                  <a:cubicBezTo>
                    <a:pt x="673" y="26"/>
                    <a:pt x="640" y="22"/>
                    <a:pt x="599" y="22"/>
                  </a:cubicBezTo>
                  <a:cubicBezTo>
                    <a:pt x="468" y="22"/>
                    <a:pt x="269" y="57"/>
                    <a:pt x="205" y="99"/>
                  </a:cubicBezTo>
                  <a:cubicBezTo>
                    <a:pt x="194" y="107"/>
                    <a:pt x="185" y="111"/>
                    <a:pt x="180" y="111"/>
                  </a:cubicBezTo>
                  <a:cubicBezTo>
                    <a:pt x="175" y="111"/>
                    <a:pt x="174" y="106"/>
                    <a:pt x="178" y="95"/>
                  </a:cubicBezTo>
                  <a:cubicBezTo>
                    <a:pt x="181" y="87"/>
                    <a:pt x="178" y="82"/>
                    <a:pt x="170" y="82"/>
                  </a:cubicBezTo>
                  <a:cubicBezTo>
                    <a:pt x="162" y="82"/>
                    <a:pt x="148" y="87"/>
                    <a:pt x="128" y="95"/>
                  </a:cubicBezTo>
                  <a:cubicBezTo>
                    <a:pt x="110" y="105"/>
                    <a:pt x="88" y="111"/>
                    <a:pt x="73" y="111"/>
                  </a:cubicBezTo>
                  <a:cubicBezTo>
                    <a:pt x="65" y="111"/>
                    <a:pt x="59" y="109"/>
                    <a:pt x="56" y="106"/>
                  </a:cubicBezTo>
                  <a:cubicBezTo>
                    <a:pt x="48" y="101"/>
                    <a:pt x="39" y="97"/>
                    <a:pt x="29" y="97"/>
                  </a:cubicBezTo>
                  <a:cubicBezTo>
                    <a:pt x="25" y="97"/>
                    <a:pt x="21" y="98"/>
                    <a:pt x="18" y="99"/>
                  </a:cubicBezTo>
                  <a:cubicBezTo>
                    <a:pt x="8" y="102"/>
                    <a:pt x="0" y="116"/>
                    <a:pt x="4" y="130"/>
                  </a:cubicBezTo>
                  <a:cubicBezTo>
                    <a:pt x="8" y="141"/>
                    <a:pt x="45" y="146"/>
                    <a:pt x="94" y="146"/>
                  </a:cubicBezTo>
                  <a:cubicBezTo>
                    <a:pt x="158" y="146"/>
                    <a:pt x="240" y="137"/>
                    <a:pt x="299" y="119"/>
                  </a:cubicBezTo>
                  <a:cubicBezTo>
                    <a:pt x="308" y="118"/>
                    <a:pt x="316" y="117"/>
                    <a:pt x="324" y="117"/>
                  </a:cubicBezTo>
                  <a:cubicBezTo>
                    <a:pt x="334" y="117"/>
                    <a:pt x="341" y="119"/>
                    <a:pt x="341" y="123"/>
                  </a:cubicBezTo>
                  <a:cubicBezTo>
                    <a:pt x="341" y="124"/>
                    <a:pt x="344" y="125"/>
                    <a:pt x="348" y="125"/>
                  </a:cubicBezTo>
                  <a:cubicBezTo>
                    <a:pt x="362" y="125"/>
                    <a:pt x="395" y="115"/>
                    <a:pt x="431" y="99"/>
                  </a:cubicBezTo>
                  <a:cubicBezTo>
                    <a:pt x="465" y="84"/>
                    <a:pt x="493" y="77"/>
                    <a:pt x="509" y="77"/>
                  </a:cubicBezTo>
                  <a:cubicBezTo>
                    <a:pt x="531" y="77"/>
                    <a:pt x="532" y="89"/>
                    <a:pt x="500" y="113"/>
                  </a:cubicBezTo>
                  <a:cubicBezTo>
                    <a:pt x="496" y="115"/>
                    <a:pt x="496" y="115"/>
                    <a:pt x="498" y="115"/>
                  </a:cubicBezTo>
                  <a:cubicBezTo>
                    <a:pt x="503" y="115"/>
                    <a:pt x="530" y="108"/>
                    <a:pt x="566" y="95"/>
                  </a:cubicBezTo>
                  <a:cubicBezTo>
                    <a:pt x="604" y="82"/>
                    <a:pt x="631" y="75"/>
                    <a:pt x="653" y="75"/>
                  </a:cubicBezTo>
                  <a:cubicBezTo>
                    <a:pt x="670" y="75"/>
                    <a:pt x="684" y="79"/>
                    <a:pt x="698" y="89"/>
                  </a:cubicBezTo>
                  <a:cubicBezTo>
                    <a:pt x="712" y="99"/>
                    <a:pt x="729" y="104"/>
                    <a:pt x="752" y="104"/>
                  </a:cubicBezTo>
                  <a:cubicBezTo>
                    <a:pt x="775" y="104"/>
                    <a:pt x="804" y="99"/>
                    <a:pt x="840" y="89"/>
                  </a:cubicBezTo>
                  <a:cubicBezTo>
                    <a:pt x="895" y="75"/>
                    <a:pt x="948" y="57"/>
                    <a:pt x="954" y="54"/>
                  </a:cubicBezTo>
                  <a:cubicBezTo>
                    <a:pt x="961" y="47"/>
                    <a:pt x="975" y="40"/>
                    <a:pt x="989" y="36"/>
                  </a:cubicBezTo>
                  <a:cubicBezTo>
                    <a:pt x="999" y="30"/>
                    <a:pt x="1014" y="19"/>
                    <a:pt x="1020" y="9"/>
                  </a:cubicBezTo>
                  <a:cubicBezTo>
                    <a:pt x="1024" y="3"/>
                    <a:pt x="1023" y="1"/>
                    <a:pt x="1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27"/>
            <p:cNvSpPr/>
            <p:nvPr/>
          </p:nvSpPr>
          <p:spPr>
            <a:xfrm>
              <a:off x="5369775" y="1311250"/>
              <a:ext cx="5050" cy="800"/>
            </a:xfrm>
            <a:custGeom>
              <a:avLst/>
              <a:gdLst/>
              <a:ahLst/>
              <a:cxnLst/>
              <a:rect l="l" t="t" r="r" b="b"/>
              <a:pathLst>
                <a:path w="202" h="32" extrusionOk="0">
                  <a:moveTo>
                    <a:pt x="163" y="0"/>
                  </a:moveTo>
                  <a:cubicBezTo>
                    <a:pt x="143" y="0"/>
                    <a:pt x="109" y="3"/>
                    <a:pt x="73" y="9"/>
                  </a:cubicBezTo>
                  <a:cubicBezTo>
                    <a:pt x="11" y="19"/>
                    <a:pt x="1" y="26"/>
                    <a:pt x="39" y="30"/>
                  </a:cubicBezTo>
                  <a:cubicBezTo>
                    <a:pt x="47" y="31"/>
                    <a:pt x="56" y="31"/>
                    <a:pt x="65" y="31"/>
                  </a:cubicBezTo>
                  <a:cubicBezTo>
                    <a:pt x="127" y="31"/>
                    <a:pt x="202" y="14"/>
                    <a:pt x="177" y="2"/>
                  </a:cubicBezTo>
                  <a:cubicBezTo>
                    <a:pt x="174" y="1"/>
                    <a:pt x="169" y="0"/>
                    <a:pt x="1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27"/>
            <p:cNvSpPr/>
            <p:nvPr/>
          </p:nvSpPr>
          <p:spPr>
            <a:xfrm>
              <a:off x="5375675" y="1310325"/>
              <a:ext cx="2650" cy="1200"/>
            </a:xfrm>
            <a:custGeom>
              <a:avLst/>
              <a:gdLst/>
              <a:ahLst/>
              <a:cxnLst/>
              <a:rect l="l" t="t" r="r" b="b"/>
              <a:pathLst>
                <a:path w="106" h="48" extrusionOk="0">
                  <a:moveTo>
                    <a:pt x="81" y="0"/>
                  </a:moveTo>
                  <a:cubicBezTo>
                    <a:pt x="73" y="0"/>
                    <a:pt x="63" y="2"/>
                    <a:pt x="53" y="4"/>
                  </a:cubicBezTo>
                  <a:cubicBezTo>
                    <a:pt x="18" y="14"/>
                    <a:pt x="0" y="29"/>
                    <a:pt x="11" y="35"/>
                  </a:cubicBezTo>
                  <a:cubicBezTo>
                    <a:pt x="21" y="43"/>
                    <a:pt x="35" y="47"/>
                    <a:pt x="49" y="47"/>
                  </a:cubicBezTo>
                  <a:cubicBezTo>
                    <a:pt x="54" y="47"/>
                    <a:pt x="58" y="47"/>
                    <a:pt x="63" y="46"/>
                  </a:cubicBezTo>
                  <a:cubicBezTo>
                    <a:pt x="80" y="42"/>
                    <a:pt x="98" y="29"/>
                    <a:pt x="101" y="14"/>
                  </a:cubicBezTo>
                  <a:cubicBezTo>
                    <a:pt x="105" y="5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27"/>
            <p:cNvSpPr/>
            <p:nvPr/>
          </p:nvSpPr>
          <p:spPr>
            <a:xfrm>
              <a:off x="5387000" y="1339300"/>
              <a:ext cx="1350" cy="2825"/>
            </a:xfrm>
            <a:custGeom>
              <a:avLst/>
              <a:gdLst/>
              <a:ahLst/>
              <a:cxnLst/>
              <a:rect l="l" t="t" r="r" b="b"/>
              <a:pathLst>
                <a:path w="54" h="113" extrusionOk="0">
                  <a:moveTo>
                    <a:pt x="14" y="0"/>
                  </a:moveTo>
                  <a:cubicBezTo>
                    <a:pt x="10" y="0"/>
                    <a:pt x="9" y="11"/>
                    <a:pt x="5" y="32"/>
                  </a:cubicBezTo>
                  <a:cubicBezTo>
                    <a:pt x="0" y="83"/>
                    <a:pt x="6" y="112"/>
                    <a:pt x="20" y="112"/>
                  </a:cubicBezTo>
                  <a:cubicBezTo>
                    <a:pt x="25" y="112"/>
                    <a:pt x="32" y="108"/>
                    <a:pt x="40" y="98"/>
                  </a:cubicBezTo>
                  <a:cubicBezTo>
                    <a:pt x="53" y="80"/>
                    <a:pt x="53" y="49"/>
                    <a:pt x="37" y="28"/>
                  </a:cubicBezTo>
                  <a:cubicBezTo>
                    <a:pt x="25" y="9"/>
                    <a:pt x="18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27"/>
            <p:cNvSpPr/>
            <p:nvPr/>
          </p:nvSpPr>
          <p:spPr>
            <a:xfrm>
              <a:off x="5379925" y="1316875"/>
              <a:ext cx="1675" cy="625"/>
            </a:xfrm>
            <a:custGeom>
              <a:avLst/>
              <a:gdLst/>
              <a:ahLst/>
              <a:cxnLst/>
              <a:rect l="l" t="t" r="r" b="b"/>
              <a:pathLst>
                <a:path w="67" h="25" extrusionOk="0">
                  <a:moveTo>
                    <a:pt x="53" y="1"/>
                  </a:moveTo>
                  <a:cubicBezTo>
                    <a:pt x="49" y="1"/>
                    <a:pt x="44" y="1"/>
                    <a:pt x="38" y="2"/>
                  </a:cubicBezTo>
                  <a:cubicBezTo>
                    <a:pt x="14" y="9"/>
                    <a:pt x="0" y="16"/>
                    <a:pt x="11" y="23"/>
                  </a:cubicBezTo>
                  <a:cubicBezTo>
                    <a:pt x="13" y="24"/>
                    <a:pt x="16" y="24"/>
                    <a:pt x="20" y="24"/>
                  </a:cubicBezTo>
                  <a:cubicBezTo>
                    <a:pt x="30" y="24"/>
                    <a:pt x="43" y="20"/>
                    <a:pt x="56" y="13"/>
                  </a:cubicBezTo>
                  <a:cubicBezTo>
                    <a:pt x="6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27"/>
            <p:cNvSpPr/>
            <p:nvPr/>
          </p:nvSpPr>
          <p:spPr>
            <a:xfrm>
              <a:off x="5378950" y="1309750"/>
              <a:ext cx="10625" cy="2500"/>
            </a:xfrm>
            <a:custGeom>
              <a:avLst/>
              <a:gdLst/>
              <a:ahLst/>
              <a:cxnLst/>
              <a:rect l="l" t="t" r="r" b="b"/>
              <a:pathLst>
                <a:path w="425" h="100" extrusionOk="0">
                  <a:moveTo>
                    <a:pt x="202" y="22"/>
                  </a:moveTo>
                  <a:cubicBezTo>
                    <a:pt x="211" y="22"/>
                    <a:pt x="216" y="29"/>
                    <a:pt x="213" y="41"/>
                  </a:cubicBezTo>
                  <a:cubicBezTo>
                    <a:pt x="209" y="55"/>
                    <a:pt x="202" y="65"/>
                    <a:pt x="196" y="65"/>
                  </a:cubicBezTo>
                  <a:cubicBezTo>
                    <a:pt x="194" y="66"/>
                    <a:pt x="193" y="66"/>
                    <a:pt x="192" y="66"/>
                  </a:cubicBezTo>
                  <a:cubicBezTo>
                    <a:pt x="186" y="66"/>
                    <a:pt x="181" y="59"/>
                    <a:pt x="178" y="48"/>
                  </a:cubicBezTo>
                  <a:cubicBezTo>
                    <a:pt x="175" y="37"/>
                    <a:pt x="185" y="27"/>
                    <a:pt x="196" y="23"/>
                  </a:cubicBezTo>
                  <a:cubicBezTo>
                    <a:pt x="198" y="23"/>
                    <a:pt x="200" y="22"/>
                    <a:pt x="202" y="22"/>
                  </a:cubicBezTo>
                  <a:close/>
                  <a:moveTo>
                    <a:pt x="277" y="0"/>
                  </a:moveTo>
                  <a:cubicBezTo>
                    <a:pt x="259" y="0"/>
                    <a:pt x="234" y="2"/>
                    <a:pt x="209" y="7"/>
                  </a:cubicBezTo>
                  <a:cubicBezTo>
                    <a:pt x="167" y="13"/>
                    <a:pt x="102" y="20"/>
                    <a:pt x="63" y="23"/>
                  </a:cubicBezTo>
                  <a:cubicBezTo>
                    <a:pt x="8" y="27"/>
                    <a:pt x="1" y="31"/>
                    <a:pt x="32" y="41"/>
                  </a:cubicBezTo>
                  <a:cubicBezTo>
                    <a:pt x="60" y="48"/>
                    <a:pt x="63" y="55"/>
                    <a:pt x="42" y="62"/>
                  </a:cubicBezTo>
                  <a:cubicBezTo>
                    <a:pt x="29" y="65"/>
                    <a:pt x="18" y="79"/>
                    <a:pt x="22" y="90"/>
                  </a:cubicBezTo>
                  <a:cubicBezTo>
                    <a:pt x="24" y="96"/>
                    <a:pt x="28" y="99"/>
                    <a:pt x="34" y="99"/>
                  </a:cubicBezTo>
                  <a:cubicBezTo>
                    <a:pt x="38" y="99"/>
                    <a:pt x="42" y="97"/>
                    <a:pt x="47" y="93"/>
                  </a:cubicBezTo>
                  <a:cubicBezTo>
                    <a:pt x="57" y="86"/>
                    <a:pt x="133" y="79"/>
                    <a:pt x="216" y="79"/>
                  </a:cubicBezTo>
                  <a:cubicBezTo>
                    <a:pt x="240" y="80"/>
                    <a:pt x="263" y="80"/>
                    <a:pt x="284" y="80"/>
                  </a:cubicBezTo>
                  <a:cubicBezTo>
                    <a:pt x="343" y="80"/>
                    <a:pt x="391" y="77"/>
                    <a:pt x="404" y="72"/>
                  </a:cubicBezTo>
                  <a:cubicBezTo>
                    <a:pt x="425" y="69"/>
                    <a:pt x="396" y="62"/>
                    <a:pt x="345" y="62"/>
                  </a:cubicBezTo>
                  <a:cubicBezTo>
                    <a:pt x="261" y="58"/>
                    <a:pt x="213" y="20"/>
                    <a:pt x="289" y="17"/>
                  </a:cubicBezTo>
                  <a:cubicBezTo>
                    <a:pt x="310" y="17"/>
                    <a:pt x="317" y="10"/>
                    <a:pt x="303" y="2"/>
                  </a:cubicBezTo>
                  <a:cubicBezTo>
                    <a:pt x="299" y="1"/>
                    <a:pt x="289" y="0"/>
                    <a:pt x="2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p27"/>
            <p:cNvSpPr/>
            <p:nvPr/>
          </p:nvSpPr>
          <p:spPr>
            <a:xfrm>
              <a:off x="5391025" y="1340975"/>
              <a:ext cx="3650" cy="3725"/>
            </a:xfrm>
            <a:custGeom>
              <a:avLst/>
              <a:gdLst/>
              <a:ahLst/>
              <a:cxnLst/>
              <a:rect l="l" t="t" r="r" b="b"/>
              <a:pathLst>
                <a:path w="146" h="149" extrusionOk="0">
                  <a:moveTo>
                    <a:pt x="96" y="0"/>
                  </a:moveTo>
                  <a:cubicBezTo>
                    <a:pt x="88" y="0"/>
                    <a:pt x="79" y="3"/>
                    <a:pt x="66" y="7"/>
                  </a:cubicBezTo>
                  <a:cubicBezTo>
                    <a:pt x="42" y="17"/>
                    <a:pt x="25" y="31"/>
                    <a:pt x="32" y="37"/>
                  </a:cubicBezTo>
                  <a:cubicBezTo>
                    <a:pt x="38" y="44"/>
                    <a:pt x="35" y="55"/>
                    <a:pt x="25" y="58"/>
                  </a:cubicBezTo>
                  <a:cubicBezTo>
                    <a:pt x="11" y="61"/>
                    <a:pt x="1" y="72"/>
                    <a:pt x="4" y="82"/>
                  </a:cubicBezTo>
                  <a:cubicBezTo>
                    <a:pt x="6" y="88"/>
                    <a:pt x="11" y="90"/>
                    <a:pt x="17" y="90"/>
                  </a:cubicBezTo>
                  <a:cubicBezTo>
                    <a:pt x="24" y="90"/>
                    <a:pt x="32" y="88"/>
                    <a:pt x="38" y="82"/>
                  </a:cubicBezTo>
                  <a:cubicBezTo>
                    <a:pt x="43" y="80"/>
                    <a:pt x="47" y="79"/>
                    <a:pt x="52" y="79"/>
                  </a:cubicBezTo>
                  <a:cubicBezTo>
                    <a:pt x="66" y="79"/>
                    <a:pt x="82" y="90"/>
                    <a:pt x="97" y="114"/>
                  </a:cubicBezTo>
                  <a:cubicBezTo>
                    <a:pt x="113" y="137"/>
                    <a:pt x="125" y="148"/>
                    <a:pt x="133" y="148"/>
                  </a:cubicBezTo>
                  <a:cubicBezTo>
                    <a:pt x="145" y="148"/>
                    <a:pt x="145" y="119"/>
                    <a:pt x="132" y="61"/>
                  </a:cubicBezTo>
                  <a:cubicBezTo>
                    <a:pt x="122" y="16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27"/>
            <p:cNvSpPr/>
            <p:nvPr/>
          </p:nvSpPr>
          <p:spPr>
            <a:xfrm>
              <a:off x="5391550" y="1310500"/>
              <a:ext cx="2775" cy="725"/>
            </a:xfrm>
            <a:custGeom>
              <a:avLst/>
              <a:gdLst/>
              <a:ahLst/>
              <a:cxnLst/>
              <a:rect l="l" t="t" r="r" b="b"/>
              <a:pathLst>
                <a:path w="111" h="29" extrusionOk="0">
                  <a:moveTo>
                    <a:pt x="105" y="0"/>
                  </a:moveTo>
                  <a:cubicBezTo>
                    <a:pt x="97" y="0"/>
                    <a:pt x="81" y="4"/>
                    <a:pt x="59" y="11"/>
                  </a:cubicBezTo>
                  <a:cubicBezTo>
                    <a:pt x="17" y="22"/>
                    <a:pt x="1" y="28"/>
                    <a:pt x="25" y="28"/>
                  </a:cubicBezTo>
                  <a:cubicBezTo>
                    <a:pt x="45" y="28"/>
                    <a:pt x="80" y="18"/>
                    <a:pt x="100" y="7"/>
                  </a:cubicBezTo>
                  <a:cubicBezTo>
                    <a:pt x="110" y="3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27"/>
            <p:cNvSpPr/>
            <p:nvPr/>
          </p:nvSpPr>
          <p:spPr>
            <a:xfrm>
              <a:off x="5395725" y="1310875"/>
              <a:ext cx="2425" cy="1025"/>
            </a:xfrm>
            <a:custGeom>
              <a:avLst/>
              <a:gdLst/>
              <a:ahLst/>
              <a:cxnLst/>
              <a:rect l="l" t="t" r="r" b="b"/>
              <a:pathLst>
                <a:path w="97" h="41" extrusionOk="0">
                  <a:moveTo>
                    <a:pt x="72" y="1"/>
                  </a:moveTo>
                  <a:cubicBezTo>
                    <a:pt x="64" y="1"/>
                    <a:pt x="54" y="4"/>
                    <a:pt x="42" y="10"/>
                  </a:cubicBezTo>
                  <a:cubicBezTo>
                    <a:pt x="17" y="24"/>
                    <a:pt x="0" y="34"/>
                    <a:pt x="3" y="37"/>
                  </a:cubicBezTo>
                  <a:cubicBezTo>
                    <a:pt x="3" y="41"/>
                    <a:pt x="24" y="41"/>
                    <a:pt x="52" y="41"/>
                  </a:cubicBezTo>
                  <a:cubicBezTo>
                    <a:pt x="83" y="41"/>
                    <a:pt x="97" y="31"/>
                    <a:pt x="90" y="13"/>
                  </a:cubicBezTo>
                  <a:cubicBezTo>
                    <a:pt x="88" y="5"/>
                    <a:pt x="82" y="1"/>
                    <a:pt x="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27"/>
            <p:cNvSpPr/>
            <p:nvPr/>
          </p:nvSpPr>
          <p:spPr>
            <a:xfrm>
              <a:off x="5340975" y="1128000"/>
              <a:ext cx="1250" cy="1500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5" y="0"/>
                  </a:moveTo>
                  <a:cubicBezTo>
                    <a:pt x="14" y="0"/>
                    <a:pt x="12" y="1"/>
                    <a:pt x="11" y="1"/>
                  </a:cubicBezTo>
                  <a:cubicBezTo>
                    <a:pt x="0" y="4"/>
                    <a:pt x="0" y="18"/>
                    <a:pt x="14" y="36"/>
                  </a:cubicBezTo>
                  <a:cubicBezTo>
                    <a:pt x="25" y="49"/>
                    <a:pt x="38" y="60"/>
                    <a:pt x="42" y="60"/>
                  </a:cubicBezTo>
                  <a:cubicBezTo>
                    <a:pt x="49" y="57"/>
                    <a:pt x="49" y="42"/>
                    <a:pt x="42" y="25"/>
                  </a:cubicBezTo>
                  <a:cubicBezTo>
                    <a:pt x="39" y="13"/>
                    <a:pt x="28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p27"/>
            <p:cNvSpPr/>
            <p:nvPr/>
          </p:nvSpPr>
          <p:spPr>
            <a:xfrm>
              <a:off x="5357100" y="1124225"/>
              <a:ext cx="2150" cy="600"/>
            </a:xfrm>
            <a:custGeom>
              <a:avLst/>
              <a:gdLst/>
              <a:ahLst/>
              <a:cxnLst/>
              <a:rect l="l" t="t" r="r" b="b"/>
              <a:pathLst>
                <a:path w="86" h="24" extrusionOk="0">
                  <a:moveTo>
                    <a:pt x="75" y="0"/>
                  </a:moveTo>
                  <a:cubicBezTo>
                    <a:pt x="69" y="0"/>
                    <a:pt x="59" y="2"/>
                    <a:pt x="46" y="6"/>
                  </a:cubicBezTo>
                  <a:cubicBezTo>
                    <a:pt x="11" y="13"/>
                    <a:pt x="0" y="20"/>
                    <a:pt x="18" y="24"/>
                  </a:cubicBezTo>
                  <a:cubicBezTo>
                    <a:pt x="35" y="24"/>
                    <a:pt x="63" y="17"/>
                    <a:pt x="77" y="9"/>
                  </a:cubicBezTo>
                  <a:cubicBezTo>
                    <a:pt x="85" y="4"/>
                    <a:pt x="84" y="0"/>
                    <a:pt x="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p27"/>
            <p:cNvSpPr/>
            <p:nvPr/>
          </p:nvSpPr>
          <p:spPr>
            <a:xfrm>
              <a:off x="5421475" y="1321800"/>
              <a:ext cx="2175" cy="825"/>
            </a:xfrm>
            <a:custGeom>
              <a:avLst/>
              <a:gdLst/>
              <a:ahLst/>
              <a:cxnLst/>
              <a:rect l="l" t="t" r="r" b="b"/>
              <a:pathLst>
                <a:path w="87" h="33" extrusionOk="0">
                  <a:moveTo>
                    <a:pt x="54" y="1"/>
                  </a:moveTo>
                  <a:cubicBezTo>
                    <a:pt x="47" y="1"/>
                    <a:pt x="39" y="2"/>
                    <a:pt x="32" y="3"/>
                  </a:cubicBezTo>
                  <a:cubicBezTo>
                    <a:pt x="14" y="7"/>
                    <a:pt x="0" y="17"/>
                    <a:pt x="3" y="24"/>
                  </a:cubicBezTo>
                  <a:cubicBezTo>
                    <a:pt x="5" y="30"/>
                    <a:pt x="15" y="33"/>
                    <a:pt x="26" y="33"/>
                  </a:cubicBezTo>
                  <a:cubicBezTo>
                    <a:pt x="33" y="33"/>
                    <a:pt x="41" y="32"/>
                    <a:pt x="48" y="31"/>
                  </a:cubicBezTo>
                  <a:cubicBezTo>
                    <a:pt x="73" y="24"/>
                    <a:pt x="87" y="13"/>
                    <a:pt x="77" y="7"/>
                  </a:cubicBezTo>
                  <a:cubicBezTo>
                    <a:pt x="72" y="2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p27"/>
            <p:cNvSpPr/>
            <p:nvPr/>
          </p:nvSpPr>
          <p:spPr>
            <a:xfrm>
              <a:off x="5362825" y="112337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2" y="1"/>
                  </a:moveTo>
                  <a:cubicBezTo>
                    <a:pt x="48" y="1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30" y="22"/>
                    <a:pt x="43" y="17"/>
                    <a:pt x="53" y="13"/>
                  </a:cubicBezTo>
                  <a:cubicBezTo>
                    <a:pt x="66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27"/>
            <p:cNvSpPr/>
            <p:nvPr/>
          </p:nvSpPr>
          <p:spPr>
            <a:xfrm>
              <a:off x="5426225" y="1322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36" y="1"/>
                  </a:moveTo>
                  <a:cubicBezTo>
                    <a:pt x="34" y="1"/>
                    <a:pt x="33" y="1"/>
                    <a:pt x="32" y="1"/>
                  </a:cubicBezTo>
                  <a:cubicBezTo>
                    <a:pt x="1" y="9"/>
                    <a:pt x="8" y="19"/>
                    <a:pt x="60" y="40"/>
                  </a:cubicBezTo>
                  <a:cubicBezTo>
                    <a:pt x="74" y="44"/>
                    <a:pt x="83" y="47"/>
                    <a:pt x="87" y="47"/>
                  </a:cubicBezTo>
                  <a:cubicBezTo>
                    <a:pt x="94" y="47"/>
                    <a:pt x="90" y="41"/>
                    <a:pt x="77" y="26"/>
                  </a:cubicBezTo>
                  <a:cubicBezTo>
                    <a:pt x="65" y="14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27"/>
            <p:cNvSpPr/>
            <p:nvPr/>
          </p:nvSpPr>
          <p:spPr>
            <a:xfrm>
              <a:off x="5428550" y="1321750"/>
              <a:ext cx="18000" cy="4150"/>
            </a:xfrm>
            <a:custGeom>
              <a:avLst/>
              <a:gdLst/>
              <a:ahLst/>
              <a:cxnLst/>
              <a:rect l="l" t="t" r="r" b="b"/>
              <a:pathLst>
                <a:path w="720" h="166" extrusionOk="0">
                  <a:moveTo>
                    <a:pt x="7" y="0"/>
                  </a:moveTo>
                  <a:cubicBezTo>
                    <a:pt x="0" y="0"/>
                    <a:pt x="10" y="19"/>
                    <a:pt x="33" y="47"/>
                  </a:cubicBezTo>
                  <a:cubicBezTo>
                    <a:pt x="42" y="59"/>
                    <a:pt x="64" y="68"/>
                    <a:pt x="79" y="68"/>
                  </a:cubicBezTo>
                  <a:cubicBezTo>
                    <a:pt x="81" y="68"/>
                    <a:pt x="83" y="68"/>
                    <a:pt x="85" y="68"/>
                  </a:cubicBezTo>
                  <a:cubicBezTo>
                    <a:pt x="90" y="66"/>
                    <a:pt x="95" y="65"/>
                    <a:pt x="100" y="65"/>
                  </a:cubicBezTo>
                  <a:cubicBezTo>
                    <a:pt x="111" y="65"/>
                    <a:pt x="120" y="70"/>
                    <a:pt x="123" y="74"/>
                  </a:cubicBezTo>
                  <a:cubicBezTo>
                    <a:pt x="127" y="84"/>
                    <a:pt x="148" y="92"/>
                    <a:pt x="175" y="92"/>
                  </a:cubicBezTo>
                  <a:cubicBezTo>
                    <a:pt x="227" y="92"/>
                    <a:pt x="255" y="130"/>
                    <a:pt x="210" y="140"/>
                  </a:cubicBezTo>
                  <a:cubicBezTo>
                    <a:pt x="192" y="147"/>
                    <a:pt x="196" y="151"/>
                    <a:pt x="223" y="158"/>
                  </a:cubicBezTo>
                  <a:cubicBezTo>
                    <a:pt x="240" y="163"/>
                    <a:pt x="253" y="165"/>
                    <a:pt x="262" y="165"/>
                  </a:cubicBezTo>
                  <a:cubicBezTo>
                    <a:pt x="284" y="165"/>
                    <a:pt x="282" y="149"/>
                    <a:pt x="262" y="113"/>
                  </a:cubicBezTo>
                  <a:cubicBezTo>
                    <a:pt x="250" y="89"/>
                    <a:pt x="246" y="73"/>
                    <a:pt x="253" y="73"/>
                  </a:cubicBezTo>
                  <a:lnTo>
                    <a:pt x="253" y="73"/>
                  </a:lnTo>
                  <a:cubicBezTo>
                    <a:pt x="254" y="73"/>
                    <a:pt x="256" y="73"/>
                    <a:pt x="258" y="74"/>
                  </a:cubicBezTo>
                  <a:cubicBezTo>
                    <a:pt x="266" y="79"/>
                    <a:pt x="280" y="82"/>
                    <a:pt x="298" y="82"/>
                  </a:cubicBezTo>
                  <a:cubicBezTo>
                    <a:pt x="334" y="82"/>
                    <a:pt x="390" y="73"/>
                    <a:pt x="470" y="57"/>
                  </a:cubicBezTo>
                  <a:cubicBezTo>
                    <a:pt x="480" y="55"/>
                    <a:pt x="489" y="53"/>
                    <a:pt x="496" y="53"/>
                  </a:cubicBezTo>
                  <a:cubicBezTo>
                    <a:pt x="510" y="53"/>
                    <a:pt x="517" y="57"/>
                    <a:pt x="515" y="64"/>
                  </a:cubicBezTo>
                  <a:cubicBezTo>
                    <a:pt x="513" y="71"/>
                    <a:pt x="520" y="75"/>
                    <a:pt x="534" y="75"/>
                  </a:cubicBezTo>
                  <a:cubicBezTo>
                    <a:pt x="545" y="75"/>
                    <a:pt x="560" y="72"/>
                    <a:pt x="577" y="68"/>
                  </a:cubicBezTo>
                  <a:cubicBezTo>
                    <a:pt x="612" y="60"/>
                    <a:pt x="660" y="54"/>
                    <a:pt x="685" y="54"/>
                  </a:cubicBezTo>
                  <a:cubicBezTo>
                    <a:pt x="691" y="54"/>
                    <a:pt x="695" y="54"/>
                    <a:pt x="699" y="54"/>
                  </a:cubicBezTo>
                  <a:cubicBezTo>
                    <a:pt x="718" y="54"/>
                    <a:pt x="720" y="48"/>
                    <a:pt x="706" y="39"/>
                  </a:cubicBezTo>
                  <a:cubicBezTo>
                    <a:pt x="695" y="29"/>
                    <a:pt x="640" y="22"/>
                    <a:pt x="588" y="19"/>
                  </a:cubicBezTo>
                  <a:cubicBezTo>
                    <a:pt x="536" y="19"/>
                    <a:pt x="491" y="15"/>
                    <a:pt x="487" y="9"/>
                  </a:cubicBezTo>
                  <a:cubicBezTo>
                    <a:pt x="487" y="6"/>
                    <a:pt x="482" y="5"/>
                    <a:pt x="472" y="5"/>
                  </a:cubicBezTo>
                  <a:cubicBezTo>
                    <a:pt x="457" y="5"/>
                    <a:pt x="431" y="8"/>
                    <a:pt x="401" y="12"/>
                  </a:cubicBezTo>
                  <a:cubicBezTo>
                    <a:pt x="347" y="22"/>
                    <a:pt x="264" y="27"/>
                    <a:pt x="189" y="27"/>
                  </a:cubicBezTo>
                  <a:cubicBezTo>
                    <a:pt x="108" y="27"/>
                    <a:pt x="37" y="21"/>
                    <a:pt x="23" y="9"/>
                  </a:cubicBezTo>
                  <a:cubicBezTo>
                    <a:pt x="15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27"/>
            <p:cNvSpPr/>
            <p:nvPr/>
          </p:nvSpPr>
          <p:spPr>
            <a:xfrm>
              <a:off x="5429425" y="1314325"/>
              <a:ext cx="2075" cy="625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73" y="1"/>
                  </a:moveTo>
                  <a:cubicBezTo>
                    <a:pt x="67" y="1"/>
                    <a:pt x="57" y="3"/>
                    <a:pt x="43" y="7"/>
                  </a:cubicBezTo>
                  <a:cubicBezTo>
                    <a:pt x="12" y="14"/>
                    <a:pt x="1" y="21"/>
                    <a:pt x="18" y="24"/>
                  </a:cubicBezTo>
                  <a:cubicBezTo>
                    <a:pt x="36" y="24"/>
                    <a:pt x="60" y="18"/>
                    <a:pt x="74" y="11"/>
                  </a:cubicBezTo>
                  <a:cubicBezTo>
                    <a:pt x="83" y="5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27"/>
            <p:cNvSpPr/>
            <p:nvPr/>
          </p:nvSpPr>
          <p:spPr>
            <a:xfrm>
              <a:off x="5437525" y="1325200"/>
              <a:ext cx="6250" cy="900"/>
            </a:xfrm>
            <a:custGeom>
              <a:avLst/>
              <a:gdLst/>
              <a:ahLst/>
              <a:cxnLst/>
              <a:rect l="l" t="t" r="r" b="b"/>
              <a:pathLst>
                <a:path w="250" h="36" extrusionOk="0">
                  <a:moveTo>
                    <a:pt x="194" y="1"/>
                  </a:moveTo>
                  <a:cubicBezTo>
                    <a:pt x="185" y="1"/>
                    <a:pt x="174" y="1"/>
                    <a:pt x="163" y="2"/>
                  </a:cubicBezTo>
                  <a:cubicBezTo>
                    <a:pt x="134" y="5"/>
                    <a:pt x="97" y="7"/>
                    <a:pt x="69" y="7"/>
                  </a:cubicBezTo>
                  <a:cubicBezTo>
                    <a:pt x="57" y="7"/>
                    <a:pt x="46" y="7"/>
                    <a:pt x="38" y="6"/>
                  </a:cubicBezTo>
                  <a:cubicBezTo>
                    <a:pt x="10" y="6"/>
                    <a:pt x="0" y="9"/>
                    <a:pt x="14" y="16"/>
                  </a:cubicBezTo>
                  <a:cubicBezTo>
                    <a:pt x="31" y="25"/>
                    <a:pt x="146" y="36"/>
                    <a:pt x="204" y="36"/>
                  </a:cubicBezTo>
                  <a:cubicBezTo>
                    <a:pt x="217" y="36"/>
                    <a:pt x="227" y="35"/>
                    <a:pt x="232" y="34"/>
                  </a:cubicBezTo>
                  <a:cubicBezTo>
                    <a:pt x="243" y="30"/>
                    <a:pt x="250" y="23"/>
                    <a:pt x="246" y="13"/>
                  </a:cubicBezTo>
                  <a:cubicBezTo>
                    <a:pt x="244" y="5"/>
                    <a:pt x="223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27"/>
            <p:cNvSpPr/>
            <p:nvPr/>
          </p:nvSpPr>
          <p:spPr>
            <a:xfrm>
              <a:off x="5444275" y="1324900"/>
              <a:ext cx="2475" cy="1000"/>
            </a:xfrm>
            <a:custGeom>
              <a:avLst/>
              <a:gdLst/>
              <a:ahLst/>
              <a:cxnLst/>
              <a:rect l="l" t="t" r="r" b="b"/>
              <a:pathLst>
                <a:path w="99" h="40" extrusionOk="0">
                  <a:moveTo>
                    <a:pt x="69" y="0"/>
                  </a:moveTo>
                  <a:cubicBezTo>
                    <a:pt x="62" y="0"/>
                    <a:pt x="52" y="1"/>
                    <a:pt x="42" y="4"/>
                  </a:cubicBezTo>
                  <a:cubicBezTo>
                    <a:pt x="18" y="11"/>
                    <a:pt x="1" y="21"/>
                    <a:pt x="4" y="32"/>
                  </a:cubicBezTo>
                  <a:cubicBezTo>
                    <a:pt x="6" y="37"/>
                    <a:pt x="18" y="40"/>
                    <a:pt x="34" y="40"/>
                  </a:cubicBezTo>
                  <a:cubicBezTo>
                    <a:pt x="40" y="40"/>
                    <a:pt x="46" y="39"/>
                    <a:pt x="52" y="38"/>
                  </a:cubicBezTo>
                  <a:cubicBezTo>
                    <a:pt x="81" y="35"/>
                    <a:pt x="98" y="21"/>
                    <a:pt x="94" y="11"/>
                  </a:cubicBezTo>
                  <a:cubicBezTo>
                    <a:pt x="92" y="4"/>
                    <a:pt x="83" y="0"/>
                    <a:pt x="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27"/>
            <p:cNvSpPr/>
            <p:nvPr/>
          </p:nvSpPr>
          <p:spPr>
            <a:xfrm>
              <a:off x="5382000" y="1119025"/>
              <a:ext cx="1625" cy="550"/>
            </a:xfrm>
            <a:custGeom>
              <a:avLst/>
              <a:gdLst/>
              <a:ahLst/>
              <a:cxnLst/>
              <a:rect l="l" t="t" r="r" b="b"/>
              <a:pathLst>
                <a:path w="65" h="22" extrusionOk="0">
                  <a:moveTo>
                    <a:pt x="57" y="1"/>
                  </a:moveTo>
                  <a:cubicBezTo>
                    <a:pt x="53" y="1"/>
                    <a:pt x="45" y="1"/>
                    <a:pt x="35" y="3"/>
                  </a:cubicBezTo>
                  <a:cubicBezTo>
                    <a:pt x="14" y="9"/>
                    <a:pt x="0" y="17"/>
                    <a:pt x="11" y="20"/>
                  </a:cubicBezTo>
                  <a:cubicBezTo>
                    <a:pt x="14" y="21"/>
                    <a:pt x="17" y="21"/>
                    <a:pt x="20" y="21"/>
                  </a:cubicBezTo>
                  <a:cubicBezTo>
                    <a:pt x="31" y="21"/>
                    <a:pt x="45" y="17"/>
                    <a:pt x="53" y="9"/>
                  </a:cubicBezTo>
                  <a:cubicBezTo>
                    <a:pt x="64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27"/>
            <p:cNvSpPr/>
            <p:nvPr/>
          </p:nvSpPr>
          <p:spPr>
            <a:xfrm>
              <a:off x="5447400" y="1321575"/>
              <a:ext cx="3150" cy="1025"/>
            </a:xfrm>
            <a:custGeom>
              <a:avLst/>
              <a:gdLst/>
              <a:ahLst/>
              <a:cxnLst/>
              <a:rect l="l" t="t" r="r" b="b"/>
              <a:pathLst>
                <a:path w="126" h="41" extrusionOk="0">
                  <a:moveTo>
                    <a:pt x="53" y="1"/>
                  </a:moveTo>
                  <a:cubicBezTo>
                    <a:pt x="43" y="1"/>
                    <a:pt x="34" y="2"/>
                    <a:pt x="28" y="5"/>
                  </a:cubicBezTo>
                  <a:cubicBezTo>
                    <a:pt x="11" y="8"/>
                    <a:pt x="1" y="19"/>
                    <a:pt x="4" y="29"/>
                  </a:cubicBezTo>
                  <a:cubicBezTo>
                    <a:pt x="6" y="37"/>
                    <a:pt x="16" y="40"/>
                    <a:pt x="30" y="40"/>
                  </a:cubicBezTo>
                  <a:cubicBezTo>
                    <a:pt x="42" y="40"/>
                    <a:pt x="57" y="38"/>
                    <a:pt x="73" y="33"/>
                  </a:cubicBezTo>
                  <a:cubicBezTo>
                    <a:pt x="122" y="19"/>
                    <a:pt x="125" y="16"/>
                    <a:pt x="94" y="5"/>
                  </a:cubicBezTo>
                  <a:cubicBezTo>
                    <a:pt x="82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27"/>
            <p:cNvSpPr/>
            <p:nvPr/>
          </p:nvSpPr>
          <p:spPr>
            <a:xfrm>
              <a:off x="5384950" y="1118225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69" y="1"/>
                  </a:moveTo>
                  <a:cubicBezTo>
                    <a:pt x="63" y="1"/>
                    <a:pt x="54" y="3"/>
                    <a:pt x="42" y="7"/>
                  </a:cubicBezTo>
                  <a:cubicBezTo>
                    <a:pt x="11" y="14"/>
                    <a:pt x="1" y="20"/>
                    <a:pt x="18" y="24"/>
                  </a:cubicBezTo>
                  <a:cubicBezTo>
                    <a:pt x="31" y="24"/>
                    <a:pt x="60" y="17"/>
                    <a:pt x="73" y="10"/>
                  </a:cubicBezTo>
                  <a:cubicBezTo>
                    <a:pt x="79" y="4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27"/>
            <p:cNvSpPr/>
            <p:nvPr/>
          </p:nvSpPr>
          <p:spPr>
            <a:xfrm>
              <a:off x="5450600" y="1321850"/>
              <a:ext cx="2075" cy="1000"/>
            </a:xfrm>
            <a:custGeom>
              <a:avLst/>
              <a:gdLst/>
              <a:ahLst/>
              <a:cxnLst/>
              <a:rect l="l" t="t" r="r" b="b"/>
              <a:pathLst>
                <a:path w="83" h="40" extrusionOk="0">
                  <a:moveTo>
                    <a:pt x="51" y="0"/>
                  </a:moveTo>
                  <a:cubicBezTo>
                    <a:pt x="41" y="0"/>
                    <a:pt x="26" y="7"/>
                    <a:pt x="18" y="15"/>
                  </a:cubicBezTo>
                  <a:cubicBezTo>
                    <a:pt x="1" y="32"/>
                    <a:pt x="1" y="39"/>
                    <a:pt x="25" y="39"/>
                  </a:cubicBezTo>
                  <a:cubicBezTo>
                    <a:pt x="27" y="39"/>
                    <a:pt x="30" y="39"/>
                    <a:pt x="32" y="39"/>
                  </a:cubicBezTo>
                  <a:cubicBezTo>
                    <a:pt x="63" y="39"/>
                    <a:pt x="82" y="14"/>
                    <a:pt x="57" y="1"/>
                  </a:cubicBezTo>
                  <a:cubicBezTo>
                    <a:pt x="55" y="1"/>
                    <a:pt x="53" y="0"/>
                    <a:pt x="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27"/>
            <p:cNvSpPr/>
            <p:nvPr/>
          </p:nvSpPr>
          <p:spPr>
            <a:xfrm>
              <a:off x="5452775" y="1321400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8" y="5"/>
                    <a:pt x="0" y="19"/>
                    <a:pt x="8" y="36"/>
                  </a:cubicBezTo>
                  <a:cubicBezTo>
                    <a:pt x="12" y="47"/>
                    <a:pt x="18" y="52"/>
                    <a:pt x="24" y="52"/>
                  </a:cubicBezTo>
                  <a:cubicBezTo>
                    <a:pt x="27" y="52"/>
                    <a:pt x="31" y="51"/>
                    <a:pt x="35" y="47"/>
                  </a:cubicBezTo>
                  <a:cubicBezTo>
                    <a:pt x="45" y="36"/>
                    <a:pt x="53" y="23"/>
                    <a:pt x="49" y="12"/>
                  </a:cubicBez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27"/>
            <p:cNvSpPr/>
            <p:nvPr/>
          </p:nvSpPr>
          <p:spPr>
            <a:xfrm>
              <a:off x="5454600" y="1321400"/>
              <a:ext cx="1750" cy="1050"/>
            </a:xfrm>
            <a:custGeom>
              <a:avLst/>
              <a:gdLst/>
              <a:ahLst/>
              <a:cxnLst/>
              <a:rect l="l" t="t" r="r" b="b"/>
              <a:pathLst>
                <a:path w="70" h="42" extrusionOk="0">
                  <a:moveTo>
                    <a:pt x="26" y="1"/>
                  </a:moveTo>
                  <a:cubicBezTo>
                    <a:pt x="23" y="1"/>
                    <a:pt x="21" y="1"/>
                    <a:pt x="18" y="2"/>
                  </a:cubicBezTo>
                  <a:cubicBezTo>
                    <a:pt x="7" y="5"/>
                    <a:pt x="1" y="15"/>
                    <a:pt x="4" y="26"/>
                  </a:cubicBezTo>
                  <a:cubicBezTo>
                    <a:pt x="7" y="37"/>
                    <a:pt x="17" y="41"/>
                    <a:pt x="32" y="41"/>
                  </a:cubicBezTo>
                  <a:cubicBezTo>
                    <a:pt x="36" y="41"/>
                    <a:pt x="41" y="41"/>
                    <a:pt x="46" y="40"/>
                  </a:cubicBezTo>
                  <a:cubicBezTo>
                    <a:pt x="63" y="33"/>
                    <a:pt x="70" y="23"/>
                    <a:pt x="60" y="12"/>
                  </a:cubicBezTo>
                  <a:cubicBezTo>
                    <a:pt x="51" y="6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27"/>
            <p:cNvSpPr/>
            <p:nvPr/>
          </p:nvSpPr>
          <p:spPr>
            <a:xfrm>
              <a:off x="5403675" y="11167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1"/>
                  </a:moveTo>
                  <a:cubicBezTo>
                    <a:pt x="53" y="1"/>
                    <a:pt x="46" y="2"/>
                    <a:pt x="36" y="5"/>
                  </a:cubicBezTo>
                  <a:cubicBezTo>
                    <a:pt x="11" y="8"/>
                    <a:pt x="1" y="18"/>
                    <a:pt x="8" y="21"/>
                  </a:cubicBezTo>
                  <a:cubicBezTo>
                    <a:pt x="10" y="22"/>
                    <a:pt x="14" y="23"/>
                    <a:pt x="18" y="23"/>
                  </a:cubicBezTo>
                  <a:cubicBezTo>
                    <a:pt x="29" y="23"/>
                    <a:pt x="43" y="19"/>
                    <a:pt x="53" y="11"/>
                  </a:cubicBezTo>
                  <a:cubicBezTo>
                    <a:pt x="64" y="5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27"/>
            <p:cNvSpPr/>
            <p:nvPr/>
          </p:nvSpPr>
          <p:spPr>
            <a:xfrm>
              <a:off x="5406800" y="11132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7" y="0"/>
                  </a:moveTo>
                  <a:cubicBezTo>
                    <a:pt x="53" y="0"/>
                    <a:pt x="46" y="1"/>
                    <a:pt x="36" y="4"/>
                  </a:cubicBezTo>
                  <a:cubicBezTo>
                    <a:pt x="11" y="7"/>
                    <a:pt x="1" y="14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1" y="22"/>
                    <a:pt x="45" y="18"/>
                    <a:pt x="52" y="10"/>
                  </a:cubicBezTo>
                  <a:cubicBezTo>
                    <a:pt x="64" y="4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27"/>
            <p:cNvSpPr/>
            <p:nvPr/>
          </p:nvSpPr>
          <p:spPr>
            <a:xfrm>
              <a:off x="5414250" y="1111875"/>
              <a:ext cx="1625" cy="625"/>
            </a:xfrm>
            <a:custGeom>
              <a:avLst/>
              <a:gdLst/>
              <a:ahLst/>
              <a:cxnLst/>
              <a:rect l="l" t="t" r="r" b="b"/>
              <a:pathLst>
                <a:path w="65" h="25" extrusionOk="0">
                  <a:moveTo>
                    <a:pt x="56" y="0"/>
                  </a:moveTo>
                  <a:cubicBezTo>
                    <a:pt x="51" y="0"/>
                    <a:pt x="44" y="2"/>
                    <a:pt x="36" y="4"/>
                  </a:cubicBezTo>
                  <a:cubicBezTo>
                    <a:pt x="12" y="11"/>
                    <a:pt x="1" y="18"/>
                    <a:pt x="8" y="21"/>
                  </a:cubicBezTo>
                  <a:cubicBezTo>
                    <a:pt x="11" y="23"/>
                    <a:pt x="15" y="24"/>
                    <a:pt x="19" y="24"/>
                  </a:cubicBezTo>
                  <a:cubicBezTo>
                    <a:pt x="30" y="24"/>
                    <a:pt x="43" y="19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27"/>
            <p:cNvSpPr/>
            <p:nvPr/>
          </p:nvSpPr>
          <p:spPr>
            <a:xfrm>
              <a:off x="5419300" y="111062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5" y="1"/>
                    <a:pt x="35" y="2"/>
                  </a:cubicBezTo>
                  <a:cubicBezTo>
                    <a:pt x="10" y="9"/>
                    <a:pt x="0" y="16"/>
                    <a:pt x="10" y="20"/>
                  </a:cubicBezTo>
                  <a:cubicBezTo>
                    <a:pt x="13" y="22"/>
                    <a:pt x="16" y="22"/>
                    <a:pt x="20" y="22"/>
                  </a:cubicBezTo>
                  <a:cubicBezTo>
                    <a:pt x="29" y="22"/>
                    <a:pt x="43" y="18"/>
                    <a:pt x="52" y="12"/>
                  </a:cubicBezTo>
                  <a:cubicBezTo>
                    <a:pt x="64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4" name="Google Shape;1884;p27"/>
            <p:cNvSpPr/>
            <p:nvPr/>
          </p:nvSpPr>
          <p:spPr>
            <a:xfrm>
              <a:off x="5426750" y="1109325"/>
              <a:ext cx="1325" cy="1050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7"/>
                    <a:pt x="16" y="41"/>
                    <a:pt x="26" y="41"/>
                  </a:cubicBezTo>
                  <a:cubicBezTo>
                    <a:pt x="29" y="41"/>
                    <a:pt x="32" y="41"/>
                    <a:pt x="36" y="40"/>
                  </a:cubicBezTo>
                  <a:cubicBezTo>
                    <a:pt x="45" y="37"/>
                    <a:pt x="53" y="26"/>
                    <a:pt x="50" y="16"/>
                  </a:cubicBezTo>
                  <a:cubicBezTo>
                    <a:pt x="46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5" name="Google Shape;1885;p27"/>
            <p:cNvSpPr/>
            <p:nvPr/>
          </p:nvSpPr>
          <p:spPr>
            <a:xfrm>
              <a:off x="5435600" y="110285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27" y="0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8" y="4"/>
                    <a:pt x="0" y="11"/>
                    <a:pt x="0" y="14"/>
                  </a:cubicBezTo>
                  <a:cubicBezTo>
                    <a:pt x="4" y="22"/>
                    <a:pt x="15" y="25"/>
                    <a:pt x="29" y="28"/>
                  </a:cubicBezTo>
                  <a:cubicBezTo>
                    <a:pt x="33" y="30"/>
                    <a:pt x="37" y="31"/>
                    <a:pt x="40" y="31"/>
                  </a:cubicBezTo>
                  <a:cubicBezTo>
                    <a:pt x="49" y="31"/>
                    <a:pt x="52" y="25"/>
                    <a:pt x="50" y="14"/>
                  </a:cubicBezTo>
                  <a:cubicBezTo>
                    <a:pt x="46" y="6"/>
                    <a:pt x="36" y="0"/>
                    <a:pt x="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p27"/>
            <p:cNvSpPr/>
            <p:nvPr/>
          </p:nvSpPr>
          <p:spPr>
            <a:xfrm>
              <a:off x="5530150" y="1327275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34" y="0"/>
                  </a:moveTo>
                  <a:cubicBezTo>
                    <a:pt x="26" y="0"/>
                    <a:pt x="19" y="1"/>
                    <a:pt x="14" y="2"/>
                  </a:cubicBezTo>
                  <a:cubicBezTo>
                    <a:pt x="0" y="6"/>
                    <a:pt x="7" y="13"/>
                    <a:pt x="31" y="17"/>
                  </a:cubicBezTo>
                  <a:cubicBezTo>
                    <a:pt x="46" y="22"/>
                    <a:pt x="66" y="25"/>
                    <a:pt x="80" y="25"/>
                  </a:cubicBezTo>
                  <a:cubicBezTo>
                    <a:pt x="85" y="25"/>
                    <a:pt x="90" y="24"/>
                    <a:pt x="94" y="23"/>
                  </a:cubicBezTo>
                  <a:cubicBezTo>
                    <a:pt x="104" y="20"/>
                    <a:pt x="98" y="13"/>
                    <a:pt x="77" y="6"/>
                  </a:cubicBezTo>
                  <a:cubicBezTo>
                    <a:pt x="62" y="2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27"/>
            <p:cNvSpPr/>
            <p:nvPr/>
          </p:nvSpPr>
          <p:spPr>
            <a:xfrm>
              <a:off x="5542475" y="1312200"/>
              <a:ext cx="2100" cy="600"/>
            </a:xfrm>
            <a:custGeom>
              <a:avLst/>
              <a:gdLst/>
              <a:ahLst/>
              <a:cxnLst/>
              <a:rect l="l" t="t" r="r" b="b"/>
              <a:pathLst>
                <a:path w="84" h="24" extrusionOk="0">
                  <a:moveTo>
                    <a:pt x="76" y="0"/>
                  </a:moveTo>
                  <a:cubicBezTo>
                    <a:pt x="70" y="0"/>
                    <a:pt x="59" y="2"/>
                    <a:pt x="45" y="5"/>
                  </a:cubicBezTo>
                  <a:cubicBezTo>
                    <a:pt x="14" y="13"/>
                    <a:pt x="0" y="23"/>
                    <a:pt x="17" y="23"/>
                  </a:cubicBezTo>
                  <a:cubicBezTo>
                    <a:pt x="20" y="23"/>
                    <a:pt x="23" y="23"/>
                    <a:pt x="27" y="23"/>
                  </a:cubicBezTo>
                  <a:cubicBezTo>
                    <a:pt x="44" y="23"/>
                    <a:pt x="65" y="17"/>
                    <a:pt x="76" y="8"/>
                  </a:cubicBezTo>
                  <a:cubicBezTo>
                    <a:pt x="84" y="3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27"/>
            <p:cNvSpPr/>
            <p:nvPr/>
          </p:nvSpPr>
          <p:spPr>
            <a:xfrm>
              <a:off x="5551400" y="1310925"/>
              <a:ext cx="2025" cy="1325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42" y="0"/>
                  </a:moveTo>
                  <a:cubicBezTo>
                    <a:pt x="28" y="0"/>
                    <a:pt x="13" y="8"/>
                    <a:pt x="7" y="22"/>
                  </a:cubicBezTo>
                  <a:cubicBezTo>
                    <a:pt x="4" y="35"/>
                    <a:pt x="0" y="49"/>
                    <a:pt x="0" y="53"/>
                  </a:cubicBezTo>
                  <a:cubicBezTo>
                    <a:pt x="0" y="53"/>
                    <a:pt x="21" y="46"/>
                    <a:pt x="45" y="32"/>
                  </a:cubicBezTo>
                  <a:cubicBezTo>
                    <a:pt x="76" y="15"/>
                    <a:pt x="80" y="8"/>
                    <a:pt x="52" y="1"/>
                  </a:cubicBezTo>
                  <a:cubicBezTo>
                    <a:pt x="49" y="0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27"/>
            <p:cNvSpPr/>
            <p:nvPr/>
          </p:nvSpPr>
          <p:spPr>
            <a:xfrm>
              <a:off x="5556000" y="1308550"/>
              <a:ext cx="22575" cy="2950"/>
            </a:xfrm>
            <a:custGeom>
              <a:avLst/>
              <a:gdLst/>
              <a:ahLst/>
              <a:cxnLst/>
              <a:rect l="l" t="t" r="r" b="b"/>
              <a:pathLst>
                <a:path w="903" h="118" extrusionOk="0">
                  <a:moveTo>
                    <a:pt x="859" y="0"/>
                  </a:moveTo>
                  <a:cubicBezTo>
                    <a:pt x="851" y="0"/>
                    <a:pt x="840" y="5"/>
                    <a:pt x="826" y="13"/>
                  </a:cubicBezTo>
                  <a:cubicBezTo>
                    <a:pt x="803" y="24"/>
                    <a:pt x="744" y="31"/>
                    <a:pt x="678" y="31"/>
                  </a:cubicBezTo>
                  <a:cubicBezTo>
                    <a:pt x="663" y="31"/>
                    <a:pt x="647" y="30"/>
                    <a:pt x="632" y="30"/>
                  </a:cubicBezTo>
                  <a:cubicBezTo>
                    <a:pt x="552" y="30"/>
                    <a:pt x="430" y="37"/>
                    <a:pt x="364" y="50"/>
                  </a:cubicBezTo>
                  <a:cubicBezTo>
                    <a:pt x="295" y="61"/>
                    <a:pt x="201" y="71"/>
                    <a:pt x="156" y="71"/>
                  </a:cubicBezTo>
                  <a:cubicBezTo>
                    <a:pt x="143" y="70"/>
                    <a:pt x="130" y="70"/>
                    <a:pt x="117" y="70"/>
                  </a:cubicBezTo>
                  <a:cubicBezTo>
                    <a:pt x="81" y="70"/>
                    <a:pt x="47" y="73"/>
                    <a:pt x="31" y="79"/>
                  </a:cubicBezTo>
                  <a:cubicBezTo>
                    <a:pt x="7" y="85"/>
                    <a:pt x="0" y="96"/>
                    <a:pt x="10" y="106"/>
                  </a:cubicBezTo>
                  <a:cubicBezTo>
                    <a:pt x="18" y="111"/>
                    <a:pt x="33" y="115"/>
                    <a:pt x="49" y="115"/>
                  </a:cubicBezTo>
                  <a:cubicBezTo>
                    <a:pt x="54" y="115"/>
                    <a:pt x="60" y="114"/>
                    <a:pt x="66" y="113"/>
                  </a:cubicBezTo>
                  <a:cubicBezTo>
                    <a:pt x="78" y="109"/>
                    <a:pt x="105" y="107"/>
                    <a:pt x="135" y="107"/>
                  </a:cubicBezTo>
                  <a:cubicBezTo>
                    <a:pt x="156" y="107"/>
                    <a:pt x="180" y="108"/>
                    <a:pt x="201" y="110"/>
                  </a:cubicBezTo>
                  <a:cubicBezTo>
                    <a:pt x="208" y="110"/>
                    <a:pt x="216" y="110"/>
                    <a:pt x="225" y="110"/>
                  </a:cubicBezTo>
                  <a:cubicBezTo>
                    <a:pt x="281" y="110"/>
                    <a:pt x="363" y="101"/>
                    <a:pt x="420" y="85"/>
                  </a:cubicBezTo>
                  <a:cubicBezTo>
                    <a:pt x="462" y="75"/>
                    <a:pt x="495" y="70"/>
                    <a:pt x="514" y="70"/>
                  </a:cubicBezTo>
                  <a:cubicBezTo>
                    <a:pt x="528" y="70"/>
                    <a:pt x="536" y="73"/>
                    <a:pt x="534" y="79"/>
                  </a:cubicBezTo>
                  <a:cubicBezTo>
                    <a:pt x="528" y="87"/>
                    <a:pt x="549" y="97"/>
                    <a:pt x="579" y="97"/>
                  </a:cubicBezTo>
                  <a:cubicBezTo>
                    <a:pt x="584" y="97"/>
                    <a:pt x="588" y="97"/>
                    <a:pt x="593" y="96"/>
                  </a:cubicBezTo>
                  <a:cubicBezTo>
                    <a:pt x="628" y="96"/>
                    <a:pt x="670" y="103"/>
                    <a:pt x="680" y="113"/>
                  </a:cubicBezTo>
                  <a:cubicBezTo>
                    <a:pt x="686" y="116"/>
                    <a:pt x="698" y="118"/>
                    <a:pt x="715" y="118"/>
                  </a:cubicBezTo>
                  <a:cubicBezTo>
                    <a:pt x="738" y="118"/>
                    <a:pt x="769" y="114"/>
                    <a:pt x="801" y="106"/>
                  </a:cubicBezTo>
                  <a:cubicBezTo>
                    <a:pt x="896" y="89"/>
                    <a:pt x="902" y="82"/>
                    <a:pt x="888" y="37"/>
                  </a:cubicBezTo>
                  <a:cubicBezTo>
                    <a:pt x="880" y="12"/>
                    <a:pt x="873" y="0"/>
                    <a:pt x="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27"/>
            <p:cNvSpPr/>
            <p:nvPr/>
          </p:nvSpPr>
          <p:spPr>
            <a:xfrm>
              <a:off x="5566050" y="1315925"/>
              <a:ext cx="36175" cy="2650"/>
            </a:xfrm>
            <a:custGeom>
              <a:avLst/>
              <a:gdLst/>
              <a:ahLst/>
              <a:cxnLst/>
              <a:rect l="l" t="t" r="r" b="b"/>
              <a:pathLst>
                <a:path w="1447" h="106" extrusionOk="0">
                  <a:moveTo>
                    <a:pt x="310" y="1"/>
                  </a:moveTo>
                  <a:cubicBezTo>
                    <a:pt x="278" y="1"/>
                    <a:pt x="248" y="2"/>
                    <a:pt x="223" y="5"/>
                  </a:cubicBezTo>
                  <a:cubicBezTo>
                    <a:pt x="185" y="9"/>
                    <a:pt x="153" y="13"/>
                    <a:pt x="153" y="13"/>
                  </a:cubicBezTo>
                  <a:cubicBezTo>
                    <a:pt x="153" y="11"/>
                    <a:pt x="147" y="10"/>
                    <a:pt x="137" y="10"/>
                  </a:cubicBezTo>
                  <a:cubicBezTo>
                    <a:pt x="127" y="10"/>
                    <a:pt x="113" y="11"/>
                    <a:pt x="98" y="13"/>
                  </a:cubicBezTo>
                  <a:cubicBezTo>
                    <a:pt x="1" y="23"/>
                    <a:pt x="56" y="51"/>
                    <a:pt x="215" y="75"/>
                  </a:cubicBezTo>
                  <a:cubicBezTo>
                    <a:pt x="278" y="85"/>
                    <a:pt x="389" y="91"/>
                    <a:pt x="495" y="91"/>
                  </a:cubicBezTo>
                  <a:cubicBezTo>
                    <a:pt x="534" y="91"/>
                    <a:pt x="573" y="90"/>
                    <a:pt x="608" y="88"/>
                  </a:cubicBezTo>
                  <a:cubicBezTo>
                    <a:pt x="659" y="87"/>
                    <a:pt x="707" y="86"/>
                    <a:pt x="746" y="86"/>
                  </a:cubicBezTo>
                  <a:cubicBezTo>
                    <a:pt x="805" y="86"/>
                    <a:pt x="845" y="88"/>
                    <a:pt x="847" y="93"/>
                  </a:cubicBezTo>
                  <a:cubicBezTo>
                    <a:pt x="847" y="100"/>
                    <a:pt x="865" y="104"/>
                    <a:pt x="890" y="104"/>
                  </a:cubicBezTo>
                  <a:cubicBezTo>
                    <a:pt x="898" y="104"/>
                    <a:pt x="907" y="103"/>
                    <a:pt x="917" y="103"/>
                  </a:cubicBezTo>
                  <a:cubicBezTo>
                    <a:pt x="951" y="103"/>
                    <a:pt x="1003" y="99"/>
                    <a:pt x="1027" y="96"/>
                  </a:cubicBezTo>
                  <a:cubicBezTo>
                    <a:pt x="1056" y="96"/>
                    <a:pt x="1149" y="99"/>
                    <a:pt x="1239" y="103"/>
                  </a:cubicBezTo>
                  <a:cubicBezTo>
                    <a:pt x="1271" y="105"/>
                    <a:pt x="1301" y="106"/>
                    <a:pt x="1328" y="106"/>
                  </a:cubicBezTo>
                  <a:cubicBezTo>
                    <a:pt x="1380" y="106"/>
                    <a:pt x="1417" y="101"/>
                    <a:pt x="1426" y="93"/>
                  </a:cubicBezTo>
                  <a:cubicBezTo>
                    <a:pt x="1444" y="78"/>
                    <a:pt x="1447" y="64"/>
                    <a:pt x="1440" y="61"/>
                  </a:cubicBezTo>
                  <a:cubicBezTo>
                    <a:pt x="1434" y="58"/>
                    <a:pt x="1256" y="51"/>
                    <a:pt x="1048" y="43"/>
                  </a:cubicBezTo>
                  <a:cubicBezTo>
                    <a:pt x="981" y="42"/>
                    <a:pt x="923" y="41"/>
                    <a:pt x="874" y="41"/>
                  </a:cubicBezTo>
                  <a:cubicBezTo>
                    <a:pt x="732" y="41"/>
                    <a:pt x="665" y="48"/>
                    <a:pt x="660" y="61"/>
                  </a:cubicBezTo>
                  <a:cubicBezTo>
                    <a:pt x="657" y="69"/>
                    <a:pt x="654" y="72"/>
                    <a:pt x="651" y="72"/>
                  </a:cubicBezTo>
                  <a:cubicBezTo>
                    <a:pt x="647" y="72"/>
                    <a:pt x="643" y="66"/>
                    <a:pt x="639" y="54"/>
                  </a:cubicBezTo>
                  <a:cubicBezTo>
                    <a:pt x="631" y="26"/>
                    <a:pt x="448" y="1"/>
                    <a:pt x="3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p27"/>
            <p:cNvSpPr/>
            <p:nvPr/>
          </p:nvSpPr>
          <p:spPr>
            <a:xfrm>
              <a:off x="5581400" y="1307300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67" y="1"/>
                  </a:moveTo>
                  <a:cubicBezTo>
                    <a:pt x="57" y="1"/>
                    <a:pt x="46" y="5"/>
                    <a:pt x="35" y="10"/>
                  </a:cubicBezTo>
                  <a:cubicBezTo>
                    <a:pt x="6" y="30"/>
                    <a:pt x="1" y="41"/>
                    <a:pt x="19" y="41"/>
                  </a:cubicBezTo>
                  <a:cubicBezTo>
                    <a:pt x="27" y="41"/>
                    <a:pt x="39" y="39"/>
                    <a:pt x="56" y="35"/>
                  </a:cubicBezTo>
                  <a:cubicBezTo>
                    <a:pt x="80" y="28"/>
                    <a:pt x="94" y="14"/>
                    <a:pt x="84" y="7"/>
                  </a:cubicBezTo>
                  <a:cubicBezTo>
                    <a:pt x="79" y="3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27"/>
            <p:cNvSpPr/>
            <p:nvPr/>
          </p:nvSpPr>
          <p:spPr>
            <a:xfrm>
              <a:off x="5520000" y="1100025"/>
              <a:ext cx="3750" cy="1200"/>
            </a:xfrm>
            <a:custGeom>
              <a:avLst/>
              <a:gdLst/>
              <a:ahLst/>
              <a:cxnLst/>
              <a:rect l="l" t="t" r="r" b="b"/>
              <a:pathLst>
                <a:path w="150" h="48" extrusionOk="0">
                  <a:moveTo>
                    <a:pt x="88" y="1"/>
                  </a:moveTo>
                  <a:cubicBezTo>
                    <a:pt x="73" y="1"/>
                    <a:pt x="59" y="4"/>
                    <a:pt x="46" y="10"/>
                  </a:cubicBezTo>
                  <a:cubicBezTo>
                    <a:pt x="3" y="32"/>
                    <a:pt x="0" y="48"/>
                    <a:pt x="33" y="48"/>
                  </a:cubicBezTo>
                  <a:cubicBezTo>
                    <a:pt x="45" y="48"/>
                    <a:pt x="62" y="46"/>
                    <a:pt x="83" y="41"/>
                  </a:cubicBezTo>
                  <a:cubicBezTo>
                    <a:pt x="142" y="31"/>
                    <a:pt x="150" y="23"/>
                    <a:pt x="122" y="10"/>
                  </a:cubicBezTo>
                  <a:cubicBezTo>
                    <a:pt x="112" y="3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27"/>
            <p:cNvSpPr/>
            <p:nvPr/>
          </p:nvSpPr>
          <p:spPr>
            <a:xfrm>
              <a:off x="5597975" y="133860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4" y="1"/>
                  </a:moveTo>
                  <a:cubicBezTo>
                    <a:pt x="50" y="1"/>
                    <a:pt x="44" y="2"/>
                    <a:pt x="35" y="4"/>
                  </a:cubicBezTo>
                  <a:cubicBezTo>
                    <a:pt x="11" y="7"/>
                    <a:pt x="0" y="18"/>
                    <a:pt x="11" y="22"/>
                  </a:cubicBezTo>
                  <a:cubicBezTo>
                    <a:pt x="13" y="22"/>
                    <a:pt x="15" y="23"/>
                    <a:pt x="18" y="23"/>
                  </a:cubicBezTo>
                  <a:cubicBezTo>
                    <a:pt x="27" y="23"/>
                    <a:pt x="42" y="19"/>
                    <a:pt x="53" y="11"/>
                  </a:cubicBezTo>
                  <a:cubicBezTo>
                    <a:pt x="61" y="4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27"/>
            <p:cNvSpPr/>
            <p:nvPr/>
          </p:nvSpPr>
          <p:spPr>
            <a:xfrm>
              <a:off x="5600325" y="1338200"/>
              <a:ext cx="5300" cy="2275"/>
            </a:xfrm>
            <a:custGeom>
              <a:avLst/>
              <a:gdLst/>
              <a:ahLst/>
              <a:cxnLst/>
              <a:rect l="l" t="t" r="r" b="b"/>
              <a:pathLst>
                <a:path w="212" h="91" extrusionOk="0">
                  <a:moveTo>
                    <a:pt x="37" y="1"/>
                  </a:moveTo>
                  <a:cubicBezTo>
                    <a:pt x="33" y="1"/>
                    <a:pt x="27" y="4"/>
                    <a:pt x="21" y="9"/>
                  </a:cubicBezTo>
                  <a:cubicBezTo>
                    <a:pt x="0" y="31"/>
                    <a:pt x="44" y="65"/>
                    <a:pt x="83" y="65"/>
                  </a:cubicBezTo>
                  <a:cubicBezTo>
                    <a:pt x="89" y="65"/>
                    <a:pt x="95" y="64"/>
                    <a:pt x="101" y="62"/>
                  </a:cubicBezTo>
                  <a:cubicBezTo>
                    <a:pt x="104" y="61"/>
                    <a:pt x="107" y="61"/>
                    <a:pt x="110" y="61"/>
                  </a:cubicBezTo>
                  <a:cubicBezTo>
                    <a:pt x="123" y="61"/>
                    <a:pt x="136" y="67"/>
                    <a:pt x="138" y="76"/>
                  </a:cubicBezTo>
                  <a:cubicBezTo>
                    <a:pt x="142" y="84"/>
                    <a:pt x="149" y="90"/>
                    <a:pt x="160" y="90"/>
                  </a:cubicBezTo>
                  <a:cubicBezTo>
                    <a:pt x="162" y="90"/>
                    <a:pt x="164" y="90"/>
                    <a:pt x="167" y="89"/>
                  </a:cubicBezTo>
                  <a:cubicBezTo>
                    <a:pt x="212" y="79"/>
                    <a:pt x="173" y="44"/>
                    <a:pt x="118" y="44"/>
                  </a:cubicBezTo>
                  <a:cubicBezTo>
                    <a:pt x="112" y="45"/>
                    <a:pt x="106" y="45"/>
                    <a:pt x="101" y="45"/>
                  </a:cubicBezTo>
                  <a:cubicBezTo>
                    <a:pt x="77" y="45"/>
                    <a:pt x="59" y="40"/>
                    <a:pt x="55" y="34"/>
                  </a:cubicBezTo>
                  <a:cubicBezTo>
                    <a:pt x="53" y="11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27"/>
            <p:cNvSpPr/>
            <p:nvPr/>
          </p:nvSpPr>
          <p:spPr>
            <a:xfrm>
              <a:off x="5591325" y="1308000"/>
              <a:ext cx="3100" cy="950"/>
            </a:xfrm>
            <a:custGeom>
              <a:avLst/>
              <a:gdLst/>
              <a:ahLst/>
              <a:cxnLst/>
              <a:rect l="l" t="t" r="r" b="b"/>
              <a:pathLst>
                <a:path w="124" h="38" extrusionOk="0">
                  <a:moveTo>
                    <a:pt x="76" y="1"/>
                  </a:moveTo>
                  <a:cubicBezTo>
                    <a:pt x="59" y="1"/>
                    <a:pt x="40" y="5"/>
                    <a:pt x="30" y="10"/>
                  </a:cubicBezTo>
                  <a:cubicBezTo>
                    <a:pt x="4" y="28"/>
                    <a:pt x="0" y="37"/>
                    <a:pt x="18" y="37"/>
                  </a:cubicBezTo>
                  <a:cubicBezTo>
                    <a:pt x="29" y="37"/>
                    <a:pt x="47" y="34"/>
                    <a:pt x="72" y="27"/>
                  </a:cubicBezTo>
                  <a:cubicBezTo>
                    <a:pt x="117" y="17"/>
                    <a:pt x="124" y="10"/>
                    <a:pt x="96" y="3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27"/>
            <p:cNvSpPr/>
            <p:nvPr/>
          </p:nvSpPr>
          <p:spPr>
            <a:xfrm>
              <a:off x="5525700" y="1099100"/>
              <a:ext cx="1350" cy="1025"/>
            </a:xfrm>
            <a:custGeom>
              <a:avLst/>
              <a:gdLst/>
              <a:ahLst/>
              <a:cxnLst/>
              <a:rect l="l" t="t" r="r" b="b"/>
              <a:pathLst>
                <a:path w="54" h="41" extrusionOk="0">
                  <a:moveTo>
                    <a:pt x="30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8" y="5"/>
                    <a:pt x="1" y="15"/>
                    <a:pt x="5" y="26"/>
                  </a:cubicBezTo>
                  <a:cubicBezTo>
                    <a:pt x="8" y="34"/>
                    <a:pt x="17" y="41"/>
                    <a:pt x="28" y="41"/>
                  </a:cubicBezTo>
                  <a:cubicBezTo>
                    <a:pt x="30" y="41"/>
                    <a:pt x="33" y="40"/>
                    <a:pt x="36" y="39"/>
                  </a:cubicBezTo>
                  <a:cubicBezTo>
                    <a:pt x="47" y="36"/>
                    <a:pt x="53" y="26"/>
                    <a:pt x="50" y="15"/>
                  </a:cubicBezTo>
                  <a:cubicBezTo>
                    <a:pt x="47" y="7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27"/>
            <p:cNvSpPr/>
            <p:nvPr/>
          </p:nvSpPr>
          <p:spPr>
            <a:xfrm>
              <a:off x="5606375" y="1339725"/>
              <a:ext cx="8050" cy="1800"/>
            </a:xfrm>
            <a:custGeom>
              <a:avLst/>
              <a:gdLst/>
              <a:ahLst/>
              <a:cxnLst/>
              <a:rect l="l" t="t" r="r" b="b"/>
              <a:pathLst>
                <a:path w="322" h="72" extrusionOk="0">
                  <a:moveTo>
                    <a:pt x="60" y="1"/>
                  </a:moveTo>
                  <a:cubicBezTo>
                    <a:pt x="0" y="1"/>
                    <a:pt x="0" y="1"/>
                    <a:pt x="56" y="32"/>
                  </a:cubicBezTo>
                  <a:cubicBezTo>
                    <a:pt x="82" y="46"/>
                    <a:pt x="113" y="58"/>
                    <a:pt x="128" y="58"/>
                  </a:cubicBezTo>
                  <a:cubicBezTo>
                    <a:pt x="132" y="58"/>
                    <a:pt x="134" y="58"/>
                    <a:pt x="136" y="57"/>
                  </a:cubicBezTo>
                  <a:cubicBezTo>
                    <a:pt x="150" y="52"/>
                    <a:pt x="143" y="46"/>
                    <a:pt x="122" y="39"/>
                  </a:cubicBezTo>
                  <a:cubicBezTo>
                    <a:pt x="82" y="29"/>
                    <a:pt x="105" y="18"/>
                    <a:pt x="156" y="18"/>
                  </a:cubicBezTo>
                  <a:cubicBezTo>
                    <a:pt x="161" y="18"/>
                    <a:pt x="168" y="18"/>
                    <a:pt x="174" y="18"/>
                  </a:cubicBezTo>
                  <a:cubicBezTo>
                    <a:pt x="195" y="22"/>
                    <a:pt x="209" y="32"/>
                    <a:pt x="205" y="46"/>
                  </a:cubicBezTo>
                  <a:cubicBezTo>
                    <a:pt x="204" y="53"/>
                    <a:pt x="204" y="57"/>
                    <a:pt x="206" y="57"/>
                  </a:cubicBezTo>
                  <a:cubicBezTo>
                    <a:pt x="209" y="57"/>
                    <a:pt x="213" y="54"/>
                    <a:pt x="219" y="49"/>
                  </a:cubicBezTo>
                  <a:cubicBezTo>
                    <a:pt x="224" y="44"/>
                    <a:pt x="230" y="42"/>
                    <a:pt x="235" y="42"/>
                  </a:cubicBezTo>
                  <a:cubicBezTo>
                    <a:pt x="240" y="42"/>
                    <a:pt x="245" y="45"/>
                    <a:pt x="247" y="52"/>
                  </a:cubicBezTo>
                  <a:cubicBezTo>
                    <a:pt x="249" y="59"/>
                    <a:pt x="253" y="62"/>
                    <a:pt x="259" y="62"/>
                  </a:cubicBezTo>
                  <a:cubicBezTo>
                    <a:pt x="263" y="62"/>
                    <a:pt x="267" y="61"/>
                    <a:pt x="271" y="57"/>
                  </a:cubicBezTo>
                  <a:cubicBezTo>
                    <a:pt x="274" y="53"/>
                    <a:pt x="279" y="52"/>
                    <a:pt x="285" y="52"/>
                  </a:cubicBezTo>
                  <a:cubicBezTo>
                    <a:pt x="292" y="52"/>
                    <a:pt x="300" y="55"/>
                    <a:pt x="306" y="63"/>
                  </a:cubicBezTo>
                  <a:cubicBezTo>
                    <a:pt x="312" y="69"/>
                    <a:pt x="315" y="71"/>
                    <a:pt x="318" y="71"/>
                  </a:cubicBezTo>
                  <a:cubicBezTo>
                    <a:pt x="321" y="71"/>
                    <a:pt x="321" y="65"/>
                    <a:pt x="317" y="52"/>
                  </a:cubicBezTo>
                  <a:cubicBezTo>
                    <a:pt x="309" y="22"/>
                    <a:pt x="199" y="1"/>
                    <a:pt x="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27"/>
            <p:cNvSpPr/>
            <p:nvPr/>
          </p:nvSpPr>
          <p:spPr>
            <a:xfrm>
              <a:off x="5597525" y="1308150"/>
              <a:ext cx="5675" cy="925"/>
            </a:xfrm>
            <a:custGeom>
              <a:avLst/>
              <a:gdLst/>
              <a:ahLst/>
              <a:cxnLst/>
              <a:rect l="l" t="t" r="r" b="b"/>
              <a:pathLst>
                <a:path w="227" h="37" extrusionOk="0">
                  <a:moveTo>
                    <a:pt x="107" y="0"/>
                  </a:moveTo>
                  <a:cubicBezTo>
                    <a:pt x="93" y="0"/>
                    <a:pt x="79" y="1"/>
                    <a:pt x="67" y="4"/>
                  </a:cubicBezTo>
                  <a:cubicBezTo>
                    <a:pt x="1" y="19"/>
                    <a:pt x="31" y="37"/>
                    <a:pt x="108" y="37"/>
                  </a:cubicBezTo>
                  <a:cubicBezTo>
                    <a:pt x="120" y="37"/>
                    <a:pt x="133" y="36"/>
                    <a:pt x="146" y="36"/>
                  </a:cubicBezTo>
                  <a:cubicBezTo>
                    <a:pt x="223" y="29"/>
                    <a:pt x="226" y="25"/>
                    <a:pt x="175" y="8"/>
                  </a:cubicBezTo>
                  <a:cubicBezTo>
                    <a:pt x="157" y="3"/>
                    <a:pt x="131" y="0"/>
                    <a:pt x="1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27"/>
            <p:cNvSpPr/>
            <p:nvPr/>
          </p:nvSpPr>
          <p:spPr>
            <a:xfrm>
              <a:off x="5534475" y="109622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4" y="1"/>
                  </a:moveTo>
                  <a:cubicBezTo>
                    <a:pt x="50" y="1"/>
                    <a:pt x="45" y="1"/>
                    <a:pt x="39" y="2"/>
                  </a:cubicBezTo>
                  <a:cubicBezTo>
                    <a:pt x="15" y="9"/>
                    <a:pt x="0" y="16"/>
                    <a:pt x="11" y="20"/>
                  </a:cubicBezTo>
                  <a:cubicBezTo>
                    <a:pt x="14" y="21"/>
                    <a:pt x="18" y="22"/>
                    <a:pt x="22" y="22"/>
                  </a:cubicBezTo>
                  <a:cubicBezTo>
                    <a:pt x="33" y="22"/>
                    <a:pt x="46" y="18"/>
                    <a:pt x="56" y="13"/>
                  </a:cubicBezTo>
                  <a:cubicBezTo>
                    <a:pt x="67" y="5"/>
                    <a:pt x="65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27"/>
            <p:cNvSpPr/>
            <p:nvPr/>
          </p:nvSpPr>
          <p:spPr>
            <a:xfrm>
              <a:off x="5604300" y="1307875"/>
              <a:ext cx="2175" cy="1625"/>
            </a:xfrm>
            <a:custGeom>
              <a:avLst/>
              <a:gdLst/>
              <a:ahLst/>
              <a:cxnLst/>
              <a:rect l="l" t="t" r="r" b="b"/>
              <a:pathLst>
                <a:path w="87" h="65" extrusionOk="0">
                  <a:moveTo>
                    <a:pt x="52" y="1"/>
                  </a:moveTo>
                  <a:cubicBezTo>
                    <a:pt x="43" y="1"/>
                    <a:pt x="35" y="8"/>
                    <a:pt x="25" y="22"/>
                  </a:cubicBezTo>
                  <a:cubicBezTo>
                    <a:pt x="11" y="40"/>
                    <a:pt x="0" y="57"/>
                    <a:pt x="0" y="64"/>
                  </a:cubicBezTo>
                  <a:cubicBezTo>
                    <a:pt x="1" y="65"/>
                    <a:pt x="2" y="65"/>
                    <a:pt x="3" y="65"/>
                  </a:cubicBezTo>
                  <a:cubicBezTo>
                    <a:pt x="8" y="65"/>
                    <a:pt x="17" y="58"/>
                    <a:pt x="28" y="43"/>
                  </a:cubicBezTo>
                  <a:cubicBezTo>
                    <a:pt x="40" y="29"/>
                    <a:pt x="56" y="22"/>
                    <a:pt x="69" y="22"/>
                  </a:cubicBezTo>
                  <a:cubicBezTo>
                    <a:pt x="72" y="22"/>
                    <a:pt x="74" y="22"/>
                    <a:pt x="77" y="22"/>
                  </a:cubicBezTo>
                  <a:cubicBezTo>
                    <a:pt x="80" y="24"/>
                    <a:pt x="82" y="25"/>
                    <a:pt x="83" y="25"/>
                  </a:cubicBezTo>
                  <a:cubicBezTo>
                    <a:pt x="87" y="25"/>
                    <a:pt x="84" y="19"/>
                    <a:pt x="73" y="12"/>
                  </a:cubicBezTo>
                  <a:cubicBezTo>
                    <a:pt x="65" y="4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27"/>
            <p:cNvSpPr/>
            <p:nvPr/>
          </p:nvSpPr>
          <p:spPr>
            <a:xfrm>
              <a:off x="5615625" y="1340800"/>
              <a:ext cx="2400" cy="700"/>
            </a:xfrm>
            <a:custGeom>
              <a:avLst/>
              <a:gdLst/>
              <a:ahLst/>
              <a:cxnLst/>
              <a:rect l="l" t="t" r="r" b="b"/>
              <a:pathLst>
                <a:path w="96" h="28" extrusionOk="0">
                  <a:moveTo>
                    <a:pt x="42" y="1"/>
                  </a:moveTo>
                  <a:cubicBezTo>
                    <a:pt x="31" y="1"/>
                    <a:pt x="22" y="2"/>
                    <a:pt x="16" y="6"/>
                  </a:cubicBezTo>
                  <a:cubicBezTo>
                    <a:pt x="2" y="22"/>
                    <a:pt x="0" y="27"/>
                    <a:pt x="17" y="27"/>
                  </a:cubicBezTo>
                  <a:cubicBezTo>
                    <a:pt x="25" y="27"/>
                    <a:pt x="38" y="26"/>
                    <a:pt x="58" y="24"/>
                  </a:cubicBezTo>
                  <a:cubicBezTo>
                    <a:pt x="93" y="17"/>
                    <a:pt x="96" y="9"/>
                    <a:pt x="68" y="3"/>
                  </a:cubicBezTo>
                  <a:cubicBezTo>
                    <a:pt x="59" y="1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27"/>
            <p:cNvSpPr/>
            <p:nvPr/>
          </p:nvSpPr>
          <p:spPr>
            <a:xfrm>
              <a:off x="5606825" y="1307900"/>
              <a:ext cx="2625" cy="925"/>
            </a:xfrm>
            <a:custGeom>
              <a:avLst/>
              <a:gdLst/>
              <a:ahLst/>
              <a:cxnLst/>
              <a:rect l="l" t="t" r="r" b="b"/>
              <a:pathLst>
                <a:path w="105" h="37" extrusionOk="0">
                  <a:moveTo>
                    <a:pt x="9" y="1"/>
                  </a:moveTo>
                  <a:cubicBezTo>
                    <a:pt x="1" y="1"/>
                    <a:pt x="12" y="7"/>
                    <a:pt x="42" y="21"/>
                  </a:cubicBezTo>
                  <a:cubicBezTo>
                    <a:pt x="58" y="30"/>
                    <a:pt x="76" y="37"/>
                    <a:pt x="88" y="37"/>
                  </a:cubicBezTo>
                  <a:cubicBezTo>
                    <a:pt x="94" y="37"/>
                    <a:pt x="98" y="35"/>
                    <a:pt x="101" y="31"/>
                  </a:cubicBezTo>
                  <a:cubicBezTo>
                    <a:pt x="104" y="25"/>
                    <a:pt x="83" y="11"/>
                    <a:pt x="49" y="7"/>
                  </a:cubicBezTo>
                  <a:cubicBezTo>
                    <a:pt x="27" y="3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27"/>
            <p:cNvSpPr/>
            <p:nvPr/>
          </p:nvSpPr>
          <p:spPr>
            <a:xfrm>
              <a:off x="5541075" y="1094925"/>
              <a:ext cx="4175" cy="725"/>
            </a:xfrm>
            <a:custGeom>
              <a:avLst/>
              <a:gdLst/>
              <a:ahLst/>
              <a:cxnLst/>
              <a:rect l="l" t="t" r="r" b="b"/>
              <a:pathLst>
                <a:path w="167" h="29" extrusionOk="0">
                  <a:moveTo>
                    <a:pt x="89" y="0"/>
                  </a:moveTo>
                  <a:cubicBezTo>
                    <a:pt x="73" y="0"/>
                    <a:pt x="57" y="2"/>
                    <a:pt x="45" y="6"/>
                  </a:cubicBezTo>
                  <a:lnTo>
                    <a:pt x="0" y="19"/>
                  </a:lnTo>
                  <a:lnTo>
                    <a:pt x="52" y="27"/>
                  </a:lnTo>
                  <a:cubicBezTo>
                    <a:pt x="64" y="28"/>
                    <a:pt x="77" y="29"/>
                    <a:pt x="90" y="29"/>
                  </a:cubicBezTo>
                  <a:cubicBezTo>
                    <a:pt x="108" y="29"/>
                    <a:pt x="126" y="27"/>
                    <a:pt x="135" y="23"/>
                  </a:cubicBezTo>
                  <a:cubicBezTo>
                    <a:pt x="167" y="16"/>
                    <a:pt x="167" y="16"/>
                    <a:pt x="132" y="6"/>
                  </a:cubicBezTo>
                  <a:cubicBezTo>
                    <a:pt x="120" y="2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27"/>
            <p:cNvSpPr/>
            <p:nvPr/>
          </p:nvSpPr>
          <p:spPr>
            <a:xfrm>
              <a:off x="5621425" y="1342125"/>
              <a:ext cx="8975" cy="1875"/>
            </a:xfrm>
            <a:custGeom>
              <a:avLst/>
              <a:gdLst/>
              <a:ahLst/>
              <a:cxnLst/>
              <a:rect l="l" t="t" r="r" b="b"/>
              <a:pathLst>
                <a:path w="359" h="75" extrusionOk="0">
                  <a:moveTo>
                    <a:pt x="9" y="1"/>
                  </a:moveTo>
                  <a:cubicBezTo>
                    <a:pt x="1" y="1"/>
                    <a:pt x="0" y="7"/>
                    <a:pt x="6" y="19"/>
                  </a:cubicBezTo>
                  <a:cubicBezTo>
                    <a:pt x="11" y="38"/>
                    <a:pt x="93" y="50"/>
                    <a:pt x="163" y="50"/>
                  </a:cubicBezTo>
                  <a:cubicBezTo>
                    <a:pt x="199" y="50"/>
                    <a:pt x="231" y="47"/>
                    <a:pt x="249" y="40"/>
                  </a:cubicBezTo>
                  <a:cubicBezTo>
                    <a:pt x="252" y="38"/>
                    <a:pt x="257" y="37"/>
                    <a:pt x="261" y="37"/>
                  </a:cubicBezTo>
                  <a:cubicBezTo>
                    <a:pt x="273" y="37"/>
                    <a:pt x="287" y="43"/>
                    <a:pt x="298" y="54"/>
                  </a:cubicBezTo>
                  <a:cubicBezTo>
                    <a:pt x="310" y="68"/>
                    <a:pt x="326" y="74"/>
                    <a:pt x="338" y="74"/>
                  </a:cubicBezTo>
                  <a:cubicBezTo>
                    <a:pt x="350" y="74"/>
                    <a:pt x="358" y="68"/>
                    <a:pt x="353" y="54"/>
                  </a:cubicBezTo>
                  <a:cubicBezTo>
                    <a:pt x="348" y="35"/>
                    <a:pt x="214" y="12"/>
                    <a:pt x="144" y="12"/>
                  </a:cubicBezTo>
                  <a:cubicBezTo>
                    <a:pt x="123" y="12"/>
                    <a:pt x="108" y="14"/>
                    <a:pt x="103" y="19"/>
                  </a:cubicBezTo>
                  <a:cubicBezTo>
                    <a:pt x="99" y="23"/>
                    <a:pt x="92" y="25"/>
                    <a:pt x="83" y="25"/>
                  </a:cubicBezTo>
                  <a:cubicBezTo>
                    <a:pt x="71" y="25"/>
                    <a:pt x="55" y="21"/>
                    <a:pt x="40" y="12"/>
                  </a:cubicBezTo>
                  <a:cubicBezTo>
                    <a:pt x="26" y="5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27"/>
            <p:cNvSpPr/>
            <p:nvPr/>
          </p:nvSpPr>
          <p:spPr>
            <a:xfrm>
              <a:off x="5549125" y="10947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9" y="0"/>
                  </a:moveTo>
                  <a:cubicBezTo>
                    <a:pt x="26" y="0"/>
                    <a:pt x="24" y="0"/>
                    <a:pt x="21" y="1"/>
                  </a:cubicBezTo>
                  <a:cubicBezTo>
                    <a:pt x="11" y="4"/>
                    <a:pt x="1" y="8"/>
                    <a:pt x="5" y="15"/>
                  </a:cubicBezTo>
                  <a:cubicBezTo>
                    <a:pt x="5" y="18"/>
                    <a:pt x="18" y="25"/>
                    <a:pt x="32" y="29"/>
                  </a:cubicBezTo>
                  <a:cubicBezTo>
                    <a:pt x="35" y="30"/>
                    <a:pt x="37" y="30"/>
                    <a:pt x="39" y="30"/>
                  </a:cubicBezTo>
                  <a:cubicBezTo>
                    <a:pt x="49" y="30"/>
                    <a:pt x="56" y="23"/>
                    <a:pt x="53" y="15"/>
                  </a:cubicBezTo>
                  <a:cubicBezTo>
                    <a:pt x="50" y="6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27"/>
            <p:cNvSpPr/>
            <p:nvPr/>
          </p:nvSpPr>
          <p:spPr>
            <a:xfrm>
              <a:off x="5631550" y="1343100"/>
              <a:ext cx="1900" cy="1200"/>
            </a:xfrm>
            <a:custGeom>
              <a:avLst/>
              <a:gdLst/>
              <a:ahLst/>
              <a:cxnLst/>
              <a:rect l="l" t="t" r="r" b="b"/>
              <a:pathLst>
                <a:path w="76" h="48" extrusionOk="0">
                  <a:moveTo>
                    <a:pt x="5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1"/>
                    <a:pt x="3" y="11"/>
                    <a:pt x="18" y="29"/>
                  </a:cubicBezTo>
                  <a:cubicBezTo>
                    <a:pt x="29" y="40"/>
                    <a:pt x="43" y="47"/>
                    <a:pt x="56" y="47"/>
                  </a:cubicBezTo>
                  <a:cubicBezTo>
                    <a:pt x="58" y="47"/>
                    <a:pt x="60" y="47"/>
                    <a:pt x="63" y="46"/>
                  </a:cubicBezTo>
                  <a:cubicBezTo>
                    <a:pt x="76" y="46"/>
                    <a:pt x="69" y="32"/>
                    <a:pt x="48" y="18"/>
                  </a:cubicBezTo>
                  <a:cubicBezTo>
                    <a:pt x="27" y="9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27"/>
            <p:cNvSpPr/>
            <p:nvPr/>
          </p:nvSpPr>
          <p:spPr>
            <a:xfrm>
              <a:off x="5553300" y="1094225"/>
              <a:ext cx="1775" cy="875"/>
            </a:xfrm>
            <a:custGeom>
              <a:avLst/>
              <a:gdLst/>
              <a:ahLst/>
              <a:cxnLst/>
              <a:rect l="l" t="t" r="r" b="b"/>
              <a:pathLst>
                <a:path w="71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4" y="5"/>
                    <a:pt x="0" y="16"/>
                    <a:pt x="14" y="23"/>
                  </a:cubicBezTo>
                  <a:cubicBezTo>
                    <a:pt x="23" y="31"/>
                    <a:pt x="34" y="35"/>
                    <a:pt x="45" y="35"/>
                  </a:cubicBezTo>
                  <a:cubicBezTo>
                    <a:pt x="49" y="35"/>
                    <a:pt x="53" y="35"/>
                    <a:pt x="56" y="34"/>
                  </a:cubicBezTo>
                  <a:cubicBezTo>
                    <a:pt x="70" y="30"/>
                    <a:pt x="70" y="23"/>
                    <a:pt x="59" y="13"/>
                  </a:cubicBezTo>
                  <a:cubicBezTo>
                    <a:pt x="49" y="5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27"/>
            <p:cNvSpPr/>
            <p:nvPr/>
          </p:nvSpPr>
          <p:spPr>
            <a:xfrm>
              <a:off x="5636150" y="1344250"/>
              <a:ext cx="2025" cy="625"/>
            </a:xfrm>
            <a:custGeom>
              <a:avLst/>
              <a:gdLst/>
              <a:ahLst/>
              <a:cxnLst/>
              <a:rect l="l" t="t" r="r" b="b"/>
              <a:pathLst>
                <a:path w="81" h="25" extrusionOk="0">
                  <a:moveTo>
                    <a:pt x="73" y="0"/>
                  </a:moveTo>
                  <a:cubicBezTo>
                    <a:pt x="67" y="0"/>
                    <a:pt x="57" y="2"/>
                    <a:pt x="42" y="7"/>
                  </a:cubicBezTo>
                  <a:cubicBezTo>
                    <a:pt x="10" y="14"/>
                    <a:pt x="0" y="21"/>
                    <a:pt x="17" y="25"/>
                  </a:cubicBezTo>
                  <a:cubicBezTo>
                    <a:pt x="34" y="25"/>
                    <a:pt x="58" y="17"/>
                    <a:pt x="73" y="7"/>
                  </a:cubicBezTo>
                  <a:cubicBezTo>
                    <a:pt x="80" y="3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27"/>
            <p:cNvSpPr/>
            <p:nvPr/>
          </p:nvSpPr>
          <p:spPr>
            <a:xfrm>
              <a:off x="5557375" y="1089825"/>
              <a:ext cx="2025" cy="575"/>
            </a:xfrm>
            <a:custGeom>
              <a:avLst/>
              <a:gdLst/>
              <a:ahLst/>
              <a:cxnLst/>
              <a:rect l="l" t="t" r="r" b="b"/>
              <a:pathLst>
                <a:path w="81" h="23" extrusionOk="0">
                  <a:moveTo>
                    <a:pt x="73" y="0"/>
                  </a:moveTo>
                  <a:cubicBezTo>
                    <a:pt x="67" y="0"/>
                    <a:pt x="56" y="2"/>
                    <a:pt x="42" y="5"/>
                  </a:cubicBezTo>
                  <a:cubicBezTo>
                    <a:pt x="15" y="12"/>
                    <a:pt x="0" y="22"/>
                    <a:pt x="18" y="22"/>
                  </a:cubicBezTo>
                  <a:cubicBezTo>
                    <a:pt x="35" y="22"/>
                    <a:pt x="60" y="15"/>
                    <a:pt x="74" y="8"/>
                  </a:cubicBezTo>
                  <a:cubicBezTo>
                    <a:pt x="81" y="3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27"/>
            <p:cNvSpPr/>
            <p:nvPr/>
          </p:nvSpPr>
          <p:spPr>
            <a:xfrm>
              <a:off x="5643075" y="13378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8" y="1"/>
                  </a:moveTo>
                  <a:cubicBezTo>
                    <a:pt x="26" y="1"/>
                    <a:pt x="24" y="1"/>
                    <a:pt x="21" y="1"/>
                  </a:cubicBezTo>
                  <a:cubicBezTo>
                    <a:pt x="10" y="6"/>
                    <a:pt x="0" y="12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5" y="31"/>
                    <a:pt x="38" y="31"/>
                    <a:pt x="40" y="31"/>
                  </a:cubicBezTo>
                  <a:cubicBezTo>
                    <a:pt x="50" y="31"/>
                    <a:pt x="55" y="26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27"/>
            <p:cNvSpPr/>
            <p:nvPr/>
          </p:nvSpPr>
          <p:spPr>
            <a:xfrm>
              <a:off x="5646725" y="1338050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26" y="1"/>
                  </a:moveTo>
                  <a:cubicBezTo>
                    <a:pt x="21" y="1"/>
                    <a:pt x="17" y="1"/>
                    <a:pt x="14" y="2"/>
                  </a:cubicBezTo>
                  <a:cubicBezTo>
                    <a:pt x="0" y="5"/>
                    <a:pt x="7" y="12"/>
                    <a:pt x="28" y="19"/>
                  </a:cubicBezTo>
                  <a:cubicBezTo>
                    <a:pt x="42" y="23"/>
                    <a:pt x="56" y="25"/>
                    <a:pt x="68" y="25"/>
                  </a:cubicBezTo>
                  <a:cubicBezTo>
                    <a:pt x="77" y="25"/>
                    <a:pt x="85" y="24"/>
                    <a:pt x="90" y="23"/>
                  </a:cubicBezTo>
                  <a:cubicBezTo>
                    <a:pt x="104" y="19"/>
                    <a:pt x="98" y="12"/>
                    <a:pt x="73" y="9"/>
                  </a:cubicBezTo>
                  <a:cubicBezTo>
                    <a:pt x="57" y="4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27"/>
            <p:cNvSpPr/>
            <p:nvPr/>
          </p:nvSpPr>
          <p:spPr>
            <a:xfrm>
              <a:off x="5572900" y="10931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42" y="0"/>
                  </a:moveTo>
                  <a:cubicBezTo>
                    <a:pt x="15" y="3"/>
                    <a:pt x="1" y="14"/>
                    <a:pt x="4" y="32"/>
                  </a:cubicBezTo>
                  <a:cubicBezTo>
                    <a:pt x="10" y="43"/>
                    <a:pt x="21" y="53"/>
                    <a:pt x="31" y="53"/>
                  </a:cubicBezTo>
                  <a:cubicBezTo>
                    <a:pt x="33" y="53"/>
                    <a:pt x="34" y="53"/>
                    <a:pt x="36" y="53"/>
                  </a:cubicBezTo>
                  <a:cubicBezTo>
                    <a:pt x="42" y="53"/>
                    <a:pt x="57" y="51"/>
                    <a:pt x="72" y="51"/>
                  </a:cubicBezTo>
                  <a:cubicBezTo>
                    <a:pt x="80" y="51"/>
                    <a:pt x="88" y="51"/>
                    <a:pt x="95" y="53"/>
                  </a:cubicBezTo>
                  <a:cubicBezTo>
                    <a:pt x="122" y="53"/>
                    <a:pt x="129" y="45"/>
                    <a:pt x="111" y="28"/>
                  </a:cubicBezTo>
                  <a:cubicBezTo>
                    <a:pt x="101" y="14"/>
                    <a:pt x="66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27"/>
            <p:cNvSpPr/>
            <p:nvPr/>
          </p:nvSpPr>
          <p:spPr>
            <a:xfrm>
              <a:off x="5580125" y="1093050"/>
              <a:ext cx="1925" cy="1175"/>
            </a:xfrm>
            <a:custGeom>
              <a:avLst/>
              <a:gdLst/>
              <a:ahLst/>
              <a:cxnLst/>
              <a:rect l="l" t="t" r="r" b="b"/>
              <a:pathLst>
                <a:path w="77" h="47" extrusionOk="0">
                  <a:moveTo>
                    <a:pt x="23" y="0"/>
                  </a:moveTo>
                  <a:cubicBezTo>
                    <a:pt x="7" y="0"/>
                    <a:pt x="0" y="10"/>
                    <a:pt x="3" y="25"/>
                  </a:cubicBezTo>
                  <a:cubicBezTo>
                    <a:pt x="9" y="40"/>
                    <a:pt x="22" y="47"/>
                    <a:pt x="36" y="47"/>
                  </a:cubicBezTo>
                  <a:cubicBezTo>
                    <a:pt x="39" y="47"/>
                    <a:pt x="42" y="46"/>
                    <a:pt x="45" y="46"/>
                  </a:cubicBezTo>
                  <a:cubicBezTo>
                    <a:pt x="65" y="42"/>
                    <a:pt x="76" y="28"/>
                    <a:pt x="72" y="22"/>
                  </a:cubicBezTo>
                  <a:cubicBezTo>
                    <a:pt x="69" y="11"/>
                    <a:pt x="51" y="1"/>
                    <a:pt x="30" y="1"/>
                  </a:cubicBezTo>
                  <a:cubicBezTo>
                    <a:pt x="28" y="0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27"/>
            <p:cNvSpPr/>
            <p:nvPr/>
          </p:nvSpPr>
          <p:spPr>
            <a:xfrm>
              <a:off x="5665700" y="13139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7" y="0"/>
                  </a:moveTo>
                  <a:cubicBezTo>
                    <a:pt x="53" y="0"/>
                    <a:pt x="47" y="1"/>
                    <a:pt x="39" y="2"/>
                  </a:cubicBezTo>
                  <a:cubicBezTo>
                    <a:pt x="15" y="9"/>
                    <a:pt x="1" y="16"/>
                    <a:pt x="11" y="19"/>
                  </a:cubicBezTo>
                  <a:cubicBezTo>
                    <a:pt x="14" y="22"/>
                    <a:pt x="18" y="23"/>
                    <a:pt x="22" y="23"/>
                  </a:cubicBezTo>
                  <a:cubicBezTo>
                    <a:pt x="32" y="23"/>
                    <a:pt x="44" y="17"/>
                    <a:pt x="56" y="13"/>
                  </a:cubicBezTo>
                  <a:cubicBezTo>
                    <a:pt x="66" y="3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27"/>
            <p:cNvSpPr/>
            <p:nvPr/>
          </p:nvSpPr>
          <p:spPr>
            <a:xfrm>
              <a:off x="5669625" y="1314650"/>
              <a:ext cx="1300" cy="750"/>
            </a:xfrm>
            <a:custGeom>
              <a:avLst/>
              <a:gdLst/>
              <a:ahLst/>
              <a:cxnLst/>
              <a:rect l="l" t="t" r="r" b="b"/>
              <a:pathLst>
                <a:path w="52" h="30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5"/>
                    <a:pt x="0" y="11"/>
                    <a:pt x="0" y="15"/>
                  </a:cubicBezTo>
                  <a:cubicBezTo>
                    <a:pt x="3" y="19"/>
                    <a:pt x="14" y="25"/>
                    <a:pt x="31" y="29"/>
                  </a:cubicBezTo>
                  <a:cubicBezTo>
                    <a:pt x="33" y="29"/>
                    <a:pt x="36" y="30"/>
                    <a:pt x="38" y="30"/>
                  </a:cubicBezTo>
                  <a:cubicBezTo>
                    <a:pt x="47" y="30"/>
                    <a:pt x="51" y="23"/>
                    <a:pt x="48" y="15"/>
                  </a:cubicBezTo>
                  <a:cubicBezTo>
                    <a:pt x="46" y="6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27"/>
            <p:cNvSpPr/>
            <p:nvPr/>
          </p:nvSpPr>
          <p:spPr>
            <a:xfrm>
              <a:off x="5607850" y="1087675"/>
              <a:ext cx="2750" cy="800"/>
            </a:xfrm>
            <a:custGeom>
              <a:avLst/>
              <a:gdLst/>
              <a:ahLst/>
              <a:cxnLst/>
              <a:rect l="l" t="t" r="r" b="b"/>
              <a:pathLst>
                <a:path w="110" h="32" extrusionOk="0">
                  <a:moveTo>
                    <a:pt x="57" y="0"/>
                  </a:moveTo>
                  <a:cubicBezTo>
                    <a:pt x="49" y="0"/>
                    <a:pt x="41" y="2"/>
                    <a:pt x="32" y="4"/>
                  </a:cubicBezTo>
                  <a:cubicBezTo>
                    <a:pt x="1" y="11"/>
                    <a:pt x="1" y="14"/>
                    <a:pt x="36" y="22"/>
                  </a:cubicBezTo>
                  <a:cubicBezTo>
                    <a:pt x="55" y="28"/>
                    <a:pt x="72" y="31"/>
                    <a:pt x="84" y="31"/>
                  </a:cubicBezTo>
                  <a:cubicBezTo>
                    <a:pt x="103" y="31"/>
                    <a:pt x="109" y="24"/>
                    <a:pt x="95" y="11"/>
                  </a:cubicBezTo>
                  <a:cubicBezTo>
                    <a:pt x="85" y="5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27"/>
            <p:cNvSpPr/>
            <p:nvPr/>
          </p:nvSpPr>
          <p:spPr>
            <a:xfrm>
              <a:off x="5615875" y="1087550"/>
              <a:ext cx="3275" cy="800"/>
            </a:xfrm>
            <a:custGeom>
              <a:avLst/>
              <a:gdLst/>
              <a:ahLst/>
              <a:cxnLst/>
              <a:rect l="l" t="t" r="r" b="b"/>
              <a:pathLst>
                <a:path w="131" h="32" extrusionOk="0">
                  <a:moveTo>
                    <a:pt x="45" y="0"/>
                  </a:moveTo>
                  <a:cubicBezTo>
                    <a:pt x="33" y="0"/>
                    <a:pt x="23" y="2"/>
                    <a:pt x="20" y="6"/>
                  </a:cubicBezTo>
                  <a:cubicBezTo>
                    <a:pt x="0" y="25"/>
                    <a:pt x="3" y="31"/>
                    <a:pt x="38" y="31"/>
                  </a:cubicBezTo>
                  <a:cubicBezTo>
                    <a:pt x="47" y="31"/>
                    <a:pt x="58" y="31"/>
                    <a:pt x="72" y="30"/>
                  </a:cubicBezTo>
                  <a:cubicBezTo>
                    <a:pt x="131" y="23"/>
                    <a:pt x="131" y="23"/>
                    <a:pt x="86" y="6"/>
                  </a:cubicBezTo>
                  <a:cubicBezTo>
                    <a:pt x="72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27"/>
            <p:cNvSpPr/>
            <p:nvPr/>
          </p:nvSpPr>
          <p:spPr>
            <a:xfrm>
              <a:off x="5633900" y="1091725"/>
              <a:ext cx="5700" cy="1825"/>
            </a:xfrm>
            <a:custGeom>
              <a:avLst/>
              <a:gdLst/>
              <a:ahLst/>
              <a:cxnLst/>
              <a:rect l="l" t="t" r="r" b="b"/>
              <a:pathLst>
                <a:path w="228" h="73" extrusionOk="0">
                  <a:moveTo>
                    <a:pt x="199" y="1"/>
                  </a:moveTo>
                  <a:cubicBezTo>
                    <a:pt x="197" y="1"/>
                    <a:pt x="196" y="1"/>
                    <a:pt x="194" y="1"/>
                  </a:cubicBezTo>
                  <a:cubicBezTo>
                    <a:pt x="165" y="6"/>
                    <a:pt x="143" y="8"/>
                    <a:pt x="121" y="8"/>
                  </a:cubicBezTo>
                  <a:cubicBezTo>
                    <a:pt x="106" y="8"/>
                    <a:pt x="91" y="7"/>
                    <a:pt x="73" y="6"/>
                  </a:cubicBezTo>
                  <a:cubicBezTo>
                    <a:pt x="66" y="4"/>
                    <a:pt x="60" y="3"/>
                    <a:pt x="54" y="3"/>
                  </a:cubicBezTo>
                  <a:cubicBezTo>
                    <a:pt x="33" y="3"/>
                    <a:pt x="19" y="13"/>
                    <a:pt x="14" y="30"/>
                  </a:cubicBezTo>
                  <a:cubicBezTo>
                    <a:pt x="4" y="57"/>
                    <a:pt x="0" y="69"/>
                    <a:pt x="10" y="69"/>
                  </a:cubicBezTo>
                  <a:cubicBezTo>
                    <a:pt x="17" y="69"/>
                    <a:pt x="31" y="62"/>
                    <a:pt x="55" y="50"/>
                  </a:cubicBezTo>
                  <a:cubicBezTo>
                    <a:pt x="72" y="42"/>
                    <a:pt x="86" y="38"/>
                    <a:pt x="98" y="38"/>
                  </a:cubicBezTo>
                  <a:cubicBezTo>
                    <a:pt x="111" y="38"/>
                    <a:pt x="121" y="43"/>
                    <a:pt x="128" y="54"/>
                  </a:cubicBezTo>
                  <a:cubicBezTo>
                    <a:pt x="139" y="66"/>
                    <a:pt x="156" y="72"/>
                    <a:pt x="173" y="72"/>
                  </a:cubicBezTo>
                  <a:cubicBezTo>
                    <a:pt x="176" y="72"/>
                    <a:pt x="180" y="72"/>
                    <a:pt x="183" y="71"/>
                  </a:cubicBezTo>
                  <a:cubicBezTo>
                    <a:pt x="220" y="61"/>
                    <a:pt x="228" y="1"/>
                    <a:pt x="1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27"/>
            <p:cNvSpPr/>
            <p:nvPr/>
          </p:nvSpPr>
          <p:spPr>
            <a:xfrm>
              <a:off x="5640200" y="1091600"/>
              <a:ext cx="14775" cy="1575"/>
            </a:xfrm>
            <a:custGeom>
              <a:avLst/>
              <a:gdLst/>
              <a:ahLst/>
              <a:cxnLst/>
              <a:rect l="l" t="t" r="r" b="b"/>
              <a:pathLst>
                <a:path w="591" h="63" extrusionOk="0">
                  <a:moveTo>
                    <a:pt x="162" y="1"/>
                  </a:moveTo>
                  <a:cubicBezTo>
                    <a:pt x="135" y="1"/>
                    <a:pt x="105" y="1"/>
                    <a:pt x="80" y="3"/>
                  </a:cubicBezTo>
                  <a:cubicBezTo>
                    <a:pt x="35" y="6"/>
                    <a:pt x="1" y="17"/>
                    <a:pt x="1" y="24"/>
                  </a:cubicBezTo>
                  <a:cubicBezTo>
                    <a:pt x="8" y="47"/>
                    <a:pt x="60" y="62"/>
                    <a:pt x="114" y="62"/>
                  </a:cubicBezTo>
                  <a:cubicBezTo>
                    <a:pt x="135" y="62"/>
                    <a:pt x="156" y="60"/>
                    <a:pt x="175" y="55"/>
                  </a:cubicBezTo>
                  <a:cubicBezTo>
                    <a:pt x="197" y="50"/>
                    <a:pt x="218" y="47"/>
                    <a:pt x="232" y="47"/>
                  </a:cubicBezTo>
                  <a:cubicBezTo>
                    <a:pt x="245" y="47"/>
                    <a:pt x="253" y="49"/>
                    <a:pt x="254" y="52"/>
                  </a:cubicBezTo>
                  <a:cubicBezTo>
                    <a:pt x="256" y="58"/>
                    <a:pt x="304" y="62"/>
                    <a:pt x="362" y="62"/>
                  </a:cubicBezTo>
                  <a:cubicBezTo>
                    <a:pt x="427" y="62"/>
                    <a:pt x="505" y="57"/>
                    <a:pt x="538" y="48"/>
                  </a:cubicBezTo>
                  <a:cubicBezTo>
                    <a:pt x="590" y="36"/>
                    <a:pt x="555" y="10"/>
                    <a:pt x="488" y="10"/>
                  </a:cubicBezTo>
                  <a:cubicBezTo>
                    <a:pt x="483" y="10"/>
                    <a:pt x="478" y="10"/>
                    <a:pt x="473" y="11"/>
                  </a:cubicBezTo>
                  <a:cubicBezTo>
                    <a:pt x="452" y="12"/>
                    <a:pt x="430" y="13"/>
                    <a:pt x="412" y="13"/>
                  </a:cubicBezTo>
                  <a:cubicBezTo>
                    <a:pt x="394" y="13"/>
                    <a:pt x="379" y="12"/>
                    <a:pt x="372" y="11"/>
                  </a:cubicBezTo>
                  <a:cubicBezTo>
                    <a:pt x="359" y="8"/>
                    <a:pt x="345" y="5"/>
                    <a:pt x="334" y="5"/>
                  </a:cubicBezTo>
                  <a:cubicBezTo>
                    <a:pt x="330" y="5"/>
                    <a:pt x="326" y="5"/>
                    <a:pt x="324" y="6"/>
                  </a:cubicBezTo>
                  <a:cubicBezTo>
                    <a:pt x="319" y="8"/>
                    <a:pt x="313" y="8"/>
                    <a:pt x="304" y="8"/>
                  </a:cubicBezTo>
                  <a:cubicBezTo>
                    <a:pt x="285" y="8"/>
                    <a:pt x="258" y="5"/>
                    <a:pt x="234" y="3"/>
                  </a:cubicBezTo>
                  <a:cubicBezTo>
                    <a:pt x="216" y="1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27"/>
            <p:cNvSpPr/>
            <p:nvPr/>
          </p:nvSpPr>
          <p:spPr>
            <a:xfrm>
              <a:off x="5709250" y="130987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29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7" y="5"/>
                    <a:pt x="0" y="12"/>
                    <a:pt x="0" y="15"/>
                  </a:cubicBezTo>
                  <a:cubicBezTo>
                    <a:pt x="4" y="22"/>
                    <a:pt x="15" y="26"/>
                    <a:pt x="32" y="29"/>
                  </a:cubicBezTo>
                  <a:cubicBezTo>
                    <a:pt x="35" y="30"/>
                    <a:pt x="38" y="30"/>
                    <a:pt x="40" y="30"/>
                  </a:cubicBezTo>
                  <a:cubicBezTo>
                    <a:pt x="48" y="30"/>
                    <a:pt x="52" y="26"/>
                    <a:pt x="49" y="15"/>
                  </a:cubicBezTo>
                  <a:cubicBezTo>
                    <a:pt x="46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27"/>
            <p:cNvSpPr/>
            <p:nvPr/>
          </p:nvSpPr>
          <p:spPr>
            <a:xfrm>
              <a:off x="5729475" y="1341250"/>
              <a:ext cx="4975" cy="1825"/>
            </a:xfrm>
            <a:custGeom>
              <a:avLst/>
              <a:gdLst/>
              <a:ahLst/>
              <a:cxnLst/>
              <a:rect l="l" t="t" r="r" b="b"/>
              <a:pathLst>
                <a:path w="199" h="73" extrusionOk="0">
                  <a:moveTo>
                    <a:pt x="19" y="1"/>
                  </a:moveTo>
                  <a:cubicBezTo>
                    <a:pt x="1" y="1"/>
                    <a:pt x="8" y="10"/>
                    <a:pt x="27" y="33"/>
                  </a:cubicBezTo>
                  <a:cubicBezTo>
                    <a:pt x="48" y="58"/>
                    <a:pt x="78" y="73"/>
                    <a:pt x="95" y="73"/>
                  </a:cubicBezTo>
                  <a:cubicBezTo>
                    <a:pt x="107" y="73"/>
                    <a:pt x="113" y="66"/>
                    <a:pt x="107" y="50"/>
                  </a:cubicBezTo>
                  <a:cubicBezTo>
                    <a:pt x="104" y="40"/>
                    <a:pt x="121" y="33"/>
                    <a:pt x="146" y="33"/>
                  </a:cubicBezTo>
                  <a:cubicBezTo>
                    <a:pt x="153" y="33"/>
                    <a:pt x="159" y="34"/>
                    <a:pt x="164" y="34"/>
                  </a:cubicBezTo>
                  <a:cubicBezTo>
                    <a:pt x="199" y="34"/>
                    <a:pt x="162" y="21"/>
                    <a:pt x="80" y="9"/>
                  </a:cubicBezTo>
                  <a:cubicBezTo>
                    <a:pt x="49" y="4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27"/>
            <p:cNvSpPr/>
            <p:nvPr/>
          </p:nvSpPr>
          <p:spPr>
            <a:xfrm>
              <a:off x="5654625" y="1091700"/>
              <a:ext cx="5775" cy="1750"/>
            </a:xfrm>
            <a:custGeom>
              <a:avLst/>
              <a:gdLst/>
              <a:ahLst/>
              <a:cxnLst/>
              <a:rect l="l" t="t" r="r" b="b"/>
              <a:pathLst>
                <a:path w="231" h="70" extrusionOk="0">
                  <a:moveTo>
                    <a:pt x="166" y="1"/>
                  </a:moveTo>
                  <a:cubicBezTo>
                    <a:pt x="148" y="1"/>
                    <a:pt x="128" y="5"/>
                    <a:pt x="107" y="13"/>
                  </a:cubicBezTo>
                  <a:cubicBezTo>
                    <a:pt x="91" y="19"/>
                    <a:pt x="76" y="23"/>
                    <a:pt x="66" y="23"/>
                  </a:cubicBezTo>
                  <a:cubicBezTo>
                    <a:pt x="58" y="23"/>
                    <a:pt x="54" y="21"/>
                    <a:pt x="52" y="17"/>
                  </a:cubicBezTo>
                  <a:cubicBezTo>
                    <a:pt x="50" y="12"/>
                    <a:pt x="47" y="9"/>
                    <a:pt x="42" y="9"/>
                  </a:cubicBezTo>
                  <a:cubicBezTo>
                    <a:pt x="38" y="9"/>
                    <a:pt x="33" y="12"/>
                    <a:pt x="27" y="17"/>
                  </a:cubicBezTo>
                  <a:cubicBezTo>
                    <a:pt x="0" y="44"/>
                    <a:pt x="12" y="63"/>
                    <a:pt x="43" y="63"/>
                  </a:cubicBezTo>
                  <a:cubicBezTo>
                    <a:pt x="51" y="63"/>
                    <a:pt x="62" y="61"/>
                    <a:pt x="73" y="58"/>
                  </a:cubicBezTo>
                  <a:cubicBezTo>
                    <a:pt x="83" y="56"/>
                    <a:pt x="96" y="55"/>
                    <a:pt x="108" y="55"/>
                  </a:cubicBezTo>
                  <a:cubicBezTo>
                    <a:pt x="127" y="55"/>
                    <a:pt x="147" y="57"/>
                    <a:pt x="160" y="61"/>
                  </a:cubicBezTo>
                  <a:cubicBezTo>
                    <a:pt x="169" y="67"/>
                    <a:pt x="177" y="70"/>
                    <a:pt x="184" y="70"/>
                  </a:cubicBezTo>
                  <a:cubicBezTo>
                    <a:pt x="195" y="70"/>
                    <a:pt x="203" y="63"/>
                    <a:pt x="211" y="48"/>
                  </a:cubicBezTo>
                  <a:cubicBezTo>
                    <a:pt x="231" y="20"/>
                    <a:pt x="205" y="1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27"/>
            <p:cNvSpPr/>
            <p:nvPr/>
          </p:nvSpPr>
          <p:spPr>
            <a:xfrm>
              <a:off x="5735625" y="134360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1"/>
                  </a:cubicBezTo>
                  <a:cubicBezTo>
                    <a:pt x="10" y="6"/>
                    <a:pt x="0" y="9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4" y="30"/>
                    <a:pt x="36" y="31"/>
                    <a:pt x="38" y="31"/>
                  </a:cubicBezTo>
                  <a:cubicBezTo>
                    <a:pt x="48" y="31"/>
                    <a:pt x="55" y="25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27"/>
            <p:cNvSpPr/>
            <p:nvPr/>
          </p:nvSpPr>
          <p:spPr>
            <a:xfrm>
              <a:off x="5737175" y="13484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8" y="0"/>
                    <a:pt x="42" y="0"/>
                    <a:pt x="35" y="1"/>
                  </a:cubicBezTo>
                  <a:cubicBezTo>
                    <a:pt x="11" y="8"/>
                    <a:pt x="1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4" y="18"/>
                    <a:pt x="52" y="11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27"/>
            <p:cNvSpPr/>
            <p:nvPr/>
          </p:nvSpPr>
          <p:spPr>
            <a:xfrm>
              <a:off x="5739000" y="13423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0" y="5"/>
                    <a:pt x="0" y="12"/>
                    <a:pt x="11" y="23"/>
                  </a:cubicBezTo>
                  <a:cubicBezTo>
                    <a:pt x="18" y="30"/>
                    <a:pt x="32" y="34"/>
                    <a:pt x="43" y="34"/>
                  </a:cubicBezTo>
                  <a:cubicBezTo>
                    <a:pt x="46" y="34"/>
                    <a:pt x="50" y="34"/>
                    <a:pt x="53" y="33"/>
                  </a:cubicBezTo>
                  <a:cubicBezTo>
                    <a:pt x="66" y="29"/>
                    <a:pt x="66" y="19"/>
                    <a:pt x="56" y="12"/>
                  </a:cubicBezTo>
                  <a:cubicBezTo>
                    <a:pt x="48" y="4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27"/>
            <p:cNvSpPr/>
            <p:nvPr/>
          </p:nvSpPr>
          <p:spPr>
            <a:xfrm>
              <a:off x="5740300" y="1344175"/>
              <a:ext cx="4600" cy="1925"/>
            </a:xfrm>
            <a:custGeom>
              <a:avLst/>
              <a:gdLst/>
              <a:ahLst/>
              <a:cxnLst/>
              <a:rect l="l" t="t" r="r" b="b"/>
              <a:pathLst>
                <a:path w="184" h="77" extrusionOk="0">
                  <a:moveTo>
                    <a:pt x="26" y="0"/>
                  </a:moveTo>
                  <a:cubicBezTo>
                    <a:pt x="22" y="0"/>
                    <a:pt x="17" y="2"/>
                    <a:pt x="11" y="7"/>
                  </a:cubicBezTo>
                  <a:cubicBezTo>
                    <a:pt x="1" y="20"/>
                    <a:pt x="28" y="38"/>
                    <a:pt x="81" y="55"/>
                  </a:cubicBezTo>
                  <a:cubicBezTo>
                    <a:pt x="121" y="70"/>
                    <a:pt x="157" y="77"/>
                    <a:pt x="169" y="77"/>
                  </a:cubicBezTo>
                  <a:cubicBezTo>
                    <a:pt x="172" y="77"/>
                    <a:pt x="173" y="76"/>
                    <a:pt x="174" y="76"/>
                  </a:cubicBezTo>
                  <a:cubicBezTo>
                    <a:pt x="184" y="57"/>
                    <a:pt x="99" y="15"/>
                    <a:pt x="71" y="15"/>
                  </a:cubicBezTo>
                  <a:cubicBezTo>
                    <a:pt x="67" y="15"/>
                    <a:pt x="65" y="15"/>
                    <a:pt x="63" y="17"/>
                  </a:cubicBezTo>
                  <a:cubicBezTo>
                    <a:pt x="59" y="21"/>
                    <a:pt x="55" y="23"/>
                    <a:pt x="51" y="23"/>
                  </a:cubicBezTo>
                  <a:cubicBezTo>
                    <a:pt x="45" y="23"/>
                    <a:pt x="41" y="19"/>
                    <a:pt x="39" y="10"/>
                  </a:cubicBezTo>
                  <a:cubicBezTo>
                    <a:pt x="37" y="4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27"/>
            <p:cNvSpPr/>
            <p:nvPr/>
          </p:nvSpPr>
          <p:spPr>
            <a:xfrm>
              <a:off x="5661125" y="1091725"/>
              <a:ext cx="1375" cy="120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6"/>
                    <a:pt x="10" y="16"/>
                    <a:pt x="4" y="22"/>
                  </a:cubicBezTo>
                  <a:cubicBezTo>
                    <a:pt x="0" y="33"/>
                    <a:pt x="0" y="43"/>
                    <a:pt x="10" y="47"/>
                  </a:cubicBezTo>
                  <a:cubicBezTo>
                    <a:pt x="11" y="48"/>
                    <a:pt x="12" y="48"/>
                    <a:pt x="13" y="48"/>
                  </a:cubicBezTo>
                  <a:cubicBezTo>
                    <a:pt x="20" y="48"/>
                    <a:pt x="32" y="38"/>
                    <a:pt x="42" y="22"/>
                  </a:cubicBezTo>
                  <a:cubicBezTo>
                    <a:pt x="53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27"/>
            <p:cNvSpPr/>
            <p:nvPr/>
          </p:nvSpPr>
          <p:spPr>
            <a:xfrm>
              <a:off x="5742200" y="13489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8" y="5"/>
                    <a:pt x="0" y="15"/>
                    <a:pt x="5" y="26"/>
                  </a:cubicBezTo>
                  <a:cubicBezTo>
                    <a:pt x="7" y="34"/>
                    <a:pt x="14" y="40"/>
                    <a:pt x="24" y="40"/>
                  </a:cubicBezTo>
                  <a:cubicBezTo>
                    <a:pt x="27" y="40"/>
                    <a:pt x="29" y="40"/>
                    <a:pt x="32" y="39"/>
                  </a:cubicBezTo>
                  <a:cubicBezTo>
                    <a:pt x="46" y="36"/>
                    <a:pt x="53" y="26"/>
                    <a:pt x="50" y="15"/>
                  </a:cubicBezTo>
                  <a:cubicBezTo>
                    <a:pt x="47" y="5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27"/>
            <p:cNvSpPr/>
            <p:nvPr/>
          </p:nvSpPr>
          <p:spPr>
            <a:xfrm>
              <a:off x="5728325" y="1300050"/>
              <a:ext cx="1975" cy="1750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68" y="0"/>
                  </a:moveTo>
                  <a:cubicBezTo>
                    <a:pt x="64" y="0"/>
                    <a:pt x="57" y="2"/>
                    <a:pt x="46" y="6"/>
                  </a:cubicBezTo>
                  <a:cubicBezTo>
                    <a:pt x="25" y="9"/>
                    <a:pt x="14" y="23"/>
                    <a:pt x="25" y="30"/>
                  </a:cubicBezTo>
                  <a:cubicBezTo>
                    <a:pt x="35" y="41"/>
                    <a:pt x="32" y="51"/>
                    <a:pt x="18" y="54"/>
                  </a:cubicBezTo>
                  <a:cubicBezTo>
                    <a:pt x="4" y="57"/>
                    <a:pt x="1" y="65"/>
                    <a:pt x="11" y="68"/>
                  </a:cubicBezTo>
                  <a:cubicBezTo>
                    <a:pt x="13" y="69"/>
                    <a:pt x="15" y="70"/>
                    <a:pt x="17" y="70"/>
                  </a:cubicBezTo>
                  <a:cubicBezTo>
                    <a:pt x="29" y="70"/>
                    <a:pt x="45" y="57"/>
                    <a:pt x="56" y="37"/>
                  </a:cubicBezTo>
                  <a:cubicBezTo>
                    <a:pt x="73" y="10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27"/>
            <p:cNvSpPr/>
            <p:nvPr/>
          </p:nvSpPr>
          <p:spPr>
            <a:xfrm>
              <a:off x="5663275" y="1092025"/>
              <a:ext cx="3875" cy="1275"/>
            </a:xfrm>
            <a:custGeom>
              <a:avLst/>
              <a:gdLst/>
              <a:ahLst/>
              <a:cxnLst/>
              <a:rect l="l" t="t" r="r" b="b"/>
              <a:pathLst>
                <a:path w="155" h="51" extrusionOk="0">
                  <a:moveTo>
                    <a:pt x="102" y="0"/>
                  </a:moveTo>
                  <a:cubicBezTo>
                    <a:pt x="79" y="0"/>
                    <a:pt x="53" y="7"/>
                    <a:pt x="32" y="21"/>
                  </a:cubicBezTo>
                  <a:cubicBezTo>
                    <a:pt x="1" y="42"/>
                    <a:pt x="4" y="45"/>
                    <a:pt x="49" y="48"/>
                  </a:cubicBezTo>
                  <a:cubicBezTo>
                    <a:pt x="64" y="50"/>
                    <a:pt x="77" y="51"/>
                    <a:pt x="89" y="51"/>
                  </a:cubicBezTo>
                  <a:cubicBezTo>
                    <a:pt x="132" y="51"/>
                    <a:pt x="155" y="40"/>
                    <a:pt x="147" y="21"/>
                  </a:cubicBezTo>
                  <a:cubicBezTo>
                    <a:pt x="143" y="7"/>
                    <a:pt x="125" y="0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27"/>
            <p:cNvSpPr/>
            <p:nvPr/>
          </p:nvSpPr>
          <p:spPr>
            <a:xfrm>
              <a:off x="5741000" y="13288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38" y="0"/>
                  </a:moveTo>
                  <a:cubicBezTo>
                    <a:pt x="36" y="0"/>
                    <a:pt x="34" y="0"/>
                    <a:pt x="32" y="1"/>
                  </a:cubicBezTo>
                  <a:cubicBezTo>
                    <a:pt x="0" y="12"/>
                    <a:pt x="11" y="22"/>
                    <a:pt x="53" y="25"/>
                  </a:cubicBezTo>
                  <a:cubicBezTo>
                    <a:pt x="77" y="25"/>
                    <a:pt x="83" y="22"/>
                    <a:pt x="73" y="12"/>
                  </a:cubicBezTo>
                  <a:cubicBezTo>
                    <a:pt x="62" y="6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27"/>
            <p:cNvSpPr/>
            <p:nvPr/>
          </p:nvSpPr>
          <p:spPr>
            <a:xfrm>
              <a:off x="5667700" y="1092075"/>
              <a:ext cx="3750" cy="150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3" y="0"/>
                  </a:moveTo>
                  <a:cubicBezTo>
                    <a:pt x="0" y="0"/>
                    <a:pt x="1" y="8"/>
                    <a:pt x="18" y="33"/>
                  </a:cubicBezTo>
                  <a:cubicBezTo>
                    <a:pt x="26" y="50"/>
                    <a:pt x="46" y="59"/>
                    <a:pt x="65" y="59"/>
                  </a:cubicBezTo>
                  <a:cubicBezTo>
                    <a:pt x="70" y="59"/>
                    <a:pt x="75" y="59"/>
                    <a:pt x="80" y="57"/>
                  </a:cubicBezTo>
                  <a:cubicBezTo>
                    <a:pt x="149" y="40"/>
                    <a:pt x="139" y="5"/>
                    <a:pt x="63" y="2"/>
                  </a:cubicBezTo>
                  <a:cubicBezTo>
                    <a:pt x="51" y="1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27"/>
            <p:cNvSpPr/>
            <p:nvPr/>
          </p:nvSpPr>
          <p:spPr>
            <a:xfrm>
              <a:off x="5748300" y="13433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8"/>
                    <a:pt x="16" y="47"/>
                    <a:pt x="21" y="47"/>
                  </a:cubicBezTo>
                  <a:cubicBezTo>
                    <a:pt x="22" y="47"/>
                    <a:pt x="23" y="47"/>
                    <a:pt x="24" y="45"/>
                  </a:cubicBezTo>
                  <a:cubicBezTo>
                    <a:pt x="31" y="35"/>
                    <a:pt x="27" y="21"/>
                    <a:pt x="14" y="7"/>
                  </a:cubicBezTo>
                  <a:cubicBezTo>
                    <a:pt x="10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27"/>
            <p:cNvSpPr/>
            <p:nvPr/>
          </p:nvSpPr>
          <p:spPr>
            <a:xfrm>
              <a:off x="5751825" y="1346050"/>
              <a:ext cx="2675" cy="1750"/>
            </a:xfrm>
            <a:custGeom>
              <a:avLst/>
              <a:gdLst/>
              <a:ahLst/>
              <a:cxnLst/>
              <a:rect l="l" t="t" r="r" b="b"/>
              <a:pathLst>
                <a:path w="107" h="70" extrusionOk="0">
                  <a:moveTo>
                    <a:pt x="32" y="0"/>
                  </a:moveTo>
                  <a:cubicBezTo>
                    <a:pt x="30" y="0"/>
                    <a:pt x="27" y="0"/>
                    <a:pt x="25" y="1"/>
                  </a:cubicBezTo>
                  <a:cubicBezTo>
                    <a:pt x="1" y="8"/>
                    <a:pt x="4" y="18"/>
                    <a:pt x="43" y="42"/>
                  </a:cubicBezTo>
                  <a:cubicBezTo>
                    <a:pt x="69" y="61"/>
                    <a:pt x="87" y="70"/>
                    <a:pt x="95" y="70"/>
                  </a:cubicBezTo>
                  <a:cubicBezTo>
                    <a:pt x="106" y="70"/>
                    <a:pt x="102" y="56"/>
                    <a:pt x="81" y="28"/>
                  </a:cubicBezTo>
                  <a:cubicBezTo>
                    <a:pt x="69" y="10"/>
                    <a:pt x="49" y="0"/>
                    <a:pt x="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27"/>
            <p:cNvSpPr/>
            <p:nvPr/>
          </p:nvSpPr>
          <p:spPr>
            <a:xfrm>
              <a:off x="5671850" y="1092325"/>
              <a:ext cx="17450" cy="2925"/>
            </a:xfrm>
            <a:custGeom>
              <a:avLst/>
              <a:gdLst/>
              <a:ahLst/>
              <a:cxnLst/>
              <a:rect l="l" t="t" r="r" b="b"/>
              <a:pathLst>
                <a:path w="698" h="117" extrusionOk="0">
                  <a:moveTo>
                    <a:pt x="129" y="1"/>
                  </a:moveTo>
                  <a:cubicBezTo>
                    <a:pt x="105" y="1"/>
                    <a:pt x="86" y="1"/>
                    <a:pt x="74" y="2"/>
                  </a:cubicBezTo>
                  <a:cubicBezTo>
                    <a:pt x="25" y="6"/>
                    <a:pt x="1" y="12"/>
                    <a:pt x="4" y="26"/>
                  </a:cubicBezTo>
                  <a:cubicBezTo>
                    <a:pt x="7" y="32"/>
                    <a:pt x="11" y="36"/>
                    <a:pt x="16" y="36"/>
                  </a:cubicBezTo>
                  <a:cubicBezTo>
                    <a:pt x="20" y="36"/>
                    <a:pt x="25" y="34"/>
                    <a:pt x="29" y="30"/>
                  </a:cubicBezTo>
                  <a:cubicBezTo>
                    <a:pt x="33" y="26"/>
                    <a:pt x="38" y="24"/>
                    <a:pt x="44" y="24"/>
                  </a:cubicBezTo>
                  <a:cubicBezTo>
                    <a:pt x="52" y="24"/>
                    <a:pt x="62" y="28"/>
                    <a:pt x="71" y="36"/>
                  </a:cubicBezTo>
                  <a:cubicBezTo>
                    <a:pt x="87" y="49"/>
                    <a:pt x="126" y="57"/>
                    <a:pt x="157" y="57"/>
                  </a:cubicBezTo>
                  <a:cubicBezTo>
                    <a:pt x="184" y="57"/>
                    <a:pt x="206" y="51"/>
                    <a:pt x="202" y="40"/>
                  </a:cubicBezTo>
                  <a:cubicBezTo>
                    <a:pt x="199" y="30"/>
                    <a:pt x="223" y="23"/>
                    <a:pt x="254" y="19"/>
                  </a:cubicBezTo>
                  <a:cubicBezTo>
                    <a:pt x="258" y="19"/>
                    <a:pt x="263" y="18"/>
                    <a:pt x="266" y="18"/>
                  </a:cubicBezTo>
                  <a:cubicBezTo>
                    <a:pt x="294" y="18"/>
                    <a:pt x="309" y="28"/>
                    <a:pt x="307" y="40"/>
                  </a:cubicBezTo>
                  <a:cubicBezTo>
                    <a:pt x="305" y="46"/>
                    <a:pt x="305" y="50"/>
                    <a:pt x="308" y="50"/>
                  </a:cubicBezTo>
                  <a:cubicBezTo>
                    <a:pt x="309" y="50"/>
                    <a:pt x="312" y="48"/>
                    <a:pt x="317" y="44"/>
                  </a:cubicBezTo>
                  <a:cubicBezTo>
                    <a:pt x="322" y="39"/>
                    <a:pt x="330" y="36"/>
                    <a:pt x="340" y="36"/>
                  </a:cubicBezTo>
                  <a:cubicBezTo>
                    <a:pt x="352" y="36"/>
                    <a:pt x="365" y="40"/>
                    <a:pt x="376" y="47"/>
                  </a:cubicBezTo>
                  <a:cubicBezTo>
                    <a:pt x="389" y="57"/>
                    <a:pt x="414" y="62"/>
                    <a:pt x="434" y="62"/>
                  </a:cubicBezTo>
                  <a:cubicBezTo>
                    <a:pt x="441" y="62"/>
                    <a:pt x="447" y="62"/>
                    <a:pt x="452" y="61"/>
                  </a:cubicBezTo>
                  <a:cubicBezTo>
                    <a:pt x="460" y="58"/>
                    <a:pt x="468" y="57"/>
                    <a:pt x="476" y="57"/>
                  </a:cubicBezTo>
                  <a:cubicBezTo>
                    <a:pt x="492" y="57"/>
                    <a:pt x="508" y="61"/>
                    <a:pt x="515" y="68"/>
                  </a:cubicBezTo>
                  <a:cubicBezTo>
                    <a:pt x="519" y="71"/>
                    <a:pt x="527" y="73"/>
                    <a:pt x="535" y="73"/>
                  </a:cubicBezTo>
                  <a:cubicBezTo>
                    <a:pt x="545" y="73"/>
                    <a:pt x="556" y="70"/>
                    <a:pt x="563" y="65"/>
                  </a:cubicBezTo>
                  <a:cubicBezTo>
                    <a:pt x="569" y="60"/>
                    <a:pt x="575" y="57"/>
                    <a:pt x="580" y="57"/>
                  </a:cubicBezTo>
                  <a:cubicBezTo>
                    <a:pt x="589" y="57"/>
                    <a:pt x="596" y="65"/>
                    <a:pt x="598" y="78"/>
                  </a:cubicBezTo>
                  <a:cubicBezTo>
                    <a:pt x="598" y="99"/>
                    <a:pt x="615" y="113"/>
                    <a:pt x="636" y="116"/>
                  </a:cubicBezTo>
                  <a:cubicBezTo>
                    <a:pt x="657" y="116"/>
                    <a:pt x="660" y="110"/>
                    <a:pt x="646" y="99"/>
                  </a:cubicBezTo>
                  <a:cubicBezTo>
                    <a:pt x="633" y="89"/>
                    <a:pt x="633" y="78"/>
                    <a:pt x="646" y="75"/>
                  </a:cubicBezTo>
                  <a:cubicBezTo>
                    <a:pt x="664" y="71"/>
                    <a:pt x="667" y="61"/>
                    <a:pt x="654" y="54"/>
                  </a:cubicBezTo>
                  <a:cubicBezTo>
                    <a:pt x="646" y="44"/>
                    <a:pt x="654" y="30"/>
                    <a:pt x="675" y="19"/>
                  </a:cubicBezTo>
                  <a:cubicBezTo>
                    <a:pt x="691" y="9"/>
                    <a:pt x="698" y="5"/>
                    <a:pt x="691" y="5"/>
                  </a:cubicBezTo>
                  <a:cubicBezTo>
                    <a:pt x="686" y="5"/>
                    <a:pt x="677" y="6"/>
                    <a:pt x="660" y="9"/>
                  </a:cubicBezTo>
                  <a:cubicBezTo>
                    <a:pt x="650" y="12"/>
                    <a:pt x="621" y="13"/>
                    <a:pt x="582" y="13"/>
                  </a:cubicBezTo>
                  <a:cubicBezTo>
                    <a:pt x="528" y="13"/>
                    <a:pt x="455" y="11"/>
                    <a:pt x="383" y="9"/>
                  </a:cubicBezTo>
                  <a:cubicBezTo>
                    <a:pt x="290" y="4"/>
                    <a:pt x="192" y="1"/>
                    <a:pt x="1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27"/>
            <p:cNvSpPr/>
            <p:nvPr/>
          </p:nvSpPr>
          <p:spPr>
            <a:xfrm>
              <a:off x="5751575" y="1343875"/>
              <a:ext cx="1775" cy="850"/>
            </a:xfrm>
            <a:custGeom>
              <a:avLst/>
              <a:gdLst/>
              <a:ahLst/>
              <a:cxnLst/>
              <a:rect l="l" t="t" r="r" b="b"/>
              <a:pathLst>
                <a:path w="71" h="34" extrusionOk="0">
                  <a:moveTo>
                    <a:pt x="25" y="0"/>
                  </a:moveTo>
                  <a:cubicBezTo>
                    <a:pt x="22" y="0"/>
                    <a:pt x="18" y="0"/>
                    <a:pt x="14" y="1"/>
                  </a:cubicBezTo>
                  <a:cubicBezTo>
                    <a:pt x="0" y="5"/>
                    <a:pt x="0" y="11"/>
                    <a:pt x="11" y="22"/>
                  </a:cubicBezTo>
                  <a:cubicBezTo>
                    <a:pt x="21" y="29"/>
                    <a:pt x="33" y="34"/>
                    <a:pt x="44" y="34"/>
                  </a:cubicBezTo>
                  <a:cubicBezTo>
                    <a:pt x="48" y="34"/>
                    <a:pt x="52" y="33"/>
                    <a:pt x="56" y="32"/>
                  </a:cubicBezTo>
                  <a:cubicBezTo>
                    <a:pt x="67" y="29"/>
                    <a:pt x="70" y="19"/>
                    <a:pt x="56" y="11"/>
                  </a:cubicBezTo>
                  <a:cubicBezTo>
                    <a:pt x="48" y="4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27"/>
            <p:cNvSpPr/>
            <p:nvPr/>
          </p:nvSpPr>
          <p:spPr>
            <a:xfrm>
              <a:off x="5750450" y="1333900"/>
              <a:ext cx="1400" cy="1200"/>
            </a:xfrm>
            <a:custGeom>
              <a:avLst/>
              <a:gdLst/>
              <a:ahLst/>
              <a:cxnLst/>
              <a:rect l="l" t="t" r="r" b="b"/>
              <a:pathLst>
                <a:path w="56" h="48" extrusionOk="0">
                  <a:moveTo>
                    <a:pt x="48" y="1"/>
                  </a:moveTo>
                  <a:cubicBezTo>
                    <a:pt x="46" y="1"/>
                    <a:pt x="44" y="1"/>
                    <a:pt x="42" y="1"/>
                  </a:cubicBezTo>
                  <a:cubicBezTo>
                    <a:pt x="29" y="5"/>
                    <a:pt x="11" y="15"/>
                    <a:pt x="8" y="22"/>
                  </a:cubicBezTo>
                  <a:cubicBezTo>
                    <a:pt x="0" y="32"/>
                    <a:pt x="0" y="43"/>
                    <a:pt x="11" y="46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22" y="47"/>
                    <a:pt x="36" y="38"/>
                    <a:pt x="45" y="26"/>
                  </a:cubicBezTo>
                  <a:cubicBezTo>
                    <a:pt x="54" y="8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27"/>
            <p:cNvSpPr/>
            <p:nvPr/>
          </p:nvSpPr>
          <p:spPr>
            <a:xfrm>
              <a:off x="5755150" y="1346900"/>
              <a:ext cx="2125" cy="1300"/>
            </a:xfrm>
            <a:custGeom>
              <a:avLst/>
              <a:gdLst/>
              <a:ahLst/>
              <a:cxnLst/>
              <a:rect l="l" t="t" r="r" b="b"/>
              <a:pathLst>
                <a:path w="85" h="52" extrusionOk="0">
                  <a:moveTo>
                    <a:pt x="70" y="1"/>
                  </a:moveTo>
                  <a:cubicBezTo>
                    <a:pt x="67" y="1"/>
                    <a:pt x="62" y="1"/>
                    <a:pt x="55" y="2"/>
                  </a:cubicBezTo>
                  <a:cubicBezTo>
                    <a:pt x="38" y="8"/>
                    <a:pt x="17" y="19"/>
                    <a:pt x="10" y="29"/>
                  </a:cubicBezTo>
                  <a:cubicBezTo>
                    <a:pt x="1" y="44"/>
                    <a:pt x="2" y="51"/>
                    <a:pt x="11" y="51"/>
                  </a:cubicBezTo>
                  <a:cubicBezTo>
                    <a:pt x="20" y="51"/>
                    <a:pt x="38" y="42"/>
                    <a:pt x="59" y="26"/>
                  </a:cubicBezTo>
                  <a:cubicBezTo>
                    <a:pt x="81" y="7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27"/>
            <p:cNvSpPr/>
            <p:nvPr/>
          </p:nvSpPr>
          <p:spPr>
            <a:xfrm>
              <a:off x="5755575" y="1344875"/>
              <a:ext cx="1750" cy="975"/>
            </a:xfrm>
            <a:custGeom>
              <a:avLst/>
              <a:gdLst/>
              <a:ahLst/>
              <a:cxnLst/>
              <a:rect l="l" t="t" r="r" b="b"/>
              <a:pathLst>
                <a:path w="70" h="39" extrusionOk="0">
                  <a:moveTo>
                    <a:pt x="41" y="0"/>
                  </a:moveTo>
                  <a:cubicBezTo>
                    <a:pt x="36" y="0"/>
                    <a:pt x="30" y="1"/>
                    <a:pt x="24" y="3"/>
                  </a:cubicBezTo>
                  <a:cubicBezTo>
                    <a:pt x="7" y="6"/>
                    <a:pt x="0" y="17"/>
                    <a:pt x="11" y="27"/>
                  </a:cubicBezTo>
                  <a:cubicBezTo>
                    <a:pt x="22" y="33"/>
                    <a:pt x="36" y="39"/>
                    <a:pt x="46" y="39"/>
                  </a:cubicBezTo>
                  <a:cubicBezTo>
                    <a:pt x="49" y="39"/>
                    <a:pt x="51" y="38"/>
                    <a:pt x="52" y="38"/>
                  </a:cubicBezTo>
                  <a:cubicBezTo>
                    <a:pt x="62" y="34"/>
                    <a:pt x="69" y="24"/>
                    <a:pt x="66" y="13"/>
                  </a:cubicBezTo>
                  <a:cubicBezTo>
                    <a:pt x="63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27"/>
            <p:cNvSpPr/>
            <p:nvPr/>
          </p:nvSpPr>
          <p:spPr>
            <a:xfrm>
              <a:off x="5735550" y="1276150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10" y="1"/>
                  </a:moveTo>
                  <a:cubicBezTo>
                    <a:pt x="0" y="4"/>
                    <a:pt x="0" y="14"/>
                    <a:pt x="13" y="22"/>
                  </a:cubicBezTo>
                  <a:cubicBezTo>
                    <a:pt x="20" y="28"/>
                    <a:pt x="33" y="32"/>
                    <a:pt x="47" y="32"/>
                  </a:cubicBezTo>
                  <a:cubicBezTo>
                    <a:pt x="54" y="32"/>
                    <a:pt x="62" y="31"/>
                    <a:pt x="69" y="28"/>
                  </a:cubicBezTo>
                  <a:cubicBezTo>
                    <a:pt x="104" y="18"/>
                    <a:pt x="104" y="14"/>
                    <a:pt x="69" y="7"/>
                  </a:cubicBezTo>
                  <a:cubicBezTo>
                    <a:pt x="45" y="1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27"/>
            <p:cNvSpPr/>
            <p:nvPr/>
          </p:nvSpPr>
          <p:spPr>
            <a:xfrm>
              <a:off x="5737950" y="128402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9" y="0"/>
                  </a:moveTo>
                  <a:cubicBezTo>
                    <a:pt x="25" y="0"/>
                    <a:pt x="22" y="1"/>
                    <a:pt x="18" y="1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4"/>
                    <a:pt x="17" y="38"/>
                    <a:pt x="31" y="38"/>
                  </a:cubicBezTo>
                  <a:cubicBezTo>
                    <a:pt x="36" y="38"/>
                    <a:pt x="40" y="37"/>
                    <a:pt x="46" y="36"/>
                  </a:cubicBezTo>
                  <a:cubicBezTo>
                    <a:pt x="63" y="32"/>
                    <a:pt x="71" y="19"/>
                    <a:pt x="60" y="11"/>
                  </a:cubicBezTo>
                  <a:cubicBezTo>
                    <a:pt x="52" y="4"/>
                    <a:pt x="41" y="0"/>
                    <a:pt x="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27"/>
            <p:cNvSpPr/>
            <p:nvPr/>
          </p:nvSpPr>
          <p:spPr>
            <a:xfrm>
              <a:off x="5758050" y="1346025"/>
              <a:ext cx="1925" cy="2450"/>
            </a:xfrm>
            <a:custGeom>
              <a:avLst/>
              <a:gdLst/>
              <a:ahLst/>
              <a:cxnLst/>
              <a:rect l="l" t="t" r="r" b="b"/>
              <a:pathLst>
                <a:path w="77" h="98" extrusionOk="0">
                  <a:moveTo>
                    <a:pt x="43" y="0"/>
                  </a:moveTo>
                  <a:cubicBezTo>
                    <a:pt x="37" y="0"/>
                    <a:pt x="30" y="6"/>
                    <a:pt x="23" y="16"/>
                  </a:cubicBezTo>
                  <a:cubicBezTo>
                    <a:pt x="0" y="44"/>
                    <a:pt x="7" y="97"/>
                    <a:pt x="33" y="97"/>
                  </a:cubicBezTo>
                  <a:cubicBezTo>
                    <a:pt x="35" y="97"/>
                    <a:pt x="38" y="97"/>
                    <a:pt x="40" y="96"/>
                  </a:cubicBezTo>
                  <a:cubicBezTo>
                    <a:pt x="50" y="96"/>
                    <a:pt x="50" y="78"/>
                    <a:pt x="37" y="64"/>
                  </a:cubicBezTo>
                  <a:cubicBezTo>
                    <a:pt x="23" y="43"/>
                    <a:pt x="23" y="37"/>
                    <a:pt x="50" y="37"/>
                  </a:cubicBezTo>
                  <a:cubicBezTo>
                    <a:pt x="54" y="37"/>
                    <a:pt x="57" y="38"/>
                    <a:pt x="59" y="38"/>
                  </a:cubicBezTo>
                  <a:cubicBezTo>
                    <a:pt x="73" y="38"/>
                    <a:pt x="76" y="31"/>
                    <a:pt x="64" y="16"/>
                  </a:cubicBezTo>
                  <a:cubicBezTo>
                    <a:pt x="57" y="6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27"/>
            <p:cNvSpPr/>
            <p:nvPr/>
          </p:nvSpPr>
          <p:spPr>
            <a:xfrm>
              <a:off x="5760850" y="1346600"/>
              <a:ext cx="1775" cy="975"/>
            </a:xfrm>
            <a:custGeom>
              <a:avLst/>
              <a:gdLst/>
              <a:ahLst/>
              <a:cxnLst/>
              <a:rect l="l" t="t" r="r" b="b"/>
              <a:pathLst>
                <a:path w="71" h="39" extrusionOk="0">
                  <a:moveTo>
                    <a:pt x="57" y="1"/>
                  </a:moveTo>
                  <a:cubicBezTo>
                    <a:pt x="51" y="1"/>
                    <a:pt x="43" y="1"/>
                    <a:pt x="32" y="3"/>
                  </a:cubicBezTo>
                  <a:cubicBezTo>
                    <a:pt x="15" y="11"/>
                    <a:pt x="1" y="20"/>
                    <a:pt x="4" y="31"/>
                  </a:cubicBezTo>
                  <a:cubicBezTo>
                    <a:pt x="6" y="36"/>
                    <a:pt x="11" y="39"/>
                    <a:pt x="18" y="39"/>
                  </a:cubicBezTo>
                  <a:cubicBezTo>
                    <a:pt x="24" y="39"/>
                    <a:pt x="32" y="36"/>
                    <a:pt x="39" y="31"/>
                  </a:cubicBezTo>
                  <a:cubicBezTo>
                    <a:pt x="56" y="20"/>
                    <a:pt x="70" y="6"/>
                    <a:pt x="66" y="3"/>
                  </a:cubicBezTo>
                  <a:cubicBezTo>
                    <a:pt x="66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27"/>
            <p:cNvSpPr/>
            <p:nvPr/>
          </p:nvSpPr>
          <p:spPr>
            <a:xfrm>
              <a:off x="5739600" y="12759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2"/>
                    <a:pt x="39" y="4"/>
                  </a:cubicBezTo>
                  <a:cubicBezTo>
                    <a:pt x="15" y="11"/>
                    <a:pt x="0" y="18"/>
                    <a:pt x="11" y="21"/>
                  </a:cubicBezTo>
                  <a:cubicBezTo>
                    <a:pt x="14" y="22"/>
                    <a:pt x="17" y="23"/>
                    <a:pt x="20" y="23"/>
                  </a:cubicBezTo>
                  <a:cubicBezTo>
                    <a:pt x="30" y="23"/>
                    <a:pt x="43" y="19"/>
                    <a:pt x="56" y="11"/>
                  </a:cubicBezTo>
                  <a:cubicBezTo>
                    <a:pt x="65" y="4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27"/>
            <p:cNvSpPr/>
            <p:nvPr/>
          </p:nvSpPr>
          <p:spPr>
            <a:xfrm>
              <a:off x="5762775" y="1346700"/>
              <a:ext cx="4350" cy="2875"/>
            </a:xfrm>
            <a:custGeom>
              <a:avLst/>
              <a:gdLst/>
              <a:ahLst/>
              <a:cxnLst/>
              <a:rect l="l" t="t" r="r" b="b"/>
              <a:pathLst>
                <a:path w="174" h="115" extrusionOk="0">
                  <a:moveTo>
                    <a:pt x="52" y="0"/>
                  </a:moveTo>
                  <a:cubicBezTo>
                    <a:pt x="46" y="0"/>
                    <a:pt x="41" y="1"/>
                    <a:pt x="35" y="2"/>
                  </a:cubicBezTo>
                  <a:cubicBezTo>
                    <a:pt x="0" y="10"/>
                    <a:pt x="31" y="44"/>
                    <a:pt x="83" y="55"/>
                  </a:cubicBezTo>
                  <a:cubicBezTo>
                    <a:pt x="114" y="61"/>
                    <a:pt x="132" y="72"/>
                    <a:pt x="128" y="86"/>
                  </a:cubicBezTo>
                  <a:cubicBezTo>
                    <a:pt x="125" y="96"/>
                    <a:pt x="135" y="106"/>
                    <a:pt x="153" y="114"/>
                  </a:cubicBezTo>
                  <a:cubicBezTo>
                    <a:pt x="155" y="114"/>
                    <a:pt x="157" y="114"/>
                    <a:pt x="159" y="114"/>
                  </a:cubicBezTo>
                  <a:cubicBezTo>
                    <a:pt x="173" y="114"/>
                    <a:pt x="171" y="102"/>
                    <a:pt x="149" y="69"/>
                  </a:cubicBezTo>
                  <a:cubicBezTo>
                    <a:pt x="119" y="24"/>
                    <a:pt x="85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27"/>
            <p:cNvSpPr/>
            <p:nvPr/>
          </p:nvSpPr>
          <p:spPr>
            <a:xfrm>
              <a:off x="5742125" y="1276150"/>
              <a:ext cx="5975" cy="1225"/>
            </a:xfrm>
            <a:custGeom>
              <a:avLst/>
              <a:gdLst/>
              <a:ahLst/>
              <a:cxnLst/>
              <a:rect l="l" t="t" r="r" b="b"/>
              <a:pathLst>
                <a:path w="239" h="49" extrusionOk="0">
                  <a:moveTo>
                    <a:pt x="106" y="0"/>
                  </a:moveTo>
                  <a:cubicBezTo>
                    <a:pt x="99" y="0"/>
                    <a:pt x="91" y="1"/>
                    <a:pt x="83" y="1"/>
                  </a:cubicBezTo>
                  <a:cubicBezTo>
                    <a:pt x="38" y="4"/>
                    <a:pt x="0" y="11"/>
                    <a:pt x="3" y="18"/>
                  </a:cubicBezTo>
                  <a:cubicBezTo>
                    <a:pt x="7" y="34"/>
                    <a:pt x="116" y="49"/>
                    <a:pt x="180" y="49"/>
                  </a:cubicBezTo>
                  <a:cubicBezTo>
                    <a:pt x="202" y="49"/>
                    <a:pt x="219" y="47"/>
                    <a:pt x="222" y="42"/>
                  </a:cubicBezTo>
                  <a:cubicBezTo>
                    <a:pt x="238" y="17"/>
                    <a:pt x="185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27"/>
            <p:cNvSpPr/>
            <p:nvPr/>
          </p:nvSpPr>
          <p:spPr>
            <a:xfrm>
              <a:off x="5745425" y="1285450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38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2" y="23"/>
                    <a:pt x="61" y="23"/>
                  </a:cubicBezTo>
                  <a:cubicBezTo>
                    <a:pt x="67" y="23"/>
                    <a:pt x="72" y="21"/>
                    <a:pt x="73" y="17"/>
                  </a:cubicBezTo>
                  <a:cubicBezTo>
                    <a:pt x="80" y="10"/>
                    <a:pt x="63" y="4"/>
                    <a:pt x="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27"/>
            <p:cNvSpPr/>
            <p:nvPr/>
          </p:nvSpPr>
          <p:spPr>
            <a:xfrm>
              <a:off x="5759725" y="1326525"/>
              <a:ext cx="1950" cy="600"/>
            </a:xfrm>
            <a:custGeom>
              <a:avLst/>
              <a:gdLst/>
              <a:ahLst/>
              <a:cxnLst/>
              <a:rect l="l" t="t" r="r" b="b"/>
              <a:pathLst>
                <a:path w="78" h="24" extrusionOk="0">
                  <a:moveTo>
                    <a:pt x="15" y="0"/>
                  </a:moveTo>
                  <a:cubicBezTo>
                    <a:pt x="1" y="0"/>
                    <a:pt x="4" y="5"/>
                    <a:pt x="25" y="15"/>
                  </a:cubicBezTo>
                  <a:cubicBezTo>
                    <a:pt x="36" y="21"/>
                    <a:pt x="47" y="24"/>
                    <a:pt x="56" y="24"/>
                  </a:cubicBezTo>
                  <a:cubicBezTo>
                    <a:pt x="63" y="24"/>
                    <a:pt x="68" y="22"/>
                    <a:pt x="70" y="18"/>
                  </a:cubicBezTo>
                  <a:cubicBezTo>
                    <a:pt x="77" y="12"/>
                    <a:pt x="60" y="2"/>
                    <a:pt x="36" y="2"/>
                  </a:cubicBezTo>
                  <a:cubicBezTo>
                    <a:pt x="27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27"/>
            <p:cNvSpPr/>
            <p:nvPr/>
          </p:nvSpPr>
          <p:spPr>
            <a:xfrm>
              <a:off x="5745425" y="1279000"/>
              <a:ext cx="2525" cy="1100"/>
            </a:xfrm>
            <a:custGeom>
              <a:avLst/>
              <a:gdLst/>
              <a:ahLst/>
              <a:cxnLst/>
              <a:rect l="l" t="t" r="r" b="b"/>
              <a:pathLst>
                <a:path w="101" h="44" extrusionOk="0">
                  <a:moveTo>
                    <a:pt x="14" y="0"/>
                  </a:moveTo>
                  <a:cubicBezTo>
                    <a:pt x="11" y="0"/>
                    <a:pt x="9" y="0"/>
                    <a:pt x="7" y="1"/>
                  </a:cubicBezTo>
                  <a:cubicBezTo>
                    <a:pt x="1" y="4"/>
                    <a:pt x="7" y="15"/>
                    <a:pt x="31" y="25"/>
                  </a:cubicBezTo>
                  <a:cubicBezTo>
                    <a:pt x="49" y="37"/>
                    <a:pt x="68" y="43"/>
                    <a:pt x="81" y="43"/>
                  </a:cubicBezTo>
                  <a:cubicBezTo>
                    <a:pt x="83" y="43"/>
                    <a:pt x="85" y="43"/>
                    <a:pt x="87" y="43"/>
                  </a:cubicBezTo>
                  <a:cubicBezTo>
                    <a:pt x="100" y="39"/>
                    <a:pt x="90" y="29"/>
                    <a:pt x="66" y="18"/>
                  </a:cubicBezTo>
                  <a:cubicBezTo>
                    <a:pt x="46" y="7"/>
                    <a:pt x="26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27"/>
            <p:cNvSpPr/>
            <p:nvPr/>
          </p:nvSpPr>
          <p:spPr>
            <a:xfrm>
              <a:off x="5767375" y="1347475"/>
              <a:ext cx="15950" cy="3775"/>
            </a:xfrm>
            <a:custGeom>
              <a:avLst/>
              <a:gdLst/>
              <a:ahLst/>
              <a:cxnLst/>
              <a:rect l="l" t="t" r="r" b="b"/>
              <a:pathLst>
                <a:path w="638" h="151" extrusionOk="0">
                  <a:moveTo>
                    <a:pt x="86" y="1"/>
                  </a:moveTo>
                  <a:cubicBezTo>
                    <a:pt x="77" y="1"/>
                    <a:pt x="68" y="2"/>
                    <a:pt x="59" y="3"/>
                  </a:cubicBezTo>
                  <a:cubicBezTo>
                    <a:pt x="0" y="19"/>
                    <a:pt x="27" y="76"/>
                    <a:pt x="86" y="76"/>
                  </a:cubicBezTo>
                  <a:cubicBezTo>
                    <a:pt x="89" y="76"/>
                    <a:pt x="93" y="76"/>
                    <a:pt x="97" y="75"/>
                  </a:cubicBezTo>
                  <a:cubicBezTo>
                    <a:pt x="102" y="75"/>
                    <a:pt x="107" y="75"/>
                    <a:pt x="113" y="75"/>
                  </a:cubicBezTo>
                  <a:cubicBezTo>
                    <a:pt x="139" y="75"/>
                    <a:pt x="167" y="81"/>
                    <a:pt x="184" y="90"/>
                  </a:cubicBezTo>
                  <a:cubicBezTo>
                    <a:pt x="204" y="101"/>
                    <a:pt x="225" y="106"/>
                    <a:pt x="239" y="106"/>
                  </a:cubicBezTo>
                  <a:cubicBezTo>
                    <a:pt x="256" y="106"/>
                    <a:pt x="263" y="99"/>
                    <a:pt x="247" y="86"/>
                  </a:cubicBezTo>
                  <a:cubicBezTo>
                    <a:pt x="227" y="71"/>
                    <a:pt x="233" y="63"/>
                    <a:pt x="250" y="63"/>
                  </a:cubicBezTo>
                  <a:cubicBezTo>
                    <a:pt x="264" y="63"/>
                    <a:pt x="285" y="68"/>
                    <a:pt x="305" y="80"/>
                  </a:cubicBezTo>
                  <a:cubicBezTo>
                    <a:pt x="318" y="87"/>
                    <a:pt x="335" y="91"/>
                    <a:pt x="353" y="91"/>
                  </a:cubicBezTo>
                  <a:cubicBezTo>
                    <a:pt x="370" y="91"/>
                    <a:pt x="388" y="87"/>
                    <a:pt x="406" y="80"/>
                  </a:cubicBezTo>
                  <a:cubicBezTo>
                    <a:pt x="423" y="73"/>
                    <a:pt x="437" y="70"/>
                    <a:pt x="447" y="70"/>
                  </a:cubicBezTo>
                  <a:cubicBezTo>
                    <a:pt x="460" y="70"/>
                    <a:pt x="468" y="75"/>
                    <a:pt x="471" y="86"/>
                  </a:cubicBezTo>
                  <a:cubicBezTo>
                    <a:pt x="478" y="98"/>
                    <a:pt x="471" y="105"/>
                    <a:pt x="459" y="105"/>
                  </a:cubicBezTo>
                  <a:cubicBezTo>
                    <a:pt x="456" y="105"/>
                    <a:pt x="454" y="104"/>
                    <a:pt x="451" y="104"/>
                  </a:cubicBezTo>
                  <a:cubicBezTo>
                    <a:pt x="445" y="103"/>
                    <a:pt x="442" y="102"/>
                    <a:pt x="439" y="102"/>
                  </a:cubicBezTo>
                  <a:cubicBezTo>
                    <a:pt x="431" y="102"/>
                    <a:pt x="433" y="106"/>
                    <a:pt x="444" y="114"/>
                  </a:cubicBezTo>
                  <a:cubicBezTo>
                    <a:pt x="452" y="122"/>
                    <a:pt x="462" y="126"/>
                    <a:pt x="469" y="126"/>
                  </a:cubicBezTo>
                  <a:cubicBezTo>
                    <a:pt x="474" y="126"/>
                    <a:pt x="478" y="124"/>
                    <a:pt x="479" y="121"/>
                  </a:cubicBezTo>
                  <a:cubicBezTo>
                    <a:pt x="480" y="119"/>
                    <a:pt x="483" y="118"/>
                    <a:pt x="489" y="118"/>
                  </a:cubicBezTo>
                  <a:cubicBezTo>
                    <a:pt x="503" y="118"/>
                    <a:pt x="530" y="125"/>
                    <a:pt x="555" y="135"/>
                  </a:cubicBezTo>
                  <a:cubicBezTo>
                    <a:pt x="577" y="146"/>
                    <a:pt x="599" y="151"/>
                    <a:pt x="614" y="151"/>
                  </a:cubicBezTo>
                  <a:cubicBezTo>
                    <a:pt x="622" y="151"/>
                    <a:pt x="629" y="149"/>
                    <a:pt x="631" y="145"/>
                  </a:cubicBezTo>
                  <a:cubicBezTo>
                    <a:pt x="638" y="135"/>
                    <a:pt x="631" y="125"/>
                    <a:pt x="617" y="125"/>
                  </a:cubicBezTo>
                  <a:cubicBezTo>
                    <a:pt x="559" y="117"/>
                    <a:pt x="524" y="100"/>
                    <a:pt x="506" y="69"/>
                  </a:cubicBezTo>
                  <a:cubicBezTo>
                    <a:pt x="494" y="48"/>
                    <a:pt x="467" y="37"/>
                    <a:pt x="422" y="37"/>
                  </a:cubicBezTo>
                  <a:cubicBezTo>
                    <a:pt x="415" y="37"/>
                    <a:pt x="407" y="37"/>
                    <a:pt x="399" y="38"/>
                  </a:cubicBezTo>
                  <a:cubicBezTo>
                    <a:pt x="388" y="39"/>
                    <a:pt x="376" y="39"/>
                    <a:pt x="363" y="39"/>
                  </a:cubicBezTo>
                  <a:cubicBezTo>
                    <a:pt x="324" y="39"/>
                    <a:pt x="280" y="35"/>
                    <a:pt x="257" y="27"/>
                  </a:cubicBezTo>
                  <a:cubicBezTo>
                    <a:pt x="229" y="20"/>
                    <a:pt x="206" y="16"/>
                    <a:pt x="190" y="16"/>
                  </a:cubicBezTo>
                  <a:cubicBezTo>
                    <a:pt x="169" y="16"/>
                    <a:pt x="162" y="23"/>
                    <a:pt x="180" y="38"/>
                  </a:cubicBezTo>
                  <a:cubicBezTo>
                    <a:pt x="197" y="49"/>
                    <a:pt x="189" y="58"/>
                    <a:pt x="167" y="58"/>
                  </a:cubicBezTo>
                  <a:cubicBezTo>
                    <a:pt x="156" y="58"/>
                    <a:pt x="142" y="56"/>
                    <a:pt x="125" y="51"/>
                  </a:cubicBezTo>
                  <a:cubicBezTo>
                    <a:pt x="93" y="41"/>
                    <a:pt x="93" y="38"/>
                    <a:pt x="114" y="34"/>
                  </a:cubicBezTo>
                  <a:cubicBezTo>
                    <a:pt x="128" y="30"/>
                    <a:pt x="132" y="17"/>
                    <a:pt x="122" y="10"/>
                  </a:cubicBezTo>
                  <a:cubicBezTo>
                    <a:pt x="115" y="3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27"/>
            <p:cNvSpPr/>
            <p:nvPr/>
          </p:nvSpPr>
          <p:spPr>
            <a:xfrm>
              <a:off x="5749225" y="128530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46" y="0"/>
                  </a:moveTo>
                  <a:cubicBezTo>
                    <a:pt x="43" y="0"/>
                    <a:pt x="39" y="1"/>
                    <a:pt x="36" y="2"/>
                  </a:cubicBezTo>
                  <a:cubicBezTo>
                    <a:pt x="15" y="6"/>
                    <a:pt x="1" y="13"/>
                    <a:pt x="1" y="16"/>
                  </a:cubicBezTo>
                  <a:cubicBezTo>
                    <a:pt x="4" y="20"/>
                    <a:pt x="22" y="30"/>
                    <a:pt x="46" y="40"/>
                  </a:cubicBezTo>
                  <a:cubicBezTo>
                    <a:pt x="59" y="46"/>
                    <a:pt x="68" y="48"/>
                    <a:pt x="74" y="48"/>
                  </a:cubicBezTo>
                  <a:cubicBezTo>
                    <a:pt x="84" y="48"/>
                    <a:pt x="84" y="41"/>
                    <a:pt x="78" y="23"/>
                  </a:cubicBezTo>
                  <a:cubicBezTo>
                    <a:pt x="74" y="10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27"/>
            <p:cNvSpPr/>
            <p:nvPr/>
          </p:nvSpPr>
          <p:spPr>
            <a:xfrm>
              <a:off x="5749325" y="1279525"/>
              <a:ext cx="2625" cy="825"/>
            </a:xfrm>
            <a:custGeom>
              <a:avLst/>
              <a:gdLst/>
              <a:ahLst/>
              <a:cxnLst/>
              <a:rect l="l" t="t" r="r" b="b"/>
              <a:pathLst>
                <a:path w="105" h="33" extrusionOk="0">
                  <a:moveTo>
                    <a:pt x="11" y="1"/>
                  </a:moveTo>
                  <a:cubicBezTo>
                    <a:pt x="0" y="4"/>
                    <a:pt x="0" y="15"/>
                    <a:pt x="14" y="22"/>
                  </a:cubicBezTo>
                  <a:cubicBezTo>
                    <a:pt x="21" y="29"/>
                    <a:pt x="33" y="32"/>
                    <a:pt x="47" y="32"/>
                  </a:cubicBezTo>
                  <a:cubicBezTo>
                    <a:pt x="54" y="32"/>
                    <a:pt x="62" y="31"/>
                    <a:pt x="69" y="29"/>
                  </a:cubicBezTo>
                  <a:cubicBezTo>
                    <a:pt x="104" y="22"/>
                    <a:pt x="101" y="18"/>
                    <a:pt x="69" y="8"/>
                  </a:cubicBezTo>
                  <a:cubicBezTo>
                    <a:pt x="45" y="1"/>
                    <a:pt x="21" y="1"/>
                    <a:pt x="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27"/>
            <p:cNvSpPr/>
            <p:nvPr/>
          </p:nvSpPr>
          <p:spPr>
            <a:xfrm>
              <a:off x="5765550" y="1327725"/>
              <a:ext cx="1850" cy="600"/>
            </a:xfrm>
            <a:custGeom>
              <a:avLst/>
              <a:gdLst/>
              <a:ahLst/>
              <a:cxnLst/>
              <a:rect l="l" t="t" r="r" b="b"/>
              <a:pathLst>
                <a:path w="74" h="24" extrusionOk="0">
                  <a:moveTo>
                    <a:pt x="16" y="1"/>
                  </a:moveTo>
                  <a:cubicBezTo>
                    <a:pt x="0" y="1"/>
                    <a:pt x="4" y="5"/>
                    <a:pt x="28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4" y="23"/>
                    <a:pt x="68" y="22"/>
                    <a:pt x="70" y="19"/>
                  </a:cubicBezTo>
                  <a:cubicBezTo>
                    <a:pt x="73" y="9"/>
                    <a:pt x="59" y="2"/>
                    <a:pt x="35" y="2"/>
                  </a:cubicBezTo>
                  <a:cubicBezTo>
                    <a:pt x="27" y="1"/>
                    <a:pt x="20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27"/>
            <p:cNvSpPr/>
            <p:nvPr/>
          </p:nvSpPr>
          <p:spPr>
            <a:xfrm>
              <a:off x="5690600" y="1088600"/>
              <a:ext cx="1325" cy="775"/>
            </a:xfrm>
            <a:custGeom>
              <a:avLst/>
              <a:gdLst/>
              <a:ahLst/>
              <a:cxnLst/>
              <a:rect l="l" t="t" r="r" b="b"/>
              <a:pathLst>
                <a:path w="53" h="31" extrusionOk="0">
                  <a:moveTo>
                    <a:pt x="27" y="1"/>
                  </a:moveTo>
                  <a:cubicBezTo>
                    <a:pt x="25" y="1"/>
                    <a:pt x="23" y="1"/>
                    <a:pt x="21" y="1"/>
                  </a:cubicBezTo>
                  <a:cubicBezTo>
                    <a:pt x="8" y="6"/>
                    <a:pt x="0" y="9"/>
                    <a:pt x="0" y="16"/>
                  </a:cubicBezTo>
                  <a:cubicBezTo>
                    <a:pt x="0" y="19"/>
                    <a:pt x="15" y="26"/>
                    <a:pt x="29" y="30"/>
                  </a:cubicBezTo>
                  <a:cubicBezTo>
                    <a:pt x="31" y="30"/>
                    <a:pt x="33" y="31"/>
                    <a:pt x="35" y="31"/>
                  </a:cubicBezTo>
                  <a:cubicBezTo>
                    <a:pt x="45" y="31"/>
                    <a:pt x="52" y="25"/>
                    <a:pt x="49" y="16"/>
                  </a:cubicBezTo>
                  <a:cubicBezTo>
                    <a:pt x="46" y="7"/>
                    <a:pt x="36" y="1"/>
                    <a:pt x="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27"/>
            <p:cNvSpPr/>
            <p:nvPr/>
          </p:nvSpPr>
          <p:spPr>
            <a:xfrm>
              <a:off x="5692000" y="1092675"/>
              <a:ext cx="4350" cy="1275"/>
            </a:xfrm>
            <a:custGeom>
              <a:avLst/>
              <a:gdLst/>
              <a:ahLst/>
              <a:cxnLst/>
              <a:rect l="l" t="t" r="r" b="b"/>
              <a:pathLst>
                <a:path w="174" h="51" extrusionOk="0">
                  <a:moveTo>
                    <a:pt x="103" y="0"/>
                  </a:moveTo>
                  <a:cubicBezTo>
                    <a:pt x="85" y="0"/>
                    <a:pt x="64" y="3"/>
                    <a:pt x="42" y="9"/>
                  </a:cubicBezTo>
                  <a:cubicBezTo>
                    <a:pt x="18" y="16"/>
                    <a:pt x="0" y="30"/>
                    <a:pt x="3" y="40"/>
                  </a:cubicBezTo>
                  <a:cubicBezTo>
                    <a:pt x="5" y="46"/>
                    <a:pt x="11" y="50"/>
                    <a:pt x="17" y="50"/>
                  </a:cubicBezTo>
                  <a:cubicBezTo>
                    <a:pt x="22" y="50"/>
                    <a:pt x="27" y="48"/>
                    <a:pt x="31" y="43"/>
                  </a:cubicBezTo>
                  <a:cubicBezTo>
                    <a:pt x="36" y="38"/>
                    <a:pt x="49" y="36"/>
                    <a:pt x="64" y="36"/>
                  </a:cubicBezTo>
                  <a:cubicBezTo>
                    <a:pt x="79" y="36"/>
                    <a:pt x="97" y="38"/>
                    <a:pt x="114" y="43"/>
                  </a:cubicBezTo>
                  <a:cubicBezTo>
                    <a:pt x="135" y="48"/>
                    <a:pt x="149" y="50"/>
                    <a:pt x="158" y="50"/>
                  </a:cubicBezTo>
                  <a:cubicBezTo>
                    <a:pt x="172" y="50"/>
                    <a:pt x="174" y="44"/>
                    <a:pt x="170" y="30"/>
                  </a:cubicBezTo>
                  <a:cubicBezTo>
                    <a:pt x="166" y="11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27"/>
            <p:cNvSpPr/>
            <p:nvPr/>
          </p:nvSpPr>
          <p:spPr>
            <a:xfrm>
              <a:off x="5753225" y="1279425"/>
              <a:ext cx="1400" cy="1275"/>
            </a:xfrm>
            <a:custGeom>
              <a:avLst/>
              <a:gdLst/>
              <a:ahLst/>
              <a:cxnLst/>
              <a:rect l="l" t="t" r="r" b="b"/>
              <a:pathLst>
                <a:path w="56" h="51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5"/>
                    <a:pt x="11" y="16"/>
                    <a:pt x="4" y="26"/>
                  </a:cubicBezTo>
                  <a:cubicBezTo>
                    <a:pt x="1" y="36"/>
                    <a:pt x="1" y="43"/>
                    <a:pt x="11" y="50"/>
                  </a:cubicBezTo>
                  <a:cubicBezTo>
                    <a:pt x="12" y="50"/>
                    <a:pt x="13" y="51"/>
                    <a:pt x="14" y="51"/>
                  </a:cubicBezTo>
                  <a:cubicBezTo>
                    <a:pt x="21" y="51"/>
                    <a:pt x="33" y="40"/>
                    <a:pt x="42" y="26"/>
                  </a:cubicBezTo>
                  <a:cubicBezTo>
                    <a:pt x="54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27"/>
            <p:cNvSpPr/>
            <p:nvPr/>
          </p:nvSpPr>
          <p:spPr>
            <a:xfrm>
              <a:off x="5754950" y="1285950"/>
              <a:ext cx="1825" cy="750"/>
            </a:xfrm>
            <a:custGeom>
              <a:avLst/>
              <a:gdLst/>
              <a:ahLst/>
              <a:cxnLst/>
              <a:rect l="l" t="t" r="r" b="b"/>
              <a:pathLst>
                <a:path w="73" h="30" extrusionOk="0">
                  <a:moveTo>
                    <a:pt x="49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1" y="8"/>
                    <a:pt x="1" y="14"/>
                    <a:pt x="1" y="18"/>
                  </a:cubicBezTo>
                  <a:cubicBezTo>
                    <a:pt x="1" y="22"/>
                    <a:pt x="18" y="28"/>
                    <a:pt x="39" y="28"/>
                  </a:cubicBezTo>
                  <a:cubicBezTo>
                    <a:pt x="43" y="29"/>
                    <a:pt x="46" y="29"/>
                    <a:pt x="49" y="29"/>
                  </a:cubicBezTo>
                  <a:cubicBezTo>
                    <a:pt x="64" y="29"/>
                    <a:pt x="73" y="23"/>
                    <a:pt x="70" y="14"/>
                  </a:cubicBezTo>
                  <a:cubicBezTo>
                    <a:pt x="68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p27"/>
            <p:cNvSpPr/>
            <p:nvPr/>
          </p:nvSpPr>
          <p:spPr>
            <a:xfrm>
              <a:off x="5768125" y="1327900"/>
              <a:ext cx="1425" cy="775"/>
            </a:xfrm>
            <a:custGeom>
              <a:avLst/>
              <a:gdLst/>
              <a:ahLst/>
              <a:cxnLst/>
              <a:rect l="l" t="t" r="r" b="b"/>
              <a:pathLst>
                <a:path w="57" h="31" extrusionOk="0">
                  <a:moveTo>
                    <a:pt x="29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12" y="2"/>
                    <a:pt x="1" y="9"/>
                    <a:pt x="4" y="16"/>
                  </a:cubicBezTo>
                  <a:cubicBezTo>
                    <a:pt x="4" y="19"/>
                    <a:pt x="18" y="26"/>
                    <a:pt x="33" y="30"/>
                  </a:cubicBezTo>
                  <a:cubicBezTo>
                    <a:pt x="35" y="30"/>
                    <a:pt x="37" y="31"/>
                    <a:pt x="39" y="31"/>
                  </a:cubicBezTo>
                  <a:cubicBezTo>
                    <a:pt x="49" y="31"/>
                    <a:pt x="56" y="24"/>
                    <a:pt x="53" y="16"/>
                  </a:cubicBezTo>
                  <a:cubicBezTo>
                    <a:pt x="51" y="7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27"/>
            <p:cNvSpPr/>
            <p:nvPr/>
          </p:nvSpPr>
          <p:spPr>
            <a:xfrm>
              <a:off x="5754275" y="1276150"/>
              <a:ext cx="1325" cy="2025"/>
            </a:xfrm>
            <a:custGeom>
              <a:avLst/>
              <a:gdLst/>
              <a:ahLst/>
              <a:cxnLst/>
              <a:rect l="l" t="t" r="r" b="b"/>
              <a:pathLst>
                <a:path w="53" h="81" extrusionOk="0">
                  <a:moveTo>
                    <a:pt x="17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4" y="4"/>
                    <a:pt x="0" y="22"/>
                    <a:pt x="10" y="46"/>
                  </a:cubicBezTo>
                  <a:cubicBezTo>
                    <a:pt x="17" y="67"/>
                    <a:pt x="28" y="81"/>
                    <a:pt x="38" y="81"/>
                  </a:cubicBezTo>
                  <a:cubicBezTo>
                    <a:pt x="49" y="77"/>
                    <a:pt x="52" y="60"/>
                    <a:pt x="45" y="35"/>
                  </a:cubicBezTo>
                  <a:cubicBezTo>
                    <a:pt x="39" y="16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27"/>
            <p:cNvSpPr/>
            <p:nvPr/>
          </p:nvSpPr>
          <p:spPr>
            <a:xfrm>
              <a:off x="5756100" y="1279700"/>
              <a:ext cx="975" cy="1225"/>
            </a:xfrm>
            <a:custGeom>
              <a:avLst/>
              <a:gdLst/>
              <a:ahLst/>
              <a:cxnLst/>
              <a:rect l="l" t="t" r="r" b="b"/>
              <a:pathLst>
                <a:path w="39" h="49" extrusionOk="0">
                  <a:moveTo>
                    <a:pt x="15" y="0"/>
                  </a:moveTo>
                  <a:cubicBezTo>
                    <a:pt x="5" y="0"/>
                    <a:pt x="1" y="10"/>
                    <a:pt x="7" y="22"/>
                  </a:cubicBezTo>
                  <a:cubicBezTo>
                    <a:pt x="12" y="40"/>
                    <a:pt x="17" y="49"/>
                    <a:pt x="21" y="49"/>
                  </a:cubicBezTo>
                  <a:cubicBezTo>
                    <a:pt x="26" y="49"/>
                    <a:pt x="30" y="42"/>
                    <a:pt x="35" y="29"/>
                  </a:cubicBezTo>
                  <a:cubicBezTo>
                    <a:pt x="38" y="15"/>
                    <a:pt x="35" y="5"/>
                    <a:pt x="21" y="1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27"/>
            <p:cNvSpPr/>
            <p:nvPr/>
          </p:nvSpPr>
          <p:spPr>
            <a:xfrm>
              <a:off x="5772825" y="1329050"/>
              <a:ext cx="19275" cy="2925"/>
            </a:xfrm>
            <a:custGeom>
              <a:avLst/>
              <a:gdLst/>
              <a:ahLst/>
              <a:cxnLst/>
              <a:rect l="l" t="t" r="r" b="b"/>
              <a:pathLst>
                <a:path w="771" h="117" extrusionOk="0">
                  <a:moveTo>
                    <a:pt x="82" y="1"/>
                  </a:moveTo>
                  <a:cubicBezTo>
                    <a:pt x="56" y="1"/>
                    <a:pt x="36" y="3"/>
                    <a:pt x="29" y="8"/>
                  </a:cubicBezTo>
                  <a:cubicBezTo>
                    <a:pt x="0" y="26"/>
                    <a:pt x="4" y="29"/>
                    <a:pt x="39" y="36"/>
                  </a:cubicBezTo>
                  <a:cubicBezTo>
                    <a:pt x="45" y="36"/>
                    <a:pt x="51" y="37"/>
                    <a:pt x="57" y="37"/>
                  </a:cubicBezTo>
                  <a:cubicBezTo>
                    <a:pt x="76" y="37"/>
                    <a:pt x="94" y="33"/>
                    <a:pt x="101" y="26"/>
                  </a:cubicBezTo>
                  <a:cubicBezTo>
                    <a:pt x="106" y="21"/>
                    <a:pt x="110" y="19"/>
                    <a:pt x="114" y="19"/>
                  </a:cubicBezTo>
                  <a:cubicBezTo>
                    <a:pt x="119" y="19"/>
                    <a:pt x="123" y="23"/>
                    <a:pt x="125" y="29"/>
                  </a:cubicBezTo>
                  <a:cubicBezTo>
                    <a:pt x="128" y="36"/>
                    <a:pt x="137" y="42"/>
                    <a:pt x="150" y="42"/>
                  </a:cubicBezTo>
                  <a:cubicBezTo>
                    <a:pt x="155" y="42"/>
                    <a:pt x="161" y="41"/>
                    <a:pt x="167" y="39"/>
                  </a:cubicBezTo>
                  <a:cubicBezTo>
                    <a:pt x="170" y="38"/>
                    <a:pt x="175" y="38"/>
                    <a:pt x="181" y="38"/>
                  </a:cubicBezTo>
                  <a:cubicBezTo>
                    <a:pt x="210" y="38"/>
                    <a:pt x="264" y="45"/>
                    <a:pt x="316" y="56"/>
                  </a:cubicBezTo>
                  <a:cubicBezTo>
                    <a:pt x="361" y="66"/>
                    <a:pt x="397" y="72"/>
                    <a:pt x="415" y="72"/>
                  </a:cubicBezTo>
                  <a:cubicBezTo>
                    <a:pt x="424" y="72"/>
                    <a:pt x="429" y="70"/>
                    <a:pt x="427" y="67"/>
                  </a:cubicBezTo>
                  <a:cubicBezTo>
                    <a:pt x="427" y="65"/>
                    <a:pt x="430" y="63"/>
                    <a:pt x="434" y="63"/>
                  </a:cubicBezTo>
                  <a:cubicBezTo>
                    <a:pt x="443" y="63"/>
                    <a:pt x="459" y="68"/>
                    <a:pt x="479" y="77"/>
                  </a:cubicBezTo>
                  <a:cubicBezTo>
                    <a:pt x="494" y="85"/>
                    <a:pt x="511" y="88"/>
                    <a:pt x="525" y="88"/>
                  </a:cubicBezTo>
                  <a:cubicBezTo>
                    <a:pt x="537" y="88"/>
                    <a:pt x="547" y="86"/>
                    <a:pt x="552" y="81"/>
                  </a:cubicBezTo>
                  <a:cubicBezTo>
                    <a:pt x="557" y="78"/>
                    <a:pt x="562" y="76"/>
                    <a:pt x="567" y="76"/>
                  </a:cubicBezTo>
                  <a:cubicBezTo>
                    <a:pt x="573" y="76"/>
                    <a:pt x="578" y="78"/>
                    <a:pt x="580" y="84"/>
                  </a:cubicBezTo>
                  <a:cubicBezTo>
                    <a:pt x="582" y="90"/>
                    <a:pt x="586" y="94"/>
                    <a:pt x="592" y="94"/>
                  </a:cubicBezTo>
                  <a:cubicBezTo>
                    <a:pt x="596" y="94"/>
                    <a:pt x="600" y="92"/>
                    <a:pt x="604" y="88"/>
                  </a:cubicBezTo>
                  <a:cubicBezTo>
                    <a:pt x="608" y="84"/>
                    <a:pt x="613" y="83"/>
                    <a:pt x="621" y="83"/>
                  </a:cubicBezTo>
                  <a:cubicBezTo>
                    <a:pt x="635" y="83"/>
                    <a:pt x="656" y="90"/>
                    <a:pt x="677" y="101"/>
                  </a:cubicBezTo>
                  <a:cubicBezTo>
                    <a:pt x="694" y="111"/>
                    <a:pt x="710" y="116"/>
                    <a:pt x="724" y="116"/>
                  </a:cubicBezTo>
                  <a:cubicBezTo>
                    <a:pt x="735" y="116"/>
                    <a:pt x="744" y="113"/>
                    <a:pt x="750" y="105"/>
                  </a:cubicBezTo>
                  <a:cubicBezTo>
                    <a:pt x="771" y="88"/>
                    <a:pt x="729" y="74"/>
                    <a:pt x="607" y="56"/>
                  </a:cubicBezTo>
                  <a:cubicBezTo>
                    <a:pt x="547" y="50"/>
                    <a:pt x="491" y="46"/>
                    <a:pt x="457" y="46"/>
                  </a:cubicBezTo>
                  <a:cubicBezTo>
                    <a:pt x="438" y="46"/>
                    <a:pt x="426" y="47"/>
                    <a:pt x="424" y="50"/>
                  </a:cubicBezTo>
                  <a:cubicBezTo>
                    <a:pt x="419" y="53"/>
                    <a:pt x="412" y="54"/>
                    <a:pt x="403" y="54"/>
                  </a:cubicBezTo>
                  <a:cubicBezTo>
                    <a:pt x="392" y="54"/>
                    <a:pt x="380" y="52"/>
                    <a:pt x="368" y="46"/>
                  </a:cubicBezTo>
                  <a:cubicBezTo>
                    <a:pt x="316" y="22"/>
                    <a:pt x="166" y="1"/>
                    <a:pt x="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27"/>
            <p:cNvSpPr/>
            <p:nvPr/>
          </p:nvSpPr>
          <p:spPr>
            <a:xfrm>
              <a:off x="5780925" y="134187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0"/>
                  </a:moveTo>
                  <a:cubicBezTo>
                    <a:pt x="1" y="0"/>
                    <a:pt x="6" y="5"/>
                    <a:pt x="27" y="15"/>
                  </a:cubicBezTo>
                  <a:cubicBezTo>
                    <a:pt x="36" y="21"/>
                    <a:pt x="47" y="23"/>
                    <a:pt x="55" y="23"/>
                  </a:cubicBezTo>
                  <a:cubicBezTo>
                    <a:pt x="62" y="23"/>
                    <a:pt x="67" y="22"/>
                    <a:pt x="68" y="19"/>
                  </a:cubicBezTo>
                  <a:cubicBezTo>
                    <a:pt x="75" y="12"/>
                    <a:pt x="58" y="1"/>
                    <a:pt x="34" y="1"/>
                  </a:cubicBezTo>
                  <a:cubicBezTo>
                    <a:pt x="26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27"/>
            <p:cNvSpPr/>
            <p:nvPr/>
          </p:nvSpPr>
          <p:spPr>
            <a:xfrm>
              <a:off x="5783875" y="135122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1"/>
                  </a:moveTo>
                  <a:cubicBezTo>
                    <a:pt x="0" y="1"/>
                    <a:pt x="5" y="5"/>
                    <a:pt x="27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5" y="23"/>
                    <a:pt x="70" y="22"/>
                    <a:pt x="72" y="20"/>
                  </a:cubicBezTo>
                  <a:cubicBezTo>
                    <a:pt x="75" y="13"/>
                    <a:pt x="58" y="2"/>
                    <a:pt x="34" y="2"/>
                  </a:cubicBezTo>
                  <a:cubicBezTo>
                    <a:pt x="26" y="1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27"/>
            <p:cNvSpPr/>
            <p:nvPr/>
          </p:nvSpPr>
          <p:spPr>
            <a:xfrm>
              <a:off x="5702825" y="1089200"/>
              <a:ext cx="2850" cy="875"/>
            </a:xfrm>
            <a:custGeom>
              <a:avLst/>
              <a:gdLst/>
              <a:ahLst/>
              <a:cxnLst/>
              <a:rect l="l" t="t" r="r" b="b"/>
              <a:pathLst>
                <a:path w="114" h="35" extrusionOk="0">
                  <a:moveTo>
                    <a:pt x="32" y="1"/>
                  </a:moveTo>
                  <a:cubicBezTo>
                    <a:pt x="26" y="1"/>
                    <a:pt x="19" y="1"/>
                    <a:pt x="14" y="2"/>
                  </a:cubicBezTo>
                  <a:cubicBezTo>
                    <a:pt x="1" y="6"/>
                    <a:pt x="14" y="19"/>
                    <a:pt x="43" y="27"/>
                  </a:cubicBezTo>
                  <a:cubicBezTo>
                    <a:pt x="58" y="32"/>
                    <a:pt x="73" y="35"/>
                    <a:pt x="85" y="35"/>
                  </a:cubicBezTo>
                  <a:cubicBezTo>
                    <a:pt x="94" y="35"/>
                    <a:pt x="102" y="33"/>
                    <a:pt x="105" y="30"/>
                  </a:cubicBezTo>
                  <a:cubicBezTo>
                    <a:pt x="113" y="15"/>
                    <a:pt x="66" y="1"/>
                    <a:pt x="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27"/>
            <p:cNvSpPr/>
            <p:nvPr/>
          </p:nvSpPr>
          <p:spPr>
            <a:xfrm>
              <a:off x="5784275" y="1342650"/>
              <a:ext cx="1325" cy="850"/>
            </a:xfrm>
            <a:custGeom>
              <a:avLst/>
              <a:gdLst/>
              <a:ahLst/>
              <a:cxnLst/>
              <a:rect l="l" t="t" r="r" b="b"/>
              <a:pathLst>
                <a:path w="53" h="34" extrusionOk="0">
                  <a:moveTo>
                    <a:pt x="17" y="1"/>
                  </a:moveTo>
                  <a:cubicBezTo>
                    <a:pt x="7" y="1"/>
                    <a:pt x="1" y="7"/>
                    <a:pt x="4" y="15"/>
                  </a:cubicBezTo>
                  <a:cubicBezTo>
                    <a:pt x="7" y="25"/>
                    <a:pt x="18" y="33"/>
                    <a:pt x="27" y="33"/>
                  </a:cubicBezTo>
                  <a:cubicBezTo>
                    <a:pt x="29" y="33"/>
                    <a:pt x="30" y="33"/>
                    <a:pt x="32" y="33"/>
                  </a:cubicBezTo>
                  <a:cubicBezTo>
                    <a:pt x="45" y="29"/>
                    <a:pt x="53" y="23"/>
                    <a:pt x="53" y="15"/>
                  </a:cubicBezTo>
                  <a:cubicBezTo>
                    <a:pt x="53" y="12"/>
                    <a:pt x="39" y="5"/>
                    <a:pt x="24" y="2"/>
                  </a:cubicBezTo>
                  <a:cubicBezTo>
                    <a:pt x="22" y="1"/>
                    <a:pt x="19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27"/>
            <p:cNvSpPr/>
            <p:nvPr/>
          </p:nvSpPr>
          <p:spPr>
            <a:xfrm>
              <a:off x="5770500" y="1289450"/>
              <a:ext cx="1650" cy="1325"/>
            </a:xfrm>
            <a:custGeom>
              <a:avLst/>
              <a:gdLst/>
              <a:ahLst/>
              <a:cxnLst/>
              <a:rect l="l" t="t" r="r" b="b"/>
              <a:pathLst>
                <a:path w="66" h="53" extrusionOk="0">
                  <a:moveTo>
                    <a:pt x="45" y="1"/>
                  </a:moveTo>
                  <a:cubicBezTo>
                    <a:pt x="42" y="1"/>
                    <a:pt x="38" y="1"/>
                    <a:pt x="34" y="3"/>
                  </a:cubicBezTo>
                  <a:cubicBezTo>
                    <a:pt x="0" y="10"/>
                    <a:pt x="0" y="44"/>
                    <a:pt x="38" y="52"/>
                  </a:cubicBezTo>
                  <a:cubicBezTo>
                    <a:pt x="40" y="52"/>
                    <a:pt x="42" y="52"/>
                    <a:pt x="43" y="52"/>
                  </a:cubicBezTo>
                  <a:cubicBezTo>
                    <a:pt x="54" y="52"/>
                    <a:pt x="63" y="42"/>
                    <a:pt x="63" y="28"/>
                  </a:cubicBezTo>
                  <a:cubicBezTo>
                    <a:pt x="65" y="11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27"/>
            <p:cNvSpPr/>
            <p:nvPr/>
          </p:nvSpPr>
          <p:spPr>
            <a:xfrm>
              <a:off x="5707650" y="1089300"/>
              <a:ext cx="3700" cy="1300"/>
            </a:xfrm>
            <a:custGeom>
              <a:avLst/>
              <a:gdLst/>
              <a:ahLst/>
              <a:cxnLst/>
              <a:rect l="l" t="t" r="r" b="b"/>
              <a:pathLst>
                <a:path w="148" h="52" extrusionOk="0">
                  <a:moveTo>
                    <a:pt x="27" y="1"/>
                  </a:moveTo>
                  <a:cubicBezTo>
                    <a:pt x="9" y="1"/>
                    <a:pt x="0" y="5"/>
                    <a:pt x="5" y="15"/>
                  </a:cubicBezTo>
                  <a:cubicBezTo>
                    <a:pt x="8" y="31"/>
                    <a:pt x="74" y="51"/>
                    <a:pt x="111" y="51"/>
                  </a:cubicBezTo>
                  <a:cubicBezTo>
                    <a:pt x="115" y="51"/>
                    <a:pt x="120" y="51"/>
                    <a:pt x="124" y="50"/>
                  </a:cubicBezTo>
                  <a:cubicBezTo>
                    <a:pt x="148" y="43"/>
                    <a:pt x="99" y="12"/>
                    <a:pt x="47" y="2"/>
                  </a:cubicBezTo>
                  <a:cubicBezTo>
                    <a:pt x="40" y="1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27"/>
            <p:cNvSpPr/>
            <p:nvPr/>
          </p:nvSpPr>
          <p:spPr>
            <a:xfrm>
              <a:off x="5790575" y="1350300"/>
              <a:ext cx="3275" cy="1600"/>
            </a:xfrm>
            <a:custGeom>
              <a:avLst/>
              <a:gdLst/>
              <a:ahLst/>
              <a:cxnLst/>
              <a:rect l="l" t="t" r="r" b="b"/>
              <a:pathLst>
                <a:path w="131" h="64" extrusionOk="0">
                  <a:moveTo>
                    <a:pt x="44" y="1"/>
                  </a:moveTo>
                  <a:cubicBezTo>
                    <a:pt x="32" y="1"/>
                    <a:pt x="22" y="8"/>
                    <a:pt x="12" y="22"/>
                  </a:cubicBezTo>
                  <a:cubicBezTo>
                    <a:pt x="3" y="37"/>
                    <a:pt x="0" y="45"/>
                    <a:pt x="6" y="45"/>
                  </a:cubicBezTo>
                  <a:cubicBezTo>
                    <a:pt x="11" y="45"/>
                    <a:pt x="21" y="40"/>
                    <a:pt x="36" y="29"/>
                  </a:cubicBezTo>
                  <a:cubicBezTo>
                    <a:pt x="45" y="23"/>
                    <a:pt x="52" y="20"/>
                    <a:pt x="57" y="20"/>
                  </a:cubicBezTo>
                  <a:cubicBezTo>
                    <a:pt x="64" y="20"/>
                    <a:pt x="68" y="26"/>
                    <a:pt x="68" y="36"/>
                  </a:cubicBezTo>
                  <a:cubicBezTo>
                    <a:pt x="71" y="50"/>
                    <a:pt x="85" y="63"/>
                    <a:pt x="102" y="63"/>
                  </a:cubicBezTo>
                  <a:cubicBezTo>
                    <a:pt x="130" y="63"/>
                    <a:pt x="130" y="60"/>
                    <a:pt x="99" y="32"/>
                  </a:cubicBezTo>
                  <a:cubicBezTo>
                    <a:pt x="76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27"/>
            <p:cNvSpPr/>
            <p:nvPr/>
          </p:nvSpPr>
          <p:spPr>
            <a:xfrm>
              <a:off x="5772475" y="1289125"/>
              <a:ext cx="1325" cy="1725"/>
            </a:xfrm>
            <a:custGeom>
              <a:avLst/>
              <a:gdLst/>
              <a:ahLst/>
              <a:cxnLst/>
              <a:rect l="l" t="t" r="r" b="b"/>
              <a:pathLst>
                <a:path w="53" h="69" extrusionOk="0">
                  <a:moveTo>
                    <a:pt x="46" y="1"/>
                  </a:moveTo>
                  <a:cubicBezTo>
                    <a:pt x="42" y="1"/>
                    <a:pt x="36" y="7"/>
                    <a:pt x="28" y="20"/>
                  </a:cubicBezTo>
                  <a:cubicBezTo>
                    <a:pt x="1" y="54"/>
                    <a:pt x="1" y="61"/>
                    <a:pt x="32" y="68"/>
                  </a:cubicBezTo>
                  <a:cubicBezTo>
                    <a:pt x="33" y="68"/>
                    <a:pt x="34" y="68"/>
                    <a:pt x="34" y="68"/>
                  </a:cubicBezTo>
                  <a:cubicBezTo>
                    <a:pt x="44" y="68"/>
                    <a:pt x="53" y="52"/>
                    <a:pt x="53" y="30"/>
                  </a:cubicBezTo>
                  <a:cubicBezTo>
                    <a:pt x="53" y="10"/>
                    <a:pt x="51" y="1"/>
                    <a:pt x="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27"/>
            <p:cNvSpPr/>
            <p:nvPr/>
          </p:nvSpPr>
          <p:spPr>
            <a:xfrm>
              <a:off x="5774500" y="1289675"/>
              <a:ext cx="4375" cy="1450"/>
            </a:xfrm>
            <a:custGeom>
              <a:avLst/>
              <a:gdLst/>
              <a:ahLst/>
              <a:cxnLst/>
              <a:rect l="l" t="t" r="r" b="b"/>
              <a:pathLst>
                <a:path w="175" h="58" extrusionOk="0">
                  <a:moveTo>
                    <a:pt x="62" y="0"/>
                  </a:moveTo>
                  <a:cubicBezTo>
                    <a:pt x="49" y="0"/>
                    <a:pt x="40" y="7"/>
                    <a:pt x="31" y="22"/>
                  </a:cubicBezTo>
                  <a:cubicBezTo>
                    <a:pt x="9" y="48"/>
                    <a:pt x="1" y="58"/>
                    <a:pt x="10" y="58"/>
                  </a:cubicBezTo>
                  <a:cubicBezTo>
                    <a:pt x="15" y="58"/>
                    <a:pt x="27" y="55"/>
                    <a:pt x="45" y="49"/>
                  </a:cubicBezTo>
                  <a:cubicBezTo>
                    <a:pt x="66" y="43"/>
                    <a:pt x="103" y="43"/>
                    <a:pt x="135" y="43"/>
                  </a:cubicBezTo>
                  <a:cubicBezTo>
                    <a:pt x="146" y="44"/>
                    <a:pt x="155" y="44"/>
                    <a:pt x="160" y="44"/>
                  </a:cubicBezTo>
                  <a:cubicBezTo>
                    <a:pt x="174" y="44"/>
                    <a:pt x="161" y="39"/>
                    <a:pt x="117" y="19"/>
                  </a:cubicBezTo>
                  <a:cubicBezTo>
                    <a:pt x="92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27"/>
            <p:cNvSpPr/>
            <p:nvPr/>
          </p:nvSpPr>
          <p:spPr>
            <a:xfrm>
              <a:off x="5712375" y="1089750"/>
              <a:ext cx="2275" cy="1125"/>
            </a:xfrm>
            <a:custGeom>
              <a:avLst/>
              <a:gdLst/>
              <a:ahLst/>
              <a:cxnLst/>
              <a:rect l="l" t="t" r="r" b="b"/>
              <a:pathLst>
                <a:path w="91" h="45" extrusionOk="0">
                  <a:moveTo>
                    <a:pt x="60" y="1"/>
                  </a:moveTo>
                  <a:cubicBezTo>
                    <a:pt x="53" y="1"/>
                    <a:pt x="44" y="2"/>
                    <a:pt x="35" y="5"/>
                  </a:cubicBezTo>
                  <a:cubicBezTo>
                    <a:pt x="11" y="11"/>
                    <a:pt x="0" y="25"/>
                    <a:pt x="11" y="32"/>
                  </a:cubicBezTo>
                  <a:cubicBezTo>
                    <a:pt x="19" y="40"/>
                    <a:pt x="34" y="44"/>
                    <a:pt x="49" y="44"/>
                  </a:cubicBezTo>
                  <a:cubicBezTo>
                    <a:pt x="54" y="44"/>
                    <a:pt x="58" y="44"/>
                    <a:pt x="63" y="43"/>
                  </a:cubicBezTo>
                  <a:cubicBezTo>
                    <a:pt x="80" y="35"/>
                    <a:pt x="90" y="25"/>
                    <a:pt x="87" y="15"/>
                  </a:cubicBezTo>
                  <a:cubicBezTo>
                    <a:pt x="85" y="6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27"/>
            <p:cNvSpPr/>
            <p:nvPr/>
          </p:nvSpPr>
          <p:spPr>
            <a:xfrm>
              <a:off x="5797975" y="1351425"/>
              <a:ext cx="4450" cy="925"/>
            </a:xfrm>
            <a:custGeom>
              <a:avLst/>
              <a:gdLst/>
              <a:ahLst/>
              <a:cxnLst/>
              <a:rect l="l" t="t" r="r" b="b"/>
              <a:pathLst>
                <a:path w="178" h="37" extrusionOk="0">
                  <a:moveTo>
                    <a:pt x="73" y="1"/>
                  </a:moveTo>
                  <a:cubicBezTo>
                    <a:pt x="28" y="1"/>
                    <a:pt x="1" y="5"/>
                    <a:pt x="4" y="15"/>
                  </a:cubicBezTo>
                  <a:cubicBezTo>
                    <a:pt x="4" y="26"/>
                    <a:pt x="28" y="32"/>
                    <a:pt x="49" y="32"/>
                  </a:cubicBezTo>
                  <a:cubicBezTo>
                    <a:pt x="73" y="32"/>
                    <a:pt x="115" y="32"/>
                    <a:pt x="139" y="36"/>
                  </a:cubicBezTo>
                  <a:cubicBezTo>
                    <a:pt x="147" y="36"/>
                    <a:pt x="153" y="37"/>
                    <a:pt x="158" y="37"/>
                  </a:cubicBezTo>
                  <a:cubicBezTo>
                    <a:pt x="174" y="37"/>
                    <a:pt x="178" y="32"/>
                    <a:pt x="168" y="22"/>
                  </a:cubicBezTo>
                  <a:cubicBezTo>
                    <a:pt x="157" y="12"/>
                    <a:pt x="115" y="5"/>
                    <a:pt x="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27"/>
            <p:cNvSpPr/>
            <p:nvPr/>
          </p:nvSpPr>
          <p:spPr>
            <a:xfrm>
              <a:off x="5779300" y="1289850"/>
              <a:ext cx="7775" cy="1925"/>
            </a:xfrm>
            <a:custGeom>
              <a:avLst/>
              <a:gdLst/>
              <a:ahLst/>
              <a:cxnLst/>
              <a:rect l="l" t="t" r="r" b="b"/>
              <a:pathLst>
                <a:path w="311" h="77" extrusionOk="0">
                  <a:moveTo>
                    <a:pt x="31" y="1"/>
                  </a:moveTo>
                  <a:cubicBezTo>
                    <a:pt x="2" y="1"/>
                    <a:pt x="1" y="7"/>
                    <a:pt x="15" y="22"/>
                  </a:cubicBezTo>
                  <a:cubicBezTo>
                    <a:pt x="26" y="36"/>
                    <a:pt x="64" y="42"/>
                    <a:pt x="103" y="42"/>
                  </a:cubicBezTo>
                  <a:cubicBezTo>
                    <a:pt x="107" y="42"/>
                    <a:pt x="112" y="42"/>
                    <a:pt x="116" y="42"/>
                  </a:cubicBezTo>
                  <a:cubicBezTo>
                    <a:pt x="147" y="42"/>
                    <a:pt x="177" y="50"/>
                    <a:pt x="189" y="60"/>
                  </a:cubicBezTo>
                  <a:cubicBezTo>
                    <a:pt x="197" y="70"/>
                    <a:pt x="216" y="77"/>
                    <a:pt x="236" y="77"/>
                  </a:cubicBezTo>
                  <a:cubicBezTo>
                    <a:pt x="244" y="77"/>
                    <a:pt x="251" y="76"/>
                    <a:pt x="258" y="74"/>
                  </a:cubicBezTo>
                  <a:lnTo>
                    <a:pt x="311" y="60"/>
                  </a:lnTo>
                  <a:lnTo>
                    <a:pt x="244" y="36"/>
                  </a:lnTo>
                  <a:cubicBezTo>
                    <a:pt x="207" y="22"/>
                    <a:pt x="133" y="7"/>
                    <a:pt x="85" y="4"/>
                  </a:cubicBezTo>
                  <a:cubicBezTo>
                    <a:pt x="61" y="2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27"/>
            <p:cNvSpPr/>
            <p:nvPr/>
          </p:nvSpPr>
          <p:spPr>
            <a:xfrm>
              <a:off x="5792350" y="1331925"/>
              <a:ext cx="4275" cy="1225"/>
            </a:xfrm>
            <a:custGeom>
              <a:avLst/>
              <a:gdLst/>
              <a:ahLst/>
              <a:cxnLst/>
              <a:rect l="l" t="t" r="r" b="b"/>
              <a:pathLst>
                <a:path w="171" h="49" extrusionOk="0">
                  <a:moveTo>
                    <a:pt x="49" y="0"/>
                  </a:moveTo>
                  <a:cubicBezTo>
                    <a:pt x="39" y="0"/>
                    <a:pt x="32" y="2"/>
                    <a:pt x="28" y="7"/>
                  </a:cubicBezTo>
                  <a:cubicBezTo>
                    <a:pt x="0" y="31"/>
                    <a:pt x="31" y="49"/>
                    <a:pt x="111" y="49"/>
                  </a:cubicBezTo>
                  <a:lnTo>
                    <a:pt x="170" y="49"/>
                  </a:lnTo>
                  <a:lnTo>
                    <a:pt x="108" y="18"/>
                  </a:lnTo>
                  <a:cubicBezTo>
                    <a:pt x="88" y="7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27"/>
            <p:cNvSpPr/>
            <p:nvPr/>
          </p:nvSpPr>
          <p:spPr>
            <a:xfrm>
              <a:off x="5716975" y="1090275"/>
              <a:ext cx="2650" cy="725"/>
            </a:xfrm>
            <a:custGeom>
              <a:avLst/>
              <a:gdLst/>
              <a:ahLst/>
              <a:cxnLst/>
              <a:rect l="l" t="t" r="r" b="b"/>
              <a:pathLst>
                <a:path w="106" h="29" extrusionOk="0">
                  <a:moveTo>
                    <a:pt x="58" y="0"/>
                  </a:moveTo>
                  <a:cubicBezTo>
                    <a:pt x="50" y="0"/>
                    <a:pt x="41" y="2"/>
                    <a:pt x="31" y="4"/>
                  </a:cubicBezTo>
                  <a:cubicBezTo>
                    <a:pt x="0" y="11"/>
                    <a:pt x="0" y="14"/>
                    <a:pt x="35" y="22"/>
                  </a:cubicBezTo>
                  <a:cubicBezTo>
                    <a:pt x="53" y="27"/>
                    <a:pt x="69" y="29"/>
                    <a:pt x="80" y="29"/>
                  </a:cubicBezTo>
                  <a:cubicBezTo>
                    <a:pt x="100" y="29"/>
                    <a:pt x="106" y="21"/>
                    <a:pt x="90" y="8"/>
                  </a:cubicBezTo>
                  <a:cubicBezTo>
                    <a:pt x="84" y="4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27"/>
            <p:cNvSpPr/>
            <p:nvPr/>
          </p:nvSpPr>
          <p:spPr>
            <a:xfrm>
              <a:off x="5803700" y="1351750"/>
              <a:ext cx="3850" cy="2075"/>
            </a:xfrm>
            <a:custGeom>
              <a:avLst/>
              <a:gdLst/>
              <a:ahLst/>
              <a:cxnLst/>
              <a:rect l="l" t="t" r="r" b="b"/>
              <a:pathLst>
                <a:path w="154" h="83" extrusionOk="0">
                  <a:moveTo>
                    <a:pt x="49" y="0"/>
                  </a:moveTo>
                  <a:cubicBezTo>
                    <a:pt x="44" y="0"/>
                    <a:pt x="39" y="1"/>
                    <a:pt x="35" y="2"/>
                  </a:cubicBezTo>
                  <a:cubicBezTo>
                    <a:pt x="11" y="5"/>
                    <a:pt x="1" y="19"/>
                    <a:pt x="14" y="26"/>
                  </a:cubicBezTo>
                  <a:cubicBezTo>
                    <a:pt x="22" y="34"/>
                    <a:pt x="38" y="38"/>
                    <a:pt x="53" y="38"/>
                  </a:cubicBezTo>
                  <a:cubicBezTo>
                    <a:pt x="58" y="38"/>
                    <a:pt x="62" y="38"/>
                    <a:pt x="67" y="37"/>
                  </a:cubicBezTo>
                  <a:cubicBezTo>
                    <a:pt x="71" y="35"/>
                    <a:pt x="74" y="34"/>
                    <a:pt x="78" y="34"/>
                  </a:cubicBezTo>
                  <a:cubicBezTo>
                    <a:pt x="91" y="34"/>
                    <a:pt x="103" y="44"/>
                    <a:pt x="108" y="58"/>
                  </a:cubicBezTo>
                  <a:cubicBezTo>
                    <a:pt x="111" y="73"/>
                    <a:pt x="122" y="82"/>
                    <a:pt x="134" y="82"/>
                  </a:cubicBezTo>
                  <a:cubicBezTo>
                    <a:pt x="136" y="82"/>
                    <a:pt x="137" y="82"/>
                    <a:pt x="139" y="82"/>
                  </a:cubicBezTo>
                  <a:cubicBezTo>
                    <a:pt x="153" y="78"/>
                    <a:pt x="143" y="58"/>
                    <a:pt x="118" y="33"/>
                  </a:cubicBezTo>
                  <a:cubicBezTo>
                    <a:pt x="101" y="13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27"/>
            <p:cNvSpPr/>
            <p:nvPr/>
          </p:nvSpPr>
          <p:spPr>
            <a:xfrm>
              <a:off x="5798075" y="1332250"/>
              <a:ext cx="3175" cy="800"/>
            </a:xfrm>
            <a:custGeom>
              <a:avLst/>
              <a:gdLst/>
              <a:ahLst/>
              <a:cxnLst/>
              <a:rect l="l" t="t" r="r" b="b"/>
              <a:pathLst>
                <a:path w="127" h="32" extrusionOk="0">
                  <a:moveTo>
                    <a:pt x="41" y="0"/>
                  </a:moveTo>
                  <a:cubicBezTo>
                    <a:pt x="28" y="0"/>
                    <a:pt x="17" y="3"/>
                    <a:pt x="14" y="8"/>
                  </a:cubicBezTo>
                  <a:cubicBezTo>
                    <a:pt x="0" y="18"/>
                    <a:pt x="14" y="26"/>
                    <a:pt x="42" y="29"/>
                  </a:cubicBezTo>
                  <a:cubicBezTo>
                    <a:pt x="58" y="31"/>
                    <a:pt x="72" y="31"/>
                    <a:pt x="83" y="31"/>
                  </a:cubicBezTo>
                  <a:cubicBezTo>
                    <a:pt x="123" y="31"/>
                    <a:pt x="127" y="22"/>
                    <a:pt x="84" y="8"/>
                  </a:cubicBezTo>
                  <a:cubicBezTo>
                    <a:pt x="69" y="3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27"/>
            <p:cNvSpPr/>
            <p:nvPr/>
          </p:nvSpPr>
          <p:spPr>
            <a:xfrm>
              <a:off x="5786800" y="1290900"/>
              <a:ext cx="10175" cy="1675"/>
            </a:xfrm>
            <a:custGeom>
              <a:avLst/>
              <a:gdLst/>
              <a:ahLst/>
              <a:cxnLst/>
              <a:rect l="l" t="t" r="r" b="b"/>
              <a:pathLst>
                <a:path w="407" h="67" extrusionOk="0">
                  <a:moveTo>
                    <a:pt x="90" y="0"/>
                  </a:moveTo>
                  <a:cubicBezTo>
                    <a:pt x="83" y="0"/>
                    <a:pt x="74" y="1"/>
                    <a:pt x="66" y="4"/>
                  </a:cubicBezTo>
                  <a:cubicBezTo>
                    <a:pt x="0" y="21"/>
                    <a:pt x="18" y="28"/>
                    <a:pt x="136" y="45"/>
                  </a:cubicBezTo>
                  <a:cubicBezTo>
                    <a:pt x="244" y="60"/>
                    <a:pt x="311" y="67"/>
                    <a:pt x="350" y="67"/>
                  </a:cubicBezTo>
                  <a:cubicBezTo>
                    <a:pt x="378" y="67"/>
                    <a:pt x="391" y="63"/>
                    <a:pt x="396" y="56"/>
                  </a:cubicBezTo>
                  <a:cubicBezTo>
                    <a:pt x="407" y="40"/>
                    <a:pt x="343" y="16"/>
                    <a:pt x="308" y="16"/>
                  </a:cubicBezTo>
                  <a:cubicBezTo>
                    <a:pt x="299" y="16"/>
                    <a:pt x="292" y="18"/>
                    <a:pt x="288" y="21"/>
                  </a:cubicBezTo>
                  <a:cubicBezTo>
                    <a:pt x="284" y="26"/>
                    <a:pt x="279" y="28"/>
                    <a:pt x="276" y="28"/>
                  </a:cubicBezTo>
                  <a:cubicBezTo>
                    <a:pt x="270" y="28"/>
                    <a:pt x="266" y="24"/>
                    <a:pt x="264" y="18"/>
                  </a:cubicBezTo>
                  <a:cubicBezTo>
                    <a:pt x="262" y="12"/>
                    <a:pt x="250" y="8"/>
                    <a:pt x="233" y="8"/>
                  </a:cubicBezTo>
                  <a:cubicBezTo>
                    <a:pt x="220" y="8"/>
                    <a:pt x="206" y="10"/>
                    <a:pt x="191" y="14"/>
                  </a:cubicBezTo>
                  <a:cubicBezTo>
                    <a:pt x="175" y="19"/>
                    <a:pt x="160" y="21"/>
                    <a:pt x="148" y="21"/>
                  </a:cubicBezTo>
                  <a:cubicBezTo>
                    <a:pt x="131" y="21"/>
                    <a:pt x="120" y="17"/>
                    <a:pt x="118" y="11"/>
                  </a:cubicBezTo>
                  <a:cubicBezTo>
                    <a:pt x="116" y="4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27"/>
            <p:cNvSpPr/>
            <p:nvPr/>
          </p:nvSpPr>
          <p:spPr>
            <a:xfrm>
              <a:off x="5725225" y="1090550"/>
              <a:ext cx="1125" cy="1000"/>
            </a:xfrm>
            <a:custGeom>
              <a:avLst/>
              <a:gdLst/>
              <a:ahLst/>
              <a:cxnLst/>
              <a:rect l="l" t="t" r="r" b="b"/>
              <a:pathLst>
                <a:path w="45" h="40" extrusionOk="0">
                  <a:moveTo>
                    <a:pt x="30" y="1"/>
                  </a:moveTo>
                  <a:cubicBezTo>
                    <a:pt x="26" y="1"/>
                    <a:pt x="22" y="3"/>
                    <a:pt x="18" y="7"/>
                  </a:cubicBezTo>
                  <a:cubicBezTo>
                    <a:pt x="7" y="18"/>
                    <a:pt x="0" y="28"/>
                    <a:pt x="0" y="35"/>
                  </a:cubicBezTo>
                  <a:cubicBezTo>
                    <a:pt x="2" y="37"/>
                    <a:pt x="8" y="40"/>
                    <a:pt x="16" y="40"/>
                  </a:cubicBezTo>
                  <a:cubicBezTo>
                    <a:pt x="20" y="40"/>
                    <a:pt x="23" y="39"/>
                    <a:pt x="28" y="38"/>
                  </a:cubicBezTo>
                  <a:cubicBezTo>
                    <a:pt x="38" y="35"/>
                    <a:pt x="45" y="21"/>
                    <a:pt x="42" y="11"/>
                  </a:cubicBezTo>
                  <a:cubicBezTo>
                    <a:pt x="40" y="5"/>
                    <a:pt x="35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27"/>
            <p:cNvSpPr/>
            <p:nvPr/>
          </p:nvSpPr>
          <p:spPr>
            <a:xfrm>
              <a:off x="5804175" y="1332850"/>
              <a:ext cx="1975" cy="1100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13" y="1"/>
                  </a:moveTo>
                  <a:cubicBezTo>
                    <a:pt x="4" y="1"/>
                    <a:pt x="0" y="4"/>
                    <a:pt x="3" y="12"/>
                  </a:cubicBezTo>
                  <a:cubicBezTo>
                    <a:pt x="8" y="29"/>
                    <a:pt x="35" y="43"/>
                    <a:pt x="56" y="43"/>
                  </a:cubicBezTo>
                  <a:cubicBezTo>
                    <a:pt x="64" y="43"/>
                    <a:pt x="71" y="41"/>
                    <a:pt x="75" y="36"/>
                  </a:cubicBezTo>
                  <a:cubicBezTo>
                    <a:pt x="79" y="29"/>
                    <a:pt x="61" y="15"/>
                    <a:pt x="37" y="5"/>
                  </a:cubicBezTo>
                  <a:cubicBezTo>
                    <a:pt x="27" y="2"/>
                    <a:pt x="19" y="1"/>
                    <a:pt x="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27"/>
            <p:cNvSpPr/>
            <p:nvPr/>
          </p:nvSpPr>
          <p:spPr>
            <a:xfrm>
              <a:off x="5806825" y="1332950"/>
              <a:ext cx="3575" cy="1400"/>
            </a:xfrm>
            <a:custGeom>
              <a:avLst/>
              <a:gdLst/>
              <a:ahLst/>
              <a:cxnLst/>
              <a:rect l="l" t="t" r="r" b="b"/>
              <a:pathLst>
                <a:path w="143" h="56" extrusionOk="0">
                  <a:moveTo>
                    <a:pt x="33" y="0"/>
                  </a:moveTo>
                  <a:cubicBezTo>
                    <a:pt x="28" y="0"/>
                    <a:pt x="25" y="1"/>
                    <a:pt x="22" y="1"/>
                  </a:cubicBezTo>
                  <a:cubicBezTo>
                    <a:pt x="4" y="4"/>
                    <a:pt x="1" y="15"/>
                    <a:pt x="11" y="25"/>
                  </a:cubicBezTo>
                  <a:cubicBezTo>
                    <a:pt x="16" y="31"/>
                    <a:pt x="23" y="33"/>
                    <a:pt x="30" y="33"/>
                  </a:cubicBezTo>
                  <a:cubicBezTo>
                    <a:pt x="37" y="33"/>
                    <a:pt x="44" y="31"/>
                    <a:pt x="49" y="25"/>
                  </a:cubicBezTo>
                  <a:cubicBezTo>
                    <a:pt x="52" y="22"/>
                    <a:pt x="56" y="21"/>
                    <a:pt x="59" y="21"/>
                  </a:cubicBezTo>
                  <a:cubicBezTo>
                    <a:pt x="66" y="21"/>
                    <a:pt x="72" y="27"/>
                    <a:pt x="77" y="39"/>
                  </a:cubicBezTo>
                  <a:cubicBezTo>
                    <a:pt x="79" y="50"/>
                    <a:pt x="86" y="56"/>
                    <a:pt x="96" y="56"/>
                  </a:cubicBezTo>
                  <a:cubicBezTo>
                    <a:pt x="102" y="56"/>
                    <a:pt x="108" y="54"/>
                    <a:pt x="115" y="49"/>
                  </a:cubicBezTo>
                  <a:cubicBezTo>
                    <a:pt x="142" y="32"/>
                    <a:pt x="139" y="25"/>
                    <a:pt x="97" y="11"/>
                  </a:cubicBezTo>
                  <a:cubicBezTo>
                    <a:pt x="78" y="6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27"/>
            <p:cNvSpPr/>
            <p:nvPr/>
          </p:nvSpPr>
          <p:spPr>
            <a:xfrm>
              <a:off x="5730575" y="1091050"/>
              <a:ext cx="2675" cy="800"/>
            </a:xfrm>
            <a:custGeom>
              <a:avLst/>
              <a:gdLst/>
              <a:ahLst/>
              <a:cxnLst/>
              <a:rect l="l" t="t" r="r" b="b"/>
              <a:pathLst>
                <a:path w="107" h="32" extrusionOk="0">
                  <a:moveTo>
                    <a:pt x="55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1" y="12"/>
                    <a:pt x="1" y="15"/>
                    <a:pt x="36" y="25"/>
                  </a:cubicBezTo>
                  <a:cubicBezTo>
                    <a:pt x="51" y="30"/>
                    <a:pt x="65" y="32"/>
                    <a:pt x="76" y="32"/>
                  </a:cubicBezTo>
                  <a:cubicBezTo>
                    <a:pt x="98" y="32"/>
                    <a:pt x="107" y="23"/>
                    <a:pt x="87" y="12"/>
                  </a:cubicBezTo>
                  <a:cubicBezTo>
                    <a:pt x="81" y="5"/>
                    <a:pt x="68" y="1"/>
                    <a:pt x="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27"/>
            <p:cNvSpPr/>
            <p:nvPr/>
          </p:nvSpPr>
          <p:spPr>
            <a:xfrm>
              <a:off x="5792950" y="128385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9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5"/>
                    <a:pt x="0" y="15"/>
                    <a:pt x="4" y="26"/>
                  </a:cubicBezTo>
                  <a:cubicBezTo>
                    <a:pt x="6" y="34"/>
                    <a:pt x="16" y="40"/>
                    <a:pt x="27" y="40"/>
                  </a:cubicBezTo>
                  <a:cubicBezTo>
                    <a:pt x="30" y="40"/>
                    <a:pt x="33" y="40"/>
                    <a:pt x="35" y="39"/>
                  </a:cubicBezTo>
                  <a:cubicBezTo>
                    <a:pt x="45" y="36"/>
                    <a:pt x="52" y="26"/>
                    <a:pt x="49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27"/>
            <p:cNvSpPr/>
            <p:nvPr/>
          </p:nvSpPr>
          <p:spPr>
            <a:xfrm>
              <a:off x="5793375" y="1280575"/>
              <a:ext cx="6450" cy="1250"/>
            </a:xfrm>
            <a:custGeom>
              <a:avLst/>
              <a:gdLst/>
              <a:ahLst/>
              <a:cxnLst/>
              <a:rect l="l" t="t" r="r" b="b"/>
              <a:pathLst>
                <a:path w="258" h="50" extrusionOk="0">
                  <a:moveTo>
                    <a:pt x="28" y="1"/>
                  </a:moveTo>
                  <a:cubicBezTo>
                    <a:pt x="6" y="1"/>
                    <a:pt x="0" y="5"/>
                    <a:pt x="8" y="14"/>
                  </a:cubicBezTo>
                  <a:cubicBezTo>
                    <a:pt x="23" y="32"/>
                    <a:pt x="141" y="50"/>
                    <a:pt x="208" y="50"/>
                  </a:cubicBezTo>
                  <a:cubicBezTo>
                    <a:pt x="232" y="50"/>
                    <a:pt x="250" y="48"/>
                    <a:pt x="254" y="42"/>
                  </a:cubicBezTo>
                  <a:cubicBezTo>
                    <a:pt x="257" y="39"/>
                    <a:pt x="198" y="21"/>
                    <a:pt x="126" y="11"/>
                  </a:cubicBezTo>
                  <a:cubicBezTo>
                    <a:pt x="80" y="4"/>
                    <a:pt x="48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27"/>
            <p:cNvSpPr/>
            <p:nvPr/>
          </p:nvSpPr>
          <p:spPr>
            <a:xfrm>
              <a:off x="5733800" y="1091475"/>
              <a:ext cx="6350" cy="1125"/>
            </a:xfrm>
            <a:custGeom>
              <a:avLst/>
              <a:gdLst/>
              <a:ahLst/>
              <a:cxnLst/>
              <a:rect l="l" t="t" r="r" b="b"/>
              <a:pathLst>
                <a:path w="254" h="45" extrusionOk="0">
                  <a:moveTo>
                    <a:pt x="35" y="0"/>
                  </a:moveTo>
                  <a:cubicBezTo>
                    <a:pt x="25" y="0"/>
                    <a:pt x="18" y="0"/>
                    <a:pt x="14" y="1"/>
                  </a:cubicBezTo>
                  <a:cubicBezTo>
                    <a:pt x="0" y="8"/>
                    <a:pt x="3" y="11"/>
                    <a:pt x="24" y="11"/>
                  </a:cubicBezTo>
                  <a:cubicBezTo>
                    <a:pt x="49" y="16"/>
                    <a:pt x="80" y="22"/>
                    <a:pt x="101" y="36"/>
                  </a:cubicBezTo>
                  <a:cubicBezTo>
                    <a:pt x="112" y="42"/>
                    <a:pt x="131" y="44"/>
                    <a:pt x="151" y="44"/>
                  </a:cubicBezTo>
                  <a:cubicBezTo>
                    <a:pt x="168" y="44"/>
                    <a:pt x="186" y="43"/>
                    <a:pt x="202" y="40"/>
                  </a:cubicBezTo>
                  <a:cubicBezTo>
                    <a:pt x="253" y="26"/>
                    <a:pt x="247" y="19"/>
                    <a:pt x="149" y="8"/>
                  </a:cubicBezTo>
                  <a:cubicBezTo>
                    <a:pt x="106" y="3"/>
                    <a:pt x="62" y="0"/>
                    <a:pt x="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27"/>
            <p:cNvSpPr/>
            <p:nvPr/>
          </p:nvSpPr>
          <p:spPr>
            <a:xfrm>
              <a:off x="5796975" y="1292050"/>
              <a:ext cx="3650" cy="1175"/>
            </a:xfrm>
            <a:custGeom>
              <a:avLst/>
              <a:gdLst/>
              <a:ahLst/>
              <a:cxnLst/>
              <a:rect l="l" t="t" r="r" b="b"/>
              <a:pathLst>
                <a:path w="146" h="47" extrusionOk="0">
                  <a:moveTo>
                    <a:pt x="51" y="1"/>
                  </a:moveTo>
                  <a:cubicBezTo>
                    <a:pt x="0" y="1"/>
                    <a:pt x="8" y="29"/>
                    <a:pt x="72" y="41"/>
                  </a:cubicBezTo>
                  <a:cubicBezTo>
                    <a:pt x="93" y="45"/>
                    <a:pt x="110" y="47"/>
                    <a:pt x="121" y="47"/>
                  </a:cubicBezTo>
                  <a:cubicBezTo>
                    <a:pt x="140" y="47"/>
                    <a:pt x="146" y="41"/>
                    <a:pt x="141" y="28"/>
                  </a:cubicBezTo>
                  <a:cubicBezTo>
                    <a:pt x="141" y="20"/>
                    <a:pt x="110" y="7"/>
                    <a:pt x="75" y="3"/>
                  </a:cubicBezTo>
                  <a:cubicBezTo>
                    <a:pt x="66" y="1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27"/>
            <p:cNvSpPr/>
            <p:nvPr/>
          </p:nvSpPr>
          <p:spPr>
            <a:xfrm>
              <a:off x="5811775" y="1332675"/>
              <a:ext cx="2100" cy="675"/>
            </a:xfrm>
            <a:custGeom>
              <a:avLst/>
              <a:gdLst/>
              <a:ahLst/>
              <a:cxnLst/>
              <a:rect l="l" t="t" r="r" b="b"/>
              <a:pathLst>
                <a:path w="84" h="27" extrusionOk="0">
                  <a:moveTo>
                    <a:pt x="41" y="0"/>
                  </a:moveTo>
                  <a:cubicBezTo>
                    <a:pt x="37" y="0"/>
                    <a:pt x="34" y="0"/>
                    <a:pt x="32" y="1"/>
                  </a:cubicBezTo>
                  <a:cubicBezTo>
                    <a:pt x="0" y="9"/>
                    <a:pt x="11" y="22"/>
                    <a:pt x="53" y="26"/>
                  </a:cubicBezTo>
                  <a:cubicBezTo>
                    <a:pt x="77" y="26"/>
                    <a:pt x="83" y="22"/>
                    <a:pt x="73" y="12"/>
                  </a:cubicBezTo>
                  <a:cubicBezTo>
                    <a:pt x="65" y="4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27"/>
            <p:cNvSpPr/>
            <p:nvPr/>
          </p:nvSpPr>
          <p:spPr>
            <a:xfrm>
              <a:off x="5813775" y="1333625"/>
              <a:ext cx="8075" cy="3375"/>
            </a:xfrm>
            <a:custGeom>
              <a:avLst/>
              <a:gdLst/>
              <a:ahLst/>
              <a:cxnLst/>
              <a:rect l="l" t="t" r="r" b="b"/>
              <a:pathLst>
                <a:path w="323" h="135" extrusionOk="0">
                  <a:moveTo>
                    <a:pt x="57" y="1"/>
                  </a:moveTo>
                  <a:cubicBezTo>
                    <a:pt x="47" y="1"/>
                    <a:pt x="41" y="9"/>
                    <a:pt x="45" y="26"/>
                  </a:cubicBezTo>
                  <a:cubicBezTo>
                    <a:pt x="48" y="35"/>
                    <a:pt x="42" y="41"/>
                    <a:pt x="29" y="41"/>
                  </a:cubicBezTo>
                  <a:cubicBezTo>
                    <a:pt x="27" y="41"/>
                    <a:pt x="24" y="40"/>
                    <a:pt x="21" y="40"/>
                  </a:cubicBezTo>
                  <a:cubicBezTo>
                    <a:pt x="15" y="38"/>
                    <a:pt x="10" y="37"/>
                    <a:pt x="8" y="37"/>
                  </a:cubicBezTo>
                  <a:cubicBezTo>
                    <a:pt x="0" y="37"/>
                    <a:pt x="7" y="44"/>
                    <a:pt x="28" y="57"/>
                  </a:cubicBezTo>
                  <a:cubicBezTo>
                    <a:pt x="41" y="67"/>
                    <a:pt x="56" y="71"/>
                    <a:pt x="68" y="71"/>
                  </a:cubicBezTo>
                  <a:cubicBezTo>
                    <a:pt x="74" y="71"/>
                    <a:pt x="80" y="70"/>
                    <a:pt x="83" y="67"/>
                  </a:cubicBezTo>
                  <a:cubicBezTo>
                    <a:pt x="85" y="65"/>
                    <a:pt x="89" y="64"/>
                    <a:pt x="92" y="64"/>
                  </a:cubicBezTo>
                  <a:cubicBezTo>
                    <a:pt x="101" y="64"/>
                    <a:pt x="112" y="70"/>
                    <a:pt x="122" y="82"/>
                  </a:cubicBezTo>
                  <a:cubicBezTo>
                    <a:pt x="130" y="94"/>
                    <a:pt x="145" y="103"/>
                    <a:pt x="155" y="103"/>
                  </a:cubicBezTo>
                  <a:cubicBezTo>
                    <a:pt x="157" y="103"/>
                    <a:pt x="159" y="103"/>
                    <a:pt x="160" y="102"/>
                  </a:cubicBezTo>
                  <a:cubicBezTo>
                    <a:pt x="177" y="94"/>
                    <a:pt x="192" y="90"/>
                    <a:pt x="204" y="90"/>
                  </a:cubicBezTo>
                  <a:cubicBezTo>
                    <a:pt x="224" y="90"/>
                    <a:pt x="238" y="100"/>
                    <a:pt x="247" y="120"/>
                  </a:cubicBezTo>
                  <a:cubicBezTo>
                    <a:pt x="250" y="129"/>
                    <a:pt x="254" y="135"/>
                    <a:pt x="256" y="135"/>
                  </a:cubicBezTo>
                  <a:cubicBezTo>
                    <a:pt x="259" y="135"/>
                    <a:pt x="260" y="131"/>
                    <a:pt x="260" y="123"/>
                  </a:cubicBezTo>
                  <a:cubicBezTo>
                    <a:pt x="264" y="109"/>
                    <a:pt x="281" y="92"/>
                    <a:pt x="302" y="85"/>
                  </a:cubicBezTo>
                  <a:cubicBezTo>
                    <a:pt x="322" y="82"/>
                    <a:pt x="302" y="67"/>
                    <a:pt x="250" y="61"/>
                  </a:cubicBezTo>
                  <a:cubicBezTo>
                    <a:pt x="223" y="55"/>
                    <a:pt x="196" y="53"/>
                    <a:pt x="176" y="53"/>
                  </a:cubicBezTo>
                  <a:cubicBezTo>
                    <a:pt x="159" y="53"/>
                    <a:pt x="147" y="54"/>
                    <a:pt x="143" y="57"/>
                  </a:cubicBezTo>
                  <a:cubicBezTo>
                    <a:pt x="141" y="59"/>
                    <a:pt x="139" y="59"/>
                    <a:pt x="137" y="59"/>
                  </a:cubicBezTo>
                  <a:cubicBezTo>
                    <a:pt x="128" y="59"/>
                    <a:pt x="115" y="50"/>
                    <a:pt x="104" y="33"/>
                  </a:cubicBezTo>
                  <a:cubicBezTo>
                    <a:pt x="89" y="12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27"/>
            <p:cNvSpPr/>
            <p:nvPr/>
          </p:nvSpPr>
          <p:spPr>
            <a:xfrm>
              <a:off x="5801000" y="1292175"/>
              <a:ext cx="3950" cy="1475"/>
            </a:xfrm>
            <a:custGeom>
              <a:avLst/>
              <a:gdLst/>
              <a:ahLst/>
              <a:cxnLst/>
              <a:rect l="l" t="t" r="r" b="b"/>
              <a:pathLst>
                <a:path w="158" h="59" extrusionOk="0">
                  <a:moveTo>
                    <a:pt x="22" y="0"/>
                  </a:moveTo>
                  <a:cubicBezTo>
                    <a:pt x="3" y="0"/>
                    <a:pt x="0" y="7"/>
                    <a:pt x="5" y="23"/>
                  </a:cubicBezTo>
                  <a:cubicBezTo>
                    <a:pt x="11" y="46"/>
                    <a:pt x="35" y="59"/>
                    <a:pt x="65" y="59"/>
                  </a:cubicBezTo>
                  <a:cubicBezTo>
                    <a:pt x="84" y="59"/>
                    <a:pt x="105" y="54"/>
                    <a:pt x="126" y="43"/>
                  </a:cubicBezTo>
                  <a:cubicBezTo>
                    <a:pt x="157" y="29"/>
                    <a:pt x="146" y="23"/>
                    <a:pt x="81" y="8"/>
                  </a:cubicBezTo>
                  <a:cubicBezTo>
                    <a:pt x="53" y="3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27"/>
            <p:cNvSpPr/>
            <p:nvPr/>
          </p:nvSpPr>
          <p:spPr>
            <a:xfrm>
              <a:off x="5818975" y="1346400"/>
              <a:ext cx="1675" cy="925"/>
            </a:xfrm>
            <a:custGeom>
              <a:avLst/>
              <a:gdLst/>
              <a:ahLst/>
              <a:cxnLst/>
              <a:rect l="l" t="t" r="r" b="b"/>
              <a:pathLst>
                <a:path w="67" h="37" extrusionOk="0">
                  <a:moveTo>
                    <a:pt x="21" y="0"/>
                  </a:moveTo>
                  <a:cubicBezTo>
                    <a:pt x="18" y="0"/>
                    <a:pt x="16" y="0"/>
                    <a:pt x="14" y="1"/>
                  </a:cubicBezTo>
                  <a:cubicBezTo>
                    <a:pt x="0" y="4"/>
                    <a:pt x="0" y="14"/>
                    <a:pt x="10" y="25"/>
                  </a:cubicBezTo>
                  <a:cubicBezTo>
                    <a:pt x="19" y="30"/>
                    <a:pt x="34" y="36"/>
                    <a:pt x="45" y="36"/>
                  </a:cubicBezTo>
                  <a:cubicBezTo>
                    <a:pt x="47" y="36"/>
                    <a:pt x="50" y="36"/>
                    <a:pt x="52" y="35"/>
                  </a:cubicBezTo>
                  <a:cubicBezTo>
                    <a:pt x="66" y="32"/>
                    <a:pt x="66" y="22"/>
                    <a:pt x="56" y="11"/>
                  </a:cubicBezTo>
                  <a:cubicBezTo>
                    <a:pt x="47" y="6"/>
                    <a:pt x="32" y="0"/>
                    <a:pt x="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27"/>
            <p:cNvSpPr/>
            <p:nvPr/>
          </p:nvSpPr>
          <p:spPr>
            <a:xfrm>
              <a:off x="5740400" y="1091925"/>
              <a:ext cx="4625" cy="900"/>
            </a:xfrm>
            <a:custGeom>
              <a:avLst/>
              <a:gdLst/>
              <a:ahLst/>
              <a:cxnLst/>
              <a:rect l="l" t="t" r="r" b="b"/>
              <a:pathLst>
                <a:path w="185" h="36" extrusionOk="0">
                  <a:moveTo>
                    <a:pt x="56" y="1"/>
                  </a:moveTo>
                  <a:cubicBezTo>
                    <a:pt x="0" y="1"/>
                    <a:pt x="0" y="1"/>
                    <a:pt x="45" y="22"/>
                  </a:cubicBezTo>
                  <a:cubicBezTo>
                    <a:pt x="61" y="31"/>
                    <a:pt x="86" y="35"/>
                    <a:pt x="110" y="35"/>
                  </a:cubicBezTo>
                  <a:cubicBezTo>
                    <a:pt x="122" y="35"/>
                    <a:pt x="133" y="34"/>
                    <a:pt x="142" y="32"/>
                  </a:cubicBezTo>
                  <a:cubicBezTo>
                    <a:pt x="184" y="18"/>
                    <a:pt x="184" y="14"/>
                    <a:pt x="156" y="8"/>
                  </a:cubicBezTo>
                  <a:cubicBezTo>
                    <a:pt x="132" y="4"/>
                    <a:pt x="90" y="1"/>
                    <a:pt x="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27"/>
            <p:cNvSpPr/>
            <p:nvPr/>
          </p:nvSpPr>
          <p:spPr>
            <a:xfrm>
              <a:off x="5800525" y="1281225"/>
              <a:ext cx="4325" cy="825"/>
            </a:xfrm>
            <a:custGeom>
              <a:avLst/>
              <a:gdLst/>
              <a:ahLst/>
              <a:cxnLst/>
              <a:rect l="l" t="t" r="r" b="b"/>
              <a:pathLst>
                <a:path w="173" h="33" extrusionOk="0">
                  <a:moveTo>
                    <a:pt x="29" y="1"/>
                  </a:moveTo>
                  <a:cubicBezTo>
                    <a:pt x="11" y="1"/>
                    <a:pt x="1" y="3"/>
                    <a:pt x="3" y="9"/>
                  </a:cubicBezTo>
                  <a:cubicBezTo>
                    <a:pt x="8" y="22"/>
                    <a:pt x="86" y="32"/>
                    <a:pt x="133" y="32"/>
                  </a:cubicBezTo>
                  <a:cubicBezTo>
                    <a:pt x="152" y="32"/>
                    <a:pt x="167" y="31"/>
                    <a:pt x="170" y="27"/>
                  </a:cubicBezTo>
                  <a:cubicBezTo>
                    <a:pt x="173" y="23"/>
                    <a:pt x="135" y="13"/>
                    <a:pt x="86" y="6"/>
                  </a:cubicBezTo>
                  <a:cubicBezTo>
                    <a:pt x="64" y="3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7"/>
            <p:cNvSpPr/>
            <p:nvPr/>
          </p:nvSpPr>
          <p:spPr>
            <a:xfrm>
              <a:off x="5806200" y="1293125"/>
              <a:ext cx="1950" cy="1125"/>
            </a:xfrm>
            <a:custGeom>
              <a:avLst/>
              <a:gdLst/>
              <a:ahLst/>
              <a:cxnLst/>
              <a:rect l="l" t="t" r="r" b="b"/>
              <a:pathLst>
                <a:path w="78" h="45" extrusionOk="0">
                  <a:moveTo>
                    <a:pt x="46" y="0"/>
                  </a:moveTo>
                  <a:cubicBezTo>
                    <a:pt x="42" y="0"/>
                    <a:pt x="37" y="0"/>
                    <a:pt x="33" y="1"/>
                  </a:cubicBezTo>
                  <a:cubicBezTo>
                    <a:pt x="15" y="9"/>
                    <a:pt x="1" y="19"/>
                    <a:pt x="5" y="33"/>
                  </a:cubicBezTo>
                  <a:cubicBezTo>
                    <a:pt x="8" y="40"/>
                    <a:pt x="18" y="44"/>
                    <a:pt x="31" y="44"/>
                  </a:cubicBezTo>
                  <a:cubicBezTo>
                    <a:pt x="36" y="44"/>
                    <a:pt x="41" y="44"/>
                    <a:pt x="47" y="43"/>
                  </a:cubicBezTo>
                  <a:cubicBezTo>
                    <a:pt x="63" y="36"/>
                    <a:pt x="77" y="26"/>
                    <a:pt x="74" y="15"/>
                  </a:cubicBezTo>
                  <a:cubicBezTo>
                    <a:pt x="72" y="5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27"/>
            <p:cNvSpPr/>
            <p:nvPr/>
          </p:nvSpPr>
          <p:spPr>
            <a:xfrm>
              <a:off x="5745450" y="1092300"/>
              <a:ext cx="4850" cy="1475"/>
            </a:xfrm>
            <a:custGeom>
              <a:avLst/>
              <a:gdLst/>
              <a:ahLst/>
              <a:cxnLst/>
              <a:rect l="l" t="t" r="r" b="b"/>
              <a:pathLst>
                <a:path w="194" h="59" extrusionOk="0">
                  <a:moveTo>
                    <a:pt x="10" y="1"/>
                  </a:moveTo>
                  <a:cubicBezTo>
                    <a:pt x="1" y="1"/>
                    <a:pt x="10" y="4"/>
                    <a:pt x="37" y="13"/>
                  </a:cubicBezTo>
                  <a:cubicBezTo>
                    <a:pt x="62" y="20"/>
                    <a:pt x="83" y="34"/>
                    <a:pt x="79" y="48"/>
                  </a:cubicBezTo>
                  <a:cubicBezTo>
                    <a:pt x="76" y="55"/>
                    <a:pt x="84" y="58"/>
                    <a:pt x="99" y="58"/>
                  </a:cubicBezTo>
                  <a:cubicBezTo>
                    <a:pt x="107" y="58"/>
                    <a:pt x="117" y="57"/>
                    <a:pt x="128" y="55"/>
                  </a:cubicBezTo>
                  <a:cubicBezTo>
                    <a:pt x="194" y="37"/>
                    <a:pt x="194" y="7"/>
                    <a:pt x="131" y="7"/>
                  </a:cubicBezTo>
                  <a:cubicBezTo>
                    <a:pt x="107" y="7"/>
                    <a:pt x="69" y="3"/>
                    <a:pt x="41" y="3"/>
                  </a:cubicBezTo>
                  <a:cubicBezTo>
                    <a:pt x="25" y="2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27"/>
            <p:cNvSpPr/>
            <p:nvPr/>
          </p:nvSpPr>
          <p:spPr>
            <a:xfrm>
              <a:off x="5820900" y="1330175"/>
              <a:ext cx="1375" cy="825"/>
            </a:xfrm>
            <a:custGeom>
              <a:avLst/>
              <a:gdLst/>
              <a:ahLst/>
              <a:cxnLst/>
              <a:rect l="l" t="t" r="r" b="b"/>
              <a:pathLst>
                <a:path w="55" h="33" extrusionOk="0">
                  <a:moveTo>
                    <a:pt x="16" y="0"/>
                  </a:moveTo>
                  <a:cubicBezTo>
                    <a:pt x="7" y="0"/>
                    <a:pt x="1" y="7"/>
                    <a:pt x="3" y="15"/>
                  </a:cubicBezTo>
                  <a:cubicBezTo>
                    <a:pt x="6" y="24"/>
                    <a:pt x="17" y="33"/>
                    <a:pt x="27" y="33"/>
                  </a:cubicBezTo>
                  <a:cubicBezTo>
                    <a:pt x="28" y="33"/>
                    <a:pt x="29" y="33"/>
                    <a:pt x="31" y="32"/>
                  </a:cubicBezTo>
                  <a:cubicBezTo>
                    <a:pt x="45" y="29"/>
                    <a:pt x="55" y="22"/>
                    <a:pt x="52" y="15"/>
                  </a:cubicBezTo>
                  <a:cubicBezTo>
                    <a:pt x="52" y="11"/>
                    <a:pt x="37" y="5"/>
                    <a:pt x="24" y="1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27"/>
            <p:cNvSpPr/>
            <p:nvPr/>
          </p:nvSpPr>
          <p:spPr>
            <a:xfrm>
              <a:off x="5823900" y="1335200"/>
              <a:ext cx="5425" cy="1875"/>
            </a:xfrm>
            <a:custGeom>
              <a:avLst/>
              <a:gdLst/>
              <a:ahLst/>
              <a:cxnLst/>
              <a:rect l="l" t="t" r="r" b="b"/>
              <a:pathLst>
                <a:path w="217" h="75" extrusionOk="0">
                  <a:moveTo>
                    <a:pt x="114" y="1"/>
                  </a:moveTo>
                  <a:cubicBezTo>
                    <a:pt x="91" y="1"/>
                    <a:pt x="64" y="4"/>
                    <a:pt x="36" y="12"/>
                  </a:cubicBezTo>
                  <a:cubicBezTo>
                    <a:pt x="15" y="19"/>
                    <a:pt x="1" y="33"/>
                    <a:pt x="5" y="43"/>
                  </a:cubicBezTo>
                  <a:cubicBezTo>
                    <a:pt x="6" y="49"/>
                    <a:pt x="12" y="52"/>
                    <a:pt x="22" y="52"/>
                  </a:cubicBezTo>
                  <a:cubicBezTo>
                    <a:pt x="32" y="52"/>
                    <a:pt x="47" y="48"/>
                    <a:pt x="63" y="43"/>
                  </a:cubicBezTo>
                  <a:cubicBezTo>
                    <a:pt x="84" y="33"/>
                    <a:pt x="102" y="26"/>
                    <a:pt x="111" y="26"/>
                  </a:cubicBezTo>
                  <a:cubicBezTo>
                    <a:pt x="114" y="26"/>
                    <a:pt x="116" y="27"/>
                    <a:pt x="116" y="29"/>
                  </a:cubicBezTo>
                  <a:cubicBezTo>
                    <a:pt x="120" y="52"/>
                    <a:pt x="127" y="65"/>
                    <a:pt x="135" y="65"/>
                  </a:cubicBezTo>
                  <a:cubicBezTo>
                    <a:pt x="141" y="65"/>
                    <a:pt x="146" y="59"/>
                    <a:pt x="151" y="46"/>
                  </a:cubicBezTo>
                  <a:cubicBezTo>
                    <a:pt x="156" y="30"/>
                    <a:pt x="159" y="22"/>
                    <a:pt x="162" y="22"/>
                  </a:cubicBezTo>
                  <a:cubicBezTo>
                    <a:pt x="165" y="22"/>
                    <a:pt x="168" y="29"/>
                    <a:pt x="171" y="43"/>
                  </a:cubicBezTo>
                  <a:cubicBezTo>
                    <a:pt x="177" y="61"/>
                    <a:pt x="189" y="75"/>
                    <a:pt x="202" y="75"/>
                  </a:cubicBezTo>
                  <a:cubicBezTo>
                    <a:pt x="203" y="75"/>
                    <a:pt x="204" y="75"/>
                    <a:pt x="205" y="74"/>
                  </a:cubicBezTo>
                  <a:cubicBezTo>
                    <a:pt x="216" y="71"/>
                    <a:pt x="216" y="54"/>
                    <a:pt x="202" y="33"/>
                  </a:cubicBezTo>
                  <a:cubicBezTo>
                    <a:pt x="189" y="12"/>
                    <a:pt x="157" y="1"/>
                    <a:pt x="1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27"/>
            <p:cNvSpPr/>
            <p:nvPr/>
          </p:nvSpPr>
          <p:spPr>
            <a:xfrm>
              <a:off x="5811075" y="1293650"/>
              <a:ext cx="5050" cy="1575"/>
            </a:xfrm>
            <a:custGeom>
              <a:avLst/>
              <a:gdLst/>
              <a:ahLst/>
              <a:cxnLst/>
              <a:rect l="l" t="t" r="r" b="b"/>
              <a:pathLst>
                <a:path w="202" h="63" extrusionOk="0">
                  <a:moveTo>
                    <a:pt x="188" y="1"/>
                  </a:moveTo>
                  <a:cubicBezTo>
                    <a:pt x="180" y="1"/>
                    <a:pt x="167" y="4"/>
                    <a:pt x="146" y="9"/>
                  </a:cubicBezTo>
                  <a:cubicBezTo>
                    <a:pt x="115" y="19"/>
                    <a:pt x="66" y="22"/>
                    <a:pt x="42" y="22"/>
                  </a:cubicBezTo>
                  <a:cubicBezTo>
                    <a:pt x="1" y="22"/>
                    <a:pt x="4" y="26"/>
                    <a:pt x="49" y="36"/>
                  </a:cubicBezTo>
                  <a:cubicBezTo>
                    <a:pt x="76" y="43"/>
                    <a:pt x="108" y="54"/>
                    <a:pt x="118" y="60"/>
                  </a:cubicBezTo>
                  <a:cubicBezTo>
                    <a:pt x="120" y="62"/>
                    <a:pt x="123" y="63"/>
                    <a:pt x="127" y="63"/>
                  </a:cubicBezTo>
                  <a:cubicBezTo>
                    <a:pt x="139" y="63"/>
                    <a:pt x="157" y="52"/>
                    <a:pt x="171" y="36"/>
                  </a:cubicBezTo>
                  <a:cubicBezTo>
                    <a:pt x="193" y="11"/>
                    <a:pt x="201" y="1"/>
                    <a:pt x="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27"/>
            <p:cNvSpPr/>
            <p:nvPr/>
          </p:nvSpPr>
          <p:spPr>
            <a:xfrm>
              <a:off x="5810200" y="1288025"/>
              <a:ext cx="4125" cy="675"/>
            </a:xfrm>
            <a:custGeom>
              <a:avLst/>
              <a:gdLst/>
              <a:ahLst/>
              <a:cxnLst/>
              <a:rect l="l" t="t" r="r" b="b"/>
              <a:pathLst>
                <a:path w="165" h="27" extrusionOk="0">
                  <a:moveTo>
                    <a:pt x="93" y="0"/>
                  </a:moveTo>
                  <a:cubicBezTo>
                    <a:pt x="87" y="0"/>
                    <a:pt x="80" y="0"/>
                    <a:pt x="74" y="1"/>
                  </a:cubicBezTo>
                  <a:cubicBezTo>
                    <a:pt x="1" y="8"/>
                    <a:pt x="32" y="25"/>
                    <a:pt x="116" y="25"/>
                  </a:cubicBezTo>
                  <a:cubicBezTo>
                    <a:pt x="122" y="26"/>
                    <a:pt x="128" y="26"/>
                    <a:pt x="133" y="26"/>
                  </a:cubicBezTo>
                  <a:cubicBezTo>
                    <a:pt x="157" y="26"/>
                    <a:pt x="165" y="20"/>
                    <a:pt x="153" y="11"/>
                  </a:cubicBezTo>
                  <a:cubicBezTo>
                    <a:pt x="145" y="6"/>
                    <a:pt x="119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27"/>
            <p:cNvSpPr/>
            <p:nvPr/>
          </p:nvSpPr>
          <p:spPr>
            <a:xfrm>
              <a:off x="5823575" y="1327125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2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9"/>
                    <a:pt x="18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27"/>
            <p:cNvSpPr/>
            <p:nvPr/>
          </p:nvSpPr>
          <p:spPr>
            <a:xfrm>
              <a:off x="5750450" y="1092425"/>
              <a:ext cx="6375" cy="1450"/>
            </a:xfrm>
            <a:custGeom>
              <a:avLst/>
              <a:gdLst/>
              <a:ahLst/>
              <a:cxnLst/>
              <a:rect l="l" t="t" r="r" b="b"/>
              <a:pathLst>
                <a:path w="255" h="58" extrusionOk="0">
                  <a:moveTo>
                    <a:pt x="46" y="0"/>
                  </a:moveTo>
                  <a:cubicBezTo>
                    <a:pt x="40" y="0"/>
                    <a:pt x="34" y="1"/>
                    <a:pt x="29" y="2"/>
                  </a:cubicBezTo>
                  <a:cubicBezTo>
                    <a:pt x="0" y="12"/>
                    <a:pt x="0" y="15"/>
                    <a:pt x="45" y="29"/>
                  </a:cubicBezTo>
                  <a:cubicBezTo>
                    <a:pt x="63" y="36"/>
                    <a:pt x="86" y="40"/>
                    <a:pt x="106" y="40"/>
                  </a:cubicBezTo>
                  <a:cubicBezTo>
                    <a:pt x="118" y="40"/>
                    <a:pt x="128" y="39"/>
                    <a:pt x="136" y="36"/>
                  </a:cubicBezTo>
                  <a:cubicBezTo>
                    <a:pt x="141" y="35"/>
                    <a:pt x="147" y="35"/>
                    <a:pt x="152" y="35"/>
                  </a:cubicBezTo>
                  <a:cubicBezTo>
                    <a:pt x="169" y="35"/>
                    <a:pt x="187" y="38"/>
                    <a:pt x="195" y="47"/>
                  </a:cubicBezTo>
                  <a:cubicBezTo>
                    <a:pt x="205" y="54"/>
                    <a:pt x="216" y="58"/>
                    <a:pt x="225" y="58"/>
                  </a:cubicBezTo>
                  <a:cubicBezTo>
                    <a:pt x="242" y="58"/>
                    <a:pt x="255" y="47"/>
                    <a:pt x="250" y="29"/>
                  </a:cubicBezTo>
                  <a:cubicBezTo>
                    <a:pt x="247" y="21"/>
                    <a:pt x="222" y="14"/>
                    <a:pt x="192" y="14"/>
                  </a:cubicBezTo>
                  <a:cubicBezTo>
                    <a:pt x="186" y="14"/>
                    <a:pt x="180" y="14"/>
                    <a:pt x="174" y="15"/>
                  </a:cubicBezTo>
                  <a:cubicBezTo>
                    <a:pt x="164" y="16"/>
                    <a:pt x="153" y="17"/>
                    <a:pt x="142" y="17"/>
                  </a:cubicBezTo>
                  <a:cubicBezTo>
                    <a:pt x="115" y="17"/>
                    <a:pt x="91" y="13"/>
                    <a:pt x="83" y="8"/>
                  </a:cubicBezTo>
                  <a:cubicBezTo>
                    <a:pt x="76" y="3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27"/>
            <p:cNvSpPr/>
            <p:nvPr/>
          </p:nvSpPr>
          <p:spPr>
            <a:xfrm>
              <a:off x="5826700" y="1331025"/>
              <a:ext cx="1575" cy="550"/>
            </a:xfrm>
            <a:custGeom>
              <a:avLst/>
              <a:gdLst/>
              <a:ahLst/>
              <a:cxnLst/>
              <a:rect l="l" t="t" r="r" b="b"/>
              <a:pathLst>
                <a:path w="63" h="22" extrusionOk="0">
                  <a:moveTo>
                    <a:pt x="49" y="0"/>
                  </a:moveTo>
                  <a:cubicBezTo>
                    <a:pt x="46" y="0"/>
                    <a:pt x="40" y="1"/>
                    <a:pt x="34" y="2"/>
                  </a:cubicBezTo>
                  <a:cubicBezTo>
                    <a:pt x="10" y="9"/>
                    <a:pt x="0" y="16"/>
                    <a:pt x="7" y="19"/>
                  </a:cubicBezTo>
                  <a:cubicBezTo>
                    <a:pt x="10" y="21"/>
                    <a:pt x="14" y="22"/>
                    <a:pt x="19" y="22"/>
                  </a:cubicBezTo>
                  <a:cubicBezTo>
                    <a:pt x="29" y="22"/>
                    <a:pt x="42" y="17"/>
                    <a:pt x="52" y="12"/>
                  </a:cubicBezTo>
                  <a:cubicBezTo>
                    <a:pt x="62" y="4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27"/>
            <p:cNvSpPr/>
            <p:nvPr/>
          </p:nvSpPr>
          <p:spPr>
            <a:xfrm>
              <a:off x="5816275" y="1294375"/>
              <a:ext cx="1325" cy="1075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18" y="0"/>
                  </a:moveTo>
                  <a:cubicBezTo>
                    <a:pt x="8" y="4"/>
                    <a:pt x="1" y="18"/>
                    <a:pt x="4" y="28"/>
                  </a:cubicBezTo>
                  <a:cubicBezTo>
                    <a:pt x="7" y="37"/>
                    <a:pt x="15" y="43"/>
                    <a:pt x="25" y="43"/>
                  </a:cubicBezTo>
                  <a:cubicBezTo>
                    <a:pt x="27" y="43"/>
                    <a:pt x="29" y="43"/>
                    <a:pt x="32" y="42"/>
                  </a:cubicBezTo>
                  <a:cubicBezTo>
                    <a:pt x="46" y="39"/>
                    <a:pt x="53" y="28"/>
                    <a:pt x="49" y="14"/>
                  </a:cubicBezTo>
                  <a:cubicBezTo>
                    <a:pt x="46" y="4"/>
                    <a:pt x="32" y="0"/>
                    <a:pt x="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27"/>
            <p:cNvSpPr/>
            <p:nvPr/>
          </p:nvSpPr>
          <p:spPr>
            <a:xfrm>
              <a:off x="5829850" y="133497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0"/>
                  </a:moveTo>
                  <a:cubicBezTo>
                    <a:pt x="32" y="0"/>
                    <a:pt x="23" y="6"/>
                    <a:pt x="17" y="18"/>
                  </a:cubicBezTo>
                  <a:cubicBezTo>
                    <a:pt x="0" y="43"/>
                    <a:pt x="26" y="84"/>
                    <a:pt x="52" y="84"/>
                  </a:cubicBezTo>
                  <a:cubicBezTo>
                    <a:pt x="54" y="84"/>
                    <a:pt x="56" y="84"/>
                    <a:pt x="58" y="83"/>
                  </a:cubicBezTo>
                  <a:cubicBezTo>
                    <a:pt x="75" y="80"/>
                    <a:pt x="82" y="59"/>
                    <a:pt x="75" y="34"/>
                  </a:cubicBezTo>
                  <a:cubicBezTo>
                    <a:pt x="67" y="12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27"/>
            <p:cNvSpPr/>
            <p:nvPr/>
          </p:nvSpPr>
          <p:spPr>
            <a:xfrm>
              <a:off x="5817050" y="1293175"/>
              <a:ext cx="15825" cy="2900"/>
            </a:xfrm>
            <a:custGeom>
              <a:avLst/>
              <a:gdLst/>
              <a:ahLst/>
              <a:cxnLst/>
              <a:rect l="l" t="t" r="r" b="b"/>
              <a:pathLst>
                <a:path w="633" h="116" extrusionOk="0">
                  <a:moveTo>
                    <a:pt x="60" y="0"/>
                  </a:moveTo>
                  <a:cubicBezTo>
                    <a:pt x="38" y="0"/>
                    <a:pt x="22" y="1"/>
                    <a:pt x="15" y="3"/>
                  </a:cubicBezTo>
                  <a:cubicBezTo>
                    <a:pt x="1" y="7"/>
                    <a:pt x="22" y="13"/>
                    <a:pt x="60" y="17"/>
                  </a:cubicBezTo>
                  <a:cubicBezTo>
                    <a:pt x="108" y="24"/>
                    <a:pt x="129" y="34"/>
                    <a:pt x="129" y="62"/>
                  </a:cubicBezTo>
                  <a:cubicBezTo>
                    <a:pt x="129" y="80"/>
                    <a:pt x="138" y="94"/>
                    <a:pt x="147" y="94"/>
                  </a:cubicBezTo>
                  <a:cubicBezTo>
                    <a:pt x="148" y="94"/>
                    <a:pt x="149" y="94"/>
                    <a:pt x="150" y="93"/>
                  </a:cubicBezTo>
                  <a:cubicBezTo>
                    <a:pt x="161" y="90"/>
                    <a:pt x="167" y="79"/>
                    <a:pt x="164" y="69"/>
                  </a:cubicBezTo>
                  <a:cubicBezTo>
                    <a:pt x="161" y="58"/>
                    <a:pt x="167" y="48"/>
                    <a:pt x="181" y="45"/>
                  </a:cubicBezTo>
                  <a:cubicBezTo>
                    <a:pt x="189" y="43"/>
                    <a:pt x="201" y="42"/>
                    <a:pt x="215" y="42"/>
                  </a:cubicBezTo>
                  <a:cubicBezTo>
                    <a:pt x="289" y="42"/>
                    <a:pt x="432" y="69"/>
                    <a:pt x="438" y="87"/>
                  </a:cubicBezTo>
                  <a:cubicBezTo>
                    <a:pt x="439" y="94"/>
                    <a:pt x="442" y="97"/>
                    <a:pt x="446" y="97"/>
                  </a:cubicBezTo>
                  <a:cubicBezTo>
                    <a:pt x="452" y="97"/>
                    <a:pt x="459" y="91"/>
                    <a:pt x="469" y="79"/>
                  </a:cubicBezTo>
                  <a:cubicBezTo>
                    <a:pt x="481" y="64"/>
                    <a:pt x="489" y="57"/>
                    <a:pt x="498" y="57"/>
                  </a:cubicBezTo>
                  <a:cubicBezTo>
                    <a:pt x="505" y="57"/>
                    <a:pt x="512" y="61"/>
                    <a:pt x="521" y="69"/>
                  </a:cubicBezTo>
                  <a:cubicBezTo>
                    <a:pt x="532" y="79"/>
                    <a:pt x="549" y="97"/>
                    <a:pt x="549" y="103"/>
                  </a:cubicBezTo>
                  <a:cubicBezTo>
                    <a:pt x="552" y="112"/>
                    <a:pt x="558" y="115"/>
                    <a:pt x="566" y="115"/>
                  </a:cubicBezTo>
                  <a:cubicBezTo>
                    <a:pt x="568" y="115"/>
                    <a:pt x="571" y="115"/>
                    <a:pt x="574" y="114"/>
                  </a:cubicBezTo>
                  <a:cubicBezTo>
                    <a:pt x="584" y="111"/>
                    <a:pt x="598" y="108"/>
                    <a:pt x="612" y="103"/>
                  </a:cubicBezTo>
                  <a:cubicBezTo>
                    <a:pt x="625" y="100"/>
                    <a:pt x="633" y="90"/>
                    <a:pt x="629" y="79"/>
                  </a:cubicBezTo>
                  <a:cubicBezTo>
                    <a:pt x="624" y="62"/>
                    <a:pt x="544" y="44"/>
                    <a:pt x="498" y="44"/>
                  </a:cubicBezTo>
                  <a:cubicBezTo>
                    <a:pt x="481" y="44"/>
                    <a:pt x="469" y="46"/>
                    <a:pt x="466" y="52"/>
                  </a:cubicBezTo>
                  <a:cubicBezTo>
                    <a:pt x="464" y="54"/>
                    <a:pt x="461" y="55"/>
                    <a:pt x="459" y="55"/>
                  </a:cubicBezTo>
                  <a:cubicBezTo>
                    <a:pt x="454" y="55"/>
                    <a:pt x="450" y="50"/>
                    <a:pt x="445" y="41"/>
                  </a:cubicBezTo>
                  <a:cubicBezTo>
                    <a:pt x="439" y="22"/>
                    <a:pt x="366" y="10"/>
                    <a:pt x="290" y="10"/>
                  </a:cubicBezTo>
                  <a:cubicBezTo>
                    <a:pt x="282" y="10"/>
                    <a:pt x="273" y="10"/>
                    <a:pt x="265" y="10"/>
                  </a:cubicBezTo>
                  <a:cubicBezTo>
                    <a:pt x="260" y="11"/>
                    <a:pt x="252" y="11"/>
                    <a:pt x="242" y="11"/>
                  </a:cubicBezTo>
                  <a:cubicBezTo>
                    <a:pt x="214" y="11"/>
                    <a:pt x="171" y="8"/>
                    <a:pt x="133" y="3"/>
                  </a:cubicBezTo>
                  <a:cubicBezTo>
                    <a:pt x="107" y="1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27"/>
            <p:cNvSpPr/>
            <p:nvPr/>
          </p:nvSpPr>
          <p:spPr>
            <a:xfrm>
              <a:off x="5829300" y="1331025"/>
              <a:ext cx="2000" cy="1050"/>
            </a:xfrm>
            <a:custGeom>
              <a:avLst/>
              <a:gdLst/>
              <a:ahLst/>
              <a:cxnLst/>
              <a:rect l="l" t="t" r="r" b="b"/>
              <a:pathLst>
                <a:path w="80" h="42" extrusionOk="0">
                  <a:moveTo>
                    <a:pt x="18" y="1"/>
                  </a:moveTo>
                  <a:cubicBezTo>
                    <a:pt x="16" y="1"/>
                    <a:pt x="13" y="1"/>
                    <a:pt x="10" y="2"/>
                  </a:cubicBezTo>
                  <a:cubicBezTo>
                    <a:pt x="0" y="5"/>
                    <a:pt x="7" y="16"/>
                    <a:pt x="28" y="26"/>
                  </a:cubicBezTo>
                  <a:cubicBezTo>
                    <a:pt x="44" y="37"/>
                    <a:pt x="58" y="41"/>
                    <a:pt x="65" y="41"/>
                  </a:cubicBezTo>
                  <a:cubicBezTo>
                    <a:pt x="67" y="41"/>
                    <a:pt x="69" y="41"/>
                    <a:pt x="69" y="40"/>
                  </a:cubicBezTo>
                  <a:cubicBezTo>
                    <a:pt x="79" y="24"/>
                    <a:pt x="43" y="1"/>
                    <a:pt x="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27"/>
            <p:cNvSpPr/>
            <p:nvPr/>
          </p:nvSpPr>
          <p:spPr>
            <a:xfrm>
              <a:off x="5816725" y="128845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8"/>
                    <a:pt x="17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27"/>
            <p:cNvSpPr/>
            <p:nvPr/>
          </p:nvSpPr>
          <p:spPr>
            <a:xfrm>
              <a:off x="5833550" y="1341600"/>
              <a:ext cx="2825" cy="1125"/>
            </a:xfrm>
            <a:custGeom>
              <a:avLst/>
              <a:gdLst/>
              <a:ahLst/>
              <a:cxnLst/>
              <a:rect l="l" t="t" r="r" b="b"/>
              <a:pathLst>
                <a:path w="113" h="45" extrusionOk="0">
                  <a:moveTo>
                    <a:pt x="32" y="1"/>
                  </a:moveTo>
                  <a:cubicBezTo>
                    <a:pt x="25" y="1"/>
                    <a:pt x="20" y="1"/>
                    <a:pt x="14" y="2"/>
                  </a:cubicBezTo>
                  <a:cubicBezTo>
                    <a:pt x="0" y="6"/>
                    <a:pt x="14" y="19"/>
                    <a:pt x="42" y="33"/>
                  </a:cubicBezTo>
                  <a:cubicBezTo>
                    <a:pt x="55" y="41"/>
                    <a:pt x="68" y="44"/>
                    <a:pt x="80" y="44"/>
                  </a:cubicBezTo>
                  <a:cubicBezTo>
                    <a:pt x="90" y="44"/>
                    <a:pt x="97" y="42"/>
                    <a:pt x="101" y="36"/>
                  </a:cubicBezTo>
                  <a:cubicBezTo>
                    <a:pt x="112" y="19"/>
                    <a:pt x="68" y="1"/>
                    <a:pt x="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27"/>
            <p:cNvSpPr/>
            <p:nvPr/>
          </p:nvSpPr>
          <p:spPr>
            <a:xfrm>
              <a:off x="5832450" y="1336100"/>
              <a:ext cx="2850" cy="1525"/>
            </a:xfrm>
            <a:custGeom>
              <a:avLst/>
              <a:gdLst/>
              <a:ahLst/>
              <a:cxnLst/>
              <a:rect l="l" t="t" r="r" b="b"/>
              <a:pathLst>
                <a:path w="114" h="61" extrusionOk="0">
                  <a:moveTo>
                    <a:pt x="54" y="0"/>
                  </a:moveTo>
                  <a:cubicBezTo>
                    <a:pt x="33" y="0"/>
                    <a:pt x="27" y="7"/>
                    <a:pt x="37" y="14"/>
                  </a:cubicBezTo>
                  <a:cubicBezTo>
                    <a:pt x="51" y="24"/>
                    <a:pt x="47" y="35"/>
                    <a:pt x="30" y="38"/>
                  </a:cubicBezTo>
                  <a:cubicBezTo>
                    <a:pt x="0" y="44"/>
                    <a:pt x="25" y="60"/>
                    <a:pt x="58" y="60"/>
                  </a:cubicBezTo>
                  <a:cubicBezTo>
                    <a:pt x="64" y="60"/>
                    <a:pt x="69" y="60"/>
                    <a:pt x="75" y="59"/>
                  </a:cubicBezTo>
                  <a:cubicBezTo>
                    <a:pt x="113" y="56"/>
                    <a:pt x="96" y="3"/>
                    <a:pt x="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27"/>
            <p:cNvSpPr/>
            <p:nvPr/>
          </p:nvSpPr>
          <p:spPr>
            <a:xfrm>
              <a:off x="5832225" y="1331300"/>
              <a:ext cx="975" cy="1100"/>
            </a:xfrm>
            <a:custGeom>
              <a:avLst/>
              <a:gdLst/>
              <a:ahLst/>
              <a:cxnLst/>
              <a:rect l="l" t="t" r="r" b="b"/>
              <a:pathLst>
                <a:path w="39" h="44" extrusionOk="0">
                  <a:moveTo>
                    <a:pt x="27" y="1"/>
                  </a:moveTo>
                  <a:cubicBezTo>
                    <a:pt x="25" y="1"/>
                    <a:pt x="23" y="1"/>
                    <a:pt x="22" y="1"/>
                  </a:cubicBezTo>
                  <a:cubicBezTo>
                    <a:pt x="8" y="5"/>
                    <a:pt x="1" y="15"/>
                    <a:pt x="5" y="25"/>
                  </a:cubicBezTo>
                  <a:cubicBezTo>
                    <a:pt x="8" y="37"/>
                    <a:pt x="13" y="44"/>
                    <a:pt x="16" y="44"/>
                  </a:cubicBezTo>
                  <a:cubicBezTo>
                    <a:pt x="17" y="44"/>
                    <a:pt x="18" y="44"/>
                    <a:pt x="18" y="43"/>
                  </a:cubicBezTo>
                  <a:cubicBezTo>
                    <a:pt x="26" y="43"/>
                    <a:pt x="32" y="32"/>
                    <a:pt x="36" y="19"/>
                  </a:cubicBezTo>
                  <a:cubicBezTo>
                    <a:pt x="38" y="7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27"/>
            <p:cNvSpPr/>
            <p:nvPr/>
          </p:nvSpPr>
          <p:spPr>
            <a:xfrm>
              <a:off x="5757300" y="1092950"/>
              <a:ext cx="3250" cy="1100"/>
            </a:xfrm>
            <a:custGeom>
              <a:avLst/>
              <a:gdLst/>
              <a:ahLst/>
              <a:cxnLst/>
              <a:rect l="l" t="t" r="r" b="b"/>
              <a:pathLst>
                <a:path w="130" h="44" extrusionOk="0">
                  <a:moveTo>
                    <a:pt x="22" y="1"/>
                  </a:moveTo>
                  <a:cubicBezTo>
                    <a:pt x="19" y="1"/>
                    <a:pt x="16" y="1"/>
                    <a:pt x="14" y="1"/>
                  </a:cubicBezTo>
                  <a:cubicBezTo>
                    <a:pt x="0" y="5"/>
                    <a:pt x="8" y="15"/>
                    <a:pt x="32" y="29"/>
                  </a:cubicBezTo>
                  <a:cubicBezTo>
                    <a:pt x="46" y="38"/>
                    <a:pt x="72" y="44"/>
                    <a:pt x="90" y="44"/>
                  </a:cubicBezTo>
                  <a:cubicBezTo>
                    <a:pt x="94" y="44"/>
                    <a:pt x="98" y="44"/>
                    <a:pt x="101" y="43"/>
                  </a:cubicBezTo>
                  <a:cubicBezTo>
                    <a:pt x="129" y="36"/>
                    <a:pt x="125" y="29"/>
                    <a:pt x="83" y="15"/>
                  </a:cubicBezTo>
                  <a:cubicBezTo>
                    <a:pt x="61" y="7"/>
                    <a:pt x="36" y="1"/>
                    <a:pt x="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27"/>
            <p:cNvSpPr/>
            <p:nvPr/>
          </p:nvSpPr>
          <p:spPr>
            <a:xfrm>
              <a:off x="5835550" y="1336500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7" y="1"/>
                  </a:moveTo>
                  <a:cubicBezTo>
                    <a:pt x="7" y="1"/>
                    <a:pt x="1" y="7"/>
                    <a:pt x="3" y="19"/>
                  </a:cubicBezTo>
                  <a:cubicBezTo>
                    <a:pt x="6" y="27"/>
                    <a:pt x="16" y="33"/>
                    <a:pt x="27" y="33"/>
                  </a:cubicBezTo>
                  <a:cubicBezTo>
                    <a:pt x="29" y="33"/>
                    <a:pt x="32" y="33"/>
                    <a:pt x="34" y="32"/>
                  </a:cubicBezTo>
                  <a:cubicBezTo>
                    <a:pt x="45" y="29"/>
                    <a:pt x="55" y="22"/>
                    <a:pt x="52" y="19"/>
                  </a:cubicBezTo>
                  <a:cubicBezTo>
                    <a:pt x="52" y="12"/>
                    <a:pt x="38" y="8"/>
                    <a:pt x="24" y="2"/>
                  </a:cubicBezTo>
                  <a:cubicBezTo>
                    <a:pt x="22" y="1"/>
                    <a:pt x="20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27"/>
            <p:cNvSpPr/>
            <p:nvPr/>
          </p:nvSpPr>
          <p:spPr>
            <a:xfrm>
              <a:off x="5760250" y="1093225"/>
              <a:ext cx="2775" cy="1975"/>
            </a:xfrm>
            <a:custGeom>
              <a:avLst/>
              <a:gdLst/>
              <a:ahLst/>
              <a:cxnLst/>
              <a:rect l="l" t="t" r="r" b="b"/>
              <a:pathLst>
                <a:path w="111" h="79" extrusionOk="0">
                  <a:moveTo>
                    <a:pt x="63" y="0"/>
                  </a:moveTo>
                  <a:cubicBezTo>
                    <a:pt x="42" y="0"/>
                    <a:pt x="32" y="11"/>
                    <a:pt x="35" y="29"/>
                  </a:cubicBezTo>
                  <a:cubicBezTo>
                    <a:pt x="42" y="45"/>
                    <a:pt x="35" y="60"/>
                    <a:pt x="18" y="63"/>
                  </a:cubicBezTo>
                  <a:cubicBezTo>
                    <a:pt x="4" y="66"/>
                    <a:pt x="0" y="74"/>
                    <a:pt x="7" y="77"/>
                  </a:cubicBezTo>
                  <a:cubicBezTo>
                    <a:pt x="9" y="78"/>
                    <a:pt x="11" y="78"/>
                    <a:pt x="13" y="78"/>
                  </a:cubicBezTo>
                  <a:cubicBezTo>
                    <a:pt x="39" y="78"/>
                    <a:pt x="111" y="34"/>
                    <a:pt x="108" y="21"/>
                  </a:cubicBezTo>
                  <a:cubicBezTo>
                    <a:pt x="104" y="11"/>
                    <a:pt x="87" y="4"/>
                    <a:pt x="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27"/>
            <p:cNvSpPr/>
            <p:nvPr/>
          </p:nvSpPr>
          <p:spPr>
            <a:xfrm>
              <a:off x="5763375" y="1093975"/>
              <a:ext cx="5300" cy="2100"/>
            </a:xfrm>
            <a:custGeom>
              <a:avLst/>
              <a:gdLst/>
              <a:ahLst/>
              <a:cxnLst/>
              <a:rect l="l" t="t" r="r" b="b"/>
              <a:pathLst>
                <a:path w="212" h="84" extrusionOk="0">
                  <a:moveTo>
                    <a:pt x="43" y="1"/>
                  </a:moveTo>
                  <a:cubicBezTo>
                    <a:pt x="36" y="1"/>
                    <a:pt x="31" y="1"/>
                    <a:pt x="28" y="2"/>
                  </a:cubicBezTo>
                  <a:cubicBezTo>
                    <a:pt x="0" y="9"/>
                    <a:pt x="11" y="15"/>
                    <a:pt x="84" y="57"/>
                  </a:cubicBezTo>
                  <a:cubicBezTo>
                    <a:pt x="113" y="75"/>
                    <a:pt x="130" y="83"/>
                    <a:pt x="144" y="83"/>
                  </a:cubicBezTo>
                  <a:cubicBezTo>
                    <a:pt x="157" y="83"/>
                    <a:pt x="167" y="75"/>
                    <a:pt x="181" y="57"/>
                  </a:cubicBezTo>
                  <a:cubicBezTo>
                    <a:pt x="212" y="23"/>
                    <a:pt x="208" y="23"/>
                    <a:pt x="132" y="9"/>
                  </a:cubicBezTo>
                  <a:cubicBezTo>
                    <a:pt x="96" y="4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27"/>
            <p:cNvSpPr/>
            <p:nvPr/>
          </p:nvSpPr>
          <p:spPr>
            <a:xfrm>
              <a:off x="5834675" y="1295225"/>
              <a:ext cx="3500" cy="1275"/>
            </a:xfrm>
            <a:custGeom>
              <a:avLst/>
              <a:gdLst/>
              <a:ahLst/>
              <a:cxnLst/>
              <a:rect l="l" t="t" r="r" b="b"/>
              <a:pathLst>
                <a:path w="140" h="51" extrusionOk="0">
                  <a:moveTo>
                    <a:pt x="42" y="1"/>
                  </a:moveTo>
                  <a:cubicBezTo>
                    <a:pt x="14" y="5"/>
                    <a:pt x="0" y="15"/>
                    <a:pt x="3" y="29"/>
                  </a:cubicBezTo>
                  <a:cubicBezTo>
                    <a:pt x="10" y="41"/>
                    <a:pt x="32" y="50"/>
                    <a:pt x="58" y="50"/>
                  </a:cubicBezTo>
                  <a:cubicBezTo>
                    <a:pt x="62" y="50"/>
                    <a:pt x="65" y="50"/>
                    <a:pt x="69" y="50"/>
                  </a:cubicBezTo>
                  <a:cubicBezTo>
                    <a:pt x="139" y="42"/>
                    <a:pt x="115" y="1"/>
                    <a:pt x="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27"/>
            <p:cNvSpPr/>
            <p:nvPr/>
          </p:nvSpPr>
          <p:spPr>
            <a:xfrm>
              <a:off x="5774725" y="1095225"/>
              <a:ext cx="2825" cy="825"/>
            </a:xfrm>
            <a:custGeom>
              <a:avLst/>
              <a:gdLst/>
              <a:ahLst/>
              <a:cxnLst/>
              <a:rect l="l" t="t" r="r" b="b"/>
              <a:pathLst>
                <a:path w="113" h="33" extrusionOk="0">
                  <a:moveTo>
                    <a:pt x="59" y="0"/>
                  </a:moveTo>
                  <a:cubicBezTo>
                    <a:pt x="51" y="0"/>
                    <a:pt x="43" y="1"/>
                    <a:pt x="36" y="4"/>
                  </a:cubicBezTo>
                  <a:cubicBezTo>
                    <a:pt x="1" y="11"/>
                    <a:pt x="1" y="15"/>
                    <a:pt x="39" y="25"/>
                  </a:cubicBezTo>
                  <a:cubicBezTo>
                    <a:pt x="58" y="30"/>
                    <a:pt x="74" y="32"/>
                    <a:pt x="85" y="32"/>
                  </a:cubicBezTo>
                  <a:cubicBezTo>
                    <a:pt x="106" y="32"/>
                    <a:pt x="112" y="25"/>
                    <a:pt x="94" y="11"/>
                  </a:cubicBezTo>
                  <a:cubicBezTo>
                    <a:pt x="88" y="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27"/>
            <p:cNvSpPr/>
            <p:nvPr/>
          </p:nvSpPr>
          <p:spPr>
            <a:xfrm>
              <a:off x="5841000" y="1296175"/>
              <a:ext cx="14075" cy="3125"/>
            </a:xfrm>
            <a:custGeom>
              <a:avLst/>
              <a:gdLst/>
              <a:ahLst/>
              <a:cxnLst/>
              <a:rect l="l" t="t" r="r" b="b"/>
              <a:pathLst>
                <a:path w="563" h="125" extrusionOk="0">
                  <a:moveTo>
                    <a:pt x="19" y="0"/>
                  </a:moveTo>
                  <a:cubicBezTo>
                    <a:pt x="17" y="0"/>
                    <a:pt x="15" y="1"/>
                    <a:pt x="14" y="1"/>
                  </a:cubicBezTo>
                  <a:cubicBezTo>
                    <a:pt x="4" y="1"/>
                    <a:pt x="0" y="12"/>
                    <a:pt x="4" y="25"/>
                  </a:cubicBezTo>
                  <a:cubicBezTo>
                    <a:pt x="7" y="33"/>
                    <a:pt x="17" y="37"/>
                    <a:pt x="31" y="37"/>
                  </a:cubicBezTo>
                  <a:cubicBezTo>
                    <a:pt x="35" y="37"/>
                    <a:pt x="40" y="37"/>
                    <a:pt x="45" y="36"/>
                  </a:cubicBezTo>
                  <a:cubicBezTo>
                    <a:pt x="48" y="35"/>
                    <a:pt x="53" y="34"/>
                    <a:pt x="58" y="34"/>
                  </a:cubicBezTo>
                  <a:cubicBezTo>
                    <a:pt x="81" y="34"/>
                    <a:pt x="122" y="46"/>
                    <a:pt x="153" y="60"/>
                  </a:cubicBezTo>
                  <a:cubicBezTo>
                    <a:pt x="191" y="77"/>
                    <a:pt x="233" y="92"/>
                    <a:pt x="243" y="92"/>
                  </a:cubicBezTo>
                  <a:cubicBezTo>
                    <a:pt x="245" y="91"/>
                    <a:pt x="247" y="91"/>
                    <a:pt x="250" y="91"/>
                  </a:cubicBezTo>
                  <a:cubicBezTo>
                    <a:pt x="265" y="91"/>
                    <a:pt x="298" y="100"/>
                    <a:pt x="333" y="112"/>
                  </a:cubicBezTo>
                  <a:cubicBezTo>
                    <a:pt x="356" y="120"/>
                    <a:pt x="377" y="125"/>
                    <a:pt x="389" y="125"/>
                  </a:cubicBezTo>
                  <a:cubicBezTo>
                    <a:pt x="397" y="125"/>
                    <a:pt x="401" y="123"/>
                    <a:pt x="399" y="119"/>
                  </a:cubicBezTo>
                  <a:cubicBezTo>
                    <a:pt x="396" y="108"/>
                    <a:pt x="378" y="98"/>
                    <a:pt x="362" y="95"/>
                  </a:cubicBezTo>
                  <a:cubicBezTo>
                    <a:pt x="344" y="95"/>
                    <a:pt x="333" y="87"/>
                    <a:pt x="341" y="77"/>
                  </a:cubicBezTo>
                  <a:cubicBezTo>
                    <a:pt x="342" y="74"/>
                    <a:pt x="355" y="72"/>
                    <a:pt x="375" y="72"/>
                  </a:cubicBezTo>
                  <a:cubicBezTo>
                    <a:pt x="394" y="72"/>
                    <a:pt x="420" y="74"/>
                    <a:pt x="448" y="77"/>
                  </a:cubicBezTo>
                  <a:cubicBezTo>
                    <a:pt x="483" y="84"/>
                    <a:pt x="514" y="86"/>
                    <a:pt x="533" y="86"/>
                  </a:cubicBezTo>
                  <a:cubicBezTo>
                    <a:pt x="544" y="86"/>
                    <a:pt x="551" y="85"/>
                    <a:pt x="552" y="84"/>
                  </a:cubicBezTo>
                  <a:cubicBezTo>
                    <a:pt x="562" y="71"/>
                    <a:pt x="562" y="71"/>
                    <a:pt x="424" y="50"/>
                  </a:cubicBezTo>
                  <a:cubicBezTo>
                    <a:pt x="395" y="45"/>
                    <a:pt x="368" y="42"/>
                    <a:pt x="347" y="42"/>
                  </a:cubicBezTo>
                  <a:cubicBezTo>
                    <a:pt x="324" y="42"/>
                    <a:pt x="309" y="46"/>
                    <a:pt x="309" y="53"/>
                  </a:cubicBezTo>
                  <a:cubicBezTo>
                    <a:pt x="309" y="56"/>
                    <a:pt x="305" y="57"/>
                    <a:pt x="297" y="57"/>
                  </a:cubicBezTo>
                  <a:cubicBezTo>
                    <a:pt x="275" y="57"/>
                    <a:pt x="226" y="48"/>
                    <a:pt x="170" y="32"/>
                  </a:cubicBezTo>
                  <a:cubicBezTo>
                    <a:pt x="102" y="14"/>
                    <a:pt x="38" y="0"/>
                    <a:pt x="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27"/>
            <p:cNvSpPr/>
            <p:nvPr/>
          </p:nvSpPr>
          <p:spPr>
            <a:xfrm>
              <a:off x="5778975" y="1095650"/>
              <a:ext cx="14075" cy="2825"/>
            </a:xfrm>
            <a:custGeom>
              <a:avLst/>
              <a:gdLst/>
              <a:ahLst/>
              <a:cxnLst/>
              <a:rect l="l" t="t" r="r" b="b"/>
              <a:pathLst>
                <a:path w="563" h="113" extrusionOk="0">
                  <a:moveTo>
                    <a:pt x="81" y="1"/>
                  </a:moveTo>
                  <a:lnTo>
                    <a:pt x="1" y="8"/>
                  </a:lnTo>
                  <a:lnTo>
                    <a:pt x="102" y="53"/>
                  </a:lnTo>
                  <a:cubicBezTo>
                    <a:pt x="153" y="73"/>
                    <a:pt x="206" y="91"/>
                    <a:pt x="212" y="91"/>
                  </a:cubicBezTo>
                  <a:cubicBezTo>
                    <a:pt x="223" y="87"/>
                    <a:pt x="247" y="87"/>
                    <a:pt x="271" y="87"/>
                  </a:cubicBezTo>
                  <a:cubicBezTo>
                    <a:pt x="310" y="87"/>
                    <a:pt x="310" y="87"/>
                    <a:pt x="278" y="78"/>
                  </a:cubicBezTo>
                  <a:cubicBezTo>
                    <a:pt x="254" y="70"/>
                    <a:pt x="244" y="57"/>
                    <a:pt x="251" y="46"/>
                  </a:cubicBezTo>
                  <a:cubicBezTo>
                    <a:pt x="253" y="42"/>
                    <a:pt x="263" y="39"/>
                    <a:pt x="275" y="39"/>
                  </a:cubicBezTo>
                  <a:cubicBezTo>
                    <a:pt x="282" y="39"/>
                    <a:pt x="291" y="40"/>
                    <a:pt x="299" y="43"/>
                  </a:cubicBezTo>
                  <a:cubicBezTo>
                    <a:pt x="309" y="46"/>
                    <a:pt x="320" y="48"/>
                    <a:pt x="328" y="48"/>
                  </a:cubicBezTo>
                  <a:cubicBezTo>
                    <a:pt x="337" y="48"/>
                    <a:pt x="344" y="46"/>
                    <a:pt x="348" y="43"/>
                  </a:cubicBezTo>
                  <a:cubicBezTo>
                    <a:pt x="349" y="38"/>
                    <a:pt x="352" y="36"/>
                    <a:pt x="355" y="36"/>
                  </a:cubicBezTo>
                  <a:cubicBezTo>
                    <a:pt x="359" y="36"/>
                    <a:pt x="363" y="40"/>
                    <a:pt x="365" y="46"/>
                  </a:cubicBezTo>
                  <a:cubicBezTo>
                    <a:pt x="369" y="60"/>
                    <a:pt x="361" y="78"/>
                    <a:pt x="351" y="87"/>
                  </a:cubicBezTo>
                  <a:cubicBezTo>
                    <a:pt x="337" y="98"/>
                    <a:pt x="369" y="108"/>
                    <a:pt x="424" y="112"/>
                  </a:cubicBezTo>
                  <a:cubicBezTo>
                    <a:pt x="440" y="112"/>
                    <a:pt x="453" y="113"/>
                    <a:pt x="465" y="113"/>
                  </a:cubicBezTo>
                  <a:cubicBezTo>
                    <a:pt x="514" y="113"/>
                    <a:pt x="528" y="106"/>
                    <a:pt x="542" y="81"/>
                  </a:cubicBezTo>
                  <a:cubicBezTo>
                    <a:pt x="563" y="46"/>
                    <a:pt x="559" y="43"/>
                    <a:pt x="518" y="43"/>
                  </a:cubicBezTo>
                  <a:cubicBezTo>
                    <a:pt x="494" y="39"/>
                    <a:pt x="400" y="28"/>
                    <a:pt x="316" y="18"/>
                  </a:cubicBezTo>
                  <a:cubicBezTo>
                    <a:pt x="230" y="8"/>
                    <a:pt x="126" y="1"/>
                    <a:pt x="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27"/>
            <p:cNvSpPr/>
            <p:nvPr/>
          </p:nvSpPr>
          <p:spPr>
            <a:xfrm>
              <a:off x="5855475" y="1297725"/>
              <a:ext cx="1350" cy="1075"/>
            </a:xfrm>
            <a:custGeom>
              <a:avLst/>
              <a:gdLst/>
              <a:ahLst/>
              <a:cxnLst/>
              <a:rect l="l" t="t" r="r" b="b"/>
              <a:pathLst>
                <a:path w="54" h="43" extrusionOk="0">
                  <a:moveTo>
                    <a:pt x="26" y="0"/>
                  </a:moveTo>
                  <a:cubicBezTo>
                    <a:pt x="23" y="0"/>
                    <a:pt x="21" y="1"/>
                    <a:pt x="18" y="1"/>
                  </a:cubicBezTo>
                  <a:cubicBezTo>
                    <a:pt x="7" y="5"/>
                    <a:pt x="1" y="15"/>
                    <a:pt x="4" y="25"/>
                  </a:cubicBezTo>
                  <a:cubicBezTo>
                    <a:pt x="7" y="40"/>
                    <a:pt x="18" y="43"/>
                    <a:pt x="32" y="43"/>
                  </a:cubicBezTo>
                  <a:cubicBezTo>
                    <a:pt x="46" y="40"/>
                    <a:pt x="53" y="25"/>
                    <a:pt x="49" y="15"/>
                  </a:cubicBezTo>
                  <a:cubicBezTo>
                    <a:pt x="46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27"/>
            <p:cNvSpPr/>
            <p:nvPr/>
          </p:nvSpPr>
          <p:spPr>
            <a:xfrm>
              <a:off x="5858375" y="1297725"/>
              <a:ext cx="1450" cy="1100"/>
            </a:xfrm>
            <a:custGeom>
              <a:avLst/>
              <a:gdLst/>
              <a:ahLst/>
              <a:cxnLst/>
              <a:rect l="l" t="t" r="r" b="b"/>
              <a:pathLst>
                <a:path w="58" h="44" extrusionOk="0">
                  <a:moveTo>
                    <a:pt x="17" y="0"/>
                  </a:moveTo>
                  <a:cubicBezTo>
                    <a:pt x="7" y="0"/>
                    <a:pt x="0" y="7"/>
                    <a:pt x="3" y="15"/>
                  </a:cubicBezTo>
                  <a:cubicBezTo>
                    <a:pt x="6" y="25"/>
                    <a:pt x="20" y="40"/>
                    <a:pt x="37" y="43"/>
                  </a:cubicBezTo>
                  <a:cubicBezTo>
                    <a:pt x="40" y="44"/>
                    <a:pt x="42" y="44"/>
                    <a:pt x="44" y="44"/>
                  </a:cubicBezTo>
                  <a:cubicBezTo>
                    <a:pt x="53" y="44"/>
                    <a:pt x="57" y="38"/>
                    <a:pt x="55" y="30"/>
                  </a:cubicBezTo>
                  <a:cubicBezTo>
                    <a:pt x="51" y="19"/>
                    <a:pt x="37" y="5"/>
                    <a:pt x="24" y="1"/>
                  </a:cubicBezTo>
                  <a:cubicBezTo>
                    <a:pt x="21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27"/>
            <p:cNvSpPr/>
            <p:nvPr/>
          </p:nvSpPr>
          <p:spPr>
            <a:xfrm>
              <a:off x="5861300" y="1300575"/>
              <a:ext cx="1650" cy="875"/>
            </a:xfrm>
            <a:custGeom>
              <a:avLst/>
              <a:gdLst/>
              <a:ahLst/>
              <a:cxnLst/>
              <a:rect l="l" t="t" r="r" b="b"/>
              <a:pathLst>
                <a:path w="66" h="35" extrusionOk="0">
                  <a:moveTo>
                    <a:pt x="25" y="1"/>
                  </a:moveTo>
                  <a:cubicBezTo>
                    <a:pt x="21" y="1"/>
                    <a:pt x="18" y="1"/>
                    <a:pt x="14" y="2"/>
                  </a:cubicBezTo>
                  <a:cubicBezTo>
                    <a:pt x="0" y="6"/>
                    <a:pt x="0" y="12"/>
                    <a:pt x="11" y="23"/>
                  </a:cubicBezTo>
                  <a:cubicBezTo>
                    <a:pt x="21" y="30"/>
                    <a:pt x="33" y="34"/>
                    <a:pt x="43" y="34"/>
                  </a:cubicBezTo>
                  <a:cubicBezTo>
                    <a:pt x="47" y="34"/>
                    <a:pt x="50" y="34"/>
                    <a:pt x="53" y="33"/>
                  </a:cubicBezTo>
                  <a:cubicBezTo>
                    <a:pt x="66" y="30"/>
                    <a:pt x="66" y="20"/>
                    <a:pt x="56" y="12"/>
                  </a:cubicBezTo>
                  <a:cubicBezTo>
                    <a:pt x="48" y="5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27"/>
            <p:cNvSpPr/>
            <p:nvPr/>
          </p:nvSpPr>
          <p:spPr>
            <a:xfrm>
              <a:off x="5860775" y="12973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43" y="1"/>
                  </a:moveTo>
                  <a:cubicBezTo>
                    <a:pt x="39" y="1"/>
                    <a:pt x="36" y="2"/>
                    <a:pt x="32" y="3"/>
                  </a:cubicBezTo>
                  <a:cubicBezTo>
                    <a:pt x="14" y="6"/>
                    <a:pt x="0" y="20"/>
                    <a:pt x="4" y="27"/>
                  </a:cubicBezTo>
                  <a:cubicBezTo>
                    <a:pt x="8" y="37"/>
                    <a:pt x="29" y="51"/>
                    <a:pt x="53" y="61"/>
                  </a:cubicBezTo>
                  <a:cubicBezTo>
                    <a:pt x="63" y="65"/>
                    <a:pt x="70" y="67"/>
                    <a:pt x="75" y="67"/>
                  </a:cubicBezTo>
                  <a:cubicBezTo>
                    <a:pt x="86" y="67"/>
                    <a:pt x="88" y="58"/>
                    <a:pt x="80" y="34"/>
                  </a:cubicBezTo>
                  <a:cubicBezTo>
                    <a:pt x="75" y="14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27"/>
            <p:cNvSpPr/>
            <p:nvPr/>
          </p:nvSpPr>
          <p:spPr>
            <a:xfrm>
              <a:off x="5863275" y="1297600"/>
              <a:ext cx="2650" cy="1400"/>
            </a:xfrm>
            <a:custGeom>
              <a:avLst/>
              <a:gdLst/>
              <a:ahLst/>
              <a:cxnLst/>
              <a:rect l="l" t="t" r="r" b="b"/>
              <a:pathLst>
                <a:path w="106" h="56" extrusionOk="0">
                  <a:moveTo>
                    <a:pt x="6" y="1"/>
                  </a:moveTo>
                  <a:cubicBezTo>
                    <a:pt x="1" y="1"/>
                    <a:pt x="0" y="7"/>
                    <a:pt x="4" y="20"/>
                  </a:cubicBezTo>
                  <a:cubicBezTo>
                    <a:pt x="8" y="41"/>
                    <a:pt x="18" y="55"/>
                    <a:pt x="22" y="55"/>
                  </a:cubicBezTo>
                  <a:cubicBezTo>
                    <a:pt x="26" y="55"/>
                    <a:pt x="37" y="54"/>
                    <a:pt x="50" y="54"/>
                  </a:cubicBezTo>
                  <a:cubicBezTo>
                    <a:pt x="56" y="54"/>
                    <a:pt x="63" y="54"/>
                    <a:pt x="70" y="55"/>
                  </a:cubicBezTo>
                  <a:cubicBezTo>
                    <a:pt x="91" y="55"/>
                    <a:pt x="105" y="48"/>
                    <a:pt x="102" y="35"/>
                  </a:cubicBezTo>
                  <a:cubicBezTo>
                    <a:pt x="99" y="26"/>
                    <a:pt x="87" y="20"/>
                    <a:pt x="73" y="20"/>
                  </a:cubicBezTo>
                  <a:cubicBezTo>
                    <a:pt x="70" y="20"/>
                    <a:pt x="67" y="20"/>
                    <a:pt x="63" y="20"/>
                  </a:cubicBezTo>
                  <a:cubicBezTo>
                    <a:pt x="60" y="22"/>
                    <a:pt x="55" y="23"/>
                    <a:pt x="51" y="23"/>
                  </a:cubicBezTo>
                  <a:cubicBezTo>
                    <a:pt x="37" y="23"/>
                    <a:pt x="22" y="17"/>
                    <a:pt x="15" y="6"/>
                  </a:cubicBezTo>
                  <a:cubicBezTo>
                    <a:pt x="11" y="3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27"/>
            <p:cNvSpPr/>
            <p:nvPr/>
          </p:nvSpPr>
          <p:spPr>
            <a:xfrm>
              <a:off x="5865775" y="1298050"/>
              <a:ext cx="6650" cy="1300"/>
            </a:xfrm>
            <a:custGeom>
              <a:avLst/>
              <a:gdLst/>
              <a:ahLst/>
              <a:cxnLst/>
              <a:rect l="l" t="t" r="r" b="b"/>
              <a:pathLst>
                <a:path w="266" h="52" extrusionOk="0">
                  <a:moveTo>
                    <a:pt x="75" y="0"/>
                  </a:moveTo>
                  <a:cubicBezTo>
                    <a:pt x="69" y="0"/>
                    <a:pt x="61" y="1"/>
                    <a:pt x="53" y="2"/>
                  </a:cubicBezTo>
                  <a:cubicBezTo>
                    <a:pt x="1" y="17"/>
                    <a:pt x="99" y="51"/>
                    <a:pt x="170" y="51"/>
                  </a:cubicBezTo>
                  <a:cubicBezTo>
                    <a:pt x="184" y="51"/>
                    <a:pt x="196" y="50"/>
                    <a:pt x="207" y="47"/>
                  </a:cubicBezTo>
                  <a:cubicBezTo>
                    <a:pt x="266" y="32"/>
                    <a:pt x="239" y="10"/>
                    <a:pt x="182" y="10"/>
                  </a:cubicBezTo>
                  <a:cubicBezTo>
                    <a:pt x="173" y="10"/>
                    <a:pt x="162" y="11"/>
                    <a:pt x="151" y="12"/>
                  </a:cubicBezTo>
                  <a:cubicBezTo>
                    <a:pt x="140" y="15"/>
                    <a:pt x="130" y="17"/>
                    <a:pt x="121" y="17"/>
                  </a:cubicBezTo>
                  <a:cubicBezTo>
                    <a:pt x="107" y="17"/>
                    <a:pt x="98" y="14"/>
                    <a:pt x="95" y="9"/>
                  </a:cubicBezTo>
                  <a:cubicBezTo>
                    <a:pt x="95" y="3"/>
                    <a:pt x="87" y="0"/>
                    <a:pt x="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27"/>
            <p:cNvSpPr/>
            <p:nvPr/>
          </p:nvSpPr>
          <p:spPr>
            <a:xfrm>
              <a:off x="5872825" y="1298150"/>
              <a:ext cx="12450" cy="3800"/>
            </a:xfrm>
            <a:custGeom>
              <a:avLst/>
              <a:gdLst/>
              <a:ahLst/>
              <a:cxnLst/>
              <a:rect l="l" t="t" r="r" b="b"/>
              <a:pathLst>
                <a:path w="498" h="152" extrusionOk="0">
                  <a:moveTo>
                    <a:pt x="36" y="0"/>
                  </a:moveTo>
                  <a:cubicBezTo>
                    <a:pt x="28" y="0"/>
                    <a:pt x="20" y="3"/>
                    <a:pt x="15" y="8"/>
                  </a:cubicBezTo>
                  <a:cubicBezTo>
                    <a:pt x="0" y="23"/>
                    <a:pt x="5" y="37"/>
                    <a:pt x="35" y="50"/>
                  </a:cubicBezTo>
                  <a:cubicBezTo>
                    <a:pt x="47" y="57"/>
                    <a:pt x="61" y="61"/>
                    <a:pt x="72" y="61"/>
                  </a:cubicBezTo>
                  <a:cubicBezTo>
                    <a:pt x="84" y="61"/>
                    <a:pt x="94" y="57"/>
                    <a:pt x="101" y="50"/>
                  </a:cubicBezTo>
                  <a:cubicBezTo>
                    <a:pt x="107" y="45"/>
                    <a:pt x="111" y="42"/>
                    <a:pt x="113" y="42"/>
                  </a:cubicBezTo>
                  <a:lnTo>
                    <a:pt x="113" y="42"/>
                  </a:lnTo>
                  <a:cubicBezTo>
                    <a:pt x="116" y="42"/>
                    <a:pt x="116" y="48"/>
                    <a:pt x="112" y="61"/>
                  </a:cubicBezTo>
                  <a:cubicBezTo>
                    <a:pt x="107" y="73"/>
                    <a:pt x="108" y="79"/>
                    <a:pt x="115" y="79"/>
                  </a:cubicBezTo>
                  <a:cubicBezTo>
                    <a:pt x="119" y="79"/>
                    <a:pt x="126" y="77"/>
                    <a:pt x="136" y="71"/>
                  </a:cubicBezTo>
                  <a:cubicBezTo>
                    <a:pt x="145" y="64"/>
                    <a:pt x="155" y="60"/>
                    <a:pt x="162" y="60"/>
                  </a:cubicBezTo>
                  <a:cubicBezTo>
                    <a:pt x="168" y="60"/>
                    <a:pt x="173" y="63"/>
                    <a:pt x="174" y="68"/>
                  </a:cubicBezTo>
                  <a:cubicBezTo>
                    <a:pt x="177" y="76"/>
                    <a:pt x="187" y="80"/>
                    <a:pt x="200" y="80"/>
                  </a:cubicBezTo>
                  <a:cubicBezTo>
                    <a:pt x="204" y="80"/>
                    <a:pt x="208" y="79"/>
                    <a:pt x="213" y="78"/>
                  </a:cubicBezTo>
                  <a:cubicBezTo>
                    <a:pt x="219" y="76"/>
                    <a:pt x="224" y="75"/>
                    <a:pt x="230" y="75"/>
                  </a:cubicBezTo>
                  <a:cubicBezTo>
                    <a:pt x="245" y="75"/>
                    <a:pt x="258" y="81"/>
                    <a:pt x="268" y="88"/>
                  </a:cubicBezTo>
                  <a:cubicBezTo>
                    <a:pt x="278" y="97"/>
                    <a:pt x="281" y="100"/>
                    <a:pt x="273" y="100"/>
                  </a:cubicBezTo>
                  <a:cubicBezTo>
                    <a:pt x="270" y="100"/>
                    <a:pt x="266" y="100"/>
                    <a:pt x="261" y="99"/>
                  </a:cubicBezTo>
                  <a:cubicBezTo>
                    <a:pt x="258" y="99"/>
                    <a:pt x="255" y="98"/>
                    <a:pt x="252" y="98"/>
                  </a:cubicBezTo>
                  <a:cubicBezTo>
                    <a:pt x="240" y="98"/>
                    <a:pt x="234" y="104"/>
                    <a:pt x="237" y="113"/>
                  </a:cubicBezTo>
                  <a:cubicBezTo>
                    <a:pt x="239" y="123"/>
                    <a:pt x="250" y="128"/>
                    <a:pt x="265" y="128"/>
                  </a:cubicBezTo>
                  <a:cubicBezTo>
                    <a:pt x="269" y="128"/>
                    <a:pt x="274" y="127"/>
                    <a:pt x="278" y="127"/>
                  </a:cubicBezTo>
                  <a:cubicBezTo>
                    <a:pt x="283" y="125"/>
                    <a:pt x="288" y="124"/>
                    <a:pt x="293" y="124"/>
                  </a:cubicBezTo>
                  <a:cubicBezTo>
                    <a:pt x="304" y="124"/>
                    <a:pt x="314" y="130"/>
                    <a:pt x="317" y="137"/>
                  </a:cubicBezTo>
                  <a:cubicBezTo>
                    <a:pt x="320" y="147"/>
                    <a:pt x="327" y="151"/>
                    <a:pt x="335" y="151"/>
                  </a:cubicBezTo>
                  <a:cubicBezTo>
                    <a:pt x="348" y="151"/>
                    <a:pt x="364" y="137"/>
                    <a:pt x="362" y="117"/>
                  </a:cubicBezTo>
                  <a:cubicBezTo>
                    <a:pt x="362" y="98"/>
                    <a:pt x="365" y="90"/>
                    <a:pt x="385" y="90"/>
                  </a:cubicBezTo>
                  <a:cubicBezTo>
                    <a:pt x="395" y="90"/>
                    <a:pt x="410" y="92"/>
                    <a:pt x="431" y="96"/>
                  </a:cubicBezTo>
                  <a:cubicBezTo>
                    <a:pt x="454" y="99"/>
                    <a:pt x="469" y="102"/>
                    <a:pt x="479" y="102"/>
                  </a:cubicBezTo>
                  <a:cubicBezTo>
                    <a:pt x="497" y="102"/>
                    <a:pt x="496" y="94"/>
                    <a:pt x="490" y="71"/>
                  </a:cubicBezTo>
                  <a:cubicBezTo>
                    <a:pt x="483" y="46"/>
                    <a:pt x="458" y="33"/>
                    <a:pt x="417" y="33"/>
                  </a:cubicBezTo>
                  <a:cubicBezTo>
                    <a:pt x="397" y="33"/>
                    <a:pt x="372" y="36"/>
                    <a:pt x="344" y="43"/>
                  </a:cubicBezTo>
                  <a:cubicBezTo>
                    <a:pt x="332" y="46"/>
                    <a:pt x="319" y="48"/>
                    <a:pt x="309" y="48"/>
                  </a:cubicBezTo>
                  <a:cubicBezTo>
                    <a:pt x="297" y="48"/>
                    <a:pt x="288" y="46"/>
                    <a:pt x="288" y="40"/>
                  </a:cubicBezTo>
                  <a:cubicBezTo>
                    <a:pt x="285" y="33"/>
                    <a:pt x="233" y="23"/>
                    <a:pt x="178" y="23"/>
                  </a:cubicBezTo>
                  <a:cubicBezTo>
                    <a:pt x="122" y="19"/>
                    <a:pt x="67" y="13"/>
                    <a:pt x="53" y="5"/>
                  </a:cubicBezTo>
                  <a:cubicBezTo>
                    <a:pt x="48" y="2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27"/>
            <p:cNvSpPr/>
            <p:nvPr/>
          </p:nvSpPr>
          <p:spPr>
            <a:xfrm>
              <a:off x="5875350" y="1294875"/>
              <a:ext cx="3500" cy="1150"/>
            </a:xfrm>
            <a:custGeom>
              <a:avLst/>
              <a:gdLst/>
              <a:ahLst/>
              <a:cxnLst/>
              <a:rect l="l" t="t" r="r" b="b"/>
              <a:pathLst>
                <a:path w="140" h="46" extrusionOk="0">
                  <a:moveTo>
                    <a:pt x="112" y="0"/>
                  </a:moveTo>
                  <a:cubicBezTo>
                    <a:pt x="98" y="0"/>
                    <a:pt x="80" y="3"/>
                    <a:pt x="59" y="8"/>
                  </a:cubicBezTo>
                  <a:cubicBezTo>
                    <a:pt x="21" y="19"/>
                    <a:pt x="0" y="32"/>
                    <a:pt x="11" y="40"/>
                  </a:cubicBezTo>
                  <a:cubicBezTo>
                    <a:pt x="14" y="44"/>
                    <a:pt x="23" y="46"/>
                    <a:pt x="34" y="46"/>
                  </a:cubicBezTo>
                  <a:cubicBezTo>
                    <a:pt x="48" y="46"/>
                    <a:pt x="66" y="43"/>
                    <a:pt x="83" y="40"/>
                  </a:cubicBezTo>
                  <a:cubicBezTo>
                    <a:pt x="115" y="32"/>
                    <a:pt x="139" y="19"/>
                    <a:pt x="136" y="8"/>
                  </a:cubicBezTo>
                  <a:cubicBezTo>
                    <a:pt x="134" y="3"/>
                    <a:pt x="125" y="0"/>
                    <a:pt x="1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27"/>
            <p:cNvSpPr/>
            <p:nvPr/>
          </p:nvSpPr>
          <p:spPr>
            <a:xfrm>
              <a:off x="5881200" y="1295175"/>
              <a:ext cx="1875" cy="1100"/>
            </a:xfrm>
            <a:custGeom>
              <a:avLst/>
              <a:gdLst/>
              <a:ahLst/>
              <a:cxnLst/>
              <a:rect l="l" t="t" r="r" b="b"/>
              <a:pathLst>
                <a:path w="75" h="44" extrusionOk="0">
                  <a:moveTo>
                    <a:pt x="12" y="0"/>
                  </a:moveTo>
                  <a:cubicBezTo>
                    <a:pt x="4" y="0"/>
                    <a:pt x="0" y="4"/>
                    <a:pt x="3" y="10"/>
                  </a:cubicBezTo>
                  <a:cubicBezTo>
                    <a:pt x="8" y="28"/>
                    <a:pt x="37" y="44"/>
                    <a:pt x="57" y="44"/>
                  </a:cubicBezTo>
                  <a:cubicBezTo>
                    <a:pt x="63" y="44"/>
                    <a:pt x="69" y="42"/>
                    <a:pt x="72" y="37"/>
                  </a:cubicBezTo>
                  <a:cubicBezTo>
                    <a:pt x="75" y="31"/>
                    <a:pt x="61" y="17"/>
                    <a:pt x="37" y="7"/>
                  </a:cubicBezTo>
                  <a:cubicBezTo>
                    <a:pt x="26" y="2"/>
                    <a:pt x="18" y="0"/>
                    <a:pt x="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27"/>
            <p:cNvSpPr/>
            <p:nvPr/>
          </p:nvSpPr>
          <p:spPr>
            <a:xfrm>
              <a:off x="5894600" y="1300975"/>
              <a:ext cx="3325" cy="1525"/>
            </a:xfrm>
            <a:custGeom>
              <a:avLst/>
              <a:gdLst/>
              <a:ahLst/>
              <a:cxnLst/>
              <a:rect l="l" t="t" r="r" b="b"/>
              <a:pathLst>
                <a:path w="133" h="61" extrusionOk="0">
                  <a:moveTo>
                    <a:pt x="48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4" y="7"/>
                    <a:pt x="0" y="17"/>
                    <a:pt x="4" y="24"/>
                  </a:cubicBezTo>
                  <a:cubicBezTo>
                    <a:pt x="7" y="41"/>
                    <a:pt x="72" y="61"/>
                    <a:pt x="106" y="61"/>
                  </a:cubicBezTo>
                  <a:cubicBezTo>
                    <a:pt x="116" y="61"/>
                    <a:pt x="123" y="59"/>
                    <a:pt x="125" y="55"/>
                  </a:cubicBezTo>
                  <a:cubicBezTo>
                    <a:pt x="133" y="49"/>
                    <a:pt x="119" y="38"/>
                    <a:pt x="98" y="38"/>
                  </a:cubicBezTo>
                  <a:cubicBezTo>
                    <a:pt x="74" y="34"/>
                    <a:pt x="59" y="24"/>
                    <a:pt x="63" y="14"/>
                  </a:cubicBezTo>
                  <a:cubicBezTo>
                    <a:pt x="65" y="7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27"/>
            <p:cNvSpPr/>
            <p:nvPr/>
          </p:nvSpPr>
          <p:spPr>
            <a:xfrm>
              <a:off x="5896250" y="1302750"/>
              <a:ext cx="6375" cy="1675"/>
            </a:xfrm>
            <a:custGeom>
              <a:avLst/>
              <a:gdLst/>
              <a:ahLst/>
              <a:cxnLst/>
              <a:rect l="l" t="t" r="r" b="b"/>
              <a:pathLst>
                <a:path w="255" h="67" extrusionOk="0">
                  <a:moveTo>
                    <a:pt x="161" y="1"/>
                  </a:moveTo>
                  <a:cubicBezTo>
                    <a:pt x="134" y="1"/>
                    <a:pt x="103" y="4"/>
                    <a:pt x="77" y="12"/>
                  </a:cubicBezTo>
                  <a:cubicBezTo>
                    <a:pt x="0" y="33"/>
                    <a:pt x="0" y="33"/>
                    <a:pt x="63" y="40"/>
                  </a:cubicBezTo>
                  <a:cubicBezTo>
                    <a:pt x="97" y="43"/>
                    <a:pt x="132" y="53"/>
                    <a:pt x="146" y="64"/>
                  </a:cubicBezTo>
                  <a:cubicBezTo>
                    <a:pt x="149" y="66"/>
                    <a:pt x="153" y="67"/>
                    <a:pt x="158" y="67"/>
                  </a:cubicBezTo>
                  <a:cubicBezTo>
                    <a:pt x="171" y="67"/>
                    <a:pt x="192" y="60"/>
                    <a:pt x="212" y="50"/>
                  </a:cubicBezTo>
                  <a:cubicBezTo>
                    <a:pt x="254" y="23"/>
                    <a:pt x="254" y="19"/>
                    <a:pt x="208" y="5"/>
                  </a:cubicBezTo>
                  <a:cubicBezTo>
                    <a:pt x="197" y="2"/>
                    <a:pt x="180" y="1"/>
                    <a:pt x="1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27"/>
            <p:cNvSpPr/>
            <p:nvPr/>
          </p:nvSpPr>
          <p:spPr>
            <a:xfrm>
              <a:off x="5908050" y="1303550"/>
              <a:ext cx="1450" cy="975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21" y="1"/>
                  </a:moveTo>
                  <a:cubicBezTo>
                    <a:pt x="7" y="1"/>
                    <a:pt x="0" y="11"/>
                    <a:pt x="7" y="21"/>
                  </a:cubicBezTo>
                  <a:cubicBezTo>
                    <a:pt x="16" y="33"/>
                    <a:pt x="28" y="38"/>
                    <a:pt x="38" y="38"/>
                  </a:cubicBezTo>
                  <a:cubicBezTo>
                    <a:pt x="49" y="38"/>
                    <a:pt x="58" y="31"/>
                    <a:pt x="56" y="18"/>
                  </a:cubicBezTo>
                  <a:cubicBezTo>
                    <a:pt x="53" y="8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27"/>
            <p:cNvSpPr/>
            <p:nvPr/>
          </p:nvSpPr>
          <p:spPr>
            <a:xfrm>
              <a:off x="5912375" y="1301875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1"/>
                  </a:moveTo>
                  <a:cubicBezTo>
                    <a:pt x="28" y="1"/>
                    <a:pt x="24" y="1"/>
                    <a:pt x="21" y="2"/>
                  </a:cubicBezTo>
                  <a:cubicBezTo>
                    <a:pt x="8" y="5"/>
                    <a:pt x="0" y="16"/>
                    <a:pt x="8" y="26"/>
                  </a:cubicBezTo>
                  <a:cubicBezTo>
                    <a:pt x="11" y="35"/>
                    <a:pt x="18" y="41"/>
                    <a:pt x="28" y="41"/>
                  </a:cubicBezTo>
                  <a:cubicBezTo>
                    <a:pt x="31" y="41"/>
                    <a:pt x="33" y="41"/>
                    <a:pt x="35" y="40"/>
                  </a:cubicBezTo>
                  <a:cubicBezTo>
                    <a:pt x="46" y="37"/>
                    <a:pt x="53" y="26"/>
                    <a:pt x="50" y="16"/>
                  </a:cubicBezTo>
                  <a:cubicBezTo>
                    <a:pt x="47" y="5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27"/>
            <p:cNvSpPr/>
            <p:nvPr/>
          </p:nvSpPr>
          <p:spPr>
            <a:xfrm>
              <a:off x="5914525" y="1298250"/>
              <a:ext cx="6500" cy="2975"/>
            </a:xfrm>
            <a:custGeom>
              <a:avLst/>
              <a:gdLst/>
              <a:ahLst/>
              <a:cxnLst/>
              <a:rect l="l" t="t" r="r" b="b"/>
              <a:pathLst>
                <a:path w="260" h="119" extrusionOk="0">
                  <a:moveTo>
                    <a:pt x="97" y="0"/>
                  </a:moveTo>
                  <a:cubicBezTo>
                    <a:pt x="86" y="0"/>
                    <a:pt x="68" y="15"/>
                    <a:pt x="36" y="46"/>
                  </a:cubicBezTo>
                  <a:cubicBezTo>
                    <a:pt x="1" y="84"/>
                    <a:pt x="2" y="115"/>
                    <a:pt x="29" y="115"/>
                  </a:cubicBezTo>
                  <a:cubicBezTo>
                    <a:pt x="39" y="115"/>
                    <a:pt x="52" y="111"/>
                    <a:pt x="68" y="102"/>
                  </a:cubicBezTo>
                  <a:cubicBezTo>
                    <a:pt x="80" y="94"/>
                    <a:pt x="90" y="90"/>
                    <a:pt x="97" y="90"/>
                  </a:cubicBezTo>
                  <a:cubicBezTo>
                    <a:pt x="106" y="90"/>
                    <a:pt x="112" y="96"/>
                    <a:pt x="116" y="105"/>
                  </a:cubicBezTo>
                  <a:cubicBezTo>
                    <a:pt x="119" y="114"/>
                    <a:pt x="121" y="119"/>
                    <a:pt x="124" y="119"/>
                  </a:cubicBezTo>
                  <a:cubicBezTo>
                    <a:pt x="127" y="119"/>
                    <a:pt x="131" y="112"/>
                    <a:pt x="137" y="99"/>
                  </a:cubicBezTo>
                  <a:cubicBezTo>
                    <a:pt x="140" y="84"/>
                    <a:pt x="145" y="77"/>
                    <a:pt x="152" y="77"/>
                  </a:cubicBezTo>
                  <a:cubicBezTo>
                    <a:pt x="159" y="77"/>
                    <a:pt x="168" y="84"/>
                    <a:pt x="182" y="95"/>
                  </a:cubicBezTo>
                  <a:cubicBezTo>
                    <a:pt x="192" y="105"/>
                    <a:pt x="204" y="111"/>
                    <a:pt x="215" y="111"/>
                  </a:cubicBezTo>
                  <a:cubicBezTo>
                    <a:pt x="223" y="111"/>
                    <a:pt x="230" y="108"/>
                    <a:pt x="234" y="102"/>
                  </a:cubicBezTo>
                  <a:cubicBezTo>
                    <a:pt x="259" y="80"/>
                    <a:pt x="241" y="45"/>
                    <a:pt x="208" y="45"/>
                  </a:cubicBezTo>
                  <a:cubicBezTo>
                    <a:pt x="205" y="45"/>
                    <a:pt x="202" y="46"/>
                    <a:pt x="199" y="46"/>
                  </a:cubicBezTo>
                  <a:cubicBezTo>
                    <a:pt x="182" y="46"/>
                    <a:pt x="161" y="50"/>
                    <a:pt x="148" y="54"/>
                  </a:cubicBezTo>
                  <a:cubicBezTo>
                    <a:pt x="137" y="54"/>
                    <a:pt x="119" y="43"/>
                    <a:pt x="116" y="25"/>
                  </a:cubicBezTo>
                  <a:cubicBezTo>
                    <a:pt x="112" y="9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27"/>
            <p:cNvSpPr/>
            <p:nvPr/>
          </p:nvSpPr>
          <p:spPr>
            <a:xfrm>
              <a:off x="5918100" y="1302675"/>
              <a:ext cx="1250" cy="1450"/>
            </a:xfrm>
            <a:custGeom>
              <a:avLst/>
              <a:gdLst/>
              <a:ahLst/>
              <a:cxnLst/>
              <a:rect l="l" t="t" r="r" b="b"/>
              <a:pathLst>
                <a:path w="50" h="58" extrusionOk="0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0" y="1"/>
                    <a:pt x="0" y="15"/>
                    <a:pt x="5" y="32"/>
                  </a:cubicBezTo>
                  <a:cubicBezTo>
                    <a:pt x="10" y="47"/>
                    <a:pt x="21" y="57"/>
                    <a:pt x="33" y="57"/>
                  </a:cubicBezTo>
                  <a:cubicBezTo>
                    <a:pt x="35" y="57"/>
                    <a:pt x="37" y="57"/>
                    <a:pt x="39" y="56"/>
                  </a:cubicBezTo>
                  <a:cubicBezTo>
                    <a:pt x="49" y="53"/>
                    <a:pt x="49" y="40"/>
                    <a:pt x="39" y="26"/>
                  </a:cubicBezTo>
                  <a:cubicBezTo>
                    <a:pt x="27" y="10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27"/>
            <p:cNvSpPr/>
            <p:nvPr/>
          </p:nvSpPr>
          <p:spPr>
            <a:xfrm>
              <a:off x="5920050" y="1301125"/>
              <a:ext cx="2675" cy="1775"/>
            </a:xfrm>
            <a:custGeom>
              <a:avLst/>
              <a:gdLst/>
              <a:ahLst/>
              <a:cxnLst/>
              <a:rect l="l" t="t" r="r" b="b"/>
              <a:pathLst>
                <a:path w="107" h="71" extrusionOk="0">
                  <a:moveTo>
                    <a:pt x="45" y="1"/>
                  </a:moveTo>
                  <a:cubicBezTo>
                    <a:pt x="33" y="1"/>
                    <a:pt x="24" y="4"/>
                    <a:pt x="20" y="8"/>
                  </a:cubicBezTo>
                  <a:cubicBezTo>
                    <a:pt x="0" y="27"/>
                    <a:pt x="27" y="71"/>
                    <a:pt x="53" y="71"/>
                  </a:cubicBezTo>
                  <a:cubicBezTo>
                    <a:pt x="55" y="71"/>
                    <a:pt x="56" y="71"/>
                    <a:pt x="58" y="70"/>
                  </a:cubicBezTo>
                  <a:cubicBezTo>
                    <a:pt x="100" y="60"/>
                    <a:pt x="106" y="14"/>
                    <a:pt x="68" y="4"/>
                  </a:cubicBezTo>
                  <a:cubicBezTo>
                    <a:pt x="60" y="2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27"/>
            <p:cNvSpPr/>
            <p:nvPr/>
          </p:nvSpPr>
          <p:spPr>
            <a:xfrm>
              <a:off x="5920375" y="1293425"/>
              <a:ext cx="7975" cy="4225"/>
            </a:xfrm>
            <a:custGeom>
              <a:avLst/>
              <a:gdLst/>
              <a:ahLst/>
              <a:cxnLst/>
              <a:rect l="l" t="t" r="r" b="b"/>
              <a:pathLst>
                <a:path w="319" h="169" extrusionOk="0">
                  <a:moveTo>
                    <a:pt x="0" y="0"/>
                  </a:moveTo>
                  <a:lnTo>
                    <a:pt x="38" y="63"/>
                  </a:lnTo>
                  <a:cubicBezTo>
                    <a:pt x="58" y="97"/>
                    <a:pt x="64" y="112"/>
                    <a:pt x="57" y="112"/>
                  </a:cubicBezTo>
                  <a:cubicBezTo>
                    <a:pt x="54" y="112"/>
                    <a:pt x="49" y="109"/>
                    <a:pt x="42" y="104"/>
                  </a:cubicBezTo>
                  <a:cubicBezTo>
                    <a:pt x="30" y="95"/>
                    <a:pt x="22" y="91"/>
                    <a:pt x="18" y="91"/>
                  </a:cubicBezTo>
                  <a:cubicBezTo>
                    <a:pt x="13" y="91"/>
                    <a:pt x="13" y="99"/>
                    <a:pt x="18" y="114"/>
                  </a:cubicBezTo>
                  <a:cubicBezTo>
                    <a:pt x="23" y="132"/>
                    <a:pt x="38" y="143"/>
                    <a:pt x="53" y="143"/>
                  </a:cubicBezTo>
                  <a:cubicBezTo>
                    <a:pt x="55" y="143"/>
                    <a:pt x="57" y="143"/>
                    <a:pt x="59" y="142"/>
                  </a:cubicBezTo>
                  <a:cubicBezTo>
                    <a:pt x="63" y="142"/>
                    <a:pt x="69" y="141"/>
                    <a:pt x="76" y="141"/>
                  </a:cubicBezTo>
                  <a:cubicBezTo>
                    <a:pt x="96" y="141"/>
                    <a:pt x="128" y="144"/>
                    <a:pt x="156" y="149"/>
                  </a:cubicBezTo>
                  <a:cubicBezTo>
                    <a:pt x="171" y="151"/>
                    <a:pt x="183" y="152"/>
                    <a:pt x="193" y="152"/>
                  </a:cubicBezTo>
                  <a:cubicBezTo>
                    <a:pt x="214" y="152"/>
                    <a:pt x="223" y="147"/>
                    <a:pt x="226" y="135"/>
                  </a:cubicBezTo>
                  <a:cubicBezTo>
                    <a:pt x="227" y="129"/>
                    <a:pt x="229" y="127"/>
                    <a:pt x="231" y="127"/>
                  </a:cubicBezTo>
                  <a:cubicBezTo>
                    <a:pt x="235" y="127"/>
                    <a:pt x="239" y="132"/>
                    <a:pt x="242" y="142"/>
                  </a:cubicBezTo>
                  <a:cubicBezTo>
                    <a:pt x="250" y="161"/>
                    <a:pt x="265" y="169"/>
                    <a:pt x="279" y="169"/>
                  </a:cubicBezTo>
                  <a:cubicBezTo>
                    <a:pt x="300" y="169"/>
                    <a:pt x="319" y="152"/>
                    <a:pt x="309" y="125"/>
                  </a:cubicBezTo>
                  <a:cubicBezTo>
                    <a:pt x="302" y="98"/>
                    <a:pt x="277" y="87"/>
                    <a:pt x="232" y="87"/>
                  </a:cubicBezTo>
                  <a:cubicBezTo>
                    <a:pt x="197" y="87"/>
                    <a:pt x="132" y="69"/>
                    <a:pt x="8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27"/>
            <p:cNvSpPr/>
            <p:nvPr/>
          </p:nvSpPr>
          <p:spPr>
            <a:xfrm>
              <a:off x="5922550" y="1299550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15" y="1"/>
                  </a:moveTo>
                  <a:cubicBezTo>
                    <a:pt x="5" y="1"/>
                    <a:pt x="1" y="10"/>
                    <a:pt x="6" y="26"/>
                  </a:cubicBezTo>
                  <a:cubicBezTo>
                    <a:pt x="9" y="41"/>
                    <a:pt x="20" y="50"/>
                    <a:pt x="33" y="50"/>
                  </a:cubicBezTo>
                  <a:cubicBezTo>
                    <a:pt x="34" y="50"/>
                    <a:pt x="36" y="50"/>
                    <a:pt x="38" y="50"/>
                  </a:cubicBezTo>
                  <a:cubicBezTo>
                    <a:pt x="51" y="47"/>
                    <a:pt x="59" y="36"/>
                    <a:pt x="56" y="26"/>
                  </a:cubicBezTo>
                  <a:cubicBezTo>
                    <a:pt x="51" y="15"/>
                    <a:pt x="38" y="5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27"/>
            <p:cNvSpPr/>
            <p:nvPr/>
          </p:nvSpPr>
          <p:spPr>
            <a:xfrm>
              <a:off x="5923750" y="1301375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16" y="1"/>
                  </a:moveTo>
                  <a:cubicBezTo>
                    <a:pt x="3" y="1"/>
                    <a:pt x="1" y="14"/>
                    <a:pt x="8" y="36"/>
                  </a:cubicBezTo>
                  <a:cubicBezTo>
                    <a:pt x="14" y="55"/>
                    <a:pt x="26" y="71"/>
                    <a:pt x="38" y="71"/>
                  </a:cubicBezTo>
                  <a:cubicBezTo>
                    <a:pt x="39" y="71"/>
                    <a:pt x="41" y="71"/>
                    <a:pt x="42" y="71"/>
                  </a:cubicBezTo>
                  <a:cubicBezTo>
                    <a:pt x="52" y="67"/>
                    <a:pt x="59" y="50"/>
                    <a:pt x="56" y="36"/>
                  </a:cubicBezTo>
                  <a:cubicBezTo>
                    <a:pt x="49" y="22"/>
                    <a:pt x="35" y="4"/>
                    <a:pt x="21" y="1"/>
                  </a:cubicBez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27"/>
            <p:cNvSpPr/>
            <p:nvPr/>
          </p:nvSpPr>
          <p:spPr>
            <a:xfrm>
              <a:off x="5925700" y="1300725"/>
              <a:ext cx="1175" cy="2025"/>
            </a:xfrm>
            <a:custGeom>
              <a:avLst/>
              <a:gdLst/>
              <a:ahLst/>
              <a:cxnLst/>
              <a:rect l="l" t="t" r="r" b="b"/>
              <a:pathLst>
                <a:path w="47" h="81" extrusionOk="0">
                  <a:moveTo>
                    <a:pt x="25" y="1"/>
                  </a:moveTo>
                  <a:cubicBezTo>
                    <a:pt x="21" y="1"/>
                    <a:pt x="17" y="8"/>
                    <a:pt x="13" y="20"/>
                  </a:cubicBezTo>
                  <a:cubicBezTo>
                    <a:pt x="0" y="60"/>
                    <a:pt x="1" y="81"/>
                    <a:pt x="20" y="81"/>
                  </a:cubicBezTo>
                  <a:cubicBezTo>
                    <a:pt x="23" y="81"/>
                    <a:pt x="26" y="80"/>
                    <a:pt x="29" y="79"/>
                  </a:cubicBezTo>
                  <a:cubicBezTo>
                    <a:pt x="44" y="76"/>
                    <a:pt x="47" y="55"/>
                    <a:pt x="40" y="30"/>
                  </a:cubicBezTo>
                  <a:cubicBezTo>
                    <a:pt x="34" y="10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27"/>
            <p:cNvSpPr/>
            <p:nvPr/>
          </p:nvSpPr>
          <p:spPr>
            <a:xfrm>
              <a:off x="5929400" y="1296275"/>
              <a:ext cx="800" cy="1250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7"/>
                    <a:pt x="16" y="49"/>
                    <a:pt x="21" y="49"/>
                  </a:cubicBezTo>
                  <a:cubicBezTo>
                    <a:pt x="22" y="49"/>
                    <a:pt x="23" y="48"/>
                    <a:pt x="24" y="46"/>
                  </a:cubicBezTo>
                  <a:cubicBezTo>
                    <a:pt x="31" y="35"/>
                    <a:pt x="24" y="21"/>
                    <a:pt x="14" y="8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27"/>
            <p:cNvSpPr/>
            <p:nvPr/>
          </p:nvSpPr>
          <p:spPr>
            <a:xfrm>
              <a:off x="5932250" y="1295375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1"/>
                  </a:moveTo>
                  <a:cubicBezTo>
                    <a:pt x="27" y="1"/>
                    <a:pt x="22" y="2"/>
                    <a:pt x="17" y="5"/>
                  </a:cubicBezTo>
                  <a:cubicBezTo>
                    <a:pt x="7" y="15"/>
                    <a:pt x="1" y="29"/>
                    <a:pt x="4" y="33"/>
                  </a:cubicBezTo>
                  <a:cubicBezTo>
                    <a:pt x="4" y="37"/>
                    <a:pt x="7" y="39"/>
                    <a:pt x="13" y="39"/>
                  </a:cubicBezTo>
                  <a:cubicBezTo>
                    <a:pt x="17" y="39"/>
                    <a:pt x="22" y="38"/>
                    <a:pt x="28" y="36"/>
                  </a:cubicBezTo>
                  <a:cubicBezTo>
                    <a:pt x="38" y="33"/>
                    <a:pt x="46" y="20"/>
                    <a:pt x="42" y="9"/>
                  </a:cubicBezTo>
                  <a:cubicBezTo>
                    <a:pt x="40" y="3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27"/>
            <p:cNvSpPr/>
            <p:nvPr/>
          </p:nvSpPr>
          <p:spPr>
            <a:xfrm>
              <a:off x="5933025" y="1290150"/>
              <a:ext cx="2525" cy="1575"/>
            </a:xfrm>
            <a:custGeom>
              <a:avLst/>
              <a:gdLst/>
              <a:ahLst/>
              <a:cxnLst/>
              <a:rect l="l" t="t" r="r" b="b"/>
              <a:pathLst>
                <a:path w="101" h="63" extrusionOk="0">
                  <a:moveTo>
                    <a:pt x="50" y="1"/>
                  </a:moveTo>
                  <a:cubicBezTo>
                    <a:pt x="45" y="1"/>
                    <a:pt x="40" y="1"/>
                    <a:pt x="35" y="3"/>
                  </a:cubicBezTo>
                  <a:cubicBezTo>
                    <a:pt x="15" y="6"/>
                    <a:pt x="0" y="27"/>
                    <a:pt x="4" y="44"/>
                  </a:cubicBezTo>
                  <a:cubicBezTo>
                    <a:pt x="8" y="55"/>
                    <a:pt x="17" y="62"/>
                    <a:pt x="26" y="62"/>
                  </a:cubicBezTo>
                  <a:cubicBezTo>
                    <a:pt x="31" y="62"/>
                    <a:pt x="37" y="60"/>
                    <a:pt x="42" y="54"/>
                  </a:cubicBezTo>
                  <a:cubicBezTo>
                    <a:pt x="50" y="50"/>
                    <a:pt x="59" y="47"/>
                    <a:pt x="67" y="47"/>
                  </a:cubicBezTo>
                  <a:cubicBezTo>
                    <a:pt x="76" y="47"/>
                    <a:pt x="85" y="51"/>
                    <a:pt x="90" y="58"/>
                  </a:cubicBezTo>
                  <a:cubicBezTo>
                    <a:pt x="93" y="61"/>
                    <a:pt x="95" y="62"/>
                    <a:pt x="97" y="62"/>
                  </a:cubicBezTo>
                  <a:cubicBezTo>
                    <a:pt x="100" y="62"/>
                    <a:pt x="98" y="51"/>
                    <a:pt x="90" y="34"/>
                  </a:cubicBezTo>
                  <a:cubicBezTo>
                    <a:pt x="82" y="12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27"/>
            <p:cNvSpPr/>
            <p:nvPr/>
          </p:nvSpPr>
          <p:spPr>
            <a:xfrm>
              <a:off x="5937025" y="1282025"/>
              <a:ext cx="3300" cy="2450"/>
            </a:xfrm>
            <a:custGeom>
              <a:avLst/>
              <a:gdLst/>
              <a:ahLst/>
              <a:cxnLst/>
              <a:rect l="l" t="t" r="r" b="b"/>
              <a:pathLst>
                <a:path w="132" h="98" extrusionOk="0">
                  <a:moveTo>
                    <a:pt x="48" y="1"/>
                  </a:moveTo>
                  <a:cubicBezTo>
                    <a:pt x="31" y="1"/>
                    <a:pt x="23" y="10"/>
                    <a:pt x="14" y="33"/>
                  </a:cubicBezTo>
                  <a:cubicBezTo>
                    <a:pt x="4" y="57"/>
                    <a:pt x="0" y="81"/>
                    <a:pt x="4" y="91"/>
                  </a:cubicBezTo>
                  <a:cubicBezTo>
                    <a:pt x="5" y="96"/>
                    <a:pt x="6" y="98"/>
                    <a:pt x="8" y="98"/>
                  </a:cubicBezTo>
                  <a:cubicBezTo>
                    <a:pt x="10" y="98"/>
                    <a:pt x="12" y="93"/>
                    <a:pt x="14" y="85"/>
                  </a:cubicBezTo>
                  <a:cubicBezTo>
                    <a:pt x="14" y="71"/>
                    <a:pt x="42" y="50"/>
                    <a:pt x="76" y="43"/>
                  </a:cubicBezTo>
                  <a:cubicBezTo>
                    <a:pt x="128" y="29"/>
                    <a:pt x="132" y="26"/>
                    <a:pt x="84" y="8"/>
                  </a:cubicBezTo>
                  <a:cubicBezTo>
                    <a:pt x="68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27"/>
            <p:cNvSpPr/>
            <p:nvPr/>
          </p:nvSpPr>
          <p:spPr>
            <a:xfrm>
              <a:off x="5935625" y="1277875"/>
              <a:ext cx="1125" cy="1100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1" y="4"/>
                    <a:pt x="0" y="15"/>
                    <a:pt x="4" y="25"/>
                  </a:cubicBezTo>
                  <a:cubicBezTo>
                    <a:pt x="7" y="37"/>
                    <a:pt x="12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8" y="43"/>
                    <a:pt x="35" y="33"/>
                    <a:pt x="39" y="18"/>
                  </a:cubicBezTo>
                  <a:cubicBezTo>
                    <a:pt x="44" y="7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27"/>
            <p:cNvSpPr/>
            <p:nvPr/>
          </p:nvSpPr>
          <p:spPr>
            <a:xfrm>
              <a:off x="5954075" y="127875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1"/>
                    <a:pt x="2" y="10"/>
                    <a:pt x="9" y="32"/>
                  </a:cubicBezTo>
                  <a:cubicBezTo>
                    <a:pt x="15" y="54"/>
                    <a:pt x="27" y="70"/>
                    <a:pt x="40" y="70"/>
                  </a:cubicBezTo>
                  <a:cubicBezTo>
                    <a:pt x="41" y="70"/>
                    <a:pt x="42" y="70"/>
                    <a:pt x="43" y="70"/>
                  </a:cubicBezTo>
                  <a:cubicBezTo>
                    <a:pt x="71" y="63"/>
                    <a:pt x="64" y="43"/>
                    <a:pt x="26" y="11"/>
                  </a:cubicBezTo>
                  <a:cubicBezTo>
                    <a:pt x="17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27"/>
            <p:cNvSpPr/>
            <p:nvPr/>
          </p:nvSpPr>
          <p:spPr>
            <a:xfrm>
              <a:off x="5911175" y="1140825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83" y="0"/>
                  </a:moveTo>
                  <a:cubicBezTo>
                    <a:pt x="75" y="0"/>
                    <a:pt x="59" y="3"/>
                    <a:pt x="42" y="8"/>
                  </a:cubicBezTo>
                  <a:cubicBezTo>
                    <a:pt x="18" y="19"/>
                    <a:pt x="0" y="36"/>
                    <a:pt x="7" y="50"/>
                  </a:cubicBezTo>
                  <a:cubicBezTo>
                    <a:pt x="9" y="59"/>
                    <a:pt x="12" y="64"/>
                    <a:pt x="18" y="64"/>
                  </a:cubicBezTo>
                  <a:cubicBezTo>
                    <a:pt x="26" y="64"/>
                    <a:pt x="37" y="57"/>
                    <a:pt x="53" y="43"/>
                  </a:cubicBezTo>
                  <a:cubicBezTo>
                    <a:pt x="73" y="26"/>
                    <a:pt x="90" y="8"/>
                    <a:pt x="87" y="2"/>
                  </a:cubicBezTo>
                  <a:cubicBezTo>
                    <a:pt x="87" y="1"/>
                    <a:pt x="85" y="0"/>
                    <a:pt x="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27"/>
            <p:cNvSpPr/>
            <p:nvPr/>
          </p:nvSpPr>
          <p:spPr>
            <a:xfrm>
              <a:off x="5907100" y="1124775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14" y="1"/>
                  </a:moveTo>
                  <a:cubicBezTo>
                    <a:pt x="5" y="1"/>
                    <a:pt x="0" y="7"/>
                    <a:pt x="3" y="16"/>
                  </a:cubicBezTo>
                  <a:cubicBezTo>
                    <a:pt x="7" y="24"/>
                    <a:pt x="16" y="30"/>
                    <a:pt x="26" y="30"/>
                  </a:cubicBezTo>
                  <a:cubicBezTo>
                    <a:pt x="28" y="30"/>
                    <a:pt x="30" y="30"/>
                    <a:pt x="32" y="29"/>
                  </a:cubicBezTo>
                  <a:cubicBezTo>
                    <a:pt x="45" y="26"/>
                    <a:pt x="52" y="19"/>
                    <a:pt x="52" y="16"/>
                  </a:cubicBezTo>
                  <a:cubicBezTo>
                    <a:pt x="49" y="12"/>
                    <a:pt x="38" y="5"/>
                    <a:pt x="21" y="2"/>
                  </a:cubicBezTo>
                  <a:cubicBezTo>
                    <a:pt x="18" y="1"/>
                    <a:pt x="16" y="1"/>
                    <a:pt x="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27"/>
            <p:cNvSpPr/>
            <p:nvPr/>
          </p:nvSpPr>
          <p:spPr>
            <a:xfrm>
              <a:off x="5916900" y="1155375"/>
              <a:ext cx="1750" cy="1025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55" y="1"/>
                  </a:moveTo>
                  <a:cubicBezTo>
                    <a:pt x="49" y="1"/>
                    <a:pt x="40" y="2"/>
                    <a:pt x="32" y="6"/>
                  </a:cubicBezTo>
                  <a:cubicBezTo>
                    <a:pt x="11" y="9"/>
                    <a:pt x="0" y="20"/>
                    <a:pt x="3" y="33"/>
                  </a:cubicBezTo>
                  <a:cubicBezTo>
                    <a:pt x="5" y="38"/>
                    <a:pt x="9" y="41"/>
                    <a:pt x="14" y="41"/>
                  </a:cubicBezTo>
                  <a:cubicBezTo>
                    <a:pt x="21" y="41"/>
                    <a:pt x="29" y="37"/>
                    <a:pt x="38" y="30"/>
                  </a:cubicBezTo>
                  <a:cubicBezTo>
                    <a:pt x="56" y="20"/>
                    <a:pt x="69" y="9"/>
                    <a:pt x="66" y="6"/>
                  </a:cubicBezTo>
                  <a:cubicBezTo>
                    <a:pt x="66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27"/>
            <p:cNvSpPr/>
            <p:nvPr/>
          </p:nvSpPr>
          <p:spPr>
            <a:xfrm>
              <a:off x="5957050" y="1276775"/>
              <a:ext cx="8925" cy="3325"/>
            </a:xfrm>
            <a:custGeom>
              <a:avLst/>
              <a:gdLst/>
              <a:ahLst/>
              <a:cxnLst/>
              <a:rect l="l" t="t" r="r" b="b"/>
              <a:pathLst>
                <a:path w="357" h="133" extrusionOk="0">
                  <a:moveTo>
                    <a:pt x="142" y="1"/>
                  </a:moveTo>
                  <a:cubicBezTo>
                    <a:pt x="115" y="1"/>
                    <a:pt x="85" y="46"/>
                    <a:pt x="94" y="83"/>
                  </a:cubicBezTo>
                  <a:cubicBezTo>
                    <a:pt x="99" y="97"/>
                    <a:pt x="101" y="104"/>
                    <a:pt x="97" y="104"/>
                  </a:cubicBezTo>
                  <a:cubicBezTo>
                    <a:pt x="94" y="104"/>
                    <a:pt x="85" y="98"/>
                    <a:pt x="70" y="87"/>
                  </a:cubicBezTo>
                  <a:cubicBezTo>
                    <a:pt x="55" y="71"/>
                    <a:pt x="35" y="62"/>
                    <a:pt x="23" y="62"/>
                  </a:cubicBezTo>
                  <a:cubicBezTo>
                    <a:pt x="21" y="62"/>
                    <a:pt x="19" y="62"/>
                    <a:pt x="18" y="62"/>
                  </a:cubicBezTo>
                  <a:cubicBezTo>
                    <a:pt x="4" y="66"/>
                    <a:pt x="0" y="83"/>
                    <a:pt x="4" y="97"/>
                  </a:cubicBezTo>
                  <a:cubicBezTo>
                    <a:pt x="10" y="119"/>
                    <a:pt x="83" y="133"/>
                    <a:pt x="154" y="133"/>
                  </a:cubicBezTo>
                  <a:cubicBezTo>
                    <a:pt x="194" y="133"/>
                    <a:pt x="234" y="128"/>
                    <a:pt x="261" y="118"/>
                  </a:cubicBezTo>
                  <a:cubicBezTo>
                    <a:pt x="276" y="113"/>
                    <a:pt x="292" y="110"/>
                    <a:pt x="304" y="110"/>
                  </a:cubicBezTo>
                  <a:cubicBezTo>
                    <a:pt x="316" y="110"/>
                    <a:pt x="325" y="113"/>
                    <a:pt x="327" y="118"/>
                  </a:cubicBezTo>
                  <a:cubicBezTo>
                    <a:pt x="329" y="127"/>
                    <a:pt x="331" y="132"/>
                    <a:pt x="335" y="132"/>
                  </a:cubicBezTo>
                  <a:cubicBezTo>
                    <a:pt x="336" y="132"/>
                    <a:pt x="338" y="130"/>
                    <a:pt x="341" y="128"/>
                  </a:cubicBezTo>
                  <a:cubicBezTo>
                    <a:pt x="357" y="102"/>
                    <a:pt x="261" y="13"/>
                    <a:pt x="222" y="13"/>
                  </a:cubicBezTo>
                  <a:cubicBezTo>
                    <a:pt x="220" y="13"/>
                    <a:pt x="218" y="14"/>
                    <a:pt x="216" y="14"/>
                  </a:cubicBezTo>
                  <a:cubicBezTo>
                    <a:pt x="210" y="15"/>
                    <a:pt x="204" y="15"/>
                    <a:pt x="198" y="15"/>
                  </a:cubicBezTo>
                  <a:cubicBezTo>
                    <a:pt x="181" y="15"/>
                    <a:pt x="164" y="12"/>
                    <a:pt x="157" y="7"/>
                  </a:cubicBezTo>
                  <a:cubicBezTo>
                    <a:pt x="152" y="3"/>
                    <a:pt x="147" y="1"/>
                    <a:pt x="1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27"/>
            <p:cNvSpPr/>
            <p:nvPr/>
          </p:nvSpPr>
          <p:spPr>
            <a:xfrm>
              <a:off x="5912075" y="1130850"/>
              <a:ext cx="1475" cy="1075"/>
            </a:xfrm>
            <a:custGeom>
              <a:avLst/>
              <a:gdLst/>
              <a:ahLst/>
              <a:cxnLst/>
              <a:rect l="l" t="t" r="r" b="b"/>
              <a:pathLst>
                <a:path w="59" h="43" extrusionOk="0">
                  <a:moveTo>
                    <a:pt x="6" y="0"/>
                  </a:moveTo>
                  <a:cubicBezTo>
                    <a:pt x="1" y="0"/>
                    <a:pt x="5" y="7"/>
                    <a:pt x="20" y="23"/>
                  </a:cubicBezTo>
                  <a:cubicBezTo>
                    <a:pt x="30" y="35"/>
                    <a:pt x="40" y="42"/>
                    <a:pt x="47" y="42"/>
                  </a:cubicBezTo>
                  <a:cubicBezTo>
                    <a:pt x="50" y="42"/>
                    <a:pt x="52" y="41"/>
                    <a:pt x="54" y="39"/>
                  </a:cubicBezTo>
                  <a:cubicBezTo>
                    <a:pt x="58" y="33"/>
                    <a:pt x="44" y="18"/>
                    <a:pt x="27" y="8"/>
                  </a:cubicBezTo>
                  <a:cubicBezTo>
                    <a:pt x="16" y="3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p27"/>
            <p:cNvSpPr/>
            <p:nvPr/>
          </p:nvSpPr>
          <p:spPr>
            <a:xfrm>
              <a:off x="5969275" y="127890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8" y="1"/>
                  </a:moveTo>
                  <a:cubicBezTo>
                    <a:pt x="26" y="1"/>
                    <a:pt x="24" y="1"/>
                    <a:pt x="22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5"/>
                    <a:pt x="12" y="44"/>
                    <a:pt x="19" y="44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5" y="43"/>
                    <a:pt x="32" y="33"/>
                    <a:pt x="39" y="19"/>
                  </a:cubicBezTo>
                  <a:cubicBezTo>
                    <a:pt x="42" y="7"/>
                    <a:pt x="37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27"/>
            <p:cNvSpPr/>
            <p:nvPr/>
          </p:nvSpPr>
          <p:spPr>
            <a:xfrm>
              <a:off x="5970800" y="1278525"/>
              <a:ext cx="1350" cy="1625"/>
            </a:xfrm>
            <a:custGeom>
              <a:avLst/>
              <a:gdLst/>
              <a:ahLst/>
              <a:cxnLst/>
              <a:rect l="l" t="t" r="r" b="b"/>
              <a:pathLst>
                <a:path w="54" h="65" extrusionOk="0">
                  <a:moveTo>
                    <a:pt x="35" y="0"/>
                  </a:moveTo>
                  <a:cubicBezTo>
                    <a:pt x="24" y="0"/>
                    <a:pt x="14" y="10"/>
                    <a:pt x="9" y="23"/>
                  </a:cubicBezTo>
                  <a:cubicBezTo>
                    <a:pt x="1" y="50"/>
                    <a:pt x="6" y="64"/>
                    <a:pt x="16" y="64"/>
                  </a:cubicBezTo>
                  <a:cubicBezTo>
                    <a:pt x="24" y="64"/>
                    <a:pt x="34" y="57"/>
                    <a:pt x="44" y="41"/>
                  </a:cubicBezTo>
                  <a:cubicBezTo>
                    <a:pt x="54" y="23"/>
                    <a:pt x="54" y="7"/>
                    <a:pt x="44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27"/>
            <p:cNvSpPr/>
            <p:nvPr/>
          </p:nvSpPr>
          <p:spPr>
            <a:xfrm>
              <a:off x="5976525" y="1267250"/>
              <a:ext cx="3700" cy="4350"/>
            </a:xfrm>
            <a:custGeom>
              <a:avLst/>
              <a:gdLst/>
              <a:ahLst/>
              <a:cxnLst/>
              <a:rect l="l" t="t" r="r" b="b"/>
              <a:pathLst>
                <a:path w="148" h="174" extrusionOk="0">
                  <a:moveTo>
                    <a:pt x="103" y="1"/>
                  </a:moveTo>
                  <a:cubicBezTo>
                    <a:pt x="101" y="1"/>
                    <a:pt x="100" y="3"/>
                    <a:pt x="99" y="6"/>
                  </a:cubicBezTo>
                  <a:cubicBezTo>
                    <a:pt x="99" y="20"/>
                    <a:pt x="86" y="37"/>
                    <a:pt x="71" y="41"/>
                  </a:cubicBezTo>
                  <a:cubicBezTo>
                    <a:pt x="54" y="45"/>
                    <a:pt x="33" y="62"/>
                    <a:pt x="23" y="79"/>
                  </a:cubicBezTo>
                  <a:cubicBezTo>
                    <a:pt x="0" y="112"/>
                    <a:pt x="18" y="173"/>
                    <a:pt x="46" y="173"/>
                  </a:cubicBezTo>
                  <a:cubicBezTo>
                    <a:pt x="48" y="173"/>
                    <a:pt x="49" y="173"/>
                    <a:pt x="51" y="173"/>
                  </a:cubicBezTo>
                  <a:cubicBezTo>
                    <a:pt x="116" y="155"/>
                    <a:pt x="148" y="104"/>
                    <a:pt x="127" y="41"/>
                  </a:cubicBezTo>
                  <a:cubicBezTo>
                    <a:pt x="117" y="15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27"/>
            <p:cNvSpPr/>
            <p:nvPr/>
          </p:nvSpPr>
          <p:spPr>
            <a:xfrm>
              <a:off x="5982100" y="1268675"/>
              <a:ext cx="2200" cy="1150"/>
            </a:xfrm>
            <a:custGeom>
              <a:avLst/>
              <a:gdLst/>
              <a:ahLst/>
              <a:cxnLst/>
              <a:rect l="l" t="t" r="r" b="b"/>
              <a:pathLst>
                <a:path w="88" h="46" extrusionOk="0">
                  <a:moveTo>
                    <a:pt x="32" y="0"/>
                  </a:moveTo>
                  <a:cubicBezTo>
                    <a:pt x="31" y="0"/>
                    <a:pt x="30" y="1"/>
                    <a:pt x="29" y="1"/>
                  </a:cubicBezTo>
                  <a:cubicBezTo>
                    <a:pt x="1" y="8"/>
                    <a:pt x="8" y="18"/>
                    <a:pt x="53" y="36"/>
                  </a:cubicBezTo>
                  <a:cubicBezTo>
                    <a:pt x="68" y="42"/>
                    <a:pt x="78" y="45"/>
                    <a:pt x="82" y="45"/>
                  </a:cubicBezTo>
                  <a:cubicBezTo>
                    <a:pt x="87" y="45"/>
                    <a:pt x="84" y="40"/>
                    <a:pt x="74" y="26"/>
                  </a:cubicBezTo>
                  <a:cubicBezTo>
                    <a:pt x="61" y="1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27"/>
            <p:cNvSpPr/>
            <p:nvPr/>
          </p:nvSpPr>
          <p:spPr>
            <a:xfrm>
              <a:off x="5947075" y="1143000"/>
              <a:ext cx="2050" cy="1800"/>
            </a:xfrm>
            <a:custGeom>
              <a:avLst/>
              <a:gdLst/>
              <a:ahLst/>
              <a:cxnLst/>
              <a:rect l="l" t="t" r="r" b="b"/>
              <a:pathLst>
                <a:path w="82" h="72" extrusionOk="0">
                  <a:moveTo>
                    <a:pt x="31" y="1"/>
                  </a:moveTo>
                  <a:cubicBezTo>
                    <a:pt x="29" y="1"/>
                    <a:pt x="27" y="1"/>
                    <a:pt x="25" y="1"/>
                  </a:cubicBezTo>
                  <a:cubicBezTo>
                    <a:pt x="4" y="8"/>
                    <a:pt x="0" y="22"/>
                    <a:pt x="18" y="46"/>
                  </a:cubicBezTo>
                  <a:cubicBezTo>
                    <a:pt x="28" y="61"/>
                    <a:pt x="40" y="71"/>
                    <a:pt x="48" y="71"/>
                  </a:cubicBezTo>
                  <a:cubicBezTo>
                    <a:pt x="51" y="71"/>
                    <a:pt x="54" y="70"/>
                    <a:pt x="56" y="67"/>
                  </a:cubicBezTo>
                  <a:cubicBezTo>
                    <a:pt x="82" y="44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27"/>
            <p:cNvSpPr/>
            <p:nvPr/>
          </p:nvSpPr>
          <p:spPr>
            <a:xfrm>
              <a:off x="5996000" y="1269450"/>
              <a:ext cx="1225" cy="1425"/>
            </a:xfrm>
            <a:custGeom>
              <a:avLst/>
              <a:gdLst/>
              <a:ahLst/>
              <a:cxnLst/>
              <a:rect l="l" t="t" r="r" b="b"/>
              <a:pathLst>
                <a:path w="49" h="57" extrusionOk="0">
                  <a:moveTo>
                    <a:pt x="23" y="1"/>
                  </a:moveTo>
                  <a:cubicBezTo>
                    <a:pt x="21" y="1"/>
                    <a:pt x="19" y="1"/>
                    <a:pt x="18" y="2"/>
                  </a:cubicBezTo>
                  <a:cubicBezTo>
                    <a:pt x="3" y="5"/>
                    <a:pt x="0" y="22"/>
                    <a:pt x="3" y="40"/>
                  </a:cubicBezTo>
                  <a:cubicBezTo>
                    <a:pt x="8" y="51"/>
                    <a:pt x="14" y="56"/>
                    <a:pt x="20" y="56"/>
                  </a:cubicBezTo>
                  <a:cubicBezTo>
                    <a:pt x="24" y="56"/>
                    <a:pt x="28" y="54"/>
                    <a:pt x="32" y="50"/>
                  </a:cubicBezTo>
                  <a:cubicBezTo>
                    <a:pt x="42" y="40"/>
                    <a:pt x="48" y="26"/>
                    <a:pt x="45" y="16"/>
                  </a:cubicBezTo>
                  <a:cubicBezTo>
                    <a:pt x="42" y="7"/>
                    <a:pt x="32" y="1"/>
                    <a:pt x="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27"/>
            <p:cNvSpPr/>
            <p:nvPr/>
          </p:nvSpPr>
          <p:spPr>
            <a:xfrm>
              <a:off x="6002075" y="1267900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6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10" y="4"/>
                    <a:pt x="0" y="19"/>
                    <a:pt x="4" y="29"/>
                  </a:cubicBezTo>
                  <a:cubicBezTo>
                    <a:pt x="7" y="39"/>
                    <a:pt x="14" y="46"/>
                    <a:pt x="21" y="46"/>
                  </a:cubicBezTo>
                  <a:cubicBezTo>
                    <a:pt x="28" y="43"/>
                    <a:pt x="34" y="32"/>
                    <a:pt x="39" y="19"/>
                  </a:cubicBezTo>
                  <a:cubicBezTo>
                    <a:pt x="41" y="9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27"/>
            <p:cNvSpPr/>
            <p:nvPr/>
          </p:nvSpPr>
          <p:spPr>
            <a:xfrm>
              <a:off x="6013775" y="1268575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7" y="0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p27"/>
            <p:cNvSpPr/>
            <p:nvPr/>
          </p:nvSpPr>
          <p:spPr>
            <a:xfrm>
              <a:off x="6010050" y="1253325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8" y="0"/>
                  </a:moveTo>
                  <a:cubicBezTo>
                    <a:pt x="8" y="0"/>
                    <a:pt x="1" y="6"/>
                    <a:pt x="3" y="15"/>
                  </a:cubicBezTo>
                  <a:cubicBezTo>
                    <a:pt x="6" y="26"/>
                    <a:pt x="16" y="33"/>
                    <a:pt x="27" y="33"/>
                  </a:cubicBezTo>
                  <a:cubicBezTo>
                    <a:pt x="30" y="33"/>
                    <a:pt x="32" y="33"/>
                    <a:pt x="35" y="32"/>
                  </a:cubicBezTo>
                  <a:cubicBezTo>
                    <a:pt x="45" y="29"/>
                    <a:pt x="56" y="22"/>
                    <a:pt x="53" y="19"/>
                  </a:cubicBezTo>
                  <a:cubicBezTo>
                    <a:pt x="53" y="11"/>
                    <a:pt x="38" y="5"/>
                    <a:pt x="24" y="1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27"/>
            <p:cNvSpPr/>
            <p:nvPr/>
          </p:nvSpPr>
          <p:spPr>
            <a:xfrm>
              <a:off x="6011175" y="1249600"/>
              <a:ext cx="2150" cy="1125"/>
            </a:xfrm>
            <a:custGeom>
              <a:avLst/>
              <a:gdLst/>
              <a:ahLst/>
              <a:cxnLst/>
              <a:rect l="l" t="t" r="r" b="b"/>
              <a:pathLst>
                <a:path w="86" h="45" extrusionOk="0">
                  <a:moveTo>
                    <a:pt x="32" y="1"/>
                  </a:moveTo>
                  <a:cubicBezTo>
                    <a:pt x="31" y="1"/>
                    <a:pt x="29" y="1"/>
                    <a:pt x="28" y="1"/>
                  </a:cubicBezTo>
                  <a:cubicBezTo>
                    <a:pt x="0" y="8"/>
                    <a:pt x="8" y="19"/>
                    <a:pt x="53" y="35"/>
                  </a:cubicBezTo>
                  <a:cubicBezTo>
                    <a:pt x="67" y="41"/>
                    <a:pt x="77" y="45"/>
                    <a:pt x="80" y="45"/>
                  </a:cubicBezTo>
                  <a:cubicBezTo>
                    <a:pt x="86" y="45"/>
                    <a:pt x="82" y="39"/>
                    <a:pt x="70" y="25"/>
                  </a:cubicBezTo>
                  <a:cubicBezTo>
                    <a:pt x="60" y="13"/>
                    <a:pt x="43" y="1"/>
                    <a:pt x="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27"/>
            <p:cNvSpPr/>
            <p:nvPr/>
          </p:nvSpPr>
          <p:spPr>
            <a:xfrm>
              <a:off x="6004825" y="1225875"/>
              <a:ext cx="2650" cy="1325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98" y="0"/>
                  </a:moveTo>
                  <a:cubicBezTo>
                    <a:pt x="93" y="0"/>
                    <a:pt x="83" y="2"/>
                    <a:pt x="67" y="6"/>
                  </a:cubicBezTo>
                  <a:cubicBezTo>
                    <a:pt x="43" y="10"/>
                    <a:pt x="15" y="23"/>
                    <a:pt x="8" y="34"/>
                  </a:cubicBezTo>
                  <a:cubicBezTo>
                    <a:pt x="0" y="47"/>
                    <a:pt x="2" y="53"/>
                    <a:pt x="10" y="53"/>
                  </a:cubicBezTo>
                  <a:cubicBezTo>
                    <a:pt x="20" y="53"/>
                    <a:pt x="40" y="44"/>
                    <a:pt x="67" y="27"/>
                  </a:cubicBezTo>
                  <a:cubicBezTo>
                    <a:pt x="9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27"/>
            <p:cNvSpPr/>
            <p:nvPr/>
          </p:nvSpPr>
          <p:spPr>
            <a:xfrm>
              <a:off x="6010300" y="1241725"/>
              <a:ext cx="3075" cy="1250"/>
            </a:xfrm>
            <a:custGeom>
              <a:avLst/>
              <a:gdLst/>
              <a:ahLst/>
              <a:cxnLst/>
              <a:rect l="l" t="t" r="r" b="b"/>
              <a:pathLst>
                <a:path w="123" h="50" extrusionOk="0">
                  <a:moveTo>
                    <a:pt x="70" y="1"/>
                  </a:moveTo>
                  <a:cubicBezTo>
                    <a:pt x="56" y="1"/>
                    <a:pt x="42" y="5"/>
                    <a:pt x="28" y="14"/>
                  </a:cubicBezTo>
                  <a:cubicBezTo>
                    <a:pt x="11" y="25"/>
                    <a:pt x="1" y="38"/>
                    <a:pt x="1" y="46"/>
                  </a:cubicBezTo>
                  <a:cubicBezTo>
                    <a:pt x="2" y="48"/>
                    <a:pt x="5" y="49"/>
                    <a:pt x="8" y="49"/>
                  </a:cubicBezTo>
                  <a:cubicBezTo>
                    <a:pt x="14" y="49"/>
                    <a:pt x="24" y="45"/>
                    <a:pt x="35" y="38"/>
                  </a:cubicBezTo>
                  <a:cubicBezTo>
                    <a:pt x="42" y="33"/>
                    <a:pt x="53" y="31"/>
                    <a:pt x="63" y="31"/>
                  </a:cubicBezTo>
                  <a:cubicBezTo>
                    <a:pt x="74" y="31"/>
                    <a:pt x="86" y="33"/>
                    <a:pt x="94" y="38"/>
                  </a:cubicBezTo>
                  <a:cubicBezTo>
                    <a:pt x="105" y="43"/>
                    <a:pt x="112" y="46"/>
                    <a:pt x="117" y="46"/>
                  </a:cubicBezTo>
                  <a:cubicBezTo>
                    <a:pt x="122" y="46"/>
                    <a:pt x="123" y="41"/>
                    <a:pt x="118" y="31"/>
                  </a:cubicBezTo>
                  <a:cubicBezTo>
                    <a:pt x="112" y="12"/>
                    <a:pt x="92" y="1"/>
                    <a:pt x="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27"/>
            <p:cNvSpPr/>
            <p:nvPr/>
          </p:nvSpPr>
          <p:spPr>
            <a:xfrm>
              <a:off x="6014500" y="1253850"/>
              <a:ext cx="1375" cy="750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17" y="0"/>
                  </a:moveTo>
                  <a:cubicBezTo>
                    <a:pt x="6" y="0"/>
                    <a:pt x="0" y="6"/>
                    <a:pt x="3" y="15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29" y="29"/>
                    <a:pt x="31" y="29"/>
                    <a:pt x="34" y="29"/>
                  </a:cubicBezTo>
                  <a:cubicBezTo>
                    <a:pt x="44" y="25"/>
                    <a:pt x="54" y="22"/>
                    <a:pt x="51" y="15"/>
                  </a:cubicBezTo>
                  <a:cubicBezTo>
                    <a:pt x="51" y="11"/>
                    <a:pt x="37" y="4"/>
                    <a:pt x="24" y="1"/>
                  </a:cubicBezTo>
                  <a:cubicBezTo>
                    <a:pt x="21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27"/>
            <p:cNvSpPr/>
            <p:nvPr/>
          </p:nvSpPr>
          <p:spPr>
            <a:xfrm>
              <a:off x="6013950" y="1241950"/>
              <a:ext cx="2275" cy="950"/>
            </a:xfrm>
            <a:custGeom>
              <a:avLst/>
              <a:gdLst/>
              <a:ahLst/>
              <a:cxnLst/>
              <a:rect l="l" t="t" r="r" b="b"/>
              <a:pathLst>
                <a:path w="91" h="38" extrusionOk="0">
                  <a:moveTo>
                    <a:pt x="42" y="0"/>
                  </a:moveTo>
                  <a:cubicBezTo>
                    <a:pt x="36" y="0"/>
                    <a:pt x="30" y="1"/>
                    <a:pt x="25" y="2"/>
                  </a:cubicBezTo>
                  <a:cubicBezTo>
                    <a:pt x="7" y="8"/>
                    <a:pt x="1" y="19"/>
                    <a:pt x="11" y="26"/>
                  </a:cubicBezTo>
                  <a:cubicBezTo>
                    <a:pt x="19" y="34"/>
                    <a:pt x="35" y="38"/>
                    <a:pt x="51" y="38"/>
                  </a:cubicBezTo>
                  <a:cubicBezTo>
                    <a:pt x="56" y="38"/>
                    <a:pt x="61" y="37"/>
                    <a:pt x="66" y="37"/>
                  </a:cubicBezTo>
                  <a:cubicBezTo>
                    <a:pt x="84" y="29"/>
                    <a:pt x="91" y="19"/>
                    <a:pt x="80" y="8"/>
                  </a:cubicBezTo>
                  <a:cubicBezTo>
                    <a:pt x="72" y="3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27"/>
            <p:cNvSpPr/>
            <p:nvPr/>
          </p:nvSpPr>
          <p:spPr>
            <a:xfrm>
              <a:off x="6008050" y="1219300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41" y="0"/>
                  </a:moveTo>
                  <a:cubicBezTo>
                    <a:pt x="24" y="0"/>
                    <a:pt x="9" y="4"/>
                    <a:pt x="4" y="13"/>
                  </a:cubicBezTo>
                  <a:cubicBezTo>
                    <a:pt x="0" y="19"/>
                    <a:pt x="8" y="30"/>
                    <a:pt x="21" y="30"/>
                  </a:cubicBezTo>
                  <a:cubicBezTo>
                    <a:pt x="35" y="30"/>
                    <a:pt x="45" y="40"/>
                    <a:pt x="42" y="51"/>
                  </a:cubicBezTo>
                  <a:cubicBezTo>
                    <a:pt x="36" y="63"/>
                    <a:pt x="40" y="69"/>
                    <a:pt x="49" y="69"/>
                  </a:cubicBezTo>
                  <a:cubicBezTo>
                    <a:pt x="51" y="69"/>
                    <a:pt x="54" y="69"/>
                    <a:pt x="56" y="68"/>
                  </a:cubicBezTo>
                  <a:cubicBezTo>
                    <a:pt x="66" y="65"/>
                    <a:pt x="94" y="65"/>
                    <a:pt x="115" y="65"/>
                  </a:cubicBezTo>
                  <a:cubicBezTo>
                    <a:pt x="118" y="65"/>
                    <a:pt x="121" y="66"/>
                    <a:pt x="123" y="66"/>
                  </a:cubicBezTo>
                  <a:cubicBezTo>
                    <a:pt x="142" y="66"/>
                    <a:pt x="149" y="55"/>
                    <a:pt x="146" y="40"/>
                  </a:cubicBezTo>
                  <a:cubicBezTo>
                    <a:pt x="139" y="19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27"/>
            <p:cNvSpPr/>
            <p:nvPr/>
          </p:nvSpPr>
          <p:spPr>
            <a:xfrm>
              <a:off x="6012700" y="1217575"/>
              <a:ext cx="750" cy="2450"/>
            </a:xfrm>
            <a:custGeom>
              <a:avLst/>
              <a:gdLst/>
              <a:ahLst/>
              <a:cxnLst/>
              <a:rect l="l" t="t" r="r" b="b"/>
              <a:pathLst>
                <a:path w="30" h="98" extrusionOk="0">
                  <a:moveTo>
                    <a:pt x="16" y="0"/>
                  </a:moveTo>
                  <a:cubicBezTo>
                    <a:pt x="12" y="0"/>
                    <a:pt x="9" y="9"/>
                    <a:pt x="5" y="26"/>
                  </a:cubicBezTo>
                  <a:cubicBezTo>
                    <a:pt x="0" y="69"/>
                    <a:pt x="4" y="97"/>
                    <a:pt x="11" y="97"/>
                  </a:cubicBezTo>
                  <a:cubicBezTo>
                    <a:pt x="14" y="97"/>
                    <a:pt x="18" y="91"/>
                    <a:pt x="22" y="78"/>
                  </a:cubicBezTo>
                  <a:cubicBezTo>
                    <a:pt x="30" y="57"/>
                    <a:pt x="30" y="30"/>
                    <a:pt x="22" y="12"/>
                  </a:cubicBezTo>
                  <a:cubicBezTo>
                    <a:pt x="20" y="4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27"/>
            <p:cNvSpPr/>
            <p:nvPr/>
          </p:nvSpPr>
          <p:spPr>
            <a:xfrm>
              <a:off x="6011325" y="1213075"/>
              <a:ext cx="1425" cy="1075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6" y="7"/>
                    <a:pt x="18" y="23"/>
                  </a:cubicBezTo>
                  <a:cubicBezTo>
                    <a:pt x="29" y="35"/>
                    <a:pt x="39" y="42"/>
                    <a:pt x="47" y="42"/>
                  </a:cubicBezTo>
                  <a:cubicBezTo>
                    <a:pt x="49" y="42"/>
                    <a:pt x="51" y="41"/>
                    <a:pt x="53" y="39"/>
                  </a:cubicBezTo>
                  <a:cubicBezTo>
                    <a:pt x="57" y="33"/>
                    <a:pt x="47" y="18"/>
                    <a:pt x="26" y="8"/>
                  </a:cubicBezTo>
                  <a:cubicBezTo>
                    <a:pt x="15" y="3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27"/>
            <p:cNvSpPr/>
            <p:nvPr/>
          </p:nvSpPr>
          <p:spPr>
            <a:xfrm>
              <a:off x="6013250" y="1209150"/>
              <a:ext cx="2300" cy="950"/>
            </a:xfrm>
            <a:custGeom>
              <a:avLst/>
              <a:gdLst/>
              <a:ahLst/>
              <a:cxnLst/>
              <a:rect l="l" t="t" r="r" b="b"/>
              <a:pathLst>
                <a:path w="92" h="38" extrusionOk="0">
                  <a:moveTo>
                    <a:pt x="41" y="1"/>
                  </a:moveTo>
                  <a:cubicBezTo>
                    <a:pt x="36" y="1"/>
                    <a:pt x="30" y="1"/>
                    <a:pt x="25" y="2"/>
                  </a:cubicBezTo>
                  <a:cubicBezTo>
                    <a:pt x="8" y="6"/>
                    <a:pt x="0" y="20"/>
                    <a:pt x="11" y="26"/>
                  </a:cubicBezTo>
                  <a:cubicBezTo>
                    <a:pt x="18" y="33"/>
                    <a:pt x="30" y="37"/>
                    <a:pt x="44" y="37"/>
                  </a:cubicBezTo>
                  <a:cubicBezTo>
                    <a:pt x="51" y="37"/>
                    <a:pt x="59" y="36"/>
                    <a:pt x="66" y="34"/>
                  </a:cubicBezTo>
                  <a:cubicBezTo>
                    <a:pt x="84" y="30"/>
                    <a:pt x="91" y="20"/>
                    <a:pt x="80" y="9"/>
                  </a:cubicBezTo>
                  <a:cubicBezTo>
                    <a:pt x="70" y="4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27"/>
            <p:cNvSpPr/>
            <p:nvPr/>
          </p:nvSpPr>
          <p:spPr>
            <a:xfrm>
              <a:off x="6007800" y="1188350"/>
              <a:ext cx="2725" cy="1075"/>
            </a:xfrm>
            <a:custGeom>
              <a:avLst/>
              <a:gdLst/>
              <a:ahLst/>
              <a:cxnLst/>
              <a:rect l="l" t="t" r="r" b="b"/>
              <a:pathLst>
                <a:path w="109" h="43" extrusionOk="0">
                  <a:moveTo>
                    <a:pt x="62" y="1"/>
                  </a:moveTo>
                  <a:cubicBezTo>
                    <a:pt x="51" y="1"/>
                    <a:pt x="38" y="4"/>
                    <a:pt x="28" y="12"/>
                  </a:cubicBezTo>
                  <a:cubicBezTo>
                    <a:pt x="0" y="29"/>
                    <a:pt x="4" y="33"/>
                    <a:pt x="42" y="40"/>
                  </a:cubicBezTo>
                  <a:cubicBezTo>
                    <a:pt x="51" y="42"/>
                    <a:pt x="60" y="43"/>
                    <a:pt x="68" y="43"/>
                  </a:cubicBezTo>
                  <a:cubicBezTo>
                    <a:pt x="98" y="43"/>
                    <a:pt x="108" y="28"/>
                    <a:pt x="84" y="5"/>
                  </a:cubicBezTo>
                  <a:cubicBezTo>
                    <a:pt x="78" y="2"/>
                    <a:pt x="70" y="1"/>
                    <a:pt x="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p27"/>
            <p:cNvSpPr/>
            <p:nvPr/>
          </p:nvSpPr>
          <p:spPr>
            <a:xfrm>
              <a:off x="6014050" y="1204225"/>
              <a:ext cx="1225" cy="1400"/>
            </a:xfrm>
            <a:custGeom>
              <a:avLst/>
              <a:gdLst/>
              <a:ahLst/>
              <a:cxnLst/>
              <a:rect l="l" t="t" r="r" b="b"/>
              <a:pathLst>
                <a:path w="49" h="56" extrusionOk="0">
                  <a:moveTo>
                    <a:pt x="25" y="1"/>
                  </a:moveTo>
                  <a:cubicBezTo>
                    <a:pt x="23" y="1"/>
                    <a:pt x="20" y="1"/>
                    <a:pt x="18" y="2"/>
                  </a:cubicBezTo>
                  <a:cubicBezTo>
                    <a:pt x="3" y="5"/>
                    <a:pt x="0" y="23"/>
                    <a:pt x="3" y="39"/>
                  </a:cubicBezTo>
                  <a:cubicBezTo>
                    <a:pt x="8" y="50"/>
                    <a:pt x="13" y="56"/>
                    <a:pt x="20" y="56"/>
                  </a:cubicBezTo>
                  <a:cubicBezTo>
                    <a:pt x="23" y="56"/>
                    <a:pt x="27" y="54"/>
                    <a:pt x="31" y="50"/>
                  </a:cubicBezTo>
                  <a:cubicBezTo>
                    <a:pt x="42" y="39"/>
                    <a:pt x="48" y="26"/>
                    <a:pt x="45" y="15"/>
                  </a:cubicBezTo>
                  <a:cubicBezTo>
                    <a:pt x="42" y="7"/>
                    <a:pt x="35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27"/>
            <p:cNvSpPr/>
            <p:nvPr/>
          </p:nvSpPr>
          <p:spPr>
            <a:xfrm>
              <a:off x="6014250" y="1199525"/>
              <a:ext cx="850" cy="2025"/>
            </a:xfrm>
            <a:custGeom>
              <a:avLst/>
              <a:gdLst/>
              <a:ahLst/>
              <a:cxnLst/>
              <a:rect l="l" t="t" r="r" b="b"/>
              <a:pathLst>
                <a:path w="34" h="81" extrusionOk="0">
                  <a:moveTo>
                    <a:pt x="16" y="1"/>
                  </a:moveTo>
                  <a:cubicBezTo>
                    <a:pt x="13" y="1"/>
                    <a:pt x="11" y="11"/>
                    <a:pt x="10" y="30"/>
                  </a:cubicBezTo>
                  <a:cubicBezTo>
                    <a:pt x="3" y="67"/>
                    <a:pt x="0" y="81"/>
                    <a:pt x="4" y="81"/>
                  </a:cubicBezTo>
                  <a:cubicBezTo>
                    <a:pt x="7" y="81"/>
                    <a:pt x="12" y="76"/>
                    <a:pt x="20" y="68"/>
                  </a:cubicBezTo>
                  <a:cubicBezTo>
                    <a:pt x="30" y="57"/>
                    <a:pt x="34" y="37"/>
                    <a:pt x="26" y="19"/>
                  </a:cubicBezTo>
                  <a:cubicBezTo>
                    <a:pt x="22" y="7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27"/>
            <p:cNvSpPr/>
            <p:nvPr/>
          </p:nvSpPr>
          <p:spPr>
            <a:xfrm>
              <a:off x="6012925" y="1192375"/>
              <a:ext cx="3225" cy="3225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5" y="0"/>
                  </a:moveTo>
                  <a:cubicBezTo>
                    <a:pt x="12" y="0"/>
                    <a:pt x="15" y="5"/>
                    <a:pt x="24" y="14"/>
                  </a:cubicBezTo>
                  <a:cubicBezTo>
                    <a:pt x="38" y="25"/>
                    <a:pt x="34" y="35"/>
                    <a:pt x="17" y="42"/>
                  </a:cubicBezTo>
                  <a:cubicBezTo>
                    <a:pt x="0" y="45"/>
                    <a:pt x="0" y="52"/>
                    <a:pt x="17" y="55"/>
                  </a:cubicBezTo>
                  <a:cubicBezTo>
                    <a:pt x="34" y="63"/>
                    <a:pt x="63" y="80"/>
                    <a:pt x="87" y="97"/>
                  </a:cubicBezTo>
                  <a:lnTo>
                    <a:pt x="128" y="129"/>
                  </a:lnTo>
                  <a:lnTo>
                    <a:pt x="100" y="94"/>
                  </a:lnTo>
                  <a:cubicBezTo>
                    <a:pt x="83" y="73"/>
                    <a:pt x="66" y="49"/>
                    <a:pt x="58" y="35"/>
                  </a:cubicBezTo>
                  <a:cubicBezTo>
                    <a:pt x="52" y="25"/>
                    <a:pt x="38" y="7"/>
                    <a:pt x="24" y="4"/>
                  </a:cubicBezTo>
                  <a:cubicBezTo>
                    <a:pt x="19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1" name="Google Shape;2071;p27"/>
          <p:cNvGrpSpPr/>
          <p:nvPr/>
        </p:nvGrpSpPr>
        <p:grpSpPr>
          <a:xfrm flipH="1">
            <a:off x="8591779" y="-71947"/>
            <a:ext cx="1028674" cy="871690"/>
            <a:chOff x="5124150" y="3418675"/>
            <a:chExt cx="584175" cy="495025"/>
          </a:xfrm>
        </p:grpSpPr>
        <p:sp>
          <p:nvSpPr>
            <p:cNvPr id="2072" name="Google Shape;2072;p27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27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p27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27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27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27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27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27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27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27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27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27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27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27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27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27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27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9" name="Google Shape;2089;p27"/>
          <p:cNvSpPr/>
          <p:nvPr/>
        </p:nvSpPr>
        <p:spPr>
          <a:xfrm rot="-1230999" flipH="1">
            <a:off x="-836409" y="4306892"/>
            <a:ext cx="2765419" cy="1585257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90" name="Google Shape;2090;p27"/>
          <p:cNvGrpSpPr/>
          <p:nvPr/>
        </p:nvGrpSpPr>
        <p:grpSpPr>
          <a:xfrm>
            <a:off x="8461583" y="4056219"/>
            <a:ext cx="419556" cy="413909"/>
            <a:chOff x="4129135" y="4735732"/>
            <a:chExt cx="419556" cy="413909"/>
          </a:xfrm>
        </p:grpSpPr>
        <p:sp>
          <p:nvSpPr>
            <p:cNvPr id="2091" name="Google Shape;2091;p27"/>
            <p:cNvSpPr/>
            <p:nvPr/>
          </p:nvSpPr>
          <p:spPr>
            <a:xfrm>
              <a:off x="4144471" y="5002093"/>
              <a:ext cx="124350" cy="107187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27"/>
            <p:cNvSpPr/>
            <p:nvPr/>
          </p:nvSpPr>
          <p:spPr>
            <a:xfrm>
              <a:off x="4129135" y="4845908"/>
              <a:ext cx="151368" cy="123464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27"/>
            <p:cNvSpPr/>
            <p:nvPr/>
          </p:nvSpPr>
          <p:spPr>
            <a:xfrm>
              <a:off x="4263949" y="4903045"/>
              <a:ext cx="284742" cy="246596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27"/>
            <p:cNvSpPr/>
            <p:nvPr/>
          </p:nvSpPr>
          <p:spPr>
            <a:xfrm>
              <a:off x="4207144" y="4735732"/>
              <a:ext cx="148710" cy="133208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27"/>
            <p:cNvSpPr/>
            <p:nvPr/>
          </p:nvSpPr>
          <p:spPr>
            <a:xfrm>
              <a:off x="4368035" y="4776204"/>
              <a:ext cx="145887" cy="101041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96" name="Google Shape;2096;p27"/>
          <p:cNvGrpSpPr/>
          <p:nvPr/>
        </p:nvGrpSpPr>
        <p:grpSpPr>
          <a:xfrm>
            <a:off x="7795031" y="4510981"/>
            <a:ext cx="309323" cy="305228"/>
            <a:chOff x="4583184" y="5084531"/>
            <a:chExt cx="309323" cy="305228"/>
          </a:xfrm>
        </p:grpSpPr>
        <p:sp>
          <p:nvSpPr>
            <p:cNvPr id="2097" name="Google Shape;2097;p27"/>
            <p:cNvSpPr/>
            <p:nvPr/>
          </p:nvSpPr>
          <p:spPr>
            <a:xfrm>
              <a:off x="4594533" y="5281022"/>
              <a:ext cx="91684" cy="7889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27"/>
            <p:cNvSpPr/>
            <p:nvPr/>
          </p:nvSpPr>
          <p:spPr>
            <a:xfrm>
              <a:off x="4583184" y="5165863"/>
              <a:ext cx="111671" cy="91131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27"/>
            <p:cNvSpPr/>
            <p:nvPr/>
          </p:nvSpPr>
          <p:spPr>
            <a:xfrm>
              <a:off x="4682508" y="5207940"/>
              <a:ext cx="209999" cy="181819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27"/>
            <p:cNvSpPr/>
            <p:nvPr/>
          </p:nvSpPr>
          <p:spPr>
            <a:xfrm>
              <a:off x="4640652" y="5084531"/>
              <a:ext cx="109733" cy="98328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27"/>
            <p:cNvSpPr/>
            <p:nvPr/>
          </p:nvSpPr>
          <p:spPr>
            <a:xfrm>
              <a:off x="4759355" y="5114318"/>
              <a:ext cx="107630" cy="74687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02" name="Google Shape;2102;p27"/>
          <p:cNvGrpSpPr/>
          <p:nvPr/>
        </p:nvGrpSpPr>
        <p:grpSpPr>
          <a:xfrm>
            <a:off x="7985853" y="4081803"/>
            <a:ext cx="366572" cy="362752"/>
            <a:chOff x="4648293" y="4608503"/>
            <a:chExt cx="366572" cy="362752"/>
          </a:xfrm>
        </p:grpSpPr>
        <p:sp>
          <p:nvSpPr>
            <p:cNvPr id="2103" name="Google Shape;2103;p27"/>
            <p:cNvSpPr/>
            <p:nvPr/>
          </p:nvSpPr>
          <p:spPr>
            <a:xfrm>
              <a:off x="4652445" y="4816122"/>
              <a:ext cx="106190" cy="90300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27"/>
            <p:cNvSpPr/>
            <p:nvPr/>
          </p:nvSpPr>
          <p:spPr>
            <a:xfrm>
              <a:off x="4648293" y="4666913"/>
              <a:ext cx="128945" cy="120142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27"/>
            <p:cNvSpPr/>
            <p:nvPr/>
          </p:nvSpPr>
          <p:spPr>
            <a:xfrm>
              <a:off x="4749943" y="4754667"/>
              <a:ext cx="264922" cy="216588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27"/>
            <p:cNvSpPr/>
            <p:nvPr/>
          </p:nvSpPr>
          <p:spPr>
            <a:xfrm>
              <a:off x="4740476" y="4608503"/>
              <a:ext cx="132599" cy="111173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27"/>
            <p:cNvSpPr/>
            <p:nvPr/>
          </p:nvSpPr>
          <p:spPr>
            <a:xfrm>
              <a:off x="4870528" y="4639784"/>
              <a:ext cx="116100" cy="97332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08" name="Google Shape;2108;p27"/>
          <p:cNvSpPr/>
          <p:nvPr/>
        </p:nvSpPr>
        <p:spPr>
          <a:xfrm flipH="1">
            <a:off x="-572086" y="4318841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9" name="Google Shape;2109;p27"/>
          <p:cNvSpPr/>
          <p:nvPr/>
        </p:nvSpPr>
        <p:spPr>
          <a:xfrm rot="-8100000" flipH="1">
            <a:off x="-1491135" y="-1059230"/>
            <a:ext cx="2765404" cy="1585248"/>
          </a:xfrm>
          <a:custGeom>
            <a:avLst/>
            <a:gdLst/>
            <a:ahLst/>
            <a:cxnLst/>
            <a:rect l="l" t="t" r="r" b="b"/>
            <a:pathLst>
              <a:path w="33150" h="19003" extrusionOk="0">
                <a:moveTo>
                  <a:pt x="11071" y="639"/>
                </a:moveTo>
                <a:cubicBezTo>
                  <a:pt x="11075" y="646"/>
                  <a:pt x="11075" y="652"/>
                  <a:pt x="11078" y="656"/>
                </a:cubicBezTo>
                <a:cubicBezTo>
                  <a:pt x="11050" y="666"/>
                  <a:pt x="11019" y="677"/>
                  <a:pt x="10992" y="687"/>
                </a:cubicBezTo>
                <a:cubicBezTo>
                  <a:pt x="10992" y="677"/>
                  <a:pt x="10987" y="670"/>
                  <a:pt x="10984" y="663"/>
                </a:cubicBezTo>
                <a:cubicBezTo>
                  <a:pt x="11016" y="652"/>
                  <a:pt x="11043" y="646"/>
                  <a:pt x="11071" y="639"/>
                </a:cubicBezTo>
                <a:close/>
                <a:moveTo>
                  <a:pt x="4528" y="3043"/>
                </a:moveTo>
                <a:cubicBezTo>
                  <a:pt x="4545" y="3057"/>
                  <a:pt x="4559" y="3067"/>
                  <a:pt x="4573" y="3078"/>
                </a:cubicBezTo>
                <a:cubicBezTo>
                  <a:pt x="4552" y="3102"/>
                  <a:pt x="4531" y="3129"/>
                  <a:pt x="4507" y="3150"/>
                </a:cubicBezTo>
                <a:cubicBezTo>
                  <a:pt x="4507" y="3151"/>
                  <a:pt x="4506" y="3151"/>
                  <a:pt x="4506" y="3151"/>
                </a:cubicBezTo>
                <a:cubicBezTo>
                  <a:pt x="4500" y="3151"/>
                  <a:pt x="4478" y="3129"/>
                  <a:pt x="4462" y="3119"/>
                </a:cubicBezTo>
                <a:cubicBezTo>
                  <a:pt x="4486" y="3095"/>
                  <a:pt x="4507" y="3071"/>
                  <a:pt x="4528" y="3043"/>
                </a:cubicBezTo>
                <a:close/>
                <a:moveTo>
                  <a:pt x="4524" y="3571"/>
                </a:moveTo>
                <a:cubicBezTo>
                  <a:pt x="4534" y="3608"/>
                  <a:pt x="4542" y="3646"/>
                  <a:pt x="4548" y="3685"/>
                </a:cubicBezTo>
                <a:cubicBezTo>
                  <a:pt x="4451" y="3706"/>
                  <a:pt x="4354" y="3726"/>
                  <a:pt x="4257" y="3747"/>
                </a:cubicBezTo>
                <a:cubicBezTo>
                  <a:pt x="4250" y="3709"/>
                  <a:pt x="4243" y="3671"/>
                  <a:pt x="4233" y="3633"/>
                </a:cubicBezTo>
                <a:cubicBezTo>
                  <a:pt x="4330" y="3612"/>
                  <a:pt x="4427" y="3592"/>
                  <a:pt x="4524" y="3571"/>
                </a:cubicBezTo>
                <a:close/>
                <a:moveTo>
                  <a:pt x="1870" y="4184"/>
                </a:moveTo>
                <a:lnTo>
                  <a:pt x="1870" y="4184"/>
                </a:lnTo>
                <a:cubicBezTo>
                  <a:pt x="1864" y="4185"/>
                  <a:pt x="1859" y="4186"/>
                  <a:pt x="1853" y="4188"/>
                </a:cubicBezTo>
                <a:lnTo>
                  <a:pt x="1863" y="4205"/>
                </a:lnTo>
                <a:cubicBezTo>
                  <a:pt x="1865" y="4198"/>
                  <a:pt x="1867" y="4191"/>
                  <a:pt x="1870" y="4184"/>
                </a:cubicBezTo>
                <a:close/>
                <a:moveTo>
                  <a:pt x="10974" y="6696"/>
                </a:moveTo>
                <a:cubicBezTo>
                  <a:pt x="10981" y="6738"/>
                  <a:pt x="10987" y="6783"/>
                  <a:pt x="10998" y="6828"/>
                </a:cubicBezTo>
                <a:cubicBezTo>
                  <a:pt x="10822" y="6834"/>
                  <a:pt x="10647" y="6842"/>
                  <a:pt x="10471" y="6848"/>
                </a:cubicBezTo>
                <a:lnTo>
                  <a:pt x="10471" y="6848"/>
                </a:lnTo>
                <a:cubicBezTo>
                  <a:pt x="10638" y="6796"/>
                  <a:pt x="10806" y="6748"/>
                  <a:pt x="10974" y="6696"/>
                </a:cubicBezTo>
                <a:close/>
                <a:moveTo>
                  <a:pt x="10442" y="6857"/>
                </a:moveTo>
                <a:lnTo>
                  <a:pt x="10425" y="6890"/>
                </a:lnTo>
                <a:lnTo>
                  <a:pt x="10433" y="6860"/>
                </a:lnTo>
                <a:cubicBezTo>
                  <a:pt x="10436" y="6859"/>
                  <a:pt x="10439" y="6858"/>
                  <a:pt x="10442" y="6857"/>
                </a:cubicBezTo>
                <a:close/>
                <a:moveTo>
                  <a:pt x="26034" y="6297"/>
                </a:moveTo>
                <a:cubicBezTo>
                  <a:pt x="26090" y="6297"/>
                  <a:pt x="26147" y="6300"/>
                  <a:pt x="26204" y="6304"/>
                </a:cubicBezTo>
                <a:cubicBezTo>
                  <a:pt x="25906" y="6426"/>
                  <a:pt x="25698" y="6512"/>
                  <a:pt x="25448" y="6617"/>
                </a:cubicBezTo>
                <a:cubicBezTo>
                  <a:pt x="25327" y="6923"/>
                  <a:pt x="25096" y="7094"/>
                  <a:pt x="24762" y="7094"/>
                </a:cubicBezTo>
                <a:cubicBezTo>
                  <a:pt x="24702" y="7094"/>
                  <a:pt x="24640" y="7089"/>
                  <a:pt x="24574" y="7078"/>
                </a:cubicBezTo>
                <a:cubicBezTo>
                  <a:pt x="24699" y="6645"/>
                  <a:pt x="25335" y="6297"/>
                  <a:pt x="26034" y="6297"/>
                </a:cubicBezTo>
                <a:close/>
                <a:moveTo>
                  <a:pt x="12477" y="6984"/>
                </a:moveTo>
                <a:cubicBezTo>
                  <a:pt x="12523" y="6984"/>
                  <a:pt x="12573" y="6991"/>
                  <a:pt x="12619" y="6991"/>
                </a:cubicBezTo>
                <a:cubicBezTo>
                  <a:pt x="12632" y="7019"/>
                  <a:pt x="12646" y="7047"/>
                  <a:pt x="12660" y="7074"/>
                </a:cubicBezTo>
                <a:cubicBezTo>
                  <a:pt x="12528" y="7126"/>
                  <a:pt x="12396" y="7175"/>
                  <a:pt x="12126" y="7279"/>
                </a:cubicBezTo>
                <a:cubicBezTo>
                  <a:pt x="12271" y="7116"/>
                  <a:pt x="12316" y="7033"/>
                  <a:pt x="12382" y="7001"/>
                </a:cubicBezTo>
                <a:cubicBezTo>
                  <a:pt x="12410" y="6988"/>
                  <a:pt x="12443" y="6984"/>
                  <a:pt x="12477" y="6984"/>
                </a:cubicBezTo>
                <a:close/>
                <a:moveTo>
                  <a:pt x="10658" y="7348"/>
                </a:moveTo>
                <a:cubicBezTo>
                  <a:pt x="10648" y="7373"/>
                  <a:pt x="10638" y="7393"/>
                  <a:pt x="10627" y="7418"/>
                </a:cubicBezTo>
                <a:cubicBezTo>
                  <a:pt x="10638" y="7393"/>
                  <a:pt x="10648" y="7369"/>
                  <a:pt x="10658" y="7348"/>
                </a:cubicBezTo>
                <a:close/>
                <a:moveTo>
                  <a:pt x="10249" y="7428"/>
                </a:moveTo>
                <a:cubicBezTo>
                  <a:pt x="10252" y="7459"/>
                  <a:pt x="10259" y="7491"/>
                  <a:pt x="10263" y="7522"/>
                </a:cubicBezTo>
                <a:cubicBezTo>
                  <a:pt x="10186" y="7532"/>
                  <a:pt x="10110" y="7542"/>
                  <a:pt x="10034" y="7553"/>
                </a:cubicBezTo>
                <a:cubicBezTo>
                  <a:pt x="10030" y="7522"/>
                  <a:pt x="10023" y="7494"/>
                  <a:pt x="10020" y="7463"/>
                </a:cubicBezTo>
                <a:cubicBezTo>
                  <a:pt x="10096" y="7453"/>
                  <a:pt x="10172" y="7438"/>
                  <a:pt x="10249" y="7428"/>
                </a:cubicBezTo>
                <a:close/>
                <a:moveTo>
                  <a:pt x="17954" y="10644"/>
                </a:moveTo>
                <a:cubicBezTo>
                  <a:pt x="17975" y="10669"/>
                  <a:pt x="17999" y="10690"/>
                  <a:pt x="18020" y="10714"/>
                </a:cubicBezTo>
                <a:cubicBezTo>
                  <a:pt x="17933" y="10794"/>
                  <a:pt x="17847" y="10877"/>
                  <a:pt x="17760" y="10956"/>
                </a:cubicBezTo>
                <a:cubicBezTo>
                  <a:pt x="17736" y="10922"/>
                  <a:pt x="17715" y="10884"/>
                  <a:pt x="17690" y="10849"/>
                </a:cubicBezTo>
                <a:cubicBezTo>
                  <a:pt x="17778" y="10780"/>
                  <a:pt x="17868" y="10714"/>
                  <a:pt x="17954" y="10644"/>
                </a:cubicBezTo>
                <a:close/>
                <a:moveTo>
                  <a:pt x="951" y="12351"/>
                </a:moveTo>
                <a:cubicBezTo>
                  <a:pt x="982" y="12376"/>
                  <a:pt x="1016" y="12397"/>
                  <a:pt x="1048" y="12421"/>
                </a:cubicBezTo>
                <a:cubicBezTo>
                  <a:pt x="902" y="12702"/>
                  <a:pt x="753" y="12980"/>
                  <a:pt x="608" y="13257"/>
                </a:cubicBezTo>
                <a:cubicBezTo>
                  <a:pt x="568" y="13259"/>
                  <a:pt x="531" y="13262"/>
                  <a:pt x="493" y="13264"/>
                </a:cubicBezTo>
                <a:lnTo>
                  <a:pt x="493" y="13264"/>
                </a:lnTo>
                <a:cubicBezTo>
                  <a:pt x="452" y="13168"/>
                  <a:pt x="412" y="13073"/>
                  <a:pt x="372" y="12978"/>
                </a:cubicBezTo>
                <a:lnTo>
                  <a:pt x="372" y="12978"/>
                </a:lnTo>
                <a:cubicBezTo>
                  <a:pt x="372" y="12979"/>
                  <a:pt x="372" y="12979"/>
                  <a:pt x="371" y="12980"/>
                </a:cubicBezTo>
                <a:cubicBezTo>
                  <a:pt x="371" y="12979"/>
                  <a:pt x="372" y="12978"/>
                  <a:pt x="372" y="12977"/>
                </a:cubicBezTo>
                <a:lnTo>
                  <a:pt x="372" y="12977"/>
                </a:lnTo>
                <a:cubicBezTo>
                  <a:pt x="372" y="12977"/>
                  <a:pt x="372" y="12978"/>
                  <a:pt x="372" y="12978"/>
                </a:cubicBezTo>
                <a:lnTo>
                  <a:pt x="372" y="12978"/>
                </a:lnTo>
                <a:cubicBezTo>
                  <a:pt x="564" y="12766"/>
                  <a:pt x="757" y="12559"/>
                  <a:pt x="951" y="12351"/>
                </a:cubicBezTo>
                <a:close/>
                <a:moveTo>
                  <a:pt x="17689" y="17839"/>
                </a:moveTo>
                <a:cubicBezTo>
                  <a:pt x="17689" y="17839"/>
                  <a:pt x="17688" y="17840"/>
                  <a:pt x="17687" y="17840"/>
                </a:cubicBezTo>
                <a:lnTo>
                  <a:pt x="17694" y="17857"/>
                </a:lnTo>
                <a:cubicBezTo>
                  <a:pt x="17693" y="17851"/>
                  <a:pt x="17691" y="17845"/>
                  <a:pt x="17689" y="17839"/>
                </a:cubicBezTo>
                <a:close/>
                <a:moveTo>
                  <a:pt x="13661" y="1"/>
                </a:moveTo>
                <a:cubicBezTo>
                  <a:pt x="12695" y="1"/>
                  <a:pt x="11717" y="143"/>
                  <a:pt x="10766" y="389"/>
                </a:cubicBezTo>
                <a:cubicBezTo>
                  <a:pt x="10627" y="423"/>
                  <a:pt x="10495" y="476"/>
                  <a:pt x="10335" y="532"/>
                </a:cubicBezTo>
                <a:cubicBezTo>
                  <a:pt x="10471" y="642"/>
                  <a:pt x="10564" y="719"/>
                  <a:pt x="10728" y="854"/>
                </a:cubicBezTo>
                <a:cubicBezTo>
                  <a:pt x="9472" y="1114"/>
                  <a:pt x="8320" y="1353"/>
                  <a:pt x="7102" y="1603"/>
                </a:cubicBezTo>
                <a:cubicBezTo>
                  <a:pt x="7171" y="1371"/>
                  <a:pt x="7203" y="1263"/>
                  <a:pt x="7216" y="1218"/>
                </a:cubicBezTo>
                <a:lnTo>
                  <a:pt x="7216" y="1218"/>
                </a:lnTo>
                <a:cubicBezTo>
                  <a:pt x="6787" y="1294"/>
                  <a:pt x="6363" y="1336"/>
                  <a:pt x="5961" y="1443"/>
                </a:cubicBezTo>
                <a:cubicBezTo>
                  <a:pt x="5055" y="1686"/>
                  <a:pt x="4153" y="1954"/>
                  <a:pt x="3258" y="2234"/>
                </a:cubicBezTo>
                <a:cubicBezTo>
                  <a:pt x="3154" y="2269"/>
                  <a:pt x="3091" y="2439"/>
                  <a:pt x="2946" y="2641"/>
                </a:cubicBezTo>
                <a:cubicBezTo>
                  <a:pt x="3560" y="2609"/>
                  <a:pt x="4018" y="2588"/>
                  <a:pt x="4476" y="2567"/>
                </a:cubicBezTo>
                <a:cubicBezTo>
                  <a:pt x="4483" y="2602"/>
                  <a:pt x="4486" y="2634"/>
                  <a:pt x="4493" y="2668"/>
                </a:cubicBezTo>
                <a:cubicBezTo>
                  <a:pt x="4226" y="2831"/>
                  <a:pt x="3956" y="2991"/>
                  <a:pt x="3688" y="3150"/>
                </a:cubicBezTo>
                <a:cubicBezTo>
                  <a:pt x="3504" y="3137"/>
                  <a:pt x="3317" y="3119"/>
                  <a:pt x="3150" y="3105"/>
                </a:cubicBezTo>
                <a:cubicBezTo>
                  <a:pt x="3040" y="3307"/>
                  <a:pt x="2949" y="3473"/>
                  <a:pt x="2859" y="3643"/>
                </a:cubicBezTo>
                <a:cubicBezTo>
                  <a:pt x="2418" y="3654"/>
                  <a:pt x="2018" y="3711"/>
                  <a:pt x="1870" y="4184"/>
                </a:cubicBezTo>
                <a:lnTo>
                  <a:pt x="1870" y="4184"/>
                </a:lnTo>
                <a:cubicBezTo>
                  <a:pt x="2002" y="4151"/>
                  <a:pt x="2138" y="4116"/>
                  <a:pt x="2401" y="4049"/>
                </a:cubicBezTo>
                <a:lnTo>
                  <a:pt x="2401" y="4049"/>
                </a:lnTo>
                <a:cubicBezTo>
                  <a:pt x="1384" y="5427"/>
                  <a:pt x="212" y="6589"/>
                  <a:pt x="1" y="8303"/>
                </a:cubicBezTo>
                <a:cubicBezTo>
                  <a:pt x="103" y="8296"/>
                  <a:pt x="201" y="8289"/>
                  <a:pt x="300" y="8285"/>
                </a:cubicBezTo>
                <a:lnTo>
                  <a:pt x="300" y="8285"/>
                </a:lnTo>
                <a:cubicBezTo>
                  <a:pt x="314" y="8546"/>
                  <a:pt x="327" y="8806"/>
                  <a:pt x="340" y="9066"/>
                </a:cubicBezTo>
                <a:lnTo>
                  <a:pt x="329" y="9055"/>
                </a:lnTo>
                <a:cubicBezTo>
                  <a:pt x="271" y="9312"/>
                  <a:pt x="212" y="9569"/>
                  <a:pt x="146" y="9867"/>
                </a:cubicBezTo>
                <a:cubicBezTo>
                  <a:pt x="275" y="9954"/>
                  <a:pt x="427" y="10058"/>
                  <a:pt x="489" y="10103"/>
                </a:cubicBezTo>
                <a:cubicBezTo>
                  <a:pt x="638" y="10561"/>
                  <a:pt x="757" y="10932"/>
                  <a:pt x="882" y="11324"/>
                </a:cubicBezTo>
                <a:cubicBezTo>
                  <a:pt x="781" y="11518"/>
                  <a:pt x="659" y="11741"/>
                  <a:pt x="545" y="11960"/>
                </a:cubicBezTo>
                <a:cubicBezTo>
                  <a:pt x="628" y="12032"/>
                  <a:pt x="688" y="12088"/>
                  <a:pt x="691" y="12088"/>
                </a:cubicBezTo>
                <a:cubicBezTo>
                  <a:pt x="566" y="12437"/>
                  <a:pt x="469" y="12707"/>
                  <a:pt x="372" y="12977"/>
                </a:cubicBezTo>
                <a:lnTo>
                  <a:pt x="372" y="12977"/>
                </a:lnTo>
                <a:cubicBezTo>
                  <a:pt x="370" y="12971"/>
                  <a:pt x="367" y="12965"/>
                  <a:pt x="364" y="12959"/>
                </a:cubicBezTo>
                <a:lnTo>
                  <a:pt x="364" y="12959"/>
                </a:lnTo>
                <a:cubicBezTo>
                  <a:pt x="396" y="13059"/>
                  <a:pt x="424" y="13163"/>
                  <a:pt x="454" y="13267"/>
                </a:cubicBezTo>
                <a:cubicBezTo>
                  <a:pt x="467" y="13266"/>
                  <a:pt x="480" y="13265"/>
                  <a:pt x="493" y="13264"/>
                </a:cubicBezTo>
                <a:lnTo>
                  <a:pt x="493" y="13264"/>
                </a:lnTo>
                <a:cubicBezTo>
                  <a:pt x="571" y="13452"/>
                  <a:pt x="653" y="13646"/>
                  <a:pt x="742" y="13861"/>
                </a:cubicBezTo>
                <a:cubicBezTo>
                  <a:pt x="659" y="13923"/>
                  <a:pt x="538" y="14016"/>
                  <a:pt x="358" y="14152"/>
                </a:cubicBezTo>
                <a:cubicBezTo>
                  <a:pt x="826" y="14895"/>
                  <a:pt x="965" y="15807"/>
                  <a:pt x="1818" y="16355"/>
                </a:cubicBezTo>
                <a:cubicBezTo>
                  <a:pt x="2369" y="16712"/>
                  <a:pt x="3005" y="17105"/>
                  <a:pt x="3126" y="17826"/>
                </a:cubicBezTo>
                <a:cubicBezTo>
                  <a:pt x="3487" y="18027"/>
                  <a:pt x="3862" y="18152"/>
                  <a:pt x="4115" y="18402"/>
                </a:cubicBezTo>
                <a:cubicBezTo>
                  <a:pt x="4441" y="18723"/>
                  <a:pt x="4792" y="18815"/>
                  <a:pt x="5183" y="18815"/>
                </a:cubicBezTo>
                <a:cubicBezTo>
                  <a:pt x="5300" y="18815"/>
                  <a:pt x="5420" y="18807"/>
                  <a:pt x="5544" y="18794"/>
                </a:cubicBezTo>
                <a:cubicBezTo>
                  <a:pt x="5603" y="18788"/>
                  <a:pt x="5662" y="18785"/>
                  <a:pt x="5722" y="18785"/>
                </a:cubicBezTo>
                <a:cubicBezTo>
                  <a:pt x="5992" y="18785"/>
                  <a:pt x="6267" y="18841"/>
                  <a:pt x="6540" y="18863"/>
                </a:cubicBezTo>
                <a:cubicBezTo>
                  <a:pt x="6540" y="18908"/>
                  <a:pt x="6540" y="18954"/>
                  <a:pt x="6544" y="19002"/>
                </a:cubicBezTo>
                <a:cubicBezTo>
                  <a:pt x="8129" y="18808"/>
                  <a:pt x="9714" y="18617"/>
                  <a:pt x="11300" y="18419"/>
                </a:cubicBezTo>
                <a:cubicBezTo>
                  <a:pt x="11658" y="18378"/>
                  <a:pt x="12015" y="18298"/>
                  <a:pt x="12372" y="18280"/>
                </a:cubicBezTo>
                <a:cubicBezTo>
                  <a:pt x="12462" y="18275"/>
                  <a:pt x="12552" y="18274"/>
                  <a:pt x="12642" y="18274"/>
                </a:cubicBezTo>
                <a:cubicBezTo>
                  <a:pt x="12874" y="18274"/>
                  <a:pt x="13108" y="18286"/>
                  <a:pt x="13340" y="18286"/>
                </a:cubicBezTo>
                <a:cubicBezTo>
                  <a:pt x="13511" y="18286"/>
                  <a:pt x="13681" y="18279"/>
                  <a:pt x="13850" y="18256"/>
                </a:cubicBezTo>
                <a:cubicBezTo>
                  <a:pt x="14981" y="18096"/>
                  <a:pt x="16105" y="17885"/>
                  <a:pt x="17232" y="17687"/>
                </a:cubicBezTo>
                <a:cubicBezTo>
                  <a:pt x="17316" y="17673"/>
                  <a:pt x="17399" y="17650"/>
                  <a:pt x="17472" y="17650"/>
                </a:cubicBezTo>
                <a:cubicBezTo>
                  <a:pt x="17568" y="17650"/>
                  <a:pt x="17648" y="17689"/>
                  <a:pt x="17689" y="17839"/>
                </a:cubicBezTo>
                <a:lnTo>
                  <a:pt x="17689" y="17839"/>
                </a:lnTo>
                <a:cubicBezTo>
                  <a:pt x="17946" y="17742"/>
                  <a:pt x="18202" y="17649"/>
                  <a:pt x="18489" y="17542"/>
                </a:cubicBezTo>
                <a:cubicBezTo>
                  <a:pt x="18687" y="17563"/>
                  <a:pt x="18868" y="17575"/>
                  <a:pt x="19039" y="17575"/>
                </a:cubicBezTo>
                <a:cubicBezTo>
                  <a:pt x="19632" y="17575"/>
                  <a:pt x="20110" y="17436"/>
                  <a:pt x="20838" y="17094"/>
                </a:cubicBezTo>
                <a:cubicBezTo>
                  <a:pt x="20966" y="17033"/>
                  <a:pt x="21096" y="16992"/>
                  <a:pt x="21221" y="16992"/>
                </a:cubicBezTo>
                <a:cubicBezTo>
                  <a:pt x="21373" y="16992"/>
                  <a:pt x="21518" y="17052"/>
                  <a:pt x="21645" y="17212"/>
                </a:cubicBezTo>
                <a:lnTo>
                  <a:pt x="21645" y="17198"/>
                </a:lnTo>
                <a:cubicBezTo>
                  <a:pt x="21829" y="17118"/>
                  <a:pt x="22027" y="17060"/>
                  <a:pt x="22197" y="16959"/>
                </a:cubicBezTo>
                <a:cubicBezTo>
                  <a:pt x="22353" y="16861"/>
                  <a:pt x="22465" y="16671"/>
                  <a:pt x="22631" y="16612"/>
                </a:cubicBezTo>
                <a:cubicBezTo>
                  <a:pt x="23311" y="16355"/>
                  <a:pt x="24005" y="16130"/>
                  <a:pt x="24695" y="15894"/>
                </a:cubicBezTo>
                <a:cubicBezTo>
                  <a:pt x="24987" y="15797"/>
                  <a:pt x="25281" y="15707"/>
                  <a:pt x="25576" y="15612"/>
                </a:cubicBezTo>
                <a:cubicBezTo>
                  <a:pt x="25566" y="15585"/>
                  <a:pt x="25559" y="15557"/>
                  <a:pt x="25552" y="15529"/>
                </a:cubicBezTo>
                <a:lnTo>
                  <a:pt x="25552" y="15529"/>
                </a:lnTo>
                <a:cubicBezTo>
                  <a:pt x="25736" y="15561"/>
                  <a:pt x="25923" y="15595"/>
                  <a:pt x="25993" y="15606"/>
                </a:cubicBezTo>
                <a:cubicBezTo>
                  <a:pt x="27096" y="15089"/>
                  <a:pt x="28102" y="14637"/>
                  <a:pt x="29087" y="14145"/>
                </a:cubicBezTo>
                <a:cubicBezTo>
                  <a:pt x="29930" y="13725"/>
                  <a:pt x="30839" y="13458"/>
                  <a:pt x="31637" y="12917"/>
                </a:cubicBezTo>
                <a:cubicBezTo>
                  <a:pt x="32453" y="12365"/>
                  <a:pt x="32682" y="11494"/>
                  <a:pt x="32998" y="10693"/>
                </a:cubicBezTo>
                <a:cubicBezTo>
                  <a:pt x="33150" y="10301"/>
                  <a:pt x="33036" y="9753"/>
                  <a:pt x="32903" y="9319"/>
                </a:cubicBezTo>
                <a:cubicBezTo>
                  <a:pt x="32807" y="9017"/>
                  <a:pt x="32466" y="8796"/>
                  <a:pt x="32245" y="8528"/>
                </a:cubicBezTo>
                <a:cubicBezTo>
                  <a:pt x="32029" y="8268"/>
                  <a:pt x="31824" y="8000"/>
                  <a:pt x="31630" y="7755"/>
                </a:cubicBezTo>
                <a:cubicBezTo>
                  <a:pt x="31766" y="7550"/>
                  <a:pt x="31859" y="7408"/>
                  <a:pt x="31960" y="7259"/>
                </a:cubicBezTo>
                <a:cubicBezTo>
                  <a:pt x="31928" y="6890"/>
                  <a:pt x="31901" y="6527"/>
                  <a:pt x="31870" y="6152"/>
                </a:cubicBezTo>
                <a:cubicBezTo>
                  <a:pt x="31672" y="6048"/>
                  <a:pt x="31485" y="5950"/>
                  <a:pt x="31270" y="5836"/>
                </a:cubicBezTo>
                <a:cubicBezTo>
                  <a:pt x="31297" y="5641"/>
                  <a:pt x="31321" y="5461"/>
                  <a:pt x="31356" y="5222"/>
                </a:cubicBezTo>
                <a:cubicBezTo>
                  <a:pt x="30904" y="5130"/>
                  <a:pt x="30481" y="5041"/>
                  <a:pt x="30058" y="4956"/>
                </a:cubicBezTo>
                <a:lnTo>
                  <a:pt x="30058" y="4956"/>
                </a:lnTo>
                <a:cubicBezTo>
                  <a:pt x="30352" y="4751"/>
                  <a:pt x="30642" y="4549"/>
                  <a:pt x="30937" y="4344"/>
                </a:cubicBezTo>
                <a:cubicBezTo>
                  <a:pt x="30919" y="4278"/>
                  <a:pt x="30898" y="4212"/>
                  <a:pt x="30881" y="4146"/>
                </a:cubicBezTo>
                <a:cubicBezTo>
                  <a:pt x="30586" y="4125"/>
                  <a:pt x="30291" y="4104"/>
                  <a:pt x="29948" y="4080"/>
                </a:cubicBezTo>
                <a:cubicBezTo>
                  <a:pt x="29844" y="4011"/>
                  <a:pt x="29701" y="3917"/>
                  <a:pt x="29545" y="3820"/>
                </a:cubicBezTo>
                <a:cubicBezTo>
                  <a:pt x="29486" y="3890"/>
                  <a:pt x="29438" y="3945"/>
                  <a:pt x="29365" y="4032"/>
                </a:cubicBezTo>
                <a:cubicBezTo>
                  <a:pt x="29264" y="3938"/>
                  <a:pt x="29167" y="3845"/>
                  <a:pt x="29043" y="3726"/>
                </a:cubicBezTo>
                <a:cubicBezTo>
                  <a:pt x="29206" y="3584"/>
                  <a:pt x="29331" y="3480"/>
                  <a:pt x="29421" y="3400"/>
                </a:cubicBezTo>
                <a:cubicBezTo>
                  <a:pt x="28977" y="3064"/>
                  <a:pt x="28540" y="2738"/>
                  <a:pt x="28008" y="2335"/>
                </a:cubicBezTo>
                <a:cubicBezTo>
                  <a:pt x="27460" y="2169"/>
                  <a:pt x="26659" y="2193"/>
                  <a:pt x="26312" y="1225"/>
                </a:cubicBezTo>
                <a:cubicBezTo>
                  <a:pt x="25351" y="940"/>
                  <a:pt x="24335" y="649"/>
                  <a:pt x="23321" y="340"/>
                </a:cubicBezTo>
                <a:cubicBezTo>
                  <a:pt x="23065" y="264"/>
                  <a:pt x="22818" y="149"/>
                  <a:pt x="22510" y="28"/>
                </a:cubicBezTo>
                <a:cubicBezTo>
                  <a:pt x="22321" y="63"/>
                  <a:pt x="22071" y="166"/>
                  <a:pt x="21824" y="166"/>
                </a:cubicBezTo>
                <a:cubicBezTo>
                  <a:pt x="21803" y="166"/>
                  <a:pt x="21782" y="165"/>
                  <a:pt x="21760" y="163"/>
                </a:cubicBezTo>
                <a:cubicBezTo>
                  <a:pt x="21456" y="143"/>
                  <a:pt x="21153" y="134"/>
                  <a:pt x="20849" y="134"/>
                </a:cubicBezTo>
                <a:cubicBezTo>
                  <a:pt x="19604" y="134"/>
                  <a:pt x="18361" y="275"/>
                  <a:pt x="17110" y="275"/>
                </a:cubicBezTo>
                <a:cubicBezTo>
                  <a:pt x="16473" y="275"/>
                  <a:pt x="15834" y="238"/>
                  <a:pt x="15192" y="129"/>
                </a:cubicBezTo>
                <a:cubicBezTo>
                  <a:pt x="14689" y="41"/>
                  <a:pt x="14177" y="1"/>
                  <a:pt x="1366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0" name="Google Shape;2110;p27"/>
          <p:cNvSpPr/>
          <p:nvPr/>
        </p:nvSpPr>
        <p:spPr>
          <a:xfrm rot="9899947" flipH="1">
            <a:off x="-1045358" y="386634"/>
            <a:ext cx="1600984" cy="689492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11" name="Google Shape;2111;p27"/>
          <p:cNvGrpSpPr/>
          <p:nvPr/>
        </p:nvGrpSpPr>
        <p:grpSpPr>
          <a:xfrm flipH="1">
            <a:off x="88318" y="1112971"/>
            <a:ext cx="664358" cy="1118645"/>
            <a:chOff x="5885054" y="4561989"/>
            <a:chExt cx="302091" cy="508636"/>
          </a:xfrm>
        </p:grpSpPr>
        <p:sp>
          <p:nvSpPr>
            <p:cNvPr id="2112" name="Google Shape;2112;p27"/>
            <p:cNvSpPr/>
            <p:nvPr/>
          </p:nvSpPr>
          <p:spPr>
            <a:xfrm rot="2700000">
              <a:off x="5913313" y="4622210"/>
              <a:ext cx="245573" cy="181648"/>
            </a:xfrm>
            <a:custGeom>
              <a:avLst/>
              <a:gdLst/>
              <a:ahLst/>
              <a:cxnLst/>
              <a:rect l="l" t="t" r="r" b="b"/>
              <a:pathLst>
                <a:path w="9823" h="7266" extrusionOk="0">
                  <a:moveTo>
                    <a:pt x="1886" y="1"/>
                  </a:moveTo>
                  <a:cubicBezTo>
                    <a:pt x="1683" y="1"/>
                    <a:pt x="1478" y="46"/>
                    <a:pt x="1291" y="136"/>
                  </a:cubicBezTo>
                  <a:cubicBezTo>
                    <a:pt x="874" y="338"/>
                    <a:pt x="989" y="921"/>
                    <a:pt x="1048" y="1371"/>
                  </a:cubicBezTo>
                  <a:cubicBezTo>
                    <a:pt x="990" y="1356"/>
                    <a:pt x="934" y="1349"/>
                    <a:pt x="880" y="1349"/>
                  </a:cubicBezTo>
                  <a:cubicBezTo>
                    <a:pt x="503" y="1349"/>
                    <a:pt x="236" y="1686"/>
                    <a:pt x="139" y="2061"/>
                  </a:cubicBezTo>
                  <a:cubicBezTo>
                    <a:pt x="0" y="2610"/>
                    <a:pt x="240" y="3164"/>
                    <a:pt x="778" y="3356"/>
                  </a:cubicBezTo>
                  <a:cubicBezTo>
                    <a:pt x="874" y="3390"/>
                    <a:pt x="972" y="3404"/>
                    <a:pt x="1072" y="3404"/>
                  </a:cubicBezTo>
                  <a:cubicBezTo>
                    <a:pt x="1352" y="3404"/>
                    <a:pt x="1637" y="3292"/>
                    <a:pt x="1888" y="3189"/>
                  </a:cubicBezTo>
                  <a:cubicBezTo>
                    <a:pt x="2097" y="3106"/>
                    <a:pt x="2296" y="3034"/>
                    <a:pt x="2506" y="3034"/>
                  </a:cubicBezTo>
                  <a:cubicBezTo>
                    <a:pt x="2595" y="3034"/>
                    <a:pt x="2685" y="3047"/>
                    <a:pt x="2780" y="3078"/>
                  </a:cubicBezTo>
                  <a:cubicBezTo>
                    <a:pt x="3084" y="3179"/>
                    <a:pt x="3359" y="3414"/>
                    <a:pt x="3622" y="3585"/>
                  </a:cubicBezTo>
                  <a:cubicBezTo>
                    <a:pt x="4625" y="4237"/>
                    <a:pt x="5711" y="4751"/>
                    <a:pt x="6700" y="5423"/>
                  </a:cubicBezTo>
                  <a:cubicBezTo>
                    <a:pt x="6706" y="5427"/>
                    <a:pt x="6717" y="5433"/>
                    <a:pt x="6727" y="5433"/>
                  </a:cubicBezTo>
                  <a:cubicBezTo>
                    <a:pt x="6644" y="5912"/>
                    <a:pt x="6533" y="6277"/>
                    <a:pt x="6845" y="6700"/>
                  </a:cubicBezTo>
                  <a:cubicBezTo>
                    <a:pt x="7088" y="7031"/>
                    <a:pt x="7544" y="7266"/>
                    <a:pt x="7955" y="7266"/>
                  </a:cubicBezTo>
                  <a:cubicBezTo>
                    <a:pt x="7967" y="7266"/>
                    <a:pt x="7978" y="7266"/>
                    <a:pt x="7990" y="7265"/>
                  </a:cubicBezTo>
                  <a:cubicBezTo>
                    <a:pt x="8792" y="7238"/>
                    <a:pt x="8840" y="6364"/>
                    <a:pt x="8715" y="5739"/>
                  </a:cubicBezTo>
                  <a:lnTo>
                    <a:pt x="8715" y="5739"/>
                  </a:lnTo>
                  <a:cubicBezTo>
                    <a:pt x="8726" y="5739"/>
                    <a:pt x="8737" y="5739"/>
                    <a:pt x="8747" y="5739"/>
                  </a:cubicBezTo>
                  <a:cubicBezTo>
                    <a:pt x="9254" y="5739"/>
                    <a:pt x="9822" y="5412"/>
                    <a:pt x="9673" y="4847"/>
                  </a:cubicBezTo>
                  <a:cubicBezTo>
                    <a:pt x="9572" y="4473"/>
                    <a:pt x="9218" y="4140"/>
                    <a:pt x="8837" y="4056"/>
                  </a:cubicBezTo>
                  <a:cubicBezTo>
                    <a:pt x="8715" y="4031"/>
                    <a:pt x="8596" y="4019"/>
                    <a:pt x="8478" y="4019"/>
                  </a:cubicBezTo>
                  <a:cubicBezTo>
                    <a:pt x="8343" y="4019"/>
                    <a:pt x="8208" y="4034"/>
                    <a:pt x="8070" y="4060"/>
                  </a:cubicBezTo>
                  <a:cubicBezTo>
                    <a:pt x="7825" y="4104"/>
                    <a:pt x="7547" y="4293"/>
                    <a:pt x="7297" y="4293"/>
                  </a:cubicBezTo>
                  <a:cubicBezTo>
                    <a:pt x="7289" y="4293"/>
                    <a:pt x="7281" y="4293"/>
                    <a:pt x="7273" y="4293"/>
                  </a:cubicBezTo>
                  <a:cubicBezTo>
                    <a:pt x="6786" y="4032"/>
                    <a:pt x="6315" y="3755"/>
                    <a:pt x="5840" y="3470"/>
                  </a:cubicBezTo>
                  <a:cubicBezTo>
                    <a:pt x="5319" y="3158"/>
                    <a:pt x="4754" y="2922"/>
                    <a:pt x="4205" y="2665"/>
                  </a:cubicBezTo>
                  <a:cubicBezTo>
                    <a:pt x="3830" y="2492"/>
                    <a:pt x="3432" y="2336"/>
                    <a:pt x="3119" y="2061"/>
                  </a:cubicBezTo>
                  <a:cubicBezTo>
                    <a:pt x="2738" y="1728"/>
                    <a:pt x="3119" y="1170"/>
                    <a:pt x="2984" y="746"/>
                  </a:cubicBezTo>
                  <a:cubicBezTo>
                    <a:pt x="2828" y="254"/>
                    <a:pt x="2366" y="1"/>
                    <a:pt x="18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p27"/>
            <p:cNvSpPr/>
            <p:nvPr/>
          </p:nvSpPr>
          <p:spPr>
            <a:xfrm>
              <a:off x="5897275" y="4884225"/>
              <a:ext cx="173000" cy="186400"/>
            </a:xfrm>
            <a:custGeom>
              <a:avLst/>
              <a:gdLst/>
              <a:ahLst/>
              <a:cxnLst/>
              <a:rect l="l" t="t" r="r" b="b"/>
              <a:pathLst>
                <a:path w="6920" h="7456" extrusionOk="0">
                  <a:moveTo>
                    <a:pt x="1809" y="1"/>
                  </a:moveTo>
                  <a:cubicBezTo>
                    <a:pt x="1770" y="1"/>
                    <a:pt x="1730" y="3"/>
                    <a:pt x="1691" y="7"/>
                  </a:cubicBezTo>
                  <a:cubicBezTo>
                    <a:pt x="1309" y="45"/>
                    <a:pt x="1236" y="531"/>
                    <a:pt x="1156" y="899"/>
                  </a:cubicBezTo>
                  <a:cubicBezTo>
                    <a:pt x="1060" y="833"/>
                    <a:pt x="960" y="804"/>
                    <a:pt x="862" y="804"/>
                  </a:cubicBezTo>
                  <a:cubicBezTo>
                    <a:pt x="629" y="804"/>
                    <a:pt x="406" y="967"/>
                    <a:pt x="261" y="1180"/>
                  </a:cubicBezTo>
                  <a:cubicBezTo>
                    <a:pt x="1" y="1568"/>
                    <a:pt x="29" y="2068"/>
                    <a:pt x="393" y="2363"/>
                  </a:cubicBezTo>
                  <a:cubicBezTo>
                    <a:pt x="587" y="2522"/>
                    <a:pt x="847" y="2551"/>
                    <a:pt x="1097" y="2551"/>
                  </a:cubicBezTo>
                  <a:cubicBezTo>
                    <a:pt x="1168" y="2551"/>
                    <a:pt x="1238" y="2549"/>
                    <a:pt x="1305" y="2547"/>
                  </a:cubicBezTo>
                  <a:cubicBezTo>
                    <a:pt x="1353" y="2545"/>
                    <a:pt x="1400" y="2543"/>
                    <a:pt x="1447" y="2543"/>
                  </a:cubicBezTo>
                  <a:cubicBezTo>
                    <a:pt x="1654" y="2543"/>
                    <a:pt x="1848" y="2571"/>
                    <a:pt x="2027" y="2710"/>
                  </a:cubicBezTo>
                  <a:cubicBezTo>
                    <a:pt x="2236" y="2873"/>
                    <a:pt x="2385" y="3130"/>
                    <a:pt x="2540" y="3338"/>
                  </a:cubicBezTo>
                  <a:cubicBezTo>
                    <a:pt x="3137" y="4125"/>
                    <a:pt x="3838" y="4826"/>
                    <a:pt x="4418" y="5624"/>
                  </a:cubicBezTo>
                  <a:cubicBezTo>
                    <a:pt x="4425" y="5631"/>
                    <a:pt x="4431" y="5638"/>
                    <a:pt x="4439" y="5642"/>
                  </a:cubicBezTo>
                  <a:cubicBezTo>
                    <a:pt x="4241" y="5989"/>
                    <a:pt x="4053" y="6242"/>
                    <a:pt x="4178" y="6662"/>
                  </a:cubicBezTo>
                  <a:cubicBezTo>
                    <a:pt x="4276" y="6995"/>
                    <a:pt x="4577" y="7314"/>
                    <a:pt x="4910" y="7418"/>
                  </a:cubicBezTo>
                  <a:cubicBezTo>
                    <a:pt x="4990" y="7444"/>
                    <a:pt x="5064" y="7456"/>
                    <a:pt x="5133" y="7456"/>
                  </a:cubicBezTo>
                  <a:cubicBezTo>
                    <a:pt x="5607" y="7456"/>
                    <a:pt x="5832" y="6890"/>
                    <a:pt x="5899" y="6436"/>
                  </a:cubicBezTo>
                  <a:cubicBezTo>
                    <a:pt x="6013" y="6480"/>
                    <a:pt x="6140" y="6504"/>
                    <a:pt x="6264" y="6504"/>
                  </a:cubicBezTo>
                  <a:cubicBezTo>
                    <a:pt x="6571" y="6504"/>
                    <a:pt x="6861" y="6358"/>
                    <a:pt x="6891" y="6010"/>
                  </a:cubicBezTo>
                  <a:cubicBezTo>
                    <a:pt x="6919" y="5690"/>
                    <a:pt x="6735" y="5333"/>
                    <a:pt x="6465" y="5160"/>
                  </a:cubicBezTo>
                  <a:cubicBezTo>
                    <a:pt x="6277" y="5045"/>
                    <a:pt x="6083" y="4982"/>
                    <a:pt x="5864" y="4948"/>
                  </a:cubicBezTo>
                  <a:cubicBezTo>
                    <a:pt x="5820" y="4941"/>
                    <a:pt x="5773" y="4938"/>
                    <a:pt x="5724" y="4938"/>
                  </a:cubicBezTo>
                  <a:cubicBezTo>
                    <a:pt x="5632" y="4938"/>
                    <a:pt x="5533" y="4947"/>
                    <a:pt x="5437" y="4947"/>
                  </a:cubicBezTo>
                  <a:cubicBezTo>
                    <a:pt x="5345" y="4947"/>
                    <a:pt x="5256" y="4939"/>
                    <a:pt x="5181" y="4906"/>
                  </a:cubicBezTo>
                  <a:cubicBezTo>
                    <a:pt x="4876" y="4569"/>
                    <a:pt x="4588" y="4223"/>
                    <a:pt x="4296" y="3869"/>
                  </a:cubicBezTo>
                  <a:cubicBezTo>
                    <a:pt x="3981" y="3480"/>
                    <a:pt x="3602" y="3140"/>
                    <a:pt x="3248" y="2786"/>
                  </a:cubicBezTo>
                  <a:cubicBezTo>
                    <a:pt x="3009" y="2547"/>
                    <a:pt x="2742" y="2314"/>
                    <a:pt x="2575" y="2013"/>
                  </a:cubicBezTo>
                  <a:cubicBezTo>
                    <a:pt x="2370" y="1648"/>
                    <a:pt x="2825" y="1319"/>
                    <a:pt x="2839" y="955"/>
                  </a:cubicBezTo>
                  <a:cubicBezTo>
                    <a:pt x="2859" y="389"/>
                    <a:pt x="2345" y="1"/>
                    <a:pt x="18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2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5" name="Google Shape;2115;p28"/>
          <p:cNvSpPr txBox="1">
            <a:spLocks noGrp="1"/>
          </p:cNvSpPr>
          <p:nvPr>
            <p:ph type="title"/>
          </p:nvPr>
        </p:nvSpPr>
        <p:spPr>
          <a:xfrm>
            <a:off x="2205300" y="1510650"/>
            <a:ext cx="4733400" cy="21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2116" name="Google Shape;2116;p28"/>
          <p:cNvGrpSpPr/>
          <p:nvPr/>
        </p:nvGrpSpPr>
        <p:grpSpPr>
          <a:xfrm rot="9997514">
            <a:off x="3489712" y="3459858"/>
            <a:ext cx="7550032" cy="2647342"/>
            <a:chOff x="5021625" y="1087550"/>
            <a:chExt cx="996900" cy="283625"/>
          </a:xfrm>
        </p:grpSpPr>
        <p:sp>
          <p:nvSpPr>
            <p:cNvPr id="2117" name="Google Shape;2117;p28"/>
            <p:cNvSpPr/>
            <p:nvPr/>
          </p:nvSpPr>
          <p:spPr>
            <a:xfrm>
              <a:off x="5021625" y="1091500"/>
              <a:ext cx="996900" cy="249875"/>
            </a:xfrm>
            <a:custGeom>
              <a:avLst/>
              <a:gdLst/>
              <a:ahLst/>
              <a:cxnLst/>
              <a:rect l="l" t="t" r="r" b="b"/>
              <a:pathLst>
                <a:path w="39876" h="9995" extrusionOk="0">
                  <a:moveTo>
                    <a:pt x="27441" y="108"/>
                  </a:moveTo>
                  <a:cubicBezTo>
                    <a:pt x="27477" y="108"/>
                    <a:pt x="27504" y="146"/>
                    <a:pt x="27470" y="156"/>
                  </a:cubicBezTo>
                  <a:cubicBezTo>
                    <a:pt x="27468" y="157"/>
                    <a:pt x="27466" y="157"/>
                    <a:pt x="27464" y="157"/>
                  </a:cubicBezTo>
                  <a:cubicBezTo>
                    <a:pt x="27455" y="157"/>
                    <a:pt x="27450" y="150"/>
                    <a:pt x="27454" y="139"/>
                  </a:cubicBezTo>
                  <a:cubicBezTo>
                    <a:pt x="27457" y="129"/>
                    <a:pt x="27450" y="119"/>
                    <a:pt x="27433" y="114"/>
                  </a:cubicBezTo>
                  <a:cubicBezTo>
                    <a:pt x="27419" y="111"/>
                    <a:pt x="27422" y="108"/>
                    <a:pt x="27436" y="108"/>
                  </a:cubicBezTo>
                  <a:cubicBezTo>
                    <a:pt x="27438" y="108"/>
                    <a:pt x="27439" y="108"/>
                    <a:pt x="27441" y="108"/>
                  </a:cubicBezTo>
                  <a:close/>
                  <a:moveTo>
                    <a:pt x="28599" y="152"/>
                  </a:moveTo>
                  <a:cubicBezTo>
                    <a:pt x="28601" y="152"/>
                    <a:pt x="28603" y="152"/>
                    <a:pt x="28605" y="153"/>
                  </a:cubicBezTo>
                  <a:cubicBezTo>
                    <a:pt x="28623" y="156"/>
                    <a:pt x="28633" y="164"/>
                    <a:pt x="28636" y="170"/>
                  </a:cubicBezTo>
                  <a:cubicBezTo>
                    <a:pt x="28636" y="174"/>
                    <a:pt x="28629" y="181"/>
                    <a:pt x="28615" y="184"/>
                  </a:cubicBezTo>
                  <a:cubicBezTo>
                    <a:pt x="28614" y="185"/>
                    <a:pt x="28612" y="185"/>
                    <a:pt x="28610" y="185"/>
                  </a:cubicBezTo>
                  <a:cubicBezTo>
                    <a:pt x="28601" y="185"/>
                    <a:pt x="28591" y="179"/>
                    <a:pt x="28588" y="167"/>
                  </a:cubicBezTo>
                  <a:cubicBezTo>
                    <a:pt x="28585" y="158"/>
                    <a:pt x="28589" y="152"/>
                    <a:pt x="28599" y="152"/>
                  </a:cubicBezTo>
                  <a:close/>
                  <a:moveTo>
                    <a:pt x="27339" y="128"/>
                  </a:moveTo>
                  <a:cubicBezTo>
                    <a:pt x="27341" y="128"/>
                    <a:pt x="27340" y="131"/>
                    <a:pt x="27339" y="135"/>
                  </a:cubicBezTo>
                  <a:cubicBezTo>
                    <a:pt x="27332" y="146"/>
                    <a:pt x="27350" y="164"/>
                    <a:pt x="27381" y="170"/>
                  </a:cubicBezTo>
                  <a:cubicBezTo>
                    <a:pt x="27450" y="191"/>
                    <a:pt x="27457" y="226"/>
                    <a:pt x="27395" y="236"/>
                  </a:cubicBezTo>
                  <a:cubicBezTo>
                    <a:pt x="27392" y="236"/>
                    <a:pt x="27388" y="237"/>
                    <a:pt x="27385" y="237"/>
                  </a:cubicBezTo>
                  <a:cubicBezTo>
                    <a:pt x="27328" y="237"/>
                    <a:pt x="27285" y="172"/>
                    <a:pt x="27325" y="139"/>
                  </a:cubicBezTo>
                  <a:cubicBezTo>
                    <a:pt x="27332" y="132"/>
                    <a:pt x="27337" y="128"/>
                    <a:pt x="27339" y="128"/>
                  </a:cubicBezTo>
                  <a:close/>
                  <a:moveTo>
                    <a:pt x="29418" y="221"/>
                  </a:moveTo>
                  <a:cubicBezTo>
                    <a:pt x="29421" y="221"/>
                    <a:pt x="29424" y="222"/>
                    <a:pt x="29427" y="223"/>
                  </a:cubicBezTo>
                  <a:cubicBezTo>
                    <a:pt x="29441" y="226"/>
                    <a:pt x="29455" y="236"/>
                    <a:pt x="29459" y="247"/>
                  </a:cubicBezTo>
                  <a:cubicBezTo>
                    <a:pt x="29461" y="257"/>
                    <a:pt x="29458" y="262"/>
                    <a:pt x="29450" y="262"/>
                  </a:cubicBezTo>
                  <a:cubicBezTo>
                    <a:pt x="29448" y="262"/>
                    <a:pt x="29445" y="261"/>
                    <a:pt x="29441" y="260"/>
                  </a:cubicBezTo>
                  <a:cubicBezTo>
                    <a:pt x="29424" y="257"/>
                    <a:pt x="29410" y="247"/>
                    <a:pt x="29406" y="236"/>
                  </a:cubicBezTo>
                  <a:cubicBezTo>
                    <a:pt x="29404" y="226"/>
                    <a:pt x="29409" y="221"/>
                    <a:pt x="29418" y="221"/>
                  </a:cubicBezTo>
                  <a:close/>
                  <a:moveTo>
                    <a:pt x="28273" y="239"/>
                  </a:moveTo>
                  <a:cubicBezTo>
                    <a:pt x="28276" y="239"/>
                    <a:pt x="28279" y="239"/>
                    <a:pt x="28282" y="239"/>
                  </a:cubicBezTo>
                  <a:cubicBezTo>
                    <a:pt x="28303" y="239"/>
                    <a:pt x="28321" y="244"/>
                    <a:pt x="28321" y="250"/>
                  </a:cubicBezTo>
                  <a:cubicBezTo>
                    <a:pt x="28324" y="253"/>
                    <a:pt x="28311" y="260"/>
                    <a:pt x="28293" y="268"/>
                  </a:cubicBezTo>
                  <a:cubicBezTo>
                    <a:pt x="28288" y="268"/>
                    <a:pt x="28284" y="269"/>
                    <a:pt x="28279" y="269"/>
                  </a:cubicBezTo>
                  <a:cubicBezTo>
                    <a:pt x="28265" y="269"/>
                    <a:pt x="28254" y="264"/>
                    <a:pt x="28251" y="253"/>
                  </a:cubicBezTo>
                  <a:cubicBezTo>
                    <a:pt x="28249" y="245"/>
                    <a:pt x="28258" y="239"/>
                    <a:pt x="28273" y="239"/>
                  </a:cubicBezTo>
                  <a:close/>
                  <a:moveTo>
                    <a:pt x="22107" y="329"/>
                  </a:moveTo>
                  <a:cubicBezTo>
                    <a:pt x="22120" y="329"/>
                    <a:pt x="22132" y="333"/>
                    <a:pt x="22135" y="340"/>
                  </a:cubicBezTo>
                  <a:cubicBezTo>
                    <a:pt x="22138" y="354"/>
                    <a:pt x="22131" y="364"/>
                    <a:pt x="22117" y="368"/>
                  </a:cubicBezTo>
                  <a:cubicBezTo>
                    <a:pt x="22107" y="368"/>
                    <a:pt x="22090" y="364"/>
                    <a:pt x="22076" y="354"/>
                  </a:cubicBezTo>
                  <a:cubicBezTo>
                    <a:pt x="22066" y="348"/>
                    <a:pt x="22072" y="337"/>
                    <a:pt x="22093" y="330"/>
                  </a:cubicBezTo>
                  <a:cubicBezTo>
                    <a:pt x="22098" y="329"/>
                    <a:pt x="22102" y="329"/>
                    <a:pt x="22107" y="329"/>
                  </a:cubicBezTo>
                  <a:close/>
                  <a:moveTo>
                    <a:pt x="31541" y="403"/>
                  </a:moveTo>
                  <a:cubicBezTo>
                    <a:pt x="31599" y="403"/>
                    <a:pt x="31690" y="415"/>
                    <a:pt x="31693" y="423"/>
                  </a:cubicBezTo>
                  <a:cubicBezTo>
                    <a:pt x="31696" y="429"/>
                    <a:pt x="31671" y="435"/>
                    <a:pt x="31637" y="435"/>
                  </a:cubicBezTo>
                  <a:cubicBezTo>
                    <a:pt x="31629" y="435"/>
                    <a:pt x="31621" y="435"/>
                    <a:pt x="31613" y="434"/>
                  </a:cubicBezTo>
                  <a:cubicBezTo>
                    <a:pt x="31526" y="431"/>
                    <a:pt x="31471" y="413"/>
                    <a:pt x="31505" y="406"/>
                  </a:cubicBezTo>
                  <a:cubicBezTo>
                    <a:pt x="31513" y="404"/>
                    <a:pt x="31526" y="403"/>
                    <a:pt x="31541" y="403"/>
                  </a:cubicBezTo>
                  <a:close/>
                  <a:moveTo>
                    <a:pt x="35114" y="1092"/>
                  </a:moveTo>
                  <a:cubicBezTo>
                    <a:pt x="35121" y="1092"/>
                    <a:pt x="35125" y="1102"/>
                    <a:pt x="35131" y="1121"/>
                  </a:cubicBezTo>
                  <a:cubicBezTo>
                    <a:pt x="35138" y="1142"/>
                    <a:pt x="35135" y="1166"/>
                    <a:pt x="35124" y="1169"/>
                  </a:cubicBezTo>
                  <a:cubicBezTo>
                    <a:pt x="35121" y="1170"/>
                    <a:pt x="35117" y="1170"/>
                    <a:pt x="35114" y="1170"/>
                  </a:cubicBezTo>
                  <a:cubicBezTo>
                    <a:pt x="35083" y="1170"/>
                    <a:pt x="35071" y="1142"/>
                    <a:pt x="35093" y="1110"/>
                  </a:cubicBezTo>
                  <a:cubicBezTo>
                    <a:pt x="35103" y="1098"/>
                    <a:pt x="35109" y="1092"/>
                    <a:pt x="35114" y="1092"/>
                  </a:cubicBezTo>
                  <a:close/>
                  <a:moveTo>
                    <a:pt x="35235" y="1562"/>
                  </a:moveTo>
                  <a:cubicBezTo>
                    <a:pt x="35242" y="1562"/>
                    <a:pt x="35248" y="1568"/>
                    <a:pt x="35252" y="1582"/>
                  </a:cubicBezTo>
                  <a:cubicBezTo>
                    <a:pt x="35260" y="1592"/>
                    <a:pt x="35249" y="1603"/>
                    <a:pt x="35239" y="1607"/>
                  </a:cubicBezTo>
                  <a:cubicBezTo>
                    <a:pt x="35225" y="1610"/>
                    <a:pt x="35222" y="1624"/>
                    <a:pt x="35225" y="1642"/>
                  </a:cubicBezTo>
                  <a:cubicBezTo>
                    <a:pt x="35232" y="1659"/>
                    <a:pt x="35225" y="1672"/>
                    <a:pt x="35211" y="1676"/>
                  </a:cubicBezTo>
                  <a:cubicBezTo>
                    <a:pt x="35206" y="1678"/>
                    <a:pt x="35201" y="1679"/>
                    <a:pt x="35197" y="1679"/>
                  </a:cubicBezTo>
                  <a:cubicBezTo>
                    <a:pt x="35193" y="1679"/>
                    <a:pt x="35190" y="1678"/>
                    <a:pt x="35190" y="1676"/>
                  </a:cubicBezTo>
                  <a:cubicBezTo>
                    <a:pt x="35187" y="1616"/>
                    <a:pt x="35214" y="1562"/>
                    <a:pt x="35235" y="1562"/>
                  </a:cubicBezTo>
                  <a:close/>
                  <a:moveTo>
                    <a:pt x="35355" y="1748"/>
                  </a:moveTo>
                  <a:cubicBezTo>
                    <a:pt x="35368" y="1748"/>
                    <a:pt x="35377" y="1754"/>
                    <a:pt x="35374" y="1763"/>
                  </a:cubicBezTo>
                  <a:cubicBezTo>
                    <a:pt x="35371" y="1776"/>
                    <a:pt x="35356" y="1791"/>
                    <a:pt x="35343" y="1794"/>
                  </a:cubicBezTo>
                  <a:cubicBezTo>
                    <a:pt x="35341" y="1794"/>
                    <a:pt x="35339" y="1795"/>
                    <a:pt x="35338" y="1795"/>
                  </a:cubicBezTo>
                  <a:cubicBezTo>
                    <a:pt x="35329" y="1795"/>
                    <a:pt x="35322" y="1789"/>
                    <a:pt x="35318" y="1780"/>
                  </a:cubicBezTo>
                  <a:cubicBezTo>
                    <a:pt x="35315" y="1766"/>
                    <a:pt x="35326" y="1756"/>
                    <a:pt x="35346" y="1749"/>
                  </a:cubicBezTo>
                  <a:cubicBezTo>
                    <a:pt x="35350" y="1748"/>
                    <a:pt x="35352" y="1748"/>
                    <a:pt x="35355" y="1748"/>
                  </a:cubicBezTo>
                  <a:close/>
                  <a:moveTo>
                    <a:pt x="12443" y="1685"/>
                  </a:moveTo>
                  <a:cubicBezTo>
                    <a:pt x="12459" y="1685"/>
                    <a:pt x="12462" y="1694"/>
                    <a:pt x="12462" y="1714"/>
                  </a:cubicBezTo>
                  <a:cubicBezTo>
                    <a:pt x="12462" y="1738"/>
                    <a:pt x="12449" y="1752"/>
                    <a:pt x="12428" y="1752"/>
                  </a:cubicBezTo>
                  <a:cubicBezTo>
                    <a:pt x="12426" y="1752"/>
                    <a:pt x="12423" y="1752"/>
                    <a:pt x="12421" y="1752"/>
                  </a:cubicBezTo>
                  <a:cubicBezTo>
                    <a:pt x="12402" y="1752"/>
                    <a:pt x="12394" y="1766"/>
                    <a:pt x="12404" y="1797"/>
                  </a:cubicBezTo>
                  <a:cubicBezTo>
                    <a:pt x="12409" y="1820"/>
                    <a:pt x="12412" y="1830"/>
                    <a:pt x="12409" y="1830"/>
                  </a:cubicBezTo>
                  <a:cubicBezTo>
                    <a:pt x="12408" y="1830"/>
                    <a:pt x="12402" y="1822"/>
                    <a:pt x="12393" y="1808"/>
                  </a:cubicBezTo>
                  <a:cubicBezTo>
                    <a:pt x="12373" y="1776"/>
                    <a:pt x="12341" y="1756"/>
                    <a:pt x="12308" y="1756"/>
                  </a:cubicBezTo>
                  <a:cubicBezTo>
                    <a:pt x="12302" y="1756"/>
                    <a:pt x="12295" y="1757"/>
                    <a:pt x="12289" y="1759"/>
                  </a:cubicBezTo>
                  <a:cubicBezTo>
                    <a:pt x="12279" y="1763"/>
                    <a:pt x="12282" y="1770"/>
                    <a:pt x="12295" y="1780"/>
                  </a:cubicBezTo>
                  <a:cubicBezTo>
                    <a:pt x="12307" y="1789"/>
                    <a:pt x="12307" y="1795"/>
                    <a:pt x="12299" y="1795"/>
                  </a:cubicBezTo>
                  <a:cubicBezTo>
                    <a:pt x="12297" y="1795"/>
                    <a:pt x="12295" y="1794"/>
                    <a:pt x="12292" y="1794"/>
                  </a:cubicBezTo>
                  <a:cubicBezTo>
                    <a:pt x="12275" y="1791"/>
                    <a:pt x="12254" y="1773"/>
                    <a:pt x="12240" y="1752"/>
                  </a:cubicBezTo>
                  <a:cubicBezTo>
                    <a:pt x="12225" y="1729"/>
                    <a:pt x="12223" y="1719"/>
                    <a:pt x="12240" y="1719"/>
                  </a:cubicBezTo>
                  <a:cubicBezTo>
                    <a:pt x="12245" y="1719"/>
                    <a:pt x="12252" y="1720"/>
                    <a:pt x="12261" y="1721"/>
                  </a:cubicBezTo>
                  <a:cubicBezTo>
                    <a:pt x="12266" y="1723"/>
                    <a:pt x="12272" y="1723"/>
                    <a:pt x="12279" y="1723"/>
                  </a:cubicBezTo>
                  <a:cubicBezTo>
                    <a:pt x="12306" y="1723"/>
                    <a:pt x="12346" y="1714"/>
                    <a:pt x="12383" y="1701"/>
                  </a:cubicBezTo>
                  <a:cubicBezTo>
                    <a:pt x="12412" y="1690"/>
                    <a:pt x="12431" y="1685"/>
                    <a:pt x="12443" y="1685"/>
                  </a:cubicBezTo>
                  <a:close/>
                  <a:moveTo>
                    <a:pt x="11806" y="1884"/>
                  </a:moveTo>
                  <a:cubicBezTo>
                    <a:pt x="11818" y="1884"/>
                    <a:pt x="11823" y="1889"/>
                    <a:pt x="11821" y="1898"/>
                  </a:cubicBezTo>
                  <a:cubicBezTo>
                    <a:pt x="11817" y="1912"/>
                    <a:pt x="11800" y="1925"/>
                    <a:pt x="11783" y="1930"/>
                  </a:cubicBezTo>
                  <a:cubicBezTo>
                    <a:pt x="11778" y="1930"/>
                    <a:pt x="11774" y="1931"/>
                    <a:pt x="11770" y="1931"/>
                  </a:cubicBezTo>
                  <a:cubicBezTo>
                    <a:pt x="11757" y="1931"/>
                    <a:pt x="11747" y="1927"/>
                    <a:pt x="11744" y="1919"/>
                  </a:cubicBezTo>
                  <a:cubicBezTo>
                    <a:pt x="11741" y="1909"/>
                    <a:pt x="11758" y="1895"/>
                    <a:pt x="11783" y="1888"/>
                  </a:cubicBezTo>
                  <a:cubicBezTo>
                    <a:pt x="11792" y="1885"/>
                    <a:pt x="11800" y="1884"/>
                    <a:pt x="11806" y="1884"/>
                  </a:cubicBezTo>
                  <a:close/>
                  <a:moveTo>
                    <a:pt x="12920" y="1902"/>
                  </a:moveTo>
                  <a:cubicBezTo>
                    <a:pt x="12940" y="1902"/>
                    <a:pt x="12963" y="1908"/>
                    <a:pt x="12972" y="1919"/>
                  </a:cubicBezTo>
                  <a:cubicBezTo>
                    <a:pt x="12982" y="1933"/>
                    <a:pt x="12969" y="1940"/>
                    <a:pt x="12937" y="1940"/>
                  </a:cubicBezTo>
                  <a:cubicBezTo>
                    <a:pt x="12934" y="1940"/>
                    <a:pt x="12930" y="1940"/>
                    <a:pt x="12927" y="1940"/>
                  </a:cubicBezTo>
                  <a:cubicBezTo>
                    <a:pt x="12904" y="1940"/>
                    <a:pt x="12885" y="1932"/>
                    <a:pt x="12882" y="1922"/>
                  </a:cubicBezTo>
                  <a:cubicBezTo>
                    <a:pt x="12877" y="1909"/>
                    <a:pt x="12897" y="1902"/>
                    <a:pt x="12920" y="1902"/>
                  </a:cubicBezTo>
                  <a:close/>
                  <a:moveTo>
                    <a:pt x="12778" y="1918"/>
                  </a:moveTo>
                  <a:cubicBezTo>
                    <a:pt x="12780" y="1918"/>
                    <a:pt x="12783" y="1918"/>
                    <a:pt x="12785" y="1919"/>
                  </a:cubicBezTo>
                  <a:cubicBezTo>
                    <a:pt x="12799" y="1922"/>
                    <a:pt x="12812" y="1930"/>
                    <a:pt x="12812" y="1936"/>
                  </a:cubicBezTo>
                  <a:cubicBezTo>
                    <a:pt x="12816" y="1940"/>
                    <a:pt x="12806" y="1946"/>
                    <a:pt x="12795" y="1950"/>
                  </a:cubicBezTo>
                  <a:cubicBezTo>
                    <a:pt x="12793" y="1951"/>
                    <a:pt x="12791" y="1951"/>
                    <a:pt x="12789" y="1951"/>
                  </a:cubicBezTo>
                  <a:cubicBezTo>
                    <a:pt x="12777" y="1951"/>
                    <a:pt x="12767" y="1944"/>
                    <a:pt x="12764" y="1933"/>
                  </a:cubicBezTo>
                  <a:cubicBezTo>
                    <a:pt x="12761" y="1924"/>
                    <a:pt x="12768" y="1918"/>
                    <a:pt x="12778" y="1918"/>
                  </a:cubicBezTo>
                  <a:close/>
                  <a:moveTo>
                    <a:pt x="11929" y="2070"/>
                  </a:moveTo>
                  <a:cubicBezTo>
                    <a:pt x="11930" y="2070"/>
                    <a:pt x="11933" y="2071"/>
                    <a:pt x="11935" y="2071"/>
                  </a:cubicBezTo>
                  <a:cubicBezTo>
                    <a:pt x="11952" y="2075"/>
                    <a:pt x="11962" y="2082"/>
                    <a:pt x="11967" y="2085"/>
                  </a:cubicBezTo>
                  <a:cubicBezTo>
                    <a:pt x="11967" y="2092"/>
                    <a:pt x="11959" y="2099"/>
                    <a:pt x="11946" y="2103"/>
                  </a:cubicBezTo>
                  <a:cubicBezTo>
                    <a:pt x="11935" y="2103"/>
                    <a:pt x="11921" y="2096"/>
                    <a:pt x="11917" y="2085"/>
                  </a:cubicBezTo>
                  <a:cubicBezTo>
                    <a:pt x="11915" y="2077"/>
                    <a:pt x="11919" y="2070"/>
                    <a:pt x="11929" y="2070"/>
                  </a:cubicBezTo>
                  <a:close/>
                  <a:moveTo>
                    <a:pt x="35490" y="2022"/>
                  </a:moveTo>
                  <a:cubicBezTo>
                    <a:pt x="35500" y="2022"/>
                    <a:pt x="35507" y="2033"/>
                    <a:pt x="35510" y="2061"/>
                  </a:cubicBezTo>
                  <a:cubicBezTo>
                    <a:pt x="35513" y="2089"/>
                    <a:pt x="35505" y="2113"/>
                    <a:pt x="35495" y="2117"/>
                  </a:cubicBezTo>
                  <a:cubicBezTo>
                    <a:pt x="35494" y="2117"/>
                    <a:pt x="35493" y="2117"/>
                    <a:pt x="35491" y="2117"/>
                  </a:cubicBezTo>
                  <a:cubicBezTo>
                    <a:pt x="35459" y="2117"/>
                    <a:pt x="35448" y="2046"/>
                    <a:pt x="35478" y="2026"/>
                  </a:cubicBezTo>
                  <a:cubicBezTo>
                    <a:pt x="35483" y="2024"/>
                    <a:pt x="35487" y="2022"/>
                    <a:pt x="35490" y="2022"/>
                  </a:cubicBezTo>
                  <a:close/>
                  <a:moveTo>
                    <a:pt x="35422" y="2206"/>
                  </a:moveTo>
                  <a:cubicBezTo>
                    <a:pt x="35429" y="2206"/>
                    <a:pt x="35436" y="2209"/>
                    <a:pt x="35443" y="2214"/>
                  </a:cubicBezTo>
                  <a:cubicBezTo>
                    <a:pt x="35454" y="2224"/>
                    <a:pt x="35447" y="2234"/>
                    <a:pt x="35430" y="2238"/>
                  </a:cubicBezTo>
                  <a:cubicBezTo>
                    <a:pt x="35420" y="2241"/>
                    <a:pt x="35411" y="2242"/>
                    <a:pt x="35405" y="2242"/>
                  </a:cubicBezTo>
                  <a:cubicBezTo>
                    <a:pt x="35388" y="2242"/>
                    <a:pt x="35387" y="2231"/>
                    <a:pt x="35406" y="2214"/>
                  </a:cubicBezTo>
                  <a:cubicBezTo>
                    <a:pt x="35409" y="2209"/>
                    <a:pt x="35415" y="2206"/>
                    <a:pt x="35422" y="2206"/>
                  </a:cubicBezTo>
                  <a:close/>
                  <a:moveTo>
                    <a:pt x="35563" y="2188"/>
                  </a:moveTo>
                  <a:cubicBezTo>
                    <a:pt x="35565" y="2188"/>
                    <a:pt x="35567" y="2191"/>
                    <a:pt x="35568" y="2196"/>
                  </a:cubicBezTo>
                  <a:cubicBezTo>
                    <a:pt x="35572" y="2210"/>
                    <a:pt x="35568" y="2228"/>
                    <a:pt x="35558" y="2238"/>
                  </a:cubicBezTo>
                  <a:cubicBezTo>
                    <a:pt x="35550" y="2245"/>
                    <a:pt x="35545" y="2249"/>
                    <a:pt x="35542" y="2249"/>
                  </a:cubicBezTo>
                  <a:cubicBezTo>
                    <a:pt x="35537" y="2249"/>
                    <a:pt x="35540" y="2237"/>
                    <a:pt x="35551" y="2210"/>
                  </a:cubicBezTo>
                  <a:cubicBezTo>
                    <a:pt x="35555" y="2195"/>
                    <a:pt x="35560" y="2188"/>
                    <a:pt x="35563" y="2188"/>
                  </a:cubicBezTo>
                  <a:close/>
                  <a:moveTo>
                    <a:pt x="35567" y="2462"/>
                  </a:moveTo>
                  <a:cubicBezTo>
                    <a:pt x="35576" y="2462"/>
                    <a:pt x="35589" y="2466"/>
                    <a:pt x="35600" y="2474"/>
                  </a:cubicBezTo>
                  <a:cubicBezTo>
                    <a:pt x="35610" y="2481"/>
                    <a:pt x="35603" y="2495"/>
                    <a:pt x="35582" y="2498"/>
                  </a:cubicBezTo>
                  <a:cubicBezTo>
                    <a:pt x="35578" y="2499"/>
                    <a:pt x="35573" y="2500"/>
                    <a:pt x="35569" y="2500"/>
                  </a:cubicBezTo>
                  <a:cubicBezTo>
                    <a:pt x="35555" y="2500"/>
                    <a:pt x="35543" y="2496"/>
                    <a:pt x="35540" y="2488"/>
                  </a:cubicBezTo>
                  <a:cubicBezTo>
                    <a:pt x="35537" y="2478"/>
                    <a:pt x="35544" y="2467"/>
                    <a:pt x="35558" y="2463"/>
                  </a:cubicBezTo>
                  <a:cubicBezTo>
                    <a:pt x="35560" y="2463"/>
                    <a:pt x="35563" y="2462"/>
                    <a:pt x="35567" y="2462"/>
                  </a:cubicBezTo>
                  <a:close/>
                  <a:moveTo>
                    <a:pt x="39549" y="4031"/>
                  </a:moveTo>
                  <a:cubicBezTo>
                    <a:pt x="39558" y="4031"/>
                    <a:pt x="39567" y="4042"/>
                    <a:pt x="39572" y="4060"/>
                  </a:cubicBezTo>
                  <a:cubicBezTo>
                    <a:pt x="39578" y="4079"/>
                    <a:pt x="39573" y="4095"/>
                    <a:pt x="39561" y="4095"/>
                  </a:cubicBezTo>
                  <a:cubicBezTo>
                    <a:pt x="39560" y="4095"/>
                    <a:pt x="39559" y="4095"/>
                    <a:pt x="39558" y="4095"/>
                  </a:cubicBezTo>
                  <a:cubicBezTo>
                    <a:pt x="39544" y="4087"/>
                    <a:pt x="39531" y="4080"/>
                    <a:pt x="39527" y="4070"/>
                  </a:cubicBezTo>
                  <a:cubicBezTo>
                    <a:pt x="39523" y="4060"/>
                    <a:pt x="39531" y="4045"/>
                    <a:pt x="39540" y="4035"/>
                  </a:cubicBezTo>
                  <a:cubicBezTo>
                    <a:pt x="39543" y="4033"/>
                    <a:pt x="39546" y="4031"/>
                    <a:pt x="39549" y="4031"/>
                  </a:cubicBezTo>
                  <a:close/>
                  <a:moveTo>
                    <a:pt x="39192" y="4538"/>
                  </a:moveTo>
                  <a:cubicBezTo>
                    <a:pt x="39193" y="4538"/>
                    <a:pt x="39194" y="4538"/>
                    <a:pt x="39194" y="4538"/>
                  </a:cubicBezTo>
                  <a:cubicBezTo>
                    <a:pt x="39241" y="4619"/>
                    <a:pt x="39248" y="4639"/>
                    <a:pt x="39193" y="4639"/>
                  </a:cubicBezTo>
                  <a:cubicBezTo>
                    <a:pt x="39179" y="4639"/>
                    <a:pt x="39161" y="4638"/>
                    <a:pt x="39138" y="4636"/>
                  </a:cubicBezTo>
                  <a:cubicBezTo>
                    <a:pt x="39103" y="4636"/>
                    <a:pt x="39073" y="4622"/>
                    <a:pt x="39069" y="4607"/>
                  </a:cubicBezTo>
                  <a:cubicBezTo>
                    <a:pt x="39066" y="4599"/>
                    <a:pt x="39076" y="4589"/>
                    <a:pt x="39092" y="4589"/>
                  </a:cubicBezTo>
                  <a:cubicBezTo>
                    <a:pt x="39095" y="4589"/>
                    <a:pt x="39097" y="4590"/>
                    <a:pt x="39100" y="4590"/>
                  </a:cubicBezTo>
                  <a:cubicBezTo>
                    <a:pt x="39124" y="4590"/>
                    <a:pt x="39152" y="4580"/>
                    <a:pt x="39166" y="4562"/>
                  </a:cubicBezTo>
                  <a:cubicBezTo>
                    <a:pt x="39178" y="4547"/>
                    <a:pt x="39187" y="4538"/>
                    <a:pt x="39192" y="4538"/>
                  </a:cubicBezTo>
                  <a:close/>
                  <a:moveTo>
                    <a:pt x="13410" y="4843"/>
                  </a:moveTo>
                  <a:cubicBezTo>
                    <a:pt x="13415" y="4843"/>
                    <a:pt x="13420" y="4846"/>
                    <a:pt x="13424" y="4854"/>
                  </a:cubicBezTo>
                  <a:cubicBezTo>
                    <a:pt x="13427" y="4865"/>
                    <a:pt x="13416" y="4875"/>
                    <a:pt x="13406" y="4878"/>
                  </a:cubicBezTo>
                  <a:cubicBezTo>
                    <a:pt x="13400" y="4879"/>
                    <a:pt x="13395" y="4880"/>
                    <a:pt x="13391" y="4880"/>
                  </a:cubicBezTo>
                  <a:cubicBezTo>
                    <a:pt x="13385" y="4880"/>
                    <a:pt x="13382" y="4879"/>
                    <a:pt x="13382" y="4875"/>
                  </a:cubicBezTo>
                  <a:cubicBezTo>
                    <a:pt x="13378" y="4871"/>
                    <a:pt x="13385" y="4861"/>
                    <a:pt x="13395" y="4851"/>
                  </a:cubicBezTo>
                  <a:cubicBezTo>
                    <a:pt x="13400" y="4846"/>
                    <a:pt x="13405" y="4843"/>
                    <a:pt x="13410" y="4843"/>
                  </a:cubicBezTo>
                  <a:close/>
                  <a:moveTo>
                    <a:pt x="31952" y="4888"/>
                  </a:moveTo>
                  <a:cubicBezTo>
                    <a:pt x="31961" y="4888"/>
                    <a:pt x="31971" y="4895"/>
                    <a:pt x="31974" y="4906"/>
                  </a:cubicBezTo>
                  <a:cubicBezTo>
                    <a:pt x="31977" y="4915"/>
                    <a:pt x="31970" y="4921"/>
                    <a:pt x="31960" y="4921"/>
                  </a:cubicBezTo>
                  <a:cubicBezTo>
                    <a:pt x="31958" y="4921"/>
                    <a:pt x="31956" y="4920"/>
                    <a:pt x="31953" y="4920"/>
                  </a:cubicBezTo>
                  <a:cubicBezTo>
                    <a:pt x="31939" y="4916"/>
                    <a:pt x="31925" y="4910"/>
                    <a:pt x="31925" y="4902"/>
                  </a:cubicBezTo>
                  <a:cubicBezTo>
                    <a:pt x="31925" y="4899"/>
                    <a:pt x="31933" y="4892"/>
                    <a:pt x="31946" y="4889"/>
                  </a:cubicBezTo>
                  <a:cubicBezTo>
                    <a:pt x="31948" y="4888"/>
                    <a:pt x="31950" y="4888"/>
                    <a:pt x="31952" y="4888"/>
                  </a:cubicBezTo>
                  <a:close/>
                  <a:moveTo>
                    <a:pt x="341" y="5082"/>
                  </a:moveTo>
                  <a:cubicBezTo>
                    <a:pt x="346" y="5082"/>
                    <a:pt x="347" y="5091"/>
                    <a:pt x="347" y="5110"/>
                  </a:cubicBezTo>
                  <a:cubicBezTo>
                    <a:pt x="347" y="5135"/>
                    <a:pt x="340" y="5159"/>
                    <a:pt x="330" y="5159"/>
                  </a:cubicBezTo>
                  <a:cubicBezTo>
                    <a:pt x="326" y="5161"/>
                    <a:pt x="323" y="5161"/>
                    <a:pt x="320" y="5161"/>
                  </a:cubicBezTo>
                  <a:cubicBezTo>
                    <a:pt x="298" y="5161"/>
                    <a:pt x="299" y="5131"/>
                    <a:pt x="323" y="5100"/>
                  </a:cubicBezTo>
                  <a:cubicBezTo>
                    <a:pt x="332" y="5088"/>
                    <a:pt x="338" y="5082"/>
                    <a:pt x="341" y="5082"/>
                  </a:cubicBezTo>
                  <a:close/>
                  <a:moveTo>
                    <a:pt x="39303" y="5190"/>
                  </a:moveTo>
                  <a:cubicBezTo>
                    <a:pt x="39315" y="5190"/>
                    <a:pt x="39326" y="5200"/>
                    <a:pt x="39332" y="5214"/>
                  </a:cubicBezTo>
                  <a:cubicBezTo>
                    <a:pt x="39336" y="5232"/>
                    <a:pt x="39322" y="5249"/>
                    <a:pt x="39298" y="5256"/>
                  </a:cubicBezTo>
                  <a:cubicBezTo>
                    <a:pt x="39284" y="5260"/>
                    <a:pt x="39272" y="5262"/>
                    <a:pt x="39263" y="5262"/>
                  </a:cubicBezTo>
                  <a:cubicBezTo>
                    <a:pt x="39254" y="5262"/>
                    <a:pt x="39249" y="5260"/>
                    <a:pt x="39249" y="5256"/>
                  </a:cubicBezTo>
                  <a:cubicBezTo>
                    <a:pt x="39246" y="5253"/>
                    <a:pt x="39260" y="5243"/>
                    <a:pt x="39281" y="5239"/>
                  </a:cubicBezTo>
                  <a:cubicBezTo>
                    <a:pt x="39302" y="5232"/>
                    <a:pt x="39308" y="5222"/>
                    <a:pt x="39294" y="5211"/>
                  </a:cubicBezTo>
                  <a:cubicBezTo>
                    <a:pt x="39284" y="5204"/>
                    <a:pt x="39287" y="5194"/>
                    <a:pt x="39298" y="5190"/>
                  </a:cubicBezTo>
                  <a:cubicBezTo>
                    <a:pt x="39300" y="5190"/>
                    <a:pt x="39301" y="5190"/>
                    <a:pt x="39303" y="5190"/>
                  </a:cubicBezTo>
                  <a:close/>
                  <a:moveTo>
                    <a:pt x="271" y="5408"/>
                  </a:moveTo>
                  <a:cubicBezTo>
                    <a:pt x="282" y="5408"/>
                    <a:pt x="293" y="5414"/>
                    <a:pt x="295" y="5423"/>
                  </a:cubicBezTo>
                  <a:cubicBezTo>
                    <a:pt x="299" y="5437"/>
                    <a:pt x="292" y="5448"/>
                    <a:pt x="278" y="5451"/>
                  </a:cubicBezTo>
                  <a:cubicBezTo>
                    <a:pt x="275" y="5451"/>
                    <a:pt x="273" y="5452"/>
                    <a:pt x="271" y="5452"/>
                  </a:cubicBezTo>
                  <a:cubicBezTo>
                    <a:pt x="260" y="5452"/>
                    <a:pt x="253" y="5446"/>
                    <a:pt x="250" y="5437"/>
                  </a:cubicBezTo>
                  <a:cubicBezTo>
                    <a:pt x="247" y="5423"/>
                    <a:pt x="254" y="5413"/>
                    <a:pt x="264" y="5409"/>
                  </a:cubicBezTo>
                  <a:cubicBezTo>
                    <a:pt x="266" y="5409"/>
                    <a:pt x="269" y="5408"/>
                    <a:pt x="271" y="5408"/>
                  </a:cubicBezTo>
                  <a:close/>
                  <a:moveTo>
                    <a:pt x="39470" y="5537"/>
                  </a:moveTo>
                  <a:cubicBezTo>
                    <a:pt x="39472" y="5537"/>
                    <a:pt x="39475" y="5540"/>
                    <a:pt x="39478" y="5544"/>
                  </a:cubicBezTo>
                  <a:cubicBezTo>
                    <a:pt x="39489" y="5558"/>
                    <a:pt x="39496" y="5576"/>
                    <a:pt x="39489" y="5582"/>
                  </a:cubicBezTo>
                  <a:cubicBezTo>
                    <a:pt x="39487" y="5585"/>
                    <a:pt x="39485" y="5587"/>
                    <a:pt x="39483" y="5587"/>
                  </a:cubicBezTo>
                  <a:cubicBezTo>
                    <a:pt x="39478" y="5587"/>
                    <a:pt x="39473" y="5577"/>
                    <a:pt x="39468" y="5562"/>
                  </a:cubicBezTo>
                  <a:cubicBezTo>
                    <a:pt x="39466" y="5546"/>
                    <a:pt x="39467" y="5537"/>
                    <a:pt x="39470" y="5537"/>
                  </a:cubicBezTo>
                  <a:close/>
                  <a:moveTo>
                    <a:pt x="771" y="5830"/>
                  </a:moveTo>
                  <a:cubicBezTo>
                    <a:pt x="776" y="5830"/>
                    <a:pt x="782" y="5831"/>
                    <a:pt x="788" y="5832"/>
                  </a:cubicBezTo>
                  <a:cubicBezTo>
                    <a:pt x="809" y="5836"/>
                    <a:pt x="816" y="5843"/>
                    <a:pt x="805" y="5846"/>
                  </a:cubicBezTo>
                  <a:cubicBezTo>
                    <a:pt x="792" y="5850"/>
                    <a:pt x="805" y="5864"/>
                    <a:pt x="830" y="5871"/>
                  </a:cubicBezTo>
                  <a:cubicBezTo>
                    <a:pt x="875" y="5885"/>
                    <a:pt x="875" y="5888"/>
                    <a:pt x="837" y="5909"/>
                  </a:cubicBezTo>
                  <a:cubicBezTo>
                    <a:pt x="824" y="5917"/>
                    <a:pt x="814" y="5920"/>
                    <a:pt x="806" y="5920"/>
                  </a:cubicBezTo>
                  <a:cubicBezTo>
                    <a:pt x="795" y="5920"/>
                    <a:pt x="788" y="5915"/>
                    <a:pt x="784" y="5906"/>
                  </a:cubicBezTo>
                  <a:cubicBezTo>
                    <a:pt x="780" y="5894"/>
                    <a:pt x="773" y="5886"/>
                    <a:pt x="767" y="5886"/>
                  </a:cubicBezTo>
                  <a:cubicBezTo>
                    <a:pt x="763" y="5886"/>
                    <a:pt x="760" y="5888"/>
                    <a:pt x="757" y="5891"/>
                  </a:cubicBezTo>
                  <a:cubicBezTo>
                    <a:pt x="751" y="5897"/>
                    <a:pt x="747" y="5899"/>
                    <a:pt x="743" y="5899"/>
                  </a:cubicBezTo>
                  <a:cubicBezTo>
                    <a:pt x="732" y="5899"/>
                    <a:pt x="729" y="5878"/>
                    <a:pt x="739" y="5850"/>
                  </a:cubicBezTo>
                  <a:cubicBezTo>
                    <a:pt x="745" y="5837"/>
                    <a:pt x="755" y="5830"/>
                    <a:pt x="771" y="5830"/>
                  </a:cubicBezTo>
                  <a:close/>
                  <a:moveTo>
                    <a:pt x="38638" y="6175"/>
                  </a:moveTo>
                  <a:cubicBezTo>
                    <a:pt x="38640" y="6175"/>
                    <a:pt x="38643" y="6175"/>
                    <a:pt x="38645" y="6176"/>
                  </a:cubicBezTo>
                  <a:cubicBezTo>
                    <a:pt x="38660" y="6179"/>
                    <a:pt x="38674" y="6186"/>
                    <a:pt x="38674" y="6193"/>
                  </a:cubicBezTo>
                  <a:cubicBezTo>
                    <a:pt x="38674" y="6197"/>
                    <a:pt x="38666" y="6204"/>
                    <a:pt x="38653" y="6207"/>
                  </a:cubicBezTo>
                  <a:cubicBezTo>
                    <a:pt x="38651" y="6208"/>
                    <a:pt x="38649" y="6208"/>
                    <a:pt x="38647" y="6208"/>
                  </a:cubicBezTo>
                  <a:cubicBezTo>
                    <a:pt x="38638" y="6208"/>
                    <a:pt x="38627" y="6201"/>
                    <a:pt x="38625" y="6189"/>
                  </a:cubicBezTo>
                  <a:cubicBezTo>
                    <a:pt x="38622" y="6181"/>
                    <a:pt x="38628" y="6175"/>
                    <a:pt x="38638" y="6175"/>
                  </a:cubicBezTo>
                  <a:close/>
                  <a:moveTo>
                    <a:pt x="39552" y="6193"/>
                  </a:moveTo>
                  <a:cubicBezTo>
                    <a:pt x="39566" y="6193"/>
                    <a:pt x="39579" y="6197"/>
                    <a:pt x="39585" y="6204"/>
                  </a:cubicBezTo>
                  <a:cubicBezTo>
                    <a:pt x="39596" y="6210"/>
                    <a:pt x="39600" y="6221"/>
                    <a:pt x="39590" y="6224"/>
                  </a:cubicBezTo>
                  <a:cubicBezTo>
                    <a:pt x="39587" y="6225"/>
                    <a:pt x="39583" y="6226"/>
                    <a:pt x="39578" y="6226"/>
                  </a:cubicBezTo>
                  <a:cubicBezTo>
                    <a:pt x="39565" y="6226"/>
                    <a:pt x="39546" y="6223"/>
                    <a:pt x="39531" y="6218"/>
                  </a:cubicBezTo>
                  <a:cubicBezTo>
                    <a:pt x="39492" y="6207"/>
                    <a:pt x="39492" y="6204"/>
                    <a:pt x="39527" y="6197"/>
                  </a:cubicBezTo>
                  <a:cubicBezTo>
                    <a:pt x="39535" y="6194"/>
                    <a:pt x="39543" y="6193"/>
                    <a:pt x="39552" y="6193"/>
                  </a:cubicBezTo>
                  <a:close/>
                  <a:moveTo>
                    <a:pt x="547" y="6159"/>
                  </a:moveTo>
                  <a:cubicBezTo>
                    <a:pt x="555" y="6159"/>
                    <a:pt x="564" y="6163"/>
                    <a:pt x="573" y="6172"/>
                  </a:cubicBezTo>
                  <a:cubicBezTo>
                    <a:pt x="581" y="6183"/>
                    <a:pt x="599" y="6192"/>
                    <a:pt x="617" y="6192"/>
                  </a:cubicBezTo>
                  <a:cubicBezTo>
                    <a:pt x="622" y="6192"/>
                    <a:pt x="627" y="6191"/>
                    <a:pt x="632" y="6189"/>
                  </a:cubicBezTo>
                  <a:cubicBezTo>
                    <a:pt x="641" y="6187"/>
                    <a:pt x="648" y="6186"/>
                    <a:pt x="652" y="6186"/>
                  </a:cubicBezTo>
                  <a:cubicBezTo>
                    <a:pt x="661" y="6186"/>
                    <a:pt x="656" y="6192"/>
                    <a:pt x="638" y="6207"/>
                  </a:cubicBezTo>
                  <a:cubicBezTo>
                    <a:pt x="628" y="6218"/>
                    <a:pt x="617" y="6223"/>
                    <a:pt x="607" y="6223"/>
                  </a:cubicBezTo>
                  <a:cubicBezTo>
                    <a:pt x="601" y="6223"/>
                    <a:pt x="595" y="6221"/>
                    <a:pt x="590" y="6218"/>
                  </a:cubicBezTo>
                  <a:cubicBezTo>
                    <a:pt x="586" y="6213"/>
                    <a:pt x="580" y="6211"/>
                    <a:pt x="573" y="6211"/>
                  </a:cubicBezTo>
                  <a:cubicBezTo>
                    <a:pt x="564" y="6211"/>
                    <a:pt x="555" y="6215"/>
                    <a:pt x="548" y="6221"/>
                  </a:cubicBezTo>
                  <a:cubicBezTo>
                    <a:pt x="545" y="6224"/>
                    <a:pt x="541" y="6226"/>
                    <a:pt x="538" y="6226"/>
                  </a:cubicBezTo>
                  <a:cubicBezTo>
                    <a:pt x="530" y="6226"/>
                    <a:pt x="523" y="6220"/>
                    <a:pt x="521" y="6210"/>
                  </a:cubicBezTo>
                  <a:cubicBezTo>
                    <a:pt x="511" y="6181"/>
                    <a:pt x="527" y="6159"/>
                    <a:pt x="547" y="6159"/>
                  </a:cubicBezTo>
                  <a:close/>
                  <a:moveTo>
                    <a:pt x="39233" y="6172"/>
                  </a:moveTo>
                  <a:cubicBezTo>
                    <a:pt x="39239" y="6172"/>
                    <a:pt x="39242" y="6181"/>
                    <a:pt x="39242" y="6193"/>
                  </a:cubicBezTo>
                  <a:cubicBezTo>
                    <a:pt x="39239" y="6210"/>
                    <a:pt x="39236" y="6228"/>
                    <a:pt x="39228" y="6231"/>
                  </a:cubicBezTo>
                  <a:cubicBezTo>
                    <a:pt x="39228" y="6231"/>
                    <a:pt x="39227" y="6231"/>
                    <a:pt x="39226" y="6231"/>
                  </a:cubicBezTo>
                  <a:cubicBezTo>
                    <a:pt x="39211" y="6231"/>
                    <a:pt x="39208" y="6192"/>
                    <a:pt x="39225" y="6176"/>
                  </a:cubicBezTo>
                  <a:cubicBezTo>
                    <a:pt x="39228" y="6173"/>
                    <a:pt x="39231" y="6172"/>
                    <a:pt x="39233" y="6172"/>
                  </a:cubicBezTo>
                  <a:close/>
                  <a:moveTo>
                    <a:pt x="39381" y="6539"/>
                  </a:moveTo>
                  <a:cubicBezTo>
                    <a:pt x="39383" y="6539"/>
                    <a:pt x="39386" y="6539"/>
                    <a:pt x="39388" y="6540"/>
                  </a:cubicBezTo>
                  <a:cubicBezTo>
                    <a:pt x="39406" y="6543"/>
                    <a:pt x="39416" y="6551"/>
                    <a:pt x="39419" y="6557"/>
                  </a:cubicBezTo>
                  <a:cubicBezTo>
                    <a:pt x="39419" y="6561"/>
                    <a:pt x="39412" y="6567"/>
                    <a:pt x="39398" y="6572"/>
                  </a:cubicBezTo>
                  <a:cubicBezTo>
                    <a:pt x="39385" y="6572"/>
                    <a:pt x="39374" y="6567"/>
                    <a:pt x="39371" y="6554"/>
                  </a:cubicBezTo>
                  <a:cubicBezTo>
                    <a:pt x="39368" y="6545"/>
                    <a:pt x="39372" y="6539"/>
                    <a:pt x="39381" y="6539"/>
                  </a:cubicBezTo>
                  <a:close/>
                  <a:moveTo>
                    <a:pt x="39145" y="6578"/>
                  </a:moveTo>
                  <a:cubicBezTo>
                    <a:pt x="39147" y="6578"/>
                    <a:pt x="39151" y="6580"/>
                    <a:pt x="39156" y="6585"/>
                  </a:cubicBezTo>
                  <a:cubicBezTo>
                    <a:pt x="39166" y="6599"/>
                    <a:pt x="39169" y="6617"/>
                    <a:pt x="39162" y="6623"/>
                  </a:cubicBezTo>
                  <a:cubicBezTo>
                    <a:pt x="39162" y="6626"/>
                    <a:pt x="39160" y="6628"/>
                    <a:pt x="39158" y="6628"/>
                  </a:cubicBezTo>
                  <a:cubicBezTo>
                    <a:pt x="39154" y="6628"/>
                    <a:pt x="39147" y="6618"/>
                    <a:pt x="39145" y="6602"/>
                  </a:cubicBezTo>
                  <a:cubicBezTo>
                    <a:pt x="39141" y="6587"/>
                    <a:pt x="39141" y="6578"/>
                    <a:pt x="39145" y="6578"/>
                  </a:cubicBezTo>
                  <a:close/>
                  <a:moveTo>
                    <a:pt x="39522" y="6587"/>
                  </a:moveTo>
                  <a:cubicBezTo>
                    <a:pt x="39526" y="6587"/>
                    <a:pt x="39522" y="6593"/>
                    <a:pt x="39513" y="6606"/>
                  </a:cubicBezTo>
                  <a:cubicBezTo>
                    <a:pt x="39504" y="6621"/>
                    <a:pt x="39493" y="6631"/>
                    <a:pt x="39483" y="6631"/>
                  </a:cubicBezTo>
                  <a:cubicBezTo>
                    <a:pt x="39481" y="6631"/>
                    <a:pt x="39480" y="6631"/>
                    <a:pt x="39478" y="6630"/>
                  </a:cubicBezTo>
                  <a:cubicBezTo>
                    <a:pt x="39471" y="6627"/>
                    <a:pt x="39478" y="6613"/>
                    <a:pt x="39499" y="6599"/>
                  </a:cubicBezTo>
                  <a:cubicBezTo>
                    <a:pt x="39512" y="6591"/>
                    <a:pt x="39520" y="6587"/>
                    <a:pt x="39522" y="6587"/>
                  </a:cubicBezTo>
                  <a:close/>
                  <a:moveTo>
                    <a:pt x="39419" y="6612"/>
                  </a:moveTo>
                  <a:cubicBezTo>
                    <a:pt x="39432" y="6612"/>
                    <a:pt x="39432" y="6616"/>
                    <a:pt x="39419" y="6623"/>
                  </a:cubicBezTo>
                  <a:cubicBezTo>
                    <a:pt x="39410" y="6630"/>
                    <a:pt x="39399" y="6634"/>
                    <a:pt x="39390" y="6634"/>
                  </a:cubicBezTo>
                  <a:cubicBezTo>
                    <a:pt x="39385" y="6634"/>
                    <a:pt x="39380" y="6633"/>
                    <a:pt x="39377" y="6630"/>
                  </a:cubicBezTo>
                  <a:cubicBezTo>
                    <a:pt x="39367" y="6627"/>
                    <a:pt x="39377" y="6620"/>
                    <a:pt x="39402" y="6613"/>
                  </a:cubicBezTo>
                  <a:cubicBezTo>
                    <a:pt x="39409" y="6612"/>
                    <a:pt x="39415" y="6612"/>
                    <a:pt x="39419" y="6612"/>
                  </a:cubicBezTo>
                  <a:close/>
                  <a:moveTo>
                    <a:pt x="1214" y="6597"/>
                  </a:moveTo>
                  <a:cubicBezTo>
                    <a:pt x="1235" y="6597"/>
                    <a:pt x="1248" y="6608"/>
                    <a:pt x="1256" y="6630"/>
                  </a:cubicBezTo>
                  <a:cubicBezTo>
                    <a:pt x="1267" y="6658"/>
                    <a:pt x="1260" y="6668"/>
                    <a:pt x="1229" y="6668"/>
                  </a:cubicBezTo>
                  <a:cubicBezTo>
                    <a:pt x="1218" y="6667"/>
                    <a:pt x="1208" y="6666"/>
                    <a:pt x="1199" y="6666"/>
                  </a:cubicBezTo>
                  <a:cubicBezTo>
                    <a:pt x="1190" y="6666"/>
                    <a:pt x="1183" y="6667"/>
                    <a:pt x="1180" y="6668"/>
                  </a:cubicBezTo>
                  <a:cubicBezTo>
                    <a:pt x="1176" y="6668"/>
                    <a:pt x="1170" y="6658"/>
                    <a:pt x="1163" y="6641"/>
                  </a:cubicBezTo>
                  <a:cubicBezTo>
                    <a:pt x="1155" y="6623"/>
                    <a:pt x="1173" y="6606"/>
                    <a:pt x="1197" y="6599"/>
                  </a:cubicBezTo>
                  <a:cubicBezTo>
                    <a:pt x="1203" y="6598"/>
                    <a:pt x="1209" y="6597"/>
                    <a:pt x="1214" y="6597"/>
                  </a:cubicBezTo>
                  <a:close/>
                  <a:moveTo>
                    <a:pt x="38809" y="6728"/>
                  </a:moveTo>
                  <a:cubicBezTo>
                    <a:pt x="38815" y="6728"/>
                    <a:pt x="38823" y="6730"/>
                    <a:pt x="38833" y="6734"/>
                  </a:cubicBezTo>
                  <a:cubicBezTo>
                    <a:pt x="38871" y="6749"/>
                    <a:pt x="38877" y="6771"/>
                    <a:pt x="38850" y="6771"/>
                  </a:cubicBezTo>
                  <a:cubicBezTo>
                    <a:pt x="38845" y="6771"/>
                    <a:pt x="38840" y="6771"/>
                    <a:pt x="38833" y="6769"/>
                  </a:cubicBezTo>
                  <a:cubicBezTo>
                    <a:pt x="38819" y="6766"/>
                    <a:pt x="38802" y="6752"/>
                    <a:pt x="38799" y="6738"/>
                  </a:cubicBezTo>
                  <a:cubicBezTo>
                    <a:pt x="38796" y="6732"/>
                    <a:pt x="38800" y="6728"/>
                    <a:pt x="38809" y="6728"/>
                  </a:cubicBezTo>
                  <a:close/>
                  <a:moveTo>
                    <a:pt x="38178" y="6817"/>
                  </a:moveTo>
                  <a:cubicBezTo>
                    <a:pt x="38187" y="6817"/>
                    <a:pt x="38194" y="6826"/>
                    <a:pt x="38187" y="6835"/>
                  </a:cubicBezTo>
                  <a:cubicBezTo>
                    <a:pt x="38184" y="6849"/>
                    <a:pt x="38177" y="6859"/>
                    <a:pt x="38170" y="6863"/>
                  </a:cubicBezTo>
                  <a:cubicBezTo>
                    <a:pt x="38163" y="6863"/>
                    <a:pt x="38157" y="6856"/>
                    <a:pt x="38153" y="6846"/>
                  </a:cubicBezTo>
                  <a:cubicBezTo>
                    <a:pt x="38149" y="6835"/>
                    <a:pt x="38160" y="6821"/>
                    <a:pt x="38174" y="6817"/>
                  </a:cubicBezTo>
                  <a:cubicBezTo>
                    <a:pt x="38175" y="6817"/>
                    <a:pt x="38177" y="6817"/>
                    <a:pt x="38178" y="6817"/>
                  </a:cubicBezTo>
                  <a:close/>
                  <a:moveTo>
                    <a:pt x="39336" y="6842"/>
                  </a:moveTo>
                  <a:lnTo>
                    <a:pt x="39336" y="6842"/>
                  </a:lnTo>
                  <a:cubicBezTo>
                    <a:pt x="39342" y="6842"/>
                    <a:pt x="39337" y="6851"/>
                    <a:pt x="39315" y="6870"/>
                  </a:cubicBezTo>
                  <a:cubicBezTo>
                    <a:pt x="39300" y="6885"/>
                    <a:pt x="39283" y="6895"/>
                    <a:pt x="39273" y="6895"/>
                  </a:cubicBezTo>
                  <a:cubicBezTo>
                    <a:pt x="39272" y="6895"/>
                    <a:pt x="39271" y="6894"/>
                    <a:pt x="39270" y="6894"/>
                  </a:cubicBezTo>
                  <a:cubicBezTo>
                    <a:pt x="39263" y="6891"/>
                    <a:pt x="39270" y="6876"/>
                    <a:pt x="39287" y="6866"/>
                  </a:cubicBezTo>
                  <a:cubicBezTo>
                    <a:pt x="39312" y="6850"/>
                    <a:pt x="39329" y="6842"/>
                    <a:pt x="39336" y="6842"/>
                  </a:cubicBezTo>
                  <a:close/>
                  <a:moveTo>
                    <a:pt x="38022" y="6817"/>
                  </a:moveTo>
                  <a:cubicBezTo>
                    <a:pt x="38025" y="6817"/>
                    <a:pt x="38027" y="6820"/>
                    <a:pt x="38028" y="6825"/>
                  </a:cubicBezTo>
                  <a:cubicBezTo>
                    <a:pt x="38032" y="6838"/>
                    <a:pt x="38024" y="6863"/>
                    <a:pt x="38011" y="6880"/>
                  </a:cubicBezTo>
                  <a:cubicBezTo>
                    <a:pt x="38001" y="6892"/>
                    <a:pt x="37990" y="6899"/>
                    <a:pt x="37980" y="6899"/>
                  </a:cubicBezTo>
                  <a:cubicBezTo>
                    <a:pt x="37975" y="6899"/>
                    <a:pt x="37970" y="6897"/>
                    <a:pt x="37966" y="6894"/>
                  </a:cubicBezTo>
                  <a:cubicBezTo>
                    <a:pt x="37955" y="6884"/>
                    <a:pt x="37955" y="6870"/>
                    <a:pt x="37966" y="6859"/>
                  </a:cubicBezTo>
                  <a:cubicBezTo>
                    <a:pt x="37971" y="6854"/>
                    <a:pt x="37976" y="6851"/>
                    <a:pt x="37981" y="6851"/>
                  </a:cubicBezTo>
                  <a:cubicBezTo>
                    <a:pt x="37985" y="6851"/>
                    <a:pt x="37988" y="6854"/>
                    <a:pt x="37990" y="6859"/>
                  </a:cubicBezTo>
                  <a:cubicBezTo>
                    <a:pt x="37991" y="6861"/>
                    <a:pt x="37992" y="6862"/>
                    <a:pt x="37993" y="6862"/>
                  </a:cubicBezTo>
                  <a:cubicBezTo>
                    <a:pt x="37997" y="6862"/>
                    <a:pt x="38002" y="6854"/>
                    <a:pt x="38008" y="6838"/>
                  </a:cubicBezTo>
                  <a:cubicBezTo>
                    <a:pt x="38012" y="6825"/>
                    <a:pt x="38017" y="6817"/>
                    <a:pt x="38022" y="6817"/>
                  </a:cubicBezTo>
                  <a:close/>
                  <a:moveTo>
                    <a:pt x="39192" y="6859"/>
                  </a:moveTo>
                  <a:cubicBezTo>
                    <a:pt x="39201" y="6859"/>
                    <a:pt x="39200" y="6865"/>
                    <a:pt x="39190" y="6880"/>
                  </a:cubicBezTo>
                  <a:cubicBezTo>
                    <a:pt x="39180" y="6897"/>
                    <a:pt x="39159" y="6908"/>
                    <a:pt x="39145" y="6908"/>
                  </a:cubicBezTo>
                  <a:cubicBezTo>
                    <a:pt x="39107" y="6908"/>
                    <a:pt x="39128" y="6873"/>
                    <a:pt x="39173" y="6863"/>
                  </a:cubicBezTo>
                  <a:cubicBezTo>
                    <a:pt x="39182" y="6861"/>
                    <a:pt x="39188" y="6859"/>
                    <a:pt x="39192" y="6859"/>
                  </a:cubicBezTo>
                  <a:close/>
                  <a:moveTo>
                    <a:pt x="38112" y="6855"/>
                  </a:moveTo>
                  <a:cubicBezTo>
                    <a:pt x="38123" y="6855"/>
                    <a:pt x="38128" y="6866"/>
                    <a:pt x="38128" y="6884"/>
                  </a:cubicBezTo>
                  <a:cubicBezTo>
                    <a:pt x="38125" y="6901"/>
                    <a:pt x="38122" y="6918"/>
                    <a:pt x="38115" y="6918"/>
                  </a:cubicBezTo>
                  <a:cubicBezTo>
                    <a:pt x="38112" y="6918"/>
                    <a:pt x="38101" y="6908"/>
                    <a:pt x="38098" y="6891"/>
                  </a:cubicBezTo>
                  <a:cubicBezTo>
                    <a:pt x="38091" y="6873"/>
                    <a:pt x="38098" y="6859"/>
                    <a:pt x="38108" y="6856"/>
                  </a:cubicBezTo>
                  <a:cubicBezTo>
                    <a:pt x="38109" y="6855"/>
                    <a:pt x="38111" y="6855"/>
                    <a:pt x="38112" y="6855"/>
                  </a:cubicBezTo>
                  <a:close/>
                  <a:moveTo>
                    <a:pt x="39027" y="6885"/>
                  </a:moveTo>
                  <a:cubicBezTo>
                    <a:pt x="39030" y="6885"/>
                    <a:pt x="39033" y="6886"/>
                    <a:pt x="39034" y="6887"/>
                  </a:cubicBezTo>
                  <a:cubicBezTo>
                    <a:pt x="39041" y="6891"/>
                    <a:pt x="39038" y="6897"/>
                    <a:pt x="39023" y="6901"/>
                  </a:cubicBezTo>
                  <a:cubicBezTo>
                    <a:pt x="39007" y="6905"/>
                    <a:pt x="39003" y="6915"/>
                    <a:pt x="39013" y="6921"/>
                  </a:cubicBezTo>
                  <a:cubicBezTo>
                    <a:pt x="39023" y="6932"/>
                    <a:pt x="39017" y="6936"/>
                    <a:pt x="38996" y="6936"/>
                  </a:cubicBezTo>
                  <a:cubicBezTo>
                    <a:pt x="38975" y="6936"/>
                    <a:pt x="38954" y="6932"/>
                    <a:pt x="38954" y="6929"/>
                  </a:cubicBezTo>
                  <a:cubicBezTo>
                    <a:pt x="38951" y="6916"/>
                    <a:pt x="39004" y="6885"/>
                    <a:pt x="39027" y="6885"/>
                  </a:cubicBezTo>
                  <a:close/>
                  <a:moveTo>
                    <a:pt x="38861" y="6908"/>
                  </a:moveTo>
                  <a:cubicBezTo>
                    <a:pt x="38871" y="6908"/>
                    <a:pt x="38879" y="6912"/>
                    <a:pt x="38882" y="6918"/>
                  </a:cubicBezTo>
                  <a:cubicBezTo>
                    <a:pt x="38885" y="6929"/>
                    <a:pt x="38878" y="6936"/>
                    <a:pt x="38864" y="6939"/>
                  </a:cubicBezTo>
                  <a:cubicBezTo>
                    <a:pt x="38861" y="6940"/>
                    <a:pt x="38857" y="6940"/>
                    <a:pt x="38853" y="6940"/>
                  </a:cubicBezTo>
                  <a:cubicBezTo>
                    <a:pt x="38843" y="6940"/>
                    <a:pt x="38833" y="6937"/>
                    <a:pt x="38826" y="6932"/>
                  </a:cubicBezTo>
                  <a:cubicBezTo>
                    <a:pt x="38815" y="6926"/>
                    <a:pt x="38823" y="6915"/>
                    <a:pt x="38844" y="6911"/>
                  </a:cubicBezTo>
                  <a:cubicBezTo>
                    <a:pt x="38850" y="6909"/>
                    <a:pt x="38856" y="6908"/>
                    <a:pt x="38861" y="6908"/>
                  </a:cubicBezTo>
                  <a:close/>
                  <a:moveTo>
                    <a:pt x="33294" y="6931"/>
                  </a:moveTo>
                  <a:cubicBezTo>
                    <a:pt x="33326" y="6931"/>
                    <a:pt x="33360" y="6952"/>
                    <a:pt x="33351" y="6970"/>
                  </a:cubicBezTo>
                  <a:cubicBezTo>
                    <a:pt x="33345" y="6977"/>
                    <a:pt x="33324" y="6980"/>
                    <a:pt x="33303" y="6980"/>
                  </a:cubicBezTo>
                  <a:cubicBezTo>
                    <a:pt x="33251" y="6977"/>
                    <a:pt x="33241" y="6942"/>
                    <a:pt x="33282" y="6932"/>
                  </a:cubicBezTo>
                  <a:cubicBezTo>
                    <a:pt x="33286" y="6931"/>
                    <a:pt x="33290" y="6931"/>
                    <a:pt x="33294" y="6931"/>
                  </a:cubicBezTo>
                  <a:close/>
                  <a:moveTo>
                    <a:pt x="1325" y="7056"/>
                  </a:moveTo>
                  <a:cubicBezTo>
                    <a:pt x="1335" y="7056"/>
                    <a:pt x="1349" y="7062"/>
                    <a:pt x="1360" y="7067"/>
                  </a:cubicBezTo>
                  <a:cubicBezTo>
                    <a:pt x="1371" y="7078"/>
                    <a:pt x="1364" y="7088"/>
                    <a:pt x="1343" y="7095"/>
                  </a:cubicBezTo>
                  <a:cubicBezTo>
                    <a:pt x="1339" y="7096"/>
                    <a:pt x="1334" y="7097"/>
                    <a:pt x="1330" y="7097"/>
                  </a:cubicBezTo>
                  <a:cubicBezTo>
                    <a:pt x="1317" y="7097"/>
                    <a:pt x="1304" y="7092"/>
                    <a:pt x="1301" y="7081"/>
                  </a:cubicBezTo>
                  <a:cubicBezTo>
                    <a:pt x="1298" y="7071"/>
                    <a:pt x="1304" y="7060"/>
                    <a:pt x="1319" y="7057"/>
                  </a:cubicBezTo>
                  <a:cubicBezTo>
                    <a:pt x="1321" y="7056"/>
                    <a:pt x="1323" y="7056"/>
                    <a:pt x="1325" y="7056"/>
                  </a:cubicBezTo>
                  <a:close/>
                  <a:moveTo>
                    <a:pt x="29737" y="7221"/>
                  </a:moveTo>
                  <a:cubicBezTo>
                    <a:pt x="29767" y="7221"/>
                    <a:pt x="29797" y="7241"/>
                    <a:pt x="29789" y="7259"/>
                  </a:cubicBezTo>
                  <a:cubicBezTo>
                    <a:pt x="29785" y="7265"/>
                    <a:pt x="29760" y="7269"/>
                    <a:pt x="29739" y="7269"/>
                  </a:cubicBezTo>
                  <a:cubicBezTo>
                    <a:pt x="29688" y="7265"/>
                    <a:pt x="29674" y="7234"/>
                    <a:pt x="29719" y="7224"/>
                  </a:cubicBezTo>
                  <a:cubicBezTo>
                    <a:pt x="29724" y="7222"/>
                    <a:pt x="29731" y="7221"/>
                    <a:pt x="29737" y="7221"/>
                  </a:cubicBezTo>
                  <a:close/>
                  <a:moveTo>
                    <a:pt x="29379" y="7171"/>
                  </a:moveTo>
                  <a:cubicBezTo>
                    <a:pt x="29406" y="7176"/>
                    <a:pt x="29424" y="7177"/>
                    <a:pt x="29441" y="7177"/>
                  </a:cubicBezTo>
                  <a:cubicBezTo>
                    <a:pt x="29453" y="7177"/>
                    <a:pt x="29464" y="7177"/>
                    <a:pt x="29476" y="7175"/>
                  </a:cubicBezTo>
                  <a:cubicBezTo>
                    <a:pt x="29477" y="7175"/>
                    <a:pt x="29477" y="7175"/>
                    <a:pt x="29478" y="7175"/>
                  </a:cubicBezTo>
                  <a:cubicBezTo>
                    <a:pt x="29508" y="7175"/>
                    <a:pt x="29673" y="7259"/>
                    <a:pt x="29667" y="7272"/>
                  </a:cubicBezTo>
                  <a:cubicBezTo>
                    <a:pt x="29666" y="7274"/>
                    <a:pt x="29662" y="7274"/>
                    <a:pt x="29655" y="7274"/>
                  </a:cubicBezTo>
                  <a:cubicBezTo>
                    <a:pt x="29630" y="7274"/>
                    <a:pt x="29572" y="7265"/>
                    <a:pt x="29507" y="7254"/>
                  </a:cubicBezTo>
                  <a:cubicBezTo>
                    <a:pt x="29458" y="7245"/>
                    <a:pt x="29409" y="7239"/>
                    <a:pt x="29373" y="7239"/>
                  </a:cubicBezTo>
                  <a:cubicBezTo>
                    <a:pt x="29348" y="7239"/>
                    <a:pt x="29328" y="7242"/>
                    <a:pt x="29320" y="7248"/>
                  </a:cubicBezTo>
                  <a:cubicBezTo>
                    <a:pt x="29302" y="7256"/>
                    <a:pt x="29277" y="7261"/>
                    <a:pt x="29256" y="7261"/>
                  </a:cubicBezTo>
                  <a:cubicBezTo>
                    <a:pt x="29248" y="7261"/>
                    <a:pt x="29240" y="7260"/>
                    <a:pt x="29233" y="7259"/>
                  </a:cubicBezTo>
                  <a:cubicBezTo>
                    <a:pt x="29147" y="7244"/>
                    <a:pt x="29161" y="7199"/>
                    <a:pt x="29254" y="7182"/>
                  </a:cubicBezTo>
                  <a:cubicBezTo>
                    <a:pt x="29299" y="7175"/>
                    <a:pt x="29358" y="7171"/>
                    <a:pt x="29379" y="7171"/>
                  </a:cubicBezTo>
                  <a:close/>
                  <a:moveTo>
                    <a:pt x="36550" y="7272"/>
                  </a:moveTo>
                  <a:cubicBezTo>
                    <a:pt x="36560" y="7272"/>
                    <a:pt x="36575" y="7279"/>
                    <a:pt x="36578" y="7289"/>
                  </a:cubicBezTo>
                  <a:cubicBezTo>
                    <a:pt x="36581" y="7298"/>
                    <a:pt x="36574" y="7304"/>
                    <a:pt x="36564" y="7304"/>
                  </a:cubicBezTo>
                  <a:cubicBezTo>
                    <a:pt x="36562" y="7304"/>
                    <a:pt x="36560" y="7304"/>
                    <a:pt x="36557" y="7304"/>
                  </a:cubicBezTo>
                  <a:cubicBezTo>
                    <a:pt x="36543" y="7300"/>
                    <a:pt x="36530" y="7293"/>
                    <a:pt x="36530" y="7289"/>
                  </a:cubicBezTo>
                  <a:cubicBezTo>
                    <a:pt x="36530" y="7283"/>
                    <a:pt x="36536" y="7275"/>
                    <a:pt x="36550" y="7272"/>
                  </a:cubicBezTo>
                  <a:close/>
                  <a:moveTo>
                    <a:pt x="29820" y="7289"/>
                  </a:moveTo>
                  <a:cubicBezTo>
                    <a:pt x="29822" y="7289"/>
                    <a:pt x="29824" y="7289"/>
                    <a:pt x="29827" y="7289"/>
                  </a:cubicBezTo>
                  <a:cubicBezTo>
                    <a:pt x="29840" y="7293"/>
                    <a:pt x="29854" y="7300"/>
                    <a:pt x="29854" y="7307"/>
                  </a:cubicBezTo>
                  <a:cubicBezTo>
                    <a:pt x="29858" y="7310"/>
                    <a:pt x="29851" y="7317"/>
                    <a:pt x="29837" y="7321"/>
                  </a:cubicBezTo>
                  <a:cubicBezTo>
                    <a:pt x="29835" y="7322"/>
                    <a:pt x="29833" y="7322"/>
                    <a:pt x="29832" y="7322"/>
                  </a:cubicBezTo>
                  <a:cubicBezTo>
                    <a:pt x="29822" y="7322"/>
                    <a:pt x="29809" y="7315"/>
                    <a:pt x="29806" y="7304"/>
                  </a:cubicBezTo>
                  <a:cubicBezTo>
                    <a:pt x="29803" y="7295"/>
                    <a:pt x="29809" y="7289"/>
                    <a:pt x="29820" y="7289"/>
                  </a:cubicBezTo>
                  <a:close/>
                  <a:moveTo>
                    <a:pt x="30890" y="7142"/>
                  </a:moveTo>
                  <a:cubicBezTo>
                    <a:pt x="30912" y="7142"/>
                    <a:pt x="30952" y="7145"/>
                    <a:pt x="31006" y="7150"/>
                  </a:cubicBezTo>
                  <a:cubicBezTo>
                    <a:pt x="31033" y="7153"/>
                    <a:pt x="31060" y="7155"/>
                    <a:pt x="31082" y="7155"/>
                  </a:cubicBezTo>
                  <a:cubicBezTo>
                    <a:pt x="31117" y="7155"/>
                    <a:pt x="31143" y="7152"/>
                    <a:pt x="31152" y="7147"/>
                  </a:cubicBezTo>
                  <a:cubicBezTo>
                    <a:pt x="31154" y="7144"/>
                    <a:pt x="31158" y="7143"/>
                    <a:pt x="31163" y="7143"/>
                  </a:cubicBezTo>
                  <a:cubicBezTo>
                    <a:pt x="31175" y="7143"/>
                    <a:pt x="31190" y="7153"/>
                    <a:pt x="31201" y="7168"/>
                  </a:cubicBezTo>
                  <a:cubicBezTo>
                    <a:pt x="31210" y="7182"/>
                    <a:pt x="31223" y="7190"/>
                    <a:pt x="31232" y="7190"/>
                  </a:cubicBezTo>
                  <a:cubicBezTo>
                    <a:pt x="31236" y="7190"/>
                    <a:pt x="31240" y="7189"/>
                    <a:pt x="31242" y="7185"/>
                  </a:cubicBezTo>
                  <a:cubicBezTo>
                    <a:pt x="31248" y="7182"/>
                    <a:pt x="31257" y="7179"/>
                    <a:pt x="31265" y="7179"/>
                  </a:cubicBezTo>
                  <a:cubicBezTo>
                    <a:pt x="31272" y="7179"/>
                    <a:pt x="31279" y="7181"/>
                    <a:pt x="31284" y="7185"/>
                  </a:cubicBezTo>
                  <a:cubicBezTo>
                    <a:pt x="31290" y="7192"/>
                    <a:pt x="31304" y="7196"/>
                    <a:pt x="31318" y="7196"/>
                  </a:cubicBezTo>
                  <a:cubicBezTo>
                    <a:pt x="31326" y="7196"/>
                    <a:pt x="31335" y="7195"/>
                    <a:pt x="31342" y="7192"/>
                  </a:cubicBezTo>
                  <a:cubicBezTo>
                    <a:pt x="31346" y="7191"/>
                    <a:pt x="31351" y="7191"/>
                    <a:pt x="31355" y="7191"/>
                  </a:cubicBezTo>
                  <a:cubicBezTo>
                    <a:pt x="31406" y="7191"/>
                    <a:pt x="31494" y="7236"/>
                    <a:pt x="31478" y="7259"/>
                  </a:cubicBezTo>
                  <a:cubicBezTo>
                    <a:pt x="31475" y="7262"/>
                    <a:pt x="31473" y="7264"/>
                    <a:pt x="31470" y="7264"/>
                  </a:cubicBezTo>
                  <a:cubicBezTo>
                    <a:pt x="31466" y="7264"/>
                    <a:pt x="31461" y="7259"/>
                    <a:pt x="31457" y="7248"/>
                  </a:cubicBezTo>
                  <a:cubicBezTo>
                    <a:pt x="31455" y="7239"/>
                    <a:pt x="31451" y="7234"/>
                    <a:pt x="31447" y="7234"/>
                  </a:cubicBezTo>
                  <a:cubicBezTo>
                    <a:pt x="31444" y="7234"/>
                    <a:pt x="31442" y="7235"/>
                    <a:pt x="31440" y="7238"/>
                  </a:cubicBezTo>
                  <a:cubicBezTo>
                    <a:pt x="31436" y="7243"/>
                    <a:pt x="31429" y="7246"/>
                    <a:pt x="31421" y="7246"/>
                  </a:cubicBezTo>
                  <a:cubicBezTo>
                    <a:pt x="31414" y="7246"/>
                    <a:pt x="31406" y="7244"/>
                    <a:pt x="31398" y="7241"/>
                  </a:cubicBezTo>
                  <a:cubicBezTo>
                    <a:pt x="31385" y="7236"/>
                    <a:pt x="31363" y="7232"/>
                    <a:pt x="31343" y="7232"/>
                  </a:cubicBezTo>
                  <a:cubicBezTo>
                    <a:pt x="31335" y="7232"/>
                    <a:pt x="31328" y="7233"/>
                    <a:pt x="31321" y="7234"/>
                  </a:cubicBezTo>
                  <a:cubicBezTo>
                    <a:pt x="31310" y="7235"/>
                    <a:pt x="31297" y="7236"/>
                    <a:pt x="31284" y="7236"/>
                  </a:cubicBezTo>
                  <a:cubicBezTo>
                    <a:pt x="31267" y="7236"/>
                    <a:pt x="31252" y="7235"/>
                    <a:pt x="31242" y="7230"/>
                  </a:cubicBezTo>
                  <a:cubicBezTo>
                    <a:pt x="31222" y="7227"/>
                    <a:pt x="31180" y="7224"/>
                    <a:pt x="31142" y="7224"/>
                  </a:cubicBezTo>
                  <a:cubicBezTo>
                    <a:pt x="31107" y="7224"/>
                    <a:pt x="31055" y="7220"/>
                    <a:pt x="31027" y="7217"/>
                  </a:cubicBezTo>
                  <a:cubicBezTo>
                    <a:pt x="31014" y="7216"/>
                    <a:pt x="31004" y="7215"/>
                    <a:pt x="30999" y="7215"/>
                  </a:cubicBezTo>
                  <a:cubicBezTo>
                    <a:pt x="30982" y="7215"/>
                    <a:pt x="30993" y="7221"/>
                    <a:pt x="31034" y="7244"/>
                  </a:cubicBezTo>
                  <a:cubicBezTo>
                    <a:pt x="31060" y="7262"/>
                    <a:pt x="31093" y="7269"/>
                    <a:pt x="31116" y="7269"/>
                  </a:cubicBezTo>
                  <a:cubicBezTo>
                    <a:pt x="31120" y="7269"/>
                    <a:pt x="31124" y="7269"/>
                    <a:pt x="31127" y="7269"/>
                  </a:cubicBezTo>
                  <a:cubicBezTo>
                    <a:pt x="31133" y="7267"/>
                    <a:pt x="31139" y="7266"/>
                    <a:pt x="31146" y="7266"/>
                  </a:cubicBezTo>
                  <a:cubicBezTo>
                    <a:pt x="31166" y="7266"/>
                    <a:pt x="31189" y="7272"/>
                    <a:pt x="31204" y="7283"/>
                  </a:cubicBezTo>
                  <a:cubicBezTo>
                    <a:pt x="31235" y="7300"/>
                    <a:pt x="31232" y="7307"/>
                    <a:pt x="31187" y="7314"/>
                  </a:cubicBezTo>
                  <a:cubicBezTo>
                    <a:pt x="31134" y="7325"/>
                    <a:pt x="31094" y="7331"/>
                    <a:pt x="31063" y="7331"/>
                  </a:cubicBezTo>
                  <a:cubicBezTo>
                    <a:pt x="31010" y="7331"/>
                    <a:pt x="30983" y="7314"/>
                    <a:pt x="30968" y="7279"/>
                  </a:cubicBezTo>
                  <a:cubicBezTo>
                    <a:pt x="30954" y="7248"/>
                    <a:pt x="30930" y="7217"/>
                    <a:pt x="30909" y="7203"/>
                  </a:cubicBezTo>
                  <a:cubicBezTo>
                    <a:pt x="30884" y="7189"/>
                    <a:pt x="30881" y="7182"/>
                    <a:pt x="30905" y="7175"/>
                  </a:cubicBezTo>
                  <a:cubicBezTo>
                    <a:pt x="30930" y="7168"/>
                    <a:pt x="30930" y="7165"/>
                    <a:pt x="30895" y="7155"/>
                  </a:cubicBezTo>
                  <a:cubicBezTo>
                    <a:pt x="30860" y="7146"/>
                    <a:pt x="30860" y="7142"/>
                    <a:pt x="30890" y="7142"/>
                  </a:cubicBezTo>
                  <a:close/>
                  <a:moveTo>
                    <a:pt x="30845" y="7093"/>
                  </a:moveTo>
                  <a:cubicBezTo>
                    <a:pt x="30854" y="7093"/>
                    <a:pt x="30857" y="7105"/>
                    <a:pt x="30857" y="7130"/>
                  </a:cubicBezTo>
                  <a:cubicBezTo>
                    <a:pt x="30857" y="7155"/>
                    <a:pt x="30860" y="7182"/>
                    <a:pt x="30860" y="7192"/>
                  </a:cubicBezTo>
                  <a:cubicBezTo>
                    <a:pt x="30866" y="7211"/>
                    <a:pt x="30798" y="7227"/>
                    <a:pt x="30740" y="7227"/>
                  </a:cubicBezTo>
                  <a:cubicBezTo>
                    <a:pt x="30720" y="7227"/>
                    <a:pt x="30701" y="7225"/>
                    <a:pt x="30687" y="7220"/>
                  </a:cubicBezTo>
                  <a:cubicBezTo>
                    <a:pt x="30674" y="7214"/>
                    <a:pt x="30652" y="7212"/>
                    <a:pt x="30631" y="7212"/>
                  </a:cubicBezTo>
                  <a:cubicBezTo>
                    <a:pt x="30613" y="7212"/>
                    <a:pt x="30595" y="7214"/>
                    <a:pt x="30583" y="7217"/>
                  </a:cubicBezTo>
                  <a:cubicBezTo>
                    <a:pt x="30567" y="7221"/>
                    <a:pt x="30544" y="7222"/>
                    <a:pt x="30523" y="7222"/>
                  </a:cubicBezTo>
                  <a:cubicBezTo>
                    <a:pt x="30508" y="7222"/>
                    <a:pt x="30493" y="7222"/>
                    <a:pt x="30482" y="7220"/>
                  </a:cubicBezTo>
                  <a:cubicBezTo>
                    <a:pt x="30451" y="7217"/>
                    <a:pt x="30410" y="7209"/>
                    <a:pt x="30378" y="7203"/>
                  </a:cubicBezTo>
                  <a:cubicBezTo>
                    <a:pt x="30373" y="7202"/>
                    <a:pt x="30369" y="7202"/>
                    <a:pt x="30365" y="7202"/>
                  </a:cubicBezTo>
                  <a:cubicBezTo>
                    <a:pt x="30328" y="7202"/>
                    <a:pt x="30320" y="7228"/>
                    <a:pt x="30364" y="7238"/>
                  </a:cubicBezTo>
                  <a:cubicBezTo>
                    <a:pt x="30378" y="7241"/>
                    <a:pt x="30399" y="7259"/>
                    <a:pt x="30410" y="7279"/>
                  </a:cubicBezTo>
                  <a:cubicBezTo>
                    <a:pt x="30430" y="7307"/>
                    <a:pt x="30423" y="7314"/>
                    <a:pt x="30361" y="7328"/>
                  </a:cubicBezTo>
                  <a:cubicBezTo>
                    <a:pt x="30340" y="7333"/>
                    <a:pt x="30322" y="7335"/>
                    <a:pt x="30309" y="7335"/>
                  </a:cubicBezTo>
                  <a:cubicBezTo>
                    <a:pt x="30297" y="7335"/>
                    <a:pt x="30290" y="7333"/>
                    <a:pt x="30291" y="7328"/>
                  </a:cubicBezTo>
                  <a:cubicBezTo>
                    <a:pt x="30295" y="7317"/>
                    <a:pt x="30264" y="7314"/>
                    <a:pt x="30229" y="7314"/>
                  </a:cubicBezTo>
                  <a:cubicBezTo>
                    <a:pt x="30222" y="7314"/>
                    <a:pt x="30215" y="7314"/>
                    <a:pt x="30207" y="7314"/>
                  </a:cubicBezTo>
                  <a:cubicBezTo>
                    <a:pt x="30175" y="7314"/>
                    <a:pt x="30143" y="7309"/>
                    <a:pt x="30128" y="7304"/>
                  </a:cubicBezTo>
                  <a:cubicBezTo>
                    <a:pt x="30122" y="7302"/>
                    <a:pt x="30116" y="7301"/>
                    <a:pt x="30111" y="7301"/>
                  </a:cubicBezTo>
                  <a:cubicBezTo>
                    <a:pt x="30095" y="7301"/>
                    <a:pt x="30081" y="7309"/>
                    <a:pt x="30066" y="7324"/>
                  </a:cubicBezTo>
                  <a:cubicBezTo>
                    <a:pt x="30055" y="7339"/>
                    <a:pt x="30048" y="7345"/>
                    <a:pt x="30043" y="7345"/>
                  </a:cubicBezTo>
                  <a:cubicBezTo>
                    <a:pt x="30038" y="7345"/>
                    <a:pt x="30034" y="7339"/>
                    <a:pt x="30031" y="7328"/>
                  </a:cubicBezTo>
                  <a:cubicBezTo>
                    <a:pt x="30027" y="7315"/>
                    <a:pt x="30020" y="7309"/>
                    <a:pt x="30011" y="7309"/>
                  </a:cubicBezTo>
                  <a:cubicBezTo>
                    <a:pt x="30005" y="7309"/>
                    <a:pt x="29997" y="7312"/>
                    <a:pt x="29989" y="7317"/>
                  </a:cubicBezTo>
                  <a:cubicBezTo>
                    <a:pt x="29977" y="7324"/>
                    <a:pt x="29969" y="7329"/>
                    <a:pt x="29965" y="7329"/>
                  </a:cubicBezTo>
                  <a:cubicBezTo>
                    <a:pt x="29957" y="7329"/>
                    <a:pt x="29961" y="7315"/>
                    <a:pt x="29973" y="7279"/>
                  </a:cubicBezTo>
                  <a:cubicBezTo>
                    <a:pt x="29979" y="7248"/>
                    <a:pt x="30000" y="7238"/>
                    <a:pt x="30048" y="7234"/>
                  </a:cubicBezTo>
                  <a:cubicBezTo>
                    <a:pt x="30083" y="7234"/>
                    <a:pt x="30135" y="7227"/>
                    <a:pt x="30163" y="7220"/>
                  </a:cubicBezTo>
                  <a:cubicBezTo>
                    <a:pt x="30175" y="7215"/>
                    <a:pt x="30188" y="7212"/>
                    <a:pt x="30198" y="7212"/>
                  </a:cubicBezTo>
                  <a:cubicBezTo>
                    <a:pt x="30208" y="7212"/>
                    <a:pt x="30215" y="7215"/>
                    <a:pt x="30215" y="7220"/>
                  </a:cubicBezTo>
                  <a:cubicBezTo>
                    <a:pt x="30218" y="7234"/>
                    <a:pt x="30246" y="7244"/>
                    <a:pt x="30274" y="7251"/>
                  </a:cubicBezTo>
                  <a:cubicBezTo>
                    <a:pt x="30286" y="7253"/>
                    <a:pt x="30295" y="7254"/>
                    <a:pt x="30302" y="7254"/>
                  </a:cubicBezTo>
                  <a:cubicBezTo>
                    <a:pt x="30318" y="7254"/>
                    <a:pt x="30320" y="7247"/>
                    <a:pt x="30316" y="7230"/>
                  </a:cubicBezTo>
                  <a:cubicBezTo>
                    <a:pt x="30312" y="7217"/>
                    <a:pt x="30285" y="7203"/>
                    <a:pt x="30256" y="7203"/>
                  </a:cubicBezTo>
                  <a:cubicBezTo>
                    <a:pt x="30173" y="7199"/>
                    <a:pt x="30187" y="7134"/>
                    <a:pt x="30271" y="7123"/>
                  </a:cubicBezTo>
                  <a:cubicBezTo>
                    <a:pt x="30290" y="7120"/>
                    <a:pt x="30310" y="7118"/>
                    <a:pt x="30327" y="7118"/>
                  </a:cubicBezTo>
                  <a:cubicBezTo>
                    <a:pt x="30343" y="7118"/>
                    <a:pt x="30357" y="7120"/>
                    <a:pt x="30364" y="7123"/>
                  </a:cubicBezTo>
                  <a:cubicBezTo>
                    <a:pt x="30370" y="7124"/>
                    <a:pt x="30383" y="7125"/>
                    <a:pt x="30399" y="7125"/>
                  </a:cubicBezTo>
                  <a:cubicBezTo>
                    <a:pt x="30428" y="7125"/>
                    <a:pt x="30468" y="7123"/>
                    <a:pt x="30510" y="7116"/>
                  </a:cubicBezTo>
                  <a:cubicBezTo>
                    <a:pt x="30547" y="7112"/>
                    <a:pt x="30596" y="7109"/>
                    <a:pt x="30639" y="7109"/>
                  </a:cubicBezTo>
                  <a:cubicBezTo>
                    <a:pt x="30666" y="7109"/>
                    <a:pt x="30692" y="7110"/>
                    <a:pt x="30711" y="7113"/>
                  </a:cubicBezTo>
                  <a:cubicBezTo>
                    <a:pt x="30722" y="7114"/>
                    <a:pt x="30734" y="7114"/>
                    <a:pt x="30745" y="7114"/>
                  </a:cubicBezTo>
                  <a:cubicBezTo>
                    <a:pt x="30780" y="7114"/>
                    <a:pt x="30813" y="7110"/>
                    <a:pt x="30826" y="7102"/>
                  </a:cubicBezTo>
                  <a:cubicBezTo>
                    <a:pt x="30834" y="7096"/>
                    <a:pt x="30840" y="7093"/>
                    <a:pt x="30845" y="7093"/>
                  </a:cubicBezTo>
                  <a:close/>
                  <a:moveTo>
                    <a:pt x="31427" y="7279"/>
                  </a:moveTo>
                  <a:cubicBezTo>
                    <a:pt x="31429" y="7279"/>
                    <a:pt x="31433" y="7283"/>
                    <a:pt x="31440" y="7289"/>
                  </a:cubicBezTo>
                  <a:cubicBezTo>
                    <a:pt x="31449" y="7298"/>
                    <a:pt x="31467" y="7304"/>
                    <a:pt x="31482" y="7304"/>
                  </a:cubicBezTo>
                  <a:cubicBezTo>
                    <a:pt x="31486" y="7304"/>
                    <a:pt x="31489" y="7304"/>
                    <a:pt x="31492" y="7304"/>
                  </a:cubicBezTo>
                  <a:cubicBezTo>
                    <a:pt x="31495" y="7303"/>
                    <a:pt x="31498" y="7303"/>
                    <a:pt x="31500" y="7303"/>
                  </a:cubicBezTo>
                  <a:cubicBezTo>
                    <a:pt x="31514" y="7303"/>
                    <a:pt x="31527" y="7310"/>
                    <a:pt x="31530" y="7324"/>
                  </a:cubicBezTo>
                  <a:cubicBezTo>
                    <a:pt x="31536" y="7342"/>
                    <a:pt x="31536" y="7348"/>
                    <a:pt x="31524" y="7348"/>
                  </a:cubicBezTo>
                  <a:cubicBezTo>
                    <a:pt x="31517" y="7348"/>
                    <a:pt x="31505" y="7346"/>
                    <a:pt x="31488" y="7342"/>
                  </a:cubicBezTo>
                  <a:cubicBezTo>
                    <a:pt x="31457" y="7334"/>
                    <a:pt x="31433" y="7314"/>
                    <a:pt x="31430" y="7296"/>
                  </a:cubicBezTo>
                  <a:cubicBezTo>
                    <a:pt x="31426" y="7285"/>
                    <a:pt x="31425" y="7279"/>
                    <a:pt x="31427" y="7279"/>
                  </a:cubicBezTo>
                  <a:close/>
                  <a:moveTo>
                    <a:pt x="31322" y="7298"/>
                  </a:moveTo>
                  <a:cubicBezTo>
                    <a:pt x="31335" y="7298"/>
                    <a:pt x="31344" y="7303"/>
                    <a:pt x="31350" y="7310"/>
                  </a:cubicBezTo>
                  <a:cubicBezTo>
                    <a:pt x="31360" y="7321"/>
                    <a:pt x="31336" y="7338"/>
                    <a:pt x="31297" y="7349"/>
                  </a:cubicBezTo>
                  <a:cubicBezTo>
                    <a:pt x="31282" y="7353"/>
                    <a:pt x="31268" y="7355"/>
                    <a:pt x="31256" y="7355"/>
                  </a:cubicBezTo>
                  <a:cubicBezTo>
                    <a:pt x="31217" y="7355"/>
                    <a:pt x="31199" y="7337"/>
                    <a:pt x="31238" y="7321"/>
                  </a:cubicBezTo>
                  <a:cubicBezTo>
                    <a:pt x="31279" y="7305"/>
                    <a:pt x="31305" y="7298"/>
                    <a:pt x="31322" y="7298"/>
                  </a:cubicBezTo>
                  <a:close/>
                  <a:moveTo>
                    <a:pt x="30560" y="7286"/>
                  </a:moveTo>
                  <a:cubicBezTo>
                    <a:pt x="30574" y="7286"/>
                    <a:pt x="30594" y="7292"/>
                    <a:pt x="30618" y="7304"/>
                  </a:cubicBezTo>
                  <a:cubicBezTo>
                    <a:pt x="30669" y="7331"/>
                    <a:pt x="30684" y="7359"/>
                    <a:pt x="30649" y="7369"/>
                  </a:cubicBezTo>
                  <a:cubicBezTo>
                    <a:pt x="30647" y="7370"/>
                    <a:pt x="30645" y="7370"/>
                    <a:pt x="30643" y="7370"/>
                  </a:cubicBezTo>
                  <a:cubicBezTo>
                    <a:pt x="30634" y="7370"/>
                    <a:pt x="30624" y="7364"/>
                    <a:pt x="30621" y="7355"/>
                  </a:cubicBezTo>
                  <a:cubicBezTo>
                    <a:pt x="30619" y="7348"/>
                    <a:pt x="30609" y="7342"/>
                    <a:pt x="30597" y="7342"/>
                  </a:cubicBezTo>
                  <a:cubicBezTo>
                    <a:pt x="30593" y="7342"/>
                    <a:pt x="30588" y="7343"/>
                    <a:pt x="30583" y="7345"/>
                  </a:cubicBezTo>
                  <a:cubicBezTo>
                    <a:pt x="30580" y="7346"/>
                    <a:pt x="30578" y="7346"/>
                    <a:pt x="30575" y="7346"/>
                  </a:cubicBezTo>
                  <a:cubicBezTo>
                    <a:pt x="30558" y="7346"/>
                    <a:pt x="30544" y="7336"/>
                    <a:pt x="30538" y="7321"/>
                  </a:cubicBezTo>
                  <a:cubicBezTo>
                    <a:pt x="30531" y="7298"/>
                    <a:pt x="30540" y="7286"/>
                    <a:pt x="30560" y="7286"/>
                  </a:cubicBezTo>
                  <a:close/>
                  <a:moveTo>
                    <a:pt x="31609" y="7308"/>
                  </a:moveTo>
                  <a:cubicBezTo>
                    <a:pt x="31683" y="7308"/>
                    <a:pt x="31851" y="7339"/>
                    <a:pt x="31856" y="7359"/>
                  </a:cubicBezTo>
                  <a:cubicBezTo>
                    <a:pt x="31863" y="7373"/>
                    <a:pt x="31846" y="7379"/>
                    <a:pt x="31821" y="7379"/>
                  </a:cubicBezTo>
                  <a:cubicBezTo>
                    <a:pt x="31797" y="7376"/>
                    <a:pt x="31755" y="7376"/>
                    <a:pt x="31728" y="7376"/>
                  </a:cubicBezTo>
                  <a:cubicBezTo>
                    <a:pt x="31700" y="7376"/>
                    <a:pt x="31662" y="7369"/>
                    <a:pt x="31638" y="7359"/>
                  </a:cubicBezTo>
                  <a:cubicBezTo>
                    <a:pt x="31625" y="7354"/>
                    <a:pt x="31613" y="7351"/>
                    <a:pt x="31603" y="7351"/>
                  </a:cubicBezTo>
                  <a:cubicBezTo>
                    <a:pt x="31593" y="7351"/>
                    <a:pt x="31585" y="7354"/>
                    <a:pt x="31582" y="7359"/>
                  </a:cubicBezTo>
                  <a:cubicBezTo>
                    <a:pt x="31579" y="7363"/>
                    <a:pt x="31577" y="7365"/>
                    <a:pt x="31574" y="7365"/>
                  </a:cubicBezTo>
                  <a:cubicBezTo>
                    <a:pt x="31570" y="7365"/>
                    <a:pt x="31567" y="7360"/>
                    <a:pt x="31565" y="7352"/>
                  </a:cubicBezTo>
                  <a:cubicBezTo>
                    <a:pt x="31561" y="7342"/>
                    <a:pt x="31565" y="7324"/>
                    <a:pt x="31575" y="7314"/>
                  </a:cubicBezTo>
                  <a:cubicBezTo>
                    <a:pt x="31579" y="7310"/>
                    <a:pt x="31592" y="7308"/>
                    <a:pt x="31609" y="7308"/>
                  </a:cubicBezTo>
                  <a:close/>
                  <a:moveTo>
                    <a:pt x="36265" y="7220"/>
                  </a:moveTo>
                  <a:cubicBezTo>
                    <a:pt x="36280" y="7220"/>
                    <a:pt x="36307" y="7230"/>
                    <a:pt x="36325" y="7248"/>
                  </a:cubicBezTo>
                  <a:cubicBezTo>
                    <a:pt x="36356" y="7275"/>
                    <a:pt x="36359" y="7289"/>
                    <a:pt x="36338" y="7324"/>
                  </a:cubicBezTo>
                  <a:cubicBezTo>
                    <a:pt x="36327" y="7340"/>
                    <a:pt x="36317" y="7349"/>
                    <a:pt x="36311" y="7349"/>
                  </a:cubicBezTo>
                  <a:cubicBezTo>
                    <a:pt x="36308" y="7349"/>
                    <a:pt x="36305" y="7346"/>
                    <a:pt x="36304" y="7342"/>
                  </a:cubicBezTo>
                  <a:cubicBezTo>
                    <a:pt x="36301" y="7330"/>
                    <a:pt x="36290" y="7320"/>
                    <a:pt x="36281" y="7320"/>
                  </a:cubicBezTo>
                  <a:cubicBezTo>
                    <a:pt x="36279" y="7320"/>
                    <a:pt x="36277" y="7320"/>
                    <a:pt x="36276" y="7321"/>
                  </a:cubicBezTo>
                  <a:cubicBezTo>
                    <a:pt x="36262" y="7324"/>
                    <a:pt x="36262" y="7338"/>
                    <a:pt x="36276" y="7352"/>
                  </a:cubicBezTo>
                  <a:cubicBezTo>
                    <a:pt x="36287" y="7369"/>
                    <a:pt x="36287" y="7383"/>
                    <a:pt x="36272" y="7387"/>
                  </a:cubicBezTo>
                  <a:cubicBezTo>
                    <a:pt x="36271" y="7387"/>
                    <a:pt x="36269" y="7387"/>
                    <a:pt x="36267" y="7387"/>
                  </a:cubicBezTo>
                  <a:cubicBezTo>
                    <a:pt x="36255" y="7387"/>
                    <a:pt x="36241" y="7378"/>
                    <a:pt x="36238" y="7366"/>
                  </a:cubicBezTo>
                  <a:cubicBezTo>
                    <a:pt x="36234" y="7349"/>
                    <a:pt x="36221" y="7328"/>
                    <a:pt x="36210" y="7314"/>
                  </a:cubicBezTo>
                  <a:cubicBezTo>
                    <a:pt x="36186" y="7286"/>
                    <a:pt x="36217" y="7230"/>
                    <a:pt x="36259" y="7220"/>
                  </a:cubicBezTo>
                  <a:cubicBezTo>
                    <a:pt x="36261" y="7220"/>
                    <a:pt x="36263" y="7220"/>
                    <a:pt x="36265" y="7220"/>
                  </a:cubicBezTo>
                  <a:close/>
                  <a:moveTo>
                    <a:pt x="33929" y="7535"/>
                  </a:moveTo>
                  <a:cubicBezTo>
                    <a:pt x="33936" y="7535"/>
                    <a:pt x="33940" y="7542"/>
                    <a:pt x="33938" y="7553"/>
                  </a:cubicBezTo>
                  <a:cubicBezTo>
                    <a:pt x="33934" y="7567"/>
                    <a:pt x="33928" y="7577"/>
                    <a:pt x="33920" y="7577"/>
                  </a:cubicBezTo>
                  <a:cubicBezTo>
                    <a:pt x="33920" y="7578"/>
                    <a:pt x="33919" y="7578"/>
                    <a:pt x="33918" y="7578"/>
                  </a:cubicBezTo>
                  <a:cubicBezTo>
                    <a:pt x="33915" y="7578"/>
                    <a:pt x="33910" y="7572"/>
                    <a:pt x="33907" y="7560"/>
                  </a:cubicBezTo>
                  <a:cubicBezTo>
                    <a:pt x="33903" y="7550"/>
                    <a:pt x="33910" y="7539"/>
                    <a:pt x="33923" y="7536"/>
                  </a:cubicBezTo>
                  <a:cubicBezTo>
                    <a:pt x="33925" y="7535"/>
                    <a:pt x="33927" y="7535"/>
                    <a:pt x="33929" y="7535"/>
                  </a:cubicBezTo>
                  <a:close/>
                  <a:moveTo>
                    <a:pt x="35920" y="7627"/>
                  </a:moveTo>
                  <a:cubicBezTo>
                    <a:pt x="35957" y="7627"/>
                    <a:pt x="36001" y="7648"/>
                    <a:pt x="36016" y="7675"/>
                  </a:cubicBezTo>
                  <a:cubicBezTo>
                    <a:pt x="36022" y="7691"/>
                    <a:pt x="36024" y="7699"/>
                    <a:pt x="36019" y="7699"/>
                  </a:cubicBezTo>
                  <a:cubicBezTo>
                    <a:pt x="36015" y="7699"/>
                    <a:pt x="36008" y="7695"/>
                    <a:pt x="35995" y="7688"/>
                  </a:cubicBezTo>
                  <a:cubicBezTo>
                    <a:pt x="35974" y="7675"/>
                    <a:pt x="35943" y="7661"/>
                    <a:pt x="35918" y="7650"/>
                  </a:cubicBezTo>
                  <a:cubicBezTo>
                    <a:pt x="35894" y="7640"/>
                    <a:pt x="35888" y="7633"/>
                    <a:pt x="35901" y="7629"/>
                  </a:cubicBezTo>
                  <a:cubicBezTo>
                    <a:pt x="35907" y="7628"/>
                    <a:pt x="35913" y="7627"/>
                    <a:pt x="35920" y="7627"/>
                  </a:cubicBezTo>
                  <a:close/>
                  <a:moveTo>
                    <a:pt x="32320" y="7612"/>
                  </a:moveTo>
                  <a:cubicBezTo>
                    <a:pt x="32367" y="7612"/>
                    <a:pt x="32429" y="7642"/>
                    <a:pt x="32439" y="7671"/>
                  </a:cubicBezTo>
                  <a:cubicBezTo>
                    <a:pt x="32445" y="7692"/>
                    <a:pt x="32441" y="7701"/>
                    <a:pt x="32420" y="7701"/>
                  </a:cubicBezTo>
                  <a:cubicBezTo>
                    <a:pt x="32405" y="7701"/>
                    <a:pt x="32383" y="7697"/>
                    <a:pt x="32352" y="7688"/>
                  </a:cubicBezTo>
                  <a:cubicBezTo>
                    <a:pt x="32286" y="7667"/>
                    <a:pt x="32258" y="7619"/>
                    <a:pt x="32311" y="7612"/>
                  </a:cubicBezTo>
                  <a:cubicBezTo>
                    <a:pt x="32314" y="7612"/>
                    <a:pt x="32316" y="7612"/>
                    <a:pt x="32320" y="7612"/>
                  </a:cubicBezTo>
                  <a:close/>
                  <a:moveTo>
                    <a:pt x="35804" y="7639"/>
                  </a:moveTo>
                  <a:cubicBezTo>
                    <a:pt x="35815" y="7639"/>
                    <a:pt x="35809" y="7649"/>
                    <a:pt x="35794" y="7678"/>
                  </a:cubicBezTo>
                  <a:cubicBezTo>
                    <a:pt x="35779" y="7706"/>
                    <a:pt x="35765" y="7717"/>
                    <a:pt x="35749" y="7717"/>
                  </a:cubicBezTo>
                  <a:cubicBezTo>
                    <a:pt x="35742" y="7717"/>
                    <a:pt x="35735" y="7715"/>
                    <a:pt x="35728" y="7712"/>
                  </a:cubicBezTo>
                  <a:cubicBezTo>
                    <a:pt x="35695" y="7699"/>
                    <a:pt x="35682" y="7685"/>
                    <a:pt x="35697" y="7685"/>
                  </a:cubicBezTo>
                  <a:cubicBezTo>
                    <a:pt x="35700" y="7685"/>
                    <a:pt x="35706" y="7686"/>
                    <a:pt x="35714" y="7688"/>
                  </a:cubicBezTo>
                  <a:cubicBezTo>
                    <a:pt x="35717" y="7689"/>
                    <a:pt x="35720" y="7689"/>
                    <a:pt x="35723" y="7689"/>
                  </a:cubicBezTo>
                  <a:cubicBezTo>
                    <a:pt x="35731" y="7689"/>
                    <a:pt x="35734" y="7686"/>
                    <a:pt x="35731" y="7678"/>
                  </a:cubicBezTo>
                  <a:cubicBezTo>
                    <a:pt x="35731" y="7667"/>
                    <a:pt x="35749" y="7654"/>
                    <a:pt x="35773" y="7647"/>
                  </a:cubicBezTo>
                  <a:cubicBezTo>
                    <a:pt x="35789" y="7642"/>
                    <a:pt x="35799" y="7639"/>
                    <a:pt x="35804" y="7639"/>
                  </a:cubicBezTo>
                  <a:close/>
                  <a:moveTo>
                    <a:pt x="31939" y="7592"/>
                  </a:moveTo>
                  <a:cubicBezTo>
                    <a:pt x="31989" y="7592"/>
                    <a:pt x="32017" y="7610"/>
                    <a:pt x="31992" y="7633"/>
                  </a:cubicBezTo>
                  <a:cubicBezTo>
                    <a:pt x="31986" y="7640"/>
                    <a:pt x="31977" y="7644"/>
                    <a:pt x="31968" y="7644"/>
                  </a:cubicBezTo>
                  <a:cubicBezTo>
                    <a:pt x="31960" y="7644"/>
                    <a:pt x="31952" y="7641"/>
                    <a:pt x="31946" y="7637"/>
                  </a:cubicBezTo>
                  <a:cubicBezTo>
                    <a:pt x="31942" y="7632"/>
                    <a:pt x="31937" y="7630"/>
                    <a:pt x="31931" y="7630"/>
                  </a:cubicBezTo>
                  <a:cubicBezTo>
                    <a:pt x="31921" y="7630"/>
                    <a:pt x="31910" y="7636"/>
                    <a:pt x="31901" y="7647"/>
                  </a:cubicBezTo>
                  <a:cubicBezTo>
                    <a:pt x="31879" y="7667"/>
                    <a:pt x="31878" y="7674"/>
                    <a:pt x="31923" y="7674"/>
                  </a:cubicBezTo>
                  <a:cubicBezTo>
                    <a:pt x="31942" y="7674"/>
                    <a:pt x="31969" y="7673"/>
                    <a:pt x="32005" y="7671"/>
                  </a:cubicBezTo>
                  <a:cubicBezTo>
                    <a:pt x="32013" y="7670"/>
                    <a:pt x="32021" y="7670"/>
                    <a:pt x="32029" y="7670"/>
                  </a:cubicBezTo>
                  <a:cubicBezTo>
                    <a:pt x="32100" y="7670"/>
                    <a:pt x="32137" y="7685"/>
                    <a:pt x="32130" y="7712"/>
                  </a:cubicBezTo>
                  <a:cubicBezTo>
                    <a:pt x="32120" y="7735"/>
                    <a:pt x="32077" y="7754"/>
                    <a:pt x="32049" y="7754"/>
                  </a:cubicBezTo>
                  <a:cubicBezTo>
                    <a:pt x="32038" y="7754"/>
                    <a:pt x="32029" y="7751"/>
                    <a:pt x="32026" y="7744"/>
                  </a:cubicBezTo>
                  <a:cubicBezTo>
                    <a:pt x="32023" y="7733"/>
                    <a:pt x="32012" y="7729"/>
                    <a:pt x="32000" y="7729"/>
                  </a:cubicBezTo>
                  <a:cubicBezTo>
                    <a:pt x="31996" y="7729"/>
                    <a:pt x="31992" y="7729"/>
                    <a:pt x="31988" y="7730"/>
                  </a:cubicBezTo>
                  <a:cubicBezTo>
                    <a:pt x="31982" y="7731"/>
                    <a:pt x="31975" y="7731"/>
                    <a:pt x="31966" y="7731"/>
                  </a:cubicBezTo>
                  <a:cubicBezTo>
                    <a:pt x="31943" y="7731"/>
                    <a:pt x="31913" y="7728"/>
                    <a:pt x="31888" y="7723"/>
                  </a:cubicBezTo>
                  <a:cubicBezTo>
                    <a:pt x="31821" y="7702"/>
                    <a:pt x="31794" y="7675"/>
                    <a:pt x="31832" y="7664"/>
                  </a:cubicBezTo>
                  <a:cubicBezTo>
                    <a:pt x="31842" y="7661"/>
                    <a:pt x="31846" y="7647"/>
                    <a:pt x="31835" y="7637"/>
                  </a:cubicBezTo>
                  <a:cubicBezTo>
                    <a:pt x="31821" y="7619"/>
                    <a:pt x="31839" y="7608"/>
                    <a:pt x="31883" y="7598"/>
                  </a:cubicBezTo>
                  <a:cubicBezTo>
                    <a:pt x="31904" y="7594"/>
                    <a:pt x="31922" y="7592"/>
                    <a:pt x="31939" y="7592"/>
                  </a:cubicBezTo>
                  <a:close/>
                  <a:moveTo>
                    <a:pt x="35336" y="7654"/>
                  </a:moveTo>
                  <a:lnTo>
                    <a:pt x="35412" y="7696"/>
                  </a:lnTo>
                  <a:cubicBezTo>
                    <a:pt x="35485" y="7737"/>
                    <a:pt x="35513" y="7772"/>
                    <a:pt x="35478" y="7779"/>
                  </a:cubicBezTo>
                  <a:cubicBezTo>
                    <a:pt x="35477" y="7779"/>
                    <a:pt x="35477" y="7779"/>
                    <a:pt x="35476" y="7779"/>
                  </a:cubicBezTo>
                  <a:cubicBezTo>
                    <a:pt x="35464" y="7779"/>
                    <a:pt x="35431" y="7752"/>
                    <a:pt x="35398" y="7720"/>
                  </a:cubicBezTo>
                  <a:lnTo>
                    <a:pt x="35336" y="7654"/>
                  </a:lnTo>
                  <a:close/>
                  <a:moveTo>
                    <a:pt x="27465" y="7731"/>
                  </a:moveTo>
                  <a:cubicBezTo>
                    <a:pt x="27484" y="7731"/>
                    <a:pt x="27500" y="7741"/>
                    <a:pt x="27505" y="7754"/>
                  </a:cubicBezTo>
                  <a:cubicBezTo>
                    <a:pt x="27509" y="7772"/>
                    <a:pt x="27509" y="7786"/>
                    <a:pt x="27502" y="7786"/>
                  </a:cubicBezTo>
                  <a:cubicBezTo>
                    <a:pt x="27501" y="7786"/>
                    <a:pt x="27500" y="7786"/>
                    <a:pt x="27498" y="7786"/>
                  </a:cubicBezTo>
                  <a:cubicBezTo>
                    <a:pt x="27489" y="7786"/>
                    <a:pt x="27467" y="7778"/>
                    <a:pt x="27446" y="7768"/>
                  </a:cubicBezTo>
                  <a:cubicBezTo>
                    <a:pt x="27408" y="7747"/>
                    <a:pt x="27408" y="7744"/>
                    <a:pt x="27450" y="7733"/>
                  </a:cubicBezTo>
                  <a:cubicBezTo>
                    <a:pt x="27455" y="7732"/>
                    <a:pt x="27460" y="7731"/>
                    <a:pt x="27465" y="7731"/>
                  </a:cubicBezTo>
                  <a:close/>
                  <a:moveTo>
                    <a:pt x="32777" y="7718"/>
                  </a:moveTo>
                  <a:cubicBezTo>
                    <a:pt x="32841" y="7718"/>
                    <a:pt x="32896" y="7735"/>
                    <a:pt x="32903" y="7765"/>
                  </a:cubicBezTo>
                  <a:cubicBezTo>
                    <a:pt x="32911" y="7784"/>
                    <a:pt x="32889" y="7795"/>
                    <a:pt x="32854" y="7795"/>
                  </a:cubicBezTo>
                  <a:cubicBezTo>
                    <a:pt x="32826" y="7795"/>
                    <a:pt x="32791" y="7789"/>
                    <a:pt x="32758" y="7775"/>
                  </a:cubicBezTo>
                  <a:cubicBezTo>
                    <a:pt x="32744" y="7770"/>
                    <a:pt x="32730" y="7767"/>
                    <a:pt x="32719" y="7767"/>
                  </a:cubicBezTo>
                  <a:cubicBezTo>
                    <a:pt x="32707" y="7767"/>
                    <a:pt x="32697" y="7770"/>
                    <a:pt x="32692" y="7775"/>
                  </a:cubicBezTo>
                  <a:cubicBezTo>
                    <a:pt x="32689" y="7779"/>
                    <a:pt x="32685" y="7780"/>
                    <a:pt x="32681" y="7780"/>
                  </a:cubicBezTo>
                  <a:cubicBezTo>
                    <a:pt x="32674" y="7780"/>
                    <a:pt x="32667" y="7774"/>
                    <a:pt x="32664" y="7765"/>
                  </a:cubicBezTo>
                  <a:cubicBezTo>
                    <a:pt x="32658" y="7747"/>
                    <a:pt x="32674" y="7733"/>
                    <a:pt x="32716" y="7723"/>
                  </a:cubicBezTo>
                  <a:cubicBezTo>
                    <a:pt x="32736" y="7720"/>
                    <a:pt x="32757" y="7718"/>
                    <a:pt x="32777" y="7718"/>
                  </a:cubicBezTo>
                  <a:close/>
                  <a:moveTo>
                    <a:pt x="1999" y="7764"/>
                  </a:moveTo>
                  <a:cubicBezTo>
                    <a:pt x="2001" y="7764"/>
                    <a:pt x="2003" y="7764"/>
                    <a:pt x="2006" y="7765"/>
                  </a:cubicBezTo>
                  <a:cubicBezTo>
                    <a:pt x="2020" y="7768"/>
                    <a:pt x="2030" y="7775"/>
                    <a:pt x="2033" y="7782"/>
                  </a:cubicBezTo>
                  <a:cubicBezTo>
                    <a:pt x="2033" y="7786"/>
                    <a:pt x="2026" y="7792"/>
                    <a:pt x="2012" y="7796"/>
                  </a:cubicBezTo>
                  <a:cubicBezTo>
                    <a:pt x="2010" y="7796"/>
                    <a:pt x="2008" y="7797"/>
                    <a:pt x="2006" y="7797"/>
                  </a:cubicBezTo>
                  <a:cubicBezTo>
                    <a:pt x="1997" y="7797"/>
                    <a:pt x="1987" y="7790"/>
                    <a:pt x="1985" y="7782"/>
                  </a:cubicBezTo>
                  <a:cubicBezTo>
                    <a:pt x="1982" y="7771"/>
                    <a:pt x="1988" y="7764"/>
                    <a:pt x="1999" y="7764"/>
                  </a:cubicBezTo>
                  <a:close/>
                  <a:moveTo>
                    <a:pt x="35737" y="7768"/>
                  </a:moveTo>
                  <a:cubicBezTo>
                    <a:pt x="35738" y="7768"/>
                    <a:pt x="35740" y="7768"/>
                    <a:pt x="35742" y="7768"/>
                  </a:cubicBezTo>
                  <a:cubicBezTo>
                    <a:pt x="35759" y="7772"/>
                    <a:pt x="35763" y="7813"/>
                    <a:pt x="35742" y="7821"/>
                  </a:cubicBezTo>
                  <a:cubicBezTo>
                    <a:pt x="35739" y="7821"/>
                    <a:pt x="35731" y="7810"/>
                    <a:pt x="35728" y="7792"/>
                  </a:cubicBezTo>
                  <a:cubicBezTo>
                    <a:pt x="35722" y="7777"/>
                    <a:pt x="35726" y="7768"/>
                    <a:pt x="35737" y="7768"/>
                  </a:cubicBezTo>
                  <a:close/>
                  <a:moveTo>
                    <a:pt x="35663" y="7799"/>
                  </a:moveTo>
                  <a:cubicBezTo>
                    <a:pt x="35686" y="7799"/>
                    <a:pt x="35683" y="7829"/>
                    <a:pt x="35655" y="7848"/>
                  </a:cubicBezTo>
                  <a:cubicBezTo>
                    <a:pt x="35638" y="7858"/>
                    <a:pt x="35624" y="7866"/>
                    <a:pt x="35624" y="7866"/>
                  </a:cubicBezTo>
                  <a:cubicBezTo>
                    <a:pt x="35627" y="7821"/>
                    <a:pt x="35638" y="7803"/>
                    <a:pt x="35655" y="7800"/>
                  </a:cubicBezTo>
                  <a:cubicBezTo>
                    <a:pt x="35658" y="7799"/>
                    <a:pt x="35661" y="7799"/>
                    <a:pt x="35663" y="7799"/>
                  </a:cubicBezTo>
                  <a:close/>
                  <a:moveTo>
                    <a:pt x="35780" y="7872"/>
                  </a:moveTo>
                  <a:cubicBezTo>
                    <a:pt x="35788" y="7872"/>
                    <a:pt x="35803" y="7879"/>
                    <a:pt x="35825" y="7893"/>
                  </a:cubicBezTo>
                  <a:cubicBezTo>
                    <a:pt x="35859" y="7914"/>
                    <a:pt x="35856" y="7914"/>
                    <a:pt x="35822" y="7914"/>
                  </a:cubicBezTo>
                  <a:cubicBezTo>
                    <a:pt x="35801" y="7911"/>
                    <a:pt x="35780" y="7904"/>
                    <a:pt x="35776" y="7893"/>
                  </a:cubicBezTo>
                  <a:cubicBezTo>
                    <a:pt x="35771" y="7879"/>
                    <a:pt x="35772" y="7872"/>
                    <a:pt x="35780" y="7872"/>
                  </a:cubicBezTo>
                  <a:close/>
                  <a:moveTo>
                    <a:pt x="35760" y="7931"/>
                  </a:moveTo>
                  <a:cubicBezTo>
                    <a:pt x="35762" y="7931"/>
                    <a:pt x="35764" y="7931"/>
                    <a:pt x="35766" y="7931"/>
                  </a:cubicBezTo>
                  <a:cubicBezTo>
                    <a:pt x="35790" y="7938"/>
                    <a:pt x="35790" y="7976"/>
                    <a:pt x="35766" y="7983"/>
                  </a:cubicBezTo>
                  <a:cubicBezTo>
                    <a:pt x="35763" y="7983"/>
                    <a:pt x="35752" y="7973"/>
                    <a:pt x="35749" y="7956"/>
                  </a:cubicBezTo>
                  <a:cubicBezTo>
                    <a:pt x="35743" y="7940"/>
                    <a:pt x="35747" y="7931"/>
                    <a:pt x="35760" y="7931"/>
                  </a:cubicBezTo>
                  <a:close/>
                  <a:moveTo>
                    <a:pt x="35362" y="8118"/>
                  </a:moveTo>
                  <a:lnTo>
                    <a:pt x="35362" y="8118"/>
                  </a:lnTo>
                  <a:cubicBezTo>
                    <a:pt x="35362" y="8118"/>
                    <a:pt x="35363" y="8118"/>
                    <a:pt x="35364" y="8119"/>
                  </a:cubicBezTo>
                  <a:cubicBezTo>
                    <a:pt x="35374" y="8119"/>
                    <a:pt x="35395" y="8143"/>
                    <a:pt x="35409" y="8167"/>
                  </a:cubicBezTo>
                  <a:cubicBezTo>
                    <a:pt x="35421" y="8189"/>
                    <a:pt x="35426" y="8209"/>
                    <a:pt x="35418" y="8209"/>
                  </a:cubicBezTo>
                  <a:cubicBezTo>
                    <a:pt x="35417" y="8209"/>
                    <a:pt x="35416" y="8209"/>
                    <a:pt x="35416" y="8209"/>
                  </a:cubicBezTo>
                  <a:cubicBezTo>
                    <a:pt x="35406" y="8205"/>
                    <a:pt x="35385" y="8184"/>
                    <a:pt x="35371" y="8160"/>
                  </a:cubicBezTo>
                  <a:cubicBezTo>
                    <a:pt x="35358" y="8135"/>
                    <a:pt x="35354" y="8118"/>
                    <a:pt x="35362" y="8118"/>
                  </a:cubicBezTo>
                  <a:close/>
                  <a:moveTo>
                    <a:pt x="27787" y="8043"/>
                  </a:moveTo>
                  <a:cubicBezTo>
                    <a:pt x="27793" y="8043"/>
                    <a:pt x="27800" y="8044"/>
                    <a:pt x="27808" y="8045"/>
                  </a:cubicBezTo>
                  <a:cubicBezTo>
                    <a:pt x="27832" y="8050"/>
                    <a:pt x="27849" y="8060"/>
                    <a:pt x="27838" y="8063"/>
                  </a:cubicBezTo>
                  <a:cubicBezTo>
                    <a:pt x="27832" y="8066"/>
                    <a:pt x="27814" y="8077"/>
                    <a:pt x="27803" y="8080"/>
                  </a:cubicBezTo>
                  <a:cubicBezTo>
                    <a:pt x="27790" y="8087"/>
                    <a:pt x="27776" y="8095"/>
                    <a:pt x="27769" y="8098"/>
                  </a:cubicBezTo>
                  <a:cubicBezTo>
                    <a:pt x="27762" y="8101"/>
                    <a:pt x="27773" y="8115"/>
                    <a:pt x="27793" y="8125"/>
                  </a:cubicBezTo>
                  <a:cubicBezTo>
                    <a:pt x="27821" y="8143"/>
                    <a:pt x="27824" y="8157"/>
                    <a:pt x="27811" y="8184"/>
                  </a:cubicBezTo>
                  <a:cubicBezTo>
                    <a:pt x="27801" y="8205"/>
                    <a:pt x="27778" y="8215"/>
                    <a:pt x="27753" y="8215"/>
                  </a:cubicBezTo>
                  <a:cubicBezTo>
                    <a:pt x="27724" y="8215"/>
                    <a:pt x="27693" y="8201"/>
                    <a:pt x="27686" y="8175"/>
                  </a:cubicBezTo>
                  <a:cubicBezTo>
                    <a:pt x="27682" y="8163"/>
                    <a:pt x="27671" y="8157"/>
                    <a:pt x="27659" y="8157"/>
                  </a:cubicBezTo>
                  <a:cubicBezTo>
                    <a:pt x="27643" y="8157"/>
                    <a:pt x="27624" y="8168"/>
                    <a:pt x="27616" y="8188"/>
                  </a:cubicBezTo>
                  <a:cubicBezTo>
                    <a:pt x="27615" y="8190"/>
                    <a:pt x="27614" y="8191"/>
                    <a:pt x="27613" y="8191"/>
                  </a:cubicBezTo>
                  <a:cubicBezTo>
                    <a:pt x="27608" y="8191"/>
                    <a:pt x="27597" y="8174"/>
                    <a:pt x="27589" y="8146"/>
                  </a:cubicBezTo>
                  <a:cubicBezTo>
                    <a:pt x="27575" y="8115"/>
                    <a:pt x="27575" y="8087"/>
                    <a:pt x="27585" y="8084"/>
                  </a:cubicBezTo>
                  <a:cubicBezTo>
                    <a:pt x="27586" y="8084"/>
                    <a:pt x="27587" y="8083"/>
                    <a:pt x="27589" y="8083"/>
                  </a:cubicBezTo>
                  <a:cubicBezTo>
                    <a:pt x="27622" y="8083"/>
                    <a:pt x="27734" y="8164"/>
                    <a:pt x="27720" y="8184"/>
                  </a:cubicBezTo>
                  <a:cubicBezTo>
                    <a:pt x="27718" y="8189"/>
                    <a:pt x="27725" y="8193"/>
                    <a:pt x="27736" y="8193"/>
                  </a:cubicBezTo>
                  <a:cubicBezTo>
                    <a:pt x="27741" y="8193"/>
                    <a:pt x="27746" y="8192"/>
                    <a:pt x="27752" y="8191"/>
                  </a:cubicBezTo>
                  <a:cubicBezTo>
                    <a:pt x="27783" y="8184"/>
                    <a:pt x="27783" y="8170"/>
                    <a:pt x="27766" y="8140"/>
                  </a:cubicBezTo>
                  <a:cubicBezTo>
                    <a:pt x="27729" y="8085"/>
                    <a:pt x="27741" y="8043"/>
                    <a:pt x="27787" y="8043"/>
                  </a:cubicBezTo>
                  <a:close/>
                  <a:moveTo>
                    <a:pt x="35521" y="8182"/>
                  </a:moveTo>
                  <a:cubicBezTo>
                    <a:pt x="35527" y="8182"/>
                    <a:pt x="35533" y="8191"/>
                    <a:pt x="35544" y="8209"/>
                  </a:cubicBezTo>
                  <a:cubicBezTo>
                    <a:pt x="35557" y="8227"/>
                    <a:pt x="35558" y="8241"/>
                    <a:pt x="35548" y="8241"/>
                  </a:cubicBezTo>
                  <a:cubicBezTo>
                    <a:pt x="35546" y="8241"/>
                    <a:pt x="35545" y="8241"/>
                    <a:pt x="35544" y="8240"/>
                  </a:cubicBezTo>
                  <a:cubicBezTo>
                    <a:pt x="35542" y="8240"/>
                    <a:pt x="35540" y="8240"/>
                    <a:pt x="35538" y="8240"/>
                  </a:cubicBezTo>
                  <a:cubicBezTo>
                    <a:pt x="35525" y="8240"/>
                    <a:pt x="35508" y="8249"/>
                    <a:pt x="35495" y="8264"/>
                  </a:cubicBezTo>
                  <a:cubicBezTo>
                    <a:pt x="35484" y="8278"/>
                    <a:pt x="35475" y="8284"/>
                    <a:pt x="35470" y="8284"/>
                  </a:cubicBezTo>
                  <a:cubicBezTo>
                    <a:pt x="35459" y="8284"/>
                    <a:pt x="35466" y="8254"/>
                    <a:pt x="35492" y="8216"/>
                  </a:cubicBezTo>
                  <a:cubicBezTo>
                    <a:pt x="35507" y="8194"/>
                    <a:pt x="35514" y="8182"/>
                    <a:pt x="35521" y="8182"/>
                  </a:cubicBezTo>
                  <a:close/>
                  <a:moveTo>
                    <a:pt x="35396" y="8236"/>
                  </a:moveTo>
                  <a:cubicBezTo>
                    <a:pt x="35398" y="8236"/>
                    <a:pt x="35399" y="8236"/>
                    <a:pt x="35401" y="8237"/>
                  </a:cubicBezTo>
                  <a:cubicBezTo>
                    <a:pt x="35426" y="8240"/>
                    <a:pt x="35430" y="8282"/>
                    <a:pt x="35406" y="8289"/>
                  </a:cubicBezTo>
                  <a:cubicBezTo>
                    <a:pt x="35398" y="8289"/>
                    <a:pt x="35391" y="8274"/>
                    <a:pt x="35385" y="8261"/>
                  </a:cubicBezTo>
                  <a:cubicBezTo>
                    <a:pt x="35381" y="8246"/>
                    <a:pt x="35386" y="8236"/>
                    <a:pt x="35396" y="8236"/>
                  </a:cubicBezTo>
                  <a:close/>
                  <a:moveTo>
                    <a:pt x="21713" y="8391"/>
                  </a:moveTo>
                  <a:cubicBezTo>
                    <a:pt x="21721" y="8391"/>
                    <a:pt x="21723" y="8394"/>
                    <a:pt x="21715" y="8399"/>
                  </a:cubicBezTo>
                  <a:cubicBezTo>
                    <a:pt x="21701" y="8407"/>
                    <a:pt x="21674" y="8413"/>
                    <a:pt x="21659" y="8413"/>
                  </a:cubicBezTo>
                  <a:cubicBezTo>
                    <a:pt x="21642" y="8410"/>
                    <a:pt x="21653" y="8403"/>
                    <a:pt x="21684" y="8396"/>
                  </a:cubicBezTo>
                  <a:cubicBezTo>
                    <a:pt x="21696" y="8393"/>
                    <a:pt x="21707" y="8391"/>
                    <a:pt x="21713" y="8391"/>
                  </a:cubicBezTo>
                  <a:close/>
                  <a:moveTo>
                    <a:pt x="16637" y="8383"/>
                  </a:moveTo>
                  <a:cubicBezTo>
                    <a:pt x="16658" y="8383"/>
                    <a:pt x="16675" y="8385"/>
                    <a:pt x="16681" y="8389"/>
                  </a:cubicBezTo>
                  <a:cubicBezTo>
                    <a:pt x="16705" y="8399"/>
                    <a:pt x="16684" y="8407"/>
                    <a:pt x="16612" y="8417"/>
                  </a:cubicBezTo>
                  <a:cubicBezTo>
                    <a:pt x="16575" y="8421"/>
                    <a:pt x="16543" y="8423"/>
                    <a:pt x="16518" y="8423"/>
                  </a:cubicBezTo>
                  <a:cubicBezTo>
                    <a:pt x="16439" y="8423"/>
                    <a:pt x="16428" y="8405"/>
                    <a:pt x="16539" y="8389"/>
                  </a:cubicBezTo>
                  <a:cubicBezTo>
                    <a:pt x="16573" y="8386"/>
                    <a:pt x="16609" y="8383"/>
                    <a:pt x="16637" y="8383"/>
                  </a:cubicBezTo>
                  <a:close/>
                  <a:moveTo>
                    <a:pt x="21071" y="8377"/>
                  </a:moveTo>
                  <a:cubicBezTo>
                    <a:pt x="21104" y="8377"/>
                    <a:pt x="21138" y="8398"/>
                    <a:pt x="21129" y="8417"/>
                  </a:cubicBezTo>
                  <a:cubicBezTo>
                    <a:pt x="21126" y="8424"/>
                    <a:pt x="21101" y="8428"/>
                    <a:pt x="21080" y="8428"/>
                  </a:cubicBezTo>
                  <a:cubicBezTo>
                    <a:pt x="21032" y="8424"/>
                    <a:pt x="21017" y="8389"/>
                    <a:pt x="21059" y="8379"/>
                  </a:cubicBezTo>
                  <a:cubicBezTo>
                    <a:pt x="21063" y="8378"/>
                    <a:pt x="21067" y="8377"/>
                    <a:pt x="21071" y="8377"/>
                  </a:cubicBezTo>
                  <a:close/>
                  <a:moveTo>
                    <a:pt x="20931" y="8374"/>
                  </a:moveTo>
                  <a:cubicBezTo>
                    <a:pt x="20943" y="8374"/>
                    <a:pt x="20952" y="8377"/>
                    <a:pt x="20952" y="8383"/>
                  </a:cubicBezTo>
                  <a:cubicBezTo>
                    <a:pt x="20955" y="8393"/>
                    <a:pt x="20910" y="8410"/>
                    <a:pt x="20851" y="8420"/>
                  </a:cubicBezTo>
                  <a:cubicBezTo>
                    <a:pt x="20818" y="8426"/>
                    <a:pt x="20784" y="8429"/>
                    <a:pt x="20758" y="8429"/>
                  </a:cubicBezTo>
                  <a:cubicBezTo>
                    <a:pt x="20737" y="8429"/>
                    <a:pt x="20720" y="8427"/>
                    <a:pt x="20713" y="8424"/>
                  </a:cubicBezTo>
                  <a:cubicBezTo>
                    <a:pt x="20692" y="8410"/>
                    <a:pt x="20702" y="8407"/>
                    <a:pt x="20761" y="8399"/>
                  </a:cubicBezTo>
                  <a:cubicBezTo>
                    <a:pt x="20806" y="8396"/>
                    <a:pt x="20865" y="8386"/>
                    <a:pt x="20897" y="8379"/>
                  </a:cubicBezTo>
                  <a:cubicBezTo>
                    <a:pt x="20909" y="8376"/>
                    <a:pt x="20921" y="8374"/>
                    <a:pt x="20931" y="8374"/>
                  </a:cubicBezTo>
                  <a:close/>
                  <a:moveTo>
                    <a:pt x="23551" y="8409"/>
                  </a:moveTo>
                  <a:cubicBezTo>
                    <a:pt x="23565" y="8409"/>
                    <a:pt x="23575" y="8413"/>
                    <a:pt x="23578" y="8420"/>
                  </a:cubicBezTo>
                  <a:cubicBezTo>
                    <a:pt x="23582" y="8434"/>
                    <a:pt x="23574" y="8445"/>
                    <a:pt x="23564" y="8448"/>
                  </a:cubicBezTo>
                  <a:cubicBezTo>
                    <a:pt x="23550" y="8448"/>
                    <a:pt x="23533" y="8445"/>
                    <a:pt x="23523" y="8434"/>
                  </a:cubicBezTo>
                  <a:cubicBezTo>
                    <a:pt x="23512" y="8428"/>
                    <a:pt x="23520" y="8417"/>
                    <a:pt x="23536" y="8410"/>
                  </a:cubicBezTo>
                  <a:cubicBezTo>
                    <a:pt x="23541" y="8409"/>
                    <a:pt x="23546" y="8409"/>
                    <a:pt x="23551" y="8409"/>
                  </a:cubicBezTo>
                  <a:close/>
                  <a:moveTo>
                    <a:pt x="17885" y="8390"/>
                  </a:moveTo>
                  <a:cubicBezTo>
                    <a:pt x="17928" y="8390"/>
                    <a:pt x="18009" y="8415"/>
                    <a:pt x="18017" y="8434"/>
                  </a:cubicBezTo>
                  <a:cubicBezTo>
                    <a:pt x="18021" y="8446"/>
                    <a:pt x="18020" y="8451"/>
                    <a:pt x="18004" y="8451"/>
                  </a:cubicBezTo>
                  <a:cubicBezTo>
                    <a:pt x="17991" y="8451"/>
                    <a:pt x="17967" y="8447"/>
                    <a:pt x="17927" y="8441"/>
                  </a:cubicBezTo>
                  <a:cubicBezTo>
                    <a:pt x="17840" y="8428"/>
                    <a:pt x="17833" y="8420"/>
                    <a:pt x="17861" y="8396"/>
                  </a:cubicBezTo>
                  <a:cubicBezTo>
                    <a:pt x="17865" y="8392"/>
                    <a:pt x="17873" y="8390"/>
                    <a:pt x="17885" y="8390"/>
                  </a:cubicBezTo>
                  <a:close/>
                  <a:moveTo>
                    <a:pt x="22047" y="8391"/>
                  </a:moveTo>
                  <a:cubicBezTo>
                    <a:pt x="22054" y="8391"/>
                    <a:pt x="22066" y="8395"/>
                    <a:pt x="22083" y="8403"/>
                  </a:cubicBezTo>
                  <a:cubicBezTo>
                    <a:pt x="22121" y="8420"/>
                    <a:pt x="22121" y="8424"/>
                    <a:pt x="22083" y="8445"/>
                  </a:cubicBezTo>
                  <a:cubicBezTo>
                    <a:pt x="22068" y="8453"/>
                    <a:pt x="22056" y="8457"/>
                    <a:pt x="22046" y="8457"/>
                  </a:cubicBezTo>
                  <a:cubicBezTo>
                    <a:pt x="22026" y="8457"/>
                    <a:pt x="22018" y="8440"/>
                    <a:pt x="22027" y="8410"/>
                  </a:cubicBezTo>
                  <a:cubicBezTo>
                    <a:pt x="22033" y="8397"/>
                    <a:pt x="22037" y="8391"/>
                    <a:pt x="22047" y="8391"/>
                  </a:cubicBezTo>
                  <a:close/>
                  <a:moveTo>
                    <a:pt x="21990" y="8408"/>
                  </a:moveTo>
                  <a:cubicBezTo>
                    <a:pt x="21995" y="8408"/>
                    <a:pt x="21997" y="8413"/>
                    <a:pt x="21992" y="8420"/>
                  </a:cubicBezTo>
                  <a:cubicBezTo>
                    <a:pt x="21989" y="8431"/>
                    <a:pt x="21954" y="8448"/>
                    <a:pt x="21917" y="8458"/>
                  </a:cubicBezTo>
                  <a:cubicBezTo>
                    <a:pt x="21870" y="8470"/>
                    <a:pt x="21824" y="8475"/>
                    <a:pt x="21790" y="8475"/>
                  </a:cubicBezTo>
                  <a:cubicBezTo>
                    <a:pt x="21752" y="8475"/>
                    <a:pt x="21730" y="8468"/>
                    <a:pt x="21743" y="8455"/>
                  </a:cubicBezTo>
                  <a:cubicBezTo>
                    <a:pt x="21753" y="8445"/>
                    <a:pt x="21802" y="8438"/>
                    <a:pt x="21850" y="8434"/>
                  </a:cubicBezTo>
                  <a:cubicBezTo>
                    <a:pt x="21903" y="8434"/>
                    <a:pt x="21954" y="8428"/>
                    <a:pt x="21972" y="8417"/>
                  </a:cubicBezTo>
                  <a:cubicBezTo>
                    <a:pt x="21979" y="8411"/>
                    <a:pt x="21986" y="8408"/>
                    <a:pt x="21990" y="8408"/>
                  </a:cubicBezTo>
                  <a:close/>
                  <a:moveTo>
                    <a:pt x="21432" y="8418"/>
                  </a:moveTo>
                  <a:cubicBezTo>
                    <a:pt x="21489" y="8418"/>
                    <a:pt x="21601" y="8443"/>
                    <a:pt x="21608" y="8458"/>
                  </a:cubicBezTo>
                  <a:cubicBezTo>
                    <a:pt x="21612" y="8471"/>
                    <a:pt x="21598" y="8479"/>
                    <a:pt x="21581" y="8479"/>
                  </a:cubicBezTo>
                  <a:cubicBezTo>
                    <a:pt x="21570" y="8479"/>
                    <a:pt x="21558" y="8476"/>
                    <a:pt x="21549" y="8469"/>
                  </a:cubicBezTo>
                  <a:cubicBezTo>
                    <a:pt x="21544" y="8465"/>
                    <a:pt x="21538" y="8463"/>
                    <a:pt x="21531" y="8463"/>
                  </a:cubicBezTo>
                  <a:cubicBezTo>
                    <a:pt x="21521" y="8463"/>
                    <a:pt x="21510" y="8466"/>
                    <a:pt x="21500" y="8473"/>
                  </a:cubicBezTo>
                  <a:cubicBezTo>
                    <a:pt x="21492" y="8477"/>
                    <a:pt x="21485" y="8480"/>
                    <a:pt x="21479" y="8480"/>
                  </a:cubicBezTo>
                  <a:cubicBezTo>
                    <a:pt x="21472" y="8480"/>
                    <a:pt x="21467" y="8476"/>
                    <a:pt x="21465" y="8469"/>
                  </a:cubicBezTo>
                  <a:cubicBezTo>
                    <a:pt x="21463" y="8461"/>
                    <a:pt x="21453" y="8456"/>
                    <a:pt x="21440" y="8456"/>
                  </a:cubicBezTo>
                  <a:cubicBezTo>
                    <a:pt x="21435" y="8456"/>
                    <a:pt x="21429" y="8457"/>
                    <a:pt x="21424" y="8458"/>
                  </a:cubicBezTo>
                  <a:cubicBezTo>
                    <a:pt x="21419" y="8459"/>
                    <a:pt x="21415" y="8460"/>
                    <a:pt x="21410" y="8460"/>
                  </a:cubicBezTo>
                  <a:cubicBezTo>
                    <a:pt x="21397" y="8460"/>
                    <a:pt x="21385" y="8456"/>
                    <a:pt x="21382" y="8448"/>
                  </a:cubicBezTo>
                  <a:cubicBezTo>
                    <a:pt x="21382" y="8434"/>
                    <a:pt x="21392" y="8424"/>
                    <a:pt x="21410" y="8420"/>
                  </a:cubicBezTo>
                  <a:cubicBezTo>
                    <a:pt x="21415" y="8419"/>
                    <a:pt x="21423" y="8418"/>
                    <a:pt x="21432" y="8418"/>
                  </a:cubicBezTo>
                  <a:close/>
                  <a:moveTo>
                    <a:pt x="20924" y="8455"/>
                  </a:moveTo>
                  <a:cubicBezTo>
                    <a:pt x="20938" y="8455"/>
                    <a:pt x="20955" y="8458"/>
                    <a:pt x="20966" y="8466"/>
                  </a:cubicBezTo>
                  <a:cubicBezTo>
                    <a:pt x="20980" y="8476"/>
                    <a:pt x="20980" y="8487"/>
                    <a:pt x="20966" y="8490"/>
                  </a:cubicBezTo>
                  <a:cubicBezTo>
                    <a:pt x="20963" y="8491"/>
                    <a:pt x="20961" y="8491"/>
                    <a:pt x="20958" y="8491"/>
                  </a:cubicBezTo>
                  <a:cubicBezTo>
                    <a:pt x="20946" y="8491"/>
                    <a:pt x="20932" y="8485"/>
                    <a:pt x="20924" y="8479"/>
                  </a:cubicBezTo>
                  <a:cubicBezTo>
                    <a:pt x="20910" y="8469"/>
                    <a:pt x="20913" y="8458"/>
                    <a:pt x="20924" y="8455"/>
                  </a:cubicBezTo>
                  <a:close/>
                  <a:moveTo>
                    <a:pt x="17764" y="8372"/>
                  </a:moveTo>
                  <a:cubicBezTo>
                    <a:pt x="17797" y="8372"/>
                    <a:pt x="17803" y="8382"/>
                    <a:pt x="17805" y="8407"/>
                  </a:cubicBezTo>
                  <a:cubicBezTo>
                    <a:pt x="17808" y="8431"/>
                    <a:pt x="17798" y="8452"/>
                    <a:pt x="17778" y="8452"/>
                  </a:cubicBezTo>
                  <a:cubicBezTo>
                    <a:pt x="17760" y="8452"/>
                    <a:pt x="17691" y="8462"/>
                    <a:pt x="17618" y="8476"/>
                  </a:cubicBezTo>
                  <a:cubicBezTo>
                    <a:pt x="17549" y="8490"/>
                    <a:pt x="17458" y="8503"/>
                    <a:pt x="17410" y="8511"/>
                  </a:cubicBezTo>
                  <a:cubicBezTo>
                    <a:pt x="17395" y="8512"/>
                    <a:pt x="17382" y="8513"/>
                    <a:pt x="17372" y="8513"/>
                  </a:cubicBezTo>
                  <a:cubicBezTo>
                    <a:pt x="17331" y="8513"/>
                    <a:pt x="17319" y="8501"/>
                    <a:pt x="17305" y="8462"/>
                  </a:cubicBezTo>
                  <a:cubicBezTo>
                    <a:pt x="17291" y="8431"/>
                    <a:pt x="17288" y="8403"/>
                    <a:pt x="17291" y="8403"/>
                  </a:cubicBezTo>
                  <a:cubicBezTo>
                    <a:pt x="17293" y="8402"/>
                    <a:pt x="17298" y="8402"/>
                    <a:pt x="17306" y="8402"/>
                  </a:cubicBezTo>
                  <a:cubicBezTo>
                    <a:pt x="17324" y="8402"/>
                    <a:pt x="17358" y="8404"/>
                    <a:pt x="17392" y="8407"/>
                  </a:cubicBezTo>
                  <a:cubicBezTo>
                    <a:pt x="17448" y="8407"/>
                    <a:pt x="17559" y="8399"/>
                    <a:pt x="17645" y="8386"/>
                  </a:cubicBezTo>
                  <a:cubicBezTo>
                    <a:pt x="17704" y="8377"/>
                    <a:pt x="17741" y="8372"/>
                    <a:pt x="17764" y="8372"/>
                  </a:cubicBezTo>
                  <a:close/>
                  <a:moveTo>
                    <a:pt x="16445" y="8477"/>
                  </a:moveTo>
                  <a:cubicBezTo>
                    <a:pt x="16467" y="8477"/>
                    <a:pt x="16484" y="8482"/>
                    <a:pt x="16484" y="8490"/>
                  </a:cubicBezTo>
                  <a:cubicBezTo>
                    <a:pt x="16484" y="8503"/>
                    <a:pt x="16466" y="8514"/>
                    <a:pt x="16445" y="8514"/>
                  </a:cubicBezTo>
                  <a:cubicBezTo>
                    <a:pt x="16441" y="8514"/>
                    <a:pt x="16437" y="8515"/>
                    <a:pt x="16433" y="8515"/>
                  </a:cubicBezTo>
                  <a:cubicBezTo>
                    <a:pt x="16370" y="8515"/>
                    <a:pt x="16355" y="8489"/>
                    <a:pt x="16417" y="8479"/>
                  </a:cubicBezTo>
                  <a:cubicBezTo>
                    <a:pt x="16427" y="8477"/>
                    <a:pt x="16436" y="8477"/>
                    <a:pt x="16445" y="8477"/>
                  </a:cubicBezTo>
                  <a:close/>
                  <a:moveTo>
                    <a:pt x="17016" y="8436"/>
                  </a:moveTo>
                  <a:cubicBezTo>
                    <a:pt x="17080" y="8436"/>
                    <a:pt x="17203" y="8481"/>
                    <a:pt x="17187" y="8500"/>
                  </a:cubicBezTo>
                  <a:cubicBezTo>
                    <a:pt x="17181" y="8513"/>
                    <a:pt x="17047" y="8521"/>
                    <a:pt x="16930" y="8521"/>
                  </a:cubicBezTo>
                  <a:cubicBezTo>
                    <a:pt x="16856" y="8521"/>
                    <a:pt x="16790" y="8518"/>
                    <a:pt x="16764" y="8511"/>
                  </a:cubicBezTo>
                  <a:cubicBezTo>
                    <a:pt x="16729" y="8503"/>
                    <a:pt x="16702" y="8490"/>
                    <a:pt x="16702" y="8483"/>
                  </a:cubicBezTo>
                  <a:cubicBezTo>
                    <a:pt x="16696" y="8469"/>
                    <a:pt x="16781" y="8442"/>
                    <a:pt x="16824" y="8442"/>
                  </a:cubicBezTo>
                  <a:cubicBezTo>
                    <a:pt x="16833" y="8442"/>
                    <a:pt x="16840" y="8443"/>
                    <a:pt x="16844" y="8445"/>
                  </a:cubicBezTo>
                  <a:cubicBezTo>
                    <a:pt x="16852" y="8449"/>
                    <a:pt x="16863" y="8451"/>
                    <a:pt x="16879" y="8451"/>
                  </a:cubicBezTo>
                  <a:cubicBezTo>
                    <a:pt x="16904" y="8451"/>
                    <a:pt x="16941" y="8446"/>
                    <a:pt x="17000" y="8438"/>
                  </a:cubicBezTo>
                  <a:cubicBezTo>
                    <a:pt x="17005" y="8437"/>
                    <a:pt x="17010" y="8436"/>
                    <a:pt x="17016" y="8436"/>
                  </a:cubicBezTo>
                  <a:close/>
                  <a:moveTo>
                    <a:pt x="22450" y="8500"/>
                  </a:moveTo>
                  <a:cubicBezTo>
                    <a:pt x="22465" y="8500"/>
                    <a:pt x="22489" y="8518"/>
                    <a:pt x="22500" y="8538"/>
                  </a:cubicBezTo>
                  <a:cubicBezTo>
                    <a:pt x="22510" y="8556"/>
                    <a:pt x="22513" y="8564"/>
                    <a:pt x="22503" y="8564"/>
                  </a:cubicBezTo>
                  <a:cubicBezTo>
                    <a:pt x="22498" y="8564"/>
                    <a:pt x="22489" y="8561"/>
                    <a:pt x="22475" y="8556"/>
                  </a:cubicBezTo>
                  <a:cubicBezTo>
                    <a:pt x="22420" y="8535"/>
                    <a:pt x="22405" y="8500"/>
                    <a:pt x="22450" y="8500"/>
                  </a:cubicBezTo>
                  <a:close/>
                  <a:moveTo>
                    <a:pt x="22552" y="8523"/>
                  </a:moveTo>
                  <a:cubicBezTo>
                    <a:pt x="22555" y="8523"/>
                    <a:pt x="22558" y="8524"/>
                    <a:pt x="22562" y="8524"/>
                  </a:cubicBezTo>
                  <a:cubicBezTo>
                    <a:pt x="22599" y="8528"/>
                    <a:pt x="22620" y="8559"/>
                    <a:pt x="22586" y="8566"/>
                  </a:cubicBezTo>
                  <a:cubicBezTo>
                    <a:pt x="22584" y="8567"/>
                    <a:pt x="22582" y="8567"/>
                    <a:pt x="22580" y="8567"/>
                  </a:cubicBezTo>
                  <a:cubicBezTo>
                    <a:pt x="22569" y="8567"/>
                    <a:pt x="22555" y="8559"/>
                    <a:pt x="22544" y="8545"/>
                  </a:cubicBezTo>
                  <a:cubicBezTo>
                    <a:pt x="22535" y="8531"/>
                    <a:pt x="22536" y="8523"/>
                    <a:pt x="22552" y="8523"/>
                  </a:cubicBezTo>
                  <a:close/>
                  <a:moveTo>
                    <a:pt x="20108" y="8442"/>
                  </a:moveTo>
                  <a:cubicBezTo>
                    <a:pt x="20120" y="8442"/>
                    <a:pt x="20126" y="8451"/>
                    <a:pt x="20133" y="8469"/>
                  </a:cubicBezTo>
                  <a:cubicBezTo>
                    <a:pt x="20143" y="8503"/>
                    <a:pt x="20133" y="8511"/>
                    <a:pt x="20074" y="8514"/>
                  </a:cubicBezTo>
                  <a:cubicBezTo>
                    <a:pt x="20015" y="8518"/>
                    <a:pt x="20008" y="8521"/>
                    <a:pt x="20029" y="8549"/>
                  </a:cubicBezTo>
                  <a:cubicBezTo>
                    <a:pt x="20048" y="8568"/>
                    <a:pt x="20050" y="8574"/>
                    <a:pt x="20029" y="8574"/>
                  </a:cubicBezTo>
                  <a:cubicBezTo>
                    <a:pt x="20024" y="8574"/>
                    <a:pt x="20017" y="8574"/>
                    <a:pt x="20008" y="8573"/>
                  </a:cubicBezTo>
                  <a:cubicBezTo>
                    <a:pt x="19981" y="8573"/>
                    <a:pt x="19863" y="8570"/>
                    <a:pt x="19741" y="8566"/>
                  </a:cubicBezTo>
                  <a:cubicBezTo>
                    <a:pt x="19619" y="8563"/>
                    <a:pt x="19474" y="8559"/>
                    <a:pt x="19419" y="8556"/>
                  </a:cubicBezTo>
                  <a:cubicBezTo>
                    <a:pt x="19401" y="8555"/>
                    <a:pt x="19385" y="8554"/>
                    <a:pt x="19371" y="8554"/>
                  </a:cubicBezTo>
                  <a:cubicBezTo>
                    <a:pt x="19337" y="8554"/>
                    <a:pt x="19315" y="8557"/>
                    <a:pt x="19315" y="8559"/>
                  </a:cubicBezTo>
                  <a:cubicBezTo>
                    <a:pt x="19316" y="8563"/>
                    <a:pt x="19314" y="8564"/>
                    <a:pt x="19308" y="8564"/>
                  </a:cubicBezTo>
                  <a:cubicBezTo>
                    <a:pt x="19302" y="8564"/>
                    <a:pt x="19293" y="8563"/>
                    <a:pt x="19283" y="8559"/>
                  </a:cubicBezTo>
                  <a:cubicBezTo>
                    <a:pt x="19273" y="8554"/>
                    <a:pt x="19262" y="8552"/>
                    <a:pt x="19254" y="8552"/>
                  </a:cubicBezTo>
                  <a:cubicBezTo>
                    <a:pt x="19245" y="8552"/>
                    <a:pt x="19238" y="8554"/>
                    <a:pt x="19235" y="8559"/>
                  </a:cubicBezTo>
                  <a:cubicBezTo>
                    <a:pt x="19232" y="8563"/>
                    <a:pt x="19229" y="8565"/>
                    <a:pt x="19226" y="8565"/>
                  </a:cubicBezTo>
                  <a:cubicBezTo>
                    <a:pt x="19223" y="8565"/>
                    <a:pt x="19219" y="8561"/>
                    <a:pt x="19217" y="8553"/>
                  </a:cubicBezTo>
                  <a:cubicBezTo>
                    <a:pt x="19215" y="8543"/>
                    <a:pt x="19209" y="8538"/>
                    <a:pt x="19204" y="8538"/>
                  </a:cubicBezTo>
                  <a:cubicBezTo>
                    <a:pt x="19201" y="8538"/>
                    <a:pt x="19199" y="8540"/>
                    <a:pt x="19196" y="8542"/>
                  </a:cubicBezTo>
                  <a:cubicBezTo>
                    <a:pt x="19193" y="8544"/>
                    <a:pt x="19187" y="8546"/>
                    <a:pt x="19181" y="8546"/>
                  </a:cubicBezTo>
                  <a:cubicBezTo>
                    <a:pt x="19169" y="8546"/>
                    <a:pt x="19154" y="8542"/>
                    <a:pt x="19141" y="8535"/>
                  </a:cubicBezTo>
                  <a:cubicBezTo>
                    <a:pt x="19106" y="8514"/>
                    <a:pt x="19110" y="8511"/>
                    <a:pt x="19179" y="8503"/>
                  </a:cubicBezTo>
                  <a:cubicBezTo>
                    <a:pt x="19205" y="8500"/>
                    <a:pt x="19239" y="8498"/>
                    <a:pt x="19270" y="8498"/>
                  </a:cubicBezTo>
                  <a:cubicBezTo>
                    <a:pt x="19292" y="8498"/>
                    <a:pt x="19312" y="8499"/>
                    <a:pt x="19328" y="8500"/>
                  </a:cubicBezTo>
                  <a:cubicBezTo>
                    <a:pt x="19335" y="8501"/>
                    <a:pt x="19343" y="8501"/>
                    <a:pt x="19351" y="8501"/>
                  </a:cubicBezTo>
                  <a:cubicBezTo>
                    <a:pt x="19386" y="8501"/>
                    <a:pt x="19422" y="8495"/>
                    <a:pt x="19435" y="8487"/>
                  </a:cubicBezTo>
                  <a:cubicBezTo>
                    <a:pt x="19457" y="8473"/>
                    <a:pt x="19481" y="8467"/>
                    <a:pt x="19503" y="8467"/>
                  </a:cubicBezTo>
                  <a:cubicBezTo>
                    <a:pt x="19532" y="8467"/>
                    <a:pt x="19556" y="8479"/>
                    <a:pt x="19564" y="8503"/>
                  </a:cubicBezTo>
                  <a:cubicBezTo>
                    <a:pt x="19569" y="8517"/>
                    <a:pt x="19573" y="8524"/>
                    <a:pt x="19576" y="8524"/>
                  </a:cubicBezTo>
                  <a:cubicBezTo>
                    <a:pt x="19579" y="8524"/>
                    <a:pt x="19583" y="8516"/>
                    <a:pt x="19589" y="8500"/>
                  </a:cubicBezTo>
                  <a:cubicBezTo>
                    <a:pt x="19593" y="8488"/>
                    <a:pt x="19598" y="8482"/>
                    <a:pt x="19603" y="8482"/>
                  </a:cubicBezTo>
                  <a:cubicBezTo>
                    <a:pt x="19610" y="8482"/>
                    <a:pt x="19617" y="8495"/>
                    <a:pt x="19619" y="8518"/>
                  </a:cubicBezTo>
                  <a:cubicBezTo>
                    <a:pt x="19619" y="8521"/>
                    <a:pt x="19621" y="8523"/>
                    <a:pt x="19624" y="8523"/>
                  </a:cubicBezTo>
                  <a:cubicBezTo>
                    <a:pt x="19631" y="8523"/>
                    <a:pt x="19642" y="8516"/>
                    <a:pt x="19651" y="8508"/>
                  </a:cubicBezTo>
                  <a:cubicBezTo>
                    <a:pt x="19676" y="8487"/>
                    <a:pt x="19827" y="8465"/>
                    <a:pt x="19931" y="8465"/>
                  </a:cubicBezTo>
                  <a:cubicBezTo>
                    <a:pt x="19955" y="8465"/>
                    <a:pt x="19977" y="8467"/>
                    <a:pt x="19994" y="8469"/>
                  </a:cubicBezTo>
                  <a:cubicBezTo>
                    <a:pt x="20018" y="8469"/>
                    <a:pt x="20057" y="8462"/>
                    <a:pt x="20081" y="8452"/>
                  </a:cubicBezTo>
                  <a:cubicBezTo>
                    <a:pt x="20092" y="8445"/>
                    <a:pt x="20101" y="8442"/>
                    <a:pt x="20108" y="8442"/>
                  </a:cubicBezTo>
                  <a:close/>
                  <a:moveTo>
                    <a:pt x="24126" y="8588"/>
                  </a:moveTo>
                  <a:cubicBezTo>
                    <a:pt x="24134" y="8588"/>
                    <a:pt x="24141" y="8590"/>
                    <a:pt x="24147" y="8594"/>
                  </a:cubicBezTo>
                  <a:cubicBezTo>
                    <a:pt x="24171" y="8604"/>
                    <a:pt x="24168" y="8612"/>
                    <a:pt x="24130" y="8622"/>
                  </a:cubicBezTo>
                  <a:cubicBezTo>
                    <a:pt x="24114" y="8626"/>
                    <a:pt x="24102" y="8628"/>
                    <a:pt x="24094" y="8628"/>
                  </a:cubicBezTo>
                  <a:cubicBezTo>
                    <a:pt x="24075" y="8628"/>
                    <a:pt x="24077" y="8617"/>
                    <a:pt x="24098" y="8597"/>
                  </a:cubicBezTo>
                  <a:cubicBezTo>
                    <a:pt x="24104" y="8591"/>
                    <a:pt x="24115" y="8588"/>
                    <a:pt x="24126" y="8588"/>
                  </a:cubicBezTo>
                  <a:close/>
                  <a:moveTo>
                    <a:pt x="16124" y="8610"/>
                  </a:moveTo>
                  <a:cubicBezTo>
                    <a:pt x="16146" y="8610"/>
                    <a:pt x="16169" y="8614"/>
                    <a:pt x="16178" y="8622"/>
                  </a:cubicBezTo>
                  <a:cubicBezTo>
                    <a:pt x="16196" y="8637"/>
                    <a:pt x="16178" y="8646"/>
                    <a:pt x="16133" y="8646"/>
                  </a:cubicBezTo>
                  <a:cubicBezTo>
                    <a:pt x="16127" y="8646"/>
                    <a:pt x="16120" y="8646"/>
                    <a:pt x="16112" y="8646"/>
                  </a:cubicBezTo>
                  <a:cubicBezTo>
                    <a:pt x="16091" y="8642"/>
                    <a:pt x="16071" y="8636"/>
                    <a:pt x="16071" y="8628"/>
                  </a:cubicBezTo>
                  <a:cubicBezTo>
                    <a:pt x="16066" y="8617"/>
                    <a:pt x="16095" y="8610"/>
                    <a:pt x="16124" y="8610"/>
                  </a:cubicBezTo>
                  <a:close/>
                  <a:moveTo>
                    <a:pt x="18507" y="8642"/>
                  </a:moveTo>
                  <a:cubicBezTo>
                    <a:pt x="18588" y="8642"/>
                    <a:pt x="18667" y="8648"/>
                    <a:pt x="18669" y="8657"/>
                  </a:cubicBezTo>
                  <a:cubicBezTo>
                    <a:pt x="18676" y="8676"/>
                    <a:pt x="18583" y="8702"/>
                    <a:pt x="18526" y="8702"/>
                  </a:cubicBezTo>
                  <a:cubicBezTo>
                    <a:pt x="18523" y="8702"/>
                    <a:pt x="18519" y="8702"/>
                    <a:pt x="18516" y="8702"/>
                  </a:cubicBezTo>
                  <a:cubicBezTo>
                    <a:pt x="18492" y="8702"/>
                    <a:pt x="18436" y="8702"/>
                    <a:pt x="18385" y="8705"/>
                  </a:cubicBezTo>
                  <a:cubicBezTo>
                    <a:pt x="18373" y="8706"/>
                    <a:pt x="18363" y="8706"/>
                    <a:pt x="18353" y="8706"/>
                  </a:cubicBezTo>
                  <a:cubicBezTo>
                    <a:pt x="18284" y="8706"/>
                    <a:pt x="18252" y="8686"/>
                    <a:pt x="18274" y="8657"/>
                  </a:cubicBezTo>
                  <a:cubicBezTo>
                    <a:pt x="18277" y="8650"/>
                    <a:pt x="18291" y="8645"/>
                    <a:pt x="18303" y="8645"/>
                  </a:cubicBezTo>
                  <a:cubicBezTo>
                    <a:pt x="18306" y="8645"/>
                    <a:pt x="18309" y="8645"/>
                    <a:pt x="18311" y="8646"/>
                  </a:cubicBezTo>
                  <a:cubicBezTo>
                    <a:pt x="18324" y="8648"/>
                    <a:pt x="18341" y="8651"/>
                    <a:pt x="18356" y="8651"/>
                  </a:cubicBezTo>
                  <a:cubicBezTo>
                    <a:pt x="18363" y="8651"/>
                    <a:pt x="18369" y="8650"/>
                    <a:pt x="18374" y="8649"/>
                  </a:cubicBezTo>
                  <a:cubicBezTo>
                    <a:pt x="18408" y="8644"/>
                    <a:pt x="18458" y="8642"/>
                    <a:pt x="18507" y="8642"/>
                  </a:cubicBezTo>
                  <a:close/>
                  <a:moveTo>
                    <a:pt x="17243" y="8694"/>
                  </a:moveTo>
                  <a:cubicBezTo>
                    <a:pt x="17286" y="8694"/>
                    <a:pt x="17326" y="8701"/>
                    <a:pt x="17330" y="8716"/>
                  </a:cubicBezTo>
                  <a:cubicBezTo>
                    <a:pt x="17337" y="8726"/>
                    <a:pt x="17309" y="8737"/>
                    <a:pt x="17260" y="8740"/>
                  </a:cubicBezTo>
                  <a:cubicBezTo>
                    <a:pt x="17239" y="8741"/>
                    <a:pt x="17220" y="8742"/>
                    <a:pt x="17203" y="8742"/>
                  </a:cubicBezTo>
                  <a:cubicBezTo>
                    <a:pt x="17138" y="8742"/>
                    <a:pt x="17115" y="8732"/>
                    <a:pt x="17142" y="8712"/>
                  </a:cubicBezTo>
                  <a:cubicBezTo>
                    <a:pt x="17161" y="8700"/>
                    <a:pt x="17203" y="8694"/>
                    <a:pt x="17243" y="8694"/>
                  </a:cubicBezTo>
                  <a:close/>
                  <a:moveTo>
                    <a:pt x="18191" y="8652"/>
                  </a:moveTo>
                  <a:cubicBezTo>
                    <a:pt x="18207" y="8652"/>
                    <a:pt x="18226" y="8662"/>
                    <a:pt x="18236" y="8677"/>
                  </a:cubicBezTo>
                  <a:cubicBezTo>
                    <a:pt x="18253" y="8708"/>
                    <a:pt x="18249" y="8712"/>
                    <a:pt x="18079" y="8722"/>
                  </a:cubicBezTo>
                  <a:cubicBezTo>
                    <a:pt x="18041" y="8722"/>
                    <a:pt x="18010" y="8716"/>
                    <a:pt x="18003" y="8702"/>
                  </a:cubicBezTo>
                  <a:cubicBezTo>
                    <a:pt x="18002" y="8699"/>
                    <a:pt x="18001" y="8697"/>
                    <a:pt x="17999" y="8697"/>
                  </a:cubicBezTo>
                  <a:cubicBezTo>
                    <a:pt x="17994" y="8697"/>
                    <a:pt x="17986" y="8707"/>
                    <a:pt x="17978" y="8722"/>
                  </a:cubicBezTo>
                  <a:cubicBezTo>
                    <a:pt x="17968" y="8747"/>
                    <a:pt x="17944" y="8767"/>
                    <a:pt x="17927" y="8774"/>
                  </a:cubicBezTo>
                  <a:cubicBezTo>
                    <a:pt x="17922" y="8775"/>
                    <a:pt x="17916" y="8776"/>
                    <a:pt x="17910" y="8776"/>
                  </a:cubicBezTo>
                  <a:cubicBezTo>
                    <a:pt x="17892" y="8776"/>
                    <a:pt x="17868" y="8771"/>
                    <a:pt x="17850" y="8764"/>
                  </a:cubicBezTo>
                  <a:cubicBezTo>
                    <a:pt x="17812" y="8750"/>
                    <a:pt x="17808" y="8747"/>
                    <a:pt x="17833" y="8712"/>
                  </a:cubicBezTo>
                  <a:cubicBezTo>
                    <a:pt x="17844" y="8694"/>
                    <a:pt x="17852" y="8686"/>
                    <a:pt x="17861" y="8686"/>
                  </a:cubicBezTo>
                  <a:cubicBezTo>
                    <a:pt x="17868" y="8686"/>
                    <a:pt x="17877" y="8691"/>
                    <a:pt x="17888" y="8698"/>
                  </a:cubicBezTo>
                  <a:cubicBezTo>
                    <a:pt x="17898" y="8706"/>
                    <a:pt x="17905" y="8710"/>
                    <a:pt x="17910" y="8710"/>
                  </a:cubicBezTo>
                  <a:cubicBezTo>
                    <a:pt x="17917" y="8710"/>
                    <a:pt x="17921" y="8704"/>
                    <a:pt x="17923" y="8695"/>
                  </a:cubicBezTo>
                  <a:cubicBezTo>
                    <a:pt x="17923" y="8670"/>
                    <a:pt x="17957" y="8663"/>
                    <a:pt x="18086" y="8657"/>
                  </a:cubicBezTo>
                  <a:lnTo>
                    <a:pt x="18135" y="8657"/>
                  </a:lnTo>
                  <a:cubicBezTo>
                    <a:pt x="18141" y="8657"/>
                    <a:pt x="18162" y="8657"/>
                    <a:pt x="18183" y="8653"/>
                  </a:cubicBezTo>
                  <a:cubicBezTo>
                    <a:pt x="18186" y="8653"/>
                    <a:pt x="18188" y="8652"/>
                    <a:pt x="18191" y="8652"/>
                  </a:cubicBezTo>
                  <a:close/>
                  <a:moveTo>
                    <a:pt x="17737" y="8784"/>
                  </a:moveTo>
                  <a:cubicBezTo>
                    <a:pt x="17798" y="8784"/>
                    <a:pt x="17814" y="8821"/>
                    <a:pt x="17746" y="8841"/>
                  </a:cubicBezTo>
                  <a:cubicBezTo>
                    <a:pt x="17734" y="8843"/>
                    <a:pt x="17725" y="8844"/>
                    <a:pt x="17716" y="8844"/>
                  </a:cubicBezTo>
                  <a:cubicBezTo>
                    <a:pt x="17696" y="8844"/>
                    <a:pt x="17685" y="8838"/>
                    <a:pt x="17680" y="8823"/>
                  </a:cubicBezTo>
                  <a:cubicBezTo>
                    <a:pt x="17673" y="8802"/>
                    <a:pt x="17687" y="8788"/>
                    <a:pt x="17722" y="8785"/>
                  </a:cubicBezTo>
                  <a:cubicBezTo>
                    <a:pt x="17727" y="8784"/>
                    <a:pt x="17732" y="8784"/>
                    <a:pt x="17737" y="8784"/>
                  </a:cubicBezTo>
                  <a:close/>
                  <a:moveTo>
                    <a:pt x="17522" y="8891"/>
                  </a:moveTo>
                  <a:cubicBezTo>
                    <a:pt x="17576" y="8891"/>
                    <a:pt x="17573" y="8918"/>
                    <a:pt x="17510" y="8937"/>
                  </a:cubicBezTo>
                  <a:cubicBezTo>
                    <a:pt x="17499" y="8940"/>
                    <a:pt x="17489" y="8941"/>
                    <a:pt x="17479" y="8941"/>
                  </a:cubicBezTo>
                  <a:cubicBezTo>
                    <a:pt x="17462" y="8941"/>
                    <a:pt x="17450" y="8937"/>
                    <a:pt x="17448" y="8931"/>
                  </a:cubicBezTo>
                  <a:cubicBezTo>
                    <a:pt x="17447" y="8928"/>
                    <a:pt x="17444" y="8927"/>
                    <a:pt x="17441" y="8927"/>
                  </a:cubicBezTo>
                  <a:cubicBezTo>
                    <a:pt x="17434" y="8927"/>
                    <a:pt x="17422" y="8933"/>
                    <a:pt x="17410" y="8945"/>
                  </a:cubicBezTo>
                  <a:cubicBezTo>
                    <a:pt x="17391" y="8959"/>
                    <a:pt x="17370" y="8969"/>
                    <a:pt x="17361" y="8969"/>
                  </a:cubicBezTo>
                  <a:cubicBezTo>
                    <a:pt x="17360" y="8969"/>
                    <a:pt x="17359" y="8969"/>
                    <a:pt x="17358" y="8969"/>
                  </a:cubicBezTo>
                  <a:cubicBezTo>
                    <a:pt x="17354" y="8968"/>
                    <a:pt x="17345" y="8967"/>
                    <a:pt x="17334" y="8967"/>
                  </a:cubicBezTo>
                  <a:cubicBezTo>
                    <a:pt x="17315" y="8967"/>
                    <a:pt x="17287" y="8969"/>
                    <a:pt x="17260" y="8976"/>
                  </a:cubicBezTo>
                  <a:cubicBezTo>
                    <a:pt x="17216" y="8982"/>
                    <a:pt x="17156" y="8986"/>
                    <a:pt x="17129" y="8986"/>
                  </a:cubicBezTo>
                  <a:cubicBezTo>
                    <a:pt x="17038" y="8982"/>
                    <a:pt x="17062" y="8945"/>
                    <a:pt x="17166" y="8931"/>
                  </a:cubicBezTo>
                  <a:cubicBezTo>
                    <a:pt x="17281" y="8913"/>
                    <a:pt x="17430" y="8896"/>
                    <a:pt x="17504" y="8892"/>
                  </a:cubicBezTo>
                  <a:cubicBezTo>
                    <a:pt x="17510" y="8892"/>
                    <a:pt x="17517" y="8891"/>
                    <a:pt x="17522" y="8891"/>
                  </a:cubicBezTo>
                  <a:close/>
                  <a:moveTo>
                    <a:pt x="13502" y="9131"/>
                  </a:moveTo>
                  <a:cubicBezTo>
                    <a:pt x="13512" y="9131"/>
                    <a:pt x="13516" y="9140"/>
                    <a:pt x="13514" y="9149"/>
                  </a:cubicBezTo>
                  <a:cubicBezTo>
                    <a:pt x="13510" y="9163"/>
                    <a:pt x="13503" y="9174"/>
                    <a:pt x="13496" y="9177"/>
                  </a:cubicBezTo>
                  <a:cubicBezTo>
                    <a:pt x="13489" y="9177"/>
                    <a:pt x="13482" y="9170"/>
                    <a:pt x="13479" y="9160"/>
                  </a:cubicBezTo>
                  <a:cubicBezTo>
                    <a:pt x="13475" y="9149"/>
                    <a:pt x="13486" y="9135"/>
                    <a:pt x="13496" y="9132"/>
                  </a:cubicBezTo>
                  <a:cubicBezTo>
                    <a:pt x="13498" y="9131"/>
                    <a:pt x="13500" y="9131"/>
                    <a:pt x="13502" y="9131"/>
                  </a:cubicBezTo>
                  <a:close/>
                  <a:moveTo>
                    <a:pt x="13564" y="9123"/>
                  </a:moveTo>
                  <a:cubicBezTo>
                    <a:pt x="13567" y="9123"/>
                    <a:pt x="13572" y="9125"/>
                    <a:pt x="13576" y="9128"/>
                  </a:cubicBezTo>
                  <a:cubicBezTo>
                    <a:pt x="13586" y="9139"/>
                    <a:pt x="13586" y="9156"/>
                    <a:pt x="13576" y="9166"/>
                  </a:cubicBezTo>
                  <a:cubicBezTo>
                    <a:pt x="13567" y="9175"/>
                    <a:pt x="13559" y="9179"/>
                    <a:pt x="13553" y="9179"/>
                  </a:cubicBezTo>
                  <a:cubicBezTo>
                    <a:pt x="13543" y="9179"/>
                    <a:pt x="13538" y="9166"/>
                    <a:pt x="13544" y="9142"/>
                  </a:cubicBezTo>
                  <a:cubicBezTo>
                    <a:pt x="13550" y="9130"/>
                    <a:pt x="13556" y="9123"/>
                    <a:pt x="13564" y="9123"/>
                  </a:cubicBezTo>
                  <a:close/>
                  <a:moveTo>
                    <a:pt x="13642" y="9182"/>
                  </a:moveTo>
                  <a:cubicBezTo>
                    <a:pt x="13653" y="9182"/>
                    <a:pt x="13665" y="9186"/>
                    <a:pt x="13673" y="9195"/>
                  </a:cubicBezTo>
                  <a:cubicBezTo>
                    <a:pt x="13683" y="9201"/>
                    <a:pt x="13677" y="9208"/>
                    <a:pt x="13653" y="9208"/>
                  </a:cubicBezTo>
                  <a:cubicBezTo>
                    <a:pt x="13611" y="9204"/>
                    <a:pt x="13600" y="9190"/>
                    <a:pt x="13632" y="9184"/>
                  </a:cubicBezTo>
                  <a:cubicBezTo>
                    <a:pt x="13635" y="9183"/>
                    <a:pt x="13639" y="9182"/>
                    <a:pt x="13642" y="9182"/>
                  </a:cubicBezTo>
                  <a:close/>
                  <a:moveTo>
                    <a:pt x="13746" y="9183"/>
                  </a:moveTo>
                  <a:cubicBezTo>
                    <a:pt x="13748" y="9183"/>
                    <a:pt x="13750" y="9183"/>
                    <a:pt x="13753" y="9184"/>
                  </a:cubicBezTo>
                  <a:cubicBezTo>
                    <a:pt x="13767" y="9187"/>
                    <a:pt x="13781" y="9195"/>
                    <a:pt x="13781" y="9201"/>
                  </a:cubicBezTo>
                  <a:cubicBezTo>
                    <a:pt x="13784" y="9204"/>
                    <a:pt x="13773" y="9211"/>
                    <a:pt x="13763" y="9215"/>
                  </a:cubicBezTo>
                  <a:cubicBezTo>
                    <a:pt x="13761" y="9216"/>
                    <a:pt x="13759" y="9216"/>
                    <a:pt x="13757" y="9216"/>
                  </a:cubicBezTo>
                  <a:cubicBezTo>
                    <a:pt x="13745" y="9216"/>
                    <a:pt x="13735" y="9209"/>
                    <a:pt x="13732" y="9198"/>
                  </a:cubicBezTo>
                  <a:cubicBezTo>
                    <a:pt x="13729" y="9189"/>
                    <a:pt x="13736" y="9183"/>
                    <a:pt x="13746" y="9183"/>
                  </a:cubicBezTo>
                  <a:close/>
                  <a:moveTo>
                    <a:pt x="5339" y="9846"/>
                  </a:moveTo>
                  <a:cubicBezTo>
                    <a:pt x="5348" y="9846"/>
                    <a:pt x="5348" y="9853"/>
                    <a:pt x="5336" y="9871"/>
                  </a:cubicBezTo>
                  <a:cubicBezTo>
                    <a:pt x="5327" y="9883"/>
                    <a:pt x="5316" y="9892"/>
                    <a:pt x="5308" y="9892"/>
                  </a:cubicBezTo>
                  <a:cubicBezTo>
                    <a:pt x="5307" y="9892"/>
                    <a:pt x="5306" y="9892"/>
                    <a:pt x="5305" y="9891"/>
                  </a:cubicBezTo>
                  <a:cubicBezTo>
                    <a:pt x="5285" y="9885"/>
                    <a:pt x="5301" y="9853"/>
                    <a:pt x="5333" y="9846"/>
                  </a:cubicBezTo>
                  <a:cubicBezTo>
                    <a:pt x="5335" y="9846"/>
                    <a:pt x="5337" y="9846"/>
                    <a:pt x="5339" y="9846"/>
                  </a:cubicBezTo>
                  <a:close/>
                  <a:moveTo>
                    <a:pt x="5411" y="9919"/>
                  </a:moveTo>
                  <a:cubicBezTo>
                    <a:pt x="5420" y="9919"/>
                    <a:pt x="5430" y="9920"/>
                    <a:pt x="5440" y="9923"/>
                  </a:cubicBezTo>
                  <a:cubicBezTo>
                    <a:pt x="5479" y="9933"/>
                    <a:pt x="5475" y="9936"/>
                    <a:pt x="5423" y="9951"/>
                  </a:cubicBezTo>
                  <a:cubicBezTo>
                    <a:pt x="5401" y="9957"/>
                    <a:pt x="5384" y="9960"/>
                    <a:pt x="5373" y="9960"/>
                  </a:cubicBezTo>
                  <a:cubicBezTo>
                    <a:pt x="5354" y="9960"/>
                    <a:pt x="5354" y="9950"/>
                    <a:pt x="5374" y="9930"/>
                  </a:cubicBezTo>
                  <a:cubicBezTo>
                    <a:pt x="5381" y="9923"/>
                    <a:pt x="5394" y="9919"/>
                    <a:pt x="5411" y="9919"/>
                  </a:cubicBezTo>
                  <a:close/>
                  <a:moveTo>
                    <a:pt x="24136" y="0"/>
                  </a:moveTo>
                  <a:cubicBezTo>
                    <a:pt x="24110" y="0"/>
                    <a:pt x="24082" y="1"/>
                    <a:pt x="24053" y="4"/>
                  </a:cubicBezTo>
                  <a:cubicBezTo>
                    <a:pt x="24006" y="8"/>
                    <a:pt x="23955" y="9"/>
                    <a:pt x="23915" y="9"/>
                  </a:cubicBezTo>
                  <a:cubicBezTo>
                    <a:pt x="23887" y="9"/>
                    <a:pt x="23864" y="8"/>
                    <a:pt x="23853" y="7"/>
                  </a:cubicBezTo>
                  <a:cubicBezTo>
                    <a:pt x="23844" y="6"/>
                    <a:pt x="23836" y="6"/>
                    <a:pt x="23827" y="6"/>
                  </a:cubicBezTo>
                  <a:cubicBezTo>
                    <a:pt x="23799" y="6"/>
                    <a:pt x="23770" y="10"/>
                    <a:pt x="23752" y="21"/>
                  </a:cubicBezTo>
                  <a:cubicBezTo>
                    <a:pt x="23737" y="30"/>
                    <a:pt x="23724" y="34"/>
                    <a:pt x="23715" y="34"/>
                  </a:cubicBezTo>
                  <a:cubicBezTo>
                    <a:pt x="23709" y="34"/>
                    <a:pt x="23704" y="32"/>
                    <a:pt x="23703" y="28"/>
                  </a:cubicBezTo>
                  <a:cubicBezTo>
                    <a:pt x="23700" y="20"/>
                    <a:pt x="23667" y="17"/>
                    <a:pt x="23625" y="17"/>
                  </a:cubicBezTo>
                  <a:cubicBezTo>
                    <a:pt x="23554" y="17"/>
                    <a:pt x="23456" y="27"/>
                    <a:pt x="23443" y="42"/>
                  </a:cubicBezTo>
                  <a:cubicBezTo>
                    <a:pt x="23437" y="46"/>
                    <a:pt x="23432" y="48"/>
                    <a:pt x="23426" y="48"/>
                  </a:cubicBezTo>
                  <a:cubicBezTo>
                    <a:pt x="23418" y="48"/>
                    <a:pt x="23410" y="43"/>
                    <a:pt x="23401" y="35"/>
                  </a:cubicBezTo>
                  <a:cubicBezTo>
                    <a:pt x="23393" y="25"/>
                    <a:pt x="23374" y="20"/>
                    <a:pt x="23354" y="20"/>
                  </a:cubicBezTo>
                  <a:cubicBezTo>
                    <a:pt x="23325" y="20"/>
                    <a:pt x="23293" y="30"/>
                    <a:pt x="23286" y="49"/>
                  </a:cubicBezTo>
                  <a:cubicBezTo>
                    <a:pt x="23285" y="56"/>
                    <a:pt x="23287" y="60"/>
                    <a:pt x="23291" y="60"/>
                  </a:cubicBezTo>
                  <a:cubicBezTo>
                    <a:pt x="23295" y="60"/>
                    <a:pt x="23301" y="57"/>
                    <a:pt x="23307" y="52"/>
                  </a:cubicBezTo>
                  <a:cubicBezTo>
                    <a:pt x="23314" y="47"/>
                    <a:pt x="23327" y="45"/>
                    <a:pt x="23340" y="45"/>
                  </a:cubicBezTo>
                  <a:cubicBezTo>
                    <a:pt x="23353" y="45"/>
                    <a:pt x="23367" y="47"/>
                    <a:pt x="23377" y="52"/>
                  </a:cubicBezTo>
                  <a:cubicBezTo>
                    <a:pt x="23404" y="67"/>
                    <a:pt x="23434" y="73"/>
                    <a:pt x="23479" y="73"/>
                  </a:cubicBezTo>
                  <a:cubicBezTo>
                    <a:pt x="23509" y="73"/>
                    <a:pt x="23545" y="70"/>
                    <a:pt x="23592" y="66"/>
                  </a:cubicBezTo>
                  <a:cubicBezTo>
                    <a:pt x="23624" y="64"/>
                    <a:pt x="23683" y="61"/>
                    <a:pt x="23743" y="61"/>
                  </a:cubicBezTo>
                  <a:cubicBezTo>
                    <a:pt x="23767" y="61"/>
                    <a:pt x="23792" y="62"/>
                    <a:pt x="23814" y="63"/>
                  </a:cubicBezTo>
                  <a:cubicBezTo>
                    <a:pt x="23847" y="64"/>
                    <a:pt x="23880" y="65"/>
                    <a:pt x="23909" y="65"/>
                  </a:cubicBezTo>
                  <a:cubicBezTo>
                    <a:pt x="23949" y="65"/>
                    <a:pt x="23981" y="63"/>
                    <a:pt x="23991" y="59"/>
                  </a:cubicBezTo>
                  <a:cubicBezTo>
                    <a:pt x="24000" y="58"/>
                    <a:pt x="24015" y="57"/>
                    <a:pt x="24033" y="57"/>
                  </a:cubicBezTo>
                  <a:cubicBezTo>
                    <a:pt x="24052" y="57"/>
                    <a:pt x="24072" y="58"/>
                    <a:pt x="24092" y="59"/>
                  </a:cubicBezTo>
                  <a:cubicBezTo>
                    <a:pt x="24135" y="63"/>
                    <a:pt x="24159" y="64"/>
                    <a:pt x="24178" y="64"/>
                  </a:cubicBezTo>
                  <a:cubicBezTo>
                    <a:pt x="24197" y="64"/>
                    <a:pt x="24211" y="63"/>
                    <a:pt x="24234" y="59"/>
                  </a:cubicBezTo>
                  <a:cubicBezTo>
                    <a:pt x="24237" y="59"/>
                    <a:pt x="24239" y="59"/>
                    <a:pt x="24242" y="59"/>
                  </a:cubicBezTo>
                  <a:cubicBezTo>
                    <a:pt x="24259" y="59"/>
                    <a:pt x="24273" y="68"/>
                    <a:pt x="24279" y="84"/>
                  </a:cubicBezTo>
                  <a:cubicBezTo>
                    <a:pt x="24282" y="99"/>
                    <a:pt x="24293" y="108"/>
                    <a:pt x="24305" y="108"/>
                  </a:cubicBezTo>
                  <a:cubicBezTo>
                    <a:pt x="24307" y="108"/>
                    <a:pt x="24309" y="108"/>
                    <a:pt x="24311" y="108"/>
                  </a:cubicBezTo>
                  <a:cubicBezTo>
                    <a:pt x="24312" y="107"/>
                    <a:pt x="24313" y="107"/>
                    <a:pt x="24315" y="107"/>
                  </a:cubicBezTo>
                  <a:cubicBezTo>
                    <a:pt x="24325" y="107"/>
                    <a:pt x="24338" y="117"/>
                    <a:pt x="24341" y="132"/>
                  </a:cubicBezTo>
                  <a:cubicBezTo>
                    <a:pt x="24348" y="149"/>
                    <a:pt x="24338" y="164"/>
                    <a:pt x="24321" y="164"/>
                  </a:cubicBezTo>
                  <a:cubicBezTo>
                    <a:pt x="24303" y="164"/>
                    <a:pt x="24282" y="177"/>
                    <a:pt x="24269" y="198"/>
                  </a:cubicBezTo>
                  <a:cubicBezTo>
                    <a:pt x="24257" y="216"/>
                    <a:pt x="24249" y="224"/>
                    <a:pt x="24236" y="224"/>
                  </a:cubicBezTo>
                  <a:cubicBezTo>
                    <a:pt x="24226" y="224"/>
                    <a:pt x="24214" y="219"/>
                    <a:pt x="24196" y="209"/>
                  </a:cubicBezTo>
                  <a:cubicBezTo>
                    <a:pt x="24143" y="175"/>
                    <a:pt x="24036" y="152"/>
                    <a:pt x="23959" y="152"/>
                  </a:cubicBezTo>
                  <a:cubicBezTo>
                    <a:pt x="23949" y="152"/>
                    <a:pt x="23940" y="152"/>
                    <a:pt x="23932" y="153"/>
                  </a:cubicBezTo>
                  <a:cubicBezTo>
                    <a:pt x="23922" y="154"/>
                    <a:pt x="23910" y="154"/>
                    <a:pt x="23899" y="154"/>
                  </a:cubicBezTo>
                  <a:cubicBezTo>
                    <a:pt x="23871" y="154"/>
                    <a:pt x="23841" y="152"/>
                    <a:pt x="23824" y="149"/>
                  </a:cubicBezTo>
                  <a:cubicBezTo>
                    <a:pt x="23819" y="149"/>
                    <a:pt x="23813" y="148"/>
                    <a:pt x="23806" y="148"/>
                  </a:cubicBezTo>
                  <a:cubicBezTo>
                    <a:pt x="23786" y="148"/>
                    <a:pt x="23760" y="152"/>
                    <a:pt x="23744" y="160"/>
                  </a:cubicBezTo>
                  <a:cubicBezTo>
                    <a:pt x="23731" y="167"/>
                    <a:pt x="23709" y="170"/>
                    <a:pt x="23686" y="170"/>
                  </a:cubicBezTo>
                  <a:cubicBezTo>
                    <a:pt x="23673" y="170"/>
                    <a:pt x="23660" y="169"/>
                    <a:pt x="23648" y="167"/>
                  </a:cubicBezTo>
                  <a:cubicBezTo>
                    <a:pt x="23638" y="165"/>
                    <a:pt x="23626" y="164"/>
                    <a:pt x="23612" y="164"/>
                  </a:cubicBezTo>
                  <a:cubicBezTo>
                    <a:pt x="23573" y="164"/>
                    <a:pt x="23520" y="171"/>
                    <a:pt x="23474" y="181"/>
                  </a:cubicBezTo>
                  <a:lnTo>
                    <a:pt x="23360" y="202"/>
                  </a:lnTo>
                  <a:lnTo>
                    <a:pt x="23495" y="209"/>
                  </a:lnTo>
                  <a:cubicBezTo>
                    <a:pt x="23603" y="212"/>
                    <a:pt x="23624" y="215"/>
                    <a:pt x="23592" y="236"/>
                  </a:cubicBezTo>
                  <a:cubicBezTo>
                    <a:pt x="23577" y="246"/>
                    <a:pt x="23552" y="253"/>
                    <a:pt x="23529" y="253"/>
                  </a:cubicBezTo>
                  <a:cubicBezTo>
                    <a:pt x="23521" y="253"/>
                    <a:pt x="23513" y="252"/>
                    <a:pt x="23505" y="250"/>
                  </a:cubicBezTo>
                  <a:cubicBezTo>
                    <a:pt x="23495" y="248"/>
                    <a:pt x="23487" y="247"/>
                    <a:pt x="23481" y="247"/>
                  </a:cubicBezTo>
                  <a:cubicBezTo>
                    <a:pt x="23465" y="247"/>
                    <a:pt x="23460" y="254"/>
                    <a:pt x="23460" y="271"/>
                  </a:cubicBezTo>
                  <a:cubicBezTo>
                    <a:pt x="23463" y="287"/>
                    <a:pt x="23460" y="294"/>
                    <a:pt x="23440" y="294"/>
                  </a:cubicBezTo>
                  <a:cubicBezTo>
                    <a:pt x="23429" y="294"/>
                    <a:pt x="23413" y="292"/>
                    <a:pt x="23390" y="288"/>
                  </a:cubicBezTo>
                  <a:cubicBezTo>
                    <a:pt x="23363" y="283"/>
                    <a:pt x="23316" y="280"/>
                    <a:pt x="23274" y="280"/>
                  </a:cubicBezTo>
                  <a:cubicBezTo>
                    <a:pt x="23259" y="280"/>
                    <a:pt x="23244" y="280"/>
                    <a:pt x="23231" y="281"/>
                  </a:cubicBezTo>
                  <a:cubicBezTo>
                    <a:pt x="23221" y="283"/>
                    <a:pt x="23208" y="283"/>
                    <a:pt x="23195" y="283"/>
                  </a:cubicBezTo>
                  <a:cubicBezTo>
                    <a:pt x="23150" y="283"/>
                    <a:pt x="23092" y="275"/>
                    <a:pt x="23054" y="268"/>
                  </a:cubicBezTo>
                  <a:cubicBezTo>
                    <a:pt x="23002" y="253"/>
                    <a:pt x="22912" y="239"/>
                    <a:pt x="22849" y="239"/>
                  </a:cubicBezTo>
                  <a:cubicBezTo>
                    <a:pt x="22791" y="236"/>
                    <a:pt x="22738" y="226"/>
                    <a:pt x="22738" y="212"/>
                  </a:cubicBezTo>
                  <a:cubicBezTo>
                    <a:pt x="22738" y="202"/>
                    <a:pt x="22718" y="191"/>
                    <a:pt x="22690" y="191"/>
                  </a:cubicBezTo>
                  <a:lnTo>
                    <a:pt x="22593" y="191"/>
                  </a:lnTo>
                  <a:cubicBezTo>
                    <a:pt x="22565" y="191"/>
                    <a:pt x="22548" y="202"/>
                    <a:pt x="22551" y="212"/>
                  </a:cubicBezTo>
                  <a:cubicBezTo>
                    <a:pt x="22553" y="220"/>
                    <a:pt x="22564" y="225"/>
                    <a:pt x="22579" y="225"/>
                  </a:cubicBezTo>
                  <a:cubicBezTo>
                    <a:pt x="22589" y="225"/>
                    <a:pt x="22601" y="223"/>
                    <a:pt x="22614" y="219"/>
                  </a:cubicBezTo>
                  <a:cubicBezTo>
                    <a:pt x="22628" y="216"/>
                    <a:pt x="22642" y="214"/>
                    <a:pt x="22655" y="214"/>
                  </a:cubicBezTo>
                  <a:cubicBezTo>
                    <a:pt x="22671" y="214"/>
                    <a:pt x="22684" y="217"/>
                    <a:pt x="22690" y="223"/>
                  </a:cubicBezTo>
                  <a:cubicBezTo>
                    <a:pt x="22705" y="234"/>
                    <a:pt x="22603" y="256"/>
                    <a:pt x="22546" y="256"/>
                  </a:cubicBezTo>
                  <a:cubicBezTo>
                    <a:pt x="22536" y="256"/>
                    <a:pt x="22527" y="255"/>
                    <a:pt x="22520" y="253"/>
                  </a:cubicBezTo>
                  <a:cubicBezTo>
                    <a:pt x="22518" y="253"/>
                    <a:pt x="22514" y="253"/>
                    <a:pt x="22509" y="253"/>
                  </a:cubicBezTo>
                  <a:cubicBezTo>
                    <a:pt x="22483" y="253"/>
                    <a:pt x="22425" y="259"/>
                    <a:pt x="22364" y="271"/>
                  </a:cubicBezTo>
                  <a:cubicBezTo>
                    <a:pt x="22312" y="278"/>
                    <a:pt x="22251" y="284"/>
                    <a:pt x="22207" y="284"/>
                  </a:cubicBezTo>
                  <a:cubicBezTo>
                    <a:pt x="22190" y="284"/>
                    <a:pt x="22176" y="283"/>
                    <a:pt x="22166" y="281"/>
                  </a:cubicBezTo>
                  <a:cubicBezTo>
                    <a:pt x="22150" y="278"/>
                    <a:pt x="22124" y="276"/>
                    <a:pt x="22095" y="276"/>
                  </a:cubicBezTo>
                  <a:cubicBezTo>
                    <a:pt x="22059" y="276"/>
                    <a:pt x="22017" y="279"/>
                    <a:pt x="21982" y="285"/>
                  </a:cubicBezTo>
                  <a:cubicBezTo>
                    <a:pt x="21852" y="303"/>
                    <a:pt x="21772" y="313"/>
                    <a:pt x="21754" y="313"/>
                  </a:cubicBezTo>
                  <a:cubicBezTo>
                    <a:pt x="21751" y="313"/>
                    <a:pt x="21750" y="313"/>
                    <a:pt x="21750" y="313"/>
                  </a:cubicBezTo>
                  <a:cubicBezTo>
                    <a:pt x="21749" y="312"/>
                    <a:pt x="21746" y="311"/>
                    <a:pt x="21742" y="311"/>
                  </a:cubicBezTo>
                  <a:cubicBezTo>
                    <a:pt x="21734" y="311"/>
                    <a:pt x="21720" y="313"/>
                    <a:pt x="21701" y="313"/>
                  </a:cubicBezTo>
                  <a:cubicBezTo>
                    <a:pt x="21614" y="323"/>
                    <a:pt x="21432" y="331"/>
                    <a:pt x="21322" y="331"/>
                  </a:cubicBezTo>
                  <a:cubicBezTo>
                    <a:pt x="21279" y="331"/>
                    <a:pt x="21247" y="330"/>
                    <a:pt x="21236" y="327"/>
                  </a:cubicBezTo>
                  <a:cubicBezTo>
                    <a:pt x="21234" y="326"/>
                    <a:pt x="21231" y="326"/>
                    <a:pt x="21228" y="326"/>
                  </a:cubicBezTo>
                  <a:cubicBezTo>
                    <a:pt x="21216" y="326"/>
                    <a:pt x="21204" y="332"/>
                    <a:pt x="21201" y="340"/>
                  </a:cubicBezTo>
                  <a:cubicBezTo>
                    <a:pt x="21195" y="361"/>
                    <a:pt x="21105" y="378"/>
                    <a:pt x="20955" y="385"/>
                  </a:cubicBezTo>
                  <a:cubicBezTo>
                    <a:pt x="20897" y="389"/>
                    <a:pt x="20830" y="403"/>
                    <a:pt x="20809" y="417"/>
                  </a:cubicBezTo>
                  <a:cubicBezTo>
                    <a:pt x="20799" y="423"/>
                    <a:pt x="20792" y="427"/>
                    <a:pt x="20788" y="427"/>
                  </a:cubicBezTo>
                  <a:cubicBezTo>
                    <a:pt x="20783" y="427"/>
                    <a:pt x="20782" y="423"/>
                    <a:pt x="20785" y="413"/>
                  </a:cubicBezTo>
                  <a:cubicBezTo>
                    <a:pt x="20787" y="401"/>
                    <a:pt x="20772" y="396"/>
                    <a:pt x="20738" y="396"/>
                  </a:cubicBezTo>
                  <a:cubicBezTo>
                    <a:pt x="20723" y="396"/>
                    <a:pt x="20704" y="397"/>
                    <a:pt x="20681" y="399"/>
                  </a:cubicBezTo>
                  <a:cubicBezTo>
                    <a:pt x="20622" y="406"/>
                    <a:pt x="20501" y="413"/>
                    <a:pt x="20418" y="413"/>
                  </a:cubicBezTo>
                  <a:cubicBezTo>
                    <a:pt x="20335" y="413"/>
                    <a:pt x="20251" y="423"/>
                    <a:pt x="20234" y="434"/>
                  </a:cubicBezTo>
                  <a:cubicBezTo>
                    <a:pt x="20227" y="441"/>
                    <a:pt x="20216" y="444"/>
                    <a:pt x="20206" y="444"/>
                  </a:cubicBezTo>
                  <a:cubicBezTo>
                    <a:pt x="20196" y="444"/>
                    <a:pt x="20185" y="441"/>
                    <a:pt x="20178" y="434"/>
                  </a:cubicBezTo>
                  <a:cubicBezTo>
                    <a:pt x="20171" y="429"/>
                    <a:pt x="20158" y="426"/>
                    <a:pt x="20139" y="426"/>
                  </a:cubicBezTo>
                  <a:cubicBezTo>
                    <a:pt x="20109" y="426"/>
                    <a:pt x="20065" y="433"/>
                    <a:pt x="20008" y="448"/>
                  </a:cubicBezTo>
                  <a:cubicBezTo>
                    <a:pt x="19938" y="463"/>
                    <a:pt x="19870" y="473"/>
                    <a:pt x="19844" y="473"/>
                  </a:cubicBezTo>
                  <a:cubicBezTo>
                    <a:pt x="19840" y="473"/>
                    <a:pt x="19837" y="473"/>
                    <a:pt x="19835" y="472"/>
                  </a:cubicBezTo>
                  <a:cubicBezTo>
                    <a:pt x="19833" y="472"/>
                    <a:pt x="19831" y="472"/>
                    <a:pt x="19829" y="472"/>
                  </a:cubicBezTo>
                  <a:cubicBezTo>
                    <a:pt x="19816" y="472"/>
                    <a:pt x="19803" y="481"/>
                    <a:pt x="19800" y="493"/>
                  </a:cubicBezTo>
                  <a:cubicBezTo>
                    <a:pt x="19800" y="505"/>
                    <a:pt x="19798" y="511"/>
                    <a:pt x="19792" y="511"/>
                  </a:cubicBezTo>
                  <a:cubicBezTo>
                    <a:pt x="19787" y="511"/>
                    <a:pt x="19779" y="508"/>
                    <a:pt x="19768" y="500"/>
                  </a:cubicBezTo>
                  <a:cubicBezTo>
                    <a:pt x="19758" y="493"/>
                    <a:pt x="19741" y="489"/>
                    <a:pt x="19725" y="489"/>
                  </a:cubicBezTo>
                  <a:cubicBezTo>
                    <a:pt x="19716" y="489"/>
                    <a:pt x="19707" y="491"/>
                    <a:pt x="19699" y="493"/>
                  </a:cubicBezTo>
                  <a:cubicBezTo>
                    <a:pt x="19679" y="503"/>
                    <a:pt x="19619" y="510"/>
                    <a:pt x="19574" y="514"/>
                  </a:cubicBezTo>
                  <a:cubicBezTo>
                    <a:pt x="19529" y="514"/>
                    <a:pt x="19485" y="521"/>
                    <a:pt x="19474" y="524"/>
                  </a:cubicBezTo>
                  <a:cubicBezTo>
                    <a:pt x="19471" y="525"/>
                    <a:pt x="19469" y="525"/>
                    <a:pt x="19467" y="525"/>
                  </a:cubicBezTo>
                  <a:cubicBezTo>
                    <a:pt x="19460" y="525"/>
                    <a:pt x="19455" y="522"/>
                    <a:pt x="19453" y="514"/>
                  </a:cubicBezTo>
                  <a:cubicBezTo>
                    <a:pt x="19450" y="503"/>
                    <a:pt x="19419" y="500"/>
                    <a:pt x="19387" y="500"/>
                  </a:cubicBezTo>
                  <a:cubicBezTo>
                    <a:pt x="19356" y="503"/>
                    <a:pt x="19331" y="514"/>
                    <a:pt x="19335" y="524"/>
                  </a:cubicBezTo>
                  <a:cubicBezTo>
                    <a:pt x="19338" y="533"/>
                    <a:pt x="19334" y="539"/>
                    <a:pt x="19323" y="539"/>
                  </a:cubicBezTo>
                  <a:cubicBezTo>
                    <a:pt x="19320" y="539"/>
                    <a:pt x="19318" y="539"/>
                    <a:pt x="19315" y="538"/>
                  </a:cubicBezTo>
                  <a:cubicBezTo>
                    <a:pt x="19305" y="536"/>
                    <a:pt x="19285" y="533"/>
                    <a:pt x="19264" y="533"/>
                  </a:cubicBezTo>
                  <a:cubicBezTo>
                    <a:pt x="19255" y="533"/>
                    <a:pt x="19246" y="534"/>
                    <a:pt x="19238" y="535"/>
                  </a:cubicBezTo>
                  <a:cubicBezTo>
                    <a:pt x="19234" y="535"/>
                    <a:pt x="19229" y="536"/>
                    <a:pt x="19224" y="536"/>
                  </a:cubicBezTo>
                  <a:cubicBezTo>
                    <a:pt x="19200" y="536"/>
                    <a:pt x="19174" y="529"/>
                    <a:pt x="19165" y="521"/>
                  </a:cubicBezTo>
                  <a:cubicBezTo>
                    <a:pt x="19161" y="518"/>
                    <a:pt x="19153" y="516"/>
                    <a:pt x="19145" y="516"/>
                  </a:cubicBezTo>
                  <a:cubicBezTo>
                    <a:pt x="19134" y="516"/>
                    <a:pt x="19120" y="520"/>
                    <a:pt x="19110" y="527"/>
                  </a:cubicBezTo>
                  <a:cubicBezTo>
                    <a:pt x="19099" y="535"/>
                    <a:pt x="19087" y="538"/>
                    <a:pt x="19075" y="538"/>
                  </a:cubicBezTo>
                  <a:cubicBezTo>
                    <a:pt x="19064" y="538"/>
                    <a:pt x="19052" y="535"/>
                    <a:pt x="19044" y="527"/>
                  </a:cubicBezTo>
                  <a:cubicBezTo>
                    <a:pt x="19034" y="520"/>
                    <a:pt x="19027" y="517"/>
                    <a:pt x="19022" y="517"/>
                  </a:cubicBezTo>
                  <a:cubicBezTo>
                    <a:pt x="19013" y="517"/>
                    <a:pt x="19008" y="525"/>
                    <a:pt x="19002" y="542"/>
                  </a:cubicBezTo>
                  <a:cubicBezTo>
                    <a:pt x="18994" y="558"/>
                    <a:pt x="18988" y="566"/>
                    <a:pt x="18982" y="566"/>
                  </a:cubicBezTo>
                  <a:cubicBezTo>
                    <a:pt x="18978" y="566"/>
                    <a:pt x="18973" y="562"/>
                    <a:pt x="18967" y="556"/>
                  </a:cubicBezTo>
                  <a:cubicBezTo>
                    <a:pt x="18958" y="546"/>
                    <a:pt x="18944" y="541"/>
                    <a:pt x="18928" y="541"/>
                  </a:cubicBezTo>
                  <a:cubicBezTo>
                    <a:pt x="18889" y="541"/>
                    <a:pt x="18842" y="568"/>
                    <a:pt x="18849" y="597"/>
                  </a:cubicBezTo>
                  <a:cubicBezTo>
                    <a:pt x="18853" y="613"/>
                    <a:pt x="18854" y="621"/>
                    <a:pt x="18850" y="621"/>
                  </a:cubicBezTo>
                  <a:cubicBezTo>
                    <a:pt x="18847" y="621"/>
                    <a:pt x="18841" y="616"/>
                    <a:pt x="18832" y="607"/>
                  </a:cubicBezTo>
                  <a:cubicBezTo>
                    <a:pt x="18822" y="596"/>
                    <a:pt x="18802" y="592"/>
                    <a:pt x="18779" y="592"/>
                  </a:cubicBezTo>
                  <a:cubicBezTo>
                    <a:pt x="18729" y="592"/>
                    <a:pt x="18667" y="614"/>
                    <a:pt x="18686" y="635"/>
                  </a:cubicBezTo>
                  <a:cubicBezTo>
                    <a:pt x="18714" y="665"/>
                    <a:pt x="18575" y="707"/>
                    <a:pt x="18482" y="707"/>
                  </a:cubicBezTo>
                  <a:cubicBezTo>
                    <a:pt x="18458" y="707"/>
                    <a:pt x="18437" y="704"/>
                    <a:pt x="18423" y="697"/>
                  </a:cubicBezTo>
                  <a:cubicBezTo>
                    <a:pt x="18410" y="692"/>
                    <a:pt x="18396" y="689"/>
                    <a:pt x="18385" y="689"/>
                  </a:cubicBezTo>
                  <a:cubicBezTo>
                    <a:pt x="18377" y="689"/>
                    <a:pt x="18370" y="691"/>
                    <a:pt x="18367" y="694"/>
                  </a:cubicBezTo>
                  <a:cubicBezTo>
                    <a:pt x="18364" y="699"/>
                    <a:pt x="18360" y="702"/>
                    <a:pt x="18357" y="702"/>
                  </a:cubicBezTo>
                  <a:cubicBezTo>
                    <a:pt x="18354" y="702"/>
                    <a:pt x="18351" y="699"/>
                    <a:pt x="18350" y="694"/>
                  </a:cubicBezTo>
                  <a:cubicBezTo>
                    <a:pt x="18346" y="681"/>
                    <a:pt x="18325" y="670"/>
                    <a:pt x="18305" y="670"/>
                  </a:cubicBezTo>
                  <a:cubicBezTo>
                    <a:pt x="18301" y="669"/>
                    <a:pt x="18297" y="669"/>
                    <a:pt x="18295" y="669"/>
                  </a:cubicBezTo>
                  <a:cubicBezTo>
                    <a:pt x="18280" y="669"/>
                    <a:pt x="18280" y="677"/>
                    <a:pt x="18295" y="694"/>
                  </a:cubicBezTo>
                  <a:cubicBezTo>
                    <a:pt x="18315" y="718"/>
                    <a:pt x="18298" y="726"/>
                    <a:pt x="18173" y="746"/>
                  </a:cubicBezTo>
                  <a:cubicBezTo>
                    <a:pt x="18124" y="755"/>
                    <a:pt x="18085" y="760"/>
                    <a:pt x="18056" y="760"/>
                  </a:cubicBezTo>
                  <a:cubicBezTo>
                    <a:pt x="18027" y="760"/>
                    <a:pt x="18008" y="755"/>
                    <a:pt x="17999" y="746"/>
                  </a:cubicBezTo>
                  <a:cubicBezTo>
                    <a:pt x="17984" y="734"/>
                    <a:pt x="17956" y="727"/>
                    <a:pt x="17915" y="727"/>
                  </a:cubicBezTo>
                  <a:cubicBezTo>
                    <a:pt x="17867" y="727"/>
                    <a:pt x="17800" y="736"/>
                    <a:pt x="17715" y="753"/>
                  </a:cubicBezTo>
                  <a:cubicBezTo>
                    <a:pt x="17670" y="761"/>
                    <a:pt x="17621" y="767"/>
                    <a:pt x="17587" y="767"/>
                  </a:cubicBezTo>
                  <a:cubicBezTo>
                    <a:pt x="17574" y="767"/>
                    <a:pt x="17563" y="766"/>
                    <a:pt x="17555" y="764"/>
                  </a:cubicBezTo>
                  <a:cubicBezTo>
                    <a:pt x="17543" y="761"/>
                    <a:pt x="17532" y="760"/>
                    <a:pt x="17522" y="760"/>
                  </a:cubicBezTo>
                  <a:cubicBezTo>
                    <a:pt x="17508" y="760"/>
                    <a:pt x="17497" y="763"/>
                    <a:pt x="17493" y="767"/>
                  </a:cubicBezTo>
                  <a:cubicBezTo>
                    <a:pt x="17480" y="787"/>
                    <a:pt x="17343" y="806"/>
                    <a:pt x="17255" y="806"/>
                  </a:cubicBezTo>
                  <a:cubicBezTo>
                    <a:pt x="17223" y="806"/>
                    <a:pt x="17198" y="804"/>
                    <a:pt x="17187" y="798"/>
                  </a:cubicBezTo>
                  <a:cubicBezTo>
                    <a:pt x="17170" y="790"/>
                    <a:pt x="17153" y="785"/>
                    <a:pt x="17137" y="785"/>
                  </a:cubicBezTo>
                  <a:cubicBezTo>
                    <a:pt x="17107" y="785"/>
                    <a:pt x="17081" y="799"/>
                    <a:pt x="17062" y="826"/>
                  </a:cubicBezTo>
                  <a:cubicBezTo>
                    <a:pt x="17053" y="840"/>
                    <a:pt x="17045" y="847"/>
                    <a:pt x="17037" y="847"/>
                  </a:cubicBezTo>
                  <a:cubicBezTo>
                    <a:pt x="17032" y="847"/>
                    <a:pt x="17027" y="844"/>
                    <a:pt x="17021" y="836"/>
                  </a:cubicBezTo>
                  <a:cubicBezTo>
                    <a:pt x="17014" y="830"/>
                    <a:pt x="16999" y="826"/>
                    <a:pt x="16980" y="826"/>
                  </a:cubicBezTo>
                  <a:cubicBezTo>
                    <a:pt x="16970" y="826"/>
                    <a:pt x="16959" y="827"/>
                    <a:pt x="16948" y="830"/>
                  </a:cubicBezTo>
                  <a:cubicBezTo>
                    <a:pt x="16936" y="833"/>
                    <a:pt x="16923" y="834"/>
                    <a:pt x="16913" y="834"/>
                  </a:cubicBezTo>
                  <a:cubicBezTo>
                    <a:pt x="16900" y="834"/>
                    <a:pt x="16891" y="832"/>
                    <a:pt x="16889" y="826"/>
                  </a:cubicBezTo>
                  <a:cubicBezTo>
                    <a:pt x="16886" y="816"/>
                    <a:pt x="16862" y="809"/>
                    <a:pt x="16838" y="809"/>
                  </a:cubicBezTo>
                  <a:cubicBezTo>
                    <a:pt x="16809" y="809"/>
                    <a:pt x="16792" y="819"/>
                    <a:pt x="16796" y="833"/>
                  </a:cubicBezTo>
                  <a:cubicBezTo>
                    <a:pt x="16803" y="857"/>
                    <a:pt x="16688" y="889"/>
                    <a:pt x="16518" y="905"/>
                  </a:cubicBezTo>
                  <a:cubicBezTo>
                    <a:pt x="16466" y="913"/>
                    <a:pt x="16407" y="920"/>
                    <a:pt x="16390" y="926"/>
                  </a:cubicBezTo>
                  <a:cubicBezTo>
                    <a:pt x="16385" y="927"/>
                    <a:pt x="16381" y="927"/>
                    <a:pt x="16377" y="927"/>
                  </a:cubicBezTo>
                  <a:cubicBezTo>
                    <a:pt x="16361" y="927"/>
                    <a:pt x="16345" y="922"/>
                    <a:pt x="16334" y="916"/>
                  </a:cubicBezTo>
                  <a:cubicBezTo>
                    <a:pt x="16331" y="913"/>
                    <a:pt x="16323" y="912"/>
                    <a:pt x="16311" y="912"/>
                  </a:cubicBezTo>
                  <a:cubicBezTo>
                    <a:pt x="16281" y="912"/>
                    <a:pt x="16224" y="921"/>
                    <a:pt x="16164" y="934"/>
                  </a:cubicBezTo>
                  <a:cubicBezTo>
                    <a:pt x="16091" y="949"/>
                    <a:pt x="16027" y="959"/>
                    <a:pt x="16004" y="959"/>
                  </a:cubicBezTo>
                  <a:cubicBezTo>
                    <a:pt x="16001" y="959"/>
                    <a:pt x="15999" y="958"/>
                    <a:pt x="15997" y="958"/>
                  </a:cubicBezTo>
                  <a:cubicBezTo>
                    <a:pt x="15996" y="958"/>
                    <a:pt x="15995" y="957"/>
                    <a:pt x="15994" y="957"/>
                  </a:cubicBezTo>
                  <a:cubicBezTo>
                    <a:pt x="15983" y="957"/>
                    <a:pt x="15961" y="970"/>
                    <a:pt x="15942" y="993"/>
                  </a:cubicBezTo>
                  <a:cubicBezTo>
                    <a:pt x="15914" y="1023"/>
                    <a:pt x="15884" y="1039"/>
                    <a:pt x="15865" y="1039"/>
                  </a:cubicBezTo>
                  <a:cubicBezTo>
                    <a:pt x="15852" y="1039"/>
                    <a:pt x="15844" y="1031"/>
                    <a:pt x="15845" y="1014"/>
                  </a:cubicBezTo>
                  <a:cubicBezTo>
                    <a:pt x="15847" y="998"/>
                    <a:pt x="15841" y="991"/>
                    <a:pt x="15825" y="991"/>
                  </a:cubicBezTo>
                  <a:cubicBezTo>
                    <a:pt x="15815" y="991"/>
                    <a:pt x="15801" y="994"/>
                    <a:pt x="15783" y="1000"/>
                  </a:cubicBezTo>
                  <a:cubicBezTo>
                    <a:pt x="15748" y="1006"/>
                    <a:pt x="15720" y="1024"/>
                    <a:pt x="15723" y="1035"/>
                  </a:cubicBezTo>
                  <a:cubicBezTo>
                    <a:pt x="15725" y="1043"/>
                    <a:pt x="15715" y="1047"/>
                    <a:pt x="15696" y="1047"/>
                  </a:cubicBezTo>
                  <a:cubicBezTo>
                    <a:pt x="15684" y="1047"/>
                    <a:pt x="15669" y="1045"/>
                    <a:pt x="15651" y="1041"/>
                  </a:cubicBezTo>
                  <a:cubicBezTo>
                    <a:pt x="15632" y="1038"/>
                    <a:pt x="15614" y="1037"/>
                    <a:pt x="15598" y="1037"/>
                  </a:cubicBezTo>
                  <a:cubicBezTo>
                    <a:pt x="15578" y="1037"/>
                    <a:pt x="15563" y="1039"/>
                    <a:pt x="15557" y="1045"/>
                  </a:cubicBezTo>
                  <a:cubicBezTo>
                    <a:pt x="15529" y="1072"/>
                    <a:pt x="15439" y="1105"/>
                    <a:pt x="15404" y="1105"/>
                  </a:cubicBezTo>
                  <a:cubicBezTo>
                    <a:pt x="15394" y="1105"/>
                    <a:pt x="15389" y="1103"/>
                    <a:pt x="15390" y="1097"/>
                  </a:cubicBezTo>
                  <a:cubicBezTo>
                    <a:pt x="15393" y="1092"/>
                    <a:pt x="15388" y="1090"/>
                    <a:pt x="15376" y="1090"/>
                  </a:cubicBezTo>
                  <a:cubicBezTo>
                    <a:pt x="15351" y="1090"/>
                    <a:pt x="15298" y="1100"/>
                    <a:pt x="15214" y="1121"/>
                  </a:cubicBezTo>
                  <a:cubicBezTo>
                    <a:pt x="15110" y="1145"/>
                    <a:pt x="14981" y="1169"/>
                    <a:pt x="14922" y="1173"/>
                  </a:cubicBezTo>
                  <a:cubicBezTo>
                    <a:pt x="14641" y="1194"/>
                    <a:pt x="14537" y="1211"/>
                    <a:pt x="14301" y="1259"/>
                  </a:cubicBezTo>
                  <a:cubicBezTo>
                    <a:pt x="14172" y="1289"/>
                    <a:pt x="14049" y="1309"/>
                    <a:pt x="14019" y="1309"/>
                  </a:cubicBezTo>
                  <a:cubicBezTo>
                    <a:pt x="14016" y="1309"/>
                    <a:pt x="14014" y="1309"/>
                    <a:pt x="14013" y="1308"/>
                  </a:cubicBezTo>
                  <a:cubicBezTo>
                    <a:pt x="14006" y="1307"/>
                    <a:pt x="13996" y="1306"/>
                    <a:pt x="13984" y="1306"/>
                  </a:cubicBezTo>
                  <a:cubicBezTo>
                    <a:pt x="13877" y="1306"/>
                    <a:pt x="13598" y="1369"/>
                    <a:pt x="13520" y="1416"/>
                  </a:cubicBezTo>
                  <a:cubicBezTo>
                    <a:pt x="13500" y="1427"/>
                    <a:pt x="13488" y="1433"/>
                    <a:pt x="13483" y="1433"/>
                  </a:cubicBezTo>
                  <a:cubicBezTo>
                    <a:pt x="13477" y="1433"/>
                    <a:pt x="13480" y="1424"/>
                    <a:pt x="13489" y="1405"/>
                  </a:cubicBezTo>
                  <a:cubicBezTo>
                    <a:pt x="13498" y="1387"/>
                    <a:pt x="13500" y="1377"/>
                    <a:pt x="13483" y="1377"/>
                  </a:cubicBezTo>
                  <a:cubicBezTo>
                    <a:pt x="13464" y="1377"/>
                    <a:pt x="13425" y="1388"/>
                    <a:pt x="13350" y="1409"/>
                  </a:cubicBezTo>
                  <a:cubicBezTo>
                    <a:pt x="13275" y="1430"/>
                    <a:pt x="13229" y="1440"/>
                    <a:pt x="13199" y="1440"/>
                  </a:cubicBezTo>
                  <a:cubicBezTo>
                    <a:pt x="13181" y="1440"/>
                    <a:pt x="13169" y="1436"/>
                    <a:pt x="13160" y="1430"/>
                  </a:cubicBezTo>
                  <a:cubicBezTo>
                    <a:pt x="13150" y="1423"/>
                    <a:pt x="13144" y="1419"/>
                    <a:pt x="13140" y="1419"/>
                  </a:cubicBezTo>
                  <a:lnTo>
                    <a:pt x="13140" y="1419"/>
                  </a:lnTo>
                  <a:cubicBezTo>
                    <a:pt x="13135" y="1419"/>
                    <a:pt x="13136" y="1428"/>
                    <a:pt x="13142" y="1447"/>
                  </a:cubicBezTo>
                  <a:cubicBezTo>
                    <a:pt x="13147" y="1464"/>
                    <a:pt x="13147" y="1473"/>
                    <a:pt x="13142" y="1473"/>
                  </a:cubicBezTo>
                  <a:cubicBezTo>
                    <a:pt x="13139" y="1473"/>
                    <a:pt x="13136" y="1471"/>
                    <a:pt x="13132" y="1468"/>
                  </a:cubicBezTo>
                  <a:cubicBezTo>
                    <a:pt x="13122" y="1459"/>
                    <a:pt x="13096" y="1456"/>
                    <a:pt x="13066" y="1456"/>
                  </a:cubicBezTo>
                  <a:cubicBezTo>
                    <a:pt x="12991" y="1456"/>
                    <a:pt x="12885" y="1476"/>
                    <a:pt x="12892" y="1496"/>
                  </a:cubicBezTo>
                  <a:cubicBezTo>
                    <a:pt x="12896" y="1509"/>
                    <a:pt x="12862" y="1527"/>
                    <a:pt x="12820" y="1537"/>
                  </a:cubicBezTo>
                  <a:cubicBezTo>
                    <a:pt x="12798" y="1543"/>
                    <a:pt x="12781" y="1546"/>
                    <a:pt x="12769" y="1546"/>
                  </a:cubicBezTo>
                  <a:cubicBezTo>
                    <a:pt x="12753" y="1546"/>
                    <a:pt x="12745" y="1542"/>
                    <a:pt x="12747" y="1534"/>
                  </a:cubicBezTo>
                  <a:cubicBezTo>
                    <a:pt x="12751" y="1527"/>
                    <a:pt x="12744" y="1523"/>
                    <a:pt x="12729" y="1523"/>
                  </a:cubicBezTo>
                  <a:cubicBezTo>
                    <a:pt x="12721" y="1523"/>
                    <a:pt x="12710" y="1524"/>
                    <a:pt x="12698" y="1527"/>
                  </a:cubicBezTo>
                  <a:cubicBezTo>
                    <a:pt x="12657" y="1537"/>
                    <a:pt x="12646" y="1547"/>
                    <a:pt x="12663" y="1562"/>
                  </a:cubicBezTo>
                  <a:cubicBezTo>
                    <a:pt x="12670" y="1568"/>
                    <a:pt x="12670" y="1571"/>
                    <a:pt x="12666" y="1571"/>
                  </a:cubicBezTo>
                  <a:cubicBezTo>
                    <a:pt x="12660" y="1571"/>
                    <a:pt x="12647" y="1567"/>
                    <a:pt x="12628" y="1562"/>
                  </a:cubicBezTo>
                  <a:cubicBezTo>
                    <a:pt x="12603" y="1550"/>
                    <a:pt x="12574" y="1543"/>
                    <a:pt x="12558" y="1543"/>
                  </a:cubicBezTo>
                  <a:cubicBezTo>
                    <a:pt x="12555" y="1543"/>
                    <a:pt x="12552" y="1544"/>
                    <a:pt x="12549" y="1544"/>
                  </a:cubicBezTo>
                  <a:cubicBezTo>
                    <a:pt x="12535" y="1547"/>
                    <a:pt x="12535" y="1565"/>
                    <a:pt x="12545" y="1582"/>
                  </a:cubicBezTo>
                  <a:cubicBezTo>
                    <a:pt x="12558" y="1597"/>
                    <a:pt x="12563" y="1603"/>
                    <a:pt x="12559" y="1603"/>
                  </a:cubicBezTo>
                  <a:cubicBezTo>
                    <a:pt x="12556" y="1603"/>
                    <a:pt x="12545" y="1597"/>
                    <a:pt x="12524" y="1586"/>
                  </a:cubicBezTo>
                  <a:cubicBezTo>
                    <a:pt x="12506" y="1575"/>
                    <a:pt x="12494" y="1569"/>
                    <a:pt x="12484" y="1569"/>
                  </a:cubicBezTo>
                  <a:cubicBezTo>
                    <a:pt x="12471" y="1569"/>
                    <a:pt x="12459" y="1579"/>
                    <a:pt x="12438" y="1600"/>
                  </a:cubicBezTo>
                  <a:cubicBezTo>
                    <a:pt x="12399" y="1638"/>
                    <a:pt x="12313" y="1676"/>
                    <a:pt x="12237" y="1690"/>
                  </a:cubicBezTo>
                  <a:cubicBezTo>
                    <a:pt x="12236" y="1690"/>
                    <a:pt x="12234" y="1690"/>
                    <a:pt x="12233" y="1690"/>
                  </a:cubicBezTo>
                  <a:cubicBezTo>
                    <a:pt x="12218" y="1690"/>
                    <a:pt x="12209" y="1674"/>
                    <a:pt x="12209" y="1652"/>
                  </a:cubicBezTo>
                  <a:cubicBezTo>
                    <a:pt x="12209" y="1628"/>
                    <a:pt x="12201" y="1618"/>
                    <a:pt x="12182" y="1618"/>
                  </a:cubicBezTo>
                  <a:cubicBezTo>
                    <a:pt x="12176" y="1618"/>
                    <a:pt x="12169" y="1619"/>
                    <a:pt x="12161" y="1621"/>
                  </a:cubicBezTo>
                  <a:cubicBezTo>
                    <a:pt x="12133" y="1627"/>
                    <a:pt x="12116" y="1642"/>
                    <a:pt x="12119" y="1652"/>
                  </a:cubicBezTo>
                  <a:cubicBezTo>
                    <a:pt x="12122" y="1666"/>
                    <a:pt x="12112" y="1676"/>
                    <a:pt x="12091" y="1680"/>
                  </a:cubicBezTo>
                  <a:cubicBezTo>
                    <a:pt x="12088" y="1681"/>
                    <a:pt x="12084" y="1682"/>
                    <a:pt x="12080" y="1682"/>
                  </a:cubicBezTo>
                  <a:cubicBezTo>
                    <a:pt x="12066" y="1682"/>
                    <a:pt x="12052" y="1673"/>
                    <a:pt x="12050" y="1662"/>
                  </a:cubicBezTo>
                  <a:cubicBezTo>
                    <a:pt x="12044" y="1649"/>
                    <a:pt x="12030" y="1639"/>
                    <a:pt x="12016" y="1639"/>
                  </a:cubicBezTo>
                  <a:cubicBezTo>
                    <a:pt x="12012" y="1639"/>
                    <a:pt x="12008" y="1640"/>
                    <a:pt x="12004" y="1642"/>
                  </a:cubicBezTo>
                  <a:cubicBezTo>
                    <a:pt x="11980" y="1648"/>
                    <a:pt x="11977" y="1659"/>
                    <a:pt x="11991" y="1676"/>
                  </a:cubicBezTo>
                  <a:cubicBezTo>
                    <a:pt x="12011" y="1699"/>
                    <a:pt x="11985" y="1716"/>
                    <a:pt x="11950" y="1716"/>
                  </a:cubicBezTo>
                  <a:cubicBezTo>
                    <a:pt x="11932" y="1716"/>
                    <a:pt x="11911" y="1711"/>
                    <a:pt x="11893" y="1701"/>
                  </a:cubicBezTo>
                  <a:cubicBezTo>
                    <a:pt x="11881" y="1692"/>
                    <a:pt x="11867" y="1689"/>
                    <a:pt x="11856" y="1689"/>
                  </a:cubicBezTo>
                  <a:cubicBezTo>
                    <a:pt x="11848" y="1689"/>
                    <a:pt x="11842" y="1690"/>
                    <a:pt x="11837" y="1693"/>
                  </a:cubicBezTo>
                  <a:cubicBezTo>
                    <a:pt x="11831" y="1700"/>
                    <a:pt x="11820" y="1704"/>
                    <a:pt x="11807" y="1704"/>
                  </a:cubicBezTo>
                  <a:cubicBezTo>
                    <a:pt x="11800" y="1704"/>
                    <a:pt x="11793" y="1703"/>
                    <a:pt x="11786" y="1701"/>
                  </a:cubicBezTo>
                  <a:cubicBezTo>
                    <a:pt x="11783" y="1700"/>
                    <a:pt x="11778" y="1699"/>
                    <a:pt x="11770" y="1699"/>
                  </a:cubicBezTo>
                  <a:cubicBezTo>
                    <a:pt x="11669" y="1699"/>
                    <a:pt x="11141" y="1782"/>
                    <a:pt x="10780" y="1853"/>
                  </a:cubicBezTo>
                  <a:cubicBezTo>
                    <a:pt x="10645" y="1882"/>
                    <a:pt x="10530" y="1902"/>
                    <a:pt x="10508" y="1902"/>
                  </a:cubicBezTo>
                  <a:cubicBezTo>
                    <a:pt x="10507" y="1902"/>
                    <a:pt x="10506" y="1902"/>
                    <a:pt x="10505" y="1901"/>
                  </a:cubicBezTo>
                  <a:cubicBezTo>
                    <a:pt x="10499" y="1901"/>
                    <a:pt x="10322" y="1936"/>
                    <a:pt x="10117" y="1981"/>
                  </a:cubicBezTo>
                  <a:cubicBezTo>
                    <a:pt x="9912" y="2026"/>
                    <a:pt x="9708" y="2068"/>
                    <a:pt x="9663" y="2075"/>
                  </a:cubicBezTo>
                  <a:cubicBezTo>
                    <a:pt x="9555" y="2089"/>
                    <a:pt x="9041" y="2200"/>
                    <a:pt x="8556" y="2311"/>
                  </a:cubicBezTo>
                  <a:cubicBezTo>
                    <a:pt x="8337" y="2363"/>
                    <a:pt x="8087" y="2418"/>
                    <a:pt x="8001" y="2436"/>
                  </a:cubicBezTo>
                  <a:cubicBezTo>
                    <a:pt x="7778" y="2478"/>
                    <a:pt x="5690" y="3008"/>
                    <a:pt x="5301" y="3119"/>
                  </a:cubicBezTo>
                  <a:cubicBezTo>
                    <a:pt x="4185" y="3438"/>
                    <a:pt x="3682" y="3591"/>
                    <a:pt x="3081" y="3789"/>
                  </a:cubicBezTo>
                  <a:cubicBezTo>
                    <a:pt x="3008" y="3813"/>
                    <a:pt x="2880" y="3858"/>
                    <a:pt x="2797" y="3886"/>
                  </a:cubicBezTo>
                  <a:cubicBezTo>
                    <a:pt x="2519" y="3976"/>
                    <a:pt x="2089" y="4132"/>
                    <a:pt x="1895" y="4209"/>
                  </a:cubicBezTo>
                  <a:cubicBezTo>
                    <a:pt x="1746" y="4268"/>
                    <a:pt x="1409" y="4396"/>
                    <a:pt x="1354" y="4413"/>
                  </a:cubicBezTo>
                  <a:cubicBezTo>
                    <a:pt x="1312" y="4423"/>
                    <a:pt x="958" y="4569"/>
                    <a:pt x="795" y="4639"/>
                  </a:cubicBezTo>
                  <a:cubicBezTo>
                    <a:pt x="729" y="4667"/>
                    <a:pt x="614" y="4715"/>
                    <a:pt x="538" y="4746"/>
                  </a:cubicBezTo>
                  <a:cubicBezTo>
                    <a:pt x="462" y="4777"/>
                    <a:pt x="344" y="4819"/>
                    <a:pt x="271" y="4840"/>
                  </a:cubicBezTo>
                  <a:cubicBezTo>
                    <a:pt x="156" y="4871"/>
                    <a:pt x="146" y="4878"/>
                    <a:pt x="174" y="4913"/>
                  </a:cubicBezTo>
                  <a:cubicBezTo>
                    <a:pt x="189" y="4932"/>
                    <a:pt x="193" y="4941"/>
                    <a:pt x="185" y="4941"/>
                  </a:cubicBezTo>
                  <a:cubicBezTo>
                    <a:pt x="181" y="4941"/>
                    <a:pt x="171" y="4937"/>
                    <a:pt x="156" y="4930"/>
                  </a:cubicBezTo>
                  <a:cubicBezTo>
                    <a:pt x="144" y="4926"/>
                    <a:pt x="136" y="4923"/>
                    <a:pt x="129" y="4923"/>
                  </a:cubicBezTo>
                  <a:cubicBezTo>
                    <a:pt x="117" y="4923"/>
                    <a:pt x="113" y="4933"/>
                    <a:pt x="111" y="4958"/>
                  </a:cubicBezTo>
                  <a:cubicBezTo>
                    <a:pt x="111" y="4982"/>
                    <a:pt x="87" y="5014"/>
                    <a:pt x="60" y="5027"/>
                  </a:cubicBezTo>
                  <a:cubicBezTo>
                    <a:pt x="1" y="5059"/>
                    <a:pt x="1" y="5086"/>
                    <a:pt x="52" y="5090"/>
                  </a:cubicBezTo>
                  <a:cubicBezTo>
                    <a:pt x="76" y="5090"/>
                    <a:pt x="90" y="5086"/>
                    <a:pt x="87" y="5076"/>
                  </a:cubicBezTo>
                  <a:cubicBezTo>
                    <a:pt x="84" y="5065"/>
                    <a:pt x="118" y="5052"/>
                    <a:pt x="167" y="5041"/>
                  </a:cubicBezTo>
                  <a:cubicBezTo>
                    <a:pt x="188" y="5038"/>
                    <a:pt x="206" y="5036"/>
                    <a:pt x="220" y="5036"/>
                  </a:cubicBezTo>
                  <a:cubicBezTo>
                    <a:pt x="246" y="5036"/>
                    <a:pt x="262" y="5042"/>
                    <a:pt x="271" y="5055"/>
                  </a:cubicBezTo>
                  <a:cubicBezTo>
                    <a:pt x="284" y="5083"/>
                    <a:pt x="271" y="5094"/>
                    <a:pt x="174" y="5110"/>
                  </a:cubicBezTo>
                  <a:cubicBezTo>
                    <a:pt x="136" y="5119"/>
                    <a:pt x="103" y="5124"/>
                    <a:pt x="84" y="5124"/>
                  </a:cubicBezTo>
                  <a:cubicBezTo>
                    <a:pt x="72" y="5124"/>
                    <a:pt x="65" y="5122"/>
                    <a:pt x="66" y="5118"/>
                  </a:cubicBezTo>
                  <a:cubicBezTo>
                    <a:pt x="69" y="5109"/>
                    <a:pt x="65" y="5103"/>
                    <a:pt x="56" y="5103"/>
                  </a:cubicBezTo>
                  <a:cubicBezTo>
                    <a:pt x="54" y="5103"/>
                    <a:pt x="51" y="5103"/>
                    <a:pt x="49" y="5104"/>
                  </a:cubicBezTo>
                  <a:cubicBezTo>
                    <a:pt x="18" y="5115"/>
                    <a:pt x="1" y="5198"/>
                    <a:pt x="28" y="5219"/>
                  </a:cubicBezTo>
                  <a:cubicBezTo>
                    <a:pt x="34" y="5224"/>
                    <a:pt x="38" y="5227"/>
                    <a:pt x="42" y="5227"/>
                  </a:cubicBezTo>
                  <a:cubicBezTo>
                    <a:pt x="47" y="5227"/>
                    <a:pt x="51" y="5220"/>
                    <a:pt x="55" y="5208"/>
                  </a:cubicBezTo>
                  <a:cubicBezTo>
                    <a:pt x="60" y="5194"/>
                    <a:pt x="115" y="5166"/>
                    <a:pt x="174" y="5149"/>
                  </a:cubicBezTo>
                  <a:cubicBezTo>
                    <a:pt x="216" y="5133"/>
                    <a:pt x="248" y="5125"/>
                    <a:pt x="256" y="5125"/>
                  </a:cubicBezTo>
                  <a:cubicBezTo>
                    <a:pt x="259" y="5125"/>
                    <a:pt x="260" y="5126"/>
                    <a:pt x="257" y="5128"/>
                  </a:cubicBezTo>
                  <a:cubicBezTo>
                    <a:pt x="243" y="5139"/>
                    <a:pt x="240" y="5152"/>
                    <a:pt x="250" y="5163"/>
                  </a:cubicBezTo>
                  <a:cubicBezTo>
                    <a:pt x="260" y="5169"/>
                    <a:pt x="233" y="5187"/>
                    <a:pt x="191" y="5198"/>
                  </a:cubicBezTo>
                  <a:cubicBezTo>
                    <a:pt x="150" y="5208"/>
                    <a:pt x="108" y="5232"/>
                    <a:pt x="97" y="5249"/>
                  </a:cubicBezTo>
                  <a:cubicBezTo>
                    <a:pt x="71" y="5300"/>
                    <a:pt x="95" y="5402"/>
                    <a:pt x="132" y="5402"/>
                  </a:cubicBezTo>
                  <a:cubicBezTo>
                    <a:pt x="133" y="5402"/>
                    <a:pt x="134" y="5402"/>
                    <a:pt x="135" y="5402"/>
                  </a:cubicBezTo>
                  <a:cubicBezTo>
                    <a:pt x="140" y="5399"/>
                    <a:pt x="146" y="5398"/>
                    <a:pt x="151" y="5398"/>
                  </a:cubicBezTo>
                  <a:cubicBezTo>
                    <a:pt x="160" y="5398"/>
                    <a:pt x="168" y="5402"/>
                    <a:pt x="170" y="5409"/>
                  </a:cubicBezTo>
                  <a:cubicBezTo>
                    <a:pt x="174" y="5416"/>
                    <a:pt x="188" y="5440"/>
                    <a:pt x="198" y="5461"/>
                  </a:cubicBezTo>
                  <a:cubicBezTo>
                    <a:pt x="219" y="5496"/>
                    <a:pt x="212" y="5503"/>
                    <a:pt x="160" y="5506"/>
                  </a:cubicBezTo>
                  <a:cubicBezTo>
                    <a:pt x="125" y="5510"/>
                    <a:pt x="94" y="5523"/>
                    <a:pt x="87" y="5544"/>
                  </a:cubicBezTo>
                  <a:cubicBezTo>
                    <a:pt x="80" y="5562"/>
                    <a:pt x="80" y="5586"/>
                    <a:pt x="84" y="5597"/>
                  </a:cubicBezTo>
                  <a:cubicBezTo>
                    <a:pt x="86" y="5599"/>
                    <a:pt x="88" y="5600"/>
                    <a:pt x="89" y="5600"/>
                  </a:cubicBezTo>
                  <a:cubicBezTo>
                    <a:pt x="93" y="5600"/>
                    <a:pt x="95" y="5595"/>
                    <a:pt x="97" y="5586"/>
                  </a:cubicBezTo>
                  <a:cubicBezTo>
                    <a:pt x="97" y="5574"/>
                    <a:pt x="108" y="5564"/>
                    <a:pt x="122" y="5564"/>
                  </a:cubicBezTo>
                  <a:cubicBezTo>
                    <a:pt x="124" y="5564"/>
                    <a:pt x="127" y="5565"/>
                    <a:pt x="129" y="5565"/>
                  </a:cubicBezTo>
                  <a:cubicBezTo>
                    <a:pt x="132" y="5566"/>
                    <a:pt x="134" y="5566"/>
                    <a:pt x="136" y="5566"/>
                  </a:cubicBezTo>
                  <a:cubicBezTo>
                    <a:pt x="146" y="5566"/>
                    <a:pt x="143" y="5559"/>
                    <a:pt x="129" y="5547"/>
                  </a:cubicBezTo>
                  <a:cubicBezTo>
                    <a:pt x="121" y="5543"/>
                    <a:pt x="119" y="5540"/>
                    <a:pt x="123" y="5540"/>
                  </a:cubicBezTo>
                  <a:cubicBezTo>
                    <a:pt x="128" y="5540"/>
                    <a:pt x="140" y="5544"/>
                    <a:pt x="156" y="5552"/>
                  </a:cubicBezTo>
                  <a:cubicBezTo>
                    <a:pt x="182" y="5562"/>
                    <a:pt x="209" y="5569"/>
                    <a:pt x="224" y="5569"/>
                  </a:cubicBezTo>
                  <a:cubicBezTo>
                    <a:pt x="228" y="5569"/>
                    <a:pt x="231" y="5569"/>
                    <a:pt x="233" y="5568"/>
                  </a:cubicBezTo>
                  <a:cubicBezTo>
                    <a:pt x="234" y="5568"/>
                    <a:pt x="236" y="5568"/>
                    <a:pt x="238" y="5568"/>
                  </a:cubicBezTo>
                  <a:cubicBezTo>
                    <a:pt x="256" y="5568"/>
                    <a:pt x="300" y="5581"/>
                    <a:pt x="344" y="5603"/>
                  </a:cubicBezTo>
                  <a:cubicBezTo>
                    <a:pt x="383" y="5619"/>
                    <a:pt x="414" y="5627"/>
                    <a:pt x="426" y="5627"/>
                  </a:cubicBezTo>
                  <a:cubicBezTo>
                    <a:pt x="430" y="5627"/>
                    <a:pt x="431" y="5626"/>
                    <a:pt x="430" y="5624"/>
                  </a:cubicBezTo>
                  <a:cubicBezTo>
                    <a:pt x="427" y="5614"/>
                    <a:pt x="434" y="5603"/>
                    <a:pt x="448" y="5600"/>
                  </a:cubicBezTo>
                  <a:cubicBezTo>
                    <a:pt x="449" y="5600"/>
                    <a:pt x="450" y="5599"/>
                    <a:pt x="452" y="5599"/>
                  </a:cubicBezTo>
                  <a:cubicBezTo>
                    <a:pt x="461" y="5599"/>
                    <a:pt x="469" y="5608"/>
                    <a:pt x="472" y="5621"/>
                  </a:cubicBezTo>
                  <a:cubicBezTo>
                    <a:pt x="472" y="5629"/>
                    <a:pt x="482" y="5634"/>
                    <a:pt x="498" y="5634"/>
                  </a:cubicBezTo>
                  <a:cubicBezTo>
                    <a:pt x="509" y="5634"/>
                    <a:pt x="523" y="5632"/>
                    <a:pt x="538" y="5627"/>
                  </a:cubicBezTo>
                  <a:cubicBezTo>
                    <a:pt x="556" y="5623"/>
                    <a:pt x="569" y="5620"/>
                    <a:pt x="578" y="5620"/>
                  </a:cubicBezTo>
                  <a:cubicBezTo>
                    <a:pt x="596" y="5620"/>
                    <a:pt x="601" y="5630"/>
                    <a:pt x="601" y="5656"/>
                  </a:cubicBezTo>
                  <a:cubicBezTo>
                    <a:pt x="601" y="5680"/>
                    <a:pt x="604" y="5711"/>
                    <a:pt x="608" y="5725"/>
                  </a:cubicBezTo>
                  <a:cubicBezTo>
                    <a:pt x="611" y="5739"/>
                    <a:pt x="601" y="5749"/>
                    <a:pt x="580" y="5749"/>
                  </a:cubicBezTo>
                  <a:cubicBezTo>
                    <a:pt x="563" y="5749"/>
                    <a:pt x="545" y="5760"/>
                    <a:pt x="542" y="5773"/>
                  </a:cubicBezTo>
                  <a:cubicBezTo>
                    <a:pt x="542" y="5780"/>
                    <a:pt x="548" y="5784"/>
                    <a:pt x="561" y="5784"/>
                  </a:cubicBezTo>
                  <a:cubicBezTo>
                    <a:pt x="580" y="5784"/>
                    <a:pt x="613" y="5777"/>
                    <a:pt x="663" y="5763"/>
                  </a:cubicBezTo>
                  <a:cubicBezTo>
                    <a:pt x="709" y="5751"/>
                    <a:pt x="739" y="5745"/>
                    <a:pt x="754" y="5745"/>
                  </a:cubicBezTo>
                  <a:cubicBezTo>
                    <a:pt x="782" y="5745"/>
                    <a:pt x="760" y="5766"/>
                    <a:pt x="691" y="5808"/>
                  </a:cubicBezTo>
                  <a:cubicBezTo>
                    <a:pt x="659" y="5828"/>
                    <a:pt x="635" y="5837"/>
                    <a:pt x="620" y="5837"/>
                  </a:cubicBezTo>
                  <a:cubicBezTo>
                    <a:pt x="613" y="5837"/>
                    <a:pt x="608" y="5835"/>
                    <a:pt x="604" y="5832"/>
                  </a:cubicBezTo>
                  <a:cubicBezTo>
                    <a:pt x="601" y="5830"/>
                    <a:pt x="597" y="5829"/>
                    <a:pt x="593" y="5829"/>
                  </a:cubicBezTo>
                  <a:cubicBezTo>
                    <a:pt x="580" y="5829"/>
                    <a:pt x="564" y="5840"/>
                    <a:pt x="548" y="5864"/>
                  </a:cubicBezTo>
                  <a:cubicBezTo>
                    <a:pt x="531" y="5891"/>
                    <a:pt x="510" y="5909"/>
                    <a:pt x="500" y="5912"/>
                  </a:cubicBezTo>
                  <a:cubicBezTo>
                    <a:pt x="493" y="5912"/>
                    <a:pt x="472" y="5922"/>
                    <a:pt x="458" y="5936"/>
                  </a:cubicBezTo>
                  <a:cubicBezTo>
                    <a:pt x="443" y="5950"/>
                    <a:pt x="440" y="5956"/>
                    <a:pt x="450" y="5956"/>
                  </a:cubicBezTo>
                  <a:cubicBezTo>
                    <a:pt x="456" y="5956"/>
                    <a:pt x="466" y="5954"/>
                    <a:pt x="479" y="5950"/>
                  </a:cubicBezTo>
                  <a:cubicBezTo>
                    <a:pt x="493" y="5947"/>
                    <a:pt x="507" y="5945"/>
                    <a:pt x="518" y="5945"/>
                  </a:cubicBezTo>
                  <a:cubicBezTo>
                    <a:pt x="529" y="5945"/>
                    <a:pt x="538" y="5947"/>
                    <a:pt x="542" y="5950"/>
                  </a:cubicBezTo>
                  <a:cubicBezTo>
                    <a:pt x="566" y="5971"/>
                    <a:pt x="545" y="6010"/>
                    <a:pt x="510" y="6020"/>
                  </a:cubicBezTo>
                  <a:cubicBezTo>
                    <a:pt x="497" y="6023"/>
                    <a:pt x="486" y="6034"/>
                    <a:pt x="489" y="6044"/>
                  </a:cubicBezTo>
                  <a:cubicBezTo>
                    <a:pt x="493" y="6058"/>
                    <a:pt x="486" y="6079"/>
                    <a:pt x="479" y="6100"/>
                  </a:cubicBezTo>
                  <a:cubicBezTo>
                    <a:pt x="462" y="6130"/>
                    <a:pt x="488" y="6260"/>
                    <a:pt x="509" y="6260"/>
                  </a:cubicBezTo>
                  <a:cubicBezTo>
                    <a:pt x="509" y="6260"/>
                    <a:pt x="510" y="6260"/>
                    <a:pt x="510" y="6259"/>
                  </a:cubicBezTo>
                  <a:cubicBezTo>
                    <a:pt x="526" y="6254"/>
                    <a:pt x="539" y="6251"/>
                    <a:pt x="549" y="6251"/>
                  </a:cubicBezTo>
                  <a:cubicBezTo>
                    <a:pt x="572" y="6251"/>
                    <a:pt x="583" y="6263"/>
                    <a:pt x="590" y="6287"/>
                  </a:cubicBezTo>
                  <a:cubicBezTo>
                    <a:pt x="599" y="6303"/>
                    <a:pt x="609" y="6313"/>
                    <a:pt x="621" y="6313"/>
                  </a:cubicBezTo>
                  <a:cubicBezTo>
                    <a:pt x="625" y="6313"/>
                    <a:pt x="628" y="6312"/>
                    <a:pt x="632" y="6311"/>
                  </a:cubicBezTo>
                  <a:cubicBezTo>
                    <a:pt x="634" y="6310"/>
                    <a:pt x="637" y="6310"/>
                    <a:pt x="640" y="6310"/>
                  </a:cubicBezTo>
                  <a:cubicBezTo>
                    <a:pt x="648" y="6310"/>
                    <a:pt x="657" y="6314"/>
                    <a:pt x="659" y="6325"/>
                  </a:cubicBezTo>
                  <a:cubicBezTo>
                    <a:pt x="659" y="6337"/>
                    <a:pt x="670" y="6347"/>
                    <a:pt x="680" y="6347"/>
                  </a:cubicBezTo>
                  <a:cubicBezTo>
                    <a:pt x="681" y="6347"/>
                    <a:pt x="683" y="6346"/>
                    <a:pt x="684" y="6346"/>
                  </a:cubicBezTo>
                  <a:cubicBezTo>
                    <a:pt x="694" y="6346"/>
                    <a:pt x="708" y="6353"/>
                    <a:pt x="712" y="6363"/>
                  </a:cubicBezTo>
                  <a:cubicBezTo>
                    <a:pt x="718" y="6377"/>
                    <a:pt x="691" y="6391"/>
                    <a:pt x="643" y="6398"/>
                  </a:cubicBezTo>
                  <a:cubicBezTo>
                    <a:pt x="576" y="6408"/>
                    <a:pt x="569" y="6412"/>
                    <a:pt x="590" y="6443"/>
                  </a:cubicBezTo>
                  <a:cubicBezTo>
                    <a:pt x="599" y="6455"/>
                    <a:pt x="606" y="6463"/>
                    <a:pt x="610" y="6463"/>
                  </a:cubicBezTo>
                  <a:cubicBezTo>
                    <a:pt x="613" y="6463"/>
                    <a:pt x="614" y="6460"/>
                    <a:pt x="614" y="6453"/>
                  </a:cubicBezTo>
                  <a:cubicBezTo>
                    <a:pt x="614" y="6439"/>
                    <a:pt x="628" y="6426"/>
                    <a:pt x="649" y="6418"/>
                  </a:cubicBezTo>
                  <a:cubicBezTo>
                    <a:pt x="652" y="6418"/>
                    <a:pt x="655" y="6418"/>
                    <a:pt x="658" y="6418"/>
                  </a:cubicBezTo>
                  <a:cubicBezTo>
                    <a:pt x="671" y="6418"/>
                    <a:pt x="679" y="6424"/>
                    <a:pt x="673" y="6436"/>
                  </a:cubicBezTo>
                  <a:cubicBezTo>
                    <a:pt x="671" y="6444"/>
                    <a:pt x="674" y="6452"/>
                    <a:pt x="679" y="6452"/>
                  </a:cubicBezTo>
                  <a:cubicBezTo>
                    <a:pt x="681" y="6452"/>
                    <a:pt x="682" y="6452"/>
                    <a:pt x="684" y="6450"/>
                  </a:cubicBezTo>
                  <a:cubicBezTo>
                    <a:pt x="704" y="6442"/>
                    <a:pt x="719" y="6438"/>
                    <a:pt x="731" y="6438"/>
                  </a:cubicBezTo>
                  <a:cubicBezTo>
                    <a:pt x="751" y="6438"/>
                    <a:pt x="760" y="6449"/>
                    <a:pt x="760" y="6471"/>
                  </a:cubicBezTo>
                  <a:cubicBezTo>
                    <a:pt x="760" y="6506"/>
                    <a:pt x="794" y="6532"/>
                    <a:pt x="829" y="6532"/>
                  </a:cubicBezTo>
                  <a:cubicBezTo>
                    <a:pt x="842" y="6532"/>
                    <a:pt x="856" y="6528"/>
                    <a:pt x="867" y="6519"/>
                  </a:cubicBezTo>
                  <a:cubicBezTo>
                    <a:pt x="875" y="6515"/>
                    <a:pt x="884" y="6512"/>
                    <a:pt x="892" y="6512"/>
                  </a:cubicBezTo>
                  <a:cubicBezTo>
                    <a:pt x="900" y="6512"/>
                    <a:pt x="907" y="6515"/>
                    <a:pt x="909" y="6523"/>
                  </a:cubicBezTo>
                  <a:cubicBezTo>
                    <a:pt x="913" y="6533"/>
                    <a:pt x="888" y="6551"/>
                    <a:pt x="861" y="6557"/>
                  </a:cubicBezTo>
                  <a:cubicBezTo>
                    <a:pt x="795" y="6575"/>
                    <a:pt x="795" y="6592"/>
                    <a:pt x="861" y="6613"/>
                  </a:cubicBezTo>
                  <a:cubicBezTo>
                    <a:pt x="885" y="6623"/>
                    <a:pt x="896" y="6634"/>
                    <a:pt x="878" y="6637"/>
                  </a:cubicBezTo>
                  <a:cubicBezTo>
                    <a:pt x="864" y="6641"/>
                    <a:pt x="826" y="6662"/>
                    <a:pt x="798" y="6682"/>
                  </a:cubicBezTo>
                  <a:cubicBezTo>
                    <a:pt x="747" y="6717"/>
                    <a:pt x="747" y="6721"/>
                    <a:pt x="792" y="6724"/>
                  </a:cubicBezTo>
                  <a:cubicBezTo>
                    <a:pt x="794" y="6724"/>
                    <a:pt x="797" y="6724"/>
                    <a:pt x="800" y="6724"/>
                  </a:cubicBezTo>
                  <a:cubicBezTo>
                    <a:pt x="849" y="6724"/>
                    <a:pt x="898" y="6699"/>
                    <a:pt x="875" y="6682"/>
                  </a:cubicBezTo>
                  <a:cubicBezTo>
                    <a:pt x="855" y="6666"/>
                    <a:pt x="936" y="6599"/>
                    <a:pt x="974" y="6599"/>
                  </a:cubicBezTo>
                  <a:cubicBezTo>
                    <a:pt x="976" y="6599"/>
                    <a:pt x="977" y="6599"/>
                    <a:pt x="979" y="6599"/>
                  </a:cubicBezTo>
                  <a:cubicBezTo>
                    <a:pt x="996" y="6602"/>
                    <a:pt x="1006" y="6617"/>
                    <a:pt x="1003" y="6627"/>
                  </a:cubicBezTo>
                  <a:cubicBezTo>
                    <a:pt x="1000" y="6637"/>
                    <a:pt x="1010" y="6651"/>
                    <a:pt x="1024" y="6655"/>
                  </a:cubicBezTo>
                  <a:cubicBezTo>
                    <a:pt x="1069" y="6665"/>
                    <a:pt x="1062" y="6697"/>
                    <a:pt x="1017" y="6697"/>
                  </a:cubicBezTo>
                  <a:cubicBezTo>
                    <a:pt x="989" y="6697"/>
                    <a:pt x="1000" y="6703"/>
                    <a:pt x="1045" y="6721"/>
                  </a:cubicBezTo>
                  <a:cubicBezTo>
                    <a:pt x="1083" y="6734"/>
                    <a:pt x="1121" y="6745"/>
                    <a:pt x="1131" y="6745"/>
                  </a:cubicBezTo>
                  <a:cubicBezTo>
                    <a:pt x="1132" y="6744"/>
                    <a:pt x="1133" y="6744"/>
                    <a:pt x="1134" y="6744"/>
                  </a:cubicBezTo>
                  <a:cubicBezTo>
                    <a:pt x="1141" y="6744"/>
                    <a:pt x="1152" y="6757"/>
                    <a:pt x="1155" y="6772"/>
                  </a:cubicBezTo>
                  <a:cubicBezTo>
                    <a:pt x="1162" y="6785"/>
                    <a:pt x="1183" y="6801"/>
                    <a:pt x="1203" y="6801"/>
                  </a:cubicBezTo>
                  <a:cubicBezTo>
                    <a:pt x="1204" y="6801"/>
                    <a:pt x="1206" y="6801"/>
                    <a:pt x="1208" y="6801"/>
                  </a:cubicBezTo>
                  <a:cubicBezTo>
                    <a:pt x="1256" y="6801"/>
                    <a:pt x="1284" y="6863"/>
                    <a:pt x="1267" y="6921"/>
                  </a:cubicBezTo>
                  <a:cubicBezTo>
                    <a:pt x="1261" y="6936"/>
                    <a:pt x="1260" y="6943"/>
                    <a:pt x="1266" y="6943"/>
                  </a:cubicBezTo>
                  <a:cubicBezTo>
                    <a:pt x="1270" y="6943"/>
                    <a:pt x="1277" y="6939"/>
                    <a:pt x="1288" y="6932"/>
                  </a:cubicBezTo>
                  <a:cubicBezTo>
                    <a:pt x="1300" y="6924"/>
                    <a:pt x="1310" y="6919"/>
                    <a:pt x="1317" y="6919"/>
                  </a:cubicBezTo>
                  <a:cubicBezTo>
                    <a:pt x="1321" y="6919"/>
                    <a:pt x="1324" y="6921"/>
                    <a:pt x="1325" y="6926"/>
                  </a:cubicBezTo>
                  <a:cubicBezTo>
                    <a:pt x="1334" y="6948"/>
                    <a:pt x="1289" y="6976"/>
                    <a:pt x="1264" y="6976"/>
                  </a:cubicBezTo>
                  <a:cubicBezTo>
                    <a:pt x="1257" y="6976"/>
                    <a:pt x="1252" y="6975"/>
                    <a:pt x="1250" y="6970"/>
                  </a:cubicBezTo>
                  <a:cubicBezTo>
                    <a:pt x="1246" y="6967"/>
                    <a:pt x="1240" y="6966"/>
                    <a:pt x="1231" y="6966"/>
                  </a:cubicBezTo>
                  <a:cubicBezTo>
                    <a:pt x="1212" y="6966"/>
                    <a:pt x="1181" y="6974"/>
                    <a:pt x="1145" y="6988"/>
                  </a:cubicBezTo>
                  <a:cubicBezTo>
                    <a:pt x="1058" y="7023"/>
                    <a:pt x="1024" y="7049"/>
                    <a:pt x="1050" y="7049"/>
                  </a:cubicBezTo>
                  <a:cubicBezTo>
                    <a:pt x="1062" y="7049"/>
                    <a:pt x="1088" y="7043"/>
                    <a:pt x="1128" y="7030"/>
                  </a:cubicBezTo>
                  <a:cubicBezTo>
                    <a:pt x="1184" y="7011"/>
                    <a:pt x="1222" y="7001"/>
                    <a:pt x="1245" y="7001"/>
                  </a:cubicBezTo>
                  <a:cubicBezTo>
                    <a:pt x="1273" y="7001"/>
                    <a:pt x="1277" y="7016"/>
                    <a:pt x="1260" y="7046"/>
                  </a:cubicBezTo>
                  <a:cubicBezTo>
                    <a:pt x="1239" y="7085"/>
                    <a:pt x="1246" y="7092"/>
                    <a:pt x="1315" y="7123"/>
                  </a:cubicBezTo>
                  <a:cubicBezTo>
                    <a:pt x="1345" y="7139"/>
                    <a:pt x="1384" y="7149"/>
                    <a:pt x="1409" y="7149"/>
                  </a:cubicBezTo>
                  <a:cubicBezTo>
                    <a:pt x="1416" y="7149"/>
                    <a:pt x="1422" y="7149"/>
                    <a:pt x="1426" y="7147"/>
                  </a:cubicBezTo>
                  <a:cubicBezTo>
                    <a:pt x="1434" y="7143"/>
                    <a:pt x="1446" y="7141"/>
                    <a:pt x="1459" y="7141"/>
                  </a:cubicBezTo>
                  <a:cubicBezTo>
                    <a:pt x="1480" y="7141"/>
                    <a:pt x="1505" y="7146"/>
                    <a:pt x="1527" y="7155"/>
                  </a:cubicBezTo>
                  <a:cubicBezTo>
                    <a:pt x="1560" y="7169"/>
                    <a:pt x="1572" y="7179"/>
                    <a:pt x="1558" y="7179"/>
                  </a:cubicBezTo>
                  <a:cubicBezTo>
                    <a:pt x="1556" y="7179"/>
                    <a:pt x="1554" y="7179"/>
                    <a:pt x="1551" y="7179"/>
                  </a:cubicBezTo>
                  <a:cubicBezTo>
                    <a:pt x="1523" y="7179"/>
                    <a:pt x="1509" y="7192"/>
                    <a:pt x="1509" y="7224"/>
                  </a:cubicBezTo>
                  <a:cubicBezTo>
                    <a:pt x="1509" y="7246"/>
                    <a:pt x="1501" y="7262"/>
                    <a:pt x="1486" y="7262"/>
                  </a:cubicBezTo>
                  <a:cubicBezTo>
                    <a:pt x="1485" y="7262"/>
                    <a:pt x="1483" y="7262"/>
                    <a:pt x="1482" y="7262"/>
                  </a:cubicBezTo>
                  <a:cubicBezTo>
                    <a:pt x="1479" y="7261"/>
                    <a:pt x="1477" y="7261"/>
                    <a:pt x="1475" y="7261"/>
                  </a:cubicBezTo>
                  <a:cubicBezTo>
                    <a:pt x="1464" y="7261"/>
                    <a:pt x="1458" y="7266"/>
                    <a:pt x="1461" y="7272"/>
                  </a:cubicBezTo>
                  <a:cubicBezTo>
                    <a:pt x="1464" y="7286"/>
                    <a:pt x="1464" y="7307"/>
                    <a:pt x="1461" y="7324"/>
                  </a:cubicBezTo>
                  <a:cubicBezTo>
                    <a:pt x="1461" y="7340"/>
                    <a:pt x="1463" y="7347"/>
                    <a:pt x="1471" y="7347"/>
                  </a:cubicBezTo>
                  <a:cubicBezTo>
                    <a:pt x="1477" y="7347"/>
                    <a:pt x="1486" y="7344"/>
                    <a:pt x="1499" y="7338"/>
                  </a:cubicBezTo>
                  <a:cubicBezTo>
                    <a:pt x="1505" y="7335"/>
                    <a:pt x="1513" y="7333"/>
                    <a:pt x="1523" y="7333"/>
                  </a:cubicBezTo>
                  <a:cubicBezTo>
                    <a:pt x="1602" y="7333"/>
                    <a:pt x="1793" y="7422"/>
                    <a:pt x="1762" y="7453"/>
                  </a:cubicBezTo>
                  <a:cubicBezTo>
                    <a:pt x="1735" y="7481"/>
                    <a:pt x="1769" y="7518"/>
                    <a:pt x="1806" y="7518"/>
                  </a:cubicBezTo>
                  <a:cubicBezTo>
                    <a:pt x="1815" y="7518"/>
                    <a:pt x="1824" y="7516"/>
                    <a:pt x="1832" y="7512"/>
                  </a:cubicBezTo>
                  <a:cubicBezTo>
                    <a:pt x="1846" y="7503"/>
                    <a:pt x="1856" y="7499"/>
                    <a:pt x="1861" y="7499"/>
                  </a:cubicBezTo>
                  <a:cubicBezTo>
                    <a:pt x="1866" y="7499"/>
                    <a:pt x="1867" y="7503"/>
                    <a:pt x="1863" y="7512"/>
                  </a:cubicBezTo>
                  <a:cubicBezTo>
                    <a:pt x="1860" y="7525"/>
                    <a:pt x="1871" y="7550"/>
                    <a:pt x="1887" y="7560"/>
                  </a:cubicBezTo>
                  <a:cubicBezTo>
                    <a:pt x="1905" y="7571"/>
                    <a:pt x="1922" y="7602"/>
                    <a:pt x="1926" y="7633"/>
                  </a:cubicBezTo>
                  <a:cubicBezTo>
                    <a:pt x="1929" y="7662"/>
                    <a:pt x="1938" y="7685"/>
                    <a:pt x="1951" y="7685"/>
                  </a:cubicBezTo>
                  <a:cubicBezTo>
                    <a:pt x="1952" y="7685"/>
                    <a:pt x="1953" y="7685"/>
                    <a:pt x="1954" y="7685"/>
                  </a:cubicBezTo>
                  <a:cubicBezTo>
                    <a:pt x="1956" y="7684"/>
                    <a:pt x="1957" y="7684"/>
                    <a:pt x="1959" y="7684"/>
                  </a:cubicBezTo>
                  <a:cubicBezTo>
                    <a:pt x="1970" y="7684"/>
                    <a:pt x="1979" y="7694"/>
                    <a:pt x="1985" y="7709"/>
                  </a:cubicBezTo>
                  <a:cubicBezTo>
                    <a:pt x="1988" y="7723"/>
                    <a:pt x="1985" y="7741"/>
                    <a:pt x="1971" y="7744"/>
                  </a:cubicBezTo>
                  <a:cubicBezTo>
                    <a:pt x="1961" y="7747"/>
                    <a:pt x="1954" y="7765"/>
                    <a:pt x="1961" y="7782"/>
                  </a:cubicBezTo>
                  <a:cubicBezTo>
                    <a:pt x="1974" y="7833"/>
                    <a:pt x="2120" y="7973"/>
                    <a:pt x="2156" y="7973"/>
                  </a:cubicBezTo>
                  <a:cubicBezTo>
                    <a:pt x="2156" y="7973"/>
                    <a:pt x="2157" y="7973"/>
                    <a:pt x="2158" y="7973"/>
                  </a:cubicBezTo>
                  <a:cubicBezTo>
                    <a:pt x="2159" y="7973"/>
                    <a:pt x="2160" y="7973"/>
                    <a:pt x="2162" y="7973"/>
                  </a:cubicBezTo>
                  <a:cubicBezTo>
                    <a:pt x="2176" y="7973"/>
                    <a:pt x="2197" y="7989"/>
                    <a:pt x="2210" y="8011"/>
                  </a:cubicBezTo>
                  <a:cubicBezTo>
                    <a:pt x="2224" y="8031"/>
                    <a:pt x="2236" y="8041"/>
                    <a:pt x="2252" y="8041"/>
                  </a:cubicBezTo>
                  <a:cubicBezTo>
                    <a:pt x="2261" y="8041"/>
                    <a:pt x="2271" y="8038"/>
                    <a:pt x="2283" y="8032"/>
                  </a:cubicBezTo>
                  <a:cubicBezTo>
                    <a:pt x="2296" y="8025"/>
                    <a:pt x="2305" y="8021"/>
                    <a:pt x="2311" y="8021"/>
                  </a:cubicBezTo>
                  <a:cubicBezTo>
                    <a:pt x="2320" y="8021"/>
                    <a:pt x="2323" y="8029"/>
                    <a:pt x="2321" y="8045"/>
                  </a:cubicBezTo>
                  <a:cubicBezTo>
                    <a:pt x="2318" y="8064"/>
                    <a:pt x="2325" y="8073"/>
                    <a:pt x="2336" y="8073"/>
                  </a:cubicBezTo>
                  <a:cubicBezTo>
                    <a:pt x="2352" y="8073"/>
                    <a:pt x="2376" y="8054"/>
                    <a:pt x="2391" y="8021"/>
                  </a:cubicBezTo>
                  <a:cubicBezTo>
                    <a:pt x="2400" y="8001"/>
                    <a:pt x="2405" y="7991"/>
                    <a:pt x="2414" y="7991"/>
                  </a:cubicBezTo>
                  <a:cubicBezTo>
                    <a:pt x="2422" y="7991"/>
                    <a:pt x="2432" y="7998"/>
                    <a:pt x="2449" y="8011"/>
                  </a:cubicBezTo>
                  <a:cubicBezTo>
                    <a:pt x="2466" y="8023"/>
                    <a:pt x="2482" y="8029"/>
                    <a:pt x="2502" y="8029"/>
                  </a:cubicBezTo>
                  <a:cubicBezTo>
                    <a:pt x="2524" y="8029"/>
                    <a:pt x="2549" y="8022"/>
                    <a:pt x="2585" y="8008"/>
                  </a:cubicBezTo>
                  <a:cubicBezTo>
                    <a:pt x="2621" y="7995"/>
                    <a:pt x="2655" y="7988"/>
                    <a:pt x="2670" y="7988"/>
                  </a:cubicBezTo>
                  <a:cubicBezTo>
                    <a:pt x="2675" y="7988"/>
                    <a:pt x="2678" y="7989"/>
                    <a:pt x="2678" y="7990"/>
                  </a:cubicBezTo>
                  <a:cubicBezTo>
                    <a:pt x="2679" y="7992"/>
                    <a:pt x="2684" y="7993"/>
                    <a:pt x="2691" y="7993"/>
                  </a:cubicBezTo>
                  <a:cubicBezTo>
                    <a:pt x="2713" y="7993"/>
                    <a:pt x="2759" y="7986"/>
                    <a:pt x="2811" y="7973"/>
                  </a:cubicBezTo>
                  <a:cubicBezTo>
                    <a:pt x="2865" y="7960"/>
                    <a:pt x="2917" y="7953"/>
                    <a:pt x="2947" y="7953"/>
                  </a:cubicBezTo>
                  <a:cubicBezTo>
                    <a:pt x="2958" y="7953"/>
                    <a:pt x="2965" y="7954"/>
                    <a:pt x="2970" y="7956"/>
                  </a:cubicBezTo>
                  <a:cubicBezTo>
                    <a:pt x="2976" y="7960"/>
                    <a:pt x="2988" y="7962"/>
                    <a:pt x="3003" y="7962"/>
                  </a:cubicBezTo>
                  <a:cubicBezTo>
                    <a:pt x="3025" y="7962"/>
                    <a:pt x="3054" y="7958"/>
                    <a:pt x="3078" y="7952"/>
                  </a:cubicBezTo>
                  <a:cubicBezTo>
                    <a:pt x="3123" y="7941"/>
                    <a:pt x="3237" y="7925"/>
                    <a:pt x="3334" y="7917"/>
                  </a:cubicBezTo>
                  <a:cubicBezTo>
                    <a:pt x="3432" y="7907"/>
                    <a:pt x="3557" y="7890"/>
                    <a:pt x="3612" y="7876"/>
                  </a:cubicBezTo>
                  <a:cubicBezTo>
                    <a:pt x="3684" y="7859"/>
                    <a:pt x="3808" y="7848"/>
                    <a:pt x="3904" y="7848"/>
                  </a:cubicBezTo>
                  <a:cubicBezTo>
                    <a:pt x="3966" y="7848"/>
                    <a:pt x="4016" y="7853"/>
                    <a:pt x="4036" y="7862"/>
                  </a:cubicBezTo>
                  <a:cubicBezTo>
                    <a:pt x="4052" y="7872"/>
                    <a:pt x="4084" y="7907"/>
                    <a:pt x="4105" y="7941"/>
                  </a:cubicBezTo>
                  <a:cubicBezTo>
                    <a:pt x="4125" y="7980"/>
                    <a:pt x="4146" y="8011"/>
                    <a:pt x="4156" y="8021"/>
                  </a:cubicBezTo>
                  <a:cubicBezTo>
                    <a:pt x="4167" y="8029"/>
                    <a:pt x="4164" y="8035"/>
                    <a:pt x="4146" y="8039"/>
                  </a:cubicBezTo>
                  <a:cubicBezTo>
                    <a:pt x="4111" y="8050"/>
                    <a:pt x="4170" y="8143"/>
                    <a:pt x="4233" y="8167"/>
                  </a:cubicBezTo>
                  <a:cubicBezTo>
                    <a:pt x="4268" y="8181"/>
                    <a:pt x="4285" y="8212"/>
                    <a:pt x="4299" y="8274"/>
                  </a:cubicBezTo>
                  <a:cubicBezTo>
                    <a:pt x="4312" y="8318"/>
                    <a:pt x="4329" y="8355"/>
                    <a:pt x="4339" y="8355"/>
                  </a:cubicBezTo>
                  <a:cubicBezTo>
                    <a:pt x="4339" y="8355"/>
                    <a:pt x="4340" y="8354"/>
                    <a:pt x="4340" y="8354"/>
                  </a:cubicBezTo>
                  <a:cubicBezTo>
                    <a:pt x="4341" y="8354"/>
                    <a:pt x="4342" y="8354"/>
                    <a:pt x="4342" y="8354"/>
                  </a:cubicBezTo>
                  <a:cubicBezTo>
                    <a:pt x="4353" y="8354"/>
                    <a:pt x="4365" y="8377"/>
                    <a:pt x="4369" y="8407"/>
                  </a:cubicBezTo>
                  <a:cubicBezTo>
                    <a:pt x="4382" y="8493"/>
                    <a:pt x="4438" y="8732"/>
                    <a:pt x="4469" y="8847"/>
                  </a:cubicBezTo>
                  <a:cubicBezTo>
                    <a:pt x="4489" y="8916"/>
                    <a:pt x="4489" y="8955"/>
                    <a:pt x="4473" y="8958"/>
                  </a:cubicBezTo>
                  <a:cubicBezTo>
                    <a:pt x="4424" y="8972"/>
                    <a:pt x="4427" y="9014"/>
                    <a:pt x="4479" y="9041"/>
                  </a:cubicBezTo>
                  <a:cubicBezTo>
                    <a:pt x="4503" y="9055"/>
                    <a:pt x="4524" y="9083"/>
                    <a:pt x="4524" y="9097"/>
                  </a:cubicBezTo>
                  <a:cubicBezTo>
                    <a:pt x="4524" y="9115"/>
                    <a:pt x="4559" y="9177"/>
                    <a:pt x="4601" y="9239"/>
                  </a:cubicBezTo>
                  <a:cubicBezTo>
                    <a:pt x="4646" y="9302"/>
                    <a:pt x="4673" y="9354"/>
                    <a:pt x="4667" y="9357"/>
                  </a:cubicBezTo>
                  <a:cubicBezTo>
                    <a:pt x="4660" y="9361"/>
                    <a:pt x="4677" y="9364"/>
                    <a:pt x="4708" y="9368"/>
                  </a:cubicBezTo>
                  <a:cubicBezTo>
                    <a:pt x="4771" y="9371"/>
                    <a:pt x="4812" y="9454"/>
                    <a:pt x="4767" y="9486"/>
                  </a:cubicBezTo>
                  <a:cubicBezTo>
                    <a:pt x="4753" y="9493"/>
                    <a:pt x="4774" y="9503"/>
                    <a:pt x="4812" y="9507"/>
                  </a:cubicBezTo>
                  <a:cubicBezTo>
                    <a:pt x="4851" y="9510"/>
                    <a:pt x="4882" y="9520"/>
                    <a:pt x="4885" y="9534"/>
                  </a:cubicBezTo>
                  <a:cubicBezTo>
                    <a:pt x="4889" y="9544"/>
                    <a:pt x="4937" y="9576"/>
                    <a:pt x="4993" y="9600"/>
                  </a:cubicBezTo>
                  <a:cubicBezTo>
                    <a:pt x="5048" y="9627"/>
                    <a:pt x="5097" y="9659"/>
                    <a:pt x="5101" y="9669"/>
                  </a:cubicBezTo>
                  <a:cubicBezTo>
                    <a:pt x="5103" y="9678"/>
                    <a:pt x="5111" y="9687"/>
                    <a:pt x="5120" y="9687"/>
                  </a:cubicBezTo>
                  <a:cubicBezTo>
                    <a:pt x="5122" y="9687"/>
                    <a:pt x="5123" y="9687"/>
                    <a:pt x="5125" y="9687"/>
                  </a:cubicBezTo>
                  <a:cubicBezTo>
                    <a:pt x="5125" y="9686"/>
                    <a:pt x="5126" y="9686"/>
                    <a:pt x="5127" y="9686"/>
                  </a:cubicBezTo>
                  <a:cubicBezTo>
                    <a:pt x="5139" y="9686"/>
                    <a:pt x="5184" y="9702"/>
                    <a:pt x="5229" y="9722"/>
                  </a:cubicBezTo>
                  <a:cubicBezTo>
                    <a:pt x="5277" y="9739"/>
                    <a:pt x="5336" y="9760"/>
                    <a:pt x="5357" y="9760"/>
                  </a:cubicBezTo>
                  <a:cubicBezTo>
                    <a:pt x="5419" y="9767"/>
                    <a:pt x="5413" y="9805"/>
                    <a:pt x="5347" y="9822"/>
                  </a:cubicBezTo>
                  <a:cubicBezTo>
                    <a:pt x="5280" y="9840"/>
                    <a:pt x="5197" y="9909"/>
                    <a:pt x="5208" y="9944"/>
                  </a:cubicBezTo>
                  <a:cubicBezTo>
                    <a:pt x="5210" y="9950"/>
                    <a:pt x="5222" y="9954"/>
                    <a:pt x="5237" y="9954"/>
                  </a:cubicBezTo>
                  <a:cubicBezTo>
                    <a:pt x="5246" y="9954"/>
                    <a:pt x="5255" y="9953"/>
                    <a:pt x="5264" y="9951"/>
                  </a:cubicBezTo>
                  <a:cubicBezTo>
                    <a:pt x="5270" y="9949"/>
                    <a:pt x="5278" y="9948"/>
                    <a:pt x="5286" y="9948"/>
                  </a:cubicBezTo>
                  <a:cubicBezTo>
                    <a:pt x="5308" y="9948"/>
                    <a:pt x="5335" y="9954"/>
                    <a:pt x="5350" y="9965"/>
                  </a:cubicBezTo>
                  <a:cubicBezTo>
                    <a:pt x="5369" y="9976"/>
                    <a:pt x="5392" y="9986"/>
                    <a:pt x="5405" y="9986"/>
                  </a:cubicBezTo>
                  <a:cubicBezTo>
                    <a:pt x="5406" y="9986"/>
                    <a:pt x="5408" y="9986"/>
                    <a:pt x="5409" y="9986"/>
                  </a:cubicBezTo>
                  <a:cubicBezTo>
                    <a:pt x="5419" y="9986"/>
                    <a:pt x="5451" y="9986"/>
                    <a:pt x="5482" y="9992"/>
                  </a:cubicBezTo>
                  <a:cubicBezTo>
                    <a:pt x="5489" y="9994"/>
                    <a:pt x="5501" y="9995"/>
                    <a:pt x="5516" y="9995"/>
                  </a:cubicBezTo>
                  <a:cubicBezTo>
                    <a:pt x="5555" y="9995"/>
                    <a:pt x="5614" y="9989"/>
                    <a:pt x="5669" y="9981"/>
                  </a:cubicBezTo>
                  <a:cubicBezTo>
                    <a:pt x="5794" y="9963"/>
                    <a:pt x="5918" y="9952"/>
                    <a:pt x="5999" y="9952"/>
                  </a:cubicBezTo>
                  <a:cubicBezTo>
                    <a:pt x="6039" y="9952"/>
                    <a:pt x="6068" y="9955"/>
                    <a:pt x="6082" y="9961"/>
                  </a:cubicBezTo>
                  <a:cubicBezTo>
                    <a:pt x="6088" y="9963"/>
                    <a:pt x="6096" y="9963"/>
                    <a:pt x="6106" y="9963"/>
                  </a:cubicBezTo>
                  <a:cubicBezTo>
                    <a:pt x="6135" y="9963"/>
                    <a:pt x="6179" y="9956"/>
                    <a:pt x="6217" y="9944"/>
                  </a:cubicBezTo>
                  <a:cubicBezTo>
                    <a:pt x="6254" y="9933"/>
                    <a:pt x="6279" y="9928"/>
                    <a:pt x="6295" y="9928"/>
                  </a:cubicBezTo>
                  <a:cubicBezTo>
                    <a:pt x="6308" y="9928"/>
                    <a:pt x="6315" y="9932"/>
                    <a:pt x="6315" y="9940"/>
                  </a:cubicBezTo>
                  <a:cubicBezTo>
                    <a:pt x="6315" y="9950"/>
                    <a:pt x="6316" y="9956"/>
                    <a:pt x="6317" y="9956"/>
                  </a:cubicBezTo>
                  <a:cubicBezTo>
                    <a:pt x="6318" y="9956"/>
                    <a:pt x="6318" y="9956"/>
                    <a:pt x="6318" y="9954"/>
                  </a:cubicBezTo>
                  <a:cubicBezTo>
                    <a:pt x="6325" y="9930"/>
                    <a:pt x="6488" y="9909"/>
                    <a:pt x="6644" y="9909"/>
                  </a:cubicBezTo>
                  <a:cubicBezTo>
                    <a:pt x="6713" y="9906"/>
                    <a:pt x="6793" y="9895"/>
                    <a:pt x="6825" y="9881"/>
                  </a:cubicBezTo>
                  <a:cubicBezTo>
                    <a:pt x="6841" y="9872"/>
                    <a:pt x="6855" y="9868"/>
                    <a:pt x="6865" y="9868"/>
                  </a:cubicBezTo>
                  <a:cubicBezTo>
                    <a:pt x="6873" y="9868"/>
                    <a:pt x="6878" y="9871"/>
                    <a:pt x="6880" y="9877"/>
                  </a:cubicBezTo>
                  <a:cubicBezTo>
                    <a:pt x="6883" y="9883"/>
                    <a:pt x="6887" y="9886"/>
                    <a:pt x="6892" y="9886"/>
                  </a:cubicBezTo>
                  <a:cubicBezTo>
                    <a:pt x="6900" y="9886"/>
                    <a:pt x="6912" y="9879"/>
                    <a:pt x="6929" y="9864"/>
                  </a:cubicBezTo>
                  <a:cubicBezTo>
                    <a:pt x="6946" y="9849"/>
                    <a:pt x="6958" y="9842"/>
                    <a:pt x="6972" y="9842"/>
                  </a:cubicBezTo>
                  <a:cubicBezTo>
                    <a:pt x="6984" y="9842"/>
                    <a:pt x="6996" y="9847"/>
                    <a:pt x="7012" y="9856"/>
                  </a:cubicBezTo>
                  <a:cubicBezTo>
                    <a:pt x="7027" y="9867"/>
                    <a:pt x="7039" y="9873"/>
                    <a:pt x="7049" y="9873"/>
                  </a:cubicBezTo>
                  <a:cubicBezTo>
                    <a:pt x="7058" y="9873"/>
                    <a:pt x="7064" y="9868"/>
                    <a:pt x="7067" y="9861"/>
                  </a:cubicBezTo>
                  <a:cubicBezTo>
                    <a:pt x="7071" y="9850"/>
                    <a:pt x="7088" y="9836"/>
                    <a:pt x="7099" y="9832"/>
                  </a:cubicBezTo>
                  <a:cubicBezTo>
                    <a:pt x="7112" y="9832"/>
                    <a:pt x="7220" y="9812"/>
                    <a:pt x="7335" y="9794"/>
                  </a:cubicBezTo>
                  <a:cubicBezTo>
                    <a:pt x="7435" y="9776"/>
                    <a:pt x="7527" y="9766"/>
                    <a:pt x="7555" y="9766"/>
                  </a:cubicBezTo>
                  <a:cubicBezTo>
                    <a:pt x="7559" y="9766"/>
                    <a:pt x="7562" y="9766"/>
                    <a:pt x="7563" y="9767"/>
                  </a:cubicBezTo>
                  <a:cubicBezTo>
                    <a:pt x="7566" y="9769"/>
                    <a:pt x="7574" y="9770"/>
                    <a:pt x="7587" y="9770"/>
                  </a:cubicBezTo>
                  <a:cubicBezTo>
                    <a:pt x="7610" y="9770"/>
                    <a:pt x="7647" y="9766"/>
                    <a:pt x="7685" y="9760"/>
                  </a:cubicBezTo>
                  <a:cubicBezTo>
                    <a:pt x="7822" y="9730"/>
                    <a:pt x="7871" y="9720"/>
                    <a:pt x="7889" y="9720"/>
                  </a:cubicBezTo>
                  <a:cubicBezTo>
                    <a:pt x="7897" y="9720"/>
                    <a:pt x="7899" y="9722"/>
                    <a:pt x="7900" y="9725"/>
                  </a:cubicBezTo>
                  <a:cubicBezTo>
                    <a:pt x="7900" y="9729"/>
                    <a:pt x="7907" y="9730"/>
                    <a:pt x="7917" y="9730"/>
                  </a:cubicBezTo>
                  <a:cubicBezTo>
                    <a:pt x="7924" y="9730"/>
                    <a:pt x="7933" y="9730"/>
                    <a:pt x="7942" y="9728"/>
                  </a:cubicBezTo>
                  <a:cubicBezTo>
                    <a:pt x="7966" y="9725"/>
                    <a:pt x="8039" y="9711"/>
                    <a:pt x="8111" y="9697"/>
                  </a:cubicBezTo>
                  <a:cubicBezTo>
                    <a:pt x="8169" y="9686"/>
                    <a:pt x="8225" y="9679"/>
                    <a:pt x="8250" y="9679"/>
                  </a:cubicBezTo>
                  <a:cubicBezTo>
                    <a:pt x="8255" y="9679"/>
                    <a:pt x="8259" y="9679"/>
                    <a:pt x="8261" y="9680"/>
                  </a:cubicBezTo>
                  <a:cubicBezTo>
                    <a:pt x="8263" y="9680"/>
                    <a:pt x="8265" y="9680"/>
                    <a:pt x="8268" y="9680"/>
                  </a:cubicBezTo>
                  <a:cubicBezTo>
                    <a:pt x="8295" y="9680"/>
                    <a:pt x="8390" y="9667"/>
                    <a:pt x="8490" y="9648"/>
                  </a:cubicBezTo>
                  <a:cubicBezTo>
                    <a:pt x="8591" y="9629"/>
                    <a:pt x="8684" y="9614"/>
                    <a:pt x="8707" y="9614"/>
                  </a:cubicBezTo>
                  <a:cubicBezTo>
                    <a:pt x="8709" y="9614"/>
                    <a:pt x="8711" y="9614"/>
                    <a:pt x="8712" y="9614"/>
                  </a:cubicBezTo>
                  <a:cubicBezTo>
                    <a:pt x="8712" y="9614"/>
                    <a:pt x="8713" y="9614"/>
                    <a:pt x="8715" y="9614"/>
                  </a:cubicBezTo>
                  <a:cubicBezTo>
                    <a:pt x="8738" y="9614"/>
                    <a:pt x="8870" y="9588"/>
                    <a:pt x="9021" y="9558"/>
                  </a:cubicBezTo>
                  <a:cubicBezTo>
                    <a:pt x="9171" y="9526"/>
                    <a:pt x="9305" y="9502"/>
                    <a:pt x="9330" y="9502"/>
                  </a:cubicBezTo>
                  <a:cubicBezTo>
                    <a:pt x="9331" y="9502"/>
                    <a:pt x="9332" y="9502"/>
                    <a:pt x="9333" y="9503"/>
                  </a:cubicBezTo>
                  <a:cubicBezTo>
                    <a:pt x="9344" y="9503"/>
                    <a:pt x="9440" y="9489"/>
                    <a:pt x="9552" y="9465"/>
                  </a:cubicBezTo>
                  <a:cubicBezTo>
                    <a:pt x="9663" y="9444"/>
                    <a:pt x="9832" y="9416"/>
                    <a:pt x="9927" y="9403"/>
                  </a:cubicBezTo>
                  <a:cubicBezTo>
                    <a:pt x="10023" y="9392"/>
                    <a:pt x="10190" y="9361"/>
                    <a:pt x="10294" y="9340"/>
                  </a:cubicBezTo>
                  <a:cubicBezTo>
                    <a:pt x="10398" y="9315"/>
                    <a:pt x="10505" y="9299"/>
                    <a:pt x="10526" y="9299"/>
                  </a:cubicBezTo>
                  <a:cubicBezTo>
                    <a:pt x="10527" y="9299"/>
                    <a:pt x="10528" y="9299"/>
                    <a:pt x="10530" y="9299"/>
                  </a:cubicBezTo>
                  <a:cubicBezTo>
                    <a:pt x="10563" y="9299"/>
                    <a:pt x="10719" y="9268"/>
                    <a:pt x="10891" y="9229"/>
                  </a:cubicBezTo>
                  <a:cubicBezTo>
                    <a:pt x="11080" y="9183"/>
                    <a:pt x="11207" y="9162"/>
                    <a:pt x="11268" y="9162"/>
                  </a:cubicBezTo>
                  <a:cubicBezTo>
                    <a:pt x="11277" y="9162"/>
                    <a:pt x="11284" y="9162"/>
                    <a:pt x="11290" y="9163"/>
                  </a:cubicBezTo>
                  <a:cubicBezTo>
                    <a:pt x="11319" y="9165"/>
                    <a:pt x="11354" y="9168"/>
                    <a:pt x="11378" y="9168"/>
                  </a:cubicBezTo>
                  <a:cubicBezTo>
                    <a:pt x="11387" y="9168"/>
                    <a:pt x="11395" y="9167"/>
                    <a:pt x="11400" y="9166"/>
                  </a:cubicBezTo>
                  <a:cubicBezTo>
                    <a:pt x="11403" y="9165"/>
                    <a:pt x="11406" y="9165"/>
                    <a:pt x="11409" y="9165"/>
                  </a:cubicBezTo>
                  <a:cubicBezTo>
                    <a:pt x="11443" y="9165"/>
                    <a:pt x="11471" y="9219"/>
                    <a:pt x="11435" y="9229"/>
                  </a:cubicBezTo>
                  <a:cubicBezTo>
                    <a:pt x="11432" y="9229"/>
                    <a:pt x="11427" y="9230"/>
                    <a:pt x="11422" y="9230"/>
                  </a:cubicBezTo>
                  <a:cubicBezTo>
                    <a:pt x="11408" y="9230"/>
                    <a:pt x="11388" y="9226"/>
                    <a:pt x="11373" y="9219"/>
                  </a:cubicBezTo>
                  <a:cubicBezTo>
                    <a:pt x="11364" y="9215"/>
                    <a:pt x="11356" y="9213"/>
                    <a:pt x="11351" y="9213"/>
                  </a:cubicBezTo>
                  <a:cubicBezTo>
                    <a:pt x="11346" y="9213"/>
                    <a:pt x="11344" y="9215"/>
                    <a:pt x="11345" y="9219"/>
                  </a:cubicBezTo>
                  <a:cubicBezTo>
                    <a:pt x="11349" y="9229"/>
                    <a:pt x="11366" y="9243"/>
                    <a:pt x="11387" y="9253"/>
                  </a:cubicBezTo>
                  <a:cubicBezTo>
                    <a:pt x="11397" y="9258"/>
                    <a:pt x="11409" y="9261"/>
                    <a:pt x="11428" y="9261"/>
                  </a:cubicBezTo>
                  <a:cubicBezTo>
                    <a:pt x="11471" y="9261"/>
                    <a:pt x="11548" y="9245"/>
                    <a:pt x="11720" y="9201"/>
                  </a:cubicBezTo>
                  <a:cubicBezTo>
                    <a:pt x="11775" y="9189"/>
                    <a:pt x="11823" y="9182"/>
                    <a:pt x="11849" y="9182"/>
                  </a:cubicBezTo>
                  <a:cubicBezTo>
                    <a:pt x="11861" y="9182"/>
                    <a:pt x="11868" y="9184"/>
                    <a:pt x="11869" y="9187"/>
                  </a:cubicBezTo>
                  <a:cubicBezTo>
                    <a:pt x="11871" y="9194"/>
                    <a:pt x="11879" y="9198"/>
                    <a:pt x="11891" y="9198"/>
                  </a:cubicBezTo>
                  <a:cubicBezTo>
                    <a:pt x="11897" y="9198"/>
                    <a:pt x="11903" y="9197"/>
                    <a:pt x="11911" y="9195"/>
                  </a:cubicBezTo>
                  <a:cubicBezTo>
                    <a:pt x="11932" y="9184"/>
                    <a:pt x="12001" y="9174"/>
                    <a:pt x="12066" y="9166"/>
                  </a:cubicBezTo>
                  <a:cubicBezTo>
                    <a:pt x="12133" y="9160"/>
                    <a:pt x="12191" y="9149"/>
                    <a:pt x="12205" y="9142"/>
                  </a:cubicBezTo>
                  <a:cubicBezTo>
                    <a:pt x="12216" y="9139"/>
                    <a:pt x="12247" y="9125"/>
                    <a:pt x="12279" y="9111"/>
                  </a:cubicBezTo>
                  <a:cubicBezTo>
                    <a:pt x="12351" y="9086"/>
                    <a:pt x="12351" y="9086"/>
                    <a:pt x="12313" y="9062"/>
                  </a:cubicBezTo>
                  <a:cubicBezTo>
                    <a:pt x="12289" y="9045"/>
                    <a:pt x="12289" y="9035"/>
                    <a:pt x="12313" y="9020"/>
                  </a:cubicBezTo>
                  <a:cubicBezTo>
                    <a:pt x="12338" y="9003"/>
                    <a:pt x="12425" y="8989"/>
                    <a:pt x="12475" y="8989"/>
                  </a:cubicBezTo>
                  <a:cubicBezTo>
                    <a:pt x="12495" y="8989"/>
                    <a:pt x="12509" y="8991"/>
                    <a:pt x="12511" y="8996"/>
                  </a:cubicBezTo>
                  <a:cubicBezTo>
                    <a:pt x="12511" y="8997"/>
                    <a:pt x="12513" y="8998"/>
                    <a:pt x="12517" y="8998"/>
                  </a:cubicBezTo>
                  <a:cubicBezTo>
                    <a:pt x="12541" y="8998"/>
                    <a:pt x="12630" y="8982"/>
                    <a:pt x="12733" y="8958"/>
                  </a:cubicBezTo>
                  <a:cubicBezTo>
                    <a:pt x="13014" y="8896"/>
                    <a:pt x="13177" y="8865"/>
                    <a:pt x="13299" y="8854"/>
                  </a:cubicBezTo>
                  <a:cubicBezTo>
                    <a:pt x="13350" y="8851"/>
                    <a:pt x="13413" y="8844"/>
                    <a:pt x="13434" y="8841"/>
                  </a:cubicBezTo>
                  <a:cubicBezTo>
                    <a:pt x="13458" y="8841"/>
                    <a:pt x="13486" y="8841"/>
                    <a:pt x="13499" y="8844"/>
                  </a:cubicBezTo>
                  <a:cubicBezTo>
                    <a:pt x="13500" y="8844"/>
                    <a:pt x="13501" y="8844"/>
                    <a:pt x="13503" y="8844"/>
                  </a:cubicBezTo>
                  <a:cubicBezTo>
                    <a:pt x="13529" y="8844"/>
                    <a:pt x="13686" y="8814"/>
                    <a:pt x="13861" y="8774"/>
                  </a:cubicBezTo>
                  <a:cubicBezTo>
                    <a:pt x="14055" y="8732"/>
                    <a:pt x="14252" y="8698"/>
                    <a:pt x="14335" y="8698"/>
                  </a:cubicBezTo>
                  <a:cubicBezTo>
                    <a:pt x="14415" y="8695"/>
                    <a:pt x="14506" y="8691"/>
                    <a:pt x="14537" y="8691"/>
                  </a:cubicBezTo>
                  <a:cubicBezTo>
                    <a:pt x="14564" y="8691"/>
                    <a:pt x="14603" y="8702"/>
                    <a:pt x="14614" y="8712"/>
                  </a:cubicBezTo>
                  <a:cubicBezTo>
                    <a:pt x="14621" y="8722"/>
                    <a:pt x="14640" y="8728"/>
                    <a:pt x="14658" y="8728"/>
                  </a:cubicBezTo>
                  <a:cubicBezTo>
                    <a:pt x="14664" y="8728"/>
                    <a:pt x="14670" y="8727"/>
                    <a:pt x="14676" y="8726"/>
                  </a:cubicBezTo>
                  <a:cubicBezTo>
                    <a:pt x="14703" y="8719"/>
                    <a:pt x="14710" y="8708"/>
                    <a:pt x="14700" y="8698"/>
                  </a:cubicBezTo>
                  <a:cubicBezTo>
                    <a:pt x="14665" y="8670"/>
                    <a:pt x="14998" y="8625"/>
                    <a:pt x="15352" y="8607"/>
                  </a:cubicBezTo>
                  <a:cubicBezTo>
                    <a:pt x="15443" y="8604"/>
                    <a:pt x="15536" y="8597"/>
                    <a:pt x="15564" y="8594"/>
                  </a:cubicBezTo>
                  <a:cubicBezTo>
                    <a:pt x="15567" y="8594"/>
                    <a:pt x="15570" y="8594"/>
                    <a:pt x="15573" y="8594"/>
                  </a:cubicBezTo>
                  <a:cubicBezTo>
                    <a:pt x="15595" y="8594"/>
                    <a:pt x="15617" y="8603"/>
                    <a:pt x="15626" y="8618"/>
                  </a:cubicBezTo>
                  <a:cubicBezTo>
                    <a:pt x="15636" y="8634"/>
                    <a:pt x="15648" y="8646"/>
                    <a:pt x="15658" y="8646"/>
                  </a:cubicBezTo>
                  <a:cubicBezTo>
                    <a:pt x="15659" y="8646"/>
                    <a:pt x="15660" y="8646"/>
                    <a:pt x="15661" y="8646"/>
                  </a:cubicBezTo>
                  <a:cubicBezTo>
                    <a:pt x="15693" y="8642"/>
                    <a:pt x="15752" y="8640"/>
                    <a:pt x="15812" y="8640"/>
                  </a:cubicBezTo>
                  <a:cubicBezTo>
                    <a:pt x="15906" y="8640"/>
                    <a:pt x="16002" y="8645"/>
                    <a:pt x="16005" y="8653"/>
                  </a:cubicBezTo>
                  <a:cubicBezTo>
                    <a:pt x="16008" y="8660"/>
                    <a:pt x="16001" y="8667"/>
                    <a:pt x="15994" y="8670"/>
                  </a:cubicBezTo>
                  <a:cubicBezTo>
                    <a:pt x="15974" y="8678"/>
                    <a:pt x="15860" y="8683"/>
                    <a:pt x="15764" y="8683"/>
                  </a:cubicBezTo>
                  <a:cubicBezTo>
                    <a:pt x="15690" y="8683"/>
                    <a:pt x="15628" y="8680"/>
                    <a:pt x="15626" y="8674"/>
                  </a:cubicBezTo>
                  <a:cubicBezTo>
                    <a:pt x="15624" y="8670"/>
                    <a:pt x="15617" y="8668"/>
                    <a:pt x="15608" y="8668"/>
                  </a:cubicBezTo>
                  <a:cubicBezTo>
                    <a:pt x="15598" y="8668"/>
                    <a:pt x="15585" y="8670"/>
                    <a:pt x="15571" y="8674"/>
                  </a:cubicBezTo>
                  <a:cubicBezTo>
                    <a:pt x="15464" y="8704"/>
                    <a:pt x="15174" y="8753"/>
                    <a:pt x="15116" y="8753"/>
                  </a:cubicBezTo>
                  <a:cubicBezTo>
                    <a:pt x="15113" y="8753"/>
                    <a:pt x="15111" y="8753"/>
                    <a:pt x="15110" y="8753"/>
                  </a:cubicBezTo>
                  <a:cubicBezTo>
                    <a:pt x="15104" y="8753"/>
                    <a:pt x="15099" y="8752"/>
                    <a:pt x="15095" y="8752"/>
                  </a:cubicBezTo>
                  <a:cubicBezTo>
                    <a:pt x="15073" y="8752"/>
                    <a:pt x="15070" y="8759"/>
                    <a:pt x="15078" y="8771"/>
                  </a:cubicBezTo>
                  <a:cubicBezTo>
                    <a:pt x="15087" y="8782"/>
                    <a:pt x="15108" y="8789"/>
                    <a:pt x="15128" y="8789"/>
                  </a:cubicBezTo>
                  <a:cubicBezTo>
                    <a:pt x="15132" y="8789"/>
                    <a:pt x="15136" y="8789"/>
                    <a:pt x="15141" y="8788"/>
                  </a:cubicBezTo>
                  <a:cubicBezTo>
                    <a:pt x="15168" y="8788"/>
                    <a:pt x="15231" y="8778"/>
                    <a:pt x="15280" y="8774"/>
                  </a:cubicBezTo>
                  <a:cubicBezTo>
                    <a:pt x="15331" y="8767"/>
                    <a:pt x="15432" y="8761"/>
                    <a:pt x="15509" y="8761"/>
                  </a:cubicBezTo>
                  <a:cubicBezTo>
                    <a:pt x="15581" y="8757"/>
                    <a:pt x="15672" y="8750"/>
                    <a:pt x="15713" y="8740"/>
                  </a:cubicBezTo>
                  <a:cubicBezTo>
                    <a:pt x="15731" y="8736"/>
                    <a:pt x="15748" y="8733"/>
                    <a:pt x="15763" y="8733"/>
                  </a:cubicBezTo>
                  <a:cubicBezTo>
                    <a:pt x="15785" y="8733"/>
                    <a:pt x="15802" y="8738"/>
                    <a:pt x="15810" y="8747"/>
                  </a:cubicBezTo>
                  <a:cubicBezTo>
                    <a:pt x="15817" y="8758"/>
                    <a:pt x="15829" y="8763"/>
                    <a:pt x="15840" y="8763"/>
                  </a:cubicBezTo>
                  <a:cubicBezTo>
                    <a:pt x="15847" y="8763"/>
                    <a:pt x="15854" y="8761"/>
                    <a:pt x="15859" y="8757"/>
                  </a:cubicBezTo>
                  <a:cubicBezTo>
                    <a:pt x="15876" y="8746"/>
                    <a:pt x="15925" y="8741"/>
                    <a:pt x="15979" y="8741"/>
                  </a:cubicBezTo>
                  <a:cubicBezTo>
                    <a:pt x="16056" y="8741"/>
                    <a:pt x="16143" y="8751"/>
                    <a:pt x="16157" y="8767"/>
                  </a:cubicBezTo>
                  <a:cubicBezTo>
                    <a:pt x="16167" y="8778"/>
                    <a:pt x="16173" y="8784"/>
                    <a:pt x="16177" y="8784"/>
                  </a:cubicBezTo>
                  <a:cubicBezTo>
                    <a:pt x="16182" y="8784"/>
                    <a:pt x="16184" y="8776"/>
                    <a:pt x="16188" y="8757"/>
                  </a:cubicBezTo>
                  <a:cubicBezTo>
                    <a:pt x="16196" y="8740"/>
                    <a:pt x="16213" y="8726"/>
                    <a:pt x="16226" y="8726"/>
                  </a:cubicBezTo>
                  <a:cubicBezTo>
                    <a:pt x="16233" y="8727"/>
                    <a:pt x="16247" y="8728"/>
                    <a:pt x="16262" y="8728"/>
                  </a:cubicBezTo>
                  <a:cubicBezTo>
                    <a:pt x="16277" y="8728"/>
                    <a:pt x="16294" y="8727"/>
                    <a:pt x="16310" y="8726"/>
                  </a:cubicBezTo>
                  <a:cubicBezTo>
                    <a:pt x="16316" y="8724"/>
                    <a:pt x="16324" y="8724"/>
                    <a:pt x="16331" y="8724"/>
                  </a:cubicBezTo>
                  <a:cubicBezTo>
                    <a:pt x="16359" y="8724"/>
                    <a:pt x="16391" y="8733"/>
                    <a:pt x="16410" y="8747"/>
                  </a:cubicBezTo>
                  <a:cubicBezTo>
                    <a:pt x="16461" y="8782"/>
                    <a:pt x="16448" y="8817"/>
                    <a:pt x="16406" y="8817"/>
                  </a:cubicBezTo>
                  <a:cubicBezTo>
                    <a:pt x="16391" y="8817"/>
                    <a:pt x="16372" y="8812"/>
                    <a:pt x="16351" y="8802"/>
                  </a:cubicBezTo>
                  <a:cubicBezTo>
                    <a:pt x="16331" y="8792"/>
                    <a:pt x="16308" y="8787"/>
                    <a:pt x="16289" y="8787"/>
                  </a:cubicBezTo>
                  <a:cubicBezTo>
                    <a:pt x="16263" y="8787"/>
                    <a:pt x="16245" y="8796"/>
                    <a:pt x="16250" y="8812"/>
                  </a:cubicBezTo>
                  <a:cubicBezTo>
                    <a:pt x="16253" y="8819"/>
                    <a:pt x="16258" y="8822"/>
                    <a:pt x="16266" y="8822"/>
                  </a:cubicBezTo>
                  <a:cubicBezTo>
                    <a:pt x="16271" y="8822"/>
                    <a:pt x="16278" y="8820"/>
                    <a:pt x="16285" y="8816"/>
                  </a:cubicBezTo>
                  <a:cubicBezTo>
                    <a:pt x="16294" y="8810"/>
                    <a:pt x="16304" y="8806"/>
                    <a:pt x="16313" y="8806"/>
                  </a:cubicBezTo>
                  <a:cubicBezTo>
                    <a:pt x="16320" y="8806"/>
                    <a:pt x="16326" y="8808"/>
                    <a:pt x="16330" y="8812"/>
                  </a:cubicBezTo>
                  <a:cubicBezTo>
                    <a:pt x="16348" y="8827"/>
                    <a:pt x="16245" y="8849"/>
                    <a:pt x="16184" y="8849"/>
                  </a:cubicBezTo>
                  <a:cubicBezTo>
                    <a:pt x="16174" y="8849"/>
                    <a:pt x="16164" y="8849"/>
                    <a:pt x="16157" y="8847"/>
                  </a:cubicBezTo>
                  <a:cubicBezTo>
                    <a:pt x="16155" y="8847"/>
                    <a:pt x="16153" y="8846"/>
                    <a:pt x="16151" y="8846"/>
                  </a:cubicBezTo>
                  <a:cubicBezTo>
                    <a:pt x="16142" y="8846"/>
                    <a:pt x="16142" y="8853"/>
                    <a:pt x="16151" y="8865"/>
                  </a:cubicBezTo>
                  <a:cubicBezTo>
                    <a:pt x="16157" y="8873"/>
                    <a:pt x="16194" y="8877"/>
                    <a:pt x="16241" y="8877"/>
                  </a:cubicBezTo>
                  <a:cubicBezTo>
                    <a:pt x="16327" y="8877"/>
                    <a:pt x="16446" y="8865"/>
                    <a:pt x="16473" y="8847"/>
                  </a:cubicBezTo>
                  <a:cubicBezTo>
                    <a:pt x="16487" y="8841"/>
                    <a:pt x="16487" y="8823"/>
                    <a:pt x="16476" y="8816"/>
                  </a:cubicBezTo>
                  <a:cubicBezTo>
                    <a:pt x="16468" y="8809"/>
                    <a:pt x="16466" y="8806"/>
                    <a:pt x="16473" y="8806"/>
                  </a:cubicBezTo>
                  <a:cubicBezTo>
                    <a:pt x="16477" y="8806"/>
                    <a:pt x="16484" y="8807"/>
                    <a:pt x="16494" y="8809"/>
                  </a:cubicBezTo>
                  <a:cubicBezTo>
                    <a:pt x="16498" y="8810"/>
                    <a:pt x="16504" y="8810"/>
                    <a:pt x="16511" y="8810"/>
                  </a:cubicBezTo>
                  <a:cubicBezTo>
                    <a:pt x="16531" y="8810"/>
                    <a:pt x="16559" y="8806"/>
                    <a:pt x="16577" y="8799"/>
                  </a:cubicBezTo>
                  <a:cubicBezTo>
                    <a:pt x="16589" y="8795"/>
                    <a:pt x="16603" y="8793"/>
                    <a:pt x="16615" y="8793"/>
                  </a:cubicBezTo>
                  <a:cubicBezTo>
                    <a:pt x="16627" y="8793"/>
                    <a:pt x="16638" y="8795"/>
                    <a:pt x="16643" y="8799"/>
                  </a:cubicBezTo>
                  <a:cubicBezTo>
                    <a:pt x="16650" y="8804"/>
                    <a:pt x="16663" y="8807"/>
                    <a:pt x="16678" y="8807"/>
                  </a:cubicBezTo>
                  <a:cubicBezTo>
                    <a:pt x="16690" y="8807"/>
                    <a:pt x="16703" y="8805"/>
                    <a:pt x="16716" y="8802"/>
                  </a:cubicBezTo>
                  <a:cubicBezTo>
                    <a:pt x="16730" y="8799"/>
                    <a:pt x="16745" y="8797"/>
                    <a:pt x="16759" y="8797"/>
                  </a:cubicBezTo>
                  <a:cubicBezTo>
                    <a:pt x="16773" y="8797"/>
                    <a:pt x="16785" y="8799"/>
                    <a:pt x="16792" y="8802"/>
                  </a:cubicBezTo>
                  <a:cubicBezTo>
                    <a:pt x="16809" y="8809"/>
                    <a:pt x="16841" y="8812"/>
                    <a:pt x="16868" y="8812"/>
                  </a:cubicBezTo>
                  <a:cubicBezTo>
                    <a:pt x="16874" y="8812"/>
                    <a:pt x="16878" y="8812"/>
                    <a:pt x="16882" y="8812"/>
                  </a:cubicBezTo>
                  <a:cubicBezTo>
                    <a:pt x="16906" y="8812"/>
                    <a:pt x="16899" y="8822"/>
                    <a:pt x="16851" y="8861"/>
                  </a:cubicBezTo>
                  <a:cubicBezTo>
                    <a:pt x="16817" y="8889"/>
                    <a:pt x="16768" y="8910"/>
                    <a:pt x="16750" y="8910"/>
                  </a:cubicBezTo>
                  <a:cubicBezTo>
                    <a:pt x="16747" y="8909"/>
                    <a:pt x="16745" y="8909"/>
                    <a:pt x="16742" y="8909"/>
                  </a:cubicBezTo>
                  <a:cubicBezTo>
                    <a:pt x="16727" y="8909"/>
                    <a:pt x="16720" y="8918"/>
                    <a:pt x="16723" y="8927"/>
                  </a:cubicBezTo>
                  <a:cubicBezTo>
                    <a:pt x="16726" y="8941"/>
                    <a:pt x="16719" y="8951"/>
                    <a:pt x="16708" y="8955"/>
                  </a:cubicBezTo>
                  <a:cubicBezTo>
                    <a:pt x="16707" y="8955"/>
                    <a:pt x="16706" y="8955"/>
                    <a:pt x="16704" y="8955"/>
                  </a:cubicBezTo>
                  <a:cubicBezTo>
                    <a:pt x="16694" y="8955"/>
                    <a:pt x="16688" y="8943"/>
                    <a:pt x="16688" y="8927"/>
                  </a:cubicBezTo>
                  <a:cubicBezTo>
                    <a:pt x="16690" y="8912"/>
                    <a:pt x="16687" y="8905"/>
                    <a:pt x="16676" y="8905"/>
                  </a:cubicBezTo>
                  <a:cubicBezTo>
                    <a:pt x="16664" y="8905"/>
                    <a:pt x="16640" y="8914"/>
                    <a:pt x="16598" y="8931"/>
                  </a:cubicBezTo>
                  <a:cubicBezTo>
                    <a:pt x="16546" y="8951"/>
                    <a:pt x="16479" y="8976"/>
                    <a:pt x="16449" y="8979"/>
                  </a:cubicBezTo>
                  <a:cubicBezTo>
                    <a:pt x="16427" y="8984"/>
                    <a:pt x="16402" y="8986"/>
                    <a:pt x="16378" y="8986"/>
                  </a:cubicBezTo>
                  <a:cubicBezTo>
                    <a:pt x="16314" y="8986"/>
                    <a:pt x="16252" y="8970"/>
                    <a:pt x="16244" y="8948"/>
                  </a:cubicBezTo>
                  <a:cubicBezTo>
                    <a:pt x="16241" y="8940"/>
                    <a:pt x="16237" y="8936"/>
                    <a:pt x="16231" y="8936"/>
                  </a:cubicBezTo>
                  <a:cubicBezTo>
                    <a:pt x="16224" y="8936"/>
                    <a:pt x="16215" y="8942"/>
                    <a:pt x="16202" y="8955"/>
                  </a:cubicBezTo>
                  <a:cubicBezTo>
                    <a:pt x="16185" y="8969"/>
                    <a:pt x="16165" y="8976"/>
                    <a:pt x="16155" y="8976"/>
                  </a:cubicBezTo>
                  <a:cubicBezTo>
                    <a:pt x="16153" y="8976"/>
                    <a:pt x="16152" y="8976"/>
                    <a:pt x="16151" y="8976"/>
                  </a:cubicBezTo>
                  <a:cubicBezTo>
                    <a:pt x="16147" y="8974"/>
                    <a:pt x="16142" y="8973"/>
                    <a:pt x="16134" y="8973"/>
                  </a:cubicBezTo>
                  <a:cubicBezTo>
                    <a:pt x="16072" y="8973"/>
                    <a:pt x="15879" y="9019"/>
                    <a:pt x="15872" y="9038"/>
                  </a:cubicBezTo>
                  <a:cubicBezTo>
                    <a:pt x="15869" y="9049"/>
                    <a:pt x="15838" y="9059"/>
                    <a:pt x="15800" y="9059"/>
                  </a:cubicBezTo>
                  <a:cubicBezTo>
                    <a:pt x="15765" y="9059"/>
                    <a:pt x="15723" y="9065"/>
                    <a:pt x="15709" y="9073"/>
                  </a:cubicBezTo>
                  <a:cubicBezTo>
                    <a:pt x="15704" y="9078"/>
                    <a:pt x="15687" y="9081"/>
                    <a:pt x="15665" y="9081"/>
                  </a:cubicBezTo>
                  <a:cubicBezTo>
                    <a:pt x="15648" y="9081"/>
                    <a:pt x="15628" y="9079"/>
                    <a:pt x="15609" y="9076"/>
                  </a:cubicBezTo>
                  <a:cubicBezTo>
                    <a:pt x="15583" y="9072"/>
                    <a:pt x="15553" y="9069"/>
                    <a:pt x="15528" y="9069"/>
                  </a:cubicBezTo>
                  <a:cubicBezTo>
                    <a:pt x="15513" y="9069"/>
                    <a:pt x="15500" y="9070"/>
                    <a:pt x="15491" y="9073"/>
                  </a:cubicBezTo>
                  <a:cubicBezTo>
                    <a:pt x="15467" y="9080"/>
                    <a:pt x="15297" y="9083"/>
                    <a:pt x="15113" y="9083"/>
                  </a:cubicBezTo>
                  <a:cubicBezTo>
                    <a:pt x="14763" y="9083"/>
                    <a:pt x="14724" y="9083"/>
                    <a:pt x="14564" y="9107"/>
                  </a:cubicBezTo>
                  <a:cubicBezTo>
                    <a:pt x="14513" y="9115"/>
                    <a:pt x="14402" y="9128"/>
                    <a:pt x="14319" y="9139"/>
                  </a:cubicBezTo>
                  <a:cubicBezTo>
                    <a:pt x="14239" y="9149"/>
                    <a:pt x="14156" y="9166"/>
                    <a:pt x="14141" y="9177"/>
                  </a:cubicBezTo>
                  <a:cubicBezTo>
                    <a:pt x="14133" y="9183"/>
                    <a:pt x="14127" y="9185"/>
                    <a:pt x="14123" y="9185"/>
                  </a:cubicBezTo>
                  <a:cubicBezTo>
                    <a:pt x="14117" y="9185"/>
                    <a:pt x="14117" y="9180"/>
                    <a:pt x="14121" y="9170"/>
                  </a:cubicBezTo>
                  <a:cubicBezTo>
                    <a:pt x="14126" y="9155"/>
                    <a:pt x="14122" y="9148"/>
                    <a:pt x="14112" y="9148"/>
                  </a:cubicBezTo>
                  <a:cubicBezTo>
                    <a:pt x="14111" y="9148"/>
                    <a:pt x="14109" y="9148"/>
                    <a:pt x="14106" y="9149"/>
                  </a:cubicBezTo>
                  <a:cubicBezTo>
                    <a:pt x="14104" y="9149"/>
                    <a:pt x="14103" y="9150"/>
                    <a:pt x="14101" y="9150"/>
                  </a:cubicBezTo>
                  <a:cubicBezTo>
                    <a:pt x="14091" y="9150"/>
                    <a:pt x="14086" y="9141"/>
                    <a:pt x="14090" y="9132"/>
                  </a:cubicBezTo>
                  <a:cubicBezTo>
                    <a:pt x="14093" y="9120"/>
                    <a:pt x="14105" y="9114"/>
                    <a:pt x="14119" y="9114"/>
                  </a:cubicBezTo>
                  <a:cubicBezTo>
                    <a:pt x="14122" y="9114"/>
                    <a:pt x="14124" y="9114"/>
                    <a:pt x="14127" y="9115"/>
                  </a:cubicBezTo>
                  <a:cubicBezTo>
                    <a:pt x="14132" y="9115"/>
                    <a:pt x="14135" y="9116"/>
                    <a:pt x="14138" y="9116"/>
                  </a:cubicBezTo>
                  <a:cubicBezTo>
                    <a:pt x="14145" y="9116"/>
                    <a:pt x="14145" y="9113"/>
                    <a:pt x="14135" y="9107"/>
                  </a:cubicBezTo>
                  <a:cubicBezTo>
                    <a:pt x="14126" y="9102"/>
                    <a:pt x="14110" y="9099"/>
                    <a:pt x="14088" y="9099"/>
                  </a:cubicBezTo>
                  <a:cubicBezTo>
                    <a:pt x="14043" y="9099"/>
                    <a:pt x="13973" y="9111"/>
                    <a:pt x="13888" y="9132"/>
                  </a:cubicBezTo>
                  <a:cubicBezTo>
                    <a:pt x="13861" y="9138"/>
                    <a:pt x="13838" y="9142"/>
                    <a:pt x="13820" y="9142"/>
                  </a:cubicBezTo>
                  <a:cubicBezTo>
                    <a:pt x="13800" y="9142"/>
                    <a:pt x="13788" y="9137"/>
                    <a:pt x="13784" y="9128"/>
                  </a:cubicBezTo>
                  <a:cubicBezTo>
                    <a:pt x="13783" y="9121"/>
                    <a:pt x="13779" y="9117"/>
                    <a:pt x="13772" y="9117"/>
                  </a:cubicBezTo>
                  <a:cubicBezTo>
                    <a:pt x="13763" y="9117"/>
                    <a:pt x="13750" y="9123"/>
                    <a:pt x="13732" y="9135"/>
                  </a:cubicBezTo>
                  <a:cubicBezTo>
                    <a:pt x="13704" y="9152"/>
                    <a:pt x="13675" y="9161"/>
                    <a:pt x="13654" y="9161"/>
                  </a:cubicBezTo>
                  <a:cubicBezTo>
                    <a:pt x="13636" y="9161"/>
                    <a:pt x="13622" y="9155"/>
                    <a:pt x="13618" y="9142"/>
                  </a:cubicBezTo>
                  <a:cubicBezTo>
                    <a:pt x="13614" y="9132"/>
                    <a:pt x="13628" y="9118"/>
                    <a:pt x="13653" y="9115"/>
                  </a:cubicBezTo>
                  <a:cubicBezTo>
                    <a:pt x="13711" y="9097"/>
                    <a:pt x="13739" y="9062"/>
                    <a:pt x="13711" y="9038"/>
                  </a:cubicBezTo>
                  <a:cubicBezTo>
                    <a:pt x="13705" y="9034"/>
                    <a:pt x="13697" y="9031"/>
                    <a:pt x="13688" y="9031"/>
                  </a:cubicBezTo>
                  <a:cubicBezTo>
                    <a:pt x="13667" y="9031"/>
                    <a:pt x="13633" y="9044"/>
                    <a:pt x="13573" y="9073"/>
                  </a:cubicBezTo>
                  <a:cubicBezTo>
                    <a:pt x="13496" y="9110"/>
                    <a:pt x="13451" y="9122"/>
                    <a:pt x="13402" y="9122"/>
                  </a:cubicBezTo>
                  <a:cubicBezTo>
                    <a:pt x="13395" y="9122"/>
                    <a:pt x="13389" y="9122"/>
                    <a:pt x="13382" y="9121"/>
                  </a:cubicBezTo>
                  <a:cubicBezTo>
                    <a:pt x="13377" y="9121"/>
                    <a:pt x="13372" y="9121"/>
                    <a:pt x="13367" y="9121"/>
                  </a:cubicBezTo>
                  <a:cubicBezTo>
                    <a:pt x="13248" y="9121"/>
                    <a:pt x="12931" y="9188"/>
                    <a:pt x="12941" y="9211"/>
                  </a:cubicBezTo>
                  <a:cubicBezTo>
                    <a:pt x="12945" y="9222"/>
                    <a:pt x="12934" y="9232"/>
                    <a:pt x="12924" y="9236"/>
                  </a:cubicBezTo>
                  <a:cubicBezTo>
                    <a:pt x="12922" y="9237"/>
                    <a:pt x="12920" y="9237"/>
                    <a:pt x="12918" y="9237"/>
                  </a:cubicBezTo>
                  <a:cubicBezTo>
                    <a:pt x="12908" y="9237"/>
                    <a:pt x="12904" y="9230"/>
                    <a:pt x="12907" y="9222"/>
                  </a:cubicBezTo>
                  <a:cubicBezTo>
                    <a:pt x="12910" y="9208"/>
                    <a:pt x="12899" y="9195"/>
                    <a:pt x="12886" y="9190"/>
                  </a:cubicBezTo>
                  <a:cubicBezTo>
                    <a:pt x="12882" y="9190"/>
                    <a:pt x="12879" y="9189"/>
                    <a:pt x="12876" y="9189"/>
                  </a:cubicBezTo>
                  <a:cubicBezTo>
                    <a:pt x="12867" y="9189"/>
                    <a:pt x="12862" y="9193"/>
                    <a:pt x="12865" y="9201"/>
                  </a:cubicBezTo>
                  <a:cubicBezTo>
                    <a:pt x="12879" y="9227"/>
                    <a:pt x="12877" y="9239"/>
                    <a:pt x="12856" y="9239"/>
                  </a:cubicBezTo>
                  <a:cubicBezTo>
                    <a:pt x="12847" y="9239"/>
                    <a:pt x="12833" y="9236"/>
                    <a:pt x="12816" y="9232"/>
                  </a:cubicBezTo>
                  <a:cubicBezTo>
                    <a:pt x="12792" y="9225"/>
                    <a:pt x="12777" y="9221"/>
                    <a:pt x="12768" y="9221"/>
                  </a:cubicBezTo>
                  <a:cubicBezTo>
                    <a:pt x="12754" y="9221"/>
                    <a:pt x="12752" y="9229"/>
                    <a:pt x="12750" y="9249"/>
                  </a:cubicBezTo>
                  <a:cubicBezTo>
                    <a:pt x="12748" y="9264"/>
                    <a:pt x="12750" y="9272"/>
                    <a:pt x="12756" y="9272"/>
                  </a:cubicBezTo>
                  <a:cubicBezTo>
                    <a:pt x="12758" y="9272"/>
                    <a:pt x="12761" y="9270"/>
                    <a:pt x="12764" y="9267"/>
                  </a:cubicBezTo>
                  <a:cubicBezTo>
                    <a:pt x="12769" y="9262"/>
                    <a:pt x="12774" y="9259"/>
                    <a:pt x="12779" y="9259"/>
                  </a:cubicBezTo>
                  <a:cubicBezTo>
                    <a:pt x="12783" y="9259"/>
                    <a:pt x="12787" y="9262"/>
                    <a:pt x="12788" y="9267"/>
                  </a:cubicBezTo>
                  <a:cubicBezTo>
                    <a:pt x="12790" y="9272"/>
                    <a:pt x="12811" y="9274"/>
                    <a:pt x="12845" y="9274"/>
                  </a:cubicBezTo>
                  <a:cubicBezTo>
                    <a:pt x="12961" y="9274"/>
                    <a:pt x="13219" y="9250"/>
                    <a:pt x="13315" y="9225"/>
                  </a:cubicBezTo>
                  <a:cubicBezTo>
                    <a:pt x="13361" y="9211"/>
                    <a:pt x="13413" y="9187"/>
                    <a:pt x="13427" y="9170"/>
                  </a:cubicBezTo>
                  <a:cubicBezTo>
                    <a:pt x="13437" y="9155"/>
                    <a:pt x="13443" y="9148"/>
                    <a:pt x="13448" y="9148"/>
                  </a:cubicBezTo>
                  <a:cubicBezTo>
                    <a:pt x="13453" y="9148"/>
                    <a:pt x="13456" y="9157"/>
                    <a:pt x="13458" y="9174"/>
                  </a:cubicBezTo>
                  <a:cubicBezTo>
                    <a:pt x="13461" y="9200"/>
                    <a:pt x="13474" y="9209"/>
                    <a:pt x="13499" y="9209"/>
                  </a:cubicBezTo>
                  <a:cubicBezTo>
                    <a:pt x="13503" y="9209"/>
                    <a:pt x="13508" y="9208"/>
                    <a:pt x="13514" y="9208"/>
                  </a:cubicBezTo>
                  <a:cubicBezTo>
                    <a:pt x="13523" y="9207"/>
                    <a:pt x="13531" y="9206"/>
                    <a:pt x="13538" y="9206"/>
                  </a:cubicBezTo>
                  <a:cubicBezTo>
                    <a:pt x="13592" y="9206"/>
                    <a:pt x="13581" y="9238"/>
                    <a:pt x="13510" y="9249"/>
                  </a:cubicBezTo>
                  <a:cubicBezTo>
                    <a:pt x="13469" y="9253"/>
                    <a:pt x="13437" y="9267"/>
                    <a:pt x="13434" y="9274"/>
                  </a:cubicBezTo>
                  <a:cubicBezTo>
                    <a:pt x="13433" y="9277"/>
                    <a:pt x="13444" y="9279"/>
                    <a:pt x="13466" y="9279"/>
                  </a:cubicBezTo>
                  <a:cubicBezTo>
                    <a:pt x="13509" y="9279"/>
                    <a:pt x="13593" y="9272"/>
                    <a:pt x="13690" y="9260"/>
                  </a:cubicBezTo>
                  <a:cubicBezTo>
                    <a:pt x="13814" y="9248"/>
                    <a:pt x="13938" y="9239"/>
                    <a:pt x="13986" y="9239"/>
                  </a:cubicBezTo>
                  <a:cubicBezTo>
                    <a:pt x="13993" y="9239"/>
                    <a:pt x="13999" y="9239"/>
                    <a:pt x="14002" y="9239"/>
                  </a:cubicBezTo>
                  <a:cubicBezTo>
                    <a:pt x="14031" y="9239"/>
                    <a:pt x="14093" y="9236"/>
                    <a:pt x="14145" y="9229"/>
                  </a:cubicBezTo>
                  <a:cubicBezTo>
                    <a:pt x="14194" y="9222"/>
                    <a:pt x="14298" y="9211"/>
                    <a:pt x="14374" y="9204"/>
                  </a:cubicBezTo>
                  <a:cubicBezTo>
                    <a:pt x="14450" y="9201"/>
                    <a:pt x="14537" y="9184"/>
                    <a:pt x="14569" y="9170"/>
                  </a:cubicBezTo>
                  <a:cubicBezTo>
                    <a:pt x="14585" y="9161"/>
                    <a:pt x="14596" y="9157"/>
                    <a:pt x="14602" y="9157"/>
                  </a:cubicBezTo>
                  <a:cubicBezTo>
                    <a:pt x="14606" y="9157"/>
                    <a:pt x="14606" y="9160"/>
                    <a:pt x="14599" y="9166"/>
                  </a:cubicBezTo>
                  <a:cubicBezTo>
                    <a:pt x="14583" y="9184"/>
                    <a:pt x="14612" y="9193"/>
                    <a:pt x="14672" y="9193"/>
                  </a:cubicBezTo>
                  <a:cubicBezTo>
                    <a:pt x="14762" y="9193"/>
                    <a:pt x="14922" y="9174"/>
                    <a:pt x="15106" y="9139"/>
                  </a:cubicBezTo>
                  <a:cubicBezTo>
                    <a:pt x="15118" y="9135"/>
                    <a:pt x="15135" y="9134"/>
                    <a:pt x="15152" y="9134"/>
                  </a:cubicBezTo>
                  <a:cubicBezTo>
                    <a:pt x="15170" y="9134"/>
                    <a:pt x="15188" y="9135"/>
                    <a:pt x="15203" y="9139"/>
                  </a:cubicBezTo>
                  <a:cubicBezTo>
                    <a:pt x="15214" y="9141"/>
                    <a:pt x="15235" y="9142"/>
                    <a:pt x="15261" y="9142"/>
                  </a:cubicBezTo>
                  <a:cubicBezTo>
                    <a:pt x="15356" y="9142"/>
                    <a:pt x="15524" y="9129"/>
                    <a:pt x="15543" y="9118"/>
                  </a:cubicBezTo>
                  <a:cubicBezTo>
                    <a:pt x="15548" y="9116"/>
                    <a:pt x="15570" y="9113"/>
                    <a:pt x="15598" y="9113"/>
                  </a:cubicBezTo>
                  <a:cubicBezTo>
                    <a:pt x="15609" y="9113"/>
                    <a:pt x="15621" y="9114"/>
                    <a:pt x="15634" y="9115"/>
                  </a:cubicBezTo>
                  <a:cubicBezTo>
                    <a:pt x="15672" y="9118"/>
                    <a:pt x="15730" y="9121"/>
                    <a:pt x="15755" y="9125"/>
                  </a:cubicBezTo>
                  <a:cubicBezTo>
                    <a:pt x="15783" y="9125"/>
                    <a:pt x="15810" y="9121"/>
                    <a:pt x="15821" y="9118"/>
                  </a:cubicBezTo>
                  <a:cubicBezTo>
                    <a:pt x="15824" y="9117"/>
                    <a:pt x="15834" y="9116"/>
                    <a:pt x="15848" y="9116"/>
                  </a:cubicBezTo>
                  <a:cubicBezTo>
                    <a:pt x="15868" y="9116"/>
                    <a:pt x="15898" y="9117"/>
                    <a:pt x="15928" y="9121"/>
                  </a:cubicBezTo>
                  <a:cubicBezTo>
                    <a:pt x="15942" y="9122"/>
                    <a:pt x="15958" y="9123"/>
                    <a:pt x="15975" y="9123"/>
                  </a:cubicBezTo>
                  <a:cubicBezTo>
                    <a:pt x="16022" y="9123"/>
                    <a:pt x="16077" y="9119"/>
                    <a:pt x="16116" y="9115"/>
                  </a:cubicBezTo>
                  <a:cubicBezTo>
                    <a:pt x="16209" y="9100"/>
                    <a:pt x="16404" y="9094"/>
                    <a:pt x="16663" y="9086"/>
                  </a:cubicBezTo>
                  <a:cubicBezTo>
                    <a:pt x="16896" y="9080"/>
                    <a:pt x="16997" y="9070"/>
                    <a:pt x="17014" y="9045"/>
                  </a:cubicBezTo>
                  <a:cubicBezTo>
                    <a:pt x="17023" y="9036"/>
                    <a:pt x="17048" y="9030"/>
                    <a:pt x="17076" y="9030"/>
                  </a:cubicBezTo>
                  <a:cubicBezTo>
                    <a:pt x="17082" y="9030"/>
                    <a:pt x="17088" y="9031"/>
                    <a:pt x="17094" y="9031"/>
                  </a:cubicBezTo>
                  <a:cubicBezTo>
                    <a:pt x="17102" y="9032"/>
                    <a:pt x="17113" y="9033"/>
                    <a:pt x="17125" y="9033"/>
                  </a:cubicBezTo>
                  <a:cubicBezTo>
                    <a:pt x="17160" y="9033"/>
                    <a:pt x="17207" y="9029"/>
                    <a:pt x="17243" y="9024"/>
                  </a:cubicBezTo>
                  <a:cubicBezTo>
                    <a:pt x="17274" y="9017"/>
                    <a:pt x="17312" y="9015"/>
                    <a:pt x="17342" y="9015"/>
                  </a:cubicBezTo>
                  <a:cubicBezTo>
                    <a:pt x="17360" y="9015"/>
                    <a:pt x="17375" y="9016"/>
                    <a:pt x="17385" y="9017"/>
                  </a:cubicBezTo>
                  <a:cubicBezTo>
                    <a:pt x="17396" y="9019"/>
                    <a:pt x="17405" y="9020"/>
                    <a:pt x="17413" y="9020"/>
                  </a:cubicBezTo>
                  <a:cubicBezTo>
                    <a:pt x="17432" y="9020"/>
                    <a:pt x="17445" y="9014"/>
                    <a:pt x="17455" y="9000"/>
                  </a:cubicBezTo>
                  <a:cubicBezTo>
                    <a:pt x="17467" y="8979"/>
                    <a:pt x="17481" y="8969"/>
                    <a:pt x="17493" y="8969"/>
                  </a:cubicBezTo>
                  <a:cubicBezTo>
                    <a:pt x="17504" y="8969"/>
                    <a:pt x="17512" y="8977"/>
                    <a:pt x="17517" y="8993"/>
                  </a:cubicBezTo>
                  <a:cubicBezTo>
                    <a:pt x="17521" y="9003"/>
                    <a:pt x="17529" y="9009"/>
                    <a:pt x="17546" y="9009"/>
                  </a:cubicBezTo>
                  <a:cubicBezTo>
                    <a:pt x="17562" y="9009"/>
                    <a:pt x="17586" y="9003"/>
                    <a:pt x="17621" y="8993"/>
                  </a:cubicBezTo>
                  <a:cubicBezTo>
                    <a:pt x="17670" y="8979"/>
                    <a:pt x="17722" y="8955"/>
                    <a:pt x="17733" y="8945"/>
                  </a:cubicBezTo>
                  <a:cubicBezTo>
                    <a:pt x="17746" y="8931"/>
                    <a:pt x="17802" y="8916"/>
                    <a:pt x="17861" y="8913"/>
                  </a:cubicBezTo>
                  <a:cubicBezTo>
                    <a:pt x="17916" y="8913"/>
                    <a:pt x="18045" y="8896"/>
                    <a:pt x="18145" y="8875"/>
                  </a:cubicBezTo>
                  <a:cubicBezTo>
                    <a:pt x="18230" y="8860"/>
                    <a:pt x="18312" y="8850"/>
                    <a:pt x="18343" y="8850"/>
                  </a:cubicBezTo>
                  <a:cubicBezTo>
                    <a:pt x="18347" y="8850"/>
                    <a:pt x="18351" y="8850"/>
                    <a:pt x="18353" y="8851"/>
                  </a:cubicBezTo>
                  <a:cubicBezTo>
                    <a:pt x="18357" y="8852"/>
                    <a:pt x="18363" y="8852"/>
                    <a:pt x="18370" y="8852"/>
                  </a:cubicBezTo>
                  <a:cubicBezTo>
                    <a:pt x="18391" y="8852"/>
                    <a:pt x="18422" y="8849"/>
                    <a:pt x="18450" y="8844"/>
                  </a:cubicBezTo>
                  <a:cubicBezTo>
                    <a:pt x="18542" y="8827"/>
                    <a:pt x="18627" y="8817"/>
                    <a:pt x="18679" y="8817"/>
                  </a:cubicBezTo>
                  <a:cubicBezTo>
                    <a:pt x="18702" y="8817"/>
                    <a:pt x="18719" y="8819"/>
                    <a:pt x="18728" y="8823"/>
                  </a:cubicBezTo>
                  <a:cubicBezTo>
                    <a:pt x="18733" y="8825"/>
                    <a:pt x="18739" y="8827"/>
                    <a:pt x="18746" y="8827"/>
                  </a:cubicBezTo>
                  <a:cubicBezTo>
                    <a:pt x="18759" y="8827"/>
                    <a:pt x="18774" y="8823"/>
                    <a:pt x="18783" y="8816"/>
                  </a:cubicBezTo>
                  <a:cubicBezTo>
                    <a:pt x="18797" y="8808"/>
                    <a:pt x="18819" y="8804"/>
                    <a:pt x="18843" y="8804"/>
                  </a:cubicBezTo>
                  <a:cubicBezTo>
                    <a:pt x="18851" y="8804"/>
                    <a:pt x="18859" y="8805"/>
                    <a:pt x="18867" y="8806"/>
                  </a:cubicBezTo>
                  <a:cubicBezTo>
                    <a:pt x="18926" y="8814"/>
                    <a:pt x="19002" y="8817"/>
                    <a:pt x="19084" y="8817"/>
                  </a:cubicBezTo>
                  <a:cubicBezTo>
                    <a:pt x="19248" y="8817"/>
                    <a:pt x="19432" y="8802"/>
                    <a:pt x="19544" y="8774"/>
                  </a:cubicBezTo>
                  <a:cubicBezTo>
                    <a:pt x="19563" y="8769"/>
                    <a:pt x="19582" y="8767"/>
                    <a:pt x="19598" y="8767"/>
                  </a:cubicBezTo>
                  <a:cubicBezTo>
                    <a:pt x="19617" y="8767"/>
                    <a:pt x="19631" y="8770"/>
                    <a:pt x="19637" y="8778"/>
                  </a:cubicBezTo>
                  <a:cubicBezTo>
                    <a:pt x="19641" y="8783"/>
                    <a:pt x="19649" y="8785"/>
                    <a:pt x="19662" y="8785"/>
                  </a:cubicBezTo>
                  <a:cubicBezTo>
                    <a:pt x="19685" y="8785"/>
                    <a:pt x="19723" y="8778"/>
                    <a:pt x="19773" y="8764"/>
                  </a:cubicBezTo>
                  <a:cubicBezTo>
                    <a:pt x="19824" y="8750"/>
                    <a:pt x="19885" y="8741"/>
                    <a:pt x="19923" y="8741"/>
                  </a:cubicBezTo>
                  <a:cubicBezTo>
                    <a:pt x="19934" y="8741"/>
                    <a:pt x="19943" y="8742"/>
                    <a:pt x="19949" y="8743"/>
                  </a:cubicBezTo>
                  <a:cubicBezTo>
                    <a:pt x="19982" y="8750"/>
                    <a:pt x="20017" y="8754"/>
                    <a:pt x="20052" y="8754"/>
                  </a:cubicBezTo>
                  <a:cubicBezTo>
                    <a:pt x="20088" y="8754"/>
                    <a:pt x="20124" y="8750"/>
                    <a:pt x="20161" y="8743"/>
                  </a:cubicBezTo>
                  <a:cubicBezTo>
                    <a:pt x="20165" y="8743"/>
                    <a:pt x="20169" y="8742"/>
                    <a:pt x="20174" y="8742"/>
                  </a:cubicBezTo>
                  <a:cubicBezTo>
                    <a:pt x="20197" y="8742"/>
                    <a:pt x="20223" y="8748"/>
                    <a:pt x="20241" y="8757"/>
                  </a:cubicBezTo>
                  <a:cubicBezTo>
                    <a:pt x="20256" y="8767"/>
                    <a:pt x="20282" y="8774"/>
                    <a:pt x="20306" y="8774"/>
                  </a:cubicBezTo>
                  <a:cubicBezTo>
                    <a:pt x="20314" y="8774"/>
                    <a:pt x="20323" y="8773"/>
                    <a:pt x="20330" y="8771"/>
                  </a:cubicBezTo>
                  <a:cubicBezTo>
                    <a:pt x="20438" y="8754"/>
                    <a:pt x="20510" y="8745"/>
                    <a:pt x="20552" y="8745"/>
                  </a:cubicBezTo>
                  <a:cubicBezTo>
                    <a:pt x="20570" y="8745"/>
                    <a:pt x="20583" y="8747"/>
                    <a:pt x="20591" y="8750"/>
                  </a:cubicBezTo>
                  <a:cubicBezTo>
                    <a:pt x="20600" y="8753"/>
                    <a:pt x="20616" y="8755"/>
                    <a:pt x="20635" y="8755"/>
                  </a:cubicBezTo>
                  <a:cubicBezTo>
                    <a:pt x="20699" y="8755"/>
                    <a:pt x="20798" y="8739"/>
                    <a:pt x="20796" y="8726"/>
                  </a:cubicBezTo>
                  <a:cubicBezTo>
                    <a:pt x="20793" y="8719"/>
                    <a:pt x="20681" y="8716"/>
                    <a:pt x="20549" y="8716"/>
                  </a:cubicBezTo>
                  <a:cubicBezTo>
                    <a:pt x="20414" y="8716"/>
                    <a:pt x="20306" y="8708"/>
                    <a:pt x="20303" y="8698"/>
                  </a:cubicBezTo>
                  <a:cubicBezTo>
                    <a:pt x="20298" y="8681"/>
                    <a:pt x="20412" y="8651"/>
                    <a:pt x="20469" y="8651"/>
                  </a:cubicBezTo>
                  <a:cubicBezTo>
                    <a:pt x="20482" y="8651"/>
                    <a:pt x="20492" y="8653"/>
                    <a:pt x="20497" y="8657"/>
                  </a:cubicBezTo>
                  <a:cubicBezTo>
                    <a:pt x="20503" y="8660"/>
                    <a:pt x="20512" y="8662"/>
                    <a:pt x="20522" y="8662"/>
                  </a:cubicBezTo>
                  <a:cubicBezTo>
                    <a:pt x="20547" y="8662"/>
                    <a:pt x="20578" y="8651"/>
                    <a:pt x="20574" y="8636"/>
                  </a:cubicBezTo>
                  <a:cubicBezTo>
                    <a:pt x="20568" y="8619"/>
                    <a:pt x="20460" y="8605"/>
                    <a:pt x="20363" y="8605"/>
                  </a:cubicBezTo>
                  <a:cubicBezTo>
                    <a:pt x="20338" y="8605"/>
                    <a:pt x="20314" y="8605"/>
                    <a:pt x="20293" y="8607"/>
                  </a:cubicBezTo>
                  <a:cubicBezTo>
                    <a:pt x="20278" y="8609"/>
                    <a:pt x="20265" y="8610"/>
                    <a:pt x="20253" y="8610"/>
                  </a:cubicBezTo>
                  <a:cubicBezTo>
                    <a:pt x="20221" y="8610"/>
                    <a:pt x="20202" y="8603"/>
                    <a:pt x="20202" y="8591"/>
                  </a:cubicBezTo>
                  <a:cubicBezTo>
                    <a:pt x="20204" y="8568"/>
                    <a:pt x="20258" y="8554"/>
                    <a:pt x="20312" y="8554"/>
                  </a:cubicBezTo>
                  <a:cubicBezTo>
                    <a:pt x="20340" y="8554"/>
                    <a:pt x="20368" y="8558"/>
                    <a:pt x="20390" y="8566"/>
                  </a:cubicBezTo>
                  <a:cubicBezTo>
                    <a:pt x="20406" y="8572"/>
                    <a:pt x="20419" y="8576"/>
                    <a:pt x="20426" y="8576"/>
                  </a:cubicBezTo>
                  <a:cubicBezTo>
                    <a:pt x="20431" y="8576"/>
                    <a:pt x="20433" y="8574"/>
                    <a:pt x="20431" y="8570"/>
                  </a:cubicBezTo>
                  <a:cubicBezTo>
                    <a:pt x="20428" y="8559"/>
                    <a:pt x="20445" y="8545"/>
                    <a:pt x="20470" y="8538"/>
                  </a:cubicBezTo>
                  <a:cubicBezTo>
                    <a:pt x="20477" y="8536"/>
                    <a:pt x="20484" y="8535"/>
                    <a:pt x="20490" y="8535"/>
                  </a:cubicBezTo>
                  <a:cubicBezTo>
                    <a:pt x="20500" y="8535"/>
                    <a:pt x="20507" y="8539"/>
                    <a:pt x="20504" y="8545"/>
                  </a:cubicBezTo>
                  <a:cubicBezTo>
                    <a:pt x="20501" y="8556"/>
                    <a:pt x="20522" y="8566"/>
                    <a:pt x="20543" y="8566"/>
                  </a:cubicBezTo>
                  <a:cubicBezTo>
                    <a:pt x="20567" y="8566"/>
                    <a:pt x="20633" y="8573"/>
                    <a:pt x="20689" y="8583"/>
                  </a:cubicBezTo>
                  <a:cubicBezTo>
                    <a:pt x="20726" y="8590"/>
                    <a:pt x="20762" y="8593"/>
                    <a:pt x="20787" y="8593"/>
                  </a:cubicBezTo>
                  <a:cubicBezTo>
                    <a:pt x="20800" y="8593"/>
                    <a:pt x="20810" y="8592"/>
                    <a:pt x="20813" y="8591"/>
                  </a:cubicBezTo>
                  <a:cubicBezTo>
                    <a:pt x="20821" y="8585"/>
                    <a:pt x="20838" y="8582"/>
                    <a:pt x="20854" y="8582"/>
                  </a:cubicBezTo>
                  <a:cubicBezTo>
                    <a:pt x="20860" y="8582"/>
                    <a:pt x="20866" y="8582"/>
                    <a:pt x="20872" y="8583"/>
                  </a:cubicBezTo>
                  <a:cubicBezTo>
                    <a:pt x="20901" y="8586"/>
                    <a:pt x="20936" y="8588"/>
                    <a:pt x="20974" y="8588"/>
                  </a:cubicBezTo>
                  <a:cubicBezTo>
                    <a:pt x="21076" y="8588"/>
                    <a:pt x="21198" y="8578"/>
                    <a:pt x="21271" y="8563"/>
                  </a:cubicBezTo>
                  <a:cubicBezTo>
                    <a:pt x="21279" y="8561"/>
                    <a:pt x="21286" y="8560"/>
                    <a:pt x="21292" y="8560"/>
                  </a:cubicBezTo>
                  <a:cubicBezTo>
                    <a:pt x="21307" y="8560"/>
                    <a:pt x="21315" y="8566"/>
                    <a:pt x="21313" y="8573"/>
                  </a:cubicBezTo>
                  <a:cubicBezTo>
                    <a:pt x="21311" y="8580"/>
                    <a:pt x="21316" y="8584"/>
                    <a:pt x="21325" y="8584"/>
                  </a:cubicBezTo>
                  <a:cubicBezTo>
                    <a:pt x="21333" y="8584"/>
                    <a:pt x="21345" y="8581"/>
                    <a:pt x="21358" y="8577"/>
                  </a:cubicBezTo>
                  <a:cubicBezTo>
                    <a:pt x="21372" y="8571"/>
                    <a:pt x="21382" y="8568"/>
                    <a:pt x="21390" y="8568"/>
                  </a:cubicBezTo>
                  <a:cubicBezTo>
                    <a:pt x="21402" y="8568"/>
                    <a:pt x="21408" y="8574"/>
                    <a:pt x="21410" y="8587"/>
                  </a:cubicBezTo>
                  <a:cubicBezTo>
                    <a:pt x="21411" y="8597"/>
                    <a:pt x="21413" y="8602"/>
                    <a:pt x="21417" y="8602"/>
                  </a:cubicBezTo>
                  <a:cubicBezTo>
                    <a:pt x="21420" y="8602"/>
                    <a:pt x="21425" y="8597"/>
                    <a:pt x="21434" y="8587"/>
                  </a:cubicBezTo>
                  <a:cubicBezTo>
                    <a:pt x="21445" y="8573"/>
                    <a:pt x="21459" y="8567"/>
                    <a:pt x="21479" y="8567"/>
                  </a:cubicBezTo>
                  <a:cubicBezTo>
                    <a:pt x="21490" y="8567"/>
                    <a:pt x="21504" y="8569"/>
                    <a:pt x="21521" y="8573"/>
                  </a:cubicBezTo>
                  <a:cubicBezTo>
                    <a:pt x="21540" y="8577"/>
                    <a:pt x="21562" y="8578"/>
                    <a:pt x="21582" y="8578"/>
                  </a:cubicBezTo>
                  <a:cubicBezTo>
                    <a:pt x="21602" y="8578"/>
                    <a:pt x="21620" y="8577"/>
                    <a:pt x="21632" y="8573"/>
                  </a:cubicBezTo>
                  <a:cubicBezTo>
                    <a:pt x="21638" y="8572"/>
                    <a:pt x="21647" y="8572"/>
                    <a:pt x="21656" y="8572"/>
                  </a:cubicBezTo>
                  <a:cubicBezTo>
                    <a:pt x="21680" y="8572"/>
                    <a:pt x="21712" y="8575"/>
                    <a:pt x="21733" y="8580"/>
                  </a:cubicBezTo>
                  <a:cubicBezTo>
                    <a:pt x="21750" y="8585"/>
                    <a:pt x="21763" y="8587"/>
                    <a:pt x="21773" y="8587"/>
                  </a:cubicBezTo>
                  <a:cubicBezTo>
                    <a:pt x="21785" y="8587"/>
                    <a:pt x="21792" y="8583"/>
                    <a:pt x="21792" y="8573"/>
                  </a:cubicBezTo>
                  <a:cubicBezTo>
                    <a:pt x="21794" y="8547"/>
                    <a:pt x="21985" y="8513"/>
                    <a:pt x="22081" y="8513"/>
                  </a:cubicBezTo>
                  <a:cubicBezTo>
                    <a:pt x="22111" y="8513"/>
                    <a:pt x="22132" y="8516"/>
                    <a:pt x="22135" y="8524"/>
                  </a:cubicBezTo>
                  <a:cubicBezTo>
                    <a:pt x="22140" y="8539"/>
                    <a:pt x="22143" y="8547"/>
                    <a:pt x="22151" y="8547"/>
                  </a:cubicBezTo>
                  <a:cubicBezTo>
                    <a:pt x="22161" y="8547"/>
                    <a:pt x="22178" y="8536"/>
                    <a:pt x="22215" y="8514"/>
                  </a:cubicBezTo>
                  <a:cubicBezTo>
                    <a:pt x="22235" y="8498"/>
                    <a:pt x="22254" y="8491"/>
                    <a:pt x="22268" y="8491"/>
                  </a:cubicBezTo>
                  <a:cubicBezTo>
                    <a:pt x="22275" y="8491"/>
                    <a:pt x="22280" y="8493"/>
                    <a:pt x="22284" y="8497"/>
                  </a:cubicBezTo>
                  <a:cubicBezTo>
                    <a:pt x="22289" y="8500"/>
                    <a:pt x="22295" y="8501"/>
                    <a:pt x="22301" y="8501"/>
                  </a:cubicBezTo>
                  <a:cubicBezTo>
                    <a:pt x="22309" y="8501"/>
                    <a:pt x="22317" y="8499"/>
                    <a:pt x="22322" y="8493"/>
                  </a:cubicBezTo>
                  <a:cubicBezTo>
                    <a:pt x="22327" y="8488"/>
                    <a:pt x="22331" y="8486"/>
                    <a:pt x="22334" y="8486"/>
                  </a:cubicBezTo>
                  <a:cubicBezTo>
                    <a:pt x="22337" y="8486"/>
                    <a:pt x="22338" y="8489"/>
                    <a:pt x="22336" y="8497"/>
                  </a:cubicBezTo>
                  <a:cubicBezTo>
                    <a:pt x="22333" y="8511"/>
                    <a:pt x="22346" y="8524"/>
                    <a:pt x="22370" y="8524"/>
                  </a:cubicBezTo>
                  <a:cubicBezTo>
                    <a:pt x="22405" y="8528"/>
                    <a:pt x="22409" y="8532"/>
                    <a:pt x="22388" y="8553"/>
                  </a:cubicBezTo>
                  <a:cubicBezTo>
                    <a:pt x="22364" y="8573"/>
                    <a:pt x="22375" y="8580"/>
                    <a:pt x="22430" y="8583"/>
                  </a:cubicBezTo>
                  <a:cubicBezTo>
                    <a:pt x="22449" y="8585"/>
                    <a:pt x="22469" y="8586"/>
                    <a:pt x="22486" y="8586"/>
                  </a:cubicBezTo>
                  <a:cubicBezTo>
                    <a:pt x="22503" y="8586"/>
                    <a:pt x="22517" y="8585"/>
                    <a:pt x="22524" y="8583"/>
                  </a:cubicBezTo>
                  <a:cubicBezTo>
                    <a:pt x="22529" y="8582"/>
                    <a:pt x="22536" y="8581"/>
                    <a:pt x="22546" y="8581"/>
                  </a:cubicBezTo>
                  <a:cubicBezTo>
                    <a:pt x="22603" y="8581"/>
                    <a:pt x="22728" y="8604"/>
                    <a:pt x="22770" y="8622"/>
                  </a:cubicBezTo>
                  <a:cubicBezTo>
                    <a:pt x="22783" y="8628"/>
                    <a:pt x="22793" y="8631"/>
                    <a:pt x="22800" y="8631"/>
                  </a:cubicBezTo>
                  <a:cubicBezTo>
                    <a:pt x="22810" y="8631"/>
                    <a:pt x="22815" y="8625"/>
                    <a:pt x="22818" y="8612"/>
                  </a:cubicBezTo>
                  <a:cubicBezTo>
                    <a:pt x="22823" y="8596"/>
                    <a:pt x="22828" y="8589"/>
                    <a:pt x="22838" y="8589"/>
                  </a:cubicBezTo>
                  <a:cubicBezTo>
                    <a:pt x="22845" y="8589"/>
                    <a:pt x="22853" y="8592"/>
                    <a:pt x="22863" y="8597"/>
                  </a:cubicBezTo>
                  <a:cubicBezTo>
                    <a:pt x="22873" y="8602"/>
                    <a:pt x="22882" y="8604"/>
                    <a:pt x="22890" y="8604"/>
                  </a:cubicBezTo>
                  <a:cubicBezTo>
                    <a:pt x="22901" y="8604"/>
                    <a:pt x="22911" y="8599"/>
                    <a:pt x="22919" y="8587"/>
                  </a:cubicBezTo>
                  <a:cubicBezTo>
                    <a:pt x="22934" y="8567"/>
                    <a:pt x="23049" y="8548"/>
                    <a:pt x="23122" y="8548"/>
                  </a:cubicBezTo>
                  <a:cubicBezTo>
                    <a:pt x="23153" y="8548"/>
                    <a:pt x="23176" y="8551"/>
                    <a:pt x="23182" y="8559"/>
                  </a:cubicBezTo>
                  <a:cubicBezTo>
                    <a:pt x="23185" y="8561"/>
                    <a:pt x="23190" y="8563"/>
                    <a:pt x="23198" y="8563"/>
                  </a:cubicBezTo>
                  <a:cubicBezTo>
                    <a:pt x="23213" y="8563"/>
                    <a:pt x="23236" y="8558"/>
                    <a:pt x="23259" y="8549"/>
                  </a:cubicBezTo>
                  <a:cubicBezTo>
                    <a:pt x="23282" y="8540"/>
                    <a:pt x="23310" y="8535"/>
                    <a:pt x="23331" y="8535"/>
                  </a:cubicBezTo>
                  <a:cubicBezTo>
                    <a:pt x="23342" y="8535"/>
                    <a:pt x="23351" y="8536"/>
                    <a:pt x="23356" y="8538"/>
                  </a:cubicBezTo>
                  <a:cubicBezTo>
                    <a:pt x="23367" y="8542"/>
                    <a:pt x="23380" y="8543"/>
                    <a:pt x="23395" y="8543"/>
                  </a:cubicBezTo>
                  <a:cubicBezTo>
                    <a:pt x="23409" y="8543"/>
                    <a:pt x="23424" y="8542"/>
                    <a:pt x="23436" y="8538"/>
                  </a:cubicBezTo>
                  <a:cubicBezTo>
                    <a:pt x="23450" y="8534"/>
                    <a:pt x="23478" y="8533"/>
                    <a:pt x="23509" y="8533"/>
                  </a:cubicBezTo>
                  <a:cubicBezTo>
                    <a:pt x="23531" y="8533"/>
                    <a:pt x="23555" y="8534"/>
                    <a:pt x="23578" y="8535"/>
                  </a:cubicBezTo>
                  <a:lnTo>
                    <a:pt x="23679" y="8542"/>
                  </a:lnTo>
                  <a:lnTo>
                    <a:pt x="23599" y="8563"/>
                  </a:lnTo>
                  <a:cubicBezTo>
                    <a:pt x="23544" y="8580"/>
                    <a:pt x="23533" y="8587"/>
                    <a:pt x="23557" y="8594"/>
                  </a:cubicBezTo>
                  <a:cubicBezTo>
                    <a:pt x="23564" y="8596"/>
                    <a:pt x="23573" y="8598"/>
                    <a:pt x="23581" y="8598"/>
                  </a:cubicBezTo>
                  <a:cubicBezTo>
                    <a:pt x="23598" y="8598"/>
                    <a:pt x="23614" y="8594"/>
                    <a:pt x="23624" y="8587"/>
                  </a:cubicBezTo>
                  <a:cubicBezTo>
                    <a:pt x="23631" y="8582"/>
                    <a:pt x="23636" y="8580"/>
                    <a:pt x="23640" y="8580"/>
                  </a:cubicBezTo>
                  <a:cubicBezTo>
                    <a:pt x="23648" y="8580"/>
                    <a:pt x="23650" y="8588"/>
                    <a:pt x="23648" y="8604"/>
                  </a:cubicBezTo>
                  <a:cubicBezTo>
                    <a:pt x="23645" y="8622"/>
                    <a:pt x="23652" y="8633"/>
                    <a:pt x="23670" y="8633"/>
                  </a:cubicBezTo>
                  <a:cubicBezTo>
                    <a:pt x="23673" y="8633"/>
                    <a:pt x="23676" y="8633"/>
                    <a:pt x="23679" y="8632"/>
                  </a:cubicBezTo>
                  <a:cubicBezTo>
                    <a:pt x="23689" y="8628"/>
                    <a:pt x="23711" y="8626"/>
                    <a:pt x="23734" y="8626"/>
                  </a:cubicBezTo>
                  <a:cubicBezTo>
                    <a:pt x="23750" y="8626"/>
                    <a:pt x="23767" y="8627"/>
                    <a:pt x="23783" y="8628"/>
                  </a:cubicBezTo>
                  <a:cubicBezTo>
                    <a:pt x="23793" y="8630"/>
                    <a:pt x="23806" y="8630"/>
                    <a:pt x="23819" y="8630"/>
                  </a:cubicBezTo>
                  <a:cubicBezTo>
                    <a:pt x="23850" y="8630"/>
                    <a:pt x="23886" y="8627"/>
                    <a:pt x="23908" y="8625"/>
                  </a:cubicBezTo>
                  <a:cubicBezTo>
                    <a:pt x="23913" y="8624"/>
                    <a:pt x="23919" y="8624"/>
                    <a:pt x="23925" y="8624"/>
                  </a:cubicBezTo>
                  <a:cubicBezTo>
                    <a:pt x="23953" y="8624"/>
                    <a:pt x="23986" y="8630"/>
                    <a:pt x="24008" y="8639"/>
                  </a:cubicBezTo>
                  <a:cubicBezTo>
                    <a:pt x="24042" y="8652"/>
                    <a:pt x="24106" y="8659"/>
                    <a:pt x="24155" y="8659"/>
                  </a:cubicBezTo>
                  <a:cubicBezTo>
                    <a:pt x="24186" y="8659"/>
                    <a:pt x="24211" y="8656"/>
                    <a:pt x="24216" y="8649"/>
                  </a:cubicBezTo>
                  <a:cubicBezTo>
                    <a:pt x="24219" y="8642"/>
                    <a:pt x="24235" y="8638"/>
                    <a:pt x="24252" y="8638"/>
                  </a:cubicBezTo>
                  <a:cubicBezTo>
                    <a:pt x="24258" y="8638"/>
                    <a:pt x="24264" y="8638"/>
                    <a:pt x="24269" y="8639"/>
                  </a:cubicBezTo>
                  <a:cubicBezTo>
                    <a:pt x="24276" y="8640"/>
                    <a:pt x="24285" y="8640"/>
                    <a:pt x="24294" y="8640"/>
                  </a:cubicBezTo>
                  <a:cubicBezTo>
                    <a:pt x="24320" y="8640"/>
                    <a:pt x="24350" y="8637"/>
                    <a:pt x="24373" y="8632"/>
                  </a:cubicBezTo>
                  <a:cubicBezTo>
                    <a:pt x="24388" y="8630"/>
                    <a:pt x="24409" y="8629"/>
                    <a:pt x="24430" y="8629"/>
                  </a:cubicBezTo>
                  <a:cubicBezTo>
                    <a:pt x="24450" y="8629"/>
                    <a:pt x="24470" y="8630"/>
                    <a:pt x="24484" y="8632"/>
                  </a:cubicBezTo>
                  <a:cubicBezTo>
                    <a:pt x="24501" y="8636"/>
                    <a:pt x="24520" y="8637"/>
                    <a:pt x="24539" y="8637"/>
                  </a:cubicBezTo>
                  <a:cubicBezTo>
                    <a:pt x="24557" y="8637"/>
                    <a:pt x="24574" y="8636"/>
                    <a:pt x="24588" y="8632"/>
                  </a:cubicBezTo>
                  <a:cubicBezTo>
                    <a:pt x="24597" y="8630"/>
                    <a:pt x="24606" y="8628"/>
                    <a:pt x="24613" y="8628"/>
                  </a:cubicBezTo>
                  <a:cubicBezTo>
                    <a:pt x="24627" y="8628"/>
                    <a:pt x="24637" y="8632"/>
                    <a:pt x="24639" y="8639"/>
                  </a:cubicBezTo>
                  <a:cubicBezTo>
                    <a:pt x="24642" y="8647"/>
                    <a:pt x="24651" y="8650"/>
                    <a:pt x="24666" y="8650"/>
                  </a:cubicBezTo>
                  <a:cubicBezTo>
                    <a:pt x="24679" y="8650"/>
                    <a:pt x="24695" y="8648"/>
                    <a:pt x="24713" y="8642"/>
                  </a:cubicBezTo>
                  <a:cubicBezTo>
                    <a:pt x="24740" y="8636"/>
                    <a:pt x="24766" y="8633"/>
                    <a:pt x="24790" y="8633"/>
                  </a:cubicBezTo>
                  <a:cubicBezTo>
                    <a:pt x="24843" y="8633"/>
                    <a:pt x="24884" y="8648"/>
                    <a:pt x="24893" y="8674"/>
                  </a:cubicBezTo>
                  <a:cubicBezTo>
                    <a:pt x="24896" y="8684"/>
                    <a:pt x="24911" y="8693"/>
                    <a:pt x="24929" y="8693"/>
                  </a:cubicBezTo>
                  <a:cubicBezTo>
                    <a:pt x="24934" y="8693"/>
                    <a:pt x="24940" y="8692"/>
                    <a:pt x="24945" y="8691"/>
                  </a:cubicBezTo>
                  <a:cubicBezTo>
                    <a:pt x="24954" y="8688"/>
                    <a:pt x="24964" y="8687"/>
                    <a:pt x="24973" y="8687"/>
                  </a:cubicBezTo>
                  <a:cubicBezTo>
                    <a:pt x="24988" y="8687"/>
                    <a:pt x="25002" y="8690"/>
                    <a:pt x="25011" y="8695"/>
                  </a:cubicBezTo>
                  <a:cubicBezTo>
                    <a:pt x="25015" y="8699"/>
                    <a:pt x="25022" y="8701"/>
                    <a:pt x="25030" y="8701"/>
                  </a:cubicBezTo>
                  <a:cubicBezTo>
                    <a:pt x="25042" y="8701"/>
                    <a:pt x="25058" y="8696"/>
                    <a:pt x="25073" y="8687"/>
                  </a:cubicBezTo>
                  <a:cubicBezTo>
                    <a:pt x="25089" y="8679"/>
                    <a:pt x="25106" y="8674"/>
                    <a:pt x="25118" y="8674"/>
                  </a:cubicBezTo>
                  <a:cubicBezTo>
                    <a:pt x="25124" y="8674"/>
                    <a:pt x="25129" y="8675"/>
                    <a:pt x="25132" y="8677"/>
                  </a:cubicBezTo>
                  <a:cubicBezTo>
                    <a:pt x="25188" y="8717"/>
                    <a:pt x="25756" y="8800"/>
                    <a:pt x="25948" y="8800"/>
                  </a:cubicBezTo>
                  <a:cubicBezTo>
                    <a:pt x="25958" y="8800"/>
                    <a:pt x="25968" y="8800"/>
                    <a:pt x="25976" y="8799"/>
                  </a:cubicBezTo>
                  <a:cubicBezTo>
                    <a:pt x="25978" y="8799"/>
                    <a:pt x="25980" y="8799"/>
                    <a:pt x="25982" y="8799"/>
                  </a:cubicBezTo>
                  <a:cubicBezTo>
                    <a:pt x="26052" y="8799"/>
                    <a:pt x="26106" y="8863"/>
                    <a:pt x="26069" y="8906"/>
                  </a:cubicBezTo>
                  <a:cubicBezTo>
                    <a:pt x="26038" y="8940"/>
                    <a:pt x="26038" y="8952"/>
                    <a:pt x="26081" y="8952"/>
                  </a:cubicBezTo>
                  <a:cubicBezTo>
                    <a:pt x="26096" y="8952"/>
                    <a:pt x="26116" y="8951"/>
                    <a:pt x="26142" y="8948"/>
                  </a:cubicBezTo>
                  <a:cubicBezTo>
                    <a:pt x="26154" y="8946"/>
                    <a:pt x="26166" y="8946"/>
                    <a:pt x="26179" y="8946"/>
                  </a:cubicBezTo>
                  <a:cubicBezTo>
                    <a:pt x="26222" y="8946"/>
                    <a:pt x="26266" y="8955"/>
                    <a:pt x="26288" y="8966"/>
                  </a:cubicBezTo>
                  <a:cubicBezTo>
                    <a:pt x="26310" y="8979"/>
                    <a:pt x="26339" y="8988"/>
                    <a:pt x="26360" y="8988"/>
                  </a:cubicBezTo>
                  <a:cubicBezTo>
                    <a:pt x="26365" y="8988"/>
                    <a:pt x="26370" y="8988"/>
                    <a:pt x="26375" y="8986"/>
                  </a:cubicBezTo>
                  <a:cubicBezTo>
                    <a:pt x="26386" y="8983"/>
                    <a:pt x="26395" y="8982"/>
                    <a:pt x="26403" y="8982"/>
                  </a:cubicBezTo>
                  <a:cubicBezTo>
                    <a:pt x="26434" y="8982"/>
                    <a:pt x="26444" y="9002"/>
                    <a:pt x="26434" y="9035"/>
                  </a:cubicBezTo>
                  <a:cubicBezTo>
                    <a:pt x="26430" y="9048"/>
                    <a:pt x="26427" y="9055"/>
                    <a:pt x="26423" y="9055"/>
                  </a:cubicBezTo>
                  <a:cubicBezTo>
                    <a:pt x="26419" y="9055"/>
                    <a:pt x="26414" y="9047"/>
                    <a:pt x="26409" y="9031"/>
                  </a:cubicBezTo>
                  <a:cubicBezTo>
                    <a:pt x="26403" y="9017"/>
                    <a:pt x="26398" y="9010"/>
                    <a:pt x="26395" y="9010"/>
                  </a:cubicBezTo>
                  <a:cubicBezTo>
                    <a:pt x="26393" y="9010"/>
                    <a:pt x="26392" y="9013"/>
                    <a:pt x="26392" y="9020"/>
                  </a:cubicBezTo>
                  <a:cubicBezTo>
                    <a:pt x="26386" y="9051"/>
                    <a:pt x="26426" y="9079"/>
                    <a:pt x="26461" y="9079"/>
                  </a:cubicBezTo>
                  <a:cubicBezTo>
                    <a:pt x="26470" y="9079"/>
                    <a:pt x="26478" y="9077"/>
                    <a:pt x="26485" y="9073"/>
                  </a:cubicBezTo>
                  <a:cubicBezTo>
                    <a:pt x="26492" y="9068"/>
                    <a:pt x="26500" y="9065"/>
                    <a:pt x="26510" y="9065"/>
                  </a:cubicBezTo>
                  <a:cubicBezTo>
                    <a:pt x="26527" y="9065"/>
                    <a:pt x="26547" y="9073"/>
                    <a:pt x="26562" y="9086"/>
                  </a:cubicBezTo>
                  <a:cubicBezTo>
                    <a:pt x="26580" y="9099"/>
                    <a:pt x="26601" y="9107"/>
                    <a:pt x="26614" y="9107"/>
                  </a:cubicBezTo>
                  <a:cubicBezTo>
                    <a:pt x="26619" y="9107"/>
                    <a:pt x="26623" y="9106"/>
                    <a:pt x="26624" y="9104"/>
                  </a:cubicBezTo>
                  <a:cubicBezTo>
                    <a:pt x="26628" y="9101"/>
                    <a:pt x="26633" y="9100"/>
                    <a:pt x="26639" y="9100"/>
                  </a:cubicBezTo>
                  <a:cubicBezTo>
                    <a:pt x="26651" y="9100"/>
                    <a:pt x="26666" y="9104"/>
                    <a:pt x="26679" y="9111"/>
                  </a:cubicBezTo>
                  <a:cubicBezTo>
                    <a:pt x="26699" y="9123"/>
                    <a:pt x="26716" y="9128"/>
                    <a:pt x="26727" y="9128"/>
                  </a:cubicBezTo>
                  <a:cubicBezTo>
                    <a:pt x="26743" y="9128"/>
                    <a:pt x="26748" y="9117"/>
                    <a:pt x="26732" y="9097"/>
                  </a:cubicBezTo>
                  <a:cubicBezTo>
                    <a:pt x="26714" y="9080"/>
                    <a:pt x="26721" y="9070"/>
                    <a:pt x="26767" y="9059"/>
                  </a:cubicBezTo>
                  <a:cubicBezTo>
                    <a:pt x="26798" y="9049"/>
                    <a:pt x="26825" y="9031"/>
                    <a:pt x="26829" y="9017"/>
                  </a:cubicBezTo>
                  <a:cubicBezTo>
                    <a:pt x="26836" y="8998"/>
                    <a:pt x="26852" y="8988"/>
                    <a:pt x="26872" y="8988"/>
                  </a:cubicBezTo>
                  <a:cubicBezTo>
                    <a:pt x="26894" y="8988"/>
                    <a:pt x="26921" y="9000"/>
                    <a:pt x="26943" y="9024"/>
                  </a:cubicBezTo>
                  <a:cubicBezTo>
                    <a:pt x="26964" y="9044"/>
                    <a:pt x="26975" y="9054"/>
                    <a:pt x="26983" y="9054"/>
                  </a:cubicBezTo>
                  <a:cubicBezTo>
                    <a:pt x="26991" y="9054"/>
                    <a:pt x="26996" y="9046"/>
                    <a:pt x="27002" y="9031"/>
                  </a:cubicBezTo>
                  <a:cubicBezTo>
                    <a:pt x="27019" y="8996"/>
                    <a:pt x="27085" y="8960"/>
                    <a:pt x="27125" y="8960"/>
                  </a:cubicBezTo>
                  <a:cubicBezTo>
                    <a:pt x="27136" y="8960"/>
                    <a:pt x="27146" y="8963"/>
                    <a:pt x="27152" y="8969"/>
                  </a:cubicBezTo>
                  <a:cubicBezTo>
                    <a:pt x="27156" y="8973"/>
                    <a:pt x="27159" y="8974"/>
                    <a:pt x="27160" y="8974"/>
                  </a:cubicBezTo>
                  <a:cubicBezTo>
                    <a:pt x="27163" y="8974"/>
                    <a:pt x="27163" y="8969"/>
                    <a:pt x="27158" y="8958"/>
                  </a:cubicBezTo>
                  <a:cubicBezTo>
                    <a:pt x="27124" y="8868"/>
                    <a:pt x="27127" y="8854"/>
                    <a:pt x="27196" y="8847"/>
                  </a:cubicBezTo>
                  <a:cubicBezTo>
                    <a:pt x="27256" y="8844"/>
                    <a:pt x="27262" y="8841"/>
                    <a:pt x="27238" y="8802"/>
                  </a:cubicBezTo>
                  <a:cubicBezTo>
                    <a:pt x="27225" y="8782"/>
                    <a:pt x="27200" y="8757"/>
                    <a:pt x="27186" y="8747"/>
                  </a:cubicBezTo>
                  <a:cubicBezTo>
                    <a:pt x="27155" y="8726"/>
                    <a:pt x="27169" y="8698"/>
                    <a:pt x="27225" y="8684"/>
                  </a:cubicBezTo>
                  <a:cubicBezTo>
                    <a:pt x="27230" y="8683"/>
                    <a:pt x="27235" y="8682"/>
                    <a:pt x="27239" y="8682"/>
                  </a:cubicBezTo>
                  <a:cubicBezTo>
                    <a:pt x="27256" y="8682"/>
                    <a:pt x="27262" y="8692"/>
                    <a:pt x="27262" y="8712"/>
                  </a:cubicBezTo>
                  <a:cubicBezTo>
                    <a:pt x="27261" y="8728"/>
                    <a:pt x="27261" y="8736"/>
                    <a:pt x="27263" y="8736"/>
                  </a:cubicBezTo>
                  <a:cubicBezTo>
                    <a:pt x="27264" y="8736"/>
                    <a:pt x="27268" y="8729"/>
                    <a:pt x="27273" y="8716"/>
                  </a:cubicBezTo>
                  <a:cubicBezTo>
                    <a:pt x="27280" y="8695"/>
                    <a:pt x="27291" y="8688"/>
                    <a:pt x="27317" y="8688"/>
                  </a:cubicBezTo>
                  <a:cubicBezTo>
                    <a:pt x="27327" y="8688"/>
                    <a:pt x="27339" y="8689"/>
                    <a:pt x="27353" y="8691"/>
                  </a:cubicBezTo>
                  <a:cubicBezTo>
                    <a:pt x="27387" y="8695"/>
                    <a:pt x="27422" y="8708"/>
                    <a:pt x="27425" y="8722"/>
                  </a:cubicBezTo>
                  <a:cubicBezTo>
                    <a:pt x="27426" y="8727"/>
                    <a:pt x="27428" y="8729"/>
                    <a:pt x="27430" y="8729"/>
                  </a:cubicBezTo>
                  <a:cubicBezTo>
                    <a:pt x="27436" y="8729"/>
                    <a:pt x="27444" y="8718"/>
                    <a:pt x="27454" y="8702"/>
                  </a:cubicBezTo>
                  <a:cubicBezTo>
                    <a:pt x="27464" y="8675"/>
                    <a:pt x="27469" y="8664"/>
                    <a:pt x="27483" y="8664"/>
                  </a:cubicBezTo>
                  <a:cubicBezTo>
                    <a:pt x="27492" y="8664"/>
                    <a:pt x="27505" y="8669"/>
                    <a:pt x="27526" y="8677"/>
                  </a:cubicBezTo>
                  <a:cubicBezTo>
                    <a:pt x="27550" y="8689"/>
                    <a:pt x="27578" y="8699"/>
                    <a:pt x="27591" y="8699"/>
                  </a:cubicBezTo>
                  <a:cubicBezTo>
                    <a:pt x="27593" y="8699"/>
                    <a:pt x="27594" y="8699"/>
                    <a:pt x="27595" y="8698"/>
                  </a:cubicBezTo>
                  <a:cubicBezTo>
                    <a:pt x="27598" y="8698"/>
                    <a:pt x="27601" y="8698"/>
                    <a:pt x="27606" y="8698"/>
                  </a:cubicBezTo>
                  <a:cubicBezTo>
                    <a:pt x="27641" y="8698"/>
                    <a:pt x="27745" y="8708"/>
                    <a:pt x="27887" y="8729"/>
                  </a:cubicBezTo>
                  <a:cubicBezTo>
                    <a:pt x="27936" y="8737"/>
                    <a:pt x="27991" y="8747"/>
                    <a:pt x="28012" y="8757"/>
                  </a:cubicBezTo>
                  <a:cubicBezTo>
                    <a:pt x="28024" y="8763"/>
                    <a:pt x="28043" y="8765"/>
                    <a:pt x="28064" y="8765"/>
                  </a:cubicBezTo>
                  <a:cubicBezTo>
                    <a:pt x="28097" y="8765"/>
                    <a:pt x="28135" y="8759"/>
                    <a:pt x="28165" y="8747"/>
                  </a:cubicBezTo>
                  <a:cubicBezTo>
                    <a:pt x="28166" y="8746"/>
                    <a:pt x="28167" y="8746"/>
                    <a:pt x="28167" y="8746"/>
                  </a:cubicBezTo>
                  <a:cubicBezTo>
                    <a:pt x="28173" y="8746"/>
                    <a:pt x="28178" y="8755"/>
                    <a:pt x="28175" y="8771"/>
                  </a:cubicBezTo>
                  <a:cubicBezTo>
                    <a:pt x="28175" y="8788"/>
                    <a:pt x="28189" y="8802"/>
                    <a:pt x="28210" y="8802"/>
                  </a:cubicBezTo>
                  <a:cubicBezTo>
                    <a:pt x="28213" y="8803"/>
                    <a:pt x="28216" y="8803"/>
                    <a:pt x="28218" y="8803"/>
                  </a:cubicBezTo>
                  <a:cubicBezTo>
                    <a:pt x="28237" y="8803"/>
                    <a:pt x="28247" y="8793"/>
                    <a:pt x="28241" y="8778"/>
                  </a:cubicBezTo>
                  <a:cubicBezTo>
                    <a:pt x="28237" y="8761"/>
                    <a:pt x="28251" y="8750"/>
                    <a:pt x="28279" y="8747"/>
                  </a:cubicBezTo>
                  <a:cubicBezTo>
                    <a:pt x="28307" y="8747"/>
                    <a:pt x="28331" y="8737"/>
                    <a:pt x="28335" y="8722"/>
                  </a:cubicBezTo>
                  <a:cubicBezTo>
                    <a:pt x="28338" y="8713"/>
                    <a:pt x="28351" y="8704"/>
                    <a:pt x="28368" y="8704"/>
                  </a:cubicBezTo>
                  <a:cubicBezTo>
                    <a:pt x="28371" y="8704"/>
                    <a:pt x="28374" y="8704"/>
                    <a:pt x="28376" y="8705"/>
                  </a:cubicBezTo>
                  <a:cubicBezTo>
                    <a:pt x="28397" y="8705"/>
                    <a:pt x="28407" y="8698"/>
                    <a:pt x="28404" y="8677"/>
                  </a:cubicBezTo>
                  <a:cubicBezTo>
                    <a:pt x="28397" y="8660"/>
                    <a:pt x="28370" y="8649"/>
                    <a:pt x="28338" y="8649"/>
                  </a:cubicBezTo>
                  <a:cubicBezTo>
                    <a:pt x="28311" y="8649"/>
                    <a:pt x="28258" y="8628"/>
                    <a:pt x="28224" y="8604"/>
                  </a:cubicBezTo>
                  <a:cubicBezTo>
                    <a:pt x="28192" y="8579"/>
                    <a:pt x="28151" y="8562"/>
                    <a:pt x="28131" y="8562"/>
                  </a:cubicBezTo>
                  <a:cubicBezTo>
                    <a:pt x="28130" y="8562"/>
                    <a:pt x="28128" y="8562"/>
                    <a:pt x="28127" y="8563"/>
                  </a:cubicBezTo>
                  <a:cubicBezTo>
                    <a:pt x="28121" y="8564"/>
                    <a:pt x="28117" y="8565"/>
                    <a:pt x="28114" y="8565"/>
                  </a:cubicBezTo>
                  <a:cubicBezTo>
                    <a:pt x="28104" y="8565"/>
                    <a:pt x="28108" y="8555"/>
                    <a:pt x="28127" y="8532"/>
                  </a:cubicBezTo>
                  <a:cubicBezTo>
                    <a:pt x="28147" y="8511"/>
                    <a:pt x="28151" y="8490"/>
                    <a:pt x="28141" y="8483"/>
                  </a:cubicBezTo>
                  <a:cubicBezTo>
                    <a:pt x="28120" y="8473"/>
                    <a:pt x="28187" y="8386"/>
                    <a:pt x="28215" y="8386"/>
                  </a:cubicBezTo>
                  <a:cubicBezTo>
                    <a:pt x="28215" y="8386"/>
                    <a:pt x="28216" y="8386"/>
                    <a:pt x="28216" y="8386"/>
                  </a:cubicBezTo>
                  <a:cubicBezTo>
                    <a:pt x="28224" y="8386"/>
                    <a:pt x="28224" y="8365"/>
                    <a:pt x="28213" y="8337"/>
                  </a:cubicBezTo>
                  <a:cubicBezTo>
                    <a:pt x="28205" y="8314"/>
                    <a:pt x="28189" y="8301"/>
                    <a:pt x="28175" y="8301"/>
                  </a:cubicBezTo>
                  <a:cubicBezTo>
                    <a:pt x="28171" y="8301"/>
                    <a:pt x="28168" y="8301"/>
                    <a:pt x="28165" y="8303"/>
                  </a:cubicBezTo>
                  <a:cubicBezTo>
                    <a:pt x="28160" y="8305"/>
                    <a:pt x="28155" y="8306"/>
                    <a:pt x="28151" y="8306"/>
                  </a:cubicBezTo>
                  <a:cubicBezTo>
                    <a:pt x="28135" y="8306"/>
                    <a:pt x="28120" y="8294"/>
                    <a:pt x="28109" y="8274"/>
                  </a:cubicBezTo>
                  <a:cubicBezTo>
                    <a:pt x="28098" y="8250"/>
                    <a:pt x="28083" y="8237"/>
                    <a:pt x="28070" y="8237"/>
                  </a:cubicBezTo>
                  <a:cubicBezTo>
                    <a:pt x="28059" y="8237"/>
                    <a:pt x="28050" y="8246"/>
                    <a:pt x="28043" y="8264"/>
                  </a:cubicBezTo>
                  <a:cubicBezTo>
                    <a:pt x="28038" y="8275"/>
                    <a:pt x="28024" y="8281"/>
                    <a:pt x="28001" y="8281"/>
                  </a:cubicBezTo>
                  <a:cubicBezTo>
                    <a:pt x="27993" y="8281"/>
                    <a:pt x="27984" y="8280"/>
                    <a:pt x="27974" y="8279"/>
                  </a:cubicBezTo>
                  <a:cubicBezTo>
                    <a:pt x="27922" y="8271"/>
                    <a:pt x="27912" y="8261"/>
                    <a:pt x="27912" y="8216"/>
                  </a:cubicBezTo>
                  <a:cubicBezTo>
                    <a:pt x="27905" y="8112"/>
                    <a:pt x="27917" y="8066"/>
                    <a:pt x="27941" y="8066"/>
                  </a:cubicBezTo>
                  <a:cubicBezTo>
                    <a:pt x="27942" y="8066"/>
                    <a:pt x="27944" y="8066"/>
                    <a:pt x="27946" y="8066"/>
                  </a:cubicBezTo>
                  <a:cubicBezTo>
                    <a:pt x="27952" y="8068"/>
                    <a:pt x="27956" y="8069"/>
                    <a:pt x="27959" y="8069"/>
                  </a:cubicBezTo>
                  <a:cubicBezTo>
                    <a:pt x="27966" y="8069"/>
                    <a:pt x="27963" y="8063"/>
                    <a:pt x="27953" y="8056"/>
                  </a:cubicBezTo>
                  <a:cubicBezTo>
                    <a:pt x="27946" y="8050"/>
                    <a:pt x="27935" y="8048"/>
                    <a:pt x="27925" y="8048"/>
                  </a:cubicBezTo>
                  <a:cubicBezTo>
                    <a:pt x="27916" y="8048"/>
                    <a:pt x="27907" y="8050"/>
                    <a:pt x="27901" y="8053"/>
                  </a:cubicBezTo>
                  <a:cubicBezTo>
                    <a:pt x="27896" y="8056"/>
                    <a:pt x="27892" y="8057"/>
                    <a:pt x="27889" y="8057"/>
                  </a:cubicBezTo>
                  <a:cubicBezTo>
                    <a:pt x="27880" y="8057"/>
                    <a:pt x="27877" y="8047"/>
                    <a:pt x="27877" y="8025"/>
                  </a:cubicBezTo>
                  <a:cubicBezTo>
                    <a:pt x="27877" y="8002"/>
                    <a:pt x="27874" y="7993"/>
                    <a:pt x="27864" y="7993"/>
                  </a:cubicBezTo>
                  <a:cubicBezTo>
                    <a:pt x="27859" y="7993"/>
                    <a:pt x="27852" y="7996"/>
                    <a:pt x="27842" y="8000"/>
                  </a:cubicBezTo>
                  <a:cubicBezTo>
                    <a:pt x="27831" y="8009"/>
                    <a:pt x="27819" y="8012"/>
                    <a:pt x="27807" y="8012"/>
                  </a:cubicBezTo>
                  <a:cubicBezTo>
                    <a:pt x="27799" y="8012"/>
                    <a:pt x="27792" y="8011"/>
                    <a:pt x="27787" y="8008"/>
                  </a:cubicBezTo>
                  <a:cubicBezTo>
                    <a:pt x="27779" y="8000"/>
                    <a:pt x="27779" y="7994"/>
                    <a:pt x="27786" y="7994"/>
                  </a:cubicBezTo>
                  <a:cubicBezTo>
                    <a:pt x="27788" y="7994"/>
                    <a:pt x="27792" y="7995"/>
                    <a:pt x="27797" y="7997"/>
                  </a:cubicBezTo>
                  <a:cubicBezTo>
                    <a:pt x="27799" y="7998"/>
                    <a:pt x="27802" y="7998"/>
                    <a:pt x="27804" y="7998"/>
                  </a:cubicBezTo>
                  <a:cubicBezTo>
                    <a:pt x="27814" y="7998"/>
                    <a:pt x="27820" y="7991"/>
                    <a:pt x="27818" y="7980"/>
                  </a:cubicBezTo>
                  <a:cubicBezTo>
                    <a:pt x="27814" y="7966"/>
                    <a:pt x="27835" y="7956"/>
                    <a:pt x="27863" y="7956"/>
                  </a:cubicBezTo>
                  <a:cubicBezTo>
                    <a:pt x="27915" y="7956"/>
                    <a:pt x="28008" y="7893"/>
                    <a:pt x="28002" y="7869"/>
                  </a:cubicBezTo>
                  <a:cubicBezTo>
                    <a:pt x="27999" y="7861"/>
                    <a:pt x="27989" y="7857"/>
                    <a:pt x="27976" y="7857"/>
                  </a:cubicBezTo>
                  <a:cubicBezTo>
                    <a:pt x="27972" y="7857"/>
                    <a:pt x="27968" y="7857"/>
                    <a:pt x="27963" y="7858"/>
                  </a:cubicBezTo>
                  <a:cubicBezTo>
                    <a:pt x="27957" y="7860"/>
                    <a:pt x="27952" y="7861"/>
                    <a:pt x="27947" y="7861"/>
                  </a:cubicBezTo>
                  <a:cubicBezTo>
                    <a:pt x="27934" y="7861"/>
                    <a:pt x="27924" y="7855"/>
                    <a:pt x="27922" y="7848"/>
                  </a:cubicBezTo>
                  <a:cubicBezTo>
                    <a:pt x="27919" y="7840"/>
                    <a:pt x="27909" y="7836"/>
                    <a:pt x="27896" y="7836"/>
                  </a:cubicBezTo>
                  <a:cubicBezTo>
                    <a:pt x="27892" y="7836"/>
                    <a:pt x="27888" y="7836"/>
                    <a:pt x="27883" y="7837"/>
                  </a:cubicBezTo>
                  <a:cubicBezTo>
                    <a:pt x="27881" y="7838"/>
                    <a:pt x="27879" y="7838"/>
                    <a:pt x="27876" y="7838"/>
                  </a:cubicBezTo>
                  <a:cubicBezTo>
                    <a:pt x="27858" y="7838"/>
                    <a:pt x="27841" y="7824"/>
                    <a:pt x="27832" y="7796"/>
                  </a:cubicBezTo>
                  <a:lnTo>
                    <a:pt x="27818" y="7744"/>
                  </a:lnTo>
                  <a:lnTo>
                    <a:pt x="27995" y="7712"/>
                  </a:lnTo>
                  <a:cubicBezTo>
                    <a:pt x="28083" y="7701"/>
                    <a:pt x="28171" y="7691"/>
                    <a:pt x="28207" y="7691"/>
                  </a:cubicBezTo>
                  <a:cubicBezTo>
                    <a:pt x="28213" y="7691"/>
                    <a:pt x="28217" y="7691"/>
                    <a:pt x="28220" y="7692"/>
                  </a:cubicBezTo>
                  <a:cubicBezTo>
                    <a:pt x="28229" y="7693"/>
                    <a:pt x="28236" y="7694"/>
                    <a:pt x="28243" y="7694"/>
                  </a:cubicBezTo>
                  <a:cubicBezTo>
                    <a:pt x="28263" y="7694"/>
                    <a:pt x="28274" y="7686"/>
                    <a:pt x="28279" y="7671"/>
                  </a:cubicBezTo>
                  <a:cubicBezTo>
                    <a:pt x="28283" y="7658"/>
                    <a:pt x="28288" y="7652"/>
                    <a:pt x="28291" y="7652"/>
                  </a:cubicBezTo>
                  <a:cubicBezTo>
                    <a:pt x="28293" y="7652"/>
                    <a:pt x="28295" y="7655"/>
                    <a:pt x="28296" y="7661"/>
                  </a:cubicBezTo>
                  <a:cubicBezTo>
                    <a:pt x="28299" y="7667"/>
                    <a:pt x="28309" y="7671"/>
                    <a:pt x="28324" y="7671"/>
                  </a:cubicBezTo>
                  <a:cubicBezTo>
                    <a:pt x="28331" y="7671"/>
                    <a:pt x="28340" y="7670"/>
                    <a:pt x="28349" y="7667"/>
                  </a:cubicBezTo>
                  <a:cubicBezTo>
                    <a:pt x="28373" y="7661"/>
                    <a:pt x="28391" y="7650"/>
                    <a:pt x="28386" y="7640"/>
                  </a:cubicBezTo>
                  <a:cubicBezTo>
                    <a:pt x="28386" y="7634"/>
                    <a:pt x="28379" y="7628"/>
                    <a:pt x="28369" y="7628"/>
                  </a:cubicBezTo>
                  <a:cubicBezTo>
                    <a:pt x="28367" y="7628"/>
                    <a:pt x="28365" y="7629"/>
                    <a:pt x="28362" y="7629"/>
                  </a:cubicBezTo>
                  <a:cubicBezTo>
                    <a:pt x="28361" y="7629"/>
                    <a:pt x="28360" y="7630"/>
                    <a:pt x="28359" y="7630"/>
                  </a:cubicBezTo>
                  <a:cubicBezTo>
                    <a:pt x="28331" y="7630"/>
                    <a:pt x="28287" y="7535"/>
                    <a:pt x="28300" y="7504"/>
                  </a:cubicBezTo>
                  <a:cubicBezTo>
                    <a:pt x="28311" y="7483"/>
                    <a:pt x="28300" y="7477"/>
                    <a:pt x="28272" y="7477"/>
                  </a:cubicBezTo>
                  <a:cubicBezTo>
                    <a:pt x="28237" y="7477"/>
                    <a:pt x="28237" y="7477"/>
                    <a:pt x="28279" y="7463"/>
                  </a:cubicBezTo>
                  <a:cubicBezTo>
                    <a:pt x="28289" y="7460"/>
                    <a:pt x="28299" y="7458"/>
                    <a:pt x="28309" y="7458"/>
                  </a:cubicBezTo>
                  <a:cubicBezTo>
                    <a:pt x="28322" y="7458"/>
                    <a:pt x="28333" y="7462"/>
                    <a:pt x="28335" y="7470"/>
                  </a:cubicBezTo>
                  <a:cubicBezTo>
                    <a:pt x="28337" y="7478"/>
                    <a:pt x="28345" y="7485"/>
                    <a:pt x="28355" y="7485"/>
                  </a:cubicBezTo>
                  <a:cubicBezTo>
                    <a:pt x="28357" y="7485"/>
                    <a:pt x="28360" y="7484"/>
                    <a:pt x="28362" y="7483"/>
                  </a:cubicBezTo>
                  <a:cubicBezTo>
                    <a:pt x="28373" y="7480"/>
                    <a:pt x="28380" y="7463"/>
                    <a:pt x="28376" y="7449"/>
                  </a:cubicBezTo>
                  <a:cubicBezTo>
                    <a:pt x="28370" y="7435"/>
                    <a:pt x="28380" y="7418"/>
                    <a:pt x="28397" y="7414"/>
                  </a:cubicBezTo>
                  <a:cubicBezTo>
                    <a:pt x="28411" y="7411"/>
                    <a:pt x="28442" y="7400"/>
                    <a:pt x="28470" y="7393"/>
                  </a:cubicBezTo>
                  <a:cubicBezTo>
                    <a:pt x="28508" y="7379"/>
                    <a:pt x="28508" y="7376"/>
                    <a:pt x="28466" y="7369"/>
                  </a:cubicBezTo>
                  <a:cubicBezTo>
                    <a:pt x="28442" y="7363"/>
                    <a:pt x="28418" y="7352"/>
                    <a:pt x="28415" y="7342"/>
                  </a:cubicBezTo>
                  <a:cubicBezTo>
                    <a:pt x="28409" y="7326"/>
                    <a:pt x="28503" y="7305"/>
                    <a:pt x="28566" y="7305"/>
                  </a:cubicBezTo>
                  <a:cubicBezTo>
                    <a:pt x="28584" y="7305"/>
                    <a:pt x="28599" y="7306"/>
                    <a:pt x="28609" y="7310"/>
                  </a:cubicBezTo>
                  <a:cubicBezTo>
                    <a:pt x="28620" y="7316"/>
                    <a:pt x="28638" y="7319"/>
                    <a:pt x="28656" y="7319"/>
                  </a:cubicBezTo>
                  <a:cubicBezTo>
                    <a:pt x="28672" y="7319"/>
                    <a:pt x="28688" y="7317"/>
                    <a:pt x="28703" y="7314"/>
                  </a:cubicBezTo>
                  <a:cubicBezTo>
                    <a:pt x="28716" y="7312"/>
                    <a:pt x="28733" y="7311"/>
                    <a:pt x="28748" y="7311"/>
                  </a:cubicBezTo>
                  <a:cubicBezTo>
                    <a:pt x="28763" y="7311"/>
                    <a:pt x="28777" y="7312"/>
                    <a:pt x="28786" y="7314"/>
                  </a:cubicBezTo>
                  <a:cubicBezTo>
                    <a:pt x="28793" y="7316"/>
                    <a:pt x="28800" y="7317"/>
                    <a:pt x="28807" y="7317"/>
                  </a:cubicBezTo>
                  <a:cubicBezTo>
                    <a:pt x="28821" y="7317"/>
                    <a:pt x="28834" y="7312"/>
                    <a:pt x="28841" y="7304"/>
                  </a:cubicBezTo>
                  <a:cubicBezTo>
                    <a:pt x="28848" y="7298"/>
                    <a:pt x="28853" y="7295"/>
                    <a:pt x="28856" y="7295"/>
                  </a:cubicBezTo>
                  <a:lnTo>
                    <a:pt x="28856" y="7295"/>
                  </a:lnTo>
                  <a:cubicBezTo>
                    <a:pt x="28859" y="7295"/>
                    <a:pt x="28859" y="7300"/>
                    <a:pt x="28855" y="7310"/>
                  </a:cubicBezTo>
                  <a:cubicBezTo>
                    <a:pt x="28852" y="7322"/>
                    <a:pt x="28871" y="7329"/>
                    <a:pt x="28907" y="7329"/>
                  </a:cubicBezTo>
                  <a:cubicBezTo>
                    <a:pt x="28915" y="7329"/>
                    <a:pt x="28923" y="7328"/>
                    <a:pt x="28932" y="7328"/>
                  </a:cubicBezTo>
                  <a:cubicBezTo>
                    <a:pt x="28944" y="7327"/>
                    <a:pt x="28956" y="7326"/>
                    <a:pt x="28967" y="7326"/>
                  </a:cubicBezTo>
                  <a:cubicBezTo>
                    <a:pt x="28998" y="7326"/>
                    <a:pt x="29024" y="7329"/>
                    <a:pt x="29032" y="7334"/>
                  </a:cubicBezTo>
                  <a:cubicBezTo>
                    <a:pt x="29035" y="7337"/>
                    <a:pt x="29042" y="7338"/>
                    <a:pt x="29049" y="7338"/>
                  </a:cubicBezTo>
                  <a:cubicBezTo>
                    <a:pt x="29063" y="7338"/>
                    <a:pt x="29082" y="7334"/>
                    <a:pt x="29098" y="7328"/>
                  </a:cubicBezTo>
                  <a:cubicBezTo>
                    <a:pt x="29114" y="7319"/>
                    <a:pt x="29122" y="7315"/>
                    <a:pt x="29125" y="7315"/>
                  </a:cubicBezTo>
                  <a:lnTo>
                    <a:pt x="29125" y="7315"/>
                  </a:lnTo>
                  <a:cubicBezTo>
                    <a:pt x="29127" y="7315"/>
                    <a:pt x="29124" y="7319"/>
                    <a:pt x="29115" y="7328"/>
                  </a:cubicBezTo>
                  <a:cubicBezTo>
                    <a:pt x="29094" y="7352"/>
                    <a:pt x="29105" y="7359"/>
                    <a:pt x="29167" y="7376"/>
                  </a:cubicBezTo>
                  <a:cubicBezTo>
                    <a:pt x="29183" y="7380"/>
                    <a:pt x="29204" y="7382"/>
                    <a:pt x="29227" y="7382"/>
                  </a:cubicBezTo>
                  <a:cubicBezTo>
                    <a:pt x="29322" y="7382"/>
                    <a:pt x="29457" y="7352"/>
                    <a:pt x="29452" y="7324"/>
                  </a:cubicBezTo>
                  <a:cubicBezTo>
                    <a:pt x="29452" y="7320"/>
                    <a:pt x="29453" y="7318"/>
                    <a:pt x="29455" y="7318"/>
                  </a:cubicBezTo>
                  <a:cubicBezTo>
                    <a:pt x="29459" y="7318"/>
                    <a:pt x="29467" y="7328"/>
                    <a:pt x="29480" y="7345"/>
                  </a:cubicBezTo>
                  <a:cubicBezTo>
                    <a:pt x="29504" y="7376"/>
                    <a:pt x="29504" y="7400"/>
                    <a:pt x="29486" y="7428"/>
                  </a:cubicBezTo>
                  <a:cubicBezTo>
                    <a:pt x="29472" y="7446"/>
                    <a:pt x="29467" y="7454"/>
                    <a:pt x="29470" y="7454"/>
                  </a:cubicBezTo>
                  <a:cubicBezTo>
                    <a:pt x="29472" y="7454"/>
                    <a:pt x="29480" y="7449"/>
                    <a:pt x="29494" y="7442"/>
                  </a:cubicBezTo>
                  <a:cubicBezTo>
                    <a:pt x="29509" y="7432"/>
                    <a:pt x="29539" y="7427"/>
                    <a:pt x="29569" y="7427"/>
                  </a:cubicBezTo>
                  <a:cubicBezTo>
                    <a:pt x="29612" y="7427"/>
                    <a:pt x="29656" y="7436"/>
                    <a:pt x="29660" y="7453"/>
                  </a:cubicBezTo>
                  <a:cubicBezTo>
                    <a:pt x="29664" y="7459"/>
                    <a:pt x="29639" y="7477"/>
                    <a:pt x="29608" y="7488"/>
                  </a:cubicBezTo>
                  <a:lnTo>
                    <a:pt x="29549" y="7508"/>
                  </a:lnTo>
                  <a:lnTo>
                    <a:pt x="29619" y="7522"/>
                  </a:lnTo>
                  <a:cubicBezTo>
                    <a:pt x="29637" y="7526"/>
                    <a:pt x="29652" y="7528"/>
                    <a:pt x="29664" y="7528"/>
                  </a:cubicBezTo>
                  <a:cubicBezTo>
                    <a:pt x="29683" y="7528"/>
                    <a:pt x="29694" y="7523"/>
                    <a:pt x="29698" y="7512"/>
                  </a:cubicBezTo>
                  <a:cubicBezTo>
                    <a:pt x="29704" y="7497"/>
                    <a:pt x="29720" y="7490"/>
                    <a:pt x="29742" y="7490"/>
                  </a:cubicBezTo>
                  <a:cubicBezTo>
                    <a:pt x="29747" y="7490"/>
                    <a:pt x="29752" y="7490"/>
                    <a:pt x="29757" y="7491"/>
                  </a:cubicBezTo>
                  <a:cubicBezTo>
                    <a:pt x="29806" y="7494"/>
                    <a:pt x="29806" y="7494"/>
                    <a:pt x="29764" y="7508"/>
                  </a:cubicBezTo>
                  <a:cubicBezTo>
                    <a:pt x="29736" y="7515"/>
                    <a:pt x="29754" y="7525"/>
                    <a:pt x="29819" y="7536"/>
                  </a:cubicBezTo>
                  <a:cubicBezTo>
                    <a:pt x="29872" y="7545"/>
                    <a:pt x="29902" y="7550"/>
                    <a:pt x="29915" y="7550"/>
                  </a:cubicBezTo>
                  <a:cubicBezTo>
                    <a:pt x="29933" y="7550"/>
                    <a:pt x="29927" y="7543"/>
                    <a:pt x="29913" y="7525"/>
                  </a:cubicBezTo>
                  <a:cubicBezTo>
                    <a:pt x="29896" y="7508"/>
                    <a:pt x="29910" y="7498"/>
                    <a:pt x="29965" y="7488"/>
                  </a:cubicBezTo>
                  <a:cubicBezTo>
                    <a:pt x="30007" y="7480"/>
                    <a:pt x="30045" y="7477"/>
                    <a:pt x="30048" y="7477"/>
                  </a:cubicBezTo>
                  <a:cubicBezTo>
                    <a:pt x="30050" y="7478"/>
                    <a:pt x="30055" y="7479"/>
                    <a:pt x="30061" y="7479"/>
                  </a:cubicBezTo>
                  <a:cubicBezTo>
                    <a:pt x="30067" y="7479"/>
                    <a:pt x="30075" y="7478"/>
                    <a:pt x="30080" y="7477"/>
                  </a:cubicBezTo>
                  <a:cubicBezTo>
                    <a:pt x="30083" y="7476"/>
                    <a:pt x="30087" y="7476"/>
                    <a:pt x="30089" y="7476"/>
                  </a:cubicBezTo>
                  <a:cubicBezTo>
                    <a:pt x="30128" y="7476"/>
                    <a:pt x="30104" y="7516"/>
                    <a:pt x="30056" y="7525"/>
                  </a:cubicBezTo>
                  <a:cubicBezTo>
                    <a:pt x="30027" y="7529"/>
                    <a:pt x="30007" y="7543"/>
                    <a:pt x="30018" y="7550"/>
                  </a:cubicBezTo>
                  <a:cubicBezTo>
                    <a:pt x="30024" y="7555"/>
                    <a:pt x="30035" y="7557"/>
                    <a:pt x="30049" y="7557"/>
                  </a:cubicBezTo>
                  <a:cubicBezTo>
                    <a:pt x="30066" y="7557"/>
                    <a:pt x="30088" y="7554"/>
                    <a:pt x="30111" y="7546"/>
                  </a:cubicBezTo>
                  <a:cubicBezTo>
                    <a:pt x="30130" y="7541"/>
                    <a:pt x="30154" y="7538"/>
                    <a:pt x="30178" y="7538"/>
                  </a:cubicBezTo>
                  <a:cubicBezTo>
                    <a:pt x="30201" y="7538"/>
                    <a:pt x="30224" y="7541"/>
                    <a:pt x="30239" y="7546"/>
                  </a:cubicBezTo>
                  <a:cubicBezTo>
                    <a:pt x="30259" y="7553"/>
                    <a:pt x="30272" y="7556"/>
                    <a:pt x="30281" y="7556"/>
                  </a:cubicBezTo>
                  <a:cubicBezTo>
                    <a:pt x="30296" y="7556"/>
                    <a:pt x="30298" y="7547"/>
                    <a:pt x="30298" y="7525"/>
                  </a:cubicBezTo>
                  <a:cubicBezTo>
                    <a:pt x="30298" y="7510"/>
                    <a:pt x="30299" y="7502"/>
                    <a:pt x="30303" y="7502"/>
                  </a:cubicBezTo>
                  <a:cubicBezTo>
                    <a:pt x="30306" y="7502"/>
                    <a:pt x="30314" y="7511"/>
                    <a:pt x="30326" y="7529"/>
                  </a:cubicBezTo>
                  <a:cubicBezTo>
                    <a:pt x="30346" y="7555"/>
                    <a:pt x="30383" y="7570"/>
                    <a:pt x="30416" y="7570"/>
                  </a:cubicBezTo>
                  <a:cubicBezTo>
                    <a:pt x="30436" y="7570"/>
                    <a:pt x="30455" y="7565"/>
                    <a:pt x="30468" y="7553"/>
                  </a:cubicBezTo>
                  <a:cubicBezTo>
                    <a:pt x="30474" y="7547"/>
                    <a:pt x="30488" y="7545"/>
                    <a:pt x="30505" y="7545"/>
                  </a:cubicBezTo>
                  <a:cubicBezTo>
                    <a:pt x="30519" y="7545"/>
                    <a:pt x="30536" y="7547"/>
                    <a:pt x="30551" y="7550"/>
                  </a:cubicBezTo>
                  <a:cubicBezTo>
                    <a:pt x="30570" y="7556"/>
                    <a:pt x="30587" y="7558"/>
                    <a:pt x="30598" y="7558"/>
                  </a:cubicBezTo>
                  <a:cubicBezTo>
                    <a:pt x="30607" y="7558"/>
                    <a:pt x="30612" y="7556"/>
                    <a:pt x="30610" y="7553"/>
                  </a:cubicBezTo>
                  <a:cubicBezTo>
                    <a:pt x="30610" y="7549"/>
                    <a:pt x="30612" y="7547"/>
                    <a:pt x="30614" y="7547"/>
                  </a:cubicBezTo>
                  <a:cubicBezTo>
                    <a:pt x="30618" y="7547"/>
                    <a:pt x="30623" y="7550"/>
                    <a:pt x="30631" y="7557"/>
                  </a:cubicBezTo>
                  <a:cubicBezTo>
                    <a:pt x="30645" y="7567"/>
                    <a:pt x="30697" y="7577"/>
                    <a:pt x="30749" y="7584"/>
                  </a:cubicBezTo>
                  <a:cubicBezTo>
                    <a:pt x="30778" y="7587"/>
                    <a:pt x="30798" y="7588"/>
                    <a:pt x="30811" y="7588"/>
                  </a:cubicBezTo>
                  <a:cubicBezTo>
                    <a:pt x="30837" y="7588"/>
                    <a:pt x="30839" y="7582"/>
                    <a:pt x="30833" y="7563"/>
                  </a:cubicBezTo>
                  <a:cubicBezTo>
                    <a:pt x="30828" y="7550"/>
                    <a:pt x="30819" y="7543"/>
                    <a:pt x="30808" y="7543"/>
                  </a:cubicBezTo>
                  <a:cubicBezTo>
                    <a:pt x="30805" y="7543"/>
                    <a:pt x="30801" y="7544"/>
                    <a:pt x="30798" y="7546"/>
                  </a:cubicBezTo>
                  <a:cubicBezTo>
                    <a:pt x="30773" y="7554"/>
                    <a:pt x="30754" y="7559"/>
                    <a:pt x="30740" y="7559"/>
                  </a:cubicBezTo>
                  <a:cubicBezTo>
                    <a:pt x="30718" y="7559"/>
                    <a:pt x="30707" y="7548"/>
                    <a:pt x="30701" y="7525"/>
                  </a:cubicBezTo>
                  <a:cubicBezTo>
                    <a:pt x="30691" y="7494"/>
                    <a:pt x="30722" y="7470"/>
                    <a:pt x="30753" y="7470"/>
                  </a:cubicBezTo>
                  <a:cubicBezTo>
                    <a:pt x="30767" y="7470"/>
                    <a:pt x="30781" y="7475"/>
                    <a:pt x="30791" y="7488"/>
                  </a:cubicBezTo>
                  <a:cubicBezTo>
                    <a:pt x="30799" y="7496"/>
                    <a:pt x="30809" y="7501"/>
                    <a:pt x="30821" y="7501"/>
                  </a:cubicBezTo>
                  <a:cubicBezTo>
                    <a:pt x="30832" y="7501"/>
                    <a:pt x="30844" y="7497"/>
                    <a:pt x="30857" y="7491"/>
                  </a:cubicBezTo>
                  <a:cubicBezTo>
                    <a:pt x="30871" y="7484"/>
                    <a:pt x="30887" y="7480"/>
                    <a:pt x="30904" y="7480"/>
                  </a:cubicBezTo>
                  <a:cubicBezTo>
                    <a:pt x="30920" y="7480"/>
                    <a:pt x="30937" y="7484"/>
                    <a:pt x="30951" y="7491"/>
                  </a:cubicBezTo>
                  <a:cubicBezTo>
                    <a:pt x="30967" y="7497"/>
                    <a:pt x="30983" y="7500"/>
                    <a:pt x="30995" y="7500"/>
                  </a:cubicBezTo>
                  <a:cubicBezTo>
                    <a:pt x="31004" y="7500"/>
                    <a:pt x="31010" y="7498"/>
                    <a:pt x="31013" y="7494"/>
                  </a:cubicBezTo>
                  <a:cubicBezTo>
                    <a:pt x="31016" y="7491"/>
                    <a:pt x="31019" y="7490"/>
                    <a:pt x="31021" y="7490"/>
                  </a:cubicBezTo>
                  <a:cubicBezTo>
                    <a:pt x="31025" y="7490"/>
                    <a:pt x="31028" y="7493"/>
                    <a:pt x="31030" y="7501"/>
                  </a:cubicBezTo>
                  <a:cubicBezTo>
                    <a:pt x="31033" y="7510"/>
                    <a:pt x="31046" y="7515"/>
                    <a:pt x="31063" y="7515"/>
                  </a:cubicBezTo>
                  <a:cubicBezTo>
                    <a:pt x="31071" y="7515"/>
                    <a:pt x="31080" y="7514"/>
                    <a:pt x="31089" y="7512"/>
                  </a:cubicBezTo>
                  <a:cubicBezTo>
                    <a:pt x="31107" y="7508"/>
                    <a:pt x="31122" y="7506"/>
                    <a:pt x="31136" y="7506"/>
                  </a:cubicBezTo>
                  <a:cubicBezTo>
                    <a:pt x="31171" y="7506"/>
                    <a:pt x="31196" y="7519"/>
                    <a:pt x="31222" y="7546"/>
                  </a:cubicBezTo>
                  <a:cubicBezTo>
                    <a:pt x="31233" y="7562"/>
                    <a:pt x="31255" y="7570"/>
                    <a:pt x="31282" y="7570"/>
                  </a:cubicBezTo>
                  <a:cubicBezTo>
                    <a:pt x="31302" y="7570"/>
                    <a:pt x="31324" y="7566"/>
                    <a:pt x="31346" y="7557"/>
                  </a:cubicBezTo>
                  <a:cubicBezTo>
                    <a:pt x="31347" y="7556"/>
                    <a:pt x="31348" y="7556"/>
                    <a:pt x="31349" y="7556"/>
                  </a:cubicBezTo>
                  <a:cubicBezTo>
                    <a:pt x="31357" y="7556"/>
                    <a:pt x="31368" y="7565"/>
                    <a:pt x="31371" y="7577"/>
                  </a:cubicBezTo>
                  <a:cubicBezTo>
                    <a:pt x="31374" y="7595"/>
                    <a:pt x="31409" y="7612"/>
                    <a:pt x="31446" y="7616"/>
                  </a:cubicBezTo>
                  <a:cubicBezTo>
                    <a:pt x="31485" y="7616"/>
                    <a:pt x="31526" y="7626"/>
                    <a:pt x="31540" y="7640"/>
                  </a:cubicBezTo>
                  <a:cubicBezTo>
                    <a:pt x="31548" y="7646"/>
                    <a:pt x="31552" y="7649"/>
                    <a:pt x="31555" y="7649"/>
                  </a:cubicBezTo>
                  <a:cubicBezTo>
                    <a:pt x="31560" y="7649"/>
                    <a:pt x="31560" y="7643"/>
                    <a:pt x="31558" y="7633"/>
                  </a:cubicBezTo>
                  <a:cubicBezTo>
                    <a:pt x="31550" y="7611"/>
                    <a:pt x="31561" y="7600"/>
                    <a:pt x="31577" y="7600"/>
                  </a:cubicBezTo>
                  <a:cubicBezTo>
                    <a:pt x="31597" y="7600"/>
                    <a:pt x="31624" y="7615"/>
                    <a:pt x="31638" y="7643"/>
                  </a:cubicBezTo>
                  <a:cubicBezTo>
                    <a:pt x="31651" y="7675"/>
                    <a:pt x="31679" y="7692"/>
                    <a:pt x="31710" y="7692"/>
                  </a:cubicBezTo>
                  <a:cubicBezTo>
                    <a:pt x="31738" y="7692"/>
                    <a:pt x="31763" y="7709"/>
                    <a:pt x="31773" y="7737"/>
                  </a:cubicBezTo>
                  <a:cubicBezTo>
                    <a:pt x="31785" y="7769"/>
                    <a:pt x="31790" y="7781"/>
                    <a:pt x="31765" y="7781"/>
                  </a:cubicBezTo>
                  <a:cubicBezTo>
                    <a:pt x="31749" y="7781"/>
                    <a:pt x="31721" y="7776"/>
                    <a:pt x="31675" y="7768"/>
                  </a:cubicBezTo>
                  <a:cubicBezTo>
                    <a:pt x="31624" y="7758"/>
                    <a:pt x="31550" y="7754"/>
                    <a:pt x="31516" y="7754"/>
                  </a:cubicBezTo>
                  <a:cubicBezTo>
                    <a:pt x="31508" y="7755"/>
                    <a:pt x="31500" y="7755"/>
                    <a:pt x="31493" y="7755"/>
                  </a:cubicBezTo>
                  <a:cubicBezTo>
                    <a:pt x="31466" y="7755"/>
                    <a:pt x="31452" y="7749"/>
                    <a:pt x="31457" y="7744"/>
                  </a:cubicBezTo>
                  <a:cubicBezTo>
                    <a:pt x="31474" y="7713"/>
                    <a:pt x="31372" y="7692"/>
                    <a:pt x="31247" y="7692"/>
                  </a:cubicBezTo>
                  <a:cubicBezTo>
                    <a:pt x="31216" y="7692"/>
                    <a:pt x="31184" y="7693"/>
                    <a:pt x="31152" y="7696"/>
                  </a:cubicBezTo>
                  <a:cubicBezTo>
                    <a:pt x="31103" y="7702"/>
                    <a:pt x="31092" y="7706"/>
                    <a:pt x="31113" y="7717"/>
                  </a:cubicBezTo>
                  <a:cubicBezTo>
                    <a:pt x="31123" y="7722"/>
                    <a:pt x="31140" y="7725"/>
                    <a:pt x="31159" y="7725"/>
                  </a:cubicBezTo>
                  <a:cubicBezTo>
                    <a:pt x="31175" y="7725"/>
                    <a:pt x="31192" y="7723"/>
                    <a:pt x="31207" y="7720"/>
                  </a:cubicBezTo>
                  <a:cubicBezTo>
                    <a:pt x="31214" y="7718"/>
                    <a:pt x="31222" y="7718"/>
                    <a:pt x="31230" y="7718"/>
                  </a:cubicBezTo>
                  <a:cubicBezTo>
                    <a:pt x="31266" y="7718"/>
                    <a:pt x="31315" y="7730"/>
                    <a:pt x="31346" y="7744"/>
                  </a:cubicBezTo>
                  <a:cubicBezTo>
                    <a:pt x="31418" y="7776"/>
                    <a:pt x="31516" y="7799"/>
                    <a:pt x="31564" y="7799"/>
                  </a:cubicBezTo>
                  <a:cubicBezTo>
                    <a:pt x="31579" y="7799"/>
                    <a:pt x="31589" y="7797"/>
                    <a:pt x="31592" y="7792"/>
                  </a:cubicBezTo>
                  <a:cubicBezTo>
                    <a:pt x="31594" y="7790"/>
                    <a:pt x="31598" y="7788"/>
                    <a:pt x="31603" y="7788"/>
                  </a:cubicBezTo>
                  <a:cubicBezTo>
                    <a:pt x="31623" y="7788"/>
                    <a:pt x="31668" y="7811"/>
                    <a:pt x="31738" y="7858"/>
                  </a:cubicBezTo>
                  <a:cubicBezTo>
                    <a:pt x="31756" y="7870"/>
                    <a:pt x="31768" y="7877"/>
                    <a:pt x="31773" y="7877"/>
                  </a:cubicBezTo>
                  <a:cubicBezTo>
                    <a:pt x="31776" y="7877"/>
                    <a:pt x="31775" y="7873"/>
                    <a:pt x="31769" y="7866"/>
                  </a:cubicBezTo>
                  <a:cubicBezTo>
                    <a:pt x="31755" y="7848"/>
                    <a:pt x="31752" y="7831"/>
                    <a:pt x="31766" y="7831"/>
                  </a:cubicBezTo>
                  <a:cubicBezTo>
                    <a:pt x="31768" y="7830"/>
                    <a:pt x="31770" y="7830"/>
                    <a:pt x="31771" y="7830"/>
                  </a:cubicBezTo>
                  <a:cubicBezTo>
                    <a:pt x="31781" y="7830"/>
                    <a:pt x="31791" y="7836"/>
                    <a:pt x="31794" y="7848"/>
                  </a:cubicBezTo>
                  <a:cubicBezTo>
                    <a:pt x="31797" y="7857"/>
                    <a:pt x="31800" y="7861"/>
                    <a:pt x="31803" y="7861"/>
                  </a:cubicBezTo>
                  <a:cubicBezTo>
                    <a:pt x="31806" y="7861"/>
                    <a:pt x="31808" y="7857"/>
                    <a:pt x="31808" y="7848"/>
                  </a:cubicBezTo>
                  <a:cubicBezTo>
                    <a:pt x="31810" y="7834"/>
                    <a:pt x="31823" y="7828"/>
                    <a:pt x="31851" y="7828"/>
                  </a:cubicBezTo>
                  <a:cubicBezTo>
                    <a:pt x="31864" y="7828"/>
                    <a:pt x="31879" y="7829"/>
                    <a:pt x="31898" y="7831"/>
                  </a:cubicBezTo>
                  <a:cubicBezTo>
                    <a:pt x="31932" y="7833"/>
                    <a:pt x="31957" y="7834"/>
                    <a:pt x="31973" y="7834"/>
                  </a:cubicBezTo>
                  <a:cubicBezTo>
                    <a:pt x="32006" y="7834"/>
                    <a:pt x="32007" y="7828"/>
                    <a:pt x="31988" y="7810"/>
                  </a:cubicBezTo>
                  <a:cubicBezTo>
                    <a:pt x="31981" y="7805"/>
                    <a:pt x="31980" y="7803"/>
                    <a:pt x="31983" y="7803"/>
                  </a:cubicBezTo>
                  <a:lnTo>
                    <a:pt x="31983" y="7803"/>
                  </a:lnTo>
                  <a:cubicBezTo>
                    <a:pt x="31987" y="7803"/>
                    <a:pt x="31995" y="7806"/>
                    <a:pt x="32008" y="7813"/>
                  </a:cubicBezTo>
                  <a:cubicBezTo>
                    <a:pt x="32024" y="7823"/>
                    <a:pt x="32039" y="7828"/>
                    <a:pt x="32054" y="7828"/>
                  </a:cubicBezTo>
                  <a:cubicBezTo>
                    <a:pt x="32066" y="7828"/>
                    <a:pt x="32077" y="7824"/>
                    <a:pt x="32088" y="7816"/>
                  </a:cubicBezTo>
                  <a:cubicBezTo>
                    <a:pt x="32099" y="7811"/>
                    <a:pt x="32106" y="7807"/>
                    <a:pt x="32111" y="7807"/>
                  </a:cubicBezTo>
                  <a:cubicBezTo>
                    <a:pt x="32117" y="7807"/>
                    <a:pt x="32118" y="7812"/>
                    <a:pt x="32117" y="7824"/>
                  </a:cubicBezTo>
                  <a:cubicBezTo>
                    <a:pt x="32109" y="7837"/>
                    <a:pt x="32127" y="7851"/>
                    <a:pt x="32151" y="7851"/>
                  </a:cubicBezTo>
                  <a:cubicBezTo>
                    <a:pt x="32153" y="7852"/>
                    <a:pt x="32156" y="7852"/>
                    <a:pt x="32159" y="7852"/>
                  </a:cubicBezTo>
                  <a:cubicBezTo>
                    <a:pt x="32177" y="7852"/>
                    <a:pt x="32192" y="7843"/>
                    <a:pt x="32192" y="7831"/>
                  </a:cubicBezTo>
                  <a:cubicBezTo>
                    <a:pt x="32195" y="7812"/>
                    <a:pt x="32224" y="7796"/>
                    <a:pt x="32245" y="7796"/>
                  </a:cubicBezTo>
                  <a:cubicBezTo>
                    <a:pt x="32254" y="7796"/>
                    <a:pt x="32262" y="7799"/>
                    <a:pt x="32266" y="7806"/>
                  </a:cubicBezTo>
                  <a:cubicBezTo>
                    <a:pt x="32266" y="7810"/>
                    <a:pt x="32282" y="7813"/>
                    <a:pt x="32308" y="7813"/>
                  </a:cubicBezTo>
                  <a:cubicBezTo>
                    <a:pt x="32329" y="7813"/>
                    <a:pt x="32357" y="7811"/>
                    <a:pt x="32387" y="7806"/>
                  </a:cubicBezTo>
                  <a:cubicBezTo>
                    <a:pt x="32415" y="7803"/>
                    <a:pt x="32445" y="7802"/>
                    <a:pt x="32470" y="7802"/>
                  </a:cubicBezTo>
                  <a:cubicBezTo>
                    <a:pt x="32502" y="7802"/>
                    <a:pt x="32528" y="7804"/>
                    <a:pt x="32540" y="7810"/>
                  </a:cubicBezTo>
                  <a:cubicBezTo>
                    <a:pt x="32554" y="7819"/>
                    <a:pt x="32589" y="7825"/>
                    <a:pt x="32625" y="7825"/>
                  </a:cubicBezTo>
                  <a:cubicBezTo>
                    <a:pt x="32632" y="7825"/>
                    <a:pt x="32640" y="7825"/>
                    <a:pt x="32647" y="7824"/>
                  </a:cubicBezTo>
                  <a:cubicBezTo>
                    <a:pt x="32652" y="7824"/>
                    <a:pt x="32657" y="7824"/>
                    <a:pt x="32663" y="7824"/>
                  </a:cubicBezTo>
                  <a:cubicBezTo>
                    <a:pt x="32766" y="7824"/>
                    <a:pt x="32933" y="7853"/>
                    <a:pt x="32959" y="7876"/>
                  </a:cubicBezTo>
                  <a:cubicBezTo>
                    <a:pt x="32973" y="7886"/>
                    <a:pt x="33028" y="7904"/>
                    <a:pt x="33084" y="7911"/>
                  </a:cubicBezTo>
                  <a:cubicBezTo>
                    <a:pt x="33185" y="7925"/>
                    <a:pt x="33244" y="7941"/>
                    <a:pt x="33341" y="7987"/>
                  </a:cubicBezTo>
                  <a:cubicBezTo>
                    <a:pt x="33365" y="7999"/>
                    <a:pt x="33392" y="8009"/>
                    <a:pt x="33403" y="8009"/>
                  </a:cubicBezTo>
                  <a:cubicBezTo>
                    <a:pt x="33405" y="8009"/>
                    <a:pt x="33406" y="8008"/>
                    <a:pt x="33407" y="8008"/>
                  </a:cubicBezTo>
                  <a:cubicBezTo>
                    <a:pt x="33414" y="8008"/>
                    <a:pt x="33452" y="8015"/>
                    <a:pt x="33494" y="8029"/>
                  </a:cubicBezTo>
                  <a:cubicBezTo>
                    <a:pt x="33519" y="8037"/>
                    <a:pt x="33554" y="8041"/>
                    <a:pt x="33589" y="8041"/>
                  </a:cubicBezTo>
                  <a:cubicBezTo>
                    <a:pt x="33612" y="8041"/>
                    <a:pt x="33634" y="8039"/>
                    <a:pt x="33653" y="8035"/>
                  </a:cubicBezTo>
                  <a:cubicBezTo>
                    <a:pt x="33676" y="8032"/>
                    <a:pt x="33697" y="8030"/>
                    <a:pt x="33712" y="8030"/>
                  </a:cubicBezTo>
                  <a:cubicBezTo>
                    <a:pt x="33728" y="8030"/>
                    <a:pt x="33738" y="8032"/>
                    <a:pt x="33740" y="8035"/>
                  </a:cubicBezTo>
                  <a:cubicBezTo>
                    <a:pt x="33742" y="8040"/>
                    <a:pt x="33746" y="8041"/>
                    <a:pt x="33753" y="8041"/>
                  </a:cubicBezTo>
                  <a:cubicBezTo>
                    <a:pt x="33762" y="8041"/>
                    <a:pt x="33775" y="8038"/>
                    <a:pt x="33789" y="8032"/>
                  </a:cubicBezTo>
                  <a:cubicBezTo>
                    <a:pt x="33801" y="8025"/>
                    <a:pt x="33811" y="8021"/>
                    <a:pt x="33818" y="8021"/>
                  </a:cubicBezTo>
                  <a:cubicBezTo>
                    <a:pt x="33824" y="8021"/>
                    <a:pt x="33827" y="8024"/>
                    <a:pt x="33827" y="8029"/>
                  </a:cubicBezTo>
                  <a:cubicBezTo>
                    <a:pt x="33821" y="8040"/>
                    <a:pt x="33922" y="8056"/>
                    <a:pt x="33984" y="8056"/>
                  </a:cubicBezTo>
                  <a:cubicBezTo>
                    <a:pt x="33997" y="8056"/>
                    <a:pt x="34009" y="8055"/>
                    <a:pt x="34018" y="8053"/>
                  </a:cubicBezTo>
                  <a:cubicBezTo>
                    <a:pt x="34028" y="8053"/>
                    <a:pt x="34042" y="8056"/>
                    <a:pt x="34056" y="8063"/>
                  </a:cubicBezTo>
                  <a:cubicBezTo>
                    <a:pt x="34060" y="8064"/>
                    <a:pt x="34067" y="8065"/>
                    <a:pt x="34077" y="8065"/>
                  </a:cubicBezTo>
                  <a:cubicBezTo>
                    <a:pt x="34093" y="8065"/>
                    <a:pt x="34117" y="8063"/>
                    <a:pt x="34139" y="8056"/>
                  </a:cubicBezTo>
                  <a:cubicBezTo>
                    <a:pt x="34154" y="8053"/>
                    <a:pt x="34169" y="8052"/>
                    <a:pt x="34181" y="8052"/>
                  </a:cubicBezTo>
                  <a:cubicBezTo>
                    <a:pt x="34196" y="8052"/>
                    <a:pt x="34206" y="8054"/>
                    <a:pt x="34208" y="8060"/>
                  </a:cubicBezTo>
                  <a:cubicBezTo>
                    <a:pt x="34211" y="8068"/>
                    <a:pt x="34225" y="8072"/>
                    <a:pt x="34243" y="8072"/>
                  </a:cubicBezTo>
                  <a:cubicBezTo>
                    <a:pt x="34248" y="8072"/>
                    <a:pt x="34255" y="8071"/>
                    <a:pt x="34261" y="8070"/>
                  </a:cubicBezTo>
                  <a:cubicBezTo>
                    <a:pt x="34269" y="8067"/>
                    <a:pt x="34279" y="8066"/>
                    <a:pt x="34288" y="8066"/>
                  </a:cubicBezTo>
                  <a:cubicBezTo>
                    <a:pt x="34303" y="8066"/>
                    <a:pt x="34317" y="8069"/>
                    <a:pt x="34323" y="8074"/>
                  </a:cubicBezTo>
                  <a:cubicBezTo>
                    <a:pt x="34328" y="8079"/>
                    <a:pt x="34335" y="8081"/>
                    <a:pt x="34342" y="8081"/>
                  </a:cubicBezTo>
                  <a:cubicBezTo>
                    <a:pt x="34349" y="8081"/>
                    <a:pt x="34356" y="8079"/>
                    <a:pt x="34361" y="8074"/>
                  </a:cubicBezTo>
                  <a:cubicBezTo>
                    <a:pt x="34364" y="8068"/>
                    <a:pt x="34369" y="8066"/>
                    <a:pt x="34373" y="8066"/>
                  </a:cubicBezTo>
                  <a:cubicBezTo>
                    <a:pt x="34376" y="8066"/>
                    <a:pt x="34380" y="8068"/>
                    <a:pt x="34381" y="8074"/>
                  </a:cubicBezTo>
                  <a:cubicBezTo>
                    <a:pt x="34386" y="8084"/>
                    <a:pt x="34423" y="8091"/>
                    <a:pt x="34465" y="8091"/>
                  </a:cubicBezTo>
                  <a:cubicBezTo>
                    <a:pt x="34520" y="8091"/>
                    <a:pt x="34552" y="8105"/>
                    <a:pt x="34569" y="8136"/>
                  </a:cubicBezTo>
                  <a:cubicBezTo>
                    <a:pt x="34580" y="8159"/>
                    <a:pt x="34580" y="8172"/>
                    <a:pt x="34570" y="8172"/>
                  </a:cubicBezTo>
                  <a:cubicBezTo>
                    <a:pt x="34568" y="8172"/>
                    <a:pt x="34565" y="8172"/>
                    <a:pt x="34562" y="8170"/>
                  </a:cubicBezTo>
                  <a:cubicBezTo>
                    <a:pt x="34559" y="8170"/>
                    <a:pt x="34557" y="8170"/>
                    <a:pt x="34554" y="8170"/>
                  </a:cubicBezTo>
                  <a:cubicBezTo>
                    <a:pt x="34542" y="8170"/>
                    <a:pt x="34535" y="8176"/>
                    <a:pt x="34538" y="8184"/>
                  </a:cubicBezTo>
                  <a:cubicBezTo>
                    <a:pt x="34541" y="8195"/>
                    <a:pt x="34555" y="8209"/>
                    <a:pt x="34573" y="8212"/>
                  </a:cubicBezTo>
                  <a:cubicBezTo>
                    <a:pt x="34575" y="8213"/>
                    <a:pt x="34578" y="8213"/>
                    <a:pt x="34580" y="8213"/>
                  </a:cubicBezTo>
                  <a:cubicBezTo>
                    <a:pt x="34589" y="8213"/>
                    <a:pt x="34593" y="8207"/>
                    <a:pt x="34590" y="8199"/>
                  </a:cubicBezTo>
                  <a:cubicBezTo>
                    <a:pt x="34586" y="8184"/>
                    <a:pt x="34597" y="8175"/>
                    <a:pt x="34618" y="8167"/>
                  </a:cubicBezTo>
                  <a:cubicBezTo>
                    <a:pt x="34620" y="8167"/>
                    <a:pt x="34621" y="8167"/>
                    <a:pt x="34623" y="8167"/>
                  </a:cubicBezTo>
                  <a:cubicBezTo>
                    <a:pt x="34639" y="8167"/>
                    <a:pt x="34657" y="8180"/>
                    <a:pt x="34663" y="8199"/>
                  </a:cubicBezTo>
                  <a:cubicBezTo>
                    <a:pt x="34670" y="8223"/>
                    <a:pt x="34694" y="8240"/>
                    <a:pt x="34714" y="8244"/>
                  </a:cubicBezTo>
                  <a:cubicBezTo>
                    <a:pt x="34777" y="8247"/>
                    <a:pt x="34777" y="8299"/>
                    <a:pt x="34711" y="8309"/>
                  </a:cubicBezTo>
                  <a:cubicBezTo>
                    <a:pt x="34698" y="8311"/>
                    <a:pt x="34685" y="8312"/>
                    <a:pt x="34673" y="8312"/>
                  </a:cubicBezTo>
                  <a:cubicBezTo>
                    <a:pt x="34656" y="8312"/>
                    <a:pt x="34641" y="8310"/>
                    <a:pt x="34635" y="8306"/>
                  </a:cubicBezTo>
                  <a:cubicBezTo>
                    <a:pt x="34628" y="8303"/>
                    <a:pt x="34618" y="8301"/>
                    <a:pt x="34609" y="8301"/>
                  </a:cubicBezTo>
                  <a:cubicBezTo>
                    <a:pt x="34582" y="8301"/>
                    <a:pt x="34555" y="8315"/>
                    <a:pt x="34562" y="8334"/>
                  </a:cubicBezTo>
                  <a:cubicBezTo>
                    <a:pt x="34564" y="8339"/>
                    <a:pt x="34570" y="8342"/>
                    <a:pt x="34577" y="8342"/>
                  </a:cubicBezTo>
                  <a:cubicBezTo>
                    <a:pt x="34584" y="8342"/>
                    <a:pt x="34591" y="8340"/>
                    <a:pt x="34597" y="8337"/>
                  </a:cubicBezTo>
                  <a:cubicBezTo>
                    <a:pt x="34605" y="8332"/>
                    <a:pt x="34611" y="8329"/>
                    <a:pt x="34615" y="8329"/>
                  </a:cubicBezTo>
                  <a:cubicBezTo>
                    <a:pt x="34622" y="8329"/>
                    <a:pt x="34623" y="8335"/>
                    <a:pt x="34621" y="8348"/>
                  </a:cubicBezTo>
                  <a:cubicBezTo>
                    <a:pt x="34621" y="8362"/>
                    <a:pt x="34623" y="8369"/>
                    <a:pt x="34630" y="8369"/>
                  </a:cubicBezTo>
                  <a:cubicBezTo>
                    <a:pt x="34635" y="8369"/>
                    <a:pt x="34642" y="8365"/>
                    <a:pt x="34652" y="8358"/>
                  </a:cubicBezTo>
                  <a:cubicBezTo>
                    <a:pt x="34661" y="8353"/>
                    <a:pt x="34668" y="8350"/>
                    <a:pt x="34674" y="8350"/>
                  </a:cubicBezTo>
                  <a:cubicBezTo>
                    <a:pt x="34688" y="8350"/>
                    <a:pt x="34694" y="8367"/>
                    <a:pt x="34704" y="8413"/>
                  </a:cubicBezTo>
                  <a:cubicBezTo>
                    <a:pt x="34717" y="8474"/>
                    <a:pt x="34726" y="8487"/>
                    <a:pt x="34759" y="8487"/>
                  </a:cubicBezTo>
                  <a:cubicBezTo>
                    <a:pt x="34763" y="8487"/>
                    <a:pt x="34768" y="8487"/>
                    <a:pt x="34774" y="8487"/>
                  </a:cubicBezTo>
                  <a:cubicBezTo>
                    <a:pt x="34802" y="8483"/>
                    <a:pt x="34823" y="8469"/>
                    <a:pt x="34819" y="8458"/>
                  </a:cubicBezTo>
                  <a:cubicBezTo>
                    <a:pt x="34815" y="8448"/>
                    <a:pt x="34829" y="8434"/>
                    <a:pt x="34847" y="8431"/>
                  </a:cubicBezTo>
                  <a:cubicBezTo>
                    <a:pt x="34868" y="8424"/>
                    <a:pt x="34874" y="8413"/>
                    <a:pt x="34864" y="8403"/>
                  </a:cubicBezTo>
                  <a:cubicBezTo>
                    <a:pt x="34850" y="8396"/>
                    <a:pt x="34860" y="8383"/>
                    <a:pt x="34888" y="8375"/>
                  </a:cubicBezTo>
                  <a:cubicBezTo>
                    <a:pt x="34916" y="8369"/>
                    <a:pt x="34927" y="8358"/>
                    <a:pt x="34909" y="8337"/>
                  </a:cubicBezTo>
                  <a:cubicBezTo>
                    <a:pt x="34901" y="8327"/>
                    <a:pt x="34890" y="8321"/>
                    <a:pt x="34882" y="8321"/>
                  </a:cubicBezTo>
                  <a:cubicBezTo>
                    <a:pt x="34879" y="8321"/>
                    <a:pt x="34876" y="8322"/>
                    <a:pt x="34874" y="8324"/>
                  </a:cubicBezTo>
                  <a:cubicBezTo>
                    <a:pt x="34873" y="8325"/>
                    <a:pt x="34870" y="8326"/>
                    <a:pt x="34867" y="8326"/>
                  </a:cubicBezTo>
                  <a:cubicBezTo>
                    <a:pt x="34857" y="8326"/>
                    <a:pt x="34842" y="8319"/>
                    <a:pt x="34826" y="8306"/>
                  </a:cubicBezTo>
                  <a:cubicBezTo>
                    <a:pt x="34798" y="8285"/>
                    <a:pt x="34791" y="8268"/>
                    <a:pt x="34805" y="8258"/>
                  </a:cubicBezTo>
                  <a:cubicBezTo>
                    <a:pt x="34809" y="8253"/>
                    <a:pt x="34813" y="8251"/>
                    <a:pt x="34817" y="8251"/>
                  </a:cubicBezTo>
                  <a:cubicBezTo>
                    <a:pt x="34823" y="8251"/>
                    <a:pt x="34827" y="8256"/>
                    <a:pt x="34829" y="8264"/>
                  </a:cubicBezTo>
                  <a:cubicBezTo>
                    <a:pt x="34831" y="8271"/>
                    <a:pt x="34837" y="8274"/>
                    <a:pt x="34846" y="8274"/>
                  </a:cubicBezTo>
                  <a:cubicBezTo>
                    <a:pt x="34857" y="8274"/>
                    <a:pt x="34874" y="8269"/>
                    <a:pt x="34895" y="8258"/>
                  </a:cubicBezTo>
                  <a:cubicBezTo>
                    <a:pt x="34918" y="8246"/>
                    <a:pt x="34931" y="8240"/>
                    <a:pt x="34935" y="8240"/>
                  </a:cubicBezTo>
                  <a:lnTo>
                    <a:pt x="34935" y="8240"/>
                  </a:lnTo>
                  <a:cubicBezTo>
                    <a:pt x="34940" y="8240"/>
                    <a:pt x="34934" y="8248"/>
                    <a:pt x="34919" y="8264"/>
                  </a:cubicBezTo>
                  <a:cubicBezTo>
                    <a:pt x="34888" y="8306"/>
                    <a:pt x="34906" y="8327"/>
                    <a:pt x="34989" y="8344"/>
                  </a:cubicBezTo>
                  <a:cubicBezTo>
                    <a:pt x="35003" y="8347"/>
                    <a:pt x="35015" y="8348"/>
                    <a:pt x="35024" y="8348"/>
                  </a:cubicBezTo>
                  <a:cubicBezTo>
                    <a:pt x="35064" y="8348"/>
                    <a:pt x="35065" y="8326"/>
                    <a:pt x="35034" y="8279"/>
                  </a:cubicBezTo>
                  <a:cubicBezTo>
                    <a:pt x="35016" y="8252"/>
                    <a:pt x="35011" y="8241"/>
                    <a:pt x="35020" y="8241"/>
                  </a:cubicBezTo>
                  <a:cubicBezTo>
                    <a:pt x="35025" y="8241"/>
                    <a:pt x="35034" y="8244"/>
                    <a:pt x="35048" y="8250"/>
                  </a:cubicBezTo>
                  <a:cubicBezTo>
                    <a:pt x="35068" y="8261"/>
                    <a:pt x="35097" y="8299"/>
                    <a:pt x="35107" y="8330"/>
                  </a:cubicBezTo>
                  <a:cubicBezTo>
                    <a:pt x="35118" y="8372"/>
                    <a:pt x="35129" y="8385"/>
                    <a:pt x="35160" y="8385"/>
                  </a:cubicBezTo>
                  <a:cubicBezTo>
                    <a:pt x="35167" y="8385"/>
                    <a:pt x="35176" y="8384"/>
                    <a:pt x="35187" y="8383"/>
                  </a:cubicBezTo>
                  <a:cubicBezTo>
                    <a:pt x="35199" y="8380"/>
                    <a:pt x="35212" y="8379"/>
                    <a:pt x="35222" y="8379"/>
                  </a:cubicBezTo>
                  <a:cubicBezTo>
                    <a:pt x="35240" y="8379"/>
                    <a:pt x="35254" y="8382"/>
                    <a:pt x="35256" y="8389"/>
                  </a:cubicBezTo>
                  <a:cubicBezTo>
                    <a:pt x="35258" y="8399"/>
                    <a:pt x="35295" y="8404"/>
                    <a:pt x="35335" y="8404"/>
                  </a:cubicBezTo>
                  <a:cubicBezTo>
                    <a:pt x="35367" y="8404"/>
                    <a:pt x="35402" y="8401"/>
                    <a:pt x="35419" y="8393"/>
                  </a:cubicBezTo>
                  <a:cubicBezTo>
                    <a:pt x="35423" y="8391"/>
                    <a:pt x="35428" y="8390"/>
                    <a:pt x="35432" y="8390"/>
                  </a:cubicBezTo>
                  <a:cubicBezTo>
                    <a:pt x="35443" y="8390"/>
                    <a:pt x="35452" y="8397"/>
                    <a:pt x="35457" y="8410"/>
                  </a:cubicBezTo>
                  <a:cubicBezTo>
                    <a:pt x="35463" y="8428"/>
                    <a:pt x="35472" y="8436"/>
                    <a:pt x="35482" y="8436"/>
                  </a:cubicBezTo>
                  <a:cubicBezTo>
                    <a:pt x="35497" y="8436"/>
                    <a:pt x="35514" y="8416"/>
                    <a:pt x="35520" y="8383"/>
                  </a:cubicBezTo>
                  <a:cubicBezTo>
                    <a:pt x="35523" y="8358"/>
                    <a:pt x="35525" y="8339"/>
                    <a:pt x="35529" y="8339"/>
                  </a:cubicBezTo>
                  <a:cubicBezTo>
                    <a:pt x="35529" y="8339"/>
                    <a:pt x="35530" y="8340"/>
                    <a:pt x="35530" y="8341"/>
                  </a:cubicBezTo>
                  <a:cubicBezTo>
                    <a:pt x="35564" y="8384"/>
                    <a:pt x="35571" y="8408"/>
                    <a:pt x="35552" y="8408"/>
                  </a:cubicBezTo>
                  <a:cubicBezTo>
                    <a:pt x="35550" y="8408"/>
                    <a:pt x="35547" y="8408"/>
                    <a:pt x="35544" y="8407"/>
                  </a:cubicBezTo>
                  <a:cubicBezTo>
                    <a:pt x="35542" y="8406"/>
                    <a:pt x="35541" y="8406"/>
                    <a:pt x="35539" y="8406"/>
                  </a:cubicBezTo>
                  <a:cubicBezTo>
                    <a:pt x="35532" y="8406"/>
                    <a:pt x="35537" y="8415"/>
                    <a:pt x="35558" y="8428"/>
                  </a:cubicBezTo>
                  <a:cubicBezTo>
                    <a:pt x="35575" y="8439"/>
                    <a:pt x="35586" y="8445"/>
                    <a:pt x="35593" y="8445"/>
                  </a:cubicBezTo>
                  <a:cubicBezTo>
                    <a:pt x="35601" y="8445"/>
                    <a:pt x="35603" y="8436"/>
                    <a:pt x="35603" y="8417"/>
                  </a:cubicBezTo>
                  <a:cubicBezTo>
                    <a:pt x="35606" y="8396"/>
                    <a:pt x="35614" y="8383"/>
                    <a:pt x="35620" y="8383"/>
                  </a:cubicBezTo>
                  <a:cubicBezTo>
                    <a:pt x="35621" y="8383"/>
                    <a:pt x="35622" y="8383"/>
                    <a:pt x="35623" y="8383"/>
                  </a:cubicBezTo>
                  <a:cubicBezTo>
                    <a:pt x="35631" y="8383"/>
                    <a:pt x="35655" y="8374"/>
                    <a:pt x="35680" y="8362"/>
                  </a:cubicBezTo>
                  <a:cubicBezTo>
                    <a:pt x="35731" y="8334"/>
                    <a:pt x="35721" y="8261"/>
                    <a:pt x="35662" y="8258"/>
                  </a:cubicBezTo>
                  <a:cubicBezTo>
                    <a:pt x="35641" y="8254"/>
                    <a:pt x="35624" y="8247"/>
                    <a:pt x="35624" y="8240"/>
                  </a:cubicBezTo>
                  <a:cubicBezTo>
                    <a:pt x="35617" y="8185"/>
                    <a:pt x="35587" y="8142"/>
                    <a:pt x="35560" y="8142"/>
                  </a:cubicBezTo>
                  <a:cubicBezTo>
                    <a:pt x="35558" y="8142"/>
                    <a:pt x="35556" y="8142"/>
                    <a:pt x="35555" y="8143"/>
                  </a:cubicBezTo>
                  <a:cubicBezTo>
                    <a:pt x="35544" y="8146"/>
                    <a:pt x="35536" y="8148"/>
                    <a:pt x="35530" y="8148"/>
                  </a:cubicBezTo>
                  <a:cubicBezTo>
                    <a:pt x="35515" y="8148"/>
                    <a:pt x="35515" y="8135"/>
                    <a:pt x="35520" y="8098"/>
                  </a:cubicBezTo>
                  <a:cubicBezTo>
                    <a:pt x="35521" y="8085"/>
                    <a:pt x="35524" y="8078"/>
                    <a:pt x="35529" y="8078"/>
                  </a:cubicBezTo>
                  <a:cubicBezTo>
                    <a:pt x="35536" y="8078"/>
                    <a:pt x="35548" y="8088"/>
                    <a:pt x="35568" y="8108"/>
                  </a:cubicBezTo>
                  <a:cubicBezTo>
                    <a:pt x="35596" y="8133"/>
                    <a:pt x="35620" y="8160"/>
                    <a:pt x="35624" y="8170"/>
                  </a:cubicBezTo>
                  <a:cubicBezTo>
                    <a:pt x="35629" y="8196"/>
                    <a:pt x="35673" y="8218"/>
                    <a:pt x="35699" y="8218"/>
                  </a:cubicBezTo>
                  <a:cubicBezTo>
                    <a:pt x="35709" y="8218"/>
                    <a:pt x="35716" y="8215"/>
                    <a:pt x="35718" y="8209"/>
                  </a:cubicBezTo>
                  <a:cubicBezTo>
                    <a:pt x="35722" y="8199"/>
                    <a:pt x="35731" y="8195"/>
                    <a:pt x="35745" y="8195"/>
                  </a:cubicBezTo>
                  <a:cubicBezTo>
                    <a:pt x="35756" y="8195"/>
                    <a:pt x="35770" y="8197"/>
                    <a:pt x="35787" y="8202"/>
                  </a:cubicBezTo>
                  <a:cubicBezTo>
                    <a:pt x="35797" y="8204"/>
                    <a:pt x="35809" y="8205"/>
                    <a:pt x="35821" y="8205"/>
                  </a:cubicBezTo>
                  <a:cubicBezTo>
                    <a:pt x="35846" y="8205"/>
                    <a:pt x="35873" y="8201"/>
                    <a:pt x="35891" y="8191"/>
                  </a:cubicBezTo>
                  <a:cubicBezTo>
                    <a:pt x="35929" y="8175"/>
                    <a:pt x="35933" y="8154"/>
                    <a:pt x="35912" y="8087"/>
                  </a:cubicBezTo>
                  <a:cubicBezTo>
                    <a:pt x="35888" y="8013"/>
                    <a:pt x="35890" y="7957"/>
                    <a:pt x="35908" y="7957"/>
                  </a:cubicBezTo>
                  <a:lnTo>
                    <a:pt x="35908" y="7957"/>
                  </a:lnTo>
                  <a:cubicBezTo>
                    <a:pt x="35914" y="7957"/>
                    <a:pt x="35923" y="7964"/>
                    <a:pt x="35933" y="7980"/>
                  </a:cubicBezTo>
                  <a:cubicBezTo>
                    <a:pt x="35944" y="7998"/>
                    <a:pt x="35952" y="8008"/>
                    <a:pt x="35963" y="8008"/>
                  </a:cubicBezTo>
                  <a:cubicBezTo>
                    <a:pt x="35974" y="8008"/>
                    <a:pt x="35989" y="7998"/>
                    <a:pt x="36016" y="7976"/>
                  </a:cubicBezTo>
                  <a:cubicBezTo>
                    <a:pt x="36044" y="7950"/>
                    <a:pt x="36063" y="7939"/>
                    <a:pt x="36080" y="7939"/>
                  </a:cubicBezTo>
                  <a:cubicBezTo>
                    <a:pt x="36088" y="7939"/>
                    <a:pt x="36095" y="7941"/>
                    <a:pt x="36102" y="7946"/>
                  </a:cubicBezTo>
                  <a:cubicBezTo>
                    <a:pt x="36112" y="7950"/>
                    <a:pt x="36120" y="7953"/>
                    <a:pt x="36124" y="7953"/>
                  </a:cubicBezTo>
                  <a:cubicBezTo>
                    <a:pt x="36142" y="7953"/>
                    <a:pt x="36120" y="7918"/>
                    <a:pt x="36068" y="7866"/>
                  </a:cubicBezTo>
                  <a:cubicBezTo>
                    <a:pt x="36039" y="7840"/>
                    <a:pt x="36008" y="7820"/>
                    <a:pt x="35995" y="7820"/>
                  </a:cubicBezTo>
                  <a:cubicBezTo>
                    <a:pt x="35994" y="7820"/>
                    <a:pt x="35993" y="7820"/>
                    <a:pt x="35992" y="7821"/>
                  </a:cubicBezTo>
                  <a:cubicBezTo>
                    <a:pt x="35991" y="7821"/>
                    <a:pt x="35991" y="7821"/>
                    <a:pt x="35990" y="7821"/>
                  </a:cubicBezTo>
                  <a:cubicBezTo>
                    <a:pt x="35967" y="7821"/>
                    <a:pt x="35859" y="7774"/>
                    <a:pt x="35856" y="7762"/>
                  </a:cubicBezTo>
                  <a:cubicBezTo>
                    <a:pt x="35854" y="7752"/>
                    <a:pt x="35901" y="7748"/>
                    <a:pt x="35951" y="7748"/>
                  </a:cubicBezTo>
                  <a:cubicBezTo>
                    <a:pt x="35995" y="7748"/>
                    <a:pt x="36041" y="7751"/>
                    <a:pt x="36054" y="7758"/>
                  </a:cubicBezTo>
                  <a:cubicBezTo>
                    <a:pt x="36070" y="7766"/>
                    <a:pt x="36082" y="7770"/>
                    <a:pt x="36091" y="7770"/>
                  </a:cubicBezTo>
                  <a:cubicBezTo>
                    <a:pt x="36110" y="7770"/>
                    <a:pt x="36117" y="7751"/>
                    <a:pt x="36117" y="7709"/>
                  </a:cubicBezTo>
                  <a:cubicBezTo>
                    <a:pt x="36117" y="7661"/>
                    <a:pt x="36123" y="7654"/>
                    <a:pt x="36189" y="7650"/>
                  </a:cubicBezTo>
                  <a:cubicBezTo>
                    <a:pt x="36210" y="7648"/>
                    <a:pt x="36230" y="7647"/>
                    <a:pt x="36245" y="7647"/>
                  </a:cubicBezTo>
                  <a:cubicBezTo>
                    <a:pt x="36261" y="7647"/>
                    <a:pt x="36272" y="7648"/>
                    <a:pt x="36276" y="7650"/>
                  </a:cubicBezTo>
                  <a:cubicBezTo>
                    <a:pt x="36293" y="7657"/>
                    <a:pt x="36248" y="7796"/>
                    <a:pt x="36227" y="7803"/>
                  </a:cubicBezTo>
                  <a:cubicBezTo>
                    <a:pt x="36213" y="7803"/>
                    <a:pt x="36213" y="7813"/>
                    <a:pt x="36224" y="7821"/>
                  </a:cubicBezTo>
                  <a:cubicBezTo>
                    <a:pt x="36229" y="7825"/>
                    <a:pt x="36237" y="7826"/>
                    <a:pt x="36248" y="7826"/>
                  </a:cubicBezTo>
                  <a:cubicBezTo>
                    <a:pt x="36292" y="7826"/>
                    <a:pt x="36374" y="7796"/>
                    <a:pt x="36363" y="7779"/>
                  </a:cubicBezTo>
                  <a:cubicBezTo>
                    <a:pt x="36358" y="7771"/>
                    <a:pt x="36351" y="7766"/>
                    <a:pt x="36345" y="7766"/>
                  </a:cubicBezTo>
                  <a:cubicBezTo>
                    <a:pt x="36342" y="7766"/>
                    <a:pt x="36340" y="7766"/>
                    <a:pt x="36338" y="7768"/>
                  </a:cubicBezTo>
                  <a:cubicBezTo>
                    <a:pt x="36335" y="7770"/>
                    <a:pt x="36332" y="7771"/>
                    <a:pt x="36330" y="7771"/>
                  </a:cubicBezTo>
                  <a:cubicBezTo>
                    <a:pt x="36309" y="7771"/>
                    <a:pt x="36332" y="7685"/>
                    <a:pt x="36366" y="7650"/>
                  </a:cubicBezTo>
                  <a:cubicBezTo>
                    <a:pt x="36390" y="7626"/>
                    <a:pt x="36402" y="7616"/>
                    <a:pt x="36413" y="7616"/>
                  </a:cubicBezTo>
                  <a:cubicBezTo>
                    <a:pt x="36421" y="7616"/>
                    <a:pt x="36428" y="7622"/>
                    <a:pt x="36439" y="7633"/>
                  </a:cubicBezTo>
                  <a:cubicBezTo>
                    <a:pt x="36454" y="7646"/>
                    <a:pt x="36482" y="7652"/>
                    <a:pt x="36509" y="7652"/>
                  </a:cubicBezTo>
                  <a:cubicBezTo>
                    <a:pt x="36535" y="7652"/>
                    <a:pt x="36559" y="7647"/>
                    <a:pt x="36571" y="7637"/>
                  </a:cubicBezTo>
                  <a:cubicBezTo>
                    <a:pt x="36578" y="7629"/>
                    <a:pt x="36567" y="7605"/>
                    <a:pt x="36550" y="7581"/>
                  </a:cubicBezTo>
                  <a:cubicBezTo>
                    <a:pt x="36530" y="7557"/>
                    <a:pt x="36522" y="7533"/>
                    <a:pt x="36533" y="7515"/>
                  </a:cubicBezTo>
                  <a:cubicBezTo>
                    <a:pt x="36552" y="7486"/>
                    <a:pt x="36521" y="7437"/>
                    <a:pt x="36489" y="7437"/>
                  </a:cubicBezTo>
                  <a:cubicBezTo>
                    <a:pt x="36486" y="7437"/>
                    <a:pt x="36483" y="7438"/>
                    <a:pt x="36481" y="7438"/>
                  </a:cubicBezTo>
                  <a:cubicBezTo>
                    <a:pt x="36467" y="7442"/>
                    <a:pt x="36463" y="7453"/>
                    <a:pt x="36471" y="7459"/>
                  </a:cubicBezTo>
                  <a:cubicBezTo>
                    <a:pt x="36493" y="7476"/>
                    <a:pt x="36461" y="7555"/>
                    <a:pt x="36437" y="7555"/>
                  </a:cubicBezTo>
                  <a:cubicBezTo>
                    <a:pt x="36436" y="7555"/>
                    <a:pt x="36434" y="7554"/>
                    <a:pt x="36432" y="7553"/>
                  </a:cubicBezTo>
                  <a:cubicBezTo>
                    <a:pt x="36418" y="7550"/>
                    <a:pt x="36401" y="7525"/>
                    <a:pt x="36391" y="7501"/>
                  </a:cubicBezTo>
                  <a:cubicBezTo>
                    <a:pt x="36366" y="7450"/>
                    <a:pt x="36359" y="7434"/>
                    <a:pt x="36351" y="7434"/>
                  </a:cubicBezTo>
                  <a:cubicBezTo>
                    <a:pt x="36347" y="7434"/>
                    <a:pt x="36343" y="7437"/>
                    <a:pt x="36338" y="7442"/>
                  </a:cubicBezTo>
                  <a:cubicBezTo>
                    <a:pt x="36336" y="7444"/>
                    <a:pt x="36334" y="7445"/>
                    <a:pt x="36332" y="7445"/>
                  </a:cubicBezTo>
                  <a:cubicBezTo>
                    <a:pt x="36325" y="7445"/>
                    <a:pt x="36321" y="7433"/>
                    <a:pt x="36321" y="7414"/>
                  </a:cubicBezTo>
                  <a:cubicBezTo>
                    <a:pt x="36321" y="7392"/>
                    <a:pt x="36325" y="7381"/>
                    <a:pt x="36334" y="7381"/>
                  </a:cubicBezTo>
                  <a:cubicBezTo>
                    <a:pt x="36338" y="7381"/>
                    <a:pt x="36343" y="7383"/>
                    <a:pt x="36349" y="7387"/>
                  </a:cubicBezTo>
                  <a:cubicBezTo>
                    <a:pt x="36364" y="7394"/>
                    <a:pt x="36377" y="7397"/>
                    <a:pt x="36387" y="7397"/>
                  </a:cubicBezTo>
                  <a:cubicBezTo>
                    <a:pt x="36406" y="7397"/>
                    <a:pt x="36415" y="7384"/>
                    <a:pt x="36408" y="7359"/>
                  </a:cubicBezTo>
                  <a:cubicBezTo>
                    <a:pt x="36399" y="7337"/>
                    <a:pt x="36414" y="7325"/>
                    <a:pt x="36445" y="7325"/>
                  </a:cubicBezTo>
                  <a:cubicBezTo>
                    <a:pt x="36463" y="7325"/>
                    <a:pt x="36487" y="7329"/>
                    <a:pt x="36515" y="7338"/>
                  </a:cubicBezTo>
                  <a:cubicBezTo>
                    <a:pt x="36531" y="7343"/>
                    <a:pt x="36545" y="7346"/>
                    <a:pt x="36554" y="7346"/>
                  </a:cubicBezTo>
                  <a:cubicBezTo>
                    <a:pt x="36564" y="7346"/>
                    <a:pt x="36569" y="7343"/>
                    <a:pt x="36567" y="7338"/>
                  </a:cubicBezTo>
                  <a:cubicBezTo>
                    <a:pt x="36566" y="7336"/>
                    <a:pt x="36567" y="7335"/>
                    <a:pt x="36569" y="7335"/>
                  </a:cubicBezTo>
                  <a:cubicBezTo>
                    <a:pt x="36575" y="7335"/>
                    <a:pt x="36592" y="7343"/>
                    <a:pt x="36613" y="7359"/>
                  </a:cubicBezTo>
                  <a:cubicBezTo>
                    <a:pt x="36638" y="7374"/>
                    <a:pt x="36668" y="7387"/>
                    <a:pt x="36687" y="7387"/>
                  </a:cubicBezTo>
                  <a:cubicBezTo>
                    <a:pt x="36689" y="7387"/>
                    <a:pt x="36690" y="7387"/>
                    <a:pt x="36692" y="7387"/>
                  </a:cubicBezTo>
                  <a:cubicBezTo>
                    <a:pt x="36738" y="7373"/>
                    <a:pt x="36727" y="7355"/>
                    <a:pt x="36671" y="7331"/>
                  </a:cubicBezTo>
                  <a:cubicBezTo>
                    <a:pt x="36651" y="7324"/>
                    <a:pt x="36642" y="7319"/>
                    <a:pt x="36646" y="7319"/>
                  </a:cubicBezTo>
                  <a:lnTo>
                    <a:pt x="36646" y="7319"/>
                  </a:lnTo>
                  <a:cubicBezTo>
                    <a:pt x="36647" y="7319"/>
                    <a:pt x="36650" y="7320"/>
                    <a:pt x="36655" y="7321"/>
                  </a:cubicBezTo>
                  <a:cubicBezTo>
                    <a:pt x="36657" y="7322"/>
                    <a:pt x="36660" y="7322"/>
                    <a:pt x="36662" y="7322"/>
                  </a:cubicBezTo>
                  <a:cubicBezTo>
                    <a:pt x="36674" y="7322"/>
                    <a:pt x="36682" y="7315"/>
                    <a:pt x="36682" y="7307"/>
                  </a:cubicBezTo>
                  <a:cubicBezTo>
                    <a:pt x="36678" y="7292"/>
                    <a:pt x="36692" y="7286"/>
                    <a:pt x="36711" y="7286"/>
                  </a:cubicBezTo>
                  <a:cubicBezTo>
                    <a:pt x="36739" y="7286"/>
                    <a:pt x="36776" y="7299"/>
                    <a:pt x="36783" y="7317"/>
                  </a:cubicBezTo>
                  <a:cubicBezTo>
                    <a:pt x="36786" y="7327"/>
                    <a:pt x="36788" y="7333"/>
                    <a:pt x="36791" y="7333"/>
                  </a:cubicBezTo>
                  <a:cubicBezTo>
                    <a:pt x="36796" y="7333"/>
                    <a:pt x="36801" y="7322"/>
                    <a:pt x="36807" y="7300"/>
                  </a:cubicBezTo>
                  <a:cubicBezTo>
                    <a:pt x="36815" y="7269"/>
                    <a:pt x="36824" y="7256"/>
                    <a:pt x="36847" y="7256"/>
                  </a:cubicBezTo>
                  <a:cubicBezTo>
                    <a:pt x="36852" y="7256"/>
                    <a:pt x="36859" y="7257"/>
                    <a:pt x="36866" y="7259"/>
                  </a:cubicBezTo>
                  <a:cubicBezTo>
                    <a:pt x="36894" y="7265"/>
                    <a:pt x="36918" y="7286"/>
                    <a:pt x="36921" y="7314"/>
                  </a:cubicBezTo>
                  <a:cubicBezTo>
                    <a:pt x="36931" y="7355"/>
                    <a:pt x="36938" y="7375"/>
                    <a:pt x="36949" y="7375"/>
                  </a:cubicBezTo>
                  <a:cubicBezTo>
                    <a:pt x="36958" y="7375"/>
                    <a:pt x="36970" y="7361"/>
                    <a:pt x="36988" y="7334"/>
                  </a:cubicBezTo>
                  <a:cubicBezTo>
                    <a:pt x="37015" y="7295"/>
                    <a:pt x="37034" y="7282"/>
                    <a:pt x="37075" y="7282"/>
                  </a:cubicBezTo>
                  <a:cubicBezTo>
                    <a:pt x="37080" y="7282"/>
                    <a:pt x="37086" y="7282"/>
                    <a:pt x="37092" y="7283"/>
                  </a:cubicBezTo>
                  <a:cubicBezTo>
                    <a:pt x="37126" y="7286"/>
                    <a:pt x="37161" y="7296"/>
                    <a:pt x="37164" y="7307"/>
                  </a:cubicBezTo>
                  <a:cubicBezTo>
                    <a:pt x="37167" y="7318"/>
                    <a:pt x="37178" y="7322"/>
                    <a:pt x="37192" y="7322"/>
                  </a:cubicBezTo>
                  <a:cubicBezTo>
                    <a:pt x="37196" y="7322"/>
                    <a:pt x="37201" y="7322"/>
                    <a:pt x="37206" y="7321"/>
                  </a:cubicBezTo>
                  <a:cubicBezTo>
                    <a:pt x="37223" y="7314"/>
                    <a:pt x="37233" y="7304"/>
                    <a:pt x="37230" y="7289"/>
                  </a:cubicBezTo>
                  <a:cubicBezTo>
                    <a:pt x="37226" y="7280"/>
                    <a:pt x="37228" y="7275"/>
                    <a:pt x="37235" y="7275"/>
                  </a:cubicBezTo>
                  <a:cubicBezTo>
                    <a:pt x="37240" y="7275"/>
                    <a:pt x="37249" y="7278"/>
                    <a:pt x="37262" y="7283"/>
                  </a:cubicBezTo>
                  <a:cubicBezTo>
                    <a:pt x="37268" y="7285"/>
                    <a:pt x="37276" y="7285"/>
                    <a:pt x="37285" y="7285"/>
                  </a:cubicBezTo>
                  <a:cubicBezTo>
                    <a:pt x="37311" y="7285"/>
                    <a:pt x="37346" y="7279"/>
                    <a:pt x="37379" y="7269"/>
                  </a:cubicBezTo>
                  <a:cubicBezTo>
                    <a:pt x="37406" y="7258"/>
                    <a:pt x="37424" y="7252"/>
                    <a:pt x="37439" y="7252"/>
                  </a:cubicBezTo>
                  <a:cubicBezTo>
                    <a:pt x="37463" y="7252"/>
                    <a:pt x="37476" y="7269"/>
                    <a:pt x="37504" y="7310"/>
                  </a:cubicBezTo>
                  <a:cubicBezTo>
                    <a:pt x="37530" y="7350"/>
                    <a:pt x="37564" y="7374"/>
                    <a:pt x="37581" y="7374"/>
                  </a:cubicBezTo>
                  <a:cubicBezTo>
                    <a:pt x="37591" y="7374"/>
                    <a:pt x="37596" y="7366"/>
                    <a:pt x="37591" y="7349"/>
                  </a:cubicBezTo>
                  <a:cubicBezTo>
                    <a:pt x="37587" y="7342"/>
                    <a:pt x="37619" y="7321"/>
                    <a:pt x="37660" y="7307"/>
                  </a:cubicBezTo>
                  <a:cubicBezTo>
                    <a:pt x="37687" y="7296"/>
                    <a:pt x="37708" y="7291"/>
                    <a:pt x="37722" y="7291"/>
                  </a:cubicBezTo>
                  <a:cubicBezTo>
                    <a:pt x="37735" y="7291"/>
                    <a:pt x="37742" y="7295"/>
                    <a:pt x="37744" y="7304"/>
                  </a:cubicBezTo>
                  <a:cubicBezTo>
                    <a:pt x="37746" y="7312"/>
                    <a:pt x="37762" y="7317"/>
                    <a:pt x="37786" y="7317"/>
                  </a:cubicBezTo>
                  <a:cubicBezTo>
                    <a:pt x="37798" y="7317"/>
                    <a:pt x="37812" y="7316"/>
                    <a:pt x="37827" y="7314"/>
                  </a:cubicBezTo>
                  <a:cubicBezTo>
                    <a:pt x="37889" y="7301"/>
                    <a:pt x="37919" y="7295"/>
                    <a:pt x="37941" y="7295"/>
                  </a:cubicBezTo>
                  <a:cubicBezTo>
                    <a:pt x="37960" y="7295"/>
                    <a:pt x="37973" y="7299"/>
                    <a:pt x="37993" y="7307"/>
                  </a:cubicBezTo>
                  <a:cubicBezTo>
                    <a:pt x="38005" y="7310"/>
                    <a:pt x="38013" y="7312"/>
                    <a:pt x="38020" y="7312"/>
                  </a:cubicBezTo>
                  <a:cubicBezTo>
                    <a:pt x="38032" y="7312"/>
                    <a:pt x="38036" y="7304"/>
                    <a:pt x="38038" y="7286"/>
                  </a:cubicBezTo>
                  <a:cubicBezTo>
                    <a:pt x="38038" y="7273"/>
                    <a:pt x="38037" y="7266"/>
                    <a:pt x="38031" y="7266"/>
                  </a:cubicBezTo>
                  <a:cubicBezTo>
                    <a:pt x="38029" y="7266"/>
                    <a:pt x="38027" y="7267"/>
                    <a:pt x="38024" y="7269"/>
                  </a:cubicBezTo>
                  <a:cubicBezTo>
                    <a:pt x="38021" y="7272"/>
                    <a:pt x="38016" y="7273"/>
                    <a:pt x="38010" y="7273"/>
                  </a:cubicBezTo>
                  <a:cubicBezTo>
                    <a:pt x="37984" y="7273"/>
                    <a:pt x="37940" y="7247"/>
                    <a:pt x="37952" y="7230"/>
                  </a:cubicBezTo>
                  <a:cubicBezTo>
                    <a:pt x="37955" y="7224"/>
                    <a:pt x="37945" y="7217"/>
                    <a:pt x="37920" y="7213"/>
                  </a:cubicBezTo>
                  <a:cubicBezTo>
                    <a:pt x="37893" y="7213"/>
                    <a:pt x="37886" y="7220"/>
                    <a:pt x="37899" y="7238"/>
                  </a:cubicBezTo>
                  <a:cubicBezTo>
                    <a:pt x="37912" y="7249"/>
                    <a:pt x="37911" y="7259"/>
                    <a:pt x="37896" y="7259"/>
                  </a:cubicBezTo>
                  <a:cubicBezTo>
                    <a:pt x="37894" y="7259"/>
                    <a:pt x="37892" y="7259"/>
                    <a:pt x="37889" y="7259"/>
                  </a:cubicBezTo>
                  <a:cubicBezTo>
                    <a:pt x="37865" y="7259"/>
                    <a:pt x="37862" y="7238"/>
                    <a:pt x="37879" y="7168"/>
                  </a:cubicBezTo>
                  <a:cubicBezTo>
                    <a:pt x="37891" y="7124"/>
                    <a:pt x="37907" y="7094"/>
                    <a:pt x="37915" y="7094"/>
                  </a:cubicBezTo>
                  <a:cubicBezTo>
                    <a:pt x="37915" y="7094"/>
                    <a:pt x="37916" y="7095"/>
                    <a:pt x="37917" y="7095"/>
                  </a:cubicBezTo>
                  <a:cubicBezTo>
                    <a:pt x="37922" y="7103"/>
                    <a:pt x="37933" y="7107"/>
                    <a:pt x="37944" y="7107"/>
                  </a:cubicBezTo>
                  <a:cubicBezTo>
                    <a:pt x="37948" y="7107"/>
                    <a:pt x="37952" y="7106"/>
                    <a:pt x="37955" y="7105"/>
                  </a:cubicBezTo>
                  <a:cubicBezTo>
                    <a:pt x="37966" y="7105"/>
                    <a:pt x="37958" y="7088"/>
                    <a:pt x="37934" y="7075"/>
                  </a:cubicBezTo>
                  <a:cubicBezTo>
                    <a:pt x="37910" y="7060"/>
                    <a:pt x="37875" y="7033"/>
                    <a:pt x="37862" y="7015"/>
                  </a:cubicBezTo>
                  <a:cubicBezTo>
                    <a:pt x="37852" y="7005"/>
                    <a:pt x="37840" y="6997"/>
                    <a:pt x="37830" y="6997"/>
                  </a:cubicBezTo>
                  <a:cubicBezTo>
                    <a:pt x="37826" y="6997"/>
                    <a:pt x="37823" y="6998"/>
                    <a:pt x="37820" y="7001"/>
                  </a:cubicBezTo>
                  <a:cubicBezTo>
                    <a:pt x="37816" y="7005"/>
                    <a:pt x="37808" y="7007"/>
                    <a:pt x="37797" y="7007"/>
                  </a:cubicBezTo>
                  <a:cubicBezTo>
                    <a:pt x="37786" y="7007"/>
                    <a:pt x="37773" y="7005"/>
                    <a:pt x="37761" y="7001"/>
                  </a:cubicBezTo>
                  <a:cubicBezTo>
                    <a:pt x="37723" y="6988"/>
                    <a:pt x="37719" y="6980"/>
                    <a:pt x="37740" y="6939"/>
                  </a:cubicBezTo>
                  <a:cubicBezTo>
                    <a:pt x="37754" y="6909"/>
                    <a:pt x="37763" y="6898"/>
                    <a:pt x="37793" y="6898"/>
                  </a:cubicBezTo>
                  <a:cubicBezTo>
                    <a:pt x="37801" y="6898"/>
                    <a:pt x="37811" y="6899"/>
                    <a:pt x="37824" y="6901"/>
                  </a:cubicBezTo>
                  <a:cubicBezTo>
                    <a:pt x="37838" y="6903"/>
                    <a:pt x="37851" y="6905"/>
                    <a:pt x="37863" y="6905"/>
                  </a:cubicBezTo>
                  <a:cubicBezTo>
                    <a:pt x="37884" y="6905"/>
                    <a:pt x="37900" y="6901"/>
                    <a:pt x="37907" y="6894"/>
                  </a:cubicBezTo>
                  <a:cubicBezTo>
                    <a:pt x="37912" y="6889"/>
                    <a:pt x="37918" y="6887"/>
                    <a:pt x="37923" y="6887"/>
                  </a:cubicBezTo>
                  <a:cubicBezTo>
                    <a:pt x="37945" y="6887"/>
                    <a:pt x="37962" y="6923"/>
                    <a:pt x="37945" y="6956"/>
                  </a:cubicBezTo>
                  <a:cubicBezTo>
                    <a:pt x="37936" y="6974"/>
                    <a:pt x="37932" y="6983"/>
                    <a:pt x="37934" y="6983"/>
                  </a:cubicBezTo>
                  <a:cubicBezTo>
                    <a:pt x="37935" y="6983"/>
                    <a:pt x="37943" y="6974"/>
                    <a:pt x="37958" y="6956"/>
                  </a:cubicBezTo>
                  <a:cubicBezTo>
                    <a:pt x="37973" y="6939"/>
                    <a:pt x="37981" y="6929"/>
                    <a:pt x="37987" y="6929"/>
                  </a:cubicBezTo>
                  <a:cubicBezTo>
                    <a:pt x="37993" y="6929"/>
                    <a:pt x="37995" y="6943"/>
                    <a:pt x="37997" y="6974"/>
                  </a:cubicBezTo>
                  <a:cubicBezTo>
                    <a:pt x="38000" y="7002"/>
                    <a:pt x="38009" y="7026"/>
                    <a:pt x="38019" y="7026"/>
                  </a:cubicBezTo>
                  <a:cubicBezTo>
                    <a:pt x="38019" y="7026"/>
                    <a:pt x="38020" y="7026"/>
                    <a:pt x="38021" y="7025"/>
                  </a:cubicBezTo>
                  <a:cubicBezTo>
                    <a:pt x="38032" y="7025"/>
                    <a:pt x="38038" y="7040"/>
                    <a:pt x="38038" y="7064"/>
                  </a:cubicBezTo>
                  <a:cubicBezTo>
                    <a:pt x="38038" y="7086"/>
                    <a:pt x="38048" y="7102"/>
                    <a:pt x="38059" y="7102"/>
                  </a:cubicBezTo>
                  <a:cubicBezTo>
                    <a:pt x="38060" y="7102"/>
                    <a:pt x="38061" y="7102"/>
                    <a:pt x="38063" y="7102"/>
                  </a:cubicBezTo>
                  <a:cubicBezTo>
                    <a:pt x="38077" y="7099"/>
                    <a:pt x="38087" y="7085"/>
                    <a:pt x="38083" y="7075"/>
                  </a:cubicBezTo>
                  <a:cubicBezTo>
                    <a:pt x="38080" y="7064"/>
                    <a:pt x="38087" y="7054"/>
                    <a:pt x="38098" y="7050"/>
                  </a:cubicBezTo>
                  <a:cubicBezTo>
                    <a:pt x="38100" y="7050"/>
                    <a:pt x="38102" y="7050"/>
                    <a:pt x="38104" y="7050"/>
                  </a:cubicBezTo>
                  <a:cubicBezTo>
                    <a:pt x="38115" y="7050"/>
                    <a:pt x="38125" y="7060"/>
                    <a:pt x="38128" y="7075"/>
                  </a:cubicBezTo>
                  <a:cubicBezTo>
                    <a:pt x="38133" y="7086"/>
                    <a:pt x="38141" y="7093"/>
                    <a:pt x="38149" y="7093"/>
                  </a:cubicBezTo>
                  <a:cubicBezTo>
                    <a:pt x="38153" y="7093"/>
                    <a:pt x="38156" y="7091"/>
                    <a:pt x="38160" y="7088"/>
                  </a:cubicBezTo>
                  <a:cubicBezTo>
                    <a:pt x="38170" y="7078"/>
                    <a:pt x="38160" y="7054"/>
                    <a:pt x="38136" y="7025"/>
                  </a:cubicBezTo>
                  <a:cubicBezTo>
                    <a:pt x="38101" y="6991"/>
                    <a:pt x="38098" y="6977"/>
                    <a:pt x="38118" y="6956"/>
                  </a:cubicBezTo>
                  <a:cubicBezTo>
                    <a:pt x="38128" y="6948"/>
                    <a:pt x="38139" y="6944"/>
                    <a:pt x="38149" y="6944"/>
                  </a:cubicBezTo>
                  <a:cubicBezTo>
                    <a:pt x="38157" y="6944"/>
                    <a:pt x="38164" y="6947"/>
                    <a:pt x="38170" y="6953"/>
                  </a:cubicBezTo>
                  <a:cubicBezTo>
                    <a:pt x="38178" y="6959"/>
                    <a:pt x="38183" y="6963"/>
                    <a:pt x="38186" y="6963"/>
                  </a:cubicBezTo>
                  <a:cubicBezTo>
                    <a:pt x="38189" y="6963"/>
                    <a:pt x="38189" y="6958"/>
                    <a:pt x="38187" y="6946"/>
                  </a:cubicBezTo>
                  <a:cubicBezTo>
                    <a:pt x="38185" y="6937"/>
                    <a:pt x="38195" y="6928"/>
                    <a:pt x="38211" y="6928"/>
                  </a:cubicBezTo>
                  <a:cubicBezTo>
                    <a:pt x="38214" y="6928"/>
                    <a:pt x="38216" y="6928"/>
                    <a:pt x="38219" y="6929"/>
                  </a:cubicBezTo>
                  <a:cubicBezTo>
                    <a:pt x="38253" y="6929"/>
                    <a:pt x="38253" y="6936"/>
                    <a:pt x="38219" y="6956"/>
                  </a:cubicBezTo>
                  <a:cubicBezTo>
                    <a:pt x="38195" y="6974"/>
                    <a:pt x="38177" y="6995"/>
                    <a:pt x="38181" y="7005"/>
                  </a:cubicBezTo>
                  <a:cubicBezTo>
                    <a:pt x="38184" y="7014"/>
                    <a:pt x="38193" y="7018"/>
                    <a:pt x="38206" y="7018"/>
                  </a:cubicBezTo>
                  <a:cubicBezTo>
                    <a:pt x="38236" y="7018"/>
                    <a:pt x="38282" y="6995"/>
                    <a:pt x="38285" y="6970"/>
                  </a:cubicBezTo>
                  <a:cubicBezTo>
                    <a:pt x="38287" y="6955"/>
                    <a:pt x="38289" y="6948"/>
                    <a:pt x="38297" y="6948"/>
                  </a:cubicBezTo>
                  <a:cubicBezTo>
                    <a:pt x="38303" y="6948"/>
                    <a:pt x="38313" y="6952"/>
                    <a:pt x="38330" y="6960"/>
                  </a:cubicBezTo>
                  <a:cubicBezTo>
                    <a:pt x="38351" y="6970"/>
                    <a:pt x="38368" y="6988"/>
                    <a:pt x="38365" y="6998"/>
                  </a:cubicBezTo>
                  <a:cubicBezTo>
                    <a:pt x="38362" y="7004"/>
                    <a:pt x="38367" y="7006"/>
                    <a:pt x="38376" y="7006"/>
                  </a:cubicBezTo>
                  <a:cubicBezTo>
                    <a:pt x="38406" y="7006"/>
                    <a:pt x="38479" y="6981"/>
                    <a:pt x="38490" y="6960"/>
                  </a:cubicBezTo>
                  <a:cubicBezTo>
                    <a:pt x="38492" y="6955"/>
                    <a:pt x="38494" y="6953"/>
                    <a:pt x="38496" y="6953"/>
                  </a:cubicBezTo>
                  <a:cubicBezTo>
                    <a:pt x="38500" y="6953"/>
                    <a:pt x="38503" y="6960"/>
                    <a:pt x="38503" y="6974"/>
                  </a:cubicBezTo>
                  <a:cubicBezTo>
                    <a:pt x="38500" y="6998"/>
                    <a:pt x="38517" y="7022"/>
                    <a:pt x="38535" y="7030"/>
                  </a:cubicBezTo>
                  <a:cubicBezTo>
                    <a:pt x="38546" y="7035"/>
                    <a:pt x="38561" y="7038"/>
                    <a:pt x="38578" y="7038"/>
                  </a:cubicBezTo>
                  <a:cubicBezTo>
                    <a:pt x="38633" y="7038"/>
                    <a:pt x="38704" y="7012"/>
                    <a:pt x="38690" y="6988"/>
                  </a:cubicBezTo>
                  <a:cubicBezTo>
                    <a:pt x="38682" y="6976"/>
                    <a:pt x="38685" y="6970"/>
                    <a:pt x="38695" y="6970"/>
                  </a:cubicBezTo>
                  <a:cubicBezTo>
                    <a:pt x="38697" y="6970"/>
                    <a:pt x="38699" y="6970"/>
                    <a:pt x="38701" y="6970"/>
                  </a:cubicBezTo>
                  <a:cubicBezTo>
                    <a:pt x="38715" y="6974"/>
                    <a:pt x="38725" y="6995"/>
                    <a:pt x="38725" y="7019"/>
                  </a:cubicBezTo>
                  <a:cubicBezTo>
                    <a:pt x="38725" y="7043"/>
                    <a:pt x="38730" y="7053"/>
                    <a:pt x="38740" y="7053"/>
                  </a:cubicBezTo>
                  <a:cubicBezTo>
                    <a:pt x="38745" y="7053"/>
                    <a:pt x="38750" y="7051"/>
                    <a:pt x="38757" y="7046"/>
                  </a:cubicBezTo>
                  <a:cubicBezTo>
                    <a:pt x="38763" y="7043"/>
                    <a:pt x="38771" y="7041"/>
                    <a:pt x="38781" y="7041"/>
                  </a:cubicBezTo>
                  <a:cubicBezTo>
                    <a:pt x="38812" y="7041"/>
                    <a:pt x="38854" y="7061"/>
                    <a:pt x="38857" y="7085"/>
                  </a:cubicBezTo>
                  <a:cubicBezTo>
                    <a:pt x="38864" y="7121"/>
                    <a:pt x="38880" y="7144"/>
                    <a:pt x="38899" y="7144"/>
                  </a:cubicBezTo>
                  <a:cubicBezTo>
                    <a:pt x="38900" y="7144"/>
                    <a:pt x="38901" y="7144"/>
                    <a:pt x="38903" y="7144"/>
                  </a:cubicBezTo>
                  <a:cubicBezTo>
                    <a:pt x="38916" y="7140"/>
                    <a:pt x="38924" y="7126"/>
                    <a:pt x="38916" y="7113"/>
                  </a:cubicBezTo>
                  <a:cubicBezTo>
                    <a:pt x="38888" y="7060"/>
                    <a:pt x="38888" y="7024"/>
                    <a:pt x="38910" y="7024"/>
                  </a:cubicBezTo>
                  <a:cubicBezTo>
                    <a:pt x="38913" y="7024"/>
                    <a:pt x="38916" y="7024"/>
                    <a:pt x="38919" y="7025"/>
                  </a:cubicBezTo>
                  <a:cubicBezTo>
                    <a:pt x="38925" y="7027"/>
                    <a:pt x="38932" y="7027"/>
                    <a:pt x="38939" y="7027"/>
                  </a:cubicBezTo>
                  <a:cubicBezTo>
                    <a:pt x="38997" y="7027"/>
                    <a:pt x="39108" y="6995"/>
                    <a:pt x="39118" y="6974"/>
                  </a:cubicBezTo>
                  <a:cubicBezTo>
                    <a:pt x="39121" y="6965"/>
                    <a:pt x="39131" y="6961"/>
                    <a:pt x="39144" y="6961"/>
                  </a:cubicBezTo>
                  <a:cubicBezTo>
                    <a:pt x="39180" y="6961"/>
                    <a:pt x="39239" y="6989"/>
                    <a:pt x="39277" y="7030"/>
                  </a:cubicBezTo>
                  <a:cubicBezTo>
                    <a:pt x="39299" y="7051"/>
                    <a:pt x="39319" y="7067"/>
                    <a:pt x="39329" y="7067"/>
                  </a:cubicBezTo>
                  <a:cubicBezTo>
                    <a:pt x="39332" y="7067"/>
                    <a:pt x="39334" y="7066"/>
                    <a:pt x="39336" y="7064"/>
                  </a:cubicBezTo>
                  <a:cubicBezTo>
                    <a:pt x="39339" y="7061"/>
                    <a:pt x="39345" y="7060"/>
                    <a:pt x="39352" y="7060"/>
                  </a:cubicBezTo>
                  <a:cubicBezTo>
                    <a:pt x="39366" y="7060"/>
                    <a:pt x="39384" y="7064"/>
                    <a:pt x="39402" y="7071"/>
                  </a:cubicBezTo>
                  <a:cubicBezTo>
                    <a:pt x="39427" y="7080"/>
                    <a:pt x="39446" y="7084"/>
                    <a:pt x="39460" y="7084"/>
                  </a:cubicBezTo>
                  <a:cubicBezTo>
                    <a:pt x="39478" y="7084"/>
                    <a:pt x="39486" y="7076"/>
                    <a:pt x="39481" y="7060"/>
                  </a:cubicBezTo>
                  <a:cubicBezTo>
                    <a:pt x="39479" y="7053"/>
                    <a:pt x="39469" y="7047"/>
                    <a:pt x="39458" y="7047"/>
                  </a:cubicBezTo>
                  <a:cubicBezTo>
                    <a:pt x="39453" y="7047"/>
                    <a:pt x="39449" y="7048"/>
                    <a:pt x="39444" y="7050"/>
                  </a:cubicBezTo>
                  <a:cubicBezTo>
                    <a:pt x="39441" y="7051"/>
                    <a:pt x="39438" y="7051"/>
                    <a:pt x="39435" y="7051"/>
                  </a:cubicBezTo>
                  <a:cubicBezTo>
                    <a:pt x="39418" y="7051"/>
                    <a:pt x="39395" y="7044"/>
                    <a:pt x="39377" y="7033"/>
                  </a:cubicBezTo>
                  <a:cubicBezTo>
                    <a:pt x="39365" y="7024"/>
                    <a:pt x="39351" y="7020"/>
                    <a:pt x="39340" y="7020"/>
                  </a:cubicBezTo>
                  <a:cubicBezTo>
                    <a:pt x="39334" y="7020"/>
                    <a:pt x="39328" y="7022"/>
                    <a:pt x="39326" y="7025"/>
                  </a:cubicBezTo>
                  <a:cubicBezTo>
                    <a:pt x="39317" y="7033"/>
                    <a:pt x="39312" y="7036"/>
                    <a:pt x="39308" y="7036"/>
                  </a:cubicBezTo>
                  <a:cubicBezTo>
                    <a:pt x="39295" y="7036"/>
                    <a:pt x="39310" y="6992"/>
                    <a:pt x="39340" y="6946"/>
                  </a:cubicBezTo>
                  <a:cubicBezTo>
                    <a:pt x="39358" y="6921"/>
                    <a:pt x="39372" y="6905"/>
                    <a:pt x="39376" y="6905"/>
                  </a:cubicBezTo>
                  <a:cubicBezTo>
                    <a:pt x="39378" y="6905"/>
                    <a:pt x="39378" y="6907"/>
                    <a:pt x="39377" y="6911"/>
                  </a:cubicBezTo>
                  <a:cubicBezTo>
                    <a:pt x="39372" y="6922"/>
                    <a:pt x="39378" y="6931"/>
                    <a:pt x="39388" y="6931"/>
                  </a:cubicBezTo>
                  <a:cubicBezTo>
                    <a:pt x="39391" y="6931"/>
                    <a:pt x="39394" y="6930"/>
                    <a:pt x="39398" y="6929"/>
                  </a:cubicBezTo>
                  <a:cubicBezTo>
                    <a:pt x="39438" y="6918"/>
                    <a:pt x="39489" y="6769"/>
                    <a:pt x="39451" y="6769"/>
                  </a:cubicBezTo>
                  <a:cubicBezTo>
                    <a:pt x="39450" y="6769"/>
                    <a:pt x="39449" y="6769"/>
                    <a:pt x="39447" y="6769"/>
                  </a:cubicBezTo>
                  <a:cubicBezTo>
                    <a:pt x="39444" y="6770"/>
                    <a:pt x="39440" y="6770"/>
                    <a:pt x="39436" y="6770"/>
                  </a:cubicBezTo>
                  <a:cubicBezTo>
                    <a:pt x="39424" y="6770"/>
                    <a:pt x="39411" y="6766"/>
                    <a:pt x="39409" y="6759"/>
                  </a:cubicBezTo>
                  <a:cubicBezTo>
                    <a:pt x="39407" y="6752"/>
                    <a:pt x="39394" y="6748"/>
                    <a:pt x="39377" y="6748"/>
                  </a:cubicBezTo>
                  <a:cubicBezTo>
                    <a:pt x="39368" y="6748"/>
                    <a:pt x="39357" y="6749"/>
                    <a:pt x="39346" y="6752"/>
                  </a:cubicBezTo>
                  <a:cubicBezTo>
                    <a:pt x="39333" y="6756"/>
                    <a:pt x="39322" y="6757"/>
                    <a:pt x="39314" y="6757"/>
                  </a:cubicBezTo>
                  <a:cubicBezTo>
                    <a:pt x="39283" y="6757"/>
                    <a:pt x="39298" y="6728"/>
                    <a:pt x="39356" y="6703"/>
                  </a:cubicBezTo>
                  <a:cubicBezTo>
                    <a:pt x="39372" y="6695"/>
                    <a:pt x="39385" y="6692"/>
                    <a:pt x="39395" y="6692"/>
                  </a:cubicBezTo>
                  <a:cubicBezTo>
                    <a:pt x="39407" y="6692"/>
                    <a:pt x="39414" y="6697"/>
                    <a:pt x="39416" y="6707"/>
                  </a:cubicBezTo>
                  <a:cubicBezTo>
                    <a:pt x="39421" y="6717"/>
                    <a:pt x="39436" y="6723"/>
                    <a:pt x="39451" y="6723"/>
                  </a:cubicBezTo>
                  <a:cubicBezTo>
                    <a:pt x="39457" y="6723"/>
                    <a:pt x="39463" y="6722"/>
                    <a:pt x="39468" y="6721"/>
                  </a:cubicBezTo>
                  <a:cubicBezTo>
                    <a:pt x="39477" y="6719"/>
                    <a:pt x="39484" y="6718"/>
                    <a:pt x="39490" y="6718"/>
                  </a:cubicBezTo>
                  <a:cubicBezTo>
                    <a:pt x="39511" y="6718"/>
                    <a:pt x="39512" y="6732"/>
                    <a:pt x="39510" y="6786"/>
                  </a:cubicBezTo>
                  <a:cubicBezTo>
                    <a:pt x="39510" y="6828"/>
                    <a:pt x="39492" y="6870"/>
                    <a:pt x="39475" y="6876"/>
                  </a:cubicBezTo>
                  <a:cubicBezTo>
                    <a:pt x="39461" y="6883"/>
                    <a:pt x="39459" y="6887"/>
                    <a:pt x="39469" y="6887"/>
                  </a:cubicBezTo>
                  <a:cubicBezTo>
                    <a:pt x="39475" y="6887"/>
                    <a:pt x="39483" y="6886"/>
                    <a:pt x="39496" y="6884"/>
                  </a:cubicBezTo>
                  <a:cubicBezTo>
                    <a:pt x="39582" y="6866"/>
                    <a:pt x="39617" y="6776"/>
                    <a:pt x="39565" y="6703"/>
                  </a:cubicBezTo>
                  <a:cubicBezTo>
                    <a:pt x="39561" y="6700"/>
                    <a:pt x="39558" y="6692"/>
                    <a:pt x="39558" y="6686"/>
                  </a:cubicBezTo>
                  <a:cubicBezTo>
                    <a:pt x="39558" y="6679"/>
                    <a:pt x="39540" y="6668"/>
                    <a:pt x="39520" y="6662"/>
                  </a:cubicBezTo>
                  <a:cubicBezTo>
                    <a:pt x="39499" y="6655"/>
                    <a:pt x="39513" y="6647"/>
                    <a:pt x="39561" y="6644"/>
                  </a:cubicBezTo>
                  <a:cubicBezTo>
                    <a:pt x="39641" y="6641"/>
                    <a:pt x="39662" y="6599"/>
                    <a:pt x="39590" y="6592"/>
                  </a:cubicBezTo>
                  <a:cubicBezTo>
                    <a:pt x="39569" y="6592"/>
                    <a:pt x="39544" y="6575"/>
                    <a:pt x="39540" y="6554"/>
                  </a:cubicBezTo>
                  <a:cubicBezTo>
                    <a:pt x="39534" y="6533"/>
                    <a:pt x="39502" y="6523"/>
                    <a:pt x="39461" y="6523"/>
                  </a:cubicBezTo>
                  <a:lnTo>
                    <a:pt x="39395" y="6523"/>
                  </a:lnTo>
                  <a:lnTo>
                    <a:pt x="39457" y="6474"/>
                  </a:lnTo>
                  <a:cubicBezTo>
                    <a:pt x="39496" y="6447"/>
                    <a:pt x="39523" y="6408"/>
                    <a:pt x="39523" y="6391"/>
                  </a:cubicBezTo>
                  <a:cubicBezTo>
                    <a:pt x="39525" y="6377"/>
                    <a:pt x="39525" y="6370"/>
                    <a:pt x="39522" y="6370"/>
                  </a:cubicBezTo>
                  <a:cubicBezTo>
                    <a:pt x="39520" y="6370"/>
                    <a:pt x="39514" y="6376"/>
                    <a:pt x="39506" y="6388"/>
                  </a:cubicBezTo>
                  <a:cubicBezTo>
                    <a:pt x="39493" y="6412"/>
                    <a:pt x="39478" y="6425"/>
                    <a:pt x="39466" y="6425"/>
                  </a:cubicBezTo>
                  <a:cubicBezTo>
                    <a:pt x="39456" y="6425"/>
                    <a:pt x="39448" y="6417"/>
                    <a:pt x="39444" y="6401"/>
                  </a:cubicBezTo>
                  <a:cubicBezTo>
                    <a:pt x="39437" y="6386"/>
                    <a:pt x="39426" y="6376"/>
                    <a:pt x="39414" y="6376"/>
                  </a:cubicBezTo>
                  <a:cubicBezTo>
                    <a:pt x="39412" y="6376"/>
                    <a:pt x="39411" y="6376"/>
                    <a:pt x="39409" y="6377"/>
                  </a:cubicBezTo>
                  <a:cubicBezTo>
                    <a:pt x="39395" y="6380"/>
                    <a:pt x="39395" y="6391"/>
                    <a:pt x="39419" y="6412"/>
                  </a:cubicBezTo>
                  <a:cubicBezTo>
                    <a:pt x="39454" y="6443"/>
                    <a:pt x="39451" y="6471"/>
                    <a:pt x="39412" y="6481"/>
                  </a:cubicBezTo>
                  <a:cubicBezTo>
                    <a:pt x="39411" y="6481"/>
                    <a:pt x="39410" y="6482"/>
                    <a:pt x="39409" y="6482"/>
                  </a:cubicBezTo>
                  <a:cubicBezTo>
                    <a:pt x="39401" y="6482"/>
                    <a:pt x="39399" y="6472"/>
                    <a:pt x="39402" y="6460"/>
                  </a:cubicBezTo>
                  <a:cubicBezTo>
                    <a:pt x="39406" y="6451"/>
                    <a:pt x="39403" y="6445"/>
                    <a:pt x="39396" y="6445"/>
                  </a:cubicBezTo>
                  <a:cubicBezTo>
                    <a:pt x="39389" y="6445"/>
                    <a:pt x="39380" y="6449"/>
                    <a:pt x="39367" y="6457"/>
                  </a:cubicBezTo>
                  <a:cubicBezTo>
                    <a:pt x="39354" y="6464"/>
                    <a:pt x="39343" y="6468"/>
                    <a:pt x="39335" y="6468"/>
                  </a:cubicBezTo>
                  <a:cubicBezTo>
                    <a:pt x="39323" y="6468"/>
                    <a:pt x="39314" y="6461"/>
                    <a:pt x="39308" y="6447"/>
                  </a:cubicBezTo>
                  <a:cubicBezTo>
                    <a:pt x="39303" y="6433"/>
                    <a:pt x="39301" y="6426"/>
                    <a:pt x="39300" y="6426"/>
                  </a:cubicBezTo>
                  <a:cubicBezTo>
                    <a:pt x="39298" y="6426"/>
                    <a:pt x="39298" y="6434"/>
                    <a:pt x="39298" y="6450"/>
                  </a:cubicBezTo>
                  <a:cubicBezTo>
                    <a:pt x="39298" y="6484"/>
                    <a:pt x="39270" y="6510"/>
                    <a:pt x="39241" y="6510"/>
                  </a:cubicBezTo>
                  <a:cubicBezTo>
                    <a:pt x="39232" y="6510"/>
                    <a:pt x="39223" y="6508"/>
                    <a:pt x="39215" y="6502"/>
                  </a:cubicBezTo>
                  <a:cubicBezTo>
                    <a:pt x="39169" y="6474"/>
                    <a:pt x="39159" y="6418"/>
                    <a:pt x="39197" y="6408"/>
                  </a:cubicBezTo>
                  <a:cubicBezTo>
                    <a:pt x="39215" y="6405"/>
                    <a:pt x="39218" y="6391"/>
                    <a:pt x="39207" y="6384"/>
                  </a:cubicBezTo>
                  <a:cubicBezTo>
                    <a:pt x="39201" y="6379"/>
                    <a:pt x="39192" y="6377"/>
                    <a:pt x="39181" y="6377"/>
                  </a:cubicBezTo>
                  <a:cubicBezTo>
                    <a:pt x="39169" y="6377"/>
                    <a:pt x="39155" y="6380"/>
                    <a:pt x="39142" y="6388"/>
                  </a:cubicBezTo>
                  <a:cubicBezTo>
                    <a:pt x="39127" y="6394"/>
                    <a:pt x="39118" y="6397"/>
                    <a:pt x="39113" y="6397"/>
                  </a:cubicBezTo>
                  <a:cubicBezTo>
                    <a:pt x="39109" y="6397"/>
                    <a:pt x="39110" y="6393"/>
                    <a:pt x="39118" y="6384"/>
                  </a:cubicBezTo>
                  <a:cubicBezTo>
                    <a:pt x="39126" y="6368"/>
                    <a:pt x="39138" y="6361"/>
                    <a:pt x="39160" y="6361"/>
                  </a:cubicBezTo>
                  <a:cubicBezTo>
                    <a:pt x="39182" y="6361"/>
                    <a:pt x="39215" y="6368"/>
                    <a:pt x="39263" y="6384"/>
                  </a:cubicBezTo>
                  <a:cubicBezTo>
                    <a:pt x="39280" y="6390"/>
                    <a:pt x="39292" y="6393"/>
                    <a:pt x="39301" y="6393"/>
                  </a:cubicBezTo>
                  <a:cubicBezTo>
                    <a:pt x="39313" y="6393"/>
                    <a:pt x="39317" y="6388"/>
                    <a:pt x="39315" y="6380"/>
                  </a:cubicBezTo>
                  <a:cubicBezTo>
                    <a:pt x="39312" y="6367"/>
                    <a:pt x="39246" y="6343"/>
                    <a:pt x="39177" y="6325"/>
                  </a:cubicBezTo>
                  <a:cubicBezTo>
                    <a:pt x="39058" y="6294"/>
                    <a:pt x="39044" y="6287"/>
                    <a:pt x="39069" y="6255"/>
                  </a:cubicBezTo>
                  <a:cubicBezTo>
                    <a:pt x="39088" y="6236"/>
                    <a:pt x="39129" y="6223"/>
                    <a:pt x="39160" y="6223"/>
                  </a:cubicBezTo>
                  <a:cubicBezTo>
                    <a:pt x="39179" y="6223"/>
                    <a:pt x="39193" y="6228"/>
                    <a:pt x="39197" y="6239"/>
                  </a:cubicBezTo>
                  <a:cubicBezTo>
                    <a:pt x="39199" y="6244"/>
                    <a:pt x="39206" y="6247"/>
                    <a:pt x="39216" y="6247"/>
                  </a:cubicBezTo>
                  <a:cubicBezTo>
                    <a:pt x="39225" y="6247"/>
                    <a:pt x="39235" y="6245"/>
                    <a:pt x="39246" y="6242"/>
                  </a:cubicBezTo>
                  <a:cubicBezTo>
                    <a:pt x="39270" y="6234"/>
                    <a:pt x="39281" y="6221"/>
                    <a:pt x="39270" y="6214"/>
                  </a:cubicBezTo>
                  <a:cubicBezTo>
                    <a:pt x="39265" y="6209"/>
                    <a:pt x="39267" y="6206"/>
                    <a:pt x="39277" y="6206"/>
                  </a:cubicBezTo>
                  <a:cubicBezTo>
                    <a:pt x="39281" y="6206"/>
                    <a:pt x="39285" y="6206"/>
                    <a:pt x="39291" y="6207"/>
                  </a:cubicBezTo>
                  <a:cubicBezTo>
                    <a:pt x="39308" y="6207"/>
                    <a:pt x="39329" y="6228"/>
                    <a:pt x="39336" y="6252"/>
                  </a:cubicBezTo>
                  <a:cubicBezTo>
                    <a:pt x="39342" y="6277"/>
                    <a:pt x="39360" y="6291"/>
                    <a:pt x="39386" y="6291"/>
                  </a:cubicBezTo>
                  <a:cubicBezTo>
                    <a:pt x="39389" y="6291"/>
                    <a:pt x="39392" y="6291"/>
                    <a:pt x="39395" y="6290"/>
                  </a:cubicBezTo>
                  <a:cubicBezTo>
                    <a:pt x="39400" y="6290"/>
                    <a:pt x="39405" y="6289"/>
                    <a:pt x="39410" y="6289"/>
                  </a:cubicBezTo>
                  <a:cubicBezTo>
                    <a:pt x="39433" y="6289"/>
                    <a:pt x="39456" y="6295"/>
                    <a:pt x="39465" y="6304"/>
                  </a:cubicBezTo>
                  <a:cubicBezTo>
                    <a:pt x="39469" y="6309"/>
                    <a:pt x="39474" y="6310"/>
                    <a:pt x="39480" y="6310"/>
                  </a:cubicBezTo>
                  <a:cubicBezTo>
                    <a:pt x="39487" y="6310"/>
                    <a:pt x="39495" y="6307"/>
                    <a:pt x="39499" y="6301"/>
                  </a:cubicBezTo>
                  <a:cubicBezTo>
                    <a:pt x="39506" y="6290"/>
                    <a:pt x="39499" y="6280"/>
                    <a:pt x="39486" y="6280"/>
                  </a:cubicBezTo>
                  <a:cubicBezTo>
                    <a:pt x="39471" y="6276"/>
                    <a:pt x="39436" y="6269"/>
                    <a:pt x="39406" y="6259"/>
                  </a:cubicBezTo>
                  <a:cubicBezTo>
                    <a:pt x="39374" y="6249"/>
                    <a:pt x="39372" y="6244"/>
                    <a:pt x="39414" y="6244"/>
                  </a:cubicBezTo>
                  <a:cubicBezTo>
                    <a:pt x="39427" y="6244"/>
                    <a:pt x="39444" y="6244"/>
                    <a:pt x="39465" y="6245"/>
                  </a:cubicBezTo>
                  <a:cubicBezTo>
                    <a:pt x="39527" y="6249"/>
                    <a:pt x="39600" y="6252"/>
                    <a:pt x="39624" y="6259"/>
                  </a:cubicBezTo>
                  <a:cubicBezTo>
                    <a:pt x="39632" y="6261"/>
                    <a:pt x="39640" y="6262"/>
                    <a:pt x="39647" y="6262"/>
                  </a:cubicBezTo>
                  <a:cubicBezTo>
                    <a:pt x="39670" y="6262"/>
                    <a:pt x="39684" y="6252"/>
                    <a:pt x="39700" y="6228"/>
                  </a:cubicBezTo>
                  <a:cubicBezTo>
                    <a:pt x="39722" y="6199"/>
                    <a:pt x="39740" y="6184"/>
                    <a:pt x="39749" y="6184"/>
                  </a:cubicBezTo>
                  <a:lnTo>
                    <a:pt x="39749" y="6184"/>
                  </a:lnTo>
                  <a:cubicBezTo>
                    <a:pt x="39757" y="6184"/>
                    <a:pt x="39757" y="6197"/>
                    <a:pt x="39742" y="6224"/>
                  </a:cubicBezTo>
                  <a:cubicBezTo>
                    <a:pt x="39725" y="6251"/>
                    <a:pt x="39722" y="6261"/>
                    <a:pt x="39738" y="6261"/>
                  </a:cubicBezTo>
                  <a:cubicBezTo>
                    <a:pt x="39745" y="6261"/>
                    <a:pt x="39757" y="6259"/>
                    <a:pt x="39773" y="6255"/>
                  </a:cubicBezTo>
                  <a:cubicBezTo>
                    <a:pt x="39804" y="6249"/>
                    <a:pt x="39825" y="6234"/>
                    <a:pt x="39822" y="6221"/>
                  </a:cubicBezTo>
                  <a:cubicBezTo>
                    <a:pt x="39820" y="6214"/>
                    <a:pt x="39821" y="6210"/>
                    <a:pt x="39825" y="6210"/>
                  </a:cubicBezTo>
                  <a:cubicBezTo>
                    <a:pt x="39828" y="6210"/>
                    <a:pt x="39834" y="6214"/>
                    <a:pt x="39843" y="6221"/>
                  </a:cubicBezTo>
                  <a:cubicBezTo>
                    <a:pt x="39851" y="6228"/>
                    <a:pt x="39857" y="6232"/>
                    <a:pt x="39862" y="6232"/>
                  </a:cubicBezTo>
                  <a:cubicBezTo>
                    <a:pt x="39868" y="6232"/>
                    <a:pt x="39872" y="6224"/>
                    <a:pt x="39874" y="6207"/>
                  </a:cubicBezTo>
                  <a:cubicBezTo>
                    <a:pt x="39876" y="6187"/>
                    <a:pt x="39872" y="6178"/>
                    <a:pt x="39857" y="6178"/>
                  </a:cubicBezTo>
                  <a:cubicBezTo>
                    <a:pt x="39848" y="6178"/>
                    <a:pt x="39836" y="6181"/>
                    <a:pt x="39819" y="6186"/>
                  </a:cubicBezTo>
                  <a:cubicBezTo>
                    <a:pt x="39818" y="6187"/>
                    <a:pt x="39817" y="6187"/>
                    <a:pt x="39816" y="6187"/>
                  </a:cubicBezTo>
                  <a:cubicBezTo>
                    <a:pt x="39808" y="6187"/>
                    <a:pt x="39788" y="6178"/>
                    <a:pt x="39769" y="6169"/>
                  </a:cubicBezTo>
                  <a:cubicBezTo>
                    <a:pt x="39752" y="6157"/>
                    <a:pt x="39722" y="6150"/>
                    <a:pt x="39697" y="6150"/>
                  </a:cubicBezTo>
                  <a:cubicBezTo>
                    <a:pt x="39692" y="6150"/>
                    <a:pt x="39687" y="6151"/>
                    <a:pt x="39683" y="6151"/>
                  </a:cubicBezTo>
                  <a:cubicBezTo>
                    <a:pt x="39673" y="6154"/>
                    <a:pt x="39663" y="6155"/>
                    <a:pt x="39655" y="6155"/>
                  </a:cubicBezTo>
                  <a:cubicBezTo>
                    <a:pt x="39640" y="6155"/>
                    <a:pt x="39630" y="6151"/>
                    <a:pt x="39627" y="6145"/>
                  </a:cubicBezTo>
                  <a:cubicBezTo>
                    <a:pt x="39626" y="6141"/>
                    <a:pt x="39621" y="6139"/>
                    <a:pt x="39615" y="6139"/>
                  </a:cubicBezTo>
                  <a:cubicBezTo>
                    <a:pt x="39605" y="6139"/>
                    <a:pt x="39590" y="6143"/>
                    <a:pt x="39575" y="6151"/>
                  </a:cubicBezTo>
                  <a:cubicBezTo>
                    <a:pt x="39559" y="6161"/>
                    <a:pt x="39549" y="6166"/>
                    <a:pt x="39546" y="6166"/>
                  </a:cubicBezTo>
                  <a:cubicBezTo>
                    <a:pt x="39542" y="6166"/>
                    <a:pt x="39546" y="6160"/>
                    <a:pt x="39555" y="6151"/>
                  </a:cubicBezTo>
                  <a:cubicBezTo>
                    <a:pt x="39576" y="6127"/>
                    <a:pt x="39557" y="6094"/>
                    <a:pt x="39526" y="6094"/>
                  </a:cubicBezTo>
                  <a:cubicBezTo>
                    <a:pt x="39522" y="6094"/>
                    <a:pt x="39518" y="6095"/>
                    <a:pt x="39513" y="6096"/>
                  </a:cubicBezTo>
                  <a:cubicBezTo>
                    <a:pt x="39499" y="6100"/>
                    <a:pt x="39496" y="6106"/>
                    <a:pt x="39506" y="6114"/>
                  </a:cubicBezTo>
                  <a:cubicBezTo>
                    <a:pt x="39516" y="6120"/>
                    <a:pt x="39506" y="6130"/>
                    <a:pt x="39489" y="6135"/>
                  </a:cubicBezTo>
                  <a:cubicBezTo>
                    <a:pt x="39487" y="6135"/>
                    <a:pt x="39485" y="6135"/>
                    <a:pt x="39483" y="6135"/>
                  </a:cubicBezTo>
                  <a:cubicBezTo>
                    <a:pt x="39436" y="6135"/>
                    <a:pt x="39290" y="6074"/>
                    <a:pt x="39284" y="6051"/>
                  </a:cubicBezTo>
                  <a:cubicBezTo>
                    <a:pt x="39281" y="6044"/>
                    <a:pt x="39236" y="6026"/>
                    <a:pt x="39187" y="6013"/>
                  </a:cubicBezTo>
                  <a:cubicBezTo>
                    <a:pt x="39135" y="5999"/>
                    <a:pt x="39090" y="5978"/>
                    <a:pt x="39086" y="5971"/>
                  </a:cubicBezTo>
                  <a:cubicBezTo>
                    <a:pt x="39081" y="5955"/>
                    <a:pt x="39113" y="5945"/>
                    <a:pt x="39149" y="5945"/>
                  </a:cubicBezTo>
                  <a:cubicBezTo>
                    <a:pt x="39167" y="5945"/>
                    <a:pt x="39186" y="5948"/>
                    <a:pt x="39201" y="5954"/>
                  </a:cubicBezTo>
                  <a:cubicBezTo>
                    <a:pt x="39216" y="5961"/>
                    <a:pt x="39237" y="5965"/>
                    <a:pt x="39254" y="5965"/>
                  </a:cubicBezTo>
                  <a:cubicBezTo>
                    <a:pt x="39260" y="5965"/>
                    <a:pt x="39265" y="5965"/>
                    <a:pt x="39270" y="5964"/>
                  </a:cubicBezTo>
                  <a:cubicBezTo>
                    <a:pt x="39274" y="5963"/>
                    <a:pt x="39278" y="5963"/>
                    <a:pt x="39283" y="5963"/>
                  </a:cubicBezTo>
                  <a:cubicBezTo>
                    <a:pt x="39295" y="5963"/>
                    <a:pt x="39306" y="5966"/>
                    <a:pt x="39308" y="5975"/>
                  </a:cubicBezTo>
                  <a:cubicBezTo>
                    <a:pt x="39311" y="5983"/>
                    <a:pt x="39324" y="5990"/>
                    <a:pt x="39338" y="5990"/>
                  </a:cubicBezTo>
                  <a:cubicBezTo>
                    <a:pt x="39341" y="5990"/>
                    <a:pt x="39344" y="5989"/>
                    <a:pt x="39346" y="5989"/>
                  </a:cubicBezTo>
                  <a:cubicBezTo>
                    <a:pt x="39349" y="5988"/>
                    <a:pt x="39352" y="5988"/>
                    <a:pt x="39356" y="5988"/>
                  </a:cubicBezTo>
                  <a:cubicBezTo>
                    <a:pt x="39377" y="5988"/>
                    <a:pt x="39414" y="5998"/>
                    <a:pt x="39447" y="6016"/>
                  </a:cubicBezTo>
                  <a:cubicBezTo>
                    <a:pt x="39482" y="6033"/>
                    <a:pt x="39500" y="6042"/>
                    <a:pt x="39506" y="6042"/>
                  </a:cubicBezTo>
                  <a:cubicBezTo>
                    <a:pt x="39513" y="6042"/>
                    <a:pt x="39507" y="6031"/>
                    <a:pt x="39492" y="6010"/>
                  </a:cubicBezTo>
                  <a:cubicBezTo>
                    <a:pt x="39477" y="5985"/>
                    <a:pt x="39473" y="5975"/>
                    <a:pt x="39482" y="5975"/>
                  </a:cubicBezTo>
                  <a:cubicBezTo>
                    <a:pt x="39488" y="5975"/>
                    <a:pt x="39498" y="5979"/>
                    <a:pt x="39513" y="5985"/>
                  </a:cubicBezTo>
                  <a:cubicBezTo>
                    <a:pt x="39530" y="5992"/>
                    <a:pt x="39542" y="5995"/>
                    <a:pt x="39551" y="5995"/>
                  </a:cubicBezTo>
                  <a:cubicBezTo>
                    <a:pt x="39563" y="5995"/>
                    <a:pt x="39570" y="5988"/>
                    <a:pt x="39579" y="5971"/>
                  </a:cubicBezTo>
                  <a:cubicBezTo>
                    <a:pt x="39587" y="5955"/>
                    <a:pt x="39591" y="5948"/>
                    <a:pt x="39588" y="5948"/>
                  </a:cubicBezTo>
                  <a:lnTo>
                    <a:pt x="39588" y="5948"/>
                  </a:lnTo>
                  <a:cubicBezTo>
                    <a:pt x="39587" y="5948"/>
                    <a:pt x="39583" y="5951"/>
                    <a:pt x="39575" y="5957"/>
                  </a:cubicBezTo>
                  <a:cubicBezTo>
                    <a:pt x="39571" y="5962"/>
                    <a:pt x="39567" y="5964"/>
                    <a:pt x="39563" y="5964"/>
                  </a:cubicBezTo>
                  <a:cubicBezTo>
                    <a:pt x="39553" y="5964"/>
                    <a:pt x="39546" y="5947"/>
                    <a:pt x="39540" y="5909"/>
                  </a:cubicBezTo>
                  <a:cubicBezTo>
                    <a:pt x="39534" y="5839"/>
                    <a:pt x="39527" y="5836"/>
                    <a:pt x="39419" y="5822"/>
                  </a:cubicBezTo>
                  <a:cubicBezTo>
                    <a:pt x="39305" y="5808"/>
                    <a:pt x="39257" y="5776"/>
                    <a:pt x="39322" y="5760"/>
                  </a:cubicBezTo>
                  <a:cubicBezTo>
                    <a:pt x="39340" y="5756"/>
                    <a:pt x="39356" y="5739"/>
                    <a:pt x="39364" y="5725"/>
                  </a:cubicBezTo>
                  <a:cubicBezTo>
                    <a:pt x="39366" y="5713"/>
                    <a:pt x="39365" y="5708"/>
                    <a:pt x="39360" y="5708"/>
                  </a:cubicBezTo>
                  <a:cubicBezTo>
                    <a:pt x="39356" y="5708"/>
                    <a:pt x="39349" y="5712"/>
                    <a:pt x="39340" y="5718"/>
                  </a:cubicBezTo>
                  <a:cubicBezTo>
                    <a:pt x="39327" y="5726"/>
                    <a:pt x="39316" y="5731"/>
                    <a:pt x="39309" y="5731"/>
                  </a:cubicBezTo>
                  <a:cubicBezTo>
                    <a:pt x="39304" y="5731"/>
                    <a:pt x="39302" y="5729"/>
                    <a:pt x="39302" y="5725"/>
                  </a:cubicBezTo>
                  <a:cubicBezTo>
                    <a:pt x="39298" y="5714"/>
                    <a:pt x="39263" y="5704"/>
                    <a:pt x="39225" y="5701"/>
                  </a:cubicBezTo>
                  <a:cubicBezTo>
                    <a:pt x="39166" y="5693"/>
                    <a:pt x="39162" y="5687"/>
                    <a:pt x="39190" y="5662"/>
                  </a:cubicBezTo>
                  <a:cubicBezTo>
                    <a:pt x="39205" y="5649"/>
                    <a:pt x="39227" y="5642"/>
                    <a:pt x="39251" y="5642"/>
                  </a:cubicBezTo>
                  <a:cubicBezTo>
                    <a:pt x="39260" y="5642"/>
                    <a:pt x="39268" y="5643"/>
                    <a:pt x="39277" y="5645"/>
                  </a:cubicBezTo>
                  <a:cubicBezTo>
                    <a:pt x="39285" y="5646"/>
                    <a:pt x="39293" y="5646"/>
                    <a:pt x="39301" y="5646"/>
                  </a:cubicBezTo>
                  <a:cubicBezTo>
                    <a:pt x="39322" y="5646"/>
                    <a:pt x="39343" y="5643"/>
                    <a:pt x="39353" y="5638"/>
                  </a:cubicBezTo>
                  <a:cubicBezTo>
                    <a:pt x="39367" y="5631"/>
                    <a:pt x="39406" y="5627"/>
                    <a:pt x="39436" y="5627"/>
                  </a:cubicBezTo>
                  <a:cubicBezTo>
                    <a:pt x="39440" y="5628"/>
                    <a:pt x="39443" y="5628"/>
                    <a:pt x="39446" y="5628"/>
                  </a:cubicBezTo>
                  <a:cubicBezTo>
                    <a:pt x="39505" y="5628"/>
                    <a:pt x="39526" y="5597"/>
                    <a:pt x="39506" y="5538"/>
                  </a:cubicBezTo>
                  <a:cubicBezTo>
                    <a:pt x="39503" y="5521"/>
                    <a:pt x="39496" y="5513"/>
                    <a:pt x="39482" y="5513"/>
                  </a:cubicBezTo>
                  <a:cubicBezTo>
                    <a:pt x="39468" y="5513"/>
                    <a:pt x="39448" y="5520"/>
                    <a:pt x="39416" y="5534"/>
                  </a:cubicBezTo>
                  <a:cubicBezTo>
                    <a:pt x="39389" y="5544"/>
                    <a:pt x="39372" y="5549"/>
                    <a:pt x="39365" y="5549"/>
                  </a:cubicBezTo>
                  <a:cubicBezTo>
                    <a:pt x="39360" y="5549"/>
                    <a:pt x="39361" y="5545"/>
                    <a:pt x="39371" y="5538"/>
                  </a:cubicBezTo>
                  <a:cubicBezTo>
                    <a:pt x="39406" y="5513"/>
                    <a:pt x="39402" y="5510"/>
                    <a:pt x="39346" y="5503"/>
                  </a:cubicBezTo>
                  <a:cubicBezTo>
                    <a:pt x="39287" y="5496"/>
                    <a:pt x="39267" y="5472"/>
                    <a:pt x="39273" y="5409"/>
                  </a:cubicBezTo>
                  <a:cubicBezTo>
                    <a:pt x="39277" y="5388"/>
                    <a:pt x="39273" y="5357"/>
                    <a:pt x="39267" y="5323"/>
                  </a:cubicBezTo>
                  <a:cubicBezTo>
                    <a:pt x="39260" y="5295"/>
                    <a:pt x="39282" y="5276"/>
                    <a:pt x="39304" y="5276"/>
                  </a:cubicBezTo>
                  <a:cubicBezTo>
                    <a:pt x="39317" y="5276"/>
                    <a:pt x="39330" y="5284"/>
                    <a:pt x="39336" y="5302"/>
                  </a:cubicBezTo>
                  <a:cubicBezTo>
                    <a:pt x="39342" y="5316"/>
                    <a:pt x="39335" y="5327"/>
                    <a:pt x="39324" y="5327"/>
                  </a:cubicBezTo>
                  <a:cubicBezTo>
                    <a:pt x="39322" y="5327"/>
                    <a:pt x="39321" y="5326"/>
                    <a:pt x="39319" y="5326"/>
                  </a:cubicBezTo>
                  <a:cubicBezTo>
                    <a:pt x="39316" y="5325"/>
                    <a:pt x="39313" y="5325"/>
                    <a:pt x="39310" y="5325"/>
                  </a:cubicBezTo>
                  <a:cubicBezTo>
                    <a:pt x="39301" y="5325"/>
                    <a:pt x="39296" y="5329"/>
                    <a:pt x="39302" y="5339"/>
                  </a:cubicBezTo>
                  <a:cubicBezTo>
                    <a:pt x="39303" y="5346"/>
                    <a:pt x="39308" y="5349"/>
                    <a:pt x="39318" y="5349"/>
                  </a:cubicBezTo>
                  <a:cubicBezTo>
                    <a:pt x="39333" y="5349"/>
                    <a:pt x="39360" y="5341"/>
                    <a:pt x="39398" y="5326"/>
                  </a:cubicBezTo>
                  <a:cubicBezTo>
                    <a:pt x="39469" y="5299"/>
                    <a:pt x="39517" y="5271"/>
                    <a:pt x="39494" y="5271"/>
                  </a:cubicBezTo>
                  <a:cubicBezTo>
                    <a:pt x="39490" y="5271"/>
                    <a:pt x="39484" y="5272"/>
                    <a:pt x="39475" y="5274"/>
                  </a:cubicBezTo>
                  <a:cubicBezTo>
                    <a:pt x="39472" y="5274"/>
                    <a:pt x="39469" y="5275"/>
                    <a:pt x="39466" y="5275"/>
                  </a:cubicBezTo>
                  <a:cubicBezTo>
                    <a:pt x="39438" y="5275"/>
                    <a:pt x="39429" y="5227"/>
                    <a:pt x="39457" y="5208"/>
                  </a:cubicBezTo>
                  <a:cubicBezTo>
                    <a:pt x="39478" y="5198"/>
                    <a:pt x="39468" y="5184"/>
                    <a:pt x="39430" y="5163"/>
                  </a:cubicBezTo>
                  <a:cubicBezTo>
                    <a:pt x="39385" y="5139"/>
                    <a:pt x="39381" y="5131"/>
                    <a:pt x="39409" y="5115"/>
                  </a:cubicBezTo>
                  <a:cubicBezTo>
                    <a:pt x="39426" y="5100"/>
                    <a:pt x="39430" y="5069"/>
                    <a:pt x="39419" y="5027"/>
                  </a:cubicBezTo>
                  <a:cubicBezTo>
                    <a:pt x="39410" y="4998"/>
                    <a:pt x="39402" y="4983"/>
                    <a:pt x="39396" y="4983"/>
                  </a:cubicBezTo>
                  <a:cubicBezTo>
                    <a:pt x="39393" y="4983"/>
                    <a:pt x="39390" y="4986"/>
                    <a:pt x="39388" y="4993"/>
                  </a:cubicBezTo>
                  <a:cubicBezTo>
                    <a:pt x="39384" y="5008"/>
                    <a:pt x="39379" y="5015"/>
                    <a:pt x="39369" y="5015"/>
                  </a:cubicBezTo>
                  <a:cubicBezTo>
                    <a:pt x="39361" y="5015"/>
                    <a:pt x="39349" y="5011"/>
                    <a:pt x="39332" y="5003"/>
                  </a:cubicBezTo>
                  <a:cubicBezTo>
                    <a:pt x="39270" y="4972"/>
                    <a:pt x="39270" y="4965"/>
                    <a:pt x="39329" y="4955"/>
                  </a:cubicBezTo>
                  <a:cubicBezTo>
                    <a:pt x="39332" y="4954"/>
                    <a:pt x="39336" y="4954"/>
                    <a:pt x="39339" y="4954"/>
                  </a:cubicBezTo>
                  <a:cubicBezTo>
                    <a:pt x="39364" y="4954"/>
                    <a:pt x="39397" y="4964"/>
                    <a:pt x="39416" y="4979"/>
                  </a:cubicBezTo>
                  <a:cubicBezTo>
                    <a:pt x="39430" y="4988"/>
                    <a:pt x="39440" y="4992"/>
                    <a:pt x="39448" y="4992"/>
                  </a:cubicBezTo>
                  <a:cubicBezTo>
                    <a:pt x="39456" y="4992"/>
                    <a:pt x="39461" y="4988"/>
                    <a:pt x="39465" y="4979"/>
                  </a:cubicBezTo>
                  <a:cubicBezTo>
                    <a:pt x="39468" y="4965"/>
                    <a:pt x="39489" y="4955"/>
                    <a:pt x="39510" y="4955"/>
                  </a:cubicBezTo>
                  <a:cubicBezTo>
                    <a:pt x="39513" y="4955"/>
                    <a:pt x="39516" y="4955"/>
                    <a:pt x="39519" y="4955"/>
                  </a:cubicBezTo>
                  <a:cubicBezTo>
                    <a:pt x="39540" y="4955"/>
                    <a:pt x="39538" y="4943"/>
                    <a:pt x="39516" y="4902"/>
                  </a:cubicBezTo>
                  <a:cubicBezTo>
                    <a:pt x="39496" y="4865"/>
                    <a:pt x="39492" y="4844"/>
                    <a:pt x="39510" y="4836"/>
                  </a:cubicBezTo>
                  <a:cubicBezTo>
                    <a:pt x="39531" y="4830"/>
                    <a:pt x="39527" y="4826"/>
                    <a:pt x="39506" y="4826"/>
                  </a:cubicBezTo>
                  <a:cubicBezTo>
                    <a:pt x="39492" y="4823"/>
                    <a:pt x="39478" y="4809"/>
                    <a:pt x="39481" y="4791"/>
                  </a:cubicBezTo>
                  <a:cubicBezTo>
                    <a:pt x="39484" y="4777"/>
                    <a:pt x="39490" y="4770"/>
                    <a:pt x="39513" y="4770"/>
                  </a:cubicBezTo>
                  <a:cubicBezTo>
                    <a:pt x="39530" y="4770"/>
                    <a:pt x="39555" y="4774"/>
                    <a:pt x="39593" y="4781"/>
                  </a:cubicBezTo>
                  <a:cubicBezTo>
                    <a:pt x="39652" y="4791"/>
                    <a:pt x="39707" y="4806"/>
                    <a:pt x="39721" y="4816"/>
                  </a:cubicBezTo>
                  <a:cubicBezTo>
                    <a:pt x="39727" y="4820"/>
                    <a:pt x="39734" y="4823"/>
                    <a:pt x="39737" y="4823"/>
                  </a:cubicBezTo>
                  <a:cubicBezTo>
                    <a:pt x="39739" y="4823"/>
                    <a:pt x="39740" y="4822"/>
                    <a:pt x="39739" y="4819"/>
                  </a:cubicBezTo>
                  <a:cubicBezTo>
                    <a:pt x="39735" y="4809"/>
                    <a:pt x="39710" y="4785"/>
                    <a:pt x="39683" y="4764"/>
                  </a:cubicBezTo>
                  <a:cubicBezTo>
                    <a:pt x="39655" y="4743"/>
                    <a:pt x="39641" y="4722"/>
                    <a:pt x="39652" y="4719"/>
                  </a:cubicBezTo>
                  <a:cubicBezTo>
                    <a:pt x="39662" y="4715"/>
                    <a:pt x="39648" y="4705"/>
                    <a:pt x="39620" y="4694"/>
                  </a:cubicBezTo>
                  <a:cubicBezTo>
                    <a:pt x="39590" y="4684"/>
                    <a:pt x="39579" y="4673"/>
                    <a:pt x="39593" y="4660"/>
                  </a:cubicBezTo>
                  <a:cubicBezTo>
                    <a:pt x="39599" y="4654"/>
                    <a:pt x="39612" y="4650"/>
                    <a:pt x="39626" y="4650"/>
                  </a:cubicBezTo>
                  <a:cubicBezTo>
                    <a:pt x="39637" y="4650"/>
                    <a:pt x="39648" y="4652"/>
                    <a:pt x="39659" y="4657"/>
                  </a:cubicBezTo>
                  <a:cubicBezTo>
                    <a:pt x="39674" y="4662"/>
                    <a:pt x="39683" y="4665"/>
                    <a:pt x="39687" y="4665"/>
                  </a:cubicBezTo>
                  <a:cubicBezTo>
                    <a:pt x="39694" y="4665"/>
                    <a:pt x="39689" y="4658"/>
                    <a:pt x="39676" y="4639"/>
                  </a:cubicBezTo>
                  <a:cubicBezTo>
                    <a:pt x="39662" y="4622"/>
                    <a:pt x="39655" y="4594"/>
                    <a:pt x="39665" y="4573"/>
                  </a:cubicBezTo>
                  <a:cubicBezTo>
                    <a:pt x="39673" y="4556"/>
                    <a:pt x="39673" y="4532"/>
                    <a:pt x="39659" y="4514"/>
                  </a:cubicBezTo>
                  <a:cubicBezTo>
                    <a:pt x="39645" y="4500"/>
                    <a:pt x="39645" y="4486"/>
                    <a:pt x="39659" y="4483"/>
                  </a:cubicBezTo>
                  <a:cubicBezTo>
                    <a:pt x="39690" y="4476"/>
                    <a:pt x="39652" y="4372"/>
                    <a:pt x="39610" y="4351"/>
                  </a:cubicBezTo>
                  <a:cubicBezTo>
                    <a:pt x="39585" y="4337"/>
                    <a:pt x="39582" y="4333"/>
                    <a:pt x="39603" y="4327"/>
                  </a:cubicBezTo>
                  <a:cubicBezTo>
                    <a:pt x="39617" y="4323"/>
                    <a:pt x="39624" y="4306"/>
                    <a:pt x="39620" y="4289"/>
                  </a:cubicBezTo>
                  <a:cubicBezTo>
                    <a:pt x="39616" y="4278"/>
                    <a:pt x="39610" y="4272"/>
                    <a:pt x="39604" y="4272"/>
                  </a:cubicBezTo>
                  <a:cubicBezTo>
                    <a:pt x="39600" y="4272"/>
                    <a:pt x="39597" y="4274"/>
                    <a:pt x="39593" y="4278"/>
                  </a:cubicBezTo>
                  <a:cubicBezTo>
                    <a:pt x="39591" y="4280"/>
                    <a:pt x="39588" y="4281"/>
                    <a:pt x="39585" y="4281"/>
                  </a:cubicBezTo>
                  <a:cubicBezTo>
                    <a:pt x="39575" y="4281"/>
                    <a:pt x="39563" y="4267"/>
                    <a:pt x="39558" y="4244"/>
                  </a:cubicBezTo>
                  <a:cubicBezTo>
                    <a:pt x="39549" y="4215"/>
                    <a:pt x="39551" y="4198"/>
                    <a:pt x="39564" y="4198"/>
                  </a:cubicBezTo>
                  <a:cubicBezTo>
                    <a:pt x="39566" y="4198"/>
                    <a:pt x="39567" y="4198"/>
                    <a:pt x="39569" y="4199"/>
                  </a:cubicBezTo>
                  <a:cubicBezTo>
                    <a:pt x="39572" y="4199"/>
                    <a:pt x="39575" y="4199"/>
                    <a:pt x="39578" y="4199"/>
                  </a:cubicBezTo>
                  <a:cubicBezTo>
                    <a:pt x="39591" y="4199"/>
                    <a:pt x="39585" y="4191"/>
                    <a:pt x="39561" y="4170"/>
                  </a:cubicBezTo>
                  <a:cubicBezTo>
                    <a:pt x="39531" y="4139"/>
                    <a:pt x="39531" y="4136"/>
                    <a:pt x="39582" y="4132"/>
                  </a:cubicBezTo>
                  <a:cubicBezTo>
                    <a:pt x="39631" y="4125"/>
                    <a:pt x="39638" y="4119"/>
                    <a:pt x="39617" y="4066"/>
                  </a:cubicBezTo>
                  <a:cubicBezTo>
                    <a:pt x="39603" y="4028"/>
                    <a:pt x="39579" y="4004"/>
                    <a:pt x="39544" y="3997"/>
                  </a:cubicBezTo>
                  <a:cubicBezTo>
                    <a:pt x="39533" y="3995"/>
                    <a:pt x="39525" y="3994"/>
                    <a:pt x="39519" y="3994"/>
                  </a:cubicBezTo>
                  <a:cubicBezTo>
                    <a:pt x="39508" y="3994"/>
                    <a:pt x="39507" y="3997"/>
                    <a:pt x="39516" y="4004"/>
                  </a:cubicBezTo>
                  <a:cubicBezTo>
                    <a:pt x="39539" y="4024"/>
                    <a:pt x="39522" y="4045"/>
                    <a:pt x="39491" y="4045"/>
                  </a:cubicBezTo>
                  <a:cubicBezTo>
                    <a:pt x="39485" y="4045"/>
                    <a:pt x="39478" y="4044"/>
                    <a:pt x="39471" y="4042"/>
                  </a:cubicBezTo>
                  <a:cubicBezTo>
                    <a:pt x="39444" y="4035"/>
                    <a:pt x="39419" y="4004"/>
                    <a:pt x="39395" y="3949"/>
                  </a:cubicBezTo>
                  <a:cubicBezTo>
                    <a:pt x="39392" y="3943"/>
                    <a:pt x="39380" y="3940"/>
                    <a:pt x="39367" y="3940"/>
                  </a:cubicBezTo>
                  <a:cubicBezTo>
                    <a:pt x="39363" y="3940"/>
                    <a:pt x="39358" y="3940"/>
                    <a:pt x="39353" y="3941"/>
                  </a:cubicBezTo>
                  <a:cubicBezTo>
                    <a:pt x="39348" y="3943"/>
                    <a:pt x="39343" y="3944"/>
                    <a:pt x="39338" y="3944"/>
                  </a:cubicBezTo>
                  <a:cubicBezTo>
                    <a:pt x="39301" y="3944"/>
                    <a:pt x="39303" y="3893"/>
                    <a:pt x="39346" y="3841"/>
                  </a:cubicBezTo>
                  <a:cubicBezTo>
                    <a:pt x="39378" y="3804"/>
                    <a:pt x="39397" y="3790"/>
                    <a:pt x="39425" y="3790"/>
                  </a:cubicBezTo>
                  <a:cubicBezTo>
                    <a:pt x="39431" y="3790"/>
                    <a:pt x="39437" y="3791"/>
                    <a:pt x="39444" y="3792"/>
                  </a:cubicBezTo>
                  <a:cubicBezTo>
                    <a:pt x="39454" y="3794"/>
                    <a:pt x="39463" y="3796"/>
                    <a:pt x="39469" y="3796"/>
                  </a:cubicBezTo>
                  <a:cubicBezTo>
                    <a:pt x="39482" y="3796"/>
                    <a:pt x="39488" y="3791"/>
                    <a:pt x="39486" y="3782"/>
                  </a:cubicBezTo>
                  <a:cubicBezTo>
                    <a:pt x="39482" y="3773"/>
                    <a:pt x="39487" y="3764"/>
                    <a:pt x="39495" y="3764"/>
                  </a:cubicBezTo>
                  <a:cubicBezTo>
                    <a:pt x="39496" y="3764"/>
                    <a:pt x="39498" y="3764"/>
                    <a:pt x="39499" y="3765"/>
                  </a:cubicBezTo>
                  <a:cubicBezTo>
                    <a:pt x="39500" y="3765"/>
                    <a:pt x="39500" y="3765"/>
                    <a:pt x="39501" y="3765"/>
                  </a:cubicBezTo>
                  <a:cubicBezTo>
                    <a:pt x="39510" y="3765"/>
                    <a:pt x="39513" y="3742"/>
                    <a:pt x="39506" y="3709"/>
                  </a:cubicBezTo>
                  <a:cubicBezTo>
                    <a:pt x="39496" y="3674"/>
                    <a:pt x="39502" y="3632"/>
                    <a:pt x="39513" y="3612"/>
                  </a:cubicBezTo>
                  <a:cubicBezTo>
                    <a:pt x="39527" y="3591"/>
                    <a:pt x="39534" y="3563"/>
                    <a:pt x="39531" y="3549"/>
                  </a:cubicBezTo>
                  <a:cubicBezTo>
                    <a:pt x="39529" y="3544"/>
                    <a:pt x="39527" y="3541"/>
                    <a:pt x="39525" y="3541"/>
                  </a:cubicBezTo>
                  <a:cubicBezTo>
                    <a:pt x="39521" y="3541"/>
                    <a:pt x="39516" y="3548"/>
                    <a:pt x="39510" y="3563"/>
                  </a:cubicBezTo>
                  <a:cubicBezTo>
                    <a:pt x="39505" y="3575"/>
                    <a:pt x="39502" y="3581"/>
                    <a:pt x="39500" y="3581"/>
                  </a:cubicBezTo>
                  <a:cubicBezTo>
                    <a:pt x="39496" y="3581"/>
                    <a:pt x="39494" y="3569"/>
                    <a:pt x="39492" y="3542"/>
                  </a:cubicBezTo>
                  <a:cubicBezTo>
                    <a:pt x="39489" y="3501"/>
                    <a:pt x="39478" y="3487"/>
                    <a:pt x="39440" y="3487"/>
                  </a:cubicBezTo>
                  <a:cubicBezTo>
                    <a:pt x="39437" y="3487"/>
                    <a:pt x="39434" y="3487"/>
                    <a:pt x="39432" y="3487"/>
                  </a:cubicBezTo>
                  <a:cubicBezTo>
                    <a:pt x="39408" y="3487"/>
                    <a:pt x="39387" y="3471"/>
                    <a:pt x="39377" y="3449"/>
                  </a:cubicBezTo>
                  <a:cubicBezTo>
                    <a:pt x="39371" y="3428"/>
                    <a:pt x="39340" y="3397"/>
                    <a:pt x="39308" y="3379"/>
                  </a:cubicBezTo>
                  <a:cubicBezTo>
                    <a:pt x="39277" y="3366"/>
                    <a:pt x="39242" y="3328"/>
                    <a:pt x="39236" y="3299"/>
                  </a:cubicBezTo>
                  <a:cubicBezTo>
                    <a:pt x="39201" y="3192"/>
                    <a:pt x="39135" y="3147"/>
                    <a:pt x="38951" y="3116"/>
                  </a:cubicBezTo>
                  <a:cubicBezTo>
                    <a:pt x="38857" y="3102"/>
                    <a:pt x="38736" y="3067"/>
                    <a:pt x="38684" y="3040"/>
                  </a:cubicBezTo>
                  <a:cubicBezTo>
                    <a:pt x="38594" y="2995"/>
                    <a:pt x="38486" y="2977"/>
                    <a:pt x="38299" y="2977"/>
                  </a:cubicBezTo>
                  <a:cubicBezTo>
                    <a:pt x="38247" y="2977"/>
                    <a:pt x="38104" y="2963"/>
                    <a:pt x="37987" y="2945"/>
                  </a:cubicBezTo>
                  <a:cubicBezTo>
                    <a:pt x="37869" y="2929"/>
                    <a:pt x="37719" y="2908"/>
                    <a:pt x="37657" y="2900"/>
                  </a:cubicBezTo>
                  <a:cubicBezTo>
                    <a:pt x="37595" y="2894"/>
                    <a:pt x="37476" y="2880"/>
                    <a:pt x="37393" y="2866"/>
                  </a:cubicBezTo>
                  <a:cubicBezTo>
                    <a:pt x="37272" y="2849"/>
                    <a:pt x="36727" y="2783"/>
                    <a:pt x="36488" y="2758"/>
                  </a:cubicBezTo>
                  <a:cubicBezTo>
                    <a:pt x="36460" y="2755"/>
                    <a:pt x="36311" y="2745"/>
                    <a:pt x="36155" y="2734"/>
                  </a:cubicBezTo>
                  <a:cubicBezTo>
                    <a:pt x="35968" y="2721"/>
                    <a:pt x="35864" y="2703"/>
                    <a:pt x="35849" y="2682"/>
                  </a:cubicBezTo>
                  <a:cubicBezTo>
                    <a:pt x="35841" y="2669"/>
                    <a:pt x="35828" y="2662"/>
                    <a:pt x="35816" y="2662"/>
                  </a:cubicBezTo>
                  <a:cubicBezTo>
                    <a:pt x="35812" y="2662"/>
                    <a:pt x="35808" y="2663"/>
                    <a:pt x="35804" y="2665"/>
                  </a:cubicBezTo>
                  <a:cubicBezTo>
                    <a:pt x="35799" y="2669"/>
                    <a:pt x="35793" y="2670"/>
                    <a:pt x="35788" y="2670"/>
                  </a:cubicBezTo>
                  <a:cubicBezTo>
                    <a:pt x="35757" y="2670"/>
                    <a:pt x="35729" y="2622"/>
                    <a:pt x="35755" y="2599"/>
                  </a:cubicBezTo>
                  <a:cubicBezTo>
                    <a:pt x="35773" y="2585"/>
                    <a:pt x="35773" y="2561"/>
                    <a:pt x="35755" y="2537"/>
                  </a:cubicBezTo>
                  <a:cubicBezTo>
                    <a:pt x="35743" y="2518"/>
                    <a:pt x="35737" y="2508"/>
                    <a:pt x="35732" y="2508"/>
                  </a:cubicBezTo>
                  <a:cubicBezTo>
                    <a:pt x="35726" y="2508"/>
                    <a:pt x="35721" y="2519"/>
                    <a:pt x="35710" y="2540"/>
                  </a:cubicBezTo>
                  <a:cubicBezTo>
                    <a:pt x="35703" y="2557"/>
                    <a:pt x="35696" y="2567"/>
                    <a:pt x="35691" y="2567"/>
                  </a:cubicBezTo>
                  <a:cubicBezTo>
                    <a:pt x="35689" y="2567"/>
                    <a:pt x="35687" y="2565"/>
                    <a:pt x="35686" y="2561"/>
                  </a:cubicBezTo>
                  <a:cubicBezTo>
                    <a:pt x="35683" y="2550"/>
                    <a:pt x="35669" y="2526"/>
                    <a:pt x="35655" y="2512"/>
                  </a:cubicBezTo>
                  <a:cubicBezTo>
                    <a:pt x="35641" y="2495"/>
                    <a:pt x="35643" y="2487"/>
                    <a:pt x="35661" y="2487"/>
                  </a:cubicBezTo>
                  <a:cubicBezTo>
                    <a:pt x="35664" y="2487"/>
                    <a:pt x="35668" y="2487"/>
                    <a:pt x="35672" y="2488"/>
                  </a:cubicBezTo>
                  <a:cubicBezTo>
                    <a:pt x="35697" y="2488"/>
                    <a:pt x="35707" y="2481"/>
                    <a:pt x="35700" y="2460"/>
                  </a:cubicBezTo>
                  <a:cubicBezTo>
                    <a:pt x="35697" y="2445"/>
                    <a:pt x="35681" y="2435"/>
                    <a:pt x="35666" y="2435"/>
                  </a:cubicBezTo>
                  <a:cubicBezTo>
                    <a:pt x="35663" y="2435"/>
                    <a:pt x="35661" y="2435"/>
                    <a:pt x="35659" y="2436"/>
                  </a:cubicBezTo>
                  <a:cubicBezTo>
                    <a:pt x="35651" y="2438"/>
                    <a:pt x="35645" y="2439"/>
                    <a:pt x="35639" y="2439"/>
                  </a:cubicBezTo>
                  <a:cubicBezTo>
                    <a:pt x="35602" y="2439"/>
                    <a:pt x="35614" y="2399"/>
                    <a:pt x="35669" y="2367"/>
                  </a:cubicBezTo>
                  <a:cubicBezTo>
                    <a:pt x="35728" y="2332"/>
                    <a:pt x="35728" y="2276"/>
                    <a:pt x="35672" y="2255"/>
                  </a:cubicBezTo>
                  <a:cubicBezTo>
                    <a:pt x="35659" y="2252"/>
                    <a:pt x="35659" y="2245"/>
                    <a:pt x="35680" y="2238"/>
                  </a:cubicBezTo>
                  <a:cubicBezTo>
                    <a:pt x="35697" y="2234"/>
                    <a:pt x="35672" y="2214"/>
                    <a:pt x="35617" y="2193"/>
                  </a:cubicBezTo>
                  <a:cubicBezTo>
                    <a:pt x="35530" y="2154"/>
                    <a:pt x="35526" y="2148"/>
                    <a:pt x="35544" y="2096"/>
                  </a:cubicBezTo>
                  <a:cubicBezTo>
                    <a:pt x="35568" y="2034"/>
                    <a:pt x="35551" y="1930"/>
                    <a:pt x="35520" y="1901"/>
                  </a:cubicBezTo>
                  <a:cubicBezTo>
                    <a:pt x="35505" y="1891"/>
                    <a:pt x="35516" y="1850"/>
                    <a:pt x="35544" y="1801"/>
                  </a:cubicBezTo>
                  <a:cubicBezTo>
                    <a:pt x="35585" y="1728"/>
                    <a:pt x="35592" y="1675"/>
                    <a:pt x="35563" y="1675"/>
                  </a:cubicBezTo>
                  <a:cubicBezTo>
                    <a:pt x="35560" y="1675"/>
                    <a:pt x="35558" y="1675"/>
                    <a:pt x="35555" y="1676"/>
                  </a:cubicBezTo>
                  <a:cubicBezTo>
                    <a:pt x="35544" y="1676"/>
                    <a:pt x="35520" y="1701"/>
                    <a:pt x="35505" y="1721"/>
                  </a:cubicBezTo>
                  <a:cubicBezTo>
                    <a:pt x="35493" y="1740"/>
                    <a:pt x="35487" y="1750"/>
                    <a:pt x="35481" y="1750"/>
                  </a:cubicBezTo>
                  <a:cubicBezTo>
                    <a:pt x="35476" y="1750"/>
                    <a:pt x="35473" y="1740"/>
                    <a:pt x="35468" y="1721"/>
                  </a:cubicBezTo>
                  <a:cubicBezTo>
                    <a:pt x="35461" y="1696"/>
                    <a:pt x="35468" y="1676"/>
                    <a:pt x="35489" y="1672"/>
                  </a:cubicBezTo>
                  <a:cubicBezTo>
                    <a:pt x="35505" y="1666"/>
                    <a:pt x="35520" y="1655"/>
                    <a:pt x="35516" y="1642"/>
                  </a:cubicBezTo>
                  <a:cubicBezTo>
                    <a:pt x="35514" y="1635"/>
                    <a:pt x="35508" y="1632"/>
                    <a:pt x="35499" y="1632"/>
                  </a:cubicBezTo>
                  <a:cubicBezTo>
                    <a:pt x="35492" y="1632"/>
                    <a:pt x="35484" y="1634"/>
                    <a:pt x="35475" y="1638"/>
                  </a:cubicBezTo>
                  <a:cubicBezTo>
                    <a:pt x="35468" y="1640"/>
                    <a:pt x="35461" y="1641"/>
                    <a:pt x="35454" y="1641"/>
                  </a:cubicBezTo>
                  <a:cubicBezTo>
                    <a:pt x="35439" y="1641"/>
                    <a:pt x="35426" y="1637"/>
                    <a:pt x="35419" y="1627"/>
                  </a:cubicBezTo>
                  <a:cubicBezTo>
                    <a:pt x="35406" y="1607"/>
                    <a:pt x="35412" y="1600"/>
                    <a:pt x="35447" y="1600"/>
                  </a:cubicBezTo>
                  <a:cubicBezTo>
                    <a:pt x="35513" y="1600"/>
                    <a:pt x="35544" y="1502"/>
                    <a:pt x="35492" y="1472"/>
                  </a:cubicBezTo>
                  <a:cubicBezTo>
                    <a:pt x="35471" y="1461"/>
                    <a:pt x="35457" y="1437"/>
                    <a:pt x="35457" y="1416"/>
                  </a:cubicBezTo>
                  <a:cubicBezTo>
                    <a:pt x="35461" y="1398"/>
                    <a:pt x="35451" y="1381"/>
                    <a:pt x="35433" y="1378"/>
                  </a:cubicBezTo>
                  <a:cubicBezTo>
                    <a:pt x="35419" y="1374"/>
                    <a:pt x="35398" y="1350"/>
                    <a:pt x="35391" y="1326"/>
                  </a:cubicBezTo>
                  <a:cubicBezTo>
                    <a:pt x="35380" y="1289"/>
                    <a:pt x="35365" y="1272"/>
                    <a:pt x="35346" y="1272"/>
                  </a:cubicBezTo>
                  <a:cubicBezTo>
                    <a:pt x="35337" y="1272"/>
                    <a:pt x="35327" y="1276"/>
                    <a:pt x="35315" y="1284"/>
                  </a:cubicBezTo>
                  <a:cubicBezTo>
                    <a:pt x="35291" y="1298"/>
                    <a:pt x="35294" y="1305"/>
                    <a:pt x="35318" y="1322"/>
                  </a:cubicBezTo>
                  <a:cubicBezTo>
                    <a:pt x="35343" y="1335"/>
                    <a:pt x="35346" y="1340"/>
                    <a:pt x="35332" y="1340"/>
                  </a:cubicBezTo>
                  <a:cubicBezTo>
                    <a:pt x="35327" y="1340"/>
                    <a:pt x="35322" y="1340"/>
                    <a:pt x="35315" y="1339"/>
                  </a:cubicBezTo>
                  <a:cubicBezTo>
                    <a:pt x="35252" y="1336"/>
                    <a:pt x="35193" y="1277"/>
                    <a:pt x="35218" y="1243"/>
                  </a:cubicBezTo>
                  <a:cubicBezTo>
                    <a:pt x="35239" y="1208"/>
                    <a:pt x="35214" y="1128"/>
                    <a:pt x="35177" y="1121"/>
                  </a:cubicBezTo>
                  <a:cubicBezTo>
                    <a:pt x="35159" y="1114"/>
                    <a:pt x="35145" y="1079"/>
                    <a:pt x="35138" y="1027"/>
                  </a:cubicBezTo>
                  <a:cubicBezTo>
                    <a:pt x="35127" y="958"/>
                    <a:pt x="35114" y="937"/>
                    <a:pt x="35068" y="910"/>
                  </a:cubicBezTo>
                  <a:cubicBezTo>
                    <a:pt x="35006" y="878"/>
                    <a:pt x="34985" y="857"/>
                    <a:pt x="35020" y="857"/>
                  </a:cubicBezTo>
                  <a:cubicBezTo>
                    <a:pt x="35022" y="858"/>
                    <a:pt x="35024" y="858"/>
                    <a:pt x="35025" y="858"/>
                  </a:cubicBezTo>
                  <a:cubicBezTo>
                    <a:pt x="35033" y="858"/>
                    <a:pt x="35038" y="852"/>
                    <a:pt x="35038" y="843"/>
                  </a:cubicBezTo>
                  <a:cubicBezTo>
                    <a:pt x="35038" y="836"/>
                    <a:pt x="35038" y="832"/>
                    <a:pt x="35036" y="832"/>
                  </a:cubicBezTo>
                  <a:cubicBezTo>
                    <a:pt x="35036" y="832"/>
                    <a:pt x="35035" y="832"/>
                    <a:pt x="35034" y="833"/>
                  </a:cubicBezTo>
                  <a:cubicBezTo>
                    <a:pt x="35034" y="834"/>
                    <a:pt x="35033" y="834"/>
                    <a:pt x="35031" y="834"/>
                  </a:cubicBezTo>
                  <a:cubicBezTo>
                    <a:pt x="35022" y="834"/>
                    <a:pt x="34993" y="828"/>
                    <a:pt x="34964" y="819"/>
                  </a:cubicBezTo>
                  <a:cubicBezTo>
                    <a:pt x="34940" y="812"/>
                    <a:pt x="34906" y="806"/>
                    <a:pt x="34880" y="806"/>
                  </a:cubicBezTo>
                  <a:cubicBezTo>
                    <a:pt x="34869" y="806"/>
                    <a:pt x="34860" y="807"/>
                    <a:pt x="34854" y="809"/>
                  </a:cubicBezTo>
                  <a:cubicBezTo>
                    <a:pt x="34850" y="810"/>
                    <a:pt x="34845" y="810"/>
                    <a:pt x="34840" y="810"/>
                  </a:cubicBezTo>
                  <a:cubicBezTo>
                    <a:pt x="34808" y="810"/>
                    <a:pt x="34748" y="795"/>
                    <a:pt x="34698" y="774"/>
                  </a:cubicBezTo>
                  <a:cubicBezTo>
                    <a:pt x="34635" y="750"/>
                    <a:pt x="34538" y="722"/>
                    <a:pt x="34475" y="715"/>
                  </a:cubicBezTo>
                  <a:cubicBezTo>
                    <a:pt x="34416" y="705"/>
                    <a:pt x="34357" y="687"/>
                    <a:pt x="34347" y="670"/>
                  </a:cubicBezTo>
                  <a:cubicBezTo>
                    <a:pt x="34329" y="643"/>
                    <a:pt x="34260" y="622"/>
                    <a:pt x="34200" y="622"/>
                  </a:cubicBezTo>
                  <a:cubicBezTo>
                    <a:pt x="34182" y="622"/>
                    <a:pt x="34164" y="624"/>
                    <a:pt x="34149" y="628"/>
                  </a:cubicBezTo>
                  <a:cubicBezTo>
                    <a:pt x="34144" y="629"/>
                    <a:pt x="34138" y="629"/>
                    <a:pt x="34133" y="629"/>
                  </a:cubicBezTo>
                  <a:cubicBezTo>
                    <a:pt x="34116" y="629"/>
                    <a:pt x="34098" y="626"/>
                    <a:pt x="34090" y="618"/>
                  </a:cubicBezTo>
                  <a:cubicBezTo>
                    <a:pt x="34067" y="601"/>
                    <a:pt x="33955" y="584"/>
                    <a:pt x="33888" y="584"/>
                  </a:cubicBezTo>
                  <a:cubicBezTo>
                    <a:pt x="33873" y="584"/>
                    <a:pt x="33860" y="585"/>
                    <a:pt x="33851" y="587"/>
                  </a:cubicBezTo>
                  <a:cubicBezTo>
                    <a:pt x="33849" y="587"/>
                    <a:pt x="33846" y="587"/>
                    <a:pt x="33842" y="587"/>
                  </a:cubicBezTo>
                  <a:cubicBezTo>
                    <a:pt x="33775" y="587"/>
                    <a:pt x="33394" y="535"/>
                    <a:pt x="33057" y="476"/>
                  </a:cubicBezTo>
                  <a:cubicBezTo>
                    <a:pt x="33006" y="467"/>
                    <a:pt x="32956" y="463"/>
                    <a:pt x="32922" y="463"/>
                  </a:cubicBezTo>
                  <a:cubicBezTo>
                    <a:pt x="32900" y="463"/>
                    <a:pt x="32885" y="464"/>
                    <a:pt x="32879" y="468"/>
                  </a:cubicBezTo>
                  <a:cubicBezTo>
                    <a:pt x="32871" y="474"/>
                    <a:pt x="32863" y="476"/>
                    <a:pt x="32857" y="476"/>
                  </a:cubicBezTo>
                  <a:cubicBezTo>
                    <a:pt x="32851" y="476"/>
                    <a:pt x="32847" y="474"/>
                    <a:pt x="32845" y="468"/>
                  </a:cubicBezTo>
                  <a:cubicBezTo>
                    <a:pt x="32842" y="461"/>
                    <a:pt x="32834" y="456"/>
                    <a:pt x="32825" y="456"/>
                  </a:cubicBezTo>
                  <a:cubicBezTo>
                    <a:pt x="32821" y="456"/>
                    <a:pt x="32817" y="456"/>
                    <a:pt x="32814" y="458"/>
                  </a:cubicBezTo>
                  <a:cubicBezTo>
                    <a:pt x="32811" y="459"/>
                    <a:pt x="32808" y="459"/>
                    <a:pt x="32805" y="459"/>
                  </a:cubicBezTo>
                  <a:cubicBezTo>
                    <a:pt x="32789" y="459"/>
                    <a:pt x="32764" y="453"/>
                    <a:pt x="32744" y="444"/>
                  </a:cubicBezTo>
                  <a:cubicBezTo>
                    <a:pt x="32720" y="438"/>
                    <a:pt x="32637" y="423"/>
                    <a:pt x="32564" y="417"/>
                  </a:cubicBezTo>
                  <a:cubicBezTo>
                    <a:pt x="32484" y="406"/>
                    <a:pt x="32341" y="389"/>
                    <a:pt x="32242" y="375"/>
                  </a:cubicBezTo>
                  <a:cubicBezTo>
                    <a:pt x="32158" y="363"/>
                    <a:pt x="32081" y="357"/>
                    <a:pt x="32050" y="357"/>
                  </a:cubicBezTo>
                  <a:cubicBezTo>
                    <a:pt x="32043" y="357"/>
                    <a:pt x="32039" y="357"/>
                    <a:pt x="32037" y="358"/>
                  </a:cubicBezTo>
                  <a:cubicBezTo>
                    <a:pt x="32023" y="358"/>
                    <a:pt x="32008" y="351"/>
                    <a:pt x="32005" y="340"/>
                  </a:cubicBezTo>
                  <a:cubicBezTo>
                    <a:pt x="32003" y="334"/>
                    <a:pt x="31997" y="331"/>
                    <a:pt x="31988" y="331"/>
                  </a:cubicBezTo>
                  <a:cubicBezTo>
                    <a:pt x="31978" y="331"/>
                    <a:pt x="31963" y="335"/>
                    <a:pt x="31946" y="340"/>
                  </a:cubicBezTo>
                  <a:cubicBezTo>
                    <a:pt x="31929" y="349"/>
                    <a:pt x="31915" y="353"/>
                    <a:pt x="31906" y="353"/>
                  </a:cubicBezTo>
                  <a:cubicBezTo>
                    <a:pt x="31901" y="353"/>
                    <a:pt x="31898" y="351"/>
                    <a:pt x="31898" y="348"/>
                  </a:cubicBezTo>
                  <a:cubicBezTo>
                    <a:pt x="31901" y="340"/>
                    <a:pt x="31846" y="327"/>
                    <a:pt x="31773" y="316"/>
                  </a:cubicBezTo>
                  <a:cubicBezTo>
                    <a:pt x="31704" y="309"/>
                    <a:pt x="31589" y="292"/>
                    <a:pt x="31520" y="281"/>
                  </a:cubicBezTo>
                  <a:cubicBezTo>
                    <a:pt x="31463" y="273"/>
                    <a:pt x="31403" y="267"/>
                    <a:pt x="31372" y="267"/>
                  </a:cubicBezTo>
                  <a:cubicBezTo>
                    <a:pt x="31365" y="267"/>
                    <a:pt x="31360" y="267"/>
                    <a:pt x="31356" y="268"/>
                  </a:cubicBezTo>
                  <a:cubicBezTo>
                    <a:pt x="31351" y="269"/>
                    <a:pt x="31344" y="269"/>
                    <a:pt x="31336" y="269"/>
                  </a:cubicBezTo>
                  <a:cubicBezTo>
                    <a:pt x="31314" y="269"/>
                    <a:pt x="31286" y="266"/>
                    <a:pt x="31263" y="260"/>
                  </a:cubicBezTo>
                  <a:cubicBezTo>
                    <a:pt x="31238" y="255"/>
                    <a:pt x="31212" y="252"/>
                    <a:pt x="31193" y="252"/>
                  </a:cubicBezTo>
                  <a:cubicBezTo>
                    <a:pt x="31186" y="252"/>
                    <a:pt x="31180" y="253"/>
                    <a:pt x="31176" y="253"/>
                  </a:cubicBezTo>
                  <a:cubicBezTo>
                    <a:pt x="31172" y="254"/>
                    <a:pt x="31167" y="255"/>
                    <a:pt x="31162" y="255"/>
                  </a:cubicBezTo>
                  <a:cubicBezTo>
                    <a:pt x="31146" y="255"/>
                    <a:pt x="31124" y="252"/>
                    <a:pt x="31107" y="247"/>
                  </a:cubicBezTo>
                  <a:cubicBezTo>
                    <a:pt x="31071" y="233"/>
                    <a:pt x="31005" y="226"/>
                    <a:pt x="30950" y="226"/>
                  </a:cubicBezTo>
                  <a:cubicBezTo>
                    <a:pt x="30907" y="226"/>
                    <a:pt x="30871" y="230"/>
                    <a:pt x="30860" y="239"/>
                  </a:cubicBezTo>
                  <a:cubicBezTo>
                    <a:pt x="30836" y="264"/>
                    <a:pt x="30846" y="290"/>
                    <a:pt x="30872" y="290"/>
                  </a:cubicBezTo>
                  <a:cubicBezTo>
                    <a:pt x="30876" y="290"/>
                    <a:pt x="30880" y="290"/>
                    <a:pt x="30884" y="288"/>
                  </a:cubicBezTo>
                  <a:cubicBezTo>
                    <a:pt x="30887" y="288"/>
                    <a:pt x="30891" y="288"/>
                    <a:pt x="30895" y="288"/>
                  </a:cubicBezTo>
                  <a:cubicBezTo>
                    <a:pt x="30913" y="288"/>
                    <a:pt x="30937" y="294"/>
                    <a:pt x="30954" y="302"/>
                  </a:cubicBezTo>
                  <a:cubicBezTo>
                    <a:pt x="30968" y="311"/>
                    <a:pt x="30982" y="316"/>
                    <a:pt x="30991" y="316"/>
                  </a:cubicBezTo>
                  <a:cubicBezTo>
                    <a:pt x="30995" y="316"/>
                    <a:pt x="30998" y="315"/>
                    <a:pt x="30999" y="313"/>
                  </a:cubicBezTo>
                  <a:cubicBezTo>
                    <a:pt x="31001" y="311"/>
                    <a:pt x="31004" y="310"/>
                    <a:pt x="31007" y="310"/>
                  </a:cubicBezTo>
                  <a:cubicBezTo>
                    <a:pt x="31018" y="310"/>
                    <a:pt x="31035" y="317"/>
                    <a:pt x="31051" y="330"/>
                  </a:cubicBezTo>
                  <a:cubicBezTo>
                    <a:pt x="31072" y="345"/>
                    <a:pt x="31101" y="352"/>
                    <a:pt x="31125" y="352"/>
                  </a:cubicBezTo>
                  <a:cubicBezTo>
                    <a:pt x="31130" y="352"/>
                    <a:pt x="31134" y="351"/>
                    <a:pt x="31138" y="351"/>
                  </a:cubicBezTo>
                  <a:cubicBezTo>
                    <a:pt x="31161" y="344"/>
                    <a:pt x="31184" y="341"/>
                    <a:pt x="31204" y="341"/>
                  </a:cubicBezTo>
                  <a:cubicBezTo>
                    <a:pt x="31235" y="341"/>
                    <a:pt x="31259" y="348"/>
                    <a:pt x="31263" y="361"/>
                  </a:cubicBezTo>
                  <a:cubicBezTo>
                    <a:pt x="31267" y="378"/>
                    <a:pt x="31256" y="386"/>
                    <a:pt x="31212" y="386"/>
                  </a:cubicBezTo>
                  <a:cubicBezTo>
                    <a:pt x="31154" y="386"/>
                    <a:pt x="31040" y="372"/>
                    <a:pt x="30833" y="340"/>
                  </a:cubicBezTo>
                  <a:cubicBezTo>
                    <a:pt x="30763" y="332"/>
                    <a:pt x="30693" y="326"/>
                    <a:pt x="30659" y="326"/>
                  </a:cubicBezTo>
                  <a:cubicBezTo>
                    <a:pt x="30651" y="326"/>
                    <a:pt x="30645" y="326"/>
                    <a:pt x="30642" y="327"/>
                  </a:cubicBezTo>
                  <a:cubicBezTo>
                    <a:pt x="30634" y="329"/>
                    <a:pt x="30626" y="330"/>
                    <a:pt x="30618" y="330"/>
                  </a:cubicBezTo>
                  <a:cubicBezTo>
                    <a:pt x="30605" y="330"/>
                    <a:pt x="30593" y="327"/>
                    <a:pt x="30586" y="323"/>
                  </a:cubicBezTo>
                  <a:cubicBezTo>
                    <a:pt x="30576" y="316"/>
                    <a:pt x="30503" y="306"/>
                    <a:pt x="30420" y="302"/>
                  </a:cubicBezTo>
                  <a:cubicBezTo>
                    <a:pt x="30316" y="295"/>
                    <a:pt x="30267" y="281"/>
                    <a:pt x="30264" y="257"/>
                  </a:cubicBezTo>
                  <a:cubicBezTo>
                    <a:pt x="30258" y="243"/>
                    <a:pt x="30257" y="236"/>
                    <a:pt x="30262" y="236"/>
                  </a:cubicBezTo>
                  <a:lnTo>
                    <a:pt x="30262" y="236"/>
                  </a:lnTo>
                  <a:cubicBezTo>
                    <a:pt x="30266" y="236"/>
                    <a:pt x="30272" y="239"/>
                    <a:pt x="30281" y="247"/>
                  </a:cubicBezTo>
                  <a:cubicBezTo>
                    <a:pt x="30289" y="253"/>
                    <a:pt x="30296" y="256"/>
                    <a:pt x="30302" y="256"/>
                  </a:cubicBezTo>
                  <a:cubicBezTo>
                    <a:pt x="30309" y="256"/>
                    <a:pt x="30314" y="252"/>
                    <a:pt x="30316" y="244"/>
                  </a:cubicBezTo>
                  <a:cubicBezTo>
                    <a:pt x="30321" y="228"/>
                    <a:pt x="30308" y="220"/>
                    <a:pt x="30289" y="220"/>
                  </a:cubicBezTo>
                  <a:cubicBezTo>
                    <a:pt x="30271" y="220"/>
                    <a:pt x="30246" y="228"/>
                    <a:pt x="30229" y="244"/>
                  </a:cubicBezTo>
                  <a:cubicBezTo>
                    <a:pt x="30202" y="270"/>
                    <a:pt x="30152" y="285"/>
                    <a:pt x="30100" y="285"/>
                  </a:cubicBezTo>
                  <a:cubicBezTo>
                    <a:pt x="30079" y="285"/>
                    <a:pt x="30058" y="283"/>
                    <a:pt x="30038" y="278"/>
                  </a:cubicBezTo>
                  <a:cubicBezTo>
                    <a:pt x="30024" y="273"/>
                    <a:pt x="30008" y="272"/>
                    <a:pt x="29994" y="272"/>
                  </a:cubicBezTo>
                  <a:cubicBezTo>
                    <a:pt x="29974" y="272"/>
                    <a:pt x="29958" y="275"/>
                    <a:pt x="29952" y="281"/>
                  </a:cubicBezTo>
                  <a:cubicBezTo>
                    <a:pt x="29945" y="286"/>
                    <a:pt x="29941" y="289"/>
                    <a:pt x="29939" y="289"/>
                  </a:cubicBezTo>
                  <a:cubicBezTo>
                    <a:pt x="29936" y="289"/>
                    <a:pt x="29936" y="285"/>
                    <a:pt x="29938" y="278"/>
                  </a:cubicBezTo>
                  <a:cubicBezTo>
                    <a:pt x="29943" y="260"/>
                    <a:pt x="29875" y="241"/>
                    <a:pt x="29824" y="241"/>
                  </a:cubicBezTo>
                  <a:cubicBezTo>
                    <a:pt x="29813" y="241"/>
                    <a:pt x="29803" y="242"/>
                    <a:pt x="29795" y="244"/>
                  </a:cubicBezTo>
                  <a:cubicBezTo>
                    <a:pt x="29793" y="244"/>
                    <a:pt x="29787" y="245"/>
                    <a:pt x="29780" y="245"/>
                  </a:cubicBezTo>
                  <a:cubicBezTo>
                    <a:pt x="29756" y="245"/>
                    <a:pt x="29711" y="241"/>
                    <a:pt x="29664" y="233"/>
                  </a:cubicBezTo>
                  <a:cubicBezTo>
                    <a:pt x="29636" y="230"/>
                    <a:pt x="29608" y="228"/>
                    <a:pt x="29586" y="228"/>
                  </a:cubicBezTo>
                  <a:cubicBezTo>
                    <a:pt x="29558" y="228"/>
                    <a:pt x="29537" y="231"/>
                    <a:pt x="29531" y="236"/>
                  </a:cubicBezTo>
                  <a:cubicBezTo>
                    <a:pt x="29529" y="238"/>
                    <a:pt x="29525" y="239"/>
                    <a:pt x="29522" y="239"/>
                  </a:cubicBezTo>
                  <a:cubicBezTo>
                    <a:pt x="29513" y="239"/>
                    <a:pt x="29501" y="231"/>
                    <a:pt x="29494" y="219"/>
                  </a:cubicBezTo>
                  <a:cubicBezTo>
                    <a:pt x="29481" y="202"/>
                    <a:pt x="29459" y="193"/>
                    <a:pt x="29423" y="193"/>
                  </a:cubicBezTo>
                  <a:cubicBezTo>
                    <a:pt x="29407" y="193"/>
                    <a:pt x="29389" y="195"/>
                    <a:pt x="29369" y="198"/>
                  </a:cubicBezTo>
                  <a:cubicBezTo>
                    <a:pt x="29355" y="199"/>
                    <a:pt x="29338" y="199"/>
                    <a:pt x="29318" y="199"/>
                  </a:cubicBezTo>
                  <a:cubicBezTo>
                    <a:pt x="29257" y="199"/>
                    <a:pt x="29173" y="194"/>
                    <a:pt x="29108" y="184"/>
                  </a:cubicBezTo>
                  <a:cubicBezTo>
                    <a:pt x="29025" y="174"/>
                    <a:pt x="28924" y="164"/>
                    <a:pt x="28890" y="164"/>
                  </a:cubicBezTo>
                  <a:cubicBezTo>
                    <a:pt x="28884" y="164"/>
                    <a:pt x="28878" y="164"/>
                    <a:pt x="28872" y="164"/>
                  </a:cubicBezTo>
                  <a:cubicBezTo>
                    <a:pt x="28845" y="164"/>
                    <a:pt x="28818" y="159"/>
                    <a:pt x="28810" y="153"/>
                  </a:cubicBezTo>
                  <a:cubicBezTo>
                    <a:pt x="28806" y="149"/>
                    <a:pt x="28793" y="146"/>
                    <a:pt x="28779" y="146"/>
                  </a:cubicBezTo>
                  <a:cubicBezTo>
                    <a:pt x="28770" y="146"/>
                    <a:pt x="28760" y="147"/>
                    <a:pt x="28751" y="149"/>
                  </a:cubicBezTo>
                  <a:cubicBezTo>
                    <a:pt x="28739" y="152"/>
                    <a:pt x="28723" y="154"/>
                    <a:pt x="28706" y="154"/>
                  </a:cubicBezTo>
                  <a:cubicBezTo>
                    <a:pt x="28685" y="154"/>
                    <a:pt x="28664" y="152"/>
                    <a:pt x="28647" y="146"/>
                  </a:cubicBezTo>
                  <a:cubicBezTo>
                    <a:pt x="28633" y="141"/>
                    <a:pt x="28612" y="139"/>
                    <a:pt x="28588" y="139"/>
                  </a:cubicBezTo>
                  <a:cubicBezTo>
                    <a:pt x="28558" y="139"/>
                    <a:pt x="28525" y="142"/>
                    <a:pt x="28498" y="146"/>
                  </a:cubicBezTo>
                  <a:cubicBezTo>
                    <a:pt x="28472" y="151"/>
                    <a:pt x="28444" y="154"/>
                    <a:pt x="28420" y="154"/>
                  </a:cubicBezTo>
                  <a:cubicBezTo>
                    <a:pt x="28396" y="154"/>
                    <a:pt x="28376" y="151"/>
                    <a:pt x="28366" y="146"/>
                  </a:cubicBezTo>
                  <a:cubicBezTo>
                    <a:pt x="28349" y="139"/>
                    <a:pt x="28332" y="135"/>
                    <a:pt x="28316" y="135"/>
                  </a:cubicBezTo>
                  <a:cubicBezTo>
                    <a:pt x="28287" y="135"/>
                    <a:pt x="28265" y="147"/>
                    <a:pt x="28272" y="167"/>
                  </a:cubicBezTo>
                  <a:cubicBezTo>
                    <a:pt x="28275" y="175"/>
                    <a:pt x="28271" y="182"/>
                    <a:pt x="28259" y="182"/>
                  </a:cubicBezTo>
                  <a:cubicBezTo>
                    <a:pt x="28257" y="182"/>
                    <a:pt x="28254" y="182"/>
                    <a:pt x="28251" y="181"/>
                  </a:cubicBezTo>
                  <a:cubicBezTo>
                    <a:pt x="28237" y="177"/>
                    <a:pt x="28231" y="164"/>
                    <a:pt x="28234" y="153"/>
                  </a:cubicBezTo>
                  <a:cubicBezTo>
                    <a:pt x="28237" y="142"/>
                    <a:pt x="28230" y="134"/>
                    <a:pt x="28222" y="134"/>
                  </a:cubicBezTo>
                  <a:cubicBezTo>
                    <a:pt x="28220" y="134"/>
                    <a:pt x="28218" y="135"/>
                    <a:pt x="28216" y="135"/>
                  </a:cubicBezTo>
                  <a:cubicBezTo>
                    <a:pt x="28203" y="139"/>
                    <a:pt x="28196" y="149"/>
                    <a:pt x="28196" y="160"/>
                  </a:cubicBezTo>
                  <a:cubicBezTo>
                    <a:pt x="28199" y="174"/>
                    <a:pt x="28175" y="177"/>
                    <a:pt x="28130" y="177"/>
                  </a:cubicBezTo>
                  <a:cubicBezTo>
                    <a:pt x="28088" y="174"/>
                    <a:pt x="28053" y="160"/>
                    <a:pt x="28047" y="146"/>
                  </a:cubicBezTo>
                  <a:cubicBezTo>
                    <a:pt x="28041" y="129"/>
                    <a:pt x="28016" y="119"/>
                    <a:pt x="27996" y="119"/>
                  </a:cubicBezTo>
                  <a:cubicBezTo>
                    <a:pt x="27980" y="119"/>
                    <a:pt x="27967" y="125"/>
                    <a:pt x="27970" y="139"/>
                  </a:cubicBezTo>
                  <a:cubicBezTo>
                    <a:pt x="27972" y="148"/>
                    <a:pt x="27972" y="152"/>
                    <a:pt x="27970" y="152"/>
                  </a:cubicBezTo>
                  <a:cubicBezTo>
                    <a:pt x="27968" y="152"/>
                    <a:pt x="27963" y="148"/>
                    <a:pt x="27957" y="139"/>
                  </a:cubicBezTo>
                  <a:cubicBezTo>
                    <a:pt x="27950" y="133"/>
                    <a:pt x="27945" y="129"/>
                    <a:pt x="27941" y="129"/>
                  </a:cubicBezTo>
                  <a:cubicBezTo>
                    <a:pt x="27936" y="129"/>
                    <a:pt x="27932" y="134"/>
                    <a:pt x="27928" y="143"/>
                  </a:cubicBezTo>
                  <a:cubicBezTo>
                    <a:pt x="27925" y="152"/>
                    <a:pt x="27919" y="156"/>
                    <a:pt x="27909" y="156"/>
                  </a:cubicBezTo>
                  <a:cubicBezTo>
                    <a:pt x="27896" y="156"/>
                    <a:pt x="27878" y="149"/>
                    <a:pt x="27853" y="135"/>
                  </a:cubicBezTo>
                  <a:cubicBezTo>
                    <a:pt x="27814" y="117"/>
                    <a:pt x="27783" y="108"/>
                    <a:pt x="27762" y="108"/>
                  </a:cubicBezTo>
                  <a:cubicBezTo>
                    <a:pt x="27739" y="108"/>
                    <a:pt x="27726" y="118"/>
                    <a:pt x="27724" y="139"/>
                  </a:cubicBezTo>
                  <a:cubicBezTo>
                    <a:pt x="27723" y="145"/>
                    <a:pt x="27721" y="147"/>
                    <a:pt x="27718" y="147"/>
                  </a:cubicBezTo>
                  <a:cubicBezTo>
                    <a:pt x="27715" y="147"/>
                    <a:pt x="27711" y="141"/>
                    <a:pt x="27707" y="129"/>
                  </a:cubicBezTo>
                  <a:cubicBezTo>
                    <a:pt x="27701" y="114"/>
                    <a:pt x="27695" y="106"/>
                    <a:pt x="27688" y="106"/>
                  </a:cubicBezTo>
                  <a:cubicBezTo>
                    <a:pt x="27683" y="106"/>
                    <a:pt x="27676" y="111"/>
                    <a:pt x="27669" y="122"/>
                  </a:cubicBezTo>
                  <a:cubicBezTo>
                    <a:pt x="27656" y="140"/>
                    <a:pt x="27625" y="150"/>
                    <a:pt x="27602" y="150"/>
                  </a:cubicBezTo>
                  <a:cubicBezTo>
                    <a:pt x="27582" y="150"/>
                    <a:pt x="27567" y="143"/>
                    <a:pt x="27571" y="129"/>
                  </a:cubicBezTo>
                  <a:cubicBezTo>
                    <a:pt x="27574" y="120"/>
                    <a:pt x="27565" y="114"/>
                    <a:pt x="27552" y="114"/>
                  </a:cubicBezTo>
                  <a:cubicBezTo>
                    <a:pt x="27549" y="114"/>
                    <a:pt x="27547" y="114"/>
                    <a:pt x="27544" y="114"/>
                  </a:cubicBezTo>
                  <a:cubicBezTo>
                    <a:pt x="27538" y="117"/>
                    <a:pt x="27532" y="117"/>
                    <a:pt x="27528" y="117"/>
                  </a:cubicBezTo>
                  <a:cubicBezTo>
                    <a:pt x="27516" y="117"/>
                    <a:pt x="27510" y="112"/>
                    <a:pt x="27512" y="104"/>
                  </a:cubicBezTo>
                  <a:cubicBezTo>
                    <a:pt x="27516" y="94"/>
                    <a:pt x="27467" y="84"/>
                    <a:pt x="27398" y="80"/>
                  </a:cubicBezTo>
                  <a:cubicBezTo>
                    <a:pt x="27360" y="79"/>
                    <a:pt x="27332" y="79"/>
                    <a:pt x="27312" y="79"/>
                  </a:cubicBezTo>
                  <a:cubicBezTo>
                    <a:pt x="27256" y="79"/>
                    <a:pt x="27254" y="84"/>
                    <a:pt x="27259" y="101"/>
                  </a:cubicBezTo>
                  <a:cubicBezTo>
                    <a:pt x="27260" y="105"/>
                    <a:pt x="27265" y="107"/>
                    <a:pt x="27271" y="107"/>
                  </a:cubicBezTo>
                  <a:cubicBezTo>
                    <a:pt x="27279" y="107"/>
                    <a:pt x="27290" y="104"/>
                    <a:pt x="27301" y="98"/>
                  </a:cubicBezTo>
                  <a:cubicBezTo>
                    <a:pt x="27314" y="89"/>
                    <a:pt x="27323" y="84"/>
                    <a:pt x="27326" y="84"/>
                  </a:cubicBezTo>
                  <a:lnTo>
                    <a:pt x="27326" y="84"/>
                  </a:lnTo>
                  <a:cubicBezTo>
                    <a:pt x="27332" y="84"/>
                    <a:pt x="27320" y="100"/>
                    <a:pt x="27287" y="139"/>
                  </a:cubicBezTo>
                  <a:cubicBezTo>
                    <a:pt x="27275" y="153"/>
                    <a:pt x="27266" y="160"/>
                    <a:pt x="27262" y="160"/>
                  </a:cubicBezTo>
                  <a:cubicBezTo>
                    <a:pt x="27259" y="160"/>
                    <a:pt x="27258" y="157"/>
                    <a:pt x="27259" y="149"/>
                  </a:cubicBezTo>
                  <a:cubicBezTo>
                    <a:pt x="27266" y="137"/>
                    <a:pt x="27260" y="125"/>
                    <a:pt x="27250" y="125"/>
                  </a:cubicBezTo>
                  <a:cubicBezTo>
                    <a:pt x="27248" y="125"/>
                    <a:pt x="27247" y="125"/>
                    <a:pt x="27246" y="125"/>
                  </a:cubicBezTo>
                  <a:cubicBezTo>
                    <a:pt x="27221" y="128"/>
                    <a:pt x="27196" y="130"/>
                    <a:pt x="27172" y="130"/>
                  </a:cubicBezTo>
                  <a:cubicBezTo>
                    <a:pt x="27118" y="130"/>
                    <a:pt x="27073" y="122"/>
                    <a:pt x="27068" y="108"/>
                  </a:cubicBezTo>
                  <a:cubicBezTo>
                    <a:pt x="27065" y="99"/>
                    <a:pt x="27055" y="93"/>
                    <a:pt x="27044" y="93"/>
                  </a:cubicBezTo>
                  <a:cubicBezTo>
                    <a:pt x="27042" y="93"/>
                    <a:pt x="27040" y="93"/>
                    <a:pt x="27037" y="94"/>
                  </a:cubicBezTo>
                  <a:cubicBezTo>
                    <a:pt x="27003" y="104"/>
                    <a:pt x="27084" y="160"/>
                    <a:pt x="27133" y="160"/>
                  </a:cubicBezTo>
                  <a:cubicBezTo>
                    <a:pt x="27135" y="160"/>
                    <a:pt x="27136" y="160"/>
                    <a:pt x="27137" y="160"/>
                  </a:cubicBezTo>
                  <a:cubicBezTo>
                    <a:pt x="27217" y="160"/>
                    <a:pt x="27204" y="209"/>
                    <a:pt x="27121" y="215"/>
                  </a:cubicBezTo>
                  <a:cubicBezTo>
                    <a:pt x="27079" y="219"/>
                    <a:pt x="27023" y="223"/>
                    <a:pt x="26996" y="226"/>
                  </a:cubicBezTo>
                  <a:cubicBezTo>
                    <a:pt x="26988" y="227"/>
                    <a:pt x="26978" y="227"/>
                    <a:pt x="26969" y="227"/>
                  </a:cubicBezTo>
                  <a:cubicBezTo>
                    <a:pt x="26947" y="227"/>
                    <a:pt x="26923" y="225"/>
                    <a:pt x="26908" y="223"/>
                  </a:cubicBezTo>
                  <a:cubicBezTo>
                    <a:pt x="26893" y="217"/>
                    <a:pt x="26878" y="214"/>
                    <a:pt x="26868" y="214"/>
                  </a:cubicBezTo>
                  <a:cubicBezTo>
                    <a:pt x="26865" y="214"/>
                    <a:pt x="26862" y="214"/>
                    <a:pt x="26860" y="215"/>
                  </a:cubicBezTo>
                  <a:cubicBezTo>
                    <a:pt x="26853" y="215"/>
                    <a:pt x="26812" y="215"/>
                    <a:pt x="26763" y="219"/>
                  </a:cubicBezTo>
                  <a:cubicBezTo>
                    <a:pt x="26718" y="219"/>
                    <a:pt x="26669" y="223"/>
                    <a:pt x="26659" y="226"/>
                  </a:cubicBezTo>
                  <a:cubicBezTo>
                    <a:pt x="26645" y="226"/>
                    <a:pt x="26579" y="226"/>
                    <a:pt x="26510" y="223"/>
                  </a:cubicBezTo>
                  <a:cubicBezTo>
                    <a:pt x="26399" y="215"/>
                    <a:pt x="26351" y="212"/>
                    <a:pt x="26173" y="191"/>
                  </a:cubicBezTo>
                  <a:cubicBezTo>
                    <a:pt x="26151" y="189"/>
                    <a:pt x="26117" y="186"/>
                    <a:pt x="26087" y="186"/>
                  </a:cubicBezTo>
                  <a:cubicBezTo>
                    <a:pt x="26074" y="186"/>
                    <a:pt x="26062" y="187"/>
                    <a:pt x="26052" y="188"/>
                  </a:cubicBezTo>
                  <a:cubicBezTo>
                    <a:pt x="26003" y="188"/>
                    <a:pt x="26000" y="191"/>
                    <a:pt x="26038" y="202"/>
                  </a:cubicBezTo>
                  <a:cubicBezTo>
                    <a:pt x="26062" y="205"/>
                    <a:pt x="26087" y="226"/>
                    <a:pt x="26093" y="239"/>
                  </a:cubicBezTo>
                  <a:cubicBezTo>
                    <a:pt x="26101" y="262"/>
                    <a:pt x="26091" y="275"/>
                    <a:pt x="26071" y="275"/>
                  </a:cubicBezTo>
                  <a:cubicBezTo>
                    <a:pt x="26063" y="275"/>
                    <a:pt x="26053" y="273"/>
                    <a:pt x="26042" y="268"/>
                  </a:cubicBezTo>
                  <a:cubicBezTo>
                    <a:pt x="26027" y="260"/>
                    <a:pt x="25965" y="257"/>
                    <a:pt x="25903" y="257"/>
                  </a:cubicBezTo>
                  <a:cubicBezTo>
                    <a:pt x="25823" y="257"/>
                    <a:pt x="25792" y="250"/>
                    <a:pt x="25792" y="229"/>
                  </a:cubicBezTo>
                  <a:cubicBezTo>
                    <a:pt x="25795" y="214"/>
                    <a:pt x="25787" y="205"/>
                    <a:pt x="25778" y="205"/>
                  </a:cubicBezTo>
                  <a:cubicBezTo>
                    <a:pt x="25777" y="205"/>
                    <a:pt x="25776" y="205"/>
                    <a:pt x="25774" y="205"/>
                  </a:cubicBezTo>
                  <a:cubicBezTo>
                    <a:pt x="25760" y="209"/>
                    <a:pt x="25747" y="223"/>
                    <a:pt x="25747" y="236"/>
                  </a:cubicBezTo>
                  <a:cubicBezTo>
                    <a:pt x="25745" y="244"/>
                    <a:pt x="25743" y="247"/>
                    <a:pt x="25740" y="247"/>
                  </a:cubicBezTo>
                  <a:cubicBezTo>
                    <a:pt x="25737" y="247"/>
                    <a:pt x="25733" y="241"/>
                    <a:pt x="25729" y="229"/>
                  </a:cubicBezTo>
                  <a:cubicBezTo>
                    <a:pt x="25724" y="215"/>
                    <a:pt x="25717" y="207"/>
                    <a:pt x="25704" y="207"/>
                  </a:cubicBezTo>
                  <a:cubicBezTo>
                    <a:pt x="25693" y="207"/>
                    <a:pt x="25677" y="213"/>
                    <a:pt x="25653" y="226"/>
                  </a:cubicBezTo>
                  <a:cubicBezTo>
                    <a:pt x="25629" y="237"/>
                    <a:pt x="25603" y="242"/>
                    <a:pt x="25581" y="242"/>
                  </a:cubicBezTo>
                  <a:cubicBezTo>
                    <a:pt x="25539" y="242"/>
                    <a:pt x="25509" y="225"/>
                    <a:pt x="25518" y="198"/>
                  </a:cubicBezTo>
                  <a:cubicBezTo>
                    <a:pt x="25520" y="191"/>
                    <a:pt x="25518" y="188"/>
                    <a:pt x="25512" y="188"/>
                  </a:cubicBezTo>
                  <a:cubicBezTo>
                    <a:pt x="25507" y="188"/>
                    <a:pt x="25498" y="191"/>
                    <a:pt x="25486" y="198"/>
                  </a:cubicBezTo>
                  <a:cubicBezTo>
                    <a:pt x="25474" y="206"/>
                    <a:pt x="25462" y="210"/>
                    <a:pt x="25449" y="210"/>
                  </a:cubicBezTo>
                  <a:cubicBezTo>
                    <a:pt x="25440" y="210"/>
                    <a:pt x="25431" y="208"/>
                    <a:pt x="25424" y="202"/>
                  </a:cubicBezTo>
                  <a:cubicBezTo>
                    <a:pt x="25414" y="194"/>
                    <a:pt x="25408" y="189"/>
                    <a:pt x="25405" y="189"/>
                  </a:cubicBezTo>
                  <a:lnTo>
                    <a:pt x="25405" y="189"/>
                  </a:lnTo>
                  <a:cubicBezTo>
                    <a:pt x="25402" y="189"/>
                    <a:pt x="25403" y="194"/>
                    <a:pt x="25406" y="205"/>
                  </a:cubicBezTo>
                  <a:cubicBezTo>
                    <a:pt x="25410" y="219"/>
                    <a:pt x="25403" y="236"/>
                    <a:pt x="25389" y="236"/>
                  </a:cubicBezTo>
                  <a:cubicBezTo>
                    <a:pt x="25388" y="236"/>
                    <a:pt x="25387" y="236"/>
                    <a:pt x="25386" y="236"/>
                  </a:cubicBezTo>
                  <a:cubicBezTo>
                    <a:pt x="25376" y="236"/>
                    <a:pt x="25361" y="221"/>
                    <a:pt x="25355" y="202"/>
                  </a:cubicBezTo>
                  <a:cubicBezTo>
                    <a:pt x="25348" y="181"/>
                    <a:pt x="25341" y="171"/>
                    <a:pt x="25327" y="171"/>
                  </a:cubicBezTo>
                  <a:cubicBezTo>
                    <a:pt x="25318" y="171"/>
                    <a:pt x="25306" y="176"/>
                    <a:pt x="25289" y="184"/>
                  </a:cubicBezTo>
                  <a:cubicBezTo>
                    <a:pt x="25272" y="190"/>
                    <a:pt x="25256" y="194"/>
                    <a:pt x="25245" y="194"/>
                  </a:cubicBezTo>
                  <a:cubicBezTo>
                    <a:pt x="25237" y="194"/>
                    <a:pt x="25231" y="192"/>
                    <a:pt x="25230" y="188"/>
                  </a:cubicBezTo>
                  <a:cubicBezTo>
                    <a:pt x="25228" y="183"/>
                    <a:pt x="25223" y="181"/>
                    <a:pt x="25216" y="181"/>
                  </a:cubicBezTo>
                  <a:cubicBezTo>
                    <a:pt x="25205" y="181"/>
                    <a:pt x="25189" y="185"/>
                    <a:pt x="25171" y="191"/>
                  </a:cubicBezTo>
                  <a:cubicBezTo>
                    <a:pt x="25152" y="200"/>
                    <a:pt x="25138" y="204"/>
                    <a:pt x="25129" y="204"/>
                  </a:cubicBezTo>
                  <a:cubicBezTo>
                    <a:pt x="25120" y="204"/>
                    <a:pt x="25117" y="200"/>
                    <a:pt x="25118" y="191"/>
                  </a:cubicBezTo>
                  <a:cubicBezTo>
                    <a:pt x="25118" y="175"/>
                    <a:pt x="25093" y="168"/>
                    <a:pt x="25045" y="168"/>
                  </a:cubicBezTo>
                  <a:cubicBezTo>
                    <a:pt x="25029" y="168"/>
                    <a:pt x="25011" y="169"/>
                    <a:pt x="24990" y="170"/>
                  </a:cubicBezTo>
                  <a:cubicBezTo>
                    <a:pt x="24971" y="171"/>
                    <a:pt x="24948" y="172"/>
                    <a:pt x="24925" y="172"/>
                  </a:cubicBezTo>
                  <a:cubicBezTo>
                    <a:pt x="24861" y="172"/>
                    <a:pt x="24789" y="168"/>
                    <a:pt x="24744" y="164"/>
                  </a:cubicBezTo>
                  <a:cubicBezTo>
                    <a:pt x="24712" y="160"/>
                    <a:pt x="24680" y="158"/>
                    <a:pt x="24653" y="158"/>
                  </a:cubicBezTo>
                  <a:cubicBezTo>
                    <a:pt x="24626" y="158"/>
                    <a:pt x="24603" y="160"/>
                    <a:pt x="24591" y="164"/>
                  </a:cubicBezTo>
                  <a:cubicBezTo>
                    <a:pt x="24583" y="166"/>
                    <a:pt x="24575" y="167"/>
                    <a:pt x="24568" y="167"/>
                  </a:cubicBezTo>
                  <a:cubicBezTo>
                    <a:pt x="24555" y="167"/>
                    <a:pt x="24545" y="163"/>
                    <a:pt x="24543" y="156"/>
                  </a:cubicBezTo>
                  <a:cubicBezTo>
                    <a:pt x="24540" y="146"/>
                    <a:pt x="24511" y="139"/>
                    <a:pt x="24477" y="139"/>
                  </a:cubicBezTo>
                  <a:cubicBezTo>
                    <a:pt x="24475" y="140"/>
                    <a:pt x="24473" y="140"/>
                    <a:pt x="24471" y="140"/>
                  </a:cubicBezTo>
                  <a:cubicBezTo>
                    <a:pt x="24406" y="140"/>
                    <a:pt x="24385" y="89"/>
                    <a:pt x="24439" y="59"/>
                  </a:cubicBezTo>
                  <a:cubicBezTo>
                    <a:pt x="24463" y="45"/>
                    <a:pt x="24477" y="31"/>
                    <a:pt x="24477" y="21"/>
                  </a:cubicBezTo>
                  <a:cubicBezTo>
                    <a:pt x="24473" y="11"/>
                    <a:pt x="24429" y="6"/>
                    <a:pt x="24383" y="6"/>
                  </a:cubicBezTo>
                  <a:cubicBezTo>
                    <a:pt x="24338" y="6"/>
                    <a:pt x="24291" y="11"/>
                    <a:pt x="24282" y="21"/>
                  </a:cubicBezTo>
                  <a:cubicBezTo>
                    <a:pt x="24279" y="23"/>
                    <a:pt x="24274" y="24"/>
                    <a:pt x="24269" y="24"/>
                  </a:cubicBezTo>
                  <a:cubicBezTo>
                    <a:pt x="24259" y="24"/>
                    <a:pt x="24246" y="20"/>
                    <a:pt x="24234" y="10"/>
                  </a:cubicBezTo>
                  <a:cubicBezTo>
                    <a:pt x="24223" y="4"/>
                    <a:pt x="24184" y="0"/>
                    <a:pt x="24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8" name="Google Shape;2118;p28"/>
            <p:cNvSpPr/>
            <p:nvPr/>
          </p:nvSpPr>
          <p:spPr>
            <a:xfrm>
              <a:off x="5025425" y="1234350"/>
              <a:ext cx="1150" cy="1000"/>
            </a:xfrm>
            <a:custGeom>
              <a:avLst/>
              <a:gdLst/>
              <a:ahLst/>
              <a:cxnLst/>
              <a:rect l="l" t="t" r="r" b="b"/>
              <a:pathLst>
                <a:path w="46" h="40" extrusionOk="0">
                  <a:moveTo>
                    <a:pt x="31" y="1"/>
                  </a:moveTo>
                  <a:cubicBezTo>
                    <a:pt x="27" y="1"/>
                    <a:pt x="23" y="3"/>
                    <a:pt x="18" y="8"/>
                  </a:cubicBezTo>
                  <a:cubicBezTo>
                    <a:pt x="8" y="18"/>
                    <a:pt x="1" y="28"/>
                    <a:pt x="1" y="35"/>
                  </a:cubicBezTo>
                  <a:cubicBezTo>
                    <a:pt x="3" y="37"/>
                    <a:pt x="9" y="40"/>
                    <a:pt x="17" y="40"/>
                  </a:cubicBezTo>
                  <a:cubicBezTo>
                    <a:pt x="21" y="40"/>
                    <a:pt x="24" y="39"/>
                    <a:pt x="28" y="38"/>
                  </a:cubicBezTo>
                  <a:cubicBezTo>
                    <a:pt x="39" y="35"/>
                    <a:pt x="46" y="21"/>
                    <a:pt x="43" y="11"/>
                  </a:cubicBezTo>
                  <a:cubicBezTo>
                    <a:pt x="41" y="5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9" name="Google Shape;2119;p28"/>
            <p:cNvSpPr/>
            <p:nvPr/>
          </p:nvSpPr>
          <p:spPr>
            <a:xfrm>
              <a:off x="5025400" y="1231575"/>
              <a:ext cx="3450" cy="1075"/>
            </a:xfrm>
            <a:custGeom>
              <a:avLst/>
              <a:gdLst/>
              <a:ahLst/>
              <a:cxnLst/>
              <a:rect l="l" t="t" r="r" b="b"/>
              <a:pathLst>
                <a:path w="138" h="43" extrusionOk="0">
                  <a:moveTo>
                    <a:pt x="106" y="0"/>
                  </a:moveTo>
                  <a:cubicBezTo>
                    <a:pt x="96" y="4"/>
                    <a:pt x="64" y="4"/>
                    <a:pt x="40" y="4"/>
                  </a:cubicBezTo>
                  <a:cubicBezTo>
                    <a:pt x="31" y="3"/>
                    <a:pt x="24" y="2"/>
                    <a:pt x="19" y="2"/>
                  </a:cubicBezTo>
                  <a:cubicBezTo>
                    <a:pt x="0" y="2"/>
                    <a:pt x="7" y="8"/>
                    <a:pt x="37" y="24"/>
                  </a:cubicBezTo>
                  <a:cubicBezTo>
                    <a:pt x="56" y="37"/>
                    <a:pt x="78" y="42"/>
                    <a:pt x="96" y="42"/>
                  </a:cubicBezTo>
                  <a:cubicBezTo>
                    <a:pt x="120" y="42"/>
                    <a:pt x="138" y="32"/>
                    <a:pt x="133" y="14"/>
                  </a:cubicBezTo>
                  <a:cubicBezTo>
                    <a:pt x="130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p28"/>
            <p:cNvSpPr/>
            <p:nvPr/>
          </p:nvSpPr>
          <p:spPr>
            <a:xfrm>
              <a:off x="5027950" y="1239650"/>
              <a:ext cx="1950" cy="575"/>
            </a:xfrm>
            <a:custGeom>
              <a:avLst/>
              <a:gdLst/>
              <a:ahLst/>
              <a:cxnLst/>
              <a:rect l="l" t="t" r="r" b="b"/>
              <a:pathLst>
                <a:path w="78" h="23" extrusionOk="0">
                  <a:moveTo>
                    <a:pt x="39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1" y="22"/>
                    <a:pt x="59" y="22"/>
                  </a:cubicBezTo>
                  <a:cubicBezTo>
                    <a:pt x="66" y="22"/>
                    <a:pt x="72" y="20"/>
                    <a:pt x="73" y="17"/>
                  </a:cubicBezTo>
                  <a:cubicBezTo>
                    <a:pt x="77" y="10"/>
                    <a:pt x="63" y="4"/>
                    <a:pt x="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p28"/>
            <p:cNvSpPr/>
            <p:nvPr/>
          </p:nvSpPr>
          <p:spPr>
            <a:xfrm>
              <a:off x="5028600" y="1236375"/>
              <a:ext cx="4850" cy="3950"/>
            </a:xfrm>
            <a:custGeom>
              <a:avLst/>
              <a:gdLst/>
              <a:ahLst/>
              <a:cxnLst/>
              <a:rect l="l" t="t" r="r" b="b"/>
              <a:pathLst>
                <a:path w="194" h="158" extrusionOk="0">
                  <a:moveTo>
                    <a:pt x="131" y="1"/>
                  </a:moveTo>
                  <a:cubicBezTo>
                    <a:pt x="119" y="1"/>
                    <a:pt x="101" y="6"/>
                    <a:pt x="75" y="16"/>
                  </a:cubicBezTo>
                  <a:cubicBezTo>
                    <a:pt x="11" y="39"/>
                    <a:pt x="1" y="54"/>
                    <a:pt x="43" y="54"/>
                  </a:cubicBezTo>
                  <a:cubicBezTo>
                    <a:pt x="53" y="54"/>
                    <a:pt x="66" y="53"/>
                    <a:pt x="82" y="51"/>
                  </a:cubicBezTo>
                  <a:cubicBezTo>
                    <a:pt x="110" y="44"/>
                    <a:pt x="138" y="41"/>
                    <a:pt x="145" y="41"/>
                  </a:cubicBezTo>
                  <a:cubicBezTo>
                    <a:pt x="148" y="41"/>
                    <a:pt x="135" y="65"/>
                    <a:pt x="114" y="93"/>
                  </a:cubicBezTo>
                  <a:cubicBezTo>
                    <a:pt x="93" y="121"/>
                    <a:pt x="85" y="152"/>
                    <a:pt x="96" y="155"/>
                  </a:cubicBezTo>
                  <a:cubicBezTo>
                    <a:pt x="98" y="157"/>
                    <a:pt x="101" y="158"/>
                    <a:pt x="103" y="158"/>
                  </a:cubicBezTo>
                  <a:cubicBezTo>
                    <a:pt x="112" y="158"/>
                    <a:pt x="122" y="148"/>
                    <a:pt x="127" y="135"/>
                  </a:cubicBezTo>
                  <a:cubicBezTo>
                    <a:pt x="133" y="120"/>
                    <a:pt x="147" y="110"/>
                    <a:pt x="163" y="110"/>
                  </a:cubicBezTo>
                  <a:cubicBezTo>
                    <a:pt x="166" y="110"/>
                    <a:pt x="169" y="110"/>
                    <a:pt x="172" y="111"/>
                  </a:cubicBezTo>
                  <a:cubicBezTo>
                    <a:pt x="180" y="113"/>
                    <a:pt x="185" y="114"/>
                    <a:pt x="188" y="114"/>
                  </a:cubicBezTo>
                  <a:cubicBezTo>
                    <a:pt x="194" y="114"/>
                    <a:pt x="193" y="111"/>
                    <a:pt x="186" y="106"/>
                  </a:cubicBezTo>
                  <a:cubicBezTo>
                    <a:pt x="172" y="100"/>
                    <a:pt x="172" y="82"/>
                    <a:pt x="179" y="61"/>
                  </a:cubicBezTo>
                  <a:cubicBezTo>
                    <a:pt x="190" y="45"/>
                    <a:pt x="190" y="35"/>
                    <a:pt x="179" y="35"/>
                  </a:cubicBezTo>
                  <a:cubicBezTo>
                    <a:pt x="177" y="35"/>
                    <a:pt x="173" y="36"/>
                    <a:pt x="169" y="37"/>
                  </a:cubicBezTo>
                  <a:cubicBezTo>
                    <a:pt x="167" y="38"/>
                    <a:pt x="165" y="38"/>
                    <a:pt x="164" y="38"/>
                  </a:cubicBezTo>
                  <a:cubicBezTo>
                    <a:pt x="153" y="38"/>
                    <a:pt x="145" y="29"/>
                    <a:pt x="145" y="16"/>
                  </a:cubicBezTo>
                  <a:cubicBezTo>
                    <a:pt x="146" y="6"/>
                    <a:pt x="142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p28"/>
            <p:cNvSpPr/>
            <p:nvPr/>
          </p:nvSpPr>
          <p:spPr>
            <a:xfrm>
              <a:off x="5033150" y="1251175"/>
              <a:ext cx="1150" cy="1350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24" y="1"/>
                  </a:moveTo>
                  <a:cubicBezTo>
                    <a:pt x="21" y="1"/>
                    <a:pt x="18" y="2"/>
                    <a:pt x="15" y="4"/>
                  </a:cubicBezTo>
                  <a:cubicBezTo>
                    <a:pt x="4" y="14"/>
                    <a:pt x="1" y="28"/>
                    <a:pt x="4" y="39"/>
                  </a:cubicBezTo>
                  <a:cubicBezTo>
                    <a:pt x="7" y="47"/>
                    <a:pt x="15" y="53"/>
                    <a:pt x="23" y="53"/>
                  </a:cubicBezTo>
                  <a:cubicBezTo>
                    <a:pt x="25" y="53"/>
                    <a:pt x="27" y="53"/>
                    <a:pt x="28" y="52"/>
                  </a:cubicBezTo>
                  <a:cubicBezTo>
                    <a:pt x="42" y="49"/>
                    <a:pt x="46" y="35"/>
                    <a:pt x="39" y="18"/>
                  </a:cubicBezTo>
                  <a:cubicBezTo>
                    <a:pt x="37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p28"/>
            <p:cNvSpPr/>
            <p:nvPr/>
          </p:nvSpPr>
          <p:spPr>
            <a:xfrm>
              <a:off x="5028325" y="123432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14" y="0"/>
                  </a:moveTo>
                  <a:cubicBezTo>
                    <a:pt x="5" y="0"/>
                    <a:pt x="0" y="7"/>
                    <a:pt x="3" y="15"/>
                  </a:cubicBezTo>
                  <a:cubicBezTo>
                    <a:pt x="6" y="24"/>
                    <a:pt x="13" y="30"/>
                    <a:pt x="24" y="30"/>
                  </a:cubicBezTo>
                  <a:cubicBezTo>
                    <a:pt x="26" y="30"/>
                    <a:pt x="28" y="30"/>
                    <a:pt x="31" y="29"/>
                  </a:cubicBezTo>
                  <a:cubicBezTo>
                    <a:pt x="45" y="26"/>
                    <a:pt x="51" y="19"/>
                    <a:pt x="51" y="15"/>
                  </a:cubicBezTo>
                  <a:cubicBezTo>
                    <a:pt x="48" y="12"/>
                    <a:pt x="37" y="5"/>
                    <a:pt x="21" y="1"/>
                  </a:cubicBezTo>
                  <a:cubicBezTo>
                    <a:pt x="18" y="0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4" name="Google Shape;2124;p28"/>
            <p:cNvSpPr/>
            <p:nvPr/>
          </p:nvSpPr>
          <p:spPr>
            <a:xfrm>
              <a:off x="5034600" y="1250100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38" y="1"/>
                  </a:moveTo>
                  <a:cubicBezTo>
                    <a:pt x="32" y="1"/>
                    <a:pt x="25" y="3"/>
                    <a:pt x="19" y="9"/>
                  </a:cubicBezTo>
                  <a:cubicBezTo>
                    <a:pt x="3" y="25"/>
                    <a:pt x="1" y="31"/>
                    <a:pt x="12" y="31"/>
                  </a:cubicBezTo>
                  <a:cubicBezTo>
                    <a:pt x="18" y="31"/>
                    <a:pt x="27" y="30"/>
                    <a:pt x="40" y="26"/>
                  </a:cubicBezTo>
                  <a:cubicBezTo>
                    <a:pt x="57" y="23"/>
                    <a:pt x="64" y="12"/>
                    <a:pt x="54" y="5"/>
                  </a:cubicBezTo>
                  <a:cubicBezTo>
                    <a:pt x="49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5" name="Google Shape;2125;p28"/>
            <p:cNvSpPr/>
            <p:nvPr/>
          </p:nvSpPr>
          <p:spPr>
            <a:xfrm>
              <a:off x="5034125" y="1233525"/>
              <a:ext cx="1650" cy="600"/>
            </a:xfrm>
            <a:custGeom>
              <a:avLst/>
              <a:gdLst/>
              <a:ahLst/>
              <a:cxnLst/>
              <a:rect l="l" t="t" r="r" b="b"/>
              <a:pathLst>
                <a:path w="66" h="24" extrusionOk="0">
                  <a:moveTo>
                    <a:pt x="51" y="1"/>
                  </a:moveTo>
                  <a:cubicBezTo>
                    <a:pt x="47" y="1"/>
                    <a:pt x="41" y="1"/>
                    <a:pt x="34" y="2"/>
                  </a:cubicBezTo>
                  <a:cubicBezTo>
                    <a:pt x="13" y="9"/>
                    <a:pt x="0" y="16"/>
                    <a:pt x="10" y="20"/>
                  </a:cubicBezTo>
                  <a:cubicBezTo>
                    <a:pt x="14" y="22"/>
                    <a:pt x="18" y="23"/>
                    <a:pt x="24" y="23"/>
                  </a:cubicBezTo>
                  <a:cubicBezTo>
                    <a:pt x="33" y="23"/>
                    <a:pt x="44" y="19"/>
                    <a:pt x="55" y="12"/>
                  </a:cubicBezTo>
                  <a:cubicBezTo>
                    <a:pt x="66" y="5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6" name="Google Shape;2126;p28"/>
            <p:cNvSpPr/>
            <p:nvPr/>
          </p:nvSpPr>
          <p:spPr>
            <a:xfrm>
              <a:off x="5045475" y="1268500"/>
              <a:ext cx="2275" cy="1250"/>
            </a:xfrm>
            <a:custGeom>
              <a:avLst/>
              <a:gdLst/>
              <a:ahLst/>
              <a:cxnLst/>
              <a:rect l="l" t="t" r="r" b="b"/>
              <a:pathLst>
                <a:path w="91" h="50" extrusionOk="0">
                  <a:moveTo>
                    <a:pt x="34" y="1"/>
                  </a:moveTo>
                  <a:cubicBezTo>
                    <a:pt x="32" y="1"/>
                    <a:pt x="30" y="1"/>
                    <a:pt x="28" y="1"/>
                  </a:cubicBezTo>
                  <a:cubicBezTo>
                    <a:pt x="1" y="8"/>
                    <a:pt x="32" y="46"/>
                    <a:pt x="70" y="50"/>
                  </a:cubicBezTo>
                  <a:cubicBezTo>
                    <a:pt x="87" y="50"/>
                    <a:pt x="91" y="40"/>
                    <a:pt x="73" y="22"/>
                  </a:cubicBezTo>
                  <a:cubicBezTo>
                    <a:pt x="65" y="10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7" name="Google Shape;2127;p28"/>
            <p:cNvSpPr/>
            <p:nvPr/>
          </p:nvSpPr>
          <p:spPr>
            <a:xfrm>
              <a:off x="5046700" y="127112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82" y="0"/>
                  </a:moveTo>
                  <a:cubicBezTo>
                    <a:pt x="74" y="0"/>
                    <a:pt x="60" y="3"/>
                    <a:pt x="45" y="7"/>
                  </a:cubicBezTo>
                  <a:cubicBezTo>
                    <a:pt x="18" y="14"/>
                    <a:pt x="0" y="24"/>
                    <a:pt x="3" y="35"/>
                  </a:cubicBezTo>
                  <a:cubicBezTo>
                    <a:pt x="5" y="40"/>
                    <a:pt x="10" y="42"/>
                    <a:pt x="18" y="42"/>
                  </a:cubicBezTo>
                  <a:cubicBezTo>
                    <a:pt x="27" y="42"/>
                    <a:pt x="39" y="39"/>
                    <a:pt x="52" y="32"/>
                  </a:cubicBezTo>
                  <a:cubicBezTo>
                    <a:pt x="77" y="18"/>
                    <a:pt x="93" y="7"/>
                    <a:pt x="90" y="4"/>
                  </a:cubicBezTo>
                  <a:cubicBezTo>
                    <a:pt x="90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8" name="Google Shape;2128;p28"/>
            <p:cNvSpPr/>
            <p:nvPr/>
          </p:nvSpPr>
          <p:spPr>
            <a:xfrm>
              <a:off x="5044325" y="1260675"/>
              <a:ext cx="2775" cy="775"/>
            </a:xfrm>
            <a:custGeom>
              <a:avLst/>
              <a:gdLst/>
              <a:ahLst/>
              <a:cxnLst/>
              <a:rect l="l" t="t" r="r" b="b"/>
              <a:pathLst>
                <a:path w="111" h="31" extrusionOk="0">
                  <a:moveTo>
                    <a:pt x="54" y="1"/>
                  </a:moveTo>
                  <a:cubicBezTo>
                    <a:pt x="48" y="1"/>
                    <a:pt x="42" y="1"/>
                    <a:pt x="36" y="2"/>
                  </a:cubicBezTo>
                  <a:cubicBezTo>
                    <a:pt x="1" y="13"/>
                    <a:pt x="1" y="13"/>
                    <a:pt x="36" y="23"/>
                  </a:cubicBezTo>
                  <a:cubicBezTo>
                    <a:pt x="55" y="28"/>
                    <a:pt x="72" y="30"/>
                    <a:pt x="83" y="30"/>
                  </a:cubicBezTo>
                  <a:cubicBezTo>
                    <a:pt x="105" y="30"/>
                    <a:pt x="111" y="22"/>
                    <a:pt x="95" y="9"/>
                  </a:cubicBezTo>
                  <a:cubicBezTo>
                    <a:pt x="87" y="4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p28"/>
            <p:cNvSpPr/>
            <p:nvPr/>
          </p:nvSpPr>
          <p:spPr>
            <a:xfrm>
              <a:off x="5061050" y="1280275"/>
              <a:ext cx="750" cy="1200"/>
            </a:xfrm>
            <a:custGeom>
              <a:avLst/>
              <a:gdLst/>
              <a:ahLst/>
              <a:cxnLst/>
              <a:rect l="l" t="t" r="r" b="b"/>
              <a:pathLst>
                <a:path w="30" h="48" extrusionOk="0">
                  <a:moveTo>
                    <a:pt x="7" y="0"/>
                  </a:moveTo>
                  <a:cubicBezTo>
                    <a:pt x="2" y="0"/>
                    <a:pt x="1" y="7"/>
                    <a:pt x="6" y="23"/>
                  </a:cubicBezTo>
                  <a:cubicBezTo>
                    <a:pt x="10" y="38"/>
                    <a:pt x="15" y="48"/>
                    <a:pt x="21" y="48"/>
                  </a:cubicBezTo>
                  <a:cubicBezTo>
                    <a:pt x="22" y="48"/>
                    <a:pt x="24" y="47"/>
                    <a:pt x="26" y="44"/>
                  </a:cubicBezTo>
                  <a:cubicBezTo>
                    <a:pt x="30" y="36"/>
                    <a:pt x="26" y="20"/>
                    <a:pt x="16" y="6"/>
                  </a:cubicBezTo>
                  <a:cubicBezTo>
                    <a:pt x="12" y="2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p28"/>
            <p:cNvSpPr/>
            <p:nvPr/>
          </p:nvSpPr>
          <p:spPr>
            <a:xfrm>
              <a:off x="5060300" y="1275875"/>
              <a:ext cx="1050" cy="1150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25" y="0"/>
                  </a:moveTo>
                  <a:cubicBezTo>
                    <a:pt x="24" y="0"/>
                    <a:pt x="23" y="1"/>
                    <a:pt x="21" y="1"/>
                  </a:cubicBezTo>
                  <a:cubicBezTo>
                    <a:pt x="7" y="4"/>
                    <a:pt x="1" y="18"/>
                    <a:pt x="1" y="29"/>
                  </a:cubicBezTo>
                  <a:cubicBezTo>
                    <a:pt x="7" y="39"/>
                    <a:pt x="15" y="46"/>
                    <a:pt x="18" y="46"/>
                  </a:cubicBezTo>
                  <a:cubicBezTo>
                    <a:pt x="25" y="43"/>
                    <a:pt x="32" y="33"/>
                    <a:pt x="39" y="18"/>
                  </a:cubicBezTo>
                  <a:cubicBezTo>
                    <a:pt x="42" y="10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p28"/>
            <p:cNvSpPr/>
            <p:nvPr/>
          </p:nvSpPr>
          <p:spPr>
            <a:xfrm>
              <a:off x="5061000" y="1276425"/>
              <a:ext cx="3700" cy="2200"/>
            </a:xfrm>
            <a:custGeom>
              <a:avLst/>
              <a:gdLst/>
              <a:ahLst/>
              <a:cxnLst/>
              <a:rect l="l" t="t" r="r" b="b"/>
              <a:pathLst>
                <a:path w="148" h="88" extrusionOk="0">
                  <a:moveTo>
                    <a:pt x="88" y="1"/>
                  </a:moveTo>
                  <a:cubicBezTo>
                    <a:pt x="80" y="1"/>
                    <a:pt x="66" y="9"/>
                    <a:pt x="42" y="24"/>
                  </a:cubicBezTo>
                  <a:cubicBezTo>
                    <a:pt x="0" y="52"/>
                    <a:pt x="25" y="80"/>
                    <a:pt x="97" y="86"/>
                  </a:cubicBezTo>
                  <a:cubicBezTo>
                    <a:pt x="109" y="87"/>
                    <a:pt x="119" y="88"/>
                    <a:pt x="126" y="88"/>
                  </a:cubicBezTo>
                  <a:cubicBezTo>
                    <a:pt x="147" y="88"/>
                    <a:pt x="146" y="83"/>
                    <a:pt x="125" y="73"/>
                  </a:cubicBezTo>
                  <a:cubicBezTo>
                    <a:pt x="108" y="62"/>
                    <a:pt x="94" y="41"/>
                    <a:pt x="94" y="24"/>
                  </a:cubicBezTo>
                  <a:cubicBezTo>
                    <a:pt x="96" y="9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2" name="Google Shape;2132;p28"/>
            <p:cNvSpPr/>
            <p:nvPr/>
          </p:nvSpPr>
          <p:spPr>
            <a:xfrm>
              <a:off x="5071150" y="1288825"/>
              <a:ext cx="800" cy="1875"/>
            </a:xfrm>
            <a:custGeom>
              <a:avLst/>
              <a:gdLst/>
              <a:ahLst/>
              <a:cxnLst/>
              <a:rect l="l" t="t" r="r" b="b"/>
              <a:pathLst>
                <a:path w="32" h="75" extrusionOk="0">
                  <a:moveTo>
                    <a:pt x="21" y="0"/>
                  </a:moveTo>
                  <a:cubicBezTo>
                    <a:pt x="19" y="0"/>
                    <a:pt x="17" y="1"/>
                    <a:pt x="15" y="3"/>
                  </a:cubicBezTo>
                  <a:cubicBezTo>
                    <a:pt x="4" y="14"/>
                    <a:pt x="0" y="35"/>
                    <a:pt x="7" y="48"/>
                  </a:cubicBezTo>
                  <a:cubicBezTo>
                    <a:pt x="12" y="66"/>
                    <a:pt x="17" y="74"/>
                    <a:pt x="21" y="74"/>
                  </a:cubicBezTo>
                  <a:cubicBezTo>
                    <a:pt x="27" y="74"/>
                    <a:pt x="31" y="59"/>
                    <a:pt x="31" y="32"/>
                  </a:cubicBezTo>
                  <a:cubicBezTo>
                    <a:pt x="31" y="12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3" name="Google Shape;2133;p28"/>
            <p:cNvSpPr/>
            <p:nvPr/>
          </p:nvSpPr>
          <p:spPr>
            <a:xfrm>
              <a:off x="5073725" y="1291875"/>
              <a:ext cx="2650" cy="975"/>
            </a:xfrm>
            <a:custGeom>
              <a:avLst/>
              <a:gdLst/>
              <a:ahLst/>
              <a:cxnLst/>
              <a:rect l="l" t="t" r="r" b="b"/>
              <a:pathLst>
                <a:path w="106" h="39" extrusionOk="0">
                  <a:moveTo>
                    <a:pt x="4" y="1"/>
                  </a:moveTo>
                  <a:cubicBezTo>
                    <a:pt x="1" y="1"/>
                    <a:pt x="2" y="6"/>
                    <a:pt x="8" y="17"/>
                  </a:cubicBezTo>
                  <a:cubicBezTo>
                    <a:pt x="18" y="29"/>
                    <a:pt x="42" y="39"/>
                    <a:pt x="65" y="39"/>
                  </a:cubicBezTo>
                  <a:cubicBezTo>
                    <a:pt x="68" y="39"/>
                    <a:pt x="71" y="38"/>
                    <a:pt x="74" y="38"/>
                  </a:cubicBezTo>
                  <a:cubicBezTo>
                    <a:pt x="102" y="30"/>
                    <a:pt x="106" y="27"/>
                    <a:pt x="81" y="27"/>
                  </a:cubicBezTo>
                  <a:cubicBezTo>
                    <a:pt x="57" y="24"/>
                    <a:pt x="32" y="17"/>
                    <a:pt x="16" y="6"/>
                  </a:cubicBezTo>
                  <a:cubicBezTo>
                    <a:pt x="10" y="3"/>
                    <a:pt x="7" y="1"/>
                    <a:pt x="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p28"/>
            <p:cNvSpPr/>
            <p:nvPr/>
          </p:nvSpPr>
          <p:spPr>
            <a:xfrm>
              <a:off x="5129525" y="1347600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7" y="0"/>
                    <a:pt x="42" y="0"/>
                    <a:pt x="35" y="1"/>
                  </a:cubicBezTo>
                  <a:cubicBezTo>
                    <a:pt x="11" y="8"/>
                    <a:pt x="0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3" y="19"/>
                    <a:pt x="53" y="12"/>
                  </a:cubicBezTo>
                  <a:cubicBezTo>
                    <a:pt x="65" y="4"/>
                    <a:pt x="64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p28"/>
            <p:cNvSpPr/>
            <p:nvPr/>
          </p:nvSpPr>
          <p:spPr>
            <a:xfrm>
              <a:off x="5136625" y="1346825"/>
              <a:ext cx="19850" cy="6475"/>
            </a:xfrm>
            <a:custGeom>
              <a:avLst/>
              <a:gdLst/>
              <a:ahLst/>
              <a:cxnLst/>
              <a:rect l="l" t="t" r="r" b="b"/>
              <a:pathLst>
                <a:path w="794" h="259" extrusionOk="0">
                  <a:moveTo>
                    <a:pt x="775" y="0"/>
                  </a:moveTo>
                  <a:cubicBezTo>
                    <a:pt x="708" y="0"/>
                    <a:pt x="209" y="127"/>
                    <a:pt x="216" y="147"/>
                  </a:cubicBezTo>
                  <a:cubicBezTo>
                    <a:pt x="216" y="154"/>
                    <a:pt x="222" y="171"/>
                    <a:pt x="227" y="189"/>
                  </a:cubicBezTo>
                  <a:cubicBezTo>
                    <a:pt x="228" y="202"/>
                    <a:pt x="228" y="208"/>
                    <a:pt x="223" y="208"/>
                  </a:cubicBezTo>
                  <a:cubicBezTo>
                    <a:pt x="218" y="208"/>
                    <a:pt x="209" y="204"/>
                    <a:pt x="195" y="196"/>
                  </a:cubicBezTo>
                  <a:cubicBezTo>
                    <a:pt x="180" y="185"/>
                    <a:pt x="151" y="181"/>
                    <a:pt x="123" y="181"/>
                  </a:cubicBezTo>
                  <a:cubicBezTo>
                    <a:pt x="74" y="181"/>
                    <a:pt x="26" y="194"/>
                    <a:pt x="46" y="210"/>
                  </a:cubicBezTo>
                  <a:cubicBezTo>
                    <a:pt x="60" y="220"/>
                    <a:pt x="53" y="234"/>
                    <a:pt x="32" y="237"/>
                  </a:cubicBezTo>
                  <a:cubicBezTo>
                    <a:pt x="14" y="240"/>
                    <a:pt x="1" y="251"/>
                    <a:pt x="1" y="258"/>
                  </a:cubicBezTo>
                  <a:cubicBezTo>
                    <a:pt x="1" y="258"/>
                    <a:pt x="2" y="259"/>
                    <a:pt x="4" y="259"/>
                  </a:cubicBezTo>
                  <a:cubicBezTo>
                    <a:pt x="13" y="259"/>
                    <a:pt x="45" y="249"/>
                    <a:pt x="81" y="234"/>
                  </a:cubicBezTo>
                  <a:cubicBezTo>
                    <a:pt x="109" y="221"/>
                    <a:pt x="137" y="214"/>
                    <a:pt x="151" y="214"/>
                  </a:cubicBezTo>
                  <a:cubicBezTo>
                    <a:pt x="156" y="214"/>
                    <a:pt x="159" y="215"/>
                    <a:pt x="160" y="216"/>
                  </a:cubicBezTo>
                  <a:cubicBezTo>
                    <a:pt x="161" y="220"/>
                    <a:pt x="166" y="221"/>
                    <a:pt x="176" y="221"/>
                  </a:cubicBezTo>
                  <a:cubicBezTo>
                    <a:pt x="258" y="221"/>
                    <a:pt x="623" y="114"/>
                    <a:pt x="670" y="74"/>
                  </a:cubicBezTo>
                  <a:cubicBezTo>
                    <a:pt x="696" y="55"/>
                    <a:pt x="719" y="35"/>
                    <a:pt x="725" y="35"/>
                  </a:cubicBezTo>
                  <a:cubicBezTo>
                    <a:pt x="725" y="35"/>
                    <a:pt x="726" y="35"/>
                    <a:pt x="726" y="36"/>
                  </a:cubicBezTo>
                  <a:cubicBezTo>
                    <a:pt x="729" y="36"/>
                    <a:pt x="732" y="37"/>
                    <a:pt x="735" y="37"/>
                  </a:cubicBezTo>
                  <a:cubicBezTo>
                    <a:pt x="760" y="37"/>
                    <a:pt x="794" y="13"/>
                    <a:pt x="781" y="2"/>
                  </a:cubicBezTo>
                  <a:cubicBezTo>
                    <a:pt x="780" y="1"/>
                    <a:pt x="778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p28"/>
            <p:cNvSpPr/>
            <p:nvPr/>
          </p:nvSpPr>
          <p:spPr>
            <a:xfrm>
              <a:off x="5137925" y="1356325"/>
              <a:ext cx="1850" cy="1425"/>
            </a:xfrm>
            <a:custGeom>
              <a:avLst/>
              <a:gdLst/>
              <a:ahLst/>
              <a:cxnLst/>
              <a:rect l="l" t="t" r="r" b="b"/>
              <a:pathLst>
                <a:path w="74" h="57" extrusionOk="0">
                  <a:moveTo>
                    <a:pt x="47" y="1"/>
                  </a:moveTo>
                  <a:cubicBezTo>
                    <a:pt x="41" y="1"/>
                    <a:pt x="35" y="2"/>
                    <a:pt x="29" y="6"/>
                  </a:cubicBezTo>
                  <a:cubicBezTo>
                    <a:pt x="11" y="20"/>
                    <a:pt x="1" y="34"/>
                    <a:pt x="4" y="44"/>
                  </a:cubicBezTo>
                  <a:cubicBezTo>
                    <a:pt x="4" y="52"/>
                    <a:pt x="15" y="56"/>
                    <a:pt x="28" y="56"/>
                  </a:cubicBezTo>
                  <a:cubicBezTo>
                    <a:pt x="33" y="56"/>
                    <a:pt x="38" y="56"/>
                    <a:pt x="42" y="54"/>
                  </a:cubicBezTo>
                  <a:cubicBezTo>
                    <a:pt x="63" y="48"/>
                    <a:pt x="74" y="34"/>
                    <a:pt x="66" y="17"/>
                  </a:cubicBezTo>
                  <a:cubicBezTo>
                    <a:pt x="64" y="6"/>
                    <a:pt x="57" y="1"/>
                    <a:pt x="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p28"/>
            <p:cNvSpPr/>
            <p:nvPr/>
          </p:nvSpPr>
          <p:spPr>
            <a:xfrm>
              <a:off x="5125750" y="1317300"/>
              <a:ext cx="5250" cy="900"/>
            </a:xfrm>
            <a:custGeom>
              <a:avLst/>
              <a:gdLst/>
              <a:ahLst/>
              <a:cxnLst/>
              <a:rect l="l" t="t" r="r" b="b"/>
              <a:pathLst>
                <a:path w="210" h="36" extrusionOk="0">
                  <a:moveTo>
                    <a:pt x="146" y="0"/>
                  </a:moveTo>
                  <a:cubicBezTo>
                    <a:pt x="130" y="0"/>
                    <a:pt x="111" y="2"/>
                    <a:pt x="92" y="6"/>
                  </a:cubicBezTo>
                  <a:cubicBezTo>
                    <a:pt x="18" y="18"/>
                    <a:pt x="1" y="31"/>
                    <a:pt x="33" y="31"/>
                  </a:cubicBezTo>
                  <a:cubicBezTo>
                    <a:pt x="47" y="31"/>
                    <a:pt x="69" y="29"/>
                    <a:pt x="100" y="23"/>
                  </a:cubicBezTo>
                  <a:cubicBezTo>
                    <a:pt x="110" y="23"/>
                    <a:pt x="120" y="22"/>
                    <a:pt x="130" y="22"/>
                  </a:cubicBezTo>
                  <a:cubicBezTo>
                    <a:pt x="157" y="22"/>
                    <a:pt x="182" y="25"/>
                    <a:pt x="193" y="30"/>
                  </a:cubicBezTo>
                  <a:cubicBezTo>
                    <a:pt x="198" y="34"/>
                    <a:pt x="202" y="35"/>
                    <a:pt x="204" y="35"/>
                  </a:cubicBezTo>
                  <a:cubicBezTo>
                    <a:pt x="209" y="35"/>
                    <a:pt x="207" y="28"/>
                    <a:pt x="199" y="17"/>
                  </a:cubicBezTo>
                  <a:cubicBezTo>
                    <a:pt x="193" y="6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8" name="Google Shape;2138;p28"/>
            <p:cNvSpPr/>
            <p:nvPr/>
          </p:nvSpPr>
          <p:spPr>
            <a:xfrm>
              <a:off x="5142875" y="1368575"/>
              <a:ext cx="2125" cy="575"/>
            </a:xfrm>
            <a:custGeom>
              <a:avLst/>
              <a:gdLst/>
              <a:ahLst/>
              <a:cxnLst/>
              <a:rect l="l" t="t" r="r" b="b"/>
              <a:pathLst>
                <a:path w="85" h="23" extrusionOk="0">
                  <a:moveTo>
                    <a:pt x="76" y="1"/>
                  </a:moveTo>
                  <a:cubicBezTo>
                    <a:pt x="70" y="1"/>
                    <a:pt x="60" y="2"/>
                    <a:pt x="46" y="6"/>
                  </a:cubicBezTo>
                  <a:cubicBezTo>
                    <a:pt x="14" y="12"/>
                    <a:pt x="1" y="19"/>
                    <a:pt x="18" y="22"/>
                  </a:cubicBezTo>
                  <a:cubicBezTo>
                    <a:pt x="35" y="22"/>
                    <a:pt x="63" y="16"/>
                    <a:pt x="76" y="9"/>
                  </a:cubicBezTo>
                  <a:cubicBezTo>
                    <a:pt x="84" y="3"/>
                    <a:pt x="84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p28"/>
            <p:cNvSpPr/>
            <p:nvPr/>
          </p:nvSpPr>
          <p:spPr>
            <a:xfrm>
              <a:off x="5136300" y="1341375"/>
              <a:ext cx="15375" cy="5125"/>
            </a:xfrm>
            <a:custGeom>
              <a:avLst/>
              <a:gdLst/>
              <a:ahLst/>
              <a:cxnLst/>
              <a:rect l="l" t="t" r="r" b="b"/>
              <a:pathLst>
                <a:path w="615" h="205" extrusionOk="0">
                  <a:moveTo>
                    <a:pt x="524" y="1"/>
                  </a:moveTo>
                  <a:cubicBezTo>
                    <a:pt x="515" y="1"/>
                    <a:pt x="502" y="4"/>
                    <a:pt x="485" y="11"/>
                  </a:cubicBezTo>
                  <a:cubicBezTo>
                    <a:pt x="470" y="18"/>
                    <a:pt x="456" y="21"/>
                    <a:pt x="445" y="21"/>
                  </a:cubicBezTo>
                  <a:cubicBezTo>
                    <a:pt x="434" y="21"/>
                    <a:pt x="426" y="18"/>
                    <a:pt x="423" y="11"/>
                  </a:cubicBezTo>
                  <a:cubicBezTo>
                    <a:pt x="422" y="8"/>
                    <a:pt x="420" y="6"/>
                    <a:pt x="417" y="6"/>
                  </a:cubicBezTo>
                  <a:cubicBezTo>
                    <a:pt x="410" y="6"/>
                    <a:pt x="398" y="19"/>
                    <a:pt x="389" y="42"/>
                  </a:cubicBezTo>
                  <a:cubicBezTo>
                    <a:pt x="374" y="71"/>
                    <a:pt x="366" y="84"/>
                    <a:pt x="356" y="84"/>
                  </a:cubicBezTo>
                  <a:cubicBezTo>
                    <a:pt x="350" y="84"/>
                    <a:pt x="343" y="78"/>
                    <a:pt x="333" y="66"/>
                  </a:cubicBezTo>
                  <a:cubicBezTo>
                    <a:pt x="324" y="55"/>
                    <a:pt x="317" y="50"/>
                    <a:pt x="312" y="50"/>
                  </a:cubicBezTo>
                  <a:cubicBezTo>
                    <a:pt x="308" y="50"/>
                    <a:pt x="305" y="55"/>
                    <a:pt x="305" y="63"/>
                  </a:cubicBezTo>
                  <a:cubicBezTo>
                    <a:pt x="303" y="78"/>
                    <a:pt x="295" y="84"/>
                    <a:pt x="279" y="84"/>
                  </a:cubicBezTo>
                  <a:cubicBezTo>
                    <a:pt x="272" y="84"/>
                    <a:pt x="263" y="82"/>
                    <a:pt x="253" y="80"/>
                  </a:cubicBezTo>
                  <a:cubicBezTo>
                    <a:pt x="242" y="79"/>
                    <a:pt x="231" y="78"/>
                    <a:pt x="223" y="78"/>
                  </a:cubicBezTo>
                  <a:cubicBezTo>
                    <a:pt x="212" y="78"/>
                    <a:pt x="206" y="80"/>
                    <a:pt x="208" y="84"/>
                  </a:cubicBezTo>
                  <a:cubicBezTo>
                    <a:pt x="208" y="88"/>
                    <a:pt x="203" y="89"/>
                    <a:pt x="196" y="89"/>
                  </a:cubicBezTo>
                  <a:cubicBezTo>
                    <a:pt x="190" y="89"/>
                    <a:pt x="184" y="88"/>
                    <a:pt x="177" y="87"/>
                  </a:cubicBezTo>
                  <a:cubicBezTo>
                    <a:pt x="169" y="85"/>
                    <a:pt x="161" y="84"/>
                    <a:pt x="153" y="84"/>
                  </a:cubicBezTo>
                  <a:cubicBezTo>
                    <a:pt x="108" y="84"/>
                    <a:pt x="57" y="113"/>
                    <a:pt x="31" y="157"/>
                  </a:cubicBezTo>
                  <a:cubicBezTo>
                    <a:pt x="9" y="192"/>
                    <a:pt x="1" y="205"/>
                    <a:pt x="14" y="205"/>
                  </a:cubicBezTo>
                  <a:cubicBezTo>
                    <a:pt x="22" y="205"/>
                    <a:pt x="36" y="201"/>
                    <a:pt x="59" y="195"/>
                  </a:cubicBezTo>
                  <a:cubicBezTo>
                    <a:pt x="97" y="188"/>
                    <a:pt x="111" y="170"/>
                    <a:pt x="104" y="146"/>
                  </a:cubicBezTo>
                  <a:cubicBezTo>
                    <a:pt x="99" y="132"/>
                    <a:pt x="98" y="126"/>
                    <a:pt x="103" y="126"/>
                  </a:cubicBezTo>
                  <a:lnTo>
                    <a:pt x="103" y="126"/>
                  </a:lnTo>
                  <a:cubicBezTo>
                    <a:pt x="108" y="126"/>
                    <a:pt x="120" y="132"/>
                    <a:pt x="139" y="146"/>
                  </a:cubicBezTo>
                  <a:cubicBezTo>
                    <a:pt x="159" y="159"/>
                    <a:pt x="177" y="165"/>
                    <a:pt x="204" y="165"/>
                  </a:cubicBezTo>
                  <a:cubicBezTo>
                    <a:pt x="229" y="165"/>
                    <a:pt x="260" y="160"/>
                    <a:pt x="305" y="150"/>
                  </a:cubicBezTo>
                  <a:cubicBezTo>
                    <a:pt x="371" y="132"/>
                    <a:pt x="444" y="105"/>
                    <a:pt x="469" y="90"/>
                  </a:cubicBezTo>
                  <a:cubicBezTo>
                    <a:pt x="487" y="79"/>
                    <a:pt x="504" y="72"/>
                    <a:pt x="517" y="72"/>
                  </a:cubicBezTo>
                  <a:cubicBezTo>
                    <a:pt x="523" y="72"/>
                    <a:pt x="528" y="74"/>
                    <a:pt x="531" y="77"/>
                  </a:cubicBezTo>
                  <a:cubicBezTo>
                    <a:pt x="537" y="81"/>
                    <a:pt x="549" y="84"/>
                    <a:pt x="562" y="84"/>
                  </a:cubicBezTo>
                  <a:cubicBezTo>
                    <a:pt x="570" y="84"/>
                    <a:pt x="578" y="83"/>
                    <a:pt x="586" y="80"/>
                  </a:cubicBezTo>
                  <a:cubicBezTo>
                    <a:pt x="610" y="74"/>
                    <a:pt x="614" y="66"/>
                    <a:pt x="593" y="66"/>
                  </a:cubicBezTo>
                  <a:cubicBezTo>
                    <a:pt x="576" y="66"/>
                    <a:pt x="555" y="45"/>
                    <a:pt x="552" y="25"/>
                  </a:cubicBezTo>
                  <a:cubicBezTo>
                    <a:pt x="545" y="8"/>
                    <a:pt x="538" y="1"/>
                    <a:pt x="5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p28"/>
            <p:cNvSpPr/>
            <p:nvPr/>
          </p:nvSpPr>
          <p:spPr>
            <a:xfrm>
              <a:off x="5139675" y="1354375"/>
              <a:ext cx="2275" cy="1100"/>
            </a:xfrm>
            <a:custGeom>
              <a:avLst/>
              <a:gdLst/>
              <a:ahLst/>
              <a:cxnLst/>
              <a:rect l="l" t="t" r="r" b="b"/>
              <a:pathLst>
                <a:path w="91" h="44" extrusionOk="0">
                  <a:moveTo>
                    <a:pt x="79" y="1"/>
                  </a:moveTo>
                  <a:cubicBezTo>
                    <a:pt x="71" y="1"/>
                    <a:pt x="57" y="3"/>
                    <a:pt x="42" y="8"/>
                  </a:cubicBezTo>
                  <a:cubicBezTo>
                    <a:pt x="14" y="15"/>
                    <a:pt x="0" y="25"/>
                    <a:pt x="4" y="36"/>
                  </a:cubicBezTo>
                  <a:cubicBezTo>
                    <a:pt x="5" y="41"/>
                    <a:pt x="10" y="43"/>
                    <a:pt x="17" y="43"/>
                  </a:cubicBezTo>
                  <a:cubicBezTo>
                    <a:pt x="25" y="43"/>
                    <a:pt x="36" y="40"/>
                    <a:pt x="49" y="33"/>
                  </a:cubicBezTo>
                  <a:cubicBezTo>
                    <a:pt x="73" y="22"/>
                    <a:pt x="90" y="8"/>
                    <a:pt x="87" y="4"/>
                  </a:cubicBezTo>
                  <a:cubicBezTo>
                    <a:pt x="87" y="2"/>
                    <a:pt x="84" y="1"/>
                    <a:pt x="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p28"/>
            <p:cNvSpPr/>
            <p:nvPr/>
          </p:nvSpPr>
          <p:spPr>
            <a:xfrm>
              <a:off x="5140100" y="1326200"/>
              <a:ext cx="208450" cy="31875"/>
            </a:xfrm>
            <a:custGeom>
              <a:avLst/>
              <a:gdLst/>
              <a:ahLst/>
              <a:cxnLst/>
              <a:rect l="l" t="t" r="r" b="b"/>
              <a:pathLst>
                <a:path w="8338" h="1275" extrusionOk="0">
                  <a:moveTo>
                    <a:pt x="6634" y="33"/>
                  </a:moveTo>
                  <a:cubicBezTo>
                    <a:pt x="6653" y="33"/>
                    <a:pt x="6649" y="44"/>
                    <a:pt x="6620" y="63"/>
                  </a:cubicBezTo>
                  <a:cubicBezTo>
                    <a:pt x="6611" y="68"/>
                    <a:pt x="6600" y="71"/>
                    <a:pt x="6591" y="71"/>
                  </a:cubicBezTo>
                  <a:cubicBezTo>
                    <a:pt x="6583" y="71"/>
                    <a:pt x="6576" y="69"/>
                    <a:pt x="6571" y="66"/>
                  </a:cubicBezTo>
                  <a:cubicBezTo>
                    <a:pt x="6561" y="56"/>
                    <a:pt x="6571" y="45"/>
                    <a:pt x="6599" y="39"/>
                  </a:cubicBezTo>
                  <a:cubicBezTo>
                    <a:pt x="6615" y="35"/>
                    <a:pt x="6626" y="33"/>
                    <a:pt x="6634" y="33"/>
                  </a:cubicBezTo>
                  <a:close/>
                  <a:moveTo>
                    <a:pt x="6197" y="219"/>
                  </a:moveTo>
                  <a:cubicBezTo>
                    <a:pt x="6228" y="219"/>
                    <a:pt x="6242" y="226"/>
                    <a:pt x="6232" y="244"/>
                  </a:cubicBezTo>
                  <a:cubicBezTo>
                    <a:pt x="6226" y="254"/>
                    <a:pt x="6211" y="261"/>
                    <a:pt x="6198" y="261"/>
                  </a:cubicBezTo>
                  <a:cubicBezTo>
                    <a:pt x="6195" y="261"/>
                    <a:pt x="6193" y="261"/>
                    <a:pt x="6190" y="260"/>
                  </a:cubicBezTo>
                  <a:cubicBezTo>
                    <a:pt x="6138" y="247"/>
                    <a:pt x="6145" y="219"/>
                    <a:pt x="6197" y="219"/>
                  </a:cubicBezTo>
                  <a:close/>
                  <a:moveTo>
                    <a:pt x="6587" y="363"/>
                  </a:moveTo>
                  <a:cubicBezTo>
                    <a:pt x="6599" y="363"/>
                    <a:pt x="6602" y="367"/>
                    <a:pt x="6589" y="375"/>
                  </a:cubicBezTo>
                  <a:cubicBezTo>
                    <a:pt x="6580" y="382"/>
                    <a:pt x="6568" y="386"/>
                    <a:pt x="6558" y="386"/>
                  </a:cubicBezTo>
                  <a:cubicBezTo>
                    <a:pt x="6552" y="386"/>
                    <a:pt x="6547" y="385"/>
                    <a:pt x="6544" y="382"/>
                  </a:cubicBezTo>
                  <a:cubicBezTo>
                    <a:pt x="6536" y="379"/>
                    <a:pt x="6547" y="372"/>
                    <a:pt x="6571" y="364"/>
                  </a:cubicBezTo>
                  <a:cubicBezTo>
                    <a:pt x="6577" y="364"/>
                    <a:pt x="6582" y="363"/>
                    <a:pt x="6587" y="363"/>
                  </a:cubicBezTo>
                  <a:close/>
                  <a:moveTo>
                    <a:pt x="6325" y="413"/>
                  </a:moveTo>
                  <a:cubicBezTo>
                    <a:pt x="6328" y="413"/>
                    <a:pt x="6330" y="413"/>
                    <a:pt x="6332" y="414"/>
                  </a:cubicBezTo>
                  <a:cubicBezTo>
                    <a:pt x="6346" y="417"/>
                    <a:pt x="6360" y="424"/>
                    <a:pt x="6360" y="431"/>
                  </a:cubicBezTo>
                  <a:cubicBezTo>
                    <a:pt x="6363" y="434"/>
                    <a:pt x="6353" y="441"/>
                    <a:pt x="6339" y="444"/>
                  </a:cubicBezTo>
                  <a:cubicBezTo>
                    <a:pt x="6337" y="445"/>
                    <a:pt x="6335" y="445"/>
                    <a:pt x="6333" y="445"/>
                  </a:cubicBezTo>
                  <a:cubicBezTo>
                    <a:pt x="6324" y="445"/>
                    <a:pt x="6314" y="439"/>
                    <a:pt x="6312" y="427"/>
                  </a:cubicBezTo>
                  <a:cubicBezTo>
                    <a:pt x="6308" y="419"/>
                    <a:pt x="6315" y="413"/>
                    <a:pt x="6325" y="413"/>
                  </a:cubicBezTo>
                  <a:close/>
                  <a:moveTo>
                    <a:pt x="6456" y="277"/>
                  </a:moveTo>
                  <a:cubicBezTo>
                    <a:pt x="6457" y="277"/>
                    <a:pt x="6459" y="277"/>
                    <a:pt x="6461" y="278"/>
                  </a:cubicBezTo>
                  <a:cubicBezTo>
                    <a:pt x="6502" y="285"/>
                    <a:pt x="6502" y="337"/>
                    <a:pt x="6461" y="379"/>
                  </a:cubicBezTo>
                  <a:cubicBezTo>
                    <a:pt x="6438" y="403"/>
                    <a:pt x="6426" y="414"/>
                    <a:pt x="6413" y="414"/>
                  </a:cubicBezTo>
                  <a:cubicBezTo>
                    <a:pt x="6404" y="414"/>
                    <a:pt x="6395" y="409"/>
                    <a:pt x="6381" y="399"/>
                  </a:cubicBezTo>
                  <a:cubicBezTo>
                    <a:pt x="6370" y="391"/>
                    <a:pt x="6356" y="387"/>
                    <a:pt x="6339" y="387"/>
                  </a:cubicBezTo>
                  <a:cubicBezTo>
                    <a:pt x="6318" y="387"/>
                    <a:pt x="6291" y="393"/>
                    <a:pt x="6256" y="406"/>
                  </a:cubicBezTo>
                  <a:cubicBezTo>
                    <a:pt x="6226" y="415"/>
                    <a:pt x="6196" y="422"/>
                    <a:pt x="6178" y="422"/>
                  </a:cubicBezTo>
                  <a:cubicBezTo>
                    <a:pt x="6169" y="422"/>
                    <a:pt x="6163" y="420"/>
                    <a:pt x="6162" y="417"/>
                  </a:cubicBezTo>
                  <a:cubicBezTo>
                    <a:pt x="6160" y="412"/>
                    <a:pt x="6157" y="410"/>
                    <a:pt x="6153" y="410"/>
                  </a:cubicBezTo>
                  <a:cubicBezTo>
                    <a:pt x="6147" y="410"/>
                    <a:pt x="6138" y="414"/>
                    <a:pt x="6128" y="420"/>
                  </a:cubicBezTo>
                  <a:cubicBezTo>
                    <a:pt x="6118" y="426"/>
                    <a:pt x="6108" y="429"/>
                    <a:pt x="6098" y="429"/>
                  </a:cubicBezTo>
                  <a:cubicBezTo>
                    <a:pt x="6089" y="429"/>
                    <a:pt x="6082" y="427"/>
                    <a:pt x="6075" y="424"/>
                  </a:cubicBezTo>
                  <a:cubicBezTo>
                    <a:pt x="6071" y="420"/>
                    <a:pt x="6063" y="418"/>
                    <a:pt x="6053" y="418"/>
                  </a:cubicBezTo>
                  <a:cubicBezTo>
                    <a:pt x="6035" y="418"/>
                    <a:pt x="6009" y="423"/>
                    <a:pt x="5985" y="434"/>
                  </a:cubicBezTo>
                  <a:cubicBezTo>
                    <a:pt x="5959" y="445"/>
                    <a:pt x="5930" y="452"/>
                    <a:pt x="5904" y="452"/>
                  </a:cubicBezTo>
                  <a:cubicBezTo>
                    <a:pt x="5888" y="452"/>
                    <a:pt x="5873" y="450"/>
                    <a:pt x="5860" y="444"/>
                  </a:cubicBezTo>
                  <a:cubicBezTo>
                    <a:pt x="5840" y="439"/>
                    <a:pt x="5827" y="436"/>
                    <a:pt x="5821" y="436"/>
                  </a:cubicBezTo>
                  <a:cubicBezTo>
                    <a:pt x="5811" y="436"/>
                    <a:pt x="5816" y="443"/>
                    <a:pt x="5829" y="462"/>
                  </a:cubicBezTo>
                  <a:cubicBezTo>
                    <a:pt x="5842" y="479"/>
                    <a:pt x="5848" y="486"/>
                    <a:pt x="5845" y="486"/>
                  </a:cubicBezTo>
                  <a:cubicBezTo>
                    <a:pt x="5842" y="486"/>
                    <a:pt x="5832" y="480"/>
                    <a:pt x="5812" y="468"/>
                  </a:cubicBezTo>
                  <a:cubicBezTo>
                    <a:pt x="5794" y="454"/>
                    <a:pt x="5759" y="447"/>
                    <a:pt x="5730" y="447"/>
                  </a:cubicBezTo>
                  <a:cubicBezTo>
                    <a:pt x="5725" y="447"/>
                    <a:pt x="5719" y="447"/>
                    <a:pt x="5715" y="448"/>
                  </a:cubicBezTo>
                  <a:lnTo>
                    <a:pt x="5655" y="458"/>
                  </a:lnTo>
                  <a:lnTo>
                    <a:pt x="5655" y="458"/>
                  </a:lnTo>
                  <a:lnTo>
                    <a:pt x="5704" y="431"/>
                  </a:lnTo>
                  <a:cubicBezTo>
                    <a:pt x="5756" y="401"/>
                    <a:pt x="6022" y="360"/>
                    <a:pt x="6134" y="360"/>
                  </a:cubicBezTo>
                  <a:cubicBezTo>
                    <a:pt x="6142" y="360"/>
                    <a:pt x="6149" y="361"/>
                    <a:pt x="6155" y="361"/>
                  </a:cubicBezTo>
                  <a:cubicBezTo>
                    <a:pt x="6160" y="361"/>
                    <a:pt x="6165" y="362"/>
                    <a:pt x="6169" y="362"/>
                  </a:cubicBezTo>
                  <a:cubicBezTo>
                    <a:pt x="6199" y="362"/>
                    <a:pt x="6219" y="352"/>
                    <a:pt x="6232" y="337"/>
                  </a:cubicBezTo>
                  <a:cubicBezTo>
                    <a:pt x="6239" y="324"/>
                    <a:pt x="6245" y="318"/>
                    <a:pt x="6254" y="318"/>
                  </a:cubicBezTo>
                  <a:cubicBezTo>
                    <a:pt x="6261" y="318"/>
                    <a:pt x="6269" y="322"/>
                    <a:pt x="6280" y="330"/>
                  </a:cubicBezTo>
                  <a:cubicBezTo>
                    <a:pt x="6292" y="339"/>
                    <a:pt x="6300" y="344"/>
                    <a:pt x="6304" y="344"/>
                  </a:cubicBezTo>
                  <a:cubicBezTo>
                    <a:pt x="6306" y="344"/>
                    <a:pt x="6307" y="343"/>
                    <a:pt x="6307" y="340"/>
                  </a:cubicBezTo>
                  <a:cubicBezTo>
                    <a:pt x="6305" y="334"/>
                    <a:pt x="6320" y="332"/>
                    <a:pt x="6343" y="332"/>
                  </a:cubicBezTo>
                  <a:cubicBezTo>
                    <a:pt x="6357" y="332"/>
                    <a:pt x="6373" y="332"/>
                    <a:pt x="6391" y="334"/>
                  </a:cubicBezTo>
                  <a:cubicBezTo>
                    <a:pt x="6422" y="337"/>
                    <a:pt x="6442" y="339"/>
                    <a:pt x="6454" y="339"/>
                  </a:cubicBezTo>
                  <a:cubicBezTo>
                    <a:pt x="6479" y="339"/>
                    <a:pt x="6473" y="331"/>
                    <a:pt x="6457" y="306"/>
                  </a:cubicBezTo>
                  <a:cubicBezTo>
                    <a:pt x="6445" y="288"/>
                    <a:pt x="6446" y="277"/>
                    <a:pt x="6456" y="277"/>
                  </a:cubicBezTo>
                  <a:close/>
                  <a:moveTo>
                    <a:pt x="4498" y="467"/>
                  </a:moveTo>
                  <a:cubicBezTo>
                    <a:pt x="4504" y="467"/>
                    <a:pt x="4507" y="469"/>
                    <a:pt x="4507" y="473"/>
                  </a:cubicBezTo>
                  <a:cubicBezTo>
                    <a:pt x="4511" y="476"/>
                    <a:pt x="4501" y="486"/>
                    <a:pt x="4483" y="497"/>
                  </a:cubicBezTo>
                  <a:cubicBezTo>
                    <a:pt x="4474" y="504"/>
                    <a:pt x="4464" y="507"/>
                    <a:pt x="4457" y="507"/>
                  </a:cubicBezTo>
                  <a:cubicBezTo>
                    <a:pt x="4451" y="507"/>
                    <a:pt x="4446" y="505"/>
                    <a:pt x="4445" y="500"/>
                  </a:cubicBezTo>
                  <a:cubicBezTo>
                    <a:pt x="4441" y="486"/>
                    <a:pt x="4455" y="476"/>
                    <a:pt x="4472" y="473"/>
                  </a:cubicBezTo>
                  <a:cubicBezTo>
                    <a:pt x="4483" y="469"/>
                    <a:pt x="4491" y="467"/>
                    <a:pt x="4498" y="467"/>
                  </a:cubicBezTo>
                  <a:close/>
                  <a:moveTo>
                    <a:pt x="3900" y="542"/>
                  </a:moveTo>
                  <a:cubicBezTo>
                    <a:pt x="3907" y="542"/>
                    <a:pt x="3913" y="544"/>
                    <a:pt x="3918" y="548"/>
                  </a:cubicBezTo>
                  <a:cubicBezTo>
                    <a:pt x="3928" y="559"/>
                    <a:pt x="3921" y="569"/>
                    <a:pt x="3904" y="573"/>
                  </a:cubicBezTo>
                  <a:cubicBezTo>
                    <a:pt x="3894" y="575"/>
                    <a:pt x="3885" y="577"/>
                    <a:pt x="3879" y="577"/>
                  </a:cubicBezTo>
                  <a:cubicBezTo>
                    <a:pt x="3862" y="577"/>
                    <a:pt x="3862" y="566"/>
                    <a:pt x="3879" y="548"/>
                  </a:cubicBezTo>
                  <a:cubicBezTo>
                    <a:pt x="3885" y="545"/>
                    <a:pt x="3893" y="542"/>
                    <a:pt x="3900" y="542"/>
                  </a:cubicBezTo>
                  <a:close/>
                  <a:moveTo>
                    <a:pt x="4135" y="542"/>
                  </a:moveTo>
                  <a:cubicBezTo>
                    <a:pt x="4140" y="542"/>
                    <a:pt x="4144" y="546"/>
                    <a:pt x="4147" y="552"/>
                  </a:cubicBezTo>
                  <a:cubicBezTo>
                    <a:pt x="4150" y="563"/>
                    <a:pt x="4147" y="580"/>
                    <a:pt x="4136" y="590"/>
                  </a:cubicBezTo>
                  <a:cubicBezTo>
                    <a:pt x="4132" y="595"/>
                    <a:pt x="4127" y="597"/>
                    <a:pt x="4123" y="597"/>
                  </a:cubicBezTo>
                  <a:cubicBezTo>
                    <a:pt x="4118" y="597"/>
                    <a:pt x="4114" y="593"/>
                    <a:pt x="4112" y="587"/>
                  </a:cubicBezTo>
                  <a:cubicBezTo>
                    <a:pt x="4105" y="577"/>
                    <a:pt x="4112" y="559"/>
                    <a:pt x="4122" y="548"/>
                  </a:cubicBezTo>
                  <a:cubicBezTo>
                    <a:pt x="4126" y="544"/>
                    <a:pt x="4131" y="542"/>
                    <a:pt x="4135" y="542"/>
                  </a:cubicBezTo>
                  <a:close/>
                  <a:moveTo>
                    <a:pt x="4497" y="638"/>
                  </a:moveTo>
                  <a:cubicBezTo>
                    <a:pt x="4506" y="638"/>
                    <a:pt x="4510" y="644"/>
                    <a:pt x="4507" y="652"/>
                  </a:cubicBezTo>
                  <a:cubicBezTo>
                    <a:pt x="4504" y="667"/>
                    <a:pt x="4496" y="677"/>
                    <a:pt x="4490" y="681"/>
                  </a:cubicBezTo>
                  <a:cubicBezTo>
                    <a:pt x="4483" y="681"/>
                    <a:pt x="4476" y="673"/>
                    <a:pt x="4472" y="663"/>
                  </a:cubicBezTo>
                  <a:cubicBezTo>
                    <a:pt x="4469" y="652"/>
                    <a:pt x="4480" y="639"/>
                    <a:pt x="4490" y="639"/>
                  </a:cubicBezTo>
                  <a:cubicBezTo>
                    <a:pt x="4493" y="638"/>
                    <a:pt x="4495" y="638"/>
                    <a:pt x="4497" y="638"/>
                  </a:cubicBezTo>
                  <a:close/>
                  <a:moveTo>
                    <a:pt x="4580" y="642"/>
                  </a:moveTo>
                  <a:cubicBezTo>
                    <a:pt x="4585" y="642"/>
                    <a:pt x="4589" y="645"/>
                    <a:pt x="4591" y="652"/>
                  </a:cubicBezTo>
                  <a:cubicBezTo>
                    <a:pt x="4594" y="663"/>
                    <a:pt x="4618" y="670"/>
                    <a:pt x="4639" y="670"/>
                  </a:cubicBezTo>
                  <a:cubicBezTo>
                    <a:pt x="4674" y="670"/>
                    <a:pt x="4670" y="673"/>
                    <a:pt x="4635" y="684"/>
                  </a:cubicBezTo>
                  <a:cubicBezTo>
                    <a:pt x="4621" y="689"/>
                    <a:pt x="4608" y="690"/>
                    <a:pt x="4597" y="690"/>
                  </a:cubicBezTo>
                  <a:cubicBezTo>
                    <a:pt x="4562" y="690"/>
                    <a:pt x="4543" y="673"/>
                    <a:pt x="4566" y="649"/>
                  </a:cubicBezTo>
                  <a:cubicBezTo>
                    <a:pt x="4571" y="645"/>
                    <a:pt x="4576" y="642"/>
                    <a:pt x="4580" y="642"/>
                  </a:cubicBezTo>
                  <a:close/>
                  <a:moveTo>
                    <a:pt x="3466" y="736"/>
                  </a:moveTo>
                  <a:lnTo>
                    <a:pt x="3466" y="736"/>
                  </a:lnTo>
                  <a:cubicBezTo>
                    <a:pt x="3468" y="736"/>
                    <a:pt x="3472" y="738"/>
                    <a:pt x="3476" y="743"/>
                  </a:cubicBezTo>
                  <a:cubicBezTo>
                    <a:pt x="3487" y="753"/>
                    <a:pt x="3491" y="771"/>
                    <a:pt x="3487" y="781"/>
                  </a:cubicBezTo>
                  <a:cubicBezTo>
                    <a:pt x="3486" y="782"/>
                    <a:pt x="3484" y="783"/>
                    <a:pt x="3483" y="783"/>
                  </a:cubicBezTo>
                  <a:cubicBezTo>
                    <a:pt x="3476" y="783"/>
                    <a:pt x="3469" y="773"/>
                    <a:pt x="3466" y="757"/>
                  </a:cubicBezTo>
                  <a:cubicBezTo>
                    <a:pt x="3462" y="743"/>
                    <a:pt x="3462" y="736"/>
                    <a:pt x="3466" y="736"/>
                  </a:cubicBezTo>
                  <a:close/>
                  <a:moveTo>
                    <a:pt x="6703" y="1"/>
                  </a:moveTo>
                  <a:cubicBezTo>
                    <a:pt x="6677" y="1"/>
                    <a:pt x="6643" y="5"/>
                    <a:pt x="6613" y="15"/>
                  </a:cubicBezTo>
                  <a:cubicBezTo>
                    <a:pt x="6579" y="22"/>
                    <a:pt x="6546" y="26"/>
                    <a:pt x="6526" y="26"/>
                  </a:cubicBezTo>
                  <a:cubicBezTo>
                    <a:pt x="6520" y="26"/>
                    <a:pt x="6515" y="25"/>
                    <a:pt x="6512" y="25"/>
                  </a:cubicBezTo>
                  <a:cubicBezTo>
                    <a:pt x="6509" y="21"/>
                    <a:pt x="6497" y="20"/>
                    <a:pt x="6480" y="20"/>
                  </a:cubicBezTo>
                  <a:cubicBezTo>
                    <a:pt x="6464" y="20"/>
                    <a:pt x="6443" y="21"/>
                    <a:pt x="6422" y="25"/>
                  </a:cubicBezTo>
                  <a:cubicBezTo>
                    <a:pt x="6347" y="36"/>
                    <a:pt x="6352" y="51"/>
                    <a:pt x="6416" y="51"/>
                  </a:cubicBezTo>
                  <a:cubicBezTo>
                    <a:pt x="6428" y="51"/>
                    <a:pt x="6443" y="50"/>
                    <a:pt x="6461" y="49"/>
                  </a:cubicBezTo>
                  <a:lnTo>
                    <a:pt x="6536" y="45"/>
                  </a:lnTo>
                  <a:lnTo>
                    <a:pt x="6491" y="90"/>
                  </a:lnTo>
                  <a:cubicBezTo>
                    <a:pt x="6432" y="150"/>
                    <a:pt x="6363" y="174"/>
                    <a:pt x="6176" y="191"/>
                  </a:cubicBezTo>
                  <a:cubicBezTo>
                    <a:pt x="6096" y="198"/>
                    <a:pt x="5979" y="215"/>
                    <a:pt x="5909" y="226"/>
                  </a:cubicBezTo>
                  <a:cubicBezTo>
                    <a:pt x="5839" y="239"/>
                    <a:pt x="5745" y="247"/>
                    <a:pt x="5697" y="247"/>
                  </a:cubicBezTo>
                  <a:cubicBezTo>
                    <a:pt x="5652" y="247"/>
                    <a:pt x="5611" y="250"/>
                    <a:pt x="5607" y="257"/>
                  </a:cubicBezTo>
                  <a:cubicBezTo>
                    <a:pt x="5605" y="262"/>
                    <a:pt x="5608" y="266"/>
                    <a:pt x="5615" y="266"/>
                  </a:cubicBezTo>
                  <a:cubicBezTo>
                    <a:pt x="5618" y="266"/>
                    <a:pt x="5621" y="265"/>
                    <a:pt x="5625" y="264"/>
                  </a:cubicBezTo>
                  <a:cubicBezTo>
                    <a:pt x="5629" y="263"/>
                    <a:pt x="5633" y="263"/>
                    <a:pt x="5636" y="263"/>
                  </a:cubicBezTo>
                  <a:cubicBezTo>
                    <a:pt x="5646" y="263"/>
                    <a:pt x="5653" y="267"/>
                    <a:pt x="5655" y="274"/>
                  </a:cubicBezTo>
                  <a:cubicBezTo>
                    <a:pt x="5662" y="295"/>
                    <a:pt x="5451" y="340"/>
                    <a:pt x="5287" y="351"/>
                  </a:cubicBezTo>
                  <a:cubicBezTo>
                    <a:pt x="5236" y="354"/>
                    <a:pt x="5194" y="364"/>
                    <a:pt x="5191" y="379"/>
                  </a:cubicBezTo>
                  <a:cubicBezTo>
                    <a:pt x="5190" y="383"/>
                    <a:pt x="5185" y="385"/>
                    <a:pt x="5178" y="385"/>
                  </a:cubicBezTo>
                  <a:cubicBezTo>
                    <a:pt x="5166" y="385"/>
                    <a:pt x="5148" y="379"/>
                    <a:pt x="5128" y="369"/>
                  </a:cubicBezTo>
                  <a:cubicBezTo>
                    <a:pt x="5109" y="356"/>
                    <a:pt x="5094" y="349"/>
                    <a:pt x="5086" y="349"/>
                  </a:cubicBezTo>
                  <a:cubicBezTo>
                    <a:pt x="5080" y="349"/>
                    <a:pt x="5078" y="352"/>
                    <a:pt x="5079" y="358"/>
                  </a:cubicBezTo>
                  <a:cubicBezTo>
                    <a:pt x="5087" y="375"/>
                    <a:pt x="5066" y="385"/>
                    <a:pt x="5021" y="385"/>
                  </a:cubicBezTo>
                  <a:cubicBezTo>
                    <a:pt x="4986" y="385"/>
                    <a:pt x="4896" y="403"/>
                    <a:pt x="4820" y="420"/>
                  </a:cubicBezTo>
                  <a:cubicBezTo>
                    <a:pt x="4756" y="435"/>
                    <a:pt x="4695" y="442"/>
                    <a:pt x="4664" y="442"/>
                  </a:cubicBezTo>
                  <a:cubicBezTo>
                    <a:pt x="4658" y="442"/>
                    <a:pt x="4653" y="442"/>
                    <a:pt x="4650" y="441"/>
                  </a:cubicBezTo>
                  <a:cubicBezTo>
                    <a:pt x="4645" y="440"/>
                    <a:pt x="4641" y="439"/>
                    <a:pt x="4636" y="439"/>
                  </a:cubicBezTo>
                  <a:cubicBezTo>
                    <a:pt x="4620" y="439"/>
                    <a:pt x="4604" y="448"/>
                    <a:pt x="4591" y="462"/>
                  </a:cubicBezTo>
                  <a:cubicBezTo>
                    <a:pt x="4582" y="475"/>
                    <a:pt x="4573" y="482"/>
                    <a:pt x="4567" y="482"/>
                  </a:cubicBezTo>
                  <a:cubicBezTo>
                    <a:pt x="4557" y="482"/>
                    <a:pt x="4551" y="470"/>
                    <a:pt x="4549" y="448"/>
                  </a:cubicBezTo>
                  <a:cubicBezTo>
                    <a:pt x="4549" y="445"/>
                    <a:pt x="4542" y="443"/>
                    <a:pt x="4530" y="443"/>
                  </a:cubicBezTo>
                  <a:cubicBezTo>
                    <a:pt x="4513" y="443"/>
                    <a:pt x="4486" y="447"/>
                    <a:pt x="4455" y="455"/>
                  </a:cubicBezTo>
                  <a:cubicBezTo>
                    <a:pt x="4392" y="473"/>
                    <a:pt x="4372" y="486"/>
                    <a:pt x="4386" y="497"/>
                  </a:cubicBezTo>
                  <a:cubicBezTo>
                    <a:pt x="4400" y="507"/>
                    <a:pt x="4397" y="514"/>
                    <a:pt x="4376" y="514"/>
                  </a:cubicBezTo>
                  <a:cubicBezTo>
                    <a:pt x="4358" y="510"/>
                    <a:pt x="4341" y="500"/>
                    <a:pt x="4341" y="486"/>
                  </a:cubicBezTo>
                  <a:cubicBezTo>
                    <a:pt x="4339" y="479"/>
                    <a:pt x="4329" y="475"/>
                    <a:pt x="4313" y="475"/>
                  </a:cubicBezTo>
                  <a:cubicBezTo>
                    <a:pt x="4300" y="475"/>
                    <a:pt x="4282" y="478"/>
                    <a:pt x="4261" y="483"/>
                  </a:cubicBezTo>
                  <a:cubicBezTo>
                    <a:pt x="4237" y="489"/>
                    <a:pt x="4212" y="493"/>
                    <a:pt x="4193" y="493"/>
                  </a:cubicBezTo>
                  <a:cubicBezTo>
                    <a:pt x="4179" y="493"/>
                    <a:pt x="4168" y="491"/>
                    <a:pt x="4163" y="486"/>
                  </a:cubicBezTo>
                  <a:cubicBezTo>
                    <a:pt x="4156" y="478"/>
                    <a:pt x="4144" y="475"/>
                    <a:pt x="4133" y="475"/>
                  </a:cubicBezTo>
                  <a:cubicBezTo>
                    <a:pt x="4129" y="475"/>
                    <a:pt x="4125" y="475"/>
                    <a:pt x="4122" y="476"/>
                  </a:cubicBezTo>
                  <a:cubicBezTo>
                    <a:pt x="4108" y="479"/>
                    <a:pt x="4112" y="489"/>
                    <a:pt x="4126" y="500"/>
                  </a:cubicBezTo>
                  <a:cubicBezTo>
                    <a:pt x="4133" y="508"/>
                    <a:pt x="4133" y="511"/>
                    <a:pt x="4126" y="511"/>
                  </a:cubicBezTo>
                  <a:cubicBezTo>
                    <a:pt x="4121" y="511"/>
                    <a:pt x="4111" y="508"/>
                    <a:pt x="4098" y="503"/>
                  </a:cubicBezTo>
                  <a:cubicBezTo>
                    <a:pt x="4081" y="497"/>
                    <a:pt x="4069" y="494"/>
                    <a:pt x="4061" y="494"/>
                  </a:cubicBezTo>
                  <a:cubicBezTo>
                    <a:pt x="4050" y="494"/>
                    <a:pt x="4046" y="500"/>
                    <a:pt x="4046" y="514"/>
                  </a:cubicBezTo>
                  <a:cubicBezTo>
                    <a:pt x="4044" y="526"/>
                    <a:pt x="4039" y="531"/>
                    <a:pt x="4026" y="531"/>
                  </a:cubicBezTo>
                  <a:cubicBezTo>
                    <a:pt x="4016" y="531"/>
                    <a:pt x="4000" y="527"/>
                    <a:pt x="3976" y="521"/>
                  </a:cubicBezTo>
                  <a:cubicBezTo>
                    <a:pt x="3966" y="519"/>
                    <a:pt x="3955" y="517"/>
                    <a:pt x="3942" y="517"/>
                  </a:cubicBezTo>
                  <a:cubicBezTo>
                    <a:pt x="3864" y="517"/>
                    <a:pt x="3752" y="560"/>
                    <a:pt x="3785" y="587"/>
                  </a:cubicBezTo>
                  <a:cubicBezTo>
                    <a:pt x="3791" y="590"/>
                    <a:pt x="3790" y="593"/>
                    <a:pt x="3782" y="593"/>
                  </a:cubicBezTo>
                  <a:cubicBezTo>
                    <a:pt x="3775" y="593"/>
                    <a:pt x="3765" y="591"/>
                    <a:pt x="3751" y="587"/>
                  </a:cubicBezTo>
                  <a:cubicBezTo>
                    <a:pt x="3713" y="577"/>
                    <a:pt x="3705" y="566"/>
                    <a:pt x="3720" y="552"/>
                  </a:cubicBezTo>
                  <a:cubicBezTo>
                    <a:pt x="3733" y="539"/>
                    <a:pt x="3734" y="534"/>
                    <a:pt x="3726" y="534"/>
                  </a:cubicBezTo>
                  <a:cubicBezTo>
                    <a:pt x="3724" y="534"/>
                    <a:pt x="3720" y="534"/>
                    <a:pt x="3716" y="535"/>
                  </a:cubicBezTo>
                  <a:cubicBezTo>
                    <a:pt x="3702" y="542"/>
                    <a:pt x="3678" y="563"/>
                    <a:pt x="3660" y="587"/>
                  </a:cubicBezTo>
                  <a:cubicBezTo>
                    <a:pt x="3647" y="608"/>
                    <a:pt x="3640" y="617"/>
                    <a:pt x="3631" y="617"/>
                  </a:cubicBezTo>
                  <a:cubicBezTo>
                    <a:pt x="3624" y="617"/>
                    <a:pt x="3615" y="612"/>
                    <a:pt x="3601" y="601"/>
                  </a:cubicBezTo>
                  <a:cubicBezTo>
                    <a:pt x="3590" y="591"/>
                    <a:pt x="3568" y="585"/>
                    <a:pt x="3544" y="585"/>
                  </a:cubicBezTo>
                  <a:cubicBezTo>
                    <a:pt x="3532" y="585"/>
                    <a:pt x="3520" y="587"/>
                    <a:pt x="3508" y="590"/>
                  </a:cubicBezTo>
                  <a:cubicBezTo>
                    <a:pt x="3489" y="594"/>
                    <a:pt x="3471" y="596"/>
                    <a:pt x="3455" y="596"/>
                  </a:cubicBezTo>
                  <a:cubicBezTo>
                    <a:pt x="3440" y="596"/>
                    <a:pt x="3428" y="594"/>
                    <a:pt x="3421" y="590"/>
                  </a:cubicBezTo>
                  <a:cubicBezTo>
                    <a:pt x="3417" y="586"/>
                    <a:pt x="3407" y="584"/>
                    <a:pt x="3394" y="584"/>
                  </a:cubicBezTo>
                  <a:cubicBezTo>
                    <a:pt x="3376" y="584"/>
                    <a:pt x="3352" y="588"/>
                    <a:pt x="3327" y="593"/>
                  </a:cubicBezTo>
                  <a:cubicBezTo>
                    <a:pt x="3310" y="598"/>
                    <a:pt x="3291" y="600"/>
                    <a:pt x="3273" y="600"/>
                  </a:cubicBezTo>
                  <a:cubicBezTo>
                    <a:pt x="3250" y="600"/>
                    <a:pt x="3229" y="596"/>
                    <a:pt x="3217" y="590"/>
                  </a:cubicBezTo>
                  <a:cubicBezTo>
                    <a:pt x="3207" y="583"/>
                    <a:pt x="3197" y="579"/>
                    <a:pt x="3186" y="579"/>
                  </a:cubicBezTo>
                  <a:cubicBezTo>
                    <a:pt x="3171" y="579"/>
                    <a:pt x="3154" y="587"/>
                    <a:pt x="3133" y="601"/>
                  </a:cubicBezTo>
                  <a:cubicBezTo>
                    <a:pt x="3100" y="624"/>
                    <a:pt x="2784" y="702"/>
                    <a:pt x="2732" y="702"/>
                  </a:cubicBezTo>
                  <a:cubicBezTo>
                    <a:pt x="2730" y="702"/>
                    <a:pt x="2728" y="702"/>
                    <a:pt x="2727" y="702"/>
                  </a:cubicBezTo>
                  <a:cubicBezTo>
                    <a:pt x="2725" y="700"/>
                    <a:pt x="2722" y="700"/>
                    <a:pt x="2718" y="700"/>
                  </a:cubicBezTo>
                  <a:cubicBezTo>
                    <a:pt x="2708" y="700"/>
                    <a:pt x="2693" y="703"/>
                    <a:pt x="2679" y="705"/>
                  </a:cubicBezTo>
                  <a:cubicBezTo>
                    <a:pt x="2655" y="708"/>
                    <a:pt x="2599" y="715"/>
                    <a:pt x="2557" y="718"/>
                  </a:cubicBezTo>
                  <a:cubicBezTo>
                    <a:pt x="2509" y="722"/>
                    <a:pt x="2401" y="739"/>
                    <a:pt x="2311" y="753"/>
                  </a:cubicBezTo>
                  <a:cubicBezTo>
                    <a:pt x="2065" y="795"/>
                    <a:pt x="2003" y="806"/>
                    <a:pt x="1839" y="830"/>
                  </a:cubicBezTo>
                  <a:cubicBezTo>
                    <a:pt x="1760" y="843"/>
                    <a:pt x="1662" y="857"/>
                    <a:pt x="1628" y="868"/>
                  </a:cubicBezTo>
                  <a:cubicBezTo>
                    <a:pt x="1615" y="871"/>
                    <a:pt x="1603" y="872"/>
                    <a:pt x="1593" y="872"/>
                  </a:cubicBezTo>
                  <a:cubicBezTo>
                    <a:pt x="1576" y="872"/>
                    <a:pt x="1564" y="869"/>
                    <a:pt x="1561" y="864"/>
                  </a:cubicBezTo>
                  <a:cubicBezTo>
                    <a:pt x="1560" y="860"/>
                    <a:pt x="1556" y="858"/>
                    <a:pt x="1549" y="858"/>
                  </a:cubicBezTo>
                  <a:cubicBezTo>
                    <a:pt x="1538" y="858"/>
                    <a:pt x="1522" y="863"/>
                    <a:pt x="1503" y="871"/>
                  </a:cubicBezTo>
                  <a:cubicBezTo>
                    <a:pt x="1482" y="880"/>
                    <a:pt x="1464" y="885"/>
                    <a:pt x="1454" y="885"/>
                  </a:cubicBezTo>
                  <a:cubicBezTo>
                    <a:pt x="1448" y="885"/>
                    <a:pt x="1445" y="884"/>
                    <a:pt x="1444" y="881"/>
                  </a:cubicBezTo>
                  <a:cubicBezTo>
                    <a:pt x="1444" y="878"/>
                    <a:pt x="1435" y="876"/>
                    <a:pt x="1421" y="876"/>
                  </a:cubicBezTo>
                  <a:cubicBezTo>
                    <a:pt x="1407" y="876"/>
                    <a:pt x="1388" y="878"/>
                    <a:pt x="1367" y="881"/>
                  </a:cubicBezTo>
                  <a:cubicBezTo>
                    <a:pt x="1326" y="892"/>
                    <a:pt x="1212" y="913"/>
                    <a:pt x="1114" y="931"/>
                  </a:cubicBezTo>
                  <a:cubicBezTo>
                    <a:pt x="1029" y="949"/>
                    <a:pt x="939" y="959"/>
                    <a:pt x="901" y="959"/>
                  </a:cubicBezTo>
                  <a:cubicBezTo>
                    <a:pt x="896" y="959"/>
                    <a:pt x="892" y="958"/>
                    <a:pt x="889" y="958"/>
                  </a:cubicBezTo>
                  <a:cubicBezTo>
                    <a:pt x="874" y="955"/>
                    <a:pt x="859" y="954"/>
                    <a:pt x="845" y="954"/>
                  </a:cubicBezTo>
                  <a:cubicBezTo>
                    <a:pt x="801" y="954"/>
                    <a:pt x="766" y="966"/>
                    <a:pt x="784" y="979"/>
                  </a:cubicBezTo>
                  <a:cubicBezTo>
                    <a:pt x="791" y="986"/>
                    <a:pt x="743" y="1003"/>
                    <a:pt x="670" y="1021"/>
                  </a:cubicBezTo>
                  <a:cubicBezTo>
                    <a:pt x="627" y="1031"/>
                    <a:pt x="587" y="1037"/>
                    <a:pt x="560" y="1037"/>
                  </a:cubicBezTo>
                  <a:cubicBezTo>
                    <a:pt x="543" y="1037"/>
                    <a:pt x="532" y="1035"/>
                    <a:pt x="528" y="1031"/>
                  </a:cubicBezTo>
                  <a:cubicBezTo>
                    <a:pt x="520" y="1020"/>
                    <a:pt x="509" y="1015"/>
                    <a:pt x="500" y="1015"/>
                  </a:cubicBezTo>
                  <a:cubicBezTo>
                    <a:pt x="485" y="1015"/>
                    <a:pt x="473" y="1027"/>
                    <a:pt x="479" y="1048"/>
                  </a:cubicBezTo>
                  <a:cubicBezTo>
                    <a:pt x="488" y="1078"/>
                    <a:pt x="465" y="1098"/>
                    <a:pt x="435" y="1098"/>
                  </a:cubicBezTo>
                  <a:cubicBezTo>
                    <a:pt x="420" y="1098"/>
                    <a:pt x="404" y="1093"/>
                    <a:pt x="389" y="1083"/>
                  </a:cubicBezTo>
                  <a:cubicBezTo>
                    <a:pt x="375" y="1073"/>
                    <a:pt x="359" y="1069"/>
                    <a:pt x="343" y="1069"/>
                  </a:cubicBezTo>
                  <a:cubicBezTo>
                    <a:pt x="306" y="1069"/>
                    <a:pt x="274" y="1094"/>
                    <a:pt x="299" y="1121"/>
                  </a:cubicBezTo>
                  <a:cubicBezTo>
                    <a:pt x="309" y="1135"/>
                    <a:pt x="309" y="1149"/>
                    <a:pt x="296" y="1149"/>
                  </a:cubicBezTo>
                  <a:cubicBezTo>
                    <a:pt x="294" y="1149"/>
                    <a:pt x="293" y="1149"/>
                    <a:pt x="291" y="1149"/>
                  </a:cubicBezTo>
                  <a:cubicBezTo>
                    <a:pt x="281" y="1149"/>
                    <a:pt x="267" y="1140"/>
                    <a:pt x="264" y="1125"/>
                  </a:cubicBezTo>
                  <a:cubicBezTo>
                    <a:pt x="260" y="1111"/>
                    <a:pt x="252" y="1105"/>
                    <a:pt x="242" y="1105"/>
                  </a:cubicBezTo>
                  <a:cubicBezTo>
                    <a:pt x="236" y="1105"/>
                    <a:pt x="230" y="1107"/>
                    <a:pt x="222" y="1110"/>
                  </a:cubicBezTo>
                  <a:cubicBezTo>
                    <a:pt x="213" y="1118"/>
                    <a:pt x="205" y="1122"/>
                    <a:pt x="199" y="1122"/>
                  </a:cubicBezTo>
                  <a:cubicBezTo>
                    <a:pt x="193" y="1122"/>
                    <a:pt x="189" y="1119"/>
                    <a:pt x="187" y="1114"/>
                  </a:cubicBezTo>
                  <a:cubicBezTo>
                    <a:pt x="185" y="1104"/>
                    <a:pt x="177" y="1099"/>
                    <a:pt x="167" y="1099"/>
                  </a:cubicBezTo>
                  <a:cubicBezTo>
                    <a:pt x="144" y="1099"/>
                    <a:pt x="106" y="1126"/>
                    <a:pt x="83" y="1163"/>
                  </a:cubicBezTo>
                  <a:cubicBezTo>
                    <a:pt x="64" y="1191"/>
                    <a:pt x="42" y="1208"/>
                    <a:pt x="29" y="1208"/>
                  </a:cubicBezTo>
                  <a:cubicBezTo>
                    <a:pt x="27" y="1208"/>
                    <a:pt x="26" y="1208"/>
                    <a:pt x="25" y="1208"/>
                  </a:cubicBezTo>
                  <a:cubicBezTo>
                    <a:pt x="23" y="1207"/>
                    <a:pt x="20" y="1207"/>
                    <a:pt x="18" y="1207"/>
                  </a:cubicBezTo>
                  <a:cubicBezTo>
                    <a:pt x="8" y="1207"/>
                    <a:pt x="1" y="1213"/>
                    <a:pt x="4" y="1222"/>
                  </a:cubicBezTo>
                  <a:cubicBezTo>
                    <a:pt x="7" y="1232"/>
                    <a:pt x="14" y="1237"/>
                    <a:pt x="24" y="1237"/>
                  </a:cubicBezTo>
                  <a:cubicBezTo>
                    <a:pt x="41" y="1237"/>
                    <a:pt x="66" y="1224"/>
                    <a:pt x="94" y="1201"/>
                  </a:cubicBezTo>
                  <a:cubicBezTo>
                    <a:pt x="109" y="1188"/>
                    <a:pt x="120" y="1182"/>
                    <a:pt x="132" y="1182"/>
                  </a:cubicBezTo>
                  <a:cubicBezTo>
                    <a:pt x="142" y="1182"/>
                    <a:pt x="152" y="1187"/>
                    <a:pt x="163" y="1197"/>
                  </a:cubicBezTo>
                  <a:cubicBezTo>
                    <a:pt x="178" y="1209"/>
                    <a:pt x="189" y="1214"/>
                    <a:pt x="193" y="1214"/>
                  </a:cubicBezTo>
                  <a:cubicBezTo>
                    <a:pt x="195" y="1214"/>
                    <a:pt x="196" y="1213"/>
                    <a:pt x="195" y="1211"/>
                  </a:cubicBezTo>
                  <a:cubicBezTo>
                    <a:pt x="193" y="1206"/>
                    <a:pt x="196" y="1204"/>
                    <a:pt x="202" y="1204"/>
                  </a:cubicBezTo>
                  <a:cubicBezTo>
                    <a:pt x="208" y="1204"/>
                    <a:pt x="217" y="1206"/>
                    <a:pt x="229" y="1211"/>
                  </a:cubicBezTo>
                  <a:cubicBezTo>
                    <a:pt x="254" y="1218"/>
                    <a:pt x="267" y="1232"/>
                    <a:pt x="264" y="1243"/>
                  </a:cubicBezTo>
                  <a:cubicBezTo>
                    <a:pt x="263" y="1246"/>
                    <a:pt x="265" y="1247"/>
                    <a:pt x="269" y="1247"/>
                  </a:cubicBezTo>
                  <a:cubicBezTo>
                    <a:pt x="279" y="1247"/>
                    <a:pt x="298" y="1241"/>
                    <a:pt x="320" y="1229"/>
                  </a:cubicBezTo>
                  <a:cubicBezTo>
                    <a:pt x="346" y="1214"/>
                    <a:pt x="369" y="1207"/>
                    <a:pt x="385" y="1207"/>
                  </a:cubicBezTo>
                  <a:cubicBezTo>
                    <a:pt x="391" y="1207"/>
                    <a:pt x="396" y="1208"/>
                    <a:pt x="400" y="1211"/>
                  </a:cubicBezTo>
                  <a:cubicBezTo>
                    <a:pt x="410" y="1218"/>
                    <a:pt x="403" y="1229"/>
                    <a:pt x="386" y="1235"/>
                  </a:cubicBezTo>
                  <a:cubicBezTo>
                    <a:pt x="365" y="1239"/>
                    <a:pt x="351" y="1253"/>
                    <a:pt x="358" y="1267"/>
                  </a:cubicBezTo>
                  <a:cubicBezTo>
                    <a:pt x="360" y="1272"/>
                    <a:pt x="365" y="1274"/>
                    <a:pt x="372" y="1274"/>
                  </a:cubicBezTo>
                  <a:cubicBezTo>
                    <a:pt x="379" y="1274"/>
                    <a:pt x="387" y="1272"/>
                    <a:pt x="396" y="1267"/>
                  </a:cubicBezTo>
                  <a:cubicBezTo>
                    <a:pt x="413" y="1253"/>
                    <a:pt x="437" y="1243"/>
                    <a:pt x="448" y="1239"/>
                  </a:cubicBezTo>
                  <a:cubicBezTo>
                    <a:pt x="462" y="1235"/>
                    <a:pt x="462" y="1229"/>
                    <a:pt x="451" y="1218"/>
                  </a:cubicBezTo>
                  <a:cubicBezTo>
                    <a:pt x="445" y="1211"/>
                    <a:pt x="451" y="1194"/>
                    <a:pt x="469" y="1184"/>
                  </a:cubicBezTo>
                  <a:cubicBezTo>
                    <a:pt x="478" y="1177"/>
                    <a:pt x="485" y="1173"/>
                    <a:pt x="490" y="1173"/>
                  </a:cubicBezTo>
                  <a:cubicBezTo>
                    <a:pt x="497" y="1173"/>
                    <a:pt x="500" y="1183"/>
                    <a:pt x="500" y="1205"/>
                  </a:cubicBezTo>
                  <a:cubicBezTo>
                    <a:pt x="502" y="1229"/>
                    <a:pt x="510" y="1241"/>
                    <a:pt x="519" y="1241"/>
                  </a:cubicBezTo>
                  <a:cubicBezTo>
                    <a:pt x="530" y="1241"/>
                    <a:pt x="543" y="1226"/>
                    <a:pt x="552" y="1197"/>
                  </a:cubicBezTo>
                  <a:cubicBezTo>
                    <a:pt x="559" y="1178"/>
                    <a:pt x="563" y="1169"/>
                    <a:pt x="565" y="1169"/>
                  </a:cubicBezTo>
                  <a:cubicBezTo>
                    <a:pt x="568" y="1169"/>
                    <a:pt x="570" y="1178"/>
                    <a:pt x="573" y="1197"/>
                  </a:cubicBezTo>
                  <a:cubicBezTo>
                    <a:pt x="576" y="1219"/>
                    <a:pt x="586" y="1228"/>
                    <a:pt x="613" y="1228"/>
                  </a:cubicBezTo>
                  <a:cubicBezTo>
                    <a:pt x="621" y="1228"/>
                    <a:pt x="631" y="1227"/>
                    <a:pt x="642" y="1225"/>
                  </a:cubicBezTo>
                  <a:cubicBezTo>
                    <a:pt x="680" y="1222"/>
                    <a:pt x="701" y="1211"/>
                    <a:pt x="695" y="1205"/>
                  </a:cubicBezTo>
                  <a:cubicBezTo>
                    <a:pt x="684" y="1197"/>
                    <a:pt x="757" y="1184"/>
                    <a:pt x="858" y="1173"/>
                  </a:cubicBezTo>
                  <a:cubicBezTo>
                    <a:pt x="1038" y="1155"/>
                    <a:pt x="1149" y="1139"/>
                    <a:pt x="1402" y="1090"/>
                  </a:cubicBezTo>
                  <a:cubicBezTo>
                    <a:pt x="1469" y="1078"/>
                    <a:pt x="1536" y="1068"/>
                    <a:pt x="1565" y="1068"/>
                  </a:cubicBezTo>
                  <a:cubicBezTo>
                    <a:pt x="1569" y="1068"/>
                    <a:pt x="1573" y="1068"/>
                    <a:pt x="1576" y="1069"/>
                  </a:cubicBezTo>
                  <a:cubicBezTo>
                    <a:pt x="1596" y="1069"/>
                    <a:pt x="1670" y="1059"/>
                    <a:pt x="1735" y="1048"/>
                  </a:cubicBezTo>
                  <a:cubicBezTo>
                    <a:pt x="1776" y="1040"/>
                    <a:pt x="1812" y="1036"/>
                    <a:pt x="1842" y="1036"/>
                  </a:cubicBezTo>
                  <a:cubicBezTo>
                    <a:pt x="1905" y="1036"/>
                    <a:pt x="1941" y="1053"/>
                    <a:pt x="1936" y="1083"/>
                  </a:cubicBezTo>
                  <a:cubicBezTo>
                    <a:pt x="1934" y="1094"/>
                    <a:pt x="1936" y="1100"/>
                    <a:pt x="1953" y="1100"/>
                  </a:cubicBezTo>
                  <a:cubicBezTo>
                    <a:pt x="1972" y="1100"/>
                    <a:pt x="2010" y="1093"/>
                    <a:pt x="2086" y="1076"/>
                  </a:cubicBezTo>
                  <a:cubicBezTo>
                    <a:pt x="2179" y="1059"/>
                    <a:pt x="2221" y="1041"/>
                    <a:pt x="2256" y="1006"/>
                  </a:cubicBezTo>
                  <a:cubicBezTo>
                    <a:pt x="2262" y="1000"/>
                    <a:pt x="2268" y="996"/>
                    <a:pt x="2273" y="996"/>
                  </a:cubicBezTo>
                  <a:cubicBezTo>
                    <a:pt x="2278" y="996"/>
                    <a:pt x="2282" y="1000"/>
                    <a:pt x="2283" y="1006"/>
                  </a:cubicBezTo>
                  <a:cubicBezTo>
                    <a:pt x="2285" y="1013"/>
                    <a:pt x="2290" y="1015"/>
                    <a:pt x="2298" y="1015"/>
                  </a:cubicBezTo>
                  <a:cubicBezTo>
                    <a:pt x="2308" y="1015"/>
                    <a:pt x="2322" y="1011"/>
                    <a:pt x="2336" y="1003"/>
                  </a:cubicBezTo>
                  <a:cubicBezTo>
                    <a:pt x="2353" y="994"/>
                    <a:pt x="2363" y="990"/>
                    <a:pt x="2367" y="990"/>
                  </a:cubicBezTo>
                  <a:lnTo>
                    <a:pt x="2367" y="990"/>
                  </a:lnTo>
                  <a:cubicBezTo>
                    <a:pt x="2371" y="990"/>
                    <a:pt x="2369" y="994"/>
                    <a:pt x="2360" y="1003"/>
                  </a:cubicBezTo>
                  <a:cubicBezTo>
                    <a:pt x="2341" y="1023"/>
                    <a:pt x="2344" y="1034"/>
                    <a:pt x="2373" y="1034"/>
                  </a:cubicBezTo>
                  <a:cubicBezTo>
                    <a:pt x="2394" y="1034"/>
                    <a:pt x="2428" y="1029"/>
                    <a:pt x="2477" y="1017"/>
                  </a:cubicBezTo>
                  <a:cubicBezTo>
                    <a:pt x="2526" y="1008"/>
                    <a:pt x="2572" y="1002"/>
                    <a:pt x="2595" y="1002"/>
                  </a:cubicBezTo>
                  <a:cubicBezTo>
                    <a:pt x="2600" y="1002"/>
                    <a:pt x="2604" y="1002"/>
                    <a:pt x="2606" y="1003"/>
                  </a:cubicBezTo>
                  <a:cubicBezTo>
                    <a:pt x="2608" y="1003"/>
                    <a:pt x="2609" y="1004"/>
                    <a:pt x="2610" y="1004"/>
                  </a:cubicBezTo>
                  <a:cubicBezTo>
                    <a:pt x="2621" y="1004"/>
                    <a:pt x="2635" y="994"/>
                    <a:pt x="2640" y="976"/>
                  </a:cubicBezTo>
                  <a:cubicBezTo>
                    <a:pt x="2645" y="964"/>
                    <a:pt x="2649" y="957"/>
                    <a:pt x="2652" y="957"/>
                  </a:cubicBezTo>
                  <a:cubicBezTo>
                    <a:pt x="2654" y="957"/>
                    <a:pt x="2657" y="961"/>
                    <a:pt x="2658" y="968"/>
                  </a:cubicBezTo>
                  <a:cubicBezTo>
                    <a:pt x="2661" y="975"/>
                    <a:pt x="2681" y="978"/>
                    <a:pt x="2710" y="978"/>
                  </a:cubicBezTo>
                  <a:cubicBezTo>
                    <a:pt x="2789" y="978"/>
                    <a:pt x="2936" y="957"/>
                    <a:pt x="3029" y="926"/>
                  </a:cubicBezTo>
                  <a:cubicBezTo>
                    <a:pt x="3057" y="918"/>
                    <a:pt x="3085" y="914"/>
                    <a:pt x="3108" y="914"/>
                  </a:cubicBezTo>
                  <a:cubicBezTo>
                    <a:pt x="3123" y="914"/>
                    <a:pt x="3135" y="916"/>
                    <a:pt x="3143" y="920"/>
                  </a:cubicBezTo>
                  <a:cubicBezTo>
                    <a:pt x="3149" y="922"/>
                    <a:pt x="3156" y="923"/>
                    <a:pt x="3163" y="923"/>
                  </a:cubicBezTo>
                  <a:cubicBezTo>
                    <a:pt x="3178" y="923"/>
                    <a:pt x="3193" y="919"/>
                    <a:pt x="3199" y="910"/>
                  </a:cubicBezTo>
                  <a:cubicBezTo>
                    <a:pt x="3230" y="882"/>
                    <a:pt x="3401" y="837"/>
                    <a:pt x="3457" y="837"/>
                  </a:cubicBezTo>
                  <a:cubicBezTo>
                    <a:pt x="3465" y="837"/>
                    <a:pt x="3471" y="838"/>
                    <a:pt x="3473" y="840"/>
                  </a:cubicBezTo>
                  <a:cubicBezTo>
                    <a:pt x="3477" y="845"/>
                    <a:pt x="3482" y="847"/>
                    <a:pt x="3488" y="847"/>
                  </a:cubicBezTo>
                  <a:cubicBezTo>
                    <a:pt x="3499" y="847"/>
                    <a:pt x="3513" y="839"/>
                    <a:pt x="3529" y="822"/>
                  </a:cubicBezTo>
                  <a:cubicBezTo>
                    <a:pt x="3557" y="796"/>
                    <a:pt x="3575" y="783"/>
                    <a:pt x="3585" y="783"/>
                  </a:cubicBezTo>
                  <a:cubicBezTo>
                    <a:pt x="3593" y="783"/>
                    <a:pt x="3596" y="793"/>
                    <a:pt x="3595" y="812"/>
                  </a:cubicBezTo>
                  <a:cubicBezTo>
                    <a:pt x="3593" y="827"/>
                    <a:pt x="3598" y="834"/>
                    <a:pt x="3615" y="834"/>
                  </a:cubicBezTo>
                  <a:cubicBezTo>
                    <a:pt x="3631" y="834"/>
                    <a:pt x="3655" y="829"/>
                    <a:pt x="3692" y="819"/>
                  </a:cubicBezTo>
                  <a:cubicBezTo>
                    <a:pt x="3747" y="806"/>
                    <a:pt x="3810" y="781"/>
                    <a:pt x="3830" y="764"/>
                  </a:cubicBezTo>
                  <a:cubicBezTo>
                    <a:pt x="3845" y="749"/>
                    <a:pt x="3855" y="742"/>
                    <a:pt x="3862" y="742"/>
                  </a:cubicBezTo>
                  <a:cubicBezTo>
                    <a:pt x="3868" y="742"/>
                    <a:pt x="3873" y="748"/>
                    <a:pt x="3876" y="760"/>
                  </a:cubicBezTo>
                  <a:cubicBezTo>
                    <a:pt x="3880" y="771"/>
                    <a:pt x="3890" y="777"/>
                    <a:pt x="3908" y="777"/>
                  </a:cubicBezTo>
                  <a:cubicBezTo>
                    <a:pt x="3923" y="777"/>
                    <a:pt x="3943" y="773"/>
                    <a:pt x="3969" y="767"/>
                  </a:cubicBezTo>
                  <a:cubicBezTo>
                    <a:pt x="4049" y="743"/>
                    <a:pt x="4205" y="718"/>
                    <a:pt x="4376" y="702"/>
                  </a:cubicBezTo>
                  <a:cubicBezTo>
                    <a:pt x="4386" y="700"/>
                    <a:pt x="4397" y="700"/>
                    <a:pt x="4406" y="700"/>
                  </a:cubicBezTo>
                  <a:cubicBezTo>
                    <a:pt x="4432" y="700"/>
                    <a:pt x="4454" y="703"/>
                    <a:pt x="4462" y="708"/>
                  </a:cubicBezTo>
                  <a:cubicBezTo>
                    <a:pt x="4471" y="715"/>
                    <a:pt x="4490" y="717"/>
                    <a:pt x="4514" y="717"/>
                  </a:cubicBezTo>
                  <a:cubicBezTo>
                    <a:pt x="4581" y="717"/>
                    <a:pt x="4684" y="696"/>
                    <a:pt x="4705" y="670"/>
                  </a:cubicBezTo>
                  <a:cubicBezTo>
                    <a:pt x="4719" y="649"/>
                    <a:pt x="4722" y="628"/>
                    <a:pt x="4712" y="622"/>
                  </a:cubicBezTo>
                  <a:cubicBezTo>
                    <a:pt x="4701" y="614"/>
                    <a:pt x="4712" y="604"/>
                    <a:pt x="4730" y="598"/>
                  </a:cubicBezTo>
                  <a:cubicBezTo>
                    <a:pt x="4735" y="596"/>
                    <a:pt x="4740" y="596"/>
                    <a:pt x="4744" y="596"/>
                  </a:cubicBezTo>
                  <a:cubicBezTo>
                    <a:pt x="4758" y="596"/>
                    <a:pt x="4768" y="601"/>
                    <a:pt x="4771" y="611"/>
                  </a:cubicBezTo>
                  <a:cubicBezTo>
                    <a:pt x="4775" y="622"/>
                    <a:pt x="4767" y="632"/>
                    <a:pt x="4757" y="635"/>
                  </a:cubicBezTo>
                  <a:cubicBezTo>
                    <a:pt x="4746" y="635"/>
                    <a:pt x="4736" y="652"/>
                    <a:pt x="4733" y="667"/>
                  </a:cubicBezTo>
                  <a:cubicBezTo>
                    <a:pt x="4733" y="679"/>
                    <a:pt x="4744" y="684"/>
                    <a:pt x="4768" y="684"/>
                  </a:cubicBezTo>
                  <a:cubicBezTo>
                    <a:pt x="4779" y="684"/>
                    <a:pt x="4793" y="683"/>
                    <a:pt x="4809" y="681"/>
                  </a:cubicBezTo>
                  <a:cubicBezTo>
                    <a:pt x="4850" y="670"/>
                    <a:pt x="4882" y="656"/>
                    <a:pt x="4879" y="646"/>
                  </a:cubicBezTo>
                  <a:cubicBezTo>
                    <a:pt x="4875" y="635"/>
                    <a:pt x="4889" y="628"/>
                    <a:pt x="4909" y="628"/>
                  </a:cubicBezTo>
                  <a:cubicBezTo>
                    <a:pt x="4912" y="629"/>
                    <a:pt x="4915" y="629"/>
                    <a:pt x="4918" y="629"/>
                  </a:cubicBezTo>
                  <a:cubicBezTo>
                    <a:pt x="4936" y="629"/>
                    <a:pt x="4944" y="619"/>
                    <a:pt x="4938" y="598"/>
                  </a:cubicBezTo>
                  <a:cubicBezTo>
                    <a:pt x="4931" y="579"/>
                    <a:pt x="4930" y="570"/>
                    <a:pt x="4935" y="570"/>
                  </a:cubicBezTo>
                  <a:lnTo>
                    <a:pt x="4935" y="570"/>
                  </a:lnTo>
                  <a:cubicBezTo>
                    <a:pt x="4938" y="570"/>
                    <a:pt x="4944" y="575"/>
                    <a:pt x="4954" y="583"/>
                  </a:cubicBezTo>
                  <a:cubicBezTo>
                    <a:pt x="4972" y="593"/>
                    <a:pt x="4983" y="614"/>
                    <a:pt x="4979" y="625"/>
                  </a:cubicBezTo>
                  <a:cubicBezTo>
                    <a:pt x="4976" y="632"/>
                    <a:pt x="4980" y="637"/>
                    <a:pt x="4987" y="637"/>
                  </a:cubicBezTo>
                  <a:cubicBezTo>
                    <a:pt x="4989" y="637"/>
                    <a:pt x="4993" y="636"/>
                    <a:pt x="4996" y="635"/>
                  </a:cubicBezTo>
                  <a:cubicBezTo>
                    <a:pt x="5010" y="632"/>
                    <a:pt x="5017" y="618"/>
                    <a:pt x="5014" y="608"/>
                  </a:cubicBezTo>
                  <a:cubicBezTo>
                    <a:pt x="5010" y="596"/>
                    <a:pt x="5009" y="591"/>
                    <a:pt x="5013" y="591"/>
                  </a:cubicBezTo>
                  <a:lnTo>
                    <a:pt x="5013" y="591"/>
                  </a:lnTo>
                  <a:cubicBezTo>
                    <a:pt x="5016" y="591"/>
                    <a:pt x="5022" y="594"/>
                    <a:pt x="5031" y="601"/>
                  </a:cubicBezTo>
                  <a:cubicBezTo>
                    <a:pt x="5044" y="611"/>
                    <a:pt x="5073" y="616"/>
                    <a:pt x="5103" y="616"/>
                  </a:cubicBezTo>
                  <a:cubicBezTo>
                    <a:pt x="5112" y="616"/>
                    <a:pt x="5122" y="615"/>
                    <a:pt x="5132" y="614"/>
                  </a:cubicBezTo>
                  <a:cubicBezTo>
                    <a:pt x="5194" y="608"/>
                    <a:pt x="5204" y="601"/>
                    <a:pt x="5194" y="573"/>
                  </a:cubicBezTo>
                  <a:cubicBezTo>
                    <a:pt x="5190" y="556"/>
                    <a:pt x="5190" y="548"/>
                    <a:pt x="5194" y="548"/>
                  </a:cubicBezTo>
                  <a:cubicBezTo>
                    <a:pt x="5198" y="548"/>
                    <a:pt x="5203" y="552"/>
                    <a:pt x="5212" y="559"/>
                  </a:cubicBezTo>
                  <a:cubicBezTo>
                    <a:pt x="5223" y="568"/>
                    <a:pt x="5231" y="572"/>
                    <a:pt x="5238" y="572"/>
                  </a:cubicBezTo>
                  <a:cubicBezTo>
                    <a:pt x="5248" y="572"/>
                    <a:pt x="5256" y="564"/>
                    <a:pt x="5271" y="545"/>
                  </a:cubicBezTo>
                  <a:cubicBezTo>
                    <a:pt x="5280" y="531"/>
                    <a:pt x="5288" y="524"/>
                    <a:pt x="5294" y="524"/>
                  </a:cubicBezTo>
                  <a:cubicBezTo>
                    <a:pt x="5299" y="524"/>
                    <a:pt x="5302" y="528"/>
                    <a:pt x="5305" y="535"/>
                  </a:cubicBezTo>
                  <a:cubicBezTo>
                    <a:pt x="5307" y="542"/>
                    <a:pt x="5312" y="545"/>
                    <a:pt x="5320" y="545"/>
                  </a:cubicBezTo>
                  <a:cubicBezTo>
                    <a:pt x="5328" y="545"/>
                    <a:pt x="5340" y="542"/>
                    <a:pt x="5354" y="535"/>
                  </a:cubicBezTo>
                  <a:cubicBezTo>
                    <a:pt x="5368" y="526"/>
                    <a:pt x="5383" y="523"/>
                    <a:pt x="5397" y="523"/>
                  </a:cubicBezTo>
                  <a:cubicBezTo>
                    <a:pt x="5432" y="523"/>
                    <a:pt x="5458" y="548"/>
                    <a:pt x="5430" y="573"/>
                  </a:cubicBezTo>
                  <a:cubicBezTo>
                    <a:pt x="5412" y="590"/>
                    <a:pt x="5420" y="601"/>
                    <a:pt x="5447" y="608"/>
                  </a:cubicBezTo>
                  <a:cubicBezTo>
                    <a:pt x="5464" y="612"/>
                    <a:pt x="5479" y="614"/>
                    <a:pt x="5490" y="614"/>
                  </a:cubicBezTo>
                  <a:cubicBezTo>
                    <a:pt x="5514" y="614"/>
                    <a:pt x="5522" y="605"/>
                    <a:pt x="5503" y="593"/>
                  </a:cubicBezTo>
                  <a:cubicBezTo>
                    <a:pt x="5487" y="579"/>
                    <a:pt x="5488" y="572"/>
                    <a:pt x="5506" y="572"/>
                  </a:cubicBezTo>
                  <a:cubicBezTo>
                    <a:pt x="5519" y="572"/>
                    <a:pt x="5540" y="576"/>
                    <a:pt x="5569" y="583"/>
                  </a:cubicBezTo>
                  <a:cubicBezTo>
                    <a:pt x="5600" y="591"/>
                    <a:pt x="5643" y="595"/>
                    <a:pt x="5678" y="595"/>
                  </a:cubicBezTo>
                  <a:cubicBezTo>
                    <a:pt x="5724" y="595"/>
                    <a:pt x="5760" y="588"/>
                    <a:pt x="5745" y="577"/>
                  </a:cubicBezTo>
                  <a:cubicBezTo>
                    <a:pt x="5735" y="569"/>
                    <a:pt x="5756" y="559"/>
                    <a:pt x="5787" y="552"/>
                  </a:cubicBezTo>
                  <a:cubicBezTo>
                    <a:pt x="6072" y="503"/>
                    <a:pt x="6183" y="486"/>
                    <a:pt x="6232" y="486"/>
                  </a:cubicBezTo>
                  <a:cubicBezTo>
                    <a:pt x="6283" y="483"/>
                    <a:pt x="6453" y="455"/>
                    <a:pt x="6606" y="420"/>
                  </a:cubicBezTo>
                  <a:cubicBezTo>
                    <a:pt x="6611" y="419"/>
                    <a:pt x="6616" y="419"/>
                    <a:pt x="6621" y="419"/>
                  </a:cubicBezTo>
                  <a:cubicBezTo>
                    <a:pt x="6636" y="419"/>
                    <a:pt x="6649" y="423"/>
                    <a:pt x="6651" y="434"/>
                  </a:cubicBezTo>
                  <a:cubicBezTo>
                    <a:pt x="6653" y="439"/>
                    <a:pt x="6657" y="442"/>
                    <a:pt x="6664" y="442"/>
                  </a:cubicBezTo>
                  <a:cubicBezTo>
                    <a:pt x="6670" y="442"/>
                    <a:pt x="6678" y="439"/>
                    <a:pt x="6686" y="434"/>
                  </a:cubicBezTo>
                  <a:cubicBezTo>
                    <a:pt x="6697" y="427"/>
                    <a:pt x="6710" y="423"/>
                    <a:pt x="6720" y="423"/>
                  </a:cubicBezTo>
                  <a:cubicBezTo>
                    <a:pt x="6726" y="423"/>
                    <a:pt x="6731" y="425"/>
                    <a:pt x="6735" y="427"/>
                  </a:cubicBezTo>
                  <a:cubicBezTo>
                    <a:pt x="6739" y="431"/>
                    <a:pt x="6747" y="433"/>
                    <a:pt x="6758" y="433"/>
                  </a:cubicBezTo>
                  <a:cubicBezTo>
                    <a:pt x="6775" y="433"/>
                    <a:pt x="6797" y="429"/>
                    <a:pt x="6818" y="420"/>
                  </a:cubicBezTo>
                  <a:cubicBezTo>
                    <a:pt x="6841" y="411"/>
                    <a:pt x="6862" y="406"/>
                    <a:pt x="6875" y="406"/>
                  </a:cubicBezTo>
                  <a:cubicBezTo>
                    <a:pt x="6881" y="406"/>
                    <a:pt x="6886" y="408"/>
                    <a:pt x="6887" y="410"/>
                  </a:cubicBezTo>
                  <a:cubicBezTo>
                    <a:pt x="6888" y="414"/>
                    <a:pt x="6905" y="416"/>
                    <a:pt x="6932" y="416"/>
                  </a:cubicBezTo>
                  <a:cubicBezTo>
                    <a:pt x="7018" y="416"/>
                    <a:pt x="7202" y="398"/>
                    <a:pt x="7210" y="382"/>
                  </a:cubicBezTo>
                  <a:cubicBezTo>
                    <a:pt x="7212" y="379"/>
                    <a:pt x="7219" y="377"/>
                    <a:pt x="7227" y="377"/>
                  </a:cubicBezTo>
                  <a:cubicBezTo>
                    <a:pt x="7236" y="377"/>
                    <a:pt x="7246" y="379"/>
                    <a:pt x="7255" y="382"/>
                  </a:cubicBezTo>
                  <a:cubicBezTo>
                    <a:pt x="7262" y="385"/>
                    <a:pt x="7270" y="387"/>
                    <a:pt x="7277" y="387"/>
                  </a:cubicBezTo>
                  <a:cubicBezTo>
                    <a:pt x="7293" y="387"/>
                    <a:pt x="7308" y="379"/>
                    <a:pt x="7327" y="364"/>
                  </a:cubicBezTo>
                  <a:cubicBezTo>
                    <a:pt x="7356" y="342"/>
                    <a:pt x="7376" y="331"/>
                    <a:pt x="7384" y="331"/>
                  </a:cubicBezTo>
                  <a:cubicBezTo>
                    <a:pt x="7390" y="331"/>
                    <a:pt x="7391" y="336"/>
                    <a:pt x="7387" y="348"/>
                  </a:cubicBezTo>
                  <a:cubicBezTo>
                    <a:pt x="7384" y="357"/>
                    <a:pt x="7391" y="361"/>
                    <a:pt x="7405" y="361"/>
                  </a:cubicBezTo>
                  <a:cubicBezTo>
                    <a:pt x="7412" y="361"/>
                    <a:pt x="7421" y="360"/>
                    <a:pt x="7432" y="358"/>
                  </a:cubicBezTo>
                  <a:cubicBezTo>
                    <a:pt x="7460" y="351"/>
                    <a:pt x="7556" y="330"/>
                    <a:pt x="7644" y="316"/>
                  </a:cubicBezTo>
                  <a:cubicBezTo>
                    <a:pt x="7730" y="302"/>
                    <a:pt x="7796" y="285"/>
                    <a:pt x="7790" y="281"/>
                  </a:cubicBezTo>
                  <a:cubicBezTo>
                    <a:pt x="7788" y="280"/>
                    <a:pt x="7783" y="280"/>
                    <a:pt x="7774" y="280"/>
                  </a:cubicBezTo>
                  <a:cubicBezTo>
                    <a:pt x="7695" y="280"/>
                    <a:pt x="7344" y="319"/>
                    <a:pt x="7168" y="348"/>
                  </a:cubicBezTo>
                  <a:cubicBezTo>
                    <a:pt x="7092" y="361"/>
                    <a:pt x="7005" y="375"/>
                    <a:pt x="6970" y="382"/>
                  </a:cubicBezTo>
                  <a:cubicBezTo>
                    <a:pt x="6955" y="384"/>
                    <a:pt x="6937" y="384"/>
                    <a:pt x="6920" y="384"/>
                  </a:cubicBezTo>
                  <a:cubicBezTo>
                    <a:pt x="6904" y="384"/>
                    <a:pt x="6889" y="384"/>
                    <a:pt x="6880" y="382"/>
                  </a:cubicBezTo>
                  <a:cubicBezTo>
                    <a:pt x="6876" y="381"/>
                    <a:pt x="6871" y="381"/>
                    <a:pt x="6867" y="381"/>
                  </a:cubicBezTo>
                  <a:cubicBezTo>
                    <a:pt x="6854" y="381"/>
                    <a:pt x="6843" y="384"/>
                    <a:pt x="6835" y="389"/>
                  </a:cubicBezTo>
                  <a:cubicBezTo>
                    <a:pt x="6833" y="391"/>
                    <a:pt x="6829" y="393"/>
                    <a:pt x="6825" y="393"/>
                  </a:cubicBezTo>
                  <a:cubicBezTo>
                    <a:pt x="6815" y="393"/>
                    <a:pt x="6801" y="387"/>
                    <a:pt x="6786" y="375"/>
                  </a:cubicBezTo>
                  <a:cubicBezTo>
                    <a:pt x="6759" y="354"/>
                    <a:pt x="6762" y="348"/>
                    <a:pt x="6804" y="334"/>
                  </a:cubicBezTo>
                  <a:cubicBezTo>
                    <a:pt x="6817" y="330"/>
                    <a:pt x="6827" y="328"/>
                    <a:pt x="6834" y="328"/>
                  </a:cubicBezTo>
                  <a:cubicBezTo>
                    <a:pt x="6847" y="328"/>
                    <a:pt x="6851" y="333"/>
                    <a:pt x="6849" y="344"/>
                  </a:cubicBezTo>
                  <a:cubicBezTo>
                    <a:pt x="6846" y="349"/>
                    <a:pt x="6846" y="351"/>
                    <a:pt x="6848" y="351"/>
                  </a:cubicBezTo>
                  <a:cubicBezTo>
                    <a:pt x="6851" y="351"/>
                    <a:pt x="6860" y="344"/>
                    <a:pt x="6874" y="330"/>
                  </a:cubicBezTo>
                  <a:cubicBezTo>
                    <a:pt x="6883" y="316"/>
                    <a:pt x="6891" y="309"/>
                    <a:pt x="6895" y="309"/>
                  </a:cubicBezTo>
                  <a:cubicBezTo>
                    <a:pt x="6898" y="309"/>
                    <a:pt x="6899" y="312"/>
                    <a:pt x="6898" y="319"/>
                  </a:cubicBezTo>
                  <a:cubicBezTo>
                    <a:pt x="6894" y="331"/>
                    <a:pt x="6900" y="338"/>
                    <a:pt x="6920" y="338"/>
                  </a:cubicBezTo>
                  <a:cubicBezTo>
                    <a:pt x="6934" y="338"/>
                    <a:pt x="6957" y="334"/>
                    <a:pt x="6988" y="327"/>
                  </a:cubicBezTo>
                  <a:cubicBezTo>
                    <a:pt x="7088" y="302"/>
                    <a:pt x="7158" y="292"/>
                    <a:pt x="7258" y="281"/>
                  </a:cubicBezTo>
                  <a:cubicBezTo>
                    <a:pt x="7290" y="278"/>
                    <a:pt x="7377" y="268"/>
                    <a:pt x="7457" y="257"/>
                  </a:cubicBezTo>
                  <a:cubicBezTo>
                    <a:pt x="7518" y="249"/>
                    <a:pt x="7595" y="242"/>
                    <a:pt x="7648" y="242"/>
                  </a:cubicBezTo>
                  <a:cubicBezTo>
                    <a:pt x="7661" y="242"/>
                    <a:pt x="7672" y="243"/>
                    <a:pt x="7681" y="244"/>
                  </a:cubicBezTo>
                  <a:cubicBezTo>
                    <a:pt x="7687" y="244"/>
                    <a:pt x="7693" y="244"/>
                    <a:pt x="7701" y="244"/>
                  </a:cubicBezTo>
                  <a:cubicBezTo>
                    <a:pt x="7754" y="244"/>
                    <a:pt x="7848" y="234"/>
                    <a:pt x="7924" y="219"/>
                  </a:cubicBezTo>
                  <a:cubicBezTo>
                    <a:pt x="8011" y="205"/>
                    <a:pt x="8108" y="191"/>
                    <a:pt x="8143" y="191"/>
                  </a:cubicBezTo>
                  <a:cubicBezTo>
                    <a:pt x="8188" y="191"/>
                    <a:pt x="8198" y="185"/>
                    <a:pt x="8181" y="170"/>
                  </a:cubicBezTo>
                  <a:cubicBezTo>
                    <a:pt x="8168" y="160"/>
                    <a:pt x="8168" y="150"/>
                    <a:pt x="8181" y="146"/>
                  </a:cubicBezTo>
                  <a:cubicBezTo>
                    <a:pt x="8183" y="146"/>
                    <a:pt x="8186" y="145"/>
                    <a:pt x="8188" y="145"/>
                  </a:cubicBezTo>
                  <a:cubicBezTo>
                    <a:pt x="8200" y="145"/>
                    <a:pt x="8210" y="151"/>
                    <a:pt x="8213" y="160"/>
                  </a:cubicBezTo>
                  <a:cubicBezTo>
                    <a:pt x="8214" y="166"/>
                    <a:pt x="8225" y="170"/>
                    <a:pt x="8240" y="170"/>
                  </a:cubicBezTo>
                  <a:cubicBezTo>
                    <a:pt x="8250" y="170"/>
                    <a:pt x="8264" y="168"/>
                    <a:pt x="8278" y="164"/>
                  </a:cubicBezTo>
                  <a:cubicBezTo>
                    <a:pt x="8337" y="146"/>
                    <a:pt x="8337" y="146"/>
                    <a:pt x="8282" y="135"/>
                  </a:cubicBezTo>
                  <a:cubicBezTo>
                    <a:pt x="8251" y="129"/>
                    <a:pt x="8223" y="115"/>
                    <a:pt x="8219" y="105"/>
                  </a:cubicBezTo>
                  <a:cubicBezTo>
                    <a:pt x="8217" y="98"/>
                    <a:pt x="8182" y="95"/>
                    <a:pt x="8137" y="95"/>
                  </a:cubicBezTo>
                  <a:cubicBezTo>
                    <a:pt x="8049" y="95"/>
                    <a:pt x="7920" y="106"/>
                    <a:pt x="7910" y="122"/>
                  </a:cubicBezTo>
                  <a:cubicBezTo>
                    <a:pt x="7908" y="126"/>
                    <a:pt x="7911" y="128"/>
                    <a:pt x="7918" y="128"/>
                  </a:cubicBezTo>
                  <a:cubicBezTo>
                    <a:pt x="7922" y="128"/>
                    <a:pt x="7928" y="127"/>
                    <a:pt x="7935" y="125"/>
                  </a:cubicBezTo>
                  <a:cubicBezTo>
                    <a:pt x="7941" y="124"/>
                    <a:pt x="7946" y="123"/>
                    <a:pt x="7950" y="123"/>
                  </a:cubicBezTo>
                  <a:cubicBezTo>
                    <a:pt x="7964" y="123"/>
                    <a:pt x="7975" y="130"/>
                    <a:pt x="7980" y="143"/>
                  </a:cubicBezTo>
                  <a:cubicBezTo>
                    <a:pt x="7987" y="167"/>
                    <a:pt x="7956" y="174"/>
                    <a:pt x="7814" y="185"/>
                  </a:cubicBezTo>
                  <a:cubicBezTo>
                    <a:pt x="7808" y="185"/>
                    <a:pt x="7803" y="185"/>
                    <a:pt x="7798" y="185"/>
                  </a:cubicBezTo>
                  <a:cubicBezTo>
                    <a:pt x="7731" y="185"/>
                    <a:pt x="7739" y="145"/>
                    <a:pt x="7817" y="135"/>
                  </a:cubicBezTo>
                  <a:cubicBezTo>
                    <a:pt x="7907" y="126"/>
                    <a:pt x="7897" y="104"/>
                    <a:pt x="7820" y="104"/>
                  </a:cubicBezTo>
                  <a:cubicBezTo>
                    <a:pt x="7811" y="104"/>
                    <a:pt x="7801" y="104"/>
                    <a:pt x="7790" y="105"/>
                  </a:cubicBezTo>
                  <a:cubicBezTo>
                    <a:pt x="7730" y="111"/>
                    <a:pt x="7702" y="122"/>
                    <a:pt x="7702" y="135"/>
                  </a:cubicBezTo>
                  <a:cubicBezTo>
                    <a:pt x="7699" y="153"/>
                    <a:pt x="7689" y="164"/>
                    <a:pt x="7678" y="167"/>
                  </a:cubicBezTo>
                  <a:cubicBezTo>
                    <a:pt x="7675" y="168"/>
                    <a:pt x="7672" y="168"/>
                    <a:pt x="7669" y="168"/>
                  </a:cubicBezTo>
                  <a:cubicBezTo>
                    <a:pt x="7662" y="168"/>
                    <a:pt x="7658" y="164"/>
                    <a:pt x="7660" y="156"/>
                  </a:cubicBezTo>
                  <a:cubicBezTo>
                    <a:pt x="7662" y="153"/>
                    <a:pt x="7658" y="152"/>
                    <a:pt x="7650" y="152"/>
                  </a:cubicBezTo>
                  <a:cubicBezTo>
                    <a:pt x="7629" y="152"/>
                    <a:pt x="7580" y="161"/>
                    <a:pt x="7522" y="174"/>
                  </a:cubicBezTo>
                  <a:cubicBezTo>
                    <a:pt x="7466" y="189"/>
                    <a:pt x="7414" y="199"/>
                    <a:pt x="7389" y="199"/>
                  </a:cubicBezTo>
                  <a:cubicBezTo>
                    <a:pt x="7380" y="199"/>
                    <a:pt x="7374" y="197"/>
                    <a:pt x="7373" y="195"/>
                  </a:cubicBezTo>
                  <a:cubicBezTo>
                    <a:pt x="7372" y="192"/>
                    <a:pt x="7370" y="191"/>
                    <a:pt x="7367" y="191"/>
                  </a:cubicBezTo>
                  <a:cubicBezTo>
                    <a:pt x="7362" y="191"/>
                    <a:pt x="7354" y="195"/>
                    <a:pt x="7345" y="202"/>
                  </a:cubicBezTo>
                  <a:cubicBezTo>
                    <a:pt x="7320" y="227"/>
                    <a:pt x="7251" y="244"/>
                    <a:pt x="7209" y="244"/>
                  </a:cubicBezTo>
                  <a:cubicBezTo>
                    <a:pt x="7192" y="244"/>
                    <a:pt x="7180" y="242"/>
                    <a:pt x="7175" y="236"/>
                  </a:cubicBezTo>
                  <a:cubicBezTo>
                    <a:pt x="7165" y="223"/>
                    <a:pt x="7182" y="209"/>
                    <a:pt x="7220" y="198"/>
                  </a:cubicBezTo>
                  <a:cubicBezTo>
                    <a:pt x="7255" y="191"/>
                    <a:pt x="7272" y="177"/>
                    <a:pt x="7262" y="174"/>
                  </a:cubicBezTo>
                  <a:cubicBezTo>
                    <a:pt x="7260" y="173"/>
                    <a:pt x="7257" y="172"/>
                    <a:pt x="7253" y="172"/>
                  </a:cubicBezTo>
                  <a:cubicBezTo>
                    <a:pt x="7232" y="172"/>
                    <a:pt x="7185" y="184"/>
                    <a:pt x="7133" y="198"/>
                  </a:cubicBezTo>
                  <a:cubicBezTo>
                    <a:pt x="7088" y="212"/>
                    <a:pt x="7061" y="219"/>
                    <a:pt x="7043" y="219"/>
                  </a:cubicBezTo>
                  <a:cubicBezTo>
                    <a:pt x="7025" y="219"/>
                    <a:pt x="7017" y="211"/>
                    <a:pt x="7012" y="195"/>
                  </a:cubicBezTo>
                  <a:cubicBezTo>
                    <a:pt x="7008" y="182"/>
                    <a:pt x="7005" y="175"/>
                    <a:pt x="7001" y="175"/>
                  </a:cubicBezTo>
                  <a:cubicBezTo>
                    <a:pt x="6998" y="175"/>
                    <a:pt x="6995" y="180"/>
                    <a:pt x="6991" y="191"/>
                  </a:cubicBezTo>
                  <a:cubicBezTo>
                    <a:pt x="6986" y="204"/>
                    <a:pt x="6981" y="210"/>
                    <a:pt x="6976" y="210"/>
                  </a:cubicBezTo>
                  <a:cubicBezTo>
                    <a:pt x="6971" y="210"/>
                    <a:pt x="6965" y="205"/>
                    <a:pt x="6957" y="195"/>
                  </a:cubicBezTo>
                  <a:cubicBezTo>
                    <a:pt x="6949" y="185"/>
                    <a:pt x="6941" y="181"/>
                    <a:pt x="6930" y="181"/>
                  </a:cubicBezTo>
                  <a:cubicBezTo>
                    <a:pt x="6916" y="181"/>
                    <a:pt x="6897" y="188"/>
                    <a:pt x="6869" y="202"/>
                  </a:cubicBezTo>
                  <a:cubicBezTo>
                    <a:pt x="6844" y="218"/>
                    <a:pt x="6820" y="225"/>
                    <a:pt x="6808" y="225"/>
                  </a:cubicBezTo>
                  <a:cubicBezTo>
                    <a:pt x="6804" y="225"/>
                    <a:pt x="6801" y="224"/>
                    <a:pt x="6800" y="223"/>
                  </a:cubicBezTo>
                  <a:cubicBezTo>
                    <a:pt x="6797" y="212"/>
                    <a:pt x="6776" y="205"/>
                    <a:pt x="6749" y="205"/>
                  </a:cubicBezTo>
                  <a:cubicBezTo>
                    <a:pt x="6720" y="209"/>
                    <a:pt x="6703" y="215"/>
                    <a:pt x="6707" y="226"/>
                  </a:cubicBezTo>
                  <a:cubicBezTo>
                    <a:pt x="6707" y="233"/>
                    <a:pt x="6696" y="239"/>
                    <a:pt x="6675" y="239"/>
                  </a:cubicBezTo>
                  <a:cubicBezTo>
                    <a:pt x="6651" y="236"/>
                    <a:pt x="6634" y="223"/>
                    <a:pt x="6627" y="209"/>
                  </a:cubicBezTo>
                  <a:cubicBezTo>
                    <a:pt x="6620" y="185"/>
                    <a:pt x="6641" y="177"/>
                    <a:pt x="6720" y="167"/>
                  </a:cubicBezTo>
                  <a:cubicBezTo>
                    <a:pt x="6856" y="153"/>
                    <a:pt x="6887" y="143"/>
                    <a:pt x="6936" y="90"/>
                  </a:cubicBezTo>
                  <a:cubicBezTo>
                    <a:pt x="6959" y="65"/>
                    <a:pt x="6959" y="52"/>
                    <a:pt x="6942" y="52"/>
                  </a:cubicBezTo>
                  <a:cubicBezTo>
                    <a:pt x="6930" y="52"/>
                    <a:pt x="6912" y="57"/>
                    <a:pt x="6887" y="70"/>
                  </a:cubicBezTo>
                  <a:cubicBezTo>
                    <a:pt x="6847" y="90"/>
                    <a:pt x="6718" y="115"/>
                    <a:pt x="6660" y="115"/>
                  </a:cubicBezTo>
                  <a:cubicBezTo>
                    <a:pt x="6648" y="115"/>
                    <a:pt x="6639" y="114"/>
                    <a:pt x="6634" y="111"/>
                  </a:cubicBezTo>
                  <a:cubicBezTo>
                    <a:pt x="6596" y="94"/>
                    <a:pt x="6661" y="25"/>
                    <a:pt x="6724" y="21"/>
                  </a:cubicBezTo>
                  <a:cubicBezTo>
                    <a:pt x="6765" y="18"/>
                    <a:pt x="6765" y="15"/>
                    <a:pt x="6735" y="4"/>
                  </a:cubicBezTo>
                  <a:cubicBezTo>
                    <a:pt x="6727" y="2"/>
                    <a:pt x="6716" y="1"/>
                    <a:pt x="67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28"/>
            <p:cNvSpPr/>
            <p:nvPr/>
          </p:nvSpPr>
          <p:spPr>
            <a:xfrm>
              <a:off x="5142175" y="1363000"/>
              <a:ext cx="4225" cy="1275"/>
            </a:xfrm>
            <a:custGeom>
              <a:avLst/>
              <a:gdLst/>
              <a:ahLst/>
              <a:cxnLst/>
              <a:rect l="l" t="t" r="r" b="b"/>
              <a:pathLst>
                <a:path w="169" h="51" extrusionOk="0">
                  <a:moveTo>
                    <a:pt x="49" y="0"/>
                  </a:moveTo>
                  <a:cubicBezTo>
                    <a:pt x="41" y="0"/>
                    <a:pt x="34" y="1"/>
                    <a:pt x="29" y="3"/>
                  </a:cubicBezTo>
                  <a:cubicBezTo>
                    <a:pt x="0" y="13"/>
                    <a:pt x="0" y="13"/>
                    <a:pt x="32" y="16"/>
                  </a:cubicBezTo>
                  <a:cubicBezTo>
                    <a:pt x="53" y="16"/>
                    <a:pt x="91" y="27"/>
                    <a:pt x="115" y="37"/>
                  </a:cubicBezTo>
                  <a:cubicBezTo>
                    <a:pt x="136" y="47"/>
                    <a:pt x="150" y="51"/>
                    <a:pt x="156" y="51"/>
                  </a:cubicBezTo>
                  <a:cubicBezTo>
                    <a:pt x="169" y="51"/>
                    <a:pt x="153" y="35"/>
                    <a:pt x="112" y="16"/>
                  </a:cubicBezTo>
                  <a:cubicBezTo>
                    <a:pt x="94" y="7"/>
                    <a:pt x="69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p28"/>
            <p:cNvSpPr/>
            <p:nvPr/>
          </p:nvSpPr>
          <p:spPr>
            <a:xfrm>
              <a:off x="5142450" y="1356625"/>
              <a:ext cx="1650" cy="1575"/>
            </a:xfrm>
            <a:custGeom>
              <a:avLst/>
              <a:gdLst/>
              <a:ahLst/>
              <a:cxnLst/>
              <a:rect l="l" t="t" r="r" b="b"/>
              <a:pathLst>
                <a:path w="66" h="63" extrusionOk="0">
                  <a:moveTo>
                    <a:pt x="34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14" y="5"/>
                    <a:pt x="14" y="12"/>
                    <a:pt x="24" y="22"/>
                  </a:cubicBezTo>
                  <a:cubicBezTo>
                    <a:pt x="35" y="32"/>
                    <a:pt x="35" y="39"/>
                    <a:pt x="21" y="42"/>
                  </a:cubicBezTo>
                  <a:cubicBezTo>
                    <a:pt x="7" y="47"/>
                    <a:pt x="0" y="53"/>
                    <a:pt x="0" y="60"/>
                  </a:cubicBezTo>
                  <a:cubicBezTo>
                    <a:pt x="2" y="62"/>
                    <a:pt x="6" y="62"/>
                    <a:pt x="13" y="62"/>
                  </a:cubicBezTo>
                  <a:cubicBezTo>
                    <a:pt x="19" y="62"/>
                    <a:pt x="28" y="62"/>
                    <a:pt x="39" y="60"/>
                  </a:cubicBezTo>
                  <a:cubicBezTo>
                    <a:pt x="56" y="57"/>
                    <a:pt x="66" y="39"/>
                    <a:pt x="59" y="22"/>
                  </a:cubicBezTo>
                  <a:cubicBezTo>
                    <a:pt x="57" y="8"/>
                    <a:pt x="46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p28"/>
            <p:cNvSpPr/>
            <p:nvPr/>
          </p:nvSpPr>
          <p:spPr>
            <a:xfrm>
              <a:off x="5140825" y="134075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85" y="1"/>
                  </a:moveTo>
                  <a:cubicBezTo>
                    <a:pt x="79" y="1"/>
                    <a:pt x="73" y="2"/>
                    <a:pt x="65" y="5"/>
                  </a:cubicBezTo>
                  <a:cubicBezTo>
                    <a:pt x="44" y="8"/>
                    <a:pt x="24" y="22"/>
                    <a:pt x="17" y="29"/>
                  </a:cubicBezTo>
                  <a:cubicBezTo>
                    <a:pt x="0" y="56"/>
                    <a:pt x="27" y="82"/>
                    <a:pt x="62" y="82"/>
                  </a:cubicBezTo>
                  <a:cubicBezTo>
                    <a:pt x="64" y="82"/>
                    <a:pt x="66" y="81"/>
                    <a:pt x="69" y="81"/>
                  </a:cubicBezTo>
                  <a:cubicBezTo>
                    <a:pt x="89" y="81"/>
                    <a:pt x="107" y="60"/>
                    <a:pt x="107" y="36"/>
                  </a:cubicBezTo>
                  <a:cubicBezTo>
                    <a:pt x="107" y="13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p28"/>
            <p:cNvSpPr/>
            <p:nvPr/>
          </p:nvSpPr>
          <p:spPr>
            <a:xfrm>
              <a:off x="5148850" y="1362350"/>
              <a:ext cx="2100" cy="1075"/>
            </a:xfrm>
            <a:custGeom>
              <a:avLst/>
              <a:gdLst/>
              <a:ahLst/>
              <a:cxnLst/>
              <a:rect l="l" t="t" r="r" b="b"/>
              <a:pathLst>
                <a:path w="84" h="43" extrusionOk="0">
                  <a:moveTo>
                    <a:pt x="52" y="0"/>
                  </a:moveTo>
                  <a:cubicBezTo>
                    <a:pt x="43" y="0"/>
                    <a:pt x="27" y="7"/>
                    <a:pt x="18" y="18"/>
                  </a:cubicBezTo>
                  <a:cubicBezTo>
                    <a:pt x="1" y="36"/>
                    <a:pt x="1" y="39"/>
                    <a:pt x="25" y="42"/>
                  </a:cubicBezTo>
                  <a:cubicBezTo>
                    <a:pt x="60" y="42"/>
                    <a:pt x="84" y="15"/>
                    <a:pt x="56" y="1"/>
                  </a:cubicBezTo>
                  <a:cubicBezTo>
                    <a:pt x="55" y="0"/>
                    <a:pt x="54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p28"/>
            <p:cNvSpPr/>
            <p:nvPr/>
          </p:nvSpPr>
          <p:spPr>
            <a:xfrm>
              <a:off x="5149950" y="1362200"/>
              <a:ext cx="5700" cy="3150"/>
            </a:xfrm>
            <a:custGeom>
              <a:avLst/>
              <a:gdLst/>
              <a:ahLst/>
              <a:cxnLst/>
              <a:rect l="l" t="t" r="r" b="b"/>
              <a:pathLst>
                <a:path w="228" h="126" extrusionOk="0">
                  <a:moveTo>
                    <a:pt x="198" y="0"/>
                  </a:moveTo>
                  <a:cubicBezTo>
                    <a:pt x="193" y="0"/>
                    <a:pt x="187" y="2"/>
                    <a:pt x="179" y="3"/>
                  </a:cubicBezTo>
                  <a:cubicBezTo>
                    <a:pt x="162" y="7"/>
                    <a:pt x="147" y="21"/>
                    <a:pt x="152" y="32"/>
                  </a:cubicBezTo>
                  <a:cubicBezTo>
                    <a:pt x="154" y="41"/>
                    <a:pt x="148" y="45"/>
                    <a:pt x="134" y="45"/>
                  </a:cubicBezTo>
                  <a:cubicBezTo>
                    <a:pt x="127" y="45"/>
                    <a:pt x="117" y="44"/>
                    <a:pt x="106" y="42"/>
                  </a:cubicBezTo>
                  <a:cubicBezTo>
                    <a:pt x="99" y="41"/>
                    <a:pt x="92" y="41"/>
                    <a:pt x="85" y="41"/>
                  </a:cubicBezTo>
                  <a:cubicBezTo>
                    <a:pt x="62" y="41"/>
                    <a:pt x="40" y="44"/>
                    <a:pt x="30" y="53"/>
                  </a:cubicBezTo>
                  <a:cubicBezTo>
                    <a:pt x="0" y="72"/>
                    <a:pt x="5" y="126"/>
                    <a:pt x="32" y="126"/>
                  </a:cubicBezTo>
                  <a:cubicBezTo>
                    <a:pt x="33" y="126"/>
                    <a:pt x="35" y="125"/>
                    <a:pt x="37" y="125"/>
                  </a:cubicBezTo>
                  <a:cubicBezTo>
                    <a:pt x="47" y="122"/>
                    <a:pt x="51" y="111"/>
                    <a:pt x="47" y="98"/>
                  </a:cubicBezTo>
                  <a:cubicBezTo>
                    <a:pt x="42" y="82"/>
                    <a:pt x="51" y="74"/>
                    <a:pt x="69" y="74"/>
                  </a:cubicBezTo>
                  <a:cubicBezTo>
                    <a:pt x="87" y="74"/>
                    <a:pt x="113" y="82"/>
                    <a:pt x="141" y="98"/>
                  </a:cubicBezTo>
                  <a:cubicBezTo>
                    <a:pt x="165" y="113"/>
                    <a:pt x="192" y="122"/>
                    <a:pt x="208" y="122"/>
                  </a:cubicBezTo>
                  <a:cubicBezTo>
                    <a:pt x="210" y="122"/>
                    <a:pt x="212" y="122"/>
                    <a:pt x="214" y="122"/>
                  </a:cubicBezTo>
                  <a:cubicBezTo>
                    <a:pt x="227" y="118"/>
                    <a:pt x="221" y="108"/>
                    <a:pt x="196" y="104"/>
                  </a:cubicBezTo>
                  <a:cubicBezTo>
                    <a:pt x="165" y="94"/>
                    <a:pt x="162" y="90"/>
                    <a:pt x="189" y="83"/>
                  </a:cubicBezTo>
                  <a:cubicBezTo>
                    <a:pt x="206" y="80"/>
                    <a:pt x="210" y="73"/>
                    <a:pt x="200" y="66"/>
                  </a:cubicBezTo>
                  <a:cubicBezTo>
                    <a:pt x="193" y="63"/>
                    <a:pt x="189" y="45"/>
                    <a:pt x="200" y="24"/>
                  </a:cubicBezTo>
                  <a:cubicBezTo>
                    <a:pt x="210" y="7"/>
                    <a:pt x="209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p28"/>
            <p:cNvSpPr/>
            <p:nvPr/>
          </p:nvSpPr>
          <p:spPr>
            <a:xfrm>
              <a:off x="5154575" y="13656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1"/>
                    <a:pt x="39" y="4"/>
                  </a:cubicBezTo>
                  <a:cubicBezTo>
                    <a:pt x="15" y="7"/>
                    <a:pt x="1" y="18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0" y="22"/>
                    <a:pt x="43" y="18"/>
                    <a:pt x="56" y="10"/>
                  </a:cubicBezTo>
                  <a:cubicBezTo>
                    <a:pt x="66" y="4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28"/>
            <p:cNvSpPr/>
            <p:nvPr/>
          </p:nvSpPr>
          <p:spPr>
            <a:xfrm>
              <a:off x="5146325" y="1335175"/>
              <a:ext cx="2425" cy="675"/>
            </a:xfrm>
            <a:custGeom>
              <a:avLst/>
              <a:gdLst/>
              <a:ahLst/>
              <a:cxnLst/>
              <a:rect l="l" t="t" r="r" b="b"/>
              <a:pathLst>
                <a:path w="97" h="27" extrusionOk="0">
                  <a:moveTo>
                    <a:pt x="89" y="1"/>
                  </a:moveTo>
                  <a:cubicBezTo>
                    <a:pt x="82" y="1"/>
                    <a:pt x="70" y="2"/>
                    <a:pt x="53" y="5"/>
                  </a:cubicBezTo>
                  <a:cubicBezTo>
                    <a:pt x="18" y="16"/>
                    <a:pt x="1" y="23"/>
                    <a:pt x="18" y="26"/>
                  </a:cubicBezTo>
                  <a:cubicBezTo>
                    <a:pt x="33" y="26"/>
                    <a:pt x="63" y="20"/>
                    <a:pt x="84" y="10"/>
                  </a:cubicBezTo>
                  <a:cubicBezTo>
                    <a:pt x="96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p28"/>
            <p:cNvSpPr/>
            <p:nvPr/>
          </p:nvSpPr>
          <p:spPr>
            <a:xfrm>
              <a:off x="5155700" y="1350650"/>
              <a:ext cx="67800" cy="16050"/>
            </a:xfrm>
            <a:custGeom>
              <a:avLst/>
              <a:gdLst/>
              <a:ahLst/>
              <a:cxnLst/>
              <a:rect l="l" t="t" r="r" b="b"/>
              <a:pathLst>
                <a:path w="2712" h="642" extrusionOk="0">
                  <a:moveTo>
                    <a:pt x="2369" y="104"/>
                  </a:moveTo>
                  <a:cubicBezTo>
                    <a:pt x="2379" y="104"/>
                    <a:pt x="2389" y="107"/>
                    <a:pt x="2399" y="115"/>
                  </a:cubicBezTo>
                  <a:cubicBezTo>
                    <a:pt x="2409" y="122"/>
                    <a:pt x="2415" y="153"/>
                    <a:pt x="2412" y="182"/>
                  </a:cubicBezTo>
                  <a:cubicBezTo>
                    <a:pt x="2410" y="202"/>
                    <a:pt x="2405" y="215"/>
                    <a:pt x="2400" y="215"/>
                  </a:cubicBezTo>
                  <a:cubicBezTo>
                    <a:pt x="2398" y="215"/>
                    <a:pt x="2397" y="213"/>
                    <a:pt x="2394" y="209"/>
                  </a:cubicBezTo>
                  <a:cubicBezTo>
                    <a:pt x="2392" y="197"/>
                    <a:pt x="2382" y="191"/>
                    <a:pt x="2371" y="191"/>
                  </a:cubicBezTo>
                  <a:cubicBezTo>
                    <a:pt x="2368" y="191"/>
                    <a:pt x="2366" y="191"/>
                    <a:pt x="2364" y="192"/>
                  </a:cubicBezTo>
                  <a:cubicBezTo>
                    <a:pt x="2350" y="195"/>
                    <a:pt x="2346" y="209"/>
                    <a:pt x="2360" y="223"/>
                  </a:cubicBezTo>
                  <a:cubicBezTo>
                    <a:pt x="2372" y="237"/>
                    <a:pt x="2371" y="245"/>
                    <a:pt x="2362" y="245"/>
                  </a:cubicBezTo>
                  <a:cubicBezTo>
                    <a:pt x="2361" y="245"/>
                    <a:pt x="2359" y="245"/>
                    <a:pt x="2357" y="244"/>
                  </a:cubicBezTo>
                  <a:cubicBezTo>
                    <a:pt x="2343" y="240"/>
                    <a:pt x="2329" y="233"/>
                    <a:pt x="2329" y="223"/>
                  </a:cubicBezTo>
                  <a:cubicBezTo>
                    <a:pt x="2329" y="216"/>
                    <a:pt x="2325" y="188"/>
                    <a:pt x="2325" y="164"/>
                  </a:cubicBezTo>
                  <a:cubicBezTo>
                    <a:pt x="2321" y="128"/>
                    <a:pt x="2343" y="104"/>
                    <a:pt x="2369" y="104"/>
                  </a:cubicBezTo>
                  <a:close/>
                  <a:moveTo>
                    <a:pt x="1731" y="314"/>
                  </a:moveTo>
                  <a:cubicBezTo>
                    <a:pt x="1739" y="314"/>
                    <a:pt x="1747" y="319"/>
                    <a:pt x="1757" y="327"/>
                  </a:cubicBezTo>
                  <a:cubicBezTo>
                    <a:pt x="1774" y="341"/>
                    <a:pt x="1774" y="355"/>
                    <a:pt x="1753" y="365"/>
                  </a:cubicBezTo>
                  <a:cubicBezTo>
                    <a:pt x="1733" y="374"/>
                    <a:pt x="1716" y="378"/>
                    <a:pt x="1704" y="378"/>
                  </a:cubicBezTo>
                  <a:cubicBezTo>
                    <a:pt x="1683" y="378"/>
                    <a:pt x="1677" y="365"/>
                    <a:pt x="1698" y="341"/>
                  </a:cubicBezTo>
                  <a:cubicBezTo>
                    <a:pt x="1712" y="323"/>
                    <a:pt x="1721" y="314"/>
                    <a:pt x="1731" y="314"/>
                  </a:cubicBezTo>
                  <a:close/>
                  <a:moveTo>
                    <a:pt x="2675" y="0"/>
                  </a:moveTo>
                  <a:cubicBezTo>
                    <a:pt x="2646" y="0"/>
                    <a:pt x="2590" y="10"/>
                    <a:pt x="2506" y="28"/>
                  </a:cubicBezTo>
                  <a:cubicBezTo>
                    <a:pt x="2427" y="47"/>
                    <a:pt x="2350" y="64"/>
                    <a:pt x="2327" y="64"/>
                  </a:cubicBezTo>
                  <a:cubicBezTo>
                    <a:pt x="2325" y="64"/>
                    <a:pt x="2323" y="64"/>
                    <a:pt x="2322" y="63"/>
                  </a:cubicBezTo>
                  <a:cubicBezTo>
                    <a:pt x="2320" y="63"/>
                    <a:pt x="2317" y="62"/>
                    <a:pt x="2315" y="62"/>
                  </a:cubicBezTo>
                  <a:cubicBezTo>
                    <a:pt x="2306" y="62"/>
                    <a:pt x="2302" y="69"/>
                    <a:pt x="2305" y="81"/>
                  </a:cubicBezTo>
                  <a:cubicBezTo>
                    <a:pt x="2306" y="92"/>
                    <a:pt x="2306" y="97"/>
                    <a:pt x="2303" y="97"/>
                  </a:cubicBezTo>
                  <a:cubicBezTo>
                    <a:pt x="2301" y="97"/>
                    <a:pt x="2297" y="94"/>
                    <a:pt x="2290" y="87"/>
                  </a:cubicBezTo>
                  <a:cubicBezTo>
                    <a:pt x="2286" y="82"/>
                    <a:pt x="2279" y="79"/>
                    <a:pt x="2269" y="79"/>
                  </a:cubicBezTo>
                  <a:cubicBezTo>
                    <a:pt x="2255" y="79"/>
                    <a:pt x="2236" y="84"/>
                    <a:pt x="2211" y="94"/>
                  </a:cubicBezTo>
                  <a:cubicBezTo>
                    <a:pt x="2188" y="104"/>
                    <a:pt x="2166" y="110"/>
                    <a:pt x="2153" y="110"/>
                  </a:cubicBezTo>
                  <a:cubicBezTo>
                    <a:pt x="2147" y="110"/>
                    <a:pt x="2142" y="108"/>
                    <a:pt x="2141" y="105"/>
                  </a:cubicBezTo>
                  <a:cubicBezTo>
                    <a:pt x="2140" y="100"/>
                    <a:pt x="2131" y="99"/>
                    <a:pt x="2118" y="99"/>
                  </a:cubicBezTo>
                  <a:cubicBezTo>
                    <a:pt x="2100" y="99"/>
                    <a:pt x="2071" y="102"/>
                    <a:pt x="2041" y="108"/>
                  </a:cubicBezTo>
                  <a:cubicBezTo>
                    <a:pt x="1989" y="119"/>
                    <a:pt x="1941" y="129"/>
                    <a:pt x="1933" y="129"/>
                  </a:cubicBezTo>
                  <a:cubicBezTo>
                    <a:pt x="1927" y="129"/>
                    <a:pt x="1829" y="147"/>
                    <a:pt x="1718" y="174"/>
                  </a:cubicBezTo>
                  <a:cubicBezTo>
                    <a:pt x="1608" y="198"/>
                    <a:pt x="1424" y="237"/>
                    <a:pt x="1309" y="257"/>
                  </a:cubicBezTo>
                  <a:cubicBezTo>
                    <a:pt x="1198" y="278"/>
                    <a:pt x="972" y="327"/>
                    <a:pt x="809" y="361"/>
                  </a:cubicBezTo>
                  <a:cubicBezTo>
                    <a:pt x="454" y="439"/>
                    <a:pt x="295" y="470"/>
                    <a:pt x="241" y="470"/>
                  </a:cubicBezTo>
                  <a:cubicBezTo>
                    <a:pt x="235" y="470"/>
                    <a:pt x="230" y="470"/>
                    <a:pt x="226" y="469"/>
                  </a:cubicBezTo>
                  <a:cubicBezTo>
                    <a:pt x="223" y="468"/>
                    <a:pt x="219" y="468"/>
                    <a:pt x="215" y="468"/>
                  </a:cubicBezTo>
                  <a:cubicBezTo>
                    <a:pt x="203" y="468"/>
                    <a:pt x="189" y="471"/>
                    <a:pt x="181" y="476"/>
                  </a:cubicBezTo>
                  <a:cubicBezTo>
                    <a:pt x="179" y="479"/>
                    <a:pt x="176" y="481"/>
                    <a:pt x="171" y="481"/>
                  </a:cubicBezTo>
                  <a:cubicBezTo>
                    <a:pt x="162" y="481"/>
                    <a:pt x="149" y="474"/>
                    <a:pt x="140" y="462"/>
                  </a:cubicBezTo>
                  <a:cubicBezTo>
                    <a:pt x="130" y="450"/>
                    <a:pt x="123" y="444"/>
                    <a:pt x="118" y="444"/>
                  </a:cubicBezTo>
                  <a:cubicBezTo>
                    <a:pt x="112" y="444"/>
                    <a:pt x="109" y="451"/>
                    <a:pt x="105" y="465"/>
                  </a:cubicBezTo>
                  <a:cubicBezTo>
                    <a:pt x="100" y="482"/>
                    <a:pt x="96" y="490"/>
                    <a:pt x="93" y="490"/>
                  </a:cubicBezTo>
                  <a:cubicBezTo>
                    <a:pt x="89" y="490"/>
                    <a:pt x="86" y="483"/>
                    <a:pt x="81" y="469"/>
                  </a:cubicBezTo>
                  <a:cubicBezTo>
                    <a:pt x="75" y="451"/>
                    <a:pt x="61" y="441"/>
                    <a:pt x="43" y="441"/>
                  </a:cubicBezTo>
                  <a:cubicBezTo>
                    <a:pt x="41" y="441"/>
                    <a:pt x="38" y="441"/>
                    <a:pt x="36" y="441"/>
                  </a:cubicBezTo>
                  <a:cubicBezTo>
                    <a:pt x="18" y="448"/>
                    <a:pt x="15" y="462"/>
                    <a:pt x="29" y="476"/>
                  </a:cubicBezTo>
                  <a:cubicBezTo>
                    <a:pt x="39" y="490"/>
                    <a:pt x="39" y="504"/>
                    <a:pt x="21" y="507"/>
                  </a:cubicBezTo>
                  <a:cubicBezTo>
                    <a:pt x="8" y="510"/>
                    <a:pt x="1" y="525"/>
                    <a:pt x="5" y="535"/>
                  </a:cubicBezTo>
                  <a:cubicBezTo>
                    <a:pt x="8" y="544"/>
                    <a:pt x="15" y="550"/>
                    <a:pt x="25" y="550"/>
                  </a:cubicBezTo>
                  <a:cubicBezTo>
                    <a:pt x="27" y="550"/>
                    <a:pt x="30" y="549"/>
                    <a:pt x="32" y="549"/>
                  </a:cubicBezTo>
                  <a:cubicBezTo>
                    <a:pt x="33" y="548"/>
                    <a:pt x="34" y="548"/>
                    <a:pt x="35" y="548"/>
                  </a:cubicBezTo>
                  <a:cubicBezTo>
                    <a:pt x="46" y="548"/>
                    <a:pt x="64" y="565"/>
                    <a:pt x="74" y="587"/>
                  </a:cubicBezTo>
                  <a:cubicBezTo>
                    <a:pt x="86" y="607"/>
                    <a:pt x="99" y="616"/>
                    <a:pt x="117" y="616"/>
                  </a:cubicBezTo>
                  <a:cubicBezTo>
                    <a:pt x="125" y="616"/>
                    <a:pt x="133" y="614"/>
                    <a:pt x="143" y="611"/>
                  </a:cubicBezTo>
                  <a:cubicBezTo>
                    <a:pt x="157" y="606"/>
                    <a:pt x="170" y="604"/>
                    <a:pt x="180" y="604"/>
                  </a:cubicBezTo>
                  <a:cubicBezTo>
                    <a:pt x="190" y="604"/>
                    <a:pt x="197" y="606"/>
                    <a:pt x="199" y="611"/>
                  </a:cubicBezTo>
                  <a:cubicBezTo>
                    <a:pt x="202" y="622"/>
                    <a:pt x="212" y="627"/>
                    <a:pt x="223" y="627"/>
                  </a:cubicBezTo>
                  <a:cubicBezTo>
                    <a:pt x="243" y="627"/>
                    <a:pt x="269" y="611"/>
                    <a:pt x="271" y="590"/>
                  </a:cubicBezTo>
                  <a:cubicBezTo>
                    <a:pt x="273" y="580"/>
                    <a:pt x="275" y="575"/>
                    <a:pt x="277" y="575"/>
                  </a:cubicBezTo>
                  <a:cubicBezTo>
                    <a:pt x="280" y="575"/>
                    <a:pt x="282" y="580"/>
                    <a:pt x="285" y="590"/>
                  </a:cubicBezTo>
                  <a:cubicBezTo>
                    <a:pt x="292" y="605"/>
                    <a:pt x="324" y="625"/>
                    <a:pt x="354" y="632"/>
                  </a:cubicBezTo>
                  <a:cubicBezTo>
                    <a:pt x="376" y="638"/>
                    <a:pt x="389" y="642"/>
                    <a:pt x="395" y="642"/>
                  </a:cubicBezTo>
                  <a:cubicBezTo>
                    <a:pt x="404" y="642"/>
                    <a:pt x="400" y="636"/>
                    <a:pt x="386" y="622"/>
                  </a:cubicBezTo>
                  <a:cubicBezTo>
                    <a:pt x="368" y="601"/>
                    <a:pt x="374" y="589"/>
                    <a:pt x="389" y="589"/>
                  </a:cubicBezTo>
                  <a:cubicBezTo>
                    <a:pt x="401" y="589"/>
                    <a:pt x="419" y="596"/>
                    <a:pt x="438" y="611"/>
                  </a:cubicBezTo>
                  <a:cubicBezTo>
                    <a:pt x="449" y="619"/>
                    <a:pt x="458" y="624"/>
                    <a:pt x="463" y="624"/>
                  </a:cubicBezTo>
                  <a:cubicBezTo>
                    <a:pt x="466" y="624"/>
                    <a:pt x="468" y="621"/>
                    <a:pt x="466" y="615"/>
                  </a:cubicBezTo>
                  <a:cubicBezTo>
                    <a:pt x="460" y="594"/>
                    <a:pt x="491" y="582"/>
                    <a:pt x="523" y="582"/>
                  </a:cubicBezTo>
                  <a:cubicBezTo>
                    <a:pt x="546" y="582"/>
                    <a:pt x="569" y="588"/>
                    <a:pt x="580" y="601"/>
                  </a:cubicBezTo>
                  <a:cubicBezTo>
                    <a:pt x="593" y="616"/>
                    <a:pt x="616" y="624"/>
                    <a:pt x="633" y="624"/>
                  </a:cubicBezTo>
                  <a:cubicBezTo>
                    <a:pt x="648" y="624"/>
                    <a:pt x="660" y="617"/>
                    <a:pt x="657" y="605"/>
                  </a:cubicBezTo>
                  <a:cubicBezTo>
                    <a:pt x="648" y="585"/>
                    <a:pt x="745" y="554"/>
                    <a:pt x="796" y="554"/>
                  </a:cubicBezTo>
                  <a:cubicBezTo>
                    <a:pt x="808" y="554"/>
                    <a:pt x="818" y="556"/>
                    <a:pt x="823" y="560"/>
                  </a:cubicBezTo>
                  <a:cubicBezTo>
                    <a:pt x="826" y="562"/>
                    <a:pt x="833" y="563"/>
                    <a:pt x="844" y="563"/>
                  </a:cubicBezTo>
                  <a:cubicBezTo>
                    <a:pt x="864" y="563"/>
                    <a:pt x="896" y="559"/>
                    <a:pt x="927" y="552"/>
                  </a:cubicBezTo>
                  <a:cubicBezTo>
                    <a:pt x="969" y="541"/>
                    <a:pt x="1012" y="534"/>
                    <a:pt x="1036" y="534"/>
                  </a:cubicBezTo>
                  <a:cubicBezTo>
                    <a:pt x="1041" y="534"/>
                    <a:pt x="1046" y="535"/>
                    <a:pt x="1049" y="535"/>
                  </a:cubicBezTo>
                  <a:cubicBezTo>
                    <a:pt x="1056" y="538"/>
                    <a:pt x="1061" y="539"/>
                    <a:pt x="1064" y="539"/>
                  </a:cubicBezTo>
                  <a:cubicBezTo>
                    <a:pt x="1070" y="539"/>
                    <a:pt x="1068" y="534"/>
                    <a:pt x="1059" y="525"/>
                  </a:cubicBezTo>
                  <a:cubicBezTo>
                    <a:pt x="1046" y="515"/>
                    <a:pt x="1046" y="504"/>
                    <a:pt x="1059" y="500"/>
                  </a:cubicBezTo>
                  <a:cubicBezTo>
                    <a:pt x="1062" y="500"/>
                    <a:pt x="1064" y="499"/>
                    <a:pt x="1067" y="499"/>
                  </a:cubicBezTo>
                  <a:cubicBezTo>
                    <a:pt x="1076" y="499"/>
                    <a:pt x="1084" y="503"/>
                    <a:pt x="1087" y="510"/>
                  </a:cubicBezTo>
                  <a:cubicBezTo>
                    <a:pt x="1089" y="518"/>
                    <a:pt x="1114" y="522"/>
                    <a:pt x="1147" y="522"/>
                  </a:cubicBezTo>
                  <a:cubicBezTo>
                    <a:pt x="1219" y="522"/>
                    <a:pt x="1332" y="506"/>
                    <a:pt x="1344" y="486"/>
                  </a:cubicBezTo>
                  <a:cubicBezTo>
                    <a:pt x="1354" y="465"/>
                    <a:pt x="1392" y="459"/>
                    <a:pt x="1454" y="456"/>
                  </a:cubicBezTo>
                  <a:cubicBezTo>
                    <a:pt x="1524" y="456"/>
                    <a:pt x="1555" y="448"/>
                    <a:pt x="1569" y="427"/>
                  </a:cubicBezTo>
                  <a:cubicBezTo>
                    <a:pt x="1577" y="416"/>
                    <a:pt x="1581" y="411"/>
                    <a:pt x="1583" y="411"/>
                  </a:cubicBezTo>
                  <a:lnTo>
                    <a:pt x="1583" y="411"/>
                  </a:lnTo>
                  <a:cubicBezTo>
                    <a:pt x="1585" y="411"/>
                    <a:pt x="1585" y="414"/>
                    <a:pt x="1583" y="421"/>
                  </a:cubicBezTo>
                  <a:cubicBezTo>
                    <a:pt x="1581" y="427"/>
                    <a:pt x="1588" y="430"/>
                    <a:pt x="1603" y="430"/>
                  </a:cubicBezTo>
                  <a:cubicBezTo>
                    <a:pt x="1628" y="430"/>
                    <a:pt x="1677" y="421"/>
                    <a:pt x="1749" y="403"/>
                  </a:cubicBezTo>
                  <a:cubicBezTo>
                    <a:pt x="1843" y="382"/>
                    <a:pt x="1962" y="358"/>
                    <a:pt x="2010" y="351"/>
                  </a:cubicBezTo>
                  <a:cubicBezTo>
                    <a:pt x="2058" y="344"/>
                    <a:pt x="2093" y="331"/>
                    <a:pt x="2093" y="323"/>
                  </a:cubicBezTo>
                  <a:cubicBezTo>
                    <a:pt x="2086" y="308"/>
                    <a:pt x="2132" y="298"/>
                    <a:pt x="2175" y="298"/>
                  </a:cubicBezTo>
                  <a:cubicBezTo>
                    <a:pt x="2200" y="298"/>
                    <a:pt x="2225" y="302"/>
                    <a:pt x="2235" y="310"/>
                  </a:cubicBezTo>
                  <a:cubicBezTo>
                    <a:pt x="2244" y="316"/>
                    <a:pt x="2250" y="320"/>
                    <a:pt x="2254" y="320"/>
                  </a:cubicBezTo>
                  <a:cubicBezTo>
                    <a:pt x="2257" y="320"/>
                    <a:pt x="2258" y="316"/>
                    <a:pt x="2256" y="310"/>
                  </a:cubicBezTo>
                  <a:cubicBezTo>
                    <a:pt x="2253" y="296"/>
                    <a:pt x="2287" y="281"/>
                    <a:pt x="2346" y="271"/>
                  </a:cubicBezTo>
                  <a:cubicBezTo>
                    <a:pt x="2419" y="257"/>
                    <a:pt x="2450" y="244"/>
                    <a:pt x="2464" y="212"/>
                  </a:cubicBezTo>
                  <a:cubicBezTo>
                    <a:pt x="2471" y="196"/>
                    <a:pt x="2475" y="187"/>
                    <a:pt x="2480" y="187"/>
                  </a:cubicBezTo>
                  <a:cubicBezTo>
                    <a:pt x="2485" y="187"/>
                    <a:pt x="2490" y="197"/>
                    <a:pt x="2499" y="219"/>
                  </a:cubicBezTo>
                  <a:cubicBezTo>
                    <a:pt x="2505" y="238"/>
                    <a:pt x="2510" y="248"/>
                    <a:pt x="2514" y="248"/>
                  </a:cubicBezTo>
                  <a:cubicBezTo>
                    <a:pt x="2516" y="248"/>
                    <a:pt x="2518" y="245"/>
                    <a:pt x="2519" y="237"/>
                  </a:cubicBezTo>
                  <a:cubicBezTo>
                    <a:pt x="2519" y="216"/>
                    <a:pt x="2530" y="195"/>
                    <a:pt x="2540" y="185"/>
                  </a:cubicBezTo>
                  <a:cubicBezTo>
                    <a:pt x="2557" y="169"/>
                    <a:pt x="2534" y="139"/>
                    <a:pt x="2512" y="139"/>
                  </a:cubicBezTo>
                  <a:cubicBezTo>
                    <a:pt x="2506" y="139"/>
                    <a:pt x="2500" y="141"/>
                    <a:pt x="2495" y="147"/>
                  </a:cubicBezTo>
                  <a:cubicBezTo>
                    <a:pt x="2494" y="148"/>
                    <a:pt x="2493" y="149"/>
                    <a:pt x="2491" y="149"/>
                  </a:cubicBezTo>
                  <a:cubicBezTo>
                    <a:pt x="2486" y="149"/>
                    <a:pt x="2482" y="138"/>
                    <a:pt x="2482" y="119"/>
                  </a:cubicBezTo>
                  <a:cubicBezTo>
                    <a:pt x="2482" y="93"/>
                    <a:pt x="2486" y="85"/>
                    <a:pt x="2508" y="85"/>
                  </a:cubicBezTo>
                  <a:cubicBezTo>
                    <a:pt x="2516" y="85"/>
                    <a:pt x="2527" y="86"/>
                    <a:pt x="2540" y="87"/>
                  </a:cubicBezTo>
                  <a:cubicBezTo>
                    <a:pt x="2545" y="88"/>
                    <a:pt x="2550" y="88"/>
                    <a:pt x="2555" y="88"/>
                  </a:cubicBezTo>
                  <a:cubicBezTo>
                    <a:pt x="2590" y="88"/>
                    <a:pt x="2619" y="77"/>
                    <a:pt x="2658" y="49"/>
                  </a:cubicBezTo>
                  <a:cubicBezTo>
                    <a:pt x="2705" y="16"/>
                    <a:pt x="2711" y="0"/>
                    <a:pt x="26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p28"/>
            <p:cNvSpPr/>
            <p:nvPr/>
          </p:nvSpPr>
          <p:spPr>
            <a:xfrm>
              <a:off x="5153025" y="134117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2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4" y="5"/>
                    <a:pt x="0" y="15"/>
                    <a:pt x="14" y="26"/>
                  </a:cubicBezTo>
                  <a:cubicBezTo>
                    <a:pt x="22" y="31"/>
                    <a:pt x="35" y="37"/>
                    <a:pt x="47" y="37"/>
                  </a:cubicBezTo>
                  <a:cubicBezTo>
                    <a:pt x="50" y="37"/>
                    <a:pt x="53" y="37"/>
                    <a:pt x="56" y="36"/>
                  </a:cubicBezTo>
                  <a:cubicBezTo>
                    <a:pt x="70" y="33"/>
                    <a:pt x="70" y="23"/>
                    <a:pt x="56" y="12"/>
                  </a:cubicBezTo>
                  <a:cubicBezTo>
                    <a:pt x="47" y="6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p28"/>
            <p:cNvSpPr/>
            <p:nvPr/>
          </p:nvSpPr>
          <p:spPr>
            <a:xfrm>
              <a:off x="5156225" y="1344175"/>
              <a:ext cx="18850" cy="4475"/>
            </a:xfrm>
            <a:custGeom>
              <a:avLst/>
              <a:gdLst/>
              <a:ahLst/>
              <a:cxnLst/>
              <a:rect l="l" t="t" r="r" b="b"/>
              <a:pathLst>
                <a:path w="754" h="179" extrusionOk="0">
                  <a:moveTo>
                    <a:pt x="710" y="1"/>
                  </a:moveTo>
                  <a:cubicBezTo>
                    <a:pt x="662" y="1"/>
                    <a:pt x="532" y="25"/>
                    <a:pt x="348" y="69"/>
                  </a:cubicBezTo>
                  <a:cubicBezTo>
                    <a:pt x="130" y="124"/>
                    <a:pt x="0" y="162"/>
                    <a:pt x="5" y="173"/>
                  </a:cubicBezTo>
                  <a:cubicBezTo>
                    <a:pt x="6" y="177"/>
                    <a:pt x="14" y="179"/>
                    <a:pt x="28" y="179"/>
                  </a:cubicBezTo>
                  <a:cubicBezTo>
                    <a:pt x="53" y="179"/>
                    <a:pt x="95" y="173"/>
                    <a:pt x="139" y="159"/>
                  </a:cubicBezTo>
                  <a:cubicBezTo>
                    <a:pt x="213" y="142"/>
                    <a:pt x="379" y="103"/>
                    <a:pt x="514" y="73"/>
                  </a:cubicBezTo>
                  <a:cubicBezTo>
                    <a:pt x="698" y="34"/>
                    <a:pt x="754" y="13"/>
                    <a:pt x="729" y="3"/>
                  </a:cubicBezTo>
                  <a:cubicBezTo>
                    <a:pt x="726" y="2"/>
                    <a:pt x="719" y="1"/>
                    <a:pt x="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28"/>
            <p:cNvSpPr/>
            <p:nvPr/>
          </p:nvSpPr>
          <p:spPr>
            <a:xfrm>
              <a:off x="5156575" y="1344650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0"/>
                  </a:moveTo>
                  <a:cubicBezTo>
                    <a:pt x="27" y="0"/>
                    <a:pt x="22" y="2"/>
                    <a:pt x="18" y="5"/>
                  </a:cubicBezTo>
                  <a:cubicBezTo>
                    <a:pt x="7" y="15"/>
                    <a:pt x="1" y="29"/>
                    <a:pt x="1" y="33"/>
                  </a:cubicBezTo>
                  <a:cubicBezTo>
                    <a:pt x="3" y="37"/>
                    <a:pt x="7" y="38"/>
                    <a:pt x="13" y="38"/>
                  </a:cubicBezTo>
                  <a:cubicBezTo>
                    <a:pt x="17" y="38"/>
                    <a:pt x="23" y="37"/>
                    <a:pt x="28" y="36"/>
                  </a:cubicBezTo>
                  <a:cubicBezTo>
                    <a:pt x="39" y="36"/>
                    <a:pt x="46" y="22"/>
                    <a:pt x="42" y="12"/>
                  </a:cubicBezTo>
                  <a:cubicBezTo>
                    <a:pt x="40" y="4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p28"/>
            <p:cNvSpPr/>
            <p:nvPr/>
          </p:nvSpPr>
          <p:spPr>
            <a:xfrm>
              <a:off x="5158050" y="1344300"/>
              <a:ext cx="3275" cy="825"/>
            </a:xfrm>
            <a:custGeom>
              <a:avLst/>
              <a:gdLst/>
              <a:ahLst/>
              <a:cxnLst/>
              <a:rect l="l" t="t" r="r" b="b"/>
              <a:pathLst>
                <a:path w="131" h="33" extrusionOk="0">
                  <a:moveTo>
                    <a:pt x="103" y="1"/>
                  </a:moveTo>
                  <a:cubicBezTo>
                    <a:pt x="90" y="1"/>
                    <a:pt x="74" y="3"/>
                    <a:pt x="57" y="8"/>
                  </a:cubicBezTo>
                  <a:cubicBezTo>
                    <a:pt x="1" y="23"/>
                    <a:pt x="1" y="26"/>
                    <a:pt x="46" y="29"/>
                  </a:cubicBezTo>
                  <a:cubicBezTo>
                    <a:pt x="66" y="31"/>
                    <a:pt x="81" y="32"/>
                    <a:pt x="93" y="32"/>
                  </a:cubicBezTo>
                  <a:cubicBezTo>
                    <a:pt x="123" y="32"/>
                    <a:pt x="130" y="26"/>
                    <a:pt x="126" y="8"/>
                  </a:cubicBezTo>
                  <a:cubicBezTo>
                    <a:pt x="124" y="3"/>
                    <a:pt x="115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4" name="Google Shape;2154;p28"/>
            <p:cNvSpPr/>
            <p:nvPr/>
          </p:nvSpPr>
          <p:spPr>
            <a:xfrm>
              <a:off x="5162300" y="1344025"/>
              <a:ext cx="1600" cy="575"/>
            </a:xfrm>
            <a:custGeom>
              <a:avLst/>
              <a:gdLst/>
              <a:ahLst/>
              <a:cxnLst/>
              <a:rect l="l" t="t" r="r" b="b"/>
              <a:pathLst>
                <a:path w="64" h="23" extrusionOk="0">
                  <a:moveTo>
                    <a:pt x="50" y="1"/>
                  </a:moveTo>
                  <a:cubicBezTo>
                    <a:pt x="46" y="1"/>
                    <a:pt x="41" y="1"/>
                    <a:pt x="36" y="2"/>
                  </a:cubicBezTo>
                  <a:cubicBezTo>
                    <a:pt x="11" y="9"/>
                    <a:pt x="1" y="16"/>
                    <a:pt x="7" y="19"/>
                  </a:cubicBezTo>
                  <a:cubicBezTo>
                    <a:pt x="11" y="22"/>
                    <a:pt x="16" y="23"/>
                    <a:pt x="22" y="23"/>
                  </a:cubicBezTo>
                  <a:cubicBezTo>
                    <a:pt x="32" y="23"/>
                    <a:pt x="44" y="19"/>
                    <a:pt x="53" y="13"/>
                  </a:cubicBezTo>
                  <a:cubicBezTo>
                    <a:pt x="63" y="5"/>
                    <a:pt x="62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5" name="Google Shape;2155;p28"/>
            <p:cNvSpPr/>
            <p:nvPr/>
          </p:nvSpPr>
          <p:spPr>
            <a:xfrm>
              <a:off x="5165700" y="1342875"/>
              <a:ext cx="1150" cy="950"/>
            </a:xfrm>
            <a:custGeom>
              <a:avLst/>
              <a:gdLst/>
              <a:ahLst/>
              <a:cxnLst/>
              <a:rect l="l" t="t" r="r" b="b"/>
              <a:pathLst>
                <a:path w="46" h="38" extrusionOk="0">
                  <a:moveTo>
                    <a:pt x="30" y="0"/>
                  </a:moveTo>
                  <a:cubicBezTo>
                    <a:pt x="26" y="0"/>
                    <a:pt x="21" y="2"/>
                    <a:pt x="17" y="6"/>
                  </a:cubicBezTo>
                  <a:cubicBezTo>
                    <a:pt x="7" y="17"/>
                    <a:pt x="0" y="27"/>
                    <a:pt x="0" y="35"/>
                  </a:cubicBezTo>
                  <a:cubicBezTo>
                    <a:pt x="4" y="38"/>
                    <a:pt x="14" y="38"/>
                    <a:pt x="28" y="38"/>
                  </a:cubicBezTo>
                  <a:cubicBezTo>
                    <a:pt x="38" y="35"/>
                    <a:pt x="45" y="20"/>
                    <a:pt x="42" y="10"/>
                  </a:cubicBezTo>
                  <a:cubicBezTo>
                    <a:pt x="40" y="4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p28"/>
            <p:cNvSpPr/>
            <p:nvPr/>
          </p:nvSpPr>
          <p:spPr>
            <a:xfrm>
              <a:off x="5168450" y="13422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36" y="1"/>
                  </a:moveTo>
                  <a:cubicBezTo>
                    <a:pt x="30" y="1"/>
                    <a:pt x="24" y="2"/>
                    <a:pt x="19" y="6"/>
                  </a:cubicBezTo>
                  <a:cubicBezTo>
                    <a:pt x="1" y="24"/>
                    <a:pt x="1" y="34"/>
                    <a:pt x="18" y="34"/>
                  </a:cubicBezTo>
                  <a:cubicBezTo>
                    <a:pt x="24" y="34"/>
                    <a:pt x="33" y="33"/>
                    <a:pt x="43" y="30"/>
                  </a:cubicBezTo>
                  <a:cubicBezTo>
                    <a:pt x="60" y="27"/>
                    <a:pt x="67" y="16"/>
                    <a:pt x="57" y="6"/>
                  </a:cubicBezTo>
                  <a:cubicBezTo>
                    <a:pt x="50" y="2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p28"/>
            <p:cNvSpPr/>
            <p:nvPr/>
          </p:nvSpPr>
          <p:spPr>
            <a:xfrm>
              <a:off x="5178275" y="1343400"/>
              <a:ext cx="2700" cy="875"/>
            </a:xfrm>
            <a:custGeom>
              <a:avLst/>
              <a:gdLst/>
              <a:ahLst/>
              <a:cxnLst/>
              <a:rect l="l" t="t" r="r" b="b"/>
              <a:pathLst>
                <a:path w="108" h="35" extrusionOk="0">
                  <a:moveTo>
                    <a:pt x="44" y="0"/>
                  </a:moveTo>
                  <a:cubicBezTo>
                    <a:pt x="36" y="0"/>
                    <a:pt x="30" y="2"/>
                    <a:pt x="28" y="6"/>
                  </a:cubicBezTo>
                  <a:cubicBezTo>
                    <a:pt x="0" y="30"/>
                    <a:pt x="7" y="34"/>
                    <a:pt x="63" y="34"/>
                  </a:cubicBezTo>
                  <a:cubicBezTo>
                    <a:pt x="104" y="30"/>
                    <a:pt x="108" y="27"/>
                    <a:pt x="76" y="9"/>
                  </a:cubicBezTo>
                  <a:cubicBezTo>
                    <a:pt x="66" y="4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p28"/>
            <p:cNvSpPr/>
            <p:nvPr/>
          </p:nvSpPr>
          <p:spPr>
            <a:xfrm>
              <a:off x="5181375" y="1342825"/>
              <a:ext cx="3075" cy="1125"/>
            </a:xfrm>
            <a:custGeom>
              <a:avLst/>
              <a:gdLst/>
              <a:ahLst/>
              <a:cxnLst/>
              <a:rect l="l" t="t" r="r" b="b"/>
              <a:pathLst>
                <a:path w="123" h="45" extrusionOk="0">
                  <a:moveTo>
                    <a:pt x="73" y="1"/>
                  </a:moveTo>
                  <a:cubicBezTo>
                    <a:pt x="59" y="1"/>
                    <a:pt x="45" y="4"/>
                    <a:pt x="35" y="12"/>
                  </a:cubicBezTo>
                  <a:cubicBezTo>
                    <a:pt x="3" y="33"/>
                    <a:pt x="0" y="45"/>
                    <a:pt x="22" y="45"/>
                  </a:cubicBezTo>
                  <a:cubicBezTo>
                    <a:pt x="33" y="45"/>
                    <a:pt x="49" y="42"/>
                    <a:pt x="70" y="37"/>
                  </a:cubicBezTo>
                  <a:cubicBezTo>
                    <a:pt x="115" y="26"/>
                    <a:pt x="123" y="19"/>
                    <a:pt x="98" y="5"/>
                  </a:cubicBezTo>
                  <a:cubicBezTo>
                    <a:pt x="91" y="2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9" name="Google Shape;2159;p28"/>
            <p:cNvSpPr/>
            <p:nvPr/>
          </p:nvSpPr>
          <p:spPr>
            <a:xfrm>
              <a:off x="5193700" y="1370600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2" y="0"/>
                    <a:pt x="45" y="2"/>
                    <a:pt x="35" y="4"/>
                  </a:cubicBezTo>
                  <a:cubicBezTo>
                    <a:pt x="11" y="8"/>
                    <a:pt x="0" y="18"/>
                    <a:pt x="8" y="21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19"/>
                    <a:pt x="53" y="11"/>
                  </a:cubicBezTo>
                  <a:cubicBezTo>
                    <a:pt x="64" y="4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0" name="Google Shape;2160;p28"/>
            <p:cNvSpPr/>
            <p:nvPr/>
          </p:nvSpPr>
          <p:spPr>
            <a:xfrm>
              <a:off x="5187325" y="1340750"/>
              <a:ext cx="5050" cy="1625"/>
            </a:xfrm>
            <a:custGeom>
              <a:avLst/>
              <a:gdLst/>
              <a:ahLst/>
              <a:cxnLst/>
              <a:rect l="l" t="t" r="r" b="b"/>
              <a:pathLst>
                <a:path w="202" h="65" extrusionOk="0">
                  <a:moveTo>
                    <a:pt x="187" y="1"/>
                  </a:moveTo>
                  <a:cubicBezTo>
                    <a:pt x="170" y="1"/>
                    <a:pt x="130" y="13"/>
                    <a:pt x="44" y="43"/>
                  </a:cubicBezTo>
                  <a:cubicBezTo>
                    <a:pt x="1" y="56"/>
                    <a:pt x="6" y="64"/>
                    <a:pt x="49" y="64"/>
                  </a:cubicBezTo>
                  <a:cubicBezTo>
                    <a:pt x="65" y="64"/>
                    <a:pt x="87" y="63"/>
                    <a:pt x="114" y="60"/>
                  </a:cubicBezTo>
                  <a:cubicBezTo>
                    <a:pt x="172" y="53"/>
                    <a:pt x="200" y="43"/>
                    <a:pt x="200" y="22"/>
                  </a:cubicBezTo>
                  <a:cubicBezTo>
                    <a:pt x="202" y="8"/>
                    <a:pt x="201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p28"/>
            <p:cNvSpPr/>
            <p:nvPr/>
          </p:nvSpPr>
          <p:spPr>
            <a:xfrm>
              <a:off x="5219375" y="135442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61" y="0"/>
                  </a:moveTo>
                  <a:cubicBezTo>
                    <a:pt x="46" y="0"/>
                    <a:pt x="30" y="11"/>
                    <a:pt x="14" y="34"/>
                  </a:cubicBezTo>
                  <a:cubicBezTo>
                    <a:pt x="1" y="58"/>
                    <a:pt x="4" y="68"/>
                    <a:pt x="28" y="76"/>
                  </a:cubicBezTo>
                  <a:cubicBezTo>
                    <a:pt x="41" y="79"/>
                    <a:pt x="52" y="80"/>
                    <a:pt x="62" y="80"/>
                  </a:cubicBezTo>
                  <a:cubicBezTo>
                    <a:pt x="93" y="80"/>
                    <a:pt x="105" y="63"/>
                    <a:pt x="94" y="34"/>
                  </a:cubicBezTo>
                  <a:cubicBezTo>
                    <a:pt x="87" y="11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2" name="Google Shape;2162;p28"/>
            <p:cNvSpPr/>
            <p:nvPr/>
          </p:nvSpPr>
          <p:spPr>
            <a:xfrm>
              <a:off x="5222875" y="1350650"/>
              <a:ext cx="10225" cy="5075"/>
            </a:xfrm>
            <a:custGeom>
              <a:avLst/>
              <a:gdLst/>
              <a:ahLst/>
              <a:cxnLst/>
              <a:rect l="l" t="t" r="r" b="b"/>
              <a:pathLst>
                <a:path w="409" h="203" extrusionOk="0">
                  <a:moveTo>
                    <a:pt x="370" y="0"/>
                  </a:moveTo>
                  <a:cubicBezTo>
                    <a:pt x="348" y="0"/>
                    <a:pt x="312" y="4"/>
                    <a:pt x="270" y="11"/>
                  </a:cubicBezTo>
                  <a:cubicBezTo>
                    <a:pt x="183" y="22"/>
                    <a:pt x="120" y="43"/>
                    <a:pt x="107" y="60"/>
                  </a:cubicBezTo>
                  <a:cubicBezTo>
                    <a:pt x="98" y="73"/>
                    <a:pt x="89" y="79"/>
                    <a:pt x="80" y="79"/>
                  </a:cubicBezTo>
                  <a:cubicBezTo>
                    <a:pt x="75" y="79"/>
                    <a:pt x="70" y="77"/>
                    <a:pt x="66" y="73"/>
                  </a:cubicBezTo>
                  <a:cubicBezTo>
                    <a:pt x="61" y="69"/>
                    <a:pt x="56" y="66"/>
                    <a:pt x="50" y="66"/>
                  </a:cubicBezTo>
                  <a:cubicBezTo>
                    <a:pt x="41" y="66"/>
                    <a:pt x="31" y="74"/>
                    <a:pt x="20" y="87"/>
                  </a:cubicBezTo>
                  <a:cubicBezTo>
                    <a:pt x="1" y="117"/>
                    <a:pt x="3" y="128"/>
                    <a:pt x="35" y="128"/>
                  </a:cubicBezTo>
                  <a:cubicBezTo>
                    <a:pt x="44" y="128"/>
                    <a:pt x="55" y="127"/>
                    <a:pt x="69" y="126"/>
                  </a:cubicBezTo>
                  <a:cubicBezTo>
                    <a:pt x="93" y="122"/>
                    <a:pt x="128" y="119"/>
                    <a:pt x="145" y="119"/>
                  </a:cubicBezTo>
                  <a:cubicBezTo>
                    <a:pt x="162" y="119"/>
                    <a:pt x="170" y="105"/>
                    <a:pt x="162" y="84"/>
                  </a:cubicBezTo>
                  <a:cubicBezTo>
                    <a:pt x="152" y="63"/>
                    <a:pt x="162" y="53"/>
                    <a:pt x="197" y="49"/>
                  </a:cubicBezTo>
                  <a:cubicBezTo>
                    <a:pt x="205" y="49"/>
                    <a:pt x="211" y="49"/>
                    <a:pt x="218" y="49"/>
                  </a:cubicBezTo>
                  <a:cubicBezTo>
                    <a:pt x="266" y="49"/>
                    <a:pt x="275" y="61"/>
                    <a:pt x="256" y="91"/>
                  </a:cubicBezTo>
                  <a:cubicBezTo>
                    <a:pt x="246" y="103"/>
                    <a:pt x="240" y="109"/>
                    <a:pt x="235" y="109"/>
                  </a:cubicBezTo>
                  <a:cubicBezTo>
                    <a:pt x="232" y="109"/>
                    <a:pt x="230" y="105"/>
                    <a:pt x="228" y="98"/>
                  </a:cubicBezTo>
                  <a:cubicBezTo>
                    <a:pt x="227" y="94"/>
                    <a:pt x="225" y="93"/>
                    <a:pt x="222" y="93"/>
                  </a:cubicBezTo>
                  <a:cubicBezTo>
                    <a:pt x="215" y="93"/>
                    <a:pt x="201" y="106"/>
                    <a:pt x="186" y="126"/>
                  </a:cubicBezTo>
                  <a:cubicBezTo>
                    <a:pt x="172" y="150"/>
                    <a:pt x="148" y="169"/>
                    <a:pt x="131" y="169"/>
                  </a:cubicBezTo>
                  <a:cubicBezTo>
                    <a:pt x="128" y="169"/>
                    <a:pt x="126" y="168"/>
                    <a:pt x="124" y="167"/>
                  </a:cubicBezTo>
                  <a:cubicBezTo>
                    <a:pt x="120" y="167"/>
                    <a:pt x="118" y="167"/>
                    <a:pt x="116" y="167"/>
                  </a:cubicBezTo>
                  <a:cubicBezTo>
                    <a:pt x="105" y="167"/>
                    <a:pt x="112" y="174"/>
                    <a:pt x="135" y="188"/>
                  </a:cubicBezTo>
                  <a:cubicBezTo>
                    <a:pt x="149" y="198"/>
                    <a:pt x="159" y="202"/>
                    <a:pt x="167" y="202"/>
                  </a:cubicBezTo>
                  <a:cubicBezTo>
                    <a:pt x="177" y="202"/>
                    <a:pt x="183" y="196"/>
                    <a:pt x="186" y="185"/>
                  </a:cubicBezTo>
                  <a:cubicBezTo>
                    <a:pt x="197" y="153"/>
                    <a:pt x="232" y="136"/>
                    <a:pt x="343" y="102"/>
                  </a:cubicBezTo>
                  <a:cubicBezTo>
                    <a:pt x="394" y="87"/>
                    <a:pt x="409" y="73"/>
                    <a:pt x="391" y="57"/>
                  </a:cubicBezTo>
                  <a:cubicBezTo>
                    <a:pt x="381" y="43"/>
                    <a:pt x="381" y="22"/>
                    <a:pt x="391" y="8"/>
                  </a:cubicBezTo>
                  <a:cubicBezTo>
                    <a:pt x="398" y="3"/>
                    <a:pt x="389" y="0"/>
                    <a:pt x="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3" name="Google Shape;2163;p28"/>
            <p:cNvSpPr/>
            <p:nvPr/>
          </p:nvSpPr>
          <p:spPr>
            <a:xfrm>
              <a:off x="5223450" y="1354050"/>
              <a:ext cx="1675" cy="2200"/>
            </a:xfrm>
            <a:custGeom>
              <a:avLst/>
              <a:gdLst/>
              <a:ahLst/>
              <a:cxnLst/>
              <a:rect l="l" t="t" r="r" b="b"/>
              <a:pathLst>
                <a:path w="67" h="88" extrusionOk="0">
                  <a:moveTo>
                    <a:pt x="42" y="1"/>
                  </a:moveTo>
                  <a:cubicBezTo>
                    <a:pt x="38" y="1"/>
                    <a:pt x="32" y="12"/>
                    <a:pt x="22" y="35"/>
                  </a:cubicBezTo>
                  <a:cubicBezTo>
                    <a:pt x="4" y="75"/>
                    <a:pt x="1" y="88"/>
                    <a:pt x="15" y="88"/>
                  </a:cubicBezTo>
                  <a:cubicBezTo>
                    <a:pt x="20" y="88"/>
                    <a:pt x="28" y="86"/>
                    <a:pt x="38" y="83"/>
                  </a:cubicBezTo>
                  <a:cubicBezTo>
                    <a:pt x="59" y="80"/>
                    <a:pt x="67" y="59"/>
                    <a:pt x="56" y="31"/>
                  </a:cubicBezTo>
                  <a:cubicBezTo>
                    <a:pt x="49" y="1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p28"/>
            <p:cNvSpPr/>
            <p:nvPr/>
          </p:nvSpPr>
          <p:spPr>
            <a:xfrm>
              <a:off x="5225950" y="1339000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54" y="1"/>
                  </a:moveTo>
                  <a:cubicBezTo>
                    <a:pt x="51" y="1"/>
                    <a:pt x="45" y="1"/>
                    <a:pt x="39" y="2"/>
                  </a:cubicBezTo>
                  <a:cubicBezTo>
                    <a:pt x="15" y="9"/>
                    <a:pt x="1" y="16"/>
                    <a:pt x="12" y="19"/>
                  </a:cubicBezTo>
                  <a:cubicBezTo>
                    <a:pt x="15" y="22"/>
                    <a:pt x="20" y="23"/>
                    <a:pt x="26" y="23"/>
                  </a:cubicBezTo>
                  <a:cubicBezTo>
                    <a:pt x="36" y="23"/>
                    <a:pt x="48" y="19"/>
                    <a:pt x="57" y="12"/>
                  </a:cubicBezTo>
                  <a:cubicBezTo>
                    <a:pt x="67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p28"/>
            <p:cNvSpPr/>
            <p:nvPr/>
          </p:nvSpPr>
          <p:spPr>
            <a:xfrm>
              <a:off x="5234275" y="1350050"/>
              <a:ext cx="8350" cy="2200"/>
            </a:xfrm>
            <a:custGeom>
              <a:avLst/>
              <a:gdLst/>
              <a:ahLst/>
              <a:cxnLst/>
              <a:rect l="l" t="t" r="r" b="b"/>
              <a:pathLst>
                <a:path w="334" h="88" extrusionOk="0">
                  <a:moveTo>
                    <a:pt x="294" y="1"/>
                  </a:moveTo>
                  <a:cubicBezTo>
                    <a:pt x="226" y="1"/>
                    <a:pt x="75" y="33"/>
                    <a:pt x="33" y="63"/>
                  </a:cubicBezTo>
                  <a:cubicBezTo>
                    <a:pt x="18" y="73"/>
                    <a:pt x="1" y="84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18" y="88"/>
                    <a:pt x="89" y="71"/>
                    <a:pt x="178" y="49"/>
                  </a:cubicBezTo>
                  <a:cubicBezTo>
                    <a:pt x="286" y="22"/>
                    <a:pt x="334" y="4"/>
                    <a:pt x="303" y="1"/>
                  </a:cubicBezTo>
                  <a:cubicBezTo>
                    <a:pt x="300" y="1"/>
                    <a:pt x="297" y="1"/>
                    <a:pt x="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p28"/>
            <p:cNvSpPr/>
            <p:nvPr/>
          </p:nvSpPr>
          <p:spPr>
            <a:xfrm>
              <a:off x="5245225" y="1347950"/>
              <a:ext cx="1925" cy="725"/>
            </a:xfrm>
            <a:custGeom>
              <a:avLst/>
              <a:gdLst/>
              <a:ahLst/>
              <a:cxnLst/>
              <a:rect l="l" t="t" r="r" b="b"/>
              <a:pathLst>
                <a:path w="77" h="29" extrusionOk="0">
                  <a:moveTo>
                    <a:pt x="46" y="0"/>
                  </a:moveTo>
                  <a:cubicBezTo>
                    <a:pt x="42" y="0"/>
                    <a:pt x="37" y="1"/>
                    <a:pt x="32" y="1"/>
                  </a:cubicBezTo>
                  <a:cubicBezTo>
                    <a:pt x="14" y="8"/>
                    <a:pt x="0" y="15"/>
                    <a:pt x="0" y="19"/>
                  </a:cubicBezTo>
                  <a:cubicBezTo>
                    <a:pt x="0" y="22"/>
                    <a:pt x="17" y="26"/>
                    <a:pt x="42" y="29"/>
                  </a:cubicBezTo>
                  <a:cubicBezTo>
                    <a:pt x="62" y="29"/>
                    <a:pt x="77" y="22"/>
                    <a:pt x="73" y="11"/>
                  </a:cubicBezTo>
                  <a:cubicBezTo>
                    <a:pt x="71" y="4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p28"/>
            <p:cNvSpPr/>
            <p:nvPr/>
          </p:nvSpPr>
          <p:spPr>
            <a:xfrm>
              <a:off x="5268625" y="1334000"/>
              <a:ext cx="1575" cy="575"/>
            </a:xfrm>
            <a:custGeom>
              <a:avLst/>
              <a:gdLst/>
              <a:ahLst/>
              <a:cxnLst/>
              <a:rect l="l" t="t" r="r" b="b"/>
              <a:pathLst>
                <a:path w="63" h="23" extrusionOk="0">
                  <a:moveTo>
                    <a:pt x="55" y="1"/>
                  </a:moveTo>
                  <a:cubicBezTo>
                    <a:pt x="51" y="1"/>
                    <a:pt x="44" y="2"/>
                    <a:pt x="36" y="4"/>
                  </a:cubicBezTo>
                  <a:cubicBezTo>
                    <a:pt x="12" y="11"/>
                    <a:pt x="1" y="18"/>
                    <a:pt x="12" y="22"/>
                  </a:cubicBezTo>
                  <a:cubicBezTo>
                    <a:pt x="13" y="22"/>
                    <a:pt x="16" y="23"/>
                    <a:pt x="19" y="23"/>
                  </a:cubicBezTo>
                  <a:cubicBezTo>
                    <a:pt x="28" y="23"/>
                    <a:pt x="43" y="19"/>
                    <a:pt x="53" y="11"/>
                  </a:cubicBezTo>
                  <a:cubicBezTo>
                    <a:pt x="62" y="4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p28"/>
            <p:cNvSpPr/>
            <p:nvPr/>
          </p:nvSpPr>
          <p:spPr>
            <a:xfrm>
              <a:off x="5271175" y="1333200"/>
              <a:ext cx="2700" cy="675"/>
            </a:xfrm>
            <a:custGeom>
              <a:avLst/>
              <a:gdLst/>
              <a:ahLst/>
              <a:cxnLst/>
              <a:rect l="l" t="t" r="r" b="b"/>
              <a:pathLst>
                <a:path w="108" h="27" extrusionOk="0">
                  <a:moveTo>
                    <a:pt x="100" y="0"/>
                  </a:moveTo>
                  <a:cubicBezTo>
                    <a:pt x="92" y="0"/>
                    <a:pt x="76" y="3"/>
                    <a:pt x="55" y="9"/>
                  </a:cubicBezTo>
                  <a:cubicBezTo>
                    <a:pt x="19" y="17"/>
                    <a:pt x="1" y="27"/>
                    <a:pt x="13" y="27"/>
                  </a:cubicBezTo>
                  <a:cubicBezTo>
                    <a:pt x="15" y="27"/>
                    <a:pt x="17" y="27"/>
                    <a:pt x="20" y="26"/>
                  </a:cubicBezTo>
                  <a:cubicBezTo>
                    <a:pt x="41" y="26"/>
                    <a:pt x="79" y="19"/>
                    <a:pt x="97" y="9"/>
                  </a:cubicBezTo>
                  <a:cubicBezTo>
                    <a:pt x="107" y="3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p28"/>
            <p:cNvSpPr/>
            <p:nvPr/>
          </p:nvSpPr>
          <p:spPr>
            <a:xfrm>
              <a:off x="5283125" y="1325300"/>
              <a:ext cx="2800" cy="750"/>
            </a:xfrm>
            <a:custGeom>
              <a:avLst/>
              <a:gdLst/>
              <a:ahLst/>
              <a:cxnLst/>
              <a:rect l="l" t="t" r="r" b="b"/>
              <a:pathLst>
                <a:path w="112" h="30" extrusionOk="0">
                  <a:moveTo>
                    <a:pt x="104" y="1"/>
                  </a:moveTo>
                  <a:cubicBezTo>
                    <a:pt x="96" y="1"/>
                    <a:pt x="80" y="4"/>
                    <a:pt x="59" y="9"/>
                  </a:cubicBezTo>
                  <a:cubicBezTo>
                    <a:pt x="18" y="19"/>
                    <a:pt x="0" y="30"/>
                    <a:pt x="21" y="30"/>
                  </a:cubicBezTo>
                  <a:cubicBezTo>
                    <a:pt x="45" y="30"/>
                    <a:pt x="80" y="19"/>
                    <a:pt x="101" y="9"/>
                  </a:cubicBezTo>
                  <a:cubicBezTo>
                    <a:pt x="111" y="4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0" name="Google Shape;2170;p28"/>
            <p:cNvSpPr/>
            <p:nvPr/>
          </p:nvSpPr>
          <p:spPr>
            <a:xfrm>
              <a:off x="5284875" y="1329900"/>
              <a:ext cx="1625" cy="600"/>
            </a:xfrm>
            <a:custGeom>
              <a:avLst/>
              <a:gdLst/>
              <a:ahLst/>
              <a:cxnLst/>
              <a:rect l="l" t="t" r="r" b="b"/>
              <a:pathLst>
                <a:path w="65" h="24" extrusionOk="0">
                  <a:moveTo>
                    <a:pt x="51" y="0"/>
                  </a:moveTo>
                  <a:cubicBezTo>
                    <a:pt x="47" y="0"/>
                    <a:pt x="41" y="1"/>
                    <a:pt x="34" y="2"/>
                  </a:cubicBezTo>
                  <a:cubicBezTo>
                    <a:pt x="10" y="8"/>
                    <a:pt x="0" y="16"/>
                    <a:pt x="7" y="22"/>
                  </a:cubicBezTo>
                  <a:cubicBezTo>
                    <a:pt x="9" y="23"/>
                    <a:pt x="13" y="24"/>
                    <a:pt x="16" y="24"/>
                  </a:cubicBezTo>
                  <a:cubicBezTo>
                    <a:pt x="27" y="24"/>
                    <a:pt x="41" y="20"/>
                    <a:pt x="52" y="12"/>
                  </a:cubicBezTo>
                  <a:cubicBezTo>
                    <a:pt x="65" y="4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p28"/>
            <p:cNvSpPr/>
            <p:nvPr/>
          </p:nvSpPr>
          <p:spPr>
            <a:xfrm>
              <a:off x="5288250" y="1329125"/>
              <a:ext cx="1325" cy="1100"/>
            </a:xfrm>
            <a:custGeom>
              <a:avLst/>
              <a:gdLst/>
              <a:ahLst/>
              <a:cxnLst/>
              <a:rect l="l" t="t" r="r" b="b"/>
              <a:pathLst>
                <a:path w="53" h="44" extrusionOk="0">
                  <a:moveTo>
                    <a:pt x="29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7" y="5"/>
                    <a:pt x="0" y="15"/>
                    <a:pt x="3" y="29"/>
                  </a:cubicBezTo>
                  <a:cubicBezTo>
                    <a:pt x="7" y="39"/>
                    <a:pt x="21" y="43"/>
                    <a:pt x="35" y="43"/>
                  </a:cubicBezTo>
                  <a:cubicBezTo>
                    <a:pt x="45" y="39"/>
                    <a:pt x="53" y="26"/>
                    <a:pt x="48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2" name="Google Shape;2172;p28"/>
            <p:cNvSpPr/>
            <p:nvPr/>
          </p:nvSpPr>
          <p:spPr>
            <a:xfrm>
              <a:off x="5293100" y="1329025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22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0" y="6"/>
                    <a:pt x="4" y="12"/>
                    <a:pt x="14" y="22"/>
                  </a:cubicBezTo>
                  <a:cubicBezTo>
                    <a:pt x="21" y="29"/>
                    <a:pt x="34" y="32"/>
                    <a:pt x="47" y="32"/>
                  </a:cubicBezTo>
                  <a:cubicBezTo>
                    <a:pt x="55" y="32"/>
                    <a:pt x="63" y="31"/>
                    <a:pt x="70" y="30"/>
                  </a:cubicBezTo>
                  <a:cubicBezTo>
                    <a:pt x="104" y="19"/>
                    <a:pt x="104" y="16"/>
                    <a:pt x="70" y="9"/>
                  </a:cubicBezTo>
                  <a:cubicBezTo>
                    <a:pt x="52" y="4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3" name="Google Shape;2173;p28"/>
            <p:cNvSpPr/>
            <p:nvPr/>
          </p:nvSpPr>
          <p:spPr>
            <a:xfrm>
              <a:off x="5294125" y="1325400"/>
              <a:ext cx="3500" cy="700"/>
            </a:xfrm>
            <a:custGeom>
              <a:avLst/>
              <a:gdLst/>
              <a:ahLst/>
              <a:cxnLst/>
              <a:rect l="l" t="t" r="r" b="b"/>
              <a:pathLst>
                <a:path w="140" h="28" extrusionOk="0">
                  <a:moveTo>
                    <a:pt x="60" y="1"/>
                  </a:moveTo>
                  <a:cubicBezTo>
                    <a:pt x="49" y="1"/>
                    <a:pt x="38" y="2"/>
                    <a:pt x="29" y="5"/>
                  </a:cubicBezTo>
                  <a:cubicBezTo>
                    <a:pt x="1" y="12"/>
                    <a:pt x="1" y="15"/>
                    <a:pt x="36" y="22"/>
                  </a:cubicBezTo>
                  <a:cubicBezTo>
                    <a:pt x="48" y="26"/>
                    <a:pt x="66" y="28"/>
                    <a:pt x="82" y="28"/>
                  </a:cubicBezTo>
                  <a:cubicBezTo>
                    <a:pt x="92" y="28"/>
                    <a:pt x="102" y="27"/>
                    <a:pt x="109" y="26"/>
                  </a:cubicBezTo>
                  <a:cubicBezTo>
                    <a:pt x="140" y="18"/>
                    <a:pt x="140" y="15"/>
                    <a:pt x="101" y="5"/>
                  </a:cubicBezTo>
                  <a:cubicBezTo>
                    <a:pt x="90" y="3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p28"/>
            <p:cNvSpPr/>
            <p:nvPr/>
          </p:nvSpPr>
          <p:spPr>
            <a:xfrm>
              <a:off x="5294925" y="1322925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76" y="0"/>
                  </a:moveTo>
                  <a:cubicBezTo>
                    <a:pt x="69" y="0"/>
                    <a:pt x="57" y="2"/>
                    <a:pt x="42" y="7"/>
                  </a:cubicBezTo>
                  <a:cubicBezTo>
                    <a:pt x="15" y="13"/>
                    <a:pt x="0" y="27"/>
                    <a:pt x="10" y="34"/>
                  </a:cubicBezTo>
                  <a:cubicBezTo>
                    <a:pt x="15" y="39"/>
                    <a:pt x="22" y="41"/>
                    <a:pt x="30" y="41"/>
                  </a:cubicBezTo>
                  <a:cubicBezTo>
                    <a:pt x="41" y="41"/>
                    <a:pt x="53" y="37"/>
                    <a:pt x="63" y="31"/>
                  </a:cubicBezTo>
                  <a:cubicBezTo>
                    <a:pt x="90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28"/>
            <p:cNvSpPr/>
            <p:nvPr/>
          </p:nvSpPr>
          <p:spPr>
            <a:xfrm>
              <a:off x="5297775" y="1324550"/>
              <a:ext cx="2375" cy="1075"/>
            </a:xfrm>
            <a:custGeom>
              <a:avLst/>
              <a:gdLst/>
              <a:ahLst/>
              <a:cxnLst/>
              <a:rect l="l" t="t" r="r" b="b"/>
              <a:pathLst>
                <a:path w="95" h="43" extrusionOk="0">
                  <a:moveTo>
                    <a:pt x="67" y="1"/>
                  </a:moveTo>
                  <a:cubicBezTo>
                    <a:pt x="60" y="1"/>
                    <a:pt x="51" y="2"/>
                    <a:pt x="42" y="4"/>
                  </a:cubicBezTo>
                  <a:cubicBezTo>
                    <a:pt x="15" y="7"/>
                    <a:pt x="0" y="18"/>
                    <a:pt x="0" y="32"/>
                  </a:cubicBezTo>
                  <a:cubicBezTo>
                    <a:pt x="3" y="39"/>
                    <a:pt x="14" y="42"/>
                    <a:pt x="29" y="42"/>
                  </a:cubicBezTo>
                  <a:cubicBezTo>
                    <a:pt x="36" y="42"/>
                    <a:pt x="44" y="41"/>
                    <a:pt x="53" y="39"/>
                  </a:cubicBezTo>
                  <a:cubicBezTo>
                    <a:pt x="77" y="32"/>
                    <a:pt x="95" y="18"/>
                    <a:pt x="95" y="11"/>
                  </a:cubicBezTo>
                  <a:cubicBezTo>
                    <a:pt x="92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p28"/>
            <p:cNvSpPr/>
            <p:nvPr/>
          </p:nvSpPr>
          <p:spPr>
            <a:xfrm>
              <a:off x="5298475" y="1322775"/>
              <a:ext cx="4875" cy="2550"/>
            </a:xfrm>
            <a:custGeom>
              <a:avLst/>
              <a:gdLst/>
              <a:ahLst/>
              <a:cxnLst/>
              <a:rect l="l" t="t" r="r" b="b"/>
              <a:pathLst>
                <a:path w="195" h="102" extrusionOk="0">
                  <a:moveTo>
                    <a:pt x="101" y="1"/>
                  </a:moveTo>
                  <a:cubicBezTo>
                    <a:pt x="92" y="1"/>
                    <a:pt x="81" y="1"/>
                    <a:pt x="70" y="2"/>
                  </a:cubicBezTo>
                  <a:cubicBezTo>
                    <a:pt x="22" y="9"/>
                    <a:pt x="1" y="16"/>
                    <a:pt x="11" y="27"/>
                  </a:cubicBezTo>
                  <a:cubicBezTo>
                    <a:pt x="19" y="32"/>
                    <a:pt x="34" y="35"/>
                    <a:pt x="48" y="35"/>
                  </a:cubicBezTo>
                  <a:cubicBezTo>
                    <a:pt x="53" y="35"/>
                    <a:pt x="59" y="34"/>
                    <a:pt x="63" y="33"/>
                  </a:cubicBezTo>
                  <a:cubicBezTo>
                    <a:pt x="65" y="33"/>
                    <a:pt x="67" y="33"/>
                    <a:pt x="70" y="33"/>
                  </a:cubicBezTo>
                  <a:cubicBezTo>
                    <a:pt x="88" y="33"/>
                    <a:pt x="102" y="46"/>
                    <a:pt x="108" y="64"/>
                  </a:cubicBezTo>
                  <a:cubicBezTo>
                    <a:pt x="115" y="89"/>
                    <a:pt x="123" y="101"/>
                    <a:pt x="132" y="101"/>
                  </a:cubicBezTo>
                  <a:cubicBezTo>
                    <a:pt x="142" y="101"/>
                    <a:pt x="153" y="89"/>
                    <a:pt x="167" y="64"/>
                  </a:cubicBezTo>
                  <a:cubicBezTo>
                    <a:pt x="194" y="22"/>
                    <a:pt x="171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p28"/>
            <p:cNvSpPr/>
            <p:nvPr/>
          </p:nvSpPr>
          <p:spPr>
            <a:xfrm>
              <a:off x="5309575" y="1325400"/>
              <a:ext cx="3500" cy="900"/>
            </a:xfrm>
            <a:custGeom>
              <a:avLst/>
              <a:gdLst/>
              <a:ahLst/>
              <a:cxnLst/>
              <a:rect l="l" t="t" r="r" b="b"/>
              <a:pathLst>
                <a:path w="140" h="36" extrusionOk="0">
                  <a:moveTo>
                    <a:pt x="115" y="0"/>
                  </a:moveTo>
                  <a:cubicBezTo>
                    <a:pt x="101" y="0"/>
                    <a:pt x="84" y="3"/>
                    <a:pt x="66" y="8"/>
                  </a:cubicBezTo>
                  <a:cubicBezTo>
                    <a:pt x="28" y="18"/>
                    <a:pt x="1" y="29"/>
                    <a:pt x="1" y="33"/>
                  </a:cubicBezTo>
                  <a:cubicBezTo>
                    <a:pt x="1" y="34"/>
                    <a:pt x="9" y="35"/>
                    <a:pt x="23" y="35"/>
                  </a:cubicBezTo>
                  <a:cubicBezTo>
                    <a:pt x="36" y="35"/>
                    <a:pt x="55" y="34"/>
                    <a:pt x="74" y="33"/>
                  </a:cubicBezTo>
                  <a:cubicBezTo>
                    <a:pt x="111" y="26"/>
                    <a:pt x="140" y="15"/>
                    <a:pt x="140" y="8"/>
                  </a:cubicBezTo>
                  <a:cubicBezTo>
                    <a:pt x="138" y="3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p28"/>
            <p:cNvSpPr/>
            <p:nvPr/>
          </p:nvSpPr>
          <p:spPr>
            <a:xfrm>
              <a:off x="5313300" y="1327825"/>
              <a:ext cx="10975" cy="1800"/>
            </a:xfrm>
            <a:custGeom>
              <a:avLst/>
              <a:gdLst/>
              <a:ahLst/>
              <a:cxnLst/>
              <a:rect l="l" t="t" r="r" b="b"/>
              <a:pathLst>
                <a:path w="439" h="72" extrusionOk="0">
                  <a:moveTo>
                    <a:pt x="420" y="0"/>
                  </a:moveTo>
                  <a:cubicBezTo>
                    <a:pt x="402" y="0"/>
                    <a:pt x="366" y="5"/>
                    <a:pt x="306" y="15"/>
                  </a:cubicBezTo>
                  <a:cubicBezTo>
                    <a:pt x="220" y="29"/>
                    <a:pt x="116" y="40"/>
                    <a:pt x="74" y="40"/>
                  </a:cubicBezTo>
                  <a:cubicBezTo>
                    <a:pt x="4" y="40"/>
                    <a:pt x="1" y="40"/>
                    <a:pt x="42" y="60"/>
                  </a:cubicBezTo>
                  <a:cubicBezTo>
                    <a:pt x="56" y="67"/>
                    <a:pt x="79" y="71"/>
                    <a:pt x="107" y="71"/>
                  </a:cubicBezTo>
                  <a:cubicBezTo>
                    <a:pt x="135" y="71"/>
                    <a:pt x="168" y="67"/>
                    <a:pt x="202" y="60"/>
                  </a:cubicBezTo>
                  <a:cubicBezTo>
                    <a:pt x="254" y="49"/>
                    <a:pt x="306" y="42"/>
                    <a:pt x="330" y="42"/>
                  </a:cubicBezTo>
                  <a:cubicBezTo>
                    <a:pt x="335" y="42"/>
                    <a:pt x="339" y="42"/>
                    <a:pt x="341" y="43"/>
                  </a:cubicBezTo>
                  <a:cubicBezTo>
                    <a:pt x="343" y="43"/>
                    <a:pt x="346" y="44"/>
                    <a:pt x="348" y="44"/>
                  </a:cubicBezTo>
                  <a:cubicBezTo>
                    <a:pt x="366" y="44"/>
                    <a:pt x="393" y="34"/>
                    <a:pt x="417" y="19"/>
                  </a:cubicBezTo>
                  <a:cubicBezTo>
                    <a:pt x="435" y="6"/>
                    <a:pt x="438" y="0"/>
                    <a:pt x="4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28"/>
            <p:cNvSpPr/>
            <p:nvPr/>
          </p:nvSpPr>
          <p:spPr>
            <a:xfrm>
              <a:off x="5313375" y="13263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4" y="1"/>
                    <a:pt x="36" y="4"/>
                  </a:cubicBezTo>
                  <a:cubicBezTo>
                    <a:pt x="12" y="8"/>
                    <a:pt x="1" y="14"/>
                    <a:pt x="12" y="21"/>
                  </a:cubicBezTo>
                  <a:cubicBezTo>
                    <a:pt x="13" y="22"/>
                    <a:pt x="16" y="22"/>
                    <a:pt x="19" y="22"/>
                  </a:cubicBezTo>
                  <a:cubicBezTo>
                    <a:pt x="28" y="22"/>
                    <a:pt x="43" y="18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28"/>
            <p:cNvSpPr/>
            <p:nvPr/>
          </p:nvSpPr>
          <p:spPr>
            <a:xfrm>
              <a:off x="5325700" y="1326575"/>
              <a:ext cx="3300" cy="1450"/>
            </a:xfrm>
            <a:custGeom>
              <a:avLst/>
              <a:gdLst/>
              <a:ahLst/>
              <a:cxnLst/>
              <a:rect l="l" t="t" r="r" b="b"/>
              <a:pathLst>
                <a:path w="132" h="58" extrusionOk="0">
                  <a:moveTo>
                    <a:pt x="121" y="0"/>
                  </a:moveTo>
                  <a:cubicBezTo>
                    <a:pt x="113" y="0"/>
                    <a:pt x="97" y="4"/>
                    <a:pt x="70" y="10"/>
                  </a:cubicBezTo>
                  <a:cubicBezTo>
                    <a:pt x="33" y="20"/>
                    <a:pt x="1" y="34"/>
                    <a:pt x="4" y="45"/>
                  </a:cubicBezTo>
                  <a:cubicBezTo>
                    <a:pt x="7" y="53"/>
                    <a:pt x="14" y="58"/>
                    <a:pt x="24" y="58"/>
                  </a:cubicBezTo>
                  <a:cubicBezTo>
                    <a:pt x="43" y="58"/>
                    <a:pt x="72" y="44"/>
                    <a:pt x="105" y="20"/>
                  </a:cubicBezTo>
                  <a:cubicBezTo>
                    <a:pt x="125" y="6"/>
                    <a:pt x="131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28"/>
            <p:cNvSpPr/>
            <p:nvPr/>
          </p:nvSpPr>
          <p:spPr>
            <a:xfrm>
              <a:off x="5330675" y="1317850"/>
              <a:ext cx="1300" cy="1025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1"/>
                    <a:pt x="0" y="16"/>
                    <a:pt x="3" y="26"/>
                  </a:cubicBezTo>
                  <a:cubicBezTo>
                    <a:pt x="6" y="35"/>
                    <a:pt x="16" y="41"/>
                    <a:pt x="25" y="41"/>
                  </a:cubicBezTo>
                  <a:cubicBezTo>
                    <a:pt x="27" y="41"/>
                    <a:pt x="29" y="40"/>
                    <a:pt x="31" y="40"/>
                  </a:cubicBezTo>
                  <a:cubicBezTo>
                    <a:pt x="45" y="36"/>
                    <a:pt x="52" y="26"/>
                    <a:pt x="48" y="16"/>
                  </a:cubicBezTo>
                  <a:cubicBezTo>
                    <a:pt x="46" y="5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p28"/>
            <p:cNvSpPr/>
            <p:nvPr/>
          </p:nvSpPr>
          <p:spPr>
            <a:xfrm>
              <a:off x="5333150" y="1321850"/>
              <a:ext cx="6725" cy="2750"/>
            </a:xfrm>
            <a:custGeom>
              <a:avLst/>
              <a:gdLst/>
              <a:ahLst/>
              <a:cxnLst/>
              <a:rect l="l" t="t" r="r" b="b"/>
              <a:pathLst>
                <a:path w="269" h="110" extrusionOk="0">
                  <a:moveTo>
                    <a:pt x="190" y="0"/>
                  </a:moveTo>
                  <a:cubicBezTo>
                    <a:pt x="170" y="0"/>
                    <a:pt x="152" y="10"/>
                    <a:pt x="123" y="35"/>
                  </a:cubicBezTo>
                  <a:cubicBezTo>
                    <a:pt x="95" y="60"/>
                    <a:pt x="57" y="85"/>
                    <a:pt x="36" y="88"/>
                  </a:cubicBezTo>
                  <a:cubicBezTo>
                    <a:pt x="18" y="95"/>
                    <a:pt x="1" y="101"/>
                    <a:pt x="5" y="109"/>
                  </a:cubicBezTo>
                  <a:cubicBezTo>
                    <a:pt x="5" y="109"/>
                    <a:pt x="6" y="110"/>
                    <a:pt x="9" y="110"/>
                  </a:cubicBezTo>
                  <a:cubicBezTo>
                    <a:pt x="19" y="110"/>
                    <a:pt x="55" y="103"/>
                    <a:pt x="95" y="91"/>
                  </a:cubicBezTo>
                  <a:cubicBezTo>
                    <a:pt x="143" y="74"/>
                    <a:pt x="175" y="56"/>
                    <a:pt x="164" y="50"/>
                  </a:cubicBezTo>
                  <a:cubicBezTo>
                    <a:pt x="157" y="43"/>
                    <a:pt x="164" y="32"/>
                    <a:pt x="185" y="29"/>
                  </a:cubicBezTo>
                  <a:cubicBezTo>
                    <a:pt x="189" y="27"/>
                    <a:pt x="193" y="27"/>
                    <a:pt x="197" y="27"/>
                  </a:cubicBezTo>
                  <a:cubicBezTo>
                    <a:pt x="210" y="27"/>
                    <a:pt x="217" y="36"/>
                    <a:pt x="217" y="53"/>
                  </a:cubicBezTo>
                  <a:cubicBezTo>
                    <a:pt x="214" y="68"/>
                    <a:pt x="221" y="81"/>
                    <a:pt x="233" y="81"/>
                  </a:cubicBezTo>
                  <a:cubicBezTo>
                    <a:pt x="234" y="81"/>
                    <a:pt x="236" y="81"/>
                    <a:pt x="237" y="80"/>
                  </a:cubicBezTo>
                  <a:cubicBezTo>
                    <a:pt x="251" y="77"/>
                    <a:pt x="255" y="67"/>
                    <a:pt x="244" y="56"/>
                  </a:cubicBezTo>
                  <a:cubicBezTo>
                    <a:pt x="234" y="50"/>
                    <a:pt x="237" y="35"/>
                    <a:pt x="251" y="32"/>
                  </a:cubicBezTo>
                  <a:cubicBezTo>
                    <a:pt x="268" y="29"/>
                    <a:pt x="255" y="18"/>
                    <a:pt x="227" y="8"/>
                  </a:cubicBezTo>
                  <a:cubicBezTo>
                    <a:pt x="212" y="3"/>
                    <a:pt x="20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28"/>
            <p:cNvSpPr/>
            <p:nvPr/>
          </p:nvSpPr>
          <p:spPr>
            <a:xfrm>
              <a:off x="5334125" y="1326950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8" y="0"/>
                    <a:pt x="42" y="1"/>
                    <a:pt x="35" y="1"/>
                  </a:cubicBezTo>
                  <a:cubicBezTo>
                    <a:pt x="11" y="9"/>
                    <a:pt x="0" y="15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28"/>
            <p:cNvSpPr/>
            <p:nvPr/>
          </p:nvSpPr>
          <p:spPr>
            <a:xfrm>
              <a:off x="5332550" y="1317250"/>
              <a:ext cx="2300" cy="1250"/>
            </a:xfrm>
            <a:custGeom>
              <a:avLst/>
              <a:gdLst/>
              <a:ahLst/>
              <a:cxnLst/>
              <a:rect l="l" t="t" r="r" b="b"/>
              <a:pathLst>
                <a:path w="92" h="50" extrusionOk="0">
                  <a:moveTo>
                    <a:pt x="37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1" y="8"/>
                    <a:pt x="32" y="50"/>
                    <a:pt x="71" y="50"/>
                  </a:cubicBezTo>
                  <a:cubicBezTo>
                    <a:pt x="87" y="50"/>
                    <a:pt x="92" y="40"/>
                    <a:pt x="77" y="25"/>
                  </a:cubicBezTo>
                  <a:cubicBezTo>
                    <a:pt x="65" y="10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p28"/>
            <p:cNvSpPr/>
            <p:nvPr/>
          </p:nvSpPr>
          <p:spPr>
            <a:xfrm>
              <a:off x="5334400" y="131995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3" y="1"/>
                  </a:moveTo>
                  <a:cubicBezTo>
                    <a:pt x="49" y="1"/>
                    <a:pt x="42" y="2"/>
                    <a:pt x="34" y="4"/>
                  </a:cubicBezTo>
                  <a:cubicBezTo>
                    <a:pt x="10" y="7"/>
                    <a:pt x="0" y="18"/>
                    <a:pt x="7" y="22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20"/>
                    <a:pt x="52" y="15"/>
                  </a:cubicBezTo>
                  <a:cubicBezTo>
                    <a:pt x="61" y="5"/>
                    <a:pt x="61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p28"/>
            <p:cNvSpPr/>
            <p:nvPr/>
          </p:nvSpPr>
          <p:spPr>
            <a:xfrm>
              <a:off x="5335750" y="1317750"/>
              <a:ext cx="2900" cy="1400"/>
            </a:xfrm>
            <a:custGeom>
              <a:avLst/>
              <a:gdLst/>
              <a:ahLst/>
              <a:cxnLst/>
              <a:rect l="l" t="t" r="r" b="b"/>
              <a:pathLst>
                <a:path w="116" h="56" extrusionOk="0">
                  <a:moveTo>
                    <a:pt x="95" y="1"/>
                  </a:moveTo>
                  <a:cubicBezTo>
                    <a:pt x="89" y="1"/>
                    <a:pt x="80" y="2"/>
                    <a:pt x="68" y="5"/>
                  </a:cubicBezTo>
                  <a:cubicBezTo>
                    <a:pt x="43" y="12"/>
                    <a:pt x="19" y="23"/>
                    <a:pt x="12" y="33"/>
                  </a:cubicBezTo>
                  <a:cubicBezTo>
                    <a:pt x="2" y="48"/>
                    <a:pt x="0" y="55"/>
                    <a:pt x="7" y="55"/>
                  </a:cubicBezTo>
                  <a:cubicBezTo>
                    <a:pt x="14" y="55"/>
                    <a:pt x="27" y="50"/>
                    <a:pt x="50" y="40"/>
                  </a:cubicBezTo>
                  <a:cubicBezTo>
                    <a:pt x="99" y="18"/>
                    <a:pt x="116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p28"/>
            <p:cNvSpPr/>
            <p:nvPr/>
          </p:nvSpPr>
          <p:spPr>
            <a:xfrm>
              <a:off x="5337850" y="1316050"/>
              <a:ext cx="8025" cy="4250"/>
            </a:xfrm>
            <a:custGeom>
              <a:avLst/>
              <a:gdLst/>
              <a:ahLst/>
              <a:cxnLst/>
              <a:rect l="l" t="t" r="r" b="b"/>
              <a:pathLst>
                <a:path w="321" h="170" extrusionOk="0">
                  <a:moveTo>
                    <a:pt x="282" y="0"/>
                  </a:moveTo>
                  <a:cubicBezTo>
                    <a:pt x="255" y="0"/>
                    <a:pt x="211" y="21"/>
                    <a:pt x="143" y="63"/>
                  </a:cubicBezTo>
                  <a:cubicBezTo>
                    <a:pt x="102" y="88"/>
                    <a:pt x="67" y="105"/>
                    <a:pt x="58" y="105"/>
                  </a:cubicBezTo>
                  <a:cubicBezTo>
                    <a:pt x="57" y="105"/>
                    <a:pt x="56" y="105"/>
                    <a:pt x="56" y="104"/>
                  </a:cubicBezTo>
                  <a:cubicBezTo>
                    <a:pt x="56" y="103"/>
                    <a:pt x="55" y="102"/>
                    <a:pt x="54" y="102"/>
                  </a:cubicBezTo>
                  <a:cubicBezTo>
                    <a:pt x="49" y="102"/>
                    <a:pt x="39" y="109"/>
                    <a:pt x="29" y="125"/>
                  </a:cubicBezTo>
                  <a:cubicBezTo>
                    <a:pt x="7" y="151"/>
                    <a:pt x="0" y="169"/>
                    <a:pt x="7" y="169"/>
                  </a:cubicBezTo>
                  <a:cubicBezTo>
                    <a:pt x="10" y="169"/>
                    <a:pt x="16" y="165"/>
                    <a:pt x="25" y="157"/>
                  </a:cubicBezTo>
                  <a:cubicBezTo>
                    <a:pt x="29" y="152"/>
                    <a:pt x="34" y="150"/>
                    <a:pt x="38" y="150"/>
                  </a:cubicBezTo>
                  <a:cubicBezTo>
                    <a:pt x="43" y="150"/>
                    <a:pt x="47" y="154"/>
                    <a:pt x="49" y="160"/>
                  </a:cubicBezTo>
                  <a:cubicBezTo>
                    <a:pt x="51" y="165"/>
                    <a:pt x="59" y="168"/>
                    <a:pt x="71" y="168"/>
                  </a:cubicBezTo>
                  <a:cubicBezTo>
                    <a:pt x="85" y="168"/>
                    <a:pt x="104" y="164"/>
                    <a:pt x="122" y="157"/>
                  </a:cubicBezTo>
                  <a:cubicBezTo>
                    <a:pt x="157" y="146"/>
                    <a:pt x="184" y="129"/>
                    <a:pt x="184" y="122"/>
                  </a:cubicBezTo>
                  <a:cubicBezTo>
                    <a:pt x="181" y="115"/>
                    <a:pt x="184" y="108"/>
                    <a:pt x="198" y="108"/>
                  </a:cubicBezTo>
                  <a:cubicBezTo>
                    <a:pt x="243" y="104"/>
                    <a:pt x="320" y="46"/>
                    <a:pt x="313" y="21"/>
                  </a:cubicBezTo>
                  <a:cubicBezTo>
                    <a:pt x="308" y="7"/>
                    <a:pt x="298" y="0"/>
                    <a:pt x="2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p28"/>
            <p:cNvSpPr/>
            <p:nvPr/>
          </p:nvSpPr>
          <p:spPr>
            <a:xfrm>
              <a:off x="5346575" y="1326200"/>
              <a:ext cx="9000" cy="3700"/>
            </a:xfrm>
            <a:custGeom>
              <a:avLst/>
              <a:gdLst/>
              <a:ahLst/>
              <a:cxnLst/>
              <a:rect l="l" t="t" r="r" b="b"/>
              <a:pathLst>
                <a:path w="360" h="148" extrusionOk="0">
                  <a:moveTo>
                    <a:pt x="261" y="1"/>
                  </a:moveTo>
                  <a:cubicBezTo>
                    <a:pt x="234" y="1"/>
                    <a:pt x="195" y="18"/>
                    <a:pt x="113" y="56"/>
                  </a:cubicBezTo>
                  <a:cubicBezTo>
                    <a:pt x="31" y="95"/>
                    <a:pt x="0" y="118"/>
                    <a:pt x="21" y="118"/>
                  </a:cubicBezTo>
                  <a:cubicBezTo>
                    <a:pt x="33" y="118"/>
                    <a:pt x="65" y="109"/>
                    <a:pt x="117" y="90"/>
                  </a:cubicBezTo>
                  <a:cubicBezTo>
                    <a:pt x="155" y="77"/>
                    <a:pt x="179" y="70"/>
                    <a:pt x="188" y="70"/>
                  </a:cubicBezTo>
                  <a:cubicBezTo>
                    <a:pt x="196" y="70"/>
                    <a:pt x="195" y="75"/>
                    <a:pt x="186" y="84"/>
                  </a:cubicBezTo>
                  <a:cubicBezTo>
                    <a:pt x="151" y="112"/>
                    <a:pt x="152" y="137"/>
                    <a:pt x="176" y="137"/>
                  </a:cubicBezTo>
                  <a:cubicBezTo>
                    <a:pt x="184" y="137"/>
                    <a:pt x="196" y="134"/>
                    <a:pt x="210" y="125"/>
                  </a:cubicBezTo>
                  <a:cubicBezTo>
                    <a:pt x="224" y="117"/>
                    <a:pt x="235" y="112"/>
                    <a:pt x="241" y="112"/>
                  </a:cubicBezTo>
                  <a:cubicBezTo>
                    <a:pt x="247" y="112"/>
                    <a:pt x="248" y="117"/>
                    <a:pt x="245" y="125"/>
                  </a:cubicBezTo>
                  <a:cubicBezTo>
                    <a:pt x="242" y="140"/>
                    <a:pt x="246" y="147"/>
                    <a:pt x="256" y="147"/>
                  </a:cubicBezTo>
                  <a:cubicBezTo>
                    <a:pt x="258" y="147"/>
                    <a:pt x="260" y="147"/>
                    <a:pt x="262" y="146"/>
                  </a:cubicBezTo>
                  <a:cubicBezTo>
                    <a:pt x="272" y="143"/>
                    <a:pt x="280" y="125"/>
                    <a:pt x="272" y="108"/>
                  </a:cubicBezTo>
                  <a:cubicBezTo>
                    <a:pt x="267" y="90"/>
                    <a:pt x="277" y="80"/>
                    <a:pt x="302" y="80"/>
                  </a:cubicBezTo>
                  <a:cubicBezTo>
                    <a:pt x="306" y="80"/>
                    <a:pt x="310" y="80"/>
                    <a:pt x="314" y="80"/>
                  </a:cubicBezTo>
                  <a:cubicBezTo>
                    <a:pt x="359" y="80"/>
                    <a:pt x="359" y="77"/>
                    <a:pt x="317" y="35"/>
                  </a:cubicBezTo>
                  <a:cubicBezTo>
                    <a:pt x="297" y="1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p28"/>
            <p:cNvSpPr/>
            <p:nvPr/>
          </p:nvSpPr>
          <p:spPr>
            <a:xfrm>
              <a:off x="5349825" y="1323300"/>
              <a:ext cx="1925" cy="800"/>
            </a:xfrm>
            <a:custGeom>
              <a:avLst/>
              <a:gdLst/>
              <a:ahLst/>
              <a:cxnLst/>
              <a:rect l="l" t="t" r="r" b="b"/>
              <a:pathLst>
                <a:path w="77" h="32" extrusionOk="0">
                  <a:moveTo>
                    <a:pt x="25" y="1"/>
                  </a:moveTo>
                  <a:cubicBezTo>
                    <a:pt x="10" y="1"/>
                    <a:pt x="1" y="7"/>
                    <a:pt x="4" y="16"/>
                  </a:cubicBezTo>
                  <a:cubicBezTo>
                    <a:pt x="7" y="27"/>
                    <a:pt x="18" y="31"/>
                    <a:pt x="32" y="31"/>
                  </a:cubicBezTo>
                  <a:cubicBezTo>
                    <a:pt x="36" y="31"/>
                    <a:pt x="41" y="31"/>
                    <a:pt x="46" y="30"/>
                  </a:cubicBezTo>
                  <a:cubicBezTo>
                    <a:pt x="63" y="22"/>
                    <a:pt x="77" y="16"/>
                    <a:pt x="77" y="12"/>
                  </a:cubicBezTo>
                  <a:cubicBezTo>
                    <a:pt x="77" y="6"/>
                    <a:pt x="56" y="2"/>
                    <a:pt x="35" y="2"/>
                  </a:cubicBezTo>
                  <a:cubicBezTo>
                    <a:pt x="32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28"/>
            <p:cNvSpPr/>
            <p:nvPr/>
          </p:nvSpPr>
          <p:spPr>
            <a:xfrm>
              <a:off x="5348450" y="1315175"/>
              <a:ext cx="1400" cy="750"/>
            </a:xfrm>
            <a:custGeom>
              <a:avLst/>
              <a:gdLst/>
              <a:ahLst/>
              <a:cxnLst/>
              <a:rect l="l" t="t" r="r" b="b"/>
              <a:pathLst>
                <a:path w="56" h="30" extrusionOk="0">
                  <a:moveTo>
                    <a:pt x="17" y="0"/>
                  </a:moveTo>
                  <a:cubicBezTo>
                    <a:pt x="7" y="0"/>
                    <a:pt x="1" y="6"/>
                    <a:pt x="3" y="14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30" y="29"/>
                    <a:pt x="32" y="29"/>
                    <a:pt x="34" y="29"/>
                  </a:cubicBezTo>
                  <a:cubicBezTo>
                    <a:pt x="45" y="25"/>
                    <a:pt x="55" y="22"/>
                    <a:pt x="52" y="14"/>
                  </a:cubicBezTo>
                  <a:cubicBezTo>
                    <a:pt x="52" y="11"/>
                    <a:pt x="38" y="4"/>
                    <a:pt x="24" y="1"/>
                  </a:cubicBezTo>
                  <a:cubicBezTo>
                    <a:pt x="22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p28"/>
            <p:cNvSpPr/>
            <p:nvPr/>
          </p:nvSpPr>
          <p:spPr>
            <a:xfrm>
              <a:off x="5355525" y="1328525"/>
              <a:ext cx="5925" cy="925"/>
            </a:xfrm>
            <a:custGeom>
              <a:avLst/>
              <a:gdLst/>
              <a:ahLst/>
              <a:cxnLst/>
              <a:rect l="l" t="t" r="r" b="b"/>
              <a:pathLst>
                <a:path w="237" h="37" extrusionOk="0">
                  <a:moveTo>
                    <a:pt x="147" y="0"/>
                  </a:moveTo>
                  <a:cubicBezTo>
                    <a:pt x="142" y="0"/>
                    <a:pt x="136" y="1"/>
                    <a:pt x="130" y="1"/>
                  </a:cubicBezTo>
                  <a:cubicBezTo>
                    <a:pt x="84" y="1"/>
                    <a:pt x="33" y="12"/>
                    <a:pt x="15" y="22"/>
                  </a:cubicBezTo>
                  <a:cubicBezTo>
                    <a:pt x="1" y="31"/>
                    <a:pt x="15" y="37"/>
                    <a:pt x="51" y="37"/>
                  </a:cubicBezTo>
                  <a:cubicBezTo>
                    <a:pt x="59" y="37"/>
                    <a:pt x="68" y="36"/>
                    <a:pt x="78" y="36"/>
                  </a:cubicBezTo>
                  <a:cubicBezTo>
                    <a:pt x="193" y="26"/>
                    <a:pt x="23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p28"/>
            <p:cNvSpPr/>
            <p:nvPr/>
          </p:nvSpPr>
          <p:spPr>
            <a:xfrm>
              <a:off x="5355550" y="13163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8" y="0"/>
                  </a:moveTo>
                  <a:cubicBezTo>
                    <a:pt x="26" y="0"/>
                    <a:pt x="23" y="0"/>
                    <a:pt x="21" y="1"/>
                  </a:cubicBezTo>
                  <a:cubicBezTo>
                    <a:pt x="8" y="4"/>
                    <a:pt x="0" y="15"/>
                    <a:pt x="8" y="25"/>
                  </a:cubicBezTo>
                  <a:cubicBezTo>
                    <a:pt x="10" y="36"/>
                    <a:pt x="17" y="40"/>
                    <a:pt x="26" y="40"/>
                  </a:cubicBezTo>
                  <a:cubicBezTo>
                    <a:pt x="29" y="40"/>
                    <a:pt x="32" y="40"/>
                    <a:pt x="35" y="39"/>
                  </a:cubicBezTo>
                  <a:cubicBezTo>
                    <a:pt x="46" y="36"/>
                    <a:pt x="53" y="25"/>
                    <a:pt x="49" y="15"/>
                  </a:cubicBezTo>
                  <a:cubicBezTo>
                    <a:pt x="46" y="6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p28"/>
            <p:cNvSpPr/>
            <p:nvPr/>
          </p:nvSpPr>
          <p:spPr>
            <a:xfrm>
              <a:off x="5358025" y="1315325"/>
              <a:ext cx="4350" cy="2250"/>
            </a:xfrm>
            <a:custGeom>
              <a:avLst/>
              <a:gdLst/>
              <a:ahLst/>
              <a:cxnLst/>
              <a:rect l="l" t="t" r="r" b="b"/>
              <a:pathLst>
                <a:path w="174" h="90" extrusionOk="0">
                  <a:moveTo>
                    <a:pt x="141" y="1"/>
                  </a:moveTo>
                  <a:cubicBezTo>
                    <a:pt x="133" y="1"/>
                    <a:pt x="122" y="1"/>
                    <a:pt x="109" y="2"/>
                  </a:cubicBezTo>
                  <a:cubicBezTo>
                    <a:pt x="68" y="5"/>
                    <a:pt x="26" y="16"/>
                    <a:pt x="19" y="23"/>
                  </a:cubicBezTo>
                  <a:cubicBezTo>
                    <a:pt x="0" y="42"/>
                    <a:pt x="28" y="90"/>
                    <a:pt x="54" y="90"/>
                  </a:cubicBezTo>
                  <a:cubicBezTo>
                    <a:pt x="56" y="90"/>
                    <a:pt x="59" y="89"/>
                    <a:pt x="61" y="88"/>
                  </a:cubicBezTo>
                  <a:cubicBezTo>
                    <a:pt x="72" y="88"/>
                    <a:pt x="78" y="75"/>
                    <a:pt x="75" y="64"/>
                  </a:cubicBezTo>
                  <a:cubicBezTo>
                    <a:pt x="72" y="52"/>
                    <a:pt x="76" y="46"/>
                    <a:pt x="86" y="46"/>
                  </a:cubicBezTo>
                  <a:cubicBezTo>
                    <a:pt x="88" y="46"/>
                    <a:pt x="90" y="46"/>
                    <a:pt x="93" y="47"/>
                  </a:cubicBezTo>
                  <a:cubicBezTo>
                    <a:pt x="95" y="47"/>
                    <a:pt x="98" y="47"/>
                    <a:pt x="101" y="47"/>
                  </a:cubicBezTo>
                  <a:cubicBezTo>
                    <a:pt x="117" y="47"/>
                    <a:pt x="137" y="40"/>
                    <a:pt x="151" y="26"/>
                  </a:cubicBezTo>
                  <a:cubicBezTo>
                    <a:pt x="173" y="7"/>
                    <a:pt x="173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p28"/>
            <p:cNvSpPr/>
            <p:nvPr/>
          </p:nvSpPr>
          <p:spPr>
            <a:xfrm>
              <a:off x="5365350" y="1314025"/>
              <a:ext cx="25600" cy="3675"/>
            </a:xfrm>
            <a:custGeom>
              <a:avLst/>
              <a:gdLst/>
              <a:ahLst/>
              <a:cxnLst/>
              <a:rect l="l" t="t" r="r" b="b"/>
              <a:pathLst>
                <a:path w="1024" h="147" extrusionOk="0">
                  <a:moveTo>
                    <a:pt x="1019" y="1"/>
                  </a:moveTo>
                  <a:cubicBezTo>
                    <a:pt x="1007" y="1"/>
                    <a:pt x="970" y="19"/>
                    <a:pt x="948" y="40"/>
                  </a:cubicBezTo>
                  <a:cubicBezTo>
                    <a:pt x="942" y="47"/>
                    <a:pt x="935" y="51"/>
                    <a:pt x="930" y="51"/>
                  </a:cubicBezTo>
                  <a:cubicBezTo>
                    <a:pt x="925" y="51"/>
                    <a:pt x="921" y="48"/>
                    <a:pt x="919" y="44"/>
                  </a:cubicBezTo>
                  <a:cubicBezTo>
                    <a:pt x="918" y="36"/>
                    <a:pt x="906" y="33"/>
                    <a:pt x="888" y="33"/>
                  </a:cubicBezTo>
                  <a:cubicBezTo>
                    <a:pt x="874" y="33"/>
                    <a:pt x="855" y="35"/>
                    <a:pt x="836" y="40"/>
                  </a:cubicBezTo>
                  <a:cubicBezTo>
                    <a:pt x="821" y="44"/>
                    <a:pt x="801" y="46"/>
                    <a:pt x="781" y="46"/>
                  </a:cubicBezTo>
                  <a:cubicBezTo>
                    <a:pt x="750" y="46"/>
                    <a:pt x="717" y="41"/>
                    <a:pt x="695" y="33"/>
                  </a:cubicBezTo>
                  <a:cubicBezTo>
                    <a:pt x="673" y="26"/>
                    <a:pt x="640" y="22"/>
                    <a:pt x="599" y="22"/>
                  </a:cubicBezTo>
                  <a:cubicBezTo>
                    <a:pt x="468" y="22"/>
                    <a:pt x="269" y="57"/>
                    <a:pt x="205" y="99"/>
                  </a:cubicBezTo>
                  <a:cubicBezTo>
                    <a:pt x="194" y="107"/>
                    <a:pt x="185" y="111"/>
                    <a:pt x="180" y="111"/>
                  </a:cubicBezTo>
                  <a:cubicBezTo>
                    <a:pt x="175" y="111"/>
                    <a:pt x="174" y="106"/>
                    <a:pt x="178" y="95"/>
                  </a:cubicBezTo>
                  <a:cubicBezTo>
                    <a:pt x="181" y="87"/>
                    <a:pt x="178" y="82"/>
                    <a:pt x="170" y="82"/>
                  </a:cubicBezTo>
                  <a:cubicBezTo>
                    <a:pt x="162" y="82"/>
                    <a:pt x="148" y="87"/>
                    <a:pt x="128" y="95"/>
                  </a:cubicBezTo>
                  <a:cubicBezTo>
                    <a:pt x="110" y="105"/>
                    <a:pt x="88" y="111"/>
                    <a:pt x="73" y="111"/>
                  </a:cubicBezTo>
                  <a:cubicBezTo>
                    <a:pt x="65" y="111"/>
                    <a:pt x="59" y="109"/>
                    <a:pt x="56" y="106"/>
                  </a:cubicBezTo>
                  <a:cubicBezTo>
                    <a:pt x="48" y="101"/>
                    <a:pt x="39" y="97"/>
                    <a:pt x="29" y="97"/>
                  </a:cubicBezTo>
                  <a:cubicBezTo>
                    <a:pt x="25" y="97"/>
                    <a:pt x="21" y="98"/>
                    <a:pt x="18" y="99"/>
                  </a:cubicBezTo>
                  <a:cubicBezTo>
                    <a:pt x="8" y="102"/>
                    <a:pt x="0" y="116"/>
                    <a:pt x="4" y="130"/>
                  </a:cubicBezTo>
                  <a:cubicBezTo>
                    <a:pt x="8" y="141"/>
                    <a:pt x="45" y="146"/>
                    <a:pt x="94" y="146"/>
                  </a:cubicBezTo>
                  <a:cubicBezTo>
                    <a:pt x="158" y="146"/>
                    <a:pt x="240" y="137"/>
                    <a:pt x="299" y="119"/>
                  </a:cubicBezTo>
                  <a:cubicBezTo>
                    <a:pt x="308" y="118"/>
                    <a:pt x="316" y="117"/>
                    <a:pt x="324" y="117"/>
                  </a:cubicBezTo>
                  <a:cubicBezTo>
                    <a:pt x="334" y="117"/>
                    <a:pt x="341" y="119"/>
                    <a:pt x="341" y="123"/>
                  </a:cubicBezTo>
                  <a:cubicBezTo>
                    <a:pt x="341" y="124"/>
                    <a:pt x="344" y="125"/>
                    <a:pt x="348" y="125"/>
                  </a:cubicBezTo>
                  <a:cubicBezTo>
                    <a:pt x="362" y="125"/>
                    <a:pt x="395" y="115"/>
                    <a:pt x="431" y="99"/>
                  </a:cubicBezTo>
                  <a:cubicBezTo>
                    <a:pt x="465" y="84"/>
                    <a:pt x="493" y="77"/>
                    <a:pt x="509" y="77"/>
                  </a:cubicBezTo>
                  <a:cubicBezTo>
                    <a:pt x="531" y="77"/>
                    <a:pt x="532" y="89"/>
                    <a:pt x="500" y="113"/>
                  </a:cubicBezTo>
                  <a:cubicBezTo>
                    <a:pt x="496" y="115"/>
                    <a:pt x="496" y="115"/>
                    <a:pt x="498" y="115"/>
                  </a:cubicBezTo>
                  <a:cubicBezTo>
                    <a:pt x="503" y="115"/>
                    <a:pt x="530" y="108"/>
                    <a:pt x="566" y="95"/>
                  </a:cubicBezTo>
                  <a:cubicBezTo>
                    <a:pt x="604" y="82"/>
                    <a:pt x="631" y="75"/>
                    <a:pt x="653" y="75"/>
                  </a:cubicBezTo>
                  <a:cubicBezTo>
                    <a:pt x="670" y="75"/>
                    <a:pt x="684" y="79"/>
                    <a:pt x="698" y="89"/>
                  </a:cubicBezTo>
                  <a:cubicBezTo>
                    <a:pt x="712" y="99"/>
                    <a:pt x="729" y="104"/>
                    <a:pt x="752" y="104"/>
                  </a:cubicBezTo>
                  <a:cubicBezTo>
                    <a:pt x="775" y="104"/>
                    <a:pt x="804" y="99"/>
                    <a:pt x="840" y="89"/>
                  </a:cubicBezTo>
                  <a:cubicBezTo>
                    <a:pt x="895" y="75"/>
                    <a:pt x="948" y="57"/>
                    <a:pt x="954" y="54"/>
                  </a:cubicBezTo>
                  <a:cubicBezTo>
                    <a:pt x="961" y="47"/>
                    <a:pt x="975" y="40"/>
                    <a:pt x="989" y="36"/>
                  </a:cubicBezTo>
                  <a:cubicBezTo>
                    <a:pt x="999" y="30"/>
                    <a:pt x="1014" y="19"/>
                    <a:pt x="1020" y="9"/>
                  </a:cubicBezTo>
                  <a:cubicBezTo>
                    <a:pt x="1024" y="3"/>
                    <a:pt x="1023" y="1"/>
                    <a:pt x="10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p28"/>
            <p:cNvSpPr/>
            <p:nvPr/>
          </p:nvSpPr>
          <p:spPr>
            <a:xfrm>
              <a:off x="5369775" y="1311250"/>
              <a:ext cx="5050" cy="800"/>
            </a:xfrm>
            <a:custGeom>
              <a:avLst/>
              <a:gdLst/>
              <a:ahLst/>
              <a:cxnLst/>
              <a:rect l="l" t="t" r="r" b="b"/>
              <a:pathLst>
                <a:path w="202" h="32" extrusionOk="0">
                  <a:moveTo>
                    <a:pt x="163" y="0"/>
                  </a:moveTo>
                  <a:cubicBezTo>
                    <a:pt x="143" y="0"/>
                    <a:pt x="109" y="3"/>
                    <a:pt x="73" y="9"/>
                  </a:cubicBezTo>
                  <a:cubicBezTo>
                    <a:pt x="11" y="19"/>
                    <a:pt x="1" y="26"/>
                    <a:pt x="39" y="30"/>
                  </a:cubicBezTo>
                  <a:cubicBezTo>
                    <a:pt x="47" y="31"/>
                    <a:pt x="56" y="31"/>
                    <a:pt x="65" y="31"/>
                  </a:cubicBezTo>
                  <a:cubicBezTo>
                    <a:pt x="127" y="31"/>
                    <a:pt x="202" y="14"/>
                    <a:pt x="177" y="2"/>
                  </a:cubicBezTo>
                  <a:cubicBezTo>
                    <a:pt x="174" y="1"/>
                    <a:pt x="169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28"/>
            <p:cNvSpPr/>
            <p:nvPr/>
          </p:nvSpPr>
          <p:spPr>
            <a:xfrm>
              <a:off x="5375675" y="1310325"/>
              <a:ext cx="2650" cy="1200"/>
            </a:xfrm>
            <a:custGeom>
              <a:avLst/>
              <a:gdLst/>
              <a:ahLst/>
              <a:cxnLst/>
              <a:rect l="l" t="t" r="r" b="b"/>
              <a:pathLst>
                <a:path w="106" h="48" extrusionOk="0">
                  <a:moveTo>
                    <a:pt x="81" y="0"/>
                  </a:moveTo>
                  <a:cubicBezTo>
                    <a:pt x="73" y="0"/>
                    <a:pt x="63" y="2"/>
                    <a:pt x="53" y="4"/>
                  </a:cubicBezTo>
                  <a:cubicBezTo>
                    <a:pt x="18" y="14"/>
                    <a:pt x="0" y="29"/>
                    <a:pt x="11" y="35"/>
                  </a:cubicBezTo>
                  <a:cubicBezTo>
                    <a:pt x="21" y="43"/>
                    <a:pt x="35" y="47"/>
                    <a:pt x="49" y="47"/>
                  </a:cubicBezTo>
                  <a:cubicBezTo>
                    <a:pt x="54" y="47"/>
                    <a:pt x="58" y="47"/>
                    <a:pt x="63" y="46"/>
                  </a:cubicBezTo>
                  <a:cubicBezTo>
                    <a:pt x="80" y="42"/>
                    <a:pt x="98" y="29"/>
                    <a:pt x="101" y="14"/>
                  </a:cubicBezTo>
                  <a:cubicBezTo>
                    <a:pt x="105" y="5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28"/>
            <p:cNvSpPr/>
            <p:nvPr/>
          </p:nvSpPr>
          <p:spPr>
            <a:xfrm>
              <a:off x="5387000" y="1339300"/>
              <a:ext cx="1350" cy="2825"/>
            </a:xfrm>
            <a:custGeom>
              <a:avLst/>
              <a:gdLst/>
              <a:ahLst/>
              <a:cxnLst/>
              <a:rect l="l" t="t" r="r" b="b"/>
              <a:pathLst>
                <a:path w="54" h="113" extrusionOk="0">
                  <a:moveTo>
                    <a:pt x="14" y="0"/>
                  </a:moveTo>
                  <a:cubicBezTo>
                    <a:pt x="10" y="0"/>
                    <a:pt x="9" y="11"/>
                    <a:pt x="5" y="32"/>
                  </a:cubicBezTo>
                  <a:cubicBezTo>
                    <a:pt x="0" y="83"/>
                    <a:pt x="6" y="112"/>
                    <a:pt x="20" y="112"/>
                  </a:cubicBezTo>
                  <a:cubicBezTo>
                    <a:pt x="25" y="112"/>
                    <a:pt x="32" y="108"/>
                    <a:pt x="40" y="98"/>
                  </a:cubicBezTo>
                  <a:cubicBezTo>
                    <a:pt x="53" y="80"/>
                    <a:pt x="53" y="49"/>
                    <a:pt x="37" y="28"/>
                  </a:cubicBezTo>
                  <a:cubicBezTo>
                    <a:pt x="25" y="9"/>
                    <a:pt x="18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28"/>
            <p:cNvSpPr/>
            <p:nvPr/>
          </p:nvSpPr>
          <p:spPr>
            <a:xfrm>
              <a:off x="5379925" y="1316875"/>
              <a:ext cx="1675" cy="625"/>
            </a:xfrm>
            <a:custGeom>
              <a:avLst/>
              <a:gdLst/>
              <a:ahLst/>
              <a:cxnLst/>
              <a:rect l="l" t="t" r="r" b="b"/>
              <a:pathLst>
                <a:path w="67" h="25" extrusionOk="0">
                  <a:moveTo>
                    <a:pt x="53" y="1"/>
                  </a:moveTo>
                  <a:cubicBezTo>
                    <a:pt x="49" y="1"/>
                    <a:pt x="44" y="1"/>
                    <a:pt x="38" y="2"/>
                  </a:cubicBezTo>
                  <a:cubicBezTo>
                    <a:pt x="14" y="9"/>
                    <a:pt x="0" y="16"/>
                    <a:pt x="11" y="23"/>
                  </a:cubicBezTo>
                  <a:cubicBezTo>
                    <a:pt x="13" y="24"/>
                    <a:pt x="16" y="24"/>
                    <a:pt x="20" y="24"/>
                  </a:cubicBezTo>
                  <a:cubicBezTo>
                    <a:pt x="30" y="24"/>
                    <a:pt x="43" y="20"/>
                    <a:pt x="56" y="13"/>
                  </a:cubicBezTo>
                  <a:cubicBezTo>
                    <a:pt x="6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p28"/>
            <p:cNvSpPr/>
            <p:nvPr/>
          </p:nvSpPr>
          <p:spPr>
            <a:xfrm>
              <a:off x="5378950" y="1309750"/>
              <a:ext cx="10625" cy="2500"/>
            </a:xfrm>
            <a:custGeom>
              <a:avLst/>
              <a:gdLst/>
              <a:ahLst/>
              <a:cxnLst/>
              <a:rect l="l" t="t" r="r" b="b"/>
              <a:pathLst>
                <a:path w="425" h="100" extrusionOk="0">
                  <a:moveTo>
                    <a:pt x="202" y="22"/>
                  </a:moveTo>
                  <a:cubicBezTo>
                    <a:pt x="211" y="22"/>
                    <a:pt x="216" y="29"/>
                    <a:pt x="213" y="41"/>
                  </a:cubicBezTo>
                  <a:cubicBezTo>
                    <a:pt x="209" y="55"/>
                    <a:pt x="202" y="65"/>
                    <a:pt x="196" y="65"/>
                  </a:cubicBezTo>
                  <a:cubicBezTo>
                    <a:pt x="194" y="66"/>
                    <a:pt x="193" y="66"/>
                    <a:pt x="192" y="66"/>
                  </a:cubicBezTo>
                  <a:cubicBezTo>
                    <a:pt x="186" y="66"/>
                    <a:pt x="181" y="59"/>
                    <a:pt x="178" y="48"/>
                  </a:cubicBezTo>
                  <a:cubicBezTo>
                    <a:pt x="175" y="37"/>
                    <a:pt x="185" y="27"/>
                    <a:pt x="196" y="23"/>
                  </a:cubicBezTo>
                  <a:cubicBezTo>
                    <a:pt x="198" y="23"/>
                    <a:pt x="200" y="22"/>
                    <a:pt x="202" y="22"/>
                  </a:cubicBezTo>
                  <a:close/>
                  <a:moveTo>
                    <a:pt x="277" y="0"/>
                  </a:moveTo>
                  <a:cubicBezTo>
                    <a:pt x="259" y="0"/>
                    <a:pt x="234" y="2"/>
                    <a:pt x="209" y="7"/>
                  </a:cubicBezTo>
                  <a:cubicBezTo>
                    <a:pt x="167" y="13"/>
                    <a:pt x="102" y="20"/>
                    <a:pt x="63" y="23"/>
                  </a:cubicBezTo>
                  <a:cubicBezTo>
                    <a:pt x="8" y="27"/>
                    <a:pt x="1" y="31"/>
                    <a:pt x="32" y="41"/>
                  </a:cubicBezTo>
                  <a:cubicBezTo>
                    <a:pt x="60" y="48"/>
                    <a:pt x="63" y="55"/>
                    <a:pt x="42" y="62"/>
                  </a:cubicBezTo>
                  <a:cubicBezTo>
                    <a:pt x="29" y="65"/>
                    <a:pt x="18" y="79"/>
                    <a:pt x="22" y="90"/>
                  </a:cubicBezTo>
                  <a:cubicBezTo>
                    <a:pt x="24" y="96"/>
                    <a:pt x="28" y="99"/>
                    <a:pt x="34" y="99"/>
                  </a:cubicBezTo>
                  <a:cubicBezTo>
                    <a:pt x="38" y="99"/>
                    <a:pt x="42" y="97"/>
                    <a:pt x="47" y="93"/>
                  </a:cubicBezTo>
                  <a:cubicBezTo>
                    <a:pt x="57" y="86"/>
                    <a:pt x="133" y="79"/>
                    <a:pt x="216" y="79"/>
                  </a:cubicBezTo>
                  <a:cubicBezTo>
                    <a:pt x="240" y="80"/>
                    <a:pt x="263" y="80"/>
                    <a:pt x="284" y="80"/>
                  </a:cubicBezTo>
                  <a:cubicBezTo>
                    <a:pt x="343" y="80"/>
                    <a:pt x="391" y="77"/>
                    <a:pt x="404" y="72"/>
                  </a:cubicBezTo>
                  <a:cubicBezTo>
                    <a:pt x="425" y="69"/>
                    <a:pt x="396" y="62"/>
                    <a:pt x="345" y="62"/>
                  </a:cubicBezTo>
                  <a:cubicBezTo>
                    <a:pt x="261" y="58"/>
                    <a:pt x="213" y="20"/>
                    <a:pt x="289" y="17"/>
                  </a:cubicBezTo>
                  <a:cubicBezTo>
                    <a:pt x="310" y="17"/>
                    <a:pt x="317" y="10"/>
                    <a:pt x="303" y="2"/>
                  </a:cubicBezTo>
                  <a:cubicBezTo>
                    <a:pt x="299" y="1"/>
                    <a:pt x="289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p28"/>
            <p:cNvSpPr/>
            <p:nvPr/>
          </p:nvSpPr>
          <p:spPr>
            <a:xfrm>
              <a:off x="5391025" y="1340975"/>
              <a:ext cx="3650" cy="3725"/>
            </a:xfrm>
            <a:custGeom>
              <a:avLst/>
              <a:gdLst/>
              <a:ahLst/>
              <a:cxnLst/>
              <a:rect l="l" t="t" r="r" b="b"/>
              <a:pathLst>
                <a:path w="146" h="149" extrusionOk="0">
                  <a:moveTo>
                    <a:pt x="96" y="0"/>
                  </a:moveTo>
                  <a:cubicBezTo>
                    <a:pt x="88" y="0"/>
                    <a:pt x="79" y="3"/>
                    <a:pt x="66" y="7"/>
                  </a:cubicBezTo>
                  <a:cubicBezTo>
                    <a:pt x="42" y="17"/>
                    <a:pt x="25" y="31"/>
                    <a:pt x="32" y="37"/>
                  </a:cubicBezTo>
                  <a:cubicBezTo>
                    <a:pt x="38" y="44"/>
                    <a:pt x="35" y="55"/>
                    <a:pt x="25" y="58"/>
                  </a:cubicBezTo>
                  <a:cubicBezTo>
                    <a:pt x="11" y="61"/>
                    <a:pt x="1" y="72"/>
                    <a:pt x="4" y="82"/>
                  </a:cubicBezTo>
                  <a:cubicBezTo>
                    <a:pt x="6" y="88"/>
                    <a:pt x="11" y="90"/>
                    <a:pt x="17" y="90"/>
                  </a:cubicBezTo>
                  <a:cubicBezTo>
                    <a:pt x="24" y="90"/>
                    <a:pt x="32" y="88"/>
                    <a:pt x="38" y="82"/>
                  </a:cubicBezTo>
                  <a:cubicBezTo>
                    <a:pt x="43" y="80"/>
                    <a:pt x="47" y="79"/>
                    <a:pt x="52" y="79"/>
                  </a:cubicBezTo>
                  <a:cubicBezTo>
                    <a:pt x="66" y="79"/>
                    <a:pt x="82" y="90"/>
                    <a:pt x="97" y="114"/>
                  </a:cubicBezTo>
                  <a:cubicBezTo>
                    <a:pt x="113" y="137"/>
                    <a:pt x="125" y="148"/>
                    <a:pt x="133" y="148"/>
                  </a:cubicBezTo>
                  <a:cubicBezTo>
                    <a:pt x="145" y="148"/>
                    <a:pt x="145" y="119"/>
                    <a:pt x="132" y="61"/>
                  </a:cubicBezTo>
                  <a:cubicBezTo>
                    <a:pt x="122" y="16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28"/>
            <p:cNvSpPr/>
            <p:nvPr/>
          </p:nvSpPr>
          <p:spPr>
            <a:xfrm>
              <a:off x="5391550" y="1310500"/>
              <a:ext cx="2775" cy="725"/>
            </a:xfrm>
            <a:custGeom>
              <a:avLst/>
              <a:gdLst/>
              <a:ahLst/>
              <a:cxnLst/>
              <a:rect l="l" t="t" r="r" b="b"/>
              <a:pathLst>
                <a:path w="111" h="29" extrusionOk="0">
                  <a:moveTo>
                    <a:pt x="105" y="0"/>
                  </a:moveTo>
                  <a:cubicBezTo>
                    <a:pt x="97" y="0"/>
                    <a:pt x="81" y="4"/>
                    <a:pt x="59" y="11"/>
                  </a:cubicBezTo>
                  <a:cubicBezTo>
                    <a:pt x="17" y="22"/>
                    <a:pt x="1" y="28"/>
                    <a:pt x="25" y="28"/>
                  </a:cubicBezTo>
                  <a:cubicBezTo>
                    <a:pt x="45" y="28"/>
                    <a:pt x="80" y="18"/>
                    <a:pt x="100" y="7"/>
                  </a:cubicBezTo>
                  <a:cubicBezTo>
                    <a:pt x="110" y="3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p28"/>
            <p:cNvSpPr/>
            <p:nvPr/>
          </p:nvSpPr>
          <p:spPr>
            <a:xfrm>
              <a:off x="5395725" y="1310875"/>
              <a:ext cx="2425" cy="1025"/>
            </a:xfrm>
            <a:custGeom>
              <a:avLst/>
              <a:gdLst/>
              <a:ahLst/>
              <a:cxnLst/>
              <a:rect l="l" t="t" r="r" b="b"/>
              <a:pathLst>
                <a:path w="97" h="41" extrusionOk="0">
                  <a:moveTo>
                    <a:pt x="72" y="1"/>
                  </a:moveTo>
                  <a:cubicBezTo>
                    <a:pt x="64" y="1"/>
                    <a:pt x="54" y="4"/>
                    <a:pt x="42" y="10"/>
                  </a:cubicBezTo>
                  <a:cubicBezTo>
                    <a:pt x="17" y="24"/>
                    <a:pt x="0" y="34"/>
                    <a:pt x="3" y="37"/>
                  </a:cubicBezTo>
                  <a:cubicBezTo>
                    <a:pt x="3" y="41"/>
                    <a:pt x="24" y="41"/>
                    <a:pt x="52" y="41"/>
                  </a:cubicBezTo>
                  <a:cubicBezTo>
                    <a:pt x="83" y="41"/>
                    <a:pt x="97" y="31"/>
                    <a:pt x="90" y="13"/>
                  </a:cubicBezTo>
                  <a:cubicBezTo>
                    <a:pt x="88" y="5"/>
                    <a:pt x="82" y="1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3" name="Google Shape;2203;p28"/>
            <p:cNvSpPr/>
            <p:nvPr/>
          </p:nvSpPr>
          <p:spPr>
            <a:xfrm>
              <a:off x="5340975" y="1128000"/>
              <a:ext cx="1250" cy="1500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5" y="0"/>
                  </a:moveTo>
                  <a:cubicBezTo>
                    <a:pt x="14" y="0"/>
                    <a:pt x="12" y="1"/>
                    <a:pt x="11" y="1"/>
                  </a:cubicBezTo>
                  <a:cubicBezTo>
                    <a:pt x="0" y="4"/>
                    <a:pt x="0" y="18"/>
                    <a:pt x="14" y="36"/>
                  </a:cubicBezTo>
                  <a:cubicBezTo>
                    <a:pt x="25" y="49"/>
                    <a:pt x="38" y="60"/>
                    <a:pt x="42" y="60"/>
                  </a:cubicBezTo>
                  <a:cubicBezTo>
                    <a:pt x="49" y="57"/>
                    <a:pt x="49" y="42"/>
                    <a:pt x="42" y="25"/>
                  </a:cubicBezTo>
                  <a:cubicBezTo>
                    <a:pt x="39" y="13"/>
                    <a:pt x="28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4" name="Google Shape;2204;p28"/>
            <p:cNvSpPr/>
            <p:nvPr/>
          </p:nvSpPr>
          <p:spPr>
            <a:xfrm>
              <a:off x="5357100" y="1124225"/>
              <a:ext cx="2150" cy="600"/>
            </a:xfrm>
            <a:custGeom>
              <a:avLst/>
              <a:gdLst/>
              <a:ahLst/>
              <a:cxnLst/>
              <a:rect l="l" t="t" r="r" b="b"/>
              <a:pathLst>
                <a:path w="86" h="24" extrusionOk="0">
                  <a:moveTo>
                    <a:pt x="75" y="0"/>
                  </a:moveTo>
                  <a:cubicBezTo>
                    <a:pt x="69" y="0"/>
                    <a:pt x="59" y="2"/>
                    <a:pt x="46" y="6"/>
                  </a:cubicBezTo>
                  <a:cubicBezTo>
                    <a:pt x="11" y="13"/>
                    <a:pt x="0" y="20"/>
                    <a:pt x="18" y="24"/>
                  </a:cubicBezTo>
                  <a:cubicBezTo>
                    <a:pt x="35" y="24"/>
                    <a:pt x="63" y="17"/>
                    <a:pt x="77" y="9"/>
                  </a:cubicBezTo>
                  <a:cubicBezTo>
                    <a:pt x="85" y="4"/>
                    <a:pt x="84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28"/>
            <p:cNvSpPr/>
            <p:nvPr/>
          </p:nvSpPr>
          <p:spPr>
            <a:xfrm>
              <a:off x="5421475" y="1321800"/>
              <a:ext cx="2175" cy="825"/>
            </a:xfrm>
            <a:custGeom>
              <a:avLst/>
              <a:gdLst/>
              <a:ahLst/>
              <a:cxnLst/>
              <a:rect l="l" t="t" r="r" b="b"/>
              <a:pathLst>
                <a:path w="87" h="33" extrusionOk="0">
                  <a:moveTo>
                    <a:pt x="54" y="1"/>
                  </a:moveTo>
                  <a:cubicBezTo>
                    <a:pt x="47" y="1"/>
                    <a:pt x="39" y="2"/>
                    <a:pt x="32" y="3"/>
                  </a:cubicBezTo>
                  <a:cubicBezTo>
                    <a:pt x="14" y="7"/>
                    <a:pt x="0" y="17"/>
                    <a:pt x="3" y="24"/>
                  </a:cubicBezTo>
                  <a:cubicBezTo>
                    <a:pt x="5" y="30"/>
                    <a:pt x="15" y="33"/>
                    <a:pt x="26" y="33"/>
                  </a:cubicBezTo>
                  <a:cubicBezTo>
                    <a:pt x="33" y="33"/>
                    <a:pt x="41" y="32"/>
                    <a:pt x="48" y="31"/>
                  </a:cubicBezTo>
                  <a:cubicBezTo>
                    <a:pt x="73" y="24"/>
                    <a:pt x="87" y="13"/>
                    <a:pt x="77" y="7"/>
                  </a:cubicBezTo>
                  <a:cubicBezTo>
                    <a:pt x="72" y="2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28"/>
            <p:cNvSpPr/>
            <p:nvPr/>
          </p:nvSpPr>
          <p:spPr>
            <a:xfrm>
              <a:off x="5362825" y="112337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2" y="1"/>
                  </a:moveTo>
                  <a:cubicBezTo>
                    <a:pt x="48" y="1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30" y="22"/>
                    <a:pt x="43" y="17"/>
                    <a:pt x="53" y="13"/>
                  </a:cubicBezTo>
                  <a:cubicBezTo>
                    <a:pt x="66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28"/>
            <p:cNvSpPr/>
            <p:nvPr/>
          </p:nvSpPr>
          <p:spPr>
            <a:xfrm>
              <a:off x="5426225" y="1322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36" y="1"/>
                  </a:moveTo>
                  <a:cubicBezTo>
                    <a:pt x="34" y="1"/>
                    <a:pt x="33" y="1"/>
                    <a:pt x="32" y="1"/>
                  </a:cubicBezTo>
                  <a:cubicBezTo>
                    <a:pt x="1" y="9"/>
                    <a:pt x="8" y="19"/>
                    <a:pt x="60" y="40"/>
                  </a:cubicBezTo>
                  <a:cubicBezTo>
                    <a:pt x="74" y="44"/>
                    <a:pt x="83" y="47"/>
                    <a:pt x="87" y="47"/>
                  </a:cubicBezTo>
                  <a:cubicBezTo>
                    <a:pt x="94" y="47"/>
                    <a:pt x="90" y="41"/>
                    <a:pt x="77" y="26"/>
                  </a:cubicBezTo>
                  <a:cubicBezTo>
                    <a:pt x="65" y="14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p28"/>
            <p:cNvSpPr/>
            <p:nvPr/>
          </p:nvSpPr>
          <p:spPr>
            <a:xfrm>
              <a:off x="5428550" y="1321750"/>
              <a:ext cx="18000" cy="4150"/>
            </a:xfrm>
            <a:custGeom>
              <a:avLst/>
              <a:gdLst/>
              <a:ahLst/>
              <a:cxnLst/>
              <a:rect l="l" t="t" r="r" b="b"/>
              <a:pathLst>
                <a:path w="720" h="166" extrusionOk="0">
                  <a:moveTo>
                    <a:pt x="7" y="0"/>
                  </a:moveTo>
                  <a:cubicBezTo>
                    <a:pt x="0" y="0"/>
                    <a:pt x="10" y="19"/>
                    <a:pt x="33" y="47"/>
                  </a:cubicBezTo>
                  <a:cubicBezTo>
                    <a:pt x="42" y="59"/>
                    <a:pt x="64" y="68"/>
                    <a:pt x="79" y="68"/>
                  </a:cubicBezTo>
                  <a:cubicBezTo>
                    <a:pt x="81" y="68"/>
                    <a:pt x="83" y="68"/>
                    <a:pt x="85" y="68"/>
                  </a:cubicBezTo>
                  <a:cubicBezTo>
                    <a:pt x="90" y="66"/>
                    <a:pt x="95" y="65"/>
                    <a:pt x="100" y="65"/>
                  </a:cubicBezTo>
                  <a:cubicBezTo>
                    <a:pt x="111" y="65"/>
                    <a:pt x="120" y="70"/>
                    <a:pt x="123" y="74"/>
                  </a:cubicBezTo>
                  <a:cubicBezTo>
                    <a:pt x="127" y="84"/>
                    <a:pt x="148" y="92"/>
                    <a:pt x="175" y="92"/>
                  </a:cubicBezTo>
                  <a:cubicBezTo>
                    <a:pt x="227" y="92"/>
                    <a:pt x="255" y="130"/>
                    <a:pt x="210" y="140"/>
                  </a:cubicBezTo>
                  <a:cubicBezTo>
                    <a:pt x="192" y="147"/>
                    <a:pt x="196" y="151"/>
                    <a:pt x="223" y="158"/>
                  </a:cubicBezTo>
                  <a:cubicBezTo>
                    <a:pt x="240" y="163"/>
                    <a:pt x="253" y="165"/>
                    <a:pt x="262" y="165"/>
                  </a:cubicBezTo>
                  <a:cubicBezTo>
                    <a:pt x="284" y="165"/>
                    <a:pt x="282" y="149"/>
                    <a:pt x="262" y="113"/>
                  </a:cubicBezTo>
                  <a:cubicBezTo>
                    <a:pt x="250" y="89"/>
                    <a:pt x="246" y="73"/>
                    <a:pt x="253" y="73"/>
                  </a:cubicBezTo>
                  <a:lnTo>
                    <a:pt x="253" y="73"/>
                  </a:lnTo>
                  <a:cubicBezTo>
                    <a:pt x="254" y="73"/>
                    <a:pt x="256" y="73"/>
                    <a:pt x="258" y="74"/>
                  </a:cubicBezTo>
                  <a:cubicBezTo>
                    <a:pt x="266" y="79"/>
                    <a:pt x="280" y="82"/>
                    <a:pt x="298" y="82"/>
                  </a:cubicBezTo>
                  <a:cubicBezTo>
                    <a:pt x="334" y="82"/>
                    <a:pt x="390" y="73"/>
                    <a:pt x="470" y="57"/>
                  </a:cubicBezTo>
                  <a:cubicBezTo>
                    <a:pt x="480" y="55"/>
                    <a:pt x="489" y="53"/>
                    <a:pt x="496" y="53"/>
                  </a:cubicBezTo>
                  <a:cubicBezTo>
                    <a:pt x="510" y="53"/>
                    <a:pt x="517" y="57"/>
                    <a:pt x="515" y="64"/>
                  </a:cubicBezTo>
                  <a:cubicBezTo>
                    <a:pt x="513" y="71"/>
                    <a:pt x="520" y="75"/>
                    <a:pt x="534" y="75"/>
                  </a:cubicBezTo>
                  <a:cubicBezTo>
                    <a:pt x="545" y="75"/>
                    <a:pt x="560" y="72"/>
                    <a:pt x="577" y="68"/>
                  </a:cubicBezTo>
                  <a:cubicBezTo>
                    <a:pt x="612" y="60"/>
                    <a:pt x="660" y="54"/>
                    <a:pt x="685" y="54"/>
                  </a:cubicBezTo>
                  <a:cubicBezTo>
                    <a:pt x="691" y="54"/>
                    <a:pt x="695" y="54"/>
                    <a:pt x="699" y="54"/>
                  </a:cubicBezTo>
                  <a:cubicBezTo>
                    <a:pt x="718" y="54"/>
                    <a:pt x="720" y="48"/>
                    <a:pt x="706" y="39"/>
                  </a:cubicBezTo>
                  <a:cubicBezTo>
                    <a:pt x="695" y="29"/>
                    <a:pt x="640" y="22"/>
                    <a:pt x="588" y="19"/>
                  </a:cubicBezTo>
                  <a:cubicBezTo>
                    <a:pt x="536" y="19"/>
                    <a:pt x="491" y="15"/>
                    <a:pt x="487" y="9"/>
                  </a:cubicBezTo>
                  <a:cubicBezTo>
                    <a:pt x="487" y="6"/>
                    <a:pt x="482" y="5"/>
                    <a:pt x="472" y="5"/>
                  </a:cubicBezTo>
                  <a:cubicBezTo>
                    <a:pt x="457" y="5"/>
                    <a:pt x="431" y="8"/>
                    <a:pt x="401" y="12"/>
                  </a:cubicBezTo>
                  <a:cubicBezTo>
                    <a:pt x="347" y="22"/>
                    <a:pt x="264" y="27"/>
                    <a:pt x="189" y="27"/>
                  </a:cubicBezTo>
                  <a:cubicBezTo>
                    <a:pt x="108" y="27"/>
                    <a:pt x="37" y="21"/>
                    <a:pt x="23" y="9"/>
                  </a:cubicBezTo>
                  <a:cubicBezTo>
                    <a:pt x="15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p28"/>
            <p:cNvSpPr/>
            <p:nvPr/>
          </p:nvSpPr>
          <p:spPr>
            <a:xfrm>
              <a:off x="5429425" y="1314325"/>
              <a:ext cx="2075" cy="625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73" y="1"/>
                  </a:moveTo>
                  <a:cubicBezTo>
                    <a:pt x="67" y="1"/>
                    <a:pt x="57" y="3"/>
                    <a:pt x="43" y="7"/>
                  </a:cubicBezTo>
                  <a:cubicBezTo>
                    <a:pt x="12" y="14"/>
                    <a:pt x="1" y="21"/>
                    <a:pt x="18" y="24"/>
                  </a:cubicBezTo>
                  <a:cubicBezTo>
                    <a:pt x="36" y="24"/>
                    <a:pt x="60" y="18"/>
                    <a:pt x="74" y="11"/>
                  </a:cubicBezTo>
                  <a:cubicBezTo>
                    <a:pt x="83" y="5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28"/>
            <p:cNvSpPr/>
            <p:nvPr/>
          </p:nvSpPr>
          <p:spPr>
            <a:xfrm>
              <a:off x="5437525" y="1325200"/>
              <a:ext cx="6250" cy="900"/>
            </a:xfrm>
            <a:custGeom>
              <a:avLst/>
              <a:gdLst/>
              <a:ahLst/>
              <a:cxnLst/>
              <a:rect l="l" t="t" r="r" b="b"/>
              <a:pathLst>
                <a:path w="250" h="36" extrusionOk="0">
                  <a:moveTo>
                    <a:pt x="194" y="1"/>
                  </a:moveTo>
                  <a:cubicBezTo>
                    <a:pt x="185" y="1"/>
                    <a:pt x="174" y="1"/>
                    <a:pt x="163" y="2"/>
                  </a:cubicBezTo>
                  <a:cubicBezTo>
                    <a:pt x="134" y="5"/>
                    <a:pt x="97" y="7"/>
                    <a:pt x="69" y="7"/>
                  </a:cubicBezTo>
                  <a:cubicBezTo>
                    <a:pt x="57" y="7"/>
                    <a:pt x="46" y="7"/>
                    <a:pt x="38" y="6"/>
                  </a:cubicBezTo>
                  <a:cubicBezTo>
                    <a:pt x="10" y="6"/>
                    <a:pt x="0" y="9"/>
                    <a:pt x="14" y="16"/>
                  </a:cubicBezTo>
                  <a:cubicBezTo>
                    <a:pt x="31" y="25"/>
                    <a:pt x="146" y="36"/>
                    <a:pt x="204" y="36"/>
                  </a:cubicBezTo>
                  <a:cubicBezTo>
                    <a:pt x="217" y="36"/>
                    <a:pt x="227" y="35"/>
                    <a:pt x="232" y="34"/>
                  </a:cubicBezTo>
                  <a:cubicBezTo>
                    <a:pt x="243" y="30"/>
                    <a:pt x="250" y="23"/>
                    <a:pt x="246" y="13"/>
                  </a:cubicBezTo>
                  <a:cubicBezTo>
                    <a:pt x="244" y="5"/>
                    <a:pt x="223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p28"/>
            <p:cNvSpPr/>
            <p:nvPr/>
          </p:nvSpPr>
          <p:spPr>
            <a:xfrm>
              <a:off x="5444275" y="1324900"/>
              <a:ext cx="2475" cy="1000"/>
            </a:xfrm>
            <a:custGeom>
              <a:avLst/>
              <a:gdLst/>
              <a:ahLst/>
              <a:cxnLst/>
              <a:rect l="l" t="t" r="r" b="b"/>
              <a:pathLst>
                <a:path w="99" h="40" extrusionOk="0">
                  <a:moveTo>
                    <a:pt x="69" y="0"/>
                  </a:moveTo>
                  <a:cubicBezTo>
                    <a:pt x="62" y="0"/>
                    <a:pt x="52" y="1"/>
                    <a:pt x="42" y="4"/>
                  </a:cubicBezTo>
                  <a:cubicBezTo>
                    <a:pt x="18" y="11"/>
                    <a:pt x="1" y="21"/>
                    <a:pt x="4" y="32"/>
                  </a:cubicBezTo>
                  <a:cubicBezTo>
                    <a:pt x="6" y="37"/>
                    <a:pt x="18" y="40"/>
                    <a:pt x="34" y="40"/>
                  </a:cubicBezTo>
                  <a:cubicBezTo>
                    <a:pt x="40" y="40"/>
                    <a:pt x="46" y="39"/>
                    <a:pt x="52" y="38"/>
                  </a:cubicBezTo>
                  <a:cubicBezTo>
                    <a:pt x="81" y="35"/>
                    <a:pt x="98" y="21"/>
                    <a:pt x="94" y="11"/>
                  </a:cubicBezTo>
                  <a:cubicBezTo>
                    <a:pt x="92" y="4"/>
                    <a:pt x="83" y="0"/>
                    <a:pt x="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28"/>
            <p:cNvSpPr/>
            <p:nvPr/>
          </p:nvSpPr>
          <p:spPr>
            <a:xfrm>
              <a:off x="5382000" y="1119025"/>
              <a:ext cx="1625" cy="550"/>
            </a:xfrm>
            <a:custGeom>
              <a:avLst/>
              <a:gdLst/>
              <a:ahLst/>
              <a:cxnLst/>
              <a:rect l="l" t="t" r="r" b="b"/>
              <a:pathLst>
                <a:path w="65" h="22" extrusionOk="0">
                  <a:moveTo>
                    <a:pt x="57" y="1"/>
                  </a:moveTo>
                  <a:cubicBezTo>
                    <a:pt x="53" y="1"/>
                    <a:pt x="45" y="1"/>
                    <a:pt x="35" y="3"/>
                  </a:cubicBezTo>
                  <a:cubicBezTo>
                    <a:pt x="14" y="9"/>
                    <a:pt x="0" y="17"/>
                    <a:pt x="11" y="20"/>
                  </a:cubicBezTo>
                  <a:cubicBezTo>
                    <a:pt x="14" y="21"/>
                    <a:pt x="17" y="21"/>
                    <a:pt x="20" y="21"/>
                  </a:cubicBezTo>
                  <a:cubicBezTo>
                    <a:pt x="31" y="21"/>
                    <a:pt x="45" y="17"/>
                    <a:pt x="53" y="9"/>
                  </a:cubicBezTo>
                  <a:cubicBezTo>
                    <a:pt x="64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p28"/>
            <p:cNvSpPr/>
            <p:nvPr/>
          </p:nvSpPr>
          <p:spPr>
            <a:xfrm>
              <a:off x="5447400" y="1321575"/>
              <a:ext cx="3150" cy="1025"/>
            </a:xfrm>
            <a:custGeom>
              <a:avLst/>
              <a:gdLst/>
              <a:ahLst/>
              <a:cxnLst/>
              <a:rect l="l" t="t" r="r" b="b"/>
              <a:pathLst>
                <a:path w="126" h="41" extrusionOk="0">
                  <a:moveTo>
                    <a:pt x="53" y="1"/>
                  </a:moveTo>
                  <a:cubicBezTo>
                    <a:pt x="43" y="1"/>
                    <a:pt x="34" y="2"/>
                    <a:pt x="28" y="5"/>
                  </a:cubicBezTo>
                  <a:cubicBezTo>
                    <a:pt x="11" y="8"/>
                    <a:pt x="1" y="19"/>
                    <a:pt x="4" y="29"/>
                  </a:cubicBezTo>
                  <a:cubicBezTo>
                    <a:pt x="6" y="37"/>
                    <a:pt x="16" y="40"/>
                    <a:pt x="30" y="40"/>
                  </a:cubicBezTo>
                  <a:cubicBezTo>
                    <a:pt x="42" y="40"/>
                    <a:pt x="57" y="38"/>
                    <a:pt x="73" y="33"/>
                  </a:cubicBezTo>
                  <a:cubicBezTo>
                    <a:pt x="122" y="19"/>
                    <a:pt x="125" y="16"/>
                    <a:pt x="94" y="5"/>
                  </a:cubicBezTo>
                  <a:cubicBezTo>
                    <a:pt x="82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28"/>
            <p:cNvSpPr/>
            <p:nvPr/>
          </p:nvSpPr>
          <p:spPr>
            <a:xfrm>
              <a:off x="5384950" y="1118225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69" y="1"/>
                  </a:moveTo>
                  <a:cubicBezTo>
                    <a:pt x="63" y="1"/>
                    <a:pt x="54" y="3"/>
                    <a:pt x="42" y="7"/>
                  </a:cubicBezTo>
                  <a:cubicBezTo>
                    <a:pt x="11" y="14"/>
                    <a:pt x="1" y="20"/>
                    <a:pt x="18" y="24"/>
                  </a:cubicBezTo>
                  <a:cubicBezTo>
                    <a:pt x="31" y="24"/>
                    <a:pt x="60" y="17"/>
                    <a:pt x="73" y="10"/>
                  </a:cubicBezTo>
                  <a:cubicBezTo>
                    <a:pt x="79" y="4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p28"/>
            <p:cNvSpPr/>
            <p:nvPr/>
          </p:nvSpPr>
          <p:spPr>
            <a:xfrm>
              <a:off x="5450600" y="1321850"/>
              <a:ext cx="2075" cy="1000"/>
            </a:xfrm>
            <a:custGeom>
              <a:avLst/>
              <a:gdLst/>
              <a:ahLst/>
              <a:cxnLst/>
              <a:rect l="l" t="t" r="r" b="b"/>
              <a:pathLst>
                <a:path w="83" h="40" extrusionOk="0">
                  <a:moveTo>
                    <a:pt x="51" y="0"/>
                  </a:moveTo>
                  <a:cubicBezTo>
                    <a:pt x="41" y="0"/>
                    <a:pt x="26" y="7"/>
                    <a:pt x="18" y="15"/>
                  </a:cubicBezTo>
                  <a:cubicBezTo>
                    <a:pt x="1" y="32"/>
                    <a:pt x="1" y="39"/>
                    <a:pt x="25" y="39"/>
                  </a:cubicBezTo>
                  <a:cubicBezTo>
                    <a:pt x="27" y="39"/>
                    <a:pt x="30" y="39"/>
                    <a:pt x="32" y="39"/>
                  </a:cubicBezTo>
                  <a:cubicBezTo>
                    <a:pt x="63" y="39"/>
                    <a:pt x="82" y="14"/>
                    <a:pt x="57" y="1"/>
                  </a:cubicBezTo>
                  <a:cubicBezTo>
                    <a:pt x="55" y="1"/>
                    <a:pt x="53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28"/>
            <p:cNvSpPr/>
            <p:nvPr/>
          </p:nvSpPr>
          <p:spPr>
            <a:xfrm>
              <a:off x="5452775" y="1321400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8" y="5"/>
                    <a:pt x="0" y="19"/>
                    <a:pt x="8" y="36"/>
                  </a:cubicBezTo>
                  <a:cubicBezTo>
                    <a:pt x="12" y="47"/>
                    <a:pt x="18" y="52"/>
                    <a:pt x="24" y="52"/>
                  </a:cubicBezTo>
                  <a:cubicBezTo>
                    <a:pt x="27" y="52"/>
                    <a:pt x="31" y="51"/>
                    <a:pt x="35" y="47"/>
                  </a:cubicBezTo>
                  <a:cubicBezTo>
                    <a:pt x="45" y="36"/>
                    <a:pt x="53" y="23"/>
                    <a:pt x="49" y="12"/>
                  </a:cubicBez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28"/>
            <p:cNvSpPr/>
            <p:nvPr/>
          </p:nvSpPr>
          <p:spPr>
            <a:xfrm>
              <a:off x="5454600" y="1321400"/>
              <a:ext cx="1750" cy="1050"/>
            </a:xfrm>
            <a:custGeom>
              <a:avLst/>
              <a:gdLst/>
              <a:ahLst/>
              <a:cxnLst/>
              <a:rect l="l" t="t" r="r" b="b"/>
              <a:pathLst>
                <a:path w="70" h="42" extrusionOk="0">
                  <a:moveTo>
                    <a:pt x="26" y="1"/>
                  </a:moveTo>
                  <a:cubicBezTo>
                    <a:pt x="23" y="1"/>
                    <a:pt x="21" y="1"/>
                    <a:pt x="18" y="2"/>
                  </a:cubicBezTo>
                  <a:cubicBezTo>
                    <a:pt x="7" y="5"/>
                    <a:pt x="1" y="15"/>
                    <a:pt x="4" y="26"/>
                  </a:cubicBezTo>
                  <a:cubicBezTo>
                    <a:pt x="7" y="37"/>
                    <a:pt x="17" y="41"/>
                    <a:pt x="32" y="41"/>
                  </a:cubicBezTo>
                  <a:cubicBezTo>
                    <a:pt x="36" y="41"/>
                    <a:pt x="41" y="41"/>
                    <a:pt x="46" y="40"/>
                  </a:cubicBezTo>
                  <a:cubicBezTo>
                    <a:pt x="63" y="33"/>
                    <a:pt x="70" y="23"/>
                    <a:pt x="60" y="12"/>
                  </a:cubicBezTo>
                  <a:cubicBezTo>
                    <a:pt x="51" y="6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p28"/>
            <p:cNvSpPr/>
            <p:nvPr/>
          </p:nvSpPr>
          <p:spPr>
            <a:xfrm>
              <a:off x="5403675" y="11167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1"/>
                  </a:moveTo>
                  <a:cubicBezTo>
                    <a:pt x="53" y="1"/>
                    <a:pt x="46" y="2"/>
                    <a:pt x="36" y="5"/>
                  </a:cubicBezTo>
                  <a:cubicBezTo>
                    <a:pt x="11" y="8"/>
                    <a:pt x="1" y="18"/>
                    <a:pt x="8" y="21"/>
                  </a:cubicBezTo>
                  <a:cubicBezTo>
                    <a:pt x="10" y="22"/>
                    <a:pt x="14" y="23"/>
                    <a:pt x="18" y="23"/>
                  </a:cubicBezTo>
                  <a:cubicBezTo>
                    <a:pt x="29" y="23"/>
                    <a:pt x="43" y="19"/>
                    <a:pt x="53" y="11"/>
                  </a:cubicBezTo>
                  <a:cubicBezTo>
                    <a:pt x="64" y="5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p28"/>
            <p:cNvSpPr/>
            <p:nvPr/>
          </p:nvSpPr>
          <p:spPr>
            <a:xfrm>
              <a:off x="5406800" y="11132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7" y="0"/>
                  </a:moveTo>
                  <a:cubicBezTo>
                    <a:pt x="53" y="0"/>
                    <a:pt x="46" y="1"/>
                    <a:pt x="36" y="4"/>
                  </a:cubicBezTo>
                  <a:cubicBezTo>
                    <a:pt x="11" y="7"/>
                    <a:pt x="1" y="14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1" y="22"/>
                    <a:pt x="45" y="18"/>
                    <a:pt x="52" y="10"/>
                  </a:cubicBezTo>
                  <a:cubicBezTo>
                    <a:pt x="64" y="4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p28"/>
            <p:cNvSpPr/>
            <p:nvPr/>
          </p:nvSpPr>
          <p:spPr>
            <a:xfrm>
              <a:off x="5414250" y="1111875"/>
              <a:ext cx="1625" cy="625"/>
            </a:xfrm>
            <a:custGeom>
              <a:avLst/>
              <a:gdLst/>
              <a:ahLst/>
              <a:cxnLst/>
              <a:rect l="l" t="t" r="r" b="b"/>
              <a:pathLst>
                <a:path w="65" h="25" extrusionOk="0">
                  <a:moveTo>
                    <a:pt x="56" y="0"/>
                  </a:moveTo>
                  <a:cubicBezTo>
                    <a:pt x="51" y="0"/>
                    <a:pt x="44" y="2"/>
                    <a:pt x="36" y="4"/>
                  </a:cubicBezTo>
                  <a:cubicBezTo>
                    <a:pt x="12" y="11"/>
                    <a:pt x="1" y="18"/>
                    <a:pt x="8" y="21"/>
                  </a:cubicBezTo>
                  <a:cubicBezTo>
                    <a:pt x="11" y="23"/>
                    <a:pt x="15" y="24"/>
                    <a:pt x="19" y="24"/>
                  </a:cubicBezTo>
                  <a:cubicBezTo>
                    <a:pt x="30" y="24"/>
                    <a:pt x="43" y="19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p28"/>
            <p:cNvSpPr/>
            <p:nvPr/>
          </p:nvSpPr>
          <p:spPr>
            <a:xfrm>
              <a:off x="5419300" y="111062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5" y="1"/>
                    <a:pt x="35" y="2"/>
                  </a:cubicBezTo>
                  <a:cubicBezTo>
                    <a:pt x="10" y="9"/>
                    <a:pt x="0" y="16"/>
                    <a:pt x="10" y="20"/>
                  </a:cubicBezTo>
                  <a:cubicBezTo>
                    <a:pt x="13" y="22"/>
                    <a:pt x="16" y="22"/>
                    <a:pt x="20" y="22"/>
                  </a:cubicBezTo>
                  <a:cubicBezTo>
                    <a:pt x="29" y="22"/>
                    <a:pt x="43" y="18"/>
                    <a:pt x="52" y="12"/>
                  </a:cubicBezTo>
                  <a:cubicBezTo>
                    <a:pt x="64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p28"/>
            <p:cNvSpPr/>
            <p:nvPr/>
          </p:nvSpPr>
          <p:spPr>
            <a:xfrm>
              <a:off x="5426750" y="1109325"/>
              <a:ext cx="1325" cy="1050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7"/>
                    <a:pt x="16" y="41"/>
                    <a:pt x="26" y="41"/>
                  </a:cubicBezTo>
                  <a:cubicBezTo>
                    <a:pt x="29" y="41"/>
                    <a:pt x="32" y="41"/>
                    <a:pt x="36" y="40"/>
                  </a:cubicBezTo>
                  <a:cubicBezTo>
                    <a:pt x="45" y="37"/>
                    <a:pt x="53" y="26"/>
                    <a:pt x="50" y="16"/>
                  </a:cubicBezTo>
                  <a:cubicBezTo>
                    <a:pt x="46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p28"/>
            <p:cNvSpPr/>
            <p:nvPr/>
          </p:nvSpPr>
          <p:spPr>
            <a:xfrm>
              <a:off x="5435600" y="110285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27" y="0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8" y="4"/>
                    <a:pt x="0" y="11"/>
                    <a:pt x="0" y="14"/>
                  </a:cubicBezTo>
                  <a:cubicBezTo>
                    <a:pt x="4" y="22"/>
                    <a:pt x="15" y="25"/>
                    <a:pt x="29" y="28"/>
                  </a:cubicBezTo>
                  <a:cubicBezTo>
                    <a:pt x="33" y="30"/>
                    <a:pt x="37" y="31"/>
                    <a:pt x="40" y="31"/>
                  </a:cubicBezTo>
                  <a:cubicBezTo>
                    <a:pt x="49" y="31"/>
                    <a:pt x="52" y="25"/>
                    <a:pt x="50" y="14"/>
                  </a:cubicBezTo>
                  <a:cubicBezTo>
                    <a:pt x="46" y="6"/>
                    <a:pt x="36" y="0"/>
                    <a:pt x="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p28"/>
            <p:cNvSpPr/>
            <p:nvPr/>
          </p:nvSpPr>
          <p:spPr>
            <a:xfrm>
              <a:off x="5530150" y="1327275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34" y="0"/>
                  </a:moveTo>
                  <a:cubicBezTo>
                    <a:pt x="26" y="0"/>
                    <a:pt x="19" y="1"/>
                    <a:pt x="14" y="2"/>
                  </a:cubicBezTo>
                  <a:cubicBezTo>
                    <a:pt x="0" y="6"/>
                    <a:pt x="7" y="13"/>
                    <a:pt x="31" y="17"/>
                  </a:cubicBezTo>
                  <a:cubicBezTo>
                    <a:pt x="46" y="22"/>
                    <a:pt x="66" y="25"/>
                    <a:pt x="80" y="25"/>
                  </a:cubicBezTo>
                  <a:cubicBezTo>
                    <a:pt x="85" y="25"/>
                    <a:pt x="90" y="24"/>
                    <a:pt x="94" y="23"/>
                  </a:cubicBezTo>
                  <a:cubicBezTo>
                    <a:pt x="104" y="20"/>
                    <a:pt x="98" y="13"/>
                    <a:pt x="77" y="6"/>
                  </a:cubicBezTo>
                  <a:cubicBezTo>
                    <a:pt x="62" y="2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p28"/>
            <p:cNvSpPr/>
            <p:nvPr/>
          </p:nvSpPr>
          <p:spPr>
            <a:xfrm>
              <a:off x="5542475" y="1312200"/>
              <a:ext cx="2100" cy="600"/>
            </a:xfrm>
            <a:custGeom>
              <a:avLst/>
              <a:gdLst/>
              <a:ahLst/>
              <a:cxnLst/>
              <a:rect l="l" t="t" r="r" b="b"/>
              <a:pathLst>
                <a:path w="84" h="24" extrusionOk="0">
                  <a:moveTo>
                    <a:pt x="76" y="0"/>
                  </a:moveTo>
                  <a:cubicBezTo>
                    <a:pt x="70" y="0"/>
                    <a:pt x="59" y="2"/>
                    <a:pt x="45" y="5"/>
                  </a:cubicBezTo>
                  <a:cubicBezTo>
                    <a:pt x="14" y="13"/>
                    <a:pt x="0" y="23"/>
                    <a:pt x="17" y="23"/>
                  </a:cubicBezTo>
                  <a:cubicBezTo>
                    <a:pt x="20" y="23"/>
                    <a:pt x="23" y="23"/>
                    <a:pt x="27" y="23"/>
                  </a:cubicBezTo>
                  <a:cubicBezTo>
                    <a:pt x="44" y="23"/>
                    <a:pt x="65" y="17"/>
                    <a:pt x="76" y="8"/>
                  </a:cubicBezTo>
                  <a:cubicBezTo>
                    <a:pt x="84" y="3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p28"/>
            <p:cNvSpPr/>
            <p:nvPr/>
          </p:nvSpPr>
          <p:spPr>
            <a:xfrm>
              <a:off x="5551400" y="1310925"/>
              <a:ext cx="2025" cy="1325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42" y="0"/>
                  </a:moveTo>
                  <a:cubicBezTo>
                    <a:pt x="28" y="0"/>
                    <a:pt x="13" y="8"/>
                    <a:pt x="7" y="22"/>
                  </a:cubicBezTo>
                  <a:cubicBezTo>
                    <a:pt x="4" y="35"/>
                    <a:pt x="0" y="49"/>
                    <a:pt x="0" y="53"/>
                  </a:cubicBezTo>
                  <a:cubicBezTo>
                    <a:pt x="0" y="53"/>
                    <a:pt x="21" y="46"/>
                    <a:pt x="45" y="32"/>
                  </a:cubicBezTo>
                  <a:cubicBezTo>
                    <a:pt x="76" y="15"/>
                    <a:pt x="80" y="8"/>
                    <a:pt x="52" y="1"/>
                  </a:cubicBezTo>
                  <a:cubicBezTo>
                    <a:pt x="49" y="0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p28"/>
            <p:cNvSpPr/>
            <p:nvPr/>
          </p:nvSpPr>
          <p:spPr>
            <a:xfrm>
              <a:off x="5556000" y="1308550"/>
              <a:ext cx="22575" cy="2950"/>
            </a:xfrm>
            <a:custGeom>
              <a:avLst/>
              <a:gdLst/>
              <a:ahLst/>
              <a:cxnLst/>
              <a:rect l="l" t="t" r="r" b="b"/>
              <a:pathLst>
                <a:path w="903" h="118" extrusionOk="0">
                  <a:moveTo>
                    <a:pt x="859" y="0"/>
                  </a:moveTo>
                  <a:cubicBezTo>
                    <a:pt x="851" y="0"/>
                    <a:pt x="840" y="5"/>
                    <a:pt x="826" y="13"/>
                  </a:cubicBezTo>
                  <a:cubicBezTo>
                    <a:pt x="803" y="24"/>
                    <a:pt x="744" y="31"/>
                    <a:pt x="678" y="31"/>
                  </a:cubicBezTo>
                  <a:cubicBezTo>
                    <a:pt x="663" y="31"/>
                    <a:pt x="647" y="30"/>
                    <a:pt x="632" y="30"/>
                  </a:cubicBezTo>
                  <a:cubicBezTo>
                    <a:pt x="552" y="30"/>
                    <a:pt x="430" y="37"/>
                    <a:pt x="364" y="50"/>
                  </a:cubicBezTo>
                  <a:cubicBezTo>
                    <a:pt x="295" y="61"/>
                    <a:pt x="201" y="71"/>
                    <a:pt x="156" y="71"/>
                  </a:cubicBezTo>
                  <a:cubicBezTo>
                    <a:pt x="143" y="70"/>
                    <a:pt x="130" y="70"/>
                    <a:pt x="117" y="70"/>
                  </a:cubicBezTo>
                  <a:cubicBezTo>
                    <a:pt x="81" y="70"/>
                    <a:pt x="47" y="73"/>
                    <a:pt x="31" y="79"/>
                  </a:cubicBezTo>
                  <a:cubicBezTo>
                    <a:pt x="7" y="85"/>
                    <a:pt x="0" y="96"/>
                    <a:pt x="10" y="106"/>
                  </a:cubicBezTo>
                  <a:cubicBezTo>
                    <a:pt x="18" y="111"/>
                    <a:pt x="33" y="115"/>
                    <a:pt x="49" y="115"/>
                  </a:cubicBezTo>
                  <a:cubicBezTo>
                    <a:pt x="54" y="115"/>
                    <a:pt x="60" y="114"/>
                    <a:pt x="66" y="113"/>
                  </a:cubicBezTo>
                  <a:cubicBezTo>
                    <a:pt x="78" y="109"/>
                    <a:pt x="105" y="107"/>
                    <a:pt x="135" y="107"/>
                  </a:cubicBezTo>
                  <a:cubicBezTo>
                    <a:pt x="156" y="107"/>
                    <a:pt x="180" y="108"/>
                    <a:pt x="201" y="110"/>
                  </a:cubicBezTo>
                  <a:cubicBezTo>
                    <a:pt x="208" y="110"/>
                    <a:pt x="216" y="110"/>
                    <a:pt x="225" y="110"/>
                  </a:cubicBezTo>
                  <a:cubicBezTo>
                    <a:pt x="281" y="110"/>
                    <a:pt x="363" y="101"/>
                    <a:pt x="420" y="85"/>
                  </a:cubicBezTo>
                  <a:cubicBezTo>
                    <a:pt x="462" y="75"/>
                    <a:pt x="495" y="70"/>
                    <a:pt x="514" y="70"/>
                  </a:cubicBezTo>
                  <a:cubicBezTo>
                    <a:pt x="528" y="70"/>
                    <a:pt x="536" y="73"/>
                    <a:pt x="534" y="79"/>
                  </a:cubicBezTo>
                  <a:cubicBezTo>
                    <a:pt x="528" y="87"/>
                    <a:pt x="549" y="97"/>
                    <a:pt x="579" y="97"/>
                  </a:cubicBezTo>
                  <a:cubicBezTo>
                    <a:pt x="584" y="97"/>
                    <a:pt x="588" y="97"/>
                    <a:pt x="593" y="96"/>
                  </a:cubicBezTo>
                  <a:cubicBezTo>
                    <a:pt x="628" y="96"/>
                    <a:pt x="670" y="103"/>
                    <a:pt x="680" y="113"/>
                  </a:cubicBezTo>
                  <a:cubicBezTo>
                    <a:pt x="686" y="116"/>
                    <a:pt x="698" y="118"/>
                    <a:pt x="715" y="118"/>
                  </a:cubicBezTo>
                  <a:cubicBezTo>
                    <a:pt x="738" y="118"/>
                    <a:pt x="769" y="114"/>
                    <a:pt x="801" y="106"/>
                  </a:cubicBezTo>
                  <a:cubicBezTo>
                    <a:pt x="896" y="89"/>
                    <a:pt x="902" y="82"/>
                    <a:pt x="888" y="37"/>
                  </a:cubicBezTo>
                  <a:cubicBezTo>
                    <a:pt x="880" y="12"/>
                    <a:pt x="873" y="0"/>
                    <a:pt x="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8" name="Google Shape;2228;p28"/>
            <p:cNvSpPr/>
            <p:nvPr/>
          </p:nvSpPr>
          <p:spPr>
            <a:xfrm>
              <a:off x="5566050" y="1315925"/>
              <a:ext cx="36175" cy="2650"/>
            </a:xfrm>
            <a:custGeom>
              <a:avLst/>
              <a:gdLst/>
              <a:ahLst/>
              <a:cxnLst/>
              <a:rect l="l" t="t" r="r" b="b"/>
              <a:pathLst>
                <a:path w="1447" h="106" extrusionOk="0">
                  <a:moveTo>
                    <a:pt x="310" y="1"/>
                  </a:moveTo>
                  <a:cubicBezTo>
                    <a:pt x="278" y="1"/>
                    <a:pt x="248" y="2"/>
                    <a:pt x="223" y="5"/>
                  </a:cubicBezTo>
                  <a:cubicBezTo>
                    <a:pt x="185" y="9"/>
                    <a:pt x="153" y="13"/>
                    <a:pt x="153" y="13"/>
                  </a:cubicBezTo>
                  <a:cubicBezTo>
                    <a:pt x="153" y="11"/>
                    <a:pt x="147" y="10"/>
                    <a:pt x="137" y="10"/>
                  </a:cubicBezTo>
                  <a:cubicBezTo>
                    <a:pt x="127" y="10"/>
                    <a:pt x="113" y="11"/>
                    <a:pt x="98" y="13"/>
                  </a:cubicBezTo>
                  <a:cubicBezTo>
                    <a:pt x="1" y="23"/>
                    <a:pt x="56" y="51"/>
                    <a:pt x="215" y="75"/>
                  </a:cubicBezTo>
                  <a:cubicBezTo>
                    <a:pt x="278" y="85"/>
                    <a:pt x="389" y="91"/>
                    <a:pt x="495" y="91"/>
                  </a:cubicBezTo>
                  <a:cubicBezTo>
                    <a:pt x="534" y="91"/>
                    <a:pt x="573" y="90"/>
                    <a:pt x="608" y="88"/>
                  </a:cubicBezTo>
                  <a:cubicBezTo>
                    <a:pt x="659" y="87"/>
                    <a:pt x="707" y="86"/>
                    <a:pt x="746" y="86"/>
                  </a:cubicBezTo>
                  <a:cubicBezTo>
                    <a:pt x="805" y="86"/>
                    <a:pt x="845" y="88"/>
                    <a:pt x="847" y="93"/>
                  </a:cubicBezTo>
                  <a:cubicBezTo>
                    <a:pt x="847" y="100"/>
                    <a:pt x="865" y="104"/>
                    <a:pt x="890" y="104"/>
                  </a:cubicBezTo>
                  <a:cubicBezTo>
                    <a:pt x="898" y="104"/>
                    <a:pt x="907" y="103"/>
                    <a:pt x="917" y="103"/>
                  </a:cubicBezTo>
                  <a:cubicBezTo>
                    <a:pt x="951" y="103"/>
                    <a:pt x="1003" y="99"/>
                    <a:pt x="1027" y="96"/>
                  </a:cubicBezTo>
                  <a:cubicBezTo>
                    <a:pt x="1056" y="96"/>
                    <a:pt x="1149" y="99"/>
                    <a:pt x="1239" y="103"/>
                  </a:cubicBezTo>
                  <a:cubicBezTo>
                    <a:pt x="1271" y="105"/>
                    <a:pt x="1301" y="106"/>
                    <a:pt x="1328" y="106"/>
                  </a:cubicBezTo>
                  <a:cubicBezTo>
                    <a:pt x="1380" y="106"/>
                    <a:pt x="1417" y="101"/>
                    <a:pt x="1426" y="93"/>
                  </a:cubicBezTo>
                  <a:cubicBezTo>
                    <a:pt x="1444" y="78"/>
                    <a:pt x="1447" y="64"/>
                    <a:pt x="1440" y="61"/>
                  </a:cubicBezTo>
                  <a:cubicBezTo>
                    <a:pt x="1434" y="58"/>
                    <a:pt x="1256" y="51"/>
                    <a:pt x="1048" y="43"/>
                  </a:cubicBezTo>
                  <a:cubicBezTo>
                    <a:pt x="981" y="42"/>
                    <a:pt x="923" y="41"/>
                    <a:pt x="874" y="41"/>
                  </a:cubicBezTo>
                  <a:cubicBezTo>
                    <a:pt x="732" y="41"/>
                    <a:pt x="665" y="48"/>
                    <a:pt x="660" y="61"/>
                  </a:cubicBezTo>
                  <a:cubicBezTo>
                    <a:pt x="657" y="69"/>
                    <a:pt x="654" y="72"/>
                    <a:pt x="651" y="72"/>
                  </a:cubicBezTo>
                  <a:cubicBezTo>
                    <a:pt x="647" y="72"/>
                    <a:pt x="643" y="66"/>
                    <a:pt x="639" y="54"/>
                  </a:cubicBezTo>
                  <a:cubicBezTo>
                    <a:pt x="631" y="26"/>
                    <a:pt x="448" y="1"/>
                    <a:pt x="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9" name="Google Shape;2229;p28"/>
            <p:cNvSpPr/>
            <p:nvPr/>
          </p:nvSpPr>
          <p:spPr>
            <a:xfrm>
              <a:off x="5581400" y="1307300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67" y="1"/>
                  </a:moveTo>
                  <a:cubicBezTo>
                    <a:pt x="57" y="1"/>
                    <a:pt x="46" y="5"/>
                    <a:pt x="35" y="10"/>
                  </a:cubicBezTo>
                  <a:cubicBezTo>
                    <a:pt x="6" y="30"/>
                    <a:pt x="1" y="41"/>
                    <a:pt x="19" y="41"/>
                  </a:cubicBezTo>
                  <a:cubicBezTo>
                    <a:pt x="27" y="41"/>
                    <a:pt x="39" y="39"/>
                    <a:pt x="56" y="35"/>
                  </a:cubicBezTo>
                  <a:cubicBezTo>
                    <a:pt x="80" y="28"/>
                    <a:pt x="94" y="14"/>
                    <a:pt x="84" y="7"/>
                  </a:cubicBezTo>
                  <a:cubicBezTo>
                    <a:pt x="79" y="3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p28"/>
            <p:cNvSpPr/>
            <p:nvPr/>
          </p:nvSpPr>
          <p:spPr>
            <a:xfrm>
              <a:off x="5520000" y="1100025"/>
              <a:ext cx="3750" cy="1200"/>
            </a:xfrm>
            <a:custGeom>
              <a:avLst/>
              <a:gdLst/>
              <a:ahLst/>
              <a:cxnLst/>
              <a:rect l="l" t="t" r="r" b="b"/>
              <a:pathLst>
                <a:path w="150" h="48" extrusionOk="0">
                  <a:moveTo>
                    <a:pt x="88" y="1"/>
                  </a:moveTo>
                  <a:cubicBezTo>
                    <a:pt x="73" y="1"/>
                    <a:pt x="59" y="4"/>
                    <a:pt x="46" y="10"/>
                  </a:cubicBezTo>
                  <a:cubicBezTo>
                    <a:pt x="3" y="32"/>
                    <a:pt x="0" y="48"/>
                    <a:pt x="33" y="48"/>
                  </a:cubicBezTo>
                  <a:cubicBezTo>
                    <a:pt x="45" y="48"/>
                    <a:pt x="62" y="46"/>
                    <a:pt x="83" y="41"/>
                  </a:cubicBezTo>
                  <a:cubicBezTo>
                    <a:pt x="142" y="31"/>
                    <a:pt x="150" y="23"/>
                    <a:pt x="122" y="10"/>
                  </a:cubicBezTo>
                  <a:cubicBezTo>
                    <a:pt x="112" y="3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p28"/>
            <p:cNvSpPr/>
            <p:nvPr/>
          </p:nvSpPr>
          <p:spPr>
            <a:xfrm>
              <a:off x="5597975" y="133860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4" y="1"/>
                  </a:moveTo>
                  <a:cubicBezTo>
                    <a:pt x="50" y="1"/>
                    <a:pt x="44" y="2"/>
                    <a:pt x="35" y="4"/>
                  </a:cubicBezTo>
                  <a:cubicBezTo>
                    <a:pt x="11" y="7"/>
                    <a:pt x="0" y="18"/>
                    <a:pt x="11" y="22"/>
                  </a:cubicBezTo>
                  <a:cubicBezTo>
                    <a:pt x="13" y="22"/>
                    <a:pt x="15" y="23"/>
                    <a:pt x="18" y="23"/>
                  </a:cubicBezTo>
                  <a:cubicBezTo>
                    <a:pt x="27" y="23"/>
                    <a:pt x="42" y="19"/>
                    <a:pt x="53" y="11"/>
                  </a:cubicBezTo>
                  <a:cubicBezTo>
                    <a:pt x="61" y="4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2" name="Google Shape;2232;p28"/>
            <p:cNvSpPr/>
            <p:nvPr/>
          </p:nvSpPr>
          <p:spPr>
            <a:xfrm>
              <a:off x="5600325" y="1338200"/>
              <a:ext cx="5300" cy="2275"/>
            </a:xfrm>
            <a:custGeom>
              <a:avLst/>
              <a:gdLst/>
              <a:ahLst/>
              <a:cxnLst/>
              <a:rect l="l" t="t" r="r" b="b"/>
              <a:pathLst>
                <a:path w="212" h="91" extrusionOk="0">
                  <a:moveTo>
                    <a:pt x="37" y="1"/>
                  </a:moveTo>
                  <a:cubicBezTo>
                    <a:pt x="33" y="1"/>
                    <a:pt x="27" y="4"/>
                    <a:pt x="21" y="9"/>
                  </a:cubicBezTo>
                  <a:cubicBezTo>
                    <a:pt x="0" y="31"/>
                    <a:pt x="44" y="65"/>
                    <a:pt x="83" y="65"/>
                  </a:cubicBezTo>
                  <a:cubicBezTo>
                    <a:pt x="89" y="65"/>
                    <a:pt x="95" y="64"/>
                    <a:pt x="101" y="62"/>
                  </a:cubicBezTo>
                  <a:cubicBezTo>
                    <a:pt x="104" y="61"/>
                    <a:pt x="107" y="61"/>
                    <a:pt x="110" y="61"/>
                  </a:cubicBezTo>
                  <a:cubicBezTo>
                    <a:pt x="123" y="61"/>
                    <a:pt x="136" y="67"/>
                    <a:pt x="138" y="76"/>
                  </a:cubicBezTo>
                  <a:cubicBezTo>
                    <a:pt x="142" y="84"/>
                    <a:pt x="149" y="90"/>
                    <a:pt x="160" y="90"/>
                  </a:cubicBezTo>
                  <a:cubicBezTo>
                    <a:pt x="162" y="90"/>
                    <a:pt x="164" y="90"/>
                    <a:pt x="167" y="89"/>
                  </a:cubicBezTo>
                  <a:cubicBezTo>
                    <a:pt x="212" y="79"/>
                    <a:pt x="173" y="44"/>
                    <a:pt x="118" y="44"/>
                  </a:cubicBezTo>
                  <a:cubicBezTo>
                    <a:pt x="112" y="45"/>
                    <a:pt x="106" y="45"/>
                    <a:pt x="101" y="45"/>
                  </a:cubicBezTo>
                  <a:cubicBezTo>
                    <a:pt x="77" y="45"/>
                    <a:pt x="59" y="40"/>
                    <a:pt x="55" y="34"/>
                  </a:cubicBezTo>
                  <a:cubicBezTo>
                    <a:pt x="53" y="11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p28"/>
            <p:cNvSpPr/>
            <p:nvPr/>
          </p:nvSpPr>
          <p:spPr>
            <a:xfrm>
              <a:off x="5591325" y="1308000"/>
              <a:ext cx="3100" cy="950"/>
            </a:xfrm>
            <a:custGeom>
              <a:avLst/>
              <a:gdLst/>
              <a:ahLst/>
              <a:cxnLst/>
              <a:rect l="l" t="t" r="r" b="b"/>
              <a:pathLst>
                <a:path w="124" h="38" extrusionOk="0">
                  <a:moveTo>
                    <a:pt x="76" y="1"/>
                  </a:moveTo>
                  <a:cubicBezTo>
                    <a:pt x="59" y="1"/>
                    <a:pt x="40" y="5"/>
                    <a:pt x="30" y="10"/>
                  </a:cubicBezTo>
                  <a:cubicBezTo>
                    <a:pt x="4" y="28"/>
                    <a:pt x="0" y="37"/>
                    <a:pt x="18" y="37"/>
                  </a:cubicBezTo>
                  <a:cubicBezTo>
                    <a:pt x="29" y="37"/>
                    <a:pt x="47" y="34"/>
                    <a:pt x="72" y="27"/>
                  </a:cubicBezTo>
                  <a:cubicBezTo>
                    <a:pt x="117" y="17"/>
                    <a:pt x="124" y="10"/>
                    <a:pt x="96" y="3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4" name="Google Shape;2234;p28"/>
            <p:cNvSpPr/>
            <p:nvPr/>
          </p:nvSpPr>
          <p:spPr>
            <a:xfrm>
              <a:off x="5525700" y="1099100"/>
              <a:ext cx="1350" cy="1025"/>
            </a:xfrm>
            <a:custGeom>
              <a:avLst/>
              <a:gdLst/>
              <a:ahLst/>
              <a:cxnLst/>
              <a:rect l="l" t="t" r="r" b="b"/>
              <a:pathLst>
                <a:path w="54" h="41" extrusionOk="0">
                  <a:moveTo>
                    <a:pt x="30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8" y="5"/>
                    <a:pt x="1" y="15"/>
                    <a:pt x="5" y="26"/>
                  </a:cubicBezTo>
                  <a:cubicBezTo>
                    <a:pt x="8" y="34"/>
                    <a:pt x="17" y="41"/>
                    <a:pt x="28" y="41"/>
                  </a:cubicBezTo>
                  <a:cubicBezTo>
                    <a:pt x="30" y="41"/>
                    <a:pt x="33" y="40"/>
                    <a:pt x="36" y="39"/>
                  </a:cubicBezTo>
                  <a:cubicBezTo>
                    <a:pt x="47" y="36"/>
                    <a:pt x="53" y="26"/>
                    <a:pt x="50" y="15"/>
                  </a:cubicBezTo>
                  <a:cubicBezTo>
                    <a:pt x="47" y="7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5" name="Google Shape;2235;p28"/>
            <p:cNvSpPr/>
            <p:nvPr/>
          </p:nvSpPr>
          <p:spPr>
            <a:xfrm>
              <a:off x="5606375" y="1339725"/>
              <a:ext cx="8050" cy="1800"/>
            </a:xfrm>
            <a:custGeom>
              <a:avLst/>
              <a:gdLst/>
              <a:ahLst/>
              <a:cxnLst/>
              <a:rect l="l" t="t" r="r" b="b"/>
              <a:pathLst>
                <a:path w="322" h="72" extrusionOk="0">
                  <a:moveTo>
                    <a:pt x="60" y="1"/>
                  </a:moveTo>
                  <a:cubicBezTo>
                    <a:pt x="0" y="1"/>
                    <a:pt x="0" y="1"/>
                    <a:pt x="56" y="32"/>
                  </a:cubicBezTo>
                  <a:cubicBezTo>
                    <a:pt x="82" y="46"/>
                    <a:pt x="113" y="58"/>
                    <a:pt x="128" y="58"/>
                  </a:cubicBezTo>
                  <a:cubicBezTo>
                    <a:pt x="132" y="58"/>
                    <a:pt x="134" y="58"/>
                    <a:pt x="136" y="57"/>
                  </a:cubicBezTo>
                  <a:cubicBezTo>
                    <a:pt x="150" y="52"/>
                    <a:pt x="143" y="46"/>
                    <a:pt x="122" y="39"/>
                  </a:cubicBezTo>
                  <a:cubicBezTo>
                    <a:pt x="82" y="29"/>
                    <a:pt x="105" y="18"/>
                    <a:pt x="156" y="18"/>
                  </a:cubicBezTo>
                  <a:cubicBezTo>
                    <a:pt x="161" y="18"/>
                    <a:pt x="168" y="18"/>
                    <a:pt x="174" y="18"/>
                  </a:cubicBezTo>
                  <a:cubicBezTo>
                    <a:pt x="195" y="22"/>
                    <a:pt x="209" y="32"/>
                    <a:pt x="205" y="46"/>
                  </a:cubicBezTo>
                  <a:cubicBezTo>
                    <a:pt x="204" y="53"/>
                    <a:pt x="204" y="57"/>
                    <a:pt x="206" y="57"/>
                  </a:cubicBezTo>
                  <a:cubicBezTo>
                    <a:pt x="209" y="57"/>
                    <a:pt x="213" y="54"/>
                    <a:pt x="219" y="49"/>
                  </a:cubicBezTo>
                  <a:cubicBezTo>
                    <a:pt x="224" y="44"/>
                    <a:pt x="230" y="42"/>
                    <a:pt x="235" y="42"/>
                  </a:cubicBezTo>
                  <a:cubicBezTo>
                    <a:pt x="240" y="42"/>
                    <a:pt x="245" y="45"/>
                    <a:pt x="247" y="52"/>
                  </a:cubicBezTo>
                  <a:cubicBezTo>
                    <a:pt x="249" y="59"/>
                    <a:pt x="253" y="62"/>
                    <a:pt x="259" y="62"/>
                  </a:cubicBezTo>
                  <a:cubicBezTo>
                    <a:pt x="263" y="62"/>
                    <a:pt x="267" y="61"/>
                    <a:pt x="271" y="57"/>
                  </a:cubicBezTo>
                  <a:cubicBezTo>
                    <a:pt x="274" y="53"/>
                    <a:pt x="279" y="52"/>
                    <a:pt x="285" y="52"/>
                  </a:cubicBezTo>
                  <a:cubicBezTo>
                    <a:pt x="292" y="52"/>
                    <a:pt x="300" y="55"/>
                    <a:pt x="306" y="63"/>
                  </a:cubicBezTo>
                  <a:cubicBezTo>
                    <a:pt x="312" y="69"/>
                    <a:pt x="315" y="71"/>
                    <a:pt x="318" y="71"/>
                  </a:cubicBezTo>
                  <a:cubicBezTo>
                    <a:pt x="321" y="71"/>
                    <a:pt x="321" y="65"/>
                    <a:pt x="317" y="52"/>
                  </a:cubicBezTo>
                  <a:cubicBezTo>
                    <a:pt x="309" y="22"/>
                    <a:pt x="199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p28"/>
            <p:cNvSpPr/>
            <p:nvPr/>
          </p:nvSpPr>
          <p:spPr>
            <a:xfrm>
              <a:off x="5597525" y="1308150"/>
              <a:ext cx="5675" cy="925"/>
            </a:xfrm>
            <a:custGeom>
              <a:avLst/>
              <a:gdLst/>
              <a:ahLst/>
              <a:cxnLst/>
              <a:rect l="l" t="t" r="r" b="b"/>
              <a:pathLst>
                <a:path w="227" h="37" extrusionOk="0">
                  <a:moveTo>
                    <a:pt x="107" y="0"/>
                  </a:moveTo>
                  <a:cubicBezTo>
                    <a:pt x="93" y="0"/>
                    <a:pt x="79" y="1"/>
                    <a:pt x="67" y="4"/>
                  </a:cubicBezTo>
                  <a:cubicBezTo>
                    <a:pt x="1" y="19"/>
                    <a:pt x="31" y="37"/>
                    <a:pt x="108" y="37"/>
                  </a:cubicBezTo>
                  <a:cubicBezTo>
                    <a:pt x="120" y="37"/>
                    <a:pt x="133" y="36"/>
                    <a:pt x="146" y="36"/>
                  </a:cubicBezTo>
                  <a:cubicBezTo>
                    <a:pt x="223" y="29"/>
                    <a:pt x="226" y="25"/>
                    <a:pt x="175" y="8"/>
                  </a:cubicBezTo>
                  <a:cubicBezTo>
                    <a:pt x="157" y="3"/>
                    <a:pt x="131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p28"/>
            <p:cNvSpPr/>
            <p:nvPr/>
          </p:nvSpPr>
          <p:spPr>
            <a:xfrm>
              <a:off x="5534475" y="109622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4" y="1"/>
                  </a:moveTo>
                  <a:cubicBezTo>
                    <a:pt x="50" y="1"/>
                    <a:pt x="45" y="1"/>
                    <a:pt x="39" y="2"/>
                  </a:cubicBezTo>
                  <a:cubicBezTo>
                    <a:pt x="15" y="9"/>
                    <a:pt x="0" y="16"/>
                    <a:pt x="11" y="20"/>
                  </a:cubicBezTo>
                  <a:cubicBezTo>
                    <a:pt x="14" y="21"/>
                    <a:pt x="18" y="22"/>
                    <a:pt x="22" y="22"/>
                  </a:cubicBezTo>
                  <a:cubicBezTo>
                    <a:pt x="33" y="22"/>
                    <a:pt x="46" y="18"/>
                    <a:pt x="56" y="13"/>
                  </a:cubicBezTo>
                  <a:cubicBezTo>
                    <a:pt x="67" y="5"/>
                    <a:pt x="65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p28"/>
            <p:cNvSpPr/>
            <p:nvPr/>
          </p:nvSpPr>
          <p:spPr>
            <a:xfrm>
              <a:off x="5604300" y="1307875"/>
              <a:ext cx="2175" cy="1625"/>
            </a:xfrm>
            <a:custGeom>
              <a:avLst/>
              <a:gdLst/>
              <a:ahLst/>
              <a:cxnLst/>
              <a:rect l="l" t="t" r="r" b="b"/>
              <a:pathLst>
                <a:path w="87" h="65" extrusionOk="0">
                  <a:moveTo>
                    <a:pt x="52" y="1"/>
                  </a:moveTo>
                  <a:cubicBezTo>
                    <a:pt x="43" y="1"/>
                    <a:pt x="35" y="8"/>
                    <a:pt x="25" y="22"/>
                  </a:cubicBezTo>
                  <a:cubicBezTo>
                    <a:pt x="11" y="40"/>
                    <a:pt x="0" y="57"/>
                    <a:pt x="0" y="64"/>
                  </a:cubicBezTo>
                  <a:cubicBezTo>
                    <a:pt x="1" y="65"/>
                    <a:pt x="2" y="65"/>
                    <a:pt x="3" y="65"/>
                  </a:cubicBezTo>
                  <a:cubicBezTo>
                    <a:pt x="8" y="65"/>
                    <a:pt x="17" y="58"/>
                    <a:pt x="28" y="43"/>
                  </a:cubicBezTo>
                  <a:cubicBezTo>
                    <a:pt x="40" y="29"/>
                    <a:pt x="56" y="22"/>
                    <a:pt x="69" y="22"/>
                  </a:cubicBezTo>
                  <a:cubicBezTo>
                    <a:pt x="72" y="22"/>
                    <a:pt x="74" y="22"/>
                    <a:pt x="77" y="22"/>
                  </a:cubicBezTo>
                  <a:cubicBezTo>
                    <a:pt x="80" y="24"/>
                    <a:pt x="82" y="25"/>
                    <a:pt x="83" y="25"/>
                  </a:cubicBezTo>
                  <a:cubicBezTo>
                    <a:pt x="87" y="25"/>
                    <a:pt x="84" y="19"/>
                    <a:pt x="73" y="12"/>
                  </a:cubicBezTo>
                  <a:cubicBezTo>
                    <a:pt x="65" y="4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28"/>
            <p:cNvSpPr/>
            <p:nvPr/>
          </p:nvSpPr>
          <p:spPr>
            <a:xfrm>
              <a:off x="5615625" y="1340800"/>
              <a:ext cx="2400" cy="700"/>
            </a:xfrm>
            <a:custGeom>
              <a:avLst/>
              <a:gdLst/>
              <a:ahLst/>
              <a:cxnLst/>
              <a:rect l="l" t="t" r="r" b="b"/>
              <a:pathLst>
                <a:path w="96" h="28" extrusionOk="0">
                  <a:moveTo>
                    <a:pt x="42" y="1"/>
                  </a:moveTo>
                  <a:cubicBezTo>
                    <a:pt x="31" y="1"/>
                    <a:pt x="22" y="2"/>
                    <a:pt x="16" y="6"/>
                  </a:cubicBezTo>
                  <a:cubicBezTo>
                    <a:pt x="2" y="22"/>
                    <a:pt x="0" y="27"/>
                    <a:pt x="17" y="27"/>
                  </a:cubicBezTo>
                  <a:cubicBezTo>
                    <a:pt x="25" y="27"/>
                    <a:pt x="38" y="26"/>
                    <a:pt x="58" y="24"/>
                  </a:cubicBezTo>
                  <a:cubicBezTo>
                    <a:pt x="93" y="17"/>
                    <a:pt x="96" y="9"/>
                    <a:pt x="68" y="3"/>
                  </a:cubicBezTo>
                  <a:cubicBezTo>
                    <a:pt x="59" y="1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p28"/>
            <p:cNvSpPr/>
            <p:nvPr/>
          </p:nvSpPr>
          <p:spPr>
            <a:xfrm>
              <a:off x="5606825" y="1307900"/>
              <a:ext cx="2625" cy="925"/>
            </a:xfrm>
            <a:custGeom>
              <a:avLst/>
              <a:gdLst/>
              <a:ahLst/>
              <a:cxnLst/>
              <a:rect l="l" t="t" r="r" b="b"/>
              <a:pathLst>
                <a:path w="105" h="37" extrusionOk="0">
                  <a:moveTo>
                    <a:pt x="9" y="1"/>
                  </a:moveTo>
                  <a:cubicBezTo>
                    <a:pt x="1" y="1"/>
                    <a:pt x="12" y="7"/>
                    <a:pt x="42" y="21"/>
                  </a:cubicBezTo>
                  <a:cubicBezTo>
                    <a:pt x="58" y="30"/>
                    <a:pt x="76" y="37"/>
                    <a:pt x="88" y="37"/>
                  </a:cubicBezTo>
                  <a:cubicBezTo>
                    <a:pt x="94" y="37"/>
                    <a:pt x="98" y="35"/>
                    <a:pt x="101" y="31"/>
                  </a:cubicBezTo>
                  <a:cubicBezTo>
                    <a:pt x="104" y="25"/>
                    <a:pt x="83" y="11"/>
                    <a:pt x="49" y="7"/>
                  </a:cubicBezTo>
                  <a:cubicBezTo>
                    <a:pt x="27" y="3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p28"/>
            <p:cNvSpPr/>
            <p:nvPr/>
          </p:nvSpPr>
          <p:spPr>
            <a:xfrm>
              <a:off x="5541075" y="1094925"/>
              <a:ext cx="4175" cy="725"/>
            </a:xfrm>
            <a:custGeom>
              <a:avLst/>
              <a:gdLst/>
              <a:ahLst/>
              <a:cxnLst/>
              <a:rect l="l" t="t" r="r" b="b"/>
              <a:pathLst>
                <a:path w="167" h="29" extrusionOk="0">
                  <a:moveTo>
                    <a:pt x="89" y="0"/>
                  </a:moveTo>
                  <a:cubicBezTo>
                    <a:pt x="73" y="0"/>
                    <a:pt x="57" y="2"/>
                    <a:pt x="45" y="6"/>
                  </a:cubicBezTo>
                  <a:lnTo>
                    <a:pt x="0" y="19"/>
                  </a:lnTo>
                  <a:lnTo>
                    <a:pt x="52" y="27"/>
                  </a:lnTo>
                  <a:cubicBezTo>
                    <a:pt x="64" y="28"/>
                    <a:pt x="77" y="29"/>
                    <a:pt x="90" y="29"/>
                  </a:cubicBezTo>
                  <a:cubicBezTo>
                    <a:pt x="108" y="29"/>
                    <a:pt x="126" y="27"/>
                    <a:pt x="135" y="23"/>
                  </a:cubicBezTo>
                  <a:cubicBezTo>
                    <a:pt x="167" y="16"/>
                    <a:pt x="167" y="16"/>
                    <a:pt x="132" y="6"/>
                  </a:cubicBezTo>
                  <a:cubicBezTo>
                    <a:pt x="120" y="2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p28"/>
            <p:cNvSpPr/>
            <p:nvPr/>
          </p:nvSpPr>
          <p:spPr>
            <a:xfrm>
              <a:off x="5621425" y="1342125"/>
              <a:ext cx="8975" cy="1875"/>
            </a:xfrm>
            <a:custGeom>
              <a:avLst/>
              <a:gdLst/>
              <a:ahLst/>
              <a:cxnLst/>
              <a:rect l="l" t="t" r="r" b="b"/>
              <a:pathLst>
                <a:path w="359" h="75" extrusionOk="0">
                  <a:moveTo>
                    <a:pt x="9" y="1"/>
                  </a:moveTo>
                  <a:cubicBezTo>
                    <a:pt x="1" y="1"/>
                    <a:pt x="0" y="7"/>
                    <a:pt x="6" y="19"/>
                  </a:cubicBezTo>
                  <a:cubicBezTo>
                    <a:pt x="11" y="38"/>
                    <a:pt x="93" y="50"/>
                    <a:pt x="163" y="50"/>
                  </a:cubicBezTo>
                  <a:cubicBezTo>
                    <a:pt x="199" y="50"/>
                    <a:pt x="231" y="47"/>
                    <a:pt x="249" y="40"/>
                  </a:cubicBezTo>
                  <a:cubicBezTo>
                    <a:pt x="252" y="38"/>
                    <a:pt x="257" y="37"/>
                    <a:pt x="261" y="37"/>
                  </a:cubicBezTo>
                  <a:cubicBezTo>
                    <a:pt x="273" y="37"/>
                    <a:pt x="287" y="43"/>
                    <a:pt x="298" y="54"/>
                  </a:cubicBezTo>
                  <a:cubicBezTo>
                    <a:pt x="310" y="68"/>
                    <a:pt x="326" y="74"/>
                    <a:pt x="338" y="74"/>
                  </a:cubicBezTo>
                  <a:cubicBezTo>
                    <a:pt x="350" y="74"/>
                    <a:pt x="358" y="68"/>
                    <a:pt x="353" y="54"/>
                  </a:cubicBezTo>
                  <a:cubicBezTo>
                    <a:pt x="348" y="35"/>
                    <a:pt x="214" y="12"/>
                    <a:pt x="144" y="12"/>
                  </a:cubicBezTo>
                  <a:cubicBezTo>
                    <a:pt x="123" y="12"/>
                    <a:pt x="108" y="14"/>
                    <a:pt x="103" y="19"/>
                  </a:cubicBezTo>
                  <a:cubicBezTo>
                    <a:pt x="99" y="23"/>
                    <a:pt x="92" y="25"/>
                    <a:pt x="83" y="25"/>
                  </a:cubicBezTo>
                  <a:cubicBezTo>
                    <a:pt x="71" y="25"/>
                    <a:pt x="55" y="21"/>
                    <a:pt x="40" y="12"/>
                  </a:cubicBezTo>
                  <a:cubicBezTo>
                    <a:pt x="26" y="5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p28"/>
            <p:cNvSpPr/>
            <p:nvPr/>
          </p:nvSpPr>
          <p:spPr>
            <a:xfrm>
              <a:off x="5549125" y="10947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9" y="0"/>
                  </a:moveTo>
                  <a:cubicBezTo>
                    <a:pt x="26" y="0"/>
                    <a:pt x="24" y="0"/>
                    <a:pt x="21" y="1"/>
                  </a:cubicBezTo>
                  <a:cubicBezTo>
                    <a:pt x="11" y="4"/>
                    <a:pt x="1" y="8"/>
                    <a:pt x="5" y="15"/>
                  </a:cubicBezTo>
                  <a:cubicBezTo>
                    <a:pt x="5" y="18"/>
                    <a:pt x="18" y="25"/>
                    <a:pt x="32" y="29"/>
                  </a:cubicBezTo>
                  <a:cubicBezTo>
                    <a:pt x="35" y="30"/>
                    <a:pt x="37" y="30"/>
                    <a:pt x="39" y="30"/>
                  </a:cubicBezTo>
                  <a:cubicBezTo>
                    <a:pt x="49" y="30"/>
                    <a:pt x="56" y="23"/>
                    <a:pt x="53" y="15"/>
                  </a:cubicBezTo>
                  <a:cubicBezTo>
                    <a:pt x="50" y="6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28"/>
            <p:cNvSpPr/>
            <p:nvPr/>
          </p:nvSpPr>
          <p:spPr>
            <a:xfrm>
              <a:off x="5631550" y="1343100"/>
              <a:ext cx="1900" cy="1200"/>
            </a:xfrm>
            <a:custGeom>
              <a:avLst/>
              <a:gdLst/>
              <a:ahLst/>
              <a:cxnLst/>
              <a:rect l="l" t="t" r="r" b="b"/>
              <a:pathLst>
                <a:path w="76" h="48" extrusionOk="0">
                  <a:moveTo>
                    <a:pt x="5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1"/>
                    <a:pt x="3" y="11"/>
                    <a:pt x="18" y="29"/>
                  </a:cubicBezTo>
                  <a:cubicBezTo>
                    <a:pt x="29" y="40"/>
                    <a:pt x="43" y="47"/>
                    <a:pt x="56" y="47"/>
                  </a:cubicBezTo>
                  <a:cubicBezTo>
                    <a:pt x="58" y="47"/>
                    <a:pt x="60" y="47"/>
                    <a:pt x="63" y="46"/>
                  </a:cubicBezTo>
                  <a:cubicBezTo>
                    <a:pt x="76" y="46"/>
                    <a:pt x="69" y="32"/>
                    <a:pt x="48" y="18"/>
                  </a:cubicBezTo>
                  <a:cubicBezTo>
                    <a:pt x="27" y="9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28"/>
            <p:cNvSpPr/>
            <p:nvPr/>
          </p:nvSpPr>
          <p:spPr>
            <a:xfrm>
              <a:off x="5553300" y="1094225"/>
              <a:ext cx="1775" cy="875"/>
            </a:xfrm>
            <a:custGeom>
              <a:avLst/>
              <a:gdLst/>
              <a:ahLst/>
              <a:cxnLst/>
              <a:rect l="l" t="t" r="r" b="b"/>
              <a:pathLst>
                <a:path w="71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4" y="5"/>
                    <a:pt x="0" y="16"/>
                    <a:pt x="14" y="23"/>
                  </a:cubicBezTo>
                  <a:cubicBezTo>
                    <a:pt x="23" y="31"/>
                    <a:pt x="34" y="35"/>
                    <a:pt x="45" y="35"/>
                  </a:cubicBezTo>
                  <a:cubicBezTo>
                    <a:pt x="49" y="35"/>
                    <a:pt x="53" y="35"/>
                    <a:pt x="56" y="34"/>
                  </a:cubicBezTo>
                  <a:cubicBezTo>
                    <a:pt x="70" y="30"/>
                    <a:pt x="70" y="23"/>
                    <a:pt x="59" y="13"/>
                  </a:cubicBezTo>
                  <a:cubicBezTo>
                    <a:pt x="49" y="5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28"/>
            <p:cNvSpPr/>
            <p:nvPr/>
          </p:nvSpPr>
          <p:spPr>
            <a:xfrm>
              <a:off x="5636150" y="1344250"/>
              <a:ext cx="2025" cy="625"/>
            </a:xfrm>
            <a:custGeom>
              <a:avLst/>
              <a:gdLst/>
              <a:ahLst/>
              <a:cxnLst/>
              <a:rect l="l" t="t" r="r" b="b"/>
              <a:pathLst>
                <a:path w="81" h="25" extrusionOk="0">
                  <a:moveTo>
                    <a:pt x="73" y="0"/>
                  </a:moveTo>
                  <a:cubicBezTo>
                    <a:pt x="67" y="0"/>
                    <a:pt x="57" y="2"/>
                    <a:pt x="42" y="7"/>
                  </a:cubicBezTo>
                  <a:cubicBezTo>
                    <a:pt x="10" y="14"/>
                    <a:pt x="0" y="21"/>
                    <a:pt x="17" y="25"/>
                  </a:cubicBezTo>
                  <a:cubicBezTo>
                    <a:pt x="34" y="25"/>
                    <a:pt x="58" y="17"/>
                    <a:pt x="73" y="7"/>
                  </a:cubicBezTo>
                  <a:cubicBezTo>
                    <a:pt x="80" y="3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28"/>
            <p:cNvSpPr/>
            <p:nvPr/>
          </p:nvSpPr>
          <p:spPr>
            <a:xfrm>
              <a:off x="5557375" y="1089825"/>
              <a:ext cx="2025" cy="575"/>
            </a:xfrm>
            <a:custGeom>
              <a:avLst/>
              <a:gdLst/>
              <a:ahLst/>
              <a:cxnLst/>
              <a:rect l="l" t="t" r="r" b="b"/>
              <a:pathLst>
                <a:path w="81" h="23" extrusionOk="0">
                  <a:moveTo>
                    <a:pt x="73" y="0"/>
                  </a:moveTo>
                  <a:cubicBezTo>
                    <a:pt x="67" y="0"/>
                    <a:pt x="56" y="2"/>
                    <a:pt x="42" y="5"/>
                  </a:cubicBezTo>
                  <a:cubicBezTo>
                    <a:pt x="15" y="12"/>
                    <a:pt x="0" y="22"/>
                    <a:pt x="18" y="22"/>
                  </a:cubicBezTo>
                  <a:cubicBezTo>
                    <a:pt x="35" y="22"/>
                    <a:pt x="60" y="15"/>
                    <a:pt x="74" y="8"/>
                  </a:cubicBezTo>
                  <a:cubicBezTo>
                    <a:pt x="81" y="3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28"/>
            <p:cNvSpPr/>
            <p:nvPr/>
          </p:nvSpPr>
          <p:spPr>
            <a:xfrm>
              <a:off x="5643075" y="13378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8" y="1"/>
                  </a:moveTo>
                  <a:cubicBezTo>
                    <a:pt x="26" y="1"/>
                    <a:pt x="24" y="1"/>
                    <a:pt x="21" y="1"/>
                  </a:cubicBezTo>
                  <a:cubicBezTo>
                    <a:pt x="10" y="6"/>
                    <a:pt x="0" y="12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5" y="31"/>
                    <a:pt x="38" y="31"/>
                    <a:pt x="40" y="31"/>
                  </a:cubicBezTo>
                  <a:cubicBezTo>
                    <a:pt x="50" y="31"/>
                    <a:pt x="55" y="26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28"/>
            <p:cNvSpPr/>
            <p:nvPr/>
          </p:nvSpPr>
          <p:spPr>
            <a:xfrm>
              <a:off x="5646725" y="1338050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26" y="1"/>
                  </a:moveTo>
                  <a:cubicBezTo>
                    <a:pt x="21" y="1"/>
                    <a:pt x="17" y="1"/>
                    <a:pt x="14" y="2"/>
                  </a:cubicBezTo>
                  <a:cubicBezTo>
                    <a:pt x="0" y="5"/>
                    <a:pt x="7" y="12"/>
                    <a:pt x="28" y="19"/>
                  </a:cubicBezTo>
                  <a:cubicBezTo>
                    <a:pt x="42" y="23"/>
                    <a:pt x="56" y="25"/>
                    <a:pt x="68" y="25"/>
                  </a:cubicBezTo>
                  <a:cubicBezTo>
                    <a:pt x="77" y="25"/>
                    <a:pt x="85" y="24"/>
                    <a:pt x="90" y="23"/>
                  </a:cubicBezTo>
                  <a:cubicBezTo>
                    <a:pt x="104" y="19"/>
                    <a:pt x="98" y="12"/>
                    <a:pt x="73" y="9"/>
                  </a:cubicBezTo>
                  <a:cubicBezTo>
                    <a:pt x="57" y="4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28"/>
            <p:cNvSpPr/>
            <p:nvPr/>
          </p:nvSpPr>
          <p:spPr>
            <a:xfrm>
              <a:off x="5572900" y="10931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42" y="0"/>
                  </a:moveTo>
                  <a:cubicBezTo>
                    <a:pt x="15" y="3"/>
                    <a:pt x="1" y="14"/>
                    <a:pt x="4" y="32"/>
                  </a:cubicBezTo>
                  <a:cubicBezTo>
                    <a:pt x="10" y="43"/>
                    <a:pt x="21" y="53"/>
                    <a:pt x="31" y="53"/>
                  </a:cubicBezTo>
                  <a:cubicBezTo>
                    <a:pt x="33" y="53"/>
                    <a:pt x="34" y="53"/>
                    <a:pt x="36" y="53"/>
                  </a:cubicBezTo>
                  <a:cubicBezTo>
                    <a:pt x="42" y="53"/>
                    <a:pt x="57" y="51"/>
                    <a:pt x="72" y="51"/>
                  </a:cubicBezTo>
                  <a:cubicBezTo>
                    <a:pt x="80" y="51"/>
                    <a:pt x="88" y="51"/>
                    <a:pt x="95" y="53"/>
                  </a:cubicBezTo>
                  <a:cubicBezTo>
                    <a:pt x="122" y="53"/>
                    <a:pt x="129" y="45"/>
                    <a:pt x="111" y="28"/>
                  </a:cubicBezTo>
                  <a:cubicBezTo>
                    <a:pt x="101" y="14"/>
                    <a:pt x="66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28"/>
            <p:cNvSpPr/>
            <p:nvPr/>
          </p:nvSpPr>
          <p:spPr>
            <a:xfrm>
              <a:off x="5580125" y="1093050"/>
              <a:ext cx="1925" cy="1175"/>
            </a:xfrm>
            <a:custGeom>
              <a:avLst/>
              <a:gdLst/>
              <a:ahLst/>
              <a:cxnLst/>
              <a:rect l="l" t="t" r="r" b="b"/>
              <a:pathLst>
                <a:path w="77" h="47" extrusionOk="0">
                  <a:moveTo>
                    <a:pt x="23" y="0"/>
                  </a:moveTo>
                  <a:cubicBezTo>
                    <a:pt x="7" y="0"/>
                    <a:pt x="0" y="10"/>
                    <a:pt x="3" y="25"/>
                  </a:cubicBezTo>
                  <a:cubicBezTo>
                    <a:pt x="9" y="40"/>
                    <a:pt x="22" y="47"/>
                    <a:pt x="36" y="47"/>
                  </a:cubicBezTo>
                  <a:cubicBezTo>
                    <a:pt x="39" y="47"/>
                    <a:pt x="42" y="46"/>
                    <a:pt x="45" y="46"/>
                  </a:cubicBezTo>
                  <a:cubicBezTo>
                    <a:pt x="65" y="42"/>
                    <a:pt x="76" y="28"/>
                    <a:pt x="72" y="22"/>
                  </a:cubicBezTo>
                  <a:cubicBezTo>
                    <a:pt x="69" y="11"/>
                    <a:pt x="51" y="1"/>
                    <a:pt x="30" y="1"/>
                  </a:cubicBezTo>
                  <a:cubicBezTo>
                    <a:pt x="28" y="0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28"/>
            <p:cNvSpPr/>
            <p:nvPr/>
          </p:nvSpPr>
          <p:spPr>
            <a:xfrm>
              <a:off x="5665700" y="13139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7" y="0"/>
                  </a:moveTo>
                  <a:cubicBezTo>
                    <a:pt x="53" y="0"/>
                    <a:pt x="47" y="1"/>
                    <a:pt x="39" y="2"/>
                  </a:cubicBezTo>
                  <a:cubicBezTo>
                    <a:pt x="15" y="9"/>
                    <a:pt x="1" y="16"/>
                    <a:pt x="11" y="19"/>
                  </a:cubicBezTo>
                  <a:cubicBezTo>
                    <a:pt x="14" y="22"/>
                    <a:pt x="18" y="23"/>
                    <a:pt x="22" y="23"/>
                  </a:cubicBezTo>
                  <a:cubicBezTo>
                    <a:pt x="32" y="23"/>
                    <a:pt x="44" y="17"/>
                    <a:pt x="56" y="13"/>
                  </a:cubicBezTo>
                  <a:cubicBezTo>
                    <a:pt x="66" y="3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28"/>
            <p:cNvSpPr/>
            <p:nvPr/>
          </p:nvSpPr>
          <p:spPr>
            <a:xfrm>
              <a:off x="5669625" y="1314650"/>
              <a:ext cx="1300" cy="750"/>
            </a:xfrm>
            <a:custGeom>
              <a:avLst/>
              <a:gdLst/>
              <a:ahLst/>
              <a:cxnLst/>
              <a:rect l="l" t="t" r="r" b="b"/>
              <a:pathLst>
                <a:path w="52" h="30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5"/>
                    <a:pt x="0" y="11"/>
                    <a:pt x="0" y="15"/>
                  </a:cubicBezTo>
                  <a:cubicBezTo>
                    <a:pt x="3" y="19"/>
                    <a:pt x="14" y="25"/>
                    <a:pt x="31" y="29"/>
                  </a:cubicBezTo>
                  <a:cubicBezTo>
                    <a:pt x="33" y="29"/>
                    <a:pt x="36" y="30"/>
                    <a:pt x="38" y="30"/>
                  </a:cubicBezTo>
                  <a:cubicBezTo>
                    <a:pt x="47" y="30"/>
                    <a:pt x="51" y="23"/>
                    <a:pt x="48" y="15"/>
                  </a:cubicBezTo>
                  <a:cubicBezTo>
                    <a:pt x="46" y="6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28"/>
            <p:cNvSpPr/>
            <p:nvPr/>
          </p:nvSpPr>
          <p:spPr>
            <a:xfrm>
              <a:off x="5607850" y="1087675"/>
              <a:ext cx="2750" cy="800"/>
            </a:xfrm>
            <a:custGeom>
              <a:avLst/>
              <a:gdLst/>
              <a:ahLst/>
              <a:cxnLst/>
              <a:rect l="l" t="t" r="r" b="b"/>
              <a:pathLst>
                <a:path w="110" h="32" extrusionOk="0">
                  <a:moveTo>
                    <a:pt x="57" y="0"/>
                  </a:moveTo>
                  <a:cubicBezTo>
                    <a:pt x="49" y="0"/>
                    <a:pt x="41" y="2"/>
                    <a:pt x="32" y="4"/>
                  </a:cubicBezTo>
                  <a:cubicBezTo>
                    <a:pt x="1" y="11"/>
                    <a:pt x="1" y="14"/>
                    <a:pt x="36" y="22"/>
                  </a:cubicBezTo>
                  <a:cubicBezTo>
                    <a:pt x="55" y="28"/>
                    <a:pt x="72" y="31"/>
                    <a:pt x="84" y="31"/>
                  </a:cubicBezTo>
                  <a:cubicBezTo>
                    <a:pt x="103" y="31"/>
                    <a:pt x="109" y="24"/>
                    <a:pt x="95" y="11"/>
                  </a:cubicBezTo>
                  <a:cubicBezTo>
                    <a:pt x="85" y="5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p28"/>
            <p:cNvSpPr/>
            <p:nvPr/>
          </p:nvSpPr>
          <p:spPr>
            <a:xfrm>
              <a:off x="5615875" y="1087550"/>
              <a:ext cx="3275" cy="800"/>
            </a:xfrm>
            <a:custGeom>
              <a:avLst/>
              <a:gdLst/>
              <a:ahLst/>
              <a:cxnLst/>
              <a:rect l="l" t="t" r="r" b="b"/>
              <a:pathLst>
                <a:path w="131" h="32" extrusionOk="0">
                  <a:moveTo>
                    <a:pt x="45" y="0"/>
                  </a:moveTo>
                  <a:cubicBezTo>
                    <a:pt x="33" y="0"/>
                    <a:pt x="23" y="2"/>
                    <a:pt x="20" y="6"/>
                  </a:cubicBezTo>
                  <a:cubicBezTo>
                    <a:pt x="0" y="25"/>
                    <a:pt x="3" y="31"/>
                    <a:pt x="38" y="31"/>
                  </a:cubicBezTo>
                  <a:cubicBezTo>
                    <a:pt x="47" y="31"/>
                    <a:pt x="58" y="31"/>
                    <a:pt x="72" y="30"/>
                  </a:cubicBezTo>
                  <a:cubicBezTo>
                    <a:pt x="131" y="23"/>
                    <a:pt x="131" y="23"/>
                    <a:pt x="86" y="6"/>
                  </a:cubicBezTo>
                  <a:cubicBezTo>
                    <a:pt x="72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28"/>
            <p:cNvSpPr/>
            <p:nvPr/>
          </p:nvSpPr>
          <p:spPr>
            <a:xfrm>
              <a:off x="5633900" y="1091725"/>
              <a:ext cx="5700" cy="1825"/>
            </a:xfrm>
            <a:custGeom>
              <a:avLst/>
              <a:gdLst/>
              <a:ahLst/>
              <a:cxnLst/>
              <a:rect l="l" t="t" r="r" b="b"/>
              <a:pathLst>
                <a:path w="228" h="73" extrusionOk="0">
                  <a:moveTo>
                    <a:pt x="199" y="1"/>
                  </a:moveTo>
                  <a:cubicBezTo>
                    <a:pt x="197" y="1"/>
                    <a:pt x="196" y="1"/>
                    <a:pt x="194" y="1"/>
                  </a:cubicBezTo>
                  <a:cubicBezTo>
                    <a:pt x="165" y="6"/>
                    <a:pt x="143" y="8"/>
                    <a:pt x="121" y="8"/>
                  </a:cubicBezTo>
                  <a:cubicBezTo>
                    <a:pt x="106" y="8"/>
                    <a:pt x="91" y="7"/>
                    <a:pt x="73" y="6"/>
                  </a:cubicBezTo>
                  <a:cubicBezTo>
                    <a:pt x="66" y="4"/>
                    <a:pt x="60" y="3"/>
                    <a:pt x="54" y="3"/>
                  </a:cubicBezTo>
                  <a:cubicBezTo>
                    <a:pt x="33" y="3"/>
                    <a:pt x="19" y="13"/>
                    <a:pt x="14" y="30"/>
                  </a:cubicBezTo>
                  <a:cubicBezTo>
                    <a:pt x="4" y="57"/>
                    <a:pt x="0" y="69"/>
                    <a:pt x="10" y="69"/>
                  </a:cubicBezTo>
                  <a:cubicBezTo>
                    <a:pt x="17" y="69"/>
                    <a:pt x="31" y="62"/>
                    <a:pt x="55" y="50"/>
                  </a:cubicBezTo>
                  <a:cubicBezTo>
                    <a:pt x="72" y="42"/>
                    <a:pt x="86" y="38"/>
                    <a:pt x="98" y="38"/>
                  </a:cubicBezTo>
                  <a:cubicBezTo>
                    <a:pt x="111" y="38"/>
                    <a:pt x="121" y="43"/>
                    <a:pt x="128" y="54"/>
                  </a:cubicBezTo>
                  <a:cubicBezTo>
                    <a:pt x="139" y="66"/>
                    <a:pt x="156" y="72"/>
                    <a:pt x="173" y="72"/>
                  </a:cubicBezTo>
                  <a:cubicBezTo>
                    <a:pt x="176" y="72"/>
                    <a:pt x="180" y="72"/>
                    <a:pt x="183" y="71"/>
                  </a:cubicBezTo>
                  <a:cubicBezTo>
                    <a:pt x="220" y="61"/>
                    <a:pt x="228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28"/>
            <p:cNvSpPr/>
            <p:nvPr/>
          </p:nvSpPr>
          <p:spPr>
            <a:xfrm>
              <a:off x="5640200" y="1091600"/>
              <a:ext cx="14775" cy="1575"/>
            </a:xfrm>
            <a:custGeom>
              <a:avLst/>
              <a:gdLst/>
              <a:ahLst/>
              <a:cxnLst/>
              <a:rect l="l" t="t" r="r" b="b"/>
              <a:pathLst>
                <a:path w="591" h="63" extrusionOk="0">
                  <a:moveTo>
                    <a:pt x="162" y="1"/>
                  </a:moveTo>
                  <a:cubicBezTo>
                    <a:pt x="135" y="1"/>
                    <a:pt x="105" y="1"/>
                    <a:pt x="80" y="3"/>
                  </a:cubicBezTo>
                  <a:cubicBezTo>
                    <a:pt x="35" y="6"/>
                    <a:pt x="1" y="17"/>
                    <a:pt x="1" y="24"/>
                  </a:cubicBezTo>
                  <a:cubicBezTo>
                    <a:pt x="8" y="47"/>
                    <a:pt x="60" y="62"/>
                    <a:pt x="114" y="62"/>
                  </a:cubicBezTo>
                  <a:cubicBezTo>
                    <a:pt x="135" y="62"/>
                    <a:pt x="156" y="60"/>
                    <a:pt x="175" y="55"/>
                  </a:cubicBezTo>
                  <a:cubicBezTo>
                    <a:pt x="197" y="50"/>
                    <a:pt x="218" y="47"/>
                    <a:pt x="232" y="47"/>
                  </a:cubicBezTo>
                  <a:cubicBezTo>
                    <a:pt x="245" y="47"/>
                    <a:pt x="253" y="49"/>
                    <a:pt x="254" y="52"/>
                  </a:cubicBezTo>
                  <a:cubicBezTo>
                    <a:pt x="256" y="58"/>
                    <a:pt x="304" y="62"/>
                    <a:pt x="362" y="62"/>
                  </a:cubicBezTo>
                  <a:cubicBezTo>
                    <a:pt x="427" y="62"/>
                    <a:pt x="505" y="57"/>
                    <a:pt x="538" y="48"/>
                  </a:cubicBezTo>
                  <a:cubicBezTo>
                    <a:pt x="590" y="36"/>
                    <a:pt x="555" y="10"/>
                    <a:pt x="488" y="10"/>
                  </a:cubicBezTo>
                  <a:cubicBezTo>
                    <a:pt x="483" y="10"/>
                    <a:pt x="478" y="10"/>
                    <a:pt x="473" y="11"/>
                  </a:cubicBezTo>
                  <a:cubicBezTo>
                    <a:pt x="452" y="12"/>
                    <a:pt x="430" y="13"/>
                    <a:pt x="412" y="13"/>
                  </a:cubicBezTo>
                  <a:cubicBezTo>
                    <a:pt x="394" y="13"/>
                    <a:pt x="379" y="12"/>
                    <a:pt x="372" y="11"/>
                  </a:cubicBezTo>
                  <a:cubicBezTo>
                    <a:pt x="359" y="8"/>
                    <a:pt x="345" y="5"/>
                    <a:pt x="334" y="5"/>
                  </a:cubicBezTo>
                  <a:cubicBezTo>
                    <a:pt x="330" y="5"/>
                    <a:pt x="326" y="5"/>
                    <a:pt x="324" y="6"/>
                  </a:cubicBezTo>
                  <a:cubicBezTo>
                    <a:pt x="319" y="8"/>
                    <a:pt x="313" y="8"/>
                    <a:pt x="304" y="8"/>
                  </a:cubicBezTo>
                  <a:cubicBezTo>
                    <a:pt x="285" y="8"/>
                    <a:pt x="258" y="5"/>
                    <a:pt x="234" y="3"/>
                  </a:cubicBezTo>
                  <a:cubicBezTo>
                    <a:pt x="216" y="1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28"/>
            <p:cNvSpPr/>
            <p:nvPr/>
          </p:nvSpPr>
          <p:spPr>
            <a:xfrm>
              <a:off x="5709250" y="130987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29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7" y="5"/>
                    <a:pt x="0" y="12"/>
                    <a:pt x="0" y="15"/>
                  </a:cubicBezTo>
                  <a:cubicBezTo>
                    <a:pt x="4" y="22"/>
                    <a:pt x="15" y="26"/>
                    <a:pt x="32" y="29"/>
                  </a:cubicBezTo>
                  <a:cubicBezTo>
                    <a:pt x="35" y="30"/>
                    <a:pt x="38" y="30"/>
                    <a:pt x="40" y="30"/>
                  </a:cubicBezTo>
                  <a:cubicBezTo>
                    <a:pt x="48" y="30"/>
                    <a:pt x="52" y="26"/>
                    <a:pt x="49" y="15"/>
                  </a:cubicBezTo>
                  <a:cubicBezTo>
                    <a:pt x="46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28"/>
            <p:cNvSpPr/>
            <p:nvPr/>
          </p:nvSpPr>
          <p:spPr>
            <a:xfrm>
              <a:off x="5729475" y="1341250"/>
              <a:ext cx="4975" cy="1825"/>
            </a:xfrm>
            <a:custGeom>
              <a:avLst/>
              <a:gdLst/>
              <a:ahLst/>
              <a:cxnLst/>
              <a:rect l="l" t="t" r="r" b="b"/>
              <a:pathLst>
                <a:path w="199" h="73" extrusionOk="0">
                  <a:moveTo>
                    <a:pt x="19" y="1"/>
                  </a:moveTo>
                  <a:cubicBezTo>
                    <a:pt x="1" y="1"/>
                    <a:pt x="8" y="10"/>
                    <a:pt x="27" y="33"/>
                  </a:cubicBezTo>
                  <a:cubicBezTo>
                    <a:pt x="48" y="58"/>
                    <a:pt x="78" y="73"/>
                    <a:pt x="95" y="73"/>
                  </a:cubicBezTo>
                  <a:cubicBezTo>
                    <a:pt x="107" y="73"/>
                    <a:pt x="113" y="66"/>
                    <a:pt x="107" y="50"/>
                  </a:cubicBezTo>
                  <a:cubicBezTo>
                    <a:pt x="104" y="40"/>
                    <a:pt x="121" y="33"/>
                    <a:pt x="146" y="33"/>
                  </a:cubicBezTo>
                  <a:cubicBezTo>
                    <a:pt x="153" y="33"/>
                    <a:pt x="159" y="34"/>
                    <a:pt x="164" y="34"/>
                  </a:cubicBezTo>
                  <a:cubicBezTo>
                    <a:pt x="199" y="34"/>
                    <a:pt x="162" y="21"/>
                    <a:pt x="80" y="9"/>
                  </a:cubicBezTo>
                  <a:cubicBezTo>
                    <a:pt x="49" y="4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28"/>
            <p:cNvSpPr/>
            <p:nvPr/>
          </p:nvSpPr>
          <p:spPr>
            <a:xfrm>
              <a:off x="5654625" y="1091700"/>
              <a:ext cx="5775" cy="1750"/>
            </a:xfrm>
            <a:custGeom>
              <a:avLst/>
              <a:gdLst/>
              <a:ahLst/>
              <a:cxnLst/>
              <a:rect l="l" t="t" r="r" b="b"/>
              <a:pathLst>
                <a:path w="231" h="70" extrusionOk="0">
                  <a:moveTo>
                    <a:pt x="166" y="1"/>
                  </a:moveTo>
                  <a:cubicBezTo>
                    <a:pt x="148" y="1"/>
                    <a:pt x="128" y="5"/>
                    <a:pt x="107" y="13"/>
                  </a:cubicBezTo>
                  <a:cubicBezTo>
                    <a:pt x="91" y="19"/>
                    <a:pt x="76" y="23"/>
                    <a:pt x="66" y="23"/>
                  </a:cubicBezTo>
                  <a:cubicBezTo>
                    <a:pt x="58" y="23"/>
                    <a:pt x="54" y="21"/>
                    <a:pt x="52" y="17"/>
                  </a:cubicBezTo>
                  <a:cubicBezTo>
                    <a:pt x="50" y="12"/>
                    <a:pt x="47" y="9"/>
                    <a:pt x="42" y="9"/>
                  </a:cubicBezTo>
                  <a:cubicBezTo>
                    <a:pt x="38" y="9"/>
                    <a:pt x="33" y="12"/>
                    <a:pt x="27" y="17"/>
                  </a:cubicBezTo>
                  <a:cubicBezTo>
                    <a:pt x="0" y="44"/>
                    <a:pt x="12" y="63"/>
                    <a:pt x="43" y="63"/>
                  </a:cubicBezTo>
                  <a:cubicBezTo>
                    <a:pt x="51" y="63"/>
                    <a:pt x="62" y="61"/>
                    <a:pt x="73" y="58"/>
                  </a:cubicBezTo>
                  <a:cubicBezTo>
                    <a:pt x="83" y="56"/>
                    <a:pt x="96" y="55"/>
                    <a:pt x="108" y="55"/>
                  </a:cubicBezTo>
                  <a:cubicBezTo>
                    <a:pt x="127" y="55"/>
                    <a:pt x="147" y="57"/>
                    <a:pt x="160" y="61"/>
                  </a:cubicBezTo>
                  <a:cubicBezTo>
                    <a:pt x="169" y="67"/>
                    <a:pt x="177" y="70"/>
                    <a:pt x="184" y="70"/>
                  </a:cubicBezTo>
                  <a:cubicBezTo>
                    <a:pt x="195" y="70"/>
                    <a:pt x="203" y="63"/>
                    <a:pt x="211" y="48"/>
                  </a:cubicBezTo>
                  <a:cubicBezTo>
                    <a:pt x="231" y="20"/>
                    <a:pt x="205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28"/>
            <p:cNvSpPr/>
            <p:nvPr/>
          </p:nvSpPr>
          <p:spPr>
            <a:xfrm>
              <a:off x="5735625" y="134360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1"/>
                  </a:cubicBezTo>
                  <a:cubicBezTo>
                    <a:pt x="10" y="6"/>
                    <a:pt x="0" y="9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4" y="30"/>
                    <a:pt x="36" y="31"/>
                    <a:pt x="38" y="31"/>
                  </a:cubicBezTo>
                  <a:cubicBezTo>
                    <a:pt x="48" y="31"/>
                    <a:pt x="55" y="25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28"/>
            <p:cNvSpPr/>
            <p:nvPr/>
          </p:nvSpPr>
          <p:spPr>
            <a:xfrm>
              <a:off x="5737175" y="13484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8" y="0"/>
                    <a:pt x="42" y="0"/>
                    <a:pt x="35" y="1"/>
                  </a:cubicBezTo>
                  <a:cubicBezTo>
                    <a:pt x="11" y="8"/>
                    <a:pt x="1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4" y="18"/>
                    <a:pt x="52" y="11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p28"/>
            <p:cNvSpPr/>
            <p:nvPr/>
          </p:nvSpPr>
          <p:spPr>
            <a:xfrm>
              <a:off x="5739000" y="13423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0" y="5"/>
                    <a:pt x="0" y="12"/>
                    <a:pt x="11" y="23"/>
                  </a:cubicBezTo>
                  <a:cubicBezTo>
                    <a:pt x="18" y="30"/>
                    <a:pt x="32" y="34"/>
                    <a:pt x="43" y="34"/>
                  </a:cubicBezTo>
                  <a:cubicBezTo>
                    <a:pt x="46" y="34"/>
                    <a:pt x="50" y="34"/>
                    <a:pt x="53" y="33"/>
                  </a:cubicBezTo>
                  <a:cubicBezTo>
                    <a:pt x="66" y="29"/>
                    <a:pt x="66" y="19"/>
                    <a:pt x="56" y="12"/>
                  </a:cubicBezTo>
                  <a:cubicBezTo>
                    <a:pt x="48" y="4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p28"/>
            <p:cNvSpPr/>
            <p:nvPr/>
          </p:nvSpPr>
          <p:spPr>
            <a:xfrm>
              <a:off x="5740300" y="1344175"/>
              <a:ext cx="4600" cy="1925"/>
            </a:xfrm>
            <a:custGeom>
              <a:avLst/>
              <a:gdLst/>
              <a:ahLst/>
              <a:cxnLst/>
              <a:rect l="l" t="t" r="r" b="b"/>
              <a:pathLst>
                <a:path w="184" h="77" extrusionOk="0">
                  <a:moveTo>
                    <a:pt x="26" y="0"/>
                  </a:moveTo>
                  <a:cubicBezTo>
                    <a:pt x="22" y="0"/>
                    <a:pt x="17" y="2"/>
                    <a:pt x="11" y="7"/>
                  </a:cubicBezTo>
                  <a:cubicBezTo>
                    <a:pt x="1" y="20"/>
                    <a:pt x="28" y="38"/>
                    <a:pt x="81" y="55"/>
                  </a:cubicBezTo>
                  <a:cubicBezTo>
                    <a:pt x="121" y="70"/>
                    <a:pt x="157" y="77"/>
                    <a:pt x="169" y="77"/>
                  </a:cubicBezTo>
                  <a:cubicBezTo>
                    <a:pt x="172" y="77"/>
                    <a:pt x="173" y="76"/>
                    <a:pt x="174" y="76"/>
                  </a:cubicBezTo>
                  <a:cubicBezTo>
                    <a:pt x="184" y="57"/>
                    <a:pt x="99" y="15"/>
                    <a:pt x="71" y="15"/>
                  </a:cubicBezTo>
                  <a:cubicBezTo>
                    <a:pt x="67" y="15"/>
                    <a:pt x="65" y="15"/>
                    <a:pt x="63" y="17"/>
                  </a:cubicBezTo>
                  <a:cubicBezTo>
                    <a:pt x="59" y="21"/>
                    <a:pt x="55" y="23"/>
                    <a:pt x="51" y="23"/>
                  </a:cubicBezTo>
                  <a:cubicBezTo>
                    <a:pt x="45" y="23"/>
                    <a:pt x="41" y="19"/>
                    <a:pt x="39" y="10"/>
                  </a:cubicBezTo>
                  <a:cubicBezTo>
                    <a:pt x="37" y="4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p28"/>
            <p:cNvSpPr/>
            <p:nvPr/>
          </p:nvSpPr>
          <p:spPr>
            <a:xfrm>
              <a:off x="5661125" y="1091725"/>
              <a:ext cx="1375" cy="120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6"/>
                    <a:pt x="10" y="16"/>
                    <a:pt x="4" y="22"/>
                  </a:cubicBezTo>
                  <a:cubicBezTo>
                    <a:pt x="0" y="33"/>
                    <a:pt x="0" y="43"/>
                    <a:pt x="10" y="47"/>
                  </a:cubicBezTo>
                  <a:cubicBezTo>
                    <a:pt x="11" y="48"/>
                    <a:pt x="12" y="48"/>
                    <a:pt x="13" y="48"/>
                  </a:cubicBezTo>
                  <a:cubicBezTo>
                    <a:pt x="20" y="48"/>
                    <a:pt x="32" y="38"/>
                    <a:pt x="42" y="22"/>
                  </a:cubicBezTo>
                  <a:cubicBezTo>
                    <a:pt x="53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28"/>
            <p:cNvSpPr/>
            <p:nvPr/>
          </p:nvSpPr>
          <p:spPr>
            <a:xfrm>
              <a:off x="5742200" y="13489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8" y="5"/>
                    <a:pt x="0" y="15"/>
                    <a:pt x="5" y="26"/>
                  </a:cubicBezTo>
                  <a:cubicBezTo>
                    <a:pt x="7" y="34"/>
                    <a:pt x="14" y="40"/>
                    <a:pt x="24" y="40"/>
                  </a:cubicBezTo>
                  <a:cubicBezTo>
                    <a:pt x="27" y="40"/>
                    <a:pt x="29" y="40"/>
                    <a:pt x="32" y="39"/>
                  </a:cubicBezTo>
                  <a:cubicBezTo>
                    <a:pt x="46" y="36"/>
                    <a:pt x="53" y="26"/>
                    <a:pt x="50" y="15"/>
                  </a:cubicBezTo>
                  <a:cubicBezTo>
                    <a:pt x="47" y="5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28"/>
            <p:cNvSpPr/>
            <p:nvPr/>
          </p:nvSpPr>
          <p:spPr>
            <a:xfrm>
              <a:off x="5728325" y="1300050"/>
              <a:ext cx="1975" cy="1750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68" y="0"/>
                  </a:moveTo>
                  <a:cubicBezTo>
                    <a:pt x="64" y="0"/>
                    <a:pt x="57" y="2"/>
                    <a:pt x="46" y="6"/>
                  </a:cubicBezTo>
                  <a:cubicBezTo>
                    <a:pt x="25" y="9"/>
                    <a:pt x="14" y="23"/>
                    <a:pt x="25" y="30"/>
                  </a:cubicBezTo>
                  <a:cubicBezTo>
                    <a:pt x="35" y="41"/>
                    <a:pt x="32" y="51"/>
                    <a:pt x="18" y="54"/>
                  </a:cubicBezTo>
                  <a:cubicBezTo>
                    <a:pt x="4" y="57"/>
                    <a:pt x="1" y="65"/>
                    <a:pt x="11" y="68"/>
                  </a:cubicBezTo>
                  <a:cubicBezTo>
                    <a:pt x="13" y="69"/>
                    <a:pt x="15" y="70"/>
                    <a:pt x="17" y="70"/>
                  </a:cubicBezTo>
                  <a:cubicBezTo>
                    <a:pt x="29" y="70"/>
                    <a:pt x="45" y="57"/>
                    <a:pt x="56" y="37"/>
                  </a:cubicBezTo>
                  <a:cubicBezTo>
                    <a:pt x="73" y="10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p28"/>
            <p:cNvSpPr/>
            <p:nvPr/>
          </p:nvSpPr>
          <p:spPr>
            <a:xfrm>
              <a:off x="5663275" y="1092025"/>
              <a:ext cx="3875" cy="1275"/>
            </a:xfrm>
            <a:custGeom>
              <a:avLst/>
              <a:gdLst/>
              <a:ahLst/>
              <a:cxnLst/>
              <a:rect l="l" t="t" r="r" b="b"/>
              <a:pathLst>
                <a:path w="155" h="51" extrusionOk="0">
                  <a:moveTo>
                    <a:pt x="102" y="0"/>
                  </a:moveTo>
                  <a:cubicBezTo>
                    <a:pt x="79" y="0"/>
                    <a:pt x="53" y="7"/>
                    <a:pt x="32" y="21"/>
                  </a:cubicBezTo>
                  <a:cubicBezTo>
                    <a:pt x="1" y="42"/>
                    <a:pt x="4" y="45"/>
                    <a:pt x="49" y="48"/>
                  </a:cubicBezTo>
                  <a:cubicBezTo>
                    <a:pt x="64" y="50"/>
                    <a:pt x="77" y="51"/>
                    <a:pt x="89" y="51"/>
                  </a:cubicBezTo>
                  <a:cubicBezTo>
                    <a:pt x="132" y="51"/>
                    <a:pt x="155" y="40"/>
                    <a:pt x="147" y="21"/>
                  </a:cubicBezTo>
                  <a:cubicBezTo>
                    <a:pt x="143" y="7"/>
                    <a:pt x="125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28"/>
            <p:cNvSpPr/>
            <p:nvPr/>
          </p:nvSpPr>
          <p:spPr>
            <a:xfrm>
              <a:off x="5741000" y="13288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38" y="0"/>
                  </a:moveTo>
                  <a:cubicBezTo>
                    <a:pt x="36" y="0"/>
                    <a:pt x="34" y="0"/>
                    <a:pt x="32" y="1"/>
                  </a:cubicBezTo>
                  <a:cubicBezTo>
                    <a:pt x="0" y="12"/>
                    <a:pt x="11" y="22"/>
                    <a:pt x="53" y="25"/>
                  </a:cubicBezTo>
                  <a:cubicBezTo>
                    <a:pt x="77" y="25"/>
                    <a:pt x="83" y="22"/>
                    <a:pt x="73" y="12"/>
                  </a:cubicBezTo>
                  <a:cubicBezTo>
                    <a:pt x="62" y="6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28"/>
            <p:cNvSpPr/>
            <p:nvPr/>
          </p:nvSpPr>
          <p:spPr>
            <a:xfrm>
              <a:off x="5667700" y="1092075"/>
              <a:ext cx="3750" cy="150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3" y="0"/>
                  </a:moveTo>
                  <a:cubicBezTo>
                    <a:pt x="0" y="0"/>
                    <a:pt x="1" y="8"/>
                    <a:pt x="18" y="33"/>
                  </a:cubicBezTo>
                  <a:cubicBezTo>
                    <a:pt x="26" y="50"/>
                    <a:pt x="46" y="59"/>
                    <a:pt x="65" y="59"/>
                  </a:cubicBezTo>
                  <a:cubicBezTo>
                    <a:pt x="70" y="59"/>
                    <a:pt x="75" y="59"/>
                    <a:pt x="80" y="57"/>
                  </a:cubicBezTo>
                  <a:cubicBezTo>
                    <a:pt x="149" y="40"/>
                    <a:pt x="139" y="5"/>
                    <a:pt x="63" y="2"/>
                  </a:cubicBezTo>
                  <a:cubicBezTo>
                    <a:pt x="51" y="1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28"/>
            <p:cNvSpPr/>
            <p:nvPr/>
          </p:nvSpPr>
          <p:spPr>
            <a:xfrm>
              <a:off x="5748300" y="13433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8"/>
                    <a:pt x="16" y="47"/>
                    <a:pt x="21" y="47"/>
                  </a:cubicBezTo>
                  <a:cubicBezTo>
                    <a:pt x="22" y="47"/>
                    <a:pt x="23" y="47"/>
                    <a:pt x="24" y="45"/>
                  </a:cubicBezTo>
                  <a:cubicBezTo>
                    <a:pt x="31" y="35"/>
                    <a:pt x="27" y="21"/>
                    <a:pt x="14" y="7"/>
                  </a:cubicBezTo>
                  <a:cubicBezTo>
                    <a:pt x="10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28"/>
            <p:cNvSpPr/>
            <p:nvPr/>
          </p:nvSpPr>
          <p:spPr>
            <a:xfrm>
              <a:off x="5751825" y="1346050"/>
              <a:ext cx="2675" cy="1750"/>
            </a:xfrm>
            <a:custGeom>
              <a:avLst/>
              <a:gdLst/>
              <a:ahLst/>
              <a:cxnLst/>
              <a:rect l="l" t="t" r="r" b="b"/>
              <a:pathLst>
                <a:path w="107" h="70" extrusionOk="0">
                  <a:moveTo>
                    <a:pt x="32" y="0"/>
                  </a:moveTo>
                  <a:cubicBezTo>
                    <a:pt x="30" y="0"/>
                    <a:pt x="27" y="0"/>
                    <a:pt x="25" y="1"/>
                  </a:cubicBezTo>
                  <a:cubicBezTo>
                    <a:pt x="1" y="8"/>
                    <a:pt x="4" y="18"/>
                    <a:pt x="43" y="42"/>
                  </a:cubicBezTo>
                  <a:cubicBezTo>
                    <a:pt x="69" y="61"/>
                    <a:pt x="87" y="70"/>
                    <a:pt x="95" y="70"/>
                  </a:cubicBezTo>
                  <a:cubicBezTo>
                    <a:pt x="106" y="70"/>
                    <a:pt x="102" y="56"/>
                    <a:pt x="81" y="28"/>
                  </a:cubicBezTo>
                  <a:cubicBezTo>
                    <a:pt x="69" y="10"/>
                    <a:pt x="49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28"/>
            <p:cNvSpPr/>
            <p:nvPr/>
          </p:nvSpPr>
          <p:spPr>
            <a:xfrm>
              <a:off x="5671850" y="1092325"/>
              <a:ext cx="17450" cy="2925"/>
            </a:xfrm>
            <a:custGeom>
              <a:avLst/>
              <a:gdLst/>
              <a:ahLst/>
              <a:cxnLst/>
              <a:rect l="l" t="t" r="r" b="b"/>
              <a:pathLst>
                <a:path w="698" h="117" extrusionOk="0">
                  <a:moveTo>
                    <a:pt x="129" y="1"/>
                  </a:moveTo>
                  <a:cubicBezTo>
                    <a:pt x="105" y="1"/>
                    <a:pt x="86" y="1"/>
                    <a:pt x="74" y="2"/>
                  </a:cubicBezTo>
                  <a:cubicBezTo>
                    <a:pt x="25" y="6"/>
                    <a:pt x="1" y="12"/>
                    <a:pt x="4" y="26"/>
                  </a:cubicBezTo>
                  <a:cubicBezTo>
                    <a:pt x="7" y="32"/>
                    <a:pt x="11" y="36"/>
                    <a:pt x="16" y="36"/>
                  </a:cubicBezTo>
                  <a:cubicBezTo>
                    <a:pt x="20" y="36"/>
                    <a:pt x="25" y="34"/>
                    <a:pt x="29" y="30"/>
                  </a:cubicBezTo>
                  <a:cubicBezTo>
                    <a:pt x="33" y="26"/>
                    <a:pt x="38" y="24"/>
                    <a:pt x="44" y="24"/>
                  </a:cubicBezTo>
                  <a:cubicBezTo>
                    <a:pt x="52" y="24"/>
                    <a:pt x="62" y="28"/>
                    <a:pt x="71" y="36"/>
                  </a:cubicBezTo>
                  <a:cubicBezTo>
                    <a:pt x="87" y="49"/>
                    <a:pt x="126" y="57"/>
                    <a:pt x="157" y="57"/>
                  </a:cubicBezTo>
                  <a:cubicBezTo>
                    <a:pt x="184" y="57"/>
                    <a:pt x="206" y="51"/>
                    <a:pt x="202" y="40"/>
                  </a:cubicBezTo>
                  <a:cubicBezTo>
                    <a:pt x="199" y="30"/>
                    <a:pt x="223" y="23"/>
                    <a:pt x="254" y="19"/>
                  </a:cubicBezTo>
                  <a:cubicBezTo>
                    <a:pt x="258" y="19"/>
                    <a:pt x="263" y="18"/>
                    <a:pt x="266" y="18"/>
                  </a:cubicBezTo>
                  <a:cubicBezTo>
                    <a:pt x="294" y="18"/>
                    <a:pt x="309" y="28"/>
                    <a:pt x="307" y="40"/>
                  </a:cubicBezTo>
                  <a:cubicBezTo>
                    <a:pt x="305" y="46"/>
                    <a:pt x="305" y="50"/>
                    <a:pt x="308" y="50"/>
                  </a:cubicBezTo>
                  <a:cubicBezTo>
                    <a:pt x="309" y="50"/>
                    <a:pt x="312" y="48"/>
                    <a:pt x="317" y="44"/>
                  </a:cubicBezTo>
                  <a:cubicBezTo>
                    <a:pt x="322" y="39"/>
                    <a:pt x="330" y="36"/>
                    <a:pt x="340" y="36"/>
                  </a:cubicBezTo>
                  <a:cubicBezTo>
                    <a:pt x="352" y="36"/>
                    <a:pt x="365" y="40"/>
                    <a:pt x="376" y="47"/>
                  </a:cubicBezTo>
                  <a:cubicBezTo>
                    <a:pt x="389" y="57"/>
                    <a:pt x="414" y="62"/>
                    <a:pt x="434" y="62"/>
                  </a:cubicBezTo>
                  <a:cubicBezTo>
                    <a:pt x="441" y="62"/>
                    <a:pt x="447" y="62"/>
                    <a:pt x="452" y="61"/>
                  </a:cubicBezTo>
                  <a:cubicBezTo>
                    <a:pt x="460" y="58"/>
                    <a:pt x="468" y="57"/>
                    <a:pt x="476" y="57"/>
                  </a:cubicBezTo>
                  <a:cubicBezTo>
                    <a:pt x="492" y="57"/>
                    <a:pt x="508" y="61"/>
                    <a:pt x="515" y="68"/>
                  </a:cubicBezTo>
                  <a:cubicBezTo>
                    <a:pt x="519" y="71"/>
                    <a:pt x="527" y="73"/>
                    <a:pt x="535" y="73"/>
                  </a:cubicBezTo>
                  <a:cubicBezTo>
                    <a:pt x="545" y="73"/>
                    <a:pt x="556" y="70"/>
                    <a:pt x="563" y="65"/>
                  </a:cubicBezTo>
                  <a:cubicBezTo>
                    <a:pt x="569" y="60"/>
                    <a:pt x="575" y="57"/>
                    <a:pt x="580" y="57"/>
                  </a:cubicBezTo>
                  <a:cubicBezTo>
                    <a:pt x="589" y="57"/>
                    <a:pt x="596" y="65"/>
                    <a:pt x="598" y="78"/>
                  </a:cubicBezTo>
                  <a:cubicBezTo>
                    <a:pt x="598" y="99"/>
                    <a:pt x="615" y="113"/>
                    <a:pt x="636" y="116"/>
                  </a:cubicBezTo>
                  <a:cubicBezTo>
                    <a:pt x="657" y="116"/>
                    <a:pt x="660" y="110"/>
                    <a:pt x="646" y="99"/>
                  </a:cubicBezTo>
                  <a:cubicBezTo>
                    <a:pt x="633" y="89"/>
                    <a:pt x="633" y="78"/>
                    <a:pt x="646" y="75"/>
                  </a:cubicBezTo>
                  <a:cubicBezTo>
                    <a:pt x="664" y="71"/>
                    <a:pt x="667" y="61"/>
                    <a:pt x="654" y="54"/>
                  </a:cubicBezTo>
                  <a:cubicBezTo>
                    <a:pt x="646" y="44"/>
                    <a:pt x="654" y="30"/>
                    <a:pt x="675" y="19"/>
                  </a:cubicBezTo>
                  <a:cubicBezTo>
                    <a:pt x="691" y="9"/>
                    <a:pt x="698" y="5"/>
                    <a:pt x="691" y="5"/>
                  </a:cubicBezTo>
                  <a:cubicBezTo>
                    <a:pt x="686" y="5"/>
                    <a:pt x="677" y="6"/>
                    <a:pt x="660" y="9"/>
                  </a:cubicBezTo>
                  <a:cubicBezTo>
                    <a:pt x="650" y="12"/>
                    <a:pt x="621" y="13"/>
                    <a:pt x="582" y="13"/>
                  </a:cubicBezTo>
                  <a:cubicBezTo>
                    <a:pt x="528" y="13"/>
                    <a:pt x="455" y="11"/>
                    <a:pt x="383" y="9"/>
                  </a:cubicBezTo>
                  <a:cubicBezTo>
                    <a:pt x="290" y="4"/>
                    <a:pt x="192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28"/>
            <p:cNvSpPr/>
            <p:nvPr/>
          </p:nvSpPr>
          <p:spPr>
            <a:xfrm>
              <a:off x="5751575" y="1343875"/>
              <a:ext cx="1775" cy="850"/>
            </a:xfrm>
            <a:custGeom>
              <a:avLst/>
              <a:gdLst/>
              <a:ahLst/>
              <a:cxnLst/>
              <a:rect l="l" t="t" r="r" b="b"/>
              <a:pathLst>
                <a:path w="71" h="34" extrusionOk="0">
                  <a:moveTo>
                    <a:pt x="25" y="0"/>
                  </a:moveTo>
                  <a:cubicBezTo>
                    <a:pt x="22" y="0"/>
                    <a:pt x="18" y="0"/>
                    <a:pt x="14" y="1"/>
                  </a:cubicBezTo>
                  <a:cubicBezTo>
                    <a:pt x="0" y="5"/>
                    <a:pt x="0" y="11"/>
                    <a:pt x="11" y="22"/>
                  </a:cubicBezTo>
                  <a:cubicBezTo>
                    <a:pt x="21" y="29"/>
                    <a:pt x="33" y="34"/>
                    <a:pt x="44" y="34"/>
                  </a:cubicBezTo>
                  <a:cubicBezTo>
                    <a:pt x="48" y="34"/>
                    <a:pt x="52" y="33"/>
                    <a:pt x="56" y="32"/>
                  </a:cubicBezTo>
                  <a:cubicBezTo>
                    <a:pt x="67" y="29"/>
                    <a:pt x="70" y="19"/>
                    <a:pt x="56" y="11"/>
                  </a:cubicBezTo>
                  <a:cubicBezTo>
                    <a:pt x="48" y="4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28"/>
            <p:cNvSpPr/>
            <p:nvPr/>
          </p:nvSpPr>
          <p:spPr>
            <a:xfrm>
              <a:off x="5750450" y="1333900"/>
              <a:ext cx="1400" cy="1200"/>
            </a:xfrm>
            <a:custGeom>
              <a:avLst/>
              <a:gdLst/>
              <a:ahLst/>
              <a:cxnLst/>
              <a:rect l="l" t="t" r="r" b="b"/>
              <a:pathLst>
                <a:path w="56" h="48" extrusionOk="0">
                  <a:moveTo>
                    <a:pt x="48" y="1"/>
                  </a:moveTo>
                  <a:cubicBezTo>
                    <a:pt x="46" y="1"/>
                    <a:pt x="44" y="1"/>
                    <a:pt x="42" y="1"/>
                  </a:cubicBezTo>
                  <a:cubicBezTo>
                    <a:pt x="29" y="5"/>
                    <a:pt x="11" y="15"/>
                    <a:pt x="8" y="22"/>
                  </a:cubicBezTo>
                  <a:cubicBezTo>
                    <a:pt x="0" y="32"/>
                    <a:pt x="0" y="43"/>
                    <a:pt x="11" y="46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22" y="47"/>
                    <a:pt x="36" y="38"/>
                    <a:pt x="45" y="26"/>
                  </a:cubicBezTo>
                  <a:cubicBezTo>
                    <a:pt x="54" y="8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28"/>
            <p:cNvSpPr/>
            <p:nvPr/>
          </p:nvSpPr>
          <p:spPr>
            <a:xfrm>
              <a:off x="5755150" y="1346900"/>
              <a:ext cx="2125" cy="1300"/>
            </a:xfrm>
            <a:custGeom>
              <a:avLst/>
              <a:gdLst/>
              <a:ahLst/>
              <a:cxnLst/>
              <a:rect l="l" t="t" r="r" b="b"/>
              <a:pathLst>
                <a:path w="85" h="52" extrusionOk="0">
                  <a:moveTo>
                    <a:pt x="70" y="1"/>
                  </a:moveTo>
                  <a:cubicBezTo>
                    <a:pt x="67" y="1"/>
                    <a:pt x="62" y="1"/>
                    <a:pt x="55" y="2"/>
                  </a:cubicBezTo>
                  <a:cubicBezTo>
                    <a:pt x="38" y="8"/>
                    <a:pt x="17" y="19"/>
                    <a:pt x="10" y="29"/>
                  </a:cubicBezTo>
                  <a:cubicBezTo>
                    <a:pt x="1" y="44"/>
                    <a:pt x="2" y="51"/>
                    <a:pt x="11" y="51"/>
                  </a:cubicBezTo>
                  <a:cubicBezTo>
                    <a:pt x="20" y="51"/>
                    <a:pt x="38" y="42"/>
                    <a:pt x="59" y="26"/>
                  </a:cubicBezTo>
                  <a:cubicBezTo>
                    <a:pt x="81" y="7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28"/>
            <p:cNvSpPr/>
            <p:nvPr/>
          </p:nvSpPr>
          <p:spPr>
            <a:xfrm>
              <a:off x="5755575" y="1344875"/>
              <a:ext cx="1750" cy="975"/>
            </a:xfrm>
            <a:custGeom>
              <a:avLst/>
              <a:gdLst/>
              <a:ahLst/>
              <a:cxnLst/>
              <a:rect l="l" t="t" r="r" b="b"/>
              <a:pathLst>
                <a:path w="70" h="39" extrusionOk="0">
                  <a:moveTo>
                    <a:pt x="41" y="0"/>
                  </a:moveTo>
                  <a:cubicBezTo>
                    <a:pt x="36" y="0"/>
                    <a:pt x="30" y="1"/>
                    <a:pt x="24" y="3"/>
                  </a:cubicBezTo>
                  <a:cubicBezTo>
                    <a:pt x="7" y="6"/>
                    <a:pt x="0" y="17"/>
                    <a:pt x="11" y="27"/>
                  </a:cubicBezTo>
                  <a:cubicBezTo>
                    <a:pt x="22" y="33"/>
                    <a:pt x="36" y="39"/>
                    <a:pt x="46" y="39"/>
                  </a:cubicBezTo>
                  <a:cubicBezTo>
                    <a:pt x="49" y="39"/>
                    <a:pt x="51" y="38"/>
                    <a:pt x="52" y="38"/>
                  </a:cubicBezTo>
                  <a:cubicBezTo>
                    <a:pt x="62" y="34"/>
                    <a:pt x="69" y="24"/>
                    <a:pt x="66" y="13"/>
                  </a:cubicBezTo>
                  <a:cubicBezTo>
                    <a:pt x="63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28"/>
            <p:cNvSpPr/>
            <p:nvPr/>
          </p:nvSpPr>
          <p:spPr>
            <a:xfrm>
              <a:off x="5735550" y="1276150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10" y="1"/>
                  </a:moveTo>
                  <a:cubicBezTo>
                    <a:pt x="0" y="4"/>
                    <a:pt x="0" y="14"/>
                    <a:pt x="13" y="22"/>
                  </a:cubicBezTo>
                  <a:cubicBezTo>
                    <a:pt x="20" y="28"/>
                    <a:pt x="33" y="32"/>
                    <a:pt x="47" y="32"/>
                  </a:cubicBezTo>
                  <a:cubicBezTo>
                    <a:pt x="54" y="32"/>
                    <a:pt x="62" y="31"/>
                    <a:pt x="69" y="28"/>
                  </a:cubicBezTo>
                  <a:cubicBezTo>
                    <a:pt x="104" y="18"/>
                    <a:pt x="104" y="14"/>
                    <a:pt x="69" y="7"/>
                  </a:cubicBezTo>
                  <a:cubicBezTo>
                    <a:pt x="45" y="1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28"/>
            <p:cNvSpPr/>
            <p:nvPr/>
          </p:nvSpPr>
          <p:spPr>
            <a:xfrm>
              <a:off x="5737950" y="128402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9" y="0"/>
                  </a:moveTo>
                  <a:cubicBezTo>
                    <a:pt x="25" y="0"/>
                    <a:pt x="22" y="1"/>
                    <a:pt x="18" y="1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4"/>
                    <a:pt x="17" y="38"/>
                    <a:pt x="31" y="38"/>
                  </a:cubicBezTo>
                  <a:cubicBezTo>
                    <a:pt x="36" y="38"/>
                    <a:pt x="40" y="37"/>
                    <a:pt x="46" y="36"/>
                  </a:cubicBezTo>
                  <a:cubicBezTo>
                    <a:pt x="63" y="32"/>
                    <a:pt x="71" y="19"/>
                    <a:pt x="60" y="11"/>
                  </a:cubicBezTo>
                  <a:cubicBezTo>
                    <a:pt x="52" y="4"/>
                    <a:pt x="41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28"/>
            <p:cNvSpPr/>
            <p:nvPr/>
          </p:nvSpPr>
          <p:spPr>
            <a:xfrm>
              <a:off x="5758050" y="1346025"/>
              <a:ext cx="1925" cy="2450"/>
            </a:xfrm>
            <a:custGeom>
              <a:avLst/>
              <a:gdLst/>
              <a:ahLst/>
              <a:cxnLst/>
              <a:rect l="l" t="t" r="r" b="b"/>
              <a:pathLst>
                <a:path w="77" h="98" extrusionOk="0">
                  <a:moveTo>
                    <a:pt x="43" y="0"/>
                  </a:moveTo>
                  <a:cubicBezTo>
                    <a:pt x="37" y="0"/>
                    <a:pt x="30" y="6"/>
                    <a:pt x="23" y="16"/>
                  </a:cubicBezTo>
                  <a:cubicBezTo>
                    <a:pt x="0" y="44"/>
                    <a:pt x="7" y="97"/>
                    <a:pt x="33" y="97"/>
                  </a:cubicBezTo>
                  <a:cubicBezTo>
                    <a:pt x="35" y="97"/>
                    <a:pt x="38" y="97"/>
                    <a:pt x="40" y="96"/>
                  </a:cubicBezTo>
                  <a:cubicBezTo>
                    <a:pt x="50" y="96"/>
                    <a:pt x="50" y="78"/>
                    <a:pt x="37" y="64"/>
                  </a:cubicBezTo>
                  <a:cubicBezTo>
                    <a:pt x="23" y="43"/>
                    <a:pt x="23" y="37"/>
                    <a:pt x="50" y="37"/>
                  </a:cubicBezTo>
                  <a:cubicBezTo>
                    <a:pt x="54" y="37"/>
                    <a:pt x="57" y="38"/>
                    <a:pt x="59" y="38"/>
                  </a:cubicBezTo>
                  <a:cubicBezTo>
                    <a:pt x="73" y="38"/>
                    <a:pt x="76" y="31"/>
                    <a:pt x="64" y="16"/>
                  </a:cubicBezTo>
                  <a:cubicBezTo>
                    <a:pt x="57" y="6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28"/>
            <p:cNvSpPr/>
            <p:nvPr/>
          </p:nvSpPr>
          <p:spPr>
            <a:xfrm>
              <a:off x="5760850" y="1346600"/>
              <a:ext cx="1775" cy="975"/>
            </a:xfrm>
            <a:custGeom>
              <a:avLst/>
              <a:gdLst/>
              <a:ahLst/>
              <a:cxnLst/>
              <a:rect l="l" t="t" r="r" b="b"/>
              <a:pathLst>
                <a:path w="71" h="39" extrusionOk="0">
                  <a:moveTo>
                    <a:pt x="57" y="1"/>
                  </a:moveTo>
                  <a:cubicBezTo>
                    <a:pt x="51" y="1"/>
                    <a:pt x="43" y="1"/>
                    <a:pt x="32" y="3"/>
                  </a:cubicBezTo>
                  <a:cubicBezTo>
                    <a:pt x="15" y="11"/>
                    <a:pt x="1" y="20"/>
                    <a:pt x="4" y="31"/>
                  </a:cubicBezTo>
                  <a:cubicBezTo>
                    <a:pt x="6" y="36"/>
                    <a:pt x="11" y="39"/>
                    <a:pt x="18" y="39"/>
                  </a:cubicBezTo>
                  <a:cubicBezTo>
                    <a:pt x="24" y="39"/>
                    <a:pt x="32" y="36"/>
                    <a:pt x="39" y="31"/>
                  </a:cubicBezTo>
                  <a:cubicBezTo>
                    <a:pt x="56" y="20"/>
                    <a:pt x="70" y="6"/>
                    <a:pt x="66" y="3"/>
                  </a:cubicBezTo>
                  <a:cubicBezTo>
                    <a:pt x="66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28"/>
            <p:cNvSpPr/>
            <p:nvPr/>
          </p:nvSpPr>
          <p:spPr>
            <a:xfrm>
              <a:off x="5739600" y="12759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2"/>
                    <a:pt x="39" y="4"/>
                  </a:cubicBezTo>
                  <a:cubicBezTo>
                    <a:pt x="15" y="11"/>
                    <a:pt x="0" y="18"/>
                    <a:pt x="11" y="21"/>
                  </a:cubicBezTo>
                  <a:cubicBezTo>
                    <a:pt x="14" y="22"/>
                    <a:pt x="17" y="23"/>
                    <a:pt x="20" y="23"/>
                  </a:cubicBezTo>
                  <a:cubicBezTo>
                    <a:pt x="30" y="23"/>
                    <a:pt x="43" y="19"/>
                    <a:pt x="56" y="11"/>
                  </a:cubicBezTo>
                  <a:cubicBezTo>
                    <a:pt x="65" y="4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28"/>
            <p:cNvSpPr/>
            <p:nvPr/>
          </p:nvSpPr>
          <p:spPr>
            <a:xfrm>
              <a:off x="5762775" y="1346700"/>
              <a:ext cx="4350" cy="2875"/>
            </a:xfrm>
            <a:custGeom>
              <a:avLst/>
              <a:gdLst/>
              <a:ahLst/>
              <a:cxnLst/>
              <a:rect l="l" t="t" r="r" b="b"/>
              <a:pathLst>
                <a:path w="174" h="115" extrusionOk="0">
                  <a:moveTo>
                    <a:pt x="52" y="0"/>
                  </a:moveTo>
                  <a:cubicBezTo>
                    <a:pt x="46" y="0"/>
                    <a:pt x="41" y="1"/>
                    <a:pt x="35" y="2"/>
                  </a:cubicBezTo>
                  <a:cubicBezTo>
                    <a:pt x="0" y="10"/>
                    <a:pt x="31" y="44"/>
                    <a:pt x="83" y="55"/>
                  </a:cubicBezTo>
                  <a:cubicBezTo>
                    <a:pt x="114" y="61"/>
                    <a:pt x="132" y="72"/>
                    <a:pt x="128" y="86"/>
                  </a:cubicBezTo>
                  <a:cubicBezTo>
                    <a:pt x="125" y="96"/>
                    <a:pt x="135" y="106"/>
                    <a:pt x="153" y="114"/>
                  </a:cubicBezTo>
                  <a:cubicBezTo>
                    <a:pt x="155" y="114"/>
                    <a:pt x="157" y="114"/>
                    <a:pt x="159" y="114"/>
                  </a:cubicBezTo>
                  <a:cubicBezTo>
                    <a:pt x="173" y="114"/>
                    <a:pt x="171" y="102"/>
                    <a:pt x="149" y="69"/>
                  </a:cubicBezTo>
                  <a:cubicBezTo>
                    <a:pt x="119" y="24"/>
                    <a:pt x="8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28"/>
            <p:cNvSpPr/>
            <p:nvPr/>
          </p:nvSpPr>
          <p:spPr>
            <a:xfrm>
              <a:off x="5742125" y="1276150"/>
              <a:ext cx="5975" cy="1225"/>
            </a:xfrm>
            <a:custGeom>
              <a:avLst/>
              <a:gdLst/>
              <a:ahLst/>
              <a:cxnLst/>
              <a:rect l="l" t="t" r="r" b="b"/>
              <a:pathLst>
                <a:path w="239" h="49" extrusionOk="0">
                  <a:moveTo>
                    <a:pt x="106" y="0"/>
                  </a:moveTo>
                  <a:cubicBezTo>
                    <a:pt x="99" y="0"/>
                    <a:pt x="91" y="1"/>
                    <a:pt x="83" y="1"/>
                  </a:cubicBezTo>
                  <a:cubicBezTo>
                    <a:pt x="38" y="4"/>
                    <a:pt x="0" y="11"/>
                    <a:pt x="3" y="18"/>
                  </a:cubicBezTo>
                  <a:cubicBezTo>
                    <a:pt x="7" y="34"/>
                    <a:pt x="116" y="49"/>
                    <a:pt x="180" y="49"/>
                  </a:cubicBezTo>
                  <a:cubicBezTo>
                    <a:pt x="202" y="49"/>
                    <a:pt x="219" y="47"/>
                    <a:pt x="222" y="42"/>
                  </a:cubicBezTo>
                  <a:cubicBezTo>
                    <a:pt x="238" y="17"/>
                    <a:pt x="185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28"/>
            <p:cNvSpPr/>
            <p:nvPr/>
          </p:nvSpPr>
          <p:spPr>
            <a:xfrm>
              <a:off x="5745425" y="1285450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38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2" y="23"/>
                    <a:pt x="61" y="23"/>
                  </a:cubicBezTo>
                  <a:cubicBezTo>
                    <a:pt x="67" y="23"/>
                    <a:pt x="72" y="21"/>
                    <a:pt x="73" y="17"/>
                  </a:cubicBezTo>
                  <a:cubicBezTo>
                    <a:pt x="80" y="10"/>
                    <a:pt x="63" y="4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28"/>
            <p:cNvSpPr/>
            <p:nvPr/>
          </p:nvSpPr>
          <p:spPr>
            <a:xfrm>
              <a:off x="5759725" y="1326525"/>
              <a:ext cx="1950" cy="600"/>
            </a:xfrm>
            <a:custGeom>
              <a:avLst/>
              <a:gdLst/>
              <a:ahLst/>
              <a:cxnLst/>
              <a:rect l="l" t="t" r="r" b="b"/>
              <a:pathLst>
                <a:path w="78" h="24" extrusionOk="0">
                  <a:moveTo>
                    <a:pt x="15" y="0"/>
                  </a:moveTo>
                  <a:cubicBezTo>
                    <a:pt x="1" y="0"/>
                    <a:pt x="4" y="5"/>
                    <a:pt x="25" y="15"/>
                  </a:cubicBezTo>
                  <a:cubicBezTo>
                    <a:pt x="36" y="21"/>
                    <a:pt x="47" y="24"/>
                    <a:pt x="56" y="24"/>
                  </a:cubicBezTo>
                  <a:cubicBezTo>
                    <a:pt x="63" y="24"/>
                    <a:pt x="68" y="22"/>
                    <a:pt x="70" y="18"/>
                  </a:cubicBezTo>
                  <a:cubicBezTo>
                    <a:pt x="77" y="12"/>
                    <a:pt x="60" y="2"/>
                    <a:pt x="36" y="2"/>
                  </a:cubicBezTo>
                  <a:cubicBezTo>
                    <a:pt x="27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28"/>
            <p:cNvSpPr/>
            <p:nvPr/>
          </p:nvSpPr>
          <p:spPr>
            <a:xfrm>
              <a:off x="5745425" y="1279000"/>
              <a:ext cx="2525" cy="1100"/>
            </a:xfrm>
            <a:custGeom>
              <a:avLst/>
              <a:gdLst/>
              <a:ahLst/>
              <a:cxnLst/>
              <a:rect l="l" t="t" r="r" b="b"/>
              <a:pathLst>
                <a:path w="101" h="44" extrusionOk="0">
                  <a:moveTo>
                    <a:pt x="14" y="0"/>
                  </a:moveTo>
                  <a:cubicBezTo>
                    <a:pt x="11" y="0"/>
                    <a:pt x="9" y="0"/>
                    <a:pt x="7" y="1"/>
                  </a:cubicBezTo>
                  <a:cubicBezTo>
                    <a:pt x="1" y="4"/>
                    <a:pt x="7" y="15"/>
                    <a:pt x="31" y="25"/>
                  </a:cubicBezTo>
                  <a:cubicBezTo>
                    <a:pt x="49" y="37"/>
                    <a:pt x="68" y="43"/>
                    <a:pt x="81" y="43"/>
                  </a:cubicBezTo>
                  <a:cubicBezTo>
                    <a:pt x="83" y="43"/>
                    <a:pt x="85" y="43"/>
                    <a:pt x="87" y="43"/>
                  </a:cubicBezTo>
                  <a:cubicBezTo>
                    <a:pt x="100" y="39"/>
                    <a:pt x="90" y="29"/>
                    <a:pt x="66" y="18"/>
                  </a:cubicBezTo>
                  <a:cubicBezTo>
                    <a:pt x="46" y="7"/>
                    <a:pt x="26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28"/>
            <p:cNvSpPr/>
            <p:nvPr/>
          </p:nvSpPr>
          <p:spPr>
            <a:xfrm>
              <a:off x="5767375" y="1347475"/>
              <a:ext cx="15950" cy="3775"/>
            </a:xfrm>
            <a:custGeom>
              <a:avLst/>
              <a:gdLst/>
              <a:ahLst/>
              <a:cxnLst/>
              <a:rect l="l" t="t" r="r" b="b"/>
              <a:pathLst>
                <a:path w="638" h="151" extrusionOk="0">
                  <a:moveTo>
                    <a:pt x="86" y="1"/>
                  </a:moveTo>
                  <a:cubicBezTo>
                    <a:pt x="77" y="1"/>
                    <a:pt x="68" y="2"/>
                    <a:pt x="59" y="3"/>
                  </a:cubicBezTo>
                  <a:cubicBezTo>
                    <a:pt x="0" y="19"/>
                    <a:pt x="27" y="76"/>
                    <a:pt x="86" y="76"/>
                  </a:cubicBezTo>
                  <a:cubicBezTo>
                    <a:pt x="89" y="76"/>
                    <a:pt x="93" y="76"/>
                    <a:pt x="97" y="75"/>
                  </a:cubicBezTo>
                  <a:cubicBezTo>
                    <a:pt x="102" y="75"/>
                    <a:pt x="107" y="75"/>
                    <a:pt x="113" y="75"/>
                  </a:cubicBezTo>
                  <a:cubicBezTo>
                    <a:pt x="139" y="75"/>
                    <a:pt x="167" y="81"/>
                    <a:pt x="184" y="90"/>
                  </a:cubicBezTo>
                  <a:cubicBezTo>
                    <a:pt x="204" y="101"/>
                    <a:pt x="225" y="106"/>
                    <a:pt x="239" y="106"/>
                  </a:cubicBezTo>
                  <a:cubicBezTo>
                    <a:pt x="256" y="106"/>
                    <a:pt x="263" y="99"/>
                    <a:pt x="247" y="86"/>
                  </a:cubicBezTo>
                  <a:cubicBezTo>
                    <a:pt x="227" y="71"/>
                    <a:pt x="233" y="63"/>
                    <a:pt x="250" y="63"/>
                  </a:cubicBezTo>
                  <a:cubicBezTo>
                    <a:pt x="264" y="63"/>
                    <a:pt x="285" y="68"/>
                    <a:pt x="305" y="80"/>
                  </a:cubicBezTo>
                  <a:cubicBezTo>
                    <a:pt x="318" y="87"/>
                    <a:pt x="335" y="91"/>
                    <a:pt x="353" y="91"/>
                  </a:cubicBezTo>
                  <a:cubicBezTo>
                    <a:pt x="370" y="91"/>
                    <a:pt x="388" y="87"/>
                    <a:pt x="406" y="80"/>
                  </a:cubicBezTo>
                  <a:cubicBezTo>
                    <a:pt x="423" y="73"/>
                    <a:pt x="437" y="70"/>
                    <a:pt x="447" y="70"/>
                  </a:cubicBezTo>
                  <a:cubicBezTo>
                    <a:pt x="460" y="70"/>
                    <a:pt x="468" y="75"/>
                    <a:pt x="471" y="86"/>
                  </a:cubicBezTo>
                  <a:cubicBezTo>
                    <a:pt x="478" y="98"/>
                    <a:pt x="471" y="105"/>
                    <a:pt x="459" y="105"/>
                  </a:cubicBezTo>
                  <a:cubicBezTo>
                    <a:pt x="456" y="105"/>
                    <a:pt x="454" y="104"/>
                    <a:pt x="451" y="104"/>
                  </a:cubicBezTo>
                  <a:cubicBezTo>
                    <a:pt x="445" y="103"/>
                    <a:pt x="442" y="102"/>
                    <a:pt x="439" y="102"/>
                  </a:cubicBezTo>
                  <a:cubicBezTo>
                    <a:pt x="431" y="102"/>
                    <a:pt x="433" y="106"/>
                    <a:pt x="444" y="114"/>
                  </a:cubicBezTo>
                  <a:cubicBezTo>
                    <a:pt x="452" y="122"/>
                    <a:pt x="462" y="126"/>
                    <a:pt x="469" y="126"/>
                  </a:cubicBezTo>
                  <a:cubicBezTo>
                    <a:pt x="474" y="126"/>
                    <a:pt x="478" y="124"/>
                    <a:pt x="479" y="121"/>
                  </a:cubicBezTo>
                  <a:cubicBezTo>
                    <a:pt x="480" y="119"/>
                    <a:pt x="483" y="118"/>
                    <a:pt x="489" y="118"/>
                  </a:cubicBezTo>
                  <a:cubicBezTo>
                    <a:pt x="503" y="118"/>
                    <a:pt x="530" y="125"/>
                    <a:pt x="555" y="135"/>
                  </a:cubicBezTo>
                  <a:cubicBezTo>
                    <a:pt x="577" y="146"/>
                    <a:pt x="599" y="151"/>
                    <a:pt x="614" y="151"/>
                  </a:cubicBezTo>
                  <a:cubicBezTo>
                    <a:pt x="622" y="151"/>
                    <a:pt x="629" y="149"/>
                    <a:pt x="631" y="145"/>
                  </a:cubicBezTo>
                  <a:cubicBezTo>
                    <a:pt x="638" y="135"/>
                    <a:pt x="631" y="125"/>
                    <a:pt x="617" y="125"/>
                  </a:cubicBezTo>
                  <a:cubicBezTo>
                    <a:pt x="559" y="117"/>
                    <a:pt x="524" y="100"/>
                    <a:pt x="506" y="69"/>
                  </a:cubicBezTo>
                  <a:cubicBezTo>
                    <a:pt x="494" y="48"/>
                    <a:pt x="467" y="37"/>
                    <a:pt x="422" y="37"/>
                  </a:cubicBezTo>
                  <a:cubicBezTo>
                    <a:pt x="415" y="37"/>
                    <a:pt x="407" y="37"/>
                    <a:pt x="399" y="38"/>
                  </a:cubicBezTo>
                  <a:cubicBezTo>
                    <a:pt x="388" y="39"/>
                    <a:pt x="376" y="39"/>
                    <a:pt x="363" y="39"/>
                  </a:cubicBezTo>
                  <a:cubicBezTo>
                    <a:pt x="324" y="39"/>
                    <a:pt x="280" y="35"/>
                    <a:pt x="257" y="27"/>
                  </a:cubicBezTo>
                  <a:cubicBezTo>
                    <a:pt x="229" y="20"/>
                    <a:pt x="206" y="16"/>
                    <a:pt x="190" y="16"/>
                  </a:cubicBezTo>
                  <a:cubicBezTo>
                    <a:pt x="169" y="16"/>
                    <a:pt x="162" y="23"/>
                    <a:pt x="180" y="38"/>
                  </a:cubicBezTo>
                  <a:cubicBezTo>
                    <a:pt x="197" y="49"/>
                    <a:pt x="189" y="58"/>
                    <a:pt x="167" y="58"/>
                  </a:cubicBezTo>
                  <a:cubicBezTo>
                    <a:pt x="156" y="58"/>
                    <a:pt x="142" y="56"/>
                    <a:pt x="125" y="51"/>
                  </a:cubicBezTo>
                  <a:cubicBezTo>
                    <a:pt x="93" y="41"/>
                    <a:pt x="93" y="38"/>
                    <a:pt x="114" y="34"/>
                  </a:cubicBezTo>
                  <a:cubicBezTo>
                    <a:pt x="128" y="30"/>
                    <a:pt x="132" y="17"/>
                    <a:pt x="122" y="10"/>
                  </a:cubicBezTo>
                  <a:cubicBezTo>
                    <a:pt x="115" y="3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28"/>
            <p:cNvSpPr/>
            <p:nvPr/>
          </p:nvSpPr>
          <p:spPr>
            <a:xfrm>
              <a:off x="5749225" y="128530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46" y="0"/>
                  </a:moveTo>
                  <a:cubicBezTo>
                    <a:pt x="43" y="0"/>
                    <a:pt x="39" y="1"/>
                    <a:pt x="36" y="2"/>
                  </a:cubicBezTo>
                  <a:cubicBezTo>
                    <a:pt x="15" y="6"/>
                    <a:pt x="1" y="13"/>
                    <a:pt x="1" y="16"/>
                  </a:cubicBezTo>
                  <a:cubicBezTo>
                    <a:pt x="4" y="20"/>
                    <a:pt x="22" y="30"/>
                    <a:pt x="46" y="40"/>
                  </a:cubicBezTo>
                  <a:cubicBezTo>
                    <a:pt x="59" y="46"/>
                    <a:pt x="68" y="48"/>
                    <a:pt x="74" y="48"/>
                  </a:cubicBezTo>
                  <a:cubicBezTo>
                    <a:pt x="84" y="48"/>
                    <a:pt x="84" y="41"/>
                    <a:pt x="78" y="23"/>
                  </a:cubicBezTo>
                  <a:cubicBezTo>
                    <a:pt x="74" y="10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28"/>
            <p:cNvSpPr/>
            <p:nvPr/>
          </p:nvSpPr>
          <p:spPr>
            <a:xfrm>
              <a:off x="5749325" y="1279525"/>
              <a:ext cx="2625" cy="825"/>
            </a:xfrm>
            <a:custGeom>
              <a:avLst/>
              <a:gdLst/>
              <a:ahLst/>
              <a:cxnLst/>
              <a:rect l="l" t="t" r="r" b="b"/>
              <a:pathLst>
                <a:path w="105" h="33" extrusionOk="0">
                  <a:moveTo>
                    <a:pt x="11" y="1"/>
                  </a:moveTo>
                  <a:cubicBezTo>
                    <a:pt x="0" y="4"/>
                    <a:pt x="0" y="15"/>
                    <a:pt x="14" y="22"/>
                  </a:cubicBezTo>
                  <a:cubicBezTo>
                    <a:pt x="21" y="29"/>
                    <a:pt x="33" y="32"/>
                    <a:pt x="47" y="32"/>
                  </a:cubicBezTo>
                  <a:cubicBezTo>
                    <a:pt x="54" y="32"/>
                    <a:pt x="62" y="31"/>
                    <a:pt x="69" y="29"/>
                  </a:cubicBezTo>
                  <a:cubicBezTo>
                    <a:pt x="104" y="22"/>
                    <a:pt x="101" y="18"/>
                    <a:pt x="69" y="8"/>
                  </a:cubicBezTo>
                  <a:cubicBezTo>
                    <a:pt x="45" y="1"/>
                    <a:pt x="21" y="1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28"/>
            <p:cNvSpPr/>
            <p:nvPr/>
          </p:nvSpPr>
          <p:spPr>
            <a:xfrm>
              <a:off x="5765550" y="1327725"/>
              <a:ext cx="1850" cy="600"/>
            </a:xfrm>
            <a:custGeom>
              <a:avLst/>
              <a:gdLst/>
              <a:ahLst/>
              <a:cxnLst/>
              <a:rect l="l" t="t" r="r" b="b"/>
              <a:pathLst>
                <a:path w="74" h="24" extrusionOk="0">
                  <a:moveTo>
                    <a:pt x="16" y="1"/>
                  </a:moveTo>
                  <a:cubicBezTo>
                    <a:pt x="0" y="1"/>
                    <a:pt x="4" y="5"/>
                    <a:pt x="28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4" y="23"/>
                    <a:pt x="68" y="22"/>
                    <a:pt x="70" y="19"/>
                  </a:cubicBezTo>
                  <a:cubicBezTo>
                    <a:pt x="73" y="9"/>
                    <a:pt x="59" y="2"/>
                    <a:pt x="35" y="2"/>
                  </a:cubicBezTo>
                  <a:cubicBezTo>
                    <a:pt x="27" y="1"/>
                    <a:pt x="20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p28"/>
            <p:cNvSpPr/>
            <p:nvPr/>
          </p:nvSpPr>
          <p:spPr>
            <a:xfrm>
              <a:off x="5690600" y="1088600"/>
              <a:ext cx="1325" cy="775"/>
            </a:xfrm>
            <a:custGeom>
              <a:avLst/>
              <a:gdLst/>
              <a:ahLst/>
              <a:cxnLst/>
              <a:rect l="l" t="t" r="r" b="b"/>
              <a:pathLst>
                <a:path w="53" h="31" extrusionOk="0">
                  <a:moveTo>
                    <a:pt x="27" y="1"/>
                  </a:moveTo>
                  <a:cubicBezTo>
                    <a:pt x="25" y="1"/>
                    <a:pt x="23" y="1"/>
                    <a:pt x="21" y="1"/>
                  </a:cubicBezTo>
                  <a:cubicBezTo>
                    <a:pt x="8" y="6"/>
                    <a:pt x="0" y="9"/>
                    <a:pt x="0" y="16"/>
                  </a:cubicBezTo>
                  <a:cubicBezTo>
                    <a:pt x="0" y="19"/>
                    <a:pt x="15" y="26"/>
                    <a:pt x="29" y="30"/>
                  </a:cubicBezTo>
                  <a:cubicBezTo>
                    <a:pt x="31" y="30"/>
                    <a:pt x="33" y="31"/>
                    <a:pt x="35" y="31"/>
                  </a:cubicBezTo>
                  <a:cubicBezTo>
                    <a:pt x="45" y="31"/>
                    <a:pt x="52" y="25"/>
                    <a:pt x="49" y="16"/>
                  </a:cubicBezTo>
                  <a:cubicBezTo>
                    <a:pt x="46" y="7"/>
                    <a:pt x="36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28"/>
            <p:cNvSpPr/>
            <p:nvPr/>
          </p:nvSpPr>
          <p:spPr>
            <a:xfrm>
              <a:off x="5692000" y="1092675"/>
              <a:ext cx="4350" cy="1275"/>
            </a:xfrm>
            <a:custGeom>
              <a:avLst/>
              <a:gdLst/>
              <a:ahLst/>
              <a:cxnLst/>
              <a:rect l="l" t="t" r="r" b="b"/>
              <a:pathLst>
                <a:path w="174" h="51" extrusionOk="0">
                  <a:moveTo>
                    <a:pt x="103" y="0"/>
                  </a:moveTo>
                  <a:cubicBezTo>
                    <a:pt x="85" y="0"/>
                    <a:pt x="64" y="3"/>
                    <a:pt x="42" y="9"/>
                  </a:cubicBezTo>
                  <a:cubicBezTo>
                    <a:pt x="18" y="16"/>
                    <a:pt x="0" y="30"/>
                    <a:pt x="3" y="40"/>
                  </a:cubicBezTo>
                  <a:cubicBezTo>
                    <a:pt x="5" y="46"/>
                    <a:pt x="11" y="50"/>
                    <a:pt x="17" y="50"/>
                  </a:cubicBezTo>
                  <a:cubicBezTo>
                    <a:pt x="22" y="50"/>
                    <a:pt x="27" y="48"/>
                    <a:pt x="31" y="43"/>
                  </a:cubicBezTo>
                  <a:cubicBezTo>
                    <a:pt x="36" y="38"/>
                    <a:pt x="49" y="36"/>
                    <a:pt x="64" y="36"/>
                  </a:cubicBezTo>
                  <a:cubicBezTo>
                    <a:pt x="79" y="36"/>
                    <a:pt x="97" y="38"/>
                    <a:pt x="114" y="43"/>
                  </a:cubicBezTo>
                  <a:cubicBezTo>
                    <a:pt x="135" y="48"/>
                    <a:pt x="149" y="50"/>
                    <a:pt x="158" y="50"/>
                  </a:cubicBezTo>
                  <a:cubicBezTo>
                    <a:pt x="172" y="50"/>
                    <a:pt x="174" y="44"/>
                    <a:pt x="170" y="30"/>
                  </a:cubicBezTo>
                  <a:cubicBezTo>
                    <a:pt x="166" y="11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p28"/>
            <p:cNvSpPr/>
            <p:nvPr/>
          </p:nvSpPr>
          <p:spPr>
            <a:xfrm>
              <a:off x="5753225" y="1279425"/>
              <a:ext cx="1400" cy="1275"/>
            </a:xfrm>
            <a:custGeom>
              <a:avLst/>
              <a:gdLst/>
              <a:ahLst/>
              <a:cxnLst/>
              <a:rect l="l" t="t" r="r" b="b"/>
              <a:pathLst>
                <a:path w="56" h="51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5"/>
                    <a:pt x="11" y="16"/>
                    <a:pt x="4" y="26"/>
                  </a:cubicBezTo>
                  <a:cubicBezTo>
                    <a:pt x="1" y="36"/>
                    <a:pt x="1" y="43"/>
                    <a:pt x="11" y="50"/>
                  </a:cubicBezTo>
                  <a:cubicBezTo>
                    <a:pt x="12" y="50"/>
                    <a:pt x="13" y="51"/>
                    <a:pt x="14" y="51"/>
                  </a:cubicBezTo>
                  <a:cubicBezTo>
                    <a:pt x="21" y="51"/>
                    <a:pt x="33" y="40"/>
                    <a:pt x="42" y="26"/>
                  </a:cubicBezTo>
                  <a:cubicBezTo>
                    <a:pt x="54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p28"/>
            <p:cNvSpPr/>
            <p:nvPr/>
          </p:nvSpPr>
          <p:spPr>
            <a:xfrm>
              <a:off x="5754950" y="1285950"/>
              <a:ext cx="1825" cy="750"/>
            </a:xfrm>
            <a:custGeom>
              <a:avLst/>
              <a:gdLst/>
              <a:ahLst/>
              <a:cxnLst/>
              <a:rect l="l" t="t" r="r" b="b"/>
              <a:pathLst>
                <a:path w="73" h="30" extrusionOk="0">
                  <a:moveTo>
                    <a:pt x="49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1" y="8"/>
                    <a:pt x="1" y="14"/>
                    <a:pt x="1" y="18"/>
                  </a:cubicBezTo>
                  <a:cubicBezTo>
                    <a:pt x="1" y="22"/>
                    <a:pt x="18" y="28"/>
                    <a:pt x="39" y="28"/>
                  </a:cubicBezTo>
                  <a:cubicBezTo>
                    <a:pt x="43" y="29"/>
                    <a:pt x="46" y="29"/>
                    <a:pt x="49" y="29"/>
                  </a:cubicBezTo>
                  <a:cubicBezTo>
                    <a:pt x="64" y="29"/>
                    <a:pt x="73" y="23"/>
                    <a:pt x="70" y="14"/>
                  </a:cubicBezTo>
                  <a:cubicBezTo>
                    <a:pt x="68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p28"/>
            <p:cNvSpPr/>
            <p:nvPr/>
          </p:nvSpPr>
          <p:spPr>
            <a:xfrm>
              <a:off x="5768125" y="1327900"/>
              <a:ext cx="1425" cy="775"/>
            </a:xfrm>
            <a:custGeom>
              <a:avLst/>
              <a:gdLst/>
              <a:ahLst/>
              <a:cxnLst/>
              <a:rect l="l" t="t" r="r" b="b"/>
              <a:pathLst>
                <a:path w="57" h="31" extrusionOk="0">
                  <a:moveTo>
                    <a:pt x="29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12" y="2"/>
                    <a:pt x="1" y="9"/>
                    <a:pt x="4" y="16"/>
                  </a:cubicBezTo>
                  <a:cubicBezTo>
                    <a:pt x="4" y="19"/>
                    <a:pt x="18" y="26"/>
                    <a:pt x="33" y="30"/>
                  </a:cubicBezTo>
                  <a:cubicBezTo>
                    <a:pt x="35" y="30"/>
                    <a:pt x="37" y="31"/>
                    <a:pt x="39" y="31"/>
                  </a:cubicBezTo>
                  <a:cubicBezTo>
                    <a:pt x="49" y="31"/>
                    <a:pt x="56" y="24"/>
                    <a:pt x="53" y="16"/>
                  </a:cubicBezTo>
                  <a:cubicBezTo>
                    <a:pt x="51" y="7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p28"/>
            <p:cNvSpPr/>
            <p:nvPr/>
          </p:nvSpPr>
          <p:spPr>
            <a:xfrm>
              <a:off x="5754275" y="1276150"/>
              <a:ext cx="1325" cy="2025"/>
            </a:xfrm>
            <a:custGeom>
              <a:avLst/>
              <a:gdLst/>
              <a:ahLst/>
              <a:cxnLst/>
              <a:rect l="l" t="t" r="r" b="b"/>
              <a:pathLst>
                <a:path w="53" h="81" extrusionOk="0">
                  <a:moveTo>
                    <a:pt x="17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4" y="4"/>
                    <a:pt x="0" y="22"/>
                    <a:pt x="10" y="46"/>
                  </a:cubicBezTo>
                  <a:cubicBezTo>
                    <a:pt x="17" y="67"/>
                    <a:pt x="28" y="81"/>
                    <a:pt x="38" y="81"/>
                  </a:cubicBezTo>
                  <a:cubicBezTo>
                    <a:pt x="49" y="77"/>
                    <a:pt x="52" y="60"/>
                    <a:pt x="45" y="35"/>
                  </a:cubicBezTo>
                  <a:cubicBezTo>
                    <a:pt x="39" y="16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p28"/>
            <p:cNvSpPr/>
            <p:nvPr/>
          </p:nvSpPr>
          <p:spPr>
            <a:xfrm>
              <a:off x="5756100" y="1279700"/>
              <a:ext cx="975" cy="1225"/>
            </a:xfrm>
            <a:custGeom>
              <a:avLst/>
              <a:gdLst/>
              <a:ahLst/>
              <a:cxnLst/>
              <a:rect l="l" t="t" r="r" b="b"/>
              <a:pathLst>
                <a:path w="39" h="49" extrusionOk="0">
                  <a:moveTo>
                    <a:pt x="15" y="0"/>
                  </a:moveTo>
                  <a:cubicBezTo>
                    <a:pt x="5" y="0"/>
                    <a:pt x="1" y="10"/>
                    <a:pt x="7" y="22"/>
                  </a:cubicBezTo>
                  <a:cubicBezTo>
                    <a:pt x="12" y="40"/>
                    <a:pt x="17" y="49"/>
                    <a:pt x="21" y="49"/>
                  </a:cubicBezTo>
                  <a:cubicBezTo>
                    <a:pt x="26" y="49"/>
                    <a:pt x="30" y="42"/>
                    <a:pt x="35" y="29"/>
                  </a:cubicBezTo>
                  <a:cubicBezTo>
                    <a:pt x="38" y="15"/>
                    <a:pt x="35" y="5"/>
                    <a:pt x="21" y="1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p28"/>
            <p:cNvSpPr/>
            <p:nvPr/>
          </p:nvSpPr>
          <p:spPr>
            <a:xfrm>
              <a:off x="5772825" y="1329050"/>
              <a:ext cx="19275" cy="2925"/>
            </a:xfrm>
            <a:custGeom>
              <a:avLst/>
              <a:gdLst/>
              <a:ahLst/>
              <a:cxnLst/>
              <a:rect l="l" t="t" r="r" b="b"/>
              <a:pathLst>
                <a:path w="771" h="117" extrusionOk="0">
                  <a:moveTo>
                    <a:pt x="82" y="1"/>
                  </a:moveTo>
                  <a:cubicBezTo>
                    <a:pt x="56" y="1"/>
                    <a:pt x="36" y="3"/>
                    <a:pt x="29" y="8"/>
                  </a:cubicBezTo>
                  <a:cubicBezTo>
                    <a:pt x="0" y="26"/>
                    <a:pt x="4" y="29"/>
                    <a:pt x="39" y="36"/>
                  </a:cubicBezTo>
                  <a:cubicBezTo>
                    <a:pt x="45" y="36"/>
                    <a:pt x="51" y="37"/>
                    <a:pt x="57" y="37"/>
                  </a:cubicBezTo>
                  <a:cubicBezTo>
                    <a:pt x="76" y="37"/>
                    <a:pt x="94" y="33"/>
                    <a:pt x="101" y="26"/>
                  </a:cubicBezTo>
                  <a:cubicBezTo>
                    <a:pt x="106" y="21"/>
                    <a:pt x="110" y="19"/>
                    <a:pt x="114" y="19"/>
                  </a:cubicBezTo>
                  <a:cubicBezTo>
                    <a:pt x="119" y="19"/>
                    <a:pt x="123" y="23"/>
                    <a:pt x="125" y="29"/>
                  </a:cubicBezTo>
                  <a:cubicBezTo>
                    <a:pt x="128" y="36"/>
                    <a:pt x="137" y="42"/>
                    <a:pt x="150" y="42"/>
                  </a:cubicBezTo>
                  <a:cubicBezTo>
                    <a:pt x="155" y="42"/>
                    <a:pt x="161" y="41"/>
                    <a:pt x="167" y="39"/>
                  </a:cubicBezTo>
                  <a:cubicBezTo>
                    <a:pt x="170" y="38"/>
                    <a:pt x="175" y="38"/>
                    <a:pt x="181" y="38"/>
                  </a:cubicBezTo>
                  <a:cubicBezTo>
                    <a:pt x="210" y="38"/>
                    <a:pt x="264" y="45"/>
                    <a:pt x="316" y="56"/>
                  </a:cubicBezTo>
                  <a:cubicBezTo>
                    <a:pt x="361" y="66"/>
                    <a:pt x="397" y="72"/>
                    <a:pt x="415" y="72"/>
                  </a:cubicBezTo>
                  <a:cubicBezTo>
                    <a:pt x="424" y="72"/>
                    <a:pt x="429" y="70"/>
                    <a:pt x="427" y="67"/>
                  </a:cubicBezTo>
                  <a:cubicBezTo>
                    <a:pt x="427" y="65"/>
                    <a:pt x="430" y="63"/>
                    <a:pt x="434" y="63"/>
                  </a:cubicBezTo>
                  <a:cubicBezTo>
                    <a:pt x="443" y="63"/>
                    <a:pt x="459" y="68"/>
                    <a:pt x="479" y="77"/>
                  </a:cubicBezTo>
                  <a:cubicBezTo>
                    <a:pt x="494" y="85"/>
                    <a:pt x="511" y="88"/>
                    <a:pt x="525" y="88"/>
                  </a:cubicBezTo>
                  <a:cubicBezTo>
                    <a:pt x="537" y="88"/>
                    <a:pt x="547" y="86"/>
                    <a:pt x="552" y="81"/>
                  </a:cubicBezTo>
                  <a:cubicBezTo>
                    <a:pt x="557" y="78"/>
                    <a:pt x="562" y="76"/>
                    <a:pt x="567" y="76"/>
                  </a:cubicBezTo>
                  <a:cubicBezTo>
                    <a:pt x="573" y="76"/>
                    <a:pt x="578" y="78"/>
                    <a:pt x="580" y="84"/>
                  </a:cubicBezTo>
                  <a:cubicBezTo>
                    <a:pt x="582" y="90"/>
                    <a:pt x="586" y="94"/>
                    <a:pt x="592" y="94"/>
                  </a:cubicBezTo>
                  <a:cubicBezTo>
                    <a:pt x="596" y="94"/>
                    <a:pt x="600" y="92"/>
                    <a:pt x="604" y="88"/>
                  </a:cubicBezTo>
                  <a:cubicBezTo>
                    <a:pt x="608" y="84"/>
                    <a:pt x="613" y="83"/>
                    <a:pt x="621" y="83"/>
                  </a:cubicBezTo>
                  <a:cubicBezTo>
                    <a:pt x="635" y="83"/>
                    <a:pt x="656" y="90"/>
                    <a:pt x="677" y="101"/>
                  </a:cubicBezTo>
                  <a:cubicBezTo>
                    <a:pt x="694" y="111"/>
                    <a:pt x="710" y="116"/>
                    <a:pt x="724" y="116"/>
                  </a:cubicBezTo>
                  <a:cubicBezTo>
                    <a:pt x="735" y="116"/>
                    <a:pt x="744" y="113"/>
                    <a:pt x="750" y="105"/>
                  </a:cubicBezTo>
                  <a:cubicBezTo>
                    <a:pt x="771" y="88"/>
                    <a:pt x="729" y="74"/>
                    <a:pt x="607" y="56"/>
                  </a:cubicBezTo>
                  <a:cubicBezTo>
                    <a:pt x="547" y="50"/>
                    <a:pt x="491" y="46"/>
                    <a:pt x="457" y="46"/>
                  </a:cubicBezTo>
                  <a:cubicBezTo>
                    <a:pt x="438" y="46"/>
                    <a:pt x="426" y="47"/>
                    <a:pt x="424" y="50"/>
                  </a:cubicBezTo>
                  <a:cubicBezTo>
                    <a:pt x="419" y="53"/>
                    <a:pt x="412" y="54"/>
                    <a:pt x="403" y="54"/>
                  </a:cubicBezTo>
                  <a:cubicBezTo>
                    <a:pt x="392" y="54"/>
                    <a:pt x="380" y="52"/>
                    <a:pt x="368" y="46"/>
                  </a:cubicBezTo>
                  <a:cubicBezTo>
                    <a:pt x="316" y="22"/>
                    <a:pt x="166" y="1"/>
                    <a:pt x="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p28"/>
            <p:cNvSpPr/>
            <p:nvPr/>
          </p:nvSpPr>
          <p:spPr>
            <a:xfrm>
              <a:off x="5780925" y="134187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0"/>
                  </a:moveTo>
                  <a:cubicBezTo>
                    <a:pt x="1" y="0"/>
                    <a:pt x="6" y="5"/>
                    <a:pt x="27" y="15"/>
                  </a:cubicBezTo>
                  <a:cubicBezTo>
                    <a:pt x="36" y="21"/>
                    <a:pt x="47" y="23"/>
                    <a:pt x="55" y="23"/>
                  </a:cubicBezTo>
                  <a:cubicBezTo>
                    <a:pt x="62" y="23"/>
                    <a:pt x="67" y="22"/>
                    <a:pt x="68" y="19"/>
                  </a:cubicBezTo>
                  <a:cubicBezTo>
                    <a:pt x="75" y="12"/>
                    <a:pt x="58" y="1"/>
                    <a:pt x="34" y="1"/>
                  </a:cubicBezTo>
                  <a:cubicBezTo>
                    <a:pt x="26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p28"/>
            <p:cNvSpPr/>
            <p:nvPr/>
          </p:nvSpPr>
          <p:spPr>
            <a:xfrm>
              <a:off x="5783875" y="135122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1"/>
                  </a:moveTo>
                  <a:cubicBezTo>
                    <a:pt x="0" y="1"/>
                    <a:pt x="5" y="5"/>
                    <a:pt x="27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5" y="23"/>
                    <a:pt x="70" y="22"/>
                    <a:pt x="72" y="20"/>
                  </a:cubicBezTo>
                  <a:cubicBezTo>
                    <a:pt x="75" y="13"/>
                    <a:pt x="58" y="2"/>
                    <a:pt x="34" y="2"/>
                  </a:cubicBezTo>
                  <a:cubicBezTo>
                    <a:pt x="26" y="1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p28"/>
            <p:cNvSpPr/>
            <p:nvPr/>
          </p:nvSpPr>
          <p:spPr>
            <a:xfrm>
              <a:off x="5702825" y="1089200"/>
              <a:ext cx="2850" cy="875"/>
            </a:xfrm>
            <a:custGeom>
              <a:avLst/>
              <a:gdLst/>
              <a:ahLst/>
              <a:cxnLst/>
              <a:rect l="l" t="t" r="r" b="b"/>
              <a:pathLst>
                <a:path w="114" h="35" extrusionOk="0">
                  <a:moveTo>
                    <a:pt x="32" y="1"/>
                  </a:moveTo>
                  <a:cubicBezTo>
                    <a:pt x="26" y="1"/>
                    <a:pt x="19" y="1"/>
                    <a:pt x="14" y="2"/>
                  </a:cubicBezTo>
                  <a:cubicBezTo>
                    <a:pt x="1" y="6"/>
                    <a:pt x="14" y="19"/>
                    <a:pt x="43" y="27"/>
                  </a:cubicBezTo>
                  <a:cubicBezTo>
                    <a:pt x="58" y="32"/>
                    <a:pt x="73" y="35"/>
                    <a:pt x="85" y="35"/>
                  </a:cubicBezTo>
                  <a:cubicBezTo>
                    <a:pt x="94" y="35"/>
                    <a:pt x="102" y="33"/>
                    <a:pt x="105" y="30"/>
                  </a:cubicBezTo>
                  <a:cubicBezTo>
                    <a:pt x="113" y="15"/>
                    <a:pt x="66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p28"/>
            <p:cNvSpPr/>
            <p:nvPr/>
          </p:nvSpPr>
          <p:spPr>
            <a:xfrm>
              <a:off x="5784275" y="1342650"/>
              <a:ext cx="1325" cy="850"/>
            </a:xfrm>
            <a:custGeom>
              <a:avLst/>
              <a:gdLst/>
              <a:ahLst/>
              <a:cxnLst/>
              <a:rect l="l" t="t" r="r" b="b"/>
              <a:pathLst>
                <a:path w="53" h="34" extrusionOk="0">
                  <a:moveTo>
                    <a:pt x="17" y="1"/>
                  </a:moveTo>
                  <a:cubicBezTo>
                    <a:pt x="7" y="1"/>
                    <a:pt x="1" y="7"/>
                    <a:pt x="4" y="15"/>
                  </a:cubicBezTo>
                  <a:cubicBezTo>
                    <a:pt x="7" y="25"/>
                    <a:pt x="18" y="33"/>
                    <a:pt x="27" y="33"/>
                  </a:cubicBezTo>
                  <a:cubicBezTo>
                    <a:pt x="29" y="33"/>
                    <a:pt x="30" y="33"/>
                    <a:pt x="32" y="33"/>
                  </a:cubicBezTo>
                  <a:cubicBezTo>
                    <a:pt x="45" y="29"/>
                    <a:pt x="53" y="23"/>
                    <a:pt x="53" y="15"/>
                  </a:cubicBezTo>
                  <a:cubicBezTo>
                    <a:pt x="53" y="12"/>
                    <a:pt x="39" y="5"/>
                    <a:pt x="24" y="2"/>
                  </a:cubicBezTo>
                  <a:cubicBezTo>
                    <a:pt x="22" y="1"/>
                    <a:pt x="19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p28"/>
            <p:cNvSpPr/>
            <p:nvPr/>
          </p:nvSpPr>
          <p:spPr>
            <a:xfrm>
              <a:off x="5770500" y="1289450"/>
              <a:ext cx="1650" cy="1325"/>
            </a:xfrm>
            <a:custGeom>
              <a:avLst/>
              <a:gdLst/>
              <a:ahLst/>
              <a:cxnLst/>
              <a:rect l="l" t="t" r="r" b="b"/>
              <a:pathLst>
                <a:path w="66" h="53" extrusionOk="0">
                  <a:moveTo>
                    <a:pt x="45" y="1"/>
                  </a:moveTo>
                  <a:cubicBezTo>
                    <a:pt x="42" y="1"/>
                    <a:pt x="38" y="1"/>
                    <a:pt x="34" y="3"/>
                  </a:cubicBezTo>
                  <a:cubicBezTo>
                    <a:pt x="0" y="10"/>
                    <a:pt x="0" y="44"/>
                    <a:pt x="38" y="52"/>
                  </a:cubicBezTo>
                  <a:cubicBezTo>
                    <a:pt x="40" y="52"/>
                    <a:pt x="42" y="52"/>
                    <a:pt x="43" y="52"/>
                  </a:cubicBezTo>
                  <a:cubicBezTo>
                    <a:pt x="54" y="52"/>
                    <a:pt x="63" y="42"/>
                    <a:pt x="63" y="28"/>
                  </a:cubicBezTo>
                  <a:cubicBezTo>
                    <a:pt x="65" y="11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28"/>
            <p:cNvSpPr/>
            <p:nvPr/>
          </p:nvSpPr>
          <p:spPr>
            <a:xfrm>
              <a:off x="5707650" y="1089300"/>
              <a:ext cx="3700" cy="1300"/>
            </a:xfrm>
            <a:custGeom>
              <a:avLst/>
              <a:gdLst/>
              <a:ahLst/>
              <a:cxnLst/>
              <a:rect l="l" t="t" r="r" b="b"/>
              <a:pathLst>
                <a:path w="148" h="52" extrusionOk="0">
                  <a:moveTo>
                    <a:pt x="27" y="1"/>
                  </a:moveTo>
                  <a:cubicBezTo>
                    <a:pt x="9" y="1"/>
                    <a:pt x="0" y="5"/>
                    <a:pt x="5" y="15"/>
                  </a:cubicBezTo>
                  <a:cubicBezTo>
                    <a:pt x="8" y="31"/>
                    <a:pt x="74" y="51"/>
                    <a:pt x="111" y="51"/>
                  </a:cubicBezTo>
                  <a:cubicBezTo>
                    <a:pt x="115" y="51"/>
                    <a:pt x="120" y="51"/>
                    <a:pt x="124" y="50"/>
                  </a:cubicBezTo>
                  <a:cubicBezTo>
                    <a:pt x="148" y="43"/>
                    <a:pt x="99" y="12"/>
                    <a:pt x="47" y="2"/>
                  </a:cubicBezTo>
                  <a:cubicBezTo>
                    <a:pt x="40" y="1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p28"/>
            <p:cNvSpPr/>
            <p:nvPr/>
          </p:nvSpPr>
          <p:spPr>
            <a:xfrm>
              <a:off x="5790575" y="1350300"/>
              <a:ext cx="3275" cy="1600"/>
            </a:xfrm>
            <a:custGeom>
              <a:avLst/>
              <a:gdLst/>
              <a:ahLst/>
              <a:cxnLst/>
              <a:rect l="l" t="t" r="r" b="b"/>
              <a:pathLst>
                <a:path w="131" h="64" extrusionOk="0">
                  <a:moveTo>
                    <a:pt x="44" y="1"/>
                  </a:moveTo>
                  <a:cubicBezTo>
                    <a:pt x="32" y="1"/>
                    <a:pt x="22" y="8"/>
                    <a:pt x="12" y="22"/>
                  </a:cubicBezTo>
                  <a:cubicBezTo>
                    <a:pt x="3" y="37"/>
                    <a:pt x="0" y="45"/>
                    <a:pt x="6" y="45"/>
                  </a:cubicBezTo>
                  <a:cubicBezTo>
                    <a:pt x="11" y="45"/>
                    <a:pt x="21" y="40"/>
                    <a:pt x="36" y="29"/>
                  </a:cubicBezTo>
                  <a:cubicBezTo>
                    <a:pt x="45" y="23"/>
                    <a:pt x="52" y="20"/>
                    <a:pt x="57" y="20"/>
                  </a:cubicBezTo>
                  <a:cubicBezTo>
                    <a:pt x="64" y="20"/>
                    <a:pt x="68" y="26"/>
                    <a:pt x="68" y="36"/>
                  </a:cubicBezTo>
                  <a:cubicBezTo>
                    <a:pt x="71" y="50"/>
                    <a:pt x="85" y="63"/>
                    <a:pt x="102" y="63"/>
                  </a:cubicBezTo>
                  <a:cubicBezTo>
                    <a:pt x="130" y="63"/>
                    <a:pt x="130" y="60"/>
                    <a:pt x="99" y="32"/>
                  </a:cubicBezTo>
                  <a:cubicBezTo>
                    <a:pt x="76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28"/>
            <p:cNvSpPr/>
            <p:nvPr/>
          </p:nvSpPr>
          <p:spPr>
            <a:xfrm>
              <a:off x="5772475" y="1289125"/>
              <a:ext cx="1325" cy="1725"/>
            </a:xfrm>
            <a:custGeom>
              <a:avLst/>
              <a:gdLst/>
              <a:ahLst/>
              <a:cxnLst/>
              <a:rect l="l" t="t" r="r" b="b"/>
              <a:pathLst>
                <a:path w="53" h="69" extrusionOk="0">
                  <a:moveTo>
                    <a:pt x="46" y="1"/>
                  </a:moveTo>
                  <a:cubicBezTo>
                    <a:pt x="42" y="1"/>
                    <a:pt x="36" y="7"/>
                    <a:pt x="28" y="20"/>
                  </a:cubicBezTo>
                  <a:cubicBezTo>
                    <a:pt x="1" y="54"/>
                    <a:pt x="1" y="61"/>
                    <a:pt x="32" y="68"/>
                  </a:cubicBezTo>
                  <a:cubicBezTo>
                    <a:pt x="33" y="68"/>
                    <a:pt x="34" y="68"/>
                    <a:pt x="34" y="68"/>
                  </a:cubicBezTo>
                  <a:cubicBezTo>
                    <a:pt x="44" y="68"/>
                    <a:pt x="53" y="52"/>
                    <a:pt x="53" y="30"/>
                  </a:cubicBezTo>
                  <a:cubicBezTo>
                    <a:pt x="53" y="10"/>
                    <a:pt x="51" y="1"/>
                    <a:pt x="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28"/>
            <p:cNvSpPr/>
            <p:nvPr/>
          </p:nvSpPr>
          <p:spPr>
            <a:xfrm>
              <a:off x="5774500" y="1289675"/>
              <a:ext cx="4375" cy="1450"/>
            </a:xfrm>
            <a:custGeom>
              <a:avLst/>
              <a:gdLst/>
              <a:ahLst/>
              <a:cxnLst/>
              <a:rect l="l" t="t" r="r" b="b"/>
              <a:pathLst>
                <a:path w="175" h="58" extrusionOk="0">
                  <a:moveTo>
                    <a:pt x="62" y="0"/>
                  </a:moveTo>
                  <a:cubicBezTo>
                    <a:pt x="49" y="0"/>
                    <a:pt x="40" y="7"/>
                    <a:pt x="31" y="22"/>
                  </a:cubicBezTo>
                  <a:cubicBezTo>
                    <a:pt x="9" y="48"/>
                    <a:pt x="1" y="58"/>
                    <a:pt x="10" y="58"/>
                  </a:cubicBezTo>
                  <a:cubicBezTo>
                    <a:pt x="15" y="58"/>
                    <a:pt x="27" y="55"/>
                    <a:pt x="45" y="49"/>
                  </a:cubicBezTo>
                  <a:cubicBezTo>
                    <a:pt x="66" y="43"/>
                    <a:pt x="103" y="43"/>
                    <a:pt x="135" y="43"/>
                  </a:cubicBezTo>
                  <a:cubicBezTo>
                    <a:pt x="146" y="44"/>
                    <a:pt x="155" y="44"/>
                    <a:pt x="160" y="44"/>
                  </a:cubicBezTo>
                  <a:cubicBezTo>
                    <a:pt x="174" y="44"/>
                    <a:pt x="161" y="39"/>
                    <a:pt x="117" y="19"/>
                  </a:cubicBezTo>
                  <a:cubicBezTo>
                    <a:pt x="92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28"/>
            <p:cNvSpPr/>
            <p:nvPr/>
          </p:nvSpPr>
          <p:spPr>
            <a:xfrm>
              <a:off x="5712375" y="1089750"/>
              <a:ext cx="2275" cy="1125"/>
            </a:xfrm>
            <a:custGeom>
              <a:avLst/>
              <a:gdLst/>
              <a:ahLst/>
              <a:cxnLst/>
              <a:rect l="l" t="t" r="r" b="b"/>
              <a:pathLst>
                <a:path w="91" h="45" extrusionOk="0">
                  <a:moveTo>
                    <a:pt x="60" y="1"/>
                  </a:moveTo>
                  <a:cubicBezTo>
                    <a:pt x="53" y="1"/>
                    <a:pt x="44" y="2"/>
                    <a:pt x="35" y="5"/>
                  </a:cubicBezTo>
                  <a:cubicBezTo>
                    <a:pt x="11" y="11"/>
                    <a:pt x="0" y="25"/>
                    <a:pt x="11" y="32"/>
                  </a:cubicBezTo>
                  <a:cubicBezTo>
                    <a:pt x="19" y="40"/>
                    <a:pt x="34" y="44"/>
                    <a:pt x="49" y="44"/>
                  </a:cubicBezTo>
                  <a:cubicBezTo>
                    <a:pt x="54" y="44"/>
                    <a:pt x="58" y="44"/>
                    <a:pt x="63" y="43"/>
                  </a:cubicBezTo>
                  <a:cubicBezTo>
                    <a:pt x="80" y="35"/>
                    <a:pt x="90" y="25"/>
                    <a:pt x="87" y="15"/>
                  </a:cubicBezTo>
                  <a:cubicBezTo>
                    <a:pt x="85" y="6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28"/>
            <p:cNvSpPr/>
            <p:nvPr/>
          </p:nvSpPr>
          <p:spPr>
            <a:xfrm>
              <a:off x="5797975" y="1351425"/>
              <a:ext cx="4450" cy="925"/>
            </a:xfrm>
            <a:custGeom>
              <a:avLst/>
              <a:gdLst/>
              <a:ahLst/>
              <a:cxnLst/>
              <a:rect l="l" t="t" r="r" b="b"/>
              <a:pathLst>
                <a:path w="178" h="37" extrusionOk="0">
                  <a:moveTo>
                    <a:pt x="73" y="1"/>
                  </a:moveTo>
                  <a:cubicBezTo>
                    <a:pt x="28" y="1"/>
                    <a:pt x="1" y="5"/>
                    <a:pt x="4" y="15"/>
                  </a:cubicBezTo>
                  <a:cubicBezTo>
                    <a:pt x="4" y="26"/>
                    <a:pt x="28" y="32"/>
                    <a:pt x="49" y="32"/>
                  </a:cubicBezTo>
                  <a:cubicBezTo>
                    <a:pt x="73" y="32"/>
                    <a:pt x="115" y="32"/>
                    <a:pt x="139" y="36"/>
                  </a:cubicBezTo>
                  <a:cubicBezTo>
                    <a:pt x="147" y="36"/>
                    <a:pt x="153" y="37"/>
                    <a:pt x="158" y="37"/>
                  </a:cubicBezTo>
                  <a:cubicBezTo>
                    <a:pt x="174" y="37"/>
                    <a:pt x="178" y="32"/>
                    <a:pt x="168" y="22"/>
                  </a:cubicBezTo>
                  <a:cubicBezTo>
                    <a:pt x="157" y="12"/>
                    <a:pt x="115" y="5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28"/>
            <p:cNvSpPr/>
            <p:nvPr/>
          </p:nvSpPr>
          <p:spPr>
            <a:xfrm>
              <a:off x="5779300" y="1289850"/>
              <a:ext cx="7775" cy="1925"/>
            </a:xfrm>
            <a:custGeom>
              <a:avLst/>
              <a:gdLst/>
              <a:ahLst/>
              <a:cxnLst/>
              <a:rect l="l" t="t" r="r" b="b"/>
              <a:pathLst>
                <a:path w="311" h="77" extrusionOk="0">
                  <a:moveTo>
                    <a:pt x="31" y="1"/>
                  </a:moveTo>
                  <a:cubicBezTo>
                    <a:pt x="2" y="1"/>
                    <a:pt x="1" y="7"/>
                    <a:pt x="15" y="22"/>
                  </a:cubicBezTo>
                  <a:cubicBezTo>
                    <a:pt x="26" y="36"/>
                    <a:pt x="64" y="42"/>
                    <a:pt x="103" y="42"/>
                  </a:cubicBezTo>
                  <a:cubicBezTo>
                    <a:pt x="107" y="42"/>
                    <a:pt x="112" y="42"/>
                    <a:pt x="116" y="42"/>
                  </a:cubicBezTo>
                  <a:cubicBezTo>
                    <a:pt x="147" y="42"/>
                    <a:pt x="177" y="50"/>
                    <a:pt x="189" y="60"/>
                  </a:cubicBezTo>
                  <a:cubicBezTo>
                    <a:pt x="197" y="70"/>
                    <a:pt x="216" y="77"/>
                    <a:pt x="236" y="77"/>
                  </a:cubicBezTo>
                  <a:cubicBezTo>
                    <a:pt x="244" y="77"/>
                    <a:pt x="251" y="76"/>
                    <a:pt x="258" y="74"/>
                  </a:cubicBezTo>
                  <a:lnTo>
                    <a:pt x="311" y="60"/>
                  </a:lnTo>
                  <a:lnTo>
                    <a:pt x="244" y="36"/>
                  </a:lnTo>
                  <a:cubicBezTo>
                    <a:pt x="207" y="22"/>
                    <a:pt x="133" y="7"/>
                    <a:pt x="85" y="4"/>
                  </a:cubicBezTo>
                  <a:cubicBezTo>
                    <a:pt x="61" y="2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28"/>
            <p:cNvSpPr/>
            <p:nvPr/>
          </p:nvSpPr>
          <p:spPr>
            <a:xfrm>
              <a:off x="5792350" y="1331925"/>
              <a:ext cx="4275" cy="1225"/>
            </a:xfrm>
            <a:custGeom>
              <a:avLst/>
              <a:gdLst/>
              <a:ahLst/>
              <a:cxnLst/>
              <a:rect l="l" t="t" r="r" b="b"/>
              <a:pathLst>
                <a:path w="171" h="49" extrusionOk="0">
                  <a:moveTo>
                    <a:pt x="49" y="0"/>
                  </a:moveTo>
                  <a:cubicBezTo>
                    <a:pt x="39" y="0"/>
                    <a:pt x="32" y="2"/>
                    <a:pt x="28" y="7"/>
                  </a:cubicBezTo>
                  <a:cubicBezTo>
                    <a:pt x="0" y="31"/>
                    <a:pt x="31" y="49"/>
                    <a:pt x="111" y="49"/>
                  </a:cubicBezTo>
                  <a:lnTo>
                    <a:pt x="170" y="49"/>
                  </a:lnTo>
                  <a:lnTo>
                    <a:pt x="108" y="18"/>
                  </a:lnTo>
                  <a:cubicBezTo>
                    <a:pt x="88" y="7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28"/>
            <p:cNvSpPr/>
            <p:nvPr/>
          </p:nvSpPr>
          <p:spPr>
            <a:xfrm>
              <a:off x="5716975" y="1090275"/>
              <a:ext cx="2650" cy="725"/>
            </a:xfrm>
            <a:custGeom>
              <a:avLst/>
              <a:gdLst/>
              <a:ahLst/>
              <a:cxnLst/>
              <a:rect l="l" t="t" r="r" b="b"/>
              <a:pathLst>
                <a:path w="106" h="29" extrusionOk="0">
                  <a:moveTo>
                    <a:pt x="58" y="0"/>
                  </a:moveTo>
                  <a:cubicBezTo>
                    <a:pt x="50" y="0"/>
                    <a:pt x="41" y="2"/>
                    <a:pt x="31" y="4"/>
                  </a:cubicBezTo>
                  <a:cubicBezTo>
                    <a:pt x="0" y="11"/>
                    <a:pt x="0" y="14"/>
                    <a:pt x="35" y="22"/>
                  </a:cubicBezTo>
                  <a:cubicBezTo>
                    <a:pt x="53" y="27"/>
                    <a:pt x="69" y="29"/>
                    <a:pt x="80" y="29"/>
                  </a:cubicBezTo>
                  <a:cubicBezTo>
                    <a:pt x="100" y="29"/>
                    <a:pt x="106" y="21"/>
                    <a:pt x="90" y="8"/>
                  </a:cubicBezTo>
                  <a:cubicBezTo>
                    <a:pt x="84" y="4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28"/>
            <p:cNvSpPr/>
            <p:nvPr/>
          </p:nvSpPr>
          <p:spPr>
            <a:xfrm>
              <a:off x="5803700" y="1351750"/>
              <a:ext cx="3850" cy="2075"/>
            </a:xfrm>
            <a:custGeom>
              <a:avLst/>
              <a:gdLst/>
              <a:ahLst/>
              <a:cxnLst/>
              <a:rect l="l" t="t" r="r" b="b"/>
              <a:pathLst>
                <a:path w="154" h="83" extrusionOk="0">
                  <a:moveTo>
                    <a:pt x="49" y="0"/>
                  </a:moveTo>
                  <a:cubicBezTo>
                    <a:pt x="44" y="0"/>
                    <a:pt x="39" y="1"/>
                    <a:pt x="35" y="2"/>
                  </a:cubicBezTo>
                  <a:cubicBezTo>
                    <a:pt x="11" y="5"/>
                    <a:pt x="1" y="19"/>
                    <a:pt x="14" y="26"/>
                  </a:cubicBezTo>
                  <a:cubicBezTo>
                    <a:pt x="22" y="34"/>
                    <a:pt x="38" y="38"/>
                    <a:pt x="53" y="38"/>
                  </a:cubicBezTo>
                  <a:cubicBezTo>
                    <a:pt x="58" y="38"/>
                    <a:pt x="62" y="38"/>
                    <a:pt x="67" y="37"/>
                  </a:cubicBezTo>
                  <a:cubicBezTo>
                    <a:pt x="71" y="35"/>
                    <a:pt x="74" y="34"/>
                    <a:pt x="78" y="34"/>
                  </a:cubicBezTo>
                  <a:cubicBezTo>
                    <a:pt x="91" y="34"/>
                    <a:pt x="103" y="44"/>
                    <a:pt x="108" y="58"/>
                  </a:cubicBezTo>
                  <a:cubicBezTo>
                    <a:pt x="111" y="73"/>
                    <a:pt x="122" y="82"/>
                    <a:pt x="134" y="82"/>
                  </a:cubicBezTo>
                  <a:cubicBezTo>
                    <a:pt x="136" y="82"/>
                    <a:pt x="137" y="82"/>
                    <a:pt x="139" y="82"/>
                  </a:cubicBezTo>
                  <a:cubicBezTo>
                    <a:pt x="153" y="78"/>
                    <a:pt x="143" y="58"/>
                    <a:pt x="118" y="33"/>
                  </a:cubicBezTo>
                  <a:cubicBezTo>
                    <a:pt x="101" y="13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28"/>
            <p:cNvSpPr/>
            <p:nvPr/>
          </p:nvSpPr>
          <p:spPr>
            <a:xfrm>
              <a:off x="5798075" y="1332250"/>
              <a:ext cx="3175" cy="800"/>
            </a:xfrm>
            <a:custGeom>
              <a:avLst/>
              <a:gdLst/>
              <a:ahLst/>
              <a:cxnLst/>
              <a:rect l="l" t="t" r="r" b="b"/>
              <a:pathLst>
                <a:path w="127" h="32" extrusionOk="0">
                  <a:moveTo>
                    <a:pt x="41" y="0"/>
                  </a:moveTo>
                  <a:cubicBezTo>
                    <a:pt x="28" y="0"/>
                    <a:pt x="17" y="3"/>
                    <a:pt x="14" y="8"/>
                  </a:cubicBezTo>
                  <a:cubicBezTo>
                    <a:pt x="0" y="18"/>
                    <a:pt x="14" y="26"/>
                    <a:pt x="42" y="29"/>
                  </a:cubicBezTo>
                  <a:cubicBezTo>
                    <a:pt x="58" y="31"/>
                    <a:pt x="72" y="31"/>
                    <a:pt x="83" y="31"/>
                  </a:cubicBezTo>
                  <a:cubicBezTo>
                    <a:pt x="123" y="31"/>
                    <a:pt x="127" y="22"/>
                    <a:pt x="84" y="8"/>
                  </a:cubicBezTo>
                  <a:cubicBezTo>
                    <a:pt x="69" y="3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28"/>
            <p:cNvSpPr/>
            <p:nvPr/>
          </p:nvSpPr>
          <p:spPr>
            <a:xfrm>
              <a:off x="5786800" y="1290900"/>
              <a:ext cx="10175" cy="1675"/>
            </a:xfrm>
            <a:custGeom>
              <a:avLst/>
              <a:gdLst/>
              <a:ahLst/>
              <a:cxnLst/>
              <a:rect l="l" t="t" r="r" b="b"/>
              <a:pathLst>
                <a:path w="407" h="67" extrusionOk="0">
                  <a:moveTo>
                    <a:pt x="90" y="0"/>
                  </a:moveTo>
                  <a:cubicBezTo>
                    <a:pt x="83" y="0"/>
                    <a:pt x="74" y="1"/>
                    <a:pt x="66" y="4"/>
                  </a:cubicBezTo>
                  <a:cubicBezTo>
                    <a:pt x="0" y="21"/>
                    <a:pt x="18" y="28"/>
                    <a:pt x="136" y="45"/>
                  </a:cubicBezTo>
                  <a:cubicBezTo>
                    <a:pt x="244" y="60"/>
                    <a:pt x="311" y="67"/>
                    <a:pt x="350" y="67"/>
                  </a:cubicBezTo>
                  <a:cubicBezTo>
                    <a:pt x="378" y="67"/>
                    <a:pt x="391" y="63"/>
                    <a:pt x="396" y="56"/>
                  </a:cubicBezTo>
                  <a:cubicBezTo>
                    <a:pt x="407" y="40"/>
                    <a:pt x="343" y="16"/>
                    <a:pt x="308" y="16"/>
                  </a:cubicBezTo>
                  <a:cubicBezTo>
                    <a:pt x="299" y="16"/>
                    <a:pt x="292" y="18"/>
                    <a:pt x="288" y="21"/>
                  </a:cubicBezTo>
                  <a:cubicBezTo>
                    <a:pt x="284" y="26"/>
                    <a:pt x="279" y="28"/>
                    <a:pt x="276" y="28"/>
                  </a:cubicBezTo>
                  <a:cubicBezTo>
                    <a:pt x="270" y="28"/>
                    <a:pt x="266" y="24"/>
                    <a:pt x="264" y="18"/>
                  </a:cubicBezTo>
                  <a:cubicBezTo>
                    <a:pt x="262" y="12"/>
                    <a:pt x="250" y="8"/>
                    <a:pt x="233" y="8"/>
                  </a:cubicBezTo>
                  <a:cubicBezTo>
                    <a:pt x="220" y="8"/>
                    <a:pt x="206" y="10"/>
                    <a:pt x="191" y="14"/>
                  </a:cubicBezTo>
                  <a:cubicBezTo>
                    <a:pt x="175" y="19"/>
                    <a:pt x="160" y="21"/>
                    <a:pt x="148" y="21"/>
                  </a:cubicBezTo>
                  <a:cubicBezTo>
                    <a:pt x="131" y="21"/>
                    <a:pt x="120" y="17"/>
                    <a:pt x="118" y="11"/>
                  </a:cubicBezTo>
                  <a:cubicBezTo>
                    <a:pt x="116" y="4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p28"/>
            <p:cNvSpPr/>
            <p:nvPr/>
          </p:nvSpPr>
          <p:spPr>
            <a:xfrm>
              <a:off x="5725225" y="1090550"/>
              <a:ext cx="1125" cy="1000"/>
            </a:xfrm>
            <a:custGeom>
              <a:avLst/>
              <a:gdLst/>
              <a:ahLst/>
              <a:cxnLst/>
              <a:rect l="l" t="t" r="r" b="b"/>
              <a:pathLst>
                <a:path w="45" h="40" extrusionOk="0">
                  <a:moveTo>
                    <a:pt x="30" y="1"/>
                  </a:moveTo>
                  <a:cubicBezTo>
                    <a:pt x="26" y="1"/>
                    <a:pt x="22" y="3"/>
                    <a:pt x="18" y="7"/>
                  </a:cubicBezTo>
                  <a:cubicBezTo>
                    <a:pt x="7" y="18"/>
                    <a:pt x="0" y="28"/>
                    <a:pt x="0" y="35"/>
                  </a:cubicBezTo>
                  <a:cubicBezTo>
                    <a:pt x="2" y="37"/>
                    <a:pt x="8" y="40"/>
                    <a:pt x="16" y="40"/>
                  </a:cubicBezTo>
                  <a:cubicBezTo>
                    <a:pt x="20" y="40"/>
                    <a:pt x="23" y="39"/>
                    <a:pt x="28" y="38"/>
                  </a:cubicBezTo>
                  <a:cubicBezTo>
                    <a:pt x="38" y="35"/>
                    <a:pt x="45" y="21"/>
                    <a:pt x="42" y="11"/>
                  </a:cubicBezTo>
                  <a:cubicBezTo>
                    <a:pt x="40" y="5"/>
                    <a:pt x="35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p28"/>
            <p:cNvSpPr/>
            <p:nvPr/>
          </p:nvSpPr>
          <p:spPr>
            <a:xfrm>
              <a:off x="5804175" y="1332850"/>
              <a:ext cx="1975" cy="1100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13" y="1"/>
                  </a:moveTo>
                  <a:cubicBezTo>
                    <a:pt x="4" y="1"/>
                    <a:pt x="0" y="4"/>
                    <a:pt x="3" y="12"/>
                  </a:cubicBezTo>
                  <a:cubicBezTo>
                    <a:pt x="8" y="29"/>
                    <a:pt x="35" y="43"/>
                    <a:pt x="56" y="43"/>
                  </a:cubicBezTo>
                  <a:cubicBezTo>
                    <a:pt x="64" y="43"/>
                    <a:pt x="71" y="41"/>
                    <a:pt x="75" y="36"/>
                  </a:cubicBezTo>
                  <a:cubicBezTo>
                    <a:pt x="79" y="29"/>
                    <a:pt x="61" y="15"/>
                    <a:pt x="37" y="5"/>
                  </a:cubicBezTo>
                  <a:cubicBezTo>
                    <a:pt x="27" y="2"/>
                    <a:pt x="19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28"/>
            <p:cNvSpPr/>
            <p:nvPr/>
          </p:nvSpPr>
          <p:spPr>
            <a:xfrm>
              <a:off x="5806825" y="1332950"/>
              <a:ext cx="3575" cy="1400"/>
            </a:xfrm>
            <a:custGeom>
              <a:avLst/>
              <a:gdLst/>
              <a:ahLst/>
              <a:cxnLst/>
              <a:rect l="l" t="t" r="r" b="b"/>
              <a:pathLst>
                <a:path w="143" h="56" extrusionOk="0">
                  <a:moveTo>
                    <a:pt x="33" y="0"/>
                  </a:moveTo>
                  <a:cubicBezTo>
                    <a:pt x="28" y="0"/>
                    <a:pt x="25" y="1"/>
                    <a:pt x="22" y="1"/>
                  </a:cubicBezTo>
                  <a:cubicBezTo>
                    <a:pt x="4" y="4"/>
                    <a:pt x="1" y="15"/>
                    <a:pt x="11" y="25"/>
                  </a:cubicBezTo>
                  <a:cubicBezTo>
                    <a:pt x="16" y="31"/>
                    <a:pt x="23" y="33"/>
                    <a:pt x="30" y="33"/>
                  </a:cubicBezTo>
                  <a:cubicBezTo>
                    <a:pt x="37" y="33"/>
                    <a:pt x="44" y="31"/>
                    <a:pt x="49" y="25"/>
                  </a:cubicBezTo>
                  <a:cubicBezTo>
                    <a:pt x="52" y="22"/>
                    <a:pt x="56" y="21"/>
                    <a:pt x="59" y="21"/>
                  </a:cubicBezTo>
                  <a:cubicBezTo>
                    <a:pt x="66" y="21"/>
                    <a:pt x="72" y="27"/>
                    <a:pt x="77" y="39"/>
                  </a:cubicBezTo>
                  <a:cubicBezTo>
                    <a:pt x="79" y="50"/>
                    <a:pt x="86" y="56"/>
                    <a:pt x="96" y="56"/>
                  </a:cubicBezTo>
                  <a:cubicBezTo>
                    <a:pt x="102" y="56"/>
                    <a:pt x="108" y="54"/>
                    <a:pt x="115" y="49"/>
                  </a:cubicBezTo>
                  <a:cubicBezTo>
                    <a:pt x="142" y="32"/>
                    <a:pt x="139" y="25"/>
                    <a:pt x="97" y="11"/>
                  </a:cubicBezTo>
                  <a:cubicBezTo>
                    <a:pt x="78" y="6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28"/>
            <p:cNvSpPr/>
            <p:nvPr/>
          </p:nvSpPr>
          <p:spPr>
            <a:xfrm>
              <a:off x="5730575" y="1091050"/>
              <a:ext cx="2675" cy="800"/>
            </a:xfrm>
            <a:custGeom>
              <a:avLst/>
              <a:gdLst/>
              <a:ahLst/>
              <a:cxnLst/>
              <a:rect l="l" t="t" r="r" b="b"/>
              <a:pathLst>
                <a:path w="107" h="32" extrusionOk="0">
                  <a:moveTo>
                    <a:pt x="55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1" y="12"/>
                    <a:pt x="1" y="15"/>
                    <a:pt x="36" y="25"/>
                  </a:cubicBezTo>
                  <a:cubicBezTo>
                    <a:pt x="51" y="30"/>
                    <a:pt x="65" y="32"/>
                    <a:pt x="76" y="32"/>
                  </a:cubicBezTo>
                  <a:cubicBezTo>
                    <a:pt x="98" y="32"/>
                    <a:pt x="107" y="23"/>
                    <a:pt x="87" y="12"/>
                  </a:cubicBezTo>
                  <a:cubicBezTo>
                    <a:pt x="81" y="5"/>
                    <a:pt x="68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28"/>
            <p:cNvSpPr/>
            <p:nvPr/>
          </p:nvSpPr>
          <p:spPr>
            <a:xfrm>
              <a:off x="5792950" y="128385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9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5"/>
                    <a:pt x="0" y="15"/>
                    <a:pt x="4" y="26"/>
                  </a:cubicBezTo>
                  <a:cubicBezTo>
                    <a:pt x="6" y="34"/>
                    <a:pt x="16" y="40"/>
                    <a:pt x="27" y="40"/>
                  </a:cubicBezTo>
                  <a:cubicBezTo>
                    <a:pt x="30" y="40"/>
                    <a:pt x="33" y="40"/>
                    <a:pt x="35" y="39"/>
                  </a:cubicBezTo>
                  <a:cubicBezTo>
                    <a:pt x="45" y="36"/>
                    <a:pt x="52" y="26"/>
                    <a:pt x="49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28"/>
            <p:cNvSpPr/>
            <p:nvPr/>
          </p:nvSpPr>
          <p:spPr>
            <a:xfrm>
              <a:off x="5793375" y="1280575"/>
              <a:ext cx="6450" cy="1250"/>
            </a:xfrm>
            <a:custGeom>
              <a:avLst/>
              <a:gdLst/>
              <a:ahLst/>
              <a:cxnLst/>
              <a:rect l="l" t="t" r="r" b="b"/>
              <a:pathLst>
                <a:path w="258" h="50" extrusionOk="0">
                  <a:moveTo>
                    <a:pt x="28" y="1"/>
                  </a:moveTo>
                  <a:cubicBezTo>
                    <a:pt x="6" y="1"/>
                    <a:pt x="0" y="5"/>
                    <a:pt x="8" y="14"/>
                  </a:cubicBezTo>
                  <a:cubicBezTo>
                    <a:pt x="23" y="32"/>
                    <a:pt x="141" y="50"/>
                    <a:pt x="208" y="50"/>
                  </a:cubicBezTo>
                  <a:cubicBezTo>
                    <a:pt x="232" y="50"/>
                    <a:pt x="250" y="48"/>
                    <a:pt x="254" y="42"/>
                  </a:cubicBezTo>
                  <a:cubicBezTo>
                    <a:pt x="257" y="39"/>
                    <a:pt x="198" y="21"/>
                    <a:pt x="126" y="11"/>
                  </a:cubicBezTo>
                  <a:cubicBezTo>
                    <a:pt x="80" y="4"/>
                    <a:pt x="48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28"/>
            <p:cNvSpPr/>
            <p:nvPr/>
          </p:nvSpPr>
          <p:spPr>
            <a:xfrm>
              <a:off x="5733800" y="1091475"/>
              <a:ext cx="6350" cy="1125"/>
            </a:xfrm>
            <a:custGeom>
              <a:avLst/>
              <a:gdLst/>
              <a:ahLst/>
              <a:cxnLst/>
              <a:rect l="l" t="t" r="r" b="b"/>
              <a:pathLst>
                <a:path w="254" h="45" extrusionOk="0">
                  <a:moveTo>
                    <a:pt x="35" y="0"/>
                  </a:moveTo>
                  <a:cubicBezTo>
                    <a:pt x="25" y="0"/>
                    <a:pt x="18" y="0"/>
                    <a:pt x="14" y="1"/>
                  </a:cubicBezTo>
                  <a:cubicBezTo>
                    <a:pt x="0" y="8"/>
                    <a:pt x="3" y="11"/>
                    <a:pt x="24" y="11"/>
                  </a:cubicBezTo>
                  <a:cubicBezTo>
                    <a:pt x="49" y="16"/>
                    <a:pt x="80" y="22"/>
                    <a:pt x="101" y="36"/>
                  </a:cubicBezTo>
                  <a:cubicBezTo>
                    <a:pt x="112" y="42"/>
                    <a:pt x="131" y="44"/>
                    <a:pt x="151" y="44"/>
                  </a:cubicBezTo>
                  <a:cubicBezTo>
                    <a:pt x="168" y="44"/>
                    <a:pt x="186" y="43"/>
                    <a:pt x="202" y="40"/>
                  </a:cubicBezTo>
                  <a:cubicBezTo>
                    <a:pt x="253" y="26"/>
                    <a:pt x="247" y="19"/>
                    <a:pt x="149" y="8"/>
                  </a:cubicBezTo>
                  <a:cubicBezTo>
                    <a:pt x="106" y="3"/>
                    <a:pt x="62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28"/>
            <p:cNvSpPr/>
            <p:nvPr/>
          </p:nvSpPr>
          <p:spPr>
            <a:xfrm>
              <a:off x="5796975" y="1292050"/>
              <a:ext cx="3650" cy="1175"/>
            </a:xfrm>
            <a:custGeom>
              <a:avLst/>
              <a:gdLst/>
              <a:ahLst/>
              <a:cxnLst/>
              <a:rect l="l" t="t" r="r" b="b"/>
              <a:pathLst>
                <a:path w="146" h="47" extrusionOk="0">
                  <a:moveTo>
                    <a:pt x="51" y="1"/>
                  </a:moveTo>
                  <a:cubicBezTo>
                    <a:pt x="0" y="1"/>
                    <a:pt x="8" y="29"/>
                    <a:pt x="72" y="41"/>
                  </a:cubicBezTo>
                  <a:cubicBezTo>
                    <a:pt x="93" y="45"/>
                    <a:pt x="110" y="47"/>
                    <a:pt x="121" y="47"/>
                  </a:cubicBezTo>
                  <a:cubicBezTo>
                    <a:pt x="140" y="47"/>
                    <a:pt x="146" y="41"/>
                    <a:pt x="141" y="28"/>
                  </a:cubicBezTo>
                  <a:cubicBezTo>
                    <a:pt x="141" y="20"/>
                    <a:pt x="110" y="7"/>
                    <a:pt x="75" y="3"/>
                  </a:cubicBezTo>
                  <a:cubicBezTo>
                    <a:pt x="66" y="1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28"/>
            <p:cNvSpPr/>
            <p:nvPr/>
          </p:nvSpPr>
          <p:spPr>
            <a:xfrm>
              <a:off x="5811775" y="1332675"/>
              <a:ext cx="2100" cy="675"/>
            </a:xfrm>
            <a:custGeom>
              <a:avLst/>
              <a:gdLst/>
              <a:ahLst/>
              <a:cxnLst/>
              <a:rect l="l" t="t" r="r" b="b"/>
              <a:pathLst>
                <a:path w="84" h="27" extrusionOk="0">
                  <a:moveTo>
                    <a:pt x="41" y="0"/>
                  </a:moveTo>
                  <a:cubicBezTo>
                    <a:pt x="37" y="0"/>
                    <a:pt x="34" y="0"/>
                    <a:pt x="32" y="1"/>
                  </a:cubicBezTo>
                  <a:cubicBezTo>
                    <a:pt x="0" y="9"/>
                    <a:pt x="11" y="22"/>
                    <a:pt x="53" y="26"/>
                  </a:cubicBezTo>
                  <a:cubicBezTo>
                    <a:pt x="77" y="26"/>
                    <a:pt x="83" y="22"/>
                    <a:pt x="73" y="12"/>
                  </a:cubicBezTo>
                  <a:cubicBezTo>
                    <a:pt x="65" y="4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28"/>
            <p:cNvSpPr/>
            <p:nvPr/>
          </p:nvSpPr>
          <p:spPr>
            <a:xfrm>
              <a:off x="5813775" y="1333625"/>
              <a:ext cx="8075" cy="3375"/>
            </a:xfrm>
            <a:custGeom>
              <a:avLst/>
              <a:gdLst/>
              <a:ahLst/>
              <a:cxnLst/>
              <a:rect l="l" t="t" r="r" b="b"/>
              <a:pathLst>
                <a:path w="323" h="135" extrusionOk="0">
                  <a:moveTo>
                    <a:pt x="57" y="1"/>
                  </a:moveTo>
                  <a:cubicBezTo>
                    <a:pt x="47" y="1"/>
                    <a:pt x="41" y="9"/>
                    <a:pt x="45" y="26"/>
                  </a:cubicBezTo>
                  <a:cubicBezTo>
                    <a:pt x="48" y="35"/>
                    <a:pt x="42" y="41"/>
                    <a:pt x="29" y="41"/>
                  </a:cubicBezTo>
                  <a:cubicBezTo>
                    <a:pt x="27" y="41"/>
                    <a:pt x="24" y="40"/>
                    <a:pt x="21" y="40"/>
                  </a:cubicBezTo>
                  <a:cubicBezTo>
                    <a:pt x="15" y="38"/>
                    <a:pt x="10" y="37"/>
                    <a:pt x="8" y="37"/>
                  </a:cubicBezTo>
                  <a:cubicBezTo>
                    <a:pt x="0" y="37"/>
                    <a:pt x="7" y="44"/>
                    <a:pt x="28" y="57"/>
                  </a:cubicBezTo>
                  <a:cubicBezTo>
                    <a:pt x="41" y="67"/>
                    <a:pt x="56" y="71"/>
                    <a:pt x="68" y="71"/>
                  </a:cubicBezTo>
                  <a:cubicBezTo>
                    <a:pt x="74" y="71"/>
                    <a:pt x="80" y="70"/>
                    <a:pt x="83" y="67"/>
                  </a:cubicBezTo>
                  <a:cubicBezTo>
                    <a:pt x="85" y="65"/>
                    <a:pt x="89" y="64"/>
                    <a:pt x="92" y="64"/>
                  </a:cubicBezTo>
                  <a:cubicBezTo>
                    <a:pt x="101" y="64"/>
                    <a:pt x="112" y="70"/>
                    <a:pt x="122" y="82"/>
                  </a:cubicBezTo>
                  <a:cubicBezTo>
                    <a:pt x="130" y="94"/>
                    <a:pt x="145" y="103"/>
                    <a:pt x="155" y="103"/>
                  </a:cubicBezTo>
                  <a:cubicBezTo>
                    <a:pt x="157" y="103"/>
                    <a:pt x="159" y="103"/>
                    <a:pt x="160" y="102"/>
                  </a:cubicBezTo>
                  <a:cubicBezTo>
                    <a:pt x="177" y="94"/>
                    <a:pt x="192" y="90"/>
                    <a:pt x="204" y="90"/>
                  </a:cubicBezTo>
                  <a:cubicBezTo>
                    <a:pt x="224" y="90"/>
                    <a:pt x="238" y="100"/>
                    <a:pt x="247" y="120"/>
                  </a:cubicBezTo>
                  <a:cubicBezTo>
                    <a:pt x="250" y="129"/>
                    <a:pt x="254" y="135"/>
                    <a:pt x="256" y="135"/>
                  </a:cubicBezTo>
                  <a:cubicBezTo>
                    <a:pt x="259" y="135"/>
                    <a:pt x="260" y="131"/>
                    <a:pt x="260" y="123"/>
                  </a:cubicBezTo>
                  <a:cubicBezTo>
                    <a:pt x="264" y="109"/>
                    <a:pt x="281" y="92"/>
                    <a:pt x="302" y="85"/>
                  </a:cubicBezTo>
                  <a:cubicBezTo>
                    <a:pt x="322" y="82"/>
                    <a:pt x="302" y="67"/>
                    <a:pt x="250" y="61"/>
                  </a:cubicBezTo>
                  <a:cubicBezTo>
                    <a:pt x="223" y="55"/>
                    <a:pt x="196" y="53"/>
                    <a:pt x="176" y="53"/>
                  </a:cubicBezTo>
                  <a:cubicBezTo>
                    <a:pt x="159" y="53"/>
                    <a:pt x="147" y="54"/>
                    <a:pt x="143" y="57"/>
                  </a:cubicBezTo>
                  <a:cubicBezTo>
                    <a:pt x="141" y="59"/>
                    <a:pt x="139" y="59"/>
                    <a:pt x="137" y="59"/>
                  </a:cubicBezTo>
                  <a:cubicBezTo>
                    <a:pt x="128" y="59"/>
                    <a:pt x="115" y="50"/>
                    <a:pt x="104" y="33"/>
                  </a:cubicBezTo>
                  <a:cubicBezTo>
                    <a:pt x="89" y="12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28"/>
            <p:cNvSpPr/>
            <p:nvPr/>
          </p:nvSpPr>
          <p:spPr>
            <a:xfrm>
              <a:off x="5801000" y="1292175"/>
              <a:ext cx="3950" cy="1475"/>
            </a:xfrm>
            <a:custGeom>
              <a:avLst/>
              <a:gdLst/>
              <a:ahLst/>
              <a:cxnLst/>
              <a:rect l="l" t="t" r="r" b="b"/>
              <a:pathLst>
                <a:path w="158" h="59" extrusionOk="0">
                  <a:moveTo>
                    <a:pt x="22" y="0"/>
                  </a:moveTo>
                  <a:cubicBezTo>
                    <a:pt x="3" y="0"/>
                    <a:pt x="0" y="7"/>
                    <a:pt x="5" y="23"/>
                  </a:cubicBezTo>
                  <a:cubicBezTo>
                    <a:pt x="11" y="46"/>
                    <a:pt x="35" y="59"/>
                    <a:pt x="65" y="59"/>
                  </a:cubicBezTo>
                  <a:cubicBezTo>
                    <a:pt x="84" y="59"/>
                    <a:pt x="105" y="54"/>
                    <a:pt x="126" y="43"/>
                  </a:cubicBezTo>
                  <a:cubicBezTo>
                    <a:pt x="157" y="29"/>
                    <a:pt x="146" y="23"/>
                    <a:pt x="81" y="8"/>
                  </a:cubicBezTo>
                  <a:cubicBezTo>
                    <a:pt x="53" y="3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28"/>
            <p:cNvSpPr/>
            <p:nvPr/>
          </p:nvSpPr>
          <p:spPr>
            <a:xfrm>
              <a:off x="5818975" y="1346400"/>
              <a:ext cx="1675" cy="925"/>
            </a:xfrm>
            <a:custGeom>
              <a:avLst/>
              <a:gdLst/>
              <a:ahLst/>
              <a:cxnLst/>
              <a:rect l="l" t="t" r="r" b="b"/>
              <a:pathLst>
                <a:path w="67" h="37" extrusionOk="0">
                  <a:moveTo>
                    <a:pt x="21" y="0"/>
                  </a:moveTo>
                  <a:cubicBezTo>
                    <a:pt x="18" y="0"/>
                    <a:pt x="16" y="0"/>
                    <a:pt x="14" y="1"/>
                  </a:cubicBezTo>
                  <a:cubicBezTo>
                    <a:pt x="0" y="4"/>
                    <a:pt x="0" y="14"/>
                    <a:pt x="10" y="25"/>
                  </a:cubicBezTo>
                  <a:cubicBezTo>
                    <a:pt x="19" y="30"/>
                    <a:pt x="34" y="36"/>
                    <a:pt x="45" y="36"/>
                  </a:cubicBezTo>
                  <a:cubicBezTo>
                    <a:pt x="47" y="36"/>
                    <a:pt x="50" y="36"/>
                    <a:pt x="52" y="35"/>
                  </a:cubicBezTo>
                  <a:cubicBezTo>
                    <a:pt x="66" y="32"/>
                    <a:pt x="66" y="22"/>
                    <a:pt x="56" y="11"/>
                  </a:cubicBezTo>
                  <a:cubicBezTo>
                    <a:pt x="47" y="6"/>
                    <a:pt x="32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28"/>
            <p:cNvSpPr/>
            <p:nvPr/>
          </p:nvSpPr>
          <p:spPr>
            <a:xfrm>
              <a:off x="5740400" y="1091925"/>
              <a:ext cx="4625" cy="900"/>
            </a:xfrm>
            <a:custGeom>
              <a:avLst/>
              <a:gdLst/>
              <a:ahLst/>
              <a:cxnLst/>
              <a:rect l="l" t="t" r="r" b="b"/>
              <a:pathLst>
                <a:path w="185" h="36" extrusionOk="0">
                  <a:moveTo>
                    <a:pt x="56" y="1"/>
                  </a:moveTo>
                  <a:cubicBezTo>
                    <a:pt x="0" y="1"/>
                    <a:pt x="0" y="1"/>
                    <a:pt x="45" y="22"/>
                  </a:cubicBezTo>
                  <a:cubicBezTo>
                    <a:pt x="61" y="31"/>
                    <a:pt x="86" y="35"/>
                    <a:pt x="110" y="35"/>
                  </a:cubicBezTo>
                  <a:cubicBezTo>
                    <a:pt x="122" y="35"/>
                    <a:pt x="133" y="34"/>
                    <a:pt x="142" y="32"/>
                  </a:cubicBezTo>
                  <a:cubicBezTo>
                    <a:pt x="184" y="18"/>
                    <a:pt x="184" y="14"/>
                    <a:pt x="156" y="8"/>
                  </a:cubicBezTo>
                  <a:cubicBezTo>
                    <a:pt x="132" y="4"/>
                    <a:pt x="90" y="1"/>
                    <a:pt x="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28"/>
            <p:cNvSpPr/>
            <p:nvPr/>
          </p:nvSpPr>
          <p:spPr>
            <a:xfrm>
              <a:off x="5800525" y="1281225"/>
              <a:ext cx="4325" cy="825"/>
            </a:xfrm>
            <a:custGeom>
              <a:avLst/>
              <a:gdLst/>
              <a:ahLst/>
              <a:cxnLst/>
              <a:rect l="l" t="t" r="r" b="b"/>
              <a:pathLst>
                <a:path w="173" h="33" extrusionOk="0">
                  <a:moveTo>
                    <a:pt x="29" y="1"/>
                  </a:moveTo>
                  <a:cubicBezTo>
                    <a:pt x="11" y="1"/>
                    <a:pt x="1" y="3"/>
                    <a:pt x="3" y="9"/>
                  </a:cubicBezTo>
                  <a:cubicBezTo>
                    <a:pt x="8" y="22"/>
                    <a:pt x="86" y="32"/>
                    <a:pt x="133" y="32"/>
                  </a:cubicBezTo>
                  <a:cubicBezTo>
                    <a:pt x="152" y="32"/>
                    <a:pt x="167" y="31"/>
                    <a:pt x="170" y="27"/>
                  </a:cubicBezTo>
                  <a:cubicBezTo>
                    <a:pt x="173" y="23"/>
                    <a:pt x="135" y="13"/>
                    <a:pt x="86" y="6"/>
                  </a:cubicBezTo>
                  <a:cubicBezTo>
                    <a:pt x="64" y="3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28"/>
            <p:cNvSpPr/>
            <p:nvPr/>
          </p:nvSpPr>
          <p:spPr>
            <a:xfrm>
              <a:off x="5806200" y="1293125"/>
              <a:ext cx="1950" cy="1125"/>
            </a:xfrm>
            <a:custGeom>
              <a:avLst/>
              <a:gdLst/>
              <a:ahLst/>
              <a:cxnLst/>
              <a:rect l="l" t="t" r="r" b="b"/>
              <a:pathLst>
                <a:path w="78" h="45" extrusionOk="0">
                  <a:moveTo>
                    <a:pt x="46" y="0"/>
                  </a:moveTo>
                  <a:cubicBezTo>
                    <a:pt x="42" y="0"/>
                    <a:pt x="37" y="0"/>
                    <a:pt x="33" y="1"/>
                  </a:cubicBezTo>
                  <a:cubicBezTo>
                    <a:pt x="15" y="9"/>
                    <a:pt x="1" y="19"/>
                    <a:pt x="5" y="33"/>
                  </a:cubicBezTo>
                  <a:cubicBezTo>
                    <a:pt x="8" y="40"/>
                    <a:pt x="18" y="44"/>
                    <a:pt x="31" y="44"/>
                  </a:cubicBezTo>
                  <a:cubicBezTo>
                    <a:pt x="36" y="44"/>
                    <a:pt x="41" y="44"/>
                    <a:pt x="47" y="43"/>
                  </a:cubicBezTo>
                  <a:cubicBezTo>
                    <a:pt x="63" y="36"/>
                    <a:pt x="77" y="26"/>
                    <a:pt x="74" y="15"/>
                  </a:cubicBezTo>
                  <a:cubicBezTo>
                    <a:pt x="72" y="5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28"/>
            <p:cNvSpPr/>
            <p:nvPr/>
          </p:nvSpPr>
          <p:spPr>
            <a:xfrm>
              <a:off x="5745450" y="1092300"/>
              <a:ext cx="4850" cy="1475"/>
            </a:xfrm>
            <a:custGeom>
              <a:avLst/>
              <a:gdLst/>
              <a:ahLst/>
              <a:cxnLst/>
              <a:rect l="l" t="t" r="r" b="b"/>
              <a:pathLst>
                <a:path w="194" h="59" extrusionOk="0">
                  <a:moveTo>
                    <a:pt x="10" y="1"/>
                  </a:moveTo>
                  <a:cubicBezTo>
                    <a:pt x="1" y="1"/>
                    <a:pt x="10" y="4"/>
                    <a:pt x="37" y="13"/>
                  </a:cubicBezTo>
                  <a:cubicBezTo>
                    <a:pt x="62" y="20"/>
                    <a:pt x="83" y="34"/>
                    <a:pt x="79" y="48"/>
                  </a:cubicBezTo>
                  <a:cubicBezTo>
                    <a:pt x="76" y="55"/>
                    <a:pt x="84" y="58"/>
                    <a:pt x="99" y="58"/>
                  </a:cubicBezTo>
                  <a:cubicBezTo>
                    <a:pt x="107" y="58"/>
                    <a:pt x="117" y="57"/>
                    <a:pt x="128" y="55"/>
                  </a:cubicBezTo>
                  <a:cubicBezTo>
                    <a:pt x="194" y="37"/>
                    <a:pt x="194" y="7"/>
                    <a:pt x="131" y="7"/>
                  </a:cubicBezTo>
                  <a:cubicBezTo>
                    <a:pt x="107" y="7"/>
                    <a:pt x="69" y="3"/>
                    <a:pt x="41" y="3"/>
                  </a:cubicBezTo>
                  <a:cubicBezTo>
                    <a:pt x="25" y="2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28"/>
            <p:cNvSpPr/>
            <p:nvPr/>
          </p:nvSpPr>
          <p:spPr>
            <a:xfrm>
              <a:off x="5820900" y="1330175"/>
              <a:ext cx="1375" cy="825"/>
            </a:xfrm>
            <a:custGeom>
              <a:avLst/>
              <a:gdLst/>
              <a:ahLst/>
              <a:cxnLst/>
              <a:rect l="l" t="t" r="r" b="b"/>
              <a:pathLst>
                <a:path w="55" h="33" extrusionOk="0">
                  <a:moveTo>
                    <a:pt x="16" y="0"/>
                  </a:moveTo>
                  <a:cubicBezTo>
                    <a:pt x="7" y="0"/>
                    <a:pt x="1" y="7"/>
                    <a:pt x="3" y="15"/>
                  </a:cubicBezTo>
                  <a:cubicBezTo>
                    <a:pt x="6" y="24"/>
                    <a:pt x="17" y="33"/>
                    <a:pt x="27" y="33"/>
                  </a:cubicBezTo>
                  <a:cubicBezTo>
                    <a:pt x="28" y="33"/>
                    <a:pt x="29" y="33"/>
                    <a:pt x="31" y="32"/>
                  </a:cubicBezTo>
                  <a:cubicBezTo>
                    <a:pt x="45" y="29"/>
                    <a:pt x="55" y="22"/>
                    <a:pt x="52" y="15"/>
                  </a:cubicBezTo>
                  <a:cubicBezTo>
                    <a:pt x="52" y="11"/>
                    <a:pt x="37" y="5"/>
                    <a:pt x="24" y="1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28"/>
            <p:cNvSpPr/>
            <p:nvPr/>
          </p:nvSpPr>
          <p:spPr>
            <a:xfrm>
              <a:off x="5823900" y="1335200"/>
              <a:ext cx="5425" cy="1875"/>
            </a:xfrm>
            <a:custGeom>
              <a:avLst/>
              <a:gdLst/>
              <a:ahLst/>
              <a:cxnLst/>
              <a:rect l="l" t="t" r="r" b="b"/>
              <a:pathLst>
                <a:path w="217" h="75" extrusionOk="0">
                  <a:moveTo>
                    <a:pt x="114" y="1"/>
                  </a:moveTo>
                  <a:cubicBezTo>
                    <a:pt x="91" y="1"/>
                    <a:pt x="64" y="4"/>
                    <a:pt x="36" y="12"/>
                  </a:cubicBezTo>
                  <a:cubicBezTo>
                    <a:pt x="15" y="19"/>
                    <a:pt x="1" y="33"/>
                    <a:pt x="5" y="43"/>
                  </a:cubicBezTo>
                  <a:cubicBezTo>
                    <a:pt x="6" y="49"/>
                    <a:pt x="12" y="52"/>
                    <a:pt x="22" y="52"/>
                  </a:cubicBezTo>
                  <a:cubicBezTo>
                    <a:pt x="32" y="52"/>
                    <a:pt x="47" y="48"/>
                    <a:pt x="63" y="43"/>
                  </a:cubicBezTo>
                  <a:cubicBezTo>
                    <a:pt x="84" y="33"/>
                    <a:pt x="102" y="26"/>
                    <a:pt x="111" y="26"/>
                  </a:cubicBezTo>
                  <a:cubicBezTo>
                    <a:pt x="114" y="26"/>
                    <a:pt x="116" y="27"/>
                    <a:pt x="116" y="29"/>
                  </a:cubicBezTo>
                  <a:cubicBezTo>
                    <a:pt x="120" y="52"/>
                    <a:pt x="127" y="65"/>
                    <a:pt x="135" y="65"/>
                  </a:cubicBezTo>
                  <a:cubicBezTo>
                    <a:pt x="141" y="65"/>
                    <a:pt x="146" y="59"/>
                    <a:pt x="151" y="46"/>
                  </a:cubicBezTo>
                  <a:cubicBezTo>
                    <a:pt x="156" y="30"/>
                    <a:pt x="159" y="22"/>
                    <a:pt x="162" y="22"/>
                  </a:cubicBezTo>
                  <a:cubicBezTo>
                    <a:pt x="165" y="22"/>
                    <a:pt x="168" y="29"/>
                    <a:pt x="171" y="43"/>
                  </a:cubicBezTo>
                  <a:cubicBezTo>
                    <a:pt x="177" y="61"/>
                    <a:pt x="189" y="75"/>
                    <a:pt x="202" y="75"/>
                  </a:cubicBezTo>
                  <a:cubicBezTo>
                    <a:pt x="203" y="75"/>
                    <a:pt x="204" y="75"/>
                    <a:pt x="205" y="74"/>
                  </a:cubicBezTo>
                  <a:cubicBezTo>
                    <a:pt x="216" y="71"/>
                    <a:pt x="216" y="54"/>
                    <a:pt x="202" y="33"/>
                  </a:cubicBezTo>
                  <a:cubicBezTo>
                    <a:pt x="189" y="12"/>
                    <a:pt x="15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28"/>
            <p:cNvSpPr/>
            <p:nvPr/>
          </p:nvSpPr>
          <p:spPr>
            <a:xfrm>
              <a:off x="5811075" y="1293650"/>
              <a:ext cx="5050" cy="1575"/>
            </a:xfrm>
            <a:custGeom>
              <a:avLst/>
              <a:gdLst/>
              <a:ahLst/>
              <a:cxnLst/>
              <a:rect l="l" t="t" r="r" b="b"/>
              <a:pathLst>
                <a:path w="202" h="63" extrusionOk="0">
                  <a:moveTo>
                    <a:pt x="188" y="1"/>
                  </a:moveTo>
                  <a:cubicBezTo>
                    <a:pt x="180" y="1"/>
                    <a:pt x="167" y="4"/>
                    <a:pt x="146" y="9"/>
                  </a:cubicBezTo>
                  <a:cubicBezTo>
                    <a:pt x="115" y="19"/>
                    <a:pt x="66" y="22"/>
                    <a:pt x="42" y="22"/>
                  </a:cubicBezTo>
                  <a:cubicBezTo>
                    <a:pt x="1" y="22"/>
                    <a:pt x="4" y="26"/>
                    <a:pt x="49" y="36"/>
                  </a:cubicBezTo>
                  <a:cubicBezTo>
                    <a:pt x="76" y="43"/>
                    <a:pt x="108" y="54"/>
                    <a:pt x="118" y="60"/>
                  </a:cubicBezTo>
                  <a:cubicBezTo>
                    <a:pt x="120" y="62"/>
                    <a:pt x="123" y="63"/>
                    <a:pt x="127" y="63"/>
                  </a:cubicBezTo>
                  <a:cubicBezTo>
                    <a:pt x="139" y="63"/>
                    <a:pt x="157" y="52"/>
                    <a:pt x="171" y="36"/>
                  </a:cubicBezTo>
                  <a:cubicBezTo>
                    <a:pt x="193" y="11"/>
                    <a:pt x="201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28"/>
            <p:cNvSpPr/>
            <p:nvPr/>
          </p:nvSpPr>
          <p:spPr>
            <a:xfrm>
              <a:off x="5810200" y="1288025"/>
              <a:ext cx="4125" cy="675"/>
            </a:xfrm>
            <a:custGeom>
              <a:avLst/>
              <a:gdLst/>
              <a:ahLst/>
              <a:cxnLst/>
              <a:rect l="l" t="t" r="r" b="b"/>
              <a:pathLst>
                <a:path w="165" h="27" extrusionOk="0">
                  <a:moveTo>
                    <a:pt x="93" y="0"/>
                  </a:moveTo>
                  <a:cubicBezTo>
                    <a:pt x="87" y="0"/>
                    <a:pt x="80" y="0"/>
                    <a:pt x="74" y="1"/>
                  </a:cubicBezTo>
                  <a:cubicBezTo>
                    <a:pt x="1" y="8"/>
                    <a:pt x="32" y="25"/>
                    <a:pt x="116" y="25"/>
                  </a:cubicBezTo>
                  <a:cubicBezTo>
                    <a:pt x="122" y="26"/>
                    <a:pt x="128" y="26"/>
                    <a:pt x="133" y="26"/>
                  </a:cubicBezTo>
                  <a:cubicBezTo>
                    <a:pt x="157" y="26"/>
                    <a:pt x="165" y="20"/>
                    <a:pt x="153" y="11"/>
                  </a:cubicBezTo>
                  <a:cubicBezTo>
                    <a:pt x="145" y="6"/>
                    <a:pt x="119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28"/>
            <p:cNvSpPr/>
            <p:nvPr/>
          </p:nvSpPr>
          <p:spPr>
            <a:xfrm>
              <a:off x="5823575" y="1327125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2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9"/>
                    <a:pt x="18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p28"/>
            <p:cNvSpPr/>
            <p:nvPr/>
          </p:nvSpPr>
          <p:spPr>
            <a:xfrm>
              <a:off x="5750450" y="1092425"/>
              <a:ext cx="6375" cy="1450"/>
            </a:xfrm>
            <a:custGeom>
              <a:avLst/>
              <a:gdLst/>
              <a:ahLst/>
              <a:cxnLst/>
              <a:rect l="l" t="t" r="r" b="b"/>
              <a:pathLst>
                <a:path w="255" h="58" extrusionOk="0">
                  <a:moveTo>
                    <a:pt x="46" y="0"/>
                  </a:moveTo>
                  <a:cubicBezTo>
                    <a:pt x="40" y="0"/>
                    <a:pt x="34" y="1"/>
                    <a:pt x="29" y="2"/>
                  </a:cubicBezTo>
                  <a:cubicBezTo>
                    <a:pt x="0" y="12"/>
                    <a:pt x="0" y="15"/>
                    <a:pt x="45" y="29"/>
                  </a:cubicBezTo>
                  <a:cubicBezTo>
                    <a:pt x="63" y="36"/>
                    <a:pt x="86" y="40"/>
                    <a:pt x="106" y="40"/>
                  </a:cubicBezTo>
                  <a:cubicBezTo>
                    <a:pt x="118" y="40"/>
                    <a:pt x="128" y="39"/>
                    <a:pt x="136" y="36"/>
                  </a:cubicBezTo>
                  <a:cubicBezTo>
                    <a:pt x="141" y="35"/>
                    <a:pt x="147" y="35"/>
                    <a:pt x="152" y="35"/>
                  </a:cubicBezTo>
                  <a:cubicBezTo>
                    <a:pt x="169" y="35"/>
                    <a:pt x="187" y="38"/>
                    <a:pt x="195" y="47"/>
                  </a:cubicBezTo>
                  <a:cubicBezTo>
                    <a:pt x="205" y="54"/>
                    <a:pt x="216" y="58"/>
                    <a:pt x="225" y="58"/>
                  </a:cubicBezTo>
                  <a:cubicBezTo>
                    <a:pt x="242" y="58"/>
                    <a:pt x="255" y="47"/>
                    <a:pt x="250" y="29"/>
                  </a:cubicBezTo>
                  <a:cubicBezTo>
                    <a:pt x="247" y="21"/>
                    <a:pt x="222" y="14"/>
                    <a:pt x="192" y="14"/>
                  </a:cubicBezTo>
                  <a:cubicBezTo>
                    <a:pt x="186" y="14"/>
                    <a:pt x="180" y="14"/>
                    <a:pt x="174" y="15"/>
                  </a:cubicBezTo>
                  <a:cubicBezTo>
                    <a:pt x="164" y="16"/>
                    <a:pt x="153" y="17"/>
                    <a:pt x="142" y="17"/>
                  </a:cubicBezTo>
                  <a:cubicBezTo>
                    <a:pt x="115" y="17"/>
                    <a:pt x="91" y="13"/>
                    <a:pt x="83" y="8"/>
                  </a:cubicBezTo>
                  <a:cubicBezTo>
                    <a:pt x="76" y="3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p28"/>
            <p:cNvSpPr/>
            <p:nvPr/>
          </p:nvSpPr>
          <p:spPr>
            <a:xfrm>
              <a:off x="5826700" y="1331025"/>
              <a:ext cx="1575" cy="550"/>
            </a:xfrm>
            <a:custGeom>
              <a:avLst/>
              <a:gdLst/>
              <a:ahLst/>
              <a:cxnLst/>
              <a:rect l="l" t="t" r="r" b="b"/>
              <a:pathLst>
                <a:path w="63" h="22" extrusionOk="0">
                  <a:moveTo>
                    <a:pt x="49" y="0"/>
                  </a:moveTo>
                  <a:cubicBezTo>
                    <a:pt x="46" y="0"/>
                    <a:pt x="40" y="1"/>
                    <a:pt x="34" y="2"/>
                  </a:cubicBezTo>
                  <a:cubicBezTo>
                    <a:pt x="10" y="9"/>
                    <a:pt x="0" y="16"/>
                    <a:pt x="7" y="19"/>
                  </a:cubicBezTo>
                  <a:cubicBezTo>
                    <a:pt x="10" y="21"/>
                    <a:pt x="14" y="22"/>
                    <a:pt x="19" y="22"/>
                  </a:cubicBezTo>
                  <a:cubicBezTo>
                    <a:pt x="29" y="22"/>
                    <a:pt x="42" y="17"/>
                    <a:pt x="52" y="12"/>
                  </a:cubicBezTo>
                  <a:cubicBezTo>
                    <a:pt x="62" y="4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p28"/>
            <p:cNvSpPr/>
            <p:nvPr/>
          </p:nvSpPr>
          <p:spPr>
            <a:xfrm>
              <a:off x="5816275" y="1294375"/>
              <a:ext cx="1325" cy="1075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18" y="0"/>
                  </a:moveTo>
                  <a:cubicBezTo>
                    <a:pt x="8" y="4"/>
                    <a:pt x="1" y="18"/>
                    <a:pt x="4" y="28"/>
                  </a:cubicBezTo>
                  <a:cubicBezTo>
                    <a:pt x="7" y="37"/>
                    <a:pt x="15" y="43"/>
                    <a:pt x="25" y="43"/>
                  </a:cubicBezTo>
                  <a:cubicBezTo>
                    <a:pt x="27" y="43"/>
                    <a:pt x="29" y="43"/>
                    <a:pt x="32" y="42"/>
                  </a:cubicBezTo>
                  <a:cubicBezTo>
                    <a:pt x="46" y="39"/>
                    <a:pt x="53" y="28"/>
                    <a:pt x="49" y="14"/>
                  </a:cubicBezTo>
                  <a:cubicBezTo>
                    <a:pt x="46" y="4"/>
                    <a:pt x="32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p28"/>
            <p:cNvSpPr/>
            <p:nvPr/>
          </p:nvSpPr>
          <p:spPr>
            <a:xfrm>
              <a:off x="5829850" y="133497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0"/>
                  </a:moveTo>
                  <a:cubicBezTo>
                    <a:pt x="32" y="0"/>
                    <a:pt x="23" y="6"/>
                    <a:pt x="17" y="18"/>
                  </a:cubicBezTo>
                  <a:cubicBezTo>
                    <a:pt x="0" y="43"/>
                    <a:pt x="26" y="84"/>
                    <a:pt x="52" y="84"/>
                  </a:cubicBezTo>
                  <a:cubicBezTo>
                    <a:pt x="54" y="84"/>
                    <a:pt x="56" y="84"/>
                    <a:pt x="58" y="83"/>
                  </a:cubicBezTo>
                  <a:cubicBezTo>
                    <a:pt x="75" y="80"/>
                    <a:pt x="82" y="59"/>
                    <a:pt x="75" y="34"/>
                  </a:cubicBezTo>
                  <a:cubicBezTo>
                    <a:pt x="67" y="12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28"/>
            <p:cNvSpPr/>
            <p:nvPr/>
          </p:nvSpPr>
          <p:spPr>
            <a:xfrm>
              <a:off x="5817050" y="1293175"/>
              <a:ext cx="15825" cy="2900"/>
            </a:xfrm>
            <a:custGeom>
              <a:avLst/>
              <a:gdLst/>
              <a:ahLst/>
              <a:cxnLst/>
              <a:rect l="l" t="t" r="r" b="b"/>
              <a:pathLst>
                <a:path w="633" h="116" extrusionOk="0">
                  <a:moveTo>
                    <a:pt x="60" y="0"/>
                  </a:moveTo>
                  <a:cubicBezTo>
                    <a:pt x="38" y="0"/>
                    <a:pt x="22" y="1"/>
                    <a:pt x="15" y="3"/>
                  </a:cubicBezTo>
                  <a:cubicBezTo>
                    <a:pt x="1" y="7"/>
                    <a:pt x="22" y="13"/>
                    <a:pt x="60" y="17"/>
                  </a:cubicBezTo>
                  <a:cubicBezTo>
                    <a:pt x="108" y="24"/>
                    <a:pt x="129" y="34"/>
                    <a:pt x="129" y="62"/>
                  </a:cubicBezTo>
                  <a:cubicBezTo>
                    <a:pt x="129" y="80"/>
                    <a:pt x="138" y="94"/>
                    <a:pt x="147" y="94"/>
                  </a:cubicBezTo>
                  <a:cubicBezTo>
                    <a:pt x="148" y="94"/>
                    <a:pt x="149" y="94"/>
                    <a:pt x="150" y="93"/>
                  </a:cubicBezTo>
                  <a:cubicBezTo>
                    <a:pt x="161" y="90"/>
                    <a:pt x="167" y="79"/>
                    <a:pt x="164" y="69"/>
                  </a:cubicBezTo>
                  <a:cubicBezTo>
                    <a:pt x="161" y="58"/>
                    <a:pt x="167" y="48"/>
                    <a:pt x="181" y="45"/>
                  </a:cubicBezTo>
                  <a:cubicBezTo>
                    <a:pt x="189" y="43"/>
                    <a:pt x="201" y="42"/>
                    <a:pt x="215" y="42"/>
                  </a:cubicBezTo>
                  <a:cubicBezTo>
                    <a:pt x="289" y="42"/>
                    <a:pt x="432" y="69"/>
                    <a:pt x="438" y="87"/>
                  </a:cubicBezTo>
                  <a:cubicBezTo>
                    <a:pt x="439" y="94"/>
                    <a:pt x="442" y="97"/>
                    <a:pt x="446" y="97"/>
                  </a:cubicBezTo>
                  <a:cubicBezTo>
                    <a:pt x="452" y="97"/>
                    <a:pt x="459" y="91"/>
                    <a:pt x="469" y="79"/>
                  </a:cubicBezTo>
                  <a:cubicBezTo>
                    <a:pt x="481" y="64"/>
                    <a:pt x="489" y="57"/>
                    <a:pt x="498" y="57"/>
                  </a:cubicBezTo>
                  <a:cubicBezTo>
                    <a:pt x="505" y="57"/>
                    <a:pt x="512" y="61"/>
                    <a:pt x="521" y="69"/>
                  </a:cubicBezTo>
                  <a:cubicBezTo>
                    <a:pt x="532" y="79"/>
                    <a:pt x="549" y="97"/>
                    <a:pt x="549" y="103"/>
                  </a:cubicBezTo>
                  <a:cubicBezTo>
                    <a:pt x="552" y="112"/>
                    <a:pt x="558" y="115"/>
                    <a:pt x="566" y="115"/>
                  </a:cubicBezTo>
                  <a:cubicBezTo>
                    <a:pt x="568" y="115"/>
                    <a:pt x="571" y="115"/>
                    <a:pt x="574" y="114"/>
                  </a:cubicBezTo>
                  <a:cubicBezTo>
                    <a:pt x="584" y="111"/>
                    <a:pt x="598" y="108"/>
                    <a:pt x="612" y="103"/>
                  </a:cubicBezTo>
                  <a:cubicBezTo>
                    <a:pt x="625" y="100"/>
                    <a:pt x="633" y="90"/>
                    <a:pt x="629" y="79"/>
                  </a:cubicBezTo>
                  <a:cubicBezTo>
                    <a:pt x="624" y="62"/>
                    <a:pt x="544" y="44"/>
                    <a:pt x="498" y="44"/>
                  </a:cubicBezTo>
                  <a:cubicBezTo>
                    <a:pt x="481" y="44"/>
                    <a:pt x="469" y="46"/>
                    <a:pt x="466" y="52"/>
                  </a:cubicBezTo>
                  <a:cubicBezTo>
                    <a:pt x="464" y="54"/>
                    <a:pt x="461" y="55"/>
                    <a:pt x="459" y="55"/>
                  </a:cubicBezTo>
                  <a:cubicBezTo>
                    <a:pt x="454" y="55"/>
                    <a:pt x="450" y="50"/>
                    <a:pt x="445" y="41"/>
                  </a:cubicBezTo>
                  <a:cubicBezTo>
                    <a:pt x="439" y="22"/>
                    <a:pt x="366" y="10"/>
                    <a:pt x="290" y="10"/>
                  </a:cubicBezTo>
                  <a:cubicBezTo>
                    <a:pt x="282" y="10"/>
                    <a:pt x="273" y="10"/>
                    <a:pt x="265" y="10"/>
                  </a:cubicBezTo>
                  <a:cubicBezTo>
                    <a:pt x="260" y="11"/>
                    <a:pt x="252" y="11"/>
                    <a:pt x="242" y="11"/>
                  </a:cubicBezTo>
                  <a:cubicBezTo>
                    <a:pt x="214" y="11"/>
                    <a:pt x="171" y="8"/>
                    <a:pt x="133" y="3"/>
                  </a:cubicBezTo>
                  <a:cubicBezTo>
                    <a:pt x="107" y="1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p28"/>
            <p:cNvSpPr/>
            <p:nvPr/>
          </p:nvSpPr>
          <p:spPr>
            <a:xfrm>
              <a:off x="5829300" y="1331025"/>
              <a:ext cx="2000" cy="1050"/>
            </a:xfrm>
            <a:custGeom>
              <a:avLst/>
              <a:gdLst/>
              <a:ahLst/>
              <a:cxnLst/>
              <a:rect l="l" t="t" r="r" b="b"/>
              <a:pathLst>
                <a:path w="80" h="42" extrusionOk="0">
                  <a:moveTo>
                    <a:pt x="18" y="1"/>
                  </a:moveTo>
                  <a:cubicBezTo>
                    <a:pt x="16" y="1"/>
                    <a:pt x="13" y="1"/>
                    <a:pt x="10" y="2"/>
                  </a:cubicBezTo>
                  <a:cubicBezTo>
                    <a:pt x="0" y="5"/>
                    <a:pt x="7" y="16"/>
                    <a:pt x="28" y="26"/>
                  </a:cubicBezTo>
                  <a:cubicBezTo>
                    <a:pt x="44" y="37"/>
                    <a:pt x="58" y="41"/>
                    <a:pt x="65" y="41"/>
                  </a:cubicBezTo>
                  <a:cubicBezTo>
                    <a:pt x="67" y="41"/>
                    <a:pt x="69" y="41"/>
                    <a:pt x="69" y="40"/>
                  </a:cubicBezTo>
                  <a:cubicBezTo>
                    <a:pt x="79" y="24"/>
                    <a:pt x="43" y="1"/>
                    <a:pt x="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p28"/>
            <p:cNvSpPr/>
            <p:nvPr/>
          </p:nvSpPr>
          <p:spPr>
            <a:xfrm>
              <a:off x="5816725" y="128845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8"/>
                    <a:pt x="17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p28"/>
            <p:cNvSpPr/>
            <p:nvPr/>
          </p:nvSpPr>
          <p:spPr>
            <a:xfrm>
              <a:off x="5833550" y="1341600"/>
              <a:ext cx="2825" cy="1125"/>
            </a:xfrm>
            <a:custGeom>
              <a:avLst/>
              <a:gdLst/>
              <a:ahLst/>
              <a:cxnLst/>
              <a:rect l="l" t="t" r="r" b="b"/>
              <a:pathLst>
                <a:path w="113" h="45" extrusionOk="0">
                  <a:moveTo>
                    <a:pt x="32" y="1"/>
                  </a:moveTo>
                  <a:cubicBezTo>
                    <a:pt x="25" y="1"/>
                    <a:pt x="20" y="1"/>
                    <a:pt x="14" y="2"/>
                  </a:cubicBezTo>
                  <a:cubicBezTo>
                    <a:pt x="0" y="6"/>
                    <a:pt x="14" y="19"/>
                    <a:pt x="42" y="33"/>
                  </a:cubicBezTo>
                  <a:cubicBezTo>
                    <a:pt x="55" y="41"/>
                    <a:pt x="68" y="44"/>
                    <a:pt x="80" y="44"/>
                  </a:cubicBezTo>
                  <a:cubicBezTo>
                    <a:pt x="90" y="44"/>
                    <a:pt x="97" y="42"/>
                    <a:pt x="101" y="36"/>
                  </a:cubicBezTo>
                  <a:cubicBezTo>
                    <a:pt x="112" y="19"/>
                    <a:pt x="68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p28"/>
            <p:cNvSpPr/>
            <p:nvPr/>
          </p:nvSpPr>
          <p:spPr>
            <a:xfrm>
              <a:off x="5832450" y="1336100"/>
              <a:ext cx="2850" cy="1525"/>
            </a:xfrm>
            <a:custGeom>
              <a:avLst/>
              <a:gdLst/>
              <a:ahLst/>
              <a:cxnLst/>
              <a:rect l="l" t="t" r="r" b="b"/>
              <a:pathLst>
                <a:path w="114" h="61" extrusionOk="0">
                  <a:moveTo>
                    <a:pt x="54" y="0"/>
                  </a:moveTo>
                  <a:cubicBezTo>
                    <a:pt x="33" y="0"/>
                    <a:pt x="27" y="7"/>
                    <a:pt x="37" y="14"/>
                  </a:cubicBezTo>
                  <a:cubicBezTo>
                    <a:pt x="51" y="24"/>
                    <a:pt x="47" y="35"/>
                    <a:pt x="30" y="38"/>
                  </a:cubicBezTo>
                  <a:cubicBezTo>
                    <a:pt x="0" y="44"/>
                    <a:pt x="25" y="60"/>
                    <a:pt x="58" y="60"/>
                  </a:cubicBezTo>
                  <a:cubicBezTo>
                    <a:pt x="64" y="60"/>
                    <a:pt x="69" y="60"/>
                    <a:pt x="75" y="59"/>
                  </a:cubicBezTo>
                  <a:cubicBezTo>
                    <a:pt x="113" y="56"/>
                    <a:pt x="96" y="3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p28"/>
            <p:cNvSpPr/>
            <p:nvPr/>
          </p:nvSpPr>
          <p:spPr>
            <a:xfrm>
              <a:off x="5832225" y="1331300"/>
              <a:ext cx="975" cy="1100"/>
            </a:xfrm>
            <a:custGeom>
              <a:avLst/>
              <a:gdLst/>
              <a:ahLst/>
              <a:cxnLst/>
              <a:rect l="l" t="t" r="r" b="b"/>
              <a:pathLst>
                <a:path w="39" h="44" extrusionOk="0">
                  <a:moveTo>
                    <a:pt x="27" y="1"/>
                  </a:moveTo>
                  <a:cubicBezTo>
                    <a:pt x="25" y="1"/>
                    <a:pt x="23" y="1"/>
                    <a:pt x="22" y="1"/>
                  </a:cubicBezTo>
                  <a:cubicBezTo>
                    <a:pt x="8" y="5"/>
                    <a:pt x="1" y="15"/>
                    <a:pt x="5" y="25"/>
                  </a:cubicBezTo>
                  <a:cubicBezTo>
                    <a:pt x="8" y="37"/>
                    <a:pt x="13" y="44"/>
                    <a:pt x="16" y="44"/>
                  </a:cubicBezTo>
                  <a:cubicBezTo>
                    <a:pt x="17" y="44"/>
                    <a:pt x="18" y="44"/>
                    <a:pt x="18" y="43"/>
                  </a:cubicBezTo>
                  <a:cubicBezTo>
                    <a:pt x="26" y="43"/>
                    <a:pt x="32" y="32"/>
                    <a:pt x="36" y="19"/>
                  </a:cubicBezTo>
                  <a:cubicBezTo>
                    <a:pt x="38" y="7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p28"/>
            <p:cNvSpPr/>
            <p:nvPr/>
          </p:nvSpPr>
          <p:spPr>
            <a:xfrm>
              <a:off x="5757300" y="1092950"/>
              <a:ext cx="3250" cy="1100"/>
            </a:xfrm>
            <a:custGeom>
              <a:avLst/>
              <a:gdLst/>
              <a:ahLst/>
              <a:cxnLst/>
              <a:rect l="l" t="t" r="r" b="b"/>
              <a:pathLst>
                <a:path w="130" h="44" extrusionOk="0">
                  <a:moveTo>
                    <a:pt x="22" y="1"/>
                  </a:moveTo>
                  <a:cubicBezTo>
                    <a:pt x="19" y="1"/>
                    <a:pt x="16" y="1"/>
                    <a:pt x="14" y="1"/>
                  </a:cubicBezTo>
                  <a:cubicBezTo>
                    <a:pt x="0" y="5"/>
                    <a:pt x="8" y="15"/>
                    <a:pt x="32" y="29"/>
                  </a:cubicBezTo>
                  <a:cubicBezTo>
                    <a:pt x="46" y="38"/>
                    <a:pt x="72" y="44"/>
                    <a:pt x="90" y="44"/>
                  </a:cubicBezTo>
                  <a:cubicBezTo>
                    <a:pt x="94" y="44"/>
                    <a:pt x="98" y="44"/>
                    <a:pt x="101" y="43"/>
                  </a:cubicBezTo>
                  <a:cubicBezTo>
                    <a:pt x="129" y="36"/>
                    <a:pt x="125" y="29"/>
                    <a:pt x="83" y="15"/>
                  </a:cubicBezTo>
                  <a:cubicBezTo>
                    <a:pt x="61" y="7"/>
                    <a:pt x="36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28"/>
            <p:cNvSpPr/>
            <p:nvPr/>
          </p:nvSpPr>
          <p:spPr>
            <a:xfrm>
              <a:off x="5835550" y="1336500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7" y="1"/>
                  </a:moveTo>
                  <a:cubicBezTo>
                    <a:pt x="7" y="1"/>
                    <a:pt x="1" y="7"/>
                    <a:pt x="3" y="19"/>
                  </a:cubicBezTo>
                  <a:cubicBezTo>
                    <a:pt x="6" y="27"/>
                    <a:pt x="16" y="33"/>
                    <a:pt x="27" y="33"/>
                  </a:cubicBezTo>
                  <a:cubicBezTo>
                    <a:pt x="29" y="33"/>
                    <a:pt x="32" y="33"/>
                    <a:pt x="34" y="32"/>
                  </a:cubicBezTo>
                  <a:cubicBezTo>
                    <a:pt x="45" y="29"/>
                    <a:pt x="55" y="22"/>
                    <a:pt x="52" y="19"/>
                  </a:cubicBezTo>
                  <a:cubicBezTo>
                    <a:pt x="52" y="12"/>
                    <a:pt x="38" y="8"/>
                    <a:pt x="24" y="2"/>
                  </a:cubicBezTo>
                  <a:cubicBezTo>
                    <a:pt x="22" y="1"/>
                    <a:pt x="20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28"/>
            <p:cNvSpPr/>
            <p:nvPr/>
          </p:nvSpPr>
          <p:spPr>
            <a:xfrm>
              <a:off x="5760250" y="1093225"/>
              <a:ext cx="2775" cy="1975"/>
            </a:xfrm>
            <a:custGeom>
              <a:avLst/>
              <a:gdLst/>
              <a:ahLst/>
              <a:cxnLst/>
              <a:rect l="l" t="t" r="r" b="b"/>
              <a:pathLst>
                <a:path w="111" h="79" extrusionOk="0">
                  <a:moveTo>
                    <a:pt x="63" y="0"/>
                  </a:moveTo>
                  <a:cubicBezTo>
                    <a:pt x="42" y="0"/>
                    <a:pt x="32" y="11"/>
                    <a:pt x="35" y="29"/>
                  </a:cubicBezTo>
                  <a:cubicBezTo>
                    <a:pt x="42" y="45"/>
                    <a:pt x="35" y="60"/>
                    <a:pt x="18" y="63"/>
                  </a:cubicBezTo>
                  <a:cubicBezTo>
                    <a:pt x="4" y="66"/>
                    <a:pt x="0" y="74"/>
                    <a:pt x="7" y="77"/>
                  </a:cubicBezTo>
                  <a:cubicBezTo>
                    <a:pt x="9" y="78"/>
                    <a:pt x="11" y="78"/>
                    <a:pt x="13" y="78"/>
                  </a:cubicBezTo>
                  <a:cubicBezTo>
                    <a:pt x="39" y="78"/>
                    <a:pt x="111" y="34"/>
                    <a:pt x="108" y="21"/>
                  </a:cubicBezTo>
                  <a:cubicBezTo>
                    <a:pt x="104" y="11"/>
                    <a:pt x="87" y="4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p28"/>
            <p:cNvSpPr/>
            <p:nvPr/>
          </p:nvSpPr>
          <p:spPr>
            <a:xfrm>
              <a:off x="5763375" y="1093975"/>
              <a:ext cx="5300" cy="2100"/>
            </a:xfrm>
            <a:custGeom>
              <a:avLst/>
              <a:gdLst/>
              <a:ahLst/>
              <a:cxnLst/>
              <a:rect l="l" t="t" r="r" b="b"/>
              <a:pathLst>
                <a:path w="212" h="84" extrusionOk="0">
                  <a:moveTo>
                    <a:pt x="43" y="1"/>
                  </a:moveTo>
                  <a:cubicBezTo>
                    <a:pt x="36" y="1"/>
                    <a:pt x="31" y="1"/>
                    <a:pt x="28" y="2"/>
                  </a:cubicBezTo>
                  <a:cubicBezTo>
                    <a:pt x="0" y="9"/>
                    <a:pt x="11" y="15"/>
                    <a:pt x="84" y="57"/>
                  </a:cubicBezTo>
                  <a:cubicBezTo>
                    <a:pt x="113" y="75"/>
                    <a:pt x="130" y="83"/>
                    <a:pt x="144" y="83"/>
                  </a:cubicBezTo>
                  <a:cubicBezTo>
                    <a:pt x="157" y="83"/>
                    <a:pt x="167" y="75"/>
                    <a:pt x="181" y="57"/>
                  </a:cubicBezTo>
                  <a:cubicBezTo>
                    <a:pt x="212" y="23"/>
                    <a:pt x="208" y="23"/>
                    <a:pt x="132" y="9"/>
                  </a:cubicBezTo>
                  <a:cubicBezTo>
                    <a:pt x="96" y="4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p28"/>
            <p:cNvSpPr/>
            <p:nvPr/>
          </p:nvSpPr>
          <p:spPr>
            <a:xfrm>
              <a:off x="5834675" y="1295225"/>
              <a:ext cx="3500" cy="1275"/>
            </a:xfrm>
            <a:custGeom>
              <a:avLst/>
              <a:gdLst/>
              <a:ahLst/>
              <a:cxnLst/>
              <a:rect l="l" t="t" r="r" b="b"/>
              <a:pathLst>
                <a:path w="140" h="51" extrusionOk="0">
                  <a:moveTo>
                    <a:pt x="42" y="1"/>
                  </a:moveTo>
                  <a:cubicBezTo>
                    <a:pt x="14" y="5"/>
                    <a:pt x="0" y="15"/>
                    <a:pt x="3" y="29"/>
                  </a:cubicBezTo>
                  <a:cubicBezTo>
                    <a:pt x="10" y="41"/>
                    <a:pt x="32" y="50"/>
                    <a:pt x="58" y="50"/>
                  </a:cubicBezTo>
                  <a:cubicBezTo>
                    <a:pt x="62" y="50"/>
                    <a:pt x="65" y="50"/>
                    <a:pt x="69" y="50"/>
                  </a:cubicBezTo>
                  <a:cubicBezTo>
                    <a:pt x="139" y="42"/>
                    <a:pt x="115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p28"/>
            <p:cNvSpPr/>
            <p:nvPr/>
          </p:nvSpPr>
          <p:spPr>
            <a:xfrm>
              <a:off x="5774725" y="1095225"/>
              <a:ext cx="2825" cy="825"/>
            </a:xfrm>
            <a:custGeom>
              <a:avLst/>
              <a:gdLst/>
              <a:ahLst/>
              <a:cxnLst/>
              <a:rect l="l" t="t" r="r" b="b"/>
              <a:pathLst>
                <a:path w="113" h="33" extrusionOk="0">
                  <a:moveTo>
                    <a:pt x="59" y="0"/>
                  </a:moveTo>
                  <a:cubicBezTo>
                    <a:pt x="51" y="0"/>
                    <a:pt x="43" y="1"/>
                    <a:pt x="36" y="4"/>
                  </a:cubicBezTo>
                  <a:cubicBezTo>
                    <a:pt x="1" y="11"/>
                    <a:pt x="1" y="15"/>
                    <a:pt x="39" y="25"/>
                  </a:cubicBezTo>
                  <a:cubicBezTo>
                    <a:pt x="58" y="30"/>
                    <a:pt x="74" y="32"/>
                    <a:pt x="85" y="32"/>
                  </a:cubicBezTo>
                  <a:cubicBezTo>
                    <a:pt x="106" y="32"/>
                    <a:pt x="112" y="25"/>
                    <a:pt x="94" y="11"/>
                  </a:cubicBezTo>
                  <a:cubicBezTo>
                    <a:pt x="88" y="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p28"/>
            <p:cNvSpPr/>
            <p:nvPr/>
          </p:nvSpPr>
          <p:spPr>
            <a:xfrm>
              <a:off x="5841000" y="1296175"/>
              <a:ext cx="14075" cy="3125"/>
            </a:xfrm>
            <a:custGeom>
              <a:avLst/>
              <a:gdLst/>
              <a:ahLst/>
              <a:cxnLst/>
              <a:rect l="l" t="t" r="r" b="b"/>
              <a:pathLst>
                <a:path w="563" h="125" extrusionOk="0">
                  <a:moveTo>
                    <a:pt x="19" y="0"/>
                  </a:moveTo>
                  <a:cubicBezTo>
                    <a:pt x="17" y="0"/>
                    <a:pt x="15" y="1"/>
                    <a:pt x="14" y="1"/>
                  </a:cubicBezTo>
                  <a:cubicBezTo>
                    <a:pt x="4" y="1"/>
                    <a:pt x="0" y="12"/>
                    <a:pt x="4" y="25"/>
                  </a:cubicBezTo>
                  <a:cubicBezTo>
                    <a:pt x="7" y="33"/>
                    <a:pt x="17" y="37"/>
                    <a:pt x="31" y="37"/>
                  </a:cubicBezTo>
                  <a:cubicBezTo>
                    <a:pt x="35" y="37"/>
                    <a:pt x="40" y="37"/>
                    <a:pt x="45" y="36"/>
                  </a:cubicBezTo>
                  <a:cubicBezTo>
                    <a:pt x="48" y="35"/>
                    <a:pt x="53" y="34"/>
                    <a:pt x="58" y="34"/>
                  </a:cubicBezTo>
                  <a:cubicBezTo>
                    <a:pt x="81" y="34"/>
                    <a:pt x="122" y="46"/>
                    <a:pt x="153" y="60"/>
                  </a:cubicBezTo>
                  <a:cubicBezTo>
                    <a:pt x="191" y="77"/>
                    <a:pt x="233" y="92"/>
                    <a:pt x="243" y="92"/>
                  </a:cubicBezTo>
                  <a:cubicBezTo>
                    <a:pt x="245" y="91"/>
                    <a:pt x="247" y="91"/>
                    <a:pt x="250" y="91"/>
                  </a:cubicBezTo>
                  <a:cubicBezTo>
                    <a:pt x="265" y="91"/>
                    <a:pt x="298" y="100"/>
                    <a:pt x="333" y="112"/>
                  </a:cubicBezTo>
                  <a:cubicBezTo>
                    <a:pt x="356" y="120"/>
                    <a:pt x="377" y="125"/>
                    <a:pt x="389" y="125"/>
                  </a:cubicBezTo>
                  <a:cubicBezTo>
                    <a:pt x="397" y="125"/>
                    <a:pt x="401" y="123"/>
                    <a:pt x="399" y="119"/>
                  </a:cubicBezTo>
                  <a:cubicBezTo>
                    <a:pt x="396" y="108"/>
                    <a:pt x="378" y="98"/>
                    <a:pt x="362" y="95"/>
                  </a:cubicBezTo>
                  <a:cubicBezTo>
                    <a:pt x="344" y="95"/>
                    <a:pt x="333" y="87"/>
                    <a:pt x="341" y="77"/>
                  </a:cubicBezTo>
                  <a:cubicBezTo>
                    <a:pt x="342" y="74"/>
                    <a:pt x="355" y="72"/>
                    <a:pt x="375" y="72"/>
                  </a:cubicBezTo>
                  <a:cubicBezTo>
                    <a:pt x="394" y="72"/>
                    <a:pt x="420" y="74"/>
                    <a:pt x="448" y="77"/>
                  </a:cubicBezTo>
                  <a:cubicBezTo>
                    <a:pt x="483" y="84"/>
                    <a:pt x="514" y="86"/>
                    <a:pt x="533" y="86"/>
                  </a:cubicBezTo>
                  <a:cubicBezTo>
                    <a:pt x="544" y="86"/>
                    <a:pt x="551" y="85"/>
                    <a:pt x="552" y="84"/>
                  </a:cubicBezTo>
                  <a:cubicBezTo>
                    <a:pt x="562" y="71"/>
                    <a:pt x="562" y="71"/>
                    <a:pt x="424" y="50"/>
                  </a:cubicBezTo>
                  <a:cubicBezTo>
                    <a:pt x="395" y="45"/>
                    <a:pt x="368" y="42"/>
                    <a:pt x="347" y="42"/>
                  </a:cubicBezTo>
                  <a:cubicBezTo>
                    <a:pt x="324" y="42"/>
                    <a:pt x="309" y="46"/>
                    <a:pt x="309" y="53"/>
                  </a:cubicBezTo>
                  <a:cubicBezTo>
                    <a:pt x="309" y="56"/>
                    <a:pt x="305" y="57"/>
                    <a:pt x="297" y="57"/>
                  </a:cubicBezTo>
                  <a:cubicBezTo>
                    <a:pt x="275" y="57"/>
                    <a:pt x="226" y="48"/>
                    <a:pt x="170" y="32"/>
                  </a:cubicBezTo>
                  <a:cubicBezTo>
                    <a:pt x="102" y="14"/>
                    <a:pt x="38" y="0"/>
                    <a:pt x="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p28"/>
            <p:cNvSpPr/>
            <p:nvPr/>
          </p:nvSpPr>
          <p:spPr>
            <a:xfrm>
              <a:off x="5778975" y="1095650"/>
              <a:ext cx="14075" cy="2825"/>
            </a:xfrm>
            <a:custGeom>
              <a:avLst/>
              <a:gdLst/>
              <a:ahLst/>
              <a:cxnLst/>
              <a:rect l="l" t="t" r="r" b="b"/>
              <a:pathLst>
                <a:path w="563" h="113" extrusionOk="0">
                  <a:moveTo>
                    <a:pt x="81" y="1"/>
                  </a:moveTo>
                  <a:lnTo>
                    <a:pt x="1" y="8"/>
                  </a:lnTo>
                  <a:lnTo>
                    <a:pt x="102" y="53"/>
                  </a:lnTo>
                  <a:cubicBezTo>
                    <a:pt x="153" y="73"/>
                    <a:pt x="206" y="91"/>
                    <a:pt x="212" y="91"/>
                  </a:cubicBezTo>
                  <a:cubicBezTo>
                    <a:pt x="223" y="87"/>
                    <a:pt x="247" y="87"/>
                    <a:pt x="271" y="87"/>
                  </a:cubicBezTo>
                  <a:cubicBezTo>
                    <a:pt x="310" y="87"/>
                    <a:pt x="310" y="87"/>
                    <a:pt x="278" y="78"/>
                  </a:cubicBezTo>
                  <a:cubicBezTo>
                    <a:pt x="254" y="70"/>
                    <a:pt x="244" y="57"/>
                    <a:pt x="251" y="46"/>
                  </a:cubicBezTo>
                  <a:cubicBezTo>
                    <a:pt x="253" y="42"/>
                    <a:pt x="263" y="39"/>
                    <a:pt x="275" y="39"/>
                  </a:cubicBezTo>
                  <a:cubicBezTo>
                    <a:pt x="282" y="39"/>
                    <a:pt x="291" y="40"/>
                    <a:pt x="299" y="43"/>
                  </a:cubicBezTo>
                  <a:cubicBezTo>
                    <a:pt x="309" y="46"/>
                    <a:pt x="320" y="48"/>
                    <a:pt x="328" y="48"/>
                  </a:cubicBezTo>
                  <a:cubicBezTo>
                    <a:pt x="337" y="48"/>
                    <a:pt x="344" y="46"/>
                    <a:pt x="348" y="43"/>
                  </a:cubicBezTo>
                  <a:cubicBezTo>
                    <a:pt x="349" y="38"/>
                    <a:pt x="352" y="36"/>
                    <a:pt x="355" y="36"/>
                  </a:cubicBezTo>
                  <a:cubicBezTo>
                    <a:pt x="359" y="36"/>
                    <a:pt x="363" y="40"/>
                    <a:pt x="365" y="46"/>
                  </a:cubicBezTo>
                  <a:cubicBezTo>
                    <a:pt x="369" y="60"/>
                    <a:pt x="361" y="78"/>
                    <a:pt x="351" y="87"/>
                  </a:cubicBezTo>
                  <a:cubicBezTo>
                    <a:pt x="337" y="98"/>
                    <a:pt x="369" y="108"/>
                    <a:pt x="424" y="112"/>
                  </a:cubicBezTo>
                  <a:cubicBezTo>
                    <a:pt x="440" y="112"/>
                    <a:pt x="453" y="113"/>
                    <a:pt x="465" y="113"/>
                  </a:cubicBezTo>
                  <a:cubicBezTo>
                    <a:pt x="514" y="113"/>
                    <a:pt x="528" y="106"/>
                    <a:pt x="542" y="81"/>
                  </a:cubicBezTo>
                  <a:cubicBezTo>
                    <a:pt x="563" y="46"/>
                    <a:pt x="559" y="43"/>
                    <a:pt x="518" y="43"/>
                  </a:cubicBezTo>
                  <a:cubicBezTo>
                    <a:pt x="494" y="39"/>
                    <a:pt x="400" y="28"/>
                    <a:pt x="316" y="18"/>
                  </a:cubicBezTo>
                  <a:cubicBezTo>
                    <a:pt x="230" y="8"/>
                    <a:pt x="126" y="1"/>
                    <a:pt x="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p28"/>
            <p:cNvSpPr/>
            <p:nvPr/>
          </p:nvSpPr>
          <p:spPr>
            <a:xfrm>
              <a:off x="5855475" y="1297725"/>
              <a:ext cx="1350" cy="1075"/>
            </a:xfrm>
            <a:custGeom>
              <a:avLst/>
              <a:gdLst/>
              <a:ahLst/>
              <a:cxnLst/>
              <a:rect l="l" t="t" r="r" b="b"/>
              <a:pathLst>
                <a:path w="54" h="43" extrusionOk="0">
                  <a:moveTo>
                    <a:pt x="26" y="0"/>
                  </a:moveTo>
                  <a:cubicBezTo>
                    <a:pt x="23" y="0"/>
                    <a:pt x="21" y="1"/>
                    <a:pt x="18" y="1"/>
                  </a:cubicBezTo>
                  <a:cubicBezTo>
                    <a:pt x="7" y="5"/>
                    <a:pt x="1" y="15"/>
                    <a:pt x="4" y="25"/>
                  </a:cubicBezTo>
                  <a:cubicBezTo>
                    <a:pt x="7" y="40"/>
                    <a:pt x="18" y="43"/>
                    <a:pt x="32" y="43"/>
                  </a:cubicBezTo>
                  <a:cubicBezTo>
                    <a:pt x="46" y="40"/>
                    <a:pt x="53" y="25"/>
                    <a:pt x="49" y="15"/>
                  </a:cubicBezTo>
                  <a:cubicBezTo>
                    <a:pt x="46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p28"/>
            <p:cNvSpPr/>
            <p:nvPr/>
          </p:nvSpPr>
          <p:spPr>
            <a:xfrm>
              <a:off x="5858375" y="1297725"/>
              <a:ext cx="1450" cy="1100"/>
            </a:xfrm>
            <a:custGeom>
              <a:avLst/>
              <a:gdLst/>
              <a:ahLst/>
              <a:cxnLst/>
              <a:rect l="l" t="t" r="r" b="b"/>
              <a:pathLst>
                <a:path w="58" h="44" extrusionOk="0">
                  <a:moveTo>
                    <a:pt x="17" y="0"/>
                  </a:moveTo>
                  <a:cubicBezTo>
                    <a:pt x="7" y="0"/>
                    <a:pt x="0" y="7"/>
                    <a:pt x="3" y="15"/>
                  </a:cubicBezTo>
                  <a:cubicBezTo>
                    <a:pt x="6" y="25"/>
                    <a:pt x="20" y="40"/>
                    <a:pt x="37" y="43"/>
                  </a:cubicBezTo>
                  <a:cubicBezTo>
                    <a:pt x="40" y="44"/>
                    <a:pt x="42" y="44"/>
                    <a:pt x="44" y="44"/>
                  </a:cubicBezTo>
                  <a:cubicBezTo>
                    <a:pt x="53" y="44"/>
                    <a:pt x="57" y="38"/>
                    <a:pt x="55" y="30"/>
                  </a:cubicBezTo>
                  <a:cubicBezTo>
                    <a:pt x="51" y="19"/>
                    <a:pt x="37" y="5"/>
                    <a:pt x="24" y="1"/>
                  </a:cubicBezTo>
                  <a:cubicBezTo>
                    <a:pt x="21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p28"/>
            <p:cNvSpPr/>
            <p:nvPr/>
          </p:nvSpPr>
          <p:spPr>
            <a:xfrm>
              <a:off x="5861300" y="1300575"/>
              <a:ext cx="1650" cy="875"/>
            </a:xfrm>
            <a:custGeom>
              <a:avLst/>
              <a:gdLst/>
              <a:ahLst/>
              <a:cxnLst/>
              <a:rect l="l" t="t" r="r" b="b"/>
              <a:pathLst>
                <a:path w="66" h="35" extrusionOk="0">
                  <a:moveTo>
                    <a:pt x="25" y="1"/>
                  </a:moveTo>
                  <a:cubicBezTo>
                    <a:pt x="21" y="1"/>
                    <a:pt x="18" y="1"/>
                    <a:pt x="14" y="2"/>
                  </a:cubicBezTo>
                  <a:cubicBezTo>
                    <a:pt x="0" y="6"/>
                    <a:pt x="0" y="12"/>
                    <a:pt x="11" y="23"/>
                  </a:cubicBezTo>
                  <a:cubicBezTo>
                    <a:pt x="21" y="30"/>
                    <a:pt x="33" y="34"/>
                    <a:pt x="43" y="34"/>
                  </a:cubicBezTo>
                  <a:cubicBezTo>
                    <a:pt x="47" y="34"/>
                    <a:pt x="50" y="34"/>
                    <a:pt x="53" y="33"/>
                  </a:cubicBezTo>
                  <a:cubicBezTo>
                    <a:pt x="66" y="30"/>
                    <a:pt x="66" y="20"/>
                    <a:pt x="56" y="12"/>
                  </a:cubicBezTo>
                  <a:cubicBezTo>
                    <a:pt x="48" y="5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28"/>
            <p:cNvSpPr/>
            <p:nvPr/>
          </p:nvSpPr>
          <p:spPr>
            <a:xfrm>
              <a:off x="5860775" y="12973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43" y="1"/>
                  </a:moveTo>
                  <a:cubicBezTo>
                    <a:pt x="39" y="1"/>
                    <a:pt x="36" y="2"/>
                    <a:pt x="32" y="3"/>
                  </a:cubicBezTo>
                  <a:cubicBezTo>
                    <a:pt x="14" y="6"/>
                    <a:pt x="0" y="20"/>
                    <a:pt x="4" y="27"/>
                  </a:cubicBezTo>
                  <a:cubicBezTo>
                    <a:pt x="8" y="37"/>
                    <a:pt x="29" y="51"/>
                    <a:pt x="53" y="61"/>
                  </a:cubicBezTo>
                  <a:cubicBezTo>
                    <a:pt x="63" y="65"/>
                    <a:pt x="70" y="67"/>
                    <a:pt x="75" y="67"/>
                  </a:cubicBezTo>
                  <a:cubicBezTo>
                    <a:pt x="86" y="67"/>
                    <a:pt x="88" y="58"/>
                    <a:pt x="80" y="34"/>
                  </a:cubicBezTo>
                  <a:cubicBezTo>
                    <a:pt x="75" y="14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28"/>
            <p:cNvSpPr/>
            <p:nvPr/>
          </p:nvSpPr>
          <p:spPr>
            <a:xfrm>
              <a:off x="5863275" y="1297600"/>
              <a:ext cx="2650" cy="1400"/>
            </a:xfrm>
            <a:custGeom>
              <a:avLst/>
              <a:gdLst/>
              <a:ahLst/>
              <a:cxnLst/>
              <a:rect l="l" t="t" r="r" b="b"/>
              <a:pathLst>
                <a:path w="106" h="56" extrusionOk="0">
                  <a:moveTo>
                    <a:pt x="6" y="1"/>
                  </a:moveTo>
                  <a:cubicBezTo>
                    <a:pt x="1" y="1"/>
                    <a:pt x="0" y="7"/>
                    <a:pt x="4" y="20"/>
                  </a:cubicBezTo>
                  <a:cubicBezTo>
                    <a:pt x="8" y="41"/>
                    <a:pt x="18" y="55"/>
                    <a:pt x="22" y="55"/>
                  </a:cubicBezTo>
                  <a:cubicBezTo>
                    <a:pt x="26" y="55"/>
                    <a:pt x="37" y="54"/>
                    <a:pt x="50" y="54"/>
                  </a:cubicBezTo>
                  <a:cubicBezTo>
                    <a:pt x="56" y="54"/>
                    <a:pt x="63" y="54"/>
                    <a:pt x="70" y="55"/>
                  </a:cubicBezTo>
                  <a:cubicBezTo>
                    <a:pt x="91" y="55"/>
                    <a:pt x="105" y="48"/>
                    <a:pt x="102" y="35"/>
                  </a:cubicBezTo>
                  <a:cubicBezTo>
                    <a:pt x="99" y="26"/>
                    <a:pt x="87" y="20"/>
                    <a:pt x="73" y="20"/>
                  </a:cubicBezTo>
                  <a:cubicBezTo>
                    <a:pt x="70" y="20"/>
                    <a:pt x="67" y="20"/>
                    <a:pt x="63" y="20"/>
                  </a:cubicBezTo>
                  <a:cubicBezTo>
                    <a:pt x="60" y="22"/>
                    <a:pt x="55" y="23"/>
                    <a:pt x="51" y="23"/>
                  </a:cubicBezTo>
                  <a:cubicBezTo>
                    <a:pt x="37" y="23"/>
                    <a:pt x="22" y="17"/>
                    <a:pt x="15" y="6"/>
                  </a:cubicBezTo>
                  <a:cubicBezTo>
                    <a:pt x="11" y="3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p28"/>
            <p:cNvSpPr/>
            <p:nvPr/>
          </p:nvSpPr>
          <p:spPr>
            <a:xfrm>
              <a:off x="5865775" y="1298050"/>
              <a:ext cx="6650" cy="1300"/>
            </a:xfrm>
            <a:custGeom>
              <a:avLst/>
              <a:gdLst/>
              <a:ahLst/>
              <a:cxnLst/>
              <a:rect l="l" t="t" r="r" b="b"/>
              <a:pathLst>
                <a:path w="266" h="52" extrusionOk="0">
                  <a:moveTo>
                    <a:pt x="75" y="0"/>
                  </a:moveTo>
                  <a:cubicBezTo>
                    <a:pt x="69" y="0"/>
                    <a:pt x="61" y="1"/>
                    <a:pt x="53" y="2"/>
                  </a:cubicBezTo>
                  <a:cubicBezTo>
                    <a:pt x="1" y="17"/>
                    <a:pt x="99" y="51"/>
                    <a:pt x="170" y="51"/>
                  </a:cubicBezTo>
                  <a:cubicBezTo>
                    <a:pt x="184" y="51"/>
                    <a:pt x="196" y="50"/>
                    <a:pt x="207" y="47"/>
                  </a:cubicBezTo>
                  <a:cubicBezTo>
                    <a:pt x="266" y="32"/>
                    <a:pt x="239" y="10"/>
                    <a:pt x="182" y="10"/>
                  </a:cubicBezTo>
                  <a:cubicBezTo>
                    <a:pt x="173" y="10"/>
                    <a:pt x="162" y="11"/>
                    <a:pt x="151" y="12"/>
                  </a:cubicBezTo>
                  <a:cubicBezTo>
                    <a:pt x="140" y="15"/>
                    <a:pt x="130" y="17"/>
                    <a:pt x="121" y="17"/>
                  </a:cubicBezTo>
                  <a:cubicBezTo>
                    <a:pt x="107" y="17"/>
                    <a:pt x="98" y="14"/>
                    <a:pt x="95" y="9"/>
                  </a:cubicBezTo>
                  <a:cubicBezTo>
                    <a:pt x="95" y="3"/>
                    <a:pt x="87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p28"/>
            <p:cNvSpPr/>
            <p:nvPr/>
          </p:nvSpPr>
          <p:spPr>
            <a:xfrm>
              <a:off x="5872825" y="1298150"/>
              <a:ext cx="12450" cy="3800"/>
            </a:xfrm>
            <a:custGeom>
              <a:avLst/>
              <a:gdLst/>
              <a:ahLst/>
              <a:cxnLst/>
              <a:rect l="l" t="t" r="r" b="b"/>
              <a:pathLst>
                <a:path w="498" h="152" extrusionOk="0">
                  <a:moveTo>
                    <a:pt x="36" y="0"/>
                  </a:moveTo>
                  <a:cubicBezTo>
                    <a:pt x="28" y="0"/>
                    <a:pt x="20" y="3"/>
                    <a:pt x="15" y="8"/>
                  </a:cubicBezTo>
                  <a:cubicBezTo>
                    <a:pt x="0" y="23"/>
                    <a:pt x="5" y="37"/>
                    <a:pt x="35" y="50"/>
                  </a:cubicBezTo>
                  <a:cubicBezTo>
                    <a:pt x="47" y="57"/>
                    <a:pt x="61" y="61"/>
                    <a:pt x="72" y="61"/>
                  </a:cubicBezTo>
                  <a:cubicBezTo>
                    <a:pt x="84" y="61"/>
                    <a:pt x="94" y="57"/>
                    <a:pt x="101" y="50"/>
                  </a:cubicBezTo>
                  <a:cubicBezTo>
                    <a:pt x="107" y="45"/>
                    <a:pt x="111" y="42"/>
                    <a:pt x="113" y="42"/>
                  </a:cubicBezTo>
                  <a:lnTo>
                    <a:pt x="113" y="42"/>
                  </a:lnTo>
                  <a:cubicBezTo>
                    <a:pt x="116" y="42"/>
                    <a:pt x="116" y="48"/>
                    <a:pt x="112" y="61"/>
                  </a:cubicBezTo>
                  <a:cubicBezTo>
                    <a:pt x="107" y="73"/>
                    <a:pt x="108" y="79"/>
                    <a:pt x="115" y="79"/>
                  </a:cubicBezTo>
                  <a:cubicBezTo>
                    <a:pt x="119" y="79"/>
                    <a:pt x="126" y="77"/>
                    <a:pt x="136" y="71"/>
                  </a:cubicBezTo>
                  <a:cubicBezTo>
                    <a:pt x="145" y="64"/>
                    <a:pt x="155" y="60"/>
                    <a:pt x="162" y="60"/>
                  </a:cubicBezTo>
                  <a:cubicBezTo>
                    <a:pt x="168" y="60"/>
                    <a:pt x="173" y="63"/>
                    <a:pt x="174" y="68"/>
                  </a:cubicBezTo>
                  <a:cubicBezTo>
                    <a:pt x="177" y="76"/>
                    <a:pt x="187" y="80"/>
                    <a:pt x="200" y="80"/>
                  </a:cubicBezTo>
                  <a:cubicBezTo>
                    <a:pt x="204" y="80"/>
                    <a:pt x="208" y="79"/>
                    <a:pt x="213" y="78"/>
                  </a:cubicBezTo>
                  <a:cubicBezTo>
                    <a:pt x="219" y="76"/>
                    <a:pt x="224" y="75"/>
                    <a:pt x="230" y="75"/>
                  </a:cubicBezTo>
                  <a:cubicBezTo>
                    <a:pt x="245" y="75"/>
                    <a:pt x="258" y="81"/>
                    <a:pt x="268" y="88"/>
                  </a:cubicBezTo>
                  <a:cubicBezTo>
                    <a:pt x="278" y="97"/>
                    <a:pt x="281" y="100"/>
                    <a:pt x="273" y="100"/>
                  </a:cubicBezTo>
                  <a:cubicBezTo>
                    <a:pt x="270" y="100"/>
                    <a:pt x="266" y="100"/>
                    <a:pt x="261" y="99"/>
                  </a:cubicBezTo>
                  <a:cubicBezTo>
                    <a:pt x="258" y="99"/>
                    <a:pt x="255" y="98"/>
                    <a:pt x="252" y="98"/>
                  </a:cubicBezTo>
                  <a:cubicBezTo>
                    <a:pt x="240" y="98"/>
                    <a:pt x="234" y="104"/>
                    <a:pt x="237" y="113"/>
                  </a:cubicBezTo>
                  <a:cubicBezTo>
                    <a:pt x="239" y="123"/>
                    <a:pt x="250" y="128"/>
                    <a:pt x="265" y="128"/>
                  </a:cubicBezTo>
                  <a:cubicBezTo>
                    <a:pt x="269" y="128"/>
                    <a:pt x="274" y="127"/>
                    <a:pt x="278" y="127"/>
                  </a:cubicBezTo>
                  <a:cubicBezTo>
                    <a:pt x="283" y="125"/>
                    <a:pt x="288" y="124"/>
                    <a:pt x="293" y="124"/>
                  </a:cubicBezTo>
                  <a:cubicBezTo>
                    <a:pt x="304" y="124"/>
                    <a:pt x="314" y="130"/>
                    <a:pt x="317" y="137"/>
                  </a:cubicBezTo>
                  <a:cubicBezTo>
                    <a:pt x="320" y="147"/>
                    <a:pt x="327" y="151"/>
                    <a:pt x="335" y="151"/>
                  </a:cubicBezTo>
                  <a:cubicBezTo>
                    <a:pt x="348" y="151"/>
                    <a:pt x="364" y="137"/>
                    <a:pt x="362" y="117"/>
                  </a:cubicBezTo>
                  <a:cubicBezTo>
                    <a:pt x="362" y="98"/>
                    <a:pt x="365" y="90"/>
                    <a:pt x="385" y="90"/>
                  </a:cubicBezTo>
                  <a:cubicBezTo>
                    <a:pt x="395" y="90"/>
                    <a:pt x="410" y="92"/>
                    <a:pt x="431" y="96"/>
                  </a:cubicBezTo>
                  <a:cubicBezTo>
                    <a:pt x="454" y="99"/>
                    <a:pt x="469" y="102"/>
                    <a:pt x="479" y="102"/>
                  </a:cubicBezTo>
                  <a:cubicBezTo>
                    <a:pt x="497" y="102"/>
                    <a:pt x="496" y="94"/>
                    <a:pt x="490" y="71"/>
                  </a:cubicBezTo>
                  <a:cubicBezTo>
                    <a:pt x="483" y="46"/>
                    <a:pt x="458" y="33"/>
                    <a:pt x="417" y="33"/>
                  </a:cubicBezTo>
                  <a:cubicBezTo>
                    <a:pt x="397" y="33"/>
                    <a:pt x="372" y="36"/>
                    <a:pt x="344" y="43"/>
                  </a:cubicBezTo>
                  <a:cubicBezTo>
                    <a:pt x="332" y="46"/>
                    <a:pt x="319" y="48"/>
                    <a:pt x="309" y="48"/>
                  </a:cubicBezTo>
                  <a:cubicBezTo>
                    <a:pt x="297" y="48"/>
                    <a:pt x="288" y="46"/>
                    <a:pt x="288" y="40"/>
                  </a:cubicBezTo>
                  <a:cubicBezTo>
                    <a:pt x="285" y="33"/>
                    <a:pt x="233" y="23"/>
                    <a:pt x="178" y="23"/>
                  </a:cubicBezTo>
                  <a:cubicBezTo>
                    <a:pt x="122" y="19"/>
                    <a:pt x="67" y="13"/>
                    <a:pt x="53" y="5"/>
                  </a:cubicBezTo>
                  <a:cubicBezTo>
                    <a:pt x="48" y="2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p28"/>
            <p:cNvSpPr/>
            <p:nvPr/>
          </p:nvSpPr>
          <p:spPr>
            <a:xfrm>
              <a:off x="5875350" y="1294875"/>
              <a:ext cx="3500" cy="1150"/>
            </a:xfrm>
            <a:custGeom>
              <a:avLst/>
              <a:gdLst/>
              <a:ahLst/>
              <a:cxnLst/>
              <a:rect l="l" t="t" r="r" b="b"/>
              <a:pathLst>
                <a:path w="140" h="46" extrusionOk="0">
                  <a:moveTo>
                    <a:pt x="112" y="0"/>
                  </a:moveTo>
                  <a:cubicBezTo>
                    <a:pt x="98" y="0"/>
                    <a:pt x="80" y="3"/>
                    <a:pt x="59" y="8"/>
                  </a:cubicBezTo>
                  <a:cubicBezTo>
                    <a:pt x="21" y="19"/>
                    <a:pt x="0" y="32"/>
                    <a:pt x="11" y="40"/>
                  </a:cubicBezTo>
                  <a:cubicBezTo>
                    <a:pt x="14" y="44"/>
                    <a:pt x="23" y="46"/>
                    <a:pt x="34" y="46"/>
                  </a:cubicBezTo>
                  <a:cubicBezTo>
                    <a:pt x="48" y="46"/>
                    <a:pt x="66" y="43"/>
                    <a:pt x="83" y="40"/>
                  </a:cubicBezTo>
                  <a:cubicBezTo>
                    <a:pt x="115" y="32"/>
                    <a:pt x="139" y="19"/>
                    <a:pt x="136" y="8"/>
                  </a:cubicBezTo>
                  <a:cubicBezTo>
                    <a:pt x="134" y="3"/>
                    <a:pt x="12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28"/>
            <p:cNvSpPr/>
            <p:nvPr/>
          </p:nvSpPr>
          <p:spPr>
            <a:xfrm>
              <a:off x="5881200" y="1295175"/>
              <a:ext cx="1875" cy="1100"/>
            </a:xfrm>
            <a:custGeom>
              <a:avLst/>
              <a:gdLst/>
              <a:ahLst/>
              <a:cxnLst/>
              <a:rect l="l" t="t" r="r" b="b"/>
              <a:pathLst>
                <a:path w="75" h="44" extrusionOk="0">
                  <a:moveTo>
                    <a:pt x="12" y="0"/>
                  </a:moveTo>
                  <a:cubicBezTo>
                    <a:pt x="4" y="0"/>
                    <a:pt x="0" y="4"/>
                    <a:pt x="3" y="10"/>
                  </a:cubicBezTo>
                  <a:cubicBezTo>
                    <a:pt x="8" y="28"/>
                    <a:pt x="37" y="44"/>
                    <a:pt x="57" y="44"/>
                  </a:cubicBezTo>
                  <a:cubicBezTo>
                    <a:pt x="63" y="44"/>
                    <a:pt x="69" y="42"/>
                    <a:pt x="72" y="37"/>
                  </a:cubicBezTo>
                  <a:cubicBezTo>
                    <a:pt x="75" y="31"/>
                    <a:pt x="61" y="17"/>
                    <a:pt x="37" y="7"/>
                  </a:cubicBezTo>
                  <a:cubicBezTo>
                    <a:pt x="26" y="2"/>
                    <a:pt x="18" y="0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p28"/>
            <p:cNvSpPr/>
            <p:nvPr/>
          </p:nvSpPr>
          <p:spPr>
            <a:xfrm>
              <a:off x="5894600" y="1300975"/>
              <a:ext cx="3325" cy="1525"/>
            </a:xfrm>
            <a:custGeom>
              <a:avLst/>
              <a:gdLst/>
              <a:ahLst/>
              <a:cxnLst/>
              <a:rect l="l" t="t" r="r" b="b"/>
              <a:pathLst>
                <a:path w="133" h="61" extrusionOk="0">
                  <a:moveTo>
                    <a:pt x="48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4" y="7"/>
                    <a:pt x="0" y="17"/>
                    <a:pt x="4" y="24"/>
                  </a:cubicBezTo>
                  <a:cubicBezTo>
                    <a:pt x="7" y="41"/>
                    <a:pt x="72" y="61"/>
                    <a:pt x="106" y="61"/>
                  </a:cubicBezTo>
                  <a:cubicBezTo>
                    <a:pt x="116" y="61"/>
                    <a:pt x="123" y="59"/>
                    <a:pt x="125" y="55"/>
                  </a:cubicBezTo>
                  <a:cubicBezTo>
                    <a:pt x="133" y="49"/>
                    <a:pt x="119" y="38"/>
                    <a:pt x="98" y="38"/>
                  </a:cubicBezTo>
                  <a:cubicBezTo>
                    <a:pt x="74" y="34"/>
                    <a:pt x="59" y="24"/>
                    <a:pt x="63" y="14"/>
                  </a:cubicBezTo>
                  <a:cubicBezTo>
                    <a:pt x="65" y="7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p28"/>
            <p:cNvSpPr/>
            <p:nvPr/>
          </p:nvSpPr>
          <p:spPr>
            <a:xfrm>
              <a:off x="5896250" y="1302750"/>
              <a:ext cx="6375" cy="1675"/>
            </a:xfrm>
            <a:custGeom>
              <a:avLst/>
              <a:gdLst/>
              <a:ahLst/>
              <a:cxnLst/>
              <a:rect l="l" t="t" r="r" b="b"/>
              <a:pathLst>
                <a:path w="255" h="67" extrusionOk="0">
                  <a:moveTo>
                    <a:pt x="161" y="1"/>
                  </a:moveTo>
                  <a:cubicBezTo>
                    <a:pt x="134" y="1"/>
                    <a:pt x="103" y="4"/>
                    <a:pt x="77" y="12"/>
                  </a:cubicBezTo>
                  <a:cubicBezTo>
                    <a:pt x="0" y="33"/>
                    <a:pt x="0" y="33"/>
                    <a:pt x="63" y="40"/>
                  </a:cubicBezTo>
                  <a:cubicBezTo>
                    <a:pt x="97" y="43"/>
                    <a:pt x="132" y="53"/>
                    <a:pt x="146" y="64"/>
                  </a:cubicBezTo>
                  <a:cubicBezTo>
                    <a:pt x="149" y="66"/>
                    <a:pt x="153" y="67"/>
                    <a:pt x="158" y="67"/>
                  </a:cubicBezTo>
                  <a:cubicBezTo>
                    <a:pt x="171" y="67"/>
                    <a:pt x="192" y="60"/>
                    <a:pt x="212" y="50"/>
                  </a:cubicBezTo>
                  <a:cubicBezTo>
                    <a:pt x="254" y="23"/>
                    <a:pt x="254" y="19"/>
                    <a:pt x="208" y="5"/>
                  </a:cubicBezTo>
                  <a:cubicBezTo>
                    <a:pt x="197" y="2"/>
                    <a:pt x="180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p28"/>
            <p:cNvSpPr/>
            <p:nvPr/>
          </p:nvSpPr>
          <p:spPr>
            <a:xfrm>
              <a:off x="5908050" y="1303550"/>
              <a:ext cx="1450" cy="975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21" y="1"/>
                  </a:moveTo>
                  <a:cubicBezTo>
                    <a:pt x="7" y="1"/>
                    <a:pt x="0" y="11"/>
                    <a:pt x="7" y="21"/>
                  </a:cubicBezTo>
                  <a:cubicBezTo>
                    <a:pt x="16" y="33"/>
                    <a:pt x="28" y="38"/>
                    <a:pt x="38" y="38"/>
                  </a:cubicBezTo>
                  <a:cubicBezTo>
                    <a:pt x="49" y="38"/>
                    <a:pt x="58" y="31"/>
                    <a:pt x="56" y="18"/>
                  </a:cubicBezTo>
                  <a:cubicBezTo>
                    <a:pt x="53" y="8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28"/>
            <p:cNvSpPr/>
            <p:nvPr/>
          </p:nvSpPr>
          <p:spPr>
            <a:xfrm>
              <a:off x="5912375" y="1301875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1"/>
                  </a:moveTo>
                  <a:cubicBezTo>
                    <a:pt x="28" y="1"/>
                    <a:pt x="24" y="1"/>
                    <a:pt x="21" y="2"/>
                  </a:cubicBezTo>
                  <a:cubicBezTo>
                    <a:pt x="8" y="5"/>
                    <a:pt x="0" y="16"/>
                    <a:pt x="8" y="26"/>
                  </a:cubicBezTo>
                  <a:cubicBezTo>
                    <a:pt x="11" y="35"/>
                    <a:pt x="18" y="41"/>
                    <a:pt x="28" y="41"/>
                  </a:cubicBezTo>
                  <a:cubicBezTo>
                    <a:pt x="31" y="41"/>
                    <a:pt x="33" y="41"/>
                    <a:pt x="35" y="40"/>
                  </a:cubicBezTo>
                  <a:cubicBezTo>
                    <a:pt x="46" y="37"/>
                    <a:pt x="53" y="26"/>
                    <a:pt x="50" y="16"/>
                  </a:cubicBezTo>
                  <a:cubicBezTo>
                    <a:pt x="47" y="5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28"/>
            <p:cNvSpPr/>
            <p:nvPr/>
          </p:nvSpPr>
          <p:spPr>
            <a:xfrm>
              <a:off x="5914525" y="1298250"/>
              <a:ext cx="6500" cy="2975"/>
            </a:xfrm>
            <a:custGeom>
              <a:avLst/>
              <a:gdLst/>
              <a:ahLst/>
              <a:cxnLst/>
              <a:rect l="l" t="t" r="r" b="b"/>
              <a:pathLst>
                <a:path w="260" h="119" extrusionOk="0">
                  <a:moveTo>
                    <a:pt x="97" y="0"/>
                  </a:moveTo>
                  <a:cubicBezTo>
                    <a:pt x="86" y="0"/>
                    <a:pt x="68" y="15"/>
                    <a:pt x="36" y="46"/>
                  </a:cubicBezTo>
                  <a:cubicBezTo>
                    <a:pt x="1" y="84"/>
                    <a:pt x="2" y="115"/>
                    <a:pt x="29" y="115"/>
                  </a:cubicBezTo>
                  <a:cubicBezTo>
                    <a:pt x="39" y="115"/>
                    <a:pt x="52" y="111"/>
                    <a:pt x="68" y="102"/>
                  </a:cubicBezTo>
                  <a:cubicBezTo>
                    <a:pt x="80" y="94"/>
                    <a:pt x="90" y="90"/>
                    <a:pt x="97" y="90"/>
                  </a:cubicBezTo>
                  <a:cubicBezTo>
                    <a:pt x="106" y="90"/>
                    <a:pt x="112" y="96"/>
                    <a:pt x="116" y="105"/>
                  </a:cubicBezTo>
                  <a:cubicBezTo>
                    <a:pt x="119" y="114"/>
                    <a:pt x="121" y="119"/>
                    <a:pt x="124" y="119"/>
                  </a:cubicBezTo>
                  <a:cubicBezTo>
                    <a:pt x="127" y="119"/>
                    <a:pt x="131" y="112"/>
                    <a:pt x="137" y="99"/>
                  </a:cubicBezTo>
                  <a:cubicBezTo>
                    <a:pt x="140" y="84"/>
                    <a:pt x="145" y="77"/>
                    <a:pt x="152" y="77"/>
                  </a:cubicBezTo>
                  <a:cubicBezTo>
                    <a:pt x="159" y="77"/>
                    <a:pt x="168" y="84"/>
                    <a:pt x="182" y="95"/>
                  </a:cubicBezTo>
                  <a:cubicBezTo>
                    <a:pt x="192" y="105"/>
                    <a:pt x="204" y="111"/>
                    <a:pt x="215" y="111"/>
                  </a:cubicBezTo>
                  <a:cubicBezTo>
                    <a:pt x="223" y="111"/>
                    <a:pt x="230" y="108"/>
                    <a:pt x="234" y="102"/>
                  </a:cubicBezTo>
                  <a:cubicBezTo>
                    <a:pt x="259" y="80"/>
                    <a:pt x="241" y="45"/>
                    <a:pt x="208" y="45"/>
                  </a:cubicBezTo>
                  <a:cubicBezTo>
                    <a:pt x="205" y="45"/>
                    <a:pt x="202" y="46"/>
                    <a:pt x="199" y="46"/>
                  </a:cubicBezTo>
                  <a:cubicBezTo>
                    <a:pt x="182" y="46"/>
                    <a:pt x="161" y="50"/>
                    <a:pt x="148" y="54"/>
                  </a:cubicBezTo>
                  <a:cubicBezTo>
                    <a:pt x="137" y="54"/>
                    <a:pt x="119" y="43"/>
                    <a:pt x="116" y="25"/>
                  </a:cubicBezTo>
                  <a:cubicBezTo>
                    <a:pt x="112" y="9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28"/>
            <p:cNvSpPr/>
            <p:nvPr/>
          </p:nvSpPr>
          <p:spPr>
            <a:xfrm>
              <a:off x="5918100" y="1302675"/>
              <a:ext cx="1250" cy="1450"/>
            </a:xfrm>
            <a:custGeom>
              <a:avLst/>
              <a:gdLst/>
              <a:ahLst/>
              <a:cxnLst/>
              <a:rect l="l" t="t" r="r" b="b"/>
              <a:pathLst>
                <a:path w="50" h="58" extrusionOk="0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0" y="1"/>
                    <a:pt x="0" y="15"/>
                    <a:pt x="5" y="32"/>
                  </a:cubicBezTo>
                  <a:cubicBezTo>
                    <a:pt x="10" y="47"/>
                    <a:pt x="21" y="57"/>
                    <a:pt x="33" y="57"/>
                  </a:cubicBezTo>
                  <a:cubicBezTo>
                    <a:pt x="35" y="57"/>
                    <a:pt x="37" y="57"/>
                    <a:pt x="39" y="56"/>
                  </a:cubicBezTo>
                  <a:cubicBezTo>
                    <a:pt x="49" y="53"/>
                    <a:pt x="49" y="40"/>
                    <a:pt x="39" y="26"/>
                  </a:cubicBezTo>
                  <a:cubicBezTo>
                    <a:pt x="27" y="10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28"/>
            <p:cNvSpPr/>
            <p:nvPr/>
          </p:nvSpPr>
          <p:spPr>
            <a:xfrm>
              <a:off x="5920050" y="1301125"/>
              <a:ext cx="2675" cy="1775"/>
            </a:xfrm>
            <a:custGeom>
              <a:avLst/>
              <a:gdLst/>
              <a:ahLst/>
              <a:cxnLst/>
              <a:rect l="l" t="t" r="r" b="b"/>
              <a:pathLst>
                <a:path w="107" h="71" extrusionOk="0">
                  <a:moveTo>
                    <a:pt x="45" y="1"/>
                  </a:moveTo>
                  <a:cubicBezTo>
                    <a:pt x="33" y="1"/>
                    <a:pt x="24" y="4"/>
                    <a:pt x="20" y="8"/>
                  </a:cubicBezTo>
                  <a:cubicBezTo>
                    <a:pt x="0" y="27"/>
                    <a:pt x="27" y="71"/>
                    <a:pt x="53" y="71"/>
                  </a:cubicBezTo>
                  <a:cubicBezTo>
                    <a:pt x="55" y="71"/>
                    <a:pt x="56" y="71"/>
                    <a:pt x="58" y="70"/>
                  </a:cubicBezTo>
                  <a:cubicBezTo>
                    <a:pt x="100" y="60"/>
                    <a:pt x="106" y="14"/>
                    <a:pt x="68" y="4"/>
                  </a:cubicBezTo>
                  <a:cubicBezTo>
                    <a:pt x="60" y="2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p28"/>
            <p:cNvSpPr/>
            <p:nvPr/>
          </p:nvSpPr>
          <p:spPr>
            <a:xfrm>
              <a:off x="5920375" y="1293425"/>
              <a:ext cx="7975" cy="4225"/>
            </a:xfrm>
            <a:custGeom>
              <a:avLst/>
              <a:gdLst/>
              <a:ahLst/>
              <a:cxnLst/>
              <a:rect l="l" t="t" r="r" b="b"/>
              <a:pathLst>
                <a:path w="319" h="169" extrusionOk="0">
                  <a:moveTo>
                    <a:pt x="0" y="0"/>
                  </a:moveTo>
                  <a:lnTo>
                    <a:pt x="38" y="63"/>
                  </a:lnTo>
                  <a:cubicBezTo>
                    <a:pt x="58" y="97"/>
                    <a:pt x="64" y="112"/>
                    <a:pt x="57" y="112"/>
                  </a:cubicBezTo>
                  <a:cubicBezTo>
                    <a:pt x="54" y="112"/>
                    <a:pt x="49" y="109"/>
                    <a:pt x="42" y="104"/>
                  </a:cubicBezTo>
                  <a:cubicBezTo>
                    <a:pt x="30" y="95"/>
                    <a:pt x="22" y="91"/>
                    <a:pt x="18" y="91"/>
                  </a:cubicBezTo>
                  <a:cubicBezTo>
                    <a:pt x="13" y="91"/>
                    <a:pt x="13" y="99"/>
                    <a:pt x="18" y="114"/>
                  </a:cubicBezTo>
                  <a:cubicBezTo>
                    <a:pt x="23" y="132"/>
                    <a:pt x="38" y="143"/>
                    <a:pt x="53" y="143"/>
                  </a:cubicBezTo>
                  <a:cubicBezTo>
                    <a:pt x="55" y="143"/>
                    <a:pt x="57" y="143"/>
                    <a:pt x="59" y="142"/>
                  </a:cubicBezTo>
                  <a:cubicBezTo>
                    <a:pt x="63" y="142"/>
                    <a:pt x="69" y="141"/>
                    <a:pt x="76" y="141"/>
                  </a:cubicBezTo>
                  <a:cubicBezTo>
                    <a:pt x="96" y="141"/>
                    <a:pt x="128" y="144"/>
                    <a:pt x="156" y="149"/>
                  </a:cubicBezTo>
                  <a:cubicBezTo>
                    <a:pt x="171" y="151"/>
                    <a:pt x="183" y="152"/>
                    <a:pt x="193" y="152"/>
                  </a:cubicBezTo>
                  <a:cubicBezTo>
                    <a:pt x="214" y="152"/>
                    <a:pt x="223" y="147"/>
                    <a:pt x="226" y="135"/>
                  </a:cubicBezTo>
                  <a:cubicBezTo>
                    <a:pt x="227" y="129"/>
                    <a:pt x="229" y="127"/>
                    <a:pt x="231" y="127"/>
                  </a:cubicBezTo>
                  <a:cubicBezTo>
                    <a:pt x="235" y="127"/>
                    <a:pt x="239" y="132"/>
                    <a:pt x="242" y="142"/>
                  </a:cubicBezTo>
                  <a:cubicBezTo>
                    <a:pt x="250" y="161"/>
                    <a:pt x="265" y="169"/>
                    <a:pt x="279" y="169"/>
                  </a:cubicBezTo>
                  <a:cubicBezTo>
                    <a:pt x="300" y="169"/>
                    <a:pt x="319" y="152"/>
                    <a:pt x="309" y="125"/>
                  </a:cubicBezTo>
                  <a:cubicBezTo>
                    <a:pt x="302" y="98"/>
                    <a:pt x="277" y="87"/>
                    <a:pt x="232" y="87"/>
                  </a:cubicBezTo>
                  <a:cubicBezTo>
                    <a:pt x="197" y="87"/>
                    <a:pt x="132" y="69"/>
                    <a:pt x="8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p28"/>
            <p:cNvSpPr/>
            <p:nvPr/>
          </p:nvSpPr>
          <p:spPr>
            <a:xfrm>
              <a:off x="5922550" y="1299550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15" y="1"/>
                  </a:moveTo>
                  <a:cubicBezTo>
                    <a:pt x="5" y="1"/>
                    <a:pt x="1" y="10"/>
                    <a:pt x="6" y="26"/>
                  </a:cubicBezTo>
                  <a:cubicBezTo>
                    <a:pt x="9" y="41"/>
                    <a:pt x="20" y="50"/>
                    <a:pt x="33" y="50"/>
                  </a:cubicBezTo>
                  <a:cubicBezTo>
                    <a:pt x="34" y="50"/>
                    <a:pt x="36" y="50"/>
                    <a:pt x="38" y="50"/>
                  </a:cubicBezTo>
                  <a:cubicBezTo>
                    <a:pt x="51" y="47"/>
                    <a:pt x="59" y="36"/>
                    <a:pt x="56" y="26"/>
                  </a:cubicBezTo>
                  <a:cubicBezTo>
                    <a:pt x="51" y="15"/>
                    <a:pt x="38" y="5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28"/>
            <p:cNvSpPr/>
            <p:nvPr/>
          </p:nvSpPr>
          <p:spPr>
            <a:xfrm>
              <a:off x="5923750" y="1301375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16" y="1"/>
                  </a:moveTo>
                  <a:cubicBezTo>
                    <a:pt x="3" y="1"/>
                    <a:pt x="1" y="14"/>
                    <a:pt x="8" y="36"/>
                  </a:cubicBezTo>
                  <a:cubicBezTo>
                    <a:pt x="14" y="55"/>
                    <a:pt x="26" y="71"/>
                    <a:pt x="38" y="71"/>
                  </a:cubicBezTo>
                  <a:cubicBezTo>
                    <a:pt x="39" y="71"/>
                    <a:pt x="41" y="71"/>
                    <a:pt x="42" y="71"/>
                  </a:cubicBezTo>
                  <a:cubicBezTo>
                    <a:pt x="52" y="67"/>
                    <a:pt x="59" y="50"/>
                    <a:pt x="56" y="36"/>
                  </a:cubicBezTo>
                  <a:cubicBezTo>
                    <a:pt x="49" y="22"/>
                    <a:pt x="35" y="4"/>
                    <a:pt x="21" y="1"/>
                  </a:cubicBez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5" name="Google Shape;2375;p28"/>
            <p:cNvSpPr/>
            <p:nvPr/>
          </p:nvSpPr>
          <p:spPr>
            <a:xfrm>
              <a:off x="5925700" y="1300725"/>
              <a:ext cx="1175" cy="2025"/>
            </a:xfrm>
            <a:custGeom>
              <a:avLst/>
              <a:gdLst/>
              <a:ahLst/>
              <a:cxnLst/>
              <a:rect l="l" t="t" r="r" b="b"/>
              <a:pathLst>
                <a:path w="47" h="81" extrusionOk="0">
                  <a:moveTo>
                    <a:pt x="25" y="1"/>
                  </a:moveTo>
                  <a:cubicBezTo>
                    <a:pt x="21" y="1"/>
                    <a:pt x="17" y="8"/>
                    <a:pt x="13" y="20"/>
                  </a:cubicBezTo>
                  <a:cubicBezTo>
                    <a:pt x="0" y="60"/>
                    <a:pt x="1" y="81"/>
                    <a:pt x="20" y="81"/>
                  </a:cubicBezTo>
                  <a:cubicBezTo>
                    <a:pt x="23" y="81"/>
                    <a:pt x="26" y="80"/>
                    <a:pt x="29" y="79"/>
                  </a:cubicBezTo>
                  <a:cubicBezTo>
                    <a:pt x="44" y="76"/>
                    <a:pt x="47" y="55"/>
                    <a:pt x="40" y="30"/>
                  </a:cubicBezTo>
                  <a:cubicBezTo>
                    <a:pt x="34" y="10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p28"/>
            <p:cNvSpPr/>
            <p:nvPr/>
          </p:nvSpPr>
          <p:spPr>
            <a:xfrm>
              <a:off x="5929400" y="1296275"/>
              <a:ext cx="800" cy="1250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7"/>
                    <a:pt x="16" y="49"/>
                    <a:pt x="21" y="49"/>
                  </a:cubicBezTo>
                  <a:cubicBezTo>
                    <a:pt x="22" y="49"/>
                    <a:pt x="23" y="48"/>
                    <a:pt x="24" y="46"/>
                  </a:cubicBezTo>
                  <a:cubicBezTo>
                    <a:pt x="31" y="35"/>
                    <a:pt x="24" y="21"/>
                    <a:pt x="14" y="8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p28"/>
            <p:cNvSpPr/>
            <p:nvPr/>
          </p:nvSpPr>
          <p:spPr>
            <a:xfrm>
              <a:off x="5932250" y="1295375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1"/>
                  </a:moveTo>
                  <a:cubicBezTo>
                    <a:pt x="27" y="1"/>
                    <a:pt x="22" y="2"/>
                    <a:pt x="17" y="5"/>
                  </a:cubicBezTo>
                  <a:cubicBezTo>
                    <a:pt x="7" y="15"/>
                    <a:pt x="1" y="29"/>
                    <a:pt x="4" y="33"/>
                  </a:cubicBezTo>
                  <a:cubicBezTo>
                    <a:pt x="4" y="37"/>
                    <a:pt x="7" y="39"/>
                    <a:pt x="13" y="39"/>
                  </a:cubicBezTo>
                  <a:cubicBezTo>
                    <a:pt x="17" y="39"/>
                    <a:pt x="22" y="38"/>
                    <a:pt x="28" y="36"/>
                  </a:cubicBezTo>
                  <a:cubicBezTo>
                    <a:pt x="38" y="33"/>
                    <a:pt x="46" y="20"/>
                    <a:pt x="42" y="9"/>
                  </a:cubicBezTo>
                  <a:cubicBezTo>
                    <a:pt x="40" y="3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p28"/>
            <p:cNvSpPr/>
            <p:nvPr/>
          </p:nvSpPr>
          <p:spPr>
            <a:xfrm>
              <a:off x="5933025" y="1290150"/>
              <a:ext cx="2525" cy="1575"/>
            </a:xfrm>
            <a:custGeom>
              <a:avLst/>
              <a:gdLst/>
              <a:ahLst/>
              <a:cxnLst/>
              <a:rect l="l" t="t" r="r" b="b"/>
              <a:pathLst>
                <a:path w="101" h="63" extrusionOk="0">
                  <a:moveTo>
                    <a:pt x="50" y="1"/>
                  </a:moveTo>
                  <a:cubicBezTo>
                    <a:pt x="45" y="1"/>
                    <a:pt x="40" y="1"/>
                    <a:pt x="35" y="3"/>
                  </a:cubicBezTo>
                  <a:cubicBezTo>
                    <a:pt x="15" y="6"/>
                    <a:pt x="0" y="27"/>
                    <a:pt x="4" y="44"/>
                  </a:cubicBezTo>
                  <a:cubicBezTo>
                    <a:pt x="8" y="55"/>
                    <a:pt x="17" y="62"/>
                    <a:pt x="26" y="62"/>
                  </a:cubicBezTo>
                  <a:cubicBezTo>
                    <a:pt x="31" y="62"/>
                    <a:pt x="37" y="60"/>
                    <a:pt x="42" y="54"/>
                  </a:cubicBezTo>
                  <a:cubicBezTo>
                    <a:pt x="50" y="50"/>
                    <a:pt x="59" y="47"/>
                    <a:pt x="67" y="47"/>
                  </a:cubicBezTo>
                  <a:cubicBezTo>
                    <a:pt x="76" y="47"/>
                    <a:pt x="85" y="51"/>
                    <a:pt x="90" y="58"/>
                  </a:cubicBezTo>
                  <a:cubicBezTo>
                    <a:pt x="93" y="61"/>
                    <a:pt x="95" y="62"/>
                    <a:pt x="97" y="62"/>
                  </a:cubicBezTo>
                  <a:cubicBezTo>
                    <a:pt x="100" y="62"/>
                    <a:pt x="98" y="51"/>
                    <a:pt x="90" y="34"/>
                  </a:cubicBezTo>
                  <a:cubicBezTo>
                    <a:pt x="82" y="12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p28"/>
            <p:cNvSpPr/>
            <p:nvPr/>
          </p:nvSpPr>
          <p:spPr>
            <a:xfrm>
              <a:off x="5937025" y="1282025"/>
              <a:ext cx="3300" cy="2450"/>
            </a:xfrm>
            <a:custGeom>
              <a:avLst/>
              <a:gdLst/>
              <a:ahLst/>
              <a:cxnLst/>
              <a:rect l="l" t="t" r="r" b="b"/>
              <a:pathLst>
                <a:path w="132" h="98" extrusionOk="0">
                  <a:moveTo>
                    <a:pt x="48" y="1"/>
                  </a:moveTo>
                  <a:cubicBezTo>
                    <a:pt x="31" y="1"/>
                    <a:pt x="23" y="10"/>
                    <a:pt x="14" y="33"/>
                  </a:cubicBezTo>
                  <a:cubicBezTo>
                    <a:pt x="4" y="57"/>
                    <a:pt x="0" y="81"/>
                    <a:pt x="4" y="91"/>
                  </a:cubicBezTo>
                  <a:cubicBezTo>
                    <a:pt x="5" y="96"/>
                    <a:pt x="6" y="98"/>
                    <a:pt x="8" y="98"/>
                  </a:cubicBezTo>
                  <a:cubicBezTo>
                    <a:pt x="10" y="98"/>
                    <a:pt x="12" y="93"/>
                    <a:pt x="14" y="85"/>
                  </a:cubicBezTo>
                  <a:cubicBezTo>
                    <a:pt x="14" y="71"/>
                    <a:pt x="42" y="50"/>
                    <a:pt x="76" y="43"/>
                  </a:cubicBezTo>
                  <a:cubicBezTo>
                    <a:pt x="128" y="29"/>
                    <a:pt x="132" y="26"/>
                    <a:pt x="84" y="8"/>
                  </a:cubicBezTo>
                  <a:cubicBezTo>
                    <a:pt x="68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p28"/>
            <p:cNvSpPr/>
            <p:nvPr/>
          </p:nvSpPr>
          <p:spPr>
            <a:xfrm>
              <a:off x="5935625" y="1277875"/>
              <a:ext cx="1125" cy="1100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1" y="4"/>
                    <a:pt x="0" y="15"/>
                    <a:pt x="4" y="25"/>
                  </a:cubicBezTo>
                  <a:cubicBezTo>
                    <a:pt x="7" y="37"/>
                    <a:pt x="12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8" y="43"/>
                    <a:pt x="35" y="33"/>
                    <a:pt x="39" y="18"/>
                  </a:cubicBezTo>
                  <a:cubicBezTo>
                    <a:pt x="44" y="7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p28"/>
            <p:cNvSpPr/>
            <p:nvPr/>
          </p:nvSpPr>
          <p:spPr>
            <a:xfrm>
              <a:off x="5954075" y="127875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1"/>
                    <a:pt x="2" y="10"/>
                    <a:pt x="9" y="32"/>
                  </a:cubicBezTo>
                  <a:cubicBezTo>
                    <a:pt x="15" y="54"/>
                    <a:pt x="27" y="70"/>
                    <a:pt x="40" y="70"/>
                  </a:cubicBezTo>
                  <a:cubicBezTo>
                    <a:pt x="41" y="70"/>
                    <a:pt x="42" y="70"/>
                    <a:pt x="43" y="70"/>
                  </a:cubicBezTo>
                  <a:cubicBezTo>
                    <a:pt x="71" y="63"/>
                    <a:pt x="64" y="43"/>
                    <a:pt x="26" y="11"/>
                  </a:cubicBezTo>
                  <a:cubicBezTo>
                    <a:pt x="17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p28"/>
            <p:cNvSpPr/>
            <p:nvPr/>
          </p:nvSpPr>
          <p:spPr>
            <a:xfrm>
              <a:off x="5911175" y="1140825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83" y="0"/>
                  </a:moveTo>
                  <a:cubicBezTo>
                    <a:pt x="75" y="0"/>
                    <a:pt x="59" y="3"/>
                    <a:pt x="42" y="8"/>
                  </a:cubicBezTo>
                  <a:cubicBezTo>
                    <a:pt x="18" y="19"/>
                    <a:pt x="0" y="36"/>
                    <a:pt x="7" y="50"/>
                  </a:cubicBezTo>
                  <a:cubicBezTo>
                    <a:pt x="9" y="59"/>
                    <a:pt x="12" y="64"/>
                    <a:pt x="18" y="64"/>
                  </a:cubicBezTo>
                  <a:cubicBezTo>
                    <a:pt x="26" y="64"/>
                    <a:pt x="37" y="57"/>
                    <a:pt x="53" y="43"/>
                  </a:cubicBezTo>
                  <a:cubicBezTo>
                    <a:pt x="73" y="26"/>
                    <a:pt x="90" y="8"/>
                    <a:pt x="87" y="2"/>
                  </a:cubicBezTo>
                  <a:cubicBezTo>
                    <a:pt x="87" y="1"/>
                    <a:pt x="85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3" name="Google Shape;2383;p28"/>
            <p:cNvSpPr/>
            <p:nvPr/>
          </p:nvSpPr>
          <p:spPr>
            <a:xfrm>
              <a:off x="5907100" y="1124775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14" y="1"/>
                  </a:moveTo>
                  <a:cubicBezTo>
                    <a:pt x="5" y="1"/>
                    <a:pt x="0" y="7"/>
                    <a:pt x="3" y="16"/>
                  </a:cubicBezTo>
                  <a:cubicBezTo>
                    <a:pt x="7" y="24"/>
                    <a:pt x="16" y="30"/>
                    <a:pt x="26" y="30"/>
                  </a:cubicBezTo>
                  <a:cubicBezTo>
                    <a:pt x="28" y="30"/>
                    <a:pt x="30" y="30"/>
                    <a:pt x="32" y="29"/>
                  </a:cubicBezTo>
                  <a:cubicBezTo>
                    <a:pt x="45" y="26"/>
                    <a:pt x="52" y="19"/>
                    <a:pt x="52" y="16"/>
                  </a:cubicBezTo>
                  <a:cubicBezTo>
                    <a:pt x="49" y="12"/>
                    <a:pt x="38" y="5"/>
                    <a:pt x="21" y="2"/>
                  </a:cubicBezTo>
                  <a:cubicBezTo>
                    <a:pt x="18" y="1"/>
                    <a:pt x="16" y="1"/>
                    <a:pt x="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4" name="Google Shape;2384;p28"/>
            <p:cNvSpPr/>
            <p:nvPr/>
          </p:nvSpPr>
          <p:spPr>
            <a:xfrm>
              <a:off x="5916900" y="1155375"/>
              <a:ext cx="1750" cy="1025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55" y="1"/>
                  </a:moveTo>
                  <a:cubicBezTo>
                    <a:pt x="49" y="1"/>
                    <a:pt x="40" y="2"/>
                    <a:pt x="32" y="6"/>
                  </a:cubicBezTo>
                  <a:cubicBezTo>
                    <a:pt x="11" y="9"/>
                    <a:pt x="0" y="20"/>
                    <a:pt x="3" y="33"/>
                  </a:cubicBezTo>
                  <a:cubicBezTo>
                    <a:pt x="5" y="38"/>
                    <a:pt x="9" y="41"/>
                    <a:pt x="14" y="41"/>
                  </a:cubicBezTo>
                  <a:cubicBezTo>
                    <a:pt x="21" y="41"/>
                    <a:pt x="29" y="37"/>
                    <a:pt x="38" y="30"/>
                  </a:cubicBezTo>
                  <a:cubicBezTo>
                    <a:pt x="56" y="20"/>
                    <a:pt x="69" y="9"/>
                    <a:pt x="66" y="6"/>
                  </a:cubicBezTo>
                  <a:cubicBezTo>
                    <a:pt x="66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5" name="Google Shape;2385;p28"/>
            <p:cNvSpPr/>
            <p:nvPr/>
          </p:nvSpPr>
          <p:spPr>
            <a:xfrm>
              <a:off x="5957050" y="1276775"/>
              <a:ext cx="8925" cy="3325"/>
            </a:xfrm>
            <a:custGeom>
              <a:avLst/>
              <a:gdLst/>
              <a:ahLst/>
              <a:cxnLst/>
              <a:rect l="l" t="t" r="r" b="b"/>
              <a:pathLst>
                <a:path w="357" h="133" extrusionOk="0">
                  <a:moveTo>
                    <a:pt x="142" y="1"/>
                  </a:moveTo>
                  <a:cubicBezTo>
                    <a:pt x="115" y="1"/>
                    <a:pt x="85" y="46"/>
                    <a:pt x="94" y="83"/>
                  </a:cubicBezTo>
                  <a:cubicBezTo>
                    <a:pt x="99" y="97"/>
                    <a:pt x="101" y="104"/>
                    <a:pt x="97" y="104"/>
                  </a:cubicBezTo>
                  <a:cubicBezTo>
                    <a:pt x="94" y="104"/>
                    <a:pt x="85" y="98"/>
                    <a:pt x="70" y="87"/>
                  </a:cubicBezTo>
                  <a:cubicBezTo>
                    <a:pt x="55" y="71"/>
                    <a:pt x="35" y="62"/>
                    <a:pt x="23" y="62"/>
                  </a:cubicBezTo>
                  <a:cubicBezTo>
                    <a:pt x="21" y="62"/>
                    <a:pt x="19" y="62"/>
                    <a:pt x="18" y="62"/>
                  </a:cubicBezTo>
                  <a:cubicBezTo>
                    <a:pt x="4" y="66"/>
                    <a:pt x="0" y="83"/>
                    <a:pt x="4" y="97"/>
                  </a:cubicBezTo>
                  <a:cubicBezTo>
                    <a:pt x="10" y="119"/>
                    <a:pt x="83" y="133"/>
                    <a:pt x="154" y="133"/>
                  </a:cubicBezTo>
                  <a:cubicBezTo>
                    <a:pt x="194" y="133"/>
                    <a:pt x="234" y="128"/>
                    <a:pt x="261" y="118"/>
                  </a:cubicBezTo>
                  <a:cubicBezTo>
                    <a:pt x="276" y="113"/>
                    <a:pt x="292" y="110"/>
                    <a:pt x="304" y="110"/>
                  </a:cubicBezTo>
                  <a:cubicBezTo>
                    <a:pt x="316" y="110"/>
                    <a:pt x="325" y="113"/>
                    <a:pt x="327" y="118"/>
                  </a:cubicBezTo>
                  <a:cubicBezTo>
                    <a:pt x="329" y="127"/>
                    <a:pt x="331" y="132"/>
                    <a:pt x="335" y="132"/>
                  </a:cubicBezTo>
                  <a:cubicBezTo>
                    <a:pt x="336" y="132"/>
                    <a:pt x="338" y="130"/>
                    <a:pt x="341" y="128"/>
                  </a:cubicBezTo>
                  <a:cubicBezTo>
                    <a:pt x="357" y="102"/>
                    <a:pt x="261" y="13"/>
                    <a:pt x="222" y="13"/>
                  </a:cubicBezTo>
                  <a:cubicBezTo>
                    <a:pt x="220" y="13"/>
                    <a:pt x="218" y="14"/>
                    <a:pt x="216" y="14"/>
                  </a:cubicBezTo>
                  <a:cubicBezTo>
                    <a:pt x="210" y="15"/>
                    <a:pt x="204" y="15"/>
                    <a:pt x="198" y="15"/>
                  </a:cubicBezTo>
                  <a:cubicBezTo>
                    <a:pt x="181" y="15"/>
                    <a:pt x="164" y="12"/>
                    <a:pt x="157" y="7"/>
                  </a:cubicBezTo>
                  <a:cubicBezTo>
                    <a:pt x="152" y="3"/>
                    <a:pt x="147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p28"/>
            <p:cNvSpPr/>
            <p:nvPr/>
          </p:nvSpPr>
          <p:spPr>
            <a:xfrm>
              <a:off x="5912075" y="1130850"/>
              <a:ext cx="1475" cy="1075"/>
            </a:xfrm>
            <a:custGeom>
              <a:avLst/>
              <a:gdLst/>
              <a:ahLst/>
              <a:cxnLst/>
              <a:rect l="l" t="t" r="r" b="b"/>
              <a:pathLst>
                <a:path w="59" h="43" extrusionOk="0">
                  <a:moveTo>
                    <a:pt x="6" y="0"/>
                  </a:moveTo>
                  <a:cubicBezTo>
                    <a:pt x="1" y="0"/>
                    <a:pt x="5" y="7"/>
                    <a:pt x="20" y="23"/>
                  </a:cubicBezTo>
                  <a:cubicBezTo>
                    <a:pt x="30" y="35"/>
                    <a:pt x="40" y="42"/>
                    <a:pt x="47" y="42"/>
                  </a:cubicBezTo>
                  <a:cubicBezTo>
                    <a:pt x="50" y="42"/>
                    <a:pt x="52" y="41"/>
                    <a:pt x="54" y="39"/>
                  </a:cubicBezTo>
                  <a:cubicBezTo>
                    <a:pt x="58" y="33"/>
                    <a:pt x="44" y="18"/>
                    <a:pt x="27" y="8"/>
                  </a:cubicBezTo>
                  <a:cubicBezTo>
                    <a:pt x="16" y="3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p28"/>
            <p:cNvSpPr/>
            <p:nvPr/>
          </p:nvSpPr>
          <p:spPr>
            <a:xfrm>
              <a:off x="5969275" y="127890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8" y="1"/>
                  </a:moveTo>
                  <a:cubicBezTo>
                    <a:pt x="26" y="1"/>
                    <a:pt x="24" y="1"/>
                    <a:pt x="22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5"/>
                    <a:pt x="12" y="44"/>
                    <a:pt x="19" y="44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5" y="43"/>
                    <a:pt x="32" y="33"/>
                    <a:pt x="39" y="19"/>
                  </a:cubicBezTo>
                  <a:cubicBezTo>
                    <a:pt x="42" y="7"/>
                    <a:pt x="37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p28"/>
            <p:cNvSpPr/>
            <p:nvPr/>
          </p:nvSpPr>
          <p:spPr>
            <a:xfrm>
              <a:off x="5970800" y="1278525"/>
              <a:ext cx="1350" cy="1625"/>
            </a:xfrm>
            <a:custGeom>
              <a:avLst/>
              <a:gdLst/>
              <a:ahLst/>
              <a:cxnLst/>
              <a:rect l="l" t="t" r="r" b="b"/>
              <a:pathLst>
                <a:path w="54" h="65" extrusionOk="0">
                  <a:moveTo>
                    <a:pt x="35" y="0"/>
                  </a:moveTo>
                  <a:cubicBezTo>
                    <a:pt x="24" y="0"/>
                    <a:pt x="14" y="10"/>
                    <a:pt x="9" y="23"/>
                  </a:cubicBezTo>
                  <a:cubicBezTo>
                    <a:pt x="1" y="50"/>
                    <a:pt x="6" y="64"/>
                    <a:pt x="16" y="64"/>
                  </a:cubicBezTo>
                  <a:cubicBezTo>
                    <a:pt x="24" y="64"/>
                    <a:pt x="34" y="57"/>
                    <a:pt x="44" y="41"/>
                  </a:cubicBezTo>
                  <a:cubicBezTo>
                    <a:pt x="54" y="23"/>
                    <a:pt x="54" y="7"/>
                    <a:pt x="44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p28"/>
            <p:cNvSpPr/>
            <p:nvPr/>
          </p:nvSpPr>
          <p:spPr>
            <a:xfrm>
              <a:off x="5976525" y="1267250"/>
              <a:ext cx="3700" cy="4350"/>
            </a:xfrm>
            <a:custGeom>
              <a:avLst/>
              <a:gdLst/>
              <a:ahLst/>
              <a:cxnLst/>
              <a:rect l="l" t="t" r="r" b="b"/>
              <a:pathLst>
                <a:path w="148" h="174" extrusionOk="0">
                  <a:moveTo>
                    <a:pt x="103" y="1"/>
                  </a:moveTo>
                  <a:cubicBezTo>
                    <a:pt x="101" y="1"/>
                    <a:pt x="100" y="3"/>
                    <a:pt x="99" y="6"/>
                  </a:cubicBezTo>
                  <a:cubicBezTo>
                    <a:pt x="99" y="20"/>
                    <a:pt x="86" y="37"/>
                    <a:pt x="71" y="41"/>
                  </a:cubicBezTo>
                  <a:cubicBezTo>
                    <a:pt x="54" y="45"/>
                    <a:pt x="33" y="62"/>
                    <a:pt x="23" y="79"/>
                  </a:cubicBezTo>
                  <a:cubicBezTo>
                    <a:pt x="0" y="112"/>
                    <a:pt x="18" y="173"/>
                    <a:pt x="46" y="173"/>
                  </a:cubicBezTo>
                  <a:cubicBezTo>
                    <a:pt x="48" y="173"/>
                    <a:pt x="49" y="173"/>
                    <a:pt x="51" y="173"/>
                  </a:cubicBezTo>
                  <a:cubicBezTo>
                    <a:pt x="116" y="155"/>
                    <a:pt x="148" y="104"/>
                    <a:pt x="127" y="41"/>
                  </a:cubicBezTo>
                  <a:cubicBezTo>
                    <a:pt x="117" y="15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28"/>
            <p:cNvSpPr/>
            <p:nvPr/>
          </p:nvSpPr>
          <p:spPr>
            <a:xfrm>
              <a:off x="5982100" y="1268675"/>
              <a:ext cx="2200" cy="1150"/>
            </a:xfrm>
            <a:custGeom>
              <a:avLst/>
              <a:gdLst/>
              <a:ahLst/>
              <a:cxnLst/>
              <a:rect l="l" t="t" r="r" b="b"/>
              <a:pathLst>
                <a:path w="88" h="46" extrusionOk="0">
                  <a:moveTo>
                    <a:pt x="32" y="0"/>
                  </a:moveTo>
                  <a:cubicBezTo>
                    <a:pt x="31" y="0"/>
                    <a:pt x="30" y="1"/>
                    <a:pt x="29" y="1"/>
                  </a:cubicBezTo>
                  <a:cubicBezTo>
                    <a:pt x="1" y="8"/>
                    <a:pt x="8" y="18"/>
                    <a:pt x="53" y="36"/>
                  </a:cubicBezTo>
                  <a:cubicBezTo>
                    <a:pt x="68" y="42"/>
                    <a:pt x="78" y="45"/>
                    <a:pt x="82" y="45"/>
                  </a:cubicBezTo>
                  <a:cubicBezTo>
                    <a:pt x="87" y="45"/>
                    <a:pt x="84" y="40"/>
                    <a:pt x="74" y="26"/>
                  </a:cubicBezTo>
                  <a:cubicBezTo>
                    <a:pt x="61" y="1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p28"/>
            <p:cNvSpPr/>
            <p:nvPr/>
          </p:nvSpPr>
          <p:spPr>
            <a:xfrm>
              <a:off x="5947075" y="1143000"/>
              <a:ext cx="2050" cy="1800"/>
            </a:xfrm>
            <a:custGeom>
              <a:avLst/>
              <a:gdLst/>
              <a:ahLst/>
              <a:cxnLst/>
              <a:rect l="l" t="t" r="r" b="b"/>
              <a:pathLst>
                <a:path w="82" h="72" extrusionOk="0">
                  <a:moveTo>
                    <a:pt x="31" y="1"/>
                  </a:moveTo>
                  <a:cubicBezTo>
                    <a:pt x="29" y="1"/>
                    <a:pt x="27" y="1"/>
                    <a:pt x="25" y="1"/>
                  </a:cubicBezTo>
                  <a:cubicBezTo>
                    <a:pt x="4" y="8"/>
                    <a:pt x="0" y="22"/>
                    <a:pt x="18" y="46"/>
                  </a:cubicBezTo>
                  <a:cubicBezTo>
                    <a:pt x="28" y="61"/>
                    <a:pt x="40" y="71"/>
                    <a:pt x="48" y="71"/>
                  </a:cubicBezTo>
                  <a:cubicBezTo>
                    <a:pt x="51" y="71"/>
                    <a:pt x="54" y="70"/>
                    <a:pt x="56" y="67"/>
                  </a:cubicBezTo>
                  <a:cubicBezTo>
                    <a:pt x="82" y="44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p28"/>
            <p:cNvSpPr/>
            <p:nvPr/>
          </p:nvSpPr>
          <p:spPr>
            <a:xfrm>
              <a:off x="5996000" y="1269450"/>
              <a:ext cx="1225" cy="1425"/>
            </a:xfrm>
            <a:custGeom>
              <a:avLst/>
              <a:gdLst/>
              <a:ahLst/>
              <a:cxnLst/>
              <a:rect l="l" t="t" r="r" b="b"/>
              <a:pathLst>
                <a:path w="49" h="57" extrusionOk="0">
                  <a:moveTo>
                    <a:pt x="23" y="1"/>
                  </a:moveTo>
                  <a:cubicBezTo>
                    <a:pt x="21" y="1"/>
                    <a:pt x="19" y="1"/>
                    <a:pt x="18" y="2"/>
                  </a:cubicBezTo>
                  <a:cubicBezTo>
                    <a:pt x="3" y="5"/>
                    <a:pt x="0" y="22"/>
                    <a:pt x="3" y="40"/>
                  </a:cubicBezTo>
                  <a:cubicBezTo>
                    <a:pt x="8" y="51"/>
                    <a:pt x="14" y="56"/>
                    <a:pt x="20" y="56"/>
                  </a:cubicBezTo>
                  <a:cubicBezTo>
                    <a:pt x="24" y="56"/>
                    <a:pt x="28" y="54"/>
                    <a:pt x="32" y="50"/>
                  </a:cubicBezTo>
                  <a:cubicBezTo>
                    <a:pt x="42" y="40"/>
                    <a:pt x="48" y="26"/>
                    <a:pt x="45" y="16"/>
                  </a:cubicBezTo>
                  <a:cubicBezTo>
                    <a:pt x="42" y="7"/>
                    <a:pt x="32" y="1"/>
                    <a:pt x="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p28"/>
            <p:cNvSpPr/>
            <p:nvPr/>
          </p:nvSpPr>
          <p:spPr>
            <a:xfrm>
              <a:off x="6002075" y="1267900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6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10" y="4"/>
                    <a:pt x="0" y="19"/>
                    <a:pt x="4" y="29"/>
                  </a:cubicBezTo>
                  <a:cubicBezTo>
                    <a:pt x="7" y="39"/>
                    <a:pt x="14" y="46"/>
                    <a:pt x="21" y="46"/>
                  </a:cubicBezTo>
                  <a:cubicBezTo>
                    <a:pt x="28" y="43"/>
                    <a:pt x="34" y="32"/>
                    <a:pt x="39" y="19"/>
                  </a:cubicBezTo>
                  <a:cubicBezTo>
                    <a:pt x="41" y="9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p28"/>
            <p:cNvSpPr/>
            <p:nvPr/>
          </p:nvSpPr>
          <p:spPr>
            <a:xfrm>
              <a:off x="6013775" y="1268575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7" y="0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28"/>
            <p:cNvSpPr/>
            <p:nvPr/>
          </p:nvSpPr>
          <p:spPr>
            <a:xfrm>
              <a:off x="6010050" y="1253325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8" y="0"/>
                  </a:moveTo>
                  <a:cubicBezTo>
                    <a:pt x="8" y="0"/>
                    <a:pt x="1" y="6"/>
                    <a:pt x="3" y="15"/>
                  </a:cubicBezTo>
                  <a:cubicBezTo>
                    <a:pt x="6" y="26"/>
                    <a:pt x="16" y="33"/>
                    <a:pt x="27" y="33"/>
                  </a:cubicBezTo>
                  <a:cubicBezTo>
                    <a:pt x="30" y="33"/>
                    <a:pt x="32" y="33"/>
                    <a:pt x="35" y="32"/>
                  </a:cubicBezTo>
                  <a:cubicBezTo>
                    <a:pt x="45" y="29"/>
                    <a:pt x="56" y="22"/>
                    <a:pt x="53" y="19"/>
                  </a:cubicBezTo>
                  <a:cubicBezTo>
                    <a:pt x="53" y="11"/>
                    <a:pt x="38" y="5"/>
                    <a:pt x="24" y="1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p28"/>
            <p:cNvSpPr/>
            <p:nvPr/>
          </p:nvSpPr>
          <p:spPr>
            <a:xfrm>
              <a:off x="6011175" y="1249600"/>
              <a:ext cx="2150" cy="1125"/>
            </a:xfrm>
            <a:custGeom>
              <a:avLst/>
              <a:gdLst/>
              <a:ahLst/>
              <a:cxnLst/>
              <a:rect l="l" t="t" r="r" b="b"/>
              <a:pathLst>
                <a:path w="86" h="45" extrusionOk="0">
                  <a:moveTo>
                    <a:pt x="32" y="1"/>
                  </a:moveTo>
                  <a:cubicBezTo>
                    <a:pt x="31" y="1"/>
                    <a:pt x="29" y="1"/>
                    <a:pt x="28" y="1"/>
                  </a:cubicBezTo>
                  <a:cubicBezTo>
                    <a:pt x="0" y="8"/>
                    <a:pt x="8" y="19"/>
                    <a:pt x="53" y="35"/>
                  </a:cubicBezTo>
                  <a:cubicBezTo>
                    <a:pt x="67" y="41"/>
                    <a:pt x="77" y="45"/>
                    <a:pt x="80" y="45"/>
                  </a:cubicBezTo>
                  <a:cubicBezTo>
                    <a:pt x="86" y="45"/>
                    <a:pt x="82" y="39"/>
                    <a:pt x="70" y="25"/>
                  </a:cubicBezTo>
                  <a:cubicBezTo>
                    <a:pt x="60" y="13"/>
                    <a:pt x="43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p28"/>
            <p:cNvSpPr/>
            <p:nvPr/>
          </p:nvSpPr>
          <p:spPr>
            <a:xfrm>
              <a:off x="6004825" y="1225875"/>
              <a:ext cx="2650" cy="1325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98" y="0"/>
                  </a:moveTo>
                  <a:cubicBezTo>
                    <a:pt x="93" y="0"/>
                    <a:pt x="83" y="2"/>
                    <a:pt x="67" y="6"/>
                  </a:cubicBezTo>
                  <a:cubicBezTo>
                    <a:pt x="43" y="10"/>
                    <a:pt x="15" y="23"/>
                    <a:pt x="8" y="34"/>
                  </a:cubicBezTo>
                  <a:cubicBezTo>
                    <a:pt x="0" y="47"/>
                    <a:pt x="2" y="53"/>
                    <a:pt x="10" y="53"/>
                  </a:cubicBezTo>
                  <a:cubicBezTo>
                    <a:pt x="20" y="53"/>
                    <a:pt x="40" y="44"/>
                    <a:pt x="67" y="27"/>
                  </a:cubicBezTo>
                  <a:cubicBezTo>
                    <a:pt x="9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p28"/>
            <p:cNvSpPr/>
            <p:nvPr/>
          </p:nvSpPr>
          <p:spPr>
            <a:xfrm>
              <a:off x="6010300" y="1241725"/>
              <a:ext cx="3075" cy="1250"/>
            </a:xfrm>
            <a:custGeom>
              <a:avLst/>
              <a:gdLst/>
              <a:ahLst/>
              <a:cxnLst/>
              <a:rect l="l" t="t" r="r" b="b"/>
              <a:pathLst>
                <a:path w="123" h="50" extrusionOk="0">
                  <a:moveTo>
                    <a:pt x="70" y="1"/>
                  </a:moveTo>
                  <a:cubicBezTo>
                    <a:pt x="56" y="1"/>
                    <a:pt x="42" y="5"/>
                    <a:pt x="28" y="14"/>
                  </a:cubicBezTo>
                  <a:cubicBezTo>
                    <a:pt x="11" y="25"/>
                    <a:pt x="1" y="38"/>
                    <a:pt x="1" y="46"/>
                  </a:cubicBezTo>
                  <a:cubicBezTo>
                    <a:pt x="2" y="48"/>
                    <a:pt x="5" y="49"/>
                    <a:pt x="8" y="49"/>
                  </a:cubicBezTo>
                  <a:cubicBezTo>
                    <a:pt x="14" y="49"/>
                    <a:pt x="24" y="45"/>
                    <a:pt x="35" y="38"/>
                  </a:cubicBezTo>
                  <a:cubicBezTo>
                    <a:pt x="42" y="33"/>
                    <a:pt x="53" y="31"/>
                    <a:pt x="63" y="31"/>
                  </a:cubicBezTo>
                  <a:cubicBezTo>
                    <a:pt x="74" y="31"/>
                    <a:pt x="86" y="33"/>
                    <a:pt x="94" y="38"/>
                  </a:cubicBezTo>
                  <a:cubicBezTo>
                    <a:pt x="105" y="43"/>
                    <a:pt x="112" y="46"/>
                    <a:pt x="117" y="46"/>
                  </a:cubicBezTo>
                  <a:cubicBezTo>
                    <a:pt x="122" y="46"/>
                    <a:pt x="123" y="41"/>
                    <a:pt x="118" y="31"/>
                  </a:cubicBezTo>
                  <a:cubicBezTo>
                    <a:pt x="112" y="12"/>
                    <a:pt x="92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p28"/>
            <p:cNvSpPr/>
            <p:nvPr/>
          </p:nvSpPr>
          <p:spPr>
            <a:xfrm>
              <a:off x="6014500" y="1253850"/>
              <a:ext cx="1375" cy="750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17" y="0"/>
                  </a:moveTo>
                  <a:cubicBezTo>
                    <a:pt x="6" y="0"/>
                    <a:pt x="0" y="6"/>
                    <a:pt x="3" y="15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29" y="29"/>
                    <a:pt x="31" y="29"/>
                    <a:pt x="34" y="29"/>
                  </a:cubicBezTo>
                  <a:cubicBezTo>
                    <a:pt x="44" y="25"/>
                    <a:pt x="54" y="22"/>
                    <a:pt x="51" y="15"/>
                  </a:cubicBezTo>
                  <a:cubicBezTo>
                    <a:pt x="51" y="11"/>
                    <a:pt x="37" y="4"/>
                    <a:pt x="24" y="1"/>
                  </a:cubicBezTo>
                  <a:cubicBezTo>
                    <a:pt x="21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0" name="Google Shape;2400;p28"/>
            <p:cNvSpPr/>
            <p:nvPr/>
          </p:nvSpPr>
          <p:spPr>
            <a:xfrm>
              <a:off x="6013950" y="1241950"/>
              <a:ext cx="2275" cy="950"/>
            </a:xfrm>
            <a:custGeom>
              <a:avLst/>
              <a:gdLst/>
              <a:ahLst/>
              <a:cxnLst/>
              <a:rect l="l" t="t" r="r" b="b"/>
              <a:pathLst>
                <a:path w="91" h="38" extrusionOk="0">
                  <a:moveTo>
                    <a:pt x="42" y="0"/>
                  </a:moveTo>
                  <a:cubicBezTo>
                    <a:pt x="36" y="0"/>
                    <a:pt x="30" y="1"/>
                    <a:pt x="25" y="2"/>
                  </a:cubicBezTo>
                  <a:cubicBezTo>
                    <a:pt x="7" y="8"/>
                    <a:pt x="1" y="19"/>
                    <a:pt x="11" y="26"/>
                  </a:cubicBezTo>
                  <a:cubicBezTo>
                    <a:pt x="19" y="34"/>
                    <a:pt x="35" y="38"/>
                    <a:pt x="51" y="38"/>
                  </a:cubicBezTo>
                  <a:cubicBezTo>
                    <a:pt x="56" y="38"/>
                    <a:pt x="61" y="37"/>
                    <a:pt x="66" y="37"/>
                  </a:cubicBezTo>
                  <a:cubicBezTo>
                    <a:pt x="84" y="29"/>
                    <a:pt x="91" y="19"/>
                    <a:pt x="80" y="8"/>
                  </a:cubicBezTo>
                  <a:cubicBezTo>
                    <a:pt x="72" y="3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1" name="Google Shape;2401;p28"/>
            <p:cNvSpPr/>
            <p:nvPr/>
          </p:nvSpPr>
          <p:spPr>
            <a:xfrm>
              <a:off x="6008050" y="1219300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41" y="0"/>
                  </a:moveTo>
                  <a:cubicBezTo>
                    <a:pt x="24" y="0"/>
                    <a:pt x="9" y="4"/>
                    <a:pt x="4" y="13"/>
                  </a:cubicBezTo>
                  <a:cubicBezTo>
                    <a:pt x="0" y="19"/>
                    <a:pt x="8" y="30"/>
                    <a:pt x="21" y="30"/>
                  </a:cubicBezTo>
                  <a:cubicBezTo>
                    <a:pt x="35" y="30"/>
                    <a:pt x="45" y="40"/>
                    <a:pt x="42" y="51"/>
                  </a:cubicBezTo>
                  <a:cubicBezTo>
                    <a:pt x="36" y="63"/>
                    <a:pt x="40" y="69"/>
                    <a:pt x="49" y="69"/>
                  </a:cubicBezTo>
                  <a:cubicBezTo>
                    <a:pt x="51" y="69"/>
                    <a:pt x="54" y="69"/>
                    <a:pt x="56" y="68"/>
                  </a:cubicBezTo>
                  <a:cubicBezTo>
                    <a:pt x="66" y="65"/>
                    <a:pt x="94" y="65"/>
                    <a:pt x="115" y="65"/>
                  </a:cubicBezTo>
                  <a:cubicBezTo>
                    <a:pt x="118" y="65"/>
                    <a:pt x="121" y="66"/>
                    <a:pt x="123" y="66"/>
                  </a:cubicBezTo>
                  <a:cubicBezTo>
                    <a:pt x="142" y="66"/>
                    <a:pt x="149" y="55"/>
                    <a:pt x="146" y="40"/>
                  </a:cubicBezTo>
                  <a:cubicBezTo>
                    <a:pt x="139" y="19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p28"/>
            <p:cNvSpPr/>
            <p:nvPr/>
          </p:nvSpPr>
          <p:spPr>
            <a:xfrm>
              <a:off x="6012700" y="1217575"/>
              <a:ext cx="750" cy="2450"/>
            </a:xfrm>
            <a:custGeom>
              <a:avLst/>
              <a:gdLst/>
              <a:ahLst/>
              <a:cxnLst/>
              <a:rect l="l" t="t" r="r" b="b"/>
              <a:pathLst>
                <a:path w="30" h="98" extrusionOk="0">
                  <a:moveTo>
                    <a:pt x="16" y="0"/>
                  </a:moveTo>
                  <a:cubicBezTo>
                    <a:pt x="12" y="0"/>
                    <a:pt x="9" y="9"/>
                    <a:pt x="5" y="26"/>
                  </a:cubicBezTo>
                  <a:cubicBezTo>
                    <a:pt x="0" y="69"/>
                    <a:pt x="4" y="97"/>
                    <a:pt x="11" y="97"/>
                  </a:cubicBezTo>
                  <a:cubicBezTo>
                    <a:pt x="14" y="97"/>
                    <a:pt x="18" y="91"/>
                    <a:pt x="22" y="78"/>
                  </a:cubicBezTo>
                  <a:cubicBezTo>
                    <a:pt x="30" y="57"/>
                    <a:pt x="30" y="30"/>
                    <a:pt x="22" y="12"/>
                  </a:cubicBezTo>
                  <a:cubicBezTo>
                    <a:pt x="20" y="4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p28"/>
            <p:cNvSpPr/>
            <p:nvPr/>
          </p:nvSpPr>
          <p:spPr>
            <a:xfrm>
              <a:off x="6011325" y="1213075"/>
              <a:ext cx="1425" cy="1075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6" y="7"/>
                    <a:pt x="18" y="23"/>
                  </a:cubicBezTo>
                  <a:cubicBezTo>
                    <a:pt x="29" y="35"/>
                    <a:pt x="39" y="42"/>
                    <a:pt x="47" y="42"/>
                  </a:cubicBezTo>
                  <a:cubicBezTo>
                    <a:pt x="49" y="42"/>
                    <a:pt x="51" y="41"/>
                    <a:pt x="53" y="39"/>
                  </a:cubicBezTo>
                  <a:cubicBezTo>
                    <a:pt x="57" y="33"/>
                    <a:pt x="47" y="18"/>
                    <a:pt x="26" y="8"/>
                  </a:cubicBezTo>
                  <a:cubicBezTo>
                    <a:pt x="15" y="3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p28"/>
            <p:cNvSpPr/>
            <p:nvPr/>
          </p:nvSpPr>
          <p:spPr>
            <a:xfrm>
              <a:off x="6013250" y="1209150"/>
              <a:ext cx="2300" cy="950"/>
            </a:xfrm>
            <a:custGeom>
              <a:avLst/>
              <a:gdLst/>
              <a:ahLst/>
              <a:cxnLst/>
              <a:rect l="l" t="t" r="r" b="b"/>
              <a:pathLst>
                <a:path w="92" h="38" extrusionOk="0">
                  <a:moveTo>
                    <a:pt x="41" y="1"/>
                  </a:moveTo>
                  <a:cubicBezTo>
                    <a:pt x="36" y="1"/>
                    <a:pt x="30" y="1"/>
                    <a:pt x="25" y="2"/>
                  </a:cubicBezTo>
                  <a:cubicBezTo>
                    <a:pt x="8" y="6"/>
                    <a:pt x="0" y="20"/>
                    <a:pt x="11" y="26"/>
                  </a:cubicBezTo>
                  <a:cubicBezTo>
                    <a:pt x="18" y="33"/>
                    <a:pt x="30" y="37"/>
                    <a:pt x="44" y="37"/>
                  </a:cubicBezTo>
                  <a:cubicBezTo>
                    <a:pt x="51" y="37"/>
                    <a:pt x="59" y="36"/>
                    <a:pt x="66" y="34"/>
                  </a:cubicBezTo>
                  <a:cubicBezTo>
                    <a:pt x="84" y="30"/>
                    <a:pt x="91" y="20"/>
                    <a:pt x="80" y="9"/>
                  </a:cubicBezTo>
                  <a:cubicBezTo>
                    <a:pt x="70" y="4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5" name="Google Shape;2405;p28"/>
            <p:cNvSpPr/>
            <p:nvPr/>
          </p:nvSpPr>
          <p:spPr>
            <a:xfrm>
              <a:off x="6007800" y="1188350"/>
              <a:ext cx="2725" cy="1075"/>
            </a:xfrm>
            <a:custGeom>
              <a:avLst/>
              <a:gdLst/>
              <a:ahLst/>
              <a:cxnLst/>
              <a:rect l="l" t="t" r="r" b="b"/>
              <a:pathLst>
                <a:path w="109" h="43" extrusionOk="0">
                  <a:moveTo>
                    <a:pt x="62" y="1"/>
                  </a:moveTo>
                  <a:cubicBezTo>
                    <a:pt x="51" y="1"/>
                    <a:pt x="38" y="4"/>
                    <a:pt x="28" y="12"/>
                  </a:cubicBezTo>
                  <a:cubicBezTo>
                    <a:pt x="0" y="29"/>
                    <a:pt x="4" y="33"/>
                    <a:pt x="42" y="40"/>
                  </a:cubicBezTo>
                  <a:cubicBezTo>
                    <a:pt x="51" y="42"/>
                    <a:pt x="60" y="43"/>
                    <a:pt x="68" y="43"/>
                  </a:cubicBezTo>
                  <a:cubicBezTo>
                    <a:pt x="98" y="43"/>
                    <a:pt x="108" y="28"/>
                    <a:pt x="84" y="5"/>
                  </a:cubicBezTo>
                  <a:cubicBezTo>
                    <a:pt x="78" y="2"/>
                    <a:pt x="70" y="1"/>
                    <a:pt x="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6" name="Google Shape;2406;p28"/>
            <p:cNvSpPr/>
            <p:nvPr/>
          </p:nvSpPr>
          <p:spPr>
            <a:xfrm>
              <a:off x="6014050" y="1204225"/>
              <a:ext cx="1225" cy="1400"/>
            </a:xfrm>
            <a:custGeom>
              <a:avLst/>
              <a:gdLst/>
              <a:ahLst/>
              <a:cxnLst/>
              <a:rect l="l" t="t" r="r" b="b"/>
              <a:pathLst>
                <a:path w="49" h="56" extrusionOk="0">
                  <a:moveTo>
                    <a:pt x="25" y="1"/>
                  </a:moveTo>
                  <a:cubicBezTo>
                    <a:pt x="23" y="1"/>
                    <a:pt x="20" y="1"/>
                    <a:pt x="18" y="2"/>
                  </a:cubicBezTo>
                  <a:cubicBezTo>
                    <a:pt x="3" y="5"/>
                    <a:pt x="0" y="23"/>
                    <a:pt x="3" y="39"/>
                  </a:cubicBezTo>
                  <a:cubicBezTo>
                    <a:pt x="8" y="50"/>
                    <a:pt x="13" y="56"/>
                    <a:pt x="20" y="56"/>
                  </a:cubicBezTo>
                  <a:cubicBezTo>
                    <a:pt x="23" y="56"/>
                    <a:pt x="27" y="54"/>
                    <a:pt x="31" y="50"/>
                  </a:cubicBezTo>
                  <a:cubicBezTo>
                    <a:pt x="42" y="39"/>
                    <a:pt x="48" y="26"/>
                    <a:pt x="45" y="15"/>
                  </a:cubicBezTo>
                  <a:cubicBezTo>
                    <a:pt x="42" y="7"/>
                    <a:pt x="35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7" name="Google Shape;2407;p28"/>
            <p:cNvSpPr/>
            <p:nvPr/>
          </p:nvSpPr>
          <p:spPr>
            <a:xfrm>
              <a:off x="6014250" y="1199525"/>
              <a:ext cx="850" cy="2025"/>
            </a:xfrm>
            <a:custGeom>
              <a:avLst/>
              <a:gdLst/>
              <a:ahLst/>
              <a:cxnLst/>
              <a:rect l="l" t="t" r="r" b="b"/>
              <a:pathLst>
                <a:path w="34" h="81" extrusionOk="0">
                  <a:moveTo>
                    <a:pt x="16" y="1"/>
                  </a:moveTo>
                  <a:cubicBezTo>
                    <a:pt x="13" y="1"/>
                    <a:pt x="11" y="11"/>
                    <a:pt x="10" y="30"/>
                  </a:cubicBezTo>
                  <a:cubicBezTo>
                    <a:pt x="3" y="67"/>
                    <a:pt x="0" y="81"/>
                    <a:pt x="4" y="81"/>
                  </a:cubicBezTo>
                  <a:cubicBezTo>
                    <a:pt x="7" y="81"/>
                    <a:pt x="12" y="76"/>
                    <a:pt x="20" y="68"/>
                  </a:cubicBezTo>
                  <a:cubicBezTo>
                    <a:pt x="30" y="57"/>
                    <a:pt x="34" y="37"/>
                    <a:pt x="26" y="19"/>
                  </a:cubicBezTo>
                  <a:cubicBezTo>
                    <a:pt x="22" y="7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8" name="Google Shape;2408;p28"/>
            <p:cNvSpPr/>
            <p:nvPr/>
          </p:nvSpPr>
          <p:spPr>
            <a:xfrm>
              <a:off x="6012925" y="1192375"/>
              <a:ext cx="3225" cy="3225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5" y="0"/>
                  </a:moveTo>
                  <a:cubicBezTo>
                    <a:pt x="12" y="0"/>
                    <a:pt x="15" y="5"/>
                    <a:pt x="24" y="14"/>
                  </a:cubicBezTo>
                  <a:cubicBezTo>
                    <a:pt x="38" y="25"/>
                    <a:pt x="34" y="35"/>
                    <a:pt x="17" y="42"/>
                  </a:cubicBezTo>
                  <a:cubicBezTo>
                    <a:pt x="0" y="45"/>
                    <a:pt x="0" y="52"/>
                    <a:pt x="17" y="55"/>
                  </a:cubicBezTo>
                  <a:cubicBezTo>
                    <a:pt x="34" y="63"/>
                    <a:pt x="63" y="80"/>
                    <a:pt x="87" y="97"/>
                  </a:cubicBezTo>
                  <a:lnTo>
                    <a:pt x="128" y="129"/>
                  </a:lnTo>
                  <a:lnTo>
                    <a:pt x="100" y="94"/>
                  </a:lnTo>
                  <a:cubicBezTo>
                    <a:pt x="83" y="73"/>
                    <a:pt x="66" y="49"/>
                    <a:pt x="58" y="35"/>
                  </a:cubicBezTo>
                  <a:cubicBezTo>
                    <a:pt x="52" y="25"/>
                    <a:pt x="38" y="7"/>
                    <a:pt x="24" y="4"/>
                  </a:cubicBezTo>
                  <a:cubicBezTo>
                    <a:pt x="19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09" name="Google Shape;2409;p28"/>
          <p:cNvSpPr/>
          <p:nvPr/>
        </p:nvSpPr>
        <p:spPr>
          <a:xfrm>
            <a:off x="-255126" y="4358741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10" name="Google Shape;2410;p28"/>
          <p:cNvGrpSpPr/>
          <p:nvPr/>
        </p:nvGrpSpPr>
        <p:grpSpPr>
          <a:xfrm>
            <a:off x="134648" y="711760"/>
            <a:ext cx="821456" cy="734432"/>
            <a:chOff x="5897275" y="4736686"/>
            <a:chExt cx="373525" cy="333939"/>
          </a:xfrm>
        </p:grpSpPr>
        <p:sp>
          <p:nvSpPr>
            <p:cNvPr id="2411" name="Google Shape;2411;p28"/>
            <p:cNvSpPr/>
            <p:nvPr/>
          </p:nvSpPr>
          <p:spPr>
            <a:xfrm>
              <a:off x="6025225" y="4736686"/>
              <a:ext cx="245575" cy="181650"/>
            </a:xfrm>
            <a:custGeom>
              <a:avLst/>
              <a:gdLst/>
              <a:ahLst/>
              <a:cxnLst/>
              <a:rect l="l" t="t" r="r" b="b"/>
              <a:pathLst>
                <a:path w="9823" h="7266" extrusionOk="0">
                  <a:moveTo>
                    <a:pt x="1886" y="1"/>
                  </a:moveTo>
                  <a:cubicBezTo>
                    <a:pt x="1683" y="1"/>
                    <a:pt x="1478" y="46"/>
                    <a:pt x="1291" y="136"/>
                  </a:cubicBezTo>
                  <a:cubicBezTo>
                    <a:pt x="874" y="338"/>
                    <a:pt x="989" y="921"/>
                    <a:pt x="1048" y="1371"/>
                  </a:cubicBezTo>
                  <a:cubicBezTo>
                    <a:pt x="990" y="1356"/>
                    <a:pt x="934" y="1349"/>
                    <a:pt x="880" y="1349"/>
                  </a:cubicBezTo>
                  <a:cubicBezTo>
                    <a:pt x="503" y="1349"/>
                    <a:pt x="236" y="1686"/>
                    <a:pt x="139" y="2061"/>
                  </a:cubicBezTo>
                  <a:cubicBezTo>
                    <a:pt x="0" y="2610"/>
                    <a:pt x="240" y="3164"/>
                    <a:pt x="778" y="3356"/>
                  </a:cubicBezTo>
                  <a:cubicBezTo>
                    <a:pt x="874" y="3390"/>
                    <a:pt x="972" y="3404"/>
                    <a:pt x="1072" y="3404"/>
                  </a:cubicBezTo>
                  <a:cubicBezTo>
                    <a:pt x="1352" y="3404"/>
                    <a:pt x="1637" y="3292"/>
                    <a:pt x="1888" y="3189"/>
                  </a:cubicBezTo>
                  <a:cubicBezTo>
                    <a:pt x="2097" y="3106"/>
                    <a:pt x="2296" y="3034"/>
                    <a:pt x="2506" y="3034"/>
                  </a:cubicBezTo>
                  <a:cubicBezTo>
                    <a:pt x="2595" y="3034"/>
                    <a:pt x="2685" y="3047"/>
                    <a:pt x="2780" y="3078"/>
                  </a:cubicBezTo>
                  <a:cubicBezTo>
                    <a:pt x="3084" y="3179"/>
                    <a:pt x="3359" y="3414"/>
                    <a:pt x="3622" y="3585"/>
                  </a:cubicBezTo>
                  <a:cubicBezTo>
                    <a:pt x="4625" y="4237"/>
                    <a:pt x="5711" y="4751"/>
                    <a:pt x="6700" y="5423"/>
                  </a:cubicBezTo>
                  <a:cubicBezTo>
                    <a:pt x="6706" y="5427"/>
                    <a:pt x="6717" y="5433"/>
                    <a:pt x="6727" y="5433"/>
                  </a:cubicBezTo>
                  <a:cubicBezTo>
                    <a:pt x="6644" y="5912"/>
                    <a:pt x="6533" y="6277"/>
                    <a:pt x="6845" y="6700"/>
                  </a:cubicBezTo>
                  <a:cubicBezTo>
                    <a:pt x="7088" y="7031"/>
                    <a:pt x="7544" y="7266"/>
                    <a:pt x="7955" y="7266"/>
                  </a:cubicBezTo>
                  <a:cubicBezTo>
                    <a:pt x="7967" y="7266"/>
                    <a:pt x="7978" y="7266"/>
                    <a:pt x="7990" y="7265"/>
                  </a:cubicBezTo>
                  <a:cubicBezTo>
                    <a:pt x="8792" y="7238"/>
                    <a:pt x="8840" y="6364"/>
                    <a:pt x="8715" y="5739"/>
                  </a:cubicBezTo>
                  <a:lnTo>
                    <a:pt x="8715" y="5739"/>
                  </a:lnTo>
                  <a:cubicBezTo>
                    <a:pt x="8726" y="5739"/>
                    <a:pt x="8737" y="5739"/>
                    <a:pt x="8747" y="5739"/>
                  </a:cubicBezTo>
                  <a:cubicBezTo>
                    <a:pt x="9254" y="5739"/>
                    <a:pt x="9822" y="5412"/>
                    <a:pt x="9673" y="4847"/>
                  </a:cubicBezTo>
                  <a:cubicBezTo>
                    <a:pt x="9572" y="4473"/>
                    <a:pt x="9218" y="4140"/>
                    <a:pt x="8837" y="4056"/>
                  </a:cubicBezTo>
                  <a:cubicBezTo>
                    <a:pt x="8715" y="4031"/>
                    <a:pt x="8596" y="4019"/>
                    <a:pt x="8478" y="4019"/>
                  </a:cubicBezTo>
                  <a:cubicBezTo>
                    <a:pt x="8343" y="4019"/>
                    <a:pt x="8208" y="4034"/>
                    <a:pt x="8070" y="4060"/>
                  </a:cubicBezTo>
                  <a:cubicBezTo>
                    <a:pt x="7825" y="4104"/>
                    <a:pt x="7547" y="4293"/>
                    <a:pt x="7297" y="4293"/>
                  </a:cubicBezTo>
                  <a:cubicBezTo>
                    <a:pt x="7289" y="4293"/>
                    <a:pt x="7281" y="4293"/>
                    <a:pt x="7273" y="4293"/>
                  </a:cubicBezTo>
                  <a:cubicBezTo>
                    <a:pt x="6786" y="4032"/>
                    <a:pt x="6315" y="3755"/>
                    <a:pt x="5840" y="3470"/>
                  </a:cubicBezTo>
                  <a:cubicBezTo>
                    <a:pt x="5319" y="3158"/>
                    <a:pt x="4754" y="2922"/>
                    <a:pt x="4205" y="2665"/>
                  </a:cubicBezTo>
                  <a:cubicBezTo>
                    <a:pt x="3830" y="2492"/>
                    <a:pt x="3432" y="2336"/>
                    <a:pt x="3119" y="2061"/>
                  </a:cubicBezTo>
                  <a:cubicBezTo>
                    <a:pt x="2738" y="1728"/>
                    <a:pt x="3119" y="1170"/>
                    <a:pt x="2984" y="746"/>
                  </a:cubicBezTo>
                  <a:cubicBezTo>
                    <a:pt x="2828" y="254"/>
                    <a:pt x="2366" y="1"/>
                    <a:pt x="18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2" name="Google Shape;2412;p28"/>
            <p:cNvSpPr/>
            <p:nvPr/>
          </p:nvSpPr>
          <p:spPr>
            <a:xfrm>
              <a:off x="5897275" y="4884225"/>
              <a:ext cx="173000" cy="186400"/>
            </a:xfrm>
            <a:custGeom>
              <a:avLst/>
              <a:gdLst/>
              <a:ahLst/>
              <a:cxnLst/>
              <a:rect l="l" t="t" r="r" b="b"/>
              <a:pathLst>
                <a:path w="6920" h="7456" extrusionOk="0">
                  <a:moveTo>
                    <a:pt x="1809" y="1"/>
                  </a:moveTo>
                  <a:cubicBezTo>
                    <a:pt x="1770" y="1"/>
                    <a:pt x="1730" y="3"/>
                    <a:pt x="1691" y="7"/>
                  </a:cubicBezTo>
                  <a:cubicBezTo>
                    <a:pt x="1309" y="45"/>
                    <a:pt x="1236" y="531"/>
                    <a:pt x="1156" y="899"/>
                  </a:cubicBezTo>
                  <a:cubicBezTo>
                    <a:pt x="1060" y="833"/>
                    <a:pt x="960" y="804"/>
                    <a:pt x="862" y="804"/>
                  </a:cubicBezTo>
                  <a:cubicBezTo>
                    <a:pt x="629" y="804"/>
                    <a:pt x="406" y="967"/>
                    <a:pt x="261" y="1180"/>
                  </a:cubicBezTo>
                  <a:cubicBezTo>
                    <a:pt x="1" y="1568"/>
                    <a:pt x="29" y="2068"/>
                    <a:pt x="393" y="2363"/>
                  </a:cubicBezTo>
                  <a:cubicBezTo>
                    <a:pt x="587" y="2522"/>
                    <a:pt x="847" y="2551"/>
                    <a:pt x="1097" y="2551"/>
                  </a:cubicBezTo>
                  <a:cubicBezTo>
                    <a:pt x="1168" y="2551"/>
                    <a:pt x="1238" y="2549"/>
                    <a:pt x="1305" y="2547"/>
                  </a:cubicBezTo>
                  <a:cubicBezTo>
                    <a:pt x="1353" y="2545"/>
                    <a:pt x="1400" y="2543"/>
                    <a:pt x="1447" y="2543"/>
                  </a:cubicBezTo>
                  <a:cubicBezTo>
                    <a:pt x="1654" y="2543"/>
                    <a:pt x="1848" y="2571"/>
                    <a:pt x="2027" y="2710"/>
                  </a:cubicBezTo>
                  <a:cubicBezTo>
                    <a:pt x="2236" y="2873"/>
                    <a:pt x="2385" y="3130"/>
                    <a:pt x="2540" y="3338"/>
                  </a:cubicBezTo>
                  <a:cubicBezTo>
                    <a:pt x="3137" y="4125"/>
                    <a:pt x="3838" y="4826"/>
                    <a:pt x="4418" y="5624"/>
                  </a:cubicBezTo>
                  <a:cubicBezTo>
                    <a:pt x="4425" y="5631"/>
                    <a:pt x="4431" y="5638"/>
                    <a:pt x="4439" y="5642"/>
                  </a:cubicBezTo>
                  <a:cubicBezTo>
                    <a:pt x="4241" y="5989"/>
                    <a:pt x="4053" y="6242"/>
                    <a:pt x="4178" y="6662"/>
                  </a:cubicBezTo>
                  <a:cubicBezTo>
                    <a:pt x="4276" y="6995"/>
                    <a:pt x="4577" y="7314"/>
                    <a:pt x="4910" y="7418"/>
                  </a:cubicBezTo>
                  <a:cubicBezTo>
                    <a:pt x="4990" y="7444"/>
                    <a:pt x="5064" y="7456"/>
                    <a:pt x="5133" y="7456"/>
                  </a:cubicBezTo>
                  <a:cubicBezTo>
                    <a:pt x="5607" y="7456"/>
                    <a:pt x="5832" y="6890"/>
                    <a:pt x="5899" y="6436"/>
                  </a:cubicBezTo>
                  <a:cubicBezTo>
                    <a:pt x="6013" y="6480"/>
                    <a:pt x="6140" y="6504"/>
                    <a:pt x="6264" y="6504"/>
                  </a:cubicBezTo>
                  <a:cubicBezTo>
                    <a:pt x="6571" y="6504"/>
                    <a:pt x="6861" y="6358"/>
                    <a:pt x="6891" y="6010"/>
                  </a:cubicBezTo>
                  <a:cubicBezTo>
                    <a:pt x="6919" y="5690"/>
                    <a:pt x="6735" y="5333"/>
                    <a:pt x="6465" y="5160"/>
                  </a:cubicBezTo>
                  <a:cubicBezTo>
                    <a:pt x="6277" y="5045"/>
                    <a:pt x="6083" y="4982"/>
                    <a:pt x="5864" y="4948"/>
                  </a:cubicBezTo>
                  <a:cubicBezTo>
                    <a:pt x="5820" y="4941"/>
                    <a:pt x="5773" y="4938"/>
                    <a:pt x="5724" y="4938"/>
                  </a:cubicBezTo>
                  <a:cubicBezTo>
                    <a:pt x="5632" y="4938"/>
                    <a:pt x="5533" y="4947"/>
                    <a:pt x="5437" y="4947"/>
                  </a:cubicBezTo>
                  <a:cubicBezTo>
                    <a:pt x="5345" y="4947"/>
                    <a:pt x="5256" y="4939"/>
                    <a:pt x="5181" y="4906"/>
                  </a:cubicBezTo>
                  <a:cubicBezTo>
                    <a:pt x="4876" y="4569"/>
                    <a:pt x="4588" y="4223"/>
                    <a:pt x="4296" y="3869"/>
                  </a:cubicBezTo>
                  <a:cubicBezTo>
                    <a:pt x="3981" y="3480"/>
                    <a:pt x="3602" y="3140"/>
                    <a:pt x="3248" y="2786"/>
                  </a:cubicBezTo>
                  <a:cubicBezTo>
                    <a:pt x="3009" y="2547"/>
                    <a:pt x="2742" y="2314"/>
                    <a:pt x="2575" y="2013"/>
                  </a:cubicBezTo>
                  <a:cubicBezTo>
                    <a:pt x="2370" y="1648"/>
                    <a:pt x="2825" y="1319"/>
                    <a:pt x="2839" y="955"/>
                  </a:cubicBezTo>
                  <a:cubicBezTo>
                    <a:pt x="2859" y="389"/>
                    <a:pt x="2345" y="1"/>
                    <a:pt x="18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13" name="Google Shape;2413;p28"/>
          <p:cNvGrpSpPr/>
          <p:nvPr/>
        </p:nvGrpSpPr>
        <p:grpSpPr>
          <a:xfrm>
            <a:off x="7900598" y="3780332"/>
            <a:ext cx="419556" cy="413909"/>
            <a:chOff x="4129135" y="4735732"/>
            <a:chExt cx="419556" cy="413909"/>
          </a:xfrm>
        </p:grpSpPr>
        <p:sp>
          <p:nvSpPr>
            <p:cNvPr id="2414" name="Google Shape;2414;p28"/>
            <p:cNvSpPr/>
            <p:nvPr/>
          </p:nvSpPr>
          <p:spPr>
            <a:xfrm>
              <a:off x="4144471" y="5002093"/>
              <a:ext cx="124350" cy="107187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5" name="Google Shape;2415;p28"/>
            <p:cNvSpPr/>
            <p:nvPr/>
          </p:nvSpPr>
          <p:spPr>
            <a:xfrm>
              <a:off x="4129135" y="4845908"/>
              <a:ext cx="151368" cy="123464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p28"/>
            <p:cNvSpPr/>
            <p:nvPr/>
          </p:nvSpPr>
          <p:spPr>
            <a:xfrm>
              <a:off x="4263949" y="4903045"/>
              <a:ext cx="284742" cy="246596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7" name="Google Shape;2417;p28"/>
            <p:cNvSpPr/>
            <p:nvPr/>
          </p:nvSpPr>
          <p:spPr>
            <a:xfrm>
              <a:off x="4207144" y="4735732"/>
              <a:ext cx="148710" cy="133208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8" name="Google Shape;2418;p28"/>
            <p:cNvSpPr/>
            <p:nvPr/>
          </p:nvSpPr>
          <p:spPr>
            <a:xfrm>
              <a:off x="4368035" y="4776204"/>
              <a:ext cx="145887" cy="101041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19" name="Google Shape;2419;p28"/>
          <p:cNvGrpSpPr/>
          <p:nvPr/>
        </p:nvGrpSpPr>
        <p:grpSpPr>
          <a:xfrm>
            <a:off x="6511021" y="3929356"/>
            <a:ext cx="309323" cy="305228"/>
            <a:chOff x="4583184" y="5084531"/>
            <a:chExt cx="309323" cy="305228"/>
          </a:xfrm>
        </p:grpSpPr>
        <p:sp>
          <p:nvSpPr>
            <p:cNvPr id="2420" name="Google Shape;2420;p28"/>
            <p:cNvSpPr/>
            <p:nvPr/>
          </p:nvSpPr>
          <p:spPr>
            <a:xfrm>
              <a:off x="4594533" y="5281022"/>
              <a:ext cx="91684" cy="7889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1" name="Google Shape;2421;p28"/>
            <p:cNvSpPr/>
            <p:nvPr/>
          </p:nvSpPr>
          <p:spPr>
            <a:xfrm>
              <a:off x="4583184" y="5165863"/>
              <a:ext cx="111671" cy="91131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2" name="Google Shape;2422;p28"/>
            <p:cNvSpPr/>
            <p:nvPr/>
          </p:nvSpPr>
          <p:spPr>
            <a:xfrm>
              <a:off x="4682508" y="5207940"/>
              <a:ext cx="209999" cy="181819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3" name="Google Shape;2423;p28"/>
            <p:cNvSpPr/>
            <p:nvPr/>
          </p:nvSpPr>
          <p:spPr>
            <a:xfrm>
              <a:off x="4640652" y="5084531"/>
              <a:ext cx="109733" cy="98328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4" name="Google Shape;2424;p28"/>
            <p:cNvSpPr/>
            <p:nvPr/>
          </p:nvSpPr>
          <p:spPr>
            <a:xfrm>
              <a:off x="4759355" y="5114318"/>
              <a:ext cx="107630" cy="74687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25" name="Google Shape;2425;p28"/>
          <p:cNvGrpSpPr/>
          <p:nvPr/>
        </p:nvGrpSpPr>
        <p:grpSpPr>
          <a:xfrm>
            <a:off x="7142968" y="4166428"/>
            <a:ext cx="366572" cy="362752"/>
            <a:chOff x="4648293" y="4608503"/>
            <a:chExt cx="366572" cy="362752"/>
          </a:xfrm>
        </p:grpSpPr>
        <p:sp>
          <p:nvSpPr>
            <p:cNvPr id="2426" name="Google Shape;2426;p28"/>
            <p:cNvSpPr/>
            <p:nvPr/>
          </p:nvSpPr>
          <p:spPr>
            <a:xfrm>
              <a:off x="4652445" y="4816122"/>
              <a:ext cx="106190" cy="90300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7" name="Google Shape;2427;p28"/>
            <p:cNvSpPr/>
            <p:nvPr/>
          </p:nvSpPr>
          <p:spPr>
            <a:xfrm>
              <a:off x="4648293" y="4666913"/>
              <a:ext cx="128945" cy="120142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8" name="Google Shape;2428;p28"/>
            <p:cNvSpPr/>
            <p:nvPr/>
          </p:nvSpPr>
          <p:spPr>
            <a:xfrm>
              <a:off x="4749943" y="4754667"/>
              <a:ext cx="264922" cy="216588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9" name="Google Shape;2429;p28"/>
            <p:cNvSpPr/>
            <p:nvPr/>
          </p:nvSpPr>
          <p:spPr>
            <a:xfrm>
              <a:off x="4740476" y="4608503"/>
              <a:ext cx="132599" cy="111173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0" name="Google Shape;2430;p28"/>
            <p:cNvSpPr/>
            <p:nvPr/>
          </p:nvSpPr>
          <p:spPr>
            <a:xfrm>
              <a:off x="4870528" y="4639784"/>
              <a:ext cx="116100" cy="97332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31" name="Google Shape;2431;p28"/>
          <p:cNvGrpSpPr/>
          <p:nvPr/>
        </p:nvGrpSpPr>
        <p:grpSpPr>
          <a:xfrm>
            <a:off x="8428895" y="973003"/>
            <a:ext cx="1028674" cy="871690"/>
            <a:chOff x="5124150" y="3418675"/>
            <a:chExt cx="584175" cy="495025"/>
          </a:xfrm>
        </p:grpSpPr>
        <p:sp>
          <p:nvSpPr>
            <p:cNvPr id="2432" name="Google Shape;2432;p28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3" name="Google Shape;2433;p28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4" name="Google Shape;2434;p28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5" name="Google Shape;2435;p28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6" name="Google Shape;2436;p28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7" name="Google Shape;2437;p28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8" name="Google Shape;2438;p28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9" name="Google Shape;2439;p28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0" name="Google Shape;2440;p28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1" name="Google Shape;2441;p28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2" name="Google Shape;2442;p28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3" name="Google Shape;2443;p28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4" name="Google Shape;2444;p28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5" name="Google Shape;2445;p28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6" name="Google Shape;2446;p28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7" name="Google Shape;2447;p28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8" name="Google Shape;2448;p28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49" name="Google Shape;2449;p28"/>
          <p:cNvGrpSpPr/>
          <p:nvPr/>
        </p:nvGrpSpPr>
        <p:grpSpPr>
          <a:xfrm rot="-1156625">
            <a:off x="-2225161" y="-1030665"/>
            <a:ext cx="7550046" cy="2647337"/>
            <a:chOff x="5021625" y="1087550"/>
            <a:chExt cx="996900" cy="283625"/>
          </a:xfrm>
        </p:grpSpPr>
        <p:sp>
          <p:nvSpPr>
            <p:cNvPr id="2450" name="Google Shape;2450;p28"/>
            <p:cNvSpPr/>
            <p:nvPr/>
          </p:nvSpPr>
          <p:spPr>
            <a:xfrm>
              <a:off x="5021625" y="1091500"/>
              <a:ext cx="996900" cy="249875"/>
            </a:xfrm>
            <a:custGeom>
              <a:avLst/>
              <a:gdLst/>
              <a:ahLst/>
              <a:cxnLst/>
              <a:rect l="l" t="t" r="r" b="b"/>
              <a:pathLst>
                <a:path w="39876" h="9995" extrusionOk="0">
                  <a:moveTo>
                    <a:pt x="27441" y="108"/>
                  </a:moveTo>
                  <a:cubicBezTo>
                    <a:pt x="27477" y="108"/>
                    <a:pt x="27504" y="146"/>
                    <a:pt x="27470" y="156"/>
                  </a:cubicBezTo>
                  <a:cubicBezTo>
                    <a:pt x="27468" y="157"/>
                    <a:pt x="27466" y="157"/>
                    <a:pt x="27464" y="157"/>
                  </a:cubicBezTo>
                  <a:cubicBezTo>
                    <a:pt x="27455" y="157"/>
                    <a:pt x="27450" y="150"/>
                    <a:pt x="27454" y="139"/>
                  </a:cubicBezTo>
                  <a:cubicBezTo>
                    <a:pt x="27457" y="129"/>
                    <a:pt x="27450" y="119"/>
                    <a:pt x="27433" y="114"/>
                  </a:cubicBezTo>
                  <a:cubicBezTo>
                    <a:pt x="27419" y="111"/>
                    <a:pt x="27422" y="108"/>
                    <a:pt x="27436" y="108"/>
                  </a:cubicBezTo>
                  <a:cubicBezTo>
                    <a:pt x="27438" y="108"/>
                    <a:pt x="27439" y="108"/>
                    <a:pt x="27441" y="108"/>
                  </a:cubicBezTo>
                  <a:close/>
                  <a:moveTo>
                    <a:pt x="28599" y="152"/>
                  </a:moveTo>
                  <a:cubicBezTo>
                    <a:pt x="28601" y="152"/>
                    <a:pt x="28603" y="152"/>
                    <a:pt x="28605" y="153"/>
                  </a:cubicBezTo>
                  <a:cubicBezTo>
                    <a:pt x="28623" y="156"/>
                    <a:pt x="28633" y="164"/>
                    <a:pt x="28636" y="170"/>
                  </a:cubicBezTo>
                  <a:cubicBezTo>
                    <a:pt x="28636" y="174"/>
                    <a:pt x="28629" y="181"/>
                    <a:pt x="28615" y="184"/>
                  </a:cubicBezTo>
                  <a:cubicBezTo>
                    <a:pt x="28614" y="185"/>
                    <a:pt x="28612" y="185"/>
                    <a:pt x="28610" y="185"/>
                  </a:cubicBezTo>
                  <a:cubicBezTo>
                    <a:pt x="28601" y="185"/>
                    <a:pt x="28591" y="179"/>
                    <a:pt x="28588" y="167"/>
                  </a:cubicBezTo>
                  <a:cubicBezTo>
                    <a:pt x="28585" y="158"/>
                    <a:pt x="28589" y="152"/>
                    <a:pt x="28599" y="152"/>
                  </a:cubicBezTo>
                  <a:close/>
                  <a:moveTo>
                    <a:pt x="27339" y="128"/>
                  </a:moveTo>
                  <a:cubicBezTo>
                    <a:pt x="27341" y="128"/>
                    <a:pt x="27340" y="131"/>
                    <a:pt x="27339" y="135"/>
                  </a:cubicBezTo>
                  <a:cubicBezTo>
                    <a:pt x="27332" y="146"/>
                    <a:pt x="27350" y="164"/>
                    <a:pt x="27381" y="170"/>
                  </a:cubicBezTo>
                  <a:cubicBezTo>
                    <a:pt x="27450" y="191"/>
                    <a:pt x="27457" y="226"/>
                    <a:pt x="27395" y="236"/>
                  </a:cubicBezTo>
                  <a:cubicBezTo>
                    <a:pt x="27392" y="236"/>
                    <a:pt x="27388" y="237"/>
                    <a:pt x="27385" y="237"/>
                  </a:cubicBezTo>
                  <a:cubicBezTo>
                    <a:pt x="27328" y="237"/>
                    <a:pt x="27285" y="172"/>
                    <a:pt x="27325" y="139"/>
                  </a:cubicBezTo>
                  <a:cubicBezTo>
                    <a:pt x="27332" y="132"/>
                    <a:pt x="27337" y="128"/>
                    <a:pt x="27339" y="128"/>
                  </a:cubicBezTo>
                  <a:close/>
                  <a:moveTo>
                    <a:pt x="29418" y="221"/>
                  </a:moveTo>
                  <a:cubicBezTo>
                    <a:pt x="29421" y="221"/>
                    <a:pt x="29424" y="222"/>
                    <a:pt x="29427" y="223"/>
                  </a:cubicBezTo>
                  <a:cubicBezTo>
                    <a:pt x="29441" y="226"/>
                    <a:pt x="29455" y="236"/>
                    <a:pt x="29459" y="247"/>
                  </a:cubicBezTo>
                  <a:cubicBezTo>
                    <a:pt x="29461" y="257"/>
                    <a:pt x="29458" y="262"/>
                    <a:pt x="29450" y="262"/>
                  </a:cubicBezTo>
                  <a:cubicBezTo>
                    <a:pt x="29448" y="262"/>
                    <a:pt x="29445" y="261"/>
                    <a:pt x="29441" y="260"/>
                  </a:cubicBezTo>
                  <a:cubicBezTo>
                    <a:pt x="29424" y="257"/>
                    <a:pt x="29410" y="247"/>
                    <a:pt x="29406" y="236"/>
                  </a:cubicBezTo>
                  <a:cubicBezTo>
                    <a:pt x="29404" y="226"/>
                    <a:pt x="29409" y="221"/>
                    <a:pt x="29418" y="221"/>
                  </a:cubicBezTo>
                  <a:close/>
                  <a:moveTo>
                    <a:pt x="28273" y="239"/>
                  </a:moveTo>
                  <a:cubicBezTo>
                    <a:pt x="28276" y="239"/>
                    <a:pt x="28279" y="239"/>
                    <a:pt x="28282" y="239"/>
                  </a:cubicBezTo>
                  <a:cubicBezTo>
                    <a:pt x="28303" y="239"/>
                    <a:pt x="28321" y="244"/>
                    <a:pt x="28321" y="250"/>
                  </a:cubicBezTo>
                  <a:cubicBezTo>
                    <a:pt x="28324" y="253"/>
                    <a:pt x="28311" y="260"/>
                    <a:pt x="28293" y="268"/>
                  </a:cubicBezTo>
                  <a:cubicBezTo>
                    <a:pt x="28288" y="268"/>
                    <a:pt x="28284" y="269"/>
                    <a:pt x="28279" y="269"/>
                  </a:cubicBezTo>
                  <a:cubicBezTo>
                    <a:pt x="28265" y="269"/>
                    <a:pt x="28254" y="264"/>
                    <a:pt x="28251" y="253"/>
                  </a:cubicBezTo>
                  <a:cubicBezTo>
                    <a:pt x="28249" y="245"/>
                    <a:pt x="28258" y="239"/>
                    <a:pt x="28273" y="239"/>
                  </a:cubicBezTo>
                  <a:close/>
                  <a:moveTo>
                    <a:pt x="22107" y="329"/>
                  </a:moveTo>
                  <a:cubicBezTo>
                    <a:pt x="22120" y="329"/>
                    <a:pt x="22132" y="333"/>
                    <a:pt x="22135" y="340"/>
                  </a:cubicBezTo>
                  <a:cubicBezTo>
                    <a:pt x="22138" y="354"/>
                    <a:pt x="22131" y="364"/>
                    <a:pt x="22117" y="368"/>
                  </a:cubicBezTo>
                  <a:cubicBezTo>
                    <a:pt x="22107" y="368"/>
                    <a:pt x="22090" y="364"/>
                    <a:pt x="22076" y="354"/>
                  </a:cubicBezTo>
                  <a:cubicBezTo>
                    <a:pt x="22066" y="348"/>
                    <a:pt x="22072" y="337"/>
                    <a:pt x="22093" y="330"/>
                  </a:cubicBezTo>
                  <a:cubicBezTo>
                    <a:pt x="22098" y="329"/>
                    <a:pt x="22102" y="329"/>
                    <a:pt x="22107" y="329"/>
                  </a:cubicBezTo>
                  <a:close/>
                  <a:moveTo>
                    <a:pt x="31541" y="403"/>
                  </a:moveTo>
                  <a:cubicBezTo>
                    <a:pt x="31599" y="403"/>
                    <a:pt x="31690" y="415"/>
                    <a:pt x="31693" y="423"/>
                  </a:cubicBezTo>
                  <a:cubicBezTo>
                    <a:pt x="31696" y="429"/>
                    <a:pt x="31671" y="435"/>
                    <a:pt x="31637" y="435"/>
                  </a:cubicBezTo>
                  <a:cubicBezTo>
                    <a:pt x="31629" y="435"/>
                    <a:pt x="31621" y="435"/>
                    <a:pt x="31613" y="434"/>
                  </a:cubicBezTo>
                  <a:cubicBezTo>
                    <a:pt x="31526" y="431"/>
                    <a:pt x="31471" y="413"/>
                    <a:pt x="31505" y="406"/>
                  </a:cubicBezTo>
                  <a:cubicBezTo>
                    <a:pt x="31513" y="404"/>
                    <a:pt x="31526" y="403"/>
                    <a:pt x="31541" y="403"/>
                  </a:cubicBezTo>
                  <a:close/>
                  <a:moveTo>
                    <a:pt x="35114" y="1092"/>
                  </a:moveTo>
                  <a:cubicBezTo>
                    <a:pt x="35121" y="1092"/>
                    <a:pt x="35125" y="1102"/>
                    <a:pt x="35131" y="1121"/>
                  </a:cubicBezTo>
                  <a:cubicBezTo>
                    <a:pt x="35138" y="1142"/>
                    <a:pt x="35135" y="1166"/>
                    <a:pt x="35124" y="1169"/>
                  </a:cubicBezTo>
                  <a:cubicBezTo>
                    <a:pt x="35121" y="1170"/>
                    <a:pt x="35117" y="1170"/>
                    <a:pt x="35114" y="1170"/>
                  </a:cubicBezTo>
                  <a:cubicBezTo>
                    <a:pt x="35083" y="1170"/>
                    <a:pt x="35071" y="1142"/>
                    <a:pt x="35093" y="1110"/>
                  </a:cubicBezTo>
                  <a:cubicBezTo>
                    <a:pt x="35103" y="1098"/>
                    <a:pt x="35109" y="1092"/>
                    <a:pt x="35114" y="1092"/>
                  </a:cubicBezTo>
                  <a:close/>
                  <a:moveTo>
                    <a:pt x="35235" y="1562"/>
                  </a:moveTo>
                  <a:cubicBezTo>
                    <a:pt x="35242" y="1562"/>
                    <a:pt x="35248" y="1568"/>
                    <a:pt x="35252" y="1582"/>
                  </a:cubicBezTo>
                  <a:cubicBezTo>
                    <a:pt x="35260" y="1592"/>
                    <a:pt x="35249" y="1603"/>
                    <a:pt x="35239" y="1607"/>
                  </a:cubicBezTo>
                  <a:cubicBezTo>
                    <a:pt x="35225" y="1610"/>
                    <a:pt x="35222" y="1624"/>
                    <a:pt x="35225" y="1642"/>
                  </a:cubicBezTo>
                  <a:cubicBezTo>
                    <a:pt x="35232" y="1659"/>
                    <a:pt x="35225" y="1672"/>
                    <a:pt x="35211" y="1676"/>
                  </a:cubicBezTo>
                  <a:cubicBezTo>
                    <a:pt x="35206" y="1678"/>
                    <a:pt x="35201" y="1679"/>
                    <a:pt x="35197" y="1679"/>
                  </a:cubicBezTo>
                  <a:cubicBezTo>
                    <a:pt x="35193" y="1679"/>
                    <a:pt x="35190" y="1678"/>
                    <a:pt x="35190" y="1676"/>
                  </a:cubicBezTo>
                  <a:cubicBezTo>
                    <a:pt x="35187" y="1616"/>
                    <a:pt x="35214" y="1562"/>
                    <a:pt x="35235" y="1562"/>
                  </a:cubicBezTo>
                  <a:close/>
                  <a:moveTo>
                    <a:pt x="35355" y="1748"/>
                  </a:moveTo>
                  <a:cubicBezTo>
                    <a:pt x="35368" y="1748"/>
                    <a:pt x="35377" y="1754"/>
                    <a:pt x="35374" y="1763"/>
                  </a:cubicBezTo>
                  <a:cubicBezTo>
                    <a:pt x="35371" y="1776"/>
                    <a:pt x="35356" y="1791"/>
                    <a:pt x="35343" y="1794"/>
                  </a:cubicBezTo>
                  <a:cubicBezTo>
                    <a:pt x="35341" y="1794"/>
                    <a:pt x="35339" y="1795"/>
                    <a:pt x="35338" y="1795"/>
                  </a:cubicBezTo>
                  <a:cubicBezTo>
                    <a:pt x="35329" y="1795"/>
                    <a:pt x="35322" y="1789"/>
                    <a:pt x="35318" y="1780"/>
                  </a:cubicBezTo>
                  <a:cubicBezTo>
                    <a:pt x="35315" y="1766"/>
                    <a:pt x="35326" y="1756"/>
                    <a:pt x="35346" y="1749"/>
                  </a:cubicBezTo>
                  <a:cubicBezTo>
                    <a:pt x="35350" y="1748"/>
                    <a:pt x="35352" y="1748"/>
                    <a:pt x="35355" y="1748"/>
                  </a:cubicBezTo>
                  <a:close/>
                  <a:moveTo>
                    <a:pt x="12443" y="1685"/>
                  </a:moveTo>
                  <a:cubicBezTo>
                    <a:pt x="12459" y="1685"/>
                    <a:pt x="12462" y="1694"/>
                    <a:pt x="12462" y="1714"/>
                  </a:cubicBezTo>
                  <a:cubicBezTo>
                    <a:pt x="12462" y="1738"/>
                    <a:pt x="12449" y="1752"/>
                    <a:pt x="12428" y="1752"/>
                  </a:cubicBezTo>
                  <a:cubicBezTo>
                    <a:pt x="12426" y="1752"/>
                    <a:pt x="12423" y="1752"/>
                    <a:pt x="12421" y="1752"/>
                  </a:cubicBezTo>
                  <a:cubicBezTo>
                    <a:pt x="12402" y="1752"/>
                    <a:pt x="12394" y="1766"/>
                    <a:pt x="12404" y="1797"/>
                  </a:cubicBezTo>
                  <a:cubicBezTo>
                    <a:pt x="12409" y="1820"/>
                    <a:pt x="12412" y="1830"/>
                    <a:pt x="12409" y="1830"/>
                  </a:cubicBezTo>
                  <a:cubicBezTo>
                    <a:pt x="12408" y="1830"/>
                    <a:pt x="12402" y="1822"/>
                    <a:pt x="12393" y="1808"/>
                  </a:cubicBezTo>
                  <a:cubicBezTo>
                    <a:pt x="12373" y="1776"/>
                    <a:pt x="12341" y="1756"/>
                    <a:pt x="12308" y="1756"/>
                  </a:cubicBezTo>
                  <a:cubicBezTo>
                    <a:pt x="12302" y="1756"/>
                    <a:pt x="12295" y="1757"/>
                    <a:pt x="12289" y="1759"/>
                  </a:cubicBezTo>
                  <a:cubicBezTo>
                    <a:pt x="12279" y="1763"/>
                    <a:pt x="12282" y="1770"/>
                    <a:pt x="12295" y="1780"/>
                  </a:cubicBezTo>
                  <a:cubicBezTo>
                    <a:pt x="12307" y="1789"/>
                    <a:pt x="12307" y="1795"/>
                    <a:pt x="12299" y="1795"/>
                  </a:cubicBezTo>
                  <a:cubicBezTo>
                    <a:pt x="12297" y="1795"/>
                    <a:pt x="12295" y="1794"/>
                    <a:pt x="12292" y="1794"/>
                  </a:cubicBezTo>
                  <a:cubicBezTo>
                    <a:pt x="12275" y="1791"/>
                    <a:pt x="12254" y="1773"/>
                    <a:pt x="12240" y="1752"/>
                  </a:cubicBezTo>
                  <a:cubicBezTo>
                    <a:pt x="12225" y="1729"/>
                    <a:pt x="12223" y="1719"/>
                    <a:pt x="12240" y="1719"/>
                  </a:cubicBezTo>
                  <a:cubicBezTo>
                    <a:pt x="12245" y="1719"/>
                    <a:pt x="12252" y="1720"/>
                    <a:pt x="12261" y="1721"/>
                  </a:cubicBezTo>
                  <a:cubicBezTo>
                    <a:pt x="12266" y="1723"/>
                    <a:pt x="12272" y="1723"/>
                    <a:pt x="12279" y="1723"/>
                  </a:cubicBezTo>
                  <a:cubicBezTo>
                    <a:pt x="12306" y="1723"/>
                    <a:pt x="12346" y="1714"/>
                    <a:pt x="12383" y="1701"/>
                  </a:cubicBezTo>
                  <a:cubicBezTo>
                    <a:pt x="12412" y="1690"/>
                    <a:pt x="12431" y="1685"/>
                    <a:pt x="12443" y="1685"/>
                  </a:cubicBezTo>
                  <a:close/>
                  <a:moveTo>
                    <a:pt x="11806" y="1884"/>
                  </a:moveTo>
                  <a:cubicBezTo>
                    <a:pt x="11818" y="1884"/>
                    <a:pt x="11823" y="1889"/>
                    <a:pt x="11821" y="1898"/>
                  </a:cubicBezTo>
                  <a:cubicBezTo>
                    <a:pt x="11817" y="1912"/>
                    <a:pt x="11800" y="1925"/>
                    <a:pt x="11783" y="1930"/>
                  </a:cubicBezTo>
                  <a:cubicBezTo>
                    <a:pt x="11778" y="1930"/>
                    <a:pt x="11774" y="1931"/>
                    <a:pt x="11770" y="1931"/>
                  </a:cubicBezTo>
                  <a:cubicBezTo>
                    <a:pt x="11757" y="1931"/>
                    <a:pt x="11747" y="1927"/>
                    <a:pt x="11744" y="1919"/>
                  </a:cubicBezTo>
                  <a:cubicBezTo>
                    <a:pt x="11741" y="1909"/>
                    <a:pt x="11758" y="1895"/>
                    <a:pt x="11783" y="1888"/>
                  </a:cubicBezTo>
                  <a:cubicBezTo>
                    <a:pt x="11792" y="1885"/>
                    <a:pt x="11800" y="1884"/>
                    <a:pt x="11806" y="1884"/>
                  </a:cubicBezTo>
                  <a:close/>
                  <a:moveTo>
                    <a:pt x="12920" y="1902"/>
                  </a:moveTo>
                  <a:cubicBezTo>
                    <a:pt x="12940" y="1902"/>
                    <a:pt x="12963" y="1908"/>
                    <a:pt x="12972" y="1919"/>
                  </a:cubicBezTo>
                  <a:cubicBezTo>
                    <a:pt x="12982" y="1933"/>
                    <a:pt x="12969" y="1940"/>
                    <a:pt x="12937" y="1940"/>
                  </a:cubicBezTo>
                  <a:cubicBezTo>
                    <a:pt x="12934" y="1940"/>
                    <a:pt x="12930" y="1940"/>
                    <a:pt x="12927" y="1940"/>
                  </a:cubicBezTo>
                  <a:cubicBezTo>
                    <a:pt x="12904" y="1940"/>
                    <a:pt x="12885" y="1932"/>
                    <a:pt x="12882" y="1922"/>
                  </a:cubicBezTo>
                  <a:cubicBezTo>
                    <a:pt x="12877" y="1909"/>
                    <a:pt x="12897" y="1902"/>
                    <a:pt x="12920" y="1902"/>
                  </a:cubicBezTo>
                  <a:close/>
                  <a:moveTo>
                    <a:pt x="12778" y="1918"/>
                  </a:moveTo>
                  <a:cubicBezTo>
                    <a:pt x="12780" y="1918"/>
                    <a:pt x="12783" y="1918"/>
                    <a:pt x="12785" y="1919"/>
                  </a:cubicBezTo>
                  <a:cubicBezTo>
                    <a:pt x="12799" y="1922"/>
                    <a:pt x="12812" y="1930"/>
                    <a:pt x="12812" y="1936"/>
                  </a:cubicBezTo>
                  <a:cubicBezTo>
                    <a:pt x="12816" y="1940"/>
                    <a:pt x="12806" y="1946"/>
                    <a:pt x="12795" y="1950"/>
                  </a:cubicBezTo>
                  <a:cubicBezTo>
                    <a:pt x="12793" y="1951"/>
                    <a:pt x="12791" y="1951"/>
                    <a:pt x="12789" y="1951"/>
                  </a:cubicBezTo>
                  <a:cubicBezTo>
                    <a:pt x="12777" y="1951"/>
                    <a:pt x="12767" y="1944"/>
                    <a:pt x="12764" y="1933"/>
                  </a:cubicBezTo>
                  <a:cubicBezTo>
                    <a:pt x="12761" y="1924"/>
                    <a:pt x="12768" y="1918"/>
                    <a:pt x="12778" y="1918"/>
                  </a:cubicBezTo>
                  <a:close/>
                  <a:moveTo>
                    <a:pt x="11929" y="2070"/>
                  </a:moveTo>
                  <a:cubicBezTo>
                    <a:pt x="11930" y="2070"/>
                    <a:pt x="11933" y="2071"/>
                    <a:pt x="11935" y="2071"/>
                  </a:cubicBezTo>
                  <a:cubicBezTo>
                    <a:pt x="11952" y="2075"/>
                    <a:pt x="11962" y="2082"/>
                    <a:pt x="11967" y="2085"/>
                  </a:cubicBezTo>
                  <a:cubicBezTo>
                    <a:pt x="11967" y="2092"/>
                    <a:pt x="11959" y="2099"/>
                    <a:pt x="11946" y="2103"/>
                  </a:cubicBezTo>
                  <a:cubicBezTo>
                    <a:pt x="11935" y="2103"/>
                    <a:pt x="11921" y="2096"/>
                    <a:pt x="11917" y="2085"/>
                  </a:cubicBezTo>
                  <a:cubicBezTo>
                    <a:pt x="11915" y="2077"/>
                    <a:pt x="11919" y="2070"/>
                    <a:pt x="11929" y="2070"/>
                  </a:cubicBezTo>
                  <a:close/>
                  <a:moveTo>
                    <a:pt x="35490" y="2022"/>
                  </a:moveTo>
                  <a:cubicBezTo>
                    <a:pt x="35500" y="2022"/>
                    <a:pt x="35507" y="2033"/>
                    <a:pt x="35510" y="2061"/>
                  </a:cubicBezTo>
                  <a:cubicBezTo>
                    <a:pt x="35513" y="2089"/>
                    <a:pt x="35505" y="2113"/>
                    <a:pt x="35495" y="2117"/>
                  </a:cubicBezTo>
                  <a:cubicBezTo>
                    <a:pt x="35494" y="2117"/>
                    <a:pt x="35493" y="2117"/>
                    <a:pt x="35491" y="2117"/>
                  </a:cubicBezTo>
                  <a:cubicBezTo>
                    <a:pt x="35459" y="2117"/>
                    <a:pt x="35448" y="2046"/>
                    <a:pt x="35478" y="2026"/>
                  </a:cubicBezTo>
                  <a:cubicBezTo>
                    <a:pt x="35483" y="2024"/>
                    <a:pt x="35487" y="2022"/>
                    <a:pt x="35490" y="2022"/>
                  </a:cubicBezTo>
                  <a:close/>
                  <a:moveTo>
                    <a:pt x="35422" y="2206"/>
                  </a:moveTo>
                  <a:cubicBezTo>
                    <a:pt x="35429" y="2206"/>
                    <a:pt x="35436" y="2209"/>
                    <a:pt x="35443" y="2214"/>
                  </a:cubicBezTo>
                  <a:cubicBezTo>
                    <a:pt x="35454" y="2224"/>
                    <a:pt x="35447" y="2234"/>
                    <a:pt x="35430" y="2238"/>
                  </a:cubicBezTo>
                  <a:cubicBezTo>
                    <a:pt x="35420" y="2241"/>
                    <a:pt x="35411" y="2242"/>
                    <a:pt x="35405" y="2242"/>
                  </a:cubicBezTo>
                  <a:cubicBezTo>
                    <a:pt x="35388" y="2242"/>
                    <a:pt x="35387" y="2231"/>
                    <a:pt x="35406" y="2214"/>
                  </a:cubicBezTo>
                  <a:cubicBezTo>
                    <a:pt x="35409" y="2209"/>
                    <a:pt x="35415" y="2206"/>
                    <a:pt x="35422" y="2206"/>
                  </a:cubicBezTo>
                  <a:close/>
                  <a:moveTo>
                    <a:pt x="35563" y="2188"/>
                  </a:moveTo>
                  <a:cubicBezTo>
                    <a:pt x="35565" y="2188"/>
                    <a:pt x="35567" y="2191"/>
                    <a:pt x="35568" y="2196"/>
                  </a:cubicBezTo>
                  <a:cubicBezTo>
                    <a:pt x="35572" y="2210"/>
                    <a:pt x="35568" y="2228"/>
                    <a:pt x="35558" y="2238"/>
                  </a:cubicBezTo>
                  <a:cubicBezTo>
                    <a:pt x="35550" y="2245"/>
                    <a:pt x="35545" y="2249"/>
                    <a:pt x="35542" y="2249"/>
                  </a:cubicBezTo>
                  <a:cubicBezTo>
                    <a:pt x="35537" y="2249"/>
                    <a:pt x="35540" y="2237"/>
                    <a:pt x="35551" y="2210"/>
                  </a:cubicBezTo>
                  <a:cubicBezTo>
                    <a:pt x="35555" y="2195"/>
                    <a:pt x="35560" y="2188"/>
                    <a:pt x="35563" y="2188"/>
                  </a:cubicBezTo>
                  <a:close/>
                  <a:moveTo>
                    <a:pt x="35567" y="2462"/>
                  </a:moveTo>
                  <a:cubicBezTo>
                    <a:pt x="35576" y="2462"/>
                    <a:pt x="35589" y="2466"/>
                    <a:pt x="35600" y="2474"/>
                  </a:cubicBezTo>
                  <a:cubicBezTo>
                    <a:pt x="35610" y="2481"/>
                    <a:pt x="35603" y="2495"/>
                    <a:pt x="35582" y="2498"/>
                  </a:cubicBezTo>
                  <a:cubicBezTo>
                    <a:pt x="35578" y="2499"/>
                    <a:pt x="35573" y="2500"/>
                    <a:pt x="35569" y="2500"/>
                  </a:cubicBezTo>
                  <a:cubicBezTo>
                    <a:pt x="35555" y="2500"/>
                    <a:pt x="35543" y="2496"/>
                    <a:pt x="35540" y="2488"/>
                  </a:cubicBezTo>
                  <a:cubicBezTo>
                    <a:pt x="35537" y="2478"/>
                    <a:pt x="35544" y="2467"/>
                    <a:pt x="35558" y="2463"/>
                  </a:cubicBezTo>
                  <a:cubicBezTo>
                    <a:pt x="35560" y="2463"/>
                    <a:pt x="35563" y="2462"/>
                    <a:pt x="35567" y="2462"/>
                  </a:cubicBezTo>
                  <a:close/>
                  <a:moveTo>
                    <a:pt x="39549" y="4031"/>
                  </a:moveTo>
                  <a:cubicBezTo>
                    <a:pt x="39558" y="4031"/>
                    <a:pt x="39567" y="4042"/>
                    <a:pt x="39572" y="4060"/>
                  </a:cubicBezTo>
                  <a:cubicBezTo>
                    <a:pt x="39578" y="4079"/>
                    <a:pt x="39573" y="4095"/>
                    <a:pt x="39561" y="4095"/>
                  </a:cubicBezTo>
                  <a:cubicBezTo>
                    <a:pt x="39560" y="4095"/>
                    <a:pt x="39559" y="4095"/>
                    <a:pt x="39558" y="4095"/>
                  </a:cubicBezTo>
                  <a:cubicBezTo>
                    <a:pt x="39544" y="4087"/>
                    <a:pt x="39531" y="4080"/>
                    <a:pt x="39527" y="4070"/>
                  </a:cubicBezTo>
                  <a:cubicBezTo>
                    <a:pt x="39523" y="4060"/>
                    <a:pt x="39531" y="4045"/>
                    <a:pt x="39540" y="4035"/>
                  </a:cubicBezTo>
                  <a:cubicBezTo>
                    <a:pt x="39543" y="4033"/>
                    <a:pt x="39546" y="4031"/>
                    <a:pt x="39549" y="4031"/>
                  </a:cubicBezTo>
                  <a:close/>
                  <a:moveTo>
                    <a:pt x="39192" y="4538"/>
                  </a:moveTo>
                  <a:cubicBezTo>
                    <a:pt x="39193" y="4538"/>
                    <a:pt x="39194" y="4538"/>
                    <a:pt x="39194" y="4538"/>
                  </a:cubicBezTo>
                  <a:cubicBezTo>
                    <a:pt x="39241" y="4619"/>
                    <a:pt x="39248" y="4639"/>
                    <a:pt x="39193" y="4639"/>
                  </a:cubicBezTo>
                  <a:cubicBezTo>
                    <a:pt x="39179" y="4639"/>
                    <a:pt x="39161" y="4638"/>
                    <a:pt x="39138" y="4636"/>
                  </a:cubicBezTo>
                  <a:cubicBezTo>
                    <a:pt x="39103" y="4636"/>
                    <a:pt x="39073" y="4622"/>
                    <a:pt x="39069" y="4607"/>
                  </a:cubicBezTo>
                  <a:cubicBezTo>
                    <a:pt x="39066" y="4599"/>
                    <a:pt x="39076" y="4589"/>
                    <a:pt x="39092" y="4589"/>
                  </a:cubicBezTo>
                  <a:cubicBezTo>
                    <a:pt x="39095" y="4589"/>
                    <a:pt x="39097" y="4590"/>
                    <a:pt x="39100" y="4590"/>
                  </a:cubicBezTo>
                  <a:cubicBezTo>
                    <a:pt x="39124" y="4590"/>
                    <a:pt x="39152" y="4580"/>
                    <a:pt x="39166" y="4562"/>
                  </a:cubicBezTo>
                  <a:cubicBezTo>
                    <a:pt x="39178" y="4547"/>
                    <a:pt x="39187" y="4538"/>
                    <a:pt x="39192" y="4538"/>
                  </a:cubicBezTo>
                  <a:close/>
                  <a:moveTo>
                    <a:pt x="13410" y="4843"/>
                  </a:moveTo>
                  <a:cubicBezTo>
                    <a:pt x="13415" y="4843"/>
                    <a:pt x="13420" y="4846"/>
                    <a:pt x="13424" y="4854"/>
                  </a:cubicBezTo>
                  <a:cubicBezTo>
                    <a:pt x="13427" y="4865"/>
                    <a:pt x="13416" y="4875"/>
                    <a:pt x="13406" y="4878"/>
                  </a:cubicBezTo>
                  <a:cubicBezTo>
                    <a:pt x="13400" y="4879"/>
                    <a:pt x="13395" y="4880"/>
                    <a:pt x="13391" y="4880"/>
                  </a:cubicBezTo>
                  <a:cubicBezTo>
                    <a:pt x="13385" y="4880"/>
                    <a:pt x="13382" y="4879"/>
                    <a:pt x="13382" y="4875"/>
                  </a:cubicBezTo>
                  <a:cubicBezTo>
                    <a:pt x="13378" y="4871"/>
                    <a:pt x="13385" y="4861"/>
                    <a:pt x="13395" y="4851"/>
                  </a:cubicBezTo>
                  <a:cubicBezTo>
                    <a:pt x="13400" y="4846"/>
                    <a:pt x="13405" y="4843"/>
                    <a:pt x="13410" y="4843"/>
                  </a:cubicBezTo>
                  <a:close/>
                  <a:moveTo>
                    <a:pt x="31952" y="4888"/>
                  </a:moveTo>
                  <a:cubicBezTo>
                    <a:pt x="31961" y="4888"/>
                    <a:pt x="31971" y="4895"/>
                    <a:pt x="31974" y="4906"/>
                  </a:cubicBezTo>
                  <a:cubicBezTo>
                    <a:pt x="31977" y="4915"/>
                    <a:pt x="31970" y="4921"/>
                    <a:pt x="31960" y="4921"/>
                  </a:cubicBezTo>
                  <a:cubicBezTo>
                    <a:pt x="31958" y="4921"/>
                    <a:pt x="31956" y="4920"/>
                    <a:pt x="31953" y="4920"/>
                  </a:cubicBezTo>
                  <a:cubicBezTo>
                    <a:pt x="31939" y="4916"/>
                    <a:pt x="31925" y="4910"/>
                    <a:pt x="31925" y="4902"/>
                  </a:cubicBezTo>
                  <a:cubicBezTo>
                    <a:pt x="31925" y="4899"/>
                    <a:pt x="31933" y="4892"/>
                    <a:pt x="31946" y="4889"/>
                  </a:cubicBezTo>
                  <a:cubicBezTo>
                    <a:pt x="31948" y="4888"/>
                    <a:pt x="31950" y="4888"/>
                    <a:pt x="31952" y="4888"/>
                  </a:cubicBezTo>
                  <a:close/>
                  <a:moveTo>
                    <a:pt x="341" y="5082"/>
                  </a:moveTo>
                  <a:cubicBezTo>
                    <a:pt x="346" y="5082"/>
                    <a:pt x="347" y="5091"/>
                    <a:pt x="347" y="5110"/>
                  </a:cubicBezTo>
                  <a:cubicBezTo>
                    <a:pt x="347" y="5135"/>
                    <a:pt x="340" y="5159"/>
                    <a:pt x="330" y="5159"/>
                  </a:cubicBezTo>
                  <a:cubicBezTo>
                    <a:pt x="326" y="5161"/>
                    <a:pt x="323" y="5161"/>
                    <a:pt x="320" y="5161"/>
                  </a:cubicBezTo>
                  <a:cubicBezTo>
                    <a:pt x="298" y="5161"/>
                    <a:pt x="299" y="5131"/>
                    <a:pt x="323" y="5100"/>
                  </a:cubicBezTo>
                  <a:cubicBezTo>
                    <a:pt x="332" y="5088"/>
                    <a:pt x="338" y="5082"/>
                    <a:pt x="341" y="5082"/>
                  </a:cubicBezTo>
                  <a:close/>
                  <a:moveTo>
                    <a:pt x="39303" y="5190"/>
                  </a:moveTo>
                  <a:cubicBezTo>
                    <a:pt x="39315" y="5190"/>
                    <a:pt x="39326" y="5200"/>
                    <a:pt x="39332" y="5214"/>
                  </a:cubicBezTo>
                  <a:cubicBezTo>
                    <a:pt x="39336" y="5232"/>
                    <a:pt x="39322" y="5249"/>
                    <a:pt x="39298" y="5256"/>
                  </a:cubicBezTo>
                  <a:cubicBezTo>
                    <a:pt x="39284" y="5260"/>
                    <a:pt x="39272" y="5262"/>
                    <a:pt x="39263" y="5262"/>
                  </a:cubicBezTo>
                  <a:cubicBezTo>
                    <a:pt x="39254" y="5262"/>
                    <a:pt x="39249" y="5260"/>
                    <a:pt x="39249" y="5256"/>
                  </a:cubicBezTo>
                  <a:cubicBezTo>
                    <a:pt x="39246" y="5253"/>
                    <a:pt x="39260" y="5243"/>
                    <a:pt x="39281" y="5239"/>
                  </a:cubicBezTo>
                  <a:cubicBezTo>
                    <a:pt x="39302" y="5232"/>
                    <a:pt x="39308" y="5222"/>
                    <a:pt x="39294" y="5211"/>
                  </a:cubicBezTo>
                  <a:cubicBezTo>
                    <a:pt x="39284" y="5204"/>
                    <a:pt x="39287" y="5194"/>
                    <a:pt x="39298" y="5190"/>
                  </a:cubicBezTo>
                  <a:cubicBezTo>
                    <a:pt x="39300" y="5190"/>
                    <a:pt x="39301" y="5190"/>
                    <a:pt x="39303" y="5190"/>
                  </a:cubicBezTo>
                  <a:close/>
                  <a:moveTo>
                    <a:pt x="271" y="5408"/>
                  </a:moveTo>
                  <a:cubicBezTo>
                    <a:pt x="282" y="5408"/>
                    <a:pt x="293" y="5414"/>
                    <a:pt x="295" y="5423"/>
                  </a:cubicBezTo>
                  <a:cubicBezTo>
                    <a:pt x="299" y="5437"/>
                    <a:pt x="292" y="5448"/>
                    <a:pt x="278" y="5451"/>
                  </a:cubicBezTo>
                  <a:cubicBezTo>
                    <a:pt x="275" y="5451"/>
                    <a:pt x="273" y="5452"/>
                    <a:pt x="271" y="5452"/>
                  </a:cubicBezTo>
                  <a:cubicBezTo>
                    <a:pt x="260" y="5452"/>
                    <a:pt x="253" y="5446"/>
                    <a:pt x="250" y="5437"/>
                  </a:cubicBezTo>
                  <a:cubicBezTo>
                    <a:pt x="247" y="5423"/>
                    <a:pt x="254" y="5413"/>
                    <a:pt x="264" y="5409"/>
                  </a:cubicBezTo>
                  <a:cubicBezTo>
                    <a:pt x="266" y="5409"/>
                    <a:pt x="269" y="5408"/>
                    <a:pt x="271" y="5408"/>
                  </a:cubicBezTo>
                  <a:close/>
                  <a:moveTo>
                    <a:pt x="39470" y="5537"/>
                  </a:moveTo>
                  <a:cubicBezTo>
                    <a:pt x="39472" y="5537"/>
                    <a:pt x="39475" y="5540"/>
                    <a:pt x="39478" y="5544"/>
                  </a:cubicBezTo>
                  <a:cubicBezTo>
                    <a:pt x="39489" y="5558"/>
                    <a:pt x="39496" y="5576"/>
                    <a:pt x="39489" y="5582"/>
                  </a:cubicBezTo>
                  <a:cubicBezTo>
                    <a:pt x="39487" y="5585"/>
                    <a:pt x="39485" y="5587"/>
                    <a:pt x="39483" y="5587"/>
                  </a:cubicBezTo>
                  <a:cubicBezTo>
                    <a:pt x="39478" y="5587"/>
                    <a:pt x="39473" y="5577"/>
                    <a:pt x="39468" y="5562"/>
                  </a:cubicBezTo>
                  <a:cubicBezTo>
                    <a:pt x="39466" y="5546"/>
                    <a:pt x="39467" y="5537"/>
                    <a:pt x="39470" y="5537"/>
                  </a:cubicBezTo>
                  <a:close/>
                  <a:moveTo>
                    <a:pt x="771" y="5830"/>
                  </a:moveTo>
                  <a:cubicBezTo>
                    <a:pt x="776" y="5830"/>
                    <a:pt x="782" y="5831"/>
                    <a:pt x="788" y="5832"/>
                  </a:cubicBezTo>
                  <a:cubicBezTo>
                    <a:pt x="809" y="5836"/>
                    <a:pt x="816" y="5843"/>
                    <a:pt x="805" y="5846"/>
                  </a:cubicBezTo>
                  <a:cubicBezTo>
                    <a:pt x="792" y="5850"/>
                    <a:pt x="805" y="5864"/>
                    <a:pt x="830" y="5871"/>
                  </a:cubicBezTo>
                  <a:cubicBezTo>
                    <a:pt x="875" y="5885"/>
                    <a:pt x="875" y="5888"/>
                    <a:pt x="837" y="5909"/>
                  </a:cubicBezTo>
                  <a:cubicBezTo>
                    <a:pt x="824" y="5917"/>
                    <a:pt x="814" y="5920"/>
                    <a:pt x="806" y="5920"/>
                  </a:cubicBezTo>
                  <a:cubicBezTo>
                    <a:pt x="795" y="5920"/>
                    <a:pt x="788" y="5915"/>
                    <a:pt x="784" y="5906"/>
                  </a:cubicBezTo>
                  <a:cubicBezTo>
                    <a:pt x="780" y="5894"/>
                    <a:pt x="773" y="5886"/>
                    <a:pt x="767" y="5886"/>
                  </a:cubicBezTo>
                  <a:cubicBezTo>
                    <a:pt x="763" y="5886"/>
                    <a:pt x="760" y="5888"/>
                    <a:pt x="757" y="5891"/>
                  </a:cubicBezTo>
                  <a:cubicBezTo>
                    <a:pt x="751" y="5897"/>
                    <a:pt x="747" y="5899"/>
                    <a:pt x="743" y="5899"/>
                  </a:cubicBezTo>
                  <a:cubicBezTo>
                    <a:pt x="732" y="5899"/>
                    <a:pt x="729" y="5878"/>
                    <a:pt x="739" y="5850"/>
                  </a:cubicBezTo>
                  <a:cubicBezTo>
                    <a:pt x="745" y="5837"/>
                    <a:pt x="755" y="5830"/>
                    <a:pt x="771" y="5830"/>
                  </a:cubicBezTo>
                  <a:close/>
                  <a:moveTo>
                    <a:pt x="38638" y="6175"/>
                  </a:moveTo>
                  <a:cubicBezTo>
                    <a:pt x="38640" y="6175"/>
                    <a:pt x="38643" y="6175"/>
                    <a:pt x="38645" y="6176"/>
                  </a:cubicBezTo>
                  <a:cubicBezTo>
                    <a:pt x="38660" y="6179"/>
                    <a:pt x="38674" y="6186"/>
                    <a:pt x="38674" y="6193"/>
                  </a:cubicBezTo>
                  <a:cubicBezTo>
                    <a:pt x="38674" y="6197"/>
                    <a:pt x="38666" y="6204"/>
                    <a:pt x="38653" y="6207"/>
                  </a:cubicBezTo>
                  <a:cubicBezTo>
                    <a:pt x="38651" y="6208"/>
                    <a:pt x="38649" y="6208"/>
                    <a:pt x="38647" y="6208"/>
                  </a:cubicBezTo>
                  <a:cubicBezTo>
                    <a:pt x="38638" y="6208"/>
                    <a:pt x="38627" y="6201"/>
                    <a:pt x="38625" y="6189"/>
                  </a:cubicBezTo>
                  <a:cubicBezTo>
                    <a:pt x="38622" y="6181"/>
                    <a:pt x="38628" y="6175"/>
                    <a:pt x="38638" y="6175"/>
                  </a:cubicBezTo>
                  <a:close/>
                  <a:moveTo>
                    <a:pt x="39552" y="6193"/>
                  </a:moveTo>
                  <a:cubicBezTo>
                    <a:pt x="39566" y="6193"/>
                    <a:pt x="39579" y="6197"/>
                    <a:pt x="39585" y="6204"/>
                  </a:cubicBezTo>
                  <a:cubicBezTo>
                    <a:pt x="39596" y="6210"/>
                    <a:pt x="39600" y="6221"/>
                    <a:pt x="39590" y="6224"/>
                  </a:cubicBezTo>
                  <a:cubicBezTo>
                    <a:pt x="39587" y="6225"/>
                    <a:pt x="39583" y="6226"/>
                    <a:pt x="39578" y="6226"/>
                  </a:cubicBezTo>
                  <a:cubicBezTo>
                    <a:pt x="39565" y="6226"/>
                    <a:pt x="39546" y="6223"/>
                    <a:pt x="39531" y="6218"/>
                  </a:cubicBezTo>
                  <a:cubicBezTo>
                    <a:pt x="39492" y="6207"/>
                    <a:pt x="39492" y="6204"/>
                    <a:pt x="39527" y="6197"/>
                  </a:cubicBezTo>
                  <a:cubicBezTo>
                    <a:pt x="39535" y="6194"/>
                    <a:pt x="39543" y="6193"/>
                    <a:pt x="39552" y="6193"/>
                  </a:cubicBezTo>
                  <a:close/>
                  <a:moveTo>
                    <a:pt x="547" y="6159"/>
                  </a:moveTo>
                  <a:cubicBezTo>
                    <a:pt x="555" y="6159"/>
                    <a:pt x="564" y="6163"/>
                    <a:pt x="573" y="6172"/>
                  </a:cubicBezTo>
                  <a:cubicBezTo>
                    <a:pt x="581" y="6183"/>
                    <a:pt x="599" y="6192"/>
                    <a:pt x="617" y="6192"/>
                  </a:cubicBezTo>
                  <a:cubicBezTo>
                    <a:pt x="622" y="6192"/>
                    <a:pt x="627" y="6191"/>
                    <a:pt x="632" y="6189"/>
                  </a:cubicBezTo>
                  <a:cubicBezTo>
                    <a:pt x="641" y="6187"/>
                    <a:pt x="648" y="6186"/>
                    <a:pt x="652" y="6186"/>
                  </a:cubicBezTo>
                  <a:cubicBezTo>
                    <a:pt x="661" y="6186"/>
                    <a:pt x="656" y="6192"/>
                    <a:pt x="638" y="6207"/>
                  </a:cubicBezTo>
                  <a:cubicBezTo>
                    <a:pt x="628" y="6218"/>
                    <a:pt x="617" y="6223"/>
                    <a:pt x="607" y="6223"/>
                  </a:cubicBezTo>
                  <a:cubicBezTo>
                    <a:pt x="601" y="6223"/>
                    <a:pt x="595" y="6221"/>
                    <a:pt x="590" y="6218"/>
                  </a:cubicBezTo>
                  <a:cubicBezTo>
                    <a:pt x="586" y="6213"/>
                    <a:pt x="580" y="6211"/>
                    <a:pt x="573" y="6211"/>
                  </a:cubicBezTo>
                  <a:cubicBezTo>
                    <a:pt x="564" y="6211"/>
                    <a:pt x="555" y="6215"/>
                    <a:pt x="548" y="6221"/>
                  </a:cubicBezTo>
                  <a:cubicBezTo>
                    <a:pt x="545" y="6224"/>
                    <a:pt x="541" y="6226"/>
                    <a:pt x="538" y="6226"/>
                  </a:cubicBezTo>
                  <a:cubicBezTo>
                    <a:pt x="530" y="6226"/>
                    <a:pt x="523" y="6220"/>
                    <a:pt x="521" y="6210"/>
                  </a:cubicBezTo>
                  <a:cubicBezTo>
                    <a:pt x="511" y="6181"/>
                    <a:pt x="527" y="6159"/>
                    <a:pt x="547" y="6159"/>
                  </a:cubicBezTo>
                  <a:close/>
                  <a:moveTo>
                    <a:pt x="39233" y="6172"/>
                  </a:moveTo>
                  <a:cubicBezTo>
                    <a:pt x="39239" y="6172"/>
                    <a:pt x="39242" y="6181"/>
                    <a:pt x="39242" y="6193"/>
                  </a:cubicBezTo>
                  <a:cubicBezTo>
                    <a:pt x="39239" y="6210"/>
                    <a:pt x="39236" y="6228"/>
                    <a:pt x="39228" y="6231"/>
                  </a:cubicBezTo>
                  <a:cubicBezTo>
                    <a:pt x="39228" y="6231"/>
                    <a:pt x="39227" y="6231"/>
                    <a:pt x="39226" y="6231"/>
                  </a:cubicBezTo>
                  <a:cubicBezTo>
                    <a:pt x="39211" y="6231"/>
                    <a:pt x="39208" y="6192"/>
                    <a:pt x="39225" y="6176"/>
                  </a:cubicBezTo>
                  <a:cubicBezTo>
                    <a:pt x="39228" y="6173"/>
                    <a:pt x="39231" y="6172"/>
                    <a:pt x="39233" y="6172"/>
                  </a:cubicBezTo>
                  <a:close/>
                  <a:moveTo>
                    <a:pt x="39381" y="6539"/>
                  </a:moveTo>
                  <a:cubicBezTo>
                    <a:pt x="39383" y="6539"/>
                    <a:pt x="39386" y="6539"/>
                    <a:pt x="39388" y="6540"/>
                  </a:cubicBezTo>
                  <a:cubicBezTo>
                    <a:pt x="39406" y="6543"/>
                    <a:pt x="39416" y="6551"/>
                    <a:pt x="39419" y="6557"/>
                  </a:cubicBezTo>
                  <a:cubicBezTo>
                    <a:pt x="39419" y="6561"/>
                    <a:pt x="39412" y="6567"/>
                    <a:pt x="39398" y="6572"/>
                  </a:cubicBezTo>
                  <a:cubicBezTo>
                    <a:pt x="39385" y="6572"/>
                    <a:pt x="39374" y="6567"/>
                    <a:pt x="39371" y="6554"/>
                  </a:cubicBezTo>
                  <a:cubicBezTo>
                    <a:pt x="39368" y="6545"/>
                    <a:pt x="39372" y="6539"/>
                    <a:pt x="39381" y="6539"/>
                  </a:cubicBezTo>
                  <a:close/>
                  <a:moveTo>
                    <a:pt x="39145" y="6578"/>
                  </a:moveTo>
                  <a:cubicBezTo>
                    <a:pt x="39147" y="6578"/>
                    <a:pt x="39151" y="6580"/>
                    <a:pt x="39156" y="6585"/>
                  </a:cubicBezTo>
                  <a:cubicBezTo>
                    <a:pt x="39166" y="6599"/>
                    <a:pt x="39169" y="6617"/>
                    <a:pt x="39162" y="6623"/>
                  </a:cubicBezTo>
                  <a:cubicBezTo>
                    <a:pt x="39162" y="6626"/>
                    <a:pt x="39160" y="6628"/>
                    <a:pt x="39158" y="6628"/>
                  </a:cubicBezTo>
                  <a:cubicBezTo>
                    <a:pt x="39154" y="6628"/>
                    <a:pt x="39147" y="6618"/>
                    <a:pt x="39145" y="6602"/>
                  </a:cubicBezTo>
                  <a:cubicBezTo>
                    <a:pt x="39141" y="6587"/>
                    <a:pt x="39141" y="6578"/>
                    <a:pt x="39145" y="6578"/>
                  </a:cubicBezTo>
                  <a:close/>
                  <a:moveTo>
                    <a:pt x="39522" y="6587"/>
                  </a:moveTo>
                  <a:cubicBezTo>
                    <a:pt x="39526" y="6587"/>
                    <a:pt x="39522" y="6593"/>
                    <a:pt x="39513" y="6606"/>
                  </a:cubicBezTo>
                  <a:cubicBezTo>
                    <a:pt x="39504" y="6621"/>
                    <a:pt x="39493" y="6631"/>
                    <a:pt x="39483" y="6631"/>
                  </a:cubicBezTo>
                  <a:cubicBezTo>
                    <a:pt x="39481" y="6631"/>
                    <a:pt x="39480" y="6631"/>
                    <a:pt x="39478" y="6630"/>
                  </a:cubicBezTo>
                  <a:cubicBezTo>
                    <a:pt x="39471" y="6627"/>
                    <a:pt x="39478" y="6613"/>
                    <a:pt x="39499" y="6599"/>
                  </a:cubicBezTo>
                  <a:cubicBezTo>
                    <a:pt x="39512" y="6591"/>
                    <a:pt x="39520" y="6587"/>
                    <a:pt x="39522" y="6587"/>
                  </a:cubicBezTo>
                  <a:close/>
                  <a:moveTo>
                    <a:pt x="39419" y="6612"/>
                  </a:moveTo>
                  <a:cubicBezTo>
                    <a:pt x="39432" y="6612"/>
                    <a:pt x="39432" y="6616"/>
                    <a:pt x="39419" y="6623"/>
                  </a:cubicBezTo>
                  <a:cubicBezTo>
                    <a:pt x="39410" y="6630"/>
                    <a:pt x="39399" y="6634"/>
                    <a:pt x="39390" y="6634"/>
                  </a:cubicBezTo>
                  <a:cubicBezTo>
                    <a:pt x="39385" y="6634"/>
                    <a:pt x="39380" y="6633"/>
                    <a:pt x="39377" y="6630"/>
                  </a:cubicBezTo>
                  <a:cubicBezTo>
                    <a:pt x="39367" y="6627"/>
                    <a:pt x="39377" y="6620"/>
                    <a:pt x="39402" y="6613"/>
                  </a:cubicBezTo>
                  <a:cubicBezTo>
                    <a:pt x="39409" y="6612"/>
                    <a:pt x="39415" y="6612"/>
                    <a:pt x="39419" y="6612"/>
                  </a:cubicBezTo>
                  <a:close/>
                  <a:moveTo>
                    <a:pt x="1214" y="6597"/>
                  </a:moveTo>
                  <a:cubicBezTo>
                    <a:pt x="1235" y="6597"/>
                    <a:pt x="1248" y="6608"/>
                    <a:pt x="1256" y="6630"/>
                  </a:cubicBezTo>
                  <a:cubicBezTo>
                    <a:pt x="1267" y="6658"/>
                    <a:pt x="1260" y="6668"/>
                    <a:pt x="1229" y="6668"/>
                  </a:cubicBezTo>
                  <a:cubicBezTo>
                    <a:pt x="1218" y="6667"/>
                    <a:pt x="1208" y="6666"/>
                    <a:pt x="1199" y="6666"/>
                  </a:cubicBezTo>
                  <a:cubicBezTo>
                    <a:pt x="1190" y="6666"/>
                    <a:pt x="1183" y="6667"/>
                    <a:pt x="1180" y="6668"/>
                  </a:cubicBezTo>
                  <a:cubicBezTo>
                    <a:pt x="1176" y="6668"/>
                    <a:pt x="1170" y="6658"/>
                    <a:pt x="1163" y="6641"/>
                  </a:cubicBezTo>
                  <a:cubicBezTo>
                    <a:pt x="1155" y="6623"/>
                    <a:pt x="1173" y="6606"/>
                    <a:pt x="1197" y="6599"/>
                  </a:cubicBezTo>
                  <a:cubicBezTo>
                    <a:pt x="1203" y="6598"/>
                    <a:pt x="1209" y="6597"/>
                    <a:pt x="1214" y="6597"/>
                  </a:cubicBezTo>
                  <a:close/>
                  <a:moveTo>
                    <a:pt x="38809" y="6728"/>
                  </a:moveTo>
                  <a:cubicBezTo>
                    <a:pt x="38815" y="6728"/>
                    <a:pt x="38823" y="6730"/>
                    <a:pt x="38833" y="6734"/>
                  </a:cubicBezTo>
                  <a:cubicBezTo>
                    <a:pt x="38871" y="6749"/>
                    <a:pt x="38877" y="6771"/>
                    <a:pt x="38850" y="6771"/>
                  </a:cubicBezTo>
                  <a:cubicBezTo>
                    <a:pt x="38845" y="6771"/>
                    <a:pt x="38840" y="6771"/>
                    <a:pt x="38833" y="6769"/>
                  </a:cubicBezTo>
                  <a:cubicBezTo>
                    <a:pt x="38819" y="6766"/>
                    <a:pt x="38802" y="6752"/>
                    <a:pt x="38799" y="6738"/>
                  </a:cubicBezTo>
                  <a:cubicBezTo>
                    <a:pt x="38796" y="6732"/>
                    <a:pt x="38800" y="6728"/>
                    <a:pt x="38809" y="6728"/>
                  </a:cubicBezTo>
                  <a:close/>
                  <a:moveTo>
                    <a:pt x="38178" y="6817"/>
                  </a:moveTo>
                  <a:cubicBezTo>
                    <a:pt x="38187" y="6817"/>
                    <a:pt x="38194" y="6826"/>
                    <a:pt x="38187" y="6835"/>
                  </a:cubicBezTo>
                  <a:cubicBezTo>
                    <a:pt x="38184" y="6849"/>
                    <a:pt x="38177" y="6859"/>
                    <a:pt x="38170" y="6863"/>
                  </a:cubicBezTo>
                  <a:cubicBezTo>
                    <a:pt x="38163" y="6863"/>
                    <a:pt x="38157" y="6856"/>
                    <a:pt x="38153" y="6846"/>
                  </a:cubicBezTo>
                  <a:cubicBezTo>
                    <a:pt x="38149" y="6835"/>
                    <a:pt x="38160" y="6821"/>
                    <a:pt x="38174" y="6817"/>
                  </a:cubicBezTo>
                  <a:cubicBezTo>
                    <a:pt x="38175" y="6817"/>
                    <a:pt x="38177" y="6817"/>
                    <a:pt x="38178" y="6817"/>
                  </a:cubicBezTo>
                  <a:close/>
                  <a:moveTo>
                    <a:pt x="39336" y="6842"/>
                  </a:moveTo>
                  <a:lnTo>
                    <a:pt x="39336" y="6842"/>
                  </a:lnTo>
                  <a:cubicBezTo>
                    <a:pt x="39342" y="6842"/>
                    <a:pt x="39337" y="6851"/>
                    <a:pt x="39315" y="6870"/>
                  </a:cubicBezTo>
                  <a:cubicBezTo>
                    <a:pt x="39300" y="6885"/>
                    <a:pt x="39283" y="6895"/>
                    <a:pt x="39273" y="6895"/>
                  </a:cubicBezTo>
                  <a:cubicBezTo>
                    <a:pt x="39272" y="6895"/>
                    <a:pt x="39271" y="6894"/>
                    <a:pt x="39270" y="6894"/>
                  </a:cubicBezTo>
                  <a:cubicBezTo>
                    <a:pt x="39263" y="6891"/>
                    <a:pt x="39270" y="6876"/>
                    <a:pt x="39287" y="6866"/>
                  </a:cubicBezTo>
                  <a:cubicBezTo>
                    <a:pt x="39312" y="6850"/>
                    <a:pt x="39329" y="6842"/>
                    <a:pt x="39336" y="6842"/>
                  </a:cubicBezTo>
                  <a:close/>
                  <a:moveTo>
                    <a:pt x="38022" y="6817"/>
                  </a:moveTo>
                  <a:cubicBezTo>
                    <a:pt x="38025" y="6817"/>
                    <a:pt x="38027" y="6820"/>
                    <a:pt x="38028" y="6825"/>
                  </a:cubicBezTo>
                  <a:cubicBezTo>
                    <a:pt x="38032" y="6838"/>
                    <a:pt x="38024" y="6863"/>
                    <a:pt x="38011" y="6880"/>
                  </a:cubicBezTo>
                  <a:cubicBezTo>
                    <a:pt x="38001" y="6892"/>
                    <a:pt x="37990" y="6899"/>
                    <a:pt x="37980" y="6899"/>
                  </a:cubicBezTo>
                  <a:cubicBezTo>
                    <a:pt x="37975" y="6899"/>
                    <a:pt x="37970" y="6897"/>
                    <a:pt x="37966" y="6894"/>
                  </a:cubicBezTo>
                  <a:cubicBezTo>
                    <a:pt x="37955" y="6884"/>
                    <a:pt x="37955" y="6870"/>
                    <a:pt x="37966" y="6859"/>
                  </a:cubicBezTo>
                  <a:cubicBezTo>
                    <a:pt x="37971" y="6854"/>
                    <a:pt x="37976" y="6851"/>
                    <a:pt x="37981" y="6851"/>
                  </a:cubicBezTo>
                  <a:cubicBezTo>
                    <a:pt x="37985" y="6851"/>
                    <a:pt x="37988" y="6854"/>
                    <a:pt x="37990" y="6859"/>
                  </a:cubicBezTo>
                  <a:cubicBezTo>
                    <a:pt x="37991" y="6861"/>
                    <a:pt x="37992" y="6862"/>
                    <a:pt x="37993" y="6862"/>
                  </a:cubicBezTo>
                  <a:cubicBezTo>
                    <a:pt x="37997" y="6862"/>
                    <a:pt x="38002" y="6854"/>
                    <a:pt x="38008" y="6838"/>
                  </a:cubicBezTo>
                  <a:cubicBezTo>
                    <a:pt x="38012" y="6825"/>
                    <a:pt x="38017" y="6817"/>
                    <a:pt x="38022" y="6817"/>
                  </a:cubicBezTo>
                  <a:close/>
                  <a:moveTo>
                    <a:pt x="39192" y="6859"/>
                  </a:moveTo>
                  <a:cubicBezTo>
                    <a:pt x="39201" y="6859"/>
                    <a:pt x="39200" y="6865"/>
                    <a:pt x="39190" y="6880"/>
                  </a:cubicBezTo>
                  <a:cubicBezTo>
                    <a:pt x="39180" y="6897"/>
                    <a:pt x="39159" y="6908"/>
                    <a:pt x="39145" y="6908"/>
                  </a:cubicBezTo>
                  <a:cubicBezTo>
                    <a:pt x="39107" y="6908"/>
                    <a:pt x="39128" y="6873"/>
                    <a:pt x="39173" y="6863"/>
                  </a:cubicBezTo>
                  <a:cubicBezTo>
                    <a:pt x="39182" y="6861"/>
                    <a:pt x="39188" y="6859"/>
                    <a:pt x="39192" y="6859"/>
                  </a:cubicBezTo>
                  <a:close/>
                  <a:moveTo>
                    <a:pt x="38112" y="6855"/>
                  </a:moveTo>
                  <a:cubicBezTo>
                    <a:pt x="38123" y="6855"/>
                    <a:pt x="38128" y="6866"/>
                    <a:pt x="38128" y="6884"/>
                  </a:cubicBezTo>
                  <a:cubicBezTo>
                    <a:pt x="38125" y="6901"/>
                    <a:pt x="38122" y="6918"/>
                    <a:pt x="38115" y="6918"/>
                  </a:cubicBezTo>
                  <a:cubicBezTo>
                    <a:pt x="38112" y="6918"/>
                    <a:pt x="38101" y="6908"/>
                    <a:pt x="38098" y="6891"/>
                  </a:cubicBezTo>
                  <a:cubicBezTo>
                    <a:pt x="38091" y="6873"/>
                    <a:pt x="38098" y="6859"/>
                    <a:pt x="38108" y="6856"/>
                  </a:cubicBezTo>
                  <a:cubicBezTo>
                    <a:pt x="38109" y="6855"/>
                    <a:pt x="38111" y="6855"/>
                    <a:pt x="38112" y="6855"/>
                  </a:cubicBezTo>
                  <a:close/>
                  <a:moveTo>
                    <a:pt x="39027" y="6885"/>
                  </a:moveTo>
                  <a:cubicBezTo>
                    <a:pt x="39030" y="6885"/>
                    <a:pt x="39033" y="6886"/>
                    <a:pt x="39034" y="6887"/>
                  </a:cubicBezTo>
                  <a:cubicBezTo>
                    <a:pt x="39041" y="6891"/>
                    <a:pt x="39038" y="6897"/>
                    <a:pt x="39023" y="6901"/>
                  </a:cubicBezTo>
                  <a:cubicBezTo>
                    <a:pt x="39007" y="6905"/>
                    <a:pt x="39003" y="6915"/>
                    <a:pt x="39013" y="6921"/>
                  </a:cubicBezTo>
                  <a:cubicBezTo>
                    <a:pt x="39023" y="6932"/>
                    <a:pt x="39017" y="6936"/>
                    <a:pt x="38996" y="6936"/>
                  </a:cubicBezTo>
                  <a:cubicBezTo>
                    <a:pt x="38975" y="6936"/>
                    <a:pt x="38954" y="6932"/>
                    <a:pt x="38954" y="6929"/>
                  </a:cubicBezTo>
                  <a:cubicBezTo>
                    <a:pt x="38951" y="6916"/>
                    <a:pt x="39004" y="6885"/>
                    <a:pt x="39027" y="6885"/>
                  </a:cubicBezTo>
                  <a:close/>
                  <a:moveTo>
                    <a:pt x="38861" y="6908"/>
                  </a:moveTo>
                  <a:cubicBezTo>
                    <a:pt x="38871" y="6908"/>
                    <a:pt x="38879" y="6912"/>
                    <a:pt x="38882" y="6918"/>
                  </a:cubicBezTo>
                  <a:cubicBezTo>
                    <a:pt x="38885" y="6929"/>
                    <a:pt x="38878" y="6936"/>
                    <a:pt x="38864" y="6939"/>
                  </a:cubicBezTo>
                  <a:cubicBezTo>
                    <a:pt x="38861" y="6940"/>
                    <a:pt x="38857" y="6940"/>
                    <a:pt x="38853" y="6940"/>
                  </a:cubicBezTo>
                  <a:cubicBezTo>
                    <a:pt x="38843" y="6940"/>
                    <a:pt x="38833" y="6937"/>
                    <a:pt x="38826" y="6932"/>
                  </a:cubicBezTo>
                  <a:cubicBezTo>
                    <a:pt x="38815" y="6926"/>
                    <a:pt x="38823" y="6915"/>
                    <a:pt x="38844" y="6911"/>
                  </a:cubicBezTo>
                  <a:cubicBezTo>
                    <a:pt x="38850" y="6909"/>
                    <a:pt x="38856" y="6908"/>
                    <a:pt x="38861" y="6908"/>
                  </a:cubicBezTo>
                  <a:close/>
                  <a:moveTo>
                    <a:pt x="33294" y="6931"/>
                  </a:moveTo>
                  <a:cubicBezTo>
                    <a:pt x="33326" y="6931"/>
                    <a:pt x="33360" y="6952"/>
                    <a:pt x="33351" y="6970"/>
                  </a:cubicBezTo>
                  <a:cubicBezTo>
                    <a:pt x="33345" y="6977"/>
                    <a:pt x="33324" y="6980"/>
                    <a:pt x="33303" y="6980"/>
                  </a:cubicBezTo>
                  <a:cubicBezTo>
                    <a:pt x="33251" y="6977"/>
                    <a:pt x="33241" y="6942"/>
                    <a:pt x="33282" y="6932"/>
                  </a:cubicBezTo>
                  <a:cubicBezTo>
                    <a:pt x="33286" y="6931"/>
                    <a:pt x="33290" y="6931"/>
                    <a:pt x="33294" y="6931"/>
                  </a:cubicBezTo>
                  <a:close/>
                  <a:moveTo>
                    <a:pt x="1325" y="7056"/>
                  </a:moveTo>
                  <a:cubicBezTo>
                    <a:pt x="1335" y="7056"/>
                    <a:pt x="1349" y="7062"/>
                    <a:pt x="1360" y="7067"/>
                  </a:cubicBezTo>
                  <a:cubicBezTo>
                    <a:pt x="1371" y="7078"/>
                    <a:pt x="1364" y="7088"/>
                    <a:pt x="1343" y="7095"/>
                  </a:cubicBezTo>
                  <a:cubicBezTo>
                    <a:pt x="1339" y="7096"/>
                    <a:pt x="1334" y="7097"/>
                    <a:pt x="1330" y="7097"/>
                  </a:cubicBezTo>
                  <a:cubicBezTo>
                    <a:pt x="1317" y="7097"/>
                    <a:pt x="1304" y="7092"/>
                    <a:pt x="1301" y="7081"/>
                  </a:cubicBezTo>
                  <a:cubicBezTo>
                    <a:pt x="1298" y="7071"/>
                    <a:pt x="1304" y="7060"/>
                    <a:pt x="1319" y="7057"/>
                  </a:cubicBezTo>
                  <a:cubicBezTo>
                    <a:pt x="1321" y="7056"/>
                    <a:pt x="1323" y="7056"/>
                    <a:pt x="1325" y="7056"/>
                  </a:cubicBezTo>
                  <a:close/>
                  <a:moveTo>
                    <a:pt x="29737" y="7221"/>
                  </a:moveTo>
                  <a:cubicBezTo>
                    <a:pt x="29767" y="7221"/>
                    <a:pt x="29797" y="7241"/>
                    <a:pt x="29789" y="7259"/>
                  </a:cubicBezTo>
                  <a:cubicBezTo>
                    <a:pt x="29785" y="7265"/>
                    <a:pt x="29760" y="7269"/>
                    <a:pt x="29739" y="7269"/>
                  </a:cubicBezTo>
                  <a:cubicBezTo>
                    <a:pt x="29688" y="7265"/>
                    <a:pt x="29674" y="7234"/>
                    <a:pt x="29719" y="7224"/>
                  </a:cubicBezTo>
                  <a:cubicBezTo>
                    <a:pt x="29724" y="7222"/>
                    <a:pt x="29731" y="7221"/>
                    <a:pt x="29737" y="7221"/>
                  </a:cubicBezTo>
                  <a:close/>
                  <a:moveTo>
                    <a:pt x="29379" y="7171"/>
                  </a:moveTo>
                  <a:cubicBezTo>
                    <a:pt x="29406" y="7176"/>
                    <a:pt x="29424" y="7177"/>
                    <a:pt x="29441" y="7177"/>
                  </a:cubicBezTo>
                  <a:cubicBezTo>
                    <a:pt x="29453" y="7177"/>
                    <a:pt x="29464" y="7177"/>
                    <a:pt x="29476" y="7175"/>
                  </a:cubicBezTo>
                  <a:cubicBezTo>
                    <a:pt x="29477" y="7175"/>
                    <a:pt x="29477" y="7175"/>
                    <a:pt x="29478" y="7175"/>
                  </a:cubicBezTo>
                  <a:cubicBezTo>
                    <a:pt x="29508" y="7175"/>
                    <a:pt x="29673" y="7259"/>
                    <a:pt x="29667" y="7272"/>
                  </a:cubicBezTo>
                  <a:cubicBezTo>
                    <a:pt x="29666" y="7274"/>
                    <a:pt x="29662" y="7274"/>
                    <a:pt x="29655" y="7274"/>
                  </a:cubicBezTo>
                  <a:cubicBezTo>
                    <a:pt x="29630" y="7274"/>
                    <a:pt x="29572" y="7265"/>
                    <a:pt x="29507" y="7254"/>
                  </a:cubicBezTo>
                  <a:cubicBezTo>
                    <a:pt x="29458" y="7245"/>
                    <a:pt x="29409" y="7239"/>
                    <a:pt x="29373" y="7239"/>
                  </a:cubicBezTo>
                  <a:cubicBezTo>
                    <a:pt x="29348" y="7239"/>
                    <a:pt x="29328" y="7242"/>
                    <a:pt x="29320" y="7248"/>
                  </a:cubicBezTo>
                  <a:cubicBezTo>
                    <a:pt x="29302" y="7256"/>
                    <a:pt x="29277" y="7261"/>
                    <a:pt x="29256" y="7261"/>
                  </a:cubicBezTo>
                  <a:cubicBezTo>
                    <a:pt x="29248" y="7261"/>
                    <a:pt x="29240" y="7260"/>
                    <a:pt x="29233" y="7259"/>
                  </a:cubicBezTo>
                  <a:cubicBezTo>
                    <a:pt x="29147" y="7244"/>
                    <a:pt x="29161" y="7199"/>
                    <a:pt x="29254" y="7182"/>
                  </a:cubicBezTo>
                  <a:cubicBezTo>
                    <a:pt x="29299" y="7175"/>
                    <a:pt x="29358" y="7171"/>
                    <a:pt x="29379" y="7171"/>
                  </a:cubicBezTo>
                  <a:close/>
                  <a:moveTo>
                    <a:pt x="36550" y="7272"/>
                  </a:moveTo>
                  <a:cubicBezTo>
                    <a:pt x="36560" y="7272"/>
                    <a:pt x="36575" y="7279"/>
                    <a:pt x="36578" y="7289"/>
                  </a:cubicBezTo>
                  <a:cubicBezTo>
                    <a:pt x="36581" y="7298"/>
                    <a:pt x="36574" y="7304"/>
                    <a:pt x="36564" y="7304"/>
                  </a:cubicBezTo>
                  <a:cubicBezTo>
                    <a:pt x="36562" y="7304"/>
                    <a:pt x="36560" y="7304"/>
                    <a:pt x="36557" y="7304"/>
                  </a:cubicBezTo>
                  <a:cubicBezTo>
                    <a:pt x="36543" y="7300"/>
                    <a:pt x="36530" y="7293"/>
                    <a:pt x="36530" y="7289"/>
                  </a:cubicBezTo>
                  <a:cubicBezTo>
                    <a:pt x="36530" y="7283"/>
                    <a:pt x="36536" y="7275"/>
                    <a:pt x="36550" y="7272"/>
                  </a:cubicBezTo>
                  <a:close/>
                  <a:moveTo>
                    <a:pt x="29820" y="7289"/>
                  </a:moveTo>
                  <a:cubicBezTo>
                    <a:pt x="29822" y="7289"/>
                    <a:pt x="29824" y="7289"/>
                    <a:pt x="29827" y="7289"/>
                  </a:cubicBezTo>
                  <a:cubicBezTo>
                    <a:pt x="29840" y="7293"/>
                    <a:pt x="29854" y="7300"/>
                    <a:pt x="29854" y="7307"/>
                  </a:cubicBezTo>
                  <a:cubicBezTo>
                    <a:pt x="29858" y="7310"/>
                    <a:pt x="29851" y="7317"/>
                    <a:pt x="29837" y="7321"/>
                  </a:cubicBezTo>
                  <a:cubicBezTo>
                    <a:pt x="29835" y="7322"/>
                    <a:pt x="29833" y="7322"/>
                    <a:pt x="29832" y="7322"/>
                  </a:cubicBezTo>
                  <a:cubicBezTo>
                    <a:pt x="29822" y="7322"/>
                    <a:pt x="29809" y="7315"/>
                    <a:pt x="29806" y="7304"/>
                  </a:cubicBezTo>
                  <a:cubicBezTo>
                    <a:pt x="29803" y="7295"/>
                    <a:pt x="29809" y="7289"/>
                    <a:pt x="29820" y="7289"/>
                  </a:cubicBezTo>
                  <a:close/>
                  <a:moveTo>
                    <a:pt x="30890" y="7142"/>
                  </a:moveTo>
                  <a:cubicBezTo>
                    <a:pt x="30912" y="7142"/>
                    <a:pt x="30952" y="7145"/>
                    <a:pt x="31006" y="7150"/>
                  </a:cubicBezTo>
                  <a:cubicBezTo>
                    <a:pt x="31033" y="7153"/>
                    <a:pt x="31060" y="7155"/>
                    <a:pt x="31082" y="7155"/>
                  </a:cubicBezTo>
                  <a:cubicBezTo>
                    <a:pt x="31117" y="7155"/>
                    <a:pt x="31143" y="7152"/>
                    <a:pt x="31152" y="7147"/>
                  </a:cubicBezTo>
                  <a:cubicBezTo>
                    <a:pt x="31154" y="7144"/>
                    <a:pt x="31158" y="7143"/>
                    <a:pt x="31163" y="7143"/>
                  </a:cubicBezTo>
                  <a:cubicBezTo>
                    <a:pt x="31175" y="7143"/>
                    <a:pt x="31190" y="7153"/>
                    <a:pt x="31201" y="7168"/>
                  </a:cubicBezTo>
                  <a:cubicBezTo>
                    <a:pt x="31210" y="7182"/>
                    <a:pt x="31223" y="7190"/>
                    <a:pt x="31232" y="7190"/>
                  </a:cubicBezTo>
                  <a:cubicBezTo>
                    <a:pt x="31236" y="7190"/>
                    <a:pt x="31240" y="7189"/>
                    <a:pt x="31242" y="7185"/>
                  </a:cubicBezTo>
                  <a:cubicBezTo>
                    <a:pt x="31248" y="7182"/>
                    <a:pt x="31257" y="7179"/>
                    <a:pt x="31265" y="7179"/>
                  </a:cubicBezTo>
                  <a:cubicBezTo>
                    <a:pt x="31272" y="7179"/>
                    <a:pt x="31279" y="7181"/>
                    <a:pt x="31284" y="7185"/>
                  </a:cubicBezTo>
                  <a:cubicBezTo>
                    <a:pt x="31290" y="7192"/>
                    <a:pt x="31304" y="7196"/>
                    <a:pt x="31318" y="7196"/>
                  </a:cubicBezTo>
                  <a:cubicBezTo>
                    <a:pt x="31326" y="7196"/>
                    <a:pt x="31335" y="7195"/>
                    <a:pt x="31342" y="7192"/>
                  </a:cubicBezTo>
                  <a:cubicBezTo>
                    <a:pt x="31346" y="7191"/>
                    <a:pt x="31351" y="7191"/>
                    <a:pt x="31355" y="7191"/>
                  </a:cubicBezTo>
                  <a:cubicBezTo>
                    <a:pt x="31406" y="7191"/>
                    <a:pt x="31494" y="7236"/>
                    <a:pt x="31478" y="7259"/>
                  </a:cubicBezTo>
                  <a:cubicBezTo>
                    <a:pt x="31475" y="7262"/>
                    <a:pt x="31473" y="7264"/>
                    <a:pt x="31470" y="7264"/>
                  </a:cubicBezTo>
                  <a:cubicBezTo>
                    <a:pt x="31466" y="7264"/>
                    <a:pt x="31461" y="7259"/>
                    <a:pt x="31457" y="7248"/>
                  </a:cubicBezTo>
                  <a:cubicBezTo>
                    <a:pt x="31455" y="7239"/>
                    <a:pt x="31451" y="7234"/>
                    <a:pt x="31447" y="7234"/>
                  </a:cubicBezTo>
                  <a:cubicBezTo>
                    <a:pt x="31444" y="7234"/>
                    <a:pt x="31442" y="7235"/>
                    <a:pt x="31440" y="7238"/>
                  </a:cubicBezTo>
                  <a:cubicBezTo>
                    <a:pt x="31436" y="7243"/>
                    <a:pt x="31429" y="7246"/>
                    <a:pt x="31421" y="7246"/>
                  </a:cubicBezTo>
                  <a:cubicBezTo>
                    <a:pt x="31414" y="7246"/>
                    <a:pt x="31406" y="7244"/>
                    <a:pt x="31398" y="7241"/>
                  </a:cubicBezTo>
                  <a:cubicBezTo>
                    <a:pt x="31385" y="7236"/>
                    <a:pt x="31363" y="7232"/>
                    <a:pt x="31343" y="7232"/>
                  </a:cubicBezTo>
                  <a:cubicBezTo>
                    <a:pt x="31335" y="7232"/>
                    <a:pt x="31328" y="7233"/>
                    <a:pt x="31321" y="7234"/>
                  </a:cubicBezTo>
                  <a:cubicBezTo>
                    <a:pt x="31310" y="7235"/>
                    <a:pt x="31297" y="7236"/>
                    <a:pt x="31284" y="7236"/>
                  </a:cubicBezTo>
                  <a:cubicBezTo>
                    <a:pt x="31267" y="7236"/>
                    <a:pt x="31252" y="7235"/>
                    <a:pt x="31242" y="7230"/>
                  </a:cubicBezTo>
                  <a:cubicBezTo>
                    <a:pt x="31222" y="7227"/>
                    <a:pt x="31180" y="7224"/>
                    <a:pt x="31142" y="7224"/>
                  </a:cubicBezTo>
                  <a:cubicBezTo>
                    <a:pt x="31107" y="7224"/>
                    <a:pt x="31055" y="7220"/>
                    <a:pt x="31027" y="7217"/>
                  </a:cubicBezTo>
                  <a:cubicBezTo>
                    <a:pt x="31014" y="7216"/>
                    <a:pt x="31004" y="7215"/>
                    <a:pt x="30999" y="7215"/>
                  </a:cubicBezTo>
                  <a:cubicBezTo>
                    <a:pt x="30982" y="7215"/>
                    <a:pt x="30993" y="7221"/>
                    <a:pt x="31034" y="7244"/>
                  </a:cubicBezTo>
                  <a:cubicBezTo>
                    <a:pt x="31060" y="7262"/>
                    <a:pt x="31093" y="7269"/>
                    <a:pt x="31116" y="7269"/>
                  </a:cubicBezTo>
                  <a:cubicBezTo>
                    <a:pt x="31120" y="7269"/>
                    <a:pt x="31124" y="7269"/>
                    <a:pt x="31127" y="7269"/>
                  </a:cubicBezTo>
                  <a:cubicBezTo>
                    <a:pt x="31133" y="7267"/>
                    <a:pt x="31139" y="7266"/>
                    <a:pt x="31146" y="7266"/>
                  </a:cubicBezTo>
                  <a:cubicBezTo>
                    <a:pt x="31166" y="7266"/>
                    <a:pt x="31189" y="7272"/>
                    <a:pt x="31204" y="7283"/>
                  </a:cubicBezTo>
                  <a:cubicBezTo>
                    <a:pt x="31235" y="7300"/>
                    <a:pt x="31232" y="7307"/>
                    <a:pt x="31187" y="7314"/>
                  </a:cubicBezTo>
                  <a:cubicBezTo>
                    <a:pt x="31134" y="7325"/>
                    <a:pt x="31094" y="7331"/>
                    <a:pt x="31063" y="7331"/>
                  </a:cubicBezTo>
                  <a:cubicBezTo>
                    <a:pt x="31010" y="7331"/>
                    <a:pt x="30983" y="7314"/>
                    <a:pt x="30968" y="7279"/>
                  </a:cubicBezTo>
                  <a:cubicBezTo>
                    <a:pt x="30954" y="7248"/>
                    <a:pt x="30930" y="7217"/>
                    <a:pt x="30909" y="7203"/>
                  </a:cubicBezTo>
                  <a:cubicBezTo>
                    <a:pt x="30884" y="7189"/>
                    <a:pt x="30881" y="7182"/>
                    <a:pt x="30905" y="7175"/>
                  </a:cubicBezTo>
                  <a:cubicBezTo>
                    <a:pt x="30930" y="7168"/>
                    <a:pt x="30930" y="7165"/>
                    <a:pt x="30895" y="7155"/>
                  </a:cubicBezTo>
                  <a:cubicBezTo>
                    <a:pt x="30860" y="7146"/>
                    <a:pt x="30860" y="7142"/>
                    <a:pt x="30890" y="7142"/>
                  </a:cubicBezTo>
                  <a:close/>
                  <a:moveTo>
                    <a:pt x="30845" y="7093"/>
                  </a:moveTo>
                  <a:cubicBezTo>
                    <a:pt x="30854" y="7093"/>
                    <a:pt x="30857" y="7105"/>
                    <a:pt x="30857" y="7130"/>
                  </a:cubicBezTo>
                  <a:cubicBezTo>
                    <a:pt x="30857" y="7155"/>
                    <a:pt x="30860" y="7182"/>
                    <a:pt x="30860" y="7192"/>
                  </a:cubicBezTo>
                  <a:cubicBezTo>
                    <a:pt x="30866" y="7211"/>
                    <a:pt x="30798" y="7227"/>
                    <a:pt x="30740" y="7227"/>
                  </a:cubicBezTo>
                  <a:cubicBezTo>
                    <a:pt x="30720" y="7227"/>
                    <a:pt x="30701" y="7225"/>
                    <a:pt x="30687" y="7220"/>
                  </a:cubicBezTo>
                  <a:cubicBezTo>
                    <a:pt x="30674" y="7214"/>
                    <a:pt x="30652" y="7212"/>
                    <a:pt x="30631" y="7212"/>
                  </a:cubicBezTo>
                  <a:cubicBezTo>
                    <a:pt x="30613" y="7212"/>
                    <a:pt x="30595" y="7214"/>
                    <a:pt x="30583" y="7217"/>
                  </a:cubicBezTo>
                  <a:cubicBezTo>
                    <a:pt x="30567" y="7221"/>
                    <a:pt x="30544" y="7222"/>
                    <a:pt x="30523" y="7222"/>
                  </a:cubicBezTo>
                  <a:cubicBezTo>
                    <a:pt x="30508" y="7222"/>
                    <a:pt x="30493" y="7222"/>
                    <a:pt x="30482" y="7220"/>
                  </a:cubicBezTo>
                  <a:cubicBezTo>
                    <a:pt x="30451" y="7217"/>
                    <a:pt x="30410" y="7209"/>
                    <a:pt x="30378" y="7203"/>
                  </a:cubicBezTo>
                  <a:cubicBezTo>
                    <a:pt x="30373" y="7202"/>
                    <a:pt x="30369" y="7202"/>
                    <a:pt x="30365" y="7202"/>
                  </a:cubicBezTo>
                  <a:cubicBezTo>
                    <a:pt x="30328" y="7202"/>
                    <a:pt x="30320" y="7228"/>
                    <a:pt x="30364" y="7238"/>
                  </a:cubicBezTo>
                  <a:cubicBezTo>
                    <a:pt x="30378" y="7241"/>
                    <a:pt x="30399" y="7259"/>
                    <a:pt x="30410" y="7279"/>
                  </a:cubicBezTo>
                  <a:cubicBezTo>
                    <a:pt x="30430" y="7307"/>
                    <a:pt x="30423" y="7314"/>
                    <a:pt x="30361" y="7328"/>
                  </a:cubicBezTo>
                  <a:cubicBezTo>
                    <a:pt x="30340" y="7333"/>
                    <a:pt x="30322" y="7335"/>
                    <a:pt x="30309" y="7335"/>
                  </a:cubicBezTo>
                  <a:cubicBezTo>
                    <a:pt x="30297" y="7335"/>
                    <a:pt x="30290" y="7333"/>
                    <a:pt x="30291" y="7328"/>
                  </a:cubicBezTo>
                  <a:cubicBezTo>
                    <a:pt x="30295" y="7317"/>
                    <a:pt x="30264" y="7314"/>
                    <a:pt x="30229" y="7314"/>
                  </a:cubicBezTo>
                  <a:cubicBezTo>
                    <a:pt x="30222" y="7314"/>
                    <a:pt x="30215" y="7314"/>
                    <a:pt x="30207" y="7314"/>
                  </a:cubicBezTo>
                  <a:cubicBezTo>
                    <a:pt x="30175" y="7314"/>
                    <a:pt x="30143" y="7309"/>
                    <a:pt x="30128" y="7304"/>
                  </a:cubicBezTo>
                  <a:cubicBezTo>
                    <a:pt x="30122" y="7302"/>
                    <a:pt x="30116" y="7301"/>
                    <a:pt x="30111" y="7301"/>
                  </a:cubicBezTo>
                  <a:cubicBezTo>
                    <a:pt x="30095" y="7301"/>
                    <a:pt x="30081" y="7309"/>
                    <a:pt x="30066" y="7324"/>
                  </a:cubicBezTo>
                  <a:cubicBezTo>
                    <a:pt x="30055" y="7339"/>
                    <a:pt x="30048" y="7345"/>
                    <a:pt x="30043" y="7345"/>
                  </a:cubicBezTo>
                  <a:cubicBezTo>
                    <a:pt x="30038" y="7345"/>
                    <a:pt x="30034" y="7339"/>
                    <a:pt x="30031" y="7328"/>
                  </a:cubicBezTo>
                  <a:cubicBezTo>
                    <a:pt x="30027" y="7315"/>
                    <a:pt x="30020" y="7309"/>
                    <a:pt x="30011" y="7309"/>
                  </a:cubicBezTo>
                  <a:cubicBezTo>
                    <a:pt x="30005" y="7309"/>
                    <a:pt x="29997" y="7312"/>
                    <a:pt x="29989" y="7317"/>
                  </a:cubicBezTo>
                  <a:cubicBezTo>
                    <a:pt x="29977" y="7324"/>
                    <a:pt x="29969" y="7329"/>
                    <a:pt x="29965" y="7329"/>
                  </a:cubicBezTo>
                  <a:cubicBezTo>
                    <a:pt x="29957" y="7329"/>
                    <a:pt x="29961" y="7315"/>
                    <a:pt x="29973" y="7279"/>
                  </a:cubicBezTo>
                  <a:cubicBezTo>
                    <a:pt x="29979" y="7248"/>
                    <a:pt x="30000" y="7238"/>
                    <a:pt x="30048" y="7234"/>
                  </a:cubicBezTo>
                  <a:cubicBezTo>
                    <a:pt x="30083" y="7234"/>
                    <a:pt x="30135" y="7227"/>
                    <a:pt x="30163" y="7220"/>
                  </a:cubicBezTo>
                  <a:cubicBezTo>
                    <a:pt x="30175" y="7215"/>
                    <a:pt x="30188" y="7212"/>
                    <a:pt x="30198" y="7212"/>
                  </a:cubicBezTo>
                  <a:cubicBezTo>
                    <a:pt x="30208" y="7212"/>
                    <a:pt x="30215" y="7215"/>
                    <a:pt x="30215" y="7220"/>
                  </a:cubicBezTo>
                  <a:cubicBezTo>
                    <a:pt x="30218" y="7234"/>
                    <a:pt x="30246" y="7244"/>
                    <a:pt x="30274" y="7251"/>
                  </a:cubicBezTo>
                  <a:cubicBezTo>
                    <a:pt x="30286" y="7253"/>
                    <a:pt x="30295" y="7254"/>
                    <a:pt x="30302" y="7254"/>
                  </a:cubicBezTo>
                  <a:cubicBezTo>
                    <a:pt x="30318" y="7254"/>
                    <a:pt x="30320" y="7247"/>
                    <a:pt x="30316" y="7230"/>
                  </a:cubicBezTo>
                  <a:cubicBezTo>
                    <a:pt x="30312" y="7217"/>
                    <a:pt x="30285" y="7203"/>
                    <a:pt x="30256" y="7203"/>
                  </a:cubicBezTo>
                  <a:cubicBezTo>
                    <a:pt x="30173" y="7199"/>
                    <a:pt x="30187" y="7134"/>
                    <a:pt x="30271" y="7123"/>
                  </a:cubicBezTo>
                  <a:cubicBezTo>
                    <a:pt x="30290" y="7120"/>
                    <a:pt x="30310" y="7118"/>
                    <a:pt x="30327" y="7118"/>
                  </a:cubicBezTo>
                  <a:cubicBezTo>
                    <a:pt x="30343" y="7118"/>
                    <a:pt x="30357" y="7120"/>
                    <a:pt x="30364" y="7123"/>
                  </a:cubicBezTo>
                  <a:cubicBezTo>
                    <a:pt x="30370" y="7124"/>
                    <a:pt x="30383" y="7125"/>
                    <a:pt x="30399" y="7125"/>
                  </a:cubicBezTo>
                  <a:cubicBezTo>
                    <a:pt x="30428" y="7125"/>
                    <a:pt x="30468" y="7123"/>
                    <a:pt x="30510" y="7116"/>
                  </a:cubicBezTo>
                  <a:cubicBezTo>
                    <a:pt x="30547" y="7112"/>
                    <a:pt x="30596" y="7109"/>
                    <a:pt x="30639" y="7109"/>
                  </a:cubicBezTo>
                  <a:cubicBezTo>
                    <a:pt x="30666" y="7109"/>
                    <a:pt x="30692" y="7110"/>
                    <a:pt x="30711" y="7113"/>
                  </a:cubicBezTo>
                  <a:cubicBezTo>
                    <a:pt x="30722" y="7114"/>
                    <a:pt x="30734" y="7114"/>
                    <a:pt x="30745" y="7114"/>
                  </a:cubicBezTo>
                  <a:cubicBezTo>
                    <a:pt x="30780" y="7114"/>
                    <a:pt x="30813" y="7110"/>
                    <a:pt x="30826" y="7102"/>
                  </a:cubicBezTo>
                  <a:cubicBezTo>
                    <a:pt x="30834" y="7096"/>
                    <a:pt x="30840" y="7093"/>
                    <a:pt x="30845" y="7093"/>
                  </a:cubicBezTo>
                  <a:close/>
                  <a:moveTo>
                    <a:pt x="31427" y="7279"/>
                  </a:moveTo>
                  <a:cubicBezTo>
                    <a:pt x="31429" y="7279"/>
                    <a:pt x="31433" y="7283"/>
                    <a:pt x="31440" y="7289"/>
                  </a:cubicBezTo>
                  <a:cubicBezTo>
                    <a:pt x="31449" y="7298"/>
                    <a:pt x="31467" y="7304"/>
                    <a:pt x="31482" y="7304"/>
                  </a:cubicBezTo>
                  <a:cubicBezTo>
                    <a:pt x="31486" y="7304"/>
                    <a:pt x="31489" y="7304"/>
                    <a:pt x="31492" y="7304"/>
                  </a:cubicBezTo>
                  <a:cubicBezTo>
                    <a:pt x="31495" y="7303"/>
                    <a:pt x="31498" y="7303"/>
                    <a:pt x="31500" y="7303"/>
                  </a:cubicBezTo>
                  <a:cubicBezTo>
                    <a:pt x="31514" y="7303"/>
                    <a:pt x="31527" y="7310"/>
                    <a:pt x="31530" y="7324"/>
                  </a:cubicBezTo>
                  <a:cubicBezTo>
                    <a:pt x="31536" y="7342"/>
                    <a:pt x="31536" y="7348"/>
                    <a:pt x="31524" y="7348"/>
                  </a:cubicBezTo>
                  <a:cubicBezTo>
                    <a:pt x="31517" y="7348"/>
                    <a:pt x="31505" y="7346"/>
                    <a:pt x="31488" y="7342"/>
                  </a:cubicBezTo>
                  <a:cubicBezTo>
                    <a:pt x="31457" y="7334"/>
                    <a:pt x="31433" y="7314"/>
                    <a:pt x="31430" y="7296"/>
                  </a:cubicBezTo>
                  <a:cubicBezTo>
                    <a:pt x="31426" y="7285"/>
                    <a:pt x="31425" y="7279"/>
                    <a:pt x="31427" y="7279"/>
                  </a:cubicBezTo>
                  <a:close/>
                  <a:moveTo>
                    <a:pt x="31322" y="7298"/>
                  </a:moveTo>
                  <a:cubicBezTo>
                    <a:pt x="31335" y="7298"/>
                    <a:pt x="31344" y="7303"/>
                    <a:pt x="31350" y="7310"/>
                  </a:cubicBezTo>
                  <a:cubicBezTo>
                    <a:pt x="31360" y="7321"/>
                    <a:pt x="31336" y="7338"/>
                    <a:pt x="31297" y="7349"/>
                  </a:cubicBezTo>
                  <a:cubicBezTo>
                    <a:pt x="31282" y="7353"/>
                    <a:pt x="31268" y="7355"/>
                    <a:pt x="31256" y="7355"/>
                  </a:cubicBezTo>
                  <a:cubicBezTo>
                    <a:pt x="31217" y="7355"/>
                    <a:pt x="31199" y="7337"/>
                    <a:pt x="31238" y="7321"/>
                  </a:cubicBezTo>
                  <a:cubicBezTo>
                    <a:pt x="31279" y="7305"/>
                    <a:pt x="31305" y="7298"/>
                    <a:pt x="31322" y="7298"/>
                  </a:cubicBezTo>
                  <a:close/>
                  <a:moveTo>
                    <a:pt x="30560" y="7286"/>
                  </a:moveTo>
                  <a:cubicBezTo>
                    <a:pt x="30574" y="7286"/>
                    <a:pt x="30594" y="7292"/>
                    <a:pt x="30618" y="7304"/>
                  </a:cubicBezTo>
                  <a:cubicBezTo>
                    <a:pt x="30669" y="7331"/>
                    <a:pt x="30684" y="7359"/>
                    <a:pt x="30649" y="7369"/>
                  </a:cubicBezTo>
                  <a:cubicBezTo>
                    <a:pt x="30647" y="7370"/>
                    <a:pt x="30645" y="7370"/>
                    <a:pt x="30643" y="7370"/>
                  </a:cubicBezTo>
                  <a:cubicBezTo>
                    <a:pt x="30634" y="7370"/>
                    <a:pt x="30624" y="7364"/>
                    <a:pt x="30621" y="7355"/>
                  </a:cubicBezTo>
                  <a:cubicBezTo>
                    <a:pt x="30619" y="7348"/>
                    <a:pt x="30609" y="7342"/>
                    <a:pt x="30597" y="7342"/>
                  </a:cubicBezTo>
                  <a:cubicBezTo>
                    <a:pt x="30593" y="7342"/>
                    <a:pt x="30588" y="7343"/>
                    <a:pt x="30583" y="7345"/>
                  </a:cubicBezTo>
                  <a:cubicBezTo>
                    <a:pt x="30580" y="7346"/>
                    <a:pt x="30578" y="7346"/>
                    <a:pt x="30575" y="7346"/>
                  </a:cubicBezTo>
                  <a:cubicBezTo>
                    <a:pt x="30558" y="7346"/>
                    <a:pt x="30544" y="7336"/>
                    <a:pt x="30538" y="7321"/>
                  </a:cubicBezTo>
                  <a:cubicBezTo>
                    <a:pt x="30531" y="7298"/>
                    <a:pt x="30540" y="7286"/>
                    <a:pt x="30560" y="7286"/>
                  </a:cubicBezTo>
                  <a:close/>
                  <a:moveTo>
                    <a:pt x="31609" y="7308"/>
                  </a:moveTo>
                  <a:cubicBezTo>
                    <a:pt x="31683" y="7308"/>
                    <a:pt x="31851" y="7339"/>
                    <a:pt x="31856" y="7359"/>
                  </a:cubicBezTo>
                  <a:cubicBezTo>
                    <a:pt x="31863" y="7373"/>
                    <a:pt x="31846" y="7379"/>
                    <a:pt x="31821" y="7379"/>
                  </a:cubicBezTo>
                  <a:cubicBezTo>
                    <a:pt x="31797" y="7376"/>
                    <a:pt x="31755" y="7376"/>
                    <a:pt x="31728" y="7376"/>
                  </a:cubicBezTo>
                  <a:cubicBezTo>
                    <a:pt x="31700" y="7376"/>
                    <a:pt x="31662" y="7369"/>
                    <a:pt x="31638" y="7359"/>
                  </a:cubicBezTo>
                  <a:cubicBezTo>
                    <a:pt x="31625" y="7354"/>
                    <a:pt x="31613" y="7351"/>
                    <a:pt x="31603" y="7351"/>
                  </a:cubicBezTo>
                  <a:cubicBezTo>
                    <a:pt x="31593" y="7351"/>
                    <a:pt x="31585" y="7354"/>
                    <a:pt x="31582" y="7359"/>
                  </a:cubicBezTo>
                  <a:cubicBezTo>
                    <a:pt x="31579" y="7363"/>
                    <a:pt x="31577" y="7365"/>
                    <a:pt x="31574" y="7365"/>
                  </a:cubicBezTo>
                  <a:cubicBezTo>
                    <a:pt x="31570" y="7365"/>
                    <a:pt x="31567" y="7360"/>
                    <a:pt x="31565" y="7352"/>
                  </a:cubicBezTo>
                  <a:cubicBezTo>
                    <a:pt x="31561" y="7342"/>
                    <a:pt x="31565" y="7324"/>
                    <a:pt x="31575" y="7314"/>
                  </a:cubicBezTo>
                  <a:cubicBezTo>
                    <a:pt x="31579" y="7310"/>
                    <a:pt x="31592" y="7308"/>
                    <a:pt x="31609" y="7308"/>
                  </a:cubicBezTo>
                  <a:close/>
                  <a:moveTo>
                    <a:pt x="36265" y="7220"/>
                  </a:moveTo>
                  <a:cubicBezTo>
                    <a:pt x="36280" y="7220"/>
                    <a:pt x="36307" y="7230"/>
                    <a:pt x="36325" y="7248"/>
                  </a:cubicBezTo>
                  <a:cubicBezTo>
                    <a:pt x="36356" y="7275"/>
                    <a:pt x="36359" y="7289"/>
                    <a:pt x="36338" y="7324"/>
                  </a:cubicBezTo>
                  <a:cubicBezTo>
                    <a:pt x="36327" y="7340"/>
                    <a:pt x="36317" y="7349"/>
                    <a:pt x="36311" y="7349"/>
                  </a:cubicBezTo>
                  <a:cubicBezTo>
                    <a:pt x="36308" y="7349"/>
                    <a:pt x="36305" y="7346"/>
                    <a:pt x="36304" y="7342"/>
                  </a:cubicBezTo>
                  <a:cubicBezTo>
                    <a:pt x="36301" y="7330"/>
                    <a:pt x="36290" y="7320"/>
                    <a:pt x="36281" y="7320"/>
                  </a:cubicBezTo>
                  <a:cubicBezTo>
                    <a:pt x="36279" y="7320"/>
                    <a:pt x="36277" y="7320"/>
                    <a:pt x="36276" y="7321"/>
                  </a:cubicBezTo>
                  <a:cubicBezTo>
                    <a:pt x="36262" y="7324"/>
                    <a:pt x="36262" y="7338"/>
                    <a:pt x="36276" y="7352"/>
                  </a:cubicBezTo>
                  <a:cubicBezTo>
                    <a:pt x="36287" y="7369"/>
                    <a:pt x="36287" y="7383"/>
                    <a:pt x="36272" y="7387"/>
                  </a:cubicBezTo>
                  <a:cubicBezTo>
                    <a:pt x="36271" y="7387"/>
                    <a:pt x="36269" y="7387"/>
                    <a:pt x="36267" y="7387"/>
                  </a:cubicBezTo>
                  <a:cubicBezTo>
                    <a:pt x="36255" y="7387"/>
                    <a:pt x="36241" y="7378"/>
                    <a:pt x="36238" y="7366"/>
                  </a:cubicBezTo>
                  <a:cubicBezTo>
                    <a:pt x="36234" y="7349"/>
                    <a:pt x="36221" y="7328"/>
                    <a:pt x="36210" y="7314"/>
                  </a:cubicBezTo>
                  <a:cubicBezTo>
                    <a:pt x="36186" y="7286"/>
                    <a:pt x="36217" y="7230"/>
                    <a:pt x="36259" y="7220"/>
                  </a:cubicBezTo>
                  <a:cubicBezTo>
                    <a:pt x="36261" y="7220"/>
                    <a:pt x="36263" y="7220"/>
                    <a:pt x="36265" y="7220"/>
                  </a:cubicBezTo>
                  <a:close/>
                  <a:moveTo>
                    <a:pt x="33929" y="7535"/>
                  </a:moveTo>
                  <a:cubicBezTo>
                    <a:pt x="33936" y="7535"/>
                    <a:pt x="33940" y="7542"/>
                    <a:pt x="33938" y="7553"/>
                  </a:cubicBezTo>
                  <a:cubicBezTo>
                    <a:pt x="33934" y="7567"/>
                    <a:pt x="33928" y="7577"/>
                    <a:pt x="33920" y="7577"/>
                  </a:cubicBezTo>
                  <a:cubicBezTo>
                    <a:pt x="33920" y="7578"/>
                    <a:pt x="33919" y="7578"/>
                    <a:pt x="33918" y="7578"/>
                  </a:cubicBezTo>
                  <a:cubicBezTo>
                    <a:pt x="33915" y="7578"/>
                    <a:pt x="33910" y="7572"/>
                    <a:pt x="33907" y="7560"/>
                  </a:cubicBezTo>
                  <a:cubicBezTo>
                    <a:pt x="33903" y="7550"/>
                    <a:pt x="33910" y="7539"/>
                    <a:pt x="33923" y="7536"/>
                  </a:cubicBezTo>
                  <a:cubicBezTo>
                    <a:pt x="33925" y="7535"/>
                    <a:pt x="33927" y="7535"/>
                    <a:pt x="33929" y="7535"/>
                  </a:cubicBezTo>
                  <a:close/>
                  <a:moveTo>
                    <a:pt x="35920" y="7627"/>
                  </a:moveTo>
                  <a:cubicBezTo>
                    <a:pt x="35957" y="7627"/>
                    <a:pt x="36001" y="7648"/>
                    <a:pt x="36016" y="7675"/>
                  </a:cubicBezTo>
                  <a:cubicBezTo>
                    <a:pt x="36022" y="7691"/>
                    <a:pt x="36024" y="7699"/>
                    <a:pt x="36019" y="7699"/>
                  </a:cubicBezTo>
                  <a:cubicBezTo>
                    <a:pt x="36015" y="7699"/>
                    <a:pt x="36008" y="7695"/>
                    <a:pt x="35995" y="7688"/>
                  </a:cubicBezTo>
                  <a:cubicBezTo>
                    <a:pt x="35974" y="7675"/>
                    <a:pt x="35943" y="7661"/>
                    <a:pt x="35918" y="7650"/>
                  </a:cubicBezTo>
                  <a:cubicBezTo>
                    <a:pt x="35894" y="7640"/>
                    <a:pt x="35888" y="7633"/>
                    <a:pt x="35901" y="7629"/>
                  </a:cubicBezTo>
                  <a:cubicBezTo>
                    <a:pt x="35907" y="7628"/>
                    <a:pt x="35913" y="7627"/>
                    <a:pt x="35920" y="7627"/>
                  </a:cubicBezTo>
                  <a:close/>
                  <a:moveTo>
                    <a:pt x="32320" y="7612"/>
                  </a:moveTo>
                  <a:cubicBezTo>
                    <a:pt x="32367" y="7612"/>
                    <a:pt x="32429" y="7642"/>
                    <a:pt x="32439" y="7671"/>
                  </a:cubicBezTo>
                  <a:cubicBezTo>
                    <a:pt x="32445" y="7692"/>
                    <a:pt x="32441" y="7701"/>
                    <a:pt x="32420" y="7701"/>
                  </a:cubicBezTo>
                  <a:cubicBezTo>
                    <a:pt x="32405" y="7701"/>
                    <a:pt x="32383" y="7697"/>
                    <a:pt x="32352" y="7688"/>
                  </a:cubicBezTo>
                  <a:cubicBezTo>
                    <a:pt x="32286" y="7667"/>
                    <a:pt x="32258" y="7619"/>
                    <a:pt x="32311" y="7612"/>
                  </a:cubicBezTo>
                  <a:cubicBezTo>
                    <a:pt x="32314" y="7612"/>
                    <a:pt x="32316" y="7612"/>
                    <a:pt x="32320" y="7612"/>
                  </a:cubicBezTo>
                  <a:close/>
                  <a:moveTo>
                    <a:pt x="35804" y="7639"/>
                  </a:moveTo>
                  <a:cubicBezTo>
                    <a:pt x="35815" y="7639"/>
                    <a:pt x="35809" y="7649"/>
                    <a:pt x="35794" y="7678"/>
                  </a:cubicBezTo>
                  <a:cubicBezTo>
                    <a:pt x="35779" y="7706"/>
                    <a:pt x="35765" y="7717"/>
                    <a:pt x="35749" y="7717"/>
                  </a:cubicBezTo>
                  <a:cubicBezTo>
                    <a:pt x="35742" y="7717"/>
                    <a:pt x="35735" y="7715"/>
                    <a:pt x="35728" y="7712"/>
                  </a:cubicBezTo>
                  <a:cubicBezTo>
                    <a:pt x="35695" y="7699"/>
                    <a:pt x="35682" y="7685"/>
                    <a:pt x="35697" y="7685"/>
                  </a:cubicBezTo>
                  <a:cubicBezTo>
                    <a:pt x="35700" y="7685"/>
                    <a:pt x="35706" y="7686"/>
                    <a:pt x="35714" y="7688"/>
                  </a:cubicBezTo>
                  <a:cubicBezTo>
                    <a:pt x="35717" y="7689"/>
                    <a:pt x="35720" y="7689"/>
                    <a:pt x="35723" y="7689"/>
                  </a:cubicBezTo>
                  <a:cubicBezTo>
                    <a:pt x="35731" y="7689"/>
                    <a:pt x="35734" y="7686"/>
                    <a:pt x="35731" y="7678"/>
                  </a:cubicBezTo>
                  <a:cubicBezTo>
                    <a:pt x="35731" y="7667"/>
                    <a:pt x="35749" y="7654"/>
                    <a:pt x="35773" y="7647"/>
                  </a:cubicBezTo>
                  <a:cubicBezTo>
                    <a:pt x="35789" y="7642"/>
                    <a:pt x="35799" y="7639"/>
                    <a:pt x="35804" y="7639"/>
                  </a:cubicBezTo>
                  <a:close/>
                  <a:moveTo>
                    <a:pt x="31939" y="7592"/>
                  </a:moveTo>
                  <a:cubicBezTo>
                    <a:pt x="31989" y="7592"/>
                    <a:pt x="32017" y="7610"/>
                    <a:pt x="31992" y="7633"/>
                  </a:cubicBezTo>
                  <a:cubicBezTo>
                    <a:pt x="31986" y="7640"/>
                    <a:pt x="31977" y="7644"/>
                    <a:pt x="31968" y="7644"/>
                  </a:cubicBezTo>
                  <a:cubicBezTo>
                    <a:pt x="31960" y="7644"/>
                    <a:pt x="31952" y="7641"/>
                    <a:pt x="31946" y="7637"/>
                  </a:cubicBezTo>
                  <a:cubicBezTo>
                    <a:pt x="31942" y="7632"/>
                    <a:pt x="31937" y="7630"/>
                    <a:pt x="31931" y="7630"/>
                  </a:cubicBezTo>
                  <a:cubicBezTo>
                    <a:pt x="31921" y="7630"/>
                    <a:pt x="31910" y="7636"/>
                    <a:pt x="31901" y="7647"/>
                  </a:cubicBezTo>
                  <a:cubicBezTo>
                    <a:pt x="31879" y="7667"/>
                    <a:pt x="31878" y="7674"/>
                    <a:pt x="31923" y="7674"/>
                  </a:cubicBezTo>
                  <a:cubicBezTo>
                    <a:pt x="31942" y="7674"/>
                    <a:pt x="31969" y="7673"/>
                    <a:pt x="32005" y="7671"/>
                  </a:cubicBezTo>
                  <a:cubicBezTo>
                    <a:pt x="32013" y="7670"/>
                    <a:pt x="32021" y="7670"/>
                    <a:pt x="32029" y="7670"/>
                  </a:cubicBezTo>
                  <a:cubicBezTo>
                    <a:pt x="32100" y="7670"/>
                    <a:pt x="32137" y="7685"/>
                    <a:pt x="32130" y="7712"/>
                  </a:cubicBezTo>
                  <a:cubicBezTo>
                    <a:pt x="32120" y="7735"/>
                    <a:pt x="32077" y="7754"/>
                    <a:pt x="32049" y="7754"/>
                  </a:cubicBezTo>
                  <a:cubicBezTo>
                    <a:pt x="32038" y="7754"/>
                    <a:pt x="32029" y="7751"/>
                    <a:pt x="32026" y="7744"/>
                  </a:cubicBezTo>
                  <a:cubicBezTo>
                    <a:pt x="32023" y="7733"/>
                    <a:pt x="32012" y="7729"/>
                    <a:pt x="32000" y="7729"/>
                  </a:cubicBezTo>
                  <a:cubicBezTo>
                    <a:pt x="31996" y="7729"/>
                    <a:pt x="31992" y="7729"/>
                    <a:pt x="31988" y="7730"/>
                  </a:cubicBezTo>
                  <a:cubicBezTo>
                    <a:pt x="31982" y="7731"/>
                    <a:pt x="31975" y="7731"/>
                    <a:pt x="31966" y="7731"/>
                  </a:cubicBezTo>
                  <a:cubicBezTo>
                    <a:pt x="31943" y="7731"/>
                    <a:pt x="31913" y="7728"/>
                    <a:pt x="31888" y="7723"/>
                  </a:cubicBezTo>
                  <a:cubicBezTo>
                    <a:pt x="31821" y="7702"/>
                    <a:pt x="31794" y="7675"/>
                    <a:pt x="31832" y="7664"/>
                  </a:cubicBezTo>
                  <a:cubicBezTo>
                    <a:pt x="31842" y="7661"/>
                    <a:pt x="31846" y="7647"/>
                    <a:pt x="31835" y="7637"/>
                  </a:cubicBezTo>
                  <a:cubicBezTo>
                    <a:pt x="31821" y="7619"/>
                    <a:pt x="31839" y="7608"/>
                    <a:pt x="31883" y="7598"/>
                  </a:cubicBezTo>
                  <a:cubicBezTo>
                    <a:pt x="31904" y="7594"/>
                    <a:pt x="31922" y="7592"/>
                    <a:pt x="31939" y="7592"/>
                  </a:cubicBezTo>
                  <a:close/>
                  <a:moveTo>
                    <a:pt x="35336" y="7654"/>
                  </a:moveTo>
                  <a:lnTo>
                    <a:pt x="35412" y="7696"/>
                  </a:lnTo>
                  <a:cubicBezTo>
                    <a:pt x="35485" y="7737"/>
                    <a:pt x="35513" y="7772"/>
                    <a:pt x="35478" y="7779"/>
                  </a:cubicBezTo>
                  <a:cubicBezTo>
                    <a:pt x="35477" y="7779"/>
                    <a:pt x="35477" y="7779"/>
                    <a:pt x="35476" y="7779"/>
                  </a:cubicBezTo>
                  <a:cubicBezTo>
                    <a:pt x="35464" y="7779"/>
                    <a:pt x="35431" y="7752"/>
                    <a:pt x="35398" y="7720"/>
                  </a:cubicBezTo>
                  <a:lnTo>
                    <a:pt x="35336" y="7654"/>
                  </a:lnTo>
                  <a:close/>
                  <a:moveTo>
                    <a:pt x="27465" y="7731"/>
                  </a:moveTo>
                  <a:cubicBezTo>
                    <a:pt x="27484" y="7731"/>
                    <a:pt x="27500" y="7741"/>
                    <a:pt x="27505" y="7754"/>
                  </a:cubicBezTo>
                  <a:cubicBezTo>
                    <a:pt x="27509" y="7772"/>
                    <a:pt x="27509" y="7786"/>
                    <a:pt x="27502" y="7786"/>
                  </a:cubicBezTo>
                  <a:cubicBezTo>
                    <a:pt x="27501" y="7786"/>
                    <a:pt x="27500" y="7786"/>
                    <a:pt x="27498" y="7786"/>
                  </a:cubicBezTo>
                  <a:cubicBezTo>
                    <a:pt x="27489" y="7786"/>
                    <a:pt x="27467" y="7778"/>
                    <a:pt x="27446" y="7768"/>
                  </a:cubicBezTo>
                  <a:cubicBezTo>
                    <a:pt x="27408" y="7747"/>
                    <a:pt x="27408" y="7744"/>
                    <a:pt x="27450" y="7733"/>
                  </a:cubicBezTo>
                  <a:cubicBezTo>
                    <a:pt x="27455" y="7732"/>
                    <a:pt x="27460" y="7731"/>
                    <a:pt x="27465" y="7731"/>
                  </a:cubicBezTo>
                  <a:close/>
                  <a:moveTo>
                    <a:pt x="32777" y="7718"/>
                  </a:moveTo>
                  <a:cubicBezTo>
                    <a:pt x="32841" y="7718"/>
                    <a:pt x="32896" y="7735"/>
                    <a:pt x="32903" y="7765"/>
                  </a:cubicBezTo>
                  <a:cubicBezTo>
                    <a:pt x="32911" y="7784"/>
                    <a:pt x="32889" y="7795"/>
                    <a:pt x="32854" y="7795"/>
                  </a:cubicBezTo>
                  <a:cubicBezTo>
                    <a:pt x="32826" y="7795"/>
                    <a:pt x="32791" y="7789"/>
                    <a:pt x="32758" y="7775"/>
                  </a:cubicBezTo>
                  <a:cubicBezTo>
                    <a:pt x="32744" y="7770"/>
                    <a:pt x="32730" y="7767"/>
                    <a:pt x="32719" y="7767"/>
                  </a:cubicBezTo>
                  <a:cubicBezTo>
                    <a:pt x="32707" y="7767"/>
                    <a:pt x="32697" y="7770"/>
                    <a:pt x="32692" y="7775"/>
                  </a:cubicBezTo>
                  <a:cubicBezTo>
                    <a:pt x="32689" y="7779"/>
                    <a:pt x="32685" y="7780"/>
                    <a:pt x="32681" y="7780"/>
                  </a:cubicBezTo>
                  <a:cubicBezTo>
                    <a:pt x="32674" y="7780"/>
                    <a:pt x="32667" y="7774"/>
                    <a:pt x="32664" y="7765"/>
                  </a:cubicBezTo>
                  <a:cubicBezTo>
                    <a:pt x="32658" y="7747"/>
                    <a:pt x="32674" y="7733"/>
                    <a:pt x="32716" y="7723"/>
                  </a:cubicBezTo>
                  <a:cubicBezTo>
                    <a:pt x="32736" y="7720"/>
                    <a:pt x="32757" y="7718"/>
                    <a:pt x="32777" y="7718"/>
                  </a:cubicBezTo>
                  <a:close/>
                  <a:moveTo>
                    <a:pt x="1999" y="7764"/>
                  </a:moveTo>
                  <a:cubicBezTo>
                    <a:pt x="2001" y="7764"/>
                    <a:pt x="2003" y="7764"/>
                    <a:pt x="2006" y="7765"/>
                  </a:cubicBezTo>
                  <a:cubicBezTo>
                    <a:pt x="2020" y="7768"/>
                    <a:pt x="2030" y="7775"/>
                    <a:pt x="2033" y="7782"/>
                  </a:cubicBezTo>
                  <a:cubicBezTo>
                    <a:pt x="2033" y="7786"/>
                    <a:pt x="2026" y="7792"/>
                    <a:pt x="2012" y="7796"/>
                  </a:cubicBezTo>
                  <a:cubicBezTo>
                    <a:pt x="2010" y="7796"/>
                    <a:pt x="2008" y="7797"/>
                    <a:pt x="2006" y="7797"/>
                  </a:cubicBezTo>
                  <a:cubicBezTo>
                    <a:pt x="1997" y="7797"/>
                    <a:pt x="1987" y="7790"/>
                    <a:pt x="1985" y="7782"/>
                  </a:cubicBezTo>
                  <a:cubicBezTo>
                    <a:pt x="1982" y="7771"/>
                    <a:pt x="1988" y="7764"/>
                    <a:pt x="1999" y="7764"/>
                  </a:cubicBezTo>
                  <a:close/>
                  <a:moveTo>
                    <a:pt x="35737" y="7768"/>
                  </a:moveTo>
                  <a:cubicBezTo>
                    <a:pt x="35738" y="7768"/>
                    <a:pt x="35740" y="7768"/>
                    <a:pt x="35742" y="7768"/>
                  </a:cubicBezTo>
                  <a:cubicBezTo>
                    <a:pt x="35759" y="7772"/>
                    <a:pt x="35763" y="7813"/>
                    <a:pt x="35742" y="7821"/>
                  </a:cubicBezTo>
                  <a:cubicBezTo>
                    <a:pt x="35739" y="7821"/>
                    <a:pt x="35731" y="7810"/>
                    <a:pt x="35728" y="7792"/>
                  </a:cubicBezTo>
                  <a:cubicBezTo>
                    <a:pt x="35722" y="7777"/>
                    <a:pt x="35726" y="7768"/>
                    <a:pt x="35737" y="7768"/>
                  </a:cubicBezTo>
                  <a:close/>
                  <a:moveTo>
                    <a:pt x="35663" y="7799"/>
                  </a:moveTo>
                  <a:cubicBezTo>
                    <a:pt x="35686" y="7799"/>
                    <a:pt x="35683" y="7829"/>
                    <a:pt x="35655" y="7848"/>
                  </a:cubicBezTo>
                  <a:cubicBezTo>
                    <a:pt x="35638" y="7858"/>
                    <a:pt x="35624" y="7866"/>
                    <a:pt x="35624" y="7866"/>
                  </a:cubicBezTo>
                  <a:cubicBezTo>
                    <a:pt x="35627" y="7821"/>
                    <a:pt x="35638" y="7803"/>
                    <a:pt x="35655" y="7800"/>
                  </a:cubicBezTo>
                  <a:cubicBezTo>
                    <a:pt x="35658" y="7799"/>
                    <a:pt x="35661" y="7799"/>
                    <a:pt x="35663" y="7799"/>
                  </a:cubicBezTo>
                  <a:close/>
                  <a:moveTo>
                    <a:pt x="35780" y="7872"/>
                  </a:moveTo>
                  <a:cubicBezTo>
                    <a:pt x="35788" y="7872"/>
                    <a:pt x="35803" y="7879"/>
                    <a:pt x="35825" y="7893"/>
                  </a:cubicBezTo>
                  <a:cubicBezTo>
                    <a:pt x="35859" y="7914"/>
                    <a:pt x="35856" y="7914"/>
                    <a:pt x="35822" y="7914"/>
                  </a:cubicBezTo>
                  <a:cubicBezTo>
                    <a:pt x="35801" y="7911"/>
                    <a:pt x="35780" y="7904"/>
                    <a:pt x="35776" y="7893"/>
                  </a:cubicBezTo>
                  <a:cubicBezTo>
                    <a:pt x="35771" y="7879"/>
                    <a:pt x="35772" y="7872"/>
                    <a:pt x="35780" y="7872"/>
                  </a:cubicBezTo>
                  <a:close/>
                  <a:moveTo>
                    <a:pt x="35760" y="7931"/>
                  </a:moveTo>
                  <a:cubicBezTo>
                    <a:pt x="35762" y="7931"/>
                    <a:pt x="35764" y="7931"/>
                    <a:pt x="35766" y="7931"/>
                  </a:cubicBezTo>
                  <a:cubicBezTo>
                    <a:pt x="35790" y="7938"/>
                    <a:pt x="35790" y="7976"/>
                    <a:pt x="35766" y="7983"/>
                  </a:cubicBezTo>
                  <a:cubicBezTo>
                    <a:pt x="35763" y="7983"/>
                    <a:pt x="35752" y="7973"/>
                    <a:pt x="35749" y="7956"/>
                  </a:cubicBezTo>
                  <a:cubicBezTo>
                    <a:pt x="35743" y="7940"/>
                    <a:pt x="35747" y="7931"/>
                    <a:pt x="35760" y="7931"/>
                  </a:cubicBezTo>
                  <a:close/>
                  <a:moveTo>
                    <a:pt x="35362" y="8118"/>
                  </a:moveTo>
                  <a:lnTo>
                    <a:pt x="35362" y="8118"/>
                  </a:lnTo>
                  <a:cubicBezTo>
                    <a:pt x="35362" y="8118"/>
                    <a:pt x="35363" y="8118"/>
                    <a:pt x="35364" y="8119"/>
                  </a:cubicBezTo>
                  <a:cubicBezTo>
                    <a:pt x="35374" y="8119"/>
                    <a:pt x="35395" y="8143"/>
                    <a:pt x="35409" y="8167"/>
                  </a:cubicBezTo>
                  <a:cubicBezTo>
                    <a:pt x="35421" y="8189"/>
                    <a:pt x="35426" y="8209"/>
                    <a:pt x="35418" y="8209"/>
                  </a:cubicBezTo>
                  <a:cubicBezTo>
                    <a:pt x="35417" y="8209"/>
                    <a:pt x="35416" y="8209"/>
                    <a:pt x="35416" y="8209"/>
                  </a:cubicBezTo>
                  <a:cubicBezTo>
                    <a:pt x="35406" y="8205"/>
                    <a:pt x="35385" y="8184"/>
                    <a:pt x="35371" y="8160"/>
                  </a:cubicBezTo>
                  <a:cubicBezTo>
                    <a:pt x="35358" y="8135"/>
                    <a:pt x="35354" y="8118"/>
                    <a:pt x="35362" y="8118"/>
                  </a:cubicBezTo>
                  <a:close/>
                  <a:moveTo>
                    <a:pt x="27787" y="8043"/>
                  </a:moveTo>
                  <a:cubicBezTo>
                    <a:pt x="27793" y="8043"/>
                    <a:pt x="27800" y="8044"/>
                    <a:pt x="27808" y="8045"/>
                  </a:cubicBezTo>
                  <a:cubicBezTo>
                    <a:pt x="27832" y="8050"/>
                    <a:pt x="27849" y="8060"/>
                    <a:pt x="27838" y="8063"/>
                  </a:cubicBezTo>
                  <a:cubicBezTo>
                    <a:pt x="27832" y="8066"/>
                    <a:pt x="27814" y="8077"/>
                    <a:pt x="27803" y="8080"/>
                  </a:cubicBezTo>
                  <a:cubicBezTo>
                    <a:pt x="27790" y="8087"/>
                    <a:pt x="27776" y="8095"/>
                    <a:pt x="27769" y="8098"/>
                  </a:cubicBezTo>
                  <a:cubicBezTo>
                    <a:pt x="27762" y="8101"/>
                    <a:pt x="27773" y="8115"/>
                    <a:pt x="27793" y="8125"/>
                  </a:cubicBezTo>
                  <a:cubicBezTo>
                    <a:pt x="27821" y="8143"/>
                    <a:pt x="27824" y="8157"/>
                    <a:pt x="27811" y="8184"/>
                  </a:cubicBezTo>
                  <a:cubicBezTo>
                    <a:pt x="27801" y="8205"/>
                    <a:pt x="27778" y="8215"/>
                    <a:pt x="27753" y="8215"/>
                  </a:cubicBezTo>
                  <a:cubicBezTo>
                    <a:pt x="27724" y="8215"/>
                    <a:pt x="27693" y="8201"/>
                    <a:pt x="27686" y="8175"/>
                  </a:cubicBezTo>
                  <a:cubicBezTo>
                    <a:pt x="27682" y="8163"/>
                    <a:pt x="27671" y="8157"/>
                    <a:pt x="27659" y="8157"/>
                  </a:cubicBezTo>
                  <a:cubicBezTo>
                    <a:pt x="27643" y="8157"/>
                    <a:pt x="27624" y="8168"/>
                    <a:pt x="27616" y="8188"/>
                  </a:cubicBezTo>
                  <a:cubicBezTo>
                    <a:pt x="27615" y="8190"/>
                    <a:pt x="27614" y="8191"/>
                    <a:pt x="27613" y="8191"/>
                  </a:cubicBezTo>
                  <a:cubicBezTo>
                    <a:pt x="27608" y="8191"/>
                    <a:pt x="27597" y="8174"/>
                    <a:pt x="27589" y="8146"/>
                  </a:cubicBezTo>
                  <a:cubicBezTo>
                    <a:pt x="27575" y="8115"/>
                    <a:pt x="27575" y="8087"/>
                    <a:pt x="27585" y="8084"/>
                  </a:cubicBezTo>
                  <a:cubicBezTo>
                    <a:pt x="27586" y="8084"/>
                    <a:pt x="27587" y="8083"/>
                    <a:pt x="27589" y="8083"/>
                  </a:cubicBezTo>
                  <a:cubicBezTo>
                    <a:pt x="27622" y="8083"/>
                    <a:pt x="27734" y="8164"/>
                    <a:pt x="27720" y="8184"/>
                  </a:cubicBezTo>
                  <a:cubicBezTo>
                    <a:pt x="27718" y="8189"/>
                    <a:pt x="27725" y="8193"/>
                    <a:pt x="27736" y="8193"/>
                  </a:cubicBezTo>
                  <a:cubicBezTo>
                    <a:pt x="27741" y="8193"/>
                    <a:pt x="27746" y="8192"/>
                    <a:pt x="27752" y="8191"/>
                  </a:cubicBezTo>
                  <a:cubicBezTo>
                    <a:pt x="27783" y="8184"/>
                    <a:pt x="27783" y="8170"/>
                    <a:pt x="27766" y="8140"/>
                  </a:cubicBezTo>
                  <a:cubicBezTo>
                    <a:pt x="27729" y="8085"/>
                    <a:pt x="27741" y="8043"/>
                    <a:pt x="27787" y="8043"/>
                  </a:cubicBezTo>
                  <a:close/>
                  <a:moveTo>
                    <a:pt x="35521" y="8182"/>
                  </a:moveTo>
                  <a:cubicBezTo>
                    <a:pt x="35527" y="8182"/>
                    <a:pt x="35533" y="8191"/>
                    <a:pt x="35544" y="8209"/>
                  </a:cubicBezTo>
                  <a:cubicBezTo>
                    <a:pt x="35557" y="8227"/>
                    <a:pt x="35558" y="8241"/>
                    <a:pt x="35548" y="8241"/>
                  </a:cubicBezTo>
                  <a:cubicBezTo>
                    <a:pt x="35546" y="8241"/>
                    <a:pt x="35545" y="8241"/>
                    <a:pt x="35544" y="8240"/>
                  </a:cubicBezTo>
                  <a:cubicBezTo>
                    <a:pt x="35542" y="8240"/>
                    <a:pt x="35540" y="8240"/>
                    <a:pt x="35538" y="8240"/>
                  </a:cubicBezTo>
                  <a:cubicBezTo>
                    <a:pt x="35525" y="8240"/>
                    <a:pt x="35508" y="8249"/>
                    <a:pt x="35495" y="8264"/>
                  </a:cubicBezTo>
                  <a:cubicBezTo>
                    <a:pt x="35484" y="8278"/>
                    <a:pt x="35475" y="8284"/>
                    <a:pt x="35470" y="8284"/>
                  </a:cubicBezTo>
                  <a:cubicBezTo>
                    <a:pt x="35459" y="8284"/>
                    <a:pt x="35466" y="8254"/>
                    <a:pt x="35492" y="8216"/>
                  </a:cubicBezTo>
                  <a:cubicBezTo>
                    <a:pt x="35507" y="8194"/>
                    <a:pt x="35514" y="8182"/>
                    <a:pt x="35521" y="8182"/>
                  </a:cubicBezTo>
                  <a:close/>
                  <a:moveTo>
                    <a:pt x="35396" y="8236"/>
                  </a:moveTo>
                  <a:cubicBezTo>
                    <a:pt x="35398" y="8236"/>
                    <a:pt x="35399" y="8236"/>
                    <a:pt x="35401" y="8237"/>
                  </a:cubicBezTo>
                  <a:cubicBezTo>
                    <a:pt x="35426" y="8240"/>
                    <a:pt x="35430" y="8282"/>
                    <a:pt x="35406" y="8289"/>
                  </a:cubicBezTo>
                  <a:cubicBezTo>
                    <a:pt x="35398" y="8289"/>
                    <a:pt x="35391" y="8274"/>
                    <a:pt x="35385" y="8261"/>
                  </a:cubicBezTo>
                  <a:cubicBezTo>
                    <a:pt x="35381" y="8246"/>
                    <a:pt x="35386" y="8236"/>
                    <a:pt x="35396" y="8236"/>
                  </a:cubicBezTo>
                  <a:close/>
                  <a:moveTo>
                    <a:pt x="21713" y="8391"/>
                  </a:moveTo>
                  <a:cubicBezTo>
                    <a:pt x="21721" y="8391"/>
                    <a:pt x="21723" y="8394"/>
                    <a:pt x="21715" y="8399"/>
                  </a:cubicBezTo>
                  <a:cubicBezTo>
                    <a:pt x="21701" y="8407"/>
                    <a:pt x="21674" y="8413"/>
                    <a:pt x="21659" y="8413"/>
                  </a:cubicBezTo>
                  <a:cubicBezTo>
                    <a:pt x="21642" y="8410"/>
                    <a:pt x="21653" y="8403"/>
                    <a:pt x="21684" y="8396"/>
                  </a:cubicBezTo>
                  <a:cubicBezTo>
                    <a:pt x="21696" y="8393"/>
                    <a:pt x="21707" y="8391"/>
                    <a:pt x="21713" y="8391"/>
                  </a:cubicBezTo>
                  <a:close/>
                  <a:moveTo>
                    <a:pt x="16637" y="8383"/>
                  </a:moveTo>
                  <a:cubicBezTo>
                    <a:pt x="16658" y="8383"/>
                    <a:pt x="16675" y="8385"/>
                    <a:pt x="16681" y="8389"/>
                  </a:cubicBezTo>
                  <a:cubicBezTo>
                    <a:pt x="16705" y="8399"/>
                    <a:pt x="16684" y="8407"/>
                    <a:pt x="16612" y="8417"/>
                  </a:cubicBezTo>
                  <a:cubicBezTo>
                    <a:pt x="16575" y="8421"/>
                    <a:pt x="16543" y="8423"/>
                    <a:pt x="16518" y="8423"/>
                  </a:cubicBezTo>
                  <a:cubicBezTo>
                    <a:pt x="16439" y="8423"/>
                    <a:pt x="16428" y="8405"/>
                    <a:pt x="16539" y="8389"/>
                  </a:cubicBezTo>
                  <a:cubicBezTo>
                    <a:pt x="16573" y="8386"/>
                    <a:pt x="16609" y="8383"/>
                    <a:pt x="16637" y="8383"/>
                  </a:cubicBezTo>
                  <a:close/>
                  <a:moveTo>
                    <a:pt x="21071" y="8377"/>
                  </a:moveTo>
                  <a:cubicBezTo>
                    <a:pt x="21104" y="8377"/>
                    <a:pt x="21138" y="8398"/>
                    <a:pt x="21129" y="8417"/>
                  </a:cubicBezTo>
                  <a:cubicBezTo>
                    <a:pt x="21126" y="8424"/>
                    <a:pt x="21101" y="8428"/>
                    <a:pt x="21080" y="8428"/>
                  </a:cubicBezTo>
                  <a:cubicBezTo>
                    <a:pt x="21032" y="8424"/>
                    <a:pt x="21017" y="8389"/>
                    <a:pt x="21059" y="8379"/>
                  </a:cubicBezTo>
                  <a:cubicBezTo>
                    <a:pt x="21063" y="8378"/>
                    <a:pt x="21067" y="8377"/>
                    <a:pt x="21071" y="8377"/>
                  </a:cubicBezTo>
                  <a:close/>
                  <a:moveTo>
                    <a:pt x="20931" y="8374"/>
                  </a:moveTo>
                  <a:cubicBezTo>
                    <a:pt x="20943" y="8374"/>
                    <a:pt x="20952" y="8377"/>
                    <a:pt x="20952" y="8383"/>
                  </a:cubicBezTo>
                  <a:cubicBezTo>
                    <a:pt x="20955" y="8393"/>
                    <a:pt x="20910" y="8410"/>
                    <a:pt x="20851" y="8420"/>
                  </a:cubicBezTo>
                  <a:cubicBezTo>
                    <a:pt x="20818" y="8426"/>
                    <a:pt x="20784" y="8429"/>
                    <a:pt x="20758" y="8429"/>
                  </a:cubicBezTo>
                  <a:cubicBezTo>
                    <a:pt x="20737" y="8429"/>
                    <a:pt x="20720" y="8427"/>
                    <a:pt x="20713" y="8424"/>
                  </a:cubicBezTo>
                  <a:cubicBezTo>
                    <a:pt x="20692" y="8410"/>
                    <a:pt x="20702" y="8407"/>
                    <a:pt x="20761" y="8399"/>
                  </a:cubicBezTo>
                  <a:cubicBezTo>
                    <a:pt x="20806" y="8396"/>
                    <a:pt x="20865" y="8386"/>
                    <a:pt x="20897" y="8379"/>
                  </a:cubicBezTo>
                  <a:cubicBezTo>
                    <a:pt x="20909" y="8376"/>
                    <a:pt x="20921" y="8374"/>
                    <a:pt x="20931" y="8374"/>
                  </a:cubicBezTo>
                  <a:close/>
                  <a:moveTo>
                    <a:pt x="23551" y="8409"/>
                  </a:moveTo>
                  <a:cubicBezTo>
                    <a:pt x="23565" y="8409"/>
                    <a:pt x="23575" y="8413"/>
                    <a:pt x="23578" y="8420"/>
                  </a:cubicBezTo>
                  <a:cubicBezTo>
                    <a:pt x="23582" y="8434"/>
                    <a:pt x="23574" y="8445"/>
                    <a:pt x="23564" y="8448"/>
                  </a:cubicBezTo>
                  <a:cubicBezTo>
                    <a:pt x="23550" y="8448"/>
                    <a:pt x="23533" y="8445"/>
                    <a:pt x="23523" y="8434"/>
                  </a:cubicBezTo>
                  <a:cubicBezTo>
                    <a:pt x="23512" y="8428"/>
                    <a:pt x="23520" y="8417"/>
                    <a:pt x="23536" y="8410"/>
                  </a:cubicBezTo>
                  <a:cubicBezTo>
                    <a:pt x="23541" y="8409"/>
                    <a:pt x="23546" y="8409"/>
                    <a:pt x="23551" y="8409"/>
                  </a:cubicBezTo>
                  <a:close/>
                  <a:moveTo>
                    <a:pt x="17885" y="8390"/>
                  </a:moveTo>
                  <a:cubicBezTo>
                    <a:pt x="17928" y="8390"/>
                    <a:pt x="18009" y="8415"/>
                    <a:pt x="18017" y="8434"/>
                  </a:cubicBezTo>
                  <a:cubicBezTo>
                    <a:pt x="18021" y="8446"/>
                    <a:pt x="18020" y="8451"/>
                    <a:pt x="18004" y="8451"/>
                  </a:cubicBezTo>
                  <a:cubicBezTo>
                    <a:pt x="17991" y="8451"/>
                    <a:pt x="17967" y="8447"/>
                    <a:pt x="17927" y="8441"/>
                  </a:cubicBezTo>
                  <a:cubicBezTo>
                    <a:pt x="17840" y="8428"/>
                    <a:pt x="17833" y="8420"/>
                    <a:pt x="17861" y="8396"/>
                  </a:cubicBezTo>
                  <a:cubicBezTo>
                    <a:pt x="17865" y="8392"/>
                    <a:pt x="17873" y="8390"/>
                    <a:pt x="17885" y="8390"/>
                  </a:cubicBezTo>
                  <a:close/>
                  <a:moveTo>
                    <a:pt x="22047" y="8391"/>
                  </a:moveTo>
                  <a:cubicBezTo>
                    <a:pt x="22054" y="8391"/>
                    <a:pt x="22066" y="8395"/>
                    <a:pt x="22083" y="8403"/>
                  </a:cubicBezTo>
                  <a:cubicBezTo>
                    <a:pt x="22121" y="8420"/>
                    <a:pt x="22121" y="8424"/>
                    <a:pt x="22083" y="8445"/>
                  </a:cubicBezTo>
                  <a:cubicBezTo>
                    <a:pt x="22068" y="8453"/>
                    <a:pt x="22056" y="8457"/>
                    <a:pt x="22046" y="8457"/>
                  </a:cubicBezTo>
                  <a:cubicBezTo>
                    <a:pt x="22026" y="8457"/>
                    <a:pt x="22018" y="8440"/>
                    <a:pt x="22027" y="8410"/>
                  </a:cubicBezTo>
                  <a:cubicBezTo>
                    <a:pt x="22033" y="8397"/>
                    <a:pt x="22037" y="8391"/>
                    <a:pt x="22047" y="8391"/>
                  </a:cubicBezTo>
                  <a:close/>
                  <a:moveTo>
                    <a:pt x="21990" y="8408"/>
                  </a:moveTo>
                  <a:cubicBezTo>
                    <a:pt x="21995" y="8408"/>
                    <a:pt x="21997" y="8413"/>
                    <a:pt x="21992" y="8420"/>
                  </a:cubicBezTo>
                  <a:cubicBezTo>
                    <a:pt x="21989" y="8431"/>
                    <a:pt x="21954" y="8448"/>
                    <a:pt x="21917" y="8458"/>
                  </a:cubicBezTo>
                  <a:cubicBezTo>
                    <a:pt x="21870" y="8470"/>
                    <a:pt x="21824" y="8475"/>
                    <a:pt x="21790" y="8475"/>
                  </a:cubicBezTo>
                  <a:cubicBezTo>
                    <a:pt x="21752" y="8475"/>
                    <a:pt x="21730" y="8468"/>
                    <a:pt x="21743" y="8455"/>
                  </a:cubicBezTo>
                  <a:cubicBezTo>
                    <a:pt x="21753" y="8445"/>
                    <a:pt x="21802" y="8438"/>
                    <a:pt x="21850" y="8434"/>
                  </a:cubicBezTo>
                  <a:cubicBezTo>
                    <a:pt x="21903" y="8434"/>
                    <a:pt x="21954" y="8428"/>
                    <a:pt x="21972" y="8417"/>
                  </a:cubicBezTo>
                  <a:cubicBezTo>
                    <a:pt x="21979" y="8411"/>
                    <a:pt x="21986" y="8408"/>
                    <a:pt x="21990" y="8408"/>
                  </a:cubicBezTo>
                  <a:close/>
                  <a:moveTo>
                    <a:pt x="21432" y="8418"/>
                  </a:moveTo>
                  <a:cubicBezTo>
                    <a:pt x="21489" y="8418"/>
                    <a:pt x="21601" y="8443"/>
                    <a:pt x="21608" y="8458"/>
                  </a:cubicBezTo>
                  <a:cubicBezTo>
                    <a:pt x="21612" y="8471"/>
                    <a:pt x="21598" y="8479"/>
                    <a:pt x="21581" y="8479"/>
                  </a:cubicBezTo>
                  <a:cubicBezTo>
                    <a:pt x="21570" y="8479"/>
                    <a:pt x="21558" y="8476"/>
                    <a:pt x="21549" y="8469"/>
                  </a:cubicBezTo>
                  <a:cubicBezTo>
                    <a:pt x="21544" y="8465"/>
                    <a:pt x="21538" y="8463"/>
                    <a:pt x="21531" y="8463"/>
                  </a:cubicBezTo>
                  <a:cubicBezTo>
                    <a:pt x="21521" y="8463"/>
                    <a:pt x="21510" y="8466"/>
                    <a:pt x="21500" y="8473"/>
                  </a:cubicBezTo>
                  <a:cubicBezTo>
                    <a:pt x="21492" y="8477"/>
                    <a:pt x="21485" y="8480"/>
                    <a:pt x="21479" y="8480"/>
                  </a:cubicBezTo>
                  <a:cubicBezTo>
                    <a:pt x="21472" y="8480"/>
                    <a:pt x="21467" y="8476"/>
                    <a:pt x="21465" y="8469"/>
                  </a:cubicBezTo>
                  <a:cubicBezTo>
                    <a:pt x="21463" y="8461"/>
                    <a:pt x="21453" y="8456"/>
                    <a:pt x="21440" y="8456"/>
                  </a:cubicBezTo>
                  <a:cubicBezTo>
                    <a:pt x="21435" y="8456"/>
                    <a:pt x="21429" y="8457"/>
                    <a:pt x="21424" y="8458"/>
                  </a:cubicBezTo>
                  <a:cubicBezTo>
                    <a:pt x="21419" y="8459"/>
                    <a:pt x="21415" y="8460"/>
                    <a:pt x="21410" y="8460"/>
                  </a:cubicBezTo>
                  <a:cubicBezTo>
                    <a:pt x="21397" y="8460"/>
                    <a:pt x="21385" y="8456"/>
                    <a:pt x="21382" y="8448"/>
                  </a:cubicBezTo>
                  <a:cubicBezTo>
                    <a:pt x="21382" y="8434"/>
                    <a:pt x="21392" y="8424"/>
                    <a:pt x="21410" y="8420"/>
                  </a:cubicBezTo>
                  <a:cubicBezTo>
                    <a:pt x="21415" y="8419"/>
                    <a:pt x="21423" y="8418"/>
                    <a:pt x="21432" y="8418"/>
                  </a:cubicBezTo>
                  <a:close/>
                  <a:moveTo>
                    <a:pt x="20924" y="8455"/>
                  </a:moveTo>
                  <a:cubicBezTo>
                    <a:pt x="20938" y="8455"/>
                    <a:pt x="20955" y="8458"/>
                    <a:pt x="20966" y="8466"/>
                  </a:cubicBezTo>
                  <a:cubicBezTo>
                    <a:pt x="20980" y="8476"/>
                    <a:pt x="20980" y="8487"/>
                    <a:pt x="20966" y="8490"/>
                  </a:cubicBezTo>
                  <a:cubicBezTo>
                    <a:pt x="20963" y="8491"/>
                    <a:pt x="20961" y="8491"/>
                    <a:pt x="20958" y="8491"/>
                  </a:cubicBezTo>
                  <a:cubicBezTo>
                    <a:pt x="20946" y="8491"/>
                    <a:pt x="20932" y="8485"/>
                    <a:pt x="20924" y="8479"/>
                  </a:cubicBezTo>
                  <a:cubicBezTo>
                    <a:pt x="20910" y="8469"/>
                    <a:pt x="20913" y="8458"/>
                    <a:pt x="20924" y="8455"/>
                  </a:cubicBezTo>
                  <a:close/>
                  <a:moveTo>
                    <a:pt x="17764" y="8372"/>
                  </a:moveTo>
                  <a:cubicBezTo>
                    <a:pt x="17797" y="8372"/>
                    <a:pt x="17803" y="8382"/>
                    <a:pt x="17805" y="8407"/>
                  </a:cubicBezTo>
                  <a:cubicBezTo>
                    <a:pt x="17808" y="8431"/>
                    <a:pt x="17798" y="8452"/>
                    <a:pt x="17778" y="8452"/>
                  </a:cubicBezTo>
                  <a:cubicBezTo>
                    <a:pt x="17760" y="8452"/>
                    <a:pt x="17691" y="8462"/>
                    <a:pt x="17618" y="8476"/>
                  </a:cubicBezTo>
                  <a:cubicBezTo>
                    <a:pt x="17549" y="8490"/>
                    <a:pt x="17458" y="8503"/>
                    <a:pt x="17410" y="8511"/>
                  </a:cubicBezTo>
                  <a:cubicBezTo>
                    <a:pt x="17395" y="8512"/>
                    <a:pt x="17382" y="8513"/>
                    <a:pt x="17372" y="8513"/>
                  </a:cubicBezTo>
                  <a:cubicBezTo>
                    <a:pt x="17331" y="8513"/>
                    <a:pt x="17319" y="8501"/>
                    <a:pt x="17305" y="8462"/>
                  </a:cubicBezTo>
                  <a:cubicBezTo>
                    <a:pt x="17291" y="8431"/>
                    <a:pt x="17288" y="8403"/>
                    <a:pt x="17291" y="8403"/>
                  </a:cubicBezTo>
                  <a:cubicBezTo>
                    <a:pt x="17293" y="8402"/>
                    <a:pt x="17298" y="8402"/>
                    <a:pt x="17306" y="8402"/>
                  </a:cubicBezTo>
                  <a:cubicBezTo>
                    <a:pt x="17324" y="8402"/>
                    <a:pt x="17358" y="8404"/>
                    <a:pt x="17392" y="8407"/>
                  </a:cubicBezTo>
                  <a:cubicBezTo>
                    <a:pt x="17448" y="8407"/>
                    <a:pt x="17559" y="8399"/>
                    <a:pt x="17645" y="8386"/>
                  </a:cubicBezTo>
                  <a:cubicBezTo>
                    <a:pt x="17704" y="8377"/>
                    <a:pt x="17741" y="8372"/>
                    <a:pt x="17764" y="8372"/>
                  </a:cubicBezTo>
                  <a:close/>
                  <a:moveTo>
                    <a:pt x="16445" y="8477"/>
                  </a:moveTo>
                  <a:cubicBezTo>
                    <a:pt x="16467" y="8477"/>
                    <a:pt x="16484" y="8482"/>
                    <a:pt x="16484" y="8490"/>
                  </a:cubicBezTo>
                  <a:cubicBezTo>
                    <a:pt x="16484" y="8503"/>
                    <a:pt x="16466" y="8514"/>
                    <a:pt x="16445" y="8514"/>
                  </a:cubicBezTo>
                  <a:cubicBezTo>
                    <a:pt x="16441" y="8514"/>
                    <a:pt x="16437" y="8515"/>
                    <a:pt x="16433" y="8515"/>
                  </a:cubicBezTo>
                  <a:cubicBezTo>
                    <a:pt x="16370" y="8515"/>
                    <a:pt x="16355" y="8489"/>
                    <a:pt x="16417" y="8479"/>
                  </a:cubicBezTo>
                  <a:cubicBezTo>
                    <a:pt x="16427" y="8477"/>
                    <a:pt x="16436" y="8477"/>
                    <a:pt x="16445" y="8477"/>
                  </a:cubicBezTo>
                  <a:close/>
                  <a:moveTo>
                    <a:pt x="17016" y="8436"/>
                  </a:moveTo>
                  <a:cubicBezTo>
                    <a:pt x="17080" y="8436"/>
                    <a:pt x="17203" y="8481"/>
                    <a:pt x="17187" y="8500"/>
                  </a:cubicBezTo>
                  <a:cubicBezTo>
                    <a:pt x="17181" y="8513"/>
                    <a:pt x="17047" y="8521"/>
                    <a:pt x="16930" y="8521"/>
                  </a:cubicBezTo>
                  <a:cubicBezTo>
                    <a:pt x="16856" y="8521"/>
                    <a:pt x="16790" y="8518"/>
                    <a:pt x="16764" y="8511"/>
                  </a:cubicBezTo>
                  <a:cubicBezTo>
                    <a:pt x="16729" y="8503"/>
                    <a:pt x="16702" y="8490"/>
                    <a:pt x="16702" y="8483"/>
                  </a:cubicBezTo>
                  <a:cubicBezTo>
                    <a:pt x="16696" y="8469"/>
                    <a:pt x="16781" y="8442"/>
                    <a:pt x="16824" y="8442"/>
                  </a:cubicBezTo>
                  <a:cubicBezTo>
                    <a:pt x="16833" y="8442"/>
                    <a:pt x="16840" y="8443"/>
                    <a:pt x="16844" y="8445"/>
                  </a:cubicBezTo>
                  <a:cubicBezTo>
                    <a:pt x="16852" y="8449"/>
                    <a:pt x="16863" y="8451"/>
                    <a:pt x="16879" y="8451"/>
                  </a:cubicBezTo>
                  <a:cubicBezTo>
                    <a:pt x="16904" y="8451"/>
                    <a:pt x="16941" y="8446"/>
                    <a:pt x="17000" y="8438"/>
                  </a:cubicBezTo>
                  <a:cubicBezTo>
                    <a:pt x="17005" y="8437"/>
                    <a:pt x="17010" y="8436"/>
                    <a:pt x="17016" y="8436"/>
                  </a:cubicBezTo>
                  <a:close/>
                  <a:moveTo>
                    <a:pt x="22450" y="8500"/>
                  </a:moveTo>
                  <a:cubicBezTo>
                    <a:pt x="22465" y="8500"/>
                    <a:pt x="22489" y="8518"/>
                    <a:pt x="22500" y="8538"/>
                  </a:cubicBezTo>
                  <a:cubicBezTo>
                    <a:pt x="22510" y="8556"/>
                    <a:pt x="22513" y="8564"/>
                    <a:pt x="22503" y="8564"/>
                  </a:cubicBezTo>
                  <a:cubicBezTo>
                    <a:pt x="22498" y="8564"/>
                    <a:pt x="22489" y="8561"/>
                    <a:pt x="22475" y="8556"/>
                  </a:cubicBezTo>
                  <a:cubicBezTo>
                    <a:pt x="22420" y="8535"/>
                    <a:pt x="22405" y="8500"/>
                    <a:pt x="22450" y="8500"/>
                  </a:cubicBezTo>
                  <a:close/>
                  <a:moveTo>
                    <a:pt x="22552" y="8523"/>
                  </a:moveTo>
                  <a:cubicBezTo>
                    <a:pt x="22555" y="8523"/>
                    <a:pt x="22558" y="8524"/>
                    <a:pt x="22562" y="8524"/>
                  </a:cubicBezTo>
                  <a:cubicBezTo>
                    <a:pt x="22599" y="8528"/>
                    <a:pt x="22620" y="8559"/>
                    <a:pt x="22586" y="8566"/>
                  </a:cubicBezTo>
                  <a:cubicBezTo>
                    <a:pt x="22584" y="8567"/>
                    <a:pt x="22582" y="8567"/>
                    <a:pt x="22580" y="8567"/>
                  </a:cubicBezTo>
                  <a:cubicBezTo>
                    <a:pt x="22569" y="8567"/>
                    <a:pt x="22555" y="8559"/>
                    <a:pt x="22544" y="8545"/>
                  </a:cubicBezTo>
                  <a:cubicBezTo>
                    <a:pt x="22535" y="8531"/>
                    <a:pt x="22536" y="8523"/>
                    <a:pt x="22552" y="8523"/>
                  </a:cubicBezTo>
                  <a:close/>
                  <a:moveTo>
                    <a:pt x="20108" y="8442"/>
                  </a:moveTo>
                  <a:cubicBezTo>
                    <a:pt x="20120" y="8442"/>
                    <a:pt x="20126" y="8451"/>
                    <a:pt x="20133" y="8469"/>
                  </a:cubicBezTo>
                  <a:cubicBezTo>
                    <a:pt x="20143" y="8503"/>
                    <a:pt x="20133" y="8511"/>
                    <a:pt x="20074" y="8514"/>
                  </a:cubicBezTo>
                  <a:cubicBezTo>
                    <a:pt x="20015" y="8518"/>
                    <a:pt x="20008" y="8521"/>
                    <a:pt x="20029" y="8549"/>
                  </a:cubicBezTo>
                  <a:cubicBezTo>
                    <a:pt x="20048" y="8568"/>
                    <a:pt x="20050" y="8574"/>
                    <a:pt x="20029" y="8574"/>
                  </a:cubicBezTo>
                  <a:cubicBezTo>
                    <a:pt x="20024" y="8574"/>
                    <a:pt x="20017" y="8574"/>
                    <a:pt x="20008" y="8573"/>
                  </a:cubicBezTo>
                  <a:cubicBezTo>
                    <a:pt x="19981" y="8573"/>
                    <a:pt x="19863" y="8570"/>
                    <a:pt x="19741" y="8566"/>
                  </a:cubicBezTo>
                  <a:cubicBezTo>
                    <a:pt x="19619" y="8563"/>
                    <a:pt x="19474" y="8559"/>
                    <a:pt x="19419" y="8556"/>
                  </a:cubicBezTo>
                  <a:cubicBezTo>
                    <a:pt x="19401" y="8555"/>
                    <a:pt x="19385" y="8554"/>
                    <a:pt x="19371" y="8554"/>
                  </a:cubicBezTo>
                  <a:cubicBezTo>
                    <a:pt x="19337" y="8554"/>
                    <a:pt x="19315" y="8557"/>
                    <a:pt x="19315" y="8559"/>
                  </a:cubicBezTo>
                  <a:cubicBezTo>
                    <a:pt x="19316" y="8563"/>
                    <a:pt x="19314" y="8564"/>
                    <a:pt x="19308" y="8564"/>
                  </a:cubicBezTo>
                  <a:cubicBezTo>
                    <a:pt x="19302" y="8564"/>
                    <a:pt x="19293" y="8563"/>
                    <a:pt x="19283" y="8559"/>
                  </a:cubicBezTo>
                  <a:cubicBezTo>
                    <a:pt x="19273" y="8554"/>
                    <a:pt x="19262" y="8552"/>
                    <a:pt x="19254" y="8552"/>
                  </a:cubicBezTo>
                  <a:cubicBezTo>
                    <a:pt x="19245" y="8552"/>
                    <a:pt x="19238" y="8554"/>
                    <a:pt x="19235" y="8559"/>
                  </a:cubicBezTo>
                  <a:cubicBezTo>
                    <a:pt x="19232" y="8563"/>
                    <a:pt x="19229" y="8565"/>
                    <a:pt x="19226" y="8565"/>
                  </a:cubicBezTo>
                  <a:cubicBezTo>
                    <a:pt x="19223" y="8565"/>
                    <a:pt x="19219" y="8561"/>
                    <a:pt x="19217" y="8553"/>
                  </a:cubicBezTo>
                  <a:cubicBezTo>
                    <a:pt x="19215" y="8543"/>
                    <a:pt x="19209" y="8538"/>
                    <a:pt x="19204" y="8538"/>
                  </a:cubicBezTo>
                  <a:cubicBezTo>
                    <a:pt x="19201" y="8538"/>
                    <a:pt x="19199" y="8540"/>
                    <a:pt x="19196" y="8542"/>
                  </a:cubicBezTo>
                  <a:cubicBezTo>
                    <a:pt x="19193" y="8544"/>
                    <a:pt x="19187" y="8546"/>
                    <a:pt x="19181" y="8546"/>
                  </a:cubicBezTo>
                  <a:cubicBezTo>
                    <a:pt x="19169" y="8546"/>
                    <a:pt x="19154" y="8542"/>
                    <a:pt x="19141" y="8535"/>
                  </a:cubicBezTo>
                  <a:cubicBezTo>
                    <a:pt x="19106" y="8514"/>
                    <a:pt x="19110" y="8511"/>
                    <a:pt x="19179" y="8503"/>
                  </a:cubicBezTo>
                  <a:cubicBezTo>
                    <a:pt x="19205" y="8500"/>
                    <a:pt x="19239" y="8498"/>
                    <a:pt x="19270" y="8498"/>
                  </a:cubicBezTo>
                  <a:cubicBezTo>
                    <a:pt x="19292" y="8498"/>
                    <a:pt x="19312" y="8499"/>
                    <a:pt x="19328" y="8500"/>
                  </a:cubicBezTo>
                  <a:cubicBezTo>
                    <a:pt x="19335" y="8501"/>
                    <a:pt x="19343" y="8501"/>
                    <a:pt x="19351" y="8501"/>
                  </a:cubicBezTo>
                  <a:cubicBezTo>
                    <a:pt x="19386" y="8501"/>
                    <a:pt x="19422" y="8495"/>
                    <a:pt x="19435" y="8487"/>
                  </a:cubicBezTo>
                  <a:cubicBezTo>
                    <a:pt x="19457" y="8473"/>
                    <a:pt x="19481" y="8467"/>
                    <a:pt x="19503" y="8467"/>
                  </a:cubicBezTo>
                  <a:cubicBezTo>
                    <a:pt x="19532" y="8467"/>
                    <a:pt x="19556" y="8479"/>
                    <a:pt x="19564" y="8503"/>
                  </a:cubicBezTo>
                  <a:cubicBezTo>
                    <a:pt x="19569" y="8517"/>
                    <a:pt x="19573" y="8524"/>
                    <a:pt x="19576" y="8524"/>
                  </a:cubicBezTo>
                  <a:cubicBezTo>
                    <a:pt x="19579" y="8524"/>
                    <a:pt x="19583" y="8516"/>
                    <a:pt x="19589" y="8500"/>
                  </a:cubicBezTo>
                  <a:cubicBezTo>
                    <a:pt x="19593" y="8488"/>
                    <a:pt x="19598" y="8482"/>
                    <a:pt x="19603" y="8482"/>
                  </a:cubicBezTo>
                  <a:cubicBezTo>
                    <a:pt x="19610" y="8482"/>
                    <a:pt x="19617" y="8495"/>
                    <a:pt x="19619" y="8518"/>
                  </a:cubicBezTo>
                  <a:cubicBezTo>
                    <a:pt x="19619" y="8521"/>
                    <a:pt x="19621" y="8523"/>
                    <a:pt x="19624" y="8523"/>
                  </a:cubicBezTo>
                  <a:cubicBezTo>
                    <a:pt x="19631" y="8523"/>
                    <a:pt x="19642" y="8516"/>
                    <a:pt x="19651" y="8508"/>
                  </a:cubicBezTo>
                  <a:cubicBezTo>
                    <a:pt x="19676" y="8487"/>
                    <a:pt x="19827" y="8465"/>
                    <a:pt x="19931" y="8465"/>
                  </a:cubicBezTo>
                  <a:cubicBezTo>
                    <a:pt x="19955" y="8465"/>
                    <a:pt x="19977" y="8467"/>
                    <a:pt x="19994" y="8469"/>
                  </a:cubicBezTo>
                  <a:cubicBezTo>
                    <a:pt x="20018" y="8469"/>
                    <a:pt x="20057" y="8462"/>
                    <a:pt x="20081" y="8452"/>
                  </a:cubicBezTo>
                  <a:cubicBezTo>
                    <a:pt x="20092" y="8445"/>
                    <a:pt x="20101" y="8442"/>
                    <a:pt x="20108" y="8442"/>
                  </a:cubicBezTo>
                  <a:close/>
                  <a:moveTo>
                    <a:pt x="24126" y="8588"/>
                  </a:moveTo>
                  <a:cubicBezTo>
                    <a:pt x="24134" y="8588"/>
                    <a:pt x="24141" y="8590"/>
                    <a:pt x="24147" y="8594"/>
                  </a:cubicBezTo>
                  <a:cubicBezTo>
                    <a:pt x="24171" y="8604"/>
                    <a:pt x="24168" y="8612"/>
                    <a:pt x="24130" y="8622"/>
                  </a:cubicBezTo>
                  <a:cubicBezTo>
                    <a:pt x="24114" y="8626"/>
                    <a:pt x="24102" y="8628"/>
                    <a:pt x="24094" y="8628"/>
                  </a:cubicBezTo>
                  <a:cubicBezTo>
                    <a:pt x="24075" y="8628"/>
                    <a:pt x="24077" y="8617"/>
                    <a:pt x="24098" y="8597"/>
                  </a:cubicBezTo>
                  <a:cubicBezTo>
                    <a:pt x="24104" y="8591"/>
                    <a:pt x="24115" y="8588"/>
                    <a:pt x="24126" y="8588"/>
                  </a:cubicBezTo>
                  <a:close/>
                  <a:moveTo>
                    <a:pt x="16124" y="8610"/>
                  </a:moveTo>
                  <a:cubicBezTo>
                    <a:pt x="16146" y="8610"/>
                    <a:pt x="16169" y="8614"/>
                    <a:pt x="16178" y="8622"/>
                  </a:cubicBezTo>
                  <a:cubicBezTo>
                    <a:pt x="16196" y="8637"/>
                    <a:pt x="16178" y="8646"/>
                    <a:pt x="16133" y="8646"/>
                  </a:cubicBezTo>
                  <a:cubicBezTo>
                    <a:pt x="16127" y="8646"/>
                    <a:pt x="16120" y="8646"/>
                    <a:pt x="16112" y="8646"/>
                  </a:cubicBezTo>
                  <a:cubicBezTo>
                    <a:pt x="16091" y="8642"/>
                    <a:pt x="16071" y="8636"/>
                    <a:pt x="16071" y="8628"/>
                  </a:cubicBezTo>
                  <a:cubicBezTo>
                    <a:pt x="16066" y="8617"/>
                    <a:pt x="16095" y="8610"/>
                    <a:pt x="16124" y="8610"/>
                  </a:cubicBezTo>
                  <a:close/>
                  <a:moveTo>
                    <a:pt x="18507" y="8642"/>
                  </a:moveTo>
                  <a:cubicBezTo>
                    <a:pt x="18588" y="8642"/>
                    <a:pt x="18667" y="8648"/>
                    <a:pt x="18669" y="8657"/>
                  </a:cubicBezTo>
                  <a:cubicBezTo>
                    <a:pt x="18676" y="8676"/>
                    <a:pt x="18583" y="8702"/>
                    <a:pt x="18526" y="8702"/>
                  </a:cubicBezTo>
                  <a:cubicBezTo>
                    <a:pt x="18523" y="8702"/>
                    <a:pt x="18519" y="8702"/>
                    <a:pt x="18516" y="8702"/>
                  </a:cubicBezTo>
                  <a:cubicBezTo>
                    <a:pt x="18492" y="8702"/>
                    <a:pt x="18436" y="8702"/>
                    <a:pt x="18385" y="8705"/>
                  </a:cubicBezTo>
                  <a:cubicBezTo>
                    <a:pt x="18373" y="8706"/>
                    <a:pt x="18363" y="8706"/>
                    <a:pt x="18353" y="8706"/>
                  </a:cubicBezTo>
                  <a:cubicBezTo>
                    <a:pt x="18284" y="8706"/>
                    <a:pt x="18252" y="8686"/>
                    <a:pt x="18274" y="8657"/>
                  </a:cubicBezTo>
                  <a:cubicBezTo>
                    <a:pt x="18277" y="8650"/>
                    <a:pt x="18291" y="8645"/>
                    <a:pt x="18303" y="8645"/>
                  </a:cubicBezTo>
                  <a:cubicBezTo>
                    <a:pt x="18306" y="8645"/>
                    <a:pt x="18309" y="8645"/>
                    <a:pt x="18311" y="8646"/>
                  </a:cubicBezTo>
                  <a:cubicBezTo>
                    <a:pt x="18324" y="8648"/>
                    <a:pt x="18341" y="8651"/>
                    <a:pt x="18356" y="8651"/>
                  </a:cubicBezTo>
                  <a:cubicBezTo>
                    <a:pt x="18363" y="8651"/>
                    <a:pt x="18369" y="8650"/>
                    <a:pt x="18374" y="8649"/>
                  </a:cubicBezTo>
                  <a:cubicBezTo>
                    <a:pt x="18408" y="8644"/>
                    <a:pt x="18458" y="8642"/>
                    <a:pt x="18507" y="8642"/>
                  </a:cubicBezTo>
                  <a:close/>
                  <a:moveTo>
                    <a:pt x="17243" y="8694"/>
                  </a:moveTo>
                  <a:cubicBezTo>
                    <a:pt x="17286" y="8694"/>
                    <a:pt x="17326" y="8701"/>
                    <a:pt x="17330" y="8716"/>
                  </a:cubicBezTo>
                  <a:cubicBezTo>
                    <a:pt x="17337" y="8726"/>
                    <a:pt x="17309" y="8737"/>
                    <a:pt x="17260" y="8740"/>
                  </a:cubicBezTo>
                  <a:cubicBezTo>
                    <a:pt x="17239" y="8741"/>
                    <a:pt x="17220" y="8742"/>
                    <a:pt x="17203" y="8742"/>
                  </a:cubicBezTo>
                  <a:cubicBezTo>
                    <a:pt x="17138" y="8742"/>
                    <a:pt x="17115" y="8732"/>
                    <a:pt x="17142" y="8712"/>
                  </a:cubicBezTo>
                  <a:cubicBezTo>
                    <a:pt x="17161" y="8700"/>
                    <a:pt x="17203" y="8694"/>
                    <a:pt x="17243" y="8694"/>
                  </a:cubicBezTo>
                  <a:close/>
                  <a:moveTo>
                    <a:pt x="18191" y="8652"/>
                  </a:moveTo>
                  <a:cubicBezTo>
                    <a:pt x="18207" y="8652"/>
                    <a:pt x="18226" y="8662"/>
                    <a:pt x="18236" y="8677"/>
                  </a:cubicBezTo>
                  <a:cubicBezTo>
                    <a:pt x="18253" y="8708"/>
                    <a:pt x="18249" y="8712"/>
                    <a:pt x="18079" y="8722"/>
                  </a:cubicBezTo>
                  <a:cubicBezTo>
                    <a:pt x="18041" y="8722"/>
                    <a:pt x="18010" y="8716"/>
                    <a:pt x="18003" y="8702"/>
                  </a:cubicBezTo>
                  <a:cubicBezTo>
                    <a:pt x="18002" y="8699"/>
                    <a:pt x="18001" y="8697"/>
                    <a:pt x="17999" y="8697"/>
                  </a:cubicBezTo>
                  <a:cubicBezTo>
                    <a:pt x="17994" y="8697"/>
                    <a:pt x="17986" y="8707"/>
                    <a:pt x="17978" y="8722"/>
                  </a:cubicBezTo>
                  <a:cubicBezTo>
                    <a:pt x="17968" y="8747"/>
                    <a:pt x="17944" y="8767"/>
                    <a:pt x="17927" y="8774"/>
                  </a:cubicBezTo>
                  <a:cubicBezTo>
                    <a:pt x="17922" y="8775"/>
                    <a:pt x="17916" y="8776"/>
                    <a:pt x="17910" y="8776"/>
                  </a:cubicBezTo>
                  <a:cubicBezTo>
                    <a:pt x="17892" y="8776"/>
                    <a:pt x="17868" y="8771"/>
                    <a:pt x="17850" y="8764"/>
                  </a:cubicBezTo>
                  <a:cubicBezTo>
                    <a:pt x="17812" y="8750"/>
                    <a:pt x="17808" y="8747"/>
                    <a:pt x="17833" y="8712"/>
                  </a:cubicBezTo>
                  <a:cubicBezTo>
                    <a:pt x="17844" y="8694"/>
                    <a:pt x="17852" y="8686"/>
                    <a:pt x="17861" y="8686"/>
                  </a:cubicBezTo>
                  <a:cubicBezTo>
                    <a:pt x="17868" y="8686"/>
                    <a:pt x="17877" y="8691"/>
                    <a:pt x="17888" y="8698"/>
                  </a:cubicBezTo>
                  <a:cubicBezTo>
                    <a:pt x="17898" y="8706"/>
                    <a:pt x="17905" y="8710"/>
                    <a:pt x="17910" y="8710"/>
                  </a:cubicBezTo>
                  <a:cubicBezTo>
                    <a:pt x="17917" y="8710"/>
                    <a:pt x="17921" y="8704"/>
                    <a:pt x="17923" y="8695"/>
                  </a:cubicBezTo>
                  <a:cubicBezTo>
                    <a:pt x="17923" y="8670"/>
                    <a:pt x="17957" y="8663"/>
                    <a:pt x="18086" y="8657"/>
                  </a:cubicBezTo>
                  <a:lnTo>
                    <a:pt x="18135" y="8657"/>
                  </a:lnTo>
                  <a:cubicBezTo>
                    <a:pt x="18141" y="8657"/>
                    <a:pt x="18162" y="8657"/>
                    <a:pt x="18183" y="8653"/>
                  </a:cubicBezTo>
                  <a:cubicBezTo>
                    <a:pt x="18186" y="8653"/>
                    <a:pt x="18188" y="8652"/>
                    <a:pt x="18191" y="8652"/>
                  </a:cubicBezTo>
                  <a:close/>
                  <a:moveTo>
                    <a:pt x="17737" y="8784"/>
                  </a:moveTo>
                  <a:cubicBezTo>
                    <a:pt x="17798" y="8784"/>
                    <a:pt x="17814" y="8821"/>
                    <a:pt x="17746" y="8841"/>
                  </a:cubicBezTo>
                  <a:cubicBezTo>
                    <a:pt x="17734" y="8843"/>
                    <a:pt x="17725" y="8844"/>
                    <a:pt x="17716" y="8844"/>
                  </a:cubicBezTo>
                  <a:cubicBezTo>
                    <a:pt x="17696" y="8844"/>
                    <a:pt x="17685" y="8838"/>
                    <a:pt x="17680" y="8823"/>
                  </a:cubicBezTo>
                  <a:cubicBezTo>
                    <a:pt x="17673" y="8802"/>
                    <a:pt x="17687" y="8788"/>
                    <a:pt x="17722" y="8785"/>
                  </a:cubicBezTo>
                  <a:cubicBezTo>
                    <a:pt x="17727" y="8784"/>
                    <a:pt x="17732" y="8784"/>
                    <a:pt x="17737" y="8784"/>
                  </a:cubicBezTo>
                  <a:close/>
                  <a:moveTo>
                    <a:pt x="17522" y="8891"/>
                  </a:moveTo>
                  <a:cubicBezTo>
                    <a:pt x="17576" y="8891"/>
                    <a:pt x="17573" y="8918"/>
                    <a:pt x="17510" y="8937"/>
                  </a:cubicBezTo>
                  <a:cubicBezTo>
                    <a:pt x="17499" y="8940"/>
                    <a:pt x="17489" y="8941"/>
                    <a:pt x="17479" y="8941"/>
                  </a:cubicBezTo>
                  <a:cubicBezTo>
                    <a:pt x="17462" y="8941"/>
                    <a:pt x="17450" y="8937"/>
                    <a:pt x="17448" y="8931"/>
                  </a:cubicBezTo>
                  <a:cubicBezTo>
                    <a:pt x="17447" y="8928"/>
                    <a:pt x="17444" y="8927"/>
                    <a:pt x="17441" y="8927"/>
                  </a:cubicBezTo>
                  <a:cubicBezTo>
                    <a:pt x="17434" y="8927"/>
                    <a:pt x="17422" y="8933"/>
                    <a:pt x="17410" y="8945"/>
                  </a:cubicBezTo>
                  <a:cubicBezTo>
                    <a:pt x="17391" y="8959"/>
                    <a:pt x="17370" y="8969"/>
                    <a:pt x="17361" y="8969"/>
                  </a:cubicBezTo>
                  <a:cubicBezTo>
                    <a:pt x="17360" y="8969"/>
                    <a:pt x="17359" y="8969"/>
                    <a:pt x="17358" y="8969"/>
                  </a:cubicBezTo>
                  <a:cubicBezTo>
                    <a:pt x="17354" y="8968"/>
                    <a:pt x="17345" y="8967"/>
                    <a:pt x="17334" y="8967"/>
                  </a:cubicBezTo>
                  <a:cubicBezTo>
                    <a:pt x="17315" y="8967"/>
                    <a:pt x="17287" y="8969"/>
                    <a:pt x="17260" y="8976"/>
                  </a:cubicBezTo>
                  <a:cubicBezTo>
                    <a:pt x="17216" y="8982"/>
                    <a:pt x="17156" y="8986"/>
                    <a:pt x="17129" y="8986"/>
                  </a:cubicBezTo>
                  <a:cubicBezTo>
                    <a:pt x="17038" y="8982"/>
                    <a:pt x="17062" y="8945"/>
                    <a:pt x="17166" y="8931"/>
                  </a:cubicBezTo>
                  <a:cubicBezTo>
                    <a:pt x="17281" y="8913"/>
                    <a:pt x="17430" y="8896"/>
                    <a:pt x="17504" y="8892"/>
                  </a:cubicBezTo>
                  <a:cubicBezTo>
                    <a:pt x="17510" y="8892"/>
                    <a:pt x="17517" y="8891"/>
                    <a:pt x="17522" y="8891"/>
                  </a:cubicBezTo>
                  <a:close/>
                  <a:moveTo>
                    <a:pt x="13502" y="9131"/>
                  </a:moveTo>
                  <a:cubicBezTo>
                    <a:pt x="13512" y="9131"/>
                    <a:pt x="13516" y="9140"/>
                    <a:pt x="13514" y="9149"/>
                  </a:cubicBezTo>
                  <a:cubicBezTo>
                    <a:pt x="13510" y="9163"/>
                    <a:pt x="13503" y="9174"/>
                    <a:pt x="13496" y="9177"/>
                  </a:cubicBezTo>
                  <a:cubicBezTo>
                    <a:pt x="13489" y="9177"/>
                    <a:pt x="13482" y="9170"/>
                    <a:pt x="13479" y="9160"/>
                  </a:cubicBezTo>
                  <a:cubicBezTo>
                    <a:pt x="13475" y="9149"/>
                    <a:pt x="13486" y="9135"/>
                    <a:pt x="13496" y="9132"/>
                  </a:cubicBezTo>
                  <a:cubicBezTo>
                    <a:pt x="13498" y="9131"/>
                    <a:pt x="13500" y="9131"/>
                    <a:pt x="13502" y="9131"/>
                  </a:cubicBezTo>
                  <a:close/>
                  <a:moveTo>
                    <a:pt x="13564" y="9123"/>
                  </a:moveTo>
                  <a:cubicBezTo>
                    <a:pt x="13567" y="9123"/>
                    <a:pt x="13572" y="9125"/>
                    <a:pt x="13576" y="9128"/>
                  </a:cubicBezTo>
                  <a:cubicBezTo>
                    <a:pt x="13586" y="9139"/>
                    <a:pt x="13586" y="9156"/>
                    <a:pt x="13576" y="9166"/>
                  </a:cubicBezTo>
                  <a:cubicBezTo>
                    <a:pt x="13567" y="9175"/>
                    <a:pt x="13559" y="9179"/>
                    <a:pt x="13553" y="9179"/>
                  </a:cubicBezTo>
                  <a:cubicBezTo>
                    <a:pt x="13543" y="9179"/>
                    <a:pt x="13538" y="9166"/>
                    <a:pt x="13544" y="9142"/>
                  </a:cubicBezTo>
                  <a:cubicBezTo>
                    <a:pt x="13550" y="9130"/>
                    <a:pt x="13556" y="9123"/>
                    <a:pt x="13564" y="9123"/>
                  </a:cubicBezTo>
                  <a:close/>
                  <a:moveTo>
                    <a:pt x="13642" y="9182"/>
                  </a:moveTo>
                  <a:cubicBezTo>
                    <a:pt x="13653" y="9182"/>
                    <a:pt x="13665" y="9186"/>
                    <a:pt x="13673" y="9195"/>
                  </a:cubicBezTo>
                  <a:cubicBezTo>
                    <a:pt x="13683" y="9201"/>
                    <a:pt x="13677" y="9208"/>
                    <a:pt x="13653" y="9208"/>
                  </a:cubicBezTo>
                  <a:cubicBezTo>
                    <a:pt x="13611" y="9204"/>
                    <a:pt x="13600" y="9190"/>
                    <a:pt x="13632" y="9184"/>
                  </a:cubicBezTo>
                  <a:cubicBezTo>
                    <a:pt x="13635" y="9183"/>
                    <a:pt x="13639" y="9182"/>
                    <a:pt x="13642" y="9182"/>
                  </a:cubicBezTo>
                  <a:close/>
                  <a:moveTo>
                    <a:pt x="13746" y="9183"/>
                  </a:moveTo>
                  <a:cubicBezTo>
                    <a:pt x="13748" y="9183"/>
                    <a:pt x="13750" y="9183"/>
                    <a:pt x="13753" y="9184"/>
                  </a:cubicBezTo>
                  <a:cubicBezTo>
                    <a:pt x="13767" y="9187"/>
                    <a:pt x="13781" y="9195"/>
                    <a:pt x="13781" y="9201"/>
                  </a:cubicBezTo>
                  <a:cubicBezTo>
                    <a:pt x="13784" y="9204"/>
                    <a:pt x="13773" y="9211"/>
                    <a:pt x="13763" y="9215"/>
                  </a:cubicBezTo>
                  <a:cubicBezTo>
                    <a:pt x="13761" y="9216"/>
                    <a:pt x="13759" y="9216"/>
                    <a:pt x="13757" y="9216"/>
                  </a:cubicBezTo>
                  <a:cubicBezTo>
                    <a:pt x="13745" y="9216"/>
                    <a:pt x="13735" y="9209"/>
                    <a:pt x="13732" y="9198"/>
                  </a:cubicBezTo>
                  <a:cubicBezTo>
                    <a:pt x="13729" y="9189"/>
                    <a:pt x="13736" y="9183"/>
                    <a:pt x="13746" y="9183"/>
                  </a:cubicBezTo>
                  <a:close/>
                  <a:moveTo>
                    <a:pt x="5339" y="9846"/>
                  </a:moveTo>
                  <a:cubicBezTo>
                    <a:pt x="5348" y="9846"/>
                    <a:pt x="5348" y="9853"/>
                    <a:pt x="5336" y="9871"/>
                  </a:cubicBezTo>
                  <a:cubicBezTo>
                    <a:pt x="5327" y="9883"/>
                    <a:pt x="5316" y="9892"/>
                    <a:pt x="5308" y="9892"/>
                  </a:cubicBezTo>
                  <a:cubicBezTo>
                    <a:pt x="5307" y="9892"/>
                    <a:pt x="5306" y="9892"/>
                    <a:pt x="5305" y="9891"/>
                  </a:cubicBezTo>
                  <a:cubicBezTo>
                    <a:pt x="5285" y="9885"/>
                    <a:pt x="5301" y="9853"/>
                    <a:pt x="5333" y="9846"/>
                  </a:cubicBezTo>
                  <a:cubicBezTo>
                    <a:pt x="5335" y="9846"/>
                    <a:pt x="5337" y="9846"/>
                    <a:pt x="5339" y="9846"/>
                  </a:cubicBezTo>
                  <a:close/>
                  <a:moveTo>
                    <a:pt x="5411" y="9919"/>
                  </a:moveTo>
                  <a:cubicBezTo>
                    <a:pt x="5420" y="9919"/>
                    <a:pt x="5430" y="9920"/>
                    <a:pt x="5440" y="9923"/>
                  </a:cubicBezTo>
                  <a:cubicBezTo>
                    <a:pt x="5479" y="9933"/>
                    <a:pt x="5475" y="9936"/>
                    <a:pt x="5423" y="9951"/>
                  </a:cubicBezTo>
                  <a:cubicBezTo>
                    <a:pt x="5401" y="9957"/>
                    <a:pt x="5384" y="9960"/>
                    <a:pt x="5373" y="9960"/>
                  </a:cubicBezTo>
                  <a:cubicBezTo>
                    <a:pt x="5354" y="9960"/>
                    <a:pt x="5354" y="9950"/>
                    <a:pt x="5374" y="9930"/>
                  </a:cubicBezTo>
                  <a:cubicBezTo>
                    <a:pt x="5381" y="9923"/>
                    <a:pt x="5394" y="9919"/>
                    <a:pt x="5411" y="9919"/>
                  </a:cubicBezTo>
                  <a:close/>
                  <a:moveTo>
                    <a:pt x="24136" y="0"/>
                  </a:moveTo>
                  <a:cubicBezTo>
                    <a:pt x="24110" y="0"/>
                    <a:pt x="24082" y="1"/>
                    <a:pt x="24053" y="4"/>
                  </a:cubicBezTo>
                  <a:cubicBezTo>
                    <a:pt x="24006" y="8"/>
                    <a:pt x="23955" y="9"/>
                    <a:pt x="23915" y="9"/>
                  </a:cubicBezTo>
                  <a:cubicBezTo>
                    <a:pt x="23887" y="9"/>
                    <a:pt x="23864" y="8"/>
                    <a:pt x="23853" y="7"/>
                  </a:cubicBezTo>
                  <a:cubicBezTo>
                    <a:pt x="23844" y="6"/>
                    <a:pt x="23836" y="6"/>
                    <a:pt x="23827" y="6"/>
                  </a:cubicBezTo>
                  <a:cubicBezTo>
                    <a:pt x="23799" y="6"/>
                    <a:pt x="23770" y="10"/>
                    <a:pt x="23752" y="21"/>
                  </a:cubicBezTo>
                  <a:cubicBezTo>
                    <a:pt x="23737" y="30"/>
                    <a:pt x="23724" y="34"/>
                    <a:pt x="23715" y="34"/>
                  </a:cubicBezTo>
                  <a:cubicBezTo>
                    <a:pt x="23709" y="34"/>
                    <a:pt x="23704" y="32"/>
                    <a:pt x="23703" y="28"/>
                  </a:cubicBezTo>
                  <a:cubicBezTo>
                    <a:pt x="23700" y="20"/>
                    <a:pt x="23667" y="17"/>
                    <a:pt x="23625" y="17"/>
                  </a:cubicBezTo>
                  <a:cubicBezTo>
                    <a:pt x="23554" y="17"/>
                    <a:pt x="23456" y="27"/>
                    <a:pt x="23443" y="42"/>
                  </a:cubicBezTo>
                  <a:cubicBezTo>
                    <a:pt x="23437" y="46"/>
                    <a:pt x="23432" y="48"/>
                    <a:pt x="23426" y="48"/>
                  </a:cubicBezTo>
                  <a:cubicBezTo>
                    <a:pt x="23418" y="48"/>
                    <a:pt x="23410" y="43"/>
                    <a:pt x="23401" y="35"/>
                  </a:cubicBezTo>
                  <a:cubicBezTo>
                    <a:pt x="23393" y="25"/>
                    <a:pt x="23374" y="20"/>
                    <a:pt x="23354" y="20"/>
                  </a:cubicBezTo>
                  <a:cubicBezTo>
                    <a:pt x="23325" y="20"/>
                    <a:pt x="23293" y="30"/>
                    <a:pt x="23286" y="49"/>
                  </a:cubicBezTo>
                  <a:cubicBezTo>
                    <a:pt x="23285" y="56"/>
                    <a:pt x="23287" y="60"/>
                    <a:pt x="23291" y="60"/>
                  </a:cubicBezTo>
                  <a:cubicBezTo>
                    <a:pt x="23295" y="60"/>
                    <a:pt x="23301" y="57"/>
                    <a:pt x="23307" y="52"/>
                  </a:cubicBezTo>
                  <a:cubicBezTo>
                    <a:pt x="23314" y="47"/>
                    <a:pt x="23327" y="45"/>
                    <a:pt x="23340" y="45"/>
                  </a:cubicBezTo>
                  <a:cubicBezTo>
                    <a:pt x="23353" y="45"/>
                    <a:pt x="23367" y="47"/>
                    <a:pt x="23377" y="52"/>
                  </a:cubicBezTo>
                  <a:cubicBezTo>
                    <a:pt x="23404" y="67"/>
                    <a:pt x="23434" y="73"/>
                    <a:pt x="23479" y="73"/>
                  </a:cubicBezTo>
                  <a:cubicBezTo>
                    <a:pt x="23509" y="73"/>
                    <a:pt x="23545" y="70"/>
                    <a:pt x="23592" y="66"/>
                  </a:cubicBezTo>
                  <a:cubicBezTo>
                    <a:pt x="23624" y="64"/>
                    <a:pt x="23683" y="61"/>
                    <a:pt x="23743" y="61"/>
                  </a:cubicBezTo>
                  <a:cubicBezTo>
                    <a:pt x="23767" y="61"/>
                    <a:pt x="23792" y="62"/>
                    <a:pt x="23814" y="63"/>
                  </a:cubicBezTo>
                  <a:cubicBezTo>
                    <a:pt x="23847" y="64"/>
                    <a:pt x="23880" y="65"/>
                    <a:pt x="23909" y="65"/>
                  </a:cubicBezTo>
                  <a:cubicBezTo>
                    <a:pt x="23949" y="65"/>
                    <a:pt x="23981" y="63"/>
                    <a:pt x="23991" y="59"/>
                  </a:cubicBezTo>
                  <a:cubicBezTo>
                    <a:pt x="24000" y="58"/>
                    <a:pt x="24015" y="57"/>
                    <a:pt x="24033" y="57"/>
                  </a:cubicBezTo>
                  <a:cubicBezTo>
                    <a:pt x="24052" y="57"/>
                    <a:pt x="24072" y="58"/>
                    <a:pt x="24092" y="59"/>
                  </a:cubicBezTo>
                  <a:cubicBezTo>
                    <a:pt x="24135" y="63"/>
                    <a:pt x="24159" y="64"/>
                    <a:pt x="24178" y="64"/>
                  </a:cubicBezTo>
                  <a:cubicBezTo>
                    <a:pt x="24197" y="64"/>
                    <a:pt x="24211" y="63"/>
                    <a:pt x="24234" y="59"/>
                  </a:cubicBezTo>
                  <a:cubicBezTo>
                    <a:pt x="24237" y="59"/>
                    <a:pt x="24239" y="59"/>
                    <a:pt x="24242" y="59"/>
                  </a:cubicBezTo>
                  <a:cubicBezTo>
                    <a:pt x="24259" y="59"/>
                    <a:pt x="24273" y="68"/>
                    <a:pt x="24279" y="84"/>
                  </a:cubicBezTo>
                  <a:cubicBezTo>
                    <a:pt x="24282" y="99"/>
                    <a:pt x="24293" y="108"/>
                    <a:pt x="24305" y="108"/>
                  </a:cubicBezTo>
                  <a:cubicBezTo>
                    <a:pt x="24307" y="108"/>
                    <a:pt x="24309" y="108"/>
                    <a:pt x="24311" y="108"/>
                  </a:cubicBezTo>
                  <a:cubicBezTo>
                    <a:pt x="24312" y="107"/>
                    <a:pt x="24313" y="107"/>
                    <a:pt x="24315" y="107"/>
                  </a:cubicBezTo>
                  <a:cubicBezTo>
                    <a:pt x="24325" y="107"/>
                    <a:pt x="24338" y="117"/>
                    <a:pt x="24341" y="132"/>
                  </a:cubicBezTo>
                  <a:cubicBezTo>
                    <a:pt x="24348" y="149"/>
                    <a:pt x="24338" y="164"/>
                    <a:pt x="24321" y="164"/>
                  </a:cubicBezTo>
                  <a:cubicBezTo>
                    <a:pt x="24303" y="164"/>
                    <a:pt x="24282" y="177"/>
                    <a:pt x="24269" y="198"/>
                  </a:cubicBezTo>
                  <a:cubicBezTo>
                    <a:pt x="24257" y="216"/>
                    <a:pt x="24249" y="224"/>
                    <a:pt x="24236" y="224"/>
                  </a:cubicBezTo>
                  <a:cubicBezTo>
                    <a:pt x="24226" y="224"/>
                    <a:pt x="24214" y="219"/>
                    <a:pt x="24196" y="209"/>
                  </a:cubicBezTo>
                  <a:cubicBezTo>
                    <a:pt x="24143" y="175"/>
                    <a:pt x="24036" y="152"/>
                    <a:pt x="23959" y="152"/>
                  </a:cubicBezTo>
                  <a:cubicBezTo>
                    <a:pt x="23949" y="152"/>
                    <a:pt x="23940" y="152"/>
                    <a:pt x="23932" y="153"/>
                  </a:cubicBezTo>
                  <a:cubicBezTo>
                    <a:pt x="23922" y="154"/>
                    <a:pt x="23910" y="154"/>
                    <a:pt x="23899" y="154"/>
                  </a:cubicBezTo>
                  <a:cubicBezTo>
                    <a:pt x="23871" y="154"/>
                    <a:pt x="23841" y="152"/>
                    <a:pt x="23824" y="149"/>
                  </a:cubicBezTo>
                  <a:cubicBezTo>
                    <a:pt x="23819" y="149"/>
                    <a:pt x="23813" y="148"/>
                    <a:pt x="23806" y="148"/>
                  </a:cubicBezTo>
                  <a:cubicBezTo>
                    <a:pt x="23786" y="148"/>
                    <a:pt x="23760" y="152"/>
                    <a:pt x="23744" y="160"/>
                  </a:cubicBezTo>
                  <a:cubicBezTo>
                    <a:pt x="23731" y="167"/>
                    <a:pt x="23709" y="170"/>
                    <a:pt x="23686" y="170"/>
                  </a:cubicBezTo>
                  <a:cubicBezTo>
                    <a:pt x="23673" y="170"/>
                    <a:pt x="23660" y="169"/>
                    <a:pt x="23648" y="167"/>
                  </a:cubicBezTo>
                  <a:cubicBezTo>
                    <a:pt x="23638" y="165"/>
                    <a:pt x="23626" y="164"/>
                    <a:pt x="23612" y="164"/>
                  </a:cubicBezTo>
                  <a:cubicBezTo>
                    <a:pt x="23573" y="164"/>
                    <a:pt x="23520" y="171"/>
                    <a:pt x="23474" y="181"/>
                  </a:cubicBezTo>
                  <a:lnTo>
                    <a:pt x="23360" y="202"/>
                  </a:lnTo>
                  <a:lnTo>
                    <a:pt x="23495" y="209"/>
                  </a:lnTo>
                  <a:cubicBezTo>
                    <a:pt x="23603" y="212"/>
                    <a:pt x="23624" y="215"/>
                    <a:pt x="23592" y="236"/>
                  </a:cubicBezTo>
                  <a:cubicBezTo>
                    <a:pt x="23577" y="246"/>
                    <a:pt x="23552" y="253"/>
                    <a:pt x="23529" y="253"/>
                  </a:cubicBezTo>
                  <a:cubicBezTo>
                    <a:pt x="23521" y="253"/>
                    <a:pt x="23513" y="252"/>
                    <a:pt x="23505" y="250"/>
                  </a:cubicBezTo>
                  <a:cubicBezTo>
                    <a:pt x="23495" y="248"/>
                    <a:pt x="23487" y="247"/>
                    <a:pt x="23481" y="247"/>
                  </a:cubicBezTo>
                  <a:cubicBezTo>
                    <a:pt x="23465" y="247"/>
                    <a:pt x="23460" y="254"/>
                    <a:pt x="23460" y="271"/>
                  </a:cubicBezTo>
                  <a:cubicBezTo>
                    <a:pt x="23463" y="287"/>
                    <a:pt x="23460" y="294"/>
                    <a:pt x="23440" y="294"/>
                  </a:cubicBezTo>
                  <a:cubicBezTo>
                    <a:pt x="23429" y="294"/>
                    <a:pt x="23413" y="292"/>
                    <a:pt x="23390" y="288"/>
                  </a:cubicBezTo>
                  <a:cubicBezTo>
                    <a:pt x="23363" y="283"/>
                    <a:pt x="23316" y="280"/>
                    <a:pt x="23274" y="280"/>
                  </a:cubicBezTo>
                  <a:cubicBezTo>
                    <a:pt x="23259" y="280"/>
                    <a:pt x="23244" y="280"/>
                    <a:pt x="23231" y="281"/>
                  </a:cubicBezTo>
                  <a:cubicBezTo>
                    <a:pt x="23221" y="283"/>
                    <a:pt x="23208" y="283"/>
                    <a:pt x="23195" y="283"/>
                  </a:cubicBezTo>
                  <a:cubicBezTo>
                    <a:pt x="23150" y="283"/>
                    <a:pt x="23092" y="275"/>
                    <a:pt x="23054" y="268"/>
                  </a:cubicBezTo>
                  <a:cubicBezTo>
                    <a:pt x="23002" y="253"/>
                    <a:pt x="22912" y="239"/>
                    <a:pt x="22849" y="239"/>
                  </a:cubicBezTo>
                  <a:cubicBezTo>
                    <a:pt x="22791" y="236"/>
                    <a:pt x="22738" y="226"/>
                    <a:pt x="22738" y="212"/>
                  </a:cubicBezTo>
                  <a:cubicBezTo>
                    <a:pt x="22738" y="202"/>
                    <a:pt x="22718" y="191"/>
                    <a:pt x="22690" y="191"/>
                  </a:cubicBezTo>
                  <a:lnTo>
                    <a:pt x="22593" y="191"/>
                  </a:lnTo>
                  <a:cubicBezTo>
                    <a:pt x="22565" y="191"/>
                    <a:pt x="22548" y="202"/>
                    <a:pt x="22551" y="212"/>
                  </a:cubicBezTo>
                  <a:cubicBezTo>
                    <a:pt x="22553" y="220"/>
                    <a:pt x="22564" y="225"/>
                    <a:pt x="22579" y="225"/>
                  </a:cubicBezTo>
                  <a:cubicBezTo>
                    <a:pt x="22589" y="225"/>
                    <a:pt x="22601" y="223"/>
                    <a:pt x="22614" y="219"/>
                  </a:cubicBezTo>
                  <a:cubicBezTo>
                    <a:pt x="22628" y="216"/>
                    <a:pt x="22642" y="214"/>
                    <a:pt x="22655" y="214"/>
                  </a:cubicBezTo>
                  <a:cubicBezTo>
                    <a:pt x="22671" y="214"/>
                    <a:pt x="22684" y="217"/>
                    <a:pt x="22690" y="223"/>
                  </a:cubicBezTo>
                  <a:cubicBezTo>
                    <a:pt x="22705" y="234"/>
                    <a:pt x="22603" y="256"/>
                    <a:pt x="22546" y="256"/>
                  </a:cubicBezTo>
                  <a:cubicBezTo>
                    <a:pt x="22536" y="256"/>
                    <a:pt x="22527" y="255"/>
                    <a:pt x="22520" y="253"/>
                  </a:cubicBezTo>
                  <a:cubicBezTo>
                    <a:pt x="22518" y="253"/>
                    <a:pt x="22514" y="253"/>
                    <a:pt x="22509" y="253"/>
                  </a:cubicBezTo>
                  <a:cubicBezTo>
                    <a:pt x="22483" y="253"/>
                    <a:pt x="22425" y="259"/>
                    <a:pt x="22364" y="271"/>
                  </a:cubicBezTo>
                  <a:cubicBezTo>
                    <a:pt x="22312" y="278"/>
                    <a:pt x="22251" y="284"/>
                    <a:pt x="22207" y="284"/>
                  </a:cubicBezTo>
                  <a:cubicBezTo>
                    <a:pt x="22190" y="284"/>
                    <a:pt x="22176" y="283"/>
                    <a:pt x="22166" y="281"/>
                  </a:cubicBezTo>
                  <a:cubicBezTo>
                    <a:pt x="22150" y="278"/>
                    <a:pt x="22124" y="276"/>
                    <a:pt x="22095" y="276"/>
                  </a:cubicBezTo>
                  <a:cubicBezTo>
                    <a:pt x="22059" y="276"/>
                    <a:pt x="22017" y="279"/>
                    <a:pt x="21982" y="285"/>
                  </a:cubicBezTo>
                  <a:cubicBezTo>
                    <a:pt x="21852" y="303"/>
                    <a:pt x="21772" y="313"/>
                    <a:pt x="21754" y="313"/>
                  </a:cubicBezTo>
                  <a:cubicBezTo>
                    <a:pt x="21751" y="313"/>
                    <a:pt x="21750" y="313"/>
                    <a:pt x="21750" y="313"/>
                  </a:cubicBezTo>
                  <a:cubicBezTo>
                    <a:pt x="21749" y="312"/>
                    <a:pt x="21746" y="311"/>
                    <a:pt x="21742" y="311"/>
                  </a:cubicBezTo>
                  <a:cubicBezTo>
                    <a:pt x="21734" y="311"/>
                    <a:pt x="21720" y="313"/>
                    <a:pt x="21701" y="313"/>
                  </a:cubicBezTo>
                  <a:cubicBezTo>
                    <a:pt x="21614" y="323"/>
                    <a:pt x="21432" y="331"/>
                    <a:pt x="21322" y="331"/>
                  </a:cubicBezTo>
                  <a:cubicBezTo>
                    <a:pt x="21279" y="331"/>
                    <a:pt x="21247" y="330"/>
                    <a:pt x="21236" y="327"/>
                  </a:cubicBezTo>
                  <a:cubicBezTo>
                    <a:pt x="21234" y="326"/>
                    <a:pt x="21231" y="326"/>
                    <a:pt x="21228" y="326"/>
                  </a:cubicBezTo>
                  <a:cubicBezTo>
                    <a:pt x="21216" y="326"/>
                    <a:pt x="21204" y="332"/>
                    <a:pt x="21201" y="340"/>
                  </a:cubicBezTo>
                  <a:cubicBezTo>
                    <a:pt x="21195" y="361"/>
                    <a:pt x="21105" y="378"/>
                    <a:pt x="20955" y="385"/>
                  </a:cubicBezTo>
                  <a:cubicBezTo>
                    <a:pt x="20897" y="389"/>
                    <a:pt x="20830" y="403"/>
                    <a:pt x="20809" y="417"/>
                  </a:cubicBezTo>
                  <a:cubicBezTo>
                    <a:pt x="20799" y="423"/>
                    <a:pt x="20792" y="427"/>
                    <a:pt x="20788" y="427"/>
                  </a:cubicBezTo>
                  <a:cubicBezTo>
                    <a:pt x="20783" y="427"/>
                    <a:pt x="20782" y="423"/>
                    <a:pt x="20785" y="413"/>
                  </a:cubicBezTo>
                  <a:cubicBezTo>
                    <a:pt x="20787" y="401"/>
                    <a:pt x="20772" y="396"/>
                    <a:pt x="20738" y="396"/>
                  </a:cubicBezTo>
                  <a:cubicBezTo>
                    <a:pt x="20723" y="396"/>
                    <a:pt x="20704" y="397"/>
                    <a:pt x="20681" y="399"/>
                  </a:cubicBezTo>
                  <a:cubicBezTo>
                    <a:pt x="20622" y="406"/>
                    <a:pt x="20501" y="413"/>
                    <a:pt x="20418" y="413"/>
                  </a:cubicBezTo>
                  <a:cubicBezTo>
                    <a:pt x="20335" y="413"/>
                    <a:pt x="20251" y="423"/>
                    <a:pt x="20234" y="434"/>
                  </a:cubicBezTo>
                  <a:cubicBezTo>
                    <a:pt x="20227" y="441"/>
                    <a:pt x="20216" y="444"/>
                    <a:pt x="20206" y="444"/>
                  </a:cubicBezTo>
                  <a:cubicBezTo>
                    <a:pt x="20196" y="444"/>
                    <a:pt x="20185" y="441"/>
                    <a:pt x="20178" y="434"/>
                  </a:cubicBezTo>
                  <a:cubicBezTo>
                    <a:pt x="20171" y="429"/>
                    <a:pt x="20158" y="426"/>
                    <a:pt x="20139" y="426"/>
                  </a:cubicBezTo>
                  <a:cubicBezTo>
                    <a:pt x="20109" y="426"/>
                    <a:pt x="20065" y="433"/>
                    <a:pt x="20008" y="448"/>
                  </a:cubicBezTo>
                  <a:cubicBezTo>
                    <a:pt x="19938" y="463"/>
                    <a:pt x="19870" y="473"/>
                    <a:pt x="19844" y="473"/>
                  </a:cubicBezTo>
                  <a:cubicBezTo>
                    <a:pt x="19840" y="473"/>
                    <a:pt x="19837" y="473"/>
                    <a:pt x="19835" y="472"/>
                  </a:cubicBezTo>
                  <a:cubicBezTo>
                    <a:pt x="19833" y="472"/>
                    <a:pt x="19831" y="472"/>
                    <a:pt x="19829" y="472"/>
                  </a:cubicBezTo>
                  <a:cubicBezTo>
                    <a:pt x="19816" y="472"/>
                    <a:pt x="19803" y="481"/>
                    <a:pt x="19800" y="493"/>
                  </a:cubicBezTo>
                  <a:cubicBezTo>
                    <a:pt x="19800" y="505"/>
                    <a:pt x="19798" y="511"/>
                    <a:pt x="19792" y="511"/>
                  </a:cubicBezTo>
                  <a:cubicBezTo>
                    <a:pt x="19787" y="511"/>
                    <a:pt x="19779" y="508"/>
                    <a:pt x="19768" y="500"/>
                  </a:cubicBezTo>
                  <a:cubicBezTo>
                    <a:pt x="19758" y="493"/>
                    <a:pt x="19741" y="489"/>
                    <a:pt x="19725" y="489"/>
                  </a:cubicBezTo>
                  <a:cubicBezTo>
                    <a:pt x="19716" y="489"/>
                    <a:pt x="19707" y="491"/>
                    <a:pt x="19699" y="493"/>
                  </a:cubicBezTo>
                  <a:cubicBezTo>
                    <a:pt x="19679" y="503"/>
                    <a:pt x="19619" y="510"/>
                    <a:pt x="19574" y="514"/>
                  </a:cubicBezTo>
                  <a:cubicBezTo>
                    <a:pt x="19529" y="514"/>
                    <a:pt x="19485" y="521"/>
                    <a:pt x="19474" y="524"/>
                  </a:cubicBezTo>
                  <a:cubicBezTo>
                    <a:pt x="19471" y="525"/>
                    <a:pt x="19469" y="525"/>
                    <a:pt x="19467" y="525"/>
                  </a:cubicBezTo>
                  <a:cubicBezTo>
                    <a:pt x="19460" y="525"/>
                    <a:pt x="19455" y="522"/>
                    <a:pt x="19453" y="514"/>
                  </a:cubicBezTo>
                  <a:cubicBezTo>
                    <a:pt x="19450" y="503"/>
                    <a:pt x="19419" y="500"/>
                    <a:pt x="19387" y="500"/>
                  </a:cubicBezTo>
                  <a:cubicBezTo>
                    <a:pt x="19356" y="503"/>
                    <a:pt x="19331" y="514"/>
                    <a:pt x="19335" y="524"/>
                  </a:cubicBezTo>
                  <a:cubicBezTo>
                    <a:pt x="19338" y="533"/>
                    <a:pt x="19334" y="539"/>
                    <a:pt x="19323" y="539"/>
                  </a:cubicBezTo>
                  <a:cubicBezTo>
                    <a:pt x="19320" y="539"/>
                    <a:pt x="19318" y="539"/>
                    <a:pt x="19315" y="538"/>
                  </a:cubicBezTo>
                  <a:cubicBezTo>
                    <a:pt x="19305" y="536"/>
                    <a:pt x="19285" y="533"/>
                    <a:pt x="19264" y="533"/>
                  </a:cubicBezTo>
                  <a:cubicBezTo>
                    <a:pt x="19255" y="533"/>
                    <a:pt x="19246" y="534"/>
                    <a:pt x="19238" y="535"/>
                  </a:cubicBezTo>
                  <a:cubicBezTo>
                    <a:pt x="19234" y="535"/>
                    <a:pt x="19229" y="536"/>
                    <a:pt x="19224" y="536"/>
                  </a:cubicBezTo>
                  <a:cubicBezTo>
                    <a:pt x="19200" y="536"/>
                    <a:pt x="19174" y="529"/>
                    <a:pt x="19165" y="521"/>
                  </a:cubicBezTo>
                  <a:cubicBezTo>
                    <a:pt x="19161" y="518"/>
                    <a:pt x="19153" y="516"/>
                    <a:pt x="19145" y="516"/>
                  </a:cubicBezTo>
                  <a:cubicBezTo>
                    <a:pt x="19134" y="516"/>
                    <a:pt x="19120" y="520"/>
                    <a:pt x="19110" y="527"/>
                  </a:cubicBezTo>
                  <a:cubicBezTo>
                    <a:pt x="19099" y="535"/>
                    <a:pt x="19087" y="538"/>
                    <a:pt x="19075" y="538"/>
                  </a:cubicBezTo>
                  <a:cubicBezTo>
                    <a:pt x="19064" y="538"/>
                    <a:pt x="19052" y="535"/>
                    <a:pt x="19044" y="527"/>
                  </a:cubicBezTo>
                  <a:cubicBezTo>
                    <a:pt x="19034" y="520"/>
                    <a:pt x="19027" y="517"/>
                    <a:pt x="19022" y="517"/>
                  </a:cubicBezTo>
                  <a:cubicBezTo>
                    <a:pt x="19013" y="517"/>
                    <a:pt x="19008" y="525"/>
                    <a:pt x="19002" y="542"/>
                  </a:cubicBezTo>
                  <a:cubicBezTo>
                    <a:pt x="18994" y="558"/>
                    <a:pt x="18988" y="566"/>
                    <a:pt x="18982" y="566"/>
                  </a:cubicBezTo>
                  <a:cubicBezTo>
                    <a:pt x="18978" y="566"/>
                    <a:pt x="18973" y="562"/>
                    <a:pt x="18967" y="556"/>
                  </a:cubicBezTo>
                  <a:cubicBezTo>
                    <a:pt x="18958" y="546"/>
                    <a:pt x="18944" y="541"/>
                    <a:pt x="18928" y="541"/>
                  </a:cubicBezTo>
                  <a:cubicBezTo>
                    <a:pt x="18889" y="541"/>
                    <a:pt x="18842" y="568"/>
                    <a:pt x="18849" y="597"/>
                  </a:cubicBezTo>
                  <a:cubicBezTo>
                    <a:pt x="18853" y="613"/>
                    <a:pt x="18854" y="621"/>
                    <a:pt x="18850" y="621"/>
                  </a:cubicBezTo>
                  <a:cubicBezTo>
                    <a:pt x="18847" y="621"/>
                    <a:pt x="18841" y="616"/>
                    <a:pt x="18832" y="607"/>
                  </a:cubicBezTo>
                  <a:cubicBezTo>
                    <a:pt x="18822" y="596"/>
                    <a:pt x="18802" y="592"/>
                    <a:pt x="18779" y="592"/>
                  </a:cubicBezTo>
                  <a:cubicBezTo>
                    <a:pt x="18729" y="592"/>
                    <a:pt x="18667" y="614"/>
                    <a:pt x="18686" y="635"/>
                  </a:cubicBezTo>
                  <a:cubicBezTo>
                    <a:pt x="18714" y="665"/>
                    <a:pt x="18575" y="707"/>
                    <a:pt x="18482" y="707"/>
                  </a:cubicBezTo>
                  <a:cubicBezTo>
                    <a:pt x="18458" y="707"/>
                    <a:pt x="18437" y="704"/>
                    <a:pt x="18423" y="697"/>
                  </a:cubicBezTo>
                  <a:cubicBezTo>
                    <a:pt x="18410" y="692"/>
                    <a:pt x="18396" y="689"/>
                    <a:pt x="18385" y="689"/>
                  </a:cubicBezTo>
                  <a:cubicBezTo>
                    <a:pt x="18377" y="689"/>
                    <a:pt x="18370" y="691"/>
                    <a:pt x="18367" y="694"/>
                  </a:cubicBezTo>
                  <a:cubicBezTo>
                    <a:pt x="18364" y="699"/>
                    <a:pt x="18360" y="702"/>
                    <a:pt x="18357" y="702"/>
                  </a:cubicBezTo>
                  <a:cubicBezTo>
                    <a:pt x="18354" y="702"/>
                    <a:pt x="18351" y="699"/>
                    <a:pt x="18350" y="694"/>
                  </a:cubicBezTo>
                  <a:cubicBezTo>
                    <a:pt x="18346" y="681"/>
                    <a:pt x="18325" y="670"/>
                    <a:pt x="18305" y="670"/>
                  </a:cubicBezTo>
                  <a:cubicBezTo>
                    <a:pt x="18301" y="669"/>
                    <a:pt x="18297" y="669"/>
                    <a:pt x="18295" y="669"/>
                  </a:cubicBezTo>
                  <a:cubicBezTo>
                    <a:pt x="18280" y="669"/>
                    <a:pt x="18280" y="677"/>
                    <a:pt x="18295" y="694"/>
                  </a:cubicBezTo>
                  <a:cubicBezTo>
                    <a:pt x="18315" y="718"/>
                    <a:pt x="18298" y="726"/>
                    <a:pt x="18173" y="746"/>
                  </a:cubicBezTo>
                  <a:cubicBezTo>
                    <a:pt x="18124" y="755"/>
                    <a:pt x="18085" y="760"/>
                    <a:pt x="18056" y="760"/>
                  </a:cubicBezTo>
                  <a:cubicBezTo>
                    <a:pt x="18027" y="760"/>
                    <a:pt x="18008" y="755"/>
                    <a:pt x="17999" y="746"/>
                  </a:cubicBezTo>
                  <a:cubicBezTo>
                    <a:pt x="17984" y="734"/>
                    <a:pt x="17956" y="727"/>
                    <a:pt x="17915" y="727"/>
                  </a:cubicBezTo>
                  <a:cubicBezTo>
                    <a:pt x="17867" y="727"/>
                    <a:pt x="17800" y="736"/>
                    <a:pt x="17715" y="753"/>
                  </a:cubicBezTo>
                  <a:cubicBezTo>
                    <a:pt x="17670" y="761"/>
                    <a:pt x="17621" y="767"/>
                    <a:pt x="17587" y="767"/>
                  </a:cubicBezTo>
                  <a:cubicBezTo>
                    <a:pt x="17574" y="767"/>
                    <a:pt x="17563" y="766"/>
                    <a:pt x="17555" y="764"/>
                  </a:cubicBezTo>
                  <a:cubicBezTo>
                    <a:pt x="17543" y="761"/>
                    <a:pt x="17532" y="760"/>
                    <a:pt x="17522" y="760"/>
                  </a:cubicBezTo>
                  <a:cubicBezTo>
                    <a:pt x="17508" y="760"/>
                    <a:pt x="17497" y="763"/>
                    <a:pt x="17493" y="767"/>
                  </a:cubicBezTo>
                  <a:cubicBezTo>
                    <a:pt x="17480" y="787"/>
                    <a:pt x="17343" y="806"/>
                    <a:pt x="17255" y="806"/>
                  </a:cubicBezTo>
                  <a:cubicBezTo>
                    <a:pt x="17223" y="806"/>
                    <a:pt x="17198" y="804"/>
                    <a:pt x="17187" y="798"/>
                  </a:cubicBezTo>
                  <a:cubicBezTo>
                    <a:pt x="17170" y="790"/>
                    <a:pt x="17153" y="785"/>
                    <a:pt x="17137" y="785"/>
                  </a:cubicBezTo>
                  <a:cubicBezTo>
                    <a:pt x="17107" y="785"/>
                    <a:pt x="17081" y="799"/>
                    <a:pt x="17062" y="826"/>
                  </a:cubicBezTo>
                  <a:cubicBezTo>
                    <a:pt x="17053" y="840"/>
                    <a:pt x="17045" y="847"/>
                    <a:pt x="17037" y="847"/>
                  </a:cubicBezTo>
                  <a:cubicBezTo>
                    <a:pt x="17032" y="847"/>
                    <a:pt x="17027" y="844"/>
                    <a:pt x="17021" y="836"/>
                  </a:cubicBezTo>
                  <a:cubicBezTo>
                    <a:pt x="17014" y="830"/>
                    <a:pt x="16999" y="826"/>
                    <a:pt x="16980" y="826"/>
                  </a:cubicBezTo>
                  <a:cubicBezTo>
                    <a:pt x="16970" y="826"/>
                    <a:pt x="16959" y="827"/>
                    <a:pt x="16948" y="830"/>
                  </a:cubicBezTo>
                  <a:cubicBezTo>
                    <a:pt x="16936" y="833"/>
                    <a:pt x="16923" y="834"/>
                    <a:pt x="16913" y="834"/>
                  </a:cubicBezTo>
                  <a:cubicBezTo>
                    <a:pt x="16900" y="834"/>
                    <a:pt x="16891" y="832"/>
                    <a:pt x="16889" y="826"/>
                  </a:cubicBezTo>
                  <a:cubicBezTo>
                    <a:pt x="16886" y="816"/>
                    <a:pt x="16862" y="809"/>
                    <a:pt x="16838" y="809"/>
                  </a:cubicBezTo>
                  <a:cubicBezTo>
                    <a:pt x="16809" y="809"/>
                    <a:pt x="16792" y="819"/>
                    <a:pt x="16796" y="833"/>
                  </a:cubicBezTo>
                  <a:cubicBezTo>
                    <a:pt x="16803" y="857"/>
                    <a:pt x="16688" y="889"/>
                    <a:pt x="16518" y="905"/>
                  </a:cubicBezTo>
                  <a:cubicBezTo>
                    <a:pt x="16466" y="913"/>
                    <a:pt x="16407" y="920"/>
                    <a:pt x="16390" y="926"/>
                  </a:cubicBezTo>
                  <a:cubicBezTo>
                    <a:pt x="16385" y="927"/>
                    <a:pt x="16381" y="927"/>
                    <a:pt x="16377" y="927"/>
                  </a:cubicBezTo>
                  <a:cubicBezTo>
                    <a:pt x="16361" y="927"/>
                    <a:pt x="16345" y="922"/>
                    <a:pt x="16334" y="916"/>
                  </a:cubicBezTo>
                  <a:cubicBezTo>
                    <a:pt x="16331" y="913"/>
                    <a:pt x="16323" y="912"/>
                    <a:pt x="16311" y="912"/>
                  </a:cubicBezTo>
                  <a:cubicBezTo>
                    <a:pt x="16281" y="912"/>
                    <a:pt x="16224" y="921"/>
                    <a:pt x="16164" y="934"/>
                  </a:cubicBezTo>
                  <a:cubicBezTo>
                    <a:pt x="16091" y="949"/>
                    <a:pt x="16027" y="959"/>
                    <a:pt x="16004" y="959"/>
                  </a:cubicBezTo>
                  <a:cubicBezTo>
                    <a:pt x="16001" y="959"/>
                    <a:pt x="15999" y="958"/>
                    <a:pt x="15997" y="958"/>
                  </a:cubicBezTo>
                  <a:cubicBezTo>
                    <a:pt x="15996" y="958"/>
                    <a:pt x="15995" y="957"/>
                    <a:pt x="15994" y="957"/>
                  </a:cubicBezTo>
                  <a:cubicBezTo>
                    <a:pt x="15983" y="957"/>
                    <a:pt x="15961" y="970"/>
                    <a:pt x="15942" y="993"/>
                  </a:cubicBezTo>
                  <a:cubicBezTo>
                    <a:pt x="15914" y="1023"/>
                    <a:pt x="15884" y="1039"/>
                    <a:pt x="15865" y="1039"/>
                  </a:cubicBezTo>
                  <a:cubicBezTo>
                    <a:pt x="15852" y="1039"/>
                    <a:pt x="15844" y="1031"/>
                    <a:pt x="15845" y="1014"/>
                  </a:cubicBezTo>
                  <a:cubicBezTo>
                    <a:pt x="15847" y="998"/>
                    <a:pt x="15841" y="991"/>
                    <a:pt x="15825" y="991"/>
                  </a:cubicBezTo>
                  <a:cubicBezTo>
                    <a:pt x="15815" y="991"/>
                    <a:pt x="15801" y="994"/>
                    <a:pt x="15783" y="1000"/>
                  </a:cubicBezTo>
                  <a:cubicBezTo>
                    <a:pt x="15748" y="1006"/>
                    <a:pt x="15720" y="1024"/>
                    <a:pt x="15723" y="1035"/>
                  </a:cubicBezTo>
                  <a:cubicBezTo>
                    <a:pt x="15725" y="1043"/>
                    <a:pt x="15715" y="1047"/>
                    <a:pt x="15696" y="1047"/>
                  </a:cubicBezTo>
                  <a:cubicBezTo>
                    <a:pt x="15684" y="1047"/>
                    <a:pt x="15669" y="1045"/>
                    <a:pt x="15651" y="1041"/>
                  </a:cubicBezTo>
                  <a:cubicBezTo>
                    <a:pt x="15632" y="1038"/>
                    <a:pt x="15614" y="1037"/>
                    <a:pt x="15598" y="1037"/>
                  </a:cubicBezTo>
                  <a:cubicBezTo>
                    <a:pt x="15578" y="1037"/>
                    <a:pt x="15563" y="1039"/>
                    <a:pt x="15557" y="1045"/>
                  </a:cubicBezTo>
                  <a:cubicBezTo>
                    <a:pt x="15529" y="1072"/>
                    <a:pt x="15439" y="1105"/>
                    <a:pt x="15404" y="1105"/>
                  </a:cubicBezTo>
                  <a:cubicBezTo>
                    <a:pt x="15394" y="1105"/>
                    <a:pt x="15389" y="1103"/>
                    <a:pt x="15390" y="1097"/>
                  </a:cubicBezTo>
                  <a:cubicBezTo>
                    <a:pt x="15393" y="1092"/>
                    <a:pt x="15388" y="1090"/>
                    <a:pt x="15376" y="1090"/>
                  </a:cubicBezTo>
                  <a:cubicBezTo>
                    <a:pt x="15351" y="1090"/>
                    <a:pt x="15298" y="1100"/>
                    <a:pt x="15214" y="1121"/>
                  </a:cubicBezTo>
                  <a:cubicBezTo>
                    <a:pt x="15110" y="1145"/>
                    <a:pt x="14981" y="1169"/>
                    <a:pt x="14922" y="1173"/>
                  </a:cubicBezTo>
                  <a:cubicBezTo>
                    <a:pt x="14641" y="1194"/>
                    <a:pt x="14537" y="1211"/>
                    <a:pt x="14301" y="1259"/>
                  </a:cubicBezTo>
                  <a:cubicBezTo>
                    <a:pt x="14172" y="1289"/>
                    <a:pt x="14049" y="1309"/>
                    <a:pt x="14019" y="1309"/>
                  </a:cubicBezTo>
                  <a:cubicBezTo>
                    <a:pt x="14016" y="1309"/>
                    <a:pt x="14014" y="1309"/>
                    <a:pt x="14013" y="1308"/>
                  </a:cubicBezTo>
                  <a:cubicBezTo>
                    <a:pt x="14006" y="1307"/>
                    <a:pt x="13996" y="1306"/>
                    <a:pt x="13984" y="1306"/>
                  </a:cubicBezTo>
                  <a:cubicBezTo>
                    <a:pt x="13877" y="1306"/>
                    <a:pt x="13598" y="1369"/>
                    <a:pt x="13520" y="1416"/>
                  </a:cubicBezTo>
                  <a:cubicBezTo>
                    <a:pt x="13500" y="1427"/>
                    <a:pt x="13488" y="1433"/>
                    <a:pt x="13483" y="1433"/>
                  </a:cubicBezTo>
                  <a:cubicBezTo>
                    <a:pt x="13477" y="1433"/>
                    <a:pt x="13480" y="1424"/>
                    <a:pt x="13489" y="1405"/>
                  </a:cubicBezTo>
                  <a:cubicBezTo>
                    <a:pt x="13498" y="1387"/>
                    <a:pt x="13500" y="1377"/>
                    <a:pt x="13483" y="1377"/>
                  </a:cubicBezTo>
                  <a:cubicBezTo>
                    <a:pt x="13464" y="1377"/>
                    <a:pt x="13425" y="1388"/>
                    <a:pt x="13350" y="1409"/>
                  </a:cubicBezTo>
                  <a:cubicBezTo>
                    <a:pt x="13275" y="1430"/>
                    <a:pt x="13229" y="1440"/>
                    <a:pt x="13199" y="1440"/>
                  </a:cubicBezTo>
                  <a:cubicBezTo>
                    <a:pt x="13181" y="1440"/>
                    <a:pt x="13169" y="1436"/>
                    <a:pt x="13160" y="1430"/>
                  </a:cubicBezTo>
                  <a:cubicBezTo>
                    <a:pt x="13150" y="1423"/>
                    <a:pt x="13144" y="1419"/>
                    <a:pt x="13140" y="1419"/>
                  </a:cubicBezTo>
                  <a:lnTo>
                    <a:pt x="13140" y="1419"/>
                  </a:lnTo>
                  <a:cubicBezTo>
                    <a:pt x="13135" y="1419"/>
                    <a:pt x="13136" y="1428"/>
                    <a:pt x="13142" y="1447"/>
                  </a:cubicBezTo>
                  <a:cubicBezTo>
                    <a:pt x="13147" y="1464"/>
                    <a:pt x="13147" y="1473"/>
                    <a:pt x="13142" y="1473"/>
                  </a:cubicBezTo>
                  <a:cubicBezTo>
                    <a:pt x="13139" y="1473"/>
                    <a:pt x="13136" y="1471"/>
                    <a:pt x="13132" y="1468"/>
                  </a:cubicBezTo>
                  <a:cubicBezTo>
                    <a:pt x="13122" y="1459"/>
                    <a:pt x="13096" y="1456"/>
                    <a:pt x="13066" y="1456"/>
                  </a:cubicBezTo>
                  <a:cubicBezTo>
                    <a:pt x="12991" y="1456"/>
                    <a:pt x="12885" y="1476"/>
                    <a:pt x="12892" y="1496"/>
                  </a:cubicBezTo>
                  <a:cubicBezTo>
                    <a:pt x="12896" y="1509"/>
                    <a:pt x="12862" y="1527"/>
                    <a:pt x="12820" y="1537"/>
                  </a:cubicBezTo>
                  <a:cubicBezTo>
                    <a:pt x="12798" y="1543"/>
                    <a:pt x="12781" y="1546"/>
                    <a:pt x="12769" y="1546"/>
                  </a:cubicBezTo>
                  <a:cubicBezTo>
                    <a:pt x="12753" y="1546"/>
                    <a:pt x="12745" y="1542"/>
                    <a:pt x="12747" y="1534"/>
                  </a:cubicBezTo>
                  <a:cubicBezTo>
                    <a:pt x="12751" y="1527"/>
                    <a:pt x="12744" y="1523"/>
                    <a:pt x="12729" y="1523"/>
                  </a:cubicBezTo>
                  <a:cubicBezTo>
                    <a:pt x="12721" y="1523"/>
                    <a:pt x="12710" y="1524"/>
                    <a:pt x="12698" y="1527"/>
                  </a:cubicBezTo>
                  <a:cubicBezTo>
                    <a:pt x="12657" y="1537"/>
                    <a:pt x="12646" y="1547"/>
                    <a:pt x="12663" y="1562"/>
                  </a:cubicBezTo>
                  <a:cubicBezTo>
                    <a:pt x="12670" y="1568"/>
                    <a:pt x="12670" y="1571"/>
                    <a:pt x="12666" y="1571"/>
                  </a:cubicBezTo>
                  <a:cubicBezTo>
                    <a:pt x="12660" y="1571"/>
                    <a:pt x="12647" y="1567"/>
                    <a:pt x="12628" y="1562"/>
                  </a:cubicBezTo>
                  <a:cubicBezTo>
                    <a:pt x="12603" y="1550"/>
                    <a:pt x="12574" y="1543"/>
                    <a:pt x="12558" y="1543"/>
                  </a:cubicBezTo>
                  <a:cubicBezTo>
                    <a:pt x="12555" y="1543"/>
                    <a:pt x="12552" y="1544"/>
                    <a:pt x="12549" y="1544"/>
                  </a:cubicBezTo>
                  <a:cubicBezTo>
                    <a:pt x="12535" y="1547"/>
                    <a:pt x="12535" y="1565"/>
                    <a:pt x="12545" y="1582"/>
                  </a:cubicBezTo>
                  <a:cubicBezTo>
                    <a:pt x="12558" y="1597"/>
                    <a:pt x="12563" y="1603"/>
                    <a:pt x="12559" y="1603"/>
                  </a:cubicBezTo>
                  <a:cubicBezTo>
                    <a:pt x="12556" y="1603"/>
                    <a:pt x="12545" y="1597"/>
                    <a:pt x="12524" y="1586"/>
                  </a:cubicBezTo>
                  <a:cubicBezTo>
                    <a:pt x="12506" y="1575"/>
                    <a:pt x="12494" y="1569"/>
                    <a:pt x="12484" y="1569"/>
                  </a:cubicBezTo>
                  <a:cubicBezTo>
                    <a:pt x="12471" y="1569"/>
                    <a:pt x="12459" y="1579"/>
                    <a:pt x="12438" y="1600"/>
                  </a:cubicBezTo>
                  <a:cubicBezTo>
                    <a:pt x="12399" y="1638"/>
                    <a:pt x="12313" y="1676"/>
                    <a:pt x="12237" y="1690"/>
                  </a:cubicBezTo>
                  <a:cubicBezTo>
                    <a:pt x="12236" y="1690"/>
                    <a:pt x="12234" y="1690"/>
                    <a:pt x="12233" y="1690"/>
                  </a:cubicBezTo>
                  <a:cubicBezTo>
                    <a:pt x="12218" y="1690"/>
                    <a:pt x="12209" y="1674"/>
                    <a:pt x="12209" y="1652"/>
                  </a:cubicBezTo>
                  <a:cubicBezTo>
                    <a:pt x="12209" y="1628"/>
                    <a:pt x="12201" y="1618"/>
                    <a:pt x="12182" y="1618"/>
                  </a:cubicBezTo>
                  <a:cubicBezTo>
                    <a:pt x="12176" y="1618"/>
                    <a:pt x="12169" y="1619"/>
                    <a:pt x="12161" y="1621"/>
                  </a:cubicBezTo>
                  <a:cubicBezTo>
                    <a:pt x="12133" y="1627"/>
                    <a:pt x="12116" y="1642"/>
                    <a:pt x="12119" y="1652"/>
                  </a:cubicBezTo>
                  <a:cubicBezTo>
                    <a:pt x="12122" y="1666"/>
                    <a:pt x="12112" y="1676"/>
                    <a:pt x="12091" y="1680"/>
                  </a:cubicBezTo>
                  <a:cubicBezTo>
                    <a:pt x="12088" y="1681"/>
                    <a:pt x="12084" y="1682"/>
                    <a:pt x="12080" y="1682"/>
                  </a:cubicBezTo>
                  <a:cubicBezTo>
                    <a:pt x="12066" y="1682"/>
                    <a:pt x="12052" y="1673"/>
                    <a:pt x="12050" y="1662"/>
                  </a:cubicBezTo>
                  <a:cubicBezTo>
                    <a:pt x="12044" y="1649"/>
                    <a:pt x="12030" y="1639"/>
                    <a:pt x="12016" y="1639"/>
                  </a:cubicBezTo>
                  <a:cubicBezTo>
                    <a:pt x="12012" y="1639"/>
                    <a:pt x="12008" y="1640"/>
                    <a:pt x="12004" y="1642"/>
                  </a:cubicBezTo>
                  <a:cubicBezTo>
                    <a:pt x="11980" y="1648"/>
                    <a:pt x="11977" y="1659"/>
                    <a:pt x="11991" y="1676"/>
                  </a:cubicBezTo>
                  <a:cubicBezTo>
                    <a:pt x="12011" y="1699"/>
                    <a:pt x="11985" y="1716"/>
                    <a:pt x="11950" y="1716"/>
                  </a:cubicBezTo>
                  <a:cubicBezTo>
                    <a:pt x="11932" y="1716"/>
                    <a:pt x="11911" y="1711"/>
                    <a:pt x="11893" y="1701"/>
                  </a:cubicBezTo>
                  <a:cubicBezTo>
                    <a:pt x="11881" y="1692"/>
                    <a:pt x="11867" y="1689"/>
                    <a:pt x="11856" y="1689"/>
                  </a:cubicBezTo>
                  <a:cubicBezTo>
                    <a:pt x="11848" y="1689"/>
                    <a:pt x="11842" y="1690"/>
                    <a:pt x="11837" y="1693"/>
                  </a:cubicBezTo>
                  <a:cubicBezTo>
                    <a:pt x="11831" y="1700"/>
                    <a:pt x="11820" y="1704"/>
                    <a:pt x="11807" y="1704"/>
                  </a:cubicBezTo>
                  <a:cubicBezTo>
                    <a:pt x="11800" y="1704"/>
                    <a:pt x="11793" y="1703"/>
                    <a:pt x="11786" y="1701"/>
                  </a:cubicBezTo>
                  <a:cubicBezTo>
                    <a:pt x="11783" y="1700"/>
                    <a:pt x="11778" y="1699"/>
                    <a:pt x="11770" y="1699"/>
                  </a:cubicBezTo>
                  <a:cubicBezTo>
                    <a:pt x="11669" y="1699"/>
                    <a:pt x="11141" y="1782"/>
                    <a:pt x="10780" y="1853"/>
                  </a:cubicBezTo>
                  <a:cubicBezTo>
                    <a:pt x="10645" y="1882"/>
                    <a:pt x="10530" y="1902"/>
                    <a:pt x="10508" y="1902"/>
                  </a:cubicBezTo>
                  <a:cubicBezTo>
                    <a:pt x="10507" y="1902"/>
                    <a:pt x="10506" y="1902"/>
                    <a:pt x="10505" y="1901"/>
                  </a:cubicBezTo>
                  <a:cubicBezTo>
                    <a:pt x="10499" y="1901"/>
                    <a:pt x="10322" y="1936"/>
                    <a:pt x="10117" y="1981"/>
                  </a:cubicBezTo>
                  <a:cubicBezTo>
                    <a:pt x="9912" y="2026"/>
                    <a:pt x="9708" y="2068"/>
                    <a:pt x="9663" y="2075"/>
                  </a:cubicBezTo>
                  <a:cubicBezTo>
                    <a:pt x="9555" y="2089"/>
                    <a:pt x="9041" y="2200"/>
                    <a:pt x="8556" y="2311"/>
                  </a:cubicBezTo>
                  <a:cubicBezTo>
                    <a:pt x="8337" y="2363"/>
                    <a:pt x="8087" y="2418"/>
                    <a:pt x="8001" y="2436"/>
                  </a:cubicBezTo>
                  <a:cubicBezTo>
                    <a:pt x="7778" y="2478"/>
                    <a:pt x="5690" y="3008"/>
                    <a:pt x="5301" y="3119"/>
                  </a:cubicBezTo>
                  <a:cubicBezTo>
                    <a:pt x="4185" y="3438"/>
                    <a:pt x="3682" y="3591"/>
                    <a:pt x="3081" y="3789"/>
                  </a:cubicBezTo>
                  <a:cubicBezTo>
                    <a:pt x="3008" y="3813"/>
                    <a:pt x="2880" y="3858"/>
                    <a:pt x="2797" y="3886"/>
                  </a:cubicBezTo>
                  <a:cubicBezTo>
                    <a:pt x="2519" y="3976"/>
                    <a:pt x="2089" y="4132"/>
                    <a:pt x="1895" y="4209"/>
                  </a:cubicBezTo>
                  <a:cubicBezTo>
                    <a:pt x="1746" y="4268"/>
                    <a:pt x="1409" y="4396"/>
                    <a:pt x="1354" y="4413"/>
                  </a:cubicBezTo>
                  <a:cubicBezTo>
                    <a:pt x="1312" y="4423"/>
                    <a:pt x="958" y="4569"/>
                    <a:pt x="795" y="4639"/>
                  </a:cubicBezTo>
                  <a:cubicBezTo>
                    <a:pt x="729" y="4667"/>
                    <a:pt x="614" y="4715"/>
                    <a:pt x="538" y="4746"/>
                  </a:cubicBezTo>
                  <a:cubicBezTo>
                    <a:pt x="462" y="4777"/>
                    <a:pt x="344" y="4819"/>
                    <a:pt x="271" y="4840"/>
                  </a:cubicBezTo>
                  <a:cubicBezTo>
                    <a:pt x="156" y="4871"/>
                    <a:pt x="146" y="4878"/>
                    <a:pt x="174" y="4913"/>
                  </a:cubicBezTo>
                  <a:cubicBezTo>
                    <a:pt x="189" y="4932"/>
                    <a:pt x="193" y="4941"/>
                    <a:pt x="185" y="4941"/>
                  </a:cubicBezTo>
                  <a:cubicBezTo>
                    <a:pt x="181" y="4941"/>
                    <a:pt x="171" y="4937"/>
                    <a:pt x="156" y="4930"/>
                  </a:cubicBezTo>
                  <a:cubicBezTo>
                    <a:pt x="144" y="4926"/>
                    <a:pt x="136" y="4923"/>
                    <a:pt x="129" y="4923"/>
                  </a:cubicBezTo>
                  <a:cubicBezTo>
                    <a:pt x="117" y="4923"/>
                    <a:pt x="113" y="4933"/>
                    <a:pt x="111" y="4958"/>
                  </a:cubicBezTo>
                  <a:cubicBezTo>
                    <a:pt x="111" y="4982"/>
                    <a:pt x="87" y="5014"/>
                    <a:pt x="60" y="5027"/>
                  </a:cubicBezTo>
                  <a:cubicBezTo>
                    <a:pt x="1" y="5059"/>
                    <a:pt x="1" y="5086"/>
                    <a:pt x="52" y="5090"/>
                  </a:cubicBezTo>
                  <a:cubicBezTo>
                    <a:pt x="76" y="5090"/>
                    <a:pt x="90" y="5086"/>
                    <a:pt x="87" y="5076"/>
                  </a:cubicBezTo>
                  <a:cubicBezTo>
                    <a:pt x="84" y="5065"/>
                    <a:pt x="118" y="5052"/>
                    <a:pt x="167" y="5041"/>
                  </a:cubicBezTo>
                  <a:cubicBezTo>
                    <a:pt x="188" y="5038"/>
                    <a:pt x="206" y="5036"/>
                    <a:pt x="220" y="5036"/>
                  </a:cubicBezTo>
                  <a:cubicBezTo>
                    <a:pt x="246" y="5036"/>
                    <a:pt x="262" y="5042"/>
                    <a:pt x="271" y="5055"/>
                  </a:cubicBezTo>
                  <a:cubicBezTo>
                    <a:pt x="284" y="5083"/>
                    <a:pt x="271" y="5094"/>
                    <a:pt x="174" y="5110"/>
                  </a:cubicBezTo>
                  <a:cubicBezTo>
                    <a:pt x="136" y="5119"/>
                    <a:pt x="103" y="5124"/>
                    <a:pt x="84" y="5124"/>
                  </a:cubicBezTo>
                  <a:cubicBezTo>
                    <a:pt x="72" y="5124"/>
                    <a:pt x="65" y="5122"/>
                    <a:pt x="66" y="5118"/>
                  </a:cubicBezTo>
                  <a:cubicBezTo>
                    <a:pt x="69" y="5109"/>
                    <a:pt x="65" y="5103"/>
                    <a:pt x="56" y="5103"/>
                  </a:cubicBezTo>
                  <a:cubicBezTo>
                    <a:pt x="54" y="5103"/>
                    <a:pt x="51" y="5103"/>
                    <a:pt x="49" y="5104"/>
                  </a:cubicBezTo>
                  <a:cubicBezTo>
                    <a:pt x="18" y="5115"/>
                    <a:pt x="1" y="5198"/>
                    <a:pt x="28" y="5219"/>
                  </a:cubicBezTo>
                  <a:cubicBezTo>
                    <a:pt x="34" y="5224"/>
                    <a:pt x="38" y="5227"/>
                    <a:pt x="42" y="5227"/>
                  </a:cubicBezTo>
                  <a:cubicBezTo>
                    <a:pt x="47" y="5227"/>
                    <a:pt x="51" y="5220"/>
                    <a:pt x="55" y="5208"/>
                  </a:cubicBezTo>
                  <a:cubicBezTo>
                    <a:pt x="60" y="5194"/>
                    <a:pt x="115" y="5166"/>
                    <a:pt x="174" y="5149"/>
                  </a:cubicBezTo>
                  <a:cubicBezTo>
                    <a:pt x="216" y="5133"/>
                    <a:pt x="248" y="5125"/>
                    <a:pt x="256" y="5125"/>
                  </a:cubicBezTo>
                  <a:cubicBezTo>
                    <a:pt x="259" y="5125"/>
                    <a:pt x="260" y="5126"/>
                    <a:pt x="257" y="5128"/>
                  </a:cubicBezTo>
                  <a:cubicBezTo>
                    <a:pt x="243" y="5139"/>
                    <a:pt x="240" y="5152"/>
                    <a:pt x="250" y="5163"/>
                  </a:cubicBezTo>
                  <a:cubicBezTo>
                    <a:pt x="260" y="5169"/>
                    <a:pt x="233" y="5187"/>
                    <a:pt x="191" y="5198"/>
                  </a:cubicBezTo>
                  <a:cubicBezTo>
                    <a:pt x="150" y="5208"/>
                    <a:pt x="108" y="5232"/>
                    <a:pt x="97" y="5249"/>
                  </a:cubicBezTo>
                  <a:cubicBezTo>
                    <a:pt x="71" y="5300"/>
                    <a:pt x="95" y="5402"/>
                    <a:pt x="132" y="5402"/>
                  </a:cubicBezTo>
                  <a:cubicBezTo>
                    <a:pt x="133" y="5402"/>
                    <a:pt x="134" y="5402"/>
                    <a:pt x="135" y="5402"/>
                  </a:cubicBezTo>
                  <a:cubicBezTo>
                    <a:pt x="140" y="5399"/>
                    <a:pt x="146" y="5398"/>
                    <a:pt x="151" y="5398"/>
                  </a:cubicBezTo>
                  <a:cubicBezTo>
                    <a:pt x="160" y="5398"/>
                    <a:pt x="168" y="5402"/>
                    <a:pt x="170" y="5409"/>
                  </a:cubicBezTo>
                  <a:cubicBezTo>
                    <a:pt x="174" y="5416"/>
                    <a:pt x="188" y="5440"/>
                    <a:pt x="198" y="5461"/>
                  </a:cubicBezTo>
                  <a:cubicBezTo>
                    <a:pt x="219" y="5496"/>
                    <a:pt x="212" y="5503"/>
                    <a:pt x="160" y="5506"/>
                  </a:cubicBezTo>
                  <a:cubicBezTo>
                    <a:pt x="125" y="5510"/>
                    <a:pt x="94" y="5523"/>
                    <a:pt x="87" y="5544"/>
                  </a:cubicBezTo>
                  <a:cubicBezTo>
                    <a:pt x="80" y="5562"/>
                    <a:pt x="80" y="5586"/>
                    <a:pt x="84" y="5597"/>
                  </a:cubicBezTo>
                  <a:cubicBezTo>
                    <a:pt x="86" y="5599"/>
                    <a:pt x="88" y="5600"/>
                    <a:pt x="89" y="5600"/>
                  </a:cubicBezTo>
                  <a:cubicBezTo>
                    <a:pt x="93" y="5600"/>
                    <a:pt x="95" y="5595"/>
                    <a:pt x="97" y="5586"/>
                  </a:cubicBezTo>
                  <a:cubicBezTo>
                    <a:pt x="97" y="5574"/>
                    <a:pt x="108" y="5564"/>
                    <a:pt x="122" y="5564"/>
                  </a:cubicBezTo>
                  <a:cubicBezTo>
                    <a:pt x="124" y="5564"/>
                    <a:pt x="127" y="5565"/>
                    <a:pt x="129" y="5565"/>
                  </a:cubicBezTo>
                  <a:cubicBezTo>
                    <a:pt x="132" y="5566"/>
                    <a:pt x="134" y="5566"/>
                    <a:pt x="136" y="5566"/>
                  </a:cubicBezTo>
                  <a:cubicBezTo>
                    <a:pt x="146" y="5566"/>
                    <a:pt x="143" y="5559"/>
                    <a:pt x="129" y="5547"/>
                  </a:cubicBezTo>
                  <a:cubicBezTo>
                    <a:pt x="121" y="5543"/>
                    <a:pt x="119" y="5540"/>
                    <a:pt x="123" y="5540"/>
                  </a:cubicBezTo>
                  <a:cubicBezTo>
                    <a:pt x="128" y="5540"/>
                    <a:pt x="140" y="5544"/>
                    <a:pt x="156" y="5552"/>
                  </a:cubicBezTo>
                  <a:cubicBezTo>
                    <a:pt x="182" y="5562"/>
                    <a:pt x="209" y="5569"/>
                    <a:pt x="224" y="5569"/>
                  </a:cubicBezTo>
                  <a:cubicBezTo>
                    <a:pt x="228" y="5569"/>
                    <a:pt x="231" y="5569"/>
                    <a:pt x="233" y="5568"/>
                  </a:cubicBezTo>
                  <a:cubicBezTo>
                    <a:pt x="234" y="5568"/>
                    <a:pt x="236" y="5568"/>
                    <a:pt x="238" y="5568"/>
                  </a:cubicBezTo>
                  <a:cubicBezTo>
                    <a:pt x="256" y="5568"/>
                    <a:pt x="300" y="5581"/>
                    <a:pt x="344" y="5603"/>
                  </a:cubicBezTo>
                  <a:cubicBezTo>
                    <a:pt x="383" y="5619"/>
                    <a:pt x="414" y="5627"/>
                    <a:pt x="426" y="5627"/>
                  </a:cubicBezTo>
                  <a:cubicBezTo>
                    <a:pt x="430" y="5627"/>
                    <a:pt x="431" y="5626"/>
                    <a:pt x="430" y="5624"/>
                  </a:cubicBezTo>
                  <a:cubicBezTo>
                    <a:pt x="427" y="5614"/>
                    <a:pt x="434" y="5603"/>
                    <a:pt x="448" y="5600"/>
                  </a:cubicBezTo>
                  <a:cubicBezTo>
                    <a:pt x="449" y="5600"/>
                    <a:pt x="450" y="5599"/>
                    <a:pt x="452" y="5599"/>
                  </a:cubicBezTo>
                  <a:cubicBezTo>
                    <a:pt x="461" y="5599"/>
                    <a:pt x="469" y="5608"/>
                    <a:pt x="472" y="5621"/>
                  </a:cubicBezTo>
                  <a:cubicBezTo>
                    <a:pt x="472" y="5629"/>
                    <a:pt x="482" y="5634"/>
                    <a:pt x="498" y="5634"/>
                  </a:cubicBezTo>
                  <a:cubicBezTo>
                    <a:pt x="509" y="5634"/>
                    <a:pt x="523" y="5632"/>
                    <a:pt x="538" y="5627"/>
                  </a:cubicBezTo>
                  <a:cubicBezTo>
                    <a:pt x="556" y="5623"/>
                    <a:pt x="569" y="5620"/>
                    <a:pt x="578" y="5620"/>
                  </a:cubicBezTo>
                  <a:cubicBezTo>
                    <a:pt x="596" y="5620"/>
                    <a:pt x="601" y="5630"/>
                    <a:pt x="601" y="5656"/>
                  </a:cubicBezTo>
                  <a:cubicBezTo>
                    <a:pt x="601" y="5680"/>
                    <a:pt x="604" y="5711"/>
                    <a:pt x="608" y="5725"/>
                  </a:cubicBezTo>
                  <a:cubicBezTo>
                    <a:pt x="611" y="5739"/>
                    <a:pt x="601" y="5749"/>
                    <a:pt x="580" y="5749"/>
                  </a:cubicBezTo>
                  <a:cubicBezTo>
                    <a:pt x="563" y="5749"/>
                    <a:pt x="545" y="5760"/>
                    <a:pt x="542" y="5773"/>
                  </a:cubicBezTo>
                  <a:cubicBezTo>
                    <a:pt x="542" y="5780"/>
                    <a:pt x="548" y="5784"/>
                    <a:pt x="561" y="5784"/>
                  </a:cubicBezTo>
                  <a:cubicBezTo>
                    <a:pt x="580" y="5784"/>
                    <a:pt x="613" y="5777"/>
                    <a:pt x="663" y="5763"/>
                  </a:cubicBezTo>
                  <a:cubicBezTo>
                    <a:pt x="709" y="5751"/>
                    <a:pt x="739" y="5745"/>
                    <a:pt x="754" y="5745"/>
                  </a:cubicBezTo>
                  <a:cubicBezTo>
                    <a:pt x="782" y="5745"/>
                    <a:pt x="760" y="5766"/>
                    <a:pt x="691" y="5808"/>
                  </a:cubicBezTo>
                  <a:cubicBezTo>
                    <a:pt x="659" y="5828"/>
                    <a:pt x="635" y="5837"/>
                    <a:pt x="620" y="5837"/>
                  </a:cubicBezTo>
                  <a:cubicBezTo>
                    <a:pt x="613" y="5837"/>
                    <a:pt x="608" y="5835"/>
                    <a:pt x="604" y="5832"/>
                  </a:cubicBezTo>
                  <a:cubicBezTo>
                    <a:pt x="601" y="5830"/>
                    <a:pt x="597" y="5829"/>
                    <a:pt x="593" y="5829"/>
                  </a:cubicBezTo>
                  <a:cubicBezTo>
                    <a:pt x="580" y="5829"/>
                    <a:pt x="564" y="5840"/>
                    <a:pt x="548" y="5864"/>
                  </a:cubicBezTo>
                  <a:cubicBezTo>
                    <a:pt x="531" y="5891"/>
                    <a:pt x="510" y="5909"/>
                    <a:pt x="500" y="5912"/>
                  </a:cubicBezTo>
                  <a:cubicBezTo>
                    <a:pt x="493" y="5912"/>
                    <a:pt x="472" y="5922"/>
                    <a:pt x="458" y="5936"/>
                  </a:cubicBezTo>
                  <a:cubicBezTo>
                    <a:pt x="443" y="5950"/>
                    <a:pt x="440" y="5956"/>
                    <a:pt x="450" y="5956"/>
                  </a:cubicBezTo>
                  <a:cubicBezTo>
                    <a:pt x="456" y="5956"/>
                    <a:pt x="466" y="5954"/>
                    <a:pt x="479" y="5950"/>
                  </a:cubicBezTo>
                  <a:cubicBezTo>
                    <a:pt x="493" y="5947"/>
                    <a:pt x="507" y="5945"/>
                    <a:pt x="518" y="5945"/>
                  </a:cubicBezTo>
                  <a:cubicBezTo>
                    <a:pt x="529" y="5945"/>
                    <a:pt x="538" y="5947"/>
                    <a:pt x="542" y="5950"/>
                  </a:cubicBezTo>
                  <a:cubicBezTo>
                    <a:pt x="566" y="5971"/>
                    <a:pt x="545" y="6010"/>
                    <a:pt x="510" y="6020"/>
                  </a:cubicBezTo>
                  <a:cubicBezTo>
                    <a:pt x="497" y="6023"/>
                    <a:pt x="486" y="6034"/>
                    <a:pt x="489" y="6044"/>
                  </a:cubicBezTo>
                  <a:cubicBezTo>
                    <a:pt x="493" y="6058"/>
                    <a:pt x="486" y="6079"/>
                    <a:pt x="479" y="6100"/>
                  </a:cubicBezTo>
                  <a:cubicBezTo>
                    <a:pt x="462" y="6130"/>
                    <a:pt x="488" y="6260"/>
                    <a:pt x="509" y="6260"/>
                  </a:cubicBezTo>
                  <a:cubicBezTo>
                    <a:pt x="509" y="6260"/>
                    <a:pt x="510" y="6260"/>
                    <a:pt x="510" y="6259"/>
                  </a:cubicBezTo>
                  <a:cubicBezTo>
                    <a:pt x="526" y="6254"/>
                    <a:pt x="539" y="6251"/>
                    <a:pt x="549" y="6251"/>
                  </a:cubicBezTo>
                  <a:cubicBezTo>
                    <a:pt x="572" y="6251"/>
                    <a:pt x="583" y="6263"/>
                    <a:pt x="590" y="6287"/>
                  </a:cubicBezTo>
                  <a:cubicBezTo>
                    <a:pt x="599" y="6303"/>
                    <a:pt x="609" y="6313"/>
                    <a:pt x="621" y="6313"/>
                  </a:cubicBezTo>
                  <a:cubicBezTo>
                    <a:pt x="625" y="6313"/>
                    <a:pt x="628" y="6312"/>
                    <a:pt x="632" y="6311"/>
                  </a:cubicBezTo>
                  <a:cubicBezTo>
                    <a:pt x="634" y="6310"/>
                    <a:pt x="637" y="6310"/>
                    <a:pt x="640" y="6310"/>
                  </a:cubicBezTo>
                  <a:cubicBezTo>
                    <a:pt x="648" y="6310"/>
                    <a:pt x="657" y="6314"/>
                    <a:pt x="659" y="6325"/>
                  </a:cubicBezTo>
                  <a:cubicBezTo>
                    <a:pt x="659" y="6337"/>
                    <a:pt x="670" y="6347"/>
                    <a:pt x="680" y="6347"/>
                  </a:cubicBezTo>
                  <a:cubicBezTo>
                    <a:pt x="681" y="6347"/>
                    <a:pt x="683" y="6346"/>
                    <a:pt x="684" y="6346"/>
                  </a:cubicBezTo>
                  <a:cubicBezTo>
                    <a:pt x="694" y="6346"/>
                    <a:pt x="708" y="6353"/>
                    <a:pt x="712" y="6363"/>
                  </a:cubicBezTo>
                  <a:cubicBezTo>
                    <a:pt x="718" y="6377"/>
                    <a:pt x="691" y="6391"/>
                    <a:pt x="643" y="6398"/>
                  </a:cubicBezTo>
                  <a:cubicBezTo>
                    <a:pt x="576" y="6408"/>
                    <a:pt x="569" y="6412"/>
                    <a:pt x="590" y="6443"/>
                  </a:cubicBezTo>
                  <a:cubicBezTo>
                    <a:pt x="599" y="6455"/>
                    <a:pt x="606" y="6463"/>
                    <a:pt x="610" y="6463"/>
                  </a:cubicBezTo>
                  <a:cubicBezTo>
                    <a:pt x="613" y="6463"/>
                    <a:pt x="614" y="6460"/>
                    <a:pt x="614" y="6453"/>
                  </a:cubicBezTo>
                  <a:cubicBezTo>
                    <a:pt x="614" y="6439"/>
                    <a:pt x="628" y="6426"/>
                    <a:pt x="649" y="6418"/>
                  </a:cubicBezTo>
                  <a:cubicBezTo>
                    <a:pt x="652" y="6418"/>
                    <a:pt x="655" y="6418"/>
                    <a:pt x="658" y="6418"/>
                  </a:cubicBezTo>
                  <a:cubicBezTo>
                    <a:pt x="671" y="6418"/>
                    <a:pt x="679" y="6424"/>
                    <a:pt x="673" y="6436"/>
                  </a:cubicBezTo>
                  <a:cubicBezTo>
                    <a:pt x="671" y="6444"/>
                    <a:pt x="674" y="6452"/>
                    <a:pt x="679" y="6452"/>
                  </a:cubicBezTo>
                  <a:cubicBezTo>
                    <a:pt x="681" y="6452"/>
                    <a:pt x="682" y="6452"/>
                    <a:pt x="684" y="6450"/>
                  </a:cubicBezTo>
                  <a:cubicBezTo>
                    <a:pt x="704" y="6442"/>
                    <a:pt x="719" y="6438"/>
                    <a:pt x="731" y="6438"/>
                  </a:cubicBezTo>
                  <a:cubicBezTo>
                    <a:pt x="751" y="6438"/>
                    <a:pt x="760" y="6449"/>
                    <a:pt x="760" y="6471"/>
                  </a:cubicBezTo>
                  <a:cubicBezTo>
                    <a:pt x="760" y="6506"/>
                    <a:pt x="794" y="6532"/>
                    <a:pt x="829" y="6532"/>
                  </a:cubicBezTo>
                  <a:cubicBezTo>
                    <a:pt x="842" y="6532"/>
                    <a:pt x="856" y="6528"/>
                    <a:pt x="867" y="6519"/>
                  </a:cubicBezTo>
                  <a:cubicBezTo>
                    <a:pt x="875" y="6515"/>
                    <a:pt x="884" y="6512"/>
                    <a:pt x="892" y="6512"/>
                  </a:cubicBezTo>
                  <a:cubicBezTo>
                    <a:pt x="900" y="6512"/>
                    <a:pt x="907" y="6515"/>
                    <a:pt x="909" y="6523"/>
                  </a:cubicBezTo>
                  <a:cubicBezTo>
                    <a:pt x="913" y="6533"/>
                    <a:pt x="888" y="6551"/>
                    <a:pt x="861" y="6557"/>
                  </a:cubicBezTo>
                  <a:cubicBezTo>
                    <a:pt x="795" y="6575"/>
                    <a:pt x="795" y="6592"/>
                    <a:pt x="861" y="6613"/>
                  </a:cubicBezTo>
                  <a:cubicBezTo>
                    <a:pt x="885" y="6623"/>
                    <a:pt x="896" y="6634"/>
                    <a:pt x="878" y="6637"/>
                  </a:cubicBezTo>
                  <a:cubicBezTo>
                    <a:pt x="864" y="6641"/>
                    <a:pt x="826" y="6662"/>
                    <a:pt x="798" y="6682"/>
                  </a:cubicBezTo>
                  <a:cubicBezTo>
                    <a:pt x="747" y="6717"/>
                    <a:pt x="747" y="6721"/>
                    <a:pt x="792" y="6724"/>
                  </a:cubicBezTo>
                  <a:cubicBezTo>
                    <a:pt x="794" y="6724"/>
                    <a:pt x="797" y="6724"/>
                    <a:pt x="800" y="6724"/>
                  </a:cubicBezTo>
                  <a:cubicBezTo>
                    <a:pt x="849" y="6724"/>
                    <a:pt x="898" y="6699"/>
                    <a:pt x="875" y="6682"/>
                  </a:cubicBezTo>
                  <a:cubicBezTo>
                    <a:pt x="855" y="6666"/>
                    <a:pt x="936" y="6599"/>
                    <a:pt x="974" y="6599"/>
                  </a:cubicBezTo>
                  <a:cubicBezTo>
                    <a:pt x="976" y="6599"/>
                    <a:pt x="977" y="6599"/>
                    <a:pt x="979" y="6599"/>
                  </a:cubicBezTo>
                  <a:cubicBezTo>
                    <a:pt x="996" y="6602"/>
                    <a:pt x="1006" y="6617"/>
                    <a:pt x="1003" y="6627"/>
                  </a:cubicBezTo>
                  <a:cubicBezTo>
                    <a:pt x="1000" y="6637"/>
                    <a:pt x="1010" y="6651"/>
                    <a:pt x="1024" y="6655"/>
                  </a:cubicBezTo>
                  <a:cubicBezTo>
                    <a:pt x="1069" y="6665"/>
                    <a:pt x="1062" y="6697"/>
                    <a:pt x="1017" y="6697"/>
                  </a:cubicBezTo>
                  <a:cubicBezTo>
                    <a:pt x="989" y="6697"/>
                    <a:pt x="1000" y="6703"/>
                    <a:pt x="1045" y="6721"/>
                  </a:cubicBezTo>
                  <a:cubicBezTo>
                    <a:pt x="1083" y="6734"/>
                    <a:pt x="1121" y="6745"/>
                    <a:pt x="1131" y="6745"/>
                  </a:cubicBezTo>
                  <a:cubicBezTo>
                    <a:pt x="1132" y="6744"/>
                    <a:pt x="1133" y="6744"/>
                    <a:pt x="1134" y="6744"/>
                  </a:cubicBezTo>
                  <a:cubicBezTo>
                    <a:pt x="1141" y="6744"/>
                    <a:pt x="1152" y="6757"/>
                    <a:pt x="1155" y="6772"/>
                  </a:cubicBezTo>
                  <a:cubicBezTo>
                    <a:pt x="1162" y="6785"/>
                    <a:pt x="1183" y="6801"/>
                    <a:pt x="1203" y="6801"/>
                  </a:cubicBezTo>
                  <a:cubicBezTo>
                    <a:pt x="1204" y="6801"/>
                    <a:pt x="1206" y="6801"/>
                    <a:pt x="1208" y="6801"/>
                  </a:cubicBezTo>
                  <a:cubicBezTo>
                    <a:pt x="1256" y="6801"/>
                    <a:pt x="1284" y="6863"/>
                    <a:pt x="1267" y="6921"/>
                  </a:cubicBezTo>
                  <a:cubicBezTo>
                    <a:pt x="1261" y="6936"/>
                    <a:pt x="1260" y="6943"/>
                    <a:pt x="1266" y="6943"/>
                  </a:cubicBezTo>
                  <a:cubicBezTo>
                    <a:pt x="1270" y="6943"/>
                    <a:pt x="1277" y="6939"/>
                    <a:pt x="1288" y="6932"/>
                  </a:cubicBezTo>
                  <a:cubicBezTo>
                    <a:pt x="1300" y="6924"/>
                    <a:pt x="1310" y="6919"/>
                    <a:pt x="1317" y="6919"/>
                  </a:cubicBezTo>
                  <a:cubicBezTo>
                    <a:pt x="1321" y="6919"/>
                    <a:pt x="1324" y="6921"/>
                    <a:pt x="1325" y="6926"/>
                  </a:cubicBezTo>
                  <a:cubicBezTo>
                    <a:pt x="1334" y="6948"/>
                    <a:pt x="1289" y="6976"/>
                    <a:pt x="1264" y="6976"/>
                  </a:cubicBezTo>
                  <a:cubicBezTo>
                    <a:pt x="1257" y="6976"/>
                    <a:pt x="1252" y="6975"/>
                    <a:pt x="1250" y="6970"/>
                  </a:cubicBezTo>
                  <a:cubicBezTo>
                    <a:pt x="1246" y="6967"/>
                    <a:pt x="1240" y="6966"/>
                    <a:pt x="1231" y="6966"/>
                  </a:cubicBezTo>
                  <a:cubicBezTo>
                    <a:pt x="1212" y="6966"/>
                    <a:pt x="1181" y="6974"/>
                    <a:pt x="1145" y="6988"/>
                  </a:cubicBezTo>
                  <a:cubicBezTo>
                    <a:pt x="1058" y="7023"/>
                    <a:pt x="1024" y="7049"/>
                    <a:pt x="1050" y="7049"/>
                  </a:cubicBezTo>
                  <a:cubicBezTo>
                    <a:pt x="1062" y="7049"/>
                    <a:pt x="1088" y="7043"/>
                    <a:pt x="1128" y="7030"/>
                  </a:cubicBezTo>
                  <a:cubicBezTo>
                    <a:pt x="1184" y="7011"/>
                    <a:pt x="1222" y="7001"/>
                    <a:pt x="1245" y="7001"/>
                  </a:cubicBezTo>
                  <a:cubicBezTo>
                    <a:pt x="1273" y="7001"/>
                    <a:pt x="1277" y="7016"/>
                    <a:pt x="1260" y="7046"/>
                  </a:cubicBezTo>
                  <a:cubicBezTo>
                    <a:pt x="1239" y="7085"/>
                    <a:pt x="1246" y="7092"/>
                    <a:pt x="1315" y="7123"/>
                  </a:cubicBezTo>
                  <a:cubicBezTo>
                    <a:pt x="1345" y="7139"/>
                    <a:pt x="1384" y="7149"/>
                    <a:pt x="1409" y="7149"/>
                  </a:cubicBezTo>
                  <a:cubicBezTo>
                    <a:pt x="1416" y="7149"/>
                    <a:pt x="1422" y="7149"/>
                    <a:pt x="1426" y="7147"/>
                  </a:cubicBezTo>
                  <a:cubicBezTo>
                    <a:pt x="1434" y="7143"/>
                    <a:pt x="1446" y="7141"/>
                    <a:pt x="1459" y="7141"/>
                  </a:cubicBezTo>
                  <a:cubicBezTo>
                    <a:pt x="1480" y="7141"/>
                    <a:pt x="1505" y="7146"/>
                    <a:pt x="1527" y="7155"/>
                  </a:cubicBezTo>
                  <a:cubicBezTo>
                    <a:pt x="1560" y="7169"/>
                    <a:pt x="1572" y="7179"/>
                    <a:pt x="1558" y="7179"/>
                  </a:cubicBezTo>
                  <a:cubicBezTo>
                    <a:pt x="1556" y="7179"/>
                    <a:pt x="1554" y="7179"/>
                    <a:pt x="1551" y="7179"/>
                  </a:cubicBezTo>
                  <a:cubicBezTo>
                    <a:pt x="1523" y="7179"/>
                    <a:pt x="1509" y="7192"/>
                    <a:pt x="1509" y="7224"/>
                  </a:cubicBezTo>
                  <a:cubicBezTo>
                    <a:pt x="1509" y="7246"/>
                    <a:pt x="1501" y="7262"/>
                    <a:pt x="1486" y="7262"/>
                  </a:cubicBezTo>
                  <a:cubicBezTo>
                    <a:pt x="1485" y="7262"/>
                    <a:pt x="1483" y="7262"/>
                    <a:pt x="1482" y="7262"/>
                  </a:cubicBezTo>
                  <a:cubicBezTo>
                    <a:pt x="1479" y="7261"/>
                    <a:pt x="1477" y="7261"/>
                    <a:pt x="1475" y="7261"/>
                  </a:cubicBezTo>
                  <a:cubicBezTo>
                    <a:pt x="1464" y="7261"/>
                    <a:pt x="1458" y="7266"/>
                    <a:pt x="1461" y="7272"/>
                  </a:cubicBezTo>
                  <a:cubicBezTo>
                    <a:pt x="1464" y="7286"/>
                    <a:pt x="1464" y="7307"/>
                    <a:pt x="1461" y="7324"/>
                  </a:cubicBezTo>
                  <a:cubicBezTo>
                    <a:pt x="1461" y="7340"/>
                    <a:pt x="1463" y="7347"/>
                    <a:pt x="1471" y="7347"/>
                  </a:cubicBezTo>
                  <a:cubicBezTo>
                    <a:pt x="1477" y="7347"/>
                    <a:pt x="1486" y="7344"/>
                    <a:pt x="1499" y="7338"/>
                  </a:cubicBezTo>
                  <a:cubicBezTo>
                    <a:pt x="1505" y="7335"/>
                    <a:pt x="1513" y="7333"/>
                    <a:pt x="1523" y="7333"/>
                  </a:cubicBezTo>
                  <a:cubicBezTo>
                    <a:pt x="1602" y="7333"/>
                    <a:pt x="1793" y="7422"/>
                    <a:pt x="1762" y="7453"/>
                  </a:cubicBezTo>
                  <a:cubicBezTo>
                    <a:pt x="1735" y="7481"/>
                    <a:pt x="1769" y="7518"/>
                    <a:pt x="1806" y="7518"/>
                  </a:cubicBezTo>
                  <a:cubicBezTo>
                    <a:pt x="1815" y="7518"/>
                    <a:pt x="1824" y="7516"/>
                    <a:pt x="1832" y="7512"/>
                  </a:cubicBezTo>
                  <a:cubicBezTo>
                    <a:pt x="1846" y="7503"/>
                    <a:pt x="1856" y="7499"/>
                    <a:pt x="1861" y="7499"/>
                  </a:cubicBezTo>
                  <a:cubicBezTo>
                    <a:pt x="1866" y="7499"/>
                    <a:pt x="1867" y="7503"/>
                    <a:pt x="1863" y="7512"/>
                  </a:cubicBezTo>
                  <a:cubicBezTo>
                    <a:pt x="1860" y="7525"/>
                    <a:pt x="1871" y="7550"/>
                    <a:pt x="1887" y="7560"/>
                  </a:cubicBezTo>
                  <a:cubicBezTo>
                    <a:pt x="1905" y="7571"/>
                    <a:pt x="1922" y="7602"/>
                    <a:pt x="1926" y="7633"/>
                  </a:cubicBezTo>
                  <a:cubicBezTo>
                    <a:pt x="1929" y="7662"/>
                    <a:pt x="1938" y="7685"/>
                    <a:pt x="1951" y="7685"/>
                  </a:cubicBezTo>
                  <a:cubicBezTo>
                    <a:pt x="1952" y="7685"/>
                    <a:pt x="1953" y="7685"/>
                    <a:pt x="1954" y="7685"/>
                  </a:cubicBezTo>
                  <a:cubicBezTo>
                    <a:pt x="1956" y="7684"/>
                    <a:pt x="1957" y="7684"/>
                    <a:pt x="1959" y="7684"/>
                  </a:cubicBezTo>
                  <a:cubicBezTo>
                    <a:pt x="1970" y="7684"/>
                    <a:pt x="1979" y="7694"/>
                    <a:pt x="1985" y="7709"/>
                  </a:cubicBezTo>
                  <a:cubicBezTo>
                    <a:pt x="1988" y="7723"/>
                    <a:pt x="1985" y="7741"/>
                    <a:pt x="1971" y="7744"/>
                  </a:cubicBezTo>
                  <a:cubicBezTo>
                    <a:pt x="1961" y="7747"/>
                    <a:pt x="1954" y="7765"/>
                    <a:pt x="1961" y="7782"/>
                  </a:cubicBezTo>
                  <a:cubicBezTo>
                    <a:pt x="1974" y="7833"/>
                    <a:pt x="2120" y="7973"/>
                    <a:pt x="2156" y="7973"/>
                  </a:cubicBezTo>
                  <a:cubicBezTo>
                    <a:pt x="2156" y="7973"/>
                    <a:pt x="2157" y="7973"/>
                    <a:pt x="2158" y="7973"/>
                  </a:cubicBezTo>
                  <a:cubicBezTo>
                    <a:pt x="2159" y="7973"/>
                    <a:pt x="2160" y="7973"/>
                    <a:pt x="2162" y="7973"/>
                  </a:cubicBezTo>
                  <a:cubicBezTo>
                    <a:pt x="2176" y="7973"/>
                    <a:pt x="2197" y="7989"/>
                    <a:pt x="2210" y="8011"/>
                  </a:cubicBezTo>
                  <a:cubicBezTo>
                    <a:pt x="2224" y="8031"/>
                    <a:pt x="2236" y="8041"/>
                    <a:pt x="2252" y="8041"/>
                  </a:cubicBezTo>
                  <a:cubicBezTo>
                    <a:pt x="2261" y="8041"/>
                    <a:pt x="2271" y="8038"/>
                    <a:pt x="2283" y="8032"/>
                  </a:cubicBezTo>
                  <a:cubicBezTo>
                    <a:pt x="2296" y="8025"/>
                    <a:pt x="2305" y="8021"/>
                    <a:pt x="2311" y="8021"/>
                  </a:cubicBezTo>
                  <a:cubicBezTo>
                    <a:pt x="2320" y="8021"/>
                    <a:pt x="2323" y="8029"/>
                    <a:pt x="2321" y="8045"/>
                  </a:cubicBezTo>
                  <a:cubicBezTo>
                    <a:pt x="2318" y="8064"/>
                    <a:pt x="2325" y="8073"/>
                    <a:pt x="2336" y="8073"/>
                  </a:cubicBezTo>
                  <a:cubicBezTo>
                    <a:pt x="2352" y="8073"/>
                    <a:pt x="2376" y="8054"/>
                    <a:pt x="2391" y="8021"/>
                  </a:cubicBezTo>
                  <a:cubicBezTo>
                    <a:pt x="2400" y="8001"/>
                    <a:pt x="2405" y="7991"/>
                    <a:pt x="2414" y="7991"/>
                  </a:cubicBezTo>
                  <a:cubicBezTo>
                    <a:pt x="2422" y="7991"/>
                    <a:pt x="2432" y="7998"/>
                    <a:pt x="2449" y="8011"/>
                  </a:cubicBezTo>
                  <a:cubicBezTo>
                    <a:pt x="2466" y="8023"/>
                    <a:pt x="2482" y="8029"/>
                    <a:pt x="2502" y="8029"/>
                  </a:cubicBezTo>
                  <a:cubicBezTo>
                    <a:pt x="2524" y="8029"/>
                    <a:pt x="2549" y="8022"/>
                    <a:pt x="2585" y="8008"/>
                  </a:cubicBezTo>
                  <a:cubicBezTo>
                    <a:pt x="2621" y="7995"/>
                    <a:pt x="2655" y="7988"/>
                    <a:pt x="2670" y="7988"/>
                  </a:cubicBezTo>
                  <a:cubicBezTo>
                    <a:pt x="2675" y="7988"/>
                    <a:pt x="2678" y="7989"/>
                    <a:pt x="2678" y="7990"/>
                  </a:cubicBezTo>
                  <a:cubicBezTo>
                    <a:pt x="2679" y="7992"/>
                    <a:pt x="2684" y="7993"/>
                    <a:pt x="2691" y="7993"/>
                  </a:cubicBezTo>
                  <a:cubicBezTo>
                    <a:pt x="2713" y="7993"/>
                    <a:pt x="2759" y="7986"/>
                    <a:pt x="2811" y="7973"/>
                  </a:cubicBezTo>
                  <a:cubicBezTo>
                    <a:pt x="2865" y="7960"/>
                    <a:pt x="2917" y="7953"/>
                    <a:pt x="2947" y="7953"/>
                  </a:cubicBezTo>
                  <a:cubicBezTo>
                    <a:pt x="2958" y="7953"/>
                    <a:pt x="2965" y="7954"/>
                    <a:pt x="2970" y="7956"/>
                  </a:cubicBezTo>
                  <a:cubicBezTo>
                    <a:pt x="2976" y="7960"/>
                    <a:pt x="2988" y="7962"/>
                    <a:pt x="3003" y="7962"/>
                  </a:cubicBezTo>
                  <a:cubicBezTo>
                    <a:pt x="3025" y="7962"/>
                    <a:pt x="3054" y="7958"/>
                    <a:pt x="3078" y="7952"/>
                  </a:cubicBezTo>
                  <a:cubicBezTo>
                    <a:pt x="3123" y="7941"/>
                    <a:pt x="3237" y="7925"/>
                    <a:pt x="3334" y="7917"/>
                  </a:cubicBezTo>
                  <a:cubicBezTo>
                    <a:pt x="3432" y="7907"/>
                    <a:pt x="3557" y="7890"/>
                    <a:pt x="3612" y="7876"/>
                  </a:cubicBezTo>
                  <a:cubicBezTo>
                    <a:pt x="3684" y="7859"/>
                    <a:pt x="3808" y="7848"/>
                    <a:pt x="3904" y="7848"/>
                  </a:cubicBezTo>
                  <a:cubicBezTo>
                    <a:pt x="3966" y="7848"/>
                    <a:pt x="4016" y="7853"/>
                    <a:pt x="4036" y="7862"/>
                  </a:cubicBezTo>
                  <a:cubicBezTo>
                    <a:pt x="4052" y="7872"/>
                    <a:pt x="4084" y="7907"/>
                    <a:pt x="4105" y="7941"/>
                  </a:cubicBezTo>
                  <a:cubicBezTo>
                    <a:pt x="4125" y="7980"/>
                    <a:pt x="4146" y="8011"/>
                    <a:pt x="4156" y="8021"/>
                  </a:cubicBezTo>
                  <a:cubicBezTo>
                    <a:pt x="4167" y="8029"/>
                    <a:pt x="4164" y="8035"/>
                    <a:pt x="4146" y="8039"/>
                  </a:cubicBezTo>
                  <a:cubicBezTo>
                    <a:pt x="4111" y="8050"/>
                    <a:pt x="4170" y="8143"/>
                    <a:pt x="4233" y="8167"/>
                  </a:cubicBezTo>
                  <a:cubicBezTo>
                    <a:pt x="4268" y="8181"/>
                    <a:pt x="4285" y="8212"/>
                    <a:pt x="4299" y="8274"/>
                  </a:cubicBezTo>
                  <a:cubicBezTo>
                    <a:pt x="4312" y="8318"/>
                    <a:pt x="4329" y="8355"/>
                    <a:pt x="4339" y="8355"/>
                  </a:cubicBezTo>
                  <a:cubicBezTo>
                    <a:pt x="4339" y="8355"/>
                    <a:pt x="4340" y="8354"/>
                    <a:pt x="4340" y="8354"/>
                  </a:cubicBezTo>
                  <a:cubicBezTo>
                    <a:pt x="4341" y="8354"/>
                    <a:pt x="4342" y="8354"/>
                    <a:pt x="4342" y="8354"/>
                  </a:cubicBezTo>
                  <a:cubicBezTo>
                    <a:pt x="4353" y="8354"/>
                    <a:pt x="4365" y="8377"/>
                    <a:pt x="4369" y="8407"/>
                  </a:cubicBezTo>
                  <a:cubicBezTo>
                    <a:pt x="4382" y="8493"/>
                    <a:pt x="4438" y="8732"/>
                    <a:pt x="4469" y="8847"/>
                  </a:cubicBezTo>
                  <a:cubicBezTo>
                    <a:pt x="4489" y="8916"/>
                    <a:pt x="4489" y="8955"/>
                    <a:pt x="4473" y="8958"/>
                  </a:cubicBezTo>
                  <a:cubicBezTo>
                    <a:pt x="4424" y="8972"/>
                    <a:pt x="4427" y="9014"/>
                    <a:pt x="4479" y="9041"/>
                  </a:cubicBezTo>
                  <a:cubicBezTo>
                    <a:pt x="4503" y="9055"/>
                    <a:pt x="4524" y="9083"/>
                    <a:pt x="4524" y="9097"/>
                  </a:cubicBezTo>
                  <a:cubicBezTo>
                    <a:pt x="4524" y="9115"/>
                    <a:pt x="4559" y="9177"/>
                    <a:pt x="4601" y="9239"/>
                  </a:cubicBezTo>
                  <a:cubicBezTo>
                    <a:pt x="4646" y="9302"/>
                    <a:pt x="4673" y="9354"/>
                    <a:pt x="4667" y="9357"/>
                  </a:cubicBezTo>
                  <a:cubicBezTo>
                    <a:pt x="4660" y="9361"/>
                    <a:pt x="4677" y="9364"/>
                    <a:pt x="4708" y="9368"/>
                  </a:cubicBezTo>
                  <a:cubicBezTo>
                    <a:pt x="4771" y="9371"/>
                    <a:pt x="4812" y="9454"/>
                    <a:pt x="4767" y="9486"/>
                  </a:cubicBezTo>
                  <a:cubicBezTo>
                    <a:pt x="4753" y="9493"/>
                    <a:pt x="4774" y="9503"/>
                    <a:pt x="4812" y="9507"/>
                  </a:cubicBezTo>
                  <a:cubicBezTo>
                    <a:pt x="4851" y="9510"/>
                    <a:pt x="4882" y="9520"/>
                    <a:pt x="4885" y="9534"/>
                  </a:cubicBezTo>
                  <a:cubicBezTo>
                    <a:pt x="4889" y="9544"/>
                    <a:pt x="4937" y="9576"/>
                    <a:pt x="4993" y="9600"/>
                  </a:cubicBezTo>
                  <a:cubicBezTo>
                    <a:pt x="5048" y="9627"/>
                    <a:pt x="5097" y="9659"/>
                    <a:pt x="5101" y="9669"/>
                  </a:cubicBezTo>
                  <a:cubicBezTo>
                    <a:pt x="5103" y="9678"/>
                    <a:pt x="5111" y="9687"/>
                    <a:pt x="5120" y="9687"/>
                  </a:cubicBezTo>
                  <a:cubicBezTo>
                    <a:pt x="5122" y="9687"/>
                    <a:pt x="5123" y="9687"/>
                    <a:pt x="5125" y="9687"/>
                  </a:cubicBezTo>
                  <a:cubicBezTo>
                    <a:pt x="5125" y="9686"/>
                    <a:pt x="5126" y="9686"/>
                    <a:pt x="5127" y="9686"/>
                  </a:cubicBezTo>
                  <a:cubicBezTo>
                    <a:pt x="5139" y="9686"/>
                    <a:pt x="5184" y="9702"/>
                    <a:pt x="5229" y="9722"/>
                  </a:cubicBezTo>
                  <a:cubicBezTo>
                    <a:pt x="5277" y="9739"/>
                    <a:pt x="5336" y="9760"/>
                    <a:pt x="5357" y="9760"/>
                  </a:cubicBezTo>
                  <a:cubicBezTo>
                    <a:pt x="5419" y="9767"/>
                    <a:pt x="5413" y="9805"/>
                    <a:pt x="5347" y="9822"/>
                  </a:cubicBezTo>
                  <a:cubicBezTo>
                    <a:pt x="5280" y="9840"/>
                    <a:pt x="5197" y="9909"/>
                    <a:pt x="5208" y="9944"/>
                  </a:cubicBezTo>
                  <a:cubicBezTo>
                    <a:pt x="5210" y="9950"/>
                    <a:pt x="5222" y="9954"/>
                    <a:pt x="5237" y="9954"/>
                  </a:cubicBezTo>
                  <a:cubicBezTo>
                    <a:pt x="5246" y="9954"/>
                    <a:pt x="5255" y="9953"/>
                    <a:pt x="5264" y="9951"/>
                  </a:cubicBezTo>
                  <a:cubicBezTo>
                    <a:pt x="5270" y="9949"/>
                    <a:pt x="5278" y="9948"/>
                    <a:pt x="5286" y="9948"/>
                  </a:cubicBezTo>
                  <a:cubicBezTo>
                    <a:pt x="5308" y="9948"/>
                    <a:pt x="5335" y="9954"/>
                    <a:pt x="5350" y="9965"/>
                  </a:cubicBezTo>
                  <a:cubicBezTo>
                    <a:pt x="5369" y="9976"/>
                    <a:pt x="5392" y="9986"/>
                    <a:pt x="5405" y="9986"/>
                  </a:cubicBezTo>
                  <a:cubicBezTo>
                    <a:pt x="5406" y="9986"/>
                    <a:pt x="5408" y="9986"/>
                    <a:pt x="5409" y="9986"/>
                  </a:cubicBezTo>
                  <a:cubicBezTo>
                    <a:pt x="5419" y="9986"/>
                    <a:pt x="5451" y="9986"/>
                    <a:pt x="5482" y="9992"/>
                  </a:cubicBezTo>
                  <a:cubicBezTo>
                    <a:pt x="5489" y="9994"/>
                    <a:pt x="5501" y="9995"/>
                    <a:pt x="5516" y="9995"/>
                  </a:cubicBezTo>
                  <a:cubicBezTo>
                    <a:pt x="5555" y="9995"/>
                    <a:pt x="5614" y="9989"/>
                    <a:pt x="5669" y="9981"/>
                  </a:cubicBezTo>
                  <a:cubicBezTo>
                    <a:pt x="5794" y="9963"/>
                    <a:pt x="5918" y="9952"/>
                    <a:pt x="5999" y="9952"/>
                  </a:cubicBezTo>
                  <a:cubicBezTo>
                    <a:pt x="6039" y="9952"/>
                    <a:pt x="6068" y="9955"/>
                    <a:pt x="6082" y="9961"/>
                  </a:cubicBezTo>
                  <a:cubicBezTo>
                    <a:pt x="6088" y="9963"/>
                    <a:pt x="6096" y="9963"/>
                    <a:pt x="6106" y="9963"/>
                  </a:cubicBezTo>
                  <a:cubicBezTo>
                    <a:pt x="6135" y="9963"/>
                    <a:pt x="6179" y="9956"/>
                    <a:pt x="6217" y="9944"/>
                  </a:cubicBezTo>
                  <a:cubicBezTo>
                    <a:pt x="6254" y="9933"/>
                    <a:pt x="6279" y="9928"/>
                    <a:pt x="6295" y="9928"/>
                  </a:cubicBezTo>
                  <a:cubicBezTo>
                    <a:pt x="6308" y="9928"/>
                    <a:pt x="6315" y="9932"/>
                    <a:pt x="6315" y="9940"/>
                  </a:cubicBezTo>
                  <a:cubicBezTo>
                    <a:pt x="6315" y="9950"/>
                    <a:pt x="6316" y="9956"/>
                    <a:pt x="6317" y="9956"/>
                  </a:cubicBezTo>
                  <a:cubicBezTo>
                    <a:pt x="6318" y="9956"/>
                    <a:pt x="6318" y="9956"/>
                    <a:pt x="6318" y="9954"/>
                  </a:cubicBezTo>
                  <a:cubicBezTo>
                    <a:pt x="6325" y="9930"/>
                    <a:pt x="6488" y="9909"/>
                    <a:pt x="6644" y="9909"/>
                  </a:cubicBezTo>
                  <a:cubicBezTo>
                    <a:pt x="6713" y="9906"/>
                    <a:pt x="6793" y="9895"/>
                    <a:pt x="6825" y="9881"/>
                  </a:cubicBezTo>
                  <a:cubicBezTo>
                    <a:pt x="6841" y="9872"/>
                    <a:pt x="6855" y="9868"/>
                    <a:pt x="6865" y="9868"/>
                  </a:cubicBezTo>
                  <a:cubicBezTo>
                    <a:pt x="6873" y="9868"/>
                    <a:pt x="6878" y="9871"/>
                    <a:pt x="6880" y="9877"/>
                  </a:cubicBezTo>
                  <a:cubicBezTo>
                    <a:pt x="6883" y="9883"/>
                    <a:pt x="6887" y="9886"/>
                    <a:pt x="6892" y="9886"/>
                  </a:cubicBezTo>
                  <a:cubicBezTo>
                    <a:pt x="6900" y="9886"/>
                    <a:pt x="6912" y="9879"/>
                    <a:pt x="6929" y="9864"/>
                  </a:cubicBezTo>
                  <a:cubicBezTo>
                    <a:pt x="6946" y="9849"/>
                    <a:pt x="6958" y="9842"/>
                    <a:pt x="6972" y="9842"/>
                  </a:cubicBezTo>
                  <a:cubicBezTo>
                    <a:pt x="6984" y="9842"/>
                    <a:pt x="6996" y="9847"/>
                    <a:pt x="7012" y="9856"/>
                  </a:cubicBezTo>
                  <a:cubicBezTo>
                    <a:pt x="7027" y="9867"/>
                    <a:pt x="7039" y="9873"/>
                    <a:pt x="7049" y="9873"/>
                  </a:cubicBezTo>
                  <a:cubicBezTo>
                    <a:pt x="7058" y="9873"/>
                    <a:pt x="7064" y="9868"/>
                    <a:pt x="7067" y="9861"/>
                  </a:cubicBezTo>
                  <a:cubicBezTo>
                    <a:pt x="7071" y="9850"/>
                    <a:pt x="7088" y="9836"/>
                    <a:pt x="7099" y="9832"/>
                  </a:cubicBezTo>
                  <a:cubicBezTo>
                    <a:pt x="7112" y="9832"/>
                    <a:pt x="7220" y="9812"/>
                    <a:pt x="7335" y="9794"/>
                  </a:cubicBezTo>
                  <a:cubicBezTo>
                    <a:pt x="7435" y="9776"/>
                    <a:pt x="7527" y="9766"/>
                    <a:pt x="7555" y="9766"/>
                  </a:cubicBezTo>
                  <a:cubicBezTo>
                    <a:pt x="7559" y="9766"/>
                    <a:pt x="7562" y="9766"/>
                    <a:pt x="7563" y="9767"/>
                  </a:cubicBezTo>
                  <a:cubicBezTo>
                    <a:pt x="7566" y="9769"/>
                    <a:pt x="7574" y="9770"/>
                    <a:pt x="7587" y="9770"/>
                  </a:cubicBezTo>
                  <a:cubicBezTo>
                    <a:pt x="7610" y="9770"/>
                    <a:pt x="7647" y="9766"/>
                    <a:pt x="7685" y="9760"/>
                  </a:cubicBezTo>
                  <a:cubicBezTo>
                    <a:pt x="7822" y="9730"/>
                    <a:pt x="7871" y="9720"/>
                    <a:pt x="7889" y="9720"/>
                  </a:cubicBezTo>
                  <a:cubicBezTo>
                    <a:pt x="7897" y="9720"/>
                    <a:pt x="7899" y="9722"/>
                    <a:pt x="7900" y="9725"/>
                  </a:cubicBezTo>
                  <a:cubicBezTo>
                    <a:pt x="7900" y="9729"/>
                    <a:pt x="7907" y="9730"/>
                    <a:pt x="7917" y="9730"/>
                  </a:cubicBezTo>
                  <a:cubicBezTo>
                    <a:pt x="7924" y="9730"/>
                    <a:pt x="7933" y="9730"/>
                    <a:pt x="7942" y="9728"/>
                  </a:cubicBezTo>
                  <a:cubicBezTo>
                    <a:pt x="7966" y="9725"/>
                    <a:pt x="8039" y="9711"/>
                    <a:pt x="8111" y="9697"/>
                  </a:cubicBezTo>
                  <a:cubicBezTo>
                    <a:pt x="8169" y="9686"/>
                    <a:pt x="8225" y="9679"/>
                    <a:pt x="8250" y="9679"/>
                  </a:cubicBezTo>
                  <a:cubicBezTo>
                    <a:pt x="8255" y="9679"/>
                    <a:pt x="8259" y="9679"/>
                    <a:pt x="8261" y="9680"/>
                  </a:cubicBezTo>
                  <a:cubicBezTo>
                    <a:pt x="8263" y="9680"/>
                    <a:pt x="8265" y="9680"/>
                    <a:pt x="8268" y="9680"/>
                  </a:cubicBezTo>
                  <a:cubicBezTo>
                    <a:pt x="8295" y="9680"/>
                    <a:pt x="8390" y="9667"/>
                    <a:pt x="8490" y="9648"/>
                  </a:cubicBezTo>
                  <a:cubicBezTo>
                    <a:pt x="8591" y="9629"/>
                    <a:pt x="8684" y="9614"/>
                    <a:pt x="8707" y="9614"/>
                  </a:cubicBezTo>
                  <a:cubicBezTo>
                    <a:pt x="8709" y="9614"/>
                    <a:pt x="8711" y="9614"/>
                    <a:pt x="8712" y="9614"/>
                  </a:cubicBezTo>
                  <a:cubicBezTo>
                    <a:pt x="8712" y="9614"/>
                    <a:pt x="8713" y="9614"/>
                    <a:pt x="8715" y="9614"/>
                  </a:cubicBezTo>
                  <a:cubicBezTo>
                    <a:pt x="8738" y="9614"/>
                    <a:pt x="8870" y="9588"/>
                    <a:pt x="9021" y="9558"/>
                  </a:cubicBezTo>
                  <a:cubicBezTo>
                    <a:pt x="9171" y="9526"/>
                    <a:pt x="9305" y="9502"/>
                    <a:pt x="9330" y="9502"/>
                  </a:cubicBezTo>
                  <a:cubicBezTo>
                    <a:pt x="9331" y="9502"/>
                    <a:pt x="9332" y="9502"/>
                    <a:pt x="9333" y="9503"/>
                  </a:cubicBezTo>
                  <a:cubicBezTo>
                    <a:pt x="9344" y="9503"/>
                    <a:pt x="9440" y="9489"/>
                    <a:pt x="9552" y="9465"/>
                  </a:cubicBezTo>
                  <a:cubicBezTo>
                    <a:pt x="9663" y="9444"/>
                    <a:pt x="9832" y="9416"/>
                    <a:pt x="9927" y="9403"/>
                  </a:cubicBezTo>
                  <a:cubicBezTo>
                    <a:pt x="10023" y="9392"/>
                    <a:pt x="10190" y="9361"/>
                    <a:pt x="10294" y="9340"/>
                  </a:cubicBezTo>
                  <a:cubicBezTo>
                    <a:pt x="10398" y="9315"/>
                    <a:pt x="10505" y="9299"/>
                    <a:pt x="10526" y="9299"/>
                  </a:cubicBezTo>
                  <a:cubicBezTo>
                    <a:pt x="10527" y="9299"/>
                    <a:pt x="10528" y="9299"/>
                    <a:pt x="10530" y="9299"/>
                  </a:cubicBezTo>
                  <a:cubicBezTo>
                    <a:pt x="10563" y="9299"/>
                    <a:pt x="10719" y="9268"/>
                    <a:pt x="10891" y="9229"/>
                  </a:cubicBezTo>
                  <a:cubicBezTo>
                    <a:pt x="11080" y="9183"/>
                    <a:pt x="11207" y="9162"/>
                    <a:pt x="11268" y="9162"/>
                  </a:cubicBezTo>
                  <a:cubicBezTo>
                    <a:pt x="11277" y="9162"/>
                    <a:pt x="11284" y="9162"/>
                    <a:pt x="11290" y="9163"/>
                  </a:cubicBezTo>
                  <a:cubicBezTo>
                    <a:pt x="11319" y="9165"/>
                    <a:pt x="11354" y="9168"/>
                    <a:pt x="11378" y="9168"/>
                  </a:cubicBezTo>
                  <a:cubicBezTo>
                    <a:pt x="11387" y="9168"/>
                    <a:pt x="11395" y="9167"/>
                    <a:pt x="11400" y="9166"/>
                  </a:cubicBezTo>
                  <a:cubicBezTo>
                    <a:pt x="11403" y="9165"/>
                    <a:pt x="11406" y="9165"/>
                    <a:pt x="11409" y="9165"/>
                  </a:cubicBezTo>
                  <a:cubicBezTo>
                    <a:pt x="11443" y="9165"/>
                    <a:pt x="11471" y="9219"/>
                    <a:pt x="11435" y="9229"/>
                  </a:cubicBezTo>
                  <a:cubicBezTo>
                    <a:pt x="11432" y="9229"/>
                    <a:pt x="11427" y="9230"/>
                    <a:pt x="11422" y="9230"/>
                  </a:cubicBezTo>
                  <a:cubicBezTo>
                    <a:pt x="11408" y="9230"/>
                    <a:pt x="11388" y="9226"/>
                    <a:pt x="11373" y="9219"/>
                  </a:cubicBezTo>
                  <a:cubicBezTo>
                    <a:pt x="11364" y="9215"/>
                    <a:pt x="11356" y="9213"/>
                    <a:pt x="11351" y="9213"/>
                  </a:cubicBezTo>
                  <a:cubicBezTo>
                    <a:pt x="11346" y="9213"/>
                    <a:pt x="11344" y="9215"/>
                    <a:pt x="11345" y="9219"/>
                  </a:cubicBezTo>
                  <a:cubicBezTo>
                    <a:pt x="11349" y="9229"/>
                    <a:pt x="11366" y="9243"/>
                    <a:pt x="11387" y="9253"/>
                  </a:cubicBezTo>
                  <a:cubicBezTo>
                    <a:pt x="11397" y="9258"/>
                    <a:pt x="11409" y="9261"/>
                    <a:pt x="11428" y="9261"/>
                  </a:cubicBezTo>
                  <a:cubicBezTo>
                    <a:pt x="11471" y="9261"/>
                    <a:pt x="11548" y="9245"/>
                    <a:pt x="11720" y="9201"/>
                  </a:cubicBezTo>
                  <a:cubicBezTo>
                    <a:pt x="11775" y="9189"/>
                    <a:pt x="11823" y="9182"/>
                    <a:pt x="11849" y="9182"/>
                  </a:cubicBezTo>
                  <a:cubicBezTo>
                    <a:pt x="11861" y="9182"/>
                    <a:pt x="11868" y="9184"/>
                    <a:pt x="11869" y="9187"/>
                  </a:cubicBezTo>
                  <a:cubicBezTo>
                    <a:pt x="11871" y="9194"/>
                    <a:pt x="11879" y="9198"/>
                    <a:pt x="11891" y="9198"/>
                  </a:cubicBezTo>
                  <a:cubicBezTo>
                    <a:pt x="11897" y="9198"/>
                    <a:pt x="11903" y="9197"/>
                    <a:pt x="11911" y="9195"/>
                  </a:cubicBezTo>
                  <a:cubicBezTo>
                    <a:pt x="11932" y="9184"/>
                    <a:pt x="12001" y="9174"/>
                    <a:pt x="12066" y="9166"/>
                  </a:cubicBezTo>
                  <a:cubicBezTo>
                    <a:pt x="12133" y="9160"/>
                    <a:pt x="12191" y="9149"/>
                    <a:pt x="12205" y="9142"/>
                  </a:cubicBezTo>
                  <a:cubicBezTo>
                    <a:pt x="12216" y="9139"/>
                    <a:pt x="12247" y="9125"/>
                    <a:pt x="12279" y="9111"/>
                  </a:cubicBezTo>
                  <a:cubicBezTo>
                    <a:pt x="12351" y="9086"/>
                    <a:pt x="12351" y="9086"/>
                    <a:pt x="12313" y="9062"/>
                  </a:cubicBezTo>
                  <a:cubicBezTo>
                    <a:pt x="12289" y="9045"/>
                    <a:pt x="12289" y="9035"/>
                    <a:pt x="12313" y="9020"/>
                  </a:cubicBezTo>
                  <a:cubicBezTo>
                    <a:pt x="12338" y="9003"/>
                    <a:pt x="12425" y="8989"/>
                    <a:pt x="12475" y="8989"/>
                  </a:cubicBezTo>
                  <a:cubicBezTo>
                    <a:pt x="12495" y="8989"/>
                    <a:pt x="12509" y="8991"/>
                    <a:pt x="12511" y="8996"/>
                  </a:cubicBezTo>
                  <a:cubicBezTo>
                    <a:pt x="12511" y="8997"/>
                    <a:pt x="12513" y="8998"/>
                    <a:pt x="12517" y="8998"/>
                  </a:cubicBezTo>
                  <a:cubicBezTo>
                    <a:pt x="12541" y="8998"/>
                    <a:pt x="12630" y="8982"/>
                    <a:pt x="12733" y="8958"/>
                  </a:cubicBezTo>
                  <a:cubicBezTo>
                    <a:pt x="13014" y="8896"/>
                    <a:pt x="13177" y="8865"/>
                    <a:pt x="13299" y="8854"/>
                  </a:cubicBezTo>
                  <a:cubicBezTo>
                    <a:pt x="13350" y="8851"/>
                    <a:pt x="13413" y="8844"/>
                    <a:pt x="13434" y="8841"/>
                  </a:cubicBezTo>
                  <a:cubicBezTo>
                    <a:pt x="13458" y="8841"/>
                    <a:pt x="13486" y="8841"/>
                    <a:pt x="13499" y="8844"/>
                  </a:cubicBezTo>
                  <a:cubicBezTo>
                    <a:pt x="13500" y="8844"/>
                    <a:pt x="13501" y="8844"/>
                    <a:pt x="13503" y="8844"/>
                  </a:cubicBezTo>
                  <a:cubicBezTo>
                    <a:pt x="13529" y="8844"/>
                    <a:pt x="13686" y="8814"/>
                    <a:pt x="13861" y="8774"/>
                  </a:cubicBezTo>
                  <a:cubicBezTo>
                    <a:pt x="14055" y="8732"/>
                    <a:pt x="14252" y="8698"/>
                    <a:pt x="14335" y="8698"/>
                  </a:cubicBezTo>
                  <a:cubicBezTo>
                    <a:pt x="14415" y="8695"/>
                    <a:pt x="14506" y="8691"/>
                    <a:pt x="14537" y="8691"/>
                  </a:cubicBezTo>
                  <a:cubicBezTo>
                    <a:pt x="14564" y="8691"/>
                    <a:pt x="14603" y="8702"/>
                    <a:pt x="14614" y="8712"/>
                  </a:cubicBezTo>
                  <a:cubicBezTo>
                    <a:pt x="14621" y="8722"/>
                    <a:pt x="14640" y="8728"/>
                    <a:pt x="14658" y="8728"/>
                  </a:cubicBezTo>
                  <a:cubicBezTo>
                    <a:pt x="14664" y="8728"/>
                    <a:pt x="14670" y="8727"/>
                    <a:pt x="14676" y="8726"/>
                  </a:cubicBezTo>
                  <a:cubicBezTo>
                    <a:pt x="14703" y="8719"/>
                    <a:pt x="14710" y="8708"/>
                    <a:pt x="14700" y="8698"/>
                  </a:cubicBezTo>
                  <a:cubicBezTo>
                    <a:pt x="14665" y="8670"/>
                    <a:pt x="14998" y="8625"/>
                    <a:pt x="15352" y="8607"/>
                  </a:cubicBezTo>
                  <a:cubicBezTo>
                    <a:pt x="15443" y="8604"/>
                    <a:pt x="15536" y="8597"/>
                    <a:pt x="15564" y="8594"/>
                  </a:cubicBezTo>
                  <a:cubicBezTo>
                    <a:pt x="15567" y="8594"/>
                    <a:pt x="15570" y="8594"/>
                    <a:pt x="15573" y="8594"/>
                  </a:cubicBezTo>
                  <a:cubicBezTo>
                    <a:pt x="15595" y="8594"/>
                    <a:pt x="15617" y="8603"/>
                    <a:pt x="15626" y="8618"/>
                  </a:cubicBezTo>
                  <a:cubicBezTo>
                    <a:pt x="15636" y="8634"/>
                    <a:pt x="15648" y="8646"/>
                    <a:pt x="15658" y="8646"/>
                  </a:cubicBezTo>
                  <a:cubicBezTo>
                    <a:pt x="15659" y="8646"/>
                    <a:pt x="15660" y="8646"/>
                    <a:pt x="15661" y="8646"/>
                  </a:cubicBezTo>
                  <a:cubicBezTo>
                    <a:pt x="15693" y="8642"/>
                    <a:pt x="15752" y="8640"/>
                    <a:pt x="15812" y="8640"/>
                  </a:cubicBezTo>
                  <a:cubicBezTo>
                    <a:pt x="15906" y="8640"/>
                    <a:pt x="16002" y="8645"/>
                    <a:pt x="16005" y="8653"/>
                  </a:cubicBezTo>
                  <a:cubicBezTo>
                    <a:pt x="16008" y="8660"/>
                    <a:pt x="16001" y="8667"/>
                    <a:pt x="15994" y="8670"/>
                  </a:cubicBezTo>
                  <a:cubicBezTo>
                    <a:pt x="15974" y="8678"/>
                    <a:pt x="15860" y="8683"/>
                    <a:pt x="15764" y="8683"/>
                  </a:cubicBezTo>
                  <a:cubicBezTo>
                    <a:pt x="15690" y="8683"/>
                    <a:pt x="15628" y="8680"/>
                    <a:pt x="15626" y="8674"/>
                  </a:cubicBezTo>
                  <a:cubicBezTo>
                    <a:pt x="15624" y="8670"/>
                    <a:pt x="15617" y="8668"/>
                    <a:pt x="15608" y="8668"/>
                  </a:cubicBezTo>
                  <a:cubicBezTo>
                    <a:pt x="15598" y="8668"/>
                    <a:pt x="15585" y="8670"/>
                    <a:pt x="15571" y="8674"/>
                  </a:cubicBezTo>
                  <a:cubicBezTo>
                    <a:pt x="15464" y="8704"/>
                    <a:pt x="15174" y="8753"/>
                    <a:pt x="15116" y="8753"/>
                  </a:cubicBezTo>
                  <a:cubicBezTo>
                    <a:pt x="15113" y="8753"/>
                    <a:pt x="15111" y="8753"/>
                    <a:pt x="15110" y="8753"/>
                  </a:cubicBezTo>
                  <a:cubicBezTo>
                    <a:pt x="15104" y="8753"/>
                    <a:pt x="15099" y="8752"/>
                    <a:pt x="15095" y="8752"/>
                  </a:cubicBezTo>
                  <a:cubicBezTo>
                    <a:pt x="15073" y="8752"/>
                    <a:pt x="15070" y="8759"/>
                    <a:pt x="15078" y="8771"/>
                  </a:cubicBezTo>
                  <a:cubicBezTo>
                    <a:pt x="15087" y="8782"/>
                    <a:pt x="15108" y="8789"/>
                    <a:pt x="15128" y="8789"/>
                  </a:cubicBezTo>
                  <a:cubicBezTo>
                    <a:pt x="15132" y="8789"/>
                    <a:pt x="15136" y="8789"/>
                    <a:pt x="15141" y="8788"/>
                  </a:cubicBezTo>
                  <a:cubicBezTo>
                    <a:pt x="15168" y="8788"/>
                    <a:pt x="15231" y="8778"/>
                    <a:pt x="15280" y="8774"/>
                  </a:cubicBezTo>
                  <a:cubicBezTo>
                    <a:pt x="15331" y="8767"/>
                    <a:pt x="15432" y="8761"/>
                    <a:pt x="15509" y="8761"/>
                  </a:cubicBezTo>
                  <a:cubicBezTo>
                    <a:pt x="15581" y="8757"/>
                    <a:pt x="15672" y="8750"/>
                    <a:pt x="15713" y="8740"/>
                  </a:cubicBezTo>
                  <a:cubicBezTo>
                    <a:pt x="15731" y="8736"/>
                    <a:pt x="15748" y="8733"/>
                    <a:pt x="15763" y="8733"/>
                  </a:cubicBezTo>
                  <a:cubicBezTo>
                    <a:pt x="15785" y="8733"/>
                    <a:pt x="15802" y="8738"/>
                    <a:pt x="15810" y="8747"/>
                  </a:cubicBezTo>
                  <a:cubicBezTo>
                    <a:pt x="15817" y="8758"/>
                    <a:pt x="15829" y="8763"/>
                    <a:pt x="15840" y="8763"/>
                  </a:cubicBezTo>
                  <a:cubicBezTo>
                    <a:pt x="15847" y="8763"/>
                    <a:pt x="15854" y="8761"/>
                    <a:pt x="15859" y="8757"/>
                  </a:cubicBezTo>
                  <a:cubicBezTo>
                    <a:pt x="15876" y="8746"/>
                    <a:pt x="15925" y="8741"/>
                    <a:pt x="15979" y="8741"/>
                  </a:cubicBezTo>
                  <a:cubicBezTo>
                    <a:pt x="16056" y="8741"/>
                    <a:pt x="16143" y="8751"/>
                    <a:pt x="16157" y="8767"/>
                  </a:cubicBezTo>
                  <a:cubicBezTo>
                    <a:pt x="16167" y="8778"/>
                    <a:pt x="16173" y="8784"/>
                    <a:pt x="16177" y="8784"/>
                  </a:cubicBezTo>
                  <a:cubicBezTo>
                    <a:pt x="16182" y="8784"/>
                    <a:pt x="16184" y="8776"/>
                    <a:pt x="16188" y="8757"/>
                  </a:cubicBezTo>
                  <a:cubicBezTo>
                    <a:pt x="16196" y="8740"/>
                    <a:pt x="16213" y="8726"/>
                    <a:pt x="16226" y="8726"/>
                  </a:cubicBezTo>
                  <a:cubicBezTo>
                    <a:pt x="16233" y="8727"/>
                    <a:pt x="16247" y="8728"/>
                    <a:pt x="16262" y="8728"/>
                  </a:cubicBezTo>
                  <a:cubicBezTo>
                    <a:pt x="16277" y="8728"/>
                    <a:pt x="16294" y="8727"/>
                    <a:pt x="16310" y="8726"/>
                  </a:cubicBezTo>
                  <a:cubicBezTo>
                    <a:pt x="16316" y="8724"/>
                    <a:pt x="16324" y="8724"/>
                    <a:pt x="16331" y="8724"/>
                  </a:cubicBezTo>
                  <a:cubicBezTo>
                    <a:pt x="16359" y="8724"/>
                    <a:pt x="16391" y="8733"/>
                    <a:pt x="16410" y="8747"/>
                  </a:cubicBezTo>
                  <a:cubicBezTo>
                    <a:pt x="16461" y="8782"/>
                    <a:pt x="16448" y="8817"/>
                    <a:pt x="16406" y="8817"/>
                  </a:cubicBezTo>
                  <a:cubicBezTo>
                    <a:pt x="16391" y="8817"/>
                    <a:pt x="16372" y="8812"/>
                    <a:pt x="16351" y="8802"/>
                  </a:cubicBezTo>
                  <a:cubicBezTo>
                    <a:pt x="16331" y="8792"/>
                    <a:pt x="16308" y="8787"/>
                    <a:pt x="16289" y="8787"/>
                  </a:cubicBezTo>
                  <a:cubicBezTo>
                    <a:pt x="16263" y="8787"/>
                    <a:pt x="16245" y="8796"/>
                    <a:pt x="16250" y="8812"/>
                  </a:cubicBezTo>
                  <a:cubicBezTo>
                    <a:pt x="16253" y="8819"/>
                    <a:pt x="16258" y="8822"/>
                    <a:pt x="16266" y="8822"/>
                  </a:cubicBezTo>
                  <a:cubicBezTo>
                    <a:pt x="16271" y="8822"/>
                    <a:pt x="16278" y="8820"/>
                    <a:pt x="16285" y="8816"/>
                  </a:cubicBezTo>
                  <a:cubicBezTo>
                    <a:pt x="16294" y="8810"/>
                    <a:pt x="16304" y="8806"/>
                    <a:pt x="16313" y="8806"/>
                  </a:cubicBezTo>
                  <a:cubicBezTo>
                    <a:pt x="16320" y="8806"/>
                    <a:pt x="16326" y="8808"/>
                    <a:pt x="16330" y="8812"/>
                  </a:cubicBezTo>
                  <a:cubicBezTo>
                    <a:pt x="16348" y="8827"/>
                    <a:pt x="16245" y="8849"/>
                    <a:pt x="16184" y="8849"/>
                  </a:cubicBezTo>
                  <a:cubicBezTo>
                    <a:pt x="16174" y="8849"/>
                    <a:pt x="16164" y="8849"/>
                    <a:pt x="16157" y="8847"/>
                  </a:cubicBezTo>
                  <a:cubicBezTo>
                    <a:pt x="16155" y="8847"/>
                    <a:pt x="16153" y="8846"/>
                    <a:pt x="16151" y="8846"/>
                  </a:cubicBezTo>
                  <a:cubicBezTo>
                    <a:pt x="16142" y="8846"/>
                    <a:pt x="16142" y="8853"/>
                    <a:pt x="16151" y="8865"/>
                  </a:cubicBezTo>
                  <a:cubicBezTo>
                    <a:pt x="16157" y="8873"/>
                    <a:pt x="16194" y="8877"/>
                    <a:pt x="16241" y="8877"/>
                  </a:cubicBezTo>
                  <a:cubicBezTo>
                    <a:pt x="16327" y="8877"/>
                    <a:pt x="16446" y="8865"/>
                    <a:pt x="16473" y="8847"/>
                  </a:cubicBezTo>
                  <a:cubicBezTo>
                    <a:pt x="16487" y="8841"/>
                    <a:pt x="16487" y="8823"/>
                    <a:pt x="16476" y="8816"/>
                  </a:cubicBezTo>
                  <a:cubicBezTo>
                    <a:pt x="16468" y="8809"/>
                    <a:pt x="16466" y="8806"/>
                    <a:pt x="16473" y="8806"/>
                  </a:cubicBezTo>
                  <a:cubicBezTo>
                    <a:pt x="16477" y="8806"/>
                    <a:pt x="16484" y="8807"/>
                    <a:pt x="16494" y="8809"/>
                  </a:cubicBezTo>
                  <a:cubicBezTo>
                    <a:pt x="16498" y="8810"/>
                    <a:pt x="16504" y="8810"/>
                    <a:pt x="16511" y="8810"/>
                  </a:cubicBezTo>
                  <a:cubicBezTo>
                    <a:pt x="16531" y="8810"/>
                    <a:pt x="16559" y="8806"/>
                    <a:pt x="16577" y="8799"/>
                  </a:cubicBezTo>
                  <a:cubicBezTo>
                    <a:pt x="16589" y="8795"/>
                    <a:pt x="16603" y="8793"/>
                    <a:pt x="16615" y="8793"/>
                  </a:cubicBezTo>
                  <a:cubicBezTo>
                    <a:pt x="16627" y="8793"/>
                    <a:pt x="16638" y="8795"/>
                    <a:pt x="16643" y="8799"/>
                  </a:cubicBezTo>
                  <a:cubicBezTo>
                    <a:pt x="16650" y="8804"/>
                    <a:pt x="16663" y="8807"/>
                    <a:pt x="16678" y="8807"/>
                  </a:cubicBezTo>
                  <a:cubicBezTo>
                    <a:pt x="16690" y="8807"/>
                    <a:pt x="16703" y="8805"/>
                    <a:pt x="16716" y="8802"/>
                  </a:cubicBezTo>
                  <a:cubicBezTo>
                    <a:pt x="16730" y="8799"/>
                    <a:pt x="16745" y="8797"/>
                    <a:pt x="16759" y="8797"/>
                  </a:cubicBezTo>
                  <a:cubicBezTo>
                    <a:pt x="16773" y="8797"/>
                    <a:pt x="16785" y="8799"/>
                    <a:pt x="16792" y="8802"/>
                  </a:cubicBezTo>
                  <a:cubicBezTo>
                    <a:pt x="16809" y="8809"/>
                    <a:pt x="16841" y="8812"/>
                    <a:pt x="16868" y="8812"/>
                  </a:cubicBezTo>
                  <a:cubicBezTo>
                    <a:pt x="16874" y="8812"/>
                    <a:pt x="16878" y="8812"/>
                    <a:pt x="16882" y="8812"/>
                  </a:cubicBezTo>
                  <a:cubicBezTo>
                    <a:pt x="16906" y="8812"/>
                    <a:pt x="16899" y="8822"/>
                    <a:pt x="16851" y="8861"/>
                  </a:cubicBezTo>
                  <a:cubicBezTo>
                    <a:pt x="16817" y="8889"/>
                    <a:pt x="16768" y="8910"/>
                    <a:pt x="16750" y="8910"/>
                  </a:cubicBezTo>
                  <a:cubicBezTo>
                    <a:pt x="16747" y="8909"/>
                    <a:pt x="16745" y="8909"/>
                    <a:pt x="16742" y="8909"/>
                  </a:cubicBezTo>
                  <a:cubicBezTo>
                    <a:pt x="16727" y="8909"/>
                    <a:pt x="16720" y="8918"/>
                    <a:pt x="16723" y="8927"/>
                  </a:cubicBezTo>
                  <a:cubicBezTo>
                    <a:pt x="16726" y="8941"/>
                    <a:pt x="16719" y="8951"/>
                    <a:pt x="16708" y="8955"/>
                  </a:cubicBezTo>
                  <a:cubicBezTo>
                    <a:pt x="16707" y="8955"/>
                    <a:pt x="16706" y="8955"/>
                    <a:pt x="16704" y="8955"/>
                  </a:cubicBezTo>
                  <a:cubicBezTo>
                    <a:pt x="16694" y="8955"/>
                    <a:pt x="16688" y="8943"/>
                    <a:pt x="16688" y="8927"/>
                  </a:cubicBezTo>
                  <a:cubicBezTo>
                    <a:pt x="16690" y="8912"/>
                    <a:pt x="16687" y="8905"/>
                    <a:pt x="16676" y="8905"/>
                  </a:cubicBezTo>
                  <a:cubicBezTo>
                    <a:pt x="16664" y="8905"/>
                    <a:pt x="16640" y="8914"/>
                    <a:pt x="16598" y="8931"/>
                  </a:cubicBezTo>
                  <a:cubicBezTo>
                    <a:pt x="16546" y="8951"/>
                    <a:pt x="16479" y="8976"/>
                    <a:pt x="16449" y="8979"/>
                  </a:cubicBezTo>
                  <a:cubicBezTo>
                    <a:pt x="16427" y="8984"/>
                    <a:pt x="16402" y="8986"/>
                    <a:pt x="16378" y="8986"/>
                  </a:cubicBezTo>
                  <a:cubicBezTo>
                    <a:pt x="16314" y="8986"/>
                    <a:pt x="16252" y="8970"/>
                    <a:pt x="16244" y="8948"/>
                  </a:cubicBezTo>
                  <a:cubicBezTo>
                    <a:pt x="16241" y="8940"/>
                    <a:pt x="16237" y="8936"/>
                    <a:pt x="16231" y="8936"/>
                  </a:cubicBezTo>
                  <a:cubicBezTo>
                    <a:pt x="16224" y="8936"/>
                    <a:pt x="16215" y="8942"/>
                    <a:pt x="16202" y="8955"/>
                  </a:cubicBezTo>
                  <a:cubicBezTo>
                    <a:pt x="16185" y="8969"/>
                    <a:pt x="16165" y="8976"/>
                    <a:pt x="16155" y="8976"/>
                  </a:cubicBezTo>
                  <a:cubicBezTo>
                    <a:pt x="16153" y="8976"/>
                    <a:pt x="16152" y="8976"/>
                    <a:pt x="16151" y="8976"/>
                  </a:cubicBezTo>
                  <a:cubicBezTo>
                    <a:pt x="16147" y="8974"/>
                    <a:pt x="16142" y="8973"/>
                    <a:pt x="16134" y="8973"/>
                  </a:cubicBezTo>
                  <a:cubicBezTo>
                    <a:pt x="16072" y="8973"/>
                    <a:pt x="15879" y="9019"/>
                    <a:pt x="15872" y="9038"/>
                  </a:cubicBezTo>
                  <a:cubicBezTo>
                    <a:pt x="15869" y="9049"/>
                    <a:pt x="15838" y="9059"/>
                    <a:pt x="15800" y="9059"/>
                  </a:cubicBezTo>
                  <a:cubicBezTo>
                    <a:pt x="15765" y="9059"/>
                    <a:pt x="15723" y="9065"/>
                    <a:pt x="15709" y="9073"/>
                  </a:cubicBezTo>
                  <a:cubicBezTo>
                    <a:pt x="15704" y="9078"/>
                    <a:pt x="15687" y="9081"/>
                    <a:pt x="15665" y="9081"/>
                  </a:cubicBezTo>
                  <a:cubicBezTo>
                    <a:pt x="15648" y="9081"/>
                    <a:pt x="15628" y="9079"/>
                    <a:pt x="15609" y="9076"/>
                  </a:cubicBezTo>
                  <a:cubicBezTo>
                    <a:pt x="15583" y="9072"/>
                    <a:pt x="15553" y="9069"/>
                    <a:pt x="15528" y="9069"/>
                  </a:cubicBezTo>
                  <a:cubicBezTo>
                    <a:pt x="15513" y="9069"/>
                    <a:pt x="15500" y="9070"/>
                    <a:pt x="15491" y="9073"/>
                  </a:cubicBezTo>
                  <a:cubicBezTo>
                    <a:pt x="15467" y="9080"/>
                    <a:pt x="15297" y="9083"/>
                    <a:pt x="15113" y="9083"/>
                  </a:cubicBezTo>
                  <a:cubicBezTo>
                    <a:pt x="14763" y="9083"/>
                    <a:pt x="14724" y="9083"/>
                    <a:pt x="14564" y="9107"/>
                  </a:cubicBezTo>
                  <a:cubicBezTo>
                    <a:pt x="14513" y="9115"/>
                    <a:pt x="14402" y="9128"/>
                    <a:pt x="14319" y="9139"/>
                  </a:cubicBezTo>
                  <a:cubicBezTo>
                    <a:pt x="14239" y="9149"/>
                    <a:pt x="14156" y="9166"/>
                    <a:pt x="14141" y="9177"/>
                  </a:cubicBezTo>
                  <a:cubicBezTo>
                    <a:pt x="14133" y="9183"/>
                    <a:pt x="14127" y="9185"/>
                    <a:pt x="14123" y="9185"/>
                  </a:cubicBezTo>
                  <a:cubicBezTo>
                    <a:pt x="14117" y="9185"/>
                    <a:pt x="14117" y="9180"/>
                    <a:pt x="14121" y="9170"/>
                  </a:cubicBezTo>
                  <a:cubicBezTo>
                    <a:pt x="14126" y="9155"/>
                    <a:pt x="14122" y="9148"/>
                    <a:pt x="14112" y="9148"/>
                  </a:cubicBezTo>
                  <a:cubicBezTo>
                    <a:pt x="14111" y="9148"/>
                    <a:pt x="14109" y="9148"/>
                    <a:pt x="14106" y="9149"/>
                  </a:cubicBezTo>
                  <a:cubicBezTo>
                    <a:pt x="14104" y="9149"/>
                    <a:pt x="14103" y="9150"/>
                    <a:pt x="14101" y="9150"/>
                  </a:cubicBezTo>
                  <a:cubicBezTo>
                    <a:pt x="14091" y="9150"/>
                    <a:pt x="14086" y="9141"/>
                    <a:pt x="14090" y="9132"/>
                  </a:cubicBezTo>
                  <a:cubicBezTo>
                    <a:pt x="14093" y="9120"/>
                    <a:pt x="14105" y="9114"/>
                    <a:pt x="14119" y="9114"/>
                  </a:cubicBezTo>
                  <a:cubicBezTo>
                    <a:pt x="14122" y="9114"/>
                    <a:pt x="14124" y="9114"/>
                    <a:pt x="14127" y="9115"/>
                  </a:cubicBezTo>
                  <a:cubicBezTo>
                    <a:pt x="14132" y="9115"/>
                    <a:pt x="14135" y="9116"/>
                    <a:pt x="14138" y="9116"/>
                  </a:cubicBezTo>
                  <a:cubicBezTo>
                    <a:pt x="14145" y="9116"/>
                    <a:pt x="14145" y="9113"/>
                    <a:pt x="14135" y="9107"/>
                  </a:cubicBezTo>
                  <a:cubicBezTo>
                    <a:pt x="14126" y="9102"/>
                    <a:pt x="14110" y="9099"/>
                    <a:pt x="14088" y="9099"/>
                  </a:cubicBezTo>
                  <a:cubicBezTo>
                    <a:pt x="14043" y="9099"/>
                    <a:pt x="13973" y="9111"/>
                    <a:pt x="13888" y="9132"/>
                  </a:cubicBezTo>
                  <a:cubicBezTo>
                    <a:pt x="13861" y="9138"/>
                    <a:pt x="13838" y="9142"/>
                    <a:pt x="13820" y="9142"/>
                  </a:cubicBezTo>
                  <a:cubicBezTo>
                    <a:pt x="13800" y="9142"/>
                    <a:pt x="13788" y="9137"/>
                    <a:pt x="13784" y="9128"/>
                  </a:cubicBezTo>
                  <a:cubicBezTo>
                    <a:pt x="13783" y="9121"/>
                    <a:pt x="13779" y="9117"/>
                    <a:pt x="13772" y="9117"/>
                  </a:cubicBezTo>
                  <a:cubicBezTo>
                    <a:pt x="13763" y="9117"/>
                    <a:pt x="13750" y="9123"/>
                    <a:pt x="13732" y="9135"/>
                  </a:cubicBezTo>
                  <a:cubicBezTo>
                    <a:pt x="13704" y="9152"/>
                    <a:pt x="13675" y="9161"/>
                    <a:pt x="13654" y="9161"/>
                  </a:cubicBezTo>
                  <a:cubicBezTo>
                    <a:pt x="13636" y="9161"/>
                    <a:pt x="13622" y="9155"/>
                    <a:pt x="13618" y="9142"/>
                  </a:cubicBezTo>
                  <a:cubicBezTo>
                    <a:pt x="13614" y="9132"/>
                    <a:pt x="13628" y="9118"/>
                    <a:pt x="13653" y="9115"/>
                  </a:cubicBezTo>
                  <a:cubicBezTo>
                    <a:pt x="13711" y="9097"/>
                    <a:pt x="13739" y="9062"/>
                    <a:pt x="13711" y="9038"/>
                  </a:cubicBezTo>
                  <a:cubicBezTo>
                    <a:pt x="13705" y="9034"/>
                    <a:pt x="13697" y="9031"/>
                    <a:pt x="13688" y="9031"/>
                  </a:cubicBezTo>
                  <a:cubicBezTo>
                    <a:pt x="13667" y="9031"/>
                    <a:pt x="13633" y="9044"/>
                    <a:pt x="13573" y="9073"/>
                  </a:cubicBezTo>
                  <a:cubicBezTo>
                    <a:pt x="13496" y="9110"/>
                    <a:pt x="13451" y="9122"/>
                    <a:pt x="13402" y="9122"/>
                  </a:cubicBezTo>
                  <a:cubicBezTo>
                    <a:pt x="13395" y="9122"/>
                    <a:pt x="13389" y="9122"/>
                    <a:pt x="13382" y="9121"/>
                  </a:cubicBezTo>
                  <a:cubicBezTo>
                    <a:pt x="13377" y="9121"/>
                    <a:pt x="13372" y="9121"/>
                    <a:pt x="13367" y="9121"/>
                  </a:cubicBezTo>
                  <a:cubicBezTo>
                    <a:pt x="13248" y="9121"/>
                    <a:pt x="12931" y="9188"/>
                    <a:pt x="12941" y="9211"/>
                  </a:cubicBezTo>
                  <a:cubicBezTo>
                    <a:pt x="12945" y="9222"/>
                    <a:pt x="12934" y="9232"/>
                    <a:pt x="12924" y="9236"/>
                  </a:cubicBezTo>
                  <a:cubicBezTo>
                    <a:pt x="12922" y="9237"/>
                    <a:pt x="12920" y="9237"/>
                    <a:pt x="12918" y="9237"/>
                  </a:cubicBezTo>
                  <a:cubicBezTo>
                    <a:pt x="12908" y="9237"/>
                    <a:pt x="12904" y="9230"/>
                    <a:pt x="12907" y="9222"/>
                  </a:cubicBezTo>
                  <a:cubicBezTo>
                    <a:pt x="12910" y="9208"/>
                    <a:pt x="12899" y="9195"/>
                    <a:pt x="12886" y="9190"/>
                  </a:cubicBezTo>
                  <a:cubicBezTo>
                    <a:pt x="12882" y="9190"/>
                    <a:pt x="12879" y="9189"/>
                    <a:pt x="12876" y="9189"/>
                  </a:cubicBezTo>
                  <a:cubicBezTo>
                    <a:pt x="12867" y="9189"/>
                    <a:pt x="12862" y="9193"/>
                    <a:pt x="12865" y="9201"/>
                  </a:cubicBezTo>
                  <a:cubicBezTo>
                    <a:pt x="12879" y="9227"/>
                    <a:pt x="12877" y="9239"/>
                    <a:pt x="12856" y="9239"/>
                  </a:cubicBezTo>
                  <a:cubicBezTo>
                    <a:pt x="12847" y="9239"/>
                    <a:pt x="12833" y="9236"/>
                    <a:pt x="12816" y="9232"/>
                  </a:cubicBezTo>
                  <a:cubicBezTo>
                    <a:pt x="12792" y="9225"/>
                    <a:pt x="12777" y="9221"/>
                    <a:pt x="12768" y="9221"/>
                  </a:cubicBezTo>
                  <a:cubicBezTo>
                    <a:pt x="12754" y="9221"/>
                    <a:pt x="12752" y="9229"/>
                    <a:pt x="12750" y="9249"/>
                  </a:cubicBezTo>
                  <a:cubicBezTo>
                    <a:pt x="12748" y="9264"/>
                    <a:pt x="12750" y="9272"/>
                    <a:pt x="12756" y="9272"/>
                  </a:cubicBezTo>
                  <a:cubicBezTo>
                    <a:pt x="12758" y="9272"/>
                    <a:pt x="12761" y="9270"/>
                    <a:pt x="12764" y="9267"/>
                  </a:cubicBezTo>
                  <a:cubicBezTo>
                    <a:pt x="12769" y="9262"/>
                    <a:pt x="12774" y="9259"/>
                    <a:pt x="12779" y="9259"/>
                  </a:cubicBezTo>
                  <a:cubicBezTo>
                    <a:pt x="12783" y="9259"/>
                    <a:pt x="12787" y="9262"/>
                    <a:pt x="12788" y="9267"/>
                  </a:cubicBezTo>
                  <a:cubicBezTo>
                    <a:pt x="12790" y="9272"/>
                    <a:pt x="12811" y="9274"/>
                    <a:pt x="12845" y="9274"/>
                  </a:cubicBezTo>
                  <a:cubicBezTo>
                    <a:pt x="12961" y="9274"/>
                    <a:pt x="13219" y="9250"/>
                    <a:pt x="13315" y="9225"/>
                  </a:cubicBezTo>
                  <a:cubicBezTo>
                    <a:pt x="13361" y="9211"/>
                    <a:pt x="13413" y="9187"/>
                    <a:pt x="13427" y="9170"/>
                  </a:cubicBezTo>
                  <a:cubicBezTo>
                    <a:pt x="13437" y="9155"/>
                    <a:pt x="13443" y="9148"/>
                    <a:pt x="13448" y="9148"/>
                  </a:cubicBezTo>
                  <a:cubicBezTo>
                    <a:pt x="13453" y="9148"/>
                    <a:pt x="13456" y="9157"/>
                    <a:pt x="13458" y="9174"/>
                  </a:cubicBezTo>
                  <a:cubicBezTo>
                    <a:pt x="13461" y="9200"/>
                    <a:pt x="13474" y="9209"/>
                    <a:pt x="13499" y="9209"/>
                  </a:cubicBezTo>
                  <a:cubicBezTo>
                    <a:pt x="13503" y="9209"/>
                    <a:pt x="13508" y="9208"/>
                    <a:pt x="13514" y="9208"/>
                  </a:cubicBezTo>
                  <a:cubicBezTo>
                    <a:pt x="13523" y="9207"/>
                    <a:pt x="13531" y="9206"/>
                    <a:pt x="13538" y="9206"/>
                  </a:cubicBezTo>
                  <a:cubicBezTo>
                    <a:pt x="13592" y="9206"/>
                    <a:pt x="13581" y="9238"/>
                    <a:pt x="13510" y="9249"/>
                  </a:cubicBezTo>
                  <a:cubicBezTo>
                    <a:pt x="13469" y="9253"/>
                    <a:pt x="13437" y="9267"/>
                    <a:pt x="13434" y="9274"/>
                  </a:cubicBezTo>
                  <a:cubicBezTo>
                    <a:pt x="13433" y="9277"/>
                    <a:pt x="13444" y="9279"/>
                    <a:pt x="13466" y="9279"/>
                  </a:cubicBezTo>
                  <a:cubicBezTo>
                    <a:pt x="13509" y="9279"/>
                    <a:pt x="13593" y="9272"/>
                    <a:pt x="13690" y="9260"/>
                  </a:cubicBezTo>
                  <a:cubicBezTo>
                    <a:pt x="13814" y="9248"/>
                    <a:pt x="13938" y="9239"/>
                    <a:pt x="13986" y="9239"/>
                  </a:cubicBezTo>
                  <a:cubicBezTo>
                    <a:pt x="13993" y="9239"/>
                    <a:pt x="13999" y="9239"/>
                    <a:pt x="14002" y="9239"/>
                  </a:cubicBezTo>
                  <a:cubicBezTo>
                    <a:pt x="14031" y="9239"/>
                    <a:pt x="14093" y="9236"/>
                    <a:pt x="14145" y="9229"/>
                  </a:cubicBezTo>
                  <a:cubicBezTo>
                    <a:pt x="14194" y="9222"/>
                    <a:pt x="14298" y="9211"/>
                    <a:pt x="14374" y="9204"/>
                  </a:cubicBezTo>
                  <a:cubicBezTo>
                    <a:pt x="14450" y="9201"/>
                    <a:pt x="14537" y="9184"/>
                    <a:pt x="14569" y="9170"/>
                  </a:cubicBezTo>
                  <a:cubicBezTo>
                    <a:pt x="14585" y="9161"/>
                    <a:pt x="14596" y="9157"/>
                    <a:pt x="14602" y="9157"/>
                  </a:cubicBezTo>
                  <a:cubicBezTo>
                    <a:pt x="14606" y="9157"/>
                    <a:pt x="14606" y="9160"/>
                    <a:pt x="14599" y="9166"/>
                  </a:cubicBezTo>
                  <a:cubicBezTo>
                    <a:pt x="14583" y="9184"/>
                    <a:pt x="14612" y="9193"/>
                    <a:pt x="14672" y="9193"/>
                  </a:cubicBezTo>
                  <a:cubicBezTo>
                    <a:pt x="14762" y="9193"/>
                    <a:pt x="14922" y="9174"/>
                    <a:pt x="15106" y="9139"/>
                  </a:cubicBezTo>
                  <a:cubicBezTo>
                    <a:pt x="15118" y="9135"/>
                    <a:pt x="15135" y="9134"/>
                    <a:pt x="15152" y="9134"/>
                  </a:cubicBezTo>
                  <a:cubicBezTo>
                    <a:pt x="15170" y="9134"/>
                    <a:pt x="15188" y="9135"/>
                    <a:pt x="15203" y="9139"/>
                  </a:cubicBezTo>
                  <a:cubicBezTo>
                    <a:pt x="15214" y="9141"/>
                    <a:pt x="15235" y="9142"/>
                    <a:pt x="15261" y="9142"/>
                  </a:cubicBezTo>
                  <a:cubicBezTo>
                    <a:pt x="15356" y="9142"/>
                    <a:pt x="15524" y="9129"/>
                    <a:pt x="15543" y="9118"/>
                  </a:cubicBezTo>
                  <a:cubicBezTo>
                    <a:pt x="15548" y="9116"/>
                    <a:pt x="15570" y="9113"/>
                    <a:pt x="15598" y="9113"/>
                  </a:cubicBezTo>
                  <a:cubicBezTo>
                    <a:pt x="15609" y="9113"/>
                    <a:pt x="15621" y="9114"/>
                    <a:pt x="15634" y="9115"/>
                  </a:cubicBezTo>
                  <a:cubicBezTo>
                    <a:pt x="15672" y="9118"/>
                    <a:pt x="15730" y="9121"/>
                    <a:pt x="15755" y="9125"/>
                  </a:cubicBezTo>
                  <a:cubicBezTo>
                    <a:pt x="15783" y="9125"/>
                    <a:pt x="15810" y="9121"/>
                    <a:pt x="15821" y="9118"/>
                  </a:cubicBezTo>
                  <a:cubicBezTo>
                    <a:pt x="15824" y="9117"/>
                    <a:pt x="15834" y="9116"/>
                    <a:pt x="15848" y="9116"/>
                  </a:cubicBezTo>
                  <a:cubicBezTo>
                    <a:pt x="15868" y="9116"/>
                    <a:pt x="15898" y="9117"/>
                    <a:pt x="15928" y="9121"/>
                  </a:cubicBezTo>
                  <a:cubicBezTo>
                    <a:pt x="15942" y="9122"/>
                    <a:pt x="15958" y="9123"/>
                    <a:pt x="15975" y="9123"/>
                  </a:cubicBezTo>
                  <a:cubicBezTo>
                    <a:pt x="16022" y="9123"/>
                    <a:pt x="16077" y="9119"/>
                    <a:pt x="16116" y="9115"/>
                  </a:cubicBezTo>
                  <a:cubicBezTo>
                    <a:pt x="16209" y="9100"/>
                    <a:pt x="16404" y="9094"/>
                    <a:pt x="16663" y="9086"/>
                  </a:cubicBezTo>
                  <a:cubicBezTo>
                    <a:pt x="16896" y="9080"/>
                    <a:pt x="16997" y="9070"/>
                    <a:pt x="17014" y="9045"/>
                  </a:cubicBezTo>
                  <a:cubicBezTo>
                    <a:pt x="17023" y="9036"/>
                    <a:pt x="17048" y="9030"/>
                    <a:pt x="17076" y="9030"/>
                  </a:cubicBezTo>
                  <a:cubicBezTo>
                    <a:pt x="17082" y="9030"/>
                    <a:pt x="17088" y="9031"/>
                    <a:pt x="17094" y="9031"/>
                  </a:cubicBezTo>
                  <a:cubicBezTo>
                    <a:pt x="17102" y="9032"/>
                    <a:pt x="17113" y="9033"/>
                    <a:pt x="17125" y="9033"/>
                  </a:cubicBezTo>
                  <a:cubicBezTo>
                    <a:pt x="17160" y="9033"/>
                    <a:pt x="17207" y="9029"/>
                    <a:pt x="17243" y="9024"/>
                  </a:cubicBezTo>
                  <a:cubicBezTo>
                    <a:pt x="17274" y="9017"/>
                    <a:pt x="17312" y="9015"/>
                    <a:pt x="17342" y="9015"/>
                  </a:cubicBezTo>
                  <a:cubicBezTo>
                    <a:pt x="17360" y="9015"/>
                    <a:pt x="17375" y="9016"/>
                    <a:pt x="17385" y="9017"/>
                  </a:cubicBezTo>
                  <a:cubicBezTo>
                    <a:pt x="17396" y="9019"/>
                    <a:pt x="17405" y="9020"/>
                    <a:pt x="17413" y="9020"/>
                  </a:cubicBezTo>
                  <a:cubicBezTo>
                    <a:pt x="17432" y="9020"/>
                    <a:pt x="17445" y="9014"/>
                    <a:pt x="17455" y="9000"/>
                  </a:cubicBezTo>
                  <a:cubicBezTo>
                    <a:pt x="17467" y="8979"/>
                    <a:pt x="17481" y="8969"/>
                    <a:pt x="17493" y="8969"/>
                  </a:cubicBezTo>
                  <a:cubicBezTo>
                    <a:pt x="17504" y="8969"/>
                    <a:pt x="17512" y="8977"/>
                    <a:pt x="17517" y="8993"/>
                  </a:cubicBezTo>
                  <a:cubicBezTo>
                    <a:pt x="17521" y="9003"/>
                    <a:pt x="17529" y="9009"/>
                    <a:pt x="17546" y="9009"/>
                  </a:cubicBezTo>
                  <a:cubicBezTo>
                    <a:pt x="17562" y="9009"/>
                    <a:pt x="17586" y="9003"/>
                    <a:pt x="17621" y="8993"/>
                  </a:cubicBezTo>
                  <a:cubicBezTo>
                    <a:pt x="17670" y="8979"/>
                    <a:pt x="17722" y="8955"/>
                    <a:pt x="17733" y="8945"/>
                  </a:cubicBezTo>
                  <a:cubicBezTo>
                    <a:pt x="17746" y="8931"/>
                    <a:pt x="17802" y="8916"/>
                    <a:pt x="17861" y="8913"/>
                  </a:cubicBezTo>
                  <a:cubicBezTo>
                    <a:pt x="17916" y="8913"/>
                    <a:pt x="18045" y="8896"/>
                    <a:pt x="18145" y="8875"/>
                  </a:cubicBezTo>
                  <a:cubicBezTo>
                    <a:pt x="18230" y="8860"/>
                    <a:pt x="18312" y="8850"/>
                    <a:pt x="18343" y="8850"/>
                  </a:cubicBezTo>
                  <a:cubicBezTo>
                    <a:pt x="18347" y="8850"/>
                    <a:pt x="18351" y="8850"/>
                    <a:pt x="18353" y="8851"/>
                  </a:cubicBezTo>
                  <a:cubicBezTo>
                    <a:pt x="18357" y="8852"/>
                    <a:pt x="18363" y="8852"/>
                    <a:pt x="18370" y="8852"/>
                  </a:cubicBezTo>
                  <a:cubicBezTo>
                    <a:pt x="18391" y="8852"/>
                    <a:pt x="18422" y="8849"/>
                    <a:pt x="18450" y="8844"/>
                  </a:cubicBezTo>
                  <a:cubicBezTo>
                    <a:pt x="18542" y="8827"/>
                    <a:pt x="18627" y="8817"/>
                    <a:pt x="18679" y="8817"/>
                  </a:cubicBezTo>
                  <a:cubicBezTo>
                    <a:pt x="18702" y="8817"/>
                    <a:pt x="18719" y="8819"/>
                    <a:pt x="18728" y="8823"/>
                  </a:cubicBezTo>
                  <a:cubicBezTo>
                    <a:pt x="18733" y="8825"/>
                    <a:pt x="18739" y="8827"/>
                    <a:pt x="18746" y="8827"/>
                  </a:cubicBezTo>
                  <a:cubicBezTo>
                    <a:pt x="18759" y="8827"/>
                    <a:pt x="18774" y="8823"/>
                    <a:pt x="18783" y="8816"/>
                  </a:cubicBezTo>
                  <a:cubicBezTo>
                    <a:pt x="18797" y="8808"/>
                    <a:pt x="18819" y="8804"/>
                    <a:pt x="18843" y="8804"/>
                  </a:cubicBezTo>
                  <a:cubicBezTo>
                    <a:pt x="18851" y="8804"/>
                    <a:pt x="18859" y="8805"/>
                    <a:pt x="18867" y="8806"/>
                  </a:cubicBezTo>
                  <a:cubicBezTo>
                    <a:pt x="18926" y="8814"/>
                    <a:pt x="19002" y="8817"/>
                    <a:pt x="19084" y="8817"/>
                  </a:cubicBezTo>
                  <a:cubicBezTo>
                    <a:pt x="19248" y="8817"/>
                    <a:pt x="19432" y="8802"/>
                    <a:pt x="19544" y="8774"/>
                  </a:cubicBezTo>
                  <a:cubicBezTo>
                    <a:pt x="19563" y="8769"/>
                    <a:pt x="19582" y="8767"/>
                    <a:pt x="19598" y="8767"/>
                  </a:cubicBezTo>
                  <a:cubicBezTo>
                    <a:pt x="19617" y="8767"/>
                    <a:pt x="19631" y="8770"/>
                    <a:pt x="19637" y="8778"/>
                  </a:cubicBezTo>
                  <a:cubicBezTo>
                    <a:pt x="19641" y="8783"/>
                    <a:pt x="19649" y="8785"/>
                    <a:pt x="19662" y="8785"/>
                  </a:cubicBezTo>
                  <a:cubicBezTo>
                    <a:pt x="19685" y="8785"/>
                    <a:pt x="19723" y="8778"/>
                    <a:pt x="19773" y="8764"/>
                  </a:cubicBezTo>
                  <a:cubicBezTo>
                    <a:pt x="19824" y="8750"/>
                    <a:pt x="19885" y="8741"/>
                    <a:pt x="19923" y="8741"/>
                  </a:cubicBezTo>
                  <a:cubicBezTo>
                    <a:pt x="19934" y="8741"/>
                    <a:pt x="19943" y="8742"/>
                    <a:pt x="19949" y="8743"/>
                  </a:cubicBezTo>
                  <a:cubicBezTo>
                    <a:pt x="19982" y="8750"/>
                    <a:pt x="20017" y="8754"/>
                    <a:pt x="20052" y="8754"/>
                  </a:cubicBezTo>
                  <a:cubicBezTo>
                    <a:pt x="20088" y="8754"/>
                    <a:pt x="20124" y="8750"/>
                    <a:pt x="20161" y="8743"/>
                  </a:cubicBezTo>
                  <a:cubicBezTo>
                    <a:pt x="20165" y="8743"/>
                    <a:pt x="20169" y="8742"/>
                    <a:pt x="20174" y="8742"/>
                  </a:cubicBezTo>
                  <a:cubicBezTo>
                    <a:pt x="20197" y="8742"/>
                    <a:pt x="20223" y="8748"/>
                    <a:pt x="20241" y="8757"/>
                  </a:cubicBezTo>
                  <a:cubicBezTo>
                    <a:pt x="20256" y="8767"/>
                    <a:pt x="20282" y="8774"/>
                    <a:pt x="20306" y="8774"/>
                  </a:cubicBezTo>
                  <a:cubicBezTo>
                    <a:pt x="20314" y="8774"/>
                    <a:pt x="20323" y="8773"/>
                    <a:pt x="20330" y="8771"/>
                  </a:cubicBezTo>
                  <a:cubicBezTo>
                    <a:pt x="20438" y="8754"/>
                    <a:pt x="20510" y="8745"/>
                    <a:pt x="20552" y="8745"/>
                  </a:cubicBezTo>
                  <a:cubicBezTo>
                    <a:pt x="20570" y="8745"/>
                    <a:pt x="20583" y="8747"/>
                    <a:pt x="20591" y="8750"/>
                  </a:cubicBezTo>
                  <a:cubicBezTo>
                    <a:pt x="20600" y="8753"/>
                    <a:pt x="20616" y="8755"/>
                    <a:pt x="20635" y="8755"/>
                  </a:cubicBezTo>
                  <a:cubicBezTo>
                    <a:pt x="20699" y="8755"/>
                    <a:pt x="20798" y="8739"/>
                    <a:pt x="20796" y="8726"/>
                  </a:cubicBezTo>
                  <a:cubicBezTo>
                    <a:pt x="20793" y="8719"/>
                    <a:pt x="20681" y="8716"/>
                    <a:pt x="20549" y="8716"/>
                  </a:cubicBezTo>
                  <a:cubicBezTo>
                    <a:pt x="20414" y="8716"/>
                    <a:pt x="20306" y="8708"/>
                    <a:pt x="20303" y="8698"/>
                  </a:cubicBezTo>
                  <a:cubicBezTo>
                    <a:pt x="20298" y="8681"/>
                    <a:pt x="20412" y="8651"/>
                    <a:pt x="20469" y="8651"/>
                  </a:cubicBezTo>
                  <a:cubicBezTo>
                    <a:pt x="20482" y="8651"/>
                    <a:pt x="20492" y="8653"/>
                    <a:pt x="20497" y="8657"/>
                  </a:cubicBezTo>
                  <a:cubicBezTo>
                    <a:pt x="20503" y="8660"/>
                    <a:pt x="20512" y="8662"/>
                    <a:pt x="20522" y="8662"/>
                  </a:cubicBezTo>
                  <a:cubicBezTo>
                    <a:pt x="20547" y="8662"/>
                    <a:pt x="20578" y="8651"/>
                    <a:pt x="20574" y="8636"/>
                  </a:cubicBezTo>
                  <a:cubicBezTo>
                    <a:pt x="20568" y="8619"/>
                    <a:pt x="20460" y="8605"/>
                    <a:pt x="20363" y="8605"/>
                  </a:cubicBezTo>
                  <a:cubicBezTo>
                    <a:pt x="20338" y="8605"/>
                    <a:pt x="20314" y="8605"/>
                    <a:pt x="20293" y="8607"/>
                  </a:cubicBezTo>
                  <a:cubicBezTo>
                    <a:pt x="20278" y="8609"/>
                    <a:pt x="20265" y="8610"/>
                    <a:pt x="20253" y="8610"/>
                  </a:cubicBezTo>
                  <a:cubicBezTo>
                    <a:pt x="20221" y="8610"/>
                    <a:pt x="20202" y="8603"/>
                    <a:pt x="20202" y="8591"/>
                  </a:cubicBezTo>
                  <a:cubicBezTo>
                    <a:pt x="20204" y="8568"/>
                    <a:pt x="20258" y="8554"/>
                    <a:pt x="20312" y="8554"/>
                  </a:cubicBezTo>
                  <a:cubicBezTo>
                    <a:pt x="20340" y="8554"/>
                    <a:pt x="20368" y="8558"/>
                    <a:pt x="20390" y="8566"/>
                  </a:cubicBezTo>
                  <a:cubicBezTo>
                    <a:pt x="20406" y="8572"/>
                    <a:pt x="20419" y="8576"/>
                    <a:pt x="20426" y="8576"/>
                  </a:cubicBezTo>
                  <a:cubicBezTo>
                    <a:pt x="20431" y="8576"/>
                    <a:pt x="20433" y="8574"/>
                    <a:pt x="20431" y="8570"/>
                  </a:cubicBezTo>
                  <a:cubicBezTo>
                    <a:pt x="20428" y="8559"/>
                    <a:pt x="20445" y="8545"/>
                    <a:pt x="20470" y="8538"/>
                  </a:cubicBezTo>
                  <a:cubicBezTo>
                    <a:pt x="20477" y="8536"/>
                    <a:pt x="20484" y="8535"/>
                    <a:pt x="20490" y="8535"/>
                  </a:cubicBezTo>
                  <a:cubicBezTo>
                    <a:pt x="20500" y="8535"/>
                    <a:pt x="20507" y="8539"/>
                    <a:pt x="20504" y="8545"/>
                  </a:cubicBezTo>
                  <a:cubicBezTo>
                    <a:pt x="20501" y="8556"/>
                    <a:pt x="20522" y="8566"/>
                    <a:pt x="20543" y="8566"/>
                  </a:cubicBezTo>
                  <a:cubicBezTo>
                    <a:pt x="20567" y="8566"/>
                    <a:pt x="20633" y="8573"/>
                    <a:pt x="20689" y="8583"/>
                  </a:cubicBezTo>
                  <a:cubicBezTo>
                    <a:pt x="20726" y="8590"/>
                    <a:pt x="20762" y="8593"/>
                    <a:pt x="20787" y="8593"/>
                  </a:cubicBezTo>
                  <a:cubicBezTo>
                    <a:pt x="20800" y="8593"/>
                    <a:pt x="20810" y="8592"/>
                    <a:pt x="20813" y="8591"/>
                  </a:cubicBezTo>
                  <a:cubicBezTo>
                    <a:pt x="20821" y="8585"/>
                    <a:pt x="20838" y="8582"/>
                    <a:pt x="20854" y="8582"/>
                  </a:cubicBezTo>
                  <a:cubicBezTo>
                    <a:pt x="20860" y="8582"/>
                    <a:pt x="20866" y="8582"/>
                    <a:pt x="20872" y="8583"/>
                  </a:cubicBezTo>
                  <a:cubicBezTo>
                    <a:pt x="20901" y="8586"/>
                    <a:pt x="20936" y="8588"/>
                    <a:pt x="20974" y="8588"/>
                  </a:cubicBezTo>
                  <a:cubicBezTo>
                    <a:pt x="21076" y="8588"/>
                    <a:pt x="21198" y="8578"/>
                    <a:pt x="21271" y="8563"/>
                  </a:cubicBezTo>
                  <a:cubicBezTo>
                    <a:pt x="21279" y="8561"/>
                    <a:pt x="21286" y="8560"/>
                    <a:pt x="21292" y="8560"/>
                  </a:cubicBezTo>
                  <a:cubicBezTo>
                    <a:pt x="21307" y="8560"/>
                    <a:pt x="21315" y="8566"/>
                    <a:pt x="21313" y="8573"/>
                  </a:cubicBezTo>
                  <a:cubicBezTo>
                    <a:pt x="21311" y="8580"/>
                    <a:pt x="21316" y="8584"/>
                    <a:pt x="21325" y="8584"/>
                  </a:cubicBezTo>
                  <a:cubicBezTo>
                    <a:pt x="21333" y="8584"/>
                    <a:pt x="21345" y="8581"/>
                    <a:pt x="21358" y="8577"/>
                  </a:cubicBezTo>
                  <a:cubicBezTo>
                    <a:pt x="21372" y="8571"/>
                    <a:pt x="21382" y="8568"/>
                    <a:pt x="21390" y="8568"/>
                  </a:cubicBezTo>
                  <a:cubicBezTo>
                    <a:pt x="21402" y="8568"/>
                    <a:pt x="21408" y="8574"/>
                    <a:pt x="21410" y="8587"/>
                  </a:cubicBezTo>
                  <a:cubicBezTo>
                    <a:pt x="21411" y="8597"/>
                    <a:pt x="21413" y="8602"/>
                    <a:pt x="21417" y="8602"/>
                  </a:cubicBezTo>
                  <a:cubicBezTo>
                    <a:pt x="21420" y="8602"/>
                    <a:pt x="21425" y="8597"/>
                    <a:pt x="21434" y="8587"/>
                  </a:cubicBezTo>
                  <a:cubicBezTo>
                    <a:pt x="21445" y="8573"/>
                    <a:pt x="21459" y="8567"/>
                    <a:pt x="21479" y="8567"/>
                  </a:cubicBezTo>
                  <a:cubicBezTo>
                    <a:pt x="21490" y="8567"/>
                    <a:pt x="21504" y="8569"/>
                    <a:pt x="21521" y="8573"/>
                  </a:cubicBezTo>
                  <a:cubicBezTo>
                    <a:pt x="21540" y="8577"/>
                    <a:pt x="21562" y="8578"/>
                    <a:pt x="21582" y="8578"/>
                  </a:cubicBezTo>
                  <a:cubicBezTo>
                    <a:pt x="21602" y="8578"/>
                    <a:pt x="21620" y="8577"/>
                    <a:pt x="21632" y="8573"/>
                  </a:cubicBezTo>
                  <a:cubicBezTo>
                    <a:pt x="21638" y="8572"/>
                    <a:pt x="21647" y="8572"/>
                    <a:pt x="21656" y="8572"/>
                  </a:cubicBezTo>
                  <a:cubicBezTo>
                    <a:pt x="21680" y="8572"/>
                    <a:pt x="21712" y="8575"/>
                    <a:pt x="21733" y="8580"/>
                  </a:cubicBezTo>
                  <a:cubicBezTo>
                    <a:pt x="21750" y="8585"/>
                    <a:pt x="21763" y="8587"/>
                    <a:pt x="21773" y="8587"/>
                  </a:cubicBezTo>
                  <a:cubicBezTo>
                    <a:pt x="21785" y="8587"/>
                    <a:pt x="21792" y="8583"/>
                    <a:pt x="21792" y="8573"/>
                  </a:cubicBezTo>
                  <a:cubicBezTo>
                    <a:pt x="21794" y="8547"/>
                    <a:pt x="21985" y="8513"/>
                    <a:pt x="22081" y="8513"/>
                  </a:cubicBezTo>
                  <a:cubicBezTo>
                    <a:pt x="22111" y="8513"/>
                    <a:pt x="22132" y="8516"/>
                    <a:pt x="22135" y="8524"/>
                  </a:cubicBezTo>
                  <a:cubicBezTo>
                    <a:pt x="22140" y="8539"/>
                    <a:pt x="22143" y="8547"/>
                    <a:pt x="22151" y="8547"/>
                  </a:cubicBezTo>
                  <a:cubicBezTo>
                    <a:pt x="22161" y="8547"/>
                    <a:pt x="22178" y="8536"/>
                    <a:pt x="22215" y="8514"/>
                  </a:cubicBezTo>
                  <a:cubicBezTo>
                    <a:pt x="22235" y="8498"/>
                    <a:pt x="22254" y="8491"/>
                    <a:pt x="22268" y="8491"/>
                  </a:cubicBezTo>
                  <a:cubicBezTo>
                    <a:pt x="22275" y="8491"/>
                    <a:pt x="22280" y="8493"/>
                    <a:pt x="22284" y="8497"/>
                  </a:cubicBezTo>
                  <a:cubicBezTo>
                    <a:pt x="22289" y="8500"/>
                    <a:pt x="22295" y="8501"/>
                    <a:pt x="22301" y="8501"/>
                  </a:cubicBezTo>
                  <a:cubicBezTo>
                    <a:pt x="22309" y="8501"/>
                    <a:pt x="22317" y="8499"/>
                    <a:pt x="22322" y="8493"/>
                  </a:cubicBezTo>
                  <a:cubicBezTo>
                    <a:pt x="22327" y="8488"/>
                    <a:pt x="22331" y="8486"/>
                    <a:pt x="22334" y="8486"/>
                  </a:cubicBezTo>
                  <a:cubicBezTo>
                    <a:pt x="22337" y="8486"/>
                    <a:pt x="22338" y="8489"/>
                    <a:pt x="22336" y="8497"/>
                  </a:cubicBezTo>
                  <a:cubicBezTo>
                    <a:pt x="22333" y="8511"/>
                    <a:pt x="22346" y="8524"/>
                    <a:pt x="22370" y="8524"/>
                  </a:cubicBezTo>
                  <a:cubicBezTo>
                    <a:pt x="22405" y="8528"/>
                    <a:pt x="22409" y="8532"/>
                    <a:pt x="22388" y="8553"/>
                  </a:cubicBezTo>
                  <a:cubicBezTo>
                    <a:pt x="22364" y="8573"/>
                    <a:pt x="22375" y="8580"/>
                    <a:pt x="22430" y="8583"/>
                  </a:cubicBezTo>
                  <a:cubicBezTo>
                    <a:pt x="22449" y="8585"/>
                    <a:pt x="22469" y="8586"/>
                    <a:pt x="22486" y="8586"/>
                  </a:cubicBezTo>
                  <a:cubicBezTo>
                    <a:pt x="22503" y="8586"/>
                    <a:pt x="22517" y="8585"/>
                    <a:pt x="22524" y="8583"/>
                  </a:cubicBezTo>
                  <a:cubicBezTo>
                    <a:pt x="22529" y="8582"/>
                    <a:pt x="22536" y="8581"/>
                    <a:pt x="22546" y="8581"/>
                  </a:cubicBezTo>
                  <a:cubicBezTo>
                    <a:pt x="22603" y="8581"/>
                    <a:pt x="22728" y="8604"/>
                    <a:pt x="22770" y="8622"/>
                  </a:cubicBezTo>
                  <a:cubicBezTo>
                    <a:pt x="22783" y="8628"/>
                    <a:pt x="22793" y="8631"/>
                    <a:pt x="22800" y="8631"/>
                  </a:cubicBezTo>
                  <a:cubicBezTo>
                    <a:pt x="22810" y="8631"/>
                    <a:pt x="22815" y="8625"/>
                    <a:pt x="22818" y="8612"/>
                  </a:cubicBezTo>
                  <a:cubicBezTo>
                    <a:pt x="22823" y="8596"/>
                    <a:pt x="22828" y="8589"/>
                    <a:pt x="22838" y="8589"/>
                  </a:cubicBezTo>
                  <a:cubicBezTo>
                    <a:pt x="22845" y="8589"/>
                    <a:pt x="22853" y="8592"/>
                    <a:pt x="22863" y="8597"/>
                  </a:cubicBezTo>
                  <a:cubicBezTo>
                    <a:pt x="22873" y="8602"/>
                    <a:pt x="22882" y="8604"/>
                    <a:pt x="22890" y="8604"/>
                  </a:cubicBezTo>
                  <a:cubicBezTo>
                    <a:pt x="22901" y="8604"/>
                    <a:pt x="22911" y="8599"/>
                    <a:pt x="22919" y="8587"/>
                  </a:cubicBezTo>
                  <a:cubicBezTo>
                    <a:pt x="22934" y="8567"/>
                    <a:pt x="23049" y="8548"/>
                    <a:pt x="23122" y="8548"/>
                  </a:cubicBezTo>
                  <a:cubicBezTo>
                    <a:pt x="23153" y="8548"/>
                    <a:pt x="23176" y="8551"/>
                    <a:pt x="23182" y="8559"/>
                  </a:cubicBezTo>
                  <a:cubicBezTo>
                    <a:pt x="23185" y="8561"/>
                    <a:pt x="23190" y="8563"/>
                    <a:pt x="23198" y="8563"/>
                  </a:cubicBezTo>
                  <a:cubicBezTo>
                    <a:pt x="23213" y="8563"/>
                    <a:pt x="23236" y="8558"/>
                    <a:pt x="23259" y="8549"/>
                  </a:cubicBezTo>
                  <a:cubicBezTo>
                    <a:pt x="23282" y="8540"/>
                    <a:pt x="23310" y="8535"/>
                    <a:pt x="23331" y="8535"/>
                  </a:cubicBezTo>
                  <a:cubicBezTo>
                    <a:pt x="23342" y="8535"/>
                    <a:pt x="23351" y="8536"/>
                    <a:pt x="23356" y="8538"/>
                  </a:cubicBezTo>
                  <a:cubicBezTo>
                    <a:pt x="23367" y="8542"/>
                    <a:pt x="23380" y="8543"/>
                    <a:pt x="23395" y="8543"/>
                  </a:cubicBezTo>
                  <a:cubicBezTo>
                    <a:pt x="23409" y="8543"/>
                    <a:pt x="23424" y="8542"/>
                    <a:pt x="23436" y="8538"/>
                  </a:cubicBezTo>
                  <a:cubicBezTo>
                    <a:pt x="23450" y="8534"/>
                    <a:pt x="23478" y="8533"/>
                    <a:pt x="23509" y="8533"/>
                  </a:cubicBezTo>
                  <a:cubicBezTo>
                    <a:pt x="23531" y="8533"/>
                    <a:pt x="23555" y="8534"/>
                    <a:pt x="23578" y="8535"/>
                  </a:cubicBezTo>
                  <a:lnTo>
                    <a:pt x="23679" y="8542"/>
                  </a:lnTo>
                  <a:lnTo>
                    <a:pt x="23599" y="8563"/>
                  </a:lnTo>
                  <a:cubicBezTo>
                    <a:pt x="23544" y="8580"/>
                    <a:pt x="23533" y="8587"/>
                    <a:pt x="23557" y="8594"/>
                  </a:cubicBezTo>
                  <a:cubicBezTo>
                    <a:pt x="23564" y="8596"/>
                    <a:pt x="23573" y="8598"/>
                    <a:pt x="23581" y="8598"/>
                  </a:cubicBezTo>
                  <a:cubicBezTo>
                    <a:pt x="23598" y="8598"/>
                    <a:pt x="23614" y="8594"/>
                    <a:pt x="23624" y="8587"/>
                  </a:cubicBezTo>
                  <a:cubicBezTo>
                    <a:pt x="23631" y="8582"/>
                    <a:pt x="23636" y="8580"/>
                    <a:pt x="23640" y="8580"/>
                  </a:cubicBezTo>
                  <a:cubicBezTo>
                    <a:pt x="23648" y="8580"/>
                    <a:pt x="23650" y="8588"/>
                    <a:pt x="23648" y="8604"/>
                  </a:cubicBezTo>
                  <a:cubicBezTo>
                    <a:pt x="23645" y="8622"/>
                    <a:pt x="23652" y="8633"/>
                    <a:pt x="23670" y="8633"/>
                  </a:cubicBezTo>
                  <a:cubicBezTo>
                    <a:pt x="23673" y="8633"/>
                    <a:pt x="23676" y="8633"/>
                    <a:pt x="23679" y="8632"/>
                  </a:cubicBezTo>
                  <a:cubicBezTo>
                    <a:pt x="23689" y="8628"/>
                    <a:pt x="23711" y="8626"/>
                    <a:pt x="23734" y="8626"/>
                  </a:cubicBezTo>
                  <a:cubicBezTo>
                    <a:pt x="23750" y="8626"/>
                    <a:pt x="23767" y="8627"/>
                    <a:pt x="23783" y="8628"/>
                  </a:cubicBezTo>
                  <a:cubicBezTo>
                    <a:pt x="23793" y="8630"/>
                    <a:pt x="23806" y="8630"/>
                    <a:pt x="23819" y="8630"/>
                  </a:cubicBezTo>
                  <a:cubicBezTo>
                    <a:pt x="23850" y="8630"/>
                    <a:pt x="23886" y="8627"/>
                    <a:pt x="23908" y="8625"/>
                  </a:cubicBezTo>
                  <a:cubicBezTo>
                    <a:pt x="23913" y="8624"/>
                    <a:pt x="23919" y="8624"/>
                    <a:pt x="23925" y="8624"/>
                  </a:cubicBezTo>
                  <a:cubicBezTo>
                    <a:pt x="23953" y="8624"/>
                    <a:pt x="23986" y="8630"/>
                    <a:pt x="24008" y="8639"/>
                  </a:cubicBezTo>
                  <a:cubicBezTo>
                    <a:pt x="24042" y="8652"/>
                    <a:pt x="24106" y="8659"/>
                    <a:pt x="24155" y="8659"/>
                  </a:cubicBezTo>
                  <a:cubicBezTo>
                    <a:pt x="24186" y="8659"/>
                    <a:pt x="24211" y="8656"/>
                    <a:pt x="24216" y="8649"/>
                  </a:cubicBezTo>
                  <a:cubicBezTo>
                    <a:pt x="24219" y="8642"/>
                    <a:pt x="24235" y="8638"/>
                    <a:pt x="24252" y="8638"/>
                  </a:cubicBezTo>
                  <a:cubicBezTo>
                    <a:pt x="24258" y="8638"/>
                    <a:pt x="24264" y="8638"/>
                    <a:pt x="24269" y="8639"/>
                  </a:cubicBezTo>
                  <a:cubicBezTo>
                    <a:pt x="24276" y="8640"/>
                    <a:pt x="24285" y="8640"/>
                    <a:pt x="24294" y="8640"/>
                  </a:cubicBezTo>
                  <a:cubicBezTo>
                    <a:pt x="24320" y="8640"/>
                    <a:pt x="24350" y="8637"/>
                    <a:pt x="24373" y="8632"/>
                  </a:cubicBezTo>
                  <a:cubicBezTo>
                    <a:pt x="24388" y="8630"/>
                    <a:pt x="24409" y="8629"/>
                    <a:pt x="24430" y="8629"/>
                  </a:cubicBezTo>
                  <a:cubicBezTo>
                    <a:pt x="24450" y="8629"/>
                    <a:pt x="24470" y="8630"/>
                    <a:pt x="24484" y="8632"/>
                  </a:cubicBezTo>
                  <a:cubicBezTo>
                    <a:pt x="24501" y="8636"/>
                    <a:pt x="24520" y="8637"/>
                    <a:pt x="24539" y="8637"/>
                  </a:cubicBezTo>
                  <a:cubicBezTo>
                    <a:pt x="24557" y="8637"/>
                    <a:pt x="24574" y="8636"/>
                    <a:pt x="24588" y="8632"/>
                  </a:cubicBezTo>
                  <a:cubicBezTo>
                    <a:pt x="24597" y="8630"/>
                    <a:pt x="24606" y="8628"/>
                    <a:pt x="24613" y="8628"/>
                  </a:cubicBezTo>
                  <a:cubicBezTo>
                    <a:pt x="24627" y="8628"/>
                    <a:pt x="24637" y="8632"/>
                    <a:pt x="24639" y="8639"/>
                  </a:cubicBezTo>
                  <a:cubicBezTo>
                    <a:pt x="24642" y="8647"/>
                    <a:pt x="24651" y="8650"/>
                    <a:pt x="24666" y="8650"/>
                  </a:cubicBezTo>
                  <a:cubicBezTo>
                    <a:pt x="24679" y="8650"/>
                    <a:pt x="24695" y="8648"/>
                    <a:pt x="24713" y="8642"/>
                  </a:cubicBezTo>
                  <a:cubicBezTo>
                    <a:pt x="24740" y="8636"/>
                    <a:pt x="24766" y="8633"/>
                    <a:pt x="24790" y="8633"/>
                  </a:cubicBezTo>
                  <a:cubicBezTo>
                    <a:pt x="24843" y="8633"/>
                    <a:pt x="24884" y="8648"/>
                    <a:pt x="24893" y="8674"/>
                  </a:cubicBezTo>
                  <a:cubicBezTo>
                    <a:pt x="24896" y="8684"/>
                    <a:pt x="24911" y="8693"/>
                    <a:pt x="24929" y="8693"/>
                  </a:cubicBezTo>
                  <a:cubicBezTo>
                    <a:pt x="24934" y="8693"/>
                    <a:pt x="24940" y="8692"/>
                    <a:pt x="24945" y="8691"/>
                  </a:cubicBezTo>
                  <a:cubicBezTo>
                    <a:pt x="24954" y="8688"/>
                    <a:pt x="24964" y="8687"/>
                    <a:pt x="24973" y="8687"/>
                  </a:cubicBezTo>
                  <a:cubicBezTo>
                    <a:pt x="24988" y="8687"/>
                    <a:pt x="25002" y="8690"/>
                    <a:pt x="25011" y="8695"/>
                  </a:cubicBezTo>
                  <a:cubicBezTo>
                    <a:pt x="25015" y="8699"/>
                    <a:pt x="25022" y="8701"/>
                    <a:pt x="25030" y="8701"/>
                  </a:cubicBezTo>
                  <a:cubicBezTo>
                    <a:pt x="25042" y="8701"/>
                    <a:pt x="25058" y="8696"/>
                    <a:pt x="25073" y="8687"/>
                  </a:cubicBezTo>
                  <a:cubicBezTo>
                    <a:pt x="25089" y="8679"/>
                    <a:pt x="25106" y="8674"/>
                    <a:pt x="25118" y="8674"/>
                  </a:cubicBezTo>
                  <a:cubicBezTo>
                    <a:pt x="25124" y="8674"/>
                    <a:pt x="25129" y="8675"/>
                    <a:pt x="25132" y="8677"/>
                  </a:cubicBezTo>
                  <a:cubicBezTo>
                    <a:pt x="25188" y="8717"/>
                    <a:pt x="25756" y="8800"/>
                    <a:pt x="25948" y="8800"/>
                  </a:cubicBezTo>
                  <a:cubicBezTo>
                    <a:pt x="25958" y="8800"/>
                    <a:pt x="25968" y="8800"/>
                    <a:pt x="25976" y="8799"/>
                  </a:cubicBezTo>
                  <a:cubicBezTo>
                    <a:pt x="25978" y="8799"/>
                    <a:pt x="25980" y="8799"/>
                    <a:pt x="25982" y="8799"/>
                  </a:cubicBezTo>
                  <a:cubicBezTo>
                    <a:pt x="26052" y="8799"/>
                    <a:pt x="26106" y="8863"/>
                    <a:pt x="26069" y="8906"/>
                  </a:cubicBezTo>
                  <a:cubicBezTo>
                    <a:pt x="26038" y="8940"/>
                    <a:pt x="26038" y="8952"/>
                    <a:pt x="26081" y="8952"/>
                  </a:cubicBezTo>
                  <a:cubicBezTo>
                    <a:pt x="26096" y="8952"/>
                    <a:pt x="26116" y="8951"/>
                    <a:pt x="26142" y="8948"/>
                  </a:cubicBezTo>
                  <a:cubicBezTo>
                    <a:pt x="26154" y="8946"/>
                    <a:pt x="26166" y="8946"/>
                    <a:pt x="26179" y="8946"/>
                  </a:cubicBezTo>
                  <a:cubicBezTo>
                    <a:pt x="26222" y="8946"/>
                    <a:pt x="26266" y="8955"/>
                    <a:pt x="26288" y="8966"/>
                  </a:cubicBezTo>
                  <a:cubicBezTo>
                    <a:pt x="26310" y="8979"/>
                    <a:pt x="26339" y="8988"/>
                    <a:pt x="26360" y="8988"/>
                  </a:cubicBezTo>
                  <a:cubicBezTo>
                    <a:pt x="26365" y="8988"/>
                    <a:pt x="26370" y="8988"/>
                    <a:pt x="26375" y="8986"/>
                  </a:cubicBezTo>
                  <a:cubicBezTo>
                    <a:pt x="26386" y="8983"/>
                    <a:pt x="26395" y="8982"/>
                    <a:pt x="26403" y="8982"/>
                  </a:cubicBezTo>
                  <a:cubicBezTo>
                    <a:pt x="26434" y="8982"/>
                    <a:pt x="26444" y="9002"/>
                    <a:pt x="26434" y="9035"/>
                  </a:cubicBezTo>
                  <a:cubicBezTo>
                    <a:pt x="26430" y="9048"/>
                    <a:pt x="26427" y="9055"/>
                    <a:pt x="26423" y="9055"/>
                  </a:cubicBezTo>
                  <a:cubicBezTo>
                    <a:pt x="26419" y="9055"/>
                    <a:pt x="26414" y="9047"/>
                    <a:pt x="26409" y="9031"/>
                  </a:cubicBezTo>
                  <a:cubicBezTo>
                    <a:pt x="26403" y="9017"/>
                    <a:pt x="26398" y="9010"/>
                    <a:pt x="26395" y="9010"/>
                  </a:cubicBezTo>
                  <a:cubicBezTo>
                    <a:pt x="26393" y="9010"/>
                    <a:pt x="26392" y="9013"/>
                    <a:pt x="26392" y="9020"/>
                  </a:cubicBezTo>
                  <a:cubicBezTo>
                    <a:pt x="26386" y="9051"/>
                    <a:pt x="26426" y="9079"/>
                    <a:pt x="26461" y="9079"/>
                  </a:cubicBezTo>
                  <a:cubicBezTo>
                    <a:pt x="26470" y="9079"/>
                    <a:pt x="26478" y="9077"/>
                    <a:pt x="26485" y="9073"/>
                  </a:cubicBezTo>
                  <a:cubicBezTo>
                    <a:pt x="26492" y="9068"/>
                    <a:pt x="26500" y="9065"/>
                    <a:pt x="26510" y="9065"/>
                  </a:cubicBezTo>
                  <a:cubicBezTo>
                    <a:pt x="26527" y="9065"/>
                    <a:pt x="26547" y="9073"/>
                    <a:pt x="26562" y="9086"/>
                  </a:cubicBezTo>
                  <a:cubicBezTo>
                    <a:pt x="26580" y="9099"/>
                    <a:pt x="26601" y="9107"/>
                    <a:pt x="26614" y="9107"/>
                  </a:cubicBezTo>
                  <a:cubicBezTo>
                    <a:pt x="26619" y="9107"/>
                    <a:pt x="26623" y="9106"/>
                    <a:pt x="26624" y="9104"/>
                  </a:cubicBezTo>
                  <a:cubicBezTo>
                    <a:pt x="26628" y="9101"/>
                    <a:pt x="26633" y="9100"/>
                    <a:pt x="26639" y="9100"/>
                  </a:cubicBezTo>
                  <a:cubicBezTo>
                    <a:pt x="26651" y="9100"/>
                    <a:pt x="26666" y="9104"/>
                    <a:pt x="26679" y="9111"/>
                  </a:cubicBezTo>
                  <a:cubicBezTo>
                    <a:pt x="26699" y="9123"/>
                    <a:pt x="26716" y="9128"/>
                    <a:pt x="26727" y="9128"/>
                  </a:cubicBezTo>
                  <a:cubicBezTo>
                    <a:pt x="26743" y="9128"/>
                    <a:pt x="26748" y="9117"/>
                    <a:pt x="26732" y="9097"/>
                  </a:cubicBezTo>
                  <a:cubicBezTo>
                    <a:pt x="26714" y="9080"/>
                    <a:pt x="26721" y="9070"/>
                    <a:pt x="26767" y="9059"/>
                  </a:cubicBezTo>
                  <a:cubicBezTo>
                    <a:pt x="26798" y="9049"/>
                    <a:pt x="26825" y="9031"/>
                    <a:pt x="26829" y="9017"/>
                  </a:cubicBezTo>
                  <a:cubicBezTo>
                    <a:pt x="26836" y="8998"/>
                    <a:pt x="26852" y="8988"/>
                    <a:pt x="26872" y="8988"/>
                  </a:cubicBezTo>
                  <a:cubicBezTo>
                    <a:pt x="26894" y="8988"/>
                    <a:pt x="26921" y="9000"/>
                    <a:pt x="26943" y="9024"/>
                  </a:cubicBezTo>
                  <a:cubicBezTo>
                    <a:pt x="26964" y="9044"/>
                    <a:pt x="26975" y="9054"/>
                    <a:pt x="26983" y="9054"/>
                  </a:cubicBezTo>
                  <a:cubicBezTo>
                    <a:pt x="26991" y="9054"/>
                    <a:pt x="26996" y="9046"/>
                    <a:pt x="27002" y="9031"/>
                  </a:cubicBezTo>
                  <a:cubicBezTo>
                    <a:pt x="27019" y="8996"/>
                    <a:pt x="27085" y="8960"/>
                    <a:pt x="27125" y="8960"/>
                  </a:cubicBezTo>
                  <a:cubicBezTo>
                    <a:pt x="27136" y="8960"/>
                    <a:pt x="27146" y="8963"/>
                    <a:pt x="27152" y="8969"/>
                  </a:cubicBezTo>
                  <a:cubicBezTo>
                    <a:pt x="27156" y="8973"/>
                    <a:pt x="27159" y="8974"/>
                    <a:pt x="27160" y="8974"/>
                  </a:cubicBezTo>
                  <a:cubicBezTo>
                    <a:pt x="27163" y="8974"/>
                    <a:pt x="27163" y="8969"/>
                    <a:pt x="27158" y="8958"/>
                  </a:cubicBezTo>
                  <a:cubicBezTo>
                    <a:pt x="27124" y="8868"/>
                    <a:pt x="27127" y="8854"/>
                    <a:pt x="27196" y="8847"/>
                  </a:cubicBezTo>
                  <a:cubicBezTo>
                    <a:pt x="27256" y="8844"/>
                    <a:pt x="27262" y="8841"/>
                    <a:pt x="27238" y="8802"/>
                  </a:cubicBezTo>
                  <a:cubicBezTo>
                    <a:pt x="27225" y="8782"/>
                    <a:pt x="27200" y="8757"/>
                    <a:pt x="27186" y="8747"/>
                  </a:cubicBezTo>
                  <a:cubicBezTo>
                    <a:pt x="27155" y="8726"/>
                    <a:pt x="27169" y="8698"/>
                    <a:pt x="27225" y="8684"/>
                  </a:cubicBezTo>
                  <a:cubicBezTo>
                    <a:pt x="27230" y="8683"/>
                    <a:pt x="27235" y="8682"/>
                    <a:pt x="27239" y="8682"/>
                  </a:cubicBezTo>
                  <a:cubicBezTo>
                    <a:pt x="27256" y="8682"/>
                    <a:pt x="27262" y="8692"/>
                    <a:pt x="27262" y="8712"/>
                  </a:cubicBezTo>
                  <a:cubicBezTo>
                    <a:pt x="27261" y="8728"/>
                    <a:pt x="27261" y="8736"/>
                    <a:pt x="27263" y="8736"/>
                  </a:cubicBezTo>
                  <a:cubicBezTo>
                    <a:pt x="27264" y="8736"/>
                    <a:pt x="27268" y="8729"/>
                    <a:pt x="27273" y="8716"/>
                  </a:cubicBezTo>
                  <a:cubicBezTo>
                    <a:pt x="27280" y="8695"/>
                    <a:pt x="27291" y="8688"/>
                    <a:pt x="27317" y="8688"/>
                  </a:cubicBezTo>
                  <a:cubicBezTo>
                    <a:pt x="27327" y="8688"/>
                    <a:pt x="27339" y="8689"/>
                    <a:pt x="27353" y="8691"/>
                  </a:cubicBezTo>
                  <a:cubicBezTo>
                    <a:pt x="27387" y="8695"/>
                    <a:pt x="27422" y="8708"/>
                    <a:pt x="27425" y="8722"/>
                  </a:cubicBezTo>
                  <a:cubicBezTo>
                    <a:pt x="27426" y="8727"/>
                    <a:pt x="27428" y="8729"/>
                    <a:pt x="27430" y="8729"/>
                  </a:cubicBezTo>
                  <a:cubicBezTo>
                    <a:pt x="27436" y="8729"/>
                    <a:pt x="27444" y="8718"/>
                    <a:pt x="27454" y="8702"/>
                  </a:cubicBezTo>
                  <a:cubicBezTo>
                    <a:pt x="27464" y="8675"/>
                    <a:pt x="27469" y="8664"/>
                    <a:pt x="27483" y="8664"/>
                  </a:cubicBezTo>
                  <a:cubicBezTo>
                    <a:pt x="27492" y="8664"/>
                    <a:pt x="27505" y="8669"/>
                    <a:pt x="27526" y="8677"/>
                  </a:cubicBezTo>
                  <a:cubicBezTo>
                    <a:pt x="27550" y="8689"/>
                    <a:pt x="27578" y="8699"/>
                    <a:pt x="27591" y="8699"/>
                  </a:cubicBezTo>
                  <a:cubicBezTo>
                    <a:pt x="27593" y="8699"/>
                    <a:pt x="27594" y="8699"/>
                    <a:pt x="27595" y="8698"/>
                  </a:cubicBezTo>
                  <a:cubicBezTo>
                    <a:pt x="27598" y="8698"/>
                    <a:pt x="27601" y="8698"/>
                    <a:pt x="27606" y="8698"/>
                  </a:cubicBezTo>
                  <a:cubicBezTo>
                    <a:pt x="27641" y="8698"/>
                    <a:pt x="27745" y="8708"/>
                    <a:pt x="27887" y="8729"/>
                  </a:cubicBezTo>
                  <a:cubicBezTo>
                    <a:pt x="27936" y="8737"/>
                    <a:pt x="27991" y="8747"/>
                    <a:pt x="28012" y="8757"/>
                  </a:cubicBezTo>
                  <a:cubicBezTo>
                    <a:pt x="28024" y="8763"/>
                    <a:pt x="28043" y="8765"/>
                    <a:pt x="28064" y="8765"/>
                  </a:cubicBezTo>
                  <a:cubicBezTo>
                    <a:pt x="28097" y="8765"/>
                    <a:pt x="28135" y="8759"/>
                    <a:pt x="28165" y="8747"/>
                  </a:cubicBezTo>
                  <a:cubicBezTo>
                    <a:pt x="28166" y="8746"/>
                    <a:pt x="28167" y="8746"/>
                    <a:pt x="28167" y="8746"/>
                  </a:cubicBezTo>
                  <a:cubicBezTo>
                    <a:pt x="28173" y="8746"/>
                    <a:pt x="28178" y="8755"/>
                    <a:pt x="28175" y="8771"/>
                  </a:cubicBezTo>
                  <a:cubicBezTo>
                    <a:pt x="28175" y="8788"/>
                    <a:pt x="28189" y="8802"/>
                    <a:pt x="28210" y="8802"/>
                  </a:cubicBezTo>
                  <a:cubicBezTo>
                    <a:pt x="28213" y="8803"/>
                    <a:pt x="28216" y="8803"/>
                    <a:pt x="28218" y="8803"/>
                  </a:cubicBezTo>
                  <a:cubicBezTo>
                    <a:pt x="28237" y="8803"/>
                    <a:pt x="28247" y="8793"/>
                    <a:pt x="28241" y="8778"/>
                  </a:cubicBezTo>
                  <a:cubicBezTo>
                    <a:pt x="28237" y="8761"/>
                    <a:pt x="28251" y="8750"/>
                    <a:pt x="28279" y="8747"/>
                  </a:cubicBezTo>
                  <a:cubicBezTo>
                    <a:pt x="28307" y="8747"/>
                    <a:pt x="28331" y="8737"/>
                    <a:pt x="28335" y="8722"/>
                  </a:cubicBezTo>
                  <a:cubicBezTo>
                    <a:pt x="28338" y="8713"/>
                    <a:pt x="28351" y="8704"/>
                    <a:pt x="28368" y="8704"/>
                  </a:cubicBezTo>
                  <a:cubicBezTo>
                    <a:pt x="28371" y="8704"/>
                    <a:pt x="28374" y="8704"/>
                    <a:pt x="28376" y="8705"/>
                  </a:cubicBezTo>
                  <a:cubicBezTo>
                    <a:pt x="28397" y="8705"/>
                    <a:pt x="28407" y="8698"/>
                    <a:pt x="28404" y="8677"/>
                  </a:cubicBezTo>
                  <a:cubicBezTo>
                    <a:pt x="28397" y="8660"/>
                    <a:pt x="28370" y="8649"/>
                    <a:pt x="28338" y="8649"/>
                  </a:cubicBezTo>
                  <a:cubicBezTo>
                    <a:pt x="28311" y="8649"/>
                    <a:pt x="28258" y="8628"/>
                    <a:pt x="28224" y="8604"/>
                  </a:cubicBezTo>
                  <a:cubicBezTo>
                    <a:pt x="28192" y="8579"/>
                    <a:pt x="28151" y="8562"/>
                    <a:pt x="28131" y="8562"/>
                  </a:cubicBezTo>
                  <a:cubicBezTo>
                    <a:pt x="28130" y="8562"/>
                    <a:pt x="28128" y="8562"/>
                    <a:pt x="28127" y="8563"/>
                  </a:cubicBezTo>
                  <a:cubicBezTo>
                    <a:pt x="28121" y="8564"/>
                    <a:pt x="28117" y="8565"/>
                    <a:pt x="28114" y="8565"/>
                  </a:cubicBezTo>
                  <a:cubicBezTo>
                    <a:pt x="28104" y="8565"/>
                    <a:pt x="28108" y="8555"/>
                    <a:pt x="28127" y="8532"/>
                  </a:cubicBezTo>
                  <a:cubicBezTo>
                    <a:pt x="28147" y="8511"/>
                    <a:pt x="28151" y="8490"/>
                    <a:pt x="28141" y="8483"/>
                  </a:cubicBezTo>
                  <a:cubicBezTo>
                    <a:pt x="28120" y="8473"/>
                    <a:pt x="28187" y="8386"/>
                    <a:pt x="28215" y="8386"/>
                  </a:cubicBezTo>
                  <a:cubicBezTo>
                    <a:pt x="28215" y="8386"/>
                    <a:pt x="28216" y="8386"/>
                    <a:pt x="28216" y="8386"/>
                  </a:cubicBezTo>
                  <a:cubicBezTo>
                    <a:pt x="28224" y="8386"/>
                    <a:pt x="28224" y="8365"/>
                    <a:pt x="28213" y="8337"/>
                  </a:cubicBezTo>
                  <a:cubicBezTo>
                    <a:pt x="28205" y="8314"/>
                    <a:pt x="28189" y="8301"/>
                    <a:pt x="28175" y="8301"/>
                  </a:cubicBezTo>
                  <a:cubicBezTo>
                    <a:pt x="28171" y="8301"/>
                    <a:pt x="28168" y="8301"/>
                    <a:pt x="28165" y="8303"/>
                  </a:cubicBezTo>
                  <a:cubicBezTo>
                    <a:pt x="28160" y="8305"/>
                    <a:pt x="28155" y="8306"/>
                    <a:pt x="28151" y="8306"/>
                  </a:cubicBezTo>
                  <a:cubicBezTo>
                    <a:pt x="28135" y="8306"/>
                    <a:pt x="28120" y="8294"/>
                    <a:pt x="28109" y="8274"/>
                  </a:cubicBezTo>
                  <a:cubicBezTo>
                    <a:pt x="28098" y="8250"/>
                    <a:pt x="28083" y="8237"/>
                    <a:pt x="28070" y="8237"/>
                  </a:cubicBezTo>
                  <a:cubicBezTo>
                    <a:pt x="28059" y="8237"/>
                    <a:pt x="28050" y="8246"/>
                    <a:pt x="28043" y="8264"/>
                  </a:cubicBezTo>
                  <a:cubicBezTo>
                    <a:pt x="28038" y="8275"/>
                    <a:pt x="28024" y="8281"/>
                    <a:pt x="28001" y="8281"/>
                  </a:cubicBezTo>
                  <a:cubicBezTo>
                    <a:pt x="27993" y="8281"/>
                    <a:pt x="27984" y="8280"/>
                    <a:pt x="27974" y="8279"/>
                  </a:cubicBezTo>
                  <a:cubicBezTo>
                    <a:pt x="27922" y="8271"/>
                    <a:pt x="27912" y="8261"/>
                    <a:pt x="27912" y="8216"/>
                  </a:cubicBezTo>
                  <a:cubicBezTo>
                    <a:pt x="27905" y="8112"/>
                    <a:pt x="27917" y="8066"/>
                    <a:pt x="27941" y="8066"/>
                  </a:cubicBezTo>
                  <a:cubicBezTo>
                    <a:pt x="27942" y="8066"/>
                    <a:pt x="27944" y="8066"/>
                    <a:pt x="27946" y="8066"/>
                  </a:cubicBezTo>
                  <a:cubicBezTo>
                    <a:pt x="27952" y="8068"/>
                    <a:pt x="27956" y="8069"/>
                    <a:pt x="27959" y="8069"/>
                  </a:cubicBezTo>
                  <a:cubicBezTo>
                    <a:pt x="27966" y="8069"/>
                    <a:pt x="27963" y="8063"/>
                    <a:pt x="27953" y="8056"/>
                  </a:cubicBezTo>
                  <a:cubicBezTo>
                    <a:pt x="27946" y="8050"/>
                    <a:pt x="27935" y="8048"/>
                    <a:pt x="27925" y="8048"/>
                  </a:cubicBezTo>
                  <a:cubicBezTo>
                    <a:pt x="27916" y="8048"/>
                    <a:pt x="27907" y="8050"/>
                    <a:pt x="27901" y="8053"/>
                  </a:cubicBezTo>
                  <a:cubicBezTo>
                    <a:pt x="27896" y="8056"/>
                    <a:pt x="27892" y="8057"/>
                    <a:pt x="27889" y="8057"/>
                  </a:cubicBezTo>
                  <a:cubicBezTo>
                    <a:pt x="27880" y="8057"/>
                    <a:pt x="27877" y="8047"/>
                    <a:pt x="27877" y="8025"/>
                  </a:cubicBezTo>
                  <a:cubicBezTo>
                    <a:pt x="27877" y="8002"/>
                    <a:pt x="27874" y="7993"/>
                    <a:pt x="27864" y="7993"/>
                  </a:cubicBezTo>
                  <a:cubicBezTo>
                    <a:pt x="27859" y="7993"/>
                    <a:pt x="27852" y="7996"/>
                    <a:pt x="27842" y="8000"/>
                  </a:cubicBezTo>
                  <a:cubicBezTo>
                    <a:pt x="27831" y="8009"/>
                    <a:pt x="27819" y="8012"/>
                    <a:pt x="27807" y="8012"/>
                  </a:cubicBezTo>
                  <a:cubicBezTo>
                    <a:pt x="27799" y="8012"/>
                    <a:pt x="27792" y="8011"/>
                    <a:pt x="27787" y="8008"/>
                  </a:cubicBezTo>
                  <a:cubicBezTo>
                    <a:pt x="27779" y="8000"/>
                    <a:pt x="27779" y="7994"/>
                    <a:pt x="27786" y="7994"/>
                  </a:cubicBezTo>
                  <a:cubicBezTo>
                    <a:pt x="27788" y="7994"/>
                    <a:pt x="27792" y="7995"/>
                    <a:pt x="27797" y="7997"/>
                  </a:cubicBezTo>
                  <a:cubicBezTo>
                    <a:pt x="27799" y="7998"/>
                    <a:pt x="27802" y="7998"/>
                    <a:pt x="27804" y="7998"/>
                  </a:cubicBezTo>
                  <a:cubicBezTo>
                    <a:pt x="27814" y="7998"/>
                    <a:pt x="27820" y="7991"/>
                    <a:pt x="27818" y="7980"/>
                  </a:cubicBezTo>
                  <a:cubicBezTo>
                    <a:pt x="27814" y="7966"/>
                    <a:pt x="27835" y="7956"/>
                    <a:pt x="27863" y="7956"/>
                  </a:cubicBezTo>
                  <a:cubicBezTo>
                    <a:pt x="27915" y="7956"/>
                    <a:pt x="28008" y="7893"/>
                    <a:pt x="28002" y="7869"/>
                  </a:cubicBezTo>
                  <a:cubicBezTo>
                    <a:pt x="27999" y="7861"/>
                    <a:pt x="27989" y="7857"/>
                    <a:pt x="27976" y="7857"/>
                  </a:cubicBezTo>
                  <a:cubicBezTo>
                    <a:pt x="27972" y="7857"/>
                    <a:pt x="27968" y="7857"/>
                    <a:pt x="27963" y="7858"/>
                  </a:cubicBezTo>
                  <a:cubicBezTo>
                    <a:pt x="27957" y="7860"/>
                    <a:pt x="27952" y="7861"/>
                    <a:pt x="27947" y="7861"/>
                  </a:cubicBezTo>
                  <a:cubicBezTo>
                    <a:pt x="27934" y="7861"/>
                    <a:pt x="27924" y="7855"/>
                    <a:pt x="27922" y="7848"/>
                  </a:cubicBezTo>
                  <a:cubicBezTo>
                    <a:pt x="27919" y="7840"/>
                    <a:pt x="27909" y="7836"/>
                    <a:pt x="27896" y="7836"/>
                  </a:cubicBezTo>
                  <a:cubicBezTo>
                    <a:pt x="27892" y="7836"/>
                    <a:pt x="27888" y="7836"/>
                    <a:pt x="27883" y="7837"/>
                  </a:cubicBezTo>
                  <a:cubicBezTo>
                    <a:pt x="27881" y="7838"/>
                    <a:pt x="27879" y="7838"/>
                    <a:pt x="27876" y="7838"/>
                  </a:cubicBezTo>
                  <a:cubicBezTo>
                    <a:pt x="27858" y="7838"/>
                    <a:pt x="27841" y="7824"/>
                    <a:pt x="27832" y="7796"/>
                  </a:cubicBezTo>
                  <a:lnTo>
                    <a:pt x="27818" y="7744"/>
                  </a:lnTo>
                  <a:lnTo>
                    <a:pt x="27995" y="7712"/>
                  </a:lnTo>
                  <a:cubicBezTo>
                    <a:pt x="28083" y="7701"/>
                    <a:pt x="28171" y="7691"/>
                    <a:pt x="28207" y="7691"/>
                  </a:cubicBezTo>
                  <a:cubicBezTo>
                    <a:pt x="28213" y="7691"/>
                    <a:pt x="28217" y="7691"/>
                    <a:pt x="28220" y="7692"/>
                  </a:cubicBezTo>
                  <a:cubicBezTo>
                    <a:pt x="28229" y="7693"/>
                    <a:pt x="28236" y="7694"/>
                    <a:pt x="28243" y="7694"/>
                  </a:cubicBezTo>
                  <a:cubicBezTo>
                    <a:pt x="28263" y="7694"/>
                    <a:pt x="28274" y="7686"/>
                    <a:pt x="28279" y="7671"/>
                  </a:cubicBezTo>
                  <a:cubicBezTo>
                    <a:pt x="28283" y="7658"/>
                    <a:pt x="28288" y="7652"/>
                    <a:pt x="28291" y="7652"/>
                  </a:cubicBezTo>
                  <a:cubicBezTo>
                    <a:pt x="28293" y="7652"/>
                    <a:pt x="28295" y="7655"/>
                    <a:pt x="28296" y="7661"/>
                  </a:cubicBezTo>
                  <a:cubicBezTo>
                    <a:pt x="28299" y="7667"/>
                    <a:pt x="28309" y="7671"/>
                    <a:pt x="28324" y="7671"/>
                  </a:cubicBezTo>
                  <a:cubicBezTo>
                    <a:pt x="28331" y="7671"/>
                    <a:pt x="28340" y="7670"/>
                    <a:pt x="28349" y="7667"/>
                  </a:cubicBezTo>
                  <a:cubicBezTo>
                    <a:pt x="28373" y="7661"/>
                    <a:pt x="28391" y="7650"/>
                    <a:pt x="28386" y="7640"/>
                  </a:cubicBezTo>
                  <a:cubicBezTo>
                    <a:pt x="28386" y="7634"/>
                    <a:pt x="28379" y="7628"/>
                    <a:pt x="28369" y="7628"/>
                  </a:cubicBezTo>
                  <a:cubicBezTo>
                    <a:pt x="28367" y="7628"/>
                    <a:pt x="28365" y="7629"/>
                    <a:pt x="28362" y="7629"/>
                  </a:cubicBezTo>
                  <a:cubicBezTo>
                    <a:pt x="28361" y="7629"/>
                    <a:pt x="28360" y="7630"/>
                    <a:pt x="28359" y="7630"/>
                  </a:cubicBezTo>
                  <a:cubicBezTo>
                    <a:pt x="28331" y="7630"/>
                    <a:pt x="28287" y="7535"/>
                    <a:pt x="28300" y="7504"/>
                  </a:cubicBezTo>
                  <a:cubicBezTo>
                    <a:pt x="28311" y="7483"/>
                    <a:pt x="28300" y="7477"/>
                    <a:pt x="28272" y="7477"/>
                  </a:cubicBezTo>
                  <a:cubicBezTo>
                    <a:pt x="28237" y="7477"/>
                    <a:pt x="28237" y="7477"/>
                    <a:pt x="28279" y="7463"/>
                  </a:cubicBezTo>
                  <a:cubicBezTo>
                    <a:pt x="28289" y="7460"/>
                    <a:pt x="28299" y="7458"/>
                    <a:pt x="28309" y="7458"/>
                  </a:cubicBezTo>
                  <a:cubicBezTo>
                    <a:pt x="28322" y="7458"/>
                    <a:pt x="28333" y="7462"/>
                    <a:pt x="28335" y="7470"/>
                  </a:cubicBezTo>
                  <a:cubicBezTo>
                    <a:pt x="28337" y="7478"/>
                    <a:pt x="28345" y="7485"/>
                    <a:pt x="28355" y="7485"/>
                  </a:cubicBezTo>
                  <a:cubicBezTo>
                    <a:pt x="28357" y="7485"/>
                    <a:pt x="28360" y="7484"/>
                    <a:pt x="28362" y="7483"/>
                  </a:cubicBezTo>
                  <a:cubicBezTo>
                    <a:pt x="28373" y="7480"/>
                    <a:pt x="28380" y="7463"/>
                    <a:pt x="28376" y="7449"/>
                  </a:cubicBezTo>
                  <a:cubicBezTo>
                    <a:pt x="28370" y="7435"/>
                    <a:pt x="28380" y="7418"/>
                    <a:pt x="28397" y="7414"/>
                  </a:cubicBezTo>
                  <a:cubicBezTo>
                    <a:pt x="28411" y="7411"/>
                    <a:pt x="28442" y="7400"/>
                    <a:pt x="28470" y="7393"/>
                  </a:cubicBezTo>
                  <a:cubicBezTo>
                    <a:pt x="28508" y="7379"/>
                    <a:pt x="28508" y="7376"/>
                    <a:pt x="28466" y="7369"/>
                  </a:cubicBezTo>
                  <a:cubicBezTo>
                    <a:pt x="28442" y="7363"/>
                    <a:pt x="28418" y="7352"/>
                    <a:pt x="28415" y="7342"/>
                  </a:cubicBezTo>
                  <a:cubicBezTo>
                    <a:pt x="28409" y="7326"/>
                    <a:pt x="28503" y="7305"/>
                    <a:pt x="28566" y="7305"/>
                  </a:cubicBezTo>
                  <a:cubicBezTo>
                    <a:pt x="28584" y="7305"/>
                    <a:pt x="28599" y="7306"/>
                    <a:pt x="28609" y="7310"/>
                  </a:cubicBezTo>
                  <a:cubicBezTo>
                    <a:pt x="28620" y="7316"/>
                    <a:pt x="28638" y="7319"/>
                    <a:pt x="28656" y="7319"/>
                  </a:cubicBezTo>
                  <a:cubicBezTo>
                    <a:pt x="28672" y="7319"/>
                    <a:pt x="28688" y="7317"/>
                    <a:pt x="28703" y="7314"/>
                  </a:cubicBezTo>
                  <a:cubicBezTo>
                    <a:pt x="28716" y="7312"/>
                    <a:pt x="28733" y="7311"/>
                    <a:pt x="28748" y="7311"/>
                  </a:cubicBezTo>
                  <a:cubicBezTo>
                    <a:pt x="28763" y="7311"/>
                    <a:pt x="28777" y="7312"/>
                    <a:pt x="28786" y="7314"/>
                  </a:cubicBezTo>
                  <a:cubicBezTo>
                    <a:pt x="28793" y="7316"/>
                    <a:pt x="28800" y="7317"/>
                    <a:pt x="28807" y="7317"/>
                  </a:cubicBezTo>
                  <a:cubicBezTo>
                    <a:pt x="28821" y="7317"/>
                    <a:pt x="28834" y="7312"/>
                    <a:pt x="28841" y="7304"/>
                  </a:cubicBezTo>
                  <a:cubicBezTo>
                    <a:pt x="28848" y="7298"/>
                    <a:pt x="28853" y="7295"/>
                    <a:pt x="28856" y="7295"/>
                  </a:cubicBezTo>
                  <a:lnTo>
                    <a:pt x="28856" y="7295"/>
                  </a:lnTo>
                  <a:cubicBezTo>
                    <a:pt x="28859" y="7295"/>
                    <a:pt x="28859" y="7300"/>
                    <a:pt x="28855" y="7310"/>
                  </a:cubicBezTo>
                  <a:cubicBezTo>
                    <a:pt x="28852" y="7322"/>
                    <a:pt x="28871" y="7329"/>
                    <a:pt x="28907" y="7329"/>
                  </a:cubicBezTo>
                  <a:cubicBezTo>
                    <a:pt x="28915" y="7329"/>
                    <a:pt x="28923" y="7328"/>
                    <a:pt x="28932" y="7328"/>
                  </a:cubicBezTo>
                  <a:cubicBezTo>
                    <a:pt x="28944" y="7327"/>
                    <a:pt x="28956" y="7326"/>
                    <a:pt x="28967" y="7326"/>
                  </a:cubicBezTo>
                  <a:cubicBezTo>
                    <a:pt x="28998" y="7326"/>
                    <a:pt x="29024" y="7329"/>
                    <a:pt x="29032" y="7334"/>
                  </a:cubicBezTo>
                  <a:cubicBezTo>
                    <a:pt x="29035" y="7337"/>
                    <a:pt x="29042" y="7338"/>
                    <a:pt x="29049" y="7338"/>
                  </a:cubicBezTo>
                  <a:cubicBezTo>
                    <a:pt x="29063" y="7338"/>
                    <a:pt x="29082" y="7334"/>
                    <a:pt x="29098" y="7328"/>
                  </a:cubicBezTo>
                  <a:cubicBezTo>
                    <a:pt x="29114" y="7319"/>
                    <a:pt x="29122" y="7315"/>
                    <a:pt x="29125" y="7315"/>
                  </a:cubicBezTo>
                  <a:lnTo>
                    <a:pt x="29125" y="7315"/>
                  </a:lnTo>
                  <a:cubicBezTo>
                    <a:pt x="29127" y="7315"/>
                    <a:pt x="29124" y="7319"/>
                    <a:pt x="29115" y="7328"/>
                  </a:cubicBezTo>
                  <a:cubicBezTo>
                    <a:pt x="29094" y="7352"/>
                    <a:pt x="29105" y="7359"/>
                    <a:pt x="29167" y="7376"/>
                  </a:cubicBezTo>
                  <a:cubicBezTo>
                    <a:pt x="29183" y="7380"/>
                    <a:pt x="29204" y="7382"/>
                    <a:pt x="29227" y="7382"/>
                  </a:cubicBezTo>
                  <a:cubicBezTo>
                    <a:pt x="29322" y="7382"/>
                    <a:pt x="29457" y="7352"/>
                    <a:pt x="29452" y="7324"/>
                  </a:cubicBezTo>
                  <a:cubicBezTo>
                    <a:pt x="29452" y="7320"/>
                    <a:pt x="29453" y="7318"/>
                    <a:pt x="29455" y="7318"/>
                  </a:cubicBezTo>
                  <a:cubicBezTo>
                    <a:pt x="29459" y="7318"/>
                    <a:pt x="29467" y="7328"/>
                    <a:pt x="29480" y="7345"/>
                  </a:cubicBezTo>
                  <a:cubicBezTo>
                    <a:pt x="29504" y="7376"/>
                    <a:pt x="29504" y="7400"/>
                    <a:pt x="29486" y="7428"/>
                  </a:cubicBezTo>
                  <a:cubicBezTo>
                    <a:pt x="29472" y="7446"/>
                    <a:pt x="29467" y="7454"/>
                    <a:pt x="29470" y="7454"/>
                  </a:cubicBezTo>
                  <a:cubicBezTo>
                    <a:pt x="29472" y="7454"/>
                    <a:pt x="29480" y="7449"/>
                    <a:pt x="29494" y="7442"/>
                  </a:cubicBezTo>
                  <a:cubicBezTo>
                    <a:pt x="29509" y="7432"/>
                    <a:pt x="29539" y="7427"/>
                    <a:pt x="29569" y="7427"/>
                  </a:cubicBezTo>
                  <a:cubicBezTo>
                    <a:pt x="29612" y="7427"/>
                    <a:pt x="29656" y="7436"/>
                    <a:pt x="29660" y="7453"/>
                  </a:cubicBezTo>
                  <a:cubicBezTo>
                    <a:pt x="29664" y="7459"/>
                    <a:pt x="29639" y="7477"/>
                    <a:pt x="29608" y="7488"/>
                  </a:cubicBezTo>
                  <a:lnTo>
                    <a:pt x="29549" y="7508"/>
                  </a:lnTo>
                  <a:lnTo>
                    <a:pt x="29619" y="7522"/>
                  </a:lnTo>
                  <a:cubicBezTo>
                    <a:pt x="29637" y="7526"/>
                    <a:pt x="29652" y="7528"/>
                    <a:pt x="29664" y="7528"/>
                  </a:cubicBezTo>
                  <a:cubicBezTo>
                    <a:pt x="29683" y="7528"/>
                    <a:pt x="29694" y="7523"/>
                    <a:pt x="29698" y="7512"/>
                  </a:cubicBezTo>
                  <a:cubicBezTo>
                    <a:pt x="29704" y="7497"/>
                    <a:pt x="29720" y="7490"/>
                    <a:pt x="29742" y="7490"/>
                  </a:cubicBezTo>
                  <a:cubicBezTo>
                    <a:pt x="29747" y="7490"/>
                    <a:pt x="29752" y="7490"/>
                    <a:pt x="29757" y="7491"/>
                  </a:cubicBezTo>
                  <a:cubicBezTo>
                    <a:pt x="29806" y="7494"/>
                    <a:pt x="29806" y="7494"/>
                    <a:pt x="29764" y="7508"/>
                  </a:cubicBezTo>
                  <a:cubicBezTo>
                    <a:pt x="29736" y="7515"/>
                    <a:pt x="29754" y="7525"/>
                    <a:pt x="29819" y="7536"/>
                  </a:cubicBezTo>
                  <a:cubicBezTo>
                    <a:pt x="29872" y="7545"/>
                    <a:pt x="29902" y="7550"/>
                    <a:pt x="29915" y="7550"/>
                  </a:cubicBezTo>
                  <a:cubicBezTo>
                    <a:pt x="29933" y="7550"/>
                    <a:pt x="29927" y="7543"/>
                    <a:pt x="29913" y="7525"/>
                  </a:cubicBezTo>
                  <a:cubicBezTo>
                    <a:pt x="29896" y="7508"/>
                    <a:pt x="29910" y="7498"/>
                    <a:pt x="29965" y="7488"/>
                  </a:cubicBezTo>
                  <a:cubicBezTo>
                    <a:pt x="30007" y="7480"/>
                    <a:pt x="30045" y="7477"/>
                    <a:pt x="30048" y="7477"/>
                  </a:cubicBezTo>
                  <a:cubicBezTo>
                    <a:pt x="30050" y="7478"/>
                    <a:pt x="30055" y="7479"/>
                    <a:pt x="30061" y="7479"/>
                  </a:cubicBezTo>
                  <a:cubicBezTo>
                    <a:pt x="30067" y="7479"/>
                    <a:pt x="30075" y="7478"/>
                    <a:pt x="30080" y="7477"/>
                  </a:cubicBezTo>
                  <a:cubicBezTo>
                    <a:pt x="30083" y="7476"/>
                    <a:pt x="30087" y="7476"/>
                    <a:pt x="30089" y="7476"/>
                  </a:cubicBezTo>
                  <a:cubicBezTo>
                    <a:pt x="30128" y="7476"/>
                    <a:pt x="30104" y="7516"/>
                    <a:pt x="30056" y="7525"/>
                  </a:cubicBezTo>
                  <a:cubicBezTo>
                    <a:pt x="30027" y="7529"/>
                    <a:pt x="30007" y="7543"/>
                    <a:pt x="30018" y="7550"/>
                  </a:cubicBezTo>
                  <a:cubicBezTo>
                    <a:pt x="30024" y="7555"/>
                    <a:pt x="30035" y="7557"/>
                    <a:pt x="30049" y="7557"/>
                  </a:cubicBezTo>
                  <a:cubicBezTo>
                    <a:pt x="30066" y="7557"/>
                    <a:pt x="30088" y="7554"/>
                    <a:pt x="30111" y="7546"/>
                  </a:cubicBezTo>
                  <a:cubicBezTo>
                    <a:pt x="30130" y="7541"/>
                    <a:pt x="30154" y="7538"/>
                    <a:pt x="30178" y="7538"/>
                  </a:cubicBezTo>
                  <a:cubicBezTo>
                    <a:pt x="30201" y="7538"/>
                    <a:pt x="30224" y="7541"/>
                    <a:pt x="30239" y="7546"/>
                  </a:cubicBezTo>
                  <a:cubicBezTo>
                    <a:pt x="30259" y="7553"/>
                    <a:pt x="30272" y="7556"/>
                    <a:pt x="30281" y="7556"/>
                  </a:cubicBezTo>
                  <a:cubicBezTo>
                    <a:pt x="30296" y="7556"/>
                    <a:pt x="30298" y="7547"/>
                    <a:pt x="30298" y="7525"/>
                  </a:cubicBezTo>
                  <a:cubicBezTo>
                    <a:pt x="30298" y="7510"/>
                    <a:pt x="30299" y="7502"/>
                    <a:pt x="30303" y="7502"/>
                  </a:cubicBezTo>
                  <a:cubicBezTo>
                    <a:pt x="30306" y="7502"/>
                    <a:pt x="30314" y="7511"/>
                    <a:pt x="30326" y="7529"/>
                  </a:cubicBezTo>
                  <a:cubicBezTo>
                    <a:pt x="30346" y="7555"/>
                    <a:pt x="30383" y="7570"/>
                    <a:pt x="30416" y="7570"/>
                  </a:cubicBezTo>
                  <a:cubicBezTo>
                    <a:pt x="30436" y="7570"/>
                    <a:pt x="30455" y="7565"/>
                    <a:pt x="30468" y="7553"/>
                  </a:cubicBezTo>
                  <a:cubicBezTo>
                    <a:pt x="30474" y="7547"/>
                    <a:pt x="30488" y="7545"/>
                    <a:pt x="30505" y="7545"/>
                  </a:cubicBezTo>
                  <a:cubicBezTo>
                    <a:pt x="30519" y="7545"/>
                    <a:pt x="30536" y="7547"/>
                    <a:pt x="30551" y="7550"/>
                  </a:cubicBezTo>
                  <a:cubicBezTo>
                    <a:pt x="30570" y="7556"/>
                    <a:pt x="30587" y="7558"/>
                    <a:pt x="30598" y="7558"/>
                  </a:cubicBezTo>
                  <a:cubicBezTo>
                    <a:pt x="30607" y="7558"/>
                    <a:pt x="30612" y="7556"/>
                    <a:pt x="30610" y="7553"/>
                  </a:cubicBezTo>
                  <a:cubicBezTo>
                    <a:pt x="30610" y="7549"/>
                    <a:pt x="30612" y="7547"/>
                    <a:pt x="30614" y="7547"/>
                  </a:cubicBezTo>
                  <a:cubicBezTo>
                    <a:pt x="30618" y="7547"/>
                    <a:pt x="30623" y="7550"/>
                    <a:pt x="30631" y="7557"/>
                  </a:cubicBezTo>
                  <a:cubicBezTo>
                    <a:pt x="30645" y="7567"/>
                    <a:pt x="30697" y="7577"/>
                    <a:pt x="30749" y="7584"/>
                  </a:cubicBezTo>
                  <a:cubicBezTo>
                    <a:pt x="30778" y="7587"/>
                    <a:pt x="30798" y="7588"/>
                    <a:pt x="30811" y="7588"/>
                  </a:cubicBezTo>
                  <a:cubicBezTo>
                    <a:pt x="30837" y="7588"/>
                    <a:pt x="30839" y="7582"/>
                    <a:pt x="30833" y="7563"/>
                  </a:cubicBezTo>
                  <a:cubicBezTo>
                    <a:pt x="30828" y="7550"/>
                    <a:pt x="30819" y="7543"/>
                    <a:pt x="30808" y="7543"/>
                  </a:cubicBezTo>
                  <a:cubicBezTo>
                    <a:pt x="30805" y="7543"/>
                    <a:pt x="30801" y="7544"/>
                    <a:pt x="30798" y="7546"/>
                  </a:cubicBezTo>
                  <a:cubicBezTo>
                    <a:pt x="30773" y="7554"/>
                    <a:pt x="30754" y="7559"/>
                    <a:pt x="30740" y="7559"/>
                  </a:cubicBezTo>
                  <a:cubicBezTo>
                    <a:pt x="30718" y="7559"/>
                    <a:pt x="30707" y="7548"/>
                    <a:pt x="30701" y="7525"/>
                  </a:cubicBezTo>
                  <a:cubicBezTo>
                    <a:pt x="30691" y="7494"/>
                    <a:pt x="30722" y="7470"/>
                    <a:pt x="30753" y="7470"/>
                  </a:cubicBezTo>
                  <a:cubicBezTo>
                    <a:pt x="30767" y="7470"/>
                    <a:pt x="30781" y="7475"/>
                    <a:pt x="30791" y="7488"/>
                  </a:cubicBezTo>
                  <a:cubicBezTo>
                    <a:pt x="30799" y="7496"/>
                    <a:pt x="30809" y="7501"/>
                    <a:pt x="30821" y="7501"/>
                  </a:cubicBezTo>
                  <a:cubicBezTo>
                    <a:pt x="30832" y="7501"/>
                    <a:pt x="30844" y="7497"/>
                    <a:pt x="30857" y="7491"/>
                  </a:cubicBezTo>
                  <a:cubicBezTo>
                    <a:pt x="30871" y="7484"/>
                    <a:pt x="30887" y="7480"/>
                    <a:pt x="30904" y="7480"/>
                  </a:cubicBezTo>
                  <a:cubicBezTo>
                    <a:pt x="30920" y="7480"/>
                    <a:pt x="30937" y="7484"/>
                    <a:pt x="30951" y="7491"/>
                  </a:cubicBezTo>
                  <a:cubicBezTo>
                    <a:pt x="30967" y="7497"/>
                    <a:pt x="30983" y="7500"/>
                    <a:pt x="30995" y="7500"/>
                  </a:cubicBezTo>
                  <a:cubicBezTo>
                    <a:pt x="31004" y="7500"/>
                    <a:pt x="31010" y="7498"/>
                    <a:pt x="31013" y="7494"/>
                  </a:cubicBezTo>
                  <a:cubicBezTo>
                    <a:pt x="31016" y="7491"/>
                    <a:pt x="31019" y="7490"/>
                    <a:pt x="31021" y="7490"/>
                  </a:cubicBezTo>
                  <a:cubicBezTo>
                    <a:pt x="31025" y="7490"/>
                    <a:pt x="31028" y="7493"/>
                    <a:pt x="31030" y="7501"/>
                  </a:cubicBezTo>
                  <a:cubicBezTo>
                    <a:pt x="31033" y="7510"/>
                    <a:pt x="31046" y="7515"/>
                    <a:pt x="31063" y="7515"/>
                  </a:cubicBezTo>
                  <a:cubicBezTo>
                    <a:pt x="31071" y="7515"/>
                    <a:pt x="31080" y="7514"/>
                    <a:pt x="31089" y="7512"/>
                  </a:cubicBezTo>
                  <a:cubicBezTo>
                    <a:pt x="31107" y="7508"/>
                    <a:pt x="31122" y="7506"/>
                    <a:pt x="31136" y="7506"/>
                  </a:cubicBezTo>
                  <a:cubicBezTo>
                    <a:pt x="31171" y="7506"/>
                    <a:pt x="31196" y="7519"/>
                    <a:pt x="31222" y="7546"/>
                  </a:cubicBezTo>
                  <a:cubicBezTo>
                    <a:pt x="31233" y="7562"/>
                    <a:pt x="31255" y="7570"/>
                    <a:pt x="31282" y="7570"/>
                  </a:cubicBezTo>
                  <a:cubicBezTo>
                    <a:pt x="31302" y="7570"/>
                    <a:pt x="31324" y="7566"/>
                    <a:pt x="31346" y="7557"/>
                  </a:cubicBezTo>
                  <a:cubicBezTo>
                    <a:pt x="31347" y="7556"/>
                    <a:pt x="31348" y="7556"/>
                    <a:pt x="31349" y="7556"/>
                  </a:cubicBezTo>
                  <a:cubicBezTo>
                    <a:pt x="31357" y="7556"/>
                    <a:pt x="31368" y="7565"/>
                    <a:pt x="31371" y="7577"/>
                  </a:cubicBezTo>
                  <a:cubicBezTo>
                    <a:pt x="31374" y="7595"/>
                    <a:pt x="31409" y="7612"/>
                    <a:pt x="31446" y="7616"/>
                  </a:cubicBezTo>
                  <a:cubicBezTo>
                    <a:pt x="31485" y="7616"/>
                    <a:pt x="31526" y="7626"/>
                    <a:pt x="31540" y="7640"/>
                  </a:cubicBezTo>
                  <a:cubicBezTo>
                    <a:pt x="31548" y="7646"/>
                    <a:pt x="31552" y="7649"/>
                    <a:pt x="31555" y="7649"/>
                  </a:cubicBezTo>
                  <a:cubicBezTo>
                    <a:pt x="31560" y="7649"/>
                    <a:pt x="31560" y="7643"/>
                    <a:pt x="31558" y="7633"/>
                  </a:cubicBezTo>
                  <a:cubicBezTo>
                    <a:pt x="31550" y="7611"/>
                    <a:pt x="31561" y="7600"/>
                    <a:pt x="31577" y="7600"/>
                  </a:cubicBezTo>
                  <a:cubicBezTo>
                    <a:pt x="31597" y="7600"/>
                    <a:pt x="31624" y="7615"/>
                    <a:pt x="31638" y="7643"/>
                  </a:cubicBezTo>
                  <a:cubicBezTo>
                    <a:pt x="31651" y="7675"/>
                    <a:pt x="31679" y="7692"/>
                    <a:pt x="31710" y="7692"/>
                  </a:cubicBezTo>
                  <a:cubicBezTo>
                    <a:pt x="31738" y="7692"/>
                    <a:pt x="31763" y="7709"/>
                    <a:pt x="31773" y="7737"/>
                  </a:cubicBezTo>
                  <a:cubicBezTo>
                    <a:pt x="31785" y="7769"/>
                    <a:pt x="31790" y="7781"/>
                    <a:pt x="31765" y="7781"/>
                  </a:cubicBezTo>
                  <a:cubicBezTo>
                    <a:pt x="31749" y="7781"/>
                    <a:pt x="31721" y="7776"/>
                    <a:pt x="31675" y="7768"/>
                  </a:cubicBezTo>
                  <a:cubicBezTo>
                    <a:pt x="31624" y="7758"/>
                    <a:pt x="31550" y="7754"/>
                    <a:pt x="31516" y="7754"/>
                  </a:cubicBezTo>
                  <a:cubicBezTo>
                    <a:pt x="31508" y="7755"/>
                    <a:pt x="31500" y="7755"/>
                    <a:pt x="31493" y="7755"/>
                  </a:cubicBezTo>
                  <a:cubicBezTo>
                    <a:pt x="31466" y="7755"/>
                    <a:pt x="31452" y="7749"/>
                    <a:pt x="31457" y="7744"/>
                  </a:cubicBezTo>
                  <a:cubicBezTo>
                    <a:pt x="31474" y="7713"/>
                    <a:pt x="31372" y="7692"/>
                    <a:pt x="31247" y="7692"/>
                  </a:cubicBezTo>
                  <a:cubicBezTo>
                    <a:pt x="31216" y="7692"/>
                    <a:pt x="31184" y="7693"/>
                    <a:pt x="31152" y="7696"/>
                  </a:cubicBezTo>
                  <a:cubicBezTo>
                    <a:pt x="31103" y="7702"/>
                    <a:pt x="31092" y="7706"/>
                    <a:pt x="31113" y="7717"/>
                  </a:cubicBezTo>
                  <a:cubicBezTo>
                    <a:pt x="31123" y="7722"/>
                    <a:pt x="31140" y="7725"/>
                    <a:pt x="31159" y="7725"/>
                  </a:cubicBezTo>
                  <a:cubicBezTo>
                    <a:pt x="31175" y="7725"/>
                    <a:pt x="31192" y="7723"/>
                    <a:pt x="31207" y="7720"/>
                  </a:cubicBezTo>
                  <a:cubicBezTo>
                    <a:pt x="31214" y="7718"/>
                    <a:pt x="31222" y="7718"/>
                    <a:pt x="31230" y="7718"/>
                  </a:cubicBezTo>
                  <a:cubicBezTo>
                    <a:pt x="31266" y="7718"/>
                    <a:pt x="31315" y="7730"/>
                    <a:pt x="31346" y="7744"/>
                  </a:cubicBezTo>
                  <a:cubicBezTo>
                    <a:pt x="31418" y="7776"/>
                    <a:pt x="31516" y="7799"/>
                    <a:pt x="31564" y="7799"/>
                  </a:cubicBezTo>
                  <a:cubicBezTo>
                    <a:pt x="31579" y="7799"/>
                    <a:pt x="31589" y="7797"/>
                    <a:pt x="31592" y="7792"/>
                  </a:cubicBezTo>
                  <a:cubicBezTo>
                    <a:pt x="31594" y="7790"/>
                    <a:pt x="31598" y="7788"/>
                    <a:pt x="31603" y="7788"/>
                  </a:cubicBezTo>
                  <a:cubicBezTo>
                    <a:pt x="31623" y="7788"/>
                    <a:pt x="31668" y="7811"/>
                    <a:pt x="31738" y="7858"/>
                  </a:cubicBezTo>
                  <a:cubicBezTo>
                    <a:pt x="31756" y="7870"/>
                    <a:pt x="31768" y="7877"/>
                    <a:pt x="31773" y="7877"/>
                  </a:cubicBezTo>
                  <a:cubicBezTo>
                    <a:pt x="31776" y="7877"/>
                    <a:pt x="31775" y="7873"/>
                    <a:pt x="31769" y="7866"/>
                  </a:cubicBezTo>
                  <a:cubicBezTo>
                    <a:pt x="31755" y="7848"/>
                    <a:pt x="31752" y="7831"/>
                    <a:pt x="31766" y="7831"/>
                  </a:cubicBezTo>
                  <a:cubicBezTo>
                    <a:pt x="31768" y="7830"/>
                    <a:pt x="31770" y="7830"/>
                    <a:pt x="31771" y="7830"/>
                  </a:cubicBezTo>
                  <a:cubicBezTo>
                    <a:pt x="31781" y="7830"/>
                    <a:pt x="31791" y="7836"/>
                    <a:pt x="31794" y="7848"/>
                  </a:cubicBezTo>
                  <a:cubicBezTo>
                    <a:pt x="31797" y="7857"/>
                    <a:pt x="31800" y="7861"/>
                    <a:pt x="31803" y="7861"/>
                  </a:cubicBezTo>
                  <a:cubicBezTo>
                    <a:pt x="31806" y="7861"/>
                    <a:pt x="31808" y="7857"/>
                    <a:pt x="31808" y="7848"/>
                  </a:cubicBezTo>
                  <a:cubicBezTo>
                    <a:pt x="31810" y="7834"/>
                    <a:pt x="31823" y="7828"/>
                    <a:pt x="31851" y="7828"/>
                  </a:cubicBezTo>
                  <a:cubicBezTo>
                    <a:pt x="31864" y="7828"/>
                    <a:pt x="31879" y="7829"/>
                    <a:pt x="31898" y="7831"/>
                  </a:cubicBezTo>
                  <a:cubicBezTo>
                    <a:pt x="31932" y="7833"/>
                    <a:pt x="31957" y="7834"/>
                    <a:pt x="31973" y="7834"/>
                  </a:cubicBezTo>
                  <a:cubicBezTo>
                    <a:pt x="32006" y="7834"/>
                    <a:pt x="32007" y="7828"/>
                    <a:pt x="31988" y="7810"/>
                  </a:cubicBezTo>
                  <a:cubicBezTo>
                    <a:pt x="31981" y="7805"/>
                    <a:pt x="31980" y="7803"/>
                    <a:pt x="31983" y="7803"/>
                  </a:cubicBezTo>
                  <a:lnTo>
                    <a:pt x="31983" y="7803"/>
                  </a:lnTo>
                  <a:cubicBezTo>
                    <a:pt x="31987" y="7803"/>
                    <a:pt x="31995" y="7806"/>
                    <a:pt x="32008" y="7813"/>
                  </a:cubicBezTo>
                  <a:cubicBezTo>
                    <a:pt x="32024" y="7823"/>
                    <a:pt x="32039" y="7828"/>
                    <a:pt x="32054" y="7828"/>
                  </a:cubicBezTo>
                  <a:cubicBezTo>
                    <a:pt x="32066" y="7828"/>
                    <a:pt x="32077" y="7824"/>
                    <a:pt x="32088" y="7816"/>
                  </a:cubicBezTo>
                  <a:cubicBezTo>
                    <a:pt x="32099" y="7811"/>
                    <a:pt x="32106" y="7807"/>
                    <a:pt x="32111" y="7807"/>
                  </a:cubicBezTo>
                  <a:cubicBezTo>
                    <a:pt x="32117" y="7807"/>
                    <a:pt x="32118" y="7812"/>
                    <a:pt x="32117" y="7824"/>
                  </a:cubicBezTo>
                  <a:cubicBezTo>
                    <a:pt x="32109" y="7837"/>
                    <a:pt x="32127" y="7851"/>
                    <a:pt x="32151" y="7851"/>
                  </a:cubicBezTo>
                  <a:cubicBezTo>
                    <a:pt x="32153" y="7852"/>
                    <a:pt x="32156" y="7852"/>
                    <a:pt x="32159" y="7852"/>
                  </a:cubicBezTo>
                  <a:cubicBezTo>
                    <a:pt x="32177" y="7852"/>
                    <a:pt x="32192" y="7843"/>
                    <a:pt x="32192" y="7831"/>
                  </a:cubicBezTo>
                  <a:cubicBezTo>
                    <a:pt x="32195" y="7812"/>
                    <a:pt x="32224" y="7796"/>
                    <a:pt x="32245" y="7796"/>
                  </a:cubicBezTo>
                  <a:cubicBezTo>
                    <a:pt x="32254" y="7796"/>
                    <a:pt x="32262" y="7799"/>
                    <a:pt x="32266" y="7806"/>
                  </a:cubicBezTo>
                  <a:cubicBezTo>
                    <a:pt x="32266" y="7810"/>
                    <a:pt x="32282" y="7813"/>
                    <a:pt x="32308" y="7813"/>
                  </a:cubicBezTo>
                  <a:cubicBezTo>
                    <a:pt x="32329" y="7813"/>
                    <a:pt x="32357" y="7811"/>
                    <a:pt x="32387" y="7806"/>
                  </a:cubicBezTo>
                  <a:cubicBezTo>
                    <a:pt x="32415" y="7803"/>
                    <a:pt x="32445" y="7802"/>
                    <a:pt x="32470" y="7802"/>
                  </a:cubicBezTo>
                  <a:cubicBezTo>
                    <a:pt x="32502" y="7802"/>
                    <a:pt x="32528" y="7804"/>
                    <a:pt x="32540" y="7810"/>
                  </a:cubicBezTo>
                  <a:cubicBezTo>
                    <a:pt x="32554" y="7819"/>
                    <a:pt x="32589" y="7825"/>
                    <a:pt x="32625" y="7825"/>
                  </a:cubicBezTo>
                  <a:cubicBezTo>
                    <a:pt x="32632" y="7825"/>
                    <a:pt x="32640" y="7825"/>
                    <a:pt x="32647" y="7824"/>
                  </a:cubicBezTo>
                  <a:cubicBezTo>
                    <a:pt x="32652" y="7824"/>
                    <a:pt x="32657" y="7824"/>
                    <a:pt x="32663" y="7824"/>
                  </a:cubicBezTo>
                  <a:cubicBezTo>
                    <a:pt x="32766" y="7824"/>
                    <a:pt x="32933" y="7853"/>
                    <a:pt x="32959" y="7876"/>
                  </a:cubicBezTo>
                  <a:cubicBezTo>
                    <a:pt x="32973" y="7886"/>
                    <a:pt x="33028" y="7904"/>
                    <a:pt x="33084" y="7911"/>
                  </a:cubicBezTo>
                  <a:cubicBezTo>
                    <a:pt x="33185" y="7925"/>
                    <a:pt x="33244" y="7941"/>
                    <a:pt x="33341" y="7987"/>
                  </a:cubicBezTo>
                  <a:cubicBezTo>
                    <a:pt x="33365" y="7999"/>
                    <a:pt x="33392" y="8009"/>
                    <a:pt x="33403" y="8009"/>
                  </a:cubicBezTo>
                  <a:cubicBezTo>
                    <a:pt x="33405" y="8009"/>
                    <a:pt x="33406" y="8008"/>
                    <a:pt x="33407" y="8008"/>
                  </a:cubicBezTo>
                  <a:cubicBezTo>
                    <a:pt x="33414" y="8008"/>
                    <a:pt x="33452" y="8015"/>
                    <a:pt x="33494" y="8029"/>
                  </a:cubicBezTo>
                  <a:cubicBezTo>
                    <a:pt x="33519" y="8037"/>
                    <a:pt x="33554" y="8041"/>
                    <a:pt x="33589" y="8041"/>
                  </a:cubicBezTo>
                  <a:cubicBezTo>
                    <a:pt x="33612" y="8041"/>
                    <a:pt x="33634" y="8039"/>
                    <a:pt x="33653" y="8035"/>
                  </a:cubicBezTo>
                  <a:cubicBezTo>
                    <a:pt x="33676" y="8032"/>
                    <a:pt x="33697" y="8030"/>
                    <a:pt x="33712" y="8030"/>
                  </a:cubicBezTo>
                  <a:cubicBezTo>
                    <a:pt x="33728" y="8030"/>
                    <a:pt x="33738" y="8032"/>
                    <a:pt x="33740" y="8035"/>
                  </a:cubicBezTo>
                  <a:cubicBezTo>
                    <a:pt x="33742" y="8040"/>
                    <a:pt x="33746" y="8041"/>
                    <a:pt x="33753" y="8041"/>
                  </a:cubicBezTo>
                  <a:cubicBezTo>
                    <a:pt x="33762" y="8041"/>
                    <a:pt x="33775" y="8038"/>
                    <a:pt x="33789" y="8032"/>
                  </a:cubicBezTo>
                  <a:cubicBezTo>
                    <a:pt x="33801" y="8025"/>
                    <a:pt x="33811" y="8021"/>
                    <a:pt x="33818" y="8021"/>
                  </a:cubicBezTo>
                  <a:cubicBezTo>
                    <a:pt x="33824" y="8021"/>
                    <a:pt x="33827" y="8024"/>
                    <a:pt x="33827" y="8029"/>
                  </a:cubicBezTo>
                  <a:cubicBezTo>
                    <a:pt x="33821" y="8040"/>
                    <a:pt x="33922" y="8056"/>
                    <a:pt x="33984" y="8056"/>
                  </a:cubicBezTo>
                  <a:cubicBezTo>
                    <a:pt x="33997" y="8056"/>
                    <a:pt x="34009" y="8055"/>
                    <a:pt x="34018" y="8053"/>
                  </a:cubicBezTo>
                  <a:cubicBezTo>
                    <a:pt x="34028" y="8053"/>
                    <a:pt x="34042" y="8056"/>
                    <a:pt x="34056" y="8063"/>
                  </a:cubicBezTo>
                  <a:cubicBezTo>
                    <a:pt x="34060" y="8064"/>
                    <a:pt x="34067" y="8065"/>
                    <a:pt x="34077" y="8065"/>
                  </a:cubicBezTo>
                  <a:cubicBezTo>
                    <a:pt x="34093" y="8065"/>
                    <a:pt x="34117" y="8063"/>
                    <a:pt x="34139" y="8056"/>
                  </a:cubicBezTo>
                  <a:cubicBezTo>
                    <a:pt x="34154" y="8053"/>
                    <a:pt x="34169" y="8052"/>
                    <a:pt x="34181" y="8052"/>
                  </a:cubicBezTo>
                  <a:cubicBezTo>
                    <a:pt x="34196" y="8052"/>
                    <a:pt x="34206" y="8054"/>
                    <a:pt x="34208" y="8060"/>
                  </a:cubicBezTo>
                  <a:cubicBezTo>
                    <a:pt x="34211" y="8068"/>
                    <a:pt x="34225" y="8072"/>
                    <a:pt x="34243" y="8072"/>
                  </a:cubicBezTo>
                  <a:cubicBezTo>
                    <a:pt x="34248" y="8072"/>
                    <a:pt x="34255" y="8071"/>
                    <a:pt x="34261" y="8070"/>
                  </a:cubicBezTo>
                  <a:cubicBezTo>
                    <a:pt x="34269" y="8067"/>
                    <a:pt x="34279" y="8066"/>
                    <a:pt x="34288" y="8066"/>
                  </a:cubicBezTo>
                  <a:cubicBezTo>
                    <a:pt x="34303" y="8066"/>
                    <a:pt x="34317" y="8069"/>
                    <a:pt x="34323" y="8074"/>
                  </a:cubicBezTo>
                  <a:cubicBezTo>
                    <a:pt x="34328" y="8079"/>
                    <a:pt x="34335" y="8081"/>
                    <a:pt x="34342" y="8081"/>
                  </a:cubicBezTo>
                  <a:cubicBezTo>
                    <a:pt x="34349" y="8081"/>
                    <a:pt x="34356" y="8079"/>
                    <a:pt x="34361" y="8074"/>
                  </a:cubicBezTo>
                  <a:cubicBezTo>
                    <a:pt x="34364" y="8068"/>
                    <a:pt x="34369" y="8066"/>
                    <a:pt x="34373" y="8066"/>
                  </a:cubicBezTo>
                  <a:cubicBezTo>
                    <a:pt x="34376" y="8066"/>
                    <a:pt x="34380" y="8068"/>
                    <a:pt x="34381" y="8074"/>
                  </a:cubicBezTo>
                  <a:cubicBezTo>
                    <a:pt x="34386" y="8084"/>
                    <a:pt x="34423" y="8091"/>
                    <a:pt x="34465" y="8091"/>
                  </a:cubicBezTo>
                  <a:cubicBezTo>
                    <a:pt x="34520" y="8091"/>
                    <a:pt x="34552" y="8105"/>
                    <a:pt x="34569" y="8136"/>
                  </a:cubicBezTo>
                  <a:cubicBezTo>
                    <a:pt x="34580" y="8159"/>
                    <a:pt x="34580" y="8172"/>
                    <a:pt x="34570" y="8172"/>
                  </a:cubicBezTo>
                  <a:cubicBezTo>
                    <a:pt x="34568" y="8172"/>
                    <a:pt x="34565" y="8172"/>
                    <a:pt x="34562" y="8170"/>
                  </a:cubicBezTo>
                  <a:cubicBezTo>
                    <a:pt x="34559" y="8170"/>
                    <a:pt x="34557" y="8170"/>
                    <a:pt x="34554" y="8170"/>
                  </a:cubicBezTo>
                  <a:cubicBezTo>
                    <a:pt x="34542" y="8170"/>
                    <a:pt x="34535" y="8176"/>
                    <a:pt x="34538" y="8184"/>
                  </a:cubicBezTo>
                  <a:cubicBezTo>
                    <a:pt x="34541" y="8195"/>
                    <a:pt x="34555" y="8209"/>
                    <a:pt x="34573" y="8212"/>
                  </a:cubicBezTo>
                  <a:cubicBezTo>
                    <a:pt x="34575" y="8213"/>
                    <a:pt x="34578" y="8213"/>
                    <a:pt x="34580" y="8213"/>
                  </a:cubicBezTo>
                  <a:cubicBezTo>
                    <a:pt x="34589" y="8213"/>
                    <a:pt x="34593" y="8207"/>
                    <a:pt x="34590" y="8199"/>
                  </a:cubicBezTo>
                  <a:cubicBezTo>
                    <a:pt x="34586" y="8184"/>
                    <a:pt x="34597" y="8175"/>
                    <a:pt x="34618" y="8167"/>
                  </a:cubicBezTo>
                  <a:cubicBezTo>
                    <a:pt x="34620" y="8167"/>
                    <a:pt x="34621" y="8167"/>
                    <a:pt x="34623" y="8167"/>
                  </a:cubicBezTo>
                  <a:cubicBezTo>
                    <a:pt x="34639" y="8167"/>
                    <a:pt x="34657" y="8180"/>
                    <a:pt x="34663" y="8199"/>
                  </a:cubicBezTo>
                  <a:cubicBezTo>
                    <a:pt x="34670" y="8223"/>
                    <a:pt x="34694" y="8240"/>
                    <a:pt x="34714" y="8244"/>
                  </a:cubicBezTo>
                  <a:cubicBezTo>
                    <a:pt x="34777" y="8247"/>
                    <a:pt x="34777" y="8299"/>
                    <a:pt x="34711" y="8309"/>
                  </a:cubicBezTo>
                  <a:cubicBezTo>
                    <a:pt x="34698" y="8311"/>
                    <a:pt x="34685" y="8312"/>
                    <a:pt x="34673" y="8312"/>
                  </a:cubicBezTo>
                  <a:cubicBezTo>
                    <a:pt x="34656" y="8312"/>
                    <a:pt x="34641" y="8310"/>
                    <a:pt x="34635" y="8306"/>
                  </a:cubicBezTo>
                  <a:cubicBezTo>
                    <a:pt x="34628" y="8303"/>
                    <a:pt x="34618" y="8301"/>
                    <a:pt x="34609" y="8301"/>
                  </a:cubicBezTo>
                  <a:cubicBezTo>
                    <a:pt x="34582" y="8301"/>
                    <a:pt x="34555" y="8315"/>
                    <a:pt x="34562" y="8334"/>
                  </a:cubicBezTo>
                  <a:cubicBezTo>
                    <a:pt x="34564" y="8339"/>
                    <a:pt x="34570" y="8342"/>
                    <a:pt x="34577" y="8342"/>
                  </a:cubicBezTo>
                  <a:cubicBezTo>
                    <a:pt x="34584" y="8342"/>
                    <a:pt x="34591" y="8340"/>
                    <a:pt x="34597" y="8337"/>
                  </a:cubicBezTo>
                  <a:cubicBezTo>
                    <a:pt x="34605" y="8332"/>
                    <a:pt x="34611" y="8329"/>
                    <a:pt x="34615" y="8329"/>
                  </a:cubicBezTo>
                  <a:cubicBezTo>
                    <a:pt x="34622" y="8329"/>
                    <a:pt x="34623" y="8335"/>
                    <a:pt x="34621" y="8348"/>
                  </a:cubicBezTo>
                  <a:cubicBezTo>
                    <a:pt x="34621" y="8362"/>
                    <a:pt x="34623" y="8369"/>
                    <a:pt x="34630" y="8369"/>
                  </a:cubicBezTo>
                  <a:cubicBezTo>
                    <a:pt x="34635" y="8369"/>
                    <a:pt x="34642" y="8365"/>
                    <a:pt x="34652" y="8358"/>
                  </a:cubicBezTo>
                  <a:cubicBezTo>
                    <a:pt x="34661" y="8353"/>
                    <a:pt x="34668" y="8350"/>
                    <a:pt x="34674" y="8350"/>
                  </a:cubicBezTo>
                  <a:cubicBezTo>
                    <a:pt x="34688" y="8350"/>
                    <a:pt x="34694" y="8367"/>
                    <a:pt x="34704" y="8413"/>
                  </a:cubicBezTo>
                  <a:cubicBezTo>
                    <a:pt x="34717" y="8474"/>
                    <a:pt x="34726" y="8487"/>
                    <a:pt x="34759" y="8487"/>
                  </a:cubicBezTo>
                  <a:cubicBezTo>
                    <a:pt x="34763" y="8487"/>
                    <a:pt x="34768" y="8487"/>
                    <a:pt x="34774" y="8487"/>
                  </a:cubicBezTo>
                  <a:cubicBezTo>
                    <a:pt x="34802" y="8483"/>
                    <a:pt x="34823" y="8469"/>
                    <a:pt x="34819" y="8458"/>
                  </a:cubicBezTo>
                  <a:cubicBezTo>
                    <a:pt x="34815" y="8448"/>
                    <a:pt x="34829" y="8434"/>
                    <a:pt x="34847" y="8431"/>
                  </a:cubicBezTo>
                  <a:cubicBezTo>
                    <a:pt x="34868" y="8424"/>
                    <a:pt x="34874" y="8413"/>
                    <a:pt x="34864" y="8403"/>
                  </a:cubicBezTo>
                  <a:cubicBezTo>
                    <a:pt x="34850" y="8396"/>
                    <a:pt x="34860" y="8383"/>
                    <a:pt x="34888" y="8375"/>
                  </a:cubicBezTo>
                  <a:cubicBezTo>
                    <a:pt x="34916" y="8369"/>
                    <a:pt x="34927" y="8358"/>
                    <a:pt x="34909" y="8337"/>
                  </a:cubicBezTo>
                  <a:cubicBezTo>
                    <a:pt x="34901" y="8327"/>
                    <a:pt x="34890" y="8321"/>
                    <a:pt x="34882" y="8321"/>
                  </a:cubicBezTo>
                  <a:cubicBezTo>
                    <a:pt x="34879" y="8321"/>
                    <a:pt x="34876" y="8322"/>
                    <a:pt x="34874" y="8324"/>
                  </a:cubicBezTo>
                  <a:cubicBezTo>
                    <a:pt x="34873" y="8325"/>
                    <a:pt x="34870" y="8326"/>
                    <a:pt x="34867" y="8326"/>
                  </a:cubicBezTo>
                  <a:cubicBezTo>
                    <a:pt x="34857" y="8326"/>
                    <a:pt x="34842" y="8319"/>
                    <a:pt x="34826" y="8306"/>
                  </a:cubicBezTo>
                  <a:cubicBezTo>
                    <a:pt x="34798" y="8285"/>
                    <a:pt x="34791" y="8268"/>
                    <a:pt x="34805" y="8258"/>
                  </a:cubicBezTo>
                  <a:cubicBezTo>
                    <a:pt x="34809" y="8253"/>
                    <a:pt x="34813" y="8251"/>
                    <a:pt x="34817" y="8251"/>
                  </a:cubicBezTo>
                  <a:cubicBezTo>
                    <a:pt x="34823" y="8251"/>
                    <a:pt x="34827" y="8256"/>
                    <a:pt x="34829" y="8264"/>
                  </a:cubicBezTo>
                  <a:cubicBezTo>
                    <a:pt x="34831" y="8271"/>
                    <a:pt x="34837" y="8274"/>
                    <a:pt x="34846" y="8274"/>
                  </a:cubicBezTo>
                  <a:cubicBezTo>
                    <a:pt x="34857" y="8274"/>
                    <a:pt x="34874" y="8269"/>
                    <a:pt x="34895" y="8258"/>
                  </a:cubicBezTo>
                  <a:cubicBezTo>
                    <a:pt x="34918" y="8246"/>
                    <a:pt x="34931" y="8240"/>
                    <a:pt x="34935" y="8240"/>
                  </a:cubicBezTo>
                  <a:lnTo>
                    <a:pt x="34935" y="8240"/>
                  </a:lnTo>
                  <a:cubicBezTo>
                    <a:pt x="34940" y="8240"/>
                    <a:pt x="34934" y="8248"/>
                    <a:pt x="34919" y="8264"/>
                  </a:cubicBezTo>
                  <a:cubicBezTo>
                    <a:pt x="34888" y="8306"/>
                    <a:pt x="34906" y="8327"/>
                    <a:pt x="34989" y="8344"/>
                  </a:cubicBezTo>
                  <a:cubicBezTo>
                    <a:pt x="35003" y="8347"/>
                    <a:pt x="35015" y="8348"/>
                    <a:pt x="35024" y="8348"/>
                  </a:cubicBezTo>
                  <a:cubicBezTo>
                    <a:pt x="35064" y="8348"/>
                    <a:pt x="35065" y="8326"/>
                    <a:pt x="35034" y="8279"/>
                  </a:cubicBezTo>
                  <a:cubicBezTo>
                    <a:pt x="35016" y="8252"/>
                    <a:pt x="35011" y="8241"/>
                    <a:pt x="35020" y="8241"/>
                  </a:cubicBezTo>
                  <a:cubicBezTo>
                    <a:pt x="35025" y="8241"/>
                    <a:pt x="35034" y="8244"/>
                    <a:pt x="35048" y="8250"/>
                  </a:cubicBezTo>
                  <a:cubicBezTo>
                    <a:pt x="35068" y="8261"/>
                    <a:pt x="35097" y="8299"/>
                    <a:pt x="35107" y="8330"/>
                  </a:cubicBezTo>
                  <a:cubicBezTo>
                    <a:pt x="35118" y="8372"/>
                    <a:pt x="35129" y="8385"/>
                    <a:pt x="35160" y="8385"/>
                  </a:cubicBezTo>
                  <a:cubicBezTo>
                    <a:pt x="35167" y="8385"/>
                    <a:pt x="35176" y="8384"/>
                    <a:pt x="35187" y="8383"/>
                  </a:cubicBezTo>
                  <a:cubicBezTo>
                    <a:pt x="35199" y="8380"/>
                    <a:pt x="35212" y="8379"/>
                    <a:pt x="35222" y="8379"/>
                  </a:cubicBezTo>
                  <a:cubicBezTo>
                    <a:pt x="35240" y="8379"/>
                    <a:pt x="35254" y="8382"/>
                    <a:pt x="35256" y="8389"/>
                  </a:cubicBezTo>
                  <a:cubicBezTo>
                    <a:pt x="35258" y="8399"/>
                    <a:pt x="35295" y="8404"/>
                    <a:pt x="35335" y="8404"/>
                  </a:cubicBezTo>
                  <a:cubicBezTo>
                    <a:pt x="35367" y="8404"/>
                    <a:pt x="35402" y="8401"/>
                    <a:pt x="35419" y="8393"/>
                  </a:cubicBezTo>
                  <a:cubicBezTo>
                    <a:pt x="35423" y="8391"/>
                    <a:pt x="35428" y="8390"/>
                    <a:pt x="35432" y="8390"/>
                  </a:cubicBezTo>
                  <a:cubicBezTo>
                    <a:pt x="35443" y="8390"/>
                    <a:pt x="35452" y="8397"/>
                    <a:pt x="35457" y="8410"/>
                  </a:cubicBezTo>
                  <a:cubicBezTo>
                    <a:pt x="35463" y="8428"/>
                    <a:pt x="35472" y="8436"/>
                    <a:pt x="35482" y="8436"/>
                  </a:cubicBezTo>
                  <a:cubicBezTo>
                    <a:pt x="35497" y="8436"/>
                    <a:pt x="35514" y="8416"/>
                    <a:pt x="35520" y="8383"/>
                  </a:cubicBezTo>
                  <a:cubicBezTo>
                    <a:pt x="35523" y="8358"/>
                    <a:pt x="35525" y="8339"/>
                    <a:pt x="35529" y="8339"/>
                  </a:cubicBezTo>
                  <a:cubicBezTo>
                    <a:pt x="35529" y="8339"/>
                    <a:pt x="35530" y="8340"/>
                    <a:pt x="35530" y="8341"/>
                  </a:cubicBezTo>
                  <a:cubicBezTo>
                    <a:pt x="35564" y="8384"/>
                    <a:pt x="35571" y="8408"/>
                    <a:pt x="35552" y="8408"/>
                  </a:cubicBezTo>
                  <a:cubicBezTo>
                    <a:pt x="35550" y="8408"/>
                    <a:pt x="35547" y="8408"/>
                    <a:pt x="35544" y="8407"/>
                  </a:cubicBezTo>
                  <a:cubicBezTo>
                    <a:pt x="35542" y="8406"/>
                    <a:pt x="35541" y="8406"/>
                    <a:pt x="35539" y="8406"/>
                  </a:cubicBezTo>
                  <a:cubicBezTo>
                    <a:pt x="35532" y="8406"/>
                    <a:pt x="35537" y="8415"/>
                    <a:pt x="35558" y="8428"/>
                  </a:cubicBezTo>
                  <a:cubicBezTo>
                    <a:pt x="35575" y="8439"/>
                    <a:pt x="35586" y="8445"/>
                    <a:pt x="35593" y="8445"/>
                  </a:cubicBezTo>
                  <a:cubicBezTo>
                    <a:pt x="35601" y="8445"/>
                    <a:pt x="35603" y="8436"/>
                    <a:pt x="35603" y="8417"/>
                  </a:cubicBezTo>
                  <a:cubicBezTo>
                    <a:pt x="35606" y="8396"/>
                    <a:pt x="35614" y="8383"/>
                    <a:pt x="35620" y="8383"/>
                  </a:cubicBezTo>
                  <a:cubicBezTo>
                    <a:pt x="35621" y="8383"/>
                    <a:pt x="35622" y="8383"/>
                    <a:pt x="35623" y="8383"/>
                  </a:cubicBezTo>
                  <a:cubicBezTo>
                    <a:pt x="35631" y="8383"/>
                    <a:pt x="35655" y="8374"/>
                    <a:pt x="35680" y="8362"/>
                  </a:cubicBezTo>
                  <a:cubicBezTo>
                    <a:pt x="35731" y="8334"/>
                    <a:pt x="35721" y="8261"/>
                    <a:pt x="35662" y="8258"/>
                  </a:cubicBezTo>
                  <a:cubicBezTo>
                    <a:pt x="35641" y="8254"/>
                    <a:pt x="35624" y="8247"/>
                    <a:pt x="35624" y="8240"/>
                  </a:cubicBezTo>
                  <a:cubicBezTo>
                    <a:pt x="35617" y="8185"/>
                    <a:pt x="35587" y="8142"/>
                    <a:pt x="35560" y="8142"/>
                  </a:cubicBezTo>
                  <a:cubicBezTo>
                    <a:pt x="35558" y="8142"/>
                    <a:pt x="35556" y="8142"/>
                    <a:pt x="35555" y="8143"/>
                  </a:cubicBezTo>
                  <a:cubicBezTo>
                    <a:pt x="35544" y="8146"/>
                    <a:pt x="35536" y="8148"/>
                    <a:pt x="35530" y="8148"/>
                  </a:cubicBezTo>
                  <a:cubicBezTo>
                    <a:pt x="35515" y="8148"/>
                    <a:pt x="35515" y="8135"/>
                    <a:pt x="35520" y="8098"/>
                  </a:cubicBezTo>
                  <a:cubicBezTo>
                    <a:pt x="35521" y="8085"/>
                    <a:pt x="35524" y="8078"/>
                    <a:pt x="35529" y="8078"/>
                  </a:cubicBezTo>
                  <a:cubicBezTo>
                    <a:pt x="35536" y="8078"/>
                    <a:pt x="35548" y="8088"/>
                    <a:pt x="35568" y="8108"/>
                  </a:cubicBezTo>
                  <a:cubicBezTo>
                    <a:pt x="35596" y="8133"/>
                    <a:pt x="35620" y="8160"/>
                    <a:pt x="35624" y="8170"/>
                  </a:cubicBezTo>
                  <a:cubicBezTo>
                    <a:pt x="35629" y="8196"/>
                    <a:pt x="35673" y="8218"/>
                    <a:pt x="35699" y="8218"/>
                  </a:cubicBezTo>
                  <a:cubicBezTo>
                    <a:pt x="35709" y="8218"/>
                    <a:pt x="35716" y="8215"/>
                    <a:pt x="35718" y="8209"/>
                  </a:cubicBezTo>
                  <a:cubicBezTo>
                    <a:pt x="35722" y="8199"/>
                    <a:pt x="35731" y="8195"/>
                    <a:pt x="35745" y="8195"/>
                  </a:cubicBezTo>
                  <a:cubicBezTo>
                    <a:pt x="35756" y="8195"/>
                    <a:pt x="35770" y="8197"/>
                    <a:pt x="35787" y="8202"/>
                  </a:cubicBezTo>
                  <a:cubicBezTo>
                    <a:pt x="35797" y="8204"/>
                    <a:pt x="35809" y="8205"/>
                    <a:pt x="35821" y="8205"/>
                  </a:cubicBezTo>
                  <a:cubicBezTo>
                    <a:pt x="35846" y="8205"/>
                    <a:pt x="35873" y="8201"/>
                    <a:pt x="35891" y="8191"/>
                  </a:cubicBezTo>
                  <a:cubicBezTo>
                    <a:pt x="35929" y="8175"/>
                    <a:pt x="35933" y="8154"/>
                    <a:pt x="35912" y="8087"/>
                  </a:cubicBezTo>
                  <a:cubicBezTo>
                    <a:pt x="35888" y="8013"/>
                    <a:pt x="35890" y="7957"/>
                    <a:pt x="35908" y="7957"/>
                  </a:cubicBezTo>
                  <a:lnTo>
                    <a:pt x="35908" y="7957"/>
                  </a:lnTo>
                  <a:cubicBezTo>
                    <a:pt x="35914" y="7957"/>
                    <a:pt x="35923" y="7964"/>
                    <a:pt x="35933" y="7980"/>
                  </a:cubicBezTo>
                  <a:cubicBezTo>
                    <a:pt x="35944" y="7998"/>
                    <a:pt x="35952" y="8008"/>
                    <a:pt x="35963" y="8008"/>
                  </a:cubicBezTo>
                  <a:cubicBezTo>
                    <a:pt x="35974" y="8008"/>
                    <a:pt x="35989" y="7998"/>
                    <a:pt x="36016" y="7976"/>
                  </a:cubicBezTo>
                  <a:cubicBezTo>
                    <a:pt x="36044" y="7950"/>
                    <a:pt x="36063" y="7939"/>
                    <a:pt x="36080" y="7939"/>
                  </a:cubicBezTo>
                  <a:cubicBezTo>
                    <a:pt x="36088" y="7939"/>
                    <a:pt x="36095" y="7941"/>
                    <a:pt x="36102" y="7946"/>
                  </a:cubicBezTo>
                  <a:cubicBezTo>
                    <a:pt x="36112" y="7950"/>
                    <a:pt x="36120" y="7953"/>
                    <a:pt x="36124" y="7953"/>
                  </a:cubicBezTo>
                  <a:cubicBezTo>
                    <a:pt x="36142" y="7953"/>
                    <a:pt x="36120" y="7918"/>
                    <a:pt x="36068" y="7866"/>
                  </a:cubicBezTo>
                  <a:cubicBezTo>
                    <a:pt x="36039" y="7840"/>
                    <a:pt x="36008" y="7820"/>
                    <a:pt x="35995" y="7820"/>
                  </a:cubicBezTo>
                  <a:cubicBezTo>
                    <a:pt x="35994" y="7820"/>
                    <a:pt x="35993" y="7820"/>
                    <a:pt x="35992" y="7821"/>
                  </a:cubicBezTo>
                  <a:cubicBezTo>
                    <a:pt x="35991" y="7821"/>
                    <a:pt x="35991" y="7821"/>
                    <a:pt x="35990" y="7821"/>
                  </a:cubicBezTo>
                  <a:cubicBezTo>
                    <a:pt x="35967" y="7821"/>
                    <a:pt x="35859" y="7774"/>
                    <a:pt x="35856" y="7762"/>
                  </a:cubicBezTo>
                  <a:cubicBezTo>
                    <a:pt x="35854" y="7752"/>
                    <a:pt x="35901" y="7748"/>
                    <a:pt x="35951" y="7748"/>
                  </a:cubicBezTo>
                  <a:cubicBezTo>
                    <a:pt x="35995" y="7748"/>
                    <a:pt x="36041" y="7751"/>
                    <a:pt x="36054" y="7758"/>
                  </a:cubicBezTo>
                  <a:cubicBezTo>
                    <a:pt x="36070" y="7766"/>
                    <a:pt x="36082" y="7770"/>
                    <a:pt x="36091" y="7770"/>
                  </a:cubicBezTo>
                  <a:cubicBezTo>
                    <a:pt x="36110" y="7770"/>
                    <a:pt x="36117" y="7751"/>
                    <a:pt x="36117" y="7709"/>
                  </a:cubicBezTo>
                  <a:cubicBezTo>
                    <a:pt x="36117" y="7661"/>
                    <a:pt x="36123" y="7654"/>
                    <a:pt x="36189" y="7650"/>
                  </a:cubicBezTo>
                  <a:cubicBezTo>
                    <a:pt x="36210" y="7648"/>
                    <a:pt x="36230" y="7647"/>
                    <a:pt x="36245" y="7647"/>
                  </a:cubicBezTo>
                  <a:cubicBezTo>
                    <a:pt x="36261" y="7647"/>
                    <a:pt x="36272" y="7648"/>
                    <a:pt x="36276" y="7650"/>
                  </a:cubicBezTo>
                  <a:cubicBezTo>
                    <a:pt x="36293" y="7657"/>
                    <a:pt x="36248" y="7796"/>
                    <a:pt x="36227" y="7803"/>
                  </a:cubicBezTo>
                  <a:cubicBezTo>
                    <a:pt x="36213" y="7803"/>
                    <a:pt x="36213" y="7813"/>
                    <a:pt x="36224" y="7821"/>
                  </a:cubicBezTo>
                  <a:cubicBezTo>
                    <a:pt x="36229" y="7825"/>
                    <a:pt x="36237" y="7826"/>
                    <a:pt x="36248" y="7826"/>
                  </a:cubicBezTo>
                  <a:cubicBezTo>
                    <a:pt x="36292" y="7826"/>
                    <a:pt x="36374" y="7796"/>
                    <a:pt x="36363" y="7779"/>
                  </a:cubicBezTo>
                  <a:cubicBezTo>
                    <a:pt x="36358" y="7771"/>
                    <a:pt x="36351" y="7766"/>
                    <a:pt x="36345" y="7766"/>
                  </a:cubicBezTo>
                  <a:cubicBezTo>
                    <a:pt x="36342" y="7766"/>
                    <a:pt x="36340" y="7766"/>
                    <a:pt x="36338" y="7768"/>
                  </a:cubicBezTo>
                  <a:cubicBezTo>
                    <a:pt x="36335" y="7770"/>
                    <a:pt x="36332" y="7771"/>
                    <a:pt x="36330" y="7771"/>
                  </a:cubicBezTo>
                  <a:cubicBezTo>
                    <a:pt x="36309" y="7771"/>
                    <a:pt x="36332" y="7685"/>
                    <a:pt x="36366" y="7650"/>
                  </a:cubicBezTo>
                  <a:cubicBezTo>
                    <a:pt x="36390" y="7626"/>
                    <a:pt x="36402" y="7616"/>
                    <a:pt x="36413" y="7616"/>
                  </a:cubicBezTo>
                  <a:cubicBezTo>
                    <a:pt x="36421" y="7616"/>
                    <a:pt x="36428" y="7622"/>
                    <a:pt x="36439" y="7633"/>
                  </a:cubicBezTo>
                  <a:cubicBezTo>
                    <a:pt x="36454" y="7646"/>
                    <a:pt x="36482" y="7652"/>
                    <a:pt x="36509" y="7652"/>
                  </a:cubicBezTo>
                  <a:cubicBezTo>
                    <a:pt x="36535" y="7652"/>
                    <a:pt x="36559" y="7647"/>
                    <a:pt x="36571" y="7637"/>
                  </a:cubicBezTo>
                  <a:cubicBezTo>
                    <a:pt x="36578" y="7629"/>
                    <a:pt x="36567" y="7605"/>
                    <a:pt x="36550" y="7581"/>
                  </a:cubicBezTo>
                  <a:cubicBezTo>
                    <a:pt x="36530" y="7557"/>
                    <a:pt x="36522" y="7533"/>
                    <a:pt x="36533" y="7515"/>
                  </a:cubicBezTo>
                  <a:cubicBezTo>
                    <a:pt x="36552" y="7486"/>
                    <a:pt x="36521" y="7437"/>
                    <a:pt x="36489" y="7437"/>
                  </a:cubicBezTo>
                  <a:cubicBezTo>
                    <a:pt x="36486" y="7437"/>
                    <a:pt x="36483" y="7438"/>
                    <a:pt x="36481" y="7438"/>
                  </a:cubicBezTo>
                  <a:cubicBezTo>
                    <a:pt x="36467" y="7442"/>
                    <a:pt x="36463" y="7453"/>
                    <a:pt x="36471" y="7459"/>
                  </a:cubicBezTo>
                  <a:cubicBezTo>
                    <a:pt x="36493" y="7476"/>
                    <a:pt x="36461" y="7555"/>
                    <a:pt x="36437" y="7555"/>
                  </a:cubicBezTo>
                  <a:cubicBezTo>
                    <a:pt x="36436" y="7555"/>
                    <a:pt x="36434" y="7554"/>
                    <a:pt x="36432" y="7553"/>
                  </a:cubicBezTo>
                  <a:cubicBezTo>
                    <a:pt x="36418" y="7550"/>
                    <a:pt x="36401" y="7525"/>
                    <a:pt x="36391" y="7501"/>
                  </a:cubicBezTo>
                  <a:cubicBezTo>
                    <a:pt x="36366" y="7450"/>
                    <a:pt x="36359" y="7434"/>
                    <a:pt x="36351" y="7434"/>
                  </a:cubicBezTo>
                  <a:cubicBezTo>
                    <a:pt x="36347" y="7434"/>
                    <a:pt x="36343" y="7437"/>
                    <a:pt x="36338" y="7442"/>
                  </a:cubicBezTo>
                  <a:cubicBezTo>
                    <a:pt x="36336" y="7444"/>
                    <a:pt x="36334" y="7445"/>
                    <a:pt x="36332" y="7445"/>
                  </a:cubicBezTo>
                  <a:cubicBezTo>
                    <a:pt x="36325" y="7445"/>
                    <a:pt x="36321" y="7433"/>
                    <a:pt x="36321" y="7414"/>
                  </a:cubicBezTo>
                  <a:cubicBezTo>
                    <a:pt x="36321" y="7392"/>
                    <a:pt x="36325" y="7381"/>
                    <a:pt x="36334" y="7381"/>
                  </a:cubicBezTo>
                  <a:cubicBezTo>
                    <a:pt x="36338" y="7381"/>
                    <a:pt x="36343" y="7383"/>
                    <a:pt x="36349" y="7387"/>
                  </a:cubicBezTo>
                  <a:cubicBezTo>
                    <a:pt x="36364" y="7394"/>
                    <a:pt x="36377" y="7397"/>
                    <a:pt x="36387" y="7397"/>
                  </a:cubicBezTo>
                  <a:cubicBezTo>
                    <a:pt x="36406" y="7397"/>
                    <a:pt x="36415" y="7384"/>
                    <a:pt x="36408" y="7359"/>
                  </a:cubicBezTo>
                  <a:cubicBezTo>
                    <a:pt x="36399" y="7337"/>
                    <a:pt x="36414" y="7325"/>
                    <a:pt x="36445" y="7325"/>
                  </a:cubicBezTo>
                  <a:cubicBezTo>
                    <a:pt x="36463" y="7325"/>
                    <a:pt x="36487" y="7329"/>
                    <a:pt x="36515" y="7338"/>
                  </a:cubicBezTo>
                  <a:cubicBezTo>
                    <a:pt x="36531" y="7343"/>
                    <a:pt x="36545" y="7346"/>
                    <a:pt x="36554" y="7346"/>
                  </a:cubicBezTo>
                  <a:cubicBezTo>
                    <a:pt x="36564" y="7346"/>
                    <a:pt x="36569" y="7343"/>
                    <a:pt x="36567" y="7338"/>
                  </a:cubicBezTo>
                  <a:cubicBezTo>
                    <a:pt x="36566" y="7336"/>
                    <a:pt x="36567" y="7335"/>
                    <a:pt x="36569" y="7335"/>
                  </a:cubicBezTo>
                  <a:cubicBezTo>
                    <a:pt x="36575" y="7335"/>
                    <a:pt x="36592" y="7343"/>
                    <a:pt x="36613" y="7359"/>
                  </a:cubicBezTo>
                  <a:cubicBezTo>
                    <a:pt x="36638" y="7374"/>
                    <a:pt x="36668" y="7387"/>
                    <a:pt x="36687" y="7387"/>
                  </a:cubicBezTo>
                  <a:cubicBezTo>
                    <a:pt x="36689" y="7387"/>
                    <a:pt x="36690" y="7387"/>
                    <a:pt x="36692" y="7387"/>
                  </a:cubicBezTo>
                  <a:cubicBezTo>
                    <a:pt x="36738" y="7373"/>
                    <a:pt x="36727" y="7355"/>
                    <a:pt x="36671" y="7331"/>
                  </a:cubicBezTo>
                  <a:cubicBezTo>
                    <a:pt x="36651" y="7324"/>
                    <a:pt x="36642" y="7319"/>
                    <a:pt x="36646" y="7319"/>
                  </a:cubicBezTo>
                  <a:lnTo>
                    <a:pt x="36646" y="7319"/>
                  </a:lnTo>
                  <a:cubicBezTo>
                    <a:pt x="36647" y="7319"/>
                    <a:pt x="36650" y="7320"/>
                    <a:pt x="36655" y="7321"/>
                  </a:cubicBezTo>
                  <a:cubicBezTo>
                    <a:pt x="36657" y="7322"/>
                    <a:pt x="36660" y="7322"/>
                    <a:pt x="36662" y="7322"/>
                  </a:cubicBezTo>
                  <a:cubicBezTo>
                    <a:pt x="36674" y="7322"/>
                    <a:pt x="36682" y="7315"/>
                    <a:pt x="36682" y="7307"/>
                  </a:cubicBezTo>
                  <a:cubicBezTo>
                    <a:pt x="36678" y="7292"/>
                    <a:pt x="36692" y="7286"/>
                    <a:pt x="36711" y="7286"/>
                  </a:cubicBezTo>
                  <a:cubicBezTo>
                    <a:pt x="36739" y="7286"/>
                    <a:pt x="36776" y="7299"/>
                    <a:pt x="36783" y="7317"/>
                  </a:cubicBezTo>
                  <a:cubicBezTo>
                    <a:pt x="36786" y="7327"/>
                    <a:pt x="36788" y="7333"/>
                    <a:pt x="36791" y="7333"/>
                  </a:cubicBezTo>
                  <a:cubicBezTo>
                    <a:pt x="36796" y="7333"/>
                    <a:pt x="36801" y="7322"/>
                    <a:pt x="36807" y="7300"/>
                  </a:cubicBezTo>
                  <a:cubicBezTo>
                    <a:pt x="36815" y="7269"/>
                    <a:pt x="36824" y="7256"/>
                    <a:pt x="36847" y="7256"/>
                  </a:cubicBezTo>
                  <a:cubicBezTo>
                    <a:pt x="36852" y="7256"/>
                    <a:pt x="36859" y="7257"/>
                    <a:pt x="36866" y="7259"/>
                  </a:cubicBezTo>
                  <a:cubicBezTo>
                    <a:pt x="36894" y="7265"/>
                    <a:pt x="36918" y="7286"/>
                    <a:pt x="36921" y="7314"/>
                  </a:cubicBezTo>
                  <a:cubicBezTo>
                    <a:pt x="36931" y="7355"/>
                    <a:pt x="36938" y="7375"/>
                    <a:pt x="36949" y="7375"/>
                  </a:cubicBezTo>
                  <a:cubicBezTo>
                    <a:pt x="36958" y="7375"/>
                    <a:pt x="36970" y="7361"/>
                    <a:pt x="36988" y="7334"/>
                  </a:cubicBezTo>
                  <a:cubicBezTo>
                    <a:pt x="37015" y="7295"/>
                    <a:pt x="37034" y="7282"/>
                    <a:pt x="37075" y="7282"/>
                  </a:cubicBezTo>
                  <a:cubicBezTo>
                    <a:pt x="37080" y="7282"/>
                    <a:pt x="37086" y="7282"/>
                    <a:pt x="37092" y="7283"/>
                  </a:cubicBezTo>
                  <a:cubicBezTo>
                    <a:pt x="37126" y="7286"/>
                    <a:pt x="37161" y="7296"/>
                    <a:pt x="37164" y="7307"/>
                  </a:cubicBezTo>
                  <a:cubicBezTo>
                    <a:pt x="37167" y="7318"/>
                    <a:pt x="37178" y="7322"/>
                    <a:pt x="37192" y="7322"/>
                  </a:cubicBezTo>
                  <a:cubicBezTo>
                    <a:pt x="37196" y="7322"/>
                    <a:pt x="37201" y="7322"/>
                    <a:pt x="37206" y="7321"/>
                  </a:cubicBezTo>
                  <a:cubicBezTo>
                    <a:pt x="37223" y="7314"/>
                    <a:pt x="37233" y="7304"/>
                    <a:pt x="37230" y="7289"/>
                  </a:cubicBezTo>
                  <a:cubicBezTo>
                    <a:pt x="37226" y="7280"/>
                    <a:pt x="37228" y="7275"/>
                    <a:pt x="37235" y="7275"/>
                  </a:cubicBezTo>
                  <a:cubicBezTo>
                    <a:pt x="37240" y="7275"/>
                    <a:pt x="37249" y="7278"/>
                    <a:pt x="37262" y="7283"/>
                  </a:cubicBezTo>
                  <a:cubicBezTo>
                    <a:pt x="37268" y="7285"/>
                    <a:pt x="37276" y="7285"/>
                    <a:pt x="37285" y="7285"/>
                  </a:cubicBezTo>
                  <a:cubicBezTo>
                    <a:pt x="37311" y="7285"/>
                    <a:pt x="37346" y="7279"/>
                    <a:pt x="37379" y="7269"/>
                  </a:cubicBezTo>
                  <a:cubicBezTo>
                    <a:pt x="37406" y="7258"/>
                    <a:pt x="37424" y="7252"/>
                    <a:pt x="37439" y="7252"/>
                  </a:cubicBezTo>
                  <a:cubicBezTo>
                    <a:pt x="37463" y="7252"/>
                    <a:pt x="37476" y="7269"/>
                    <a:pt x="37504" y="7310"/>
                  </a:cubicBezTo>
                  <a:cubicBezTo>
                    <a:pt x="37530" y="7350"/>
                    <a:pt x="37564" y="7374"/>
                    <a:pt x="37581" y="7374"/>
                  </a:cubicBezTo>
                  <a:cubicBezTo>
                    <a:pt x="37591" y="7374"/>
                    <a:pt x="37596" y="7366"/>
                    <a:pt x="37591" y="7349"/>
                  </a:cubicBezTo>
                  <a:cubicBezTo>
                    <a:pt x="37587" y="7342"/>
                    <a:pt x="37619" y="7321"/>
                    <a:pt x="37660" y="7307"/>
                  </a:cubicBezTo>
                  <a:cubicBezTo>
                    <a:pt x="37687" y="7296"/>
                    <a:pt x="37708" y="7291"/>
                    <a:pt x="37722" y="7291"/>
                  </a:cubicBezTo>
                  <a:cubicBezTo>
                    <a:pt x="37735" y="7291"/>
                    <a:pt x="37742" y="7295"/>
                    <a:pt x="37744" y="7304"/>
                  </a:cubicBezTo>
                  <a:cubicBezTo>
                    <a:pt x="37746" y="7312"/>
                    <a:pt x="37762" y="7317"/>
                    <a:pt x="37786" y="7317"/>
                  </a:cubicBezTo>
                  <a:cubicBezTo>
                    <a:pt x="37798" y="7317"/>
                    <a:pt x="37812" y="7316"/>
                    <a:pt x="37827" y="7314"/>
                  </a:cubicBezTo>
                  <a:cubicBezTo>
                    <a:pt x="37889" y="7301"/>
                    <a:pt x="37919" y="7295"/>
                    <a:pt x="37941" y="7295"/>
                  </a:cubicBezTo>
                  <a:cubicBezTo>
                    <a:pt x="37960" y="7295"/>
                    <a:pt x="37973" y="7299"/>
                    <a:pt x="37993" y="7307"/>
                  </a:cubicBezTo>
                  <a:cubicBezTo>
                    <a:pt x="38005" y="7310"/>
                    <a:pt x="38013" y="7312"/>
                    <a:pt x="38020" y="7312"/>
                  </a:cubicBezTo>
                  <a:cubicBezTo>
                    <a:pt x="38032" y="7312"/>
                    <a:pt x="38036" y="7304"/>
                    <a:pt x="38038" y="7286"/>
                  </a:cubicBezTo>
                  <a:cubicBezTo>
                    <a:pt x="38038" y="7273"/>
                    <a:pt x="38037" y="7266"/>
                    <a:pt x="38031" y="7266"/>
                  </a:cubicBezTo>
                  <a:cubicBezTo>
                    <a:pt x="38029" y="7266"/>
                    <a:pt x="38027" y="7267"/>
                    <a:pt x="38024" y="7269"/>
                  </a:cubicBezTo>
                  <a:cubicBezTo>
                    <a:pt x="38021" y="7272"/>
                    <a:pt x="38016" y="7273"/>
                    <a:pt x="38010" y="7273"/>
                  </a:cubicBezTo>
                  <a:cubicBezTo>
                    <a:pt x="37984" y="7273"/>
                    <a:pt x="37940" y="7247"/>
                    <a:pt x="37952" y="7230"/>
                  </a:cubicBezTo>
                  <a:cubicBezTo>
                    <a:pt x="37955" y="7224"/>
                    <a:pt x="37945" y="7217"/>
                    <a:pt x="37920" y="7213"/>
                  </a:cubicBezTo>
                  <a:cubicBezTo>
                    <a:pt x="37893" y="7213"/>
                    <a:pt x="37886" y="7220"/>
                    <a:pt x="37899" y="7238"/>
                  </a:cubicBezTo>
                  <a:cubicBezTo>
                    <a:pt x="37912" y="7249"/>
                    <a:pt x="37911" y="7259"/>
                    <a:pt x="37896" y="7259"/>
                  </a:cubicBezTo>
                  <a:cubicBezTo>
                    <a:pt x="37894" y="7259"/>
                    <a:pt x="37892" y="7259"/>
                    <a:pt x="37889" y="7259"/>
                  </a:cubicBezTo>
                  <a:cubicBezTo>
                    <a:pt x="37865" y="7259"/>
                    <a:pt x="37862" y="7238"/>
                    <a:pt x="37879" y="7168"/>
                  </a:cubicBezTo>
                  <a:cubicBezTo>
                    <a:pt x="37891" y="7124"/>
                    <a:pt x="37907" y="7094"/>
                    <a:pt x="37915" y="7094"/>
                  </a:cubicBezTo>
                  <a:cubicBezTo>
                    <a:pt x="37915" y="7094"/>
                    <a:pt x="37916" y="7095"/>
                    <a:pt x="37917" y="7095"/>
                  </a:cubicBezTo>
                  <a:cubicBezTo>
                    <a:pt x="37922" y="7103"/>
                    <a:pt x="37933" y="7107"/>
                    <a:pt x="37944" y="7107"/>
                  </a:cubicBezTo>
                  <a:cubicBezTo>
                    <a:pt x="37948" y="7107"/>
                    <a:pt x="37952" y="7106"/>
                    <a:pt x="37955" y="7105"/>
                  </a:cubicBezTo>
                  <a:cubicBezTo>
                    <a:pt x="37966" y="7105"/>
                    <a:pt x="37958" y="7088"/>
                    <a:pt x="37934" y="7075"/>
                  </a:cubicBezTo>
                  <a:cubicBezTo>
                    <a:pt x="37910" y="7060"/>
                    <a:pt x="37875" y="7033"/>
                    <a:pt x="37862" y="7015"/>
                  </a:cubicBezTo>
                  <a:cubicBezTo>
                    <a:pt x="37852" y="7005"/>
                    <a:pt x="37840" y="6997"/>
                    <a:pt x="37830" y="6997"/>
                  </a:cubicBezTo>
                  <a:cubicBezTo>
                    <a:pt x="37826" y="6997"/>
                    <a:pt x="37823" y="6998"/>
                    <a:pt x="37820" y="7001"/>
                  </a:cubicBezTo>
                  <a:cubicBezTo>
                    <a:pt x="37816" y="7005"/>
                    <a:pt x="37808" y="7007"/>
                    <a:pt x="37797" y="7007"/>
                  </a:cubicBezTo>
                  <a:cubicBezTo>
                    <a:pt x="37786" y="7007"/>
                    <a:pt x="37773" y="7005"/>
                    <a:pt x="37761" y="7001"/>
                  </a:cubicBezTo>
                  <a:cubicBezTo>
                    <a:pt x="37723" y="6988"/>
                    <a:pt x="37719" y="6980"/>
                    <a:pt x="37740" y="6939"/>
                  </a:cubicBezTo>
                  <a:cubicBezTo>
                    <a:pt x="37754" y="6909"/>
                    <a:pt x="37763" y="6898"/>
                    <a:pt x="37793" y="6898"/>
                  </a:cubicBezTo>
                  <a:cubicBezTo>
                    <a:pt x="37801" y="6898"/>
                    <a:pt x="37811" y="6899"/>
                    <a:pt x="37824" y="6901"/>
                  </a:cubicBezTo>
                  <a:cubicBezTo>
                    <a:pt x="37838" y="6903"/>
                    <a:pt x="37851" y="6905"/>
                    <a:pt x="37863" y="6905"/>
                  </a:cubicBezTo>
                  <a:cubicBezTo>
                    <a:pt x="37884" y="6905"/>
                    <a:pt x="37900" y="6901"/>
                    <a:pt x="37907" y="6894"/>
                  </a:cubicBezTo>
                  <a:cubicBezTo>
                    <a:pt x="37912" y="6889"/>
                    <a:pt x="37918" y="6887"/>
                    <a:pt x="37923" y="6887"/>
                  </a:cubicBezTo>
                  <a:cubicBezTo>
                    <a:pt x="37945" y="6887"/>
                    <a:pt x="37962" y="6923"/>
                    <a:pt x="37945" y="6956"/>
                  </a:cubicBezTo>
                  <a:cubicBezTo>
                    <a:pt x="37936" y="6974"/>
                    <a:pt x="37932" y="6983"/>
                    <a:pt x="37934" y="6983"/>
                  </a:cubicBezTo>
                  <a:cubicBezTo>
                    <a:pt x="37935" y="6983"/>
                    <a:pt x="37943" y="6974"/>
                    <a:pt x="37958" y="6956"/>
                  </a:cubicBezTo>
                  <a:cubicBezTo>
                    <a:pt x="37973" y="6939"/>
                    <a:pt x="37981" y="6929"/>
                    <a:pt x="37987" y="6929"/>
                  </a:cubicBezTo>
                  <a:cubicBezTo>
                    <a:pt x="37993" y="6929"/>
                    <a:pt x="37995" y="6943"/>
                    <a:pt x="37997" y="6974"/>
                  </a:cubicBezTo>
                  <a:cubicBezTo>
                    <a:pt x="38000" y="7002"/>
                    <a:pt x="38009" y="7026"/>
                    <a:pt x="38019" y="7026"/>
                  </a:cubicBezTo>
                  <a:cubicBezTo>
                    <a:pt x="38019" y="7026"/>
                    <a:pt x="38020" y="7026"/>
                    <a:pt x="38021" y="7025"/>
                  </a:cubicBezTo>
                  <a:cubicBezTo>
                    <a:pt x="38032" y="7025"/>
                    <a:pt x="38038" y="7040"/>
                    <a:pt x="38038" y="7064"/>
                  </a:cubicBezTo>
                  <a:cubicBezTo>
                    <a:pt x="38038" y="7086"/>
                    <a:pt x="38048" y="7102"/>
                    <a:pt x="38059" y="7102"/>
                  </a:cubicBezTo>
                  <a:cubicBezTo>
                    <a:pt x="38060" y="7102"/>
                    <a:pt x="38061" y="7102"/>
                    <a:pt x="38063" y="7102"/>
                  </a:cubicBezTo>
                  <a:cubicBezTo>
                    <a:pt x="38077" y="7099"/>
                    <a:pt x="38087" y="7085"/>
                    <a:pt x="38083" y="7075"/>
                  </a:cubicBezTo>
                  <a:cubicBezTo>
                    <a:pt x="38080" y="7064"/>
                    <a:pt x="38087" y="7054"/>
                    <a:pt x="38098" y="7050"/>
                  </a:cubicBezTo>
                  <a:cubicBezTo>
                    <a:pt x="38100" y="7050"/>
                    <a:pt x="38102" y="7050"/>
                    <a:pt x="38104" y="7050"/>
                  </a:cubicBezTo>
                  <a:cubicBezTo>
                    <a:pt x="38115" y="7050"/>
                    <a:pt x="38125" y="7060"/>
                    <a:pt x="38128" y="7075"/>
                  </a:cubicBezTo>
                  <a:cubicBezTo>
                    <a:pt x="38133" y="7086"/>
                    <a:pt x="38141" y="7093"/>
                    <a:pt x="38149" y="7093"/>
                  </a:cubicBezTo>
                  <a:cubicBezTo>
                    <a:pt x="38153" y="7093"/>
                    <a:pt x="38156" y="7091"/>
                    <a:pt x="38160" y="7088"/>
                  </a:cubicBezTo>
                  <a:cubicBezTo>
                    <a:pt x="38170" y="7078"/>
                    <a:pt x="38160" y="7054"/>
                    <a:pt x="38136" y="7025"/>
                  </a:cubicBezTo>
                  <a:cubicBezTo>
                    <a:pt x="38101" y="6991"/>
                    <a:pt x="38098" y="6977"/>
                    <a:pt x="38118" y="6956"/>
                  </a:cubicBezTo>
                  <a:cubicBezTo>
                    <a:pt x="38128" y="6948"/>
                    <a:pt x="38139" y="6944"/>
                    <a:pt x="38149" y="6944"/>
                  </a:cubicBezTo>
                  <a:cubicBezTo>
                    <a:pt x="38157" y="6944"/>
                    <a:pt x="38164" y="6947"/>
                    <a:pt x="38170" y="6953"/>
                  </a:cubicBezTo>
                  <a:cubicBezTo>
                    <a:pt x="38178" y="6959"/>
                    <a:pt x="38183" y="6963"/>
                    <a:pt x="38186" y="6963"/>
                  </a:cubicBezTo>
                  <a:cubicBezTo>
                    <a:pt x="38189" y="6963"/>
                    <a:pt x="38189" y="6958"/>
                    <a:pt x="38187" y="6946"/>
                  </a:cubicBezTo>
                  <a:cubicBezTo>
                    <a:pt x="38185" y="6937"/>
                    <a:pt x="38195" y="6928"/>
                    <a:pt x="38211" y="6928"/>
                  </a:cubicBezTo>
                  <a:cubicBezTo>
                    <a:pt x="38214" y="6928"/>
                    <a:pt x="38216" y="6928"/>
                    <a:pt x="38219" y="6929"/>
                  </a:cubicBezTo>
                  <a:cubicBezTo>
                    <a:pt x="38253" y="6929"/>
                    <a:pt x="38253" y="6936"/>
                    <a:pt x="38219" y="6956"/>
                  </a:cubicBezTo>
                  <a:cubicBezTo>
                    <a:pt x="38195" y="6974"/>
                    <a:pt x="38177" y="6995"/>
                    <a:pt x="38181" y="7005"/>
                  </a:cubicBezTo>
                  <a:cubicBezTo>
                    <a:pt x="38184" y="7014"/>
                    <a:pt x="38193" y="7018"/>
                    <a:pt x="38206" y="7018"/>
                  </a:cubicBezTo>
                  <a:cubicBezTo>
                    <a:pt x="38236" y="7018"/>
                    <a:pt x="38282" y="6995"/>
                    <a:pt x="38285" y="6970"/>
                  </a:cubicBezTo>
                  <a:cubicBezTo>
                    <a:pt x="38287" y="6955"/>
                    <a:pt x="38289" y="6948"/>
                    <a:pt x="38297" y="6948"/>
                  </a:cubicBezTo>
                  <a:cubicBezTo>
                    <a:pt x="38303" y="6948"/>
                    <a:pt x="38313" y="6952"/>
                    <a:pt x="38330" y="6960"/>
                  </a:cubicBezTo>
                  <a:cubicBezTo>
                    <a:pt x="38351" y="6970"/>
                    <a:pt x="38368" y="6988"/>
                    <a:pt x="38365" y="6998"/>
                  </a:cubicBezTo>
                  <a:cubicBezTo>
                    <a:pt x="38362" y="7004"/>
                    <a:pt x="38367" y="7006"/>
                    <a:pt x="38376" y="7006"/>
                  </a:cubicBezTo>
                  <a:cubicBezTo>
                    <a:pt x="38406" y="7006"/>
                    <a:pt x="38479" y="6981"/>
                    <a:pt x="38490" y="6960"/>
                  </a:cubicBezTo>
                  <a:cubicBezTo>
                    <a:pt x="38492" y="6955"/>
                    <a:pt x="38494" y="6953"/>
                    <a:pt x="38496" y="6953"/>
                  </a:cubicBezTo>
                  <a:cubicBezTo>
                    <a:pt x="38500" y="6953"/>
                    <a:pt x="38503" y="6960"/>
                    <a:pt x="38503" y="6974"/>
                  </a:cubicBezTo>
                  <a:cubicBezTo>
                    <a:pt x="38500" y="6998"/>
                    <a:pt x="38517" y="7022"/>
                    <a:pt x="38535" y="7030"/>
                  </a:cubicBezTo>
                  <a:cubicBezTo>
                    <a:pt x="38546" y="7035"/>
                    <a:pt x="38561" y="7038"/>
                    <a:pt x="38578" y="7038"/>
                  </a:cubicBezTo>
                  <a:cubicBezTo>
                    <a:pt x="38633" y="7038"/>
                    <a:pt x="38704" y="7012"/>
                    <a:pt x="38690" y="6988"/>
                  </a:cubicBezTo>
                  <a:cubicBezTo>
                    <a:pt x="38682" y="6976"/>
                    <a:pt x="38685" y="6970"/>
                    <a:pt x="38695" y="6970"/>
                  </a:cubicBezTo>
                  <a:cubicBezTo>
                    <a:pt x="38697" y="6970"/>
                    <a:pt x="38699" y="6970"/>
                    <a:pt x="38701" y="6970"/>
                  </a:cubicBezTo>
                  <a:cubicBezTo>
                    <a:pt x="38715" y="6974"/>
                    <a:pt x="38725" y="6995"/>
                    <a:pt x="38725" y="7019"/>
                  </a:cubicBezTo>
                  <a:cubicBezTo>
                    <a:pt x="38725" y="7043"/>
                    <a:pt x="38730" y="7053"/>
                    <a:pt x="38740" y="7053"/>
                  </a:cubicBezTo>
                  <a:cubicBezTo>
                    <a:pt x="38745" y="7053"/>
                    <a:pt x="38750" y="7051"/>
                    <a:pt x="38757" y="7046"/>
                  </a:cubicBezTo>
                  <a:cubicBezTo>
                    <a:pt x="38763" y="7043"/>
                    <a:pt x="38771" y="7041"/>
                    <a:pt x="38781" y="7041"/>
                  </a:cubicBezTo>
                  <a:cubicBezTo>
                    <a:pt x="38812" y="7041"/>
                    <a:pt x="38854" y="7061"/>
                    <a:pt x="38857" y="7085"/>
                  </a:cubicBezTo>
                  <a:cubicBezTo>
                    <a:pt x="38864" y="7121"/>
                    <a:pt x="38880" y="7144"/>
                    <a:pt x="38899" y="7144"/>
                  </a:cubicBezTo>
                  <a:cubicBezTo>
                    <a:pt x="38900" y="7144"/>
                    <a:pt x="38901" y="7144"/>
                    <a:pt x="38903" y="7144"/>
                  </a:cubicBezTo>
                  <a:cubicBezTo>
                    <a:pt x="38916" y="7140"/>
                    <a:pt x="38924" y="7126"/>
                    <a:pt x="38916" y="7113"/>
                  </a:cubicBezTo>
                  <a:cubicBezTo>
                    <a:pt x="38888" y="7060"/>
                    <a:pt x="38888" y="7024"/>
                    <a:pt x="38910" y="7024"/>
                  </a:cubicBezTo>
                  <a:cubicBezTo>
                    <a:pt x="38913" y="7024"/>
                    <a:pt x="38916" y="7024"/>
                    <a:pt x="38919" y="7025"/>
                  </a:cubicBezTo>
                  <a:cubicBezTo>
                    <a:pt x="38925" y="7027"/>
                    <a:pt x="38932" y="7027"/>
                    <a:pt x="38939" y="7027"/>
                  </a:cubicBezTo>
                  <a:cubicBezTo>
                    <a:pt x="38997" y="7027"/>
                    <a:pt x="39108" y="6995"/>
                    <a:pt x="39118" y="6974"/>
                  </a:cubicBezTo>
                  <a:cubicBezTo>
                    <a:pt x="39121" y="6965"/>
                    <a:pt x="39131" y="6961"/>
                    <a:pt x="39144" y="6961"/>
                  </a:cubicBezTo>
                  <a:cubicBezTo>
                    <a:pt x="39180" y="6961"/>
                    <a:pt x="39239" y="6989"/>
                    <a:pt x="39277" y="7030"/>
                  </a:cubicBezTo>
                  <a:cubicBezTo>
                    <a:pt x="39299" y="7051"/>
                    <a:pt x="39319" y="7067"/>
                    <a:pt x="39329" y="7067"/>
                  </a:cubicBezTo>
                  <a:cubicBezTo>
                    <a:pt x="39332" y="7067"/>
                    <a:pt x="39334" y="7066"/>
                    <a:pt x="39336" y="7064"/>
                  </a:cubicBezTo>
                  <a:cubicBezTo>
                    <a:pt x="39339" y="7061"/>
                    <a:pt x="39345" y="7060"/>
                    <a:pt x="39352" y="7060"/>
                  </a:cubicBezTo>
                  <a:cubicBezTo>
                    <a:pt x="39366" y="7060"/>
                    <a:pt x="39384" y="7064"/>
                    <a:pt x="39402" y="7071"/>
                  </a:cubicBezTo>
                  <a:cubicBezTo>
                    <a:pt x="39427" y="7080"/>
                    <a:pt x="39446" y="7084"/>
                    <a:pt x="39460" y="7084"/>
                  </a:cubicBezTo>
                  <a:cubicBezTo>
                    <a:pt x="39478" y="7084"/>
                    <a:pt x="39486" y="7076"/>
                    <a:pt x="39481" y="7060"/>
                  </a:cubicBezTo>
                  <a:cubicBezTo>
                    <a:pt x="39479" y="7053"/>
                    <a:pt x="39469" y="7047"/>
                    <a:pt x="39458" y="7047"/>
                  </a:cubicBezTo>
                  <a:cubicBezTo>
                    <a:pt x="39453" y="7047"/>
                    <a:pt x="39449" y="7048"/>
                    <a:pt x="39444" y="7050"/>
                  </a:cubicBezTo>
                  <a:cubicBezTo>
                    <a:pt x="39441" y="7051"/>
                    <a:pt x="39438" y="7051"/>
                    <a:pt x="39435" y="7051"/>
                  </a:cubicBezTo>
                  <a:cubicBezTo>
                    <a:pt x="39418" y="7051"/>
                    <a:pt x="39395" y="7044"/>
                    <a:pt x="39377" y="7033"/>
                  </a:cubicBezTo>
                  <a:cubicBezTo>
                    <a:pt x="39365" y="7024"/>
                    <a:pt x="39351" y="7020"/>
                    <a:pt x="39340" y="7020"/>
                  </a:cubicBezTo>
                  <a:cubicBezTo>
                    <a:pt x="39334" y="7020"/>
                    <a:pt x="39328" y="7022"/>
                    <a:pt x="39326" y="7025"/>
                  </a:cubicBezTo>
                  <a:cubicBezTo>
                    <a:pt x="39317" y="7033"/>
                    <a:pt x="39312" y="7036"/>
                    <a:pt x="39308" y="7036"/>
                  </a:cubicBezTo>
                  <a:cubicBezTo>
                    <a:pt x="39295" y="7036"/>
                    <a:pt x="39310" y="6992"/>
                    <a:pt x="39340" y="6946"/>
                  </a:cubicBezTo>
                  <a:cubicBezTo>
                    <a:pt x="39358" y="6921"/>
                    <a:pt x="39372" y="6905"/>
                    <a:pt x="39376" y="6905"/>
                  </a:cubicBezTo>
                  <a:cubicBezTo>
                    <a:pt x="39378" y="6905"/>
                    <a:pt x="39378" y="6907"/>
                    <a:pt x="39377" y="6911"/>
                  </a:cubicBezTo>
                  <a:cubicBezTo>
                    <a:pt x="39372" y="6922"/>
                    <a:pt x="39378" y="6931"/>
                    <a:pt x="39388" y="6931"/>
                  </a:cubicBezTo>
                  <a:cubicBezTo>
                    <a:pt x="39391" y="6931"/>
                    <a:pt x="39394" y="6930"/>
                    <a:pt x="39398" y="6929"/>
                  </a:cubicBezTo>
                  <a:cubicBezTo>
                    <a:pt x="39438" y="6918"/>
                    <a:pt x="39489" y="6769"/>
                    <a:pt x="39451" y="6769"/>
                  </a:cubicBezTo>
                  <a:cubicBezTo>
                    <a:pt x="39450" y="6769"/>
                    <a:pt x="39449" y="6769"/>
                    <a:pt x="39447" y="6769"/>
                  </a:cubicBezTo>
                  <a:cubicBezTo>
                    <a:pt x="39444" y="6770"/>
                    <a:pt x="39440" y="6770"/>
                    <a:pt x="39436" y="6770"/>
                  </a:cubicBezTo>
                  <a:cubicBezTo>
                    <a:pt x="39424" y="6770"/>
                    <a:pt x="39411" y="6766"/>
                    <a:pt x="39409" y="6759"/>
                  </a:cubicBezTo>
                  <a:cubicBezTo>
                    <a:pt x="39407" y="6752"/>
                    <a:pt x="39394" y="6748"/>
                    <a:pt x="39377" y="6748"/>
                  </a:cubicBezTo>
                  <a:cubicBezTo>
                    <a:pt x="39368" y="6748"/>
                    <a:pt x="39357" y="6749"/>
                    <a:pt x="39346" y="6752"/>
                  </a:cubicBezTo>
                  <a:cubicBezTo>
                    <a:pt x="39333" y="6756"/>
                    <a:pt x="39322" y="6757"/>
                    <a:pt x="39314" y="6757"/>
                  </a:cubicBezTo>
                  <a:cubicBezTo>
                    <a:pt x="39283" y="6757"/>
                    <a:pt x="39298" y="6728"/>
                    <a:pt x="39356" y="6703"/>
                  </a:cubicBezTo>
                  <a:cubicBezTo>
                    <a:pt x="39372" y="6695"/>
                    <a:pt x="39385" y="6692"/>
                    <a:pt x="39395" y="6692"/>
                  </a:cubicBezTo>
                  <a:cubicBezTo>
                    <a:pt x="39407" y="6692"/>
                    <a:pt x="39414" y="6697"/>
                    <a:pt x="39416" y="6707"/>
                  </a:cubicBezTo>
                  <a:cubicBezTo>
                    <a:pt x="39421" y="6717"/>
                    <a:pt x="39436" y="6723"/>
                    <a:pt x="39451" y="6723"/>
                  </a:cubicBezTo>
                  <a:cubicBezTo>
                    <a:pt x="39457" y="6723"/>
                    <a:pt x="39463" y="6722"/>
                    <a:pt x="39468" y="6721"/>
                  </a:cubicBezTo>
                  <a:cubicBezTo>
                    <a:pt x="39477" y="6719"/>
                    <a:pt x="39484" y="6718"/>
                    <a:pt x="39490" y="6718"/>
                  </a:cubicBezTo>
                  <a:cubicBezTo>
                    <a:pt x="39511" y="6718"/>
                    <a:pt x="39512" y="6732"/>
                    <a:pt x="39510" y="6786"/>
                  </a:cubicBezTo>
                  <a:cubicBezTo>
                    <a:pt x="39510" y="6828"/>
                    <a:pt x="39492" y="6870"/>
                    <a:pt x="39475" y="6876"/>
                  </a:cubicBezTo>
                  <a:cubicBezTo>
                    <a:pt x="39461" y="6883"/>
                    <a:pt x="39459" y="6887"/>
                    <a:pt x="39469" y="6887"/>
                  </a:cubicBezTo>
                  <a:cubicBezTo>
                    <a:pt x="39475" y="6887"/>
                    <a:pt x="39483" y="6886"/>
                    <a:pt x="39496" y="6884"/>
                  </a:cubicBezTo>
                  <a:cubicBezTo>
                    <a:pt x="39582" y="6866"/>
                    <a:pt x="39617" y="6776"/>
                    <a:pt x="39565" y="6703"/>
                  </a:cubicBezTo>
                  <a:cubicBezTo>
                    <a:pt x="39561" y="6700"/>
                    <a:pt x="39558" y="6692"/>
                    <a:pt x="39558" y="6686"/>
                  </a:cubicBezTo>
                  <a:cubicBezTo>
                    <a:pt x="39558" y="6679"/>
                    <a:pt x="39540" y="6668"/>
                    <a:pt x="39520" y="6662"/>
                  </a:cubicBezTo>
                  <a:cubicBezTo>
                    <a:pt x="39499" y="6655"/>
                    <a:pt x="39513" y="6647"/>
                    <a:pt x="39561" y="6644"/>
                  </a:cubicBezTo>
                  <a:cubicBezTo>
                    <a:pt x="39641" y="6641"/>
                    <a:pt x="39662" y="6599"/>
                    <a:pt x="39590" y="6592"/>
                  </a:cubicBezTo>
                  <a:cubicBezTo>
                    <a:pt x="39569" y="6592"/>
                    <a:pt x="39544" y="6575"/>
                    <a:pt x="39540" y="6554"/>
                  </a:cubicBezTo>
                  <a:cubicBezTo>
                    <a:pt x="39534" y="6533"/>
                    <a:pt x="39502" y="6523"/>
                    <a:pt x="39461" y="6523"/>
                  </a:cubicBezTo>
                  <a:lnTo>
                    <a:pt x="39395" y="6523"/>
                  </a:lnTo>
                  <a:lnTo>
                    <a:pt x="39457" y="6474"/>
                  </a:lnTo>
                  <a:cubicBezTo>
                    <a:pt x="39496" y="6447"/>
                    <a:pt x="39523" y="6408"/>
                    <a:pt x="39523" y="6391"/>
                  </a:cubicBezTo>
                  <a:cubicBezTo>
                    <a:pt x="39525" y="6377"/>
                    <a:pt x="39525" y="6370"/>
                    <a:pt x="39522" y="6370"/>
                  </a:cubicBezTo>
                  <a:cubicBezTo>
                    <a:pt x="39520" y="6370"/>
                    <a:pt x="39514" y="6376"/>
                    <a:pt x="39506" y="6388"/>
                  </a:cubicBezTo>
                  <a:cubicBezTo>
                    <a:pt x="39493" y="6412"/>
                    <a:pt x="39478" y="6425"/>
                    <a:pt x="39466" y="6425"/>
                  </a:cubicBezTo>
                  <a:cubicBezTo>
                    <a:pt x="39456" y="6425"/>
                    <a:pt x="39448" y="6417"/>
                    <a:pt x="39444" y="6401"/>
                  </a:cubicBezTo>
                  <a:cubicBezTo>
                    <a:pt x="39437" y="6386"/>
                    <a:pt x="39426" y="6376"/>
                    <a:pt x="39414" y="6376"/>
                  </a:cubicBezTo>
                  <a:cubicBezTo>
                    <a:pt x="39412" y="6376"/>
                    <a:pt x="39411" y="6376"/>
                    <a:pt x="39409" y="6377"/>
                  </a:cubicBezTo>
                  <a:cubicBezTo>
                    <a:pt x="39395" y="6380"/>
                    <a:pt x="39395" y="6391"/>
                    <a:pt x="39419" y="6412"/>
                  </a:cubicBezTo>
                  <a:cubicBezTo>
                    <a:pt x="39454" y="6443"/>
                    <a:pt x="39451" y="6471"/>
                    <a:pt x="39412" y="6481"/>
                  </a:cubicBezTo>
                  <a:cubicBezTo>
                    <a:pt x="39411" y="6481"/>
                    <a:pt x="39410" y="6482"/>
                    <a:pt x="39409" y="6482"/>
                  </a:cubicBezTo>
                  <a:cubicBezTo>
                    <a:pt x="39401" y="6482"/>
                    <a:pt x="39399" y="6472"/>
                    <a:pt x="39402" y="6460"/>
                  </a:cubicBezTo>
                  <a:cubicBezTo>
                    <a:pt x="39406" y="6451"/>
                    <a:pt x="39403" y="6445"/>
                    <a:pt x="39396" y="6445"/>
                  </a:cubicBezTo>
                  <a:cubicBezTo>
                    <a:pt x="39389" y="6445"/>
                    <a:pt x="39380" y="6449"/>
                    <a:pt x="39367" y="6457"/>
                  </a:cubicBezTo>
                  <a:cubicBezTo>
                    <a:pt x="39354" y="6464"/>
                    <a:pt x="39343" y="6468"/>
                    <a:pt x="39335" y="6468"/>
                  </a:cubicBezTo>
                  <a:cubicBezTo>
                    <a:pt x="39323" y="6468"/>
                    <a:pt x="39314" y="6461"/>
                    <a:pt x="39308" y="6447"/>
                  </a:cubicBezTo>
                  <a:cubicBezTo>
                    <a:pt x="39303" y="6433"/>
                    <a:pt x="39301" y="6426"/>
                    <a:pt x="39300" y="6426"/>
                  </a:cubicBezTo>
                  <a:cubicBezTo>
                    <a:pt x="39298" y="6426"/>
                    <a:pt x="39298" y="6434"/>
                    <a:pt x="39298" y="6450"/>
                  </a:cubicBezTo>
                  <a:cubicBezTo>
                    <a:pt x="39298" y="6484"/>
                    <a:pt x="39270" y="6510"/>
                    <a:pt x="39241" y="6510"/>
                  </a:cubicBezTo>
                  <a:cubicBezTo>
                    <a:pt x="39232" y="6510"/>
                    <a:pt x="39223" y="6508"/>
                    <a:pt x="39215" y="6502"/>
                  </a:cubicBezTo>
                  <a:cubicBezTo>
                    <a:pt x="39169" y="6474"/>
                    <a:pt x="39159" y="6418"/>
                    <a:pt x="39197" y="6408"/>
                  </a:cubicBezTo>
                  <a:cubicBezTo>
                    <a:pt x="39215" y="6405"/>
                    <a:pt x="39218" y="6391"/>
                    <a:pt x="39207" y="6384"/>
                  </a:cubicBezTo>
                  <a:cubicBezTo>
                    <a:pt x="39201" y="6379"/>
                    <a:pt x="39192" y="6377"/>
                    <a:pt x="39181" y="6377"/>
                  </a:cubicBezTo>
                  <a:cubicBezTo>
                    <a:pt x="39169" y="6377"/>
                    <a:pt x="39155" y="6380"/>
                    <a:pt x="39142" y="6388"/>
                  </a:cubicBezTo>
                  <a:cubicBezTo>
                    <a:pt x="39127" y="6394"/>
                    <a:pt x="39118" y="6397"/>
                    <a:pt x="39113" y="6397"/>
                  </a:cubicBezTo>
                  <a:cubicBezTo>
                    <a:pt x="39109" y="6397"/>
                    <a:pt x="39110" y="6393"/>
                    <a:pt x="39118" y="6384"/>
                  </a:cubicBezTo>
                  <a:cubicBezTo>
                    <a:pt x="39126" y="6368"/>
                    <a:pt x="39138" y="6361"/>
                    <a:pt x="39160" y="6361"/>
                  </a:cubicBezTo>
                  <a:cubicBezTo>
                    <a:pt x="39182" y="6361"/>
                    <a:pt x="39215" y="6368"/>
                    <a:pt x="39263" y="6384"/>
                  </a:cubicBezTo>
                  <a:cubicBezTo>
                    <a:pt x="39280" y="6390"/>
                    <a:pt x="39292" y="6393"/>
                    <a:pt x="39301" y="6393"/>
                  </a:cubicBezTo>
                  <a:cubicBezTo>
                    <a:pt x="39313" y="6393"/>
                    <a:pt x="39317" y="6388"/>
                    <a:pt x="39315" y="6380"/>
                  </a:cubicBezTo>
                  <a:cubicBezTo>
                    <a:pt x="39312" y="6367"/>
                    <a:pt x="39246" y="6343"/>
                    <a:pt x="39177" y="6325"/>
                  </a:cubicBezTo>
                  <a:cubicBezTo>
                    <a:pt x="39058" y="6294"/>
                    <a:pt x="39044" y="6287"/>
                    <a:pt x="39069" y="6255"/>
                  </a:cubicBezTo>
                  <a:cubicBezTo>
                    <a:pt x="39088" y="6236"/>
                    <a:pt x="39129" y="6223"/>
                    <a:pt x="39160" y="6223"/>
                  </a:cubicBezTo>
                  <a:cubicBezTo>
                    <a:pt x="39179" y="6223"/>
                    <a:pt x="39193" y="6228"/>
                    <a:pt x="39197" y="6239"/>
                  </a:cubicBezTo>
                  <a:cubicBezTo>
                    <a:pt x="39199" y="6244"/>
                    <a:pt x="39206" y="6247"/>
                    <a:pt x="39216" y="6247"/>
                  </a:cubicBezTo>
                  <a:cubicBezTo>
                    <a:pt x="39225" y="6247"/>
                    <a:pt x="39235" y="6245"/>
                    <a:pt x="39246" y="6242"/>
                  </a:cubicBezTo>
                  <a:cubicBezTo>
                    <a:pt x="39270" y="6234"/>
                    <a:pt x="39281" y="6221"/>
                    <a:pt x="39270" y="6214"/>
                  </a:cubicBezTo>
                  <a:cubicBezTo>
                    <a:pt x="39265" y="6209"/>
                    <a:pt x="39267" y="6206"/>
                    <a:pt x="39277" y="6206"/>
                  </a:cubicBezTo>
                  <a:cubicBezTo>
                    <a:pt x="39281" y="6206"/>
                    <a:pt x="39285" y="6206"/>
                    <a:pt x="39291" y="6207"/>
                  </a:cubicBezTo>
                  <a:cubicBezTo>
                    <a:pt x="39308" y="6207"/>
                    <a:pt x="39329" y="6228"/>
                    <a:pt x="39336" y="6252"/>
                  </a:cubicBezTo>
                  <a:cubicBezTo>
                    <a:pt x="39342" y="6277"/>
                    <a:pt x="39360" y="6291"/>
                    <a:pt x="39386" y="6291"/>
                  </a:cubicBezTo>
                  <a:cubicBezTo>
                    <a:pt x="39389" y="6291"/>
                    <a:pt x="39392" y="6291"/>
                    <a:pt x="39395" y="6290"/>
                  </a:cubicBezTo>
                  <a:cubicBezTo>
                    <a:pt x="39400" y="6290"/>
                    <a:pt x="39405" y="6289"/>
                    <a:pt x="39410" y="6289"/>
                  </a:cubicBezTo>
                  <a:cubicBezTo>
                    <a:pt x="39433" y="6289"/>
                    <a:pt x="39456" y="6295"/>
                    <a:pt x="39465" y="6304"/>
                  </a:cubicBezTo>
                  <a:cubicBezTo>
                    <a:pt x="39469" y="6309"/>
                    <a:pt x="39474" y="6310"/>
                    <a:pt x="39480" y="6310"/>
                  </a:cubicBezTo>
                  <a:cubicBezTo>
                    <a:pt x="39487" y="6310"/>
                    <a:pt x="39495" y="6307"/>
                    <a:pt x="39499" y="6301"/>
                  </a:cubicBezTo>
                  <a:cubicBezTo>
                    <a:pt x="39506" y="6290"/>
                    <a:pt x="39499" y="6280"/>
                    <a:pt x="39486" y="6280"/>
                  </a:cubicBezTo>
                  <a:cubicBezTo>
                    <a:pt x="39471" y="6276"/>
                    <a:pt x="39436" y="6269"/>
                    <a:pt x="39406" y="6259"/>
                  </a:cubicBezTo>
                  <a:cubicBezTo>
                    <a:pt x="39374" y="6249"/>
                    <a:pt x="39372" y="6244"/>
                    <a:pt x="39414" y="6244"/>
                  </a:cubicBezTo>
                  <a:cubicBezTo>
                    <a:pt x="39427" y="6244"/>
                    <a:pt x="39444" y="6244"/>
                    <a:pt x="39465" y="6245"/>
                  </a:cubicBezTo>
                  <a:cubicBezTo>
                    <a:pt x="39527" y="6249"/>
                    <a:pt x="39600" y="6252"/>
                    <a:pt x="39624" y="6259"/>
                  </a:cubicBezTo>
                  <a:cubicBezTo>
                    <a:pt x="39632" y="6261"/>
                    <a:pt x="39640" y="6262"/>
                    <a:pt x="39647" y="6262"/>
                  </a:cubicBezTo>
                  <a:cubicBezTo>
                    <a:pt x="39670" y="6262"/>
                    <a:pt x="39684" y="6252"/>
                    <a:pt x="39700" y="6228"/>
                  </a:cubicBezTo>
                  <a:cubicBezTo>
                    <a:pt x="39722" y="6199"/>
                    <a:pt x="39740" y="6184"/>
                    <a:pt x="39749" y="6184"/>
                  </a:cubicBezTo>
                  <a:lnTo>
                    <a:pt x="39749" y="6184"/>
                  </a:lnTo>
                  <a:cubicBezTo>
                    <a:pt x="39757" y="6184"/>
                    <a:pt x="39757" y="6197"/>
                    <a:pt x="39742" y="6224"/>
                  </a:cubicBezTo>
                  <a:cubicBezTo>
                    <a:pt x="39725" y="6251"/>
                    <a:pt x="39722" y="6261"/>
                    <a:pt x="39738" y="6261"/>
                  </a:cubicBezTo>
                  <a:cubicBezTo>
                    <a:pt x="39745" y="6261"/>
                    <a:pt x="39757" y="6259"/>
                    <a:pt x="39773" y="6255"/>
                  </a:cubicBezTo>
                  <a:cubicBezTo>
                    <a:pt x="39804" y="6249"/>
                    <a:pt x="39825" y="6234"/>
                    <a:pt x="39822" y="6221"/>
                  </a:cubicBezTo>
                  <a:cubicBezTo>
                    <a:pt x="39820" y="6214"/>
                    <a:pt x="39821" y="6210"/>
                    <a:pt x="39825" y="6210"/>
                  </a:cubicBezTo>
                  <a:cubicBezTo>
                    <a:pt x="39828" y="6210"/>
                    <a:pt x="39834" y="6214"/>
                    <a:pt x="39843" y="6221"/>
                  </a:cubicBezTo>
                  <a:cubicBezTo>
                    <a:pt x="39851" y="6228"/>
                    <a:pt x="39857" y="6232"/>
                    <a:pt x="39862" y="6232"/>
                  </a:cubicBezTo>
                  <a:cubicBezTo>
                    <a:pt x="39868" y="6232"/>
                    <a:pt x="39872" y="6224"/>
                    <a:pt x="39874" y="6207"/>
                  </a:cubicBezTo>
                  <a:cubicBezTo>
                    <a:pt x="39876" y="6187"/>
                    <a:pt x="39872" y="6178"/>
                    <a:pt x="39857" y="6178"/>
                  </a:cubicBezTo>
                  <a:cubicBezTo>
                    <a:pt x="39848" y="6178"/>
                    <a:pt x="39836" y="6181"/>
                    <a:pt x="39819" y="6186"/>
                  </a:cubicBezTo>
                  <a:cubicBezTo>
                    <a:pt x="39818" y="6187"/>
                    <a:pt x="39817" y="6187"/>
                    <a:pt x="39816" y="6187"/>
                  </a:cubicBezTo>
                  <a:cubicBezTo>
                    <a:pt x="39808" y="6187"/>
                    <a:pt x="39788" y="6178"/>
                    <a:pt x="39769" y="6169"/>
                  </a:cubicBezTo>
                  <a:cubicBezTo>
                    <a:pt x="39752" y="6157"/>
                    <a:pt x="39722" y="6150"/>
                    <a:pt x="39697" y="6150"/>
                  </a:cubicBezTo>
                  <a:cubicBezTo>
                    <a:pt x="39692" y="6150"/>
                    <a:pt x="39687" y="6151"/>
                    <a:pt x="39683" y="6151"/>
                  </a:cubicBezTo>
                  <a:cubicBezTo>
                    <a:pt x="39673" y="6154"/>
                    <a:pt x="39663" y="6155"/>
                    <a:pt x="39655" y="6155"/>
                  </a:cubicBezTo>
                  <a:cubicBezTo>
                    <a:pt x="39640" y="6155"/>
                    <a:pt x="39630" y="6151"/>
                    <a:pt x="39627" y="6145"/>
                  </a:cubicBezTo>
                  <a:cubicBezTo>
                    <a:pt x="39626" y="6141"/>
                    <a:pt x="39621" y="6139"/>
                    <a:pt x="39615" y="6139"/>
                  </a:cubicBezTo>
                  <a:cubicBezTo>
                    <a:pt x="39605" y="6139"/>
                    <a:pt x="39590" y="6143"/>
                    <a:pt x="39575" y="6151"/>
                  </a:cubicBezTo>
                  <a:cubicBezTo>
                    <a:pt x="39559" y="6161"/>
                    <a:pt x="39549" y="6166"/>
                    <a:pt x="39546" y="6166"/>
                  </a:cubicBezTo>
                  <a:cubicBezTo>
                    <a:pt x="39542" y="6166"/>
                    <a:pt x="39546" y="6160"/>
                    <a:pt x="39555" y="6151"/>
                  </a:cubicBezTo>
                  <a:cubicBezTo>
                    <a:pt x="39576" y="6127"/>
                    <a:pt x="39557" y="6094"/>
                    <a:pt x="39526" y="6094"/>
                  </a:cubicBezTo>
                  <a:cubicBezTo>
                    <a:pt x="39522" y="6094"/>
                    <a:pt x="39518" y="6095"/>
                    <a:pt x="39513" y="6096"/>
                  </a:cubicBezTo>
                  <a:cubicBezTo>
                    <a:pt x="39499" y="6100"/>
                    <a:pt x="39496" y="6106"/>
                    <a:pt x="39506" y="6114"/>
                  </a:cubicBezTo>
                  <a:cubicBezTo>
                    <a:pt x="39516" y="6120"/>
                    <a:pt x="39506" y="6130"/>
                    <a:pt x="39489" y="6135"/>
                  </a:cubicBezTo>
                  <a:cubicBezTo>
                    <a:pt x="39487" y="6135"/>
                    <a:pt x="39485" y="6135"/>
                    <a:pt x="39483" y="6135"/>
                  </a:cubicBezTo>
                  <a:cubicBezTo>
                    <a:pt x="39436" y="6135"/>
                    <a:pt x="39290" y="6074"/>
                    <a:pt x="39284" y="6051"/>
                  </a:cubicBezTo>
                  <a:cubicBezTo>
                    <a:pt x="39281" y="6044"/>
                    <a:pt x="39236" y="6026"/>
                    <a:pt x="39187" y="6013"/>
                  </a:cubicBezTo>
                  <a:cubicBezTo>
                    <a:pt x="39135" y="5999"/>
                    <a:pt x="39090" y="5978"/>
                    <a:pt x="39086" y="5971"/>
                  </a:cubicBezTo>
                  <a:cubicBezTo>
                    <a:pt x="39081" y="5955"/>
                    <a:pt x="39113" y="5945"/>
                    <a:pt x="39149" y="5945"/>
                  </a:cubicBezTo>
                  <a:cubicBezTo>
                    <a:pt x="39167" y="5945"/>
                    <a:pt x="39186" y="5948"/>
                    <a:pt x="39201" y="5954"/>
                  </a:cubicBezTo>
                  <a:cubicBezTo>
                    <a:pt x="39216" y="5961"/>
                    <a:pt x="39237" y="5965"/>
                    <a:pt x="39254" y="5965"/>
                  </a:cubicBezTo>
                  <a:cubicBezTo>
                    <a:pt x="39260" y="5965"/>
                    <a:pt x="39265" y="5965"/>
                    <a:pt x="39270" y="5964"/>
                  </a:cubicBezTo>
                  <a:cubicBezTo>
                    <a:pt x="39274" y="5963"/>
                    <a:pt x="39278" y="5963"/>
                    <a:pt x="39283" y="5963"/>
                  </a:cubicBezTo>
                  <a:cubicBezTo>
                    <a:pt x="39295" y="5963"/>
                    <a:pt x="39306" y="5966"/>
                    <a:pt x="39308" y="5975"/>
                  </a:cubicBezTo>
                  <a:cubicBezTo>
                    <a:pt x="39311" y="5983"/>
                    <a:pt x="39324" y="5990"/>
                    <a:pt x="39338" y="5990"/>
                  </a:cubicBezTo>
                  <a:cubicBezTo>
                    <a:pt x="39341" y="5990"/>
                    <a:pt x="39344" y="5989"/>
                    <a:pt x="39346" y="5989"/>
                  </a:cubicBezTo>
                  <a:cubicBezTo>
                    <a:pt x="39349" y="5988"/>
                    <a:pt x="39352" y="5988"/>
                    <a:pt x="39356" y="5988"/>
                  </a:cubicBezTo>
                  <a:cubicBezTo>
                    <a:pt x="39377" y="5988"/>
                    <a:pt x="39414" y="5998"/>
                    <a:pt x="39447" y="6016"/>
                  </a:cubicBezTo>
                  <a:cubicBezTo>
                    <a:pt x="39482" y="6033"/>
                    <a:pt x="39500" y="6042"/>
                    <a:pt x="39506" y="6042"/>
                  </a:cubicBezTo>
                  <a:cubicBezTo>
                    <a:pt x="39513" y="6042"/>
                    <a:pt x="39507" y="6031"/>
                    <a:pt x="39492" y="6010"/>
                  </a:cubicBezTo>
                  <a:cubicBezTo>
                    <a:pt x="39477" y="5985"/>
                    <a:pt x="39473" y="5975"/>
                    <a:pt x="39482" y="5975"/>
                  </a:cubicBezTo>
                  <a:cubicBezTo>
                    <a:pt x="39488" y="5975"/>
                    <a:pt x="39498" y="5979"/>
                    <a:pt x="39513" y="5985"/>
                  </a:cubicBezTo>
                  <a:cubicBezTo>
                    <a:pt x="39530" y="5992"/>
                    <a:pt x="39542" y="5995"/>
                    <a:pt x="39551" y="5995"/>
                  </a:cubicBezTo>
                  <a:cubicBezTo>
                    <a:pt x="39563" y="5995"/>
                    <a:pt x="39570" y="5988"/>
                    <a:pt x="39579" y="5971"/>
                  </a:cubicBezTo>
                  <a:cubicBezTo>
                    <a:pt x="39587" y="5955"/>
                    <a:pt x="39591" y="5948"/>
                    <a:pt x="39588" y="5948"/>
                  </a:cubicBezTo>
                  <a:lnTo>
                    <a:pt x="39588" y="5948"/>
                  </a:lnTo>
                  <a:cubicBezTo>
                    <a:pt x="39587" y="5948"/>
                    <a:pt x="39583" y="5951"/>
                    <a:pt x="39575" y="5957"/>
                  </a:cubicBezTo>
                  <a:cubicBezTo>
                    <a:pt x="39571" y="5962"/>
                    <a:pt x="39567" y="5964"/>
                    <a:pt x="39563" y="5964"/>
                  </a:cubicBezTo>
                  <a:cubicBezTo>
                    <a:pt x="39553" y="5964"/>
                    <a:pt x="39546" y="5947"/>
                    <a:pt x="39540" y="5909"/>
                  </a:cubicBezTo>
                  <a:cubicBezTo>
                    <a:pt x="39534" y="5839"/>
                    <a:pt x="39527" y="5836"/>
                    <a:pt x="39419" y="5822"/>
                  </a:cubicBezTo>
                  <a:cubicBezTo>
                    <a:pt x="39305" y="5808"/>
                    <a:pt x="39257" y="5776"/>
                    <a:pt x="39322" y="5760"/>
                  </a:cubicBezTo>
                  <a:cubicBezTo>
                    <a:pt x="39340" y="5756"/>
                    <a:pt x="39356" y="5739"/>
                    <a:pt x="39364" y="5725"/>
                  </a:cubicBezTo>
                  <a:cubicBezTo>
                    <a:pt x="39366" y="5713"/>
                    <a:pt x="39365" y="5708"/>
                    <a:pt x="39360" y="5708"/>
                  </a:cubicBezTo>
                  <a:cubicBezTo>
                    <a:pt x="39356" y="5708"/>
                    <a:pt x="39349" y="5712"/>
                    <a:pt x="39340" y="5718"/>
                  </a:cubicBezTo>
                  <a:cubicBezTo>
                    <a:pt x="39327" y="5726"/>
                    <a:pt x="39316" y="5731"/>
                    <a:pt x="39309" y="5731"/>
                  </a:cubicBezTo>
                  <a:cubicBezTo>
                    <a:pt x="39304" y="5731"/>
                    <a:pt x="39302" y="5729"/>
                    <a:pt x="39302" y="5725"/>
                  </a:cubicBezTo>
                  <a:cubicBezTo>
                    <a:pt x="39298" y="5714"/>
                    <a:pt x="39263" y="5704"/>
                    <a:pt x="39225" y="5701"/>
                  </a:cubicBezTo>
                  <a:cubicBezTo>
                    <a:pt x="39166" y="5693"/>
                    <a:pt x="39162" y="5687"/>
                    <a:pt x="39190" y="5662"/>
                  </a:cubicBezTo>
                  <a:cubicBezTo>
                    <a:pt x="39205" y="5649"/>
                    <a:pt x="39227" y="5642"/>
                    <a:pt x="39251" y="5642"/>
                  </a:cubicBezTo>
                  <a:cubicBezTo>
                    <a:pt x="39260" y="5642"/>
                    <a:pt x="39268" y="5643"/>
                    <a:pt x="39277" y="5645"/>
                  </a:cubicBezTo>
                  <a:cubicBezTo>
                    <a:pt x="39285" y="5646"/>
                    <a:pt x="39293" y="5646"/>
                    <a:pt x="39301" y="5646"/>
                  </a:cubicBezTo>
                  <a:cubicBezTo>
                    <a:pt x="39322" y="5646"/>
                    <a:pt x="39343" y="5643"/>
                    <a:pt x="39353" y="5638"/>
                  </a:cubicBezTo>
                  <a:cubicBezTo>
                    <a:pt x="39367" y="5631"/>
                    <a:pt x="39406" y="5627"/>
                    <a:pt x="39436" y="5627"/>
                  </a:cubicBezTo>
                  <a:cubicBezTo>
                    <a:pt x="39440" y="5628"/>
                    <a:pt x="39443" y="5628"/>
                    <a:pt x="39446" y="5628"/>
                  </a:cubicBezTo>
                  <a:cubicBezTo>
                    <a:pt x="39505" y="5628"/>
                    <a:pt x="39526" y="5597"/>
                    <a:pt x="39506" y="5538"/>
                  </a:cubicBezTo>
                  <a:cubicBezTo>
                    <a:pt x="39503" y="5521"/>
                    <a:pt x="39496" y="5513"/>
                    <a:pt x="39482" y="5513"/>
                  </a:cubicBezTo>
                  <a:cubicBezTo>
                    <a:pt x="39468" y="5513"/>
                    <a:pt x="39448" y="5520"/>
                    <a:pt x="39416" y="5534"/>
                  </a:cubicBezTo>
                  <a:cubicBezTo>
                    <a:pt x="39389" y="5544"/>
                    <a:pt x="39372" y="5549"/>
                    <a:pt x="39365" y="5549"/>
                  </a:cubicBezTo>
                  <a:cubicBezTo>
                    <a:pt x="39360" y="5549"/>
                    <a:pt x="39361" y="5545"/>
                    <a:pt x="39371" y="5538"/>
                  </a:cubicBezTo>
                  <a:cubicBezTo>
                    <a:pt x="39406" y="5513"/>
                    <a:pt x="39402" y="5510"/>
                    <a:pt x="39346" y="5503"/>
                  </a:cubicBezTo>
                  <a:cubicBezTo>
                    <a:pt x="39287" y="5496"/>
                    <a:pt x="39267" y="5472"/>
                    <a:pt x="39273" y="5409"/>
                  </a:cubicBezTo>
                  <a:cubicBezTo>
                    <a:pt x="39277" y="5388"/>
                    <a:pt x="39273" y="5357"/>
                    <a:pt x="39267" y="5323"/>
                  </a:cubicBezTo>
                  <a:cubicBezTo>
                    <a:pt x="39260" y="5295"/>
                    <a:pt x="39282" y="5276"/>
                    <a:pt x="39304" y="5276"/>
                  </a:cubicBezTo>
                  <a:cubicBezTo>
                    <a:pt x="39317" y="5276"/>
                    <a:pt x="39330" y="5284"/>
                    <a:pt x="39336" y="5302"/>
                  </a:cubicBezTo>
                  <a:cubicBezTo>
                    <a:pt x="39342" y="5316"/>
                    <a:pt x="39335" y="5327"/>
                    <a:pt x="39324" y="5327"/>
                  </a:cubicBezTo>
                  <a:cubicBezTo>
                    <a:pt x="39322" y="5327"/>
                    <a:pt x="39321" y="5326"/>
                    <a:pt x="39319" y="5326"/>
                  </a:cubicBezTo>
                  <a:cubicBezTo>
                    <a:pt x="39316" y="5325"/>
                    <a:pt x="39313" y="5325"/>
                    <a:pt x="39310" y="5325"/>
                  </a:cubicBezTo>
                  <a:cubicBezTo>
                    <a:pt x="39301" y="5325"/>
                    <a:pt x="39296" y="5329"/>
                    <a:pt x="39302" y="5339"/>
                  </a:cubicBezTo>
                  <a:cubicBezTo>
                    <a:pt x="39303" y="5346"/>
                    <a:pt x="39308" y="5349"/>
                    <a:pt x="39318" y="5349"/>
                  </a:cubicBezTo>
                  <a:cubicBezTo>
                    <a:pt x="39333" y="5349"/>
                    <a:pt x="39360" y="5341"/>
                    <a:pt x="39398" y="5326"/>
                  </a:cubicBezTo>
                  <a:cubicBezTo>
                    <a:pt x="39469" y="5299"/>
                    <a:pt x="39517" y="5271"/>
                    <a:pt x="39494" y="5271"/>
                  </a:cubicBezTo>
                  <a:cubicBezTo>
                    <a:pt x="39490" y="5271"/>
                    <a:pt x="39484" y="5272"/>
                    <a:pt x="39475" y="5274"/>
                  </a:cubicBezTo>
                  <a:cubicBezTo>
                    <a:pt x="39472" y="5274"/>
                    <a:pt x="39469" y="5275"/>
                    <a:pt x="39466" y="5275"/>
                  </a:cubicBezTo>
                  <a:cubicBezTo>
                    <a:pt x="39438" y="5275"/>
                    <a:pt x="39429" y="5227"/>
                    <a:pt x="39457" y="5208"/>
                  </a:cubicBezTo>
                  <a:cubicBezTo>
                    <a:pt x="39478" y="5198"/>
                    <a:pt x="39468" y="5184"/>
                    <a:pt x="39430" y="5163"/>
                  </a:cubicBezTo>
                  <a:cubicBezTo>
                    <a:pt x="39385" y="5139"/>
                    <a:pt x="39381" y="5131"/>
                    <a:pt x="39409" y="5115"/>
                  </a:cubicBezTo>
                  <a:cubicBezTo>
                    <a:pt x="39426" y="5100"/>
                    <a:pt x="39430" y="5069"/>
                    <a:pt x="39419" y="5027"/>
                  </a:cubicBezTo>
                  <a:cubicBezTo>
                    <a:pt x="39410" y="4998"/>
                    <a:pt x="39402" y="4983"/>
                    <a:pt x="39396" y="4983"/>
                  </a:cubicBezTo>
                  <a:cubicBezTo>
                    <a:pt x="39393" y="4983"/>
                    <a:pt x="39390" y="4986"/>
                    <a:pt x="39388" y="4993"/>
                  </a:cubicBezTo>
                  <a:cubicBezTo>
                    <a:pt x="39384" y="5008"/>
                    <a:pt x="39379" y="5015"/>
                    <a:pt x="39369" y="5015"/>
                  </a:cubicBezTo>
                  <a:cubicBezTo>
                    <a:pt x="39361" y="5015"/>
                    <a:pt x="39349" y="5011"/>
                    <a:pt x="39332" y="5003"/>
                  </a:cubicBezTo>
                  <a:cubicBezTo>
                    <a:pt x="39270" y="4972"/>
                    <a:pt x="39270" y="4965"/>
                    <a:pt x="39329" y="4955"/>
                  </a:cubicBezTo>
                  <a:cubicBezTo>
                    <a:pt x="39332" y="4954"/>
                    <a:pt x="39336" y="4954"/>
                    <a:pt x="39339" y="4954"/>
                  </a:cubicBezTo>
                  <a:cubicBezTo>
                    <a:pt x="39364" y="4954"/>
                    <a:pt x="39397" y="4964"/>
                    <a:pt x="39416" y="4979"/>
                  </a:cubicBezTo>
                  <a:cubicBezTo>
                    <a:pt x="39430" y="4988"/>
                    <a:pt x="39440" y="4992"/>
                    <a:pt x="39448" y="4992"/>
                  </a:cubicBezTo>
                  <a:cubicBezTo>
                    <a:pt x="39456" y="4992"/>
                    <a:pt x="39461" y="4988"/>
                    <a:pt x="39465" y="4979"/>
                  </a:cubicBezTo>
                  <a:cubicBezTo>
                    <a:pt x="39468" y="4965"/>
                    <a:pt x="39489" y="4955"/>
                    <a:pt x="39510" y="4955"/>
                  </a:cubicBezTo>
                  <a:cubicBezTo>
                    <a:pt x="39513" y="4955"/>
                    <a:pt x="39516" y="4955"/>
                    <a:pt x="39519" y="4955"/>
                  </a:cubicBezTo>
                  <a:cubicBezTo>
                    <a:pt x="39540" y="4955"/>
                    <a:pt x="39538" y="4943"/>
                    <a:pt x="39516" y="4902"/>
                  </a:cubicBezTo>
                  <a:cubicBezTo>
                    <a:pt x="39496" y="4865"/>
                    <a:pt x="39492" y="4844"/>
                    <a:pt x="39510" y="4836"/>
                  </a:cubicBezTo>
                  <a:cubicBezTo>
                    <a:pt x="39531" y="4830"/>
                    <a:pt x="39527" y="4826"/>
                    <a:pt x="39506" y="4826"/>
                  </a:cubicBezTo>
                  <a:cubicBezTo>
                    <a:pt x="39492" y="4823"/>
                    <a:pt x="39478" y="4809"/>
                    <a:pt x="39481" y="4791"/>
                  </a:cubicBezTo>
                  <a:cubicBezTo>
                    <a:pt x="39484" y="4777"/>
                    <a:pt x="39490" y="4770"/>
                    <a:pt x="39513" y="4770"/>
                  </a:cubicBezTo>
                  <a:cubicBezTo>
                    <a:pt x="39530" y="4770"/>
                    <a:pt x="39555" y="4774"/>
                    <a:pt x="39593" y="4781"/>
                  </a:cubicBezTo>
                  <a:cubicBezTo>
                    <a:pt x="39652" y="4791"/>
                    <a:pt x="39707" y="4806"/>
                    <a:pt x="39721" y="4816"/>
                  </a:cubicBezTo>
                  <a:cubicBezTo>
                    <a:pt x="39727" y="4820"/>
                    <a:pt x="39734" y="4823"/>
                    <a:pt x="39737" y="4823"/>
                  </a:cubicBezTo>
                  <a:cubicBezTo>
                    <a:pt x="39739" y="4823"/>
                    <a:pt x="39740" y="4822"/>
                    <a:pt x="39739" y="4819"/>
                  </a:cubicBezTo>
                  <a:cubicBezTo>
                    <a:pt x="39735" y="4809"/>
                    <a:pt x="39710" y="4785"/>
                    <a:pt x="39683" y="4764"/>
                  </a:cubicBezTo>
                  <a:cubicBezTo>
                    <a:pt x="39655" y="4743"/>
                    <a:pt x="39641" y="4722"/>
                    <a:pt x="39652" y="4719"/>
                  </a:cubicBezTo>
                  <a:cubicBezTo>
                    <a:pt x="39662" y="4715"/>
                    <a:pt x="39648" y="4705"/>
                    <a:pt x="39620" y="4694"/>
                  </a:cubicBezTo>
                  <a:cubicBezTo>
                    <a:pt x="39590" y="4684"/>
                    <a:pt x="39579" y="4673"/>
                    <a:pt x="39593" y="4660"/>
                  </a:cubicBezTo>
                  <a:cubicBezTo>
                    <a:pt x="39599" y="4654"/>
                    <a:pt x="39612" y="4650"/>
                    <a:pt x="39626" y="4650"/>
                  </a:cubicBezTo>
                  <a:cubicBezTo>
                    <a:pt x="39637" y="4650"/>
                    <a:pt x="39648" y="4652"/>
                    <a:pt x="39659" y="4657"/>
                  </a:cubicBezTo>
                  <a:cubicBezTo>
                    <a:pt x="39674" y="4662"/>
                    <a:pt x="39683" y="4665"/>
                    <a:pt x="39687" y="4665"/>
                  </a:cubicBezTo>
                  <a:cubicBezTo>
                    <a:pt x="39694" y="4665"/>
                    <a:pt x="39689" y="4658"/>
                    <a:pt x="39676" y="4639"/>
                  </a:cubicBezTo>
                  <a:cubicBezTo>
                    <a:pt x="39662" y="4622"/>
                    <a:pt x="39655" y="4594"/>
                    <a:pt x="39665" y="4573"/>
                  </a:cubicBezTo>
                  <a:cubicBezTo>
                    <a:pt x="39673" y="4556"/>
                    <a:pt x="39673" y="4532"/>
                    <a:pt x="39659" y="4514"/>
                  </a:cubicBezTo>
                  <a:cubicBezTo>
                    <a:pt x="39645" y="4500"/>
                    <a:pt x="39645" y="4486"/>
                    <a:pt x="39659" y="4483"/>
                  </a:cubicBezTo>
                  <a:cubicBezTo>
                    <a:pt x="39690" y="4476"/>
                    <a:pt x="39652" y="4372"/>
                    <a:pt x="39610" y="4351"/>
                  </a:cubicBezTo>
                  <a:cubicBezTo>
                    <a:pt x="39585" y="4337"/>
                    <a:pt x="39582" y="4333"/>
                    <a:pt x="39603" y="4327"/>
                  </a:cubicBezTo>
                  <a:cubicBezTo>
                    <a:pt x="39617" y="4323"/>
                    <a:pt x="39624" y="4306"/>
                    <a:pt x="39620" y="4289"/>
                  </a:cubicBezTo>
                  <a:cubicBezTo>
                    <a:pt x="39616" y="4278"/>
                    <a:pt x="39610" y="4272"/>
                    <a:pt x="39604" y="4272"/>
                  </a:cubicBezTo>
                  <a:cubicBezTo>
                    <a:pt x="39600" y="4272"/>
                    <a:pt x="39597" y="4274"/>
                    <a:pt x="39593" y="4278"/>
                  </a:cubicBezTo>
                  <a:cubicBezTo>
                    <a:pt x="39591" y="4280"/>
                    <a:pt x="39588" y="4281"/>
                    <a:pt x="39585" y="4281"/>
                  </a:cubicBezTo>
                  <a:cubicBezTo>
                    <a:pt x="39575" y="4281"/>
                    <a:pt x="39563" y="4267"/>
                    <a:pt x="39558" y="4244"/>
                  </a:cubicBezTo>
                  <a:cubicBezTo>
                    <a:pt x="39549" y="4215"/>
                    <a:pt x="39551" y="4198"/>
                    <a:pt x="39564" y="4198"/>
                  </a:cubicBezTo>
                  <a:cubicBezTo>
                    <a:pt x="39566" y="4198"/>
                    <a:pt x="39567" y="4198"/>
                    <a:pt x="39569" y="4199"/>
                  </a:cubicBezTo>
                  <a:cubicBezTo>
                    <a:pt x="39572" y="4199"/>
                    <a:pt x="39575" y="4199"/>
                    <a:pt x="39578" y="4199"/>
                  </a:cubicBezTo>
                  <a:cubicBezTo>
                    <a:pt x="39591" y="4199"/>
                    <a:pt x="39585" y="4191"/>
                    <a:pt x="39561" y="4170"/>
                  </a:cubicBezTo>
                  <a:cubicBezTo>
                    <a:pt x="39531" y="4139"/>
                    <a:pt x="39531" y="4136"/>
                    <a:pt x="39582" y="4132"/>
                  </a:cubicBezTo>
                  <a:cubicBezTo>
                    <a:pt x="39631" y="4125"/>
                    <a:pt x="39638" y="4119"/>
                    <a:pt x="39617" y="4066"/>
                  </a:cubicBezTo>
                  <a:cubicBezTo>
                    <a:pt x="39603" y="4028"/>
                    <a:pt x="39579" y="4004"/>
                    <a:pt x="39544" y="3997"/>
                  </a:cubicBezTo>
                  <a:cubicBezTo>
                    <a:pt x="39533" y="3995"/>
                    <a:pt x="39525" y="3994"/>
                    <a:pt x="39519" y="3994"/>
                  </a:cubicBezTo>
                  <a:cubicBezTo>
                    <a:pt x="39508" y="3994"/>
                    <a:pt x="39507" y="3997"/>
                    <a:pt x="39516" y="4004"/>
                  </a:cubicBezTo>
                  <a:cubicBezTo>
                    <a:pt x="39539" y="4024"/>
                    <a:pt x="39522" y="4045"/>
                    <a:pt x="39491" y="4045"/>
                  </a:cubicBezTo>
                  <a:cubicBezTo>
                    <a:pt x="39485" y="4045"/>
                    <a:pt x="39478" y="4044"/>
                    <a:pt x="39471" y="4042"/>
                  </a:cubicBezTo>
                  <a:cubicBezTo>
                    <a:pt x="39444" y="4035"/>
                    <a:pt x="39419" y="4004"/>
                    <a:pt x="39395" y="3949"/>
                  </a:cubicBezTo>
                  <a:cubicBezTo>
                    <a:pt x="39392" y="3943"/>
                    <a:pt x="39380" y="3940"/>
                    <a:pt x="39367" y="3940"/>
                  </a:cubicBezTo>
                  <a:cubicBezTo>
                    <a:pt x="39363" y="3940"/>
                    <a:pt x="39358" y="3940"/>
                    <a:pt x="39353" y="3941"/>
                  </a:cubicBezTo>
                  <a:cubicBezTo>
                    <a:pt x="39348" y="3943"/>
                    <a:pt x="39343" y="3944"/>
                    <a:pt x="39338" y="3944"/>
                  </a:cubicBezTo>
                  <a:cubicBezTo>
                    <a:pt x="39301" y="3944"/>
                    <a:pt x="39303" y="3893"/>
                    <a:pt x="39346" y="3841"/>
                  </a:cubicBezTo>
                  <a:cubicBezTo>
                    <a:pt x="39378" y="3804"/>
                    <a:pt x="39397" y="3790"/>
                    <a:pt x="39425" y="3790"/>
                  </a:cubicBezTo>
                  <a:cubicBezTo>
                    <a:pt x="39431" y="3790"/>
                    <a:pt x="39437" y="3791"/>
                    <a:pt x="39444" y="3792"/>
                  </a:cubicBezTo>
                  <a:cubicBezTo>
                    <a:pt x="39454" y="3794"/>
                    <a:pt x="39463" y="3796"/>
                    <a:pt x="39469" y="3796"/>
                  </a:cubicBezTo>
                  <a:cubicBezTo>
                    <a:pt x="39482" y="3796"/>
                    <a:pt x="39488" y="3791"/>
                    <a:pt x="39486" y="3782"/>
                  </a:cubicBezTo>
                  <a:cubicBezTo>
                    <a:pt x="39482" y="3773"/>
                    <a:pt x="39487" y="3764"/>
                    <a:pt x="39495" y="3764"/>
                  </a:cubicBezTo>
                  <a:cubicBezTo>
                    <a:pt x="39496" y="3764"/>
                    <a:pt x="39498" y="3764"/>
                    <a:pt x="39499" y="3765"/>
                  </a:cubicBezTo>
                  <a:cubicBezTo>
                    <a:pt x="39500" y="3765"/>
                    <a:pt x="39500" y="3765"/>
                    <a:pt x="39501" y="3765"/>
                  </a:cubicBezTo>
                  <a:cubicBezTo>
                    <a:pt x="39510" y="3765"/>
                    <a:pt x="39513" y="3742"/>
                    <a:pt x="39506" y="3709"/>
                  </a:cubicBezTo>
                  <a:cubicBezTo>
                    <a:pt x="39496" y="3674"/>
                    <a:pt x="39502" y="3632"/>
                    <a:pt x="39513" y="3612"/>
                  </a:cubicBezTo>
                  <a:cubicBezTo>
                    <a:pt x="39527" y="3591"/>
                    <a:pt x="39534" y="3563"/>
                    <a:pt x="39531" y="3549"/>
                  </a:cubicBezTo>
                  <a:cubicBezTo>
                    <a:pt x="39529" y="3544"/>
                    <a:pt x="39527" y="3541"/>
                    <a:pt x="39525" y="3541"/>
                  </a:cubicBezTo>
                  <a:cubicBezTo>
                    <a:pt x="39521" y="3541"/>
                    <a:pt x="39516" y="3548"/>
                    <a:pt x="39510" y="3563"/>
                  </a:cubicBezTo>
                  <a:cubicBezTo>
                    <a:pt x="39505" y="3575"/>
                    <a:pt x="39502" y="3581"/>
                    <a:pt x="39500" y="3581"/>
                  </a:cubicBezTo>
                  <a:cubicBezTo>
                    <a:pt x="39496" y="3581"/>
                    <a:pt x="39494" y="3569"/>
                    <a:pt x="39492" y="3542"/>
                  </a:cubicBezTo>
                  <a:cubicBezTo>
                    <a:pt x="39489" y="3501"/>
                    <a:pt x="39478" y="3487"/>
                    <a:pt x="39440" y="3487"/>
                  </a:cubicBezTo>
                  <a:cubicBezTo>
                    <a:pt x="39437" y="3487"/>
                    <a:pt x="39434" y="3487"/>
                    <a:pt x="39432" y="3487"/>
                  </a:cubicBezTo>
                  <a:cubicBezTo>
                    <a:pt x="39408" y="3487"/>
                    <a:pt x="39387" y="3471"/>
                    <a:pt x="39377" y="3449"/>
                  </a:cubicBezTo>
                  <a:cubicBezTo>
                    <a:pt x="39371" y="3428"/>
                    <a:pt x="39340" y="3397"/>
                    <a:pt x="39308" y="3379"/>
                  </a:cubicBezTo>
                  <a:cubicBezTo>
                    <a:pt x="39277" y="3366"/>
                    <a:pt x="39242" y="3328"/>
                    <a:pt x="39236" y="3299"/>
                  </a:cubicBezTo>
                  <a:cubicBezTo>
                    <a:pt x="39201" y="3192"/>
                    <a:pt x="39135" y="3147"/>
                    <a:pt x="38951" y="3116"/>
                  </a:cubicBezTo>
                  <a:cubicBezTo>
                    <a:pt x="38857" y="3102"/>
                    <a:pt x="38736" y="3067"/>
                    <a:pt x="38684" y="3040"/>
                  </a:cubicBezTo>
                  <a:cubicBezTo>
                    <a:pt x="38594" y="2995"/>
                    <a:pt x="38486" y="2977"/>
                    <a:pt x="38299" y="2977"/>
                  </a:cubicBezTo>
                  <a:cubicBezTo>
                    <a:pt x="38247" y="2977"/>
                    <a:pt x="38104" y="2963"/>
                    <a:pt x="37987" y="2945"/>
                  </a:cubicBezTo>
                  <a:cubicBezTo>
                    <a:pt x="37869" y="2929"/>
                    <a:pt x="37719" y="2908"/>
                    <a:pt x="37657" y="2900"/>
                  </a:cubicBezTo>
                  <a:cubicBezTo>
                    <a:pt x="37595" y="2894"/>
                    <a:pt x="37476" y="2880"/>
                    <a:pt x="37393" y="2866"/>
                  </a:cubicBezTo>
                  <a:cubicBezTo>
                    <a:pt x="37272" y="2849"/>
                    <a:pt x="36727" y="2783"/>
                    <a:pt x="36488" y="2758"/>
                  </a:cubicBezTo>
                  <a:cubicBezTo>
                    <a:pt x="36460" y="2755"/>
                    <a:pt x="36311" y="2745"/>
                    <a:pt x="36155" y="2734"/>
                  </a:cubicBezTo>
                  <a:cubicBezTo>
                    <a:pt x="35968" y="2721"/>
                    <a:pt x="35864" y="2703"/>
                    <a:pt x="35849" y="2682"/>
                  </a:cubicBezTo>
                  <a:cubicBezTo>
                    <a:pt x="35841" y="2669"/>
                    <a:pt x="35828" y="2662"/>
                    <a:pt x="35816" y="2662"/>
                  </a:cubicBezTo>
                  <a:cubicBezTo>
                    <a:pt x="35812" y="2662"/>
                    <a:pt x="35808" y="2663"/>
                    <a:pt x="35804" y="2665"/>
                  </a:cubicBezTo>
                  <a:cubicBezTo>
                    <a:pt x="35799" y="2669"/>
                    <a:pt x="35793" y="2670"/>
                    <a:pt x="35788" y="2670"/>
                  </a:cubicBezTo>
                  <a:cubicBezTo>
                    <a:pt x="35757" y="2670"/>
                    <a:pt x="35729" y="2622"/>
                    <a:pt x="35755" y="2599"/>
                  </a:cubicBezTo>
                  <a:cubicBezTo>
                    <a:pt x="35773" y="2585"/>
                    <a:pt x="35773" y="2561"/>
                    <a:pt x="35755" y="2537"/>
                  </a:cubicBezTo>
                  <a:cubicBezTo>
                    <a:pt x="35743" y="2518"/>
                    <a:pt x="35737" y="2508"/>
                    <a:pt x="35732" y="2508"/>
                  </a:cubicBezTo>
                  <a:cubicBezTo>
                    <a:pt x="35726" y="2508"/>
                    <a:pt x="35721" y="2519"/>
                    <a:pt x="35710" y="2540"/>
                  </a:cubicBezTo>
                  <a:cubicBezTo>
                    <a:pt x="35703" y="2557"/>
                    <a:pt x="35696" y="2567"/>
                    <a:pt x="35691" y="2567"/>
                  </a:cubicBezTo>
                  <a:cubicBezTo>
                    <a:pt x="35689" y="2567"/>
                    <a:pt x="35687" y="2565"/>
                    <a:pt x="35686" y="2561"/>
                  </a:cubicBezTo>
                  <a:cubicBezTo>
                    <a:pt x="35683" y="2550"/>
                    <a:pt x="35669" y="2526"/>
                    <a:pt x="35655" y="2512"/>
                  </a:cubicBezTo>
                  <a:cubicBezTo>
                    <a:pt x="35641" y="2495"/>
                    <a:pt x="35643" y="2487"/>
                    <a:pt x="35661" y="2487"/>
                  </a:cubicBezTo>
                  <a:cubicBezTo>
                    <a:pt x="35664" y="2487"/>
                    <a:pt x="35668" y="2487"/>
                    <a:pt x="35672" y="2488"/>
                  </a:cubicBezTo>
                  <a:cubicBezTo>
                    <a:pt x="35697" y="2488"/>
                    <a:pt x="35707" y="2481"/>
                    <a:pt x="35700" y="2460"/>
                  </a:cubicBezTo>
                  <a:cubicBezTo>
                    <a:pt x="35697" y="2445"/>
                    <a:pt x="35681" y="2435"/>
                    <a:pt x="35666" y="2435"/>
                  </a:cubicBezTo>
                  <a:cubicBezTo>
                    <a:pt x="35663" y="2435"/>
                    <a:pt x="35661" y="2435"/>
                    <a:pt x="35659" y="2436"/>
                  </a:cubicBezTo>
                  <a:cubicBezTo>
                    <a:pt x="35651" y="2438"/>
                    <a:pt x="35645" y="2439"/>
                    <a:pt x="35639" y="2439"/>
                  </a:cubicBezTo>
                  <a:cubicBezTo>
                    <a:pt x="35602" y="2439"/>
                    <a:pt x="35614" y="2399"/>
                    <a:pt x="35669" y="2367"/>
                  </a:cubicBezTo>
                  <a:cubicBezTo>
                    <a:pt x="35728" y="2332"/>
                    <a:pt x="35728" y="2276"/>
                    <a:pt x="35672" y="2255"/>
                  </a:cubicBezTo>
                  <a:cubicBezTo>
                    <a:pt x="35659" y="2252"/>
                    <a:pt x="35659" y="2245"/>
                    <a:pt x="35680" y="2238"/>
                  </a:cubicBezTo>
                  <a:cubicBezTo>
                    <a:pt x="35697" y="2234"/>
                    <a:pt x="35672" y="2214"/>
                    <a:pt x="35617" y="2193"/>
                  </a:cubicBezTo>
                  <a:cubicBezTo>
                    <a:pt x="35530" y="2154"/>
                    <a:pt x="35526" y="2148"/>
                    <a:pt x="35544" y="2096"/>
                  </a:cubicBezTo>
                  <a:cubicBezTo>
                    <a:pt x="35568" y="2034"/>
                    <a:pt x="35551" y="1930"/>
                    <a:pt x="35520" y="1901"/>
                  </a:cubicBezTo>
                  <a:cubicBezTo>
                    <a:pt x="35505" y="1891"/>
                    <a:pt x="35516" y="1850"/>
                    <a:pt x="35544" y="1801"/>
                  </a:cubicBezTo>
                  <a:cubicBezTo>
                    <a:pt x="35585" y="1728"/>
                    <a:pt x="35592" y="1675"/>
                    <a:pt x="35563" y="1675"/>
                  </a:cubicBezTo>
                  <a:cubicBezTo>
                    <a:pt x="35560" y="1675"/>
                    <a:pt x="35558" y="1675"/>
                    <a:pt x="35555" y="1676"/>
                  </a:cubicBezTo>
                  <a:cubicBezTo>
                    <a:pt x="35544" y="1676"/>
                    <a:pt x="35520" y="1701"/>
                    <a:pt x="35505" y="1721"/>
                  </a:cubicBezTo>
                  <a:cubicBezTo>
                    <a:pt x="35493" y="1740"/>
                    <a:pt x="35487" y="1750"/>
                    <a:pt x="35481" y="1750"/>
                  </a:cubicBezTo>
                  <a:cubicBezTo>
                    <a:pt x="35476" y="1750"/>
                    <a:pt x="35473" y="1740"/>
                    <a:pt x="35468" y="1721"/>
                  </a:cubicBezTo>
                  <a:cubicBezTo>
                    <a:pt x="35461" y="1696"/>
                    <a:pt x="35468" y="1676"/>
                    <a:pt x="35489" y="1672"/>
                  </a:cubicBezTo>
                  <a:cubicBezTo>
                    <a:pt x="35505" y="1666"/>
                    <a:pt x="35520" y="1655"/>
                    <a:pt x="35516" y="1642"/>
                  </a:cubicBezTo>
                  <a:cubicBezTo>
                    <a:pt x="35514" y="1635"/>
                    <a:pt x="35508" y="1632"/>
                    <a:pt x="35499" y="1632"/>
                  </a:cubicBezTo>
                  <a:cubicBezTo>
                    <a:pt x="35492" y="1632"/>
                    <a:pt x="35484" y="1634"/>
                    <a:pt x="35475" y="1638"/>
                  </a:cubicBezTo>
                  <a:cubicBezTo>
                    <a:pt x="35468" y="1640"/>
                    <a:pt x="35461" y="1641"/>
                    <a:pt x="35454" y="1641"/>
                  </a:cubicBezTo>
                  <a:cubicBezTo>
                    <a:pt x="35439" y="1641"/>
                    <a:pt x="35426" y="1637"/>
                    <a:pt x="35419" y="1627"/>
                  </a:cubicBezTo>
                  <a:cubicBezTo>
                    <a:pt x="35406" y="1607"/>
                    <a:pt x="35412" y="1600"/>
                    <a:pt x="35447" y="1600"/>
                  </a:cubicBezTo>
                  <a:cubicBezTo>
                    <a:pt x="35513" y="1600"/>
                    <a:pt x="35544" y="1502"/>
                    <a:pt x="35492" y="1472"/>
                  </a:cubicBezTo>
                  <a:cubicBezTo>
                    <a:pt x="35471" y="1461"/>
                    <a:pt x="35457" y="1437"/>
                    <a:pt x="35457" y="1416"/>
                  </a:cubicBezTo>
                  <a:cubicBezTo>
                    <a:pt x="35461" y="1398"/>
                    <a:pt x="35451" y="1381"/>
                    <a:pt x="35433" y="1378"/>
                  </a:cubicBezTo>
                  <a:cubicBezTo>
                    <a:pt x="35419" y="1374"/>
                    <a:pt x="35398" y="1350"/>
                    <a:pt x="35391" y="1326"/>
                  </a:cubicBezTo>
                  <a:cubicBezTo>
                    <a:pt x="35380" y="1289"/>
                    <a:pt x="35365" y="1272"/>
                    <a:pt x="35346" y="1272"/>
                  </a:cubicBezTo>
                  <a:cubicBezTo>
                    <a:pt x="35337" y="1272"/>
                    <a:pt x="35327" y="1276"/>
                    <a:pt x="35315" y="1284"/>
                  </a:cubicBezTo>
                  <a:cubicBezTo>
                    <a:pt x="35291" y="1298"/>
                    <a:pt x="35294" y="1305"/>
                    <a:pt x="35318" y="1322"/>
                  </a:cubicBezTo>
                  <a:cubicBezTo>
                    <a:pt x="35343" y="1335"/>
                    <a:pt x="35346" y="1340"/>
                    <a:pt x="35332" y="1340"/>
                  </a:cubicBezTo>
                  <a:cubicBezTo>
                    <a:pt x="35327" y="1340"/>
                    <a:pt x="35322" y="1340"/>
                    <a:pt x="35315" y="1339"/>
                  </a:cubicBezTo>
                  <a:cubicBezTo>
                    <a:pt x="35252" y="1336"/>
                    <a:pt x="35193" y="1277"/>
                    <a:pt x="35218" y="1243"/>
                  </a:cubicBezTo>
                  <a:cubicBezTo>
                    <a:pt x="35239" y="1208"/>
                    <a:pt x="35214" y="1128"/>
                    <a:pt x="35177" y="1121"/>
                  </a:cubicBezTo>
                  <a:cubicBezTo>
                    <a:pt x="35159" y="1114"/>
                    <a:pt x="35145" y="1079"/>
                    <a:pt x="35138" y="1027"/>
                  </a:cubicBezTo>
                  <a:cubicBezTo>
                    <a:pt x="35127" y="958"/>
                    <a:pt x="35114" y="937"/>
                    <a:pt x="35068" y="910"/>
                  </a:cubicBezTo>
                  <a:cubicBezTo>
                    <a:pt x="35006" y="878"/>
                    <a:pt x="34985" y="857"/>
                    <a:pt x="35020" y="857"/>
                  </a:cubicBezTo>
                  <a:cubicBezTo>
                    <a:pt x="35022" y="858"/>
                    <a:pt x="35024" y="858"/>
                    <a:pt x="35025" y="858"/>
                  </a:cubicBezTo>
                  <a:cubicBezTo>
                    <a:pt x="35033" y="858"/>
                    <a:pt x="35038" y="852"/>
                    <a:pt x="35038" y="843"/>
                  </a:cubicBezTo>
                  <a:cubicBezTo>
                    <a:pt x="35038" y="836"/>
                    <a:pt x="35038" y="832"/>
                    <a:pt x="35036" y="832"/>
                  </a:cubicBezTo>
                  <a:cubicBezTo>
                    <a:pt x="35036" y="832"/>
                    <a:pt x="35035" y="832"/>
                    <a:pt x="35034" y="833"/>
                  </a:cubicBezTo>
                  <a:cubicBezTo>
                    <a:pt x="35034" y="834"/>
                    <a:pt x="35033" y="834"/>
                    <a:pt x="35031" y="834"/>
                  </a:cubicBezTo>
                  <a:cubicBezTo>
                    <a:pt x="35022" y="834"/>
                    <a:pt x="34993" y="828"/>
                    <a:pt x="34964" y="819"/>
                  </a:cubicBezTo>
                  <a:cubicBezTo>
                    <a:pt x="34940" y="812"/>
                    <a:pt x="34906" y="806"/>
                    <a:pt x="34880" y="806"/>
                  </a:cubicBezTo>
                  <a:cubicBezTo>
                    <a:pt x="34869" y="806"/>
                    <a:pt x="34860" y="807"/>
                    <a:pt x="34854" y="809"/>
                  </a:cubicBezTo>
                  <a:cubicBezTo>
                    <a:pt x="34850" y="810"/>
                    <a:pt x="34845" y="810"/>
                    <a:pt x="34840" y="810"/>
                  </a:cubicBezTo>
                  <a:cubicBezTo>
                    <a:pt x="34808" y="810"/>
                    <a:pt x="34748" y="795"/>
                    <a:pt x="34698" y="774"/>
                  </a:cubicBezTo>
                  <a:cubicBezTo>
                    <a:pt x="34635" y="750"/>
                    <a:pt x="34538" y="722"/>
                    <a:pt x="34475" y="715"/>
                  </a:cubicBezTo>
                  <a:cubicBezTo>
                    <a:pt x="34416" y="705"/>
                    <a:pt x="34357" y="687"/>
                    <a:pt x="34347" y="670"/>
                  </a:cubicBezTo>
                  <a:cubicBezTo>
                    <a:pt x="34329" y="643"/>
                    <a:pt x="34260" y="622"/>
                    <a:pt x="34200" y="622"/>
                  </a:cubicBezTo>
                  <a:cubicBezTo>
                    <a:pt x="34182" y="622"/>
                    <a:pt x="34164" y="624"/>
                    <a:pt x="34149" y="628"/>
                  </a:cubicBezTo>
                  <a:cubicBezTo>
                    <a:pt x="34144" y="629"/>
                    <a:pt x="34138" y="629"/>
                    <a:pt x="34133" y="629"/>
                  </a:cubicBezTo>
                  <a:cubicBezTo>
                    <a:pt x="34116" y="629"/>
                    <a:pt x="34098" y="626"/>
                    <a:pt x="34090" y="618"/>
                  </a:cubicBezTo>
                  <a:cubicBezTo>
                    <a:pt x="34067" y="601"/>
                    <a:pt x="33955" y="584"/>
                    <a:pt x="33888" y="584"/>
                  </a:cubicBezTo>
                  <a:cubicBezTo>
                    <a:pt x="33873" y="584"/>
                    <a:pt x="33860" y="585"/>
                    <a:pt x="33851" y="587"/>
                  </a:cubicBezTo>
                  <a:cubicBezTo>
                    <a:pt x="33849" y="587"/>
                    <a:pt x="33846" y="587"/>
                    <a:pt x="33842" y="587"/>
                  </a:cubicBezTo>
                  <a:cubicBezTo>
                    <a:pt x="33775" y="587"/>
                    <a:pt x="33394" y="535"/>
                    <a:pt x="33057" y="476"/>
                  </a:cubicBezTo>
                  <a:cubicBezTo>
                    <a:pt x="33006" y="467"/>
                    <a:pt x="32956" y="463"/>
                    <a:pt x="32922" y="463"/>
                  </a:cubicBezTo>
                  <a:cubicBezTo>
                    <a:pt x="32900" y="463"/>
                    <a:pt x="32885" y="464"/>
                    <a:pt x="32879" y="468"/>
                  </a:cubicBezTo>
                  <a:cubicBezTo>
                    <a:pt x="32871" y="474"/>
                    <a:pt x="32863" y="476"/>
                    <a:pt x="32857" y="476"/>
                  </a:cubicBezTo>
                  <a:cubicBezTo>
                    <a:pt x="32851" y="476"/>
                    <a:pt x="32847" y="474"/>
                    <a:pt x="32845" y="468"/>
                  </a:cubicBezTo>
                  <a:cubicBezTo>
                    <a:pt x="32842" y="461"/>
                    <a:pt x="32834" y="456"/>
                    <a:pt x="32825" y="456"/>
                  </a:cubicBezTo>
                  <a:cubicBezTo>
                    <a:pt x="32821" y="456"/>
                    <a:pt x="32817" y="456"/>
                    <a:pt x="32814" y="458"/>
                  </a:cubicBezTo>
                  <a:cubicBezTo>
                    <a:pt x="32811" y="459"/>
                    <a:pt x="32808" y="459"/>
                    <a:pt x="32805" y="459"/>
                  </a:cubicBezTo>
                  <a:cubicBezTo>
                    <a:pt x="32789" y="459"/>
                    <a:pt x="32764" y="453"/>
                    <a:pt x="32744" y="444"/>
                  </a:cubicBezTo>
                  <a:cubicBezTo>
                    <a:pt x="32720" y="438"/>
                    <a:pt x="32637" y="423"/>
                    <a:pt x="32564" y="417"/>
                  </a:cubicBezTo>
                  <a:cubicBezTo>
                    <a:pt x="32484" y="406"/>
                    <a:pt x="32341" y="389"/>
                    <a:pt x="32242" y="375"/>
                  </a:cubicBezTo>
                  <a:cubicBezTo>
                    <a:pt x="32158" y="363"/>
                    <a:pt x="32081" y="357"/>
                    <a:pt x="32050" y="357"/>
                  </a:cubicBezTo>
                  <a:cubicBezTo>
                    <a:pt x="32043" y="357"/>
                    <a:pt x="32039" y="357"/>
                    <a:pt x="32037" y="358"/>
                  </a:cubicBezTo>
                  <a:cubicBezTo>
                    <a:pt x="32023" y="358"/>
                    <a:pt x="32008" y="351"/>
                    <a:pt x="32005" y="340"/>
                  </a:cubicBezTo>
                  <a:cubicBezTo>
                    <a:pt x="32003" y="334"/>
                    <a:pt x="31997" y="331"/>
                    <a:pt x="31988" y="331"/>
                  </a:cubicBezTo>
                  <a:cubicBezTo>
                    <a:pt x="31978" y="331"/>
                    <a:pt x="31963" y="335"/>
                    <a:pt x="31946" y="340"/>
                  </a:cubicBezTo>
                  <a:cubicBezTo>
                    <a:pt x="31929" y="349"/>
                    <a:pt x="31915" y="353"/>
                    <a:pt x="31906" y="353"/>
                  </a:cubicBezTo>
                  <a:cubicBezTo>
                    <a:pt x="31901" y="353"/>
                    <a:pt x="31898" y="351"/>
                    <a:pt x="31898" y="348"/>
                  </a:cubicBezTo>
                  <a:cubicBezTo>
                    <a:pt x="31901" y="340"/>
                    <a:pt x="31846" y="327"/>
                    <a:pt x="31773" y="316"/>
                  </a:cubicBezTo>
                  <a:cubicBezTo>
                    <a:pt x="31704" y="309"/>
                    <a:pt x="31589" y="292"/>
                    <a:pt x="31520" y="281"/>
                  </a:cubicBezTo>
                  <a:cubicBezTo>
                    <a:pt x="31463" y="273"/>
                    <a:pt x="31403" y="267"/>
                    <a:pt x="31372" y="267"/>
                  </a:cubicBezTo>
                  <a:cubicBezTo>
                    <a:pt x="31365" y="267"/>
                    <a:pt x="31360" y="267"/>
                    <a:pt x="31356" y="268"/>
                  </a:cubicBezTo>
                  <a:cubicBezTo>
                    <a:pt x="31351" y="269"/>
                    <a:pt x="31344" y="269"/>
                    <a:pt x="31336" y="269"/>
                  </a:cubicBezTo>
                  <a:cubicBezTo>
                    <a:pt x="31314" y="269"/>
                    <a:pt x="31286" y="266"/>
                    <a:pt x="31263" y="260"/>
                  </a:cubicBezTo>
                  <a:cubicBezTo>
                    <a:pt x="31238" y="255"/>
                    <a:pt x="31212" y="252"/>
                    <a:pt x="31193" y="252"/>
                  </a:cubicBezTo>
                  <a:cubicBezTo>
                    <a:pt x="31186" y="252"/>
                    <a:pt x="31180" y="253"/>
                    <a:pt x="31176" y="253"/>
                  </a:cubicBezTo>
                  <a:cubicBezTo>
                    <a:pt x="31172" y="254"/>
                    <a:pt x="31167" y="255"/>
                    <a:pt x="31162" y="255"/>
                  </a:cubicBezTo>
                  <a:cubicBezTo>
                    <a:pt x="31146" y="255"/>
                    <a:pt x="31124" y="252"/>
                    <a:pt x="31107" y="247"/>
                  </a:cubicBezTo>
                  <a:cubicBezTo>
                    <a:pt x="31071" y="233"/>
                    <a:pt x="31005" y="226"/>
                    <a:pt x="30950" y="226"/>
                  </a:cubicBezTo>
                  <a:cubicBezTo>
                    <a:pt x="30907" y="226"/>
                    <a:pt x="30871" y="230"/>
                    <a:pt x="30860" y="239"/>
                  </a:cubicBezTo>
                  <a:cubicBezTo>
                    <a:pt x="30836" y="264"/>
                    <a:pt x="30846" y="290"/>
                    <a:pt x="30872" y="290"/>
                  </a:cubicBezTo>
                  <a:cubicBezTo>
                    <a:pt x="30876" y="290"/>
                    <a:pt x="30880" y="290"/>
                    <a:pt x="30884" y="288"/>
                  </a:cubicBezTo>
                  <a:cubicBezTo>
                    <a:pt x="30887" y="288"/>
                    <a:pt x="30891" y="288"/>
                    <a:pt x="30895" y="288"/>
                  </a:cubicBezTo>
                  <a:cubicBezTo>
                    <a:pt x="30913" y="288"/>
                    <a:pt x="30937" y="294"/>
                    <a:pt x="30954" y="302"/>
                  </a:cubicBezTo>
                  <a:cubicBezTo>
                    <a:pt x="30968" y="311"/>
                    <a:pt x="30982" y="316"/>
                    <a:pt x="30991" y="316"/>
                  </a:cubicBezTo>
                  <a:cubicBezTo>
                    <a:pt x="30995" y="316"/>
                    <a:pt x="30998" y="315"/>
                    <a:pt x="30999" y="313"/>
                  </a:cubicBezTo>
                  <a:cubicBezTo>
                    <a:pt x="31001" y="311"/>
                    <a:pt x="31004" y="310"/>
                    <a:pt x="31007" y="310"/>
                  </a:cubicBezTo>
                  <a:cubicBezTo>
                    <a:pt x="31018" y="310"/>
                    <a:pt x="31035" y="317"/>
                    <a:pt x="31051" y="330"/>
                  </a:cubicBezTo>
                  <a:cubicBezTo>
                    <a:pt x="31072" y="345"/>
                    <a:pt x="31101" y="352"/>
                    <a:pt x="31125" y="352"/>
                  </a:cubicBezTo>
                  <a:cubicBezTo>
                    <a:pt x="31130" y="352"/>
                    <a:pt x="31134" y="351"/>
                    <a:pt x="31138" y="351"/>
                  </a:cubicBezTo>
                  <a:cubicBezTo>
                    <a:pt x="31161" y="344"/>
                    <a:pt x="31184" y="341"/>
                    <a:pt x="31204" y="341"/>
                  </a:cubicBezTo>
                  <a:cubicBezTo>
                    <a:pt x="31235" y="341"/>
                    <a:pt x="31259" y="348"/>
                    <a:pt x="31263" y="361"/>
                  </a:cubicBezTo>
                  <a:cubicBezTo>
                    <a:pt x="31267" y="378"/>
                    <a:pt x="31256" y="386"/>
                    <a:pt x="31212" y="386"/>
                  </a:cubicBezTo>
                  <a:cubicBezTo>
                    <a:pt x="31154" y="386"/>
                    <a:pt x="31040" y="372"/>
                    <a:pt x="30833" y="340"/>
                  </a:cubicBezTo>
                  <a:cubicBezTo>
                    <a:pt x="30763" y="332"/>
                    <a:pt x="30693" y="326"/>
                    <a:pt x="30659" y="326"/>
                  </a:cubicBezTo>
                  <a:cubicBezTo>
                    <a:pt x="30651" y="326"/>
                    <a:pt x="30645" y="326"/>
                    <a:pt x="30642" y="327"/>
                  </a:cubicBezTo>
                  <a:cubicBezTo>
                    <a:pt x="30634" y="329"/>
                    <a:pt x="30626" y="330"/>
                    <a:pt x="30618" y="330"/>
                  </a:cubicBezTo>
                  <a:cubicBezTo>
                    <a:pt x="30605" y="330"/>
                    <a:pt x="30593" y="327"/>
                    <a:pt x="30586" y="323"/>
                  </a:cubicBezTo>
                  <a:cubicBezTo>
                    <a:pt x="30576" y="316"/>
                    <a:pt x="30503" y="306"/>
                    <a:pt x="30420" y="302"/>
                  </a:cubicBezTo>
                  <a:cubicBezTo>
                    <a:pt x="30316" y="295"/>
                    <a:pt x="30267" y="281"/>
                    <a:pt x="30264" y="257"/>
                  </a:cubicBezTo>
                  <a:cubicBezTo>
                    <a:pt x="30258" y="243"/>
                    <a:pt x="30257" y="236"/>
                    <a:pt x="30262" y="236"/>
                  </a:cubicBezTo>
                  <a:lnTo>
                    <a:pt x="30262" y="236"/>
                  </a:lnTo>
                  <a:cubicBezTo>
                    <a:pt x="30266" y="236"/>
                    <a:pt x="30272" y="239"/>
                    <a:pt x="30281" y="247"/>
                  </a:cubicBezTo>
                  <a:cubicBezTo>
                    <a:pt x="30289" y="253"/>
                    <a:pt x="30296" y="256"/>
                    <a:pt x="30302" y="256"/>
                  </a:cubicBezTo>
                  <a:cubicBezTo>
                    <a:pt x="30309" y="256"/>
                    <a:pt x="30314" y="252"/>
                    <a:pt x="30316" y="244"/>
                  </a:cubicBezTo>
                  <a:cubicBezTo>
                    <a:pt x="30321" y="228"/>
                    <a:pt x="30308" y="220"/>
                    <a:pt x="30289" y="220"/>
                  </a:cubicBezTo>
                  <a:cubicBezTo>
                    <a:pt x="30271" y="220"/>
                    <a:pt x="30246" y="228"/>
                    <a:pt x="30229" y="244"/>
                  </a:cubicBezTo>
                  <a:cubicBezTo>
                    <a:pt x="30202" y="270"/>
                    <a:pt x="30152" y="285"/>
                    <a:pt x="30100" y="285"/>
                  </a:cubicBezTo>
                  <a:cubicBezTo>
                    <a:pt x="30079" y="285"/>
                    <a:pt x="30058" y="283"/>
                    <a:pt x="30038" y="278"/>
                  </a:cubicBezTo>
                  <a:cubicBezTo>
                    <a:pt x="30024" y="273"/>
                    <a:pt x="30008" y="272"/>
                    <a:pt x="29994" y="272"/>
                  </a:cubicBezTo>
                  <a:cubicBezTo>
                    <a:pt x="29974" y="272"/>
                    <a:pt x="29958" y="275"/>
                    <a:pt x="29952" y="281"/>
                  </a:cubicBezTo>
                  <a:cubicBezTo>
                    <a:pt x="29945" y="286"/>
                    <a:pt x="29941" y="289"/>
                    <a:pt x="29939" y="289"/>
                  </a:cubicBezTo>
                  <a:cubicBezTo>
                    <a:pt x="29936" y="289"/>
                    <a:pt x="29936" y="285"/>
                    <a:pt x="29938" y="278"/>
                  </a:cubicBezTo>
                  <a:cubicBezTo>
                    <a:pt x="29943" y="260"/>
                    <a:pt x="29875" y="241"/>
                    <a:pt x="29824" y="241"/>
                  </a:cubicBezTo>
                  <a:cubicBezTo>
                    <a:pt x="29813" y="241"/>
                    <a:pt x="29803" y="242"/>
                    <a:pt x="29795" y="244"/>
                  </a:cubicBezTo>
                  <a:cubicBezTo>
                    <a:pt x="29793" y="244"/>
                    <a:pt x="29787" y="245"/>
                    <a:pt x="29780" y="245"/>
                  </a:cubicBezTo>
                  <a:cubicBezTo>
                    <a:pt x="29756" y="245"/>
                    <a:pt x="29711" y="241"/>
                    <a:pt x="29664" y="233"/>
                  </a:cubicBezTo>
                  <a:cubicBezTo>
                    <a:pt x="29636" y="230"/>
                    <a:pt x="29608" y="228"/>
                    <a:pt x="29586" y="228"/>
                  </a:cubicBezTo>
                  <a:cubicBezTo>
                    <a:pt x="29558" y="228"/>
                    <a:pt x="29537" y="231"/>
                    <a:pt x="29531" y="236"/>
                  </a:cubicBezTo>
                  <a:cubicBezTo>
                    <a:pt x="29529" y="238"/>
                    <a:pt x="29525" y="239"/>
                    <a:pt x="29522" y="239"/>
                  </a:cubicBezTo>
                  <a:cubicBezTo>
                    <a:pt x="29513" y="239"/>
                    <a:pt x="29501" y="231"/>
                    <a:pt x="29494" y="219"/>
                  </a:cubicBezTo>
                  <a:cubicBezTo>
                    <a:pt x="29481" y="202"/>
                    <a:pt x="29459" y="193"/>
                    <a:pt x="29423" y="193"/>
                  </a:cubicBezTo>
                  <a:cubicBezTo>
                    <a:pt x="29407" y="193"/>
                    <a:pt x="29389" y="195"/>
                    <a:pt x="29369" y="198"/>
                  </a:cubicBezTo>
                  <a:cubicBezTo>
                    <a:pt x="29355" y="199"/>
                    <a:pt x="29338" y="199"/>
                    <a:pt x="29318" y="199"/>
                  </a:cubicBezTo>
                  <a:cubicBezTo>
                    <a:pt x="29257" y="199"/>
                    <a:pt x="29173" y="194"/>
                    <a:pt x="29108" y="184"/>
                  </a:cubicBezTo>
                  <a:cubicBezTo>
                    <a:pt x="29025" y="174"/>
                    <a:pt x="28924" y="164"/>
                    <a:pt x="28890" y="164"/>
                  </a:cubicBezTo>
                  <a:cubicBezTo>
                    <a:pt x="28884" y="164"/>
                    <a:pt x="28878" y="164"/>
                    <a:pt x="28872" y="164"/>
                  </a:cubicBezTo>
                  <a:cubicBezTo>
                    <a:pt x="28845" y="164"/>
                    <a:pt x="28818" y="159"/>
                    <a:pt x="28810" y="153"/>
                  </a:cubicBezTo>
                  <a:cubicBezTo>
                    <a:pt x="28806" y="149"/>
                    <a:pt x="28793" y="146"/>
                    <a:pt x="28779" y="146"/>
                  </a:cubicBezTo>
                  <a:cubicBezTo>
                    <a:pt x="28770" y="146"/>
                    <a:pt x="28760" y="147"/>
                    <a:pt x="28751" y="149"/>
                  </a:cubicBezTo>
                  <a:cubicBezTo>
                    <a:pt x="28739" y="152"/>
                    <a:pt x="28723" y="154"/>
                    <a:pt x="28706" y="154"/>
                  </a:cubicBezTo>
                  <a:cubicBezTo>
                    <a:pt x="28685" y="154"/>
                    <a:pt x="28664" y="152"/>
                    <a:pt x="28647" y="146"/>
                  </a:cubicBezTo>
                  <a:cubicBezTo>
                    <a:pt x="28633" y="141"/>
                    <a:pt x="28612" y="139"/>
                    <a:pt x="28588" y="139"/>
                  </a:cubicBezTo>
                  <a:cubicBezTo>
                    <a:pt x="28558" y="139"/>
                    <a:pt x="28525" y="142"/>
                    <a:pt x="28498" y="146"/>
                  </a:cubicBezTo>
                  <a:cubicBezTo>
                    <a:pt x="28472" y="151"/>
                    <a:pt x="28444" y="154"/>
                    <a:pt x="28420" y="154"/>
                  </a:cubicBezTo>
                  <a:cubicBezTo>
                    <a:pt x="28396" y="154"/>
                    <a:pt x="28376" y="151"/>
                    <a:pt x="28366" y="146"/>
                  </a:cubicBezTo>
                  <a:cubicBezTo>
                    <a:pt x="28349" y="139"/>
                    <a:pt x="28332" y="135"/>
                    <a:pt x="28316" y="135"/>
                  </a:cubicBezTo>
                  <a:cubicBezTo>
                    <a:pt x="28287" y="135"/>
                    <a:pt x="28265" y="147"/>
                    <a:pt x="28272" y="167"/>
                  </a:cubicBezTo>
                  <a:cubicBezTo>
                    <a:pt x="28275" y="175"/>
                    <a:pt x="28271" y="182"/>
                    <a:pt x="28259" y="182"/>
                  </a:cubicBezTo>
                  <a:cubicBezTo>
                    <a:pt x="28257" y="182"/>
                    <a:pt x="28254" y="182"/>
                    <a:pt x="28251" y="181"/>
                  </a:cubicBezTo>
                  <a:cubicBezTo>
                    <a:pt x="28237" y="177"/>
                    <a:pt x="28231" y="164"/>
                    <a:pt x="28234" y="153"/>
                  </a:cubicBezTo>
                  <a:cubicBezTo>
                    <a:pt x="28237" y="142"/>
                    <a:pt x="28230" y="134"/>
                    <a:pt x="28222" y="134"/>
                  </a:cubicBezTo>
                  <a:cubicBezTo>
                    <a:pt x="28220" y="134"/>
                    <a:pt x="28218" y="135"/>
                    <a:pt x="28216" y="135"/>
                  </a:cubicBezTo>
                  <a:cubicBezTo>
                    <a:pt x="28203" y="139"/>
                    <a:pt x="28196" y="149"/>
                    <a:pt x="28196" y="160"/>
                  </a:cubicBezTo>
                  <a:cubicBezTo>
                    <a:pt x="28199" y="174"/>
                    <a:pt x="28175" y="177"/>
                    <a:pt x="28130" y="177"/>
                  </a:cubicBezTo>
                  <a:cubicBezTo>
                    <a:pt x="28088" y="174"/>
                    <a:pt x="28053" y="160"/>
                    <a:pt x="28047" y="146"/>
                  </a:cubicBezTo>
                  <a:cubicBezTo>
                    <a:pt x="28041" y="129"/>
                    <a:pt x="28016" y="119"/>
                    <a:pt x="27996" y="119"/>
                  </a:cubicBezTo>
                  <a:cubicBezTo>
                    <a:pt x="27980" y="119"/>
                    <a:pt x="27967" y="125"/>
                    <a:pt x="27970" y="139"/>
                  </a:cubicBezTo>
                  <a:cubicBezTo>
                    <a:pt x="27972" y="148"/>
                    <a:pt x="27972" y="152"/>
                    <a:pt x="27970" y="152"/>
                  </a:cubicBezTo>
                  <a:cubicBezTo>
                    <a:pt x="27968" y="152"/>
                    <a:pt x="27963" y="148"/>
                    <a:pt x="27957" y="139"/>
                  </a:cubicBezTo>
                  <a:cubicBezTo>
                    <a:pt x="27950" y="133"/>
                    <a:pt x="27945" y="129"/>
                    <a:pt x="27941" y="129"/>
                  </a:cubicBezTo>
                  <a:cubicBezTo>
                    <a:pt x="27936" y="129"/>
                    <a:pt x="27932" y="134"/>
                    <a:pt x="27928" y="143"/>
                  </a:cubicBezTo>
                  <a:cubicBezTo>
                    <a:pt x="27925" y="152"/>
                    <a:pt x="27919" y="156"/>
                    <a:pt x="27909" y="156"/>
                  </a:cubicBezTo>
                  <a:cubicBezTo>
                    <a:pt x="27896" y="156"/>
                    <a:pt x="27878" y="149"/>
                    <a:pt x="27853" y="135"/>
                  </a:cubicBezTo>
                  <a:cubicBezTo>
                    <a:pt x="27814" y="117"/>
                    <a:pt x="27783" y="108"/>
                    <a:pt x="27762" y="108"/>
                  </a:cubicBezTo>
                  <a:cubicBezTo>
                    <a:pt x="27739" y="108"/>
                    <a:pt x="27726" y="118"/>
                    <a:pt x="27724" y="139"/>
                  </a:cubicBezTo>
                  <a:cubicBezTo>
                    <a:pt x="27723" y="145"/>
                    <a:pt x="27721" y="147"/>
                    <a:pt x="27718" y="147"/>
                  </a:cubicBezTo>
                  <a:cubicBezTo>
                    <a:pt x="27715" y="147"/>
                    <a:pt x="27711" y="141"/>
                    <a:pt x="27707" y="129"/>
                  </a:cubicBezTo>
                  <a:cubicBezTo>
                    <a:pt x="27701" y="114"/>
                    <a:pt x="27695" y="106"/>
                    <a:pt x="27688" y="106"/>
                  </a:cubicBezTo>
                  <a:cubicBezTo>
                    <a:pt x="27683" y="106"/>
                    <a:pt x="27676" y="111"/>
                    <a:pt x="27669" y="122"/>
                  </a:cubicBezTo>
                  <a:cubicBezTo>
                    <a:pt x="27656" y="140"/>
                    <a:pt x="27625" y="150"/>
                    <a:pt x="27602" y="150"/>
                  </a:cubicBezTo>
                  <a:cubicBezTo>
                    <a:pt x="27582" y="150"/>
                    <a:pt x="27567" y="143"/>
                    <a:pt x="27571" y="129"/>
                  </a:cubicBezTo>
                  <a:cubicBezTo>
                    <a:pt x="27574" y="120"/>
                    <a:pt x="27565" y="114"/>
                    <a:pt x="27552" y="114"/>
                  </a:cubicBezTo>
                  <a:cubicBezTo>
                    <a:pt x="27549" y="114"/>
                    <a:pt x="27547" y="114"/>
                    <a:pt x="27544" y="114"/>
                  </a:cubicBezTo>
                  <a:cubicBezTo>
                    <a:pt x="27538" y="117"/>
                    <a:pt x="27532" y="117"/>
                    <a:pt x="27528" y="117"/>
                  </a:cubicBezTo>
                  <a:cubicBezTo>
                    <a:pt x="27516" y="117"/>
                    <a:pt x="27510" y="112"/>
                    <a:pt x="27512" y="104"/>
                  </a:cubicBezTo>
                  <a:cubicBezTo>
                    <a:pt x="27516" y="94"/>
                    <a:pt x="27467" y="84"/>
                    <a:pt x="27398" y="80"/>
                  </a:cubicBezTo>
                  <a:cubicBezTo>
                    <a:pt x="27360" y="79"/>
                    <a:pt x="27332" y="79"/>
                    <a:pt x="27312" y="79"/>
                  </a:cubicBezTo>
                  <a:cubicBezTo>
                    <a:pt x="27256" y="79"/>
                    <a:pt x="27254" y="84"/>
                    <a:pt x="27259" y="101"/>
                  </a:cubicBezTo>
                  <a:cubicBezTo>
                    <a:pt x="27260" y="105"/>
                    <a:pt x="27265" y="107"/>
                    <a:pt x="27271" y="107"/>
                  </a:cubicBezTo>
                  <a:cubicBezTo>
                    <a:pt x="27279" y="107"/>
                    <a:pt x="27290" y="104"/>
                    <a:pt x="27301" y="98"/>
                  </a:cubicBezTo>
                  <a:cubicBezTo>
                    <a:pt x="27314" y="89"/>
                    <a:pt x="27323" y="84"/>
                    <a:pt x="27326" y="84"/>
                  </a:cubicBezTo>
                  <a:lnTo>
                    <a:pt x="27326" y="84"/>
                  </a:lnTo>
                  <a:cubicBezTo>
                    <a:pt x="27332" y="84"/>
                    <a:pt x="27320" y="100"/>
                    <a:pt x="27287" y="139"/>
                  </a:cubicBezTo>
                  <a:cubicBezTo>
                    <a:pt x="27275" y="153"/>
                    <a:pt x="27266" y="160"/>
                    <a:pt x="27262" y="160"/>
                  </a:cubicBezTo>
                  <a:cubicBezTo>
                    <a:pt x="27259" y="160"/>
                    <a:pt x="27258" y="157"/>
                    <a:pt x="27259" y="149"/>
                  </a:cubicBezTo>
                  <a:cubicBezTo>
                    <a:pt x="27266" y="137"/>
                    <a:pt x="27260" y="125"/>
                    <a:pt x="27250" y="125"/>
                  </a:cubicBezTo>
                  <a:cubicBezTo>
                    <a:pt x="27248" y="125"/>
                    <a:pt x="27247" y="125"/>
                    <a:pt x="27246" y="125"/>
                  </a:cubicBezTo>
                  <a:cubicBezTo>
                    <a:pt x="27221" y="128"/>
                    <a:pt x="27196" y="130"/>
                    <a:pt x="27172" y="130"/>
                  </a:cubicBezTo>
                  <a:cubicBezTo>
                    <a:pt x="27118" y="130"/>
                    <a:pt x="27073" y="122"/>
                    <a:pt x="27068" y="108"/>
                  </a:cubicBezTo>
                  <a:cubicBezTo>
                    <a:pt x="27065" y="99"/>
                    <a:pt x="27055" y="93"/>
                    <a:pt x="27044" y="93"/>
                  </a:cubicBezTo>
                  <a:cubicBezTo>
                    <a:pt x="27042" y="93"/>
                    <a:pt x="27040" y="93"/>
                    <a:pt x="27037" y="94"/>
                  </a:cubicBezTo>
                  <a:cubicBezTo>
                    <a:pt x="27003" y="104"/>
                    <a:pt x="27084" y="160"/>
                    <a:pt x="27133" y="160"/>
                  </a:cubicBezTo>
                  <a:cubicBezTo>
                    <a:pt x="27135" y="160"/>
                    <a:pt x="27136" y="160"/>
                    <a:pt x="27137" y="160"/>
                  </a:cubicBezTo>
                  <a:cubicBezTo>
                    <a:pt x="27217" y="160"/>
                    <a:pt x="27204" y="209"/>
                    <a:pt x="27121" y="215"/>
                  </a:cubicBezTo>
                  <a:cubicBezTo>
                    <a:pt x="27079" y="219"/>
                    <a:pt x="27023" y="223"/>
                    <a:pt x="26996" y="226"/>
                  </a:cubicBezTo>
                  <a:cubicBezTo>
                    <a:pt x="26988" y="227"/>
                    <a:pt x="26978" y="227"/>
                    <a:pt x="26969" y="227"/>
                  </a:cubicBezTo>
                  <a:cubicBezTo>
                    <a:pt x="26947" y="227"/>
                    <a:pt x="26923" y="225"/>
                    <a:pt x="26908" y="223"/>
                  </a:cubicBezTo>
                  <a:cubicBezTo>
                    <a:pt x="26893" y="217"/>
                    <a:pt x="26878" y="214"/>
                    <a:pt x="26868" y="214"/>
                  </a:cubicBezTo>
                  <a:cubicBezTo>
                    <a:pt x="26865" y="214"/>
                    <a:pt x="26862" y="214"/>
                    <a:pt x="26860" y="215"/>
                  </a:cubicBezTo>
                  <a:cubicBezTo>
                    <a:pt x="26853" y="215"/>
                    <a:pt x="26812" y="215"/>
                    <a:pt x="26763" y="219"/>
                  </a:cubicBezTo>
                  <a:cubicBezTo>
                    <a:pt x="26718" y="219"/>
                    <a:pt x="26669" y="223"/>
                    <a:pt x="26659" y="226"/>
                  </a:cubicBezTo>
                  <a:cubicBezTo>
                    <a:pt x="26645" y="226"/>
                    <a:pt x="26579" y="226"/>
                    <a:pt x="26510" y="223"/>
                  </a:cubicBezTo>
                  <a:cubicBezTo>
                    <a:pt x="26399" y="215"/>
                    <a:pt x="26351" y="212"/>
                    <a:pt x="26173" y="191"/>
                  </a:cubicBezTo>
                  <a:cubicBezTo>
                    <a:pt x="26151" y="189"/>
                    <a:pt x="26117" y="186"/>
                    <a:pt x="26087" y="186"/>
                  </a:cubicBezTo>
                  <a:cubicBezTo>
                    <a:pt x="26074" y="186"/>
                    <a:pt x="26062" y="187"/>
                    <a:pt x="26052" y="188"/>
                  </a:cubicBezTo>
                  <a:cubicBezTo>
                    <a:pt x="26003" y="188"/>
                    <a:pt x="26000" y="191"/>
                    <a:pt x="26038" y="202"/>
                  </a:cubicBezTo>
                  <a:cubicBezTo>
                    <a:pt x="26062" y="205"/>
                    <a:pt x="26087" y="226"/>
                    <a:pt x="26093" y="239"/>
                  </a:cubicBezTo>
                  <a:cubicBezTo>
                    <a:pt x="26101" y="262"/>
                    <a:pt x="26091" y="275"/>
                    <a:pt x="26071" y="275"/>
                  </a:cubicBezTo>
                  <a:cubicBezTo>
                    <a:pt x="26063" y="275"/>
                    <a:pt x="26053" y="273"/>
                    <a:pt x="26042" y="268"/>
                  </a:cubicBezTo>
                  <a:cubicBezTo>
                    <a:pt x="26027" y="260"/>
                    <a:pt x="25965" y="257"/>
                    <a:pt x="25903" y="257"/>
                  </a:cubicBezTo>
                  <a:cubicBezTo>
                    <a:pt x="25823" y="257"/>
                    <a:pt x="25792" y="250"/>
                    <a:pt x="25792" y="229"/>
                  </a:cubicBezTo>
                  <a:cubicBezTo>
                    <a:pt x="25795" y="214"/>
                    <a:pt x="25787" y="205"/>
                    <a:pt x="25778" y="205"/>
                  </a:cubicBezTo>
                  <a:cubicBezTo>
                    <a:pt x="25777" y="205"/>
                    <a:pt x="25776" y="205"/>
                    <a:pt x="25774" y="205"/>
                  </a:cubicBezTo>
                  <a:cubicBezTo>
                    <a:pt x="25760" y="209"/>
                    <a:pt x="25747" y="223"/>
                    <a:pt x="25747" y="236"/>
                  </a:cubicBezTo>
                  <a:cubicBezTo>
                    <a:pt x="25745" y="244"/>
                    <a:pt x="25743" y="247"/>
                    <a:pt x="25740" y="247"/>
                  </a:cubicBezTo>
                  <a:cubicBezTo>
                    <a:pt x="25737" y="247"/>
                    <a:pt x="25733" y="241"/>
                    <a:pt x="25729" y="229"/>
                  </a:cubicBezTo>
                  <a:cubicBezTo>
                    <a:pt x="25724" y="215"/>
                    <a:pt x="25717" y="207"/>
                    <a:pt x="25704" y="207"/>
                  </a:cubicBezTo>
                  <a:cubicBezTo>
                    <a:pt x="25693" y="207"/>
                    <a:pt x="25677" y="213"/>
                    <a:pt x="25653" y="226"/>
                  </a:cubicBezTo>
                  <a:cubicBezTo>
                    <a:pt x="25629" y="237"/>
                    <a:pt x="25603" y="242"/>
                    <a:pt x="25581" y="242"/>
                  </a:cubicBezTo>
                  <a:cubicBezTo>
                    <a:pt x="25539" y="242"/>
                    <a:pt x="25509" y="225"/>
                    <a:pt x="25518" y="198"/>
                  </a:cubicBezTo>
                  <a:cubicBezTo>
                    <a:pt x="25520" y="191"/>
                    <a:pt x="25518" y="188"/>
                    <a:pt x="25512" y="188"/>
                  </a:cubicBezTo>
                  <a:cubicBezTo>
                    <a:pt x="25507" y="188"/>
                    <a:pt x="25498" y="191"/>
                    <a:pt x="25486" y="198"/>
                  </a:cubicBezTo>
                  <a:cubicBezTo>
                    <a:pt x="25474" y="206"/>
                    <a:pt x="25462" y="210"/>
                    <a:pt x="25449" y="210"/>
                  </a:cubicBezTo>
                  <a:cubicBezTo>
                    <a:pt x="25440" y="210"/>
                    <a:pt x="25431" y="208"/>
                    <a:pt x="25424" y="202"/>
                  </a:cubicBezTo>
                  <a:cubicBezTo>
                    <a:pt x="25414" y="194"/>
                    <a:pt x="25408" y="189"/>
                    <a:pt x="25405" y="189"/>
                  </a:cubicBezTo>
                  <a:lnTo>
                    <a:pt x="25405" y="189"/>
                  </a:lnTo>
                  <a:cubicBezTo>
                    <a:pt x="25402" y="189"/>
                    <a:pt x="25403" y="194"/>
                    <a:pt x="25406" y="205"/>
                  </a:cubicBezTo>
                  <a:cubicBezTo>
                    <a:pt x="25410" y="219"/>
                    <a:pt x="25403" y="236"/>
                    <a:pt x="25389" y="236"/>
                  </a:cubicBezTo>
                  <a:cubicBezTo>
                    <a:pt x="25388" y="236"/>
                    <a:pt x="25387" y="236"/>
                    <a:pt x="25386" y="236"/>
                  </a:cubicBezTo>
                  <a:cubicBezTo>
                    <a:pt x="25376" y="236"/>
                    <a:pt x="25361" y="221"/>
                    <a:pt x="25355" y="202"/>
                  </a:cubicBezTo>
                  <a:cubicBezTo>
                    <a:pt x="25348" y="181"/>
                    <a:pt x="25341" y="171"/>
                    <a:pt x="25327" y="171"/>
                  </a:cubicBezTo>
                  <a:cubicBezTo>
                    <a:pt x="25318" y="171"/>
                    <a:pt x="25306" y="176"/>
                    <a:pt x="25289" y="184"/>
                  </a:cubicBezTo>
                  <a:cubicBezTo>
                    <a:pt x="25272" y="190"/>
                    <a:pt x="25256" y="194"/>
                    <a:pt x="25245" y="194"/>
                  </a:cubicBezTo>
                  <a:cubicBezTo>
                    <a:pt x="25237" y="194"/>
                    <a:pt x="25231" y="192"/>
                    <a:pt x="25230" y="188"/>
                  </a:cubicBezTo>
                  <a:cubicBezTo>
                    <a:pt x="25228" y="183"/>
                    <a:pt x="25223" y="181"/>
                    <a:pt x="25216" y="181"/>
                  </a:cubicBezTo>
                  <a:cubicBezTo>
                    <a:pt x="25205" y="181"/>
                    <a:pt x="25189" y="185"/>
                    <a:pt x="25171" y="191"/>
                  </a:cubicBezTo>
                  <a:cubicBezTo>
                    <a:pt x="25152" y="200"/>
                    <a:pt x="25138" y="204"/>
                    <a:pt x="25129" y="204"/>
                  </a:cubicBezTo>
                  <a:cubicBezTo>
                    <a:pt x="25120" y="204"/>
                    <a:pt x="25117" y="200"/>
                    <a:pt x="25118" y="191"/>
                  </a:cubicBezTo>
                  <a:cubicBezTo>
                    <a:pt x="25118" y="175"/>
                    <a:pt x="25093" y="168"/>
                    <a:pt x="25045" y="168"/>
                  </a:cubicBezTo>
                  <a:cubicBezTo>
                    <a:pt x="25029" y="168"/>
                    <a:pt x="25011" y="169"/>
                    <a:pt x="24990" y="170"/>
                  </a:cubicBezTo>
                  <a:cubicBezTo>
                    <a:pt x="24971" y="171"/>
                    <a:pt x="24948" y="172"/>
                    <a:pt x="24925" y="172"/>
                  </a:cubicBezTo>
                  <a:cubicBezTo>
                    <a:pt x="24861" y="172"/>
                    <a:pt x="24789" y="168"/>
                    <a:pt x="24744" y="164"/>
                  </a:cubicBezTo>
                  <a:cubicBezTo>
                    <a:pt x="24712" y="160"/>
                    <a:pt x="24680" y="158"/>
                    <a:pt x="24653" y="158"/>
                  </a:cubicBezTo>
                  <a:cubicBezTo>
                    <a:pt x="24626" y="158"/>
                    <a:pt x="24603" y="160"/>
                    <a:pt x="24591" y="164"/>
                  </a:cubicBezTo>
                  <a:cubicBezTo>
                    <a:pt x="24583" y="166"/>
                    <a:pt x="24575" y="167"/>
                    <a:pt x="24568" y="167"/>
                  </a:cubicBezTo>
                  <a:cubicBezTo>
                    <a:pt x="24555" y="167"/>
                    <a:pt x="24545" y="163"/>
                    <a:pt x="24543" y="156"/>
                  </a:cubicBezTo>
                  <a:cubicBezTo>
                    <a:pt x="24540" y="146"/>
                    <a:pt x="24511" y="139"/>
                    <a:pt x="24477" y="139"/>
                  </a:cubicBezTo>
                  <a:cubicBezTo>
                    <a:pt x="24475" y="140"/>
                    <a:pt x="24473" y="140"/>
                    <a:pt x="24471" y="140"/>
                  </a:cubicBezTo>
                  <a:cubicBezTo>
                    <a:pt x="24406" y="140"/>
                    <a:pt x="24385" y="89"/>
                    <a:pt x="24439" y="59"/>
                  </a:cubicBezTo>
                  <a:cubicBezTo>
                    <a:pt x="24463" y="45"/>
                    <a:pt x="24477" y="31"/>
                    <a:pt x="24477" y="21"/>
                  </a:cubicBezTo>
                  <a:cubicBezTo>
                    <a:pt x="24473" y="11"/>
                    <a:pt x="24429" y="6"/>
                    <a:pt x="24383" y="6"/>
                  </a:cubicBezTo>
                  <a:cubicBezTo>
                    <a:pt x="24338" y="6"/>
                    <a:pt x="24291" y="11"/>
                    <a:pt x="24282" y="21"/>
                  </a:cubicBezTo>
                  <a:cubicBezTo>
                    <a:pt x="24279" y="23"/>
                    <a:pt x="24274" y="24"/>
                    <a:pt x="24269" y="24"/>
                  </a:cubicBezTo>
                  <a:cubicBezTo>
                    <a:pt x="24259" y="24"/>
                    <a:pt x="24246" y="20"/>
                    <a:pt x="24234" y="10"/>
                  </a:cubicBezTo>
                  <a:cubicBezTo>
                    <a:pt x="24223" y="4"/>
                    <a:pt x="24184" y="0"/>
                    <a:pt x="24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1" name="Google Shape;2451;p28"/>
            <p:cNvSpPr/>
            <p:nvPr/>
          </p:nvSpPr>
          <p:spPr>
            <a:xfrm>
              <a:off x="5025425" y="1234350"/>
              <a:ext cx="1150" cy="1000"/>
            </a:xfrm>
            <a:custGeom>
              <a:avLst/>
              <a:gdLst/>
              <a:ahLst/>
              <a:cxnLst/>
              <a:rect l="l" t="t" r="r" b="b"/>
              <a:pathLst>
                <a:path w="46" h="40" extrusionOk="0">
                  <a:moveTo>
                    <a:pt x="31" y="1"/>
                  </a:moveTo>
                  <a:cubicBezTo>
                    <a:pt x="27" y="1"/>
                    <a:pt x="23" y="3"/>
                    <a:pt x="18" y="8"/>
                  </a:cubicBezTo>
                  <a:cubicBezTo>
                    <a:pt x="8" y="18"/>
                    <a:pt x="1" y="28"/>
                    <a:pt x="1" y="35"/>
                  </a:cubicBezTo>
                  <a:cubicBezTo>
                    <a:pt x="3" y="37"/>
                    <a:pt x="9" y="40"/>
                    <a:pt x="17" y="40"/>
                  </a:cubicBezTo>
                  <a:cubicBezTo>
                    <a:pt x="21" y="40"/>
                    <a:pt x="24" y="39"/>
                    <a:pt x="28" y="38"/>
                  </a:cubicBezTo>
                  <a:cubicBezTo>
                    <a:pt x="39" y="35"/>
                    <a:pt x="46" y="21"/>
                    <a:pt x="43" y="11"/>
                  </a:cubicBezTo>
                  <a:cubicBezTo>
                    <a:pt x="41" y="5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p28"/>
            <p:cNvSpPr/>
            <p:nvPr/>
          </p:nvSpPr>
          <p:spPr>
            <a:xfrm>
              <a:off x="5025400" y="1231575"/>
              <a:ext cx="3450" cy="1075"/>
            </a:xfrm>
            <a:custGeom>
              <a:avLst/>
              <a:gdLst/>
              <a:ahLst/>
              <a:cxnLst/>
              <a:rect l="l" t="t" r="r" b="b"/>
              <a:pathLst>
                <a:path w="138" h="43" extrusionOk="0">
                  <a:moveTo>
                    <a:pt x="106" y="0"/>
                  </a:moveTo>
                  <a:cubicBezTo>
                    <a:pt x="96" y="4"/>
                    <a:pt x="64" y="4"/>
                    <a:pt x="40" y="4"/>
                  </a:cubicBezTo>
                  <a:cubicBezTo>
                    <a:pt x="31" y="3"/>
                    <a:pt x="24" y="2"/>
                    <a:pt x="19" y="2"/>
                  </a:cubicBezTo>
                  <a:cubicBezTo>
                    <a:pt x="0" y="2"/>
                    <a:pt x="7" y="8"/>
                    <a:pt x="37" y="24"/>
                  </a:cubicBezTo>
                  <a:cubicBezTo>
                    <a:pt x="56" y="37"/>
                    <a:pt x="78" y="42"/>
                    <a:pt x="96" y="42"/>
                  </a:cubicBezTo>
                  <a:cubicBezTo>
                    <a:pt x="120" y="42"/>
                    <a:pt x="138" y="32"/>
                    <a:pt x="133" y="14"/>
                  </a:cubicBezTo>
                  <a:cubicBezTo>
                    <a:pt x="130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3" name="Google Shape;2453;p28"/>
            <p:cNvSpPr/>
            <p:nvPr/>
          </p:nvSpPr>
          <p:spPr>
            <a:xfrm>
              <a:off x="5027950" y="1239650"/>
              <a:ext cx="1950" cy="575"/>
            </a:xfrm>
            <a:custGeom>
              <a:avLst/>
              <a:gdLst/>
              <a:ahLst/>
              <a:cxnLst/>
              <a:rect l="l" t="t" r="r" b="b"/>
              <a:pathLst>
                <a:path w="78" h="23" extrusionOk="0">
                  <a:moveTo>
                    <a:pt x="39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1" y="22"/>
                    <a:pt x="59" y="22"/>
                  </a:cubicBezTo>
                  <a:cubicBezTo>
                    <a:pt x="66" y="22"/>
                    <a:pt x="72" y="20"/>
                    <a:pt x="73" y="17"/>
                  </a:cubicBezTo>
                  <a:cubicBezTo>
                    <a:pt x="77" y="10"/>
                    <a:pt x="63" y="4"/>
                    <a:pt x="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4" name="Google Shape;2454;p28"/>
            <p:cNvSpPr/>
            <p:nvPr/>
          </p:nvSpPr>
          <p:spPr>
            <a:xfrm>
              <a:off x="5028600" y="1236375"/>
              <a:ext cx="4850" cy="3950"/>
            </a:xfrm>
            <a:custGeom>
              <a:avLst/>
              <a:gdLst/>
              <a:ahLst/>
              <a:cxnLst/>
              <a:rect l="l" t="t" r="r" b="b"/>
              <a:pathLst>
                <a:path w="194" h="158" extrusionOk="0">
                  <a:moveTo>
                    <a:pt x="131" y="1"/>
                  </a:moveTo>
                  <a:cubicBezTo>
                    <a:pt x="119" y="1"/>
                    <a:pt x="101" y="6"/>
                    <a:pt x="75" y="16"/>
                  </a:cubicBezTo>
                  <a:cubicBezTo>
                    <a:pt x="11" y="39"/>
                    <a:pt x="1" y="54"/>
                    <a:pt x="43" y="54"/>
                  </a:cubicBezTo>
                  <a:cubicBezTo>
                    <a:pt x="53" y="54"/>
                    <a:pt x="66" y="53"/>
                    <a:pt x="82" y="51"/>
                  </a:cubicBezTo>
                  <a:cubicBezTo>
                    <a:pt x="110" y="44"/>
                    <a:pt x="138" y="41"/>
                    <a:pt x="145" y="41"/>
                  </a:cubicBezTo>
                  <a:cubicBezTo>
                    <a:pt x="148" y="41"/>
                    <a:pt x="135" y="65"/>
                    <a:pt x="114" y="93"/>
                  </a:cubicBezTo>
                  <a:cubicBezTo>
                    <a:pt x="93" y="121"/>
                    <a:pt x="85" y="152"/>
                    <a:pt x="96" y="155"/>
                  </a:cubicBezTo>
                  <a:cubicBezTo>
                    <a:pt x="98" y="157"/>
                    <a:pt x="101" y="158"/>
                    <a:pt x="103" y="158"/>
                  </a:cubicBezTo>
                  <a:cubicBezTo>
                    <a:pt x="112" y="158"/>
                    <a:pt x="122" y="148"/>
                    <a:pt x="127" y="135"/>
                  </a:cubicBezTo>
                  <a:cubicBezTo>
                    <a:pt x="133" y="120"/>
                    <a:pt x="147" y="110"/>
                    <a:pt x="163" y="110"/>
                  </a:cubicBezTo>
                  <a:cubicBezTo>
                    <a:pt x="166" y="110"/>
                    <a:pt x="169" y="110"/>
                    <a:pt x="172" y="111"/>
                  </a:cubicBezTo>
                  <a:cubicBezTo>
                    <a:pt x="180" y="113"/>
                    <a:pt x="185" y="114"/>
                    <a:pt x="188" y="114"/>
                  </a:cubicBezTo>
                  <a:cubicBezTo>
                    <a:pt x="194" y="114"/>
                    <a:pt x="193" y="111"/>
                    <a:pt x="186" y="106"/>
                  </a:cubicBezTo>
                  <a:cubicBezTo>
                    <a:pt x="172" y="100"/>
                    <a:pt x="172" y="82"/>
                    <a:pt x="179" y="61"/>
                  </a:cubicBezTo>
                  <a:cubicBezTo>
                    <a:pt x="190" y="45"/>
                    <a:pt x="190" y="35"/>
                    <a:pt x="179" y="35"/>
                  </a:cubicBezTo>
                  <a:cubicBezTo>
                    <a:pt x="177" y="35"/>
                    <a:pt x="173" y="36"/>
                    <a:pt x="169" y="37"/>
                  </a:cubicBezTo>
                  <a:cubicBezTo>
                    <a:pt x="167" y="38"/>
                    <a:pt x="165" y="38"/>
                    <a:pt x="164" y="38"/>
                  </a:cubicBezTo>
                  <a:cubicBezTo>
                    <a:pt x="153" y="38"/>
                    <a:pt x="145" y="29"/>
                    <a:pt x="145" y="16"/>
                  </a:cubicBezTo>
                  <a:cubicBezTo>
                    <a:pt x="146" y="6"/>
                    <a:pt x="142" y="1"/>
                    <a:pt x="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5" name="Google Shape;2455;p28"/>
            <p:cNvSpPr/>
            <p:nvPr/>
          </p:nvSpPr>
          <p:spPr>
            <a:xfrm>
              <a:off x="5033150" y="1251175"/>
              <a:ext cx="1150" cy="1350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24" y="1"/>
                  </a:moveTo>
                  <a:cubicBezTo>
                    <a:pt x="21" y="1"/>
                    <a:pt x="18" y="2"/>
                    <a:pt x="15" y="4"/>
                  </a:cubicBezTo>
                  <a:cubicBezTo>
                    <a:pt x="4" y="14"/>
                    <a:pt x="1" y="28"/>
                    <a:pt x="4" y="39"/>
                  </a:cubicBezTo>
                  <a:cubicBezTo>
                    <a:pt x="7" y="47"/>
                    <a:pt x="15" y="53"/>
                    <a:pt x="23" y="53"/>
                  </a:cubicBezTo>
                  <a:cubicBezTo>
                    <a:pt x="25" y="53"/>
                    <a:pt x="27" y="53"/>
                    <a:pt x="28" y="52"/>
                  </a:cubicBezTo>
                  <a:cubicBezTo>
                    <a:pt x="42" y="49"/>
                    <a:pt x="46" y="35"/>
                    <a:pt x="39" y="18"/>
                  </a:cubicBezTo>
                  <a:cubicBezTo>
                    <a:pt x="37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p28"/>
            <p:cNvSpPr/>
            <p:nvPr/>
          </p:nvSpPr>
          <p:spPr>
            <a:xfrm>
              <a:off x="5028325" y="123432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14" y="0"/>
                  </a:moveTo>
                  <a:cubicBezTo>
                    <a:pt x="5" y="0"/>
                    <a:pt x="0" y="7"/>
                    <a:pt x="3" y="15"/>
                  </a:cubicBezTo>
                  <a:cubicBezTo>
                    <a:pt x="6" y="24"/>
                    <a:pt x="13" y="30"/>
                    <a:pt x="24" y="30"/>
                  </a:cubicBezTo>
                  <a:cubicBezTo>
                    <a:pt x="26" y="30"/>
                    <a:pt x="28" y="30"/>
                    <a:pt x="31" y="29"/>
                  </a:cubicBezTo>
                  <a:cubicBezTo>
                    <a:pt x="45" y="26"/>
                    <a:pt x="51" y="19"/>
                    <a:pt x="51" y="15"/>
                  </a:cubicBezTo>
                  <a:cubicBezTo>
                    <a:pt x="48" y="12"/>
                    <a:pt x="37" y="5"/>
                    <a:pt x="21" y="1"/>
                  </a:cubicBezTo>
                  <a:cubicBezTo>
                    <a:pt x="18" y="0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p28"/>
            <p:cNvSpPr/>
            <p:nvPr/>
          </p:nvSpPr>
          <p:spPr>
            <a:xfrm>
              <a:off x="5034600" y="1250100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38" y="1"/>
                  </a:moveTo>
                  <a:cubicBezTo>
                    <a:pt x="32" y="1"/>
                    <a:pt x="25" y="3"/>
                    <a:pt x="19" y="9"/>
                  </a:cubicBezTo>
                  <a:cubicBezTo>
                    <a:pt x="3" y="25"/>
                    <a:pt x="1" y="31"/>
                    <a:pt x="12" y="31"/>
                  </a:cubicBezTo>
                  <a:cubicBezTo>
                    <a:pt x="18" y="31"/>
                    <a:pt x="27" y="30"/>
                    <a:pt x="40" y="26"/>
                  </a:cubicBezTo>
                  <a:cubicBezTo>
                    <a:pt x="57" y="23"/>
                    <a:pt x="64" y="12"/>
                    <a:pt x="54" y="5"/>
                  </a:cubicBezTo>
                  <a:cubicBezTo>
                    <a:pt x="49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8" name="Google Shape;2458;p28"/>
            <p:cNvSpPr/>
            <p:nvPr/>
          </p:nvSpPr>
          <p:spPr>
            <a:xfrm>
              <a:off x="5034125" y="1233525"/>
              <a:ext cx="1650" cy="600"/>
            </a:xfrm>
            <a:custGeom>
              <a:avLst/>
              <a:gdLst/>
              <a:ahLst/>
              <a:cxnLst/>
              <a:rect l="l" t="t" r="r" b="b"/>
              <a:pathLst>
                <a:path w="66" h="24" extrusionOk="0">
                  <a:moveTo>
                    <a:pt x="51" y="1"/>
                  </a:moveTo>
                  <a:cubicBezTo>
                    <a:pt x="47" y="1"/>
                    <a:pt x="41" y="1"/>
                    <a:pt x="34" y="2"/>
                  </a:cubicBezTo>
                  <a:cubicBezTo>
                    <a:pt x="13" y="9"/>
                    <a:pt x="0" y="16"/>
                    <a:pt x="10" y="20"/>
                  </a:cubicBezTo>
                  <a:cubicBezTo>
                    <a:pt x="14" y="22"/>
                    <a:pt x="18" y="23"/>
                    <a:pt x="24" y="23"/>
                  </a:cubicBezTo>
                  <a:cubicBezTo>
                    <a:pt x="33" y="23"/>
                    <a:pt x="44" y="19"/>
                    <a:pt x="55" y="12"/>
                  </a:cubicBezTo>
                  <a:cubicBezTo>
                    <a:pt x="66" y="5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p28"/>
            <p:cNvSpPr/>
            <p:nvPr/>
          </p:nvSpPr>
          <p:spPr>
            <a:xfrm>
              <a:off x="5045475" y="1268500"/>
              <a:ext cx="2275" cy="1250"/>
            </a:xfrm>
            <a:custGeom>
              <a:avLst/>
              <a:gdLst/>
              <a:ahLst/>
              <a:cxnLst/>
              <a:rect l="l" t="t" r="r" b="b"/>
              <a:pathLst>
                <a:path w="91" h="50" extrusionOk="0">
                  <a:moveTo>
                    <a:pt x="34" y="1"/>
                  </a:moveTo>
                  <a:cubicBezTo>
                    <a:pt x="32" y="1"/>
                    <a:pt x="30" y="1"/>
                    <a:pt x="28" y="1"/>
                  </a:cubicBezTo>
                  <a:cubicBezTo>
                    <a:pt x="1" y="8"/>
                    <a:pt x="32" y="46"/>
                    <a:pt x="70" y="50"/>
                  </a:cubicBezTo>
                  <a:cubicBezTo>
                    <a:pt x="87" y="50"/>
                    <a:pt x="91" y="40"/>
                    <a:pt x="73" y="22"/>
                  </a:cubicBezTo>
                  <a:cubicBezTo>
                    <a:pt x="65" y="10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p28"/>
            <p:cNvSpPr/>
            <p:nvPr/>
          </p:nvSpPr>
          <p:spPr>
            <a:xfrm>
              <a:off x="5046700" y="127112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82" y="0"/>
                  </a:moveTo>
                  <a:cubicBezTo>
                    <a:pt x="74" y="0"/>
                    <a:pt x="60" y="3"/>
                    <a:pt x="45" y="7"/>
                  </a:cubicBezTo>
                  <a:cubicBezTo>
                    <a:pt x="18" y="14"/>
                    <a:pt x="0" y="24"/>
                    <a:pt x="3" y="35"/>
                  </a:cubicBezTo>
                  <a:cubicBezTo>
                    <a:pt x="5" y="40"/>
                    <a:pt x="10" y="42"/>
                    <a:pt x="18" y="42"/>
                  </a:cubicBezTo>
                  <a:cubicBezTo>
                    <a:pt x="27" y="42"/>
                    <a:pt x="39" y="39"/>
                    <a:pt x="52" y="32"/>
                  </a:cubicBezTo>
                  <a:cubicBezTo>
                    <a:pt x="77" y="18"/>
                    <a:pt x="93" y="7"/>
                    <a:pt x="90" y="4"/>
                  </a:cubicBezTo>
                  <a:cubicBezTo>
                    <a:pt x="90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p28"/>
            <p:cNvSpPr/>
            <p:nvPr/>
          </p:nvSpPr>
          <p:spPr>
            <a:xfrm>
              <a:off x="5044325" y="1260675"/>
              <a:ext cx="2775" cy="775"/>
            </a:xfrm>
            <a:custGeom>
              <a:avLst/>
              <a:gdLst/>
              <a:ahLst/>
              <a:cxnLst/>
              <a:rect l="l" t="t" r="r" b="b"/>
              <a:pathLst>
                <a:path w="111" h="31" extrusionOk="0">
                  <a:moveTo>
                    <a:pt x="54" y="1"/>
                  </a:moveTo>
                  <a:cubicBezTo>
                    <a:pt x="48" y="1"/>
                    <a:pt x="42" y="1"/>
                    <a:pt x="36" y="2"/>
                  </a:cubicBezTo>
                  <a:cubicBezTo>
                    <a:pt x="1" y="13"/>
                    <a:pt x="1" y="13"/>
                    <a:pt x="36" y="23"/>
                  </a:cubicBezTo>
                  <a:cubicBezTo>
                    <a:pt x="55" y="28"/>
                    <a:pt x="72" y="30"/>
                    <a:pt x="83" y="30"/>
                  </a:cubicBezTo>
                  <a:cubicBezTo>
                    <a:pt x="105" y="30"/>
                    <a:pt x="111" y="22"/>
                    <a:pt x="95" y="9"/>
                  </a:cubicBezTo>
                  <a:cubicBezTo>
                    <a:pt x="87" y="4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2" name="Google Shape;2462;p28"/>
            <p:cNvSpPr/>
            <p:nvPr/>
          </p:nvSpPr>
          <p:spPr>
            <a:xfrm>
              <a:off x="5061050" y="1280275"/>
              <a:ext cx="750" cy="1200"/>
            </a:xfrm>
            <a:custGeom>
              <a:avLst/>
              <a:gdLst/>
              <a:ahLst/>
              <a:cxnLst/>
              <a:rect l="l" t="t" r="r" b="b"/>
              <a:pathLst>
                <a:path w="30" h="48" extrusionOk="0">
                  <a:moveTo>
                    <a:pt x="7" y="0"/>
                  </a:moveTo>
                  <a:cubicBezTo>
                    <a:pt x="2" y="0"/>
                    <a:pt x="1" y="7"/>
                    <a:pt x="6" y="23"/>
                  </a:cubicBezTo>
                  <a:cubicBezTo>
                    <a:pt x="10" y="38"/>
                    <a:pt x="15" y="48"/>
                    <a:pt x="21" y="48"/>
                  </a:cubicBezTo>
                  <a:cubicBezTo>
                    <a:pt x="22" y="48"/>
                    <a:pt x="24" y="47"/>
                    <a:pt x="26" y="44"/>
                  </a:cubicBezTo>
                  <a:cubicBezTo>
                    <a:pt x="30" y="36"/>
                    <a:pt x="26" y="20"/>
                    <a:pt x="16" y="6"/>
                  </a:cubicBezTo>
                  <a:cubicBezTo>
                    <a:pt x="12" y="2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3" name="Google Shape;2463;p28"/>
            <p:cNvSpPr/>
            <p:nvPr/>
          </p:nvSpPr>
          <p:spPr>
            <a:xfrm>
              <a:off x="5060300" y="1275875"/>
              <a:ext cx="1050" cy="1150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25" y="0"/>
                  </a:moveTo>
                  <a:cubicBezTo>
                    <a:pt x="24" y="0"/>
                    <a:pt x="23" y="1"/>
                    <a:pt x="21" y="1"/>
                  </a:cubicBezTo>
                  <a:cubicBezTo>
                    <a:pt x="7" y="4"/>
                    <a:pt x="1" y="18"/>
                    <a:pt x="1" y="29"/>
                  </a:cubicBezTo>
                  <a:cubicBezTo>
                    <a:pt x="7" y="39"/>
                    <a:pt x="15" y="46"/>
                    <a:pt x="18" y="46"/>
                  </a:cubicBezTo>
                  <a:cubicBezTo>
                    <a:pt x="25" y="43"/>
                    <a:pt x="32" y="33"/>
                    <a:pt x="39" y="18"/>
                  </a:cubicBezTo>
                  <a:cubicBezTo>
                    <a:pt x="42" y="10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p28"/>
            <p:cNvSpPr/>
            <p:nvPr/>
          </p:nvSpPr>
          <p:spPr>
            <a:xfrm>
              <a:off x="5061000" y="1276425"/>
              <a:ext cx="3700" cy="2200"/>
            </a:xfrm>
            <a:custGeom>
              <a:avLst/>
              <a:gdLst/>
              <a:ahLst/>
              <a:cxnLst/>
              <a:rect l="l" t="t" r="r" b="b"/>
              <a:pathLst>
                <a:path w="148" h="88" extrusionOk="0">
                  <a:moveTo>
                    <a:pt x="88" y="1"/>
                  </a:moveTo>
                  <a:cubicBezTo>
                    <a:pt x="80" y="1"/>
                    <a:pt x="66" y="9"/>
                    <a:pt x="42" y="24"/>
                  </a:cubicBezTo>
                  <a:cubicBezTo>
                    <a:pt x="0" y="52"/>
                    <a:pt x="25" y="80"/>
                    <a:pt x="97" y="86"/>
                  </a:cubicBezTo>
                  <a:cubicBezTo>
                    <a:pt x="109" y="87"/>
                    <a:pt x="119" y="88"/>
                    <a:pt x="126" y="88"/>
                  </a:cubicBezTo>
                  <a:cubicBezTo>
                    <a:pt x="147" y="88"/>
                    <a:pt x="146" y="83"/>
                    <a:pt x="125" y="73"/>
                  </a:cubicBezTo>
                  <a:cubicBezTo>
                    <a:pt x="108" y="62"/>
                    <a:pt x="94" y="41"/>
                    <a:pt x="94" y="24"/>
                  </a:cubicBezTo>
                  <a:cubicBezTo>
                    <a:pt x="96" y="9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p28"/>
            <p:cNvSpPr/>
            <p:nvPr/>
          </p:nvSpPr>
          <p:spPr>
            <a:xfrm>
              <a:off x="5071150" y="1288825"/>
              <a:ext cx="800" cy="1875"/>
            </a:xfrm>
            <a:custGeom>
              <a:avLst/>
              <a:gdLst/>
              <a:ahLst/>
              <a:cxnLst/>
              <a:rect l="l" t="t" r="r" b="b"/>
              <a:pathLst>
                <a:path w="32" h="75" extrusionOk="0">
                  <a:moveTo>
                    <a:pt x="21" y="0"/>
                  </a:moveTo>
                  <a:cubicBezTo>
                    <a:pt x="19" y="0"/>
                    <a:pt x="17" y="1"/>
                    <a:pt x="15" y="3"/>
                  </a:cubicBezTo>
                  <a:cubicBezTo>
                    <a:pt x="4" y="14"/>
                    <a:pt x="0" y="35"/>
                    <a:pt x="7" y="48"/>
                  </a:cubicBezTo>
                  <a:cubicBezTo>
                    <a:pt x="12" y="66"/>
                    <a:pt x="17" y="74"/>
                    <a:pt x="21" y="74"/>
                  </a:cubicBezTo>
                  <a:cubicBezTo>
                    <a:pt x="27" y="74"/>
                    <a:pt x="31" y="59"/>
                    <a:pt x="31" y="32"/>
                  </a:cubicBezTo>
                  <a:cubicBezTo>
                    <a:pt x="31" y="12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p28"/>
            <p:cNvSpPr/>
            <p:nvPr/>
          </p:nvSpPr>
          <p:spPr>
            <a:xfrm>
              <a:off x="5073725" y="1291875"/>
              <a:ext cx="2650" cy="975"/>
            </a:xfrm>
            <a:custGeom>
              <a:avLst/>
              <a:gdLst/>
              <a:ahLst/>
              <a:cxnLst/>
              <a:rect l="l" t="t" r="r" b="b"/>
              <a:pathLst>
                <a:path w="106" h="39" extrusionOk="0">
                  <a:moveTo>
                    <a:pt x="4" y="1"/>
                  </a:moveTo>
                  <a:cubicBezTo>
                    <a:pt x="1" y="1"/>
                    <a:pt x="2" y="6"/>
                    <a:pt x="8" y="17"/>
                  </a:cubicBezTo>
                  <a:cubicBezTo>
                    <a:pt x="18" y="29"/>
                    <a:pt x="42" y="39"/>
                    <a:pt x="65" y="39"/>
                  </a:cubicBezTo>
                  <a:cubicBezTo>
                    <a:pt x="68" y="39"/>
                    <a:pt x="71" y="38"/>
                    <a:pt x="74" y="38"/>
                  </a:cubicBezTo>
                  <a:cubicBezTo>
                    <a:pt x="102" y="30"/>
                    <a:pt x="106" y="27"/>
                    <a:pt x="81" y="27"/>
                  </a:cubicBezTo>
                  <a:cubicBezTo>
                    <a:pt x="57" y="24"/>
                    <a:pt x="32" y="17"/>
                    <a:pt x="16" y="6"/>
                  </a:cubicBezTo>
                  <a:cubicBezTo>
                    <a:pt x="10" y="3"/>
                    <a:pt x="7" y="1"/>
                    <a:pt x="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p28"/>
            <p:cNvSpPr/>
            <p:nvPr/>
          </p:nvSpPr>
          <p:spPr>
            <a:xfrm>
              <a:off x="5129525" y="1347600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7" y="0"/>
                    <a:pt x="42" y="0"/>
                    <a:pt x="35" y="1"/>
                  </a:cubicBezTo>
                  <a:cubicBezTo>
                    <a:pt x="11" y="8"/>
                    <a:pt x="0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3" y="19"/>
                    <a:pt x="53" y="12"/>
                  </a:cubicBezTo>
                  <a:cubicBezTo>
                    <a:pt x="65" y="4"/>
                    <a:pt x="64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p28"/>
            <p:cNvSpPr/>
            <p:nvPr/>
          </p:nvSpPr>
          <p:spPr>
            <a:xfrm>
              <a:off x="5136625" y="1346825"/>
              <a:ext cx="19850" cy="6475"/>
            </a:xfrm>
            <a:custGeom>
              <a:avLst/>
              <a:gdLst/>
              <a:ahLst/>
              <a:cxnLst/>
              <a:rect l="l" t="t" r="r" b="b"/>
              <a:pathLst>
                <a:path w="794" h="259" extrusionOk="0">
                  <a:moveTo>
                    <a:pt x="775" y="0"/>
                  </a:moveTo>
                  <a:cubicBezTo>
                    <a:pt x="708" y="0"/>
                    <a:pt x="209" y="127"/>
                    <a:pt x="216" y="147"/>
                  </a:cubicBezTo>
                  <a:cubicBezTo>
                    <a:pt x="216" y="154"/>
                    <a:pt x="222" y="171"/>
                    <a:pt x="227" y="189"/>
                  </a:cubicBezTo>
                  <a:cubicBezTo>
                    <a:pt x="228" y="202"/>
                    <a:pt x="228" y="208"/>
                    <a:pt x="223" y="208"/>
                  </a:cubicBezTo>
                  <a:cubicBezTo>
                    <a:pt x="218" y="208"/>
                    <a:pt x="209" y="204"/>
                    <a:pt x="195" y="196"/>
                  </a:cubicBezTo>
                  <a:cubicBezTo>
                    <a:pt x="180" y="185"/>
                    <a:pt x="151" y="181"/>
                    <a:pt x="123" y="181"/>
                  </a:cubicBezTo>
                  <a:cubicBezTo>
                    <a:pt x="74" y="181"/>
                    <a:pt x="26" y="194"/>
                    <a:pt x="46" y="210"/>
                  </a:cubicBezTo>
                  <a:cubicBezTo>
                    <a:pt x="60" y="220"/>
                    <a:pt x="53" y="234"/>
                    <a:pt x="32" y="237"/>
                  </a:cubicBezTo>
                  <a:cubicBezTo>
                    <a:pt x="14" y="240"/>
                    <a:pt x="1" y="251"/>
                    <a:pt x="1" y="258"/>
                  </a:cubicBezTo>
                  <a:cubicBezTo>
                    <a:pt x="1" y="258"/>
                    <a:pt x="2" y="259"/>
                    <a:pt x="4" y="259"/>
                  </a:cubicBezTo>
                  <a:cubicBezTo>
                    <a:pt x="13" y="259"/>
                    <a:pt x="45" y="249"/>
                    <a:pt x="81" y="234"/>
                  </a:cubicBezTo>
                  <a:cubicBezTo>
                    <a:pt x="109" y="221"/>
                    <a:pt x="137" y="214"/>
                    <a:pt x="151" y="214"/>
                  </a:cubicBezTo>
                  <a:cubicBezTo>
                    <a:pt x="156" y="214"/>
                    <a:pt x="159" y="215"/>
                    <a:pt x="160" y="216"/>
                  </a:cubicBezTo>
                  <a:cubicBezTo>
                    <a:pt x="161" y="220"/>
                    <a:pt x="166" y="221"/>
                    <a:pt x="176" y="221"/>
                  </a:cubicBezTo>
                  <a:cubicBezTo>
                    <a:pt x="258" y="221"/>
                    <a:pt x="623" y="114"/>
                    <a:pt x="670" y="74"/>
                  </a:cubicBezTo>
                  <a:cubicBezTo>
                    <a:pt x="696" y="55"/>
                    <a:pt x="719" y="35"/>
                    <a:pt x="725" y="35"/>
                  </a:cubicBezTo>
                  <a:cubicBezTo>
                    <a:pt x="725" y="35"/>
                    <a:pt x="726" y="35"/>
                    <a:pt x="726" y="36"/>
                  </a:cubicBezTo>
                  <a:cubicBezTo>
                    <a:pt x="729" y="36"/>
                    <a:pt x="732" y="37"/>
                    <a:pt x="735" y="37"/>
                  </a:cubicBezTo>
                  <a:cubicBezTo>
                    <a:pt x="760" y="37"/>
                    <a:pt x="794" y="13"/>
                    <a:pt x="781" y="2"/>
                  </a:cubicBezTo>
                  <a:cubicBezTo>
                    <a:pt x="780" y="1"/>
                    <a:pt x="778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p28"/>
            <p:cNvSpPr/>
            <p:nvPr/>
          </p:nvSpPr>
          <p:spPr>
            <a:xfrm>
              <a:off x="5137925" y="1356325"/>
              <a:ext cx="1850" cy="1425"/>
            </a:xfrm>
            <a:custGeom>
              <a:avLst/>
              <a:gdLst/>
              <a:ahLst/>
              <a:cxnLst/>
              <a:rect l="l" t="t" r="r" b="b"/>
              <a:pathLst>
                <a:path w="74" h="57" extrusionOk="0">
                  <a:moveTo>
                    <a:pt x="47" y="1"/>
                  </a:moveTo>
                  <a:cubicBezTo>
                    <a:pt x="41" y="1"/>
                    <a:pt x="35" y="2"/>
                    <a:pt x="29" y="6"/>
                  </a:cubicBezTo>
                  <a:cubicBezTo>
                    <a:pt x="11" y="20"/>
                    <a:pt x="1" y="34"/>
                    <a:pt x="4" y="44"/>
                  </a:cubicBezTo>
                  <a:cubicBezTo>
                    <a:pt x="4" y="52"/>
                    <a:pt x="15" y="56"/>
                    <a:pt x="28" y="56"/>
                  </a:cubicBezTo>
                  <a:cubicBezTo>
                    <a:pt x="33" y="56"/>
                    <a:pt x="38" y="56"/>
                    <a:pt x="42" y="54"/>
                  </a:cubicBezTo>
                  <a:cubicBezTo>
                    <a:pt x="63" y="48"/>
                    <a:pt x="74" y="34"/>
                    <a:pt x="66" y="17"/>
                  </a:cubicBezTo>
                  <a:cubicBezTo>
                    <a:pt x="64" y="6"/>
                    <a:pt x="57" y="1"/>
                    <a:pt x="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p28"/>
            <p:cNvSpPr/>
            <p:nvPr/>
          </p:nvSpPr>
          <p:spPr>
            <a:xfrm>
              <a:off x="5125750" y="1317300"/>
              <a:ext cx="5250" cy="900"/>
            </a:xfrm>
            <a:custGeom>
              <a:avLst/>
              <a:gdLst/>
              <a:ahLst/>
              <a:cxnLst/>
              <a:rect l="l" t="t" r="r" b="b"/>
              <a:pathLst>
                <a:path w="210" h="36" extrusionOk="0">
                  <a:moveTo>
                    <a:pt x="146" y="0"/>
                  </a:moveTo>
                  <a:cubicBezTo>
                    <a:pt x="130" y="0"/>
                    <a:pt x="111" y="2"/>
                    <a:pt x="92" y="6"/>
                  </a:cubicBezTo>
                  <a:cubicBezTo>
                    <a:pt x="18" y="18"/>
                    <a:pt x="1" y="31"/>
                    <a:pt x="33" y="31"/>
                  </a:cubicBezTo>
                  <a:cubicBezTo>
                    <a:pt x="47" y="31"/>
                    <a:pt x="69" y="29"/>
                    <a:pt x="100" y="23"/>
                  </a:cubicBezTo>
                  <a:cubicBezTo>
                    <a:pt x="110" y="23"/>
                    <a:pt x="120" y="22"/>
                    <a:pt x="130" y="22"/>
                  </a:cubicBezTo>
                  <a:cubicBezTo>
                    <a:pt x="157" y="22"/>
                    <a:pt x="182" y="25"/>
                    <a:pt x="193" y="30"/>
                  </a:cubicBezTo>
                  <a:cubicBezTo>
                    <a:pt x="198" y="34"/>
                    <a:pt x="202" y="35"/>
                    <a:pt x="204" y="35"/>
                  </a:cubicBezTo>
                  <a:cubicBezTo>
                    <a:pt x="209" y="35"/>
                    <a:pt x="207" y="28"/>
                    <a:pt x="199" y="17"/>
                  </a:cubicBezTo>
                  <a:cubicBezTo>
                    <a:pt x="193" y="6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p28"/>
            <p:cNvSpPr/>
            <p:nvPr/>
          </p:nvSpPr>
          <p:spPr>
            <a:xfrm>
              <a:off x="5142875" y="1368575"/>
              <a:ext cx="2125" cy="575"/>
            </a:xfrm>
            <a:custGeom>
              <a:avLst/>
              <a:gdLst/>
              <a:ahLst/>
              <a:cxnLst/>
              <a:rect l="l" t="t" r="r" b="b"/>
              <a:pathLst>
                <a:path w="85" h="23" extrusionOk="0">
                  <a:moveTo>
                    <a:pt x="76" y="1"/>
                  </a:moveTo>
                  <a:cubicBezTo>
                    <a:pt x="70" y="1"/>
                    <a:pt x="60" y="2"/>
                    <a:pt x="46" y="6"/>
                  </a:cubicBezTo>
                  <a:cubicBezTo>
                    <a:pt x="14" y="12"/>
                    <a:pt x="1" y="19"/>
                    <a:pt x="18" y="22"/>
                  </a:cubicBezTo>
                  <a:cubicBezTo>
                    <a:pt x="35" y="22"/>
                    <a:pt x="63" y="16"/>
                    <a:pt x="76" y="9"/>
                  </a:cubicBezTo>
                  <a:cubicBezTo>
                    <a:pt x="84" y="3"/>
                    <a:pt x="84" y="1"/>
                    <a:pt x="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p28"/>
            <p:cNvSpPr/>
            <p:nvPr/>
          </p:nvSpPr>
          <p:spPr>
            <a:xfrm>
              <a:off x="5136300" y="1341375"/>
              <a:ext cx="15375" cy="5125"/>
            </a:xfrm>
            <a:custGeom>
              <a:avLst/>
              <a:gdLst/>
              <a:ahLst/>
              <a:cxnLst/>
              <a:rect l="l" t="t" r="r" b="b"/>
              <a:pathLst>
                <a:path w="615" h="205" extrusionOk="0">
                  <a:moveTo>
                    <a:pt x="524" y="1"/>
                  </a:moveTo>
                  <a:cubicBezTo>
                    <a:pt x="515" y="1"/>
                    <a:pt x="502" y="4"/>
                    <a:pt x="485" y="11"/>
                  </a:cubicBezTo>
                  <a:cubicBezTo>
                    <a:pt x="470" y="18"/>
                    <a:pt x="456" y="21"/>
                    <a:pt x="445" y="21"/>
                  </a:cubicBezTo>
                  <a:cubicBezTo>
                    <a:pt x="434" y="21"/>
                    <a:pt x="426" y="18"/>
                    <a:pt x="423" y="11"/>
                  </a:cubicBezTo>
                  <a:cubicBezTo>
                    <a:pt x="422" y="8"/>
                    <a:pt x="420" y="6"/>
                    <a:pt x="417" y="6"/>
                  </a:cubicBezTo>
                  <a:cubicBezTo>
                    <a:pt x="410" y="6"/>
                    <a:pt x="398" y="19"/>
                    <a:pt x="389" y="42"/>
                  </a:cubicBezTo>
                  <a:cubicBezTo>
                    <a:pt x="374" y="71"/>
                    <a:pt x="366" y="84"/>
                    <a:pt x="356" y="84"/>
                  </a:cubicBezTo>
                  <a:cubicBezTo>
                    <a:pt x="350" y="84"/>
                    <a:pt x="343" y="78"/>
                    <a:pt x="333" y="66"/>
                  </a:cubicBezTo>
                  <a:cubicBezTo>
                    <a:pt x="324" y="55"/>
                    <a:pt x="317" y="50"/>
                    <a:pt x="312" y="50"/>
                  </a:cubicBezTo>
                  <a:cubicBezTo>
                    <a:pt x="308" y="50"/>
                    <a:pt x="305" y="55"/>
                    <a:pt x="305" y="63"/>
                  </a:cubicBezTo>
                  <a:cubicBezTo>
                    <a:pt x="303" y="78"/>
                    <a:pt x="295" y="84"/>
                    <a:pt x="279" y="84"/>
                  </a:cubicBezTo>
                  <a:cubicBezTo>
                    <a:pt x="272" y="84"/>
                    <a:pt x="263" y="82"/>
                    <a:pt x="253" y="80"/>
                  </a:cubicBezTo>
                  <a:cubicBezTo>
                    <a:pt x="242" y="79"/>
                    <a:pt x="231" y="78"/>
                    <a:pt x="223" y="78"/>
                  </a:cubicBezTo>
                  <a:cubicBezTo>
                    <a:pt x="212" y="78"/>
                    <a:pt x="206" y="80"/>
                    <a:pt x="208" y="84"/>
                  </a:cubicBezTo>
                  <a:cubicBezTo>
                    <a:pt x="208" y="88"/>
                    <a:pt x="203" y="89"/>
                    <a:pt x="196" y="89"/>
                  </a:cubicBezTo>
                  <a:cubicBezTo>
                    <a:pt x="190" y="89"/>
                    <a:pt x="184" y="88"/>
                    <a:pt x="177" y="87"/>
                  </a:cubicBezTo>
                  <a:cubicBezTo>
                    <a:pt x="169" y="85"/>
                    <a:pt x="161" y="84"/>
                    <a:pt x="153" y="84"/>
                  </a:cubicBezTo>
                  <a:cubicBezTo>
                    <a:pt x="108" y="84"/>
                    <a:pt x="57" y="113"/>
                    <a:pt x="31" y="157"/>
                  </a:cubicBezTo>
                  <a:cubicBezTo>
                    <a:pt x="9" y="192"/>
                    <a:pt x="1" y="205"/>
                    <a:pt x="14" y="205"/>
                  </a:cubicBezTo>
                  <a:cubicBezTo>
                    <a:pt x="22" y="205"/>
                    <a:pt x="36" y="201"/>
                    <a:pt x="59" y="195"/>
                  </a:cubicBezTo>
                  <a:cubicBezTo>
                    <a:pt x="97" y="188"/>
                    <a:pt x="111" y="170"/>
                    <a:pt x="104" y="146"/>
                  </a:cubicBezTo>
                  <a:cubicBezTo>
                    <a:pt x="99" y="132"/>
                    <a:pt x="98" y="126"/>
                    <a:pt x="103" y="126"/>
                  </a:cubicBezTo>
                  <a:lnTo>
                    <a:pt x="103" y="126"/>
                  </a:lnTo>
                  <a:cubicBezTo>
                    <a:pt x="108" y="126"/>
                    <a:pt x="120" y="132"/>
                    <a:pt x="139" y="146"/>
                  </a:cubicBezTo>
                  <a:cubicBezTo>
                    <a:pt x="159" y="159"/>
                    <a:pt x="177" y="165"/>
                    <a:pt x="204" y="165"/>
                  </a:cubicBezTo>
                  <a:cubicBezTo>
                    <a:pt x="229" y="165"/>
                    <a:pt x="260" y="160"/>
                    <a:pt x="305" y="150"/>
                  </a:cubicBezTo>
                  <a:cubicBezTo>
                    <a:pt x="371" y="132"/>
                    <a:pt x="444" y="105"/>
                    <a:pt x="469" y="90"/>
                  </a:cubicBezTo>
                  <a:cubicBezTo>
                    <a:pt x="487" y="79"/>
                    <a:pt x="504" y="72"/>
                    <a:pt x="517" y="72"/>
                  </a:cubicBezTo>
                  <a:cubicBezTo>
                    <a:pt x="523" y="72"/>
                    <a:pt x="528" y="74"/>
                    <a:pt x="531" y="77"/>
                  </a:cubicBezTo>
                  <a:cubicBezTo>
                    <a:pt x="537" y="81"/>
                    <a:pt x="549" y="84"/>
                    <a:pt x="562" y="84"/>
                  </a:cubicBezTo>
                  <a:cubicBezTo>
                    <a:pt x="570" y="84"/>
                    <a:pt x="578" y="83"/>
                    <a:pt x="586" y="80"/>
                  </a:cubicBezTo>
                  <a:cubicBezTo>
                    <a:pt x="610" y="74"/>
                    <a:pt x="614" y="66"/>
                    <a:pt x="593" y="66"/>
                  </a:cubicBezTo>
                  <a:cubicBezTo>
                    <a:pt x="576" y="66"/>
                    <a:pt x="555" y="45"/>
                    <a:pt x="552" y="25"/>
                  </a:cubicBezTo>
                  <a:cubicBezTo>
                    <a:pt x="545" y="8"/>
                    <a:pt x="538" y="1"/>
                    <a:pt x="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p28"/>
            <p:cNvSpPr/>
            <p:nvPr/>
          </p:nvSpPr>
          <p:spPr>
            <a:xfrm>
              <a:off x="5139675" y="1354375"/>
              <a:ext cx="2275" cy="1100"/>
            </a:xfrm>
            <a:custGeom>
              <a:avLst/>
              <a:gdLst/>
              <a:ahLst/>
              <a:cxnLst/>
              <a:rect l="l" t="t" r="r" b="b"/>
              <a:pathLst>
                <a:path w="91" h="44" extrusionOk="0">
                  <a:moveTo>
                    <a:pt x="79" y="1"/>
                  </a:moveTo>
                  <a:cubicBezTo>
                    <a:pt x="71" y="1"/>
                    <a:pt x="57" y="3"/>
                    <a:pt x="42" y="8"/>
                  </a:cubicBezTo>
                  <a:cubicBezTo>
                    <a:pt x="14" y="15"/>
                    <a:pt x="0" y="25"/>
                    <a:pt x="4" y="36"/>
                  </a:cubicBezTo>
                  <a:cubicBezTo>
                    <a:pt x="5" y="41"/>
                    <a:pt x="10" y="43"/>
                    <a:pt x="17" y="43"/>
                  </a:cubicBezTo>
                  <a:cubicBezTo>
                    <a:pt x="25" y="43"/>
                    <a:pt x="36" y="40"/>
                    <a:pt x="49" y="33"/>
                  </a:cubicBezTo>
                  <a:cubicBezTo>
                    <a:pt x="73" y="22"/>
                    <a:pt x="90" y="8"/>
                    <a:pt x="87" y="4"/>
                  </a:cubicBezTo>
                  <a:cubicBezTo>
                    <a:pt x="87" y="2"/>
                    <a:pt x="84" y="1"/>
                    <a:pt x="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p28"/>
            <p:cNvSpPr/>
            <p:nvPr/>
          </p:nvSpPr>
          <p:spPr>
            <a:xfrm>
              <a:off x="5140100" y="1326200"/>
              <a:ext cx="208450" cy="31875"/>
            </a:xfrm>
            <a:custGeom>
              <a:avLst/>
              <a:gdLst/>
              <a:ahLst/>
              <a:cxnLst/>
              <a:rect l="l" t="t" r="r" b="b"/>
              <a:pathLst>
                <a:path w="8338" h="1275" extrusionOk="0">
                  <a:moveTo>
                    <a:pt x="6634" y="33"/>
                  </a:moveTo>
                  <a:cubicBezTo>
                    <a:pt x="6653" y="33"/>
                    <a:pt x="6649" y="44"/>
                    <a:pt x="6620" y="63"/>
                  </a:cubicBezTo>
                  <a:cubicBezTo>
                    <a:pt x="6611" y="68"/>
                    <a:pt x="6600" y="71"/>
                    <a:pt x="6591" y="71"/>
                  </a:cubicBezTo>
                  <a:cubicBezTo>
                    <a:pt x="6583" y="71"/>
                    <a:pt x="6576" y="69"/>
                    <a:pt x="6571" y="66"/>
                  </a:cubicBezTo>
                  <a:cubicBezTo>
                    <a:pt x="6561" y="56"/>
                    <a:pt x="6571" y="45"/>
                    <a:pt x="6599" y="39"/>
                  </a:cubicBezTo>
                  <a:cubicBezTo>
                    <a:pt x="6615" y="35"/>
                    <a:pt x="6626" y="33"/>
                    <a:pt x="6634" y="33"/>
                  </a:cubicBezTo>
                  <a:close/>
                  <a:moveTo>
                    <a:pt x="6197" y="219"/>
                  </a:moveTo>
                  <a:cubicBezTo>
                    <a:pt x="6228" y="219"/>
                    <a:pt x="6242" y="226"/>
                    <a:pt x="6232" y="244"/>
                  </a:cubicBezTo>
                  <a:cubicBezTo>
                    <a:pt x="6226" y="254"/>
                    <a:pt x="6211" y="261"/>
                    <a:pt x="6198" y="261"/>
                  </a:cubicBezTo>
                  <a:cubicBezTo>
                    <a:pt x="6195" y="261"/>
                    <a:pt x="6193" y="261"/>
                    <a:pt x="6190" y="260"/>
                  </a:cubicBezTo>
                  <a:cubicBezTo>
                    <a:pt x="6138" y="247"/>
                    <a:pt x="6145" y="219"/>
                    <a:pt x="6197" y="219"/>
                  </a:cubicBezTo>
                  <a:close/>
                  <a:moveTo>
                    <a:pt x="6587" y="363"/>
                  </a:moveTo>
                  <a:cubicBezTo>
                    <a:pt x="6599" y="363"/>
                    <a:pt x="6602" y="367"/>
                    <a:pt x="6589" y="375"/>
                  </a:cubicBezTo>
                  <a:cubicBezTo>
                    <a:pt x="6580" y="382"/>
                    <a:pt x="6568" y="386"/>
                    <a:pt x="6558" y="386"/>
                  </a:cubicBezTo>
                  <a:cubicBezTo>
                    <a:pt x="6552" y="386"/>
                    <a:pt x="6547" y="385"/>
                    <a:pt x="6544" y="382"/>
                  </a:cubicBezTo>
                  <a:cubicBezTo>
                    <a:pt x="6536" y="379"/>
                    <a:pt x="6547" y="372"/>
                    <a:pt x="6571" y="364"/>
                  </a:cubicBezTo>
                  <a:cubicBezTo>
                    <a:pt x="6577" y="364"/>
                    <a:pt x="6582" y="363"/>
                    <a:pt x="6587" y="363"/>
                  </a:cubicBezTo>
                  <a:close/>
                  <a:moveTo>
                    <a:pt x="6325" y="413"/>
                  </a:moveTo>
                  <a:cubicBezTo>
                    <a:pt x="6328" y="413"/>
                    <a:pt x="6330" y="413"/>
                    <a:pt x="6332" y="414"/>
                  </a:cubicBezTo>
                  <a:cubicBezTo>
                    <a:pt x="6346" y="417"/>
                    <a:pt x="6360" y="424"/>
                    <a:pt x="6360" y="431"/>
                  </a:cubicBezTo>
                  <a:cubicBezTo>
                    <a:pt x="6363" y="434"/>
                    <a:pt x="6353" y="441"/>
                    <a:pt x="6339" y="444"/>
                  </a:cubicBezTo>
                  <a:cubicBezTo>
                    <a:pt x="6337" y="445"/>
                    <a:pt x="6335" y="445"/>
                    <a:pt x="6333" y="445"/>
                  </a:cubicBezTo>
                  <a:cubicBezTo>
                    <a:pt x="6324" y="445"/>
                    <a:pt x="6314" y="439"/>
                    <a:pt x="6312" y="427"/>
                  </a:cubicBezTo>
                  <a:cubicBezTo>
                    <a:pt x="6308" y="419"/>
                    <a:pt x="6315" y="413"/>
                    <a:pt x="6325" y="413"/>
                  </a:cubicBezTo>
                  <a:close/>
                  <a:moveTo>
                    <a:pt x="6456" y="277"/>
                  </a:moveTo>
                  <a:cubicBezTo>
                    <a:pt x="6457" y="277"/>
                    <a:pt x="6459" y="277"/>
                    <a:pt x="6461" y="278"/>
                  </a:cubicBezTo>
                  <a:cubicBezTo>
                    <a:pt x="6502" y="285"/>
                    <a:pt x="6502" y="337"/>
                    <a:pt x="6461" y="379"/>
                  </a:cubicBezTo>
                  <a:cubicBezTo>
                    <a:pt x="6438" y="403"/>
                    <a:pt x="6426" y="414"/>
                    <a:pt x="6413" y="414"/>
                  </a:cubicBezTo>
                  <a:cubicBezTo>
                    <a:pt x="6404" y="414"/>
                    <a:pt x="6395" y="409"/>
                    <a:pt x="6381" y="399"/>
                  </a:cubicBezTo>
                  <a:cubicBezTo>
                    <a:pt x="6370" y="391"/>
                    <a:pt x="6356" y="387"/>
                    <a:pt x="6339" y="387"/>
                  </a:cubicBezTo>
                  <a:cubicBezTo>
                    <a:pt x="6318" y="387"/>
                    <a:pt x="6291" y="393"/>
                    <a:pt x="6256" y="406"/>
                  </a:cubicBezTo>
                  <a:cubicBezTo>
                    <a:pt x="6226" y="415"/>
                    <a:pt x="6196" y="422"/>
                    <a:pt x="6178" y="422"/>
                  </a:cubicBezTo>
                  <a:cubicBezTo>
                    <a:pt x="6169" y="422"/>
                    <a:pt x="6163" y="420"/>
                    <a:pt x="6162" y="417"/>
                  </a:cubicBezTo>
                  <a:cubicBezTo>
                    <a:pt x="6160" y="412"/>
                    <a:pt x="6157" y="410"/>
                    <a:pt x="6153" y="410"/>
                  </a:cubicBezTo>
                  <a:cubicBezTo>
                    <a:pt x="6147" y="410"/>
                    <a:pt x="6138" y="414"/>
                    <a:pt x="6128" y="420"/>
                  </a:cubicBezTo>
                  <a:cubicBezTo>
                    <a:pt x="6118" y="426"/>
                    <a:pt x="6108" y="429"/>
                    <a:pt x="6098" y="429"/>
                  </a:cubicBezTo>
                  <a:cubicBezTo>
                    <a:pt x="6089" y="429"/>
                    <a:pt x="6082" y="427"/>
                    <a:pt x="6075" y="424"/>
                  </a:cubicBezTo>
                  <a:cubicBezTo>
                    <a:pt x="6071" y="420"/>
                    <a:pt x="6063" y="418"/>
                    <a:pt x="6053" y="418"/>
                  </a:cubicBezTo>
                  <a:cubicBezTo>
                    <a:pt x="6035" y="418"/>
                    <a:pt x="6009" y="423"/>
                    <a:pt x="5985" y="434"/>
                  </a:cubicBezTo>
                  <a:cubicBezTo>
                    <a:pt x="5959" y="445"/>
                    <a:pt x="5930" y="452"/>
                    <a:pt x="5904" y="452"/>
                  </a:cubicBezTo>
                  <a:cubicBezTo>
                    <a:pt x="5888" y="452"/>
                    <a:pt x="5873" y="450"/>
                    <a:pt x="5860" y="444"/>
                  </a:cubicBezTo>
                  <a:cubicBezTo>
                    <a:pt x="5840" y="439"/>
                    <a:pt x="5827" y="436"/>
                    <a:pt x="5821" y="436"/>
                  </a:cubicBezTo>
                  <a:cubicBezTo>
                    <a:pt x="5811" y="436"/>
                    <a:pt x="5816" y="443"/>
                    <a:pt x="5829" y="462"/>
                  </a:cubicBezTo>
                  <a:cubicBezTo>
                    <a:pt x="5842" y="479"/>
                    <a:pt x="5848" y="486"/>
                    <a:pt x="5845" y="486"/>
                  </a:cubicBezTo>
                  <a:cubicBezTo>
                    <a:pt x="5842" y="486"/>
                    <a:pt x="5832" y="480"/>
                    <a:pt x="5812" y="468"/>
                  </a:cubicBezTo>
                  <a:cubicBezTo>
                    <a:pt x="5794" y="454"/>
                    <a:pt x="5759" y="447"/>
                    <a:pt x="5730" y="447"/>
                  </a:cubicBezTo>
                  <a:cubicBezTo>
                    <a:pt x="5725" y="447"/>
                    <a:pt x="5719" y="447"/>
                    <a:pt x="5715" y="448"/>
                  </a:cubicBezTo>
                  <a:lnTo>
                    <a:pt x="5655" y="458"/>
                  </a:lnTo>
                  <a:lnTo>
                    <a:pt x="5655" y="458"/>
                  </a:lnTo>
                  <a:lnTo>
                    <a:pt x="5704" y="431"/>
                  </a:lnTo>
                  <a:cubicBezTo>
                    <a:pt x="5756" y="401"/>
                    <a:pt x="6022" y="360"/>
                    <a:pt x="6134" y="360"/>
                  </a:cubicBezTo>
                  <a:cubicBezTo>
                    <a:pt x="6142" y="360"/>
                    <a:pt x="6149" y="361"/>
                    <a:pt x="6155" y="361"/>
                  </a:cubicBezTo>
                  <a:cubicBezTo>
                    <a:pt x="6160" y="361"/>
                    <a:pt x="6165" y="362"/>
                    <a:pt x="6169" y="362"/>
                  </a:cubicBezTo>
                  <a:cubicBezTo>
                    <a:pt x="6199" y="362"/>
                    <a:pt x="6219" y="352"/>
                    <a:pt x="6232" y="337"/>
                  </a:cubicBezTo>
                  <a:cubicBezTo>
                    <a:pt x="6239" y="324"/>
                    <a:pt x="6245" y="318"/>
                    <a:pt x="6254" y="318"/>
                  </a:cubicBezTo>
                  <a:cubicBezTo>
                    <a:pt x="6261" y="318"/>
                    <a:pt x="6269" y="322"/>
                    <a:pt x="6280" y="330"/>
                  </a:cubicBezTo>
                  <a:cubicBezTo>
                    <a:pt x="6292" y="339"/>
                    <a:pt x="6300" y="344"/>
                    <a:pt x="6304" y="344"/>
                  </a:cubicBezTo>
                  <a:cubicBezTo>
                    <a:pt x="6306" y="344"/>
                    <a:pt x="6307" y="343"/>
                    <a:pt x="6307" y="340"/>
                  </a:cubicBezTo>
                  <a:cubicBezTo>
                    <a:pt x="6305" y="334"/>
                    <a:pt x="6320" y="332"/>
                    <a:pt x="6343" y="332"/>
                  </a:cubicBezTo>
                  <a:cubicBezTo>
                    <a:pt x="6357" y="332"/>
                    <a:pt x="6373" y="332"/>
                    <a:pt x="6391" y="334"/>
                  </a:cubicBezTo>
                  <a:cubicBezTo>
                    <a:pt x="6422" y="337"/>
                    <a:pt x="6442" y="339"/>
                    <a:pt x="6454" y="339"/>
                  </a:cubicBezTo>
                  <a:cubicBezTo>
                    <a:pt x="6479" y="339"/>
                    <a:pt x="6473" y="331"/>
                    <a:pt x="6457" y="306"/>
                  </a:cubicBezTo>
                  <a:cubicBezTo>
                    <a:pt x="6445" y="288"/>
                    <a:pt x="6446" y="277"/>
                    <a:pt x="6456" y="277"/>
                  </a:cubicBezTo>
                  <a:close/>
                  <a:moveTo>
                    <a:pt x="4498" y="467"/>
                  </a:moveTo>
                  <a:cubicBezTo>
                    <a:pt x="4504" y="467"/>
                    <a:pt x="4507" y="469"/>
                    <a:pt x="4507" y="473"/>
                  </a:cubicBezTo>
                  <a:cubicBezTo>
                    <a:pt x="4511" y="476"/>
                    <a:pt x="4501" y="486"/>
                    <a:pt x="4483" y="497"/>
                  </a:cubicBezTo>
                  <a:cubicBezTo>
                    <a:pt x="4474" y="504"/>
                    <a:pt x="4464" y="507"/>
                    <a:pt x="4457" y="507"/>
                  </a:cubicBezTo>
                  <a:cubicBezTo>
                    <a:pt x="4451" y="507"/>
                    <a:pt x="4446" y="505"/>
                    <a:pt x="4445" y="500"/>
                  </a:cubicBezTo>
                  <a:cubicBezTo>
                    <a:pt x="4441" y="486"/>
                    <a:pt x="4455" y="476"/>
                    <a:pt x="4472" y="473"/>
                  </a:cubicBezTo>
                  <a:cubicBezTo>
                    <a:pt x="4483" y="469"/>
                    <a:pt x="4491" y="467"/>
                    <a:pt x="4498" y="467"/>
                  </a:cubicBezTo>
                  <a:close/>
                  <a:moveTo>
                    <a:pt x="3900" y="542"/>
                  </a:moveTo>
                  <a:cubicBezTo>
                    <a:pt x="3907" y="542"/>
                    <a:pt x="3913" y="544"/>
                    <a:pt x="3918" y="548"/>
                  </a:cubicBezTo>
                  <a:cubicBezTo>
                    <a:pt x="3928" y="559"/>
                    <a:pt x="3921" y="569"/>
                    <a:pt x="3904" y="573"/>
                  </a:cubicBezTo>
                  <a:cubicBezTo>
                    <a:pt x="3894" y="575"/>
                    <a:pt x="3885" y="577"/>
                    <a:pt x="3879" y="577"/>
                  </a:cubicBezTo>
                  <a:cubicBezTo>
                    <a:pt x="3862" y="577"/>
                    <a:pt x="3862" y="566"/>
                    <a:pt x="3879" y="548"/>
                  </a:cubicBezTo>
                  <a:cubicBezTo>
                    <a:pt x="3885" y="545"/>
                    <a:pt x="3893" y="542"/>
                    <a:pt x="3900" y="542"/>
                  </a:cubicBezTo>
                  <a:close/>
                  <a:moveTo>
                    <a:pt x="4135" y="542"/>
                  </a:moveTo>
                  <a:cubicBezTo>
                    <a:pt x="4140" y="542"/>
                    <a:pt x="4144" y="546"/>
                    <a:pt x="4147" y="552"/>
                  </a:cubicBezTo>
                  <a:cubicBezTo>
                    <a:pt x="4150" y="563"/>
                    <a:pt x="4147" y="580"/>
                    <a:pt x="4136" y="590"/>
                  </a:cubicBezTo>
                  <a:cubicBezTo>
                    <a:pt x="4132" y="595"/>
                    <a:pt x="4127" y="597"/>
                    <a:pt x="4123" y="597"/>
                  </a:cubicBezTo>
                  <a:cubicBezTo>
                    <a:pt x="4118" y="597"/>
                    <a:pt x="4114" y="593"/>
                    <a:pt x="4112" y="587"/>
                  </a:cubicBezTo>
                  <a:cubicBezTo>
                    <a:pt x="4105" y="577"/>
                    <a:pt x="4112" y="559"/>
                    <a:pt x="4122" y="548"/>
                  </a:cubicBezTo>
                  <a:cubicBezTo>
                    <a:pt x="4126" y="544"/>
                    <a:pt x="4131" y="542"/>
                    <a:pt x="4135" y="542"/>
                  </a:cubicBezTo>
                  <a:close/>
                  <a:moveTo>
                    <a:pt x="4497" y="638"/>
                  </a:moveTo>
                  <a:cubicBezTo>
                    <a:pt x="4506" y="638"/>
                    <a:pt x="4510" y="644"/>
                    <a:pt x="4507" y="652"/>
                  </a:cubicBezTo>
                  <a:cubicBezTo>
                    <a:pt x="4504" y="667"/>
                    <a:pt x="4496" y="677"/>
                    <a:pt x="4490" y="681"/>
                  </a:cubicBezTo>
                  <a:cubicBezTo>
                    <a:pt x="4483" y="681"/>
                    <a:pt x="4476" y="673"/>
                    <a:pt x="4472" y="663"/>
                  </a:cubicBezTo>
                  <a:cubicBezTo>
                    <a:pt x="4469" y="652"/>
                    <a:pt x="4480" y="639"/>
                    <a:pt x="4490" y="639"/>
                  </a:cubicBezTo>
                  <a:cubicBezTo>
                    <a:pt x="4493" y="638"/>
                    <a:pt x="4495" y="638"/>
                    <a:pt x="4497" y="638"/>
                  </a:cubicBezTo>
                  <a:close/>
                  <a:moveTo>
                    <a:pt x="4580" y="642"/>
                  </a:moveTo>
                  <a:cubicBezTo>
                    <a:pt x="4585" y="642"/>
                    <a:pt x="4589" y="645"/>
                    <a:pt x="4591" y="652"/>
                  </a:cubicBezTo>
                  <a:cubicBezTo>
                    <a:pt x="4594" y="663"/>
                    <a:pt x="4618" y="670"/>
                    <a:pt x="4639" y="670"/>
                  </a:cubicBezTo>
                  <a:cubicBezTo>
                    <a:pt x="4674" y="670"/>
                    <a:pt x="4670" y="673"/>
                    <a:pt x="4635" y="684"/>
                  </a:cubicBezTo>
                  <a:cubicBezTo>
                    <a:pt x="4621" y="689"/>
                    <a:pt x="4608" y="690"/>
                    <a:pt x="4597" y="690"/>
                  </a:cubicBezTo>
                  <a:cubicBezTo>
                    <a:pt x="4562" y="690"/>
                    <a:pt x="4543" y="673"/>
                    <a:pt x="4566" y="649"/>
                  </a:cubicBezTo>
                  <a:cubicBezTo>
                    <a:pt x="4571" y="645"/>
                    <a:pt x="4576" y="642"/>
                    <a:pt x="4580" y="642"/>
                  </a:cubicBezTo>
                  <a:close/>
                  <a:moveTo>
                    <a:pt x="3466" y="736"/>
                  </a:moveTo>
                  <a:lnTo>
                    <a:pt x="3466" y="736"/>
                  </a:lnTo>
                  <a:cubicBezTo>
                    <a:pt x="3468" y="736"/>
                    <a:pt x="3472" y="738"/>
                    <a:pt x="3476" y="743"/>
                  </a:cubicBezTo>
                  <a:cubicBezTo>
                    <a:pt x="3487" y="753"/>
                    <a:pt x="3491" y="771"/>
                    <a:pt x="3487" y="781"/>
                  </a:cubicBezTo>
                  <a:cubicBezTo>
                    <a:pt x="3486" y="782"/>
                    <a:pt x="3484" y="783"/>
                    <a:pt x="3483" y="783"/>
                  </a:cubicBezTo>
                  <a:cubicBezTo>
                    <a:pt x="3476" y="783"/>
                    <a:pt x="3469" y="773"/>
                    <a:pt x="3466" y="757"/>
                  </a:cubicBezTo>
                  <a:cubicBezTo>
                    <a:pt x="3462" y="743"/>
                    <a:pt x="3462" y="736"/>
                    <a:pt x="3466" y="736"/>
                  </a:cubicBezTo>
                  <a:close/>
                  <a:moveTo>
                    <a:pt x="6703" y="1"/>
                  </a:moveTo>
                  <a:cubicBezTo>
                    <a:pt x="6677" y="1"/>
                    <a:pt x="6643" y="5"/>
                    <a:pt x="6613" y="15"/>
                  </a:cubicBezTo>
                  <a:cubicBezTo>
                    <a:pt x="6579" y="22"/>
                    <a:pt x="6546" y="26"/>
                    <a:pt x="6526" y="26"/>
                  </a:cubicBezTo>
                  <a:cubicBezTo>
                    <a:pt x="6520" y="26"/>
                    <a:pt x="6515" y="25"/>
                    <a:pt x="6512" y="25"/>
                  </a:cubicBezTo>
                  <a:cubicBezTo>
                    <a:pt x="6509" y="21"/>
                    <a:pt x="6497" y="20"/>
                    <a:pt x="6480" y="20"/>
                  </a:cubicBezTo>
                  <a:cubicBezTo>
                    <a:pt x="6464" y="20"/>
                    <a:pt x="6443" y="21"/>
                    <a:pt x="6422" y="25"/>
                  </a:cubicBezTo>
                  <a:cubicBezTo>
                    <a:pt x="6347" y="36"/>
                    <a:pt x="6352" y="51"/>
                    <a:pt x="6416" y="51"/>
                  </a:cubicBezTo>
                  <a:cubicBezTo>
                    <a:pt x="6428" y="51"/>
                    <a:pt x="6443" y="50"/>
                    <a:pt x="6461" y="49"/>
                  </a:cubicBezTo>
                  <a:lnTo>
                    <a:pt x="6536" y="45"/>
                  </a:lnTo>
                  <a:lnTo>
                    <a:pt x="6491" y="90"/>
                  </a:lnTo>
                  <a:cubicBezTo>
                    <a:pt x="6432" y="150"/>
                    <a:pt x="6363" y="174"/>
                    <a:pt x="6176" y="191"/>
                  </a:cubicBezTo>
                  <a:cubicBezTo>
                    <a:pt x="6096" y="198"/>
                    <a:pt x="5979" y="215"/>
                    <a:pt x="5909" y="226"/>
                  </a:cubicBezTo>
                  <a:cubicBezTo>
                    <a:pt x="5839" y="239"/>
                    <a:pt x="5745" y="247"/>
                    <a:pt x="5697" y="247"/>
                  </a:cubicBezTo>
                  <a:cubicBezTo>
                    <a:pt x="5652" y="247"/>
                    <a:pt x="5611" y="250"/>
                    <a:pt x="5607" y="257"/>
                  </a:cubicBezTo>
                  <a:cubicBezTo>
                    <a:pt x="5605" y="262"/>
                    <a:pt x="5608" y="266"/>
                    <a:pt x="5615" y="266"/>
                  </a:cubicBezTo>
                  <a:cubicBezTo>
                    <a:pt x="5618" y="266"/>
                    <a:pt x="5621" y="265"/>
                    <a:pt x="5625" y="264"/>
                  </a:cubicBezTo>
                  <a:cubicBezTo>
                    <a:pt x="5629" y="263"/>
                    <a:pt x="5633" y="263"/>
                    <a:pt x="5636" y="263"/>
                  </a:cubicBezTo>
                  <a:cubicBezTo>
                    <a:pt x="5646" y="263"/>
                    <a:pt x="5653" y="267"/>
                    <a:pt x="5655" y="274"/>
                  </a:cubicBezTo>
                  <a:cubicBezTo>
                    <a:pt x="5662" y="295"/>
                    <a:pt x="5451" y="340"/>
                    <a:pt x="5287" y="351"/>
                  </a:cubicBezTo>
                  <a:cubicBezTo>
                    <a:pt x="5236" y="354"/>
                    <a:pt x="5194" y="364"/>
                    <a:pt x="5191" y="379"/>
                  </a:cubicBezTo>
                  <a:cubicBezTo>
                    <a:pt x="5190" y="383"/>
                    <a:pt x="5185" y="385"/>
                    <a:pt x="5178" y="385"/>
                  </a:cubicBezTo>
                  <a:cubicBezTo>
                    <a:pt x="5166" y="385"/>
                    <a:pt x="5148" y="379"/>
                    <a:pt x="5128" y="369"/>
                  </a:cubicBezTo>
                  <a:cubicBezTo>
                    <a:pt x="5109" y="356"/>
                    <a:pt x="5094" y="349"/>
                    <a:pt x="5086" y="349"/>
                  </a:cubicBezTo>
                  <a:cubicBezTo>
                    <a:pt x="5080" y="349"/>
                    <a:pt x="5078" y="352"/>
                    <a:pt x="5079" y="358"/>
                  </a:cubicBezTo>
                  <a:cubicBezTo>
                    <a:pt x="5087" y="375"/>
                    <a:pt x="5066" y="385"/>
                    <a:pt x="5021" y="385"/>
                  </a:cubicBezTo>
                  <a:cubicBezTo>
                    <a:pt x="4986" y="385"/>
                    <a:pt x="4896" y="403"/>
                    <a:pt x="4820" y="420"/>
                  </a:cubicBezTo>
                  <a:cubicBezTo>
                    <a:pt x="4756" y="435"/>
                    <a:pt x="4695" y="442"/>
                    <a:pt x="4664" y="442"/>
                  </a:cubicBezTo>
                  <a:cubicBezTo>
                    <a:pt x="4658" y="442"/>
                    <a:pt x="4653" y="442"/>
                    <a:pt x="4650" y="441"/>
                  </a:cubicBezTo>
                  <a:cubicBezTo>
                    <a:pt x="4645" y="440"/>
                    <a:pt x="4641" y="439"/>
                    <a:pt x="4636" y="439"/>
                  </a:cubicBezTo>
                  <a:cubicBezTo>
                    <a:pt x="4620" y="439"/>
                    <a:pt x="4604" y="448"/>
                    <a:pt x="4591" y="462"/>
                  </a:cubicBezTo>
                  <a:cubicBezTo>
                    <a:pt x="4582" y="475"/>
                    <a:pt x="4573" y="482"/>
                    <a:pt x="4567" y="482"/>
                  </a:cubicBezTo>
                  <a:cubicBezTo>
                    <a:pt x="4557" y="482"/>
                    <a:pt x="4551" y="470"/>
                    <a:pt x="4549" y="448"/>
                  </a:cubicBezTo>
                  <a:cubicBezTo>
                    <a:pt x="4549" y="445"/>
                    <a:pt x="4542" y="443"/>
                    <a:pt x="4530" y="443"/>
                  </a:cubicBezTo>
                  <a:cubicBezTo>
                    <a:pt x="4513" y="443"/>
                    <a:pt x="4486" y="447"/>
                    <a:pt x="4455" y="455"/>
                  </a:cubicBezTo>
                  <a:cubicBezTo>
                    <a:pt x="4392" y="473"/>
                    <a:pt x="4372" y="486"/>
                    <a:pt x="4386" y="497"/>
                  </a:cubicBezTo>
                  <a:cubicBezTo>
                    <a:pt x="4400" y="507"/>
                    <a:pt x="4397" y="514"/>
                    <a:pt x="4376" y="514"/>
                  </a:cubicBezTo>
                  <a:cubicBezTo>
                    <a:pt x="4358" y="510"/>
                    <a:pt x="4341" y="500"/>
                    <a:pt x="4341" y="486"/>
                  </a:cubicBezTo>
                  <a:cubicBezTo>
                    <a:pt x="4339" y="479"/>
                    <a:pt x="4329" y="475"/>
                    <a:pt x="4313" y="475"/>
                  </a:cubicBezTo>
                  <a:cubicBezTo>
                    <a:pt x="4300" y="475"/>
                    <a:pt x="4282" y="478"/>
                    <a:pt x="4261" y="483"/>
                  </a:cubicBezTo>
                  <a:cubicBezTo>
                    <a:pt x="4237" y="489"/>
                    <a:pt x="4212" y="493"/>
                    <a:pt x="4193" y="493"/>
                  </a:cubicBezTo>
                  <a:cubicBezTo>
                    <a:pt x="4179" y="493"/>
                    <a:pt x="4168" y="491"/>
                    <a:pt x="4163" y="486"/>
                  </a:cubicBezTo>
                  <a:cubicBezTo>
                    <a:pt x="4156" y="478"/>
                    <a:pt x="4144" y="475"/>
                    <a:pt x="4133" y="475"/>
                  </a:cubicBezTo>
                  <a:cubicBezTo>
                    <a:pt x="4129" y="475"/>
                    <a:pt x="4125" y="475"/>
                    <a:pt x="4122" y="476"/>
                  </a:cubicBezTo>
                  <a:cubicBezTo>
                    <a:pt x="4108" y="479"/>
                    <a:pt x="4112" y="489"/>
                    <a:pt x="4126" y="500"/>
                  </a:cubicBezTo>
                  <a:cubicBezTo>
                    <a:pt x="4133" y="508"/>
                    <a:pt x="4133" y="511"/>
                    <a:pt x="4126" y="511"/>
                  </a:cubicBezTo>
                  <a:cubicBezTo>
                    <a:pt x="4121" y="511"/>
                    <a:pt x="4111" y="508"/>
                    <a:pt x="4098" y="503"/>
                  </a:cubicBezTo>
                  <a:cubicBezTo>
                    <a:pt x="4081" y="497"/>
                    <a:pt x="4069" y="494"/>
                    <a:pt x="4061" y="494"/>
                  </a:cubicBezTo>
                  <a:cubicBezTo>
                    <a:pt x="4050" y="494"/>
                    <a:pt x="4046" y="500"/>
                    <a:pt x="4046" y="514"/>
                  </a:cubicBezTo>
                  <a:cubicBezTo>
                    <a:pt x="4044" y="526"/>
                    <a:pt x="4039" y="531"/>
                    <a:pt x="4026" y="531"/>
                  </a:cubicBezTo>
                  <a:cubicBezTo>
                    <a:pt x="4016" y="531"/>
                    <a:pt x="4000" y="527"/>
                    <a:pt x="3976" y="521"/>
                  </a:cubicBezTo>
                  <a:cubicBezTo>
                    <a:pt x="3966" y="519"/>
                    <a:pt x="3955" y="517"/>
                    <a:pt x="3942" y="517"/>
                  </a:cubicBezTo>
                  <a:cubicBezTo>
                    <a:pt x="3864" y="517"/>
                    <a:pt x="3752" y="560"/>
                    <a:pt x="3785" y="587"/>
                  </a:cubicBezTo>
                  <a:cubicBezTo>
                    <a:pt x="3791" y="590"/>
                    <a:pt x="3790" y="593"/>
                    <a:pt x="3782" y="593"/>
                  </a:cubicBezTo>
                  <a:cubicBezTo>
                    <a:pt x="3775" y="593"/>
                    <a:pt x="3765" y="591"/>
                    <a:pt x="3751" y="587"/>
                  </a:cubicBezTo>
                  <a:cubicBezTo>
                    <a:pt x="3713" y="577"/>
                    <a:pt x="3705" y="566"/>
                    <a:pt x="3720" y="552"/>
                  </a:cubicBezTo>
                  <a:cubicBezTo>
                    <a:pt x="3733" y="539"/>
                    <a:pt x="3734" y="534"/>
                    <a:pt x="3726" y="534"/>
                  </a:cubicBezTo>
                  <a:cubicBezTo>
                    <a:pt x="3724" y="534"/>
                    <a:pt x="3720" y="534"/>
                    <a:pt x="3716" y="535"/>
                  </a:cubicBezTo>
                  <a:cubicBezTo>
                    <a:pt x="3702" y="542"/>
                    <a:pt x="3678" y="563"/>
                    <a:pt x="3660" y="587"/>
                  </a:cubicBezTo>
                  <a:cubicBezTo>
                    <a:pt x="3647" y="608"/>
                    <a:pt x="3640" y="617"/>
                    <a:pt x="3631" y="617"/>
                  </a:cubicBezTo>
                  <a:cubicBezTo>
                    <a:pt x="3624" y="617"/>
                    <a:pt x="3615" y="612"/>
                    <a:pt x="3601" y="601"/>
                  </a:cubicBezTo>
                  <a:cubicBezTo>
                    <a:pt x="3590" y="591"/>
                    <a:pt x="3568" y="585"/>
                    <a:pt x="3544" y="585"/>
                  </a:cubicBezTo>
                  <a:cubicBezTo>
                    <a:pt x="3532" y="585"/>
                    <a:pt x="3520" y="587"/>
                    <a:pt x="3508" y="590"/>
                  </a:cubicBezTo>
                  <a:cubicBezTo>
                    <a:pt x="3489" y="594"/>
                    <a:pt x="3471" y="596"/>
                    <a:pt x="3455" y="596"/>
                  </a:cubicBezTo>
                  <a:cubicBezTo>
                    <a:pt x="3440" y="596"/>
                    <a:pt x="3428" y="594"/>
                    <a:pt x="3421" y="590"/>
                  </a:cubicBezTo>
                  <a:cubicBezTo>
                    <a:pt x="3417" y="586"/>
                    <a:pt x="3407" y="584"/>
                    <a:pt x="3394" y="584"/>
                  </a:cubicBezTo>
                  <a:cubicBezTo>
                    <a:pt x="3376" y="584"/>
                    <a:pt x="3352" y="588"/>
                    <a:pt x="3327" y="593"/>
                  </a:cubicBezTo>
                  <a:cubicBezTo>
                    <a:pt x="3310" y="598"/>
                    <a:pt x="3291" y="600"/>
                    <a:pt x="3273" y="600"/>
                  </a:cubicBezTo>
                  <a:cubicBezTo>
                    <a:pt x="3250" y="600"/>
                    <a:pt x="3229" y="596"/>
                    <a:pt x="3217" y="590"/>
                  </a:cubicBezTo>
                  <a:cubicBezTo>
                    <a:pt x="3207" y="583"/>
                    <a:pt x="3197" y="579"/>
                    <a:pt x="3186" y="579"/>
                  </a:cubicBezTo>
                  <a:cubicBezTo>
                    <a:pt x="3171" y="579"/>
                    <a:pt x="3154" y="587"/>
                    <a:pt x="3133" y="601"/>
                  </a:cubicBezTo>
                  <a:cubicBezTo>
                    <a:pt x="3100" y="624"/>
                    <a:pt x="2784" y="702"/>
                    <a:pt x="2732" y="702"/>
                  </a:cubicBezTo>
                  <a:cubicBezTo>
                    <a:pt x="2730" y="702"/>
                    <a:pt x="2728" y="702"/>
                    <a:pt x="2727" y="702"/>
                  </a:cubicBezTo>
                  <a:cubicBezTo>
                    <a:pt x="2725" y="700"/>
                    <a:pt x="2722" y="700"/>
                    <a:pt x="2718" y="700"/>
                  </a:cubicBezTo>
                  <a:cubicBezTo>
                    <a:pt x="2708" y="700"/>
                    <a:pt x="2693" y="703"/>
                    <a:pt x="2679" y="705"/>
                  </a:cubicBezTo>
                  <a:cubicBezTo>
                    <a:pt x="2655" y="708"/>
                    <a:pt x="2599" y="715"/>
                    <a:pt x="2557" y="718"/>
                  </a:cubicBezTo>
                  <a:cubicBezTo>
                    <a:pt x="2509" y="722"/>
                    <a:pt x="2401" y="739"/>
                    <a:pt x="2311" y="753"/>
                  </a:cubicBezTo>
                  <a:cubicBezTo>
                    <a:pt x="2065" y="795"/>
                    <a:pt x="2003" y="806"/>
                    <a:pt x="1839" y="830"/>
                  </a:cubicBezTo>
                  <a:cubicBezTo>
                    <a:pt x="1760" y="843"/>
                    <a:pt x="1662" y="857"/>
                    <a:pt x="1628" y="868"/>
                  </a:cubicBezTo>
                  <a:cubicBezTo>
                    <a:pt x="1615" y="871"/>
                    <a:pt x="1603" y="872"/>
                    <a:pt x="1593" y="872"/>
                  </a:cubicBezTo>
                  <a:cubicBezTo>
                    <a:pt x="1576" y="872"/>
                    <a:pt x="1564" y="869"/>
                    <a:pt x="1561" y="864"/>
                  </a:cubicBezTo>
                  <a:cubicBezTo>
                    <a:pt x="1560" y="860"/>
                    <a:pt x="1556" y="858"/>
                    <a:pt x="1549" y="858"/>
                  </a:cubicBezTo>
                  <a:cubicBezTo>
                    <a:pt x="1538" y="858"/>
                    <a:pt x="1522" y="863"/>
                    <a:pt x="1503" y="871"/>
                  </a:cubicBezTo>
                  <a:cubicBezTo>
                    <a:pt x="1482" y="880"/>
                    <a:pt x="1464" y="885"/>
                    <a:pt x="1454" y="885"/>
                  </a:cubicBezTo>
                  <a:cubicBezTo>
                    <a:pt x="1448" y="885"/>
                    <a:pt x="1445" y="884"/>
                    <a:pt x="1444" y="881"/>
                  </a:cubicBezTo>
                  <a:cubicBezTo>
                    <a:pt x="1444" y="878"/>
                    <a:pt x="1435" y="876"/>
                    <a:pt x="1421" y="876"/>
                  </a:cubicBezTo>
                  <a:cubicBezTo>
                    <a:pt x="1407" y="876"/>
                    <a:pt x="1388" y="878"/>
                    <a:pt x="1367" y="881"/>
                  </a:cubicBezTo>
                  <a:cubicBezTo>
                    <a:pt x="1326" y="892"/>
                    <a:pt x="1212" y="913"/>
                    <a:pt x="1114" y="931"/>
                  </a:cubicBezTo>
                  <a:cubicBezTo>
                    <a:pt x="1029" y="949"/>
                    <a:pt x="939" y="959"/>
                    <a:pt x="901" y="959"/>
                  </a:cubicBezTo>
                  <a:cubicBezTo>
                    <a:pt x="896" y="959"/>
                    <a:pt x="892" y="958"/>
                    <a:pt x="889" y="958"/>
                  </a:cubicBezTo>
                  <a:cubicBezTo>
                    <a:pt x="874" y="955"/>
                    <a:pt x="859" y="954"/>
                    <a:pt x="845" y="954"/>
                  </a:cubicBezTo>
                  <a:cubicBezTo>
                    <a:pt x="801" y="954"/>
                    <a:pt x="766" y="966"/>
                    <a:pt x="784" y="979"/>
                  </a:cubicBezTo>
                  <a:cubicBezTo>
                    <a:pt x="791" y="986"/>
                    <a:pt x="743" y="1003"/>
                    <a:pt x="670" y="1021"/>
                  </a:cubicBezTo>
                  <a:cubicBezTo>
                    <a:pt x="627" y="1031"/>
                    <a:pt x="587" y="1037"/>
                    <a:pt x="560" y="1037"/>
                  </a:cubicBezTo>
                  <a:cubicBezTo>
                    <a:pt x="543" y="1037"/>
                    <a:pt x="532" y="1035"/>
                    <a:pt x="528" y="1031"/>
                  </a:cubicBezTo>
                  <a:cubicBezTo>
                    <a:pt x="520" y="1020"/>
                    <a:pt x="509" y="1015"/>
                    <a:pt x="500" y="1015"/>
                  </a:cubicBezTo>
                  <a:cubicBezTo>
                    <a:pt x="485" y="1015"/>
                    <a:pt x="473" y="1027"/>
                    <a:pt x="479" y="1048"/>
                  </a:cubicBezTo>
                  <a:cubicBezTo>
                    <a:pt x="488" y="1078"/>
                    <a:pt x="465" y="1098"/>
                    <a:pt x="435" y="1098"/>
                  </a:cubicBezTo>
                  <a:cubicBezTo>
                    <a:pt x="420" y="1098"/>
                    <a:pt x="404" y="1093"/>
                    <a:pt x="389" y="1083"/>
                  </a:cubicBezTo>
                  <a:cubicBezTo>
                    <a:pt x="375" y="1073"/>
                    <a:pt x="359" y="1069"/>
                    <a:pt x="343" y="1069"/>
                  </a:cubicBezTo>
                  <a:cubicBezTo>
                    <a:pt x="306" y="1069"/>
                    <a:pt x="274" y="1094"/>
                    <a:pt x="299" y="1121"/>
                  </a:cubicBezTo>
                  <a:cubicBezTo>
                    <a:pt x="309" y="1135"/>
                    <a:pt x="309" y="1149"/>
                    <a:pt x="296" y="1149"/>
                  </a:cubicBezTo>
                  <a:cubicBezTo>
                    <a:pt x="294" y="1149"/>
                    <a:pt x="293" y="1149"/>
                    <a:pt x="291" y="1149"/>
                  </a:cubicBezTo>
                  <a:cubicBezTo>
                    <a:pt x="281" y="1149"/>
                    <a:pt x="267" y="1140"/>
                    <a:pt x="264" y="1125"/>
                  </a:cubicBezTo>
                  <a:cubicBezTo>
                    <a:pt x="260" y="1111"/>
                    <a:pt x="252" y="1105"/>
                    <a:pt x="242" y="1105"/>
                  </a:cubicBezTo>
                  <a:cubicBezTo>
                    <a:pt x="236" y="1105"/>
                    <a:pt x="230" y="1107"/>
                    <a:pt x="222" y="1110"/>
                  </a:cubicBezTo>
                  <a:cubicBezTo>
                    <a:pt x="213" y="1118"/>
                    <a:pt x="205" y="1122"/>
                    <a:pt x="199" y="1122"/>
                  </a:cubicBezTo>
                  <a:cubicBezTo>
                    <a:pt x="193" y="1122"/>
                    <a:pt x="189" y="1119"/>
                    <a:pt x="187" y="1114"/>
                  </a:cubicBezTo>
                  <a:cubicBezTo>
                    <a:pt x="185" y="1104"/>
                    <a:pt x="177" y="1099"/>
                    <a:pt x="167" y="1099"/>
                  </a:cubicBezTo>
                  <a:cubicBezTo>
                    <a:pt x="144" y="1099"/>
                    <a:pt x="106" y="1126"/>
                    <a:pt x="83" y="1163"/>
                  </a:cubicBezTo>
                  <a:cubicBezTo>
                    <a:pt x="64" y="1191"/>
                    <a:pt x="42" y="1208"/>
                    <a:pt x="29" y="1208"/>
                  </a:cubicBezTo>
                  <a:cubicBezTo>
                    <a:pt x="27" y="1208"/>
                    <a:pt x="26" y="1208"/>
                    <a:pt x="25" y="1208"/>
                  </a:cubicBezTo>
                  <a:cubicBezTo>
                    <a:pt x="23" y="1207"/>
                    <a:pt x="20" y="1207"/>
                    <a:pt x="18" y="1207"/>
                  </a:cubicBezTo>
                  <a:cubicBezTo>
                    <a:pt x="8" y="1207"/>
                    <a:pt x="1" y="1213"/>
                    <a:pt x="4" y="1222"/>
                  </a:cubicBezTo>
                  <a:cubicBezTo>
                    <a:pt x="7" y="1232"/>
                    <a:pt x="14" y="1237"/>
                    <a:pt x="24" y="1237"/>
                  </a:cubicBezTo>
                  <a:cubicBezTo>
                    <a:pt x="41" y="1237"/>
                    <a:pt x="66" y="1224"/>
                    <a:pt x="94" y="1201"/>
                  </a:cubicBezTo>
                  <a:cubicBezTo>
                    <a:pt x="109" y="1188"/>
                    <a:pt x="120" y="1182"/>
                    <a:pt x="132" y="1182"/>
                  </a:cubicBezTo>
                  <a:cubicBezTo>
                    <a:pt x="142" y="1182"/>
                    <a:pt x="152" y="1187"/>
                    <a:pt x="163" y="1197"/>
                  </a:cubicBezTo>
                  <a:cubicBezTo>
                    <a:pt x="178" y="1209"/>
                    <a:pt x="189" y="1214"/>
                    <a:pt x="193" y="1214"/>
                  </a:cubicBezTo>
                  <a:cubicBezTo>
                    <a:pt x="195" y="1214"/>
                    <a:pt x="196" y="1213"/>
                    <a:pt x="195" y="1211"/>
                  </a:cubicBezTo>
                  <a:cubicBezTo>
                    <a:pt x="193" y="1206"/>
                    <a:pt x="196" y="1204"/>
                    <a:pt x="202" y="1204"/>
                  </a:cubicBezTo>
                  <a:cubicBezTo>
                    <a:pt x="208" y="1204"/>
                    <a:pt x="217" y="1206"/>
                    <a:pt x="229" y="1211"/>
                  </a:cubicBezTo>
                  <a:cubicBezTo>
                    <a:pt x="254" y="1218"/>
                    <a:pt x="267" y="1232"/>
                    <a:pt x="264" y="1243"/>
                  </a:cubicBezTo>
                  <a:cubicBezTo>
                    <a:pt x="263" y="1246"/>
                    <a:pt x="265" y="1247"/>
                    <a:pt x="269" y="1247"/>
                  </a:cubicBezTo>
                  <a:cubicBezTo>
                    <a:pt x="279" y="1247"/>
                    <a:pt x="298" y="1241"/>
                    <a:pt x="320" y="1229"/>
                  </a:cubicBezTo>
                  <a:cubicBezTo>
                    <a:pt x="346" y="1214"/>
                    <a:pt x="369" y="1207"/>
                    <a:pt x="385" y="1207"/>
                  </a:cubicBezTo>
                  <a:cubicBezTo>
                    <a:pt x="391" y="1207"/>
                    <a:pt x="396" y="1208"/>
                    <a:pt x="400" y="1211"/>
                  </a:cubicBezTo>
                  <a:cubicBezTo>
                    <a:pt x="410" y="1218"/>
                    <a:pt x="403" y="1229"/>
                    <a:pt x="386" y="1235"/>
                  </a:cubicBezTo>
                  <a:cubicBezTo>
                    <a:pt x="365" y="1239"/>
                    <a:pt x="351" y="1253"/>
                    <a:pt x="358" y="1267"/>
                  </a:cubicBezTo>
                  <a:cubicBezTo>
                    <a:pt x="360" y="1272"/>
                    <a:pt x="365" y="1274"/>
                    <a:pt x="372" y="1274"/>
                  </a:cubicBezTo>
                  <a:cubicBezTo>
                    <a:pt x="379" y="1274"/>
                    <a:pt x="387" y="1272"/>
                    <a:pt x="396" y="1267"/>
                  </a:cubicBezTo>
                  <a:cubicBezTo>
                    <a:pt x="413" y="1253"/>
                    <a:pt x="437" y="1243"/>
                    <a:pt x="448" y="1239"/>
                  </a:cubicBezTo>
                  <a:cubicBezTo>
                    <a:pt x="462" y="1235"/>
                    <a:pt x="462" y="1229"/>
                    <a:pt x="451" y="1218"/>
                  </a:cubicBezTo>
                  <a:cubicBezTo>
                    <a:pt x="445" y="1211"/>
                    <a:pt x="451" y="1194"/>
                    <a:pt x="469" y="1184"/>
                  </a:cubicBezTo>
                  <a:cubicBezTo>
                    <a:pt x="478" y="1177"/>
                    <a:pt x="485" y="1173"/>
                    <a:pt x="490" y="1173"/>
                  </a:cubicBezTo>
                  <a:cubicBezTo>
                    <a:pt x="497" y="1173"/>
                    <a:pt x="500" y="1183"/>
                    <a:pt x="500" y="1205"/>
                  </a:cubicBezTo>
                  <a:cubicBezTo>
                    <a:pt x="502" y="1229"/>
                    <a:pt x="510" y="1241"/>
                    <a:pt x="519" y="1241"/>
                  </a:cubicBezTo>
                  <a:cubicBezTo>
                    <a:pt x="530" y="1241"/>
                    <a:pt x="543" y="1226"/>
                    <a:pt x="552" y="1197"/>
                  </a:cubicBezTo>
                  <a:cubicBezTo>
                    <a:pt x="559" y="1178"/>
                    <a:pt x="563" y="1169"/>
                    <a:pt x="565" y="1169"/>
                  </a:cubicBezTo>
                  <a:cubicBezTo>
                    <a:pt x="568" y="1169"/>
                    <a:pt x="570" y="1178"/>
                    <a:pt x="573" y="1197"/>
                  </a:cubicBezTo>
                  <a:cubicBezTo>
                    <a:pt x="576" y="1219"/>
                    <a:pt x="586" y="1228"/>
                    <a:pt x="613" y="1228"/>
                  </a:cubicBezTo>
                  <a:cubicBezTo>
                    <a:pt x="621" y="1228"/>
                    <a:pt x="631" y="1227"/>
                    <a:pt x="642" y="1225"/>
                  </a:cubicBezTo>
                  <a:cubicBezTo>
                    <a:pt x="680" y="1222"/>
                    <a:pt x="701" y="1211"/>
                    <a:pt x="695" y="1205"/>
                  </a:cubicBezTo>
                  <a:cubicBezTo>
                    <a:pt x="684" y="1197"/>
                    <a:pt x="757" y="1184"/>
                    <a:pt x="858" y="1173"/>
                  </a:cubicBezTo>
                  <a:cubicBezTo>
                    <a:pt x="1038" y="1155"/>
                    <a:pt x="1149" y="1139"/>
                    <a:pt x="1402" y="1090"/>
                  </a:cubicBezTo>
                  <a:cubicBezTo>
                    <a:pt x="1469" y="1078"/>
                    <a:pt x="1536" y="1068"/>
                    <a:pt x="1565" y="1068"/>
                  </a:cubicBezTo>
                  <a:cubicBezTo>
                    <a:pt x="1569" y="1068"/>
                    <a:pt x="1573" y="1068"/>
                    <a:pt x="1576" y="1069"/>
                  </a:cubicBezTo>
                  <a:cubicBezTo>
                    <a:pt x="1596" y="1069"/>
                    <a:pt x="1670" y="1059"/>
                    <a:pt x="1735" y="1048"/>
                  </a:cubicBezTo>
                  <a:cubicBezTo>
                    <a:pt x="1776" y="1040"/>
                    <a:pt x="1812" y="1036"/>
                    <a:pt x="1842" y="1036"/>
                  </a:cubicBezTo>
                  <a:cubicBezTo>
                    <a:pt x="1905" y="1036"/>
                    <a:pt x="1941" y="1053"/>
                    <a:pt x="1936" y="1083"/>
                  </a:cubicBezTo>
                  <a:cubicBezTo>
                    <a:pt x="1934" y="1094"/>
                    <a:pt x="1936" y="1100"/>
                    <a:pt x="1953" y="1100"/>
                  </a:cubicBezTo>
                  <a:cubicBezTo>
                    <a:pt x="1972" y="1100"/>
                    <a:pt x="2010" y="1093"/>
                    <a:pt x="2086" y="1076"/>
                  </a:cubicBezTo>
                  <a:cubicBezTo>
                    <a:pt x="2179" y="1059"/>
                    <a:pt x="2221" y="1041"/>
                    <a:pt x="2256" y="1006"/>
                  </a:cubicBezTo>
                  <a:cubicBezTo>
                    <a:pt x="2262" y="1000"/>
                    <a:pt x="2268" y="996"/>
                    <a:pt x="2273" y="996"/>
                  </a:cubicBezTo>
                  <a:cubicBezTo>
                    <a:pt x="2278" y="996"/>
                    <a:pt x="2282" y="1000"/>
                    <a:pt x="2283" y="1006"/>
                  </a:cubicBezTo>
                  <a:cubicBezTo>
                    <a:pt x="2285" y="1013"/>
                    <a:pt x="2290" y="1015"/>
                    <a:pt x="2298" y="1015"/>
                  </a:cubicBezTo>
                  <a:cubicBezTo>
                    <a:pt x="2308" y="1015"/>
                    <a:pt x="2322" y="1011"/>
                    <a:pt x="2336" y="1003"/>
                  </a:cubicBezTo>
                  <a:cubicBezTo>
                    <a:pt x="2353" y="994"/>
                    <a:pt x="2363" y="990"/>
                    <a:pt x="2367" y="990"/>
                  </a:cubicBezTo>
                  <a:lnTo>
                    <a:pt x="2367" y="990"/>
                  </a:lnTo>
                  <a:cubicBezTo>
                    <a:pt x="2371" y="990"/>
                    <a:pt x="2369" y="994"/>
                    <a:pt x="2360" y="1003"/>
                  </a:cubicBezTo>
                  <a:cubicBezTo>
                    <a:pt x="2341" y="1023"/>
                    <a:pt x="2344" y="1034"/>
                    <a:pt x="2373" y="1034"/>
                  </a:cubicBezTo>
                  <a:cubicBezTo>
                    <a:pt x="2394" y="1034"/>
                    <a:pt x="2428" y="1029"/>
                    <a:pt x="2477" y="1017"/>
                  </a:cubicBezTo>
                  <a:cubicBezTo>
                    <a:pt x="2526" y="1008"/>
                    <a:pt x="2572" y="1002"/>
                    <a:pt x="2595" y="1002"/>
                  </a:cubicBezTo>
                  <a:cubicBezTo>
                    <a:pt x="2600" y="1002"/>
                    <a:pt x="2604" y="1002"/>
                    <a:pt x="2606" y="1003"/>
                  </a:cubicBezTo>
                  <a:cubicBezTo>
                    <a:pt x="2608" y="1003"/>
                    <a:pt x="2609" y="1004"/>
                    <a:pt x="2610" y="1004"/>
                  </a:cubicBezTo>
                  <a:cubicBezTo>
                    <a:pt x="2621" y="1004"/>
                    <a:pt x="2635" y="994"/>
                    <a:pt x="2640" y="976"/>
                  </a:cubicBezTo>
                  <a:cubicBezTo>
                    <a:pt x="2645" y="964"/>
                    <a:pt x="2649" y="957"/>
                    <a:pt x="2652" y="957"/>
                  </a:cubicBezTo>
                  <a:cubicBezTo>
                    <a:pt x="2654" y="957"/>
                    <a:pt x="2657" y="961"/>
                    <a:pt x="2658" y="968"/>
                  </a:cubicBezTo>
                  <a:cubicBezTo>
                    <a:pt x="2661" y="975"/>
                    <a:pt x="2681" y="978"/>
                    <a:pt x="2710" y="978"/>
                  </a:cubicBezTo>
                  <a:cubicBezTo>
                    <a:pt x="2789" y="978"/>
                    <a:pt x="2936" y="957"/>
                    <a:pt x="3029" y="926"/>
                  </a:cubicBezTo>
                  <a:cubicBezTo>
                    <a:pt x="3057" y="918"/>
                    <a:pt x="3085" y="914"/>
                    <a:pt x="3108" y="914"/>
                  </a:cubicBezTo>
                  <a:cubicBezTo>
                    <a:pt x="3123" y="914"/>
                    <a:pt x="3135" y="916"/>
                    <a:pt x="3143" y="920"/>
                  </a:cubicBezTo>
                  <a:cubicBezTo>
                    <a:pt x="3149" y="922"/>
                    <a:pt x="3156" y="923"/>
                    <a:pt x="3163" y="923"/>
                  </a:cubicBezTo>
                  <a:cubicBezTo>
                    <a:pt x="3178" y="923"/>
                    <a:pt x="3193" y="919"/>
                    <a:pt x="3199" y="910"/>
                  </a:cubicBezTo>
                  <a:cubicBezTo>
                    <a:pt x="3230" y="882"/>
                    <a:pt x="3401" y="837"/>
                    <a:pt x="3457" y="837"/>
                  </a:cubicBezTo>
                  <a:cubicBezTo>
                    <a:pt x="3465" y="837"/>
                    <a:pt x="3471" y="838"/>
                    <a:pt x="3473" y="840"/>
                  </a:cubicBezTo>
                  <a:cubicBezTo>
                    <a:pt x="3477" y="845"/>
                    <a:pt x="3482" y="847"/>
                    <a:pt x="3488" y="847"/>
                  </a:cubicBezTo>
                  <a:cubicBezTo>
                    <a:pt x="3499" y="847"/>
                    <a:pt x="3513" y="839"/>
                    <a:pt x="3529" y="822"/>
                  </a:cubicBezTo>
                  <a:cubicBezTo>
                    <a:pt x="3557" y="796"/>
                    <a:pt x="3575" y="783"/>
                    <a:pt x="3585" y="783"/>
                  </a:cubicBezTo>
                  <a:cubicBezTo>
                    <a:pt x="3593" y="783"/>
                    <a:pt x="3596" y="793"/>
                    <a:pt x="3595" y="812"/>
                  </a:cubicBezTo>
                  <a:cubicBezTo>
                    <a:pt x="3593" y="827"/>
                    <a:pt x="3598" y="834"/>
                    <a:pt x="3615" y="834"/>
                  </a:cubicBezTo>
                  <a:cubicBezTo>
                    <a:pt x="3631" y="834"/>
                    <a:pt x="3655" y="829"/>
                    <a:pt x="3692" y="819"/>
                  </a:cubicBezTo>
                  <a:cubicBezTo>
                    <a:pt x="3747" y="806"/>
                    <a:pt x="3810" y="781"/>
                    <a:pt x="3830" y="764"/>
                  </a:cubicBezTo>
                  <a:cubicBezTo>
                    <a:pt x="3845" y="749"/>
                    <a:pt x="3855" y="742"/>
                    <a:pt x="3862" y="742"/>
                  </a:cubicBezTo>
                  <a:cubicBezTo>
                    <a:pt x="3868" y="742"/>
                    <a:pt x="3873" y="748"/>
                    <a:pt x="3876" y="760"/>
                  </a:cubicBezTo>
                  <a:cubicBezTo>
                    <a:pt x="3880" y="771"/>
                    <a:pt x="3890" y="777"/>
                    <a:pt x="3908" y="777"/>
                  </a:cubicBezTo>
                  <a:cubicBezTo>
                    <a:pt x="3923" y="777"/>
                    <a:pt x="3943" y="773"/>
                    <a:pt x="3969" y="767"/>
                  </a:cubicBezTo>
                  <a:cubicBezTo>
                    <a:pt x="4049" y="743"/>
                    <a:pt x="4205" y="718"/>
                    <a:pt x="4376" y="702"/>
                  </a:cubicBezTo>
                  <a:cubicBezTo>
                    <a:pt x="4386" y="700"/>
                    <a:pt x="4397" y="700"/>
                    <a:pt x="4406" y="700"/>
                  </a:cubicBezTo>
                  <a:cubicBezTo>
                    <a:pt x="4432" y="700"/>
                    <a:pt x="4454" y="703"/>
                    <a:pt x="4462" y="708"/>
                  </a:cubicBezTo>
                  <a:cubicBezTo>
                    <a:pt x="4471" y="715"/>
                    <a:pt x="4490" y="717"/>
                    <a:pt x="4514" y="717"/>
                  </a:cubicBezTo>
                  <a:cubicBezTo>
                    <a:pt x="4581" y="717"/>
                    <a:pt x="4684" y="696"/>
                    <a:pt x="4705" y="670"/>
                  </a:cubicBezTo>
                  <a:cubicBezTo>
                    <a:pt x="4719" y="649"/>
                    <a:pt x="4722" y="628"/>
                    <a:pt x="4712" y="622"/>
                  </a:cubicBezTo>
                  <a:cubicBezTo>
                    <a:pt x="4701" y="614"/>
                    <a:pt x="4712" y="604"/>
                    <a:pt x="4730" y="598"/>
                  </a:cubicBezTo>
                  <a:cubicBezTo>
                    <a:pt x="4735" y="596"/>
                    <a:pt x="4740" y="596"/>
                    <a:pt x="4744" y="596"/>
                  </a:cubicBezTo>
                  <a:cubicBezTo>
                    <a:pt x="4758" y="596"/>
                    <a:pt x="4768" y="601"/>
                    <a:pt x="4771" y="611"/>
                  </a:cubicBezTo>
                  <a:cubicBezTo>
                    <a:pt x="4775" y="622"/>
                    <a:pt x="4767" y="632"/>
                    <a:pt x="4757" y="635"/>
                  </a:cubicBezTo>
                  <a:cubicBezTo>
                    <a:pt x="4746" y="635"/>
                    <a:pt x="4736" y="652"/>
                    <a:pt x="4733" y="667"/>
                  </a:cubicBezTo>
                  <a:cubicBezTo>
                    <a:pt x="4733" y="679"/>
                    <a:pt x="4744" y="684"/>
                    <a:pt x="4768" y="684"/>
                  </a:cubicBezTo>
                  <a:cubicBezTo>
                    <a:pt x="4779" y="684"/>
                    <a:pt x="4793" y="683"/>
                    <a:pt x="4809" y="681"/>
                  </a:cubicBezTo>
                  <a:cubicBezTo>
                    <a:pt x="4850" y="670"/>
                    <a:pt x="4882" y="656"/>
                    <a:pt x="4879" y="646"/>
                  </a:cubicBezTo>
                  <a:cubicBezTo>
                    <a:pt x="4875" y="635"/>
                    <a:pt x="4889" y="628"/>
                    <a:pt x="4909" y="628"/>
                  </a:cubicBezTo>
                  <a:cubicBezTo>
                    <a:pt x="4912" y="629"/>
                    <a:pt x="4915" y="629"/>
                    <a:pt x="4918" y="629"/>
                  </a:cubicBezTo>
                  <a:cubicBezTo>
                    <a:pt x="4936" y="629"/>
                    <a:pt x="4944" y="619"/>
                    <a:pt x="4938" y="598"/>
                  </a:cubicBezTo>
                  <a:cubicBezTo>
                    <a:pt x="4931" y="579"/>
                    <a:pt x="4930" y="570"/>
                    <a:pt x="4935" y="570"/>
                  </a:cubicBezTo>
                  <a:lnTo>
                    <a:pt x="4935" y="570"/>
                  </a:lnTo>
                  <a:cubicBezTo>
                    <a:pt x="4938" y="570"/>
                    <a:pt x="4944" y="575"/>
                    <a:pt x="4954" y="583"/>
                  </a:cubicBezTo>
                  <a:cubicBezTo>
                    <a:pt x="4972" y="593"/>
                    <a:pt x="4983" y="614"/>
                    <a:pt x="4979" y="625"/>
                  </a:cubicBezTo>
                  <a:cubicBezTo>
                    <a:pt x="4976" y="632"/>
                    <a:pt x="4980" y="637"/>
                    <a:pt x="4987" y="637"/>
                  </a:cubicBezTo>
                  <a:cubicBezTo>
                    <a:pt x="4989" y="637"/>
                    <a:pt x="4993" y="636"/>
                    <a:pt x="4996" y="635"/>
                  </a:cubicBezTo>
                  <a:cubicBezTo>
                    <a:pt x="5010" y="632"/>
                    <a:pt x="5017" y="618"/>
                    <a:pt x="5014" y="608"/>
                  </a:cubicBezTo>
                  <a:cubicBezTo>
                    <a:pt x="5010" y="596"/>
                    <a:pt x="5009" y="591"/>
                    <a:pt x="5013" y="591"/>
                  </a:cubicBezTo>
                  <a:lnTo>
                    <a:pt x="5013" y="591"/>
                  </a:lnTo>
                  <a:cubicBezTo>
                    <a:pt x="5016" y="591"/>
                    <a:pt x="5022" y="594"/>
                    <a:pt x="5031" y="601"/>
                  </a:cubicBezTo>
                  <a:cubicBezTo>
                    <a:pt x="5044" y="611"/>
                    <a:pt x="5073" y="616"/>
                    <a:pt x="5103" y="616"/>
                  </a:cubicBezTo>
                  <a:cubicBezTo>
                    <a:pt x="5112" y="616"/>
                    <a:pt x="5122" y="615"/>
                    <a:pt x="5132" y="614"/>
                  </a:cubicBezTo>
                  <a:cubicBezTo>
                    <a:pt x="5194" y="608"/>
                    <a:pt x="5204" y="601"/>
                    <a:pt x="5194" y="573"/>
                  </a:cubicBezTo>
                  <a:cubicBezTo>
                    <a:pt x="5190" y="556"/>
                    <a:pt x="5190" y="548"/>
                    <a:pt x="5194" y="548"/>
                  </a:cubicBezTo>
                  <a:cubicBezTo>
                    <a:pt x="5198" y="548"/>
                    <a:pt x="5203" y="552"/>
                    <a:pt x="5212" y="559"/>
                  </a:cubicBezTo>
                  <a:cubicBezTo>
                    <a:pt x="5223" y="568"/>
                    <a:pt x="5231" y="572"/>
                    <a:pt x="5238" y="572"/>
                  </a:cubicBezTo>
                  <a:cubicBezTo>
                    <a:pt x="5248" y="572"/>
                    <a:pt x="5256" y="564"/>
                    <a:pt x="5271" y="545"/>
                  </a:cubicBezTo>
                  <a:cubicBezTo>
                    <a:pt x="5280" y="531"/>
                    <a:pt x="5288" y="524"/>
                    <a:pt x="5294" y="524"/>
                  </a:cubicBezTo>
                  <a:cubicBezTo>
                    <a:pt x="5299" y="524"/>
                    <a:pt x="5302" y="528"/>
                    <a:pt x="5305" y="535"/>
                  </a:cubicBezTo>
                  <a:cubicBezTo>
                    <a:pt x="5307" y="542"/>
                    <a:pt x="5312" y="545"/>
                    <a:pt x="5320" y="545"/>
                  </a:cubicBezTo>
                  <a:cubicBezTo>
                    <a:pt x="5328" y="545"/>
                    <a:pt x="5340" y="542"/>
                    <a:pt x="5354" y="535"/>
                  </a:cubicBezTo>
                  <a:cubicBezTo>
                    <a:pt x="5368" y="526"/>
                    <a:pt x="5383" y="523"/>
                    <a:pt x="5397" y="523"/>
                  </a:cubicBezTo>
                  <a:cubicBezTo>
                    <a:pt x="5432" y="523"/>
                    <a:pt x="5458" y="548"/>
                    <a:pt x="5430" y="573"/>
                  </a:cubicBezTo>
                  <a:cubicBezTo>
                    <a:pt x="5412" y="590"/>
                    <a:pt x="5420" y="601"/>
                    <a:pt x="5447" y="608"/>
                  </a:cubicBezTo>
                  <a:cubicBezTo>
                    <a:pt x="5464" y="612"/>
                    <a:pt x="5479" y="614"/>
                    <a:pt x="5490" y="614"/>
                  </a:cubicBezTo>
                  <a:cubicBezTo>
                    <a:pt x="5514" y="614"/>
                    <a:pt x="5522" y="605"/>
                    <a:pt x="5503" y="593"/>
                  </a:cubicBezTo>
                  <a:cubicBezTo>
                    <a:pt x="5487" y="579"/>
                    <a:pt x="5488" y="572"/>
                    <a:pt x="5506" y="572"/>
                  </a:cubicBezTo>
                  <a:cubicBezTo>
                    <a:pt x="5519" y="572"/>
                    <a:pt x="5540" y="576"/>
                    <a:pt x="5569" y="583"/>
                  </a:cubicBezTo>
                  <a:cubicBezTo>
                    <a:pt x="5600" y="591"/>
                    <a:pt x="5643" y="595"/>
                    <a:pt x="5678" y="595"/>
                  </a:cubicBezTo>
                  <a:cubicBezTo>
                    <a:pt x="5724" y="595"/>
                    <a:pt x="5760" y="588"/>
                    <a:pt x="5745" y="577"/>
                  </a:cubicBezTo>
                  <a:cubicBezTo>
                    <a:pt x="5735" y="569"/>
                    <a:pt x="5756" y="559"/>
                    <a:pt x="5787" y="552"/>
                  </a:cubicBezTo>
                  <a:cubicBezTo>
                    <a:pt x="6072" y="503"/>
                    <a:pt x="6183" y="486"/>
                    <a:pt x="6232" y="486"/>
                  </a:cubicBezTo>
                  <a:cubicBezTo>
                    <a:pt x="6283" y="483"/>
                    <a:pt x="6453" y="455"/>
                    <a:pt x="6606" y="420"/>
                  </a:cubicBezTo>
                  <a:cubicBezTo>
                    <a:pt x="6611" y="419"/>
                    <a:pt x="6616" y="419"/>
                    <a:pt x="6621" y="419"/>
                  </a:cubicBezTo>
                  <a:cubicBezTo>
                    <a:pt x="6636" y="419"/>
                    <a:pt x="6649" y="423"/>
                    <a:pt x="6651" y="434"/>
                  </a:cubicBezTo>
                  <a:cubicBezTo>
                    <a:pt x="6653" y="439"/>
                    <a:pt x="6657" y="442"/>
                    <a:pt x="6664" y="442"/>
                  </a:cubicBezTo>
                  <a:cubicBezTo>
                    <a:pt x="6670" y="442"/>
                    <a:pt x="6678" y="439"/>
                    <a:pt x="6686" y="434"/>
                  </a:cubicBezTo>
                  <a:cubicBezTo>
                    <a:pt x="6697" y="427"/>
                    <a:pt x="6710" y="423"/>
                    <a:pt x="6720" y="423"/>
                  </a:cubicBezTo>
                  <a:cubicBezTo>
                    <a:pt x="6726" y="423"/>
                    <a:pt x="6731" y="425"/>
                    <a:pt x="6735" y="427"/>
                  </a:cubicBezTo>
                  <a:cubicBezTo>
                    <a:pt x="6739" y="431"/>
                    <a:pt x="6747" y="433"/>
                    <a:pt x="6758" y="433"/>
                  </a:cubicBezTo>
                  <a:cubicBezTo>
                    <a:pt x="6775" y="433"/>
                    <a:pt x="6797" y="429"/>
                    <a:pt x="6818" y="420"/>
                  </a:cubicBezTo>
                  <a:cubicBezTo>
                    <a:pt x="6841" y="411"/>
                    <a:pt x="6862" y="406"/>
                    <a:pt x="6875" y="406"/>
                  </a:cubicBezTo>
                  <a:cubicBezTo>
                    <a:pt x="6881" y="406"/>
                    <a:pt x="6886" y="408"/>
                    <a:pt x="6887" y="410"/>
                  </a:cubicBezTo>
                  <a:cubicBezTo>
                    <a:pt x="6888" y="414"/>
                    <a:pt x="6905" y="416"/>
                    <a:pt x="6932" y="416"/>
                  </a:cubicBezTo>
                  <a:cubicBezTo>
                    <a:pt x="7018" y="416"/>
                    <a:pt x="7202" y="398"/>
                    <a:pt x="7210" y="382"/>
                  </a:cubicBezTo>
                  <a:cubicBezTo>
                    <a:pt x="7212" y="379"/>
                    <a:pt x="7219" y="377"/>
                    <a:pt x="7227" y="377"/>
                  </a:cubicBezTo>
                  <a:cubicBezTo>
                    <a:pt x="7236" y="377"/>
                    <a:pt x="7246" y="379"/>
                    <a:pt x="7255" y="382"/>
                  </a:cubicBezTo>
                  <a:cubicBezTo>
                    <a:pt x="7262" y="385"/>
                    <a:pt x="7270" y="387"/>
                    <a:pt x="7277" y="387"/>
                  </a:cubicBezTo>
                  <a:cubicBezTo>
                    <a:pt x="7293" y="387"/>
                    <a:pt x="7308" y="379"/>
                    <a:pt x="7327" y="364"/>
                  </a:cubicBezTo>
                  <a:cubicBezTo>
                    <a:pt x="7356" y="342"/>
                    <a:pt x="7376" y="331"/>
                    <a:pt x="7384" y="331"/>
                  </a:cubicBezTo>
                  <a:cubicBezTo>
                    <a:pt x="7390" y="331"/>
                    <a:pt x="7391" y="336"/>
                    <a:pt x="7387" y="348"/>
                  </a:cubicBezTo>
                  <a:cubicBezTo>
                    <a:pt x="7384" y="357"/>
                    <a:pt x="7391" y="361"/>
                    <a:pt x="7405" y="361"/>
                  </a:cubicBezTo>
                  <a:cubicBezTo>
                    <a:pt x="7412" y="361"/>
                    <a:pt x="7421" y="360"/>
                    <a:pt x="7432" y="358"/>
                  </a:cubicBezTo>
                  <a:cubicBezTo>
                    <a:pt x="7460" y="351"/>
                    <a:pt x="7556" y="330"/>
                    <a:pt x="7644" y="316"/>
                  </a:cubicBezTo>
                  <a:cubicBezTo>
                    <a:pt x="7730" y="302"/>
                    <a:pt x="7796" y="285"/>
                    <a:pt x="7790" y="281"/>
                  </a:cubicBezTo>
                  <a:cubicBezTo>
                    <a:pt x="7788" y="280"/>
                    <a:pt x="7783" y="280"/>
                    <a:pt x="7774" y="280"/>
                  </a:cubicBezTo>
                  <a:cubicBezTo>
                    <a:pt x="7695" y="280"/>
                    <a:pt x="7344" y="319"/>
                    <a:pt x="7168" y="348"/>
                  </a:cubicBezTo>
                  <a:cubicBezTo>
                    <a:pt x="7092" y="361"/>
                    <a:pt x="7005" y="375"/>
                    <a:pt x="6970" y="382"/>
                  </a:cubicBezTo>
                  <a:cubicBezTo>
                    <a:pt x="6955" y="384"/>
                    <a:pt x="6937" y="384"/>
                    <a:pt x="6920" y="384"/>
                  </a:cubicBezTo>
                  <a:cubicBezTo>
                    <a:pt x="6904" y="384"/>
                    <a:pt x="6889" y="384"/>
                    <a:pt x="6880" y="382"/>
                  </a:cubicBezTo>
                  <a:cubicBezTo>
                    <a:pt x="6876" y="381"/>
                    <a:pt x="6871" y="381"/>
                    <a:pt x="6867" y="381"/>
                  </a:cubicBezTo>
                  <a:cubicBezTo>
                    <a:pt x="6854" y="381"/>
                    <a:pt x="6843" y="384"/>
                    <a:pt x="6835" y="389"/>
                  </a:cubicBezTo>
                  <a:cubicBezTo>
                    <a:pt x="6833" y="391"/>
                    <a:pt x="6829" y="393"/>
                    <a:pt x="6825" y="393"/>
                  </a:cubicBezTo>
                  <a:cubicBezTo>
                    <a:pt x="6815" y="393"/>
                    <a:pt x="6801" y="387"/>
                    <a:pt x="6786" y="375"/>
                  </a:cubicBezTo>
                  <a:cubicBezTo>
                    <a:pt x="6759" y="354"/>
                    <a:pt x="6762" y="348"/>
                    <a:pt x="6804" y="334"/>
                  </a:cubicBezTo>
                  <a:cubicBezTo>
                    <a:pt x="6817" y="330"/>
                    <a:pt x="6827" y="328"/>
                    <a:pt x="6834" y="328"/>
                  </a:cubicBezTo>
                  <a:cubicBezTo>
                    <a:pt x="6847" y="328"/>
                    <a:pt x="6851" y="333"/>
                    <a:pt x="6849" y="344"/>
                  </a:cubicBezTo>
                  <a:cubicBezTo>
                    <a:pt x="6846" y="349"/>
                    <a:pt x="6846" y="351"/>
                    <a:pt x="6848" y="351"/>
                  </a:cubicBezTo>
                  <a:cubicBezTo>
                    <a:pt x="6851" y="351"/>
                    <a:pt x="6860" y="344"/>
                    <a:pt x="6874" y="330"/>
                  </a:cubicBezTo>
                  <a:cubicBezTo>
                    <a:pt x="6883" y="316"/>
                    <a:pt x="6891" y="309"/>
                    <a:pt x="6895" y="309"/>
                  </a:cubicBezTo>
                  <a:cubicBezTo>
                    <a:pt x="6898" y="309"/>
                    <a:pt x="6899" y="312"/>
                    <a:pt x="6898" y="319"/>
                  </a:cubicBezTo>
                  <a:cubicBezTo>
                    <a:pt x="6894" y="331"/>
                    <a:pt x="6900" y="338"/>
                    <a:pt x="6920" y="338"/>
                  </a:cubicBezTo>
                  <a:cubicBezTo>
                    <a:pt x="6934" y="338"/>
                    <a:pt x="6957" y="334"/>
                    <a:pt x="6988" y="327"/>
                  </a:cubicBezTo>
                  <a:cubicBezTo>
                    <a:pt x="7088" y="302"/>
                    <a:pt x="7158" y="292"/>
                    <a:pt x="7258" y="281"/>
                  </a:cubicBezTo>
                  <a:cubicBezTo>
                    <a:pt x="7290" y="278"/>
                    <a:pt x="7377" y="268"/>
                    <a:pt x="7457" y="257"/>
                  </a:cubicBezTo>
                  <a:cubicBezTo>
                    <a:pt x="7518" y="249"/>
                    <a:pt x="7595" y="242"/>
                    <a:pt x="7648" y="242"/>
                  </a:cubicBezTo>
                  <a:cubicBezTo>
                    <a:pt x="7661" y="242"/>
                    <a:pt x="7672" y="243"/>
                    <a:pt x="7681" y="244"/>
                  </a:cubicBezTo>
                  <a:cubicBezTo>
                    <a:pt x="7687" y="244"/>
                    <a:pt x="7693" y="244"/>
                    <a:pt x="7701" y="244"/>
                  </a:cubicBezTo>
                  <a:cubicBezTo>
                    <a:pt x="7754" y="244"/>
                    <a:pt x="7848" y="234"/>
                    <a:pt x="7924" y="219"/>
                  </a:cubicBezTo>
                  <a:cubicBezTo>
                    <a:pt x="8011" y="205"/>
                    <a:pt x="8108" y="191"/>
                    <a:pt x="8143" y="191"/>
                  </a:cubicBezTo>
                  <a:cubicBezTo>
                    <a:pt x="8188" y="191"/>
                    <a:pt x="8198" y="185"/>
                    <a:pt x="8181" y="170"/>
                  </a:cubicBezTo>
                  <a:cubicBezTo>
                    <a:pt x="8168" y="160"/>
                    <a:pt x="8168" y="150"/>
                    <a:pt x="8181" y="146"/>
                  </a:cubicBezTo>
                  <a:cubicBezTo>
                    <a:pt x="8183" y="146"/>
                    <a:pt x="8186" y="145"/>
                    <a:pt x="8188" y="145"/>
                  </a:cubicBezTo>
                  <a:cubicBezTo>
                    <a:pt x="8200" y="145"/>
                    <a:pt x="8210" y="151"/>
                    <a:pt x="8213" y="160"/>
                  </a:cubicBezTo>
                  <a:cubicBezTo>
                    <a:pt x="8214" y="166"/>
                    <a:pt x="8225" y="170"/>
                    <a:pt x="8240" y="170"/>
                  </a:cubicBezTo>
                  <a:cubicBezTo>
                    <a:pt x="8250" y="170"/>
                    <a:pt x="8264" y="168"/>
                    <a:pt x="8278" y="164"/>
                  </a:cubicBezTo>
                  <a:cubicBezTo>
                    <a:pt x="8337" y="146"/>
                    <a:pt x="8337" y="146"/>
                    <a:pt x="8282" y="135"/>
                  </a:cubicBezTo>
                  <a:cubicBezTo>
                    <a:pt x="8251" y="129"/>
                    <a:pt x="8223" y="115"/>
                    <a:pt x="8219" y="105"/>
                  </a:cubicBezTo>
                  <a:cubicBezTo>
                    <a:pt x="8217" y="98"/>
                    <a:pt x="8182" y="95"/>
                    <a:pt x="8137" y="95"/>
                  </a:cubicBezTo>
                  <a:cubicBezTo>
                    <a:pt x="8049" y="95"/>
                    <a:pt x="7920" y="106"/>
                    <a:pt x="7910" y="122"/>
                  </a:cubicBezTo>
                  <a:cubicBezTo>
                    <a:pt x="7908" y="126"/>
                    <a:pt x="7911" y="128"/>
                    <a:pt x="7918" y="128"/>
                  </a:cubicBezTo>
                  <a:cubicBezTo>
                    <a:pt x="7922" y="128"/>
                    <a:pt x="7928" y="127"/>
                    <a:pt x="7935" y="125"/>
                  </a:cubicBezTo>
                  <a:cubicBezTo>
                    <a:pt x="7941" y="124"/>
                    <a:pt x="7946" y="123"/>
                    <a:pt x="7950" y="123"/>
                  </a:cubicBezTo>
                  <a:cubicBezTo>
                    <a:pt x="7964" y="123"/>
                    <a:pt x="7975" y="130"/>
                    <a:pt x="7980" y="143"/>
                  </a:cubicBezTo>
                  <a:cubicBezTo>
                    <a:pt x="7987" y="167"/>
                    <a:pt x="7956" y="174"/>
                    <a:pt x="7814" y="185"/>
                  </a:cubicBezTo>
                  <a:cubicBezTo>
                    <a:pt x="7808" y="185"/>
                    <a:pt x="7803" y="185"/>
                    <a:pt x="7798" y="185"/>
                  </a:cubicBezTo>
                  <a:cubicBezTo>
                    <a:pt x="7731" y="185"/>
                    <a:pt x="7739" y="145"/>
                    <a:pt x="7817" y="135"/>
                  </a:cubicBezTo>
                  <a:cubicBezTo>
                    <a:pt x="7907" y="126"/>
                    <a:pt x="7897" y="104"/>
                    <a:pt x="7820" y="104"/>
                  </a:cubicBezTo>
                  <a:cubicBezTo>
                    <a:pt x="7811" y="104"/>
                    <a:pt x="7801" y="104"/>
                    <a:pt x="7790" y="105"/>
                  </a:cubicBezTo>
                  <a:cubicBezTo>
                    <a:pt x="7730" y="111"/>
                    <a:pt x="7702" y="122"/>
                    <a:pt x="7702" y="135"/>
                  </a:cubicBezTo>
                  <a:cubicBezTo>
                    <a:pt x="7699" y="153"/>
                    <a:pt x="7689" y="164"/>
                    <a:pt x="7678" y="167"/>
                  </a:cubicBezTo>
                  <a:cubicBezTo>
                    <a:pt x="7675" y="168"/>
                    <a:pt x="7672" y="168"/>
                    <a:pt x="7669" y="168"/>
                  </a:cubicBezTo>
                  <a:cubicBezTo>
                    <a:pt x="7662" y="168"/>
                    <a:pt x="7658" y="164"/>
                    <a:pt x="7660" y="156"/>
                  </a:cubicBezTo>
                  <a:cubicBezTo>
                    <a:pt x="7662" y="153"/>
                    <a:pt x="7658" y="152"/>
                    <a:pt x="7650" y="152"/>
                  </a:cubicBezTo>
                  <a:cubicBezTo>
                    <a:pt x="7629" y="152"/>
                    <a:pt x="7580" y="161"/>
                    <a:pt x="7522" y="174"/>
                  </a:cubicBezTo>
                  <a:cubicBezTo>
                    <a:pt x="7466" y="189"/>
                    <a:pt x="7414" y="199"/>
                    <a:pt x="7389" y="199"/>
                  </a:cubicBezTo>
                  <a:cubicBezTo>
                    <a:pt x="7380" y="199"/>
                    <a:pt x="7374" y="197"/>
                    <a:pt x="7373" y="195"/>
                  </a:cubicBezTo>
                  <a:cubicBezTo>
                    <a:pt x="7372" y="192"/>
                    <a:pt x="7370" y="191"/>
                    <a:pt x="7367" y="191"/>
                  </a:cubicBezTo>
                  <a:cubicBezTo>
                    <a:pt x="7362" y="191"/>
                    <a:pt x="7354" y="195"/>
                    <a:pt x="7345" y="202"/>
                  </a:cubicBezTo>
                  <a:cubicBezTo>
                    <a:pt x="7320" y="227"/>
                    <a:pt x="7251" y="244"/>
                    <a:pt x="7209" y="244"/>
                  </a:cubicBezTo>
                  <a:cubicBezTo>
                    <a:pt x="7192" y="244"/>
                    <a:pt x="7180" y="242"/>
                    <a:pt x="7175" y="236"/>
                  </a:cubicBezTo>
                  <a:cubicBezTo>
                    <a:pt x="7165" y="223"/>
                    <a:pt x="7182" y="209"/>
                    <a:pt x="7220" y="198"/>
                  </a:cubicBezTo>
                  <a:cubicBezTo>
                    <a:pt x="7255" y="191"/>
                    <a:pt x="7272" y="177"/>
                    <a:pt x="7262" y="174"/>
                  </a:cubicBezTo>
                  <a:cubicBezTo>
                    <a:pt x="7260" y="173"/>
                    <a:pt x="7257" y="172"/>
                    <a:pt x="7253" y="172"/>
                  </a:cubicBezTo>
                  <a:cubicBezTo>
                    <a:pt x="7232" y="172"/>
                    <a:pt x="7185" y="184"/>
                    <a:pt x="7133" y="198"/>
                  </a:cubicBezTo>
                  <a:cubicBezTo>
                    <a:pt x="7088" y="212"/>
                    <a:pt x="7061" y="219"/>
                    <a:pt x="7043" y="219"/>
                  </a:cubicBezTo>
                  <a:cubicBezTo>
                    <a:pt x="7025" y="219"/>
                    <a:pt x="7017" y="211"/>
                    <a:pt x="7012" y="195"/>
                  </a:cubicBezTo>
                  <a:cubicBezTo>
                    <a:pt x="7008" y="182"/>
                    <a:pt x="7005" y="175"/>
                    <a:pt x="7001" y="175"/>
                  </a:cubicBezTo>
                  <a:cubicBezTo>
                    <a:pt x="6998" y="175"/>
                    <a:pt x="6995" y="180"/>
                    <a:pt x="6991" y="191"/>
                  </a:cubicBezTo>
                  <a:cubicBezTo>
                    <a:pt x="6986" y="204"/>
                    <a:pt x="6981" y="210"/>
                    <a:pt x="6976" y="210"/>
                  </a:cubicBezTo>
                  <a:cubicBezTo>
                    <a:pt x="6971" y="210"/>
                    <a:pt x="6965" y="205"/>
                    <a:pt x="6957" y="195"/>
                  </a:cubicBezTo>
                  <a:cubicBezTo>
                    <a:pt x="6949" y="185"/>
                    <a:pt x="6941" y="181"/>
                    <a:pt x="6930" y="181"/>
                  </a:cubicBezTo>
                  <a:cubicBezTo>
                    <a:pt x="6916" y="181"/>
                    <a:pt x="6897" y="188"/>
                    <a:pt x="6869" y="202"/>
                  </a:cubicBezTo>
                  <a:cubicBezTo>
                    <a:pt x="6844" y="218"/>
                    <a:pt x="6820" y="225"/>
                    <a:pt x="6808" y="225"/>
                  </a:cubicBezTo>
                  <a:cubicBezTo>
                    <a:pt x="6804" y="225"/>
                    <a:pt x="6801" y="224"/>
                    <a:pt x="6800" y="223"/>
                  </a:cubicBezTo>
                  <a:cubicBezTo>
                    <a:pt x="6797" y="212"/>
                    <a:pt x="6776" y="205"/>
                    <a:pt x="6749" y="205"/>
                  </a:cubicBezTo>
                  <a:cubicBezTo>
                    <a:pt x="6720" y="209"/>
                    <a:pt x="6703" y="215"/>
                    <a:pt x="6707" y="226"/>
                  </a:cubicBezTo>
                  <a:cubicBezTo>
                    <a:pt x="6707" y="233"/>
                    <a:pt x="6696" y="239"/>
                    <a:pt x="6675" y="239"/>
                  </a:cubicBezTo>
                  <a:cubicBezTo>
                    <a:pt x="6651" y="236"/>
                    <a:pt x="6634" y="223"/>
                    <a:pt x="6627" y="209"/>
                  </a:cubicBezTo>
                  <a:cubicBezTo>
                    <a:pt x="6620" y="185"/>
                    <a:pt x="6641" y="177"/>
                    <a:pt x="6720" y="167"/>
                  </a:cubicBezTo>
                  <a:cubicBezTo>
                    <a:pt x="6856" y="153"/>
                    <a:pt x="6887" y="143"/>
                    <a:pt x="6936" y="90"/>
                  </a:cubicBezTo>
                  <a:cubicBezTo>
                    <a:pt x="6959" y="65"/>
                    <a:pt x="6959" y="52"/>
                    <a:pt x="6942" y="52"/>
                  </a:cubicBezTo>
                  <a:cubicBezTo>
                    <a:pt x="6930" y="52"/>
                    <a:pt x="6912" y="57"/>
                    <a:pt x="6887" y="70"/>
                  </a:cubicBezTo>
                  <a:cubicBezTo>
                    <a:pt x="6847" y="90"/>
                    <a:pt x="6718" y="115"/>
                    <a:pt x="6660" y="115"/>
                  </a:cubicBezTo>
                  <a:cubicBezTo>
                    <a:pt x="6648" y="115"/>
                    <a:pt x="6639" y="114"/>
                    <a:pt x="6634" y="111"/>
                  </a:cubicBezTo>
                  <a:cubicBezTo>
                    <a:pt x="6596" y="94"/>
                    <a:pt x="6661" y="25"/>
                    <a:pt x="6724" y="21"/>
                  </a:cubicBezTo>
                  <a:cubicBezTo>
                    <a:pt x="6765" y="18"/>
                    <a:pt x="6765" y="15"/>
                    <a:pt x="6735" y="4"/>
                  </a:cubicBezTo>
                  <a:cubicBezTo>
                    <a:pt x="6727" y="2"/>
                    <a:pt x="6716" y="1"/>
                    <a:pt x="67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p28"/>
            <p:cNvSpPr/>
            <p:nvPr/>
          </p:nvSpPr>
          <p:spPr>
            <a:xfrm>
              <a:off x="5142175" y="1363000"/>
              <a:ext cx="4225" cy="1275"/>
            </a:xfrm>
            <a:custGeom>
              <a:avLst/>
              <a:gdLst/>
              <a:ahLst/>
              <a:cxnLst/>
              <a:rect l="l" t="t" r="r" b="b"/>
              <a:pathLst>
                <a:path w="169" h="51" extrusionOk="0">
                  <a:moveTo>
                    <a:pt x="49" y="0"/>
                  </a:moveTo>
                  <a:cubicBezTo>
                    <a:pt x="41" y="0"/>
                    <a:pt x="34" y="1"/>
                    <a:pt x="29" y="3"/>
                  </a:cubicBezTo>
                  <a:cubicBezTo>
                    <a:pt x="0" y="13"/>
                    <a:pt x="0" y="13"/>
                    <a:pt x="32" y="16"/>
                  </a:cubicBezTo>
                  <a:cubicBezTo>
                    <a:pt x="53" y="16"/>
                    <a:pt x="91" y="27"/>
                    <a:pt x="115" y="37"/>
                  </a:cubicBezTo>
                  <a:cubicBezTo>
                    <a:pt x="136" y="47"/>
                    <a:pt x="150" y="51"/>
                    <a:pt x="156" y="51"/>
                  </a:cubicBezTo>
                  <a:cubicBezTo>
                    <a:pt x="169" y="51"/>
                    <a:pt x="153" y="35"/>
                    <a:pt x="112" y="16"/>
                  </a:cubicBezTo>
                  <a:cubicBezTo>
                    <a:pt x="94" y="7"/>
                    <a:pt x="69" y="0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p28"/>
            <p:cNvSpPr/>
            <p:nvPr/>
          </p:nvSpPr>
          <p:spPr>
            <a:xfrm>
              <a:off x="5142450" y="1356625"/>
              <a:ext cx="1650" cy="1575"/>
            </a:xfrm>
            <a:custGeom>
              <a:avLst/>
              <a:gdLst/>
              <a:ahLst/>
              <a:cxnLst/>
              <a:rect l="l" t="t" r="r" b="b"/>
              <a:pathLst>
                <a:path w="66" h="63" extrusionOk="0">
                  <a:moveTo>
                    <a:pt x="34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14" y="5"/>
                    <a:pt x="14" y="12"/>
                    <a:pt x="24" y="22"/>
                  </a:cubicBezTo>
                  <a:cubicBezTo>
                    <a:pt x="35" y="32"/>
                    <a:pt x="35" y="39"/>
                    <a:pt x="21" y="42"/>
                  </a:cubicBezTo>
                  <a:cubicBezTo>
                    <a:pt x="7" y="47"/>
                    <a:pt x="0" y="53"/>
                    <a:pt x="0" y="60"/>
                  </a:cubicBezTo>
                  <a:cubicBezTo>
                    <a:pt x="2" y="62"/>
                    <a:pt x="6" y="62"/>
                    <a:pt x="13" y="62"/>
                  </a:cubicBezTo>
                  <a:cubicBezTo>
                    <a:pt x="19" y="62"/>
                    <a:pt x="28" y="62"/>
                    <a:pt x="39" y="60"/>
                  </a:cubicBezTo>
                  <a:cubicBezTo>
                    <a:pt x="56" y="57"/>
                    <a:pt x="66" y="39"/>
                    <a:pt x="59" y="22"/>
                  </a:cubicBezTo>
                  <a:cubicBezTo>
                    <a:pt x="57" y="8"/>
                    <a:pt x="46" y="0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p28"/>
            <p:cNvSpPr/>
            <p:nvPr/>
          </p:nvSpPr>
          <p:spPr>
            <a:xfrm>
              <a:off x="5140825" y="134075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85" y="1"/>
                  </a:moveTo>
                  <a:cubicBezTo>
                    <a:pt x="79" y="1"/>
                    <a:pt x="73" y="2"/>
                    <a:pt x="65" y="5"/>
                  </a:cubicBezTo>
                  <a:cubicBezTo>
                    <a:pt x="44" y="8"/>
                    <a:pt x="24" y="22"/>
                    <a:pt x="17" y="29"/>
                  </a:cubicBezTo>
                  <a:cubicBezTo>
                    <a:pt x="0" y="56"/>
                    <a:pt x="27" y="82"/>
                    <a:pt x="62" y="82"/>
                  </a:cubicBezTo>
                  <a:cubicBezTo>
                    <a:pt x="64" y="82"/>
                    <a:pt x="66" y="81"/>
                    <a:pt x="69" y="81"/>
                  </a:cubicBezTo>
                  <a:cubicBezTo>
                    <a:pt x="89" y="81"/>
                    <a:pt x="107" y="60"/>
                    <a:pt x="107" y="36"/>
                  </a:cubicBezTo>
                  <a:cubicBezTo>
                    <a:pt x="107" y="13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8" name="Google Shape;2478;p28"/>
            <p:cNvSpPr/>
            <p:nvPr/>
          </p:nvSpPr>
          <p:spPr>
            <a:xfrm>
              <a:off x="5148850" y="1362350"/>
              <a:ext cx="2100" cy="1075"/>
            </a:xfrm>
            <a:custGeom>
              <a:avLst/>
              <a:gdLst/>
              <a:ahLst/>
              <a:cxnLst/>
              <a:rect l="l" t="t" r="r" b="b"/>
              <a:pathLst>
                <a:path w="84" h="43" extrusionOk="0">
                  <a:moveTo>
                    <a:pt x="52" y="0"/>
                  </a:moveTo>
                  <a:cubicBezTo>
                    <a:pt x="43" y="0"/>
                    <a:pt x="27" y="7"/>
                    <a:pt x="18" y="18"/>
                  </a:cubicBezTo>
                  <a:cubicBezTo>
                    <a:pt x="1" y="36"/>
                    <a:pt x="1" y="39"/>
                    <a:pt x="25" y="42"/>
                  </a:cubicBezTo>
                  <a:cubicBezTo>
                    <a:pt x="60" y="42"/>
                    <a:pt x="84" y="15"/>
                    <a:pt x="56" y="1"/>
                  </a:cubicBezTo>
                  <a:cubicBezTo>
                    <a:pt x="55" y="0"/>
                    <a:pt x="54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9" name="Google Shape;2479;p28"/>
            <p:cNvSpPr/>
            <p:nvPr/>
          </p:nvSpPr>
          <p:spPr>
            <a:xfrm>
              <a:off x="5149950" y="1362200"/>
              <a:ext cx="5700" cy="3150"/>
            </a:xfrm>
            <a:custGeom>
              <a:avLst/>
              <a:gdLst/>
              <a:ahLst/>
              <a:cxnLst/>
              <a:rect l="l" t="t" r="r" b="b"/>
              <a:pathLst>
                <a:path w="228" h="126" extrusionOk="0">
                  <a:moveTo>
                    <a:pt x="198" y="0"/>
                  </a:moveTo>
                  <a:cubicBezTo>
                    <a:pt x="193" y="0"/>
                    <a:pt x="187" y="2"/>
                    <a:pt x="179" y="3"/>
                  </a:cubicBezTo>
                  <a:cubicBezTo>
                    <a:pt x="162" y="7"/>
                    <a:pt x="147" y="21"/>
                    <a:pt x="152" y="32"/>
                  </a:cubicBezTo>
                  <a:cubicBezTo>
                    <a:pt x="154" y="41"/>
                    <a:pt x="148" y="45"/>
                    <a:pt x="134" y="45"/>
                  </a:cubicBezTo>
                  <a:cubicBezTo>
                    <a:pt x="127" y="45"/>
                    <a:pt x="117" y="44"/>
                    <a:pt x="106" y="42"/>
                  </a:cubicBezTo>
                  <a:cubicBezTo>
                    <a:pt x="99" y="41"/>
                    <a:pt x="92" y="41"/>
                    <a:pt x="85" y="41"/>
                  </a:cubicBezTo>
                  <a:cubicBezTo>
                    <a:pt x="62" y="41"/>
                    <a:pt x="40" y="44"/>
                    <a:pt x="30" y="53"/>
                  </a:cubicBezTo>
                  <a:cubicBezTo>
                    <a:pt x="0" y="72"/>
                    <a:pt x="5" y="126"/>
                    <a:pt x="32" y="126"/>
                  </a:cubicBezTo>
                  <a:cubicBezTo>
                    <a:pt x="33" y="126"/>
                    <a:pt x="35" y="125"/>
                    <a:pt x="37" y="125"/>
                  </a:cubicBezTo>
                  <a:cubicBezTo>
                    <a:pt x="47" y="122"/>
                    <a:pt x="51" y="111"/>
                    <a:pt x="47" y="98"/>
                  </a:cubicBezTo>
                  <a:cubicBezTo>
                    <a:pt x="42" y="82"/>
                    <a:pt x="51" y="74"/>
                    <a:pt x="69" y="74"/>
                  </a:cubicBezTo>
                  <a:cubicBezTo>
                    <a:pt x="87" y="74"/>
                    <a:pt x="113" y="82"/>
                    <a:pt x="141" y="98"/>
                  </a:cubicBezTo>
                  <a:cubicBezTo>
                    <a:pt x="165" y="113"/>
                    <a:pt x="192" y="122"/>
                    <a:pt x="208" y="122"/>
                  </a:cubicBezTo>
                  <a:cubicBezTo>
                    <a:pt x="210" y="122"/>
                    <a:pt x="212" y="122"/>
                    <a:pt x="214" y="122"/>
                  </a:cubicBezTo>
                  <a:cubicBezTo>
                    <a:pt x="227" y="118"/>
                    <a:pt x="221" y="108"/>
                    <a:pt x="196" y="104"/>
                  </a:cubicBezTo>
                  <a:cubicBezTo>
                    <a:pt x="165" y="94"/>
                    <a:pt x="162" y="90"/>
                    <a:pt x="189" y="83"/>
                  </a:cubicBezTo>
                  <a:cubicBezTo>
                    <a:pt x="206" y="80"/>
                    <a:pt x="210" y="73"/>
                    <a:pt x="200" y="66"/>
                  </a:cubicBezTo>
                  <a:cubicBezTo>
                    <a:pt x="193" y="63"/>
                    <a:pt x="189" y="45"/>
                    <a:pt x="200" y="24"/>
                  </a:cubicBezTo>
                  <a:cubicBezTo>
                    <a:pt x="210" y="7"/>
                    <a:pt x="209" y="0"/>
                    <a:pt x="1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0" name="Google Shape;2480;p28"/>
            <p:cNvSpPr/>
            <p:nvPr/>
          </p:nvSpPr>
          <p:spPr>
            <a:xfrm>
              <a:off x="5154575" y="13656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1"/>
                    <a:pt x="39" y="4"/>
                  </a:cubicBezTo>
                  <a:cubicBezTo>
                    <a:pt x="15" y="7"/>
                    <a:pt x="1" y="18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0" y="22"/>
                    <a:pt x="43" y="18"/>
                    <a:pt x="56" y="10"/>
                  </a:cubicBezTo>
                  <a:cubicBezTo>
                    <a:pt x="66" y="4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1" name="Google Shape;2481;p28"/>
            <p:cNvSpPr/>
            <p:nvPr/>
          </p:nvSpPr>
          <p:spPr>
            <a:xfrm>
              <a:off x="5146325" y="1335175"/>
              <a:ext cx="2425" cy="675"/>
            </a:xfrm>
            <a:custGeom>
              <a:avLst/>
              <a:gdLst/>
              <a:ahLst/>
              <a:cxnLst/>
              <a:rect l="l" t="t" r="r" b="b"/>
              <a:pathLst>
                <a:path w="97" h="27" extrusionOk="0">
                  <a:moveTo>
                    <a:pt x="89" y="1"/>
                  </a:moveTo>
                  <a:cubicBezTo>
                    <a:pt x="82" y="1"/>
                    <a:pt x="70" y="2"/>
                    <a:pt x="53" y="5"/>
                  </a:cubicBezTo>
                  <a:cubicBezTo>
                    <a:pt x="18" y="16"/>
                    <a:pt x="1" y="23"/>
                    <a:pt x="18" y="26"/>
                  </a:cubicBezTo>
                  <a:cubicBezTo>
                    <a:pt x="33" y="26"/>
                    <a:pt x="63" y="20"/>
                    <a:pt x="84" y="10"/>
                  </a:cubicBezTo>
                  <a:cubicBezTo>
                    <a:pt x="96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2" name="Google Shape;2482;p28"/>
            <p:cNvSpPr/>
            <p:nvPr/>
          </p:nvSpPr>
          <p:spPr>
            <a:xfrm>
              <a:off x="5155700" y="1350650"/>
              <a:ext cx="67800" cy="16050"/>
            </a:xfrm>
            <a:custGeom>
              <a:avLst/>
              <a:gdLst/>
              <a:ahLst/>
              <a:cxnLst/>
              <a:rect l="l" t="t" r="r" b="b"/>
              <a:pathLst>
                <a:path w="2712" h="642" extrusionOk="0">
                  <a:moveTo>
                    <a:pt x="2369" y="104"/>
                  </a:moveTo>
                  <a:cubicBezTo>
                    <a:pt x="2379" y="104"/>
                    <a:pt x="2389" y="107"/>
                    <a:pt x="2399" y="115"/>
                  </a:cubicBezTo>
                  <a:cubicBezTo>
                    <a:pt x="2409" y="122"/>
                    <a:pt x="2415" y="153"/>
                    <a:pt x="2412" y="182"/>
                  </a:cubicBezTo>
                  <a:cubicBezTo>
                    <a:pt x="2410" y="202"/>
                    <a:pt x="2405" y="215"/>
                    <a:pt x="2400" y="215"/>
                  </a:cubicBezTo>
                  <a:cubicBezTo>
                    <a:pt x="2398" y="215"/>
                    <a:pt x="2397" y="213"/>
                    <a:pt x="2394" y="209"/>
                  </a:cubicBezTo>
                  <a:cubicBezTo>
                    <a:pt x="2392" y="197"/>
                    <a:pt x="2382" y="191"/>
                    <a:pt x="2371" y="191"/>
                  </a:cubicBezTo>
                  <a:cubicBezTo>
                    <a:pt x="2368" y="191"/>
                    <a:pt x="2366" y="191"/>
                    <a:pt x="2364" y="192"/>
                  </a:cubicBezTo>
                  <a:cubicBezTo>
                    <a:pt x="2350" y="195"/>
                    <a:pt x="2346" y="209"/>
                    <a:pt x="2360" y="223"/>
                  </a:cubicBezTo>
                  <a:cubicBezTo>
                    <a:pt x="2372" y="237"/>
                    <a:pt x="2371" y="245"/>
                    <a:pt x="2362" y="245"/>
                  </a:cubicBezTo>
                  <a:cubicBezTo>
                    <a:pt x="2361" y="245"/>
                    <a:pt x="2359" y="245"/>
                    <a:pt x="2357" y="244"/>
                  </a:cubicBezTo>
                  <a:cubicBezTo>
                    <a:pt x="2343" y="240"/>
                    <a:pt x="2329" y="233"/>
                    <a:pt x="2329" y="223"/>
                  </a:cubicBezTo>
                  <a:cubicBezTo>
                    <a:pt x="2329" y="216"/>
                    <a:pt x="2325" y="188"/>
                    <a:pt x="2325" y="164"/>
                  </a:cubicBezTo>
                  <a:cubicBezTo>
                    <a:pt x="2321" y="128"/>
                    <a:pt x="2343" y="104"/>
                    <a:pt x="2369" y="104"/>
                  </a:cubicBezTo>
                  <a:close/>
                  <a:moveTo>
                    <a:pt x="1731" y="314"/>
                  </a:moveTo>
                  <a:cubicBezTo>
                    <a:pt x="1739" y="314"/>
                    <a:pt x="1747" y="319"/>
                    <a:pt x="1757" y="327"/>
                  </a:cubicBezTo>
                  <a:cubicBezTo>
                    <a:pt x="1774" y="341"/>
                    <a:pt x="1774" y="355"/>
                    <a:pt x="1753" y="365"/>
                  </a:cubicBezTo>
                  <a:cubicBezTo>
                    <a:pt x="1733" y="374"/>
                    <a:pt x="1716" y="378"/>
                    <a:pt x="1704" y="378"/>
                  </a:cubicBezTo>
                  <a:cubicBezTo>
                    <a:pt x="1683" y="378"/>
                    <a:pt x="1677" y="365"/>
                    <a:pt x="1698" y="341"/>
                  </a:cubicBezTo>
                  <a:cubicBezTo>
                    <a:pt x="1712" y="323"/>
                    <a:pt x="1721" y="314"/>
                    <a:pt x="1731" y="314"/>
                  </a:cubicBezTo>
                  <a:close/>
                  <a:moveTo>
                    <a:pt x="2675" y="0"/>
                  </a:moveTo>
                  <a:cubicBezTo>
                    <a:pt x="2646" y="0"/>
                    <a:pt x="2590" y="10"/>
                    <a:pt x="2506" y="28"/>
                  </a:cubicBezTo>
                  <a:cubicBezTo>
                    <a:pt x="2427" y="47"/>
                    <a:pt x="2350" y="64"/>
                    <a:pt x="2327" y="64"/>
                  </a:cubicBezTo>
                  <a:cubicBezTo>
                    <a:pt x="2325" y="64"/>
                    <a:pt x="2323" y="64"/>
                    <a:pt x="2322" y="63"/>
                  </a:cubicBezTo>
                  <a:cubicBezTo>
                    <a:pt x="2320" y="63"/>
                    <a:pt x="2317" y="62"/>
                    <a:pt x="2315" y="62"/>
                  </a:cubicBezTo>
                  <a:cubicBezTo>
                    <a:pt x="2306" y="62"/>
                    <a:pt x="2302" y="69"/>
                    <a:pt x="2305" y="81"/>
                  </a:cubicBezTo>
                  <a:cubicBezTo>
                    <a:pt x="2306" y="92"/>
                    <a:pt x="2306" y="97"/>
                    <a:pt x="2303" y="97"/>
                  </a:cubicBezTo>
                  <a:cubicBezTo>
                    <a:pt x="2301" y="97"/>
                    <a:pt x="2297" y="94"/>
                    <a:pt x="2290" y="87"/>
                  </a:cubicBezTo>
                  <a:cubicBezTo>
                    <a:pt x="2286" y="82"/>
                    <a:pt x="2279" y="79"/>
                    <a:pt x="2269" y="79"/>
                  </a:cubicBezTo>
                  <a:cubicBezTo>
                    <a:pt x="2255" y="79"/>
                    <a:pt x="2236" y="84"/>
                    <a:pt x="2211" y="94"/>
                  </a:cubicBezTo>
                  <a:cubicBezTo>
                    <a:pt x="2188" y="104"/>
                    <a:pt x="2166" y="110"/>
                    <a:pt x="2153" y="110"/>
                  </a:cubicBezTo>
                  <a:cubicBezTo>
                    <a:pt x="2147" y="110"/>
                    <a:pt x="2142" y="108"/>
                    <a:pt x="2141" y="105"/>
                  </a:cubicBezTo>
                  <a:cubicBezTo>
                    <a:pt x="2140" y="100"/>
                    <a:pt x="2131" y="99"/>
                    <a:pt x="2118" y="99"/>
                  </a:cubicBezTo>
                  <a:cubicBezTo>
                    <a:pt x="2100" y="99"/>
                    <a:pt x="2071" y="102"/>
                    <a:pt x="2041" y="108"/>
                  </a:cubicBezTo>
                  <a:cubicBezTo>
                    <a:pt x="1989" y="119"/>
                    <a:pt x="1941" y="129"/>
                    <a:pt x="1933" y="129"/>
                  </a:cubicBezTo>
                  <a:cubicBezTo>
                    <a:pt x="1927" y="129"/>
                    <a:pt x="1829" y="147"/>
                    <a:pt x="1718" y="174"/>
                  </a:cubicBezTo>
                  <a:cubicBezTo>
                    <a:pt x="1608" y="198"/>
                    <a:pt x="1424" y="237"/>
                    <a:pt x="1309" y="257"/>
                  </a:cubicBezTo>
                  <a:cubicBezTo>
                    <a:pt x="1198" y="278"/>
                    <a:pt x="972" y="327"/>
                    <a:pt x="809" y="361"/>
                  </a:cubicBezTo>
                  <a:cubicBezTo>
                    <a:pt x="454" y="439"/>
                    <a:pt x="295" y="470"/>
                    <a:pt x="241" y="470"/>
                  </a:cubicBezTo>
                  <a:cubicBezTo>
                    <a:pt x="235" y="470"/>
                    <a:pt x="230" y="470"/>
                    <a:pt x="226" y="469"/>
                  </a:cubicBezTo>
                  <a:cubicBezTo>
                    <a:pt x="223" y="468"/>
                    <a:pt x="219" y="468"/>
                    <a:pt x="215" y="468"/>
                  </a:cubicBezTo>
                  <a:cubicBezTo>
                    <a:pt x="203" y="468"/>
                    <a:pt x="189" y="471"/>
                    <a:pt x="181" y="476"/>
                  </a:cubicBezTo>
                  <a:cubicBezTo>
                    <a:pt x="179" y="479"/>
                    <a:pt x="176" y="481"/>
                    <a:pt x="171" y="481"/>
                  </a:cubicBezTo>
                  <a:cubicBezTo>
                    <a:pt x="162" y="481"/>
                    <a:pt x="149" y="474"/>
                    <a:pt x="140" y="462"/>
                  </a:cubicBezTo>
                  <a:cubicBezTo>
                    <a:pt x="130" y="450"/>
                    <a:pt x="123" y="444"/>
                    <a:pt x="118" y="444"/>
                  </a:cubicBezTo>
                  <a:cubicBezTo>
                    <a:pt x="112" y="444"/>
                    <a:pt x="109" y="451"/>
                    <a:pt x="105" y="465"/>
                  </a:cubicBezTo>
                  <a:cubicBezTo>
                    <a:pt x="100" y="482"/>
                    <a:pt x="96" y="490"/>
                    <a:pt x="93" y="490"/>
                  </a:cubicBezTo>
                  <a:cubicBezTo>
                    <a:pt x="89" y="490"/>
                    <a:pt x="86" y="483"/>
                    <a:pt x="81" y="469"/>
                  </a:cubicBezTo>
                  <a:cubicBezTo>
                    <a:pt x="75" y="451"/>
                    <a:pt x="61" y="441"/>
                    <a:pt x="43" y="441"/>
                  </a:cubicBezTo>
                  <a:cubicBezTo>
                    <a:pt x="41" y="441"/>
                    <a:pt x="38" y="441"/>
                    <a:pt x="36" y="441"/>
                  </a:cubicBezTo>
                  <a:cubicBezTo>
                    <a:pt x="18" y="448"/>
                    <a:pt x="15" y="462"/>
                    <a:pt x="29" y="476"/>
                  </a:cubicBezTo>
                  <a:cubicBezTo>
                    <a:pt x="39" y="490"/>
                    <a:pt x="39" y="504"/>
                    <a:pt x="21" y="507"/>
                  </a:cubicBezTo>
                  <a:cubicBezTo>
                    <a:pt x="8" y="510"/>
                    <a:pt x="1" y="525"/>
                    <a:pt x="5" y="535"/>
                  </a:cubicBezTo>
                  <a:cubicBezTo>
                    <a:pt x="8" y="544"/>
                    <a:pt x="15" y="550"/>
                    <a:pt x="25" y="550"/>
                  </a:cubicBezTo>
                  <a:cubicBezTo>
                    <a:pt x="27" y="550"/>
                    <a:pt x="30" y="549"/>
                    <a:pt x="32" y="549"/>
                  </a:cubicBezTo>
                  <a:cubicBezTo>
                    <a:pt x="33" y="548"/>
                    <a:pt x="34" y="548"/>
                    <a:pt x="35" y="548"/>
                  </a:cubicBezTo>
                  <a:cubicBezTo>
                    <a:pt x="46" y="548"/>
                    <a:pt x="64" y="565"/>
                    <a:pt x="74" y="587"/>
                  </a:cubicBezTo>
                  <a:cubicBezTo>
                    <a:pt x="86" y="607"/>
                    <a:pt x="99" y="616"/>
                    <a:pt x="117" y="616"/>
                  </a:cubicBezTo>
                  <a:cubicBezTo>
                    <a:pt x="125" y="616"/>
                    <a:pt x="133" y="614"/>
                    <a:pt x="143" y="611"/>
                  </a:cubicBezTo>
                  <a:cubicBezTo>
                    <a:pt x="157" y="606"/>
                    <a:pt x="170" y="604"/>
                    <a:pt x="180" y="604"/>
                  </a:cubicBezTo>
                  <a:cubicBezTo>
                    <a:pt x="190" y="604"/>
                    <a:pt x="197" y="606"/>
                    <a:pt x="199" y="611"/>
                  </a:cubicBezTo>
                  <a:cubicBezTo>
                    <a:pt x="202" y="622"/>
                    <a:pt x="212" y="627"/>
                    <a:pt x="223" y="627"/>
                  </a:cubicBezTo>
                  <a:cubicBezTo>
                    <a:pt x="243" y="627"/>
                    <a:pt x="269" y="611"/>
                    <a:pt x="271" y="590"/>
                  </a:cubicBezTo>
                  <a:cubicBezTo>
                    <a:pt x="273" y="580"/>
                    <a:pt x="275" y="575"/>
                    <a:pt x="277" y="575"/>
                  </a:cubicBezTo>
                  <a:cubicBezTo>
                    <a:pt x="280" y="575"/>
                    <a:pt x="282" y="580"/>
                    <a:pt x="285" y="590"/>
                  </a:cubicBezTo>
                  <a:cubicBezTo>
                    <a:pt x="292" y="605"/>
                    <a:pt x="324" y="625"/>
                    <a:pt x="354" y="632"/>
                  </a:cubicBezTo>
                  <a:cubicBezTo>
                    <a:pt x="376" y="638"/>
                    <a:pt x="389" y="642"/>
                    <a:pt x="395" y="642"/>
                  </a:cubicBezTo>
                  <a:cubicBezTo>
                    <a:pt x="404" y="642"/>
                    <a:pt x="400" y="636"/>
                    <a:pt x="386" y="622"/>
                  </a:cubicBezTo>
                  <a:cubicBezTo>
                    <a:pt x="368" y="601"/>
                    <a:pt x="374" y="589"/>
                    <a:pt x="389" y="589"/>
                  </a:cubicBezTo>
                  <a:cubicBezTo>
                    <a:pt x="401" y="589"/>
                    <a:pt x="419" y="596"/>
                    <a:pt x="438" y="611"/>
                  </a:cubicBezTo>
                  <a:cubicBezTo>
                    <a:pt x="449" y="619"/>
                    <a:pt x="458" y="624"/>
                    <a:pt x="463" y="624"/>
                  </a:cubicBezTo>
                  <a:cubicBezTo>
                    <a:pt x="466" y="624"/>
                    <a:pt x="468" y="621"/>
                    <a:pt x="466" y="615"/>
                  </a:cubicBezTo>
                  <a:cubicBezTo>
                    <a:pt x="460" y="594"/>
                    <a:pt x="491" y="582"/>
                    <a:pt x="523" y="582"/>
                  </a:cubicBezTo>
                  <a:cubicBezTo>
                    <a:pt x="546" y="582"/>
                    <a:pt x="569" y="588"/>
                    <a:pt x="580" y="601"/>
                  </a:cubicBezTo>
                  <a:cubicBezTo>
                    <a:pt x="593" y="616"/>
                    <a:pt x="616" y="624"/>
                    <a:pt x="633" y="624"/>
                  </a:cubicBezTo>
                  <a:cubicBezTo>
                    <a:pt x="648" y="624"/>
                    <a:pt x="660" y="617"/>
                    <a:pt x="657" y="605"/>
                  </a:cubicBezTo>
                  <a:cubicBezTo>
                    <a:pt x="648" y="585"/>
                    <a:pt x="745" y="554"/>
                    <a:pt x="796" y="554"/>
                  </a:cubicBezTo>
                  <a:cubicBezTo>
                    <a:pt x="808" y="554"/>
                    <a:pt x="818" y="556"/>
                    <a:pt x="823" y="560"/>
                  </a:cubicBezTo>
                  <a:cubicBezTo>
                    <a:pt x="826" y="562"/>
                    <a:pt x="833" y="563"/>
                    <a:pt x="844" y="563"/>
                  </a:cubicBezTo>
                  <a:cubicBezTo>
                    <a:pt x="864" y="563"/>
                    <a:pt x="896" y="559"/>
                    <a:pt x="927" y="552"/>
                  </a:cubicBezTo>
                  <a:cubicBezTo>
                    <a:pt x="969" y="541"/>
                    <a:pt x="1012" y="534"/>
                    <a:pt x="1036" y="534"/>
                  </a:cubicBezTo>
                  <a:cubicBezTo>
                    <a:pt x="1041" y="534"/>
                    <a:pt x="1046" y="535"/>
                    <a:pt x="1049" y="535"/>
                  </a:cubicBezTo>
                  <a:cubicBezTo>
                    <a:pt x="1056" y="538"/>
                    <a:pt x="1061" y="539"/>
                    <a:pt x="1064" y="539"/>
                  </a:cubicBezTo>
                  <a:cubicBezTo>
                    <a:pt x="1070" y="539"/>
                    <a:pt x="1068" y="534"/>
                    <a:pt x="1059" y="525"/>
                  </a:cubicBezTo>
                  <a:cubicBezTo>
                    <a:pt x="1046" y="515"/>
                    <a:pt x="1046" y="504"/>
                    <a:pt x="1059" y="500"/>
                  </a:cubicBezTo>
                  <a:cubicBezTo>
                    <a:pt x="1062" y="500"/>
                    <a:pt x="1064" y="499"/>
                    <a:pt x="1067" y="499"/>
                  </a:cubicBezTo>
                  <a:cubicBezTo>
                    <a:pt x="1076" y="499"/>
                    <a:pt x="1084" y="503"/>
                    <a:pt x="1087" y="510"/>
                  </a:cubicBezTo>
                  <a:cubicBezTo>
                    <a:pt x="1089" y="518"/>
                    <a:pt x="1114" y="522"/>
                    <a:pt x="1147" y="522"/>
                  </a:cubicBezTo>
                  <a:cubicBezTo>
                    <a:pt x="1219" y="522"/>
                    <a:pt x="1332" y="506"/>
                    <a:pt x="1344" y="486"/>
                  </a:cubicBezTo>
                  <a:cubicBezTo>
                    <a:pt x="1354" y="465"/>
                    <a:pt x="1392" y="459"/>
                    <a:pt x="1454" y="456"/>
                  </a:cubicBezTo>
                  <a:cubicBezTo>
                    <a:pt x="1524" y="456"/>
                    <a:pt x="1555" y="448"/>
                    <a:pt x="1569" y="427"/>
                  </a:cubicBezTo>
                  <a:cubicBezTo>
                    <a:pt x="1577" y="416"/>
                    <a:pt x="1581" y="411"/>
                    <a:pt x="1583" y="411"/>
                  </a:cubicBezTo>
                  <a:lnTo>
                    <a:pt x="1583" y="411"/>
                  </a:lnTo>
                  <a:cubicBezTo>
                    <a:pt x="1585" y="411"/>
                    <a:pt x="1585" y="414"/>
                    <a:pt x="1583" y="421"/>
                  </a:cubicBezTo>
                  <a:cubicBezTo>
                    <a:pt x="1581" y="427"/>
                    <a:pt x="1588" y="430"/>
                    <a:pt x="1603" y="430"/>
                  </a:cubicBezTo>
                  <a:cubicBezTo>
                    <a:pt x="1628" y="430"/>
                    <a:pt x="1677" y="421"/>
                    <a:pt x="1749" y="403"/>
                  </a:cubicBezTo>
                  <a:cubicBezTo>
                    <a:pt x="1843" y="382"/>
                    <a:pt x="1962" y="358"/>
                    <a:pt x="2010" y="351"/>
                  </a:cubicBezTo>
                  <a:cubicBezTo>
                    <a:pt x="2058" y="344"/>
                    <a:pt x="2093" y="331"/>
                    <a:pt x="2093" y="323"/>
                  </a:cubicBezTo>
                  <a:cubicBezTo>
                    <a:pt x="2086" y="308"/>
                    <a:pt x="2132" y="298"/>
                    <a:pt x="2175" y="298"/>
                  </a:cubicBezTo>
                  <a:cubicBezTo>
                    <a:pt x="2200" y="298"/>
                    <a:pt x="2225" y="302"/>
                    <a:pt x="2235" y="310"/>
                  </a:cubicBezTo>
                  <a:cubicBezTo>
                    <a:pt x="2244" y="316"/>
                    <a:pt x="2250" y="320"/>
                    <a:pt x="2254" y="320"/>
                  </a:cubicBezTo>
                  <a:cubicBezTo>
                    <a:pt x="2257" y="320"/>
                    <a:pt x="2258" y="316"/>
                    <a:pt x="2256" y="310"/>
                  </a:cubicBezTo>
                  <a:cubicBezTo>
                    <a:pt x="2253" y="296"/>
                    <a:pt x="2287" y="281"/>
                    <a:pt x="2346" y="271"/>
                  </a:cubicBezTo>
                  <a:cubicBezTo>
                    <a:pt x="2419" y="257"/>
                    <a:pt x="2450" y="244"/>
                    <a:pt x="2464" y="212"/>
                  </a:cubicBezTo>
                  <a:cubicBezTo>
                    <a:pt x="2471" y="196"/>
                    <a:pt x="2475" y="187"/>
                    <a:pt x="2480" y="187"/>
                  </a:cubicBezTo>
                  <a:cubicBezTo>
                    <a:pt x="2485" y="187"/>
                    <a:pt x="2490" y="197"/>
                    <a:pt x="2499" y="219"/>
                  </a:cubicBezTo>
                  <a:cubicBezTo>
                    <a:pt x="2505" y="238"/>
                    <a:pt x="2510" y="248"/>
                    <a:pt x="2514" y="248"/>
                  </a:cubicBezTo>
                  <a:cubicBezTo>
                    <a:pt x="2516" y="248"/>
                    <a:pt x="2518" y="245"/>
                    <a:pt x="2519" y="237"/>
                  </a:cubicBezTo>
                  <a:cubicBezTo>
                    <a:pt x="2519" y="216"/>
                    <a:pt x="2530" y="195"/>
                    <a:pt x="2540" y="185"/>
                  </a:cubicBezTo>
                  <a:cubicBezTo>
                    <a:pt x="2557" y="169"/>
                    <a:pt x="2534" y="139"/>
                    <a:pt x="2512" y="139"/>
                  </a:cubicBezTo>
                  <a:cubicBezTo>
                    <a:pt x="2506" y="139"/>
                    <a:pt x="2500" y="141"/>
                    <a:pt x="2495" y="147"/>
                  </a:cubicBezTo>
                  <a:cubicBezTo>
                    <a:pt x="2494" y="148"/>
                    <a:pt x="2493" y="149"/>
                    <a:pt x="2491" y="149"/>
                  </a:cubicBezTo>
                  <a:cubicBezTo>
                    <a:pt x="2486" y="149"/>
                    <a:pt x="2482" y="138"/>
                    <a:pt x="2482" y="119"/>
                  </a:cubicBezTo>
                  <a:cubicBezTo>
                    <a:pt x="2482" y="93"/>
                    <a:pt x="2486" y="85"/>
                    <a:pt x="2508" y="85"/>
                  </a:cubicBezTo>
                  <a:cubicBezTo>
                    <a:pt x="2516" y="85"/>
                    <a:pt x="2527" y="86"/>
                    <a:pt x="2540" y="87"/>
                  </a:cubicBezTo>
                  <a:cubicBezTo>
                    <a:pt x="2545" y="88"/>
                    <a:pt x="2550" y="88"/>
                    <a:pt x="2555" y="88"/>
                  </a:cubicBezTo>
                  <a:cubicBezTo>
                    <a:pt x="2590" y="88"/>
                    <a:pt x="2619" y="77"/>
                    <a:pt x="2658" y="49"/>
                  </a:cubicBezTo>
                  <a:cubicBezTo>
                    <a:pt x="2705" y="16"/>
                    <a:pt x="2711" y="0"/>
                    <a:pt x="26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3" name="Google Shape;2483;p28"/>
            <p:cNvSpPr/>
            <p:nvPr/>
          </p:nvSpPr>
          <p:spPr>
            <a:xfrm>
              <a:off x="5153025" y="134117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2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4" y="5"/>
                    <a:pt x="0" y="15"/>
                    <a:pt x="14" y="26"/>
                  </a:cubicBezTo>
                  <a:cubicBezTo>
                    <a:pt x="22" y="31"/>
                    <a:pt x="35" y="37"/>
                    <a:pt x="47" y="37"/>
                  </a:cubicBezTo>
                  <a:cubicBezTo>
                    <a:pt x="50" y="37"/>
                    <a:pt x="53" y="37"/>
                    <a:pt x="56" y="36"/>
                  </a:cubicBezTo>
                  <a:cubicBezTo>
                    <a:pt x="70" y="33"/>
                    <a:pt x="70" y="23"/>
                    <a:pt x="56" y="12"/>
                  </a:cubicBezTo>
                  <a:cubicBezTo>
                    <a:pt x="47" y="6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4" name="Google Shape;2484;p28"/>
            <p:cNvSpPr/>
            <p:nvPr/>
          </p:nvSpPr>
          <p:spPr>
            <a:xfrm>
              <a:off x="5156225" y="1344175"/>
              <a:ext cx="18850" cy="4475"/>
            </a:xfrm>
            <a:custGeom>
              <a:avLst/>
              <a:gdLst/>
              <a:ahLst/>
              <a:cxnLst/>
              <a:rect l="l" t="t" r="r" b="b"/>
              <a:pathLst>
                <a:path w="754" h="179" extrusionOk="0">
                  <a:moveTo>
                    <a:pt x="710" y="1"/>
                  </a:moveTo>
                  <a:cubicBezTo>
                    <a:pt x="662" y="1"/>
                    <a:pt x="532" y="25"/>
                    <a:pt x="348" y="69"/>
                  </a:cubicBezTo>
                  <a:cubicBezTo>
                    <a:pt x="130" y="124"/>
                    <a:pt x="0" y="162"/>
                    <a:pt x="5" y="173"/>
                  </a:cubicBezTo>
                  <a:cubicBezTo>
                    <a:pt x="6" y="177"/>
                    <a:pt x="14" y="179"/>
                    <a:pt x="28" y="179"/>
                  </a:cubicBezTo>
                  <a:cubicBezTo>
                    <a:pt x="53" y="179"/>
                    <a:pt x="95" y="173"/>
                    <a:pt x="139" y="159"/>
                  </a:cubicBezTo>
                  <a:cubicBezTo>
                    <a:pt x="213" y="142"/>
                    <a:pt x="379" y="103"/>
                    <a:pt x="514" y="73"/>
                  </a:cubicBezTo>
                  <a:cubicBezTo>
                    <a:pt x="698" y="34"/>
                    <a:pt x="754" y="13"/>
                    <a:pt x="729" y="3"/>
                  </a:cubicBezTo>
                  <a:cubicBezTo>
                    <a:pt x="726" y="2"/>
                    <a:pt x="719" y="1"/>
                    <a:pt x="7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5" name="Google Shape;2485;p28"/>
            <p:cNvSpPr/>
            <p:nvPr/>
          </p:nvSpPr>
          <p:spPr>
            <a:xfrm>
              <a:off x="5156575" y="1344650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0"/>
                  </a:moveTo>
                  <a:cubicBezTo>
                    <a:pt x="27" y="0"/>
                    <a:pt x="22" y="2"/>
                    <a:pt x="18" y="5"/>
                  </a:cubicBezTo>
                  <a:cubicBezTo>
                    <a:pt x="7" y="15"/>
                    <a:pt x="1" y="29"/>
                    <a:pt x="1" y="33"/>
                  </a:cubicBezTo>
                  <a:cubicBezTo>
                    <a:pt x="3" y="37"/>
                    <a:pt x="7" y="38"/>
                    <a:pt x="13" y="38"/>
                  </a:cubicBezTo>
                  <a:cubicBezTo>
                    <a:pt x="17" y="38"/>
                    <a:pt x="23" y="37"/>
                    <a:pt x="28" y="36"/>
                  </a:cubicBezTo>
                  <a:cubicBezTo>
                    <a:pt x="39" y="36"/>
                    <a:pt x="46" y="22"/>
                    <a:pt x="42" y="12"/>
                  </a:cubicBezTo>
                  <a:cubicBezTo>
                    <a:pt x="40" y="4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6" name="Google Shape;2486;p28"/>
            <p:cNvSpPr/>
            <p:nvPr/>
          </p:nvSpPr>
          <p:spPr>
            <a:xfrm>
              <a:off x="5158050" y="1344300"/>
              <a:ext cx="3275" cy="825"/>
            </a:xfrm>
            <a:custGeom>
              <a:avLst/>
              <a:gdLst/>
              <a:ahLst/>
              <a:cxnLst/>
              <a:rect l="l" t="t" r="r" b="b"/>
              <a:pathLst>
                <a:path w="131" h="33" extrusionOk="0">
                  <a:moveTo>
                    <a:pt x="103" y="1"/>
                  </a:moveTo>
                  <a:cubicBezTo>
                    <a:pt x="90" y="1"/>
                    <a:pt x="74" y="3"/>
                    <a:pt x="57" y="8"/>
                  </a:cubicBezTo>
                  <a:cubicBezTo>
                    <a:pt x="1" y="23"/>
                    <a:pt x="1" y="26"/>
                    <a:pt x="46" y="29"/>
                  </a:cubicBezTo>
                  <a:cubicBezTo>
                    <a:pt x="66" y="31"/>
                    <a:pt x="81" y="32"/>
                    <a:pt x="93" y="32"/>
                  </a:cubicBezTo>
                  <a:cubicBezTo>
                    <a:pt x="123" y="32"/>
                    <a:pt x="130" y="26"/>
                    <a:pt x="126" y="8"/>
                  </a:cubicBezTo>
                  <a:cubicBezTo>
                    <a:pt x="124" y="3"/>
                    <a:pt x="115" y="1"/>
                    <a:pt x="1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p28"/>
            <p:cNvSpPr/>
            <p:nvPr/>
          </p:nvSpPr>
          <p:spPr>
            <a:xfrm>
              <a:off x="5162300" y="1344025"/>
              <a:ext cx="1600" cy="575"/>
            </a:xfrm>
            <a:custGeom>
              <a:avLst/>
              <a:gdLst/>
              <a:ahLst/>
              <a:cxnLst/>
              <a:rect l="l" t="t" r="r" b="b"/>
              <a:pathLst>
                <a:path w="64" h="23" extrusionOk="0">
                  <a:moveTo>
                    <a:pt x="50" y="1"/>
                  </a:moveTo>
                  <a:cubicBezTo>
                    <a:pt x="46" y="1"/>
                    <a:pt x="41" y="1"/>
                    <a:pt x="36" y="2"/>
                  </a:cubicBezTo>
                  <a:cubicBezTo>
                    <a:pt x="11" y="9"/>
                    <a:pt x="1" y="16"/>
                    <a:pt x="7" y="19"/>
                  </a:cubicBezTo>
                  <a:cubicBezTo>
                    <a:pt x="11" y="22"/>
                    <a:pt x="16" y="23"/>
                    <a:pt x="22" y="23"/>
                  </a:cubicBezTo>
                  <a:cubicBezTo>
                    <a:pt x="32" y="23"/>
                    <a:pt x="44" y="19"/>
                    <a:pt x="53" y="13"/>
                  </a:cubicBezTo>
                  <a:cubicBezTo>
                    <a:pt x="63" y="5"/>
                    <a:pt x="62" y="1"/>
                    <a:pt x="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p28"/>
            <p:cNvSpPr/>
            <p:nvPr/>
          </p:nvSpPr>
          <p:spPr>
            <a:xfrm>
              <a:off x="5165700" y="1342875"/>
              <a:ext cx="1150" cy="950"/>
            </a:xfrm>
            <a:custGeom>
              <a:avLst/>
              <a:gdLst/>
              <a:ahLst/>
              <a:cxnLst/>
              <a:rect l="l" t="t" r="r" b="b"/>
              <a:pathLst>
                <a:path w="46" h="38" extrusionOk="0">
                  <a:moveTo>
                    <a:pt x="30" y="0"/>
                  </a:moveTo>
                  <a:cubicBezTo>
                    <a:pt x="26" y="0"/>
                    <a:pt x="21" y="2"/>
                    <a:pt x="17" y="6"/>
                  </a:cubicBezTo>
                  <a:cubicBezTo>
                    <a:pt x="7" y="17"/>
                    <a:pt x="0" y="27"/>
                    <a:pt x="0" y="35"/>
                  </a:cubicBezTo>
                  <a:cubicBezTo>
                    <a:pt x="4" y="38"/>
                    <a:pt x="14" y="38"/>
                    <a:pt x="28" y="38"/>
                  </a:cubicBezTo>
                  <a:cubicBezTo>
                    <a:pt x="38" y="35"/>
                    <a:pt x="45" y="20"/>
                    <a:pt x="42" y="10"/>
                  </a:cubicBezTo>
                  <a:cubicBezTo>
                    <a:pt x="40" y="4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p28"/>
            <p:cNvSpPr/>
            <p:nvPr/>
          </p:nvSpPr>
          <p:spPr>
            <a:xfrm>
              <a:off x="5168450" y="13422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36" y="1"/>
                  </a:moveTo>
                  <a:cubicBezTo>
                    <a:pt x="30" y="1"/>
                    <a:pt x="24" y="2"/>
                    <a:pt x="19" y="6"/>
                  </a:cubicBezTo>
                  <a:cubicBezTo>
                    <a:pt x="1" y="24"/>
                    <a:pt x="1" y="34"/>
                    <a:pt x="18" y="34"/>
                  </a:cubicBezTo>
                  <a:cubicBezTo>
                    <a:pt x="24" y="34"/>
                    <a:pt x="33" y="33"/>
                    <a:pt x="43" y="30"/>
                  </a:cubicBezTo>
                  <a:cubicBezTo>
                    <a:pt x="60" y="27"/>
                    <a:pt x="67" y="16"/>
                    <a:pt x="57" y="6"/>
                  </a:cubicBezTo>
                  <a:cubicBezTo>
                    <a:pt x="50" y="2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p28"/>
            <p:cNvSpPr/>
            <p:nvPr/>
          </p:nvSpPr>
          <p:spPr>
            <a:xfrm>
              <a:off x="5178275" y="1343400"/>
              <a:ext cx="2700" cy="875"/>
            </a:xfrm>
            <a:custGeom>
              <a:avLst/>
              <a:gdLst/>
              <a:ahLst/>
              <a:cxnLst/>
              <a:rect l="l" t="t" r="r" b="b"/>
              <a:pathLst>
                <a:path w="108" h="35" extrusionOk="0">
                  <a:moveTo>
                    <a:pt x="44" y="0"/>
                  </a:moveTo>
                  <a:cubicBezTo>
                    <a:pt x="36" y="0"/>
                    <a:pt x="30" y="2"/>
                    <a:pt x="28" y="6"/>
                  </a:cubicBezTo>
                  <a:cubicBezTo>
                    <a:pt x="0" y="30"/>
                    <a:pt x="7" y="34"/>
                    <a:pt x="63" y="34"/>
                  </a:cubicBezTo>
                  <a:cubicBezTo>
                    <a:pt x="104" y="30"/>
                    <a:pt x="108" y="27"/>
                    <a:pt x="76" y="9"/>
                  </a:cubicBezTo>
                  <a:cubicBezTo>
                    <a:pt x="66" y="4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p28"/>
            <p:cNvSpPr/>
            <p:nvPr/>
          </p:nvSpPr>
          <p:spPr>
            <a:xfrm>
              <a:off x="5181375" y="1342825"/>
              <a:ext cx="3075" cy="1125"/>
            </a:xfrm>
            <a:custGeom>
              <a:avLst/>
              <a:gdLst/>
              <a:ahLst/>
              <a:cxnLst/>
              <a:rect l="l" t="t" r="r" b="b"/>
              <a:pathLst>
                <a:path w="123" h="45" extrusionOk="0">
                  <a:moveTo>
                    <a:pt x="73" y="1"/>
                  </a:moveTo>
                  <a:cubicBezTo>
                    <a:pt x="59" y="1"/>
                    <a:pt x="45" y="4"/>
                    <a:pt x="35" y="12"/>
                  </a:cubicBezTo>
                  <a:cubicBezTo>
                    <a:pt x="3" y="33"/>
                    <a:pt x="0" y="45"/>
                    <a:pt x="22" y="45"/>
                  </a:cubicBezTo>
                  <a:cubicBezTo>
                    <a:pt x="33" y="45"/>
                    <a:pt x="49" y="42"/>
                    <a:pt x="70" y="37"/>
                  </a:cubicBezTo>
                  <a:cubicBezTo>
                    <a:pt x="115" y="26"/>
                    <a:pt x="123" y="19"/>
                    <a:pt x="98" y="5"/>
                  </a:cubicBezTo>
                  <a:cubicBezTo>
                    <a:pt x="91" y="2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p28"/>
            <p:cNvSpPr/>
            <p:nvPr/>
          </p:nvSpPr>
          <p:spPr>
            <a:xfrm>
              <a:off x="5193700" y="1370600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2" y="0"/>
                    <a:pt x="45" y="2"/>
                    <a:pt x="35" y="4"/>
                  </a:cubicBezTo>
                  <a:cubicBezTo>
                    <a:pt x="11" y="8"/>
                    <a:pt x="0" y="18"/>
                    <a:pt x="8" y="21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19"/>
                    <a:pt x="53" y="11"/>
                  </a:cubicBezTo>
                  <a:cubicBezTo>
                    <a:pt x="64" y="4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p28"/>
            <p:cNvSpPr/>
            <p:nvPr/>
          </p:nvSpPr>
          <p:spPr>
            <a:xfrm>
              <a:off x="5187325" y="1340750"/>
              <a:ext cx="5050" cy="1625"/>
            </a:xfrm>
            <a:custGeom>
              <a:avLst/>
              <a:gdLst/>
              <a:ahLst/>
              <a:cxnLst/>
              <a:rect l="l" t="t" r="r" b="b"/>
              <a:pathLst>
                <a:path w="202" h="65" extrusionOk="0">
                  <a:moveTo>
                    <a:pt x="187" y="1"/>
                  </a:moveTo>
                  <a:cubicBezTo>
                    <a:pt x="170" y="1"/>
                    <a:pt x="130" y="13"/>
                    <a:pt x="44" y="43"/>
                  </a:cubicBezTo>
                  <a:cubicBezTo>
                    <a:pt x="1" y="56"/>
                    <a:pt x="6" y="64"/>
                    <a:pt x="49" y="64"/>
                  </a:cubicBezTo>
                  <a:cubicBezTo>
                    <a:pt x="65" y="64"/>
                    <a:pt x="87" y="63"/>
                    <a:pt x="114" y="60"/>
                  </a:cubicBezTo>
                  <a:cubicBezTo>
                    <a:pt x="172" y="53"/>
                    <a:pt x="200" y="43"/>
                    <a:pt x="200" y="22"/>
                  </a:cubicBezTo>
                  <a:cubicBezTo>
                    <a:pt x="202" y="8"/>
                    <a:pt x="201" y="1"/>
                    <a:pt x="1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p28"/>
            <p:cNvSpPr/>
            <p:nvPr/>
          </p:nvSpPr>
          <p:spPr>
            <a:xfrm>
              <a:off x="5219375" y="135442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61" y="0"/>
                  </a:moveTo>
                  <a:cubicBezTo>
                    <a:pt x="46" y="0"/>
                    <a:pt x="30" y="11"/>
                    <a:pt x="14" y="34"/>
                  </a:cubicBezTo>
                  <a:cubicBezTo>
                    <a:pt x="1" y="58"/>
                    <a:pt x="4" y="68"/>
                    <a:pt x="28" y="76"/>
                  </a:cubicBezTo>
                  <a:cubicBezTo>
                    <a:pt x="41" y="79"/>
                    <a:pt x="52" y="80"/>
                    <a:pt x="62" y="80"/>
                  </a:cubicBezTo>
                  <a:cubicBezTo>
                    <a:pt x="93" y="80"/>
                    <a:pt x="105" y="63"/>
                    <a:pt x="94" y="34"/>
                  </a:cubicBezTo>
                  <a:cubicBezTo>
                    <a:pt x="87" y="11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p28"/>
            <p:cNvSpPr/>
            <p:nvPr/>
          </p:nvSpPr>
          <p:spPr>
            <a:xfrm>
              <a:off x="5222875" y="1350650"/>
              <a:ext cx="10225" cy="5075"/>
            </a:xfrm>
            <a:custGeom>
              <a:avLst/>
              <a:gdLst/>
              <a:ahLst/>
              <a:cxnLst/>
              <a:rect l="l" t="t" r="r" b="b"/>
              <a:pathLst>
                <a:path w="409" h="203" extrusionOk="0">
                  <a:moveTo>
                    <a:pt x="370" y="0"/>
                  </a:moveTo>
                  <a:cubicBezTo>
                    <a:pt x="348" y="0"/>
                    <a:pt x="312" y="4"/>
                    <a:pt x="270" y="11"/>
                  </a:cubicBezTo>
                  <a:cubicBezTo>
                    <a:pt x="183" y="22"/>
                    <a:pt x="120" y="43"/>
                    <a:pt x="107" y="60"/>
                  </a:cubicBezTo>
                  <a:cubicBezTo>
                    <a:pt x="98" y="73"/>
                    <a:pt x="89" y="79"/>
                    <a:pt x="80" y="79"/>
                  </a:cubicBezTo>
                  <a:cubicBezTo>
                    <a:pt x="75" y="79"/>
                    <a:pt x="70" y="77"/>
                    <a:pt x="66" y="73"/>
                  </a:cubicBezTo>
                  <a:cubicBezTo>
                    <a:pt x="61" y="69"/>
                    <a:pt x="56" y="66"/>
                    <a:pt x="50" y="66"/>
                  </a:cubicBezTo>
                  <a:cubicBezTo>
                    <a:pt x="41" y="66"/>
                    <a:pt x="31" y="74"/>
                    <a:pt x="20" y="87"/>
                  </a:cubicBezTo>
                  <a:cubicBezTo>
                    <a:pt x="1" y="117"/>
                    <a:pt x="3" y="128"/>
                    <a:pt x="35" y="128"/>
                  </a:cubicBezTo>
                  <a:cubicBezTo>
                    <a:pt x="44" y="128"/>
                    <a:pt x="55" y="127"/>
                    <a:pt x="69" y="126"/>
                  </a:cubicBezTo>
                  <a:cubicBezTo>
                    <a:pt x="93" y="122"/>
                    <a:pt x="128" y="119"/>
                    <a:pt x="145" y="119"/>
                  </a:cubicBezTo>
                  <a:cubicBezTo>
                    <a:pt x="162" y="119"/>
                    <a:pt x="170" y="105"/>
                    <a:pt x="162" y="84"/>
                  </a:cubicBezTo>
                  <a:cubicBezTo>
                    <a:pt x="152" y="63"/>
                    <a:pt x="162" y="53"/>
                    <a:pt x="197" y="49"/>
                  </a:cubicBezTo>
                  <a:cubicBezTo>
                    <a:pt x="205" y="49"/>
                    <a:pt x="211" y="49"/>
                    <a:pt x="218" y="49"/>
                  </a:cubicBezTo>
                  <a:cubicBezTo>
                    <a:pt x="266" y="49"/>
                    <a:pt x="275" y="61"/>
                    <a:pt x="256" y="91"/>
                  </a:cubicBezTo>
                  <a:cubicBezTo>
                    <a:pt x="246" y="103"/>
                    <a:pt x="240" y="109"/>
                    <a:pt x="235" y="109"/>
                  </a:cubicBezTo>
                  <a:cubicBezTo>
                    <a:pt x="232" y="109"/>
                    <a:pt x="230" y="105"/>
                    <a:pt x="228" y="98"/>
                  </a:cubicBezTo>
                  <a:cubicBezTo>
                    <a:pt x="227" y="94"/>
                    <a:pt x="225" y="93"/>
                    <a:pt x="222" y="93"/>
                  </a:cubicBezTo>
                  <a:cubicBezTo>
                    <a:pt x="215" y="93"/>
                    <a:pt x="201" y="106"/>
                    <a:pt x="186" y="126"/>
                  </a:cubicBezTo>
                  <a:cubicBezTo>
                    <a:pt x="172" y="150"/>
                    <a:pt x="148" y="169"/>
                    <a:pt x="131" y="169"/>
                  </a:cubicBezTo>
                  <a:cubicBezTo>
                    <a:pt x="128" y="169"/>
                    <a:pt x="126" y="168"/>
                    <a:pt x="124" y="167"/>
                  </a:cubicBezTo>
                  <a:cubicBezTo>
                    <a:pt x="120" y="167"/>
                    <a:pt x="118" y="167"/>
                    <a:pt x="116" y="167"/>
                  </a:cubicBezTo>
                  <a:cubicBezTo>
                    <a:pt x="105" y="167"/>
                    <a:pt x="112" y="174"/>
                    <a:pt x="135" y="188"/>
                  </a:cubicBezTo>
                  <a:cubicBezTo>
                    <a:pt x="149" y="198"/>
                    <a:pt x="159" y="202"/>
                    <a:pt x="167" y="202"/>
                  </a:cubicBezTo>
                  <a:cubicBezTo>
                    <a:pt x="177" y="202"/>
                    <a:pt x="183" y="196"/>
                    <a:pt x="186" y="185"/>
                  </a:cubicBezTo>
                  <a:cubicBezTo>
                    <a:pt x="197" y="153"/>
                    <a:pt x="232" y="136"/>
                    <a:pt x="343" y="102"/>
                  </a:cubicBezTo>
                  <a:cubicBezTo>
                    <a:pt x="394" y="87"/>
                    <a:pt x="409" y="73"/>
                    <a:pt x="391" y="57"/>
                  </a:cubicBezTo>
                  <a:cubicBezTo>
                    <a:pt x="381" y="43"/>
                    <a:pt x="381" y="22"/>
                    <a:pt x="391" y="8"/>
                  </a:cubicBezTo>
                  <a:cubicBezTo>
                    <a:pt x="398" y="3"/>
                    <a:pt x="389" y="0"/>
                    <a:pt x="3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p28"/>
            <p:cNvSpPr/>
            <p:nvPr/>
          </p:nvSpPr>
          <p:spPr>
            <a:xfrm>
              <a:off x="5223450" y="1354050"/>
              <a:ext cx="1675" cy="2200"/>
            </a:xfrm>
            <a:custGeom>
              <a:avLst/>
              <a:gdLst/>
              <a:ahLst/>
              <a:cxnLst/>
              <a:rect l="l" t="t" r="r" b="b"/>
              <a:pathLst>
                <a:path w="67" h="88" extrusionOk="0">
                  <a:moveTo>
                    <a:pt x="42" y="1"/>
                  </a:moveTo>
                  <a:cubicBezTo>
                    <a:pt x="38" y="1"/>
                    <a:pt x="32" y="12"/>
                    <a:pt x="22" y="35"/>
                  </a:cubicBezTo>
                  <a:cubicBezTo>
                    <a:pt x="4" y="75"/>
                    <a:pt x="1" y="88"/>
                    <a:pt x="15" y="88"/>
                  </a:cubicBezTo>
                  <a:cubicBezTo>
                    <a:pt x="20" y="88"/>
                    <a:pt x="28" y="86"/>
                    <a:pt x="38" y="83"/>
                  </a:cubicBezTo>
                  <a:cubicBezTo>
                    <a:pt x="59" y="80"/>
                    <a:pt x="67" y="59"/>
                    <a:pt x="56" y="31"/>
                  </a:cubicBezTo>
                  <a:cubicBezTo>
                    <a:pt x="49" y="1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p28"/>
            <p:cNvSpPr/>
            <p:nvPr/>
          </p:nvSpPr>
          <p:spPr>
            <a:xfrm>
              <a:off x="5225950" y="1339000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54" y="1"/>
                  </a:moveTo>
                  <a:cubicBezTo>
                    <a:pt x="51" y="1"/>
                    <a:pt x="45" y="1"/>
                    <a:pt x="39" y="2"/>
                  </a:cubicBezTo>
                  <a:cubicBezTo>
                    <a:pt x="15" y="9"/>
                    <a:pt x="1" y="16"/>
                    <a:pt x="12" y="19"/>
                  </a:cubicBezTo>
                  <a:cubicBezTo>
                    <a:pt x="15" y="22"/>
                    <a:pt x="20" y="23"/>
                    <a:pt x="26" y="23"/>
                  </a:cubicBezTo>
                  <a:cubicBezTo>
                    <a:pt x="36" y="23"/>
                    <a:pt x="48" y="19"/>
                    <a:pt x="57" y="12"/>
                  </a:cubicBezTo>
                  <a:cubicBezTo>
                    <a:pt x="67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p28"/>
            <p:cNvSpPr/>
            <p:nvPr/>
          </p:nvSpPr>
          <p:spPr>
            <a:xfrm>
              <a:off x="5234275" y="1350050"/>
              <a:ext cx="8350" cy="2200"/>
            </a:xfrm>
            <a:custGeom>
              <a:avLst/>
              <a:gdLst/>
              <a:ahLst/>
              <a:cxnLst/>
              <a:rect l="l" t="t" r="r" b="b"/>
              <a:pathLst>
                <a:path w="334" h="88" extrusionOk="0">
                  <a:moveTo>
                    <a:pt x="294" y="1"/>
                  </a:moveTo>
                  <a:cubicBezTo>
                    <a:pt x="226" y="1"/>
                    <a:pt x="75" y="33"/>
                    <a:pt x="33" y="63"/>
                  </a:cubicBezTo>
                  <a:cubicBezTo>
                    <a:pt x="18" y="73"/>
                    <a:pt x="1" y="84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18" y="88"/>
                    <a:pt x="89" y="71"/>
                    <a:pt x="178" y="49"/>
                  </a:cubicBezTo>
                  <a:cubicBezTo>
                    <a:pt x="286" y="22"/>
                    <a:pt x="334" y="4"/>
                    <a:pt x="303" y="1"/>
                  </a:cubicBezTo>
                  <a:cubicBezTo>
                    <a:pt x="300" y="1"/>
                    <a:pt x="297" y="1"/>
                    <a:pt x="2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p28"/>
            <p:cNvSpPr/>
            <p:nvPr/>
          </p:nvSpPr>
          <p:spPr>
            <a:xfrm>
              <a:off x="5245225" y="1347950"/>
              <a:ext cx="1925" cy="725"/>
            </a:xfrm>
            <a:custGeom>
              <a:avLst/>
              <a:gdLst/>
              <a:ahLst/>
              <a:cxnLst/>
              <a:rect l="l" t="t" r="r" b="b"/>
              <a:pathLst>
                <a:path w="77" h="29" extrusionOk="0">
                  <a:moveTo>
                    <a:pt x="46" y="0"/>
                  </a:moveTo>
                  <a:cubicBezTo>
                    <a:pt x="42" y="0"/>
                    <a:pt x="37" y="1"/>
                    <a:pt x="32" y="1"/>
                  </a:cubicBezTo>
                  <a:cubicBezTo>
                    <a:pt x="14" y="8"/>
                    <a:pt x="0" y="15"/>
                    <a:pt x="0" y="19"/>
                  </a:cubicBezTo>
                  <a:cubicBezTo>
                    <a:pt x="0" y="22"/>
                    <a:pt x="17" y="26"/>
                    <a:pt x="42" y="29"/>
                  </a:cubicBezTo>
                  <a:cubicBezTo>
                    <a:pt x="62" y="29"/>
                    <a:pt x="77" y="22"/>
                    <a:pt x="73" y="11"/>
                  </a:cubicBezTo>
                  <a:cubicBezTo>
                    <a:pt x="71" y="4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p28"/>
            <p:cNvSpPr/>
            <p:nvPr/>
          </p:nvSpPr>
          <p:spPr>
            <a:xfrm>
              <a:off x="5268625" y="1334000"/>
              <a:ext cx="1575" cy="575"/>
            </a:xfrm>
            <a:custGeom>
              <a:avLst/>
              <a:gdLst/>
              <a:ahLst/>
              <a:cxnLst/>
              <a:rect l="l" t="t" r="r" b="b"/>
              <a:pathLst>
                <a:path w="63" h="23" extrusionOk="0">
                  <a:moveTo>
                    <a:pt x="55" y="1"/>
                  </a:moveTo>
                  <a:cubicBezTo>
                    <a:pt x="51" y="1"/>
                    <a:pt x="44" y="2"/>
                    <a:pt x="36" y="4"/>
                  </a:cubicBezTo>
                  <a:cubicBezTo>
                    <a:pt x="12" y="11"/>
                    <a:pt x="1" y="18"/>
                    <a:pt x="12" y="22"/>
                  </a:cubicBezTo>
                  <a:cubicBezTo>
                    <a:pt x="13" y="22"/>
                    <a:pt x="16" y="23"/>
                    <a:pt x="19" y="23"/>
                  </a:cubicBezTo>
                  <a:cubicBezTo>
                    <a:pt x="28" y="23"/>
                    <a:pt x="43" y="19"/>
                    <a:pt x="53" y="11"/>
                  </a:cubicBezTo>
                  <a:cubicBezTo>
                    <a:pt x="62" y="4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p28"/>
            <p:cNvSpPr/>
            <p:nvPr/>
          </p:nvSpPr>
          <p:spPr>
            <a:xfrm>
              <a:off x="5271175" y="1333200"/>
              <a:ext cx="2700" cy="675"/>
            </a:xfrm>
            <a:custGeom>
              <a:avLst/>
              <a:gdLst/>
              <a:ahLst/>
              <a:cxnLst/>
              <a:rect l="l" t="t" r="r" b="b"/>
              <a:pathLst>
                <a:path w="108" h="27" extrusionOk="0">
                  <a:moveTo>
                    <a:pt x="100" y="0"/>
                  </a:moveTo>
                  <a:cubicBezTo>
                    <a:pt x="92" y="0"/>
                    <a:pt x="76" y="3"/>
                    <a:pt x="55" y="9"/>
                  </a:cubicBezTo>
                  <a:cubicBezTo>
                    <a:pt x="19" y="17"/>
                    <a:pt x="1" y="27"/>
                    <a:pt x="13" y="27"/>
                  </a:cubicBezTo>
                  <a:cubicBezTo>
                    <a:pt x="15" y="27"/>
                    <a:pt x="17" y="27"/>
                    <a:pt x="20" y="26"/>
                  </a:cubicBezTo>
                  <a:cubicBezTo>
                    <a:pt x="41" y="26"/>
                    <a:pt x="79" y="19"/>
                    <a:pt x="97" y="9"/>
                  </a:cubicBezTo>
                  <a:cubicBezTo>
                    <a:pt x="107" y="3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p28"/>
            <p:cNvSpPr/>
            <p:nvPr/>
          </p:nvSpPr>
          <p:spPr>
            <a:xfrm>
              <a:off x="5283125" y="1325300"/>
              <a:ext cx="2800" cy="750"/>
            </a:xfrm>
            <a:custGeom>
              <a:avLst/>
              <a:gdLst/>
              <a:ahLst/>
              <a:cxnLst/>
              <a:rect l="l" t="t" r="r" b="b"/>
              <a:pathLst>
                <a:path w="112" h="30" extrusionOk="0">
                  <a:moveTo>
                    <a:pt x="104" y="1"/>
                  </a:moveTo>
                  <a:cubicBezTo>
                    <a:pt x="96" y="1"/>
                    <a:pt x="80" y="4"/>
                    <a:pt x="59" y="9"/>
                  </a:cubicBezTo>
                  <a:cubicBezTo>
                    <a:pt x="18" y="19"/>
                    <a:pt x="0" y="30"/>
                    <a:pt x="21" y="30"/>
                  </a:cubicBezTo>
                  <a:cubicBezTo>
                    <a:pt x="45" y="30"/>
                    <a:pt x="80" y="19"/>
                    <a:pt x="101" y="9"/>
                  </a:cubicBezTo>
                  <a:cubicBezTo>
                    <a:pt x="111" y="4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p28"/>
            <p:cNvSpPr/>
            <p:nvPr/>
          </p:nvSpPr>
          <p:spPr>
            <a:xfrm>
              <a:off x="5284875" y="1329900"/>
              <a:ext cx="1625" cy="600"/>
            </a:xfrm>
            <a:custGeom>
              <a:avLst/>
              <a:gdLst/>
              <a:ahLst/>
              <a:cxnLst/>
              <a:rect l="l" t="t" r="r" b="b"/>
              <a:pathLst>
                <a:path w="65" h="24" extrusionOk="0">
                  <a:moveTo>
                    <a:pt x="51" y="0"/>
                  </a:moveTo>
                  <a:cubicBezTo>
                    <a:pt x="47" y="0"/>
                    <a:pt x="41" y="1"/>
                    <a:pt x="34" y="2"/>
                  </a:cubicBezTo>
                  <a:cubicBezTo>
                    <a:pt x="10" y="8"/>
                    <a:pt x="0" y="16"/>
                    <a:pt x="7" y="22"/>
                  </a:cubicBezTo>
                  <a:cubicBezTo>
                    <a:pt x="9" y="23"/>
                    <a:pt x="13" y="24"/>
                    <a:pt x="16" y="24"/>
                  </a:cubicBezTo>
                  <a:cubicBezTo>
                    <a:pt x="27" y="24"/>
                    <a:pt x="41" y="20"/>
                    <a:pt x="52" y="12"/>
                  </a:cubicBezTo>
                  <a:cubicBezTo>
                    <a:pt x="65" y="4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p28"/>
            <p:cNvSpPr/>
            <p:nvPr/>
          </p:nvSpPr>
          <p:spPr>
            <a:xfrm>
              <a:off x="5288250" y="1329125"/>
              <a:ext cx="1325" cy="1100"/>
            </a:xfrm>
            <a:custGeom>
              <a:avLst/>
              <a:gdLst/>
              <a:ahLst/>
              <a:cxnLst/>
              <a:rect l="l" t="t" r="r" b="b"/>
              <a:pathLst>
                <a:path w="53" h="44" extrusionOk="0">
                  <a:moveTo>
                    <a:pt x="29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7" y="5"/>
                    <a:pt x="0" y="15"/>
                    <a:pt x="3" y="29"/>
                  </a:cubicBezTo>
                  <a:cubicBezTo>
                    <a:pt x="7" y="39"/>
                    <a:pt x="21" y="43"/>
                    <a:pt x="35" y="43"/>
                  </a:cubicBezTo>
                  <a:cubicBezTo>
                    <a:pt x="45" y="39"/>
                    <a:pt x="53" y="26"/>
                    <a:pt x="48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28"/>
            <p:cNvSpPr/>
            <p:nvPr/>
          </p:nvSpPr>
          <p:spPr>
            <a:xfrm>
              <a:off x="5293100" y="1329025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22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0" y="6"/>
                    <a:pt x="4" y="12"/>
                    <a:pt x="14" y="22"/>
                  </a:cubicBezTo>
                  <a:cubicBezTo>
                    <a:pt x="21" y="29"/>
                    <a:pt x="34" y="32"/>
                    <a:pt x="47" y="32"/>
                  </a:cubicBezTo>
                  <a:cubicBezTo>
                    <a:pt x="55" y="32"/>
                    <a:pt x="63" y="31"/>
                    <a:pt x="70" y="30"/>
                  </a:cubicBezTo>
                  <a:cubicBezTo>
                    <a:pt x="104" y="19"/>
                    <a:pt x="104" y="16"/>
                    <a:pt x="70" y="9"/>
                  </a:cubicBezTo>
                  <a:cubicBezTo>
                    <a:pt x="52" y="4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p28"/>
            <p:cNvSpPr/>
            <p:nvPr/>
          </p:nvSpPr>
          <p:spPr>
            <a:xfrm>
              <a:off x="5294125" y="1325400"/>
              <a:ext cx="3500" cy="700"/>
            </a:xfrm>
            <a:custGeom>
              <a:avLst/>
              <a:gdLst/>
              <a:ahLst/>
              <a:cxnLst/>
              <a:rect l="l" t="t" r="r" b="b"/>
              <a:pathLst>
                <a:path w="140" h="28" extrusionOk="0">
                  <a:moveTo>
                    <a:pt x="60" y="1"/>
                  </a:moveTo>
                  <a:cubicBezTo>
                    <a:pt x="49" y="1"/>
                    <a:pt x="38" y="2"/>
                    <a:pt x="29" y="5"/>
                  </a:cubicBezTo>
                  <a:cubicBezTo>
                    <a:pt x="1" y="12"/>
                    <a:pt x="1" y="15"/>
                    <a:pt x="36" y="22"/>
                  </a:cubicBezTo>
                  <a:cubicBezTo>
                    <a:pt x="48" y="26"/>
                    <a:pt x="66" y="28"/>
                    <a:pt x="82" y="28"/>
                  </a:cubicBezTo>
                  <a:cubicBezTo>
                    <a:pt x="92" y="28"/>
                    <a:pt x="102" y="27"/>
                    <a:pt x="109" y="26"/>
                  </a:cubicBezTo>
                  <a:cubicBezTo>
                    <a:pt x="140" y="18"/>
                    <a:pt x="140" y="15"/>
                    <a:pt x="101" y="5"/>
                  </a:cubicBezTo>
                  <a:cubicBezTo>
                    <a:pt x="90" y="3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p28"/>
            <p:cNvSpPr/>
            <p:nvPr/>
          </p:nvSpPr>
          <p:spPr>
            <a:xfrm>
              <a:off x="5294925" y="1322925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76" y="0"/>
                  </a:moveTo>
                  <a:cubicBezTo>
                    <a:pt x="69" y="0"/>
                    <a:pt x="57" y="2"/>
                    <a:pt x="42" y="7"/>
                  </a:cubicBezTo>
                  <a:cubicBezTo>
                    <a:pt x="15" y="13"/>
                    <a:pt x="0" y="27"/>
                    <a:pt x="10" y="34"/>
                  </a:cubicBezTo>
                  <a:cubicBezTo>
                    <a:pt x="15" y="39"/>
                    <a:pt x="22" y="41"/>
                    <a:pt x="30" y="41"/>
                  </a:cubicBezTo>
                  <a:cubicBezTo>
                    <a:pt x="41" y="41"/>
                    <a:pt x="53" y="37"/>
                    <a:pt x="63" y="31"/>
                  </a:cubicBezTo>
                  <a:cubicBezTo>
                    <a:pt x="90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p28"/>
            <p:cNvSpPr/>
            <p:nvPr/>
          </p:nvSpPr>
          <p:spPr>
            <a:xfrm>
              <a:off x="5297775" y="1324550"/>
              <a:ext cx="2375" cy="1075"/>
            </a:xfrm>
            <a:custGeom>
              <a:avLst/>
              <a:gdLst/>
              <a:ahLst/>
              <a:cxnLst/>
              <a:rect l="l" t="t" r="r" b="b"/>
              <a:pathLst>
                <a:path w="95" h="43" extrusionOk="0">
                  <a:moveTo>
                    <a:pt x="67" y="1"/>
                  </a:moveTo>
                  <a:cubicBezTo>
                    <a:pt x="60" y="1"/>
                    <a:pt x="51" y="2"/>
                    <a:pt x="42" y="4"/>
                  </a:cubicBezTo>
                  <a:cubicBezTo>
                    <a:pt x="15" y="7"/>
                    <a:pt x="0" y="18"/>
                    <a:pt x="0" y="32"/>
                  </a:cubicBezTo>
                  <a:cubicBezTo>
                    <a:pt x="3" y="39"/>
                    <a:pt x="14" y="42"/>
                    <a:pt x="29" y="42"/>
                  </a:cubicBezTo>
                  <a:cubicBezTo>
                    <a:pt x="36" y="42"/>
                    <a:pt x="44" y="41"/>
                    <a:pt x="53" y="39"/>
                  </a:cubicBezTo>
                  <a:cubicBezTo>
                    <a:pt x="77" y="32"/>
                    <a:pt x="95" y="18"/>
                    <a:pt x="95" y="11"/>
                  </a:cubicBezTo>
                  <a:cubicBezTo>
                    <a:pt x="92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p28"/>
            <p:cNvSpPr/>
            <p:nvPr/>
          </p:nvSpPr>
          <p:spPr>
            <a:xfrm>
              <a:off x="5298475" y="1322775"/>
              <a:ext cx="4875" cy="2550"/>
            </a:xfrm>
            <a:custGeom>
              <a:avLst/>
              <a:gdLst/>
              <a:ahLst/>
              <a:cxnLst/>
              <a:rect l="l" t="t" r="r" b="b"/>
              <a:pathLst>
                <a:path w="195" h="102" extrusionOk="0">
                  <a:moveTo>
                    <a:pt x="101" y="1"/>
                  </a:moveTo>
                  <a:cubicBezTo>
                    <a:pt x="92" y="1"/>
                    <a:pt x="81" y="1"/>
                    <a:pt x="70" y="2"/>
                  </a:cubicBezTo>
                  <a:cubicBezTo>
                    <a:pt x="22" y="9"/>
                    <a:pt x="1" y="16"/>
                    <a:pt x="11" y="27"/>
                  </a:cubicBezTo>
                  <a:cubicBezTo>
                    <a:pt x="19" y="32"/>
                    <a:pt x="34" y="35"/>
                    <a:pt x="48" y="35"/>
                  </a:cubicBezTo>
                  <a:cubicBezTo>
                    <a:pt x="53" y="35"/>
                    <a:pt x="59" y="34"/>
                    <a:pt x="63" y="33"/>
                  </a:cubicBezTo>
                  <a:cubicBezTo>
                    <a:pt x="65" y="33"/>
                    <a:pt x="67" y="33"/>
                    <a:pt x="70" y="33"/>
                  </a:cubicBezTo>
                  <a:cubicBezTo>
                    <a:pt x="88" y="33"/>
                    <a:pt x="102" y="46"/>
                    <a:pt x="108" y="64"/>
                  </a:cubicBezTo>
                  <a:cubicBezTo>
                    <a:pt x="115" y="89"/>
                    <a:pt x="123" y="101"/>
                    <a:pt x="132" y="101"/>
                  </a:cubicBezTo>
                  <a:cubicBezTo>
                    <a:pt x="142" y="101"/>
                    <a:pt x="153" y="89"/>
                    <a:pt x="167" y="64"/>
                  </a:cubicBezTo>
                  <a:cubicBezTo>
                    <a:pt x="194" y="22"/>
                    <a:pt x="171" y="1"/>
                    <a:pt x="1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p28"/>
            <p:cNvSpPr/>
            <p:nvPr/>
          </p:nvSpPr>
          <p:spPr>
            <a:xfrm>
              <a:off x="5309575" y="1325400"/>
              <a:ext cx="3500" cy="900"/>
            </a:xfrm>
            <a:custGeom>
              <a:avLst/>
              <a:gdLst/>
              <a:ahLst/>
              <a:cxnLst/>
              <a:rect l="l" t="t" r="r" b="b"/>
              <a:pathLst>
                <a:path w="140" h="36" extrusionOk="0">
                  <a:moveTo>
                    <a:pt x="115" y="0"/>
                  </a:moveTo>
                  <a:cubicBezTo>
                    <a:pt x="101" y="0"/>
                    <a:pt x="84" y="3"/>
                    <a:pt x="66" y="8"/>
                  </a:cubicBezTo>
                  <a:cubicBezTo>
                    <a:pt x="28" y="18"/>
                    <a:pt x="1" y="29"/>
                    <a:pt x="1" y="33"/>
                  </a:cubicBezTo>
                  <a:cubicBezTo>
                    <a:pt x="1" y="34"/>
                    <a:pt x="9" y="35"/>
                    <a:pt x="23" y="35"/>
                  </a:cubicBezTo>
                  <a:cubicBezTo>
                    <a:pt x="36" y="35"/>
                    <a:pt x="55" y="34"/>
                    <a:pt x="74" y="33"/>
                  </a:cubicBezTo>
                  <a:cubicBezTo>
                    <a:pt x="111" y="26"/>
                    <a:pt x="140" y="15"/>
                    <a:pt x="140" y="8"/>
                  </a:cubicBezTo>
                  <a:cubicBezTo>
                    <a:pt x="138" y="3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p28"/>
            <p:cNvSpPr/>
            <p:nvPr/>
          </p:nvSpPr>
          <p:spPr>
            <a:xfrm>
              <a:off x="5313300" y="1327825"/>
              <a:ext cx="10975" cy="1800"/>
            </a:xfrm>
            <a:custGeom>
              <a:avLst/>
              <a:gdLst/>
              <a:ahLst/>
              <a:cxnLst/>
              <a:rect l="l" t="t" r="r" b="b"/>
              <a:pathLst>
                <a:path w="439" h="72" extrusionOk="0">
                  <a:moveTo>
                    <a:pt x="420" y="0"/>
                  </a:moveTo>
                  <a:cubicBezTo>
                    <a:pt x="402" y="0"/>
                    <a:pt x="366" y="5"/>
                    <a:pt x="306" y="15"/>
                  </a:cubicBezTo>
                  <a:cubicBezTo>
                    <a:pt x="220" y="29"/>
                    <a:pt x="116" y="40"/>
                    <a:pt x="74" y="40"/>
                  </a:cubicBezTo>
                  <a:cubicBezTo>
                    <a:pt x="4" y="40"/>
                    <a:pt x="1" y="40"/>
                    <a:pt x="42" y="60"/>
                  </a:cubicBezTo>
                  <a:cubicBezTo>
                    <a:pt x="56" y="67"/>
                    <a:pt x="79" y="71"/>
                    <a:pt x="107" y="71"/>
                  </a:cubicBezTo>
                  <a:cubicBezTo>
                    <a:pt x="135" y="71"/>
                    <a:pt x="168" y="67"/>
                    <a:pt x="202" y="60"/>
                  </a:cubicBezTo>
                  <a:cubicBezTo>
                    <a:pt x="254" y="49"/>
                    <a:pt x="306" y="42"/>
                    <a:pt x="330" y="42"/>
                  </a:cubicBezTo>
                  <a:cubicBezTo>
                    <a:pt x="335" y="42"/>
                    <a:pt x="339" y="42"/>
                    <a:pt x="341" y="43"/>
                  </a:cubicBezTo>
                  <a:cubicBezTo>
                    <a:pt x="343" y="43"/>
                    <a:pt x="346" y="44"/>
                    <a:pt x="348" y="44"/>
                  </a:cubicBezTo>
                  <a:cubicBezTo>
                    <a:pt x="366" y="44"/>
                    <a:pt x="393" y="34"/>
                    <a:pt x="417" y="19"/>
                  </a:cubicBezTo>
                  <a:cubicBezTo>
                    <a:pt x="435" y="6"/>
                    <a:pt x="438" y="0"/>
                    <a:pt x="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p28"/>
            <p:cNvSpPr/>
            <p:nvPr/>
          </p:nvSpPr>
          <p:spPr>
            <a:xfrm>
              <a:off x="5313375" y="13263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4" y="1"/>
                    <a:pt x="36" y="4"/>
                  </a:cubicBezTo>
                  <a:cubicBezTo>
                    <a:pt x="12" y="8"/>
                    <a:pt x="1" y="14"/>
                    <a:pt x="12" y="21"/>
                  </a:cubicBezTo>
                  <a:cubicBezTo>
                    <a:pt x="13" y="22"/>
                    <a:pt x="16" y="22"/>
                    <a:pt x="19" y="22"/>
                  </a:cubicBezTo>
                  <a:cubicBezTo>
                    <a:pt x="28" y="22"/>
                    <a:pt x="43" y="18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p28"/>
            <p:cNvSpPr/>
            <p:nvPr/>
          </p:nvSpPr>
          <p:spPr>
            <a:xfrm>
              <a:off x="5325700" y="1326575"/>
              <a:ext cx="3300" cy="1450"/>
            </a:xfrm>
            <a:custGeom>
              <a:avLst/>
              <a:gdLst/>
              <a:ahLst/>
              <a:cxnLst/>
              <a:rect l="l" t="t" r="r" b="b"/>
              <a:pathLst>
                <a:path w="132" h="58" extrusionOk="0">
                  <a:moveTo>
                    <a:pt x="121" y="0"/>
                  </a:moveTo>
                  <a:cubicBezTo>
                    <a:pt x="113" y="0"/>
                    <a:pt x="97" y="4"/>
                    <a:pt x="70" y="10"/>
                  </a:cubicBezTo>
                  <a:cubicBezTo>
                    <a:pt x="33" y="20"/>
                    <a:pt x="1" y="34"/>
                    <a:pt x="4" y="45"/>
                  </a:cubicBezTo>
                  <a:cubicBezTo>
                    <a:pt x="7" y="53"/>
                    <a:pt x="14" y="58"/>
                    <a:pt x="24" y="58"/>
                  </a:cubicBezTo>
                  <a:cubicBezTo>
                    <a:pt x="43" y="58"/>
                    <a:pt x="72" y="44"/>
                    <a:pt x="105" y="20"/>
                  </a:cubicBezTo>
                  <a:cubicBezTo>
                    <a:pt x="125" y="6"/>
                    <a:pt x="131" y="0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28"/>
            <p:cNvSpPr/>
            <p:nvPr/>
          </p:nvSpPr>
          <p:spPr>
            <a:xfrm>
              <a:off x="5330675" y="1317850"/>
              <a:ext cx="1300" cy="1025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1"/>
                    <a:pt x="0" y="16"/>
                    <a:pt x="3" y="26"/>
                  </a:cubicBezTo>
                  <a:cubicBezTo>
                    <a:pt x="6" y="35"/>
                    <a:pt x="16" y="41"/>
                    <a:pt x="25" y="41"/>
                  </a:cubicBezTo>
                  <a:cubicBezTo>
                    <a:pt x="27" y="41"/>
                    <a:pt x="29" y="40"/>
                    <a:pt x="31" y="40"/>
                  </a:cubicBezTo>
                  <a:cubicBezTo>
                    <a:pt x="45" y="36"/>
                    <a:pt x="52" y="26"/>
                    <a:pt x="48" y="16"/>
                  </a:cubicBezTo>
                  <a:cubicBezTo>
                    <a:pt x="46" y="5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p28"/>
            <p:cNvSpPr/>
            <p:nvPr/>
          </p:nvSpPr>
          <p:spPr>
            <a:xfrm>
              <a:off x="5333150" y="1321850"/>
              <a:ext cx="6725" cy="2750"/>
            </a:xfrm>
            <a:custGeom>
              <a:avLst/>
              <a:gdLst/>
              <a:ahLst/>
              <a:cxnLst/>
              <a:rect l="l" t="t" r="r" b="b"/>
              <a:pathLst>
                <a:path w="269" h="110" extrusionOk="0">
                  <a:moveTo>
                    <a:pt x="190" y="0"/>
                  </a:moveTo>
                  <a:cubicBezTo>
                    <a:pt x="170" y="0"/>
                    <a:pt x="152" y="10"/>
                    <a:pt x="123" y="35"/>
                  </a:cubicBezTo>
                  <a:cubicBezTo>
                    <a:pt x="95" y="60"/>
                    <a:pt x="57" y="85"/>
                    <a:pt x="36" y="88"/>
                  </a:cubicBezTo>
                  <a:cubicBezTo>
                    <a:pt x="18" y="95"/>
                    <a:pt x="1" y="101"/>
                    <a:pt x="5" y="109"/>
                  </a:cubicBezTo>
                  <a:cubicBezTo>
                    <a:pt x="5" y="109"/>
                    <a:pt x="6" y="110"/>
                    <a:pt x="9" y="110"/>
                  </a:cubicBezTo>
                  <a:cubicBezTo>
                    <a:pt x="19" y="110"/>
                    <a:pt x="55" y="103"/>
                    <a:pt x="95" y="91"/>
                  </a:cubicBezTo>
                  <a:cubicBezTo>
                    <a:pt x="143" y="74"/>
                    <a:pt x="175" y="56"/>
                    <a:pt x="164" y="50"/>
                  </a:cubicBezTo>
                  <a:cubicBezTo>
                    <a:pt x="157" y="43"/>
                    <a:pt x="164" y="32"/>
                    <a:pt x="185" y="29"/>
                  </a:cubicBezTo>
                  <a:cubicBezTo>
                    <a:pt x="189" y="27"/>
                    <a:pt x="193" y="27"/>
                    <a:pt x="197" y="27"/>
                  </a:cubicBezTo>
                  <a:cubicBezTo>
                    <a:pt x="210" y="27"/>
                    <a:pt x="217" y="36"/>
                    <a:pt x="217" y="53"/>
                  </a:cubicBezTo>
                  <a:cubicBezTo>
                    <a:pt x="214" y="68"/>
                    <a:pt x="221" y="81"/>
                    <a:pt x="233" y="81"/>
                  </a:cubicBezTo>
                  <a:cubicBezTo>
                    <a:pt x="234" y="81"/>
                    <a:pt x="236" y="81"/>
                    <a:pt x="237" y="80"/>
                  </a:cubicBezTo>
                  <a:cubicBezTo>
                    <a:pt x="251" y="77"/>
                    <a:pt x="255" y="67"/>
                    <a:pt x="244" y="56"/>
                  </a:cubicBezTo>
                  <a:cubicBezTo>
                    <a:pt x="234" y="50"/>
                    <a:pt x="237" y="35"/>
                    <a:pt x="251" y="32"/>
                  </a:cubicBezTo>
                  <a:cubicBezTo>
                    <a:pt x="268" y="29"/>
                    <a:pt x="255" y="18"/>
                    <a:pt x="227" y="8"/>
                  </a:cubicBezTo>
                  <a:cubicBezTo>
                    <a:pt x="212" y="3"/>
                    <a:pt x="201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p28"/>
            <p:cNvSpPr/>
            <p:nvPr/>
          </p:nvSpPr>
          <p:spPr>
            <a:xfrm>
              <a:off x="5334125" y="1326950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8" y="0"/>
                    <a:pt x="42" y="1"/>
                    <a:pt x="35" y="1"/>
                  </a:cubicBezTo>
                  <a:cubicBezTo>
                    <a:pt x="11" y="9"/>
                    <a:pt x="0" y="15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p28"/>
            <p:cNvSpPr/>
            <p:nvPr/>
          </p:nvSpPr>
          <p:spPr>
            <a:xfrm>
              <a:off x="5332550" y="1317250"/>
              <a:ext cx="2300" cy="1250"/>
            </a:xfrm>
            <a:custGeom>
              <a:avLst/>
              <a:gdLst/>
              <a:ahLst/>
              <a:cxnLst/>
              <a:rect l="l" t="t" r="r" b="b"/>
              <a:pathLst>
                <a:path w="92" h="50" extrusionOk="0">
                  <a:moveTo>
                    <a:pt x="37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1" y="8"/>
                    <a:pt x="32" y="50"/>
                    <a:pt x="71" y="50"/>
                  </a:cubicBezTo>
                  <a:cubicBezTo>
                    <a:pt x="87" y="50"/>
                    <a:pt x="92" y="40"/>
                    <a:pt x="77" y="25"/>
                  </a:cubicBezTo>
                  <a:cubicBezTo>
                    <a:pt x="65" y="10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p28"/>
            <p:cNvSpPr/>
            <p:nvPr/>
          </p:nvSpPr>
          <p:spPr>
            <a:xfrm>
              <a:off x="5334400" y="131995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3" y="1"/>
                  </a:moveTo>
                  <a:cubicBezTo>
                    <a:pt x="49" y="1"/>
                    <a:pt x="42" y="2"/>
                    <a:pt x="34" y="4"/>
                  </a:cubicBezTo>
                  <a:cubicBezTo>
                    <a:pt x="10" y="7"/>
                    <a:pt x="0" y="18"/>
                    <a:pt x="7" y="22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20"/>
                    <a:pt x="52" y="15"/>
                  </a:cubicBezTo>
                  <a:cubicBezTo>
                    <a:pt x="61" y="5"/>
                    <a:pt x="61" y="1"/>
                    <a:pt x="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p28"/>
            <p:cNvSpPr/>
            <p:nvPr/>
          </p:nvSpPr>
          <p:spPr>
            <a:xfrm>
              <a:off x="5335750" y="1317750"/>
              <a:ext cx="2900" cy="1400"/>
            </a:xfrm>
            <a:custGeom>
              <a:avLst/>
              <a:gdLst/>
              <a:ahLst/>
              <a:cxnLst/>
              <a:rect l="l" t="t" r="r" b="b"/>
              <a:pathLst>
                <a:path w="116" h="56" extrusionOk="0">
                  <a:moveTo>
                    <a:pt x="95" y="1"/>
                  </a:moveTo>
                  <a:cubicBezTo>
                    <a:pt x="89" y="1"/>
                    <a:pt x="80" y="2"/>
                    <a:pt x="68" y="5"/>
                  </a:cubicBezTo>
                  <a:cubicBezTo>
                    <a:pt x="43" y="12"/>
                    <a:pt x="19" y="23"/>
                    <a:pt x="12" y="33"/>
                  </a:cubicBezTo>
                  <a:cubicBezTo>
                    <a:pt x="2" y="48"/>
                    <a:pt x="0" y="55"/>
                    <a:pt x="7" y="55"/>
                  </a:cubicBezTo>
                  <a:cubicBezTo>
                    <a:pt x="14" y="55"/>
                    <a:pt x="27" y="50"/>
                    <a:pt x="50" y="40"/>
                  </a:cubicBezTo>
                  <a:cubicBezTo>
                    <a:pt x="99" y="18"/>
                    <a:pt x="116" y="1"/>
                    <a:pt x="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p28"/>
            <p:cNvSpPr/>
            <p:nvPr/>
          </p:nvSpPr>
          <p:spPr>
            <a:xfrm>
              <a:off x="5337850" y="1316050"/>
              <a:ext cx="8025" cy="4250"/>
            </a:xfrm>
            <a:custGeom>
              <a:avLst/>
              <a:gdLst/>
              <a:ahLst/>
              <a:cxnLst/>
              <a:rect l="l" t="t" r="r" b="b"/>
              <a:pathLst>
                <a:path w="321" h="170" extrusionOk="0">
                  <a:moveTo>
                    <a:pt x="282" y="0"/>
                  </a:moveTo>
                  <a:cubicBezTo>
                    <a:pt x="255" y="0"/>
                    <a:pt x="211" y="21"/>
                    <a:pt x="143" y="63"/>
                  </a:cubicBezTo>
                  <a:cubicBezTo>
                    <a:pt x="102" y="88"/>
                    <a:pt x="67" y="105"/>
                    <a:pt x="58" y="105"/>
                  </a:cubicBezTo>
                  <a:cubicBezTo>
                    <a:pt x="57" y="105"/>
                    <a:pt x="56" y="105"/>
                    <a:pt x="56" y="104"/>
                  </a:cubicBezTo>
                  <a:cubicBezTo>
                    <a:pt x="56" y="103"/>
                    <a:pt x="55" y="102"/>
                    <a:pt x="54" y="102"/>
                  </a:cubicBezTo>
                  <a:cubicBezTo>
                    <a:pt x="49" y="102"/>
                    <a:pt x="39" y="109"/>
                    <a:pt x="29" y="125"/>
                  </a:cubicBezTo>
                  <a:cubicBezTo>
                    <a:pt x="7" y="151"/>
                    <a:pt x="0" y="169"/>
                    <a:pt x="7" y="169"/>
                  </a:cubicBezTo>
                  <a:cubicBezTo>
                    <a:pt x="10" y="169"/>
                    <a:pt x="16" y="165"/>
                    <a:pt x="25" y="157"/>
                  </a:cubicBezTo>
                  <a:cubicBezTo>
                    <a:pt x="29" y="152"/>
                    <a:pt x="34" y="150"/>
                    <a:pt x="38" y="150"/>
                  </a:cubicBezTo>
                  <a:cubicBezTo>
                    <a:pt x="43" y="150"/>
                    <a:pt x="47" y="154"/>
                    <a:pt x="49" y="160"/>
                  </a:cubicBezTo>
                  <a:cubicBezTo>
                    <a:pt x="51" y="165"/>
                    <a:pt x="59" y="168"/>
                    <a:pt x="71" y="168"/>
                  </a:cubicBezTo>
                  <a:cubicBezTo>
                    <a:pt x="85" y="168"/>
                    <a:pt x="104" y="164"/>
                    <a:pt x="122" y="157"/>
                  </a:cubicBezTo>
                  <a:cubicBezTo>
                    <a:pt x="157" y="146"/>
                    <a:pt x="184" y="129"/>
                    <a:pt x="184" y="122"/>
                  </a:cubicBezTo>
                  <a:cubicBezTo>
                    <a:pt x="181" y="115"/>
                    <a:pt x="184" y="108"/>
                    <a:pt x="198" y="108"/>
                  </a:cubicBezTo>
                  <a:cubicBezTo>
                    <a:pt x="243" y="104"/>
                    <a:pt x="320" y="46"/>
                    <a:pt x="313" y="21"/>
                  </a:cubicBezTo>
                  <a:cubicBezTo>
                    <a:pt x="308" y="7"/>
                    <a:pt x="298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p28"/>
            <p:cNvSpPr/>
            <p:nvPr/>
          </p:nvSpPr>
          <p:spPr>
            <a:xfrm>
              <a:off x="5346575" y="1326200"/>
              <a:ext cx="9000" cy="3700"/>
            </a:xfrm>
            <a:custGeom>
              <a:avLst/>
              <a:gdLst/>
              <a:ahLst/>
              <a:cxnLst/>
              <a:rect l="l" t="t" r="r" b="b"/>
              <a:pathLst>
                <a:path w="360" h="148" extrusionOk="0">
                  <a:moveTo>
                    <a:pt x="261" y="1"/>
                  </a:moveTo>
                  <a:cubicBezTo>
                    <a:pt x="234" y="1"/>
                    <a:pt x="195" y="18"/>
                    <a:pt x="113" y="56"/>
                  </a:cubicBezTo>
                  <a:cubicBezTo>
                    <a:pt x="31" y="95"/>
                    <a:pt x="0" y="118"/>
                    <a:pt x="21" y="118"/>
                  </a:cubicBezTo>
                  <a:cubicBezTo>
                    <a:pt x="33" y="118"/>
                    <a:pt x="65" y="109"/>
                    <a:pt x="117" y="90"/>
                  </a:cubicBezTo>
                  <a:cubicBezTo>
                    <a:pt x="155" y="77"/>
                    <a:pt x="179" y="70"/>
                    <a:pt x="188" y="70"/>
                  </a:cubicBezTo>
                  <a:cubicBezTo>
                    <a:pt x="196" y="70"/>
                    <a:pt x="195" y="75"/>
                    <a:pt x="186" y="84"/>
                  </a:cubicBezTo>
                  <a:cubicBezTo>
                    <a:pt x="151" y="112"/>
                    <a:pt x="152" y="137"/>
                    <a:pt x="176" y="137"/>
                  </a:cubicBezTo>
                  <a:cubicBezTo>
                    <a:pt x="184" y="137"/>
                    <a:pt x="196" y="134"/>
                    <a:pt x="210" y="125"/>
                  </a:cubicBezTo>
                  <a:cubicBezTo>
                    <a:pt x="224" y="117"/>
                    <a:pt x="235" y="112"/>
                    <a:pt x="241" y="112"/>
                  </a:cubicBezTo>
                  <a:cubicBezTo>
                    <a:pt x="247" y="112"/>
                    <a:pt x="248" y="117"/>
                    <a:pt x="245" y="125"/>
                  </a:cubicBezTo>
                  <a:cubicBezTo>
                    <a:pt x="242" y="140"/>
                    <a:pt x="246" y="147"/>
                    <a:pt x="256" y="147"/>
                  </a:cubicBezTo>
                  <a:cubicBezTo>
                    <a:pt x="258" y="147"/>
                    <a:pt x="260" y="147"/>
                    <a:pt x="262" y="146"/>
                  </a:cubicBezTo>
                  <a:cubicBezTo>
                    <a:pt x="272" y="143"/>
                    <a:pt x="280" y="125"/>
                    <a:pt x="272" y="108"/>
                  </a:cubicBezTo>
                  <a:cubicBezTo>
                    <a:pt x="267" y="90"/>
                    <a:pt x="277" y="80"/>
                    <a:pt x="302" y="80"/>
                  </a:cubicBezTo>
                  <a:cubicBezTo>
                    <a:pt x="306" y="80"/>
                    <a:pt x="310" y="80"/>
                    <a:pt x="314" y="80"/>
                  </a:cubicBezTo>
                  <a:cubicBezTo>
                    <a:pt x="359" y="80"/>
                    <a:pt x="359" y="77"/>
                    <a:pt x="317" y="35"/>
                  </a:cubicBezTo>
                  <a:cubicBezTo>
                    <a:pt x="297" y="1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p28"/>
            <p:cNvSpPr/>
            <p:nvPr/>
          </p:nvSpPr>
          <p:spPr>
            <a:xfrm>
              <a:off x="5349825" y="1323300"/>
              <a:ext cx="1925" cy="800"/>
            </a:xfrm>
            <a:custGeom>
              <a:avLst/>
              <a:gdLst/>
              <a:ahLst/>
              <a:cxnLst/>
              <a:rect l="l" t="t" r="r" b="b"/>
              <a:pathLst>
                <a:path w="77" h="32" extrusionOk="0">
                  <a:moveTo>
                    <a:pt x="25" y="1"/>
                  </a:moveTo>
                  <a:cubicBezTo>
                    <a:pt x="10" y="1"/>
                    <a:pt x="1" y="7"/>
                    <a:pt x="4" y="16"/>
                  </a:cubicBezTo>
                  <a:cubicBezTo>
                    <a:pt x="7" y="27"/>
                    <a:pt x="18" y="31"/>
                    <a:pt x="32" y="31"/>
                  </a:cubicBezTo>
                  <a:cubicBezTo>
                    <a:pt x="36" y="31"/>
                    <a:pt x="41" y="31"/>
                    <a:pt x="46" y="30"/>
                  </a:cubicBezTo>
                  <a:cubicBezTo>
                    <a:pt x="63" y="22"/>
                    <a:pt x="77" y="16"/>
                    <a:pt x="77" y="12"/>
                  </a:cubicBezTo>
                  <a:cubicBezTo>
                    <a:pt x="77" y="6"/>
                    <a:pt x="56" y="2"/>
                    <a:pt x="35" y="2"/>
                  </a:cubicBezTo>
                  <a:cubicBezTo>
                    <a:pt x="32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28"/>
            <p:cNvSpPr/>
            <p:nvPr/>
          </p:nvSpPr>
          <p:spPr>
            <a:xfrm>
              <a:off x="5348450" y="1315175"/>
              <a:ext cx="1400" cy="750"/>
            </a:xfrm>
            <a:custGeom>
              <a:avLst/>
              <a:gdLst/>
              <a:ahLst/>
              <a:cxnLst/>
              <a:rect l="l" t="t" r="r" b="b"/>
              <a:pathLst>
                <a:path w="56" h="30" extrusionOk="0">
                  <a:moveTo>
                    <a:pt x="17" y="0"/>
                  </a:moveTo>
                  <a:cubicBezTo>
                    <a:pt x="7" y="0"/>
                    <a:pt x="1" y="6"/>
                    <a:pt x="3" y="14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30" y="29"/>
                    <a:pt x="32" y="29"/>
                    <a:pt x="34" y="29"/>
                  </a:cubicBezTo>
                  <a:cubicBezTo>
                    <a:pt x="45" y="25"/>
                    <a:pt x="55" y="22"/>
                    <a:pt x="52" y="14"/>
                  </a:cubicBezTo>
                  <a:cubicBezTo>
                    <a:pt x="52" y="11"/>
                    <a:pt x="38" y="4"/>
                    <a:pt x="24" y="1"/>
                  </a:cubicBezTo>
                  <a:cubicBezTo>
                    <a:pt x="22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28"/>
            <p:cNvSpPr/>
            <p:nvPr/>
          </p:nvSpPr>
          <p:spPr>
            <a:xfrm>
              <a:off x="5355525" y="1328525"/>
              <a:ext cx="5925" cy="925"/>
            </a:xfrm>
            <a:custGeom>
              <a:avLst/>
              <a:gdLst/>
              <a:ahLst/>
              <a:cxnLst/>
              <a:rect l="l" t="t" r="r" b="b"/>
              <a:pathLst>
                <a:path w="237" h="37" extrusionOk="0">
                  <a:moveTo>
                    <a:pt x="147" y="0"/>
                  </a:moveTo>
                  <a:cubicBezTo>
                    <a:pt x="142" y="0"/>
                    <a:pt x="136" y="1"/>
                    <a:pt x="130" y="1"/>
                  </a:cubicBezTo>
                  <a:cubicBezTo>
                    <a:pt x="84" y="1"/>
                    <a:pt x="33" y="12"/>
                    <a:pt x="15" y="22"/>
                  </a:cubicBezTo>
                  <a:cubicBezTo>
                    <a:pt x="1" y="31"/>
                    <a:pt x="15" y="37"/>
                    <a:pt x="51" y="37"/>
                  </a:cubicBezTo>
                  <a:cubicBezTo>
                    <a:pt x="59" y="37"/>
                    <a:pt x="68" y="36"/>
                    <a:pt x="78" y="36"/>
                  </a:cubicBezTo>
                  <a:cubicBezTo>
                    <a:pt x="193" y="26"/>
                    <a:pt x="236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28"/>
            <p:cNvSpPr/>
            <p:nvPr/>
          </p:nvSpPr>
          <p:spPr>
            <a:xfrm>
              <a:off x="5355550" y="13163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8" y="0"/>
                  </a:moveTo>
                  <a:cubicBezTo>
                    <a:pt x="26" y="0"/>
                    <a:pt x="23" y="0"/>
                    <a:pt x="21" y="1"/>
                  </a:cubicBezTo>
                  <a:cubicBezTo>
                    <a:pt x="8" y="4"/>
                    <a:pt x="0" y="15"/>
                    <a:pt x="8" y="25"/>
                  </a:cubicBezTo>
                  <a:cubicBezTo>
                    <a:pt x="10" y="36"/>
                    <a:pt x="17" y="40"/>
                    <a:pt x="26" y="40"/>
                  </a:cubicBezTo>
                  <a:cubicBezTo>
                    <a:pt x="29" y="40"/>
                    <a:pt x="32" y="40"/>
                    <a:pt x="35" y="39"/>
                  </a:cubicBezTo>
                  <a:cubicBezTo>
                    <a:pt x="46" y="36"/>
                    <a:pt x="53" y="25"/>
                    <a:pt x="49" y="15"/>
                  </a:cubicBezTo>
                  <a:cubicBezTo>
                    <a:pt x="46" y="6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p28"/>
            <p:cNvSpPr/>
            <p:nvPr/>
          </p:nvSpPr>
          <p:spPr>
            <a:xfrm>
              <a:off x="5358025" y="1315325"/>
              <a:ext cx="4350" cy="2250"/>
            </a:xfrm>
            <a:custGeom>
              <a:avLst/>
              <a:gdLst/>
              <a:ahLst/>
              <a:cxnLst/>
              <a:rect l="l" t="t" r="r" b="b"/>
              <a:pathLst>
                <a:path w="174" h="90" extrusionOk="0">
                  <a:moveTo>
                    <a:pt x="141" y="1"/>
                  </a:moveTo>
                  <a:cubicBezTo>
                    <a:pt x="133" y="1"/>
                    <a:pt x="122" y="1"/>
                    <a:pt x="109" y="2"/>
                  </a:cubicBezTo>
                  <a:cubicBezTo>
                    <a:pt x="68" y="5"/>
                    <a:pt x="26" y="16"/>
                    <a:pt x="19" y="23"/>
                  </a:cubicBezTo>
                  <a:cubicBezTo>
                    <a:pt x="0" y="42"/>
                    <a:pt x="28" y="90"/>
                    <a:pt x="54" y="90"/>
                  </a:cubicBezTo>
                  <a:cubicBezTo>
                    <a:pt x="56" y="90"/>
                    <a:pt x="59" y="89"/>
                    <a:pt x="61" y="88"/>
                  </a:cubicBezTo>
                  <a:cubicBezTo>
                    <a:pt x="72" y="88"/>
                    <a:pt x="78" y="75"/>
                    <a:pt x="75" y="64"/>
                  </a:cubicBezTo>
                  <a:cubicBezTo>
                    <a:pt x="72" y="52"/>
                    <a:pt x="76" y="46"/>
                    <a:pt x="86" y="46"/>
                  </a:cubicBezTo>
                  <a:cubicBezTo>
                    <a:pt x="88" y="46"/>
                    <a:pt x="90" y="46"/>
                    <a:pt x="93" y="47"/>
                  </a:cubicBezTo>
                  <a:cubicBezTo>
                    <a:pt x="95" y="47"/>
                    <a:pt x="98" y="47"/>
                    <a:pt x="101" y="47"/>
                  </a:cubicBezTo>
                  <a:cubicBezTo>
                    <a:pt x="117" y="47"/>
                    <a:pt x="137" y="40"/>
                    <a:pt x="151" y="26"/>
                  </a:cubicBezTo>
                  <a:cubicBezTo>
                    <a:pt x="173" y="7"/>
                    <a:pt x="173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28"/>
            <p:cNvSpPr/>
            <p:nvPr/>
          </p:nvSpPr>
          <p:spPr>
            <a:xfrm>
              <a:off x="5365350" y="1314025"/>
              <a:ext cx="25600" cy="3675"/>
            </a:xfrm>
            <a:custGeom>
              <a:avLst/>
              <a:gdLst/>
              <a:ahLst/>
              <a:cxnLst/>
              <a:rect l="l" t="t" r="r" b="b"/>
              <a:pathLst>
                <a:path w="1024" h="147" extrusionOk="0">
                  <a:moveTo>
                    <a:pt x="1019" y="1"/>
                  </a:moveTo>
                  <a:cubicBezTo>
                    <a:pt x="1007" y="1"/>
                    <a:pt x="970" y="19"/>
                    <a:pt x="948" y="40"/>
                  </a:cubicBezTo>
                  <a:cubicBezTo>
                    <a:pt x="942" y="47"/>
                    <a:pt x="935" y="51"/>
                    <a:pt x="930" y="51"/>
                  </a:cubicBezTo>
                  <a:cubicBezTo>
                    <a:pt x="925" y="51"/>
                    <a:pt x="921" y="48"/>
                    <a:pt x="919" y="44"/>
                  </a:cubicBezTo>
                  <a:cubicBezTo>
                    <a:pt x="918" y="36"/>
                    <a:pt x="906" y="33"/>
                    <a:pt x="888" y="33"/>
                  </a:cubicBezTo>
                  <a:cubicBezTo>
                    <a:pt x="874" y="33"/>
                    <a:pt x="855" y="35"/>
                    <a:pt x="836" y="40"/>
                  </a:cubicBezTo>
                  <a:cubicBezTo>
                    <a:pt x="821" y="44"/>
                    <a:pt x="801" y="46"/>
                    <a:pt x="781" y="46"/>
                  </a:cubicBezTo>
                  <a:cubicBezTo>
                    <a:pt x="750" y="46"/>
                    <a:pt x="717" y="41"/>
                    <a:pt x="695" y="33"/>
                  </a:cubicBezTo>
                  <a:cubicBezTo>
                    <a:pt x="673" y="26"/>
                    <a:pt x="640" y="22"/>
                    <a:pt x="599" y="22"/>
                  </a:cubicBezTo>
                  <a:cubicBezTo>
                    <a:pt x="468" y="22"/>
                    <a:pt x="269" y="57"/>
                    <a:pt x="205" y="99"/>
                  </a:cubicBezTo>
                  <a:cubicBezTo>
                    <a:pt x="194" y="107"/>
                    <a:pt x="185" y="111"/>
                    <a:pt x="180" y="111"/>
                  </a:cubicBezTo>
                  <a:cubicBezTo>
                    <a:pt x="175" y="111"/>
                    <a:pt x="174" y="106"/>
                    <a:pt x="178" y="95"/>
                  </a:cubicBezTo>
                  <a:cubicBezTo>
                    <a:pt x="181" y="87"/>
                    <a:pt x="178" y="82"/>
                    <a:pt x="170" y="82"/>
                  </a:cubicBezTo>
                  <a:cubicBezTo>
                    <a:pt x="162" y="82"/>
                    <a:pt x="148" y="87"/>
                    <a:pt x="128" y="95"/>
                  </a:cubicBezTo>
                  <a:cubicBezTo>
                    <a:pt x="110" y="105"/>
                    <a:pt x="88" y="111"/>
                    <a:pt x="73" y="111"/>
                  </a:cubicBezTo>
                  <a:cubicBezTo>
                    <a:pt x="65" y="111"/>
                    <a:pt x="59" y="109"/>
                    <a:pt x="56" y="106"/>
                  </a:cubicBezTo>
                  <a:cubicBezTo>
                    <a:pt x="48" y="101"/>
                    <a:pt x="39" y="97"/>
                    <a:pt x="29" y="97"/>
                  </a:cubicBezTo>
                  <a:cubicBezTo>
                    <a:pt x="25" y="97"/>
                    <a:pt x="21" y="98"/>
                    <a:pt x="18" y="99"/>
                  </a:cubicBezTo>
                  <a:cubicBezTo>
                    <a:pt x="8" y="102"/>
                    <a:pt x="0" y="116"/>
                    <a:pt x="4" y="130"/>
                  </a:cubicBezTo>
                  <a:cubicBezTo>
                    <a:pt x="8" y="141"/>
                    <a:pt x="45" y="146"/>
                    <a:pt x="94" y="146"/>
                  </a:cubicBezTo>
                  <a:cubicBezTo>
                    <a:pt x="158" y="146"/>
                    <a:pt x="240" y="137"/>
                    <a:pt x="299" y="119"/>
                  </a:cubicBezTo>
                  <a:cubicBezTo>
                    <a:pt x="308" y="118"/>
                    <a:pt x="316" y="117"/>
                    <a:pt x="324" y="117"/>
                  </a:cubicBezTo>
                  <a:cubicBezTo>
                    <a:pt x="334" y="117"/>
                    <a:pt x="341" y="119"/>
                    <a:pt x="341" y="123"/>
                  </a:cubicBezTo>
                  <a:cubicBezTo>
                    <a:pt x="341" y="124"/>
                    <a:pt x="344" y="125"/>
                    <a:pt x="348" y="125"/>
                  </a:cubicBezTo>
                  <a:cubicBezTo>
                    <a:pt x="362" y="125"/>
                    <a:pt x="395" y="115"/>
                    <a:pt x="431" y="99"/>
                  </a:cubicBezTo>
                  <a:cubicBezTo>
                    <a:pt x="465" y="84"/>
                    <a:pt x="493" y="77"/>
                    <a:pt x="509" y="77"/>
                  </a:cubicBezTo>
                  <a:cubicBezTo>
                    <a:pt x="531" y="77"/>
                    <a:pt x="532" y="89"/>
                    <a:pt x="500" y="113"/>
                  </a:cubicBezTo>
                  <a:cubicBezTo>
                    <a:pt x="496" y="115"/>
                    <a:pt x="496" y="115"/>
                    <a:pt x="498" y="115"/>
                  </a:cubicBezTo>
                  <a:cubicBezTo>
                    <a:pt x="503" y="115"/>
                    <a:pt x="530" y="108"/>
                    <a:pt x="566" y="95"/>
                  </a:cubicBezTo>
                  <a:cubicBezTo>
                    <a:pt x="604" y="82"/>
                    <a:pt x="631" y="75"/>
                    <a:pt x="653" y="75"/>
                  </a:cubicBezTo>
                  <a:cubicBezTo>
                    <a:pt x="670" y="75"/>
                    <a:pt x="684" y="79"/>
                    <a:pt x="698" y="89"/>
                  </a:cubicBezTo>
                  <a:cubicBezTo>
                    <a:pt x="712" y="99"/>
                    <a:pt x="729" y="104"/>
                    <a:pt x="752" y="104"/>
                  </a:cubicBezTo>
                  <a:cubicBezTo>
                    <a:pt x="775" y="104"/>
                    <a:pt x="804" y="99"/>
                    <a:pt x="840" y="89"/>
                  </a:cubicBezTo>
                  <a:cubicBezTo>
                    <a:pt x="895" y="75"/>
                    <a:pt x="948" y="57"/>
                    <a:pt x="954" y="54"/>
                  </a:cubicBezTo>
                  <a:cubicBezTo>
                    <a:pt x="961" y="47"/>
                    <a:pt x="975" y="40"/>
                    <a:pt x="989" y="36"/>
                  </a:cubicBezTo>
                  <a:cubicBezTo>
                    <a:pt x="999" y="30"/>
                    <a:pt x="1014" y="19"/>
                    <a:pt x="1020" y="9"/>
                  </a:cubicBezTo>
                  <a:cubicBezTo>
                    <a:pt x="1024" y="3"/>
                    <a:pt x="1023" y="1"/>
                    <a:pt x="1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28"/>
            <p:cNvSpPr/>
            <p:nvPr/>
          </p:nvSpPr>
          <p:spPr>
            <a:xfrm>
              <a:off x="5369775" y="1311250"/>
              <a:ext cx="5050" cy="800"/>
            </a:xfrm>
            <a:custGeom>
              <a:avLst/>
              <a:gdLst/>
              <a:ahLst/>
              <a:cxnLst/>
              <a:rect l="l" t="t" r="r" b="b"/>
              <a:pathLst>
                <a:path w="202" h="32" extrusionOk="0">
                  <a:moveTo>
                    <a:pt x="163" y="0"/>
                  </a:moveTo>
                  <a:cubicBezTo>
                    <a:pt x="143" y="0"/>
                    <a:pt x="109" y="3"/>
                    <a:pt x="73" y="9"/>
                  </a:cubicBezTo>
                  <a:cubicBezTo>
                    <a:pt x="11" y="19"/>
                    <a:pt x="1" y="26"/>
                    <a:pt x="39" y="30"/>
                  </a:cubicBezTo>
                  <a:cubicBezTo>
                    <a:pt x="47" y="31"/>
                    <a:pt x="56" y="31"/>
                    <a:pt x="65" y="31"/>
                  </a:cubicBezTo>
                  <a:cubicBezTo>
                    <a:pt x="127" y="31"/>
                    <a:pt x="202" y="14"/>
                    <a:pt x="177" y="2"/>
                  </a:cubicBezTo>
                  <a:cubicBezTo>
                    <a:pt x="174" y="1"/>
                    <a:pt x="169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28"/>
            <p:cNvSpPr/>
            <p:nvPr/>
          </p:nvSpPr>
          <p:spPr>
            <a:xfrm>
              <a:off x="5375675" y="1310325"/>
              <a:ext cx="2650" cy="1200"/>
            </a:xfrm>
            <a:custGeom>
              <a:avLst/>
              <a:gdLst/>
              <a:ahLst/>
              <a:cxnLst/>
              <a:rect l="l" t="t" r="r" b="b"/>
              <a:pathLst>
                <a:path w="106" h="48" extrusionOk="0">
                  <a:moveTo>
                    <a:pt x="81" y="0"/>
                  </a:moveTo>
                  <a:cubicBezTo>
                    <a:pt x="73" y="0"/>
                    <a:pt x="63" y="2"/>
                    <a:pt x="53" y="4"/>
                  </a:cubicBezTo>
                  <a:cubicBezTo>
                    <a:pt x="18" y="14"/>
                    <a:pt x="0" y="29"/>
                    <a:pt x="11" y="35"/>
                  </a:cubicBezTo>
                  <a:cubicBezTo>
                    <a:pt x="21" y="43"/>
                    <a:pt x="35" y="47"/>
                    <a:pt x="49" y="47"/>
                  </a:cubicBezTo>
                  <a:cubicBezTo>
                    <a:pt x="54" y="47"/>
                    <a:pt x="58" y="47"/>
                    <a:pt x="63" y="46"/>
                  </a:cubicBezTo>
                  <a:cubicBezTo>
                    <a:pt x="80" y="42"/>
                    <a:pt x="98" y="29"/>
                    <a:pt x="101" y="14"/>
                  </a:cubicBezTo>
                  <a:cubicBezTo>
                    <a:pt x="105" y="5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p28"/>
            <p:cNvSpPr/>
            <p:nvPr/>
          </p:nvSpPr>
          <p:spPr>
            <a:xfrm>
              <a:off x="5387000" y="1339300"/>
              <a:ext cx="1350" cy="2825"/>
            </a:xfrm>
            <a:custGeom>
              <a:avLst/>
              <a:gdLst/>
              <a:ahLst/>
              <a:cxnLst/>
              <a:rect l="l" t="t" r="r" b="b"/>
              <a:pathLst>
                <a:path w="54" h="113" extrusionOk="0">
                  <a:moveTo>
                    <a:pt x="14" y="0"/>
                  </a:moveTo>
                  <a:cubicBezTo>
                    <a:pt x="10" y="0"/>
                    <a:pt x="9" y="11"/>
                    <a:pt x="5" y="32"/>
                  </a:cubicBezTo>
                  <a:cubicBezTo>
                    <a:pt x="0" y="83"/>
                    <a:pt x="6" y="112"/>
                    <a:pt x="20" y="112"/>
                  </a:cubicBezTo>
                  <a:cubicBezTo>
                    <a:pt x="25" y="112"/>
                    <a:pt x="32" y="108"/>
                    <a:pt x="40" y="98"/>
                  </a:cubicBezTo>
                  <a:cubicBezTo>
                    <a:pt x="53" y="80"/>
                    <a:pt x="53" y="49"/>
                    <a:pt x="37" y="28"/>
                  </a:cubicBezTo>
                  <a:cubicBezTo>
                    <a:pt x="25" y="9"/>
                    <a:pt x="18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p28"/>
            <p:cNvSpPr/>
            <p:nvPr/>
          </p:nvSpPr>
          <p:spPr>
            <a:xfrm>
              <a:off x="5379925" y="1316875"/>
              <a:ext cx="1675" cy="625"/>
            </a:xfrm>
            <a:custGeom>
              <a:avLst/>
              <a:gdLst/>
              <a:ahLst/>
              <a:cxnLst/>
              <a:rect l="l" t="t" r="r" b="b"/>
              <a:pathLst>
                <a:path w="67" h="25" extrusionOk="0">
                  <a:moveTo>
                    <a:pt x="53" y="1"/>
                  </a:moveTo>
                  <a:cubicBezTo>
                    <a:pt x="49" y="1"/>
                    <a:pt x="44" y="1"/>
                    <a:pt x="38" y="2"/>
                  </a:cubicBezTo>
                  <a:cubicBezTo>
                    <a:pt x="14" y="9"/>
                    <a:pt x="0" y="16"/>
                    <a:pt x="11" y="23"/>
                  </a:cubicBezTo>
                  <a:cubicBezTo>
                    <a:pt x="13" y="24"/>
                    <a:pt x="16" y="24"/>
                    <a:pt x="20" y="24"/>
                  </a:cubicBezTo>
                  <a:cubicBezTo>
                    <a:pt x="30" y="24"/>
                    <a:pt x="43" y="20"/>
                    <a:pt x="56" y="13"/>
                  </a:cubicBezTo>
                  <a:cubicBezTo>
                    <a:pt x="6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p28"/>
            <p:cNvSpPr/>
            <p:nvPr/>
          </p:nvSpPr>
          <p:spPr>
            <a:xfrm>
              <a:off x="5378950" y="1309750"/>
              <a:ext cx="10625" cy="2500"/>
            </a:xfrm>
            <a:custGeom>
              <a:avLst/>
              <a:gdLst/>
              <a:ahLst/>
              <a:cxnLst/>
              <a:rect l="l" t="t" r="r" b="b"/>
              <a:pathLst>
                <a:path w="425" h="100" extrusionOk="0">
                  <a:moveTo>
                    <a:pt x="202" y="22"/>
                  </a:moveTo>
                  <a:cubicBezTo>
                    <a:pt x="211" y="22"/>
                    <a:pt x="216" y="29"/>
                    <a:pt x="213" y="41"/>
                  </a:cubicBezTo>
                  <a:cubicBezTo>
                    <a:pt x="209" y="55"/>
                    <a:pt x="202" y="65"/>
                    <a:pt x="196" y="65"/>
                  </a:cubicBezTo>
                  <a:cubicBezTo>
                    <a:pt x="194" y="66"/>
                    <a:pt x="193" y="66"/>
                    <a:pt x="192" y="66"/>
                  </a:cubicBezTo>
                  <a:cubicBezTo>
                    <a:pt x="186" y="66"/>
                    <a:pt x="181" y="59"/>
                    <a:pt x="178" y="48"/>
                  </a:cubicBezTo>
                  <a:cubicBezTo>
                    <a:pt x="175" y="37"/>
                    <a:pt x="185" y="27"/>
                    <a:pt x="196" y="23"/>
                  </a:cubicBezTo>
                  <a:cubicBezTo>
                    <a:pt x="198" y="23"/>
                    <a:pt x="200" y="22"/>
                    <a:pt x="202" y="22"/>
                  </a:cubicBezTo>
                  <a:close/>
                  <a:moveTo>
                    <a:pt x="277" y="0"/>
                  </a:moveTo>
                  <a:cubicBezTo>
                    <a:pt x="259" y="0"/>
                    <a:pt x="234" y="2"/>
                    <a:pt x="209" y="7"/>
                  </a:cubicBezTo>
                  <a:cubicBezTo>
                    <a:pt x="167" y="13"/>
                    <a:pt x="102" y="20"/>
                    <a:pt x="63" y="23"/>
                  </a:cubicBezTo>
                  <a:cubicBezTo>
                    <a:pt x="8" y="27"/>
                    <a:pt x="1" y="31"/>
                    <a:pt x="32" y="41"/>
                  </a:cubicBezTo>
                  <a:cubicBezTo>
                    <a:pt x="60" y="48"/>
                    <a:pt x="63" y="55"/>
                    <a:pt x="42" y="62"/>
                  </a:cubicBezTo>
                  <a:cubicBezTo>
                    <a:pt x="29" y="65"/>
                    <a:pt x="18" y="79"/>
                    <a:pt x="22" y="90"/>
                  </a:cubicBezTo>
                  <a:cubicBezTo>
                    <a:pt x="24" y="96"/>
                    <a:pt x="28" y="99"/>
                    <a:pt x="34" y="99"/>
                  </a:cubicBezTo>
                  <a:cubicBezTo>
                    <a:pt x="38" y="99"/>
                    <a:pt x="42" y="97"/>
                    <a:pt x="47" y="93"/>
                  </a:cubicBezTo>
                  <a:cubicBezTo>
                    <a:pt x="57" y="86"/>
                    <a:pt x="133" y="79"/>
                    <a:pt x="216" y="79"/>
                  </a:cubicBezTo>
                  <a:cubicBezTo>
                    <a:pt x="240" y="80"/>
                    <a:pt x="263" y="80"/>
                    <a:pt x="284" y="80"/>
                  </a:cubicBezTo>
                  <a:cubicBezTo>
                    <a:pt x="343" y="80"/>
                    <a:pt x="391" y="77"/>
                    <a:pt x="404" y="72"/>
                  </a:cubicBezTo>
                  <a:cubicBezTo>
                    <a:pt x="425" y="69"/>
                    <a:pt x="396" y="62"/>
                    <a:pt x="345" y="62"/>
                  </a:cubicBezTo>
                  <a:cubicBezTo>
                    <a:pt x="261" y="58"/>
                    <a:pt x="213" y="20"/>
                    <a:pt x="289" y="17"/>
                  </a:cubicBezTo>
                  <a:cubicBezTo>
                    <a:pt x="310" y="17"/>
                    <a:pt x="317" y="10"/>
                    <a:pt x="303" y="2"/>
                  </a:cubicBezTo>
                  <a:cubicBezTo>
                    <a:pt x="299" y="1"/>
                    <a:pt x="289" y="0"/>
                    <a:pt x="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p28"/>
            <p:cNvSpPr/>
            <p:nvPr/>
          </p:nvSpPr>
          <p:spPr>
            <a:xfrm>
              <a:off x="5391025" y="1340975"/>
              <a:ext cx="3650" cy="3725"/>
            </a:xfrm>
            <a:custGeom>
              <a:avLst/>
              <a:gdLst/>
              <a:ahLst/>
              <a:cxnLst/>
              <a:rect l="l" t="t" r="r" b="b"/>
              <a:pathLst>
                <a:path w="146" h="149" extrusionOk="0">
                  <a:moveTo>
                    <a:pt x="96" y="0"/>
                  </a:moveTo>
                  <a:cubicBezTo>
                    <a:pt x="88" y="0"/>
                    <a:pt x="79" y="3"/>
                    <a:pt x="66" y="7"/>
                  </a:cubicBezTo>
                  <a:cubicBezTo>
                    <a:pt x="42" y="17"/>
                    <a:pt x="25" y="31"/>
                    <a:pt x="32" y="37"/>
                  </a:cubicBezTo>
                  <a:cubicBezTo>
                    <a:pt x="38" y="44"/>
                    <a:pt x="35" y="55"/>
                    <a:pt x="25" y="58"/>
                  </a:cubicBezTo>
                  <a:cubicBezTo>
                    <a:pt x="11" y="61"/>
                    <a:pt x="1" y="72"/>
                    <a:pt x="4" y="82"/>
                  </a:cubicBezTo>
                  <a:cubicBezTo>
                    <a:pt x="6" y="88"/>
                    <a:pt x="11" y="90"/>
                    <a:pt x="17" y="90"/>
                  </a:cubicBezTo>
                  <a:cubicBezTo>
                    <a:pt x="24" y="90"/>
                    <a:pt x="32" y="88"/>
                    <a:pt x="38" y="82"/>
                  </a:cubicBezTo>
                  <a:cubicBezTo>
                    <a:pt x="43" y="80"/>
                    <a:pt x="47" y="79"/>
                    <a:pt x="52" y="79"/>
                  </a:cubicBezTo>
                  <a:cubicBezTo>
                    <a:pt x="66" y="79"/>
                    <a:pt x="82" y="90"/>
                    <a:pt x="97" y="114"/>
                  </a:cubicBezTo>
                  <a:cubicBezTo>
                    <a:pt x="113" y="137"/>
                    <a:pt x="125" y="148"/>
                    <a:pt x="133" y="148"/>
                  </a:cubicBezTo>
                  <a:cubicBezTo>
                    <a:pt x="145" y="148"/>
                    <a:pt x="145" y="119"/>
                    <a:pt x="132" y="61"/>
                  </a:cubicBezTo>
                  <a:cubicBezTo>
                    <a:pt x="122" y="16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p28"/>
            <p:cNvSpPr/>
            <p:nvPr/>
          </p:nvSpPr>
          <p:spPr>
            <a:xfrm>
              <a:off x="5391550" y="1310500"/>
              <a:ext cx="2775" cy="725"/>
            </a:xfrm>
            <a:custGeom>
              <a:avLst/>
              <a:gdLst/>
              <a:ahLst/>
              <a:cxnLst/>
              <a:rect l="l" t="t" r="r" b="b"/>
              <a:pathLst>
                <a:path w="111" h="29" extrusionOk="0">
                  <a:moveTo>
                    <a:pt x="105" y="0"/>
                  </a:moveTo>
                  <a:cubicBezTo>
                    <a:pt x="97" y="0"/>
                    <a:pt x="81" y="4"/>
                    <a:pt x="59" y="11"/>
                  </a:cubicBezTo>
                  <a:cubicBezTo>
                    <a:pt x="17" y="22"/>
                    <a:pt x="1" y="28"/>
                    <a:pt x="25" y="28"/>
                  </a:cubicBezTo>
                  <a:cubicBezTo>
                    <a:pt x="45" y="28"/>
                    <a:pt x="80" y="18"/>
                    <a:pt x="100" y="7"/>
                  </a:cubicBezTo>
                  <a:cubicBezTo>
                    <a:pt x="110" y="3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p28"/>
            <p:cNvSpPr/>
            <p:nvPr/>
          </p:nvSpPr>
          <p:spPr>
            <a:xfrm>
              <a:off x="5395725" y="1310875"/>
              <a:ext cx="2425" cy="1025"/>
            </a:xfrm>
            <a:custGeom>
              <a:avLst/>
              <a:gdLst/>
              <a:ahLst/>
              <a:cxnLst/>
              <a:rect l="l" t="t" r="r" b="b"/>
              <a:pathLst>
                <a:path w="97" h="41" extrusionOk="0">
                  <a:moveTo>
                    <a:pt x="72" y="1"/>
                  </a:moveTo>
                  <a:cubicBezTo>
                    <a:pt x="64" y="1"/>
                    <a:pt x="54" y="4"/>
                    <a:pt x="42" y="10"/>
                  </a:cubicBezTo>
                  <a:cubicBezTo>
                    <a:pt x="17" y="24"/>
                    <a:pt x="0" y="34"/>
                    <a:pt x="3" y="37"/>
                  </a:cubicBezTo>
                  <a:cubicBezTo>
                    <a:pt x="3" y="41"/>
                    <a:pt x="24" y="41"/>
                    <a:pt x="52" y="41"/>
                  </a:cubicBezTo>
                  <a:cubicBezTo>
                    <a:pt x="83" y="41"/>
                    <a:pt x="97" y="31"/>
                    <a:pt x="90" y="13"/>
                  </a:cubicBezTo>
                  <a:cubicBezTo>
                    <a:pt x="88" y="5"/>
                    <a:pt x="82" y="1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p28"/>
            <p:cNvSpPr/>
            <p:nvPr/>
          </p:nvSpPr>
          <p:spPr>
            <a:xfrm>
              <a:off x="5340975" y="1128000"/>
              <a:ext cx="1250" cy="1500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5" y="0"/>
                  </a:moveTo>
                  <a:cubicBezTo>
                    <a:pt x="14" y="0"/>
                    <a:pt x="12" y="1"/>
                    <a:pt x="11" y="1"/>
                  </a:cubicBezTo>
                  <a:cubicBezTo>
                    <a:pt x="0" y="4"/>
                    <a:pt x="0" y="18"/>
                    <a:pt x="14" y="36"/>
                  </a:cubicBezTo>
                  <a:cubicBezTo>
                    <a:pt x="25" y="49"/>
                    <a:pt x="38" y="60"/>
                    <a:pt x="42" y="60"/>
                  </a:cubicBezTo>
                  <a:cubicBezTo>
                    <a:pt x="49" y="57"/>
                    <a:pt x="49" y="42"/>
                    <a:pt x="42" y="25"/>
                  </a:cubicBezTo>
                  <a:cubicBezTo>
                    <a:pt x="39" y="13"/>
                    <a:pt x="28" y="0"/>
                    <a:pt x="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p28"/>
            <p:cNvSpPr/>
            <p:nvPr/>
          </p:nvSpPr>
          <p:spPr>
            <a:xfrm>
              <a:off x="5357100" y="1124225"/>
              <a:ext cx="2150" cy="600"/>
            </a:xfrm>
            <a:custGeom>
              <a:avLst/>
              <a:gdLst/>
              <a:ahLst/>
              <a:cxnLst/>
              <a:rect l="l" t="t" r="r" b="b"/>
              <a:pathLst>
                <a:path w="86" h="24" extrusionOk="0">
                  <a:moveTo>
                    <a:pt x="75" y="0"/>
                  </a:moveTo>
                  <a:cubicBezTo>
                    <a:pt x="69" y="0"/>
                    <a:pt x="59" y="2"/>
                    <a:pt x="46" y="6"/>
                  </a:cubicBezTo>
                  <a:cubicBezTo>
                    <a:pt x="11" y="13"/>
                    <a:pt x="0" y="20"/>
                    <a:pt x="18" y="24"/>
                  </a:cubicBezTo>
                  <a:cubicBezTo>
                    <a:pt x="35" y="24"/>
                    <a:pt x="63" y="17"/>
                    <a:pt x="77" y="9"/>
                  </a:cubicBezTo>
                  <a:cubicBezTo>
                    <a:pt x="85" y="4"/>
                    <a:pt x="84" y="0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p28"/>
            <p:cNvSpPr/>
            <p:nvPr/>
          </p:nvSpPr>
          <p:spPr>
            <a:xfrm>
              <a:off x="5421475" y="1321800"/>
              <a:ext cx="2175" cy="825"/>
            </a:xfrm>
            <a:custGeom>
              <a:avLst/>
              <a:gdLst/>
              <a:ahLst/>
              <a:cxnLst/>
              <a:rect l="l" t="t" r="r" b="b"/>
              <a:pathLst>
                <a:path w="87" h="33" extrusionOk="0">
                  <a:moveTo>
                    <a:pt x="54" y="1"/>
                  </a:moveTo>
                  <a:cubicBezTo>
                    <a:pt x="47" y="1"/>
                    <a:pt x="39" y="2"/>
                    <a:pt x="32" y="3"/>
                  </a:cubicBezTo>
                  <a:cubicBezTo>
                    <a:pt x="14" y="7"/>
                    <a:pt x="0" y="17"/>
                    <a:pt x="3" y="24"/>
                  </a:cubicBezTo>
                  <a:cubicBezTo>
                    <a:pt x="5" y="30"/>
                    <a:pt x="15" y="33"/>
                    <a:pt x="26" y="33"/>
                  </a:cubicBezTo>
                  <a:cubicBezTo>
                    <a:pt x="33" y="33"/>
                    <a:pt x="41" y="32"/>
                    <a:pt x="48" y="31"/>
                  </a:cubicBezTo>
                  <a:cubicBezTo>
                    <a:pt x="73" y="24"/>
                    <a:pt x="87" y="13"/>
                    <a:pt x="77" y="7"/>
                  </a:cubicBezTo>
                  <a:cubicBezTo>
                    <a:pt x="72" y="2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p28"/>
            <p:cNvSpPr/>
            <p:nvPr/>
          </p:nvSpPr>
          <p:spPr>
            <a:xfrm>
              <a:off x="5362825" y="112337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2" y="1"/>
                  </a:moveTo>
                  <a:cubicBezTo>
                    <a:pt x="48" y="1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30" y="22"/>
                    <a:pt x="43" y="17"/>
                    <a:pt x="53" y="13"/>
                  </a:cubicBezTo>
                  <a:cubicBezTo>
                    <a:pt x="66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p28"/>
            <p:cNvSpPr/>
            <p:nvPr/>
          </p:nvSpPr>
          <p:spPr>
            <a:xfrm>
              <a:off x="5426225" y="1322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36" y="1"/>
                  </a:moveTo>
                  <a:cubicBezTo>
                    <a:pt x="34" y="1"/>
                    <a:pt x="33" y="1"/>
                    <a:pt x="32" y="1"/>
                  </a:cubicBezTo>
                  <a:cubicBezTo>
                    <a:pt x="1" y="9"/>
                    <a:pt x="8" y="19"/>
                    <a:pt x="60" y="40"/>
                  </a:cubicBezTo>
                  <a:cubicBezTo>
                    <a:pt x="74" y="44"/>
                    <a:pt x="83" y="47"/>
                    <a:pt x="87" y="47"/>
                  </a:cubicBezTo>
                  <a:cubicBezTo>
                    <a:pt x="94" y="47"/>
                    <a:pt x="90" y="41"/>
                    <a:pt x="77" y="26"/>
                  </a:cubicBezTo>
                  <a:cubicBezTo>
                    <a:pt x="65" y="14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p28"/>
            <p:cNvSpPr/>
            <p:nvPr/>
          </p:nvSpPr>
          <p:spPr>
            <a:xfrm>
              <a:off x="5428550" y="1321750"/>
              <a:ext cx="18000" cy="4150"/>
            </a:xfrm>
            <a:custGeom>
              <a:avLst/>
              <a:gdLst/>
              <a:ahLst/>
              <a:cxnLst/>
              <a:rect l="l" t="t" r="r" b="b"/>
              <a:pathLst>
                <a:path w="720" h="166" extrusionOk="0">
                  <a:moveTo>
                    <a:pt x="7" y="0"/>
                  </a:moveTo>
                  <a:cubicBezTo>
                    <a:pt x="0" y="0"/>
                    <a:pt x="10" y="19"/>
                    <a:pt x="33" y="47"/>
                  </a:cubicBezTo>
                  <a:cubicBezTo>
                    <a:pt x="42" y="59"/>
                    <a:pt x="64" y="68"/>
                    <a:pt x="79" y="68"/>
                  </a:cubicBezTo>
                  <a:cubicBezTo>
                    <a:pt x="81" y="68"/>
                    <a:pt x="83" y="68"/>
                    <a:pt x="85" y="68"/>
                  </a:cubicBezTo>
                  <a:cubicBezTo>
                    <a:pt x="90" y="66"/>
                    <a:pt x="95" y="65"/>
                    <a:pt x="100" y="65"/>
                  </a:cubicBezTo>
                  <a:cubicBezTo>
                    <a:pt x="111" y="65"/>
                    <a:pt x="120" y="70"/>
                    <a:pt x="123" y="74"/>
                  </a:cubicBezTo>
                  <a:cubicBezTo>
                    <a:pt x="127" y="84"/>
                    <a:pt x="148" y="92"/>
                    <a:pt x="175" y="92"/>
                  </a:cubicBezTo>
                  <a:cubicBezTo>
                    <a:pt x="227" y="92"/>
                    <a:pt x="255" y="130"/>
                    <a:pt x="210" y="140"/>
                  </a:cubicBezTo>
                  <a:cubicBezTo>
                    <a:pt x="192" y="147"/>
                    <a:pt x="196" y="151"/>
                    <a:pt x="223" y="158"/>
                  </a:cubicBezTo>
                  <a:cubicBezTo>
                    <a:pt x="240" y="163"/>
                    <a:pt x="253" y="165"/>
                    <a:pt x="262" y="165"/>
                  </a:cubicBezTo>
                  <a:cubicBezTo>
                    <a:pt x="284" y="165"/>
                    <a:pt x="282" y="149"/>
                    <a:pt x="262" y="113"/>
                  </a:cubicBezTo>
                  <a:cubicBezTo>
                    <a:pt x="250" y="89"/>
                    <a:pt x="246" y="73"/>
                    <a:pt x="253" y="73"/>
                  </a:cubicBezTo>
                  <a:lnTo>
                    <a:pt x="253" y="73"/>
                  </a:lnTo>
                  <a:cubicBezTo>
                    <a:pt x="254" y="73"/>
                    <a:pt x="256" y="73"/>
                    <a:pt x="258" y="74"/>
                  </a:cubicBezTo>
                  <a:cubicBezTo>
                    <a:pt x="266" y="79"/>
                    <a:pt x="280" y="82"/>
                    <a:pt x="298" y="82"/>
                  </a:cubicBezTo>
                  <a:cubicBezTo>
                    <a:pt x="334" y="82"/>
                    <a:pt x="390" y="73"/>
                    <a:pt x="470" y="57"/>
                  </a:cubicBezTo>
                  <a:cubicBezTo>
                    <a:pt x="480" y="55"/>
                    <a:pt x="489" y="53"/>
                    <a:pt x="496" y="53"/>
                  </a:cubicBezTo>
                  <a:cubicBezTo>
                    <a:pt x="510" y="53"/>
                    <a:pt x="517" y="57"/>
                    <a:pt x="515" y="64"/>
                  </a:cubicBezTo>
                  <a:cubicBezTo>
                    <a:pt x="513" y="71"/>
                    <a:pt x="520" y="75"/>
                    <a:pt x="534" y="75"/>
                  </a:cubicBezTo>
                  <a:cubicBezTo>
                    <a:pt x="545" y="75"/>
                    <a:pt x="560" y="72"/>
                    <a:pt x="577" y="68"/>
                  </a:cubicBezTo>
                  <a:cubicBezTo>
                    <a:pt x="612" y="60"/>
                    <a:pt x="660" y="54"/>
                    <a:pt x="685" y="54"/>
                  </a:cubicBezTo>
                  <a:cubicBezTo>
                    <a:pt x="691" y="54"/>
                    <a:pt x="695" y="54"/>
                    <a:pt x="699" y="54"/>
                  </a:cubicBezTo>
                  <a:cubicBezTo>
                    <a:pt x="718" y="54"/>
                    <a:pt x="720" y="48"/>
                    <a:pt x="706" y="39"/>
                  </a:cubicBezTo>
                  <a:cubicBezTo>
                    <a:pt x="695" y="29"/>
                    <a:pt x="640" y="22"/>
                    <a:pt x="588" y="19"/>
                  </a:cubicBezTo>
                  <a:cubicBezTo>
                    <a:pt x="536" y="19"/>
                    <a:pt x="491" y="15"/>
                    <a:pt x="487" y="9"/>
                  </a:cubicBezTo>
                  <a:cubicBezTo>
                    <a:pt x="487" y="6"/>
                    <a:pt x="482" y="5"/>
                    <a:pt x="472" y="5"/>
                  </a:cubicBezTo>
                  <a:cubicBezTo>
                    <a:pt x="457" y="5"/>
                    <a:pt x="431" y="8"/>
                    <a:pt x="401" y="12"/>
                  </a:cubicBezTo>
                  <a:cubicBezTo>
                    <a:pt x="347" y="22"/>
                    <a:pt x="264" y="27"/>
                    <a:pt x="189" y="27"/>
                  </a:cubicBezTo>
                  <a:cubicBezTo>
                    <a:pt x="108" y="27"/>
                    <a:pt x="37" y="21"/>
                    <a:pt x="23" y="9"/>
                  </a:cubicBezTo>
                  <a:cubicBezTo>
                    <a:pt x="15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p28"/>
            <p:cNvSpPr/>
            <p:nvPr/>
          </p:nvSpPr>
          <p:spPr>
            <a:xfrm>
              <a:off x="5429425" y="1314325"/>
              <a:ext cx="2075" cy="625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73" y="1"/>
                  </a:moveTo>
                  <a:cubicBezTo>
                    <a:pt x="67" y="1"/>
                    <a:pt x="57" y="3"/>
                    <a:pt x="43" y="7"/>
                  </a:cubicBezTo>
                  <a:cubicBezTo>
                    <a:pt x="12" y="14"/>
                    <a:pt x="1" y="21"/>
                    <a:pt x="18" y="24"/>
                  </a:cubicBezTo>
                  <a:cubicBezTo>
                    <a:pt x="36" y="24"/>
                    <a:pt x="60" y="18"/>
                    <a:pt x="74" y="11"/>
                  </a:cubicBezTo>
                  <a:cubicBezTo>
                    <a:pt x="83" y="5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p28"/>
            <p:cNvSpPr/>
            <p:nvPr/>
          </p:nvSpPr>
          <p:spPr>
            <a:xfrm>
              <a:off x="5437525" y="1325200"/>
              <a:ext cx="6250" cy="900"/>
            </a:xfrm>
            <a:custGeom>
              <a:avLst/>
              <a:gdLst/>
              <a:ahLst/>
              <a:cxnLst/>
              <a:rect l="l" t="t" r="r" b="b"/>
              <a:pathLst>
                <a:path w="250" h="36" extrusionOk="0">
                  <a:moveTo>
                    <a:pt x="194" y="1"/>
                  </a:moveTo>
                  <a:cubicBezTo>
                    <a:pt x="185" y="1"/>
                    <a:pt x="174" y="1"/>
                    <a:pt x="163" y="2"/>
                  </a:cubicBezTo>
                  <a:cubicBezTo>
                    <a:pt x="134" y="5"/>
                    <a:pt x="97" y="7"/>
                    <a:pt x="69" y="7"/>
                  </a:cubicBezTo>
                  <a:cubicBezTo>
                    <a:pt x="57" y="7"/>
                    <a:pt x="46" y="7"/>
                    <a:pt x="38" y="6"/>
                  </a:cubicBezTo>
                  <a:cubicBezTo>
                    <a:pt x="10" y="6"/>
                    <a:pt x="0" y="9"/>
                    <a:pt x="14" y="16"/>
                  </a:cubicBezTo>
                  <a:cubicBezTo>
                    <a:pt x="31" y="25"/>
                    <a:pt x="146" y="36"/>
                    <a:pt x="204" y="36"/>
                  </a:cubicBezTo>
                  <a:cubicBezTo>
                    <a:pt x="217" y="36"/>
                    <a:pt x="227" y="35"/>
                    <a:pt x="232" y="34"/>
                  </a:cubicBezTo>
                  <a:cubicBezTo>
                    <a:pt x="243" y="30"/>
                    <a:pt x="250" y="23"/>
                    <a:pt x="246" y="13"/>
                  </a:cubicBezTo>
                  <a:cubicBezTo>
                    <a:pt x="244" y="5"/>
                    <a:pt x="223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p28"/>
            <p:cNvSpPr/>
            <p:nvPr/>
          </p:nvSpPr>
          <p:spPr>
            <a:xfrm>
              <a:off x="5444275" y="1324900"/>
              <a:ext cx="2475" cy="1000"/>
            </a:xfrm>
            <a:custGeom>
              <a:avLst/>
              <a:gdLst/>
              <a:ahLst/>
              <a:cxnLst/>
              <a:rect l="l" t="t" r="r" b="b"/>
              <a:pathLst>
                <a:path w="99" h="40" extrusionOk="0">
                  <a:moveTo>
                    <a:pt x="69" y="0"/>
                  </a:moveTo>
                  <a:cubicBezTo>
                    <a:pt x="62" y="0"/>
                    <a:pt x="52" y="1"/>
                    <a:pt x="42" y="4"/>
                  </a:cubicBezTo>
                  <a:cubicBezTo>
                    <a:pt x="18" y="11"/>
                    <a:pt x="1" y="21"/>
                    <a:pt x="4" y="32"/>
                  </a:cubicBezTo>
                  <a:cubicBezTo>
                    <a:pt x="6" y="37"/>
                    <a:pt x="18" y="40"/>
                    <a:pt x="34" y="40"/>
                  </a:cubicBezTo>
                  <a:cubicBezTo>
                    <a:pt x="40" y="40"/>
                    <a:pt x="46" y="39"/>
                    <a:pt x="52" y="38"/>
                  </a:cubicBezTo>
                  <a:cubicBezTo>
                    <a:pt x="81" y="35"/>
                    <a:pt x="98" y="21"/>
                    <a:pt x="94" y="11"/>
                  </a:cubicBezTo>
                  <a:cubicBezTo>
                    <a:pt x="92" y="4"/>
                    <a:pt x="83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p28"/>
            <p:cNvSpPr/>
            <p:nvPr/>
          </p:nvSpPr>
          <p:spPr>
            <a:xfrm>
              <a:off x="5382000" y="1119025"/>
              <a:ext cx="1625" cy="550"/>
            </a:xfrm>
            <a:custGeom>
              <a:avLst/>
              <a:gdLst/>
              <a:ahLst/>
              <a:cxnLst/>
              <a:rect l="l" t="t" r="r" b="b"/>
              <a:pathLst>
                <a:path w="65" h="22" extrusionOk="0">
                  <a:moveTo>
                    <a:pt x="57" y="1"/>
                  </a:moveTo>
                  <a:cubicBezTo>
                    <a:pt x="53" y="1"/>
                    <a:pt x="45" y="1"/>
                    <a:pt x="35" y="3"/>
                  </a:cubicBezTo>
                  <a:cubicBezTo>
                    <a:pt x="14" y="9"/>
                    <a:pt x="0" y="17"/>
                    <a:pt x="11" y="20"/>
                  </a:cubicBezTo>
                  <a:cubicBezTo>
                    <a:pt x="14" y="21"/>
                    <a:pt x="17" y="21"/>
                    <a:pt x="20" y="21"/>
                  </a:cubicBezTo>
                  <a:cubicBezTo>
                    <a:pt x="31" y="21"/>
                    <a:pt x="45" y="17"/>
                    <a:pt x="53" y="9"/>
                  </a:cubicBezTo>
                  <a:cubicBezTo>
                    <a:pt x="64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p28"/>
            <p:cNvSpPr/>
            <p:nvPr/>
          </p:nvSpPr>
          <p:spPr>
            <a:xfrm>
              <a:off x="5447400" y="1321575"/>
              <a:ext cx="3150" cy="1025"/>
            </a:xfrm>
            <a:custGeom>
              <a:avLst/>
              <a:gdLst/>
              <a:ahLst/>
              <a:cxnLst/>
              <a:rect l="l" t="t" r="r" b="b"/>
              <a:pathLst>
                <a:path w="126" h="41" extrusionOk="0">
                  <a:moveTo>
                    <a:pt x="53" y="1"/>
                  </a:moveTo>
                  <a:cubicBezTo>
                    <a:pt x="43" y="1"/>
                    <a:pt x="34" y="2"/>
                    <a:pt x="28" y="5"/>
                  </a:cubicBezTo>
                  <a:cubicBezTo>
                    <a:pt x="11" y="8"/>
                    <a:pt x="1" y="19"/>
                    <a:pt x="4" y="29"/>
                  </a:cubicBezTo>
                  <a:cubicBezTo>
                    <a:pt x="6" y="37"/>
                    <a:pt x="16" y="40"/>
                    <a:pt x="30" y="40"/>
                  </a:cubicBezTo>
                  <a:cubicBezTo>
                    <a:pt x="42" y="40"/>
                    <a:pt x="57" y="38"/>
                    <a:pt x="73" y="33"/>
                  </a:cubicBezTo>
                  <a:cubicBezTo>
                    <a:pt x="122" y="19"/>
                    <a:pt x="125" y="16"/>
                    <a:pt x="94" y="5"/>
                  </a:cubicBezTo>
                  <a:cubicBezTo>
                    <a:pt x="82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p28"/>
            <p:cNvSpPr/>
            <p:nvPr/>
          </p:nvSpPr>
          <p:spPr>
            <a:xfrm>
              <a:off x="5384950" y="1118225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69" y="1"/>
                  </a:moveTo>
                  <a:cubicBezTo>
                    <a:pt x="63" y="1"/>
                    <a:pt x="54" y="3"/>
                    <a:pt x="42" y="7"/>
                  </a:cubicBezTo>
                  <a:cubicBezTo>
                    <a:pt x="11" y="14"/>
                    <a:pt x="1" y="20"/>
                    <a:pt x="18" y="24"/>
                  </a:cubicBezTo>
                  <a:cubicBezTo>
                    <a:pt x="31" y="24"/>
                    <a:pt x="60" y="17"/>
                    <a:pt x="73" y="10"/>
                  </a:cubicBezTo>
                  <a:cubicBezTo>
                    <a:pt x="79" y="4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p28"/>
            <p:cNvSpPr/>
            <p:nvPr/>
          </p:nvSpPr>
          <p:spPr>
            <a:xfrm>
              <a:off x="5450600" y="1321850"/>
              <a:ext cx="2075" cy="1000"/>
            </a:xfrm>
            <a:custGeom>
              <a:avLst/>
              <a:gdLst/>
              <a:ahLst/>
              <a:cxnLst/>
              <a:rect l="l" t="t" r="r" b="b"/>
              <a:pathLst>
                <a:path w="83" h="40" extrusionOk="0">
                  <a:moveTo>
                    <a:pt x="51" y="0"/>
                  </a:moveTo>
                  <a:cubicBezTo>
                    <a:pt x="41" y="0"/>
                    <a:pt x="26" y="7"/>
                    <a:pt x="18" y="15"/>
                  </a:cubicBezTo>
                  <a:cubicBezTo>
                    <a:pt x="1" y="32"/>
                    <a:pt x="1" y="39"/>
                    <a:pt x="25" y="39"/>
                  </a:cubicBezTo>
                  <a:cubicBezTo>
                    <a:pt x="27" y="39"/>
                    <a:pt x="30" y="39"/>
                    <a:pt x="32" y="39"/>
                  </a:cubicBezTo>
                  <a:cubicBezTo>
                    <a:pt x="63" y="39"/>
                    <a:pt x="82" y="14"/>
                    <a:pt x="57" y="1"/>
                  </a:cubicBezTo>
                  <a:cubicBezTo>
                    <a:pt x="55" y="1"/>
                    <a:pt x="53" y="0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28"/>
            <p:cNvSpPr/>
            <p:nvPr/>
          </p:nvSpPr>
          <p:spPr>
            <a:xfrm>
              <a:off x="5452775" y="1321400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8" y="5"/>
                    <a:pt x="0" y="19"/>
                    <a:pt x="8" y="36"/>
                  </a:cubicBezTo>
                  <a:cubicBezTo>
                    <a:pt x="12" y="47"/>
                    <a:pt x="18" y="52"/>
                    <a:pt x="24" y="52"/>
                  </a:cubicBezTo>
                  <a:cubicBezTo>
                    <a:pt x="27" y="52"/>
                    <a:pt x="31" y="51"/>
                    <a:pt x="35" y="47"/>
                  </a:cubicBezTo>
                  <a:cubicBezTo>
                    <a:pt x="45" y="36"/>
                    <a:pt x="53" y="23"/>
                    <a:pt x="49" y="12"/>
                  </a:cubicBez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p28"/>
            <p:cNvSpPr/>
            <p:nvPr/>
          </p:nvSpPr>
          <p:spPr>
            <a:xfrm>
              <a:off x="5454600" y="1321400"/>
              <a:ext cx="1750" cy="1050"/>
            </a:xfrm>
            <a:custGeom>
              <a:avLst/>
              <a:gdLst/>
              <a:ahLst/>
              <a:cxnLst/>
              <a:rect l="l" t="t" r="r" b="b"/>
              <a:pathLst>
                <a:path w="70" h="42" extrusionOk="0">
                  <a:moveTo>
                    <a:pt x="26" y="1"/>
                  </a:moveTo>
                  <a:cubicBezTo>
                    <a:pt x="23" y="1"/>
                    <a:pt x="21" y="1"/>
                    <a:pt x="18" y="2"/>
                  </a:cubicBezTo>
                  <a:cubicBezTo>
                    <a:pt x="7" y="5"/>
                    <a:pt x="1" y="15"/>
                    <a:pt x="4" y="26"/>
                  </a:cubicBezTo>
                  <a:cubicBezTo>
                    <a:pt x="7" y="37"/>
                    <a:pt x="17" y="41"/>
                    <a:pt x="32" y="41"/>
                  </a:cubicBezTo>
                  <a:cubicBezTo>
                    <a:pt x="36" y="41"/>
                    <a:pt x="41" y="41"/>
                    <a:pt x="46" y="40"/>
                  </a:cubicBezTo>
                  <a:cubicBezTo>
                    <a:pt x="63" y="33"/>
                    <a:pt x="70" y="23"/>
                    <a:pt x="60" y="12"/>
                  </a:cubicBezTo>
                  <a:cubicBezTo>
                    <a:pt x="51" y="6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p28"/>
            <p:cNvSpPr/>
            <p:nvPr/>
          </p:nvSpPr>
          <p:spPr>
            <a:xfrm>
              <a:off x="5403675" y="11167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1"/>
                  </a:moveTo>
                  <a:cubicBezTo>
                    <a:pt x="53" y="1"/>
                    <a:pt x="46" y="2"/>
                    <a:pt x="36" y="5"/>
                  </a:cubicBezTo>
                  <a:cubicBezTo>
                    <a:pt x="11" y="8"/>
                    <a:pt x="1" y="18"/>
                    <a:pt x="8" y="21"/>
                  </a:cubicBezTo>
                  <a:cubicBezTo>
                    <a:pt x="10" y="22"/>
                    <a:pt x="14" y="23"/>
                    <a:pt x="18" y="23"/>
                  </a:cubicBezTo>
                  <a:cubicBezTo>
                    <a:pt x="29" y="23"/>
                    <a:pt x="43" y="19"/>
                    <a:pt x="53" y="11"/>
                  </a:cubicBezTo>
                  <a:cubicBezTo>
                    <a:pt x="64" y="5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p28"/>
            <p:cNvSpPr/>
            <p:nvPr/>
          </p:nvSpPr>
          <p:spPr>
            <a:xfrm>
              <a:off x="5406800" y="11132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7" y="0"/>
                  </a:moveTo>
                  <a:cubicBezTo>
                    <a:pt x="53" y="0"/>
                    <a:pt x="46" y="1"/>
                    <a:pt x="36" y="4"/>
                  </a:cubicBezTo>
                  <a:cubicBezTo>
                    <a:pt x="11" y="7"/>
                    <a:pt x="1" y="14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1" y="22"/>
                    <a:pt x="45" y="18"/>
                    <a:pt x="52" y="10"/>
                  </a:cubicBezTo>
                  <a:cubicBezTo>
                    <a:pt x="64" y="4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p28"/>
            <p:cNvSpPr/>
            <p:nvPr/>
          </p:nvSpPr>
          <p:spPr>
            <a:xfrm>
              <a:off x="5414250" y="1111875"/>
              <a:ext cx="1625" cy="625"/>
            </a:xfrm>
            <a:custGeom>
              <a:avLst/>
              <a:gdLst/>
              <a:ahLst/>
              <a:cxnLst/>
              <a:rect l="l" t="t" r="r" b="b"/>
              <a:pathLst>
                <a:path w="65" h="25" extrusionOk="0">
                  <a:moveTo>
                    <a:pt x="56" y="0"/>
                  </a:moveTo>
                  <a:cubicBezTo>
                    <a:pt x="51" y="0"/>
                    <a:pt x="44" y="2"/>
                    <a:pt x="36" y="4"/>
                  </a:cubicBezTo>
                  <a:cubicBezTo>
                    <a:pt x="12" y="11"/>
                    <a:pt x="1" y="18"/>
                    <a:pt x="8" y="21"/>
                  </a:cubicBezTo>
                  <a:cubicBezTo>
                    <a:pt x="11" y="23"/>
                    <a:pt x="15" y="24"/>
                    <a:pt x="19" y="24"/>
                  </a:cubicBezTo>
                  <a:cubicBezTo>
                    <a:pt x="30" y="24"/>
                    <a:pt x="43" y="19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p28"/>
            <p:cNvSpPr/>
            <p:nvPr/>
          </p:nvSpPr>
          <p:spPr>
            <a:xfrm>
              <a:off x="5419300" y="111062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5" y="1"/>
                    <a:pt x="35" y="2"/>
                  </a:cubicBezTo>
                  <a:cubicBezTo>
                    <a:pt x="10" y="9"/>
                    <a:pt x="0" y="16"/>
                    <a:pt x="10" y="20"/>
                  </a:cubicBezTo>
                  <a:cubicBezTo>
                    <a:pt x="13" y="22"/>
                    <a:pt x="16" y="22"/>
                    <a:pt x="20" y="22"/>
                  </a:cubicBezTo>
                  <a:cubicBezTo>
                    <a:pt x="29" y="22"/>
                    <a:pt x="43" y="18"/>
                    <a:pt x="52" y="12"/>
                  </a:cubicBezTo>
                  <a:cubicBezTo>
                    <a:pt x="64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p28"/>
            <p:cNvSpPr/>
            <p:nvPr/>
          </p:nvSpPr>
          <p:spPr>
            <a:xfrm>
              <a:off x="5426750" y="1109325"/>
              <a:ext cx="1325" cy="1050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7"/>
                    <a:pt x="16" y="41"/>
                    <a:pt x="26" y="41"/>
                  </a:cubicBezTo>
                  <a:cubicBezTo>
                    <a:pt x="29" y="41"/>
                    <a:pt x="32" y="41"/>
                    <a:pt x="36" y="40"/>
                  </a:cubicBezTo>
                  <a:cubicBezTo>
                    <a:pt x="45" y="37"/>
                    <a:pt x="53" y="26"/>
                    <a:pt x="50" y="16"/>
                  </a:cubicBezTo>
                  <a:cubicBezTo>
                    <a:pt x="46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p28"/>
            <p:cNvSpPr/>
            <p:nvPr/>
          </p:nvSpPr>
          <p:spPr>
            <a:xfrm>
              <a:off x="5435600" y="110285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27" y="0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8" y="4"/>
                    <a:pt x="0" y="11"/>
                    <a:pt x="0" y="14"/>
                  </a:cubicBezTo>
                  <a:cubicBezTo>
                    <a:pt x="4" y="22"/>
                    <a:pt x="15" y="25"/>
                    <a:pt x="29" y="28"/>
                  </a:cubicBezTo>
                  <a:cubicBezTo>
                    <a:pt x="33" y="30"/>
                    <a:pt x="37" y="31"/>
                    <a:pt x="40" y="31"/>
                  </a:cubicBezTo>
                  <a:cubicBezTo>
                    <a:pt x="49" y="31"/>
                    <a:pt x="52" y="25"/>
                    <a:pt x="50" y="14"/>
                  </a:cubicBezTo>
                  <a:cubicBezTo>
                    <a:pt x="46" y="6"/>
                    <a:pt x="36" y="0"/>
                    <a:pt x="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p28"/>
            <p:cNvSpPr/>
            <p:nvPr/>
          </p:nvSpPr>
          <p:spPr>
            <a:xfrm>
              <a:off x="5530150" y="1327275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34" y="0"/>
                  </a:moveTo>
                  <a:cubicBezTo>
                    <a:pt x="26" y="0"/>
                    <a:pt x="19" y="1"/>
                    <a:pt x="14" y="2"/>
                  </a:cubicBezTo>
                  <a:cubicBezTo>
                    <a:pt x="0" y="6"/>
                    <a:pt x="7" y="13"/>
                    <a:pt x="31" y="17"/>
                  </a:cubicBezTo>
                  <a:cubicBezTo>
                    <a:pt x="46" y="22"/>
                    <a:pt x="66" y="25"/>
                    <a:pt x="80" y="25"/>
                  </a:cubicBezTo>
                  <a:cubicBezTo>
                    <a:pt x="85" y="25"/>
                    <a:pt x="90" y="24"/>
                    <a:pt x="94" y="23"/>
                  </a:cubicBezTo>
                  <a:cubicBezTo>
                    <a:pt x="104" y="20"/>
                    <a:pt x="98" y="13"/>
                    <a:pt x="77" y="6"/>
                  </a:cubicBezTo>
                  <a:cubicBezTo>
                    <a:pt x="62" y="2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p28"/>
            <p:cNvSpPr/>
            <p:nvPr/>
          </p:nvSpPr>
          <p:spPr>
            <a:xfrm>
              <a:off x="5542475" y="1312200"/>
              <a:ext cx="2100" cy="600"/>
            </a:xfrm>
            <a:custGeom>
              <a:avLst/>
              <a:gdLst/>
              <a:ahLst/>
              <a:cxnLst/>
              <a:rect l="l" t="t" r="r" b="b"/>
              <a:pathLst>
                <a:path w="84" h="24" extrusionOk="0">
                  <a:moveTo>
                    <a:pt x="76" y="0"/>
                  </a:moveTo>
                  <a:cubicBezTo>
                    <a:pt x="70" y="0"/>
                    <a:pt x="59" y="2"/>
                    <a:pt x="45" y="5"/>
                  </a:cubicBezTo>
                  <a:cubicBezTo>
                    <a:pt x="14" y="13"/>
                    <a:pt x="0" y="23"/>
                    <a:pt x="17" y="23"/>
                  </a:cubicBezTo>
                  <a:cubicBezTo>
                    <a:pt x="20" y="23"/>
                    <a:pt x="23" y="23"/>
                    <a:pt x="27" y="23"/>
                  </a:cubicBezTo>
                  <a:cubicBezTo>
                    <a:pt x="44" y="23"/>
                    <a:pt x="65" y="17"/>
                    <a:pt x="76" y="8"/>
                  </a:cubicBezTo>
                  <a:cubicBezTo>
                    <a:pt x="84" y="3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p28"/>
            <p:cNvSpPr/>
            <p:nvPr/>
          </p:nvSpPr>
          <p:spPr>
            <a:xfrm>
              <a:off x="5551400" y="1310925"/>
              <a:ext cx="2025" cy="1325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42" y="0"/>
                  </a:moveTo>
                  <a:cubicBezTo>
                    <a:pt x="28" y="0"/>
                    <a:pt x="13" y="8"/>
                    <a:pt x="7" y="22"/>
                  </a:cubicBezTo>
                  <a:cubicBezTo>
                    <a:pt x="4" y="35"/>
                    <a:pt x="0" y="49"/>
                    <a:pt x="0" y="53"/>
                  </a:cubicBezTo>
                  <a:cubicBezTo>
                    <a:pt x="0" y="53"/>
                    <a:pt x="21" y="46"/>
                    <a:pt x="45" y="32"/>
                  </a:cubicBezTo>
                  <a:cubicBezTo>
                    <a:pt x="76" y="15"/>
                    <a:pt x="80" y="8"/>
                    <a:pt x="52" y="1"/>
                  </a:cubicBezTo>
                  <a:cubicBezTo>
                    <a:pt x="49" y="0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p28"/>
            <p:cNvSpPr/>
            <p:nvPr/>
          </p:nvSpPr>
          <p:spPr>
            <a:xfrm>
              <a:off x="5556000" y="1308550"/>
              <a:ext cx="22575" cy="2950"/>
            </a:xfrm>
            <a:custGeom>
              <a:avLst/>
              <a:gdLst/>
              <a:ahLst/>
              <a:cxnLst/>
              <a:rect l="l" t="t" r="r" b="b"/>
              <a:pathLst>
                <a:path w="903" h="118" extrusionOk="0">
                  <a:moveTo>
                    <a:pt x="859" y="0"/>
                  </a:moveTo>
                  <a:cubicBezTo>
                    <a:pt x="851" y="0"/>
                    <a:pt x="840" y="5"/>
                    <a:pt x="826" y="13"/>
                  </a:cubicBezTo>
                  <a:cubicBezTo>
                    <a:pt x="803" y="24"/>
                    <a:pt x="744" y="31"/>
                    <a:pt x="678" y="31"/>
                  </a:cubicBezTo>
                  <a:cubicBezTo>
                    <a:pt x="663" y="31"/>
                    <a:pt x="647" y="30"/>
                    <a:pt x="632" y="30"/>
                  </a:cubicBezTo>
                  <a:cubicBezTo>
                    <a:pt x="552" y="30"/>
                    <a:pt x="430" y="37"/>
                    <a:pt x="364" y="50"/>
                  </a:cubicBezTo>
                  <a:cubicBezTo>
                    <a:pt x="295" y="61"/>
                    <a:pt x="201" y="71"/>
                    <a:pt x="156" y="71"/>
                  </a:cubicBezTo>
                  <a:cubicBezTo>
                    <a:pt x="143" y="70"/>
                    <a:pt x="130" y="70"/>
                    <a:pt x="117" y="70"/>
                  </a:cubicBezTo>
                  <a:cubicBezTo>
                    <a:pt x="81" y="70"/>
                    <a:pt x="47" y="73"/>
                    <a:pt x="31" y="79"/>
                  </a:cubicBezTo>
                  <a:cubicBezTo>
                    <a:pt x="7" y="85"/>
                    <a:pt x="0" y="96"/>
                    <a:pt x="10" y="106"/>
                  </a:cubicBezTo>
                  <a:cubicBezTo>
                    <a:pt x="18" y="111"/>
                    <a:pt x="33" y="115"/>
                    <a:pt x="49" y="115"/>
                  </a:cubicBezTo>
                  <a:cubicBezTo>
                    <a:pt x="54" y="115"/>
                    <a:pt x="60" y="114"/>
                    <a:pt x="66" y="113"/>
                  </a:cubicBezTo>
                  <a:cubicBezTo>
                    <a:pt x="78" y="109"/>
                    <a:pt x="105" y="107"/>
                    <a:pt x="135" y="107"/>
                  </a:cubicBezTo>
                  <a:cubicBezTo>
                    <a:pt x="156" y="107"/>
                    <a:pt x="180" y="108"/>
                    <a:pt x="201" y="110"/>
                  </a:cubicBezTo>
                  <a:cubicBezTo>
                    <a:pt x="208" y="110"/>
                    <a:pt x="216" y="110"/>
                    <a:pt x="225" y="110"/>
                  </a:cubicBezTo>
                  <a:cubicBezTo>
                    <a:pt x="281" y="110"/>
                    <a:pt x="363" y="101"/>
                    <a:pt x="420" y="85"/>
                  </a:cubicBezTo>
                  <a:cubicBezTo>
                    <a:pt x="462" y="75"/>
                    <a:pt x="495" y="70"/>
                    <a:pt x="514" y="70"/>
                  </a:cubicBezTo>
                  <a:cubicBezTo>
                    <a:pt x="528" y="70"/>
                    <a:pt x="536" y="73"/>
                    <a:pt x="534" y="79"/>
                  </a:cubicBezTo>
                  <a:cubicBezTo>
                    <a:pt x="528" y="87"/>
                    <a:pt x="549" y="97"/>
                    <a:pt x="579" y="97"/>
                  </a:cubicBezTo>
                  <a:cubicBezTo>
                    <a:pt x="584" y="97"/>
                    <a:pt x="588" y="97"/>
                    <a:pt x="593" y="96"/>
                  </a:cubicBezTo>
                  <a:cubicBezTo>
                    <a:pt x="628" y="96"/>
                    <a:pt x="670" y="103"/>
                    <a:pt x="680" y="113"/>
                  </a:cubicBezTo>
                  <a:cubicBezTo>
                    <a:pt x="686" y="116"/>
                    <a:pt x="698" y="118"/>
                    <a:pt x="715" y="118"/>
                  </a:cubicBezTo>
                  <a:cubicBezTo>
                    <a:pt x="738" y="118"/>
                    <a:pt x="769" y="114"/>
                    <a:pt x="801" y="106"/>
                  </a:cubicBezTo>
                  <a:cubicBezTo>
                    <a:pt x="896" y="89"/>
                    <a:pt x="902" y="82"/>
                    <a:pt x="888" y="37"/>
                  </a:cubicBezTo>
                  <a:cubicBezTo>
                    <a:pt x="880" y="12"/>
                    <a:pt x="873" y="0"/>
                    <a:pt x="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p28"/>
            <p:cNvSpPr/>
            <p:nvPr/>
          </p:nvSpPr>
          <p:spPr>
            <a:xfrm>
              <a:off x="5566050" y="1315925"/>
              <a:ext cx="36175" cy="2650"/>
            </a:xfrm>
            <a:custGeom>
              <a:avLst/>
              <a:gdLst/>
              <a:ahLst/>
              <a:cxnLst/>
              <a:rect l="l" t="t" r="r" b="b"/>
              <a:pathLst>
                <a:path w="1447" h="106" extrusionOk="0">
                  <a:moveTo>
                    <a:pt x="310" y="1"/>
                  </a:moveTo>
                  <a:cubicBezTo>
                    <a:pt x="278" y="1"/>
                    <a:pt x="248" y="2"/>
                    <a:pt x="223" y="5"/>
                  </a:cubicBezTo>
                  <a:cubicBezTo>
                    <a:pt x="185" y="9"/>
                    <a:pt x="153" y="13"/>
                    <a:pt x="153" y="13"/>
                  </a:cubicBezTo>
                  <a:cubicBezTo>
                    <a:pt x="153" y="11"/>
                    <a:pt x="147" y="10"/>
                    <a:pt x="137" y="10"/>
                  </a:cubicBezTo>
                  <a:cubicBezTo>
                    <a:pt x="127" y="10"/>
                    <a:pt x="113" y="11"/>
                    <a:pt x="98" y="13"/>
                  </a:cubicBezTo>
                  <a:cubicBezTo>
                    <a:pt x="1" y="23"/>
                    <a:pt x="56" y="51"/>
                    <a:pt x="215" y="75"/>
                  </a:cubicBezTo>
                  <a:cubicBezTo>
                    <a:pt x="278" y="85"/>
                    <a:pt x="389" y="91"/>
                    <a:pt x="495" y="91"/>
                  </a:cubicBezTo>
                  <a:cubicBezTo>
                    <a:pt x="534" y="91"/>
                    <a:pt x="573" y="90"/>
                    <a:pt x="608" y="88"/>
                  </a:cubicBezTo>
                  <a:cubicBezTo>
                    <a:pt x="659" y="87"/>
                    <a:pt x="707" y="86"/>
                    <a:pt x="746" y="86"/>
                  </a:cubicBezTo>
                  <a:cubicBezTo>
                    <a:pt x="805" y="86"/>
                    <a:pt x="845" y="88"/>
                    <a:pt x="847" y="93"/>
                  </a:cubicBezTo>
                  <a:cubicBezTo>
                    <a:pt x="847" y="100"/>
                    <a:pt x="865" y="104"/>
                    <a:pt x="890" y="104"/>
                  </a:cubicBezTo>
                  <a:cubicBezTo>
                    <a:pt x="898" y="104"/>
                    <a:pt x="907" y="103"/>
                    <a:pt x="917" y="103"/>
                  </a:cubicBezTo>
                  <a:cubicBezTo>
                    <a:pt x="951" y="103"/>
                    <a:pt x="1003" y="99"/>
                    <a:pt x="1027" y="96"/>
                  </a:cubicBezTo>
                  <a:cubicBezTo>
                    <a:pt x="1056" y="96"/>
                    <a:pt x="1149" y="99"/>
                    <a:pt x="1239" y="103"/>
                  </a:cubicBezTo>
                  <a:cubicBezTo>
                    <a:pt x="1271" y="105"/>
                    <a:pt x="1301" y="106"/>
                    <a:pt x="1328" y="106"/>
                  </a:cubicBezTo>
                  <a:cubicBezTo>
                    <a:pt x="1380" y="106"/>
                    <a:pt x="1417" y="101"/>
                    <a:pt x="1426" y="93"/>
                  </a:cubicBezTo>
                  <a:cubicBezTo>
                    <a:pt x="1444" y="78"/>
                    <a:pt x="1447" y="64"/>
                    <a:pt x="1440" y="61"/>
                  </a:cubicBezTo>
                  <a:cubicBezTo>
                    <a:pt x="1434" y="58"/>
                    <a:pt x="1256" y="51"/>
                    <a:pt x="1048" y="43"/>
                  </a:cubicBezTo>
                  <a:cubicBezTo>
                    <a:pt x="981" y="42"/>
                    <a:pt x="923" y="41"/>
                    <a:pt x="874" y="41"/>
                  </a:cubicBezTo>
                  <a:cubicBezTo>
                    <a:pt x="732" y="41"/>
                    <a:pt x="665" y="48"/>
                    <a:pt x="660" y="61"/>
                  </a:cubicBezTo>
                  <a:cubicBezTo>
                    <a:pt x="657" y="69"/>
                    <a:pt x="654" y="72"/>
                    <a:pt x="651" y="72"/>
                  </a:cubicBezTo>
                  <a:cubicBezTo>
                    <a:pt x="647" y="72"/>
                    <a:pt x="643" y="66"/>
                    <a:pt x="639" y="54"/>
                  </a:cubicBezTo>
                  <a:cubicBezTo>
                    <a:pt x="631" y="26"/>
                    <a:pt x="448" y="1"/>
                    <a:pt x="3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p28"/>
            <p:cNvSpPr/>
            <p:nvPr/>
          </p:nvSpPr>
          <p:spPr>
            <a:xfrm>
              <a:off x="5581400" y="1307300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67" y="1"/>
                  </a:moveTo>
                  <a:cubicBezTo>
                    <a:pt x="57" y="1"/>
                    <a:pt x="46" y="5"/>
                    <a:pt x="35" y="10"/>
                  </a:cubicBezTo>
                  <a:cubicBezTo>
                    <a:pt x="6" y="30"/>
                    <a:pt x="1" y="41"/>
                    <a:pt x="19" y="41"/>
                  </a:cubicBezTo>
                  <a:cubicBezTo>
                    <a:pt x="27" y="41"/>
                    <a:pt x="39" y="39"/>
                    <a:pt x="56" y="35"/>
                  </a:cubicBezTo>
                  <a:cubicBezTo>
                    <a:pt x="80" y="28"/>
                    <a:pt x="94" y="14"/>
                    <a:pt x="84" y="7"/>
                  </a:cubicBezTo>
                  <a:cubicBezTo>
                    <a:pt x="79" y="3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p28"/>
            <p:cNvSpPr/>
            <p:nvPr/>
          </p:nvSpPr>
          <p:spPr>
            <a:xfrm>
              <a:off x="5520000" y="1100025"/>
              <a:ext cx="3750" cy="1200"/>
            </a:xfrm>
            <a:custGeom>
              <a:avLst/>
              <a:gdLst/>
              <a:ahLst/>
              <a:cxnLst/>
              <a:rect l="l" t="t" r="r" b="b"/>
              <a:pathLst>
                <a:path w="150" h="48" extrusionOk="0">
                  <a:moveTo>
                    <a:pt x="88" y="1"/>
                  </a:moveTo>
                  <a:cubicBezTo>
                    <a:pt x="73" y="1"/>
                    <a:pt x="59" y="4"/>
                    <a:pt x="46" y="10"/>
                  </a:cubicBezTo>
                  <a:cubicBezTo>
                    <a:pt x="3" y="32"/>
                    <a:pt x="0" y="48"/>
                    <a:pt x="33" y="48"/>
                  </a:cubicBezTo>
                  <a:cubicBezTo>
                    <a:pt x="45" y="48"/>
                    <a:pt x="62" y="46"/>
                    <a:pt x="83" y="41"/>
                  </a:cubicBezTo>
                  <a:cubicBezTo>
                    <a:pt x="142" y="31"/>
                    <a:pt x="150" y="23"/>
                    <a:pt x="122" y="10"/>
                  </a:cubicBezTo>
                  <a:cubicBezTo>
                    <a:pt x="112" y="3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p28"/>
            <p:cNvSpPr/>
            <p:nvPr/>
          </p:nvSpPr>
          <p:spPr>
            <a:xfrm>
              <a:off x="5597975" y="133860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4" y="1"/>
                  </a:moveTo>
                  <a:cubicBezTo>
                    <a:pt x="50" y="1"/>
                    <a:pt x="44" y="2"/>
                    <a:pt x="35" y="4"/>
                  </a:cubicBezTo>
                  <a:cubicBezTo>
                    <a:pt x="11" y="7"/>
                    <a:pt x="0" y="18"/>
                    <a:pt x="11" y="22"/>
                  </a:cubicBezTo>
                  <a:cubicBezTo>
                    <a:pt x="13" y="22"/>
                    <a:pt x="15" y="23"/>
                    <a:pt x="18" y="23"/>
                  </a:cubicBezTo>
                  <a:cubicBezTo>
                    <a:pt x="27" y="23"/>
                    <a:pt x="42" y="19"/>
                    <a:pt x="53" y="11"/>
                  </a:cubicBezTo>
                  <a:cubicBezTo>
                    <a:pt x="61" y="4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5" name="Google Shape;2565;p28"/>
            <p:cNvSpPr/>
            <p:nvPr/>
          </p:nvSpPr>
          <p:spPr>
            <a:xfrm>
              <a:off x="5600325" y="1338200"/>
              <a:ext cx="5300" cy="2275"/>
            </a:xfrm>
            <a:custGeom>
              <a:avLst/>
              <a:gdLst/>
              <a:ahLst/>
              <a:cxnLst/>
              <a:rect l="l" t="t" r="r" b="b"/>
              <a:pathLst>
                <a:path w="212" h="91" extrusionOk="0">
                  <a:moveTo>
                    <a:pt x="37" y="1"/>
                  </a:moveTo>
                  <a:cubicBezTo>
                    <a:pt x="33" y="1"/>
                    <a:pt x="27" y="4"/>
                    <a:pt x="21" y="9"/>
                  </a:cubicBezTo>
                  <a:cubicBezTo>
                    <a:pt x="0" y="31"/>
                    <a:pt x="44" y="65"/>
                    <a:pt x="83" y="65"/>
                  </a:cubicBezTo>
                  <a:cubicBezTo>
                    <a:pt x="89" y="65"/>
                    <a:pt x="95" y="64"/>
                    <a:pt x="101" y="62"/>
                  </a:cubicBezTo>
                  <a:cubicBezTo>
                    <a:pt x="104" y="61"/>
                    <a:pt x="107" y="61"/>
                    <a:pt x="110" y="61"/>
                  </a:cubicBezTo>
                  <a:cubicBezTo>
                    <a:pt x="123" y="61"/>
                    <a:pt x="136" y="67"/>
                    <a:pt x="138" y="76"/>
                  </a:cubicBezTo>
                  <a:cubicBezTo>
                    <a:pt x="142" y="84"/>
                    <a:pt x="149" y="90"/>
                    <a:pt x="160" y="90"/>
                  </a:cubicBezTo>
                  <a:cubicBezTo>
                    <a:pt x="162" y="90"/>
                    <a:pt x="164" y="90"/>
                    <a:pt x="167" y="89"/>
                  </a:cubicBezTo>
                  <a:cubicBezTo>
                    <a:pt x="212" y="79"/>
                    <a:pt x="173" y="44"/>
                    <a:pt x="118" y="44"/>
                  </a:cubicBezTo>
                  <a:cubicBezTo>
                    <a:pt x="112" y="45"/>
                    <a:pt x="106" y="45"/>
                    <a:pt x="101" y="45"/>
                  </a:cubicBezTo>
                  <a:cubicBezTo>
                    <a:pt x="77" y="45"/>
                    <a:pt x="59" y="40"/>
                    <a:pt x="55" y="34"/>
                  </a:cubicBezTo>
                  <a:cubicBezTo>
                    <a:pt x="53" y="11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p28"/>
            <p:cNvSpPr/>
            <p:nvPr/>
          </p:nvSpPr>
          <p:spPr>
            <a:xfrm>
              <a:off x="5591325" y="1308000"/>
              <a:ext cx="3100" cy="950"/>
            </a:xfrm>
            <a:custGeom>
              <a:avLst/>
              <a:gdLst/>
              <a:ahLst/>
              <a:cxnLst/>
              <a:rect l="l" t="t" r="r" b="b"/>
              <a:pathLst>
                <a:path w="124" h="38" extrusionOk="0">
                  <a:moveTo>
                    <a:pt x="76" y="1"/>
                  </a:moveTo>
                  <a:cubicBezTo>
                    <a:pt x="59" y="1"/>
                    <a:pt x="40" y="5"/>
                    <a:pt x="30" y="10"/>
                  </a:cubicBezTo>
                  <a:cubicBezTo>
                    <a:pt x="4" y="28"/>
                    <a:pt x="0" y="37"/>
                    <a:pt x="18" y="37"/>
                  </a:cubicBezTo>
                  <a:cubicBezTo>
                    <a:pt x="29" y="37"/>
                    <a:pt x="47" y="34"/>
                    <a:pt x="72" y="27"/>
                  </a:cubicBezTo>
                  <a:cubicBezTo>
                    <a:pt x="117" y="17"/>
                    <a:pt x="124" y="10"/>
                    <a:pt x="96" y="3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p28"/>
            <p:cNvSpPr/>
            <p:nvPr/>
          </p:nvSpPr>
          <p:spPr>
            <a:xfrm>
              <a:off x="5525700" y="1099100"/>
              <a:ext cx="1350" cy="1025"/>
            </a:xfrm>
            <a:custGeom>
              <a:avLst/>
              <a:gdLst/>
              <a:ahLst/>
              <a:cxnLst/>
              <a:rect l="l" t="t" r="r" b="b"/>
              <a:pathLst>
                <a:path w="54" h="41" extrusionOk="0">
                  <a:moveTo>
                    <a:pt x="30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8" y="5"/>
                    <a:pt x="1" y="15"/>
                    <a:pt x="5" y="26"/>
                  </a:cubicBezTo>
                  <a:cubicBezTo>
                    <a:pt x="8" y="34"/>
                    <a:pt x="17" y="41"/>
                    <a:pt x="28" y="41"/>
                  </a:cubicBezTo>
                  <a:cubicBezTo>
                    <a:pt x="30" y="41"/>
                    <a:pt x="33" y="40"/>
                    <a:pt x="36" y="39"/>
                  </a:cubicBezTo>
                  <a:cubicBezTo>
                    <a:pt x="47" y="36"/>
                    <a:pt x="53" y="26"/>
                    <a:pt x="50" y="15"/>
                  </a:cubicBezTo>
                  <a:cubicBezTo>
                    <a:pt x="47" y="7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p28"/>
            <p:cNvSpPr/>
            <p:nvPr/>
          </p:nvSpPr>
          <p:spPr>
            <a:xfrm>
              <a:off x="5606375" y="1339725"/>
              <a:ext cx="8050" cy="1800"/>
            </a:xfrm>
            <a:custGeom>
              <a:avLst/>
              <a:gdLst/>
              <a:ahLst/>
              <a:cxnLst/>
              <a:rect l="l" t="t" r="r" b="b"/>
              <a:pathLst>
                <a:path w="322" h="72" extrusionOk="0">
                  <a:moveTo>
                    <a:pt x="60" y="1"/>
                  </a:moveTo>
                  <a:cubicBezTo>
                    <a:pt x="0" y="1"/>
                    <a:pt x="0" y="1"/>
                    <a:pt x="56" y="32"/>
                  </a:cubicBezTo>
                  <a:cubicBezTo>
                    <a:pt x="82" y="46"/>
                    <a:pt x="113" y="58"/>
                    <a:pt x="128" y="58"/>
                  </a:cubicBezTo>
                  <a:cubicBezTo>
                    <a:pt x="132" y="58"/>
                    <a:pt x="134" y="58"/>
                    <a:pt x="136" y="57"/>
                  </a:cubicBezTo>
                  <a:cubicBezTo>
                    <a:pt x="150" y="52"/>
                    <a:pt x="143" y="46"/>
                    <a:pt x="122" y="39"/>
                  </a:cubicBezTo>
                  <a:cubicBezTo>
                    <a:pt x="82" y="29"/>
                    <a:pt x="105" y="18"/>
                    <a:pt x="156" y="18"/>
                  </a:cubicBezTo>
                  <a:cubicBezTo>
                    <a:pt x="161" y="18"/>
                    <a:pt x="168" y="18"/>
                    <a:pt x="174" y="18"/>
                  </a:cubicBezTo>
                  <a:cubicBezTo>
                    <a:pt x="195" y="22"/>
                    <a:pt x="209" y="32"/>
                    <a:pt x="205" y="46"/>
                  </a:cubicBezTo>
                  <a:cubicBezTo>
                    <a:pt x="204" y="53"/>
                    <a:pt x="204" y="57"/>
                    <a:pt x="206" y="57"/>
                  </a:cubicBezTo>
                  <a:cubicBezTo>
                    <a:pt x="209" y="57"/>
                    <a:pt x="213" y="54"/>
                    <a:pt x="219" y="49"/>
                  </a:cubicBezTo>
                  <a:cubicBezTo>
                    <a:pt x="224" y="44"/>
                    <a:pt x="230" y="42"/>
                    <a:pt x="235" y="42"/>
                  </a:cubicBezTo>
                  <a:cubicBezTo>
                    <a:pt x="240" y="42"/>
                    <a:pt x="245" y="45"/>
                    <a:pt x="247" y="52"/>
                  </a:cubicBezTo>
                  <a:cubicBezTo>
                    <a:pt x="249" y="59"/>
                    <a:pt x="253" y="62"/>
                    <a:pt x="259" y="62"/>
                  </a:cubicBezTo>
                  <a:cubicBezTo>
                    <a:pt x="263" y="62"/>
                    <a:pt x="267" y="61"/>
                    <a:pt x="271" y="57"/>
                  </a:cubicBezTo>
                  <a:cubicBezTo>
                    <a:pt x="274" y="53"/>
                    <a:pt x="279" y="52"/>
                    <a:pt x="285" y="52"/>
                  </a:cubicBezTo>
                  <a:cubicBezTo>
                    <a:pt x="292" y="52"/>
                    <a:pt x="300" y="55"/>
                    <a:pt x="306" y="63"/>
                  </a:cubicBezTo>
                  <a:cubicBezTo>
                    <a:pt x="312" y="69"/>
                    <a:pt x="315" y="71"/>
                    <a:pt x="318" y="71"/>
                  </a:cubicBezTo>
                  <a:cubicBezTo>
                    <a:pt x="321" y="71"/>
                    <a:pt x="321" y="65"/>
                    <a:pt x="317" y="52"/>
                  </a:cubicBezTo>
                  <a:cubicBezTo>
                    <a:pt x="309" y="22"/>
                    <a:pt x="199" y="1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p28"/>
            <p:cNvSpPr/>
            <p:nvPr/>
          </p:nvSpPr>
          <p:spPr>
            <a:xfrm>
              <a:off x="5597525" y="1308150"/>
              <a:ext cx="5675" cy="925"/>
            </a:xfrm>
            <a:custGeom>
              <a:avLst/>
              <a:gdLst/>
              <a:ahLst/>
              <a:cxnLst/>
              <a:rect l="l" t="t" r="r" b="b"/>
              <a:pathLst>
                <a:path w="227" h="37" extrusionOk="0">
                  <a:moveTo>
                    <a:pt x="107" y="0"/>
                  </a:moveTo>
                  <a:cubicBezTo>
                    <a:pt x="93" y="0"/>
                    <a:pt x="79" y="1"/>
                    <a:pt x="67" y="4"/>
                  </a:cubicBezTo>
                  <a:cubicBezTo>
                    <a:pt x="1" y="19"/>
                    <a:pt x="31" y="37"/>
                    <a:pt x="108" y="37"/>
                  </a:cubicBezTo>
                  <a:cubicBezTo>
                    <a:pt x="120" y="37"/>
                    <a:pt x="133" y="36"/>
                    <a:pt x="146" y="36"/>
                  </a:cubicBezTo>
                  <a:cubicBezTo>
                    <a:pt x="223" y="29"/>
                    <a:pt x="226" y="25"/>
                    <a:pt x="175" y="8"/>
                  </a:cubicBezTo>
                  <a:cubicBezTo>
                    <a:pt x="157" y="3"/>
                    <a:pt x="13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p28"/>
            <p:cNvSpPr/>
            <p:nvPr/>
          </p:nvSpPr>
          <p:spPr>
            <a:xfrm>
              <a:off x="5534475" y="109622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4" y="1"/>
                  </a:moveTo>
                  <a:cubicBezTo>
                    <a:pt x="50" y="1"/>
                    <a:pt x="45" y="1"/>
                    <a:pt x="39" y="2"/>
                  </a:cubicBezTo>
                  <a:cubicBezTo>
                    <a:pt x="15" y="9"/>
                    <a:pt x="0" y="16"/>
                    <a:pt x="11" y="20"/>
                  </a:cubicBezTo>
                  <a:cubicBezTo>
                    <a:pt x="14" y="21"/>
                    <a:pt x="18" y="22"/>
                    <a:pt x="22" y="22"/>
                  </a:cubicBezTo>
                  <a:cubicBezTo>
                    <a:pt x="33" y="22"/>
                    <a:pt x="46" y="18"/>
                    <a:pt x="56" y="13"/>
                  </a:cubicBezTo>
                  <a:cubicBezTo>
                    <a:pt x="67" y="5"/>
                    <a:pt x="65" y="1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1" name="Google Shape;2571;p28"/>
            <p:cNvSpPr/>
            <p:nvPr/>
          </p:nvSpPr>
          <p:spPr>
            <a:xfrm>
              <a:off x="5604300" y="1307875"/>
              <a:ext cx="2175" cy="1625"/>
            </a:xfrm>
            <a:custGeom>
              <a:avLst/>
              <a:gdLst/>
              <a:ahLst/>
              <a:cxnLst/>
              <a:rect l="l" t="t" r="r" b="b"/>
              <a:pathLst>
                <a:path w="87" h="65" extrusionOk="0">
                  <a:moveTo>
                    <a:pt x="52" y="1"/>
                  </a:moveTo>
                  <a:cubicBezTo>
                    <a:pt x="43" y="1"/>
                    <a:pt x="35" y="8"/>
                    <a:pt x="25" y="22"/>
                  </a:cubicBezTo>
                  <a:cubicBezTo>
                    <a:pt x="11" y="40"/>
                    <a:pt x="0" y="57"/>
                    <a:pt x="0" y="64"/>
                  </a:cubicBezTo>
                  <a:cubicBezTo>
                    <a:pt x="1" y="65"/>
                    <a:pt x="2" y="65"/>
                    <a:pt x="3" y="65"/>
                  </a:cubicBezTo>
                  <a:cubicBezTo>
                    <a:pt x="8" y="65"/>
                    <a:pt x="17" y="58"/>
                    <a:pt x="28" y="43"/>
                  </a:cubicBezTo>
                  <a:cubicBezTo>
                    <a:pt x="40" y="29"/>
                    <a:pt x="56" y="22"/>
                    <a:pt x="69" y="22"/>
                  </a:cubicBezTo>
                  <a:cubicBezTo>
                    <a:pt x="72" y="22"/>
                    <a:pt x="74" y="22"/>
                    <a:pt x="77" y="22"/>
                  </a:cubicBezTo>
                  <a:cubicBezTo>
                    <a:pt x="80" y="24"/>
                    <a:pt x="82" y="25"/>
                    <a:pt x="83" y="25"/>
                  </a:cubicBezTo>
                  <a:cubicBezTo>
                    <a:pt x="87" y="25"/>
                    <a:pt x="84" y="19"/>
                    <a:pt x="73" y="12"/>
                  </a:cubicBezTo>
                  <a:cubicBezTo>
                    <a:pt x="65" y="4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p28"/>
            <p:cNvSpPr/>
            <p:nvPr/>
          </p:nvSpPr>
          <p:spPr>
            <a:xfrm>
              <a:off x="5615625" y="1340800"/>
              <a:ext cx="2400" cy="700"/>
            </a:xfrm>
            <a:custGeom>
              <a:avLst/>
              <a:gdLst/>
              <a:ahLst/>
              <a:cxnLst/>
              <a:rect l="l" t="t" r="r" b="b"/>
              <a:pathLst>
                <a:path w="96" h="28" extrusionOk="0">
                  <a:moveTo>
                    <a:pt x="42" y="1"/>
                  </a:moveTo>
                  <a:cubicBezTo>
                    <a:pt x="31" y="1"/>
                    <a:pt x="22" y="2"/>
                    <a:pt x="16" y="6"/>
                  </a:cubicBezTo>
                  <a:cubicBezTo>
                    <a:pt x="2" y="22"/>
                    <a:pt x="0" y="27"/>
                    <a:pt x="17" y="27"/>
                  </a:cubicBezTo>
                  <a:cubicBezTo>
                    <a:pt x="25" y="27"/>
                    <a:pt x="38" y="26"/>
                    <a:pt x="58" y="24"/>
                  </a:cubicBezTo>
                  <a:cubicBezTo>
                    <a:pt x="93" y="17"/>
                    <a:pt x="96" y="9"/>
                    <a:pt x="68" y="3"/>
                  </a:cubicBezTo>
                  <a:cubicBezTo>
                    <a:pt x="59" y="1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3" name="Google Shape;2573;p28"/>
            <p:cNvSpPr/>
            <p:nvPr/>
          </p:nvSpPr>
          <p:spPr>
            <a:xfrm>
              <a:off x="5606825" y="1307900"/>
              <a:ext cx="2625" cy="925"/>
            </a:xfrm>
            <a:custGeom>
              <a:avLst/>
              <a:gdLst/>
              <a:ahLst/>
              <a:cxnLst/>
              <a:rect l="l" t="t" r="r" b="b"/>
              <a:pathLst>
                <a:path w="105" h="37" extrusionOk="0">
                  <a:moveTo>
                    <a:pt x="9" y="1"/>
                  </a:moveTo>
                  <a:cubicBezTo>
                    <a:pt x="1" y="1"/>
                    <a:pt x="12" y="7"/>
                    <a:pt x="42" y="21"/>
                  </a:cubicBezTo>
                  <a:cubicBezTo>
                    <a:pt x="58" y="30"/>
                    <a:pt x="76" y="37"/>
                    <a:pt x="88" y="37"/>
                  </a:cubicBezTo>
                  <a:cubicBezTo>
                    <a:pt x="94" y="37"/>
                    <a:pt x="98" y="35"/>
                    <a:pt x="101" y="31"/>
                  </a:cubicBezTo>
                  <a:cubicBezTo>
                    <a:pt x="104" y="25"/>
                    <a:pt x="83" y="11"/>
                    <a:pt x="49" y="7"/>
                  </a:cubicBezTo>
                  <a:cubicBezTo>
                    <a:pt x="27" y="3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4" name="Google Shape;2574;p28"/>
            <p:cNvSpPr/>
            <p:nvPr/>
          </p:nvSpPr>
          <p:spPr>
            <a:xfrm>
              <a:off x="5541075" y="1094925"/>
              <a:ext cx="4175" cy="725"/>
            </a:xfrm>
            <a:custGeom>
              <a:avLst/>
              <a:gdLst/>
              <a:ahLst/>
              <a:cxnLst/>
              <a:rect l="l" t="t" r="r" b="b"/>
              <a:pathLst>
                <a:path w="167" h="29" extrusionOk="0">
                  <a:moveTo>
                    <a:pt x="89" y="0"/>
                  </a:moveTo>
                  <a:cubicBezTo>
                    <a:pt x="73" y="0"/>
                    <a:pt x="57" y="2"/>
                    <a:pt x="45" y="6"/>
                  </a:cubicBezTo>
                  <a:lnTo>
                    <a:pt x="0" y="19"/>
                  </a:lnTo>
                  <a:lnTo>
                    <a:pt x="52" y="27"/>
                  </a:lnTo>
                  <a:cubicBezTo>
                    <a:pt x="64" y="28"/>
                    <a:pt x="77" y="29"/>
                    <a:pt x="90" y="29"/>
                  </a:cubicBezTo>
                  <a:cubicBezTo>
                    <a:pt x="108" y="29"/>
                    <a:pt x="126" y="27"/>
                    <a:pt x="135" y="23"/>
                  </a:cubicBezTo>
                  <a:cubicBezTo>
                    <a:pt x="167" y="16"/>
                    <a:pt x="167" y="16"/>
                    <a:pt x="132" y="6"/>
                  </a:cubicBezTo>
                  <a:cubicBezTo>
                    <a:pt x="120" y="2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28"/>
            <p:cNvSpPr/>
            <p:nvPr/>
          </p:nvSpPr>
          <p:spPr>
            <a:xfrm>
              <a:off x="5621425" y="1342125"/>
              <a:ext cx="8975" cy="1875"/>
            </a:xfrm>
            <a:custGeom>
              <a:avLst/>
              <a:gdLst/>
              <a:ahLst/>
              <a:cxnLst/>
              <a:rect l="l" t="t" r="r" b="b"/>
              <a:pathLst>
                <a:path w="359" h="75" extrusionOk="0">
                  <a:moveTo>
                    <a:pt x="9" y="1"/>
                  </a:moveTo>
                  <a:cubicBezTo>
                    <a:pt x="1" y="1"/>
                    <a:pt x="0" y="7"/>
                    <a:pt x="6" y="19"/>
                  </a:cubicBezTo>
                  <a:cubicBezTo>
                    <a:pt x="11" y="38"/>
                    <a:pt x="93" y="50"/>
                    <a:pt x="163" y="50"/>
                  </a:cubicBezTo>
                  <a:cubicBezTo>
                    <a:pt x="199" y="50"/>
                    <a:pt x="231" y="47"/>
                    <a:pt x="249" y="40"/>
                  </a:cubicBezTo>
                  <a:cubicBezTo>
                    <a:pt x="252" y="38"/>
                    <a:pt x="257" y="37"/>
                    <a:pt x="261" y="37"/>
                  </a:cubicBezTo>
                  <a:cubicBezTo>
                    <a:pt x="273" y="37"/>
                    <a:pt x="287" y="43"/>
                    <a:pt x="298" y="54"/>
                  </a:cubicBezTo>
                  <a:cubicBezTo>
                    <a:pt x="310" y="68"/>
                    <a:pt x="326" y="74"/>
                    <a:pt x="338" y="74"/>
                  </a:cubicBezTo>
                  <a:cubicBezTo>
                    <a:pt x="350" y="74"/>
                    <a:pt x="358" y="68"/>
                    <a:pt x="353" y="54"/>
                  </a:cubicBezTo>
                  <a:cubicBezTo>
                    <a:pt x="348" y="35"/>
                    <a:pt x="214" y="12"/>
                    <a:pt x="144" y="12"/>
                  </a:cubicBezTo>
                  <a:cubicBezTo>
                    <a:pt x="123" y="12"/>
                    <a:pt x="108" y="14"/>
                    <a:pt x="103" y="19"/>
                  </a:cubicBezTo>
                  <a:cubicBezTo>
                    <a:pt x="99" y="23"/>
                    <a:pt x="92" y="25"/>
                    <a:pt x="83" y="25"/>
                  </a:cubicBezTo>
                  <a:cubicBezTo>
                    <a:pt x="71" y="25"/>
                    <a:pt x="55" y="21"/>
                    <a:pt x="40" y="12"/>
                  </a:cubicBezTo>
                  <a:cubicBezTo>
                    <a:pt x="26" y="5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28"/>
            <p:cNvSpPr/>
            <p:nvPr/>
          </p:nvSpPr>
          <p:spPr>
            <a:xfrm>
              <a:off x="5549125" y="10947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9" y="0"/>
                  </a:moveTo>
                  <a:cubicBezTo>
                    <a:pt x="26" y="0"/>
                    <a:pt x="24" y="0"/>
                    <a:pt x="21" y="1"/>
                  </a:cubicBezTo>
                  <a:cubicBezTo>
                    <a:pt x="11" y="4"/>
                    <a:pt x="1" y="8"/>
                    <a:pt x="5" y="15"/>
                  </a:cubicBezTo>
                  <a:cubicBezTo>
                    <a:pt x="5" y="18"/>
                    <a:pt x="18" y="25"/>
                    <a:pt x="32" y="29"/>
                  </a:cubicBezTo>
                  <a:cubicBezTo>
                    <a:pt x="35" y="30"/>
                    <a:pt x="37" y="30"/>
                    <a:pt x="39" y="30"/>
                  </a:cubicBezTo>
                  <a:cubicBezTo>
                    <a:pt x="49" y="30"/>
                    <a:pt x="56" y="23"/>
                    <a:pt x="53" y="15"/>
                  </a:cubicBezTo>
                  <a:cubicBezTo>
                    <a:pt x="50" y="6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28"/>
            <p:cNvSpPr/>
            <p:nvPr/>
          </p:nvSpPr>
          <p:spPr>
            <a:xfrm>
              <a:off x="5631550" y="1343100"/>
              <a:ext cx="1900" cy="1200"/>
            </a:xfrm>
            <a:custGeom>
              <a:avLst/>
              <a:gdLst/>
              <a:ahLst/>
              <a:cxnLst/>
              <a:rect l="l" t="t" r="r" b="b"/>
              <a:pathLst>
                <a:path w="76" h="48" extrusionOk="0">
                  <a:moveTo>
                    <a:pt x="5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1"/>
                    <a:pt x="3" y="11"/>
                    <a:pt x="18" y="29"/>
                  </a:cubicBezTo>
                  <a:cubicBezTo>
                    <a:pt x="29" y="40"/>
                    <a:pt x="43" y="47"/>
                    <a:pt x="56" y="47"/>
                  </a:cubicBezTo>
                  <a:cubicBezTo>
                    <a:pt x="58" y="47"/>
                    <a:pt x="60" y="47"/>
                    <a:pt x="63" y="46"/>
                  </a:cubicBezTo>
                  <a:cubicBezTo>
                    <a:pt x="76" y="46"/>
                    <a:pt x="69" y="32"/>
                    <a:pt x="48" y="18"/>
                  </a:cubicBezTo>
                  <a:cubicBezTo>
                    <a:pt x="27" y="9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28"/>
            <p:cNvSpPr/>
            <p:nvPr/>
          </p:nvSpPr>
          <p:spPr>
            <a:xfrm>
              <a:off x="5553300" y="1094225"/>
              <a:ext cx="1775" cy="875"/>
            </a:xfrm>
            <a:custGeom>
              <a:avLst/>
              <a:gdLst/>
              <a:ahLst/>
              <a:cxnLst/>
              <a:rect l="l" t="t" r="r" b="b"/>
              <a:pathLst>
                <a:path w="71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4" y="5"/>
                    <a:pt x="0" y="16"/>
                    <a:pt x="14" y="23"/>
                  </a:cubicBezTo>
                  <a:cubicBezTo>
                    <a:pt x="23" y="31"/>
                    <a:pt x="34" y="35"/>
                    <a:pt x="45" y="35"/>
                  </a:cubicBezTo>
                  <a:cubicBezTo>
                    <a:pt x="49" y="35"/>
                    <a:pt x="53" y="35"/>
                    <a:pt x="56" y="34"/>
                  </a:cubicBezTo>
                  <a:cubicBezTo>
                    <a:pt x="70" y="30"/>
                    <a:pt x="70" y="23"/>
                    <a:pt x="59" y="13"/>
                  </a:cubicBezTo>
                  <a:cubicBezTo>
                    <a:pt x="49" y="5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28"/>
            <p:cNvSpPr/>
            <p:nvPr/>
          </p:nvSpPr>
          <p:spPr>
            <a:xfrm>
              <a:off x="5636150" y="1344250"/>
              <a:ext cx="2025" cy="625"/>
            </a:xfrm>
            <a:custGeom>
              <a:avLst/>
              <a:gdLst/>
              <a:ahLst/>
              <a:cxnLst/>
              <a:rect l="l" t="t" r="r" b="b"/>
              <a:pathLst>
                <a:path w="81" h="25" extrusionOk="0">
                  <a:moveTo>
                    <a:pt x="73" y="0"/>
                  </a:moveTo>
                  <a:cubicBezTo>
                    <a:pt x="67" y="0"/>
                    <a:pt x="57" y="2"/>
                    <a:pt x="42" y="7"/>
                  </a:cubicBezTo>
                  <a:cubicBezTo>
                    <a:pt x="10" y="14"/>
                    <a:pt x="0" y="21"/>
                    <a:pt x="17" y="25"/>
                  </a:cubicBezTo>
                  <a:cubicBezTo>
                    <a:pt x="34" y="25"/>
                    <a:pt x="58" y="17"/>
                    <a:pt x="73" y="7"/>
                  </a:cubicBezTo>
                  <a:cubicBezTo>
                    <a:pt x="80" y="3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28"/>
            <p:cNvSpPr/>
            <p:nvPr/>
          </p:nvSpPr>
          <p:spPr>
            <a:xfrm>
              <a:off x="5557375" y="1089825"/>
              <a:ext cx="2025" cy="575"/>
            </a:xfrm>
            <a:custGeom>
              <a:avLst/>
              <a:gdLst/>
              <a:ahLst/>
              <a:cxnLst/>
              <a:rect l="l" t="t" r="r" b="b"/>
              <a:pathLst>
                <a:path w="81" h="23" extrusionOk="0">
                  <a:moveTo>
                    <a:pt x="73" y="0"/>
                  </a:moveTo>
                  <a:cubicBezTo>
                    <a:pt x="67" y="0"/>
                    <a:pt x="56" y="2"/>
                    <a:pt x="42" y="5"/>
                  </a:cubicBezTo>
                  <a:cubicBezTo>
                    <a:pt x="15" y="12"/>
                    <a:pt x="0" y="22"/>
                    <a:pt x="18" y="22"/>
                  </a:cubicBezTo>
                  <a:cubicBezTo>
                    <a:pt x="35" y="22"/>
                    <a:pt x="60" y="15"/>
                    <a:pt x="74" y="8"/>
                  </a:cubicBezTo>
                  <a:cubicBezTo>
                    <a:pt x="81" y="3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1" name="Google Shape;2581;p28"/>
            <p:cNvSpPr/>
            <p:nvPr/>
          </p:nvSpPr>
          <p:spPr>
            <a:xfrm>
              <a:off x="5643075" y="13378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8" y="1"/>
                  </a:moveTo>
                  <a:cubicBezTo>
                    <a:pt x="26" y="1"/>
                    <a:pt x="24" y="1"/>
                    <a:pt x="21" y="1"/>
                  </a:cubicBezTo>
                  <a:cubicBezTo>
                    <a:pt x="10" y="6"/>
                    <a:pt x="0" y="12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5" y="31"/>
                    <a:pt x="38" y="31"/>
                    <a:pt x="40" y="31"/>
                  </a:cubicBezTo>
                  <a:cubicBezTo>
                    <a:pt x="50" y="31"/>
                    <a:pt x="55" y="26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2" name="Google Shape;2582;p28"/>
            <p:cNvSpPr/>
            <p:nvPr/>
          </p:nvSpPr>
          <p:spPr>
            <a:xfrm>
              <a:off x="5646725" y="1338050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26" y="1"/>
                  </a:moveTo>
                  <a:cubicBezTo>
                    <a:pt x="21" y="1"/>
                    <a:pt x="17" y="1"/>
                    <a:pt x="14" y="2"/>
                  </a:cubicBezTo>
                  <a:cubicBezTo>
                    <a:pt x="0" y="5"/>
                    <a:pt x="7" y="12"/>
                    <a:pt x="28" y="19"/>
                  </a:cubicBezTo>
                  <a:cubicBezTo>
                    <a:pt x="42" y="23"/>
                    <a:pt x="56" y="25"/>
                    <a:pt x="68" y="25"/>
                  </a:cubicBezTo>
                  <a:cubicBezTo>
                    <a:pt x="77" y="25"/>
                    <a:pt x="85" y="24"/>
                    <a:pt x="90" y="23"/>
                  </a:cubicBezTo>
                  <a:cubicBezTo>
                    <a:pt x="104" y="19"/>
                    <a:pt x="98" y="12"/>
                    <a:pt x="73" y="9"/>
                  </a:cubicBezTo>
                  <a:cubicBezTo>
                    <a:pt x="57" y="4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3" name="Google Shape;2583;p28"/>
            <p:cNvSpPr/>
            <p:nvPr/>
          </p:nvSpPr>
          <p:spPr>
            <a:xfrm>
              <a:off x="5572900" y="10931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42" y="0"/>
                  </a:moveTo>
                  <a:cubicBezTo>
                    <a:pt x="15" y="3"/>
                    <a:pt x="1" y="14"/>
                    <a:pt x="4" y="32"/>
                  </a:cubicBezTo>
                  <a:cubicBezTo>
                    <a:pt x="10" y="43"/>
                    <a:pt x="21" y="53"/>
                    <a:pt x="31" y="53"/>
                  </a:cubicBezTo>
                  <a:cubicBezTo>
                    <a:pt x="33" y="53"/>
                    <a:pt x="34" y="53"/>
                    <a:pt x="36" y="53"/>
                  </a:cubicBezTo>
                  <a:cubicBezTo>
                    <a:pt x="42" y="53"/>
                    <a:pt x="57" y="51"/>
                    <a:pt x="72" y="51"/>
                  </a:cubicBezTo>
                  <a:cubicBezTo>
                    <a:pt x="80" y="51"/>
                    <a:pt x="88" y="51"/>
                    <a:pt x="95" y="53"/>
                  </a:cubicBezTo>
                  <a:cubicBezTo>
                    <a:pt x="122" y="53"/>
                    <a:pt x="129" y="45"/>
                    <a:pt x="111" y="28"/>
                  </a:cubicBezTo>
                  <a:cubicBezTo>
                    <a:pt x="101" y="14"/>
                    <a:pt x="66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4" name="Google Shape;2584;p28"/>
            <p:cNvSpPr/>
            <p:nvPr/>
          </p:nvSpPr>
          <p:spPr>
            <a:xfrm>
              <a:off x="5580125" y="1093050"/>
              <a:ext cx="1925" cy="1175"/>
            </a:xfrm>
            <a:custGeom>
              <a:avLst/>
              <a:gdLst/>
              <a:ahLst/>
              <a:cxnLst/>
              <a:rect l="l" t="t" r="r" b="b"/>
              <a:pathLst>
                <a:path w="77" h="47" extrusionOk="0">
                  <a:moveTo>
                    <a:pt x="23" y="0"/>
                  </a:moveTo>
                  <a:cubicBezTo>
                    <a:pt x="7" y="0"/>
                    <a:pt x="0" y="10"/>
                    <a:pt x="3" y="25"/>
                  </a:cubicBezTo>
                  <a:cubicBezTo>
                    <a:pt x="9" y="40"/>
                    <a:pt x="22" y="47"/>
                    <a:pt x="36" y="47"/>
                  </a:cubicBezTo>
                  <a:cubicBezTo>
                    <a:pt x="39" y="47"/>
                    <a:pt x="42" y="46"/>
                    <a:pt x="45" y="46"/>
                  </a:cubicBezTo>
                  <a:cubicBezTo>
                    <a:pt x="65" y="42"/>
                    <a:pt x="76" y="28"/>
                    <a:pt x="72" y="22"/>
                  </a:cubicBezTo>
                  <a:cubicBezTo>
                    <a:pt x="69" y="11"/>
                    <a:pt x="51" y="1"/>
                    <a:pt x="30" y="1"/>
                  </a:cubicBezTo>
                  <a:cubicBezTo>
                    <a:pt x="28" y="0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p28"/>
            <p:cNvSpPr/>
            <p:nvPr/>
          </p:nvSpPr>
          <p:spPr>
            <a:xfrm>
              <a:off x="5665700" y="13139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7" y="0"/>
                  </a:moveTo>
                  <a:cubicBezTo>
                    <a:pt x="53" y="0"/>
                    <a:pt x="47" y="1"/>
                    <a:pt x="39" y="2"/>
                  </a:cubicBezTo>
                  <a:cubicBezTo>
                    <a:pt x="15" y="9"/>
                    <a:pt x="1" y="16"/>
                    <a:pt x="11" y="19"/>
                  </a:cubicBezTo>
                  <a:cubicBezTo>
                    <a:pt x="14" y="22"/>
                    <a:pt x="18" y="23"/>
                    <a:pt x="22" y="23"/>
                  </a:cubicBezTo>
                  <a:cubicBezTo>
                    <a:pt x="32" y="23"/>
                    <a:pt x="44" y="17"/>
                    <a:pt x="56" y="13"/>
                  </a:cubicBezTo>
                  <a:cubicBezTo>
                    <a:pt x="66" y="3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6" name="Google Shape;2586;p28"/>
            <p:cNvSpPr/>
            <p:nvPr/>
          </p:nvSpPr>
          <p:spPr>
            <a:xfrm>
              <a:off x="5669625" y="1314650"/>
              <a:ext cx="1300" cy="750"/>
            </a:xfrm>
            <a:custGeom>
              <a:avLst/>
              <a:gdLst/>
              <a:ahLst/>
              <a:cxnLst/>
              <a:rect l="l" t="t" r="r" b="b"/>
              <a:pathLst>
                <a:path w="52" h="30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5"/>
                    <a:pt x="0" y="11"/>
                    <a:pt x="0" y="15"/>
                  </a:cubicBezTo>
                  <a:cubicBezTo>
                    <a:pt x="3" y="19"/>
                    <a:pt x="14" y="25"/>
                    <a:pt x="31" y="29"/>
                  </a:cubicBezTo>
                  <a:cubicBezTo>
                    <a:pt x="33" y="29"/>
                    <a:pt x="36" y="30"/>
                    <a:pt x="38" y="30"/>
                  </a:cubicBezTo>
                  <a:cubicBezTo>
                    <a:pt x="47" y="30"/>
                    <a:pt x="51" y="23"/>
                    <a:pt x="48" y="15"/>
                  </a:cubicBezTo>
                  <a:cubicBezTo>
                    <a:pt x="46" y="6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7" name="Google Shape;2587;p28"/>
            <p:cNvSpPr/>
            <p:nvPr/>
          </p:nvSpPr>
          <p:spPr>
            <a:xfrm>
              <a:off x="5607850" y="1087675"/>
              <a:ext cx="2750" cy="800"/>
            </a:xfrm>
            <a:custGeom>
              <a:avLst/>
              <a:gdLst/>
              <a:ahLst/>
              <a:cxnLst/>
              <a:rect l="l" t="t" r="r" b="b"/>
              <a:pathLst>
                <a:path w="110" h="32" extrusionOk="0">
                  <a:moveTo>
                    <a:pt x="57" y="0"/>
                  </a:moveTo>
                  <a:cubicBezTo>
                    <a:pt x="49" y="0"/>
                    <a:pt x="41" y="2"/>
                    <a:pt x="32" y="4"/>
                  </a:cubicBezTo>
                  <a:cubicBezTo>
                    <a:pt x="1" y="11"/>
                    <a:pt x="1" y="14"/>
                    <a:pt x="36" y="22"/>
                  </a:cubicBezTo>
                  <a:cubicBezTo>
                    <a:pt x="55" y="28"/>
                    <a:pt x="72" y="31"/>
                    <a:pt x="84" y="31"/>
                  </a:cubicBezTo>
                  <a:cubicBezTo>
                    <a:pt x="103" y="31"/>
                    <a:pt x="109" y="24"/>
                    <a:pt x="95" y="11"/>
                  </a:cubicBezTo>
                  <a:cubicBezTo>
                    <a:pt x="85" y="5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8" name="Google Shape;2588;p28"/>
            <p:cNvSpPr/>
            <p:nvPr/>
          </p:nvSpPr>
          <p:spPr>
            <a:xfrm>
              <a:off x="5615875" y="1087550"/>
              <a:ext cx="3275" cy="800"/>
            </a:xfrm>
            <a:custGeom>
              <a:avLst/>
              <a:gdLst/>
              <a:ahLst/>
              <a:cxnLst/>
              <a:rect l="l" t="t" r="r" b="b"/>
              <a:pathLst>
                <a:path w="131" h="32" extrusionOk="0">
                  <a:moveTo>
                    <a:pt x="45" y="0"/>
                  </a:moveTo>
                  <a:cubicBezTo>
                    <a:pt x="33" y="0"/>
                    <a:pt x="23" y="2"/>
                    <a:pt x="20" y="6"/>
                  </a:cubicBezTo>
                  <a:cubicBezTo>
                    <a:pt x="0" y="25"/>
                    <a:pt x="3" y="31"/>
                    <a:pt x="38" y="31"/>
                  </a:cubicBezTo>
                  <a:cubicBezTo>
                    <a:pt x="47" y="31"/>
                    <a:pt x="58" y="31"/>
                    <a:pt x="72" y="30"/>
                  </a:cubicBezTo>
                  <a:cubicBezTo>
                    <a:pt x="131" y="23"/>
                    <a:pt x="131" y="23"/>
                    <a:pt x="86" y="6"/>
                  </a:cubicBezTo>
                  <a:cubicBezTo>
                    <a:pt x="72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p28"/>
            <p:cNvSpPr/>
            <p:nvPr/>
          </p:nvSpPr>
          <p:spPr>
            <a:xfrm>
              <a:off x="5633900" y="1091725"/>
              <a:ext cx="5700" cy="1825"/>
            </a:xfrm>
            <a:custGeom>
              <a:avLst/>
              <a:gdLst/>
              <a:ahLst/>
              <a:cxnLst/>
              <a:rect l="l" t="t" r="r" b="b"/>
              <a:pathLst>
                <a:path w="228" h="73" extrusionOk="0">
                  <a:moveTo>
                    <a:pt x="199" y="1"/>
                  </a:moveTo>
                  <a:cubicBezTo>
                    <a:pt x="197" y="1"/>
                    <a:pt x="196" y="1"/>
                    <a:pt x="194" y="1"/>
                  </a:cubicBezTo>
                  <a:cubicBezTo>
                    <a:pt x="165" y="6"/>
                    <a:pt x="143" y="8"/>
                    <a:pt x="121" y="8"/>
                  </a:cubicBezTo>
                  <a:cubicBezTo>
                    <a:pt x="106" y="8"/>
                    <a:pt x="91" y="7"/>
                    <a:pt x="73" y="6"/>
                  </a:cubicBezTo>
                  <a:cubicBezTo>
                    <a:pt x="66" y="4"/>
                    <a:pt x="60" y="3"/>
                    <a:pt x="54" y="3"/>
                  </a:cubicBezTo>
                  <a:cubicBezTo>
                    <a:pt x="33" y="3"/>
                    <a:pt x="19" y="13"/>
                    <a:pt x="14" y="30"/>
                  </a:cubicBezTo>
                  <a:cubicBezTo>
                    <a:pt x="4" y="57"/>
                    <a:pt x="0" y="69"/>
                    <a:pt x="10" y="69"/>
                  </a:cubicBezTo>
                  <a:cubicBezTo>
                    <a:pt x="17" y="69"/>
                    <a:pt x="31" y="62"/>
                    <a:pt x="55" y="50"/>
                  </a:cubicBezTo>
                  <a:cubicBezTo>
                    <a:pt x="72" y="42"/>
                    <a:pt x="86" y="38"/>
                    <a:pt x="98" y="38"/>
                  </a:cubicBezTo>
                  <a:cubicBezTo>
                    <a:pt x="111" y="38"/>
                    <a:pt x="121" y="43"/>
                    <a:pt x="128" y="54"/>
                  </a:cubicBezTo>
                  <a:cubicBezTo>
                    <a:pt x="139" y="66"/>
                    <a:pt x="156" y="72"/>
                    <a:pt x="173" y="72"/>
                  </a:cubicBezTo>
                  <a:cubicBezTo>
                    <a:pt x="176" y="72"/>
                    <a:pt x="180" y="72"/>
                    <a:pt x="183" y="71"/>
                  </a:cubicBezTo>
                  <a:cubicBezTo>
                    <a:pt x="220" y="61"/>
                    <a:pt x="228" y="1"/>
                    <a:pt x="1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p28"/>
            <p:cNvSpPr/>
            <p:nvPr/>
          </p:nvSpPr>
          <p:spPr>
            <a:xfrm>
              <a:off x="5640200" y="1091600"/>
              <a:ext cx="14775" cy="1575"/>
            </a:xfrm>
            <a:custGeom>
              <a:avLst/>
              <a:gdLst/>
              <a:ahLst/>
              <a:cxnLst/>
              <a:rect l="l" t="t" r="r" b="b"/>
              <a:pathLst>
                <a:path w="591" h="63" extrusionOk="0">
                  <a:moveTo>
                    <a:pt x="162" y="1"/>
                  </a:moveTo>
                  <a:cubicBezTo>
                    <a:pt x="135" y="1"/>
                    <a:pt x="105" y="1"/>
                    <a:pt x="80" y="3"/>
                  </a:cubicBezTo>
                  <a:cubicBezTo>
                    <a:pt x="35" y="6"/>
                    <a:pt x="1" y="17"/>
                    <a:pt x="1" y="24"/>
                  </a:cubicBezTo>
                  <a:cubicBezTo>
                    <a:pt x="8" y="47"/>
                    <a:pt x="60" y="62"/>
                    <a:pt x="114" y="62"/>
                  </a:cubicBezTo>
                  <a:cubicBezTo>
                    <a:pt x="135" y="62"/>
                    <a:pt x="156" y="60"/>
                    <a:pt x="175" y="55"/>
                  </a:cubicBezTo>
                  <a:cubicBezTo>
                    <a:pt x="197" y="50"/>
                    <a:pt x="218" y="47"/>
                    <a:pt x="232" y="47"/>
                  </a:cubicBezTo>
                  <a:cubicBezTo>
                    <a:pt x="245" y="47"/>
                    <a:pt x="253" y="49"/>
                    <a:pt x="254" y="52"/>
                  </a:cubicBezTo>
                  <a:cubicBezTo>
                    <a:pt x="256" y="58"/>
                    <a:pt x="304" y="62"/>
                    <a:pt x="362" y="62"/>
                  </a:cubicBezTo>
                  <a:cubicBezTo>
                    <a:pt x="427" y="62"/>
                    <a:pt x="505" y="57"/>
                    <a:pt x="538" y="48"/>
                  </a:cubicBezTo>
                  <a:cubicBezTo>
                    <a:pt x="590" y="36"/>
                    <a:pt x="555" y="10"/>
                    <a:pt x="488" y="10"/>
                  </a:cubicBezTo>
                  <a:cubicBezTo>
                    <a:pt x="483" y="10"/>
                    <a:pt x="478" y="10"/>
                    <a:pt x="473" y="11"/>
                  </a:cubicBezTo>
                  <a:cubicBezTo>
                    <a:pt x="452" y="12"/>
                    <a:pt x="430" y="13"/>
                    <a:pt x="412" y="13"/>
                  </a:cubicBezTo>
                  <a:cubicBezTo>
                    <a:pt x="394" y="13"/>
                    <a:pt x="379" y="12"/>
                    <a:pt x="372" y="11"/>
                  </a:cubicBezTo>
                  <a:cubicBezTo>
                    <a:pt x="359" y="8"/>
                    <a:pt x="345" y="5"/>
                    <a:pt x="334" y="5"/>
                  </a:cubicBezTo>
                  <a:cubicBezTo>
                    <a:pt x="330" y="5"/>
                    <a:pt x="326" y="5"/>
                    <a:pt x="324" y="6"/>
                  </a:cubicBezTo>
                  <a:cubicBezTo>
                    <a:pt x="319" y="8"/>
                    <a:pt x="313" y="8"/>
                    <a:pt x="304" y="8"/>
                  </a:cubicBezTo>
                  <a:cubicBezTo>
                    <a:pt x="285" y="8"/>
                    <a:pt x="258" y="5"/>
                    <a:pt x="234" y="3"/>
                  </a:cubicBezTo>
                  <a:cubicBezTo>
                    <a:pt x="216" y="1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1" name="Google Shape;2591;p28"/>
            <p:cNvSpPr/>
            <p:nvPr/>
          </p:nvSpPr>
          <p:spPr>
            <a:xfrm>
              <a:off x="5709250" y="130987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29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7" y="5"/>
                    <a:pt x="0" y="12"/>
                    <a:pt x="0" y="15"/>
                  </a:cubicBezTo>
                  <a:cubicBezTo>
                    <a:pt x="4" y="22"/>
                    <a:pt x="15" y="26"/>
                    <a:pt x="32" y="29"/>
                  </a:cubicBezTo>
                  <a:cubicBezTo>
                    <a:pt x="35" y="30"/>
                    <a:pt x="38" y="30"/>
                    <a:pt x="40" y="30"/>
                  </a:cubicBezTo>
                  <a:cubicBezTo>
                    <a:pt x="48" y="30"/>
                    <a:pt x="52" y="26"/>
                    <a:pt x="49" y="15"/>
                  </a:cubicBezTo>
                  <a:cubicBezTo>
                    <a:pt x="46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p28"/>
            <p:cNvSpPr/>
            <p:nvPr/>
          </p:nvSpPr>
          <p:spPr>
            <a:xfrm>
              <a:off x="5729475" y="1341250"/>
              <a:ext cx="4975" cy="1825"/>
            </a:xfrm>
            <a:custGeom>
              <a:avLst/>
              <a:gdLst/>
              <a:ahLst/>
              <a:cxnLst/>
              <a:rect l="l" t="t" r="r" b="b"/>
              <a:pathLst>
                <a:path w="199" h="73" extrusionOk="0">
                  <a:moveTo>
                    <a:pt x="19" y="1"/>
                  </a:moveTo>
                  <a:cubicBezTo>
                    <a:pt x="1" y="1"/>
                    <a:pt x="8" y="10"/>
                    <a:pt x="27" y="33"/>
                  </a:cubicBezTo>
                  <a:cubicBezTo>
                    <a:pt x="48" y="58"/>
                    <a:pt x="78" y="73"/>
                    <a:pt x="95" y="73"/>
                  </a:cubicBezTo>
                  <a:cubicBezTo>
                    <a:pt x="107" y="73"/>
                    <a:pt x="113" y="66"/>
                    <a:pt x="107" y="50"/>
                  </a:cubicBezTo>
                  <a:cubicBezTo>
                    <a:pt x="104" y="40"/>
                    <a:pt x="121" y="33"/>
                    <a:pt x="146" y="33"/>
                  </a:cubicBezTo>
                  <a:cubicBezTo>
                    <a:pt x="153" y="33"/>
                    <a:pt x="159" y="34"/>
                    <a:pt x="164" y="34"/>
                  </a:cubicBezTo>
                  <a:cubicBezTo>
                    <a:pt x="199" y="34"/>
                    <a:pt x="162" y="21"/>
                    <a:pt x="80" y="9"/>
                  </a:cubicBezTo>
                  <a:cubicBezTo>
                    <a:pt x="49" y="4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p28"/>
            <p:cNvSpPr/>
            <p:nvPr/>
          </p:nvSpPr>
          <p:spPr>
            <a:xfrm>
              <a:off x="5654625" y="1091700"/>
              <a:ext cx="5775" cy="1750"/>
            </a:xfrm>
            <a:custGeom>
              <a:avLst/>
              <a:gdLst/>
              <a:ahLst/>
              <a:cxnLst/>
              <a:rect l="l" t="t" r="r" b="b"/>
              <a:pathLst>
                <a:path w="231" h="70" extrusionOk="0">
                  <a:moveTo>
                    <a:pt x="166" y="1"/>
                  </a:moveTo>
                  <a:cubicBezTo>
                    <a:pt x="148" y="1"/>
                    <a:pt x="128" y="5"/>
                    <a:pt x="107" y="13"/>
                  </a:cubicBezTo>
                  <a:cubicBezTo>
                    <a:pt x="91" y="19"/>
                    <a:pt x="76" y="23"/>
                    <a:pt x="66" y="23"/>
                  </a:cubicBezTo>
                  <a:cubicBezTo>
                    <a:pt x="58" y="23"/>
                    <a:pt x="54" y="21"/>
                    <a:pt x="52" y="17"/>
                  </a:cubicBezTo>
                  <a:cubicBezTo>
                    <a:pt x="50" y="12"/>
                    <a:pt x="47" y="9"/>
                    <a:pt x="42" y="9"/>
                  </a:cubicBezTo>
                  <a:cubicBezTo>
                    <a:pt x="38" y="9"/>
                    <a:pt x="33" y="12"/>
                    <a:pt x="27" y="17"/>
                  </a:cubicBezTo>
                  <a:cubicBezTo>
                    <a:pt x="0" y="44"/>
                    <a:pt x="12" y="63"/>
                    <a:pt x="43" y="63"/>
                  </a:cubicBezTo>
                  <a:cubicBezTo>
                    <a:pt x="51" y="63"/>
                    <a:pt x="62" y="61"/>
                    <a:pt x="73" y="58"/>
                  </a:cubicBezTo>
                  <a:cubicBezTo>
                    <a:pt x="83" y="56"/>
                    <a:pt x="96" y="55"/>
                    <a:pt x="108" y="55"/>
                  </a:cubicBezTo>
                  <a:cubicBezTo>
                    <a:pt x="127" y="55"/>
                    <a:pt x="147" y="57"/>
                    <a:pt x="160" y="61"/>
                  </a:cubicBezTo>
                  <a:cubicBezTo>
                    <a:pt x="169" y="67"/>
                    <a:pt x="177" y="70"/>
                    <a:pt x="184" y="70"/>
                  </a:cubicBezTo>
                  <a:cubicBezTo>
                    <a:pt x="195" y="70"/>
                    <a:pt x="203" y="63"/>
                    <a:pt x="211" y="48"/>
                  </a:cubicBezTo>
                  <a:cubicBezTo>
                    <a:pt x="231" y="20"/>
                    <a:pt x="205" y="1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4" name="Google Shape;2594;p28"/>
            <p:cNvSpPr/>
            <p:nvPr/>
          </p:nvSpPr>
          <p:spPr>
            <a:xfrm>
              <a:off x="5735625" y="134360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1"/>
                  </a:cubicBezTo>
                  <a:cubicBezTo>
                    <a:pt x="10" y="6"/>
                    <a:pt x="0" y="9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4" y="30"/>
                    <a:pt x="36" y="31"/>
                    <a:pt x="38" y="31"/>
                  </a:cubicBezTo>
                  <a:cubicBezTo>
                    <a:pt x="48" y="31"/>
                    <a:pt x="55" y="25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5" name="Google Shape;2595;p28"/>
            <p:cNvSpPr/>
            <p:nvPr/>
          </p:nvSpPr>
          <p:spPr>
            <a:xfrm>
              <a:off x="5737175" y="13484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8" y="0"/>
                    <a:pt x="42" y="0"/>
                    <a:pt x="35" y="1"/>
                  </a:cubicBezTo>
                  <a:cubicBezTo>
                    <a:pt x="11" y="8"/>
                    <a:pt x="1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4" y="18"/>
                    <a:pt x="52" y="11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6" name="Google Shape;2596;p28"/>
            <p:cNvSpPr/>
            <p:nvPr/>
          </p:nvSpPr>
          <p:spPr>
            <a:xfrm>
              <a:off x="5739000" y="13423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0" y="5"/>
                    <a:pt x="0" y="12"/>
                    <a:pt x="11" y="23"/>
                  </a:cubicBezTo>
                  <a:cubicBezTo>
                    <a:pt x="18" y="30"/>
                    <a:pt x="32" y="34"/>
                    <a:pt x="43" y="34"/>
                  </a:cubicBezTo>
                  <a:cubicBezTo>
                    <a:pt x="46" y="34"/>
                    <a:pt x="50" y="34"/>
                    <a:pt x="53" y="33"/>
                  </a:cubicBezTo>
                  <a:cubicBezTo>
                    <a:pt x="66" y="29"/>
                    <a:pt x="66" y="19"/>
                    <a:pt x="56" y="12"/>
                  </a:cubicBezTo>
                  <a:cubicBezTo>
                    <a:pt x="48" y="4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p28"/>
            <p:cNvSpPr/>
            <p:nvPr/>
          </p:nvSpPr>
          <p:spPr>
            <a:xfrm>
              <a:off x="5740300" y="1344175"/>
              <a:ext cx="4600" cy="1925"/>
            </a:xfrm>
            <a:custGeom>
              <a:avLst/>
              <a:gdLst/>
              <a:ahLst/>
              <a:cxnLst/>
              <a:rect l="l" t="t" r="r" b="b"/>
              <a:pathLst>
                <a:path w="184" h="77" extrusionOk="0">
                  <a:moveTo>
                    <a:pt x="26" y="0"/>
                  </a:moveTo>
                  <a:cubicBezTo>
                    <a:pt x="22" y="0"/>
                    <a:pt x="17" y="2"/>
                    <a:pt x="11" y="7"/>
                  </a:cubicBezTo>
                  <a:cubicBezTo>
                    <a:pt x="1" y="20"/>
                    <a:pt x="28" y="38"/>
                    <a:pt x="81" y="55"/>
                  </a:cubicBezTo>
                  <a:cubicBezTo>
                    <a:pt x="121" y="70"/>
                    <a:pt x="157" y="77"/>
                    <a:pt x="169" y="77"/>
                  </a:cubicBezTo>
                  <a:cubicBezTo>
                    <a:pt x="172" y="77"/>
                    <a:pt x="173" y="76"/>
                    <a:pt x="174" y="76"/>
                  </a:cubicBezTo>
                  <a:cubicBezTo>
                    <a:pt x="184" y="57"/>
                    <a:pt x="99" y="15"/>
                    <a:pt x="71" y="15"/>
                  </a:cubicBezTo>
                  <a:cubicBezTo>
                    <a:pt x="67" y="15"/>
                    <a:pt x="65" y="15"/>
                    <a:pt x="63" y="17"/>
                  </a:cubicBezTo>
                  <a:cubicBezTo>
                    <a:pt x="59" y="21"/>
                    <a:pt x="55" y="23"/>
                    <a:pt x="51" y="23"/>
                  </a:cubicBezTo>
                  <a:cubicBezTo>
                    <a:pt x="45" y="23"/>
                    <a:pt x="41" y="19"/>
                    <a:pt x="39" y="10"/>
                  </a:cubicBezTo>
                  <a:cubicBezTo>
                    <a:pt x="37" y="4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p28"/>
            <p:cNvSpPr/>
            <p:nvPr/>
          </p:nvSpPr>
          <p:spPr>
            <a:xfrm>
              <a:off x="5661125" y="1091725"/>
              <a:ext cx="1375" cy="120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6"/>
                    <a:pt x="10" y="16"/>
                    <a:pt x="4" y="22"/>
                  </a:cubicBezTo>
                  <a:cubicBezTo>
                    <a:pt x="0" y="33"/>
                    <a:pt x="0" y="43"/>
                    <a:pt x="10" y="47"/>
                  </a:cubicBezTo>
                  <a:cubicBezTo>
                    <a:pt x="11" y="48"/>
                    <a:pt x="12" y="48"/>
                    <a:pt x="13" y="48"/>
                  </a:cubicBezTo>
                  <a:cubicBezTo>
                    <a:pt x="20" y="48"/>
                    <a:pt x="32" y="38"/>
                    <a:pt x="42" y="22"/>
                  </a:cubicBezTo>
                  <a:cubicBezTo>
                    <a:pt x="53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p28"/>
            <p:cNvSpPr/>
            <p:nvPr/>
          </p:nvSpPr>
          <p:spPr>
            <a:xfrm>
              <a:off x="5742200" y="13489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8" y="5"/>
                    <a:pt x="0" y="15"/>
                    <a:pt x="5" y="26"/>
                  </a:cubicBezTo>
                  <a:cubicBezTo>
                    <a:pt x="7" y="34"/>
                    <a:pt x="14" y="40"/>
                    <a:pt x="24" y="40"/>
                  </a:cubicBezTo>
                  <a:cubicBezTo>
                    <a:pt x="27" y="40"/>
                    <a:pt x="29" y="40"/>
                    <a:pt x="32" y="39"/>
                  </a:cubicBezTo>
                  <a:cubicBezTo>
                    <a:pt x="46" y="36"/>
                    <a:pt x="53" y="26"/>
                    <a:pt x="50" y="15"/>
                  </a:cubicBezTo>
                  <a:cubicBezTo>
                    <a:pt x="47" y="5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p28"/>
            <p:cNvSpPr/>
            <p:nvPr/>
          </p:nvSpPr>
          <p:spPr>
            <a:xfrm>
              <a:off x="5728325" y="1300050"/>
              <a:ext cx="1975" cy="1750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68" y="0"/>
                  </a:moveTo>
                  <a:cubicBezTo>
                    <a:pt x="64" y="0"/>
                    <a:pt x="57" y="2"/>
                    <a:pt x="46" y="6"/>
                  </a:cubicBezTo>
                  <a:cubicBezTo>
                    <a:pt x="25" y="9"/>
                    <a:pt x="14" y="23"/>
                    <a:pt x="25" y="30"/>
                  </a:cubicBezTo>
                  <a:cubicBezTo>
                    <a:pt x="35" y="41"/>
                    <a:pt x="32" y="51"/>
                    <a:pt x="18" y="54"/>
                  </a:cubicBezTo>
                  <a:cubicBezTo>
                    <a:pt x="4" y="57"/>
                    <a:pt x="1" y="65"/>
                    <a:pt x="11" y="68"/>
                  </a:cubicBezTo>
                  <a:cubicBezTo>
                    <a:pt x="13" y="69"/>
                    <a:pt x="15" y="70"/>
                    <a:pt x="17" y="70"/>
                  </a:cubicBezTo>
                  <a:cubicBezTo>
                    <a:pt x="29" y="70"/>
                    <a:pt x="45" y="57"/>
                    <a:pt x="56" y="37"/>
                  </a:cubicBezTo>
                  <a:cubicBezTo>
                    <a:pt x="73" y="10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p28"/>
            <p:cNvSpPr/>
            <p:nvPr/>
          </p:nvSpPr>
          <p:spPr>
            <a:xfrm>
              <a:off x="5663275" y="1092025"/>
              <a:ext cx="3875" cy="1275"/>
            </a:xfrm>
            <a:custGeom>
              <a:avLst/>
              <a:gdLst/>
              <a:ahLst/>
              <a:cxnLst/>
              <a:rect l="l" t="t" r="r" b="b"/>
              <a:pathLst>
                <a:path w="155" h="51" extrusionOk="0">
                  <a:moveTo>
                    <a:pt x="102" y="0"/>
                  </a:moveTo>
                  <a:cubicBezTo>
                    <a:pt x="79" y="0"/>
                    <a:pt x="53" y="7"/>
                    <a:pt x="32" y="21"/>
                  </a:cubicBezTo>
                  <a:cubicBezTo>
                    <a:pt x="1" y="42"/>
                    <a:pt x="4" y="45"/>
                    <a:pt x="49" y="48"/>
                  </a:cubicBezTo>
                  <a:cubicBezTo>
                    <a:pt x="64" y="50"/>
                    <a:pt x="77" y="51"/>
                    <a:pt x="89" y="51"/>
                  </a:cubicBezTo>
                  <a:cubicBezTo>
                    <a:pt x="132" y="51"/>
                    <a:pt x="155" y="40"/>
                    <a:pt x="147" y="21"/>
                  </a:cubicBezTo>
                  <a:cubicBezTo>
                    <a:pt x="143" y="7"/>
                    <a:pt x="125" y="0"/>
                    <a:pt x="1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p28"/>
            <p:cNvSpPr/>
            <p:nvPr/>
          </p:nvSpPr>
          <p:spPr>
            <a:xfrm>
              <a:off x="5741000" y="13288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38" y="0"/>
                  </a:moveTo>
                  <a:cubicBezTo>
                    <a:pt x="36" y="0"/>
                    <a:pt x="34" y="0"/>
                    <a:pt x="32" y="1"/>
                  </a:cubicBezTo>
                  <a:cubicBezTo>
                    <a:pt x="0" y="12"/>
                    <a:pt x="11" y="22"/>
                    <a:pt x="53" y="25"/>
                  </a:cubicBezTo>
                  <a:cubicBezTo>
                    <a:pt x="77" y="25"/>
                    <a:pt x="83" y="22"/>
                    <a:pt x="73" y="12"/>
                  </a:cubicBezTo>
                  <a:cubicBezTo>
                    <a:pt x="62" y="6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28"/>
            <p:cNvSpPr/>
            <p:nvPr/>
          </p:nvSpPr>
          <p:spPr>
            <a:xfrm>
              <a:off x="5667700" y="1092075"/>
              <a:ext cx="3750" cy="150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3" y="0"/>
                  </a:moveTo>
                  <a:cubicBezTo>
                    <a:pt x="0" y="0"/>
                    <a:pt x="1" y="8"/>
                    <a:pt x="18" y="33"/>
                  </a:cubicBezTo>
                  <a:cubicBezTo>
                    <a:pt x="26" y="50"/>
                    <a:pt x="46" y="59"/>
                    <a:pt x="65" y="59"/>
                  </a:cubicBezTo>
                  <a:cubicBezTo>
                    <a:pt x="70" y="59"/>
                    <a:pt x="75" y="59"/>
                    <a:pt x="80" y="57"/>
                  </a:cubicBezTo>
                  <a:cubicBezTo>
                    <a:pt x="149" y="40"/>
                    <a:pt x="139" y="5"/>
                    <a:pt x="63" y="2"/>
                  </a:cubicBezTo>
                  <a:cubicBezTo>
                    <a:pt x="51" y="1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4" name="Google Shape;2604;p28"/>
            <p:cNvSpPr/>
            <p:nvPr/>
          </p:nvSpPr>
          <p:spPr>
            <a:xfrm>
              <a:off x="5748300" y="13433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8"/>
                    <a:pt x="16" y="47"/>
                    <a:pt x="21" y="47"/>
                  </a:cubicBezTo>
                  <a:cubicBezTo>
                    <a:pt x="22" y="47"/>
                    <a:pt x="23" y="47"/>
                    <a:pt x="24" y="45"/>
                  </a:cubicBezTo>
                  <a:cubicBezTo>
                    <a:pt x="31" y="35"/>
                    <a:pt x="27" y="21"/>
                    <a:pt x="14" y="7"/>
                  </a:cubicBezTo>
                  <a:cubicBezTo>
                    <a:pt x="10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5" name="Google Shape;2605;p28"/>
            <p:cNvSpPr/>
            <p:nvPr/>
          </p:nvSpPr>
          <p:spPr>
            <a:xfrm>
              <a:off x="5751825" y="1346050"/>
              <a:ext cx="2675" cy="1750"/>
            </a:xfrm>
            <a:custGeom>
              <a:avLst/>
              <a:gdLst/>
              <a:ahLst/>
              <a:cxnLst/>
              <a:rect l="l" t="t" r="r" b="b"/>
              <a:pathLst>
                <a:path w="107" h="70" extrusionOk="0">
                  <a:moveTo>
                    <a:pt x="32" y="0"/>
                  </a:moveTo>
                  <a:cubicBezTo>
                    <a:pt x="30" y="0"/>
                    <a:pt x="27" y="0"/>
                    <a:pt x="25" y="1"/>
                  </a:cubicBezTo>
                  <a:cubicBezTo>
                    <a:pt x="1" y="8"/>
                    <a:pt x="4" y="18"/>
                    <a:pt x="43" y="42"/>
                  </a:cubicBezTo>
                  <a:cubicBezTo>
                    <a:pt x="69" y="61"/>
                    <a:pt x="87" y="70"/>
                    <a:pt x="95" y="70"/>
                  </a:cubicBezTo>
                  <a:cubicBezTo>
                    <a:pt x="106" y="70"/>
                    <a:pt x="102" y="56"/>
                    <a:pt x="81" y="28"/>
                  </a:cubicBezTo>
                  <a:cubicBezTo>
                    <a:pt x="69" y="10"/>
                    <a:pt x="49" y="0"/>
                    <a:pt x="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p28"/>
            <p:cNvSpPr/>
            <p:nvPr/>
          </p:nvSpPr>
          <p:spPr>
            <a:xfrm>
              <a:off x="5671850" y="1092325"/>
              <a:ext cx="17450" cy="2925"/>
            </a:xfrm>
            <a:custGeom>
              <a:avLst/>
              <a:gdLst/>
              <a:ahLst/>
              <a:cxnLst/>
              <a:rect l="l" t="t" r="r" b="b"/>
              <a:pathLst>
                <a:path w="698" h="117" extrusionOk="0">
                  <a:moveTo>
                    <a:pt x="129" y="1"/>
                  </a:moveTo>
                  <a:cubicBezTo>
                    <a:pt x="105" y="1"/>
                    <a:pt x="86" y="1"/>
                    <a:pt x="74" y="2"/>
                  </a:cubicBezTo>
                  <a:cubicBezTo>
                    <a:pt x="25" y="6"/>
                    <a:pt x="1" y="12"/>
                    <a:pt x="4" y="26"/>
                  </a:cubicBezTo>
                  <a:cubicBezTo>
                    <a:pt x="7" y="32"/>
                    <a:pt x="11" y="36"/>
                    <a:pt x="16" y="36"/>
                  </a:cubicBezTo>
                  <a:cubicBezTo>
                    <a:pt x="20" y="36"/>
                    <a:pt x="25" y="34"/>
                    <a:pt x="29" y="30"/>
                  </a:cubicBezTo>
                  <a:cubicBezTo>
                    <a:pt x="33" y="26"/>
                    <a:pt x="38" y="24"/>
                    <a:pt x="44" y="24"/>
                  </a:cubicBezTo>
                  <a:cubicBezTo>
                    <a:pt x="52" y="24"/>
                    <a:pt x="62" y="28"/>
                    <a:pt x="71" y="36"/>
                  </a:cubicBezTo>
                  <a:cubicBezTo>
                    <a:pt x="87" y="49"/>
                    <a:pt x="126" y="57"/>
                    <a:pt x="157" y="57"/>
                  </a:cubicBezTo>
                  <a:cubicBezTo>
                    <a:pt x="184" y="57"/>
                    <a:pt x="206" y="51"/>
                    <a:pt x="202" y="40"/>
                  </a:cubicBezTo>
                  <a:cubicBezTo>
                    <a:pt x="199" y="30"/>
                    <a:pt x="223" y="23"/>
                    <a:pt x="254" y="19"/>
                  </a:cubicBezTo>
                  <a:cubicBezTo>
                    <a:pt x="258" y="19"/>
                    <a:pt x="263" y="18"/>
                    <a:pt x="266" y="18"/>
                  </a:cubicBezTo>
                  <a:cubicBezTo>
                    <a:pt x="294" y="18"/>
                    <a:pt x="309" y="28"/>
                    <a:pt x="307" y="40"/>
                  </a:cubicBezTo>
                  <a:cubicBezTo>
                    <a:pt x="305" y="46"/>
                    <a:pt x="305" y="50"/>
                    <a:pt x="308" y="50"/>
                  </a:cubicBezTo>
                  <a:cubicBezTo>
                    <a:pt x="309" y="50"/>
                    <a:pt x="312" y="48"/>
                    <a:pt x="317" y="44"/>
                  </a:cubicBezTo>
                  <a:cubicBezTo>
                    <a:pt x="322" y="39"/>
                    <a:pt x="330" y="36"/>
                    <a:pt x="340" y="36"/>
                  </a:cubicBezTo>
                  <a:cubicBezTo>
                    <a:pt x="352" y="36"/>
                    <a:pt x="365" y="40"/>
                    <a:pt x="376" y="47"/>
                  </a:cubicBezTo>
                  <a:cubicBezTo>
                    <a:pt x="389" y="57"/>
                    <a:pt x="414" y="62"/>
                    <a:pt x="434" y="62"/>
                  </a:cubicBezTo>
                  <a:cubicBezTo>
                    <a:pt x="441" y="62"/>
                    <a:pt x="447" y="62"/>
                    <a:pt x="452" y="61"/>
                  </a:cubicBezTo>
                  <a:cubicBezTo>
                    <a:pt x="460" y="58"/>
                    <a:pt x="468" y="57"/>
                    <a:pt x="476" y="57"/>
                  </a:cubicBezTo>
                  <a:cubicBezTo>
                    <a:pt x="492" y="57"/>
                    <a:pt x="508" y="61"/>
                    <a:pt x="515" y="68"/>
                  </a:cubicBezTo>
                  <a:cubicBezTo>
                    <a:pt x="519" y="71"/>
                    <a:pt x="527" y="73"/>
                    <a:pt x="535" y="73"/>
                  </a:cubicBezTo>
                  <a:cubicBezTo>
                    <a:pt x="545" y="73"/>
                    <a:pt x="556" y="70"/>
                    <a:pt x="563" y="65"/>
                  </a:cubicBezTo>
                  <a:cubicBezTo>
                    <a:pt x="569" y="60"/>
                    <a:pt x="575" y="57"/>
                    <a:pt x="580" y="57"/>
                  </a:cubicBezTo>
                  <a:cubicBezTo>
                    <a:pt x="589" y="57"/>
                    <a:pt x="596" y="65"/>
                    <a:pt x="598" y="78"/>
                  </a:cubicBezTo>
                  <a:cubicBezTo>
                    <a:pt x="598" y="99"/>
                    <a:pt x="615" y="113"/>
                    <a:pt x="636" y="116"/>
                  </a:cubicBezTo>
                  <a:cubicBezTo>
                    <a:pt x="657" y="116"/>
                    <a:pt x="660" y="110"/>
                    <a:pt x="646" y="99"/>
                  </a:cubicBezTo>
                  <a:cubicBezTo>
                    <a:pt x="633" y="89"/>
                    <a:pt x="633" y="78"/>
                    <a:pt x="646" y="75"/>
                  </a:cubicBezTo>
                  <a:cubicBezTo>
                    <a:pt x="664" y="71"/>
                    <a:pt x="667" y="61"/>
                    <a:pt x="654" y="54"/>
                  </a:cubicBezTo>
                  <a:cubicBezTo>
                    <a:pt x="646" y="44"/>
                    <a:pt x="654" y="30"/>
                    <a:pt x="675" y="19"/>
                  </a:cubicBezTo>
                  <a:cubicBezTo>
                    <a:pt x="691" y="9"/>
                    <a:pt x="698" y="5"/>
                    <a:pt x="691" y="5"/>
                  </a:cubicBezTo>
                  <a:cubicBezTo>
                    <a:pt x="686" y="5"/>
                    <a:pt x="677" y="6"/>
                    <a:pt x="660" y="9"/>
                  </a:cubicBezTo>
                  <a:cubicBezTo>
                    <a:pt x="650" y="12"/>
                    <a:pt x="621" y="13"/>
                    <a:pt x="582" y="13"/>
                  </a:cubicBezTo>
                  <a:cubicBezTo>
                    <a:pt x="528" y="13"/>
                    <a:pt x="455" y="11"/>
                    <a:pt x="383" y="9"/>
                  </a:cubicBezTo>
                  <a:cubicBezTo>
                    <a:pt x="290" y="4"/>
                    <a:pt x="192" y="1"/>
                    <a:pt x="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7" name="Google Shape;2607;p28"/>
            <p:cNvSpPr/>
            <p:nvPr/>
          </p:nvSpPr>
          <p:spPr>
            <a:xfrm>
              <a:off x="5751575" y="1343875"/>
              <a:ext cx="1775" cy="850"/>
            </a:xfrm>
            <a:custGeom>
              <a:avLst/>
              <a:gdLst/>
              <a:ahLst/>
              <a:cxnLst/>
              <a:rect l="l" t="t" r="r" b="b"/>
              <a:pathLst>
                <a:path w="71" h="34" extrusionOk="0">
                  <a:moveTo>
                    <a:pt x="25" y="0"/>
                  </a:moveTo>
                  <a:cubicBezTo>
                    <a:pt x="22" y="0"/>
                    <a:pt x="18" y="0"/>
                    <a:pt x="14" y="1"/>
                  </a:cubicBezTo>
                  <a:cubicBezTo>
                    <a:pt x="0" y="5"/>
                    <a:pt x="0" y="11"/>
                    <a:pt x="11" y="22"/>
                  </a:cubicBezTo>
                  <a:cubicBezTo>
                    <a:pt x="21" y="29"/>
                    <a:pt x="33" y="34"/>
                    <a:pt x="44" y="34"/>
                  </a:cubicBezTo>
                  <a:cubicBezTo>
                    <a:pt x="48" y="34"/>
                    <a:pt x="52" y="33"/>
                    <a:pt x="56" y="32"/>
                  </a:cubicBezTo>
                  <a:cubicBezTo>
                    <a:pt x="67" y="29"/>
                    <a:pt x="70" y="19"/>
                    <a:pt x="56" y="11"/>
                  </a:cubicBezTo>
                  <a:cubicBezTo>
                    <a:pt x="48" y="4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8" name="Google Shape;2608;p28"/>
            <p:cNvSpPr/>
            <p:nvPr/>
          </p:nvSpPr>
          <p:spPr>
            <a:xfrm>
              <a:off x="5750450" y="1333900"/>
              <a:ext cx="1400" cy="1200"/>
            </a:xfrm>
            <a:custGeom>
              <a:avLst/>
              <a:gdLst/>
              <a:ahLst/>
              <a:cxnLst/>
              <a:rect l="l" t="t" r="r" b="b"/>
              <a:pathLst>
                <a:path w="56" h="48" extrusionOk="0">
                  <a:moveTo>
                    <a:pt x="48" y="1"/>
                  </a:moveTo>
                  <a:cubicBezTo>
                    <a:pt x="46" y="1"/>
                    <a:pt x="44" y="1"/>
                    <a:pt x="42" y="1"/>
                  </a:cubicBezTo>
                  <a:cubicBezTo>
                    <a:pt x="29" y="5"/>
                    <a:pt x="11" y="15"/>
                    <a:pt x="8" y="22"/>
                  </a:cubicBezTo>
                  <a:cubicBezTo>
                    <a:pt x="0" y="32"/>
                    <a:pt x="0" y="43"/>
                    <a:pt x="11" y="46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22" y="47"/>
                    <a:pt x="36" y="38"/>
                    <a:pt x="45" y="26"/>
                  </a:cubicBezTo>
                  <a:cubicBezTo>
                    <a:pt x="54" y="8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p28"/>
            <p:cNvSpPr/>
            <p:nvPr/>
          </p:nvSpPr>
          <p:spPr>
            <a:xfrm>
              <a:off x="5755150" y="1346900"/>
              <a:ext cx="2125" cy="1300"/>
            </a:xfrm>
            <a:custGeom>
              <a:avLst/>
              <a:gdLst/>
              <a:ahLst/>
              <a:cxnLst/>
              <a:rect l="l" t="t" r="r" b="b"/>
              <a:pathLst>
                <a:path w="85" h="52" extrusionOk="0">
                  <a:moveTo>
                    <a:pt x="70" y="1"/>
                  </a:moveTo>
                  <a:cubicBezTo>
                    <a:pt x="67" y="1"/>
                    <a:pt x="62" y="1"/>
                    <a:pt x="55" y="2"/>
                  </a:cubicBezTo>
                  <a:cubicBezTo>
                    <a:pt x="38" y="8"/>
                    <a:pt x="17" y="19"/>
                    <a:pt x="10" y="29"/>
                  </a:cubicBezTo>
                  <a:cubicBezTo>
                    <a:pt x="1" y="44"/>
                    <a:pt x="2" y="51"/>
                    <a:pt x="11" y="51"/>
                  </a:cubicBezTo>
                  <a:cubicBezTo>
                    <a:pt x="20" y="51"/>
                    <a:pt x="38" y="42"/>
                    <a:pt x="59" y="26"/>
                  </a:cubicBezTo>
                  <a:cubicBezTo>
                    <a:pt x="81" y="7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p28"/>
            <p:cNvSpPr/>
            <p:nvPr/>
          </p:nvSpPr>
          <p:spPr>
            <a:xfrm>
              <a:off x="5755575" y="1344875"/>
              <a:ext cx="1750" cy="975"/>
            </a:xfrm>
            <a:custGeom>
              <a:avLst/>
              <a:gdLst/>
              <a:ahLst/>
              <a:cxnLst/>
              <a:rect l="l" t="t" r="r" b="b"/>
              <a:pathLst>
                <a:path w="70" h="39" extrusionOk="0">
                  <a:moveTo>
                    <a:pt x="41" y="0"/>
                  </a:moveTo>
                  <a:cubicBezTo>
                    <a:pt x="36" y="0"/>
                    <a:pt x="30" y="1"/>
                    <a:pt x="24" y="3"/>
                  </a:cubicBezTo>
                  <a:cubicBezTo>
                    <a:pt x="7" y="6"/>
                    <a:pt x="0" y="17"/>
                    <a:pt x="11" y="27"/>
                  </a:cubicBezTo>
                  <a:cubicBezTo>
                    <a:pt x="22" y="33"/>
                    <a:pt x="36" y="39"/>
                    <a:pt x="46" y="39"/>
                  </a:cubicBezTo>
                  <a:cubicBezTo>
                    <a:pt x="49" y="39"/>
                    <a:pt x="51" y="38"/>
                    <a:pt x="52" y="38"/>
                  </a:cubicBezTo>
                  <a:cubicBezTo>
                    <a:pt x="62" y="34"/>
                    <a:pt x="69" y="24"/>
                    <a:pt x="66" y="13"/>
                  </a:cubicBezTo>
                  <a:cubicBezTo>
                    <a:pt x="63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p28"/>
            <p:cNvSpPr/>
            <p:nvPr/>
          </p:nvSpPr>
          <p:spPr>
            <a:xfrm>
              <a:off x="5735550" y="1276150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10" y="1"/>
                  </a:moveTo>
                  <a:cubicBezTo>
                    <a:pt x="0" y="4"/>
                    <a:pt x="0" y="14"/>
                    <a:pt x="13" y="22"/>
                  </a:cubicBezTo>
                  <a:cubicBezTo>
                    <a:pt x="20" y="28"/>
                    <a:pt x="33" y="32"/>
                    <a:pt x="47" y="32"/>
                  </a:cubicBezTo>
                  <a:cubicBezTo>
                    <a:pt x="54" y="32"/>
                    <a:pt x="62" y="31"/>
                    <a:pt x="69" y="28"/>
                  </a:cubicBezTo>
                  <a:cubicBezTo>
                    <a:pt x="104" y="18"/>
                    <a:pt x="104" y="14"/>
                    <a:pt x="69" y="7"/>
                  </a:cubicBezTo>
                  <a:cubicBezTo>
                    <a:pt x="45" y="1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2" name="Google Shape;2612;p28"/>
            <p:cNvSpPr/>
            <p:nvPr/>
          </p:nvSpPr>
          <p:spPr>
            <a:xfrm>
              <a:off x="5737950" y="128402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9" y="0"/>
                  </a:moveTo>
                  <a:cubicBezTo>
                    <a:pt x="25" y="0"/>
                    <a:pt x="22" y="1"/>
                    <a:pt x="18" y="1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4"/>
                    <a:pt x="17" y="38"/>
                    <a:pt x="31" y="38"/>
                  </a:cubicBezTo>
                  <a:cubicBezTo>
                    <a:pt x="36" y="38"/>
                    <a:pt x="40" y="37"/>
                    <a:pt x="46" y="36"/>
                  </a:cubicBezTo>
                  <a:cubicBezTo>
                    <a:pt x="63" y="32"/>
                    <a:pt x="71" y="19"/>
                    <a:pt x="60" y="11"/>
                  </a:cubicBezTo>
                  <a:cubicBezTo>
                    <a:pt x="52" y="4"/>
                    <a:pt x="41" y="0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3" name="Google Shape;2613;p28"/>
            <p:cNvSpPr/>
            <p:nvPr/>
          </p:nvSpPr>
          <p:spPr>
            <a:xfrm>
              <a:off x="5758050" y="1346025"/>
              <a:ext cx="1925" cy="2450"/>
            </a:xfrm>
            <a:custGeom>
              <a:avLst/>
              <a:gdLst/>
              <a:ahLst/>
              <a:cxnLst/>
              <a:rect l="l" t="t" r="r" b="b"/>
              <a:pathLst>
                <a:path w="77" h="98" extrusionOk="0">
                  <a:moveTo>
                    <a:pt x="43" y="0"/>
                  </a:moveTo>
                  <a:cubicBezTo>
                    <a:pt x="37" y="0"/>
                    <a:pt x="30" y="6"/>
                    <a:pt x="23" y="16"/>
                  </a:cubicBezTo>
                  <a:cubicBezTo>
                    <a:pt x="0" y="44"/>
                    <a:pt x="7" y="97"/>
                    <a:pt x="33" y="97"/>
                  </a:cubicBezTo>
                  <a:cubicBezTo>
                    <a:pt x="35" y="97"/>
                    <a:pt x="38" y="97"/>
                    <a:pt x="40" y="96"/>
                  </a:cubicBezTo>
                  <a:cubicBezTo>
                    <a:pt x="50" y="96"/>
                    <a:pt x="50" y="78"/>
                    <a:pt x="37" y="64"/>
                  </a:cubicBezTo>
                  <a:cubicBezTo>
                    <a:pt x="23" y="43"/>
                    <a:pt x="23" y="37"/>
                    <a:pt x="50" y="37"/>
                  </a:cubicBezTo>
                  <a:cubicBezTo>
                    <a:pt x="54" y="37"/>
                    <a:pt x="57" y="38"/>
                    <a:pt x="59" y="38"/>
                  </a:cubicBezTo>
                  <a:cubicBezTo>
                    <a:pt x="73" y="38"/>
                    <a:pt x="76" y="31"/>
                    <a:pt x="64" y="16"/>
                  </a:cubicBezTo>
                  <a:cubicBezTo>
                    <a:pt x="57" y="6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p28"/>
            <p:cNvSpPr/>
            <p:nvPr/>
          </p:nvSpPr>
          <p:spPr>
            <a:xfrm>
              <a:off x="5760850" y="1346600"/>
              <a:ext cx="1775" cy="975"/>
            </a:xfrm>
            <a:custGeom>
              <a:avLst/>
              <a:gdLst/>
              <a:ahLst/>
              <a:cxnLst/>
              <a:rect l="l" t="t" r="r" b="b"/>
              <a:pathLst>
                <a:path w="71" h="39" extrusionOk="0">
                  <a:moveTo>
                    <a:pt x="57" y="1"/>
                  </a:moveTo>
                  <a:cubicBezTo>
                    <a:pt x="51" y="1"/>
                    <a:pt x="43" y="1"/>
                    <a:pt x="32" y="3"/>
                  </a:cubicBezTo>
                  <a:cubicBezTo>
                    <a:pt x="15" y="11"/>
                    <a:pt x="1" y="20"/>
                    <a:pt x="4" y="31"/>
                  </a:cubicBezTo>
                  <a:cubicBezTo>
                    <a:pt x="6" y="36"/>
                    <a:pt x="11" y="39"/>
                    <a:pt x="18" y="39"/>
                  </a:cubicBezTo>
                  <a:cubicBezTo>
                    <a:pt x="24" y="39"/>
                    <a:pt x="32" y="36"/>
                    <a:pt x="39" y="31"/>
                  </a:cubicBezTo>
                  <a:cubicBezTo>
                    <a:pt x="56" y="20"/>
                    <a:pt x="70" y="6"/>
                    <a:pt x="66" y="3"/>
                  </a:cubicBezTo>
                  <a:cubicBezTo>
                    <a:pt x="66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p28"/>
            <p:cNvSpPr/>
            <p:nvPr/>
          </p:nvSpPr>
          <p:spPr>
            <a:xfrm>
              <a:off x="5739600" y="12759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2"/>
                    <a:pt x="39" y="4"/>
                  </a:cubicBezTo>
                  <a:cubicBezTo>
                    <a:pt x="15" y="11"/>
                    <a:pt x="0" y="18"/>
                    <a:pt x="11" y="21"/>
                  </a:cubicBezTo>
                  <a:cubicBezTo>
                    <a:pt x="14" y="22"/>
                    <a:pt x="17" y="23"/>
                    <a:pt x="20" y="23"/>
                  </a:cubicBezTo>
                  <a:cubicBezTo>
                    <a:pt x="30" y="23"/>
                    <a:pt x="43" y="19"/>
                    <a:pt x="56" y="11"/>
                  </a:cubicBezTo>
                  <a:cubicBezTo>
                    <a:pt x="65" y="4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p28"/>
            <p:cNvSpPr/>
            <p:nvPr/>
          </p:nvSpPr>
          <p:spPr>
            <a:xfrm>
              <a:off x="5762775" y="1346700"/>
              <a:ext cx="4350" cy="2875"/>
            </a:xfrm>
            <a:custGeom>
              <a:avLst/>
              <a:gdLst/>
              <a:ahLst/>
              <a:cxnLst/>
              <a:rect l="l" t="t" r="r" b="b"/>
              <a:pathLst>
                <a:path w="174" h="115" extrusionOk="0">
                  <a:moveTo>
                    <a:pt x="52" y="0"/>
                  </a:moveTo>
                  <a:cubicBezTo>
                    <a:pt x="46" y="0"/>
                    <a:pt x="41" y="1"/>
                    <a:pt x="35" y="2"/>
                  </a:cubicBezTo>
                  <a:cubicBezTo>
                    <a:pt x="0" y="10"/>
                    <a:pt x="31" y="44"/>
                    <a:pt x="83" y="55"/>
                  </a:cubicBezTo>
                  <a:cubicBezTo>
                    <a:pt x="114" y="61"/>
                    <a:pt x="132" y="72"/>
                    <a:pt x="128" y="86"/>
                  </a:cubicBezTo>
                  <a:cubicBezTo>
                    <a:pt x="125" y="96"/>
                    <a:pt x="135" y="106"/>
                    <a:pt x="153" y="114"/>
                  </a:cubicBezTo>
                  <a:cubicBezTo>
                    <a:pt x="155" y="114"/>
                    <a:pt x="157" y="114"/>
                    <a:pt x="159" y="114"/>
                  </a:cubicBezTo>
                  <a:cubicBezTo>
                    <a:pt x="173" y="114"/>
                    <a:pt x="171" y="102"/>
                    <a:pt x="149" y="69"/>
                  </a:cubicBezTo>
                  <a:cubicBezTo>
                    <a:pt x="119" y="24"/>
                    <a:pt x="85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p28"/>
            <p:cNvSpPr/>
            <p:nvPr/>
          </p:nvSpPr>
          <p:spPr>
            <a:xfrm>
              <a:off x="5742125" y="1276150"/>
              <a:ext cx="5975" cy="1225"/>
            </a:xfrm>
            <a:custGeom>
              <a:avLst/>
              <a:gdLst/>
              <a:ahLst/>
              <a:cxnLst/>
              <a:rect l="l" t="t" r="r" b="b"/>
              <a:pathLst>
                <a:path w="239" h="49" extrusionOk="0">
                  <a:moveTo>
                    <a:pt x="106" y="0"/>
                  </a:moveTo>
                  <a:cubicBezTo>
                    <a:pt x="99" y="0"/>
                    <a:pt x="91" y="1"/>
                    <a:pt x="83" y="1"/>
                  </a:cubicBezTo>
                  <a:cubicBezTo>
                    <a:pt x="38" y="4"/>
                    <a:pt x="0" y="11"/>
                    <a:pt x="3" y="18"/>
                  </a:cubicBezTo>
                  <a:cubicBezTo>
                    <a:pt x="7" y="34"/>
                    <a:pt x="116" y="49"/>
                    <a:pt x="180" y="49"/>
                  </a:cubicBezTo>
                  <a:cubicBezTo>
                    <a:pt x="202" y="49"/>
                    <a:pt x="219" y="47"/>
                    <a:pt x="222" y="42"/>
                  </a:cubicBezTo>
                  <a:cubicBezTo>
                    <a:pt x="238" y="17"/>
                    <a:pt x="185" y="0"/>
                    <a:pt x="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8" name="Google Shape;2618;p28"/>
            <p:cNvSpPr/>
            <p:nvPr/>
          </p:nvSpPr>
          <p:spPr>
            <a:xfrm>
              <a:off x="5745425" y="1285450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38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2" y="23"/>
                    <a:pt x="61" y="23"/>
                  </a:cubicBezTo>
                  <a:cubicBezTo>
                    <a:pt x="67" y="23"/>
                    <a:pt x="72" y="21"/>
                    <a:pt x="73" y="17"/>
                  </a:cubicBezTo>
                  <a:cubicBezTo>
                    <a:pt x="80" y="10"/>
                    <a:pt x="63" y="4"/>
                    <a:pt x="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p28"/>
            <p:cNvSpPr/>
            <p:nvPr/>
          </p:nvSpPr>
          <p:spPr>
            <a:xfrm>
              <a:off x="5759725" y="1326525"/>
              <a:ext cx="1950" cy="600"/>
            </a:xfrm>
            <a:custGeom>
              <a:avLst/>
              <a:gdLst/>
              <a:ahLst/>
              <a:cxnLst/>
              <a:rect l="l" t="t" r="r" b="b"/>
              <a:pathLst>
                <a:path w="78" h="24" extrusionOk="0">
                  <a:moveTo>
                    <a:pt x="15" y="0"/>
                  </a:moveTo>
                  <a:cubicBezTo>
                    <a:pt x="1" y="0"/>
                    <a:pt x="4" y="5"/>
                    <a:pt x="25" y="15"/>
                  </a:cubicBezTo>
                  <a:cubicBezTo>
                    <a:pt x="36" y="21"/>
                    <a:pt x="47" y="24"/>
                    <a:pt x="56" y="24"/>
                  </a:cubicBezTo>
                  <a:cubicBezTo>
                    <a:pt x="63" y="24"/>
                    <a:pt x="68" y="22"/>
                    <a:pt x="70" y="18"/>
                  </a:cubicBezTo>
                  <a:cubicBezTo>
                    <a:pt x="77" y="12"/>
                    <a:pt x="60" y="2"/>
                    <a:pt x="36" y="2"/>
                  </a:cubicBezTo>
                  <a:cubicBezTo>
                    <a:pt x="27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28"/>
            <p:cNvSpPr/>
            <p:nvPr/>
          </p:nvSpPr>
          <p:spPr>
            <a:xfrm>
              <a:off x="5745425" y="1279000"/>
              <a:ext cx="2525" cy="1100"/>
            </a:xfrm>
            <a:custGeom>
              <a:avLst/>
              <a:gdLst/>
              <a:ahLst/>
              <a:cxnLst/>
              <a:rect l="l" t="t" r="r" b="b"/>
              <a:pathLst>
                <a:path w="101" h="44" extrusionOk="0">
                  <a:moveTo>
                    <a:pt x="14" y="0"/>
                  </a:moveTo>
                  <a:cubicBezTo>
                    <a:pt x="11" y="0"/>
                    <a:pt x="9" y="0"/>
                    <a:pt x="7" y="1"/>
                  </a:cubicBezTo>
                  <a:cubicBezTo>
                    <a:pt x="1" y="4"/>
                    <a:pt x="7" y="15"/>
                    <a:pt x="31" y="25"/>
                  </a:cubicBezTo>
                  <a:cubicBezTo>
                    <a:pt x="49" y="37"/>
                    <a:pt x="68" y="43"/>
                    <a:pt x="81" y="43"/>
                  </a:cubicBezTo>
                  <a:cubicBezTo>
                    <a:pt x="83" y="43"/>
                    <a:pt x="85" y="43"/>
                    <a:pt x="87" y="43"/>
                  </a:cubicBezTo>
                  <a:cubicBezTo>
                    <a:pt x="100" y="39"/>
                    <a:pt x="90" y="29"/>
                    <a:pt x="66" y="18"/>
                  </a:cubicBezTo>
                  <a:cubicBezTo>
                    <a:pt x="46" y="7"/>
                    <a:pt x="26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p28"/>
            <p:cNvSpPr/>
            <p:nvPr/>
          </p:nvSpPr>
          <p:spPr>
            <a:xfrm>
              <a:off x="5767375" y="1347475"/>
              <a:ext cx="15950" cy="3775"/>
            </a:xfrm>
            <a:custGeom>
              <a:avLst/>
              <a:gdLst/>
              <a:ahLst/>
              <a:cxnLst/>
              <a:rect l="l" t="t" r="r" b="b"/>
              <a:pathLst>
                <a:path w="638" h="151" extrusionOk="0">
                  <a:moveTo>
                    <a:pt x="86" y="1"/>
                  </a:moveTo>
                  <a:cubicBezTo>
                    <a:pt x="77" y="1"/>
                    <a:pt x="68" y="2"/>
                    <a:pt x="59" y="3"/>
                  </a:cubicBezTo>
                  <a:cubicBezTo>
                    <a:pt x="0" y="19"/>
                    <a:pt x="27" y="76"/>
                    <a:pt x="86" y="76"/>
                  </a:cubicBezTo>
                  <a:cubicBezTo>
                    <a:pt x="89" y="76"/>
                    <a:pt x="93" y="76"/>
                    <a:pt x="97" y="75"/>
                  </a:cubicBezTo>
                  <a:cubicBezTo>
                    <a:pt x="102" y="75"/>
                    <a:pt x="107" y="75"/>
                    <a:pt x="113" y="75"/>
                  </a:cubicBezTo>
                  <a:cubicBezTo>
                    <a:pt x="139" y="75"/>
                    <a:pt x="167" y="81"/>
                    <a:pt x="184" y="90"/>
                  </a:cubicBezTo>
                  <a:cubicBezTo>
                    <a:pt x="204" y="101"/>
                    <a:pt x="225" y="106"/>
                    <a:pt x="239" y="106"/>
                  </a:cubicBezTo>
                  <a:cubicBezTo>
                    <a:pt x="256" y="106"/>
                    <a:pt x="263" y="99"/>
                    <a:pt x="247" y="86"/>
                  </a:cubicBezTo>
                  <a:cubicBezTo>
                    <a:pt x="227" y="71"/>
                    <a:pt x="233" y="63"/>
                    <a:pt x="250" y="63"/>
                  </a:cubicBezTo>
                  <a:cubicBezTo>
                    <a:pt x="264" y="63"/>
                    <a:pt x="285" y="68"/>
                    <a:pt x="305" y="80"/>
                  </a:cubicBezTo>
                  <a:cubicBezTo>
                    <a:pt x="318" y="87"/>
                    <a:pt x="335" y="91"/>
                    <a:pt x="353" y="91"/>
                  </a:cubicBezTo>
                  <a:cubicBezTo>
                    <a:pt x="370" y="91"/>
                    <a:pt x="388" y="87"/>
                    <a:pt x="406" y="80"/>
                  </a:cubicBezTo>
                  <a:cubicBezTo>
                    <a:pt x="423" y="73"/>
                    <a:pt x="437" y="70"/>
                    <a:pt x="447" y="70"/>
                  </a:cubicBezTo>
                  <a:cubicBezTo>
                    <a:pt x="460" y="70"/>
                    <a:pt x="468" y="75"/>
                    <a:pt x="471" y="86"/>
                  </a:cubicBezTo>
                  <a:cubicBezTo>
                    <a:pt x="478" y="98"/>
                    <a:pt x="471" y="105"/>
                    <a:pt x="459" y="105"/>
                  </a:cubicBezTo>
                  <a:cubicBezTo>
                    <a:pt x="456" y="105"/>
                    <a:pt x="454" y="104"/>
                    <a:pt x="451" y="104"/>
                  </a:cubicBezTo>
                  <a:cubicBezTo>
                    <a:pt x="445" y="103"/>
                    <a:pt x="442" y="102"/>
                    <a:pt x="439" y="102"/>
                  </a:cubicBezTo>
                  <a:cubicBezTo>
                    <a:pt x="431" y="102"/>
                    <a:pt x="433" y="106"/>
                    <a:pt x="444" y="114"/>
                  </a:cubicBezTo>
                  <a:cubicBezTo>
                    <a:pt x="452" y="122"/>
                    <a:pt x="462" y="126"/>
                    <a:pt x="469" y="126"/>
                  </a:cubicBezTo>
                  <a:cubicBezTo>
                    <a:pt x="474" y="126"/>
                    <a:pt x="478" y="124"/>
                    <a:pt x="479" y="121"/>
                  </a:cubicBezTo>
                  <a:cubicBezTo>
                    <a:pt x="480" y="119"/>
                    <a:pt x="483" y="118"/>
                    <a:pt x="489" y="118"/>
                  </a:cubicBezTo>
                  <a:cubicBezTo>
                    <a:pt x="503" y="118"/>
                    <a:pt x="530" y="125"/>
                    <a:pt x="555" y="135"/>
                  </a:cubicBezTo>
                  <a:cubicBezTo>
                    <a:pt x="577" y="146"/>
                    <a:pt x="599" y="151"/>
                    <a:pt x="614" y="151"/>
                  </a:cubicBezTo>
                  <a:cubicBezTo>
                    <a:pt x="622" y="151"/>
                    <a:pt x="629" y="149"/>
                    <a:pt x="631" y="145"/>
                  </a:cubicBezTo>
                  <a:cubicBezTo>
                    <a:pt x="638" y="135"/>
                    <a:pt x="631" y="125"/>
                    <a:pt x="617" y="125"/>
                  </a:cubicBezTo>
                  <a:cubicBezTo>
                    <a:pt x="559" y="117"/>
                    <a:pt x="524" y="100"/>
                    <a:pt x="506" y="69"/>
                  </a:cubicBezTo>
                  <a:cubicBezTo>
                    <a:pt x="494" y="48"/>
                    <a:pt x="467" y="37"/>
                    <a:pt x="422" y="37"/>
                  </a:cubicBezTo>
                  <a:cubicBezTo>
                    <a:pt x="415" y="37"/>
                    <a:pt x="407" y="37"/>
                    <a:pt x="399" y="38"/>
                  </a:cubicBezTo>
                  <a:cubicBezTo>
                    <a:pt x="388" y="39"/>
                    <a:pt x="376" y="39"/>
                    <a:pt x="363" y="39"/>
                  </a:cubicBezTo>
                  <a:cubicBezTo>
                    <a:pt x="324" y="39"/>
                    <a:pt x="280" y="35"/>
                    <a:pt x="257" y="27"/>
                  </a:cubicBezTo>
                  <a:cubicBezTo>
                    <a:pt x="229" y="20"/>
                    <a:pt x="206" y="16"/>
                    <a:pt x="190" y="16"/>
                  </a:cubicBezTo>
                  <a:cubicBezTo>
                    <a:pt x="169" y="16"/>
                    <a:pt x="162" y="23"/>
                    <a:pt x="180" y="38"/>
                  </a:cubicBezTo>
                  <a:cubicBezTo>
                    <a:pt x="197" y="49"/>
                    <a:pt x="189" y="58"/>
                    <a:pt x="167" y="58"/>
                  </a:cubicBezTo>
                  <a:cubicBezTo>
                    <a:pt x="156" y="58"/>
                    <a:pt x="142" y="56"/>
                    <a:pt x="125" y="51"/>
                  </a:cubicBezTo>
                  <a:cubicBezTo>
                    <a:pt x="93" y="41"/>
                    <a:pt x="93" y="38"/>
                    <a:pt x="114" y="34"/>
                  </a:cubicBezTo>
                  <a:cubicBezTo>
                    <a:pt x="128" y="30"/>
                    <a:pt x="132" y="17"/>
                    <a:pt x="122" y="10"/>
                  </a:cubicBezTo>
                  <a:cubicBezTo>
                    <a:pt x="115" y="3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p28"/>
            <p:cNvSpPr/>
            <p:nvPr/>
          </p:nvSpPr>
          <p:spPr>
            <a:xfrm>
              <a:off x="5749225" y="128530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46" y="0"/>
                  </a:moveTo>
                  <a:cubicBezTo>
                    <a:pt x="43" y="0"/>
                    <a:pt x="39" y="1"/>
                    <a:pt x="36" y="2"/>
                  </a:cubicBezTo>
                  <a:cubicBezTo>
                    <a:pt x="15" y="6"/>
                    <a:pt x="1" y="13"/>
                    <a:pt x="1" y="16"/>
                  </a:cubicBezTo>
                  <a:cubicBezTo>
                    <a:pt x="4" y="20"/>
                    <a:pt x="22" y="30"/>
                    <a:pt x="46" y="40"/>
                  </a:cubicBezTo>
                  <a:cubicBezTo>
                    <a:pt x="59" y="46"/>
                    <a:pt x="68" y="48"/>
                    <a:pt x="74" y="48"/>
                  </a:cubicBezTo>
                  <a:cubicBezTo>
                    <a:pt x="84" y="48"/>
                    <a:pt x="84" y="41"/>
                    <a:pt x="78" y="23"/>
                  </a:cubicBezTo>
                  <a:cubicBezTo>
                    <a:pt x="74" y="10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p28"/>
            <p:cNvSpPr/>
            <p:nvPr/>
          </p:nvSpPr>
          <p:spPr>
            <a:xfrm>
              <a:off x="5749325" y="1279525"/>
              <a:ext cx="2625" cy="825"/>
            </a:xfrm>
            <a:custGeom>
              <a:avLst/>
              <a:gdLst/>
              <a:ahLst/>
              <a:cxnLst/>
              <a:rect l="l" t="t" r="r" b="b"/>
              <a:pathLst>
                <a:path w="105" h="33" extrusionOk="0">
                  <a:moveTo>
                    <a:pt x="11" y="1"/>
                  </a:moveTo>
                  <a:cubicBezTo>
                    <a:pt x="0" y="4"/>
                    <a:pt x="0" y="15"/>
                    <a:pt x="14" y="22"/>
                  </a:cubicBezTo>
                  <a:cubicBezTo>
                    <a:pt x="21" y="29"/>
                    <a:pt x="33" y="32"/>
                    <a:pt x="47" y="32"/>
                  </a:cubicBezTo>
                  <a:cubicBezTo>
                    <a:pt x="54" y="32"/>
                    <a:pt x="62" y="31"/>
                    <a:pt x="69" y="29"/>
                  </a:cubicBezTo>
                  <a:cubicBezTo>
                    <a:pt x="104" y="22"/>
                    <a:pt x="101" y="18"/>
                    <a:pt x="69" y="8"/>
                  </a:cubicBezTo>
                  <a:cubicBezTo>
                    <a:pt x="45" y="1"/>
                    <a:pt x="21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p28"/>
            <p:cNvSpPr/>
            <p:nvPr/>
          </p:nvSpPr>
          <p:spPr>
            <a:xfrm>
              <a:off x="5765550" y="1327725"/>
              <a:ext cx="1850" cy="600"/>
            </a:xfrm>
            <a:custGeom>
              <a:avLst/>
              <a:gdLst/>
              <a:ahLst/>
              <a:cxnLst/>
              <a:rect l="l" t="t" r="r" b="b"/>
              <a:pathLst>
                <a:path w="74" h="24" extrusionOk="0">
                  <a:moveTo>
                    <a:pt x="16" y="1"/>
                  </a:moveTo>
                  <a:cubicBezTo>
                    <a:pt x="0" y="1"/>
                    <a:pt x="4" y="5"/>
                    <a:pt x="28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4" y="23"/>
                    <a:pt x="68" y="22"/>
                    <a:pt x="70" y="19"/>
                  </a:cubicBezTo>
                  <a:cubicBezTo>
                    <a:pt x="73" y="9"/>
                    <a:pt x="59" y="2"/>
                    <a:pt x="35" y="2"/>
                  </a:cubicBezTo>
                  <a:cubicBezTo>
                    <a:pt x="27" y="1"/>
                    <a:pt x="20" y="1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28"/>
            <p:cNvSpPr/>
            <p:nvPr/>
          </p:nvSpPr>
          <p:spPr>
            <a:xfrm>
              <a:off x="5690600" y="1088600"/>
              <a:ext cx="1325" cy="775"/>
            </a:xfrm>
            <a:custGeom>
              <a:avLst/>
              <a:gdLst/>
              <a:ahLst/>
              <a:cxnLst/>
              <a:rect l="l" t="t" r="r" b="b"/>
              <a:pathLst>
                <a:path w="53" h="31" extrusionOk="0">
                  <a:moveTo>
                    <a:pt x="27" y="1"/>
                  </a:moveTo>
                  <a:cubicBezTo>
                    <a:pt x="25" y="1"/>
                    <a:pt x="23" y="1"/>
                    <a:pt x="21" y="1"/>
                  </a:cubicBezTo>
                  <a:cubicBezTo>
                    <a:pt x="8" y="6"/>
                    <a:pt x="0" y="9"/>
                    <a:pt x="0" y="16"/>
                  </a:cubicBezTo>
                  <a:cubicBezTo>
                    <a:pt x="0" y="19"/>
                    <a:pt x="15" y="26"/>
                    <a:pt x="29" y="30"/>
                  </a:cubicBezTo>
                  <a:cubicBezTo>
                    <a:pt x="31" y="30"/>
                    <a:pt x="33" y="31"/>
                    <a:pt x="35" y="31"/>
                  </a:cubicBezTo>
                  <a:cubicBezTo>
                    <a:pt x="45" y="31"/>
                    <a:pt x="52" y="25"/>
                    <a:pt x="49" y="16"/>
                  </a:cubicBezTo>
                  <a:cubicBezTo>
                    <a:pt x="46" y="7"/>
                    <a:pt x="36" y="1"/>
                    <a:pt x="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28"/>
            <p:cNvSpPr/>
            <p:nvPr/>
          </p:nvSpPr>
          <p:spPr>
            <a:xfrm>
              <a:off x="5692000" y="1092675"/>
              <a:ext cx="4350" cy="1275"/>
            </a:xfrm>
            <a:custGeom>
              <a:avLst/>
              <a:gdLst/>
              <a:ahLst/>
              <a:cxnLst/>
              <a:rect l="l" t="t" r="r" b="b"/>
              <a:pathLst>
                <a:path w="174" h="51" extrusionOk="0">
                  <a:moveTo>
                    <a:pt x="103" y="0"/>
                  </a:moveTo>
                  <a:cubicBezTo>
                    <a:pt x="85" y="0"/>
                    <a:pt x="64" y="3"/>
                    <a:pt x="42" y="9"/>
                  </a:cubicBezTo>
                  <a:cubicBezTo>
                    <a:pt x="18" y="16"/>
                    <a:pt x="0" y="30"/>
                    <a:pt x="3" y="40"/>
                  </a:cubicBezTo>
                  <a:cubicBezTo>
                    <a:pt x="5" y="46"/>
                    <a:pt x="11" y="50"/>
                    <a:pt x="17" y="50"/>
                  </a:cubicBezTo>
                  <a:cubicBezTo>
                    <a:pt x="22" y="50"/>
                    <a:pt x="27" y="48"/>
                    <a:pt x="31" y="43"/>
                  </a:cubicBezTo>
                  <a:cubicBezTo>
                    <a:pt x="36" y="38"/>
                    <a:pt x="49" y="36"/>
                    <a:pt x="64" y="36"/>
                  </a:cubicBezTo>
                  <a:cubicBezTo>
                    <a:pt x="79" y="36"/>
                    <a:pt x="97" y="38"/>
                    <a:pt x="114" y="43"/>
                  </a:cubicBezTo>
                  <a:cubicBezTo>
                    <a:pt x="135" y="48"/>
                    <a:pt x="149" y="50"/>
                    <a:pt x="158" y="50"/>
                  </a:cubicBezTo>
                  <a:cubicBezTo>
                    <a:pt x="172" y="50"/>
                    <a:pt x="174" y="44"/>
                    <a:pt x="170" y="30"/>
                  </a:cubicBezTo>
                  <a:cubicBezTo>
                    <a:pt x="166" y="11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28"/>
            <p:cNvSpPr/>
            <p:nvPr/>
          </p:nvSpPr>
          <p:spPr>
            <a:xfrm>
              <a:off x="5753225" y="1279425"/>
              <a:ext cx="1400" cy="1275"/>
            </a:xfrm>
            <a:custGeom>
              <a:avLst/>
              <a:gdLst/>
              <a:ahLst/>
              <a:cxnLst/>
              <a:rect l="l" t="t" r="r" b="b"/>
              <a:pathLst>
                <a:path w="56" h="51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5"/>
                    <a:pt x="11" y="16"/>
                    <a:pt x="4" y="26"/>
                  </a:cubicBezTo>
                  <a:cubicBezTo>
                    <a:pt x="1" y="36"/>
                    <a:pt x="1" y="43"/>
                    <a:pt x="11" y="50"/>
                  </a:cubicBezTo>
                  <a:cubicBezTo>
                    <a:pt x="12" y="50"/>
                    <a:pt x="13" y="51"/>
                    <a:pt x="14" y="51"/>
                  </a:cubicBezTo>
                  <a:cubicBezTo>
                    <a:pt x="21" y="51"/>
                    <a:pt x="33" y="40"/>
                    <a:pt x="42" y="26"/>
                  </a:cubicBezTo>
                  <a:cubicBezTo>
                    <a:pt x="54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28"/>
            <p:cNvSpPr/>
            <p:nvPr/>
          </p:nvSpPr>
          <p:spPr>
            <a:xfrm>
              <a:off x="5754950" y="1285950"/>
              <a:ext cx="1825" cy="750"/>
            </a:xfrm>
            <a:custGeom>
              <a:avLst/>
              <a:gdLst/>
              <a:ahLst/>
              <a:cxnLst/>
              <a:rect l="l" t="t" r="r" b="b"/>
              <a:pathLst>
                <a:path w="73" h="30" extrusionOk="0">
                  <a:moveTo>
                    <a:pt x="49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1" y="8"/>
                    <a:pt x="1" y="14"/>
                    <a:pt x="1" y="18"/>
                  </a:cubicBezTo>
                  <a:cubicBezTo>
                    <a:pt x="1" y="22"/>
                    <a:pt x="18" y="28"/>
                    <a:pt x="39" y="28"/>
                  </a:cubicBezTo>
                  <a:cubicBezTo>
                    <a:pt x="43" y="29"/>
                    <a:pt x="46" y="29"/>
                    <a:pt x="49" y="29"/>
                  </a:cubicBezTo>
                  <a:cubicBezTo>
                    <a:pt x="64" y="29"/>
                    <a:pt x="73" y="23"/>
                    <a:pt x="70" y="14"/>
                  </a:cubicBezTo>
                  <a:cubicBezTo>
                    <a:pt x="68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28"/>
            <p:cNvSpPr/>
            <p:nvPr/>
          </p:nvSpPr>
          <p:spPr>
            <a:xfrm>
              <a:off x="5768125" y="1327900"/>
              <a:ext cx="1425" cy="775"/>
            </a:xfrm>
            <a:custGeom>
              <a:avLst/>
              <a:gdLst/>
              <a:ahLst/>
              <a:cxnLst/>
              <a:rect l="l" t="t" r="r" b="b"/>
              <a:pathLst>
                <a:path w="57" h="31" extrusionOk="0">
                  <a:moveTo>
                    <a:pt x="29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12" y="2"/>
                    <a:pt x="1" y="9"/>
                    <a:pt x="4" y="16"/>
                  </a:cubicBezTo>
                  <a:cubicBezTo>
                    <a:pt x="4" y="19"/>
                    <a:pt x="18" y="26"/>
                    <a:pt x="33" y="30"/>
                  </a:cubicBezTo>
                  <a:cubicBezTo>
                    <a:pt x="35" y="30"/>
                    <a:pt x="37" y="31"/>
                    <a:pt x="39" y="31"/>
                  </a:cubicBezTo>
                  <a:cubicBezTo>
                    <a:pt x="49" y="31"/>
                    <a:pt x="56" y="24"/>
                    <a:pt x="53" y="16"/>
                  </a:cubicBezTo>
                  <a:cubicBezTo>
                    <a:pt x="51" y="7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28"/>
            <p:cNvSpPr/>
            <p:nvPr/>
          </p:nvSpPr>
          <p:spPr>
            <a:xfrm>
              <a:off x="5754275" y="1276150"/>
              <a:ext cx="1325" cy="2025"/>
            </a:xfrm>
            <a:custGeom>
              <a:avLst/>
              <a:gdLst/>
              <a:ahLst/>
              <a:cxnLst/>
              <a:rect l="l" t="t" r="r" b="b"/>
              <a:pathLst>
                <a:path w="53" h="81" extrusionOk="0">
                  <a:moveTo>
                    <a:pt x="17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4" y="4"/>
                    <a:pt x="0" y="22"/>
                    <a:pt x="10" y="46"/>
                  </a:cubicBezTo>
                  <a:cubicBezTo>
                    <a:pt x="17" y="67"/>
                    <a:pt x="28" y="81"/>
                    <a:pt x="38" y="81"/>
                  </a:cubicBezTo>
                  <a:cubicBezTo>
                    <a:pt x="49" y="77"/>
                    <a:pt x="52" y="60"/>
                    <a:pt x="45" y="35"/>
                  </a:cubicBezTo>
                  <a:cubicBezTo>
                    <a:pt x="39" y="16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28"/>
            <p:cNvSpPr/>
            <p:nvPr/>
          </p:nvSpPr>
          <p:spPr>
            <a:xfrm>
              <a:off x="5756100" y="1279700"/>
              <a:ext cx="975" cy="1225"/>
            </a:xfrm>
            <a:custGeom>
              <a:avLst/>
              <a:gdLst/>
              <a:ahLst/>
              <a:cxnLst/>
              <a:rect l="l" t="t" r="r" b="b"/>
              <a:pathLst>
                <a:path w="39" h="49" extrusionOk="0">
                  <a:moveTo>
                    <a:pt x="15" y="0"/>
                  </a:moveTo>
                  <a:cubicBezTo>
                    <a:pt x="5" y="0"/>
                    <a:pt x="1" y="10"/>
                    <a:pt x="7" y="22"/>
                  </a:cubicBezTo>
                  <a:cubicBezTo>
                    <a:pt x="12" y="40"/>
                    <a:pt x="17" y="49"/>
                    <a:pt x="21" y="49"/>
                  </a:cubicBezTo>
                  <a:cubicBezTo>
                    <a:pt x="26" y="49"/>
                    <a:pt x="30" y="42"/>
                    <a:pt x="35" y="29"/>
                  </a:cubicBezTo>
                  <a:cubicBezTo>
                    <a:pt x="38" y="15"/>
                    <a:pt x="35" y="5"/>
                    <a:pt x="21" y="1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28"/>
            <p:cNvSpPr/>
            <p:nvPr/>
          </p:nvSpPr>
          <p:spPr>
            <a:xfrm>
              <a:off x="5772825" y="1329050"/>
              <a:ext cx="19275" cy="2925"/>
            </a:xfrm>
            <a:custGeom>
              <a:avLst/>
              <a:gdLst/>
              <a:ahLst/>
              <a:cxnLst/>
              <a:rect l="l" t="t" r="r" b="b"/>
              <a:pathLst>
                <a:path w="771" h="117" extrusionOk="0">
                  <a:moveTo>
                    <a:pt x="82" y="1"/>
                  </a:moveTo>
                  <a:cubicBezTo>
                    <a:pt x="56" y="1"/>
                    <a:pt x="36" y="3"/>
                    <a:pt x="29" y="8"/>
                  </a:cubicBezTo>
                  <a:cubicBezTo>
                    <a:pt x="0" y="26"/>
                    <a:pt x="4" y="29"/>
                    <a:pt x="39" y="36"/>
                  </a:cubicBezTo>
                  <a:cubicBezTo>
                    <a:pt x="45" y="36"/>
                    <a:pt x="51" y="37"/>
                    <a:pt x="57" y="37"/>
                  </a:cubicBezTo>
                  <a:cubicBezTo>
                    <a:pt x="76" y="37"/>
                    <a:pt x="94" y="33"/>
                    <a:pt x="101" y="26"/>
                  </a:cubicBezTo>
                  <a:cubicBezTo>
                    <a:pt x="106" y="21"/>
                    <a:pt x="110" y="19"/>
                    <a:pt x="114" y="19"/>
                  </a:cubicBezTo>
                  <a:cubicBezTo>
                    <a:pt x="119" y="19"/>
                    <a:pt x="123" y="23"/>
                    <a:pt x="125" y="29"/>
                  </a:cubicBezTo>
                  <a:cubicBezTo>
                    <a:pt x="128" y="36"/>
                    <a:pt x="137" y="42"/>
                    <a:pt x="150" y="42"/>
                  </a:cubicBezTo>
                  <a:cubicBezTo>
                    <a:pt x="155" y="42"/>
                    <a:pt x="161" y="41"/>
                    <a:pt x="167" y="39"/>
                  </a:cubicBezTo>
                  <a:cubicBezTo>
                    <a:pt x="170" y="38"/>
                    <a:pt x="175" y="38"/>
                    <a:pt x="181" y="38"/>
                  </a:cubicBezTo>
                  <a:cubicBezTo>
                    <a:pt x="210" y="38"/>
                    <a:pt x="264" y="45"/>
                    <a:pt x="316" y="56"/>
                  </a:cubicBezTo>
                  <a:cubicBezTo>
                    <a:pt x="361" y="66"/>
                    <a:pt x="397" y="72"/>
                    <a:pt x="415" y="72"/>
                  </a:cubicBezTo>
                  <a:cubicBezTo>
                    <a:pt x="424" y="72"/>
                    <a:pt x="429" y="70"/>
                    <a:pt x="427" y="67"/>
                  </a:cubicBezTo>
                  <a:cubicBezTo>
                    <a:pt x="427" y="65"/>
                    <a:pt x="430" y="63"/>
                    <a:pt x="434" y="63"/>
                  </a:cubicBezTo>
                  <a:cubicBezTo>
                    <a:pt x="443" y="63"/>
                    <a:pt x="459" y="68"/>
                    <a:pt x="479" y="77"/>
                  </a:cubicBezTo>
                  <a:cubicBezTo>
                    <a:pt x="494" y="85"/>
                    <a:pt x="511" y="88"/>
                    <a:pt x="525" y="88"/>
                  </a:cubicBezTo>
                  <a:cubicBezTo>
                    <a:pt x="537" y="88"/>
                    <a:pt x="547" y="86"/>
                    <a:pt x="552" y="81"/>
                  </a:cubicBezTo>
                  <a:cubicBezTo>
                    <a:pt x="557" y="78"/>
                    <a:pt x="562" y="76"/>
                    <a:pt x="567" y="76"/>
                  </a:cubicBezTo>
                  <a:cubicBezTo>
                    <a:pt x="573" y="76"/>
                    <a:pt x="578" y="78"/>
                    <a:pt x="580" y="84"/>
                  </a:cubicBezTo>
                  <a:cubicBezTo>
                    <a:pt x="582" y="90"/>
                    <a:pt x="586" y="94"/>
                    <a:pt x="592" y="94"/>
                  </a:cubicBezTo>
                  <a:cubicBezTo>
                    <a:pt x="596" y="94"/>
                    <a:pt x="600" y="92"/>
                    <a:pt x="604" y="88"/>
                  </a:cubicBezTo>
                  <a:cubicBezTo>
                    <a:pt x="608" y="84"/>
                    <a:pt x="613" y="83"/>
                    <a:pt x="621" y="83"/>
                  </a:cubicBezTo>
                  <a:cubicBezTo>
                    <a:pt x="635" y="83"/>
                    <a:pt x="656" y="90"/>
                    <a:pt x="677" y="101"/>
                  </a:cubicBezTo>
                  <a:cubicBezTo>
                    <a:pt x="694" y="111"/>
                    <a:pt x="710" y="116"/>
                    <a:pt x="724" y="116"/>
                  </a:cubicBezTo>
                  <a:cubicBezTo>
                    <a:pt x="735" y="116"/>
                    <a:pt x="744" y="113"/>
                    <a:pt x="750" y="105"/>
                  </a:cubicBezTo>
                  <a:cubicBezTo>
                    <a:pt x="771" y="88"/>
                    <a:pt x="729" y="74"/>
                    <a:pt x="607" y="56"/>
                  </a:cubicBezTo>
                  <a:cubicBezTo>
                    <a:pt x="547" y="50"/>
                    <a:pt x="491" y="46"/>
                    <a:pt x="457" y="46"/>
                  </a:cubicBezTo>
                  <a:cubicBezTo>
                    <a:pt x="438" y="46"/>
                    <a:pt x="426" y="47"/>
                    <a:pt x="424" y="50"/>
                  </a:cubicBezTo>
                  <a:cubicBezTo>
                    <a:pt x="419" y="53"/>
                    <a:pt x="412" y="54"/>
                    <a:pt x="403" y="54"/>
                  </a:cubicBezTo>
                  <a:cubicBezTo>
                    <a:pt x="392" y="54"/>
                    <a:pt x="380" y="52"/>
                    <a:pt x="368" y="46"/>
                  </a:cubicBezTo>
                  <a:cubicBezTo>
                    <a:pt x="316" y="22"/>
                    <a:pt x="166" y="1"/>
                    <a:pt x="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28"/>
            <p:cNvSpPr/>
            <p:nvPr/>
          </p:nvSpPr>
          <p:spPr>
            <a:xfrm>
              <a:off x="5780925" y="134187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0"/>
                  </a:moveTo>
                  <a:cubicBezTo>
                    <a:pt x="1" y="0"/>
                    <a:pt x="6" y="5"/>
                    <a:pt x="27" y="15"/>
                  </a:cubicBezTo>
                  <a:cubicBezTo>
                    <a:pt x="36" y="21"/>
                    <a:pt x="47" y="23"/>
                    <a:pt x="55" y="23"/>
                  </a:cubicBezTo>
                  <a:cubicBezTo>
                    <a:pt x="62" y="23"/>
                    <a:pt x="67" y="22"/>
                    <a:pt x="68" y="19"/>
                  </a:cubicBezTo>
                  <a:cubicBezTo>
                    <a:pt x="75" y="12"/>
                    <a:pt x="58" y="1"/>
                    <a:pt x="34" y="1"/>
                  </a:cubicBezTo>
                  <a:cubicBezTo>
                    <a:pt x="26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28"/>
            <p:cNvSpPr/>
            <p:nvPr/>
          </p:nvSpPr>
          <p:spPr>
            <a:xfrm>
              <a:off x="5783875" y="135122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1"/>
                  </a:moveTo>
                  <a:cubicBezTo>
                    <a:pt x="0" y="1"/>
                    <a:pt x="5" y="5"/>
                    <a:pt x="27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5" y="23"/>
                    <a:pt x="70" y="22"/>
                    <a:pt x="72" y="20"/>
                  </a:cubicBezTo>
                  <a:cubicBezTo>
                    <a:pt x="75" y="13"/>
                    <a:pt x="58" y="2"/>
                    <a:pt x="34" y="2"/>
                  </a:cubicBezTo>
                  <a:cubicBezTo>
                    <a:pt x="26" y="1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28"/>
            <p:cNvSpPr/>
            <p:nvPr/>
          </p:nvSpPr>
          <p:spPr>
            <a:xfrm>
              <a:off x="5702825" y="1089200"/>
              <a:ext cx="2850" cy="875"/>
            </a:xfrm>
            <a:custGeom>
              <a:avLst/>
              <a:gdLst/>
              <a:ahLst/>
              <a:cxnLst/>
              <a:rect l="l" t="t" r="r" b="b"/>
              <a:pathLst>
                <a:path w="114" h="35" extrusionOk="0">
                  <a:moveTo>
                    <a:pt x="32" y="1"/>
                  </a:moveTo>
                  <a:cubicBezTo>
                    <a:pt x="26" y="1"/>
                    <a:pt x="19" y="1"/>
                    <a:pt x="14" y="2"/>
                  </a:cubicBezTo>
                  <a:cubicBezTo>
                    <a:pt x="1" y="6"/>
                    <a:pt x="14" y="19"/>
                    <a:pt x="43" y="27"/>
                  </a:cubicBezTo>
                  <a:cubicBezTo>
                    <a:pt x="58" y="32"/>
                    <a:pt x="73" y="35"/>
                    <a:pt x="85" y="35"/>
                  </a:cubicBezTo>
                  <a:cubicBezTo>
                    <a:pt x="94" y="35"/>
                    <a:pt x="102" y="33"/>
                    <a:pt x="105" y="30"/>
                  </a:cubicBezTo>
                  <a:cubicBezTo>
                    <a:pt x="113" y="15"/>
                    <a:pt x="66" y="1"/>
                    <a:pt x="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28"/>
            <p:cNvSpPr/>
            <p:nvPr/>
          </p:nvSpPr>
          <p:spPr>
            <a:xfrm>
              <a:off x="5784275" y="1342650"/>
              <a:ext cx="1325" cy="850"/>
            </a:xfrm>
            <a:custGeom>
              <a:avLst/>
              <a:gdLst/>
              <a:ahLst/>
              <a:cxnLst/>
              <a:rect l="l" t="t" r="r" b="b"/>
              <a:pathLst>
                <a:path w="53" h="34" extrusionOk="0">
                  <a:moveTo>
                    <a:pt x="17" y="1"/>
                  </a:moveTo>
                  <a:cubicBezTo>
                    <a:pt x="7" y="1"/>
                    <a:pt x="1" y="7"/>
                    <a:pt x="4" y="15"/>
                  </a:cubicBezTo>
                  <a:cubicBezTo>
                    <a:pt x="7" y="25"/>
                    <a:pt x="18" y="33"/>
                    <a:pt x="27" y="33"/>
                  </a:cubicBezTo>
                  <a:cubicBezTo>
                    <a:pt x="29" y="33"/>
                    <a:pt x="30" y="33"/>
                    <a:pt x="32" y="33"/>
                  </a:cubicBezTo>
                  <a:cubicBezTo>
                    <a:pt x="45" y="29"/>
                    <a:pt x="53" y="23"/>
                    <a:pt x="53" y="15"/>
                  </a:cubicBezTo>
                  <a:cubicBezTo>
                    <a:pt x="53" y="12"/>
                    <a:pt x="39" y="5"/>
                    <a:pt x="24" y="2"/>
                  </a:cubicBezTo>
                  <a:cubicBezTo>
                    <a:pt x="22" y="1"/>
                    <a:pt x="19" y="1"/>
                    <a:pt x="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28"/>
            <p:cNvSpPr/>
            <p:nvPr/>
          </p:nvSpPr>
          <p:spPr>
            <a:xfrm>
              <a:off x="5770500" y="1289450"/>
              <a:ext cx="1650" cy="1325"/>
            </a:xfrm>
            <a:custGeom>
              <a:avLst/>
              <a:gdLst/>
              <a:ahLst/>
              <a:cxnLst/>
              <a:rect l="l" t="t" r="r" b="b"/>
              <a:pathLst>
                <a:path w="66" h="53" extrusionOk="0">
                  <a:moveTo>
                    <a:pt x="45" y="1"/>
                  </a:moveTo>
                  <a:cubicBezTo>
                    <a:pt x="42" y="1"/>
                    <a:pt x="38" y="1"/>
                    <a:pt x="34" y="3"/>
                  </a:cubicBezTo>
                  <a:cubicBezTo>
                    <a:pt x="0" y="10"/>
                    <a:pt x="0" y="44"/>
                    <a:pt x="38" y="52"/>
                  </a:cubicBezTo>
                  <a:cubicBezTo>
                    <a:pt x="40" y="52"/>
                    <a:pt x="42" y="52"/>
                    <a:pt x="43" y="52"/>
                  </a:cubicBezTo>
                  <a:cubicBezTo>
                    <a:pt x="54" y="52"/>
                    <a:pt x="63" y="42"/>
                    <a:pt x="63" y="28"/>
                  </a:cubicBezTo>
                  <a:cubicBezTo>
                    <a:pt x="65" y="11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28"/>
            <p:cNvSpPr/>
            <p:nvPr/>
          </p:nvSpPr>
          <p:spPr>
            <a:xfrm>
              <a:off x="5707650" y="1089300"/>
              <a:ext cx="3700" cy="1300"/>
            </a:xfrm>
            <a:custGeom>
              <a:avLst/>
              <a:gdLst/>
              <a:ahLst/>
              <a:cxnLst/>
              <a:rect l="l" t="t" r="r" b="b"/>
              <a:pathLst>
                <a:path w="148" h="52" extrusionOk="0">
                  <a:moveTo>
                    <a:pt x="27" y="1"/>
                  </a:moveTo>
                  <a:cubicBezTo>
                    <a:pt x="9" y="1"/>
                    <a:pt x="0" y="5"/>
                    <a:pt x="5" y="15"/>
                  </a:cubicBezTo>
                  <a:cubicBezTo>
                    <a:pt x="8" y="31"/>
                    <a:pt x="74" y="51"/>
                    <a:pt x="111" y="51"/>
                  </a:cubicBezTo>
                  <a:cubicBezTo>
                    <a:pt x="115" y="51"/>
                    <a:pt x="120" y="51"/>
                    <a:pt x="124" y="50"/>
                  </a:cubicBezTo>
                  <a:cubicBezTo>
                    <a:pt x="148" y="43"/>
                    <a:pt x="99" y="12"/>
                    <a:pt x="47" y="2"/>
                  </a:cubicBezTo>
                  <a:cubicBezTo>
                    <a:pt x="40" y="1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28"/>
            <p:cNvSpPr/>
            <p:nvPr/>
          </p:nvSpPr>
          <p:spPr>
            <a:xfrm>
              <a:off x="5790575" y="1350300"/>
              <a:ext cx="3275" cy="1600"/>
            </a:xfrm>
            <a:custGeom>
              <a:avLst/>
              <a:gdLst/>
              <a:ahLst/>
              <a:cxnLst/>
              <a:rect l="l" t="t" r="r" b="b"/>
              <a:pathLst>
                <a:path w="131" h="64" extrusionOk="0">
                  <a:moveTo>
                    <a:pt x="44" y="1"/>
                  </a:moveTo>
                  <a:cubicBezTo>
                    <a:pt x="32" y="1"/>
                    <a:pt x="22" y="8"/>
                    <a:pt x="12" y="22"/>
                  </a:cubicBezTo>
                  <a:cubicBezTo>
                    <a:pt x="3" y="37"/>
                    <a:pt x="0" y="45"/>
                    <a:pt x="6" y="45"/>
                  </a:cubicBezTo>
                  <a:cubicBezTo>
                    <a:pt x="11" y="45"/>
                    <a:pt x="21" y="40"/>
                    <a:pt x="36" y="29"/>
                  </a:cubicBezTo>
                  <a:cubicBezTo>
                    <a:pt x="45" y="23"/>
                    <a:pt x="52" y="20"/>
                    <a:pt x="57" y="20"/>
                  </a:cubicBezTo>
                  <a:cubicBezTo>
                    <a:pt x="64" y="20"/>
                    <a:pt x="68" y="26"/>
                    <a:pt x="68" y="36"/>
                  </a:cubicBezTo>
                  <a:cubicBezTo>
                    <a:pt x="71" y="50"/>
                    <a:pt x="85" y="63"/>
                    <a:pt x="102" y="63"/>
                  </a:cubicBezTo>
                  <a:cubicBezTo>
                    <a:pt x="130" y="63"/>
                    <a:pt x="130" y="60"/>
                    <a:pt x="99" y="32"/>
                  </a:cubicBezTo>
                  <a:cubicBezTo>
                    <a:pt x="76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28"/>
            <p:cNvSpPr/>
            <p:nvPr/>
          </p:nvSpPr>
          <p:spPr>
            <a:xfrm>
              <a:off x="5772475" y="1289125"/>
              <a:ext cx="1325" cy="1725"/>
            </a:xfrm>
            <a:custGeom>
              <a:avLst/>
              <a:gdLst/>
              <a:ahLst/>
              <a:cxnLst/>
              <a:rect l="l" t="t" r="r" b="b"/>
              <a:pathLst>
                <a:path w="53" h="69" extrusionOk="0">
                  <a:moveTo>
                    <a:pt x="46" y="1"/>
                  </a:moveTo>
                  <a:cubicBezTo>
                    <a:pt x="42" y="1"/>
                    <a:pt x="36" y="7"/>
                    <a:pt x="28" y="20"/>
                  </a:cubicBezTo>
                  <a:cubicBezTo>
                    <a:pt x="1" y="54"/>
                    <a:pt x="1" y="61"/>
                    <a:pt x="32" y="68"/>
                  </a:cubicBezTo>
                  <a:cubicBezTo>
                    <a:pt x="33" y="68"/>
                    <a:pt x="34" y="68"/>
                    <a:pt x="34" y="68"/>
                  </a:cubicBezTo>
                  <a:cubicBezTo>
                    <a:pt x="44" y="68"/>
                    <a:pt x="53" y="52"/>
                    <a:pt x="53" y="30"/>
                  </a:cubicBezTo>
                  <a:cubicBezTo>
                    <a:pt x="53" y="10"/>
                    <a:pt x="51" y="1"/>
                    <a:pt x="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28"/>
            <p:cNvSpPr/>
            <p:nvPr/>
          </p:nvSpPr>
          <p:spPr>
            <a:xfrm>
              <a:off x="5774500" y="1289675"/>
              <a:ext cx="4375" cy="1450"/>
            </a:xfrm>
            <a:custGeom>
              <a:avLst/>
              <a:gdLst/>
              <a:ahLst/>
              <a:cxnLst/>
              <a:rect l="l" t="t" r="r" b="b"/>
              <a:pathLst>
                <a:path w="175" h="58" extrusionOk="0">
                  <a:moveTo>
                    <a:pt x="62" y="0"/>
                  </a:moveTo>
                  <a:cubicBezTo>
                    <a:pt x="49" y="0"/>
                    <a:pt x="40" y="7"/>
                    <a:pt x="31" y="22"/>
                  </a:cubicBezTo>
                  <a:cubicBezTo>
                    <a:pt x="9" y="48"/>
                    <a:pt x="1" y="58"/>
                    <a:pt x="10" y="58"/>
                  </a:cubicBezTo>
                  <a:cubicBezTo>
                    <a:pt x="15" y="58"/>
                    <a:pt x="27" y="55"/>
                    <a:pt x="45" y="49"/>
                  </a:cubicBezTo>
                  <a:cubicBezTo>
                    <a:pt x="66" y="43"/>
                    <a:pt x="103" y="43"/>
                    <a:pt x="135" y="43"/>
                  </a:cubicBezTo>
                  <a:cubicBezTo>
                    <a:pt x="146" y="44"/>
                    <a:pt x="155" y="44"/>
                    <a:pt x="160" y="44"/>
                  </a:cubicBezTo>
                  <a:cubicBezTo>
                    <a:pt x="174" y="44"/>
                    <a:pt x="161" y="39"/>
                    <a:pt x="117" y="19"/>
                  </a:cubicBezTo>
                  <a:cubicBezTo>
                    <a:pt x="92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p28"/>
            <p:cNvSpPr/>
            <p:nvPr/>
          </p:nvSpPr>
          <p:spPr>
            <a:xfrm>
              <a:off x="5712375" y="1089750"/>
              <a:ext cx="2275" cy="1125"/>
            </a:xfrm>
            <a:custGeom>
              <a:avLst/>
              <a:gdLst/>
              <a:ahLst/>
              <a:cxnLst/>
              <a:rect l="l" t="t" r="r" b="b"/>
              <a:pathLst>
                <a:path w="91" h="45" extrusionOk="0">
                  <a:moveTo>
                    <a:pt x="60" y="1"/>
                  </a:moveTo>
                  <a:cubicBezTo>
                    <a:pt x="53" y="1"/>
                    <a:pt x="44" y="2"/>
                    <a:pt x="35" y="5"/>
                  </a:cubicBezTo>
                  <a:cubicBezTo>
                    <a:pt x="11" y="11"/>
                    <a:pt x="0" y="25"/>
                    <a:pt x="11" y="32"/>
                  </a:cubicBezTo>
                  <a:cubicBezTo>
                    <a:pt x="19" y="40"/>
                    <a:pt x="34" y="44"/>
                    <a:pt x="49" y="44"/>
                  </a:cubicBezTo>
                  <a:cubicBezTo>
                    <a:pt x="54" y="44"/>
                    <a:pt x="58" y="44"/>
                    <a:pt x="63" y="43"/>
                  </a:cubicBezTo>
                  <a:cubicBezTo>
                    <a:pt x="80" y="35"/>
                    <a:pt x="90" y="25"/>
                    <a:pt x="87" y="15"/>
                  </a:cubicBezTo>
                  <a:cubicBezTo>
                    <a:pt x="85" y="6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p28"/>
            <p:cNvSpPr/>
            <p:nvPr/>
          </p:nvSpPr>
          <p:spPr>
            <a:xfrm>
              <a:off x="5797975" y="1351425"/>
              <a:ext cx="4450" cy="925"/>
            </a:xfrm>
            <a:custGeom>
              <a:avLst/>
              <a:gdLst/>
              <a:ahLst/>
              <a:cxnLst/>
              <a:rect l="l" t="t" r="r" b="b"/>
              <a:pathLst>
                <a:path w="178" h="37" extrusionOk="0">
                  <a:moveTo>
                    <a:pt x="73" y="1"/>
                  </a:moveTo>
                  <a:cubicBezTo>
                    <a:pt x="28" y="1"/>
                    <a:pt x="1" y="5"/>
                    <a:pt x="4" y="15"/>
                  </a:cubicBezTo>
                  <a:cubicBezTo>
                    <a:pt x="4" y="26"/>
                    <a:pt x="28" y="32"/>
                    <a:pt x="49" y="32"/>
                  </a:cubicBezTo>
                  <a:cubicBezTo>
                    <a:pt x="73" y="32"/>
                    <a:pt x="115" y="32"/>
                    <a:pt x="139" y="36"/>
                  </a:cubicBezTo>
                  <a:cubicBezTo>
                    <a:pt x="147" y="36"/>
                    <a:pt x="153" y="37"/>
                    <a:pt x="158" y="37"/>
                  </a:cubicBezTo>
                  <a:cubicBezTo>
                    <a:pt x="174" y="37"/>
                    <a:pt x="178" y="32"/>
                    <a:pt x="168" y="22"/>
                  </a:cubicBezTo>
                  <a:cubicBezTo>
                    <a:pt x="157" y="12"/>
                    <a:pt x="115" y="5"/>
                    <a:pt x="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4" name="Google Shape;2644;p28"/>
            <p:cNvSpPr/>
            <p:nvPr/>
          </p:nvSpPr>
          <p:spPr>
            <a:xfrm>
              <a:off x="5779300" y="1289850"/>
              <a:ext cx="7775" cy="1925"/>
            </a:xfrm>
            <a:custGeom>
              <a:avLst/>
              <a:gdLst/>
              <a:ahLst/>
              <a:cxnLst/>
              <a:rect l="l" t="t" r="r" b="b"/>
              <a:pathLst>
                <a:path w="311" h="77" extrusionOk="0">
                  <a:moveTo>
                    <a:pt x="31" y="1"/>
                  </a:moveTo>
                  <a:cubicBezTo>
                    <a:pt x="2" y="1"/>
                    <a:pt x="1" y="7"/>
                    <a:pt x="15" y="22"/>
                  </a:cubicBezTo>
                  <a:cubicBezTo>
                    <a:pt x="26" y="36"/>
                    <a:pt x="64" y="42"/>
                    <a:pt x="103" y="42"/>
                  </a:cubicBezTo>
                  <a:cubicBezTo>
                    <a:pt x="107" y="42"/>
                    <a:pt x="112" y="42"/>
                    <a:pt x="116" y="42"/>
                  </a:cubicBezTo>
                  <a:cubicBezTo>
                    <a:pt x="147" y="42"/>
                    <a:pt x="177" y="50"/>
                    <a:pt x="189" y="60"/>
                  </a:cubicBezTo>
                  <a:cubicBezTo>
                    <a:pt x="197" y="70"/>
                    <a:pt x="216" y="77"/>
                    <a:pt x="236" y="77"/>
                  </a:cubicBezTo>
                  <a:cubicBezTo>
                    <a:pt x="244" y="77"/>
                    <a:pt x="251" y="76"/>
                    <a:pt x="258" y="74"/>
                  </a:cubicBezTo>
                  <a:lnTo>
                    <a:pt x="311" y="60"/>
                  </a:lnTo>
                  <a:lnTo>
                    <a:pt x="244" y="36"/>
                  </a:lnTo>
                  <a:cubicBezTo>
                    <a:pt x="207" y="22"/>
                    <a:pt x="133" y="7"/>
                    <a:pt x="85" y="4"/>
                  </a:cubicBezTo>
                  <a:cubicBezTo>
                    <a:pt x="61" y="2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5" name="Google Shape;2645;p28"/>
            <p:cNvSpPr/>
            <p:nvPr/>
          </p:nvSpPr>
          <p:spPr>
            <a:xfrm>
              <a:off x="5792350" y="1331925"/>
              <a:ext cx="4275" cy="1225"/>
            </a:xfrm>
            <a:custGeom>
              <a:avLst/>
              <a:gdLst/>
              <a:ahLst/>
              <a:cxnLst/>
              <a:rect l="l" t="t" r="r" b="b"/>
              <a:pathLst>
                <a:path w="171" h="49" extrusionOk="0">
                  <a:moveTo>
                    <a:pt x="49" y="0"/>
                  </a:moveTo>
                  <a:cubicBezTo>
                    <a:pt x="39" y="0"/>
                    <a:pt x="32" y="2"/>
                    <a:pt x="28" y="7"/>
                  </a:cubicBezTo>
                  <a:cubicBezTo>
                    <a:pt x="0" y="31"/>
                    <a:pt x="31" y="49"/>
                    <a:pt x="111" y="49"/>
                  </a:cubicBezTo>
                  <a:lnTo>
                    <a:pt x="170" y="49"/>
                  </a:lnTo>
                  <a:lnTo>
                    <a:pt x="108" y="18"/>
                  </a:lnTo>
                  <a:cubicBezTo>
                    <a:pt x="88" y="7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6" name="Google Shape;2646;p28"/>
            <p:cNvSpPr/>
            <p:nvPr/>
          </p:nvSpPr>
          <p:spPr>
            <a:xfrm>
              <a:off x="5716975" y="1090275"/>
              <a:ext cx="2650" cy="725"/>
            </a:xfrm>
            <a:custGeom>
              <a:avLst/>
              <a:gdLst/>
              <a:ahLst/>
              <a:cxnLst/>
              <a:rect l="l" t="t" r="r" b="b"/>
              <a:pathLst>
                <a:path w="106" h="29" extrusionOk="0">
                  <a:moveTo>
                    <a:pt x="58" y="0"/>
                  </a:moveTo>
                  <a:cubicBezTo>
                    <a:pt x="50" y="0"/>
                    <a:pt x="41" y="2"/>
                    <a:pt x="31" y="4"/>
                  </a:cubicBezTo>
                  <a:cubicBezTo>
                    <a:pt x="0" y="11"/>
                    <a:pt x="0" y="14"/>
                    <a:pt x="35" y="22"/>
                  </a:cubicBezTo>
                  <a:cubicBezTo>
                    <a:pt x="53" y="27"/>
                    <a:pt x="69" y="29"/>
                    <a:pt x="80" y="29"/>
                  </a:cubicBezTo>
                  <a:cubicBezTo>
                    <a:pt x="100" y="29"/>
                    <a:pt x="106" y="21"/>
                    <a:pt x="90" y="8"/>
                  </a:cubicBezTo>
                  <a:cubicBezTo>
                    <a:pt x="84" y="4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7" name="Google Shape;2647;p28"/>
            <p:cNvSpPr/>
            <p:nvPr/>
          </p:nvSpPr>
          <p:spPr>
            <a:xfrm>
              <a:off x="5803700" y="1351750"/>
              <a:ext cx="3850" cy="2075"/>
            </a:xfrm>
            <a:custGeom>
              <a:avLst/>
              <a:gdLst/>
              <a:ahLst/>
              <a:cxnLst/>
              <a:rect l="l" t="t" r="r" b="b"/>
              <a:pathLst>
                <a:path w="154" h="83" extrusionOk="0">
                  <a:moveTo>
                    <a:pt x="49" y="0"/>
                  </a:moveTo>
                  <a:cubicBezTo>
                    <a:pt x="44" y="0"/>
                    <a:pt x="39" y="1"/>
                    <a:pt x="35" y="2"/>
                  </a:cubicBezTo>
                  <a:cubicBezTo>
                    <a:pt x="11" y="5"/>
                    <a:pt x="1" y="19"/>
                    <a:pt x="14" y="26"/>
                  </a:cubicBezTo>
                  <a:cubicBezTo>
                    <a:pt x="22" y="34"/>
                    <a:pt x="38" y="38"/>
                    <a:pt x="53" y="38"/>
                  </a:cubicBezTo>
                  <a:cubicBezTo>
                    <a:pt x="58" y="38"/>
                    <a:pt x="62" y="38"/>
                    <a:pt x="67" y="37"/>
                  </a:cubicBezTo>
                  <a:cubicBezTo>
                    <a:pt x="71" y="35"/>
                    <a:pt x="74" y="34"/>
                    <a:pt x="78" y="34"/>
                  </a:cubicBezTo>
                  <a:cubicBezTo>
                    <a:pt x="91" y="34"/>
                    <a:pt x="103" y="44"/>
                    <a:pt x="108" y="58"/>
                  </a:cubicBezTo>
                  <a:cubicBezTo>
                    <a:pt x="111" y="73"/>
                    <a:pt x="122" y="82"/>
                    <a:pt x="134" y="82"/>
                  </a:cubicBezTo>
                  <a:cubicBezTo>
                    <a:pt x="136" y="82"/>
                    <a:pt x="137" y="82"/>
                    <a:pt x="139" y="82"/>
                  </a:cubicBezTo>
                  <a:cubicBezTo>
                    <a:pt x="153" y="78"/>
                    <a:pt x="143" y="58"/>
                    <a:pt x="118" y="33"/>
                  </a:cubicBezTo>
                  <a:cubicBezTo>
                    <a:pt x="101" y="13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8" name="Google Shape;2648;p28"/>
            <p:cNvSpPr/>
            <p:nvPr/>
          </p:nvSpPr>
          <p:spPr>
            <a:xfrm>
              <a:off x="5798075" y="1332250"/>
              <a:ext cx="3175" cy="800"/>
            </a:xfrm>
            <a:custGeom>
              <a:avLst/>
              <a:gdLst/>
              <a:ahLst/>
              <a:cxnLst/>
              <a:rect l="l" t="t" r="r" b="b"/>
              <a:pathLst>
                <a:path w="127" h="32" extrusionOk="0">
                  <a:moveTo>
                    <a:pt x="41" y="0"/>
                  </a:moveTo>
                  <a:cubicBezTo>
                    <a:pt x="28" y="0"/>
                    <a:pt x="17" y="3"/>
                    <a:pt x="14" y="8"/>
                  </a:cubicBezTo>
                  <a:cubicBezTo>
                    <a:pt x="0" y="18"/>
                    <a:pt x="14" y="26"/>
                    <a:pt x="42" y="29"/>
                  </a:cubicBezTo>
                  <a:cubicBezTo>
                    <a:pt x="58" y="31"/>
                    <a:pt x="72" y="31"/>
                    <a:pt x="83" y="31"/>
                  </a:cubicBezTo>
                  <a:cubicBezTo>
                    <a:pt x="123" y="31"/>
                    <a:pt x="127" y="22"/>
                    <a:pt x="84" y="8"/>
                  </a:cubicBezTo>
                  <a:cubicBezTo>
                    <a:pt x="69" y="3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9" name="Google Shape;2649;p28"/>
            <p:cNvSpPr/>
            <p:nvPr/>
          </p:nvSpPr>
          <p:spPr>
            <a:xfrm>
              <a:off x="5786800" y="1290900"/>
              <a:ext cx="10175" cy="1675"/>
            </a:xfrm>
            <a:custGeom>
              <a:avLst/>
              <a:gdLst/>
              <a:ahLst/>
              <a:cxnLst/>
              <a:rect l="l" t="t" r="r" b="b"/>
              <a:pathLst>
                <a:path w="407" h="67" extrusionOk="0">
                  <a:moveTo>
                    <a:pt x="90" y="0"/>
                  </a:moveTo>
                  <a:cubicBezTo>
                    <a:pt x="83" y="0"/>
                    <a:pt x="74" y="1"/>
                    <a:pt x="66" y="4"/>
                  </a:cubicBezTo>
                  <a:cubicBezTo>
                    <a:pt x="0" y="21"/>
                    <a:pt x="18" y="28"/>
                    <a:pt x="136" y="45"/>
                  </a:cubicBezTo>
                  <a:cubicBezTo>
                    <a:pt x="244" y="60"/>
                    <a:pt x="311" y="67"/>
                    <a:pt x="350" y="67"/>
                  </a:cubicBezTo>
                  <a:cubicBezTo>
                    <a:pt x="378" y="67"/>
                    <a:pt x="391" y="63"/>
                    <a:pt x="396" y="56"/>
                  </a:cubicBezTo>
                  <a:cubicBezTo>
                    <a:pt x="407" y="40"/>
                    <a:pt x="343" y="16"/>
                    <a:pt x="308" y="16"/>
                  </a:cubicBezTo>
                  <a:cubicBezTo>
                    <a:pt x="299" y="16"/>
                    <a:pt x="292" y="18"/>
                    <a:pt x="288" y="21"/>
                  </a:cubicBezTo>
                  <a:cubicBezTo>
                    <a:pt x="284" y="26"/>
                    <a:pt x="279" y="28"/>
                    <a:pt x="276" y="28"/>
                  </a:cubicBezTo>
                  <a:cubicBezTo>
                    <a:pt x="270" y="28"/>
                    <a:pt x="266" y="24"/>
                    <a:pt x="264" y="18"/>
                  </a:cubicBezTo>
                  <a:cubicBezTo>
                    <a:pt x="262" y="12"/>
                    <a:pt x="250" y="8"/>
                    <a:pt x="233" y="8"/>
                  </a:cubicBezTo>
                  <a:cubicBezTo>
                    <a:pt x="220" y="8"/>
                    <a:pt x="206" y="10"/>
                    <a:pt x="191" y="14"/>
                  </a:cubicBezTo>
                  <a:cubicBezTo>
                    <a:pt x="175" y="19"/>
                    <a:pt x="160" y="21"/>
                    <a:pt x="148" y="21"/>
                  </a:cubicBezTo>
                  <a:cubicBezTo>
                    <a:pt x="131" y="21"/>
                    <a:pt x="120" y="17"/>
                    <a:pt x="118" y="11"/>
                  </a:cubicBezTo>
                  <a:cubicBezTo>
                    <a:pt x="116" y="4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0" name="Google Shape;2650;p28"/>
            <p:cNvSpPr/>
            <p:nvPr/>
          </p:nvSpPr>
          <p:spPr>
            <a:xfrm>
              <a:off x="5725225" y="1090550"/>
              <a:ext cx="1125" cy="1000"/>
            </a:xfrm>
            <a:custGeom>
              <a:avLst/>
              <a:gdLst/>
              <a:ahLst/>
              <a:cxnLst/>
              <a:rect l="l" t="t" r="r" b="b"/>
              <a:pathLst>
                <a:path w="45" h="40" extrusionOk="0">
                  <a:moveTo>
                    <a:pt x="30" y="1"/>
                  </a:moveTo>
                  <a:cubicBezTo>
                    <a:pt x="26" y="1"/>
                    <a:pt x="22" y="3"/>
                    <a:pt x="18" y="7"/>
                  </a:cubicBezTo>
                  <a:cubicBezTo>
                    <a:pt x="7" y="18"/>
                    <a:pt x="0" y="28"/>
                    <a:pt x="0" y="35"/>
                  </a:cubicBezTo>
                  <a:cubicBezTo>
                    <a:pt x="2" y="37"/>
                    <a:pt x="8" y="40"/>
                    <a:pt x="16" y="40"/>
                  </a:cubicBezTo>
                  <a:cubicBezTo>
                    <a:pt x="20" y="40"/>
                    <a:pt x="23" y="39"/>
                    <a:pt x="28" y="38"/>
                  </a:cubicBezTo>
                  <a:cubicBezTo>
                    <a:pt x="38" y="35"/>
                    <a:pt x="45" y="21"/>
                    <a:pt x="42" y="11"/>
                  </a:cubicBezTo>
                  <a:cubicBezTo>
                    <a:pt x="40" y="5"/>
                    <a:pt x="35" y="1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1" name="Google Shape;2651;p28"/>
            <p:cNvSpPr/>
            <p:nvPr/>
          </p:nvSpPr>
          <p:spPr>
            <a:xfrm>
              <a:off x="5804175" y="1332850"/>
              <a:ext cx="1975" cy="1100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13" y="1"/>
                  </a:moveTo>
                  <a:cubicBezTo>
                    <a:pt x="4" y="1"/>
                    <a:pt x="0" y="4"/>
                    <a:pt x="3" y="12"/>
                  </a:cubicBezTo>
                  <a:cubicBezTo>
                    <a:pt x="8" y="29"/>
                    <a:pt x="35" y="43"/>
                    <a:pt x="56" y="43"/>
                  </a:cubicBezTo>
                  <a:cubicBezTo>
                    <a:pt x="64" y="43"/>
                    <a:pt x="71" y="41"/>
                    <a:pt x="75" y="36"/>
                  </a:cubicBezTo>
                  <a:cubicBezTo>
                    <a:pt x="79" y="29"/>
                    <a:pt x="61" y="15"/>
                    <a:pt x="37" y="5"/>
                  </a:cubicBezTo>
                  <a:cubicBezTo>
                    <a:pt x="27" y="2"/>
                    <a:pt x="19" y="1"/>
                    <a:pt x="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2" name="Google Shape;2652;p28"/>
            <p:cNvSpPr/>
            <p:nvPr/>
          </p:nvSpPr>
          <p:spPr>
            <a:xfrm>
              <a:off x="5806825" y="1332950"/>
              <a:ext cx="3575" cy="1400"/>
            </a:xfrm>
            <a:custGeom>
              <a:avLst/>
              <a:gdLst/>
              <a:ahLst/>
              <a:cxnLst/>
              <a:rect l="l" t="t" r="r" b="b"/>
              <a:pathLst>
                <a:path w="143" h="56" extrusionOk="0">
                  <a:moveTo>
                    <a:pt x="33" y="0"/>
                  </a:moveTo>
                  <a:cubicBezTo>
                    <a:pt x="28" y="0"/>
                    <a:pt x="25" y="1"/>
                    <a:pt x="22" y="1"/>
                  </a:cubicBezTo>
                  <a:cubicBezTo>
                    <a:pt x="4" y="4"/>
                    <a:pt x="1" y="15"/>
                    <a:pt x="11" y="25"/>
                  </a:cubicBezTo>
                  <a:cubicBezTo>
                    <a:pt x="16" y="31"/>
                    <a:pt x="23" y="33"/>
                    <a:pt x="30" y="33"/>
                  </a:cubicBezTo>
                  <a:cubicBezTo>
                    <a:pt x="37" y="33"/>
                    <a:pt x="44" y="31"/>
                    <a:pt x="49" y="25"/>
                  </a:cubicBezTo>
                  <a:cubicBezTo>
                    <a:pt x="52" y="22"/>
                    <a:pt x="56" y="21"/>
                    <a:pt x="59" y="21"/>
                  </a:cubicBezTo>
                  <a:cubicBezTo>
                    <a:pt x="66" y="21"/>
                    <a:pt x="72" y="27"/>
                    <a:pt x="77" y="39"/>
                  </a:cubicBezTo>
                  <a:cubicBezTo>
                    <a:pt x="79" y="50"/>
                    <a:pt x="86" y="56"/>
                    <a:pt x="96" y="56"/>
                  </a:cubicBezTo>
                  <a:cubicBezTo>
                    <a:pt x="102" y="56"/>
                    <a:pt x="108" y="54"/>
                    <a:pt x="115" y="49"/>
                  </a:cubicBezTo>
                  <a:cubicBezTo>
                    <a:pt x="142" y="32"/>
                    <a:pt x="139" y="25"/>
                    <a:pt x="97" y="11"/>
                  </a:cubicBezTo>
                  <a:cubicBezTo>
                    <a:pt x="78" y="6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3" name="Google Shape;2653;p28"/>
            <p:cNvSpPr/>
            <p:nvPr/>
          </p:nvSpPr>
          <p:spPr>
            <a:xfrm>
              <a:off x="5730575" y="1091050"/>
              <a:ext cx="2675" cy="800"/>
            </a:xfrm>
            <a:custGeom>
              <a:avLst/>
              <a:gdLst/>
              <a:ahLst/>
              <a:cxnLst/>
              <a:rect l="l" t="t" r="r" b="b"/>
              <a:pathLst>
                <a:path w="107" h="32" extrusionOk="0">
                  <a:moveTo>
                    <a:pt x="55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1" y="12"/>
                    <a:pt x="1" y="15"/>
                    <a:pt x="36" y="25"/>
                  </a:cubicBezTo>
                  <a:cubicBezTo>
                    <a:pt x="51" y="30"/>
                    <a:pt x="65" y="32"/>
                    <a:pt x="76" y="32"/>
                  </a:cubicBezTo>
                  <a:cubicBezTo>
                    <a:pt x="98" y="32"/>
                    <a:pt x="107" y="23"/>
                    <a:pt x="87" y="12"/>
                  </a:cubicBezTo>
                  <a:cubicBezTo>
                    <a:pt x="81" y="5"/>
                    <a:pt x="68" y="1"/>
                    <a:pt x="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4" name="Google Shape;2654;p28"/>
            <p:cNvSpPr/>
            <p:nvPr/>
          </p:nvSpPr>
          <p:spPr>
            <a:xfrm>
              <a:off x="5792950" y="128385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9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5"/>
                    <a:pt x="0" y="15"/>
                    <a:pt x="4" y="26"/>
                  </a:cubicBezTo>
                  <a:cubicBezTo>
                    <a:pt x="6" y="34"/>
                    <a:pt x="16" y="40"/>
                    <a:pt x="27" y="40"/>
                  </a:cubicBezTo>
                  <a:cubicBezTo>
                    <a:pt x="30" y="40"/>
                    <a:pt x="33" y="40"/>
                    <a:pt x="35" y="39"/>
                  </a:cubicBezTo>
                  <a:cubicBezTo>
                    <a:pt x="45" y="36"/>
                    <a:pt x="52" y="26"/>
                    <a:pt x="49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5" name="Google Shape;2655;p28"/>
            <p:cNvSpPr/>
            <p:nvPr/>
          </p:nvSpPr>
          <p:spPr>
            <a:xfrm>
              <a:off x="5793375" y="1280575"/>
              <a:ext cx="6450" cy="1250"/>
            </a:xfrm>
            <a:custGeom>
              <a:avLst/>
              <a:gdLst/>
              <a:ahLst/>
              <a:cxnLst/>
              <a:rect l="l" t="t" r="r" b="b"/>
              <a:pathLst>
                <a:path w="258" h="50" extrusionOk="0">
                  <a:moveTo>
                    <a:pt x="28" y="1"/>
                  </a:moveTo>
                  <a:cubicBezTo>
                    <a:pt x="6" y="1"/>
                    <a:pt x="0" y="5"/>
                    <a:pt x="8" y="14"/>
                  </a:cubicBezTo>
                  <a:cubicBezTo>
                    <a:pt x="23" y="32"/>
                    <a:pt x="141" y="50"/>
                    <a:pt x="208" y="50"/>
                  </a:cubicBezTo>
                  <a:cubicBezTo>
                    <a:pt x="232" y="50"/>
                    <a:pt x="250" y="48"/>
                    <a:pt x="254" y="42"/>
                  </a:cubicBezTo>
                  <a:cubicBezTo>
                    <a:pt x="257" y="39"/>
                    <a:pt x="198" y="21"/>
                    <a:pt x="126" y="11"/>
                  </a:cubicBezTo>
                  <a:cubicBezTo>
                    <a:pt x="80" y="4"/>
                    <a:pt x="48" y="1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6" name="Google Shape;2656;p28"/>
            <p:cNvSpPr/>
            <p:nvPr/>
          </p:nvSpPr>
          <p:spPr>
            <a:xfrm>
              <a:off x="5733800" y="1091475"/>
              <a:ext cx="6350" cy="1125"/>
            </a:xfrm>
            <a:custGeom>
              <a:avLst/>
              <a:gdLst/>
              <a:ahLst/>
              <a:cxnLst/>
              <a:rect l="l" t="t" r="r" b="b"/>
              <a:pathLst>
                <a:path w="254" h="45" extrusionOk="0">
                  <a:moveTo>
                    <a:pt x="35" y="0"/>
                  </a:moveTo>
                  <a:cubicBezTo>
                    <a:pt x="25" y="0"/>
                    <a:pt x="18" y="0"/>
                    <a:pt x="14" y="1"/>
                  </a:cubicBezTo>
                  <a:cubicBezTo>
                    <a:pt x="0" y="8"/>
                    <a:pt x="3" y="11"/>
                    <a:pt x="24" y="11"/>
                  </a:cubicBezTo>
                  <a:cubicBezTo>
                    <a:pt x="49" y="16"/>
                    <a:pt x="80" y="22"/>
                    <a:pt x="101" y="36"/>
                  </a:cubicBezTo>
                  <a:cubicBezTo>
                    <a:pt x="112" y="42"/>
                    <a:pt x="131" y="44"/>
                    <a:pt x="151" y="44"/>
                  </a:cubicBezTo>
                  <a:cubicBezTo>
                    <a:pt x="168" y="44"/>
                    <a:pt x="186" y="43"/>
                    <a:pt x="202" y="40"/>
                  </a:cubicBezTo>
                  <a:cubicBezTo>
                    <a:pt x="253" y="26"/>
                    <a:pt x="247" y="19"/>
                    <a:pt x="149" y="8"/>
                  </a:cubicBezTo>
                  <a:cubicBezTo>
                    <a:pt x="106" y="3"/>
                    <a:pt x="62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7" name="Google Shape;2657;p28"/>
            <p:cNvSpPr/>
            <p:nvPr/>
          </p:nvSpPr>
          <p:spPr>
            <a:xfrm>
              <a:off x="5796975" y="1292050"/>
              <a:ext cx="3650" cy="1175"/>
            </a:xfrm>
            <a:custGeom>
              <a:avLst/>
              <a:gdLst/>
              <a:ahLst/>
              <a:cxnLst/>
              <a:rect l="l" t="t" r="r" b="b"/>
              <a:pathLst>
                <a:path w="146" h="47" extrusionOk="0">
                  <a:moveTo>
                    <a:pt x="51" y="1"/>
                  </a:moveTo>
                  <a:cubicBezTo>
                    <a:pt x="0" y="1"/>
                    <a:pt x="8" y="29"/>
                    <a:pt x="72" y="41"/>
                  </a:cubicBezTo>
                  <a:cubicBezTo>
                    <a:pt x="93" y="45"/>
                    <a:pt x="110" y="47"/>
                    <a:pt x="121" y="47"/>
                  </a:cubicBezTo>
                  <a:cubicBezTo>
                    <a:pt x="140" y="47"/>
                    <a:pt x="146" y="41"/>
                    <a:pt x="141" y="28"/>
                  </a:cubicBezTo>
                  <a:cubicBezTo>
                    <a:pt x="141" y="20"/>
                    <a:pt x="110" y="7"/>
                    <a:pt x="75" y="3"/>
                  </a:cubicBezTo>
                  <a:cubicBezTo>
                    <a:pt x="66" y="1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8" name="Google Shape;2658;p28"/>
            <p:cNvSpPr/>
            <p:nvPr/>
          </p:nvSpPr>
          <p:spPr>
            <a:xfrm>
              <a:off x="5811775" y="1332675"/>
              <a:ext cx="2100" cy="675"/>
            </a:xfrm>
            <a:custGeom>
              <a:avLst/>
              <a:gdLst/>
              <a:ahLst/>
              <a:cxnLst/>
              <a:rect l="l" t="t" r="r" b="b"/>
              <a:pathLst>
                <a:path w="84" h="27" extrusionOk="0">
                  <a:moveTo>
                    <a:pt x="41" y="0"/>
                  </a:moveTo>
                  <a:cubicBezTo>
                    <a:pt x="37" y="0"/>
                    <a:pt x="34" y="0"/>
                    <a:pt x="32" y="1"/>
                  </a:cubicBezTo>
                  <a:cubicBezTo>
                    <a:pt x="0" y="9"/>
                    <a:pt x="11" y="22"/>
                    <a:pt x="53" y="26"/>
                  </a:cubicBezTo>
                  <a:cubicBezTo>
                    <a:pt x="77" y="26"/>
                    <a:pt x="83" y="22"/>
                    <a:pt x="73" y="12"/>
                  </a:cubicBezTo>
                  <a:cubicBezTo>
                    <a:pt x="65" y="4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9" name="Google Shape;2659;p28"/>
            <p:cNvSpPr/>
            <p:nvPr/>
          </p:nvSpPr>
          <p:spPr>
            <a:xfrm>
              <a:off x="5813775" y="1333625"/>
              <a:ext cx="8075" cy="3375"/>
            </a:xfrm>
            <a:custGeom>
              <a:avLst/>
              <a:gdLst/>
              <a:ahLst/>
              <a:cxnLst/>
              <a:rect l="l" t="t" r="r" b="b"/>
              <a:pathLst>
                <a:path w="323" h="135" extrusionOk="0">
                  <a:moveTo>
                    <a:pt x="57" y="1"/>
                  </a:moveTo>
                  <a:cubicBezTo>
                    <a:pt x="47" y="1"/>
                    <a:pt x="41" y="9"/>
                    <a:pt x="45" y="26"/>
                  </a:cubicBezTo>
                  <a:cubicBezTo>
                    <a:pt x="48" y="35"/>
                    <a:pt x="42" y="41"/>
                    <a:pt x="29" y="41"/>
                  </a:cubicBezTo>
                  <a:cubicBezTo>
                    <a:pt x="27" y="41"/>
                    <a:pt x="24" y="40"/>
                    <a:pt x="21" y="40"/>
                  </a:cubicBezTo>
                  <a:cubicBezTo>
                    <a:pt x="15" y="38"/>
                    <a:pt x="10" y="37"/>
                    <a:pt x="8" y="37"/>
                  </a:cubicBezTo>
                  <a:cubicBezTo>
                    <a:pt x="0" y="37"/>
                    <a:pt x="7" y="44"/>
                    <a:pt x="28" y="57"/>
                  </a:cubicBezTo>
                  <a:cubicBezTo>
                    <a:pt x="41" y="67"/>
                    <a:pt x="56" y="71"/>
                    <a:pt x="68" y="71"/>
                  </a:cubicBezTo>
                  <a:cubicBezTo>
                    <a:pt x="74" y="71"/>
                    <a:pt x="80" y="70"/>
                    <a:pt x="83" y="67"/>
                  </a:cubicBezTo>
                  <a:cubicBezTo>
                    <a:pt x="85" y="65"/>
                    <a:pt x="89" y="64"/>
                    <a:pt x="92" y="64"/>
                  </a:cubicBezTo>
                  <a:cubicBezTo>
                    <a:pt x="101" y="64"/>
                    <a:pt x="112" y="70"/>
                    <a:pt x="122" y="82"/>
                  </a:cubicBezTo>
                  <a:cubicBezTo>
                    <a:pt x="130" y="94"/>
                    <a:pt x="145" y="103"/>
                    <a:pt x="155" y="103"/>
                  </a:cubicBezTo>
                  <a:cubicBezTo>
                    <a:pt x="157" y="103"/>
                    <a:pt x="159" y="103"/>
                    <a:pt x="160" y="102"/>
                  </a:cubicBezTo>
                  <a:cubicBezTo>
                    <a:pt x="177" y="94"/>
                    <a:pt x="192" y="90"/>
                    <a:pt x="204" y="90"/>
                  </a:cubicBezTo>
                  <a:cubicBezTo>
                    <a:pt x="224" y="90"/>
                    <a:pt x="238" y="100"/>
                    <a:pt x="247" y="120"/>
                  </a:cubicBezTo>
                  <a:cubicBezTo>
                    <a:pt x="250" y="129"/>
                    <a:pt x="254" y="135"/>
                    <a:pt x="256" y="135"/>
                  </a:cubicBezTo>
                  <a:cubicBezTo>
                    <a:pt x="259" y="135"/>
                    <a:pt x="260" y="131"/>
                    <a:pt x="260" y="123"/>
                  </a:cubicBezTo>
                  <a:cubicBezTo>
                    <a:pt x="264" y="109"/>
                    <a:pt x="281" y="92"/>
                    <a:pt x="302" y="85"/>
                  </a:cubicBezTo>
                  <a:cubicBezTo>
                    <a:pt x="322" y="82"/>
                    <a:pt x="302" y="67"/>
                    <a:pt x="250" y="61"/>
                  </a:cubicBezTo>
                  <a:cubicBezTo>
                    <a:pt x="223" y="55"/>
                    <a:pt x="196" y="53"/>
                    <a:pt x="176" y="53"/>
                  </a:cubicBezTo>
                  <a:cubicBezTo>
                    <a:pt x="159" y="53"/>
                    <a:pt x="147" y="54"/>
                    <a:pt x="143" y="57"/>
                  </a:cubicBezTo>
                  <a:cubicBezTo>
                    <a:pt x="141" y="59"/>
                    <a:pt x="139" y="59"/>
                    <a:pt x="137" y="59"/>
                  </a:cubicBezTo>
                  <a:cubicBezTo>
                    <a:pt x="128" y="59"/>
                    <a:pt x="115" y="50"/>
                    <a:pt x="104" y="33"/>
                  </a:cubicBezTo>
                  <a:cubicBezTo>
                    <a:pt x="89" y="12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0" name="Google Shape;2660;p28"/>
            <p:cNvSpPr/>
            <p:nvPr/>
          </p:nvSpPr>
          <p:spPr>
            <a:xfrm>
              <a:off x="5801000" y="1292175"/>
              <a:ext cx="3950" cy="1475"/>
            </a:xfrm>
            <a:custGeom>
              <a:avLst/>
              <a:gdLst/>
              <a:ahLst/>
              <a:cxnLst/>
              <a:rect l="l" t="t" r="r" b="b"/>
              <a:pathLst>
                <a:path w="158" h="59" extrusionOk="0">
                  <a:moveTo>
                    <a:pt x="22" y="0"/>
                  </a:moveTo>
                  <a:cubicBezTo>
                    <a:pt x="3" y="0"/>
                    <a:pt x="0" y="7"/>
                    <a:pt x="5" y="23"/>
                  </a:cubicBezTo>
                  <a:cubicBezTo>
                    <a:pt x="11" y="46"/>
                    <a:pt x="35" y="59"/>
                    <a:pt x="65" y="59"/>
                  </a:cubicBezTo>
                  <a:cubicBezTo>
                    <a:pt x="84" y="59"/>
                    <a:pt x="105" y="54"/>
                    <a:pt x="126" y="43"/>
                  </a:cubicBezTo>
                  <a:cubicBezTo>
                    <a:pt x="157" y="29"/>
                    <a:pt x="146" y="23"/>
                    <a:pt x="81" y="8"/>
                  </a:cubicBezTo>
                  <a:cubicBezTo>
                    <a:pt x="53" y="3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1" name="Google Shape;2661;p28"/>
            <p:cNvSpPr/>
            <p:nvPr/>
          </p:nvSpPr>
          <p:spPr>
            <a:xfrm>
              <a:off x="5818975" y="1346400"/>
              <a:ext cx="1675" cy="925"/>
            </a:xfrm>
            <a:custGeom>
              <a:avLst/>
              <a:gdLst/>
              <a:ahLst/>
              <a:cxnLst/>
              <a:rect l="l" t="t" r="r" b="b"/>
              <a:pathLst>
                <a:path w="67" h="37" extrusionOk="0">
                  <a:moveTo>
                    <a:pt x="21" y="0"/>
                  </a:moveTo>
                  <a:cubicBezTo>
                    <a:pt x="18" y="0"/>
                    <a:pt x="16" y="0"/>
                    <a:pt x="14" y="1"/>
                  </a:cubicBezTo>
                  <a:cubicBezTo>
                    <a:pt x="0" y="4"/>
                    <a:pt x="0" y="14"/>
                    <a:pt x="10" y="25"/>
                  </a:cubicBezTo>
                  <a:cubicBezTo>
                    <a:pt x="19" y="30"/>
                    <a:pt x="34" y="36"/>
                    <a:pt x="45" y="36"/>
                  </a:cubicBezTo>
                  <a:cubicBezTo>
                    <a:pt x="47" y="36"/>
                    <a:pt x="50" y="36"/>
                    <a:pt x="52" y="35"/>
                  </a:cubicBezTo>
                  <a:cubicBezTo>
                    <a:pt x="66" y="32"/>
                    <a:pt x="66" y="22"/>
                    <a:pt x="56" y="11"/>
                  </a:cubicBezTo>
                  <a:cubicBezTo>
                    <a:pt x="47" y="6"/>
                    <a:pt x="32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2" name="Google Shape;2662;p28"/>
            <p:cNvSpPr/>
            <p:nvPr/>
          </p:nvSpPr>
          <p:spPr>
            <a:xfrm>
              <a:off x="5740400" y="1091925"/>
              <a:ext cx="4625" cy="900"/>
            </a:xfrm>
            <a:custGeom>
              <a:avLst/>
              <a:gdLst/>
              <a:ahLst/>
              <a:cxnLst/>
              <a:rect l="l" t="t" r="r" b="b"/>
              <a:pathLst>
                <a:path w="185" h="36" extrusionOk="0">
                  <a:moveTo>
                    <a:pt x="56" y="1"/>
                  </a:moveTo>
                  <a:cubicBezTo>
                    <a:pt x="0" y="1"/>
                    <a:pt x="0" y="1"/>
                    <a:pt x="45" y="22"/>
                  </a:cubicBezTo>
                  <a:cubicBezTo>
                    <a:pt x="61" y="31"/>
                    <a:pt x="86" y="35"/>
                    <a:pt x="110" y="35"/>
                  </a:cubicBezTo>
                  <a:cubicBezTo>
                    <a:pt x="122" y="35"/>
                    <a:pt x="133" y="34"/>
                    <a:pt x="142" y="32"/>
                  </a:cubicBezTo>
                  <a:cubicBezTo>
                    <a:pt x="184" y="18"/>
                    <a:pt x="184" y="14"/>
                    <a:pt x="156" y="8"/>
                  </a:cubicBezTo>
                  <a:cubicBezTo>
                    <a:pt x="132" y="4"/>
                    <a:pt x="90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3" name="Google Shape;2663;p28"/>
            <p:cNvSpPr/>
            <p:nvPr/>
          </p:nvSpPr>
          <p:spPr>
            <a:xfrm>
              <a:off x="5800525" y="1281225"/>
              <a:ext cx="4325" cy="825"/>
            </a:xfrm>
            <a:custGeom>
              <a:avLst/>
              <a:gdLst/>
              <a:ahLst/>
              <a:cxnLst/>
              <a:rect l="l" t="t" r="r" b="b"/>
              <a:pathLst>
                <a:path w="173" h="33" extrusionOk="0">
                  <a:moveTo>
                    <a:pt x="29" y="1"/>
                  </a:moveTo>
                  <a:cubicBezTo>
                    <a:pt x="11" y="1"/>
                    <a:pt x="1" y="3"/>
                    <a:pt x="3" y="9"/>
                  </a:cubicBezTo>
                  <a:cubicBezTo>
                    <a:pt x="8" y="22"/>
                    <a:pt x="86" y="32"/>
                    <a:pt x="133" y="32"/>
                  </a:cubicBezTo>
                  <a:cubicBezTo>
                    <a:pt x="152" y="32"/>
                    <a:pt x="167" y="31"/>
                    <a:pt x="170" y="27"/>
                  </a:cubicBezTo>
                  <a:cubicBezTo>
                    <a:pt x="173" y="23"/>
                    <a:pt x="135" y="13"/>
                    <a:pt x="86" y="6"/>
                  </a:cubicBezTo>
                  <a:cubicBezTo>
                    <a:pt x="64" y="3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4" name="Google Shape;2664;p28"/>
            <p:cNvSpPr/>
            <p:nvPr/>
          </p:nvSpPr>
          <p:spPr>
            <a:xfrm>
              <a:off x="5806200" y="1293125"/>
              <a:ext cx="1950" cy="1125"/>
            </a:xfrm>
            <a:custGeom>
              <a:avLst/>
              <a:gdLst/>
              <a:ahLst/>
              <a:cxnLst/>
              <a:rect l="l" t="t" r="r" b="b"/>
              <a:pathLst>
                <a:path w="78" h="45" extrusionOk="0">
                  <a:moveTo>
                    <a:pt x="46" y="0"/>
                  </a:moveTo>
                  <a:cubicBezTo>
                    <a:pt x="42" y="0"/>
                    <a:pt x="37" y="0"/>
                    <a:pt x="33" y="1"/>
                  </a:cubicBezTo>
                  <a:cubicBezTo>
                    <a:pt x="15" y="9"/>
                    <a:pt x="1" y="19"/>
                    <a:pt x="5" y="33"/>
                  </a:cubicBezTo>
                  <a:cubicBezTo>
                    <a:pt x="8" y="40"/>
                    <a:pt x="18" y="44"/>
                    <a:pt x="31" y="44"/>
                  </a:cubicBezTo>
                  <a:cubicBezTo>
                    <a:pt x="36" y="44"/>
                    <a:pt x="41" y="44"/>
                    <a:pt x="47" y="43"/>
                  </a:cubicBezTo>
                  <a:cubicBezTo>
                    <a:pt x="63" y="36"/>
                    <a:pt x="77" y="26"/>
                    <a:pt x="74" y="15"/>
                  </a:cubicBezTo>
                  <a:cubicBezTo>
                    <a:pt x="72" y="5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5" name="Google Shape;2665;p28"/>
            <p:cNvSpPr/>
            <p:nvPr/>
          </p:nvSpPr>
          <p:spPr>
            <a:xfrm>
              <a:off x="5745450" y="1092300"/>
              <a:ext cx="4850" cy="1475"/>
            </a:xfrm>
            <a:custGeom>
              <a:avLst/>
              <a:gdLst/>
              <a:ahLst/>
              <a:cxnLst/>
              <a:rect l="l" t="t" r="r" b="b"/>
              <a:pathLst>
                <a:path w="194" h="59" extrusionOk="0">
                  <a:moveTo>
                    <a:pt x="10" y="1"/>
                  </a:moveTo>
                  <a:cubicBezTo>
                    <a:pt x="1" y="1"/>
                    <a:pt x="10" y="4"/>
                    <a:pt x="37" y="13"/>
                  </a:cubicBezTo>
                  <a:cubicBezTo>
                    <a:pt x="62" y="20"/>
                    <a:pt x="83" y="34"/>
                    <a:pt x="79" y="48"/>
                  </a:cubicBezTo>
                  <a:cubicBezTo>
                    <a:pt x="76" y="55"/>
                    <a:pt x="84" y="58"/>
                    <a:pt x="99" y="58"/>
                  </a:cubicBezTo>
                  <a:cubicBezTo>
                    <a:pt x="107" y="58"/>
                    <a:pt x="117" y="57"/>
                    <a:pt x="128" y="55"/>
                  </a:cubicBezTo>
                  <a:cubicBezTo>
                    <a:pt x="194" y="37"/>
                    <a:pt x="194" y="7"/>
                    <a:pt x="131" y="7"/>
                  </a:cubicBezTo>
                  <a:cubicBezTo>
                    <a:pt x="107" y="7"/>
                    <a:pt x="69" y="3"/>
                    <a:pt x="41" y="3"/>
                  </a:cubicBezTo>
                  <a:cubicBezTo>
                    <a:pt x="25" y="2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p28"/>
            <p:cNvSpPr/>
            <p:nvPr/>
          </p:nvSpPr>
          <p:spPr>
            <a:xfrm>
              <a:off x="5820900" y="1330175"/>
              <a:ext cx="1375" cy="825"/>
            </a:xfrm>
            <a:custGeom>
              <a:avLst/>
              <a:gdLst/>
              <a:ahLst/>
              <a:cxnLst/>
              <a:rect l="l" t="t" r="r" b="b"/>
              <a:pathLst>
                <a:path w="55" h="33" extrusionOk="0">
                  <a:moveTo>
                    <a:pt x="16" y="0"/>
                  </a:moveTo>
                  <a:cubicBezTo>
                    <a:pt x="7" y="0"/>
                    <a:pt x="1" y="7"/>
                    <a:pt x="3" y="15"/>
                  </a:cubicBezTo>
                  <a:cubicBezTo>
                    <a:pt x="6" y="24"/>
                    <a:pt x="17" y="33"/>
                    <a:pt x="27" y="33"/>
                  </a:cubicBezTo>
                  <a:cubicBezTo>
                    <a:pt x="28" y="33"/>
                    <a:pt x="29" y="33"/>
                    <a:pt x="31" y="32"/>
                  </a:cubicBezTo>
                  <a:cubicBezTo>
                    <a:pt x="45" y="29"/>
                    <a:pt x="55" y="22"/>
                    <a:pt x="52" y="15"/>
                  </a:cubicBezTo>
                  <a:cubicBezTo>
                    <a:pt x="52" y="11"/>
                    <a:pt x="37" y="5"/>
                    <a:pt x="24" y="1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7" name="Google Shape;2667;p28"/>
            <p:cNvSpPr/>
            <p:nvPr/>
          </p:nvSpPr>
          <p:spPr>
            <a:xfrm>
              <a:off x="5823900" y="1335200"/>
              <a:ext cx="5425" cy="1875"/>
            </a:xfrm>
            <a:custGeom>
              <a:avLst/>
              <a:gdLst/>
              <a:ahLst/>
              <a:cxnLst/>
              <a:rect l="l" t="t" r="r" b="b"/>
              <a:pathLst>
                <a:path w="217" h="75" extrusionOk="0">
                  <a:moveTo>
                    <a:pt x="114" y="1"/>
                  </a:moveTo>
                  <a:cubicBezTo>
                    <a:pt x="91" y="1"/>
                    <a:pt x="64" y="4"/>
                    <a:pt x="36" y="12"/>
                  </a:cubicBezTo>
                  <a:cubicBezTo>
                    <a:pt x="15" y="19"/>
                    <a:pt x="1" y="33"/>
                    <a:pt x="5" y="43"/>
                  </a:cubicBezTo>
                  <a:cubicBezTo>
                    <a:pt x="6" y="49"/>
                    <a:pt x="12" y="52"/>
                    <a:pt x="22" y="52"/>
                  </a:cubicBezTo>
                  <a:cubicBezTo>
                    <a:pt x="32" y="52"/>
                    <a:pt x="47" y="48"/>
                    <a:pt x="63" y="43"/>
                  </a:cubicBezTo>
                  <a:cubicBezTo>
                    <a:pt x="84" y="33"/>
                    <a:pt x="102" y="26"/>
                    <a:pt x="111" y="26"/>
                  </a:cubicBezTo>
                  <a:cubicBezTo>
                    <a:pt x="114" y="26"/>
                    <a:pt x="116" y="27"/>
                    <a:pt x="116" y="29"/>
                  </a:cubicBezTo>
                  <a:cubicBezTo>
                    <a:pt x="120" y="52"/>
                    <a:pt x="127" y="65"/>
                    <a:pt x="135" y="65"/>
                  </a:cubicBezTo>
                  <a:cubicBezTo>
                    <a:pt x="141" y="65"/>
                    <a:pt x="146" y="59"/>
                    <a:pt x="151" y="46"/>
                  </a:cubicBezTo>
                  <a:cubicBezTo>
                    <a:pt x="156" y="30"/>
                    <a:pt x="159" y="22"/>
                    <a:pt x="162" y="22"/>
                  </a:cubicBezTo>
                  <a:cubicBezTo>
                    <a:pt x="165" y="22"/>
                    <a:pt x="168" y="29"/>
                    <a:pt x="171" y="43"/>
                  </a:cubicBezTo>
                  <a:cubicBezTo>
                    <a:pt x="177" y="61"/>
                    <a:pt x="189" y="75"/>
                    <a:pt x="202" y="75"/>
                  </a:cubicBezTo>
                  <a:cubicBezTo>
                    <a:pt x="203" y="75"/>
                    <a:pt x="204" y="75"/>
                    <a:pt x="205" y="74"/>
                  </a:cubicBezTo>
                  <a:cubicBezTo>
                    <a:pt x="216" y="71"/>
                    <a:pt x="216" y="54"/>
                    <a:pt x="202" y="33"/>
                  </a:cubicBezTo>
                  <a:cubicBezTo>
                    <a:pt x="189" y="12"/>
                    <a:pt x="157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8" name="Google Shape;2668;p28"/>
            <p:cNvSpPr/>
            <p:nvPr/>
          </p:nvSpPr>
          <p:spPr>
            <a:xfrm>
              <a:off x="5811075" y="1293650"/>
              <a:ext cx="5050" cy="1575"/>
            </a:xfrm>
            <a:custGeom>
              <a:avLst/>
              <a:gdLst/>
              <a:ahLst/>
              <a:cxnLst/>
              <a:rect l="l" t="t" r="r" b="b"/>
              <a:pathLst>
                <a:path w="202" h="63" extrusionOk="0">
                  <a:moveTo>
                    <a:pt x="188" y="1"/>
                  </a:moveTo>
                  <a:cubicBezTo>
                    <a:pt x="180" y="1"/>
                    <a:pt x="167" y="4"/>
                    <a:pt x="146" y="9"/>
                  </a:cubicBezTo>
                  <a:cubicBezTo>
                    <a:pt x="115" y="19"/>
                    <a:pt x="66" y="22"/>
                    <a:pt x="42" y="22"/>
                  </a:cubicBezTo>
                  <a:cubicBezTo>
                    <a:pt x="1" y="22"/>
                    <a:pt x="4" y="26"/>
                    <a:pt x="49" y="36"/>
                  </a:cubicBezTo>
                  <a:cubicBezTo>
                    <a:pt x="76" y="43"/>
                    <a:pt x="108" y="54"/>
                    <a:pt x="118" y="60"/>
                  </a:cubicBezTo>
                  <a:cubicBezTo>
                    <a:pt x="120" y="62"/>
                    <a:pt x="123" y="63"/>
                    <a:pt x="127" y="63"/>
                  </a:cubicBezTo>
                  <a:cubicBezTo>
                    <a:pt x="139" y="63"/>
                    <a:pt x="157" y="52"/>
                    <a:pt x="171" y="36"/>
                  </a:cubicBezTo>
                  <a:cubicBezTo>
                    <a:pt x="193" y="11"/>
                    <a:pt x="201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9" name="Google Shape;2669;p28"/>
            <p:cNvSpPr/>
            <p:nvPr/>
          </p:nvSpPr>
          <p:spPr>
            <a:xfrm>
              <a:off x="5810200" y="1288025"/>
              <a:ext cx="4125" cy="675"/>
            </a:xfrm>
            <a:custGeom>
              <a:avLst/>
              <a:gdLst/>
              <a:ahLst/>
              <a:cxnLst/>
              <a:rect l="l" t="t" r="r" b="b"/>
              <a:pathLst>
                <a:path w="165" h="27" extrusionOk="0">
                  <a:moveTo>
                    <a:pt x="93" y="0"/>
                  </a:moveTo>
                  <a:cubicBezTo>
                    <a:pt x="87" y="0"/>
                    <a:pt x="80" y="0"/>
                    <a:pt x="74" y="1"/>
                  </a:cubicBezTo>
                  <a:cubicBezTo>
                    <a:pt x="1" y="8"/>
                    <a:pt x="32" y="25"/>
                    <a:pt x="116" y="25"/>
                  </a:cubicBezTo>
                  <a:cubicBezTo>
                    <a:pt x="122" y="26"/>
                    <a:pt x="128" y="26"/>
                    <a:pt x="133" y="26"/>
                  </a:cubicBezTo>
                  <a:cubicBezTo>
                    <a:pt x="157" y="26"/>
                    <a:pt x="165" y="20"/>
                    <a:pt x="153" y="11"/>
                  </a:cubicBezTo>
                  <a:cubicBezTo>
                    <a:pt x="145" y="6"/>
                    <a:pt x="119" y="0"/>
                    <a:pt x="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0" name="Google Shape;2670;p28"/>
            <p:cNvSpPr/>
            <p:nvPr/>
          </p:nvSpPr>
          <p:spPr>
            <a:xfrm>
              <a:off x="5823575" y="1327125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2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9"/>
                    <a:pt x="18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1" name="Google Shape;2671;p28"/>
            <p:cNvSpPr/>
            <p:nvPr/>
          </p:nvSpPr>
          <p:spPr>
            <a:xfrm>
              <a:off x="5750450" y="1092425"/>
              <a:ext cx="6375" cy="1450"/>
            </a:xfrm>
            <a:custGeom>
              <a:avLst/>
              <a:gdLst/>
              <a:ahLst/>
              <a:cxnLst/>
              <a:rect l="l" t="t" r="r" b="b"/>
              <a:pathLst>
                <a:path w="255" h="58" extrusionOk="0">
                  <a:moveTo>
                    <a:pt x="46" y="0"/>
                  </a:moveTo>
                  <a:cubicBezTo>
                    <a:pt x="40" y="0"/>
                    <a:pt x="34" y="1"/>
                    <a:pt x="29" y="2"/>
                  </a:cubicBezTo>
                  <a:cubicBezTo>
                    <a:pt x="0" y="12"/>
                    <a:pt x="0" y="15"/>
                    <a:pt x="45" y="29"/>
                  </a:cubicBezTo>
                  <a:cubicBezTo>
                    <a:pt x="63" y="36"/>
                    <a:pt x="86" y="40"/>
                    <a:pt x="106" y="40"/>
                  </a:cubicBezTo>
                  <a:cubicBezTo>
                    <a:pt x="118" y="40"/>
                    <a:pt x="128" y="39"/>
                    <a:pt x="136" y="36"/>
                  </a:cubicBezTo>
                  <a:cubicBezTo>
                    <a:pt x="141" y="35"/>
                    <a:pt x="147" y="35"/>
                    <a:pt x="152" y="35"/>
                  </a:cubicBezTo>
                  <a:cubicBezTo>
                    <a:pt x="169" y="35"/>
                    <a:pt x="187" y="38"/>
                    <a:pt x="195" y="47"/>
                  </a:cubicBezTo>
                  <a:cubicBezTo>
                    <a:pt x="205" y="54"/>
                    <a:pt x="216" y="58"/>
                    <a:pt x="225" y="58"/>
                  </a:cubicBezTo>
                  <a:cubicBezTo>
                    <a:pt x="242" y="58"/>
                    <a:pt x="255" y="47"/>
                    <a:pt x="250" y="29"/>
                  </a:cubicBezTo>
                  <a:cubicBezTo>
                    <a:pt x="247" y="21"/>
                    <a:pt x="222" y="14"/>
                    <a:pt x="192" y="14"/>
                  </a:cubicBezTo>
                  <a:cubicBezTo>
                    <a:pt x="186" y="14"/>
                    <a:pt x="180" y="14"/>
                    <a:pt x="174" y="15"/>
                  </a:cubicBezTo>
                  <a:cubicBezTo>
                    <a:pt x="164" y="16"/>
                    <a:pt x="153" y="17"/>
                    <a:pt x="142" y="17"/>
                  </a:cubicBezTo>
                  <a:cubicBezTo>
                    <a:pt x="115" y="17"/>
                    <a:pt x="91" y="13"/>
                    <a:pt x="83" y="8"/>
                  </a:cubicBezTo>
                  <a:cubicBezTo>
                    <a:pt x="76" y="3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2" name="Google Shape;2672;p28"/>
            <p:cNvSpPr/>
            <p:nvPr/>
          </p:nvSpPr>
          <p:spPr>
            <a:xfrm>
              <a:off x="5826700" y="1331025"/>
              <a:ext cx="1575" cy="550"/>
            </a:xfrm>
            <a:custGeom>
              <a:avLst/>
              <a:gdLst/>
              <a:ahLst/>
              <a:cxnLst/>
              <a:rect l="l" t="t" r="r" b="b"/>
              <a:pathLst>
                <a:path w="63" h="22" extrusionOk="0">
                  <a:moveTo>
                    <a:pt x="49" y="0"/>
                  </a:moveTo>
                  <a:cubicBezTo>
                    <a:pt x="46" y="0"/>
                    <a:pt x="40" y="1"/>
                    <a:pt x="34" y="2"/>
                  </a:cubicBezTo>
                  <a:cubicBezTo>
                    <a:pt x="10" y="9"/>
                    <a:pt x="0" y="16"/>
                    <a:pt x="7" y="19"/>
                  </a:cubicBezTo>
                  <a:cubicBezTo>
                    <a:pt x="10" y="21"/>
                    <a:pt x="14" y="22"/>
                    <a:pt x="19" y="22"/>
                  </a:cubicBezTo>
                  <a:cubicBezTo>
                    <a:pt x="29" y="22"/>
                    <a:pt x="42" y="17"/>
                    <a:pt x="52" y="12"/>
                  </a:cubicBezTo>
                  <a:cubicBezTo>
                    <a:pt x="62" y="4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3" name="Google Shape;2673;p28"/>
            <p:cNvSpPr/>
            <p:nvPr/>
          </p:nvSpPr>
          <p:spPr>
            <a:xfrm>
              <a:off x="5816275" y="1294375"/>
              <a:ext cx="1325" cy="1075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18" y="0"/>
                  </a:moveTo>
                  <a:cubicBezTo>
                    <a:pt x="8" y="4"/>
                    <a:pt x="1" y="18"/>
                    <a:pt x="4" y="28"/>
                  </a:cubicBezTo>
                  <a:cubicBezTo>
                    <a:pt x="7" y="37"/>
                    <a:pt x="15" y="43"/>
                    <a:pt x="25" y="43"/>
                  </a:cubicBezTo>
                  <a:cubicBezTo>
                    <a:pt x="27" y="43"/>
                    <a:pt x="29" y="43"/>
                    <a:pt x="32" y="42"/>
                  </a:cubicBezTo>
                  <a:cubicBezTo>
                    <a:pt x="46" y="39"/>
                    <a:pt x="53" y="28"/>
                    <a:pt x="49" y="14"/>
                  </a:cubicBezTo>
                  <a:cubicBezTo>
                    <a:pt x="46" y="4"/>
                    <a:pt x="32" y="0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p28"/>
            <p:cNvSpPr/>
            <p:nvPr/>
          </p:nvSpPr>
          <p:spPr>
            <a:xfrm>
              <a:off x="5829850" y="133497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0"/>
                  </a:moveTo>
                  <a:cubicBezTo>
                    <a:pt x="32" y="0"/>
                    <a:pt x="23" y="6"/>
                    <a:pt x="17" y="18"/>
                  </a:cubicBezTo>
                  <a:cubicBezTo>
                    <a:pt x="0" y="43"/>
                    <a:pt x="26" y="84"/>
                    <a:pt x="52" y="84"/>
                  </a:cubicBezTo>
                  <a:cubicBezTo>
                    <a:pt x="54" y="84"/>
                    <a:pt x="56" y="84"/>
                    <a:pt x="58" y="83"/>
                  </a:cubicBezTo>
                  <a:cubicBezTo>
                    <a:pt x="75" y="80"/>
                    <a:pt x="82" y="59"/>
                    <a:pt x="75" y="34"/>
                  </a:cubicBezTo>
                  <a:cubicBezTo>
                    <a:pt x="67" y="12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5" name="Google Shape;2675;p28"/>
            <p:cNvSpPr/>
            <p:nvPr/>
          </p:nvSpPr>
          <p:spPr>
            <a:xfrm>
              <a:off x="5817050" y="1293175"/>
              <a:ext cx="15825" cy="2900"/>
            </a:xfrm>
            <a:custGeom>
              <a:avLst/>
              <a:gdLst/>
              <a:ahLst/>
              <a:cxnLst/>
              <a:rect l="l" t="t" r="r" b="b"/>
              <a:pathLst>
                <a:path w="633" h="116" extrusionOk="0">
                  <a:moveTo>
                    <a:pt x="60" y="0"/>
                  </a:moveTo>
                  <a:cubicBezTo>
                    <a:pt x="38" y="0"/>
                    <a:pt x="22" y="1"/>
                    <a:pt x="15" y="3"/>
                  </a:cubicBezTo>
                  <a:cubicBezTo>
                    <a:pt x="1" y="7"/>
                    <a:pt x="22" y="13"/>
                    <a:pt x="60" y="17"/>
                  </a:cubicBezTo>
                  <a:cubicBezTo>
                    <a:pt x="108" y="24"/>
                    <a:pt x="129" y="34"/>
                    <a:pt x="129" y="62"/>
                  </a:cubicBezTo>
                  <a:cubicBezTo>
                    <a:pt x="129" y="80"/>
                    <a:pt x="138" y="94"/>
                    <a:pt x="147" y="94"/>
                  </a:cubicBezTo>
                  <a:cubicBezTo>
                    <a:pt x="148" y="94"/>
                    <a:pt x="149" y="94"/>
                    <a:pt x="150" y="93"/>
                  </a:cubicBezTo>
                  <a:cubicBezTo>
                    <a:pt x="161" y="90"/>
                    <a:pt x="167" y="79"/>
                    <a:pt x="164" y="69"/>
                  </a:cubicBezTo>
                  <a:cubicBezTo>
                    <a:pt x="161" y="58"/>
                    <a:pt x="167" y="48"/>
                    <a:pt x="181" y="45"/>
                  </a:cubicBezTo>
                  <a:cubicBezTo>
                    <a:pt x="189" y="43"/>
                    <a:pt x="201" y="42"/>
                    <a:pt x="215" y="42"/>
                  </a:cubicBezTo>
                  <a:cubicBezTo>
                    <a:pt x="289" y="42"/>
                    <a:pt x="432" y="69"/>
                    <a:pt x="438" y="87"/>
                  </a:cubicBezTo>
                  <a:cubicBezTo>
                    <a:pt x="439" y="94"/>
                    <a:pt x="442" y="97"/>
                    <a:pt x="446" y="97"/>
                  </a:cubicBezTo>
                  <a:cubicBezTo>
                    <a:pt x="452" y="97"/>
                    <a:pt x="459" y="91"/>
                    <a:pt x="469" y="79"/>
                  </a:cubicBezTo>
                  <a:cubicBezTo>
                    <a:pt x="481" y="64"/>
                    <a:pt x="489" y="57"/>
                    <a:pt x="498" y="57"/>
                  </a:cubicBezTo>
                  <a:cubicBezTo>
                    <a:pt x="505" y="57"/>
                    <a:pt x="512" y="61"/>
                    <a:pt x="521" y="69"/>
                  </a:cubicBezTo>
                  <a:cubicBezTo>
                    <a:pt x="532" y="79"/>
                    <a:pt x="549" y="97"/>
                    <a:pt x="549" y="103"/>
                  </a:cubicBezTo>
                  <a:cubicBezTo>
                    <a:pt x="552" y="112"/>
                    <a:pt x="558" y="115"/>
                    <a:pt x="566" y="115"/>
                  </a:cubicBezTo>
                  <a:cubicBezTo>
                    <a:pt x="568" y="115"/>
                    <a:pt x="571" y="115"/>
                    <a:pt x="574" y="114"/>
                  </a:cubicBezTo>
                  <a:cubicBezTo>
                    <a:pt x="584" y="111"/>
                    <a:pt x="598" y="108"/>
                    <a:pt x="612" y="103"/>
                  </a:cubicBezTo>
                  <a:cubicBezTo>
                    <a:pt x="625" y="100"/>
                    <a:pt x="633" y="90"/>
                    <a:pt x="629" y="79"/>
                  </a:cubicBezTo>
                  <a:cubicBezTo>
                    <a:pt x="624" y="62"/>
                    <a:pt x="544" y="44"/>
                    <a:pt x="498" y="44"/>
                  </a:cubicBezTo>
                  <a:cubicBezTo>
                    <a:pt x="481" y="44"/>
                    <a:pt x="469" y="46"/>
                    <a:pt x="466" y="52"/>
                  </a:cubicBezTo>
                  <a:cubicBezTo>
                    <a:pt x="464" y="54"/>
                    <a:pt x="461" y="55"/>
                    <a:pt x="459" y="55"/>
                  </a:cubicBezTo>
                  <a:cubicBezTo>
                    <a:pt x="454" y="55"/>
                    <a:pt x="450" y="50"/>
                    <a:pt x="445" y="41"/>
                  </a:cubicBezTo>
                  <a:cubicBezTo>
                    <a:pt x="439" y="22"/>
                    <a:pt x="366" y="10"/>
                    <a:pt x="290" y="10"/>
                  </a:cubicBezTo>
                  <a:cubicBezTo>
                    <a:pt x="282" y="10"/>
                    <a:pt x="273" y="10"/>
                    <a:pt x="265" y="10"/>
                  </a:cubicBezTo>
                  <a:cubicBezTo>
                    <a:pt x="260" y="11"/>
                    <a:pt x="252" y="11"/>
                    <a:pt x="242" y="11"/>
                  </a:cubicBezTo>
                  <a:cubicBezTo>
                    <a:pt x="214" y="11"/>
                    <a:pt x="171" y="8"/>
                    <a:pt x="133" y="3"/>
                  </a:cubicBezTo>
                  <a:cubicBezTo>
                    <a:pt x="107" y="1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6" name="Google Shape;2676;p28"/>
            <p:cNvSpPr/>
            <p:nvPr/>
          </p:nvSpPr>
          <p:spPr>
            <a:xfrm>
              <a:off x="5829300" y="1331025"/>
              <a:ext cx="2000" cy="1050"/>
            </a:xfrm>
            <a:custGeom>
              <a:avLst/>
              <a:gdLst/>
              <a:ahLst/>
              <a:cxnLst/>
              <a:rect l="l" t="t" r="r" b="b"/>
              <a:pathLst>
                <a:path w="80" h="42" extrusionOk="0">
                  <a:moveTo>
                    <a:pt x="18" y="1"/>
                  </a:moveTo>
                  <a:cubicBezTo>
                    <a:pt x="16" y="1"/>
                    <a:pt x="13" y="1"/>
                    <a:pt x="10" y="2"/>
                  </a:cubicBezTo>
                  <a:cubicBezTo>
                    <a:pt x="0" y="5"/>
                    <a:pt x="7" y="16"/>
                    <a:pt x="28" y="26"/>
                  </a:cubicBezTo>
                  <a:cubicBezTo>
                    <a:pt x="44" y="37"/>
                    <a:pt x="58" y="41"/>
                    <a:pt x="65" y="41"/>
                  </a:cubicBezTo>
                  <a:cubicBezTo>
                    <a:pt x="67" y="41"/>
                    <a:pt x="69" y="41"/>
                    <a:pt x="69" y="40"/>
                  </a:cubicBezTo>
                  <a:cubicBezTo>
                    <a:pt x="79" y="24"/>
                    <a:pt x="43" y="1"/>
                    <a:pt x="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7" name="Google Shape;2677;p28"/>
            <p:cNvSpPr/>
            <p:nvPr/>
          </p:nvSpPr>
          <p:spPr>
            <a:xfrm>
              <a:off x="5816725" y="128845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8"/>
                    <a:pt x="17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8" name="Google Shape;2678;p28"/>
            <p:cNvSpPr/>
            <p:nvPr/>
          </p:nvSpPr>
          <p:spPr>
            <a:xfrm>
              <a:off x="5833550" y="1341600"/>
              <a:ext cx="2825" cy="1125"/>
            </a:xfrm>
            <a:custGeom>
              <a:avLst/>
              <a:gdLst/>
              <a:ahLst/>
              <a:cxnLst/>
              <a:rect l="l" t="t" r="r" b="b"/>
              <a:pathLst>
                <a:path w="113" h="45" extrusionOk="0">
                  <a:moveTo>
                    <a:pt x="32" y="1"/>
                  </a:moveTo>
                  <a:cubicBezTo>
                    <a:pt x="25" y="1"/>
                    <a:pt x="20" y="1"/>
                    <a:pt x="14" y="2"/>
                  </a:cubicBezTo>
                  <a:cubicBezTo>
                    <a:pt x="0" y="6"/>
                    <a:pt x="14" y="19"/>
                    <a:pt x="42" y="33"/>
                  </a:cubicBezTo>
                  <a:cubicBezTo>
                    <a:pt x="55" y="41"/>
                    <a:pt x="68" y="44"/>
                    <a:pt x="80" y="44"/>
                  </a:cubicBezTo>
                  <a:cubicBezTo>
                    <a:pt x="90" y="44"/>
                    <a:pt x="97" y="42"/>
                    <a:pt x="101" y="36"/>
                  </a:cubicBezTo>
                  <a:cubicBezTo>
                    <a:pt x="112" y="19"/>
                    <a:pt x="68" y="1"/>
                    <a:pt x="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p28"/>
            <p:cNvSpPr/>
            <p:nvPr/>
          </p:nvSpPr>
          <p:spPr>
            <a:xfrm>
              <a:off x="5832450" y="1336100"/>
              <a:ext cx="2850" cy="1525"/>
            </a:xfrm>
            <a:custGeom>
              <a:avLst/>
              <a:gdLst/>
              <a:ahLst/>
              <a:cxnLst/>
              <a:rect l="l" t="t" r="r" b="b"/>
              <a:pathLst>
                <a:path w="114" h="61" extrusionOk="0">
                  <a:moveTo>
                    <a:pt x="54" y="0"/>
                  </a:moveTo>
                  <a:cubicBezTo>
                    <a:pt x="33" y="0"/>
                    <a:pt x="27" y="7"/>
                    <a:pt x="37" y="14"/>
                  </a:cubicBezTo>
                  <a:cubicBezTo>
                    <a:pt x="51" y="24"/>
                    <a:pt x="47" y="35"/>
                    <a:pt x="30" y="38"/>
                  </a:cubicBezTo>
                  <a:cubicBezTo>
                    <a:pt x="0" y="44"/>
                    <a:pt x="25" y="60"/>
                    <a:pt x="58" y="60"/>
                  </a:cubicBezTo>
                  <a:cubicBezTo>
                    <a:pt x="64" y="60"/>
                    <a:pt x="69" y="60"/>
                    <a:pt x="75" y="59"/>
                  </a:cubicBezTo>
                  <a:cubicBezTo>
                    <a:pt x="113" y="56"/>
                    <a:pt x="96" y="3"/>
                    <a:pt x="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p28"/>
            <p:cNvSpPr/>
            <p:nvPr/>
          </p:nvSpPr>
          <p:spPr>
            <a:xfrm>
              <a:off x="5832225" y="1331300"/>
              <a:ext cx="975" cy="1100"/>
            </a:xfrm>
            <a:custGeom>
              <a:avLst/>
              <a:gdLst/>
              <a:ahLst/>
              <a:cxnLst/>
              <a:rect l="l" t="t" r="r" b="b"/>
              <a:pathLst>
                <a:path w="39" h="44" extrusionOk="0">
                  <a:moveTo>
                    <a:pt x="27" y="1"/>
                  </a:moveTo>
                  <a:cubicBezTo>
                    <a:pt x="25" y="1"/>
                    <a:pt x="23" y="1"/>
                    <a:pt x="22" y="1"/>
                  </a:cubicBezTo>
                  <a:cubicBezTo>
                    <a:pt x="8" y="5"/>
                    <a:pt x="1" y="15"/>
                    <a:pt x="5" y="25"/>
                  </a:cubicBezTo>
                  <a:cubicBezTo>
                    <a:pt x="8" y="37"/>
                    <a:pt x="13" y="44"/>
                    <a:pt x="16" y="44"/>
                  </a:cubicBezTo>
                  <a:cubicBezTo>
                    <a:pt x="17" y="44"/>
                    <a:pt x="18" y="44"/>
                    <a:pt x="18" y="43"/>
                  </a:cubicBezTo>
                  <a:cubicBezTo>
                    <a:pt x="26" y="43"/>
                    <a:pt x="32" y="32"/>
                    <a:pt x="36" y="19"/>
                  </a:cubicBezTo>
                  <a:cubicBezTo>
                    <a:pt x="38" y="7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p28"/>
            <p:cNvSpPr/>
            <p:nvPr/>
          </p:nvSpPr>
          <p:spPr>
            <a:xfrm>
              <a:off x="5757300" y="1092950"/>
              <a:ext cx="3250" cy="1100"/>
            </a:xfrm>
            <a:custGeom>
              <a:avLst/>
              <a:gdLst/>
              <a:ahLst/>
              <a:cxnLst/>
              <a:rect l="l" t="t" r="r" b="b"/>
              <a:pathLst>
                <a:path w="130" h="44" extrusionOk="0">
                  <a:moveTo>
                    <a:pt x="22" y="1"/>
                  </a:moveTo>
                  <a:cubicBezTo>
                    <a:pt x="19" y="1"/>
                    <a:pt x="16" y="1"/>
                    <a:pt x="14" y="1"/>
                  </a:cubicBezTo>
                  <a:cubicBezTo>
                    <a:pt x="0" y="5"/>
                    <a:pt x="8" y="15"/>
                    <a:pt x="32" y="29"/>
                  </a:cubicBezTo>
                  <a:cubicBezTo>
                    <a:pt x="46" y="38"/>
                    <a:pt x="72" y="44"/>
                    <a:pt x="90" y="44"/>
                  </a:cubicBezTo>
                  <a:cubicBezTo>
                    <a:pt x="94" y="44"/>
                    <a:pt x="98" y="44"/>
                    <a:pt x="101" y="43"/>
                  </a:cubicBezTo>
                  <a:cubicBezTo>
                    <a:pt x="129" y="36"/>
                    <a:pt x="125" y="29"/>
                    <a:pt x="83" y="15"/>
                  </a:cubicBezTo>
                  <a:cubicBezTo>
                    <a:pt x="61" y="7"/>
                    <a:pt x="36" y="1"/>
                    <a:pt x="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p28"/>
            <p:cNvSpPr/>
            <p:nvPr/>
          </p:nvSpPr>
          <p:spPr>
            <a:xfrm>
              <a:off x="5835550" y="1336500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7" y="1"/>
                  </a:moveTo>
                  <a:cubicBezTo>
                    <a:pt x="7" y="1"/>
                    <a:pt x="1" y="7"/>
                    <a:pt x="3" y="19"/>
                  </a:cubicBezTo>
                  <a:cubicBezTo>
                    <a:pt x="6" y="27"/>
                    <a:pt x="16" y="33"/>
                    <a:pt x="27" y="33"/>
                  </a:cubicBezTo>
                  <a:cubicBezTo>
                    <a:pt x="29" y="33"/>
                    <a:pt x="32" y="33"/>
                    <a:pt x="34" y="32"/>
                  </a:cubicBezTo>
                  <a:cubicBezTo>
                    <a:pt x="45" y="29"/>
                    <a:pt x="55" y="22"/>
                    <a:pt x="52" y="19"/>
                  </a:cubicBezTo>
                  <a:cubicBezTo>
                    <a:pt x="52" y="12"/>
                    <a:pt x="38" y="8"/>
                    <a:pt x="24" y="2"/>
                  </a:cubicBezTo>
                  <a:cubicBezTo>
                    <a:pt x="22" y="1"/>
                    <a:pt x="20" y="1"/>
                    <a:pt x="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p28"/>
            <p:cNvSpPr/>
            <p:nvPr/>
          </p:nvSpPr>
          <p:spPr>
            <a:xfrm>
              <a:off x="5760250" y="1093225"/>
              <a:ext cx="2775" cy="1975"/>
            </a:xfrm>
            <a:custGeom>
              <a:avLst/>
              <a:gdLst/>
              <a:ahLst/>
              <a:cxnLst/>
              <a:rect l="l" t="t" r="r" b="b"/>
              <a:pathLst>
                <a:path w="111" h="79" extrusionOk="0">
                  <a:moveTo>
                    <a:pt x="63" y="0"/>
                  </a:moveTo>
                  <a:cubicBezTo>
                    <a:pt x="42" y="0"/>
                    <a:pt x="32" y="11"/>
                    <a:pt x="35" y="29"/>
                  </a:cubicBezTo>
                  <a:cubicBezTo>
                    <a:pt x="42" y="45"/>
                    <a:pt x="35" y="60"/>
                    <a:pt x="18" y="63"/>
                  </a:cubicBezTo>
                  <a:cubicBezTo>
                    <a:pt x="4" y="66"/>
                    <a:pt x="0" y="74"/>
                    <a:pt x="7" y="77"/>
                  </a:cubicBezTo>
                  <a:cubicBezTo>
                    <a:pt x="9" y="78"/>
                    <a:pt x="11" y="78"/>
                    <a:pt x="13" y="78"/>
                  </a:cubicBezTo>
                  <a:cubicBezTo>
                    <a:pt x="39" y="78"/>
                    <a:pt x="111" y="34"/>
                    <a:pt x="108" y="21"/>
                  </a:cubicBezTo>
                  <a:cubicBezTo>
                    <a:pt x="104" y="11"/>
                    <a:pt x="87" y="4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p28"/>
            <p:cNvSpPr/>
            <p:nvPr/>
          </p:nvSpPr>
          <p:spPr>
            <a:xfrm>
              <a:off x="5763375" y="1093975"/>
              <a:ext cx="5300" cy="2100"/>
            </a:xfrm>
            <a:custGeom>
              <a:avLst/>
              <a:gdLst/>
              <a:ahLst/>
              <a:cxnLst/>
              <a:rect l="l" t="t" r="r" b="b"/>
              <a:pathLst>
                <a:path w="212" h="84" extrusionOk="0">
                  <a:moveTo>
                    <a:pt x="43" y="1"/>
                  </a:moveTo>
                  <a:cubicBezTo>
                    <a:pt x="36" y="1"/>
                    <a:pt x="31" y="1"/>
                    <a:pt x="28" y="2"/>
                  </a:cubicBezTo>
                  <a:cubicBezTo>
                    <a:pt x="0" y="9"/>
                    <a:pt x="11" y="15"/>
                    <a:pt x="84" y="57"/>
                  </a:cubicBezTo>
                  <a:cubicBezTo>
                    <a:pt x="113" y="75"/>
                    <a:pt x="130" y="83"/>
                    <a:pt x="144" y="83"/>
                  </a:cubicBezTo>
                  <a:cubicBezTo>
                    <a:pt x="157" y="83"/>
                    <a:pt x="167" y="75"/>
                    <a:pt x="181" y="57"/>
                  </a:cubicBezTo>
                  <a:cubicBezTo>
                    <a:pt x="212" y="23"/>
                    <a:pt x="208" y="23"/>
                    <a:pt x="132" y="9"/>
                  </a:cubicBezTo>
                  <a:cubicBezTo>
                    <a:pt x="96" y="4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p28"/>
            <p:cNvSpPr/>
            <p:nvPr/>
          </p:nvSpPr>
          <p:spPr>
            <a:xfrm>
              <a:off x="5834675" y="1295225"/>
              <a:ext cx="3500" cy="1275"/>
            </a:xfrm>
            <a:custGeom>
              <a:avLst/>
              <a:gdLst/>
              <a:ahLst/>
              <a:cxnLst/>
              <a:rect l="l" t="t" r="r" b="b"/>
              <a:pathLst>
                <a:path w="140" h="51" extrusionOk="0">
                  <a:moveTo>
                    <a:pt x="42" y="1"/>
                  </a:moveTo>
                  <a:cubicBezTo>
                    <a:pt x="14" y="5"/>
                    <a:pt x="0" y="15"/>
                    <a:pt x="3" y="29"/>
                  </a:cubicBezTo>
                  <a:cubicBezTo>
                    <a:pt x="10" y="41"/>
                    <a:pt x="32" y="50"/>
                    <a:pt x="58" y="50"/>
                  </a:cubicBezTo>
                  <a:cubicBezTo>
                    <a:pt x="62" y="50"/>
                    <a:pt x="65" y="50"/>
                    <a:pt x="69" y="50"/>
                  </a:cubicBezTo>
                  <a:cubicBezTo>
                    <a:pt x="139" y="42"/>
                    <a:pt x="115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p28"/>
            <p:cNvSpPr/>
            <p:nvPr/>
          </p:nvSpPr>
          <p:spPr>
            <a:xfrm>
              <a:off x="5774725" y="1095225"/>
              <a:ext cx="2825" cy="825"/>
            </a:xfrm>
            <a:custGeom>
              <a:avLst/>
              <a:gdLst/>
              <a:ahLst/>
              <a:cxnLst/>
              <a:rect l="l" t="t" r="r" b="b"/>
              <a:pathLst>
                <a:path w="113" h="33" extrusionOk="0">
                  <a:moveTo>
                    <a:pt x="59" y="0"/>
                  </a:moveTo>
                  <a:cubicBezTo>
                    <a:pt x="51" y="0"/>
                    <a:pt x="43" y="1"/>
                    <a:pt x="36" y="4"/>
                  </a:cubicBezTo>
                  <a:cubicBezTo>
                    <a:pt x="1" y="11"/>
                    <a:pt x="1" y="15"/>
                    <a:pt x="39" y="25"/>
                  </a:cubicBezTo>
                  <a:cubicBezTo>
                    <a:pt x="58" y="30"/>
                    <a:pt x="74" y="32"/>
                    <a:pt x="85" y="32"/>
                  </a:cubicBezTo>
                  <a:cubicBezTo>
                    <a:pt x="106" y="32"/>
                    <a:pt x="112" y="25"/>
                    <a:pt x="94" y="11"/>
                  </a:cubicBezTo>
                  <a:cubicBezTo>
                    <a:pt x="88" y="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p28"/>
            <p:cNvSpPr/>
            <p:nvPr/>
          </p:nvSpPr>
          <p:spPr>
            <a:xfrm>
              <a:off x="5841000" y="1296175"/>
              <a:ext cx="14075" cy="3125"/>
            </a:xfrm>
            <a:custGeom>
              <a:avLst/>
              <a:gdLst/>
              <a:ahLst/>
              <a:cxnLst/>
              <a:rect l="l" t="t" r="r" b="b"/>
              <a:pathLst>
                <a:path w="563" h="125" extrusionOk="0">
                  <a:moveTo>
                    <a:pt x="19" y="0"/>
                  </a:moveTo>
                  <a:cubicBezTo>
                    <a:pt x="17" y="0"/>
                    <a:pt x="15" y="1"/>
                    <a:pt x="14" y="1"/>
                  </a:cubicBezTo>
                  <a:cubicBezTo>
                    <a:pt x="4" y="1"/>
                    <a:pt x="0" y="12"/>
                    <a:pt x="4" y="25"/>
                  </a:cubicBezTo>
                  <a:cubicBezTo>
                    <a:pt x="7" y="33"/>
                    <a:pt x="17" y="37"/>
                    <a:pt x="31" y="37"/>
                  </a:cubicBezTo>
                  <a:cubicBezTo>
                    <a:pt x="35" y="37"/>
                    <a:pt x="40" y="37"/>
                    <a:pt x="45" y="36"/>
                  </a:cubicBezTo>
                  <a:cubicBezTo>
                    <a:pt x="48" y="35"/>
                    <a:pt x="53" y="34"/>
                    <a:pt x="58" y="34"/>
                  </a:cubicBezTo>
                  <a:cubicBezTo>
                    <a:pt x="81" y="34"/>
                    <a:pt x="122" y="46"/>
                    <a:pt x="153" y="60"/>
                  </a:cubicBezTo>
                  <a:cubicBezTo>
                    <a:pt x="191" y="77"/>
                    <a:pt x="233" y="92"/>
                    <a:pt x="243" y="92"/>
                  </a:cubicBezTo>
                  <a:cubicBezTo>
                    <a:pt x="245" y="91"/>
                    <a:pt x="247" y="91"/>
                    <a:pt x="250" y="91"/>
                  </a:cubicBezTo>
                  <a:cubicBezTo>
                    <a:pt x="265" y="91"/>
                    <a:pt x="298" y="100"/>
                    <a:pt x="333" y="112"/>
                  </a:cubicBezTo>
                  <a:cubicBezTo>
                    <a:pt x="356" y="120"/>
                    <a:pt x="377" y="125"/>
                    <a:pt x="389" y="125"/>
                  </a:cubicBezTo>
                  <a:cubicBezTo>
                    <a:pt x="397" y="125"/>
                    <a:pt x="401" y="123"/>
                    <a:pt x="399" y="119"/>
                  </a:cubicBezTo>
                  <a:cubicBezTo>
                    <a:pt x="396" y="108"/>
                    <a:pt x="378" y="98"/>
                    <a:pt x="362" y="95"/>
                  </a:cubicBezTo>
                  <a:cubicBezTo>
                    <a:pt x="344" y="95"/>
                    <a:pt x="333" y="87"/>
                    <a:pt x="341" y="77"/>
                  </a:cubicBezTo>
                  <a:cubicBezTo>
                    <a:pt x="342" y="74"/>
                    <a:pt x="355" y="72"/>
                    <a:pt x="375" y="72"/>
                  </a:cubicBezTo>
                  <a:cubicBezTo>
                    <a:pt x="394" y="72"/>
                    <a:pt x="420" y="74"/>
                    <a:pt x="448" y="77"/>
                  </a:cubicBezTo>
                  <a:cubicBezTo>
                    <a:pt x="483" y="84"/>
                    <a:pt x="514" y="86"/>
                    <a:pt x="533" y="86"/>
                  </a:cubicBezTo>
                  <a:cubicBezTo>
                    <a:pt x="544" y="86"/>
                    <a:pt x="551" y="85"/>
                    <a:pt x="552" y="84"/>
                  </a:cubicBezTo>
                  <a:cubicBezTo>
                    <a:pt x="562" y="71"/>
                    <a:pt x="562" y="71"/>
                    <a:pt x="424" y="50"/>
                  </a:cubicBezTo>
                  <a:cubicBezTo>
                    <a:pt x="395" y="45"/>
                    <a:pt x="368" y="42"/>
                    <a:pt x="347" y="42"/>
                  </a:cubicBezTo>
                  <a:cubicBezTo>
                    <a:pt x="324" y="42"/>
                    <a:pt x="309" y="46"/>
                    <a:pt x="309" y="53"/>
                  </a:cubicBezTo>
                  <a:cubicBezTo>
                    <a:pt x="309" y="56"/>
                    <a:pt x="305" y="57"/>
                    <a:pt x="297" y="57"/>
                  </a:cubicBezTo>
                  <a:cubicBezTo>
                    <a:pt x="275" y="57"/>
                    <a:pt x="226" y="48"/>
                    <a:pt x="170" y="32"/>
                  </a:cubicBezTo>
                  <a:cubicBezTo>
                    <a:pt x="102" y="14"/>
                    <a:pt x="38" y="0"/>
                    <a:pt x="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28"/>
            <p:cNvSpPr/>
            <p:nvPr/>
          </p:nvSpPr>
          <p:spPr>
            <a:xfrm>
              <a:off x="5778975" y="1095650"/>
              <a:ext cx="14075" cy="2825"/>
            </a:xfrm>
            <a:custGeom>
              <a:avLst/>
              <a:gdLst/>
              <a:ahLst/>
              <a:cxnLst/>
              <a:rect l="l" t="t" r="r" b="b"/>
              <a:pathLst>
                <a:path w="563" h="113" extrusionOk="0">
                  <a:moveTo>
                    <a:pt x="81" y="1"/>
                  </a:moveTo>
                  <a:lnTo>
                    <a:pt x="1" y="8"/>
                  </a:lnTo>
                  <a:lnTo>
                    <a:pt x="102" y="53"/>
                  </a:lnTo>
                  <a:cubicBezTo>
                    <a:pt x="153" y="73"/>
                    <a:pt x="206" y="91"/>
                    <a:pt x="212" y="91"/>
                  </a:cubicBezTo>
                  <a:cubicBezTo>
                    <a:pt x="223" y="87"/>
                    <a:pt x="247" y="87"/>
                    <a:pt x="271" y="87"/>
                  </a:cubicBezTo>
                  <a:cubicBezTo>
                    <a:pt x="310" y="87"/>
                    <a:pt x="310" y="87"/>
                    <a:pt x="278" y="78"/>
                  </a:cubicBezTo>
                  <a:cubicBezTo>
                    <a:pt x="254" y="70"/>
                    <a:pt x="244" y="57"/>
                    <a:pt x="251" y="46"/>
                  </a:cubicBezTo>
                  <a:cubicBezTo>
                    <a:pt x="253" y="42"/>
                    <a:pt x="263" y="39"/>
                    <a:pt x="275" y="39"/>
                  </a:cubicBezTo>
                  <a:cubicBezTo>
                    <a:pt x="282" y="39"/>
                    <a:pt x="291" y="40"/>
                    <a:pt x="299" y="43"/>
                  </a:cubicBezTo>
                  <a:cubicBezTo>
                    <a:pt x="309" y="46"/>
                    <a:pt x="320" y="48"/>
                    <a:pt x="328" y="48"/>
                  </a:cubicBezTo>
                  <a:cubicBezTo>
                    <a:pt x="337" y="48"/>
                    <a:pt x="344" y="46"/>
                    <a:pt x="348" y="43"/>
                  </a:cubicBezTo>
                  <a:cubicBezTo>
                    <a:pt x="349" y="38"/>
                    <a:pt x="352" y="36"/>
                    <a:pt x="355" y="36"/>
                  </a:cubicBezTo>
                  <a:cubicBezTo>
                    <a:pt x="359" y="36"/>
                    <a:pt x="363" y="40"/>
                    <a:pt x="365" y="46"/>
                  </a:cubicBezTo>
                  <a:cubicBezTo>
                    <a:pt x="369" y="60"/>
                    <a:pt x="361" y="78"/>
                    <a:pt x="351" y="87"/>
                  </a:cubicBezTo>
                  <a:cubicBezTo>
                    <a:pt x="337" y="98"/>
                    <a:pt x="369" y="108"/>
                    <a:pt x="424" y="112"/>
                  </a:cubicBezTo>
                  <a:cubicBezTo>
                    <a:pt x="440" y="112"/>
                    <a:pt x="453" y="113"/>
                    <a:pt x="465" y="113"/>
                  </a:cubicBezTo>
                  <a:cubicBezTo>
                    <a:pt x="514" y="113"/>
                    <a:pt x="528" y="106"/>
                    <a:pt x="542" y="81"/>
                  </a:cubicBezTo>
                  <a:cubicBezTo>
                    <a:pt x="563" y="46"/>
                    <a:pt x="559" y="43"/>
                    <a:pt x="518" y="43"/>
                  </a:cubicBezTo>
                  <a:cubicBezTo>
                    <a:pt x="494" y="39"/>
                    <a:pt x="400" y="28"/>
                    <a:pt x="316" y="18"/>
                  </a:cubicBezTo>
                  <a:cubicBezTo>
                    <a:pt x="230" y="8"/>
                    <a:pt x="126" y="1"/>
                    <a:pt x="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9" name="Google Shape;2689;p28"/>
            <p:cNvSpPr/>
            <p:nvPr/>
          </p:nvSpPr>
          <p:spPr>
            <a:xfrm>
              <a:off x="5855475" y="1297725"/>
              <a:ext cx="1350" cy="1075"/>
            </a:xfrm>
            <a:custGeom>
              <a:avLst/>
              <a:gdLst/>
              <a:ahLst/>
              <a:cxnLst/>
              <a:rect l="l" t="t" r="r" b="b"/>
              <a:pathLst>
                <a:path w="54" h="43" extrusionOk="0">
                  <a:moveTo>
                    <a:pt x="26" y="0"/>
                  </a:moveTo>
                  <a:cubicBezTo>
                    <a:pt x="23" y="0"/>
                    <a:pt x="21" y="1"/>
                    <a:pt x="18" y="1"/>
                  </a:cubicBezTo>
                  <a:cubicBezTo>
                    <a:pt x="7" y="5"/>
                    <a:pt x="1" y="15"/>
                    <a:pt x="4" y="25"/>
                  </a:cubicBezTo>
                  <a:cubicBezTo>
                    <a:pt x="7" y="40"/>
                    <a:pt x="18" y="43"/>
                    <a:pt x="32" y="43"/>
                  </a:cubicBezTo>
                  <a:cubicBezTo>
                    <a:pt x="46" y="40"/>
                    <a:pt x="53" y="25"/>
                    <a:pt x="49" y="15"/>
                  </a:cubicBezTo>
                  <a:cubicBezTo>
                    <a:pt x="46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p28"/>
            <p:cNvSpPr/>
            <p:nvPr/>
          </p:nvSpPr>
          <p:spPr>
            <a:xfrm>
              <a:off x="5858375" y="1297725"/>
              <a:ext cx="1450" cy="1100"/>
            </a:xfrm>
            <a:custGeom>
              <a:avLst/>
              <a:gdLst/>
              <a:ahLst/>
              <a:cxnLst/>
              <a:rect l="l" t="t" r="r" b="b"/>
              <a:pathLst>
                <a:path w="58" h="44" extrusionOk="0">
                  <a:moveTo>
                    <a:pt x="17" y="0"/>
                  </a:moveTo>
                  <a:cubicBezTo>
                    <a:pt x="7" y="0"/>
                    <a:pt x="0" y="7"/>
                    <a:pt x="3" y="15"/>
                  </a:cubicBezTo>
                  <a:cubicBezTo>
                    <a:pt x="6" y="25"/>
                    <a:pt x="20" y="40"/>
                    <a:pt x="37" y="43"/>
                  </a:cubicBezTo>
                  <a:cubicBezTo>
                    <a:pt x="40" y="44"/>
                    <a:pt x="42" y="44"/>
                    <a:pt x="44" y="44"/>
                  </a:cubicBezTo>
                  <a:cubicBezTo>
                    <a:pt x="53" y="44"/>
                    <a:pt x="57" y="38"/>
                    <a:pt x="55" y="30"/>
                  </a:cubicBezTo>
                  <a:cubicBezTo>
                    <a:pt x="51" y="19"/>
                    <a:pt x="37" y="5"/>
                    <a:pt x="24" y="1"/>
                  </a:cubicBezTo>
                  <a:cubicBezTo>
                    <a:pt x="21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p28"/>
            <p:cNvSpPr/>
            <p:nvPr/>
          </p:nvSpPr>
          <p:spPr>
            <a:xfrm>
              <a:off x="5861300" y="1300575"/>
              <a:ext cx="1650" cy="875"/>
            </a:xfrm>
            <a:custGeom>
              <a:avLst/>
              <a:gdLst/>
              <a:ahLst/>
              <a:cxnLst/>
              <a:rect l="l" t="t" r="r" b="b"/>
              <a:pathLst>
                <a:path w="66" h="35" extrusionOk="0">
                  <a:moveTo>
                    <a:pt x="25" y="1"/>
                  </a:moveTo>
                  <a:cubicBezTo>
                    <a:pt x="21" y="1"/>
                    <a:pt x="18" y="1"/>
                    <a:pt x="14" y="2"/>
                  </a:cubicBezTo>
                  <a:cubicBezTo>
                    <a:pt x="0" y="6"/>
                    <a:pt x="0" y="12"/>
                    <a:pt x="11" y="23"/>
                  </a:cubicBezTo>
                  <a:cubicBezTo>
                    <a:pt x="21" y="30"/>
                    <a:pt x="33" y="34"/>
                    <a:pt x="43" y="34"/>
                  </a:cubicBezTo>
                  <a:cubicBezTo>
                    <a:pt x="47" y="34"/>
                    <a:pt x="50" y="34"/>
                    <a:pt x="53" y="33"/>
                  </a:cubicBezTo>
                  <a:cubicBezTo>
                    <a:pt x="66" y="30"/>
                    <a:pt x="66" y="20"/>
                    <a:pt x="56" y="12"/>
                  </a:cubicBezTo>
                  <a:cubicBezTo>
                    <a:pt x="48" y="5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p28"/>
            <p:cNvSpPr/>
            <p:nvPr/>
          </p:nvSpPr>
          <p:spPr>
            <a:xfrm>
              <a:off x="5860775" y="12973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43" y="1"/>
                  </a:moveTo>
                  <a:cubicBezTo>
                    <a:pt x="39" y="1"/>
                    <a:pt x="36" y="2"/>
                    <a:pt x="32" y="3"/>
                  </a:cubicBezTo>
                  <a:cubicBezTo>
                    <a:pt x="14" y="6"/>
                    <a:pt x="0" y="20"/>
                    <a:pt x="4" y="27"/>
                  </a:cubicBezTo>
                  <a:cubicBezTo>
                    <a:pt x="8" y="37"/>
                    <a:pt x="29" y="51"/>
                    <a:pt x="53" y="61"/>
                  </a:cubicBezTo>
                  <a:cubicBezTo>
                    <a:pt x="63" y="65"/>
                    <a:pt x="70" y="67"/>
                    <a:pt x="75" y="67"/>
                  </a:cubicBezTo>
                  <a:cubicBezTo>
                    <a:pt x="86" y="67"/>
                    <a:pt x="88" y="58"/>
                    <a:pt x="80" y="34"/>
                  </a:cubicBezTo>
                  <a:cubicBezTo>
                    <a:pt x="75" y="14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28"/>
            <p:cNvSpPr/>
            <p:nvPr/>
          </p:nvSpPr>
          <p:spPr>
            <a:xfrm>
              <a:off x="5863275" y="1297600"/>
              <a:ext cx="2650" cy="1400"/>
            </a:xfrm>
            <a:custGeom>
              <a:avLst/>
              <a:gdLst/>
              <a:ahLst/>
              <a:cxnLst/>
              <a:rect l="l" t="t" r="r" b="b"/>
              <a:pathLst>
                <a:path w="106" h="56" extrusionOk="0">
                  <a:moveTo>
                    <a:pt x="6" y="1"/>
                  </a:moveTo>
                  <a:cubicBezTo>
                    <a:pt x="1" y="1"/>
                    <a:pt x="0" y="7"/>
                    <a:pt x="4" y="20"/>
                  </a:cubicBezTo>
                  <a:cubicBezTo>
                    <a:pt x="8" y="41"/>
                    <a:pt x="18" y="55"/>
                    <a:pt x="22" y="55"/>
                  </a:cubicBezTo>
                  <a:cubicBezTo>
                    <a:pt x="26" y="55"/>
                    <a:pt x="37" y="54"/>
                    <a:pt x="50" y="54"/>
                  </a:cubicBezTo>
                  <a:cubicBezTo>
                    <a:pt x="56" y="54"/>
                    <a:pt x="63" y="54"/>
                    <a:pt x="70" y="55"/>
                  </a:cubicBezTo>
                  <a:cubicBezTo>
                    <a:pt x="91" y="55"/>
                    <a:pt x="105" y="48"/>
                    <a:pt x="102" y="35"/>
                  </a:cubicBezTo>
                  <a:cubicBezTo>
                    <a:pt x="99" y="26"/>
                    <a:pt x="87" y="20"/>
                    <a:pt x="73" y="20"/>
                  </a:cubicBezTo>
                  <a:cubicBezTo>
                    <a:pt x="70" y="20"/>
                    <a:pt x="67" y="20"/>
                    <a:pt x="63" y="20"/>
                  </a:cubicBezTo>
                  <a:cubicBezTo>
                    <a:pt x="60" y="22"/>
                    <a:pt x="55" y="23"/>
                    <a:pt x="51" y="23"/>
                  </a:cubicBezTo>
                  <a:cubicBezTo>
                    <a:pt x="37" y="23"/>
                    <a:pt x="22" y="17"/>
                    <a:pt x="15" y="6"/>
                  </a:cubicBezTo>
                  <a:cubicBezTo>
                    <a:pt x="11" y="3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28"/>
            <p:cNvSpPr/>
            <p:nvPr/>
          </p:nvSpPr>
          <p:spPr>
            <a:xfrm>
              <a:off x="5865775" y="1298050"/>
              <a:ext cx="6650" cy="1300"/>
            </a:xfrm>
            <a:custGeom>
              <a:avLst/>
              <a:gdLst/>
              <a:ahLst/>
              <a:cxnLst/>
              <a:rect l="l" t="t" r="r" b="b"/>
              <a:pathLst>
                <a:path w="266" h="52" extrusionOk="0">
                  <a:moveTo>
                    <a:pt x="75" y="0"/>
                  </a:moveTo>
                  <a:cubicBezTo>
                    <a:pt x="69" y="0"/>
                    <a:pt x="61" y="1"/>
                    <a:pt x="53" y="2"/>
                  </a:cubicBezTo>
                  <a:cubicBezTo>
                    <a:pt x="1" y="17"/>
                    <a:pt x="99" y="51"/>
                    <a:pt x="170" y="51"/>
                  </a:cubicBezTo>
                  <a:cubicBezTo>
                    <a:pt x="184" y="51"/>
                    <a:pt x="196" y="50"/>
                    <a:pt x="207" y="47"/>
                  </a:cubicBezTo>
                  <a:cubicBezTo>
                    <a:pt x="266" y="32"/>
                    <a:pt x="239" y="10"/>
                    <a:pt x="182" y="10"/>
                  </a:cubicBezTo>
                  <a:cubicBezTo>
                    <a:pt x="173" y="10"/>
                    <a:pt x="162" y="11"/>
                    <a:pt x="151" y="12"/>
                  </a:cubicBezTo>
                  <a:cubicBezTo>
                    <a:pt x="140" y="15"/>
                    <a:pt x="130" y="17"/>
                    <a:pt x="121" y="17"/>
                  </a:cubicBezTo>
                  <a:cubicBezTo>
                    <a:pt x="107" y="17"/>
                    <a:pt x="98" y="14"/>
                    <a:pt x="95" y="9"/>
                  </a:cubicBezTo>
                  <a:cubicBezTo>
                    <a:pt x="95" y="3"/>
                    <a:pt x="87" y="0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28"/>
            <p:cNvSpPr/>
            <p:nvPr/>
          </p:nvSpPr>
          <p:spPr>
            <a:xfrm>
              <a:off x="5872825" y="1298150"/>
              <a:ext cx="12450" cy="3800"/>
            </a:xfrm>
            <a:custGeom>
              <a:avLst/>
              <a:gdLst/>
              <a:ahLst/>
              <a:cxnLst/>
              <a:rect l="l" t="t" r="r" b="b"/>
              <a:pathLst>
                <a:path w="498" h="152" extrusionOk="0">
                  <a:moveTo>
                    <a:pt x="36" y="0"/>
                  </a:moveTo>
                  <a:cubicBezTo>
                    <a:pt x="28" y="0"/>
                    <a:pt x="20" y="3"/>
                    <a:pt x="15" y="8"/>
                  </a:cubicBezTo>
                  <a:cubicBezTo>
                    <a:pt x="0" y="23"/>
                    <a:pt x="5" y="37"/>
                    <a:pt x="35" y="50"/>
                  </a:cubicBezTo>
                  <a:cubicBezTo>
                    <a:pt x="47" y="57"/>
                    <a:pt x="61" y="61"/>
                    <a:pt x="72" y="61"/>
                  </a:cubicBezTo>
                  <a:cubicBezTo>
                    <a:pt x="84" y="61"/>
                    <a:pt x="94" y="57"/>
                    <a:pt x="101" y="50"/>
                  </a:cubicBezTo>
                  <a:cubicBezTo>
                    <a:pt x="107" y="45"/>
                    <a:pt x="111" y="42"/>
                    <a:pt x="113" y="42"/>
                  </a:cubicBezTo>
                  <a:lnTo>
                    <a:pt x="113" y="42"/>
                  </a:lnTo>
                  <a:cubicBezTo>
                    <a:pt x="116" y="42"/>
                    <a:pt x="116" y="48"/>
                    <a:pt x="112" y="61"/>
                  </a:cubicBezTo>
                  <a:cubicBezTo>
                    <a:pt x="107" y="73"/>
                    <a:pt x="108" y="79"/>
                    <a:pt x="115" y="79"/>
                  </a:cubicBezTo>
                  <a:cubicBezTo>
                    <a:pt x="119" y="79"/>
                    <a:pt x="126" y="77"/>
                    <a:pt x="136" y="71"/>
                  </a:cubicBezTo>
                  <a:cubicBezTo>
                    <a:pt x="145" y="64"/>
                    <a:pt x="155" y="60"/>
                    <a:pt x="162" y="60"/>
                  </a:cubicBezTo>
                  <a:cubicBezTo>
                    <a:pt x="168" y="60"/>
                    <a:pt x="173" y="63"/>
                    <a:pt x="174" y="68"/>
                  </a:cubicBezTo>
                  <a:cubicBezTo>
                    <a:pt x="177" y="76"/>
                    <a:pt x="187" y="80"/>
                    <a:pt x="200" y="80"/>
                  </a:cubicBezTo>
                  <a:cubicBezTo>
                    <a:pt x="204" y="80"/>
                    <a:pt x="208" y="79"/>
                    <a:pt x="213" y="78"/>
                  </a:cubicBezTo>
                  <a:cubicBezTo>
                    <a:pt x="219" y="76"/>
                    <a:pt x="224" y="75"/>
                    <a:pt x="230" y="75"/>
                  </a:cubicBezTo>
                  <a:cubicBezTo>
                    <a:pt x="245" y="75"/>
                    <a:pt x="258" y="81"/>
                    <a:pt x="268" y="88"/>
                  </a:cubicBezTo>
                  <a:cubicBezTo>
                    <a:pt x="278" y="97"/>
                    <a:pt x="281" y="100"/>
                    <a:pt x="273" y="100"/>
                  </a:cubicBezTo>
                  <a:cubicBezTo>
                    <a:pt x="270" y="100"/>
                    <a:pt x="266" y="100"/>
                    <a:pt x="261" y="99"/>
                  </a:cubicBezTo>
                  <a:cubicBezTo>
                    <a:pt x="258" y="99"/>
                    <a:pt x="255" y="98"/>
                    <a:pt x="252" y="98"/>
                  </a:cubicBezTo>
                  <a:cubicBezTo>
                    <a:pt x="240" y="98"/>
                    <a:pt x="234" y="104"/>
                    <a:pt x="237" y="113"/>
                  </a:cubicBezTo>
                  <a:cubicBezTo>
                    <a:pt x="239" y="123"/>
                    <a:pt x="250" y="128"/>
                    <a:pt x="265" y="128"/>
                  </a:cubicBezTo>
                  <a:cubicBezTo>
                    <a:pt x="269" y="128"/>
                    <a:pt x="274" y="127"/>
                    <a:pt x="278" y="127"/>
                  </a:cubicBezTo>
                  <a:cubicBezTo>
                    <a:pt x="283" y="125"/>
                    <a:pt x="288" y="124"/>
                    <a:pt x="293" y="124"/>
                  </a:cubicBezTo>
                  <a:cubicBezTo>
                    <a:pt x="304" y="124"/>
                    <a:pt x="314" y="130"/>
                    <a:pt x="317" y="137"/>
                  </a:cubicBezTo>
                  <a:cubicBezTo>
                    <a:pt x="320" y="147"/>
                    <a:pt x="327" y="151"/>
                    <a:pt x="335" y="151"/>
                  </a:cubicBezTo>
                  <a:cubicBezTo>
                    <a:pt x="348" y="151"/>
                    <a:pt x="364" y="137"/>
                    <a:pt x="362" y="117"/>
                  </a:cubicBezTo>
                  <a:cubicBezTo>
                    <a:pt x="362" y="98"/>
                    <a:pt x="365" y="90"/>
                    <a:pt x="385" y="90"/>
                  </a:cubicBezTo>
                  <a:cubicBezTo>
                    <a:pt x="395" y="90"/>
                    <a:pt x="410" y="92"/>
                    <a:pt x="431" y="96"/>
                  </a:cubicBezTo>
                  <a:cubicBezTo>
                    <a:pt x="454" y="99"/>
                    <a:pt x="469" y="102"/>
                    <a:pt x="479" y="102"/>
                  </a:cubicBezTo>
                  <a:cubicBezTo>
                    <a:pt x="497" y="102"/>
                    <a:pt x="496" y="94"/>
                    <a:pt x="490" y="71"/>
                  </a:cubicBezTo>
                  <a:cubicBezTo>
                    <a:pt x="483" y="46"/>
                    <a:pt x="458" y="33"/>
                    <a:pt x="417" y="33"/>
                  </a:cubicBezTo>
                  <a:cubicBezTo>
                    <a:pt x="397" y="33"/>
                    <a:pt x="372" y="36"/>
                    <a:pt x="344" y="43"/>
                  </a:cubicBezTo>
                  <a:cubicBezTo>
                    <a:pt x="332" y="46"/>
                    <a:pt x="319" y="48"/>
                    <a:pt x="309" y="48"/>
                  </a:cubicBezTo>
                  <a:cubicBezTo>
                    <a:pt x="297" y="48"/>
                    <a:pt x="288" y="46"/>
                    <a:pt x="288" y="40"/>
                  </a:cubicBezTo>
                  <a:cubicBezTo>
                    <a:pt x="285" y="33"/>
                    <a:pt x="233" y="23"/>
                    <a:pt x="178" y="23"/>
                  </a:cubicBezTo>
                  <a:cubicBezTo>
                    <a:pt x="122" y="19"/>
                    <a:pt x="67" y="13"/>
                    <a:pt x="53" y="5"/>
                  </a:cubicBezTo>
                  <a:cubicBezTo>
                    <a:pt x="48" y="2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p28"/>
            <p:cNvSpPr/>
            <p:nvPr/>
          </p:nvSpPr>
          <p:spPr>
            <a:xfrm>
              <a:off x="5875350" y="1294875"/>
              <a:ext cx="3500" cy="1150"/>
            </a:xfrm>
            <a:custGeom>
              <a:avLst/>
              <a:gdLst/>
              <a:ahLst/>
              <a:cxnLst/>
              <a:rect l="l" t="t" r="r" b="b"/>
              <a:pathLst>
                <a:path w="140" h="46" extrusionOk="0">
                  <a:moveTo>
                    <a:pt x="112" y="0"/>
                  </a:moveTo>
                  <a:cubicBezTo>
                    <a:pt x="98" y="0"/>
                    <a:pt x="80" y="3"/>
                    <a:pt x="59" y="8"/>
                  </a:cubicBezTo>
                  <a:cubicBezTo>
                    <a:pt x="21" y="19"/>
                    <a:pt x="0" y="32"/>
                    <a:pt x="11" y="40"/>
                  </a:cubicBezTo>
                  <a:cubicBezTo>
                    <a:pt x="14" y="44"/>
                    <a:pt x="23" y="46"/>
                    <a:pt x="34" y="46"/>
                  </a:cubicBezTo>
                  <a:cubicBezTo>
                    <a:pt x="48" y="46"/>
                    <a:pt x="66" y="43"/>
                    <a:pt x="83" y="40"/>
                  </a:cubicBezTo>
                  <a:cubicBezTo>
                    <a:pt x="115" y="32"/>
                    <a:pt x="139" y="19"/>
                    <a:pt x="136" y="8"/>
                  </a:cubicBezTo>
                  <a:cubicBezTo>
                    <a:pt x="134" y="3"/>
                    <a:pt x="125" y="0"/>
                    <a:pt x="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28"/>
            <p:cNvSpPr/>
            <p:nvPr/>
          </p:nvSpPr>
          <p:spPr>
            <a:xfrm>
              <a:off x="5881200" y="1295175"/>
              <a:ext cx="1875" cy="1100"/>
            </a:xfrm>
            <a:custGeom>
              <a:avLst/>
              <a:gdLst/>
              <a:ahLst/>
              <a:cxnLst/>
              <a:rect l="l" t="t" r="r" b="b"/>
              <a:pathLst>
                <a:path w="75" h="44" extrusionOk="0">
                  <a:moveTo>
                    <a:pt x="12" y="0"/>
                  </a:moveTo>
                  <a:cubicBezTo>
                    <a:pt x="4" y="0"/>
                    <a:pt x="0" y="4"/>
                    <a:pt x="3" y="10"/>
                  </a:cubicBezTo>
                  <a:cubicBezTo>
                    <a:pt x="8" y="28"/>
                    <a:pt x="37" y="44"/>
                    <a:pt x="57" y="44"/>
                  </a:cubicBezTo>
                  <a:cubicBezTo>
                    <a:pt x="63" y="44"/>
                    <a:pt x="69" y="42"/>
                    <a:pt x="72" y="37"/>
                  </a:cubicBezTo>
                  <a:cubicBezTo>
                    <a:pt x="75" y="31"/>
                    <a:pt x="61" y="17"/>
                    <a:pt x="37" y="7"/>
                  </a:cubicBezTo>
                  <a:cubicBezTo>
                    <a:pt x="26" y="2"/>
                    <a:pt x="18" y="0"/>
                    <a:pt x="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p28"/>
            <p:cNvSpPr/>
            <p:nvPr/>
          </p:nvSpPr>
          <p:spPr>
            <a:xfrm>
              <a:off x="5894600" y="1300975"/>
              <a:ext cx="3325" cy="1525"/>
            </a:xfrm>
            <a:custGeom>
              <a:avLst/>
              <a:gdLst/>
              <a:ahLst/>
              <a:cxnLst/>
              <a:rect l="l" t="t" r="r" b="b"/>
              <a:pathLst>
                <a:path w="133" h="61" extrusionOk="0">
                  <a:moveTo>
                    <a:pt x="48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4" y="7"/>
                    <a:pt x="0" y="17"/>
                    <a:pt x="4" y="24"/>
                  </a:cubicBezTo>
                  <a:cubicBezTo>
                    <a:pt x="7" y="41"/>
                    <a:pt x="72" y="61"/>
                    <a:pt x="106" y="61"/>
                  </a:cubicBezTo>
                  <a:cubicBezTo>
                    <a:pt x="116" y="61"/>
                    <a:pt x="123" y="59"/>
                    <a:pt x="125" y="55"/>
                  </a:cubicBezTo>
                  <a:cubicBezTo>
                    <a:pt x="133" y="49"/>
                    <a:pt x="119" y="38"/>
                    <a:pt x="98" y="38"/>
                  </a:cubicBezTo>
                  <a:cubicBezTo>
                    <a:pt x="74" y="34"/>
                    <a:pt x="59" y="24"/>
                    <a:pt x="63" y="14"/>
                  </a:cubicBezTo>
                  <a:cubicBezTo>
                    <a:pt x="65" y="7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28"/>
            <p:cNvSpPr/>
            <p:nvPr/>
          </p:nvSpPr>
          <p:spPr>
            <a:xfrm>
              <a:off x="5896250" y="1302750"/>
              <a:ext cx="6375" cy="1675"/>
            </a:xfrm>
            <a:custGeom>
              <a:avLst/>
              <a:gdLst/>
              <a:ahLst/>
              <a:cxnLst/>
              <a:rect l="l" t="t" r="r" b="b"/>
              <a:pathLst>
                <a:path w="255" h="67" extrusionOk="0">
                  <a:moveTo>
                    <a:pt x="161" y="1"/>
                  </a:moveTo>
                  <a:cubicBezTo>
                    <a:pt x="134" y="1"/>
                    <a:pt x="103" y="4"/>
                    <a:pt x="77" y="12"/>
                  </a:cubicBezTo>
                  <a:cubicBezTo>
                    <a:pt x="0" y="33"/>
                    <a:pt x="0" y="33"/>
                    <a:pt x="63" y="40"/>
                  </a:cubicBezTo>
                  <a:cubicBezTo>
                    <a:pt x="97" y="43"/>
                    <a:pt x="132" y="53"/>
                    <a:pt x="146" y="64"/>
                  </a:cubicBezTo>
                  <a:cubicBezTo>
                    <a:pt x="149" y="66"/>
                    <a:pt x="153" y="67"/>
                    <a:pt x="158" y="67"/>
                  </a:cubicBezTo>
                  <a:cubicBezTo>
                    <a:pt x="171" y="67"/>
                    <a:pt x="192" y="60"/>
                    <a:pt x="212" y="50"/>
                  </a:cubicBezTo>
                  <a:cubicBezTo>
                    <a:pt x="254" y="23"/>
                    <a:pt x="254" y="19"/>
                    <a:pt x="208" y="5"/>
                  </a:cubicBezTo>
                  <a:cubicBezTo>
                    <a:pt x="197" y="2"/>
                    <a:pt x="180" y="1"/>
                    <a:pt x="1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0" name="Google Shape;2700;p28"/>
            <p:cNvSpPr/>
            <p:nvPr/>
          </p:nvSpPr>
          <p:spPr>
            <a:xfrm>
              <a:off x="5908050" y="1303550"/>
              <a:ext cx="1450" cy="975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21" y="1"/>
                  </a:moveTo>
                  <a:cubicBezTo>
                    <a:pt x="7" y="1"/>
                    <a:pt x="0" y="11"/>
                    <a:pt x="7" y="21"/>
                  </a:cubicBezTo>
                  <a:cubicBezTo>
                    <a:pt x="16" y="33"/>
                    <a:pt x="28" y="38"/>
                    <a:pt x="38" y="38"/>
                  </a:cubicBezTo>
                  <a:cubicBezTo>
                    <a:pt x="49" y="38"/>
                    <a:pt x="58" y="31"/>
                    <a:pt x="56" y="18"/>
                  </a:cubicBezTo>
                  <a:cubicBezTo>
                    <a:pt x="53" y="8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1" name="Google Shape;2701;p28"/>
            <p:cNvSpPr/>
            <p:nvPr/>
          </p:nvSpPr>
          <p:spPr>
            <a:xfrm>
              <a:off x="5912375" y="1301875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1"/>
                  </a:moveTo>
                  <a:cubicBezTo>
                    <a:pt x="28" y="1"/>
                    <a:pt x="24" y="1"/>
                    <a:pt x="21" y="2"/>
                  </a:cubicBezTo>
                  <a:cubicBezTo>
                    <a:pt x="8" y="5"/>
                    <a:pt x="0" y="16"/>
                    <a:pt x="8" y="26"/>
                  </a:cubicBezTo>
                  <a:cubicBezTo>
                    <a:pt x="11" y="35"/>
                    <a:pt x="18" y="41"/>
                    <a:pt x="28" y="41"/>
                  </a:cubicBezTo>
                  <a:cubicBezTo>
                    <a:pt x="31" y="41"/>
                    <a:pt x="33" y="41"/>
                    <a:pt x="35" y="40"/>
                  </a:cubicBezTo>
                  <a:cubicBezTo>
                    <a:pt x="46" y="37"/>
                    <a:pt x="53" y="26"/>
                    <a:pt x="50" y="16"/>
                  </a:cubicBezTo>
                  <a:cubicBezTo>
                    <a:pt x="47" y="5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2" name="Google Shape;2702;p28"/>
            <p:cNvSpPr/>
            <p:nvPr/>
          </p:nvSpPr>
          <p:spPr>
            <a:xfrm>
              <a:off x="5914525" y="1298250"/>
              <a:ext cx="6500" cy="2975"/>
            </a:xfrm>
            <a:custGeom>
              <a:avLst/>
              <a:gdLst/>
              <a:ahLst/>
              <a:cxnLst/>
              <a:rect l="l" t="t" r="r" b="b"/>
              <a:pathLst>
                <a:path w="260" h="119" extrusionOk="0">
                  <a:moveTo>
                    <a:pt x="97" y="0"/>
                  </a:moveTo>
                  <a:cubicBezTo>
                    <a:pt x="86" y="0"/>
                    <a:pt x="68" y="15"/>
                    <a:pt x="36" y="46"/>
                  </a:cubicBezTo>
                  <a:cubicBezTo>
                    <a:pt x="1" y="84"/>
                    <a:pt x="2" y="115"/>
                    <a:pt x="29" y="115"/>
                  </a:cubicBezTo>
                  <a:cubicBezTo>
                    <a:pt x="39" y="115"/>
                    <a:pt x="52" y="111"/>
                    <a:pt x="68" y="102"/>
                  </a:cubicBezTo>
                  <a:cubicBezTo>
                    <a:pt x="80" y="94"/>
                    <a:pt x="90" y="90"/>
                    <a:pt x="97" y="90"/>
                  </a:cubicBezTo>
                  <a:cubicBezTo>
                    <a:pt x="106" y="90"/>
                    <a:pt x="112" y="96"/>
                    <a:pt x="116" y="105"/>
                  </a:cubicBezTo>
                  <a:cubicBezTo>
                    <a:pt x="119" y="114"/>
                    <a:pt x="121" y="119"/>
                    <a:pt x="124" y="119"/>
                  </a:cubicBezTo>
                  <a:cubicBezTo>
                    <a:pt x="127" y="119"/>
                    <a:pt x="131" y="112"/>
                    <a:pt x="137" y="99"/>
                  </a:cubicBezTo>
                  <a:cubicBezTo>
                    <a:pt x="140" y="84"/>
                    <a:pt x="145" y="77"/>
                    <a:pt x="152" y="77"/>
                  </a:cubicBezTo>
                  <a:cubicBezTo>
                    <a:pt x="159" y="77"/>
                    <a:pt x="168" y="84"/>
                    <a:pt x="182" y="95"/>
                  </a:cubicBezTo>
                  <a:cubicBezTo>
                    <a:pt x="192" y="105"/>
                    <a:pt x="204" y="111"/>
                    <a:pt x="215" y="111"/>
                  </a:cubicBezTo>
                  <a:cubicBezTo>
                    <a:pt x="223" y="111"/>
                    <a:pt x="230" y="108"/>
                    <a:pt x="234" y="102"/>
                  </a:cubicBezTo>
                  <a:cubicBezTo>
                    <a:pt x="259" y="80"/>
                    <a:pt x="241" y="45"/>
                    <a:pt x="208" y="45"/>
                  </a:cubicBezTo>
                  <a:cubicBezTo>
                    <a:pt x="205" y="45"/>
                    <a:pt x="202" y="46"/>
                    <a:pt x="199" y="46"/>
                  </a:cubicBezTo>
                  <a:cubicBezTo>
                    <a:pt x="182" y="46"/>
                    <a:pt x="161" y="50"/>
                    <a:pt x="148" y="54"/>
                  </a:cubicBezTo>
                  <a:cubicBezTo>
                    <a:pt x="137" y="54"/>
                    <a:pt x="119" y="43"/>
                    <a:pt x="116" y="25"/>
                  </a:cubicBezTo>
                  <a:cubicBezTo>
                    <a:pt x="112" y="9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p28"/>
            <p:cNvSpPr/>
            <p:nvPr/>
          </p:nvSpPr>
          <p:spPr>
            <a:xfrm>
              <a:off x="5918100" y="1302675"/>
              <a:ext cx="1250" cy="1450"/>
            </a:xfrm>
            <a:custGeom>
              <a:avLst/>
              <a:gdLst/>
              <a:ahLst/>
              <a:cxnLst/>
              <a:rect l="l" t="t" r="r" b="b"/>
              <a:pathLst>
                <a:path w="50" h="58" extrusionOk="0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0" y="1"/>
                    <a:pt x="0" y="15"/>
                    <a:pt x="5" y="32"/>
                  </a:cubicBezTo>
                  <a:cubicBezTo>
                    <a:pt x="10" y="47"/>
                    <a:pt x="21" y="57"/>
                    <a:pt x="33" y="57"/>
                  </a:cubicBezTo>
                  <a:cubicBezTo>
                    <a:pt x="35" y="57"/>
                    <a:pt x="37" y="57"/>
                    <a:pt x="39" y="56"/>
                  </a:cubicBezTo>
                  <a:cubicBezTo>
                    <a:pt x="49" y="53"/>
                    <a:pt x="49" y="40"/>
                    <a:pt x="39" y="26"/>
                  </a:cubicBezTo>
                  <a:cubicBezTo>
                    <a:pt x="27" y="10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4" name="Google Shape;2704;p28"/>
            <p:cNvSpPr/>
            <p:nvPr/>
          </p:nvSpPr>
          <p:spPr>
            <a:xfrm>
              <a:off x="5920050" y="1301125"/>
              <a:ext cx="2675" cy="1775"/>
            </a:xfrm>
            <a:custGeom>
              <a:avLst/>
              <a:gdLst/>
              <a:ahLst/>
              <a:cxnLst/>
              <a:rect l="l" t="t" r="r" b="b"/>
              <a:pathLst>
                <a:path w="107" h="71" extrusionOk="0">
                  <a:moveTo>
                    <a:pt x="45" y="1"/>
                  </a:moveTo>
                  <a:cubicBezTo>
                    <a:pt x="33" y="1"/>
                    <a:pt x="24" y="4"/>
                    <a:pt x="20" y="8"/>
                  </a:cubicBezTo>
                  <a:cubicBezTo>
                    <a:pt x="0" y="27"/>
                    <a:pt x="27" y="71"/>
                    <a:pt x="53" y="71"/>
                  </a:cubicBezTo>
                  <a:cubicBezTo>
                    <a:pt x="55" y="71"/>
                    <a:pt x="56" y="71"/>
                    <a:pt x="58" y="70"/>
                  </a:cubicBezTo>
                  <a:cubicBezTo>
                    <a:pt x="100" y="60"/>
                    <a:pt x="106" y="14"/>
                    <a:pt x="68" y="4"/>
                  </a:cubicBezTo>
                  <a:cubicBezTo>
                    <a:pt x="60" y="2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5" name="Google Shape;2705;p28"/>
            <p:cNvSpPr/>
            <p:nvPr/>
          </p:nvSpPr>
          <p:spPr>
            <a:xfrm>
              <a:off x="5920375" y="1293425"/>
              <a:ext cx="7975" cy="4225"/>
            </a:xfrm>
            <a:custGeom>
              <a:avLst/>
              <a:gdLst/>
              <a:ahLst/>
              <a:cxnLst/>
              <a:rect l="l" t="t" r="r" b="b"/>
              <a:pathLst>
                <a:path w="319" h="169" extrusionOk="0">
                  <a:moveTo>
                    <a:pt x="0" y="0"/>
                  </a:moveTo>
                  <a:lnTo>
                    <a:pt x="38" y="63"/>
                  </a:lnTo>
                  <a:cubicBezTo>
                    <a:pt x="58" y="97"/>
                    <a:pt x="64" y="112"/>
                    <a:pt x="57" y="112"/>
                  </a:cubicBezTo>
                  <a:cubicBezTo>
                    <a:pt x="54" y="112"/>
                    <a:pt x="49" y="109"/>
                    <a:pt x="42" y="104"/>
                  </a:cubicBezTo>
                  <a:cubicBezTo>
                    <a:pt x="30" y="95"/>
                    <a:pt x="22" y="91"/>
                    <a:pt x="18" y="91"/>
                  </a:cubicBezTo>
                  <a:cubicBezTo>
                    <a:pt x="13" y="91"/>
                    <a:pt x="13" y="99"/>
                    <a:pt x="18" y="114"/>
                  </a:cubicBezTo>
                  <a:cubicBezTo>
                    <a:pt x="23" y="132"/>
                    <a:pt x="38" y="143"/>
                    <a:pt x="53" y="143"/>
                  </a:cubicBezTo>
                  <a:cubicBezTo>
                    <a:pt x="55" y="143"/>
                    <a:pt x="57" y="143"/>
                    <a:pt x="59" y="142"/>
                  </a:cubicBezTo>
                  <a:cubicBezTo>
                    <a:pt x="63" y="142"/>
                    <a:pt x="69" y="141"/>
                    <a:pt x="76" y="141"/>
                  </a:cubicBezTo>
                  <a:cubicBezTo>
                    <a:pt x="96" y="141"/>
                    <a:pt x="128" y="144"/>
                    <a:pt x="156" y="149"/>
                  </a:cubicBezTo>
                  <a:cubicBezTo>
                    <a:pt x="171" y="151"/>
                    <a:pt x="183" y="152"/>
                    <a:pt x="193" y="152"/>
                  </a:cubicBezTo>
                  <a:cubicBezTo>
                    <a:pt x="214" y="152"/>
                    <a:pt x="223" y="147"/>
                    <a:pt x="226" y="135"/>
                  </a:cubicBezTo>
                  <a:cubicBezTo>
                    <a:pt x="227" y="129"/>
                    <a:pt x="229" y="127"/>
                    <a:pt x="231" y="127"/>
                  </a:cubicBezTo>
                  <a:cubicBezTo>
                    <a:pt x="235" y="127"/>
                    <a:pt x="239" y="132"/>
                    <a:pt x="242" y="142"/>
                  </a:cubicBezTo>
                  <a:cubicBezTo>
                    <a:pt x="250" y="161"/>
                    <a:pt x="265" y="169"/>
                    <a:pt x="279" y="169"/>
                  </a:cubicBezTo>
                  <a:cubicBezTo>
                    <a:pt x="300" y="169"/>
                    <a:pt x="319" y="152"/>
                    <a:pt x="309" y="125"/>
                  </a:cubicBezTo>
                  <a:cubicBezTo>
                    <a:pt x="302" y="98"/>
                    <a:pt x="277" y="87"/>
                    <a:pt x="232" y="87"/>
                  </a:cubicBezTo>
                  <a:cubicBezTo>
                    <a:pt x="197" y="87"/>
                    <a:pt x="132" y="69"/>
                    <a:pt x="8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6" name="Google Shape;2706;p28"/>
            <p:cNvSpPr/>
            <p:nvPr/>
          </p:nvSpPr>
          <p:spPr>
            <a:xfrm>
              <a:off x="5922550" y="1299550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15" y="1"/>
                  </a:moveTo>
                  <a:cubicBezTo>
                    <a:pt x="5" y="1"/>
                    <a:pt x="1" y="10"/>
                    <a:pt x="6" y="26"/>
                  </a:cubicBezTo>
                  <a:cubicBezTo>
                    <a:pt x="9" y="41"/>
                    <a:pt x="20" y="50"/>
                    <a:pt x="33" y="50"/>
                  </a:cubicBezTo>
                  <a:cubicBezTo>
                    <a:pt x="34" y="50"/>
                    <a:pt x="36" y="50"/>
                    <a:pt x="38" y="50"/>
                  </a:cubicBezTo>
                  <a:cubicBezTo>
                    <a:pt x="51" y="47"/>
                    <a:pt x="59" y="36"/>
                    <a:pt x="56" y="26"/>
                  </a:cubicBezTo>
                  <a:cubicBezTo>
                    <a:pt x="51" y="15"/>
                    <a:pt x="38" y="5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7" name="Google Shape;2707;p28"/>
            <p:cNvSpPr/>
            <p:nvPr/>
          </p:nvSpPr>
          <p:spPr>
            <a:xfrm>
              <a:off x="5923750" y="1301375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16" y="1"/>
                  </a:moveTo>
                  <a:cubicBezTo>
                    <a:pt x="3" y="1"/>
                    <a:pt x="1" y="14"/>
                    <a:pt x="8" y="36"/>
                  </a:cubicBezTo>
                  <a:cubicBezTo>
                    <a:pt x="14" y="55"/>
                    <a:pt x="26" y="71"/>
                    <a:pt x="38" y="71"/>
                  </a:cubicBezTo>
                  <a:cubicBezTo>
                    <a:pt x="39" y="71"/>
                    <a:pt x="41" y="71"/>
                    <a:pt x="42" y="71"/>
                  </a:cubicBezTo>
                  <a:cubicBezTo>
                    <a:pt x="52" y="67"/>
                    <a:pt x="59" y="50"/>
                    <a:pt x="56" y="36"/>
                  </a:cubicBezTo>
                  <a:cubicBezTo>
                    <a:pt x="49" y="22"/>
                    <a:pt x="35" y="4"/>
                    <a:pt x="21" y="1"/>
                  </a:cubicBez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8" name="Google Shape;2708;p28"/>
            <p:cNvSpPr/>
            <p:nvPr/>
          </p:nvSpPr>
          <p:spPr>
            <a:xfrm>
              <a:off x="5925700" y="1300725"/>
              <a:ext cx="1175" cy="2025"/>
            </a:xfrm>
            <a:custGeom>
              <a:avLst/>
              <a:gdLst/>
              <a:ahLst/>
              <a:cxnLst/>
              <a:rect l="l" t="t" r="r" b="b"/>
              <a:pathLst>
                <a:path w="47" h="81" extrusionOk="0">
                  <a:moveTo>
                    <a:pt x="25" y="1"/>
                  </a:moveTo>
                  <a:cubicBezTo>
                    <a:pt x="21" y="1"/>
                    <a:pt x="17" y="8"/>
                    <a:pt x="13" y="20"/>
                  </a:cubicBezTo>
                  <a:cubicBezTo>
                    <a:pt x="0" y="60"/>
                    <a:pt x="1" y="81"/>
                    <a:pt x="20" y="81"/>
                  </a:cubicBezTo>
                  <a:cubicBezTo>
                    <a:pt x="23" y="81"/>
                    <a:pt x="26" y="80"/>
                    <a:pt x="29" y="79"/>
                  </a:cubicBezTo>
                  <a:cubicBezTo>
                    <a:pt x="44" y="76"/>
                    <a:pt x="47" y="55"/>
                    <a:pt x="40" y="30"/>
                  </a:cubicBezTo>
                  <a:cubicBezTo>
                    <a:pt x="34" y="10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9" name="Google Shape;2709;p28"/>
            <p:cNvSpPr/>
            <p:nvPr/>
          </p:nvSpPr>
          <p:spPr>
            <a:xfrm>
              <a:off x="5929400" y="1296275"/>
              <a:ext cx="800" cy="1250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7"/>
                    <a:pt x="16" y="49"/>
                    <a:pt x="21" y="49"/>
                  </a:cubicBezTo>
                  <a:cubicBezTo>
                    <a:pt x="22" y="49"/>
                    <a:pt x="23" y="48"/>
                    <a:pt x="24" y="46"/>
                  </a:cubicBezTo>
                  <a:cubicBezTo>
                    <a:pt x="31" y="35"/>
                    <a:pt x="24" y="21"/>
                    <a:pt x="14" y="8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0" name="Google Shape;2710;p28"/>
            <p:cNvSpPr/>
            <p:nvPr/>
          </p:nvSpPr>
          <p:spPr>
            <a:xfrm>
              <a:off x="5932250" y="1295375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1"/>
                  </a:moveTo>
                  <a:cubicBezTo>
                    <a:pt x="27" y="1"/>
                    <a:pt x="22" y="2"/>
                    <a:pt x="17" y="5"/>
                  </a:cubicBezTo>
                  <a:cubicBezTo>
                    <a:pt x="7" y="15"/>
                    <a:pt x="1" y="29"/>
                    <a:pt x="4" y="33"/>
                  </a:cubicBezTo>
                  <a:cubicBezTo>
                    <a:pt x="4" y="37"/>
                    <a:pt x="7" y="39"/>
                    <a:pt x="13" y="39"/>
                  </a:cubicBezTo>
                  <a:cubicBezTo>
                    <a:pt x="17" y="39"/>
                    <a:pt x="22" y="38"/>
                    <a:pt x="28" y="36"/>
                  </a:cubicBezTo>
                  <a:cubicBezTo>
                    <a:pt x="38" y="33"/>
                    <a:pt x="46" y="20"/>
                    <a:pt x="42" y="9"/>
                  </a:cubicBezTo>
                  <a:cubicBezTo>
                    <a:pt x="40" y="3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1" name="Google Shape;2711;p28"/>
            <p:cNvSpPr/>
            <p:nvPr/>
          </p:nvSpPr>
          <p:spPr>
            <a:xfrm>
              <a:off x="5933025" y="1290150"/>
              <a:ext cx="2525" cy="1575"/>
            </a:xfrm>
            <a:custGeom>
              <a:avLst/>
              <a:gdLst/>
              <a:ahLst/>
              <a:cxnLst/>
              <a:rect l="l" t="t" r="r" b="b"/>
              <a:pathLst>
                <a:path w="101" h="63" extrusionOk="0">
                  <a:moveTo>
                    <a:pt x="50" y="1"/>
                  </a:moveTo>
                  <a:cubicBezTo>
                    <a:pt x="45" y="1"/>
                    <a:pt x="40" y="1"/>
                    <a:pt x="35" y="3"/>
                  </a:cubicBezTo>
                  <a:cubicBezTo>
                    <a:pt x="15" y="6"/>
                    <a:pt x="0" y="27"/>
                    <a:pt x="4" y="44"/>
                  </a:cubicBezTo>
                  <a:cubicBezTo>
                    <a:pt x="8" y="55"/>
                    <a:pt x="17" y="62"/>
                    <a:pt x="26" y="62"/>
                  </a:cubicBezTo>
                  <a:cubicBezTo>
                    <a:pt x="31" y="62"/>
                    <a:pt x="37" y="60"/>
                    <a:pt x="42" y="54"/>
                  </a:cubicBezTo>
                  <a:cubicBezTo>
                    <a:pt x="50" y="50"/>
                    <a:pt x="59" y="47"/>
                    <a:pt x="67" y="47"/>
                  </a:cubicBezTo>
                  <a:cubicBezTo>
                    <a:pt x="76" y="47"/>
                    <a:pt x="85" y="51"/>
                    <a:pt x="90" y="58"/>
                  </a:cubicBezTo>
                  <a:cubicBezTo>
                    <a:pt x="93" y="61"/>
                    <a:pt x="95" y="62"/>
                    <a:pt x="97" y="62"/>
                  </a:cubicBezTo>
                  <a:cubicBezTo>
                    <a:pt x="100" y="62"/>
                    <a:pt x="98" y="51"/>
                    <a:pt x="90" y="34"/>
                  </a:cubicBezTo>
                  <a:cubicBezTo>
                    <a:pt x="82" y="12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2" name="Google Shape;2712;p28"/>
            <p:cNvSpPr/>
            <p:nvPr/>
          </p:nvSpPr>
          <p:spPr>
            <a:xfrm>
              <a:off x="5937025" y="1282025"/>
              <a:ext cx="3300" cy="2450"/>
            </a:xfrm>
            <a:custGeom>
              <a:avLst/>
              <a:gdLst/>
              <a:ahLst/>
              <a:cxnLst/>
              <a:rect l="l" t="t" r="r" b="b"/>
              <a:pathLst>
                <a:path w="132" h="98" extrusionOk="0">
                  <a:moveTo>
                    <a:pt x="48" y="1"/>
                  </a:moveTo>
                  <a:cubicBezTo>
                    <a:pt x="31" y="1"/>
                    <a:pt x="23" y="10"/>
                    <a:pt x="14" y="33"/>
                  </a:cubicBezTo>
                  <a:cubicBezTo>
                    <a:pt x="4" y="57"/>
                    <a:pt x="0" y="81"/>
                    <a:pt x="4" y="91"/>
                  </a:cubicBezTo>
                  <a:cubicBezTo>
                    <a:pt x="5" y="96"/>
                    <a:pt x="6" y="98"/>
                    <a:pt x="8" y="98"/>
                  </a:cubicBezTo>
                  <a:cubicBezTo>
                    <a:pt x="10" y="98"/>
                    <a:pt x="12" y="93"/>
                    <a:pt x="14" y="85"/>
                  </a:cubicBezTo>
                  <a:cubicBezTo>
                    <a:pt x="14" y="71"/>
                    <a:pt x="42" y="50"/>
                    <a:pt x="76" y="43"/>
                  </a:cubicBezTo>
                  <a:cubicBezTo>
                    <a:pt x="128" y="29"/>
                    <a:pt x="132" y="26"/>
                    <a:pt x="84" y="8"/>
                  </a:cubicBezTo>
                  <a:cubicBezTo>
                    <a:pt x="68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3" name="Google Shape;2713;p28"/>
            <p:cNvSpPr/>
            <p:nvPr/>
          </p:nvSpPr>
          <p:spPr>
            <a:xfrm>
              <a:off x="5935625" y="1277875"/>
              <a:ext cx="1125" cy="1100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1" y="4"/>
                    <a:pt x="0" y="15"/>
                    <a:pt x="4" y="25"/>
                  </a:cubicBezTo>
                  <a:cubicBezTo>
                    <a:pt x="7" y="37"/>
                    <a:pt x="12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8" y="43"/>
                    <a:pt x="35" y="33"/>
                    <a:pt x="39" y="18"/>
                  </a:cubicBezTo>
                  <a:cubicBezTo>
                    <a:pt x="44" y="7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4" name="Google Shape;2714;p28"/>
            <p:cNvSpPr/>
            <p:nvPr/>
          </p:nvSpPr>
          <p:spPr>
            <a:xfrm>
              <a:off x="5954075" y="127875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1"/>
                    <a:pt x="2" y="10"/>
                    <a:pt x="9" y="32"/>
                  </a:cubicBezTo>
                  <a:cubicBezTo>
                    <a:pt x="15" y="54"/>
                    <a:pt x="27" y="70"/>
                    <a:pt x="40" y="70"/>
                  </a:cubicBezTo>
                  <a:cubicBezTo>
                    <a:pt x="41" y="70"/>
                    <a:pt x="42" y="70"/>
                    <a:pt x="43" y="70"/>
                  </a:cubicBezTo>
                  <a:cubicBezTo>
                    <a:pt x="71" y="63"/>
                    <a:pt x="64" y="43"/>
                    <a:pt x="26" y="11"/>
                  </a:cubicBezTo>
                  <a:cubicBezTo>
                    <a:pt x="17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5" name="Google Shape;2715;p28"/>
            <p:cNvSpPr/>
            <p:nvPr/>
          </p:nvSpPr>
          <p:spPr>
            <a:xfrm>
              <a:off x="5911175" y="1140825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83" y="0"/>
                  </a:moveTo>
                  <a:cubicBezTo>
                    <a:pt x="75" y="0"/>
                    <a:pt x="59" y="3"/>
                    <a:pt x="42" y="8"/>
                  </a:cubicBezTo>
                  <a:cubicBezTo>
                    <a:pt x="18" y="19"/>
                    <a:pt x="0" y="36"/>
                    <a:pt x="7" y="50"/>
                  </a:cubicBezTo>
                  <a:cubicBezTo>
                    <a:pt x="9" y="59"/>
                    <a:pt x="12" y="64"/>
                    <a:pt x="18" y="64"/>
                  </a:cubicBezTo>
                  <a:cubicBezTo>
                    <a:pt x="26" y="64"/>
                    <a:pt x="37" y="57"/>
                    <a:pt x="53" y="43"/>
                  </a:cubicBezTo>
                  <a:cubicBezTo>
                    <a:pt x="73" y="26"/>
                    <a:pt x="90" y="8"/>
                    <a:pt x="87" y="2"/>
                  </a:cubicBezTo>
                  <a:cubicBezTo>
                    <a:pt x="87" y="1"/>
                    <a:pt x="85" y="0"/>
                    <a:pt x="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6" name="Google Shape;2716;p28"/>
            <p:cNvSpPr/>
            <p:nvPr/>
          </p:nvSpPr>
          <p:spPr>
            <a:xfrm>
              <a:off x="5907100" y="1124775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14" y="1"/>
                  </a:moveTo>
                  <a:cubicBezTo>
                    <a:pt x="5" y="1"/>
                    <a:pt x="0" y="7"/>
                    <a:pt x="3" y="16"/>
                  </a:cubicBezTo>
                  <a:cubicBezTo>
                    <a:pt x="7" y="24"/>
                    <a:pt x="16" y="30"/>
                    <a:pt x="26" y="30"/>
                  </a:cubicBezTo>
                  <a:cubicBezTo>
                    <a:pt x="28" y="30"/>
                    <a:pt x="30" y="30"/>
                    <a:pt x="32" y="29"/>
                  </a:cubicBezTo>
                  <a:cubicBezTo>
                    <a:pt x="45" y="26"/>
                    <a:pt x="52" y="19"/>
                    <a:pt x="52" y="16"/>
                  </a:cubicBezTo>
                  <a:cubicBezTo>
                    <a:pt x="49" y="12"/>
                    <a:pt x="38" y="5"/>
                    <a:pt x="21" y="2"/>
                  </a:cubicBezTo>
                  <a:cubicBezTo>
                    <a:pt x="18" y="1"/>
                    <a:pt x="16" y="1"/>
                    <a:pt x="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7" name="Google Shape;2717;p28"/>
            <p:cNvSpPr/>
            <p:nvPr/>
          </p:nvSpPr>
          <p:spPr>
            <a:xfrm>
              <a:off x="5916900" y="1155375"/>
              <a:ext cx="1750" cy="1025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55" y="1"/>
                  </a:moveTo>
                  <a:cubicBezTo>
                    <a:pt x="49" y="1"/>
                    <a:pt x="40" y="2"/>
                    <a:pt x="32" y="6"/>
                  </a:cubicBezTo>
                  <a:cubicBezTo>
                    <a:pt x="11" y="9"/>
                    <a:pt x="0" y="20"/>
                    <a:pt x="3" y="33"/>
                  </a:cubicBezTo>
                  <a:cubicBezTo>
                    <a:pt x="5" y="38"/>
                    <a:pt x="9" y="41"/>
                    <a:pt x="14" y="41"/>
                  </a:cubicBezTo>
                  <a:cubicBezTo>
                    <a:pt x="21" y="41"/>
                    <a:pt x="29" y="37"/>
                    <a:pt x="38" y="30"/>
                  </a:cubicBezTo>
                  <a:cubicBezTo>
                    <a:pt x="56" y="20"/>
                    <a:pt x="69" y="9"/>
                    <a:pt x="66" y="6"/>
                  </a:cubicBezTo>
                  <a:cubicBezTo>
                    <a:pt x="66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8" name="Google Shape;2718;p28"/>
            <p:cNvSpPr/>
            <p:nvPr/>
          </p:nvSpPr>
          <p:spPr>
            <a:xfrm>
              <a:off x="5957050" y="1276775"/>
              <a:ext cx="8925" cy="3325"/>
            </a:xfrm>
            <a:custGeom>
              <a:avLst/>
              <a:gdLst/>
              <a:ahLst/>
              <a:cxnLst/>
              <a:rect l="l" t="t" r="r" b="b"/>
              <a:pathLst>
                <a:path w="357" h="133" extrusionOk="0">
                  <a:moveTo>
                    <a:pt x="142" y="1"/>
                  </a:moveTo>
                  <a:cubicBezTo>
                    <a:pt x="115" y="1"/>
                    <a:pt x="85" y="46"/>
                    <a:pt x="94" y="83"/>
                  </a:cubicBezTo>
                  <a:cubicBezTo>
                    <a:pt x="99" y="97"/>
                    <a:pt x="101" y="104"/>
                    <a:pt x="97" y="104"/>
                  </a:cubicBezTo>
                  <a:cubicBezTo>
                    <a:pt x="94" y="104"/>
                    <a:pt x="85" y="98"/>
                    <a:pt x="70" y="87"/>
                  </a:cubicBezTo>
                  <a:cubicBezTo>
                    <a:pt x="55" y="71"/>
                    <a:pt x="35" y="62"/>
                    <a:pt x="23" y="62"/>
                  </a:cubicBezTo>
                  <a:cubicBezTo>
                    <a:pt x="21" y="62"/>
                    <a:pt x="19" y="62"/>
                    <a:pt x="18" y="62"/>
                  </a:cubicBezTo>
                  <a:cubicBezTo>
                    <a:pt x="4" y="66"/>
                    <a:pt x="0" y="83"/>
                    <a:pt x="4" y="97"/>
                  </a:cubicBezTo>
                  <a:cubicBezTo>
                    <a:pt x="10" y="119"/>
                    <a:pt x="83" y="133"/>
                    <a:pt x="154" y="133"/>
                  </a:cubicBezTo>
                  <a:cubicBezTo>
                    <a:pt x="194" y="133"/>
                    <a:pt x="234" y="128"/>
                    <a:pt x="261" y="118"/>
                  </a:cubicBezTo>
                  <a:cubicBezTo>
                    <a:pt x="276" y="113"/>
                    <a:pt x="292" y="110"/>
                    <a:pt x="304" y="110"/>
                  </a:cubicBezTo>
                  <a:cubicBezTo>
                    <a:pt x="316" y="110"/>
                    <a:pt x="325" y="113"/>
                    <a:pt x="327" y="118"/>
                  </a:cubicBezTo>
                  <a:cubicBezTo>
                    <a:pt x="329" y="127"/>
                    <a:pt x="331" y="132"/>
                    <a:pt x="335" y="132"/>
                  </a:cubicBezTo>
                  <a:cubicBezTo>
                    <a:pt x="336" y="132"/>
                    <a:pt x="338" y="130"/>
                    <a:pt x="341" y="128"/>
                  </a:cubicBezTo>
                  <a:cubicBezTo>
                    <a:pt x="357" y="102"/>
                    <a:pt x="261" y="13"/>
                    <a:pt x="222" y="13"/>
                  </a:cubicBezTo>
                  <a:cubicBezTo>
                    <a:pt x="220" y="13"/>
                    <a:pt x="218" y="14"/>
                    <a:pt x="216" y="14"/>
                  </a:cubicBezTo>
                  <a:cubicBezTo>
                    <a:pt x="210" y="15"/>
                    <a:pt x="204" y="15"/>
                    <a:pt x="198" y="15"/>
                  </a:cubicBezTo>
                  <a:cubicBezTo>
                    <a:pt x="181" y="15"/>
                    <a:pt x="164" y="12"/>
                    <a:pt x="157" y="7"/>
                  </a:cubicBezTo>
                  <a:cubicBezTo>
                    <a:pt x="152" y="3"/>
                    <a:pt x="147" y="1"/>
                    <a:pt x="1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9" name="Google Shape;2719;p28"/>
            <p:cNvSpPr/>
            <p:nvPr/>
          </p:nvSpPr>
          <p:spPr>
            <a:xfrm>
              <a:off x="5912075" y="1130850"/>
              <a:ext cx="1475" cy="1075"/>
            </a:xfrm>
            <a:custGeom>
              <a:avLst/>
              <a:gdLst/>
              <a:ahLst/>
              <a:cxnLst/>
              <a:rect l="l" t="t" r="r" b="b"/>
              <a:pathLst>
                <a:path w="59" h="43" extrusionOk="0">
                  <a:moveTo>
                    <a:pt x="6" y="0"/>
                  </a:moveTo>
                  <a:cubicBezTo>
                    <a:pt x="1" y="0"/>
                    <a:pt x="5" y="7"/>
                    <a:pt x="20" y="23"/>
                  </a:cubicBezTo>
                  <a:cubicBezTo>
                    <a:pt x="30" y="35"/>
                    <a:pt x="40" y="42"/>
                    <a:pt x="47" y="42"/>
                  </a:cubicBezTo>
                  <a:cubicBezTo>
                    <a:pt x="50" y="42"/>
                    <a:pt x="52" y="41"/>
                    <a:pt x="54" y="39"/>
                  </a:cubicBezTo>
                  <a:cubicBezTo>
                    <a:pt x="58" y="33"/>
                    <a:pt x="44" y="18"/>
                    <a:pt x="27" y="8"/>
                  </a:cubicBezTo>
                  <a:cubicBezTo>
                    <a:pt x="16" y="3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0" name="Google Shape;2720;p28"/>
            <p:cNvSpPr/>
            <p:nvPr/>
          </p:nvSpPr>
          <p:spPr>
            <a:xfrm>
              <a:off x="5969275" y="127890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8" y="1"/>
                  </a:moveTo>
                  <a:cubicBezTo>
                    <a:pt x="26" y="1"/>
                    <a:pt x="24" y="1"/>
                    <a:pt x="22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5"/>
                    <a:pt x="12" y="44"/>
                    <a:pt x="19" y="44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5" y="43"/>
                    <a:pt x="32" y="33"/>
                    <a:pt x="39" y="19"/>
                  </a:cubicBezTo>
                  <a:cubicBezTo>
                    <a:pt x="42" y="7"/>
                    <a:pt x="37" y="1"/>
                    <a:pt x="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1" name="Google Shape;2721;p28"/>
            <p:cNvSpPr/>
            <p:nvPr/>
          </p:nvSpPr>
          <p:spPr>
            <a:xfrm>
              <a:off x="5970800" y="1278525"/>
              <a:ext cx="1350" cy="1625"/>
            </a:xfrm>
            <a:custGeom>
              <a:avLst/>
              <a:gdLst/>
              <a:ahLst/>
              <a:cxnLst/>
              <a:rect l="l" t="t" r="r" b="b"/>
              <a:pathLst>
                <a:path w="54" h="65" extrusionOk="0">
                  <a:moveTo>
                    <a:pt x="35" y="0"/>
                  </a:moveTo>
                  <a:cubicBezTo>
                    <a:pt x="24" y="0"/>
                    <a:pt x="14" y="10"/>
                    <a:pt x="9" y="23"/>
                  </a:cubicBezTo>
                  <a:cubicBezTo>
                    <a:pt x="1" y="50"/>
                    <a:pt x="6" y="64"/>
                    <a:pt x="16" y="64"/>
                  </a:cubicBezTo>
                  <a:cubicBezTo>
                    <a:pt x="24" y="64"/>
                    <a:pt x="34" y="57"/>
                    <a:pt x="44" y="41"/>
                  </a:cubicBezTo>
                  <a:cubicBezTo>
                    <a:pt x="54" y="23"/>
                    <a:pt x="54" y="7"/>
                    <a:pt x="44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2" name="Google Shape;2722;p28"/>
            <p:cNvSpPr/>
            <p:nvPr/>
          </p:nvSpPr>
          <p:spPr>
            <a:xfrm>
              <a:off x="5976525" y="1267250"/>
              <a:ext cx="3700" cy="4350"/>
            </a:xfrm>
            <a:custGeom>
              <a:avLst/>
              <a:gdLst/>
              <a:ahLst/>
              <a:cxnLst/>
              <a:rect l="l" t="t" r="r" b="b"/>
              <a:pathLst>
                <a:path w="148" h="174" extrusionOk="0">
                  <a:moveTo>
                    <a:pt x="103" y="1"/>
                  </a:moveTo>
                  <a:cubicBezTo>
                    <a:pt x="101" y="1"/>
                    <a:pt x="100" y="3"/>
                    <a:pt x="99" y="6"/>
                  </a:cubicBezTo>
                  <a:cubicBezTo>
                    <a:pt x="99" y="20"/>
                    <a:pt x="86" y="37"/>
                    <a:pt x="71" y="41"/>
                  </a:cubicBezTo>
                  <a:cubicBezTo>
                    <a:pt x="54" y="45"/>
                    <a:pt x="33" y="62"/>
                    <a:pt x="23" y="79"/>
                  </a:cubicBezTo>
                  <a:cubicBezTo>
                    <a:pt x="0" y="112"/>
                    <a:pt x="18" y="173"/>
                    <a:pt x="46" y="173"/>
                  </a:cubicBezTo>
                  <a:cubicBezTo>
                    <a:pt x="48" y="173"/>
                    <a:pt x="49" y="173"/>
                    <a:pt x="51" y="173"/>
                  </a:cubicBezTo>
                  <a:cubicBezTo>
                    <a:pt x="116" y="155"/>
                    <a:pt x="148" y="104"/>
                    <a:pt x="127" y="41"/>
                  </a:cubicBezTo>
                  <a:cubicBezTo>
                    <a:pt x="117" y="15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3" name="Google Shape;2723;p28"/>
            <p:cNvSpPr/>
            <p:nvPr/>
          </p:nvSpPr>
          <p:spPr>
            <a:xfrm>
              <a:off x="5982100" y="1268675"/>
              <a:ext cx="2200" cy="1150"/>
            </a:xfrm>
            <a:custGeom>
              <a:avLst/>
              <a:gdLst/>
              <a:ahLst/>
              <a:cxnLst/>
              <a:rect l="l" t="t" r="r" b="b"/>
              <a:pathLst>
                <a:path w="88" h="46" extrusionOk="0">
                  <a:moveTo>
                    <a:pt x="32" y="0"/>
                  </a:moveTo>
                  <a:cubicBezTo>
                    <a:pt x="31" y="0"/>
                    <a:pt x="30" y="1"/>
                    <a:pt x="29" y="1"/>
                  </a:cubicBezTo>
                  <a:cubicBezTo>
                    <a:pt x="1" y="8"/>
                    <a:pt x="8" y="18"/>
                    <a:pt x="53" y="36"/>
                  </a:cubicBezTo>
                  <a:cubicBezTo>
                    <a:pt x="68" y="42"/>
                    <a:pt x="78" y="45"/>
                    <a:pt x="82" y="45"/>
                  </a:cubicBezTo>
                  <a:cubicBezTo>
                    <a:pt x="87" y="45"/>
                    <a:pt x="84" y="40"/>
                    <a:pt x="74" y="26"/>
                  </a:cubicBezTo>
                  <a:cubicBezTo>
                    <a:pt x="61" y="1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4" name="Google Shape;2724;p28"/>
            <p:cNvSpPr/>
            <p:nvPr/>
          </p:nvSpPr>
          <p:spPr>
            <a:xfrm>
              <a:off x="5947075" y="1143000"/>
              <a:ext cx="2050" cy="1800"/>
            </a:xfrm>
            <a:custGeom>
              <a:avLst/>
              <a:gdLst/>
              <a:ahLst/>
              <a:cxnLst/>
              <a:rect l="l" t="t" r="r" b="b"/>
              <a:pathLst>
                <a:path w="82" h="72" extrusionOk="0">
                  <a:moveTo>
                    <a:pt x="31" y="1"/>
                  </a:moveTo>
                  <a:cubicBezTo>
                    <a:pt x="29" y="1"/>
                    <a:pt x="27" y="1"/>
                    <a:pt x="25" y="1"/>
                  </a:cubicBezTo>
                  <a:cubicBezTo>
                    <a:pt x="4" y="8"/>
                    <a:pt x="0" y="22"/>
                    <a:pt x="18" y="46"/>
                  </a:cubicBezTo>
                  <a:cubicBezTo>
                    <a:pt x="28" y="61"/>
                    <a:pt x="40" y="71"/>
                    <a:pt x="48" y="71"/>
                  </a:cubicBezTo>
                  <a:cubicBezTo>
                    <a:pt x="51" y="71"/>
                    <a:pt x="54" y="70"/>
                    <a:pt x="56" y="67"/>
                  </a:cubicBezTo>
                  <a:cubicBezTo>
                    <a:pt x="82" y="44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5" name="Google Shape;2725;p28"/>
            <p:cNvSpPr/>
            <p:nvPr/>
          </p:nvSpPr>
          <p:spPr>
            <a:xfrm>
              <a:off x="5996000" y="1269450"/>
              <a:ext cx="1225" cy="1425"/>
            </a:xfrm>
            <a:custGeom>
              <a:avLst/>
              <a:gdLst/>
              <a:ahLst/>
              <a:cxnLst/>
              <a:rect l="l" t="t" r="r" b="b"/>
              <a:pathLst>
                <a:path w="49" h="57" extrusionOk="0">
                  <a:moveTo>
                    <a:pt x="23" y="1"/>
                  </a:moveTo>
                  <a:cubicBezTo>
                    <a:pt x="21" y="1"/>
                    <a:pt x="19" y="1"/>
                    <a:pt x="18" y="2"/>
                  </a:cubicBezTo>
                  <a:cubicBezTo>
                    <a:pt x="3" y="5"/>
                    <a:pt x="0" y="22"/>
                    <a:pt x="3" y="40"/>
                  </a:cubicBezTo>
                  <a:cubicBezTo>
                    <a:pt x="8" y="51"/>
                    <a:pt x="14" y="56"/>
                    <a:pt x="20" y="56"/>
                  </a:cubicBezTo>
                  <a:cubicBezTo>
                    <a:pt x="24" y="56"/>
                    <a:pt x="28" y="54"/>
                    <a:pt x="32" y="50"/>
                  </a:cubicBezTo>
                  <a:cubicBezTo>
                    <a:pt x="42" y="40"/>
                    <a:pt x="48" y="26"/>
                    <a:pt x="45" y="16"/>
                  </a:cubicBezTo>
                  <a:cubicBezTo>
                    <a:pt x="42" y="7"/>
                    <a:pt x="32" y="1"/>
                    <a:pt x="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6" name="Google Shape;2726;p28"/>
            <p:cNvSpPr/>
            <p:nvPr/>
          </p:nvSpPr>
          <p:spPr>
            <a:xfrm>
              <a:off x="6002075" y="1267900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6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10" y="4"/>
                    <a:pt x="0" y="19"/>
                    <a:pt x="4" y="29"/>
                  </a:cubicBezTo>
                  <a:cubicBezTo>
                    <a:pt x="7" y="39"/>
                    <a:pt x="14" y="46"/>
                    <a:pt x="21" y="46"/>
                  </a:cubicBezTo>
                  <a:cubicBezTo>
                    <a:pt x="28" y="43"/>
                    <a:pt x="34" y="32"/>
                    <a:pt x="39" y="19"/>
                  </a:cubicBezTo>
                  <a:cubicBezTo>
                    <a:pt x="41" y="9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7" name="Google Shape;2727;p28"/>
            <p:cNvSpPr/>
            <p:nvPr/>
          </p:nvSpPr>
          <p:spPr>
            <a:xfrm>
              <a:off x="6013775" y="1268575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7" y="0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8" name="Google Shape;2728;p28"/>
            <p:cNvSpPr/>
            <p:nvPr/>
          </p:nvSpPr>
          <p:spPr>
            <a:xfrm>
              <a:off x="6010050" y="1253325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8" y="0"/>
                  </a:moveTo>
                  <a:cubicBezTo>
                    <a:pt x="8" y="0"/>
                    <a:pt x="1" y="6"/>
                    <a:pt x="3" y="15"/>
                  </a:cubicBezTo>
                  <a:cubicBezTo>
                    <a:pt x="6" y="26"/>
                    <a:pt x="16" y="33"/>
                    <a:pt x="27" y="33"/>
                  </a:cubicBezTo>
                  <a:cubicBezTo>
                    <a:pt x="30" y="33"/>
                    <a:pt x="32" y="33"/>
                    <a:pt x="35" y="32"/>
                  </a:cubicBezTo>
                  <a:cubicBezTo>
                    <a:pt x="45" y="29"/>
                    <a:pt x="56" y="22"/>
                    <a:pt x="53" y="19"/>
                  </a:cubicBezTo>
                  <a:cubicBezTo>
                    <a:pt x="53" y="11"/>
                    <a:pt x="38" y="5"/>
                    <a:pt x="24" y="1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9" name="Google Shape;2729;p28"/>
            <p:cNvSpPr/>
            <p:nvPr/>
          </p:nvSpPr>
          <p:spPr>
            <a:xfrm>
              <a:off x="6011175" y="1249600"/>
              <a:ext cx="2150" cy="1125"/>
            </a:xfrm>
            <a:custGeom>
              <a:avLst/>
              <a:gdLst/>
              <a:ahLst/>
              <a:cxnLst/>
              <a:rect l="l" t="t" r="r" b="b"/>
              <a:pathLst>
                <a:path w="86" h="45" extrusionOk="0">
                  <a:moveTo>
                    <a:pt x="32" y="1"/>
                  </a:moveTo>
                  <a:cubicBezTo>
                    <a:pt x="31" y="1"/>
                    <a:pt x="29" y="1"/>
                    <a:pt x="28" y="1"/>
                  </a:cubicBezTo>
                  <a:cubicBezTo>
                    <a:pt x="0" y="8"/>
                    <a:pt x="8" y="19"/>
                    <a:pt x="53" y="35"/>
                  </a:cubicBezTo>
                  <a:cubicBezTo>
                    <a:pt x="67" y="41"/>
                    <a:pt x="77" y="45"/>
                    <a:pt x="80" y="45"/>
                  </a:cubicBezTo>
                  <a:cubicBezTo>
                    <a:pt x="86" y="45"/>
                    <a:pt x="82" y="39"/>
                    <a:pt x="70" y="25"/>
                  </a:cubicBezTo>
                  <a:cubicBezTo>
                    <a:pt x="60" y="13"/>
                    <a:pt x="43" y="1"/>
                    <a:pt x="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0" name="Google Shape;2730;p28"/>
            <p:cNvSpPr/>
            <p:nvPr/>
          </p:nvSpPr>
          <p:spPr>
            <a:xfrm>
              <a:off x="6004825" y="1225875"/>
              <a:ext cx="2650" cy="1325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98" y="0"/>
                  </a:moveTo>
                  <a:cubicBezTo>
                    <a:pt x="93" y="0"/>
                    <a:pt x="83" y="2"/>
                    <a:pt x="67" y="6"/>
                  </a:cubicBezTo>
                  <a:cubicBezTo>
                    <a:pt x="43" y="10"/>
                    <a:pt x="15" y="23"/>
                    <a:pt x="8" y="34"/>
                  </a:cubicBezTo>
                  <a:cubicBezTo>
                    <a:pt x="0" y="47"/>
                    <a:pt x="2" y="53"/>
                    <a:pt x="10" y="53"/>
                  </a:cubicBezTo>
                  <a:cubicBezTo>
                    <a:pt x="20" y="53"/>
                    <a:pt x="40" y="44"/>
                    <a:pt x="67" y="27"/>
                  </a:cubicBezTo>
                  <a:cubicBezTo>
                    <a:pt x="9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28"/>
            <p:cNvSpPr/>
            <p:nvPr/>
          </p:nvSpPr>
          <p:spPr>
            <a:xfrm>
              <a:off x="6010300" y="1241725"/>
              <a:ext cx="3075" cy="1250"/>
            </a:xfrm>
            <a:custGeom>
              <a:avLst/>
              <a:gdLst/>
              <a:ahLst/>
              <a:cxnLst/>
              <a:rect l="l" t="t" r="r" b="b"/>
              <a:pathLst>
                <a:path w="123" h="50" extrusionOk="0">
                  <a:moveTo>
                    <a:pt x="70" y="1"/>
                  </a:moveTo>
                  <a:cubicBezTo>
                    <a:pt x="56" y="1"/>
                    <a:pt x="42" y="5"/>
                    <a:pt x="28" y="14"/>
                  </a:cubicBezTo>
                  <a:cubicBezTo>
                    <a:pt x="11" y="25"/>
                    <a:pt x="1" y="38"/>
                    <a:pt x="1" y="46"/>
                  </a:cubicBezTo>
                  <a:cubicBezTo>
                    <a:pt x="2" y="48"/>
                    <a:pt x="5" y="49"/>
                    <a:pt x="8" y="49"/>
                  </a:cubicBezTo>
                  <a:cubicBezTo>
                    <a:pt x="14" y="49"/>
                    <a:pt x="24" y="45"/>
                    <a:pt x="35" y="38"/>
                  </a:cubicBezTo>
                  <a:cubicBezTo>
                    <a:pt x="42" y="33"/>
                    <a:pt x="53" y="31"/>
                    <a:pt x="63" y="31"/>
                  </a:cubicBezTo>
                  <a:cubicBezTo>
                    <a:pt x="74" y="31"/>
                    <a:pt x="86" y="33"/>
                    <a:pt x="94" y="38"/>
                  </a:cubicBezTo>
                  <a:cubicBezTo>
                    <a:pt x="105" y="43"/>
                    <a:pt x="112" y="46"/>
                    <a:pt x="117" y="46"/>
                  </a:cubicBezTo>
                  <a:cubicBezTo>
                    <a:pt x="122" y="46"/>
                    <a:pt x="123" y="41"/>
                    <a:pt x="118" y="31"/>
                  </a:cubicBezTo>
                  <a:cubicBezTo>
                    <a:pt x="112" y="12"/>
                    <a:pt x="92" y="1"/>
                    <a:pt x="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28"/>
            <p:cNvSpPr/>
            <p:nvPr/>
          </p:nvSpPr>
          <p:spPr>
            <a:xfrm>
              <a:off x="6014500" y="1253850"/>
              <a:ext cx="1375" cy="750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17" y="0"/>
                  </a:moveTo>
                  <a:cubicBezTo>
                    <a:pt x="6" y="0"/>
                    <a:pt x="0" y="6"/>
                    <a:pt x="3" y="15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29" y="29"/>
                    <a:pt x="31" y="29"/>
                    <a:pt x="34" y="29"/>
                  </a:cubicBezTo>
                  <a:cubicBezTo>
                    <a:pt x="44" y="25"/>
                    <a:pt x="54" y="22"/>
                    <a:pt x="51" y="15"/>
                  </a:cubicBezTo>
                  <a:cubicBezTo>
                    <a:pt x="51" y="11"/>
                    <a:pt x="37" y="4"/>
                    <a:pt x="24" y="1"/>
                  </a:cubicBezTo>
                  <a:cubicBezTo>
                    <a:pt x="21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28"/>
            <p:cNvSpPr/>
            <p:nvPr/>
          </p:nvSpPr>
          <p:spPr>
            <a:xfrm>
              <a:off x="6013950" y="1241950"/>
              <a:ext cx="2275" cy="950"/>
            </a:xfrm>
            <a:custGeom>
              <a:avLst/>
              <a:gdLst/>
              <a:ahLst/>
              <a:cxnLst/>
              <a:rect l="l" t="t" r="r" b="b"/>
              <a:pathLst>
                <a:path w="91" h="38" extrusionOk="0">
                  <a:moveTo>
                    <a:pt x="42" y="0"/>
                  </a:moveTo>
                  <a:cubicBezTo>
                    <a:pt x="36" y="0"/>
                    <a:pt x="30" y="1"/>
                    <a:pt x="25" y="2"/>
                  </a:cubicBezTo>
                  <a:cubicBezTo>
                    <a:pt x="7" y="8"/>
                    <a:pt x="1" y="19"/>
                    <a:pt x="11" y="26"/>
                  </a:cubicBezTo>
                  <a:cubicBezTo>
                    <a:pt x="19" y="34"/>
                    <a:pt x="35" y="38"/>
                    <a:pt x="51" y="38"/>
                  </a:cubicBezTo>
                  <a:cubicBezTo>
                    <a:pt x="56" y="38"/>
                    <a:pt x="61" y="37"/>
                    <a:pt x="66" y="37"/>
                  </a:cubicBezTo>
                  <a:cubicBezTo>
                    <a:pt x="84" y="29"/>
                    <a:pt x="91" y="19"/>
                    <a:pt x="80" y="8"/>
                  </a:cubicBezTo>
                  <a:cubicBezTo>
                    <a:pt x="72" y="3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28"/>
            <p:cNvSpPr/>
            <p:nvPr/>
          </p:nvSpPr>
          <p:spPr>
            <a:xfrm>
              <a:off x="6008050" y="1219300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41" y="0"/>
                  </a:moveTo>
                  <a:cubicBezTo>
                    <a:pt x="24" y="0"/>
                    <a:pt x="9" y="4"/>
                    <a:pt x="4" y="13"/>
                  </a:cubicBezTo>
                  <a:cubicBezTo>
                    <a:pt x="0" y="19"/>
                    <a:pt x="8" y="30"/>
                    <a:pt x="21" y="30"/>
                  </a:cubicBezTo>
                  <a:cubicBezTo>
                    <a:pt x="35" y="30"/>
                    <a:pt x="45" y="40"/>
                    <a:pt x="42" y="51"/>
                  </a:cubicBezTo>
                  <a:cubicBezTo>
                    <a:pt x="36" y="63"/>
                    <a:pt x="40" y="69"/>
                    <a:pt x="49" y="69"/>
                  </a:cubicBezTo>
                  <a:cubicBezTo>
                    <a:pt x="51" y="69"/>
                    <a:pt x="54" y="69"/>
                    <a:pt x="56" y="68"/>
                  </a:cubicBezTo>
                  <a:cubicBezTo>
                    <a:pt x="66" y="65"/>
                    <a:pt x="94" y="65"/>
                    <a:pt x="115" y="65"/>
                  </a:cubicBezTo>
                  <a:cubicBezTo>
                    <a:pt x="118" y="65"/>
                    <a:pt x="121" y="66"/>
                    <a:pt x="123" y="66"/>
                  </a:cubicBezTo>
                  <a:cubicBezTo>
                    <a:pt x="142" y="66"/>
                    <a:pt x="149" y="55"/>
                    <a:pt x="146" y="40"/>
                  </a:cubicBezTo>
                  <a:cubicBezTo>
                    <a:pt x="139" y="19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5" name="Google Shape;2735;p28"/>
            <p:cNvSpPr/>
            <p:nvPr/>
          </p:nvSpPr>
          <p:spPr>
            <a:xfrm>
              <a:off x="6012700" y="1217575"/>
              <a:ext cx="750" cy="2450"/>
            </a:xfrm>
            <a:custGeom>
              <a:avLst/>
              <a:gdLst/>
              <a:ahLst/>
              <a:cxnLst/>
              <a:rect l="l" t="t" r="r" b="b"/>
              <a:pathLst>
                <a:path w="30" h="98" extrusionOk="0">
                  <a:moveTo>
                    <a:pt x="16" y="0"/>
                  </a:moveTo>
                  <a:cubicBezTo>
                    <a:pt x="12" y="0"/>
                    <a:pt x="9" y="9"/>
                    <a:pt x="5" y="26"/>
                  </a:cubicBezTo>
                  <a:cubicBezTo>
                    <a:pt x="0" y="69"/>
                    <a:pt x="4" y="97"/>
                    <a:pt x="11" y="97"/>
                  </a:cubicBezTo>
                  <a:cubicBezTo>
                    <a:pt x="14" y="97"/>
                    <a:pt x="18" y="91"/>
                    <a:pt x="22" y="78"/>
                  </a:cubicBezTo>
                  <a:cubicBezTo>
                    <a:pt x="30" y="57"/>
                    <a:pt x="30" y="30"/>
                    <a:pt x="22" y="12"/>
                  </a:cubicBezTo>
                  <a:cubicBezTo>
                    <a:pt x="20" y="4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6" name="Google Shape;2736;p28"/>
            <p:cNvSpPr/>
            <p:nvPr/>
          </p:nvSpPr>
          <p:spPr>
            <a:xfrm>
              <a:off x="6011325" y="1213075"/>
              <a:ext cx="1425" cy="1075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6" y="7"/>
                    <a:pt x="18" y="23"/>
                  </a:cubicBezTo>
                  <a:cubicBezTo>
                    <a:pt x="29" y="35"/>
                    <a:pt x="39" y="42"/>
                    <a:pt x="47" y="42"/>
                  </a:cubicBezTo>
                  <a:cubicBezTo>
                    <a:pt x="49" y="42"/>
                    <a:pt x="51" y="41"/>
                    <a:pt x="53" y="39"/>
                  </a:cubicBezTo>
                  <a:cubicBezTo>
                    <a:pt x="57" y="33"/>
                    <a:pt x="47" y="18"/>
                    <a:pt x="26" y="8"/>
                  </a:cubicBezTo>
                  <a:cubicBezTo>
                    <a:pt x="15" y="3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7" name="Google Shape;2737;p28"/>
            <p:cNvSpPr/>
            <p:nvPr/>
          </p:nvSpPr>
          <p:spPr>
            <a:xfrm>
              <a:off x="6013250" y="1209150"/>
              <a:ext cx="2300" cy="950"/>
            </a:xfrm>
            <a:custGeom>
              <a:avLst/>
              <a:gdLst/>
              <a:ahLst/>
              <a:cxnLst/>
              <a:rect l="l" t="t" r="r" b="b"/>
              <a:pathLst>
                <a:path w="92" h="38" extrusionOk="0">
                  <a:moveTo>
                    <a:pt x="41" y="1"/>
                  </a:moveTo>
                  <a:cubicBezTo>
                    <a:pt x="36" y="1"/>
                    <a:pt x="30" y="1"/>
                    <a:pt x="25" y="2"/>
                  </a:cubicBezTo>
                  <a:cubicBezTo>
                    <a:pt x="8" y="6"/>
                    <a:pt x="0" y="20"/>
                    <a:pt x="11" y="26"/>
                  </a:cubicBezTo>
                  <a:cubicBezTo>
                    <a:pt x="18" y="33"/>
                    <a:pt x="30" y="37"/>
                    <a:pt x="44" y="37"/>
                  </a:cubicBezTo>
                  <a:cubicBezTo>
                    <a:pt x="51" y="37"/>
                    <a:pt x="59" y="36"/>
                    <a:pt x="66" y="34"/>
                  </a:cubicBezTo>
                  <a:cubicBezTo>
                    <a:pt x="84" y="30"/>
                    <a:pt x="91" y="20"/>
                    <a:pt x="80" y="9"/>
                  </a:cubicBezTo>
                  <a:cubicBezTo>
                    <a:pt x="70" y="4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8" name="Google Shape;2738;p28"/>
            <p:cNvSpPr/>
            <p:nvPr/>
          </p:nvSpPr>
          <p:spPr>
            <a:xfrm>
              <a:off x="6007800" y="1188350"/>
              <a:ext cx="2725" cy="1075"/>
            </a:xfrm>
            <a:custGeom>
              <a:avLst/>
              <a:gdLst/>
              <a:ahLst/>
              <a:cxnLst/>
              <a:rect l="l" t="t" r="r" b="b"/>
              <a:pathLst>
                <a:path w="109" h="43" extrusionOk="0">
                  <a:moveTo>
                    <a:pt x="62" y="1"/>
                  </a:moveTo>
                  <a:cubicBezTo>
                    <a:pt x="51" y="1"/>
                    <a:pt x="38" y="4"/>
                    <a:pt x="28" y="12"/>
                  </a:cubicBezTo>
                  <a:cubicBezTo>
                    <a:pt x="0" y="29"/>
                    <a:pt x="4" y="33"/>
                    <a:pt x="42" y="40"/>
                  </a:cubicBezTo>
                  <a:cubicBezTo>
                    <a:pt x="51" y="42"/>
                    <a:pt x="60" y="43"/>
                    <a:pt x="68" y="43"/>
                  </a:cubicBezTo>
                  <a:cubicBezTo>
                    <a:pt x="98" y="43"/>
                    <a:pt x="108" y="28"/>
                    <a:pt x="84" y="5"/>
                  </a:cubicBezTo>
                  <a:cubicBezTo>
                    <a:pt x="78" y="2"/>
                    <a:pt x="70" y="1"/>
                    <a:pt x="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9" name="Google Shape;2739;p28"/>
            <p:cNvSpPr/>
            <p:nvPr/>
          </p:nvSpPr>
          <p:spPr>
            <a:xfrm>
              <a:off x="6014050" y="1204225"/>
              <a:ext cx="1225" cy="1400"/>
            </a:xfrm>
            <a:custGeom>
              <a:avLst/>
              <a:gdLst/>
              <a:ahLst/>
              <a:cxnLst/>
              <a:rect l="l" t="t" r="r" b="b"/>
              <a:pathLst>
                <a:path w="49" h="56" extrusionOk="0">
                  <a:moveTo>
                    <a:pt x="25" y="1"/>
                  </a:moveTo>
                  <a:cubicBezTo>
                    <a:pt x="23" y="1"/>
                    <a:pt x="20" y="1"/>
                    <a:pt x="18" y="2"/>
                  </a:cubicBezTo>
                  <a:cubicBezTo>
                    <a:pt x="3" y="5"/>
                    <a:pt x="0" y="23"/>
                    <a:pt x="3" y="39"/>
                  </a:cubicBezTo>
                  <a:cubicBezTo>
                    <a:pt x="8" y="50"/>
                    <a:pt x="13" y="56"/>
                    <a:pt x="20" y="56"/>
                  </a:cubicBezTo>
                  <a:cubicBezTo>
                    <a:pt x="23" y="56"/>
                    <a:pt x="27" y="54"/>
                    <a:pt x="31" y="50"/>
                  </a:cubicBezTo>
                  <a:cubicBezTo>
                    <a:pt x="42" y="39"/>
                    <a:pt x="48" y="26"/>
                    <a:pt x="45" y="15"/>
                  </a:cubicBezTo>
                  <a:cubicBezTo>
                    <a:pt x="42" y="7"/>
                    <a:pt x="35" y="1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0" name="Google Shape;2740;p28"/>
            <p:cNvSpPr/>
            <p:nvPr/>
          </p:nvSpPr>
          <p:spPr>
            <a:xfrm>
              <a:off x="6014250" y="1199525"/>
              <a:ext cx="850" cy="2025"/>
            </a:xfrm>
            <a:custGeom>
              <a:avLst/>
              <a:gdLst/>
              <a:ahLst/>
              <a:cxnLst/>
              <a:rect l="l" t="t" r="r" b="b"/>
              <a:pathLst>
                <a:path w="34" h="81" extrusionOk="0">
                  <a:moveTo>
                    <a:pt x="16" y="1"/>
                  </a:moveTo>
                  <a:cubicBezTo>
                    <a:pt x="13" y="1"/>
                    <a:pt x="11" y="11"/>
                    <a:pt x="10" y="30"/>
                  </a:cubicBezTo>
                  <a:cubicBezTo>
                    <a:pt x="3" y="67"/>
                    <a:pt x="0" y="81"/>
                    <a:pt x="4" y="81"/>
                  </a:cubicBezTo>
                  <a:cubicBezTo>
                    <a:pt x="7" y="81"/>
                    <a:pt x="12" y="76"/>
                    <a:pt x="20" y="68"/>
                  </a:cubicBezTo>
                  <a:cubicBezTo>
                    <a:pt x="30" y="57"/>
                    <a:pt x="34" y="37"/>
                    <a:pt x="26" y="19"/>
                  </a:cubicBezTo>
                  <a:cubicBezTo>
                    <a:pt x="22" y="7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1" name="Google Shape;2741;p28"/>
            <p:cNvSpPr/>
            <p:nvPr/>
          </p:nvSpPr>
          <p:spPr>
            <a:xfrm>
              <a:off x="6012925" y="1192375"/>
              <a:ext cx="3225" cy="3225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5" y="0"/>
                  </a:moveTo>
                  <a:cubicBezTo>
                    <a:pt x="12" y="0"/>
                    <a:pt x="15" y="5"/>
                    <a:pt x="24" y="14"/>
                  </a:cubicBezTo>
                  <a:cubicBezTo>
                    <a:pt x="38" y="25"/>
                    <a:pt x="34" y="35"/>
                    <a:pt x="17" y="42"/>
                  </a:cubicBezTo>
                  <a:cubicBezTo>
                    <a:pt x="0" y="45"/>
                    <a:pt x="0" y="52"/>
                    <a:pt x="17" y="55"/>
                  </a:cubicBezTo>
                  <a:cubicBezTo>
                    <a:pt x="34" y="63"/>
                    <a:pt x="63" y="80"/>
                    <a:pt x="87" y="97"/>
                  </a:cubicBezTo>
                  <a:lnTo>
                    <a:pt x="128" y="129"/>
                  </a:lnTo>
                  <a:lnTo>
                    <a:pt x="100" y="94"/>
                  </a:lnTo>
                  <a:cubicBezTo>
                    <a:pt x="83" y="73"/>
                    <a:pt x="66" y="49"/>
                    <a:pt x="58" y="35"/>
                  </a:cubicBezTo>
                  <a:cubicBezTo>
                    <a:pt x="52" y="25"/>
                    <a:pt x="38" y="7"/>
                    <a:pt x="24" y="4"/>
                  </a:cubicBezTo>
                  <a:cubicBezTo>
                    <a:pt x="19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2" name="Google Shape;2742;p28"/>
          <p:cNvGrpSpPr/>
          <p:nvPr/>
        </p:nvGrpSpPr>
        <p:grpSpPr>
          <a:xfrm>
            <a:off x="-313580" y="1560378"/>
            <a:ext cx="1028674" cy="871690"/>
            <a:chOff x="5124150" y="3418675"/>
            <a:chExt cx="584175" cy="495025"/>
          </a:xfrm>
        </p:grpSpPr>
        <p:sp>
          <p:nvSpPr>
            <p:cNvPr id="2743" name="Google Shape;2743;p28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4" name="Google Shape;2744;p28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5" name="Google Shape;2745;p28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28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28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28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28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28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28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28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28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28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28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28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28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28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28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0" name="Google Shape;2760;p28"/>
          <p:cNvSpPr/>
          <p:nvPr/>
        </p:nvSpPr>
        <p:spPr>
          <a:xfrm rot="5400000" flipH="1">
            <a:off x="7889649" y="235953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4"/>
        </a:solidFill>
        <a:effectLst/>
      </p:bgPr>
    </p:bg>
    <p:spTree>
      <p:nvGrpSpPr>
        <p:cNvPr id="1" name="Shape 2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2" name="Google Shape;2762;p29"/>
          <p:cNvSpPr txBox="1">
            <a:spLocks noGrp="1"/>
          </p:cNvSpPr>
          <p:nvPr>
            <p:ph type="title"/>
          </p:nvPr>
        </p:nvSpPr>
        <p:spPr>
          <a:xfrm>
            <a:off x="3767800" y="1572150"/>
            <a:ext cx="44484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63" name="Google Shape;2763;p29"/>
          <p:cNvSpPr txBox="1">
            <a:spLocks noGrp="1"/>
          </p:cNvSpPr>
          <p:nvPr>
            <p:ph type="subTitle" idx="1"/>
          </p:nvPr>
        </p:nvSpPr>
        <p:spPr>
          <a:xfrm>
            <a:off x="3767800" y="2350600"/>
            <a:ext cx="4448400" cy="14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764" name="Google Shape;2764;p29"/>
          <p:cNvGrpSpPr/>
          <p:nvPr/>
        </p:nvGrpSpPr>
        <p:grpSpPr>
          <a:xfrm rot="10799934">
            <a:off x="-439345" y="4273642"/>
            <a:ext cx="10383312" cy="1470397"/>
            <a:chOff x="5021625" y="1087550"/>
            <a:chExt cx="996900" cy="283625"/>
          </a:xfrm>
        </p:grpSpPr>
        <p:sp>
          <p:nvSpPr>
            <p:cNvPr id="2765" name="Google Shape;2765;p29"/>
            <p:cNvSpPr/>
            <p:nvPr/>
          </p:nvSpPr>
          <p:spPr>
            <a:xfrm>
              <a:off x="5021625" y="1091500"/>
              <a:ext cx="996900" cy="249875"/>
            </a:xfrm>
            <a:custGeom>
              <a:avLst/>
              <a:gdLst/>
              <a:ahLst/>
              <a:cxnLst/>
              <a:rect l="l" t="t" r="r" b="b"/>
              <a:pathLst>
                <a:path w="39876" h="9995" extrusionOk="0">
                  <a:moveTo>
                    <a:pt x="27441" y="108"/>
                  </a:moveTo>
                  <a:cubicBezTo>
                    <a:pt x="27477" y="108"/>
                    <a:pt x="27504" y="146"/>
                    <a:pt x="27470" y="156"/>
                  </a:cubicBezTo>
                  <a:cubicBezTo>
                    <a:pt x="27468" y="157"/>
                    <a:pt x="27466" y="157"/>
                    <a:pt x="27464" y="157"/>
                  </a:cubicBezTo>
                  <a:cubicBezTo>
                    <a:pt x="27455" y="157"/>
                    <a:pt x="27450" y="150"/>
                    <a:pt x="27454" y="139"/>
                  </a:cubicBezTo>
                  <a:cubicBezTo>
                    <a:pt x="27457" y="129"/>
                    <a:pt x="27450" y="119"/>
                    <a:pt x="27433" y="114"/>
                  </a:cubicBezTo>
                  <a:cubicBezTo>
                    <a:pt x="27419" y="111"/>
                    <a:pt x="27422" y="108"/>
                    <a:pt x="27436" y="108"/>
                  </a:cubicBezTo>
                  <a:cubicBezTo>
                    <a:pt x="27438" y="108"/>
                    <a:pt x="27439" y="108"/>
                    <a:pt x="27441" y="108"/>
                  </a:cubicBezTo>
                  <a:close/>
                  <a:moveTo>
                    <a:pt x="28599" y="152"/>
                  </a:moveTo>
                  <a:cubicBezTo>
                    <a:pt x="28601" y="152"/>
                    <a:pt x="28603" y="152"/>
                    <a:pt x="28605" y="153"/>
                  </a:cubicBezTo>
                  <a:cubicBezTo>
                    <a:pt x="28623" y="156"/>
                    <a:pt x="28633" y="164"/>
                    <a:pt x="28636" y="170"/>
                  </a:cubicBezTo>
                  <a:cubicBezTo>
                    <a:pt x="28636" y="174"/>
                    <a:pt x="28629" y="181"/>
                    <a:pt x="28615" y="184"/>
                  </a:cubicBezTo>
                  <a:cubicBezTo>
                    <a:pt x="28614" y="185"/>
                    <a:pt x="28612" y="185"/>
                    <a:pt x="28610" y="185"/>
                  </a:cubicBezTo>
                  <a:cubicBezTo>
                    <a:pt x="28601" y="185"/>
                    <a:pt x="28591" y="179"/>
                    <a:pt x="28588" y="167"/>
                  </a:cubicBezTo>
                  <a:cubicBezTo>
                    <a:pt x="28585" y="158"/>
                    <a:pt x="28589" y="152"/>
                    <a:pt x="28599" y="152"/>
                  </a:cubicBezTo>
                  <a:close/>
                  <a:moveTo>
                    <a:pt x="27339" y="128"/>
                  </a:moveTo>
                  <a:cubicBezTo>
                    <a:pt x="27341" y="128"/>
                    <a:pt x="27340" y="131"/>
                    <a:pt x="27339" y="135"/>
                  </a:cubicBezTo>
                  <a:cubicBezTo>
                    <a:pt x="27332" y="146"/>
                    <a:pt x="27350" y="164"/>
                    <a:pt x="27381" y="170"/>
                  </a:cubicBezTo>
                  <a:cubicBezTo>
                    <a:pt x="27450" y="191"/>
                    <a:pt x="27457" y="226"/>
                    <a:pt x="27395" y="236"/>
                  </a:cubicBezTo>
                  <a:cubicBezTo>
                    <a:pt x="27392" y="236"/>
                    <a:pt x="27388" y="237"/>
                    <a:pt x="27385" y="237"/>
                  </a:cubicBezTo>
                  <a:cubicBezTo>
                    <a:pt x="27328" y="237"/>
                    <a:pt x="27285" y="172"/>
                    <a:pt x="27325" y="139"/>
                  </a:cubicBezTo>
                  <a:cubicBezTo>
                    <a:pt x="27332" y="132"/>
                    <a:pt x="27337" y="128"/>
                    <a:pt x="27339" y="128"/>
                  </a:cubicBezTo>
                  <a:close/>
                  <a:moveTo>
                    <a:pt x="29418" y="221"/>
                  </a:moveTo>
                  <a:cubicBezTo>
                    <a:pt x="29421" y="221"/>
                    <a:pt x="29424" y="222"/>
                    <a:pt x="29427" y="223"/>
                  </a:cubicBezTo>
                  <a:cubicBezTo>
                    <a:pt x="29441" y="226"/>
                    <a:pt x="29455" y="236"/>
                    <a:pt x="29459" y="247"/>
                  </a:cubicBezTo>
                  <a:cubicBezTo>
                    <a:pt x="29461" y="257"/>
                    <a:pt x="29458" y="262"/>
                    <a:pt x="29450" y="262"/>
                  </a:cubicBezTo>
                  <a:cubicBezTo>
                    <a:pt x="29448" y="262"/>
                    <a:pt x="29445" y="261"/>
                    <a:pt x="29441" y="260"/>
                  </a:cubicBezTo>
                  <a:cubicBezTo>
                    <a:pt x="29424" y="257"/>
                    <a:pt x="29410" y="247"/>
                    <a:pt x="29406" y="236"/>
                  </a:cubicBezTo>
                  <a:cubicBezTo>
                    <a:pt x="29404" y="226"/>
                    <a:pt x="29409" y="221"/>
                    <a:pt x="29418" y="221"/>
                  </a:cubicBezTo>
                  <a:close/>
                  <a:moveTo>
                    <a:pt x="28273" y="239"/>
                  </a:moveTo>
                  <a:cubicBezTo>
                    <a:pt x="28276" y="239"/>
                    <a:pt x="28279" y="239"/>
                    <a:pt x="28282" y="239"/>
                  </a:cubicBezTo>
                  <a:cubicBezTo>
                    <a:pt x="28303" y="239"/>
                    <a:pt x="28321" y="244"/>
                    <a:pt x="28321" y="250"/>
                  </a:cubicBezTo>
                  <a:cubicBezTo>
                    <a:pt x="28324" y="253"/>
                    <a:pt x="28311" y="260"/>
                    <a:pt x="28293" y="268"/>
                  </a:cubicBezTo>
                  <a:cubicBezTo>
                    <a:pt x="28288" y="268"/>
                    <a:pt x="28284" y="269"/>
                    <a:pt x="28279" y="269"/>
                  </a:cubicBezTo>
                  <a:cubicBezTo>
                    <a:pt x="28265" y="269"/>
                    <a:pt x="28254" y="264"/>
                    <a:pt x="28251" y="253"/>
                  </a:cubicBezTo>
                  <a:cubicBezTo>
                    <a:pt x="28249" y="245"/>
                    <a:pt x="28258" y="239"/>
                    <a:pt x="28273" y="239"/>
                  </a:cubicBezTo>
                  <a:close/>
                  <a:moveTo>
                    <a:pt x="22107" y="329"/>
                  </a:moveTo>
                  <a:cubicBezTo>
                    <a:pt x="22120" y="329"/>
                    <a:pt x="22132" y="333"/>
                    <a:pt x="22135" y="340"/>
                  </a:cubicBezTo>
                  <a:cubicBezTo>
                    <a:pt x="22138" y="354"/>
                    <a:pt x="22131" y="364"/>
                    <a:pt x="22117" y="368"/>
                  </a:cubicBezTo>
                  <a:cubicBezTo>
                    <a:pt x="22107" y="368"/>
                    <a:pt x="22090" y="364"/>
                    <a:pt x="22076" y="354"/>
                  </a:cubicBezTo>
                  <a:cubicBezTo>
                    <a:pt x="22066" y="348"/>
                    <a:pt x="22072" y="337"/>
                    <a:pt x="22093" y="330"/>
                  </a:cubicBezTo>
                  <a:cubicBezTo>
                    <a:pt x="22098" y="329"/>
                    <a:pt x="22102" y="329"/>
                    <a:pt x="22107" y="329"/>
                  </a:cubicBezTo>
                  <a:close/>
                  <a:moveTo>
                    <a:pt x="31541" y="403"/>
                  </a:moveTo>
                  <a:cubicBezTo>
                    <a:pt x="31599" y="403"/>
                    <a:pt x="31690" y="415"/>
                    <a:pt x="31693" y="423"/>
                  </a:cubicBezTo>
                  <a:cubicBezTo>
                    <a:pt x="31696" y="429"/>
                    <a:pt x="31671" y="435"/>
                    <a:pt x="31637" y="435"/>
                  </a:cubicBezTo>
                  <a:cubicBezTo>
                    <a:pt x="31629" y="435"/>
                    <a:pt x="31621" y="435"/>
                    <a:pt x="31613" y="434"/>
                  </a:cubicBezTo>
                  <a:cubicBezTo>
                    <a:pt x="31526" y="431"/>
                    <a:pt x="31471" y="413"/>
                    <a:pt x="31505" y="406"/>
                  </a:cubicBezTo>
                  <a:cubicBezTo>
                    <a:pt x="31513" y="404"/>
                    <a:pt x="31526" y="403"/>
                    <a:pt x="31541" y="403"/>
                  </a:cubicBezTo>
                  <a:close/>
                  <a:moveTo>
                    <a:pt x="35114" y="1092"/>
                  </a:moveTo>
                  <a:cubicBezTo>
                    <a:pt x="35121" y="1092"/>
                    <a:pt x="35125" y="1102"/>
                    <a:pt x="35131" y="1121"/>
                  </a:cubicBezTo>
                  <a:cubicBezTo>
                    <a:pt x="35138" y="1142"/>
                    <a:pt x="35135" y="1166"/>
                    <a:pt x="35124" y="1169"/>
                  </a:cubicBezTo>
                  <a:cubicBezTo>
                    <a:pt x="35121" y="1170"/>
                    <a:pt x="35117" y="1170"/>
                    <a:pt x="35114" y="1170"/>
                  </a:cubicBezTo>
                  <a:cubicBezTo>
                    <a:pt x="35083" y="1170"/>
                    <a:pt x="35071" y="1142"/>
                    <a:pt x="35093" y="1110"/>
                  </a:cubicBezTo>
                  <a:cubicBezTo>
                    <a:pt x="35103" y="1098"/>
                    <a:pt x="35109" y="1092"/>
                    <a:pt x="35114" y="1092"/>
                  </a:cubicBezTo>
                  <a:close/>
                  <a:moveTo>
                    <a:pt x="35235" y="1562"/>
                  </a:moveTo>
                  <a:cubicBezTo>
                    <a:pt x="35242" y="1562"/>
                    <a:pt x="35248" y="1568"/>
                    <a:pt x="35252" y="1582"/>
                  </a:cubicBezTo>
                  <a:cubicBezTo>
                    <a:pt x="35260" y="1592"/>
                    <a:pt x="35249" y="1603"/>
                    <a:pt x="35239" y="1607"/>
                  </a:cubicBezTo>
                  <a:cubicBezTo>
                    <a:pt x="35225" y="1610"/>
                    <a:pt x="35222" y="1624"/>
                    <a:pt x="35225" y="1642"/>
                  </a:cubicBezTo>
                  <a:cubicBezTo>
                    <a:pt x="35232" y="1659"/>
                    <a:pt x="35225" y="1672"/>
                    <a:pt x="35211" y="1676"/>
                  </a:cubicBezTo>
                  <a:cubicBezTo>
                    <a:pt x="35206" y="1678"/>
                    <a:pt x="35201" y="1679"/>
                    <a:pt x="35197" y="1679"/>
                  </a:cubicBezTo>
                  <a:cubicBezTo>
                    <a:pt x="35193" y="1679"/>
                    <a:pt x="35190" y="1678"/>
                    <a:pt x="35190" y="1676"/>
                  </a:cubicBezTo>
                  <a:cubicBezTo>
                    <a:pt x="35187" y="1616"/>
                    <a:pt x="35214" y="1562"/>
                    <a:pt x="35235" y="1562"/>
                  </a:cubicBezTo>
                  <a:close/>
                  <a:moveTo>
                    <a:pt x="35355" y="1748"/>
                  </a:moveTo>
                  <a:cubicBezTo>
                    <a:pt x="35368" y="1748"/>
                    <a:pt x="35377" y="1754"/>
                    <a:pt x="35374" y="1763"/>
                  </a:cubicBezTo>
                  <a:cubicBezTo>
                    <a:pt x="35371" y="1776"/>
                    <a:pt x="35356" y="1791"/>
                    <a:pt x="35343" y="1794"/>
                  </a:cubicBezTo>
                  <a:cubicBezTo>
                    <a:pt x="35341" y="1794"/>
                    <a:pt x="35339" y="1795"/>
                    <a:pt x="35338" y="1795"/>
                  </a:cubicBezTo>
                  <a:cubicBezTo>
                    <a:pt x="35329" y="1795"/>
                    <a:pt x="35322" y="1789"/>
                    <a:pt x="35318" y="1780"/>
                  </a:cubicBezTo>
                  <a:cubicBezTo>
                    <a:pt x="35315" y="1766"/>
                    <a:pt x="35326" y="1756"/>
                    <a:pt x="35346" y="1749"/>
                  </a:cubicBezTo>
                  <a:cubicBezTo>
                    <a:pt x="35350" y="1748"/>
                    <a:pt x="35352" y="1748"/>
                    <a:pt x="35355" y="1748"/>
                  </a:cubicBezTo>
                  <a:close/>
                  <a:moveTo>
                    <a:pt x="12443" y="1685"/>
                  </a:moveTo>
                  <a:cubicBezTo>
                    <a:pt x="12459" y="1685"/>
                    <a:pt x="12462" y="1694"/>
                    <a:pt x="12462" y="1714"/>
                  </a:cubicBezTo>
                  <a:cubicBezTo>
                    <a:pt x="12462" y="1738"/>
                    <a:pt x="12449" y="1752"/>
                    <a:pt x="12428" y="1752"/>
                  </a:cubicBezTo>
                  <a:cubicBezTo>
                    <a:pt x="12426" y="1752"/>
                    <a:pt x="12423" y="1752"/>
                    <a:pt x="12421" y="1752"/>
                  </a:cubicBezTo>
                  <a:cubicBezTo>
                    <a:pt x="12402" y="1752"/>
                    <a:pt x="12394" y="1766"/>
                    <a:pt x="12404" y="1797"/>
                  </a:cubicBezTo>
                  <a:cubicBezTo>
                    <a:pt x="12409" y="1820"/>
                    <a:pt x="12412" y="1830"/>
                    <a:pt x="12409" y="1830"/>
                  </a:cubicBezTo>
                  <a:cubicBezTo>
                    <a:pt x="12408" y="1830"/>
                    <a:pt x="12402" y="1822"/>
                    <a:pt x="12393" y="1808"/>
                  </a:cubicBezTo>
                  <a:cubicBezTo>
                    <a:pt x="12373" y="1776"/>
                    <a:pt x="12341" y="1756"/>
                    <a:pt x="12308" y="1756"/>
                  </a:cubicBezTo>
                  <a:cubicBezTo>
                    <a:pt x="12302" y="1756"/>
                    <a:pt x="12295" y="1757"/>
                    <a:pt x="12289" y="1759"/>
                  </a:cubicBezTo>
                  <a:cubicBezTo>
                    <a:pt x="12279" y="1763"/>
                    <a:pt x="12282" y="1770"/>
                    <a:pt x="12295" y="1780"/>
                  </a:cubicBezTo>
                  <a:cubicBezTo>
                    <a:pt x="12307" y="1789"/>
                    <a:pt x="12307" y="1795"/>
                    <a:pt x="12299" y="1795"/>
                  </a:cubicBezTo>
                  <a:cubicBezTo>
                    <a:pt x="12297" y="1795"/>
                    <a:pt x="12295" y="1794"/>
                    <a:pt x="12292" y="1794"/>
                  </a:cubicBezTo>
                  <a:cubicBezTo>
                    <a:pt x="12275" y="1791"/>
                    <a:pt x="12254" y="1773"/>
                    <a:pt x="12240" y="1752"/>
                  </a:cubicBezTo>
                  <a:cubicBezTo>
                    <a:pt x="12225" y="1729"/>
                    <a:pt x="12223" y="1719"/>
                    <a:pt x="12240" y="1719"/>
                  </a:cubicBezTo>
                  <a:cubicBezTo>
                    <a:pt x="12245" y="1719"/>
                    <a:pt x="12252" y="1720"/>
                    <a:pt x="12261" y="1721"/>
                  </a:cubicBezTo>
                  <a:cubicBezTo>
                    <a:pt x="12266" y="1723"/>
                    <a:pt x="12272" y="1723"/>
                    <a:pt x="12279" y="1723"/>
                  </a:cubicBezTo>
                  <a:cubicBezTo>
                    <a:pt x="12306" y="1723"/>
                    <a:pt x="12346" y="1714"/>
                    <a:pt x="12383" y="1701"/>
                  </a:cubicBezTo>
                  <a:cubicBezTo>
                    <a:pt x="12412" y="1690"/>
                    <a:pt x="12431" y="1685"/>
                    <a:pt x="12443" y="1685"/>
                  </a:cubicBezTo>
                  <a:close/>
                  <a:moveTo>
                    <a:pt x="11806" y="1884"/>
                  </a:moveTo>
                  <a:cubicBezTo>
                    <a:pt x="11818" y="1884"/>
                    <a:pt x="11823" y="1889"/>
                    <a:pt x="11821" y="1898"/>
                  </a:cubicBezTo>
                  <a:cubicBezTo>
                    <a:pt x="11817" y="1912"/>
                    <a:pt x="11800" y="1925"/>
                    <a:pt x="11783" y="1930"/>
                  </a:cubicBezTo>
                  <a:cubicBezTo>
                    <a:pt x="11778" y="1930"/>
                    <a:pt x="11774" y="1931"/>
                    <a:pt x="11770" y="1931"/>
                  </a:cubicBezTo>
                  <a:cubicBezTo>
                    <a:pt x="11757" y="1931"/>
                    <a:pt x="11747" y="1927"/>
                    <a:pt x="11744" y="1919"/>
                  </a:cubicBezTo>
                  <a:cubicBezTo>
                    <a:pt x="11741" y="1909"/>
                    <a:pt x="11758" y="1895"/>
                    <a:pt x="11783" y="1888"/>
                  </a:cubicBezTo>
                  <a:cubicBezTo>
                    <a:pt x="11792" y="1885"/>
                    <a:pt x="11800" y="1884"/>
                    <a:pt x="11806" y="1884"/>
                  </a:cubicBezTo>
                  <a:close/>
                  <a:moveTo>
                    <a:pt x="12920" y="1902"/>
                  </a:moveTo>
                  <a:cubicBezTo>
                    <a:pt x="12940" y="1902"/>
                    <a:pt x="12963" y="1908"/>
                    <a:pt x="12972" y="1919"/>
                  </a:cubicBezTo>
                  <a:cubicBezTo>
                    <a:pt x="12982" y="1933"/>
                    <a:pt x="12969" y="1940"/>
                    <a:pt x="12937" y="1940"/>
                  </a:cubicBezTo>
                  <a:cubicBezTo>
                    <a:pt x="12934" y="1940"/>
                    <a:pt x="12930" y="1940"/>
                    <a:pt x="12927" y="1940"/>
                  </a:cubicBezTo>
                  <a:cubicBezTo>
                    <a:pt x="12904" y="1940"/>
                    <a:pt x="12885" y="1932"/>
                    <a:pt x="12882" y="1922"/>
                  </a:cubicBezTo>
                  <a:cubicBezTo>
                    <a:pt x="12877" y="1909"/>
                    <a:pt x="12897" y="1902"/>
                    <a:pt x="12920" y="1902"/>
                  </a:cubicBezTo>
                  <a:close/>
                  <a:moveTo>
                    <a:pt x="12778" y="1918"/>
                  </a:moveTo>
                  <a:cubicBezTo>
                    <a:pt x="12780" y="1918"/>
                    <a:pt x="12783" y="1918"/>
                    <a:pt x="12785" y="1919"/>
                  </a:cubicBezTo>
                  <a:cubicBezTo>
                    <a:pt x="12799" y="1922"/>
                    <a:pt x="12812" y="1930"/>
                    <a:pt x="12812" y="1936"/>
                  </a:cubicBezTo>
                  <a:cubicBezTo>
                    <a:pt x="12816" y="1940"/>
                    <a:pt x="12806" y="1946"/>
                    <a:pt x="12795" y="1950"/>
                  </a:cubicBezTo>
                  <a:cubicBezTo>
                    <a:pt x="12793" y="1951"/>
                    <a:pt x="12791" y="1951"/>
                    <a:pt x="12789" y="1951"/>
                  </a:cubicBezTo>
                  <a:cubicBezTo>
                    <a:pt x="12777" y="1951"/>
                    <a:pt x="12767" y="1944"/>
                    <a:pt x="12764" y="1933"/>
                  </a:cubicBezTo>
                  <a:cubicBezTo>
                    <a:pt x="12761" y="1924"/>
                    <a:pt x="12768" y="1918"/>
                    <a:pt x="12778" y="1918"/>
                  </a:cubicBezTo>
                  <a:close/>
                  <a:moveTo>
                    <a:pt x="11929" y="2070"/>
                  </a:moveTo>
                  <a:cubicBezTo>
                    <a:pt x="11930" y="2070"/>
                    <a:pt x="11933" y="2071"/>
                    <a:pt x="11935" y="2071"/>
                  </a:cubicBezTo>
                  <a:cubicBezTo>
                    <a:pt x="11952" y="2075"/>
                    <a:pt x="11962" y="2082"/>
                    <a:pt x="11967" y="2085"/>
                  </a:cubicBezTo>
                  <a:cubicBezTo>
                    <a:pt x="11967" y="2092"/>
                    <a:pt x="11959" y="2099"/>
                    <a:pt x="11946" y="2103"/>
                  </a:cubicBezTo>
                  <a:cubicBezTo>
                    <a:pt x="11935" y="2103"/>
                    <a:pt x="11921" y="2096"/>
                    <a:pt x="11917" y="2085"/>
                  </a:cubicBezTo>
                  <a:cubicBezTo>
                    <a:pt x="11915" y="2077"/>
                    <a:pt x="11919" y="2070"/>
                    <a:pt x="11929" y="2070"/>
                  </a:cubicBezTo>
                  <a:close/>
                  <a:moveTo>
                    <a:pt x="35490" y="2022"/>
                  </a:moveTo>
                  <a:cubicBezTo>
                    <a:pt x="35500" y="2022"/>
                    <a:pt x="35507" y="2033"/>
                    <a:pt x="35510" y="2061"/>
                  </a:cubicBezTo>
                  <a:cubicBezTo>
                    <a:pt x="35513" y="2089"/>
                    <a:pt x="35505" y="2113"/>
                    <a:pt x="35495" y="2117"/>
                  </a:cubicBezTo>
                  <a:cubicBezTo>
                    <a:pt x="35494" y="2117"/>
                    <a:pt x="35493" y="2117"/>
                    <a:pt x="35491" y="2117"/>
                  </a:cubicBezTo>
                  <a:cubicBezTo>
                    <a:pt x="35459" y="2117"/>
                    <a:pt x="35448" y="2046"/>
                    <a:pt x="35478" y="2026"/>
                  </a:cubicBezTo>
                  <a:cubicBezTo>
                    <a:pt x="35483" y="2024"/>
                    <a:pt x="35487" y="2022"/>
                    <a:pt x="35490" y="2022"/>
                  </a:cubicBezTo>
                  <a:close/>
                  <a:moveTo>
                    <a:pt x="35422" y="2206"/>
                  </a:moveTo>
                  <a:cubicBezTo>
                    <a:pt x="35429" y="2206"/>
                    <a:pt x="35436" y="2209"/>
                    <a:pt x="35443" y="2214"/>
                  </a:cubicBezTo>
                  <a:cubicBezTo>
                    <a:pt x="35454" y="2224"/>
                    <a:pt x="35447" y="2234"/>
                    <a:pt x="35430" y="2238"/>
                  </a:cubicBezTo>
                  <a:cubicBezTo>
                    <a:pt x="35420" y="2241"/>
                    <a:pt x="35411" y="2242"/>
                    <a:pt x="35405" y="2242"/>
                  </a:cubicBezTo>
                  <a:cubicBezTo>
                    <a:pt x="35388" y="2242"/>
                    <a:pt x="35387" y="2231"/>
                    <a:pt x="35406" y="2214"/>
                  </a:cubicBezTo>
                  <a:cubicBezTo>
                    <a:pt x="35409" y="2209"/>
                    <a:pt x="35415" y="2206"/>
                    <a:pt x="35422" y="2206"/>
                  </a:cubicBezTo>
                  <a:close/>
                  <a:moveTo>
                    <a:pt x="35563" y="2188"/>
                  </a:moveTo>
                  <a:cubicBezTo>
                    <a:pt x="35565" y="2188"/>
                    <a:pt x="35567" y="2191"/>
                    <a:pt x="35568" y="2196"/>
                  </a:cubicBezTo>
                  <a:cubicBezTo>
                    <a:pt x="35572" y="2210"/>
                    <a:pt x="35568" y="2228"/>
                    <a:pt x="35558" y="2238"/>
                  </a:cubicBezTo>
                  <a:cubicBezTo>
                    <a:pt x="35550" y="2245"/>
                    <a:pt x="35545" y="2249"/>
                    <a:pt x="35542" y="2249"/>
                  </a:cubicBezTo>
                  <a:cubicBezTo>
                    <a:pt x="35537" y="2249"/>
                    <a:pt x="35540" y="2237"/>
                    <a:pt x="35551" y="2210"/>
                  </a:cubicBezTo>
                  <a:cubicBezTo>
                    <a:pt x="35555" y="2195"/>
                    <a:pt x="35560" y="2188"/>
                    <a:pt x="35563" y="2188"/>
                  </a:cubicBezTo>
                  <a:close/>
                  <a:moveTo>
                    <a:pt x="35567" y="2462"/>
                  </a:moveTo>
                  <a:cubicBezTo>
                    <a:pt x="35576" y="2462"/>
                    <a:pt x="35589" y="2466"/>
                    <a:pt x="35600" y="2474"/>
                  </a:cubicBezTo>
                  <a:cubicBezTo>
                    <a:pt x="35610" y="2481"/>
                    <a:pt x="35603" y="2495"/>
                    <a:pt x="35582" y="2498"/>
                  </a:cubicBezTo>
                  <a:cubicBezTo>
                    <a:pt x="35578" y="2499"/>
                    <a:pt x="35573" y="2500"/>
                    <a:pt x="35569" y="2500"/>
                  </a:cubicBezTo>
                  <a:cubicBezTo>
                    <a:pt x="35555" y="2500"/>
                    <a:pt x="35543" y="2496"/>
                    <a:pt x="35540" y="2488"/>
                  </a:cubicBezTo>
                  <a:cubicBezTo>
                    <a:pt x="35537" y="2478"/>
                    <a:pt x="35544" y="2467"/>
                    <a:pt x="35558" y="2463"/>
                  </a:cubicBezTo>
                  <a:cubicBezTo>
                    <a:pt x="35560" y="2463"/>
                    <a:pt x="35563" y="2462"/>
                    <a:pt x="35567" y="2462"/>
                  </a:cubicBezTo>
                  <a:close/>
                  <a:moveTo>
                    <a:pt x="39549" y="4031"/>
                  </a:moveTo>
                  <a:cubicBezTo>
                    <a:pt x="39558" y="4031"/>
                    <a:pt x="39567" y="4042"/>
                    <a:pt x="39572" y="4060"/>
                  </a:cubicBezTo>
                  <a:cubicBezTo>
                    <a:pt x="39578" y="4079"/>
                    <a:pt x="39573" y="4095"/>
                    <a:pt x="39561" y="4095"/>
                  </a:cubicBezTo>
                  <a:cubicBezTo>
                    <a:pt x="39560" y="4095"/>
                    <a:pt x="39559" y="4095"/>
                    <a:pt x="39558" y="4095"/>
                  </a:cubicBezTo>
                  <a:cubicBezTo>
                    <a:pt x="39544" y="4087"/>
                    <a:pt x="39531" y="4080"/>
                    <a:pt x="39527" y="4070"/>
                  </a:cubicBezTo>
                  <a:cubicBezTo>
                    <a:pt x="39523" y="4060"/>
                    <a:pt x="39531" y="4045"/>
                    <a:pt x="39540" y="4035"/>
                  </a:cubicBezTo>
                  <a:cubicBezTo>
                    <a:pt x="39543" y="4033"/>
                    <a:pt x="39546" y="4031"/>
                    <a:pt x="39549" y="4031"/>
                  </a:cubicBezTo>
                  <a:close/>
                  <a:moveTo>
                    <a:pt x="39192" y="4538"/>
                  </a:moveTo>
                  <a:cubicBezTo>
                    <a:pt x="39193" y="4538"/>
                    <a:pt x="39194" y="4538"/>
                    <a:pt x="39194" y="4538"/>
                  </a:cubicBezTo>
                  <a:cubicBezTo>
                    <a:pt x="39241" y="4619"/>
                    <a:pt x="39248" y="4639"/>
                    <a:pt x="39193" y="4639"/>
                  </a:cubicBezTo>
                  <a:cubicBezTo>
                    <a:pt x="39179" y="4639"/>
                    <a:pt x="39161" y="4638"/>
                    <a:pt x="39138" y="4636"/>
                  </a:cubicBezTo>
                  <a:cubicBezTo>
                    <a:pt x="39103" y="4636"/>
                    <a:pt x="39073" y="4622"/>
                    <a:pt x="39069" y="4607"/>
                  </a:cubicBezTo>
                  <a:cubicBezTo>
                    <a:pt x="39066" y="4599"/>
                    <a:pt x="39076" y="4589"/>
                    <a:pt x="39092" y="4589"/>
                  </a:cubicBezTo>
                  <a:cubicBezTo>
                    <a:pt x="39095" y="4589"/>
                    <a:pt x="39097" y="4590"/>
                    <a:pt x="39100" y="4590"/>
                  </a:cubicBezTo>
                  <a:cubicBezTo>
                    <a:pt x="39124" y="4590"/>
                    <a:pt x="39152" y="4580"/>
                    <a:pt x="39166" y="4562"/>
                  </a:cubicBezTo>
                  <a:cubicBezTo>
                    <a:pt x="39178" y="4547"/>
                    <a:pt x="39187" y="4538"/>
                    <a:pt x="39192" y="4538"/>
                  </a:cubicBezTo>
                  <a:close/>
                  <a:moveTo>
                    <a:pt x="13410" y="4843"/>
                  </a:moveTo>
                  <a:cubicBezTo>
                    <a:pt x="13415" y="4843"/>
                    <a:pt x="13420" y="4846"/>
                    <a:pt x="13424" y="4854"/>
                  </a:cubicBezTo>
                  <a:cubicBezTo>
                    <a:pt x="13427" y="4865"/>
                    <a:pt x="13416" y="4875"/>
                    <a:pt x="13406" y="4878"/>
                  </a:cubicBezTo>
                  <a:cubicBezTo>
                    <a:pt x="13400" y="4879"/>
                    <a:pt x="13395" y="4880"/>
                    <a:pt x="13391" y="4880"/>
                  </a:cubicBezTo>
                  <a:cubicBezTo>
                    <a:pt x="13385" y="4880"/>
                    <a:pt x="13382" y="4879"/>
                    <a:pt x="13382" y="4875"/>
                  </a:cubicBezTo>
                  <a:cubicBezTo>
                    <a:pt x="13378" y="4871"/>
                    <a:pt x="13385" y="4861"/>
                    <a:pt x="13395" y="4851"/>
                  </a:cubicBezTo>
                  <a:cubicBezTo>
                    <a:pt x="13400" y="4846"/>
                    <a:pt x="13405" y="4843"/>
                    <a:pt x="13410" y="4843"/>
                  </a:cubicBezTo>
                  <a:close/>
                  <a:moveTo>
                    <a:pt x="31952" y="4888"/>
                  </a:moveTo>
                  <a:cubicBezTo>
                    <a:pt x="31961" y="4888"/>
                    <a:pt x="31971" y="4895"/>
                    <a:pt x="31974" y="4906"/>
                  </a:cubicBezTo>
                  <a:cubicBezTo>
                    <a:pt x="31977" y="4915"/>
                    <a:pt x="31970" y="4921"/>
                    <a:pt x="31960" y="4921"/>
                  </a:cubicBezTo>
                  <a:cubicBezTo>
                    <a:pt x="31958" y="4921"/>
                    <a:pt x="31956" y="4920"/>
                    <a:pt x="31953" y="4920"/>
                  </a:cubicBezTo>
                  <a:cubicBezTo>
                    <a:pt x="31939" y="4916"/>
                    <a:pt x="31925" y="4910"/>
                    <a:pt x="31925" y="4902"/>
                  </a:cubicBezTo>
                  <a:cubicBezTo>
                    <a:pt x="31925" y="4899"/>
                    <a:pt x="31933" y="4892"/>
                    <a:pt x="31946" y="4889"/>
                  </a:cubicBezTo>
                  <a:cubicBezTo>
                    <a:pt x="31948" y="4888"/>
                    <a:pt x="31950" y="4888"/>
                    <a:pt x="31952" y="4888"/>
                  </a:cubicBezTo>
                  <a:close/>
                  <a:moveTo>
                    <a:pt x="341" y="5082"/>
                  </a:moveTo>
                  <a:cubicBezTo>
                    <a:pt x="346" y="5082"/>
                    <a:pt x="347" y="5091"/>
                    <a:pt x="347" y="5110"/>
                  </a:cubicBezTo>
                  <a:cubicBezTo>
                    <a:pt x="347" y="5135"/>
                    <a:pt x="340" y="5159"/>
                    <a:pt x="330" y="5159"/>
                  </a:cubicBezTo>
                  <a:cubicBezTo>
                    <a:pt x="326" y="5161"/>
                    <a:pt x="323" y="5161"/>
                    <a:pt x="320" y="5161"/>
                  </a:cubicBezTo>
                  <a:cubicBezTo>
                    <a:pt x="298" y="5161"/>
                    <a:pt x="299" y="5131"/>
                    <a:pt x="323" y="5100"/>
                  </a:cubicBezTo>
                  <a:cubicBezTo>
                    <a:pt x="332" y="5088"/>
                    <a:pt x="338" y="5082"/>
                    <a:pt x="341" y="5082"/>
                  </a:cubicBezTo>
                  <a:close/>
                  <a:moveTo>
                    <a:pt x="39303" y="5190"/>
                  </a:moveTo>
                  <a:cubicBezTo>
                    <a:pt x="39315" y="5190"/>
                    <a:pt x="39326" y="5200"/>
                    <a:pt x="39332" y="5214"/>
                  </a:cubicBezTo>
                  <a:cubicBezTo>
                    <a:pt x="39336" y="5232"/>
                    <a:pt x="39322" y="5249"/>
                    <a:pt x="39298" y="5256"/>
                  </a:cubicBezTo>
                  <a:cubicBezTo>
                    <a:pt x="39284" y="5260"/>
                    <a:pt x="39272" y="5262"/>
                    <a:pt x="39263" y="5262"/>
                  </a:cubicBezTo>
                  <a:cubicBezTo>
                    <a:pt x="39254" y="5262"/>
                    <a:pt x="39249" y="5260"/>
                    <a:pt x="39249" y="5256"/>
                  </a:cubicBezTo>
                  <a:cubicBezTo>
                    <a:pt x="39246" y="5253"/>
                    <a:pt x="39260" y="5243"/>
                    <a:pt x="39281" y="5239"/>
                  </a:cubicBezTo>
                  <a:cubicBezTo>
                    <a:pt x="39302" y="5232"/>
                    <a:pt x="39308" y="5222"/>
                    <a:pt x="39294" y="5211"/>
                  </a:cubicBezTo>
                  <a:cubicBezTo>
                    <a:pt x="39284" y="5204"/>
                    <a:pt x="39287" y="5194"/>
                    <a:pt x="39298" y="5190"/>
                  </a:cubicBezTo>
                  <a:cubicBezTo>
                    <a:pt x="39300" y="5190"/>
                    <a:pt x="39301" y="5190"/>
                    <a:pt x="39303" y="5190"/>
                  </a:cubicBezTo>
                  <a:close/>
                  <a:moveTo>
                    <a:pt x="271" y="5408"/>
                  </a:moveTo>
                  <a:cubicBezTo>
                    <a:pt x="282" y="5408"/>
                    <a:pt x="293" y="5414"/>
                    <a:pt x="295" y="5423"/>
                  </a:cubicBezTo>
                  <a:cubicBezTo>
                    <a:pt x="299" y="5437"/>
                    <a:pt x="292" y="5448"/>
                    <a:pt x="278" y="5451"/>
                  </a:cubicBezTo>
                  <a:cubicBezTo>
                    <a:pt x="275" y="5451"/>
                    <a:pt x="273" y="5452"/>
                    <a:pt x="271" y="5452"/>
                  </a:cubicBezTo>
                  <a:cubicBezTo>
                    <a:pt x="260" y="5452"/>
                    <a:pt x="253" y="5446"/>
                    <a:pt x="250" y="5437"/>
                  </a:cubicBezTo>
                  <a:cubicBezTo>
                    <a:pt x="247" y="5423"/>
                    <a:pt x="254" y="5413"/>
                    <a:pt x="264" y="5409"/>
                  </a:cubicBezTo>
                  <a:cubicBezTo>
                    <a:pt x="266" y="5409"/>
                    <a:pt x="269" y="5408"/>
                    <a:pt x="271" y="5408"/>
                  </a:cubicBezTo>
                  <a:close/>
                  <a:moveTo>
                    <a:pt x="39470" y="5537"/>
                  </a:moveTo>
                  <a:cubicBezTo>
                    <a:pt x="39472" y="5537"/>
                    <a:pt x="39475" y="5540"/>
                    <a:pt x="39478" y="5544"/>
                  </a:cubicBezTo>
                  <a:cubicBezTo>
                    <a:pt x="39489" y="5558"/>
                    <a:pt x="39496" y="5576"/>
                    <a:pt x="39489" y="5582"/>
                  </a:cubicBezTo>
                  <a:cubicBezTo>
                    <a:pt x="39487" y="5585"/>
                    <a:pt x="39485" y="5587"/>
                    <a:pt x="39483" y="5587"/>
                  </a:cubicBezTo>
                  <a:cubicBezTo>
                    <a:pt x="39478" y="5587"/>
                    <a:pt x="39473" y="5577"/>
                    <a:pt x="39468" y="5562"/>
                  </a:cubicBezTo>
                  <a:cubicBezTo>
                    <a:pt x="39466" y="5546"/>
                    <a:pt x="39467" y="5537"/>
                    <a:pt x="39470" y="5537"/>
                  </a:cubicBezTo>
                  <a:close/>
                  <a:moveTo>
                    <a:pt x="771" y="5830"/>
                  </a:moveTo>
                  <a:cubicBezTo>
                    <a:pt x="776" y="5830"/>
                    <a:pt x="782" y="5831"/>
                    <a:pt x="788" y="5832"/>
                  </a:cubicBezTo>
                  <a:cubicBezTo>
                    <a:pt x="809" y="5836"/>
                    <a:pt x="816" y="5843"/>
                    <a:pt x="805" y="5846"/>
                  </a:cubicBezTo>
                  <a:cubicBezTo>
                    <a:pt x="792" y="5850"/>
                    <a:pt x="805" y="5864"/>
                    <a:pt x="830" y="5871"/>
                  </a:cubicBezTo>
                  <a:cubicBezTo>
                    <a:pt x="875" y="5885"/>
                    <a:pt x="875" y="5888"/>
                    <a:pt x="837" y="5909"/>
                  </a:cubicBezTo>
                  <a:cubicBezTo>
                    <a:pt x="824" y="5917"/>
                    <a:pt x="814" y="5920"/>
                    <a:pt x="806" y="5920"/>
                  </a:cubicBezTo>
                  <a:cubicBezTo>
                    <a:pt x="795" y="5920"/>
                    <a:pt x="788" y="5915"/>
                    <a:pt x="784" y="5906"/>
                  </a:cubicBezTo>
                  <a:cubicBezTo>
                    <a:pt x="780" y="5894"/>
                    <a:pt x="773" y="5886"/>
                    <a:pt x="767" y="5886"/>
                  </a:cubicBezTo>
                  <a:cubicBezTo>
                    <a:pt x="763" y="5886"/>
                    <a:pt x="760" y="5888"/>
                    <a:pt x="757" y="5891"/>
                  </a:cubicBezTo>
                  <a:cubicBezTo>
                    <a:pt x="751" y="5897"/>
                    <a:pt x="747" y="5899"/>
                    <a:pt x="743" y="5899"/>
                  </a:cubicBezTo>
                  <a:cubicBezTo>
                    <a:pt x="732" y="5899"/>
                    <a:pt x="729" y="5878"/>
                    <a:pt x="739" y="5850"/>
                  </a:cubicBezTo>
                  <a:cubicBezTo>
                    <a:pt x="745" y="5837"/>
                    <a:pt x="755" y="5830"/>
                    <a:pt x="771" y="5830"/>
                  </a:cubicBezTo>
                  <a:close/>
                  <a:moveTo>
                    <a:pt x="38638" y="6175"/>
                  </a:moveTo>
                  <a:cubicBezTo>
                    <a:pt x="38640" y="6175"/>
                    <a:pt x="38643" y="6175"/>
                    <a:pt x="38645" y="6176"/>
                  </a:cubicBezTo>
                  <a:cubicBezTo>
                    <a:pt x="38660" y="6179"/>
                    <a:pt x="38674" y="6186"/>
                    <a:pt x="38674" y="6193"/>
                  </a:cubicBezTo>
                  <a:cubicBezTo>
                    <a:pt x="38674" y="6197"/>
                    <a:pt x="38666" y="6204"/>
                    <a:pt x="38653" y="6207"/>
                  </a:cubicBezTo>
                  <a:cubicBezTo>
                    <a:pt x="38651" y="6208"/>
                    <a:pt x="38649" y="6208"/>
                    <a:pt x="38647" y="6208"/>
                  </a:cubicBezTo>
                  <a:cubicBezTo>
                    <a:pt x="38638" y="6208"/>
                    <a:pt x="38627" y="6201"/>
                    <a:pt x="38625" y="6189"/>
                  </a:cubicBezTo>
                  <a:cubicBezTo>
                    <a:pt x="38622" y="6181"/>
                    <a:pt x="38628" y="6175"/>
                    <a:pt x="38638" y="6175"/>
                  </a:cubicBezTo>
                  <a:close/>
                  <a:moveTo>
                    <a:pt x="39552" y="6193"/>
                  </a:moveTo>
                  <a:cubicBezTo>
                    <a:pt x="39566" y="6193"/>
                    <a:pt x="39579" y="6197"/>
                    <a:pt x="39585" y="6204"/>
                  </a:cubicBezTo>
                  <a:cubicBezTo>
                    <a:pt x="39596" y="6210"/>
                    <a:pt x="39600" y="6221"/>
                    <a:pt x="39590" y="6224"/>
                  </a:cubicBezTo>
                  <a:cubicBezTo>
                    <a:pt x="39587" y="6225"/>
                    <a:pt x="39583" y="6226"/>
                    <a:pt x="39578" y="6226"/>
                  </a:cubicBezTo>
                  <a:cubicBezTo>
                    <a:pt x="39565" y="6226"/>
                    <a:pt x="39546" y="6223"/>
                    <a:pt x="39531" y="6218"/>
                  </a:cubicBezTo>
                  <a:cubicBezTo>
                    <a:pt x="39492" y="6207"/>
                    <a:pt x="39492" y="6204"/>
                    <a:pt x="39527" y="6197"/>
                  </a:cubicBezTo>
                  <a:cubicBezTo>
                    <a:pt x="39535" y="6194"/>
                    <a:pt x="39543" y="6193"/>
                    <a:pt x="39552" y="6193"/>
                  </a:cubicBezTo>
                  <a:close/>
                  <a:moveTo>
                    <a:pt x="547" y="6159"/>
                  </a:moveTo>
                  <a:cubicBezTo>
                    <a:pt x="555" y="6159"/>
                    <a:pt x="564" y="6163"/>
                    <a:pt x="573" y="6172"/>
                  </a:cubicBezTo>
                  <a:cubicBezTo>
                    <a:pt x="581" y="6183"/>
                    <a:pt x="599" y="6192"/>
                    <a:pt x="617" y="6192"/>
                  </a:cubicBezTo>
                  <a:cubicBezTo>
                    <a:pt x="622" y="6192"/>
                    <a:pt x="627" y="6191"/>
                    <a:pt x="632" y="6189"/>
                  </a:cubicBezTo>
                  <a:cubicBezTo>
                    <a:pt x="641" y="6187"/>
                    <a:pt x="648" y="6186"/>
                    <a:pt x="652" y="6186"/>
                  </a:cubicBezTo>
                  <a:cubicBezTo>
                    <a:pt x="661" y="6186"/>
                    <a:pt x="656" y="6192"/>
                    <a:pt x="638" y="6207"/>
                  </a:cubicBezTo>
                  <a:cubicBezTo>
                    <a:pt x="628" y="6218"/>
                    <a:pt x="617" y="6223"/>
                    <a:pt x="607" y="6223"/>
                  </a:cubicBezTo>
                  <a:cubicBezTo>
                    <a:pt x="601" y="6223"/>
                    <a:pt x="595" y="6221"/>
                    <a:pt x="590" y="6218"/>
                  </a:cubicBezTo>
                  <a:cubicBezTo>
                    <a:pt x="586" y="6213"/>
                    <a:pt x="580" y="6211"/>
                    <a:pt x="573" y="6211"/>
                  </a:cubicBezTo>
                  <a:cubicBezTo>
                    <a:pt x="564" y="6211"/>
                    <a:pt x="555" y="6215"/>
                    <a:pt x="548" y="6221"/>
                  </a:cubicBezTo>
                  <a:cubicBezTo>
                    <a:pt x="545" y="6224"/>
                    <a:pt x="541" y="6226"/>
                    <a:pt x="538" y="6226"/>
                  </a:cubicBezTo>
                  <a:cubicBezTo>
                    <a:pt x="530" y="6226"/>
                    <a:pt x="523" y="6220"/>
                    <a:pt x="521" y="6210"/>
                  </a:cubicBezTo>
                  <a:cubicBezTo>
                    <a:pt x="511" y="6181"/>
                    <a:pt x="527" y="6159"/>
                    <a:pt x="547" y="6159"/>
                  </a:cubicBezTo>
                  <a:close/>
                  <a:moveTo>
                    <a:pt x="39233" y="6172"/>
                  </a:moveTo>
                  <a:cubicBezTo>
                    <a:pt x="39239" y="6172"/>
                    <a:pt x="39242" y="6181"/>
                    <a:pt x="39242" y="6193"/>
                  </a:cubicBezTo>
                  <a:cubicBezTo>
                    <a:pt x="39239" y="6210"/>
                    <a:pt x="39236" y="6228"/>
                    <a:pt x="39228" y="6231"/>
                  </a:cubicBezTo>
                  <a:cubicBezTo>
                    <a:pt x="39228" y="6231"/>
                    <a:pt x="39227" y="6231"/>
                    <a:pt x="39226" y="6231"/>
                  </a:cubicBezTo>
                  <a:cubicBezTo>
                    <a:pt x="39211" y="6231"/>
                    <a:pt x="39208" y="6192"/>
                    <a:pt x="39225" y="6176"/>
                  </a:cubicBezTo>
                  <a:cubicBezTo>
                    <a:pt x="39228" y="6173"/>
                    <a:pt x="39231" y="6172"/>
                    <a:pt x="39233" y="6172"/>
                  </a:cubicBezTo>
                  <a:close/>
                  <a:moveTo>
                    <a:pt x="39381" y="6539"/>
                  </a:moveTo>
                  <a:cubicBezTo>
                    <a:pt x="39383" y="6539"/>
                    <a:pt x="39386" y="6539"/>
                    <a:pt x="39388" y="6540"/>
                  </a:cubicBezTo>
                  <a:cubicBezTo>
                    <a:pt x="39406" y="6543"/>
                    <a:pt x="39416" y="6551"/>
                    <a:pt x="39419" y="6557"/>
                  </a:cubicBezTo>
                  <a:cubicBezTo>
                    <a:pt x="39419" y="6561"/>
                    <a:pt x="39412" y="6567"/>
                    <a:pt x="39398" y="6572"/>
                  </a:cubicBezTo>
                  <a:cubicBezTo>
                    <a:pt x="39385" y="6572"/>
                    <a:pt x="39374" y="6567"/>
                    <a:pt x="39371" y="6554"/>
                  </a:cubicBezTo>
                  <a:cubicBezTo>
                    <a:pt x="39368" y="6545"/>
                    <a:pt x="39372" y="6539"/>
                    <a:pt x="39381" y="6539"/>
                  </a:cubicBezTo>
                  <a:close/>
                  <a:moveTo>
                    <a:pt x="39145" y="6578"/>
                  </a:moveTo>
                  <a:cubicBezTo>
                    <a:pt x="39147" y="6578"/>
                    <a:pt x="39151" y="6580"/>
                    <a:pt x="39156" y="6585"/>
                  </a:cubicBezTo>
                  <a:cubicBezTo>
                    <a:pt x="39166" y="6599"/>
                    <a:pt x="39169" y="6617"/>
                    <a:pt x="39162" y="6623"/>
                  </a:cubicBezTo>
                  <a:cubicBezTo>
                    <a:pt x="39162" y="6626"/>
                    <a:pt x="39160" y="6628"/>
                    <a:pt x="39158" y="6628"/>
                  </a:cubicBezTo>
                  <a:cubicBezTo>
                    <a:pt x="39154" y="6628"/>
                    <a:pt x="39147" y="6618"/>
                    <a:pt x="39145" y="6602"/>
                  </a:cubicBezTo>
                  <a:cubicBezTo>
                    <a:pt x="39141" y="6587"/>
                    <a:pt x="39141" y="6578"/>
                    <a:pt x="39145" y="6578"/>
                  </a:cubicBezTo>
                  <a:close/>
                  <a:moveTo>
                    <a:pt x="39522" y="6587"/>
                  </a:moveTo>
                  <a:cubicBezTo>
                    <a:pt x="39526" y="6587"/>
                    <a:pt x="39522" y="6593"/>
                    <a:pt x="39513" y="6606"/>
                  </a:cubicBezTo>
                  <a:cubicBezTo>
                    <a:pt x="39504" y="6621"/>
                    <a:pt x="39493" y="6631"/>
                    <a:pt x="39483" y="6631"/>
                  </a:cubicBezTo>
                  <a:cubicBezTo>
                    <a:pt x="39481" y="6631"/>
                    <a:pt x="39480" y="6631"/>
                    <a:pt x="39478" y="6630"/>
                  </a:cubicBezTo>
                  <a:cubicBezTo>
                    <a:pt x="39471" y="6627"/>
                    <a:pt x="39478" y="6613"/>
                    <a:pt x="39499" y="6599"/>
                  </a:cubicBezTo>
                  <a:cubicBezTo>
                    <a:pt x="39512" y="6591"/>
                    <a:pt x="39520" y="6587"/>
                    <a:pt x="39522" y="6587"/>
                  </a:cubicBezTo>
                  <a:close/>
                  <a:moveTo>
                    <a:pt x="39419" y="6612"/>
                  </a:moveTo>
                  <a:cubicBezTo>
                    <a:pt x="39432" y="6612"/>
                    <a:pt x="39432" y="6616"/>
                    <a:pt x="39419" y="6623"/>
                  </a:cubicBezTo>
                  <a:cubicBezTo>
                    <a:pt x="39410" y="6630"/>
                    <a:pt x="39399" y="6634"/>
                    <a:pt x="39390" y="6634"/>
                  </a:cubicBezTo>
                  <a:cubicBezTo>
                    <a:pt x="39385" y="6634"/>
                    <a:pt x="39380" y="6633"/>
                    <a:pt x="39377" y="6630"/>
                  </a:cubicBezTo>
                  <a:cubicBezTo>
                    <a:pt x="39367" y="6627"/>
                    <a:pt x="39377" y="6620"/>
                    <a:pt x="39402" y="6613"/>
                  </a:cubicBezTo>
                  <a:cubicBezTo>
                    <a:pt x="39409" y="6612"/>
                    <a:pt x="39415" y="6612"/>
                    <a:pt x="39419" y="6612"/>
                  </a:cubicBezTo>
                  <a:close/>
                  <a:moveTo>
                    <a:pt x="1214" y="6597"/>
                  </a:moveTo>
                  <a:cubicBezTo>
                    <a:pt x="1235" y="6597"/>
                    <a:pt x="1248" y="6608"/>
                    <a:pt x="1256" y="6630"/>
                  </a:cubicBezTo>
                  <a:cubicBezTo>
                    <a:pt x="1267" y="6658"/>
                    <a:pt x="1260" y="6668"/>
                    <a:pt x="1229" y="6668"/>
                  </a:cubicBezTo>
                  <a:cubicBezTo>
                    <a:pt x="1218" y="6667"/>
                    <a:pt x="1208" y="6666"/>
                    <a:pt x="1199" y="6666"/>
                  </a:cubicBezTo>
                  <a:cubicBezTo>
                    <a:pt x="1190" y="6666"/>
                    <a:pt x="1183" y="6667"/>
                    <a:pt x="1180" y="6668"/>
                  </a:cubicBezTo>
                  <a:cubicBezTo>
                    <a:pt x="1176" y="6668"/>
                    <a:pt x="1170" y="6658"/>
                    <a:pt x="1163" y="6641"/>
                  </a:cubicBezTo>
                  <a:cubicBezTo>
                    <a:pt x="1155" y="6623"/>
                    <a:pt x="1173" y="6606"/>
                    <a:pt x="1197" y="6599"/>
                  </a:cubicBezTo>
                  <a:cubicBezTo>
                    <a:pt x="1203" y="6598"/>
                    <a:pt x="1209" y="6597"/>
                    <a:pt x="1214" y="6597"/>
                  </a:cubicBezTo>
                  <a:close/>
                  <a:moveTo>
                    <a:pt x="38809" y="6728"/>
                  </a:moveTo>
                  <a:cubicBezTo>
                    <a:pt x="38815" y="6728"/>
                    <a:pt x="38823" y="6730"/>
                    <a:pt x="38833" y="6734"/>
                  </a:cubicBezTo>
                  <a:cubicBezTo>
                    <a:pt x="38871" y="6749"/>
                    <a:pt x="38877" y="6771"/>
                    <a:pt x="38850" y="6771"/>
                  </a:cubicBezTo>
                  <a:cubicBezTo>
                    <a:pt x="38845" y="6771"/>
                    <a:pt x="38840" y="6771"/>
                    <a:pt x="38833" y="6769"/>
                  </a:cubicBezTo>
                  <a:cubicBezTo>
                    <a:pt x="38819" y="6766"/>
                    <a:pt x="38802" y="6752"/>
                    <a:pt x="38799" y="6738"/>
                  </a:cubicBezTo>
                  <a:cubicBezTo>
                    <a:pt x="38796" y="6732"/>
                    <a:pt x="38800" y="6728"/>
                    <a:pt x="38809" y="6728"/>
                  </a:cubicBezTo>
                  <a:close/>
                  <a:moveTo>
                    <a:pt x="38178" y="6817"/>
                  </a:moveTo>
                  <a:cubicBezTo>
                    <a:pt x="38187" y="6817"/>
                    <a:pt x="38194" y="6826"/>
                    <a:pt x="38187" y="6835"/>
                  </a:cubicBezTo>
                  <a:cubicBezTo>
                    <a:pt x="38184" y="6849"/>
                    <a:pt x="38177" y="6859"/>
                    <a:pt x="38170" y="6863"/>
                  </a:cubicBezTo>
                  <a:cubicBezTo>
                    <a:pt x="38163" y="6863"/>
                    <a:pt x="38157" y="6856"/>
                    <a:pt x="38153" y="6846"/>
                  </a:cubicBezTo>
                  <a:cubicBezTo>
                    <a:pt x="38149" y="6835"/>
                    <a:pt x="38160" y="6821"/>
                    <a:pt x="38174" y="6817"/>
                  </a:cubicBezTo>
                  <a:cubicBezTo>
                    <a:pt x="38175" y="6817"/>
                    <a:pt x="38177" y="6817"/>
                    <a:pt x="38178" y="6817"/>
                  </a:cubicBezTo>
                  <a:close/>
                  <a:moveTo>
                    <a:pt x="39336" y="6842"/>
                  </a:moveTo>
                  <a:lnTo>
                    <a:pt x="39336" y="6842"/>
                  </a:lnTo>
                  <a:cubicBezTo>
                    <a:pt x="39342" y="6842"/>
                    <a:pt x="39337" y="6851"/>
                    <a:pt x="39315" y="6870"/>
                  </a:cubicBezTo>
                  <a:cubicBezTo>
                    <a:pt x="39300" y="6885"/>
                    <a:pt x="39283" y="6895"/>
                    <a:pt x="39273" y="6895"/>
                  </a:cubicBezTo>
                  <a:cubicBezTo>
                    <a:pt x="39272" y="6895"/>
                    <a:pt x="39271" y="6894"/>
                    <a:pt x="39270" y="6894"/>
                  </a:cubicBezTo>
                  <a:cubicBezTo>
                    <a:pt x="39263" y="6891"/>
                    <a:pt x="39270" y="6876"/>
                    <a:pt x="39287" y="6866"/>
                  </a:cubicBezTo>
                  <a:cubicBezTo>
                    <a:pt x="39312" y="6850"/>
                    <a:pt x="39329" y="6842"/>
                    <a:pt x="39336" y="6842"/>
                  </a:cubicBezTo>
                  <a:close/>
                  <a:moveTo>
                    <a:pt x="38022" y="6817"/>
                  </a:moveTo>
                  <a:cubicBezTo>
                    <a:pt x="38025" y="6817"/>
                    <a:pt x="38027" y="6820"/>
                    <a:pt x="38028" y="6825"/>
                  </a:cubicBezTo>
                  <a:cubicBezTo>
                    <a:pt x="38032" y="6838"/>
                    <a:pt x="38024" y="6863"/>
                    <a:pt x="38011" y="6880"/>
                  </a:cubicBezTo>
                  <a:cubicBezTo>
                    <a:pt x="38001" y="6892"/>
                    <a:pt x="37990" y="6899"/>
                    <a:pt x="37980" y="6899"/>
                  </a:cubicBezTo>
                  <a:cubicBezTo>
                    <a:pt x="37975" y="6899"/>
                    <a:pt x="37970" y="6897"/>
                    <a:pt x="37966" y="6894"/>
                  </a:cubicBezTo>
                  <a:cubicBezTo>
                    <a:pt x="37955" y="6884"/>
                    <a:pt x="37955" y="6870"/>
                    <a:pt x="37966" y="6859"/>
                  </a:cubicBezTo>
                  <a:cubicBezTo>
                    <a:pt x="37971" y="6854"/>
                    <a:pt x="37976" y="6851"/>
                    <a:pt x="37981" y="6851"/>
                  </a:cubicBezTo>
                  <a:cubicBezTo>
                    <a:pt x="37985" y="6851"/>
                    <a:pt x="37988" y="6854"/>
                    <a:pt x="37990" y="6859"/>
                  </a:cubicBezTo>
                  <a:cubicBezTo>
                    <a:pt x="37991" y="6861"/>
                    <a:pt x="37992" y="6862"/>
                    <a:pt x="37993" y="6862"/>
                  </a:cubicBezTo>
                  <a:cubicBezTo>
                    <a:pt x="37997" y="6862"/>
                    <a:pt x="38002" y="6854"/>
                    <a:pt x="38008" y="6838"/>
                  </a:cubicBezTo>
                  <a:cubicBezTo>
                    <a:pt x="38012" y="6825"/>
                    <a:pt x="38017" y="6817"/>
                    <a:pt x="38022" y="6817"/>
                  </a:cubicBezTo>
                  <a:close/>
                  <a:moveTo>
                    <a:pt x="39192" y="6859"/>
                  </a:moveTo>
                  <a:cubicBezTo>
                    <a:pt x="39201" y="6859"/>
                    <a:pt x="39200" y="6865"/>
                    <a:pt x="39190" y="6880"/>
                  </a:cubicBezTo>
                  <a:cubicBezTo>
                    <a:pt x="39180" y="6897"/>
                    <a:pt x="39159" y="6908"/>
                    <a:pt x="39145" y="6908"/>
                  </a:cubicBezTo>
                  <a:cubicBezTo>
                    <a:pt x="39107" y="6908"/>
                    <a:pt x="39128" y="6873"/>
                    <a:pt x="39173" y="6863"/>
                  </a:cubicBezTo>
                  <a:cubicBezTo>
                    <a:pt x="39182" y="6861"/>
                    <a:pt x="39188" y="6859"/>
                    <a:pt x="39192" y="6859"/>
                  </a:cubicBezTo>
                  <a:close/>
                  <a:moveTo>
                    <a:pt x="38112" y="6855"/>
                  </a:moveTo>
                  <a:cubicBezTo>
                    <a:pt x="38123" y="6855"/>
                    <a:pt x="38128" y="6866"/>
                    <a:pt x="38128" y="6884"/>
                  </a:cubicBezTo>
                  <a:cubicBezTo>
                    <a:pt x="38125" y="6901"/>
                    <a:pt x="38122" y="6918"/>
                    <a:pt x="38115" y="6918"/>
                  </a:cubicBezTo>
                  <a:cubicBezTo>
                    <a:pt x="38112" y="6918"/>
                    <a:pt x="38101" y="6908"/>
                    <a:pt x="38098" y="6891"/>
                  </a:cubicBezTo>
                  <a:cubicBezTo>
                    <a:pt x="38091" y="6873"/>
                    <a:pt x="38098" y="6859"/>
                    <a:pt x="38108" y="6856"/>
                  </a:cubicBezTo>
                  <a:cubicBezTo>
                    <a:pt x="38109" y="6855"/>
                    <a:pt x="38111" y="6855"/>
                    <a:pt x="38112" y="6855"/>
                  </a:cubicBezTo>
                  <a:close/>
                  <a:moveTo>
                    <a:pt x="39027" y="6885"/>
                  </a:moveTo>
                  <a:cubicBezTo>
                    <a:pt x="39030" y="6885"/>
                    <a:pt x="39033" y="6886"/>
                    <a:pt x="39034" y="6887"/>
                  </a:cubicBezTo>
                  <a:cubicBezTo>
                    <a:pt x="39041" y="6891"/>
                    <a:pt x="39038" y="6897"/>
                    <a:pt x="39023" y="6901"/>
                  </a:cubicBezTo>
                  <a:cubicBezTo>
                    <a:pt x="39007" y="6905"/>
                    <a:pt x="39003" y="6915"/>
                    <a:pt x="39013" y="6921"/>
                  </a:cubicBezTo>
                  <a:cubicBezTo>
                    <a:pt x="39023" y="6932"/>
                    <a:pt x="39017" y="6936"/>
                    <a:pt x="38996" y="6936"/>
                  </a:cubicBezTo>
                  <a:cubicBezTo>
                    <a:pt x="38975" y="6936"/>
                    <a:pt x="38954" y="6932"/>
                    <a:pt x="38954" y="6929"/>
                  </a:cubicBezTo>
                  <a:cubicBezTo>
                    <a:pt x="38951" y="6916"/>
                    <a:pt x="39004" y="6885"/>
                    <a:pt x="39027" y="6885"/>
                  </a:cubicBezTo>
                  <a:close/>
                  <a:moveTo>
                    <a:pt x="38861" y="6908"/>
                  </a:moveTo>
                  <a:cubicBezTo>
                    <a:pt x="38871" y="6908"/>
                    <a:pt x="38879" y="6912"/>
                    <a:pt x="38882" y="6918"/>
                  </a:cubicBezTo>
                  <a:cubicBezTo>
                    <a:pt x="38885" y="6929"/>
                    <a:pt x="38878" y="6936"/>
                    <a:pt x="38864" y="6939"/>
                  </a:cubicBezTo>
                  <a:cubicBezTo>
                    <a:pt x="38861" y="6940"/>
                    <a:pt x="38857" y="6940"/>
                    <a:pt x="38853" y="6940"/>
                  </a:cubicBezTo>
                  <a:cubicBezTo>
                    <a:pt x="38843" y="6940"/>
                    <a:pt x="38833" y="6937"/>
                    <a:pt x="38826" y="6932"/>
                  </a:cubicBezTo>
                  <a:cubicBezTo>
                    <a:pt x="38815" y="6926"/>
                    <a:pt x="38823" y="6915"/>
                    <a:pt x="38844" y="6911"/>
                  </a:cubicBezTo>
                  <a:cubicBezTo>
                    <a:pt x="38850" y="6909"/>
                    <a:pt x="38856" y="6908"/>
                    <a:pt x="38861" y="6908"/>
                  </a:cubicBezTo>
                  <a:close/>
                  <a:moveTo>
                    <a:pt x="33294" y="6931"/>
                  </a:moveTo>
                  <a:cubicBezTo>
                    <a:pt x="33326" y="6931"/>
                    <a:pt x="33360" y="6952"/>
                    <a:pt x="33351" y="6970"/>
                  </a:cubicBezTo>
                  <a:cubicBezTo>
                    <a:pt x="33345" y="6977"/>
                    <a:pt x="33324" y="6980"/>
                    <a:pt x="33303" y="6980"/>
                  </a:cubicBezTo>
                  <a:cubicBezTo>
                    <a:pt x="33251" y="6977"/>
                    <a:pt x="33241" y="6942"/>
                    <a:pt x="33282" y="6932"/>
                  </a:cubicBezTo>
                  <a:cubicBezTo>
                    <a:pt x="33286" y="6931"/>
                    <a:pt x="33290" y="6931"/>
                    <a:pt x="33294" y="6931"/>
                  </a:cubicBezTo>
                  <a:close/>
                  <a:moveTo>
                    <a:pt x="1325" y="7056"/>
                  </a:moveTo>
                  <a:cubicBezTo>
                    <a:pt x="1335" y="7056"/>
                    <a:pt x="1349" y="7062"/>
                    <a:pt x="1360" y="7067"/>
                  </a:cubicBezTo>
                  <a:cubicBezTo>
                    <a:pt x="1371" y="7078"/>
                    <a:pt x="1364" y="7088"/>
                    <a:pt x="1343" y="7095"/>
                  </a:cubicBezTo>
                  <a:cubicBezTo>
                    <a:pt x="1339" y="7096"/>
                    <a:pt x="1334" y="7097"/>
                    <a:pt x="1330" y="7097"/>
                  </a:cubicBezTo>
                  <a:cubicBezTo>
                    <a:pt x="1317" y="7097"/>
                    <a:pt x="1304" y="7092"/>
                    <a:pt x="1301" y="7081"/>
                  </a:cubicBezTo>
                  <a:cubicBezTo>
                    <a:pt x="1298" y="7071"/>
                    <a:pt x="1304" y="7060"/>
                    <a:pt x="1319" y="7057"/>
                  </a:cubicBezTo>
                  <a:cubicBezTo>
                    <a:pt x="1321" y="7056"/>
                    <a:pt x="1323" y="7056"/>
                    <a:pt x="1325" y="7056"/>
                  </a:cubicBezTo>
                  <a:close/>
                  <a:moveTo>
                    <a:pt x="29737" y="7221"/>
                  </a:moveTo>
                  <a:cubicBezTo>
                    <a:pt x="29767" y="7221"/>
                    <a:pt x="29797" y="7241"/>
                    <a:pt x="29789" y="7259"/>
                  </a:cubicBezTo>
                  <a:cubicBezTo>
                    <a:pt x="29785" y="7265"/>
                    <a:pt x="29760" y="7269"/>
                    <a:pt x="29739" y="7269"/>
                  </a:cubicBezTo>
                  <a:cubicBezTo>
                    <a:pt x="29688" y="7265"/>
                    <a:pt x="29674" y="7234"/>
                    <a:pt x="29719" y="7224"/>
                  </a:cubicBezTo>
                  <a:cubicBezTo>
                    <a:pt x="29724" y="7222"/>
                    <a:pt x="29731" y="7221"/>
                    <a:pt x="29737" y="7221"/>
                  </a:cubicBezTo>
                  <a:close/>
                  <a:moveTo>
                    <a:pt x="29379" y="7171"/>
                  </a:moveTo>
                  <a:cubicBezTo>
                    <a:pt x="29406" y="7176"/>
                    <a:pt x="29424" y="7177"/>
                    <a:pt x="29441" y="7177"/>
                  </a:cubicBezTo>
                  <a:cubicBezTo>
                    <a:pt x="29453" y="7177"/>
                    <a:pt x="29464" y="7177"/>
                    <a:pt x="29476" y="7175"/>
                  </a:cubicBezTo>
                  <a:cubicBezTo>
                    <a:pt x="29477" y="7175"/>
                    <a:pt x="29477" y="7175"/>
                    <a:pt x="29478" y="7175"/>
                  </a:cubicBezTo>
                  <a:cubicBezTo>
                    <a:pt x="29508" y="7175"/>
                    <a:pt x="29673" y="7259"/>
                    <a:pt x="29667" y="7272"/>
                  </a:cubicBezTo>
                  <a:cubicBezTo>
                    <a:pt x="29666" y="7274"/>
                    <a:pt x="29662" y="7274"/>
                    <a:pt x="29655" y="7274"/>
                  </a:cubicBezTo>
                  <a:cubicBezTo>
                    <a:pt x="29630" y="7274"/>
                    <a:pt x="29572" y="7265"/>
                    <a:pt x="29507" y="7254"/>
                  </a:cubicBezTo>
                  <a:cubicBezTo>
                    <a:pt x="29458" y="7245"/>
                    <a:pt x="29409" y="7239"/>
                    <a:pt x="29373" y="7239"/>
                  </a:cubicBezTo>
                  <a:cubicBezTo>
                    <a:pt x="29348" y="7239"/>
                    <a:pt x="29328" y="7242"/>
                    <a:pt x="29320" y="7248"/>
                  </a:cubicBezTo>
                  <a:cubicBezTo>
                    <a:pt x="29302" y="7256"/>
                    <a:pt x="29277" y="7261"/>
                    <a:pt x="29256" y="7261"/>
                  </a:cubicBezTo>
                  <a:cubicBezTo>
                    <a:pt x="29248" y="7261"/>
                    <a:pt x="29240" y="7260"/>
                    <a:pt x="29233" y="7259"/>
                  </a:cubicBezTo>
                  <a:cubicBezTo>
                    <a:pt x="29147" y="7244"/>
                    <a:pt x="29161" y="7199"/>
                    <a:pt x="29254" y="7182"/>
                  </a:cubicBezTo>
                  <a:cubicBezTo>
                    <a:pt x="29299" y="7175"/>
                    <a:pt x="29358" y="7171"/>
                    <a:pt x="29379" y="7171"/>
                  </a:cubicBezTo>
                  <a:close/>
                  <a:moveTo>
                    <a:pt x="36550" y="7272"/>
                  </a:moveTo>
                  <a:cubicBezTo>
                    <a:pt x="36560" y="7272"/>
                    <a:pt x="36575" y="7279"/>
                    <a:pt x="36578" y="7289"/>
                  </a:cubicBezTo>
                  <a:cubicBezTo>
                    <a:pt x="36581" y="7298"/>
                    <a:pt x="36574" y="7304"/>
                    <a:pt x="36564" y="7304"/>
                  </a:cubicBezTo>
                  <a:cubicBezTo>
                    <a:pt x="36562" y="7304"/>
                    <a:pt x="36560" y="7304"/>
                    <a:pt x="36557" y="7304"/>
                  </a:cubicBezTo>
                  <a:cubicBezTo>
                    <a:pt x="36543" y="7300"/>
                    <a:pt x="36530" y="7293"/>
                    <a:pt x="36530" y="7289"/>
                  </a:cubicBezTo>
                  <a:cubicBezTo>
                    <a:pt x="36530" y="7283"/>
                    <a:pt x="36536" y="7275"/>
                    <a:pt x="36550" y="7272"/>
                  </a:cubicBezTo>
                  <a:close/>
                  <a:moveTo>
                    <a:pt x="29820" y="7289"/>
                  </a:moveTo>
                  <a:cubicBezTo>
                    <a:pt x="29822" y="7289"/>
                    <a:pt x="29824" y="7289"/>
                    <a:pt x="29827" y="7289"/>
                  </a:cubicBezTo>
                  <a:cubicBezTo>
                    <a:pt x="29840" y="7293"/>
                    <a:pt x="29854" y="7300"/>
                    <a:pt x="29854" y="7307"/>
                  </a:cubicBezTo>
                  <a:cubicBezTo>
                    <a:pt x="29858" y="7310"/>
                    <a:pt x="29851" y="7317"/>
                    <a:pt x="29837" y="7321"/>
                  </a:cubicBezTo>
                  <a:cubicBezTo>
                    <a:pt x="29835" y="7322"/>
                    <a:pt x="29833" y="7322"/>
                    <a:pt x="29832" y="7322"/>
                  </a:cubicBezTo>
                  <a:cubicBezTo>
                    <a:pt x="29822" y="7322"/>
                    <a:pt x="29809" y="7315"/>
                    <a:pt x="29806" y="7304"/>
                  </a:cubicBezTo>
                  <a:cubicBezTo>
                    <a:pt x="29803" y="7295"/>
                    <a:pt x="29809" y="7289"/>
                    <a:pt x="29820" y="7289"/>
                  </a:cubicBezTo>
                  <a:close/>
                  <a:moveTo>
                    <a:pt x="30890" y="7142"/>
                  </a:moveTo>
                  <a:cubicBezTo>
                    <a:pt x="30912" y="7142"/>
                    <a:pt x="30952" y="7145"/>
                    <a:pt x="31006" y="7150"/>
                  </a:cubicBezTo>
                  <a:cubicBezTo>
                    <a:pt x="31033" y="7153"/>
                    <a:pt x="31060" y="7155"/>
                    <a:pt x="31082" y="7155"/>
                  </a:cubicBezTo>
                  <a:cubicBezTo>
                    <a:pt x="31117" y="7155"/>
                    <a:pt x="31143" y="7152"/>
                    <a:pt x="31152" y="7147"/>
                  </a:cubicBezTo>
                  <a:cubicBezTo>
                    <a:pt x="31154" y="7144"/>
                    <a:pt x="31158" y="7143"/>
                    <a:pt x="31163" y="7143"/>
                  </a:cubicBezTo>
                  <a:cubicBezTo>
                    <a:pt x="31175" y="7143"/>
                    <a:pt x="31190" y="7153"/>
                    <a:pt x="31201" y="7168"/>
                  </a:cubicBezTo>
                  <a:cubicBezTo>
                    <a:pt x="31210" y="7182"/>
                    <a:pt x="31223" y="7190"/>
                    <a:pt x="31232" y="7190"/>
                  </a:cubicBezTo>
                  <a:cubicBezTo>
                    <a:pt x="31236" y="7190"/>
                    <a:pt x="31240" y="7189"/>
                    <a:pt x="31242" y="7185"/>
                  </a:cubicBezTo>
                  <a:cubicBezTo>
                    <a:pt x="31248" y="7182"/>
                    <a:pt x="31257" y="7179"/>
                    <a:pt x="31265" y="7179"/>
                  </a:cubicBezTo>
                  <a:cubicBezTo>
                    <a:pt x="31272" y="7179"/>
                    <a:pt x="31279" y="7181"/>
                    <a:pt x="31284" y="7185"/>
                  </a:cubicBezTo>
                  <a:cubicBezTo>
                    <a:pt x="31290" y="7192"/>
                    <a:pt x="31304" y="7196"/>
                    <a:pt x="31318" y="7196"/>
                  </a:cubicBezTo>
                  <a:cubicBezTo>
                    <a:pt x="31326" y="7196"/>
                    <a:pt x="31335" y="7195"/>
                    <a:pt x="31342" y="7192"/>
                  </a:cubicBezTo>
                  <a:cubicBezTo>
                    <a:pt x="31346" y="7191"/>
                    <a:pt x="31351" y="7191"/>
                    <a:pt x="31355" y="7191"/>
                  </a:cubicBezTo>
                  <a:cubicBezTo>
                    <a:pt x="31406" y="7191"/>
                    <a:pt x="31494" y="7236"/>
                    <a:pt x="31478" y="7259"/>
                  </a:cubicBezTo>
                  <a:cubicBezTo>
                    <a:pt x="31475" y="7262"/>
                    <a:pt x="31473" y="7264"/>
                    <a:pt x="31470" y="7264"/>
                  </a:cubicBezTo>
                  <a:cubicBezTo>
                    <a:pt x="31466" y="7264"/>
                    <a:pt x="31461" y="7259"/>
                    <a:pt x="31457" y="7248"/>
                  </a:cubicBezTo>
                  <a:cubicBezTo>
                    <a:pt x="31455" y="7239"/>
                    <a:pt x="31451" y="7234"/>
                    <a:pt x="31447" y="7234"/>
                  </a:cubicBezTo>
                  <a:cubicBezTo>
                    <a:pt x="31444" y="7234"/>
                    <a:pt x="31442" y="7235"/>
                    <a:pt x="31440" y="7238"/>
                  </a:cubicBezTo>
                  <a:cubicBezTo>
                    <a:pt x="31436" y="7243"/>
                    <a:pt x="31429" y="7246"/>
                    <a:pt x="31421" y="7246"/>
                  </a:cubicBezTo>
                  <a:cubicBezTo>
                    <a:pt x="31414" y="7246"/>
                    <a:pt x="31406" y="7244"/>
                    <a:pt x="31398" y="7241"/>
                  </a:cubicBezTo>
                  <a:cubicBezTo>
                    <a:pt x="31385" y="7236"/>
                    <a:pt x="31363" y="7232"/>
                    <a:pt x="31343" y="7232"/>
                  </a:cubicBezTo>
                  <a:cubicBezTo>
                    <a:pt x="31335" y="7232"/>
                    <a:pt x="31328" y="7233"/>
                    <a:pt x="31321" y="7234"/>
                  </a:cubicBezTo>
                  <a:cubicBezTo>
                    <a:pt x="31310" y="7235"/>
                    <a:pt x="31297" y="7236"/>
                    <a:pt x="31284" y="7236"/>
                  </a:cubicBezTo>
                  <a:cubicBezTo>
                    <a:pt x="31267" y="7236"/>
                    <a:pt x="31252" y="7235"/>
                    <a:pt x="31242" y="7230"/>
                  </a:cubicBezTo>
                  <a:cubicBezTo>
                    <a:pt x="31222" y="7227"/>
                    <a:pt x="31180" y="7224"/>
                    <a:pt x="31142" y="7224"/>
                  </a:cubicBezTo>
                  <a:cubicBezTo>
                    <a:pt x="31107" y="7224"/>
                    <a:pt x="31055" y="7220"/>
                    <a:pt x="31027" y="7217"/>
                  </a:cubicBezTo>
                  <a:cubicBezTo>
                    <a:pt x="31014" y="7216"/>
                    <a:pt x="31004" y="7215"/>
                    <a:pt x="30999" y="7215"/>
                  </a:cubicBezTo>
                  <a:cubicBezTo>
                    <a:pt x="30982" y="7215"/>
                    <a:pt x="30993" y="7221"/>
                    <a:pt x="31034" y="7244"/>
                  </a:cubicBezTo>
                  <a:cubicBezTo>
                    <a:pt x="31060" y="7262"/>
                    <a:pt x="31093" y="7269"/>
                    <a:pt x="31116" y="7269"/>
                  </a:cubicBezTo>
                  <a:cubicBezTo>
                    <a:pt x="31120" y="7269"/>
                    <a:pt x="31124" y="7269"/>
                    <a:pt x="31127" y="7269"/>
                  </a:cubicBezTo>
                  <a:cubicBezTo>
                    <a:pt x="31133" y="7267"/>
                    <a:pt x="31139" y="7266"/>
                    <a:pt x="31146" y="7266"/>
                  </a:cubicBezTo>
                  <a:cubicBezTo>
                    <a:pt x="31166" y="7266"/>
                    <a:pt x="31189" y="7272"/>
                    <a:pt x="31204" y="7283"/>
                  </a:cubicBezTo>
                  <a:cubicBezTo>
                    <a:pt x="31235" y="7300"/>
                    <a:pt x="31232" y="7307"/>
                    <a:pt x="31187" y="7314"/>
                  </a:cubicBezTo>
                  <a:cubicBezTo>
                    <a:pt x="31134" y="7325"/>
                    <a:pt x="31094" y="7331"/>
                    <a:pt x="31063" y="7331"/>
                  </a:cubicBezTo>
                  <a:cubicBezTo>
                    <a:pt x="31010" y="7331"/>
                    <a:pt x="30983" y="7314"/>
                    <a:pt x="30968" y="7279"/>
                  </a:cubicBezTo>
                  <a:cubicBezTo>
                    <a:pt x="30954" y="7248"/>
                    <a:pt x="30930" y="7217"/>
                    <a:pt x="30909" y="7203"/>
                  </a:cubicBezTo>
                  <a:cubicBezTo>
                    <a:pt x="30884" y="7189"/>
                    <a:pt x="30881" y="7182"/>
                    <a:pt x="30905" y="7175"/>
                  </a:cubicBezTo>
                  <a:cubicBezTo>
                    <a:pt x="30930" y="7168"/>
                    <a:pt x="30930" y="7165"/>
                    <a:pt x="30895" y="7155"/>
                  </a:cubicBezTo>
                  <a:cubicBezTo>
                    <a:pt x="30860" y="7146"/>
                    <a:pt x="30860" y="7142"/>
                    <a:pt x="30890" y="7142"/>
                  </a:cubicBezTo>
                  <a:close/>
                  <a:moveTo>
                    <a:pt x="30845" y="7093"/>
                  </a:moveTo>
                  <a:cubicBezTo>
                    <a:pt x="30854" y="7093"/>
                    <a:pt x="30857" y="7105"/>
                    <a:pt x="30857" y="7130"/>
                  </a:cubicBezTo>
                  <a:cubicBezTo>
                    <a:pt x="30857" y="7155"/>
                    <a:pt x="30860" y="7182"/>
                    <a:pt x="30860" y="7192"/>
                  </a:cubicBezTo>
                  <a:cubicBezTo>
                    <a:pt x="30866" y="7211"/>
                    <a:pt x="30798" y="7227"/>
                    <a:pt x="30740" y="7227"/>
                  </a:cubicBezTo>
                  <a:cubicBezTo>
                    <a:pt x="30720" y="7227"/>
                    <a:pt x="30701" y="7225"/>
                    <a:pt x="30687" y="7220"/>
                  </a:cubicBezTo>
                  <a:cubicBezTo>
                    <a:pt x="30674" y="7214"/>
                    <a:pt x="30652" y="7212"/>
                    <a:pt x="30631" y="7212"/>
                  </a:cubicBezTo>
                  <a:cubicBezTo>
                    <a:pt x="30613" y="7212"/>
                    <a:pt x="30595" y="7214"/>
                    <a:pt x="30583" y="7217"/>
                  </a:cubicBezTo>
                  <a:cubicBezTo>
                    <a:pt x="30567" y="7221"/>
                    <a:pt x="30544" y="7222"/>
                    <a:pt x="30523" y="7222"/>
                  </a:cubicBezTo>
                  <a:cubicBezTo>
                    <a:pt x="30508" y="7222"/>
                    <a:pt x="30493" y="7222"/>
                    <a:pt x="30482" y="7220"/>
                  </a:cubicBezTo>
                  <a:cubicBezTo>
                    <a:pt x="30451" y="7217"/>
                    <a:pt x="30410" y="7209"/>
                    <a:pt x="30378" y="7203"/>
                  </a:cubicBezTo>
                  <a:cubicBezTo>
                    <a:pt x="30373" y="7202"/>
                    <a:pt x="30369" y="7202"/>
                    <a:pt x="30365" y="7202"/>
                  </a:cubicBezTo>
                  <a:cubicBezTo>
                    <a:pt x="30328" y="7202"/>
                    <a:pt x="30320" y="7228"/>
                    <a:pt x="30364" y="7238"/>
                  </a:cubicBezTo>
                  <a:cubicBezTo>
                    <a:pt x="30378" y="7241"/>
                    <a:pt x="30399" y="7259"/>
                    <a:pt x="30410" y="7279"/>
                  </a:cubicBezTo>
                  <a:cubicBezTo>
                    <a:pt x="30430" y="7307"/>
                    <a:pt x="30423" y="7314"/>
                    <a:pt x="30361" y="7328"/>
                  </a:cubicBezTo>
                  <a:cubicBezTo>
                    <a:pt x="30340" y="7333"/>
                    <a:pt x="30322" y="7335"/>
                    <a:pt x="30309" y="7335"/>
                  </a:cubicBezTo>
                  <a:cubicBezTo>
                    <a:pt x="30297" y="7335"/>
                    <a:pt x="30290" y="7333"/>
                    <a:pt x="30291" y="7328"/>
                  </a:cubicBezTo>
                  <a:cubicBezTo>
                    <a:pt x="30295" y="7317"/>
                    <a:pt x="30264" y="7314"/>
                    <a:pt x="30229" y="7314"/>
                  </a:cubicBezTo>
                  <a:cubicBezTo>
                    <a:pt x="30222" y="7314"/>
                    <a:pt x="30215" y="7314"/>
                    <a:pt x="30207" y="7314"/>
                  </a:cubicBezTo>
                  <a:cubicBezTo>
                    <a:pt x="30175" y="7314"/>
                    <a:pt x="30143" y="7309"/>
                    <a:pt x="30128" y="7304"/>
                  </a:cubicBezTo>
                  <a:cubicBezTo>
                    <a:pt x="30122" y="7302"/>
                    <a:pt x="30116" y="7301"/>
                    <a:pt x="30111" y="7301"/>
                  </a:cubicBezTo>
                  <a:cubicBezTo>
                    <a:pt x="30095" y="7301"/>
                    <a:pt x="30081" y="7309"/>
                    <a:pt x="30066" y="7324"/>
                  </a:cubicBezTo>
                  <a:cubicBezTo>
                    <a:pt x="30055" y="7339"/>
                    <a:pt x="30048" y="7345"/>
                    <a:pt x="30043" y="7345"/>
                  </a:cubicBezTo>
                  <a:cubicBezTo>
                    <a:pt x="30038" y="7345"/>
                    <a:pt x="30034" y="7339"/>
                    <a:pt x="30031" y="7328"/>
                  </a:cubicBezTo>
                  <a:cubicBezTo>
                    <a:pt x="30027" y="7315"/>
                    <a:pt x="30020" y="7309"/>
                    <a:pt x="30011" y="7309"/>
                  </a:cubicBezTo>
                  <a:cubicBezTo>
                    <a:pt x="30005" y="7309"/>
                    <a:pt x="29997" y="7312"/>
                    <a:pt x="29989" y="7317"/>
                  </a:cubicBezTo>
                  <a:cubicBezTo>
                    <a:pt x="29977" y="7324"/>
                    <a:pt x="29969" y="7329"/>
                    <a:pt x="29965" y="7329"/>
                  </a:cubicBezTo>
                  <a:cubicBezTo>
                    <a:pt x="29957" y="7329"/>
                    <a:pt x="29961" y="7315"/>
                    <a:pt x="29973" y="7279"/>
                  </a:cubicBezTo>
                  <a:cubicBezTo>
                    <a:pt x="29979" y="7248"/>
                    <a:pt x="30000" y="7238"/>
                    <a:pt x="30048" y="7234"/>
                  </a:cubicBezTo>
                  <a:cubicBezTo>
                    <a:pt x="30083" y="7234"/>
                    <a:pt x="30135" y="7227"/>
                    <a:pt x="30163" y="7220"/>
                  </a:cubicBezTo>
                  <a:cubicBezTo>
                    <a:pt x="30175" y="7215"/>
                    <a:pt x="30188" y="7212"/>
                    <a:pt x="30198" y="7212"/>
                  </a:cubicBezTo>
                  <a:cubicBezTo>
                    <a:pt x="30208" y="7212"/>
                    <a:pt x="30215" y="7215"/>
                    <a:pt x="30215" y="7220"/>
                  </a:cubicBezTo>
                  <a:cubicBezTo>
                    <a:pt x="30218" y="7234"/>
                    <a:pt x="30246" y="7244"/>
                    <a:pt x="30274" y="7251"/>
                  </a:cubicBezTo>
                  <a:cubicBezTo>
                    <a:pt x="30286" y="7253"/>
                    <a:pt x="30295" y="7254"/>
                    <a:pt x="30302" y="7254"/>
                  </a:cubicBezTo>
                  <a:cubicBezTo>
                    <a:pt x="30318" y="7254"/>
                    <a:pt x="30320" y="7247"/>
                    <a:pt x="30316" y="7230"/>
                  </a:cubicBezTo>
                  <a:cubicBezTo>
                    <a:pt x="30312" y="7217"/>
                    <a:pt x="30285" y="7203"/>
                    <a:pt x="30256" y="7203"/>
                  </a:cubicBezTo>
                  <a:cubicBezTo>
                    <a:pt x="30173" y="7199"/>
                    <a:pt x="30187" y="7134"/>
                    <a:pt x="30271" y="7123"/>
                  </a:cubicBezTo>
                  <a:cubicBezTo>
                    <a:pt x="30290" y="7120"/>
                    <a:pt x="30310" y="7118"/>
                    <a:pt x="30327" y="7118"/>
                  </a:cubicBezTo>
                  <a:cubicBezTo>
                    <a:pt x="30343" y="7118"/>
                    <a:pt x="30357" y="7120"/>
                    <a:pt x="30364" y="7123"/>
                  </a:cubicBezTo>
                  <a:cubicBezTo>
                    <a:pt x="30370" y="7124"/>
                    <a:pt x="30383" y="7125"/>
                    <a:pt x="30399" y="7125"/>
                  </a:cubicBezTo>
                  <a:cubicBezTo>
                    <a:pt x="30428" y="7125"/>
                    <a:pt x="30468" y="7123"/>
                    <a:pt x="30510" y="7116"/>
                  </a:cubicBezTo>
                  <a:cubicBezTo>
                    <a:pt x="30547" y="7112"/>
                    <a:pt x="30596" y="7109"/>
                    <a:pt x="30639" y="7109"/>
                  </a:cubicBezTo>
                  <a:cubicBezTo>
                    <a:pt x="30666" y="7109"/>
                    <a:pt x="30692" y="7110"/>
                    <a:pt x="30711" y="7113"/>
                  </a:cubicBezTo>
                  <a:cubicBezTo>
                    <a:pt x="30722" y="7114"/>
                    <a:pt x="30734" y="7114"/>
                    <a:pt x="30745" y="7114"/>
                  </a:cubicBezTo>
                  <a:cubicBezTo>
                    <a:pt x="30780" y="7114"/>
                    <a:pt x="30813" y="7110"/>
                    <a:pt x="30826" y="7102"/>
                  </a:cubicBezTo>
                  <a:cubicBezTo>
                    <a:pt x="30834" y="7096"/>
                    <a:pt x="30840" y="7093"/>
                    <a:pt x="30845" y="7093"/>
                  </a:cubicBezTo>
                  <a:close/>
                  <a:moveTo>
                    <a:pt x="31427" y="7279"/>
                  </a:moveTo>
                  <a:cubicBezTo>
                    <a:pt x="31429" y="7279"/>
                    <a:pt x="31433" y="7283"/>
                    <a:pt x="31440" y="7289"/>
                  </a:cubicBezTo>
                  <a:cubicBezTo>
                    <a:pt x="31449" y="7298"/>
                    <a:pt x="31467" y="7304"/>
                    <a:pt x="31482" y="7304"/>
                  </a:cubicBezTo>
                  <a:cubicBezTo>
                    <a:pt x="31486" y="7304"/>
                    <a:pt x="31489" y="7304"/>
                    <a:pt x="31492" y="7304"/>
                  </a:cubicBezTo>
                  <a:cubicBezTo>
                    <a:pt x="31495" y="7303"/>
                    <a:pt x="31498" y="7303"/>
                    <a:pt x="31500" y="7303"/>
                  </a:cubicBezTo>
                  <a:cubicBezTo>
                    <a:pt x="31514" y="7303"/>
                    <a:pt x="31527" y="7310"/>
                    <a:pt x="31530" y="7324"/>
                  </a:cubicBezTo>
                  <a:cubicBezTo>
                    <a:pt x="31536" y="7342"/>
                    <a:pt x="31536" y="7348"/>
                    <a:pt x="31524" y="7348"/>
                  </a:cubicBezTo>
                  <a:cubicBezTo>
                    <a:pt x="31517" y="7348"/>
                    <a:pt x="31505" y="7346"/>
                    <a:pt x="31488" y="7342"/>
                  </a:cubicBezTo>
                  <a:cubicBezTo>
                    <a:pt x="31457" y="7334"/>
                    <a:pt x="31433" y="7314"/>
                    <a:pt x="31430" y="7296"/>
                  </a:cubicBezTo>
                  <a:cubicBezTo>
                    <a:pt x="31426" y="7285"/>
                    <a:pt x="31425" y="7279"/>
                    <a:pt x="31427" y="7279"/>
                  </a:cubicBezTo>
                  <a:close/>
                  <a:moveTo>
                    <a:pt x="31322" y="7298"/>
                  </a:moveTo>
                  <a:cubicBezTo>
                    <a:pt x="31335" y="7298"/>
                    <a:pt x="31344" y="7303"/>
                    <a:pt x="31350" y="7310"/>
                  </a:cubicBezTo>
                  <a:cubicBezTo>
                    <a:pt x="31360" y="7321"/>
                    <a:pt x="31336" y="7338"/>
                    <a:pt x="31297" y="7349"/>
                  </a:cubicBezTo>
                  <a:cubicBezTo>
                    <a:pt x="31282" y="7353"/>
                    <a:pt x="31268" y="7355"/>
                    <a:pt x="31256" y="7355"/>
                  </a:cubicBezTo>
                  <a:cubicBezTo>
                    <a:pt x="31217" y="7355"/>
                    <a:pt x="31199" y="7337"/>
                    <a:pt x="31238" y="7321"/>
                  </a:cubicBezTo>
                  <a:cubicBezTo>
                    <a:pt x="31279" y="7305"/>
                    <a:pt x="31305" y="7298"/>
                    <a:pt x="31322" y="7298"/>
                  </a:cubicBezTo>
                  <a:close/>
                  <a:moveTo>
                    <a:pt x="30560" y="7286"/>
                  </a:moveTo>
                  <a:cubicBezTo>
                    <a:pt x="30574" y="7286"/>
                    <a:pt x="30594" y="7292"/>
                    <a:pt x="30618" y="7304"/>
                  </a:cubicBezTo>
                  <a:cubicBezTo>
                    <a:pt x="30669" y="7331"/>
                    <a:pt x="30684" y="7359"/>
                    <a:pt x="30649" y="7369"/>
                  </a:cubicBezTo>
                  <a:cubicBezTo>
                    <a:pt x="30647" y="7370"/>
                    <a:pt x="30645" y="7370"/>
                    <a:pt x="30643" y="7370"/>
                  </a:cubicBezTo>
                  <a:cubicBezTo>
                    <a:pt x="30634" y="7370"/>
                    <a:pt x="30624" y="7364"/>
                    <a:pt x="30621" y="7355"/>
                  </a:cubicBezTo>
                  <a:cubicBezTo>
                    <a:pt x="30619" y="7348"/>
                    <a:pt x="30609" y="7342"/>
                    <a:pt x="30597" y="7342"/>
                  </a:cubicBezTo>
                  <a:cubicBezTo>
                    <a:pt x="30593" y="7342"/>
                    <a:pt x="30588" y="7343"/>
                    <a:pt x="30583" y="7345"/>
                  </a:cubicBezTo>
                  <a:cubicBezTo>
                    <a:pt x="30580" y="7346"/>
                    <a:pt x="30578" y="7346"/>
                    <a:pt x="30575" y="7346"/>
                  </a:cubicBezTo>
                  <a:cubicBezTo>
                    <a:pt x="30558" y="7346"/>
                    <a:pt x="30544" y="7336"/>
                    <a:pt x="30538" y="7321"/>
                  </a:cubicBezTo>
                  <a:cubicBezTo>
                    <a:pt x="30531" y="7298"/>
                    <a:pt x="30540" y="7286"/>
                    <a:pt x="30560" y="7286"/>
                  </a:cubicBezTo>
                  <a:close/>
                  <a:moveTo>
                    <a:pt x="31609" y="7308"/>
                  </a:moveTo>
                  <a:cubicBezTo>
                    <a:pt x="31683" y="7308"/>
                    <a:pt x="31851" y="7339"/>
                    <a:pt x="31856" y="7359"/>
                  </a:cubicBezTo>
                  <a:cubicBezTo>
                    <a:pt x="31863" y="7373"/>
                    <a:pt x="31846" y="7379"/>
                    <a:pt x="31821" y="7379"/>
                  </a:cubicBezTo>
                  <a:cubicBezTo>
                    <a:pt x="31797" y="7376"/>
                    <a:pt x="31755" y="7376"/>
                    <a:pt x="31728" y="7376"/>
                  </a:cubicBezTo>
                  <a:cubicBezTo>
                    <a:pt x="31700" y="7376"/>
                    <a:pt x="31662" y="7369"/>
                    <a:pt x="31638" y="7359"/>
                  </a:cubicBezTo>
                  <a:cubicBezTo>
                    <a:pt x="31625" y="7354"/>
                    <a:pt x="31613" y="7351"/>
                    <a:pt x="31603" y="7351"/>
                  </a:cubicBezTo>
                  <a:cubicBezTo>
                    <a:pt x="31593" y="7351"/>
                    <a:pt x="31585" y="7354"/>
                    <a:pt x="31582" y="7359"/>
                  </a:cubicBezTo>
                  <a:cubicBezTo>
                    <a:pt x="31579" y="7363"/>
                    <a:pt x="31577" y="7365"/>
                    <a:pt x="31574" y="7365"/>
                  </a:cubicBezTo>
                  <a:cubicBezTo>
                    <a:pt x="31570" y="7365"/>
                    <a:pt x="31567" y="7360"/>
                    <a:pt x="31565" y="7352"/>
                  </a:cubicBezTo>
                  <a:cubicBezTo>
                    <a:pt x="31561" y="7342"/>
                    <a:pt x="31565" y="7324"/>
                    <a:pt x="31575" y="7314"/>
                  </a:cubicBezTo>
                  <a:cubicBezTo>
                    <a:pt x="31579" y="7310"/>
                    <a:pt x="31592" y="7308"/>
                    <a:pt x="31609" y="7308"/>
                  </a:cubicBezTo>
                  <a:close/>
                  <a:moveTo>
                    <a:pt x="36265" y="7220"/>
                  </a:moveTo>
                  <a:cubicBezTo>
                    <a:pt x="36280" y="7220"/>
                    <a:pt x="36307" y="7230"/>
                    <a:pt x="36325" y="7248"/>
                  </a:cubicBezTo>
                  <a:cubicBezTo>
                    <a:pt x="36356" y="7275"/>
                    <a:pt x="36359" y="7289"/>
                    <a:pt x="36338" y="7324"/>
                  </a:cubicBezTo>
                  <a:cubicBezTo>
                    <a:pt x="36327" y="7340"/>
                    <a:pt x="36317" y="7349"/>
                    <a:pt x="36311" y="7349"/>
                  </a:cubicBezTo>
                  <a:cubicBezTo>
                    <a:pt x="36308" y="7349"/>
                    <a:pt x="36305" y="7346"/>
                    <a:pt x="36304" y="7342"/>
                  </a:cubicBezTo>
                  <a:cubicBezTo>
                    <a:pt x="36301" y="7330"/>
                    <a:pt x="36290" y="7320"/>
                    <a:pt x="36281" y="7320"/>
                  </a:cubicBezTo>
                  <a:cubicBezTo>
                    <a:pt x="36279" y="7320"/>
                    <a:pt x="36277" y="7320"/>
                    <a:pt x="36276" y="7321"/>
                  </a:cubicBezTo>
                  <a:cubicBezTo>
                    <a:pt x="36262" y="7324"/>
                    <a:pt x="36262" y="7338"/>
                    <a:pt x="36276" y="7352"/>
                  </a:cubicBezTo>
                  <a:cubicBezTo>
                    <a:pt x="36287" y="7369"/>
                    <a:pt x="36287" y="7383"/>
                    <a:pt x="36272" y="7387"/>
                  </a:cubicBezTo>
                  <a:cubicBezTo>
                    <a:pt x="36271" y="7387"/>
                    <a:pt x="36269" y="7387"/>
                    <a:pt x="36267" y="7387"/>
                  </a:cubicBezTo>
                  <a:cubicBezTo>
                    <a:pt x="36255" y="7387"/>
                    <a:pt x="36241" y="7378"/>
                    <a:pt x="36238" y="7366"/>
                  </a:cubicBezTo>
                  <a:cubicBezTo>
                    <a:pt x="36234" y="7349"/>
                    <a:pt x="36221" y="7328"/>
                    <a:pt x="36210" y="7314"/>
                  </a:cubicBezTo>
                  <a:cubicBezTo>
                    <a:pt x="36186" y="7286"/>
                    <a:pt x="36217" y="7230"/>
                    <a:pt x="36259" y="7220"/>
                  </a:cubicBezTo>
                  <a:cubicBezTo>
                    <a:pt x="36261" y="7220"/>
                    <a:pt x="36263" y="7220"/>
                    <a:pt x="36265" y="7220"/>
                  </a:cubicBezTo>
                  <a:close/>
                  <a:moveTo>
                    <a:pt x="33929" y="7535"/>
                  </a:moveTo>
                  <a:cubicBezTo>
                    <a:pt x="33936" y="7535"/>
                    <a:pt x="33940" y="7542"/>
                    <a:pt x="33938" y="7553"/>
                  </a:cubicBezTo>
                  <a:cubicBezTo>
                    <a:pt x="33934" y="7567"/>
                    <a:pt x="33928" y="7577"/>
                    <a:pt x="33920" y="7577"/>
                  </a:cubicBezTo>
                  <a:cubicBezTo>
                    <a:pt x="33920" y="7578"/>
                    <a:pt x="33919" y="7578"/>
                    <a:pt x="33918" y="7578"/>
                  </a:cubicBezTo>
                  <a:cubicBezTo>
                    <a:pt x="33915" y="7578"/>
                    <a:pt x="33910" y="7572"/>
                    <a:pt x="33907" y="7560"/>
                  </a:cubicBezTo>
                  <a:cubicBezTo>
                    <a:pt x="33903" y="7550"/>
                    <a:pt x="33910" y="7539"/>
                    <a:pt x="33923" y="7536"/>
                  </a:cubicBezTo>
                  <a:cubicBezTo>
                    <a:pt x="33925" y="7535"/>
                    <a:pt x="33927" y="7535"/>
                    <a:pt x="33929" y="7535"/>
                  </a:cubicBezTo>
                  <a:close/>
                  <a:moveTo>
                    <a:pt x="35920" y="7627"/>
                  </a:moveTo>
                  <a:cubicBezTo>
                    <a:pt x="35957" y="7627"/>
                    <a:pt x="36001" y="7648"/>
                    <a:pt x="36016" y="7675"/>
                  </a:cubicBezTo>
                  <a:cubicBezTo>
                    <a:pt x="36022" y="7691"/>
                    <a:pt x="36024" y="7699"/>
                    <a:pt x="36019" y="7699"/>
                  </a:cubicBezTo>
                  <a:cubicBezTo>
                    <a:pt x="36015" y="7699"/>
                    <a:pt x="36008" y="7695"/>
                    <a:pt x="35995" y="7688"/>
                  </a:cubicBezTo>
                  <a:cubicBezTo>
                    <a:pt x="35974" y="7675"/>
                    <a:pt x="35943" y="7661"/>
                    <a:pt x="35918" y="7650"/>
                  </a:cubicBezTo>
                  <a:cubicBezTo>
                    <a:pt x="35894" y="7640"/>
                    <a:pt x="35888" y="7633"/>
                    <a:pt x="35901" y="7629"/>
                  </a:cubicBezTo>
                  <a:cubicBezTo>
                    <a:pt x="35907" y="7628"/>
                    <a:pt x="35913" y="7627"/>
                    <a:pt x="35920" y="7627"/>
                  </a:cubicBezTo>
                  <a:close/>
                  <a:moveTo>
                    <a:pt x="32320" y="7612"/>
                  </a:moveTo>
                  <a:cubicBezTo>
                    <a:pt x="32367" y="7612"/>
                    <a:pt x="32429" y="7642"/>
                    <a:pt x="32439" y="7671"/>
                  </a:cubicBezTo>
                  <a:cubicBezTo>
                    <a:pt x="32445" y="7692"/>
                    <a:pt x="32441" y="7701"/>
                    <a:pt x="32420" y="7701"/>
                  </a:cubicBezTo>
                  <a:cubicBezTo>
                    <a:pt x="32405" y="7701"/>
                    <a:pt x="32383" y="7697"/>
                    <a:pt x="32352" y="7688"/>
                  </a:cubicBezTo>
                  <a:cubicBezTo>
                    <a:pt x="32286" y="7667"/>
                    <a:pt x="32258" y="7619"/>
                    <a:pt x="32311" y="7612"/>
                  </a:cubicBezTo>
                  <a:cubicBezTo>
                    <a:pt x="32314" y="7612"/>
                    <a:pt x="32316" y="7612"/>
                    <a:pt x="32320" y="7612"/>
                  </a:cubicBezTo>
                  <a:close/>
                  <a:moveTo>
                    <a:pt x="35804" y="7639"/>
                  </a:moveTo>
                  <a:cubicBezTo>
                    <a:pt x="35815" y="7639"/>
                    <a:pt x="35809" y="7649"/>
                    <a:pt x="35794" y="7678"/>
                  </a:cubicBezTo>
                  <a:cubicBezTo>
                    <a:pt x="35779" y="7706"/>
                    <a:pt x="35765" y="7717"/>
                    <a:pt x="35749" y="7717"/>
                  </a:cubicBezTo>
                  <a:cubicBezTo>
                    <a:pt x="35742" y="7717"/>
                    <a:pt x="35735" y="7715"/>
                    <a:pt x="35728" y="7712"/>
                  </a:cubicBezTo>
                  <a:cubicBezTo>
                    <a:pt x="35695" y="7699"/>
                    <a:pt x="35682" y="7685"/>
                    <a:pt x="35697" y="7685"/>
                  </a:cubicBezTo>
                  <a:cubicBezTo>
                    <a:pt x="35700" y="7685"/>
                    <a:pt x="35706" y="7686"/>
                    <a:pt x="35714" y="7688"/>
                  </a:cubicBezTo>
                  <a:cubicBezTo>
                    <a:pt x="35717" y="7689"/>
                    <a:pt x="35720" y="7689"/>
                    <a:pt x="35723" y="7689"/>
                  </a:cubicBezTo>
                  <a:cubicBezTo>
                    <a:pt x="35731" y="7689"/>
                    <a:pt x="35734" y="7686"/>
                    <a:pt x="35731" y="7678"/>
                  </a:cubicBezTo>
                  <a:cubicBezTo>
                    <a:pt x="35731" y="7667"/>
                    <a:pt x="35749" y="7654"/>
                    <a:pt x="35773" y="7647"/>
                  </a:cubicBezTo>
                  <a:cubicBezTo>
                    <a:pt x="35789" y="7642"/>
                    <a:pt x="35799" y="7639"/>
                    <a:pt x="35804" y="7639"/>
                  </a:cubicBezTo>
                  <a:close/>
                  <a:moveTo>
                    <a:pt x="31939" y="7592"/>
                  </a:moveTo>
                  <a:cubicBezTo>
                    <a:pt x="31989" y="7592"/>
                    <a:pt x="32017" y="7610"/>
                    <a:pt x="31992" y="7633"/>
                  </a:cubicBezTo>
                  <a:cubicBezTo>
                    <a:pt x="31986" y="7640"/>
                    <a:pt x="31977" y="7644"/>
                    <a:pt x="31968" y="7644"/>
                  </a:cubicBezTo>
                  <a:cubicBezTo>
                    <a:pt x="31960" y="7644"/>
                    <a:pt x="31952" y="7641"/>
                    <a:pt x="31946" y="7637"/>
                  </a:cubicBezTo>
                  <a:cubicBezTo>
                    <a:pt x="31942" y="7632"/>
                    <a:pt x="31937" y="7630"/>
                    <a:pt x="31931" y="7630"/>
                  </a:cubicBezTo>
                  <a:cubicBezTo>
                    <a:pt x="31921" y="7630"/>
                    <a:pt x="31910" y="7636"/>
                    <a:pt x="31901" y="7647"/>
                  </a:cubicBezTo>
                  <a:cubicBezTo>
                    <a:pt x="31879" y="7667"/>
                    <a:pt x="31878" y="7674"/>
                    <a:pt x="31923" y="7674"/>
                  </a:cubicBezTo>
                  <a:cubicBezTo>
                    <a:pt x="31942" y="7674"/>
                    <a:pt x="31969" y="7673"/>
                    <a:pt x="32005" y="7671"/>
                  </a:cubicBezTo>
                  <a:cubicBezTo>
                    <a:pt x="32013" y="7670"/>
                    <a:pt x="32021" y="7670"/>
                    <a:pt x="32029" y="7670"/>
                  </a:cubicBezTo>
                  <a:cubicBezTo>
                    <a:pt x="32100" y="7670"/>
                    <a:pt x="32137" y="7685"/>
                    <a:pt x="32130" y="7712"/>
                  </a:cubicBezTo>
                  <a:cubicBezTo>
                    <a:pt x="32120" y="7735"/>
                    <a:pt x="32077" y="7754"/>
                    <a:pt x="32049" y="7754"/>
                  </a:cubicBezTo>
                  <a:cubicBezTo>
                    <a:pt x="32038" y="7754"/>
                    <a:pt x="32029" y="7751"/>
                    <a:pt x="32026" y="7744"/>
                  </a:cubicBezTo>
                  <a:cubicBezTo>
                    <a:pt x="32023" y="7733"/>
                    <a:pt x="32012" y="7729"/>
                    <a:pt x="32000" y="7729"/>
                  </a:cubicBezTo>
                  <a:cubicBezTo>
                    <a:pt x="31996" y="7729"/>
                    <a:pt x="31992" y="7729"/>
                    <a:pt x="31988" y="7730"/>
                  </a:cubicBezTo>
                  <a:cubicBezTo>
                    <a:pt x="31982" y="7731"/>
                    <a:pt x="31975" y="7731"/>
                    <a:pt x="31966" y="7731"/>
                  </a:cubicBezTo>
                  <a:cubicBezTo>
                    <a:pt x="31943" y="7731"/>
                    <a:pt x="31913" y="7728"/>
                    <a:pt x="31888" y="7723"/>
                  </a:cubicBezTo>
                  <a:cubicBezTo>
                    <a:pt x="31821" y="7702"/>
                    <a:pt x="31794" y="7675"/>
                    <a:pt x="31832" y="7664"/>
                  </a:cubicBezTo>
                  <a:cubicBezTo>
                    <a:pt x="31842" y="7661"/>
                    <a:pt x="31846" y="7647"/>
                    <a:pt x="31835" y="7637"/>
                  </a:cubicBezTo>
                  <a:cubicBezTo>
                    <a:pt x="31821" y="7619"/>
                    <a:pt x="31839" y="7608"/>
                    <a:pt x="31883" y="7598"/>
                  </a:cubicBezTo>
                  <a:cubicBezTo>
                    <a:pt x="31904" y="7594"/>
                    <a:pt x="31922" y="7592"/>
                    <a:pt x="31939" y="7592"/>
                  </a:cubicBezTo>
                  <a:close/>
                  <a:moveTo>
                    <a:pt x="35336" y="7654"/>
                  </a:moveTo>
                  <a:lnTo>
                    <a:pt x="35412" y="7696"/>
                  </a:lnTo>
                  <a:cubicBezTo>
                    <a:pt x="35485" y="7737"/>
                    <a:pt x="35513" y="7772"/>
                    <a:pt x="35478" y="7779"/>
                  </a:cubicBezTo>
                  <a:cubicBezTo>
                    <a:pt x="35477" y="7779"/>
                    <a:pt x="35477" y="7779"/>
                    <a:pt x="35476" y="7779"/>
                  </a:cubicBezTo>
                  <a:cubicBezTo>
                    <a:pt x="35464" y="7779"/>
                    <a:pt x="35431" y="7752"/>
                    <a:pt x="35398" y="7720"/>
                  </a:cubicBezTo>
                  <a:lnTo>
                    <a:pt x="35336" y="7654"/>
                  </a:lnTo>
                  <a:close/>
                  <a:moveTo>
                    <a:pt x="27465" y="7731"/>
                  </a:moveTo>
                  <a:cubicBezTo>
                    <a:pt x="27484" y="7731"/>
                    <a:pt x="27500" y="7741"/>
                    <a:pt x="27505" y="7754"/>
                  </a:cubicBezTo>
                  <a:cubicBezTo>
                    <a:pt x="27509" y="7772"/>
                    <a:pt x="27509" y="7786"/>
                    <a:pt x="27502" y="7786"/>
                  </a:cubicBezTo>
                  <a:cubicBezTo>
                    <a:pt x="27501" y="7786"/>
                    <a:pt x="27500" y="7786"/>
                    <a:pt x="27498" y="7786"/>
                  </a:cubicBezTo>
                  <a:cubicBezTo>
                    <a:pt x="27489" y="7786"/>
                    <a:pt x="27467" y="7778"/>
                    <a:pt x="27446" y="7768"/>
                  </a:cubicBezTo>
                  <a:cubicBezTo>
                    <a:pt x="27408" y="7747"/>
                    <a:pt x="27408" y="7744"/>
                    <a:pt x="27450" y="7733"/>
                  </a:cubicBezTo>
                  <a:cubicBezTo>
                    <a:pt x="27455" y="7732"/>
                    <a:pt x="27460" y="7731"/>
                    <a:pt x="27465" y="7731"/>
                  </a:cubicBezTo>
                  <a:close/>
                  <a:moveTo>
                    <a:pt x="32777" y="7718"/>
                  </a:moveTo>
                  <a:cubicBezTo>
                    <a:pt x="32841" y="7718"/>
                    <a:pt x="32896" y="7735"/>
                    <a:pt x="32903" y="7765"/>
                  </a:cubicBezTo>
                  <a:cubicBezTo>
                    <a:pt x="32911" y="7784"/>
                    <a:pt x="32889" y="7795"/>
                    <a:pt x="32854" y="7795"/>
                  </a:cubicBezTo>
                  <a:cubicBezTo>
                    <a:pt x="32826" y="7795"/>
                    <a:pt x="32791" y="7789"/>
                    <a:pt x="32758" y="7775"/>
                  </a:cubicBezTo>
                  <a:cubicBezTo>
                    <a:pt x="32744" y="7770"/>
                    <a:pt x="32730" y="7767"/>
                    <a:pt x="32719" y="7767"/>
                  </a:cubicBezTo>
                  <a:cubicBezTo>
                    <a:pt x="32707" y="7767"/>
                    <a:pt x="32697" y="7770"/>
                    <a:pt x="32692" y="7775"/>
                  </a:cubicBezTo>
                  <a:cubicBezTo>
                    <a:pt x="32689" y="7779"/>
                    <a:pt x="32685" y="7780"/>
                    <a:pt x="32681" y="7780"/>
                  </a:cubicBezTo>
                  <a:cubicBezTo>
                    <a:pt x="32674" y="7780"/>
                    <a:pt x="32667" y="7774"/>
                    <a:pt x="32664" y="7765"/>
                  </a:cubicBezTo>
                  <a:cubicBezTo>
                    <a:pt x="32658" y="7747"/>
                    <a:pt x="32674" y="7733"/>
                    <a:pt x="32716" y="7723"/>
                  </a:cubicBezTo>
                  <a:cubicBezTo>
                    <a:pt x="32736" y="7720"/>
                    <a:pt x="32757" y="7718"/>
                    <a:pt x="32777" y="7718"/>
                  </a:cubicBezTo>
                  <a:close/>
                  <a:moveTo>
                    <a:pt x="1999" y="7764"/>
                  </a:moveTo>
                  <a:cubicBezTo>
                    <a:pt x="2001" y="7764"/>
                    <a:pt x="2003" y="7764"/>
                    <a:pt x="2006" y="7765"/>
                  </a:cubicBezTo>
                  <a:cubicBezTo>
                    <a:pt x="2020" y="7768"/>
                    <a:pt x="2030" y="7775"/>
                    <a:pt x="2033" y="7782"/>
                  </a:cubicBezTo>
                  <a:cubicBezTo>
                    <a:pt x="2033" y="7786"/>
                    <a:pt x="2026" y="7792"/>
                    <a:pt x="2012" y="7796"/>
                  </a:cubicBezTo>
                  <a:cubicBezTo>
                    <a:pt x="2010" y="7796"/>
                    <a:pt x="2008" y="7797"/>
                    <a:pt x="2006" y="7797"/>
                  </a:cubicBezTo>
                  <a:cubicBezTo>
                    <a:pt x="1997" y="7797"/>
                    <a:pt x="1987" y="7790"/>
                    <a:pt x="1985" y="7782"/>
                  </a:cubicBezTo>
                  <a:cubicBezTo>
                    <a:pt x="1982" y="7771"/>
                    <a:pt x="1988" y="7764"/>
                    <a:pt x="1999" y="7764"/>
                  </a:cubicBezTo>
                  <a:close/>
                  <a:moveTo>
                    <a:pt x="35737" y="7768"/>
                  </a:moveTo>
                  <a:cubicBezTo>
                    <a:pt x="35738" y="7768"/>
                    <a:pt x="35740" y="7768"/>
                    <a:pt x="35742" y="7768"/>
                  </a:cubicBezTo>
                  <a:cubicBezTo>
                    <a:pt x="35759" y="7772"/>
                    <a:pt x="35763" y="7813"/>
                    <a:pt x="35742" y="7821"/>
                  </a:cubicBezTo>
                  <a:cubicBezTo>
                    <a:pt x="35739" y="7821"/>
                    <a:pt x="35731" y="7810"/>
                    <a:pt x="35728" y="7792"/>
                  </a:cubicBezTo>
                  <a:cubicBezTo>
                    <a:pt x="35722" y="7777"/>
                    <a:pt x="35726" y="7768"/>
                    <a:pt x="35737" y="7768"/>
                  </a:cubicBezTo>
                  <a:close/>
                  <a:moveTo>
                    <a:pt x="35663" y="7799"/>
                  </a:moveTo>
                  <a:cubicBezTo>
                    <a:pt x="35686" y="7799"/>
                    <a:pt x="35683" y="7829"/>
                    <a:pt x="35655" y="7848"/>
                  </a:cubicBezTo>
                  <a:cubicBezTo>
                    <a:pt x="35638" y="7858"/>
                    <a:pt x="35624" y="7866"/>
                    <a:pt x="35624" y="7866"/>
                  </a:cubicBezTo>
                  <a:cubicBezTo>
                    <a:pt x="35627" y="7821"/>
                    <a:pt x="35638" y="7803"/>
                    <a:pt x="35655" y="7800"/>
                  </a:cubicBezTo>
                  <a:cubicBezTo>
                    <a:pt x="35658" y="7799"/>
                    <a:pt x="35661" y="7799"/>
                    <a:pt x="35663" y="7799"/>
                  </a:cubicBezTo>
                  <a:close/>
                  <a:moveTo>
                    <a:pt x="35780" y="7872"/>
                  </a:moveTo>
                  <a:cubicBezTo>
                    <a:pt x="35788" y="7872"/>
                    <a:pt x="35803" y="7879"/>
                    <a:pt x="35825" y="7893"/>
                  </a:cubicBezTo>
                  <a:cubicBezTo>
                    <a:pt x="35859" y="7914"/>
                    <a:pt x="35856" y="7914"/>
                    <a:pt x="35822" y="7914"/>
                  </a:cubicBezTo>
                  <a:cubicBezTo>
                    <a:pt x="35801" y="7911"/>
                    <a:pt x="35780" y="7904"/>
                    <a:pt x="35776" y="7893"/>
                  </a:cubicBezTo>
                  <a:cubicBezTo>
                    <a:pt x="35771" y="7879"/>
                    <a:pt x="35772" y="7872"/>
                    <a:pt x="35780" y="7872"/>
                  </a:cubicBezTo>
                  <a:close/>
                  <a:moveTo>
                    <a:pt x="35760" y="7931"/>
                  </a:moveTo>
                  <a:cubicBezTo>
                    <a:pt x="35762" y="7931"/>
                    <a:pt x="35764" y="7931"/>
                    <a:pt x="35766" y="7931"/>
                  </a:cubicBezTo>
                  <a:cubicBezTo>
                    <a:pt x="35790" y="7938"/>
                    <a:pt x="35790" y="7976"/>
                    <a:pt x="35766" y="7983"/>
                  </a:cubicBezTo>
                  <a:cubicBezTo>
                    <a:pt x="35763" y="7983"/>
                    <a:pt x="35752" y="7973"/>
                    <a:pt x="35749" y="7956"/>
                  </a:cubicBezTo>
                  <a:cubicBezTo>
                    <a:pt x="35743" y="7940"/>
                    <a:pt x="35747" y="7931"/>
                    <a:pt x="35760" y="7931"/>
                  </a:cubicBezTo>
                  <a:close/>
                  <a:moveTo>
                    <a:pt x="35362" y="8118"/>
                  </a:moveTo>
                  <a:lnTo>
                    <a:pt x="35362" y="8118"/>
                  </a:lnTo>
                  <a:cubicBezTo>
                    <a:pt x="35362" y="8118"/>
                    <a:pt x="35363" y="8118"/>
                    <a:pt x="35364" y="8119"/>
                  </a:cubicBezTo>
                  <a:cubicBezTo>
                    <a:pt x="35374" y="8119"/>
                    <a:pt x="35395" y="8143"/>
                    <a:pt x="35409" y="8167"/>
                  </a:cubicBezTo>
                  <a:cubicBezTo>
                    <a:pt x="35421" y="8189"/>
                    <a:pt x="35426" y="8209"/>
                    <a:pt x="35418" y="8209"/>
                  </a:cubicBezTo>
                  <a:cubicBezTo>
                    <a:pt x="35417" y="8209"/>
                    <a:pt x="35416" y="8209"/>
                    <a:pt x="35416" y="8209"/>
                  </a:cubicBezTo>
                  <a:cubicBezTo>
                    <a:pt x="35406" y="8205"/>
                    <a:pt x="35385" y="8184"/>
                    <a:pt x="35371" y="8160"/>
                  </a:cubicBezTo>
                  <a:cubicBezTo>
                    <a:pt x="35358" y="8135"/>
                    <a:pt x="35354" y="8118"/>
                    <a:pt x="35362" y="8118"/>
                  </a:cubicBezTo>
                  <a:close/>
                  <a:moveTo>
                    <a:pt x="27787" y="8043"/>
                  </a:moveTo>
                  <a:cubicBezTo>
                    <a:pt x="27793" y="8043"/>
                    <a:pt x="27800" y="8044"/>
                    <a:pt x="27808" y="8045"/>
                  </a:cubicBezTo>
                  <a:cubicBezTo>
                    <a:pt x="27832" y="8050"/>
                    <a:pt x="27849" y="8060"/>
                    <a:pt x="27838" y="8063"/>
                  </a:cubicBezTo>
                  <a:cubicBezTo>
                    <a:pt x="27832" y="8066"/>
                    <a:pt x="27814" y="8077"/>
                    <a:pt x="27803" y="8080"/>
                  </a:cubicBezTo>
                  <a:cubicBezTo>
                    <a:pt x="27790" y="8087"/>
                    <a:pt x="27776" y="8095"/>
                    <a:pt x="27769" y="8098"/>
                  </a:cubicBezTo>
                  <a:cubicBezTo>
                    <a:pt x="27762" y="8101"/>
                    <a:pt x="27773" y="8115"/>
                    <a:pt x="27793" y="8125"/>
                  </a:cubicBezTo>
                  <a:cubicBezTo>
                    <a:pt x="27821" y="8143"/>
                    <a:pt x="27824" y="8157"/>
                    <a:pt x="27811" y="8184"/>
                  </a:cubicBezTo>
                  <a:cubicBezTo>
                    <a:pt x="27801" y="8205"/>
                    <a:pt x="27778" y="8215"/>
                    <a:pt x="27753" y="8215"/>
                  </a:cubicBezTo>
                  <a:cubicBezTo>
                    <a:pt x="27724" y="8215"/>
                    <a:pt x="27693" y="8201"/>
                    <a:pt x="27686" y="8175"/>
                  </a:cubicBezTo>
                  <a:cubicBezTo>
                    <a:pt x="27682" y="8163"/>
                    <a:pt x="27671" y="8157"/>
                    <a:pt x="27659" y="8157"/>
                  </a:cubicBezTo>
                  <a:cubicBezTo>
                    <a:pt x="27643" y="8157"/>
                    <a:pt x="27624" y="8168"/>
                    <a:pt x="27616" y="8188"/>
                  </a:cubicBezTo>
                  <a:cubicBezTo>
                    <a:pt x="27615" y="8190"/>
                    <a:pt x="27614" y="8191"/>
                    <a:pt x="27613" y="8191"/>
                  </a:cubicBezTo>
                  <a:cubicBezTo>
                    <a:pt x="27608" y="8191"/>
                    <a:pt x="27597" y="8174"/>
                    <a:pt x="27589" y="8146"/>
                  </a:cubicBezTo>
                  <a:cubicBezTo>
                    <a:pt x="27575" y="8115"/>
                    <a:pt x="27575" y="8087"/>
                    <a:pt x="27585" y="8084"/>
                  </a:cubicBezTo>
                  <a:cubicBezTo>
                    <a:pt x="27586" y="8084"/>
                    <a:pt x="27587" y="8083"/>
                    <a:pt x="27589" y="8083"/>
                  </a:cubicBezTo>
                  <a:cubicBezTo>
                    <a:pt x="27622" y="8083"/>
                    <a:pt x="27734" y="8164"/>
                    <a:pt x="27720" y="8184"/>
                  </a:cubicBezTo>
                  <a:cubicBezTo>
                    <a:pt x="27718" y="8189"/>
                    <a:pt x="27725" y="8193"/>
                    <a:pt x="27736" y="8193"/>
                  </a:cubicBezTo>
                  <a:cubicBezTo>
                    <a:pt x="27741" y="8193"/>
                    <a:pt x="27746" y="8192"/>
                    <a:pt x="27752" y="8191"/>
                  </a:cubicBezTo>
                  <a:cubicBezTo>
                    <a:pt x="27783" y="8184"/>
                    <a:pt x="27783" y="8170"/>
                    <a:pt x="27766" y="8140"/>
                  </a:cubicBezTo>
                  <a:cubicBezTo>
                    <a:pt x="27729" y="8085"/>
                    <a:pt x="27741" y="8043"/>
                    <a:pt x="27787" y="8043"/>
                  </a:cubicBezTo>
                  <a:close/>
                  <a:moveTo>
                    <a:pt x="35521" y="8182"/>
                  </a:moveTo>
                  <a:cubicBezTo>
                    <a:pt x="35527" y="8182"/>
                    <a:pt x="35533" y="8191"/>
                    <a:pt x="35544" y="8209"/>
                  </a:cubicBezTo>
                  <a:cubicBezTo>
                    <a:pt x="35557" y="8227"/>
                    <a:pt x="35558" y="8241"/>
                    <a:pt x="35548" y="8241"/>
                  </a:cubicBezTo>
                  <a:cubicBezTo>
                    <a:pt x="35546" y="8241"/>
                    <a:pt x="35545" y="8241"/>
                    <a:pt x="35544" y="8240"/>
                  </a:cubicBezTo>
                  <a:cubicBezTo>
                    <a:pt x="35542" y="8240"/>
                    <a:pt x="35540" y="8240"/>
                    <a:pt x="35538" y="8240"/>
                  </a:cubicBezTo>
                  <a:cubicBezTo>
                    <a:pt x="35525" y="8240"/>
                    <a:pt x="35508" y="8249"/>
                    <a:pt x="35495" y="8264"/>
                  </a:cubicBezTo>
                  <a:cubicBezTo>
                    <a:pt x="35484" y="8278"/>
                    <a:pt x="35475" y="8284"/>
                    <a:pt x="35470" y="8284"/>
                  </a:cubicBezTo>
                  <a:cubicBezTo>
                    <a:pt x="35459" y="8284"/>
                    <a:pt x="35466" y="8254"/>
                    <a:pt x="35492" y="8216"/>
                  </a:cubicBezTo>
                  <a:cubicBezTo>
                    <a:pt x="35507" y="8194"/>
                    <a:pt x="35514" y="8182"/>
                    <a:pt x="35521" y="8182"/>
                  </a:cubicBezTo>
                  <a:close/>
                  <a:moveTo>
                    <a:pt x="35396" y="8236"/>
                  </a:moveTo>
                  <a:cubicBezTo>
                    <a:pt x="35398" y="8236"/>
                    <a:pt x="35399" y="8236"/>
                    <a:pt x="35401" y="8237"/>
                  </a:cubicBezTo>
                  <a:cubicBezTo>
                    <a:pt x="35426" y="8240"/>
                    <a:pt x="35430" y="8282"/>
                    <a:pt x="35406" y="8289"/>
                  </a:cubicBezTo>
                  <a:cubicBezTo>
                    <a:pt x="35398" y="8289"/>
                    <a:pt x="35391" y="8274"/>
                    <a:pt x="35385" y="8261"/>
                  </a:cubicBezTo>
                  <a:cubicBezTo>
                    <a:pt x="35381" y="8246"/>
                    <a:pt x="35386" y="8236"/>
                    <a:pt x="35396" y="8236"/>
                  </a:cubicBezTo>
                  <a:close/>
                  <a:moveTo>
                    <a:pt x="21713" y="8391"/>
                  </a:moveTo>
                  <a:cubicBezTo>
                    <a:pt x="21721" y="8391"/>
                    <a:pt x="21723" y="8394"/>
                    <a:pt x="21715" y="8399"/>
                  </a:cubicBezTo>
                  <a:cubicBezTo>
                    <a:pt x="21701" y="8407"/>
                    <a:pt x="21674" y="8413"/>
                    <a:pt x="21659" y="8413"/>
                  </a:cubicBezTo>
                  <a:cubicBezTo>
                    <a:pt x="21642" y="8410"/>
                    <a:pt x="21653" y="8403"/>
                    <a:pt x="21684" y="8396"/>
                  </a:cubicBezTo>
                  <a:cubicBezTo>
                    <a:pt x="21696" y="8393"/>
                    <a:pt x="21707" y="8391"/>
                    <a:pt x="21713" y="8391"/>
                  </a:cubicBezTo>
                  <a:close/>
                  <a:moveTo>
                    <a:pt x="16637" y="8383"/>
                  </a:moveTo>
                  <a:cubicBezTo>
                    <a:pt x="16658" y="8383"/>
                    <a:pt x="16675" y="8385"/>
                    <a:pt x="16681" y="8389"/>
                  </a:cubicBezTo>
                  <a:cubicBezTo>
                    <a:pt x="16705" y="8399"/>
                    <a:pt x="16684" y="8407"/>
                    <a:pt x="16612" y="8417"/>
                  </a:cubicBezTo>
                  <a:cubicBezTo>
                    <a:pt x="16575" y="8421"/>
                    <a:pt x="16543" y="8423"/>
                    <a:pt x="16518" y="8423"/>
                  </a:cubicBezTo>
                  <a:cubicBezTo>
                    <a:pt x="16439" y="8423"/>
                    <a:pt x="16428" y="8405"/>
                    <a:pt x="16539" y="8389"/>
                  </a:cubicBezTo>
                  <a:cubicBezTo>
                    <a:pt x="16573" y="8386"/>
                    <a:pt x="16609" y="8383"/>
                    <a:pt x="16637" y="8383"/>
                  </a:cubicBezTo>
                  <a:close/>
                  <a:moveTo>
                    <a:pt x="21071" y="8377"/>
                  </a:moveTo>
                  <a:cubicBezTo>
                    <a:pt x="21104" y="8377"/>
                    <a:pt x="21138" y="8398"/>
                    <a:pt x="21129" y="8417"/>
                  </a:cubicBezTo>
                  <a:cubicBezTo>
                    <a:pt x="21126" y="8424"/>
                    <a:pt x="21101" y="8428"/>
                    <a:pt x="21080" y="8428"/>
                  </a:cubicBezTo>
                  <a:cubicBezTo>
                    <a:pt x="21032" y="8424"/>
                    <a:pt x="21017" y="8389"/>
                    <a:pt x="21059" y="8379"/>
                  </a:cubicBezTo>
                  <a:cubicBezTo>
                    <a:pt x="21063" y="8378"/>
                    <a:pt x="21067" y="8377"/>
                    <a:pt x="21071" y="8377"/>
                  </a:cubicBezTo>
                  <a:close/>
                  <a:moveTo>
                    <a:pt x="20931" y="8374"/>
                  </a:moveTo>
                  <a:cubicBezTo>
                    <a:pt x="20943" y="8374"/>
                    <a:pt x="20952" y="8377"/>
                    <a:pt x="20952" y="8383"/>
                  </a:cubicBezTo>
                  <a:cubicBezTo>
                    <a:pt x="20955" y="8393"/>
                    <a:pt x="20910" y="8410"/>
                    <a:pt x="20851" y="8420"/>
                  </a:cubicBezTo>
                  <a:cubicBezTo>
                    <a:pt x="20818" y="8426"/>
                    <a:pt x="20784" y="8429"/>
                    <a:pt x="20758" y="8429"/>
                  </a:cubicBezTo>
                  <a:cubicBezTo>
                    <a:pt x="20737" y="8429"/>
                    <a:pt x="20720" y="8427"/>
                    <a:pt x="20713" y="8424"/>
                  </a:cubicBezTo>
                  <a:cubicBezTo>
                    <a:pt x="20692" y="8410"/>
                    <a:pt x="20702" y="8407"/>
                    <a:pt x="20761" y="8399"/>
                  </a:cubicBezTo>
                  <a:cubicBezTo>
                    <a:pt x="20806" y="8396"/>
                    <a:pt x="20865" y="8386"/>
                    <a:pt x="20897" y="8379"/>
                  </a:cubicBezTo>
                  <a:cubicBezTo>
                    <a:pt x="20909" y="8376"/>
                    <a:pt x="20921" y="8374"/>
                    <a:pt x="20931" y="8374"/>
                  </a:cubicBezTo>
                  <a:close/>
                  <a:moveTo>
                    <a:pt x="23551" y="8409"/>
                  </a:moveTo>
                  <a:cubicBezTo>
                    <a:pt x="23565" y="8409"/>
                    <a:pt x="23575" y="8413"/>
                    <a:pt x="23578" y="8420"/>
                  </a:cubicBezTo>
                  <a:cubicBezTo>
                    <a:pt x="23582" y="8434"/>
                    <a:pt x="23574" y="8445"/>
                    <a:pt x="23564" y="8448"/>
                  </a:cubicBezTo>
                  <a:cubicBezTo>
                    <a:pt x="23550" y="8448"/>
                    <a:pt x="23533" y="8445"/>
                    <a:pt x="23523" y="8434"/>
                  </a:cubicBezTo>
                  <a:cubicBezTo>
                    <a:pt x="23512" y="8428"/>
                    <a:pt x="23520" y="8417"/>
                    <a:pt x="23536" y="8410"/>
                  </a:cubicBezTo>
                  <a:cubicBezTo>
                    <a:pt x="23541" y="8409"/>
                    <a:pt x="23546" y="8409"/>
                    <a:pt x="23551" y="8409"/>
                  </a:cubicBezTo>
                  <a:close/>
                  <a:moveTo>
                    <a:pt x="17885" y="8390"/>
                  </a:moveTo>
                  <a:cubicBezTo>
                    <a:pt x="17928" y="8390"/>
                    <a:pt x="18009" y="8415"/>
                    <a:pt x="18017" y="8434"/>
                  </a:cubicBezTo>
                  <a:cubicBezTo>
                    <a:pt x="18021" y="8446"/>
                    <a:pt x="18020" y="8451"/>
                    <a:pt x="18004" y="8451"/>
                  </a:cubicBezTo>
                  <a:cubicBezTo>
                    <a:pt x="17991" y="8451"/>
                    <a:pt x="17967" y="8447"/>
                    <a:pt x="17927" y="8441"/>
                  </a:cubicBezTo>
                  <a:cubicBezTo>
                    <a:pt x="17840" y="8428"/>
                    <a:pt x="17833" y="8420"/>
                    <a:pt x="17861" y="8396"/>
                  </a:cubicBezTo>
                  <a:cubicBezTo>
                    <a:pt x="17865" y="8392"/>
                    <a:pt x="17873" y="8390"/>
                    <a:pt x="17885" y="8390"/>
                  </a:cubicBezTo>
                  <a:close/>
                  <a:moveTo>
                    <a:pt x="22047" y="8391"/>
                  </a:moveTo>
                  <a:cubicBezTo>
                    <a:pt x="22054" y="8391"/>
                    <a:pt x="22066" y="8395"/>
                    <a:pt x="22083" y="8403"/>
                  </a:cubicBezTo>
                  <a:cubicBezTo>
                    <a:pt x="22121" y="8420"/>
                    <a:pt x="22121" y="8424"/>
                    <a:pt x="22083" y="8445"/>
                  </a:cubicBezTo>
                  <a:cubicBezTo>
                    <a:pt x="22068" y="8453"/>
                    <a:pt x="22056" y="8457"/>
                    <a:pt x="22046" y="8457"/>
                  </a:cubicBezTo>
                  <a:cubicBezTo>
                    <a:pt x="22026" y="8457"/>
                    <a:pt x="22018" y="8440"/>
                    <a:pt x="22027" y="8410"/>
                  </a:cubicBezTo>
                  <a:cubicBezTo>
                    <a:pt x="22033" y="8397"/>
                    <a:pt x="22037" y="8391"/>
                    <a:pt x="22047" y="8391"/>
                  </a:cubicBezTo>
                  <a:close/>
                  <a:moveTo>
                    <a:pt x="21990" y="8408"/>
                  </a:moveTo>
                  <a:cubicBezTo>
                    <a:pt x="21995" y="8408"/>
                    <a:pt x="21997" y="8413"/>
                    <a:pt x="21992" y="8420"/>
                  </a:cubicBezTo>
                  <a:cubicBezTo>
                    <a:pt x="21989" y="8431"/>
                    <a:pt x="21954" y="8448"/>
                    <a:pt x="21917" y="8458"/>
                  </a:cubicBezTo>
                  <a:cubicBezTo>
                    <a:pt x="21870" y="8470"/>
                    <a:pt x="21824" y="8475"/>
                    <a:pt x="21790" y="8475"/>
                  </a:cubicBezTo>
                  <a:cubicBezTo>
                    <a:pt x="21752" y="8475"/>
                    <a:pt x="21730" y="8468"/>
                    <a:pt x="21743" y="8455"/>
                  </a:cubicBezTo>
                  <a:cubicBezTo>
                    <a:pt x="21753" y="8445"/>
                    <a:pt x="21802" y="8438"/>
                    <a:pt x="21850" y="8434"/>
                  </a:cubicBezTo>
                  <a:cubicBezTo>
                    <a:pt x="21903" y="8434"/>
                    <a:pt x="21954" y="8428"/>
                    <a:pt x="21972" y="8417"/>
                  </a:cubicBezTo>
                  <a:cubicBezTo>
                    <a:pt x="21979" y="8411"/>
                    <a:pt x="21986" y="8408"/>
                    <a:pt x="21990" y="8408"/>
                  </a:cubicBezTo>
                  <a:close/>
                  <a:moveTo>
                    <a:pt x="21432" y="8418"/>
                  </a:moveTo>
                  <a:cubicBezTo>
                    <a:pt x="21489" y="8418"/>
                    <a:pt x="21601" y="8443"/>
                    <a:pt x="21608" y="8458"/>
                  </a:cubicBezTo>
                  <a:cubicBezTo>
                    <a:pt x="21612" y="8471"/>
                    <a:pt x="21598" y="8479"/>
                    <a:pt x="21581" y="8479"/>
                  </a:cubicBezTo>
                  <a:cubicBezTo>
                    <a:pt x="21570" y="8479"/>
                    <a:pt x="21558" y="8476"/>
                    <a:pt x="21549" y="8469"/>
                  </a:cubicBezTo>
                  <a:cubicBezTo>
                    <a:pt x="21544" y="8465"/>
                    <a:pt x="21538" y="8463"/>
                    <a:pt x="21531" y="8463"/>
                  </a:cubicBezTo>
                  <a:cubicBezTo>
                    <a:pt x="21521" y="8463"/>
                    <a:pt x="21510" y="8466"/>
                    <a:pt x="21500" y="8473"/>
                  </a:cubicBezTo>
                  <a:cubicBezTo>
                    <a:pt x="21492" y="8477"/>
                    <a:pt x="21485" y="8480"/>
                    <a:pt x="21479" y="8480"/>
                  </a:cubicBezTo>
                  <a:cubicBezTo>
                    <a:pt x="21472" y="8480"/>
                    <a:pt x="21467" y="8476"/>
                    <a:pt x="21465" y="8469"/>
                  </a:cubicBezTo>
                  <a:cubicBezTo>
                    <a:pt x="21463" y="8461"/>
                    <a:pt x="21453" y="8456"/>
                    <a:pt x="21440" y="8456"/>
                  </a:cubicBezTo>
                  <a:cubicBezTo>
                    <a:pt x="21435" y="8456"/>
                    <a:pt x="21429" y="8457"/>
                    <a:pt x="21424" y="8458"/>
                  </a:cubicBezTo>
                  <a:cubicBezTo>
                    <a:pt x="21419" y="8459"/>
                    <a:pt x="21415" y="8460"/>
                    <a:pt x="21410" y="8460"/>
                  </a:cubicBezTo>
                  <a:cubicBezTo>
                    <a:pt x="21397" y="8460"/>
                    <a:pt x="21385" y="8456"/>
                    <a:pt x="21382" y="8448"/>
                  </a:cubicBezTo>
                  <a:cubicBezTo>
                    <a:pt x="21382" y="8434"/>
                    <a:pt x="21392" y="8424"/>
                    <a:pt x="21410" y="8420"/>
                  </a:cubicBezTo>
                  <a:cubicBezTo>
                    <a:pt x="21415" y="8419"/>
                    <a:pt x="21423" y="8418"/>
                    <a:pt x="21432" y="8418"/>
                  </a:cubicBezTo>
                  <a:close/>
                  <a:moveTo>
                    <a:pt x="20924" y="8455"/>
                  </a:moveTo>
                  <a:cubicBezTo>
                    <a:pt x="20938" y="8455"/>
                    <a:pt x="20955" y="8458"/>
                    <a:pt x="20966" y="8466"/>
                  </a:cubicBezTo>
                  <a:cubicBezTo>
                    <a:pt x="20980" y="8476"/>
                    <a:pt x="20980" y="8487"/>
                    <a:pt x="20966" y="8490"/>
                  </a:cubicBezTo>
                  <a:cubicBezTo>
                    <a:pt x="20963" y="8491"/>
                    <a:pt x="20961" y="8491"/>
                    <a:pt x="20958" y="8491"/>
                  </a:cubicBezTo>
                  <a:cubicBezTo>
                    <a:pt x="20946" y="8491"/>
                    <a:pt x="20932" y="8485"/>
                    <a:pt x="20924" y="8479"/>
                  </a:cubicBezTo>
                  <a:cubicBezTo>
                    <a:pt x="20910" y="8469"/>
                    <a:pt x="20913" y="8458"/>
                    <a:pt x="20924" y="8455"/>
                  </a:cubicBezTo>
                  <a:close/>
                  <a:moveTo>
                    <a:pt x="17764" y="8372"/>
                  </a:moveTo>
                  <a:cubicBezTo>
                    <a:pt x="17797" y="8372"/>
                    <a:pt x="17803" y="8382"/>
                    <a:pt x="17805" y="8407"/>
                  </a:cubicBezTo>
                  <a:cubicBezTo>
                    <a:pt x="17808" y="8431"/>
                    <a:pt x="17798" y="8452"/>
                    <a:pt x="17778" y="8452"/>
                  </a:cubicBezTo>
                  <a:cubicBezTo>
                    <a:pt x="17760" y="8452"/>
                    <a:pt x="17691" y="8462"/>
                    <a:pt x="17618" y="8476"/>
                  </a:cubicBezTo>
                  <a:cubicBezTo>
                    <a:pt x="17549" y="8490"/>
                    <a:pt x="17458" y="8503"/>
                    <a:pt x="17410" y="8511"/>
                  </a:cubicBezTo>
                  <a:cubicBezTo>
                    <a:pt x="17395" y="8512"/>
                    <a:pt x="17382" y="8513"/>
                    <a:pt x="17372" y="8513"/>
                  </a:cubicBezTo>
                  <a:cubicBezTo>
                    <a:pt x="17331" y="8513"/>
                    <a:pt x="17319" y="8501"/>
                    <a:pt x="17305" y="8462"/>
                  </a:cubicBezTo>
                  <a:cubicBezTo>
                    <a:pt x="17291" y="8431"/>
                    <a:pt x="17288" y="8403"/>
                    <a:pt x="17291" y="8403"/>
                  </a:cubicBezTo>
                  <a:cubicBezTo>
                    <a:pt x="17293" y="8402"/>
                    <a:pt x="17298" y="8402"/>
                    <a:pt x="17306" y="8402"/>
                  </a:cubicBezTo>
                  <a:cubicBezTo>
                    <a:pt x="17324" y="8402"/>
                    <a:pt x="17358" y="8404"/>
                    <a:pt x="17392" y="8407"/>
                  </a:cubicBezTo>
                  <a:cubicBezTo>
                    <a:pt x="17448" y="8407"/>
                    <a:pt x="17559" y="8399"/>
                    <a:pt x="17645" y="8386"/>
                  </a:cubicBezTo>
                  <a:cubicBezTo>
                    <a:pt x="17704" y="8377"/>
                    <a:pt x="17741" y="8372"/>
                    <a:pt x="17764" y="8372"/>
                  </a:cubicBezTo>
                  <a:close/>
                  <a:moveTo>
                    <a:pt x="16445" y="8477"/>
                  </a:moveTo>
                  <a:cubicBezTo>
                    <a:pt x="16467" y="8477"/>
                    <a:pt x="16484" y="8482"/>
                    <a:pt x="16484" y="8490"/>
                  </a:cubicBezTo>
                  <a:cubicBezTo>
                    <a:pt x="16484" y="8503"/>
                    <a:pt x="16466" y="8514"/>
                    <a:pt x="16445" y="8514"/>
                  </a:cubicBezTo>
                  <a:cubicBezTo>
                    <a:pt x="16441" y="8514"/>
                    <a:pt x="16437" y="8515"/>
                    <a:pt x="16433" y="8515"/>
                  </a:cubicBezTo>
                  <a:cubicBezTo>
                    <a:pt x="16370" y="8515"/>
                    <a:pt x="16355" y="8489"/>
                    <a:pt x="16417" y="8479"/>
                  </a:cubicBezTo>
                  <a:cubicBezTo>
                    <a:pt x="16427" y="8477"/>
                    <a:pt x="16436" y="8477"/>
                    <a:pt x="16445" y="8477"/>
                  </a:cubicBezTo>
                  <a:close/>
                  <a:moveTo>
                    <a:pt x="17016" y="8436"/>
                  </a:moveTo>
                  <a:cubicBezTo>
                    <a:pt x="17080" y="8436"/>
                    <a:pt x="17203" y="8481"/>
                    <a:pt x="17187" y="8500"/>
                  </a:cubicBezTo>
                  <a:cubicBezTo>
                    <a:pt x="17181" y="8513"/>
                    <a:pt x="17047" y="8521"/>
                    <a:pt x="16930" y="8521"/>
                  </a:cubicBezTo>
                  <a:cubicBezTo>
                    <a:pt x="16856" y="8521"/>
                    <a:pt x="16790" y="8518"/>
                    <a:pt x="16764" y="8511"/>
                  </a:cubicBezTo>
                  <a:cubicBezTo>
                    <a:pt x="16729" y="8503"/>
                    <a:pt x="16702" y="8490"/>
                    <a:pt x="16702" y="8483"/>
                  </a:cubicBezTo>
                  <a:cubicBezTo>
                    <a:pt x="16696" y="8469"/>
                    <a:pt x="16781" y="8442"/>
                    <a:pt x="16824" y="8442"/>
                  </a:cubicBezTo>
                  <a:cubicBezTo>
                    <a:pt x="16833" y="8442"/>
                    <a:pt x="16840" y="8443"/>
                    <a:pt x="16844" y="8445"/>
                  </a:cubicBezTo>
                  <a:cubicBezTo>
                    <a:pt x="16852" y="8449"/>
                    <a:pt x="16863" y="8451"/>
                    <a:pt x="16879" y="8451"/>
                  </a:cubicBezTo>
                  <a:cubicBezTo>
                    <a:pt x="16904" y="8451"/>
                    <a:pt x="16941" y="8446"/>
                    <a:pt x="17000" y="8438"/>
                  </a:cubicBezTo>
                  <a:cubicBezTo>
                    <a:pt x="17005" y="8437"/>
                    <a:pt x="17010" y="8436"/>
                    <a:pt x="17016" y="8436"/>
                  </a:cubicBezTo>
                  <a:close/>
                  <a:moveTo>
                    <a:pt x="22450" y="8500"/>
                  </a:moveTo>
                  <a:cubicBezTo>
                    <a:pt x="22465" y="8500"/>
                    <a:pt x="22489" y="8518"/>
                    <a:pt x="22500" y="8538"/>
                  </a:cubicBezTo>
                  <a:cubicBezTo>
                    <a:pt x="22510" y="8556"/>
                    <a:pt x="22513" y="8564"/>
                    <a:pt x="22503" y="8564"/>
                  </a:cubicBezTo>
                  <a:cubicBezTo>
                    <a:pt x="22498" y="8564"/>
                    <a:pt x="22489" y="8561"/>
                    <a:pt x="22475" y="8556"/>
                  </a:cubicBezTo>
                  <a:cubicBezTo>
                    <a:pt x="22420" y="8535"/>
                    <a:pt x="22405" y="8500"/>
                    <a:pt x="22450" y="8500"/>
                  </a:cubicBezTo>
                  <a:close/>
                  <a:moveTo>
                    <a:pt x="22552" y="8523"/>
                  </a:moveTo>
                  <a:cubicBezTo>
                    <a:pt x="22555" y="8523"/>
                    <a:pt x="22558" y="8524"/>
                    <a:pt x="22562" y="8524"/>
                  </a:cubicBezTo>
                  <a:cubicBezTo>
                    <a:pt x="22599" y="8528"/>
                    <a:pt x="22620" y="8559"/>
                    <a:pt x="22586" y="8566"/>
                  </a:cubicBezTo>
                  <a:cubicBezTo>
                    <a:pt x="22584" y="8567"/>
                    <a:pt x="22582" y="8567"/>
                    <a:pt x="22580" y="8567"/>
                  </a:cubicBezTo>
                  <a:cubicBezTo>
                    <a:pt x="22569" y="8567"/>
                    <a:pt x="22555" y="8559"/>
                    <a:pt x="22544" y="8545"/>
                  </a:cubicBezTo>
                  <a:cubicBezTo>
                    <a:pt x="22535" y="8531"/>
                    <a:pt x="22536" y="8523"/>
                    <a:pt x="22552" y="8523"/>
                  </a:cubicBezTo>
                  <a:close/>
                  <a:moveTo>
                    <a:pt x="20108" y="8442"/>
                  </a:moveTo>
                  <a:cubicBezTo>
                    <a:pt x="20120" y="8442"/>
                    <a:pt x="20126" y="8451"/>
                    <a:pt x="20133" y="8469"/>
                  </a:cubicBezTo>
                  <a:cubicBezTo>
                    <a:pt x="20143" y="8503"/>
                    <a:pt x="20133" y="8511"/>
                    <a:pt x="20074" y="8514"/>
                  </a:cubicBezTo>
                  <a:cubicBezTo>
                    <a:pt x="20015" y="8518"/>
                    <a:pt x="20008" y="8521"/>
                    <a:pt x="20029" y="8549"/>
                  </a:cubicBezTo>
                  <a:cubicBezTo>
                    <a:pt x="20048" y="8568"/>
                    <a:pt x="20050" y="8574"/>
                    <a:pt x="20029" y="8574"/>
                  </a:cubicBezTo>
                  <a:cubicBezTo>
                    <a:pt x="20024" y="8574"/>
                    <a:pt x="20017" y="8574"/>
                    <a:pt x="20008" y="8573"/>
                  </a:cubicBezTo>
                  <a:cubicBezTo>
                    <a:pt x="19981" y="8573"/>
                    <a:pt x="19863" y="8570"/>
                    <a:pt x="19741" y="8566"/>
                  </a:cubicBezTo>
                  <a:cubicBezTo>
                    <a:pt x="19619" y="8563"/>
                    <a:pt x="19474" y="8559"/>
                    <a:pt x="19419" y="8556"/>
                  </a:cubicBezTo>
                  <a:cubicBezTo>
                    <a:pt x="19401" y="8555"/>
                    <a:pt x="19385" y="8554"/>
                    <a:pt x="19371" y="8554"/>
                  </a:cubicBezTo>
                  <a:cubicBezTo>
                    <a:pt x="19337" y="8554"/>
                    <a:pt x="19315" y="8557"/>
                    <a:pt x="19315" y="8559"/>
                  </a:cubicBezTo>
                  <a:cubicBezTo>
                    <a:pt x="19316" y="8563"/>
                    <a:pt x="19314" y="8564"/>
                    <a:pt x="19308" y="8564"/>
                  </a:cubicBezTo>
                  <a:cubicBezTo>
                    <a:pt x="19302" y="8564"/>
                    <a:pt x="19293" y="8563"/>
                    <a:pt x="19283" y="8559"/>
                  </a:cubicBezTo>
                  <a:cubicBezTo>
                    <a:pt x="19273" y="8554"/>
                    <a:pt x="19262" y="8552"/>
                    <a:pt x="19254" y="8552"/>
                  </a:cubicBezTo>
                  <a:cubicBezTo>
                    <a:pt x="19245" y="8552"/>
                    <a:pt x="19238" y="8554"/>
                    <a:pt x="19235" y="8559"/>
                  </a:cubicBezTo>
                  <a:cubicBezTo>
                    <a:pt x="19232" y="8563"/>
                    <a:pt x="19229" y="8565"/>
                    <a:pt x="19226" y="8565"/>
                  </a:cubicBezTo>
                  <a:cubicBezTo>
                    <a:pt x="19223" y="8565"/>
                    <a:pt x="19219" y="8561"/>
                    <a:pt x="19217" y="8553"/>
                  </a:cubicBezTo>
                  <a:cubicBezTo>
                    <a:pt x="19215" y="8543"/>
                    <a:pt x="19209" y="8538"/>
                    <a:pt x="19204" y="8538"/>
                  </a:cubicBezTo>
                  <a:cubicBezTo>
                    <a:pt x="19201" y="8538"/>
                    <a:pt x="19199" y="8540"/>
                    <a:pt x="19196" y="8542"/>
                  </a:cubicBezTo>
                  <a:cubicBezTo>
                    <a:pt x="19193" y="8544"/>
                    <a:pt x="19187" y="8546"/>
                    <a:pt x="19181" y="8546"/>
                  </a:cubicBezTo>
                  <a:cubicBezTo>
                    <a:pt x="19169" y="8546"/>
                    <a:pt x="19154" y="8542"/>
                    <a:pt x="19141" y="8535"/>
                  </a:cubicBezTo>
                  <a:cubicBezTo>
                    <a:pt x="19106" y="8514"/>
                    <a:pt x="19110" y="8511"/>
                    <a:pt x="19179" y="8503"/>
                  </a:cubicBezTo>
                  <a:cubicBezTo>
                    <a:pt x="19205" y="8500"/>
                    <a:pt x="19239" y="8498"/>
                    <a:pt x="19270" y="8498"/>
                  </a:cubicBezTo>
                  <a:cubicBezTo>
                    <a:pt x="19292" y="8498"/>
                    <a:pt x="19312" y="8499"/>
                    <a:pt x="19328" y="8500"/>
                  </a:cubicBezTo>
                  <a:cubicBezTo>
                    <a:pt x="19335" y="8501"/>
                    <a:pt x="19343" y="8501"/>
                    <a:pt x="19351" y="8501"/>
                  </a:cubicBezTo>
                  <a:cubicBezTo>
                    <a:pt x="19386" y="8501"/>
                    <a:pt x="19422" y="8495"/>
                    <a:pt x="19435" y="8487"/>
                  </a:cubicBezTo>
                  <a:cubicBezTo>
                    <a:pt x="19457" y="8473"/>
                    <a:pt x="19481" y="8467"/>
                    <a:pt x="19503" y="8467"/>
                  </a:cubicBezTo>
                  <a:cubicBezTo>
                    <a:pt x="19532" y="8467"/>
                    <a:pt x="19556" y="8479"/>
                    <a:pt x="19564" y="8503"/>
                  </a:cubicBezTo>
                  <a:cubicBezTo>
                    <a:pt x="19569" y="8517"/>
                    <a:pt x="19573" y="8524"/>
                    <a:pt x="19576" y="8524"/>
                  </a:cubicBezTo>
                  <a:cubicBezTo>
                    <a:pt x="19579" y="8524"/>
                    <a:pt x="19583" y="8516"/>
                    <a:pt x="19589" y="8500"/>
                  </a:cubicBezTo>
                  <a:cubicBezTo>
                    <a:pt x="19593" y="8488"/>
                    <a:pt x="19598" y="8482"/>
                    <a:pt x="19603" y="8482"/>
                  </a:cubicBezTo>
                  <a:cubicBezTo>
                    <a:pt x="19610" y="8482"/>
                    <a:pt x="19617" y="8495"/>
                    <a:pt x="19619" y="8518"/>
                  </a:cubicBezTo>
                  <a:cubicBezTo>
                    <a:pt x="19619" y="8521"/>
                    <a:pt x="19621" y="8523"/>
                    <a:pt x="19624" y="8523"/>
                  </a:cubicBezTo>
                  <a:cubicBezTo>
                    <a:pt x="19631" y="8523"/>
                    <a:pt x="19642" y="8516"/>
                    <a:pt x="19651" y="8508"/>
                  </a:cubicBezTo>
                  <a:cubicBezTo>
                    <a:pt x="19676" y="8487"/>
                    <a:pt x="19827" y="8465"/>
                    <a:pt x="19931" y="8465"/>
                  </a:cubicBezTo>
                  <a:cubicBezTo>
                    <a:pt x="19955" y="8465"/>
                    <a:pt x="19977" y="8467"/>
                    <a:pt x="19994" y="8469"/>
                  </a:cubicBezTo>
                  <a:cubicBezTo>
                    <a:pt x="20018" y="8469"/>
                    <a:pt x="20057" y="8462"/>
                    <a:pt x="20081" y="8452"/>
                  </a:cubicBezTo>
                  <a:cubicBezTo>
                    <a:pt x="20092" y="8445"/>
                    <a:pt x="20101" y="8442"/>
                    <a:pt x="20108" y="8442"/>
                  </a:cubicBezTo>
                  <a:close/>
                  <a:moveTo>
                    <a:pt x="24126" y="8588"/>
                  </a:moveTo>
                  <a:cubicBezTo>
                    <a:pt x="24134" y="8588"/>
                    <a:pt x="24141" y="8590"/>
                    <a:pt x="24147" y="8594"/>
                  </a:cubicBezTo>
                  <a:cubicBezTo>
                    <a:pt x="24171" y="8604"/>
                    <a:pt x="24168" y="8612"/>
                    <a:pt x="24130" y="8622"/>
                  </a:cubicBezTo>
                  <a:cubicBezTo>
                    <a:pt x="24114" y="8626"/>
                    <a:pt x="24102" y="8628"/>
                    <a:pt x="24094" y="8628"/>
                  </a:cubicBezTo>
                  <a:cubicBezTo>
                    <a:pt x="24075" y="8628"/>
                    <a:pt x="24077" y="8617"/>
                    <a:pt x="24098" y="8597"/>
                  </a:cubicBezTo>
                  <a:cubicBezTo>
                    <a:pt x="24104" y="8591"/>
                    <a:pt x="24115" y="8588"/>
                    <a:pt x="24126" y="8588"/>
                  </a:cubicBezTo>
                  <a:close/>
                  <a:moveTo>
                    <a:pt x="16124" y="8610"/>
                  </a:moveTo>
                  <a:cubicBezTo>
                    <a:pt x="16146" y="8610"/>
                    <a:pt x="16169" y="8614"/>
                    <a:pt x="16178" y="8622"/>
                  </a:cubicBezTo>
                  <a:cubicBezTo>
                    <a:pt x="16196" y="8637"/>
                    <a:pt x="16178" y="8646"/>
                    <a:pt x="16133" y="8646"/>
                  </a:cubicBezTo>
                  <a:cubicBezTo>
                    <a:pt x="16127" y="8646"/>
                    <a:pt x="16120" y="8646"/>
                    <a:pt x="16112" y="8646"/>
                  </a:cubicBezTo>
                  <a:cubicBezTo>
                    <a:pt x="16091" y="8642"/>
                    <a:pt x="16071" y="8636"/>
                    <a:pt x="16071" y="8628"/>
                  </a:cubicBezTo>
                  <a:cubicBezTo>
                    <a:pt x="16066" y="8617"/>
                    <a:pt x="16095" y="8610"/>
                    <a:pt x="16124" y="8610"/>
                  </a:cubicBezTo>
                  <a:close/>
                  <a:moveTo>
                    <a:pt x="18507" y="8642"/>
                  </a:moveTo>
                  <a:cubicBezTo>
                    <a:pt x="18588" y="8642"/>
                    <a:pt x="18667" y="8648"/>
                    <a:pt x="18669" y="8657"/>
                  </a:cubicBezTo>
                  <a:cubicBezTo>
                    <a:pt x="18676" y="8676"/>
                    <a:pt x="18583" y="8702"/>
                    <a:pt x="18526" y="8702"/>
                  </a:cubicBezTo>
                  <a:cubicBezTo>
                    <a:pt x="18523" y="8702"/>
                    <a:pt x="18519" y="8702"/>
                    <a:pt x="18516" y="8702"/>
                  </a:cubicBezTo>
                  <a:cubicBezTo>
                    <a:pt x="18492" y="8702"/>
                    <a:pt x="18436" y="8702"/>
                    <a:pt x="18385" y="8705"/>
                  </a:cubicBezTo>
                  <a:cubicBezTo>
                    <a:pt x="18373" y="8706"/>
                    <a:pt x="18363" y="8706"/>
                    <a:pt x="18353" y="8706"/>
                  </a:cubicBezTo>
                  <a:cubicBezTo>
                    <a:pt x="18284" y="8706"/>
                    <a:pt x="18252" y="8686"/>
                    <a:pt x="18274" y="8657"/>
                  </a:cubicBezTo>
                  <a:cubicBezTo>
                    <a:pt x="18277" y="8650"/>
                    <a:pt x="18291" y="8645"/>
                    <a:pt x="18303" y="8645"/>
                  </a:cubicBezTo>
                  <a:cubicBezTo>
                    <a:pt x="18306" y="8645"/>
                    <a:pt x="18309" y="8645"/>
                    <a:pt x="18311" y="8646"/>
                  </a:cubicBezTo>
                  <a:cubicBezTo>
                    <a:pt x="18324" y="8648"/>
                    <a:pt x="18341" y="8651"/>
                    <a:pt x="18356" y="8651"/>
                  </a:cubicBezTo>
                  <a:cubicBezTo>
                    <a:pt x="18363" y="8651"/>
                    <a:pt x="18369" y="8650"/>
                    <a:pt x="18374" y="8649"/>
                  </a:cubicBezTo>
                  <a:cubicBezTo>
                    <a:pt x="18408" y="8644"/>
                    <a:pt x="18458" y="8642"/>
                    <a:pt x="18507" y="8642"/>
                  </a:cubicBezTo>
                  <a:close/>
                  <a:moveTo>
                    <a:pt x="17243" y="8694"/>
                  </a:moveTo>
                  <a:cubicBezTo>
                    <a:pt x="17286" y="8694"/>
                    <a:pt x="17326" y="8701"/>
                    <a:pt x="17330" y="8716"/>
                  </a:cubicBezTo>
                  <a:cubicBezTo>
                    <a:pt x="17337" y="8726"/>
                    <a:pt x="17309" y="8737"/>
                    <a:pt x="17260" y="8740"/>
                  </a:cubicBezTo>
                  <a:cubicBezTo>
                    <a:pt x="17239" y="8741"/>
                    <a:pt x="17220" y="8742"/>
                    <a:pt x="17203" y="8742"/>
                  </a:cubicBezTo>
                  <a:cubicBezTo>
                    <a:pt x="17138" y="8742"/>
                    <a:pt x="17115" y="8732"/>
                    <a:pt x="17142" y="8712"/>
                  </a:cubicBezTo>
                  <a:cubicBezTo>
                    <a:pt x="17161" y="8700"/>
                    <a:pt x="17203" y="8694"/>
                    <a:pt x="17243" y="8694"/>
                  </a:cubicBezTo>
                  <a:close/>
                  <a:moveTo>
                    <a:pt x="18191" y="8652"/>
                  </a:moveTo>
                  <a:cubicBezTo>
                    <a:pt x="18207" y="8652"/>
                    <a:pt x="18226" y="8662"/>
                    <a:pt x="18236" y="8677"/>
                  </a:cubicBezTo>
                  <a:cubicBezTo>
                    <a:pt x="18253" y="8708"/>
                    <a:pt x="18249" y="8712"/>
                    <a:pt x="18079" y="8722"/>
                  </a:cubicBezTo>
                  <a:cubicBezTo>
                    <a:pt x="18041" y="8722"/>
                    <a:pt x="18010" y="8716"/>
                    <a:pt x="18003" y="8702"/>
                  </a:cubicBezTo>
                  <a:cubicBezTo>
                    <a:pt x="18002" y="8699"/>
                    <a:pt x="18001" y="8697"/>
                    <a:pt x="17999" y="8697"/>
                  </a:cubicBezTo>
                  <a:cubicBezTo>
                    <a:pt x="17994" y="8697"/>
                    <a:pt x="17986" y="8707"/>
                    <a:pt x="17978" y="8722"/>
                  </a:cubicBezTo>
                  <a:cubicBezTo>
                    <a:pt x="17968" y="8747"/>
                    <a:pt x="17944" y="8767"/>
                    <a:pt x="17927" y="8774"/>
                  </a:cubicBezTo>
                  <a:cubicBezTo>
                    <a:pt x="17922" y="8775"/>
                    <a:pt x="17916" y="8776"/>
                    <a:pt x="17910" y="8776"/>
                  </a:cubicBezTo>
                  <a:cubicBezTo>
                    <a:pt x="17892" y="8776"/>
                    <a:pt x="17868" y="8771"/>
                    <a:pt x="17850" y="8764"/>
                  </a:cubicBezTo>
                  <a:cubicBezTo>
                    <a:pt x="17812" y="8750"/>
                    <a:pt x="17808" y="8747"/>
                    <a:pt x="17833" y="8712"/>
                  </a:cubicBezTo>
                  <a:cubicBezTo>
                    <a:pt x="17844" y="8694"/>
                    <a:pt x="17852" y="8686"/>
                    <a:pt x="17861" y="8686"/>
                  </a:cubicBezTo>
                  <a:cubicBezTo>
                    <a:pt x="17868" y="8686"/>
                    <a:pt x="17877" y="8691"/>
                    <a:pt x="17888" y="8698"/>
                  </a:cubicBezTo>
                  <a:cubicBezTo>
                    <a:pt x="17898" y="8706"/>
                    <a:pt x="17905" y="8710"/>
                    <a:pt x="17910" y="8710"/>
                  </a:cubicBezTo>
                  <a:cubicBezTo>
                    <a:pt x="17917" y="8710"/>
                    <a:pt x="17921" y="8704"/>
                    <a:pt x="17923" y="8695"/>
                  </a:cubicBezTo>
                  <a:cubicBezTo>
                    <a:pt x="17923" y="8670"/>
                    <a:pt x="17957" y="8663"/>
                    <a:pt x="18086" y="8657"/>
                  </a:cubicBezTo>
                  <a:lnTo>
                    <a:pt x="18135" y="8657"/>
                  </a:lnTo>
                  <a:cubicBezTo>
                    <a:pt x="18141" y="8657"/>
                    <a:pt x="18162" y="8657"/>
                    <a:pt x="18183" y="8653"/>
                  </a:cubicBezTo>
                  <a:cubicBezTo>
                    <a:pt x="18186" y="8653"/>
                    <a:pt x="18188" y="8652"/>
                    <a:pt x="18191" y="8652"/>
                  </a:cubicBezTo>
                  <a:close/>
                  <a:moveTo>
                    <a:pt x="17737" y="8784"/>
                  </a:moveTo>
                  <a:cubicBezTo>
                    <a:pt x="17798" y="8784"/>
                    <a:pt x="17814" y="8821"/>
                    <a:pt x="17746" y="8841"/>
                  </a:cubicBezTo>
                  <a:cubicBezTo>
                    <a:pt x="17734" y="8843"/>
                    <a:pt x="17725" y="8844"/>
                    <a:pt x="17716" y="8844"/>
                  </a:cubicBezTo>
                  <a:cubicBezTo>
                    <a:pt x="17696" y="8844"/>
                    <a:pt x="17685" y="8838"/>
                    <a:pt x="17680" y="8823"/>
                  </a:cubicBezTo>
                  <a:cubicBezTo>
                    <a:pt x="17673" y="8802"/>
                    <a:pt x="17687" y="8788"/>
                    <a:pt x="17722" y="8785"/>
                  </a:cubicBezTo>
                  <a:cubicBezTo>
                    <a:pt x="17727" y="8784"/>
                    <a:pt x="17732" y="8784"/>
                    <a:pt x="17737" y="8784"/>
                  </a:cubicBezTo>
                  <a:close/>
                  <a:moveTo>
                    <a:pt x="17522" y="8891"/>
                  </a:moveTo>
                  <a:cubicBezTo>
                    <a:pt x="17576" y="8891"/>
                    <a:pt x="17573" y="8918"/>
                    <a:pt x="17510" y="8937"/>
                  </a:cubicBezTo>
                  <a:cubicBezTo>
                    <a:pt x="17499" y="8940"/>
                    <a:pt x="17489" y="8941"/>
                    <a:pt x="17479" y="8941"/>
                  </a:cubicBezTo>
                  <a:cubicBezTo>
                    <a:pt x="17462" y="8941"/>
                    <a:pt x="17450" y="8937"/>
                    <a:pt x="17448" y="8931"/>
                  </a:cubicBezTo>
                  <a:cubicBezTo>
                    <a:pt x="17447" y="8928"/>
                    <a:pt x="17444" y="8927"/>
                    <a:pt x="17441" y="8927"/>
                  </a:cubicBezTo>
                  <a:cubicBezTo>
                    <a:pt x="17434" y="8927"/>
                    <a:pt x="17422" y="8933"/>
                    <a:pt x="17410" y="8945"/>
                  </a:cubicBezTo>
                  <a:cubicBezTo>
                    <a:pt x="17391" y="8959"/>
                    <a:pt x="17370" y="8969"/>
                    <a:pt x="17361" y="8969"/>
                  </a:cubicBezTo>
                  <a:cubicBezTo>
                    <a:pt x="17360" y="8969"/>
                    <a:pt x="17359" y="8969"/>
                    <a:pt x="17358" y="8969"/>
                  </a:cubicBezTo>
                  <a:cubicBezTo>
                    <a:pt x="17354" y="8968"/>
                    <a:pt x="17345" y="8967"/>
                    <a:pt x="17334" y="8967"/>
                  </a:cubicBezTo>
                  <a:cubicBezTo>
                    <a:pt x="17315" y="8967"/>
                    <a:pt x="17287" y="8969"/>
                    <a:pt x="17260" y="8976"/>
                  </a:cubicBezTo>
                  <a:cubicBezTo>
                    <a:pt x="17216" y="8982"/>
                    <a:pt x="17156" y="8986"/>
                    <a:pt x="17129" y="8986"/>
                  </a:cubicBezTo>
                  <a:cubicBezTo>
                    <a:pt x="17038" y="8982"/>
                    <a:pt x="17062" y="8945"/>
                    <a:pt x="17166" y="8931"/>
                  </a:cubicBezTo>
                  <a:cubicBezTo>
                    <a:pt x="17281" y="8913"/>
                    <a:pt x="17430" y="8896"/>
                    <a:pt x="17504" y="8892"/>
                  </a:cubicBezTo>
                  <a:cubicBezTo>
                    <a:pt x="17510" y="8892"/>
                    <a:pt x="17517" y="8891"/>
                    <a:pt x="17522" y="8891"/>
                  </a:cubicBezTo>
                  <a:close/>
                  <a:moveTo>
                    <a:pt x="13502" y="9131"/>
                  </a:moveTo>
                  <a:cubicBezTo>
                    <a:pt x="13512" y="9131"/>
                    <a:pt x="13516" y="9140"/>
                    <a:pt x="13514" y="9149"/>
                  </a:cubicBezTo>
                  <a:cubicBezTo>
                    <a:pt x="13510" y="9163"/>
                    <a:pt x="13503" y="9174"/>
                    <a:pt x="13496" y="9177"/>
                  </a:cubicBezTo>
                  <a:cubicBezTo>
                    <a:pt x="13489" y="9177"/>
                    <a:pt x="13482" y="9170"/>
                    <a:pt x="13479" y="9160"/>
                  </a:cubicBezTo>
                  <a:cubicBezTo>
                    <a:pt x="13475" y="9149"/>
                    <a:pt x="13486" y="9135"/>
                    <a:pt x="13496" y="9132"/>
                  </a:cubicBezTo>
                  <a:cubicBezTo>
                    <a:pt x="13498" y="9131"/>
                    <a:pt x="13500" y="9131"/>
                    <a:pt x="13502" y="9131"/>
                  </a:cubicBezTo>
                  <a:close/>
                  <a:moveTo>
                    <a:pt x="13564" y="9123"/>
                  </a:moveTo>
                  <a:cubicBezTo>
                    <a:pt x="13567" y="9123"/>
                    <a:pt x="13572" y="9125"/>
                    <a:pt x="13576" y="9128"/>
                  </a:cubicBezTo>
                  <a:cubicBezTo>
                    <a:pt x="13586" y="9139"/>
                    <a:pt x="13586" y="9156"/>
                    <a:pt x="13576" y="9166"/>
                  </a:cubicBezTo>
                  <a:cubicBezTo>
                    <a:pt x="13567" y="9175"/>
                    <a:pt x="13559" y="9179"/>
                    <a:pt x="13553" y="9179"/>
                  </a:cubicBezTo>
                  <a:cubicBezTo>
                    <a:pt x="13543" y="9179"/>
                    <a:pt x="13538" y="9166"/>
                    <a:pt x="13544" y="9142"/>
                  </a:cubicBezTo>
                  <a:cubicBezTo>
                    <a:pt x="13550" y="9130"/>
                    <a:pt x="13556" y="9123"/>
                    <a:pt x="13564" y="9123"/>
                  </a:cubicBezTo>
                  <a:close/>
                  <a:moveTo>
                    <a:pt x="13642" y="9182"/>
                  </a:moveTo>
                  <a:cubicBezTo>
                    <a:pt x="13653" y="9182"/>
                    <a:pt x="13665" y="9186"/>
                    <a:pt x="13673" y="9195"/>
                  </a:cubicBezTo>
                  <a:cubicBezTo>
                    <a:pt x="13683" y="9201"/>
                    <a:pt x="13677" y="9208"/>
                    <a:pt x="13653" y="9208"/>
                  </a:cubicBezTo>
                  <a:cubicBezTo>
                    <a:pt x="13611" y="9204"/>
                    <a:pt x="13600" y="9190"/>
                    <a:pt x="13632" y="9184"/>
                  </a:cubicBezTo>
                  <a:cubicBezTo>
                    <a:pt x="13635" y="9183"/>
                    <a:pt x="13639" y="9182"/>
                    <a:pt x="13642" y="9182"/>
                  </a:cubicBezTo>
                  <a:close/>
                  <a:moveTo>
                    <a:pt x="13746" y="9183"/>
                  </a:moveTo>
                  <a:cubicBezTo>
                    <a:pt x="13748" y="9183"/>
                    <a:pt x="13750" y="9183"/>
                    <a:pt x="13753" y="9184"/>
                  </a:cubicBezTo>
                  <a:cubicBezTo>
                    <a:pt x="13767" y="9187"/>
                    <a:pt x="13781" y="9195"/>
                    <a:pt x="13781" y="9201"/>
                  </a:cubicBezTo>
                  <a:cubicBezTo>
                    <a:pt x="13784" y="9204"/>
                    <a:pt x="13773" y="9211"/>
                    <a:pt x="13763" y="9215"/>
                  </a:cubicBezTo>
                  <a:cubicBezTo>
                    <a:pt x="13761" y="9216"/>
                    <a:pt x="13759" y="9216"/>
                    <a:pt x="13757" y="9216"/>
                  </a:cubicBezTo>
                  <a:cubicBezTo>
                    <a:pt x="13745" y="9216"/>
                    <a:pt x="13735" y="9209"/>
                    <a:pt x="13732" y="9198"/>
                  </a:cubicBezTo>
                  <a:cubicBezTo>
                    <a:pt x="13729" y="9189"/>
                    <a:pt x="13736" y="9183"/>
                    <a:pt x="13746" y="9183"/>
                  </a:cubicBezTo>
                  <a:close/>
                  <a:moveTo>
                    <a:pt x="5339" y="9846"/>
                  </a:moveTo>
                  <a:cubicBezTo>
                    <a:pt x="5348" y="9846"/>
                    <a:pt x="5348" y="9853"/>
                    <a:pt x="5336" y="9871"/>
                  </a:cubicBezTo>
                  <a:cubicBezTo>
                    <a:pt x="5327" y="9883"/>
                    <a:pt x="5316" y="9892"/>
                    <a:pt x="5308" y="9892"/>
                  </a:cubicBezTo>
                  <a:cubicBezTo>
                    <a:pt x="5307" y="9892"/>
                    <a:pt x="5306" y="9892"/>
                    <a:pt x="5305" y="9891"/>
                  </a:cubicBezTo>
                  <a:cubicBezTo>
                    <a:pt x="5285" y="9885"/>
                    <a:pt x="5301" y="9853"/>
                    <a:pt x="5333" y="9846"/>
                  </a:cubicBezTo>
                  <a:cubicBezTo>
                    <a:pt x="5335" y="9846"/>
                    <a:pt x="5337" y="9846"/>
                    <a:pt x="5339" y="9846"/>
                  </a:cubicBezTo>
                  <a:close/>
                  <a:moveTo>
                    <a:pt x="5411" y="9919"/>
                  </a:moveTo>
                  <a:cubicBezTo>
                    <a:pt x="5420" y="9919"/>
                    <a:pt x="5430" y="9920"/>
                    <a:pt x="5440" y="9923"/>
                  </a:cubicBezTo>
                  <a:cubicBezTo>
                    <a:pt x="5479" y="9933"/>
                    <a:pt x="5475" y="9936"/>
                    <a:pt x="5423" y="9951"/>
                  </a:cubicBezTo>
                  <a:cubicBezTo>
                    <a:pt x="5401" y="9957"/>
                    <a:pt x="5384" y="9960"/>
                    <a:pt x="5373" y="9960"/>
                  </a:cubicBezTo>
                  <a:cubicBezTo>
                    <a:pt x="5354" y="9960"/>
                    <a:pt x="5354" y="9950"/>
                    <a:pt x="5374" y="9930"/>
                  </a:cubicBezTo>
                  <a:cubicBezTo>
                    <a:pt x="5381" y="9923"/>
                    <a:pt x="5394" y="9919"/>
                    <a:pt x="5411" y="9919"/>
                  </a:cubicBezTo>
                  <a:close/>
                  <a:moveTo>
                    <a:pt x="24136" y="0"/>
                  </a:moveTo>
                  <a:cubicBezTo>
                    <a:pt x="24110" y="0"/>
                    <a:pt x="24082" y="1"/>
                    <a:pt x="24053" y="4"/>
                  </a:cubicBezTo>
                  <a:cubicBezTo>
                    <a:pt x="24006" y="8"/>
                    <a:pt x="23955" y="9"/>
                    <a:pt x="23915" y="9"/>
                  </a:cubicBezTo>
                  <a:cubicBezTo>
                    <a:pt x="23887" y="9"/>
                    <a:pt x="23864" y="8"/>
                    <a:pt x="23853" y="7"/>
                  </a:cubicBezTo>
                  <a:cubicBezTo>
                    <a:pt x="23844" y="6"/>
                    <a:pt x="23836" y="6"/>
                    <a:pt x="23827" y="6"/>
                  </a:cubicBezTo>
                  <a:cubicBezTo>
                    <a:pt x="23799" y="6"/>
                    <a:pt x="23770" y="10"/>
                    <a:pt x="23752" y="21"/>
                  </a:cubicBezTo>
                  <a:cubicBezTo>
                    <a:pt x="23737" y="30"/>
                    <a:pt x="23724" y="34"/>
                    <a:pt x="23715" y="34"/>
                  </a:cubicBezTo>
                  <a:cubicBezTo>
                    <a:pt x="23709" y="34"/>
                    <a:pt x="23704" y="32"/>
                    <a:pt x="23703" y="28"/>
                  </a:cubicBezTo>
                  <a:cubicBezTo>
                    <a:pt x="23700" y="20"/>
                    <a:pt x="23667" y="17"/>
                    <a:pt x="23625" y="17"/>
                  </a:cubicBezTo>
                  <a:cubicBezTo>
                    <a:pt x="23554" y="17"/>
                    <a:pt x="23456" y="27"/>
                    <a:pt x="23443" y="42"/>
                  </a:cubicBezTo>
                  <a:cubicBezTo>
                    <a:pt x="23437" y="46"/>
                    <a:pt x="23432" y="48"/>
                    <a:pt x="23426" y="48"/>
                  </a:cubicBezTo>
                  <a:cubicBezTo>
                    <a:pt x="23418" y="48"/>
                    <a:pt x="23410" y="43"/>
                    <a:pt x="23401" y="35"/>
                  </a:cubicBezTo>
                  <a:cubicBezTo>
                    <a:pt x="23393" y="25"/>
                    <a:pt x="23374" y="20"/>
                    <a:pt x="23354" y="20"/>
                  </a:cubicBezTo>
                  <a:cubicBezTo>
                    <a:pt x="23325" y="20"/>
                    <a:pt x="23293" y="30"/>
                    <a:pt x="23286" y="49"/>
                  </a:cubicBezTo>
                  <a:cubicBezTo>
                    <a:pt x="23285" y="56"/>
                    <a:pt x="23287" y="60"/>
                    <a:pt x="23291" y="60"/>
                  </a:cubicBezTo>
                  <a:cubicBezTo>
                    <a:pt x="23295" y="60"/>
                    <a:pt x="23301" y="57"/>
                    <a:pt x="23307" y="52"/>
                  </a:cubicBezTo>
                  <a:cubicBezTo>
                    <a:pt x="23314" y="47"/>
                    <a:pt x="23327" y="45"/>
                    <a:pt x="23340" y="45"/>
                  </a:cubicBezTo>
                  <a:cubicBezTo>
                    <a:pt x="23353" y="45"/>
                    <a:pt x="23367" y="47"/>
                    <a:pt x="23377" y="52"/>
                  </a:cubicBezTo>
                  <a:cubicBezTo>
                    <a:pt x="23404" y="67"/>
                    <a:pt x="23434" y="73"/>
                    <a:pt x="23479" y="73"/>
                  </a:cubicBezTo>
                  <a:cubicBezTo>
                    <a:pt x="23509" y="73"/>
                    <a:pt x="23545" y="70"/>
                    <a:pt x="23592" y="66"/>
                  </a:cubicBezTo>
                  <a:cubicBezTo>
                    <a:pt x="23624" y="64"/>
                    <a:pt x="23683" y="61"/>
                    <a:pt x="23743" y="61"/>
                  </a:cubicBezTo>
                  <a:cubicBezTo>
                    <a:pt x="23767" y="61"/>
                    <a:pt x="23792" y="62"/>
                    <a:pt x="23814" y="63"/>
                  </a:cubicBezTo>
                  <a:cubicBezTo>
                    <a:pt x="23847" y="64"/>
                    <a:pt x="23880" y="65"/>
                    <a:pt x="23909" y="65"/>
                  </a:cubicBezTo>
                  <a:cubicBezTo>
                    <a:pt x="23949" y="65"/>
                    <a:pt x="23981" y="63"/>
                    <a:pt x="23991" y="59"/>
                  </a:cubicBezTo>
                  <a:cubicBezTo>
                    <a:pt x="24000" y="58"/>
                    <a:pt x="24015" y="57"/>
                    <a:pt x="24033" y="57"/>
                  </a:cubicBezTo>
                  <a:cubicBezTo>
                    <a:pt x="24052" y="57"/>
                    <a:pt x="24072" y="58"/>
                    <a:pt x="24092" y="59"/>
                  </a:cubicBezTo>
                  <a:cubicBezTo>
                    <a:pt x="24135" y="63"/>
                    <a:pt x="24159" y="64"/>
                    <a:pt x="24178" y="64"/>
                  </a:cubicBezTo>
                  <a:cubicBezTo>
                    <a:pt x="24197" y="64"/>
                    <a:pt x="24211" y="63"/>
                    <a:pt x="24234" y="59"/>
                  </a:cubicBezTo>
                  <a:cubicBezTo>
                    <a:pt x="24237" y="59"/>
                    <a:pt x="24239" y="59"/>
                    <a:pt x="24242" y="59"/>
                  </a:cubicBezTo>
                  <a:cubicBezTo>
                    <a:pt x="24259" y="59"/>
                    <a:pt x="24273" y="68"/>
                    <a:pt x="24279" y="84"/>
                  </a:cubicBezTo>
                  <a:cubicBezTo>
                    <a:pt x="24282" y="99"/>
                    <a:pt x="24293" y="108"/>
                    <a:pt x="24305" y="108"/>
                  </a:cubicBezTo>
                  <a:cubicBezTo>
                    <a:pt x="24307" y="108"/>
                    <a:pt x="24309" y="108"/>
                    <a:pt x="24311" y="108"/>
                  </a:cubicBezTo>
                  <a:cubicBezTo>
                    <a:pt x="24312" y="107"/>
                    <a:pt x="24313" y="107"/>
                    <a:pt x="24315" y="107"/>
                  </a:cubicBezTo>
                  <a:cubicBezTo>
                    <a:pt x="24325" y="107"/>
                    <a:pt x="24338" y="117"/>
                    <a:pt x="24341" y="132"/>
                  </a:cubicBezTo>
                  <a:cubicBezTo>
                    <a:pt x="24348" y="149"/>
                    <a:pt x="24338" y="164"/>
                    <a:pt x="24321" y="164"/>
                  </a:cubicBezTo>
                  <a:cubicBezTo>
                    <a:pt x="24303" y="164"/>
                    <a:pt x="24282" y="177"/>
                    <a:pt x="24269" y="198"/>
                  </a:cubicBezTo>
                  <a:cubicBezTo>
                    <a:pt x="24257" y="216"/>
                    <a:pt x="24249" y="224"/>
                    <a:pt x="24236" y="224"/>
                  </a:cubicBezTo>
                  <a:cubicBezTo>
                    <a:pt x="24226" y="224"/>
                    <a:pt x="24214" y="219"/>
                    <a:pt x="24196" y="209"/>
                  </a:cubicBezTo>
                  <a:cubicBezTo>
                    <a:pt x="24143" y="175"/>
                    <a:pt x="24036" y="152"/>
                    <a:pt x="23959" y="152"/>
                  </a:cubicBezTo>
                  <a:cubicBezTo>
                    <a:pt x="23949" y="152"/>
                    <a:pt x="23940" y="152"/>
                    <a:pt x="23932" y="153"/>
                  </a:cubicBezTo>
                  <a:cubicBezTo>
                    <a:pt x="23922" y="154"/>
                    <a:pt x="23910" y="154"/>
                    <a:pt x="23899" y="154"/>
                  </a:cubicBezTo>
                  <a:cubicBezTo>
                    <a:pt x="23871" y="154"/>
                    <a:pt x="23841" y="152"/>
                    <a:pt x="23824" y="149"/>
                  </a:cubicBezTo>
                  <a:cubicBezTo>
                    <a:pt x="23819" y="149"/>
                    <a:pt x="23813" y="148"/>
                    <a:pt x="23806" y="148"/>
                  </a:cubicBezTo>
                  <a:cubicBezTo>
                    <a:pt x="23786" y="148"/>
                    <a:pt x="23760" y="152"/>
                    <a:pt x="23744" y="160"/>
                  </a:cubicBezTo>
                  <a:cubicBezTo>
                    <a:pt x="23731" y="167"/>
                    <a:pt x="23709" y="170"/>
                    <a:pt x="23686" y="170"/>
                  </a:cubicBezTo>
                  <a:cubicBezTo>
                    <a:pt x="23673" y="170"/>
                    <a:pt x="23660" y="169"/>
                    <a:pt x="23648" y="167"/>
                  </a:cubicBezTo>
                  <a:cubicBezTo>
                    <a:pt x="23638" y="165"/>
                    <a:pt x="23626" y="164"/>
                    <a:pt x="23612" y="164"/>
                  </a:cubicBezTo>
                  <a:cubicBezTo>
                    <a:pt x="23573" y="164"/>
                    <a:pt x="23520" y="171"/>
                    <a:pt x="23474" y="181"/>
                  </a:cubicBezTo>
                  <a:lnTo>
                    <a:pt x="23360" y="202"/>
                  </a:lnTo>
                  <a:lnTo>
                    <a:pt x="23495" y="209"/>
                  </a:lnTo>
                  <a:cubicBezTo>
                    <a:pt x="23603" y="212"/>
                    <a:pt x="23624" y="215"/>
                    <a:pt x="23592" y="236"/>
                  </a:cubicBezTo>
                  <a:cubicBezTo>
                    <a:pt x="23577" y="246"/>
                    <a:pt x="23552" y="253"/>
                    <a:pt x="23529" y="253"/>
                  </a:cubicBezTo>
                  <a:cubicBezTo>
                    <a:pt x="23521" y="253"/>
                    <a:pt x="23513" y="252"/>
                    <a:pt x="23505" y="250"/>
                  </a:cubicBezTo>
                  <a:cubicBezTo>
                    <a:pt x="23495" y="248"/>
                    <a:pt x="23487" y="247"/>
                    <a:pt x="23481" y="247"/>
                  </a:cubicBezTo>
                  <a:cubicBezTo>
                    <a:pt x="23465" y="247"/>
                    <a:pt x="23460" y="254"/>
                    <a:pt x="23460" y="271"/>
                  </a:cubicBezTo>
                  <a:cubicBezTo>
                    <a:pt x="23463" y="287"/>
                    <a:pt x="23460" y="294"/>
                    <a:pt x="23440" y="294"/>
                  </a:cubicBezTo>
                  <a:cubicBezTo>
                    <a:pt x="23429" y="294"/>
                    <a:pt x="23413" y="292"/>
                    <a:pt x="23390" y="288"/>
                  </a:cubicBezTo>
                  <a:cubicBezTo>
                    <a:pt x="23363" y="283"/>
                    <a:pt x="23316" y="280"/>
                    <a:pt x="23274" y="280"/>
                  </a:cubicBezTo>
                  <a:cubicBezTo>
                    <a:pt x="23259" y="280"/>
                    <a:pt x="23244" y="280"/>
                    <a:pt x="23231" y="281"/>
                  </a:cubicBezTo>
                  <a:cubicBezTo>
                    <a:pt x="23221" y="283"/>
                    <a:pt x="23208" y="283"/>
                    <a:pt x="23195" y="283"/>
                  </a:cubicBezTo>
                  <a:cubicBezTo>
                    <a:pt x="23150" y="283"/>
                    <a:pt x="23092" y="275"/>
                    <a:pt x="23054" y="268"/>
                  </a:cubicBezTo>
                  <a:cubicBezTo>
                    <a:pt x="23002" y="253"/>
                    <a:pt x="22912" y="239"/>
                    <a:pt x="22849" y="239"/>
                  </a:cubicBezTo>
                  <a:cubicBezTo>
                    <a:pt x="22791" y="236"/>
                    <a:pt x="22738" y="226"/>
                    <a:pt x="22738" y="212"/>
                  </a:cubicBezTo>
                  <a:cubicBezTo>
                    <a:pt x="22738" y="202"/>
                    <a:pt x="22718" y="191"/>
                    <a:pt x="22690" y="191"/>
                  </a:cubicBezTo>
                  <a:lnTo>
                    <a:pt x="22593" y="191"/>
                  </a:lnTo>
                  <a:cubicBezTo>
                    <a:pt x="22565" y="191"/>
                    <a:pt x="22548" y="202"/>
                    <a:pt x="22551" y="212"/>
                  </a:cubicBezTo>
                  <a:cubicBezTo>
                    <a:pt x="22553" y="220"/>
                    <a:pt x="22564" y="225"/>
                    <a:pt x="22579" y="225"/>
                  </a:cubicBezTo>
                  <a:cubicBezTo>
                    <a:pt x="22589" y="225"/>
                    <a:pt x="22601" y="223"/>
                    <a:pt x="22614" y="219"/>
                  </a:cubicBezTo>
                  <a:cubicBezTo>
                    <a:pt x="22628" y="216"/>
                    <a:pt x="22642" y="214"/>
                    <a:pt x="22655" y="214"/>
                  </a:cubicBezTo>
                  <a:cubicBezTo>
                    <a:pt x="22671" y="214"/>
                    <a:pt x="22684" y="217"/>
                    <a:pt x="22690" y="223"/>
                  </a:cubicBezTo>
                  <a:cubicBezTo>
                    <a:pt x="22705" y="234"/>
                    <a:pt x="22603" y="256"/>
                    <a:pt x="22546" y="256"/>
                  </a:cubicBezTo>
                  <a:cubicBezTo>
                    <a:pt x="22536" y="256"/>
                    <a:pt x="22527" y="255"/>
                    <a:pt x="22520" y="253"/>
                  </a:cubicBezTo>
                  <a:cubicBezTo>
                    <a:pt x="22518" y="253"/>
                    <a:pt x="22514" y="253"/>
                    <a:pt x="22509" y="253"/>
                  </a:cubicBezTo>
                  <a:cubicBezTo>
                    <a:pt x="22483" y="253"/>
                    <a:pt x="22425" y="259"/>
                    <a:pt x="22364" y="271"/>
                  </a:cubicBezTo>
                  <a:cubicBezTo>
                    <a:pt x="22312" y="278"/>
                    <a:pt x="22251" y="284"/>
                    <a:pt x="22207" y="284"/>
                  </a:cubicBezTo>
                  <a:cubicBezTo>
                    <a:pt x="22190" y="284"/>
                    <a:pt x="22176" y="283"/>
                    <a:pt x="22166" y="281"/>
                  </a:cubicBezTo>
                  <a:cubicBezTo>
                    <a:pt x="22150" y="278"/>
                    <a:pt x="22124" y="276"/>
                    <a:pt x="22095" y="276"/>
                  </a:cubicBezTo>
                  <a:cubicBezTo>
                    <a:pt x="22059" y="276"/>
                    <a:pt x="22017" y="279"/>
                    <a:pt x="21982" y="285"/>
                  </a:cubicBezTo>
                  <a:cubicBezTo>
                    <a:pt x="21852" y="303"/>
                    <a:pt x="21772" y="313"/>
                    <a:pt x="21754" y="313"/>
                  </a:cubicBezTo>
                  <a:cubicBezTo>
                    <a:pt x="21751" y="313"/>
                    <a:pt x="21750" y="313"/>
                    <a:pt x="21750" y="313"/>
                  </a:cubicBezTo>
                  <a:cubicBezTo>
                    <a:pt x="21749" y="312"/>
                    <a:pt x="21746" y="311"/>
                    <a:pt x="21742" y="311"/>
                  </a:cubicBezTo>
                  <a:cubicBezTo>
                    <a:pt x="21734" y="311"/>
                    <a:pt x="21720" y="313"/>
                    <a:pt x="21701" y="313"/>
                  </a:cubicBezTo>
                  <a:cubicBezTo>
                    <a:pt x="21614" y="323"/>
                    <a:pt x="21432" y="331"/>
                    <a:pt x="21322" y="331"/>
                  </a:cubicBezTo>
                  <a:cubicBezTo>
                    <a:pt x="21279" y="331"/>
                    <a:pt x="21247" y="330"/>
                    <a:pt x="21236" y="327"/>
                  </a:cubicBezTo>
                  <a:cubicBezTo>
                    <a:pt x="21234" y="326"/>
                    <a:pt x="21231" y="326"/>
                    <a:pt x="21228" y="326"/>
                  </a:cubicBezTo>
                  <a:cubicBezTo>
                    <a:pt x="21216" y="326"/>
                    <a:pt x="21204" y="332"/>
                    <a:pt x="21201" y="340"/>
                  </a:cubicBezTo>
                  <a:cubicBezTo>
                    <a:pt x="21195" y="361"/>
                    <a:pt x="21105" y="378"/>
                    <a:pt x="20955" y="385"/>
                  </a:cubicBezTo>
                  <a:cubicBezTo>
                    <a:pt x="20897" y="389"/>
                    <a:pt x="20830" y="403"/>
                    <a:pt x="20809" y="417"/>
                  </a:cubicBezTo>
                  <a:cubicBezTo>
                    <a:pt x="20799" y="423"/>
                    <a:pt x="20792" y="427"/>
                    <a:pt x="20788" y="427"/>
                  </a:cubicBezTo>
                  <a:cubicBezTo>
                    <a:pt x="20783" y="427"/>
                    <a:pt x="20782" y="423"/>
                    <a:pt x="20785" y="413"/>
                  </a:cubicBezTo>
                  <a:cubicBezTo>
                    <a:pt x="20787" y="401"/>
                    <a:pt x="20772" y="396"/>
                    <a:pt x="20738" y="396"/>
                  </a:cubicBezTo>
                  <a:cubicBezTo>
                    <a:pt x="20723" y="396"/>
                    <a:pt x="20704" y="397"/>
                    <a:pt x="20681" y="399"/>
                  </a:cubicBezTo>
                  <a:cubicBezTo>
                    <a:pt x="20622" y="406"/>
                    <a:pt x="20501" y="413"/>
                    <a:pt x="20418" y="413"/>
                  </a:cubicBezTo>
                  <a:cubicBezTo>
                    <a:pt x="20335" y="413"/>
                    <a:pt x="20251" y="423"/>
                    <a:pt x="20234" y="434"/>
                  </a:cubicBezTo>
                  <a:cubicBezTo>
                    <a:pt x="20227" y="441"/>
                    <a:pt x="20216" y="444"/>
                    <a:pt x="20206" y="444"/>
                  </a:cubicBezTo>
                  <a:cubicBezTo>
                    <a:pt x="20196" y="444"/>
                    <a:pt x="20185" y="441"/>
                    <a:pt x="20178" y="434"/>
                  </a:cubicBezTo>
                  <a:cubicBezTo>
                    <a:pt x="20171" y="429"/>
                    <a:pt x="20158" y="426"/>
                    <a:pt x="20139" y="426"/>
                  </a:cubicBezTo>
                  <a:cubicBezTo>
                    <a:pt x="20109" y="426"/>
                    <a:pt x="20065" y="433"/>
                    <a:pt x="20008" y="448"/>
                  </a:cubicBezTo>
                  <a:cubicBezTo>
                    <a:pt x="19938" y="463"/>
                    <a:pt x="19870" y="473"/>
                    <a:pt x="19844" y="473"/>
                  </a:cubicBezTo>
                  <a:cubicBezTo>
                    <a:pt x="19840" y="473"/>
                    <a:pt x="19837" y="473"/>
                    <a:pt x="19835" y="472"/>
                  </a:cubicBezTo>
                  <a:cubicBezTo>
                    <a:pt x="19833" y="472"/>
                    <a:pt x="19831" y="472"/>
                    <a:pt x="19829" y="472"/>
                  </a:cubicBezTo>
                  <a:cubicBezTo>
                    <a:pt x="19816" y="472"/>
                    <a:pt x="19803" y="481"/>
                    <a:pt x="19800" y="493"/>
                  </a:cubicBezTo>
                  <a:cubicBezTo>
                    <a:pt x="19800" y="505"/>
                    <a:pt x="19798" y="511"/>
                    <a:pt x="19792" y="511"/>
                  </a:cubicBezTo>
                  <a:cubicBezTo>
                    <a:pt x="19787" y="511"/>
                    <a:pt x="19779" y="508"/>
                    <a:pt x="19768" y="500"/>
                  </a:cubicBezTo>
                  <a:cubicBezTo>
                    <a:pt x="19758" y="493"/>
                    <a:pt x="19741" y="489"/>
                    <a:pt x="19725" y="489"/>
                  </a:cubicBezTo>
                  <a:cubicBezTo>
                    <a:pt x="19716" y="489"/>
                    <a:pt x="19707" y="491"/>
                    <a:pt x="19699" y="493"/>
                  </a:cubicBezTo>
                  <a:cubicBezTo>
                    <a:pt x="19679" y="503"/>
                    <a:pt x="19619" y="510"/>
                    <a:pt x="19574" y="514"/>
                  </a:cubicBezTo>
                  <a:cubicBezTo>
                    <a:pt x="19529" y="514"/>
                    <a:pt x="19485" y="521"/>
                    <a:pt x="19474" y="524"/>
                  </a:cubicBezTo>
                  <a:cubicBezTo>
                    <a:pt x="19471" y="525"/>
                    <a:pt x="19469" y="525"/>
                    <a:pt x="19467" y="525"/>
                  </a:cubicBezTo>
                  <a:cubicBezTo>
                    <a:pt x="19460" y="525"/>
                    <a:pt x="19455" y="522"/>
                    <a:pt x="19453" y="514"/>
                  </a:cubicBezTo>
                  <a:cubicBezTo>
                    <a:pt x="19450" y="503"/>
                    <a:pt x="19419" y="500"/>
                    <a:pt x="19387" y="500"/>
                  </a:cubicBezTo>
                  <a:cubicBezTo>
                    <a:pt x="19356" y="503"/>
                    <a:pt x="19331" y="514"/>
                    <a:pt x="19335" y="524"/>
                  </a:cubicBezTo>
                  <a:cubicBezTo>
                    <a:pt x="19338" y="533"/>
                    <a:pt x="19334" y="539"/>
                    <a:pt x="19323" y="539"/>
                  </a:cubicBezTo>
                  <a:cubicBezTo>
                    <a:pt x="19320" y="539"/>
                    <a:pt x="19318" y="539"/>
                    <a:pt x="19315" y="538"/>
                  </a:cubicBezTo>
                  <a:cubicBezTo>
                    <a:pt x="19305" y="536"/>
                    <a:pt x="19285" y="533"/>
                    <a:pt x="19264" y="533"/>
                  </a:cubicBezTo>
                  <a:cubicBezTo>
                    <a:pt x="19255" y="533"/>
                    <a:pt x="19246" y="534"/>
                    <a:pt x="19238" y="535"/>
                  </a:cubicBezTo>
                  <a:cubicBezTo>
                    <a:pt x="19234" y="535"/>
                    <a:pt x="19229" y="536"/>
                    <a:pt x="19224" y="536"/>
                  </a:cubicBezTo>
                  <a:cubicBezTo>
                    <a:pt x="19200" y="536"/>
                    <a:pt x="19174" y="529"/>
                    <a:pt x="19165" y="521"/>
                  </a:cubicBezTo>
                  <a:cubicBezTo>
                    <a:pt x="19161" y="518"/>
                    <a:pt x="19153" y="516"/>
                    <a:pt x="19145" y="516"/>
                  </a:cubicBezTo>
                  <a:cubicBezTo>
                    <a:pt x="19134" y="516"/>
                    <a:pt x="19120" y="520"/>
                    <a:pt x="19110" y="527"/>
                  </a:cubicBezTo>
                  <a:cubicBezTo>
                    <a:pt x="19099" y="535"/>
                    <a:pt x="19087" y="538"/>
                    <a:pt x="19075" y="538"/>
                  </a:cubicBezTo>
                  <a:cubicBezTo>
                    <a:pt x="19064" y="538"/>
                    <a:pt x="19052" y="535"/>
                    <a:pt x="19044" y="527"/>
                  </a:cubicBezTo>
                  <a:cubicBezTo>
                    <a:pt x="19034" y="520"/>
                    <a:pt x="19027" y="517"/>
                    <a:pt x="19022" y="517"/>
                  </a:cubicBezTo>
                  <a:cubicBezTo>
                    <a:pt x="19013" y="517"/>
                    <a:pt x="19008" y="525"/>
                    <a:pt x="19002" y="542"/>
                  </a:cubicBezTo>
                  <a:cubicBezTo>
                    <a:pt x="18994" y="558"/>
                    <a:pt x="18988" y="566"/>
                    <a:pt x="18982" y="566"/>
                  </a:cubicBezTo>
                  <a:cubicBezTo>
                    <a:pt x="18978" y="566"/>
                    <a:pt x="18973" y="562"/>
                    <a:pt x="18967" y="556"/>
                  </a:cubicBezTo>
                  <a:cubicBezTo>
                    <a:pt x="18958" y="546"/>
                    <a:pt x="18944" y="541"/>
                    <a:pt x="18928" y="541"/>
                  </a:cubicBezTo>
                  <a:cubicBezTo>
                    <a:pt x="18889" y="541"/>
                    <a:pt x="18842" y="568"/>
                    <a:pt x="18849" y="597"/>
                  </a:cubicBezTo>
                  <a:cubicBezTo>
                    <a:pt x="18853" y="613"/>
                    <a:pt x="18854" y="621"/>
                    <a:pt x="18850" y="621"/>
                  </a:cubicBezTo>
                  <a:cubicBezTo>
                    <a:pt x="18847" y="621"/>
                    <a:pt x="18841" y="616"/>
                    <a:pt x="18832" y="607"/>
                  </a:cubicBezTo>
                  <a:cubicBezTo>
                    <a:pt x="18822" y="596"/>
                    <a:pt x="18802" y="592"/>
                    <a:pt x="18779" y="592"/>
                  </a:cubicBezTo>
                  <a:cubicBezTo>
                    <a:pt x="18729" y="592"/>
                    <a:pt x="18667" y="614"/>
                    <a:pt x="18686" y="635"/>
                  </a:cubicBezTo>
                  <a:cubicBezTo>
                    <a:pt x="18714" y="665"/>
                    <a:pt x="18575" y="707"/>
                    <a:pt x="18482" y="707"/>
                  </a:cubicBezTo>
                  <a:cubicBezTo>
                    <a:pt x="18458" y="707"/>
                    <a:pt x="18437" y="704"/>
                    <a:pt x="18423" y="697"/>
                  </a:cubicBezTo>
                  <a:cubicBezTo>
                    <a:pt x="18410" y="692"/>
                    <a:pt x="18396" y="689"/>
                    <a:pt x="18385" y="689"/>
                  </a:cubicBezTo>
                  <a:cubicBezTo>
                    <a:pt x="18377" y="689"/>
                    <a:pt x="18370" y="691"/>
                    <a:pt x="18367" y="694"/>
                  </a:cubicBezTo>
                  <a:cubicBezTo>
                    <a:pt x="18364" y="699"/>
                    <a:pt x="18360" y="702"/>
                    <a:pt x="18357" y="702"/>
                  </a:cubicBezTo>
                  <a:cubicBezTo>
                    <a:pt x="18354" y="702"/>
                    <a:pt x="18351" y="699"/>
                    <a:pt x="18350" y="694"/>
                  </a:cubicBezTo>
                  <a:cubicBezTo>
                    <a:pt x="18346" y="681"/>
                    <a:pt x="18325" y="670"/>
                    <a:pt x="18305" y="670"/>
                  </a:cubicBezTo>
                  <a:cubicBezTo>
                    <a:pt x="18301" y="669"/>
                    <a:pt x="18297" y="669"/>
                    <a:pt x="18295" y="669"/>
                  </a:cubicBezTo>
                  <a:cubicBezTo>
                    <a:pt x="18280" y="669"/>
                    <a:pt x="18280" y="677"/>
                    <a:pt x="18295" y="694"/>
                  </a:cubicBezTo>
                  <a:cubicBezTo>
                    <a:pt x="18315" y="718"/>
                    <a:pt x="18298" y="726"/>
                    <a:pt x="18173" y="746"/>
                  </a:cubicBezTo>
                  <a:cubicBezTo>
                    <a:pt x="18124" y="755"/>
                    <a:pt x="18085" y="760"/>
                    <a:pt x="18056" y="760"/>
                  </a:cubicBezTo>
                  <a:cubicBezTo>
                    <a:pt x="18027" y="760"/>
                    <a:pt x="18008" y="755"/>
                    <a:pt x="17999" y="746"/>
                  </a:cubicBezTo>
                  <a:cubicBezTo>
                    <a:pt x="17984" y="734"/>
                    <a:pt x="17956" y="727"/>
                    <a:pt x="17915" y="727"/>
                  </a:cubicBezTo>
                  <a:cubicBezTo>
                    <a:pt x="17867" y="727"/>
                    <a:pt x="17800" y="736"/>
                    <a:pt x="17715" y="753"/>
                  </a:cubicBezTo>
                  <a:cubicBezTo>
                    <a:pt x="17670" y="761"/>
                    <a:pt x="17621" y="767"/>
                    <a:pt x="17587" y="767"/>
                  </a:cubicBezTo>
                  <a:cubicBezTo>
                    <a:pt x="17574" y="767"/>
                    <a:pt x="17563" y="766"/>
                    <a:pt x="17555" y="764"/>
                  </a:cubicBezTo>
                  <a:cubicBezTo>
                    <a:pt x="17543" y="761"/>
                    <a:pt x="17532" y="760"/>
                    <a:pt x="17522" y="760"/>
                  </a:cubicBezTo>
                  <a:cubicBezTo>
                    <a:pt x="17508" y="760"/>
                    <a:pt x="17497" y="763"/>
                    <a:pt x="17493" y="767"/>
                  </a:cubicBezTo>
                  <a:cubicBezTo>
                    <a:pt x="17480" y="787"/>
                    <a:pt x="17343" y="806"/>
                    <a:pt x="17255" y="806"/>
                  </a:cubicBezTo>
                  <a:cubicBezTo>
                    <a:pt x="17223" y="806"/>
                    <a:pt x="17198" y="804"/>
                    <a:pt x="17187" y="798"/>
                  </a:cubicBezTo>
                  <a:cubicBezTo>
                    <a:pt x="17170" y="790"/>
                    <a:pt x="17153" y="785"/>
                    <a:pt x="17137" y="785"/>
                  </a:cubicBezTo>
                  <a:cubicBezTo>
                    <a:pt x="17107" y="785"/>
                    <a:pt x="17081" y="799"/>
                    <a:pt x="17062" y="826"/>
                  </a:cubicBezTo>
                  <a:cubicBezTo>
                    <a:pt x="17053" y="840"/>
                    <a:pt x="17045" y="847"/>
                    <a:pt x="17037" y="847"/>
                  </a:cubicBezTo>
                  <a:cubicBezTo>
                    <a:pt x="17032" y="847"/>
                    <a:pt x="17027" y="844"/>
                    <a:pt x="17021" y="836"/>
                  </a:cubicBezTo>
                  <a:cubicBezTo>
                    <a:pt x="17014" y="830"/>
                    <a:pt x="16999" y="826"/>
                    <a:pt x="16980" y="826"/>
                  </a:cubicBezTo>
                  <a:cubicBezTo>
                    <a:pt x="16970" y="826"/>
                    <a:pt x="16959" y="827"/>
                    <a:pt x="16948" y="830"/>
                  </a:cubicBezTo>
                  <a:cubicBezTo>
                    <a:pt x="16936" y="833"/>
                    <a:pt x="16923" y="834"/>
                    <a:pt x="16913" y="834"/>
                  </a:cubicBezTo>
                  <a:cubicBezTo>
                    <a:pt x="16900" y="834"/>
                    <a:pt x="16891" y="832"/>
                    <a:pt x="16889" y="826"/>
                  </a:cubicBezTo>
                  <a:cubicBezTo>
                    <a:pt x="16886" y="816"/>
                    <a:pt x="16862" y="809"/>
                    <a:pt x="16838" y="809"/>
                  </a:cubicBezTo>
                  <a:cubicBezTo>
                    <a:pt x="16809" y="809"/>
                    <a:pt x="16792" y="819"/>
                    <a:pt x="16796" y="833"/>
                  </a:cubicBezTo>
                  <a:cubicBezTo>
                    <a:pt x="16803" y="857"/>
                    <a:pt x="16688" y="889"/>
                    <a:pt x="16518" y="905"/>
                  </a:cubicBezTo>
                  <a:cubicBezTo>
                    <a:pt x="16466" y="913"/>
                    <a:pt x="16407" y="920"/>
                    <a:pt x="16390" y="926"/>
                  </a:cubicBezTo>
                  <a:cubicBezTo>
                    <a:pt x="16385" y="927"/>
                    <a:pt x="16381" y="927"/>
                    <a:pt x="16377" y="927"/>
                  </a:cubicBezTo>
                  <a:cubicBezTo>
                    <a:pt x="16361" y="927"/>
                    <a:pt x="16345" y="922"/>
                    <a:pt x="16334" y="916"/>
                  </a:cubicBezTo>
                  <a:cubicBezTo>
                    <a:pt x="16331" y="913"/>
                    <a:pt x="16323" y="912"/>
                    <a:pt x="16311" y="912"/>
                  </a:cubicBezTo>
                  <a:cubicBezTo>
                    <a:pt x="16281" y="912"/>
                    <a:pt x="16224" y="921"/>
                    <a:pt x="16164" y="934"/>
                  </a:cubicBezTo>
                  <a:cubicBezTo>
                    <a:pt x="16091" y="949"/>
                    <a:pt x="16027" y="959"/>
                    <a:pt x="16004" y="959"/>
                  </a:cubicBezTo>
                  <a:cubicBezTo>
                    <a:pt x="16001" y="959"/>
                    <a:pt x="15999" y="958"/>
                    <a:pt x="15997" y="958"/>
                  </a:cubicBezTo>
                  <a:cubicBezTo>
                    <a:pt x="15996" y="958"/>
                    <a:pt x="15995" y="957"/>
                    <a:pt x="15994" y="957"/>
                  </a:cubicBezTo>
                  <a:cubicBezTo>
                    <a:pt x="15983" y="957"/>
                    <a:pt x="15961" y="970"/>
                    <a:pt x="15942" y="993"/>
                  </a:cubicBezTo>
                  <a:cubicBezTo>
                    <a:pt x="15914" y="1023"/>
                    <a:pt x="15884" y="1039"/>
                    <a:pt x="15865" y="1039"/>
                  </a:cubicBezTo>
                  <a:cubicBezTo>
                    <a:pt x="15852" y="1039"/>
                    <a:pt x="15844" y="1031"/>
                    <a:pt x="15845" y="1014"/>
                  </a:cubicBezTo>
                  <a:cubicBezTo>
                    <a:pt x="15847" y="998"/>
                    <a:pt x="15841" y="991"/>
                    <a:pt x="15825" y="991"/>
                  </a:cubicBezTo>
                  <a:cubicBezTo>
                    <a:pt x="15815" y="991"/>
                    <a:pt x="15801" y="994"/>
                    <a:pt x="15783" y="1000"/>
                  </a:cubicBezTo>
                  <a:cubicBezTo>
                    <a:pt x="15748" y="1006"/>
                    <a:pt x="15720" y="1024"/>
                    <a:pt x="15723" y="1035"/>
                  </a:cubicBezTo>
                  <a:cubicBezTo>
                    <a:pt x="15725" y="1043"/>
                    <a:pt x="15715" y="1047"/>
                    <a:pt x="15696" y="1047"/>
                  </a:cubicBezTo>
                  <a:cubicBezTo>
                    <a:pt x="15684" y="1047"/>
                    <a:pt x="15669" y="1045"/>
                    <a:pt x="15651" y="1041"/>
                  </a:cubicBezTo>
                  <a:cubicBezTo>
                    <a:pt x="15632" y="1038"/>
                    <a:pt x="15614" y="1037"/>
                    <a:pt x="15598" y="1037"/>
                  </a:cubicBezTo>
                  <a:cubicBezTo>
                    <a:pt x="15578" y="1037"/>
                    <a:pt x="15563" y="1039"/>
                    <a:pt x="15557" y="1045"/>
                  </a:cubicBezTo>
                  <a:cubicBezTo>
                    <a:pt x="15529" y="1072"/>
                    <a:pt x="15439" y="1105"/>
                    <a:pt x="15404" y="1105"/>
                  </a:cubicBezTo>
                  <a:cubicBezTo>
                    <a:pt x="15394" y="1105"/>
                    <a:pt x="15389" y="1103"/>
                    <a:pt x="15390" y="1097"/>
                  </a:cubicBezTo>
                  <a:cubicBezTo>
                    <a:pt x="15393" y="1092"/>
                    <a:pt x="15388" y="1090"/>
                    <a:pt x="15376" y="1090"/>
                  </a:cubicBezTo>
                  <a:cubicBezTo>
                    <a:pt x="15351" y="1090"/>
                    <a:pt x="15298" y="1100"/>
                    <a:pt x="15214" y="1121"/>
                  </a:cubicBezTo>
                  <a:cubicBezTo>
                    <a:pt x="15110" y="1145"/>
                    <a:pt x="14981" y="1169"/>
                    <a:pt x="14922" y="1173"/>
                  </a:cubicBezTo>
                  <a:cubicBezTo>
                    <a:pt x="14641" y="1194"/>
                    <a:pt x="14537" y="1211"/>
                    <a:pt x="14301" y="1259"/>
                  </a:cubicBezTo>
                  <a:cubicBezTo>
                    <a:pt x="14172" y="1289"/>
                    <a:pt x="14049" y="1309"/>
                    <a:pt x="14019" y="1309"/>
                  </a:cubicBezTo>
                  <a:cubicBezTo>
                    <a:pt x="14016" y="1309"/>
                    <a:pt x="14014" y="1309"/>
                    <a:pt x="14013" y="1308"/>
                  </a:cubicBezTo>
                  <a:cubicBezTo>
                    <a:pt x="14006" y="1307"/>
                    <a:pt x="13996" y="1306"/>
                    <a:pt x="13984" y="1306"/>
                  </a:cubicBezTo>
                  <a:cubicBezTo>
                    <a:pt x="13877" y="1306"/>
                    <a:pt x="13598" y="1369"/>
                    <a:pt x="13520" y="1416"/>
                  </a:cubicBezTo>
                  <a:cubicBezTo>
                    <a:pt x="13500" y="1427"/>
                    <a:pt x="13488" y="1433"/>
                    <a:pt x="13483" y="1433"/>
                  </a:cubicBezTo>
                  <a:cubicBezTo>
                    <a:pt x="13477" y="1433"/>
                    <a:pt x="13480" y="1424"/>
                    <a:pt x="13489" y="1405"/>
                  </a:cubicBezTo>
                  <a:cubicBezTo>
                    <a:pt x="13498" y="1387"/>
                    <a:pt x="13500" y="1377"/>
                    <a:pt x="13483" y="1377"/>
                  </a:cubicBezTo>
                  <a:cubicBezTo>
                    <a:pt x="13464" y="1377"/>
                    <a:pt x="13425" y="1388"/>
                    <a:pt x="13350" y="1409"/>
                  </a:cubicBezTo>
                  <a:cubicBezTo>
                    <a:pt x="13275" y="1430"/>
                    <a:pt x="13229" y="1440"/>
                    <a:pt x="13199" y="1440"/>
                  </a:cubicBezTo>
                  <a:cubicBezTo>
                    <a:pt x="13181" y="1440"/>
                    <a:pt x="13169" y="1436"/>
                    <a:pt x="13160" y="1430"/>
                  </a:cubicBezTo>
                  <a:cubicBezTo>
                    <a:pt x="13150" y="1423"/>
                    <a:pt x="13144" y="1419"/>
                    <a:pt x="13140" y="1419"/>
                  </a:cubicBezTo>
                  <a:lnTo>
                    <a:pt x="13140" y="1419"/>
                  </a:lnTo>
                  <a:cubicBezTo>
                    <a:pt x="13135" y="1419"/>
                    <a:pt x="13136" y="1428"/>
                    <a:pt x="13142" y="1447"/>
                  </a:cubicBezTo>
                  <a:cubicBezTo>
                    <a:pt x="13147" y="1464"/>
                    <a:pt x="13147" y="1473"/>
                    <a:pt x="13142" y="1473"/>
                  </a:cubicBezTo>
                  <a:cubicBezTo>
                    <a:pt x="13139" y="1473"/>
                    <a:pt x="13136" y="1471"/>
                    <a:pt x="13132" y="1468"/>
                  </a:cubicBezTo>
                  <a:cubicBezTo>
                    <a:pt x="13122" y="1459"/>
                    <a:pt x="13096" y="1456"/>
                    <a:pt x="13066" y="1456"/>
                  </a:cubicBezTo>
                  <a:cubicBezTo>
                    <a:pt x="12991" y="1456"/>
                    <a:pt x="12885" y="1476"/>
                    <a:pt x="12892" y="1496"/>
                  </a:cubicBezTo>
                  <a:cubicBezTo>
                    <a:pt x="12896" y="1509"/>
                    <a:pt x="12862" y="1527"/>
                    <a:pt x="12820" y="1537"/>
                  </a:cubicBezTo>
                  <a:cubicBezTo>
                    <a:pt x="12798" y="1543"/>
                    <a:pt x="12781" y="1546"/>
                    <a:pt x="12769" y="1546"/>
                  </a:cubicBezTo>
                  <a:cubicBezTo>
                    <a:pt x="12753" y="1546"/>
                    <a:pt x="12745" y="1542"/>
                    <a:pt x="12747" y="1534"/>
                  </a:cubicBezTo>
                  <a:cubicBezTo>
                    <a:pt x="12751" y="1527"/>
                    <a:pt x="12744" y="1523"/>
                    <a:pt x="12729" y="1523"/>
                  </a:cubicBezTo>
                  <a:cubicBezTo>
                    <a:pt x="12721" y="1523"/>
                    <a:pt x="12710" y="1524"/>
                    <a:pt x="12698" y="1527"/>
                  </a:cubicBezTo>
                  <a:cubicBezTo>
                    <a:pt x="12657" y="1537"/>
                    <a:pt x="12646" y="1547"/>
                    <a:pt x="12663" y="1562"/>
                  </a:cubicBezTo>
                  <a:cubicBezTo>
                    <a:pt x="12670" y="1568"/>
                    <a:pt x="12670" y="1571"/>
                    <a:pt x="12666" y="1571"/>
                  </a:cubicBezTo>
                  <a:cubicBezTo>
                    <a:pt x="12660" y="1571"/>
                    <a:pt x="12647" y="1567"/>
                    <a:pt x="12628" y="1562"/>
                  </a:cubicBezTo>
                  <a:cubicBezTo>
                    <a:pt x="12603" y="1550"/>
                    <a:pt x="12574" y="1543"/>
                    <a:pt x="12558" y="1543"/>
                  </a:cubicBezTo>
                  <a:cubicBezTo>
                    <a:pt x="12555" y="1543"/>
                    <a:pt x="12552" y="1544"/>
                    <a:pt x="12549" y="1544"/>
                  </a:cubicBezTo>
                  <a:cubicBezTo>
                    <a:pt x="12535" y="1547"/>
                    <a:pt x="12535" y="1565"/>
                    <a:pt x="12545" y="1582"/>
                  </a:cubicBezTo>
                  <a:cubicBezTo>
                    <a:pt x="12558" y="1597"/>
                    <a:pt x="12563" y="1603"/>
                    <a:pt x="12559" y="1603"/>
                  </a:cubicBezTo>
                  <a:cubicBezTo>
                    <a:pt x="12556" y="1603"/>
                    <a:pt x="12545" y="1597"/>
                    <a:pt x="12524" y="1586"/>
                  </a:cubicBezTo>
                  <a:cubicBezTo>
                    <a:pt x="12506" y="1575"/>
                    <a:pt x="12494" y="1569"/>
                    <a:pt x="12484" y="1569"/>
                  </a:cubicBezTo>
                  <a:cubicBezTo>
                    <a:pt x="12471" y="1569"/>
                    <a:pt x="12459" y="1579"/>
                    <a:pt x="12438" y="1600"/>
                  </a:cubicBezTo>
                  <a:cubicBezTo>
                    <a:pt x="12399" y="1638"/>
                    <a:pt x="12313" y="1676"/>
                    <a:pt x="12237" y="1690"/>
                  </a:cubicBezTo>
                  <a:cubicBezTo>
                    <a:pt x="12236" y="1690"/>
                    <a:pt x="12234" y="1690"/>
                    <a:pt x="12233" y="1690"/>
                  </a:cubicBezTo>
                  <a:cubicBezTo>
                    <a:pt x="12218" y="1690"/>
                    <a:pt x="12209" y="1674"/>
                    <a:pt x="12209" y="1652"/>
                  </a:cubicBezTo>
                  <a:cubicBezTo>
                    <a:pt x="12209" y="1628"/>
                    <a:pt x="12201" y="1618"/>
                    <a:pt x="12182" y="1618"/>
                  </a:cubicBezTo>
                  <a:cubicBezTo>
                    <a:pt x="12176" y="1618"/>
                    <a:pt x="12169" y="1619"/>
                    <a:pt x="12161" y="1621"/>
                  </a:cubicBezTo>
                  <a:cubicBezTo>
                    <a:pt x="12133" y="1627"/>
                    <a:pt x="12116" y="1642"/>
                    <a:pt x="12119" y="1652"/>
                  </a:cubicBezTo>
                  <a:cubicBezTo>
                    <a:pt x="12122" y="1666"/>
                    <a:pt x="12112" y="1676"/>
                    <a:pt x="12091" y="1680"/>
                  </a:cubicBezTo>
                  <a:cubicBezTo>
                    <a:pt x="12088" y="1681"/>
                    <a:pt x="12084" y="1682"/>
                    <a:pt x="12080" y="1682"/>
                  </a:cubicBezTo>
                  <a:cubicBezTo>
                    <a:pt x="12066" y="1682"/>
                    <a:pt x="12052" y="1673"/>
                    <a:pt x="12050" y="1662"/>
                  </a:cubicBezTo>
                  <a:cubicBezTo>
                    <a:pt x="12044" y="1649"/>
                    <a:pt x="12030" y="1639"/>
                    <a:pt x="12016" y="1639"/>
                  </a:cubicBezTo>
                  <a:cubicBezTo>
                    <a:pt x="12012" y="1639"/>
                    <a:pt x="12008" y="1640"/>
                    <a:pt x="12004" y="1642"/>
                  </a:cubicBezTo>
                  <a:cubicBezTo>
                    <a:pt x="11980" y="1648"/>
                    <a:pt x="11977" y="1659"/>
                    <a:pt x="11991" y="1676"/>
                  </a:cubicBezTo>
                  <a:cubicBezTo>
                    <a:pt x="12011" y="1699"/>
                    <a:pt x="11985" y="1716"/>
                    <a:pt x="11950" y="1716"/>
                  </a:cubicBezTo>
                  <a:cubicBezTo>
                    <a:pt x="11932" y="1716"/>
                    <a:pt x="11911" y="1711"/>
                    <a:pt x="11893" y="1701"/>
                  </a:cubicBezTo>
                  <a:cubicBezTo>
                    <a:pt x="11881" y="1692"/>
                    <a:pt x="11867" y="1689"/>
                    <a:pt x="11856" y="1689"/>
                  </a:cubicBezTo>
                  <a:cubicBezTo>
                    <a:pt x="11848" y="1689"/>
                    <a:pt x="11842" y="1690"/>
                    <a:pt x="11837" y="1693"/>
                  </a:cubicBezTo>
                  <a:cubicBezTo>
                    <a:pt x="11831" y="1700"/>
                    <a:pt x="11820" y="1704"/>
                    <a:pt x="11807" y="1704"/>
                  </a:cubicBezTo>
                  <a:cubicBezTo>
                    <a:pt x="11800" y="1704"/>
                    <a:pt x="11793" y="1703"/>
                    <a:pt x="11786" y="1701"/>
                  </a:cubicBezTo>
                  <a:cubicBezTo>
                    <a:pt x="11783" y="1700"/>
                    <a:pt x="11778" y="1699"/>
                    <a:pt x="11770" y="1699"/>
                  </a:cubicBezTo>
                  <a:cubicBezTo>
                    <a:pt x="11669" y="1699"/>
                    <a:pt x="11141" y="1782"/>
                    <a:pt x="10780" y="1853"/>
                  </a:cubicBezTo>
                  <a:cubicBezTo>
                    <a:pt x="10645" y="1882"/>
                    <a:pt x="10530" y="1902"/>
                    <a:pt x="10508" y="1902"/>
                  </a:cubicBezTo>
                  <a:cubicBezTo>
                    <a:pt x="10507" y="1902"/>
                    <a:pt x="10506" y="1902"/>
                    <a:pt x="10505" y="1901"/>
                  </a:cubicBezTo>
                  <a:cubicBezTo>
                    <a:pt x="10499" y="1901"/>
                    <a:pt x="10322" y="1936"/>
                    <a:pt x="10117" y="1981"/>
                  </a:cubicBezTo>
                  <a:cubicBezTo>
                    <a:pt x="9912" y="2026"/>
                    <a:pt x="9708" y="2068"/>
                    <a:pt x="9663" y="2075"/>
                  </a:cubicBezTo>
                  <a:cubicBezTo>
                    <a:pt x="9555" y="2089"/>
                    <a:pt x="9041" y="2200"/>
                    <a:pt x="8556" y="2311"/>
                  </a:cubicBezTo>
                  <a:cubicBezTo>
                    <a:pt x="8337" y="2363"/>
                    <a:pt x="8087" y="2418"/>
                    <a:pt x="8001" y="2436"/>
                  </a:cubicBezTo>
                  <a:cubicBezTo>
                    <a:pt x="7778" y="2478"/>
                    <a:pt x="5690" y="3008"/>
                    <a:pt x="5301" y="3119"/>
                  </a:cubicBezTo>
                  <a:cubicBezTo>
                    <a:pt x="4185" y="3438"/>
                    <a:pt x="3682" y="3591"/>
                    <a:pt x="3081" y="3789"/>
                  </a:cubicBezTo>
                  <a:cubicBezTo>
                    <a:pt x="3008" y="3813"/>
                    <a:pt x="2880" y="3858"/>
                    <a:pt x="2797" y="3886"/>
                  </a:cubicBezTo>
                  <a:cubicBezTo>
                    <a:pt x="2519" y="3976"/>
                    <a:pt x="2089" y="4132"/>
                    <a:pt x="1895" y="4209"/>
                  </a:cubicBezTo>
                  <a:cubicBezTo>
                    <a:pt x="1746" y="4268"/>
                    <a:pt x="1409" y="4396"/>
                    <a:pt x="1354" y="4413"/>
                  </a:cubicBezTo>
                  <a:cubicBezTo>
                    <a:pt x="1312" y="4423"/>
                    <a:pt x="958" y="4569"/>
                    <a:pt x="795" y="4639"/>
                  </a:cubicBezTo>
                  <a:cubicBezTo>
                    <a:pt x="729" y="4667"/>
                    <a:pt x="614" y="4715"/>
                    <a:pt x="538" y="4746"/>
                  </a:cubicBezTo>
                  <a:cubicBezTo>
                    <a:pt x="462" y="4777"/>
                    <a:pt x="344" y="4819"/>
                    <a:pt x="271" y="4840"/>
                  </a:cubicBezTo>
                  <a:cubicBezTo>
                    <a:pt x="156" y="4871"/>
                    <a:pt x="146" y="4878"/>
                    <a:pt x="174" y="4913"/>
                  </a:cubicBezTo>
                  <a:cubicBezTo>
                    <a:pt x="189" y="4932"/>
                    <a:pt x="193" y="4941"/>
                    <a:pt x="185" y="4941"/>
                  </a:cubicBezTo>
                  <a:cubicBezTo>
                    <a:pt x="181" y="4941"/>
                    <a:pt x="171" y="4937"/>
                    <a:pt x="156" y="4930"/>
                  </a:cubicBezTo>
                  <a:cubicBezTo>
                    <a:pt x="144" y="4926"/>
                    <a:pt x="136" y="4923"/>
                    <a:pt x="129" y="4923"/>
                  </a:cubicBezTo>
                  <a:cubicBezTo>
                    <a:pt x="117" y="4923"/>
                    <a:pt x="113" y="4933"/>
                    <a:pt x="111" y="4958"/>
                  </a:cubicBezTo>
                  <a:cubicBezTo>
                    <a:pt x="111" y="4982"/>
                    <a:pt x="87" y="5014"/>
                    <a:pt x="60" y="5027"/>
                  </a:cubicBezTo>
                  <a:cubicBezTo>
                    <a:pt x="1" y="5059"/>
                    <a:pt x="1" y="5086"/>
                    <a:pt x="52" y="5090"/>
                  </a:cubicBezTo>
                  <a:cubicBezTo>
                    <a:pt x="76" y="5090"/>
                    <a:pt x="90" y="5086"/>
                    <a:pt x="87" y="5076"/>
                  </a:cubicBezTo>
                  <a:cubicBezTo>
                    <a:pt x="84" y="5065"/>
                    <a:pt x="118" y="5052"/>
                    <a:pt x="167" y="5041"/>
                  </a:cubicBezTo>
                  <a:cubicBezTo>
                    <a:pt x="188" y="5038"/>
                    <a:pt x="206" y="5036"/>
                    <a:pt x="220" y="5036"/>
                  </a:cubicBezTo>
                  <a:cubicBezTo>
                    <a:pt x="246" y="5036"/>
                    <a:pt x="262" y="5042"/>
                    <a:pt x="271" y="5055"/>
                  </a:cubicBezTo>
                  <a:cubicBezTo>
                    <a:pt x="284" y="5083"/>
                    <a:pt x="271" y="5094"/>
                    <a:pt x="174" y="5110"/>
                  </a:cubicBezTo>
                  <a:cubicBezTo>
                    <a:pt x="136" y="5119"/>
                    <a:pt x="103" y="5124"/>
                    <a:pt x="84" y="5124"/>
                  </a:cubicBezTo>
                  <a:cubicBezTo>
                    <a:pt x="72" y="5124"/>
                    <a:pt x="65" y="5122"/>
                    <a:pt x="66" y="5118"/>
                  </a:cubicBezTo>
                  <a:cubicBezTo>
                    <a:pt x="69" y="5109"/>
                    <a:pt x="65" y="5103"/>
                    <a:pt x="56" y="5103"/>
                  </a:cubicBezTo>
                  <a:cubicBezTo>
                    <a:pt x="54" y="5103"/>
                    <a:pt x="51" y="5103"/>
                    <a:pt x="49" y="5104"/>
                  </a:cubicBezTo>
                  <a:cubicBezTo>
                    <a:pt x="18" y="5115"/>
                    <a:pt x="1" y="5198"/>
                    <a:pt x="28" y="5219"/>
                  </a:cubicBezTo>
                  <a:cubicBezTo>
                    <a:pt x="34" y="5224"/>
                    <a:pt x="38" y="5227"/>
                    <a:pt x="42" y="5227"/>
                  </a:cubicBezTo>
                  <a:cubicBezTo>
                    <a:pt x="47" y="5227"/>
                    <a:pt x="51" y="5220"/>
                    <a:pt x="55" y="5208"/>
                  </a:cubicBezTo>
                  <a:cubicBezTo>
                    <a:pt x="60" y="5194"/>
                    <a:pt x="115" y="5166"/>
                    <a:pt x="174" y="5149"/>
                  </a:cubicBezTo>
                  <a:cubicBezTo>
                    <a:pt x="216" y="5133"/>
                    <a:pt x="248" y="5125"/>
                    <a:pt x="256" y="5125"/>
                  </a:cubicBezTo>
                  <a:cubicBezTo>
                    <a:pt x="259" y="5125"/>
                    <a:pt x="260" y="5126"/>
                    <a:pt x="257" y="5128"/>
                  </a:cubicBezTo>
                  <a:cubicBezTo>
                    <a:pt x="243" y="5139"/>
                    <a:pt x="240" y="5152"/>
                    <a:pt x="250" y="5163"/>
                  </a:cubicBezTo>
                  <a:cubicBezTo>
                    <a:pt x="260" y="5169"/>
                    <a:pt x="233" y="5187"/>
                    <a:pt x="191" y="5198"/>
                  </a:cubicBezTo>
                  <a:cubicBezTo>
                    <a:pt x="150" y="5208"/>
                    <a:pt x="108" y="5232"/>
                    <a:pt x="97" y="5249"/>
                  </a:cubicBezTo>
                  <a:cubicBezTo>
                    <a:pt x="71" y="5300"/>
                    <a:pt x="95" y="5402"/>
                    <a:pt x="132" y="5402"/>
                  </a:cubicBezTo>
                  <a:cubicBezTo>
                    <a:pt x="133" y="5402"/>
                    <a:pt x="134" y="5402"/>
                    <a:pt x="135" y="5402"/>
                  </a:cubicBezTo>
                  <a:cubicBezTo>
                    <a:pt x="140" y="5399"/>
                    <a:pt x="146" y="5398"/>
                    <a:pt x="151" y="5398"/>
                  </a:cubicBezTo>
                  <a:cubicBezTo>
                    <a:pt x="160" y="5398"/>
                    <a:pt x="168" y="5402"/>
                    <a:pt x="170" y="5409"/>
                  </a:cubicBezTo>
                  <a:cubicBezTo>
                    <a:pt x="174" y="5416"/>
                    <a:pt x="188" y="5440"/>
                    <a:pt x="198" y="5461"/>
                  </a:cubicBezTo>
                  <a:cubicBezTo>
                    <a:pt x="219" y="5496"/>
                    <a:pt x="212" y="5503"/>
                    <a:pt x="160" y="5506"/>
                  </a:cubicBezTo>
                  <a:cubicBezTo>
                    <a:pt x="125" y="5510"/>
                    <a:pt x="94" y="5523"/>
                    <a:pt x="87" y="5544"/>
                  </a:cubicBezTo>
                  <a:cubicBezTo>
                    <a:pt x="80" y="5562"/>
                    <a:pt x="80" y="5586"/>
                    <a:pt x="84" y="5597"/>
                  </a:cubicBezTo>
                  <a:cubicBezTo>
                    <a:pt x="86" y="5599"/>
                    <a:pt x="88" y="5600"/>
                    <a:pt x="89" y="5600"/>
                  </a:cubicBezTo>
                  <a:cubicBezTo>
                    <a:pt x="93" y="5600"/>
                    <a:pt x="95" y="5595"/>
                    <a:pt x="97" y="5586"/>
                  </a:cubicBezTo>
                  <a:cubicBezTo>
                    <a:pt x="97" y="5574"/>
                    <a:pt x="108" y="5564"/>
                    <a:pt x="122" y="5564"/>
                  </a:cubicBezTo>
                  <a:cubicBezTo>
                    <a:pt x="124" y="5564"/>
                    <a:pt x="127" y="5565"/>
                    <a:pt x="129" y="5565"/>
                  </a:cubicBezTo>
                  <a:cubicBezTo>
                    <a:pt x="132" y="5566"/>
                    <a:pt x="134" y="5566"/>
                    <a:pt x="136" y="5566"/>
                  </a:cubicBezTo>
                  <a:cubicBezTo>
                    <a:pt x="146" y="5566"/>
                    <a:pt x="143" y="5559"/>
                    <a:pt x="129" y="5547"/>
                  </a:cubicBezTo>
                  <a:cubicBezTo>
                    <a:pt x="121" y="5543"/>
                    <a:pt x="119" y="5540"/>
                    <a:pt x="123" y="5540"/>
                  </a:cubicBezTo>
                  <a:cubicBezTo>
                    <a:pt x="128" y="5540"/>
                    <a:pt x="140" y="5544"/>
                    <a:pt x="156" y="5552"/>
                  </a:cubicBezTo>
                  <a:cubicBezTo>
                    <a:pt x="182" y="5562"/>
                    <a:pt x="209" y="5569"/>
                    <a:pt x="224" y="5569"/>
                  </a:cubicBezTo>
                  <a:cubicBezTo>
                    <a:pt x="228" y="5569"/>
                    <a:pt x="231" y="5569"/>
                    <a:pt x="233" y="5568"/>
                  </a:cubicBezTo>
                  <a:cubicBezTo>
                    <a:pt x="234" y="5568"/>
                    <a:pt x="236" y="5568"/>
                    <a:pt x="238" y="5568"/>
                  </a:cubicBezTo>
                  <a:cubicBezTo>
                    <a:pt x="256" y="5568"/>
                    <a:pt x="300" y="5581"/>
                    <a:pt x="344" y="5603"/>
                  </a:cubicBezTo>
                  <a:cubicBezTo>
                    <a:pt x="383" y="5619"/>
                    <a:pt x="414" y="5627"/>
                    <a:pt x="426" y="5627"/>
                  </a:cubicBezTo>
                  <a:cubicBezTo>
                    <a:pt x="430" y="5627"/>
                    <a:pt x="431" y="5626"/>
                    <a:pt x="430" y="5624"/>
                  </a:cubicBezTo>
                  <a:cubicBezTo>
                    <a:pt x="427" y="5614"/>
                    <a:pt x="434" y="5603"/>
                    <a:pt x="448" y="5600"/>
                  </a:cubicBezTo>
                  <a:cubicBezTo>
                    <a:pt x="449" y="5600"/>
                    <a:pt x="450" y="5599"/>
                    <a:pt x="452" y="5599"/>
                  </a:cubicBezTo>
                  <a:cubicBezTo>
                    <a:pt x="461" y="5599"/>
                    <a:pt x="469" y="5608"/>
                    <a:pt x="472" y="5621"/>
                  </a:cubicBezTo>
                  <a:cubicBezTo>
                    <a:pt x="472" y="5629"/>
                    <a:pt x="482" y="5634"/>
                    <a:pt x="498" y="5634"/>
                  </a:cubicBezTo>
                  <a:cubicBezTo>
                    <a:pt x="509" y="5634"/>
                    <a:pt x="523" y="5632"/>
                    <a:pt x="538" y="5627"/>
                  </a:cubicBezTo>
                  <a:cubicBezTo>
                    <a:pt x="556" y="5623"/>
                    <a:pt x="569" y="5620"/>
                    <a:pt x="578" y="5620"/>
                  </a:cubicBezTo>
                  <a:cubicBezTo>
                    <a:pt x="596" y="5620"/>
                    <a:pt x="601" y="5630"/>
                    <a:pt x="601" y="5656"/>
                  </a:cubicBezTo>
                  <a:cubicBezTo>
                    <a:pt x="601" y="5680"/>
                    <a:pt x="604" y="5711"/>
                    <a:pt x="608" y="5725"/>
                  </a:cubicBezTo>
                  <a:cubicBezTo>
                    <a:pt x="611" y="5739"/>
                    <a:pt x="601" y="5749"/>
                    <a:pt x="580" y="5749"/>
                  </a:cubicBezTo>
                  <a:cubicBezTo>
                    <a:pt x="563" y="5749"/>
                    <a:pt x="545" y="5760"/>
                    <a:pt x="542" y="5773"/>
                  </a:cubicBezTo>
                  <a:cubicBezTo>
                    <a:pt x="542" y="5780"/>
                    <a:pt x="548" y="5784"/>
                    <a:pt x="561" y="5784"/>
                  </a:cubicBezTo>
                  <a:cubicBezTo>
                    <a:pt x="580" y="5784"/>
                    <a:pt x="613" y="5777"/>
                    <a:pt x="663" y="5763"/>
                  </a:cubicBezTo>
                  <a:cubicBezTo>
                    <a:pt x="709" y="5751"/>
                    <a:pt x="739" y="5745"/>
                    <a:pt x="754" y="5745"/>
                  </a:cubicBezTo>
                  <a:cubicBezTo>
                    <a:pt x="782" y="5745"/>
                    <a:pt x="760" y="5766"/>
                    <a:pt x="691" y="5808"/>
                  </a:cubicBezTo>
                  <a:cubicBezTo>
                    <a:pt x="659" y="5828"/>
                    <a:pt x="635" y="5837"/>
                    <a:pt x="620" y="5837"/>
                  </a:cubicBezTo>
                  <a:cubicBezTo>
                    <a:pt x="613" y="5837"/>
                    <a:pt x="608" y="5835"/>
                    <a:pt x="604" y="5832"/>
                  </a:cubicBezTo>
                  <a:cubicBezTo>
                    <a:pt x="601" y="5830"/>
                    <a:pt x="597" y="5829"/>
                    <a:pt x="593" y="5829"/>
                  </a:cubicBezTo>
                  <a:cubicBezTo>
                    <a:pt x="580" y="5829"/>
                    <a:pt x="564" y="5840"/>
                    <a:pt x="548" y="5864"/>
                  </a:cubicBezTo>
                  <a:cubicBezTo>
                    <a:pt x="531" y="5891"/>
                    <a:pt x="510" y="5909"/>
                    <a:pt x="500" y="5912"/>
                  </a:cubicBezTo>
                  <a:cubicBezTo>
                    <a:pt x="493" y="5912"/>
                    <a:pt x="472" y="5922"/>
                    <a:pt x="458" y="5936"/>
                  </a:cubicBezTo>
                  <a:cubicBezTo>
                    <a:pt x="443" y="5950"/>
                    <a:pt x="440" y="5956"/>
                    <a:pt x="450" y="5956"/>
                  </a:cubicBezTo>
                  <a:cubicBezTo>
                    <a:pt x="456" y="5956"/>
                    <a:pt x="466" y="5954"/>
                    <a:pt x="479" y="5950"/>
                  </a:cubicBezTo>
                  <a:cubicBezTo>
                    <a:pt x="493" y="5947"/>
                    <a:pt x="507" y="5945"/>
                    <a:pt x="518" y="5945"/>
                  </a:cubicBezTo>
                  <a:cubicBezTo>
                    <a:pt x="529" y="5945"/>
                    <a:pt x="538" y="5947"/>
                    <a:pt x="542" y="5950"/>
                  </a:cubicBezTo>
                  <a:cubicBezTo>
                    <a:pt x="566" y="5971"/>
                    <a:pt x="545" y="6010"/>
                    <a:pt x="510" y="6020"/>
                  </a:cubicBezTo>
                  <a:cubicBezTo>
                    <a:pt x="497" y="6023"/>
                    <a:pt x="486" y="6034"/>
                    <a:pt x="489" y="6044"/>
                  </a:cubicBezTo>
                  <a:cubicBezTo>
                    <a:pt x="493" y="6058"/>
                    <a:pt x="486" y="6079"/>
                    <a:pt x="479" y="6100"/>
                  </a:cubicBezTo>
                  <a:cubicBezTo>
                    <a:pt x="462" y="6130"/>
                    <a:pt x="488" y="6260"/>
                    <a:pt x="509" y="6260"/>
                  </a:cubicBezTo>
                  <a:cubicBezTo>
                    <a:pt x="509" y="6260"/>
                    <a:pt x="510" y="6260"/>
                    <a:pt x="510" y="6259"/>
                  </a:cubicBezTo>
                  <a:cubicBezTo>
                    <a:pt x="526" y="6254"/>
                    <a:pt x="539" y="6251"/>
                    <a:pt x="549" y="6251"/>
                  </a:cubicBezTo>
                  <a:cubicBezTo>
                    <a:pt x="572" y="6251"/>
                    <a:pt x="583" y="6263"/>
                    <a:pt x="590" y="6287"/>
                  </a:cubicBezTo>
                  <a:cubicBezTo>
                    <a:pt x="599" y="6303"/>
                    <a:pt x="609" y="6313"/>
                    <a:pt x="621" y="6313"/>
                  </a:cubicBezTo>
                  <a:cubicBezTo>
                    <a:pt x="625" y="6313"/>
                    <a:pt x="628" y="6312"/>
                    <a:pt x="632" y="6311"/>
                  </a:cubicBezTo>
                  <a:cubicBezTo>
                    <a:pt x="634" y="6310"/>
                    <a:pt x="637" y="6310"/>
                    <a:pt x="640" y="6310"/>
                  </a:cubicBezTo>
                  <a:cubicBezTo>
                    <a:pt x="648" y="6310"/>
                    <a:pt x="657" y="6314"/>
                    <a:pt x="659" y="6325"/>
                  </a:cubicBezTo>
                  <a:cubicBezTo>
                    <a:pt x="659" y="6337"/>
                    <a:pt x="670" y="6347"/>
                    <a:pt x="680" y="6347"/>
                  </a:cubicBezTo>
                  <a:cubicBezTo>
                    <a:pt x="681" y="6347"/>
                    <a:pt x="683" y="6346"/>
                    <a:pt x="684" y="6346"/>
                  </a:cubicBezTo>
                  <a:cubicBezTo>
                    <a:pt x="694" y="6346"/>
                    <a:pt x="708" y="6353"/>
                    <a:pt x="712" y="6363"/>
                  </a:cubicBezTo>
                  <a:cubicBezTo>
                    <a:pt x="718" y="6377"/>
                    <a:pt x="691" y="6391"/>
                    <a:pt x="643" y="6398"/>
                  </a:cubicBezTo>
                  <a:cubicBezTo>
                    <a:pt x="576" y="6408"/>
                    <a:pt x="569" y="6412"/>
                    <a:pt x="590" y="6443"/>
                  </a:cubicBezTo>
                  <a:cubicBezTo>
                    <a:pt x="599" y="6455"/>
                    <a:pt x="606" y="6463"/>
                    <a:pt x="610" y="6463"/>
                  </a:cubicBezTo>
                  <a:cubicBezTo>
                    <a:pt x="613" y="6463"/>
                    <a:pt x="614" y="6460"/>
                    <a:pt x="614" y="6453"/>
                  </a:cubicBezTo>
                  <a:cubicBezTo>
                    <a:pt x="614" y="6439"/>
                    <a:pt x="628" y="6426"/>
                    <a:pt x="649" y="6418"/>
                  </a:cubicBezTo>
                  <a:cubicBezTo>
                    <a:pt x="652" y="6418"/>
                    <a:pt x="655" y="6418"/>
                    <a:pt x="658" y="6418"/>
                  </a:cubicBezTo>
                  <a:cubicBezTo>
                    <a:pt x="671" y="6418"/>
                    <a:pt x="679" y="6424"/>
                    <a:pt x="673" y="6436"/>
                  </a:cubicBezTo>
                  <a:cubicBezTo>
                    <a:pt x="671" y="6444"/>
                    <a:pt x="674" y="6452"/>
                    <a:pt x="679" y="6452"/>
                  </a:cubicBezTo>
                  <a:cubicBezTo>
                    <a:pt x="681" y="6452"/>
                    <a:pt x="682" y="6452"/>
                    <a:pt x="684" y="6450"/>
                  </a:cubicBezTo>
                  <a:cubicBezTo>
                    <a:pt x="704" y="6442"/>
                    <a:pt x="719" y="6438"/>
                    <a:pt x="731" y="6438"/>
                  </a:cubicBezTo>
                  <a:cubicBezTo>
                    <a:pt x="751" y="6438"/>
                    <a:pt x="760" y="6449"/>
                    <a:pt x="760" y="6471"/>
                  </a:cubicBezTo>
                  <a:cubicBezTo>
                    <a:pt x="760" y="6506"/>
                    <a:pt x="794" y="6532"/>
                    <a:pt x="829" y="6532"/>
                  </a:cubicBezTo>
                  <a:cubicBezTo>
                    <a:pt x="842" y="6532"/>
                    <a:pt x="856" y="6528"/>
                    <a:pt x="867" y="6519"/>
                  </a:cubicBezTo>
                  <a:cubicBezTo>
                    <a:pt x="875" y="6515"/>
                    <a:pt x="884" y="6512"/>
                    <a:pt x="892" y="6512"/>
                  </a:cubicBezTo>
                  <a:cubicBezTo>
                    <a:pt x="900" y="6512"/>
                    <a:pt x="907" y="6515"/>
                    <a:pt x="909" y="6523"/>
                  </a:cubicBezTo>
                  <a:cubicBezTo>
                    <a:pt x="913" y="6533"/>
                    <a:pt x="888" y="6551"/>
                    <a:pt x="861" y="6557"/>
                  </a:cubicBezTo>
                  <a:cubicBezTo>
                    <a:pt x="795" y="6575"/>
                    <a:pt x="795" y="6592"/>
                    <a:pt x="861" y="6613"/>
                  </a:cubicBezTo>
                  <a:cubicBezTo>
                    <a:pt x="885" y="6623"/>
                    <a:pt x="896" y="6634"/>
                    <a:pt x="878" y="6637"/>
                  </a:cubicBezTo>
                  <a:cubicBezTo>
                    <a:pt x="864" y="6641"/>
                    <a:pt x="826" y="6662"/>
                    <a:pt x="798" y="6682"/>
                  </a:cubicBezTo>
                  <a:cubicBezTo>
                    <a:pt x="747" y="6717"/>
                    <a:pt x="747" y="6721"/>
                    <a:pt x="792" y="6724"/>
                  </a:cubicBezTo>
                  <a:cubicBezTo>
                    <a:pt x="794" y="6724"/>
                    <a:pt x="797" y="6724"/>
                    <a:pt x="800" y="6724"/>
                  </a:cubicBezTo>
                  <a:cubicBezTo>
                    <a:pt x="849" y="6724"/>
                    <a:pt x="898" y="6699"/>
                    <a:pt x="875" y="6682"/>
                  </a:cubicBezTo>
                  <a:cubicBezTo>
                    <a:pt x="855" y="6666"/>
                    <a:pt x="936" y="6599"/>
                    <a:pt x="974" y="6599"/>
                  </a:cubicBezTo>
                  <a:cubicBezTo>
                    <a:pt x="976" y="6599"/>
                    <a:pt x="977" y="6599"/>
                    <a:pt x="979" y="6599"/>
                  </a:cubicBezTo>
                  <a:cubicBezTo>
                    <a:pt x="996" y="6602"/>
                    <a:pt x="1006" y="6617"/>
                    <a:pt x="1003" y="6627"/>
                  </a:cubicBezTo>
                  <a:cubicBezTo>
                    <a:pt x="1000" y="6637"/>
                    <a:pt x="1010" y="6651"/>
                    <a:pt x="1024" y="6655"/>
                  </a:cubicBezTo>
                  <a:cubicBezTo>
                    <a:pt x="1069" y="6665"/>
                    <a:pt x="1062" y="6697"/>
                    <a:pt x="1017" y="6697"/>
                  </a:cubicBezTo>
                  <a:cubicBezTo>
                    <a:pt x="989" y="6697"/>
                    <a:pt x="1000" y="6703"/>
                    <a:pt x="1045" y="6721"/>
                  </a:cubicBezTo>
                  <a:cubicBezTo>
                    <a:pt x="1083" y="6734"/>
                    <a:pt x="1121" y="6745"/>
                    <a:pt x="1131" y="6745"/>
                  </a:cubicBezTo>
                  <a:cubicBezTo>
                    <a:pt x="1132" y="6744"/>
                    <a:pt x="1133" y="6744"/>
                    <a:pt x="1134" y="6744"/>
                  </a:cubicBezTo>
                  <a:cubicBezTo>
                    <a:pt x="1141" y="6744"/>
                    <a:pt x="1152" y="6757"/>
                    <a:pt x="1155" y="6772"/>
                  </a:cubicBezTo>
                  <a:cubicBezTo>
                    <a:pt x="1162" y="6785"/>
                    <a:pt x="1183" y="6801"/>
                    <a:pt x="1203" y="6801"/>
                  </a:cubicBezTo>
                  <a:cubicBezTo>
                    <a:pt x="1204" y="6801"/>
                    <a:pt x="1206" y="6801"/>
                    <a:pt x="1208" y="6801"/>
                  </a:cubicBezTo>
                  <a:cubicBezTo>
                    <a:pt x="1256" y="6801"/>
                    <a:pt x="1284" y="6863"/>
                    <a:pt x="1267" y="6921"/>
                  </a:cubicBezTo>
                  <a:cubicBezTo>
                    <a:pt x="1261" y="6936"/>
                    <a:pt x="1260" y="6943"/>
                    <a:pt x="1266" y="6943"/>
                  </a:cubicBezTo>
                  <a:cubicBezTo>
                    <a:pt x="1270" y="6943"/>
                    <a:pt x="1277" y="6939"/>
                    <a:pt x="1288" y="6932"/>
                  </a:cubicBezTo>
                  <a:cubicBezTo>
                    <a:pt x="1300" y="6924"/>
                    <a:pt x="1310" y="6919"/>
                    <a:pt x="1317" y="6919"/>
                  </a:cubicBezTo>
                  <a:cubicBezTo>
                    <a:pt x="1321" y="6919"/>
                    <a:pt x="1324" y="6921"/>
                    <a:pt x="1325" y="6926"/>
                  </a:cubicBezTo>
                  <a:cubicBezTo>
                    <a:pt x="1334" y="6948"/>
                    <a:pt x="1289" y="6976"/>
                    <a:pt x="1264" y="6976"/>
                  </a:cubicBezTo>
                  <a:cubicBezTo>
                    <a:pt x="1257" y="6976"/>
                    <a:pt x="1252" y="6975"/>
                    <a:pt x="1250" y="6970"/>
                  </a:cubicBezTo>
                  <a:cubicBezTo>
                    <a:pt x="1246" y="6967"/>
                    <a:pt x="1240" y="6966"/>
                    <a:pt x="1231" y="6966"/>
                  </a:cubicBezTo>
                  <a:cubicBezTo>
                    <a:pt x="1212" y="6966"/>
                    <a:pt x="1181" y="6974"/>
                    <a:pt x="1145" y="6988"/>
                  </a:cubicBezTo>
                  <a:cubicBezTo>
                    <a:pt x="1058" y="7023"/>
                    <a:pt x="1024" y="7049"/>
                    <a:pt x="1050" y="7049"/>
                  </a:cubicBezTo>
                  <a:cubicBezTo>
                    <a:pt x="1062" y="7049"/>
                    <a:pt x="1088" y="7043"/>
                    <a:pt x="1128" y="7030"/>
                  </a:cubicBezTo>
                  <a:cubicBezTo>
                    <a:pt x="1184" y="7011"/>
                    <a:pt x="1222" y="7001"/>
                    <a:pt x="1245" y="7001"/>
                  </a:cubicBezTo>
                  <a:cubicBezTo>
                    <a:pt x="1273" y="7001"/>
                    <a:pt x="1277" y="7016"/>
                    <a:pt x="1260" y="7046"/>
                  </a:cubicBezTo>
                  <a:cubicBezTo>
                    <a:pt x="1239" y="7085"/>
                    <a:pt x="1246" y="7092"/>
                    <a:pt x="1315" y="7123"/>
                  </a:cubicBezTo>
                  <a:cubicBezTo>
                    <a:pt x="1345" y="7139"/>
                    <a:pt x="1384" y="7149"/>
                    <a:pt x="1409" y="7149"/>
                  </a:cubicBezTo>
                  <a:cubicBezTo>
                    <a:pt x="1416" y="7149"/>
                    <a:pt x="1422" y="7149"/>
                    <a:pt x="1426" y="7147"/>
                  </a:cubicBezTo>
                  <a:cubicBezTo>
                    <a:pt x="1434" y="7143"/>
                    <a:pt x="1446" y="7141"/>
                    <a:pt x="1459" y="7141"/>
                  </a:cubicBezTo>
                  <a:cubicBezTo>
                    <a:pt x="1480" y="7141"/>
                    <a:pt x="1505" y="7146"/>
                    <a:pt x="1527" y="7155"/>
                  </a:cubicBezTo>
                  <a:cubicBezTo>
                    <a:pt x="1560" y="7169"/>
                    <a:pt x="1572" y="7179"/>
                    <a:pt x="1558" y="7179"/>
                  </a:cubicBezTo>
                  <a:cubicBezTo>
                    <a:pt x="1556" y="7179"/>
                    <a:pt x="1554" y="7179"/>
                    <a:pt x="1551" y="7179"/>
                  </a:cubicBezTo>
                  <a:cubicBezTo>
                    <a:pt x="1523" y="7179"/>
                    <a:pt x="1509" y="7192"/>
                    <a:pt x="1509" y="7224"/>
                  </a:cubicBezTo>
                  <a:cubicBezTo>
                    <a:pt x="1509" y="7246"/>
                    <a:pt x="1501" y="7262"/>
                    <a:pt x="1486" y="7262"/>
                  </a:cubicBezTo>
                  <a:cubicBezTo>
                    <a:pt x="1485" y="7262"/>
                    <a:pt x="1483" y="7262"/>
                    <a:pt x="1482" y="7262"/>
                  </a:cubicBezTo>
                  <a:cubicBezTo>
                    <a:pt x="1479" y="7261"/>
                    <a:pt x="1477" y="7261"/>
                    <a:pt x="1475" y="7261"/>
                  </a:cubicBezTo>
                  <a:cubicBezTo>
                    <a:pt x="1464" y="7261"/>
                    <a:pt x="1458" y="7266"/>
                    <a:pt x="1461" y="7272"/>
                  </a:cubicBezTo>
                  <a:cubicBezTo>
                    <a:pt x="1464" y="7286"/>
                    <a:pt x="1464" y="7307"/>
                    <a:pt x="1461" y="7324"/>
                  </a:cubicBezTo>
                  <a:cubicBezTo>
                    <a:pt x="1461" y="7340"/>
                    <a:pt x="1463" y="7347"/>
                    <a:pt x="1471" y="7347"/>
                  </a:cubicBezTo>
                  <a:cubicBezTo>
                    <a:pt x="1477" y="7347"/>
                    <a:pt x="1486" y="7344"/>
                    <a:pt x="1499" y="7338"/>
                  </a:cubicBezTo>
                  <a:cubicBezTo>
                    <a:pt x="1505" y="7335"/>
                    <a:pt x="1513" y="7333"/>
                    <a:pt x="1523" y="7333"/>
                  </a:cubicBezTo>
                  <a:cubicBezTo>
                    <a:pt x="1602" y="7333"/>
                    <a:pt x="1793" y="7422"/>
                    <a:pt x="1762" y="7453"/>
                  </a:cubicBezTo>
                  <a:cubicBezTo>
                    <a:pt x="1735" y="7481"/>
                    <a:pt x="1769" y="7518"/>
                    <a:pt x="1806" y="7518"/>
                  </a:cubicBezTo>
                  <a:cubicBezTo>
                    <a:pt x="1815" y="7518"/>
                    <a:pt x="1824" y="7516"/>
                    <a:pt x="1832" y="7512"/>
                  </a:cubicBezTo>
                  <a:cubicBezTo>
                    <a:pt x="1846" y="7503"/>
                    <a:pt x="1856" y="7499"/>
                    <a:pt x="1861" y="7499"/>
                  </a:cubicBezTo>
                  <a:cubicBezTo>
                    <a:pt x="1866" y="7499"/>
                    <a:pt x="1867" y="7503"/>
                    <a:pt x="1863" y="7512"/>
                  </a:cubicBezTo>
                  <a:cubicBezTo>
                    <a:pt x="1860" y="7525"/>
                    <a:pt x="1871" y="7550"/>
                    <a:pt x="1887" y="7560"/>
                  </a:cubicBezTo>
                  <a:cubicBezTo>
                    <a:pt x="1905" y="7571"/>
                    <a:pt x="1922" y="7602"/>
                    <a:pt x="1926" y="7633"/>
                  </a:cubicBezTo>
                  <a:cubicBezTo>
                    <a:pt x="1929" y="7662"/>
                    <a:pt x="1938" y="7685"/>
                    <a:pt x="1951" y="7685"/>
                  </a:cubicBezTo>
                  <a:cubicBezTo>
                    <a:pt x="1952" y="7685"/>
                    <a:pt x="1953" y="7685"/>
                    <a:pt x="1954" y="7685"/>
                  </a:cubicBezTo>
                  <a:cubicBezTo>
                    <a:pt x="1956" y="7684"/>
                    <a:pt x="1957" y="7684"/>
                    <a:pt x="1959" y="7684"/>
                  </a:cubicBezTo>
                  <a:cubicBezTo>
                    <a:pt x="1970" y="7684"/>
                    <a:pt x="1979" y="7694"/>
                    <a:pt x="1985" y="7709"/>
                  </a:cubicBezTo>
                  <a:cubicBezTo>
                    <a:pt x="1988" y="7723"/>
                    <a:pt x="1985" y="7741"/>
                    <a:pt x="1971" y="7744"/>
                  </a:cubicBezTo>
                  <a:cubicBezTo>
                    <a:pt x="1961" y="7747"/>
                    <a:pt x="1954" y="7765"/>
                    <a:pt x="1961" y="7782"/>
                  </a:cubicBezTo>
                  <a:cubicBezTo>
                    <a:pt x="1974" y="7833"/>
                    <a:pt x="2120" y="7973"/>
                    <a:pt x="2156" y="7973"/>
                  </a:cubicBezTo>
                  <a:cubicBezTo>
                    <a:pt x="2156" y="7973"/>
                    <a:pt x="2157" y="7973"/>
                    <a:pt x="2158" y="7973"/>
                  </a:cubicBezTo>
                  <a:cubicBezTo>
                    <a:pt x="2159" y="7973"/>
                    <a:pt x="2160" y="7973"/>
                    <a:pt x="2162" y="7973"/>
                  </a:cubicBezTo>
                  <a:cubicBezTo>
                    <a:pt x="2176" y="7973"/>
                    <a:pt x="2197" y="7989"/>
                    <a:pt x="2210" y="8011"/>
                  </a:cubicBezTo>
                  <a:cubicBezTo>
                    <a:pt x="2224" y="8031"/>
                    <a:pt x="2236" y="8041"/>
                    <a:pt x="2252" y="8041"/>
                  </a:cubicBezTo>
                  <a:cubicBezTo>
                    <a:pt x="2261" y="8041"/>
                    <a:pt x="2271" y="8038"/>
                    <a:pt x="2283" y="8032"/>
                  </a:cubicBezTo>
                  <a:cubicBezTo>
                    <a:pt x="2296" y="8025"/>
                    <a:pt x="2305" y="8021"/>
                    <a:pt x="2311" y="8021"/>
                  </a:cubicBezTo>
                  <a:cubicBezTo>
                    <a:pt x="2320" y="8021"/>
                    <a:pt x="2323" y="8029"/>
                    <a:pt x="2321" y="8045"/>
                  </a:cubicBezTo>
                  <a:cubicBezTo>
                    <a:pt x="2318" y="8064"/>
                    <a:pt x="2325" y="8073"/>
                    <a:pt x="2336" y="8073"/>
                  </a:cubicBezTo>
                  <a:cubicBezTo>
                    <a:pt x="2352" y="8073"/>
                    <a:pt x="2376" y="8054"/>
                    <a:pt x="2391" y="8021"/>
                  </a:cubicBezTo>
                  <a:cubicBezTo>
                    <a:pt x="2400" y="8001"/>
                    <a:pt x="2405" y="7991"/>
                    <a:pt x="2414" y="7991"/>
                  </a:cubicBezTo>
                  <a:cubicBezTo>
                    <a:pt x="2422" y="7991"/>
                    <a:pt x="2432" y="7998"/>
                    <a:pt x="2449" y="8011"/>
                  </a:cubicBezTo>
                  <a:cubicBezTo>
                    <a:pt x="2466" y="8023"/>
                    <a:pt x="2482" y="8029"/>
                    <a:pt x="2502" y="8029"/>
                  </a:cubicBezTo>
                  <a:cubicBezTo>
                    <a:pt x="2524" y="8029"/>
                    <a:pt x="2549" y="8022"/>
                    <a:pt x="2585" y="8008"/>
                  </a:cubicBezTo>
                  <a:cubicBezTo>
                    <a:pt x="2621" y="7995"/>
                    <a:pt x="2655" y="7988"/>
                    <a:pt x="2670" y="7988"/>
                  </a:cubicBezTo>
                  <a:cubicBezTo>
                    <a:pt x="2675" y="7988"/>
                    <a:pt x="2678" y="7989"/>
                    <a:pt x="2678" y="7990"/>
                  </a:cubicBezTo>
                  <a:cubicBezTo>
                    <a:pt x="2679" y="7992"/>
                    <a:pt x="2684" y="7993"/>
                    <a:pt x="2691" y="7993"/>
                  </a:cubicBezTo>
                  <a:cubicBezTo>
                    <a:pt x="2713" y="7993"/>
                    <a:pt x="2759" y="7986"/>
                    <a:pt x="2811" y="7973"/>
                  </a:cubicBezTo>
                  <a:cubicBezTo>
                    <a:pt x="2865" y="7960"/>
                    <a:pt x="2917" y="7953"/>
                    <a:pt x="2947" y="7953"/>
                  </a:cubicBezTo>
                  <a:cubicBezTo>
                    <a:pt x="2958" y="7953"/>
                    <a:pt x="2965" y="7954"/>
                    <a:pt x="2970" y="7956"/>
                  </a:cubicBezTo>
                  <a:cubicBezTo>
                    <a:pt x="2976" y="7960"/>
                    <a:pt x="2988" y="7962"/>
                    <a:pt x="3003" y="7962"/>
                  </a:cubicBezTo>
                  <a:cubicBezTo>
                    <a:pt x="3025" y="7962"/>
                    <a:pt x="3054" y="7958"/>
                    <a:pt x="3078" y="7952"/>
                  </a:cubicBezTo>
                  <a:cubicBezTo>
                    <a:pt x="3123" y="7941"/>
                    <a:pt x="3237" y="7925"/>
                    <a:pt x="3334" y="7917"/>
                  </a:cubicBezTo>
                  <a:cubicBezTo>
                    <a:pt x="3432" y="7907"/>
                    <a:pt x="3557" y="7890"/>
                    <a:pt x="3612" y="7876"/>
                  </a:cubicBezTo>
                  <a:cubicBezTo>
                    <a:pt x="3684" y="7859"/>
                    <a:pt x="3808" y="7848"/>
                    <a:pt x="3904" y="7848"/>
                  </a:cubicBezTo>
                  <a:cubicBezTo>
                    <a:pt x="3966" y="7848"/>
                    <a:pt x="4016" y="7853"/>
                    <a:pt x="4036" y="7862"/>
                  </a:cubicBezTo>
                  <a:cubicBezTo>
                    <a:pt x="4052" y="7872"/>
                    <a:pt x="4084" y="7907"/>
                    <a:pt x="4105" y="7941"/>
                  </a:cubicBezTo>
                  <a:cubicBezTo>
                    <a:pt x="4125" y="7980"/>
                    <a:pt x="4146" y="8011"/>
                    <a:pt x="4156" y="8021"/>
                  </a:cubicBezTo>
                  <a:cubicBezTo>
                    <a:pt x="4167" y="8029"/>
                    <a:pt x="4164" y="8035"/>
                    <a:pt x="4146" y="8039"/>
                  </a:cubicBezTo>
                  <a:cubicBezTo>
                    <a:pt x="4111" y="8050"/>
                    <a:pt x="4170" y="8143"/>
                    <a:pt x="4233" y="8167"/>
                  </a:cubicBezTo>
                  <a:cubicBezTo>
                    <a:pt x="4268" y="8181"/>
                    <a:pt x="4285" y="8212"/>
                    <a:pt x="4299" y="8274"/>
                  </a:cubicBezTo>
                  <a:cubicBezTo>
                    <a:pt x="4312" y="8318"/>
                    <a:pt x="4329" y="8355"/>
                    <a:pt x="4339" y="8355"/>
                  </a:cubicBezTo>
                  <a:cubicBezTo>
                    <a:pt x="4339" y="8355"/>
                    <a:pt x="4340" y="8354"/>
                    <a:pt x="4340" y="8354"/>
                  </a:cubicBezTo>
                  <a:cubicBezTo>
                    <a:pt x="4341" y="8354"/>
                    <a:pt x="4342" y="8354"/>
                    <a:pt x="4342" y="8354"/>
                  </a:cubicBezTo>
                  <a:cubicBezTo>
                    <a:pt x="4353" y="8354"/>
                    <a:pt x="4365" y="8377"/>
                    <a:pt x="4369" y="8407"/>
                  </a:cubicBezTo>
                  <a:cubicBezTo>
                    <a:pt x="4382" y="8493"/>
                    <a:pt x="4438" y="8732"/>
                    <a:pt x="4469" y="8847"/>
                  </a:cubicBezTo>
                  <a:cubicBezTo>
                    <a:pt x="4489" y="8916"/>
                    <a:pt x="4489" y="8955"/>
                    <a:pt x="4473" y="8958"/>
                  </a:cubicBezTo>
                  <a:cubicBezTo>
                    <a:pt x="4424" y="8972"/>
                    <a:pt x="4427" y="9014"/>
                    <a:pt x="4479" y="9041"/>
                  </a:cubicBezTo>
                  <a:cubicBezTo>
                    <a:pt x="4503" y="9055"/>
                    <a:pt x="4524" y="9083"/>
                    <a:pt x="4524" y="9097"/>
                  </a:cubicBezTo>
                  <a:cubicBezTo>
                    <a:pt x="4524" y="9115"/>
                    <a:pt x="4559" y="9177"/>
                    <a:pt x="4601" y="9239"/>
                  </a:cubicBezTo>
                  <a:cubicBezTo>
                    <a:pt x="4646" y="9302"/>
                    <a:pt x="4673" y="9354"/>
                    <a:pt x="4667" y="9357"/>
                  </a:cubicBezTo>
                  <a:cubicBezTo>
                    <a:pt x="4660" y="9361"/>
                    <a:pt x="4677" y="9364"/>
                    <a:pt x="4708" y="9368"/>
                  </a:cubicBezTo>
                  <a:cubicBezTo>
                    <a:pt x="4771" y="9371"/>
                    <a:pt x="4812" y="9454"/>
                    <a:pt x="4767" y="9486"/>
                  </a:cubicBezTo>
                  <a:cubicBezTo>
                    <a:pt x="4753" y="9493"/>
                    <a:pt x="4774" y="9503"/>
                    <a:pt x="4812" y="9507"/>
                  </a:cubicBezTo>
                  <a:cubicBezTo>
                    <a:pt x="4851" y="9510"/>
                    <a:pt x="4882" y="9520"/>
                    <a:pt x="4885" y="9534"/>
                  </a:cubicBezTo>
                  <a:cubicBezTo>
                    <a:pt x="4889" y="9544"/>
                    <a:pt x="4937" y="9576"/>
                    <a:pt x="4993" y="9600"/>
                  </a:cubicBezTo>
                  <a:cubicBezTo>
                    <a:pt x="5048" y="9627"/>
                    <a:pt x="5097" y="9659"/>
                    <a:pt x="5101" y="9669"/>
                  </a:cubicBezTo>
                  <a:cubicBezTo>
                    <a:pt x="5103" y="9678"/>
                    <a:pt x="5111" y="9687"/>
                    <a:pt x="5120" y="9687"/>
                  </a:cubicBezTo>
                  <a:cubicBezTo>
                    <a:pt x="5122" y="9687"/>
                    <a:pt x="5123" y="9687"/>
                    <a:pt x="5125" y="9687"/>
                  </a:cubicBezTo>
                  <a:cubicBezTo>
                    <a:pt x="5125" y="9686"/>
                    <a:pt x="5126" y="9686"/>
                    <a:pt x="5127" y="9686"/>
                  </a:cubicBezTo>
                  <a:cubicBezTo>
                    <a:pt x="5139" y="9686"/>
                    <a:pt x="5184" y="9702"/>
                    <a:pt x="5229" y="9722"/>
                  </a:cubicBezTo>
                  <a:cubicBezTo>
                    <a:pt x="5277" y="9739"/>
                    <a:pt x="5336" y="9760"/>
                    <a:pt x="5357" y="9760"/>
                  </a:cubicBezTo>
                  <a:cubicBezTo>
                    <a:pt x="5419" y="9767"/>
                    <a:pt x="5413" y="9805"/>
                    <a:pt x="5347" y="9822"/>
                  </a:cubicBezTo>
                  <a:cubicBezTo>
                    <a:pt x="5280" y="9840"/>
                    <a:pt x="5197" y="9909"/>
                    <a:pt x="5208" y="9944"/>
                  </a:cubicBezTo>
                  <a:cubicBezTo>
                    <a:pt x="5210" y="9950"/>
                    <a:pt x="5222" y="9954"/>
                    <a:pt x="5237" y="9954"/>
                  </a:cubicBezTo>
                  <a:cubicBezTo>
                    <a:pt x="5246" y="9954"/>
                    <a:pt x="5255" y="9953"/>
                    <a:pt x="5264" y="9951"/>
                  </a:cubicBezTo>
                  <a:cubicBezTo>
                    <a:pt x="5270" y="9949"/>
                    <a:pt x="5278" y="9948"/>
                    <a:pt x="5286" y="9948"/>
                  </a:cubicBezTo>
                  <a:cubicBezTo>
                    <a:pt x="5308" y="9948"/>
                    <a:pt x="5335" y="9954"/>
                    <a:pt x="5350" y="9965"/>
                  </a:cubicBezTo>
                  <a:cubicBezTo>
                    <a:pt x="5369" y="9976"/>
                    <a:pt x="5392" y="9986"/>
                    <a:pt x="5405" y="9986"/>
                  </a:cubicBezTo>
                  <a:cubicBezTo>
                    <a:pt x="5406" y="9986"/>
                    <a:pt x="5408" y="9986"/>
                    <a:pt x="5409" y="9986"/>
                  </a:cubicBezTo>
                  <a:cubicBezTo>
                    <a:pt x="5419" y="9986"/>
                    <a:pt x="5451" y="9986"/>
                    <a:pt x="5482" y="9992"/>
                  </a:cubicBezTo>
                  <a:cubicBezTo>
                    <a:pt x="5489" y="9994"/>
                    <a:pt x="5501" y="9995"/>
                    <a:pt x="5516" y="9995"/>
                  </a:cubicBezTo>
                  <a:cubicBezTo>
                    <a:pt x="5555" y="9995"/>
                    <a:pt x="5614" y="9989"/>
                    <a:pt x="5669" y="9981"/>
                  </a:cubicBezTo>
                  <a:cubicBezTo>
                    <a:pt x="5794" y="9963"/>
                    <a:pt x="5918" y="9952"/>
                    <a:pt x="5999" y="9952"/>
                  </a:cubicBezTo>
                  <a:cubicBezTo>
                    <a:pt x="6039" y="9952"/>
                    <a:pt x="6068" y="9955"/>
                    <a:pt x="6082" y="9961"/>
                  </a:cubicBezTo>
                  <a:cubicBezTo>
                    <a:pt x="6088" y="9963"/>
                    <a:pt x="6096" y="9963"/>
                    <a:pt x="6106" y="9963"/>
                  </a:cubicBezTo>
                  <a:cubicBezTo>
                    <a:pt x="6135" y="9963"/>
                    <a:pt x="6179" y="9956"/>
                    <a:pt x="6217" y="9944"/>
                  </a:cubicBezTo>
                  <a:cubicBezTo>
                    <a:pt x="6254" y="9933"/>
                    <a:pt x="6279" y="9928"/>
                    <a:pt x="6295" y="9928"/>
                  </a:cubicBezTo>
                  <a:cubicBezTo>
                    <a:pt x="6308" y="9928"/>
                    <a:pt x="6315" y="9932"/>
                    <a:pt x="6315" y="9940"/>
                  </a:cubicBezTo>
                  <a:cubicBezTo>
                    <a:pt x="6315" y="9950"/>
                    <a:pt x="6316" y="9956"/>
                    <a:pt x="6317" y="9956"/>
                  </a:cubicBezTo>
                  <a:cubicBezTo>
                    <a:pt x="6318" y="9956"/>
                    <a:pt x="6318" y="9956"/>
                    <a:pt x="6318" y="9954"/>
                  </a:cubicBezTo>
                  <a:cubicBezTo>
                    <a:pt x="6325" y="9930"/>
                    <a:pt x="6488" y="9909"/>
                    <a:pt x="6644" y="9909"/>
                  </a:cubicBezTo>
                  <a:cubicBezTo>
                    <a:pt x="6713" y="9906"/>
                    <a:pt x="6793" y="9895"/>
                    <a:pt x="6825" y="9881"/>
                  </a:cubicBezTo>
                  <a:cubicBezTo>
                    <a:pt x="6841" y="9872"/>
                    <a:pt x="6855" y="9868"/>
                    <a:pt x="6865" y="9868"/>
                  </a:cubicBezTo>
                  <a:cubicBezTo>
                    <a:pt x="6873" y="9868"/>
                    <a:pt x="6878" y="9871"/>
                    <a:pt x="6880" y="9877"/>
                  </a:cubicBezTo>
                  <a:cubicBezTo>
                    <a:pt x="6883" y="9883"/>
                    <a:pt x="6887" y="9886"/>
                    <a:pt x="6892" y="9886"/>
                  </a:cubicBezTo>
                  <a:cubicBezTo>
                    <a:pt x="6900" y="9886"/>
                    <a:pt x="6912" y="9879"/>
                    <a:pt x="6929" y="9864"/>
                  </a:cubicBezTo>
                  <a:cubicBezTo>
                    <a:pt x="6946" y="9849"/>
                    <a:pt x="6958" y="9842"/>
                    <a:pt x="6972" y="9842"/>
                  </a:cubicBezTo>
                  <a:cubicBezTo>
                    <a:pt x="6984" y="9842"/>
                    <a:pt x="6996" y="9847"/>
                    <a:pt x="7012" y="9856"/>
                  </a:cubicBezTo>
                  <a:cubicBezTo>
                    <a:pt x="7027" y="9867"/>
                    <a:pt x="7039" y="9873"/>
                    <a:pt x="7049" y="9873"/>
                  </a:cubicBezTo>
                  <a:cubicBezTo>
                    <a:pt x="7058" y="9873"/>
                    <a:pt x="7064" y="9868"/>
                    <a:pt x="7067" y="9861"/>
                  </a:cubicBezTo>
                  <a:cubicBezTo>
                    <a:pt x="7071" y="9850"/>
                    <a:pt x="7088" y="9836"/>
                    <a:pt x="7099" y="9832"/>
                  </a:cubicBezTo>
                  <a:cubicBezTo>
                    <a:pt x="7112" y="9832"/>
                    <a:pt x="7220" y="9812"/>
                    <a:pt x="7335" y="9794"/>
                  </a:cubicBezTo>
                  <a:cubicBezTo>
                    <a:pt x="7435" y="9776"/>
                    <a:pt x="7527" y="9766"/>
                    <a:pt x="7555" y="9766"/>
                  </a:cubicBezTo>
                  <a:cubicBezTo>
                    <a:pt x="7559" y="9766"/>
                    <a:pt x="7562" y="9766"/>
                    <a:pt x="7563" y="9767"/>
                  </a:cubicBezTo>
                  <a:cubicBezTo>
                    <a:pt x="7566" y="9769"/>
                    <a:pt x="7574" y="9770"/>
                    <a:pt x="7587" y="9770"/>
                  </a:cubicBezTo>
                  <a:cubicBezTo>
                    <a:pt x="7610" y="9770"/>
                    <a:pt x="7647" y="9766"/>
                    <a:pt x="7685" y="9760"/>
                  </a:cubicBezTo>
                  <a:cubicBezTo>
                    <a:pt x="7822" y="9730"/>
                    <a:pt x="7871" y="9720"/>
                    <a:pt x="7889" y="9720"/>
                  </a:cubicBezTo>
                  <a:cubicBezTo>
                    <a:pt x="7897" y="9720"/>
                    <a:pt x="7899" y="9722"/>
                    <a:pt x="7900" y="9725"/>
                  </a:cubicBezTo>
                  <a:cubicBezTo>
                    <a:pt x="7900" y="9729"/>
                    <a:pt x="7907" y="9730"/>
                    <a:pt x="7917" y="9730"/>
                  </a:cubicBezTo>
                  <a:cubicBezTo>
                    <a:pt x="7924" y="9730"/>
                    <a:pt x="7933" y="9730"/>
                    <a:pt x="7942" y="9728"/>
                  </a:cubicBezTo>
                  <a:cubicBezTo>
                    <a:pt x="7966" y="9725"/>
                    <a:pt x="8039" y="9711"/>
                    <a:pt x="8111" y="9697"/>
                  </a:cubicBezTo>
                  <a:cubicBezTo>
                    <a:pt x="8169" y="9686"/>
                    <a:pt x="8225" y="9679"/>
                    <a:pt x="8250" y="9679"/>
                  </a:cubicBezTo>
                  <a:cubicBezTo>
                    <a:pt x="8255" y="9679"/>
                    <a:pt x="8259" y="9679"/>
                    <a:pt x="8261" y="9680"/>
                  </a:cubicBezTo>
                  <a:cubicBezTo>
                    <a:pt x="8263" y="9680"/>
                    <a:pt x="8265" y="9680"/>
                    <a:pt x="8268" y="9680"/>
                  </a:cubicBezTo>
                  <a:cubicBezTo>
                    <a:pt x="8295" y="9680"/>
                    <a:pt x="8390" y="9667"/>
                    <a:pt x="8490" y="9648"/>
                  </a:cubicBezTo>
                  <a:cubicBezTo>
                    <a:pt x="8591" y="9629"/>
                    <a:pt x="8684" y="9614"/>
                    <a:pt x="8707" y="9614"/>
                  </a:cubicBezTo>
                  <a:cubicBezTo>
                    <a:pt x="8709" y="9614"/>
                    <a:pt x="8711" y="9614"/>
                    <a:pt x="8712" y="9614"/>
                  </a:cubicBezTo>
                  <a:cubicBezTo>
                    <a:pt x="8712" y="9614"/>
                    <a:pt x="8713" y="9614"/>
                    <a:pt x="8715" y="9614"/>
                  </a:cubicBezTo>
                  <a:cubicBezTo>
                    <a:pt x="8738" y="9614"/>
                    <a:pt x="8870" y="9588"/>
                    <a:pt x="9021" y="9558"/>
                  </a:cubicBezTo>
                  <a:cubicBezTo>
                    <a:pt x="9171" y="9526"/>
                    <a:pt x="9305" y="9502"/>
                    <a:pt x="9330" y="9502"/>
                  </a:cubicBezTo>
                  <a:cubicBezTo>
                    <a:pt x="9331" y="9502"/>
                    <a:pt x="9332" y="9502"/>
                    <a:pt x="9333" y="9503"/>
                  </a:cubicBezTo>
                  <a:cubicBezTo>
                    <a:pt x="9344" y="9503"/>
                    <a:pt x="9440" y="9489"/>
                    <a:pt x="9552" y="9465"/>
                  </a:cubicBezTo>
                  <a:cubicBezTo>
                    <a:pt x="9663" y="9444"/>
                    <a:pt x="9832" y="9416"/>
                    <a:pt x="9927" y="9403"/>
                  </a:cubicBezTo>
                  <a:cubicBezTo>
                    <a:pt x="10023" y="9392"/>
                    <a:pt x="10190" y="9361"/>
                    <a:pt x="10294" y="9340"/>
                  </a:cubicBezTo>
                  <a:cubicBezTo>
                    <a:pt x="10398" y="9315"/>
                    <a:pt x="10505" y="9299"/>
                    <a:pt x="10526" y="9299"/>
                  </a:cubicBezTo>
                  <a:cubicBezTo>
                    <a:pt x="10527" y="9299"/>
                    <a:pt x="10528" y="9299"/>
                    <a:pt x="10530" y="9299"/>
                  </a:cubicBezTo>
                  <a:cubicBezTo>
                    <a:pt x="10563" y="9299"/>
                    <a:pt x="10719" y="9268"/>
                    <a:pt x="10891" y="9229"/>
                  </a:cubicBezTo>
                  <a:cubicBezTo>
                    <a:pt x="11080" y="9183"/>
                    <a:pt x="11207" y="9162"/>
                    <a:pt x="11268" y="9162"/>
                  </a:cubicBezTo>
                  <a:cubicBezTo>
                    <a:pt x="11277" y="9162"/>
                    <a:pt x="11284" y="9162"/>
                    <a:pt x="11290" y="9163"/>
                  </a:cubicBezTo>
                  <a:cubicBezTo>
                    <a:pt x="11319" y="9165"/>
                    <a:pt x="11354" y="9168"/>
                    <a:pt x="11378" y="9168"/>
                  </a:cubicBezTo>
                  <a:cubicBezTo>
                    <a:pt x="11387" y="9168"/>
                    <a:pt x="11395" y="9167"/>
                    <a:pt x="11400" y="9166"/>
                  </a:cubicBezTo>
                  <a:cubicBezTo>
                    <a:pt x="11403" y="9165"/>
                    <a:pt x="11406" y="9165"/>
                    <a:pt x="11409" y="9165"/>
                  </a:cubicBezTo>
                  <a:cubicBezTo>
                    <a:pt x="11443" y="9165"/>
                    <a:pt x="11471" y="9219"/>
                    <a:pt x="11435" y="9229"/>
                  </a:cubicBezTo>
                  <a:cubicBezTo>
                    <a:pt x="11432" y="9229"/>
                    <a:pt x="11427" y="9230"/>
                    <a:pt x="11422" y="9230"/>
                  </a:cubicBezTo>
                  <a:cubicBezTo>
                    <a:pt x="11408" y="9230"/>
                    <a:pt x="11388" y="9226"/>
                    <a:pt x="11373" y="9219"/>
                  </a:cubicBezTo>
                  <a:cubicBezTo>
                    <a:pt x="11364" y="9215"/>
                    <a:pt x="11356" y="9213"/>
                    <a:pt x="11351" y="9213"/>
                  </a:cubicBezTo>
                  <a:cubicBezTo>
                    <a:pt x="11346" y="9213"/>
                    <a:pt x="11344" y="9215"/>
                    <a:pt x="11345" y="9219"/>
                  </a:cubicBezTo>
                  <a:cubicBezTo>
                    <a:pt x="11349" y="9229"/>
                    <a:pt x="11366" y="9243"/>
                    <a:pt x="11387" y="9253"/>
                  </a:cubicBezTo>
                  <a:cubicBezTo>
                    <a:pt x="11397" y="9258"/>
                    <a:pt x="11409" y="9261"/>
                    <a:pt x="11428" y="9261"/>
                  </a:cubicBezTo>
                  <a:cubicBezTo>
                    <a:pt x="11471" y="9261"/>
                    <a:pt x="11548" y="9245"/>
                    <a:pt x="11720" y="9201"/>
                  </a:cubicBezTo>
                  <a:cubicBezTo>
                    <a:pt x="11775" y="9189"/>
                    <a:pt x="11823" y="9182"/>
                    <a:pt x="11849" y="9182"/>
                  </a:cubicBezTo>
                  <a:cubicBezTo>
                    <a:pt x="11861" y="9182"/>
                    <a:pt x="11868" y="9184"/>
                    <a:pt x="11869" y="9187"/>
                  </a:cubicBezTo>
                  <a:cubicBezTo>
                    <a:pt x="11871" y="9194"/>
                    <a:pt x="11879" y="9198"/>
                    <a:pt x="11891" y="9198"/>
                  </a:cubicBezTo>
                  <a:cubicBezTo>
                    <a:pt x="11897" y="9198"/>
                    <a:pt x="11903" y="9197"/>
                    <a:pt x="11911" y="9195"/>
                  </a:cubicBezTo>
                  <a:cubicBezTo>
                    <a:pt x="11932" y="9184"/>
                    <a:pt x="12001" y="9174"/>
                    <a:pt x="12066" y="9166"/>
                  </a:cubicBezTo>
                  <a:cubicBezTo>
                    <a:pt x="12133" y="9160"/>
                    <a:pt x="12191" y="9149"/>
                    <a:pt x="12205" y="9142"/>
                  </a:cubicBezTo>
                  <a:cubicBezTo>
                    <a:pt x="12216" y="9139"/>
                    <a:pt x="12247" y="9125"/>
                    <a:pt x="12279" y="9111"/>
                  </a:cubicBezTo>
                  <a:cubicBezTo>
                    <a:pt x="12351" y="9086"/>
                    <a:pt x="12351" y="9086"/>
                    <a:pt x="12313" y="9062"/>
                  </a:cubicBezTo>
                  <a:cubicBezTo>
                    <a:pt x="12289" y="9045"/>
                    <a:pt x="12289" y="9035"/>
                    <a:pt x="12313" y="9020"/>
                  </a:cubicBezTo>
                  <a:cubicBezTo>
                    <a:pt x="12338" y="9003"/>
                    <a:pt x="12425" y="8989"/>
                    <a:pt x="12475" y="8989"/>
                  </a:cubicBezTo>
                  <a:cubicBezTo>
                    <a:pt x="12495" y="8989"/>
                    <a:pt x="12509" y="8991"/>
                    <a:pt x="12511" y="8996"/>
                  </a:cubicBezTo>
                  <a:cubicBezTo>
                    <a:pt x="12511" y="8997"/>
                    <a:pt x="12513" y="8998"/>
                    <a:pt x="12517" y="8998"/>
                  </a:cubicBezTo>
                  <a:cubicBezTo>
                    <a:pt x="12541" y="8998"/>
                    <a:pt x="12630" y="8982"/>
                    <a:pt x="12733" y="8958"/>
                  </a:cubicBezTo>
                  <a:cubicBezTo>
                    <a:pt x="13014" y="8896"/>
                    <a:pt x="13177" y="8865"/>
                    <a:pt x="13299" y="8854"/>
                  </a:cubicBezTo>
                  <a:cubicBezTo>
                    <a:pt x="13350" y="8851"/>
                    <a:pt x="13413" y="8844"/>
                    <a:pt x="13434" y="8841"/>
                  </a:cubicBezTo>
                  <a:cubicBezTo>
                    <a:pt x="13458" y="8841"/>
                    <a:pt x="13486" y="8841"/>
                    <a:pt x="13499" y="8844"/>
                  </a:cubicBezTo>
                  <a:cubicBezTo>
                    <a:pt x="13500" y="8844"/>
                    <a:pt x="13501" y="8844"/>
                    <a:pt x="13503" y="8844"/>
                  </a:cubicBezTo>
                  <a:cubicBezTo>
                    <a:pt x="13529" y="8844"/>
                    <a:pt x="13686" y="8814"/>
                    <a:pt x="13861" y="8774"/>
                  </a:cubicBezTo>
                  <a:cubicBezTo>
                    <a:pt x="14055" y="8732"/>
                    <a:pt x="14252" y="8698"/>
                    <a:pt x="14335" y="8698"/>
                  </a:cubicBezTo>
                  <a:cubicBezTo>
                    <a:pt x="14415" y="8695"/>
                    <a:pt x="14506" y="8691"/>
                    <a:pt x="14537" y="8691"/>
                  </a:cubicBezTo>
                  <a:cubicBezTo>
                    <a:pt x="14564" y="8691"/>
                    <a:pt x="14603" y="8702"/>
                    <a:pt x="14614" y="8712"/>
                  </a:cubicBezTo>
                  <a:cubicBezTo>
                    <a:pt x="14621" y="8722"/>
                    <a:pt x="14640" y="8728"/>
                    <a:pt x="14658" y="8728"/>
                  </a:cubicBezTo>
                  <a:cubicBezTo>
                    <a:pt x="14664" y="8728"/>
                    <a:pt x="14670" y="8727"/>
                    <a:pt x="14676" y="8726"/>
                  </a:cubicBezTo>
                  <a:cubicBezTo>
                    <a:pt x="14703" y="8719"/>
                    <a:pt x="14710" y="8708"/>
                    <a:pt x="14700" y="8698"/>
                  </a:cubicBezTo>
                  <a:cubicBezTo>
                    <a:pt x="14665" y="8670"/>
                    <a:pt x="14998" y="8625"/>
                    <a:pt x="15352" y="8607"/>
                  </a:cubicBezTo>
                  <a:cubicBezTo>
                    <a:pt x="15443" y="8604"/>
                    <a:pt x="15536" y="8597"/>
                    <a:pt x="15564" y="8594"/>
                  </a:cubicBezTo>
                  <a:cubicBezTo>
                    <a:pt x="15567" y="8594"/>
                    <a:pt x="15570" y="8594"/>
                    <a:pt x="15573" y="8594"/>
                  </a:cubicBezTo>
                  <a:cubicBezTo>
                    <a:pt x="15595" y="8594"/>
                    <a:pt x="15617" y="8603"/>
                    <a:pt x="15626" y="8618"/>
                  </a:cubicBezTo>
                  <a:cubicBezTo>
                    <a:pt x="15636" y="8634"/>
                    <a:pt x="15648" y="8646"/>
                    <a:pt x="15658" y="8646"/>
                  </a:cubicBezTo>
                  <a:cubicBezTo>
                    <a:pt x="15659" y="8646"/>
                    <a:pt x="15660" y="8646"/>
                    <a:pt x="15661" y="8646"/>
                  </a:cubicBezTo>
                  <a:cubicBezTo>
                    <a:pt x="15693" y="8642"/>
                    <a:pt x="15752" y="8640"/>
                    <a:pt x="15812" y="8640"/>
                  </a:cubicBezTo>
                  <a:cubicBezTo>
                    <a:pt x="15906" y="8640"/>
                    <a:pt x="16002" y="8645"/>
                    <a:pt x="16005" y="8653"/>
                  </a:cubicBezTo>
                  <a:cubicBezTo>
                    <a:pt x="16008" y="8660"/>
                    <a:pt x="16001" y="8667"/>
                    <a:pt x="15994" y="8670"/>
                  </a:cubicBezTo>
                  <a:cubicBezTo>
                    <a:pt x="15974" y="8678"/>
                    <a:pt x="15860" y="8683"/>
                    <a:pt x="15764" y="8683"/>
                  </a:cubicBezTo>
                  <a:cubicBezTo>
                    <a:pt x="15690" y="8683"/>
                    <a:pt x="15628" y="8680"/>
                    <a:pt x="15626" y="8674"/>
                  </a:cubicBezTo>
                  <a:cubicBezTo>
                    <a:pt x="15624" y="8670"/>
                    <a:pt x="15617" y="8668"/>
                    <a:pt x="15608" y="8668"/>
                  </a:cubicBezTo>
                  <a:cubicBezTo>
                    <a:pt x="15598" y="8668"/>
                    <a:pt x="15585" y="8670"/>
                    <a:pt x="15571" y="8674"/>
                  </a:cubicBezTo>
                  <a:cubicBezTo>
                    <a:pt x="15464" y="8704"/>
                    <a:pt x="15174" y="8753"/>
                    <a:pt x="15116" y="8753"/>
                  </a:cubicBezTo>
                  <a:cubicBezTo>
                    <a:pt x="15113" y="8753"/>
                    <a:pt x="15111" y="8753"/>
                    <a:pt x="15110" y="8753"/>
                  </a:cubicBezTo>
                  <a:cubicBezTo>
                    <a:pt x="15104" y="8753"/>
                    <a:pt x="15099" y="8752"/>
                    <a:pt x="15095" y="8752"/>
                  </a:cubicBezTo>
                  <a:cubicBezTo>
                    <a:pt x="15073" y="8752"/>
                    <a:pt x="15070" y="8759"/>
                    <a:pt x="15078" y="8771"/>
                  </a:cubicBezTo>
                  <a:cubicBezTo>
                    <a:pt x="15087" y="8782"/>
                    <a:pt x="15108" y="8789"/>
                    <a:pt x="15128" y="8789"/>
                  </a:cubicBezTo>
                  <a:cubicBezTo>
                    <a:pt x="15132" y="8789"/>
                    <a:pt x="15136" y="8789"/>
                    <a:pt x="15141" y="8788"/>
                  </a:cubicBezTo>
                  <a:cubicBezTo>
                    <a:pt x="15168" y="8788"/>
                    <a:pt x="15231" y="8778"/>
                    <a:pt x="15280" y="8774"/>
                  </a:cubicBezTo>
                  <a:cubicBezTo>
                    <a:pt x="15331" y="8767"/>
                    <a:pt x="15432" y="8761"/>
                    <a:pt x="15509" y="8761"/>
                  </a:cubicBezTo>
                  <a:cubicBezTo>
                    <a:pt x="15581" y="8757"/>
                    <a:pt x="15672" y="8750"/>
                    <a:pt x="15713" y="8740"/>
                  </a:cubicBezTo>
                  <a:cubicBezTo>
                    <a:pt x="15731" y="8736"/>
                    <a:pt x="15748" y="8733"/>
                    <a:pt x="15763" y="8733"/>
                  </a:cubicBezTo>
                  <a:cubicBezTo>
                    <a:pt x="15785" y="8733"/>
                    <a:pt x="15802" y="8738"/>
                    <a:pt x="15810" y="8747"/>
                  </a:cubicBezTo>
                  <a:cubicBezTo>
                    <a:pt x="15817" y="8758"/>
                    <a:pt x="15829" y="8763"/>
                    <a:pt x="15840" y="8763"/>
                  </a:cubicBezTo>
                  <a:cubicBezTo>
                    <a:pt x="15847" y="8763"/>
                    <a:pt x="15854" y="8761"/>
                    <a:pt x="15859" y="8757"/>
                  </a:cubicBezTo>
                  <a:cubicBezTo>
                    <a:pt x="15876" y="8746"/>
                    <a:pt x="15925" y="8741"/>
                    <a:pt x="15979" y="8741"/>
                  </a:cubicBezTo>
                  <a:cubicBezTo>
                    <a:pt x="16056" y="8741"/>
                    <a:pt x="16143" y="8751"/>
                    <a:pt x="16157" y="8767"/>
                  </a:cubicBezTo>
                  <a:cubicBezTo>
                    <a:pt x="16167" y="8778"/>
                    <a:pt x="16173" y="8784"/>
                    <a:pt x="16177" y="8784"/>
                  </a:cubicBezTo>
                  <a:cubicBezTo>
                    <a:pt x="16182" y="8784"/>
                    <a:pt x="16184" y="8776"/>
                    <a:pt x="16188" y="8757"/>
                  </a:cubicBezTo>
                  <a:cubicBezTo>
                    <a:pt x="16196" y="8740"/>
                    <a:pt x="16213" y="8726"/>
                    <a:pt x="16226" y="8726"/>
                  </a:cubicBezTo>
                  <a:cubicBezTo>
                    <a:pt x="16233" y="8727"/>
                    <a:pt x="16247" y="8728"/>
                    <a:pt x="16262" y="8728"/>
                  </a:cubicBezTo>
                  <a:cubicBezTo>
                    <a:pt x="16277" y="8728"/>
                    <a:pt x="16294" y="8727"/>
                    <a:pt x="16310" y="8726"/>
                  </a:cubicBezTo>
                  <a:cubicBezTo>
                    <a:pt x="16316" y="8724"/>
                    <a:pt x="16324" y="8724"/>
                    <a:pt x="16331" y="8724"/>
                  </a:cubicBezTo>
                  <a:cubicBezTo>
                    <a:pt x="16359" y="8724"/>
                    <a:pt x="16391" y="8733"/>
                    <a:pt x="16410" y="8747"/>
                  </a:cubicBezTo>
                  <a:cubicBezTo>
                    <a:pt x="16461" y="8782"/>
                    <a:pt x="16448" y="8817"/>
                    <a:pt x="16406" y="8817"/>
                  </a:cubicBezTo>
                  <a:cubicBezTo>
                    <a:pt x="16391" y="8817"/>
                    <a:pt x="16372" y="8812"/>
                    <a:pt x="16351" y="8802"/>
                  </a:cubicBezTo>
                  <a:cubicBezTo>
                    <a:pt x="16331" y="8792"/>
                    <a:pt x="16308" y="8787"/>
                    <a:pt x="16289" y="8787"/>
                  </a:cubicBezTo>
                  <a:cubicBezTo>
                    <a:pt x="16263" y="8787"/>
                    <a:pt x="16245" y="8796"/>
                    <a:pt x="16250" y="8812"/>
                  </a:cubicBezTo>
                  <a:cubicBezTo>
                    <a:pt x="16253" y="8819"/>
                    <a:pt x="16258" y="8822"/>
                    <a:pt x="16266" y="8822"/>
                  </a:cubicBezTo>
                  <a:cubicBezTo>
                    <a:pt x="16271" y="8822"/>
                    <a:pt x="16278" y="8820"/>
                    <a:pt x="16285" y="8816"/>
                  </a:cubicBezTo>
                  <a:cubicBezTo>
                    <a:pt x="16294" y="8810"/>
                    <a:pt x="16304" y="8806"/>
                    <a:pt x="16313" y="8806"/>
                  </a:cubicBezTo>
                  <a:cubicBezTo>
                    <a:pt x="16320" y="8806"/>
                    <a:pt x="16326" y="8808"/>
                    <a:pt x="16330" y="8812"/>
                  </a:cubicBezTo>
                  <a:cubicBezTo>
                    <a:pt x="16348" y="8827"/>
                    <a:pt x="16245" y="8849"/>
                    <a:pt x="16184" y="8849"/>
                  </a:cubicBezTo>
                  <a:cubicBezTo>
                    <a:pt x="16174" y="8849"/>
                    <a:pt x="16164" y="8849"/>
                    <a:pt x="16157" y="8847"/>
                  </a:cubicBezTo>
                  <a:cubicBezTo>
                    <a:pt x="16155" y="8847"/>
                    <a:pt x="16153" y="8846"/>
                    <a:pt x="16151" y="8846"/>
                  </a:cubicBezTo>
                  <a:cubicBezTo>
                    <a:pt x="16142" y="8846"/>
                    <a:pt x="16142" y="8853"/>
                    <a:pt x="16151" y="8865"/>
                  </a:cubicBezTo>
                  <a:cubicBezTo>
                    <a:pt x="16157" y="8873"/>
                    <a:pt x="16194" y="8877"/>
                    <a:pt x="16241" y="8877"/>
                  </a:cubicBezTo>
                  <a:cubicBezTo>
                    <a:pt x="16327" y="8877"/>
                    <a:pt x="16446" y="8865"/>
                    <a:pt x="16473" y="8847"/>
                  </a:cubicBezTo>
                  <a:cubicBezTo>
                    <a:pt x="16487" y="8841"/>
                    <a:pt x="16487" y="8823"/>
                    <a:pt x="16476" y="8816"/>
                  </a:cubicBezTo>
                  <a:cubicBezTo>
                    <a:pt x="16468" y="8809"/>
                    <a:pt x="16466" y="8806"/>
                    <a:pt x="16473" y="8806"/>
                  </a:cubicBezTo>
                  <a:cubicBezTo>
                    <a:pt x="16477" y="8806"/>
                    <a:pt x="16484" y="8807"/>
                    <a:pt x="16494" y="8809"/>
                  </a:cubicBezTo>
                  <a:cubicBezTo>
                    <a:pt x="16498" y="8810"/>
                    <a:pt x="16504" y="8810"/>
                    <a:pt x="16511" y="8810"/>
                  </a:cubicBezTo>
                  <a:cubicBezTo>
                    <a:pt x="16531" y="8810"/>
                    <a:pt x="16559" y="8806"/>
                    <a:pt x="16577" y="8799"/>
                  </a:cubicBezTo>
                  <a:cubicBezTo>
                    <a:pt x="16589" y="8795"/>
                    <a:pt x="16603" y="8793"/>
                    <a:pt x="16615" y="8793"/>
                  </a:cubicBezTo>
                  <a:cubicBezTo>
                    <a:pt x="16627" y="8793"/>
                    <a:pt x="16638" y="8795"/>
                    <a:pt x="16643" y="8799"/>
                  </a:cubicBezTo>
                  <a:cubicBezTo>
                    <a:pt x="16650" y="8804"/>
                    <a:pt x="16663" y="8807"/>
                    <a:pt x="16678" y="8807"/>
                  </a:cubicBezTo>
                  <a:cubicBezTo>
                    <a:pt x="16690" y="8807"/>
                    <a:pt x="16703" y="8805"/>
                    <a:pt x="16716" y="8802"/>
                  </a:cubicBezTo>
                  <a:cubicBezTo>
                    <a:pt x="16730" y="8799"/>
                    <a:pt x="16745" y="8797"/>
                    <a:pt x="16759" y="8797"/>
                  </a:cubicBezTo>
                  <a:cubicBezTo>
                    <a:pt x="16773" y="8797"/>
                    <a:pt x="16785" y="8799"/>
                    <a:pt x="16792" y="8802"/>
                  </a:cubicBezTo>
                  <a:cubicBezTo>
                    <a:pt x="16809" y="8809"/>
                    <a:pt x="16841" y="8812"/>
                    <a:pt x="16868" y="8812"/>
                  </a:cubicBezTo>
                  <a:cubicBezTo>
                    <a:pt x="16874" y="8812"/>
                    <a:pt x="16878" y="8812"/>
                    <a:pt x="16882" y="8812"/>
                  </a:cubicBezTo>
                  <a:cubicBezTo>
                    <a:pt x="16906" y="8812"/>
                    <a:pt x="16899" y="8822"/>
                    <a:pt x="16851" y="8861"/>
                  </a:cubicBezTo>
                  <a:cubicBezTo>
                    <a:pt x="16817" y="8889"/>
                    <a:pt x="16768" y="8910"/>
                    <a:pt x="16750" y="8910"/>
                  </a:cubicBezTo>
                  <a:cubicBezTo>
                    <a:pt x="16747" y="8909"/>
                    <a:pt x="16745" y="8909"/>
                    <a:pt x="16742" y="8909"/>
                  </a:cubicBezTo>
                  <a:cubicBezTo>
                    <a:pt x="16727" y="8909"/>
                    <a:pt x="16720" y="8918"/>
                    <a:pt x="16723" y="8927"/>
                  </a:cubicBezTo>
                  <a:cubicBezTo>
                    <a:pt x="16726" y="8941"/>
                    <a:pt x="16719" y="8951"/>
                    <a:pt x="16708" y="8955"/>
                  </a:cubicBezTo>
                  <a:cubicBezTo>
                    <a:pt x="16707" y="8955"/>
                    <a:pt x="16706" y="8955"/>
                    <a:pt x="16704" y="8955"/>
                  </a:cubicBezTo>
                  <a:cubicBezTo>
                    <a:pt x="16694" y="8955"/>
                    <a:pt x="16688" y="8943"/>
                    <a:pt x="16688" y="8927"/>
                  </a:cubicBezTo>
                  <a:cubicBezTo>
                    <a:pt x="16690" y="8912"/>
                    <a:pt x="16687" y="8905"/>
                    <a:pt x="16676" y="8905"/>
                  </a:cubicBezTo>
                  <a:cubicBezTo>
                    <a:pt x="16664" y="8905"/>
                    <a:pt x="16640" y="8914"/>
                    <a:pt x="16598" y="8931"/>
                  </a:cubicBezTo>
                  <a:cubicBezTo>
                    <a:pt x="16546" y="8951"/>
                    <a:pt x="16479" y="8976"/>
                    <a:pt x="16449" y="8979"/>
                  </a:cubicBezTo>
                  <a:cubicBezTo>
                    <a:pt x="16427" y="8984"/>
                    <a:pt x="16402" y="8986"/>
                    <a:pt x="16378" y="8986"/>
                  </a:cubicBezTo>
                  <a:cubicBezTo>
                    <a:pt x="16314" y="8986"/>
                    <a:pt x="16252" y="8970"/>
                    <a:pt x="16244" y="8948"/>
                  </a:cubicBezTo>
                  <a:cubicBezTo>
                    <a:pt x="16241" y="8940"/>
                    <a:pt x="16237" y="8936"/>
                    <a:pt x="16231" y="8936"/>
                  </a:cubicBezTo>
                  <a:cubicBezTo>
                    <a:pt x="16224" y="8936"/>
                    <a:pt x="16215" y="8942"/>
                    <a:pt x="16202" y="8955"/>
                  </a:cubicBezTo>
                  <a:cubicBezTo>
                    <a:pt x="16185" y="8969"/>
                    <a:pt x="16165" y="8976"/>
                    <a:pt x="16155" y="8976"/>
                  </a:cubicBezTo>
                  <a:cubicBezTo>
                    <a:pt x="16153" y="8976"/>
                    <a:pt x="16152" y="8976"/>
                    <a:pt x="16151" y="8976"/>
                  </a:cubicBezTo>
                  <a:cubicBezTo>
                    <a:pt x="16147" y="8974"/>
                    <a:pt x="16142" y="8973"/>
                    <a:pt x="16134" y="8973"/>
                  </a:cubicBezTo>
                  <a:cubicBezTo>
                    <a:pt x="16072" y="8973"/>
                    <a:pt x="15879" y="9019"/>
                    <a:pt x="15872" y="9038"/>
                  </a:cubicBezTo>
                  <a:cubicBezTo>
                    <a:pt x="15869" y="9049"/>
                    <a:pt x="15838" y="9059"/>
                    <a:pt x="15800" y="9059"/>
                  </a:cubicBezTo>
                  <a:cubicBezTo>
                    <a:pt x="15765" y="9059"/>
                    <a:pt x="15723" y="9065"/>
                    <a:pt x="15709" y="9073"/>
                  </a:cubicBezTo>
                  <a:cubicBezTo>
                    <a:pt x="15704" y="9078"/>
                    <a:pt x="15687" y="9081"/>
                    <a:pt x="15665" y="9081"/>
                  </a:cubicBezTo>
                  <a:cubicBezTo>
                    <a:pt x="15648" y="9081"/>
                    <a:pt x="15628" y="9079"/>
                    <a:pt x="15609" y="9076"/>
                  </a:cubicBezTo>
                  <a:cubicBezTo>
                    <a:pt x="15583" y="9072"/>
                    <a:pt x="15553" y="9069"/>
                    <a:pt x="15528" y="9069"/>
                  </a:cubicBezTo>
                  <a:cubicBezTo>
                    <a:pt x="15513" y="9069"/>
                    <a:pt x="15500" y="9070"/>
                    <a:pt x="15491" y="9073"/>
                  </a:cubicBezTo>
                  <a:cubicBezTo>
                    <a:pt x="15467" y="9080"/>
                    <a:pt x="15297" y="9083"/>
                    <a:pt x="15113" y="9083"/>
                  </a:cubicBezTo>
                  <a:cubicBezTo>
                    <a:pt x="14763" y="9083"/>
                    <a:pt x="14724" y="9083"/>
                    <a:pt x="14564" y="9107"/>
                  </a:cubicBezTo>
                  <a:cubicBezTo>
                    <a:pt x="14513" y="9115"/>
                    <a:pt x="14402" y="9128"/>
                    <a:pt x="14319" y="9139"/>
                  </a:cubicBezTo>
                  <a:cubicBezTo>
                    <a:pt x="14239" y="9149"/>
                    <a:pt x="14156" y="9166"/>
                    <a:pt x="14141" y="9177"/>
                  </a:cubicBezTo>
                  <a:cubicBezTo>
                    <a:pt x="14133" y="9183"/>
                    <a:pt x="14127" y="9185"/>
                    <a:pt x="14123" y="9185"/>
                  </a:cubicBezTo>
                  <a:cubicBezTo>
                    <a:pt x="14117" y="9185"/>
                    <a:pt x="14117" y="9180"/>
                    <a:pt x="14121" y="9170"/>
                  </a:cubicBezTo>
                  <a:cubicBezTo>
                    <a:pt x="14126" y="9155"/>
                    <a:pt x="14122" y="9148"/>
                    <a:pt x="14112" y="9148"/>
                  </a:cubicBezTo>
                  <a:cubicBezTo>
                    <a:pt x="14111" y="9148"/>
                    <a:pt x="14109" y="9148"/>
                    <a:pt x="14106" y="9149"/>
                  </a:cubicBezTo>
                  <a:cubicBezTo>
                    <a:pt x="14104" y="9149"/>
                    <a:pt x="14103" y="9150"/>
                    <a:pt x="14101" y="9150"/>
                  </a:cubicBezTo>
                  <a:cubicBezTo>
                    <a:pt x="14091" y="9150"/>
                    <a:pt x="14086" y="9141"/>
                    <a:pt x="14090" y="9132"/>
                  </a:cubicBezTo>
                  <a:cubicBezTo>
                    <a:pt x="14093" y="9120"/>
                    <a:pt x="14105" y="9114"/>
                    <a:pt x="14119" y="9114"/>
                  </a:cubicBezTo>
                  <a:cubicBezTo>
                    <a:pt x="14122" y="9114"/>
                    <a:pt x="14124" y="9114"/>
                    <a:pt x="14127" y="9115"/>
                  </a:cubicBezTo>
                  <a:cubicBezTo>
                    <a:pt x="14132" y="9115"/>
                    <a:pt x="14135" y="9116"/>
                    <a:pt x="14138" y="9116"/>
                  </a:cubicBezTo>
                  <a:cubicBezTo>
                    <a:pt x="14145" y="9116"/>
                    <a:pt x="14145" y="9113"/>
                    <a:pt x="14135" y="9107"/>
                  </a:cubicBezTo>
                  <a:cubicBezTo>
                    <a:pt x="14126" y="9102"/>
                    <a:pt x="14110" y="9099"/>
                    <a:pt x="14088" y="9099"/>
                  </a:cubicBezTo>
                  <a:cubicBezTo>
                    <a:pt x="14043" y="9099"/>
                    <a:pt x="13973" y="9111"/>
                    <a:pt x="13888" y="9132"/>
                  </a:cubicBezTo>
                  <a:cubicBezTo>
                    <a:pt x="13861" y="9138"/>
                    <a:pt x="13838" y="9142"/>
                    <a:pt x="13820" y="9142"/>
                  </a:cubicBezTo>
                  <a:cubicBezTo>
                    <a:pt x="13800" y="9142"/>
                    <a:pt x="13788" y="9137"/>
                    <a:pt x="13784" y="9128"/>
                  </a:cubicBezTo>
                  <a:cubicBezTo>
                    <a:pt x="13783" y="9121"/>
                    <a:pt x="13779" y="9117"/>
                    <a:pt x="13772" y="9117"/>
                  </a:cubicBezTo>
                  <a:cubicBezTo>
                    <a:pt x="13763" y="9117"/>
                    <a:pt x="13750" y="9123"/>
                    <a:pt x="13732" y="9135"/>
                  </a:cubicBezTo>
                  <a:cubicBezTo>
                    <a:pt x="13704" y="9152"/>
                    <a:pt x="13675" y="9161"/>
                    <a:pt x="13654" y="9161"/>
                  </a:cubicBezTo>
                  <a:cubicBezTo>
                    <a:pt x="13636" y="9161"/>
                    <a:pt x="13622" y="9155"/>
                    <a:pt x="13618" y="9142"/>
                  </a:cubicBezTo>
                  <a:cubicBezTo>
                    <a:pt x="13614" y="9132"/>
                    <a:pt x="13628" y="9118"/>
                    <a:pt x="13653" y="9115"/>
                  </a:cubicBezTo>
                  <a:cubicBezTo>
                    <a:pt x="13711" y="9097"/>
                    <a:pt x="13739" y="9062"/>
                    <a:pt x="13711" y="9038"/>
                  </a:cubicBezTo>
                  <a:cubicBezTo>
                    <a:pt x="13705" y="9034"/>
                    <a:pt x="13697" y="9031"/>
                    <a:pt x="13688" y="9031"/>
                  </a:cubicBezTo>
                  <a:cubicBezTo>
                    <a:pt x="13667" y="9031"/>
                    <a:pt x="13633" y="9044"/>
                    <a:pt x="13573" y="9073"/>
                  </a:cubicBezTo>
                  <a:cubicBezTo>
                    <a:pt x="13496" y="9110"/>
                    <a:pt x="13451" y="9122"/>
                    <a:pt x="13402" y="9122"/>
                  </a:cubicBezTo>
                  <a:cubicBezTo>
                    <a:pt x="13395" y="9122"/>
                    <a:pt x="13389" y="9122"/>
                    <a:pt x="13382" y="9121"/>
                  </a:cubicBezTo>
                  <a:cubicBezTo>
                    <a:pt x="13377" y="9121"/>
                    <a:pt x="13372" y="9121"/>
                    <a:pt x="13367" y="9121"/>
                  </a:cubicBezTo>
                  <a:cubicBezTo>
                    <a:pt x="13248" y="9121"/>
                    <a:pt x="12931" y="9188"/>
                    <a:pt x="12941" y="9211"/>
                  </a:cubicBezTo>
                  <a:cubicBezTo>
                    <a:pt x="12945" y="9222"/>
                    <a:pt x="12934" y="9232"/>
                    <a:pt x="12924" y="9236"/>
                  </a:cubicBezTo>
                  <a:cubicBezTo>
                    <a:pt x="12922" y="9237"/>
                    <a:pt x="12920" y="9237"/>
                    <a:pt x="12918" y="9237"/>
                  </a:cubicBezTo>
                  <a:cubicBezTo>
                    <a:pt x="12908" y="9237"/>
                    <a:pt x="12904" y="9230"/>
                    <a:pt x="12907" y="9222"/>
                  </a:cubicBezTo>
                  <a:cubicBezTo>
                    <a:pt x="12910" y="9208"/>
                    <a:pt x="12899" y="9195"/>
                    <a:pt x="12886" y="9190"/>
                  </a:cubicBezTo>
                  <a:cubicBezTo>
                    <a:pt x="12882" y="9190"/>
                    <a:pt x="12879" y="9189"/>
                    <a:pt x="12876" y="9189"/>
                  </a:cubicBezTo>
                  <a:cubicBezTo>
                    <a:pt x="12867" y="9189"/>
                    <a:pt x="12862" y="9193"/>
                    <a:pt x="12865" y="9201"/>
                  </a:cubicBezTo>
                  <a:cubicBezTo>
                    <a:pt x="12879" y="9227"/>
                    <a:pt x="12877" y="9239"/>
                    <a:pt x="12856" y="9239"/>
                  </a:cubicBezTo>
                  <a:cubicBezTo>
                    <a:pt x="12847" y="9239"/>
                    <a:pt x="12833" y="9236"/>
                    <a:pt x="12816" y="9232"/>
                  </a:cubicBezTo>
                  <a:cubicBezTo>
                    <a:pt x="12792" y="9225"/>
                    <a:pt x="12777" y="9221"/>
                    <a:pt x="12768" y="9221"/>
                  </a:cubicBezTo>
                  <a:cubicBezTo>
                    <a:pt x="12754" y="9221"/>
                    <a:pt x="12752" y="9229"/>
                    <a:pt x="12750" y="9249"/>
                  </a:cubicBezTo>
                  <a:cubicBezTo>
                    <a:pt x="12748" y="9264"/>
                    <a:pt x="12750" y="9272"/>
                    <a:pt x="12756" y="9272"/>
                  </a:cubicBezTo>
                  <a:cubicBezTo>
                    <a:pt x="12758" y="9272"/>
                    <a:pt x="12761" y="9270"/>
                    <a:pt x="12764" y="9267"/>
                  </a:cubicBezTo>
                  <a:cubicBezTo>
                    <a:pt x="12769" y="9262"/>
                    <a:pt x="12774" y="9259"/>
                    <a:pt x="12779" y="9259"/>
                  </a:cubicBezTo>
                  <a:cubicBezTo>
                    <a:pt x="12783" y="9259"/>
                    <a:pt x="12787" y="9262"/>
                    <a:pt x="12788" y="9267"/>
                  </a:cubicBezTo>
                  <a:cubicBezTo>
                    <a:pt x="12790" y="9272"/>
                    <a:pt x="12811" y="9274"/>
                    <a:pt x="12845" y="9274"/>
                  </a:cubicBezTo>
                  <a:cubicBezTo>
                    <a:pt x="12961" y="9274"/>
                    <a:pt x="13219" y="9250"/>
                    <a:pt x="13315" y="9225"/>
                  </a:cubicBezTo>
                  <a:cubicBezTo>
                    <a:pt x="13361" y="9211"/>
                    <a:pt x="13413" y="9187"/>
                    <a:pt x="13427" y="9170"/>
                  </a:cubicBezTo>
                  <a:cubicBezTo>
                    <a:pt x="13437" y="9155"/>
                    <a:pt x="13443" y="9148"/>
                    <a:pt x="13448" y="9148"/>
                  </a:cubicBezTo>
                  <a:cubicBezTo>
                    <a:pt x="13453" y="9148"/>
                    <a:pt x="13456" y="9157"/>
                    <a:pt x="13458" y="9174"/>
                  </a:cubicBezTo>
                  <a:cubicBezTo>
                    <a:pt x="13461" y="9200"/>
                    <a:pt x="13474" y="9209"/>
                    <a:pt x="13499" y="9209"/>
                  </a:cubicBezTo>
                  <a:cubicBezTo>
                    <a:pt x="13503" y="9209"/>
                    <a:pt x="13508" y="9208"/>
                    <a:pt x="13514" y="9208"/>
                  </a:cubicBezTo>
                  <a:cubicBezTo>
                    <a:pt x="13523" y="9207"/>
                    <a:pt x="13531" y="9206"/>
                    <a:pt x="13538" y="9206"/>
                  </a:cubicBezTo>
                  <a:cubicBezTo>
                    <a:pt x="13592" y="9206"/>
                    <a:pt x="13581" y="9238"/>
                    <a:pt x="13510" y="9249"/>
                  </a:cubicBezTo>
                  <a:cubicBezTo>
                    <a:pt x="13469" y="9253"/>
                    <a:pt x="13437" y="9267"/>
                    <a:pt x="13434" y="9274"/>
                  </a:cubicBezTo>
                  <a:cubicBezTo>
                    <a:pt x="13433" y="9277"/>
                    <a:pt x="13444" y="9279"/>
                    <a:pt x="13466" y="9279"/>
                  </a:cubicBezTo>
                  <a:cubicBezTo>
                    <a:pt x="13509" y="9279"/>
                    <a:pt x="13593" y="9272"/>
                    <a:pt x="13690" y="9260"/>
                  </a:cubicBezTo>
                  <a:cubicBezTo>
                    <a:pt x="13814" y="9248"/>
                    <a:pt x="13938" y="9239"/>
                    <a:pt x="13986" y="9239"/>
                  </a:cubicBezTo>
                  <a:cubicBezTo>
                    <a:pt x="13993" y="9239"/>
                    <a:pt x="13999" y="9239"/>
                    <a:pt x="14002" y="9239"/>
                  </a:cubicBezTo>
                  <a:cubicBezTo>
                    <a:pt x="14031" y="9239"/>
                    <a:pt x="14093" y="9236"/>
                    <a:pt x="14145" y="9229"/>
                  </a:cubicBezTo>
                  <a:cubicBezTo>
                    <a:pt x="14194" y="9222"/>
                    <a:pt x="14298" y="9211"/>
                    <a:pt x="14374" y="9204"/>
                  </a:cubicBezTo>
                  <a:cubicBezTo>
                    <a:pt x="14450" y="9201"/>
                    <a:pt x="14537" y="9184"/>
                    <a:pt x="14569" y="9170"/>
                  </a:cubicBezTo>
                  <a:cubicBezTo>
                    <a:pt x="14585" y="9161"/>
                    <a:pt x="14596" y="9157"/>
                    <a:pt x="14602" y="9157"/>
                  </a:cubicBezTo>
                  <a:cubicBezTo>
                    <a:pt x="14606" y="9157"/>
                    <a:pt x="14606" y="9160"/>
                    <a:pt x="14599" y="9166"/>
                  </a:cubicBezTo>
                  <a:cubicBezTo>
                    <a:pt x="14583" y="9184"/>
                    <a:pt x="14612" y="9193"/>
                    <a:pt x="14672" y="9193"/>
                  </a:cubicBezTo>
                  <a:cubicBezTo>
                    <a:pt x="14762" y="9193"/>
                    <a:pt x="14922" y="9174"/>
                    <a:pt x="15106" y="9139"/>
                  </a:cubicBezTo>
                  <a:cubicBezTo>
                    <a:pt x="15118" y="9135"/>
                    <a:pt x="15135" y="9134"/>
                    <a:pt x="15152" y="9134"/>
                  </a:cubicBezTo>
                  <a:cubicBezTo>
                    <a:pt x="15170" y="9134"/>
                    <a:pt x="15188" y="9135"/>
                    <a:pt x="15203" y="9139"/>
                  </a:cubicBezTo>
                  <a:cubicBezTo>
                    <a:pt x="15214" y="9141"/>
                    <a:pt x="15235" y="9142"/>
                    <a:pt x="15261" y="9142"/>
                  </a:cubicBezTo>
                  <a:cubicBezTo>
                    <a:pt x="15356" y="9142"/>
                    <a:pt x="15524" y="9129"/>
                    <a:pt x="15543" y="9118"/>
                  </a:cubicBezTo>
                  <a:cubicBezTo>
                    <a:pt x="15548" y="9116"/>
                    <a:pt x="15570" y="9113"/>
                    <a:pt x="15598" y="9113"/>
                  </a:cubicBezTo>
                  <a:cubicBezTo>
                    <a:pt x="15609" y="9113"/>
                    <a:pt x="15621" y="9114"/>
                    <a:pt x="15634" y="9115"/>
                  </a:cubicBezTo>
                  <a:cubicBezTo>
                    <a:pt x="15672" y="9118"/>
                    <a:pt x="15730" y="9121"/>
                    <a:pt x="15755" y="9125"/>
                  </a:cubicBezTo>
                  <a:cubicBezTo>
                    <a:pt x="15783" y="9125"/>
                    <a:pt x="15810" y="9121"/>
                    <a:pt x="15821" y="9118"/>
                  </a:cubicBezTo>
                  <a:cubicBezTo>
                    <a:pt x="15824" y="9117"/>
                    <a:pt x="15834" y="9116"/>
                    <a:pt x="15848" y="9116"/>
                  </a:cubicBezTo>
                  <a:cubicBezTo>
                    <a:pt x="15868" y="9116"/>
                    <a:pt x="15898" y="9117"/>
                    <a:pt x="15928" y="9121"/>
                  </a:cubicBezTo>
                  <a:cubicBezTo>
                    <a:pt x="15942" y="9122"/>
                    <a:pt x="15958" y="9123"/>
                    <a:pt x="15975" y="9123"/>
                  </a:cubicBezTo>
                  <a:cubicBezTo>
                    <a:pt x="16022" y="9123"/>
                    <a:pt x="16077" y="9119"/>
                    <a:pt x="16116" y="9115"/>
                  </a:cubicBezTo>
                  <a:cubicBezTo>
                    <a:pt x="16209" y="9100"/>
                    <a:pt x="16404" y="9094"/>
                    <a:pt x="16663" y="9086"/>
                  </a:cubicBezTo>
                  <a:cubicBezTo>
                    <a:pt x="16896" y="9080"/>
                    <a:pt x="16997" y="9070"/>
                    <a:pt x="17014" y="9045"/>
                  </a:cubicBezTo>
                  <a:cubicBezTo>
                    <a:pt x="17023" y="9036"/>
                    <a:pt x="17048" y="9030"/>
                    <a:pt x="17076" y="9030"/>
                  </a:cubicBezTo>
                  <a:cubicBezTo>
                    <a:pt x="17082" y="9030"/>
                    <a:pt x="17088" y="9031"/>
                    <a:pt x="17094" y="9031"/>
                  </a:cubicBezTo>
                  <a:cubicBezTo>
                    <a:pt x="17102" y="9032"/>
                    <a:pt x="17113" y="9033"/>
                    <a:pt x="17125" y="9033"/>
                  </a:cubicBezTo>
                  <a:cubicBezTo>
                    <a:pt x="17160" y="9033"/>
                    <a:pt x="17207" y="9029"/>
                    <a:pt x="17243" y="9024"/>
                  </a:cubicBezTo>
                  <a:cubicBezTo>
                    <a:pt x="17274" y="9017"/>
                    <a:pt x="17312" y="9015"/>
                    <a:pt x="17342" y="9015"/>
                  </a:cubicBezTo>
                  <a:cubicBezTo>
                    <a:pt x="17360" y="9015"/>
                    <a:pt x="17375" y="9016"/>
                    <a:pt x="17385" y="9017"/>
                  </a:cubicBezTo>
                  <a:cubicBezTo>
                    <a:pt x="17396" y="9019"/>
                    <a:pt x="17405" y="9020"/>
                    <a:pt x="17413" y="9020"/>
                  </a:cubicBezTo>
                  <a:cubicBezTo>
                    <a:pt x="17432" y="9020"/>
                    <a:pt x="17445" y="9014"/>
                    <a:pt x="17455" y="9000"/>
                  </a:cubicBezTo>
                  <a:cubicBezTo>
                    <a:pt x="17467" y="8979"/>
                    <a:pt x="17481" y="8969"/>
                    <a:pt x="17493" y="8969"/>
                  </a:cubicBezTo>
                  <a:cubicBezTo>
                    <a:pt x="17504" y="8969"/>
                    <a:pt x="17512" y="8977"/>
                    <a:pt x="17517" y="8993"/>
                  </a:cubicBezTo>
                  <a:cubicBezTo>
                    <a:pt x="17521" y="9003"/>
                    <a:pt x="17529" y="9009"/>
                    <a:pt x="17546" y="9009"/>
                  </a:cubicBezTo>
                  <a:cubicBezTo>
                    <a:pt x="17562" y="9009"/>
                    <a:pt x="17586" y="9003"/>
                    <a:pt x="17621" y="8993"/>
                  </a:cubicBezTo>
                  <a:cubicBezTo>
                    <a:pt x="17670" y="8979"/>
                    <a:pt x="17722" y="8955"/>
                    <a:pt x="17733" y="8945"/>
                  </a:cubicBezTo>
                  <a:cubicBezTo>
                    <a:pt x="17746" y="8931"/>
                    <a:pt x="17802" y="8916"/>
                    <a:pt x="17861" y="8913"/>
                  </a:cubicBezTo>
                  <a:cubicBezTo>
                    <a:pt x="17916" y="8913"/>
                    <a:pt x="18045" y="8896"/>
                    <a:pt x="18145" y="8875"/>
                  </a:cubicBezTo>
                  <a:cubicBezTo>
                    <a:pt x="18230" y="8860"/>
                    <a:pt x="18312" y="8850"/>
                    <a:pt x="18343" y="8850"/>
                  </a:cubicBezTo>
                  <a:cubicBezTo>
                    <a:pt x="18347" y="8850"/>
                    <a:pt x="18351" y="8850"/>
                    <a:pt x="18353" y="8851"/>
                  </a:cubicBezTo>
                  <a:cubicBezTo>
                    <a:pt x="18357" y="8852"/>
                    <a:pt x="18363" y="8852"/>
                    <a:pt x="18370" y="8852"/>
                  </a:cubicBezTo>
                  <a:cubicBezTo>
                    <a:pt x="18391" y="8852"/>
                    <a:pt x="18422" y="8849"/>
                    <a:pt x="18450" y="8844"/>
                  </a:cubicBezTo>
                  <a:cubicBezTo>
                    <a:pt x="18542" y="8827"/>
                    <a:pt x="18627" y="8817"/>
                    <a:pt x="18679" y="8817"/>
                  </a:cubicBezTo>
                  <a:cubicBezTo>
                    <a:pt x="18702" y="8817"/>
                    <a:pt x="18719" y="8819"/>
                    <a:pt x="18728" y="8823"/>
                  </a:cubicBezTo>
                  <a:cubicBezTo>
                    <a:pt x="18733" y="8825"/>
                    <a:pt x="18739" y="8827"/>
                    <a:pt x="18746" y="8827"/>
                  </a:cubicBezTo>
                  <a:cubicBezTo>
                    <a:pt x="18759" y="8827"/>
                    <a:pt x="18774" y="8823"/>
                    <a:pt x="18783" y="8816"/>
                  </a:cubicBezTo>
                  <a:cubicBezTo>
                    <a:pt x="18797" y="8808"/>
                    <a:pt x="18819" y="8804"/>
                    <a:pt x="18843" y="8804"/>
                  </a:cubicBezTo>
                  <a:cubicBezTo>
                    <a:pt x="18851" y="8804"/>
                    <a:pt x="18859" y="8805"/>
                    <a:pt x="18867" y="8806"/>
                  </a:cubicBezTo>
                  <a:cubicBezTo>
                    <a:pt x="18926" y="8814"/>
                    <a:pt x="19002" y="8817"/>
                    <a:pt x="19084" y="8817"/>
                  </a:cubicBezTo>
                  <a:cubicBezTo>
                    <a:pt x="19248" y="8817"/>
                    <a:pt x="19432" y="8802"/>
                    <a:pt x="19544" y="8774"/>
                  </a:cubicBezTo>
                  <a:cubicBezTo>
                    <a:pt x="19563" y="8769"/>
                    <a:pt x="19582" y="8767"/>
                    <a:pt x="19598" y="8767"/>
                  </a:cubicBezTo>
                  <a:cubicBezTo>
                    <a:pt x="19617" y="8767"/>
                    <a:pt x="19631" y="8770"/>
                    <a:pt x="19637" y="8778"/>
                  </a:cubicBezTo>
                  <a:cubicBezTo>
                    <a:pt x="19641" y="8783"/>
                    <a:pt x="19649" y="8785"/>
                    <a:pt x="19662" y="8785"/>
                  </a:cubicBezTo>
                  <a:cubicBezTo>
                    <a:pt x="19685" y="8785"/>
                    <a:pt x="19723" y="8778"/>
                    <a:pt x="19773" y="8764"/>
                  </a:cubicBezTo>
                  <a:cubicBezTo>
                    <a:pt x="19824" y="8750"/>
                    <a:pt x="19885" y="8741"/>
                    <a:pt x="19923" y="8741"/>
                  </a:cubicBezTo>
                  <a:cubicBezTo>
                    <a:pt x="19934" y="8741"/>
                    <a:pt x="19943" y="8742"/>
                    <a:pt x="19949" y="8743"/>
                  </a:cubicBezTo>
                  <a:cubicBezTo>
                    <a:pt x="19982" y="8750"/>
                    <a:pt x="20017" y="8754"/>
                    <a:pt x="20052" y="8754"/>
                  </a:cubicBezTo>
                  <a:cubicBezTo>
                    <a:pt x="20088" y="8754"/>
                    <a:pt x="20124" y="8750"/>
                    <a:pt x="20161" y="8743"/>
                  </a:cubicBezTo>
                  <a:cubicBezTo>
                    <a:pt x="20165" y="8743"/>
                    <a:pt x="20169" y="8742"/>
                    <a:pt x="20174" y="8742"/>
                  </a:cubicBezTo>
                  <a:cubicBezTo>
                    <a:pt x="20197" y="8742"/>
                    <a:pt x="20223" y="8748"/>
                    <a:pt x="20241" y="8757"/>
                  </a:cubicBezTo>
                  <a:cubicBezTo>
                    <a:pt x="20256" y="8767"/>
                    <a:pt x="20282" y="8774"/>
                    <a:pt x="20306" y="8774"/>
                  </a:cubicBezTo>
                  <a:cubicBezTo>
                    <a:pt x="20314" y="8774"/>
                    <a:pt x="20323" y="8773"/>
                    <a:pt x="20330" y="8771"/>
                  </a:cubicBezTo>
                  <a:cubicBezTo>
                    <a:pt x="20438" y="8754"/>
                    <a:pt x="20510" y="8745"/>
                    <a:pt x="20552" y="8745"/>
                  </a:cubicBezTo>
                  <a:cubicBezTo>
                    <a:pt x="20570" y="8745"/>
                    <a:pt x="20583" y="8747"/>
                    <a:pt x="20591" y="8750"/>
                  </a:cubicBezTo>
                  <a:cubicBezTo>
                    <a:pt x="20600" y="8753"/>
                    <a:pt x="20616" y="8755"/>
                    <a:pt x="20635" y="8755"/>
                  </a:cubicBezTo>
                  <a:cubicBezTo>
                    <a:pt x="20699" y="8755"/>
                    <a:pt x="20798" y="8739"/>
                    <a:pt x="20796" y="8726"/>
                  </a:cubicBezTo>
                  <a:cubicBezTo>
                    <a:pt x="20793" y="8719"/>
                    <a:pt x="20681" y="8716"/>
                    <a:pt x="20549" y="8716"/>
                  </a:cubicBezTo>
                  <a:cubicBezTo>
                    <a:pt x="20414" y="8716"/>
                    <a:pt x="20306" y="8708"/>
                    <a:pt x="20303" y="8698"/>
                  </a:cubicBezTo>
                  <a:cubicBezTo>
                    <a:pt x="20298" y="8681"/>
                    <a:pt x="20412" y="8651"/>
                    <a:pt x="20469" y="8651"/>
                  </a:cubicBezTo>
                  <a:cubicBezTo>
                    <a:pt x="20482" y="8651"/>
                    <a:pt x="20492" y="8653"/>
                    <a:pt x="20497" y="8657"/>
                  </a:cubicBezTo>
                  <a:cubicBezTo>
                    <a:pt x="20503" y="8660"/>
                    <a:pt x="20512" y="8662"/>
                    <a:pt x="20522" y="8662"/>
                  </a:cubicBezTo>
                  <a:cubicBezTo>
                    <a:pt x="20547" y="8662"/>
                    <a:pt x="20578" y="8651"/>
                    <a:pt x="20574" y="8636"/>
                  </a:cubicBezTo>
                  <a:cubicBezTo>
                    <a:pt x="20568" y="8619"/>
                    <a:pt x="20460" y="8605"/>
                    <a:pt x="20363" y="8605"/>
                  </a:cubicBezTo>
                  <a:cubicBezTo>
                    <a:pt x="20338" y="8605"/>
                    <a:pt x="20314" y="8605"/>
                    <a:pt x="20293" y="8607"/>
                  </a:cubicBezTo>
                  <a:cubicBezTo>
                    <a:pt x="20278" y="8609"/>
                    <a:pt x="20265" y="8610"/>
                    <a:pt x="20253" y="8610"/>
                  </a:cubicBezTo>
                  <a:cubicBezTo>
                    <a:pt x="20221" y="8610"/>
                    <a:pt x="20202" y="8603"/>
                    <a:pt x="20202" y="8591"/>
                  </a:cubicBezTo>
                  <a:cubicBezTo>
                    <a:pt x="20204" y="8568"/>
                    <a:pt x="20258" y="8554"/>
                    <a:pt x="20312" y="8554"/>
                  </a:cubicBezTo>
                  <a:cubicBezTo>
                    <a:pt x="20340" y="8554"/>
                    <a:pt x="20368" y="8558"/>
                    <a:pt x="20390" y="8566"/>
                  </a:cubicBezTo>
                  <a:cubicBezTo>
                    <a:pt x="20406" y="8572"/>
                    <a:pt x="20419" y="8576"/>
                    <a:pt x="20426" y="8576"/>
                  </a:cubicBezTo>
                  <a:cubicBezTo>
                    <a:pt x="20431" y="8576"/>
                    <a:pt x="20433" y="8574"/>
                    <a:pt x="20431" y="8570"/>
                  </a:cubicBezTo>
                  <a:cubicBezTo>
                    <a:pt x="20428" y="8559"/>
                    <a:pt x="20445" y="8545"/>
                    <a:pt x="20470" y="8538"/>
                  </a:cubicBezTo>
                  <a:cubicBezTo>
                    <a:pt x="20477" y="8536"/>
                    <a:pt x="20484" y="8535"/>
                    <a:pt x="20490" y="8535"/>
                  </a:cubicBezTo>
                  <a:cubicBezTo>
                    <a:pt x="20500" y="8535"/>
                    <a:pt x="20507" y="8539"/>
                    <a:pt x="20504" y="8545"/>
                  </a:cubicBezTo>
                  <a:cubicBezTo>
                    <a:pt x="20501" y="8556"/>
                    <a:pt x="20522" y="8566"/>
                    <a:pt x="20543" y="8566"/>
                  </a:cubicBezTo>
                  <a:cubicBezTo>
                    <a:pt x="20567" y="8566"/>
                    <a:pt x="20633" y="8573"/>
                    <a:pt x="20689" y="8583"/>
                  </a:cubicBezTo>
                  <a:cubicBezTo>
                    <a:pt x="20726" y="8590"/>
                    <a:pt x="20762" y="8593"/>
                    <a:pt x="20787" y="8593"/>
                  </a:cubicBezTo>
                  <a:cubicBezTo>
                    <a:pt x="20800" y="8593"/>
                    <a:pt x="20810" y="8592"/>
                    <a:pt x="20813" y="8591"/>
                  </a:cubicBezTo>
                  <a:cubicBezTo>
                    <a:pt x="20821" y="8585"/>
                    <a:pt x="20838" y="8582"/>
                    <a:pt x="20854" y="8582"/>
                  </a:cubicBezTo>
                  <a:cubicBezTo>
                    <a:pt x="20860" y="8582"/>
                    <a:pt x="20866" y="8582"/>
                    <a:pt x="20872" y="8583"/>
                  </a:cubicBezTo>
                  <a:cubicBezTo>
                    <a:pt x="20901" y="8586"/>
                    <a:pt x="20936" y="8588"/>
                    <a:pt x="20974" y="8588"/>
                  </a:cubicBezTo>
                  <a:cubicBezTo>
                    <a:pt x="21076" y="8588"/>
                    <a:pt x="21198" y="8578"/>
                    <a:pt x="21271" y="8563"/>
                  </a:cubicBezTo>
                  <a:cubicBezTo>
                    <a:pt x="21279" y="8561"/>
                    <a:pt x="21286" y="8560"/>
                    <a:pt x="21292" y="8560"/>
                  </a:cubicBezTo>
                  <a:cubicBezTo>
                    <a:pt x="21307" y="8560"/>
                    <a:pt x="21315" y="8566"/>
                    <a:pt x="21313" y="8573"/>
                  </a:cubicBezTo>
                  <a:cubicBezTo>
                    <a:pt x="21311" y="8580"/>
                    <a:pt x="21316" y="8584"/>
                    <a:pt x="21325" y="8584"/>
                  </a:cubicBezTo>
                  <a:cubicBezTo>
                    <a:pt x="21333" y="8584"/>
                    <a:pt x="21345" y="8581"/>
                    <a:pt x="21358" y="8577"/>
                  </a:cubicBezTo>
                  <a:cubicBezTo>
                    <a:pt x="21372" y="8571"/>
                    <a:pt x="21382" y="8568"/>
                    <a:pt x="21390" y="8568"/>
                  </a:cubicBezTo>
                  <a:cubicBezTo>
                    <a:pt x="21402" y="8568"/>
                    <a:pt x="21408" y="8574"/>
                    <a:pt x="21410" y="8587"/>
                  </a:cubicBezTo>
                  <a:cubicBezTo>
                    <a:pt x="21411" y="8597"/>
                    <a:pt x="21413" y="8602"/>
                    <a:pt x="21417" y="8602"/>
                  </a:cubicBezTo>
                  <a:cubicBezTo>
                    <a:pt x="21420" y="8602"/>
                    <a:pt x="21425" y="8597"/>
                    <a:pt x="21434" y="8587"/>
                  </a:cubicBezTo>
                  <a:cubicBezTo>
                    <a:pt x="21445" y="8573"/>
                    <a:pt x="21459" y="8567"/>
                    <a:pt x="21479" y="8567"/>
                  </a:cubicBezTo>
                  <a:cubicBezTo>
                    <a:pt x="21490" y="8567"/>
                    <a:pt x="21504" y="8569"/>
                    <a:pt x="21521" y="8573"/>
                  </a:cubicBezTo>
                  <a:cubicBezTo>
                    <a:pt x="21540" y="8577"/>
                    <a:pt x="21562" y="8578"/>
                    <a:pt x="21582" y="8578"/>
                  </a:cubicBezTo>
                  <a:cubicBezTo>
                    <a:pt x="21602" y="8578"/>
                    <a:pt x="21620" y="8577"/>
                    <a:pt x="21632" y="8573"/>
                  </a:cubicBezTo>
                  <a:cubicBezTo>
                    <a:pt x="21638" y="8572"/>
                    <a:pt x="21647" y="8572"/>
                    <a:pt x="21656" y="8572"/>
                  </a:cubicBezTo>
                  <a:cubicBezTo>
                    <a:pt x="21680" y="8572"/>
                    <a:pt x="21712" y="8575"/>
                    <a:pt x="21733" y="8580"/>
                  </a:cubicBezTo>
                  <a:cubicBezTo>
                    <a:pt x="21750" y="8585"/>
                    <a:pt x="21763" y="8587"/>
                    <a:pt x="21773" y="8587"/>
                  </a:cubicBezTo>
                  <a:cubicBezTo>
                    <a:pt x="21785" y="8587"/>
                    <a:pt x="21792" y="8583"/>
                    <a:pt x="21792" y="8573"/>
                  </a:cubicBezTo>
                  <a:cubicBezTo>
                    <a:pt x="21794" y="8547"/>
                    <a:pt x="21985" y="8513"/>
                    <a:pt x="22081" y="8513"/>
                  </a:cubicBezTo>
                  <a:cubicBezTo>
                    <a:pt x="22111" y="8513"/>
                    <a:pt x="22132" y="8516"/>
                    <a:pt x="22135" y="8524"/>
                  </a:cubicBezTo>
                  <a:cubicBezTo>
                    <a:pt x="22140" y="8539"/>
                    <a:pt x="22143" y="8547"/>
                    <a:pt x="22151" y="8547"/>
                  </a:cubicBezTo>
                  <a:cubicBezTo>
                    <a:pt x="22161" y="8547"/>
                    <a:pt x="22178" y="8536"/>
                    <a:pt x="22215" y="8514"/>
                  </a:cubicBezTo>
                  <a:cubicBezTo>
                    <a:pt x="22235" y="8498"/>
                    <a:pt x="22254" y="8491"/>
                    <a:pt x="22268" y="8491"/>
                  </a:cubicBezTo>
                  <a:cubicBezTo>
                    <a:pt x="22275" y="8491"/>
                    <a:pt x="22280" y="8493"/>
                    <a:pt x="22284" y="8497"/>
                  </a:cubicBezTo>
                  <a:cubicBezTo>
                    <a:pt x="22289" y="8500"/>
                    <a:pt x="22295" y="8501"/>
                    <a:pt x="22301" y="8501"/>
                  </a:cubicBezTo>
                  <a:cubicBezTo>
                    <a:pt x="22309" y="8501"/>
                    <a:pt x="22317" y="8499"/>
                    <a:pt x="22322" y="8493"/>
                  </a:cubicBezTo>
                  <a:cubicBezTo>
                    <a:pt x="22327" y="8488"/>
                    <a:pt x="22331" y="8486"/>
                    <a:pt x="22334" y="8486"/>
                  </a:cubicBezTo>
                  <a:cubicBezTo>
                    <a:pt x="22337" y="8486"/>
                    <a:pt x="22338" y="8489"/>
                    <a:pt x="22336" y="8497"/>
                  </a:cubicBezTo>
                  <a:cubicBezTo>
                    <a:pt x="22333" y="8511"/>
                    <a:pt x="22346" y="8524"/>
                    <a:pt x="22370" y="8524"/>
                  </a:cubicBezTo>
                  <a:cubicBezTo>
                    <a:pt x="22405" y="8528"/>
                    <a:pt x="22409" y="8532"/>
                    <a:pt x="22388" y="8553"/>
                  </a:cubicBezTo>
                  <a:cubicBezTo>
                    <a:pt x="22364" y="8573"/>
                    <a:pt x="22375" y="8580"/>
                    <a:pt x="22430" y="8583"/>
                  </a:cubicBezTo>
                  <a:cubicBezTo>
                    <a:pt x="22449" y="8585"/>
                    <a:pt x="22469" y="8586"/>
                    <a:pt x="22486" y="8586"/>
                  </a:cubicBezTo>
                  <a:cubicBezTo>
                    <a:pt x="22503" y="8586"/>
                    <a:pt x="22517" y="8585"/>
                    <a:pt x="22524" y="8583"/>
                  </a:cubicBezTo>
                  <a:cubicBezTo>
                    <a:pt x="22529" y="8582"/>
                    <a:pt x="22536" y="8581"/>
                    <a:pt x="22546" y="8581"/>
                  </a:cubicBezTo>
                  <a:cubicBezTo>
                    <a:pt x="22603" y="8581"/>
                    <a:pt x="22728" y="8604"/>
                    <a:pt x="22770" y="8622"/>
                  </a:cubicBezTo>
                  <a:cubicBezTo>
                    <a:pt x="22783" y="8628"/>
                    <a:pt x="22793" y="8631"/>
                    <a:pt x="22800" y="8631"/>
                  </a:cubicBezTo>
                  <a:cubicBezTo>
                    <a:pt x="22810" y="8631"/>
                    <a:pt x="22815" y="8625"/>
                    <a:pt x="22818" y="8612"/>
                  </a:cubicBezTo>
                  <a:cubicBezTo>
                    <a:pt x="22823" y="8596"/>
                    <a:pt x="22828" y="8589"/>
                    <a:pt x="22838" y="8589"/>
                  </a:cubicBezTo>
                  <a:cubicBezTo>
                    <a:pt x="22845" y="8589"/>
                    <a:pt x="22853" y="8592"/>
                    <a:pt x="22863" y="8597"/>
                  </a:cubicBezTo>
                  <a:cubicBezTo>
                    <a:pt x="22873" y="8602"/>
                    <a:pt x="22882" y="8604"/>
                    <a:pt x="22890" y="8604"/>
                  </a:cubicBezTo>
                  <a:cubicBezTo>
                    <a:pt x="22901" y="8604"/>
                    <a:pt x="22911" y="8599"/>
                    <a:pt x="22919" y="8587"/>
                  </a:cubicBezTo>
                  <a:cubicBezTo>
                    <a:pt x="22934" y="8567"/>
                    <a:pt x="23049" y="8548"/>
                    <a:pt x="23122" y="8548"/>
                  </a:cubicBezTo>
                  <a:cubicBezTo>
                    <a:pt x="23153" y="8548"/>
                    <a:pt x="23176" y="8551"/>
                    <a:pt x="23182" y="8559"/>
                  </a:cubicBezTo>
                  <a:cubicBezTo>
                    <a:pt x="23185" y="8561"/>
                    <a:pt x="23190" y="8563"/>
                    <a:pt x="23198" y="8563"/>
                  </a:cubicBezTo>
                  <a:cubicBezTo>
                    <a:pt x="23213" y="8563"/>
                    <a:pt x="23236" y="8558"/>
                    <a:pt x="23259" y="8549"/>
                  </a:cubicBezTo>
                  <a:cubicBezTo>
                    <a:pt x="23282" y="8540"/>
                    <a:pt x="23310" y="8535"/>
                    <a:pt x="23331" y="8535"/>
                  </a:cubicBezTo>
                  <a:cubicBezTo>
                    <a:pt x="23342" y="8535"/>
                    <a:pt x="23351" y="8536"/>
                    <a:pt x="23356" y="8538"/>
                  </a:cubicBezTo>
                  <a:cubicBezTo>
                    <a:pt x="23367" y="8542"/>
                    <a:pt x="23380" y="8543"/>
                    <a:pt x="23395" y="8543"/>
                  </a:cubicBezTo>
                  <a:cubicBezTo>
                    <a:pt x="23409" y="8543"/>
                    <a:pt x="23424" y="8542"/>
                    <a:pt x="23436" y="8538"/>
                  </a:cubicBezTo>
                  <a:cubicBezTo>
                    <a:pt x="23450" y="8534"/>
                    <a:pt x="23478" y="8533"/>
                    <a:pt x="23509" y="8533"/>
                  </a:cubicBezTo>
                  <a:cubicBezTo>
                    <a:pt x="23531" y="8533"/>
                    <a:pt x="23555" y="8534"/>
                    <a:pt x="23578" y="8535"/>
                  </a:cubicBezTo>
                  <a:lnTo>
                    <a:pt x="23679" y="8542"/>
                  </a:lnTo>
                  <a:lnTo>
                    <a:pt x="23599" y="8563"/>
                  </a:lnTo>
                  <a:cubicBezTo>
                    <a:pt x="23544" y="8580"/>
                    <a:pt x="23533" y="8587"/>
                    <a:pt x="23557" y="8594"/>
                  </a:cubicBezTo>
                  <a:cubicBezTo>
                    <a:pt x="23564" y="8596"/>
                    <a:pt x="23573" y="8598"/>
                    <a:pt x="23581" y="8598"/>
                  </a:cubicBezTo>
                  <a:cubicBezTo>
                    <a:pt x="23598" y="8598"/>
                    <a:pt x="23614" y="8594"/>
                    <a:pt x="23624" y="8587"/>
                  </a:cubicBezTo>
                  <a:cubicBezTo>
                    <a:pt x="23631" y="8582"/>
                    <a:pt x="23636" y="8580"/>
                    <a:pt x="23640" y="8580"/>
                  </a:cubicBezTo>
                  <a:cubicBezTo>
                    <a:pt x="23648" y="8580"/>
                    <a:pt x="23650" y="8588"/>
                    <a:pt x="23648" y="8604"/>
                  </a:cubicBezTo>
                  <a:cubicBezTo>
                    <a:pt x="23645" y="8622"/>
                    <a:pt x="23652" y="8633"/>
                    <a:pt x="23670" y="8633"/>
                  </a:cubicBezTo>
                  <a:cubicBezTo>
                    <a:pt x="23673" y="8633"/>
                    <a:pt x="23676" y="8633"/>
                    <a:pt x="23679" y="8632"/>
                  </a:cubicBezTo>
                  <a:cubicBezTo>
                    <a:pt x="23689" y="8628"/>
                    <a:pt x="23711" y="8626"/>
                    <a:pt x="23734" y="8626"/>
                  </a:cubicBezTo>
                  <a:cubicBezTo>
                    <a:pt x="23750" y="8626"/>
                    <a:pt x="23767" y="8627"/>
                    <a:pt x="23783" y="8628"/>
                  </a:cubicBezTo>
                  <a:cubicBezTo>
                    <a:pt x="23793" y="8630"/>
                    <a:pt x="23806" y="8630"/>
                    <a:pt x="23819" y="8630"/>
                  </a:cubicBezTo>
                  <a:cubicBezTo>
                    <a:pt x="23850" y="8630"/>
                    <a:pt x="23886" y="8627"/>
                    <a:pt x="23908" y="8625"/>
                  </a:cubicBezTo>
                  <a:cubicBezTo>
                    <a:pt x="23913" y="8624"/>
                    <a:pt x="23919" y="8624"/>
                    <a:pt x="23925" y="8624"/>
                  </a:cubicBezTo>
                  <a:cubicBezTo>
                    <a:pt x="23953" y="8624"/>
                    <a:pt x="23986" y="8630"/>
                    <a:pt x="24008" y="8639"/>
                  </a:cubicBezTo>
                  <a:cubicBezTo>
                    <a:pt x="24042" y="8652"/>
                    <a:pt x="24106" y="8659"/>
                    <a:pt x="24155" y="8659"/>
                  </a:cubicBezTo>
                  <a:cubicBezTo>
                    <a:pt x="24186" y="8659"/>
                    <a:pt x="24211" y="8656"/>
                    <a:pt x="24216" y="8649"/>
                  </a:cubicBezTo>
                  <a:cubicBezTo>
                    <a:pt x="24219" y="8642"/>
                    <a:pt x="24235" y="8638"/>
                    <a:pt x="24252" y="8638"/>
                  </a:cubicBezTo>
                  <a:cubicBezTo>
                    <a:pt x="24258" y="8638"/>
                    <a:pt x="24264" y="8638"/>
                    <a:pt x="24269" y="8639"/>
                  </a:cubicBezTo>
                  <a:cubicBezTo>
                    <a:pt x="24276" y="8640"/>
                    <a:pt x="24285" y="8640"/>
                    <a:pt x="24294" y="8640"/>
                  </a:cubicBezTo>
                  <a:cubicBezTo>
                    <a:pt x="24320" y="8640"/>
                    <a:pt x="24350" y="8637"/>
                    <a:pt x="24373" y="8632"/>
                  </a:cubicBezTo>
                  <a:cubicBezTo>
                    <a:pt x="24388" y="8630"/>
                    <a:pt x="24409" y="8629"/>
                    <a:pt x="24430" y="8629"/>
                  </a:cubicBezTo>
                  <a:cubicBezTo>
                    <a:pt x="24450" y="8629"/>
                    <a:pt x="24470" y="8630"/>
                    <a:pt x="24484" y="8632"/>
                  </a:cubicBezTo>
                  <a:cubicBezTo>
                    <a:pt x="24501" y="8636"/>
                    <a:pt x="24520" y="8637"/>
                    <a:pt x="24539" y="8637"/>
                  </a:cubicBezTo>
                  <a:cubicBezTo>
                    <a:pt x="24557" y="8637"/>
                    <a:pt x="24574" y="8636"/>
                    <a:pt x="24588" y="8632"/>
                  </a:cubicBezTo>
                  <a:cubicBezTo>
                    <a:pt x="24597" y="8630"/>
                    <a:pt x="24606" y="8628"/>
                    <a:pt x="24613" y="8628"/>
                  </a:cubicBezTo>
                  <a:cubicBezTo>
                    <a:pt x="24627" y="8628"/>
                    <a:pt x="24637" y="8632"/>
                    <a:pt x="24639" y="8639"/>
                  </a:cubicBezTo>
                  <a:cubicBezTo>
                    <a:pt x="24642" y="8647"/>
                    <a:pt x="24651" y="8650"/>
                    <a:pt x="24666" y="8650"/>
                  </a:cubicBezTo>
                  <a:cubicBezTo>
                    <a:pt x="24679" y="8650"/>
                    <a:pt x="24695" y="8648"/>
                    <a:pt x="24713" y="8642"/>
                  </a:cubicBezTo>
                  <a:cubicBezTo>
                    <a:pt x="24740" y="8636"/>
                    <a:pt x="24766" y="8633"/>
                    <a:pt x="24790" y="8633"/>
                  </a:cubicBezTo>
                  <a:cubicBezTo>
                    <a:pt x="24843" y="8633"/>
                    <a:pt x="24884" y="8648"/>
                    <a:pt x="24893" y="8674"/>
                  </a:cubicBezTo>
                  <a:cubicBezTo>
                    <a:pt x="24896" y="8684"/>
                    <a:pt x="24911" y="8693"/>
                    <a:pt x="24929" y="8693"/>
                  </a:cubicBezTo>
                  <a:cubicBezTo>
                    <a:pt x="24934" y="8693"/>
                    <a:pt x="24940" y="8692"/>
                    <a:pt x="24945" y="8691"/>
                  </a:cubicBezTo>
                  <a:cubicBezTo>
                    <a:pt x="24954" y="8688"/>
                    <a:pt x="24964" y="8687"/>
                    <a:pt x="24973" y="8687"/>
                  </a:cubicBezTo>
                  <a:cubicBezTo>
                    <a:pt x="24988" y="8687"/>
                    <a:pt x="25002" y="8690"/>
                    <a:pt x="25011" y="8695"/>
                  </a:cubicBezTo>
                  <a:cubicBezTo>
                    <a:pt x="25015" y="8699"/>
                    <a:pt x="25022" y="8701"/>
                    <a:pt x="25030" y="8701"/>
                  </a:cubicBezTo>
                  <a:cubicBezTo>
                    <a:pt x="25042" y="8701"/>
                    <a:pt x="25058" y="8696"/>
                    <a:pt x="25073" y="8687"/>
                  </a:cubicBezTo>
                  <a:cubicBezTo>
                    <a:pt x="25089" y="8679"/>
                    <a:pt x="25106" y="8674"/>
                    <a:pt x="25118" y="8674"/>
                  </a:cubicBezTo>
                  <a:cubicBezTo>
                    <a:pt x="25124" y="8674"/>
                    <a:pt x="25129" y="8675"/>
                    <a:pt x="25132" y="8677"/>
                  </a:cubicBezTo>
                  <a:cubicBezTo>
                    <a:pt x="25188" y="8717"/>
                    <a:pt x="25756" y="8800"/>
                    <a:pt x="25948" y="8800"/>
                  </a:cubicBezTo>
                  <a:cubicBezTo>
                    <a:pt x="25958" y="8800"/>
                    <a:pt x="25968" y="8800"/>
                    <a:pt x="25976" y="8799"/>
                  </a:cubicBezTo>
                  <a:cubicBezTo>
                    <a:pt x="25978" y="8799"/>
                    <a:pt x="25980" y="8799"/>
                    <a:pt x="25982" y="8799"/>
                  </a:cubicBezTo>
                  <a:cubicBezTo>
                    <a:pt x="26052" y="8799"/>
                    <a:pt x="26106" y="8863"/>
                    <a:pt x="26069" y="8906"/>
                  </a:cubicBezTo>
                  <a:cubicBezTo>
                    <a:pt x="26038" y="8940"/>
                    <a:pt x="26038" y="8952"/>
                    <a:pt x="26081" y="8952"/>
                  </a:cubicBezTo>
                  <a:cubicBezTo>
                    <a:pt x="26096" y="8952"/>
                    <a:pt x="26116" y="8951"/>
                    <a:pt x="26142" y="8948"/>
                  </a:cubicBezTo>
                  <a:cubicBezTo>
                    <a:pt x="26154" y="8946"/>
                    <a:pt x="26166" y="8946"/>
                    <a:pt x="26179" y="8946"/>
                  </a:cubicBezTo>
                  <a:cubicBezTo>
                    <a:pt x="26222" y="8946"/>
                    <a:pt x="26266" y="8955"/>
                    <a:pt x="26288" y="8966"/>
                  </a:cubicBezTo>
                  <a:cubicBezTo>
                    <a:pt x="26310" y="8979"/>
                    <a:pt x="26339" y="8988"/>
                    <a:pt x="26360" y="8988"/>
                  </a:cubicBezTo>
                  <a:cubicBezTo>
                    <a:pt x="26365" y="8988"/>
                    <a:pt x="26370" y="8988"/>
                    <a:pt x="26375" y="8986"/>
                  </a:cubicBezTo>
                  <a:cubicBezTo>
                    <a:pt x="26386" y="8983"/>
                    <a:pt x="26395" y="8982"/>
                    <a:pt x="26403" y="8982"/>
                  </a:cubicBezTo>
                  <a:cubicBezTo>
                    <a:pt x="26434" y="8982"/>
                    <a:pt x="26444" y="9002"/>
                    <a:pt x="26434" y="9035"/>
                  </a:cubicBezTo>
                  <a:cubicBezTo>
                    <a:pt x="26430" y="9048"/>
                    <a:pt x="26427" y="9055"/>
                    <a:pt x="26423" y="9055"/>
                  </a:cubicBezTo>
                  <a:cubicBezTo>
                    <a:pt x="26419" y="9055"/>
                    <a:pt x="26414" y="9047"/>
                    <a:pt x="26409" y="9031"/>
                  </a:cubicBezTo>
                  <a:cubicBezTo>
                    <a:pt x="26403" y="9017"/>
                    <a:pt x="26398" y="9010"/>
                    <a:pt x="26395" y="9010"/>
                  </a:cubicBezTo>
                  <a:cubicBezTo>
                    <a:pt x="26393" y="9010"/>
                    <a:pt x="26392" y="9013"/>
                    <a:pt x="26392" y="9020"/>
                  </a:cubicBezTo>
                  <a:cubicBezTo>
                    <a:pt x="26386" y="9051"/>
                    <a:pt x="26426" y="9079"/>
                    <a:pt x="26461" y="9079"/>
                  </a:cubicBezTo>
                  <a:cubicBezTo>
                    <a:pt x="26470" y="9079"/>
                    <a:pt x="26478" y="9077"/>
                    <a:pt x="26485" y="9073"/>
                  </a:cubicBezTo>
                  <a:cubicBezTo>
                    <a:pt x="26492" y="9068"/>
                    <a:pt x="26500" y="9065"/>
                    <a:pt x="26510" y="9065"/>
                  </a:cubicBezTo>
                  <a:cubicBezTo>
                    <a:pt x="26527" y="9065"/>
                    <a:pt x="26547" y="9073"/>
                    <a:pt x="26562" y="9086"/>
                  </a:cubicBezTo>
                  <a:cubicBezTo>
                    <a:pt x="26580" y="9099"/>
                    <a:pt x="26601" y="9107"/>
                    <a:pt x="26614" y="9107"/>
                  </a:cubicBezTo>
                  <a:cubicBezTo>
                    <a:pt x="26619" y="9107"/>
                    <a:pt x="26623" y="9106"/>
                    <a:pt x="26624" y="9104"/>
                  </a:cubicBezTo>
                  <a:cubicBezTo>
                    <a:pt x="26628" y="9101"/>
                    <a:pt x="26633" y="9100"/>
                    <a:pt x="26639" y="9100"/>
                  </a:cubicBezTo>
                  <a:cubicBezTo>
                    <a:pt x="26651" y="9100"/>
                    <a:pt x="26666" y="9104"/>
                    <a:pt x="26679" y="9111"/>
                  </a:cubicBezTo>
                  <a:cubicBezTo>
                    <a:pt x="26699" y="9123"/>
                    <a:pt x="26716" y="9128"/>
                    <a:pt x="26727" y="9128"/>
                  </a:cubicBezTo>
                  <a:cubicBezTo>
                    <a:pt x="26743" y="9128"/>
                    <a:pt x="26748" y="9117"/>
                    <a:pt x="26732" y="9097"/>
                  </a:cubicBezTo>
                  <a:cubicBezTo>
                    <a:pt x="26714" y="9080"/>
                    <a:pt x="26721" y="9070"/>
                    <a:pt x="26767" y="9059"/>
                  </a:cubicBezTo>
                  <a:cubicBezTo>
                    <a:pt x="26798" y="9049"/>
                    <a:pt x="26825" y="9031"/>
                    <a:pt x="26829" y="9017"/>
                  </a:cubicBezTo>
                  <a:cubicBezTo>
                    <a:pt x="26836" y="8998"/>
                    <a:pt x="26852" y="8988"/>
                    <a:pt x="26872" y="8988"/>
                  </a:cubicBezTo>
                  <a:cubicBezTo>
                    <a:pt x="26894" y="8988"/>
                    <a:pt x="26921" y="9000"/>
                    <a:pt x="26943" y="9024"/>
                  </a:cubicBezTo>
                  <a:cubicBezTo>
                    <a:pt x="26964" y="9044"/>
                    <a:pt x="26975" y="9054"/>
                    <a:pt x="26983" y="9054"/>
                  </a:cubicBezTo>
                  <a:cubicBezTo>
                    <a:pt x="26991" y="9054"/>
                    <a:pt x="26996" y="9046"/>
                    <a:pt x="27002" y="9031"/>
                  </a:cubicBezTo>
                  <a:cubicBezTo>
                    <a:pt x="27019" y="8996"/>
                    <a:pt x="27085" y="8960"/>
                    <a:pt x="27125" y="8960"/>
                  </a:cubicBezTo>
                  <a:cubicBezTo>
                    <a:pt x="27136" y="8960"/>
                    <a:pt x="27146" y="8963"/>
                    <a:pt x="27152" y="8969"/>
                  </a:cubicBezTo>
                  <a:cubicBezTo>
                    <a:pt x="27156" y="8973"/>
                    <a:pt x="27159" y="8974"/>
                    <a:pt x="27160" y="8974"/>
                  </a:cubicBezTo>
                  <a:cubicBezTo>
                    <a:pt x="27163" y="8974"/>
                    <a:pt x="27163" y="8969"/>
                    <a:pt x="27158" y="8958"/>
                  </a:cubicBezTo>
                  <a:cubicBezTo>
                    <a:pt x="27124" y="8868"/>
                    <a:pt x="27127" y="8854"/>
                    <a:pt x="27196" y="8847"/>
                  </a:cubicBezTo>
                  <a:cubicBezTo>
                    <a:pt x="27256" y="8844"/>
                    <a:pt x="27262" y="8841"/>
                    <a:pt x="27238" y="8802"/>
                  </a:cubicBezTo>
                  <a:cubicBezTo>
                    <a:pt x="27225" y="8782"/>
                    <a:pt x="27200" y="8757"/>
                    <a:pt x="27186" y="8747"/>
                  </a:cubicBezTo>
                  <a:cubicBezTo>
                    <a:pt x="27155" y="8726"/>
                    <a:pt x="27169" y="8698"/>
                    <a:pt x="27225" y="8684"/>
                  </a:cubicBezTo>
                  <a:cubicBezTo>
                    <a:pt x="27230" y="8683"/>
                    <a:pt x="27235" y="8682"/>
                    <a:pt x="27239" y="8682"/>
                  </a:cubicBezTo>
                  <a:cubicBezTo>
                    <a:pt x="27256" y="8682"/>
                    <a:pt x="27262" y="8692"/>
                    <a:pt x="27262" y="8712"/>
                  </a:cubicBezTo>
                  <a:cubicBezTo>
                    <a:pt x="27261" y="8728"/>
                    <a:pt x="27261" y="8736"/>
                    <a:pt x="27263" y="8736"/>
                  </a:cubicBezTo>
                  <a:cubicBezTo>
                    <a:pt x="27264" y="8736"/>
                    <a:pt x="27268" y="8729"/>
                    <a:pt x="27273" y="8716"/>
                  </a:cubicBezTo>
                  <a:cubicBezTo>
                    <a:pt x="27280" y="8695"/>
                    <a:pt x="27291" y="8688"/>
                    <a:pt x="27317" y="8688"/>
                  </a:cubicBezTo>
                  <a:cubicBezTo>
                    <a:pt x="27327" y="8688"/>
                    <a:pt x="27339" y="8689"/>
                    <a:pt x="27353" y="8691"/>
                  </a:cubicBezTo>
                  <a:cubicBezTo>
                    <a:pt x="27387" y="8695"/>
                    <a:pt x="27422" y="8708"/>
                    <a:pt x="27425" y="8722"/>
                  </a:cubicBezTo>
                  <a:cubicBezTo>
                    <a:pt x="27426" y="8727"/>
                    <a:pt x="27428" y="8729"/>
                    <a:pt x="27430" y="8729"/>
                  </a:cubicBezTo>
                  <a:cubicBezTo>
                    <a:pt x="27436" y="8729"/>
                    <a:pt x="27444" y="8718"/>
                    <a:pt x="27454" y="8702"/>
                  </a:cubicBezTo>
                  <a:cubicBezTo>
                    <a:pt x="27464" y="8675"/>
                    <a:pt x="27469" y="8664"/>
                    <a:pt x="27483" y="8664"/>
                  </a:cubicBezTo>
                  <a:cubicBezTo>
                    <a:pt x="27492" y="8664"/>
                    <a:pt x="27505" y="8669"/>
                    <a:pt x="27526" y="8677"/>
                  </a:cubicBezTo>
                  <a:cubicBezTo>
                    <a:pt x="27550" y="8689"/>
                    <a:pt x="27578" y="8699"/>
                    <a:pt x="27591" y="8699"/>
                  </a:cubicBezTo>
                  <a:cubicBezTo>
                    <a:pt x="27593" y="8699"/>
                    <a:pt x="27594" y="8699"/>
                    <a:pt x="27595" y="8698"/>
                  </a:cubicBezTo>
                  <a:cubicBezTo>
                    <a:pt x="27598" y="8698"/>
                    <a:pt x="27601" y="8698"/>
                    <a:pt x="27606" y="8698"/>
                  </a:cubicBezTo>
                  <a:cubicBezTo>
                    <a:pt x="27641" y="8698"/>
                    <a:pt x="27745" y="8708"/>
                    <a:pt x="27887" y="8729"/>
                  </a:cubicBezTo>
                  <a:cubicBezTo>
                    <a:pt x="27936" y="8737"/>
                    <a:pt x="27991" y="8747"/>
                    <a:pt x="28012" y="8757"/>
                  </a:cubicBezTo>
                  <a:cubicBezTo>
                    <a:pt x="28024" y="8763"/>
                    <a:pt x="28043" y="8765"/>
                    <a:pt x="28064" y="8765"/>
                  </a:cubicBezTo>
                  <a:cubicBezTo>
                    <a:pt x="28097" y="8765"/>
                    <a:pt x="28135" y="8759"/>
                    <a:pt x="28165" y="8747"/>
                  </a:cubicBezTo>
                  <a:cubicBezTo>
                    <a:pt x="28166" y="8746"/>
                    <a:pt x="28167" y="8746"/>
                    <a:pt x="28167" y="8746"/>
                  </a:cubicBezTo>
                  <a:cubicBezTo>
                    <a:pt x="28173" y="8746"/>
                    <a:pt x="28178" y="8755"/>
                    <a:pt x="28175" y="8771"/>
                  </a:cubicBezTo>
                  <a:cubicBezTo>
                    <a:pt x="28175" y="8788"/>
                    <a:pt x="28189" y="8802"/>
                    <a:pt x="28210" y="8802"/>
                  </a:cubicBezTo>
                  <a:cubicBezTo>
                    <a:pt x="28213" y="8803"/>
                    <a:pt x="28216" y="8803"/>
                    <a:pt x="28218" y="8803"/>
                  </a:cubicBezTo>
                  <a:cubicBezTo>
                    <a:pt x="28237" y="8803"/>
                    <a:pt x="28247" y="8793"/>
                    <a:pt x="28241" y="8778"/>
                  </a:cubicBezTo>
                  <a:cubicBezTo>
                    <a:pt x="28237" y="8761"/>
                    <a:pt x="28251" y="8750"/>
                    <a:pt x="28279" y="8747"/>
                  </a:cubicBezTo>
                  <a:cubicBezTo>
                    <a:pt x="28307" y="8747"/>
                    <a:pt x="28331" y="8737"/>
                    <a:pt x="28335" y="8722"/>
                  </a:cubicBezTo>
                  <a:cubicBezTo>
                    <a:pt x="28338" y="8713"/>
                    <a:pt x="28351" y="8704"/>
                    <a:pt x="28368" y="8704"/>
                  </a:cubicBezTo>
                  <a:cubicBezTo>
                    <a:pt x="28371" y="8704"/>
                    <a:pt x="28374" y="8704"/>
                    <a:pt x="28376" y="8705"/>
                  </a:cubicBezTo>
                  <a:cubicBezTo>
                    <a:pt x="28397" y="8705"/>
                    <a:pt x="28407" y="8698"/>
                    <a:pt x="28404" y="8677"/>
                  </a:cubicBezTo>
                  <a:cubicBezTo>
                    <a:pt x="28397" y="8660"/>
                    <a:pt x="28370" y="8649"/>
                    <a:pt x="28338" y="8649"/>
                  </a:cubicBezTo>
                  <a:cubicBezTo>
                    <a:pt x="28311" y="8649"/>
                    <a:pt x="28258" y="8628"/>
                    <a:pt x="28224" y="8604"/>
                  </a:cubicBezTo>
                  <a:cubicBezTo>
                    <a:pt x="28192" y="8579"/>
                    <a:pt x="28151" y="8562"/>
                    <a:pt x="28131" y="8562"/>
                  </a:cubicBezTo>
                  <a:cubicBezTo>
                    <a:pt x="28130" y="8562"/>
                    <a:pt x="28128" y="8562"/>
                    <a:pt x="28127" y="8563"/>
                  </a:cubicBezTo>
                  <a:cubicBezTo>
                    <a:pt x="28121" y="8564"/>
                    <a:pt x="28117" y="8565"/>
                    <a:pt x="28114" y="8565"/>
                  </a:cubicBezTo>
                  <a:cubicBezTo>
                    <a:pt x="28104" y="8565"/>
                    <a:pt x="28108" y="8555"/>
                    <a:pt x="28127" y="8532"/>
                  </a:cubicBezTo>
                  <a:cubicBezTo>
                    <a:pt x="28147" y="8511"/>
                    <a:pt x="28151" y="8490"/>
                    <a:pt x="28141" y="8483"/>
                  </a:cubicBezTo>
                  <a:cubicBezTo>
                    <a:pt x="28120" y="8473"/>
                    <a:pt x="28187" y="8386"/>
                    <a:pt x="28215" y="8386"/>
                  </a:cubicBezTo>
                  <a:cubicBezTo>
                    <a:pt x="28215" y="8386"/>
                    <a:pt x="28216" y="8386"/>
                    <a:pt x="28216" y="8386"/>
                  </a:cubicBezTo>
                  <a:cubicBezTo>
                    <a:pt x="28224" y="8386"/>
                    <a:pt x="28224" y="8365"/>
                    <a:pt x="28213" y="8337"/>
                  </a:cubicBezTo>
                  <a:cubicBezTo>
                    <a:pt x="28205" y="8314"/>
                    <a:pt x="28189" y="8301"/>
                    <a:pt x="28175" y="8301"/>
                  </a:cubicBezTo>
                  <a:cubicBezTo>
                    <a:pt x="28171" y="8301"/>
                    <a:pt x="28168" y="8301"/>
                    <a:pt x="28165" y="8303"/>
                  </a:cubicBezTo>
                  <a:cubicBezTo>
                    <a:pt x="28160" y="8305"/>
                    <a:pt x="28155" y="8306"/>
                    <a:pt x="28151" y="8306"/>
                  </a:cubicBezTo>
                  <a:cubicBezTo>
                    <a:pt x="28135" y="8306"/>
                    <a:pt x="28120" y="8294"/>
                    <a:pt x="28109" y="8274"/>
                  </a:cubicBezTo>
                  <a:cubicBezTo>
                    <a:pt x="28098" y="8250"/>
                    <a:pt x="28083" y="8237"/>
                    <a:pt x="28070" y="8237"/>
                  </a:cubicBezTo>
                  <a:cubicBezTo>
                    <a:pt x="28059" y="8237"/>
                    <a:pt x="28050" y="8246"/>
                    <a:pt x="28043" y="8264"/>
                  </a:cubicBezTo>
                  <a:cubicBezTo>
                    <a:pt x="28038" y="8275"/>
                    <a:pt x="28024" y="8281"/>
                    <a:pt x="28001" y="8281"/>
                  </a:cubicBezTo>
                  <a:cubicBezTo>
                    <a:pt x="27993" y="8281"/>
                    <a:pt x="27984" y="8280"/>
                    <a:pt x="27974" y="8279"/>
                  </a:cubicBezTo>
                  <a:cubicBezTo>
                    <a:pt x="27922" y="8271"/>
                    <a:pt x="27912" y="8261"/>
                    <a:pt x="27912" y="8216"/>
                  </a:cubicBezTo>
                  <a:cubicBezTo>
                    <a:pt x="27905" y="8112"/>
                    <a:pt x="27917" y="8066"/>
                    <a:pt x="27941" y="8066"/>
                  </a:cubicBezTo>
                  <a:cubicBezTo>
                    <a:pt x="27942" y="8066"/>
                    <a:pt x="27944" y="8066"/>
                    <a:pt x="27946" y="8066"/>
                  </a:cubicBezTo>
                  <a:cubicBezTo>
                    <a:pt x="27952" y="8068"/>
                    <a:pt x="27956" y="8069"/>
                    <a:pt x="27959" y="8069"/>
                  </a:cubicBezTo>
                  <a:cubicBezTo>
                    <a:pt x="27966" y="8069"/>
                    <a:pt x="27963" y="8063"/>
                    <a:pt x="27953" y="8056"/>
                  </a:cubicBezTo>
                  <a:cubicBezTo>
                    <a:pt x="27946" y="8050"/>
                    <a:pt x="27935" y="8048"/>
                    <a:pt x="27925" y="8048"/>
                  </a:cubicBezTo>
                  <a:cubicBezTo>
                    <a:pt x="27916" y="8048"/>
                    <a:pt x="27907" y="8050"/>
                    <a:pt x="27901" y="8053"/>
                  </a:cubicBezTo>
                  <a:cubicBezTo>
                    <a:pt x="27896" y="8056"/>
                    <a:pt x="27892" y="8057"/>
                    <a:pt x="27889" y="8057"/>
                  </a:cubicBezTo>
                  <a:cubicBezTo>
                    <a:pt x="27880" y="8057"/>
                    <a:pt x="27877" y="8047"/>
                    <a:pt x="27877" y="8025"/>
                  </a:cubicBezTo>
                  <a:cubicBezTo>
                    <a:pt x="27877" y="8002"/>
                    <a:pt x="27874" y="7993"/>
                    <a:pt x="27864" y="7993"/>
                  </a:cubicBezTo>
                  <a:cubicBezTo>
                    <a:pt x="27859" y="7993"/>
                    <a:pt x="27852" y="7996"/>
                    <a:pt x="27842" y="8000"/>
                  </a:cubicBezTo>
                  <a:cubicBezTo>
                    <a:pt x="27831" y="8009"/>
                    <a:pt x="27819" y="8012"/>
                    <a:pt x="27807" y="8012"/>
                  </a:cubicBezTo>
                  <a:cubicBezTo>
                    <a:pt x="27799" y="8012"/>
                    <a:pt x="27792" y="8011"/>
                    <a:pt x="27787" y="8008"/>
                  </a:cubicBezTo>
                  <a:cubicBezTo>
                    <a:pt x="27779" y="8000"/>
                    <a:pt x="27779" y="7994"/>
                    <a:pt x="27786" y="7994"/>
                  </a:cubicBezTo>
                  <a:cubicBezTo>
                    <a:pt x="27788" y="7994"/>
                    <a:pt x="27792" y="7995"/>
                    <a:pt x="27797" y="7997"/>
                  </a:cubicBezTo>
                  <a:cubicBezTo>
                    <a:pt x="27799" y="7998"/>
                    <a:pt x="27802" y="7998"/>
                    <a:pt x="27804" y="7998"/>
                  </a:cubicBezTo>
                  <a:cubicBezTo>
                    <a:pt x="27814" y="7998"/>
                    <a:pt x="27820" y="7991"/>
                    <a:pt x="27818" y="7980"/>
                  </a:cubicBezTo>
                  <a:cubicBezTo>
                    <a:pt x="27814" y="7966"/>
                    <a:pt x="27835" y="7956"/>
                    <a:pt x="27863" y="7956"/>
                  </a:cubicBezTo>
                  <a:cubicBezTo>
                    <a:pt x="27915" y="7956"/>
                    <a:pt x="28008" y="7893"/>
                    <a:pt x="28002" y="7869"/>
                  </a:cubicBezTo>
                  <a:cubicBezTo>
                    <a:pt x="27999" y="7861"/>
                    <a:pt x="27989" y="7857"/>
                    <a:pt x="27976" y="7857"/>
                  </a:cubicBezTo>
                  <a:cubicBezTo>
                    <a:pt x="27972" y="7857"/>
                    <a:pt x="27968" y="7857"/>
                    <a:pt x="27963" y="7858"/>
                  </a:cubicBezTo>
                  <a:cubicBezTo>
                    <a:pt x="27957" y="7860"/>
                    <a:pt x="27952" y="7861"/>
                    <a:pt x="27947" y="7861"/>
                  </a:cubicBezTo>
                  <a:cubicBezTo>
                    <a:pt x="27934" y="7861"/>
                    <a:pt x="27924" y="7855"/>
                    <a:pt x="27922" y="7848"/>
                  </a:cubicBezTo>
                  <a:cubicBezTo>
                    <a:pt x="27919" y="7840"/>
                    <a:pt x="27909" y="7836"/>
                    <a:pt x="27896" y="7836"/>
                  </a:cubicBezTo>
                  <a:cubicBezTo>
                    <a:pt x="27892" y="7836"/>
                    <a:pt x="27888" y="7836"/>
                    <a:pt x="27883" y="7837"/>
                  </a:cubicBezTo>
                  <a:cubicBezTo>
                    <a:pt x="27881" y="7838"/>
                    <a:pt x="27879" y="7838"/>
                    <a:pt x="27876" y="7838"/>
                  </a:cubicBezTo>
                  <a:cubicBezTo>
                    <a:pt x="27858" y="7838"/>
                    <a:pt x="27841" y="7824"/>
                    <a:pt x="27832" y="7796"/>
                  </a:cubicBezTo>
                  <a:lnTo>
                    <a:pt x="27818" y="7744"/>
                  </a:lnTo>
                  <a:lnTo>
                    <a:pt x="27995" y="7712"/>
                  </a:lnTo>
                  <a:cubicBezTo>
                    <a:pt x="28083" y="7701"/>
                    <a:pt x="28171" y="7691"/>
                    <a:pt x="28207" y="7691"/>
                  </a:cubicBezTo>
                  <a:cubicBezTo>
                    <a:pt x="28213" y="7691"/>
                    <a:pt x="28217" y="7691"/>
                    <a:pt x="28220" y="7692"/>
                  </a:cubicBezTo>
                  <a:cubicBezTo>
                    <a:pt x="28229" y="7693"/>
                    <a:pt x="28236" y="7694"/>
                    <a:pt x="28243" y="7694"/>
                  </a:cubicBezTo>
                  <a:cubicBezTo>
                    <a:pt x="28263" y="7694"/>
                    <a:pt x="28274" y="7686"/>
                    <a:pt x="28279" y="7671"/>
                  </a:cubicBezTo>
                  <a:cubicBezTo>
                    <a:pt x="28283" y="7658"/>
                    <a:pt x="28288" y="7652"/>
                    <a:pt x="28291" y="7652"/>
                  </a:cubicBezTo>
                  <a:cubicBezTo>
                    <a:pt x="28293" y="7652"/>
                    <a:pt x="28295" y="7655"/>
                    <a:pt x="28296" y="7661"/>
                  </a:cubicBezTo>
                  <a:cubicBezTo>
                    <a:pt x="28299" y="7667"/>
                    <a:pt x="28309" y="7671"/>
                    <a:pt x="28324" y="7671"/>
                  </a:cubicBezTo>
                  <a:cubicBezTo>
                    <a:pt x="28331" y="7671"/>
                    <a:pt x="28340" y="7670"/>
                    <a:pt x="28349" y="7667"/>
                  </a:cubicBezTo>
                  <a:cubicBezTo>
                    <a:pt x="28373" y="7661"/>
                    <a:pt x="28391" y="7650"/>
                    <a:pt x="28386" y="7640"/>
                  </a:cubicBezTo>
                  <a:cubicBezTo>
                    <a:pt x="28386" y="7634"/>
                    <a:pt x="28379" y="7628"/>
                    <a:pt x="28369" y="7628"/>
                  </a:cubicBezTo>
                  <a:cubicBezTo>
                    <a:pt x="28367" y="7628"/>
                    <a:pt x="28365" y="7629"/>
                    <a:pt x="28362" y="7629"/>
                  </a:cubicBezTo>
                  <a:cubicBezTo>
                    <a:pt x="28361" y="7629"/>
                    <a:pt x="28360" y="7630"/>
                    <a:pt x="28359" y="7630"/>
                  </a:cubicBezTo>
                  <a:cubicBezTo>
                    <a:pt x="28331" y="7630"/>
                    <a:pt x="28287" y="7535"/>
                    <a:pt x="28300" y="7504"/>
                  </a:cubicBezTo>
                  <a:cubicBezTo>
                    <a:pt x="28311" y="7483"/>
                    <a:pt x="28300" y="7477"/>
                    <a:pt x="28272" y="7477"/>
                  </a:cubicBezTo>
                  <a:cubicBezTo>
                    <a:pt x="28237" y="7477"/>
                    <a:pt x="28237" y="7477"/>
                    <a:pt x="28279" y="7463"/>
                  </a:cubicBezTo>
                  <a:cubicBezTo>
                    <a:pt x="28289" y="7460"/>
                    <a:pt x="28299" y="7458"/>
                    <a:pt x="28309" y="7458"/>
                  </a:cubicBezTo>
                  <a:cubicBezTo>
                    <a:pt x="28322" y="7458"/>
                    <a:pt x="28333" y="7462"/>
                    <a:pt x="28335" y="7470"/>
                  </a:cubicBezTo>
                  <a:cubicBezTo>
                    <a:pt x="28337" y="7478"/>
                    <a:pt x="28345" y="7485"/>
                    <a:pt x="28355" y="7485"/>
                  </a:cubicBezTo>
                  <a:cubicBezTo>
                    <a:pt x="28357" y="7485"/>
                    <a:pt x="28360" y="7484"/>
                    <a:pt x="28362" y="7483"/>
                  </a:cubicBezTo>
                  <a:cubicBezTo>
                    <a:pt x="28373" y="7480"/>
                    <a:pt x="28380" y="7463"/>
                    <a:pt x="28376" y="7449"/>
                  </a:cubicBezTo>
                  <a:cubicBezTo>
                    <a:pt x="28370" y="7435"/>
                    <a:pt x="28380" y="7418"/>
                    <a:pt x="28397" y="7414"/>
                  </a:cubicBezTo>
                  <a:cubicBezTo>
                    <a:pt x="28411" y="7411"/>
                    <a:pt x="28442" y="7400"/>
                    <a:pt x="28470" y="7393"/>
                  </a:cubicBezTo>
                  <a:cubicBezTo>
                    <a:pt x="28508" y="7379"/>
                    <a:pt x="28508" y="7376"/>
                    <a:pt x="28466" y="7369"/>
                  </a:cubicBezTo>
                  <a:cubicBezTo>
                    <a:pt x="28442" y="7363"/>
                    <a:pt x="28418" y="7352"/>
                    <a:pt x="28415" y="7342"/>
                  </a:cubicBezTo>
                  <a:cubicBezTo>
                    <a:pt x="28409" y="7326"/>
                    <a:pt x="28503" y="7305"/>
                    <a:pt x="28566" y="7305"/>
                  </a:cubicBezTo>
                  <a:cubicBezTo>
                    <a:pt x="28584" y="7305"/>
                    <a:pt x="28599" y="7306"/>
                    <a:pt x="28609" y="7310"/>
                  </a:cubicBezTo>
                  <a:cubicBezTo>
                    <a:pt x="28620" y="7316"/>
                    <a:pt x="28638" y="7319"/>
                    <a:pt x="28656" y="7319"/>
                  </a:cubicBezTo>
                  <a:cubicBezTo>
                    <a:pt x="28672" y="7319"/>
                    <a:pt x="28688" y="7317"/>
                    <a:pt x="28703" y="7314"/>
                  </a:cubicBezTo>
                  <a:cubicBezTo>
                    <a:pt x="28716" y="7312"/>
                    <a:pt x="28733" y="7311"/>
                    <a:pt x="28748" y="7311"/>
                  </a:cubicBezTo>
                  <a:cubicBezTo>
                    <a:pt x="28763" y="7311"/>
                    <a:pt x="28777" y="7312"/>
                    <a:pt x="28786" y="7314"/>
                  </a:cubicBezTo>
                  <a:cubicBezTo>
                    <a:pt x="28793" y="7316"/>
                    <a:pt x="28800" y="7317"/>
                    <a:pt x="28807" y="7317"/>
                  </a:cubicBezTo>
                  <a:cubicBezTo>
                    <a:pt x="28821" y="7317"/>
                    <a:pt x="28834" y="7312"/>
                    <a:pt x="28841" y="7304"/>
                  </a:cubicBezTo>
                  <a:cubicBezTo>
                    <a:pt x="28848" y="7298"/>
                    <a:pt x="28853" y="7295"/>
                    <a:pt x="28856" y="7295"/>
                  </a:cubicBezTo>
                  <a:lnTo>
                    <a:pt x="28856" y="7295"/>
                  </a:lnTo>
                  <a:cubicBezTo>
                    <a:pt x="28859" y="7295"/>
                    <a:pt x="28859" y="7300"/>
                    <a:pt x="28855" y="7310"/>
                  </a:cubicBezTo>
                  <a:cubicBezTo>
                    <a:pt x="28852" y="7322"/>
                    <a:pt x="28871" y="7329"/>
                    <a:pt x="28907" y="7329"/>
                  </a:cubicBezTo>
                  <a:cubicBezTo>
                    <a:pt x="28915" y="7329"/>
                    <a:pt x="28923" y="7328"/>
                    <a:pt x="28932" y="7328"/>
                  </a:cubicBezTo>
                  <a:cubicBezTo>
                    <a:pt x="28944" y="7327"/>
                    <a:pt x="28956" y="7326"/>
                    <a:pt x="28967" y="7326"/>
                  </a:cubicBezTo>
                  <a:cubicBezTo>
                    <a:pt x="28998" y="7326"/>
                    <a:pt x="29024" y="7329"/>
                    <a:pt x="29032" y="7334"/>
                  </a:cubicBezTo>
                  <a:cubicBezTo>
                    <a:pt x="29035" y="7337"/>
                    <a:pt x="29042" y="7338"/>
                    <a:pt x="29049" y="7338"/>
                  </a:cubicBezTo>
                  <a:cubicBezTo>
                    <a:pt x="29063" y="7338"/>
                    <a:pt x="29082" y="7334"/>
                    <a:pt x="29098" y="7328"/>
                  </a:cubicBezTo>
                  <a:cubicBezTo>
                    <a:pt x="29114" y="7319"/>
                    <a:pt x="29122" y="7315"/>
                    <a:pt x="29125" y="7315"/>
                  </a:cubicBezTo>
                  <a:lnTo>
                    <a:pt x="29125" y="7315"/>
                  </a:lnTo>
                  <a:cubicBezTo>
                    <a:pt x="29127" y="7315"/>
                    <a:pt x="29124" y="7319"/>
                    <a:pt x="29115" y="7328"/>
                  </a:cubicBezTo>
                  <a:cubicBezTo>
                    <a:pt x="29094" y="7352"/>
                    <a:pt x="29105" y="7359"/>
                    <a:pt x="29167" y="7376"/>
                  </a:cubicBezTo>
                  <a:cubicBezTo>
                    <a:pt x="29183" y="7380"/>
                    <a:pt x="29204" y="7382"/>
                    <a:pt x="29227" y="7382"/>
                  </a:cubicBezTo>
                  <a:cubicBezTo>
                    <a:pt x="29322" y="7382"/>
                    <a:pt x="29457" y="7352"/>
                    <a:pt x="29452" y="7324"/>
                  </a:cubicBezTo>
                  <a:cubicBezTo>
                    <a:pt x="29452" y="7320"/>
                    <a:pt x="29453" y="7318"/>
                    <a:pt x="29455" y="7318"/>
                  </a:cubicBezTo>
                  <a:cubicBezTo>
                    <a:pt x="29459" y="7318"/>
                    <a:pt x="29467" y="7328"/>
                    <a:pt x="29480" y="7345"/>
                  </a:cubicBezTo>
                  <a:cubicBezTo>
                    <a:pt x="29504" y="7376"/>
                    <a:pt x="29504" y="7400"/>
                    <a:pt x="29486" y="7428"/>
                  </a:cubicBezTo>
                  <a:cubicBezTo>
                    <a:pt x="29472" y="7446"/>
                    <a:pt x="29467" y="7454"/>
                    <a:pt x="29470" y="7454"/>
                  </a:cubicBezTo>
                  <a:cubicBezTo>
                    <a:pt x="29472" y="7454"/>
                    <a:pt x="29480" y="7449"/>
                    <a:pt x="29494" y="7442"/>
                  </a:cubicBezTo>
                  <a:cubicBezTo>
                    <a:pt x="29509" y="7432"/>
                    <a:pt x="29539" y="7427"/>
                    <a:pt x="29569" y="7427"/>
                  </a:cubicBezTo>
                  <a:cubicBezTo>
                    <a:pt x="29612" y="7427"/>
                    <a:pt x="29656" y="7436"/>
                    <a:pt x="29660" y="7453"/>
                  </a:cubicBezTo>
                  <a:cubicBezTo>
                    <a:pt x="29664" y="7459"/>
                    <a:pt x="29639" y="7477"/>
                    <a:pt x="29608" y="7488"/>
                  </a:cubicBezTo>
                  <a:lnTo>
                    <a:pt x="29549" y="7508"/>
                  </a:lnTo>
                  <a:lnTo>
                    <a:pt x="29619" y="7522"/>
                  </a:lnTo>
                  <a:cubicBezTo>
                    <a:pt x="29637" y="7526"/>
                    <a:pt x="29652" y="7528"/>
                    <a:pt x="29664" y="7528"/>
                  </a:cubicBezTo>
                  <a:cubicBezTo>
                    <a:pt x="29683" y="7528"/>
                    <a:pt x="29694" y="7523"/>
                    <a:pt x="29698" y="7512"/>
                  </a:cubicBezTo>
                  <a:cubicBezTo>
                    <a:pt x="29704" y="7497"/>
                    <a:pt x="29720" y="7490"/>
                    <a:pt x="29742" y="7490"/>
                  </a:cubicBezTo>
                  <a:cubicBezTo>
                    <a:pt x="29747" y="7490"/>
                    <a:pt x="29752" y="7490"/>
                    <a:pt x="29757" y="7491"/>
                  </a:cubicBezTo>
                  <a:cubicBezTo>
                    <a:pt x="29806" y="7494"/>
                    <a:pt x="29806" y="7494"/>
                    <a:pt x="29764" y="7508"/>
                  </a:cubicBezTo>
                  <a:cubicBezTo>
                    <a:pt x="29736" y="7515"/>
                    <a:pt x="29754" y="7525"/>
                    <a:pt x="29819" y="7536"/>
                  </a:cubicBezTo>
                  <a:cubicBezTo>
                    <a:pt x="29872" y="7545"/>
                    <a:pt x="29902" y="7550"/>
                    <a:pt x="29915" y="7550"/>
                  </a:cubicBezTo>
                  <a:cubicBezTo>
                    <a:pt x="29933" y="7550"/>
                    <a:pt x="29927" y="7543"/>
                    <a:pt x="29913" y="7525"/>
                  </a:cubicBezTo>
                  <a:cubicBezTo>
                    <a:pt x="29896" y="7508"/>
                    <a:pt x="29910" y="7498"/>
                    <a:pt x="29965" y="7488"/>
                  </a:cubicBezTo>
                  <a:cubicBezTo>
                    <a:pt x="30007" y="7480"/>
                    <a:pt x="30045" y="7477"/>
                    <a:pt x="30048" y="7477"/>
                  </a:cubicBezTo>
                  <a:cubicBezTo>
                    <a:pt x="30050" y="7478"/>
                    <a:pt x="30055" y="7479"/>
                    <a:pt x="30061" y="7479"/>
                  </a:cubicBezTo>
                  <a:cubicBezTo>
                    <a:pt x="30067" y="7479"/>
                    <a:pt x="30075" y="7478"/>
                    <a:pt x="30080" y="7477"/>
                  </a:cubicBezTo>
                  <a:cubicBezTo>
                    <a:pt x="30083" y="7476"/>
                    <a:pt x="30087" y="7476"/>
                    <a:pt x="30089" y="7476"/>
                  </a:cubicBezTo>
                  <a:cubicBezTo>
                    <a:pt x="30128" y="7476"/>
                    <a:pt x="30104" y="7516"/>
                    <a:pt x="30056" y="7525"/>
                  </a:cubicBezTo>
                  <a:cubicBezTo>
                    <a:pt x="30027" y="7529"/>
                    <a:pt x="30007" y="7543"/>
                    <a:pt x="30018" y="7550"/>
                  </a:cubicBezTo>
                  <a:cubicBezTo>
                    <a:pt x="30024" y="7555"/>
                    <a:pt x="30035" y="7557"/>
                    <a:pt x="30049" y="7557"/>
                  </a:cubicBezTo>
                  <a:cubicBezTo>
                    <a:pt x="30066" y="7557"/>
                    <a:pt x="30088" y="7554"/>
                    <a:pt x="30111" y="7546"/>
                  </a:cubicBezTo>
                  <a:cubicBezTo>
                    <a:pt x="30130" y="7541"/>
                    <a:pt x="30154" y="7538"/>
                    <a:pt x="30178" y="7538"/>
                  </a:cubicBezTo>
                  <a:cubicBezTo>
                    <a:pt x="30201" y="7538"/>
                    <a:pt x="30224" y="7541"/>
                    <a:pt x="30239" y="7546"/>
                  </a:cubicBezTo>
                  <a:cubicBezTo>
                    <a:pt x="30259" y="7553"/>
                    <a:pt x="30272" y="7556"/>
                    <a:pt x="30281" y="7556"/>
                  </a:cubicBezTo>
                  <a:cubicBezTo>
                    <a:pt x="30296" y="7556"/>
                    <a:pt x="30298" y="7547"/>
                    <a:pt x="30298" y="7525"/>
                  </a:cubicBezTo>
                  <a:cubicBezTo>
                    <a:pt x="30298" y="7510"/>
                    <a:pt x="30299" y="7502"/>
                    <a:pt x="30303" y="7502"/>
                  </a:cubicBezTo>
                  <a:cubicBezTo>
                    <a:pt x="30306" y="7502"/>
                    <a:pt x="30314" y="7511"/>
                    <a:pt x="30326" y="7529"/>
                  </a:cubicBezTo>
                  <a:cubicBezTo>
                    <a:pt x="30346" y="7555"/>
                    <a:pt x="30383" y="7570"/>
                    <a:pt x="30416" y="7570"/>
                  </a:cubicBezTo>
                  <a:cubicBezTo>
                    <a:pt x="30436" y="7570"/>
                    <a:pt x="30455" y="7565"/>
                    <a:pt x="30468" y="7553"/>
                  </a:cubicBezTo>
                  <a:cubicBezTo>
                    <a:pt x="30474" y="7547"/>
                    <a:pt x="30488" y="7545"/>
                    <a:pt x="30505" y="7545"/>
                  </a:cubicBezTo>
                  <a:cubicBezTo>
                    <a:pt x="30519" y="7545"/>
                    <a:pt x="30536" y="7547"/>
                    <a:pt x="30551" y="7550"/>
                  </a:cubicBezTo>
                  <a:cubicBezTo>
                    <a:pt x="30570" y="7556"/>
                    <a:pt x="30587" y="7558"/>
                    <a:pt x="30598" y="7558"/>
                  </a:cubicBezTo>
                  <a:cubicBezTo>
                    <a:pt x="30607" y="7558"/>
                    <a:pt x="30612" y="7556"/>
                    <a:pt x="30610" y="7553"/>
                  </a:cubicBezTo>
                  <a:cubicBezTo>
                    <a:pt x="30610" y="7549"/>
                    <a:pt x="30612" y="7547"/>
                    <a:pt x="30614" y="7547"/>
                  </a:cubicBezTo>
                  <a:cubicBezTo>
                    <a:pt x="30618" y="7547"/>
                    <a:pt x="30623" y="7550"/>
                    <a:pt x="30631" y="7557"/>
                  </a:cubicBezTo>
                  <a:cubicBezTo>
                    <a:pt x="30645" y="7567"/>
                    <a:pt x="30697" y="7577"/>
                    <a:pt x="30749" y="7584"/>
                  </a:cubicBezTo>
                  <a:cubicBezTo>
                    <a:pt x="30778" y="7587"/>
                    <a:pt x="30798" y="7588"/>
                    <a:pt x="30811" y="7588"/>
                  </a:cubicBezTo>
                  <a:cubicBezTo>
                    <a:pt x="30837" y="7588"/>
                    <a:pt x="30839" y="7582"/>
                    <a:pt x="30833" y="7563"/>
                  </a:cubicBezTo>
                  <a:cubicBezTo>
                    <a:pt x="30828" y="7550"/>
                    <a:pt x="30819" y="7543"/>
                    <a:pt x="30808" y="7543"/>
                  </a:cubicBezTo>
                  <a:cubicBezTo>
                    <a:pt x="30805" y="7543"/>
                    <a:pt x="30801" y="7544"/>
                    <a:pt x="30798" y="7546"/>
                  </a:cubicBezTo>
                  <a:cubicBezTo>
                    <a:pt x="30773" y="7554"/>
                    <a:pt x="30754" y="7559"/>
                    <a:pt x="30740" y="7559"/>
                  </a:cubicBezTo>
                  <a:cubicBezTo>
                    <a:pt x="30718" y="7559"/>
                    <a:pt x="30707" y="7548"/>
                    <a:pt x="30701" y="7525"/>
                  </a:cubicBezTo>
                  <a:cubicBezTo>
                    <a:pt x="30691" y="7494"/>
                    <a:pt x="30722" y="7470"/>
                    <a:pt x="30753" y="7470"/>
                  </a:cubicBezTo>
                  <a:cubicBezTo>
                    <a:pt x="30767" y="7470"/>
                    <a:pt x="30781" y="7475"/>
                    <a:pt x="30791" y="7488"/>
                  </a:cubicBezTo>
                  <a:cubicBezTo>
                    <a:pt x="30799" y="7496"/>
                    <a:pt x="30809" y="7501"/>
                    <a:pt x="30821" y="7501"/>
                  </a:cubicBezTo>
                  <a:cubicBezTo>
                    <a:pt x="30832" y="7501"/>
                    <a:pt x="30844" y="7497"/>
                    <a:pt x="30857" y="7491"/>
                  </a:cubicBezTo>
                  <a:cubicBezTo>
                    <a:pt x="30871" y="7484"/>
                    <a:pt x="30887" y="7480"/>
                    <a:pt x="30904" y="7480"/>
                  </a:cubicBezTo>
                  <a:cubicBezTo>
                    <a:pt x="30920" y="7480"/>
                    <a:pt x="30937" y="7484"/>
                    <a:pt x="30951" y="7491"/>
                  </a:cubicBezTo>
                  <a:cubicBezTo>
                    <a:pt x="30967" y="7497"/>
                    <a:pt x="30983" y="7500"/>
                    <a:pt x="30995" y="7500"/>
                  </a:cubicBezTo>
                  <a:cubicBezTo>
                    <a:pt x="31004" y="7500"/>
                    <a:pt x="31010" y="7498"/>
                    <a:pt x="31013" y="7494"/>
                  </a:cubicBezTo>
                  <a:cubicBezTo>
                    <a:pt x="31016" y="7491"/>
                    <a:pt x="31019" y="7490"/>
                    <a:pt x="31021" y="7490"/>
                  </a:cubicBezTo>
                  <a:cubicBezTo>
                    <a:pt x="31025" y="7490"/>
                    <a:pt x="31028" y="7493"/>
                    <a:pt x="31030" y="7501"/>
                  </a:cubicBezTo>
                  <a:cubicBezTo>
                    <a:pt x="31033" y="7510"/>
                    <a:pt x="31046" y="7515"/>
                    <a:pt x="31063" y="7515"/>
                  </a:cubicBezTo>
                  <a:cubicBezTo>
                    <a:pt x="31071" y="7515"/>
                    <a:pt x="31080" y="7514"/>
                    <a:pt x="31089" y="7512"/>
                  </a:cubicBezTo>
                  <a:cubicBezTo>
                    <a:pt x="31107" y="7508"/>
                    <a:pt x="31122" y="7506"/>
                    <a:pt x="31136" y="7506"/>
                  </a:cubicBezTo>
                  <a:cubicBezTo>
                    <a:pt x="31171" y="7506"/>
                    <a:pt x="31196" y="7519"/>
                    <a:pt x="31222" y="7546"/>
                  </a:cubicBezTo>
                  <a:cubicBezTo>
                    <a:pt x="31233" y="7562"/>
                    <a:pt x="31255" y="7570"/>
                    <a:pt x="31282" y="7570"/>
                  </a:cubicBezTo>
                  <a:cubicBezTo>
                    <a:pt x="31302" y="7570"/>
                    <a:pt x="31324" y="7566"/>
                    <a:pt x="31346" y="7557"/>
                  </a:cubicBezTo>
                  <a:cubicBezTo>
                    <a:pt x="31347" y="7556"/>
                    <a:pt x="31348" y="7556"/>
                    <a:pt x="31349" y="7556"/>
                  </a:cubicBezTo>
                  <a:cubicBezTo>
                    <a:pt x="31357" y="7556"/>
                    <a:pt x="31368" y="7565"/>
                    <a:pt x="31371" y="7577"/>
                  </a:cubicBezTo>
                  <a:cubicBezTo>
                    <a:pt x="31374" y="7595"/>
                    <a:pt x="31409" y="7612"/>
                    <a:pt x="31446" y="7616"/>
                  </a:cubicBezTo>
                  <a:cubicBezTo>
                    <a:pt x="31485" y="7616"/>
                    <a:pt x="31526" y="7626"/>
                    <a:pt x="31540" y="7640"/>
                  </a:cubicBezTo>
                  <a:cubicBezTo>
                    <a:pt x="31548" y="7646"/>
                    <a:pt x="31552" y="7649"/>
                    <a:pt x="31555" y="7649"/>
                  </a:cubicBezTo>
                  <a:cubicBezTo>
                    <a:pt x="31560" y="7649"/>
                    <a:pt x="31560" y="7643"/>
                    <a:pt x="31558" y="7633"/>
                  </a:cubicBezTo>
                  <a:cubicBezTo>
                    <a:pt x="31550" y="7611"/>
                    <a:pt x="31561" y="7600"/>
                    <a:pt x="31577" y="7600"/>
                  </a:cubicBezTo>
                  <a:cubicBezTo>
                    <a:pt x="31597" y="7600"/>
                    <a:pt x="31624" y="7615"/>
                    <a:pt x="31638" y="7643"/>
                  </a:cubicBezTo>
                  <a:cubicBezTo>
                    <a:pt x="31651" y="7675"/>
                    <a:pt x="31679" y="7692"/>
                    <a:pt x="31710" y="7692"/>
                  </a:cubicBezTo>
                  <a:cubicBezTo>
                    <a:pt x="31738" y="7692"/>
                    <a:pt x="31763" y="7709"/>
                    <a:pt x="31773" y="7737"/>
                  </a:cubicBezTo>
                  <a:cubicBezTo>
                    <a:pt x="31785" y="7769"/>
                    <a:pt x="31790" y="7781"/>
                    <a:pt x="31765" y="7781"/>
                  </a:cubicBezTo>
                  <a:cubicBezTo>
                    <a:pt x="31749" y="7781"/>
                    <a:pt x="31721" y="7776"/>
                    <a:pt x="31675" y="7768"/>
                  </a:cubicBezTo>
                  <a:cubicBezTo>
                    <a:pt x="31624" y="7758"/>
                    <a:pt x="31550" y="7754"/>
                    <a:pt x="31516" y="7754"/>
                  </a:cubicBezTo>
                  <a:cubicBezTo>
                    <a:pt x="31508" y="7755"/>
                    <a:pt x="31500" y="7755"/>
                    <a:pt x="31493" y="7755"/>
                  </a:cubicBezTo>
                  <a:cubicBezTo>
                    <a:pt x="31466" y="7755"/>
                    <a:pt x="31452" y="7749"/>
                    <a:pt x="31457" y="7744"/>
                  </a:cubicBezTo>
                  <a:cubicBezTo>
                    <a:pt x="31474" y="7713"/>
                    <a:pt x="31372" y="7692"/>
                    <a:pt x="31247" y="7692"/>
                  </a:cubicBezTo>
                  <a:cubicBezTo>
                    <a:pt x="31216" y="7692"/>
                    <a:pt x="31184" y="7693"/>
                    <a:pt x="31152" y="7696"/>
                  </a:cubicBezTo>
                  <a:cubicBezTo>
                    <a:pt x="31103" y="7702"/>
                    <a:pt x="31092" y="7706"/>
                    <a:pt x="31113" y="7717"/>
                  </a:cubicBezTo>
                  <a:cubicBezTo>
                    <a:pt x="31123" y="7722"/>
                    <a:pt x="31140" y="7725"/>
                    <a:pt x="31159" y="7725"/>
                  </a:cubicBezTo>
                  <a:cubicBezTo>
                    <a:pt x="31175" y="7725"/>
                    <a:pt x="31192" y="7723"/>
                    <a:pt x="31207" y="7720"/>
                  </a:cubicBezTo>
                  <a:cubicBezTo>
                    <a:pt x="31214" y="7718"/>
                    <a:pt x="31222" y="7718"/>
                    <a:pt x="31230" y="7718"/>
                  </a:cubicBezTo>
                  <a:cubicBezTo>
                    <a:pt x="31266" y="7718"/>
                    <a:pt x="31315" y="7730"/>
                    <a:pt x="31346" y="7744"/>
                  </a:cubicBezTo>
                  <a:cubicBezTo>
                    <a:pt x="31418" y="7776"/>
                    <a:pt x="31516" y="7799"/>
                    <a:pt x="31564" y="7799"/>
                  </a:cubicBezTo>
                  <a:cubicBezTo>
                    <a:pt x="31579" y="7799"/>
                    <a:pt x="31589" y="7797"/>
                    <a:pt x="31592" y="7792"/>
                  </a:cubicBezTo>
                  <a:cubicBezTo>
                    <a:pt x="31594" y="7790"/>
                    <a:pt x="31598" y="7788"/>
                    <a:pt x="31603" y="7788"/>
                  </a:cubicBezTo>
                  <a:cubicBezTo>
                    <a:pt x="31623" y="7788"/>
                    <a:pt x="31668" y="7811"/>
                    <a:pt x="31738" y="7858"/>
                  </a:cubicBezTo>
                  <a:cubicBezTo>
                    <a:pt x="31756" y="7870"/>
                    <a:pt x="31768" y="7877"/>
                    <a:pt x="31773" y="7877"/>
                  </a:cubicBezTo>
                  <a:cubicBezTo>
                    <a:pt x="31776" y="7877"/>
                    <a:pt x="31775" y="7873"/>
                    <a:pt x="31769" y="7866"/>
                  </a:cubicBezTo>
                  <a:cubicBezTo>
                    <a:pt x="31755" y="7848"/>
                    <a:pt x="31752" y="7831"/>
                    <a:pt x="31766" y="7831"/>
                  </a:cubicBezTo>
                  <a:cubicBezTo>
                    <a:pt x="31768" y="7830"/>
                    <a:pt x="31770" y="7830"/>
                    <a:pt x="31771" y="7830"/>
                  </a:cubicBezTo>
                  <a:cubicBezTo>
                    <a:pt x="31781" y="7830"/>
                    <a:pt x="31791" y="7836"/>
                    <a:pt x="31794" y="7848"/>
                  </a:cubicBezTo>
                  <a:cubicBezTo>
                    <a:pt x="31797" y="7857"/>
                    <a:pt x="31800" y="7861"/>
                    <a:pt x="31803" y="7861"/>
                  </a:cubicBezTo>
                  <a:cubicBezTo>
                    <a:pt x="31806" y="7861"/>
                    <a:pt x="31808" y="7857"/>
                    <a:pt x="31808" y="7848"/>
                  </a:cubicBezTo>
                  <a:cubicBezTo>
                    <a:pt x="31810" y="7834"/>
                    <a:pt x="31823" y="7828"/>
                    <a:pt x="31851" y="7828"/>
                  </a:cubicBezTo>
                  <a:cubicBezTo>
                    <a:pt x="31864" y="7828"/>
                    <a:pt x="31879" y="7829"/>
                    <a:pt x="31898" y="7831"/>
                  </a:cubicBezTo>
                  <a:cubicBezTo>
                    <a:pt x="31932" y="7833"/>
                    <a:pt x="31957" y="7834"/>
                    <a:pt x="31973" y="7834"/>
                  </a:cubicBezTo>
                  <a:cubicBezTo>
                    <a:pt x="32006" y="7834"/>
                    <a:pt x="32007" y="7828"/>
                    <a:pt x="31988" y="7810"/>
                  </a:cubicBezTo>
                  <a:cubicBezTo>
                    <a:pt x="31981" y="7805"/>
                    <a:pt x="31980" y="7803"/>
                    <a:pt x="31983" y="7803"/>
                  </a:cubicBezTo>
                  <a:lnTo>
                    <a:pt x="31983" y="7803"/>
                  </a:lnTo>
                  <a:cubicBezTo>
                    <a:pt x="31987" y="7803"/>
                    <a:pt x="31995" y="7806"/>
                    <a:pt x="32008" y="7813"/>
                  </a:cubicBezTo>
                  <a:cubicBezTo>
                    <a:pt x="32024" y="7823"/>
                    <a:pt x="32039" y="7828"/>
                    <a:pt x="32054" y="7828"/>
                  </a:cubicBezTo>
                  <a:cubicBezTo>
                    <a:pt x="32066" y="7828"/>
                    <a:pt x="32077" y="7824"/>
                    <a:pt x="32088" y="7816"/>
                  </a:cubicBezTo>
                  <a:cubicBezTo>
                    <a:pt x="32099" y="7811"/>
                    <a:pt x="32106" y="7807"/>
                    <a:pt x="32111" y="7807"/>
                  </a:cubicBezTo>
                  <a:cubicBezTo>
                    <a:pt x="32117" y="7807"/>
                    <a:pt x="32118" y="7812"/>
                    <a:pt x="32117" y="7824"/>
                  </a:cubicBezTo>
                  <a:cubicBezTo>
                    <a:pt x="32109" y="7837"/>
                    <a:pt x="32127" y="7851"/>
                    <a:pt x="32151" y="7851"/>
                  </a:cubicBezTo>
                  <a:cubicBezTo>
                    <a:pt x="32153" y="7852"/>
                    <a:pt x="32156" y="7852"/>
                    <a:pt x="32159" y="7852"/>
                  </a:cubicBezTo>
                  <a:cubicBezTo>
                    <a:pt x="32177" y="7852"/>
                    <a:pt x="32192" y="7843"/>
                    <a:pt x="32192" y="7831"/>
                  </a:cubicBezTo>
                  <a:cubicBezTo>
                    <a:pt x="32195" y="7812"/>
                    <a:pt x="32224" y="7796"/>
                    <a:pt x="32245" y="7796"/>
                  </a:cubicBezTo>
                  <a:cubicBezTo>
                    <a:pt x="32254" y="7796"/>
                    <a:pt x="32262" y="7799"/>
                    <a:pt x="32266" y="7806"/>
                  </a:cubicBezTo>
                  <a:cubicBezTo>
                    <a:pt x="32266" y="7810"/>
                    <a:pt x="32282" y="7813"/>
                    <a:pt x="32308" y="7813"/>
                  </a:cubicBezTo>
                  <a:cubicBezTo>
                    <a:pt x="32329" y="7813"/>
                    <a:pt x="32357" y="7811"/>
                    <a:pt x="32387" y="7806"/>
                  </a:cubicBezTo>
                  <a:cubicBezTo>
                    <a:pt x="32415" y="7803"/>
                    <a:pt x="32445" y="7802"/>
                    <a:pt x="32470" y="7802"/>
                  </a:cubicBezTo>
                  <a:cubicBezTo>
                    <a:pt x="32502" y="7802"/>
                    <a:pt x="32528" y="7804"/>
                    <a:pt x="32540" y="7810"/>
                  </a:cubicBezTo>
                  <a:cubicBezTo>
                    <a:pt x="32554" y="7819"/>
                    <a:pt x="32589" y="7825"/>
                    <a:pt x="32625" y="7825"/>
                  </a:cubicBezTo>
                  <a:cubicBezTo>
                    <a:pt x="32632" y="7825"/>
                    <a:pt x="32640" y="7825"/>
                    <a:pt x="32647" y="7824"/>
                  </a:cubicBezTo>
                  <a:cubicBezTo>
                    <a:pt x="32652" y="7824"/>
                    <a:pt x="32657" y="7824"/>
                    <a:pt x="32663" y="7824"/>
                  </a:cubicBezTo>
                  <a:cubicBezTo>
                    <a:pt x="32766" y="7824"/>
                    <a:pt x="32933" y="7853"/>
                    <a:pt x="32959" y="7876"/>
                  </a:cubicBezTo>
                  <a:cubicBezTo>
                    <a:pt x="32973" y="7886"/>
                    <a:pt x="33028" y="7904"/>
                    <a:pt x="33084" y="7911"/>
                  </a:cubicBezTo>
                  <a:cubicBezTo>
                    <a:pt x="33185" y="7925"/>
                    <a:pt x="33244" y="7941"/>
                    <a:pt x="33341" y="7987"/>
                  </a:cubicBezTo>
                  <a:cubicBezTo>
                    <a:pt x="33365" y="7999"/>
                    <a:pt x="33392" y="8009"/>
                    <a:pt x="33403" y="8009"/>
                  </a:cubicBezTo>
                  <a:cubicBezTo>
                    <a:pt x="33405" y="8009"/>
                    <a:pt x="33406" y="8008"/>
                    <a:pt x="33407" y="8008"/>
                  </a:cubicBezTo>
                  <a:cubicBezTo>
                    <a:pt x="33414" y="8008"/>
                    <a:pt x="33452" y="8015"/>
                    <a:pt x="33494" y="8029"/>
                  </a:cubicBezTo>
                  <a:cubicBezTo>
                    <a:pt x="33519" y="8037"/>
                    <a:pt x="33554" y="8041"/>
                    <a:pt x="33589" y="8041"/>
                  </a:cubicBezTo>
                  <a:cubicBezTo>
                    <a:pt x="33612" y="8041"/>
                    <a:pt x="33634" y="8039"/>
                    <a:pt x="33653" y="8035"/>
                  </a:cubicBezTo>
                  <a:cubicBezTo>
                    <a:pt x="33676" y="8032"/>
                    <a:pt x="33697" y="8030"/>
                    <a:pt x="33712" y="8030"/>
                  </a:cubicBezTo>
                  <a:cubicBezTo>
                    <a:pt x="33728" y="8030"/>
                    <a:pt x="33738" y="8032"/>
                    <a:pt x="33740" y="8035"/>
                  </a:cubicBezTo>
                  <a:cubicBezTo>
                    <a:pt x="33742" y="8040"/>
                    <a:pt x="33746" y="8041"/>
                    <a:pt x="33753" y="8041"/>
                  </a:cubicBezTo>
                  <a:cubicBezTo>
                    <a:pt x="33762" y="8041"/>
                    <a:pt x="33775" y="8038"/>
                    <a:pt x="33789" y="8032"/>
                  </a:cubicBezTo>
                  <a:cubicBezTo>
                    <a:pt x="33801" y="8025"/>
                    <a:pt x="33811" y="8021"/>
                    <a:pt x="33818" y="8021"/>
                  </a:cubicBezTo>
                  <a:cubicBezTo>
                    <a:pt x="33824" y="8021"/>
                    <a:pt x="33827" y="8024"/>
                    <a:pt x="33827" y="8029"/>
                  </a:cubicBezTo>
                  <a:cubicBezTo>
                    <a:pt x="33821" y="8040"/>
                    <a:pt x="33922" y="8056"/>
                    <a:pt x="33984" y="8056"/>
                  </a:cubicBezTo>
                  <a:cubicBezTo>
                    <a:pt x="33997" y="8056"/>
                    <a:pt x="34009" y="8055"/>
                    <a:pt x="34018" y="8053"/>
                  </a:cubicBezTo>
                  <a:cubicBezTo>
                    <a:pt x="34028" y="8053"/>
                    <a:pt x="34042" y="8056"/>
                    <a:pt x="34056" y="8063"/>
                  </a:cubicBezTo>
                  <a:cubicBezTo>
                    <a:pt x="34060" y="8064"/>
                    <a:pt x="34067" y="8065"/>
                    <a:pt x="34077" y="8065"/>
                  </a:cubicBezTo>
                  <a:cubicBezTo>
                    <a:pt x="34093" y="8065"/>
                    <a:pt x="34117" y="8063"/>
                    <a:pt x="34139" y="8056"/>
                  </a:cubicBezTo>
                  <a:cubicBezTo>
                    <a:pt x="34154" y="8053"/>
                    <a:pt x="34169" y="8052"/>
                    <a:pt x="34181" y="8052"/>
                  </a:cubicBezTo>
                  <a:cubicBezTo>
                    <a:pt x="34196" y="8052"/>
                    <a:pt x="34206" y="8054"/>
                    <a:pt x="34208" y="8060"/>
                  </a:cubicBezTo>
                  <a:cubicBezTo>
                    <a:pt x="34211" y="8068"/>
                    <a:pt x="34225" y="8072"/>
                    <a:pt x="34243" y="8072"/>
                  </a:cubicBezTo>
                  <a:cubicBezTo>
                    <a:pt x="34248" y="8072"/>
                    <a:pt x="34255" y="8071"/>
                    <a:pt x="34261" y="8070"/>
                  </a:cubicBezTo>
                  <a:cubicBezTo>
                    <a:pt x="34269" y="8067"/>
                    <a:pt x="34279" y="8066"/>
                    <a:pt x="34288" y="8066"/>
                  </a:cubicBezTo>
                  <a:cubicBezTo>
                    <a:pt x="34303" y="8066"/>
                    <a:pt x="34317" y="8069"/>
                    <a:pt x="34323" y="8074"/>
                  </a:cubicBezTo>
                  <a:cubicBezTo>
                    <a:pt x="34328" y="8079"/>
                    <a:pt x="34335" y="8081"/>
                    <a:pt x="34342" y="8081"/>
                  </a:cubicBezTo>
                  <a:cubicBezTo>
                    <a:pt x="34349" y="8081"/>
                    <a:pt x="34356" y="8079"/>
                    <a:pt x="34361" y="8074"/>
                  </a:cubicBezTo>
                  <a:cubicBezTo>
                    <a:pt x="34364" y="8068"/>
                    <a:pt x="34369" y="8066"/>
                    <a:pt x="34373" y="8066"/>
                  </a:cubicBezTo>
                  <a:cubicBezTo>
                    <a:pt x="34376" y="8066"/>
                    <a:pt x="34380" y="8068"/>
                    <a:pt x="34381" y="8074"/>
                  </a:cubicBezTo>
                  <a:cubicBezTo>
                    <a:pt x="34386" y="8084"/>
                    <a:pt x="34423" y="8091"/>
                    <a:pt x="34465" y="8091"/>
                  </a:cubicBezTo>
                  <a:cubicBezTo>
                    <a:pt x="34520" y="8091"/>
                    <a:pt x="34552" y="8105"/>
                    <a:pt x="34569" y="8136"/>
                  </a:cubicBezTo>
                  <a:cubicBezTo>
                    <a:pt x="34580" y="8159"/>
                    <a:pt x="34580" y="8172"/>
                    <a:pt x="34570" y="8172"/>
                  </a:cubicBezTo>
                  <a:cubicBezTo>
                    <a:pt x="34568" y="8172"/>
                    <a:pt x="34565" y="8172"/>
                    <a:pt x="34562" y="8170"/>
                  </a:cubicBezTo>
                  <a:cubicBezTo>
                    <a:pt x="34559" y="8170"/>
                    <a:pt x="34557" y="8170"/>
                    <a:pt x="34554" y="8170"/>
                  </a:cubicBezTo>
                  <a:cubicBezTo>
                    <a:pt x="34542" y="8170"/>
                    <a:pt x="34535" y="8176"/>
                    <a:pt x="34538" y="8184"/>
                  </a:cubicBezTo>
                  <a:cubicBezTo>
                    <a:pt x="34541" y="8195"/>
                    <a:pt x="34555" y="8209"/>
                    <a:pt x="34573" y="8212"/>
                  </a:cubicBezTo>
                  <a:cubicBezTo>
                    <a:pt x="34575" y="8213"/>
                    <a:pt x="34578" y="8213"/>
                    <a:pt x="34580" y="8213"/>
                  </a:cubicBezTo>
                  <a:cubicBezTo>
                    <a:pt x="34589" y="8213"/>
                    <a:pt x="34593" y="8207"/>
                    <a:pt x="34590" y="8199"/>
                  </a:cubicBezTo>
                  <a:cubicBezTo>
                    <a:pt x="34586" y="8184"/>
                    <a:pt x="34597" y="8175"/>
                    <a:pt x="34618" y="8167"/>
                  </a:cubicBezTo>
                  <a:cubicBezTo>
                    <a:pt x="34620" y="8167"/>
                    <a:pt x="34621" y="8167"/>
                    <a:pt x="34623" y="8167"/>
                  </a:cubicBezTo>
                  <a:cubicBezTo>
                    <a:pt x="34639" y="8167"/>
                    <a:pt x="34657" y="8180"/>
                    <a:pt x="34663" y="8199"/>
                  </a:cubicBezTo>
                  <a:cubicBezTo>
                    <a:pt x="34670" y="8223"/>
                    <a:pt x="34694" y="8240"/>
                    <a:pt x="34714" y="8244"/>
                  </a:cubicBezTo>
                  <a:cubicBezTo>
                    <a:pt x="34777" y="8247"/>
                    <a:pt x="34777" y="8299"/>
                    <a:pt x="34711" y="8309"/>
                  </a:cubicBezTo>
                  <a:cubicBezTo>
                    <a:pt x="34698" y="8311"/>
                    <a:pt x="34685" y="8312"/>
                    <a:pt x="34673" y="8312"/>
                  </a:cubicBezTo>
                  <a:cubicBezTo>
                    <a:pt x="34656" y="8312"/>
                    <a:pt x="34641" y="8310"/>
                    <a:pt x="34635" y="8306"/>
                  </a:cubicBezTo>
                  <a:cubicBezTo>
                    <a:pt x="34628" y="8303"/>
                    <a:pt x="34618" y="8301"/>
                    <a:pt x="34609" y="8301"/>
                  </a:cubicBezTo>
                  <a:cubicBezTo>
                    <a:pt x="34582" y="8301"/>
                    <a:pt x="34555" y="8315"/>
                    <a:pt x="34562" y="8334"/>
                  </a:cubicBezTo>
                  <a:cubicBezTo>
                    <a:pt x="34564" y="8339"/>
                    <a:pt x="34570" y="8342"/>
                    <a:pt x="34577" y="8342"/>
                  </a:cubicBezTo>
                  <a:cubicBezTo>
                    <a:pt x="34584" y="8342"/>
                    <a:pt x="34591" y="8340"/>
                    <a:pt x="34597" y="8337"/>
                  </a:cubicBezTo>
                  <a:cubicBezTo>
                    <a:pt x="34605" y="8332"/>
                    <a:pt x="34611" y="8329"/>
                    <a:pt x="34615" y="8329"/>
                  </a:cubicBezTo>
                  <a:cubicBezTo>
                    <a:pt x="34622" y="8329"/>
                    <a:pt x="34623" y="8335"/>
                    <a:pt x="34621" y="8348"/>
                  </a:cubicBezTo>
                  <a:cubicBezTo>
                    <a:pt x="34621" y="8362"/>
                    <a:pt x="34623" y="8369"/>
                    <a:pt x="34630" y="8369"/>
                  </a:cubicBezTo>
                  <a:cubicBezTo>
                    <a:pt x="34635" y="8369"/>
                    <a:pt x="34642" y="8365"/>
                    <a:pt x="34652" y="8358"/>
                  </a:cubicBezTo>
                  <a:cubicBezTo>
                    <a:pt x="34661" y="8353"/>
                    <a:pt x="34668" y="8350"/>
                    <a:pt x="34674" y="8350"/>
                  </a:cubicBezTo>
                  <a:cubicBezTo>
                    <a:pt x="34688" y="8350"/>
                    <a:pt x="34694" y="8367"/>
                    <a:pt x="34704" y="8413"/>
                  </a:cubicBezTo>
                  <a:cubicBezTo>
                    <a:pt x="34717" y="8474"/>
                    <a:pt x="34726" y="8487"/>
                    <a:pt x="34759" y="8487"/>
                  </a:cubicBezTo>
                  <a:cubicBezTo>
                    <a:pt x="34763" y="8487"/>
                    <a:pt x="34768" y="8487"/>
                    <a:pt x="34774" y="8487"/>
                  </a:cubicBezTo>
                  <a:cubicBezTo>
                    <a:pt x="34802" y="8483"/>
                    <a:pt x="34823" y="8469"/>
                    <a:pt x="34819" y="8458"/>
                  </a:cubicBezTo>
                  <a:cubicBezTo>
                    <a:pt x="34815" y="8448"/>
                    <a:pt x="34829" y="8434"/>
                    <a:pt x="34847" y="8431"/>
                  </a:cubicBezTo>
                  <a:cubicBezTo>
                    <a:pt x="34868" y="8424"/>
                    <a:pt x="34874" y="8413"/>
                    <a:pt x="34864" y="8403"/>
                  </a:cubicBezTo>
                  <a:cubicBezTo>
                    <a:pt x="34850" y="8396"/>
                    <a:pt x="34860" y="8383"/>
                    <a:pt x="34888" y="8375"/>
                  </a:cubicBezTo>
                  <a:cubicBezTo>
                    <a:pt x="34916" y="8369"/>
                    <a:pt x="34927" y="8358"/>
                    <a:pt x="34909" y="8337"/>
                  </a:cubicBezTo>
                  <a:cubicBezTo>
                    <a:pt x="34901" y="8327"/>
                    <a:pt x="34890" y="8321"/>
                    <a:pt x="34882" y="8321"/>
                  </a:cubicBezTo>
                  <a:cubicBezTo>
                    <a:pt x="34879" y="8321"/>
                    <a:pt x="34876" y="8322"/>
                    <a:pt x="34874" y="8324"/>
                  </a:cubicBezTo>
                  <a:cubicBezTo>
                    <a:pt x="34873" y="8325"/>
                    <a:pt x="34870" y="8326"/>
                    <a:pt x="34867" y="8326"/>
                  </a:cubicBezTo>
                  <a:cubicBezTo>
                    <a:pt x="34857" y="8326"/>
                    <a:pt x="34842" y="8319"/>
                    <a:pt x="34826" y="8306"/>
                  </a:cubicBezTo>
                  <a:cubicBezTo>
                    <a:pt x="34798" y="8285"/>
                    <a:pt x="34791" y="8268"/>
                    <a:pt x="34805" y="8258"/>
                  </a:cubicBezTo>
                  <a:cubicBezTo>
                    <a:pt x="34809" y="8253"/>
                    <a:pt x="34813" y="8251"/>
                    <a:pt x="34817" y="8251"/>
                  </a:cubicBezTo>
                  <a:cubicBezTo>
                    <a:pt x="34823" y="8251"/>
                    <a:pt x="34827" y="8256"/>
                    <a:pt x="34829" y="8264"/>
                  </a:cubicBezTo>
                  <a:cubicBezTo>
                    <a:pt x="34831" y="8271"/>
                    <a:pt x="34837" y="8274"/>
                    <a:pt x="34846" y="8274"/>
                  </a:cubicBezTo>
                  <a:cubicBezTo>
                    <a:pt x="34857" y="8274"/>
                    <a:pt x="34874" y="8269"/>
                    <a:pt x="34895" y="8258"/>
                  </a:cubicBezTo>
                  <a:cubicBezTo>
                    <a:pt x="34918" y="8246"/>
                    <a:pt x="34931" y="8240"/>
                    <a:pt x="34935" y="8240"/>
                  </a:cubicBezTo>
                  <a:lnTo>
                    <a:pt x="34935" y="8240"/>
                  </a:lnTo>
                  <a:cubicBezTo>
                    <a:pt x="34940" y="8240"/>
                    <a:pt x="34934" y="8248"/>
                    <a:pt x="34919" y="8264"/>
                  </a:cubicBezTo>
                  <a:cubicBezTo>
                    <a:pt x="34888" y="8306"/>
                    <a:pt x="34906" y="8327"/>
                    <a:pt x="34989" y="8344"/>
                  </a:cubicBezTo>
                  <a:cubicBezTo>
                    <a:pt x="35003" y="8347"/>
                    <a:pt x="35015" y="8348"/>
                    <a:pt x="35024" y="8348"/>
                  </a:cubicBezTo>
                  <a:cubicBezTo>
                    <a:pt x="35064" y="8348"/>
                    <a:pt x="35065" y="8326"/>
                    <a:pt x="35034" y="8279"/>
                  </a:cubicBezTo>
                  <a:cubicBezTo>
                    <a:pt x="35016" y="8252"/>
                    <a:pt x="35011" y="8241"/>
                    <a:pt x="35020" y="8241"/>
                  </a:cubicBezTo>
                  <a:cubicBezTo>
                    <a:pt x="35025" y="8241"/>
                    <a:pt x="35034" y="8244"/>
                    <a:pt x="35048" y="8250"/>
                  </a:cubicBezTo>
                  <a:cubicBezTo>
                    <a:pt x="35068" y="8261"/>
                    <a:pt x="35097" y="8299"/>
                    <a:pt x="35107" y="8330"/>
                  </a:cubicBezTo>
                  <a:cubicBezTo>
                    <a:pt x="35118" y="8372"/>
                    <a:pt x="35129" y="8385"/>
                    <a:pt x="35160" y="8385"/>
                  </a:cubicBezTo>
                  <a:cubicBezTo>
                    <a:pt x="35167" y="8385"/>
                    <a:pt x="35176" y="8384"/>
                    <a:pt x="35187" y="8383"/>
                  </a:cubicBezTo>
                  <a:cubicBezTo>
                    <a:pt x="35199" y="8380"/>
                    <a:pt x="35212" y="8379"/>
                    <a:pt x="35222" y="8379"/>
                  </a:cubicBezTo>
                  <a:cubicBezTo>
                    <a:pt x="35240" y="8379"/>
                    <a:pt x="35254" y="8382"/>
                    <a:pt x="35256" y="8389"/>
                  </a:cubicBezTo>
                  <a:cubicBezTo>
                    <a:pt x="35258" y="8399"/>
                    <a:pt x="35295" y="8404"/>
                    <a:pt x="35335" y="8404"/>
                  </a:cubicBezTo>
                  <a:cubicBezTo>
                    <a:pt x="35367" y="8404"/>
                    <a:pt x="35402" y="8401"/>
                    <a:pt x="35419" y="8393"/>
                  </a:cubicBezTo>
                  <a:cubicBezTo>
                    <a:pt x="35423" y="8391"/>
                    <a:pt x="35428" y="8390"/>
                    <a:pt x="35432" y="8390"/>
                  </a:cubicBezTo>
                  <a:cubicBezTo>
                    <a:pt x="35443" y="8390"/>
                    <a:pt x="35452" y="8397"/>
                    <a:pt x="35457" y="8410"/>
                  </a:cubicBezTo>
                  <a:cubicBezTo>
                    <a:pt x="35463" y="8428"/>
                    <a:pt x="35472" y="8436"/>
                    <a:pt x="35482" y="8436"/>
                  </a:cubicBezTo>
                  <a:cubicBezTo>
                    <a:pt x="35497" y="8436"/>
                    <a:pt x="35514" y="8416"/>
                    <a:pt x="35520" y="8383"/>
                  </a:cubicBezTo>
                  <a:cubicBezTo>
                    <a:pt x="35523" y="8358"/>
                    <a:pt x="35525" y="8339"/>
                    <a:pt x="35529" y="8339"/>
                  </a:cubicBezTo>
                  <a:cubicBezTo>
                    <a:pt x="35529" y="8339"/>
                    <a:pt x="35530" y="8340"/>
                    <a:pt x="35530" y="8341"/>
                  </a:cubicBezTo>
                  <a:cubicBezTo>
                    <a:pt x="35564" y="8384"/>
                    <a:pt x="35571" y="8408"/>
                    <a:pt x="35552" y="8408"/>
                  </a:cubicBezTo>
                  <a:cubicBezTo>
                    <a:pt x="35550" y="8408"/>
                    <a:pt x="35547" y="8408"/>
                    <a:pt x="35544" y="8407"/>
                  </a:cubicBezTo>
                  <a:cubicBezTo>
                    <a:pt x="35542" y="8406"/>
                    <a:pt x="35541" y="8406"/>
                    <a:pt x="35539" y="8406"/>
                  </a:cubicBezTo>
                  <a:cubicBezTo>
                    <a:pt x="35532" y="8406"/>
                    <a:pt x="35537" y="8415"/>
                    <a:pt x="35558" y="8428"/>
                  </a:cubicBezTo>
                  <a:cubicBezTo>
                    <a:pt x="35575" y="8439"/>
                    <a:pt x="35586" y="8445"/>
                    <a:pt x="35593" y="8445"/>
                  </a:cubicBezTo>
                  <a:cubicBezTo>
                    <a:pt x="35601" y="8445"/>
                    <a:pt x="35603" y="8436"/>
                    <a:pt x="35603" y="8417"/>
                  </a:cubicBezTo>
                  <a:cubicBezTo>
                    <a:pt x="35606" y="8396"/>
                    <a:pt x="35614" y="8383"/>
                    <a:pt x="35620" y="8383"/>
                  </a:cubicBezTo>
                  <a:cubicBezTo>
                    <a:pt x="35621" y="8383"/>
                    <a:pt x="35622" y="8383"/>
                    <a:pt x="35623" y="8383"/>
                  </a:cubicBezTo>
                  <a:cubicBezTo>
                    <a:pt x="35631" y="8383"/>
                    <a:pt x="35655" y="8374"/>
                    <a:pt x="35680" y="8362"/>
                  </a:cubicBezTo>
                  <a:cubicBezTo>
                    <a:pt x="35731" y="8334"/>
                    <a:pt x="35721" y="8261"/>
                    <a:pt x="35662" y="8258"/>
                  </a:cubicBezTo>
                  <a:cubicBezTo>
                    <a:pt x="35641" y="8254"/>
                    <a:pt x="35624" y="8247"/>
                    <a:pt x="35624" y="8240"/>
                  </a:cubicBezTo>
                  <a:cubicBezTo>
                    <a:pt x="35617" y="8185"/>
                    <a:pt x="35587" y="8142"/>
                    <a:pt x="35560" y="8142"/>
                  </a:cubicBezTo>
                  <a:cubicBezTo>
                    <a:pt x="35558" y="8142"/>
                    <a:pt x="35556" y="8142"/>
                    <a:pt x="35555" y="8143"/>
                  </a:cubicBezTo>
                  <a:cubicBezTo>
                    <a:pt x="35544" y="8146"/>
                    <a:pt x="35536" y="8148"/>
                    <a:pt x="35530" y="8148"/>
                  </a:cubicBezTo>
                  <a:cubicBezTo>
                    <a:pt x="35515" y="8148"/>
                    <a:pt x="35515" y="8135"/>
                    <a:pt x="35520" y="8098"/>
                  </a:cubicBezTo>
                  <a:cubicBezTo>
                    <a:pt x="35521" y="8085"/>
                    <a:pt x="35524" y="8078"/>
                    <a:pt x="35529" y="8078"/>
                  </a:cubicBezTo>
                  <a:cubicBezTo>
                    <a:pt x="35536" y="8078"/>
                    <a:pt x="35548" y="8088"/>
                    <a:pt x="35568" y="8108"/>
                  </a:cubicBezTo>
                  <a:cubicBezTo>
                    <a:pt x="35596" y="8133"/>
                    <a:pt x="35620" y="8160"/>
                    <a:pt x="35624" y="8170"/>
                  </a:cubicBezTo>
                  <a:cubicBezTo>
                    <a:pt x="35629" y="8196"/>
                    <a:pt x="35673" y="8218"/>
                    <a:pt x="35699" y="8218"/>
                  </a:cubicBezTo>
                  <a:cubicBezTo>
                    <a:pt x="35709" y="8218"/>
                    <a:pt x="35716" y="8215"/>
                    <a:pt x="35718" y="8209"/>
                  </a:cubicBezTo>
                  <a:cubicBezTo>
                    <a:pt x="35722" y="8199"/>
                    <a:pt x="35731" y="8195"/>
                    <a:pt x="35745" y="8195"/>
                  </a:cubicBezTo>
                  <a:cubicBezTo>
                    <a:pt x="35756" y="8195"/>
                    <a:pt x="35770" y="8197"/>
                    <a:pt x="35787" y="8202"/>
                  </a:cubicBezTo>
                  <a:cubicBezTo>
                    <a:pt x="35797" y="8204"/>
                    <a:pt x="35809" y="8205"/>
                    <a:pt x="35821" y="8205"/>
                  </a:cubicBezTo>
                  <a:cubicBezTo>
                    <a:pt x="35846" y="8205"/>
                    <a:pt x="35873" y="8201"/>
                    <a:pt x="35891" y="8191"/>
                  </a:cubicBezTo>
                  <a:cubicBezTo>
                    <a:pt x="35929" y="8175"/>
                    <a:pt x="35933" y="8154"/>
                    <a:pt x="35912" y="8087"/>
                  </a:cubicBezTo>
                  <a:cubicBezTo>
                    <a:pt x="35888" y="8013"/>
                    <a:pt x="35890" y="7957"/>
                    <a:pt x="35908" y="7957"/>
                  </a:cubicBezTo>
                  <a:lnTo>
                    <a:pt x="35908" y="7957"/>
                  </a:lnTo>
                  <a:cubicBezTo>
                    <a:pt x="35914" y="7957"/>
                    <a:pt x="35923" y="7964"/>
                    <a:pt x="35933" y="7980"/>
                  </a:cubicBezTo>
                  <a:cubicBezTo>
                    <a:pt x="35944" y="7998"/>
                    <a:pt x="35952" y="8008"/>
                    <a:pt x="35963" y="8008"/>
                  </a:cubicBezTo>
                  <a:cubicBezTo>
                    <a:pt x="35974" y="8008"/>
                    <a:pt x="35989" y="7998"/>
                    <a:pt x="36016" y="7976"/>
                  </a:cubicBezTo>
                  <a:cubicBezTo>
                    <a:pt x="36044" y="7950"/>
                    <a:pt x="36063" y="7939"/>
                    <a:pt x="36080" y="7939"/>
                  </a:cubicBezTo>
                  <a:cubicBezTo>
                    <a:pt x="36088" y="7939"/>
                    <a:pt x="36095" y="7941"/>
                    <a:pt x="36102" y="7946"/>
                  </a:cubicBezTo>
                  <a:cubicBezTo>
                    <a:pt x="36112" y="7950"/>
                    <a:pt x="36120" y="7953"/>
                    <a:pt x="36124" y="7953"/>
                  </a:cubicBezTo>
                  <a:cubicBezTo>
                    <a:pt x="36142" y="7953"/>
                    <a:pt x="36120" y="7918"/>
                    <a:pt x="36068" y="7866"/>
                  </a:cubicBezTo>
                  <a:cubicBezTo>
                    <a:pt x="36039" y="7840"/>
                    <a:pt x="36008" y="7820"/>
                    <a:pt x="35995" y="7820"/>
                  </a:cubicBezTo>
                  <a:cubicBezTo>
                    <a:pt x="35994" y="7820"/>
                    <a:pt x="35993" y="7820"/>
                    <a:pt x="35992" y="7821"/>
                  </a:cubicBezTo>
                  <a:cubicBezTo>
                    <a:pt x="35991" y="7821"/>
                    <a:pt x="35991" y="7821"/>
                    <a:pt x="35990" y="7821"/>
                  </a:cubicBezTo>
                  <a:cubicBezTo>
                    <a:pt x="35967" y="7821"/>
                    <a:pt x="35859" y="7774"/>
                    <a:pt x="35856" y="7762"/>
                  </a:cubicBezTo>
                  <a:cubicBezTo>
                    <a:pt x="35854" y="7752"/>
                    <a:pt x="35901" y="7748"/>
                    <a:pt x="35951" y="7748"/>
                  </a:cubicBezTo>
                  <a:cubicBezTo>
                    <a:pt x="35995" y="7748"/>
                    <a:pt x="36041" y="7751"/>
                    <a:pt x="36054" y="7758"/>
                  </a:cubicBezTo>
                  <a:cubicBezTo>
                    <a:pt x="36070" y="7766"/>
                    <a:pt x="36082" y="7770"/>
                    <a:pt x="36091" y="7770"/>
                  </a:cubicBezTo>
                  <a:cubicBezTo>
                    <a:pt x="36110" y="7770"/>
                    <a:pt x="36117" y="7751"/>
                    <a:pt x="36117" y="7709"/>
                  </a:cubicBezTo>
                  <a:cubicBezTo>
                    <a:pt x="36117" y="7661"/>
                    <a:pt x="36123" y="7654"/>
                    <a:pt x="36189" y="7650"/>
                  </a:cubicBezTo>
                  <a:cubicBezTo>
                    <a:pt x="36210" y="7648"/>
                    <a:pt x="36230" y="7647"/>
                    <a:pt x="36245" y="7647"/>
                  </a:cubicBezTo>
                  <a:cubicBezTo>
                    <a:pt x="36261" y="7647"/>
                    <a:pt x="36272" y="7648"/>
                    <a:pt x="36276" y="7650"/>
                  </a:cubicBezTo>
                  <a:cubicBezTo>
                    <a:pt x="36293" y="7657"/>
                    <a:pt x="36248" y="7796"/>
                    <a:pt x="36227" y="7803"/>
                  </a:cubicBezTo>
                  <a:cubicBezTo>
                    <a:pt x="36213" y="7803"/>
                    <a:pt x="36213" y="7813"/>
                    <a:pt x="36224" y="7821"/>
                  </a:cubicBezTo>
                  <a:cubicBezTo>
                    <a:pt x="36229" y="7825"/>
                    <a:pt x="36237" y="7826"/>
                    <a:pt x="36248" y="7826"/>
                  </a:cubicBezTo>
                  <a:cubicBezTo>
                    <a:pt x="36292" y="7826"/>
                    <a:pt x="36374" y="7796"/>
                    <a:pt x="36363" y="7779"/>
                  </a:cubicBezTo>
                  <a:cubicBezTo>
                    <a:pt x="36358" y="7771"/>
                    <a:pt x="36351" y="7766"/>
                    <a:pt x="36345" y="7766"/>
                  </a:cubicBezTo>
                  <a:cubicBezTo>
                    <a:pt x="36342" y="7766"/>
                    <a:pt x="36340" y="7766"/>
                    <a:pt x="36338" y="7768"/>
                  </a:cubicBezTo>
                  <a:cubicBezTo>
                    <a:pt x="36335" y="7770"/>
                    <a:pt x="36332" y="7771"/>
                    <a:pt x="36330" y="7771"/>
                  </a:cubicBezTo>
                  <a:cubicBezTo>
                    <a:pt x="36309" y="7771"/>
                    <a:pt x="36332" y="7685"/>
                    <a:pt x="36366" y="7650"/>
                  </a:cubicBezTo>
                  <a:cubicBezTo>
                    <a:pt x="36390" y="7626"/>
                    <a:pt x="36402" y="7616"/>
                    <a:pt x="36413" y="7616"/>
                  </a:cubicBezTo>
                  <a:cubicBezTo>
                    <a:pt x="36421" y="7616"/>
                    <a:pt x="36428" y="7622"/>
                    <a:pt x="36439" y="7633"/>
                  </a:cubicBezTo>
                  <a:cubicBezTo>
                    <a:pt x="36454" y="7646"/>
                    <a:pt x="36482" y="7652"/>
                    <a:pt x="36509" y="7652"/>
                  </a:cubicBezTo>
                  <a:cubicBezTo>
                    <a:pt x="36535" y="7652"/>
                    <a:pt x="36559" y="7647"/>
                    <a:pt x="36571" y="7637"/>
                  </a:cubicBezTo>
                  <a:cubicBezTo>
                    <a:pt x="36578" y="7629"/>
                    <a:pt x="36567" y="7605"/>
                    <a:pt x="36550" y="7581"/>
                  </a:cubicBezTo>
                  <a:cubicBezTo>
                    <a:pt x="36530" y="7557"/>
                    <a:pt x="36522" y="7533"/>
                    <a:pt x="36533" y="7515"/>
                  </a:cubicBezTo>
                  <a:cubicBezTo>
                    <a:pt x="36552" y="7486"/>
                    <a:pt x="36521" y="7437"/>
                    <a:pt x="36489" y="7437"/>
                  </a:cubicBezTo>
                  <a:cubicBezTo>
                    <a:pt x="36486" y="7437"/>
                    <a:pt x="36483" y="7438"/>
                    <a:pt x="36481" y="7438"/>
                  </a:cubicBezTo>
                  <a:cubicBezTo>
                    <a:pt x="36467" y="7442"/>
                    <a:pt x="36463" y="7453"/>
                    <a:pt x="36471" y="7459"/>
                  </a:cubicBezTo>
                  <a:cubicBezTo>
                    <a:pt x="36493" y="7476"/>
                    <a:pt x="36461" y="7555"/>
                    <a:pt x="36437" y="7555"/>
                  </a:cubicBezTo>
                  <a:cubicBezTo>
                    <a:pt x="36436" y="7555"/>
                    <a:pt x="36434" y="7554"/>
                    <a:pt x="36432" y="7553"/>
                  </a:cubicBezTo>
                  <a:cubicBezTo>
                    <a:pt x="36418" y="7550"/>
                    <a:pt x="36401" y="7525"/>
                    <a:pt x="36391" y="7501"/>
                  </a:cubicBezTo>
                  <a:cubicBezTo>
                    <a:pt x="36366" y="7450"/>
                    <a:pt x="36359" y="7434"/>
                    <a:pt x="36351" y="7434"/>
                  </a:cubicBezTo>
                  <a:cubicBezTo>
                    <a:pt x="36347" y="7434"/>
                    <a:pt x="36343" y="7437"/>
                    <a:pt x="36338" y="7442"/>
                  </a:cubicBezTo>
                  <a:cubicBezTo>
                    <a:pt x="36336" y="7444"/>
                    <a:pt x="36334" y="7445"/>
                    <a:pt x="36332" y="7445"/>
                  </a:cubicBezTo>
                  <a:cubicBezTo>
                    <a:pt x="36325" y="7445"/>
                    <a:pt x="36321" y="7433"/>
                    <a:pt x="36321" y="7414"/>
                  </a:cubicBezTo>
                  <a:cubicBezTo>
                    <a:pt x="36321" y="7392"/>
                    <a:pt x="36325" y="7381"/>
                    <a:pt x="36334" y="7381"/>
                  </a:cubicBezTo>
                  <a:cubicBezTo>
                    <a:pt x="36338" y="7381"/>
                    <a:pt x="36343" y="7383"/>
                    <a:pt x="36349" y="7387"/>
                  </a:cubicBezTo>
                  <a:cubicBezTo>
                    <a:pt x="36364" y="7394"/>
                    <a:pt x="36377" y="7397"/>
                    <a:pt x="36387" y="7397"/>
                  </a:cubicBezTo>
                  <a:cubicBezTo>
                    <a:pt x="36406" y="7397"/>
                    <a:pt x="36415" y="7384"/>
                    <a:pt x="36408" y="7359"/>
                  </a:cubicBezTo>
                  <a:cubicBezTo>
                    <a:pt x="36399" y="7337"/>
                    <a:pt x="36414" y="7325"/>
                    <a:pt x="36445" y="7325"/>
                  </a:cubicBezTo>
                  <a:cubicBezTo>
                    <a:pt x="36463" y="7325"/>
                    <a:pt x="36487" y="7329"/>
                    <a:pt x="36515" y="7338"/>
                  </a:cubicBezTo>
                  <a:cubicBezTo>
                    <a:pt x="36531" y="7343"/>
                    <a:pt x="36545" y="7346"/>
                    <a:pt x="36554" y="7346"/>
                  </a:cubicBezTo>
                  <a:cubicBezTo>
                    <a:pt x="36564" y="7346"/>
                    <a:pt x="36569" y="7343"/>
                    <a:pt x="36567" y="7338"/>
                  </a:cubicBezTo>
                  <a:cubicBezTo>
                    <a:pt x="36566" y="7336"/>
                    <a:pt x="36567" y="7335"/>
                    <a:pt x="36569" y="7335"/>
                  </a:cubicBezTo>
                  <a:cubicBezTo>
                    <a:pt x="36575" y="7335"/>
                    <a:pt x="36592" y="7343"/>
                    <a:pt x="36613" y="7359"/>
                  </a:cubicBezTo>
                  <a:cubicBezTo>
                    <a:pt x="36638" y="7374"/>
                    <a:pt x="36668" y="7387"/>
                    <a:pt x="36687" y="7387"/>
                  </a:cubicBezTo>
                  <a:cubicBezTo>
                    <a:pt x="36689" y="7387"/>
                    <a:pt x="36690" y="7387"/>
                    <a:pt x="36692" y="7387"/>
                  </a:cubicBezTo>
                  <a:cubicBezTo>
                    <a:pt x="36738" y="7373"/>
                    <a:pt x="36727" y="7355"/>
                    <a:pt x="36671" y="7331"/>
                  </a:cubicBezTo>
                  <a:cubicBezTo>
                    <a:pt x="36651" y="7324"/>
                    <a:pt x="36642" y="7319"/>
                    <a:pt x="36646" y="7319"/>
                  </a:cubicBezTo>
                  <a:lnTo>
                    <a:pt x="36646" y="7319"/>
                  </a:lnTo>
                  <a:cubicBezTo>
                    <a:pt x="36647" y="7319"/>
                    <a:pt x="36650" y="7320"/>
                    <a:pt x="36655" y="7321"/>
                  </a:cubicBezTo>
                  <a:cubicBezTo>
                    <a:pt x="36657" y="7322"/>
                    <a:pt x="36660" y="7322"/>
                    <a:pt x="36662" y="7322"/>
                  </a:cubicBezTo>
                  <a:cubicBezTo>
                    <a:pt x="36674" y="7322"/>
                    <a:pt x="36682" y="7315"/>
                    <a:pt x="36682" y="7307"/>
                  </a:cubicBezTo>
                  <a:cubicBezTo>
                    <a:pt x="36678" y="7292"/>
                    <a:pt x="36692" y="7286"/>
                    <a:pt x="36711" y="7286"/>
                  </a:cubicBezTo>
                  <a:cubicBezTo>
                    <a:pt x="36739" y="7286"/>
                    <a:pt x="36776" y="7299"/>
                    <a:pt x="36783" y="7317"/>
                  </a:cubicBezTo>
                  <a:cubicBezTo>
                    <a:pt x="36786" y="7327"/>
                    <a:pt x="36788" y="7333"/>
                    <a:pt x="36791" y="7333"/>
                  </a:cubicBezTo>
                  <a:cubicBezTo>
                    <a:pt x="36796" y="7333"/>
                    <a:pt x="36801" y="7322"/>
                    <a:pt x="36807" y="7300"/>
                  </a:cubicBezTo>
                  <a:cubicBezTo>
                    <a:pt x="36815" y="7269"/>
                    <a:pt x="36824" y="7256"/>
                    <a:pt x="36847" y="7256"/>
                  </a:cubicBezTo>
                  <a:cubicBezTo>
                    <a:pt x="36852" y="7256"/>
                    <a:pt x="36859" y="7257"/>
                    <a:pt x="36866" y="7259"/>
                  </a:cubicBezTo>
                  <a:cubicBezTo>
                    <a:pt x="36894" y="7265"/>
                    <a:pt x="36918" y="7286"/>
                    <a:pt x="36921" y="7314"/>
                  </a:cubicBezTo>
                  <a:cubicBezTo>
                    <a:pt x="36931" y="7355"/>
                    <a:pt x="36938" y="7375"/>
                    <a:pt x="36949" y="7375"/>
                  </a:cubicBezTo>
                  <a:cubicBezTo>
                    <a:pt x="36958" y="7375"/>
                    <a:pt x="36970" y="7361"/>
                    <a:pt x="36988" y="7334"/>
                  </a:cubicBezTo>
                  <a:cubicBezTo>
                    <a:pt x="37015" y="7295"/>
                    <a:pt x="37034" y="7282"/>
                    <a:pt x="37075" y="7282"/>
                  </a:cubicBezTo>
                  <a:cubicBezTo>
                    <a:pt x="37080" y="7282"/>
                    <a:pt x="37086" y="7282"/>
                    <a:pt x="37092" y="7283"/>
                  </a:cubicBezTo>
                  <a:cubicBezTo>
                    <a:pt x="37126" y="7286"/>
                    <a:pt x="37161" y="7296"/>
                    <a:pt x="37164" y="7307"/>
                  </a:cubicBezTo>
                  <a:cubicBezTo>
                    <a:pt x="37167" y="7318"/>
                    <a:pt x="37178" y="7322"/>
                    <a:pt x="37192" y="7322"/>
                  </a:cubicBezTo>
                  <a:cubicBezTo>
                    <a:pt x="37196" y="7322"/>
                    <a:pt x="37201" y="7322"/>
                    <a:pt x="37206" y="7321"/>
                  </a:cubicBezTo>
                  <a:cubicBezTo>
                    <a:pt x="37223" y="7314"/>
                    <a:pt x="37233" y="7304"/>
                    <a:pt x="37230" y="7289"/>
                  </a:cubicBezTo>
                  <a:cubicBezTo>
                    <a:pt x="37226" y="7280"/>
                    <a:pt x="37228" y="7275"/>
                    <a:pt x="37235" y="7275"/>
                  </a:cubicBezTo>
                  <a:cubicBezTo>
                    <a:pt x="37240" y="7275"/>
                    <a:pt x="37249" y="7278"/>
                    <a:pt x="37262" y="7283"/>
                  </a:cubicBezTo>
                  <a:cubicBezTo>
                    <a:pt x="37268" y="7285"/>
                    <a:pt x="37276" y="7285"/>
                    <a:pt x="37285" y="7285"/>
                  </a:cubicBezTo>
                  <a:cubicBezTo>
                    <a:pt x="37311" y="7285"/>
                    <a:pt x="37346" y="7279"/>
                    <a:pt x="37379" y="7269"/>
                  </a:cubicBezTo>
                  <a:cubicBezTo>
                    <a:pt x="37406" y="7258"/>
                    <a:pt x="37424" y="7252"/>
                    <a:pt x="37439" y="7252"/>
                  </a:cubicBezTo>
                  <a:cubicBezTo>
                    <a:pt x="37463" y="7252"/>
                    <a:pt x="37476" y="7269"/>
                    <a:pt x="37504" y="7310"/>
                  </a:cubicBezTo>
                  <a:cubicBezTo>
                    <a:pt x="37530" y="7350"/>
                    <a:pt x="37564" y="7374"/>
                    <a:pt x="37581" y="7374"/>
                  </a:cubicBezTo>
                  <a:cubicBezTo>
                    <a:pt x="37591" y="7374"/>
                    <a:pt x="37596" y="7366"/>
                    <a:pt x="37591" y="7349"/>
                  </a:cubicBezTo>
                  <a:cubicBezTo>
                    <a:pt x="37587" y="7342"/>
                    <a:pt x="37619" y="7321"/>
                    <a:pt x="37660" y="7307"/>
                  </a:cubicBezTo>
                  <a:cubicBezTo>
                    <a:pt x="37687" y="7296"/>
                    <a:pt x="37708" y="7291"/>
                    <a:pt x="37722" y="7291"/>
                  </a:cubicBezTo>
                  <a:cubicBezTo>
                    <a:pt x="37735" y="7291"/>
                    <a:pt x="37742" y="7295"/>
                    <a:pt x="37744" y="7304"/>
                  </a:cubicBezTo>
                  <a:cubicBezTo>
                    <a:pt x="37746" y="7312"/>
                    <a:pt x="37762" y="7317"/>
                    <a:pt x="37786" y="7317"/>
                  </a:cubicBezTo>
                  <a:cubicBezTo>
                    <a:pt x="37798" y="7317"/>
                    <a:pt x="37812" y="7316"/>
                    <a:pt x="37827" y="7314"/>
                  </a:cubicBezTo>
                  <a:cubicBezTo>
                    <a:pt x="37889" y="7301"/>
                    <a:pt x="37919" y="7295"/>
                    <a:pt x="37941" y="7295"/>
                  </a:cubicBezTo>
                  <a:cubicBezTo>
                    <a:pt x="37960" y="7295"/>
                    <a:pt x="37973" y="7299"/>
                    <a:pt x="37993" y="7307"/>
                  </a:cubicBezTo>
                  <a:cubicBezTo>
                    <a:pt x="38005" y="7310"/>
                    <a:pt x="38013" y="7312"/>
                    <a:pt x="38020" y="7312"/>
                  </a:cubicBezTo>
                  <a:cubicBezTo>
                    <a:pt x="38032" y="7312"/>
                    <a:pt x="38036" y="7304"/>
                    <a:pt x="38038" y="7286"/>
                  </a:cubicBezTo>
                  <a:cubicBezTo>
                    <a:pt x="38038" y="7273"/>
                    <a:pt x="38037" y="7266"/>
                    <a:pt x="38031" y="7266"/>
                  </a:cubicBezTo>
                  <a:cubicBezTo>
                    <a:pt x="38029" y="7266"/>
                    <a:pt x="38027" y="7267"/>
                    <a:pt x="38024" y="7269"/>
                  </a:cubicBezTo>
                  <a:cubicBezTo>
                    <a:pt x="38021" y="7272"/>
                    <a:pt x="38016" y="7273"/>
                    <a:pt x="38010" y="7273"/>
                  </a:cubicBezTo>
                  <a:cubicBezTo>
                    <a:pt x="37984" y="7273"/>
                    <a:pt x="37940" y="7247"/>
                    <a:pt x="37952" y="7230"/>
                  </a:cubicBezTo>
                  <a:cubicBezTo>
                    <a:pt x="37955" y="7224"/>
                    <a:pt x="37945" y="7217"/>
                    <a:pt x="37920" y="7213"/>
                  </a:cubicBezTo>
                  <a:cubicBezTo>
                    <a:pt x="37893" y="7213"/>
                    <a:pt x="37886" y="7220"/>
                    <a:pt x="37899" y="7238"/>
                  </a:cubicBezTo>
                  <a:cubicBezTo>
                    <a:pt x="37912" y="7249"/>
                    <a:pt x="37911" y="7259"/>
                    <a:pt x="37896" y="7259"/>
                  </a:cubicBezTo>
                  <a:cubicBezTo>
                    <a:pt x="37894" y="7259"/>
                    <a:pt x="37892" y="7259"/>
                    <a:pt x="37889" y="7259"/>
                  </a:cubicBezTo>
                  <a:cubicBezTo>
                    <a:pt x="37865" y="7259"/>
                    <a:pt x="37862" y="7238"/>
                    <a:pt x="37879" y="7168"/>
                  </a:cubicBezTo>
                  <a:cubicBezTo>
                    <a:pt x="37891" y="7124"/>
                    <a:pt x="37907" y="7094"/>
                    <a:pt x="37915" y="7094"/>
                  </a:cubicBezTo>
                  <a:cubicBezTo>
                    <a:pt x="37915" y="7094"/>
                    <a:pt x="37916" y="7095"/>
                    <a:pt x="37917" y="7095"/>
                  </a:cubicBezTo>
                  <a:cubicBezTo>
                    <a:pt x="37922" y="7103"/>
                    <a:pt x="37933" y="7107"/>
                    <a:pt x="37944" y="7107"/>
                  </a:cubicBezTo>
                  <a:cubicBezTo>
                    <a:pt x="37948" y="7107"/>
                    <a:pt x="37952" y="7106"/>
                    <a:pt x="37955" y="7105"/>
                  </a:cubicBezTo>
                  <a:cubicBezTo>
                    <a:pt x="37966" y="7105"/>
                    <a:pt x="37958" y="7088"/>
                    <a:pt x="37934" y="7075"/>
                  </a:cubicBezTo>
                  <a:cubicBezTo>
                    <a:pt x="37910" y="7060"/>
                    <a:pt x="37875" y="7033"/>
                    <a:pt x="37862" y="7015"/>
                  </a:cubicBezTo>
                  <a:cubicBezTo>
                    <a:pt x="37852" y="7005"/>
                    <a:pt x="37840" y="6997"/>
                    <a:pt x="37830" y="6997"/>
                  </a:cubicBezTo>
                  <a:cubicBezTo>
                    <a:pt x="37826" y="6997"/>
                    <a:pt x="37823" y="6998"/>
                    <a:pt x="37820" y="7001"/>
                  </a:cubicBezTo>
                  <a:cubicBezTo>
                    <a:pt x="37816" y="7005"/>
                    <a:pt x="37808" y="7007"/>
                    <a:pt x="37797" y="7007"/>
                  </a:cubicBezTo>
                  <a:cubicBezTo>
                    <a:pt x="37786" y="7007"/>
                    <a:pt x="37773" y="7005"/>
                    <a:pt x="37761" y="7001"/>
                  </a:cubicBezTo>
                  <a:cubicBezTo>
                    <a:pt x="37723" y="6988"/>
                    <a:pt x="37719" y="6980"/>
                    <a:pt x="37740" y="6939"/>
                  </a:cubicBezTo>
                  <a:cubicBezTo>
                    <a:pt x="37754" y="6909"/>
                    <a:pt x="37763" y="6898"/>
                    <a:pt x="37793" y="6898"/>
                  </a:cubicBezTo>
                  <a:cubicBezTo>
                    <a:pt x="37801" y="6898"/>
                    <a:pt x="37811" y="6899"/>
                    <a:pt x="37824" y="6901"/>
                  </a:cubicBezTo>
                  <a:cubicBezTo>
                    <a:pt x="37838" y="6903"/>
                    <a:pt x="37851" y="6905"/>
                    <a:pt x="37863" y="6905"/>
                  </a:cubicBezTo>
                  <a:cubicBezTo>
                    <a:pt x="37884" y="6905"/>
                    <a:pt x="37900" y="6901"/>
                    <a:pt x="37907" y="6894"/>
                  </a:cubicBezTo>
                  <a:cubicBezTo>
                    <a:pt x="37912" y="6889"/>
                    <a:pt x="37918" y="6887"/>
                    <a:pt x="37923" y="6887"/>
                  </a:cubicBezTo>
                  <a:cubicBezTo>
                    <a:pt x="37945" y="6887"/>
                    <a:pt x="37962" y="6923"/>
                    <a:pt x="37945" y="6956"/>
                  </a:cubicBezTo>
                  <a:cubicBezTo>
                    <a:pt x="37936" y="6974"/>
                    <a:pt x="37932" y="6983"/>
                    <a:pt x="37934" y="6983"/>
                  </a:cubicBezTo>
                  <a:cubicBezTo>
                    <a:pt x="37935" y="6983"/>
                    <a:pt x="37943" y="6974"/>
                    <a:pt x="37958" y="6956"/>
                  </a:cubicBezTo>
                  <a:cubicBezTo>
                    <a:pt x="37973" y="6939"/>
                    <a:pt x="37981" y="6929"/>
                    <a:pt x="37987" y="6929"/>
                  </a:cubicBezTo>
                  <a:cubicBezTo>
                    <a:pt x="37993" y="6929"/>
                    <a:pt x="37995" y="6943"/>
                    <a:pt x="37997" y="6974"/>
                  </a:cubicBezTo>
                  <a:cubicBezTo>
                    <a:pt x="38000" y="7002"/>
                    <a:pt x="38009" y="7026"/>
                    <a:pt x="38019" y="7026"/>
                  </a:cubicBezTo>
                  <a:cubicBezTo>
                    <a:pt x="38019" y="7026"/>
                    <a:pt x="38020" y="7026"/>
                    <a:pt x="38021" y="7025"/>
                  </a:cubicBezTo>
                  <a:cubicBezTo>
                    <a:pt x="38032" y="7025"/>
                    <a:pt x="38038" y="7040"/>
                    <a:pt x="38038" y="7064"/>
                  </a:cubicBezTo>
                  <a:cubicBezTo>
                    <a:pt x="38038" y="7086"/>
                    <a:pt x="38048" y="7102"/>
                    <a:pt x="38059" y="7102"/>
                  </a:cubicBezTo>
                  <a:cubicBezTo>
                    <a:pt x="38060" y="7102"/>
                    <a:pt x="38061" y="7102"/>
                    <a:pt x="38063" y="7102"/>
                  </a:cubicBezTo>
                  <a:cubicBezTo>
                    <a:pt x="38077" y="7099"/>
                    <a:pt x="38087" y="7085"/>
                    <a:pt x="38083" y="7075"/>
                  </a:cubicBezTo>
                  <a:cubicBezTo>
                    <a:pt x="38080" y="7064"/>
                    <a:pt x="38087" y="7054"/>
                    <a:pt x="38098" y="7050"/>
                  </a:cubicBezTo>
                  <a:cubicBezTo>
                    <a:pt x="38100" y="7050"/>
                    <a:pt x="38102" y="7050"/>
                    <a:pt x="38104" y="7050"/>
                  </a:cubicBezTo>
                  <a:cubicBezTo>
                    <a:pt x="38115" y="7050"/>
                    <a:pt x="38125" y="7060"/>
                    <a:pt x="38128" y="7075"/>
                  </a:cubicBezTo>
                  <a:cubicBezTo>
                    <a:pt x="38133" y="7086"/>
                    <a:pt x="38141" y="7093"/>
                    <a:pt x="38149" y="7093"/>
                  </a:cubicBezTo>
                  <a:cubicBezTo>
                    <a:pt x="38153" y="7093"/>
                    <a:pt x="38156" y="7091"/>
                    <a:pt x="38160" y="7088"/>
                  </a:cubicBezTo>
                  <a:cubicBezTo>
                    <a:pt x="38170" y="7078"/>
                    <a:pt x="38160" y="7054"/>
                    <a:pt x="38136" y="7025"/>
                  </a:cubicBezTo>
                  <a:cubicBezTo>
                    <a:pt x="38101" y="6991"/>
                    <a:pt x="38098" y="6977"/>
                    <a:pt x="38118" y="6956"/>
                  </a:cubicBezTo>
                  <a:cubicBezTo>
                    <a:pt x="38128" y="6948"/>
                    <a:pt x="38139" y="6944"/>
                    <a:pt x="38149" y="6944"/>
                  </a:cubicBezTo>
                  <a:cubicBezTo>
                    <a:pt x="38157" y="6944"/>
                    <a:pt x="38164" y="6947"/>
                    <a:pt x="38170" y="6953"/>
                  </a:cubicBezTo>
                  <a:cubicBezTo>
                    <a:pt x="38178" y="6959"/>
                    <a:pt x="38183" y="6963"/>
                    <a:pt x="38186" y="6963"/>
                  </a:cubicBezTo>
                  <a:cubicBezTo>
                    <a:pt x="38189" y="6963"/>
                    <a:pt x="38189" y="6958"/>
                    <a:pt x="38187" y="6946"/>
                  </a:cubicBezTo>
                  <a:cubicBezTo>
                    <a:pt x="38185" y="6937"/>
                    <a:pt x="38195" y="6928"/>
                    <a:pt x="38211" y="6928"/>
                  </a:cubicBezTo>
                  <a:cubicBezTo>
                    <a:pt x="38214" y="6928"/>
                    <a:pt x="38216" y="6928"/>
                    <a:pt x="38219" y="6929"/>
                  </a:cubicBezTo>
                  <a:cubicBezTo>
                    <a:pt x="38253" y="6929"/>
                    <a:pt x="38253" y="6936"/>
                    <a:pt x="38219" y="6956"/>
                  </a:cubicBezTo>
                  <a:cubicBezTo>
                    <a:pt x="38195" y="6974"/>
                    <a:pt x="38177" y="6995"/>
                    <a:pt x="38181" y="7005"/>
                  </a:cubicBezTo>
                  <a:cubicBezTo>
                    <a:pt x="38184" y="7014"/>
                    <a:pt x="38193" y="7018"/>
                    <a:pt x="38206" y="7018"/>
                  </a:cubicBezTo>
                  <a:cubicBezTo>
                    <a:pt x="38236" y="7018"/>
                    <a:pt x="38282" y="6995"/>
                    <a:pt x="38285" y="6970"/>
                  </a:cubicBezTo>
                  <a:cubicBezTo>
                    <a:pt x="38287" y="6955"/>
                    <a:pt x="38289" y="6948"/>
                    <a:pt x="38297" y="6948"/>
                  </a:cubicBezTo>
                  <a:cubicBezTo>
                    <a:pt x="38303" y="6948"/>
                    <a:pt x="38313" y="6952"/>
                    <a:pt x="38330" y="6960"/>
                  </a:cubicBezTo>
                  <a:cubicBezTo>
                    <a:pt x="38351" y="6970"/>
                    <a:pt x="38368" y="6988"/>
                    <a:pt x="38365" y="6998"/>
                  </a:cubicBezTo>
                  <a:cubicBezTo>
                    <a:pt x="38362" y="7004"/>
                    <a:pt x="38367" y="7006"/>
                    <a:pt x="38376" y="7006"/>
                  </a:cubicBezTo>
                  <a:cubicBezTo>
                    <a:pt x="38406" y="7006"/>
                    <a:pt x="38479" y="6981"/>
                    <a:pt x="38490" y="6960"/>
                  </a:cubicBezTo>
                  <a:cubicBezTo>
                    <a:pt x="38492" y="6955"/>
                    <a:pt x="38494" y="6953"/>
                    <a:pt x="38496" y="6953"/>
                  </a:cubicBezTo>
                  <a:cubicBezTo>
                    <a:pt x="38500" y="6953"/>
                    <a:pt x="38503" y="6960"/>
                    <a:pt x="38503" y="6974"/>
                  </a:cubicBezTo>
                  <a:cubicBezTo>
                    <a:pt x="38500" y="6998"/>
                    <a:pt x="38517" y="7022"/>
                    <a:pt x="38535" y="7030"/>
                  </a:cubicBezTo>
                  <a:cubicBezTo>
                    <a:pt x="38546" y="7035"/>
                    <a:pt x="38561" y="7038"/>
                    <a:pt x="38578" y="7038"/>
                  </a:cubicBezTo>
                  <a:cubicBezTo>
                    <a:pt x="38633" y="7038"/>
                    <a:pt x="38704" y="7012"/>
                    <a:pt x="38690" y="6988"/>
                  </a:cubicBezTo>
                  <a:cubicBezTo>
                    <a:pt x="38682" y="6976"/>
                    <a:pt x="38685" y="6970"/>
                    <a:pt x="38695" y="6970"/>
                  </a:cubicBezTo>
                  <a:cubicBezTo>
                    <a:pt x="38697" y="6970"/>
                    <a:pt x="38699" y="6970"/>
                    <a:pt x="38701" y="6970"/>
                  </a:cubicBezTo>
                  <a:cubicBezTo>
                    <a:pt x="38715" y="6974"/>
                    <a:pt x="38725" y="6995"/>
                    <a:pt x="38725" y="7019"/>
                  </a:cubicBezTo>
                  <a:cubicBezTo>
                    <a:pt x="38725" y="7043"/>
                    <a:pt x="38730" y="7053"/>
                    <a:pt x="38740" y="7053"/>
                  </a:cubicBezTo>
                  <a:cubicBezTo>
                    <a:pt x="38745" y="7053"/>
                    <a:pt x="38750" y="7051"/>
                    <a:pt x="38757" y="7046"/>
                  </a:cubicBezTo>
                  <a:cubicBezTo>
                    <a:pt x="38763" y="7043"/>
                    <a:pt x="38771" y="7041"/>
                    <a:pt x="38781" y="7041"/>
                  </a:cubicBezTo>
                  <a:cubicBezTo>
                    <a:pt x="38812" y="7041"/>
                    <a:pt x="38854" y="7061"/>
                    <a:pt x="38857" y="7085"/>
                  </a:cubicBezTo>
                  <a:cubicBezTo>
                    <a:pt x="38864" y="7121"/>
                    <a:pt x="38880" y="7144"/>
                    <a:pt x="38899" y="7144"/>
                  </a:cubicBezTo>
                  <a:cubicBezTo>
                    <a:pt x="38900" y="7144"/>
                    <a:pt x="38901" y="7144"/>
                    <a:pt x="38903" y="7144"/>
                  </a:cubicBezTo>
                  <a:cubicBezTo>
                    <a:pt x="38916" y="7140"/>
                    <a:pt x="38924" y="7126"/>
                    <a:pt x="38916" y="7113"/>
                  </a:cubicBezTo>
                  <a:cubicBezTo>
                    <a:pt x="38888" y="7060"/>
                    <a:pt x="38888" y="7024"/>
                    <a:pt x="38910" y="7024"/>
                  </a:cubicBezTo>
                  <a:cubicBezTo>
                    <a:pt x="38913" y="7024"/>
                    <a:pt x="38916" y="7024"/>
                    <a:pt x="38919" y="7025"/>
                  </a:cubicBezTo>
                  <a:cubicBezTo>
                    <a:pt x="38925" y="7027"/>
                    <a:pt x="38932" y="7027"/>
                    <a:pt x="38939" y="7027"/>
                  </a:cubicBezTo>
                  <a:cubicBezTo>
                    <a:pt x="38997" y="7027"/>
                    <a:pt x="39108" y="6995"/>
                    <a:pt x="39118" y="6974"/>
                  </a:cubicBezTo>
                  <a:cubicBezTo>
                    <a:pt x="39121" y="6965"/>
                    <a:pt x="39131" y="6961"/>
                    <a:pt x="39144" y="6961"/>
                  </a:cubicBezTo>
                  <a:cubicBezTo>
                    <a:pt x="39180" y="6961"/>
                    <a:pt x="39239" y="6989"/>
                    <a:pt x="39277" y="7030"/>
                  </a:cubicBezTo>
                  <a:cubicBezTo>
                    <a:pt x="39299" y="7051"/>
                    <a:pt x="39319" y="7067"/>
                    <a:pt x="39329" y="7067"/>
                  </a:cubicBezTo>
                  <a:cubicBezTo>
                    <a:pt x="39332" y="7067"/>
                    <a:pt x="39334" y="7066"/>
                    <a:pt x="39336" y="7064"/>
                  </a:cubicBezTo>
                  <a:cubicBezTo>
                    <a:pt x="39339" y="7061"/>
                    <a:pt x="39345" y="7060"/>
                    <a:pt x="39352" y="7060"/>
                  </a:cubicBezTo>
                  <a:cubicBezTo>
                    <a:pt x="39366" y="7060"/>
                    <a:pt x="39384" y="7064"/>
                    <a:pt x="39402" y="7071"/>
                  </a:cubicBezTo>
                  <a:cubicBezTo>
                    <a:pt x="39427" y="7080"/>
                    <a:pt x="39446" y="7084"/>
                    <a:pt x="39460" y="7084"/>
                  </a:cubicBezTo>
                  <a:cubicBezTo>
                    <a:pt x="39478" y="7084"/>
                    <a:pt x="39486" y="7076"/>
                    <a:pt x="39481" y="7060"/>
                  </a:cubicBezTo>
                  <a:cubicBezTo>
                    <a:pt x="39479" y="7053"/>
                    <a:pt x="39469" y="7047"/>
                    <a:pt x="39458" y="7047"/>
                  </a:cubicBezTo>
                  <a:cubicBezTo>
                    <a:pt x="39453" y="7047"/>
                    <a:pt x="39449" y="7048"/>
                    <a:pt x="39444" y="7050"/>
                  </a:cubicBezTo>
                  <a:cubicBezTo>
                    <a:pt x="39441" y="7051"/>
                    <a:pt x="39438" y="7051"/>
                    <a:pt x="39435" y="7051"/>
                  </a:cubicBezTo>
                  <a:cubicBezTo>
                    <a:pt x="39418" y="7051"/>
                    <a:pt x="39395" y="7044"/>
                    <a:pt x="39377" y="7033"/>
                  </a:cubicBezTo>
                  <a:cubicBezTo>
                    <a:pt x="39365" y="7024"/>
                    <a:pt x="39351" y="7020"/>
                    <a:pt x="39340" y="7020"/>
                  </a:cubicBezTo>
                  <a:cubicBezTo>
                    <a:pt x="39334" y="7020"/>
                    <a:pt x="39328" y="7022"/>
                    <a:pt x="39326" y="7025"/>
                  </a:cubicBezTo>
                  <a:cubicBezTo>
                    <a:pt x="39317" y="7033"/>
                    <a:pt x="39312" y="7036"/>
                    <a:pt x="39308" y="7036"/>
                  </a:cubicBezTo>
                  <a:cubicBezTo>
                    <a:pt x="39295" y="7036"/>
                    <a:pt x="39310" y="6992"/>
                    <a:pt x="39340" y="6946"/>
                  </a:cubicBezTo>
                  <a:cubicBezTo>
                    <a:pt x="39358" y="6921"/>
                    <a:pt x="39372" y="6905"/>
                    <a:pt x="39376" y="6905"/>
                  </a:cubicBezTo>
                  <a:cubicBezTo>
                    <a:pt x="39378" y="6905"/>
                    <a:pt x="39378" y="6907"/>
                    <a:pt x="39377" y="6911"/>
                  </a:cubicBezTo>
                  <a:cubicBezTo>
                    <a:pt x="39372" y="6922"/>
                    <a:pt x="39378" y="6931"/>
                    <a:pt x="39388" y="6931"/>
                  </a:cubicBezTo>
                  <a:cubicBezTo>
                    <a:pt x="39391" y="6931"/>
                    <a:pt x="39394" y="6930"/>
                    <a:pt x="39398" y="6929"/>
                  </a:cubicBezTo>
                  <a:cubicBezTo>
                    <a:pt x="39438" y="6918"/>
                    <a:pt x="39489" y="6769"/>
                    <a:pt x="39451" y="6769"/>
                  </a:cubicBezTo>
                  <a:cubicBezTo>
                    <a:pt x="39450" y="6769"/>
                    <a:pt x="39449" y="6769"/>
                    <a:pt x="39447" y="6769"/>
                  </a:cubicBezTo>
                  <a:cubicBezTo>
                    <a:pt x="39444" y="6770"/>
                    <a:pt x="39440" y="6770"/>
                    <a:pt x="39436" y="6770"/>
                  </a:cubicBezTo>
                  <a:cubicBezTo>
                    <a:pt x="39424" y="6770"/>
                    <a:pt x="39411" y="6766"/>
                    <a:pt x="39409" y="6759"/>
                  </a:cubicBezTo>
                  <a:cubicBezTo>
                    <a:pt x="39407" y="6752"/>
                    <a:pt x="39394" y="6748"/>
                    <a:pt x="39377" y="6748"/>
                  </a:cubicBezTo>
                  <a:cubicBezTo>
                    <a:pt x="39368" y="6748"/>
                    <a:pt x="39357" y="6749"/>
                    <a:pt x="39346" y="6752"/>
                  </a:cubicBezTo>
                  <a:cubicBezTo>
                    <a:pt x="39333" y="6756"/>
                    <a:pt x="39322" y="6757"/>
                    <a:pt x="39314" y="6757"/>
                  </a:cubicBezTo>
                  <a:cubicBezTo>
                    <a:pt x="39283" y="6757"/>
                    <a:pt x="39298" y="6728"/>
                    <a:pt x="39356" y="6703"/>
                  </a:cubicBezTo>
                  <a:cubicBezTo>
                    <a:pt x="39372" y="6695"/>
                    <a:pt x="39385" y="6692"/>
                    <a:pt x="39395" y="6692"/>
                  </a:cubicBezTo>
                  <a:cubicBezTo>
                    <a:pt x="39407" y="6692"/>
                    <a:pt x="39414" y="6697"/>
                    <a:pt x="39416" y="6707"/>
                  </a:cubicBezTo>
                  <a:cubicBezTo>
                    <a:pt x="39421" y="6717"/>
                    <a:pt x="39436" y="6723"/>
                    <a:pt x="39451" y="6723"/>
                  </a:cubicBezTo>
                  <a:cubicBezTo>
                    <a:pt x="39457" y="6723"/>
                    <a:pt x="39463" y="6722"/>
                    <a:pt x="39468" y="6721"/>
                  </a:cubicBezTo>
                  <a:cubicBezTo>
                    <a:pt x="39477" y="6719"/>
                    <a:pt x="39484" y="6718"/>
                    <a:pt x="39490" y="6718"/>
                  </a:cubicBezTo>
                  <a:cubicBezTo>
                    <a:pt x="39511" y="6718"/>
                    <a:pt x="39512" y="6732"/>
                    <a:pt x="39510" y="6786"/>
                  </a:cubicBezTo>
                  <a:cubicBezTo>
                    <a:pt x="39510" y="6828"/>
                    <a:pt x="39492" y="6870"/>
                    <a:pt x="39475" y="6876"/>
                  </a:cubicBezTo>
                  <a:cubicBezTo>
                    <a:pt x="39461" y="6883"/>
                    <a:pt x="39459" y="6887"/>
                    <a:pt x="39469" y="6887"/>
                  </a:cubicBezTo>
                  <a:cubicBezTo>
                    <a:pt x="39475" y="6887"/>
                    <a:pt x="39483" y="6886"/>
                    <a:pt x="39496" y="6884"/>
                  </a:cubicBezTo>
                  <a:cubicBezTo>
                    <a:pt x="39582" y="6866"/>
                    <a:pt x="39617" y="6776"/>
                    <a:pt x="39565" y="6703"/>
                  </a:cubicBezTo>
                  <a:cubicBezTo>
                    <a:pt x="39561" y="6700"/>
                    <a:pt x="39558" y="6692"/>
                    <a:pt x="39558" y="6686"/>
                  </a:cubicBezTo>
                  <a:cubicBezTo>
                    <a:pt x="39558" y="6679"/>
                    <a:pt x="39540" y="6668"/>
                    <a:pt x="39520" y="6662"/>
                  </a:cubicBezTo>
                  <a:cubicBezTo>
                    <a:pt x="39499" y="6655"/>
                    <a:pt x="39513" y="6647"/>
                    <a:pt x="39561" y="6644"/>
                  </a:cubicBezTo>
                  <a:cubicBezTo>
                    <a:pt x="39641" y="6641"/>
                    <a:pt x="39662" y="6599"/>
                    <a:pt x="39590" y="6592"/>
                  </a:cubicBezTo>
                  <a:cubicBezTo>
                    <a:pt x="39569" y="6592"/>
                    <a:pt x="39544" y="6575"/>
                    <a:pt x="39540" y="6554"/>
                  </a:cubicBezTo>
                  <a:cubicBezTo>
                    <a:pt x="39534" y="6533"/>
                    <a:pt x="39502" y="6523"/>
                    <a:pt x="39461" y="6523"/>
                  </a:cubicBezTo>
                  <a:lnTo>
                    <a:pt x="39395" y="6523"/>
                  </a:lnTo>
                  <a:lnTo>
                    <a:pt x="39457" y="6474"/>
                  </a:lnTo>
                  <a:cubicBezTo>
                    <a:pt x="39496" y="6447"/>
                    <a:pt x="39523" y="6408"/>
                    <a:pt x="39523" y="6391"/>
                  </a:cubicBezTo>
                  <a:cubicBezTo>
                    <a:pt x="39525" y="6377"/>
                    <a:pt x="39525" y="6370"/>
                    <a:pt x="39522" y="6370"/>
                  </a:cubicBezTo>
                  <a:cubicBezTo>
                    <a:pt x="39520" y="6370"/>
                    <a:pt x="39514" y="6376"/>
                    <a:pt x="39506" y="6388"/>
                  </a:cubicBezTo>
                  <a:cubicBezTo>
                    <a:pt x="39493" y="6412"/>
                    <a:pt x="39478" y="6425"/>
                    <a:pt x="39466" y="6425"/>
                  </a:cubicBezTo>
                  <a:cubicBezTo>
                    <a:pt x="39456" y="6425"/>
                    <a:pt x="39448" y="6417"/>
                    <a:pt x="39444" y="6401"/>
                  </a:cubicBezTo>
                  <a:cubicBezTo>
                    <a:pt x="39437" y="6386"/>
                    <a:pt x="39426" y="6376"/>
                    <a:pt x="39414" y="6376"/>
                  </a:cubicBezTo>
                  <a:cubicBezTo>
                    <a:pt x="39412" y="6376"/>
                    <a:pt x="39411" y="6376"/>
                    <a:pt x="39409" y="6377"/>
                  </a:cubicBezTo>
                  <a:cubicBezTo>
                    <a:pt x="39395" y="6380"/>
                    <a:pt x="39395" y="6391"/>
                    <a:pt x="39419" y="6412"/>
                  </a:cubicBezTo>
                  <a:cubicBezTo>
                    <a:pt x="39454" y="6443"/>
                    <a:pt x="39451" y="6471"/>
                    <a:pt x="39412" y="6481"/>
                  </a:cubicBezTo>
                  <a:cubicBezTo>
                    <a:pt x="39411" y="6481"/>
                    <a:pt x="39410" y="6482"/>
                    <a:pt x="39409" y="6482"/>
                  </a:cubicBezTo>
                  <a:cubicBezTo>
                    <a:pt x="39401" y="6482"/>
                    <a:pt x="39399" y="6472"/>
                    <a:pt x="39402" y="6460"/>
                  </a:cubicBezTo>
                  <a:cubicBezTo>
                    <a:pt x="39406" y="6451"/>
                    <a:pt x="39403" y="6445"/>
                    <a:pt x="39396" y="6445"/>
                  </a:cubicBezTo>
                  <a:cubicBezTo>
                    <a:pt x="39389" y="6445"/>
                    <a:pt x="39380" y="6449"/>
                    <a:pt x="39367" y="6457"/>
                  </a:cubicBezTo>
                  <a:cubicBezTo>
                    <a:pt x="39354" y="6464"/>
                    <a:pt x="39343" y="6468"/>
                    <a:pt x="39335" y="6468"/>
                  </a:cubicBezTo>
                  <a:cubicBezTo>
                    <a:pt x="39323" y="6468"/>
                    <a:pt x="39314" y="6461"/>
                    <a:pt x="39308" y="6447"/>
                  </a:cubicBezTo>
                  <a:cubicBezTo>
                    <a:pt x="39303" y="6433"/>
                    <a:pt x="39301" y="6426"/>
                    <a:pt x="39300" y="6426"/>
                  </a:cubicBezTo>
                  <a:cubicBezTo>
                    <a:pt x="39298" y="6426"/>
                    <a:pt x="39298" y="6434"/>
                    <a:pt x="39298" y="6450"/>
                  </a:cubicBezTo>
                  <a:cubicBezTo>
                    <a:pt x="39298" y="6484"/>
                    <a:pt x="39270" y="6510"/>
                    <a:pt x="39241" y="6510"/>
                  </a:cubicBezTo>
                  <a:cubicBezTo>
                    <a:pt x="39232" y="6510"/>
                    <a:pt x="39223" y="6508"/>
                    <a:pt x="39215" y="6502"/>
                  </a:cubicBezTo>
                  <a:cubicBezTo>
                    <a:pt x="39169" y="6474"/>
                    <a:pt x="39159" y="6418"/>
                    <a:pt x="39197" y="6408"/>
                  </a:cubicBezTo>
                  <a:cubicBezTo>
                    <a:pt x="39215" y="6405"/>
                    <a:pt x="39218" y="6391"/>
                    <a:pt x="39207" y="6384"/>
                  </a:cubicBezTo>
                  <a:cubicBezTo>
                    <a:pt x="39201" y="6379"/>
                    <a:pt x="39192" y="6377"/>
                    <a:pt x="39181" y="6377"/>
                  </a:cubicBezTo>
                  <a:cubicBezTo>
                    <a:pt x="39169" y="6377"/>
                    <a:pt x="39155" y="6380"/>
                    <a:pt x="39142" y="6388"/>
                  </a:cubicBezTo>
                  <a:cubicBezTo>
                    <a:pt x="39127" y="6394"/>
                    <a:pt x="39118" y="6397"/>
                    <a:pt x="39113" y="6397"/>
                  </a:cubicBezTo>
                  <a:cubicBezTo>
                    <a:pt x="39109" y="6397"/>
                    <a:pt x="39110" y="6393"/>
                    <a:pt x="39118" y="6384"/>
                  </a:cubicBezTo>
                  <a:cubicBezTo>
                    <a:pt x="39126" y="6368"/>
                    <a:pt x="39138" y="6361"/>
                    <a:pt x="39160" y="6361"/>
                  </a:cubicBezTo>
                  <a:cubicBezTo>
                    <a:pt x="39182" y="6361"/>
                    <a:pt x="39215" y="6368"/>
                    <a:pt x="39263" y="6384"/>
                  </a:cubicBezTo>
                  <a:cubicBezTo>
                    <a:pt x="39280" y="6390"/>
                    <a:pt x="39292" y="6393"/>
                    <a:pt x="39301" y="6393"/>
                  </a:cubicBezTo>
                  <a:cubicBezTo>
                    <a:pt x="39313" y="6393"/>
                    <a:pt x="39317" y="6388"/>
                    <a:pt x="39315" y="6380"/>
                  </a:cubicBezTo>
                  <a:cubicBezTo>
                    <a:pt x="39312" y="6367"/>
                    <a:pt x="39246" y="6343"/>
                    <a:pt x="39177" y="6325"/>
                  </a:cubicBezTo>
                  <a:cubicBezTo>
                    <a:pt x="39058" y="6294"/>
                    <a:pt x="39044" y="6287"/>
                    <a:pt x="39069" y="6255"/>
                  </a:cubicBezTo>
                  <a:cubicBezTo>
                    <a:pt x="39088" y="6236"/>
                    <a:pt x="39129" y="6223"/>
                    <a:pt x="39160" y="6223"/>
                  </a:cubicBezTo>
                  <a:cubicBezTo>
                    <a:pt x="39179" y="6223"/>
                    <a:pt x="39193" y="6228"/>
                    <a:pt x="39197" y="6239"/>
                  </a:cubicBezTo>
                  <a:cubicBezTo>
                    <a:pt x="39199" y="6244"/>
                    <a:pt x="39206" y="6247"/>
                    <a:pt x="39216" y="6247"/>
                  </a:cubicBezTo>
                  <a:cubicBezTo>
                    <a:pt x="39225" y="6247"/>
                    <a:pt x="39235" y="6245"/>
                    <a:pt x="39246" y="6242"/>
                  </a:cubicBezTo>
                  <a:cubicBezTo>
                    <a:pt x="39270" y="6234"/>
                    <a:pt x="39281" y="6221"/>
                    <a:pt x="39270" y="6214"/>
                  </a:cubicBezTo>
                  <a:cubicBezTo>
                    <a:pt x="39265" y="6209"/>
                    <a:pt x="39267" y="6206"/>
                    <a:pt x="39277" y="6206"/>
                  </a:cubicBezTo>
                  <a:cubicBezTo>
                    <a:pt x="39281" y="6206"/>
                    <a:pt x="39285" y="6206"/>
                    <a:pt x="39291" y="6207"/>
                  </a:cubicBezTo>
                  <a:cubicBezTo>
                    <a:pt x="39308" y="6207"/>
                    <a:pt x="39329" y="6228"/>
                    <a:pt x="39336" y="6252"/>
                  </a:cubicBezTo>
                  <a:cubicBezTo>
                    <a:pt x="39342" y="6277"/>
                    <a:pt x="39360" y="6291"/>
                    <a:pt x="39386" y="6291"/>
                  </a:cubicBezTo>
                  <a:cubicBezTo>
                    <a:pt x="39389" y="6291"/>
                    <a:pt x="39392" y="6291"/>
                    <a:pt x="39395" y="6290"/>
                  </a:cubicBezTo>
                  <a:cubicBezTo>
                    <a:pt x="39400" y="6290"/>
                    <a:pt x="39405" y="6289"/>
                    <a:pt x="39410" y="6289"/>
                  </a:cubicBezTo>
                  <a:cubicBezTo>
                    <a:pt x="39433" y="6289"/>
                    <a:pt x="39456" y="6295"/>
                    <a:pt x="39465" y="6304"/>
                  </a:cubicBezTo>
                  <a:cubicBezTo>
                    <a:pt x="39469" y="6309"/>
                    <a:pt x="39474" y="6310"/>
                    <a:pt x="39480" y="6310"/>
                  </a:cubicBezTo>
                  <a:cubicBezTo>
                    <a:pt x="39487" y="6310"/>
                    <a:pt x="39495" y="6307"/>
                    <a:pt x="39499" y="6301"/>
                  </a:cubicBezTo>
                  <a:cubicBezTo>
                    <a:pt x="39506" y="6290"/>
                    <a:pt x="39499" y="6280"/>
                    <a:pt x="39486" y="6280"/>
                  </a:cubicBezTo>
                  <a:cubicBezTo>
                    <a:pt x="39471" y="6276"/>
                    <a:pt x="39436" y="6269"/>
                    <a:pt x="39406" y="6259"/>
                  </a:cubicBezTo>
                  <a:cubicBezTo>
                    <a:pt x="39374" y="6249"/>
                    <a:pt x="39372" y="6244"/>
                    <a:pt x="39414" y="6244"/>
                  </a:cubicBezTo>
                  <a:cubicBezTo>
                    <a:pt x="39427" y="6244"/>
                    <a:pt x="39444" y="6244"/>
                    <a:pt x="39465" y="6245"/>
                  </a:cubicBezTo>
                  <a:cubicBezTo>
                    <a:pt x="39527" y="6249"/>
                    <a:pt x="39600" y="6252"/>
                    <a:pt x="39624" y="6259"/>
                  </a:cubicBezTo>
                  <a:cubicBezTo>
                    <a:pt x="39632" y="6261"/>
                    <a:pt x="39640" y="6262"/>
                    <a:pt x="39647" y="6262"/>
                  </a:cubicBezTo>
                  <a:cubicBezTo>
                    <a:pt x="39670" y="6262"/>
                    <a:pt x="39684" y="6252"/>
                    <a:pt x="39700" y="6228"/>
                  </a:cubicBezTo>
                  <a:cubicBezTo>
                    <a:pt x="39722" y="6199"/>
                    <a:pt x="39740" y="6184"/>
                    <a:pt x="39749" y="6184"/>
                  </a:cubicBezTo>
                  <a:lnTo>
                    <a:pt x="39749" y="6184"/>
                  </a:lnTo>
                  <a:cubicBezTo>
                    <a:pt x="39757" y="6184"/>
                    <a:pt x="39757" y="6197"/>
                    <a:pt x="39742" y="6224"/>
                  </a:cubicBezTo>
                  <a:cubicBezTo>
                    <a:pt x="39725" y="6251"/>
                    <a:pt x="39722" y="6261"/>
                    <a:pt x="39738" y="6261"/>
                  </a:cubicBezTo>
                  <a:cubicBezTo>
                    <a:pt x="39745" y="6261"/>
                    <a:pt x="39757" y="6259"/>
                    <a:pt x="39773" y="6255"/>
                  </a:cubicBezTo>
                  <a:cubicBezTo>
                    <a:pt x="39804" y="6249"/>
                    <a:pt x="39825" y="6234"/>
                    <a:pt x="39822" y="6221"/>
                  </a:cubicBezTo>
                  <a:cubicBezTo>
                    <a:pt x="39820" y="6214"/>
                    <a:pt x="39821" y="6210"/>
                    <a:pt x="39825" y="6210"/>
                  </a:cubicBezTo>
                  <a:cubicBezTo>
                    <a:pt x="39828" y="6210"/>
                    <a:pt x="39834" y="6214"/>
                    <a:pt x="39843" y="6221"/>
                  </a:cubicBezTo>
                  <a:cubicBezTo>
                    <a:pt x="39851" y="6228"/>
                    <a:pt x="39857" y="6232"/>
                    <a:pt x="39862" y="6232"/>
                  </a:cubicBezTo>
                  <a:cubicBezTo>
                    <a:pt x="39868" y="6232"/>
                    <a:pt x="39872" y="6224"/>
                    <a:pt x="39874" y="6207"/>
                  </a:cubicBezTo>
                  <a:cubicBezTo>
                    <a:pt x="39876" y="6187"/>
                    <a:pt x="39872" y="6178"/>
                    <a:pt x="39857" y="6178"/>
                  </a:cubicBezTo>
                  <a:cubicBezTo>
                    <a:pt x="39848" y="6178"/>
                    <a:pt x="39836" y="6181"/>
                    <a:pt x="39819" y="6186"/>
                  </a:cubicBezTo>
                  <a:cubicBezTo>
                    <a:pt x="39818" y="6187"/>
                    <a:pt x="39817" y="6187"/>
                    <a:pt x="39816" y="6187"/>
                  </a:cubicBezTo>
                  <a:cubicBezTo>
                    <a:pt x="39808" y="6187"/>
                    <a:pt x="39788" y="6178"/>
                    <a:pt x="39769" y="6169"/>
                  </a:cubicBezTo>
                  <a:cubicBezTo>
                    <a:pt x="39752" y="6157"/>
                    <a:pt x="39722" y="6150"/>
                    <a:pt x="39697" y="6150"/>
                  </a:cubicBezTo>
                  <a:cubicBezTo>
                    <a:pt x="39692" y="6150"/>
                    <a:pt x="39687" y="6151"/>
                    <a:pt x="39683" y="6151"/>
                  </a:cubicBezTo>
                  <a:cubicBezTo>
                    <a:pt x="39673" y="6154"/>
                    <a:pt x="39663" y="6155"/>
                    <a:pt x="39655" y="6155"/>
                  </a:cubicBezTo>
                  <a:cubicBezTo>
                    <a:pt x="39640" y="6155"/>
                    <a:pt x="39630" y="6151"/>
                    <a:pt x="39627" y="6145"/>
                  </a:cubicBezTo>
                  <a:cubicBezTo>
                    <a:pt x="39626" y="6141"/>
                    <a:pt x="39621" y="6139"/>
                    <a:pt x="39615" y="6139"/>
                  </a:cubicBezTo>
                  <a:cubicBezTo>
                    <a:pt x="39605" y="6139"/>
                    <a:pt x="39590" y="6143"/>
                    <a:pt x="39575" y="6151"/>
                  </a:cubicBezTo>
                  <a:cubicBezTo>
                    <a:pt x="39559" y="6161"/>
                    <a:pt x="39549" y="6166"/>
                    <a:pt x="39546" y="6166"/>
                  </a:cubicBezTo>
                  <a:cubicBezTo>
                    <a:pt x="39542" y="6166"/>
                    <a:pt x="39546" y="6160"/>
                    <a:pt x="39555" y="6151"/>
                  </a:cubicBezTo>
                  <a:cubicBezTo>
                    <a:pt x="39576" y="6127"/>
                    <a:pt x="39557" y="6094"/>
                    <a:pt x="39526" y="6094"/>
                  </a:cubicBezTo>
                  <a:cubicBezTo>
                    <a:pt x="39522" y="6094"/>
                    <a:pt x="39518" y="6095"/>
                    <a:pt x="39513" y="6096"/>
                  </a:cubicBezTo>
                  <a:cubicBezTo>
                    <a:pt x="39499" y="6100"/>
                    <a:pt x="39496" y="6106"/>
                    <a:pt x="39506" y="6114"/>
                  </a:cubicBezTo>
                  <a:cubicBezTo>
                    <a:pt x="39516" y="6120"/>
                    <a:pt x="39506" y="6130"/>
                    <a:pt x="39489" y="6135"/>
                  </a:cubicBezTo>
                  <a:cubicBezTo>
                    <a:pt x="39487" y="6135"/>
                    <a:pt x="39485" y="6135"/>
                    <a:pt x="39483" y="6135"/>
                  </a:cubicBezTo>
                  <a:cubicBezTo>
                    <a:pt x="39436" y="6135"/>
                    <a:pt x="39290" y="6074"/>
                    <a:pt x="39284" y="6051"/>
                  </a:cubicBezTo>
                  <a:cubicBezTo>
                    <a:pt x="39281" y="6044"/>
                    <a:pt x="39236" y="6026"/>
                    <a:pt x="39187" y="6013"/>
                  </a:cubicBezTo>
                  <a:cubicBezTo>
                    <a:pt x="39135" y="5999"/>
                    <a:pt x="39090" y="5978"/>
                    <a:pt x="39086" y="5971"/>
                  </a:cubicBezTo>
                  <a:cubicBezTo>
                    <a:pt x="39081" y="5955"/>
                    <a:pt x="39113" y="5945"/>
                    <a:pt x="39149" y="5945"/>
                  </a:cubicBezTo>
                  <a:cubicBezTo>
                    <a:pt x="39167" y="5945"/>
                    <a:pt x="39186" y="5948"/>
                    <a:pt x="39201" y="5954"/>
                  </a:cubicBezTo>
                  <a:cubicBezTo>
                    <a:pt x="39216" y="5961"/>
                    <a:pt x="39237" y="5965"/>
                    <a:pt x="39254" y="5965"/>
                  </a:cubicBezTo>
                  <a:cubicBezTo>
                    <a:pt x="39260" y="5965"/>
                    <a:pt x="39265" y="5965"/>
                    <a:pt x="39270" y="5964"/>
                  </a:cubicBezTo>
                  <a:cubicBezTo>
                    <a:pt x="39274" y="5963"/>
                    <a:pt x="39278" y="5963"/>
                    <a:pt x="39283" y="5963"/>
                  </a:cubicBezTo>
                  <a:cubicBezTo>
                    <a:pt x="39295" y="5963"/>
                    <a:pt x="39306" y="5966"/>
                    <a:pt x="39308" y="5975"/>
                  </a:cubicBezTo>
                  <a:cubicBezTo>
                    <a:pt x="39311" y="5983"/>
                    <a:pt x="39324" y="5990"/>
                    <a:pt x="39338" y="5990"/>
                  </a:cubicBezTo>
                  <a:cubicBezTo>
                    <a:pt x="39341" y="5990"/>
                    <a:pt x="39344" y="5989"/>
                    <a:pt x="39346" y="5989"/>
                  </a:cubicBezTo>
                  <a:cubicBezTo>
                    <a:pt x="39349" y="5988"/>
                    <a:pt x="39352" y="5988"/>
                    <a:pt x="39356" y="5988"/>
                  </a:cubicBezTo>
                  <a:cubicBezTo>
                    <a:pt x="39377" y="5988"/>
                    <a:pt x="39414" y="5998"/>
                    <a:pt x="39447" y="6016"/>
                  </a:cubicBezTo>
                  <a:cubicBezTo>
                    <a:pt x="39482" y="6033"/>
                    <a:pt x="39500" y="6042"/>
                    <a:pt x="39506" y="6042"/>
                  </a:cubicBezTo>
                  <a:cubicBezTo>
                    <a:pt x="39513" y="6042"/>
                    <a:pt x="39507" y="6031"/>
                    <a:pt x="39492" y="6010"/>
                  </a:cubicBezTo>
                  <a:cubicBezTo>
                    <a:pt x="39477" y="5985"/>
                    <a:pt x="39473" y="5975"/>
                    <a:pt x="39482" y="5975"/>
                  </a:cubicBezTo>
                  <a:cubicBezTo>
                    <a:pt x="39488" y="5975"/>
                    <a:pt x="39498" y="5979"/>
                    <a:pt x="39513" y="5985"/>
                  </a:cubicBezTo>
                  <a:cubicBezTo>
                    <a:pt x="39530" y="5992"/>
                    <a:pt x="39542" y="5995"/>
                    <a:pt x="39551" y="5995"/>
                  </a:cubicBezTo>
                  <a:cubicBezTo>
                    <a:pt x="39563" y="5995"/>
                    <a:pt x="39570" y="5988"/>
                    <a:pt x="39579" y="5971"/>
                  </a:cubicBezTo>
                  <a:cubicBezTo>
                    <a:pt x="39587" y="5955"/>
                    <a:pt x="39591" y="5948"/>
                    <a:pt x="39588" y="5948"/>
                  </a:cubicBezTo>
                  <a:lnTo>
                    <a:pt x="39588" y="5948"/>
                  </a:lnTo>
                  <a:cubicBezTo>
                    <a:pt x="39587" y="5948"/>
                    <a:pt x="39583" y="5951"/>
                    <a:pt x="39575" y="5957"/>
                  </a:cubicBezTo>
                  <a:cubicBezTo>
                    <a:pt x="39571" y="5962"/>
                    <a:pt x="39567" y="5964"/>
                    <a:pt x="39563" y="5964"/>
                  </a:cubicBezTo>
                  <a:cubicBezTo>
                    <a:pt x="39553" y="5964"/>
                    <a:pt x="39546" y="5947"/>
                    <a:pt x="39540" y="5909"/>
                  </a:cubicBezTo>
                  <a:cubicBezTo>
                    <a:pt x="39534" y="5839"/>
                    <a:pt x="39527" y="5836"/>
                    <a:pt x="39419" y="5822"/>
                  </a:cubicBezTo>
                  <a:cubicBezTo>
                    <a:pt x="39305" y="5808"/>
                    <a:pt x="39257" y="5776"/>
                    <a:pt x="39322" y="5760"/>
                  </a:cubicBezTo>
                  <a:cubicBezTo>
                    <a:pt x="39340" y="5756"/>
                    <a:pt x="39356" y="5739"/>
                    <a:pt x="39364" y="5725"/>
                  </a:cubicBezTo>
                  <a:cubicBezTo>
                    <a:pt x="39366" y="5713"/>
                    <a:pt x="39365" y="5708"/>
                    <a:pt x="39360" y="5708"/>
                  </a:cubicBezTo>
                  <a:cubicBezTo>
                    <a:pt x="39356" y="5708"/>
                    <a:pt x="39349" y="5712"/>
                    <a:pt x="39340" y="5718"/>
                  </a:cubicBezTo>
                  <a:cubicBezTo>
                    <a:pt x="39327" y="5726"/>
                    <a:pt x="39316" y="5731"/>
                    <a:pt x="39309" y="5731"/>
                  </a:cubicBezTo>
                  <a:cubicBezTo>
                    <a:pt x="39304" y="5731"/>
                    <a:pt x="39302" y="5729"/>
                    <a:pt x="39302" y="5725"/>
                  </a:cubicBezTo>
                  <a:cubicBezTo>
                    <a:pt x="39298" y="5714"/>
                    <a:pt x="39263" y="5704"/>
                    <a:pt x="39225" y="5701"/>
                  </a:cubicBezTo>
                  <a:cubicBezTo>
                    <a:pt x="39166" y="5693"/>
                    <a:pt x="39162" y="5687"/>
                    <a:pt x="39190" y="5662"/>
                  </a:cubicBezTo>
                  <a:cubicBezTo>
                    <a:pt x="39205" y="5649"/>
                    <a:pt x="39227" y="5642"/>
                    <a:pt x="39251" y="5642"/>
                  </a:cubicBezTo>
                  <a:cubicBezTo>
                    <a:pt x="39260" y="5642"/>
                    <a:pt x="39268" y="5643"/>
                    <a:pt x="39277" y="5645"/>
                  </a:cubicBezTo>
                  <a:cubicBezTo>
                    <a:pt x="39285" y="5646"/>
                    <a:pt x="39293" y="5646"/>
                    <a:pt x="39301" y="5646"/>
                  </a:cubicBezTo>
                  <a:cubicBezTo>
                    <a:pt x="39322" y="5646"/>
                    <a:pt x="39343" y="5643"/>
                    <a:pt x="39353" y="5638"/>
                  </a:cubicBezTo>
                  <a:cubicBezTo>
                    <a:pt x="39367" y="5631"/>
                    <a:pt x="39406" y="5627"/>
                    <a:pt x="39436" y="5627"/>
                  </a:cubicBezTo>
                  <a:cubicBezTo>
                    <a:pt x="39440" y="5628"/>
                    <a:pt x="39443" y="5628"/>
                    <a:pt x="39446" y="5628"/>
                  </a:cubicBezTo>
                  <a:cubicBezTo>
                    <a:pt x="39505" y="5628"/>
                    <a:pt x="39526" y="5597"/>
                    <a:pt x="39506" y="5538"/>
                  </a:cubicBezTo>
                  <a:cubicBezTo>
                    <a:pt x="39503" y="5521"/>
                    <a:pt x="39496" y="5513"/>
                    <a:pt x="39482" y="5513"/>
                  </a:cubicBezTo>
                  <a:cubicBezTo>
                    <a:pt x="39468" y="5513"/>
                    <a:pt x="39448" y="5520"/>
                    <a:pt x="39416" y="5534"/>
                  </a:cubicBezTo>
                  <a:cubicBezTo>
                    <a:pt x="39389" y="5544"/>
                    <a:pt x="39372" y="5549"/>
                    <a:pt x="39365" y="5549"/>
                  </a:cubicBezTo>
                  <a:cubicBezTo>
                    <a:pt x="39360" y="5549"/>
                    <a:pt x="39361" y="5545"/>
                    <a:pt x="39371" y="5538"/>
                  </a:cubicBezTo>
                  <a:cubicBezTo>
                    <a:pt x="39406" y="5513"/>
                    <a:pt x="39402" y="5510"/>
                    <a:pt x="39346" y="5503"/>
                  </a:cubicBezTo>
                  <a:cubicBezTo>
                    <a:pt x="39287" y="5496"/>
                    <a:pt x="39267" y="5472"/>
                    <a:pt x="39273" y="5409"/>
                  </a:cubicBezTo>
                  <a:cubicBezTo>
                    <a:pt x="39277" y="5388"/>
                    <a:pt x="39273" y="5357"/>
                    <a:pt x="39267" y="5323"/>
                  </a:cubicBezTo>
                  <a:cubicBezTo>
                    <a:pt x="39260" y="5295"/>
                    <a:pt x="39282" y="5276"/>
                    <a:pt x="39304" y="5276"/>
                  </a:cubicBezTo>
                  <a:cubicBezTo>
                    <a:pt x="39317" y="5276"/>
                    <a:pt x="39330" y="5284"/>
                    <a:pt x="39336" y="5302"/>
                  </a:cubicBezTo>
                  <a:cubicBezTo>
                    <a:pt x="39342" y="5316"/>
                    <a:pt x="39335" y="5327"/>
                    <a:pt x="39324" y="5327"/>
                  </a:cubicBezTo>
                  <a:cubicBezTo>
                    <a:pt x="39322" y="5327"/>
                    <a:pt x="39321" y="5326"/>
                    <a:pt x="39319" y="5326"/>
                  </a:cubicBezTo>
                  <a:cubicBezTo>
                    <a:pt x="39316" y="5325"/>
                    <a:pt x="39313" y="5325"/>
                    <a:pt x="39310" y="5325"/>
                  </a:cubicBezTo>
                  <a:cubicBezTo>
                    <a:pt x="39301" y="5325"/>
                    <a:pt x="39296" y="5329"/>
                    <a:pt x="39302" y="5339"/>
                  </a:cubicBezTo>
                  <a:cubicBezTo>
                    <a:pt x="39303" y="5346"/>
                    <a:pt x="39308" y="5349"/>
                    <a:pt x="39318" y="5349"/>
                  </a:cubicBezTo>
                  <a:cubicBezTo>
                    <a:pt x="39333" y="5349"/>
                    <a:pt x="39360" y="5341"/>
                    <a:pt x="39398" y="5326"/>
                  </a:cubicBezTo>
                  <a:cubicBezTo>
                    <a:pt x="39469" y="5299"/>
                    <a:pt x="39517" y="5271"/>
                    <a:pt x="39494" y="5271"/>
                  </a:cubicBezTo>
                  <a:cubicBezTo>
                    <a:pt x="39490" y="5271"/>
                    <a:pt x="39484" y="5272"/>
                    <a:pt x="39475" y="5274"/>
                  </a:cubicBezTo>
                  <a:cubicBezTo>
                    <a:pt x="39472" y="5274"/>
                    <a:pt x="39469" y="5275"/>
                    <a:pt x="39466" y="5275"/>
                  </a:cubicBezTo>
                  <a:cubicBezTo>
                    <a:pt x="39438" y="5275"/>
                    <a:pt x="39429" y="5227"/>
                    <a:pt x="39457" y="5208"/>
                  </a:cubicBezTo>
                  <a:cubicBezTo>
                    <a:pt x="39478" y="5198"/>
                    <a:pt x="39468" y="5184"/>
                    <a:pt x="39430" y="5163"/>
                  </a:cubicBezTo>
                  <a:cubicBezTo>
                    <a:pt x="39385" y="5139"/>
                    <a:pt x="39381" y="5131"/>
                    <a:pt x="39409" y="5115"/>
                  </a:cubicBezTo>
                  <a:cubicBezTo>
                    <a:pt x="39426" y="5100"/>
                    <a:pt x="39430" y="5069"/>
                    <a:pt x="39419" y="5027"/>
                  </a:cubicBezTo>
                  <a:cubicBezTo>
                    <a:pt x="39410" y="4998"/>
                    <a:pt x="39402" y="4983"/>
                    <a:pt x="39396" y="4983"/>
                  </a:cubicBezTo>
                  <a:cubicBezTo>
                    <a:pt x="39393" y="4983"/>
                    <a:pt x="39390" y="4986"/>
                    <a:pt x="39388" y="4993"/>
                  </a:cubicBezTo>
                  <a:cubicBezTo>
                    <a:pt x="39384" y="5008"/>
                    <a:pt x="39379" y="5015"/>
                    <a:pt x="39369" y="5015"/>
                  </a:cubicBezTo>
                  <a:cubicBezTo>
                    <a:pt x="39361" y="5015"/>
                    <a:pt x="39349" y="5011"/>
                    <a:pt x="39332" y="5003"/>
                  </a:cubicBezTo>
                  <a:cubicBezTo>
                    <a:pt x="39270" y="4972"/>
                    <a:pt x="39270" y="4965"/>
                    <a:pt x="39329" y="4955"/>
                  </a:cubicBezTo>
                  <a:cubicBezTo>
                    <a:pt x="39332" y="4954"/>
                    <a:pt x="39336" y="4954"/>
                    <a:pt x="39339" y="4954"/>
                  </a:cubicBezTo>
                  <a:cubicBezTo>
                    <a:pt x="39364" y="4954"/>
                    <a:pt x="39397" y="4964"/>
                    <a:pt x="39416" y="4979"/>
                  </a:cubicBezTo>
                  <a:cubicBezTo>
                    <a:pt x="39430" y="4988"/>
                    <a:pt x="39440" y="4992"/>
                    <a:pt x="39448" y="4992"/>
                  </a:cubicBezTo>
                  <a:cubicBezTo>
                    <a:pt x="39456" y="4992"/>
                    <a:pt x="39461" y="4988"/>
                    <a:pt x="39465" y="4979"/>
                  </a:cubicBezTo>
                  <a:cubicBezTo>
                    <a:pt x="39468" y="4965"/>
                    <a:pt x="39489" y="4955"/>
                    <a:pt x="39510" y="4955"/>
                  </a:cubicBezTo>
                  <a:cubicBezTo>
                    <a:pt x="39513" y="4955"/>
                    <a:pt x="39516" y="4955"/>
                    <a:pt x="39519" y="4955"/>
                  </a:cubicBezTo>
                  <a:cubicBezTo>
                    <a:pt x="39540" y="4955"/>
                    <a:pt x="39538" y="4943"/>
                    <a:pt x="39516" y="4902"/>
                  </a:cubicBezTo>
                  <a:cubicBezTo>
                    <a:pt x="39496" y="4865"/>
                    <a:pt x="39492" y="4844"/>
                    <a:pt x="39510" y="4836"/>
                  </a:cubicBezTo>
                  <a:cubicBezTo>
                    <a:pt x="39531" y="4830"/>
                    <a:pt x="39527" y="4826"/>
                    <a:pt x="39506" y="4826"/>
                  </a:cubicBezTo>
                  <a:cubicBezTo>
                    <a:pt x="39492" y="4823"/>
                    <a:pt x="39478" y="4809"/>
                    <a:pt x="39481" y="4791"/>
                  </a:cubicBezTo>
                  <a:cubicBezTo>
                    <a:pt x="39484" y="4777"/>
                    <a:pt x="39490" y="4770"/>
                    <a:pt x="39513" y="4770"/>
                  </a:cubicBezTo>
                  <a:cubicBezTo>
                    <a:pt x="39530" y="4770"/>
                    <a:pt x="39555" y="4774"/>
                    <a:pt x="39593" y="4781"/>
                  </a:cubicBezTo>
                  <a:cubicBezTo>
                    <a:pt x="39652" y="4791"/>
                    <a:pt x="39707" y="4806"/>
                    <a:pt x="39721" y="4816"/>
                  </a:cubicBezTo>
                  <a:cubicBezTo>
                    <a:pt x="39727" y="4820"/>
                    <a:pt x="39734" y="4823"/>
                    <a:pt x="39737" y="4823"/>
                  </a:cubicBezTo>
                  <a:cubicBezTo>
                    <a:pt x="39739" y="4823"/>
                    <a:pt x="39740" y="4822"/>
                    <a:pt x="39739" y="4819"/>
                  </a:cubicBezTo>
                  <a:cubicBezTo>
                    <a:pt x="39735" y="4809"/>
                    <a:pt x="39710" y="4785"/>
                    <a:pt x="39683" y="4764"/>
                  </a:cubicBezTo>
                  <a:cubicBezTo>
                    <a:pt x="39655" y="4743"/>
                    <a:pt x="39641" y="4722"/>
                    <a:pt x="39652" y="4719"/>
                  </a:cubicBezTo>
                  <a:cubicBezTo>
                    <a:pt x="39662" y="4715"/>
                    <a:pt x="39648" y="4705"/>
                    <a:pt x="39620" y="4694"/>
                  </a:cubicBezTo>
                  <a:cubicBezTo>
                    <a:pt x="39590" y="4684"/>
                    <a:pt x="39579" y="4673"/>
                    <a:pt x="39593" y="4660"/>
                  </a:cubicBezTo>
                  <a:cubicBezTo>
                    <a:pt x="39599" y="4654"/>
                    <a:pt x="39612" y="4650"/>
                    <a:pt x="39626" y="4650"/>
                  </a:cubicBezTo>
                  <a:cubicBezTo>
                    <a:pt x="39637" y="4650"/>
                    <a:pt x="39648" y="4652"/>
                    <a:pt x="39659" y="4657"/>
                  </a:cubicBezTo>
                  <a:cubicBezTo>
                    <a:pt x="39674" y="4662"/>
                    <a:pt x="39683" y="4665"/>
                    <a:pt x="39687" y="4665"/>
                  </a:cubicBezTo>
                  <a:cubicBezTo>
                    <a:pt x="39694" y="4665"/>
                    <a:pt x="39689" y="4658"/>
                    <a:pt x="39676" y="4639"/>
                  </a:cubicBezTo>
                  <a:cubicBezTo>
                    <a:pt x="39662" y="4622"/>
                    <a:pt x="39655" y="4594"/>
                    <a:pt x="39665" y="4573"/>
                  </a:cubicBezTo>
                  <a:cubicBezTo>
                    <a:pt x="39673" y="4556"/>
                    <a:pt x="39673" y="4532"/>
                    <a:pt x="39659" y="4514"/>
                  </a:cubicBezTo>
                  <a:cubicBezTo>
                    <a:pt x="39645" y="4500"/>
                    <a:pt x="39645" y="4486"/>
                    <a:pt x="39659" y="4483"/>
                  </a:cubicBezTo>
                  <a:cubicBezTo>
                    <a:pt x="39690" y="4476"/>
                    <a:pt x="39652" y="4372"/>
                    <a:pt x="39610" y="4351"/>
                  </a:cubicBezTo>
                  <a:cubicBezTo>
                    <a:pt x="39585" y="4337"/>
                    <a:pt x="39582" y="4333"/>
                    <a:pt x="39603" y="4327"/>
                  </a:cubicBezTo>
                  <a:cubicBezTo>
                    <a:pt x="39617" y="4323"/>
                    <a:pt x="39624" y="4306"/>
                    <a:pt x="39620" y="4289"/>
                  </a:cubicBezTo>
                  <a:cubicBezTo>
                    <a:pt x="39616" y="4278"/>
                    <a:pt x="39610" y="4272"/>
                    <a:pt x="39604" y="4272"/>
                  </a:cubicBezTo>
                  <a:cubicBezTo>
                    <a:pt x="39600" y="4272"/>
                    <a:pt x="39597" y="4274"/>
                    <a:pt x="39593" y="4278"/>
                  </a:cubicBezTo>
                  <a:cubicBezTo>
                    <a:pt x="39591" y="4280"/>
                    <a:pt x="39588" y="4281"/>
                    <a:pt x="39585" y="4281"/>
                  </a:cubicBezTo>
                  <a:cubicBezTo>
                    <a:pt x="39575" y="4281"/>
                    <a:pt x="39563" y="4267"/>
                    <a:pt x="39558" y="4244"/>
                  </a:cubicBezTo>
                  <a:cubicBezTo>
                    <a:pt x="39549" y="4215"/>
                    <a:pt x="39551" y="4198"/>
                    <a:pt x="39564" y="4198"/>
                  </a:cubicBezTo>
                  <a:cubicBezTo>
                    <a:pt x="39566" y="4198"/>
                    <a:pt x="39567" y="4198"/>
                    <a:pt x="39569" y="4199"/>
                  </a:cubicBezTo>
                  <a:cubicBezTo>
                    <a:pt x="39572" y="4199"/>
                    <a:pt x="39575" y="4199"/>
                    <a:pt x="39578" y="4199"/>
                  </a:cubicBezTo>
                  <a:cubicBezTo>
                    <a:pt x="39591" y="4199"/>
                    <a:pt x="39585" y="4191"/>
                    <a:pt x="39561" y="4170"/>
                  </a:cubicBezTo>
                  <a:cubicBezTo>
                    <a:pt x="39531" y="4139"/>
                    <a:pt x="39531" y="4136"/>
                    <a:pt x="39582" y="4132"/>
                  </a:cubicBezTo>
                  <a:cubicBezTo>
                    <a:pt x="39631" y="4125"/>
                    <a:pt x="39638" y="4119"/>
                    <a:pt x="39617" y="4066"/>
                  </a:cubicBezTo>
                  <a:cubicBezTo>
                    <a:pt x="39603" y="4028"/>
                    <a:pt x="39579" y="4004"/>
                    <a:pt x="39544" y="3997"/>
                  </a:cubicBezTo>
                  <a:cubicBezTo>
                    <a:pt x="39533" y="3995"/>
                    <a:pt x="39525" y="3994"/>
                    <a:pt x="39519" y="3994"/>
                  </a:cubicBezTo>
                  <a:cubicBezTo>
                    <a:pt x="39508" y="3994"/>
                    <a:pt x="39507" y="3997"/>
                    <a:pt x="39516" y="4004"/>
                  </a:cubicBezTo>
                  <a:cubicBezTo>
                    <a:pt x="39539" y="4024"/>
                    <a:pt x="39522" y="4045"/>
                    <a:pt x="39491" y="4045"/>
                  </a:cubicBezTo>
                  <a:cubicBezTo>
                    <a:pt x="39485" y="4045"/>
                    <a:pt x="39478" y="4044"/>
                    <a:pt x="39471" y="4042"/>
                  </a:cubicBezTo>
                  <a:cubicBezTo>
                    <a:pt x="39444" y="4035"/>
                    <a:pt x="39419" y="4004"/>
                    <a:pt x="39395" y="3949"/>
                  </a:cubicBezTo>
                  <a:cubicBezTo>
                    <a:pt x="39392" y="3943"/>
                    <a:pt x="39380" y="3940"/>
                    <a:pt x="39367" y="3940"/>
                  </a:cubicBezTo>
                  <a:cubicBezTo>
                    <a:pt x="39363" y="3940"/>
                    <a:pt x="39358" y="3940"/>
                    <a:pt x="39353" y="3941"/>
                  </a:cubicBezTo>
                  <a:cubicBezTo>
                    <a:pt x="39348" y="3943"/>
                    <a:pt x="39343" y="3944"/>
                    <a:pt x="39338" y="3944"/>
                  </a:cubicBezTo>
                  <a:cubicBezTo>
                    <a:pt x="39301" y="3944"/>
                    <a:pt x="39303" y="3893"/>
                    <a:pt x="39346" y="3841"/>
                  </a:cubicBezTo>
                  <a:cubicBezTo>
                    <a:pt x="39378" y="3804"/>
                    <a:pt x="39397" y="3790"/>
                    <a:pt x="39425" y="3790"/>
                  </a:cubicBezTo>
                  <a:cubicBezTo>
                    <a:pt x="39431" y="3790"/>
                    <a:pt x="39437" y="3791"/>
                    <a:pt x="39444" y="3792"/>
                  </a:cubicBezTo>
                  <a:cubicBezTo>
                    <a:pt x="39454" y="3794"/>
                    <a:pt x="39463" y="3796"/>
                    <a:pt x="39469" y="3796"/>
                  </a:cubicBezTo>
                  <a:cubicBezTo>
                    <a:pt x="39482" y="3796"/>
                    <a:pt x="39488" y="3791"/>
                    <a:pt x="39486" y="3782"/>
                  </a:cubicBezTo>
                  <a:cubicBezTo>
                    <a:pt x="39482" y="3773"/>
                    <a:pt x="39487" y="3764"/>
                    <a:pt x="39495" y="3764"/>
                  </a:cubicBezTo>
                  <a:cubicBezTo>
                    <a:pt x="39496" y="3764"/>
                    <a:pt x="39498" y="3764"/>
                    <a:pt x="39499" y="3765"/>
                  </a:cubicBezTo>
                  <a:cubicBezTo>
                    <a:pt x="39500" y="3765"/>
                    <a:pt x="39500" y="3765"/>
                    <a:pt x="39501" y="3765"/>
                  </a:cubicBezTo>
                  <a:cubicBezTo>
                    <a:pt x="39510" y="3765"/>
                    <a:pt x="39513" y="3742"/>
                    <a:pt x="39506" y="3709"/>
                  </a:cubicBezTo>
                  <a:cubicBezTo>
                    <a:pt x="39496" y="3674"/>
                    <a:pt x="39502" y="3632"/>
                    <a:pt x="39513" y="3612"/>
                  </a:cubicBezTo>
                  <a:cubicBezTo>
                    <a:pt x="39527" y="3591"/>
                    <a:pt x="39534" y="3563"/>
                    <a:pt x="39531" y="3549"/>
                  </a:cubicBezTo>
                  <a:cubicBezTo>
                    <a:pt x="39529" y="3544"/>
                    <a:pt x="39527" y="3541"/>
                    <a:pt x="39525" y="3541"/>
                  </a:cubicBezTo>
                  <a:cubicBezTo>
                    <a:pt x="39521" y="3541"/>
                    <a:pt x="39516" y="3548"/>
                    <a:pt x="39510" y="3563"/>
                  </a:cubicBezTo>
                  <a:cubicBezTo>
                    <a:pt x="39505" y="3575"/>
                    <a:pt x="39502" y="3581"/>
                    <a:pt x="39500" y="3581"/>
                  </a:cubicBezTo>
                  <a:cubicBezTo>
                    <a:pt x="39496" y="3581"/>
                    <a:pt x="39494" y="3569"/>
                    <a:pt x="39492" y="3542"/>
                  </a:cubicBezTo>
                  <a:cubicBezTo>
                    <a:pt x="39489" y="3501"/>
                    <a:pt x="39478" y="3487"/>
                    <a:pt x="39440" y="3487"/>
                  </a:cubicBezTo>
                  <a:cubicBezTo>
                    <a:pt x="39437" y="3487"/>
                    <a:pt x="39434" y="3487"/>
                    <a:pt x="39432" y="3487"/>
                  </a:cubicBezTo>
                  <a:cubicBezTo>
                    <a:pt x="39408" y="3487"/>
                    <a:pt x="39387" y="3471"/>
                    <a:pt x="39377" y="3449"/>
                  </a:cubicBezTo>
                  <a:cubicBezTo>
                    <a:pt x="39371" y="3428"/>
                    <a:pt x="39340" y="3397"/>
                    <a:pt x="39308" y="3379"/>
                  </a:cubicBezTo>
                  <a:cubicBezTo>
                    <a:pt x="39277" y="3366"/>
                    <a:pt x="39242" y="3328"/>
                    <a:pt x="39236" y="3299"/>
                  </a:cubicBezTo>
                  <a:cubicBezTo>
                    <a:pt x="39201" y="3192"/>
                    <a:pt x="39135" y="3147"/>
                    <a:pt x="38951" y="3116"/>
                  </a:cubicBezTo>
                  <a:cubicBezTo>
                    <a:pt x="38857" y="3102"/>
                    <a:pt x="38736" y="3067"/>
                    <a:pt x="38684" y="3040"/>
                  </a:cubicBezTo>
                  <a:cubicBezTo>
                    <a:pt x="38594" y="2995"/>
                    <a:pt x="38486" y="2977"/>
                    <a:pt x="38299" y="2977"/>
                  </a:cubicBezTo>
                  <a:cubicBezTo>
                    <a:pt x="38247" y="2977"/>
                    <a:pt x="38104" y="2963"/>
                    <a:pt x="37987" y="2945"/>
                  </a:cubicBezTo>
                  <a:cubicBezTo>
                    <a:pt x="37869" y="2929"/>
                    <a:pt x="37719" y="2908"/>
                    <a:pt x="37657" y="2900"/>
                  </a:cubicBezTo>
                  <a:cubicBezTo>
                    <a:pt x="37595" y="2894"/>
                    <a:pt x="37476" y="2880"/>
                    <a:pt x="37393" y="2866"/>
                  </a:cubicBezTo>
                  <a:cubicBezTo>
                    <a:pt x="37272" y="2849"/>
                    <a:pt x="36727" y="2783"/>
                    <a:pt x="36488" y="2758"/>
                  </a:cubicBezTo>
                  <a:cubicBezTo>
                    <a:pt x="36460" y="2755"/>
                    <a:pt x="36311" y="2745"/>
                    <a:pt x="36155" y="2734"/>
                  </a:cubicBezTo>
                  <a:cubicBezTo>
                    <a:pt x="35968" y="2721"/>
                    <a:pt x="35864" y="2703"/>
                    <a:pt x="35849" y="2682"/>
                  </a:cubicBezTo>
                  <a:cubicBezTo>
                    <a:pt x="35841" y="2669"/>
                    <a:pt x="35828" y="2662"/>
                    <a:pt x="35816" y="2662"/>
                  </a:cubicBezTo>
                  <a:cubicBezTo>
                    <a:pt x="35812" y="2662"/>
                    <a:pt x="35808" y="2663"/>
                    <a:pt x="35804" y="2665"/>
                  </a:cubicBezTo>
                  <a:cubicBezTo>
                    <a:pt x="35799" y="2669"/>
                    <a:pt x="35793" y="2670"/>
                    <a:pt x="35788" y="2670"/>
                  </a:cubicBezTo>
                  <a:cubicBezTo>
                    <a:pt x="35757" y="2670"/>
                    <a:pt x="35729" y="2622"/>
                    <a:pt x="35755" y="2599"/>
                  </a:cubicBezTo>
                  <a:cubicBezTo>
                    <a:pt x="35773" y="2585"/>
                    <a:pt x="35773" y="2561"/>
                    <a:pt x="35755" y="2537"/>
                  </a:cubicBezTo>
                  <a:cubicBezTo>
                    <a:pt x="35743" y="2518"/>
                    <a:pt x="35737" y="2508"/>
                    <a:pt x="35732" y="2508"/>
                  </a:cubicBezTo>
                  <a:cubicBezTo>
                    <a:pt x="35726" y="2508"/>
                    <a:pt x="35721" y="2519"/>
                    <a:pt x="35710" y="2540"/>
                  </a:cubicBezTo>
                  <a:cubicBezTo>
                    <a:pt x="35703" y="2557"/>
                    <a:pt x="35696" y="2567"/>
                    <a:pt x="35691" y="2567"/>
                  </a:cubicBezTo>
                  <a:cubicBezTo>
                    <a:pt x="35689" y="2567"/>
                    <a:pt x="35687" y="2565"/>
                    <a:pt x="35686" y="2561"/>
                  </a:cubicBezTo>
                  <a:cubicBezTo>
                    <a:pt x="35683" y="2550"/>
                    <a:pt x="35669" y="2526"/>
                    <a:pt x="35655" y="2512"/>
                  </a:cubicBezTo>
                  <a:cubicBezTo>
                    <a:pt x="35641" y="2495"/>
                    <a:pt x="35643" y="2487"/>
                    <a:pt x="35661" y="2487"/>
                  </a:cubicBezTo>
                  <a:cubicBezTo>
                    <a:pt x="35664" y="2487"/>
                    <a:pt x="35668" y="2487"/>
                    <a:pt x="35672" y="2488"/>
                  </a:cubicBezTo>
                  <a:cubicBezTo>
                    <a:pt x="35697" y="2488"/>
                    <a:pt x="35707" y="2481"/>
                    <a:pt x="35700" y="2460"/>
                  </a:cubicBezTo>
                  <a:cubicBezTo>
                    <a:pt x="35697" y="2445"/>
                    <a:pt x="35681" y="2435"/>
                    <a:pt x="35666" y="2435"/>
                  </a:cubicBezTo>
                  <a:cubicBezTo>
                    <a:pt x="35663" y="2435"/>
                    <a:pt x="35661" y="2435"/>
                    <a:pt x="35659" y="2436"/>
                  </a:cubicBezTo>
                  <a:cubicBezTo>
                    <a:pt x="35651" y="2438"/>
                    <a:pt x="35645" y="2439"/>
                    <a:pt x="35639" y="2439"/>
                  </a:cubicBezTo>
                  <a:cubicBezTo>
                    <a:pt x="35602" y="2439"/>
                    <a:pt x="35614" y="2399"/>
                    <a:pt x="35669" y="2367"/>
                  </a:cubicBezTo>
                  <a:cubicBezTo>
                    <a:pt x="35728" y="2332"/>
                    <a:pt x="35728" y="2276"/>
                    <a:pt x="35672" y="2255"/>
                  </a:cubicBezTo>
                  <a:cubicBezTo>
                    <a:pt x="35659" y="2252"/>
                    <a:pt x="35659" y="2245"/>
                    <a:pt x="35680" y="2238"/>
                  </a:cubicBezTo>
                  <a:cubicBezTo>
                    <a:pt x="35697" y="2234"/>
                    <a:pt x="35672" y="2214"/>
                    <a:pt x="35617" y="2193"/>
                  </a:cubicBezTo>
                  <a:cubicBezTo>
                    <a:pt x="35530" y="2154"/>
                    <a:pt x="35526" y="2148"/>
                    <a:pt x="35544" y="2096"/>
                  </a:cubicBezTo>
                  <a:cubicBezTo>
                    <a:pt x="35568" y="2034"/>
                    <a:pt x="35551" y="1930"/>
                    <a:pt x="35520" y="1901"/>
                  </a:cubicBezTo>
                  <a:cubicBezTo>
                    <a:pt x="35505" y="1891"/>
                    <a:pt x="35516" y="1850"/>
                    <a:pt x="35544" y="1801"/>
                  </a:cubicBezTo>
                  <a:cubicBezTo>
                    <a:pt x="35585" y="1728"/>
                    <a:pt x="35592" y="1675"/>
                    <a:pt x="35563" y="1675"/>
                  </a:cubicBezTo>
                  <a:cubicBezTo>
                    <a:pt x="35560" y="1675"/>
                    <a:pt x="35558" y="1675"/>
                    <a:pt x="35555" y="1676"/>
                  </a:cubicBezTo>
                  <a:cubicBezTo>
                    <a:pt x="35544" y="1676"/>
                    <a:pt x="35520" y="1701"/>
                    <a:pt x="35505" y="1721"/>
                  </a:cubicBezTo>
                  <a:cubicBezTo>
                    <a:pt x="35493" y="1740"/>
                    <a:pt x="35487" y="1750"/>
                    <a:pt x="35481" y="1750"/>
                  </a:cubicBezTo>
                  <a:cubicBezTo>
                    <a:pt x="35476" y="1750"/>
                    <a:pt x="35473" y="1740"/>
                    <a:pt x="35468" y="1721"/>
                  </a:cubicBezTo>
                  <a:cubicBezTo>
                    <a:pt x="35461" y="1696"/>
                    <a:pt x="35468" y="1676"/>
                    <a:pt x="35489" y="1672"/>
                  </a:cubicBezTo>
                  <a:cubicBezTo>
                    <a:pt x="35505" y="1666"/>
                    <a:pt x="35520" y="1655"/>
                    <a:pt x="35516" y="1642"/>
                  </a:cubicBezTo>
                  <a:cubicBezTo>
                    <a:pt x="35514" y="1635"/>
                    <a:pt x="35508" y="1632"/>
                    <a:pt x="35499" y="1632"/>
                  </a:cubicBezTo>
                  <a:cubicBezTo>
                    <a:pt x="35492" y="1632"/>
                    <a:pt x="35484" y="1634"/>
                    <a:pt x="35475" y="1638"/>
                  </a:cubicBezTo>
                  <a:cubicBezTo>
                    <a:pt x="35468" y="1640"/>
                    <a:pt x="35461" y="1641"/>
                    <a:pt x="35454" y="1641"/>
                  </a:cubicBezTo>
                  <a:cubicBezTo>
                    <a:pt x="35439" y="1641"/>
                    <a:pt x="35426" y="1637"/>
                    <a:pt x="35419" y="1627"/>
                  </a:cubicBezTo>
                  <a:cubicBezTo>
                    <a:pt x="35406" y="1607"/>
                    <a:pt x="35412" y="1600"/>
                    <a:pt x="35447" y="1600"/>
                  </a:cubicBezTo>
                  <a:cubicBezTo>
                    <a:pt x="35513" y="1600"/>
                    <a:pt x="35544" y="1502"/>
                    <a:pt x="35492" y="1472"/>
                  </a:cubicBezTo>
                  <a:cubicBezTo>
                    <a:pt x="35471" y="1461"/>
                    <a:pt x="35457" y="1437"/>
                    <a:pt x="35457" y="1416"/>
                  </a:cubicBezTo>
                  <a:cubicBezTo>
                    <a:pt x="35461" y="1398"/>
                    <a:pt x="35451" y="1381"/>
                    <a:pt x="35433" y="1378"/>
                  </a:cubicBezTo>
                  <a:cubicBezTo>
                    <a:pt x="35419" y="1374"/>
                    <a:pt x="35398" y="1350"/>
                    <a:pt x="35391" y="1326"/>
                  </a:cubicBezTo>
                  <a:cubicBezTo>
                    <a:pt x="35380" y="1289"/>
                    <a:pt x="35365" y="1272"/>
                    <a:pt x="35346" y="1272"/>
                  </a:cubicBezTo>
                  <a:cubicBezTo>
                    <a:pt x="35337" y="1272"/>
                    <a:pt x="35327" y="1276"/>
                    <a:pt x="35315" y="1284"/>
                  </a:cubicBezTo>
                  <a:cubicBezTo>
                    <a:pt x="35291" y="1298"/>
                    <a:pt x="35294" y="1305"/>
                    <a:pt x="35318" y="1322"/>
                  </a:cubicBezTo>
                  <a:cubicBezTo>
                    <a:pt x="35343" y="1335"/>
                    <a:pt x="35346" y="1340"/>
                    <a:pt x="35332" y="1340"/>
                  </a:cubicBezTo>
                  <a:cubicBezTo>
                    <a:pt x="35327" y="1340"/>
                    <a:pt x="35322" y="1340"/>
                    <a:pt x="35315" y="1339"/>
                  </a:cubicBezTo>
                  <a:cubicBezTo>
                    <a:pt x="35252" y="1336"/>
                    <a:pt x="35193" y="1277"/>
                    <a:pt x="35218" y="1243"/>
                  </a:cubicBezTo>
                  <a:cubicBezTo>
                    <a:pt x="35239" y="1208"/>
                    <a:pt x="35214" y="1128"/>
                    <a:pt x="35177" y="1121"/>
                  </a:cubicBezTo>
                  <a:cubicBezTo>
                    <a:pt x="35159" y="1114"/>
                    <a:pt x="35145" y="1079"/>
                    <a:pt x="35138" y="1027"/>
                  </a:cubicBezTo>
                  <a:cubicBezTo>
                    <a:pt x="35127" y="958"/>
                    <a:pt x="35114" y="937"/>
                    <a:pt x="35068" y="910"/>
                  </a:cubicBezTo>
                  <a:cubicBezTo>
                    <a:pt x="35006" y="878"/>
                    <a:pt x="34985" y="857"/>
                    <a:pt x="35020" y="857"/>
                  </a:cubicBezTo>
                  <a:cubicBezTo>
                    <a:pt x="35022" y="858"/>
                    <a:pt x="35024" y="858"/>
                    <a:pt x="35025" y="858"/>
                  </a:cubicBezTo>
                  <a:cubicBezTo>
                    <a:pt x="35033" y="858"/>
                    <a:pt x="35038" y="852"/>
                    <a:pt x="35038" y="843"/>
                  </a:cubicBezTo>
                  <a:cubicBezTo>
                    <a:pt x="35038" y="836"/>
                    <a:pt x="35038" y="832"/>
                    <a:pt x="35036" y="832"/>
                  </a:cubicBezTo>
                  <a:cubicBezTo>
                    <a:pt x="35036" y="832"/>
                    <a:pt x="35035" y="832"/>
                    <a:pt x="35034" y="833"/>
                  </a:cubicBezTo>
                  <a:cubicBezTo>
                    <a:pt x="35034" y="834"/>
                    <a:pt x="35033" y="834"/>
                    <a:pt x="35031" y="834"/>
                  </a:cubicBezTo>
                  <a:cubicBezTo>
                    <a:pt x="35022" y="834"/>
                    <a:pt x="34993" y="828"/>
                    <a:pt x="34964" y="819"/>
                  </a:cubicBezTo>
                  <a:cubicBezTo>
                    <a:pt x="34940" y="812"/>
                    <a:pt x="34906" y="806"/>
                    <a:pt x="34880" y="806"/>
                  </a:cubicBezTo>
                  <a:cubicBezTo>
                    <a:pt x="34869" y="806"/>
                    <a:pt x="34860" y="807"/>
                    <a:pt x="34854" y="809"/>
                  </a:cubicBezTo>
                  <a:cubicBezTo>
                    <a:pt x="34850" y="810"/>
                    <a:pt x="34845" y="810"/>
                    <a:pt x="34840" y="810"/>
                  </a:cubicBezTo>
                  <a:cubicBezTo>
                    <a:pt x="34808" y="810"/>
                    <a:pt x="34748" y="795"/>
                    <a:pt x="34698" y="774"/>
                  </a:cubicBezTo>
                  <a:cubicBezTo>
                    <a:pt x="34635" y="750"/>
                    <a:pt x="34538" y="722"/>
                    <a:pt x="34475" y="715"/>
                  </a:cubicBezTo>
                  <a:cubicBezTo>
                    <a:pt x="34416" y="705"/>
                    <a:pt x="34357" y="687"/>
                    <a:pt x="34347" y="670"/>
                  </a:cubicBezTo>
                  <a:cubicBezTo>
                    <a:pt x="34329" y="643"/>
                    <a:pt x="34260" y="622"/>
                    <a:pt x="34200" y="622"/>
                  </a:cubicBezTo>
                  <a:cubicBezTo>
                    <a:pt x="34182" y="622"/>
                    <a:pt x="34164" y="624"/>
                    <a:pt x="34149" y="628"/>
                  </a:cubicBezTo>
                  <a:cubicBezTo>
                    <a:pt x="34144" y="629"/>
                    <a:pt x="34138" y="629"/>
                    <a:pt x="34133" y="629"/>
                  </a:cubicBezTo>
                  <a:cubicBezTo>
                    <a:pt x="34116" y="629"/>
                    <a:pt x="34098" y="626"/>
                    <a:pt x="34090" y="618"/>
                  </a:cubicBezTo>
                  <a:cubicBezTo>
                    <a:pt x="34067" y="601"/>
                    <a:pt x="33955" y="584"/>
                    <a:pt x="33888" y="584"/>
                  </a:cubicBezTo>
                  <a:cubicBezTo>
                    <a:pt x="33873" y="584"/>
                    <a:pt x="33860" y="585"/>
                    <a:pt x="33851" y="587"/>
                  </a:cubicBezTo>
                  <a:cubicBezTo>
                    <a:pt x="33849" y="587"/>
                    <a:pt x="33846" y="587"/>
                    <a:pt x="33842" y="587"/>
                  </a:cubicBezTo>
                  <a:cubicBezTo>
                    <a:pt x="33775" y="587"/>
                    <a:pt x="33394" y="535"/>
                    <a:pt x="33057" y="476"/>
                  </a:cubicBezTo>
                  <a:cubicBezTo>
                    <a:pt x="33006" y="467"/>
                    <a:pt x="32956" y="463"/>
                    <a:pt x="32922" y="463"/>
                  </a:cubicBezTo>
                  <a:cubicBezTo>
                    <a:pt x="32900" y="463"/>
                    <a:pt x="32885" y="464"/>
                    <a:pt x="32879" y="468"/>
                  </a:cubicBezTo>
                  <a:cubicBezTo>
                    <a:pt x="32871" y="474"/>
                    <a:pt x="32863" y="476"/>
                    <a:pt x="32857" y="476"/>
                  </a:cubicBezTo>
                  <a:cubicBezTo>
                    <a:pt x="32851" y="476"/>
                    <a:pt x="32847" y="474"/>
                    <a:pt x="32845" y="468"/>
                  </a:cubicBezTo>
                  <a:cubicBezTo>
                    <a:pt x="32842" y="461"/>
                    <a:pt x="32834" y="456"/>
                    <a:pt x="32825" y="456"/>
                  </a:cubicBezTo>
                  <a:cubicBezTo>
                    <a:pt x="32821" y="456"/>
                    <a:pt x="32817" y="456"/>
                    <a:pt x="32814" y="458"/>
                  </a:cubicBezTo>
                  <a:cubicBezTo>
                    <a:pt x="32811" y="459"/>
                    <a:pt x="32808" y="459"/>
                    <a:pt x="32805" y="459"/>
                  </a:cubicBezTo>
                  <a:cubicBezTo>
                    <a:pt x="32789" y="459"/>
                    <a:pt x="32764" y="453"/>
                    <a:pt x="32744" y="444"/>
                  </a:cubicBezTo>
                  <a:cubicBezTo>
                    <a:pt x="32720" y="438"/>
                    <a:pt x="32637" y="423"/>
                    <a:pt x="32564" y="417"/>
                  </a:cubicBezTo>
                  <a:cubicBezTo>
                    <a:pt x="32484" y="406"/>
                    <a:pt x="32341" y="389"/>
                    <a:pt x="32242" y="375"/>
                  </a:cubicBezTo>
                  <a:cubicBezTo>
                    <a:pt x="32158" y="363"/>
                    <a:pt x="32081" y="357"/>
                    <a:pt x="32050" y="357"/>
                  </a:cubicBezTo>
                  <a:cubicBezTo>
                    <a:pt x="32043" y="357"/>
                    <a:pt x="32039" y="357"/>
                    <a:pt x="32037" y="358"/>
                  </a:cubicBezTo>
                  <a:cubicBezTo>
                    <a:pt x="32023" y="358"/>
                    <a:pt x="32008" y="351"/>
                    <a:pt x="32005" y="340"/>
                  </a:cubicBezTo>
                  <a:cubicBezTo>
                    <a:pt x="32003" y="334"/>
                    <a:pt x="31997" y="331"/>
                    <a:pt x="31988" y="331"/>
                  </a:cubicBezTo>
                  <a:cubicBezTo>
                    <a:pt x="31978" y="331"/>
                    <a:pt x="31963" y="335"/>
                    <a:pt x="31946" y="340"/>
                  </a:cubicBezTo>
                  <a:cubicBezTo>
                    <a:pt x="31929" y="349"/>
                    <a:pt x="31915" y="353"/>
                    <a:pt x="31906" y="353"/>
                  </a:cubicBezTo>
                  <a:cubicBezTo>
                    <a:pt x="31901" y="353"/>
                    <a:pt x="31898" y="351"/>
                    <a:pt x="31898" y="348"/>
                  </a:cubicBezTo>
                  <a:cubicBezTo>
                    <a:pt x="31901" y="340"/>
                    <a:pt x="31846" y="327"/>
                    <a:pt x="31773" y="316"/>
                  </a:cubicBezTo>
                  <a:cubicBezTo>
                    <a:pt x="31704" y="309"/>
                    <a:pt x="31589" y="292"/>
                    <a:pt x="31520" y="281"/>
                  </a:cubicBezTo>
                  <a:cubicBezTo>
                    <a:pt x="31463" y="273"/>
                    <a:pt x="31403" y="267"/>
                    <a:pt x="31372" y="267"/>
                  </a:cubicBezTo>
                  <a:cubicBezTo>
                    <a:pt x="31365" y="267"/>
                    <a:pt x="31360" y="267"/>
                    <a:pt x="31356" y="268"/>
                  </a:cubicBezTo>
                  <a:cubicBezTo>
                    <a:pt x="31351" y="269"/>
                    <a:pt x="31344" y="269"/>
                    <a:pt x="31336" y="269"/>
                  </a:cubicBezTo>
                  <a:cubicBezTo>
                    <a:pt x="31314" y="269"/>
                    <a:pt x="31286" y="266"/>
                    <a:pt x="31263" y="260"/>
                  </a:cubicBezTo>
                  <a:cubicBezTo>
                    <a:pt x="31238" y="255"/>
                    <a:pt x="31212" y="252"/>
                    <a:pt x="31193" y="252"/>
                  </a:cubicBezTo>
                  <a:cubicBezTo>
                    <a:pt x="31186" y="252"/>
                    <a:pt x="31180" y="253"/>
                    <a:pt x="31176" y="253"/>
                  </a:cubicBezTo>
                  <a:cubicBezTo>
                    <a:pt x="31172" y="254"/>
                    <a:pt x="31167" y="255"/>
                    <a:pt x="31162" y="255"/>
                  </a:cubicBezTo>
                  <a:cubicBezTo>
                    <a:pt x="31146" y="255"/>
                    <a:pt x="31124" y="252"/>
                    <a:pt x="31107" y="247"/>
                  </a:cubicBezTo>
                  <a:cubicBezTo>
                    <a:pt x="31071" y="233"/>
                    <a:pt x="31005" y="226"/>
                    <a:pt x="30950" y="226"/>
                  </a:cubicBezTo>
                  <a:cubicBezTo>
                    <a:pt x="30907" y="226"/>
                    <a:pt x="30871" y="230"/>
                    <a:pt x="30860" y="239"/>
                  </a:cubicBezTo>
                  <a:cubicBezTo>
                    <a:pt x="30836" y="264"/>
                    <a:pt x="30846" y="290"/>
                    <a:pt x="30872" y="290"/>
                  </a:cubicBezTo>
                  <a:cubicBezTo>
                    <a:pt x="30876" y="290"/>
                    <a:pt x="30880" y="290"/>
                    <a:pt x="30884" y="288"/>
                  </a:cubicBezTo>
                  <a:cubicBezTo>
                    <a:pt x="30887" y="288"/>
                    <a:pt x="30891" y="288"/>
                    <a:pt x="30895" y="288"/>
                  </a:cubicBezTo>
                  <a:cubicBezTo>
                    <a:pt x="30913" y="288"/>
                    <a:pt x="30937" y="294"/>
                    <a:pt x="30954" y="302"/>
                  </a:cubicBezTo>
                  <a:cubicBezTo>
                    <a:pt x="30968" y="311"/>
                    <a:pt x="30982" y="316"/>
                    <a:pt x="30991" y="316"/>
                  </a:cubicBezTo>
                  <a:cubicBezTo>
                    <a:pt x="30995" y="316"/>
                    <a:pt x="30998" y="315"/>
                    <a:pt x="30999" y="313"/>
                  </a:cubicBezTo>
                  <a:cubicBezTo>
                    <a:pt x="31001" y="311"/>
                    <a:pt x="31004" y="310"/>
                    <a:pt x="31007" y="310"/>
                  </a:cubicBezTo>
                  <a:cubicBezTo>
                    <a:pt x="31018" y="310"/>
                    <a:pt x="31035" y="317"/>
                    <a:pt x="31051" y="330"/>
                  </a:cubicBezTo>
                  <a:cubicBezTo>
                    <a:pt x="31072" y="345"/>
                    <a:pt x="31101" y="352"/>
                    <a:pt x="31125" y="352"/>
                  </a:cubicBezTo>
                  <a:cubicBezTo>
                    <a:pt x="31130" y="352"/>
                    <a:pt x="31134" y="351"/>
                    <a:pt x="31138" y="351"/>
                  </a:cubicBezTo>
                  <a:cubicBezTo>
                    <a:pt x="31161" y="344"/>
                    <a:pt x="31184" y="341"/>
                    <a:pt x="31204" y="341"/>
                  </a:cubicBezTo>
                  <a:cubicBezTo>
                    <a:pt x="31235" y="341"/>
                    <a:pt x="31259" y="348"/>
                    <a:pt x="31263" y="361"/>
                  </a:cubicBezTo>
                  <a:cubicBezTo>
                    <a:pt x="31267" y="378"/>
                    <a:pt x="31256" y="386"/>
                    <a:pt x="31212" y="386"/>
                  </a:cubicBezTo>
                  <a:cubicBezTo>
                    <a:pt x="31154" y="386"/>
                    <a:pt x="31040" y="372"/>
                    <a:pt x="30833" y="340"/>
                  </a:cubicBezTo>
                  <a:cubicBezTo>
                    <a:pt x="30763" y="332"/>
                    <a:pt x="30693" y="326"/>
                    <a:pt x="30659" y="326"/>
                  </a:cubicBezTo>
                  <a:cubicBezTo>
                    <a:pt x="30651" y="326"/>
                    <a:pt x="30645" y="326"/>
                    <a:pt x="30642" y="327"/>
                  </a:cubicBezTo>
                  <a:cubicBezTo>
                    <a:pt x="30634" y="329"/>
                    <a:pt x="30626" y="330"/>
                    <a:pt x="30618" y="330"/>
                  </a:cubicBezTo>
                  <a:cubicBezTo>
                    <a:pt x="30605" y="330"/>
                    <a:pt x="30593" y="327"/>
                    <a:pt x="30586" y="323"/>
                  </a:cubicBezTo>
                  <a:cubicBezTo>
                    <a:pt x="30576" y="316"/>
                    <a:pt x="30503" y="306"/>
                    <a:pt x="30420" y="302"/>
                  </a:cubicBezTo>
                  <a:cubicBezTo>
                    <a:pt x="30316" y="295"/>
                    <a:pt x="30267" y="281"/>
                    <a:pt x="30264" y="257"/>
                  </a:cubicBezTo>
                  <a:cubicBezTo>
                    <a:pt x="30258" y="243"/>
                    <a:pt x="30257" y="236"/>
                    <a:pt x="30262" y="236"/>
                  </a:cubicBezTo>
                  <a:lnTo>
                    <a:pt x="30262" y="236"/>
                  </a:lnTo>
                  <a:cubicBezTo>
                    <a:pt x="30266" y="236"/>
                    <a:pt x="30272" y="239"/>
                    <a:pt x="30281" y="247"/>
                  </a:cubicBezTo>
                  <a:cubicBezTo>
                    <a:pt x="30289" y="253"/>
                    <a:pt x="30296" y="256"/>
                    <a:pt x="30302" y="256"/>
                  </a:cubicBezTo>
                  <a:cubicBezTo>
                    <a:pt x="30309" y="256"/>
                    <a:pt x="30314" y="252"/>
                    <a:pt x="30316" y="244"/>
                  </a:cubicBezTo>
                  <a:cubicBezTo>
                    <a:pt x="30321" y="228"/>
                    <a:pt x="30308" y="220"/>
                    <a:pt x="30289" y="220"/>
                  </a:cubicBezTo>
                  <a:cubicBezTo>
                    <a:pt x="30271" y="220"/>
                    <a:pt x="30246" y="228"/>
                    <a:pt x="30229" y="244"/>
                  </a:cubicBezTo>
                  <a:cubicBezTo>
                    <a:pt x="30202" y="270"/>
                    <a:pt x="30152" y="285"/>
                    <a:pt x="30100" y="285"/>
                  </a:cubicBezTo>
                  <a:cubicBezTo>
                    <a:pt x="30079" y="285"/>
                    <a:pt x="30058" y="283"/>
                    <a:pt x="30038" y="278"/>
                  </a:cubicBezTo>
                  <a:cubicBezTo>
                    <a:pt x="30024" y="273"/>
                    <a:pt x="30008" y="272"/>
                    <a:pt x="29994" y="272"/>
                  </a:cubicBezTo>
                  <a:cubicBezTo>
                    <a:pt x="29974" y="272"/>
                    <a:pt x="29958" y="275"/>
                    <a:pt x="29952" y="281"/>
                  </a:cubicBezTo>
                  <a:cubicBezTo>
                    <a:pt x="29945" y="286"/>
                    <a:pt x="29941" y="289"/>
                    <a:pt x="29939" y="289"/>
                  </a:cubicBezTo>
                  <a:cubicBezTo>
                    <a:pt x="29936" y="289"/>
                    <a:pt x="29936" y="285"/>
                    <a:pt x="29938" y="278"/>
                  </a:cubicBezTo>
                  <a:cubicBezTo>
                    <a:pt x="29943" y="260"/>
                    <a:pt x="29875" y="241"/>
                    <a:pt x="29824" y="241"/>
                  </a:cubicBezTo>
                  <a:cubicBezTo>
                    <a:pt x="29813" y="241"/>
                    <a:pt x="29803" y="242"/>
                    <a:pt x="29795" y="244"/>
                  </a:cubicBezTo>
                  <a:cubicBezTo>
                    <a:pt x="29793" y="244"/>
                    <a:pt x="29787" y="245"/>
                    <a:pt x="29780" y="245"/>
                  </a:cubicBezTo>
                  <a:cubicBezTo>
                    <a:pt x="29756" y="245"/>
                    <a:pt x="29711" y="241"/>
                    <a:pt x="29664" y="233"/>
                  </a:cubicBezTo>
                  <a:cubicBezTo>
                    <a:pt x="29636" y="230"/>
                    <a:pt x="29608" y="228"/>
                    <a:pt x="29586" y="228"/>
                  </a:cubicBezTo>
                  <a:cubicBezTo>
                    <a:pt x="29558" y="228"/>
                    <a:pt x="29537" y="231"/>
                    <a:pt x="29531" y="236"/>
                  </a:cubicBezTo>
                  <a:cubicBezTo>
                    <a:pt x="29529" y="238"/>
                    <a:pt x="29525" y="239"/>
                    <a:pt x="29522" y="239"/>
                  </a:cubicBezTo>
                  <a:cubicBezTo>
                    <a:pt x="29513" y="239"/>
                    <a:pt x="29501" y="231"/>
                    <a:pt x="29494" y="219"/>
                  </a:cubicBezTo>
                  <a:cubicBezTo>
                    <a:pt x="29481" y="202"/>
                    <a:pt x="29459" y="193"/>
                    <a:pt x="29423" y="193"/>
                  </a:cubicBezTo>
                  <a:cubicBezTo>
                    <a:pt x="29407" y="193"/>
                    <a:pt x="29389" y="195"/>
                    <a:pt x="29369" y="198"/>
                  </a:cubicBezTo>
                  <a:cubicBezTo>
                    <a:pt x="29355" y="199"/>
                    <a:pt x="29338" y="199"/>
                    <a:pt x="29318" y="199"/>
                  </a:cubicBezTo>
                  <a:cubicBezTo>
                    <a:pt x="29257" y="199"/>
                    <a:pt x="29173" y="194"/>
                    <a:pt x="29108" y="184"/>
                  </a:cubicBezTo>
                  <a:cubicBezTo>
                    <a:pt x="29025" y="174"/>
                    <a:pt x="28924" y="164"/>
                    <a:pt x="28890" y="164"/>
                  </a:cubicBezTo>
                  <a:cubicBezTo>
                    <a:pt x="28884" y="164"/>
                    <a:pt x="28878" y="164"/>
                    <a:pt x="28872" y="164"/>
                  </a:cubicBezTo>
                  <a:cubicBezTo>
                    <a:pt x="28845" y="164"/>
                    <a:pt x="28818" y="159"/>
                    <a:pt x="28810" y="153"/>
                  </a:cubicBezTo>
                  <a:cubicBezTo>
                    <a:pt x="28806" y="149"/>
                    <a:pt x="28793" y="146"/>
                    <a:pt x="28779" y="146"/>
                  </a:cubicBezTo>
                  <a:cubicBezTo>
                    <a:pt x="28770" y="146"/>
                    <a:pt x="28760" y="147"/>
                    <a:pt x="28751" y="149"/>
                  </a:cubicBezTo>
                  <a:cubicBezTo>
                    <a:pt x="28739" y="152"/>
                    <a:pt x="28723" y="154"/>
                    <a:pt x="28706" y="154"/>
                  </a:cubicBezTo>
                  <a:cubicBezTo>
                    <a:pt x="28685" y="154"/>
                    <a:pt x="28664" y="152"/>
                    <a:pt x="28647" y="146"/>
                  </a:cubicBezTo>
                  <a:cubicBezTo>
                    <a:pt x="28633" y="141"/>
                    <a:pt x="28612" y="139"/>
                    <a:pt x="28588" y="139"/>
                  </a:cubicBezTo>
                  <a:cubicBezTo>
                    <a:pt x="28558" y="139"/>
                    <a:pt x="28525" y="142"/>
                    <a:pt x="28498" y="146"/>
                  </a:cubicBezTo>
                  <a:cubicBezTo>
                    <a:pt x="28472" y="151"/>
                    <a:pt x="28444" y="154"/>
                    <a:pt x="28420" y="154"/>
                  </a:cubicBezTo>
                  <a:cubicBezTo>
                    <a:pt x="28396" y="154"/>
                    <a:pt x="28376" y="151"/>
                    <a:pt x="28366" y="146"/>
                  </a:cubicBezTo>
                  <a:cubicBezTo>
                    <a:pt x="28349" y="139"/>
                    <a:pt x="28332" y="135"/>
                    <a:pt x="28316" y="135"/>
                  </a:cubicBezTo>
                  <a:cubicBezTo>
                    <a:pt x="28287" y="135"/>
                    <a:pt x="28265" y="147"/>
                    <a:pt x="28272" y="167"/>
                  </a:cubicBezTo>
                  <a:cubicBezTo>
                    <a:pt x="28275" y="175"/>
                    <a:pt x="28271" y="182"/>
                    <a:pt x="28259" y="182"/>
                  </a:cubicBezTo>
                  <a:cubicBezTo>
                    <a:pt x="28257" y="182"/>
                    <a:pt x="28254" y="182"/>
                    <a:pt x="28251" y="181"/>
                  </a:cubicBezTo>
                  <a:cubicBezTo>
                    <a:pt x="28237" y="177"/>
                    <a:pt x="28231" y="164"/>
                    <a:pt x="28234" y="153"/>
                  </a:cubicBezTo>
                  <a:cubicBezTo>
                    <a:pt x="28237" y="142"/>
                    <a:pt x="28230" y="134"/>
                    <a:pt x="28222" y="134"/>
                  </a:cubicBezTo>
                  <a:cubicBezTo>
                    <a:pt x="28220" y="134"/>
                    <a:pt x="28218" y="135"/>
                    <a:pt x="28216" y="135"/>
                  </a:cubicBezTo>
                  <a:cubicBezTo>
                    <a:pt x="28203" y="139"/>
                    <a:pt x="28196" y="149"/>
                    <a:pt x="28196" y="160"/>
                  </a:cubicBezTo>
                  <a:cubicBezTo>
                    <a:pt x="28199" y="174"/>
                    <a:pt x="28175" y="177"/>
                    <a:pt x="28130" y="177"/>
                  </a:cubicBezTo>
                  <a:cubicBezTo>
                    <a:pt x="28088" y="174"/>
                    <a:pt x="28053" y="160"/>
                    <a:pt x="28047" y="146"/>
                  </a:cubicBezTo>
                  <a:cubicBezTo>
                    <a:pt x="28041" y="129"/>
                    <a:pt x="28016" y="119"/>
                    <a:pt x="27996" y="119"/>
                  </a:cubicBezTo>
                  <a:cubicBezTo>
                    <a:pt x="27980" y="119"/>
                    <a:pt x="27967" y="125"/>
                    <a:pt x="27970" y="139"/>
                  </a:cubicBezTo>
                  <a:cubicBezTo>
                    <a:pt x="27972" y="148"/>
                    <a:pt x="27972" y="152"/>
                    <a:pt x="27970" y="152"/>
                  </a:cubicBezTo>
                  <a:cubicBezTo>
                    <a:pt x="27968" y="152"/>
                    <a:pt x="27963" y="148"/>
                    <a:pt x="27957" y="139"/>
                  </a:cubicBezTo>
                  <a:cubicBezTo>
                    <a:pt x="27950" y="133"/>
                    <a:pt x="27945" y="129"/>
                    <a:pt x="27941" y="129"/>
                  </a:cubicBezTo>
                  <a:cubicBezTo>
                    <a:pt x="27936" y="129"/>
                    <a:pt x="27932" y="134"/>
                    <a:pt x="27928" y="143"/>
                  </a:cubicBezTo>
                  <a:cubicBezTo>
                    <a:pt x="27925" y="152"/>
                    <a:pt x="27919" y="156"/>
                    <a:pt x="27909" y="156"/>
                  </a:cubicBezTo>
                  <a:cubicBezTo>
                    <a:pt x="27896" y="156"/>
                    <a:pt x="27878" y="149"/>
                    <a:pt x="27853" y="135"/>
                  </a:cubicBezTo>
                  <a:cubicBezTo>
                    <a:pt x="27814" y="117"/>
                    <a:pt x="27783" y="108"/>
                    <a:pt x="27762" y="108"/>
                  </a:cubicBezTo>
                  <a:cubicBezTo>
                    <a:pt x="27739" y="108"/>
                    <a:pt x="27726" y="118"/>
                    <a:pt x="27724" y="139"/>
                  </a:cubicBezTo>
                  <a:cubicBezTo>
                    <a:pt x="27723" y="145"/>
                    <a:pt x="27721" y="147"/>
                    <a:pt x="27718" y="147"/>
                  </a:cubicBezTo>
                  <a:cubicBezTo>
                    <a:pt x="27715" y="147"/>
                    <a:pt x="27711" y="141"/>
                    <a:pt x="27707" y="129"/>
                  </a:cubicBezTo>
                  <a:cubicBezTo>
                    <a:pt x="27701" y="114"/>
                    <a:pt x="27695" y="106"/>
                    <a:pt x="27688" y="106"/>
                  </a:cubicBezTo>
                  <a:cubicBezTo>
                    <a:pt x="27683" y="106"/>
                    <a:pt x="27676" y="111"/>
                    <a:pt x="27669" y="122"/>
                  </a:cubicBezTo>
                  <a:cubicBezTo>
                    <a:pt x="27656" y="140"/>
                    <a:pt x="27625" y="150"/>
                    <a:pt x="27602" y="150"/>
                  </a:cubicBezTo>
                  <a:cubicBezTo>
                    <a:pt x="27582" y="150"/>
                    <a:pt x="27567" y="143"/>
                    <a:pt x="27571" y="129"/>
                  </a:cubicBezTo>
                  <a:cubicBezTo>
                    <a:pt x="27574" y="120"/>
                    <a:pt x="27565" y="114"/>
                    <a:pt x="27552" y="114"/>
                  </a:cubicBezTo>
                  <a:cubicBezTo>
                    <a:pt x="27549" y="114"/>
                    <a:pt x="27547" y="114"/>
                    <a:pt x="27544" y="114"/>
                  </a:cubicBezTo>
                  <a:cubicBezTo>
                    <a:pt x="27538" y="117"/>
                    <a:pt x="27532" y="117"/>
                    <a:pt x="27528" y="117"/>
                  </a:cubicBezTo>
                  <a:cubicBezTo>
                    <a:pt x="27516" y="117"/>
                    <a:pt x="27510" y="112"/>
                    <a:pt x="27512" y="104"/>
                  </a:cubicBezTo>
                  <a:cubicBezTo>
                    <a:pt x="27516" y="94"/>
                    <a:pt x="27467" y="84"/>
                    <a:pt x="27398" y="80"/>
                  </a:cubicBezTo>
                  <a:cubicBezTo>
                    <a:pt x="27360" y="79"/>
                    <a:pt x="27332" y="79"/>
                    <a:pt x="27312" y="79"/>
                  </a:cubicBezTo>
                  <a:cubicBezTo>
                    <a:pt x="27256" y="79"/>
                    <a:pt x="27254" y="84"/>
                    <a:pt x="27259" y="101"/>
                  </a:cubicBezTo>
                  <a:cubicBezTo>
                    <a:pt x="27260" y="105"/>
                    <a:pt x="27265" y="107"/>
                    <a:pt x="27271" y="107"/>
                  </a:cubicBezTo>
                  <a:cubicBezTo>
                    <a:pt x="27279" y="107"/>
                    <a:pt x="27290" y="104"/>
                    <a:pt x="27301" y="98"/>
                  </a:cubicBezTo>
                  <a:cubicBezTo>
                    <a:pt x="27314" y="89"/>
                    <a:pt x="27323" y="84"/>
                    <a:pt x="27326" y="84"/>
                  </a:cubicBezTo>
                  <a:lnTo>
                    <a:pt x="27326" y="84"/>
                  </a:lnTo>
                  <a:cubicBezTo>
                    <a:pt x="27332" y="84"/>
                    <a:pt x="27320" y="100"/>
                    <a:pt x="27287" y="139"/>
                  </a:cubicBezTo>
                  <a:cubicBezTo>
                    <a:pt x="27275" y="153"/>
                    <a:pt x="27266" y="160"/>
                    <a:pt x="27262" y="160"/>
                  </a:cubicBezTo>
                  <a:cubicBezTo>
                    <a:pt x="27259" y="160"/>
                    <a:pt x="27258" y="157"/>
                    <a:pt x="27259" y="149"/>
                  </a:cubicBezTo>
                  <a:cubicBezTo>
                    <a:pt x="27266" y="137"/>
                    <a:pt x="27260" y="125"/>
                    <a:pt x="27250" y="125"/>
                  </a:cubicBezTo>
                  <a:cubicBezTo>
                    <a:pt x="27248" y="125"/>
                    <a:pt x="27247" y="125"/>
                    <a:pt x="27246" y="125"/>
                  </a:cubicBezTo>
                  <a:cubicBezTo>
                    <a:pt x="27221" y="128"/>
                    <a:pt x="27196" y="130"/>
                    <a:pt x="27172" y="130"/>
                  </a:cubicBezTo>
                  <a:cubicBezTo>
                    <a:pt x="27118" y="130"/>
                    <a:pt x="27073" y="122"/>
                    <a:pt x="27068" y="108"/>
                  </a:cubicBezTo>
                  <a:cubicBezTo>
                    <a:pt x="27065" y="99"/>
                    <a:pt x="27055" y="93"/>
                    <a:pt x="27044" y="93"/>
                  </a:cubicBezTo>
                  <a:cubicBezTo>
                    <a:pt x="27042" y="93"/>
                    <a:pt x="27040" y="93"/>
                    <a:pt x="27037" y="94"/>
                  </a:cubicBezTo>
                  <a:cubicBezTo>
                    <a:pt x="27003" y="104"/>
                    <a:pt x="27084" y="160"/>
                    <a:pt x="27133" y="160"/>
                  </a:cubicBezTo>
                  <a:cubicBezTo>
                    <a:pt x="27135" y="160"/>
                    <a:pt x="27136" y="160"/>
                    <a:pt x="27137" y="160"/>
                  </a:cubicBezTo>
                  <a:cubicBezTo>
                    <a:pt x="27217" y="160"/>
                    <a:pt x="27204" y="209"/>
                    <a:pt x="27121" y="215"/>
                  </a:cubicBezTo>
                  <a:cubicBezTo>
                    <a:pt x="27079" y="219"/>
                    <a:pt x="27023" y="223"/>
                    <a:pt x="26996" y="226"/>
                  </a:cubicBezTo>
                  <a:cubicBezTo>
                    <a:pt x="26988" y="227"/>
                    <a:pt x="26978" y="227"/>
                    <a:pt x="26969" y="227"/>
                  </a:cubicBezTo>
                  <a:cubicBezTo>
                    <a:pt x="26947" y="227"/>
                    <a:pt x="26923" y="225"/>
                    <a:pt x="26908" y="223"/>
                  </a:cubicBezTo>
                  <a:cubicBezTo>
                    <a:pt x="26893" y="217"/>
                    <a:pt x="26878" y="214"/>
                    <a:pt x="26868" y="214"/>
                  </a:cubicBezTo>
                  <a:cubicBezTo>
                    <a:pt x="26865" y="214"/>
                    <a:pt x="26862" y="214"/>
                    <a:pt x="26860" y="215"/>
                  </a:cubicBezTo>
                  <a:cubicBezTo>
                    <a:pt x="26853" y="215"/>
                    <a:pt x="26812" y="215"/>
                    <a:pt x="26763" y="219"/>
                  </a:cubicBezTo>
                  <a:cubicBezTo>
                    <a:pt x="26718" y="219"/>
                    <a:pt x="26669" y="223"/>
                    <a:pt x="26659" y="226"/>
                  </a:cubicBezTo>
                  <a:cubicBezTo>
                    <a:pt x="26645" y="226"/>
                    <a:pt x="26579" y="226"/>
                    <a:pt x="26510" y="223"/>
                  </a:cubicBezTo>
                  <a:cubicBezTo>
                    <a:pt x="26399" y="215"/>
                    <a:pt x="26351" y="212"/>
                    <a:pt x="26173" y="191"/>
                  </a:cubicBezTo>
                  <a:cubicBezTo>
                    <a:pt x="26151" y="189"/>
                    <a:pt x="26117" y="186"/>
                    <a:pt x="26087" y="186"/>
                  </a:cubicBezTo>
                  <a:cubicBezTo>
                    <a:pt x="26074" y="186"/>
                    <a:pt x="26062" y="187"/>
                    <a:pt x="26052" y="188"/>
                  </a:cubicBezTo>
                  <a:cubicBezTo>
                    <a:pt x="26003" y="188"/>
                    <a:pt x="26000" y="191"/>
                    <a:pt x="26038" y="202"/>
                  </a:cubicBezTo>
                  <a:cubicBezTo>
                    <a:pt x="26062" y="205"/>
                    <a:pt x="26087" y="226"/>
                    <a:pt x="26093" y="239"/>
                  </a:cubicBezTo>
                  <a:cubicBezTo>
                    <a:pt x="26101" y="262"/>
                    <a:pt x="26091" y="275"/>
                    <a:pt x="26071" y="275"/>
                  </a:cubicBezTo>
                  <a:cubicBezTo>
                    <a:pt x="26063" y="275"/>
                    <a:pt x="26053" y="273"/>
                    <a:pt x="26042" y="268"/>
                  </a:cubicBezTo>
                  <a:cubicBezTo>
                    <a:pt x="26027" y="260"/>
                    <a:pt x="25965" y="257"/>
                    <a:pt x="25903" y="257"/>
                  </a:cubicBezTo>
                  <a:cubicBezTo>
                    <a:pt x="25823" y="257"/>
                    <a:pt x="25792" y="250"/>
                    <a:pt x="25792" y="229"/>
                  </a:cubicBezTo>
                  <a:cubicBezTo>
                    <a:pt x="25795" y="214"/>
                    <a:pt x="25787" y="205"/>
                    <a:pt x="25778" y="205"/>
                  </a:cubicBezTo>
                  <a:cubicBezTo>
                    <a:pt x="25777" y="205"/>
                    <a:pt x="25776" y="205"/>
                    <a:pt x="25774" y="205"/>
                  </a:cubicBezTo>
                  <a:cubicBezTo>
                    <a:pt x="25760" y="209"/>
                    <a:pt x="25747" y="223"/>
                    <a:pt x="25747" y="236"/>
                  </a:cubicBezTo>
                  <a:cubicBezTo>
                    <a:pt x="25745" y="244"/>
                    <a:pt x="25743" y="247"/>
                    <a:pt x="25740" y="247"/>
                  </a:cubicBezTo>
                  <a:cubicBezTo>
                    <a:pt x="25737" y="247"/>
                    <a:pt x="25733" y="241"/>
                    <a:pt x="25729" y="229"/>
                  </a:cubicBezTo>
                  <a:cubicBezTo>
                    <a:pt x="25724" y="215"/>
                    <a:pt x="25717" y="207"/>
                    <a:pt x="25704" y="207"/>
                  </a:cubicBezTo>
                  <a:cubicBezTo>
                    <a:pt x="25693" y="207"/>
                    <a:pt x="25677" y="213"/>
                    <a:pt x="25653" y="226"/>
                  </a:cubicBezTo>
                  <a:cubicBezTo>
                    <a:pt x="25629" y="237"/>
                    <a:pt x="25603" y="242"/>
                    <a:pt x="25581" y="242"/>
                  </a:cubicBezTo>
                  <a:cubicBezTo>
                    <a:pt x="25539" y="242"/>
                    <a:pt x="25509" y="225"/>
                    <a:pt x="25518" y="198"/>
                  </a:cubicBezTo>
                  <a:cubicBezTo>
                    <a:pt x="25520" y="191"/>
                    <a:pt x="25518" y="188"/>
                    <a:pt x="25512" y="188"/>
                  </a:cubicBezTo>
                  <a:cubicBezTo>
                    <a:pt x="25507" y="188"/>
                    <a:pt x="25498" y="191"/>
                    <a:pt x="25486" y="198"/>
                  </a:cubicBezTo>
                  <a:cubicBezTo>
                    <a:pt x="25474" y="206"/>
                    <a:pt x="25462" y="210"/>
                    <a:pt x="25449" y="210"/>
                  </a:cubicBezTo>
                  <a:cubicBezTo>
                    <a:pt x="25440" y="210"/>
                    <a:pt x="25431" y="208"/>
                    <a:pt x="25424" y="202"/>
                  </a:cubicBezTo>
                  <a:cubicBezTo>
                    <a:pt x="25414" y="194"/>
                    <a:pt x="25408" y="189"/>
                    <a:pt x="25405" y="189"/>
                  </a:cubicBezTo>
                  <a:lnTo>
                    <a:pt x="25405" y="189"/>
                  </a:lnTo>
                  <a:cubicBezTo>
                    <a:pt x="25402" y="189"/>
                    <a:pt x="25403" y="194"/>
                    <a:pt x="25406" y="205"/>
                  </a:cubicBezTo>
                  <a:cubicBezTo>
                    <a:pt x="25410" y="219"/>
                    <a:pt x="25403" y="236"/>
                    <a:pt x="25389" y="236"/>
                  </a:cubicBezTo>
                  <a:cubicBezTo>
                    <a:pt x="25388" y="236"/>
                    <a:pt x="25387" y="236"/>
                    <a:pt x="25386" y="236"/>
                  </a:cubicBezTo>
                  <a:cubicBezTo>
                    <a:pt x="25376" y="236"/>
                    <a:pt x="25361" y="221"/>
                    <a:pt x="25355" y="202"/>
                  </a:cubicBezTo>
                  <a:cubicBezTo>
                    <a:pt x="25348" y="181"/>
                    <a:pt x="25341" y="171"/>
                    <a:pt x="25327" y="171"/>
                  </a:cubicBezTo>
                  <a:cubicBezTo>
                    <a:pt x="25318" y="171"/>
                    <a:pt x="25306" y="176"/>
                    <a:pt x="25289" y="184"/>
                  </a:cubicBezTo>
                  <a:cubicBezTo>
                    <a:pt x="25272" y="190"/>
                    <a:pt x="25256" y="194"/>
                    <a:pt x="25245" y="194"/>
                  </a:cubicBezTo>
                  <a:cubicBezTo>
                    <a:pt x="25237" y="194"/>
                    <a:pt x="25231" y="192"/>
                    <a:pt x="25230" y="188"/>
                  </a:cubicBezTo>
                  <a:cubicBezTo>
                    <a:pt x="25228" y="183"/>
                    <a:pt x="25223" y="181"/>
                    <a:pt x="25216" y="181"/>
                  </a:cubicBezTo>
                  <a:cubicBezTo>
                    <a:pt x="25205" y="181"/>
                    <a:pt x="25189" y="185"/>
                    <a:pt x="25171" y="191"/>
                  </a:cubicBezTo>
                  <a:cubicBezTo>
                    <a:pt x="25152" y="200"/>
                    <a:pt x="25138" y="204"/>
                    <a:pt x="25129" y="204"/>
                  </a:cubicBezTo>
                  <a:cubicBezTo>
                    <a:pt x="25120" y="204"/>
                    <a:pt x="25117" y="200"/>
                    <a:pt x="25118" y="191"/>
                  </a:cubicBezTo>
                  <a:cubicBezTo>
                    <a:pt x="25118" y="175"/>
                    <a:pt x="25093" y="168"/>
                    <a:pt x="25045" y="168"/>
                  </a:cubicBezTo>
                  <a:cubicBezTo>
                    <a:pt x="25029" y="168"/>
                    <a:pt x="25011" y="169"/>
                    <a:pt x="24990" y="170"/>
                  </a:cubicBezTo>
                  <a:cubicBezTo>
                    <a:pt x="24971" y="171"/>
                    <a:pt x="24948" y="172"/>
                    <a:pt x="24925" y="172"/>
                  </a:cubicBezTo>
                  <a:cubicBezTo>
                    <a:pt x="24861" y="172"/>
                    <a:pt x="24789" y="168"/>
                    <a:pt x="24744" y="164"/>
                  </a:cubicBezTo>
                  <a:cubicBezTo>
                    <a:pt x="24712" y="160"/>
                    <a:pt x="24680" y="158"/>
                    <a:pt x="24653" y="158"/>
                  </a:cubicBezTo>
                  <a:cubicBezTo>
                    <a:pt x="24626" y="158"/>
                    <a:pt x="24603" y="160"/>
                    <a:pt x="24591" y="164"/>
                  </a:cubicBezTo>
                  <a:cubicBezTo>
                    <a:pt x="24583" y="166"/>
                    <a:pt x="24575" y="167"/>
                    <a:pt x="24568" y="167"/>
                  </a:cubicBezTo>
                  <a:cubicBezTo>
                    <a:pt x="24555" y="167"/>
                    <a:pt x="24545" y="163"/>
                    <a:pt x="24543" y="156"/>
                  </a:cubicBezTo>
                  <a:cubicBezTo>
                    <a:pt x="24540" y="146"/>
                    <a:pt x="24511" y="139"/>
                    <a:pt x="24477" y="139"/>
                  </a:cubicBezTo>
                  <a:cubicBezTo>
                    <a:pt x="24475" y="140"/>
                    <a:pt x="24473" y="140"/>
                    <a:pt x="24471" y="140"/>
                  </a:cubicBezTo>
                  <a:cubicBezTo>
                    <a:pt x="24406" y="140"/>
                    <a:pt x="24385" y="89"/>
                    <a:pt x="24439" y="59"/>
                  </a:cubicBezTo>
                  <a:cubicBezTo>
                    <a:pt x="24463" y="45"/>
                    <a:pt x="24477" y="31"/>
                    <a:pt x="24477" y="21"/>
                  </a:cubicBezTo>
                  <a:cubicBezTo>
                    <a:pt x="24473" y="11"/>
                    <a:pt x="24429" y="6"/>
                    <a:pt x="24383" y="6"/>
                  </a:cubicBezTo>
                  <a:cubicBezTo>
                    <a:pt x="24338" y="6"/>
                    <a:pt x="24291" y="11"/>
                    <a:pt x="24282" y="21"/>
                  </a:cubicBezTo>
                  <a:cubicBezTo>
                    <a:pt x="24279" y="23"/>
                    <a:pt x="24274" y="24"/>
                    <a:pt x="24269" y="24"/>
                  </a:cubicBezTo>
                  <a:cubicBezTo>
                    <a:pt x="24259" y="24"/>
                    <a:pt x="24246" y="20"/>
                    <a:pt x="24234" y="10"/>
                  </a:cubicBezTo>
                  <a:cubicBezTo>
                    <a:pt x="24223" y="4"/>
                    <a:pt x="24184" y="0"/>
                    <a:pt x="241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6" name="Google Shape;2766;p29"/>
            <p:cNvSpPr/>
            <p:nvPr/>
          </p:nvSpPr>
          <p:spPr>
            <a:xfrm>
              <a:off x="5025425" y="1234350"/>
              <a:ext cx="1150" cy="1000"/>
            </a:xfrm>
            <a:custGeom>
              <a:avLst/>
              <a:gdLst/>
              <a:ahLst/>
              <a:cxnLst/>
              <a:rect l="l" t="t" r="r" b="b"/>
              <a:pathLst>
                <a:path w="46" h="40" extrusionOk="0">
                  <a:moveTo>
                    <a:pt x="31" y="1"/>
                  </a:moveTo>
                  <a:cubicBezTo>
                    <a:pt x="27" y="1"/>
                    <a:pt x="23" y="3"/>
                    <a:pt x="18" y="8"/>
                  </a:cubicBezTo>
                  <a:cubicBezTo>
                    <a:pt x="8" y="18"/>
                    <a:pt x="1" y="28"/>
                    <a:pt x="1" y="35"/>
                  </a:cubicBezTo>
                  <a:cubicBezTo>
                    <a:pt x="3" y="37"/>
                    <a:pt x="9" y="40"/>
                    <a:pt x="17" y="40"/>
                  </a:cubicBezTo>
                  <a:cubicBezTo>
                    <a:pt x="21" y="40"/>
                    <a:pt x="24" y="39"/>
                    <a:pt x="28" y="38"/>
                  </a:cubicBezTo>
                  <a:cubicBezTo>
                    <a:pt x="39" y="35"/>
                    <a:pt x="46" y="21"/>
                    <a:pt x="43" y="11"/>
                  </a:cubicBezTo>
                  <a:cubicBezTo>
                    <a:pt x="41" y="5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7" name="Google Shape;2767;p29"/>
            <p:cNvSpPr/>
            <p:nvPr/>
          </p:nvSpPr>
          <p:spPr>
            <a:xfrm>
              <a:off x="5025400" y="1231575"/>
              <a:ext cx="3450" cy="1075"/>
            </a:xfrm>
            <a:custGeom>
              <a:avLst/>
              <a:gdLst/>
              <a:ahLst/>
              <a:cxnLst/>
              <a:rect l="l" t="t" r="r" b="b"/>
              <a:pathLst>
                <a:path w="138" h="43" extrusionOk="0">
                  <a:moveTo>
                    <a:pt x="106" y="0"/>
                  </a:moveTo>
                  <a:cubicBezTo>
                    <a:pt x="96" y="4"/>
                    <a:pt x="64" y="4"/>
                    <a:pt x="40" y="4"/>
                  </a:cubicBezTo>
                  <a:cubicBezTo>
                    <a:pt x="31" y="3"/>
                    <a:pt x="24" y="2"/>
                    <a:pt x="19" y="2"/>
                  </a:cubicBezTo>
                  <a:cubicBezTo>
                    <a:pt x="0" y="2"/>
                    <a:pt x="7" y="8"/>
                    <a:pt x="37" y="24"/>
                  </a:cubicBezTo>
                  <a:cubicBezTo>
                    <a:pt x="56" y="37"/>
                    <a:pt x="78" y="42"/>
                    <a:pt x="96" y="42"/>
                  </a:cubicBezTo>
                  <a:cubicBezTo>
                    <a:pt x="120" y="42"/>
                    <a:pt x="138" y="32"/>
                    <a:pt x="133" y="14"/>
                  </a:cubicBezTo>
                  <a:cubicBezTo>
                    <a:pt x="130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8" name="Google Shape;2768;p29"/>
            <p:cNvSpPr/>
            <p:nvPr/>
          </p:nvSpPr>
          <p:spPr>
            <a:xfrm>
              <a:off x="5027950" y="1239650"/>
              <a:ext cx="1950" cy="575"/>
            </a:xfrm>
            <a:custGeom>
              <a:avLst/>
              <a:gdLst/>
              <a:ahLst/>
              <a:cxnLst/>
              <a:rect l="l" t="t" r="r" b="b"/>
              <a:pathLst>
                <a:path w="78" h="23" extrusionOk="0">
                  <a:moveTo>
                    <a:pt x="39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1" y="22"/>
                    <a:pt x="59" y="22"/>
                  </a:cubicBezTo>
                  <a:cubicBezTo>
                    <a:pt x="66" y="22"/>
                    <a:pt x="72" y="20"/>
                    <a:pt x="73" y="17"/>
                  </a:cubicBezTo>
                  <a:cubicBezTo>
                    <a:pt x="77" y="10"/>
                    <a:pt x="63" y="4"/>
                    <a:pt x="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9" name="Google Shape;2769;p29"/>
            <p:cNvSpPr/>
            <p:nvPr/>
          </p:nvSpPr>
          <p:spPr>
            <a:xfrm>
              <a:off x="5028600" y="1236375"/>
              <a:ext cx="4850" cy="3950"/>
            </a:xfrm>
            <a:custGeom>
              <a:avLst/>
              <a:gdLst/>
              <a:ahLst/>
              <a:cxnLst/>
              <a:rect l="l" t="t" r="r" b="b"/>
              <a:pathLst>
                <a:path w="194" h="158" extrusionOk="0">
                  <a:moveTo>
                    <a:pt x="131" y="1"/>
                  </a:moveTo>
                  <a:cubicBezTo>
                    <a:pt x="119" y="1"/>
                    <a:pt x="101" y="6"/>
                    <a:pt x="75" y="16"/>
                  </a:cubicBezTo>
                  <a:cubicBezTo>
                    <a:pt x="11" y="39"/>
                    <a:pt x="1" y="54"/>
                    <a:pt x="43" y="54"/>
                  </a:cubicBezTo>
                  <a:cubicBezTo>
                    <a:pt x="53" y="54"/>
                    <a:pt x="66" y="53"/>
                    <a:pt x="82" y="51"/>
                  </a:cubicBezTo>
                  <a:cubicBezTo>
                    <a:pt x="110" y="44"/>
                    <a:pt x="138" y="41"/>
                    <a:pt x="145" y="41"/>
                  </a:cubicBezTo>
                  <a:cubicBezTo>
                    <a:pt x="148" y="41"/>
                    <a:pt x="135" y="65"/>
                    <a:pt x="114" y="93"/>
                  </a:cubicBezTo>
                  <a:cubicBezTo>
                    <a:pt x="93" y="121"/>
                    <a:pt x="85" y="152"/>
                    <a:pt x="96" y="155"/>
                  </a:cubicBezTo>
                  <a:cubicBezTo>
                    <a:pt x="98" y="157"/>
                    <a:pt x="101" y="158"/>
                    <a:pt x="103" y="158"/>
                  </a:cubicBezTo>
                  <a:cubicBezTo>
                    <a:pt x="112" y="158"/>
                    <a:pt x="122" y="148"/>
                    <a:pt x="127" y="135"/>
                  </a:cubicBezTo>
                  <a:cubicBezTo>
                    <a:pt x="133" y="120"/>
                    <a:pt x="147" y="110"/>
                    <a:pt x="163" y="110"/>
                  </a:cubicBezTo>
                  <a:cubicBezTo>
                    <a:pt x="166" y="110"/>
                    <a:pt x="169" y="110"/>
                    <a:pt x="172" y="111"/>
                  </a:cubicBezTo>
                  <a:cubicBezTo>
                    <a:pt x="180" y="113"/>
                    <a:pt x="185" y="114"/>
                    <a:pt x="188" y="114"/>
                  </a:cubicBezTo>
                  <a:cubicBezTo>
                    <a:pt x="194" y="114"/>
                    <a:pt x="193" y="111"/>
                    <a:pt x="186" y="106"/>
                  </a:cubicBezTo>
                  <a:cubicBezTo>
                    <a:pt x="172" y="100"/>
                    <a:pt x="172" y="82"/>
                    <a:pt x="179" y="61"/>
                  </a:cubicBezTo>
                  <a:cubicBezTo>
                    <a:pt x="190" y="45"/>
                    <a:pt x="190" y="35"/>
                    <a:pt x="179" y="35"/>
                  </a:cubicBezTo>
                  <a:cubicBezTo>
                    <a:pt x="177" y="35"/>
                    <a:pt x="173" y="36"/>
                    <a:pt x="169" y="37"/>
                  </a:cubicBezTo>
                  <a:cubicBezTo>
                    <a:pt x="167" y="38"/>
                    <a:pt x="165" y="38"/>
                    <a:pt x="164" y="38"/>
                  </a:cubicBezTo>
                  <a:cubicBezTo>
                    <a:pt x="153" y="38"/>
                    <a:pt x="145" y="29"/>
                    <a:pt x="145" y="16"/>
                  </a:cubicBezTo>
                  <a:cubicBezTo>
                    <a:pt x="146" y="6"/>
                    <a:pt x="142" y="1"/>
                    <a:pt x="1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29"/>
            <p:cNvSpPr/>
            <p:nvPr/>
          </p:nvSpPr>
          <p:spPr>
            <a:xfrm>
              <a:off x="5033150" y="1251175"/>
              <a:ext cx="1150" cy="1350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24" y="1"/>
                  </a:moveTo>
                  <a:cubicBezTo>
                    <a:pt x="21" y="1"/>
                    <a:pt x="18" y="2"/>
                    <a:pt x="15" y="4"/>
                  </a:cubicBezTo>
                  <a:cubicBezTo>
                    <a:pt x="4" y="14"/>
                    <a:pt x="1" y="28"/>
                    <a:pt x="4" y="39"/>
                  </a:cubicBezTo>
                  <a:cubicBezTo>
                    <a:pt x="7" y="47"/>
                    <a:pt x="15" y="53"/>
                    <a:pt x="23" y="53"/>
                  </a:cubicBezTo>
                  <a:cubicBezTo>
                    <a:pt x="25" y="53"/>
                    <a:pt x="27" y="53"/>
                    <a:pt x="28" y="52"/>
                  </a:cubicBezTo>
                  <a:cubicBezTo>
                    <a:pt x="42" y="49"/>
                    <a:pt x="46" y="35"/>
                    <a:pt x="39" y="18"/>
                  </a:cubicBezTo>
                  <a:cubicBezTo>
                    <a:pt x="37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29"/>
            <p:cNvSpPr/>
            <p:nvPr/>
          </p:nvSpPr>
          <p:spPr>
            <a:xfrm>
              <a:off x="5028325" y="123432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14" y="0"/>
                  </a:moveTo>
                  <a:cubicBezTo>
                    <a:pt x="5" y="0"/>
                    <a:pt x="0" y="7"/>
                    <a:pt x="3" y="15"/>
                  </a:cubicBezTo>
                  <a:cubicBezTo>
                    <a:pt x="6" y="24"/>
                    <a:pt x="13" y="30"/>
                    <a:pt x="24" y="30"/>
                  </a:cubicBezTo>
                  <a:cubicBezTo>
                    <a:pt x="26" y="30"/>
                    <a:pt x="28" y="30"/>
                    <a:pt x="31" y="29"/>
                  </a:cubicBezTo>
                  <a:cubicBezTo>
                    <a:pt x="45" y="26"/>
                    <a:pt x="51" y="19"/>
                    <a:pt x="51" y="15"/>
                  </a:cubicBezTo>
                  <a:cubicBezTo>
                    <a:pt x="48" y="12"/>
                    <a:pt x="37" y="5"/>
                    <a:pt x="21" y="1"/>
                  </a:cubicBezTo>
                  <a:cubicBezTo>
                    <a:pt x="18" y="0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29"/>
            <p:cNvSpPr/>
            <p:nvPr/>
          </p:nvSpPr>
          <p:spPr>
            <a:xfrm>
              <a:off x="5034600" y="1250100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38" y="1"/>
                  </a:moveTo>
                  <a:cubicBezTo>
                    <a:pt x="32" y="1"/>
                    <a:pt x="25" y="3"/>
                    <a:pt x="19" y="9"/>
                  </a:cubicBezTo>
                  <a:cubicBezTo>
                    <a:pt x="3" y="25"/>
                    <a:pt x="1" y="31"/>
                    <a:pt x="12" y="31"/>
                  </a:cubicBezTo>
                  <a:cubicBezTo>
                    <a:pt x="18" y="31"/>
                    <a:pt x="27" y="30"/>
                    <a:pt x="40" y="26"/>
                  </a:cubicBezTo>
                  <a:cubicBezTo>
                    <a:pt x="57" y="23"/>
                    <a:pt x="64" y="12"/>
                    <a:pt x="54" y="5"/>
                  </a:cubicBezTo>
                  <a:cubicBezTo>
                    <a:pt x="49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29"/>
            <p:cNvSpPr/>
            <p:nvPr/>
          </p:nvSpPr>
          <p:spPr>
            <a:xfrm>
              <a:off x="5034125" y="1233525"/>
              <a:ext cx="1650" cy="600"/>
            </a:xfrm>
            <a:custGeom>
              <a:avLst/>
              <a:gdLst/>
              <a:ahLst/>
              <a:cxnLst/>
              <a:rect l="l" t="t" r="r" b="b"/>
              <a:pathLst>
                <a:path w="66" h="24" extrusionOk="0">
                  <a:moveTo>
                    <a:pt x="51" y="1"/>
                  </a:moveTo>
                  <a:cubicBezTo>
                    <a:pt x="47" y="1"/>
                    <a:pt x="41" y="1"/>
                    <a:pt x="34" y="2"/>
                  </a:cubicBezTo>
                  <a:cubicBezTo>
                    <a:pt x="13" y="9"/>
                    <a:pt x="0" y="16"/>
                    <a:pt x="10" y="20"/>
                  </a:cubicBezTo>
                  <a:cubicBezTo>
                    <a:pt x="14" y="22"/>
                    <a:pt x="18" y="23"/>
                    <a:pt x="24" y="23"/>
                  </a:cubicBezTo>
                  <a:cubicBezTo>
                    <a:pt x="33" y="23"/>
                    <a:pt x="44" y="19"/>
                    <a:pt x="55" y="12"/>
                  </a:cubicBezTo>
                  <a:cubicBezTo>
                    <a:pt x="66" y="5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29"/>
            <p:cNvSpPr/>
            <p:nvPr/>
          </p:nvSpPr>
          <p:spPr>
            <a:xfrm>
              <a:off x="5045475" y="1268500"/>
              <a:ext cx="2275" cy="1250"/>
            </a:xfrm>
            <a:custGeom>
              <a:avLst/>
              <a:gdLst/>
              <a:ahLst/>
              <a:cxnLst/>
              <a:rect l="l" t="t" r="r" b="b"/>
              <a:pathLst>
                <a:path w="91" h="50" extrusionOk="0">
                  <a:moveTo>
                    <a:pt x="34" y="1"/>
                  </a:moveTo>
                  <a:cubicBezTo>
                    <a:pt x="32" y="1"/>
                    <a:pt x="30" y="1"/>
                    <a:pt x="28" y="1"/>
                  </a:cubicBezTo>
                  <a:cubicBezTo>
                    <a:pt x="1" y="8"/>
                    <a:pt x="32" y="46"/>
                    <a:pt x="70" y="50"/>
                  </a:cubicBezTo>
                  <a:cubicBezTo>
                    <a:pt x="87" y="50"/>
                    <a:pt x="91" y="40"/>
                    <a:pt x="73" y="22"/>
                  </a:cubicBezTo>
                  <a:cubicBezTo>
                    <a:pt x="65" y="10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29"/>
            <p:cNvSpPr/>
            <p:nvPr/>
          </p:nvSpPr>
          <p:spPr>
            <a:xfrm>
              <a:off x="5046700" y="127112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82" y="0"/>
                  </a:moveTo>
                  <a:cubicBezTo>
                    <a:pt x="74" y="0"/>
                    <a:pt x="60" y="3"/>
                    <a:pt x="45" y="7"/>
                  </a:cubicBezTo>
                  <a:cubicBezTo>
                    <a:pt x="18" y="14"/>
                    <a:pt x="0" y="24"/>
                    <a:pt x="3" y="35"/>
                  </a:cubicBezTo>
                  <a:cubicBezTo>
                    <a:pt x="5" y="40"/>
                    <a:pt x="10" y="42"/>
                    <a:pt x="18" y="42"/>
                  </a:cubicBezTo>
                  <a:cubicBezTo>
                    <a:pt x="27" y="42"/>
                    <a:pt x="39" y="39"/>
                    <a:pt x="52" y="32"/>
                  </a:cubicBezTo>
                  <a:cubicBezTo>
                    <a:pt x="77" y="18"/>
                    <a:pt x="93" y="7"/>
                    <a:pt x="90" y="4"/>
                  </a:cubicBezTo>
                  <a:cubicBezTo>
                    <a:pt x="90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29"/>
            <p:cNvSpPr/>
            <p:nvPr/>
          </p:nvSpPr>
          <p:spPr>
            <a:xfrm>
              <a:off x="5044325" y="1260675"/>
              <a:ext cx="2775" cy="775"/>
            </a:xfrm>
            <a:custGeom>
              <a:avLst/>
              <a:gdLst/>
              <a:ahLst/>
              <a:cxnLst/>
              <a:rect l="l" t="t" r="r" b="b"/>
              <a:pathLst>
                <a:path w="111" h="31" extrusionOk="0">
                  <a:moveTo>
                    <a:pt x="54" y="1"/>
                  </a:moveTo>
                  <a:cubicBezTo>
                    <a:pt x="48" y="1"/>
                    <a:pt x="42" y="1"/>
                    <a:pt x="36" y="2"/>
                  </a:cubicBezTo>
                  <a:cubicBezTo>
                    <a:pt x="1" y="13"/>
                    <a:pt x="1" y="13"/>
                    <a:pt x="36" y="23"/>
                  </a:cubicBezTo>
                  <a:cubicBezTo>
                    <a:pt x="55" y="28"/>
                    <a:pt x="72" y="30"/>
                    <a:pt x="83" y="30"/>
                  </a:cubicBezTo>
                  <a:cubicBezTo>
                    <a:pt x="105" y="30"/>
                    <a:pt x="111" y="22"/>
                    <a:pt x="95" y="9"/>
                  </a:cubicBezTo>
                  <a:cubicBezTo>
                    <a:pt x="87" y="4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29"/>
            <p:cNvSpPr/>
            <p:nvPr/>
          </p:nvSpPr>
          <p:spPr>
            <a:xfrm>
              <a:off x="5061050" y="1280275"/>
              <a:ext cx="750" cy="1200"/>
            </a:xfrm>
            <a:custGeom>
              <a:avLst/>
              <a:gdLst/>
              <a:ahLst/>
              <a:cxnLst/>
              <a:rect l="l" t="t" r="r" b="b"/>
              <a:pathLst>
                <a:path w="30" h="48" extrusionOk="0">
                  <a:moveTo>
                    <a:pt x="7" y="0"/>
                  </a:moveTo>
                  <a:cubicBezTo>
                    <a:pt x="2" y="0"/>
                    <a:pt x="1" y="7"/>
                    <a:pt x="6" y="23"/>
                  </a:cubicBezTo>
                  <a:cubicBezTo>
                    <a:pt x="10" y="38"/>
                    <a:pt x="15" y="48"/>
                    <a:pt x="21" y="48"/>
                  </a:cubicBezTo>
                  <a:cubicBezTo>
                    <a:pt x="22" y="48"/>
                    <a:pt x="24" y="47"/>
                    <a:pt x="26" y="44"/>
                  </a:cubicBezTo>
                  <a:cubicBezTo>
                    <a:pt x="30" y="36"/>
                    <a:pt x="26" y="20"/>
                    <a:pt x="16" y="6"/>
                  </a:cubicBezTo>
                  <a:cubicBezTo>
                    <a:pt x="12" y="2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29"/>
            <p:cNvSpPr/>
            <p:nvPr/>
          </p:nvSpPr>
          <p:spPr>
            <a:xfrm>
              <a:off x="5060300" y="1275875"/>
              <a:ext cx="1050" cy="1150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25" y="0"/>
                  </a:moveTo>
                  <a:cubicBezTo>
                    <a:pt x="24" y="0"/>
                    <a:pt x="23" y="1"/>
                    <a:pt x="21" y="1"/>
                  </a:cubicBezTo>
                  <a:cubicBezTo>
                    <a:pt x="7" y="4"/>
                    <a:pt x="1" y="18"/>
                    <a:pt x="1" y="29"/>
                  </a:cubicBezTo>
                  <a:cubicBezTo>
                    <a:pt x="7" y="39"/>
                    <a:pt x="15" y="46"/>
                    <a:pt x="18" y="46"/>
                  </a:cubicBezTo>
                  <a:cubicBezTo>
                    <a:pt x="25" y="43"/>
                    <a:pt x="32" y="33"/>
                    <a:pt x="39" y="18"/>
                  </a:cubicBezTo>
                  <a:cubicBezTo>
                    <a:pt x="42" y="10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29"/>
            <p:cNvSpPr/>
            <p:nvPr/>
          </p:nvSpPr>
          <p:spPr>
            <a:xfrm>
              <a:off x="5061000" y="1276425"/>
              <a:ext cx="3700" cy="2200"/>
            </a:xfrm>
            <a:custGeom>
              <a:avLst/>
              <a:gdLst/>
              <a:ahLst/>
              <a:cxnLst/>
              <a:rect l="l" t="t" r="r" b="b"/>
              <a:pathLst>
                <a:path w="148" h="88" extrusionOk="0">
                  <a:moveTo>
                    <a:pt x="88" y="1"/>
                  </a:moveTo>
                  <a:cubicBezTo>
                    <a:pt x="80" y="1"/>
                    <a:pt x="66" y="9"/>
                    <a:pt x="42" y="24"/>
                  </a:cubicBezTo>
                  <a:cubicBezTo>
                    <a:pt x="0" y="52"/>
                    <a:pt x="25" y="80"/>
                    <a:pt x="97" y="86"/>
                  </a:cubicBezTo>
                  <a:cubicBezTo>
                    <a:pt x="109" y="87"/>
                    <a:pt x="119" y="88"/>
                    <a:pt x="126" y="88"/>
                  </a:cubicBezTo>
                  <a:cubicBezTo>
                    <a:pt x="147" y="88"/>
                    <a:pt x="146" y="83"/>
                    <a:pt x="125" y="73"/>
                  </a:cubicBezTo>
                  <a:cubicBezTo>
                    <a:pt x="108" y="62"/>
                    <a:pt x="94" y="41"/>
                    <a:pt x="94" y="24"/>
                  </a:cubicBezTo>
                  <a:cubicBezTo>
                    <a:pt x="96" y="9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29"/>
            <p:cNvSpPr/>
            <p:nvPr/>
          </p:nvSpPr>
          <p:spPr>
            <a:xfrm>
              <a:off x="5071150" y="1288825"/>
              <a:ext cx="800" cy="1875"/>
            </a:xfrm>
            <a:custGeom>
              <a:avLst/>
              <a:gdLst/>
              <a:ahLst/>
              <a:cxnLst/>
              <a:rect l="l" t="t" r="r" b="b"/>
              <a:pathLst>
                <a:path w="32" h="75" extrusionOk="0">
                  <a:moveTo>
                    <a:pt x="21" y="0"/>
                  </a:moveTo>
                  <a:cubicBezTo>
                    <a:pt x="19" y="0"/>
                    <a:pt x="17" y="1"/>
                    <a:pt x="15" y="3"/>
                  </a:cubicBezTo>
                  <a:cubicBezTo>
                    <a:pt x="4" y="14"/>
                    <a:pt x="0" y="35"/>
                    <a:pt x="7" y="48"/>
                  </a:cubicBezTo>
                  <a:cubicBezTo>
                    <a:pt x="12" y="66"/>
                    <a:pt x="17" y="74"/>
                    <a:pt x="21" y="74"/>
                  </a:cubicBezTo>
                  <a:cubicBezTo>
                    <a:pt x="27" y="74"/>
                    <a:pt x="31" y="59"/>
                    <a:pt x="31" y="32"/>
                  </a:cubicBezTo>
                  <a:cubicBezTo>
                    <a:pt x="31" y="12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29"/>
            <p:cNvSpPr/>
            <p:nvPr/>
          </p:nvSpPr>
          <p:spPr>
            <a:xfrm>
              <a:off x="5073725" y="1291875"/>
              <a:ext cx="2650" cy="975"/>
            </a:xfrm>
            <a:custGeom>
              <a:avLst/>
              <a:gdLst/>
              <a:ahLst/>
              <a:cxnLst/>
              <a:rect l="l" t="t" r="r" b="b"/>
              <a:pathLst>
                <a:path w="106" h="39" extrusionOk="0">
                  <a:moveTo>
                    <a:pt x="4" y="1"/>
                  </a:moveTo>
                  <a:cubicBezTo>
                    <a:pt x="1" y="1"/>
                    <a:pt x="2" y="6"/>
                    <a:pt x="8" y="17"/>
                  </a:cubicBezTo>
                  <a:cubicBezTo>
                    <a:pt x="18" y="29"/>
                    <a:pt x="42" y="39"/>
                    <a:pt x="65" y="39"/>
                  </a:cubicBezTo>
                  <a:cubicBezTo>
                    <a:pt x="68" y="39"/>
                    <a:pt x="71" y="38"/>
                    <a:pt x="74" y="38"/>
                  </a:cubicBezTo>
                  <a:cubicBezTo>
                    <a:pt x="102" y="30"/>
                    <a:pt x="106" y="27"/>
                    <a:pt x="81" y="27"/>
                  </a:cubicBezTo>
                  <a:cubicBezTo>
                    <a:pt x="57" y="24"/>
                    <a:pt x="32" y="17"/>
                    <a:pt x="16" y="6"/>
                  </a:cubicBezTo>
                  <a:cubicBezTo>
                    <a:pt x="10" y="3"/>
                    <a:pt x="7" y="1"/>
                    <a:pt x="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29"/>
            <p:cNvSpPr/>
            <p:nvPr/>
          </p:nvSpPr>
          <p:spPr>
            <a:xfrm>
              <a:off x="5129525" y="1347600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7" y="0"/>
                    <a:pt x="42" y="0"/>
                    <a:pt x="35" y="1"/>
                  </a:cubicBezTo>
                  <a:cubicBezTo>
                    <a:pt x="11" y="8"/>
                    <a:pt x="0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3" y="19"/>
                    <a:pt x="53" y="12"/>
                  </a:cubicBezTo>
                  <a:cubicBezTo>
                    <a:pt x="65" y="4"/>
                    <a:pt x="64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29"/>
            <p:cNvSpPr/>
            <p:nvPr/>
          </p:nvSpPr>
          <p:spPr>
            <a:xfrm>
              <a:off x="5136625" y="1346825"/>
              <a:ext cx="19850" cy="6475"/>
            </a:xfrm>
            <a:custGeom>
              <a:avLst/>
              <a:gdLst/>
              <a:ahLst/>
              <a:cxnLst/>
              <a:rect l="l" t="t" r="r" b="b"/>
              <a:pathLst>
                <a:path w="794" h="259" extrusionOk="0">
                  <a:moveTo>
                    <a:pt x="775" y="0"/>
                  </a:moveTo>
                  <a:cubicBezTo>
                    <a:pt x="708" y="0"/>
                    <a:pt x="209" y="127"/>
                    <a:pt x="216" y="147"/>
                  </a:cubicBezTo>
                  <a:cubicBezTo>
                    <a:pt x="216" y="154"/>
                    <a:pt x="222" y="171"/>
                    <a:pt x="227" y="189"/>
                  </a:cubicBezTo>
                  <a:cubicBezTo>
                    <a:pt x="228" y="202"/>
                    <a:pt x="228" y="208"/>
                    <a:pt x="223" y="208"/>
                  </a:cubicBezTo>
                  <a:cubicBezTo>
                    <a:pt x="218" y="208"/>
                    <a:pt x="209" y="204"/>
                    <a:pt x="195" y="196"/>
                  </a:cubicBezTo>
                  <a:cubicBezTo>
                    <a:pt x="180" y="185"/>
                    <a:pt x="151" y="181"/>
                    <a:pt x="123" y="181"/>
                  </a:cubicBezTo>
                  <a:cubicBezTo>
                    <a:pt x="74" y="181"/>
                    <a:pt x="26" y="194"/>
                    <a:pt x="46" y="210"/>
                  </a:cubicBezTo>
                  <a:cubicBezTo>
                    <a:pt x="60" y="220"/>
                    <a:pt x="53" y="234"/>
                    <a:pt x="32" y="237"/>
                  </a:cubicBezTo>
                  <a:cubicBezTo>
                    <a:pt x="14" y="240"/>
                    <a:pt x="1" y="251"/>
                    <a:pt x="1" y="258"/>
                  </a:cubicBezTo>
                  <a:cubicBezTo>
                    <a:pt x="1" y="258"/>
                    <a:pt x="2" y="259"/>
                    <a:pt x="4" y="259"/>
                  </a:cubicBezTo>
                  <a:cubicBezTo>
                    <a:pt x="13" y="259"/>
                    <a:pt x="45" y="249"/>
                    <a:pt x="81" y="234"/>
                  </a:cubicBezTo>
                  <a:cubicBezTo>
                    <a:pt x="109" y="221"/>
                    <a:pt x="137" y="214"/>
                    <a:pt x="151" y="214"/>
                  </a:cubicBezTo>
                  <a:cubicBezTo>
                    <a:pt x="156" y="214"/>
                    <a:pt x="159" y="215"/>
                    <a:pt x="160" y="216"/>
                  </a:cubicBezTo>
                  <a:cubicBezTo>
                    <a:pt x="161" y="220"/>
                    <a:pt x="166" y="221"/>
                    <a:pt x="176" y="221"/>
                  </a:cubicBezTo>
                  <a:cubicBezTo>
                    <a:pt x="258" y="221"/>
                    <a:pt x="623" y="114"/>
                    <a:pt x="670" y="74"/>
                  </a:cubicBezTo>
                  <a:cubicBezTo>
                    <a:pt x="696" y="55"/>
                    <a:pt x="719" y="35"/>
                    <a:pt x="725" y="35"/>
                  </a:cubicBezTo>
                  <a:cubicBezTo>
                    <a:pt x="725" y="35"/>
                    <a:pt x="726" y="35"/>
                    <a:pt x="726" y="36"/>
                  </a:cubicBezTo>
                  <a:cubicBezTo>
                    <a:pt x="729" y="36"/>
                    <a:pt x="732" y="37"/>
                    <a:pt x="735" y="37"/>
                  </a:cubicBezTo>
                  <a:cubicBezTo>
                    <a:pt x="760" y="37"/>
                    <a:pt x="794" y="13"/>
                    <a:pt x="781" y="2"/>
                  </a:cubicBezTo>
                  <a:cubicBezTo>
                    <a:pt x="780" y="1"/>
                    <a:pt x="778" y="0"/>
                    <a:pt x="7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29"/>
            <p:cNvSpPr/>
            <p:nvPr/>
          </p:nvSpPr>
          <p:spPr>
            <a:xfrm>
              <a:off x="5137925" y="1356325"/>
              <a:ext cx="1850" cy="1425"/>
            </a:xfrm>
            <a:custGeom>
              <a:avLst/>
              <a:gdLst/>
              <a:ahLst/>
              <a:cxnLst/>
              <a:rect l="l" t="t" r="r" b="b"/>
              <a:pathLst>
                <a:path w="74" h="57" extrusionOk="0">
                  <a:moveTo>
                    <a:pt x="47" y="1"/>
                  </a:moveTo>
                  <a:cubicBezTo>
                    <a:pt x="41" y="1"/>
                    <a:pt x="35" y="2"/>
                    <a:pt x="29" y="6"/>
                  </a:cubicBezTo>
                  <a:cubicBezTo>
                    <a:pt x="11" y="20"/>
                    <a:pt x="1" y="34"/>
                    <a:pt x="4" y="44"/>
                  </a:cubicBezTo>
                  <a:cubicBezTo>
                    <a:pt x="4" y="52"/>
                    <a:pt x="15" y="56"/>
                    <a:pt x="28" y="56"/>
                  </a:cubicBezTo>
                  <a:cubicBezTo>
                    <a:pt x="33" y="56"/>
                    <a:pt x="38" y="56"/>
                    <a:pt x="42" y="54"/>
                  </a:cubicBezTo>
                  <a:cubicBezTo>
                    <a:pt x="63" y="48"/>
                    <a:pt x="74" y="34"/>
                    <a:pt x="66" y="17"/>
                  </a:cubicBezTo>
                  <a:cubicBezTo>
                    <a:pt x="64" y="6"/>
                    <a:pt x="57" y="1"/>
                    <a:pt x="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29"/>
            <p:cNvSpPr/>
            <p:nvPr/>
          </p:nvSpPr>
          <p:spPr>
            <a:xfrm>
              <a:off x="5125750" y="1317300"/>
              <a:ext cx="5250" cy="900"/>
            </a:xfrm>
            <a:custGeom>
              <a:avLst/>
              <a:gdLst/>
              <a:ahLst/>
              <a:cxnLst/>
              <a:rect l="l" t="t" r="r" b="b"/>
              <a:pathLst>
                <a:path w="210" h="36" extrusionOk="0">
                  <a:moveTo>
                    <a:pt x="146" y="0"/>
                  </a:moveTo>
                  <a:cubicBezTo>
                    <a:pt x="130" y="0"/>
                    <a:pt x="111" y="2"/>
                    <a:pt x="92" y="6"/>
                  </a:cubicBezTo>
                  <a:cubicBezTo>
                    <a:pt x="18" y="18"/>
                    <a:pt x="1" y="31"/>
                    <a:pt x="33" y="31"/>
                  </a:cubicBezTo>
                  <a:cubicBezTo>
                    <a:pt x="47" y="31"/>
                    <a:pt x="69" y="29"/>
                    <a:pt x="100" y="23"/>
                  </a:cubicBezTo>
                  <a:cubicBezTo>
                    <a:pt x="110" y="23"/>
                    <a:pt x="120" y="22"/>
                    <a:pt x="130" y="22"/>
                  </a:cubicBezTo>
                  <a:cubicBezTo>
                    <a:pt x="157" y="22"/>
                    <a:pt x="182" y="25"/>
                    <a:pt x="193" y="30"/>
                  </a:cubicBezTo>
                  <a:cubicBezTo>
                    <a:pt x="198" y="34"/>
                    <a:pt x="202" y="35"/>
                    <a:pt x="204" y="35"/>
                  </a:cubicBezTo>
                  <a:cubicBezTo>
                    <a:pt x="209" y="35"/>
                    <a:pt x="207" y="28"/>
                    <a:pt x="199" y="17"/>
                  </a:cubicBezTo>
                  <a:cubicBezTo>
                    <a:pt x="193" y="6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29"/>
            <p:cNvSpPr/>
            <p:nvPr/>
          </p:nvSpPr>
          <p:spPr>
            <a:xfrm>
              <a:off x="5142875" y="1368575"/>
              <a:ext cx="2125" cy="575"/>
            </a:xfrm>
            <a:custGeom>
              <a:avLst/>
              <a:gdLst/>
              <a:ahLst/>
              <a:cxnLst/>
              <a:rect l="l" t="t" r="r" b="b"/>
              <a:pathLst>
                <a:path w="85" h="23" extrusionOk="0">
                  <a:moveTo>
                    <a:pt x="76" y="1"/>
                  </a:moveTo>
                  <a:cubicBezTo>
                    <a:pt x="70" y="1"/>
                    <a:pt x="60" y="2"/>
                    <a:pt x="46" y="6"/>
                  </a:cubicBezTo>
                  <a:cubicBezTo>
                    <a:pt x="14" y="12"/>
                    <a:pt x="1" y="19"/>
                    <a:pt x="18" y="22"/>
                  </a:cubicBezTo>
                  <a:cubicBezTo>
                    <a:pt x="35" y="22"/>
                    <a:pt x="63" y="16"/>
                    <a:pt x="76" y="9"/>
                  </a:cubicBezTo>
                  <a:cubicBezTo>
                    <a:pt x="84" y="3"/>
                    <a:pt x="84" y="1"/>
                    <a:pt x="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29"/>
            <p:cNvSpPr/>
            <p:nvPr/>
          </p:nvSpPr>
          <p:spPr>
            <a:xfrm>
              <a:off x="5136300" y="1341375"/>
              <a:ext cx="15375" cy="5125"/>
            </a:xfrm>
            <a:custGeom>
              <a:avLst/>
              <a:gdLst/>
              <a:ahLst/>
              <a:cxnLst/>
              <a:rect l="l" t="t" r="r" b="b"/>
              <a:pathLst>
                <a:path w="615" h="205" extrusionOk="0">
                  <a:moveTo>
                    <a:pt x="524" y="1"/>
                  </a:moveTo>
                  <a:cubicBezTo>
                    <a:pt x="515" y="1"/>
                    <a:pt x="502" y="4"/>
                    <a:pt x="485" y="11"/>
                  </a:cubicBezTo>
                  <a:cubicBezTo>
                    <a:pt x="470" y="18"/>
                    <a:pt x="456" y="21"/>
                    <a:pt x="445" y="21"/>
                  </a:cubicBezTo>
                  <a:cubicBezTo>
                    <a:pt x="434" y="21"/>
                    <a:pt x="426" y="18"/>
                    <a:pt x="423" y="11"/>
                  </a:cubicBezTo>
                  <a:cubicBezTo>
                    <a:pt x="422" y="8"/>
                    <a:pt x="420" y="6"/>
                    <a:pt x="417" y="6"/>
                  </a:cubicBezTo>
                  <a:cubicBezTo>
                    <a:pt x="410" y="6"/>
                    <a:pt x="398" y="19"/>
                    <a:pt x="389" y="42"/>
                  </a:cubicBezTo>
                  <a:cubicBezTo>
                    <a:pt x="374" y="71"/>
                    <a:pt x="366" y="84"/>
                    <a:pt x="356" y="84"/>
                  </a:cubicBezTo>
                  <a:cubicBezTo>
                    <a:pt x="350" y="84"/>
                    <a:pt x="343" y="78"/>
                    <a:pt x="333" y="66"/>
                  </a:cubicBezTo>
                  <a:cubicBezTo>
                    <a:pt x="324" y="55"/>
                    <a:pt x="317" y="50"/>
                    <a:pt x="312" y="50"/>
                  </a:cubicBezTo>
                  <a:cubicBezTo>
                    <a:pt x="308" y="50"/>
                    <a:pt x="305" y="55"/>
                    <a:pt x="305" y="63"/>
                  </a:cubicBezTo>
                  <a:cubicBezTo>
                    <a:pt x="303" y="78"/>
                    <a:pt x="295" y="84"/>
                    <a:pt x="279" y="84"/>
                  </a:cubicBezTo>
                  <a:cubicBezTo>
                    <a:pt x="272" y="84"/>
                    <a:pt x="263" y="82"/>
                    <a:pt x="253" y="80"/>
                  </a:cubicBezTo>
                  <a:cubicBezTo>
                    <a:pt x="242" y="79"/>
                    <a:pt x="231" y="78"/>
                    <a:pt x="223" y="78"/>
                  </a:cubicBezTo>
                  <a:cubicBezTo>
                    <a:pt x="212" y="78"/>
                    <a:pt x="206" y="80"/>
                    <a:pt x="208" y="84"/>
                  </a:cubicBezTo>
                  <a:cubicBezTo>
                    <a:pt x="208" y="88"/>
                    <a:pt x="203" y="89"/>
                    <a:pt x="196" y="89"/>
                  </a:cubicBezTo>
                  <a:cubicBezTo>
                    <a:pt x="190" y="89"/>
                    <a:pt x="184" y="88"/>
                    <a:pt x="177" y="87"/>
                  </a:cubicBezTo>
                  <a:cubicBezTo>
                    <a:pt x="169" y="85"/>
                    <a:pt x="161" y="84"/>
                    <a:pt x="153" y="84"/>
                  </a:cubicBezTo>
                  <a:cubicBezTo>
                    <a:pt x="108" y="84"/>
                    <a:pt x="57" y="113"/>
                    <a:pt x="31" y="157"/>
                  </a:cubicBezTo>
                  <a:cubicBezTo>
                    <a:pt x="9" y="192"/>
                    <a:pt x="1" y="205"/>
                    <a:pt x="14" y="205"/>
                  </a:cubicBezTo>
                  <a:cubicBezTo>
                    <a:pt x="22" y="205"/>
                    <a:pt x="36" y="201"/>
                    <a:pt x="59" y="195"/>
                  </a:cubicBezTo>
                  <a:cubicBezTo>
                    <a:pt x="97" y="188"/>
                    <a:pt x="111" y="170"/>
                    <a:pt x="104" y="146"/>
                  </a:cubicBezTo>
                  <a:cubicBezTo>
                    <a:pt x="99" y="132"/>
                    <a:pt x="98" y="126"/>
                    <a:pt x="103" y="126"/>
                  </a:cubicBezTo>
                  <a:lnTo>
                    <a:pt x="103" y="126"/>
                  </a:lnTo>
                  <a:cubicBezTo>
                    <a:pt x="108" y="126"/>
                    <a:pt x="120" y="132"/>
                    <a:pt x="139" y="146"/>
                  </a:cubicBezTo>
                  <a:cubicBezTo>
                    <a:pt x="159" y="159"/>
                    <a:pt x="177" y="165"/>
                    <a:pt x="204" y="165"/>
                  </a:cubicBezTo>
                  <a:cubicBezTo>
                    <a:pt x="229" y="165"/>
                    <a:pt x="260" y="160"/>
                    <a:pt x="305" y="150"/>
                  </a:cubicBezTo>
                  <a:cubicBezTo>
                    <a:pt x="371" y="132"/>
                    <a:pt x="444" y="105"/>
                    <a:pt x="469" y="90"/>
                  </a:cubicBezTo>
                  <a:cubicBezTo>
                    <a:pt x="487" y="79"/>
                    <a:pt x="504" y="72"/>
                    <a:pt x="517" y="72"/>
                  </a:cubicBezTo>
                  <a:cubicBezTo>
                    <a:pt x="523" y="72"/>
                    <a:pt x="528" y="74"/>
                    <a:pt x="531" y="77"/>
                  </a:cubicBezTo>
                  <a:cubicBezTo>
                    <a:pt x="537" y="81"/>
                    <a:pt x="549" y="84"/>
                    <a:pt x="562" y="84"/>
                  </a:cubicBezTo>
                  <a:cubicBezTo>
                    <a:pt x="570" y="84"/>
                    <a:pt x="578" y="83"/>
                    <a:pt x="586" y="80"/>
                  </a:cubicBezTo>
                  <a:cubicBezTo>
                    <a:pt x="610" y="74"/>
                    <a:pt x="614" y="66"/>
                    <a:pt x="593" y="66"/>
                  </a:cubicBezTo>
                  <a:cubicBezTo>
                    <a:pt x="576" y="66"/>
                    <a:pt x="555" y="45"/>
                    <a:pt x="552" y="25"/>
                  </a:cubicBezTo>
                  <a:cubicBezTo>
                    <a:pt x="545" y="8"/>
                    <a:pt x="538" y="1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29"/>
            <p:cNvSpPr/>
            <p:nvPr/>
          </p:nvSpPr>
          <p:spPr>
            <a:xfrm>
              <a:off x="5139675" y="1354375"/>
              <a:ext cx="2275" cy="1100"/>
            </a:xfrm>
            <a:custGeom>
              <a:avLst/>
              <a:gdLst/>
              <a:ahLst/>
              <a:cxnLst/>
              <a:rect l="l" t="t" r="r" b="b"/>
              <a:pathLst>
                <a:path w="91" h="44" extrusionOk="0">
                  <a:moveTo>
                    <a:pt x="79" y="1"/>
                  </a:moveTo>
                  <a:cubicBezTo>
                    <a:pt x="71" y="1"/>
                    <a:pt x="57" y="3"/>
                    <a:pt x="42" y="8"/>
                  </a:cubicBezTo>
                  <a:cubicBezTo>
                    <a:pt x="14" y="15"/>
                    <a:pt x="0" y="25"/>
                    <a:pt x="4" y="36"/>
                  </a:cubicBezTo>
                  <a:cubicBezTo>
                    <a:pt x="5" y="41"/>
                    <a:pt x="10" y="43"/>
                    <a:pt x="17" y="43"/>
                  </a:cubicBezTo>
                  <a:cubicBezTo>
                    <a:pt x="25" y="43"/>
                    <a:pt x="36" y="40"/>
                    <a:pt x="49" y="33"/>
                  </a:cubicBezTo>
                  <a:cubicBezTo>
                    <a:pt x="73" y="22"/>
                    <a:pt x="90" y="8"/>
                    <a:pt x="87" y="4"/>
                  </a:cubicBezTo>
                  <a:cubicBezTo>
                    <a:pt x="87" y="2"/>
                    <a:pt x="84" y="1"/>
                    <a:pt x="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29"/>
            <p:cNvSpPr/>
            <p:nvPr/>
          </p:nvSpPr>
          <p:spPr>
            <a:xfrm>
              <a:off x="5140100" y="1326200"/>
              <a:ext cx="208450" cy="31875"/>
            </a:xfrm>
            <a:custGeom>
              <a:avLst/>
              <a:gdLst/>
              <a:ahLst/>
              <a:cxnLst/>
              <a:rect l="l" t="t" r="r" b="b"/>
              <a:pathLst>
                <a:path w="8338" h="1275" extrusionOk="0">
                  <a:moveTo>
                    <a:pt x="6634" y="33"/>
                  </a:moveTo>
                  <a:cubicBezTo>
                    <a:pt x="6653" y="33"/>
                    <a:pt x="6649" y="44"/>
                    <a:pt x="6620" y="63"/>
                  </a:cubicBezTo>
                  <a:cubicBezTo>
                    <a:pt x="6611" y="68"/>
                    <a:pt x="6600" y="71"/>
                    <a:pt x="6591" y="71"/>
                  </a:cubicBezTo>
                  <a:cubicBezTo>
                    <a:pt x="6583" y="71"/>
                    <a:pt x="6576" y="69"/>
                    <a:pt x="6571" y="66"/>
                  </a:cubicBezTo>
                  <a:cubicBezTo>
                    <a:pt x="6561" y="56"/>
                    <a:pt x="6571" y="45"/>
                    <a:pt x="6599" y="39"/>
                  </a:cubicBezTo>
                  <a:cubicBezTo>
                    <a:pt x="6615" y="35"/>
                    <a:pt x="6626" y="33"/>
                    <a:pt x="6634" y="33"/>
                  </a:cubicBezTo>
                  <a:close/>
                  <a:moveTo>
                    <a:pt x="6197" y="219"/>
                  </a:moveTo>
                  <a:cubicBezTo>
                    <a:pt x="6228" y="219"/>
                    <a:pt x="6242" y="226"/>
                    <a:pt x="6232" y="244"/>
                  </a:cubicBezTo>
                  <a:cubicBezTo>
                    <a:pt x="6226" y="254"/>
                    <a:pt x="6211" y="261"/>
                    <a:pt x="6198" y="261"/>
                  </a:cubicBezTo>
                  <a:cubicBezTo>
                    <a:pt x="6195" y="261"/>
                    <a:pt x="6193" y="261"/>
                    <a:pt x="6190" y="260"/>
                  </a:cubicBezTo>
                  <a:cubicBezTo>
                    <a:pt x="6138" y="247"/>
                    <a:pt x="6145" y="219"/>
                    <a:pt x="6197" y="219"/>
                  </a:cubicBezTo>
                  <a:close/>
                  <a:moveTo>
                    <a:pt x="6587" y="363"/>
                  </a:moveTo>
                  <a:cubicBezTo>
                    <a:pt x="6599" y="363"/>
                    <a:pt x="6602" y="367"/>
                    <a:pt x="6589" y="375"/>
                  </a:cubicBezTo>
                  <a:cubicBezTo>
                    <a:pt x="6580" y="382"/>
                    <a:pt x="6568" y="386"/>
                    <a:pt x="6558" y="386"/>
                  </a:cubicBezTo>
                  <a:cubicBezTo>
                    <a:pt x="6552" y="386"/>
                    <a:pt x="6547" y="385"/>
                    <a:pt x="6544" y="382"/>
                  </a:cubicBezTo>
                  <a:cubicBezTo>
                    <a:pt x="6536" y="379"/>
                    <a:pt x="6547" y="372"/>
                    <a:pt x="6571" y="364"/>
                  </a:cubicBezTo>
                  <a:cubicBezTo>
                    <a:pt x="6577" y="364"/>
                    <a:pt x="6582" y="363"/>
                    <a:pt x="6587" y="363"/>
                  </a:cubicBezTo>
                  <a:close/>
                  <a:moveTo>
                    <a:pt x="6325" y="413"/>
                  </a:moveTo>
                  <a:cubicBezTo>
                    <a:pt x="6328" y="413"/>
                    <a:pt x="6330" y="413"/>
                    <a:pt x="6332" y="414"/>
                  </a:cubicBezTo>
                  <a:cubicBezTo>
                    <a:pt x="6346" y="417"/>
                    <a:pt x="6360" y="424"/>
                    <a:pt x="6360" y="431"/>
                  </a:cubicBezTo>
                  <a:cubicBezTo>
                    <a:pt x="6363" y="434"/>
                    <a:pt x="6353" y="441"/>
                    <a:pt x="6339" y="444"/>
                  </a:cubicBezTo>
                  <a:cubicBezTo>
                    <a:pt x="6337" y="445"/>
                    <a:pt x="6335" y="445"/>
                    <a:pt x="6333" y="445"/>
                  </a:cubicBezTo>
                  <a:cubicBezTo>
                    <a:pt x="6324" y="445"/>
                    <a:pt x="6314" y="439"/>
                    <a:pt x="6312" y="427"/>
                  </a:cubicBezTo>
                  <a:cubicBezTo>
                    <a:pt x="6308" y="419"/>
                    <a:pt x="6315" y="413"/>
                    <a:pt x="6325" y="413"/>
                  </a:cubicBezTo>
                  <a:close/>
                  <a:moveTo>
                    <a:pt x="6456" y="277"/>
                  </a:moveTo>
                  <a:cubicBezTo>
                    <a:pt x="6457" y="277"/>
                    <a:pt x="6459" y="277"/>
                    <a:pt x="6461" y="278"/>
                  </a:cubicBezTo>
                  <a:cubicBezTo>
                    <a:pt x="6502" y="285"/>
                    <a:pt x="6502" y="337"/>
                    <a:pt x="6461" y="379"/>
                  </a:cubicBezTo>
                  <a:cubicBezTo>
                    <a:pt x="6438" y="403"/>
                    <a:pt x="6426" y="414"/>
                    <a:pt x="6413" y="414"/>
                  </a:cubicBezTo>
                  <a:cubicBezTo>
                    <a:pt x="6404" y="414"/>
                    <a:pt x="6395" y="409"/>
                    <a:pt x="6381" y="399"/>
                  </a:cubicBezTo>
                  <a:cubicBezTo>
                    <a:pt x="6370" y="391"/>
                    <a:pt x="6356" y="387"/>
                    <a:pt x="6339" y="387"/>
                  </a:cubicBezTo>
                  <a:cubicBezTo>
                    <a:pt x="6318" y="387"/>
                    <a:pt x="6291" y="393"/>
                    <a:pt x="6256" y="406"/>
                  </a:cubicBezTo>
                  <a:cubicBezTo>
                    <a:pt x="6226" y="415"/>
                    <a:pt x="6196" y="422"/>
                    <a:pt x="6178" y="422"/>
                  </a:cubicBezTo>
                  <a:cubicBezTo>
                    <a:pt x="6169" y="422"/>
                    <a:pt x="6163" y="420"/>
                    <a:pt x="6162" y="417"/>
                  </a:cubicBezTo>
                  <a:cubicBezTo>
                    <a:pt x="6160" y="412"/>
                    <a:pt x="6157" y="410"/>
                    <a:pt x="6153" y="410"/>
                  </a:cubicBezTo>
                  <a:cubicBezTo>
                    <a:pt x="6147" y="410"/>
                    <a:pt x="6138" y="414"/>
                    <a:pt x="6128" y="420"/>
                  </a:cubicBezTo>
                  <a:cubicBezTo>
                    <a:pt x="6118" y="426"/>
                    <a:pt x="6108" y="429"/>
                    <a:pt x="6098" y="429"/>
                  </a:cubicBezTo>
                  <a:cubicBezTo>
                    <a:pt x="6089" y="429"/>
                    <a:pt x="6082" y="427"/>
                    <a:pt x="6075" y="424"/>
                  </a:cubicBezTo>
                  <a:cubicBezTo>
                    <a:pt x="6071" y="420"/>
                    <a:pt x="6063" y="418"/>
                    <a:pt x="6053" y="418"/>
                  </a:cubicBezTo>
                  <a:cubicBezTo>
                    <a:pt x="6035" y="418"/>
                    <a:pt x="6009" y="423"/>
                    <a:pt x="5985" y="434"/>
                  </a:cubicBezTo>
                  <a:cubicBezTo>
                    <a:pt x="5959" y="445"/>
                    <a:pt x="5930" y="452"/>
                    <a:pt x="5904" y="452"/>
                  </a:cubicBezTo>
                  <a:cubicBezTo>
                    <a:pt x="5888" y="452"/>
                    <a:pt x="5873" y="450"/>
                    <a:pt x="5860" y="444"/>
                  </a:cubicBezTo>
                  <a:cubicBezTo>
                    <a:pt x="5840" y="439"/>
                    <a:pt x="5827" y="436"/>
                    <a:pt x="5821" y="436"/>
                  </a:cubicBezTo>
                  <a:cubicBezTo>
                    <a:pt x="5811" y="436"/>
                    <a:pt x="5816" y="443"/>
                    <a:pt x="5829" y="462"/>
                  </a:cubicBezTo>
                  <a:cubicBezTo>
                    <a:pt x="5842" y="479"/>
                    <a:pt x="5848" y="486"/>
                    <a:pt x="5845" y="486"/>
                  </a:cubicBezTo>
                  <a:cubicBezTo>
                    <a:pt x="5842" y="486"/>
                    <a:pt x="5832" y="480"/>
                    <a:pt x="5812" y="468"/>
                  </a:cubicBezTo>
                  <a:cubicBezTo>
                    <a:pt x="5794" y="454"/>
                    <a:pt x="5759" y="447"/>
                    <a:pt x="5730" y="447"/>
                  </a:cubicBezTo>
                  <a:cubicBezTo>
                    <a:pt x="5725" y="447"/>
                    <a:pt x="5719" y="447"/>
                    <a:pt x="5715" y="448"/>
                  </a:cubicBezTo>
                  <a:lnTo>
                    <a:pt x="5655" y="458"/>
                  </a:lnTo>
                  <a:lnTo>
                    <a:pt x="5655" y="458"/>
                  </a:lnTo>
                  <a:lnTo>
                    <a:pt x="5704" y="431"/>
                  </a:lnTo>
                  <a:cubicBezTo>
                    <a:pt x="5756" y="401"/>
                    <a:pt x="6022" y="360"/>
                    <a:pt x="6134" y="360"/>
                  </a:cubicBezTo>
                  <a:cubicBezTo>
                    <a:pt x="6142" y="360"/>
                    <a:pt x="6149" y="361"/>
                    <a:pt x="6155" y="361"/>
                  </a:cubicBezTo>
                  <a:cubicBezTo>
                    <a:pt x="6160" y="361"/>
                    <a:pt x="6165" y="362"/>
                    <a:pt x="6169" y="362"/>
                  </a:cubicBezTo>
                  <a:cubicBezTo>
                    <a:pt x="6199" y="362"/>
                    <a:pt x="6219" y="352"/>
                    <a:pt x="6232" y="337"/>
                  </a:cubicBezTo>
                  <a:cubicBezTo>
                    <a:pt x="6239" y="324"/>
                    <a:pt x="6245" y="318"/>
                    <a:pt x="6254" y="318"/>
                  </a:cubicBezTo>
                  <a:cubicBezTo>
                    <a:pt x="6261" y="318"/>
                    <a:pt x="6269" y="322"/>
                    <a:pt x="6280" y="330"/>
                  </a:cubicBezTo>
                  <a:cubicBezTo>
                    <a:pt x="6292" y="339"/>
                    <a:pt x="6300" y="344"/>
                    <a:pt x="6304" y="344"/>
                  </a:cubicBezTo>
                  <a:cubicBezTo>
                    <a:pt x="6306" y="344"/>
                    <a:pt x="6307" y="343"/>
                    <a:pt x="6307" y="340"/>
                  </a:cubicBezTo>
                  <a:cubicBezTo>
                    <a:pt x="6305" y="334"/>
                    <a:pt x="6320" y="332"/>
                    <a:pt x="6343" y="332"/>
                  </a:cubicBezTo>
                  <a:cubicBezTo>
                    <a:pt x="6357" y="332"/>
                    <a:pt x="6373" y="332"/>
                    <a:pt x="6391" y="334"/>
                  </a:cubicBezTo>
                  <a:cubicBezTo>
                    <a:pt x="6422" y="337"/>
                    <a:pt x="6442" y="339"/>
                    <a:pt x="6454" y="339"/>
                  </a:cubicBezTo>
                  <a:cubicBezTo>
                    <a:pt x="6479" y="339"/>
                    <a:pt x="6473" y="331"/>
                    <a:pt x="6457" y="306"/>
                  </a:cubicBezTo>
                  <a:cubicBezTo>
                    <a:pt x="6445" y="288"/>
                    <a:pt x="6446" y="277"/>
                    <a:pt x="6456" y="277"/>
                  </a:cubicBezTo>
                  <a:close/>
                  <a:moveTo>
                    <a:pt x="4498" y="467"/>
                  </a:moveTo>
                  <a:cubicBezTo>
                    <a:pt x="4504" y="467"/>
                    <a:pt x="4507" y="469"/>
                    <a:pt x="4507" y="473"/>
                  </a:cubicBezTo>
                  <a:cubicBezTo>
                    <a:pt x="4511" y="476"/>
                    <a:pt x="4501" y="486"/>
                    <a:pt x="4483" y="497"/>
                  </a:cubicBezTo>
                  <a:cubicBezTo>
                    <a:pt x="4474" y="504"/>
                    <a:pt x="4464" y="507"/>
                    <a:pt x="4457" y="507"/>
                  </a:cubicBezTo>
                  <a:cubicBezTo>
                    <a:pt x="4451" y="507"/>
                    <a:pt x="4446" y="505"/>
                    <a:pt x="4445" y="500"/>
                  </a:cubicBezTo>
                  <a:cubicBezTo>
                    <a:pt x="4441" y="486"/>
                    <a:pt x="4455" y="476"/>
                    <a:pt x="4472" y="473"/>
                  </a:cubicBezTo>
                  <a:cubicBezTo>
                    <a:pt x="4483" y="469"/>
                    <a:pt x="4491" y="467"/>
                    <a:pt x="4498" y="467"/>
                  </a:cubicBezTo>
                  <a:close/>
                  <a:moveTo>
                    <a:pt x="3900" y="542"/>
                  </a:moveTo>
                  <a:cubicBezTo>
                    <a:pt x="3907" y="542"/>
                    <a:pt x="3913" y="544"/>
                    <a:pt x="3918" y="548"/>
                  </a:cubicBezTo>
                  <a:cubicBezTo>
                    <a:pt x="3928" y="559"/>
                    <a:pt x="3921" y="569"/>
                    <a:pt x="3904" y="573"/>
                  </a:cubicBezTo>
                  <a:cubicBezTo>
                    <a:pt x="3894" y="575"/>
                    <a:pt x="3885" y="577"/>
                    <a:pt x="3879" y="577"/>
                  </a:cubicBezTo>
                  <a:cubicBezTo>
                    <a:pt x="3862" y="577"/>
                    <a:pt x="3862" y="566"/>
                    <a:pt x="3879" y="548"/>
                  </a:cubicBezTo>
                  <a:cubicBezTo>
                    <a:pt x="3885" y="545"/>
                    <a:pt x="3893" y="542"/>
                    <a:pt x="3900" y="542"/>
                  </a:cubicBezTo>
                  <a:close/>
                  <a:moveTo>
                    <a:pt x="4135" y="542"/>
                  </a:moveTo>
                  <a:cubicBezTo>
                    <a:pt x="4140" y="542"/>
                    <a:pt x="4144" y="546"/>
                    <a:pt x="4147" y="552"/>
                  </a:cubicBezTo>
                  <a:cubicBezTo>
                    <a:pt x="4150" y="563"/>
                    <a:pt x="4147" y="580"/>
                    <a:pt x="4136" y="590"/>
                  </a:cubicBezTo>
                  <a:cubicBezTo>
                    <a:pt x="4132" y="595"/>
                    <a:pt x="4127" y="597"/>
                    <a:pt x="4123" y="597"/>
                  </a:cubicBezTo>
                  <a:cubicBezTo>
                    <a:pt x="4118" y="597"/>
                    <a:pt x="4114" y="593"/>
                    <a:pt x="4112" y="587"/>
                  </a:cubicBezTo>
                  <a:cubicBezTo>
                    <a:pt x="4105" y="577"/>
                    <a:pt x="4112" y="559"/>
                    <a:pt x="4122" y="548"/>
                  </a:cubicBezTo>
                  <a:cubicBezTo>
                    <a:pt x="4126" y="544"/>
                    <a:pt x="4131" y="542"/>
                    <a:pt x="4135" y="542"/>
                  </a:cubicBezTo>
                  <a:close/>
                  <a:moveTo>
                    <a:pt x="4497" y="638"/>
                  </a:moveTo>
                  <a:cubicBezTo>
                    <a:pt x="4506" y="638"/>
                    <a:pt x="4510" y="644"/>
                    <a:pt x="4507" y="652"/>
                  </a:cubicBezTo>
                  <a:cubicBezTo>
                    <a:pt x="4504" y="667"/>
                    <a:pt x="4496" y="677"/>
                    <a:pt x="4490" y="681"/>
                  </a:cubicBezTo>
                  <a:cubicBezTo>
                    <a:pt x="4483" y="681"/>
                    <a:pt x="4476" y="673"/>
                    <a:pt x="4472" y="663"/>
                  </a:cubicBezTo>
                  <a:cubicBezTo>
                    <a:pt x="4469" y="652"/>
                    <a:pt x="4480" y="639"/>
                    <a:pt x="4490" y="639"/>
                  </a:cubicBezTo>
                  <a:cubicBezTo>
                    <a:pt x="4493" y="638"/>
                    <a:pt x="4495" y="638"/>
                    <a:pt x="4497" y="638"/>
                  </a:cubicBezTo>
                  <a:close/>
                  <a:moveTo>
                    <a:pt x="4580" y="642"/>
                  </a:moveTo>
                  <a:cubicBezTo>
                    <a:pt x="4585" y="642"/>
                    <a:pt x="4589" y="645"/>
                    <a:pt x="4591" y="652"/>
                  </a:cubicBezTo>
                  <a:cubicBezTo>
                    <a:pt x="4594" y="663"/>
                    <a:pt x="4618" y="670"/>
                    <a:pt x="4639" y="670"/>
                  </a:cubicBezTo>
                  <a:cubicBezTo>
                    <a:pt x="4674" y="670"/>
                    <a:pt x="4670" y="673"/>
                    <a:pt x="4635" y="684"/>
                  </a:cubicBezTo>
                  <a:cubicBezTo>
                    <a:pt x="4621" y="689"/>
                    <a:pt x="4608" y="690"/>
                    <a:pt x="4597" y="690"/>
                  </a:cubicBezTo>
                  <a:cubicBezTo>
                    <a:pt x="4562" y="690"/>
                    <a:pt x="4543" y="673"/>
                    <a:pt x="4566" y="649"/>
                  </a:cubicBezTo>
                  <a:cubicBezTo>
                    <a:pt x="4571" y="645"/>
                    <a:pt x="4576" y="642"/>
                    <a:pt x="4580" y="642"/>
                  </a:cubicBezTo>
                  <a:close/>
                  <a:moveTo>
                    <a:pt x="3466" y="736"/>
                  </a:moveTo>
                  <a:lnTo>
                    <a:pt x="3466" y="736"/>
                  </a:lnTo>
                  <a:cubicBezTo>
                    <a:pt x="3468" y="736"/>
                    <a:pt x="3472" y="738"/>
                    <a:pt x="3476" y="743"/>
                  </a:cubicBezTo>
                  <a:cubicBezTo>
                    <a:pt x="3487" y="753"/>
                    <a:pt x="3491" y="771"/>
                    <a:pt x="3487" y="781"/>
                  </a:cubicBezTo>
                  <a:cubicBezTo>
                    <a:pt x="3486" y="782"/>
                    <a:pt x="3484" y="783"/>
                    <a:pt x="3483" y="783"/>
                  </a:cubicBezTo>
                  <a:cubicBezTo>
                    <a:pt x="3476" y="783"/>
                    <a:pt x="3469" y="773"/>
                    <a:pt x="3466" y="757"/>
                  </a:cubicBezTo>
                  <a:cubicBezTo>
                    <a:pt x="3462" y="743"/>
                    <a:pt x="3462" y="736"/>
                    <a:pt x="3466" y="736"/>
                  </a:cubicBezTo>
                  <a:close/>
                  <a:moveTo>
                    <a:pt x="6703" y="1"/>
                  </a:moveTo>
                  <a:cubicBezTo>
                    <a:pt x="6677" y="1"/>
                    <a:pt x="6643" y="5"/>
                    <a:pt x="6613" y="15"/>
                  </a:cubicBezTo>
                  <a:cubicBezTo>
                    <a:pt x="6579" y="22"/>
                    <a:pt x="6546" y="26"/>
                    <a:pt x="6526" y="26"/>
                  </a:cubicBezTo>
                  <a:cubicBezTo>
                    <a:pt x="6520" y="26"/>
                    <a:pt x="6515" y="25"/>
                    <a:pt x="6512" y="25"/>
                  </a:cubicBezTo>
                  <a:cubicBezTo>
                    <a:pt x="6509" y="21"/>
                    <a:pt x="6497" y="20"/>
                    <a:pt x="6480" y="20"/>
                  </a:cubicBezTo>
                  <a:cubicBezTo>
                    <a:pt x="6464" y="20"/>
                    <a:pt x="6443" y="21"/>
                    <a:pt x="6422" y="25"/>
                  </a:cubicBezTo>
                  <a:cubicBezTo>
                    <a:pt x="6347" y="36"/>
                    <a:pt x="6352" y="51"/>
                    <a:pt x="6416" y="51"/>
                  </a:cubicBezTo>
                  <a:cubicBezTo>
                    <a:pt x="6428" y="51"/>
                    <a:pt x="6443" y="50"/>
                    <a:pt x="6461" y="49"/>
                  </a:cubicBezTo>
                  <a:lnTo>
                    <a:pt x="6536" y="45"/>
                  </a:lnTo>
                  <a:lnTo>
                    <a:pt x="6491" y="90"/>
                  </a:lnTo>
                  <a:cubicBezTo>
                    <a:pt x="6432" y="150"/>
                    <a:pt x="6363" y="174"/>
                    <a:pt x="6176" y="191"/>
                  </a:cubicBezTo>
                  <a:cubicBezTo>
                    <a:pt x="6096" y="198"/>
                    <a:pt x="5979" y="215"/>
                    <a:pt x="5909" y="226"/>
                  </a:cubicBezTo>
                  <a:cubicBezTo>
                    <a:pt x="5839" y="239"/>
                    <a:pt x="5745" y="247"/>
                    <a:pt x="5697" y="247"/>
                  </a:cubicBezTo>
                  <a:cubicBezTo>
                    <a:pt x="5652" y="247"/>
                    <a:pt x="5611" y="250"/>
                    <a:pt x="5607" y="257"/>
                  </a:cubicBezTo>
                  <a:cubicBezTo>
                    <a:pt x="5605" y="262"/>
                    <a:pt x="5608" y="266"/>
                    <a:pt x="5615" y="266"/>
                  </a:cubicBezTo>
                  <a:cubicBezTo>
                    <a:pt x="5618" y="266"/>
                    <a:pt x="5621" y="265"/>
                    <a:pt x="5625" y="264"/>
                  </a:cubicBezTo>
                  <a:cubicBezTo>
                    <a:pt x="5629" y="263"/>
                    <a:pt x="5633" y="263"/>
                    <a:pt x="5636" y="263"/>
                  </a:cubicBezTo>
                  <a:cubicBezTo>
                    <a:pt x="5646" y="263"/>
                    <a:pt x="5653" y="267"/>
                    <a:pt x="5655" y="274"/>
                  </a:cubicBezTo>
                  <a:cubicBezTo>
                    <a:pt x="5662" y="295"/>
                    <a:pt x="5451" y="340"/>
                    <a:pt x="5287" y="351"/>
                  </a:cubicBezTo>
                  <a:cubicBezTo>
                    <a:pt x="5236" y="354"/>
                    <a:pt x="5194" y="364"/>
                    <a:pt x="5191" y="379"/>
                  </a:cubicBezTo>
                  <a:cubicBezTo>
                    <a:pt x="5190" y="383"/>
                    <a:pt x="5185" y="385"/>
                    <a:pt x="5178" y="385"/>
                  </a:cubicBezTo>
                  <a:cubicBezTo>
                    <a:pt x="5166" y="385"/>
                    <a:pt x="5148" y="379"/>
                    <a:pt x="5128" y="369"/>
                  </a:cubicBezTo>
                  <a:cubicBezTo>
                    <a:pt x="5109" y="356"/>
                    <a:pt x="5094" y="349"/>
                    <a:pt x="5086" y="349"/>
                  </a:cubicBezTo>
                  <a:cubicBezTo>
                    <a:pt x="5080" y="349"/>
                    <a:pt x="5078" y="352"/>
                    <a:pt x="5079" y="358"/>
                  </a:cubicBezTo>
                  <a:cubicBezTo>
                    <a:pt x="5087" y="375"/>
                    <a:pt x="5066" y="385"/>
                    <a:pt x="5021" y="385"/>
                  </a:cubicBezTo>
                  <a:cubicBezTo>
                    <a:pt x="4986" y="385"/>
                    <a:pt x="4896" y="403"/>
                    <a:pt x="4820" y="420"/>
                  </a:cubicBezTo>
                  <a:cubicBezTo>
                    <a:pt x="4756" y="435"/>
                    <a:pt x="4695" y="442"/>
                    <a:pt x="4664" y="442"/>
                  </a:cubicBezTo>
                  <a:cubicBezTo>
                    <a:pt x="4658" y="442"/>
                    <a:pt x="4653" y="442"/>
                    <a:pt x="4650" y="441"/>
                  </a:cubicBezTo>
                  <a:cubicBezTo>
                    <a:pt x="4645" y="440"/>
                    <a:pt x="4641" y="439"/>
                    <a:pt x="4636" y="439"/>
                  </a:cubicBezTo>
                  <a:cubicBezTo>
                    <a:pt x="4620" y="439"/>
                    <a:pt x="4604" y="448"/>
                    <a:pt x="4591" y="462"/>
                  </a:cubicBezTo>
                  <a:cubicBezTo>
                    <a:pt x="4582" y="475"/>
                    <a:pt x="4573" y="482"/>
                    <a:pt x="4567" y="482"/>
                  </a:cubicBezTo>
                  <a:cubicBezTo>
                    <a:pt x="4557" y="482"/>
                    <a:pt x="4551" y="470"/>
                    <a:pt x="4549" y="448"/>
                  </a:cubicBezTo>
                  <a:cubicBezTo>
                    <a:pt x="4549" y="445"/>
                    <a:pt x="4542" y="443"/>
                    <a:pt x="4530" y="443"/>
                  </a:cubicBezTo>
                  <a:cubicBezTo>
                    <a:pt x="4513" y="443"/>
                    <a:pt x="4486" y="447"/>
                    <a:pt x="4455" y="455"/>
                  </a:cubicBezTo>
                  <a:cubicBezTo>
                    <a:pt x="4392" y="473"/>
                    <a:pt x="4372" y="486"/>
                    <a:pt x="4386" y="497"/>
                  </a:cubicBezTo>
                  <a:cubicBezTo>
                    <a:pt x="4400" y="507"/>
                    <a:pt x="4397" y="514"/>
                    <a:pt x="4376" y="514"/>
                  </a:cubicBezTo>
                  <a:cubicBezTo>
                    <a:pt x="4358" y="510"/>
                    <a:pt x="4341" y="500"/>
                    <a:pt x="4341" y="486"/>
                  </a:cubicBezTo>
                  <a:cubicBezTo>
                    <a:pt x="4339" y="479"/>
                    <a:pt x="4329" y="475"/>
                    <a:pt x="4313" y="475"/>
                  </a:cubicBezTo>
                  <a:cubicBezTo>
                    <a:pt x="4300" y="475"/>
                    <a:pt x="4282" y="478"/>
                    <a:pt x="4261" y="483"/>
                  </a:cubicBezTo>
                  <a:cubicBezTo>
                    <a:pt x="4237" y="489"/>
                    <a:pt x="4212" y="493"/>
                    <a:pt x="4193" y="493"/>
                  </a:cubicBezTo>
                  <a:cubicBezTo>
                    <a:pt x="4179" y="493"/>
                    <a:pt x="4168" y="491"/>
                    <a:pt x="4163" y="486"/>
                  </a:cubicBezTo>
                  <a:cubicBezTo>
                    <a:pt x="4156" y="478"/>
                    <a:pt x="4144" y="475"/>
                    <a:pt x="4133" y="475"/>
                  </a:cubicBezTo>
                  <a:cubicBezTo>
                    <a:pt x="4129" y="475"/>
                    <a:pt x="4125" y="475"/>
                    <a:pt x="4122" y="476"/>
                  </a:cubicBezTo>
                  <a:cubicBezTo>
                    <a:pt x="4108" y="479"/>
                    <a:pt x="4112" y="489"/>
                    <a:pt x="4126" y="500"/>
                  </a:cubicBezTo>
                  <a:cubicBezTo>
                    <a:pt x="4133" y="508"/>
                    <a:pt x="4133" y="511"/>
                    <a:pt x="4126" y="511"/>
                  </a:cubicBezTo>
                  <a:cubicBezTo>
                    <a:pt x="4121" y="511"/>
                    <a:pt x="4111" y="508"/>
                    <a:pt x="4098" y="503"/>
                  </a:cubicBezTo>
                  <a:cubicBezTo>
                    <a:pt x="4081" y="497"/>
                    <a:pt x="4069" y="494"/>
                    <a:pt x="4061" y="494"/>
                  </a:cubicBezTo>
                  <a:cubicBezTo>
                    <a:pt x="4050" y="494"/>
                    <a:pt x="4046" y="500"/>
                    <a:pt x="4046" y="514"/>
                  </a:cubicBezTo>
                  <a:cubicBezTo>
                    <a:pt x="4044" y="526"/>
                    <a:pt x="4039" y="531"/>
                    <a:pt x="4026" y="531"/>
                  </a:cubicBezTo>
                  <a:cubicBezTo>
                    <a:pt x="4016" y="531"/>
                    <a:pt x="4000" y="527"/>
                    <a:pt x="3976" y="521"/>
                  </a:cubicBezTo>
                  <a:cubicBezTo>
                    <a:pt x="3966" y="519"/>
                    <a:pt x="3955" y="517"/>
                    <a:pt x="3942" y="517"/>
                  </a:cubicBezTo>
                  <a:cubicBezTo>
                    <a:pt x="3864" y="517"/>
                    <a:pt x="3752" y="560"/>
                    <a:pt x="3785" y="587"/>
                  </a:cubicBezTo>
                  <a:cubicBezTo>
                    <a:pt x="3791" y="590"/>
                    <a:pt x="3790" y="593"/>
                    <a:pt x="3782" y="593"/>
                  </a:cubicBezTo>
                  <a:cubicBezTo>
                    <a:pt x="3775" y="593"/>
                    <a:pt x="3765" y="591"/>
                    <a:pt x="3751" y="587"/>
                  </a:cubicBezTo>
                  <a:cubicBezTo>
                    <a:pt x="3713" y="577"/>
                    <a:pt x="3705" y="566"/>
                    <a:pt x="3720" y="552"/>
                  </a:cubicBezTo>
                  <a:cubicBezTo>
                    <a:pt x="3733" y="539"/>
                    <a:pt x="3734" y="534"/>
                    <a:pt x="3726" y="534"/>
                  </a:cubicBezTo>
                  <a:cubicBezTo>
                    <a:pt x="3724" y="534"/>
                    <a:pt x="3720" y="534"/>
                    <a:pt x="3716" y="535"/>
                  </a:cubicBezTo>
                  <a:cubicBezTo>
                    <a:pt x="3702" y="542"/>
                    <a:pt x="3678" y="563"/>
                    <a:pt x="3660" y="587"/>
                  </a:cubicBezTo>
                  <a:cubicBezTo>
                    <a:pt x="3647" y="608"/>
                    <a:pt x="3640" y="617"/>
                    <a:pt x="3631" y="617"/>
                  </a:cubicBezTo>
                  <a:cubicBezTo>
                    <a:pt x="3624" y="617"/>
                    <a:pt x="3615" y="612"/>
                    <a:pt x="3601" y="601"/>
                  </a:cubicBezTo>
                  <a:cubicBezTo>
                    <a:pt x="3590" y="591"/>
                    <a:pt x="3568" y="585"/>
                    <a:pt x="3544" y="585"/>
                  </a:cubicBezTo>
                  <a:cubicBezTo>
                    <a:pt x="3532" y="585"/>
                    <a:pt x="3520" y="587"/>
                    <a:pt x="3508" y="590"/>
                  </a:cubicBezTo>
                  <a:cubicBezTo>
                    <a:pt x="3489" y="594"/>
                    <a:pt x="3471" y="596"/>
                    <a:pt x="3455" y="596"/>
                  </a:cubicBezTo>
                  <a:cubicBezTo>
                    <a:pt x="3440" y="596"/>
                    <a:pt x="3428" y="594"/>
                    <a:pt x="3421" y="590"/>
                  </a:cubicBezTo>
                  <a:cubicBezTo>
                    <a:pt x="3417" y="586"/>
                    <a:pt x="3407" y="584"/>
                    <a:pt x="3394" y="584"/>
                  </a:cubicBezTo>
                  <a:cubicBezTo>
                    <a:pt x="3376" y="584"/>
                    <a:pt x="3352" y="588"/>
                    <a:pt x="3327" y="593"/>
                  </a:cubicBezTo>
                  <a:cubicBezTo>
                    <a:pt x="3310" y="598"/>
                    <a:pt x="3291" y="600"/>
                    <a:pt x="3273" y="600"/>
                  </a:cubicBezTo>
                  <a:cubicBezTo>
                    <a:pt x="3250" y="600"/>
                    <a:pt x="3229" y="596"/>
                    <a:pt x="3217" y="590"/>
                  </a:cubicBezTo>
                  <a:cubicBezTo>
                    <a:pt x="3207" y="583"/>
                    <a:pt x="3197" y="579"/>
                    <a:pt x="3186" y="579"/>
                  </a:cubicBezTo>
                  <a:cubicBezTo>
                    <a:pt x="3171" y="579"/>
                    <a:pt x="3154" y="587"/>
                    <a:pt x="3133" y="601"/>
                  </a:cubicBezTo>
                  <a:cubicBezTo>
                    <a:pt x="3100" y="624"/>
                    <a:pt x="2784" y="702"/>
                    <a:pt x="2732" y="702"/>
                  </a:cubicBezTo>
                  <a:cubicBezTo>
                    <a:pt x="2730" y="702"/>
                    <a:pt x="2728" y="702"/>
                    <a:pt x="2727" y="702"/>
                  </a:cubicBezTo>
                  <a:cubicBezTo>
                    <a:pt x="2725" y="700"/>
                    <a:pt x="2722" y="700"/>
                    <a:pt x="2718" y="700"/>
                  </a:cubicBezTo>
                  <a:cubicBezTo>
                    <a:pt x="2708" y="700"/>
                    <a:pt x="2693" y="703"/>
                    <a:pt x="2679" y="705"/>
                  </a:cubicBezTo>
                  <a:cubicBezTo>
                    <a:pt x="2655" y="708"/>
                    <a:pt x="2599" y="715"/>
                    <a:pt x="2557" y="718"/>
                  </a:cubicBezTo>
                  <a:cubicBezTo>
                    <a:pt x="2509" y="722"/>
                    <a:pt x="2401" y="739"/>
                    <a:pt x="2311" y="753"/>
                  </a:cubicBezTo>
                  <a:cubicBezTo>
                    <a:pt x="2065" y="795"/>
                    <a:pt x="2003" y="806"/>
                    <a:pt x="1839" y="830"/>
                  </a:cubicBezTo>
                  <a:cubicBezTo>
                    <a:pt x="1760" y="843"/>
                    <a:pt x="1662" y="857"/>
                    <a:pt x="1628" y="868"/>
                  </a:cubicBezTo>
                  <a:cubicBezTo>
                    <a:pt x="1615" y="871"/>
                    <a:pt x="1603" y="872"/>
                    <a:pt x="1593" y="872"/>
                  </a:cubicBezTo>
                  <a:cubicBezTo>
                    <a:pt x="1576" y="872"/>
                    <a:pt x="1564" y="869"/>
                    <a:pt x="1561" y="864"/>
                  </a:cubicBezTo>
                  <a:cubicBezTo>
                    <a:pt x="1560" y="860"/>
                    <a:pt x="1556" y="858"/>
                    <a:pt x="1549" y="858"/>
                  </a:cubicBezTo>
                  <a:cubicBezTo>
                    <a:pt x="1538" y="858"/>
                    <a:pt x="1522" y="863"/>
                    <a:pt x="1503" y="871"/>
                  </a:cubicBezTo>
                  <a:cubicBezTo>
                    <a:pt x="1482" y="880"/>
                    <a:pt x="1464" y="885"/>
                    <a:pt x="1454" y="885"/>
                  </a:cubicBezTo>
                  <a:cubicBezTo>
                    <a:pt x="1448" y="885"/>
                    <a:pt x="1445" y="884"/>
                    <a:pt x="1444" y="881"/>
                  </a:cubicBezTo>
                  <a:cubicBezTo>
                    <a:pt x="1444" y="878"/>
                    <a:pt x="1435" y="876"/>
                    <a:pt x="1421" y="876"/>
                  </a:cubicBezTo>
                  <a:cubicBezTo>
                    <a:pt x="1407" y="876"/>
                    <a:pt x="1388" y="878"/>
                    <a:pt x="1367" y="881"/>
                  </a:cubicBezTo>
                  <a:cubicBezTo>
                    <a:pt x="1326" y="892"/>
                    <a:pt x="1212" y="913"/>
                    <a:pt x="1114" y="931"/>
                  </a:cubicBezTo>
                  <a:cubicBezTo>
                    <a:pt x="1029" y="949"/>
                    <a:pt x="939" y="959"/>
                    <a:pt x="901" y="959"/>
                  </a:cubicBezTo>
                  <a:cubicBezTo>
                    <a:pt x="896" y="959"/>
                    <a:pt x="892" y="958"/>
                    <a:pt x="889" y="958"/>
                  </a:cubicBezTo>
                  <a:cubicBezTo>
                    <a:pt x="874" y="955"/>
                    <a:pt x="859" y="954"/>
                    <a:pt x="845" y="954"/>
                  </a:cubicBezTo>
                  <a:cubicBezTo>
                    <a:pt x="801" y="954"/>
                    <a:pt x="766" y="966"/>
                    <a:pt x="784" y="979"/>
                  </a:cubicBezTo>
                  <a:cubicBezTo>
                    <a:pt x="791" y="986"/>
                    <a:pt x="743" y="1003"/>
                    <a:pt x="670" y="1021"/>
                  </a:cubicBezTo>
                  <a:cubicBezTo>
                    <a:pt x="627" y="1031"/>
                    <a:pt x="587" y="1037"/>
                    <a:pt x="560" y="1037"/>
                  </a:cubicBezTo>
                  <a:cubicBezTo>
                    <a:pt x="543" y="1037"/>
                    <a:pt x="532" y="1035"/>
                    <a:pt x="528" y="1031"/>
                  </a:cubicBezTo>
                  <a:cubicBezTo>
                    <a:pt x="520" y="1020"/>
                    <a:pt x="509" y="1015"/>
                    <a:pt x="500" y="1015"/>
                  </a:cubicBezTo>
                  <a:cubicBezTo>
                    <a:pt x="485" y="1015"/>
                    <a:pt x="473" y="1027"/>
                    <a:pt x="479" y="1048"/>
                  </a:cubicBezTo>
                  <a:cubicBezTo>
                    <a:pt x="488" y="1078"/>
                    <a:pt x="465" y="1098"/>
                    <a:pt x="435" y="1098"/>
                  </a:cubicBezTo>
                  <a:cubicBezTo>
                    <a:pt x="420" y="1098"/>
                    <a:pt x="404" y="1093"/>
                    <a:pt x="389" y="1083"/>
                  </a:cubicBezTo>
                  <a:cubicBezTo>
                    <a:pt x="375" y="1073"/>
                    <a:pt x="359" y="1069"/>
                    <a:pt x="343" y="1069"/>
                  </a:cubicBezTo>
                  <a:cubicBezTo>
                    <a:pt x="306" y="1069"/>
                    <a:pt x="274" y="1094"/>
                    <a:pt x="299" y="1121"/>
                  </a:cubicBezTo>
                  <a:cubicBezTo>
                    <a:pt x="309" y="1135"/>
                    <a:pt x="309" y="1149"/>
                    <a:pt x="296" y="1149"/>
                  </a:cubicBezTo>
                  <a:cubicBezTo>
                    <a:pt x="294" y="1149"/>
                    <a:pt x="293" y="1149"/>
                    <a:pt x="291" y="1149"/>
                  </a:cubicBezTo>
                  <a:cubicBezTo>
                    <a:pt x="281" y="1149"/>
                    <a:pt x="267" y="1140"/>
                    <a:pt x="264" y="1125"/>
                  </a:cubicBezTo>
                  <a:cubicBezTo>
                    <a:pt x="260" y="1111"/>
                    <a:pt x="252" y="1105"/>
                    <a:pt x="242" y="1105"/>
                  </a:cubicBezTo>
                  <a:cubicBezTo>
                    <a:pt x="236" y="1105"/>
                    <a:pt x="230" y="1107"/>
                    <a:pt x="222" y="1110"/>
                  </a:cubicBezTo>
                  <a:cubicBezTo>
                    <a:pt x="213" y="1118"/>
                    <a:pt x="205" y="1122"/>
                    <a:pt x="199" y="1122"/>
                  </a:cubicBezTo>
                  <a:cubicBezTo>
                    <a:pt x="193" y="1122"/>
                    <a:pt x="189" y="1119"/>
                    <a:pt x="187" y="1114"/>
                  </a:cubicBezTo>
                  <a:cubicBezTo>
                    <a:pt x="185" y="1104"/>
                    <a:pt x="177" y="1099"/>
                    <a:pt x="167" y="1099"/>
                  </a:cubicBezTo>
                  <a:cubicBezTo>
                    <a:pt x="144" y="1099"/>
                    <a:pt x="106" y="1126"/>
                    <a:pt x="83" y="1163"/>
                  </a:cubicBezTo>
                  <a:cubicBezTo>
                    <a:pt x="64" y="1191"/>
                    <a:pt x="42" y="1208"/>
                    <a:pt x="29" y="1208"/>
                  </a:cubicBezTo>
                  <a:cubicBezTo>
                    <a:pt x="27" y="1208"/>
                    <a:pt x="26" y="1208"/>
                    <a:pt x="25" y="1208"/>
                  </a:cubicBezTo>
                  <a:cubicBezTo>
                    <a:pt x="23" y="1207"/>
                    <a:pt x="20" y="1207"/>
                    <a:pt x="18" y="1207"/>
                  </a:cubicBezTo>
                  <a:cubicBezTo>
                    <a:pt x="8" y="1207"/>
                    <a:pt x="1" y="1213"/>
                    <a:pt x="4" y="1222"/>
                  </a:cubicBezTo>
                  <a:cubicBezTo>
                    <a:pt x="7" y="1232"/>
                    <a:pt x="14" y="1237"/>
                    <a:pt x="24" y="1237"/>
                  </a:cubicBezTo>
                  <a:cubicBezTo>
                    <a:pt x="41" y="1237"/>
                    <a:pt x="66" y="1224"/>
                    <a:pt x="94" y="1201"/>
                  </a:cubicBezTo>
                  <a:cubicBezTo>
                    <a:pt x="109" y="1188"/>
                    <a:pt x="120" y="1182"/>
                    <a:pt x="132" y="1182"/>
                  </a:cubicBezTo>
                  <a:cubicBezTo>
                    <a:pt x="142" y="1182"/>
                    <a:pt x="152" y="1187"/>
                    <a:pt x="163" y="1197"/>
                  </a:cubicBezTo>
                  <a:cubicBezTo>
                    <a:pt x="178" y="1209"/>
                    <a:pt x="189" y="1214"/>
                    <a:pt x="193" y="1214"/>
                  </a:cubicBezTo>
                  <a:cubicBezTo>
                    <a:pt x="195" y="1214"/>
                    <a:pt x="196" y="1213"/>
                    <a:pt x="195" y="1211"/>
                  </a:cubicBezTo>
                  <a:cubicBezTo>
                    <a:pt x="193" y="1206"/>
                    <a:pt x="196" y="1204"/>
                    <a:pt x="202" y="1204"/>
                  </a:cubicBezTo>
                  <a:cubicBezTo>
                    <a:pt x="208" y="1204"/>
                    <a:pt x="217" y="1206"/>
                    <a:pt x="229" y="1211"/>
                  </a:cubicBezTo>
                  <a:cubicBezTo>
                    <a:pt x="254" y="1218"/>
                    <a:pt x="267" y="1232"/>
                    <a:pt x="264" y="1243"/>
                  </a:cubicBezTo>
                  <a:cubicBezTo>
                    <a:pt x="263" y="1246"/>
                    <a:pt x="265" y="1247"/>
                    <a:pt x="269" y="1247"/>
                  </a:cubicBezTo>
                  <a:cubicBezTo>
                    <a:pt x="279" y="1247"/>
                    <a:pt x="298" y="1241"/>
                    <a:pt x="320" y="1229"/>
                  </a:cubicBezTo>
                  <a:cubicBezTo>
                    <a:pt x="346" y="1214"/>
                    <a:pt x="369" y="1207"/>
                    <a:pt x="385" y="1207"/>
                  </a:cubicBezTo>
                  <a:cubicBezTo>
                    <a:pt x="391" y="1207"/>
                    <a:pt x="396" y="1208"/>
                    <a:pt x="400" y="1211"/>
                  </a:cubicBezTo>
                  <a:cubicBezTo>
                    <a:pt x="410" y="1218"/>
                    <a:pt x="403" y="1229"/>
                    <a:pt x="386" y="1235"/>
                  </a:cubicBezTo>
                  <a:cubicBezTo>
                    <a:pt x="365" y="1239"/>
                    <a:pt x="351" y="1253"/>
                    <a:pt x="358" y="1267"/>
                  </a:cubicBezTo>
                  <a:cubicBezTo>
                    <a:pt x="360" y="1272"/>
                    <a:pt x="365" y="1274"/>
                    <a:pt x="372" y="1274"/>
                  </a:cubicBezTo>
                  <a:cubicBezTo>
                    <a:pt x="379" y="1274"/>
                    <a:pt x="387" y="1272"/>
                    <a:pt x="396" y="1267"/>
                  </a:cubicBezTo>
                  <a:cubicBezTo>
                    <a:pt x="413" y="1253"/>
                    <a:pt x="437" y="1243"/>
                    <a:pt x="448" y="1239"/>
                  </a:cubicBezTo>
                  <a:cubicBezTo>
                    <a:pt x="462" y="1235"/>
                    <a:pt x="462" y="1229"/>
                    <a:pt x="451" y="1218"/>
                  </a:cubicBezTo>
                  <a:cubicBezTo>
                    <a:pt x="445" y="1211"/>
                    <a:pt x="451" y="1194"/>
                    <a:pt x="469" y="1184"/>
                  </a:cubicBezTo>
                  <a:cubicBezTo>
                    <a:pt x="478" y="1177"/>
                    <a:pt x="485" y="1173"/>
                    <a:pt x="490" y="1173"/>
                  </a:cubicBezTo>
                  <a:cubicBezTo>
                    <a:pt x="497" y="1173"/>
                    <a:pt x="500" y="1183"/>
                    <a:pt x="500" y="1205"/>
                  </a:cubicBezTo>
                  <a:cubicBezTo>
                    <a:pt x="502" y="1229"/>
                    <a:pt x="510" y="1241"/>
                    <a:pt x="519" y="1241"/>
                  </a:cubicBezTo>
                  <a:cubicBezTo>
                    <a:pt x="530" y="1241"/>
                    <a:pt x="543" y="1226"/>
                    <a:pt x="552" y="1197"/>
                  </a:cubicBezTo>
                  <a:cubicBezTo>
                    <a:pt x="559" y="1178"/>
                    <a:pt x="563" y="1169"/>
                    <a:pt x="565" y="1169"/>
                  </a:cubicBezTo>
                  <a:cubicBezTo>
                    <a:pt x="568" y="1169"/>
                    <a:pt x="570" y="1178"/>
                    <a:pt x="573" y="1197"/>
                  </a:cubicBezTo>
                  <a:cubicBezTo>
                    <a:pt x="576" y="1219"/>
                    <a:pt x="586" y="1228"/>
                    <a:pt x="613" y="1228"/>
                  </a:cubicBezTo>
                  <a:cubicBezTo>
                    <a:pt x="621" y="1228"/>
                    <a:pt x="631" y="1227"/>
                    <a:pt x="642" y="1225"/>
                  </a:cubicBezTo>
                  <a:cubicBezTo>
                    <a:pt x="680" y="1222"/>
                    <a:pt x="701" y="1211"/>
                    <a:pt x="695" y="1205"/>
                  </a:cubicBezTo>
                  <a:cubicBezTo>
                    <a:pt x="684" y="1197"/>
                    <a:pt x="757" y="1184"/>
                    <a:pt x="858" y="1173"/>
                  </a:cubicBezTo>
                  <a:cubicBezTo>
                    <a:pt x="1038" y="1155"/>
                    <a:pt x="1149" y="1139"/>
                    <a:pt x="1402" y="1090"/>
                  </a:cubicBezTo>
                  <a:cubicBezTo>
                    <a:pt x="1469" y="1078"/>
                    <a:pt x="1536" y="1068"/>
                    <a:pt x="1565" y="1068"/>
                  </a:cubicBezTo>
                  <a:cubicBezTo>
                    <a:pt x="1569" y="1068"/>
                    <a:pt x="1573" y="1068"/>
                    <a:pt x="1576" y="1069"/>
                  </a:cubicBezTo>
                  <a:cubicBezTo>
                    <a:pt x="1596" y="1069"/>
                    <a:pt x="1670" y="1059"/>
                    <a:pt x="1735" y="1048"/>
                  </a:cubicBezTo>
                  <a:cubicBezTo>
                    <a:pt x="1776" y="1040"/>
                    <a:pt x="1812" y="1036"/>
                    <a:pt x="1842" y="1036"/>
                  </a:cubicBezTo>
                  <a:cubicBezTo>
                    <a:pt x="1905" y="1036"/>
                    <a:pt x="1941" y="1053"/>
                    <a:pt x="1936" y="1083"/>
                  </a:cubicBezTo>
                  <a:cubicBezTo>
                    <a:pt x="1934" y="1094"/>
                    <a:pt x="1936" y="1100"/>
                    <a:pt x="1953" y="1100"/>
                  </a:cubicBezTo>
                  <a:cubicBezTo>
                    <a:pt x="1972" y="1100"/>
                    <a:pt x="2010" y="1093"/>
                    <a:pt x="2086" y="1076"/>
                  </a:cubicBezTo>
                  <a:cubicBezTo>
                    <a:pt x="2179" y="1059"/>
                    <a:pt x="2221" y="1041"/>
                    <a:pt x="2256" y="1006"/>
                  </a:cubicBezTo>
                  <a:cubicBezTo>
                    <a:pt x="2262" y="1000"/>
                    <a:pt x="2268" y="996"/>
                    <a:pt x="2273" y="996"/>
                  </a:cubicBezTo>
                  <a:cubicBezTo>
                    <a:pt x="2278" y="996"/>
                    <a:pt x="2282" y="1000"/>
                    <a:pt x="2283" y="1006"/>
                  </a:cubicBezTo>
                  <a:cubicBezTo>
                    <a:pt x="2285" y="1013"/>
                    <a:pt x="2290" y="1015"/>
                    <a:pt x="2298" y="1015"/>
                  </a:cubicBezTo>
                  <a:cubicBezTo>
                    <a:pt x="2308" y="1015"/>
                    <a:pt x="2322" y="1011"/>
                    <a:pt x="2336" y="1003"/>
                  </a:cubicBezTo>
                  <a:cubicBezTo>
                    <a:pt x="2353" y="994"/>
                    <a:pt x="2363" y="990"/>
                    <a:pt x="2367" y="990"/>
                  </a:cubicBezTo>
                  <a:lnTo>
                    <a:pt x="2367" y="990"/>
                  </a:lnTo>
                  <a:cubicBezTo>
                    <a:pt x="2371" y="990"/>
                    <a:pt x="2369" y="994"/>
                    <a:pt x="2360" y="1003"/>
                  </a:cubicBezTo>
                  <a:cubicBezTo>
                    <a:pt x="2341" y="1023"/>
                    <a:pt x="2344" y="1034"/>
                    <a:pt x="2373" y="1034"/>
                  </a:cubicBezTo>
                  <a:cubicBezTo>
                    <a:pt x="2394" y="1034"/>
                    <a:pt x="2428" y="1029"/>
                    <a:pt x="2477" y="1017"/>
                  </a:cubicBezTo>
                  <a:cubicBezTo>
                    <a:pt x="2526" y="1008"/>
                    <a:pt x="2572" y="1002"/>
                    <a:pt x="2595" y="1002"/>
                  </a:cubicBezTo>
                  <a:cubicBezTo>
                    <a:pt x="2600" y="1002"/>
                    <a:pt x="2604" y="1002"/>
                    <a:pt x="2606" y="1003"/>
                  </a:cubicBezTo>
                  <a:cubicBezTo>
                    <a:pt x="2608" y="1003"/>
                    <a:pt x="2609" y="1004"/>
                    <a:pt x="2610" y="1004"/>
                  </a:cubicBezTo>
                  <a:cubicBezTo>
                    <a:pt x="2621" y="1004"/>
                    <a:pt x="2635" y="994"/>
                    <a:pt x="2640" y="976"/>
                  </a:cubicBezTo>
                  <a:cubicBezTo>
                    <a:pt x="2645" y="964"/>
                    <a:pt x="2649" y="957"/>
                    <a:pt x="2652" y="957"/>
                  </a:cubicBezTo>
                  <a:cubicBezTo>
                    <a:pt x="2654" y="957"/>
                    <a:pt x="2657" y="961"/>
                    <a:pt x="2658" y="968"/>
                  </a:cubicBezTo>
                  <a:cubicBezTo>
                    <a:pt x="2661" y="975"/>
                    <a:pt x="2681" y="978"/>
                    <a:pt x="2710" y="978"/>
                  </a:cubicBezTo>
                  <a:cubicBezTo>
                    <a:pt x="2789" y="978"/>
                    <a:pt x="2936" y="957"/>
                    <a:pt x="3029" y="926"/>
                  </a:cubicBezTo>
                  <a:cubicBezTo>
                    <a:pt x="3057" y="918"/>
                    <a:pt x="3085" y="914"/>
                    <a:pt x="3108" y="914"/>
                  </a:cubicBezTo>
                  <a:cubicBezTo>
                    <a:pt x="3123" y="914"/>
                    <a:pt x="3135" y="916"/>
                    <a:pt x="3143" y="920"/>
                  </a:cubicBezTo>
                  <a:cubicBezTo>
                    <a:pt x="3149" y="922"/>
                    <a:pt x="3156" y="923"/>
                    <a:pt x="3163" y="923"/>
                  </a:cubicBezTo>
                  <a:cubicBezTo>
                    <a:pt x="3178" y="923"/>
                    <a:pt x="3193" y="919"/>
                    <a:pt x="3199" y="910"/>
                  </a:cubicBezTo>
                  <a:cubicBezTo>
                    <a:pt x="3230" y="882"/>
                    <a:pt x="3401" y="837"/>
                    <a:pt x="3457" y="837"/>
                  </a:cubicBezTo>
                  <a:cubicBezTo>
                    <a:pt x="3465" y="837"/>
                    <a:pt x="3471" y="838"/>
                    <a:pt x="3473" y="840"/>
                  </a:cubicBezTo>
                  <a:cubicBezTo>
                    <a:pt x="3477" y="845"/>
                    <a:pt x="3482" y="847"/>
                    <a:pt x="3488" y="847"/>
                  </a:cubicBezTo>
                  <a:cubicBezTo>
                    <a:pt x="3499" y="847"/>
                    <a:pt x="3513" y="839"/>
                    <a:pt x="3529" y="822"/>
                  </a:cubicBezTo>
                  <a:cubicBezTo>
                    <a:pt x="3557" y="796"/>
                    <a:pt x="3575" y="783"/>
                    <a:pt x="3585" y="783"/>
                  </a:cubicBezTo>
                  <a:cubicBezTo>
                    <a:pt x="3593" y="783"/>
                    <a:pt x="3596" y="793"/>
                    <a:pt x="3595" y="812"/>
                  </a:cubicBezTo>
                  <a:cubicBezTo>
                    <a:pt x="3593" y="827"/>
                    <a:pt x="3598" y="834"/>
                    <a:pt x="3615" y="834"/>
                  </a:cubicBezTo>
                  <a:cubicBezTo>
                    <a:pt x="3631" y="834"/>
                    <a:pt x="3655" y="829"/>
                    <a:pt x="3692" y="819"/>
                  </a:cubicBezTo>
                  <a:cubicBezTo>
                    <a:pt x="3747" y="806"/>
                    <a:pt x="3810" y="781"/>
                    <a:pt x="3830" y="764"/>
                  </a:cubicBezTo>
                  <a:cubicBezTo>
                    <a:pt x="3845" y="749"/>
                    <a:pt x="3855" y="742"/>
                    <a:pt x="3862" y="742"/>
                  </a:cubicBezTo>
                  <a:cubicBezTo>
                    <a:pt x="3868" y="742"/>
                    <a:pt x="3873" y="748"/>
                    <a:pt x="3876" y="760"/>
                  </a:cubicBezTo>
                  <a:cubicBezTo>
                    <a:pt x="3880" y="771"/>
                    <a:pt x="3890" y="777"/>
                    <a:pt x="3908" y="777"/>
                  </a:cubicBezTo>
                  <a:cubicBezTo>
                    <a:pt x="3923" y="777"/>
                    <a:pt x="3943" y="773"/>
                    <a:pt x="3969" y="767"/>
                  </a:cubicBezTo>
                  <a:cubicBezTo>
                    <a:pt x="4049" y="743"/>
                    <a:pt x="4205" y="718"/>
                    <a:pt x="4376" y="702"/>
                  </a:cubicBezTo>
                  <a:cubicBezTo>
                    <a:pt x="4386" y="700"/>
                    <a:pt x="4397" y="700"/>
                    <a:pt x="4406" y="700"/>
                  </a:cubicBezTo>
                  <a:cubicBezTo>
                    <a:pt x="4432" y="700"/>
                    <a:pt x="4454" y="703"/>
                    <a:pt x="4462" y="708"/>
                  </a:cubicBezTo>
                  <a:cubicBezTo>
                    <a:pt x="4471" y="715"/>
                    <a:pt x="4490" y="717"/>
                    <a:pt x="4514" y="717"/>
                  </a:cubicBezTo>
                  <a:cubicBezTo>
                    <a:pt x="4581" y="717"/>
                    <a:pt x="4684" y="696"/>
                    <a:pt x="4705" y="670"/>
                  </a:cubicBezTo>
                  <a:cubicBezTo>
                    <a:pt x="4719" y="649"/>
                    <a:pt x="4722" y="628"/>
                    <a:pt x="4712" y="622"/>
                  </a:cubicBezTo>
                  <a:cubicBezTo>
                    <a:pt x="4701" y="614"/>
                    <a:pt x="4712" y="604"/>
                    <a:pt x="4730" y="598"/>
                  </a:cubicBezTo>
                  <a:cubicBezTo>
                    <a:pt x="4735" y="596"/>
                    <a:pt x="4740" y="596"/>
                    <a:pt x="4744" y="596"/>
                  </a:cubicBezTo>
                  <a:cubicBezTo>
                    <a:pt x="4758" y="596"/>
                    <a:pt x="4768" y="601"/>
                    <a:pt x="4771" y="611"/>
                  </a:cubicBezTo>
                  <a:cubicBezTo>
                    <a:pt x="4775" y="622"/>
                    <a:pt x="4767" y="632"/>
                    <a:pt x="4757" y="635"/>
                  </a:cubicBezTo>
                  <a:cubicBezTo>
                    <a:pt x="4746" y="635"/>
                    <a:pt x="4736" y="652"/>
                    <a:pt x="4733" y="667"/>
                  </a:cubicBezTo>
                  <a:cubicBezTo>
                    <a:pt x="4733" y="679"/>
                    <a:pt x="4744" y="684"/>
                    <a:pt x="4768" y="684"/>
                  </a:cubicBezTo>
                  <a:cubicBezTo>
                    <a:pt x="4779" y="684"/>
                    <a:pt x="4793" y="683"/>
                    <a:pt x="4809" y="681"/>
                  </a:cubicBezTo>
                  <a:cubicBezTo>
                    <a:pt x="4850" y="670"/>
                    <a:pt x="4882" y="656"/>
                    <a:pt x="4879" y="646"/>
                  </a:cubicBezTo>
                  <a:cubicBezTo>
                    <a:pt x="4875" y="635"/>
                    <a:pt x="4889" y="628"/>
                    <a:pt x="4909" y="628"/>
                  </a:cubicBezTo>
                  <a:cubicBezTo>
                    <a:pt x="4912" y="629"/>
                    <a:pt x="4915" y="629"/>
                    <a:pt x="4918" y="629"/>
                  </a:cubicBezTo>
                  <a:cubicBezTo>
                    <a:pt x="4936" y="629"/>
                    <a:pt x="4944" y="619"/>
                    <a:pt x="4938" y="598"/>
                  </a:cubicBezTo>
                  <a:cubicBezTo>
                    <a:pt x="4931" y="579"/>
                    <a:pt x="4930" y="570"/>
                    <a:pt x="4935" y="570"/>
                  </a:cubicBezTo>
                  <a:lnTo>
                    <a:pt x="4935" y="570"/>
                  </a:lnTo>
                  <a:cubicBezTo>
                    <a:pt x="4938" y="570"/>
                    <a:pt x="4944" y="575"/>
                    <a:pt x="4954" y="583"/>
                  </a:cubicBezTo>
                  <a:cubicBezTo>
                    <a:pt x="4972" y="593"/>
                    <a:pt x="4983" y="614"/>
                    <a:pt x="4979" y="625"/>
                  </a:cubicBezTo>
                  <a:cubicBezTo>
                    <a:pt x="4976" y="632"/>
                    <a:pt x="4980" y="637"/>
                    <a:pt x="4987" y="637"/>
                  </a:cubicBezTo>
                  <a:cubicBezTo>
                    <a:pt x="4989" y="637"/>
                    <a:pt x="4993" y="636"/>
                    <a:pt x="4996" y="635"/>
                  </a:cubicBezTo>
                  <a:cubicBezTo>
                    <a:pt x="5010" y="632"/>
                    <a:pt x="5017" y="618"/>
                    <a:pt x="5014" y="608"/>
                  </a:cubicBezTo>
                  <a:cubicBezTo>
                    <a:pt x="5010" y="596"/>
                    <a:pt x="5009" y="591"/>
                    <a:pt x="5013" y="591"/>
                  </a:cubicBezTo>
                  <a:lnTo>
                    <a:pt x="5013" y="591"/>
                  </a:lnTo>
                  <a:cubicBezTo>
                    <a:pt x="5016" y="591"/>
                    <a:pt x="5022" y="594"/>
                    <a:pt x="5031" y="601"/>
                  </a:cubicBezTo>
                  <a:cubicBezTo>
                    <a:pt x="5044" y="611"/>
                    <a:pt x="5073" y="616"/>
                    <a:pt x="5103" y="616"/>
                  </a:cubicBezTo>
                  <a:cubicBezTo>
                    <a:pt x="5112" y="616"/>
                    <a:pt x="5122" y="615"/>
                    <a:pt x="5132" y="614"/>
                  </a:cubicBezTo>
                  <a:cubicBezTo>
                    <a:pt x="5194" y="608"/>
                    <a:pt x="5204" y="601"/>
                    <a:pt x="5194" y="573"/>
                  </a:cubicBezTo>
                  <a:cubicBezTo>
                    <a:pt x="5190" y="556"/>
                    <a:pt x="5190" y="548"/>
                    <a:pt x="5194" y="548"/>
                  </a:cubicBezTo>
                  <a:cubicBezTo>
                    <a:pt x="5198" y="548"/>
                    <a:pt x="5203" y="552"/>
                    <a:pt x="5212" y="559"/>
                  </a:cubicBezTo>
                  <a:cubicBezTo>
                    <a:pt x="5223" y="568"/>
                    <a:pt x="5231" y="572"/>
                    <a:pt x="5238" y="572"/>
                  </a:cubicBezTo>
                  <a:cubicBezTo>
                    <a:pt x="5248" y="572"/>
                    <a:pt x="5256" y="564"/>
                    <a:pt x="5271" y="545"/>
                  </a:cubicBezTo>
                  <a:cubicBezTo>
                    <a:pt x="5280" y="531"/>
                    <a:pt x="5288" y="524"/>
                    <a:pt x="5294" y="524"/>
                  </a:cubicBezTo>
                  <a:cubicBezTo>
                    <a:pt x="5299" y="524"/>
                    <a:pt x="5302" y="528"/>
                    <a:pt x="5305" y="535"/>
                  </a:cubicBezTo>
                  <a:cubicBezTo>
                    <a:pt x="5307" y="542"/>
                    <a:pt x="5312" y="545"/>
                    <a:pt x="5320" y="545"/>
                  </a:cubicBezTo>
                  <a:cubicBezTo>
                    <a:pt x="5328" y="545"/>
                    <a:pt x="5340" y="542"/>
                    <a:pt x="5354" y="535"/>
                  </a:cubicBezTo>
                  <a:cubicBezTo>
                    <a:pt x="5368" y="526"/>
                    <a:pt x="5383" y="523"/>
                    <a:pt x="5397" y="523"/>
                  </a:cubicBezTo>
                  <a:cubicBezTo>
                    <a:pt x="5432" y="523"/>
                    <a:pt x="5458" y="548"/>
                    <a:pt x="5430" y="573"/>
                  </a:cubicBezTo>
                  <a:cubicBezTo>
                    <a:pt x="5412" y="590"/>
                    <a:pt x="5420" y="601"/>
                    <a:pt x="5447" y="608"/>
                  </a:cubicBezTo>
                  <a:cubicBezTo>
                    <a:pt x="5464" y="612"/>
                    <a:pt x="5479" y="614"/>
                    <a:pt x="5490" y="614"/>
                  </a:cubicBezTo>
                  <a:cubicBezTo>
                    <a:pt x="5514" y="614"/>
                    <a:pt x="5522" y="605"/>
                    <a:pt x="5503" y="593"/>
                  </a:cubicBezTo>
                  <a:cubicBezTo>
                    <a:pt x="5487" y="579"/>
                    <a:pt x="5488" y="572"/>
                    <a:pt x="5506" y="572"/>
                  </a:cubicBezTo>
                  <a:cubicBezTo>
                    <a:pt x="5519" y="572"/>
                    <a:pt x="5540" y="576"/>
                    <a:pt x="5569" y="583"/>
                  </a:cubicBezTo>
                  <a:cubicBezTo>
                    <a:pt x="5600" y="591"/>
                    <a:pt x="5643" y="595"/>
                    <a:pt x="5678" y="595"/>
                  </a:cubicBezTo>
                  <a:cubicBezTo>
                    <a:pt x="5724" y="595"/>
                    <a:pt x="5760" y="588"/>
                    <a:pt x="5745" y="577"/>
                  </a:cubicBezTo>
                  <a:cubicBezTo>
                    <a:pt x="5735" y="569"/>
                    <a:pt x="5756" y="559"/>
                    <a:pt x="5787" y="552"/>
                  </a:cubicBezTo>
                  <a:cubicBezTo>
                    <a:pt x="6072" y="503"/>
                    <a:pt x="6183" y="486"/>
                    <a:pt x="6232" y="486"/>
                  </a:cubicBezTo>
                  <a:cubicBezTo>
                    <a:pt x="6283" y="483"/>
                    <a:pt x="6453" y="455"/>
                    <a:pt x="6606" y="420"/>
                  </a:cubicBezTo>
                  <a:cubicBezTo>
                    <a:pt x="6611" y="419"/>
                    <a:pt x="6616" y="419"/>
                    <a:pt x="6621" y="419"/>
                  </a:cubicBezTo>
                  <a:cubicBezTo>
                    <a:pt x="6636" y="419"/>
                    <a:pt x="6649" y="423"/>
                    <a:pt x="6651" y="434"/>
                  </a:cubicBezTo>
                  <a:cubicBezTo>
                    <a:pt x="6653" y="439"/>
                    <a:pt x="6657" y="442"/>
                    <a:pt x="6664" y="442"/>
                  </a:cubicBezTo>
                  <a:cubicBezTo>
                    <a:pt x="6670" y="442"/>
                    <a:pt x="6678" y="439"/>
                    <a:pt x="6686" y="434"/>
                  </a:cubicBezTo>
                  <a:cubicBezTo>
                    <a:pt x="6697" y="427"/>
                    <a:pt x="6710" y="423"/>
                    <a:pt x="6720" y="423"/>
                  </a:cubicBezTo>
                  <a:cubicBezTo>
                    <a:pt x="6726" y="423"/>
                    <a:pt x="6731" y="425"/>
                    <a:pt x="6735" y="427"/>
                  </a:cubicBezTo>
                  <a:cubicBezTo>
                    <a:pt x="6739" y="431"/>
                    <a:pt x="6747" y="433"/>
                    <a:pt x="6758" y="433"/>
                  </a:cubicBezTo>
                  <a:cubicBezTo>
                    <a:pt x="6775" y="433"/>
                    <a:pt x="6797" y="429"/>
                    <a:pt x="6818" y="420"/>
                  </a:cubicBezTo>
                  <a:cubicBezTo>
                    <a:pt x="6841" y="411"/>
                    <a:pt x="6862" y="406"/>
                    <a:pt x="6875" y="406"/>
                  </a:cubicBezTo>
                  <a:cubicBezTo>
                    <a:pt x="6881" y="406"/>
                    <a:pt x="6886" y="408"/>
                    <a:pt x="6887" y="410"/>
                  </a:cubicBezTo>
                  <a:cubicBezTo>
                    <a:pt x="6888" y="414"/>
                    <a:pt x="6905" y="416"/>
                    <a:pt x="6932" y="416"/>
                  </a:cubicBezTo>
                  <a:cubicBezTo>
                    <a:pt x="7018" y="416"/>
                    <a:pt x="7202" y="398"/>
                    <a:pt x="7210" y="382"/>
                  </a:cubicBezTo>
                  <a:cubicBezTo>
                    <a:pt x="7212" y="379"/>
                    <a:pt x="7219" y="377"/>
                    <a:pt x="7227" y="377"/>
                  </a:cubicBezTo>
                  <a:cubicBezTo>
                    <a:pt x="7236" y="377"/>
                    <a:pt x="7246" y="379"/>
                    <a:pt x="7255" y="382"/>
                  </a:cubicBezTo>
                  <a:cubicBezTo>
                    <a:pt x="7262" y="385"/>
                    <a:pt x="7270" y="387"/>
                    <a:pt x="7277" y="387"/>
                  </a:cubicBezTo>
                  <a:cubicBezTo>
                    <a:pt x="7293" y="387"/>
                    <a:pt x="7308" y="379"/>
                    <a:pt x="7327" y="364"/>
                  </a:cubicBezTo>
                  <a:cubicBezTo>
                    <a:pt x="7356" y="342"/>
                    <a:pt x="7376" y="331"/>
                    <a:pt x="7384" y="331"/>
                  </a:cubicBezTo>
                  <a:cubicBezTo>
                    <a:pt x="7390" y="331"/>
                    <a:pt x="7391" y="336"/>
                    <a:pt x="7387" y="348"/>
                  </a:cubicBezTo>
                  <a:cubicBezTo>
                    <a:pt x="7384" y="357"/>
                    <a:pt x="7391" y="361"/>
                    <a:pt x="7405" y="361"/>
                  </a:cubicBezTo>
                  <a:cubicBezTo>
                    <a:pt x="7412" y="361"/>
                    <a:pt x="7421" y="360"/>
                    <a:pt x="7432" y="358"/>
                  </a:cubicBezTo>
                  <a:cubicBezTo>
                    <a:pt x="7460" y="351"/>
                    <a:pt x="7556" y="330"/>
                    <a:pt x="7644" y="316"/>
                  </a:cubicBezTo>
                  <a:cubicBezTo>
                    <a:pt x="7730" y="302"/>
                    <a:pt x="7796" y="285"/>
                    <a:pt x="7790" y="281"/>
                  </a:cubicBezTo>
                  <a:cubicBezTo>
                    <a:pt x="7788" y="280"/>
                    <a:pt x="7783" y="280"/>
                    <a:pt x="7774" y="280"/>
                  </a:cubicBezTo>
                  <a:cubicBezTo>
                    <a:pt x="7695" y="280"/>
                    <a:pt x="7344" y="319"/>
                    <a:pt x="7168" y="348"/>
                  </a:cubicBezTo>
                  <a:cubicBezTo>
                    <a:pt x="7092" y="361"/>
                    <a:pt x="7005" y="375"/>
                    <a:pt x="6970" y="382"/>
                  </a:cubicBezTo>
                  <a:cubicBezTo>
                    <a:pt x="6955" y="384"/>
                    <a:pt x="6937" y="384"/>
                    <a:pt x="6920" y="384"/>
                  </a:cubicBezTo>
                  <a:cubicBezTo>
                    <a:pt x="6904" y="384"/>
                    <a:pt x="6889" y="384"/>
                    <a:pt x="6880" y="382"/>
                  </a:cubicBezTo>
                  <a:cubicBezTo>
                    <a:pt x="6876" y="381"/>
                    <a:pt x="6871" y="381"/>
                    <a:pt x="6867" y="381"/>
                  </a:cubicBezTo>
                  <a:cubicBezTo>
                    <a:pt x="6854" y="381"/>
                    <a:pt x="6843" y="384"/>
                    <a:pt x="6835" y="389"/>
                  </a:cubicBezTo>
                  <a:cubicBezTo>
                    <a:pt x="6833" y="391"/>
                    <a:pt x="6829" y="393"/>
                    <a:pt x="6825" y="393"/>
                  </a:cubicBezTo>
                  <a:cubicBezTo>
                    <a:pt x="6815" y="393"/>
                    <a:pt x="6801" y="387"/>
                    <a:pt x="6786" y="375"/>
                  </a:cubicBezTo>
                  <a:cubicBezTo>
                    <a:pt x="6759" y="354"/>
                    <a:pt x="6762" y="348"/>
                    <a:pt x="6804" y="334"/>
                  </a:cubicBezTo>
                  <a:cubicBezTo>
                    <a:pt x="6817" y="330"/>
                    <a:pt x="6827" y="328"/>
                    <a:pt x="6834" y="328"/>
                  </a:cubicBezTo>
                  <a:cubicBezTo>
                    <a:pt x="6847" y="328"/>
                    <a:pt x="6851" y="333"/>
                    <a:pt x="6849" y="344"/>
                  </a:cubicBezTo>
                  <a:cubicBezTo>
                    <a:pt x="6846" y="349"/>
                    <a:pt x="6846" y="351"/>
                    <a:pt x="6848" y="351"/>
                  </a:cubicBezTo>
                  <a:cubicBezTo>
                    <a:pt x="6851" y="351"/>
                    <a:pt x="6860" y="344"/>
                    <a:pt x="6874" y="330"/>
                  </a:cubicBezTo>
                  <a:cubicBezTo>
                    <a:pt x="6883" y="316"/>
                    <a:pt x="6891" y="309"/>
                    <a:pt x="6895" y="309"/>
                  </a:cubicBezTo>
                  <a:cubicBezTo>
                    <a:pt x="6898" y="309"/>
                    <a:pt x="6899" y="312"/>
                    <a:pt x="6898" y="319"/>
                  </a:cubicBezTo>
                  <a:cubicBezTo>
                    <a:pt x="6894" y="331"/>
                    <a:pt x="6900" y="338"/>
                    <a:pt x="6920" y="338"/>
                  </a:cubicBezTo>
                  <a:cubicBezTo>
                    <a:pt x="6934" y="338"/>
                    <a:pt x="6957" y="334"/>
                    <a:pt x="6988" y="327"/>
                  </a:cubicBezTo>
                  <a:cubicBezTo>
                    <a:pt x="7088" y="302"/>
                    <a:pt x="7158" y="292"/>
                    <a:pt x="7258" y="281"/>
                  </a:cubicBezTo>
                  <a:cubicBezTo>
                    <a:pt x="7290" y="278"/>
                    <a:pt x="7377" y="268"/>
                    <a:pt x="7457" y="257"/>
                  </a:cubicBezTo>
                  <a:cubicBezTo>
                    <a:pt x="7518" y="249"/>
                    <a:pt x="7595" y="242"/>
                    <a:pt x="7648" y="242"/>
                  </a:cubicBezTo>
                  <a:cubicBezTo>
                    <a:pt x="7661" y="242"/>
                    <a:pt x="7672" y="243"/>
                    <a:pt x="7681" y="244"/>
                  </a:cubicBezTo>
                  <a:cubicBezTo>
                    <a:pt x="7687" y="244"/>
                    <a:pt x="7693" y="244"/>
                    <a:pt x="7701" y="244"/>
                  </a:cubicBezTo>
                  <a:cubicBezTo>
                    <a:pt x="7754" y="244"/>
                    <a:pt x="7848" y="234"/>
                    <a:pt x="7924" y="219"/>
                  </a:cubicBezTo>
                  <a:cubicBezTo>
                    <a:pt x="8011" y="205"/>
                    <a:pt x="8108" y="191"/>
                    <a:pt x="8143" y="191"/>
                  </a:cubicBezTo>
                  <a:cubicBezTo>
                    <a:pt x="8188" y="191"/>
                    <a:pt x="8198" y="185"/>
                    <a:pt x="8181" y="170"/>
                  </a:cubicBezTo>
                  <a:cubicBezTo>
                    <a:pt x="8168" y="160"/>
                    <a:pt x="8168" y="150"/>
                    <a:pt x="8181" y="146"/>
                  </a:cubicBezTo>
                  <a:cubicBezTo>
                    <a:pt x="8183" y="146"/>
                    <a:pt x="8186" y="145"/>
                    <a:pt x="8188" y="145"/>
                  </a:cubicBezTo>
                  <a:cubicBezTo>
                    <a:pt x="8200" y="145"/>
                    <a:pt x="8210" y="151"/>
                    <a:pt x="8213" y="160"/>
                  </a:cubicBezTo>
                  <a:cubicBezTo>
                    <a:pt x="8214" y="166"/>
                    <a:pt x="8225" y="170"/>
                    <a:pt x="8240" y="170"/>
                  </a:cubicBezTo>
                  <a:cubicBezTo>
                    <a:pt x="8250" y="170"/>
                    <a:pt x="8264" y="168"/>
                    <a:pt x="8278" y="164"/>
                  </a:cubicBezTo>
                  <a:cubicBezTo>
                    <a:pt x="8337" y="146"/>
                    <a:pt x="8337" y="146"/>
                    <a:pt x="8282" y="135"/>
                  </a:cubicBezTo>
                  <a:cubicBezTo>
                    <a:pt x="8251" y="129"/>
                    <a:pt x="8223" y="115"/>
                    <a:pt x="8219" y="105"/>
                  </a:cubicBezTo>
                  <a:cubicBezTo>
                    <a:pt x="8217" y="98"/>
                    <a:pt x="8182" y="95"/>
                    <a:pt x="8137" y="95"/>
                  </a:cubicBezTo>
                  <a:cubicBezTo>
                    <a:pt x="8049" y="95"/>
                    <a:pt x="7920" y="106"/>
                    <a:pt x="7910" y="122"/>
                  </a:cubicBezTo>
                  <a:cubicBezTo>
                    <a:pt x="7908" y="126"/>
                    <a:pt x="7911" y="128"/>
                    <a:pt x="7918" y="128"/>
                  </a:cubicBezTo>
                  <a:cubicBezTo>
                    <a:pt x="7922" y="128"/>
                    <a:pt x="7928" y="127"/>
                    <a:pt x="7935" y="125"/>
                  </a:cubicBezTo>
                  <a:cubicBezTo>
                    <a:pt x="7941" y="124"/>
                    <a:pt x="7946" y="123"/>
                    <a:pt x="7950" y="123"/>
                  </a:cubicBezTo>
                  <a:cubicBezTo>
                    <a:pt x="7964" y="123"/>
                    <a:pt x="7975" y="130"/>
                    <a:pt x="7980" y="143"/>
                  </a:cubicBezTo>
                  <a:cubicBezTo>
                    <a:pt x="7987" y="167"/>
                    <a:pt x="7956" y="174"/>
                    <a:pt x="7814" y="185"/>
                  </a:cubicBezTo>
                  <a:cubicBezTo>
                    <a:pt x="7808" y="185"/>
                    <a:pt x="7803" y="185"/>
                    <a:pt x="7798" y="185"/>
                  </a:cubicBezTo>
                  <a:cubicBezTo>
                    <a:pt x="7731" y="185"/>
                    <a:pt x="7739" y="145"/>
                    <a:pt x="7817" y="135"/>
                  </a:cubicBezTo>
                  <a:cubicBezTo>
                    <a:pt x="7907" y="126"/>
                    <a:pt x="7897" y="104"/>
                    <a:pt x="7820" y="104"/>
                  </a:cubicBezTo>
                  <a:cubicBezTo>
                    <a:pt x="7811" y="104"/>
                    <a:pt x="7801" y="104"/>
                    <a:pt x="7790" y="105"/>
                  </a:cubicBezTo>
                  <a:cubicBezTo>
                    <a:pt x="7730" y="111"/>
                    <a:pt x="7702" y="122"/>
                    <a:pt x="7702" y="135"/>
                  </a:cubicBezTo>
                  <a:cubicBezTo>
                    <a:pt x="7699" y="153"/>
                    <a:pt x="7689" y="164"/>
                    <a:pt x="7678" y="167"/>
                  </a:cubicBezTo>
                  <a:cubicBezTo>
                    <a:pt x="7675" y="168"/>
                    <a:pt x="7672" y="168"/>
                    <a:pt x="7669" y="168"/>
                  </a:cubicBezTo>
                  <a:cubicBezTo>
                    <a:pt x="7662" y="168"/>
                    <a:pt x="7658" y="164"/>
                    <a:pt x="7660" y="156"/>
                  </a:cubicBezTo>
                  <a:cubicBezTo>
                    <a:pt x="7662" y="153"/>
                    <a:pt x="7658" y="152"/>
                    <a:pt x="7650" y="152"/>
                  </a:cubicBezTo>
                  <a:cubicBezTo>
                    <a:pt x="7629" y="152"/>
                    <a:pt x="7580" y="161"/>
                    <a:pt x="7522" y="174"/>
                  </a:cubicBezTo>
                  <a:cubicBezTo>
                    <a:pt x="7466" y="189"/>
                    <a:pt x="7414" y="199"/>
                    <a:pt x="7389" y="199"/>
                  </a:cubicBezTo>
                  <a:cubicBezTo>
                    <a:pt x="7380" y="199"/>
                    <a:pt x="7374" y="197"/>
                    <a:pt x="7373" y="195"/>
                  </a:cubicBezTo>
                  <a:cubicBezTo>
                    <a:pt x="7372" y="192"/>
                    <a:pt x="7370" y="191"/>
                    <a:pt x="7367" y="191"/>
                  </a:cubicBezTo>
                  <a:cubicBezTo>
                    <a:pt x="7362" y="191"/>
                    <a:pt x="7354" y="195"/>
                    <a:pt x="7345" y="202"/>
                  </a:cubicBezTo>
                  <a:cubicBezTo>
                    <a:pt x="7320" y="227"/>
                    <a:pt x="7251" y="244"/>
                    <a:pt x="7209" y="244"/>
                  </a:cubicBezTo>
                  <a:cubicBezTo>
                    <a:pt x="7192" y="244"/>
                    <a:pt x="7180" y="242"/>
                    <a:pt x="7175" y="236"/>
                  </a:cubicBezTo>
                  <a:cubicBezTo>
                    <a:pt x="7165" y="223"/>
                    <a:pt x="7182" y="209"/>
                    <a:pt x="7220" y="198"/>
                  </a:cubicBezTo>
                  <a:cubicBezTo>
                    <a:pt x="7255" y="191"/>
                    <a:pt x="7272" y="177"/>
                    <a:pt x="7262" y="174"/>
                  </a:cubicBezTo>
                  <a:cubicBezTo>
                    <a:pt x="7260" y="173"/>
                    <a:pt x="7257" y="172"/>
                    <a:pt x="7253" y="172"/>
                  </a:cubicBezTo>
                  <a:cubicBezTo>
                    <a:pt x="7232" y="172"/>
                    <a:pt x="7185" y="184"/>
                    <a:pt x="7133" y="198"/>
                  </a:cubicBezTo>
                  <a:cubicBezTo>
                    <a:pt x="7088" y="212"/>
                    <a:pt x="7061" y="219"/>
                    <a:pt x="7043" y="219"/>
                  </a:cubicBezTo>
                  <a:cubicBezTo>
                    <a:pt x="7025" y="219"/>
                    <a:pt x="7017" y="211"/>
                    <a:pt x="7012" y="195"/>
                  </a:cubicBezTo>
                  <a:cubicBezTo>
                    <a:pt x="7008" y="182"/>
                    <a:pt x="7005" y="175"/>
                    <a:pt x="7001" y="175"/>
                  </a:cubicBezTo>
                  <a:cubicBezTo>
                    <a:pt x="6998" y="175"/>
                    <a:pt x="6995" y="180"/>
                    <a:pt x="6991" y="191"/>
                  </a:cubicBezTo>
                  <a:cubicBezTo>
                    <a:pt x="6986" y="204"/>
                    <a:pt x="6981" y="210"/>
                    <a:pt x="6976" y="210"/>
                  </a:cubicBezTo>
                  <a:cubicBezTo>
                    <a:pt x="6971" y="210"/>
                    <a:pt x="6965" y="205"/>
                    <a:pt x="6957" y="195"/>
                  </a:cubicBezTo>
                  <a:cubicBezTo>
                    <a:pt x="6949" y="185"/>
                    <a:pt x="6941" y="181"/>
                    <a:pt x="6930" y="181"/>
                  </a:cubicBezTo>
                  <a:cubicBezTo>
                    <a:pt x="6916" y="181"/>
                    <a:pt x="6897" y="188"/>
                    <a:pt x="6869" y="202"/>
                  </a:cubicBezTo>
                  <a:cubicBezTo>
                    <a:pt x="6844" y="218"/>
                    <a:pt x="6820" y="225"/>
                    <a:pt x="6808" y="225"/>
                  </a:cubicBezTo>
                  <a:cubicBezTo>
                    <a:pt x="6804" y="225"/>
                    <a:pt x="6801" y="224"/>
                    <a:pt x="6800" y="223"/>
                  </a:cubicBezTo>
                  <a:cubicBezTo>
                    <a:pt x="6797" y="212"/>
                    <a:pt x="6776" y="205"/>
                    <a:pt x="6749" y="205"/>
                  </a:cubicBezTo>
                  <a:cubicBezTo>
                    <a:pt x="6720" y="209"/>
                    <a:pt x="6703" y="215"/>
                    <a:pt x="6707" y="226"/>
                  </a:cubicBezTo>
                  <a:cubicBezTo>
                    <a:pt x="6707" y="233"/>
                    <a:pt x="6696" y="239"/>
                    <a:pt x="6675" y="239"/>
                  </a:cubicBezTo>
                  <a:cubicBezTo>
                    <a:pt x="6651" y="236"/>
                    <a:pt x="6634" y="223"/>
                    <a:pt x="6627" y="209"/>
                  </a:cubicBezTo>
                  <a:cubicBezTo>
                    <a:pt x="6620" y="185"/>
                    <a:pt x="6641" y="177"/>
                    <a:pt x="6720" y="167"/>
                  </a:cubicBezTo>
                  <a:cubicBezTo>
                    <a:pt x="6856" y="153"/>
                    <a:pt x="6887" y="143"/>
                    <a:pt x="6936" y="90"/>
                  </a:cubicBezTo>
                  <a:cubicBezTo>
                    <a:pt x="6959" y="65"/>
                    <a:pt x="6959" y="52"/>
                    <a:pt x="6942" y="52"/>
                  </a:cubicBezTo>
                  <a:cubicBezTo>
                    <a:pt x="6930" y="52"/>
                    <a:pt x="6912" y="57"/>
                    <a:pt x="6887" y="70"/>
                  </a:cubicBezTo>
                  <a:cubicBezTo>
                    <a:pt x="6847" y="90"/>
                    <a:pt x="6718" y="115"/>
                    <a:pt x="6660" y="115"/>
                  </a:cubicBezTo>
                  <a:cubicBezTo>
                    <a:pt x="6648" y="115"/>
                    <a:pt x="6639" y="114"/>
                    <a:pt x="6634" y="111"/>
                  </a:cubicBezTo>
                  <a:cubicBezTo>
                    <a:pt x="6596" y="94"/>
                    <a:pt x="6661" y="25"/>
                    <a:pt x="6724" y="21"/>
                  </a:cubicBezTo>
                  <a:cubicBezTo>
                    <a:pt x="6765" y="18"/>
                    <a:pt x="6765" y="15"/>
                    <a:pt x="6735" y="4"/>
                  </a:cubicBezTo>
                  <a:cubicBezTo>
                    <a:pt x="6727" y="2"/>
                    <a:pt x="6716" y="1"/>
                    <a:pt x="6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29"/>
            <p:cNvSpPr/>
            <p:nvPr/>
          </p:nvSpPr>
          <p:spPr>
            <a:xfrm>
              <a:off x="5142175" y="1363000"/>
              <a:ext cx="4225" cy="1275"/>
            </a:xfrm>
            <a:custGeom>
              <a:avLst/>
              <a:gdLst/>
              <a:ahLst/>
              <a:cxnLst/>
              <a:rect l="l" t="t" r="r" b="b"/>
              <a:pathLst>
                <a:path w="169" h="51" extrusionOk="0">
                  <a:moveTo>
                    <a:pt x="49" y="0"/>
                  </a:moveTo>
                  <a:cubicBezTo>
                    <a:pt x="41" y="0"/>
                    <a:pt x="34" y="1"/>
                    <a:pt x="29" y="3"/>
                  </a:cubicBezTo>
                  <a:cubicBezTo>
                    <a:pt x="0" y="13"/>
                    <a:pt x="0" y="13"/>
                    <a:pt x="32" y="16"/>
                  </a:cubicBezTo>
                  <a:cubicBezTo>
                    <a:pt x="53" y="16"/>
                    <a:pt x="91" y="27"/>
                    <a:pt x="115" y="37"/>
                  </a:cubicBezTo>
                  <a:cubicBezTo>
                    <a:pt x="136" y="47"/>
                    <a:pt x="150" y="51"/>
                    <a:pt x="156" y="51"/>
                  </a:cubicBezTo>
                  <a:cubicBezTo>
                    <a:pt x="169" y="51"/>
                    <a:pt x="153" y="35"/>
                    <a:pt x="112" y="16"/>
                  </a:cubicBezTo>
                  <a:cubicBezTo>
                    <a:pt x="94" y="7"/>
                    <a:pt x="69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29"/>
            <p:cNvSpPr/>
            <p:nvPr/>
          </p:nvSpPr>
          <p:spPr>
            <a:xfrm>
              <a:off x="5142450" y="1356625"/>
              <a:ext cx="1650" cy="1575"/>
            </a:xfrm>
            <a:custGeom>
              <a:avLst/>
              <a:gdLst/>
              <a:ahLst/>
              <a:cxnLst/>
              <a:rect l="l" t="t" r="r" b="b"/>
              <a:pathLst>
                <a:path w="66" h="63" extrusionOk="0">
                  <a:moveTo>
                    <a:pt x="34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14" y="5"/>
                    <a:pt x="14" y="12"/>
                    <a:pt x="24" y="22"/>
                  </a:cubicBezTo>
                  <a:cubicBezTo>
                    <a:pt x="35" y="32"/>
                    <a:pt x="35" y="39"/>
                    <a:pt x="21" y="42"/>
                  </a:cubicBezTo>
                  <a:cubicBezTo>
                    <a:pt x="7" y="47"/>
                    <a:pt x="0" y="53"/>
                    <a:pt x="0" y="60"/>
                  </a:cubicBezTo>
                  <a:cubicBezTo>
                    <a:pt x="2" y="62"/>
                    <a:pt x="6" y="62"/>
                    <a:pt x="13" y="62"/>
                  </a:cubicBezTo>
                  <a:cubicBezTo>
                    <a:pt x="19" y="62"/>
                    <a:pt x="28" y="62"/>
                    <a:pt x="39" y="60"/>
                  </a:cubicBezTo>
                  <a:cubicBezTo>
                    <a:pt x="56" y="57"/>
                    <a:pt x="66" y="39"/>
                    <a:pt x="59" y="22"/>
                  </a:cubicBezTo>
                  <a:cubicBezTo>
                    <a:pt x="57" y="8"/>
                    <a:pt x="46" y="0"/>
                    <a:pt x="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29"/>
            <p:cNvSpPr/>
            <p:nvPr/>
          </p:nvSpPr>
          <p:spPr>
            <a:xfrm>
              <a:off x="5140825" y="134075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85" y="1"/>
                  </a:moveTo>
                  <a:cubicBezTo>
                    <a:pt x="79" y="1"/>
                    <a:pt x="73" y="2"/>
                    <a:pt x="65" y="5"/>
                  </a:cubicBezTo>
                  <a:cubicBezTo>
                    <a:pt x="44" y="8"/>
                    <a:pt x="24" y="22"/>
                    <a:pt x="17" y="29"/>
                  </a:cubicBezTo>
                  <a:cubicBezTo>
                    <a:pt x="0" y="56"/>
                    <a:pt x="27" y="82"/>
                    <a:pt x="62" y="82"/>
                  </a:cubicBezTo>
                  <a:cubicBezTo>
                    <a:pt x="64" y="82"/>
                    <a:pt x="66" y="81"/>
                    <a:pt x="69" y="81"/>
                  </a:cubicBezTo>
                  <a:cubicBezTo>
                    <a:pt x="89" y="81"/>
                    <a:pt x="107" y="60"/>
                    <a:pt x="107" y="36"/>
                  </a:cubicBezTo>
                  <a:cubicBezTo>
                    <a:pt x="107" y="13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29"/>
            <p:cNvSpPr/>
            <p:nvPr/>
          </p:nvSpPr>
          <p:spPr>
            <a:xfrm>
              <a:off x="5148850" y="1362350"/>
              <a:ext cx="2100" cy="1075"/>
            </a:xfrm>
            <a:custGeom>
              <a:avLst/>
              <a:gdLst/>
              <a:ahLst/>
              <a:cxnLst/>
              <a:rect l="l" t="t" r="r" b="b"/>
              <a:pathLst>
                <a:path w="84" h="43" extrusionOk="0">
                  <a:moveTo>
                    <a:pt x="52" y="0"/>
                  </a:moveTo>
                  <a:cubicBezTo>
                    <a:pt x="43" y="0"/>
                    <a:pt x="27" y="7"/>
                    <a:pt x="18" y="18"/>
                  </a:cubicBezTo>
                  <a:cubicBezTo>
                    <a:pt x="1" y="36"/>
                    <a:pt x="1" y="39"/>
                    <a:pt x="25" y="42"/>
                  </a:cubicBezTo>
                  <a:cubicBezTo>
                    <a:pt x="60" y="42"/>
                    <a:pt x="84" y="15"/>
                    <a:pt x="56" y="1"/>
                  </a:cubicBezTo>
                  <a:cubicBezTo>
                    <a:pt x="55" y="0"/>
                    <a:pt x="54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29"/>
            <p:cNvSpPr/>
            <p:nvPr/>
          </p:nvSpPr>
          <p:spPr>
            <a:xfrm>
              <a:off x="5149950" y="1362200"/>
              <a:ext cx="5700" cy="3150"/>
            </a:xfrm>
            <a:custGeom>
              <a:avLst/>
              <a:gdLst/>
              <a:ahLst/>
              <a:cxnLst/>
              <a:rect l="l" t="t" r="r" b="b"/>
              <a:pathLst>
                <a:path w="228" h="126" extrusionOk="0">
                  <a:moveTo>
                    <a:pt x="198" y="0"/>
                  </a:moveTo>
                  <a:cubicBezTo>
                    <a:pt x="193" y="0"/>
                    <a:pt x="187" y="2"/>
                    <a:pt x="179" y="3"/>
                  </a:cubicBezTo>
                  <a:cubicBezTo>
                    <a:pt x="162" y="7"/>
                    <a:pt x="147" y="21"/>
                    <a:pt x="152" y="32"/>
                  </a:cubicBezTo>
                  <a:cubicBezTo>
                    <a:pt x="154" y="41"/>
                    <a:pt x="148" y="45"/>
                    <a:pt x="134" y="45"/>
                  </a:cubicBezTo>
                  <a:cubicBezTo>
                    <a:pt x="127" y="45"/>
                    <a:pt x="117" y="44"/>
                    <a:pt x="106" y="42"/>
                  </a:cubicBezTo>
                  <a:cubicBezTo>
                    <a:pt x="99" y="41"/>
                    <a:pt x="92" y="41"/>
                    <a:pt x="85" y="41"/>
                  </a:cubicBezTo>
                  <a:cubicBezTo>
                    <a:pt x="62" y="41"/>
                    <a:pt x="40" y="44"/>
                    <a:pt x="30" y="53"/>
                  </a:cubicBezTo>
                  <a:cubicBezTo>
                    <a:pt x="0" y="72"/>
                    <a:pt x="5" y="126"/>
                    <a:pt x="32" y="126"/>
                  </a:cubicBezTo>
                  <a:cubicBezTo>
                    <a:pt x="33" y="126"/>
                    <a:pt x="35" y="125"/>
                    <a:pt x="37" y="125"/>
                  </a:cubicBezTo>
                  <a:cubicBezTo>
                    <a:pt x="47" y="122"/>
                    <a:pt x="51" y="111"/>
                    <a:pt x="47" y="98"/>
                  </a:cubicBezTo>
                  <a:cubicBezTo>
                    <a:pt x="42" y="82"/>
                    <a:pt x="51" y="74"/>
                    <a:pt x="69" y="74"/>
                  </a:cubicBezTo>
                  <a:cubicBezTo>
                    <a:pt x="87" y="74"/>
                    <a:pt x="113" y="82"/>
                    <a:pt x="141" y="98"/>
                  </a:cubicBezTo>
                  <a:cubicBezTo>
                    <a:pt x="165" y="113"/>
                    <a:pt x="192" y="122"/>
                    <a:pt x="208" y="122"/>
                  </a:cubicBezTo>
                  <a:cubicBezTo>
                    <a:pt x="210" y="122"/>
                    <a:pt x="212" y="122"/>
                    <a:pt x="214" y="122"/>
                  </a:cubicBezTo>
                  <a:cubicBezTo>
                    <a:pt x="227" y="118"/>
                    <a:pt x="221" y="108"/>
                    <a:pt x="196" y="104"/>
                  </a:cubicBezTo>
                  <a:cubicBezTo>
                    <a:pt x="165" y="94"/>
                    <a:pt x="162" y="90"/>
                    <a:pt x="189" y="83"/>
                  </a:cubicBezTo>
                  <a:cubicBezTo>
                    <a:pt x="206" y="80"/>
                    <a:pt x="210" y="73"/>
                    <a:pt x="200" y="66"/>
                  </a:cubicBezTo>
                  <a:cubicBezTo>
                    <a:pt x="193" y="63"/>
                    <a:pt x="189" y="45"/>
                    <a:pt x="200" y="24"/>
                  </a:cubicBezTo>
                  <a:cubicBezTo>
                    <a:pt x="210" y="7"/>
                    <a:pt x="209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29"/>
            <p:cNvSpPr/>
            <p:nvPr/>
          </p:nvSpPr>
          <p:spPr>
            <a:xfrm>
              <a:off x="5154575" y="13656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1"/>
                    <a:pt x="39" y="4"/>
                  </a:cubicBezTo>
                  <a:cubicBezTo>
                    <a:pt x="15" y="7"/>
                    <a:pt x="1" y="18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0" y="22"/>
                    <a:pt x="43" y="18"/>
                    <a:pt x="56" y="10"/>
                  </a:cubicBezTo>
                  <a:cubicBezTo>
                    <a:pt x="66" y="4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29"/>
            <p:cNvSpPr/>
            <p:nvPr/>
          </p:nvSpPr>
          <p:spPr>
            <a:xfrm>
              <a:off x="5146325" y="1335175"/>
              <a:ext cx="2425" cy="675"/>
            </a:xfrm>
            <a:custGeom>
              <a:avLst/>
              <a:gdLst/>
              <a:ahLst/>
              <a:cxnLst/>
              <a:rect l="l" t="t" r="r" b="b"/>
              <a:pathLst>
                <a:path w="97" h="27" extrusionOk="0">
                  <a:moveTo>
                    <a:pt x="89" y="1"/>
                  </a:moveTo>
                  <a:cubicBezTo>
                    <a:pt x="82" y="1"/>
                    <a:pt x="70" y="2"/>
                    <a:pt x="53" y="5"/>
                  </a:cubicBezTo>
                  <a:cubicBezTo>
                    <a:pt x="18" y="16"/>
                    <a:pt x="1" y="23"/>
                    <a:pt x="18" y="26"/>
                  </a:cubicBezTo>
                  <a:cubicBezTo>
                    <a:pt x="33" y="26"/>
                    <a:pt x="63" y="20"/>
                    <a:pt x="84" y="10"/>
                  </a:cubicBezTo>
                  <a:cubicBezTo>
                    <a:pt x="96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29"/>
            <p:cNvSpPr/>
            <p:nvPr/>
          </p:nvSpPr>
          <p:spPr>
            <a:xfrm>
              <a:off x="5155700" y="1350650"/>
              <a:ext cx="67800" cy="16050"/>
            </a:xfrm>
            <a:custGeom>
              <a:avLst/>
              <a:gdLst/>
              <a:ahLst/>
              <a:cxnLst/>
              <a:rect l="l" t="t" r="r" b="b"/>
              <a:pathLst>
                <a:path w="2712" h="642" extrusionOk="0">
                  <a:moveTo>
                    <a:pt x="2369" y="104"/>
                  </a:moveTo>
                  <a:cubicBezTo>
                    <a:pt x="2379" y="104"/>
                    <a:pt x="2389" y="107"/>
                    <a:pt x="2399" y="115"/>
                  </a:cubicBezTo>
                  <a:cubicBezTo>
                    <a:pt x="2409" y="122"/>
                    <a:pt x="2415" y="153"/>
                    <a:pt x="2412" y="182"/>
                  </a:cubicBezTo>
                  <a:cubicBezTo>
                    <a:pt x="2410" y="202"/>
                    <a:pt x="2405" y="215"/>
                    <a:pt x="2400" y="215"/>
                  </a:cubicBezTo>
                  <a:cubicBezTo>
                    <a:pt x="2398" y="215"/>
                    <a:pt x="2397" y="213"/>
                    <a:pt x="2394" y="209"/>
                  </a:cubicBezTo>
                  <a:cubicBezTo>
                    <a:pt x="2392" y="197"/>
                    <a:pt x="2382" y="191"/>
                    <a:pt x="2371" y="191"/>
                  </a:cubicBezTo>
                  <a:cubicBezTo>
                    <a:pt x="2368" y="191"/>
                    <a:pt x="2366" y="191"/>
                    <a:pt x="2364" y="192"/>
                  </a:cubicBezTo>
                  <a:cubicBezTo>
                    <a:pt x="2350" y="195"/>
                    <a:pt x="2346" y="209"/>
                    <a:pt x="2360" y="223"/>
                  </a:cubicBezTo>
                  <a:cubicBezTo>
                    <a:pt x="2372" y="237"/>
                    <a:pt x="2371" y="245"/>
                    <a:pt x="2362" y="245"/>
                  </a:cubicBezTo>
                  <a:cubicBezTo>
                    <a:pt x="2361" y="245"/>
                    <a:pt x="2359" y="245"/>
                    <a:pt x="2357" y="244"/>
                  </a:cubicBezTo>
                  <a:cubicBezTo>
                    <a:pt x="2343" y="240"/>
                    <a:pt x="2329" y="233"/>
                    <a:pt x="2329" y="223"/>
                  </a:cubicBezTo>
                  <a:cubicBezTo>
                    <a:pt x="2329" y="216"/>
                    <a:pt x="2325" y="188"/>
                    <a:pt x="2325" y="164"/>
                  </a:cubicBezTo>
                  <a:cubicBezTo>
                    <a:pt x="2321" y="128"/>
                    <a:pt x="2343" y="104"/>
                    <a:pt x="2369" y="104"/>
                  </a:cubicBezTo>
                  <a:close/>
                  <a:moveTo>
                    <a:pt x="1731" y="314"/>
                  </a:moveTo>
                  <a:cubicBezTo>
                    <a:pt x="1739" y="314"/>
                    <a:pt x="1747" y="319"/>
                    <a:pt x="1757" y="327"/>
                  </a:cubicBezTo>
                  <a:cubicBezTo>
                    <a:pt x="1774" y="341"/>
                    <a:pt x="1774" y="355"/>
                    <a:pt x="1753" y="365"/>
                  </a:cubicBezTo>
                  <a:cubicBezTo>
                    <a:pt x="1733" y="374"/>
                    <a:pt x="1716" y="378"/>
                    <a:pt x="1704" y="378"/>
                  </a:cubicBezTo>
                  <a:cubicBezTo>
                    <a:pt x="1683" y="378"/>
                    <a:pt x="1677" y="365"/>
                    <a:pt x="1698" y="341"/>
                  </a:cubicBezTo>
                  <a:cubicBezTo>
                    <a:pt x="1712" y="323"/>
                    <a:pt x="1721" y="314"/>
                    <a:pt x="1731" y="314"/>
                  </a:cubicBezTo>
                  <a:close/>
                  <a:moveTo>
                    <a:pt x="2675" y="0"/>
                  </a:moveTo>
                  <a:cubicBezTo>
                    <a:pt x="2646" y="0"/>
                    <a:pt x="2590" y="10"/>
                    <a:pt x="2506" y="28"/>
                  </a:cubicBezTo>
                  <a:cubicBezTo>
                    <a:pt x="2427" y="47"/>
                    <a:pt x="2350" y="64"/>
                    <a:pt x="2327" y="64"/>
                  </a:cubicBezTo>
                  <a:cubicBezTo>
                    <a:pt x="2325" y="64"/>
                    <a:pt x="2323" y="64"/>
                    <a:pt x="2322" y="63"/>
                  </a:cubicBezTo>
                  <a:cubicBezTo>
                    <a:pt x="2320" y="63"/>
                    <a:pt x="2317" y="62"/>
                    <a:pt x="2315" y="62"/>
                  </a:cubicBezTo>
                  <a:cubicBezTo>
                    <a:pt x="2306" y="62"/>
                    <a:pt x="2302" y="69"/>
                    <a:pt x="2305" y="81"/>
                  </a:cubicBezTo>
                  <a:cubicBezTo>
                    <a:pt x="2306" y="92"/>
                    <a:pt x="2306" y="97"/>
                    <a:pt x="2303" y="97"/>
                  </a:cubicBezTo>
                  <a:cubicBezTo>
                    <a:pt x="2301" y="97"/>
                    <a:pt x="2297" y="94"/>
                    <a:pt x="2290" y="87"/>
                  </a:cubicBezTo>
                  <a:cubicBezTo>
                    <a:pt x="2286" y="82"/>
                    <a:pt x="2279" y="79"/>
                    <a:pt x="2269" y="79"/>
                  </a:cubicBezTo>
                  <a:cubicBezTo>
                    <a:pt x="2255" y="79"/>
                    <a:pt x="2236" y="84"/>
                    <a:pt x="2211" y="94"/>
                  </a:cubicBezTo>
                  <a:cubicBezTo>
                    <a:pt x="2188" y="104"/>
                    <a:pt x="2166" y="110"/>
                    <a:pt x="2153" y="110"/>
                  </a:cubicBezTo>
                  <a:cubicBezTo>
                    <a:pt x="2147" y="110"/>
                    <a:pt x="2142" y="108"/>
                    <a:pt x="2141" y="105"/>
                  </a:cubicBezTo>
                  <a:cubicBezTo>
                    <a:pt x="2140" y="100"/>
                    <a:pt x="2131" y="99"/>
                    <a:pt x="2118" y="99"/>
                  </a:cubicBezTo>
                  <a:cubicBezTo>
                    <a:pt x="2100" y="99"/>
                    <a:pt x="2071" y="102"/>
                    <a:pt x="2041" y="108"/>
                  </a:cubicBezTo>
                  <a:cubicBezTo>
                    <a:pt x="1989" y="119"/>
                    <a:pt x="1941" y="129"/>
                    <a:pt x="1933" y="129"/>
                  </a:cubicBezTo>
                  <a:cubicBezTo>
                    <a:pt x="1927" y="129"/>
                    <a:pt x="1829" y="147"/>
                    <a:pt x="1718" y="174"/>
                  </a:cubicBezTo>
                  <a:cubicBezTo>
                    <a:pt x="1608" y="198"/>
                    <a:pt x="1424" y="237"/>
                    <a:pt x="1309" y="257"/>
                  </a:cubicBezTo>
                  <a:cubicBezTo>
                    <a:pt x="1198" y="278"/>
                    <a:pt x="972" y="327"/>
                    <a:pt x="809" y="361"/>
                  </a:cubicBezTo>
                  <a:cubicBezTo>
                    <a:pt x="454" y="439"/>
                    <a:pt x="295" y="470"/>
                    <a:pt x="241" y="470"/>
                  </a:cubicBezTo>
                  <a:cubicBezTo>
                    <a:pt x="235" y="470"/>
                    <a:pt x="230" y="470"/>
                    <a:pt x="226" y="469"/>
                  </a:cubicBezTo>
                  <a:cubicBezTo>
                    <a:pt x="223" y="468"/>
                    <a:pt x="219" y="468"/>
                    <a:pt x="215" y="468"/>
                  </a:cubicBezTo>
                  <a:cubicBezTo>
                    <a:pt x="203" y="468"/>
                    <a:pt x="189" y="471"/>
                    <a:pt x="181" y="476"/>
                  </a:cubicBezTo>
                  <a:cubicBezTo>
                    <a:pt x="179" y="479"/>
                    <a:pt x="176" y="481"/>
                    <a:pt x="171" y="481"/>
                  </a:cubicBezTo>
                  <a:cubicBezTo>
                    <a:pt x="162" y="481"/>
                    <a:pt x="149" y="474"/>
                    <a:pt x="140" y="462"/>
                  </a:cubicBezTo>
                  <a:cubicBezTo>
                    <a:pt x="130" y="450"/>
                    <a:pt x="123" y="444"/>
                    <a:pt x="118" y="444"/>
                  </a:cubicBezTo>
                  <a:cubicBezTo>
                    <a:pt x="112" y="444"/>
                    <a:pt x="109" y="451"/>
                    <a:pt x="105" y="465"/>
                  </a:cubicBezTo>
                  <a:cubicBezTo>
                    <a:pt x="100" y="482"/>
                    <a:pt x="96" y="490"/>
                    <a:pt x="93" y="490"/>
                  </a:cubicBezTo>
                  <a:cubicBezTo>
                    <a:pt x="89" y="490"/>
                    <a:pt x="86" y="483"/>
                    <a:pt x="81" y="469"/>
                  </a:cubicBezTo>
                  <a:cubicBezTo>
                    <a:pt x="75" y="451"/>
                    <a:pt x="61" y="441"/>
                    <a:pt x="43" y="441"/>
                  </a:cubicBezTo>
                  <a:cubicBezTo>
                    <a:pt x="41" y="441"/>
                    <a:pt x="38" y="441"/>
                    <a:pt x="36" y="441"/>
                  </a:cubicBezTo>
                  <a:cubicBezTo>
                    <a:pt x="18" y="448"/>
                    <a:pt x="15" y="462"/>
                    <a:pt x="29" y="476"/>
                  </a:cubicBezTo>
                  <a:cubicBezTo>
                    <a:pt x="39" y="490"/>
                    <a:pt x="39" y="504"/>
                    <a:pt x="21" y="507"/>
                  </a:cubicBezTo>
                  <a:cubicBezTo>
                    <a:pt x="8" y="510"/>
                    <a:pt x="1" y="525"/>
                    <a:pt x="5" y="535"/>
                  </a:cubicBezTo>
                  <a:cubicBezTo>
                    <a:pt x="8" y="544"/>
                    <a:pt x="15" y="550"/>
                    <a:pt x="25" y="550"/>
                  </a:cubicBezTo>
                  <a:cubicBezTo>
                    <a:pt x="27" y="550"/>
                    <a:pt x="30" y="549"/>
                    <a:pt x="32" y="549"/>
                  </a:cubicBezTo>
                  <a:cubicBezTo>
                    <a:pt x="33" y="548"/>
                    <a:pt x="34" y="548"/>
                    <a:pt x="35" y="548"/>
                  </a:cubicBezTo>
                  <a:cubicBezTo>
                    <a:pt x="46" y="548"/>
                    <a:pt x="64" y="565"/>
                    <a:pt x="74" y="587"/>
                  </a:cubicBezTo>
                  <a:cubicBezTo>
                    <a:pt x="86" y="607"/>
                    <a:pt x="99" y="616"/>
                    <a:pt x="117" y="616"/>
                  </a:cubicBezTo>
                  <a:cubicBezTo>
                    <a:pt x="125" y="616"/>
                    <a:pt x="133" y="614"/>
                    <a:pt x="143" y="611"/>
                  </a:cubicBezTo>
                  <a:cubicBezTo>
                    <a:pt x="157" y="606"/>
                    <a:pt x="170" y="604"/>
                    <a:pt x="180" y="604"/>
                  </a:cubicBezTo>
                  <a:cubicBezTo>
                    <a:pt x="190" y="604"/>
                    <a:pt x="197" y="606"/>
                    <a:pt x="199" y="611"/>
                  </a:cubicBezTo>
                  <a:cubicBezTo>
                    <a:pt x="202" y="622"/>
                    <a:pt x="212" y="627"/>
                    <a:pt x="223" y="627"/>
                  </a:cubicBezTo>
                  <a:cubicBezTo>
                    <a:pt x="243" y="627"/>
                    <a:pt x="269" y="611"/>
                    <a:pt x="271" y="590"/>
                  </a:cubicBezTo>
                  <a:cubicBezTo>
                    <a:pt x="273" y="580"/>
                    <a:pt x="275" y="575"/>
                    <a:pt x="277" y="575"/>
                  </a:cubicBezTo>
                  <a:cubicBezTo>
                    <a:pt x="280" y="575"/>
                    <a:pt x="282" y="580"/>
                    <a:pt x="285" y="590"/>
                  </a:cubicBezTo>
                  <a:cubicBezTo>
                    <a:pt x="292" y="605"/>
                    <a:pt x="324" y="625"/>
                    <a:pt x="354" y="632"/>
                  </a:cubicBezTo>
                  <a:cubicBezTo>
                    <a:pt x="376" y="638"/>
                    <a:pt x="389" y="642"/>
                    <a:pt x="395" y="642"/>
                  </a:cubicBezTo>
                  <a:cubicBezTo>
                    <a:pt x="404" y="642"/>
                    <a:pt x="400" y="636"/>
                    <a:pt x="386" y="622"/>
                  </a:cubicBezTo>
                  <a:cubicBezTo>
                    <a:pt x="368" y="601"/>
                    <a:pt x="374" y="589"/>
                    <a:pt x="389" y="589"/>
                  </a:cubicBezTo>
                  <a:cubicBezTo>
                    <a:pt x="401" y="589"/>
                    <a:pt x="419" y="596"/>
                    <a:pt x="438" y="611"/>
                  </a:cubicBezTo>
                  <a:cubicBezTo>
                    <a:pt x="449" y="619"/>
                    <a:pt x="458" y="624"/>
                    <a:pt x="463" y="624"/>
                  </a:cubicBezTo>
                  <a:cubicBezTo>
                    <a:pt x="466" y="624"/>
                    <a:pt x="468" y="621"/>
                    <a:pt x="466" y="615"/>
                  </a:cubicBezTo>
                  <a:cubicBezTo>
                    <a:pt x="460" y="594"/>
                    <a:pt x="491" y="582"/>
                    <a:pt x="523" y="582"/>
                  </a:cubicBezTo>
                  <a:cubicBezTo>
                    <a:pt x="546" y="582"/>
                    <a:pt x="569" y="588"/>
                    <a:pt x="580" y="601"/>
                  </a:cubicBezTo>
                  <a:cubicBezTo>
                    <a:pt x="593" y="616"/>
                    <a:pt x="616" y="624"/>
                    <a:pt x="633" y="624"/>
                  </a:cubicBezTo>
                  <a:cubicBezTo>
                    <a:pt x="648" y="624"/>
                    <a:pt x="660" y="617"/>
                    <a:pt x="657" y="605"/>
                  </a:cubicBezTo>
                  <a:cubicBezTo>
                    <a:pt x="648" y="585"/>
                    <a:pt x="745" y="554"/>
                    <a:pt x="796" y="554"/>
                  </a:cubicBezTo>
                  <a:cubicBezTo>
                    <a:pt x="808" y="554"/>
                    <a:pt x="818" y="556"/>
                    <a:pt x="823" y="560"/>
                  </a:cubicBezTo>
                  <a:cubicBezTo>
                    <a:pt x="826" y="562"/>
                    <a:pt x="833" y="563"/>
                    <a:pt x="844" y="563"/>
                  </a:cubicBezTo>
                  <a:cubicBezTo>
                    <a:pt x="864" y="563"/>
                    <a:pt x="896" y="559"/>
                    <a:pt x="927" y="552"/>
                  </a:cubicBezTo>
                  <a:cubicBezTo>
                    <a:pt x="969" y="541"/>
                    <a:pt x="1012" y="534"/>
                    <a:pt x="1036" y="534"/>
                  </a:cubicBezTo>
                  <a:cubicBezTo>
                    <a:pt x="1041" y="534"/>
                    <a:pt x="1046" y="535"/>
                    <a:pt x="1049" y="535"/>
                  </a:cubicBezTo>
                  <a:cubicBezTo>
                    <a:pt x="1056" y="538"/>
                    <a:pt x="1061" y="539"/>
                    <a:pt x="1064" y="539"/>
                  </a:cubicBezTo>
                  <a:cubicBezTo>
                    <a:pt x="1070" y="539"/>
                    <a:pt x="1068" y="534"/>
                    <a:pt x="1059" y="525"/>
                  </a:cubicBezTo>
                  <a:cubicBezTo>
                    <a:pt x="1046" y="515"/>
                    <a:pt x="1046" y="504"/>
                    <a:pt x="1059" y="500"/>
                  </a:cubicBezTo>
                  <a:cubicBezTo>
                    <a:pt x="1062" y="500"/>
                    <a:pt x="1064" y="499"/>
                    <a:pt x="1067" y="499"/>
                  </a:cubicBezTo>
                  <a:cubicBezTo>
                    <a:pt x="1076" y="499"/>
                    <a:pt x="1084" y="503"/>
                    <a:pt x="1087" y="510"/>
                  </a:cubicBezTo>
                  <a:cubicBezTo>
                    <a:pt x="1089" y="518"/>
                    <a:pt x="1114" y="522"/>
                    <a:pt x="1147" y="522"/>
                  </a:cubicBezTo>
                  <a:cubicBezTo>
                    <a:pt x="1219" y="522"/>
                    <a:pt x="1332" y="506"/>
                    <a:pt x="1344" y="486"/>
                  </a:cubicBezTo>
                  <a:cubicBezTo>
                    <a:pt x="1354" y="465"/>
                    <a:pt x="1392" y="459"/>
                    <a:pt x="1454" y="456"/>
                  </a:cubicBezTo>
                  <a:cubicBezTo>
                    <a:pt x="1524" y="456"/>
                    <a:pt x="1555" y="448"/>
                    <a:pt x="1569" y="427"/>
                  </a:cubicBezTo>
                  <a:cubicBezTo>
                    <a:pt x="1577" y="416"/>
                    <a:pt x="1581" y="411"/>
                    <a:pt x="1583" y="411"/>
                  </a:cubicBezTo>
                  <a:lnTo>
                    <a:pt x="1583" y="411"/>
                  </a:lnTo>
                  <a:cubicBezTo>
                    <a:pt x="1585" y="411"/>
                    <a:pt x="1585" y="414"/>
                    <a:pt x="1583" y="421"/>
                  </a:cubicBezTo>
                  <a:cubicBezTo>
                    <a:pt x="1581" y="427"/>
                    <a:pt x="1588" y="430"/>
                    <a:pt x="1603" y="430"/>
                  </a:cubicBezTo>
                  <a:cubicBezTo>
                    <a:pt x="1628" y="430"/>
                    <a:pt x="1677" y="421"/>
                    <a:pt x="1749" y="403"/>
                  </a:cubicBezTo>
                  <a:cubicBezTo>
                    <a:pt x="1843" y="382"/>
                    <a:pt x="1962" y="358"/>
                    <a:pt x="2010" y="351"/>
                  </a:cubicBezTo>
                  <a:cubicBezTo>
                    <a:pt x="2058" y="344"/>
                    <a:pt x="2093" y="331"/>
                    <a:pt x="2093" y="323"/>
                  </a:cubicBezTo>
                  <a:cubicBezTo>
                    <a:pt x="2086" y="308"/>
                    <a:pt x="2132" y="298"/>
                    <a:pt x="2175" y="298"/>
                  </a:cubicBezTo>
                  <a:cubicBezTo>
                    <a:pt x="2200" y="298"/>
                    <a:pt x="2225" y="302"/>
                    <a:pt x="2235" y="310"/>
                  </a:cubicBezTo>
                  <a:cubicBezTo>
                    <a:pt x="2244" y="316"/>
                    <a:pt x="2250" y="320"/>
                    <a:pt x="2254" y="320"/>
                  </a:cubicBezTo>
                  <a:cubicBezTo>
                    <a:pt x="2257" y="320"/>
                    <a:pt x="2258" y="316"/>
                    <a:pt x="2256" y="310"/>
                  </a:cubicBezTo>
                  <a:cubicBezTo>
                    <a:pt x="2253" y="296"/>
                    <a:pt x="2287" y="281"/>
                    <a:pt x="2346" y="271"/>
                  </a:cubicBezTo>
                  <a:cubicBezTo>
                    <a:pt x="2419" y="257"/>
                    <a:pt x="2450" y="244"/>
                    <a:pt x="2464" y="212"/>
                  </a:cubicBezTo>
                  <a:cubicBezTo>
                    <a:pt x="2471" y="196"/>
                    <a:pt x="2475" y="187"/>
                    <a:pt x="2480" y="187"/>
                  </a:cubicBezTo>
                  <a:cubicBezTo>
                    <a:pt x="2485" y="187"/>
                    <a:pt x="2490" y="197"/>
                    <a:pt x="2499" y="219"/>
                  </a:cubicBezTo>
                  <a:cubicBezTo>
                    <a:pt x="2505" y="238"/>
                    <a:pt x="2510" y="248"/>
                    <a:pt x="2514" y="248"/>
                  </a:cubicBezTo>
                  <a:cubicBezTo>
                    <a:pt x="2516" y="248"/>
                    <a:pt x="2518" y="245"/>
                    <a:pt x="2519" y="237"/>
                  </a:cubicBezTo>
                  <a:cubicBezTo>
                    <a:pt x="2519" y="216"/>
                    <a:pt x="2530" y="195"/>
                    <a:pt x="2540" y="185"/>
                  </a:cubicBezTo>
                  <a:cubicBezTo>
                    <a:pt x="2557" y="169"/>
                    <a:pt x="2534" y="139"/>
                    <a:pt x="2512" y="139"/>
                  </a:cubicBezTo>
                  <a:cubicBezTo>
                    <a:pt x="2506" y="139"/>
                    <a:pt x="2500" y="141"/>
                    <a:pt x="2495" y="147"/>
                  </a:cubicBezTo>
                  <a:cubicBezTo>
                    <a:pt x="2494" y="148"/>
                    <a:pt x="2493" y="149"/>
                    <a:pt x="2491" y="149"/>
                  </a:cubicBezTo>
                  <a:cubicBezTo>
                    <a:pt x="2486" y="149"/>
                    <a:pt x="2482" y="138"/>
                    <a:pt x="2482" y="119"/>
                  </a:cubicBezTo>
                  <a:cubicBezTo>
                    <a:pt x="2482" y="93"/>
                    <a:pt x="2486" y="85"/>
                    <a:pt x="2508" y="85"/>
                  </a:cubicBezTo>
                  <a:cubicBezTo>
                    <a:pt x="2516" y="85"/>
                    <a:pt x="2527" y="86"/>
                    <a:pt x="2540" y="87"/>
                  </a:cubicBezTo>
                  <a:cubicBezTo>
                    <a:pt x="2545" y="88"/>
                    <a:pt x="2550" y="88"/>
                    <a:pt x="2555" y="88"/>
                  </a:cubicBezTo>
                  <a:cubicBezTo>
                    <a:pt x="2590" y="88"/>
                    <a:pt x="2619" y="77"/>
                    <a:pt x="2658" y="49"/>
                  </a:cubicBezTo>
                  <a:cubicBezTo>
                    <a:pt x="2705" y="16"/>
                    <a:pt x="2711" y="0"/>
                    <a:pt x="26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29"/>
            <p:cNvSpPr/>
            <p:nvPr/>
          </p:nvSpPr>
          <p:spPr>
            <a:xfrm>
              <a:off x="5153025" y="134117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2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4" y="5"/>
                    <a:pt x="0" y="15"/>
                    <a:pt x="14" y="26"/>
                  </a:cubicBezTo>
                  <a:cubicBezTo>
                    <a:pt x="22" y="31"/>
                    <a:pt x="35" y="37"/>
                    <a:pt x="47" y="37"/>
                  </a:cubicBezTo>
                  <a:cubicBezTo>
                    <a:pt x="50" y="37"/>
                    <a:pt x="53" y="37"/>
                    <a:pt x="56" y="36"/>
                  </a:cubicBezTo>
                  <a:cubicBezTo>
                    <a:pt x="70" y="33"/>
                    <a:pt x="70" y="23"/>
                    <a:pt x="56" y="12"/>
                  </a:cubicBezTo>
                  <a:cubicBezTo>
                    <a:pt x="47" y="6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29"/>
            <p:cNvSpPr/>
            <p:nvPr/>
          </p:nvSpPr>
          <p:spPr>
            <a:xfrm>
              <a:off x="5156225" y="1344175"/>
              <a:ext cx="18850" cy="4475"/>
            </a:xfrm>
            <a:custGeom>
              <a:avLst/>
              <a:gdLst/>
              <a:ahLst/>
              <a:cxnLst/>
              <a:rect l="l" t="t" r="r" b="b"/>
              <a:pathLst>
                <a:path w="754" h="179" extrusionOk="0">
                  <a:moveTo>
                    <a:pt x="710" y="1"/>
                  </a:moveTo>
                  <a:cubicBezTo>
                    <a:pt x="662" y="1"/>
                    <a:pt x="532" y="25"/>
                    <a:pt x="348" y="69"/>
                  </a:cubicBezTo>
                  <a:cubicBezTo>
                    <a:pt x="130" y="124"/>
                    <a:pt x="0" y="162"/>
                    <a:pt x="5" y="173"/>
                  </a:cubicBezTo>
                  <a:cubicBezTo>
                    <a:pt x="6" y="177"/>
                    <a:pt x="14" y="179"/>
                    <a:pt x="28" y="179"/>
                  </a:cubicBezTo>
                  <a:cubicBezTo>
                    <a:pt x="53" y="179"/>
                    <a:pt x="95" y="173"/>
                    <a:pt x="139" y="159"/>
                  </a:cubicBezTo>
                  <a:cubicBezTo>
                    <a:pt x="213" y="142"/>
                    <a:pt x="379" y="103"/>
                    <a:pt x="514" y="73"/>
                  </a:cubicBezTo>
                  <a:cubicBezTo>
                    <a:pt x="698" y="34"/>
                    <a:pt x="754" y="13"/>
                    <a:pt x="729" y="3"/>
                  </a:cubicBezTo>
                  <a:cubicBezTo>
                    <a:pt x="726" y="2"/>
                    <a:pt x="719" y="1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0" name="Google Shape;2800;p29"/>
            <p:cNvSpPr/>
            <p:nvPr/>
          </p:nvSpPr>
          <p:spPr>
            <a:xfrm>
              <a:off x="5156575" y="1344650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0"/>
                  </a:moveTo>
                  <a:cubicBezTo>
                    <a:pt x="27" y="0"/>
                    <a:pt x="22" y="2"/>
                    <a:pt x="18" y="5"/>
                  </a:cubicBezTo>
                  <a:cubicBezTo>
                    <a:pt x="7" y="15"/>
                    <a:pt x="1" y="29"/>
                    <a:pt x="1" y="33"/>
                  </a:cubicBezTo>
                  <a:cubicBezTo>
                    <a:pt x="3" y="37"/>
                    <a:pt x="7" y="38"/>
                    <a:pt x="13" y="38"/>
                  </a:cubicBezTo>
                  <a:cubicBezTo>
                    <a:pt x="17" y="38"/>
                    <a:pt x="23" y="37"/>
                    <a:pt x="28" y="36"/>
                  </a:cubicBezTo>
                  <a:cubicBezTo>
                    <a:pt x="39" y="36"/>
                    <a:pt x="46" y="22"/>
                    <a:pt x="42" y="12"/>
                  </a:cubicBezTo>
                  <a:cubicBezTo>
                    <a:pt x="40" y="4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1" name="Google Shape;2801;p29"/>
            <p:cNvSpPr/>
            <p:nvPr/>
          </p:nvSpPr>
          <p:spPr>
            <a:xfrm>
              <a:off x="5158050" y="1344300"/>
              <a:ext cx="3275" cy="825"/>
            </a:xfrm>
            <a:custGeom>
              <a:avLst/>
              <a:gdLst/>
              <a:ahLst/>
              <a:cxnLst/>
              <a:rect l="l" t="t" r="r" b="b"/>
              <a:pathLst>
                <a:path w="131" h="33" extrusionOk="0">
                  <a:moveTo>
                    <a:pt x="103" y="1"/>
                  </a:moveTo>
                  <a:cubicBezTo>
                    <a:pt x="90" y="1"/>
                    <a:pt x="74" y="3"/>
                    <a:pt x="57" y="8"/>
                  </a:cubicBezTo>
                  <a:cubicBezTo>
                    <a:pt x="1" y="23"/>
                    <a:pt x="1" y="26"/>
                    <a:pt x="46" y="29"/>
                  </a:cubicBezTo>
                  <a:cubicBezTo>
                    <a:pt x="66" y="31"/>
                    <a:pt x="81" y="32"/>
                    <a:pt x="93" y="32"/>
                  </a:cubicBezTo>
                  <a:cubicBezTo>
                    <a:pt x="123" y="32"/>
                    <a:pt x="130" y="26"/>
                    <a:pt x="126" y="8"/>
                  </a:cubicBezTo>
                  <a:cubicBezTo>
                    <a:pt x="124" y="3"/>
                    <a:pt x="115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2" name="Google Shape;2802;p29"/>
            <p:cNvSpPr/>
            <p:nvPr/>
          </p:nvSpPr>
          <p:spPr>
            <a:xfrm>
              <a:off x="5162300" y="1344025"/>
              <a:ext cx="1600" cy="575"/>
            </a:xfrm>
            <a:custGeom>
              <a:avLst/>
              <a:gdLst/>
              <a:ahLst/>
              <a:cxnLst/>
              <a:rect l="l" t="t" r="r" b="b"/>
              <a:pathLst>
                <a:path w="64" h="23" extrusionOk="0">
                  <a:moveTo>
                    <a:pt x="50" y="1"/>
                  </a:moveTo>
                  <a:cubicBezTo>
                    <a:pt x="46" y="1"/>
                    <a:pt x="41" y="1"/>
                    <a:pt x="36" y="2"/>
                  </a:cubicBezTo>
                  <a:cubicBezTo>
                    <a:pt x="11" y="9"/>
                    <a:pt x="1" y="16"/>
                    <a:pt x="7" y="19"/>
                  </a:cubicBezTo>
                  <a:cubicBezTo>
                    <a:pt x="11" y="22"/>
                    <a:pt x="16" y="23"/>
                    <a:pt x="22" y="23"/>
                  </a:cubicBezTo>
                  <a:cubicBezTo>
                    <a:pt x="32" y="23"/>
                    <a:pt x="44" y="19"/>
                    <a:pt x="53" y="13"/>
                  </a:cubicBezTo>
                  <a:cubicBezTo>
                    <a:pt x="63" y="5"/>
                    <a:pt x="62" y="1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3" name="Google Shape;2803;p29"/>
            <p:cNvSpPr/>
            <p:nvPr/>
          </p:nvSpPr>
          <p:spPr>
            <a:xfrm>
              <a:off x="5165700" y="1342875"/>
              <a:ext cx="1150" cy="950"/>
            </a:xfrm>
            <a:custGeom>
              <a:avLst/>
              <a:gdLst/>
              <a:ahLst/>
              <a:cxnLst/>
              <a:rect l="l" t="t" r="r" b="b"/>
              <a:pathLst>
                <a:path w="46" h="38" extrusionOk="0">
                  <a:moveTo>
                    <a:pt x="30" y="0"/>
                  </a:moveTo>
                  <a:cubicBezTo>
                    <a:pt x="26" y="0"/>
                    <a:pt x="21" y="2"/>
                    <a:pt x="17" y="6"/>
                  </a:cubicBezTo>
                  <a:cubicBezTo>
                    <a:pt x="7" y="17"/>
                    <a:pt x="0" y="27"/>
                    <a:pt x="0" y="35"/>
                  </a:cubicBezTo>
                  <a:cubicBezTo>
                    <a:pt x="4" y="38"/>
                    <a:pt x="14" y="38"/>
                    <a:pt x="28" y="38"/>
                  </a:cubicBezTo>
                  <a:cubicBezTo>
                    <a:pt x="38" y="35"/>
                    <a:pt x="45" y="20"/>
                    <a:pt x="42" y="10"/>
                  </a:cubicBezTo>
                  <a:cubicBezTo>
                    <a:pt x="40" y="4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4" name="Google Shape;2804;p29"/>
            <p:cNvSpPr/>
            <p:nvPr/>
          </p:nvSpPr>
          <p:spPr>
            <a:xfrm>
              <a:off x="5168450" y="13422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36" y="1"/>
                  </a:moveTo>
                  <a:cubicBezTo>
                    <a:pt x="30" y="1"/>
                    <a:pt x="24" y="2"/>
                    <a:pt x="19" y="6"/>
                  </a:cubicBezTo>
                  <a:cubicBezTo>
                    <a:pt x="1" y="24"/>
                    <a:pt x="1" y="34"/>
                    <a:pt x="18" y="34"/>
                  </a:cubicBezTo>
                  <a:cubicBezTo>
                    <a:pt x="24" y="34"/>
                    <a:pt x="33" y="33"/>
                    <a:pt x="43" y="30"/>
                  </a:cubicBezTo>
                  <a:cubicBezTo>
                    <a:pt x="60" y="27"/>
                    <a:pt x="67" y="16"/>
                    <a:pt x="57" y="6"/>
                  </a:cubicBezTo>
                  <a:cubicBezTo>
                    <a:pt x="50" y="2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5" name="Google Shape;2805;p29"/>
            <p:cNvSpPr/>
            <p:nvPr/>
          </p:nvSpPr>
          <p:spPr>
            <a:xfrm>
              <a:off x="5178275" y="1343400"/>
              <a:ext cx="2700" cy="875"/>
            </a:xfrm>
            <a:custGeom>
              <a:avLst/>
              <a:gdLst/>
              <a:ahLst/>
              <a:cxnLst/>
              <a:rect l="l" t="t" r="r" b="b"/>
              <a:pathLst>
                <a:path w="108" h="35" extrusionOk="0">
                  <a:moveTo>
                    <a:pt x="44" y="0"/>
                  </a:moveTo>
                  <a:cubicBezTo>
                    <a:pt x="36" y="0"/>
                    <a:pt x="30" y="2"/>
                    <a:pt x="28" y="6"/>
                  </a:cubicBezTo>
                  <a:cubicBezTo>
                    <a:pt x="0" y="30"/>
                    <a:pt x="7" y="34"/>
                    <a:pt x="63" y="34"/>
                  </a:cubicBezTo>
                  <a:cubicBezTo>
                    <a:pt x="104" y="30"/>
                    <a:pt x="108" y="27"/>
                    <a:pt x="76" y="9"/>
                  </a:cubicBezTo>
                  <a:cubicBezTo>
                    <a:pt x="66" y="4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p29"/>
            <p:cNvSpPr/>
            <p:nvPr/>
          </p:nvSpPr>
          <p:spPr>
            <a:xfrm>
              <a:off x="5181375" y="1342825"/>
              <a:ext cx="3075" cy="1125"/>
            </a:xfrm>
            <a:custGeom>
              <a:avLst/>
              <a:gdLst/>
              <a:ahLst/>
              <a:cxnLst/>
              <a:rect l="l" t="t" r="r" b="b"/>
              <a:pathLst>
                <a:path w="123" h="45" extrusionOk="0">
                  <a:moveTo>
                    <a:pt x="73" y="1"/>
                  </a:moveTo>
                  <a:cubicBezTo>
                    <a:pt x="59" y="1"/>
                    <a:pt x="45" y="4"/>
                    <a:pt x="35" y="12"/>
                  </a:cubicBezTo>
                  <a:cubicBezTo>
                    <a:pt x="3" y="33"/>
                    <a:pt x="0" y="45"/>
                    <a:pt x="22" y="45"/>
                  </a:cubicBezTo>
                  <a:cubicBezTo>
                    <a:pt x="33" y="45"/>
                    <a:pt x="49" y="42"/>
                    <a:pt x="70" y="37"/>
                  </a:cubicBezTo>
                  <a:cubicBezTo>
                    <a:pt x="115" y="26"/>
                    <a:pt x="123" y="19"/>
                    <a:pt x="98" y="5"/>
                  </a:cubicBezTo>
                  <a:cubicBezTo>
                    <a:pt x="91" y="2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29"/>
            <p:cNvSpPr/>
            <p:nvPr/>
          </p:nvSpPr>
          <p:spPr>
            <a:xfrm>
              <a:off x="5193700" y="1370600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2" y="0"/>
                    <a:pt x="45" y="2"/>
                    <a:pt x="35" y="4"/>
                  </a:cubicBezTo>
                  <a:cubicBezTo>
                    <a:pt x="11" y="8"/>
                    <a:pt x="0" y="18"/>
                    <a:pt x="8" y="21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19"/>
                    <a:pt x="53" y="11"/>
                  </a:cubicBezTo>
                  <a:cubicBezTo>
                    <a:pt x="64" y="4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29"/>
            <p:cNvSpPr/>
            <p:nvPr/>
          </p:nvSpPr>
          <p:spPr>
            <a:xfrm>
              <a:off x="5187325" y="1340750"/>
              <a:ext cx="5050" cy="1625"/>
            </a:xfrm>
            <a:custGeom>
              <a:avLst/>
              <a:gdLst/>
              <a:ahLst/>
              <a:cxnLst/>
              <a:rect l="l" t="t" r="r" b="b"/>
              <a:pathLst>
                <a:path w="202" h="65" extrusionOk="0">
                  <a:moveTo>
                    <a:pt x="187" y="1"/>
                  </a:moveTo>
                  <a:cubicBezTo>
                    <a:pt x="170" y="1"/>
                    <a:pt x="130" y="13"/>
                    <a:pt x="44" y="43"/>
                  </a:cubicBezTo>
                  <a:cubicBezTo>
                    <a:pt x="1" y="56"/>
                    <a:pt x="6" y="64"/>
                    <a:pt x="49" y="64"/>
                  </a:cubicBezTo>
                  <a:cubicBezTo>
                    <a:pt x="65" y="64"/>
                    <a:pt x="87" y="63"/>
                    <a:pt x="114" y="60"/>
                  </a:cubicBezTo>
                  <a:cubicBezTo>
                    <a:pt x="172" y="53"/>
                    <a:pt x="200" y="43"/>
                    <a:pt x="200" y="22"/>
                  </a:cubicBezTo>
                  <a:cubicBezTo>
                    <a:pt x="202" y="8"/>
                    <a:pt x="201" y="1"/>
                    <a:pt x="1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29"/>
            <p:cNvSpPr/>
            <p:nvPr/>
          </p:nvSpPr>
          <p:spPr>
            <a:xfrm>
              <a:off x="5219375" y="135442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61" y="0"/>
                  </a:moveTo>
                  <a:cubicBezTo>
                    <a:pt x="46" y="0"/>
                    <a:pt x="30" y="11"/>
                    <a:pt x="14" y="34"/>
                  </a:cubicBezTo>
                  <a:cubicBezTo>
                    <a:pt x="1" y="58"/>
                    <a:pt x="4" y="68"/>
                    <a:pt x="28" y="76"/>
                  </a:cubicBezTo>
                  <a:cubicBezTo>
                    <a:pt x="41" y="79"/>
                    <a:pt x="52" y="80"/>
                    <a:pt x="62" y="80"/>
                  </a:cubicBezTo>
                  <a:cubicBezTo>
                    <a:pt x="93" y="80"/>
                    <a:pt x="105" y="63"/>
                    <a:pt x="94" y="34"/>
                  </a:cubicBezTo>
                  <a:cubicBezTo>
                    <a:pt x="87" y="11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29"/>
            <p:cNvSpPr/>
            <p:nvPr/>
          </p:nvSpPr>
          <p:spPr>
            <a:xfrm>
              <a:off x="5222875" y="1350650"/>
              <a:ext cx="10225" cy="5075"/>
            </a:xfrm>
            <a:custGeom>
              <a:avLst/>
              <a:gdLst/>
              <a:ahLst/>
              <a:cxnLst/>
              <a:rect l="l" t="t" r="r" b="b"/>
              <a:pathLst>
                <a:path w="409" h="203" extrusionOk="0">
                  <a:moveTo>
                    <a:pt x="370" y="0"/>
                  </a:moveTo>
                  <a:cubicBezTo>
                    <a:pt x="348" y="0"/>
                    <a:pt x="312" y="4"/>
                    <a:pt x="270" y="11"/>
                  </a:cubicBezTo>
                  <a:cubicBezTo>
                    <a:pt x="183" y="22"/>
                    <a:pt x="120" y="43"/>
                    <a:pt x="107" y="60"/>
                  </a:cubicBezTo>
                  <a:cubicBezTo>
                    <a:pt x="98" y="73"/>
                    <a:pt x="89" y="79"/>
                    <a:pt x="80" y="79"/>
                  </a:cubicBezTo>
                  <a:cubicBezTo>
                    <a:pt x="75" y="79"/>
                    <a:pt x="70" y="77"/>
                    <a:pt x="66" y="73"/>
                  </a:cubicBezTo>
                  <a:cubicBezTo>
                    <a:pt x="61" y="69"/>
                    <a:pt x="56" y="66"/>
                    <a:pt x="50" y="66"/>
                  </a:cubicBezTo>
                  <a:cubicBezTo>
                    <a:pt x="41" y="66"/>
                    <a:pt x="31" y="74"/>
                    <a:pt x="20" y="87"/>
                  </a:cubicBezTo>
                  <a:cubicBezTo>
                    <a:pt x="1" y="117"/>
                    <a:pt x="3" y="128"/>
                    <a:pt x="35" y="128"/>
                  </a:cubicBezTo>
                  <a:cubicBezTo>
                    <a:pt x="44" y="128"/>
                    <a:pt x="55" y="127"/>
                    <a:pt x="69" y="126"/>
                  </a:cubicBezTo>
                  <a:cubicBezTo>
                    <a:pt x="93" y="122"/>
                    <a:pt x="128" y="119"/>
                    <a:pt x="145" y="119"/>
                  </a:cubicBezTo>
                  <a:cubicBezTo>
                    <a:pt x="162" y="119"/>
                    <a:pt x="170" y="105"/>
                    <a:pt x="162" y="84"/>
                  </a:cubicBezTo>
                  <a:cubicBezTo>
                    <a:pt x="152" y="63"/>
                    <a:pt x="162" y="53"/>
                    <a:pt x="197" y="49"/>
                  </a:cubicBezTo>
                  <a:cubicBezTo>
                    <a:pt x="205" y="49"/>
                    <a:pt x="211" y="49"/>
                    <a:pt x="218" y="49"/>
                  </a:cubicBezTo>
                  <a:cubicBezTo>
                    <a:pt x="266" y="49"/>
                    <a:pt x="275" y="61"/>
                    <a:pt x="256" y="91"/>
                  </a:cubicBezTo>
                  <a:cubicBezTo>
                    <a:pt x="246" y="103"/>
                    <a:pt x="240" y="109"/>
                    <a:pt x="235" y="109"/>
                  </a:cubicBezTo>
                  <a:cubicBezTo>
                    <a:pt x="232" y="109"/>
                    <a:pt x="230" y="105"/>
                    <a:pt x="228" y="98"/>
                  </a:cubicBezTo>
                  <a:cubicBezTo>
                    <a:pt x="227" y="94"/>
                    <a:pt x="225" y="93"/>
                    <a:pt x="222" y="93"/>
                  </a:cubicBezTo>
                  <a:cubicBezTo>
                    <a:pt x="215" y="93"/>
                    <a:pt x="201" y="106"/>
                    <a:pt x="186" y="126"/>
                  </a:cubicBezTo>
                  <a:cubicBezTo>
                    <a:pt x="172" y="150"/>
                    <a:pt x="148" y="169"/>
                    <a:pt x="131" y="169"/>
                  </a:cubicBezTo>
                  <a:cubicBezTo>
                    <a:pt x="128" y="169"/>
                    <a:pt x="126" y="168"/>
                    <a:pt x="124" y="167"/>
                  </a:cubicBezTo>
                  <a:cubicBezTo>
                    <a:pt x="120" y="167"/>
                    <a:pt x="118" y="167"/>
                    <a:pt x="116" y="167"/>
                  </a:cubicBezTo>
                  <a:cubicBezTo>
                    <a:pt x="105" y="167"/>
                    <a:pt x="112" y="174"/>
                    <a:pt x="135" y="188"/>
                  </a:cubicBezTo>
                  <a:cubicBezTo>
                    <a:pt x="149" y="198"/>
                    <a:pt x="159" y="202"/>
                    <a:pt x="167" y="202"/>
                  </a:cubicBezTo>
                  <a:cubicBezTo>
                    <a:pt x="177" y="202"/>
                    <a:pt x="183" y="196"/>
                    <a:pt x="186" y="185"/>
                  </a:cubicBezTo>
                  <a:cubicBezTo>
                    <a:pt x="197" y="153"/>
                    <a:pt x="232" y="136"/>
                    <a:pt x="343" y="102"/>
                  </a:cubicBezTo>
                  <a:cubicBezTo>
                    <a:pt x="394" y="87"/>
                    <a:pt x="409" y="73"/>
                    <a:pt x="391" y="57"/>
                  </a:cubicBezTo>
                  <a:cubicBezTo>
                    <a:pt x="381" y="43"/>
                    <a:pt x="381" y="22"/>
                    <a:pt x="391" y="8"/>
                  </a:cubicBezTo>
                  <a:cubicBezTo>
                    <a:pt x="398" y="3"/>
                    <a:pt x="389" y="0"/>
                    <a:pt x="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29"/>
            <p:cNvSpPr/>
            <p:nvPr/>
          </p:nvSpPr>
          <p:spPr>
            <a:xfrm>
              <a:off x="5223450" y="1354050"/>
              <a:ext cx="1675" cy="2200"/>
            </a:xfrm>
            <a:custGeom>
              <a:avLst/>
              <a:gdLst/>
              <a:ahLst/>
              <a:cxnLst/>
              <a:rect l="l" t="t" r="r" b="b"/>
              <a:pathLst>
                <a:path w="67" h="88" extrusionOk="0">
                  <a:moveTo>
                    <a:pt x="42" y="1"/>
                  </a:moveTo>
                  <a:cubicBezTo>
                    <a:pt x="38" y="1"/>
                    <a:pt x="32" y="12"/>
                    <a:pt x="22" y="35"/>
                  </a:cubicBezTo>
                  <a:cubicBezTo>
                    <a:pt x="4" y="75"/>
                    <a:pt x="1" y="88"/>
                    <a:pt x="15" y="88"/>
                  </a:cubicBezTo>
                  <a:cubicBezTo>
                    <a:pt x="20" y="88"/>
                    <a:pt x="28" y="86"/>
                    <a:pt x="38" y="83"/>
                  </a:cubicBezTo>
                  <a:cubicBezTo>
                    <a:pt x="59" y="80"/>
                    <a:pt x="67" y="59"/>
                    <a:pt x="56" y="31"/>
                  </a:cubicBezTo>
                  <a:cubicBezTo>
                    <a:pt x="49" y="1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29"/>
            <p:cNvSpPr/>
            <p:nvPr/>
          </p:nvSpPr>
          <p:spPr>
            <a:xfrm>
              <a:off x="5225950" y="1339000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54" y="1"/>
                  </a:moveTo>
                  <a:cubicBezTo>
                    <a:pt x="51" y="1"/>
                    <a:pt x="45" y="1"/>
                    <a:pt x="39" y="2"/>
                  </a:cubicBezTo>
                  <a:cubicBezTo>
                    <a:pt x="15" y="9"/>
                    <a:pt x="1" y="16"/>
                    <a:pt x="12" y="19"/>
                  </a:cubicBezTo>
                  <a:cubicBezTo>
                    <a:pt x="15" y="22"/>
                    <a:pt x="20" y="23"/>
                    <a:pt x="26" y="23"/>
                  </a:cubicBezTo>
                  <a:cubicBezTo>
                    <a:pt x="36" y="23"/>
                    <a:pt x="48" y="19"/>
                    <a:pt x="57" y="12"/>
                  </a:cubicBezTo>
                  <a:cubicBezTo>
                    <a:pt x="67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29"/>
            <p:cNvSpPr/>
            <p:nvPr/>
          </p:nvSpPr>
          <p:spPr>
            <a:xfrm>
              <a:off x="5234275" y="1350050"/>
              <a:ext cx="8350" cy="2200"/>
            </a:xfrm>
            <a:custGeom>
              <a:avLst/>
              <a:gdLst/>
              <a:ahLst/>
              <a:cxnLst/>
              <a:rect l="l" t="t" r="r" b="b"/>
              <a:pathLst>
                <a:path w="334" h="88" extrusionOk="0">
                  <a:moveTo>
                    <a:pt x="294" y="1"/>
                  </a:moveTo>
                  <a:cubicBezTo>
                    <a:pt x="226" y="1"/>
                    <a:pt x="75" y="33"/>
                    <a:pt x="33" y="63"/>
                  </a:cubicBezTo>
                  <a:cubicBezTo>
                    <a:pt x="18" y="73"/>
                    <a:pt x="1" y="84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18" y="88"/>
                    <a:pt x="89" y="71"/>
                    <a:pt x="178" y="49"/>
                  </a:cubicBezTo>
                  <a:cubicBezTo>
                    <a:pt x="286" y="22"/>
                    <a:pt x="334" y="4"/>
                    <a:pt x="303" y="1"/>
                  </a:cubicBezTo>
                  <a:cubicBezTo>
                    <a:pt x="300" y="1"/>
                    <a:pt x="297" y="1"/>
                    <a:pt x="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29"/>
            <p:cNvSpPr/>
            <p:nvPr/>
          </p:nvSpPr>
          <p:spPr>
            <a:xfrm>
              <a:off x="5245225" y="1347950"/>
              <a:ext cx="1925" cy="725"/>
            </a:xfrm>
            <a:custGeom>
              <a:avLst/>
              <a:gdLst/>
              <a:ahLst/>
              <a:cxnLst/>
              <a:rect l="l" t="t" r="r" b="b"/>
              <a:pathLst>
                <a:path w="77" h="29" extrusionOk="0">
                  <a:moveTo>
                    <a:pt x="46" y="0"/>
                  </a:moveTo>
                  <a:cubicBezTo>
                    <a:pt x="42" y="0"/>
                    <a:pt x="37" y="1"/>
                    <a:pt x="32" y="1"/>
                  </a:cubicBezTo>
                  <a:cubicBezTo>
                    <a:pt x="14" y="8"/>
                    <a:pt x="0" y="15"/>
                    <a:pt x="0" y="19"/>
                  </a:cubicBezTo>
                  <a:cubicBezTo>
                    <a:pt x="0" y="22"/>
                    <a:pt x="17" y="26"/>
                    <a:pt x="42" y="29"/>
                  </a:cubicBezTo>
                  <a:cubicBezTo>
                    <a:pt x="62" y="29"/>
                    <a:pt x="77" y="22"/>
                    <a:pt x="73" y="11"/>
                  </a:cubicBezTo>
                  <a:cubicBezTo>
                    <a:pt x="71" y="4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29"/>
            <p:cNvSpPr/>
            <p:nvPr/>
          </p:nvSpPr>
          <p:spPr>
            <a:xfrm>
              <a:off x="5268625" y="1334000"/>
              <a:ext cx="1575" cy="575"/>
            </a:xfrm>
            <a:custGeom>
              <a:avLst/>
              <a:gdLst/>
              <a:ahLst/>
              <a:cxnLst/>
              <a:rect l="l" t="t" r="r" b="b"/>
              <a:pathLst>
                <a:path w="63" h="23" extrusionOk="0">
                  <a:moveTo>
                    <a:pt x="55" y="1"/>
                  </a:moveTo>
                  <a:cubicBezTo>
                    <a:pt x="51" y="1"/>
                    <a:pt x="44" y="2"/>
                    <a:pt x="36" y="4"/>
                  </a:cubicBezTo>
                  <a:cubicBezTo>
                    <a:pt x="12" y="11"/>
                    <a:pt x="1" y="18"/>
                    <a:pt x="12" y="22"/>
                  </a:cubicBezTo>
                  <a:cubicBezTo>
                    <a:pt x="13" y="22"/>
                    <a:pt x="16" y="23"/>
                    <a:pt x="19" y="23"/>
                  </a:cubicBezTo>
                  <a:cubicBezTo>
                    <a:pt x="28" y="23"/>
                    <a:pt x="43" y="19"/>
                    <a:pt x="53" y="11"/>
                  </a:cubicBezTo>
                  <a:cubicBezTo>
                    <a:pt x="62" y="4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29"/>
            <p:cNvSpPr/>
            <p:nvPr/>
          </p:nvSpPr>
          <p:spPr>
            <a:xfrm>
              <a:off x="5271175" y="1333200"/>
              <a:ext cx="2700" cy="675"/>
            </a:xfrm>
            <a:custGeom>
              <a:avLst/>
              <a:gdLst/>
              <a:ahLst/>
              <a:cxnLst/>
              <a:rect l="l" t="t" r="r" b="b"/>
              <a:pathLst>
                <a:path w="108" h="27" extrusionOk="0">
                  <a:moveTo>
                    <a:pt x="100" y="0"/>
                  </a:moveTo>
                  <a:cubicBezTo>
                    <a:pt x="92" y="0"/>
                    <a:pt x="76" y="3"/>
                    <a:pt x="55" y="9"/>
                  </a:cubicBezTo>
                  <a:cubicBezTo>
                    <a:pt x="19" y="17"/>
                    <a:pt x="1" y="27"/>
                    <a:pt x="13" y="27"/>
                  </a:cubicBezTo>
                  <a:cubicBezTo>
                    <a:pt x="15" y="27"/>
                    <a:pt x="17" y="27"/>
                    <a:pt x="20" y="26"/>
                  </a:cubicBezTo>
                  <a:cubicBezTo>
                    <a:pt x="41" y="26"/>
                    <a:pt x="79" y="19"/>
                    <a:pt x="97" y="9"/>
                  </a:cubicBezTo>
                  <a:cubicBezTo>
                    <a:pt x="107" y="3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29"/>
            <p:cNvSpPr/>
            <p:nvPr/>
          </p:nvSpPr>
          <p:spPr>
            <a:xfrm>
              <a:off x="5283125" y="1325300"/>
              <a:ext cx="2800" cy="750"/>
            </a:xfrm>
            <a:custGeom>
              <a:avLst/>
              <a:gdLst/>
              <a:ahLst/>
              <a:cxnLst/>
              <a:rect l="l" t="t" r="r" b="b"/>
              <a:pathLst>
                <a:path w="112" h="30" extrusionOk="0">
                  <a:moveTo>
                    <a:pt x="104" y="1"/>
                  </a:moveTo>
                  <a:cubicBezTo>
                    <a:pt x="96" y="1"/>
                    <a:pt x="80" y="4"/>
                    <a:pt x="59" y="9"/>
                  </a:cubicBezTo>
                  <a:cubicBezTo>
                    <a:pt x="18" y="19"/>
                    <a:pt x="0" y="30"/>
                    <a:pt x="21" y="30"/>
                  </a:cubicBezTo>
                  <a:cubicBezTo>
                    <a:pt x="45" y="30"/>
                    <a:pt x="80" y="19"/>
                    <a:pt x="101" y="9"/>
                  </a:cubicBezTo>
                  <a:cubicBezTo>
                    <a:pt x="111" y="4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29"/>
            <p:cNvSpPr/>
            <p:nvPr/>
          </p:nvSpPr>
          <p:spPr>
            <a:xfrm>
              <a:off x="5284875" y="1329900"/>
              <a:ext cx="1625" cy="600"/>
            </a:xfrm>
            <a:custGeom>
              <a:avLst/>
              <a:gdLst/>
              <a:ahLst/>
              <a:cxnLst/>
              <a:rect l="l" t="t" r="r" b="b"/>
              <a:pathLst>
                <a:path w="65" h="24" extrusionOk="0">
                  <a:moveTo>
                    <a:pt x="51" y="0"/>
                  </a:moveTo>
                  <a:cubicBezTo>
                    <a:pt x="47" y="0"/>
                    <a:pt x="41" y="1"/>
                    <a:pt x="34" y="2"/>
                  </a:cubicBezTo>
                  <a:cubicBezTo>
                    <a:pt x="10" y="8"/>
                    <a:pt x="0" y="16"/>
                    <a:pt x="7" y="22"/>
                  </a:cubicBezTo>
                  <a:cubicBezTo>
                    <a:pt x="9" y="23"/>
                    <a:pt x="13" y="24"/>
                    <a:pt x="16" y="24"/>
                  </a:cubicBezTo>
                  <a:cubicBezTo>
                    <a:pt x="27" y="24"/>
                    <a:pt x="41" y="20"/>
                    <a:pt x="52" y="12"/>
                  </a:cubicBezTo>
                  <a:cubicBezTo>
                    <a:pt x="65" y="4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29"/>
            <p:cNvSpPr/>
            <p:nvPr/>
          </p:nvSpPr>
          <p:spPr>
            <a:xfrm>
              <a:off x="5288250" y="1329125"/>
              <a:ext cx="1325" cy="1100"/>
            </a:xfrm>
            <a:custGeom>
              <a:avLst/>
              <a:gdLst/>
              <a:ahLst/>
              <a:cxnLst/>
              <a:rect l="l" t="t" r="r" b="b"/>
              <a:pathLst>
                <a:path w="53" h="44" extrusionOk="0">
                  <a:moveTo>
                    <a:pt x="29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7" y="5"/>
                    <a:pt x="0" y="15"/>
                    <a:pt x="3" y="29"/>
                  </a:cubicBezTo>
                  <a:cubicBezTo>
                    <a:pt x="7" y="39"/>
                    <a:pt x="21" y="43"/>
                    <a:pt x="35" y="43"/>
                  </a:cubicBezTo>
                  <a:cubicBezTo>
                    <a:pt x="45" y="39"/>
                    <a:pt x="53" y="26"/>
                    <a:pt x="48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29"/>
            <p:cNvSpPr/>
            <p:nvPr/>
          </p:nvSpPr>
          <p:spPr>
            <a:xfrm>
              <a:off x="5293100" y="1329025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22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0" y="6"/>
                    <a:pt x="4" y="12"/>
                    <a:pt x="14" y="22"/>
                  </a:cubicBezTo>
                  <a:cubicBezTo>
                    <a:pt x="21" y="29"/>
                    <a:pt x="34" y="32"/>
                    <a:pt x="47" y="32"/>
                  </a:cubicBezTo>
                  <a:cubicBezTo>
                    <a:pt x="55" y="32"/>
                    <a:pt x="63" y="31"/>
                    <a:pt x="70" y="30"/>
                  </a:cubicBezTo>
                  <a:cubicBezTo>
                    <a:pt x="104" y="19"/>
                    <a:pt x="104" y="16"/>
                    <a:pt x="70" y="9"/>
                  </a:cubicBezTo>
                  <a:cubicBezTo>
                    <a:pt x="52" y="4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29"/>
            <p:cNvSpPr/>
            <p:nvPr/>
          </p:nvSpPr>
          <p:spPr>
            <a:xfrm>
              <a:off x="5294125" y="1325400"/>
              <a:ext cx="3500" cy="700"/>
            </a:xfrm>
            <a:custGeom>
              <a:avLst/>
              <a:gdLst/>
              <a:ahLst/>
              <a:cxnLst/>
              <a:rect l="l" t="t" r="r" b="b"/>
              <a:pathLst>
                <a:path w="140" h="28" extrusionOk="0">
                  <a:moveTo>
                    <a:pt x="60" y="1"/>
                  </a:moveTo>
                  <a:cubicBezTo>
                    <a:pt x="49" y="1"/>
                    <a:pt x="38" y="2"/>
                    <a:pt x="29" y="5"/>
                  </a:cubicBezTo>
                  <a:cubicBezTo>
                    <a:pt x="1" y="12"/>
                    <a:pt x="1" y="15"/>
                    <a:pt x="36" y="22"/>
                  </a:cubicBezTo>
                  <a:cubicBezTo>
                    <a:pt x="48" y="26"/>
                    <a:pt x="66" y="28"/>
                    <a:pt x="82" y="28"/>
                  </a:cubicBezTo>
                  <a:cubicBezTo>
                    <a:pt x="92" y="28"/>
                    <a:pt x="102" y="27"/>
                    <a:pt x="109" y="26"/>
                  </a:cubicBezTo>
                  <a:cubicBezTo>
                    <a:pt x="140" y="18"/>
                    <a:pt x="140" y="15"/>
                    <a:pt x="101" y="5"/>
                  </a:cubicBezTo>
                  <a:cubicBezTo>
                    <a:pt x="90" y="3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29"/>
            <p:cNvSpPr/>
            <p:nvPr/>
          </p:nvSpPr>
          <p:spPr>
            <a:xfrm>
              <a:off x="5294925" y="1322925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76" y="0"/>
                  </a:moveTo>
                  <a:cubicBezTo>
                    <a:pt x="69" y="0"/>
                    <a:pt x="57" y="2"/>
                    <a:pt x="42" y="7"/>
                  </a:cubicBezTo>
                  <a:cubicBezTo>
                    <a:pt x="15" y="13"/>
                    <a:pt x="0" y="27"/>
                    <a:pt x="10" y="34"/>
                  </a:cubicBezTo>
                  <a:cubicBezTo>
                    <a:pt x="15" y="39"/>
                    <a:pt x="22" y="41"/>
                    <a:pt x="30" y="41"/>
                  </a:cubicBezTo>
                  <a:cubicBezTo>
                    <a:pt x="41" y="41"/>
                    <a:pt x="53" y="37"/>
                    <a:pt x="63" y="31"/>
                  </a:cubicBezTo>
                  <a:cubicBezTo>
                    <a:pt x="90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29"/>
            <p:cNvSpPr/>
            <p:nvPr/>
          </p:nvSpPr>
          <p:spPr>
            <a:xfrm>
              <a:off x="5297775" y="1324550"/>
              <a:ext cx="2375" cy="1075"/>
            </a:xfrm>
            <a:custGeom>
              <a:avLst/>
              <a:gdLst/>
              <a:ahLst/>
              <a:cxnLst/>
              <a:rect l="l" t="t" r="r" b="b"/>
              <a:pathLst>
                <a:path w="95" h="43" extrusionOk="0">
                  <a:moveTo>
                    <a:pt x="67" y="1"/>
                  </a:moveTo>
                  <a:cubicBezTo>
                    <a:pt x="60" y="1"/>
                    <a:pt x="51" y="2"/>
                    <a:pt x="42" y="4"/>
                  </a:cubicBezTo>
                  <a:cubicBezTo>
                    <a:pt x="15" y="7"/>
                    <a:pt x="0" y="18"/>
                    <a:pt x="0" y="32"/>
                  </a:cubicBezTo>
                  <a:cubicBezTo>
                    <a:pt x="3" y="39"/>
                    <a:pt x="14" y="42"/>
                    <a:pt x="29" y="42"/>
                  </a:cubicBezTo>
                  <a:cubicBezTo>
                    <a:pt x="36" y="42"/>
                    <a:pt x="44" y="41"/>
                    <a:pt x="53" y="39"/>
                  </a:cubicBezTo>
                  <a:cubicBezTo>
                    <a:pt x="77" y="32"/>
                    <a:pt x="95" y="18"/>
                    <a:pt x="95" y="11"/>
                  </a:cubicBezTo>
                  <a:cubicBezTo>
                    <a:pt x="92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29"/>
            <p:cNvSpPr/>
            <p:nvPr/>
          </p:nvSpPr>
          <p:spPr>
            <a:xfrm>
              <a:off x="5298475" y="1322775"/>
              <a:ext cx="4875" cy="2550"/>
            </a:xfrm>
            <a:custGeom>
              <a:avLst/>
              <a:gdLst/>
              <a:ahLst/>
              <a:cxnLst/>
              <a:rect l="l" t="t" r="r" b="b"/>
              <a:pathLst>
                <a:path w="195" h="102" extrusionOk="0">
                  <a:moveTo>
                    <a:pt x="101" y="1"/>
                  </a:moveTo>
                  <a:cubicBezTo>
                    <a:pt x="92" y="1"/>
                    <a:pt x="81" y="1"/>
                    <a:pt x="70" y="2"/>
                  </a:cubicBezTo>
                  <a:cubicBezTo>
                    <a:pt x="22" y="9"/>
                    <a:pt x="1" y="16"/>
                    <a:pt x="11" y="27"/>
                  </a:cubicBezTo>
                  <a:cubicBezTo>
                    <a:pt x="19" y="32"/>
                    <a:pt x="34" y="35"/>
                    <a:pt x="48" y="35"/>
                  </a:cubicBezTo>
                  <a:cubicBezTo>
                    <a:pt x="53" y="35"/>
                    <a:pt x="59" y="34"/>
                    <a:pt x="63" y="33"/>
                  </a:cubicBezTo>
                  <a:cubicBezTo>
                    <a:pt x="65" y="33"/>
                    <a:pt x="67" y="33"/>
                    <a:pt x="70" y="33"/>
                  </a:cubicBezTo>
                  <a:cubicBezTo>
                    <a:pt x="88" y="33"/>
                    <a:pt x="102" y="46"/>
                    <a:pt x="108" y="64"/>
                  </a:cubicBezTo>
                  <a:cubicBezTo>
                    <a:pt x="115" y="89"/>
                    <a:pt x="123" y="101"/>
                    <a:pt x="132" y="101"/>
                  </a:cubicBezTo>
                  <a:cubicBezTo>
                    <a:pt x="142" y="101"/>
                    <a:pt x="153" y="89"/>
                    <a:pt x="167" y="64"/>
                  </a:cubicBezTo>
                  <a:cubicBezTo>
                    <a:pt x="194" y="22"/>
                    <a:pt x="171" y="1"/>
                    <a:pt x="1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29"/>
            <p:cNvSpPr/>
            <p:nvPr/>
          </p:nvSpPr>
          <p:spPr>
            <a:xfrm>
              <a:off x="5309575" y="1325400"/>
              <a:ext cx="3500" cy="900"/>
            </a:xfrm>
            <a:custGeom>
              <a:avLst/>
              <a:gdLst/>
              <a:ahLst/>
              <a:cxnLst/>
              <a:rect l="l" t="t" r="r" b="b"/>
              <a:pathLst>
                <a:path w="140" h="36" extrusionOk="0">
                  <a:moveTo>
                    <a:pt x="115" y="0"/>
                  </a:moveTo>
                  <a:cubicBezTo>
                    <a:pt x="101" y="0"/>
                    <a:pt x="84" y="3"/>
                    <a:pt x="66" y="8"/>
                  </a:cubicBezTo>
                  <a:cubicBezTo>
                    <a:pt x="28" y="18"/>
                    <a:pt x="1" y="29"/>
                    <a:pt x="1" y="33"/>
                  </a:cubicBezTo>
                  <a:cubicBezTo>
                    <a:pt x="1" y="34"/>
                    <a:pt x="9" y="35"/>
                    <a:pt x="23" y="35"/>
                  </a:cubicBezTo>
                  <a:cubicBezTo>
                    <a:pt x="36" y="35"/>
                    <a:pt x="55" y="34"/>
                    <a:pt x="74" y="33"/>
                  </a:cubicBezTo>
                  <a:cubicBezTo>
                    <a:pt x="111" y="26"/>
                    <a:pt x="140" y="15"/>
                    <a:pt x="140" y="8"/>
                  </a:cubicBezTo>
                  <a:cubicBezTo>
                    <a:pt x="138" y="3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29"/>
            <p:cNvSpPr/>
            <p:nvPr/>
          </p:nvSpPr>
          <p:spPr>
            <a:xfrm>
              <a:off x="5313300" y="1327825"/>
              <a:ext cx="10975" cy="1800"/>
            </a:xfrm>
            <a:custGeom>
              <a:avLst/>
              <a:gdLst/>
              <a:ahLst/>
              <a:cxnLst/>
              <a:rect l="l" t="t" r="r" b="b"/>
              <a:pathLst>
                <a:path w="439" h="72" extrusionOk="0">
                  <a:moveTo>
                    <a:pt x="420" y="0"/>
                  </a:moveTo>
                  <a:cubicBezTo>
                    <a:pt x="402" y="0"/>
                    <a:pt x="366" y="5"/>
                    <a:pt x="306" y="15"/>
                  </a:cubicBezTo>
                  <a:cubicBezTo>
                    <a:pt x="220" y="29"/>
                    <a:pt x="116" y="40"/>
                    <a:pt x="74" y="40"/>
                  </a:cubicBezTo>
                  <a:cubicBezTo>
                    <a:pt x="4" y="40"/>
                    <a:pt x="1" y="40"/>
                    <a:pt x="42" y="60"/>
                  </a:cubicBezTo>
                  <a:cubicBezTo>
                    <a:pt x="56" y="67"/>
                    <a:pt x="79" y="71"/>
                    <a:pt x="107" y="71"/>
                  </a:cubicBezTo>
                  <a:cubicBezTo>
                    <a:pt x="135" y="71"/>
                    <a:pt x="168" y="67"/>
                    <a:pt x="202" y="60"/>
                  </a:cubicBezTo>
                  <a:cubicBezTo>
                    <a:pt x="254" y="49"/>
                    <a:pt x="306" y="42"/>
                    <a:pt x="330" y="42"/>
                  </a:cubicBezTo>
                  <a:cubicBezTo>
                    <a:pt x="335" y="42"/>
                    <a:pt x="339" y="42"/>
                    <a:pt x="341" y="43"/>
                  </a:cubicBezTo>
                  <a:cubicBezTo>
                    <a:pt x="343" y="43"/>
                    <a:pt x="346" y="44"/>
                    <a:pt x="348" y="44"/>
                  </a:cubicBezTo>
                  <a:cubicBezTo>
                    <a:pt x="366" y="44"/>
                    <a:pt x="393" y="34"/>
                    <a:pt x="417" y="19"/>
                  </a:cubicBezTo>
                  <a:cubicBezTo>
                    <a:pt x="435" y="6"/>
                    <a:pt x="438" y="0"/>
                    <a:pt x="4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29"/>
            <p:cNvSpPr/>
            <p:nvPr/>
          </p:nvSpPr>
          <p:spPr>
            <a:xfrm>
              <a:off x="5313375" y="13263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4" y="1"/>
                    <a:pt x="36" y="4"/>
                  </a:cubicBezTo>
                  <a:cubicBezTo>
                    <a:pt x="12" y="8"/>
                    <a:pt x="1" y="14"/>
                    <a:pt x="12" y="21"/>
                  </a:cubicBezTo>
                  <a:cubicBezTo>
                    <a:pt x="13" y="22"/>
                    <a:pt x="16" y="22"/>
                    <a:pt x="19" y="22"/>
                  </a:cubicBezTo>
                  <a:cubicBezTo>
                    <a:pt x="28" y="22"/>
                    <a:pt x="43" y="18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29"/>
            <p:cNvSpPr/>
            <p:nvPr/>
          </p:nvSpPr>
          <p:spPr>
            <a:xfrm>
              <a:off x="5325700" y="1326575"/>
              <a:ext cx="3300" cy="1450"/>
            </a:xfrm>
            <a:custGeom>
              <a:avLst/>
              <a:gdLst/>
              <a:ahLst/>
              <a:cxnLst/>
              <a:rect l="l" t="t" r="r" b="b"/>
              <a:pathLst>
                <a:path w="132" h="58" extrusionOk="0">
                  <a:moveTo>
                    <a:pt x="121" y="0"/>
                  </a:moveTo>
                  <a:cubicBezTo>
                    <a:pt x="113" y="0"/>
                    <a:pt x="97" y="4"/>
                    <a:pt x="70" y="10"/>
                  </a:cubicBezTo>
                  <a:cubicBezTo>
                    <a:pt x="33" y="20"/>
                    <a:pt x="1" y="34"/>
                    <a:pt x="4" y="45"/>
                  </a:cubicBezTo>
                  <a:cubicBezTo>
                    <a:pt x="7" y="53"/>
                    <a:pt x="14" y="58"/>
                    <a:pt x="24" y="58"/>
                  </a:cubicBezTo>
                  <a:cubicBezTo>
                    <a:pt x="43" y="58"/>
                    <a:pt x="72" y="44"/>
                    <a:pt x="105" y="20"/>
                  </a:cubicBezTo>
                  <a:cubicBezTo>
                    <a:pt x="125" y="6"/>
                    <a:pt x="131" y="0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29"/>
            <p:cNvSpPr/>
            <p:nvPr/>
          </p:nvSpPr>
          <p:spPr>
            <a:xfrm>
              <a:off x="5330675" y="1317850"/>
              <a:ext cx="1300" cy="1025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1"/>
                    <a:pt x="0" y="16"/>
                    <a:pt x="3" y="26"/>
                  </a:cubicBezTo>
                  <a:cubicBezTo>
                    <a:pt x="6" y="35"/>
                    <a:pt x="16" y="41"/>
                    <a:pt x="25" y="41"/>
                  </a:cubicBezTo>
                  <a:cubicBezTo>
                    <a:pt x="27" y="41"/>
                    <a:pt x="29" y="40"/>
                    <a:pt x="31" y="40"/>
                  </a:cubicBezTo>
                  <a:cubicBezTo>
                    <a:pt x="45" y="36"/>
                    <a:pt x="52" y="26"/>
                    <a:pt x="48" y="16"/>
                  </a:cubicBezTo>
                  <a:cubicBezTo>
                    <a:pt x="46" y="5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29"/>
            <p:cNvSpPr/>
            <p:nvPr/>
          </p:nvSpPr>
          <p:spPr>
            <a:xfrm>
              <a:off x="5333150" y="1321850"/>
              <a:ext cx="6725" cy="2750"/>
            </a:xfrm>
            <a:custGeom>
              <a:avLst/>
              <a:gdLst/>
              <a:ahLst/>
              <a:cxnLst/>
              <a:rect l="l" t="t" r="r" b="b"/>
              <a:pathLst>
                <a:path w="269" h="110" extrusionOk="0">
                  <a:moveTo>
                    <a:pt x="190" y="0"/>
                  </a:moveTo>
                  <a:cubicBezTo>
                    <a:pt x="170" y="0"/>
                    <a:pt x="152" y="10"/>
                    <a:pt x="123" y="35"/>
                  </a:cubicBezTo>
                  <a:cubicBezTo>
                    <a:pt x="95" y="60"/>
                    <a:pt x="57" y="85"/>
                    <a:pt x="36" y="88"/>
                  </a:cubicBezTo>
                  <a:cubicBezTo>
                    <a:pt x="18" y="95"/>
                    <a:pt x="1" y="101"/>
                    <a:pt x="5" y="109"/>
                  </a:cubicBezTo>
                  <a:cubicBezTo>
                    <a:pt x="5" y="109"/>
                    <a:pt x="6" y="110"/>
                    <a:pt x="9" y="110"/>
                  </a:cubicBezTo>
                  <a:cubicBezTo>
                    <a:pt x="19" y="110"/>
                    <a:pt x="55" y="103"/>
                    <a:pt x="95" y="91"/>
                  </a:cubicBezTo>
                  <a:cubicBezTo>
                    <a:pt x="143" y="74"/>
                    <a:pt x="175" y="56"/>
                    <a:pt x="164" y="50"/>
                  </a:cubicBezTo>
                  <a:cubicBezTo>
                    <a:pt x="157" y="43"/>
                    <a:pt x="164" y="32"/>
                    <a:pt x="185" y="29"/>
                  </a:cubicBezTo>
                  <a:cubicBezTo>
                    <a:pt x="189" y="27"/>
                    <a:pt x="193" y="27"/>
                    <a:pt x="197" y="27"/>
                  </a:cubicBezTo>
                  <a:cubicBezTo>
                    <a:pt x="210" y="27"/>
                    <a:pt x="217" y="36"/>
                    <a:pt x="217" y="53"/>
                  </a:cubicBezTo>
                  <a:cubicBezTo>
                    <a:pt x="214" y="68"/>
                    <a:pt x="221" y="81"/>
                    <a:pt x="233" y="81"/>
                  </a:cubicBezTo>
                  <a:cubicBezTo>
                    <a:pt x="234" y="81"/>
                    <a:pt x="236" y="81"/>
                    <a:pt x="237" y="80"/>
                  </a:cubicBezTo>
                  <a:cubicBezTo>
                    <a:pt x="251" y="77"/>
                    <a:pt x="255" y="67"/>
                    <a:pt x="244" y="56"/>
                  </a:cubicBezTo>
                  <a:cubicBezTo>
                    <a:pt x="234" y="50"/>
                    <a:pt x="237" y="35"/>
                    <a:pt x="251" y="32"/>
                  </a:cubicBezTo>
                  <a:cubicBezTo>
                    <a:pt x="268" y="29"/>
                    <a:pt x="255" y="18"/>
                    <a:pt x="227" y="8"/>
                  </a:cubicBezTo>
                  <a:cubicBezTo>
                    <a:pt x="212" y="3"/>
                    <a:pt x="201" y="0"/>
                    <a:pt x="1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29"/>
            <p:cNvSpPr/>
            <p:nvPr/>
          </p:nvSpPr>
          <p:spPr>
            <a:xfrm>
              <a:off x="5334125" y="1326950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8" y="0"/>
                    <a:pt x="42" y="1"/>
                    <a:pt x="35" y="1"/>
                  </a:cubicBezTo>
                  <a:cubicBezTo>
                    <a:pt x="11" y="9"/>
                    <a:pt x="0" y="15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29"/>
            <p:cNvSpPr/>
            <p:nvPr/>
          </p:nvSpPr>
          <p:spPr>
            <a:xfrm>
              <a:off x="5332550" y="1317250"/>
              <a:ext cx="2300" cy="1250"/>
            </a:xfrm>
            <a:custGeom>
              <a:avLst/>
              <a:gdLst/>
              <a:ahLst/>
              <a:cxnLst/>
              <a:rect l="l" t="t" r="r" b="b"/>
              <a:pathLst>
                <a:path w="92" h="50" extrusionOk="0">
                  <a:moveTo>
                    <a:pt x="37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1" y="8"/>
                    <a:pt x="32" y="50"/>
                    <a:pt x="71" y="50"/>
                  </a:cubicBezTo>
                  <a:cubicBezTo>
                    <a:pt x="87" y="50"/>
                    <a:pt x="92" y="40"/>
                    <a:pt x="77" y="25"/>
                  </a:cubicBezTo>
                  <a:cubicBezTo>
                    <a:pt x="65" y="10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29"/>
            <p:cNvSpPr/>
            <p:nvPr/>
          </p:nvSpPr>
          <p:spPr>
            <a:xfrm>
              <a:off x="5334400" y="131995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3" y="1"/>
                  </a:moveTo>
                  <a:cubicBezTo>
                    <a:pt x="49" y="1"/>
                    <a:pt x="42" y="2"/>
                    <a:pt x="34" y="4"/>
                  </a:cubicBezTo>
                  <a:cubicBezTo>
                    <a:pt x="10" y="7"/>
                    <a:pt x="0" y="18"/>
                    <a:pt x="7" y="22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20"/>
                    <a:pt x="52" y="15"/>
                  </a:cubicBezTo>
                  <a:cubicBezTo>
                    <a:pt x="61" y="5"/>
                    <a:pt x="61" y="1"/>
                    <a:pt x="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29"/>
            <p:cNvSpPr/>
            <p:nvPr/>
          </p:nvSpPr>
          <p:spPr>
            <a:xfrm>
              <a:off x="5335750" y="1317750"/>
              <a:ext cx="2900" cy="1400"/>
            </a:xfrm>
            <a:custGeom>
              <a:avLst/>
              <a:gdLst/>
              <a:ahLst/>
              <a:cxnLst/>
              <a:rect l="l" t="t" r="r" b="b"/>
              <a:pathLst>
                <a:path w="116" h="56" extrusionOk="0">
                  <a:moveTo>
                    <a:pt x="95" y="1"/>
                  </a:moveTo>
                  <a:cubicBezTo>
                    <a:pt x="89" y="1"/>
                    <a:pt x="80" y="2"/>
                    <a:pt x="68" y="5"/>
                  </a:cubicBezTo>
                  <a:cubicBezTo>
                    <a:pt x="43" y="12"/>
                    <a:pt x="19" y="23"/>
                    <a:pt x="12" y="33"/>
                  </a:cubicBezTo>
                  <a:cubicBezTo>
                    <a:pt x="2" y="48"/>
                    <a:pt x="0" y="55"/>
                    <a:pt x="7" y="55"/>
                  </a:cubicBezTo>
                  <a:cubicBezTo>
                    <a:pt x="14" y="55"/>
                    <a:pt x="27" y="50"/>
                    <a:pt x="50" y="40"/>
                  </a:cubicBezTo>
                  <a:cubicBezTo>
                    <a:pt x="99" y="18"/>
                    <a:pt x="116" y="1"/>
                    <a:pt x="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29"/>
            <p:cNvSpPr/>
            <p:nvPr/>
          </p:nvSpPr>
          <p:spPr>
            <a:xfrm>
              <a:off x="5337850" y="1316050"/>
              <a:ext cx="8025" cy="4250"/>
            </a:xfrm>
            <a:custGeom>
              <a:avLst/>
              <a:gdLst/>
              <a:ahLst/>
              <a:cxnLst/>
              <a:rect l="l" t="t" r="r" b="b"/>
              <a:pathLst>
                <a:path w="321" h="170" extrusionOk="0">
                  <a:moveTo>
                    <a:pt x="282" y="0"/>
                  </a:moveTo>
                  <a:cubicBezTo>
                    <a:pt x="255" y="0"/>
                    <a:pt x="211" y="21"/>
                    <a:pt x="143" y="63"/>
                  </a:cubicBezTo>
                  <a:cubicBezTo>
                    <a:pt x="102" y="88"/>
                    <a:pt x="67" y="105"/>
                    <a:pt x="58" y="105"/>
                  </a:cubicBezTo>
                  <a:cubicBezTo>
                    <a:pt x="57" y="105"/>
                    <a:pt x="56" y="105"/>
                    <a:pt x="56" y="104"/>
                  </a:cubicBezTo>
                  <a:cubicBezTo>
                    <a:pt x="56" y="103"/>
                    <a:pt x="55" y="102"/>
                    <a:pt x="54" y="102"/>
                  </a:cubicBezTo>
                  <a:cubicBezTo>
                    <a:pt x="49" y="102"/>
                    <a:pt x="39" y="109"/>
                    <a:pt x="29" y="125"/>
                  </a:cubicBezTo>
                  <a:cubicBezTo>
                    <a:pt x="7" y="151"/>
                    <a:pt x="0" y="169"/>
                    <a:pt x="7" y="169"/>
                  </a:cubicBezTo>
                  <a:cubicBezTo>
                    <a:pt x="10" y="169"/>
                    <a:pt x="16" y="165"/>
                    <a:pt x="25" y="157"/>
                  </a:cubicBezTo>
                  <a:cubicBezTo>
                    <a:pt x="29" y="152"/>
                    <a:pt x="34" y="150"/>
                    <a:pt x="38" y="150"/>
                  </a:cubicBezTo>
                  <a:cubicBezTo>
                    <a:pt x="43" y="150"/>
                    <a:pt x="47" y="154"/>
                    <a:pt x="49" y="160"/>
                  </a:cubicBezTo>
                  <a:cubicBezTo>
                    <a:pt x="51" y="165"/>
                    <a:pt x="59" y="168"/>
                    <a:pt x="71" y="168"/>
                  </a:cubicBezTo>
                  <a:cubicBezTo>
                    <a:pt x="85" y="168"/>
                    <a:pt x="104" y="164"/>
                    <a:pt x="122" y="157"/>
                  </a:cubicBezTo>
                  <a:cubicBezTo>
                    <a:pt x="157" y="146"/>
                    <a:pt x="184" y="129"/>
                    <a:pt x="184" y="122"/>
                  </a:cubicBezTo>
                  <a:cubicBezTo>
                    <a:pt x="181" y="115"/>
                    <a:pt x="184" y="108"/>
                    <a:pt x="198" y="108"/>
                  </a:cubicBezTo>
                  <a:cubicBezTo>
                    <a:pt x="243" y="104"/>
                    <a:pt x="320" y="46"/>
                    <a:pt x="313" y="21"/>
                  </a:cubicBezTo>
                  <a:cubicBezTo>
                    <a:pt x="308" y="7"/>
                    <a:pt x="298" y="0"/>
                    <a:pt x="2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29"/>
            <p:cNvSpPr/>
            <p:nvPr/>
          </p:nvSpPr>
          <p:spPr>
            <a:xfrm>
              <a:off x="5346575" y="1326200"/>
              <a:ext cx="9000" cy="3700"/>
            </a:xfrm>
            <a:custGeom>
              <a:avLst/>
              <a:gdLst/>
              <a:ahLst/>
              <a:cxnLst/>
              <a:rect l="l" t="t" r="r" b="b"/>
              <a:pathLst>
                <a:path w="360" h="148" extrusionOk="0">
                  <a:moveTo>
                    <a:pt x="261" y="1"/>
                  </a:moveTo>
                  <a:cubicBezTo>
                    <a:pt x="234" y="1"/>
                    <a:pt x="195" y="18"/>
                    <a:pt x="113" y="56"/>
                  </a:cubicBezTo>
                  <a:cubicBezTo>
                    <a:pt x="31" y="95"/>
                    <a:pt x="0" y="118"/>
                    <a:pt x="21" y="118"/>
                  </a:cubicBezTo>
                  <a:cubicBezTo>
                    <a:pt x="33" y="118"/>
                    <a:pt x="65" y="109"/>
                    <a:pt x="117" y="90"/>
                  </a:cubicBezTo>
                  <a:cubicBezTo>
                    <a:pt x="155" y="77"/>
                    <a:pt x="179" y="70"/>
                    <a:pt x="188" y="70"/>
                  </a:cubicBezTo>
                  <a:cubicBezTo>
                    <a:pt x="196" y="70"/>
                    <a:pt x="195" y="75"/>
                    <a:pt x="186" y="84"/>
                  </a:cubicBezTo>
                  <a:cubicBezTo>
                    <a:pt x="151" y="112"/>
                    <a:pt x="152" y="137"/>
                    <a:pt x="176" y="137"/>
                  </a:cubicBezTo>
                  <a:cubicBezTo>
                    <a:pt x="184" y="137"/>
                    <a:pt x="196" y="134"/>
                    <a:pt x="210" y="125"/>
                  </a:cubicBezTo>
                  <a:cubicBezTo>
                    <a:pt x="224" y="117"/>
                    <a:pt x="235" y="112"/>
                    <a:pt x="241" y="112"/>
                  </a:cubicBezTo>
                  <a:cubicBezTo>
                    <a:pt x="247" y="112"/>
                    <a:pt x="248" y="117"/>
                    <a:pt x="245" y="125"/>
                  </a:cubicBezTo>
                  <a:cubicBezTo>
                    <a:pt x="242" y="140"/>
                    <a:pt x="246" y="147"/>
                    <a:pt x="256" y="147"/>
                  </a:cubicBezTo>
                  <a:cubicBezTo>
                    <a:pt x="258" y="147"/>
                    <a:pt x="260" y="147"/>
                    <a:pt x="262" y="146"/>
                  </a:cubicBezTo>
                  <a:cubicBezTo>
                    <a:pt x="272" y="143"/>
                    <a:pt x="280" y="125"/>
                    <a:pt x="272" y="108"/>
                  </a:cubicBezTo>
                  <a:cubicBezTo>
                    <a:pt x="267" y="90"/>
                    <a:pt x="277" y="80"/>
                    <a:pt x="302" y="80"/>
                  </a:cubicBezTo>
                  <a:cubicBezTo>
                    <a:pt x="306" y="80"/>
                    <a:pt x="310" y="80"/>
                    <a:pt x="314" y="80"/>
                  </a:cubicBezTo>
                  <a:cubicBezTo>
                    <a:pt x="359" y="80"/>
                    <a:pt x="359" y="77"/>
                    <a:pt x="317" y="35"/>
                  </a:cubicBezTo>
                  <a:cubicBezTo>
                    <a:pt x="297" y="1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p29"/>
            <p:cNvSpPr/>
            <p:nvPr/>
          </p:nvSpPr>
          <p:spPr>
            <a:xfrm>
              <a:off x="5349825" y="1323300"/>
              <a:ext cx="1925" cy="800"/>
            </a:xfrm>
            <a:custGeom>
              <a:avLst/>
              <a:gdLst/>
              <a:ahLst/>
              <a:cxnLst/>
              <a:rect l="l" t="t" r="r" b="b"/>
              <a:pathLst>
                <a:path w="77" h="32" extrusionOk="0">
                  <a:moveTo>
                    <a:pt x="25" y="1"/>
                  </a:moveTo>
                  <a:cubicBezTo>
                    <a:pt x="10" y="1"/>
                    <a:pt x="1" y="7"/>
                    <a:pt x="4" y="16"/>
                  </a:cubicBezTo>
                  <a:cubicBezTo>
                    <a:pt x="7" y="27"/>
                    <a:pt x="18" y="31"/>
                    <a:pt x="32" y="31"/>
                  </a:cubicBezTo>
                  <a:cubicBezTo>
                    <a:pt x="36" y="31"/>
                    <a:pt x="41" y="31"/>
                    <a:pt x="46" y="30"/>
                  </a:cubicBezTo>
                  <a:cubicBezTo>
                    <a:pt x="63" y="22"/>
                    <a:pt x="77" y="16"/>
                    <a:pt x="77" y="12"/>
                  </a:cubicBezTo>
                  <a:cubicBezTo>
                    <a:pt x="77" y="6"/>
                    <a:pt x="56" y="2"/>
                    <a:pt x="35" y="2"/>
                  </a:cubicBezTo>
                  <a:cubicBezTo>
                    <a:pt x="32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p29"/>
            <p:cNvSpPr/>
            <p:nvPr/>
          </p:nvSpPr>
          <p:spPr>
            <a:xfrm>
              <a:off x="5348450" y="1315175"/>
              <a:ext cx="1400" cy="750"/>
            </a:xfrm>
            <a:custGeom>
              <a:avLst/>
              <a:gdLst/>
              <a:ahLst/>
              <a:cxnLst/>
              <a:rect l="l" t="t" r="r" b="b"/>
              <a:pathLst>
                <a:path w="56" h="30" extrusionOk="0">
                  <a:moveTo>
                    <a:pt x="17" y="0"/>
                  </a:moveTo>
                  <a:cubicBezTo>
                    <a:pt x="7" y="0"/>
                    <a:pt x="1" y="6"/>
                    <a:pt x="3" y="14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30" y="29"/>
                    <a:pt x="32" y="29"/>
                    <a:pt x="34" y="29"/>
                  </a:cubicBezTo>
                  <a:cubicBezTo>
                    <a:pt x="45" y="25"/>
                    <a:pt x="55" y="22"/>
                    <a:pt x="52" y="14"/>
                  </a:cubicBezTo>
                  <a:cubicBezTo>
                    <a:pt x="52" y="11"/>
                    <a:pt x="38" y="4"/>
                    <a:pt x="24" y="1"/>
                  </a:cubicBezTo>
                  <a:cubicBezTo>
                    <a:pt x="22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p29"/>
            <p:cNvSpPr/>
            <p:nvPr/>
          </p:nvSpPr>
          <p:spPr>
            <a:xfrm>
              <a:off x="5355525" y="1328525"/>
              <a:ext cx="5925" cy="925"/>
            </a:xfrm>
            <a:custGeom>
              <a:avLst/>
              <a:gdLst/>
              <a:ahLst/>
              <a:cxnLst/>
              <a:rect l="l" t="t" r="r" b="b"/>
              <a:pathLst>
                <a:path w="237" h="37" extrusionOk="0">
                  <a:moveTo>
                    <a:pt x="147" y="0"/>
                  </a:moveTo>
                  <a:cubicBezTo>
                    <a:pt x="142" y="0"/>
                    <a:pt x="136" y="1"/>
                    <a:pt x="130" y="1"/>
                  </a:cubicBezTo>
                  <a:cubicBezTo>
                    <a:pt x="84" y="1"/>
                    <a:pt x="33" y="12"/>
                    <a:pt x="15" y="22"/>
                  </a:cubicBezTo>
                  <a:cubicBezTo>
                    <a:pt x="1" y="31"/>
                    <a:pt x="15" y="37"/>
                    <a:pt x="51" y="37"/>
                  </a:cubicBezTo>
                  <a:cubicBezTo>
                    <a:pt x="59" y="37"/>
                    <a:pt x="68" y="36"/>
                    <a:pt x="78" y="36"/>
                  </a:cubicBezTo>
                  <a:cubicBezTo>
                    <a:pt x="193" y="26"/>
                    <a:pt x="236" y="0"/>
                    <a:pt x="1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p29"/>
            <p:cNvSpPr/>
            <p:nvPr/>
          </p:nvSpPr>
          <p:spPr>
            <a:xfrm>
              <a:off x="5355550" y="13163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8" y="0"/>
                  </a:moveTo>
                  <a:cubicBezTo>
                    <a:pt x="26" y="0"/>
                    <a:pt x="23" y="0"/>
                    <a:pt x="21" y="1"/>
                  </a:cubicBezTo>
                  <a:cubicBezTo>
                    <a:pt x="8" y="4"/>
                    <a:pt x="0" y="15"/>
                    <a:pt x="8" y="25"/>
                  </a:cubicBezTo>
                  <a:cubicBezTo>
                    <a:pt x="10" y="36"/>
                    <a:pt x="17" y="40"/>
                    <a:pt x="26" y="40"/>
                  </a:cubicBezTo>
                  <a:cubicBezTo>
                    <a:pt x="29" y="40"/>
                    <a:pt x="32" y="40"/>
                    <a:pt x="35" y="39"/>
                  </a:cubicBezTo>
                  <a:cubicBezTo>
                    <a:pt x="46" y="36"/>
                    <a:pt x="53" y="25"/>
                    <a:pt x="49" y="15"/>
                  </a:cubicBezTo>
                  <a:cubicBezTo>
                    <a:pt x="46" y="6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p29"/>
            <p:cNvSpPr/>
            <p:nvPr/>
          </p:nvSpPr>
          <p:spPr>
            <a:xfrm>
              <a:off x="5358025" y="1315325"/>
              <a:ext cx="4350" cy="2250"/>
            </a:xfrm>
            <a:custGeom>
              <a:avLst/>
              <a:gdLst/>
              <a:ahLst/>
              <a:cxnLst/>
              <a:rect l="l" t="t" r="r" b="b"/>
              <a:pathLst>
                <a:path w="174" h="90" extrusionOk="0">
                  <a:moveTo>
                    <a:pt x="141" y="1"/>
                  </a:moveTo>
                  <a:cubicBezTo>
                    <a:pt x="133" y="1"/>
                    <a:pt x="122" y="1"/>
                    <a:pt x="109" y="2"/>
                  </a:cubicBezTo>
                  <a:cubicBezTo>
                    <a:pt x="68" y="5"/>
                    <a:pt x="26" y="16"/>
                    <a:pt x="19" y="23"/>
                  </a:cubicBezTo>
                  <a:cubicBezTo>
                    <a:pt x="0" y="42"/>
                    <a:pt x="28" y="90"/>
                    <a:pt x="54" y="90"/>
                  </a:cubicBezTo>
                  <a:cubicBezTo>
                    <a:pt x="56" y="90"/>
                    <a:pt x="59" y="89"/>
                    <a:pt x="61" y="88"/>
                  </a:cubicBezTo>
                  <a:cubicBezTo>
                    <a:pt x="72" y="88"/>
                    <a:pt x="78" y="75"/>
                    <a:pt x="75" y="64"/>
                  </a:cubicBezTo>
                  <a:cubicBezTo>
                    <a:pt x="72" y="52"/>
                    <a:pt x="76" y="46"/>
                    <a:pt x="86" y="46"/>
                  </a:cubicBezTo>
                  <a:cubicBezTo>
                    <a:pt x="88" y="46"/>
                    <a:pt x="90" y="46"/>
                    <a:pt x="93" y="47"/>
                  </a:cubicBezTo>
                  <a:cubicBezTo>
                    <a:pt x="95" y="47"/>
                    <a:pt x="98" y="47"/>
                    <a:pt x="101" y="47"/>
                  </a:cubicBezTo>
                  <a:cubicBezTo>
                    <a:pt x="117" y="47"/>
                    <a:pt x="137" y="40"/>
                    <a:pt x="151" y="26"/>
                  </a:cubicBezTo>
                  <a:cubicBezTo>
                    <a:pt x="173" y="7"/>
                    <a:pt x="173" y="1"/>
                    <a:pt x="1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2" name="Google Shape;2842;p29"/>
            <p:cNvSpPr/>
            <p:nvPr/>
          </p:nvSpPr>
          <p:spPr>
            <a:xfrm>
              <a:off x="5365350" y="1314025"/>
              <a:ext cx="25600" cy="3675"/>
            </a:xfrm>
            <a:custGeom>
              <a:avLst/>
              <a:gdLst/>
              <a:ahLst/>
              <a:cxnLst/>
              <a:rect l="l" t="t" r="r" b="b"/>
              <a:pathLst>
                <a:path w="1024" h="147" extrusionOk="0">
                  <a:moveTo>
                    <a:pt x="1019" y="1"/>
                  </a:moveTo>
                  <a:cubicBezTo>
                    <a:pt x="1007" y="1"/>
                    <a:pt x="970" y="19"/>
                    <a:pt x="948" y="40"/>
                  </a:cubicBezTo>
                  <a:cubicBezTo>
                    <a:pt x="942" y="47"/>
                    <a:pt x="935" y="51"/>
                    <a:pt x="930" y="51"/>
                  </a:cubicBezTo>
                  <a:cubicBezTo>
                    <a:pt x="925" y="51"/>
                    <a:pt x="921" y="48"/>
                    <a:pt x="919" y="44"/>
                  </a:cubicBezTo>
                  <a:cubicBezTo>
                    <a:pt x="918" y="36"/>
                    <a:pt x="906" y="33"/>
                    <a:pt x="888" y="33"/>
                  </a:cubicBezTo>
                  <a:cubicBezTo>
                    <a:pt x="874" y="33"/>
                    <a:pt x="855" y="35"/>
                    <a:pt x="836" y="40"/>
                  </a:cubicBezTo>
                  <a:cubicBezTo>
                    <a:pt x="821" y="44"/>
                    <a:pt x="801" y="46"/>
                    <a:pt x="781" y="46"/>
                  </a:cubicBezTo>
                  <a:cubicBezTo>
                    <a:pt x="750" y="46"/>
                    <a:pt x="717" y="41"/>
                    <a:pt x="695" y="33"/>
                  </a:cubicBezTo>
                  <a:cubicBezTo>
                    <a:pt x="673" y="26"/>
                    <a:pt x="640" y="22"/>
                    <a:pt x="599" y="22"/>
                  </a:cubicBezTo>
                  <a:cubicBezTo>
                    <a:pt x="468" y="22"/>
                    <a:pt x="269" y="57"/>
                    <a:pt x="205" y="99"/>
                  </a:cubicBezTo>
                  <a:cubicBezTo>
                    <a:pt x="194" y="107"/>
                    <a:pt x="185" y="111"/>
                    <a:pt x="180" y="111"/>
                  </a:cubicBezTo>
                  <a:cubicBezTo>
                    <a:pt x="175" y="111"/>
                    <a:pt x="174" y="106"/>
                    <a:pt x="178" y="95"/>
                  </a:cubicBezTo>
                  <a:cubicBezTo>
                    <a:pt x="181" y="87"/>
                    <a:pt x="178" y="82"/>
                    <a:pt x="170" y="82"/>
                  </a:cubicBezTo>
                  <a:cubicBezTo>
                    <a:pt x="162" y="82"/>
                    <a:pt x="148" y="87"/>
                    <a:pt x="128" y="95"/>
                  </a:cubicBezTo>
                  <a:cubicBezTo>
                    <a:pt x="110" y="105"/>
                    <a:pt x="88" y="111"/>
                    <a:pt x="73" y="111"/>
                  </a:cubicBezTo>
                  <a:cubicBezTo>
                    <a:pt x="65" y="111"/>
                    <a:pt x="59" y="109"/>
                    <a:pt x="56" y="106"/>
                  </a:cubicBezTo>
                  <a:cubicBezTo>
                    <a:pt x="48" y="101"/>
                    <a:pt x="39" y="97"/>
                    <a:pt x="29" y="97"/>
                  </a:cubicBezTo>
                  <a:cubicBezTo>
                    <a:pt x="25" y="97"/>
                    <a:pt x="21" y="98"/>
                    <a:pt x="18" y="99"/>
                  </a:cubicBezTo>
                  <a:cubicBezTo>
                    <a:pt x="8" y="102"/>
                    <a:pt x="0" y="116"/>
                    <a:pt x="4" y="130"/>
                  </a:cubicBezTo>
                  <a:cubicBezTo>
                    <a:pt x="8" y="141"/>
                    <a:pt x="45" y="146"/>
                    <a:pt x="94" y="146"/>
                  </a:cubicBezTo>
                  <a:cubicBezTo>
                    <a:pt x="158" y="146"/>
                    <a:pt x="240" y="137"/>
                    <a:pt x="299" y="119"/>
                  </a:cubicBezTo>
                  <a:cubicBezTo>
                    <a:pt x="308" y="118"/>
                    <a:pt x="316" y="117"/>
                    <a:pt x="324" y="117"/>
                  </a:cubicBezTo>
                  <a:cubicBezTo>
                    <a:pt x="334" y="117"/>
                    <a:pt x="341" y="119"/>
                    <a:pt x="341" y="123"/>
                  </a:cubicBezTo>
                  <a:cubicBezTo>
                    <a:pt x="341" y="124"/>
                    <a:pt x="344" y="125"/>
                    <a:pt x="348" y="125"/>
                  </a:cubicBezTo>
                  <a:cubicBezTo>
                    <a:pt x="362" y="125"/>
                    <a:pt x="395" y="115"/>
                    <a:pt x="431" y="99"/>
                  </a:cubicBezTo>
                  <a:cubicBezTo>
                    <a:pt x="465" y="84"/>
                    <a:pt x="493" y="77"/>
                    <a:pt x="509" y="77"/>
                  </a:cubicBezTo>
                  <a:cubicBezTo>
                    <a:pt x="531" y="77"/>
                    <a:pt x="532" y="89"/>
                    <a:pt x="500" y="113"/>
                  </a:cubicBezTo>
                  <a:cubicBezTo>
                    <a:pt x="496" y="115"/>
                    <a:pt x="496" y="115"/>
                    <a:pt x="498" y="115"/>
                  </a:cubicBezTo>
                  <a:cubicBezTo>
                    <a:pt x="503" y="115"/>
                    <a:pt x="530" y="108"/>
                    <a:pt x="566" y="95"/>
                  </a:cubicBezTo>
                  <a:cubicBezTo>
                    <a:pt x="604" y="82"/>
                    <a:pt x="631" y="75"/>
                    <a:pt x="653" y="75"/>
                  </a:cubicBezTo>
                  <a:cubicBezTo>
                    <a:pt x="670" y="75"/>
                    <a:pt x="684" y="79"/>
                    <a:pt x="698" y="89"/>
                  </a:cubicBezTo>
                  <a:cubicBezTo>
                    <a:pt x="712" y="99"/>
                    <a:pt x="729" y="104"/>
                    <a:pt x="752" y="104"/>
                  </a:cubicBezTo>
                  <a:cubicBezTo>
                    <a:pt x="775" y="104"/>
                    <a:pt x="804" y="99"/>
                    <a:pt x="840" y="89"/>
                  </a:cubicBezTo>
                  <a:cubicBezTo>
                    <a:pt x="895" y="75"/>
                    <a:pt x="948" y="57"/>
                    <a:pt x="954" y="54"/>
                  </a:cubicBezTo>
                  <a:cubicBezTo>
                    <a:pt x="961" y="47"/>
                    <a:pt x="975" y="40"/>
                    <a:pt x="989" y="36"/>
                  </a:cubicBezTo>
                  <a:cubicBezTo>
                    <a:pt x="999" y="30"/>
                    <a:pt x="1014" y="19"/>
                    <a:pt x="1020" y="9"/>
                  </a:cubicBezTo>
                  <a:cubicBezTo>
                    <a:pt x="1024" y="3"/>
                    <a:pt x="1023" y="1"/>
                    <a:pt x="1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3" name="Google Shape;2843;p29"/>
            <p:cNvSpPr/>
            <p:nvPr/>
          </p:nvSpPr>
          <p:spPr>
            <a:xfrm>
              <a:off x="5369775" y="1311250"/>
              <a:ext cx="5050" cy="800"/>
            </a:xfrm>
            <a:custGeom>
              <a:avLst/>
              <a:gdLst/>
              <a:ahLst/>
              <a:cxnLst/>
              <a:rect l="l" t="t" r="r" b="b"/>
              <a:pathLst>
                <a:path w="202" h="32" extrusionOk="0">
                  <a:moveTo>
                    <a:pt x="163" y="0"/>
                  </a:moveTo>
                  <a:cubicBezTo>
                    <a:pt x="143" y="0"/>
                    <a:pt x="109" y="3"/>
                    <a:pt x="73" y="9"/>
                  </a:cubicBezTo>
                  <a:cubicBezTo>
                    <a:pt x="11" y="19"/>
                    <a:pt x="1" y="26"/>
                    <a:pt x="39" y="30"/>
                  </a:cubicBezTo>
                  <a:cubicBezTo>
                    <a:pt x="47" y="31"/>
                    <a:pt x="56" y="31"/>
                    <a:pt x="65" y="31"/>
                  </a:cubicBezTo>
                  <a:cubicBezTo>
                    <a:pt x="127" y="31"/>
                    <a:pt x="202" y="14"/>
                    <a:pt x="177" y="2"/>
                  </a:cubicBezTo>
                  <a:cubicBezTo>
                    <a:pt x="174" y="1"/>
                    <a:pt x="169" y="0"/>
                    <a:pt x="1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p29"/>
            <p:cNvSpPr/>
            <p:nvPr/>
          </p:nvSpPr>
          <p:spPr>
            <a:xfrm>
              <a:off x="5375675" y="1310325"/>
              <a:ext cx="2650" cy="1200"/>
            </a:xfrm>
            <a:custGeom>
              <a:avLst/>
              <a:gdLst/>
              <a:ahLst/>
              <a:cxnLst/>
              <a:rect l="l" t="t" r="r" b="b"/>
              <a:pathLst>
                <a:path w="106" h="48" extrusionOk="0">
                  <a:moveTo>
                    <a:pt x="81" y="0"/>
                  </a:moveTo>
                  <a:cubicBezTo>
                    <a:pt x="73" y="0"/>
                    <a:pt x="63" y="2"/>
                    <a:pt x="53" y="4"/>
                  </a:cubicBezTo>
                  <a:cubicBezTo>
                    <a:pt x="18" y="14"/>
                    <a:pt x="0" y="29"/>
                    <a:pt x="11" y="35"/>
                  </a:cubicBezTo>
                  <a:cubicBezTo>
                    <a:pt x="21" y="43"/>
                    <a:pt x="35" y="47"/>
                    <a:pt x="49" y="47"/>
                  </a:cubicBezTo>
                  <a:cubicBezTo>
                    <a:pt x="54" y="47"/>
                    <a:pt x="58" y="47"/>
                    <a:pt x="63" y="46"/>
                  </a:cubicBezTo>
                  <a:cubicBezTo>
                    <a:pt x="80" y="42"/>
                    <a:pt x="98" y="29"/>
                    <a:pt x="101" y="14"/>
                  </a:cubicBezTo>
                  <a:cubicBezTo>
                    <a:pt x="105" y="5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p29"/>
            <p:cNvSpPr/>
            <p:nvPr/>
          </p:nvSpPr>
          <p:spPr>
            <a:xfrm>
              <a:off x="5387000" y="1339300"/>
              <a:ext cx="1350" cy="2825"/>
            </a:xfrm>
            <a:custGeom>
              <a:avLst/>
              <a:gdLst/>
              <a:ahLst/>
              <a:cxnLst/>
              <a:rect l="l" t="t" r="r" b="b"/>
              <a:pathLst>
                <a:path w="54" h="113" extrusionOk="0">
                  <a:moveTo>
                    <a:pt x="14" y="0"/>
                  </a:moveTo>
                  <a:cubicBezTo>
                    <a:pt x="10" y="0"/>
                    <a:pt x="9" y="11"/>
                    <a:pt x="5" y="32"/>
                  </a:cubicBezTo>
                  <a:cubicBezTo>
                    <a:pt x="0" y="83"/>
                    <a:pt x="6" y="112"/>
                    <a:pt x="20" y="112"/>
                  </a:cubicBezTo>
                  <a:cubicBezTo>
                    <a:pt x="25" y="112"/>
                    <a:pt x="32" y="108"/>
                    <a:pt x="40" y="98"/>
                  </a:cubicBezTo>
                  <a:cubicBezTo>
                    <a:pt x="53" y="80"/>
                    <a:pt x="53" y="49"/>
                    <a:pt x="37" y="28"/>
                  </a:cubicBezTo>
                  <a:cubicBezTo>
                    <a:pt x="25" y="9"/>
                    <a:pt x="18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6" name="Google Shape;2846;p29"/>
            <p:cNvSpPr/>
            <p:nvPr/>
          </p:nvSpPr>
          <p:spPr>
            <a:xfrm>
              <a:off x="5379925" y="1316875"/>
              <a:ext cx="1675" cy="625"/>
            </a:xfrm>
            <a:custGeom>
              <a:avLst/>
              <a:gdLst/>
              <a:ahLst/>
              <a:cxnLst/>
              <a:rect l="l" t="t" r="r" b="b"/>
              <a:pathLst>
                <a:path w="67" h="25" extrusionOk="0">
                  <a:moveTo>
                    <a:pt x="53" y="1"/>
                  </a:moveTo>
                  <a:cubicBezTo>
                    <a:pt x="49" y="1"/>
                    <a:pt x="44" y="1"/>
                    <a:pt x="38" y="2"/>
                  </a:cubicBezTo>
                  <a:cubicBezTo>
                    <a:pt x="14" y="9"/>
                    <a:pt x="0" y="16"/>
                    <a:pt x="11" y="23"/>
                  </a:cubicBezTo>
                  <a:cubicBezTo>
                    <a:pt x="13" y="24"/>
                    <a:pt x="16" y="24"/>
                    <a:pt x="20" y="24"/>
                  </a:cubicBezTo>
                  <a:cubicBezTo>
                    <a:pt x="30" y="24"/>
                    <a:pt x="43" y="20"/>
                    <a:pt x="56" y="13"/>
                  </a:cubicBezTo>
                  <a:cubicBezTo>
                    <a:pt x="6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7" name="Google Shape;2847;p29"/>
            <p:cNvSpPr/>
            <p:nvPr/>
          </p:nvSpPr>
          <p:spPr>
            <a:xfrm>
              <a:off x="5378950" y="1309750"/>
              <a:ext cx="10625" cy="2500"/>
            </a:xfrm>
            <a:custGeom>
              <a:avLst/>
              <a:gdLst/>
              <a:ahLst/>
              <a:cxnLst/>
              <a:rect l="l" t="t" r="r" b="b"/>
              <a:pathLst>
                <a:path w="425" h="100" extrusionOk="0">
                  <a:moveTo>
                    <a:pt x="202" y="22"/>
                  </a:moveTo>
                  <a:cubicBezTo>
                    <a:pt x="211" y="22"/>
                    <a:pt x="216" y="29"/>
                    <a:pt x="213" y="41"/>
                  </a:cubicBezTo>
                  <a:cubicBezTo>
                    <a:pt x="209" y="55"/>
                    <a:pt x="202" y="65"/>
                    <a:pt x="196" y="65"/>
                  </a:cubicBezTo>
                  <a:cubicBezTo>
                    <a:pt x="194" y="66"/>
                    <a:pt x="193" y="66"/>
                    <a:pt x="192" y="66"/>
                  </a:cubicBezTo>
                  <a:cubicBezTo>
                    <a:pt x="186" y="66"/>
                    <a:pt x="181" y="59"/>
                    <a:pt x="178" y="48"/>
                  </a:cubicBezTo>
                  <a:cubicBezTo>
                    <a:pt x="175" y="37"/>
                    <a:pt x="185" y="27"/>
                    <a:pt x="196" y="23"/>
                  </a:cubicBezTo>
                  <a:cubicBezTo>
                    <a:pt x="198" y="23"/>
                    <a:pt x="200" y="22"/>
                    <a:pt x="202" y="22"/>
                  </a:cubicBezTo>
                  <a:close/>
                  <a:moveTo>
                    <a:pt x="277" y="0"/>
                  </a:moveTo>
                  <a:cubicBezTo>
                    <a:pt x="259" y="0"/>
                    <a:pt x="234" y="2"/>
                    <a:pt x="209" y="7"/>
                  </a:cubicBezTo>
                  <a:cubicBezTo>
                    <a:pt x="167" y="13"/>
                    <a:pt x="102" y="20"/>
                    <a:pt x="63" y="23"/>
                  </a:cubicBezTo>
                  <a:cubicBezTo>
                    <a:pt x="8" y="27"/>
                    <a:pt x="1" y="31"/>
                    <a:pt x="32" y="41"/>
                  </a:cubicBezTo>
                  <a:cubicBezTo>
                    <a:pt x="60" y="48"/>
                    <a:pt x="63" y="55"/>
                    <a:pt x="42" y="62"/>
                  </a:cubicBezTo>
                  <a:cubicBezTo>
                    <a:pt x="29" y="65"/>
                    <a:pt x="18" y="79"/>
                    <a:pt x="22" y="90"/>
                  </a:cubicBezTo>
                  <a:cubicBezTo>
                    <a:pt x="24" y="96"/>
                    <a:pt x="28" y="99"/>
                    <a:pt x="34" y="99"/>
                  </a:cubicBezTo>
                  <a:cubicBezTo>
                    <a:pt x="38" y="99"/>
                    <a:pt x="42" y="97"/>
                    <a:pt x="47" y="93"/>
                  </a:cubicBezTo>
                  <a:cubicBezTo>
                    <a:pt x="57" y="86"/>
                    <a:pt x="133" y="79"/>
                    <a:pt x="216" y="79"/>
                  </a:cubicBezTo>
                  <a:cubicBezTo>
                    <a:pt x="240" y="80"/>
                    <a:pt x="263" y="80"/>
                    <a:pt x="284" y="80"/>
                  </a:cubicBezTo>
                  <a:cubicBezTo>
                    <a:pt x="343" y="80"/>
                    <a:pt x="391" y="77"/>
                    <a:pt x="404" y="72"/>
                  </a:cubicBezTo>
                  <a:cubicBezTo>
                    <a:pt x="425" y="69"/>
                    <a:pt x="396" y="62"/>
                    <a:pt x="345" y="62"/>
                  </a:cubicBezTo>
                  <a:cubicBezTo>
                    <a:pt x="261" y="58"/>
                    <a:pt x="213" y="20"/>
                    <a:pt x="289" y="17"/>
                  </a:cubicBezTo>
                  <a:cubicBezTo>
                    <a:pt x="310" y="17"/>
                    <a:pt x="317" y="10"/>
                    <a:pt x="303" y="2"/>
                  </a:cubicBezTo>
                  <a:cubicBezTo>
                    <a:pt x="299" y="1"/>
                    <a:pt x="289" y="0"/>
                    <a:pt x="2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8" name="Google Shape;2848;p29"/>
            <p:cNvSpPr/>
            <p:nvPr/>
          </p:nvSpPr>
          <p:spPr>
            <a:xfrm>
              <a:off x="5391025" y="1340975"/>
              <a:ext cx="3650" cy="3725"/>
            </a:xfrm>
            <a:custGeom>
              <a:avLst/>
              <a:gdLst/>
              <a:ahLst/>
              <a:cxnLst/>
              <a:rect l="l" t="t" r="r" b="b"/>
              <a:pathLst>
                <a:path w="146" h="149" extrusionOk="0">
                  <a:moveTo>
                    <a:pt x="96" y="0"/>
                  </a:moveTo>
                  <a:cubicBezTo>
                    <a:pt x="88" y="0"/>
                    <a:pt x="79" y="3"/>
                    <a:pt x="66" y="7"/>
                  </a:cubicBezTo>
                  <a:cubicBezTo>
                    <a:pt x="42" y="17"/>
                    <a:pt x="25" y="31"/>
                    <a:pt x="32" y="37"/>
                  </a:cubicBezTo>
                  <a:cubicBezTo>
                    <a:pt x="38" y="44"/>
                    <a:pt x="35" y="55"/>
                    <a:pt x="25" y="58"/>
                  </a:cubicBezTo>
                  <a:cubicBezTo>
                    <a:pt x="11" y="61"/>
                    <a:pt x="1" y="72"/>
                    <a:pt x="4" y="82"/>
                  </a:cubicBezTo>
                  <a:cubicBezTo>
                    <a:pt x="6" y="88"/>
                    <a:pt x="11" y="90"/>
                    <a:pt x="17" y="90"/>
                  </a:cubicBezTo>
                  <a:cubicBezTo>
                    <a:pt x="24" y="90"/>
                    <a:pt x="32" y="88"/>
                    <a:pt x="38" y="82"/>
                  </a:cubicBezTo>
                  <a:cubicBezTo>
                    <a:pt x="43" y="80"/>
                    <a:pt x="47" y="79"/>
                    <a:pt x="52" y="79"/>
                  </a:cubicBezTo>
                  <a:cubicBezTo>
                    <a:pt x="66" y="79"/>
                    <a:pt x="82" y="90"/>
                    <a:pt x="97" y="114"/>
                  </a:cubicBezTo>
                  <a:cubicBezTo>
                    <a:pt x="113" y="137"/>
                    <a:pt x="125" y="148"/>
                    <a:pt x="133" y="148"/>
                  </a:cubicBezTo>
                  <a:cubicBezTo>
                    <a:pt x="145" y="148"/>
                    <a:pt x="145" y="119"/>
                    <a:pt x="132" y="61"/>
                  </a:cubicBezTo>
                  <a:cubicBezTo>
                    <a:pt x="122" y="16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9" name="Google Shape;2849;p29"/>
            <p:cNvSpPr/>
            <p:nvPr/>
          </p:nvSpPr>
          <p:spPr>
            <a:xfrm>
              <a:off x="5391550" y="1310500"/>
              <a:ext cx="2775" cy="725"/>
            </a:xfrm>
            <a:custGeom>
              <a:avLst/>
              <a:gdLst/>
              <a:ahLst/>
              <a:cxnLst/>
              <a:rect l="l" t="t" r="r" b="b"/>
              <a:pathLst>
                <a:path w="111" h="29" extrusionOk="0">
                  <a:moveTo>
                    <a:pt x="105" y="0"/>
                  </a:moveTo>
                  <a:cubicBezTo>
                    <a:pt x="97" y="0"/>
                    <a:pt x="81" y="4"/>
                    <a:pt x="59" y="11"/>
                  </a:cubicBezTo>
                  <a:cubicBezTo>
                    <a:pt x="17" y="22"/>
                    <a:pt x="1" y="28"/>
                    <a:pt x="25" y="28"/>
                  </a:cubicBezTo>
                  <a:cubicBezTo>
                    <a:pt x="45" y="28"/>
                    <a:pt x="80" y="18"/>
                    <a:pt x="100" y="7"/>
                  </a:cubicBezTo>
                  <a:cubicBezTo>
                    <a:pt x="110" y="3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0" name="Google Shape;2850;p29"/>
            <p:cNvSpPr/>
            <p:nvPr/>
          </p:nvSpPr>
          <p:spPr>
            <a:xfrm>
              <a:off x="5395725" y="1310875"/>
              <a:ext cx="2425" cy="1025"/>
            </a:xfrm>
            <a:custGeom>
              <a:avLst/>
              <a:gdLst/>
              <a:ahLst/>
              <a:cxnLst/>
              <a:rect l="l" t="t" r="r" b="b"/>
              <a:pathLst>
                <a:path w="97" h="41" extrusionOk="0">
                  <a:moveTo>
                    <a:pt x="72" y="1"/>
                  </a:moveTo>
                  <a:cubicBezTo>
                    <a:pt x="64" y="1"/>
                    <a:pt x="54" y="4"/>
                    <a:pt x="42" y="10"/>
                  </a:cubicBezTo>
                  <a:cubicBezTo>
                    <a:pt x="17" y="24"/>
                    <a:pt x="0" y="34"/>
                    <a:pt x="3" y="37"/>
                  </a:cubicBezTo>
                  <a:cubicBezTo>
                    <a:pt x="3" y="41"/>
                    <a:pt x="24" y="41"/>
                    <a:pt x="52" y="41"/>
                  </a:cubicBezTo>
                  <a:cubicBezTo>
                    <a:pt x="83" y="41"/>
                    <a:pt x="97" y="31"/>
                    <a:pt x="90" y="13"/>
                  </a:cubicBezTo>
                  <a:cubicBezTo>
                    <a:pt x="88" y="5"/>
                    <a:pt x="82" y="1"/>
                    <a:pt x="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1" name="Google Shape;2851;p29"/>
            <p:cNvSpPr/>
            <p:nvPr/>
          </p:nvSpPr>
          <p:spPr>
            <a:xfrm>
              <a:off x="5340975" y="1128000"/>
              <a:ext cx="1250" cy="1500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5" y="0"/>
                  </a:moveTo>
                  <a:cubicBezTo>
                    <a:pt x="14" y="0"/>
                    <a:pt x="12" y="1"/>
                    <a:pt x="11" y="1"/>
                  </a:cubicBezTo>
                  <a:cubicBezTo>
                    <a:pt x="0" y="4"/>
                    <a:pt x="0" y="18"/>
                    <a:pt x="14" y="36"/>
                  </a:cubicBezTo>
                  <a:cubicBezTo>
                    <a:pt x="25" y="49"/>
                    <a:pt x="38" y="60"/>
                    <a:pt x="42" y="60"/>
                  </a:cubicBezTo>
                  <a:cubicBezTo>
                    <a:pt x="49" y="57"/>
                    <a:pt x="49" y="42"/>
                    <a:pt x="42" y="25"/>
                  </a:cubicBezTo>
                  <a:cubicBezTo>
                    <a:pt x="39" y="13"/>
                    <a:pt x="28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2" name="Google Shape;2852;p29"/>
            <p:cNvSpPr/>
            <p:nvPr/>
          </p:nvSpPr>
          <p:spPr>
            <a:xfrm>
              <a:off x="5357100" y="1124225"/>
              <a:ext cx="2150" cy="600"/>
            </a:xfrm>
            <a:custGeom>
              <a:avLst/>
              <a:gdLst/>
              <a:ahLst/>
              <a:cxnLst/>
              <a:rect l="l" t="t" r="r" b="b"/>
              <a:pathLst>
                <a:path w="86" h="24" extrusionOk="0">
                  <a:moveTo>
                    <a:pt x="75" y="0"/>
                  </a:moveTo>
                  <a:cubicBezTo>
                    <a:pt x="69" y="0"/>
                    <a:pt x="59" y="2"/>
                    <a:pt x="46" y="6"/>
                  </a:cubicBezTo>
                  <a:cubicBezTo>
                    <a:pt x="11" y="13"/>
                    <a:pt x="0" y="20"/>
                    <a:pt x="18" y="24"/>
                  </a:cubicBezTo>
                  <a:cubicBezTo>
                    <a:pt x="35" y="24"/>
                    <a:pt x="63" y="17"/>
                    <a:pt x="77" y="9"/>
                  </a:cubicBezTo>
                  <a:cubicBezTo>
                    <a:pt x="85" y="4"/>
                    <a:pt x="84" y="0"/>
                    <a:pt x="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3" name="Google Shape;2853;p29"/>
            <p:cNvSpPr/>
            <p:nvPr/>
          </p:nvSpPr>
          <p:spPr>
            <a:xfrm>
              <a:off x="5421475" y="1321800"/>
              <a:ext cx="2175" cy="825"/>
            </a:xfrm>
            <a:custGeom>
              <a:avLst/>
              <a:gdLst/>
              <a:ahLst/>
              <a:cxnLst/>
              <a:rect l="l" t="t" r="r" b="b"/>
              <a:pathLst>
                <a:path w="87" h="33" extrusionOk="0">
                  <a:moveTo>
                    <a:pt x="54" y="1"/>
                  </a:moveTo>
                  <a:cubicBezTo>
                    <a:pt x="47" y="1"/>
                    <a:pt x="39" y="2"/>
                    <a:pt x="32" y="3"/>
                  </a:cubicBezTo>
                  <a:cubicBezTo>
                    <a:pt x="14" y="7"/>
                    <a:pt x="0" y="17"/>
                    <a:pt x="3" y="24"/>
                  </a:cubicBezTo>
                  <a:cubicBezTo>
                    <a:pt x="5" y="30"/>
                    <a:pt x="15" y="33"/>
                    <a:pt x="26" y="33"/>
                  </a:cubicBezTo>
                  <a:cubicBezTo>
                    <a:pt x="33" y="33"/>
                    <a:pt x="41" y="32"/>
                    <a:pt x="48" y="31"/>
                  </a:cubicBezTo>
                  <a:cubicBezTo>
                    <a:pt x="73" y="24"/>
                    <a:pt x="87" y="13"/>
                    <a:pt x="77" y="7"/>
                  </a:cubicBezTo>
                  <a:cubicBezTo>
                    <a:pt x="72" y="2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4" name="Google Shape;2854;p29"/>
            <p:cNvSpPr/>
            <p:nvPr/>
          </p:nvSpPr>
          <p:spPr>
            <a:xfrm>
              <a:off x="5362825" y="112337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2" y="1"/>
                  </a:moveTo>
                  <a:cubicBezTo>
                    <a:pt x="48" y="1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30" y="22"/>
                    <a:pt x="43" y="17"/>
                    <a:pt x="53" y="13"/>
                  </a:cubicBezTo>
                  <a:cubicBezTo>
                    <a:pt x="66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5" name="Google Shape;2855;p29"/>
            <p:cNvSpPr/>
            <p:nvPr/>
          </p:nvSpPr>
          <p:spPr>
            <a:xfrm>
              <a:off x="5426225" y="1322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36" y="1"/>
                  </a:moveTo>
                  <a:cubicBezTo>
                    <a:pt x="34" y="1"/>
                    <a:pt x="33" y="1"/>
                    <a:pt x="32" y="1"/>
                  </a:cubicBezTo>
                  <a:cubicBezTo>
                    <a:pt x="1" y="9"/>
                    <a:pt x="8" y="19"/>
                    <a:pt x="60" y="40"/>
                  </a:cubicBezTo>
                  <a:cubicBezTo>
                    <a:pt x="74" y="44"/>
                    <a:pt x="83" y="47"/>
                    <a:pt x="87" y="47"/>
                  </a:cubicBezTo>
                  <a:cubicBezTo>
                    <a:pt x="94" y="47"/>
                    <a:pt x="90" y="41"/>
                    <a:pt x="77" y="26"/>
                  </a:cubicBezTo>
                  <a:cubicBezTo>
                    <a:pt x="65" y="14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6" name="Google Shape;2856;p29"/>
            <p:cNvSpPr/>
            <p:nvPr/>
          </p:nvSpPr>
          <p:spPr>
            <a:xfrm>
              <a:off x="5428550" y="1321750"/>
              <a:ext cx="18000" cy="4150"/>
            </a:xfrm>
            <a:custGeom>
              <a:avLst/>
              <a:gdLst/>
              <a:ahLst/>
              <a:cxnLst/>
              <a:rect l="l" t="t" r="r" b="b"/>
              <a:pathLst>
                <a:path w="720" h="166" extrusionOk="0">
                  <a:moveTo>
                    <a:pt x="7" y="0"/>
                  </a:moveTo>
                  <a:cubicBezTo>
                    <a:pt x="0" y="0"/>
                    <a:pt x="10" y="19"/>
                    <a:pt x="33" y="47"/>
                  </a:cubicBezTo>
                  <a:cubicBezTo>
                    <a:pt x="42" y="59"/>
                    <a:pt x="64" y="68"/>
                    <a:pt x="79" y="68"/>
                  </a:cubicBezTo>
                  <a:cubicBezTo>
                    <a:pt x="81" y="68"/>
                    <a:pt x="83" y="68"/>
                    <a:pt x="85" y="68"/>
                  </a:cubicBezTo>
                  <a:cubicBezTo>
                    <a:pt x="90" y="66"/>
                    <a:pt x="95" y="65"/>
                    <a:pt x="100" y="65"/>
                  </a:cubicBezTo>
                  <a:cubicBezTo>
                    <a:pt x="111" y="65"/>
                    <a:pt x="120" y="70"/>
                    <a:pt x="123" y="74"/>
                  </a:cubicBezTo>
                  <a:cubicBezTo>
                    <a:pt x="127" y="84"/>
                    <a:pt x="148" y="92"/>
                    <a:pt x="175" y="92"/>
                  </a:cubicBezTo>
                  <a:cubicBezTo>
                    <a:pt x="227" y="92"/>
                    <a:pt x="255" y="130"/>
                    <a:pt x="210" y="140"/>
                  </a:cubicBezTo>
                  <a:cubicBezTo>
                    <a:pt x="192" y="147"/>
                    <a:pt x="196" y="151"/>
                    <a:pt x="223" y="158"/>
                  </a:cubicBezTo>
                  <a:cubicBezTo>
                    <a:pt x="240" y="163"/>
                    <a:pt x="253" y="165"/>
                    <a:pt x="262" y="165"/>
                  </a:cubicBezTo>
                  <a:cubicBezTo>
                    <a:pt x="284" y="165"/>
                    <a:pt x="282" y="149"/>
                    <a:pt x="262" y="113"/>
                  </a:cubicBezTo>
                  <a:cubicBezTo>
                    <a:pt x="250" y="89"/>
                    <a:pt x="246" y="73"/>
                    <a:pt x="253" y="73"/>
                  </a:cubicBezTo>
                  <a:lnTo>
                    <a:pt x="253" y="73"/>
                  </a:lnTo>
                  <a:cubicBezTo>
                    <a:pt x="254" y="73"/>
                    <a:pt x="256" y="73"/>
                    <a:pt x="258" y="74"/>
                  </a:cubicBezTo>
                  <a:cubicBezTo>
                    <a:pt x="266" y="79"/>
                    <a:pt x="280" y="82"/>
                    <a:pt x="298" y="82"/>
                  </a:cubicBezTo>
                  <a:cubicBezTo>
                    <a:pt x="334" y="82"/>
                    <a:pt x="390" y="73"/>
                    <a:pt x="470" y="57"/>
                  </a:cubicBezTo>
                  <a:cubicBezTo>
                    <a:pt x="480" y="55"/>
                    <a:pt x="489" y="53"/>
                    <a:pt x="496" y="53"/>
                  </a:cubicBezTo>
                  <a:cubicBezTo>
                    <a:pt x="510" y="53"/>
                    <a:pt x="517" y="57"/>
                    <a:pt x="515" y="64"/>
                  </a:cubicBezTo>
                  <a:cubicBezTo>
                    <a:pt x="513" y="71"/>
                    <a:pt x="520" y="75"/>
                    <a:pt x="534" y="75"/>
                  </a:cubicBezTo>
                  <a:cubicBezTo>
                    <a:pt x="545" y="75"/>
                    <a:pt x="560" y="72"/>
                    <a:pt x="577" y="68"/>
                  </a:cubicBezTo>
                  <a:cubicBezTo>
                    <a:pt x="612" y="60"/>
                    <a:pt x="660" y="54"/>
                    <a:pt x="685" y="54"/>
                  </a:cubicBezTo>
                  <a:cubicBezTo>
                    <a:pt x="691" y="54"/>
                    <a:pt x="695" y="54"/>
                    <a:pt x="699" y="54"/>
                  </a:cubicBezTo>
                  <a:cubicBezTo>
                    <a:pt x="718" y="54"/>
                    <a:pt x="720" y="48"/>
                    <a:pt x="706" y="39"/>
                  </a:cubicBezTo>
                  <a:cubicBezTo>
                    <a:pt x="695" y="29"/>
                    <a:pt x="640" y="22"/>
                    <a:pt x="588" y="19"/>
                  </a:cubicBezTo>
                  <a:cubicBezTo>
                    <a:pt x="536" y="19"/>
                    <a:pt x="491" y="15"/>
                    <a:pt x="487" y="9"/>
                  </a:cubicBezTo>
                  <a:cubicBezTo>
                    <a:pt x="487" y="6"/>
                    <a:pt x="482" y="5"/>
                    <a:pt x="472" y="5"/>
                  </a:cubicBezTo>
                  <a:cubicBezTo>
                    <a:pt x="457" y="5"/>
                    <a:pt x="431" y="8"/>
                    <a:pt x="401" y="12"/>
                  </a:cubicBezTo>
                  <a:cubicBezTo>
                    <a:pt x="347" y="22"/>
                    <a:pt x="264" y="27"/>
                    <a:pt x="189" y="27"/>
                  </a:cubicBezTo>
                  <a:cubicBezTo>
                    <a:pt x="108" y="27"/>
                    <a:pt x="37" y="21"/>
                    <a:pt x="23" y="9"/>
                  </a:cubicBezTo>
                  <a:cubicBezTo>
                    <a:pt x="15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p29"/>
            <p:cNvSpPr/>
            <p:nvPr/>
          </p:nvSpPr>
          <p:spPr>
            <a:xfrm>
              <a:off x="5429425" y="1314325"/>
              <a:ext cx="2075" cy="625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73" y="1"/>
                  </a:moveTo>
                  <a:cubicBezTo>
                    <a:pt x="67" y="1"/>
                    <a:pt x="57" y="3"/>
                    <a:pt x="43" y="7"/>
                  </a:cubicBezTo>
                  <a:cubicBezTo>
                    <a:pt x="12" y="14"/>
                    <a:pt x="1" y="21"/>
                    <a:pt x="18" y="24"/>
                  </a:cubicBezTo>
                  <a:cubicBezTo>
                    <a:pt x="36" y="24"/>
                    <a:pt x="60" y="18"/>
                    <a:pt x="74" y="11"/>
                  </a:cubicBezTo>
                  <a:cubicBezTo>
                    <a:pt x="83" y="5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8" name="Google Shape;2858;p29"/>
            <p:cNvSpPr/>
            <p:nvPr/>
          </p:nvSpPr>
          <p:spPr>
            <a:xfrm>
              <a:off x="5437525" y="1325200"/>
              <a:ext cx="6250" cy="900"/>
            </a:xfrm>
            <a:custGeom>
              <a:avLst/>
              <a:gdLst/>
              <a:ahLst/>
              <a:cxnLst/>
              <a:rect l="l" t="t" r="r" b="b"/>
              <a:pathLst>
                <a:path w="250" h="36" extrusionOk="0">
                  <a:moveTo>
                    <a:pt x="194" y="1"/>
                  </a:moveTo>
                  <a:cubicBezTo>
                    <a:pt x="185" y="1"/>
                    <a:pt x="174" y="1"/>
                    <a:pt x="163" y="2"/>
                  </a:cubicBezTo>
                  <a:cubicBezTo>
                    <a:pt x="134" y="5"/>
                    <a:pt x="97" y="7"/>
                    <a:pt x="69" y="7"/>
                  </a:cubicBezTo>
                  <a:cubicBezTo>
                    <a:pt x="57" y="7"/>
                    <a:pt x="46" y="7"/>
                    <a:pt x="38" y="6"/>
                  </a:cubicBezTo>
                  <a:cubicBezTo>
                    <a:pt x="10" y="6"/>
                    <a:pt x="0" y="9"/>
                    <a:pt x="14" y="16"/>
                  </a:cubicBezTo>
                  <a:cubicBezTo>
                    <a:pt x="31" y="25"/>
                    <a:pt x="146" y="36"/>
                    <a:pt x="204" y="36"/>
                  </a:cubicBezTo>
                  <a:cubicBezTo>
                    <a:pt x="217" y="36"/>
                    <a:pt x="227" y="35"/>
                    <a:pt x="232" y="34"/>
                  </a:cubicBezTo>
                  <a:cubicBezTo>
                    <a:pt x="243" y="30"/>
                    <a:pt x="250" y="23"/>
                    <a:pt x="246" y="13"/>
                  </a:cubicBezTo>
                  <a:cubicBezTo>
                    <a:pt x="244" y="5"/>
                    <a:pt x="223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9" name="Google Shape;2859;p29"/>
            <p:cNvSpPr/>
            <p:nvPr/>
          </p:nvSpPr>
          <p:spPr>
            <a:xfrm>
              <a:off x="5444275" y="1324900"/>
              <a:ext cx="2475" cy="1000"/>
            </a:xfrm>
            <a:custGeom>
              <a:avLst/>
              <a:gdLst/>
              <a:ahLst/>
              <a:cxnLst/>
              <a:rect l="l" t="t" r="r" b="b"/>
              <a:pathLst>
                <a:path w="99" h="40" extrusionOk="0">
                  <a:moveTo>
                    <a:pt x="69" y="0"/>
                  </a:moveTo>
                  <a:cubicBezTo>
                    <a:pt x="62" y="0"/>
                    <a:pt x="52" y="1"/>
                    <a:pt x="42" y="4"/>
                  </a:cubicBezTo>
                  <a:cubicBezTo>
                    <a:pt x="18" y="11"/>
                    <a:pt x="1" y="21"/>
                    <a:pt x="4" y="32"/>
                  </a:cubicBezTo>
                  <a:cubicBezTo>
                    <a:pt x="6" y="37"/>
                    <a:pt x="18" y="40"/>
                    <a:pt x="34" y="40"/>
                  </a:cubicBezTo>
                  <a:cubicBezTo>
                    <a:pt x="40" y="40"/>
                    <a:pt x="46" y="39"/>
                    <a:pt x="52" y="38"/>
                  </a:cubicBezTo>
                  <a:cubicBezTo>
                    <a:pt x="81" y="35"/>
                    <a:pt x="98" y="21"/>
                    <a:pt x="94" y="11"/>
                  </a:cubicBezTo>
                  <a:cubicBezTo>
                    <a:pt x="92" y="4"/>
                    <a:pt x="83" y="0"/>
                    <a:pt x="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0" name="Google Shape;2860;p29"/>
            <p:cNvSpPr/>
            <p:nvPr/>
          </p:nvSpPr>
          <p:spPr>
            <a:xfrm>
              <a:off x="5382000" y="1119025"/>
              <a:ext cx="1625" cy="550"/>
            </a:xfrm>
            <a:custGeom>
              <a:avLst/>
              <a:gdLst/>
              <a:ahLst/>
              <a:cxnLst/>
              <a:rect l="l" t="t" r="r" b="b"/>
              <a:pathLst>
                <a:path w="65" h="22" extrusionOk="0">
                  <a:moveTo>
                    <a:pt x="57" y="1"/>
                  </a:moveTo>
                  <a:cubicBezTo>
                    <a:pt x="53" y="1"/>
                    <a:pt x="45" y="1"/>
                    <a:pt x="35" y="3"/>
                  </a:cubicBezTo>
                  <a:cubicBezTo>
                    <a:pt x="14" y="9"/>
                    <a:pt x="0" y="17"/>
                    <a:pt x="11" y="20"/>
                  </a:cubicBezTo>
                  <a:cubicBezTo>
                    <a:pt x="14" y="21"/>
                    <a:pt x="17" y="21"/>
                    <a:pt x="20" y="21"/>
                  </a:cubicBezTo>
                  <a:cubicBezTo>
                    <a:pt x="31" y="21"/>
                    <a:pt x="45" y="17"/>
                    <a:pt x="53" y="9"/>
                  </a:cubicBezTo>
                  <a:cubicBezTo>
                    <a:pt x="64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1" name="Google Shape;2861;p29"/>
            <p:cNvSpPr/>
            <p:nvPr/>
          </p:nvSpPr>
          <p:spPr>
            <a:xfrm>
              <a:off x="5447400" y="1321575"/>
              <a:ext cx="3150" cy="1025"/>
            </a:xfrm>
            <a:custGeom>
              <a:avLst/>
              <a:gdLst/>
              <a:ahLst/>
              <a:cxnLst/>
              <a:rect l="l" t="t" r="r" b="b"/>
              <a:pathLst>
                <a:path w="126" h="41" extrusionOk="0">
                  <a:moveTo>
                    <a:pt x="53" y="1"/>
                  </a:moveTo>
                  <a:cubicBezTo>
                    <a:pt x="43" y="1"/>
                    <a:pt x="34" y="2"/>
                    <a:pt x="28" y="5"/>
                  </a:cubicBezTo>
                  <a:cubicBezTo>
                    <a:pt x="11" y="8"/>
                    <a:pt x="1" y="19"/>
                    <a:pt x="4" y="29"/>
                  </a:cubicBezTo>
                  <a:cubicBezTo>
                    <a:pt x="6" y="37"/>
                    <a:pt x="16" y="40"/>
                    <a:pt x="30" y="40"/>
                  </a:cubicBezTo>
                  <a:cubicBezTo>
                    <a:pt x="42" y="40"/>
                    <a:pt x="57" y="38"/>
                    <a:pt x="73" y="33"/>
                  </a:cubicBezTo>
                  <a:cubicBezTo>
                    <a:pt x="122" y="19"/>
                    <a:pt x="125" y="16"/>
                    <a:pt x="94" y="5"/>
                  </a:cubicBezTo>
                  <a:cubicBezTo>
                    <a:pt x="82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2" name="Google Shape;2862;p29"/>
            <p:cNvSpPr/>
            <p:nvPr/>
          </p:nvSpPr>
          <p:spPr>
            <a:xfrm>
              <a:off x="5384950" y="1118225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69" y="1"/>
                  </a:moveTo>
                  <a:cubicBezTo>
                    <a:pt x="63" y="1"/>
                    <a:pt x="54" y="3"/>
                    <a:pt x="42" y="7"/>
                  </a:cubicBezTo>
                  <a:cubicBezTo>
                    <a:pt x="11" y="14"/>
                    <a:pt x="1" y="20"/>
                    <a:pt x="18" y="24"/>
                  </a:cubicBezTo>
                  <a:cubicBezTo>
                    <a:pt x="31" y="24"/>
                    <a:pt x="60" y="17"/>
                    <a:pt x="73" y="10"/>
                  </a:cubicBezTo>
                  <a:cubicBezTo>
                    <a:pt x="79" y="4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p29"/>
            <p:cNvSpPr/>
            <p:nvPr/>
          </p:nvSpPr>
          <p:spPr>
            <a:xfrm>
              <a:off x="5450600" y="1321850"/>
              <a:ext cx="2075" cy="1000"/>
            </a:xfrm>
            <a:custGeom>
              <a:avLst/>
              <a:gdLst/>
              <a:ahLst/>
              <a:cxnLst/>
              <a:rect l="l" t="t" r="r" b="b"/>
              <a:pathLst>
                <a:path w="83" h="40" extrusionOk="0">
                  <a:moveTo>
                    <a:pt x="51" y="0"/>
                  </a:moveTo>
                  <a:cubicBezTo>
                    <a:pt x="41" y="0"/>
                    <a:pt x="26" y="7"/>
                    <a:pt x="18" y="15"/>
                  </a:cubicBezTo>
                  <a:cubicBezTo>
                    <a:pt x="1" y="32"/>
                    <a:pt x="1" y="39"/>
                    <a:pt x="25" y="39"/>
                  </a:cubicBezTo>
                  <a:cubicBezTo>
                    <a:pt x="27" y="39"/>
                    <a:pt x="30" y="39"/>
                    <a:pt x="32" y="39"/>
                  </a:cubicBezTo>
                  <a:cubicBezTo>
                    <a:pt x="63" y="39"/>
                    <a:pt x="82" y="14"/>
                    <a:pt x="57" y="1"/>
                  </a:cubicBezTo>
                  <a:cubicBezTo>
                    <a:pt x="55" y="1"/>
                    <a:pt x="53" y="0"/>
                    <a:pt x="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p29"/>
            <p:cNvSpPr/>
            <p:nvPr/>
          </p:nvSpPr>
          <p:spPr>
            <a:xfrm>
              <a:off x="5452775" y="1321400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8" y="5"/>
                    <a:pt x="0" y="19"/>
                    <a:pt x="8" y="36"/>
                  </a:cubicBezTo>
                  <a:cubicBezTo>
                    <a:pt x="12" y="47"/>
                    <a:pt x="18" y="52"/>
                    <a:pt x="24" y="52"/>
                  </a:cubicBezTo>
                  <a:cubicBezTo>
                    <a:pt x="27" y="52"/>
                    <a:pt x="31" y="51"/>
                    <a:pt x="35" y="47"/>
                  </a:cubicBezTo>
                  <a:cubicBezTo>
                    <a:pt x="45" y="36"/>
                    <a:pt x="53" y="23"/>
                    <a:pt x="49" y="12"/>
                  </a:cubicBez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p29"/>
            <p:cNvSpPr/>
            <p:nvPr/>
          </p:nvSpPr>
          <p:spPr>
            <a:xfrm>
              <a:off x="5454600" y="1321400"/>
              <a:ext cx="1750" cy="1050"/>
            </a:xfrm>
            <a:custGeom>
              <a:avLst/>
              <a:gdLst/>
              <a:ahLst/>
              <a:cxnLst/>
              <a:rect l="l" t="t" r="r" b="b"/>
              <a:pathLst>
                <a:path w="70" h="42" extrusionOk="0">
                  <a:moveTo>
                    <a:pt x="26" y="1"/>
                  </a:moveTo>
                  <a:cubicBezTo>
                    <a:pt x="23" y="1"/>
                    <a:pt x="21" y="1"/>
                    <a:pt x="18" y="2"/>
                  </a:cubicBezTo>
                  <a:cubicBezTo>
                    <a:pt x="7" y="5"/>
                    <a:pt x="1" y="15"/>
                    <a:pt x="4" y="26"/>
                  </a:cubicBezTo>
                  <a:cubicBezTo>
                    <a:pt x="7" y="37"/>
                    <a:pt x="17" y="41"/>
                    <a:pt x="32" y="41"/>
                  </a:cubicBezTo>
                  <a:cubicBezTo>
                    <a:pt x="36" y="41"/>
                    <a:pt x="41" y="41"/>
                    <a:pt x="46" y="40"/>
                  </a:cubicBezTo>
                  <a:cubicBezTo>
                    <a:pt x="63" y="33"/>
                    <a:pt x="70" y="23"/>
                    <a:pt x="60" y="12"/>
                  </a:cubicBezTo>
                  <a:cubicBezTo>
                    <a:pt x="51" y="6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p29"/>
            <p:cNvSpPr/>
            <p:nvPr/>
          </p:nvSpPr>
          <p:spPr>
            <a:xfrm>
              <a:off x="5403675" y="11167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1"/>
                  </a:moveTo>
                  <a:cubicBezTo>
                    <a:pt x="53" y="1"/>
                    <a:pt x="46" y="2"/>
                    <a:pt x="36" y="5"/>
                  </a:cubicBezTo>
                  <a:cubicBezTo>
                    <a:pt x="11" y="8"/>
                    <a:pt x="1" y="18"/>
                    <a:pt x="8" y="21"/>
                  </a:cubicBezTo>
                  <a:cubicBezTo>
                    <a:pt x="10" y="22"/>
                    <a:pt x="14" y="23"/>
                    <a:pt x="18" y="23"/>
                  </a:cubicBezTo>
                  <a:cubicBezTo>
                    <a:pt x="29" y="23"/>
                    <a:pt x="43" y="19"/>
                    <a:pt x="53" y="11"/>
                  </a:cubicBezTo>
                  <a:cubicBezTo>
                    <a:pt x="64" y="5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7" name="Google Shape;2867;p29"/>
            <p:cNvSpPr/>
            <p:nvPr/>
          </p:nvSpPr>
          <p:spPr>
            <a:xfrm>
              <a:off x="5406800" y="11132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7" y="0"/>
                  </a:moveTo>
                  <a:cubicBezTo>
                    <a:pt x="53" y="0"/>
                    <a:pt x="46" y="1"/>
                    <a:pt x="36" y="4"/>
                  </a:cubicBezTo>
                  <a:cubicBezTo>
                    <a:pt x="11" y="7"/>
                    <a:pt x="1" y="14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1" y="22"/>
                    <a:pt x="45" y="18"/>
                    <a:pt x="52" y="10"/>
                  </a:cubicBezTo>
                  <a:cubicBezTo>
                    <a:pt x="64" y="4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8" name="Google Shape;2868;p29"/>
            <p:cNvSpPr/>
            <p:nvPr/>
          </p:nvSpPr>
          <p:spPr>
            <a:xfrm>
              <a:off x="5414250" y="1111875"/>
              <a:ext cx="1625" cy="625"/>
            </a:xfrm>
            <a:custGeom>
              <a:avLst/>
              <a:gdLst/>
              <a:ahLst/>
              <a:cxnLst/>
              <a:rect l="l" t="t" r="r" b="b"/>
              <a:pathLst>
                <a:path w="65" h="25" extrusionOk="0">
                  <a:moveTo>
                    <a:pt x="56" y="0"/>
                  </a:moveTo>
                  <a:cubicBezTo>
                    <a:pt x="51" y="0"/>
                    <a:pt x="44" y="2"/>
                    <a:pt x="36" y="4"/>
                  </a:cubicBezTo>
                  <a:cubicBezTo>
                    <a:pt x="12" y="11"/>
                    <a:pt x="1" y="18"/>
                    <a:pt x="8" y="21"/>
                  </a:cubicBezTo>
                  <a:cubicBezTo>
                    <a:pt x="11" y="23"/>
                    <a:pt x="15" y="24"/>
                    <a:pt x="19" y="24"/>
                  </a:cubicBezTo>
                  <a:cubicBezTo>
                    <a:pt x="30" y="24"/>
                    <a:pt x="43" y="19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p29"/>
            <p:cNvSpPr/>
            <p:nvPr/>
          </p:nvSpPr>
          <p:spPr>
            <a:xfrm>
              <a:off x="5419300" y="111062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5" y="1"/>
                    <a:pt x="35" y="2"/>
                  </a:cubicBezTo>
                  <a:cubicBezTo>
                    <a:pt x="10" y="9"/>
                    <a:pt x="0" y="16"/>
                    <a:pt x="10" y="20"/>
                  </a:cubicBezTo>
                  <a:cubicBezTo>
                    <a:pt x="13" y="22"/>
                    <a:pt x="16" y="22"/>
                    <a:pt x="20" y="22"/>
                  </a:cubicBezTo>
                  <a:cubicBezTo>
                    <a:pt x="29" y="22"/>
                    <a:pt x="43" y="18"/>
                    <a:pt x="52" y="12"/>
                  </a:cubicBezTo>
                  <a:cubicBezTo>
                    <a:pt x="64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p29"/>
            <p:cNvSpPr/>
            <p:nvPr/>
          </p:nvSpPr>
          <p:spPr>
            <a:xfrm>
              <a:off x="5426750" y="1109325"/>
              <a:ext cx="1325" cy="1050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7"/>
                    <a:pt x="16" y="41"/>
                    <a:pt x="26" y="41"/>
                  </a:cubicBezTo>
                  <a:cubicBezTo>
                    <a:pt x="29" y="41"/>
                    <a:pt x="32" y="41"/>
                    <a:pt x="36" y="40"/>
                  </a:cubicBezTo>
                  <a:cubicBezTo>
                    <a:pt x="45" y="37"/>
                    <a:pt x="53" y="26"/>
                    <a:pt x="50" y="16"/>
                  </a:cubicBezTo>
                  <a:cubicBezTo>
                    <a:pt x="46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p29"/>
            <p:cNvSpPr/>
            <p:nvPr/>
          </p:nvSpPr>
          <p:spPr>
            <a:xfrm>
              <a:off x="5435600" y="110285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27" y="0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8" y="4"/>
                    <a:pt x="0" y="11"/>
                    <a:pt x="0" y="14"/>
                  </a:cubicBezTo>
                  <a:cubicBezTo>
                    <a:pt x="4" y="22"/>
                    <a:pt x="15" y="25"/>
                    <a:pt x="29" y="28"/>
                  </a:cubicBezTo>
                  <a:cubicBezTo>
                    <a:pt x="33" y="30"/>
                    <a:pt x="37" y="31"/>
                    <a:pt x="40" y="31"/>
                  </a:cubicBezTo>
                  <a:cubicBezTo>
                    <a:pt x="49" y="31"/>
                    <a:pt x="52" y="25"/>
                    <a:pt x="50" y="14"/>
                  </a:cubicBezTo>
                  <a:cubicBezTo>
                    <a:pt x="46" y="6"/>
                    <a:pt x="36" y="0"/>
                    <a:pt x="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p29"/>
            <p:cNvSpPr/>
            <p:nvPr/>
          </p:nvSpPr>
          <p:spPr>
            <a:xfrm>
              <a:off x="5530150" y="1327275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34" y="0"/>
                  </a:moveTo>
                  <a:cubicBezTo>
                    <a:pt x="26" y="0"/>
                    <a:pt x="19" y="1"/>
                    <a:pt x="14" y="2"/>
                  </a:cubicBezTo>
                  <a:cubicBezTo>
                    <a:pt x="0" y="6"/>
                    <a:pt x="7" y="13"/>
                    <a:pt x="31" y="17"/>
                  </a:cubicBezTo>
                  <a:cubicBezTo>
                    <a:pt x="46" y="22"/>
                    <a:pt x="66" y="25"/>
                    <a:pt x="80" y="25"/>
                  </a:cubicBezTo>
                  <a:cubicBezTo>
                    <a:pt x="85" y="25"/>
                    <a:pt x="90" y="24"/>
                    <a:pt x="94" y="23"/>
                  </a:cubicBezTo>
                  <a:cubicBezTo>
                    <a:pt x="104" y="20"/>
                    <a:pt x="98" y="13"/>
                    <a:pt x="77" y="6"/>
                  </a:cubicBezTo>
                  <a:cubicBezTo>
                    <a:pt x="62" y="2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p29"/>
            <p:cNvSpPr/>
            <p:nvPr/>
          </p:nvSpPr>
          <p:spPr>
            <a:xfrm>
              <a:off x="5542475" y="1312200"/>
              <a:ext cx="2100" cy="600"/>
            </a:xfrm>
            <a:custGeom>
              <a:avLst/>
              <a:gdLst/>
              <a:ahLst/>
              <a:cxnLst/>
              <a:rect l="l" t="t" r="r" b="b"/>
              <a:pathLst>
                <a:path w="84" h="24" extrusionOk="0">
                  <a:moveTo>
                    <a:pt x="76" y="0"/>
                  </a:moveTo>
                  <a:cubicBezTo>
                    <a:pt x="70" y="0"/>
                    <a:pt x="59" y="2"/>
                    <a:pt x="45" y="5"/>
                  </a:cubicBezTo>
                  <a:cubicBezTo>
                    <a:pt x="14" y="13"/>
                    <a:pt x="0" y="23"/>
                    <a:pt x="17" y="23"/>
                  </a:cubicBezTo>
                  <a:cubicBezTo>
                    <a:pt x="20" y="23"/>
                    <a:pt x="23" y="23"/>
                    <a:pt x="27" y="23"/>
                  </a:cubicBezTo>
                  <a:cubicBezTo>
                    <a:pt x="44" y="23"/>
                    <a:pt x="65" y="17"/>
                    <a:pt x="76" y="8"/>
                  </a:cubicBezTo>
                  <a:cubicBezTo>
                    <a:pt x="84" y="3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p29"/>
            <p:cNvSpPr/>
            <p:nvPr/>
          </p:nvSpPr>
          <p:spPr>
            <a:xfrm>
              <a:off x="5551400" y="1310925"/>
              <a:ext cx="2025" cy="1325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42" y="0"/>
                  </a:moveTo>
                  <a:cubicBezTo>
                    <a:pt x="28" y="0"/>
                    <a:pt x="13" y="8"/>
                    <a:pt x="7" y="22"/>
                  </a:cubicBezTo>
                  <a:cubicBezTo>
                    <a:pt x="4" y="35"/>
                    <a:pt x="0" y="49"/>
                    <a:pt x="0" y="53"/>
                  </a:cubicBezTo>
                  <a:cubicBezTo>
                    <a:pt x="0" y="53"/>
                    <a:pt x="21" y="46"/>
                    <a:pt x="45" y="32"/>
                  </a:cubicBezTo>
                  <a:cubicBezTo>
                    <a:pt x="76" y="15"/>
                    <a:pt x="80" y="8"/>
                    <a:pt x="52" y="1"/>
                  </a:cubicBezTo>
                  <a:cubicBezTo>
                    <a:pt x="49" y="0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p29"/>
            <p:cNvSpPr/>
            <p:nvPr/>
          </p:nvSpPr>
          <p:spPr>
            <a:xfrm>
              <a:off x="5556000" y="1308550"/>
              <a:ext cx="22575" cy="2950"/>
            </a:xfrm>
            <a:custGeom>
              <a:avLst/>
              <a:gdLst/>
              <a:ahLst/>
              <a:cxnLst/>
              <a:rect l="l" t="t" r="r" b="b"/>
              <a:pathLst>
                <a:path w="903" h="118" extrusionOk="0">
                  <a:moveTo>
                    <a:pt x="859" y="0"/>
                  </a:moveTo>
                  <a:cubicBezTo>
                    <a:pt x="851" y="0"/>
                    <a:pt x="840" y="5"/>
                    <a:pt x="826" y="13"/>
                  </a:cubicBezTo>
                  <a:cubicBezTo>
                    <a:pt x="803" y="24"/>
                    <a:pt x="744" y="31"/>
                    <a:pt x="678" y="31"/>
                  </a:cubicBezTo>
                  <a:cubicBezTo>
                    <a:pt x="663" y="31"/>
                    <a:pt x="647" y="30"/>
                    <a:pt x="632" y="30"/>
                  </a:cubicBezTo>
                  <a:cubicBezTo>
                    <a:pt x="552" y="30"/>
                    <a:pt x="430" y="37"/>
                    <a:pt x="364" y="50"/>
                  </a:cubicBezTo>
                  <a:cubicBezTo>
                    <a:pt x="295" y="61"/>
                    <a:pt x="201" y="71"/>
                    <a:pt x="156" y="71"/>
                  </a:cubicBezTo>
                  <a:cubicBezTo>
                    <a:pt x="143" y="70"/>
                    <a:pt x="130" y="70"/>
                    <a:pt x="117" y="70"/>
                  </a:cubicBezTo>
                  <a:cubicBezTo>
                    <a:pt x="81" y="70"/>
                    <a:pt x="47" y="73"/>
                    <a:pt x="31" y="79"/>
                  </a:cubicBezTo>
                  <a:cubicBezTo>
                    <a:pt x="7" y="85"/>
                    <a:pt x="0" y="96"/>
                    <a:pt x="10" y="106"/>
                  </a:cubicBezTo>
                  <a:cubicBezTo>
                    <a:pt x="18" y="111"/>
                    <a:pt x="33" y="115"/>
                    <a:pt x="49" y="115"/>
                  </a:cubicBezTo>
                  <a:cubicBezTo>
                    <a:pt x="54" y="115"/>
                    <a:pt x="60" y="114"/>
                    <a:pt x="66" y="113"/>
                  </a:cubicBezTo>
                  <a:cubicBezTo>
                    <a:pt x="78" y="109"/>
                    <a:pt x="105" y="107"/>
                    <a:pt x="135" y="107"/>
                  </a:cubicBezTo>
                  <a:cubicBezTo>
                    <a:pt x="156" y="107"/>
                    <a:pt x="180" y="108"/>
                    <a:pt x="201" y="110"/>
                  </a:cubicBezTo>
                  <a:cubicBezTo>
                    <a:pt x="208" y="110"/>
                    <a:pt x="216" y="110"/>
                    <a:pt x="225" y="110"/>
                  </a:cubicBezTo>
                  <a:cubicBezTo>
                    <a:pt x="281" y="110"/>
                    <a:pt x="363" y="101"/>
                    <a:pt x="420" y="85"/>
                  </a:cubicBezTo>
                  <a:cubicBezTo>
                    <a:pt x="462" y="75"/>
                    <a:pt x="495" y="70"/>
                    <a:pt x="514" y="70"/>
                  </a:cubicBezTo>
                  <a:cubicBezTo>
                    <a:pt x="528" y="70"/>
                    <a:pt x="536" y="73"/>
                    <a:pt x="534" y="79"/>
                  </a:cubicBezTo>
                  <a:cubicBezTo>
                    <a:pt x="528" y="87"/>
                    <a:pt x="549" y="97"/>
                    <a:pt x="579" y="97"/>
                  </a:cubicBezTo>
                  <a:cubicBezTo>
                    <a:pt x="584" y="97"/>
                    <a:pt x="588" y="97"/>
                    <a:pt x="593" y="96"/>
                  </a:cubicBezTo>
                  <a:cubicBezTo>
                    <a:pt x="628" y="96"/>
                    <a:pt x="670" y="103"/>
                    <a:pt x="680" y="113"/>
                  </a:cubicBezTo>
                  <a:cubicBezTo>
                    <a:pt x="686" y="116"/>
                    <a:pt x="698" y="118"/>
                    <a:pt x="715" y="118"/>
                  </a:cubicBezTo>
                  <a:cubicBezTo>
                    <a:pt x="738" y="118"/>
                    <a:pt x="769" y="114"/>
                    <a:pt x="801" y="106"/>
                  </a:cubicBezTo>
                  <a:cubicBezTo>
                    <a:pt x="896" y="89"/>
                    <a:pt x="902" y="82"/>
                    <a:pt x="888" y="37"/>
                  </a:cubicBezTo>
                  <a:cubicBezTo>
                    <a:pt x="880" y="12"/>
                    <a:pt x="873" y="0"/>
                    <a:pt x="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p29"/>
            <p:cNvSpPr/>
            <p:nvPr/>
          </p:nvSpPr>
          <p:spPr>
            <a:xfrm>
              <a:off x="5566050" y="1315925"/>
              <a:ext cx="36175" cy="2650"/>
            </a:xfrm>
            <a:custGeom>
              <a:avLst/>
              <a:gdLst/>
              <a:ahLst/>
              <a:cxnLst/>
              <a:rect l="l" t="t" r="r" b="b"/>
              <a:pathLst>
                <a:path w="1447" h="106" extrusionOk="0">
                  <a:moveTo>
                    <a:pt x="310" y="1"/>
                  </a:moveTo>
                  <a:cubicBezTo>
                    <a:pt x="278" y="1"/>
                    <a:pt x="248" y="2"/>
                    <a:pt x="223" y="5"/>
                  </a:cubicBezTo>
                  <a:cubicBezTo>
                    <a:pt x="185" y="9"/>
                    <a:pt x="153" y="13"/>
                    <a:pt x="153" y="13"/>
                  </a:cubicBezTo>
                  <a:cubicBezTo>
                    <a:pt x="153" y="11"/>
                    <a:pt x="147" y="10"/>
                    <a:pt x="137" y="10"/>
                  </a:cubicBezTo>
                  <a:cubicBezTo>
                    <a:pt x="127" y="10"/>
                    <a:pt x="113" y="11"/>
                    <a:pt x="98" y="13"/>
                  </a:cubicBezTo>
                  <a:cubicBezTo>
                    <a:pt x="1" y="23"/>
                    <a:pt x="56" y="51"/>
                    <a:pt x="215" y="75"/>
                  </a:cubicBezTo>
                  <a:cubicBezTo>
                    <a:pt x="278" y="85"/>
                    <a:pt x="389" y="91"/>
                    <a:pt x="495" y="91"/>
                  </a:cubicBezTo>
                  <a:cubicBezTo>
                    <a:pt x="534" y="91"/>
                    <a:pt x="573" y="90"/>
                    <a:pt x="608" y="88"/>
                  </a:cubicBezTo>
                  <a:cubicBezTo>
                    <a:pt x="659" y="87"/>
                    <a:pt x="707" y="86"/>
                    <a:pt x="746" y="86"/>
                  </a:cubicBezTo>
                  <a:cubicBezTo>
                    <a:pt x="805" y="86"/>
                    <a:pt x="845" y="88"/>
                    <a:pt x="847" y="93"/>
                  </a:cubicBezTo>
                  <a:cubicBezTo>
                    <a:pt x="847" y="100"/>
                    <a:pt x="865" y="104"/>
                    <a:pt x="890" y="104"/>
                  </a:cubicBezTo>
                  <a:cubicBezTo>
                    <a:pt x="898" y="104"/>
                    <a:pt x="907" y="103"/>
                    <a:pt x="917" y="103"/>
                  </a:cubicBezTo>
                  <a:cubicBezTo>
                    <a:pt x="951" y="103"/>
                    <a:pt x="1003" y="99"/>
                    <a:pt x="1027" y="96"/>
                  </a:cubicBezTo>
                  <a:cubicBezTo>
                    <a:pt x="1056" y="96"/>
                    <a:pt x="1149" y="99"/>
                    <a:pt x="1239" y="103"/>
                  </a:cubicBezTo>
                  <a:cubicBezTo>
                    <a:pt x="1271" y="105"/>
                    <a:pt x="1301" y="106"/>
                    <a:pt x="1328" y="106"/>
                  </a:cubicBezTo>
                  <a:cubicBezTo>
                    <a:pt x="1380" y="106"/>
                    <a:pt x="1417" y="101"/>
                    <a:pt x="1426" y="93"/>
                  </a:cubicBezTo>
                  <a:cubicBezTo>
                    <a:pt x="1444" y="78"/>
                    <a:pt x="1447" y="64"/>
                    <a:pt x="1440" y="61"/>
                  </a:cubicBezTo>
                  <a:cubicBezTo>
                    <a:pt x="1434" y="58"/>
                    <a:pt x="1256" y="51"/>
                    <a:pt x="1048" y="43"/>
                  </a:cubicBezTo>
                  <a:cubicBezTo>
                    <a:pt x="981" y="42"/>
                    <a:pt x="923" y="41"/>
                    <a:pt x="874" y="41"/>
                  </a:cubicBezTo>
                  <a:cubicBezTo>
                    <a:pt x="732" y="41"/>
                    <a:pt x="665" y="48"/>
                    <a:pt x="660" y="61"/>
                  </a:cubicBezTo>
                  <a:cubicBezTo>
                    <a:pt x="657" y="69"/>
                    <a:pt x="654" y="72"/>
                    <a:pt x="651" y="72"/>
                  </a:cubicBezTo>
                  <a:cubicBezTo>
                    <a:pt x="647" y="72"/>
                    <a:pt x="643" y="66"/>
                    <a:pt x="639" y="54"/>
                  </a:cubicBezTo>
                  <a:cubicBezTo>
                    <a:pt x="631" y="26"/>
                    <a:pt x="448" y="1"/>
                    <a:pt x="3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p29"/>
            <p:cNvSpPr/>
            <p:nvPr/>
          </p:nvSpPr>
          <p:spPr>
            <a:xfrm>
              <a:off x="5581400" y="1307300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67" y="1"/>
                  </a:moveTo>
                  <a:cubicBezTo>
                    <a:pt x="57" y="1"/>
                    <a:pt x="46" y="5"/>
                    <a:pt x="35" y="10"/>
                  </a:cubicBezTo>
                  <a:cubicBezTo>
                    <a:pt x="6" y="30"/>
                    <a:pt x="1" y="41"/>
                    <a:pt x="19" y="41"/>
                  </a:cubicBezTo>
                  <a:cubicBezTo>
                    <a:pt x="27" y="41"/>
                    <a:pt x="39" y="39"/>
                    <a:pt x="56" y="35"/>
                  </a:cubicBezTo>
                  <a:cubicBezTo>
                    <a:pt x="80" y="28"/>
                    <a:pt x="94" y="14"/>
                    <a:pt x="84" y="7"/>
                  </a:cubicBezTo>
                  <a:cubicBezTo>
                    <a:pt x="79" y="3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p29"/>
            <p:cNvSpPr/>
            <p:nvPr/>
          </p:nvSpPr>
          <p:spPr>
            <a:xfrm>
              <a:off x="5520000" y="1100025"/>
              <a:ext cx="3750" cy="1200"/>
            </a:xfrm>
            <a:custGeom>
              <a:avLst/>
              <a:gdLst/>
              <a:ahLst/>
              <a:cxnLst/>
              <a:rect l="l" t="t" r="r" b="b"/>
              <a:pathLst>
                <a:path w="150" h="48" extrusionOk="0">
                  <a:moveTo>
                    <a:pt x="88" y="1"/>
                  </a:moveTo>
                  <a:cubicBezTo>
                    <a:pt x="73" y="1"/>
                    <a:pt x="59" y="4"/>
                    <a:pt x="46" y="10"/>
                  </a:cubicBezTo>
                  <a:cubicBezTo>
                    <a:pt x="3" y="32"/>
                    <a:pt x="0" y="48"/>
                    <a:pt x="33" y="48"/>
                  </a:cubicBezTo>
                  <a:cubicBezTo>
                    <a:pt x="45" y="48"/>
                    <a:pt x="62" y="46"/>
                    <a:pt x="83" y="41"/>
                  </a:cubicBezTo>
                  <a:cubicBezTo>
                    <a:pt x="142" y="31"/>
                    <a:pt x="150" y="23"/>
                    <a:pt x="122" y="10"/>
                  </a:cubicBezTo>
                  <a:cubicBezTo>
                    <a:pt x="112" y="3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p29"/>
            <p:cNvSpPr/>
            <p:nvPr/>
          </p:nvSpPr>
          <p:spPr>
            <a:xfrm>
              <a:off x="5597975" y="133860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4" y="1"/>
                  </a:moveTo>
                  <a:cubicBezTo>
                    <a:pt x="50" y="1"/>
                    <a:pt x="44" y="2"/>
                    <a:pt x="35" y="4"/>
                  </a:cubicBezTo>
                  <a:cubicBezTo>
                    <a:pt x="11" y="7"/>
                    <a:pt x="0" y="18"/>
                    <a:pt x="11" y="22"/>
                  </a:cubicBezTo>
                  <a:cubicBezTo>
                    <a:pt x="13" y="22"/>
                    <a:pt x="15" y="23"/>
                    <a:pt x="18" y="23"/>
                  </a:cubicBezTo>
                  <a:cubicBezTo>
                    <a:pt x="27" y="23"/>
                    <a:pt x="42" y="19"/>
                    <a:pt x="53" y="11"/>
                  </a:cubicBezTo>
                  <a:cubicBezTo>
                    <a:pt x="61" y="4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p29"/>
            <p:cNvSpPr/>
            <p:nvPr/>
          </p:nvSpPr>
          <p:spPr>
            <a:xfrm>
              <a:off x="5600325" y="1338200"/>
              <a:ext cx="5300" cy="2275"/>
            </a:xfrm>
            <a:custGeom>
              <a:avLst/>
              <a:gdLst/>
              <a:ahLst/>
              <a:cxnLst/>
              <a:rect l="l" t="t" r="r" b="b"/>
              <a:pathLst>
                <a:path w="212" h="91" extrusionOk="0">
                  <a:moveTo>
                    <a:pt x="37" y="1"/>
                  </a:moveTo>
                  <a:cubicBezTo>
                    <a:pt x="33" y="1"/>
                    <a:pt x="27" y="4"/>
                    <a:pt x="21" y="9"/>
                  </a:cubicBezTo>
                  <a:cubicBezTo>
                    <a:pt x="0" y="31"/>
                    <a:pt x="44" y="65"/>
                    <a:pt x="83" y="65"/>
                  </a:cubicBezTo>
                  <a:cubicBezTo>
                    <a:pt x="89" y="65"/>
                    <a:pt x="95" y="64"/>
                    <a:pt x="101" y="62"/>
                  </a:cubicBezTo>
                  <a:cubicBezTo>
                    <a:pt x="104" y="61"/>
                    <a:pt x="107" y="61"/>
                    <a:pt x="110" y="61"/>
                  </a:cubicBezTo>
                  <a:cubicBezTo>
                    <a:pt x="123" y="61"/>
                    <a:pt x="136" y="67"/>
                    <a:pt x="138" y="76"/>
                  </a:cubicBezTo>
                  <a:cubicBezTo>
                    <a:pt x="142" y="84"/>
                    <a:pt x="149" y="90"/>
                    <a:pt x="160" y="90"/>
                  </a:cubicBezTo>
                  <a:cubicBezTo>
                    <a:pt x="162" y="90"/>
                    <a:pt x="164" y="90"/>
                    <a:pt x="167" y="89"/>
                  </a:cubicBezTo>
                  <a:cubicBezTo>
                    <a:pt x="212" y="79"/>
                    <a:pt x="173" y="44"/>
                    <a:pt x="118" y="44"/>
                  </a:cubicBezTo>
                  <a:cubicBezTo>
                    <a:pt x="112" y="45"/>
                    <a:pt x="106" y="45"/>
                    <a:pt x="101" y="45"/>
                  </a:cubicBezTo>
                  <a:cubicBezTo>
                    <a:pt x="77" y="45"/>
                    <a:pt x="59" y="40"/>
                    <a:pt x="55" y="34"/>
                  </a:cubicBezTo>
                  <a:cubicBezTo>
                    <a:pt x="53" y="11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p29"/>
            <p:cNvSpPr/>
            <p:nvPr/>
          </p:nvSpPr>
          <p:spPr>
            <a:xfrm>
              <a:off x="5591325" y="1308000"/>
              <a:ext cx="3100" cy="950"/>
            </a:xfrm>
            <a:custGeom>
              <a:avLst/>
              <a:gdLst/>
              <a:ahLst/>
              <a:cxnLst/>
              <a:rect l="l" t="t" r="r" b="b"/>
              <a:pathLst>
                <a:path w="124" h="38" extrusionOk="0">
                  <a:moveTo>
                    <a:pt x="76" y="1"/>
                  </a:moveTo>
                  <a:cubicBezTo>
                    <a:pt x="59" y="1"/>
                    <a:pt x="40" y="5"/>
                    <a:pt x="30" y="10"/>
                  </a:cubicBezTo>
                  <a:cubicBezTo>
                    <a:pt x="4" y="28"/>
                    <a:pt x="0" y="37"/>
                    <a:pt x="18" y="37"/>
                  </a:cubicBezTo>
                  <a:cubicBezTo>
                    <a:pt x="29" y="37"/>
                    <a:pt x="47" y="34"/>
                    <a:pt x="72" y="27"/>
                  </a:cubicBezTo>
                  <a:cubicBezTo>
                    <a:pt x="117" y="17"/>
                    <a:pt x="124" y="10"/>
                    <a:pt x="96" y="3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p29"/>
            <p:cNvSpPr/>
            <p:nvPr/>
          </p:nvSpPr>
          <p:spPr>
            <a:xfrm>
              <a:off x="5525700" y="1099100"/>
              <a:ext cx="1350" cy="1025"/>
            </a:xfrm>
            <a:custGeom>
              <a:avLst/>
              <a:gdLst/>
              <a:ahLst/>
              <a:cxnLst/>
              <a:rect l="l" t="t" r="r" b="b"/>
              <a:pathLst>
                <a:path w="54" h="41" extrusionOk="0">
                  <a:moveTo>
                    <a:pt x="30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8" y="5"/>
                    <a:pt x="1" y="15"/>
                    <a:pt x="5" y="26"/>
                  </a:cubicBezTo>
                  <a:cubicBezTo>
                    <a:pt x="8" y="34"/>
                    <a:pt x="17" y="41"/>
                    <a:pt x="28" y="41"/>
                  </a:cubicBezTo>
                  <a:cubicBezTo>
                    <a:pt x="30" y="41"/>
                    <a:pt x="33" y="40"/>
                    <a:pt x="36" y="39"/>
                  </a:cubicBezTo>
                  <a:cubicBezTo>
                    <a:pt x="47" y="36"/>
                    <a:pt x="53" y="26"/>
                    <a:pt x="50" y="15"/>
                  </a:cubicBezTo>
                  <a:cubicBezTo>
                    <a:pt x="47" y="7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p29"/>
            <p:cNvSpPr/>
            <p:nvPr/>
          </p:nvSpPr>
          <p:spPr>
            <a:xfrm>
              <a:off x="5606375" y="1339725"/>
              <a:ext cx="8050" cy="1800"/>
            </a:xfrm>
            <a:custGeom>
              <a:avLst/>
              <a:gdLst/>
              <a:ahLst/>
              <a:cxnLst/>
              <a:rect l="l" t="t" r="r" b="b"/>
              <a:pathLst>
                <a:path w="322" h="72" extrusionOk="0">
                  <a:moveTo>
                    <a:pt x="60" y="1"/>
                  </a:moveTo>
                  <a:cubicBezTo>
                    <a:pt x="0" y="1"/>
                    <a:pt x="0" y="1"/>
                    <a:pt x="56" y="32"/>
                  </a:cubicBezTo>
                  <a:cubicBezTo>
                    <a:pt x="82" y="46"/>
                    <a:pt x="113" y="58"/>
                    <a:pt x="128" y="58"/>
                  </a:cubicBezTo>
                  <a:cubicBezTo>
                    <a:pt x="132" y="58"/>
                    <a:pt x="134" y="58"/>
                    <a:pt x="136" y="57"/>
                  </a:cubicBezTo>
                  <a:cubicBezTo>
                    <a:pt x="150" y="52"/>
                    <a:pt x="143" y="46"/>
                    <a:pt x="122" y="39"/>
                  </a:cubicBezTo>
                  <a:cubicBezTo>
                    <a:pt x="82" y="29"/>
                    <a:pt x="105" y="18"/>
                    <a:pt x="156" y="18"/>
                  </a:cubicBezTo>
                  <a:cubicBezTo>
                    <a:pt x="161" y="18"/>
                    <a:pt x="168" y="18"/>
                    <a:pt x="174" y="18"/>
                  </a:cubicBezTo>
                  <a:cubicBezTo>
                    <a:pt x="195" y="22"/>
                    <a:pt x="209" y="32"/>
                    <a:pt x="205" y="46"/>
                  </a:cubicBezTo>
                  <a:cubicBezTo>
                    <a:pt x="204" y="53"/>
                    <a:pt x="204" y="57"/>
                    <a:pt x="206" y="57"/>
                  </a:cubicBezTo>
                  <a:cubicBezTo>
                    <a:pt x="209" y="57"/>
                    <a:pt x="213" y="54"/>
                    <a:pt x="219" y="49"/>
                  </a:cubicBezTo>
                  <a:cubicBezTo>
                    <a:pt x="224" y="44"/>
                    <a:pt x="230" y="42"/>
                    <a:pt x="235" y="42"/>
                  </a:cubicBezTo>
                  <a:cubicBezTo>
                    <a:pt x="240" y="42"/>
                    <a:pt x="245" y="45"/>
                    <a:pt x="247" y="52"/>
                  </a:cubicBezTo>
                  <a:cubicBezTo>
                    <a:pt x="249" y="59"/>
                    <a:pt x="253" y="62"/>
                    <a:pt x="259" y="62"/>
                  </a:cubicBezTo>
                  <a:cubicBezTo>
                    <a:pt x="263" y="62"/>
                    <a:pt x="267" y="61"/>
                    <a:pt x="271" y="57"/>
                  </a:cubicBezTo>
                  <a:cubicBezTo>
                    <a:pt x="274" y="53"/>
                    <a:pt x="279" y="52"/>
                    <a:pt x="285" y="52"/>
                  </a:cubicBezTo>
                  <a:cubicBezTo>
                    <a:pt x="292" y="52"/>
                    <a:pt x="300" y="55"/>
                    <a:pt x="306" y="63"/>
                  </a:cubicBezTo>
                  <a:cubicBezTo>
                    <a:pt x="312" y="69"/>
                    <a:pt x="315" y="71"/>
                    <a:pt x="318" y="71"/>
                  </a:cubicBezTo>
                  <a:cubicBezTo>
                    <a:pt x="321" y="71"/>
                    <a:pt x="321" y="65"/>
                    <a:pt x="317" y="52"/>
                  </a:cubicBezTo>
                  <a:cubicBezTo>
                    <a:pt x="309" y="22"/>
                    <a:pt x="199" y="1"/>
                    <a:pt x="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p29"/>
            <p:cNvSpPr/>
            <p:nvPr/>
          </p:nvSpPr>
          <p:spPr>
            <a:xfrm>
              <a:off x="5597525" y="1308150"/>
              <a:ext cx="5675" cy="925"/>
            </a:xfrm>
            <a:custGeom>
              <a:avLst/>
              <a:gdLst/>
              <a:ahLst/>
              <a:cxnLst/>
              <a:rect l="l" t="t" r="r" b="b"/>
              <a:pathLst>
                <a:path w="227" h="37" extrusionOk="0">
                  <a:moveTo>
                    <a:pt x="107" y="0"/>
                  </a:moveTo>
                  <a:cubicBezTo>
                    <a:pt x="93" y="0"/>
                    <a:pt x="79" y="1"/>
                    <a:pt x="67" y="4"/>
                  </a:cubicBezTo>
                  <a:cubicBezTo>
                    <a:pt x="1" y="19"/>
                    <a:pt x="31" y="37"/>
                    <a:pt x="108" y="37"/>
                  </a:cubicBezTo>
                  <a:cubicBezTo>
                    <a:pt x="120" y="37"/>
                    <a:pt x="133" y="36"/>
                    <a:pt x="146" y="36"/>
                  </a:cubicBezTo>
                  <a:cubicBezTo>
                    <a:pt x="223" y="29"/>
                    <a:pt x="226" y="25"/>
                    <a:pt x="175" y="8"/>
                  </a:cubicBezTo>
                  <a:cubicBezTo>
                    <a:pt x="157" y="3"/>
                    <a:pt x="131" y="0"/>
                    <a:pt x="1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p29"/>
            <p:cNvSpPr/>
            <p:nvPr/>
          </p:nvSpPr>
          <p:spPr>
            <a:xfrm>
              <a:off x="5534475" y="109622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4" y="1"/>
                  </a:moveTo>
                  <a:cubicBezTo>
                    <a:pt x="50" y="1"/>
                    <a:pt x="45" y="1"/>
                    <a:pt x="39" y="2"/>
                  </a:cubicBezTo>
                  <a:cubicBezTo>
                    <a:pt x="15" y="9"/>
                    <a:pt x="0" y="16"/>
                    <a:pt x="11" y="20"/>
                  </a:cubicBezTo>
                  <a:cubicBezTo>
                    <a:pt x="14" y="21"/>
                    <a:pt x="18" y="22"/>
                    <a:pt x="22" y="22"/>
                  </a:cubicBezTo>
                  <a:cubicBezTo>
                    <a:pt x="33" y="22"/>
                    <a:pt x="46" y="18"/>
                    <a:pt x="56" y="13"/>
                  </a:cubicBezTo>
                  <a:cubicBezTo>
                    <a:pt x="67" y="5"/>
                    <a:pt x="65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p29"/>
            <p:cNvSpPr/>
            <p:nvPr/>
          </p:nvSpPr>
          <p:spPr>
            <a:xfrm>
              <a:off x="5604300" y="1307875"/>
              <a:ext cx="2175" cy="1625"/>
            </a:xfrm>
            <a:custGeom>
              <a:avLst/>
              <a:gdLst/>
              <a:ahLst/>
              <a:cxnLst/>
              <a:rect l="l" t="t" r="r" b="b"/>
              <a:pathLst>
                <a:path w="87" h="65" extrusionOk="0">
                  <a:moveTo>
                    <a:pt x="52" y="1"/>
                  </a:moveTo>
                  <a:cubicBezTo>
                    <a:pt x="43" y="1"/>
                    <a:pt x="35" y="8"/>
                    <a:pt x="25" y="22"/>
                  </a:cubicBezTo>
                  <a:cubicBezTo>
                    <a:pt x="11" y="40"/>
                    <a:pt x="0" y="57"/>
                    <a:pt x="0" y="64"/>
                  </a:cubicBezTo>
                  <a:cubicBezTo>
                    <a:pt x="1" y="65"/>
                    <a:pt x="2" y="65"/>
                    <a:pt x="3" y="65"/>
                  </a:cubicBezTo>
                  <a:cubicBezTo>
                    <a:pt x="8" y="65"/>
                    <a:pt x="17" y="58"/>
                    <a:pt x="28" y="43"/>
                  </a:cubicBezTo>
                  <a:cubicBezTo>
                    <a:pt x="40" y="29"/>
                    <a:pt x="56" y="22"/>
                    <a:pt x="69" y="22"/>
                  </a:cubicBezTo>
                  <a:cubicBezTo>
                    <a:pt x="72" y="22"/>
                    <a:pt x="74" y="22"/>
                    <a:pt x="77" y="22"/>
                  </a:cubicBezTo>
                  <a:cubicBezTo>
                    <a:pt x="80" y="24"/>
                    <a:pt x="82" y="25"/>
                    <a:pt x="83" y="25"/>
                  </a:cubicBezTo>
                  <a:cubicBezTo>
                    <a:pt x="87" y="25"/>
                    <a:pt x="84" y="19"/>
                    <a:pt x="73" y="12"/>
                  </a:cubicBezTo>
                  <a:cubicBezTo>
                    <a:pt x="65" y="4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p29"/>
            <p:cNvSpPr/>
            <p:nvPr/>
          </p:nvSpPr>
          <p:spPr>
            <a:xfrm>
              <a:off x="5615625" y="1340800"/>
              <a:ext cx="2400" cy="700"/>
            </a:xfrm>
            <a:custGeom>
              <a:avLst/>
              <a:gdLst/>
              <a:ahLst/>
              <a:cxnLst/>
              <a:rect l="l" t="t" r="r" b="b"/>
              <a:pathLst>
                <a:path w="96" h="28" extrusionOk="0">
                  <a:moveTo>
                    <a:pt x="42" y="1"/>
                  </a:moveTo>
                  <a:cubicBezTo>
                    <a:pt x="31" y="1"/>
                    <a:pt x="22" y="2"/>
                    <a:pt x="16" y="6"/>
                  </a:cubicBezTo>
                  <a:cubicBezTo>
                    <a:pt x="2" y="22"/>
                    <a:pt x="0" y="27"/>
                    <a:pt x="17" y="27"/>
                  </a:cubicBezTo>
                  <a:cubicBezTo>
                    <a:pt x="25" y="27"/>
                    <a:pt x="38" y="26"/>
                    <a:pt x="58" y="24"/>
                  </a:cubicBezTo>
                  <a:cubicBezTo>
                    <a:pt x="93" y="17"/>
                    <a:pt x="96" y="9"/>
                    <a:pt x="68" y="3"/>
                  </a:cubicBezTo>
                  <a:cubicBezTo>
                    <a:pt x="59" y="1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p29"/>
            <p:cNvSpPr/>
            <p:nvPr/>
          </p:nvSpPr>
          <p:spPr>
            <a:xfrm>
              <a:off x="5606825" y="1307900"/>
              <a:ext cx="2625" cy="925"/>
            </a:xfrm>
            <a:custGeom>
              <a:avLst/>
              <a:gdLst/>
              <a:ahLst/>
              <a:cxnLst/>
              <a:rect l="l" t="t" r="r" b="b"/>
              <a:pathLst>
                <a:path w="105" h="37" extrusionOk="0">
                  <a:moveTo>
                    <a:pt x="9" y="1"/>
                  </a:moveTo>
                  <a:cubicBezTo>
                    <a:pt x="1" y="1"/>
                    <a:pt x="12" y="7"/>
                    <a:pt x="42" y="21"/>
                  </a:cubicBezTo>
                  <a:cubicBezTo>
                    <a:pt x="58" y="30"/>
                    <a:pt x="76" y="37"/>
                    <a:pt x="88" y="37"/>
                  </a:cubicBezTo>
                  <a:cubicBezTo>
                    <a:pt x="94" y="37"/>
                    <a:pt x="98" y="35"/>
                    <a:pt x="101" y="31"/>
                  </a:cubicBezTo>
                  <a:cubicBezTo>
                    <a:pt x="104" y="25"/>
                    <a:pt x="83" y="11"/>
                    <a:pt x="49" y="7"/>
                  </a:cubicBezTo>
                  <a:cubicBezTo>
                    <a:pt x="27" y="3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p29"/>
            <p:cNvSpPr/>
            <p:nvPr/>
          </p:nvSpPr>
          <p:spPr>
            <a:xfrm>
              <a:off x="5541075" y="1094925"/>
              <a:ext cx="4175" cy="725"/>
            </a:xfrm>
            <a:custGeom>
              <a:avLst/>
              <a:gdLst/>
              <a:ahLst/>
              <a:cxnLst/>
              <a:rect l="l" t="t" r="r" b="b"/>
              <a:pathLst>
                <a:path w="167" h="29" extrusionOk="0">
                  <a:moveTo>
                    <a:pt x="89" y="0"/>
                  </a:moveTo>
                  <a:cubicBezTo>
                    <a:pt x="73" y="0"/>
                    <a:pt x="57" y="2"/>
                    <a:pt x="45" y="6"/>
                  </a:cubicBezTo>
                  <a:lnTo>
                    <a:pt x="0" y="19"/>
                  </a:lnTo>
                  <a:lnTo>
                    <a:pt x="52" y="27"/>
                  </a:lnTo>
                  <a:cubicBezTo>
                    <a:pt x="64" y="28"/>
                    <a:pt x="77" y="29"/>
                    <a:pt x="90" y="29"/>
                  </a:cubicBezTo>
                  <a:cubicBezTo>
                    <a:pt x="108" y="29"/>
                    <a:pt x="126" y="27"/>
                    <a:pt x="135" y="23"/>
                  </a:cubicBezTo>
                  <a:cubicBezTo>
                    <a:pt x="167" y="16"/>
                    <a:pt x="167" y="16"/>
                    <a:pt x="132" y="6"/>
                  </a:cubicBezTo>
                  <a:cubicBezTo>
                    <a:pt x="120" y="2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p29"/>
            <p:cNvSpPr/>
            <p:nvPr/>
          </p:nvSpPr>
          <p:spPr>
            <a:xfrm>
              <a:off x="5621425" y="1342125"/>
              <a:ext cx="8975" cy="1875"/>
            </a:xfrm>
            <a:custGeom>
              <a:avLst/>
              <a:gdLst/>
              <a:ahLst/>
              <a:cxnLst/>
              <a:rect l="l" t="t" r="r" b="b"/>
              <a:pathLst>
                <a:path w="359" h="75" extrusionOk="0">
                  <a:moveTo>
                    <a:pt x="9" y="1"/>
                  </a:moveTo>
                  <a:cubicBezTo>
                    <a:pt x="1" y="1"/>
                    <a:pt x="0" y="7"/>
                    <a:pt x="6" y="19"/>
                  </a:cubicBezTo>
                  <a:cubicBezTo>
                    <a:pt x="11" y="38"/>
                    <a:pt x="93" y="50"/>
                    <a:pt x="163" y="50"/>
                  </a:cubicBezTo>
                  <a:cubicBezTo>
                    <a:pt x="199" y="50"/>
                    <a:pt x="231" y="47"/>
                    <a:pt x="249" y="40"/>
                  </a:cubicBezTo>
                  <a:cubicBezTo>
                    <a:pt x="252" y="38"/>
                    <a:pt x="257" y="37"/>
                    <a:pt x="261" y="37"/>
                  </a:cubicBezTo>
                  <a:cubicBezTo>
                    <a:pt x="273" y="37"/>
                    <a:pt x="287" y="43"/>
                    <a:pt x="298" y="54"/>
                  </a:cubicBezTo>
                  <a:cubicBezTo>
                    <a:pt x="310" y="68"/>
                    <a:pt x="326" y="74"/>
                    <a:pt x="338" y="74"/>
                  </a:cubicBezTo>
                  <a:cubicBezTo>
                    <a:pt x="350" y="74"/>
                    <a:pt x="358" y="68"/>
                    <a:pt x="353" y="54"/>
                  </a:cubicBezTo>
                  <a:cubicBezTo>
                    <a:pt x="348" y="35"/>
                    <a:pt x="214" y="12"/>
                    <a:pt x="144" y="12"/>
                  </a:cubicBezTo>
                  <a:cubicBezTo>
                    <a:pt x="123" y="12"/>
                    <a:pt x="108" y="14"/>
                    <a:pt x="103" y="19"/>
                  </a:cubicBezTo>
                  <a:cubicBezTo>
                    <a:pt x="99" y="23"/>
                    <a:pt x="92" y="25"/>
                    <a:pt x="83" y="25"/>
                  </a:cubicBezTo>
                  <a:cubicBezTo>
                    <a:pt x="71" y="25"/>
                    <a:pt x="55" y="21"/>
                    <a:pt x="40" y="12"/>
                  </a:cubicBezTo>
                  <a:cubicBezTo>
                    <a:pt x="26" y="5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p29"/>
            <p:cNvSpPr/>
            <p:nvPr/>
          </p:nvSpPr>
          <p:spPr>
            <a:xfrm>
              <a:off x="5549125" y="10947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9" y="0"/>
                  </a:moveTo>
                  <a:cubicBezTo>
                    <a:pt x="26" y="0"/>
                    <a:pt x="24" y="0"/>
                    <a:pt x="21" y="1"/>
                  </a:cubicBezTo>
                  <a:cubicBezTo>
                    <a:pt x="11" y="4"/>
                    <a:pt x="1" y="8"/>
                    <a:pt x="5" y="15"/>
                  </a:cubicBezTo>
                  <a:cubicBezTo>
                    <a:pt x="5" y="18"/>
                    <a:pt x="18" y="25"/>
                    <a:pt x="32" y="29"/>
                  </a:cubicBezTo>
                  <a:cubicBezTo>
                    <a:pt x="35" y="30"/>
                    <a:pt x="37" y="30"/>
                    <a:pt x="39" y="30"/>
                  </a:cubicBezTo>
                  <a:cubicBezTo>
                    <a:pt x="49" y="30"/>
                    <a:pt x="56" y="23"/>
                    <a:pt x="53" y="15"/>
                  </a:cubicBezTo>
                  <a:cubicBezTo>
                    <a:pt x="50" y="6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p29"/>
            <p:cNvSpPr/>
            <p:nvPr/>
          </p:nvSpPr>
          <p:spPr>
            <a:xfrm>
              <a:off x="5631550" y="1343100"/>
              <a:ext cx="1900" cy="1200"/>
            </a:xfrm>
            <a:custGeom>
              <a:avLst/>
              <a:gdLst/>
              <a:ahLst/>
              <a:cxnLst/>
              <a:rect l="l" t="t" r="r" b="b"/>
              <a:pathLst>
                <a:path w="76" h="48" extrusionOk="0">
                  <a:moveTo>
                    <a:pt x="5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1"/>
                    <a:pt x="3" y="11"/>
                    <a:pt x="18" y="29"/>
                  </a:cubicBezTo>
                  <a:cubicBezTo>
                    <a:pt x="29" y="40"/>
                    <a:pt x="43" y="47"/>
                    <a:pt x="56" y="47"/>
                  </a:cubicBezTo>
                  <a:cubicBezTo>
                    <a:pt x="58" y="47"/>
                    <a:pt x="60" y="47"/>
                    <a:pt x="63" y="46"/>
                  </a:cubicBezTo>
                  <a:cubicBezTo>
                    <a:pt x="76" y="46"/>
                    <a:pt x="69" y="32"/>
                    <a:pt x="48" y="18"/>
                  </a:cubicBezTo>
                  <a:cubicBezTo>
                    <a:pt x="27" y="9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p29"/>
            <p:cNvSpPr/>
            <p:nvPr/>
          </p:nvSpPr>
          <p:spPr>
            <a:xfrm>
              <a:off x="5553300" y="1094225"/>
              <a:ext cx="1775" cy="875"/>
            </a:xfrm>
            <a:custGeom>
              <a:avLst/>
              <a:gdLst/>
              <a:ahLst/>
              <a:cxnLst/>
              <a:rect l="l" t="t" r="r" b="b"/>
              <a:pathLst>
                <a:path w="71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4" y="5"/>
                    <a:pt x="0" y="16"/>
                    <a:pt x="14" y="23"/>
                  </a:cubicBezTo>
                  <a:cubicBezTo>
                    <a:pt x="23" y="31"/>
                    <a:pt x="34" y="35"/>
                    <a:pt x="45" y="35"/>
                  </a:cubicBezTo>
                  <a:cubicBezTo>
                    <a:pt x="49" y="35"/>
                    <a:pt x="53" y="35"/>
                    <a:pt x="56" y="34"/>
                  </a:cubicBezTo>
                  <a:cubicBezTo>
                    <a:pt x="70" y="30"/>
                    <a:pt x="70" y="23"/>
                    <a:pt x="59" y="13"/>
                  </a:cubicBezTo>
                  <a:cubicBezTo>
                    <a:pt x="49" y="5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4" name="Google Shape;2894;p29"/>
            <p:cNvSpPr/>
            <p:nvPr/>
          </p:nvSpPr>
          <p:spPr>
            <a:xfrm>
              <a:off x="5636150" y="1344250"/>
              <a:ext cx="2025" cy="625"/>
            </a:xfrm>
            <a:custGeom>
              <a:avLst/>
              <a:gdLst/>
              <a:ahLst/>
              <a:cxnLst/>
              <a:rect l="l" t="t" r="r" b="b"/>
              <a:pathLst>
                <a:path w="81" h="25" extrusionOk="0">
                  <a:moveTo>
                    <a:pt x="73" y="0"/>
                  </a:moveTo>
                  <a:cubicBezTo>
                    <a:pt x="67" y="0"/>
                    <a:pt x="57" y="2"/>
                    <a:pt x="42" y="7"/>
                  </a:cubicBezTo>
                  <a:cubicBezTo>
                    <a:pt x="10" y="14"/>
                    <a:pt x="0" y="21"/>
                    <a:pt x="17" y="25"/>
                  </a:cubicBezTo>
                  <a:cubicBezTo>
                    <a:pt x="34" y="25"/>
                    <a:pt x="58" y="17"/>
                    <a:pt x="73" y="7"/>
                  </a:cubicBezTo>
                  <a:cubicBezTo>
                    <a:pt x="80" y="3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5" name="Google Shape;2895;p29"/>
            <p:cNvSpPr/>
            <p:nvPr/>
          </p:nvSpPr>
          <p:spPr>
            <a:xfrm>
              <a:off x="5557375" y="1089825"/>
              <a:ext cx="2025" cy="575"/>
            </a:xfrm>
            <a:custGeom>
              <a:avLst/>
              <a:gdLst/>
              <a:ahLst/>
              <a:cxnLst/>
              <a:rect l="l" t="t" r="r" b="b"/>
              <a:pathLst>
                <a:path w="81" h="23" extrusionOk="0">
                  <a:moveTo>
                    <a:pt x="73" y="0"/>
                  </a:moveTo>
                  <a:cubicBezTo>
                    <a:pt x="67" y="0"/>
                    <a:pt x="56" y="2"/>
                    <a:pt x="42" y="5"/>
                  </a:cubicBezTo>
                  <a:cubicBezTo>
                    <a:pt x="15" y="12"/>
                    <a:pt x="0" y="22"/>
                    <a:pt x="18" y="22"/>
                  </a:cubicBezTo>
                  <a:cubicBezTo>
                    <a:pt x="35" y="22"/>
                    <a:pt x="60" y="15"/>
                    <a:pt x="74" y="8"/>
                  </a:cubicBezTo>
                  <a:cubicBezTo>
                    <a:pt x="81" y="3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p29"/>
            <p:cNvSpPr/>
            <p:nvPr/>
          </p:nvSpPr>
          <p:spPr>
            <a:xfrm>
              <a:off x="5643075" y="13378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8" y="1"/>
                  </a:moveTo>
                  <a:cubicBezTo>
                    <a:pt x="26" y="1"/>
                    <a:pt x="24" y="1"/>
                    <a:pt x="21" y="1"/>
                  </a:cubicBezTo>
                  <a:cubicBezTo>
                    <a:pt x="10" y="6"/>
                    <a:pt x="0" y="12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5" y="31"/>
                    <a:pt x="38" y="31"/>
                    <a:pt x="40" y="31"/>
                  </a:cubicBezTo>
                  <a:cubicBezTo>
                    <a:pt x="50" y="31"/>
                    <a:pt x="55" y="26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p29"/>
            <p:cNvSpPr/>
            <p:nvPr/>
          </p:nvSpPr>
          <p:spPr>
            <a:xfrm>
              <a:off x="5646725" y="1338050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26" y="1"/>
                  </a:moveTo>
                  <a:cubicBezTo>
                    <a:pt x="21" y="1"/>
                    <a:pt x="17" y="1"/>
                    <a:pt x="14" y="2"/>
                  </a:cubicBezTo>
                  <a:cubicBezTo>
                    <a:pt x="0" y="5"/>
                    <a:pt x="7" y="12"/>
                    <a:pt x="28" y="19"/>
                  </a:cubicBezTo>
                  <a:cubicBezTo>
                    <a:pt x="42" y="23"/>
                    <a:pt x="56" y="25"/>
                    <a:pt x="68" y="25"/>
                  </a:cubicBezTo>
                  <a:cubicBezTo>
                    <a:pt x="77" y="25"/>
                    <a:pt x="85" y="24"/>
                    <a:pt x="90" y="23"/>
                  </a:cubicBezTo>
                  <a:cubicBezTo>
                    <a:pt x="104" y="19"/>
                    <a:pt x="98" y="12"/>
                    <a:pt x="73" y="9"/>
                  </a:cubicBezTo>
                  <a:cubicBezTo>
                    <a:pt x="57" y="4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8" name="Google Shape;2898;p29"/>
            <p:cNvSpPr/>
            <p:nvPr/>
          </p:nvSpPr>
          <p:spPr>
            <a:xfrm>
              <a:off x="5572900" y="10931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42" y="0"/>
                  </a:moveTo>
                  <a:cubicBezTo>
                    <a:pt x="15" y="3"/>
                    <a:pt x="1" y="14"/>
                    <a:pt x="4" y="32"/>
                  </a:cubicBezTo>
                  <a:cubicBezTo>
                    <a:pt x="10" y="43"/>
                    <a:pt x="21" y="53"/>
                    <a:pt x="31" y="53"/>
                  </a:cubicBezTo>
                  <a:cubicBezTo>
                    <a:pt x="33" y="53"/>
                    <a:pt x="34" y="53"/>
                    <a:pt x="36" y="53"/>
                  </a:cubicBezTo>
                  <a:cubicBezTo>
                    <a:pt x="42" y="53"/>
                    <a:pt x="57" y="51"/>
                    <a:pt x="72" y="51"/>
                  </a:cubicBezTo>
                  <a:cubicBezTo>
                    <a:pt x="80" y="51"/>
                    <a:pt x="88" y="51"/>
                    <a:pt x="95" y="53"/>
                  </a:cubicBezTo>
                  <a:cubicBezTo>
                    <a:pt x="122" y="53"/>
                    <a:pt x="129" y="45"/>
                    <a:pt x="111" y="28"/>
                  </a:cubicBezTo>
                  <a:cubicBezTo>
                    <a:pt x="101" y="14"/>
                    <a:pt x="66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p29"/>
            <p:cNvSpPr/>
            <p:nvPr/>
          </p:nvSpPr>
          <p:spPr>
            <a:xfrm>
              <a:off x="5580125" y="1093050"/>
              <a:ext cx="1925" cy="1175"/>
            </a:xfrm>
            <a:custGeom>
              <a:avLst/>
              <a:gdLst/>
              <a:ahLst/>
              <a:cxnLst/>
              <a:rect l="l" t="t" r="r" b="b"/>
              <a:pathLst>
                <a:path w="77" h="47" extrusionOk="0">
                  <a:moveTo>
                    <a:pt x="23" y="0"/>
                  </a:moveTo>
                  <a:cubicBezTo>
                    <a:pt x="7" y="0"/>
                    <a:pt x="0" y="10"/>
                    <a:pt x="3" y="25"/>
                  </a:cubicBezTo>
                  <a:cubicBezTo>
                    <a:pt x="9" y="40"/>
                    <a:pt x="22" y="47"/>
                    <a:pt x="36" y="47"/>
                  </a:cubicBezTo>
                  <a:cubicBezTo>
                    <a:pt x="39" y="47"/>
                    <a:pt x="42" y="46"/>
                    <a:pt x="45" y="46"/>
                  </a:cubicBezTo>
                  <a:cubicBezTo>
                    <a:pt x="65" y="42"/>
                    <a:pt x="76" y="28"/>
                    <a:pt x="72" y="22"/>
                  </a:cubicBezTo>
                  <a:cubicBezTo>
                    <a:pt x="69" y="11"/>
                    <a:pt x="51" y="1"/>
                    <a:pt x="30" y="1"/>
                  </a:cubicBezTo>
                  <a:cubicBezTo>
                    <a:pt x="28" y="0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p29"/>
            <p:cNvSpPr/>
            <p:nvPr/>
          </p:nvSpPr>
          <p:spPr>
            <a:xfrm>
              <a:off x="5665700" y="13139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7" y="0"/>
                  </a:moveTo>
                  <a:cubicBezTo>
                    <a:pt x="53" y="0"/>
                    <a:pt x="47" y="1"/>
                    <a:pt x="39" y="2"/>
                  </a:cubicBezTo>
                  <a:cubicBezTo>
                    <a:pt x="15" y="9"/>
                    <a:pt x="1" y="16"/>
                    <a:pt x="11" y="19"/>
                  </a:cubicBezTo>
                  <a:cubicBezTo>
                    <a:pt x="14" y="22"/>
                    <a:pt x="18" y="23"/>
                    <a:pt x="22" y="23"/>
                  </a:cubicBezTo>
                  <a:cubicBezTo>
                    <a:pt x="32" y="23"/>
                    <a:pt x="44" y="17"/>
                    <a:pt x="56" y="13"/>
                  </a:cubicBezTo>
                  <a:cubicBezTo>
                    <a:pt x="66" y="3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p29"/>
            <p:cNvSpPr/>
            <p:nvPr/>
          </p:nvSpPr>
          <p:spPr>
            <a:xfrm>
              <a:off x="5669625" y="1314650"/>
              <a:ext cx="1300" cy="750"/>
            </a:xfrm>
            <a:custGeom>
              <a:avLst/>
              <a:gdLst/>
              <a:ahLst/>
              <a:cxnLst/>
              <a:rect l="l" t="t" r="r" b="b"/>
              <a:pathLst>
                <a:path w="52" h="30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5"/>
                    <a:pt x="0" y="11"/>
                    <a:pt x="0" y="15"/>
                  </a:cubicBezTo>
                  <a:cubicBezTo>
                    <a:pt x="3" y="19"/>
                    <a:pt x="14" y="25"/>
                    <a:pt x="31" y="29"/>
                  </a:cubicBezTo>
                  <a:cubicBezTo>
                    <a:pt x="33" y="29"/>
                    <a:pt x="36" y="30"/>
                    <a:pt x="38" y="30"/>
                  </a:cubicBezTo>
                  <a:cubicBezTo>
                    <a:pt x="47" y="30"/>
                    <a:pt x="51" y="23"/>
                    <a:pt x="48" y="15"/>
                  </a:cubicBezTo>
                  <a:cubicBezTo>
                    <a:pt x="46" y="6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2" name="Google Shape;2902;p29"/>
            <p:cNvSpPr/>
            <p:nvPr/>
          </p:nvSpPr>
          <p:spPr>
            <a:xfrm>
              <a:off x="5607850" y="1087675"/>
              <a:ext cx="2750" cy="800"/>
            </a:xfrm>
            <a:custGeom>
              <a:avLst/>
              <a:gdLst/>
              <a:ahLst/>
              <a:cxnLst/>
              <a:rect l="l" t="t" r="r" b="b"/>
              <a:pathLst>
                <a:path w="110" h="32" extrusionOk="0">
                  <a:moveTo>
                    <a:pt x="57" y="0"/>
                  </a:moveTo>
                  <a:cubicBezTo>
                    <a:pt x="49" y="0"/>
                    <a:pt x="41" y="2"/>
                    <a:pt x="32" y="4"/>
                  </a:cubicBezTo>
                  <a:cubicBezTo>
                    <a:pt x="1" y="11"/>
                    <a:pt x="1" y="14"/>
                    <a:pt x="36" y="22"/>
                  </a:cubicBezTo>
                  <a:cubicBezTo>
                    <a:pt x="55" y="28"/>
                    <a:pt x="72" y="31"/>
                    <a:pt x="84" y="31"/>
                  </a:cubicBezTo>
                  <a:cubicBezTo>
                    <a:pt x="103" y="31"/>
                    <a:pt x="109" y="24"/>
                    <a:pt x="95" y="11"/>
                  </a:cubicBezTo>
                  <a:cubicBezTo>
                    <a:pt x="85" y="5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3" name="Google Shape;2903;p29"/>
            <p:cNvSpPr/>
            <p:nvPr/>
          </p:nvSpPr>
          <p:spPr>
            <a:xfrm>
              <a:off x="5615875" y="1087550"/>
              <a:ext cx="3275" cy="800"/>
            </a:xfrm>
            <a:custGeom>
              <a:avLst/>
              <a:gdLst/>
              <a:ahLst/>
              <a:cxnLst/>
              <a:rect l="l" t="t" r="r" b="b"/>
              <a:pathLst>
                <a:path w="131" h="32" extrusionOk="0">
                  <a:moveTo>
                    <a:pt x="45" y="0"/>
                  </a:moveTo>
                  <a:cubicBezTo>
                    <a:pt x="33" y="0"/>
                    <a:pt x="23" y="2"/>
                    <a:pt x="20" y="6"/>
                  </a:cubicBezTo>
                  <a:cubicBezTo>
                    <a:pt x="0" y="25"/>
                    <a:pt x="3" y="31"/>
                    <a:pt x="38" y="31"/>
                  </a:cubicBezTo>
                  <a:cubicBezTo>
                    <a:pt x="47" y="31"/>
                    <a:pt x="58" y="31"/>
                    <a:pt x="72" y="30"/>
                  </a:cubicBezTo>
                  <a:cubicBezTo>
                    <a:pt x="131" y="23"/>
                    <a:pt x="131" y="23"/>
                    <a:pt x="86" y="6"/>
                  </a:cubicBezTo>
                  <a:cubicBezTo>
                    <a:pt x="72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p29"/>
            <p:cNvSpPr/>
            <p:nvPr/>
          </p:nvSpPr>
          <p:spPr>
            <a:xfrm>
              <a:off x="5633900" y="1091725"/>
              <a:ext cx="5700" cy="1825"/>
            </a:xfrm>
            <a:custGeom>
              <a:avLst/>
              <a:gdLst/>
              <a:ahLst/>
              <a:cxnLst/>
              <a:rect l="l" t="t" r="r" b="b"/>
              <a:pathLst>
                <a:path w="228" h="73" extrusionOk="0">
                  <a:moveTo>
                    <a:pt x="199" y="1"/>
                  </a:moveTo>
                  <a:cubicBezTo>
                    <a:pt x="197" y="1"/>
                    <a:pt x="196" y="1"/>
                    <a:pt x="194" y="1"/>
                  </a:cubicBezTo>
                  <a:cubicBezTo>
                    <a:pt x="165" y="6"/>
                    <a:pt x="143" y="8"/>
                    <a:pt x="121" y="8"/>
                  </a:cubicBezTo>
                  <a:cubicBezTo>
                    <a:pt x="106" y="8"/>
                    <a:pt x="91" y="7"/>
                    <a:pt x="73" y="6"/>
                  </a:cubicBezTo>
                  <a:cubicBezTo>
                    <a:pt x="66" y="4"/>
                    <a:pt x="60" y="3"/>
                    <a:pt x="54" y="3"/>
                  </a:cubicBezTo>
                  <a:cubicBezTo>
                    <a:pt x="33" y="3"/>
                    <a:pt x="19" y="13"/>
                    <a:pt x="14" y="30"/>
                  </a:cubicBezTo>
                  <a:cubicBezTo>
                    <a:pt x="4" y="57"/>
                    <a:pt x="0" y="69"/>
                    <a:pt x="10" y="69"/>
                  </a:cubicBezTo>
                  <a:cubicBezTo>
                    <a:pt x="17" y="69"/>
                    <a:pt x="31" y="62"/>
                    <a:pt x="55" y="50"/>
                  </a:cubicBezTo>
                  <a:cubicBezTo>
                    <a:pt x="72" y="42"/>
                    <a:pt x="86" y="38"/>
                    <a:pt x="98" y="38"/>
                  </a:cubicBezTo>
                  <a:cubicBezTo>
                    <a:pt x="111" y="38"/>
                    <a:pt x="121" y="43"/>
                    <a:pt x="128" y="54"/>
                  </a:cubicBezTo>
                  <a:cubicBezTo>
                    <a:pt x="139" y="66"/>
                    <a:pt x="156" y="72"/>
                    <a:pt x="173" y="72"/>
                  </a:cubicBezTo>
                  <a:cubicBezTo>
                    <a:pt x="176" y="72"/>
                    <a:pt x="180" y="72"/>
                    <a:pt x="183" y="71"/>
                  </a:cubicBezTo>
                  <a:cubicBezTo>
                    <a:pt x="220" y="61"/>
                    <a:pt x="228" y="1"/>
                    <a:pt x="1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p29"/>
            <p:cNvSpPr/>
            <p:nvPr/>
          </p:nvSpPr>
          <p:spPr>
            <a:xfrm>
              <a:off x="5640200" y="1091600"/>
              <a:ext cx="14775" cy="1575"/>
            </a:xfrm>
            <a:custGeom>
              <a:avLst/>
              <a:gdLst/>
              <a:ahLst/>
              <a:cxnLst/>
              <a:rect l="l" t="t" r="r" b="b"/>
              <a:pathLst>
                <a:path w="591" h="63" extrusionOk="0">
                  <a:moveTo>
                    <a:pt x="162" y="1"/>
                  </a:moveTo>
                  <a:cubicBezTo>
                    <a:pt x="135" y="1"/>
                    <a:pt x="105" y="1"/>
                    <a:pt x="80" y="3"/>
                  </a:cubicBezTo>
                  <a:cubicBezTo>
                    <a:pt x="35" y="6"/>
                    <a:pt x="1" y="17"/>
                    <a:pt x="1" y="24"/>
                  </a:cubicBezTo>
                  <a:cubicBezTo>
                    <a:pt x="8" y="47"/>
                    <a:pt x="60" y="62"/>
                    <a:pt x="114" y="62"/>
                  </a:cubicBezTo>
                  <a:cubicBezTo>
                    <a:pt x="135" y="62"/>
                    <a:pt x="156" y="60"/>
                    <a:pt x="175" y="55"/>
                  </a:cubicBezTo>
                  <a:cubicBezTo>
                    <a:pt x="197" y="50"/>
                    <a:pt x="218" y="47"/>
                    <a:pt x="232" y="47"/>
                  </a:cubicBezTo>
                  <a:cubicBezTo>
                    <a:pt x="245" y="47"/>
                    <a:pt x="253" y="49"/>
                    <a:pt x="254" y="52"/>
                  </a:cubicBezTo>
                  <a:cubicBezTo>
                    <a:pt x="256" y="58"/>
                    <a:pt x="304" y="62"/>
                    <a:pt x="362" y="62"/>
                  </a:cubicBezTo>
                  <a:cubicBezTo>
                    <a:pt x="427" y="62"/>
                    <a:pt x="505" y="57"/>
                    <a:pt x="538" y="48"/>
                  </a:cubicBezTo>
                  <a:cubicBezTo>
                    <a:pt x="590" y="36"/>
                    <a:pt x="555" y="10"/>
                    <a:pt x="488" y="10"/>
                  </a:cubicBezTo>
                  <a:cubicBezTo>
                    <a:pt x="483" y="10"/>
                    <a:pt x="478" y="10"/>
                    <a:pt x="473" y="11"/>
                  </a:cubicBezTo>
                  <a:cubicBezTo>
                    <a:pt x="452" y="12"/>
                    <a:pt x="430" y="13"/>
                    <a:pt x="412" y="13"/>
                  </a:cubicBezTo>
                  <a:cubicBezTo>
                    <a:pt x="394" y="13"/>
                    <a:pt x="379" y="12"/>
                    <a:pt x="372" y="11"/>
                  </a:cubicBezTo>
                  <a:cubicBezTo>
                    <a:pt x="359" y="8"/>
                    <a:pt x="345" y="5"/>
                    <a:pt x="334" y="5"/>
                  </a:cubicBezTo>
                  <a:cubicBezTo>
                    <a:pt x="330" y="5"/>
                    <a:pt x="326" y="5"/>
                    <a:pt x="324" y="6"/>
                  </a:cubicBezTo>
                  <a:cubicBezTo>
                    <a:pt x="319" y="8"/>
                    <a:pt x="313" y="8"/>
                    <a:pt x="304" y="8"/>
                  </a:cubicBezTo>
                  <a:cubicBezTo>
                    <a:pt x="285" y="8"/>
                    <a:pt x="258" y="5"/>
                    <a:pt x="234" y="3"/>
                  </a:cubicBezTo>
                  <a:cubicBezTo>
                    <a:pt x="216" y="1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6" name="Google Shape;2906;p29"/>
            <p:cNvSpPr/>
            <p:nvPr/>
          </p:nvSpPr>
          <p:spPr>
            <a:xfrm>
              <a:off x="5709250" y="130987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29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7" y="5"/>
                    <a:pt x="0" y="12"/>
                    <a:pt x="0" y="15"/>
                  </a:cubicBezTo>
                  <a:cubicBezTo>
                    <a:pt x="4" y="22"/>
                    <a:pt x="15" y="26"/>
                    <a:pt x="32" y="29"/>
                  </a:cubicBezTo>
                  <a:cubicBezTo>
                    <a:pt x="35" y="30"/>
                    <a:pt x="38" y="30"/>
                    <a:pt x="40" y="30"/>
                  </a:cubicBezTo>
                  <a:cubicBezTo>
                    <a:pt x="48" y="30"/>
                    <a:pt x="52" y="26"/>
                    <a:pt x="49" y="15"/>
                  </a:cubicBezTo>
                  <a:cubicBezTo>
                    <a:pt x="46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7" name="Google Shape;2907;p29"/>
            <p:cNvSpPr/>
            <p:nvPr/>
          </p:nvSpPr>
          <p:spPr>
            <a:xfrm>
              <a:off x="5729475" y="1341250"/>
              <a:ext cx="4975" cy="1825"/>
            </a:xfrm>
            <a:custGeom>
              <a:avLst/>
              <a:gdLst/>
              <a:ahLst/>
              <a:cxnLst/>
              <a:rect l="l" t="t" r="r" b="b"/>
              <a:pathLst>
                <a:path w="199" h="73" extrusionOk="0">
                  <a:moveTo>
                    <a:pt x="19" y="1"/>
                  </a:moveTo>
                  <a:cubicBezTo>
                    <a:pt x="1" y="1"/>
                    <a:pt x="8" y="10"/>
                    <a:pt x="27" y="33"/>
                  </a:cubicBezTo>
                  <a:cubicBezTo>
                    <a:pt x="48" y="58"/>
                    <a:pt x="78" y="73"/>
                    <a:pt x="95" y="73"/>
                  </a:cubicBezTo>
                  <a:cubicBezTo>
                    <a:pt x="107" y="73"/>
                    <a:pt x="113" y="66"/>
                    <a:pt x="107" y="50"/>
                  </a:cubicBezTo>
                  <a:cubicBezTo>
                    <a:pt x="104" y="40"/>
                    <a:pt x="121" y="33"/>
                    <a:pt x="146" y="33"/>
                  </a:cubicBezTo>
                  <a:cubicBezTo>
                    <a:pt x="153" y="33"/>
                    <a:pt x="159" y="34"/>
                    <a:pt x="164" y="34"/>
                  </a:cubicBezTo>
                  <a:cubicBezTo>
                    <a:pt x="199" y="34"/>
                    <a:pt x="162" y="21"/>
                    <a:pt x="80" y="9"/>
                  </a:cubicBezTo>
                  <a:cubicBezTo>
                    <a:pt x="49" y="4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p29"/>
            <p:cNvSpPr/>
            <p:nvPr/>
          </p:nvSpPr>
          <p:spPr>
            <a:xfrm>
              <a:off x="5654625" y="1091700"/>
              <a:ext cx="5775" cy="1750"/>
            </a:xfrm>
            <a:custGeom>
              <a:avLst/>
              <a:gdLst/>
              <a:ahLst/>
              <a:cxnLst/>
              <a:rect l="l" t="t" r="r" b="b"/>
              <a:pathLst>
                <a:path w="231" h="70" extrusionOk="0">
                  <a:moveTo>
                    <a:pt x="166" y="1"/>
                  </a:moveTo>
                  <a:cubicBezTo>
                    <a:pt x="148" y="1"/>
                    <a:pt x="128" y="5"/>
                    <a:pt x="107" y="13"/>
                  </a:cubicBezTo>
                  <a:cubicBezTo>
                    <a:pt x="91" y="19"/>
                    <a:pt x="76" y="23"/>
                    <a:pt x="66" y="23"/>
                  </a:cubicBezTo>
                  <a:cubicBezTo>
                    <a:pt x="58" y="23"/>
                    <a:pt x="54" y="21"/>
                    <a:pt x="52" y="17"/>
                  </a:cubicBezTo>
                  <a:cubicBezTo>
                    <a:pt x="50" y="12"/>
                    <a:pt x="47" y="9"/>
                    <a:pt x="42" y="9"/>
                  </a:cubicBezTo>
                  <a:cubicBezTo>
                    <a:pt x="38" y="9"/>
                    <a:pt x="33" y="12"/>
                    <a:pt x="27" y="17"/>
                  </a:cubicBezTo>
                  <a:cubicBezTo>
                    <a:pt x="0" y="44"/>
                    <a:pt x="12" y="63"/>
                    <a:pt x="43" y="63"/>
                  </a:cubicBezTo>
                  <a:cubicBezTo>
                    <a:pt x="51" y="63"/>
                    <a:pt x="62" y="61"/>
                    <a:pt x="73" y="58"/>
                  </a:cubicBezTo>
                  <a:cubicBezTo>
                    <a:pt x="83" y="56"/>
                    <a:pt x="96" y="55"/>
                    <a:pt x="108" y="55"/>
                  </a:cubicBezTo>
                  <a:cubicBezTo>
                    <a:pt x="127" y="55"/>
                    <a:pt x="147" y="57"/>
                    <a:pt x="160" y="61"/>
                  </a:cubicBezTo>
                  <a:cubicBezTo>
                    <a:pt x="169" y="67"/>
                    <a:pt x="177" y="70"/>
                    <a:pt x="184" y="70"/>
                  </a:cubicBezTo>
                  <a:cubicBezTo>
                    <a:pt x="195" y="70"/>
                    <a:pt x="203" y="63"/>
                    <a:pt x="211" y="48"/>
                  </a:cubicBezTo>
                  <a:cubicBezTo>
                    <a:pt x="231" y="20"/>
                    <a:pt x="205" y="1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p29"/>
            <p:cNvSpPr/>
            <p:nvPr/>
          </p:nvSpPr>
          <p:spPr>
            <a:xfrm>
              <a:off x="5735625" y="134360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1"/>
                  </a:cubicBezTo>
                  <a:cubicBezTo>
                    <a:pt x="10" y="6"/>
                    <a:pt x="0" y="9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4" y="30"/>
                    <a:pt x="36" y="31"/>
                    <a:pt x="38" y="31"/>
                  </a:cubicBezTo>
                  <a:cubicBezTo>
                    <a:pt x="48" y="31"/>
                    <a:pt x="55" y="25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p29"/>
            <p:cNvSpPr/>
            <p:nvPr/>
          </p:nvSpPr>
          <p:spPr>
            <a:xfrm>
              <a:off x="5737175" y="13484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8" y="0"/>
                    <a:pt x="42" y="0"/>
                    <a:pt x="35" y="1"/>
                  </a:cubicBezTo>
                  <a:cubicBezTo>
                    <a:pt x="11" y="8"/>
                    <a:pt x="1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4" y="18"/>
                    <a:pt x="52" y="11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p29"/>
            <p:cNvSpPr/>
            <p:nvPr/>
          </p:nvSpPr>
          <p:spPr>
            <a:xfrm>
              <a:off x="5739000" y="13423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0" y="5"/>
                    <a:pt x="0" y="12"/>
                    <a:pt x="11" y="23"/>
                  </a:cubicBezTo>
                  <a:cubicBezTo>
                    <a:pt x="18" y="30"/>
                    <a:pt x="32" y="34"/>
                    <a:pt x="43" y="34"/>
                  </a:cubicBezTo>
                  <a:cubicBezTo>
                    <a:pt x="46" y="34"/>
                    <a:pt x="50" y="34"/>
                    <a:pt x="53" y="33"/>
                  </a:cubicBezTo>
                  <a:cubicBezTo>
                    <a:pt x="66" y="29"/>
                    <a:pt x="66" y="19"/>
                    <a:pt x="56" y="12"/>
                  </a:cubicBezTo>
                  <a:cubicBezTo>
                    <a:pt x="48" y="4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p29"/>
            <p:cNvSpPr/>
            <p:nvPr/>
          </p:nvSpPr>
          <p:spPr>
            <a:xfrm>
              <a:off x="5740300" y="1344175"/>
              <a:ext cx="4600" cy="1925"/>
            </a:xfrm>
            <a:custGeom>
              <a:avLst/>
              <a:gdLst/>
              <a:ahLst/>
              <a:cxnLst/>
              <a:rect l="l" t="t" r="r" b="b"/>
              <a:pathLst>
                <a:path w="184" h="77" extrusionOk="0">
                  <a:moveTo>
                    <a:pt x="26" y="0"/>
                  </a:moveTo>
                  <a:cubicBezTo>
                    <a:pt x="22" y="0"/>
                    <a:pt x="17" y="2"/>
                    <a:pt x="11" y="7"/>
                  </a:cubicBezTo>
                  <a:cubicBezTo>
                    <a:pt x="1" y="20"/>
                    <a:pt x="28" y="38"/>
                    <a:pt x="81" y="55"/>
                  </a:cubicBezTo>
                  <a:cubicBezTo>
                    <a:pt x="121" y="70"/>
                    <a:pt x="157" y="77"/>
                    <a:pt x="169" y="77"/>
                  </a:cubicBezTo>
                  <a:cubicBezTo>
                    <a:pt x="172" y="77"/>
                    <a:pt x="173" y="76"/>
                    <a:pt x="174" y="76"/>
                  </a:cubicBezTo>
                  <a:cubicBezTo>
                    <a:pt x="184" y="57"/>
                    <a:pt x="99" y="15"/>
                    <a:pt x="71" y="15"/>
                  </a:cubicBezTo>
                  <a:cubicBezTo>
                    <a:pt x="67" y="15"/>
                    <a:pt x="65" y="15"/>
                    <a:pt x="63" y="17"/>
                  </a:cubicBezTo>
                  <a:cubicBezTo>
                    <a:pt x="59" y="21"/>
                    <a:pt x="55" y="23"/>
                    <a:pt x="51" y="23"/>
                  </a:cubicBezTo>
                  <a:cubicBezTo>
                    <a:pt x="45" y="23"/>
                    <a:pt x="41" y="19"/>
                    <a:pt x="39" y="10"/>
                  </a:cubicBezTo>
                  <a:cubicBezTo>
                    <a:pt x="37" y="4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p29"/>
            <p:cNvSpPr/>
            <p:nvPr/>
          </p:nvSpPr>
          <p:spPr>
            <a:xfrm>
              <a:off x="5661125" y="1091725"/>
              <a:ext cx="1375" cy="120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6"/>
                    <a:pt x="10" y="16"/>
                    <a:pt x="4" y="22"/>
                  </a:cubicBezTo>
                  <a:cubicBezTo>
                    <a:pt x="0" y="33"/>
                    <a:pt x="0" y="43"/>
                    <a:pt x="10" y="47"/>
                  </a:cubicBezTo>
                  <a:cubicBezTo>
                    <a:pt x="11" y="48"/>
                    <a:pt x="12" y="48"/>
                    <a:pt x="13" y="48"/>
                  </a:cubicBezTo>
                  <a:cubicBezTo>
                    <a:pt x="20" y="48"/>
                    <a:pt x="32" y="38"/>
                    <a:pt x="42" y="22"/>
                  </a:cubicBezTo>
                  <a:cubicBezTo>
                    <a:pt x="53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p29"/>
            <p:cNvSpPr/>
            <p:nvPr/>
          </p:nvSpPr>
          <p:spPr>
            <a:xfrm>
              <a:off x="5742200" y="13489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8" y="5"/>
                    <a:pt x="0" y="15"/>
                    <a:pt x="5" y="26"/>
                  </a:cubicBezTo>
                  <a:cubicBezTo>
                    <a:pt x="7" y="34"/>
                    <a:pt x="14" y="40"/>
                    <a:pt x="24" y="40"/>
                  </a:cubicBezTo>
                  <a:cubicBezTo>
                    <a:pt x="27" y="40"/>
                    <a:pt x="29" y="40"/>
                    <a:pt x="32" y="39"/>
                  </a:cubicBezTo>
                  <a:cubicBezTo>
                    <a:pt x="46" y="36"/>
                    <a:pt x="53" y="26"/>
                    <a:pt x="50" y="15"/>
                  </a:cubicBezTo>
                  <a:cubicBezTo>
                    <a:pt x="47" y="5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p29"/>
            <p:cNvSpPr/>
            <p:nvPr/>
          </p:nvSpPr>
          <p:spPr>
            <a:xfrm>
              <a:off x="5728325" y="1300050"/>
              <a:ext cx="1975" cy="1750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68" y="0"/>
                  </a:moveTo>
                  <a:cubicBezTo>
                    <a:pt x="64" y="0"/>
                    <a:pt x="57" y="2"/>
                    <a:pt x="46" y="6"/>
                  </a:cubicBezTo>
                  <a:cubicBezTo>
                    <a:pt x="25" y="9"/>
                    <a:pt x="14" y="23"/>
                    <a:pt x="25" y="30"/>
                  </a:cubicBezTo>
                  <a:cubicBezTo>
                    <a:pt x="35" y="41"/>
                    <a:pt x="32" y="51"/>
                    <a:pt x="18" y="54"/>
                  </a:cubicBezTo>
                  <a:cubicBezTo>
                    <a:pt x="4" y="57"/>
                    <a:pt x="1" y="65"/>
                    <a:pt x="11" y="68"/>
                  </a:cubicBezTo>
                  <a:cubicBezTo>
                    <a:pt x="13" y="69"/>
                    <a:pt x="15" y="70"/>
                    <a:pt x="17" y="70"/>
                  </a:cubicBezTo>
                  <a:cubicBezTo>
                    <a:pt x="29" y="70"/>
                    <a:pt x="45" y="57"/>
                    <a:pt x="56" y="37"/>
                  </a:cubicBezTo>
                  <a:cubicBezTo>
                    <a:pt x="73" y="10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p29"/>
            <p:cNvSpPr/>
            <p:nvPr/>
          </p:nvSpPr>
          <p:spPr>
            <a:xfrm>
              <a:off x="5663275" y="1092025"/>
              <a:ext cx="3875" cy="1275"/>
            </a:xfrm>
            <a:custGeom>
              <a:avLst/>
              <a:gdLst/>
              <a:ahLst/>
              <a:cxnLst/>
              <a:rect l="l" t="t" r="r" b="b"/>
              <a:pathLst>
                <a:path w="155" h="51" extrusionOk="0">
                  <a:moveTo>
                    <a:pt x="102" y="0"/>
                  </a:moveTo>
                  <a:cubicBezTo>
                    <a:pt x="79" y="0"/>
                    <a:pt x="53" y="7"/>
                    <a:pt x="32" y="21"/>
                  </a:cubicBezTo>
                  <a:cubicBezTo>
                    <a:pt x="1" y="42"/>
                    <a:pt x="4" y="45"/>
                    <a:pt x="49" y="48"/>
                  </a:cubicBezTo>
                  <a:cubicBezTo>
                    <a:pt x="64" y="50"/>
                    <a:pt x="77" y="51"/>
                    <a:pt x="89" y="51"/>
                  </a:cubicBezTo>
                  <a:cubicBezTo>
                    <a:pt x="132" y="51"/>
                    <a:pt x="155" y="40"/>
                    <a:pt x="147" y="21"/>
                  </a:cubicBezTo>
                  <a:cubicBezTo>
                    <a:pt x="143" y="7"/>
                    <a:pt x="125" y="0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p29"/>
            <p:cNvSpPr/>
            <p:nvPr/>
          </p:nvSpPr>
          <p:spPr>
            <a:xfrm>
              <a:off x="5741000" y="13288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38" y="0"/>
                  </a:moveTo>
                  <a:cubicBezTo>
                    <a:pt x="36" y="0"/>
                    <a:pt x="34" y="0"/>
                    <a:pt x="32" y="1"/>
                  </a:cubicBezTo>
                  <a:cubicBezTo>
                    <a:pt x="0" y="12"/>
                    <a:pt x="11" y="22"/>
                    <a:pt x="53" y="25"/>
                  </a:cubicBezTo>
                  <a:cubicBezTo>
                    <a:pt x="77" y="25"/>
                    <a:pt x="83" y="22"/>
                    <a:pt x="73" y="12"/>
                  </a:cubicBezTo>
                  <a:cubicBezTo>
                    <a:pt x="62" y="6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p29"/>
            <p:cNvSpPr/>
            <p:nvPr/>
          </p:nvSpPr>
          <p:spPr>
            <a:xfrm>
              <a:off x="5667700" y="1092075"/>
              <a:ext cx="3750" cy="150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3" y="0"/>
                  </a:moveTo>
                  <a:cubicBezTo>
                    <a:pt x="0" y="0"/>
                    <a:pt x="1" y="8"/>
                    <a:pt x="18" y="33"/>
                  </a:cubicBezTo>
                  <a:cubicBezTo>
                    <a:pt x="26" y="50"/>
                    <a:pt x="46" y="59"/>
                    <a:pt x="65" y="59"/>
                  </a:cubicBezTo>
                  <a:cubicBezTo>
                    <a:pt x="70" y="59"/>
                    <a:pt x="75" y="59"/>
                    <a:pt x="80" y="57"/>
                  </a:cubicBezTo>
                  <a:cubicBezTo>
                    <a:pt x="149" y="40"/>
                    <a:pt x="139" y="5"/>
                    <a:pt x="63" y="2"/>
                  </a:cubicBezTo>
                  <a:cubicBezTo>
                    <a:pt x="51" y="1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p29"/>
            <p:cNvSpPr/>
            <p:nvPr/>
          </p:nvSpPr>
          <p:spPr>
            <a:xfrm>
              <a:off x="5748300" y="13433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8"/>
                    <a:pt x="16" y="47"/>
                    <a:pt x="21" y="47"/>
                  </a:cubicBezTo>
                  <a:cubicBezTo>
                    <a:pt x="22" y="47"/>
                    <a:pt x="23" y="47"/>
                    <a:pt x="24" y="45"/>
                  </a:cubicBezTo>
                  <a:cubicBezTo>
                    <a:pt x="31" y="35"/>
                    <a:pt x="27" y="21"/>
                    <a:pt x="14" y="7"/>
                  </a:cubicBezTo>
                  <a:cubicBezTo>
                    <a:pt x="10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p29"/>
            <p:cNvSpPr/>
            <p:nvPr/>
          </p:nvSpPr>
          <p:spPr>
            <a:xfrm>
              <a:off x="5751825" y="1346050"/>
              <a:ext cx="2675" cy="1750"/>
            </a:xfrm>
            <a:custGeom>
              <a:avLst/>
              <a:gdLst/>
              <a:ahLst/>
              <a:cxnLst/>
              <a:rect l="l" t="t" r="r" b="b"/>
              <a:pathLst>
                <a:path w="107" h="70" extrusionOk="0">
                  <a:moveTo>
                    <a:pt x="32" y="0"/>
                  </a:moveTo>
                  <a:cubicBezTo>
                    <a:pt x="30" y="0"/>
                    <a:pt x="27" y="0"/>
                    <a:pt x="25" y="1"/>
                  </a:cubicBezTo>
                  <a:cubicBezTo>
                    <a:pt x="1" y="8"/>
                    <a:pt x="4" y="18"/>
                    <a:pt x="43" y="42"/>
                  </a:cubicBezTo>
                  <a:cubicBezTo>
                    <a:pt x="69" y="61"/>
                    <a:pt x="87" y="70"/>
                    <a:pt x="95" y="70"/>
                  </a:cubicBezTo>
                  <a:cubicBezTo>
                    <a:pt x="106" y="70"/>
                    <a:pt x="102" y="56"/>
                    <a:pt x="81" y="28"/>
                  </a:cubicBezTo>
                  <a:cubicBezTo>
                    <a:pt x="69" y="10"/>
                    <a:pt x="49" y="0"/>
                    <a:pt x="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p29"/>
            <p:cNvSpPr/>
            <p:nvPr/>
          </p:nvSpPr>
          <p:spPr>
            <a:xfrm>
              <a:off x="5671850" y="1092325"/>
              <a:ext cx="17450" cy="2925"/>
            </a:xfrm>
            <a:custGeom>
              <a:avLst/>
              <a:gdLst/>
              <a:ahLst/>
              <a:cxnLst/>
              <a:rect l="l" t="t" r="r" b="b"/>
              <a:pathLst>
                <a:path w="698" h="117" extrusionOk="0">
                  <a:moveTo>
                    <a:pt x="129" y="1"/>
                  </a:moveTo>
                  <a:cubicBezTo>
                    <a:pt x="105" y="1"/>
                    <a:pt x="86" y="1"/>
                    <a:pt x="74" y="2"/>
                  </a:cubicBezTo>
                  <a:cubicBezTo>
                    <a:pt x="25" y="6"/>
                    <a:pt x="1" y="12"/>
                    <a:pt x="4" y="26"/>
                  </a:cubicBezTo>
                  <a:cubicBezTo>
                    <a:pt x="7" y="32"/>
                    <a:pt x="11" y="36"/>
                    <a:pt x="16" y="36"/>
                  </a:cubicBezTo>
                  <a:cubicBezTo>
                    <a:pt x="20" y="36"/>
                    <a:pt x="25" y="34"/>
                    <a:pt x="29" y="30"/>
                  </a:cubicBezTo>
                  <a:cubicBezTo>
                    <a:pt x="33" y="26"/>
                    <a:pt x="38" y="24"/>
                    <a:pt x="44" y="24"/>
                  </a:cubicBezTo>
                  <a:cubicBezTo>
                    <a:pt x="52" y="24"/>
                    <a:pt x="62" y="28"/>
                    <a:pt x="71" y="36"/>
                  </a:cubicBezTo>
                  <a:cubicBezTo>
                    <a:pt x="87" y="49"/>
                    <a:pt x="126" y="57"/>
                    <a:pt x="157" y="57"/>
                  </a:cubicBezTo>
                  <a:cubicBezTo>
                    <a:pt x="184" y="57"/>
                    <a:pt x="206" y="51"/>
                    <a:pt x="202" y="40"/>
                  </a:cubicBezTo>
                  <a:cubicBezTo>
                    <a:pt x="199" y="30"/>
                    <a:pt x="223" y="23"/>
                    <a:pt x="254" y="19"/>
                  </a:cubicBezTo>
                  <a:cubicBezTo>
                    <a:pt x="258" y="19"/>
                    <a:pt x="263" y="18"/>
                    <a:pt x="266" y="18"/>
                  </a:cubicBezTo>
                  <a:cubicBezTo>
                    <a:pt x="294" y="18"/>
                    <a:pt x="309" y="28"/>
                    <a:pt x="307" y="40"/>
                  </a:cubicBezTo>
                  <a:cubicBezTo>
                    <a:pt x="305" y="46"/>
                    <a:pt x="305" y="50"/>
                    <a:pt x="308" y="50"/>
                  </a:cubicBezTo>
                  <a:cubicBezTo>
                    <a:pt x="309" y="50"/>
                    <a:pt x="312" y="48"/>
                    <a:pt x="317" y="44"/>
                  </a:cubicBezTo>
                  <a:cubicBezTo>
                    <a:pt x="322" y="39"/>
                    <a:pt x="330" y="36"/>
                    <a:pt x="340" y="36"/>
                  </a:cubicBezTo>
                  <a:cubicBezTo>
                    <a:pt x="352" y="36"/>
                    <a:pt x="365" y="40"/>
                    <a:pt x="376" y="47"/>
                  </a:cubicBezTo>
                  <a:cubicBezTo>
                    <a:pt x="389" y="57"/>
                    <a:pt x="414" y="62"/>
                    <a:pt x="434" y="62"/>
                  </a:cubicBezTo>
                  <a:cubicBezTo>
                    <a:pt x="441" y="62"/>
                    <a:pt x="447" y="62"/>
                    <a:pt x="452" y="61"/>
                  </a:cubicBezTo>
                  <a:cubicBezTo>
                    <a:pt x="460" y="58"/>
                    <a:pt x="468" y="57"/>
                    <a:pt x="476" y="57"/>
                  </a:cubicBezTo>
                  <a:cubicBezTo>
                    <a:pt x="492" y="57"/>
                    <a:pt x="508" y="61"/>
                    <a:pt x="515" y="68"/>
                  </a:cubicBezTo>
                  <a:cubicBezTo>
                    <a:pt x="519" y="71"/>
                    <a:pt x="527" y="73"/>
                    <a:pt x="535" y="73"/>
                  </a:cubicBezTo>
                  <a:cubicBezTo>
                    <a:pt x="545" y="73"/>
                    <a:pt x="556" y="70"/>
                    <a:pt x="563" y="65"/>
                  </a:cubicBezTo>
                  <a:cubicBezTo>
                    <a:pt x="569" y="60"/>
                    <a:pt x="575" y="57"/>
                    <a:pt x="580" y="57"/>
                  </a:cubicBezTo>
                  <a:cubicBezTo>
                    <a:pt x="589" y="57"/>
                    <a:pt x="596" y="65"/>
                    <a:pt x="598" y="78"/>
                  </a:cubicBezTo>
                  <a:cubicBezTo>
                    <a:pt x="598" y="99"/>
                    <a:pt x="615" y="113"/>
                    <a:pt x="636" y="116"/>
                  </a:cubicBezTo>
                  <a:cubicBezTo>
                    <a:pt x="657" y="116"/>
                    <a:pt x="660" y="110"/>
                    <a:pt x="646" y="99"/>
                  </a:cubicBezTo>
                  <a:cubicBezTo>
                    <a:pt x="633" y="89"/>
                    <a:pt x="633" y="78"/>
                    <a:pt x="646" y="75"/>
                  </a:cubicBezTo>
                  <a:cubicBezTo>
                    <a:pt x="664" y="71"/>
                    <a:pt x="667" y="61"/>
                    <a:pt x="654" y="54"/>
                  </a:cubicBezTo>
                  <a:cubicBezTo>
                    <a:pt x="646" y="44"/>
                    <a:pt x="654" y="30"/>
                    <a:pt x="675" y="19"/>
                  </a:cubicBezTo>
                  <a:cubicBezTo>
                    <a:pt x="691" y="9"/>
                    <a:pt x="698" y="5"/>
                    <a:pt x="691" y="5"/>
                  </a:cubicBezTo>
                  <a:cubicBezTo>
                    <a:pt x="686" y="5"/>
                    <a:pt x="677" y="6"/>
                    <a:pt x="660" y="9"/>
                  </a:cubicBezTo>
                  <a:cubicBezTo>
                    <a:pt x="650" y="12"/>
                    <a:pt x="621" y="13"/>
                    <a:pt x="582" y="13"/>
                  </a:cubicBezTo>
                  <a:cubicBezTo>
                    <a:pt x="528" y="13"/>
                    <a:pt x="455" y="11"/>
                    <a:pt x="383" y="9"/>
                  </a:cubicBezTo>
                  <a:cubicBezTo>
                    <a:pt x="290" y="4"/>
                    <a:pt x="192" y="1"/>
                    <a:pt x="1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p29"/>
            <p:cNvSpPr/>
            <p:nvPr/>
          </p:nvSpPr>
          <p:spPr>
            <a:xfrm>
              <a:off x="5751575" y="1343875"/>
              <a:ext cx="1775" cy="850"/>
            </a:xfrm>
            <a:custGeom>
              <a:avLst/>
              <a:gdLst/>
              <a:ahLst/>
              <a:cxnLst/>
              <a:rect l="l" t="t" r="r" b="b"/>
              <a:pathLst>
                <a:path w="71" h="34" extrusionOk="0">
                  <a:moveTo>
                    <a:pt x="25" y="0"/>
                  </a:moveTo>
                  <a:cubicBezTo>
                    <a:pt x="22" y="0"/>
                    <a:pt x="18" y="0"/>
                    <a:pt x="14" y="1"/>
                  </a:cubicBezTo>
                  <a:cubicBezTo>
                    <a:pt x="0" y="5"/>
                    <a:pt x="0" y="11"/>
                    <a:pt x="11" y="22"/>
                  </a:cubicBezTo>
                  <a:cubicBezTo>
                    <a:pt x="21" y="29"/>
                    <a:pt x="33" y="34"/>
                    <a:pt x="44" y="34"/>
                  </a:cubicBezTo>
                  <a:cubicBezTo>
                    <a:pt x="48" y="34"/>
                    <a:pt x="52" y="33"/>
                    <a:pt x="56" y="32"/>
                  </a:cubicBezTo>
                  <a:cubicBezTo>
                    <a:pt x="67" y="29"/>
                    <a:pt x="70" y="19"/>
                    <a:pt x="56" y="11"/>
                  </a:cubicBezTo>
                  <a:cubicBezTo>
                    <a:pt x="48" y="4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p29"/>
            <p:cNvSpPr/>
            <p:nvPr/>
          </p:nvSpPr>
          <p:spPr>
            <a:xfrm>
              <a:off x="5750450" y="1333900"/>
              <a:ext cx="1400" cy="1200"/>
            </a:xfrm>
            <a:custGeom>
              <a:avLst/>
              <a:gdLst/>
              <a:ahLst/>
              <a:cxnLst/>
              <a:rect l="l" t="t" r="r" b="b"/>
              <a:pathLst>
                <a:path w="56" h="48" extrusionOk="0">
                  <a:moveTo>
                    <a:pt x="48" y="1"/>
                  </a:moveTo>
                  <a:cubicBezTo>
                    <a:pt x="46" y="1"/>
                    <a:pt x="44" y="1"/>
                    <a:pt x="42" y="1"/>
                  </a:cubicBezTo>
                  <a:cubicBezTo>
                    <a:pt x="29" y="5"/>
                    <a:pt x="11" y="15"/>
                    <a:pt x="8" y="22"/>
                  </a:cubicBezTo>
                  <a:cubicBezTo>
                    <a:pt x="0" y="32"/>
                    <a:pt x="0" y="43"/>
                    <a:pt x="11" y="46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22" y="47"/>
                    <a:pt x="36" y="38"/>
                    <a:pt x="45" y="26"/>
                  </a:cubicBezTo>
                  <a:cubicBezTo>
                    <a:pt x="54" y="8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p29"/>
            <p:cNvSpPr/>
            <p:nvPr/>
          </p:nvSpPr>
          <p:spPr>
            <a:xfrm>
              <a:off x="5755150" y="1346900"/>
              <a:ext cx="2125" cy="1300"/>
            </a:xfrm>
            <a:custGeom>
              <a:avLst/>
              <a:gdLst/>
              <a:ahLst/>
              <a:cxnLst/>
              <a:rect l="l" t="t" r="r" b="b"/>
              <a:pathLst>
                <a:path w="85" h="52" extrusionOk="0">
                  <a:moveTo>
                    <a:pt x="70" y="1"/>
                  </a:moveTo>
                  <a:cubicBezTo>
                    <a:pt x="67" y="1"/>
                    <a:pt x="62" y="1"/>
                    <a:pt x="55" y="2"/>
                  </a:cubicBezTo>
                  <a:cubicBezTo>
                    <a:pt x="38" y="8"/>
                    <a:pt x="17" y="19"/>
                    <a:pt x="10" y="29"/>
                  </a:cubicBezTo>
                  <a:cubicBezTo>
                    <a:pt x="1" y="44"/>
                    <a:pt x="2" y="51"/>
                    <a:pt x="11" y="51"/>
                  </a:cubicBezTo>
                  <a:cubicBezTo>
                    <a:pt x="20" y="51"/>
                    <a:pt x="38" y="42"/>
                    <a:pt x="59" y="26"/>
                  </a:cubicBezTo>
                  <a:cubicBezTo>
                    <a:pt x="81" y="7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5" name="Google Shape;2925;p29"/>
            <p:cNvSpPr/>
            <p:nvPr/>
          </p:nvSpPr>
          <p:spPr>
            <a:xfrm>
              <a:off x="5755575" y="1344875"/>
              <a:ext cx="1750" cy="975"/>
            </a:xfrm>
            <a:custGeom>
              <a:avLst/>
              <a:gdLst/>
              <a:ahLst/>
              <a:cxnLst/>
              <a:rect l="l" t="t" r="r" b="b"/>
              <a:pathLst>
                <a:path w="70" h="39" extrusionOk="0">
                  <a:moveTo>
                    <a:pt x="41" y="0"/>
                  </a:moveTo>
                  <a:cubicBezTo>
                    <a:pt x="36" y="0"/>
                    <a:pt x="30" y="1"/>
                    <a:pt x="24" y="3"/>
                  </a:cubicBezTo>
                  <a:cubicBezTo>
                    <a:pt x="7" y="6"/>
                    <a:pt x="0" y="17"/>
                    <a:pt x="11" y="27"/>
                  </a:cubicBezTo>
                  <a:cubicBezTo>
                    <a:pt x="22" y="33"/>
                    <a:pt x="36" y="39"/>
                    <a:pt x="46" y="39"/>
                  </a:cubicBezTo>
                  <a:cubicBezTo>
                    <a:pt x="49" y="39"/>
                    <a:pt x="51" y="38"/>
                    <a:pt x="52" y="38"/>
                  </a:cubicBezTo>
                  <a:cubicBezTo>
                    <a:pt x="62" y="34"/>
                    <a:pt x="69" y="24"/>
                    <a:pt x="66" y="13"/>
                  </a:cubicBezTo>
                  <a:cubicBezTo>
                    <a:pt x="63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p29"/>
            <p:cNvSpPr/>
            <p:nvPr/>
          </p:nvSpPr>
          <p:spPr>
            <a:xfrm>
              <a:off x="5735550" y="1276150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10" y="1"/>
                  </a:moveTo>
                  <a:cubicBezTo>
                    <a:pt x="0" y="4"/>
                    <a:pt x="0" y="14"/>
                    <a:pt x="13" y="22"/>
                  </a:cubicBezTo>
                  <a:cubicBezTo>
                    <a:pt x="20" y="28"/>
                    <a:pt x="33" y="32"/>
                    <a:pt x="47" y="32"/>
                  </a:cubicBezTo>
                  <a:cubicBezTo>
                    <a:pt x="54" y="32"/>
                    <a:pt x="62" y="31"/>
                    <a:pt x="69" y="28"/>
                  </a:cubicBezTo>
                  <a:cubicBezTo>
                    <a:pt x="104" y="18"/>
                    <a:pt x="104" y="14"/>
                    <a:pt x="69" y="7"/>
                  </a:cubicBezTo>
                  <a:cubicBezTo>
                    <a:pt x="45" y="1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p29"/>
            <p:cNvSpPr/>
            <p:nvPr/>
          </p:nvSpPr>
          <p:spPr>
            <a:xfrm>
              <a:off x="5737950" y="128402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9" y="0"/>
                  </a:moveTo>
                  <a:cubicBezTo>
                    <a:pt x="25" y="0"/>
                    <a:pt x="22" y="1"/>
                    <a:pt x="18" y="1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4"/>
                    <a:pt x="17" y="38"/>
                    <a:pt x="31" y="38"/>
                  </a:cubicBezTo>
                  <a:cubicBezTo>
                    <a:pt x="36" y="38"/>
                    <a:pt x="40" y="37"/>
                    <a:pt x="46" y="36"/>
                  </a:cubicBezTo>
                  <a:cubicBezTo>
                    <a:pt x="63" y="32"/>
                    <a:pt x="71" y="19"/>
                    <a:pt x="60" y="11"/>
                  </a:cubicBezTo>
                  <a:cubicBezTo>
                    <a:pt x="52" y="4"/>
                    <a:pt x="41" y="0"/>
                    <a:pt x="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8" name="Google Shape;2928;p29"/>
            <p:cNvSpPr/>
            <p:nvPr/>
          </p:nvSpPr>
          <p:spPr>
            <a:xfrm>
              <a:off x="5758050" y="1346025"/>
              <a:ext cx="1925" cy="2450"/>
            </a:xfrm>
            <a:custGeom>
              <a:avLst/>
              <a:gdLst/>
              <a:ahLst/>
              <a:cxnLst/>
              <a:rect l="l" t="t" r="r" b="b"/>
              <a:pathLst>
                <a:path w="77" h="98" extrusionOk="0">
                  <a:moveTo>
                    <a:pt x="43" y="0"/>
                  </a:moveTo>
                  <a:cubicBezTo>
                    <a:pt x="37" y="0"/>
                    <a:pt x="30" y="6"/>
                    <a:pt x="23" y="16"/>
                  </a:cubicBezTo>
                  <a:cubicBezTo>
                    <a:pt x="0" y="44"/>
                    <a:pt x="7" y="97"/>
                    <a:pt x="33" y="97"/>
                  </a:cubicBezTo>
                  <a:cubicBezTo>
                    <a:pt x="35" y="97"/>
                    <a:pt x="38" y="97"/>
                    <a:pt x="40" y="96"/>
                  </a:cubicBezTo>
                  <a:cubicBezTo>
                    <a:pt x="50" y="96"/>
                    <a:pt x="50" y="78"/>
                    <a:pt x="37" y="64"/>
                  </a:cubicBezTo>
                  <a:cubicBezTo>
                    <a:pt x="23" y="43"/>
                    <a:pt x="23" y="37"/>
                    <a:pt x="50" y="37"/>
                  </a:cubicBezTo>
                  <a:cubicBezTo>
                    <a:pt x="54" y="37"/>
                    <a:pt x="57" y="38"/>
                    <a:pt x="59" y="38"/>
                  </a:cubicBezTo>
                  <a:cubicBezTo>
                    <a:pt x="73" y="38"/>
                    <a:pt x="76" y="31"/>
                    <a:pt x="64" y="16"/>
                  </a:cubicBezTo>
                  <a:cubicBezTo>
                    <a:pt x="57" y="6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9" name="Google Shape;2929;p29"/>
            <p:cNvSpPr/>
            <p:nvPr/>
          </p:nvSpPr>
          <p:spPr>
            <a:xfrm>
              <a:off x="5760850" y="1346600"/>
              <a:ext cx="1775" cy="975"/>
            </a:xfrm>
            <a:custGeom>
              <a:avLst/>
              <a:gdLst/>
              <a:ahLst/>
              <a:cxnLst/>
              <a:rect l="l" t="t" r="r" b="b"/>
              <a:pathLst>
                <a:path w="71" h="39" extrusionOk="0">
                  <a:moveTo>
                    <a:pt x="57" y="1"/>
                  </a:moveTo>
                  <a:cubicBezTo>
                    <a:pt x="51" y="1"/>
                    <a:pt x="43" y="1"/>
                    <a:pt x="32" y="3"/>
                  </a:cubicBezTo>
                  <a:cubicBezTo>
                    <a:pt x="15" y="11"/>
                    <a:pt x="1" y="20"/>
                    <a:pt x="4" y="31"/>
                  </a:cubicBezTo>
                  <a:cubicBezTo>
                    <a:pt x="6" y="36"/>
                    <a:pt x="11" y="39"/>
                    <a:pt x="18" y="39"/>
                  </a:cubicBezTo>
                  <a:cubicBezTo>
                    <a:pt x="24" y="39"/>
                    <a:pt x="32" y="36"/>
                    <a:pt x="39" y="31"/>
                  </a:cubicBezTo>
                  <a:cubicBezTo>
                    <a:pt x="56" y="20"/>
                    <a:pt x="70" y="6"/>
                    <a:pt x="66" y="3"/>
                  </a:cubicBezTo>
                  <a:cubicBezTo>
                    <a:pt x="66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p29"/>
            <p:cNvSpPr/>
            <p:nvPr/>
          </p:nvSpPr>
          <p:spPr>
            <a:xfrm>
              <a:off x="5739600" y="12759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2"/>
                    <a:pt x="39" y="4"/>
                  </a:cubicBezTo>
                  <a:cubicBezTo>
                    <a:pt x="15" y="11"/>
                    <a:pt x="0" y="18"/>
                    <a:pt x="11" y="21"/>
                  </a:cubicBezTo>
                  <a:cubicBezTo>
                    <a:pt x="14" y="22"/>
                    <a:pt x="17" y="23"/>
                    <a:pt x="20" y="23"/>
                  </a:cubicBezTo>
                  <a:cubicBezTo>
                    <a:pt x="30" y="23"/>
                    <a:pt x="43" y="19"/>
                    <a:pt x="56" y="11"/>
                  </a:cubicBezTo>
                  <a:cubicBezTo>
                    <a:pt x="65" y="4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p29"/>
            <p:cNvSpPr/>
            <p:nvPr/>
          </p:nvSpPr>
          <p:spPr>
            <a:xfrm>
              <a:off x="5762775" y="1346700"/>
              <a:ext cx="4350" cy="2875"/>
            </a:xfrm>
            <a:custGeom>
              <a:avLst/>
              <a:gdLst/>
              <a:ahLst/>
              <a:cxnLst/>
              <a:rect l="l" t="t" r="r" b="b"/>
              <a:pathLst>
                <a:path w="174" h="115" extrusionOk="0">
                  <a:moveTo>
                    <a:pt x="52" y="0"/>
                  </a:moveTo>
                  <a:cubicBezTo>
                    <a:pt x="46" y="0"/>
                    <a:pt x="41" y="1"/>
                    <a:pt x="35" y="2"/>
                  </a:cubicBezTo>
                  <a:cubicBezTo>
                    <a:pt x="0" y="10"/>
                    <a:pt x="31" y="44"/>
                    <a:pt x="83" y="55"/>
                  </a:cubicBezTo>
                  <a:cubicBezTo>
                    <a:pt x="114" y="61"/>
                    <a:pt x="132" y="72"/>
                    <a:pt x="128" y="86"/>
                  </a:cubicBezTo>
                  <a:cubicBezTo>
                    <a:pt x="125" y="96"/>
                    <a:pt x="135" y="106"/>
                    <a:pt x="153" y="114"/>
                  </a:cubicBezTo>
                  <a:cubicBezTo>
                    <a:pt x="155" y="114"/>
                    <a:pt x="157" y="114"/>
                    <a:pt x="159" y="114"/>
                  </a:cubicBezTo>
                  <a:cubicBezTo>
                    <a:pt x="173" y="114"/>
                    <a:pt x="171" y="102"/>
                    <a:pt x="149" y="69"/>
                  </a:cubicBezTo>
                  <a:cubicBezTo>
                    <a:pt x="119" y="24"/>
                    <a:pt x="85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p29"/>
            <p:cNvSpPr/>
            <p:nvPr/>
          </p:nvSpPr>
          <p:spPr>
            <a:xfrm>
              <a:off x="5742125" y="1276150"/>
              <a:ext cx="5975" cy="1225"/>
            </a:xfrm>
            <a:custGeom>
              <a:avLst/>
              <a:gdLst/>
              <a:ahLst/>
              <a:cxnLst/>
              <a:rect l="l" t="t" r="r" b="b"/>
              <a:pathLst>
                <a:path w="239" h="49" extrusionOk="0">
                  <a:moveTo>
                    <a:pt x="106" y="0"/>
                  </a:moveTo>
                  <a:cubicBezTo>
                    <a:pt x="99" y="0"/>
                    <a:pt x="91" y="1"/>
                    <a:pt x="83" y="1"/>
                  </a:cubicBezTo>
                  <a:cubicBezTo>
                    <a:pt x="38" y="4"/>
                    <a:pt x="0" y="11"/>
                    <a:pt x="3" y="18"/>
                  </a:cubicBezTo>
                  <a:cubicBezTo>
                    <a:pt x="7" y="34"/>
                    <a:pt x="116" y="49"/>
                    <a:pt x="180" y="49"/>
                  </a:cubicBezTo>
                  <a:cubicBezTo>
                    <a:pt x="202" y="49"/>
                    <a:pt x="219" y="47"/>
                    <a:pt x="222" y="42"/>
                  </a:cubicBezTo>
                  <a:cubicBezTo>
                    <a:pt x="238" y="17"/>
                    <a:pt x="185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p29"/>
            <p:cNvSpPr/>
            <p:nvPr/>
          </p:nvSpPr>
          <p:spPr>
            <a:xfrm>
              <a:off x="5745425" y="1285450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38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2" y="23"/>
                    <a:pt x="61" y="23"/>
                  </a:cubicBezTo>
                  <a:cubicBezTo>
                    <a:pt x="67" y="23"/>
                    <a:pt x="72" y="21"/>
                    <a:pt x="73" y="17"/>
                  </a:cubicBezTo>
                  <a:cubicBezTo>
                    <a:pt x="80" y="10"/>
                    <a:pt x="63" y="4"/>
                    <a:pt x="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4" name="Google Shape;2934;p29"/>
            <p:cNvSpPr/>
            <p:nvPr/>
          </p:nvSpPr>
          <p:spPr>
            <a:xfrm>
              <a:off x="5759725" y="1326525"/>
              <a:ext cx="1950" cy="600"/>
            </a:xfrm>
            <a:custGeom>
              <a:avLst/>
              <a:gdLst/>
              <a:ahLst/>
              <a:cxnLst/>
              <a:rect l="l" t="t" r="r" b="b"/>
              <a:pathLst>
                <a:path w="78" h="24" extrusionOk="0">
                  <a:moveTo>
                    <a:pt x="15" y="0"/>
                  </a:moveTo>
                  <a:cubicBezTo>
                    <a:pt x="1" y="0"/>
                    <a:pt x="4" y="5"/>
                    <a:pt x="25" y="15"/>
                  </a:cubicBezTo>
                  <a:cubicBezTo>
                    <a:pt x="36" y="21"/>
                    <a:pt x="47" y="24"/>
                    <a:pt x="56" y="24"/>
                  </a:cubicBezTo>
                  <a:cubicBezTo>
                    <a:pt x="63" y="24"/>
                    <a:pt x="68" y="22"/>
                    <a:pt x="70" y="18"/>
                  </a:cubicBezTo>
                  <a:cubicBezTo>
                    <a:pt x="77" y="12"/>
                    <a:pt x="60" y="2"/>
                    <a:pt x="36" y="2"/>
                  </a:cubicBezTo>
                  <a:cubicBezTo>
                    <a:pt x="27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5" name="Google Shape;2935;p29"/>
            <p:cNvSpPr/>
            <p:nvPr/>
          </p:nvSpPr>
          <p:spPr>
            <a:xfrm>
              <a:off x="5745425" y="1279000"/>
              <a:ext cx="2525" cy="1100"/>
            </a:xfrm>
            <a:custGeom>
              <a:avLst/>
              <a:gdLst/>
              <a:ahLst/>
              <a:cxnLst/>
              <a:rect l="l" t="t" r="r" b="b"/>
              <a:pathLst>
                <a:path w="101" h="44" extrusionOk="0">
                  <a:moveTo>
                    <a:pt x="14" y="0"/>
                  </a:moveTo>
                  <a:cubicBezTo>
                    <a:pt x="11" y="0"/>
                    <a:pt x="9" y="0"/>
                    <a:pt x="7" y="1"/>
                  </a:cubicBezTo>
                  <a:cubicBezTo>
                    <a:pt x="1" y="4"/>
                    <a:pt x="7" y="15"/>
                    <a:pt x="31" y="25"/>
                  </a:cubicBezTo>
                  <a:cubicBezTo>
                    <a:pt x="49" y="37"/>
                    <a:pt x="68" y="43"/>
                    <a:pt x="81" y="43"/>
                  </a:cubicBezTo>
                  <a:cubicBezTo>
                    <a:pt x="83" y="43"/>
                    <a:pt x="85" y="43"/>
                    <a:pt x="87" y="43"/>
                  </a:cubicBezTo>
                  <a:cubicBezTo>
                    <a:pt x="100" y="39"/>
                    <a:pt x="90" y="29"/>
                    <a:pt x="66" y="18"/>
                  </a:cubicBezTo>
                  <a:cubicBezTo>
                    <a:pt x="46" y="7"/>
                    <a:pt x="26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6" name="Google Shape;2936;p29"/>
            <p:cNvSpPr/>
            <p:nvPr/>
          </p:nvSpPr>
          <p:spPr>
            <a:xfrm>
              <a:off x="5767375" y="1347475"/>
              <a:ext cx="15950" cy="3775"/>
            </a:xfrm>
            <a:custGeom>
              <a:avLst/>
              <a:gdLst/>
              <a:ahLst/>
              <a:cxnLst/>
              <a:rect l="l" t="t" r="r" b="b"/>
              <a:pathLst>
                <a:path w="638" h="151" extrusionOk="0">
                  <a:moveTo>
                    <a:pt x="86" y="1"/>
                  </a:moveTo>
                  <a:cubicBezTo>
                    <a:pt x="77" y="1"/>
                    <a:pt x="68" y="2"/>
                    <a:pt x="59" y="3"/>
                  </a:cubicBezTo>
                  <a:cubicBezTo>
                    <a:pt x="0" y="19"/>
                    <a:pt x="27" y="76"/>
                    <a:pt x="86" y="76"/>
                  </a:cubicBezTo>
                  <a:cubicBezTo>
                    <a:pt x="89" y="76"/>
                    <a:pt x="93" y="76"/>
                    <a:pt x="97" y="75"/>
                  </a:cubicBezTo>
                  <a:cubicBezTo>
                    <a:pt x="102" y="75"/>
                    <a:pt x="107" y="75"/>
                    <a:pt x="113" y="75"/>
                  </a:cubicBezTo>
                  <a:cubicBezTo>
                    <a:pt x="139" y="75"/>
                    <a:pt x="167" y="81"/>
                    <a:pt x="184" y="90"/>
                  </a:cubicBezTo>
                  <a:cubicBezTo>
                    <a:pt x="204" y="101"/>
                    <a:pt x="225" y="106"/>
                    <a:pt x="239" y="106"/>
                  </a:cubicBezTo>
                  <a:cubicBezTo>
                    <a:pt x="256" y="106"/>
                    <a:pt x="263" y="99"/>
                    <a:pt x="247" y="86"/>
                  </a:cubicBezTo>
                  <a:cubicBezTo>
                    <a:pt x="227" y="71"/>
                    <a:pt x="233" y="63"/>
                    <a:pt x="250" y="63"/>
                  </a:cubicBezTo>
                  <a:cubicBezTo>
                    <a:pt x="264" y="63"/>
                    <a:pt x="285" y="68"/>
                    <a:pt x="305" y="80"/>
                  </a:cubicBezTo>
                  <a:cubicBezTo>
                    <a:pt x="318" y="87"/>
                    <a:pt x="335" y="91"/>
                    <a:pt x="353" y="91"/>
                  </a:cubicBezTo>
                  <a:cubicBezTo>
                    <a:pt x="370" y="91"/>
                    <a:pt x="388" y="87"/>
                    <a:pt x="406" y="80"/>
                  </a:cubicBezTo>
                  <a:cubicBezTo>
                    <a:pt x="423" y="73"/>
                    <a:pt x="437" y="70"/>
                    <a:pt x="447" y="70"/>
                  </a:cubicBezTo>
                  <a:cubicBezTo>
                    <a:pt x="460" y="70"/>
                    <a:pt x="468" y="75"/>
                    <a:pt x="471" y="86"/>
                  </a:cubicBezTo>
                  <a:cubicBezTo>
                    <a:pt x="478" y="98"/>
                    <a:pt x="471" y="105"/>
                    <a:pt x="459" y="105"/>
                  </a:cubicBezTo>
                  <a:cubicBezTo>
                    <a:pt x="456" y="105"/>
                    <a:pt x="454" y="104"/>
                    <a:pt x="451" y="104"/>
                  </a:cubicBezTo>
                  <a:cubicBezTo>
                    <a:pt x="445" y="103"/>
                    <a:pt x="442" y="102"/>
                    <a:pt x="439" y="102"/>
                  </a:cubicBezTo>
                  <a:cubicBezTo>
                    <a:pt x="431" y="102"/>
                    <a:pt x="433" y="106"/>
                    <a:pt x="444" y="114"/>
                  </a:cubicBezTo>
                  <a:cubicBezTo>
                    <a:pt x="452" y="122"/>
                    <a:pt x="462" y="126"/>
                    <a:pt x="469" y="126"/>
                  </a:cubicBezTo>
                  <a:cubicBezTo>
                    <a:pt x="474" y="126"/>
                    <a:pt x="478" y="124"/>
                    <a:pt x="479" y="121"/>
                  </a:cubicBezTo>
                  <a:cubicBezTo>
                    <a:pt x="480" y="119"/>
                    <a:pt x="483" y="118"/>
                    <a:pt x="489" y="118"/>
                  </a:cubicBezTo>
                  <a:cubicBezTo>
                    <a:pt x="503" y="118"/>
                    <a:pt x="530" y="125"/>
                    <a:pt x="555" y="135"/>
                  </a:cubicBezTo>
                  <a:cubicBezTo>
                    <a:pt x="577" y="146"/>
                    <a:pt x="599" y="151"/>
                    <a:pt x="614" y="151"/>
                  </a:cubicBezTo>
                  <a:cubicBezTo>
                    <a:pt x="622" y="151"/>
                    <a:pt x="629" y="149"/>
                    <a:pt x="631" y="145"/>
                  </a:cubicBezTo>
                  <a:cubicBezTo>
                    <a:pt x="638" y="135"/>
                    <a:pt x="631" y="125"/>
                    <a:pt x="617" y="125"/>
                  </a:cubicBezTo>
                  <a:cubicBezTo>
                    <a:pt x="559" y="117"/>
                    <a:pt x="524" y="100"/>
                    <a:pt x="506" y="69"/>
                  </a:cubicBezTo>
                  <a:cubicBezTo>
                    <a:pt x="494" y="48"/>
                    <a:pt x="467" y="37"/>
                    <a:pt x="422" y="37"/>
                  </a:cubicBezTo>
                  <a:cubicBezTo>
                    <a:pt x="415" y="37"/>
                    <a:pt x="407" y="37"/>
                    <a:pt x="399" y="38"/>
                  </a:cubicBezTo>
                  <a:cubicBezTo>
                    <a:pt x="388" y="39"/>
                    <a:pt x="376" y="39"/>
                    <a:pt x="363" y="39"/>
                  </a:cubicBezTo>
                  <a:cubicBezTo>
                    <a:pt x="324" y="39"/>
                    <a:pt x="280" y="35"/>
                    <a:pt x="257" y="27"/>
                  </a:cubicBezTo>
                  <a:cubicBezTo>
                    <a:pt x="229" y="20"/>
                    <a:pt x="206" y="16"/>
                    <a:pt x="190" y="16"/>
                  </a:cubicBezTo>
                  <a:cubicBezTo>
                    <a:pt x="169" y="16"/>
                    <a:pt x="162" y="23"/>
                    <a:pt x="180" y="38"/>
                  </a:cubicBezTo>
                  <a:cubicBezTo>
                    <a:pt x="197" y="49"/>
                    <a:pt x="189" y="58"/>
                    <a:pt x="167" y="58"/>
                  </a:cubicBezTo>
                  <a:cubicBezTo>
                    <a:pt x="156" y="58"/>
                    <a:pt x="142" y="56"/>
                    <a:pt x="125" y="51"/>
                  </a:cubicBezTo>
                  <a:cubicBezTo>
                    <a:pt x="93" y="41"/>
                    <a:pt x="93" y="38"/>
                    <a:pt x="114" y="34"/>
                  </a:cubicBezTo>
                  <a:cubicBezTo>
                    <a:pt x="128" y="30"/>
                    <a:pt x="132" y="17"/>
                    <a:pt x="122" y="10"/>
                  </a:cubicBezTo>
                  <a:cubicBezTo>
                    <a:pt x="115" y="3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7" name="Google Shape;2937;p29"/>
            <p:cNvSpPr/>
            <p:nvPr/>
          </p:nvSpPr>
          <p:spPr>
            <a:xfrm>
              <a:off x="5749225" y="128530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46" y="0"/>
                  </a:moveTo>
                  <a:cubicBezTo>
                    <a:pt x="43" y="0"/>
                    <a:pt x="39" y="1"/>
                    <a:pt x="36" y="2"/>
                  </a:cubicBezTo>
                  <a:cubicBezTo>
                    <a:pt x="15" y="6"/>
                    <a:pt x="1" y="13"/>
                    <a:pt x="1" y="16"/>
                  </a:cubicBezTo>
                  <a:cubicBezTo>
                    <a:pt x="4" y="20"/>
                    <a:pt x="22" y="30"/>
                    <a:pt x="46" y="40"/>
                  </a:cubicBezTo>
                  <a:cubicBezTo>
                    <a:pt x="59" y="46"/>
                    <a:pt x="68" y="48"/>
                    <a:pt x="74" y="48"/>
                  </a:cubicBezTo>
                  <a:cubicBezTo>
                    <a:pt x="84" y="48"/>
                    <a:pt x="84" y="41"/>
                    <a:pt x="78" y="23"/>
                  </a:cubicBezTo>
                  <a:cubicBezTo>
                    <a:pt x="74" y="10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8" name="Google Shape;2938;p29"/>
            <p:cNvSpPr/>
            <p:nvPr/>
          </p:nvSpPr>
          <p:spPr>
            <a:xfrm>
              <a:off x="5749325" y="1279525"/>
              <a:ext cx="2625" cy="825"/>
            </a:xfrm>
            <a:custGeom>
              <a:avLst/>
              <a:gdLst/>
              <a:ahLst/>
              <a:cxnLst/>
              <a:rect l="l" t="t" r="r" b="b"/>
              <a:pathLst>
                <a:path w="105" h="33" extrusionOk="0">
                  <a:moveTo>
                    <a:pt x="11" y="1"/>
                  </a:moveTo>
                  <a:cubicBezTo>
                    <a:pt x="0" y="4"/>
                    <a:pt x="0" y="15"/>
                    <a:pt x="14" y="22"/>
                  </a:cubicBezTo>
                  <a:cubicBezTo>
                    <a:pt x="21" y="29"/>
                    <a:pt x="33" y="32"/>
                    <a:pt x="47" y="32"/>
                  </a:cubicBezTo>
                  <a:cubicBezTo>
                    <a:pt x="54" y="32"/>
                    <a:pt x="62" y="31"/>
                    <a:pt x="69" y="29"/>
                  </a:cubicBezTo>
                  <a:cubicBezTo>
                    <a:pt x="104" y="22"/>
                    <a:pt x="101" y="18"/>
                    <a:pt x="69" y="8"/>
                  </a:cubicBezTo>
                  <a:cubicBezTo>
                    <a:pt x="45" y="1"/>
                    <a:pt x="21" y="1"/>
                    <a:pt x="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9" name="Google Shape;2939;p29"/>
            <p:cNvSpPr/>
            <p:nvPr/>
          </p:nvSpPr>
          <p:spPr>
            <a:xfrm>
              <a:off x="5765550" y="1327725"/>
              <a:ext cx="1850" cy="600"/>
            </a:xfrm>
            <a:custGeom>
              <a:avLst/>
              <a:gdLst/>
              <a:ahLst/>
              <a:cxnLst/>
              <a:rect l="l" t="t" r="r" b="b"/>
              <a:pathLst>
                <a:path w="74" h="24" extrusionOk="0">
                  <a:moveTo>
                    <a:pt x="16" y="1"/>
                  </a:moveTo>
                  <a:cubicBezTo>
                    <a:pt x="0" y="1"/>
                    <a:pt x="4" y="5"/>
                    <a:pt x="28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4" y="23"/>
                    <a:pt x="68" y="22"/>
                    <a:pt x="70" y="19"/>
                  </a:cubicBezTo>
                  <a:cubicBezTo>
                    <a:pt x="73" y="9"/>
                    <a:pt x="59" y="2"/>
                    <a:pt x="35" y="2"/>
                  </a:cubicBezTo>
                  <a:cubicBezTo>
                    <a:pt x="27" y="1"/>
                    <a:pt x="20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0" name="Google Shape;2940;p29"/>
            <p:cNvSpPr/>
            <p:nvPr/>
          </p:nvSpPr>
          <p:spPr>
            <a:xfrm>
              <a:off x="5690600" y="1088600"/>
              <a:ext cx="1325" cy="775"/>
            </a:xfrm>
            <a:custGeom>
              <a:avLst/>
              <a:gdLst/>
              <a:ahLst/>
              <a:cxnLst/>
              <a:rect l="l" t="t" r="r" b="b"/>
              <a:pathLst>
                <a:path w="53" h="31" extrusionOk="0">
                  <a:moveTo>
                    <a:pt x="27" y="1"/>
                  </a:moveTo>
                  <a:cubicBezTo>
                    <a:pt x="25" y="1"/>
                    <a:pt x="23" y="1"/>
                    <a:pt x="21" y="1"/>
                  </a:cubicBezTo>
                  <a:cubicBezTo>
                    <a:pt x="8" y="6"/>
                    <a:pt x="0" y="9"/>
                    <a:pt x="0" y="16"/>
                  </a:cubicBezTo>
                  <a:cubicBezTo>
                    <a:pt x="0" y="19"/>
                    <a:pt x="15" y="26"/>
                    <a:pt x="29" y="30"/>
                  </a:cubicBezTo>
                  <a:cubicBezTo>
                    <a:pt x="31" y="30"/>
                    <a:pt x="33" y="31"/>
                    <a:pt x="35" y="31"/>
                  </a:cubicBezTo>
                  <a:cubicBezTo>
                    <a:pt x="45" y="31"/>
                    <a:pt x="52" y="25"/>
                    <a:pt x="49" y="16"/>
                  </a:cubicBezTo>
                  <a:cubicBezTo>
                    <a:pt x="46" y="7"/>
                    <a:pt x="36" y="1"/>
                    <a:pt x="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p29"/>
            <p:cNvSpPr/>
            <p:nvPr/>
          </p:nvSpPr>
          <p:spPr>
            <a:xfrm>
              <a:off x="5692000" y="1092675"/>
              <a:ext cx="4350" cy="1275"/>
            </a:xfrm>
            <a:custGeom>
              <a:avLst/>
              <a:gdLst/>
              <a:ahLst/>
              <a:cxnLst/>
              <a:rect l="l" t="t" r="r" b="b"/>
              <a:pathLst>
                <a:path w="174" h="51" extrusionOk="0">
                  <a:moveTo>
                    <a:pt x="103" y="0"/>
                  </a:moveTo>
                  <a:cubicBezTo>
                    <a:pt x="85" y="0"/>
                    <a:pt x="64" y="3"/>
                    <a:pt x="42" y="9"/>
                  </a:cubicBezTo>
                  <a:cubicBezTo>
                    <a:pt x="18" y="16"/>
                    <a:pt x="0" y="30"/>
                    <a:pt x="3" y="40"/>
                  </a:cubicBezTo>
                  <a:cubicBezTo>
                    <a:pt x="5" y="46"/>
                    <a:pt x="11" y="50"/>
                    <a:pt x="17" y="50"/>
                  </a:cubicBezTo>
                  <a:cubicBezTo>
                    <a:pt x="22" y="50"/>
                    <a:pt x="27" y="48"/>
                    <a:pt x="31" y="43"/>
                  </a:cubicBezTo>
                  <a:cubicBezTo>
                    <a:pt x="36" y="38"/>
                    <a:pt x="49" y="36"/>
                    <a:pt x="64" y="36"/>
                  </a:cubicBezTo>
                  <a:cubicBezTo>
                    <a:pt x="79" y="36"/>
                    <a:pt x="97" y="38"/>
                    <a:pt x="114" y="43"/>
                  </a:cubicBezTo>
                  <a:cubicBezTo>
                    <a:pt x="135" y="48"/>
                    <a:pt x="149" y="50"/>
                    <a:pt x="158" y="50"/>
                  </a:cubicBezTo>
                  <a:cubicBezTo>
                    <a:pt x="172" y="50"/>
                    <a:pt x="174" y="44"/>
                    <a:pt x="170" y="30"/>
                  </a:cubicBezTo>
                  <a:cubicBezTo>
                    <a:pt x="166" y="11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2" name="Google Shape;2942;p29"/>
            <p:cNvSpPr/>
            <p:nvPr/>
          </p:nvSpPr>
          <p:spPr>
            <a:xfrm>
              <a:off x="5753225" y="1279425"/>
              <a:ext cx="1400" cy="1275"/>
            </a:xfrm>
            <a:custGeom>
              <a:avLst/>
              <a:gdLst/>
              <a:ahLst/>
              <a:cxnLst/>
              <a:rect l="l" t="t" r="r" b="b"/>
              <a:pathLst>
                <a:path w="56" h="51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5"/>
                    <a:pt x="11" y="16"/>
                    <a:pt x="4" y="26"/>
                  </a:cubicBezTo>
                  <a:cubicBezTo>
                    <a:pt x="1" y="36"/>
                    <a:pt x="1" y="43"/>
                    <a:pt x="11" y="50"/>
                  </a:cubicBezTo>
                  <a:cubicBezTo>
                    <a:pt x="12" y="50"/>
                    <a:pt x="13" y="51"/>
                    <a:pt x="14" y="51"/>
                  </a:cubicBezTo>
                  <a:cubicBezTo>
                    <a:pt x="21" y="51"/>
                    <a:pt x="33" y="40"/>
                    <a:pt x="42" y="26"/>
                  </a:cubicBezTo>
                  <a:cubicBezTo>
                    <a:pt x="54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3" name="Google Shape;2943;p29"/>
            <p:cNvSpPr/>
            <p:nvPr/>
          </p:nvSpPr>
          <p:spPr>
            <a:xfrm>
              <a:off x="5754950" y="1285950"/>
              <a:ext cx="1825" cy="750"/>
            </a:xfrm>
            <a:custGeom>
              <a:avLst/>
              <a:gdLst/>
              <a:ahLst/>
              <a:cxnLst/>
              <a:rect l="l" t="t" r="r" b="b"/>
              <a:pathLst>
                <a:path w="73" h="30" extrusionOk="0">
                  <a:moveTo>
                    <a:pt x="49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1" y="8"/>
                    <a:pt x="1" y="14"/>
                    <a:pt x="1" y="18"/>
                  </a:cubicBezTo>
                  <a:cubicBezTo>
                    <a:pt x="1" y="22"/>
                    <a:pt x="18" y="28"/>
                    <a:pt x="39" y="28"/>
                  </a:cubicBezTo>
                  <a:cubicBezTo>
                    <a:pt x="43" y="29"/>
                    <a:pt x="46" y="29"/>
                    <a:pt x="49" y="29"/>
                  </a:cubicBezTo>
                  <a:cubicBezTo>
                    <a:pt x="64" y="29"/>
                    <a:pt x="73" y="23"/>
                    <a:pt x="70" y="14"/>
                  </a:cubicBezTo>
                  <a:cubicBezTo>
                    <a:pt x="68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4" name="Google Shape;2944;p29"/>
            <p:cNvSpPr/>
            <p:nvPr/>
          </p:nvSpPr>
          <p:spPr>
            <a:xfrm>
              <a:off x="5768125" y="1327900"/>
              <a:ext cx="1425" cy="775"/>
            </a:xfrm>
            <a:custGeom>
              <a:avLst/>
              <a:gdLst/>
              <a:ahLst/>
              <a:cxnLst/>
              <a:rect l="l" t="t" r="r" b="b"/>
              <a:pathLst>
                <a:path w="57" h="31" extrusionOk="0">
                  <a:moveTo>
                    <a:pt x="29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12" y="2"/>
                    <a:pt x="1" y="9"/>
                    <a:pt x="4" y="16"/>
                  </a:cubicBezTo>
                  <a:cubicBezTo>
                    <a:pt x="4" y="19"/>
                    <a:pt x="18" y="26"/>
                    <a:pt x="33" y="30"/>
                  </a:cubicBezTo>
                  <a:cubicBezTo>
                    <a:pt x="35" y="30"/>
                    <a:pt x="37" y="31"/>
                    <a:pt x="39" y="31"/>
                  </a:cubicBezTo>
                  <a:cubicBezTo>
                    <a:pt x="49" y="31"/>
                    <a:pt x="56" y="24"/>
                    <a:pt x="53" y="16"/>
                  </a:cubicBezTo>
                  <a:cubicBezTo>
                    <a:pt x="51" y="7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5" name="Google Shape;2945;p29"/>
            <p:cNvSpPr/>
            <p:nvPr/>
          </p:nvSpPr>
          <p:spPr>
            <a:xfrm>
              <a:off x="5754275" y="1276150"/>
              <a:ext cx="1325" cy="2025"/>
            </a:xfrm>
            <a:custGeom>
              <a:avLst/>
              <a:gdLst/>
              <a:ahLst/>
              <a:cxnLst/>
              <a:rect l="l" t="t" r="r" b="b"/>
              <a:pathLst>
                <a:path w="53" h="81" extrusionOk="0">
                  <a:moveTo>
                    <a:pt x="17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4" y="4"/>
                    <a:pt x="0" y="22"/>
                    <a:pt x="10" y="46"/>
                  </a:cubicBezTo>
                  <a:cubicBezTo>
                    <a:pt x="17" y="67"/>
                    <a:pt x="28" y="81"/>
                    <a:pt x="38" y="81"/>
                  </a:cubicBezTo>
                  <a:cubicBezTo>
                    <a:pt x="49" y="77"/>
                    <a:pt x="52" y="60"/>
                    <a:pt x="45" y="35"/>
                  </a:cubicBezTo>
                  <a:cubicBezTo>
                    <a:pt x="39" y="16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6" name="Google Shape;2946;p29"/>
            <p:cNvSpPr/>
            <p:nvPr/>
          </p:nvSpPr>
          <p:spPr>
            <a:xfrm>
              <a:off x="5756100" y="1279700"/>
              <a:ext cx="975" cy="1225"/>
            </a:xfrm>
            <a:custGeom>
              <a:avLst/>
              <a:gdLst/>
              <a:ahLst/>
              <a:cxnLst/>
              <a:rect l="l" t="t" r="r" b="b"/>
              <a:pathLst>
                <a:path w="39" h="49" extrusionOk="0">
                  <a:moveTo>
                    <a:pt x="15" y="0"/>
                  </a:moveTo>
                  <a:cubicBezTo>
                    <a:pt x="5" y="0"/>
                    <a:pt x="1" y="10"/>
                    <a:pt x="7" y="22"/>
                  </a:cubicBezTo>
                  <a:cubicBezTo>
                    <a:pt x="12" y="40"/>
                    <a:pt x="17" y="49"/>
                    <a:pt x="21" y="49"/>
                  </a:cubicBezTo>
                  <a:cubicBezTo>
                    <a:pt x="26" y="49"/>
                    <a:pt x="30" y="42"/>
                    <a:pt x="35" y="29"/>
                  </a:cubicBezTo>
                  <a:cubicBezTo>
                    <a:pt x="38" y="15"/>
                    <a:pt x="35" y="5"/>
                    <a:pt x="21" y="1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7" name="Google Shape;2947;p29"/>
            <p:cNvSpPr/>
            <p:nvPr/>
          </p:nvSpPr>
          <p:spPr>
            <a:xfrm>
              <a:off x="5772825" y="1329050"/>
              <a:ext cx="19275" cy="2925"/>
            </a:xfrm>
            <a:custGeom>
              <a:avLst/>
              <a:gdLst/>
              <a:ahLst/>
              <a:cxnLst/>
              <a:rect l="l" t="t" r="r" b="b"/>
              <a:pathLst>
                <a:path w="771" h="117" extrusionOk="0">
                  <a:moveTo>
                    <a:pt x="82" y="1"/>
                  </a:moveTo>
                  <a:cubicBezTo>
                    <a:pt x="56" y="1"/>
                    <a:pt x="36" y="3"/>
                    <a:pt x="29" y="8"/>
                  </a:cubicBezTo>
                  <a:cubicBezTo>
                    <a:pt x="0" y="26"/>
                    <a:pt x="4" y="29"/>
                    <a:pt x="39" y="36"/>
                  </a:cubicBezTo>
                  <a:cubicBezTo>
                    <a:pt x="45" y="36"/>
                    <a:pt x="51" y="37"/>
                    <a:pt x="57" y="37"/>
                  </a:cubicBezTo>
                  <a:cubicBezTo>
                    <a:pt x="76" y="37"/>
                    <a:pt x="94" y="33"/>
                    <a:pt x="101" y="26"/>
                  </a:cubicBezTo>
                  <a:cubicBezTo>
                    <a:pt x="106" y="21"/>
                    <a:pt x="110" y="19"/>
                    <a:pt x="114" y="19"/>
                  </a:cubicBezTo>
                  <a:cubicBezTo>
                    <a:pt x="119" y="19"/>
                    <a:pt x="123" y="23"/>
                    <a:pt x="125" y="29"/>
                  </a:cubicBezTo>
                  <a:cubicBezTo>
                    <a:pt x="128" y="36"/>
                    <a:pt x="137" y="42"/>
                    <a:pt x="150" y="42"/>
                  </a:cubicBezTo>
                  <a:cubicBezTo>
                    <a:pt x="155" y="42"/>
                    <a:pt x="161" y="41"/>
                    <a:pt x="167" y="39"/>
                  </a:cubicBezTo>
                  <a:cubicBezTo>
                    <a:pt x="170" y="38"/>
                    <a:pt x="175" y="38"/>
                    <a:pt x="181" y="38"/>
                  </a:cubicBezTo>
                  <a:cubicBezTo>
                    <a:pt x="210" y="38"/>
                    <a:pt x="264" y="45"/>
                    <a:pt x="316" y="56"/>
                  </a:cubicBezTo>
                  <a:cubicBezTo>
                    <a:pt x="361" y="66"/>
                    <a:pt x="397" y="72"/>
                    <a:pt x="415" y="72"/>
                  </a:cubicBezTo>
                  <a:cubicBezTo>
                    <a:pt x="424" y="72"/>
                    <a:pt x="429" y="70"/>
                    <a:pt x="427" y="67"/>
                  </a:cubicBezTo>
                  <a:cubicBezTo>
                    <a:pt x="427" y="65"/>
                    <a:pt x="430" y="63"/>
                    <a:pt x="434" y="63"/>
                  </a:cubicBezTo>
                  <a:cubicBezTo>
                    <a:pt x="443" y="63"/>
                    <a:pt x="459" y="68"/>
                    <a:pt x="479" y="77"/>
                  </a:cubicBezTo>
                  <a:cubicBezTo>
                    <a:pt x="494" y="85"/>
                    <a:pt x="511" y="88"/>
                    <a:pt x="525" y="88"/>
                  </a:cubicBezTo>
                  <a:cubicBezTo>
                    <a:pt x="537" y="88"/>
                    <a:pt x="547" y="86"/>
                    <a:pt x="552" y="81"/>
                  </a:cubicBezTo>
                  <a:cubicBezTo>
                    <a:pt x="557" y="78"/>
                    <a:pt x="562" y="76"/>
                    <a:pt x="567" y="76"/>
                  </a:cubicBezTo>
                  <a:cubicBezTo>
                    <a:pt x="573" y="76"/>
                    <a:pt x="578" y="78"/>
                    <a:pt x="580" y="84"/>
                  </a:cubicBezTo>
                  <a:cubicBezTo>
                    <a:pt x="582" y="90"/>
                    <a:pt x="586" y="94"/>
                    <a:pt x="592" y="94"/>
                  </a:cubicBezTo>
                  <a:cubicBezTo>
                    <a:pt x="596" y="94"/>
                    <a:pt x="600" y="92"/>
                    <a:pt x="604" y="88"/>
                  </a:cubicBezTo>
                  <a:cubicBezTo>
                    <a:pt x="608" y="84"/>
                    <a:pt x="613" y="83"/>
                    <a:pt x="621" y="83"/>
                  </a:cubicBezTo>
                  <a:cubicBezTo>
                    <a:pt x="635" y="83"/>
                    <a:pt x="656" y="90"/>
                    <a:pt x="677" y="101"/>
                  </a:cubicBezTo>
                  <a:cubicBezTo>
                    <a:pt x="694" y="111"/>
                    <a:pt x="710" y="116"/>
                    <a:pt x="724" y="116"/>
                  </a:cubicBezTo>
                  <a:cubicBezTo>
                    <a:pt x="735" y="116"/>
                    <a:pt x="744" y="113"/>
                    <a:pt x="750" y="105"/>
                  </a:cubicBezTo>
                  <a:cubicBezTo>
                    <a:pt x="771" y="88"/>
                    <a:pt x="729" y="74"/>
                    <a:pt x="607" y="56"/>
                  </a:cubicBezTo>
                  <a:cubicBezTo>
                    <a:pt x="547" y="50"/>
                    <a:pt x="491" y="46"/>
                    <a:pt x="457" y="46"/>
                  </a:cubicBezTo>
                  <a:cubicBezTo>
                    <a:pt x="438" y="46"/>
                    <a:pt x="426" y="47"/>
                    <a:pt x="424" y="50"/>
                  </a:cubicBezTo>
                  <a:cubicBezTo>
                    <a:pt x="419" y="53"/>
                    <a:pt x="412" y="54"/>
                    <a:pt x="403" y="54"/>
                  </a:cubicBezTo>
                  <a:cubicBezTo>
                    <a:pt x="392" y="54"/>
                    <a:pt x="380" y="52"/>
                    <a:pt x="368" y="46"/>
                  </a:cubicBezTo>
                  <a:cubicBezTo>
                    <a:pt x="316" y="22"/>
                    <a:pt x="166" y="1"/>
                    <a:pt x="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8" name="Google Shape;2948;p29"/>
            <p:cNvSpPr/>
            <p:nvPr/>
          </p:nvSpPr>
          <p:spPr>
            <a:xfrm>
              <a:off x="5780925" y="134187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0"/>
                  </a:moveTo>
                  <a:cubicBezTo>
                    <a:pt x="1" y="0"/>
                    <a:pt x="6" y="5"/>
                    <a:pt x="27" y="15"/>
                  </a:cubicBezTo>
                  <a:cubicBezTo>
                    <a:pt x="36" y="21"/>
                    <a:pt x="47" y="23"/>
                    <a:pt x="55" y="23"/>
                  </a:cubicBezTo>
                  <a:cubicBezTo>
                    <a:pt x="62" y="23"/>
                    <a:pt x="67" y="22"/>
                    <a:pt x="68" y="19"/>
                  </a:cubicBezTo>
                  <a:cubicBezTo>
                    <a:pt x="75" y="12"/>
                    <a:pt x="58" y="1"/>
                    <a:pt x="34" y="1"/>
                  </a:cubicBezTo>
                  <a:cubicBezTo>
                    <a:pt x="26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9" name="Google Shape;2949;p29"/>
            <p:cNvSpPr/>
            <p:nvPr/>
          </p:nvSpPr>
          <p:spPr>
            <a:xfrm>
              <a:off x="5783875" y="135122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1"/>
                  </a:moveTo>
                  <a:cubicBezTo>
                    <a:pt x="0" y="1"/>
                    <a:pt x="5" y="5"/>
                    <a:pt x="27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5" y="23"/>
                    <a:pt x="70" y="22"/>
                    <a:pt x="72" y="20"/>
                  </a:cubicBezTo>
                  <a:cubicBezTo>
                    <a:pt x="75" y="13"/>
                    <a:pt x="58" y="2"/>
                    <a:pt x="34" y="2"/>
                  </a:cubicBezTo>
                  <a:cubicBezTo>
                    <a:pt x="26" y="1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0" name="Google Shape;2950;p29"/>
            <p:cNvSpPr/>
            <p:nvPr/>
          </p:nvSpPr>
          <p:spPr>
            <a:xfrm>
              <a:off x="5702825" y="1089200"/>
              <a:ext cx="2850" cy="875"/>
            </a:xfrm>
            <a:custGeom>
              <a:avLst/>
              <a:gdLst/>
              <a:ahLst/>
              <a:cxnLst/>
              <a:rect l="l" t="t" r="r" b="b"/>
              <a:pathLst>
                <a:path w="114" h="35" extrusionOk="0">
                  <a:moveTo>
                    <a:pt x="32" y="1"/>
                  </a:moveTo>
                  <a:cubicBezTo>
                    <a:pt x="26" y="1"/>
                    <a:pt x="19" y="1"/>
                    <a:pt x="14" y="2"/>
                  </a:cubicBezTo>
                  <a:cubicBezTo>
                    <a:pt x="1" y="6"/>
                    <a:pt x="14" y="19"/>
                    <a:pt x="43" y="27"/>
                  </a:cubicBezTo>
                  <a:cubicBezTo>
                    <a:pt x="58" y="32"/>
                    <a:pt x="73" y="35"/>
                    <a:pt x="85" y="35"/>
                  </a:cubicBezTo>
                  <a:cubicBezTo>
                    <a:pt x="94" y="35"/>
                    <a:pt x="102" y="33"/>
                    <a:pt x="105" y="30"/>
                  </a:cubicBezTo>
                  <a:cubicBezTo>
                    <a:pt x="113" y="15"/>
                    <a:pt x="66" y="1"/>
                    <a:pt x="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1" name="Google Shape;2951;p29"/>
            <p:cNvSpPr/>
            <p:nvPr/>
          </p:nvSpPr>
          <p:spPr>
            <a:xfrm>
              <a:off x="5784275" y="1342650"/>
              <a:ext cx="1325" cy="850"/>
            </a:xfrm>
            <a:custGeom>
              <a:avLst/>
              <a:gdLst/>
              <a:ahLst/>
              <a:cxnLst/>
              <a:rect l="l" t="t" r="r" b="b"/>
              <a:pathLst>
                <a:path w="53" h="34" extrusionOk="0">
                  <a:moveTo>
                    <a:pt x="17" y="1"/>
                  </a:moveTo>
                  <a:cubicBezTo>
                    <a:pt x="7" y="1"/>
                    <a:pt x="1" y="7"/>
                    <a:pt x="4" y="15"/>
                  </a:cubicBezTo>
                  <a:cubicBezTo>
                    <a:pt x="7" y="25"/>
                    <a:pt x="18" y="33"/>
                    <a:pt x="27" y="33"/>
                  </a:cubicBezTo>
                  <a:cubicBezTo>
                    <a:pt x="29" y="33"/>
                    <a:pt x="30" y="33"/>
                    <a:pt x="32" y="33"/>
                  </a:cubicBezTo>
                  <a:cubicBezTo>
                    <a:pt x="45" y="29"/>
                    <a:pt x="53" y="23"/>
                    <a:pt x="53" y="15"/>
                  </a:cubicBezTo>
                  <a:cubicBezTo>
                    <a:pt x="53" y="12"/>
                    <a:pt x="39" y="5"/>
                    <a:pt x="24" y="2"/>
                  </a:cubicBezTo>
                  <a:cubicBezTo>
                    <a:pt x="22" y="1"/>
                    <a:pt x="19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2" name="Google Shape;2952;p29"/>
            <p:cNvSpPr/>
            <p:nvPr/>
          </p:nvSpPr>
          <p:spPr>
            <a:xfrm>
              <a:off x="5770500" y="1289450"/>
              <a:ext cx="1650" cy="1325"/>
            </a:xfrm>
            <a:custGeom>
              <a:avLst/>
              <a:gdLst/>
              <a:ahLst/>
              <a:cxnLst/>
              <a:rect l="l" t="t" r="r" b="b"/>
              <a:pathLst>
                <a:path w="66" h="53" extrusionOk="0">
                  <a:moveTo>
                    <a:pt x="45" y="1"/>
                  </a:moveTo>
                  <a:cubicBezTo>
                    <a:pt x="42" y="1"/>
                    <a:pt x="38" y="1"/>
                    <a:pt x="34" y="3"/>
                  </a:cubicBezTo>
                  <a:cubicBezTo>
                    <a:pt x="0" y="10"/>
                    <a:pt x="0" y="44"/>
                    <a:pt x="38" y="52"/>
                  </a:cubicBezTo>
                  <a:cubicBezTo>
                    <a:pt x="40" y="52"/>
                    <a:pt x="42" y="52"/>
                    <a:pt x="43" y="52"/>
                  </a:cubicBezTo>
                  <a:cubicBezTo>
                    <a:pt x="54" y="52"/>
                    <a:pt x="63" y="42"/>
                    <a:pt x="63" y="28"/>
                  </a:cubicBezTo>
                  <a:cubicBezTo>
                    <a:pt x="65" y="11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3" name="Google Shape;2953;p29"/>
            <p:cNvSpPr/>
            <p:nvPr/>
          </p:nvSpPr>
          <p:spPr>
            <a:xfrm>
              <a:off x="5707650" y="1089300"/>
              <a:ext cx="3700" cy="1300"/>
            </a:xfrm>
            <a:custGeom>
              <a:avLst/>
              <a:gdLst/>
              <a:ahLst/>
              <a:cxnLst/>
              <a:rect l="l" t="t" r="r" b="b"/>
              <a:pathLst>
                <a:path w="148" h="52" extrusionOk="0">
                  <a:moveTo>
                    <a:pt x="27" y="1"/>
                  </a:moveTo>
                  <a:cubicBezTo>
                    <a:pt x="9" y="1"/>
                    <a:pt x="0" y="5"/>
                    <a:pt x="5" y="15"/>
                  </a:cubicBezTo>
                  <a:cubicBezTo>
                    <a:pt x="8" y="31"/>
                    <a:pt x="74" y="51"/>
                    <a:pt x="111" y="51"/>
                  </a:cubicBezTo>
                  <a:cubicBezTo>
                    <a:pt x="115" y="51"/>
                    <a:pt x="120" y="51"/>
                    <a:pt x="124" y="50"/>
                  </a:cubicBezTo>
                  <a:cubicBezTo>
                    <a:pt x="148" y="43"/>
                    <a:pt x="99" y="12"/>
                    <a:pt x="47" y="2"/>
                  </a:cubicBezTo>
                  <a:cubicBezTo>
                    <a:pt x="40" y="1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4" name="Google Shape;2954;p29"/>
            <p:cNvSpPr/>
            <p:nvPr/>
          </p:nvSpPr>
          <p:spPr>
            <a:xfrm>
              <a:off x="5790575" y="1350300"/>
              <a:ext cx="3275" cy="1600"/>
            </a:xfrm>
            <a:custGeom>
              <a:avLst/>
              <a:gdLst/>
              <a:ahLst/>
              <a:cxnLst/>
              <a:rect l="l" t="t" r="r" b="b"/>
              <a:pathLst>
                <a:path w="131" h="64" extrusionOk="0">
                  <a:moveTo>
                    <a:pt x="44" y="1"/>
                  </a:moveTo>
                  <a:cubicBezTo>
                    <a:pt x="32" y="1"/>
                    <a:pt x="22" y="8"/>
                    <a:pt x="12" y="22"/>
                  </a:cubicBezTo>
                  <a:cubicBezTo>
                    <a:pt x="3" y="37"/>
                    <a:pt x="0" y="45"/>
                    <a:pt x="6" y="45"/>
                  </a:cubicBezTo>
                  <a:cubicBezTo>
                    <a:pt x="11" y="45"/>
                    <a:pt x="21" y="40"/>
                    <a:pt x="36" y="29"/>
                  </a:cubicBezTo>
                  <a:cubicBezTo>
                    <a:pt x="45" y="23"/>
                    <a:pt x="52" y="20"/>
                    <a:pt x="57" y="20"/>
                  </a:cubicBezTo>
                  <a:cubicBezTo>
                    <a:pt x="64" y="20"/>
                    <a:pt x="68" y="26"/>
                    <a:pt x="68" y="36"/>
                  </a:cubicBezTo>
                  <a:cubicBezTo>
                    <a:pt x="71" y="50"/>
                    <a:pt x="85" y="63"/>
                    <a:pt x="102" y="63"/>
                  </a:cubicBezTo>
                  <a:cubicBezTo>
                    <a:pt x="130" y="63"/>
                    <a:pt x="130" y="60"/>
                    <a:pt x="99" y="32"/>
                  </a:cubicBezTo>
                  <a:cubicBezTo>
                    <a:pt x="76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5" name="Google Shape;2955;p29"/>
            <p:cNvSpPr/>
            <p:nvPr/>
          </p:nvSpPr>
          <p:spPr>
            <a:xfrm>
              <a:off x="5772475" y="1289125"/>
              <a:ext cx="1325" cy="1725"/>
            </a:xfrm>
            <a:custGeom>
              <a:avLst/>
              <a:gdLst/>
              <a:ahLst/>
              <a:cxnLst/>
              <a:rect l="l" t="t" r="r" b="b"/>
              <a:pathLst>
                <a:path w="53" h="69" extrusionOk="0">
                  <a:moveTo>
                    <a:pt x="46" y="1"/>
                  </a:moveTo>
                  <a:cubicBezTo>
                    <a:pt x="42" y="1"/>
                    <a:pt x="36" y="7"/>
                    <a:pt x="28" y="20"/>
                  </a:cubicBezTo>
                  <a:cubicBezTo>
                    <a:pt x="1" y="54"/>
                    <a:pt x="1" y="61"/>
                    <a:pt x="32" y="68"/>
                  </a:cubicBezTo>
                  <a:cubicBezTo>
                    <a:pt x="33" y="68"/>
                    <a:pt x="34" y="68"/>
                    <a:pt x="34" y="68"/>
                  </a:cubicBezTo>
                  <a:cubicBezTo>
                    <a:pt x="44" y="68"/>
                    <a:pt x="53" y="52"/>
                    <a:pt x="53" y="30"/>
                  </a:cubicBezTo>
                  <a:cubicBezTo>
                    <a:pt x="53" y="10"/>
                    <a:pt x="51" y="1"/>
                    <a:pt x="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6" name="Google Shape;2956;p29"/>
            <p:cNvSpPr/>
            <p:nvPr/>
          </p:nvSpPr>
          <p:spPr>
            <a:xfrm>
              <a:off x="5774500" y="1289675"/>
              <a:ext cx="4375" cy="1450"/>
            </a:xfrm>
            <a:custGeom>
              <a:avLst/>
              <a:gdLst/>
              <a:ahLst/>
              <a:cxnLst/>
              <a:rect l="l" t="t" r="r" b="b"/>
              <a:pathLst>
                <a:path w="175" h="58" extrusionOk="0">
                  <a:moveTo>
                    <a:pt x="62" y="0"/>
                  </a:moveTo>
                  <a:cubicBezTo>
                    <a:pt x="49" y="0"/>
                    <a:pt x="40" y="7"/>
                    <a:pt x="31" y="22"/>
                  </a:cubicBezTo>
                  <a:cubicBezTo>
                    <a:pt x="9" y="48"/>
                    <a:pt x="1" y="58"/>
                    <a:pt x="10" y="58"/>
                  </a:cubicBezTo>
                  <a:cubicBezTo>
                    <a:pt x="15" y="58"/>
                    <a:pt x="27" y="55"/>
                    <a:pt x="45" y="49"/>
                  </a:cubicBezTo>
                  <a:cubicBezTo>
                    <a:pt x="66" y="43"/>
                    <a:pt x="103" y="43"/>
                    <a:pt x="135" y="43"/>
                  </a:cubicBezTo>
                  <a:cubicBezTo>
                    <a:pt x="146" y="44"/>
                    <a:pt x="155" y="44"/>
                    <a:pt x="160" y="44"/>
                  </a:cubicBezTo>
                  <a:cubicBezTo>
                    <a:pt x="174" y="44"/>
                    <a:pt x="161" y="39"/>
                    <a:pt x="117" y="19"/>
                  </a:cubicBezTo>
                  <a:cubicBezTo>
                    <a:pt x="92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7" name="Google Shape;2957;p29"/>
            <p:cNvSpPr/>
            <p:nvPr/>
          </p:nvSpPr>
          <p:spPr>
            <a:xfrm>
              <a:off x="5712375" y="1089750"/>
              <a:ext cx="2275" cy="1125"/>
            </a:xfrm>
            <a:custGeom>
              <a:avLst/>
              <a:gdLst/>
              <a:ahLst/>
              <a:cxnLst/>
              <a:rect l="l" t="t" r="r" b="b"/>
              <a:pathLst>
                <a:path w="91" h="45" extrusionOk="0">
                  <a:moveTo>
                    <a:pt x="60" y="1"/>
                  </a:moveTo>
                  <a:cubicBezTo>
                    <a:pt x="53" y="1"/>
                    <a:pt x="44" y="2"/>
                    <a:pt x="35" y="5"/>
                  </a:cubicBezTo>
                  <a:cubicBezTo>
                    <a:pt x="11" y="11"/>
                    <a:pt x="0" y="25"/>
                    <a:pt x="11" y="32"/>
                  </a:cubicBezTo>
                  <a:cubicBezTo>
                    <a:pt x="19" y="40"/>
                    <a:pt x="34" y="44"/>
                    <a:pt x="49" y="44"/>
                  </a:cubicBezTo>
                  <a:cubicBezTo>
                    <a:pt x="54" y="44"/>
                    <a:pt x="58" y="44"/>
                    <a:pt x="63" y="43"/>
                  </a:cubicBezTo>
                  <a:cubicBezTo>
                    <a:pt x="80" y="35"/>
                    <a:pt x="90" y="25"/>
                    <a:pt x="87" y="15"/>
                  </a:cubicBezTo>
                  <a:cubicBezTo>
                    <a:pt x="85" y="6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8" name="Google Shape;2958;p29"/>
            <p:cNvSpPr/>
            <p:nvPr/>
          </p:nvSpPr>
          <p:spPr>
            <a:xfrm>
              <a:off x="5797975" y="1351425"/>
              <a:ext cx="4450" cy="925"/>
            </a:xfrm>
            <a:custGeom>
              <a:avLst/>
              <a:gdLst/>
              <a:ahLst/>
              <a:cxnLst/>
              <a:rect l="l" t="t" r="r" b="b"/>
              <a:pathLst>
                <a:path w="178" h="37" extrusionOk="0">
                  <a:moveTo>
                    <a:pt x="73" y="1"/>
                  </a:moveTo>
                  <a:cubicBezTo>
                    <a:pt x="28" y="1"/>
                    <a:pt x="1" y="5"/>
                    <a:pt x="4" y="15"/>
                  </a:cubicBezTo>
                  <a:cubicBezTo>
                    <a:pt x="4" y="26"/>
                    <a:pt x="28" y="32"/>
                    <a:pt x="49" y="32"/>
                  </a:cubicBezTo>
                  <a:cubicBezTo>
                    <a:pt x="73" y="32"/>
                    <a:pt x="115" y="32"/>
                    <a:pt x="139" y="36"/>
                  </a:cubicBezTo>
                  <a:cubicBezTo>
                    <a:pt x="147" y="36"/>
                    <a:pt x="153" y="37"/>
                    <a:pt x="158" y="37"/>
                  </a:cubicBezTo>
                  <a:cubicBezTo>
                    <a:pt x="174" y="37"/>
                    <a:pt x="178" y="32"/>
                    <a:pt x="168" y="22"/>
                  </a:cubicBezTo>
                  <a:cubicBezTo>
                    <a:pt x="157" y="12"/>
                    <a:pt x="115" y="5"/>
                    <a:pt x="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9" name="Google Shape;2959;p29"/>
            <p:cNvSpPr/>
            <p:nvPr/>
          </p:nvSpPr>
          <p:spPr>
            <a:xfrm>
              <a:off x="5779300" y="1289850"/>
              <a:ext cx="7775" cy="1925"/>
            </a:xfrm>
            <a:custGeom>
              <a:avLst/>
              <a:gdLst/>
              <a:ahLst/>
              <a:cxnLst/>
              <a:rect l="l" t="t" r="r" b="b"/>
              <a:pathLst>
                <a:path w="311" h="77" extrusionOk="0">
                  <a:moveTo>
                    <a:pt x="31" y="1"/>
                  </a:moveTo>
                  <a:cubicBezTo>
                    <a:pt x="2" y="1"/>
                    <a:pt x="1" y="7"/>
                    <a:pt x="15" y="22"/>
                  </a:cubicBezTo>
                  <a:cubicBezTo>
                    <a:pt x="26" y="36"/>
                    <a:pt x="64" y="42"/>
                    <a:pt x="103" y="42"/>
                  </a:cubicBezTo>
                  <a:cubicBezTo>
                    <a:pt x="107" y="42"/>
                    <a:pt x="112" y="42"/>
                    <a:pt x="116" y="42"/>
                  </a:cubicBezTo>
                  <a:cubicBezTo>
                    <a:pt x="147" y="42"/>
                    <a:pt x="177" y="50"/>
                    <a:pt x="189" y="60"/>
                  </a:cubicBezTo>
                  <a:cubicBezTo>
                    <a:pt x="197" y="70"/>
                    <a:pt x="216" y="77"/>
                    <a:pt x="236" y="77"/>
                  </a:cubicBezTo>
                  <a:cubicBezTo>
                    <a:pt x="244" y="77"/>
                    <a:pt x="251" y="76"/>
                    <a:pt x="258" y="74"/>
                  </a:cubicBezTo>
                  <a:lnTo>
                    <a:pt x="311" y="60"/>
                  </a:lnTo>
                  <a:lnTo>
                    <a:pt x="244" y="36"/>
                  </a:lnTo>
                  <a:cubicBezTo>
                    <a:pt x="207" y="22"/>
                    <a:pt x="133" y="7"/>
                    <a:pt x="85" y="4"/>
                  </a:cubicBezTo>
                  <a:cubicBezTo>
                    <a:pt x="61" y="2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0" name="Google Shape;2960;p29"/>
            <p:cNvSpPr/>
            <p:nvPr/>
          </p:nvSpPr>
          <p:spPr>
            <a:xfrm>
              <a:off x="5792350" y="1331925"/>
              <a:ext cx="4275" cy="1225"/>
            </a:xfrm>
            <a:custGeom>
              <a:avLst/>
              <a:gdLst/>
              <a:ahLst/>
              <a:cxnLst/>
              <a:rect l="l" t="t" r="r" b="b"/>
              <a:pathLst>
                <a:path w="171" h="49" extrusionOk="0">
                  <a:moveTo>
                    <a:pt x="49" y="0"/>
                  </a:moveTo>
                  <a:cubicBezTo>
                    <a:pt x="39" y="0"/>
                    <a:pt x="32" y="2"/>
                    <a:pt x="28" y="7"/>
                  </a:cubicBezTo>
                  <a:cubicBezTo>
                    <a:pt x="0" y="31"/>
                    <a:pt x="31" y="49"/>
                    <a:pt x="111" y="49"/>
                  </a:cubicBezTo>
                  <a:lnTo>
                    <a:pt x="170" y="49"/>
                  </a:lnTo>
                  <a:lnTo>
                    <a:pt x="108" y="18"/>
                  </a:lnTo>
                  <a:cubicBezTo>
                    <a:pt x="88" y="7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1" name="Google Shape;2961;p29"/>
            <p:cNvSpPr/>
            <p:nvPr/>
          </p:nvSpPr>
          <p:spPr>
            <a:xfrm>
              <a:off x="5716975" y="1090275"/>
              <a:ext cx="2650" cy="725"/>
            </a:xfrm>
            <a:custGeom>
              <a:avLst/>
              <a:gdLst/>
              <a:ahLst/>
              <a:cxnLst/>
              <a:rect l="l" t="t" r="r" b="b"/>
              <a:pathLst>
                <a:path w="106" h="29" extrusionOk="0">
                  <a:moveTo>
                    <a:pt x="58" y="0"/>
                  </a:moveTo>
                  <a:cubicBezTo>
                    <a:pt x="50" y="0"/>
                    <a:pt x="41" y="2"/>
                    <a:pt x="31" y="4"/>
                  </a:cubicBezTo>
                  <a:cubicBezTo>
                    <a:pt x="0" y="11"/>
                    <a:pt x="0" y="14"/>
                    <a:pt x="35" y="22"/>
                  </a:cubicBezTo>
                  <a:cubicBezTo>
                    <a:pt x="53" y="27"/>
                    <a:pt x="69" y="29"/>
                    <a:pt x="80" y="29"/>
                  </a:cubicBezTo>
                  <a:cubicBezTo>
                    <a:pt x="100" y="29"/>
                    <a:pt x="106" y="21"/>
                    <a:pt x="90" y="8"/>
                  </a:cubicBezTo>
                  <a:cubicBezTo>
                    <a:pt x="84" y="4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2" name="Google Shape;2962;p29"/>
            <p:cNvSpPr/>
            <p:nvPr/>
          </p:nvSpPr>
          <p:spPr>
            <a:xfrm>
              <a:off x="5803700" y="1351750"/>
              <a:ext cx="3850" cy="2075"/>
            </a:xfrm>
            <a:custGeom>
              <a:avLst/>
              <a:gdLst/>
              <a:ahLst/>
              <a:cxnLst/>
              <a:rect l="l" t="t" r="r" b="b"/>
              <a:pathLst>
                <a:path w="154" h="83" extrusionOk="0">
                  <a:moveTo>
                    <a:pt x="49" y="0"/>
                  </a:moveTo>
                  <a:cubicBezTo>
                    <a:pt x="44" y="0"/>
                    <a:pt x="39" y="1"/>
                    <a:pt x="35" y="2"/>
                  </a:cubicBezTo>
                  <a:cubicBezTo>
                    <a:pt x="11" y="5"/>
                    <a:pt x="1" y="19"/>
                    <a:pt x="14" y="26"/>
                  </a:cubicBezTo>
                  <a:cubicBezTo>
                    <a:pt x="22" y="34"/>
                    <a:pt x="38" y="38"/>
                    <a:pt x="53" y="38"/>
                  </a:cubicBezTo>
                  <a:cubicBezTo>
                    <a:pt x="58" y="38"/>
                    <a:pt x="62" y="38"/>
                    <a:pt x="67" y="37"/>
                  </a:cubicBezTo>
                  <a:cubicBezTo>
                    <a:pt x="71" y="35"/>
                    <a:pt x="74" y="34"/>
                    <a:pt x="78" y="34"/>
                  </a:cubicBezTo>
                  <a:cubicBezTo>
                    <a:pt x="91" y="34"/>
                    <a:pt x="103" y="44"/>
                    <a:pt x="108" y="58"/>
                  </a:cubicBezTo>
                  <a:cubicBezTo>
                    <a:pt x="111" y="73"/>
                    <a:pt x="122" y="82"/>
                    <a:pt x="134" y="82"/>
                  </a:cubicBezTo>
                  <a:cubicBezTo>
                    <a:pt x="136" y="82"/>
                    <a:pt x="137" y="82"/>
                    <a:pt x="139" y="82"/>
                  </a:cubicBezTo>
                  <a:cubicBezTo>
                    <a:pt x="153" y="78"/>
                    <a:pt x="143" y="58"/>
                    <a:pt x="118" y="33"/>
                  </a:cubicBezTo>
                  <a:cubicBezTo>
                    <a:pt x="101" y="13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3" name="Google Shape;2963;p29"/>
            <p:cNvSpPr/>
            <p:nvPr/>
          </p:nvSpPr>
          <p:spPr>
            <a:xfrm>
              <a:off x="5798075" y="1332250"/>
              <a:ext cx="3175" cy="800"/>
            </a:xfrm>
            <a:custGeom>
              <a:avLst/>
              <a:gdLst/>
              <a:ahLst/>
              <a:cxnLst/>
              <a:rect l="l" t="t" r="r" b="b"/>
              <a:pathLst>
                <a:path w="127" h="32" extrusionOk="0">
                  <a:moveTo>
                    <a:pt x="41" y="0"/>
                  </a:moveTo>
                  <a:cubicBezTo>
                    <a:pt x="28" y="0"/>
                    <a:pt x="17" y="3"/>
                    <a:pt x="14" y="8"/>
                  </a:cubicBezTo>
                  <a:cubicBezTo>
                    <a:pt x="0" y="18"/>
                    <a:pt x="14" y="26"/>
                    <a:pt x="42" y="29"/>
                  </a:cubicBezTo>
                  <a:cubicBezTo>
                    <a:pt x="58" y="31"/>
                    <a:pt x="72" y="31"/>
                    <a:pt x="83" y="31"/>
                  </a:cubicBezTo>
                  <a:cubicBezTo>
                    <a:pt x="123" y="31"/>
                    <a:pt x="127" y="22"/>
                    <a:pt x="84" y="8"/>
                  </a:cubicBezTo>
                  <a:cubicBezTo>
                    <a:pt x="69" y="3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4" name="Google Shape;2964;p29"/>
            <p:cNvSpPr/>
            <p:nvPr/>
          </p:nvSpPr>
          <p:spPr>
            <a:xfrm>
              <a:off x="5786800" y="1290900"/>
              <a:ext cx="10175" cy="1675"/>
            </a:xfrm>
            <a:custGeom>
              <a:avLst/>
              <a:gdLst/>
              <a:ahLst/>
              <a:cxnLst/>
              <a:rect l="l" t="t" r="r" b="b"/>
              <a:pathLst>
                <a:path w="407" h="67" extrusionOk="0">
                  <a:moveTo>
                    <a:pt x="90" y="0"/>
                  </a:moveTo>
                  <a:cubicBezTo>
                    <a:pt x="83" y="0"/>
                    <a:pt x="74" y="1"/>
                    <a:pt x="66" y="4"/>
                  </a:cubicBezTo>
                  <a:cubicBezTo>
                    <a:pt x="0" y="21"/>
                    <a:pt x="18" y="28"/>
                    <a:pt x="136" y="45"/>
                  </a:cubicBezTo>
                  <a:cubicBezTo>
                    <a:pt x="244" y="60"/>
                    <a:pt x="311" y="67"/>
                    <a:pt x="350" y="67"/>
                  </a:cubicBezTo>
                  <a:cubicBezTo>
                    <a:pt x="378" y="67"/>
                    <a:pt x="391" y="63"/>
                    <a:pt x="396" y="56"/>
                  </a:cubicBezTo>
                  <a:cubicBezTo>
                    <a:pt x="407" y="40"/>
                    <a:pt x="343" y="16"/>
                    <a:pt x="308" y="16"/>
                  </a:cubicBezTo>
                  <a:cubicBezTo>
                    <a:pt x="299" y="16"/>
                    <a:pt x="292" y="18"/>
                    <a:pt x="288" y="21"/>
                  </a:cubicBezTo>
                  <a:cubicBezTo>
                    <a:pt x="284" y="26"/>
                    <a:pt x="279" y="28"/>
                    <a:pt x="276" y="28"/>
                  </a:cubicBezTo>
                  <a:cubicBezTo>
                    <a:pt x="270" y="28"/>
                    <a:pt x="266" y="24"/>
                    <a:pt x="264" y="18"/>
                  </a:cubicBezTo>
                  <a:cubicBezTo>
                    <a:pt x="262" y="12"/>
                    <a:pt x="250" y="8"/>
                    <a:pt x="233" y="8"/>
                  </a:cubicBezTo>
                  <a:cubicBezTo>
                    <a:pt x="220" y="8"/>
                    <a:pt x="206" y="10"/>
                    <a:pt x="191" y="14"/>
                  </a:cubicBezTo>
                  <a:cubicBezTo>
                    <a:pt x="175" y="19"/>
                    <a:pt x="160" y="21"/>
                    <a:pt x="148" y="21"/>
                  </a:cubicBezTo>
                  <a:cubicBezTo>
                    <a:pt x="131" y="21"/>
                    <a:pt x="120" y="17"/>
                    <a:pt x="118" y="11"/>
                  </a:cubicBezTo>
                  <a:cubicBezTo>
                    <a:pt x="116" y="4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5" name="Google Shape;2965;p29"/>
            <p:cNvSpPr/>
            <p:nvPr/>
          </p:nvSpPr>
          <p:spPr>
            <a:xfrm>
              <a:off x="5725225" y="1090550"/>
              <a:ext cx="1125" cy="1000"/>
            </a:xfrm>
            <a:custGeom>
              <a:avLst/>
              <a:gdLst/>
              <a:ahLst/>
              <a:cxnLst/>
              <a:rect l="l" t="t" r="r" b="b"/>
              <a:pathLst>
                <a:path w="45" h="40" extrusionOk="0">
                  <a:moveTo>
                    <a:pt x="30" y="1"/>
                  </a:moveTo>
                  <a:cubicBezTo>
                    <a:pt x="26" y="1"/>
                    <a:pt x="22" y="3"/>
                    <a:pt x="18" y="7"/>
                  </a:cubicBezTo>
                  <a:cubicBezTo>
                    <a:pt x="7" y="18"/>
                    <a:pt x="0" y="28"/>
                    <a:pt x="0" y="35"/>
                  </a:cubicBezTo>
                  <a:cubicBezTo>
                    <a:pt x="2" y="37"/>
                    <a:pt x="8" y="40"/>
                    <a:pt x="16" y="40"/>
                  </a:cubicBezTo>
                  <a:cubicBezTo>
                    <a:pt x="20" y="40"/>
                    <a:pt x="23" y="39"/>
                    <a:pt x="28" y="38"/>
                  </a:cubicBezTo>
                  <a:cubicBezTo>
                    <a:pt x="38" y="35"/>
                    <a:pt x="45" y="21"/>
                    <a:pt x="42" y="11"/>
                  </a:cubicBezTo>
                  <a:cubicBezTo>
                    <a:pt x="40" y="5"/>
                    <a:pt x="35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6" name="Google Shape;2966;p29"/>
            <p:cNvSpPr/>
            <p:nvPr/>
          </p:nvSpPr>
          <p:spPr>
            <a:xfrm>
              <a:off x="5804175" y="1332850"/>
              <a:ext cx="1975" cy="1100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13" y="1"/>
                  </a:moveTo>
                  <a:cubicBezTo>
                    <a:pt x="4" y="1"/>
                    <a:pt x="0" y="4"/>
                    <a:pt x="3" y="12"/>
                  </a:cubicBezTo>
                  <a:cubicBezTo>
                    <a:pt x="8" y="29"/>
                    <a:pt x="35" y="43"/>
                    <a:pt x="56" y="43"/>
                  </a:cubicBezTo>
                  <a:cubicBezTo>
                    <a:pt x="64" y="43"/>
                    <a:pt x="71" y="41"/>
                    <a:pt x="75" y="36"/>
                  </a:cubicBezTo>
                  <a:cubicBezTo>
                    <a:pt x="79" y="29"/>
                    <a:pt x="61" y="15"/>
                    <a:pt x="37" y="5"/>
                  </a:cubicBezTo>
                  <a:cubicBezTo>
                    <a:pt x="27" y="2"/>
                    <a:pt x="19" y="1"/>
                    <a:pt x="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7" name="Google Shape;2967;p29"/>
            <p:cNvSpPr/>
            <p:nvPr/>
          </p:nvSpPr>
          <p:spPr>
            <a:xfrm>
              <a:off x="5806825" y="1332950"/>
              <a:ext cx="3575" cy="1400"/>
            </a:xfrm>
            <a:custGeom>
              <a:avLst/>
              <a:gdLst/>
              <a:ahLst/>
              <a:cxnLst/>
              <a:rect l="l" t="t" r="r" b="b"/>
              <a:pathLst>
                <a:path w="143" h="56" extrusionOk="0">
                  <a:moveTo>
                    <a:pt x="33" y="0"/>
                  </a:moveTo>
                  <a:cubicBezTo>
                    <a:pt x="28" y="0"/>
                    <a:pt x="25" y="1"/>
                    <a:pt x="22" y="1"/>
                  </a:cubicBezTo>
                  <a:cubicBezTo>
                    <a:pt x="4" y="4"/>
                    <a:pt x="1" y="15"/>
                    <a:pt x="11" y="25"/>
                  </a:cubicBezTo>
                  <a:cubicBezTo>
                    <a:pt x="16" y="31"/>
                    <a:pt x="23" y="33"/>
                    <a:pt x="30" y="33"/>
                  </a:cubicBezTo>
                  <a:cubicBezTo>
                    <a:pt x="37" y="33"/>
                    <a:pt x="44" y="31"/>
                    <a:pt x="49" y="25"/>
                  </a:cubicBezTo>
                  <a:cubicBezTo>
                    <a:pt x="52" y="22"/>
                    <a:pt x="56" y="21"/>
                    <a:pt x="59" y="21"/>
                  </a:cubicBezTo>
                  <a:cubicBezTo>
                    <a:pt x="66" y="21"/>
                    <a:pt x="72" y="27"/>
                    <a:pt x="77" y="39"/>
                  </a:cubicBezTo>
                  <a:cubicBezTo>
                    <a:pt x="79" y="50"/>
                    <a:pt x="86" y="56"/>
                    <a:pt x="96" y="56"/>
                  </a:cubicBezTo>
                  <a:cubicBezTo>
                    <a:pt x="102" y="56"/>
                    <a:pt x="108" y="54"/>
                    <a:pt x="115" y="49"/>
                  </a:cubicBezTo>
                  <a:cubicBezTo>
                    <a:pt x="142" y="32"/>
                    <a:pt x="139" y="25"/>
                    <a:pt x="97" y="11"/>
                  </a:cubicBezTo>
                  <a:cubicBezTo>
                    <a:pt x="78" y="6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8" name="Google Shape;2968;p29"/>
            <p:cNvSpPr/>
            <p:nvPr/>
          </p:nvSpPr>
          <p:spPr>
            <a:xfrm>
              <a:off x="5730575" y="1091050"/>
              <a:ext cx="2675" cy="800"/>
            </a:xfrm>
            <a:custGeom>
              <a:avLst/>
              <a:gdLst/>
              <a:ahLst/>
              <a:cxnLst/>
              <a:rect l="l" t="t" r="r" b="b"/>
              <a:pathLst>
                <a:path w="107" h="32" extrusionOk="0">
                  <a:moveTo>
                    <a:pt x="55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1" y="12"/>
                    <a:pt x="1" y="15"/>
                    <a:pt x="36" y="25"/>
                  </a:cubicBezTo>
                  <a:cubicBezTo>
                    <a:pt x="51" y="30"/>
                    <a:pt x="65" y="32"/>
                    <a:pt x="76" y="32"/>
                  </a:cubicBezTo>
                  <a:cubicBezTo>
                    <a:pt x="98" y="32"/>
                    <a:pt x="107" y="23"/>
                    <a:pt x="87" y="12"/>
                  </a:cubicBezTo>
                  <a:cubicBezTo>
                    <a:pt x="81" y="5"/>
                    <a:pt x="68" y="1"/>
                    <a:pt x="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9" name="Google Shape;2969;p29"/>
            <p:cNvSpPr/>
            <p:nvPr/>
          </p:nvSpPr>
          <p:spPr>
            <a:xfrm>
              <a:off x="5792950" y="128385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9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5"/>
                    <a:pt x="0" y="15"/>
                    <a:pt x="4" y="26"/>
                  </a:cubicBezTo>
                  <a:cubicBezTo>
                    <a:pt x="6" y="34"/>
                    <a:pt x="16" y="40"/>
                    <a:pt x="27" y="40"/>
                  </a:cubicBezTo>
                  <a:cubicBezTo>
                    <a:pt x="30" y="40"/>
                    <a:pt x="33" y="40"/>
                    <a:pt x="35" y="39"/>
                  </a:cubicBezTo>
                  <a:cubicBezTo>
                    <a:pt x="45" y="36"/>
                    <a:pt x="52" y="26"/>
                    <a:pt x="49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0" name="Google Shape;2970;p29"/>
            <p:cNvSpPr/>
            <p:nvPr/>
          </p:nvSpPr>
          <p:spPr>
            <a:xfrm>
              <a:off x="5793375" y="1280575"/>
              <a:ext cx="6450" cy="1250"/>
            </a:xfrm>
            <a:custGeom>
              <a:avLst/>
              <a:gdLst/>
              <a:ahLst/>
              <a:cxnLst/>
              <a:rect l="l" t="t" r="r" b="b"/>
              <a:pathLst>
                <a:path w="258" h="50" extrusionOk="0">
                  <a:moveTo>
                    <a:pt x="28" y="1"/>
                  </a:moveTo>
                  <a:cubicBezTo>
                    <a:pt x="6" y="1"/>
                    <a:pt x="0" y="5"/>
                    <a:pt x="8" y="14"/>
                  </a:cubicBezTo>
                  <a:cubicBezTo>
                    <a:pt x="23" y="32"/>
                    <a:pt x="141" y="50"/>
                    <a:pt x="208" y="50"/>
                  </a:cubicBezTo>
                  <a:cubicBezTo>
                    <a:pt x="232" y="50"/>
                    <a:pt x="250" y="48"/>
                    <a:pt x="254" y="42"/>
                  </a:cubicBezTo>
                  <a:cubicBezTo>
                    <a:pt x="257" y="39"/>
                    <a:pt x="198" y="21"/>
                    <a:pt x="126" y="11"/>
                  </a:cubicBezTo>
                  <a:cubicBezTo>
                    <a:pt x="80" y="4"/>
                    <a:pt x="48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1" name="Google Shape;2971;p29"/>
            <p:cNvSpPr/>
            <p:nvPr/>
          </p:nvSpPr>
          <p:spPr>
            <a:xfrm>
              <a:off x="5733800" y="1091475"/>
              <a:ext cx="6350" cy="1125"/>
            </a:xfrm>
            <a:custGeom>
              <a:avLst/>
              <a:gdLst/>
              <a:ahLst/>
              <a:cxnLst/>
              <a:rect l="l" t="t" r="r" b="b"/>
              <a:pathLst>
                <a:path w="254" h="45" extrusionOk="0">
                  <a:moveTo>
                    <a:pt x="35" y="0"/>
                  </a:moveTo>
                  <a:cubicBezTo>
                    <a:pt x="25" y="0"/>
                    <a:pt x="18" y="0"/>
                    <a:pt x="14" y="1"/>
                  </a:cubicBezTo>
                  <a:cubicBezTo>
                    <a:pt x="0" y="8"/>
                    <a:pt x="3" y="11"/>
                    <a:pt x="24" y="11"/>
                  </a:cubicBezTo>
                  <a:cubicBezTo>
                    <a:pt x="49" y="16"/>
                    <a:pt x="80" y="22"/>
                    <a:pt x="101" y="36"/>
                  </a:cubicBezTo>
                  <a:cubicBezTo>
                    <a:pt x="112" y="42"/>
                    <a:pt x="131" y="44"/>
                    <a:pt x="151" y="44"/>
                  </a:cubicBezTo>
                  <a:cubicBezTo>
                    <a:pt x="168" y="44"/>
                    <a:pt x="186" y="43"/>
                    <a:pt x="202" y="40"/>
                  </a:cubicBezTo>
                  <a:cubicBezTo>
                    <a:pt x="253" y="26"/>
                    <a:pt x="247" y="19"/>
                    <a:pt x="149" y="8"/>
                  </a:cubicBezTo>
                  <a:cubicBezTo>
                    <a:pt x="106" y="3"/>
                    <a:pt x="62" y="0"/>
                    <a:pt x="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2" name="Google Shape;2972;p29"/>
            <p:cNvSpPr/>
            <p:nvPr/>
          </p:nvSpPr>
          <p:spPr>
            <a:xfrm>
              <a:off x="5796975" y="1292050"/>
              <a:ext cx="3650" cy="1175"/>
            </a:xfrm>
            <a:custGeom>
              <a:avLst/>
              <a:gdLst/>
              <a:ahLst/>
              <a:cxnLst/>
              <a:rect l="l" t="t" r="r" b="b"/>
              <a:pathLst>
                <a:path w="146" h="47" extrusionOk="0">
                  <a:moveTo>
                    <a:pt x="51" y="1"/>
                  </a:moveTo>
                  <a:cubicBezTo>
                    <a:pt x="0" y="1"/>
                    <a:pt x="8" y="29"/>
                    <a:pt x="72" y="41"/>
                  </a:cubicBezTo>
                  <a:cubicBezTo>
                    <a:pt x="93" y="45"/>
                    <a:pt x="110" y="47"/>
                    <a:pt x="121" y="47"/>
                  </a:cubicBezTo>
                  <a:cubicBezTo>
                    <a:pt x="140" y="47"/>
                    <a:pt x="146" y="41"/>
                    <a:pt x="141" y="28"/>
                  </a:cubicBezTo>
                  <a:cubicBezTo>
                    <a:pt x="141" y="20"/>
                    <a:pt x="110" y="7"/>
                    <a:pt x="75" y="3"/>
                  </a:cubicBezTo>
                  <a:cubicBezTo>
                    <a:pt x="66" y="1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3" name="Google Shape;2973;p29"/>
            <p:cNvSpPr/>
            <p:nvPr/>
          </p:nvSpPr>
          <p:spPr>
            <a:xfrm>
              <a:off x="5811775" y="1332675"/>
              <a:ext cx="2100" cy="675"/>
            </a:xfrm>
            <a:custGeom>
              <a:avLst/>
              <a:gdLst/>
              <a:ahLst/>
              <a:cxnLst/>
              <a:rect l="l" t="t" r="r" b="b"/>
              <a:pathLst>
                <a:path w="84" h="27" extrusionOk="0">
                  <a:moveTo>
                    <a:pt x="41" y="0"/>
                  </a:moveTo>
                  <a:cubicBezTo>
                    <a:pt x="37" y="0"/>
                    <a:pt x="34" y="0"/>
                    <a:pt x="32" y="1"/>
                  </a:cubicBezTo>
                  <a:cubicBezTo>
                    <a:pt x="0" y="9"/>
                    <a:pt x="11" y="22"/>
                    <a:pt x="53" y="26"/>
                  </a:cubicBezTo>
                  <a:cubicBezTo>
                    <a:pt x="77" y="26"/>
                    <a:pt x="83" y="22"/>
                    <a:pt x="73" y="12"/>
                  </a:cubicBezTo>
                  <a:cubicBezTo>
                    <a:pt x="65" y="4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4" name="Google Shape;2974;p29"/>
            <p:cNvSpPr/>
            <p:nvPr/>
          </p:nvSpPr>
          <p:spPr>
            <a:xfrm>
              <a:off x="5813775" y="1333625"/>
              <a:ext cx="8075" cy="3375"/>
            </a:xfrm>
            <a:custGeom>
              <a:avLst/>
              <a:gdLst/>
              <a:ahLst/>
              <a:cxnLst/>
              <a:rect l="l" t="t" r="r" b="b"/>
              <a:pathLst>
                <a:path w="323" h="135" extrusionOk="0">
                  <a:moveTo>
                    <a:pt x="57" y="1"/>
                  </a:moveTo>
                  <a:cubicBezTo>
                    <a:pt x="47" y="1"/>
                    <a:pt x="41" y="9"/>
                    <a:pt x="45" y="26"/>
                  </a:cubicBezTo>
                  <a:cubicBezTo>
                    <a:pt x="48" y="35"/>
                    <a:pt x="42" y="41"/>
                    <a:pt x="29" y="41"/>
                  </a:cubicBezTo>
                  <a:cubicBezTo>
                    <a:pt x="27" y="41"/>
                    <a:pt x="24" y="40"/>
                    <a:pt x="21" y="40"/>
                  </a:cubicBezTo>
                  <a:cubicBezTo>
                    <a:pt x="15" y="38"/>
                    <a:pt x="10" y="37"/>
                    <a:pt x="8" y="37"/>
                  </a:cubicBezTo>
                  <a:cubicBezTo>
                    <a:pt x="0" y="37"/>
                    <a:pt x="7" y="44"/>
                    <a:pt x="28" y="57"/>
                  </a:cubicBezTo>
                  <a:cubicBezTo>
                    <a:pt x="41" y="67"/>
                    <a:pt x="56" y="71"/>
                    <a:pt x="68" y="71"/>
                  </a:cubicBezTo>
                  <a:cubicBezTo>
                    <a:pt x="74" y="71"/>
                    <a:pt x="80" y="70"/>
                    <a:pt x="83" y="67"/>
                  </a:cubicBezTo>
                  <a:cubicBezTo>
                    <a:pt x="85" y="65"/>
                    <a:pt x="89" y="64"/>
                    <a:pt x="92" y="64"/>
                  </a:cubicBezTo>
                  <a:cubicBezTo>
                    <a:pt x="101" y="64"/>
                    <a:pt x="112" y="70"/>
                    <a:pt x="122" y="82"/>
                  </a:cubicBezTo>
                  <a:cubicBezTo>
                    <a:pt x="130" y="94"/>
                    <a:pt x="145" y="103"/>
                    <a:pt x="155" y="103"/>
                  </a:cubicBezTo>
                  <a:cubicBezTo>
                    <a:pt x="157" y="103"/>
                    <a:pt x="159" y="103"/>
                    <a:pt x="160" y="102"/>
                  </a:cubicBezTo>
                  <a:cubicBezTo>
                    <a:pt x="177" y="94"/>
                    <a:pt x="192" y="90"/>
                    <a:pt x="204" y="90"/>
                  </a:cubicBezTo>
                  <a:cubicBezTo>
                    <a:pt x="224" y="90"/>
                    <a:pt x="238" y="100"/>
                    <a:pt x="247" y="120"/>
                  </a:cubicBezTo>
                  <a:cubicBezTo>
                    <a:pt x="250" y="129"/>
                    <a:pt x="254" y="135"/>
                    <a:pt x="256" y="135"/>
                  </a:cubicBezTo>
                  <a:cubicBezTo>
                    <a:pt x="259" y="135"/>
                    <a:pt x="260" y="131"/>
                    <a:pt x="260" y="123"/>
                  </a:cubicBezTo>
                  <a:cubicBezTo>
                    <a:pt x="264" y="109"/>
                    <a:pt x="281" y="92"/>
                    <a:pt x="302" y="85"/>
                  </a:cubicBezTo>
                  <a:cubicBezTo>
                    <a:pt x="322" y="82"/>
                    <a:pt x="302" y="67"/>
                    <a:pt x="250" y="61"/>
                  </a:cubicBezTo>
                  <a:cubicBezTo>
                    <a:pt x="223" y="55"/>
                    <a:pt x="196" y="53"/>
                    <a:pt x="176" y="53"/>
                  </a:cubicBezTo>
                  <a:cubicBezTo>
                    <a:pt x="159" y="53"/>
                    <a:pt x="147" y="54"/>
                    <a:pt x="143" y="57"/>
                  </a:cubicBezTo>
                  <a:cubicBezTo>
                    <a:pt x="141" y="59"/>
                    <a:pt x="139" y="59"/>
                    <a:pt x="137" y="59"/>
                  </a:cubicBezTo>
                  <a:cubicBezTo>
                    <a:pt x="128" y="59"/>
                    <a:pt x="115" y="50"/>
                    <a:pt x="104" y="33"/>
                  </a:cubicBezTo>
                  <a:cubicBezTo>
                    <a:pt x="89" y="12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5" name="Google Shape;2975;p29"/>
            <p:cNvSpPr/>
            <p:nvPr/>
          </p:nvSpPr>
          <p:spPr>
            <a:xfrm>
              <a:off x="5801000" y="1292175"/>
              <a:ext cx="3950" cy="1475"/>
            </a:xfrm>
            <a:custGeom>
              <a:avLst/>
              <a:gdLst/>
              <a:ahLst/>
              <a:cxnLst/>
              <a:rect l="l" t="t" r="r" b="b"/>
              <a:pathLst>
                <a:path w="158" h="59" extrusionOk="0">
                  <a:moveTo>
                    <a:pt x="22" y="0"/>
                  </a:moveTo>
                  <a:cubicBezTo>
                    <a:pt x="3" y="0"/>
                    <a:pt x="0" y="7"/>
                    <a:pt x="5" y="23"/>
                  </a:cubicBezTo>
                  <a:cubicBezTo>
                    <a:pt x="11" y="46"/>
                    <a:pt x="35" y="59"/>
                    <a:pt x="65" y="59"/>
                  </a:cubicBezTo>
                  <a:cubicBezTo>
                    <a:pt x="84" y="59"/>
                    <a:pt x="105" y="54"/>
                    <a:pt x="126" y="43"/>
                  </a:cubicBezTo>
                  <a:cubicBezTo>
                    <a:pt x="157" y="29"/>
                    <a:pt x="146" y="23"/>
                    <a:pt x="81" y="8"/>
                  </a:cubicBezTo>
                  <a:cubicBezTo>
                    <a:pt x="53" y="3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6" name="Google Shape;2976;p29"/>
            <p:cNvSpPr/>
            <p:nvPr/>
          </p:nvSpPr>
          <p:spPr>
            <a:xfrm>
              <a:off x="5818975" y="1346400"/>
              <a:ext cx="1675" cy="925"/>
            </a:xfrm>
            <a:custGeom>
              <a:avLst/>
              <a:gdLst/>
              <a:ahLst/>
              <a:cxnLst/>
              <a:rect l="l" t="t" r="r" b="b"/>
              <a:pathLst>
                <a:path w="67" h="37" extrusionOk="0">
                  <a:moveTo>
                    <a:pt x="21" y="0"/>
                  </a:moveTo>
                  <a:cubicBezTo>
                    <a:pt x="18" y="0"/>
                    <a:pt x="16" y="0"/>
                    <a:pt x="14" y="1"/>
                  </a:cubicBezTo>
                  <a:cubicBezTo>
                    <a:pt x="0" y="4"/>
                    <a:pt x="0" y="14"/>
                    <a:pt x="10" y="25"/>
                  </a:cubicBezTo>
                  <a:cubicBezTo>
                    <a:pt x="19" y="30"/>
                    <a:pt x="34" y="36"/>
                    <a:pt x="45" y="36"/>
                  </a:cubicBezTo>
                  <a:cubicBezTo>
                    <a:pt x="47" y="36"/>
                    <a:pt x="50" y="36"/>
                    <a:pt x="52" y="35"/>
                  </a:cubicBezTo>
                  <a:cubicBezTo>
                    <a:pt x="66" y="32"/>
                    <a:pt x="66" y="22"/>
                    <a:pt x="56" y="11"/>
                  </a:cubicBezTo>
                  <a:cubicBezTo>
                    <a:pt x="47" y="6"/>
                    <a:pt x="32" y="0"/>
                    <a:pt x="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7" name="Google Shape;2977;p29"/>
            <p:cNvSpPr/>
            <p:nvPr/>
          </p:nvSpPr>
          <p:spPr>
            <a:xfrm>
              <a:off x="5740400" y="1091925"/>
              <a:ext cx="4625" cy="900"/>
            </a:xfrm>
            <a:custGeom>
              <a:avLst/>
              <a:gdLst/>
              <a:ahLst/>
              <a:cxnLst/>
              <a:rect l="l" t="t" r="r" b="b"/>
              <a:pathLst>
                <a:path w="185" h="36" extrusionOk="0">
                  <a:moveTo>
                    <a:pt x="56" y="1"/>
                  </a:moveTo>
                  <a:cubicBezTo>
                    <a:pt x="0" y="1"/>
                    <a:pt x="0" y="1"/>
                    <a:pt x="45" y="22"/>
                  </a:cubicBezTo>
                  <a:cubicBezTo>
                    <a:pt x="61" y="31"/>
                    <a:pt x="86" y="35"/>
                    <a:pt x="110" y="35"/>
                  </a:cubicBezTo>
                  <a:cubicBezTo>
                    <a:pt x="122" y="35"/>
                    <a:pt x="133" y="34"/>
                    <a:pt x="142" y="32"/>
                  </a:cubicBezTo>
                  <a:cubicBezTo>
                    <a:pt x="184" y="18"/>
                    <a:pt x="184" y="14"/>
                    <a:pt x="156" y="8"/>
                  </a:cubicBezTo>
                  <a:cubicBezTo>
                    <a:pt x="132" y="4"/>
                    <a:pt x="90" y="1"/>
                    <a:pt x="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8" name="Google Shape;2978;p29"/>
            <p:cNvSpPr/>
            <p:nvPr/>
          </p:nvSpPr>
          <p:spPr>
            <a:xfrm>
              <a:off x="5800525" y="1281225"/>
              <a:ext cx="4325" cy="825"/>
            </a:xfrm>
            <a:custGeom>
              <a:avLst/>
              <a:gdLst/>
              <a:ahLst/>
              <a:cxnLst/>
              <a:rect l="l" t="t" r="r" b="b"/>
              <a:pathLst>
                <a:path w="173" h="33" extrusionOk="0">
                  <a:moveTo>
                    <a:pt x="29" y="1"/>
                  </a:moveTo>
                  <a:cubicBezTo>
                    <a:pt x="11" y="1"/>
                    <a:pt x="1" y="3"/>
                    <a:pt x="3" y="9"/>
                  </a:cubicBezTo>
                  <a:cubicBezTo>
                    <a:pt x="8" y="22"/>
                    <a:pt x="86" y="32"/>
                    <a:pt x="133" y="32"/>
                  </a:cubicBezTo>
                  <a:cubicBezTo>
                    <a:pt x="152" y="32"/>
                    <a:pt x="167" y="31"/>
                    <a:pt x="170" y="27"/>
                  </a:cubicBezTo>
                  <a:cubicBezTo>
                    <a:pt x="173" y="23"/>
                    <a:pt x="135" y="13"/>
                    <a:pt x="86" y="6"/>
                  </a:cubicBezTo>
                  <a:cubicBezTo>
                    <a:pt x="64" y="3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9" name="Google Shape;2979;p29"/>
            <p:cNvSpPr/>
            <p:nvPr/>
          </p:nvSpPr>
          <p:spPr>
            <a:xfrm>
              <a:off x="5806200" y="1293125"/>
              <a:ext cx="1950" cy="1125"/>
            </a:xfrm>
            <a:custGeom>
              <a:avLst/>
              <a:gdLst/>
              <a:ahLst/>
              <a:cxnLst/>
              <a:rect l="l" t="t" r="r" b="b"/>
              <a:pathLst>
                <a:path w="78" h="45" extrusionOk="0">
                  <a:moveTo>
                    <a:pt x="46" y="0"/>
                  </a:moveTo>
                  <a:cubicBezTo>
                    <a:pt x="42" y="0"/>
                    <a:pt x="37" y="0"/>
                    <a:pt x="33" y="1"/>
                  </a:cubicBezTo>
                  <a:cubicBezTo>
                    <a:pt x="15" y="9"/>
                    <a:pt x="1" y="19"/>
                    <a:pt x="5" y="33"/>
                  </a:cubicBezTo>
                  <a:cubicBezTo>
                    <a:pt x="8" y="40"/>
                    <a:pt x="18" y="44"/>
                    <a:pt x="31" y="44"/>
                  </a:cubicBezTo>
                  <a:cubicBezTo>
                    <a:pt x="36" y="44"/>
                    <a:pt x="41" y="44"/>
                    <a:pt x="47" y="43"/>
                  </a:cubicBezTo>
                  <a:cubicBezTo>
                    <a:pt x="63" y="36"/>
                    <a:pt x="77" y="26"/>
                    <a:pt x="74" y="15"/>
                  </a:cubicBezTo>
                  <a:cubicBezTo>
                    <a:pt x="72" y="5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0" name="Google Shape;2980;p29"/>
            <p:cNvSpPr/>
            <p:nvPr/>
          </p:nvSpPr>
          <p:spPr>
            <a:xfrm>
              <a:off x="5745450" y="1092300"/>
              <a:ext cx="4850" cy="1475"/>
            </a:xfrm>
            <a:custGeom>
              <a:avLst/>
              <a:gdLst/>
              <a:ahLst/>
              <a:cxnLst/>
              <a:rect l="l" t="t" r="r" b="b"/>
              <a:pathLst>
                <a:path w="194" h="59" extrusionOk="0">
                  <a:moveTo>
                    <a:pt x="10" y="1"/>
                  </a:moveTo>
                  <a:cubicBezTo>
                    <a:pt x="1" y="1"/>
                    <a:pt x="10" y="4"/>
                    <a:pt x="37" y="13"/>
                  </a:cubicBezTo>
                  <a:cubicBezTo>
                    <a:pt x="62" y="20"/>
                    <a:pt x="83" y="34"/>
                    <a:pt x="79" y="48"/>
                  </a:cubicBezTo>
                  <a:cubicBezTo>
                    <a:pt x="76" y="55"/>
                    <a:pt x="84" y="58"/>
                    <a:pt x="99" y="58"/>
                  </a:cubicBezTo>
                  <a:cubicBezTo>
                    <a:pt x="107" y="58"/>
                    <a:pt x="117" y="57"/>
                    <a:pt x="128" y="55"/>
                  </a:cubicBezTo>
                  <a:cubicBezTo>
                    <a:pt x="194" y="37"/>
                    <a:pt x="194" y="7"/>
                    <a:pt x="131" y="7"/>
                  </a:cubicBezTo>
                  <a:cubicBezTo>
                    <a:pt x="107" y="7"/>
                    <a:pt x="69" y="3"/>
                    <a:pt x="41" y="3"/>
                  </a:cubicBezTo>
                  <a:cubicBezTo>
                    <a:pt x="25" y="2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1" name="Google Shape;2981;p29"/>
            <p:cNvSpPr/>
            <p:nvPr/>
          </p:nvSpPr>
          <p:spPr>
            <a:xfrm>
              <a:off x="5820900" y="1330175"/>
              <a:ext cx="1375" cy="825"/>
            </a:xfrm>
            <a:custGeom>
              <a:avLst/>
              <a:gdLst/>
              <a:ahLst/>
              <a:cxnLst/>
              <a:rect l="l" t="t" r="r" b="b"/>
              <a:pathLst>
                <a:path w="55" h="33" extrusionOk="0">
                  <a:moveTo>
                    <a:pt x="16" y="0"/>
                  </a:moveTo>
                  <a:cubicBezTo>
                    <a:pt x="7" y="0"/>
                    <a:pt x="1" y="7"/>
                    <a:pt x="3" y="15"/>
                  </a:cubicBezTo>
                  <a:cubicBezTo>
                    <a:pt x="6" y="24"/>
                    <a:pt x="17" y="33"/>
                    <a:pt x="27" y="33"/>
                  </a:cubicBezTo>
                  <a:cubicBezTo>
                    <a:pt x="28" y="33"/>
                    <a:pt x="29" y="33"/>
                    <a:pt x="31" y="32"/>
                  </a:cubicBezTo>
                  <a:cubicBezTo>
                    <a:pt x="45" y="29"/>
                    <a:pt x="55" y="22"/>
                    <a:pt x="52" y="15"/>
                  </a:cubicBezTo>
                  <a:cubicBezTo>
                    <a:pt x="52" y="11"/>
                    <a:pt x="37" y="5"/>
                    <a:pt x="24" y="1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2" name="Google Shape;2982;p29"/>
            <p:cNvSpPr/>
            <p:nvPr/>
          </p:nvSpPr>
          <p:spPr>
            <a:xfrm>
              <a:off x="5823900" y="1335200"/>
              <a:ext cx="5425" cy="1875"/>
            </a:xfrm>
            <a:custGeom>
              <a:avLst/>
              <a:gdLst/>
              <a:ahLst/>
              <a:cxnLst/>
              <a:rect l="l" t="t" r="r" b="b"/>
              <a:pathLst>
                <a:path w="217" h="75" extrusionOk="0">
                  <a:moveTo>
                    <a:pt x="114" y="1"/>
                  </a:moveTo>
                  <a:cubicBezTo>
                    <a:pt x="91" y="1"/>
                    <a:pt x="64" y="4"/>
                    <a:pt x="36" y="12"/>
                  </a:cubicBezTo>
                  <a:cubicBezTo>
                    <a:pt x="15" y="19"/>
                    <a:pt x="1" y="33"/>
                    <a:pt x="5" y="43"/>
                  </a:cubicBezTo>
                  <a:cubicBezTo>
                    <a:pt x="6" y="49"/>
                    <a:pt x="12" y="52"/>
                    <a:pt x="22" y="52"/>
                  </a:cubicBezTo>
                  <a:cubicBezTo>
                    <a:pt x="32" y="52"/>
                    <a:pt x="47" y="48"/>
                    <a:pt x="63" y="43"/>
                  </a:cubicBezTo>
                  <a:cubicBezTo>
                    <a:pt x="84" y="33"/>
                    <a:pt x="102" y="26"/>
                    <a:pt x="111" y="26"/>
                  </a:cubicBezTo>
                  <a:cubicBezTo>
                    <a:pt x="114" y="26"/>
                    <a:pt x="116" y="27"/>
                    <a:pt x="116" y="29"/>
                  </a:cubicBezTo>
                  <a:cubicBezTo>
                    <a:pt x="120" y="52"/>
                    <a:pt x="127" y="65"/>
                    <a:pt x="135" y="65"/>
                  </a:cubicBezTo>
                  <a:cubicBezTo>
                    <a:pt x="141" y="65"/>
                    <a:pt x="146" y="59"/>
                    <a:pt x="151" y="46"/>
                  </a:cubicBezTo>
                  <a:cubicBezTo>
                    <a:pt x="156" y="30"/>
                    <a:pt x="159" y="22"/>
                    <a:pt x="162" y="22"/>
                  </a:cubicBezTo>
                  <a:cubicBezTo>
                    <a:pt x="165" y="22"/>
                    <a:pt x="168" y="29"/>
                    <a:pt x="171" y="43"/>
                  </a:cubicBezTo>
                  <a:cubicBezTo>
                    <a:pt x="177" y="61"/>
                    <a:pt x="189" y="75"/>
                    <a:pt x="202" y="75"/>
                  </a:cubicBezTo>
                  <a:cubicBezTo>
                    <a:pt x="203" y="75"/>
                    <a:pt x="204" y="75"/>
                    <a:pt x="205" y="74"/>
                  </a:cubicBezTo>
                  <a:cubicBezTo>
                    <a:pt x="216" y="71"/>
                    <a:pt x="216" y="54"/>
                    <a:pt x="202" y="33"/>
                  </a:cubicBezTo>
                  <a:cubicBezTo>
                    <a:pt x="189" y="12"/>
                    <a:pt x="157" y="1"/>
                    <a:pt x="1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3" name="Google Shape;2983;p29"/>
            <p:cNvSpPr/>
            <p:nvPr/>
          </p:nvSpPr>
          <p:spPr>
            <a:xfrm>
              <a:off x="5811075" y="1293650"/>
              <a:ext cx="5050" cy="1575"/>
            </a:xfrm>
            <a:custGeom>
              <a:avLst/>
              <a:gdLst/>
              <a:ahLst/>
              <a:cxnLst/>
              <a:rect l="l" t="t" r="r" b="b"/>
              <a:pathLst>
                <a:path w="202" h="63" extrusionOk="0">
                  <a:moveTo>
                    <a:pt x="188" y="1"/>
                  </a:moveTo>
                  <a:cubicBezTo>
                    <a:pt x="180" y="1"/>
                    <a:pt x="167" y="4"/>
                    <a:pt x="146" y="9"/>
                  </a:cubicBezTo>
                  <a:cubicBezTo>
                    <a:pt x="115" y="19"/>
                    <a:pt x="66" y="22"/>
                    <a:pt x="42" y="22"/>
                  </a:cubicBezTo>
                  <a:cubicBezTo>
                    <a:pt x="1" y="22"/>
                    <a:pt x="4" y="26"/>
                    <a:pt x="49" y="36"/>
                  </a:cubicBezTo>
                  <a:cubicBezTo>
                    <a:pt x="76" y="43"/>
                    <a:pt x="108" y="54"/>
                    <a:pt x="118" y="60"/>
                  </a:cubicBezTo>
                  <a:cubicBezTo>
                    <a:pt x="120" y="62"/>
                    <a:pt x="123" y="63"/>
                    <a:pt x="127" y="63"/>
                  </a:cubicBezTo>
                  <a:cubicBezTo>
                    <a:pt x="139" y="63"/>
                    <a:pt x="157" y="52"/>
                    <a:pt x="171" y="36"/>
                  </a:cubicBezTo>
                  <a:cubicBezTo>
                    <a:pt x="193" y="11"/>
                    <a:pt x="201" y="1"/>
                    <a:pt x="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4" name="Google Shape;2984;p29"/>
            <p:cNvSpPr/>
            <p:nvPr/>
          </p:nvSpPr>
          <p:spPr>
            <a:xfrm>
              <a:off x="5810200" y="1288025"/>
              <a:ext cx="4125" cy="675"/>
            </a:xfrm>
            <a:custGeom>
              <a:avLst/>
              <a:gdLst/>
              <a:ahLst/>
              <a:cxnLst/>
              <a:rect l="l" t="t" r="r" b="b"/>
              <a:pathLst>
                <a:path w="165" h="27" extrusionOk="0">
                  <a:moveTo>
                    <a:pt x="93" y="0"/>
                  </a:moveTo>
                  <a:cubicBezTo>
                    <a:pt x="87" y="0"/>
                    <a:pt x="80" y="0"/>
                    <a:pt x="74" y="1"/>
                  </a:cubicBezTo>
                  <a:cubicBezTo>
                    <a:pt x="1" y="8"/>
                    <a:pt x="32" y="25"/>
                    <a:pt x="116" y="25"/>
                  </a:cubicBezTo>
                  <a:cubicBezTo>
                    <a:pt x="122" y="26"/>
                    <a:pt x="128" y="26"/>
                    <a:pt x="133" y="26"/>
                  </a:cubicBezTo>
                  <a:cubicBezTo>
                    <a:pt x="157" y="26"/>
                    <a:pt x="165" y="20"/>
                    <a:pt x="153" y="11"/>
                  </a:cubicBezTo>
                  <a:cubicBezTo>
                    <a:pt x="145" y="6"/>
                    <a:pt x="119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5" name="Google Shape;2985;p29"/>
            <p:cNvSpPr/>
            <p:nvPr/>
          </p:nvSpPr>
          <p:spPr>
            <a:xfrm>
              <a:off x="5823575" y="1327125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2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9"/>
                    <a:pt x="18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6" name="Google Shape;2986;p29"/>
            <p:cNvSpPr/>
            <p:nvPr/>
          </p:nvSpPr>
          <p:spPr>
            <a:xfrm>
              <a:off x="5750450" y="1092425"/>
              <a:ext cx="6375" cy="1450"/>
            </a:xfrm>
            <a:custGeom>
              <a:avLst/>
              <a:gdLst/>
              <a:ahLst/>
              <a:cxnLst/>
              <a:rect l="l" t="t" r="r" b="b"/>
              <a:pathLst>
                <a:path w="255" h="58" extrusionOk="0">
                  <a:moveTo>
                    <a:pt x="46" y="0"/>
                  </a:moveTo>
                  <a:cubicBezTo>
                    <a:pt x="40" y="0"/>
                    <a:pt x="34" y="1"/>
                    <a:pt x="29" y="2"/>
                  </a:cubicBezTo>
                  <a:cubicBezTo>
                    <a:pt x="0" y="12"/>
                    <a:pt x="0" y="15"/>
                    <a:pt x="45" y="29"/>
                  </a:cubicBezTo>
                  <a:cubicBezTo>
                    <a:pt x="63" y="36"/>
                    <a:pt x="86" y="40"/>
                    <a:pt x="106" y="40"/>
                  </a:cubicBezTo>
                  <a:cubicBezTo>
                    <a:pt x="118" y="40"/>
                    <a:pt x="128" y="39"/>
                    <a:pt x="136" y="36"/>
                  </a:cubicBezTo>
                  <a:cubicBezTo>
                    <a:pt x="141" y="35"/>
                    <a:pt x="147" y="35"/>
                    <a:pt x="152" y="35"/>
                  </a:cubicBezTo>
                  <a:cubicBezTo>
                    <a:pt x="169" y="35"/>
                    <a:pt x="187" y="38"/>
                    <a:pt x="195" y="47"/>
                  </a:cubicBezTo>
                  <a:cubicBezTo>
                    <a:pt x="205" y="54"/>
                    <a:pt x="216" y="58"/>
                    <a:pt x="225" y="58"/>
                  </a:cubicBezTo>
                  <a:cubicBezTo>
                    <a:pt x="242" y="58"/>
                    <a:pt x="255" y="47"/>
                    <a:pt x="250" y="29"/>
                  </a:cubicBezTo>
                  <a:cubicBezTo>
                    <a:pt x="247" y="21"/>
                    <a:pt x="222" y="14"/>
                    <a:pt x="192" y="14"/>
                  </a:cubicBezTo>
                  <a:cubicBezTo>
                    <a:pt x="186" y="14"/>
                    <a:pt x="180" y="14"/>
                    <a:pt x="174" y="15"/>
                  </a:cubicBezTo>
                  <a:cubicBezTo>
                    <a:pt x="164" y="16"/>
                    <a:pt x="153" y="17"/>
                    <a:pt x="142" y="17"/>
                  </a:cubicBezTo>
                  <a:cubicBezTo>
                    <a:pt x="115" y="17"/>
                    <a:pt x="91" y="13"/>
                    <a:pt x="83" y="8"/>
                  </a:cubicBezTo>
                  <a:cubicBezTo>
                    <a:pt x="76" y="3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7" name="Google Shape;2987;p29"/>
            <p:cNvSpPr/>
            <p:nvPr/>
          </p:nvSpPr>
          <p:spPr>
            <a:xfrm>
              <a:off x="5826700" y="1331025"/>
              <a:ext cx="1575" cy="550"/>
            </a:xfrm>
            <a:custGeom>
              <a:avLst/>
              <a:gdLst/>
              <a:ahLst/>
              <a:cxnLst/>
              <a:rect l="l" t="t" r="r" b="b"/>
              <a:pathLst>
                <a:path w="63" h="22" extrusionOk="0">
                  <a:moveTo>
                    <a:pt x="49" y="0"/>
                  </a:moveTo>
                  <a:cubicBezTo>
                    <a:pt x="46" y="0"/>
                    <a:pt x="40" y="1"/>
                    <a:pt x="34" y="2"/>
                  </a:cubicBezTo>
                  <a:cubicBezTo>
                    <a:pt x="10" y="9"/>
                    <a:pt x="0" y="16"/>
                    <a:pt x="7" y="19"/>
                  </a:cubicBezTo>
                  <a:cubicBezTo>
                    <a:pt x="10" y="21"/>
                    <a:pt x="14" y="22"/>
                    <a:pt x="19" y="22"/>
                  </a:cubicBezTo>
                  <a:cubicBezTo>
                    <a:pt x="29" y="22"/>
                    <a:pt x="42" y="17"/>
                    <a:pt x="52" y="12"/>
                  </a:cubicBezTo>
                  <a:cubicBezTo>
                    <a:pt x="62" y="4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8" name="Google Shape;2988;p29"/>
            <p:cNvSpPr/>
            <p:nvPr/>
          </p:nvSpPr>
          <p:spPr>
            <a:xfrm>
              <a:off x="5816275" y="1294375"/>
              <a:ext cx="1325" cy="1075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18" y="0"/>
                  </a:moveTo>
                  <a:cubicBezTo>
                    <a:pt x="8" y="4"/>
                    <a:pt x="1" y="18"/>
                    <a:pt x="4" y="28"/>
                  </a:cubicBezTo>
                  <a:cubicBezTo>
                    <a:pt x="7" y="37"/>
                    <a:pt x="15" y="43"/>
                    <a:pt x="25" y="43"/>
                  </a:cubicBezTo>
                  <a:cubicBezTo>
                    <a:pt x="27" y="43"/>
                    <a:pt x="29" y="43"/>
                    <a:pt x="32" y="42"/>
                  </a:cubicBezTo>
                  <a:cubicBezTo>
                    <a:pt x="46" y="39"/>
                    <a:pt x="53" y="28"/>
                    <a:pt x="49" y="14"/>
                  </a:cubicBezTo>
                  <a:cubicBezTo>
                    <a:pt x="46" y="4"/>
                    <a:pt x="32" y="0"/>
                    <a:pt x="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9" name="Google Shape;2989;p29"/>
            <p:cNvSpPr/>
            <p:nvPr/>
          </p:nvSpPr>
          <p:spPr>
            <a:xfrm>
              <a:off x="5829850" y="133497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0"/>
                  </a:moveTo>
                  <a:cubicBezTo>
                    <a:pt x="32" y="0"/>
                    <a:pt x="23" y="6"/>
                    <a:pt x="17" y="18"/>
                  </a:cubicBezTo>
                  <a:cubicBezTo>
                    <a:pt x="0" y="43"/>
                    <a:pt x="26" y="84"/>
                    <a:pt x="52" y="84"/>
                  </a:cubicBezTo>
                  <a:cubicBezTo>
                    <a:pt x="54" y="84"/>
                    <a:pt x="56" y="84"/>
                    <a:pt x="58" y="83"/>
                  </a:cubicBezTo>
                  <a:cubicBezTo>
                    <a:pt x="75" y="80"/>
                    <a:pt x="82" y="59"/>
                    <a:pt x="75" y="34"/>
                  </a:cubicBezTo>
                  <a:cubicBezTo>
                    <a:pt x="67" y="12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0" name="Google Shape;2990;p29"/>
            <p:cNvSpPr/>
            <p:nvPr/>
          </p:nvSpPr>
          <p:spPr>
            <a:xfrm>
              <a:off x="5817050" y="1293175"/>
              <a:ext cx="15825" cy="2900"/>
            </a:xfrm>
            <a:custGeom>
              <a:avLst/>
              <a:gdLst/>
              <a:ahLst/>
              <a:cxnLst/>
              <a:rect l="l" t="t" r="r" b="b"/>
              <a:pathLst>
                <a:path w="633" h="116" extrusionOk="0">
                  <a:moveTo>
                    <a:pt x="60" y="0"/>
                  </a:moveTo>
                  <a:cubicBezTo>
                    <a:pt x="38" y="0"/>
                    <a:pt x="22" y="1"/>
                    <a:pt x="15" y="3"/>
                  </a:cubicBezTo>
                  <a:cubicBezTo>
                    <a:pt x="1" y="7"/>
                    <a:pt x="22" y="13"/>
                    <a:pt x="60" y="17"/>
                  </a:cubicBezTo>
                  <a:cubicBezTo>
                    <a:pt x="108" y="24"/>
                    <a:pt x="129" y="34"/>
                    <a:pt x="129" y="62"/>
                  </a:cubicBezTo>
                  <a:cubicBezTo>
                    <a:pt x="129" y="80"/>
                    <a:pt x="138" y="94"/>
                    <a:pt x="147" y="94"/>
                  </a:cubicBezTo>
                  <a:cubicBezTo>
                    <a:pt x="148" y="94"/>
                    <a:pt x="149" y="94"/>
                    <a:pt x="150" y="93"/>
                  </a:cubicBezTo>
                  <a:cubicBezTo>
                    <a:pt x="161" y="90"/>
                    <a:pt x="167" y="79"/>
                    <a:pt x="164" y="69"/>
                  </a:cubicBezTo>
                  <a:cubicBezTo>
                    <a:pt x="161" y="58"/>
                    <a:pt x="167" y="48"/>
                    <a:pt x="181" y="45"/>
                  </a:cubicBezTo>
                  <a:cubicBezTo>
                    <a:pt x="189" y="43"/>
                    <a:pt x="201" y="42"/>
                    <a:pt x="215" y="42"/>
                  </a:cubicBezTo>
                  <a:cubicBezTo>
                    <a:pt x="289" y="42"/>
                    <a:pt x="432" y="69"/>
                    <a:pt x="438" y="87"/>
                  </a:cubicBezTo>
                  <a:cubicBezTo>
                    <a:pt x="439" y="94"/>
                    <a:pt x="442" y="97"/>
                    <a:pt x="446" y="97"/>
                  </a:cubicBezTo>
                  <a:cubicBezTo>
                    <a:pt x="452" y="97"/>
                    <a:pt x="459" y="91"/>
                    <a:pt x="469" y="79"/>
                  </a:cubicBezTo>
                  <a:cubicBezTo>
                    <a:pt x="481" y="64"/>
                    <a:pt x="489" y="57"/>
                    <a:pt x="498" y="57"/>
                  </a:cubicBezTo>
                  <a:cubicBezTo>
                    <a:pt x="505" y="57"/>
                    <a:pt x="512" y="61"/>
                    <a:pt x="521" y="69"/>
                  </a:cubicBezTo>
                  <a:cubicBezTo>
                    <a:pt x="532" y="79"/>
                    <a:pt x="549" y="97"/>
                    <a:pt x="549" y="103"/>
                  </a:cubicBezTo>
                  <a:cubicBezTo>
                    <a:pt x="552" y="112"/>
                    <a:pt x="558" y="115"/>
                    <a:pt x="566" y="115"/>
                  </a:cubicBezTo>
                  <a:cubicBezTo>
                    <a:pt x="568" y="115"/>
                    <a:pt x="571" y="115"/>
                    <a:pt x="574" y="114"/>
                  </a:cubicBezTo>
                  <a:cubicBezTo>
                    <a:pt x="584" y="111"/>
                    <a:pt x="598" y="108"/>
                    <a:pt x="612" y="103"/>
                  </a:cubicBezTo>
                  <a:cubicBezTo>
                    <a:pt x="625" y="100"/>
                    <a:pt x="633" y="90"/>
                    <a:pt x="629" y="79"/>
                  </a:cubicBezTo>
                  <a:cubicBezTo>
                    <a:pt x="624" y="62"/>
                    <a:pt x="544" y="44"/>
                    <a:pt x="498" y="44"/>
                  </a:cubicBezTo>
                  <a:cubicBezTo>
                    <a:pt x="481" y="44"/>
                    <a:pt x="469" y="46"/>
                    <a:pt x="466" y="52"/>
                  </a:cubicBezTo>
                  <a:cubicBezTo>
                    <a:pt x="464" y="54"/>
                    <a:pt x="461" y="55"/>
                    <a:pt x="459" y="55"/>
                  </a:cubicBezTo>
                  <a:cubicBezTo>
                    <a:pt x="454" y="55"/>
                    <a:pt x="450" y="50"/>
                    <a:pt x="445" y="41"/>
                  </a:cubicBezTo>
                  <a:cubicBezTo>
                    <a:pt x="439" y="22"/>
                    <a:pt x="366" y="10"/>
                    <a:pt x="290" y="10"/>
                  </a:cubicBezTo>
                  <a:cubicBezTo>
                    <a:pt x="282" y="10"/>
                    <a:pt x="273" y="10"/>
                    <a:pt x="265" y="10"/>
                  </a:cubicBezTo>
                  <a:cubicBezTo>
                    <a:pt x="260" y="11"/>
                    <a:pt x="252" y="11"/>
                    <a:pt x="242" y="11"/>
                  </a:cubicBezTo>
                  <a:cubicBezTo>
                    <a:pt x="214" y="11"/>
                    <a:pt x="171" y="8"/>
                    <a:pt x="133" y="3"/>
                  </a:cubicBezTo>
                  <a:cubicBezTo>
                    <a:pt x="107" y="1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1" name="Google Shape;2991;p29"/>
            <p:cNvSpPr/>
            <p:nvPr/>
          </p:nvSpPr>
          <p:spPr>
            <a:xfrm>
              <a:off x="5829300" y="1331025"/>
              <a:ext cx="2000" cy="1050"/>
            </a:xfrm>
            <a:custGeom>
              <a:avLst/>
              <a:gdLst/>
              <a:ahLst/>
              <a:cxnLst/>
              <a:rect l="l" t="t" r="r" b="b"/>
              <a:pathLst>
                <a:path w="80" h="42" extrusionOk="0">
                  <a:moveTo>
                    <a:pt x="18" y="1"/>
                  </a:moveTo>
                  <a:cubicBezTo>
                    <a:pt x="16" y="1"/>
                    <a:pt x="13" y="1"/>
                    <a:pt x="10" y="2"/>
                  </a:cubicBezTo>
                  <a:cubicBezTo>
                    <a:pt x="0" y="5"/>
                    <a:pt x="7" y="16"/>
                    <a:pt x="28" y="26"/>
                  </a:cubicBezTo>
                  <a:cubicBezTo>
                    <a:pt x="44" y="37"/>
                    <a:pt x="58" y="41"/>
                    <a:pt x="65" y="41"/>
                  </a:cubicBezTo>
                  <a:cubicBezTo>
                    <a:pt x="67" y="41"/>
                    <a:pt x="69" y="41"/>
                    <a:pt x="69" y="40"/>
                  </a:cubicBezTo>
                  <a:cubicBezTo>
                    <a:pt x="79" y="24"/>
                    <a:pt x="43" y="1"/>
                    <a:pt x="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2" name="Google Shape;2992;p29"/>
            <p:cNvSpPr/>
            <p:nvPr/>
          </p:nvSpPr>
          <p:spPr>
            <a:xfrm>
              <a:off x="5816725" y="128845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8"/>
                    <a:pt x="17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3" name="Google Shape;2993;p29"/>
            <p:cNvSpPr/>
            <p:nvPr/>
          </p:nvSpPr>
          <p:spPr>
            <a:xfrm>
              <a:off x="5833550" y="1341600"/>
              <a:ext cx="2825" cy="1125"/>
            </a:xfrm>
            <a:custGeom>
              <a:avLst/>
              <a:gdLst/>
              <a:ahLst/>
              <a:cxnLst/>
              <a:rect l="l" t="t" r="r" b="b"/>
              <a:pathLst>
                <a:path w="113" h="45" extrusionOk="0">
                  <a:moveTo>
                    <a:pt x="32" y="1"/>
                  </a:moveTo>
                  <a:cubicBezTo>
                    <a:pt x="25" y="1"/>
                    <a:pt x="20" y="1"/>
                    <a:pt x="14" y="2"/>
                  </a:cubicBezTo>
                  <a:cubicBezTo>
                    <a:pt x="0" y="6"/>
                    <a:pt x="14" y="19"/>
                    <a:pt x="42" y="33"/>
                  </a:cubicBezTo>
                  <a:cubicBezTo>
                    <a:pt x="55" y="41"/>
                    <a:pt x="68" y="44"/>
                    <a:pt x="80" y="44"/>
                  </a:cubicBezTo>
                  <a:cubicBezTo>
                    <a:pt x="90" y="44"/>
                    <a:pt x="97" y="42"/>
                    <a:pt x="101" y="36"/>
                  </a:cubicBezTo>
                  <a:cubicBezTo>
                    <a:pt x="112" y="19"/>
                    <a:pt x="68" y="1"/>
                    <a:pt x="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4" name="Google Shape;2994;p29"/>
            <p:cNvSpPr/>
            <p:nvPr/>
          </p:nvSpPr>
          <p:spPr>
            <a:xfrm>
              <a:off x="5832450" y="1336100"/>
              <a:ext cx="2850" cy="1525"/>
            </a:xfrm>
            <a:custGeom>
              <a:avLst/>
              <a:gdLst/>
              <a:ahLst/>
              <a:cxnLst/>
              <a:rect l="l" t="t" r="r" b="b"/>
              <a:pathLst>
                <a:path w="114" h="61" extrusionOk="0">
                  <a:moveTo>
                    <a:pt x="54" y="0"/>
                  </a:moveTo>
                  <a:cubicBezTo>
                    <a:pt x="33" y="0"/>
                    <a:pt x="27" y="7"/>
                    <a:pt x="37" y="14"/>
                  </a:cubicBezTo>
                  <a:cubicBezTo>
                    <a:pt x="51" y="24"/>
                    <a:pt x="47" y="35"/>
                    <a:pt x="30" y="38"/>
                  </a:cubicBezTo>
                  <a:cubicBezTo>
                    <a:pt x="0" y="44"/>
                    <a:pt x="25" y="60"/>
                    <a:pt x="58" y="60"/>
                  </a:cubicBezTo>
                  <a:cubicBezTo>
                    <a:pt x="64" y="60"/>
                    <a:pt x="69" y="60"/>
                    <a:pt x="75" y="59"/>
                  </a:cubicBezTo>
                  <a:cubicBezTo>
                    <a:pt x="113" y="56"/>
                    <a:pt x="96" y="3"/>
                    <a:pt x="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5" name="Google Shape;2995;p29"/>
            <p:cNvSpPr/>
            <p:nvPr/>
          </p:nvSpPr>
          <p:spPr>
            <a:xfrm>
              <a:off x="5832225" y="1331300"/>
              <a:ext cx="975" cy="1100"/>
            </a:xfrm>
            <a:custGeom>
              <a:avLst/>
              <a:gdLst/>
              <a:ahLst/>
              <a:cxnLst/>
              <a:rect l="l" t="t" r="r" b="b"/>
              <a:pathLst>
                <a:path w="39" h="44" extrusionOk="0">
                  <a:moveTo>
                    <a:pt x="27" y="1"/>
                  </a:moveTo>
                  <a:cubicBezTo>
                    <a:pt x="25" y="1"/>
                    <a:pt x="23" y="1"/>
                    <a:pt x="22" y="1"/>
                  </a:cubicBezTo>
                  <a:cubicBezTo>
                    <a:pt x="8" y="5"/>
                    <a:pt x="1" y="15"/>
                    <a:pt x="5" y="25"/>
                  </a:cubicBezTo>
                  <a:cubicBezTo>
                    <a:pt x="8" y="37"/>
                    <a:pt x="13" y="44"/>
                    <a:pt x="16" y="44"/>
                  </a:cubicBezTo>
                  <a:cubicBezTo>
                    <a:pt x="17" y="44"/>
                    <a:pt x="18" y="44"/>
                    <a:pt x="18" y="43"/>
                  </a:cubicBezTo>
                  <a:cubicBezTo>
                    <a:pt x="26" y="43"/>
                    <a:pt x="32" y="32"/>
                    <a:pt x="36" y="19"/>
                  </a:cubicBezTo>
                  <a:cubicBezTo>
                    <a:pt x="38" y="7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6" name="Google Shape;2996;p29"/>
            <p:cNvSpPr/>
            <p:nvPr/>
          </p:nvSpPr>
          <p:spPr>
            <a:xfrm>
              <a:off x="5757300" y="1092950"/>
              <a:ext cx="3250" cy="1100"/>
            </a:xfrm>
            <a:custGeom>
              <a:avLst/>
              <a:gdLst/>
              <a:ahLst/>
              <a:cxnLst/>
              <a:rect l="l" t="t" r="r" b="b"/>
              <a:pathLst>
                <a:path w="130" h="44" extrusionOk="0">
                  <a:moveTo>
                    <a:pt x="22" y="1"/>
                  </a:moveTo>
                  <a:cubicBezTo>
                    <a:pt x="19" y="1"/>
                    <a:pt x="16" y="1"/>
                    <a:pt x="14" y="1"/>
                  </a:cubicBezTo>
                  <a:cubicBezTo>
                    <a:pt x="0" y="5"/>
                    <a:pt x="8" y="15"/>
                    <a:pt x="32" y="29"/>
                  </a:cubicBezTo>
                  <a:cubicBezTo>
                    <a:pt x="46" y="38"/>
                    <a:pt x="72" y="44"/>
                    <a:pt x="90" y="44"/>
                  </a:cubicBezTo>
                  <a:cubicBezTo>
                    <a:pt x="94" y="44"/>
                    <a:pt x="98" y="44"/>
                    <a:pt x="101" y="43"/>
                  </a:cubicBezTo>
                  <a:cubicBezTo>
                    <a:pt x="129" y="36"/>
                    <a:pt x="125" y="29"/>
                    <a:pt x="83" y="15"/>
                  </a:cubicBezTo>
                  <a:cubicBezTo>
                    <a:pt x="61" y="7"/>
                    <a:pt x="36" y="1"/>
                    <a:pt x="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7" name="Google Shape;2997;p29"/>
            <p:cNvSpPr/>
            <p:nvPr/>
          </p:nvSpPr>
          <p:spPr>
            <a:xfrm>
              <a:off x="5835550" y="1336500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7" y="1"/>
                  </a:moveTo>
                  <a:cubicBezTo>
                    <a:pt x="7" y="1"/>
                    <a:pt x="1" y="7"/>
                    <a:pt x="3" y="19"/>
                  </a:cubicBezTo>
                  <a:cubicBezTo>
                    <a:pt x="6" y="27"/>
                    <a:pt x="16" y="33"/>
                    <a:pt x="27" y="33"/>
                  </a:cubicBezTo>
                  <a:cubicBezTo>
                    <a:pt x="29" y="33"/>
                    <a:pt x="32" y="33"/>
                    <a:pt x="34" y="32"/>
                  </a:cubicBezTo>
                  <a:cubicBezTo>
                    <a:pt x="45" y="29"/>
                    <a:pt x="55" y="22"/>
                    <a:pt x="52" y="19"/>
                  </a:cubicBezTo>
                  <a:cubicBezTo>
                    <a:pt x="52" y="12"/>
                    <a:pt x="38" y="8"/>
                    <a:pt x="24" y="2"/>
                  </a:cubicBezTo>
                  <a:cubicBezTo>
                    <a:pt x="22" y="1"/>
                    <a:pt x="20" y="1"/>
                    <a:pt x="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8" name="Google Shape;2998;p29"/>
            <p:cNvSpPr/>
            <p:nvPr/>
          </p:nvSpPr>
          <p:spPr>
            <a:xfrm>
              <a:off x="5760250" y="1093225"/>
              <a:ext cx="2775" cy="1975"/>
            </a:xfrm>
            <a:custGeom>
              <a:avLst/>
              <a:gdLst/>
              <a:ahLst/>
              <a:cxnLst/>
              <a:rect l="l" t="t" r="r" b="b"/>
              <a:pathLst>
                <a:path w="111" h="79" extrusionOk="0">
                  <a:moveTo>
                    <a:pt x="63" y="0"/>
                  </a:moveTo>
                  <a:cubicBezTo>
                    <a:pt x="42" y="0"/>
                    <a:pt x="32" y="11"/>
                    <a:pt x="35" y="29"/>
                  </a:cubicBezTo>
                  <a:cubicBezTo>
                    <a:pt x="42" y="45"/>
                    <a:pt x="35" y="60"/>
                    <a:pt x="18" y="63"/>
                  </a:cubicBezTo>
                  <a:cubicBezTo>
                    <a:pt x="4" y="66"/>
                    <a:pt x="0" y="74"/>
                    <a:pt x="7" y="77"/>
                  </a:cubicBezTo>
                  <a:cubicBezTo>
                    <a:pt x="9" y="78"/>
                    <a:pt x="11" y="78"/>
                    <a:pt x="13" y="78"/>
                  </a:cubicBezTo>
                  <a:cubicBezTo>
                    <a:pt x="39" y="78"/>
                    <a:pt x="111" y="34"/>
                    <a:pt x="108" y="21"/>
                  </a:cubicBezTo>
                  <a:cubicBezTo>
                    <a:pt x="104" y="11"/>
                    <a:pt x="87" y="4"/>
                    <a:pt x="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9" name="Google Shape;2999;p29"/>
            <p:cNvSpPr/>
            <p:nvPr/>
          </p:nvSpPr>
          <p:spPr>
            <a:xfrm>
              <a:off x="5763375" y="1093975"/>
              <a:ext cx="5300" cy="2100"/>
            </a:xfrm>
            <a:custGeom>
              <a:avLst/>
              <a:gdLst/>
              <a:ahLst/>
              <a:cxnLst/>
              <a:rect l="l" t="t" r="r" b="b"/>
              <a:pathLst>
                <a:path w="212" h="84" extrusionOk="0">
                  <a:moveTo>
                    <a:pt x="43" y="1"/>
                  </a:moveTo>
                  <a:cubicBezTo>
                    <a:pt x="36" y="1"/>
                    <a:pt x="31" y="1"/>
                    <a:pt x="28" y="2"/>
                  </a:cubicBezTo>
                  <a:cubicBezTo>
                    <a:pt x="0" y="9"/>
                    <a:pt x="11" y="15"/>
                    <a:pt x="84" y="57"/>
                  </a:cubicBezTo>
                  <a:cubicBezTo>
                    <a:pt x="113" y="75"/>
                    <a:pt x="130" y="83"/>
                    <a:pt x="144" y="83"/>
                  </a:cubicBezTo>
                  <a:cubicBezTo>
                    <a:pt x="157" y="83"/>
                    <a:pt x="167" y="75"/>
                    <a:pt x="181" y="57"/>
                  </a:cubicBezTo>
                  <a:cubicBezTo>
                    <a:pt x="212" y="23"/>
                    <a:pt x="208" y="23"/>
                    <a:pt x="132" y="9"/>
                  </a:cubicBezTo>
                  <a:cubicBezTo>
                    <a:pt x="96" y="4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0" name="Google Shape;3000;p29"/>
            <p:cNvSpPr/>
            <p:nvPr/>
          </p:nvSpPr>
          <p:spPr>
            <a:xfrm>
              <a:off x="5834675" y="1295225"/>
              <a:ext cx="3500" cy="1275"/>
            </a:xfrm>
            <a:custGeom>
              <a:avLst/>
              <a:gdLst/>
              <a:ahLst/>
              <a:cxnLst/>
              <a:rect l="l" t="t" r="r" b="b"/>
              <a:pathLst>
                <a:path w="140" h="51" extrusionOk="0">
                  <a:moveTo>
                    <a:pt x="42" y="1"/>
                  </a:moveTo>
                  <a:cubicBezTo>
                    <a:pt x="14" y="5"/>
                    <a:pt x="0" y="15"/>
                    <a:pt x="3" y="29"/>
                  </a:cubicBezTo>
                  <a:cubicBezTo>
                    <a:pt x="10" y="41"/>
                    <a:pt x="32" y="50"/>
                    <a:pt x="58" y="50"/>
                  </a:cubicBezTo>
                  <a:cubicBezTo>
                    <a:pt x="62" y="50"/>
                    <a:pt x="65" y="50"/>
                    <a:pt x="69" y="50"/>
                  </a:cubicBezTo>
                  <a:cubicBezTo>
                    <a:pt x="139" y="42"/>
                    <a:pt x="115" y="1"/>
                    <a:pt x="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1" name="Google Shape;3001;p29"/>
            <p:cNvSpPr/>
            <p:nvPr/>
          </p:nvSpPr>
          <p:spPr>
            <a:xfrm>
              <a:off x="5774725" y="1095225"/>
              <a:ext cx="2825" cy="825"/>
            </a:xfrm>
            <a:custGeom>
              <a:avLst/>
              <a:gdLst/>
              <a:ahLst/>
              <a:cxnLst/>
              <a:rect l="l" t="t" r="r" b="b"/>
              <a:pathLst>
                <a:path w="113" h="33" extrusionOk="0">
                  <a:moveTo>
                    <a:pt x="59" y="0"/>
                  </a:moveTo>
                  <a:cubicBezTo>
                    <a:pt x="51" y="0"/>
                    <a:pt x="43" y="1"/>
                    <a:pt x="36" y="4"/>
                  </a:cubicBezTo>
                  <a:cubicBezTo>
                    <a:pt x="1" y="11"/>
                    <a:pt x="1" y="15"/>
                    <a:pt x="39" y="25"/>
                  </a:cubicBezTo>
                  <a:cubicBezTo>
                    <a:pt x="58" y="30"/>
                    <a:pt x="74" y="32"/>
                    <a:pt x="85" y="32"/>
                  </a:cubicBezTo>
                  <a:cubicBezTo>
                    <a:pt x="106" y="32"/>
                    <a:pt x="112" y="25"/>
                    <a:pt x="94" y="11"/>
                  </a:cubicBezTo>
                  <a:cubicBezTo>
                    <a:pt x="88" y="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2" name="Google Shape;3002;p29"/>
            <p:cNvSpPr/>
            <p:nvPr/>
          </p:nvSpPr>
          <p:spPr>
            <a:xfrm>
              <a:off x="5841000" y="1296175"/>
              <a:ext cx="14075" cy="3125"/>
            </a:xfrm>
            <a:custGeom>
              <a:avLst/>
              <a:gdLst/>
              <a:ahLst/>
              <a:cxnLst/>
              <a:rect l="l" t="t" r="r" b="b"/>
              <a:pathLst>
                <a:path w="563" h="125" extrusionOk="0">
                  <a:moveTo>
                    <a:pt x="19" y="0"/>
                  </a:moveTo>
                  <a:cubicBezTo>
                    <a:pt x="17" y="0"/>
                    <a:pt x="15" y="1"/>
                    <a:pt x="14" y="1"/>
                  </a:cubicBezTo>
                  <a:cubicBezTo>
                    <a:pt x="4" y="1"/>
                    <a:pt x="0" y="12"/>
                    <a:pt x="4" y="25"/>
                  </a:cubicBezTo>
                  <a:cubicBezTo>
                    <a:pt x="7" y="33"/>
                    <a:pt x="17" y="37"/>
                    <a:pt x="31" y="37"/>
                  </a:cubicBezTo>
                  <a:cubicBezTo>
                    <a:pt x="35" y="37"/>
                    <a:pt x="40" y="37"/>
                    <a:pt x="45" y="36"/>
                  </a:cubicBezTo>
                  <a:cubicBezTo>
                    <a:pt x="48" y="35"/>
                    <a:pt x="53" y="34"/>
                    <a:pt x="58" y="34"/>
                  </a:cubicBezTo>
                  <a:cubicBezTo>
                    <a:pt x="81" y="34"/>
                    <a:pt x="122" y="46"/>
                    <a:pt x="153" y="60"/>
                  </a:cubicBezTo>
                  <a:cubicBezTo>
                    <a:pt x="191" y="77"/>
                    <a:pt x="233" y="92"/>
                    <a:pt x="243" y="92"/>
                  </a:cubicBezTo>
                  <a:cubicBezTo>
                    <a:pt x="245" y="91"/>
                    <a:pt x="247" y="91"/>
                    <a:pt x="250" y="91"/>
                  </a:cubicBezTo>
                  <a:cubicBezTo>
                    <a:pt x="265" y="91"/>
                    <a:pt x="298" y="100"/>
                    <a:pt x="333" y="112"/>
                  </a:cubicBezTo>
                  <a:cubicBezTo>
                    <a:pt x="356" y="120"/>
                    <a:pt x="377" y="125"/>
                    <a:pt x="389" y="125"/>
                  </a:cubicBezTo>
                  <a:cubicBezTo>
                    <a:pt x="397" y="125"/>
                    <a:pt x="401" y="123"/>
                    <a:pt x="399" y="119"/>
                  </a:cubicBezTo>
                  <a:cubicBezTo>
                    <a:pt x="396" y="108"/>
                    <a:pt x="378" y="98"/>
                    <a:pt x="362" y="95"/>
                  </a:cubicBezTo>
                  <a:cubicBezTo>
                    <a:pt x="344" y="95"/>
                    <a:pt x="333" y="87"/>
                    <a:pt x="341" y="77"/>
                  </a:cubicBezTo>
                  <a:cubicBezTo>
                    <a:pt x="342" y="74"/>
                    <a:pt x="355" y="72"/>
                    <a:pt x="375" y="72"/>
                  </a:cubicBezTo>
                  <a:cubicBezTo>
                    <a:pt x="394" y="72"/>
                    <a:pt x="420" y="74"/>
                    <a:pt x="448" y="77"/>
                  </a:cubicBezTo>
                  <a:cubicBezTo>
                    <a:pt x="483" y="84"/>
                    <a:pt x="514" y="86"/>
                    <a:pt x="533" y="86"/>
                  </a:cubicBezTo>
                  <a:cubicBezTo>
                    <a:pt x="544" y="86"/>
                    <a:pt x="551" y="85"/>
                    <a:pt x="552" y="84"/>
                  </a:cubicBezTo>
                  <a:cubicBezTo>
                    <a:pt x="562" y="71"/>
                    <a:pt x="562" y="71"/>
                    <a:pt x="424" y="50"/>
                  </a:cubicBezTo>
                  <a:cubicBezTo>
                    <a:pt x="395" y="45"/>
                    <a:pt x="368" y="42"/>
                    <a:pt x="347" y="42"/>
                  </a:cubicBezTo>
                  <a:cubicBezTo>
                    <a:pt x="324" y="42"/>
                    <a:pt x="309" y="46"/>
                    <a:pt x="309" y="53"/>
                  </a:cubicBezTo>
                  <a:cubicBezTo>
                    <a:pt x="309" y="56"/>
                    <a:pt x="305" y="57"/>
                    <a:pt x="297" y="57"/>
                  </a:cubicBezTo>
                  <a:cubicBezTo>
                    <a:pt x="275" y="57"/>
                    <a:pt x="226" y="48"/>
                    <a:pt x="170" y="32"/>
                  </a:cubicBezTo>
                  <a:cubicBezTo>
                    <a:pt x="102" y="14"/>
                    <a:pt x="38" y="0"/>
                    <a:pt x="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3" name="Google Shape;3003;p29"/>
            <p:cNvSpPr/>
            <p:nvPr/>
          </p:nvSpPr>
          <p:spPr>
            <a:xfrm>
              <a:off x="5778975" y="1095650"/>
              <a:ext cx="14075" cy="2825"/>
            </a:xfrm>
            <a:custGeom>
              <a:avLst/>
              <a:gdLst/>
              <a:ahLst/>
              <a:cxnLst/>
              <a:rect l="l" t="t" r="r" b="b"/>
              <a:pathLst>
                <a:path w="563" h="113" extrusionOk="0">
                  <a:moveTo>
                    <a:pt x="81" y="1"/>
                  </a:moveTo>
                  <a:lnTo>
                    <a:pt x="1" y="8"/>
                  </a:lnTo>
                  <a:lnTo>
                    <a:pt x="102" y="53"/>
                  </a:lnTo>
                  <a:cubicBezTo>
                    <a:pt x="153" y="73"/>
                    <a:pt x="206" y="91"/>
                    <a:pt x="212" y="91"/>
                  </a:cubicBezTo>
                  <a:cubicBezTo>
                    <a:pt x="223" y="87"/>
                    <a:pt x="247" y="87"/>
                    <a:pt x="271" y="87"/>
                  </a:cubicBezTo>
                  <a:cubicBezTo>
                    <a:pt x="310" y="87"/>
                    <a:pt x="310" y="87"/>
                    <a:pt x="278" y="78"/>
                  </a:cubicBezTo>
                  <a:cubicBezTo>
                    <a:pt x="254" y="70"/>
                    <a:pt x="244" y="57"/>
                    <a:pt x="251" y="46"/>
                  </a:cubicBezTo>
                  <a:cubicBezTo>
                    <a:pt x="253" y="42"/>
                    <a:pt x="263" y="39"/>
                    <a:pt x="275" y="39"/>
                  </a:cubicBezTo>
                  <a:cubicBezTo>
                    <a:pt x="282" y="39"/>
                    <a:pt x="291" y="40"/>
                    <a:pt x="299" y="43"/>
                  </a:cubicBezTo>
                  <a:cubicBezTo>
                    <a:pt x="309" y="46"/>
                    <a:pt x="320" y="48"/>
                    <a:pt x="328" y="48"/>
                  </a:cubicBezTo>
                  <a:cubicBezTo>
                    <a:pt x="337" y="48"/>
                    <a:pt x="344" y="46"/>
                    <a:pt x="348" y="43"/>
                  </a:cubicBezTo>
                  <a:cubicBezTo>
                    <a:pt x="349" y="38"/>
                    <a:pt x="352" y="36"/>
                    <a:pt x="355" y="36"/>
                  </a:cubicBezTo>
                  <a:cubicBezTo>
                    <a:pt x="359" y="36"/>
                    <a:pt x="363" y="40"/>
                    <a:pt x="365" y="46"/>
                  </a:cubicBezTo>
                  <a:cubicBezTo>
                    <a:pt x="369" y="60"/>
                    <a:pt x="361" y="78"/>
                    <a:pt x="351" y="87"/>
                  </a:cubicBezTo>
                  <a:cubicBezTo>
                    <a:pt x="337" y="98"/>
                    <a:pt x="369" y="108"/>
                    <a:pt x="424" y="112"/>
                  </a:cubicBezTo>
                  <a:cubicBezTo>
                    <a:pt x="440" y="112"/>
                    <a:pt x="453" y="113"/>
                    <a:pt x="465" y="113"/>
                  </a:cubicBezTo>
                  <a:cubicBezTo>
                    <a:pt x="514" y="113"/>
                    <a:pt x="528" y="106"/>
                    <a:pt x="542" y="81"/>
                  </a:cubicBezTo>
                  <a:cubicBezTo>
                    <a:pt x="563" y="46"/>
                    <a:pt x="559" y="43"/>
                    <a:pt x="518" y="43"/>
                  </a:cubicBezTo>
                  <a:cubicBezTo>
                    <a:pt x="494" y="39"/>
                    <a:pt x="400" y="28"/>
                    <a:pt x="316" y="18"/>
                  </a:cubicBezTo>
                  <a:cubicBezTo>
                    <a:pt x="230" y="8"/>
                    <a:pt x="126" y="1"/>
                    <a:pt x="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4" name="Google Shape;3004;p29"/>
            <p:cNvSpPr/>
            <p:nvPr/>
          </p:nvSpPr>
          <p:spPr>
            <a:xfrm>
              <a:off x="5855475" y="1297725"/>
              <a:ext cx="1350" cy="1075"/>
            </a:xfrm>
            <a:custGeom>
              <a:avLst/>
              <a:gdLst/>
              <a:ahLst/>
              <a:cxnLst/>
              <a:rect l="l" t="t" r="r" b="b"/>
              <a:pathLst>
                <a:path w="54" h="43" extrusionOk="0">
                  <a:moveTo>
                    <a:pt x="26" y="0"/>
                  </a:moveTo>
                  <a:cubicBezTo>
                    <a:pt x="23" y="0"/>
                    <a:pt x="21" y="1"/>
                    <a:pt x="18" y="1"/>
                  </a:cubicBezTo>
                  <a:cubicBezTo>
                    <a:pt x="7" y="5"/>
                    <a:pt x="1" y="15"/>
                    <a:pt x="4" y="25"/>
                  </a:cubicBezTo>
                  <a:cubicBezTo>
                    <a:pt x="7" y="40"/>
                    <a:pt x="18" y="43"/>
                    <a:pt x="32" y="43"/>
                  </a:cubicBezTo>
                  <a:cubicBezTo>
                    <a:pt x="46" y="40"/>
                    <a:pt x="53" y="25"/>
                    <a:pt x="49" y="15"/>
                  </a:cubicBezTo>
                  <a:cubicBezTo>
                    <a:pt x="46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5" name="Google Shape;3005;p29"/>
            <p:cNvSpPr/>
            <p:nvPr/>
          </p:nvSpPr>
          <p:spPr>
            <a:xfrm>
              <a:off x="5858375" y="1297725"/>
              <a:ext cx="1450" cy="1100"/>
            </a:xfrm>
            <a:custGeom>
              <a:avLst/>
              <a:gdLst/>
              <a:ahLst/>
              <a:cxnLst/>
              <a:rect l="l" t="t" r="r" b="b"/>
              <a:pathLst>
                <a:path w="58" h="44" extrusionOk="0">
                  <a:moveTo>
                    <a:pt x="17" y="0"/>
                  </a:moveTo>
                  <a:cubicBezTo>
                    <a:pt x="7" y="0"/>
                    <a:pt x="0" y="7"/>
                    <a:pt x="3" y="15"/>
                  </a:cubicBezTo>
                  <a:cubicBezTo>
                    <a:pt x="6" y="25"/>
                    <a:pt x="20" y="40"/>
                    <a:pt x="37" y="43"/>
                  </a:cubicBezTo>
                  <a:cubicBezTo>
                    <a:pt x="40" y="44"/>
                    <a:pt x="42" y="44"/>
                    <a:pt x="44" y="44"/>
                  </a:cubicBezTo>
                  <a:cubicBezTo>
                    <a:pt x="53" y="44"/>
                    <a:pt x="57" y="38"/>
                    <a:pt x="55" y="30"/>
                  </a:cubicBezTo>
                  <a:cubicBezTo>
                    <a:pt x="51" y="19"/>
                    <a:pt x="37" y="5"/>
                    <a:pt x="24" y="1"/>
                  </a:cubicBezTo>
                  <a:cubicBezTo>
                    <a:pt x="21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6" name="Google Shape;3006;p29"/>
            <p:cNvSpPr/>
            <p:nvPr/>
          </p:nvSpPr>
          <p:spPr>
            <a:xfrm>
              <a:off x="5861300" y="1300575"/>
              <a:ext cx="1650" cy="875"/>
            </a:xfrm>
            <a:custGeom>
              <a:avLst/>
              <a:gdLst/>
              <a:ahLst/>
              <a:cxnLst/>
              <a:rect l="l" t="t" r="r" b="b"/>
              <a:pathLst>
                <a:path w="66" h="35" extrusionOk="0">
                  <a:moveTo>
                    <a:pt x="25" y="1"/>
                  </a:moveTo>
                  <a:cubicBezTo>
                    <a:pt x="21" y="1"/>
                    <a:pt x="18" y="1"/>
                    <a:pt x="14" y="2"/>
                  </a:cubicBezTo>
                  <a:cubicBezTo>
                    <a:pt x="0" y="6"/>
                    <a:pt x="0" y="12"/>
                    <a:pt x="11" y="23"/>
                  </a:cubicBezTo>
                  <a:cubicBezTo>
                    <a:pt x="21" y="30"/>
                    <a:pt x="33" y="34"/>
                    <a:pt x="43" y="34"/>
                  </a:cubicBezTo>
                  <a:cubicBezTo>
                    <a:pt x="47" y="34"/>
                    <a:pt x="50" y="34"/>
                    <a:pt x="53" y="33"/>
                  </a:cubicBezTo>
                  <a:cubicBezTo>
                    <a:pt x="66" y="30"/>
                    <a:pt x="66" y="20"/>
                    <a:pt x="56" y="12"/>
                  </a:cubicBezTo>
                  <a:cubicBezTo>
                    <a:pt x="48" y="5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7" name="Google Shape;3007;p29"/>
            <p:cNvSpPr/>
            <p:nvPr/>
          </p:nvSpPr>
          <p:spPr>
            <a:xfrm>
              <a:off x="5860775" y="12973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43" y="1"/>
                  </a:moveTo>
                  <a:cubicBezTo>
                    <a:pt x="39" y="1"/>
                    <a:pt x="36" y="2"/>
                    <a:pt x="32" y="3"/>
                  </a:cubicBezTo>
                  <a:cubicBezTo>
                    <a:pt x="14" y="6"/>
                    <a:pt x="0" y="20"/>
                    <a:pt x="4" y="27"/>
                  </a:cubicBezTo>
                  <a:cubicBezTo>
                    <a:pt x="8" y="37"/>
                    <a:pt x="29" y="51"/>
                    <a:pt x="53" y="61"/>
                  </a:cubicBezTo>
                  <a:cubicBezTo>
                    <a:pt x="63" y="65"/>
                    <a:pt x="70" y="67"/>
                    <a:pt x="75" y="67"/>
                  </a:cubicBezTo>
                  <a:cubicBezTo>
                    <a:pt x="86" y="67"/>
                    <a:pt x="88" y="58"/>
                    <a:pt x="80" y="34"/>
                  </a:cubicBezTo>
                  <a:cubicBezTo>
                    <a:pt x="75" y="14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8" name="Google Shape;3008;p29"/>
            <p:cNvSpPr/>
            <p:nvPr/>
          </p:nvSpPr>
          <p:spPr>
            <a:xfrm>
              <a:off x="5863275" y="1297600"/>
              <a:ext cx="2650" cy="1400"/>
            </a:xfrm>
            <a:custGeom>
              <a:avLst/>
              <a:gdLst/>
              <a:ahLst/>
              <a:cxnLst/>
              <a:rect l="l" t="t" r="r" b="b"/>
              <a:pathLst>
                <a:path w="106" h="56" extrusionOk="0">
                  <a:moveTo>
                    <a:pt x="6" y="1"/>
                  </a:moveTo>
                  <a:cubicBezTo>
                    <a:pt x="1" y="1"/>
                    <a:pt x="0" y="7"/>
                    <a:pt x="4" y="20"/>
                  </a:cubicBezTo>
                  <a:cubicBezTo>
                    <a:pt x="8" y="41"/>
                    <a:pt x="18" y="55"/>
                    <a:pt x="22" y="55"/>
                  </a:cubicBezTo>
                  <a:cubicBezTo>
                    <a:pt x="26" y="55"/>
                    <a:pt x="37" y="54"/>
                    <a:pt x="50" y="54"/>
                  </a:cubicBezTo>
                  <a:cubicBezTo>
                    <a:pt x="56" y="54"/>
                    <a:pt x="63" y="54"/>
                    <a:pt x="70" y="55"/>
                  </a:cubicBezTo>
                  <a:cubicBezTo>
                    <a:pt x="91" y="55"/>
                    <a:pt x="105" y="48"/>
                    <a:pt x="102" y="35"/>
                  </a:cubicBezTo>
                  <a:cubicBezTo>
                    <a:pt x="99" y="26"/>
                    <a:pt x="87" y="20"/>
                    <a:pt x="73" y="20"/>
                  </a:cubicBezTo>
                  <a:cubicBezTo>
                    <a:pt x="70" y="20"/>
                    <a:pt x="67" y="20"/>
                    <a:pt x="63" y="20"/>
                  </a:cubicBezTo>
                  <a:cubicBezTo>
                    <a:pt x="60" y="22"/>
                    <a:pt x="55" y="23"/>
                    <a:pt x="51" y="23"/>
                  </a:cubicBezTo>
                  <a:cubicBezTo>
                    <a:pt x="37" y="23"/>
                    <a:pt x="22" y="17"/>
                    <a:pt x="15" y="6"/>
                  </a:cubicBezTo>
                  <a:cubicBezTo>
                    <a:pt x="11" y="3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9" name="Google Shape;3009;p29"/>
            <p:cNvSpPr/>
            <p:nvPr/>
          </p:nvSpPr>
          <p:spPr>
            <a:xfrm>
              <a:off x="5865775" y="1298050"/>
              <a:ext cx="6650" cy="1300"/>
            </a:xfrm>
            <a:custGeom>
              <a:avLst/>
              <a:gdLst/>
              <a:ahLst/>
              <a:cxnLst/>
              <a:rect l="l" t="t" r="r" b="b"/>
              <a:pathLst>
                <a:path w="266" h="52" extrusionOk="0">
                  <a:moveTo>
                    <a:pt x="75" y="0"/>
                  </a:moveTo>
                  <a:cubicBezTo>
                    <a:pt x="69" y="0"/>
                    <a:pt x="61" y="1"/>
                    <a:pt x="53" y="2"/>
                  </a:cubicBezTo>
                  <a:cubicBezTo>
                    <a:pt x="1" y="17"/>
                    <a:pt x="99" y="51"/>
                    <a:pt x="170" y="51"/>
                  </a:cubicBezTo>
                  <a:cubicBezTo>
                    <a:pt x="184" y="51"/>
                    <a:pt x="196" y="50"/>
                    <a:pt x="207" y="47"/>
                  </a:cubicBezTo>
                  <a:cubicBezTo>
                    <a:pt x="266" y="32"/>
                    <a:pt x="239" y="10"/>
                    <a:pt x="182" y="10"/>
                  </a:cubicBezTo>
                  <a:cubicBezTo>
                    <a:pt x="173" y="10"/>
                    <a:pt x="162" y="11"/>
                    <a:pt x="151" y="12"/>
                  </a:cubicBezTo>
                  <a:cubicBezTo>
                    <a:pt x="140" y="15"/>
                    <a:pt x="130" y="17"/>
                    <a:pt x="121" y="17"/>
                  </a:cubicBezTo>
                  <a:cubicBezTo>
                    <a:pt x="107" y="17"/>
                    <a:pt x="98" y="14"/>
                    <a:pt x="95" y="9"/>
                  </a:cubicBezTo>
                  <a:cubicBezTo>
                    <a:pt x="95" y="3"/>
                    <a:pt x="87" y="0"/>
                    <a:pt x="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0" name="Google Shape;3010;p29"/>
            <p:cNvSpPr/>
            <p:nvPr/>
          </p:nvSpPr>
          <p:spPr>
            <a:xfrm>
              <a:off x="5872825" y="1298150"/>
              <a:ext cx="12450" cy="3800"/>
            </a:xfrm>
            <a:custGeom>
              <a:avLst/>
              <a:gdLst/>
              <a:ahLst/>
              <a:cxnLst/>
              <a:rect l="l" t="t" r="r" b="b"/>
              <a:pathLst>
                <a:path w="498" h="152" extrusionOk="0">
                  <a:moveTo>
                    <a:pt x="36" y="0"/>
                  </a:moveTo>
                  <a:cubicBezTo>
                    <a:pt x="28" y="0"/>
                    <a:pt x="20" y="3"/>
                    <a:pt x="15" y="8"/>
                  </a:cubicBezTo>
                  <a:cubicBezTo>
                    <a:pt x="0" y="23"/>
                    <a:pt x="5" y="37"/>
                    <a:pt x="35" y="50"/>
                  </a:cubicBezTo>
                  <a:cubicBezTo>
                    <a:pt x="47" y="57"/>
                    <a:pt x="61" y="61"/>
                    <a:pt x="72" y="61"/>
                  </a:cubicBezTo>
                  <a:cubicBezTo>
                    <a:pt x="84" y="61"/>
                    <a:pt x="94" y="57"/>
                    <a:pt x="101" y="50"/>
                  </a:cubicBezTo>
                  <a:cubicBezTo>
                    <a:pt x="107" y="45"/>
                    <a:pt x="111" y="42"/>
                    <a:pt x="113" y="42"/>
                  </a:cubicBezTo>
                  <a:lnTo>
                    <a:pt x="113" y="42"/>
                  </a:lnTo>
                  <a:cubicBezTo>
                    <a:pt x="116" y="42"/>
                    <a:pt x="116" y="48"/>
                    <a:pt x="112" y="61"/>
                  </a:cubicBezTo>
                  <a:cubicBezTo>
                    <a:pt x="107" y="73"/>
                    <a:pt x="108" y="79"/>
                    <a:pt x="115" y="79"/>
                  </a:cubicBezTo>
                  <a:cubicBezTo>
                    <a:pt x="119" y="79"/>
                    <a:pt x="126" y="77"/>
                    <a:pt x="136" y="71"/>
                  </a:cubicBezTo>
                  <a:cubicBezTo>
                    <a:pt x="145" y="64"/>
                    <a:pt x="155" y="60"/>
                    <a:pt x="162" y="60"/>
                  </a:cubicBezTo>
                  <a:cubicBezTo>
                    <a:pt x="168" y="60"/>
                    <a:pt x="173" y="63"/>
                    <a:pt x="174" y="68"/>
                  </a:cubicBezTo>
                  <a:cubicBezTo>
                    <a:pt x="177" y="76"/>
                    <a:pt x="187" y="80"/>
                    <a:pt x="200" y="80"/>
                  </a:cubicBezTo>
                  <a:cubicBezTo>
                    <a:pt x="204" y="80"/>
                    <a:pt x="208" y="79"/>
                    <a:pt x="213" y="78"/>
                  </a:cubicBezTo>
                  <a:cubicBezTo>
                    <a:pt x="219" y="76"/>
                    <a:pt x="224" y="75"/>
                    <a:pt x="230" y="75"/>
                  </a:cubicBezTo>
                  <a:cubicBezTo>
                    <a:pt x="245" y="75"/>
                    <a:pt x="258" y="81"/>
                    <a:pt x="268" y="88"/>
                  </a:cubicBezTo>
                  <a:cubicBezTo>
                    <a:pt x="278" y="97"/>
                    <a:pt x="281" y="100"/>
                    <a:pt x="273" y="100"/>
                  </a:cubicBezTo>
                  <a:cubicBezTo>
                    <a:pt x="270" y="100"/>
                    <a:pt x="266" y="100"/>
                    <a:pt x="261" y="99"/>
                  </a:cubicBezTo>
                  <a:cubicBezTo>
                    <a:pt x="258" y="99"/>
                    <a:pt x="255" y="98"/>
                    <a:pt x="252" y="98"/>
                  </a:cubicBezTo>
                  <a:cubicBezTo>
                    <a:pt x="240" y="98"/>
                    <a:pt x="234" y="104"/>
                    <a:pt x="237" y="113"/>
                  </a:cubicBezTo>
                  <a:cubicBezTo>
                    <a:pt x="239" y="123"/>
                    <a:pt x="250" y="128"/>
                    <a:pt x="265" y="128"/>
                  </a:cubicBezTo>
                  <a:cubicBezTo>
                    <a:pt x="269" y="128"/>
                    <a:pt x="274" y="127"/>
                    <a:pt x="278" y="127"/>
                  </a:cubicBezTo>
                  <a:cubicBezTo>
                    <a:pt x="283" y="125"/>
                    <a:pt x="288" y="124"/>
                    <a:pt x="293" y="124"/>
                  </a:cubicBezTo>
                  <a:cubicBezTo>
                    <a:pt x="304" y="124"/>
                    <a:pt x="314" y="130"/>
                    <a:pt x="317" y="137"/>
                  </a:cubicBezTo>
                  <a:cubicBezTo>
                    <a:pt x="320" y="147"/>
                    <a:pt x="327" y="151"/>
                    <a:pt x="335" y="151"/>
                  </a:cubicBezTo>
                  <a:cubicBezTo>
                    <a:pt x="348" y="151"/>
                    <a:pt x="364" y="137"/>
                    <a:pt x="362" y="117"/>
                  </a:cubicBezTo>
                  <a:cubicBezTo>
                    <a:pt x="362" y="98"/>
                    <a:pt x="365" y="90"/>
                    <a:pt x="385" y="90"/>
                  </a:cubicBezTo>
                  <a:cubicBezTo>
                    <a:pt x="395" y="90"/>
                    <a:pt x="410" y="92"/>
                    <a:pt x="431" y="96"/>
                  </a:cubicBezTo>
                  <a:cubicBezTo>
                    <a:pt x="454" y="99"/>
                    <a:pt x="469" y="102"/>
                    <a:pt x="479" y="102"/>
                  </a:cubicBezTo>
                  <a:cubicBezTo>
                    <a:pt x="497" y="102"/>
                    <a:pt x="496" y="94"/>
                    <a:pt x="490" y="71"/>
                  </a:cubicBezTo>
                  <a:cubicBezTo>
                    <a:pt x="483" y="46"/>
                    <a:pt x="458" y="33"/>
                    <a:pt x="417" y="33"/>
                  </a:cubicBezTo>
                  <a:cubicBezTo>
                    <a:pt x="397" y="33"/>
                    <a:pt x="372" y="36"/>
                    <a:pt x="344" y="43"/>
                  </a:cubicBezTo>
                  <a:cubicBezTo>
                    <a:pt x="332" y="46"/>
                    <a:pt x="319" y="48"/>
                    <a:pt x="309" y="48"/>
                  </a:cubicBezTo>
                  <a:cubicBezTo>
                    <a:pt x="297" y="48"/>
                    <a:pt x="288" y="46"/>
                    <a:pt x="288" y="40"/>
                  </a:cubicBezTo>
                  <a:cubicBezTo>
                    <a:pt x="285" y="33"/>
                    <a:pt x="233" y="23"/>
                    <a:pt x="178" y="23"/>
                  </a:cubicBezTo>
                  <a:cubicBezTo>
                    <a:pt x="122" y="19"/>
                    <a:pt x="67" y="13"/>
                    <a:pt x="53" y="5"/>
                  </a:cubicBezTo>
                  <a:cubicBezTo>
                    <a:pt x="48" y="2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1" name="Google Shape;3011;p29"/>
            <p:cNvSpPr/>
            <p:nvPr/>
          </p:nvSpPr>
          <p:spPr>
            <a:xfrm>
              <a:off x="5875350" y="1294875"/>
              <a:ext cx="3500" cy="1150"/>
            </a:xfrm>
            <a:custGeom>
              <a:avLst/>
              <a:gdLst/>
              <a:ahLst/>
              <a:cxnLst/>
              <a:rect l="l" t="t" r="r" b="b"/>
              <a:pathLst>
                <a:path w="140" h="46" extrusionOk="0">
                  <a:moveTo>
                    <a:pt x="112" y="0"/>
                  </a:moveTo>
                  <a:cubicBezTo>
                    <a:pt x="98" y="0"/>
                    <a:pt x="80" y="3"/>
                    <a:pt x="59" y="8"/>
                  </a:cubicBezTo>
                  <a:cubicBezTo>
                    <a:pt x="21" y="19"/>
                    <a:pt x="0" y="32"/>
                    <a:pt x="11" y="40"/>
                  </a:cubicBezTo>
                  <a:cubicBezTo>
                    <a:pt x="14" y="44"/>
                    <a:pt x="23" y="46"/>
                    <a:pt x="34" y="46"/>
                  </a:cubicBezTo>
                  <a:cubicBezTo>
                    <a:pt x="48" y="46"/>
                    <a:pt x="66" y="43"/>
                    <a:pt x="83" y="40"/>
                  </a:cubicBezTo>
                  <a:cubicBezTo>
                    <a:pt x="115" y="32"/>
                    <a:pt x="139" y="19"/>
                    <a:pt x="136" y="8"/>
                  </a:cubicBezTo>
                  <a:cubicBezTo>
                    <a:pt x="134" y="3"/>
                    <a:pt x="125" y="0"/>
                    <a:pt x="1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2" name="Google Shape;3012;p29"/>
            <p:cNvSpPr/>
            <p:nvPr/>
          </p:nvSpPr>
          <p:spPr>
            <a:xfrm>
              <a:off x="5881200" y="1295175"/>
              <a:ext cx="1875" cy="1100"/>
            </a:xfrm>
            <a:custGeom>
              <a:avLst/>
              <a:gdLst/>
              <a:ahLst/>
              <a:cxnLst/>
              <a:rect l="l" t="t" r="r" b="b"/>
              <a:pathLst>
                <a:path w="75" h="44" extrusionOk="0">
                  <a:moveTo>
                    <a:pt x="12" y="0"/>
                  </a:moveTo>
                  <a:cubicBezTo>
                    <a:pt x="4" y="0"/>
                    <a:pt x="0" y="4"/>
                    <a:pt x="3" y="10"/>
                  </a:cubicBezTo>
                  <a:cubicBezTo>
                    <a:pt x="8" y="28"/>
                    <a:pt x="37" y="44"/>
                    <a:pt x="57" y="44"/>
                  </a:cubicBezTo>
                  <a:cubicBezTo>
                    <a:pt x="63" y="44"/>
                    <a:pt x="69" y="42"/>
                    <a:pt x="72" y="37"/>
                  </a:cubicBezTo>
                  <a:cubicBezTo>
                    <a:pt x="75" y="31"/>
                    <a:pt x="61" y="17"/>
                    <a:pt x="37" y="7"/>
                  </a:cubicBezTo>
                  <a:cubicBezTo>
                    <a:pt x="26" y="2"/>
                    <a:pt x="18" y="0"/>
                    <a:pt x="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3" name="Google Shape;3013;p29"/>
            <p:cNvSpPr/>
            <p:nvPr/>
          </p:nvSpPr>
          <p:spPr>
            <a:xfrm>
              <a:off x="5894600" y="1300975"/>
              <a:ext cx="3325" cy="1525"/>
            </a:xfrm>
            <a:custGeom>
              <a:avLst/>
              <a:gdLst/>
              <a:ahLst/>
              <a:cxnLst/>
              <a:rect l="l" t="t" r="r" b="b"/>
              <a:pathLst>
                <a:path w="133" h="61" extrusionOk="0">
                  <a:moveTo>
                    <a:pt x="48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4" y="7"/>
                    <a:pt x="0" y="17"/>
                    <a:pt x="4" y="24"/>
                  </a:cubicBezTo>
                  <a:cubicBezTo>
                    <a:pt x="7" y="41"/>
                    <a:pt x="72" y="61"/>
                    <a:pt x="106" y="61"/>
                  </a:cubicBezTo>
                  <a:cubicBezTo>
                    <a:pt x="116" y="61"/>
                    <a:pt x="123" y="59"/>
                    <a:pt x="125" y="55"/>
                  </a:cubicBezTo>
                  <a:cubicBezTo>
                    <a:pt x="133" y="49"/>
                    <a:pt x="119" y="38"/>
                    <a:pt x="98" y="38"/>
                  </a:cubicBezTo>
                  <a:cubicBezTo>
                    <a:pt x="74" y="34"/>
                    <a:pt x="59" y="24"/>
                    <a:pt x="63" y="14"/>
                  </a:cubicBezTo>
                  <a:cubicBezTo>
                    <a:pt x="65" y="7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4" name="Google Shape;3014;p29"/>
            <p:cNvSpPr/>
            <p:nvPr/>
          </p:nvSpPr>
          <p:spPr>
            <a:xfrm>
              <a:off x="5896250" y="1302750"/>
              <a:ext cx="6375" cy="1675"/>
            </a:xfrm>
            <a:custGeom>
              <a:avLst/>
              <a:gdLst/>
              <a:ahLst/>
              <a:cxnLst/>
              <a:rect l="l" t="t" r="r" b="b"/>
              <a:pathLst>
                <a:path w="255" h="67" extrusionOk="0">
                  <a:moveTo>
                    <a:pt x="161" y="1"/>
                  </a:moveTo>
                  <a:cubicBezTo>
                    <a:pt x="134" y="1"/>
                    <a:pt x="103" y="4"/>
                    <a:pt x="77" y="12"/>
                  </a:cubicBezTo>
                  <a:cubicBezTo>
                    <a:pt x="0" y="33"/>
                    <a:pt x="0" y="33"/>
                    <a:pt x="63" y="40"/>
                  </a:cubicBezTo>
                  <a:cubicBezTo>
                    <a:pt x="97" y="43"/>
                    <a:pt x="132" y="53"/>
                    <a:pt x="146" y="64"/>
                  </a:cubicBezTo>
                  <a:cubicBezTo>
                    <a:pt x="149" y="66"/>
                    <a:pt x="153" y="67"/>
                    <a:pt x="158" y="67"/>
                  </a:cubicBezTo>
                  <a:cubicBezTo>
                    <a:pt x="171" y="67"/>
                    <a:pt x="192" y="60"/>
                    <a:pt x="212" y="50"/>
                  </a:cubicBezTo>
                  <a:cubicBezTo>
                    <a:pt x="254" y="23"/>
                    <a:pt x="254" y="19"/>
                    <a:pt x="208" y="5"/>
                  </a:cubicBezTo>
                  <a:cubicBezTo>
                    <a:pt x="197" y="2"/>
                    <a:pt x="180" y="1"/>
                    <a:pt x="1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5" name="Google Shape;3015;p29"/>
            <p:cNvSpPr/>
            <p:nvPr/>
          </p:nvSpPr>
          <p:spPr>
            <a:xfrm>
              <a:off x="5908050" y="1303550"/>
              <a:ext cx="1450" cy="975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21" y="1"/>
                  </a:moveTo>
                  <a:cubicBezTo>
                    <a:pt x="7" y="1"/>
                    <a:pt x="0" y="11"/>
                    <a:pt x="7" y="21"/>
                  </a:cubicBezTo>
                  <a:cubicBezTo>
                    <a:pt x="16" y="33"/>
                    <a:pt x="28" y="38"/>
                    <a:pt x="38" y="38"/>
                  </a:cubicBezTo>
                  <a:cubicBezTo>
                    <a:pt x="49" y="38"/>
                    <a:pt x="58" y="31"/>
                    <a:pt x="56" y="18"/>
                  </a:cubicBezTo>
                  <a:cubicBezTo>
                    <a:pt x="53" y="8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6" name="Google Shape;3016;p29"/>
            <p:cNvSpPr/>
            <p:nvPr/>
          </p:nvSpPr>
          <p:spPr>
            <a:xfrm>
              <a:off x="5912375" y="1301875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1"/>
                  </a:moveTo>
                  <a:cubicBezTo>
                    <a:pt x="28" y="1"/>
                    <a:pt x="24" y="1"/>
                    <a:pt x="21" y="2"/>
                  </a:cubicBezTo>
                  <a:cubicBezTo>
                    <a:pt x="8" y="5"/>
                    <a:pt x="0" y="16"/>
                    <a:pt x="8" y="26"/>
                  </a:cubicBezTo>
                  <a:cubicBezTo>
                    <a:pt x="11" y="35"/>
                    <a:pt x="18" y="41"/>
                    <a:pt x="28" y="41"/>
                  </a:cubicBezTo>
                  <a:cubicBezTo>
                    <a:pt x="31" y="41"/>
                    <a:pt x="33" y="41"/>
                    <a:pt x="35" y="40"/>
                  </a:cubicBezTo>
                  <a:cubicBezTo>
                    <a:pt x="46" y="37"/>
                    <a:pt x="53" y="26"/>
                    <a:pt x="50" y="16"/>
                  </a:cubicBezTo>
                  <a:cubicBezTo>
                    <a:pt x="47" y="5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7" name="Google Shape;3017;p29"/>
            <p:cNvSpPr/>
            <p:nvPr/>
          </p:nvSpPr>
          <p:spPr>
            <a:xfrm>
              <a:off x="5914525" y="1298250"/>
              <a:ext cx="6500" cy="2975"/>
            </a:xfrm>
            <a:custGeom>
              <a:avLst/>
              <a:gdLst/>
              <a:ahLst/>
              <a:cxnLst/>
              <a:rect l="l" t="t" r="r" b="b"/>
              <a:pathLst>
                <a:path w="260" h="119" extrusionOk="0">
                  <a:moveTo>
                    <a:pt x="97" y="0"/>
                  </a:moveTo>
                  <a:cubicBezTo>
                    <a:pt x="86" y="0"/>
                    <a:pt x="68" y="15"/>
                    <a:pt x="36" y="46"/>
                  </a:cubicBezTo>
                  <a:cubicBezTo>
                    <a:pt x="1" y="84"/>
                    <a:pt x="2" y="115"/>
                    <a:pt x="29" y="115"/>
                  </a:cubicBezTo>
                  <a:cubicBezTo>
                    <a:pt x="39" y="115"/>
                    <a:pt x="52" y="111"/>
                    <a:pt x="68" y="102"/>
                  </a:cubicBezTo>
                  <a:cubicBezTo>
                    <a:pt x="80" y="94"/>
                    <a:pt x="90" y="90"/>
                    <a:pt x="97" y="90"/>
                  </a:cubicBezTo>
                  <a:cubicBezTo>
                    <a:pt x="106" y="90"/>
                    <a:pt x="112" y="96"/>
                    <a:pt x="116" y="105"/>
                  </a:cubicBezTo>
                  <a:cubicBezTo>
                    <a:pt x="119" y="114"/>
                    <a:pt x="121" y="119"/>
                    <a:pt x="124" y="119"/>
                  </a:cubicBezTo>
                  <a:cubicBezTo>
                    <a:pt x="127" y="119"/>
                    <a:pt x="131" y="112"/>
                    <a:pt x="137" y="99"/>
                  </a:cubicBezTo>
                  <a:cubicBezTo>
                    <a:pt x="140" y="84"/>
                    <a:pt x="145" y="77"/>
                    <a:pt x="152" y="77"/>
                  </a:cubicBezTo>
                  <a:cubicBezTo>
                    <a:pt x="159" y="77"/>
                    <a:pt x="168" y="84"/>
                    <a:pt x="182" y="95"/>
                  </a:cubicBezTo>
                  <a:cubicBezTo>
                    <a:pt x="192" y="105"/>
                    <a:pt x="204" y="111"/>
                    <a:pt x="215" y="111"/>
                  </a:cubicBezTo>
                  <a:cubicBezTo>
                    <a:pt x="223" y="111"/>
                    <a:pt x="230" y="108"/>
                    <a:pt x="234" y="102"/>
                  </a:cubicBezTo>
                  <a:cubicBezTo>
                    <a:pt x="259" y="80"/>
                    <a:pt x="241" y="45"/>
                    <a:pt x="208" y="45"/>
                  </a:cubicBezTo>
                  <a:cubicBezTo>
                    <a:pt x="205" y="45"/>
                    <a:pt x="202" y="46"/>
                    <a:pt x="199" y="46"/>
                  </a:cubicBezTo>
                  <a:cubicBezTo>
                    <a:pt x="182" y="46"/>
                    <a:pt x="161" y="50"/>
                    <a:pt x="148" y="54"/>
                  </a:cubicBezTo>
                  <a:cubicBezTo>
                    <a:pt x="137" y="54"/>
                    <a:pt x="119" y="43"/>
                    <a:pt x="116" y="25"/>
                  </a:cubicBezTo>
                  <a:cubicBezTo>
                    <a:pt x="112" y="9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8" name="Google Shape;3018;p29"/>
            <p:cNvSpPr/>
            <p:nvPr/>
          </p:nvSpPr>
          <p:spPr>
            <a:xfrm>
              <a:off x="5918100" y="1302675"/>
              <a:ext cx="1250" cy="1450"/>
            </a:xfrm>
            <a:custGeom>
              <a:avLst/>
              <a:gdLst/>
              <a:ahLst/>
              <a:cxnLst/>
              <a:rect l="l" t="t" r="r" b="b"/>
              <a:pathLst>
                <a:path w="50" h="58" extrusionOk="0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0" y="1"/>
                    <a:pt x="0" y="15"/>
                    <a:pt x="5" y="32"/>
                  </a:cubicBezTo>
                  <a:cubicBezTo>
                    <a:pt x="10" y="47"/>
                    <a:pt x="21" y="57"/>
                    <a:pt x="33" y="57"/>
                  </a:cubicBezTo>
                  <a:cubicBezTo>
                    <a:pt x="35" y="57"/>
                    <a:pt x="37" y="57"/>
                    <a:pt x="39" y="56"/>
                  </a:cubicBezTo>
                  <a:cubicBezTo>
                    <a:pt x="49" y="53"/>
                    <a:pt x="49" y="40"/>
                    <a:pt x="39" y="26"/>
                  </a:cubicBezTo>
                  <a:cubicBezTo>
                    <a:pt x="27" y="10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9" name="Google Shape;3019;p29"/>
            <p:cNvSpPr/>
            <p:nvPr/>
          </p:nvSpPr>
          <p:spPr>
            <a:xfrm>
              <a:off x="5920050" y="1301125"/>
              <a:ext cx="2675" cy="1775"/>
            </a:xfrm>
            <a:custGeom>
              <a:avLst/>
              <a:gdLst/>
              <a:ahLst/>
              <a:cxnLst/>
              <a:rect l="l" t="t" r="r" b="b"/>
              <a:pathLst>
                <a:path w="107" h="71" extrusionOk="0">
                  <a:moveTo>
                    <a:pt x="45" y="1"/>
                  </a:moveTo>
                  <a:cubicBezTo>
                    <a:pt x="33" y="1"/>
                    <a:pt x="24" y="4"/>
                    <a:pt x="20" y="8"/>
                  </a:cubicBezTo>
                  <a:cubicBezTo>
                    <a:pt x="0" y="27"/>
                    <a:pt x="27" y="71"/>
                    <a:pt x="53" y="71"/>
                  </a:cubicBezTo>
                  <a:cubicBezTo>
                    <a:pt x="55" y="71"/>
                    <a:pt x="56" y="71"/>
                    <a:pt x="58" y="70"/>
                  </a:cubicBezTo>
                  <a:cubicBezTo>
                    <a:pt x="100" y="60"/>
                    <a:pt x="106" y="14"/>
                    <a:pt x="68" y="4"/>
                  </a:cubicBezTo>
                  <a:cubicBezTo>
                    <a:pt x="60" y="2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0" name="Google Shape;3020;p29"/>
            <p:cNvSpPr/>
            <p:nvPr/>
          </p:nvSpPr>
          <p:spPr>
            <a:xfrm>
              <a:off x="5920375" y="1293425"/>
              <a:ext cx="7975" cy="4225"/>
            </a:xfrm>
            <a:custGeom>
              <a:avLst/>
              <a:gdLst/>
              <a:ahLst/>
              <a:cxnLst/>
              <a:rect l="l" t="t" r="r" b="b"/>
              <a:pathLst>
                <a:path w="319" h="169" extrusionOk="0">
                  <a:moveTo>
                    <a:pt x="0" y="0"/>
                  </a:moveTo>
                  <a:lnTo>
                    <a:pt x="38" y="63"/>
                  </a:lnTo>
                  <a:cubicBezTo>
                    <a:pt x="58" y="97"/>
                    <a:pt x="64" y="112"/>
                    <a:pt x="57" y="112"/>
                  </a:cubicBezTo>
                  <a:cubicBezTo>
                    <a:pt x="54" y="112"/>
                    <a:pt x="49" y="109"/>
                    <a:pt x="42" y="104"/>
                  </a:cubicBezTo>
                  <a:cubicBezTo>
                    <a:pt x="30" y="95"/>
                    <a:pt x="22" y="91"/>
                    <a:pt x="18" y="91"/>
                  </a:cubicBezTo>
                  <a:cubicBezTo>
                    <a:pt x="13" y="91"/>
                    <a:pt x="13" y="99"/>
                    <a:pt x="18" y="114"/>
                  </a:cubicBezTo>
                  <a:cubicBezTo>
                    <a:pt x="23" y="132"/>
                    <a:pt x="38" y="143"/>
                    <a:pt x="53" y="143"/>
                  </a:cubicBezTo>
                  <a:cubicBezTo>
                    <a:pt x="55" y="143"/>
                    <a:pt x="57" y="143"/>
                    <a:pt x="59" y="142"/>
                  </a:cubicBezTo>
                  <a:cubicBezTo>
                    <a:pt x="63" y="142"/>
                    <a:pt x="69" y="141"/>
                    <a:pt x="76" y="141"/>
                  </a:cubicBezTo>
                  <a:cubicBezTo>
                    <a:pt x="96" y="141"/>
                    <a:pt x="128" y="144"/>
                    <a:pt x="156" y="149"/>
                  </a:cubicBezTo>
                  <a:cubicBezTo>
                    <a:pt x="171" y="151"/>
                    <a:pt x="183" y="152"/>
                    <a:pt x="193" y="152"/>
                  </a:cubicBezTo>
                  <a:cubicBezTo>
                    <a:pt x="214" y="152"/>
                    <a:pt x="223" y="147"/>
                    <a:pt x="226" y="135"/>
                  </a:cubicBezTo>
                  <a:cubicBezTo>
                    <a:pt x="227" y="129"/>
                    <a:pt x="229" y="127"/>
                    <a:pt x="231" y="127"/>
                  </a:cubicBezTo>
                  <a:cubicBezTo>
                    <a:pt x="235" y="127"/>
                    <a:pt x="239" y="132"/>
                    <a:pt x="242" y="142"/>
                  </a:cubicBezTo>
                  <a:cubicBezTo>
                    <a:pt x="250" y="161"/>
                    <a:pt x="265" y="169"/>
                    <a:pt x="279" y="169"/>
                  </a:cubicBezTo>
                  <a:cubicBezTo>
                    <a:pt x="300" y="169"/>
                    <a:pt x="319" y="152"/>
                    <a:pt x="309" y="125"/>
                  </a:cubicBezTo>
                  <a:cubicBezTo>
                    <a:pt x="302" y="98"/>
                    <a:pt x="277" y="87"/>
                    <a:pt x="232" y="87"/>
                  </a:cubicBezTo>
                  <a:cubicBezTo>
                    <a:pt x="197" y="87"/>
                    <a:pt x="132" y="69"/>
                    <a:pt x="8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1" name="Google Shape;3021;p29"/>
            <p:cNvSpPr/>
            <p:nvPr/>
          </p:nvSpPr>
          <p:spPr>
            <a:xfrm>
              <a:off x="5922550" y="1299550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15" y="1"/>
                  </a:moveTo>
                  <a:cubicBezTo>
                    <a:pt x="5" y="1"/>
                    <a:pt x="1" y="10"/>
                    <a:pt x="6" y="26"/>
                  </a:cubicBezTo>
                  <a:cubicBezTo>
                    <a:pt x="9" y="41"/>
                    <a:pt x="20" y="50"/>
                    <a:pt x="33" y="50"/>
                  </a:cubicBezTo>
                  <a:cubicBezTo>
                    <a:pt x="34" y="50"/>
                    <a:pt x="36" y="50"/>
                    <a:pt x="38" y="50"/>
                  </a:cubicBezTo>
                  <a:cubicBezTo>
                    <a:pt x="51" y="47"/>
                    <a:pt x="59" y="36"/>
                    <a:pt x="56" y="26"/>
                  </a:cubicBezTo>
                  <a:cubicBezTo>
                    <a:pt x="51" y="15"/>
                    <a:pt x="38" y="5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2" name="Google Shape;3022;p29"/>
            <p:cNvSpPr/>
            <p:nvPr/>
          </p:nvSpPr>
          <p:spPr>
            <a:xfrm>
              <a:off x="5923750" y="1301375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16" y="1"/>
                  </a:moveTo>
                  <a:cubicBezTo>
                    <a:pt x="3" y="1"/>
                    <a:pt x="1" y="14"/>
                    <a:pt x="8" y="36"/>
                  </a:cubicBezTo>
                  <a:cubicBezTo>
                    <a:pt x="14" y="55"/>
                    <a:pt x="26" y="71"/>
                    <a:pt x="38" y="71"/>
                  </a:cubicBezTo>
                  <a:cubicBezTo>
                    <a:pt x="39" y="71"/>
                    <a:pt x="41" y="71"/>
                    <a:pt x="42" y="71"/>
                  </a:cubicBezTo>
                  <a:cubicBezTo>
                    <a:pt x="52" y="67"/>
                    <a:pt x="59" y="50"/>
                    <a:pt x="56" y="36"/>
                  </a:cubicBezTo>
                  <a:cubicBezTo>
                    <a:pt x="49" y="22"/>
                    <a:pt x="35" y="4"/>
                    <a:pt x="21" y="1"/>
                  </a:cubicBez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3" name="Google Shape;3023;p29"/>
            <p:cNvSpPr/>
            <p:nvPr/>
          </p:nvSpPr>
          <p:spPr>
            <a:xfrm>
              <a:off x="5925700" y="1300725"/>
              <a:ext cx="1175" cy="2025"/>
            </a:xfrm>
            <a:custGeom>
              <a:avLst/>
              <a:gdLst/>
              <a:ahLst/>
              <a:cxnLst/>
              <a:rect l="l" t="t" r="r" b="b"/>
              <a:pathLst>
                <a:path w="47" h="81" extrusionOk="0">
                  <a:moveTo>
                    <a:pt x="25" y="1"/>
                  </a:moveTo>
                  <a:cubicBezTo>
                    <a:pt x="21" y="1"/>
                    <a:pt x="17" y="8"/>
                    <a:pt x="13" y="20"/>
                  </a:cubicBezTo>
                  <a:cubicBezTo>
                    <a:pt x="0" y="60"/>
                    <a:pt x="1" y="81"/>
                    <a:pt x="20" y="81"/>
                  </a:cubicBezTo>
                  <a:cubicBezTo>
                    <a:pt x="23" y="81"/>
                    <a:pt x="26" y="80"/>
                    <a:pt x="29" y="79"/>
                  </a:cubicBezTo>
                  <a:cubicBezTo>
                    <a:pt x="44" y="76"/>
                    <a:pt x="47" y="55"/>
                    <a:pt x="40" y="30"/>
                  </a:cubicBezTo>
                  <a:cubicBezTo>
                    <a:pt x="34" y="10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4" name="Google Shape;3024;p29"/>
            <p:cNvSpPr/>
            <p:nvPr/>
          </p:nvSpPr>
          <p:spPr>
            <a:xfrm>
              <a:off x="5929400" y="1296275"/>
              <a:ext cx="800" cy="1250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7"/>
                    <a:pt x="16" y="49"/>
                    <a:pt x="21" y="49"/>
                  </a:cubicBezTo>
                  <a:cubicBezTo>
                    <a:pt x="22" y="49"/>
                    <a:pt x="23" y="48"/>
                    <a:pt x="24" y="46"/>
                  </a:cubicBezTo>
                  <a:cubicBezTo>
                    <a:pt x="31" y="35"/>
                    <a:pt x="24" y="21"/>
                    <a:pt x="14" y="8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5" name="Google Shape;3025;p29"/>
            <p:cNvSpPr/>
            <p:nvPr/>
          </p:nvSpPr>
          <p:spPr>
            <a:xfrm>
              <a:off x="5932250" y="1295375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1"/>
                  </a:moveTo>
                  <a:cubicBezTo>
                    <a:pt x="27" y="1"/>
                    <a:pt x="22" y="2"/>
                    <a:pt x="17" y="5"/>
                  </a:cubicBezTo>
                  <a:cubicBezTo>
                    <a:pt x="7" y="15"/>
                    <a:pt x="1" y="29"/>
                    <a:pt x="4" y="33"/>
                  </a:cubicBezTo>
                  <a:cubicBezTo>
                    <a:pt x="4" y="37"/>
                    <a:pt x="7" y="39"/>
                    <a:pt x="13" y="39"/>
                  </a:cubicBezTo>
                  <a:cubicBezTo>
                    <a:pt x="17" y="39"/>
                    <a:pt x="22" y="38"/>
                    <a:pt x="28" y="36"/>
                  </a:cubicBezTo>
                  <a:cubicBezTo>
                    <a:pt x="38" y="33"/>
                    <a:pt x="46" y="20"/>
                    <a:pt x="42" y="9"/>
                  </a:cubicBezTo>
                  <a:cubicBezTo>
                    <a:pt x="40" y="3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6" name="Google Shape;3026;p29"/>
            <p:cNvSpPr/>
            <p:nvPr/>
          </p:nvSpPr>
          <p:spPr>
            <a:xfrm>
              <a:off x="5933025" y="1290150"/>
              <a:ext cx="2525" cy="1575"/>
            </a:xfrm>
            <a:custGeom>
              <a:avLst/>
              <a:gdLst/>
              <a:ahLst/>
              <a:cxnLst/>
              <a:rect l="l" t="t" r="r" b="b"/>
              <a:pathLst>
                <a:path w="101" h="63" extrusionOk="0">
                  <a:moveTo>
                    <a:pt x="50" y="1"/>
                  </a:moveTo>
                  <a:cubicBezTo>
                    <a:pt x="45" y="1"/>
                    <a:pt x="40" y="1"/>
                    <a:pt x="35" y="3"/>
                  </a:cubicBezTo>
                  <a:cubicBezTo>
                    <a:pt x="15" y="6"/>
                    <a:pt x="0" y="27"/>
                    <a:pt x="4" y="44"/>
                  </a:cubicBezTo>
                  <a:cubicBezTo>
                    <a:pt x="8" y="55"/>
                    <a:pt x="17" y="62"/>
                    <a:pt x="26" y="62"/>
                  </a:cubicBezTo>
                  <a:cubicBezTo>
                    <a:pt x="31" y="62"/>
                    <a:pt x="37" y="60"/>
                    <a:pt x="42" y="54"/>
                  </a:cubicBezTo>
                  <a:cubicBezTo>
                    <a:pt x="50" y="50"/>
                    <a:pt x="59" y="47"/>
                    <a:pt x="67" y="47"/>
                  </a:cubicBezTo>
                  <a:cubicBezTo>
                    <a:pt x="76" y="47"/>
                    <a:pt x="85" y="51"/>
                    <a:pt x="90" y="58"/>
                  </a:cubicBezTo>
                  <a:cubicBezTo>
                    <a:pt x="93" y="61"/>
                    <a:pt x="95" y="62"/>
                    <a:pt x="97" y="62"/>
                  </a:cubicBezTo>
                  <a:cubicBezTo>
                    <a:pt x="100" y="62"/>
                    <a:pt x="98" y="51"/>
                    <a:pt x="90" y="34"/>
                  </a:cubicBezTo>
                  <a:cubicBezTo>
                    <a:pt x="82" y="12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7" name="Google Shape;3027;p29"/>
            <p:cNvSpPr/>
            <p:nvPr/>
          </p:nvSpPr>
          <p:spPr>
            <a:xfrm>
              <a:off x="5937025" y="1282025"/>
              <a:ext cx="3300" cy="2450"/>
            </a:xfrm>
            <a:custGeom>
              <a:avLst/>
              <a:gdLst/>
              <a:ahLst/>
              <a:cxnLst/>
              <a:rect l="l" t="t" r="r" b="b"/>
              <a:pathLst>
                <a:path w="132" h="98" extrusionOk="0">
                  <a:moveTo>
                    <a:pt x="48" y="1"/>
                  </a:moveTo>
                  <a:cubicBezTo>
                    <a:pt x="31" y="1"/>
                    <a:pt x="23" y="10"/>
                    <a:pt x="14" y="33"/>
                  </a:cubicBezTo>
                  <a:cubicBezTo>
                    <a:pt x="4" y="57"/>
                    <a:pt x="0" y="81"/>
                    <a:pt x="4" y="91"/>
                  </a:cubicBezTo>
                  <a:cubicBezTo>
                    <a:pt x="5" y="96"/>
                    <a:pt x="6" y="98"/>
                    <a:pt x="8" y="98"/>
                  </a:cubicBezTo>
                  <a:cubicBezTo>
                    <a:pt x="10" y="98"/>
                    <a:pt x="12" y="93"/>
                    <a:pt x="14" y="85"/>
                  </a:cubicBezTo>
                  <a:cubicBezTo>
                    <a:pt x="14" y="71"/>
                    <a:pt x="42" y="50"/>
                    <a:pt x="76" y="43"/>
                  </a:cubicBezTo>
                  <a:cubicBezTo>
                    <a:pt x="128" y="29"/>
                    <a:pt x="132" y="26"/>
                    <a:pt x="84" y="8"/>
                  </a:cubicBezTo>
                  <a:cubicBezTo>
                    <a:pt x="68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8" name="Google Shape;3028;p29"/>
            <p:cNvSpPr/>
            <p:nvPr/>
          </p:nvSpPr>
          <p:spPr>
            <a:xfrm>
              <a:off x="5935625" y="1277875"/>
              <a:ext cx="1125" cy="1100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1" y="4"/>
                    <a:pt x="0" y="15"/>
                    <a:pt x="4" y="25"/>
                  </a:cubicBezTo>
                  <a:cubicBezTo>
                    <a:pt x="7" y="37"/>
                    <a:pt x="12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8" y="43"/>
                    <a:pt x="35" y="33"/>
                    <a:pt x="39" y="18"/>
                  </a:cubicBezTo>
                  <a:cubicBezTo>
                    <a:pt x="44" y="7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9" name="Google Shape;3029;p29"/>
            <p:cNvSpPr/>
            <p:nvPr/>
          </p:nvSpPr>
          <p:spPr>
            <a:xfrm>
              <a:off x="5954075" y="127875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1"/>
                    <a:pt x="2" y="10"/>
                    <a:pt x="9" y="32"/>
                  </a:cubicBezTo>
                  <a:cubicBezTo>
                    <a:pt x="15" y="54"/>
                    <a:pt x="27" y="70"/>
                    <a:pt x="40" y="70"/>
                  </a:cubicBezTo>
                  <a:cubicBezTo>
                    <a:pt x="41" y="70"/>
                    <a:pt x="42" y="70"/>
                    <a:pt x="43" y="70"/>
                  </a:cubicBezTo>
                  <a:cubicBezTo>
                    <a:pt x="71" y="63"/>
                    <a:pt x="64" y="43"/>
                    <a:pt x="26" y="11"/>
                  </a:cubicBezTo>
                  <a:cubicBezTo>
                    <a:pt x="17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0" name="Google Shape;3030;p29"/>
            <p:cNvSpPr/>
            <p:nvPr/>
          </p:nvSpPr>
          <p:spPr>
            <a:xfrm>
              <a:off x="5911175" y="1140825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83" y="0"/>
                  </a:moveTo>
                  <a:cubicBezTo>
                    <a:pt x="75" y="0"/>
                    <a:pt x="59" y="3"/>
                    <a:pt x="42" y="8"/>
                  </a:cubicBezTo>
                  <a:cubicBezTo>
                    <a:pt x="18" y="19"/>
                    <a:pt x="0" y="36"/>
                    <a:pt x="7" y="50"/>
                  </a:cubicBezTo>
                  <a:cubicBezTo>
                    <a:pt x="9" y="59"/>
                    <a:pt x="12" y="64"/>
                    <a:pt x="18" y="64"/>
                  </a:cubicBezTo>
                  <a:cubicBezTo>
                    <a:pt x="26" y="64"/>
                    <a:pt x="37" y="57"/>
                    <a:pt x="53" y="43"/>
                  </a:cubicBezTo>
                  <a:cubicBezTo>
                    <a:pt x="73" y="26"/>
                    <a:pt x="90" y="8"/>
                    <a:pt x="87" y="2"/>
                  </a:cubicBezTo>
                  <a:cubicBezTo>
                    <a:pt x="87" y="1"/>
                    <a:pt x="85" y="0"/>
                    <a:pt x="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1" name="Google Shape;3031;p29"/>
            <p:cNvSpPr/>
            <p:nvPr/>
          </p:nvSpPr>
          <p:spPr>
            <a:xfrm>
              <a:off x="5907100" y="1124775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14" y="1"/>
                  </a:moveTo>
                  <a:cubicBezTo>
                    <a:pt x="5" y="1"/>
                    <a:pt x="0" y="7"/>
                    <a:pt x="3" y="16"/>
                  </a:cubicBezTo>
                  <a:cubicBezTo>
                    <a:pt x="7" y="24"/>
                    <a:pt x="16" y="30"/>
                    <a:pt x="26" y="30"/>
                  </a:cubicBezTo>
                  <a:cubicBezTo>
                    <a:pt x="28" y="30"/>
                    <a:pt x="30" y="30"/>
                    <a:pt x="32" y="29"/>
                  </a:cubicBezTo>
                  <a:cubicBezTo>
                    <a:pt x="45" y="26"/>
                    <a:pt x="52" y="19"/>
                    <a:pt x="52" y="16"/>
                  </a:cubicBezTo>
                  <a:cubicBezTo>
                    <a:pt x="49" y="12"/>
                    <a:pt x="38" y="5"/>
                    <a:pt x="21" y="2"/>
                  </a:cubicBezTo>
                  <a:cubicBezTo>
                    <a:pt x="18" y="1"/>
                    <a:pt x="16" y="1"/>
                    <a:pt x="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2" name="Google Shape;3032;p29"/>
            <p:cNvSpPr/>
            <p:nvPr/>
          </p:nvSpPr>
          <p:spPr>
            <a:xfrm>
              <a:off x="5916900" y="1155375"/>
              <a:ext cx="1750" cy="1025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55" y="1"/>
                  </a:moveTo>
                  <a:cubicBezTo>
                    <a:pt x="49" y="1"/>
                    <a:pt x="40" y="2"/>
                    <a:pt x="32" y="6"/>
                  </a:cubicBezTo>
                  <a:cubicBezTo>
                    <a:pt x="11" y="9"/>
                    <a:pt x="0" y="20"/>
                    <a:pt x="3" y="33"/>
                  </a:cubicBezTo>
                  <a:cubicBezTo>
                    <a:pt x="5" y="38"/>
                    <a:pt x="9" y="41"/>
                    <a:pt x="14" y="41"/>
                  </a:cubicBezTo>
                  <a:cubicBezTo>
                    <a:pt x="21" y="41"/>
                    <a:pt x="29" y="37"/>
                    <a:pt x="38" y="30"/>
                  </a:cubicBezTo>
                  <a:cubicBezTo>
                    <a:pt x="56" y="20"/>
                    <a:pt x="69" y="9"/>
                    <a:pt x="66" y="6"/>
                  </a:cubicBezTo>
                  <a:cubicBezTo>
                    <a:pt x="66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3" name="Google Shape;3033;p29"/>
            <p:cNvSpPr/>
            <p:nvPr/>
          </p:nvSpPr>
          <p:spPr>
            <a:xfrm>
              <a:off x="5957050" y="1276775"/>
              <a:ext cx="8925" cy="3325"/>
            </a:xfrm>
            <a:custGeom>
              <a:avLst/>
              <a:gdLst/>
              <a:ahLst/>
              <a:cxnLst/>
              <a:rect l="l" t="t" r="r" b="b"/>
              <a:pathLst>
                <a:path w="357" h="133" extrusionOk="0">
                  <a:moveTo>
                    <a:pt x="142" y="1"/>
                  </a:moveTo>
                  <a:cubicBezTo>
                    <a:pt x="115" y="1"/>
                    <a:pt x="85" y="46"/>
                    <a:pt x="94" y="83"/>
                  </a:cubicBezTo>
                  <a:cubicBezTo>
                    <a:pt x="99" y="97"/>
                    <a:pt x="101" y="104"/>
                    <a:pt x="97" y="104"/>
                  </a:cubicBezTo>
                  <a:cubicBezTo>
                    <a:pt x="94" y="104"/>
                    <a:pt x="85" y="98"/>
                    <a:pt x="70" y="87"/>
                  </a:cubicBezTo>
                  <a:cubicBezTo>
                    <a:pt x="55" y="71"/>
                    <a:pt x="35" y="62"/>
                    <a:pt x="23" y="62"/>
                  </a:cubicBezTo>
                  <a:cubicBezTo>
                    <a:pt x="21" y="62"/>
                    <a:pt x="19" y="62"/>
                    <a:pt x="18" y="62"/>
                  </a:cubicBezTo>
                  <a:cubicBezTo>
                    <a:pt x="4" y="66"/>
                    <a:pt x="0" y="83"/>
                    <a:pt x="4" y="97"/>
                  </a:cubicBezTo>
                  <a:cubicBezTo>
                    <a:pt x="10" y="119"/>
                    <a:pt x="83" y="133"/>
                    <a:pt x="154" y="133"/>
                  </a:cubicBezTo>
                  <a:cubicBezTo>
                    <a:pt x="194" y="133"/>
                    <a:pt x="234" y="128"/>
                    <a:pt x="261" y="118"/>
                  </a:cubicBezTo>
                  <a:cubicBezTo>
                    <a:pt x="276" y="113"/>
                    <a:pt x="292" y="110"/>
                    <a:pt x="304" y="110"/>
                  </a:cubicBezTo>
                  <a:cubicBezTo>
                    <a:pt x="316" y="110"/>
                    <a:pt x="325" y="113"/>
                    <a:pt x="327" y="118"/>
                  </a:cubicBezTo>
                  <a:cubicBezTo>
                    <a:pt x="329" y="127"/>
                    <a:pt x="331" y="132"/>
                    <a:pt x="335" y="132"/>
                  </a:cubicBezTo>
                  <a:cubicBezTo>
                    <a:pt x="336" y="132"/>
                    <a:pt x="338" y="130"/>
                    <a:pt x="341" y="128"/>
                  </a:cubicBezTo>
                  <a:cubicBezTo>
                    <a:pt x="357" y="102"/>
                    <a:pt x="261" y="13"/>
                    <a:pt x="222" y="13"/>
                  </a:cubicBezTo>
                  <a:cubicBezTo>
                    <a:pt x="220" y="13"/>
                    <a:pt x="218" y="14"/>
                    <a:pt x="216" y="14"/>
                  </a:cubicBezTo>
                  <a:cubicBezTo>
                    <a:pt x="210" y="15"/>
                    <a:pt x="204" y="15"/>
                    <a:pt x="198" y="15"/>
                  </a:cubicBezTo>
                  <a:cubicBezTo>
                    <a:pt x="181" y="15"/>
                    <a:pt x="164" y="12"/>
                    <a:pt x="157" y="7"/>
                  </a:cubicBezTo>
                  <a:cubicBezTo>
                    <a:pt x="152" y="3"/>
                    <a:pt x="147" y="1"/>
                    <a:pt x="1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4" name="Google Shape;3034;p29"/>
            <p:cNvSpPr/>
            <p:nvPr/>
          </p:nvSpPr>
          <p:spPr>
            <a:xfrm>
              <a:off x="5912075" y="1130850"/>
              <a:ext cx="1475" cy="1075"/>
            </a:xfrm>
            <a:custGeom>
              <a:avLst/>
              <a:gdLst/>
              <a:ahLst/>
              <a:cxnLst/>
              <a:rect l="l" t="t" r="r" b="b"/>
              <a:pathLst>
                <a:path w="59" h="43" extrusionOk="0">
                  <a:moveTo>
                    <a:pt x="6" y="0"/>
                  </a:moveTo>
                  <a:cubicBezTo>
                    <a:pt x="1" y="0"/>
                    <a:pt x="5" y="7"/>
                    <a:pt x="20" y="23"/>
                  </a:cubicBezTo>
                  <a:cubicBezTo>
                    <a:pt x="30" y="35"/>
                    <a:pt x="40" y="42"/>
                    <a:pt x="47" y="42"/>
                  </a:cubicBezTo>
                  <a:cubicBezTo>
                    <a:pt x="50" y="42"/>
                    <a:pt x="52" y="41"/>
                    <a:pt x="54" y="39"/>
                  </a:cubicBezTo>
                  <a:cubicBezTo>
                    <a:pt x="58" y="33"/>
                    <a:pt x="44" y="18"/>
                    <a:pt x="27" y="8"/>
                  </a:cubicBezTo>
                  <a:cubicBezTo>
                    <a:pt x="16" y="3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5" name="Google Shape;3035;p29"/>
            <p:cNvSpPr/>
            <p:nvPr/>
          </p:nvSpPr>
          <p:spPr>
            <a:xfrm>
              <a:off x="5969275" y="127890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8" y="1"/>
                  </a:moveTo>
                  <a:cubicBezTo>
                    <a:pt x="26" y="1"/>
                    <a:pt x="24" y="1"/>
                    <a:pt x="22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5"/>
                    <a:pt x="12" y="44"/>
                    <a:pt x="19" y="44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5" y="43"/>
                    <a:pt x="32" y="33"/>
                    <a:pt x="39" y="19"/>
                  </a:cubicBezTo>
                  <a:cubicBezTo>
                    <a:pt x="42" y="7"/>
                    <a:pt x="37" y="1"/>
                    <a:pt x="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6" name="Google Shape;3036;p29"/>
            <p:cNvSpPr/>
            <p:nvPr/>
          </p:nvSpPr>
          <p:spPr>
            <a:xfrm>
              <a:off x="5970800" y="1278525"/>
              <a:ext cx="1350" cy="1625"/>
            </a:xfrm>
            <a:custGeom>
              <a:avLst/>
              <a:gdLst/>
              <a:ahLst/>
              <a:cxnLst/>
              <a:rect l="l" t="t" r="r" b="b"/>
              <a:pathLst>
                <a:path w="54" h="65" extrusionOk="0">
                  <a:moveTo>
                    <a:pt x="35" y="0"/>
                  </a:moveTo>
                  <a:cubicBezTo>
                    <a:pt x="24" y="0"/>
                    <a:pt x="14" y="10"/>
                    <a:pt x="9" y="23"/>
                  </a:cubicBezTo>
                  <a:cubicBezTo>
                    <a:pt x="1" y="50"/>
                    <a:pt x="6" y="64"/>
                    <a:pt x="16" y="64"/>
                  </a:cubicBezTo>
                  <a:cubicBezTo>
                    <a:pt x="24" y="64"/>
                    <a:pt x="34" y="57"/>
                    <a:pt x="44" y="41"/>
                  </a:cubicBezTo>
                  <a:cubicBezTo>
                    <a:pt x="54" y="23"/>
                    <a:pt x="54" y="7"/>
                    <a:pt x="44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7" name="Google Shape;3037;p29"/>
            <p:cNvSpPr/>
            <p:nvPr/>
          </p:nvSpPr>
          <p:spPr>
            <a:xfrm>
              <a:off x="5976525" y="1267250"/>
              <a:ext cx="3700" cy="4350"/>
            </a:xfrm>
            <a:custGeom>
              <a:avLst/>
              <a:gdLst/>
              <a:ahLst/>
              <a:cxnLst/>
              <a:rect l="l" t="t" r="r" b="b"/>
              <a:pathLst>
                <a:path w="148" h="174" extrusionOk="0">
                  <a:moveTo>
                    <a:pt x="103" y="1"/>
                  </a:moveTo>
                  <a:cubicBezTo>
                    <a:pt x="101" y="1"/>
                    <a:pt x="100" y="3"/>
                    <a:pt x="99" y="6"/>
                  </a:cubicBezTo>
                  <a:cubicBezTo>
                    <a:pt x="99" y="20"/>
                    <a:pt x="86" y="37"/>
                    <a:pt x="71" y="41"/>
                  </a:cubicBezTo>
                  <a:cubicBezTo>
                    <a:pt x="54" y="45"/>
                    <a:pt x="33" y="62"/>
                    <a:pt x="23" y="79"/>
                  </a:cubicBezTo>
                  <a:cubicBezTo>
                    <a:pt x="0" y="112"/>
                    <a:pt x="18" y="173"/>
                    <a:pt x="46" y="173"/>
                  </a:cubicBezTo>
                  <a:cubicBezTo>
                    <a:pt x="48" y="173"/>
                    <a:pt x="49" y="173"/>
                    <a:pt x="51" y="173"/>
                  </a:cubicBezTo>
                  <a:cubicBezTo>
                    <a:pt x="116" y="155"/>
                    <a:pt x="148" y="104"/>
                    <a:pt x="127" y="41"/>
                  </a:cubicBezTo>
                  <a:cubicBezTo>
                    <a:pt x="117" y="15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8" name="Google Shape;3038;p29"/>
            <p:cNvSpPr/>
            <p:nvPr/>
          </p:nvSpPr>
          <p:spPr>
            <a:xfrm>
              <a:off x="5982100" y="1268675"/>
              <a:ext cx="2200" cy="1150"/>
            </a:xfrm>
            <a:custGeom>
              <a:avLst/>
              <a:gdLst/>
              <a:ahLst/>
              <a:cxnLst/>
              <a:rect l="l" t="t" r="r" b="b"/>
              <a:pathLst>
                <a:path w="88" h="46" extrusionOk="0">
                  <a:moveTo>
                    <a:pt x="32" y="0"/>
                  </a:moveTo>
                  <a:cubicBezTo>
                    <a:pt x="31" y="0"/>
                    <a:pt x="30" y="1"/>
                    <a:pt x="29" y="1"/>
                  </a:cubicBezTo>
                  <a:cubicBezTo>
                    <a:pt x="1" y="8"/>
                    <a:pt x="8" y="18"/>
                    <a:pt x="53" y="36"/>
                  </a:cubicBezTo>
                  <a:cubicBezTo>
                    <a:pt x="68" y="42"/>
                    <a:pt x="78" y="45"/>
                    <a:pt x="82" y="45"/>
                  </a:cubicBezTo>
                  <a:cubicBezTo>
                    <a:pt x="87" y="45"/>
                    <a:pt x="84" y="40"/>
                    <a:pt x="74" y="26"/>
                  </a:cubicBezTo>
                  <a:cubicBezTo>
                    <a:pt x="61" y="1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9" name="Google Shape;3039;p29"/>
            <p:cNvSpPr/>
            <p:nvPr/>
          </p:nvSpPr>
          <p:spPr>
            <a:xfrm>
              <a:off x="5947075" y="1143000"/>
              <a:ext cx="2050" cy="1800"/>
            </a:xfrm>
            <a:custGeom>
              <a:avLst/>
              <a:gdLst/>
              <a:ahLst/>
              <a:cxnLst/>
              <a:rect l="l" t="t" r="r" b="b"/>
              <a:pathLst>
                <a:path w="82" h="72" extrusionOk="0">
                  <a:moveTo>
                    <a:pt x="31" y="1"/>
                  </a:moveTo>
                  <a:cubicBezTo>
                    <a:pt x="29" y="1"/>
                    <a:pt x="27" y="1"/>
                    <a:pt x="25" y="1"/>
                  </a:cubicBezTo>
                  <a:cubicBezTo>
                    <a:pt x="4" y="8"/>
                    <a:pt x="0" y="22"/>
                    <a:pt x="18" y="46"/>
                  </a:cubicBezTo>
                  <a:cubicBezTo>
                    <a:pt x="28" y="61"/>
                    <a:pt x="40" y="71"/>
                    <a:pt x="48" y="71"/>
                  </a:cubicBezTo>
                  <a:cubicBezTo>
                    <a:pt x="51" y="71"/>
                    <a:pt x="54" y="70"/>
                    <a:pt x="56" y="67"/>
                  </a:cubicBezTo>
                  <a:cubicBezTo>
                    <a:pt x="82" y="44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0" name="Google Shape;3040;p29"/>
            <p:cNvSpPr/>
            <p:nvPr/>
          </p:nvSpPr>
          <p:spPr>
            <a:xfrm>
              <a:off x="5996000" y="1269450"/>
              <a:ext cx="1225" cy="1425"/>
            </a:xfrm>
            <a:custGeom>
              <a:avLst/>
              <a:gdLst/>
              <a:ahLst/>
              <a:cxnLst/>
              <a:rect l="l" t="t" r="r" b="b"/>
              <a:pathLst>
                <a:path w="49" h="57" extrusionOk="0">
                  <a:moveTo>
                    <a:pt x="23" y="1"/>
                  </a:moveTo>
                  <a:cubicBezTo>
                    <a:pt x="21" y="1"/>
                    <a:pt x="19" y="1"/>
                    <a:pt x="18" y="2"/>
                  </a:cubicBezTo>
                  <a:cubicBezTo>
                    <a:pt x="3" y="5"/>
                    <a:pt x="0" y="22"/>
                    <a:pt x="3" y="40"/>
                  </a:cubicBezTo>
                  <a:cubicBezTo>
                    <a:pt x="8" y="51"/>
                    <a:pt x="14" y="56"/>
                    <a:pt x="20" y="56"/>
                  </a:cubicBezTo>
                  <a:cubicBezTo>
                    <a:pt x="24" y="56"/>
                    <a:pt x="28" y="54"/>
                    <a:pt x="32" y="50"/>
                  </a:cubicBezTo>
                  <a:cubicBezTo>
                    <a:pt x="42" y="40"/>
                    <a:pt x="48" y="26"/>
                    <a:pt x="45" y="16"/>
                  </a:cubicBezTo>
                  <a:cubicBezTo>
                    <a:pt x="42" y="7"/>
                    <a:pt x="32" y="1"/>
                    <a:pt x="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1" name="Google Shape;3041;p29"/>
            <p:cNvSpPr/>
            <p:nvPr/>
          </p:nvSpPr>
          <p:spPr>
            <a:xfrm>
              <a:off x="6002075" y="1267900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6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10" y="4"/>
                    <a:pt x="0" y="19"/>
                    <a:pt x="4" y="29"/>
                  </a:cubicBezTo>
                  <a:cubicBezTo>
                    <a:pt x="7" y="39"/>
                    <a:pt x="14" y="46"/>
                    <a:pt x="21" y="46"/>
                  </a:cubicBezTo>
                  <a:cubicBezTo>
                    <a:pt x="28" y="43"/>
                    <a:pt x="34" y="32"/>
                    <a:pt x="39" y="19"/>
                  </a:cubicBezTo>
                  <a:cubicBezTo>
                    <a:pt x="41" y="9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2" name="Google Shape;3042;p29"/>
            <p:cNvSpPr/>
            <p:nvPr/>
          </p:nvSpPr>
          <p:spPr>
            <a:xfrm>
              <a:off x="6013775" y="1268575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7" y="0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3" name="Google Shape;3043;p29"/>
            <p:cNvSpPr/>
            <p:nvPr/>
          </p:nvSpPr>
          <p:spPr>
            <a:xfrm>
              <a:off x="6010050" y="1253325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8" y="0"/>
                  </a:moveTo>
                  <a:cubicBezTo>
                    <a:pt x="8" y="0"/>
                    <a:pt x="1" y="6"/>
                    <a:pt x="3" y="15"/>
                  </a:cubicBezTo>
                  <a:cubicBezTo>
                    <a:pt x="6" y="26"/>
                    <a:pt x="16" y="33"/>
                    <a:pt x="27" y="33"/>
                  </a:cubicBezTo>
                  <a:cubicBezTo>
                    <a:pt x="30" y="33"/>
                    <a:pt x="32" y="33"/>
                    <a:pt x="35" y="32"/>
                  </a:cubicBezTo>
                  <a:cubicBezTo>
                    <a:pt x="45" y="29"/>
                    <a:pt x="56" y="22"/>
                    <a:pt x="53" y="19"/>
                  </a:cubicBezTo>
                  <a:cubicBezTo>
                    <a:pt x="53" y="11"/>
                    <a:pt x="38" y="5"/>
                    <a:pt x="24" y="1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4" name="Google Shape;3044;p29"/>
            <p:cNvSpPr/>
            <p:nvPr/>
          </p:nvSpPr>
          <p:spPr>
            <a:xfrm>
              <a:off x="6011175" y="1249600"/>
              <a:ext cx="2150" cy="1125"/>
            </a:xfrm>
            <a:custGeom>
              <a:avLst/>
              <a:gdLst/>
              <a:ahLst/>
              <a:cxnLst/>
              <a:rect l="l" t="t" r="r" b="b"/>
              <a:pathLst>
                <a:path w="86" h="45" extrusionOk="0">
                  <a:moveTo>
                    <a:pt x="32" y="1"/>
                  </a:moveTo>
                  <a:cubicBezTo>
                    <a:pt x="31" y="1"/>
                    <a:pt x="29" y="1"/>
                    <a:pt x="28" y="1"/>
                  </a:cubicBezTo>
                  <a:cubicBezTo>
                    <a:pt x="0" y="8"/>
                    <a:pt x="8" y="19"/>
                    <a:pt x="53" y="35"/>
                  </a:cubicBezTo>
                  <a:cubicBezTo>
                    <a:pt x="67" y="41"/>
                    <a:pt x="77" y="45"/>
                    <a:pt x="80" y="45"/>
                  </a:cubicBezTo>
                  <a:cubicBezTo>
                    <a:pt x="86" y="45"/>
                    <a:pt x="82" y="39"/>
                    <a:pt x="70" y="25"/>
                  </a:cubicBezTo>
                  <a:cubicBezTo>
                    <a:pt x="60" y="13"/>
                    <a:pt x="43" y="1"/>
                    <a:pt x="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5" name="Google Shape;3045;p29"/>
            <p:cNvSpPr/>
            <p:nvPr/>
          </p:nvSpPr>
          <p:spPr>
            <a:xfrm>
              <a:off x="6004825" y="1225875"/>
              <a:ext cx="2650" cy="1325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98" y="0"/>
                  </a:moveTo>
                  <a:cubicBezTo>
                    <a:pt x="93" y="0"/>
                    <a:pt x="83" y="2"/>
                    <a:pt x="67" y="6"/>
                  </a:cubicBezTo>
                  <a:cubicBezTo>
                    <a:pt x="43" y="10"/>
                    <a:pt x="15" y="23"/>
                    <a:pt x="8" y="34"/>
                  </a:cubicBezTo>
                  <a:cubicBezTo>
                    <a:pt x="0" y="47"/>
                    <a:pt x="2" y="53"/>
                    <a:pt x="10" y="53"/>
                  </a:cubicBezTo>
                  <a:cubicBezTo>
                    <a:pt x="20" y="53"/>
                    <a:pt x="40" y="44"/>
                    <a:pt x="67" y="27"/>
                  </a:cubicBezTo>
                  <a:cubicBezTo>
                    <a:pt x="9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6" name="Google Shape;3046;p29"/>
            <p:cNvSpPr/>
            <p:nvPr/>
          </p:nvSpPr>
          <p:spPr>
            <a:xfrm>
              <a:off x="6010300" y="1241725"/>
              <a:ext cx="3075" cy="1250"/>
            </a:xfrm>
            <a:custGeom>
              <a:avLst/>
              <a:gdLst/>
              <a:ahLst/>
              <a:cxnLst/>
              <a:rect l="l" t="t" r="r" b="b"/>
              <a:pathLst>
                <a:path w="123" h="50" extrusionOk="0">
                  <a:moveTo>
                    <a:pt x="70" y="1"/>
                  </a:moveTo>
                  <a:cubicBezTo>
                    <a:pt x="56" y="1"/>
                    <a:pt x="42" y="5"/>
                    <a:pt x="28" y="14"/>
                  </a:cubicBezTo>
                  <a:cubicBezTo>
                    <a:pt x="11" y="25"/>
                    <a:pt x="1" y="38"/>
                    <a:pt x="1" y="46"/>
                  </a:cubicBezTo>
                  <a:cubicBezTo>
                    <a:pt x="2" y="48"/>
                    <a:pt x="5" y="49"/>
                    <a:pt x="8" y="49"/>
                  </a:cubicBezTo>
                  <a:cubicBezTo>
                    <a:pt x="14" y="49"/>
                    <a:pt x="24" y="45"/>
                    <a:pt x="35" y="38"/>
                  </a:cubicBezTo>
                  <a:cubicBezTo>
                    <a:pt x="42" y="33"/>
                    <a:pt x="53" y="31"/>
                    <a:pt x="63" y="31"/>
                  </a:cubicBezTo>
                  <a:cubicBezTo>
                    <a:pt x="74" y="31"/>
                    <a:pt x="86" y="33"/>
                    <a:pt x="94" y="38"/>
                  </a:cubicBezTo>
                  <a:cubicBezTo>
                    <a:pt x="105" y="43"/>
                    <a:pt x="112" y="46"/>
                    <a:pt x="117" y="46"/>
                  </a:cubicBezTo>
                  <a:cubicBezTo>
                    <a:pt x="122" y="46"/>
                    <a:pt x="123" y="41"/>
                    <a:pt x="118" y="31"/>
                  </a:cubicBezTo>
                  <a:cubicBezTo>
                    <a:pt x="112" y="12"/>
                    <a:pt x="92" y="1"/>
                    <a:pt x="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7" name="Google Shape;3047;p29"/>
            <p:cNvSpPr/>
            <p:nvPr/>
          </p:nvSpPr>
          <p:spPr>
            <a:xfrm>
              <a:off x="6014500" y="1253850"/>
              <a:ext cx="1375" cy="750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17" y="0"/>
                  </a:moveTo>
                  <a:cubicBezTo>
                    <a:pt x="6" y="0"/>
                    <a:pt x="0" y="6"/>
                    <a:pt x="3" y="15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29" y="29"/>
                    <a:pt x="31" y="29"/>
                    <a:pt x="34" y="29"/>
                  </a:cubicBezTo>
                  <a:cubicBezTo>
                    <a:pt x="44" y="25"/>
                    <a:pt x="54" y="22"/>
                    <a:pt x="51" y="15"/>
                  </a:cubicBezTo>
                  <a:cubicBezTo>
                    <a:pt x="51" y="11"/>
                    <a:pt x="37" y="4"/>
                    <a:pt x="24" y="1"/>
                  </a:cubicBezTo>
                  <a:cubicBezTo>
                    <a:pt x="21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8" name="Google Shape;3048;p29"/>
            <p:cNvSpPr/>
            <p:nvPr/>
          </p:nvSpPr>
          <p:spPr>
            <a:xfrm>
              <a:off x="6013950" y="1241950"/>
              <a:ext cx="2275" cy="950"/>
            </a:xfrm>
            <a:custGeom>
              <a:avLst/>
              <a:gdLst/>
              <a:ahLst/>
              <a:cxnLst/>
              <a:rect l="l" t="t" r="r" b="b"/>
              <a:pathLst>
                <a:path w="91" h="38" extrusionOk="0">
                  <a:moveTo>
                    <a:pt x="42" y="0"/>
                  </a:moveTo>
                  <a:cubicBezTo>
                    <a:pt x="36" y="0"/>
                    <a:pt x="30" y="1"/>
                    <a:pt x="25" y="2"/>
                  </a:cubicBezTo>
                  <a:cubicBezTo>
                    <a:pt x="7" y="8"/>
                    <a:pt x="1" y="19"/>
                    <a:pt x="11" y="26"/>
                  </a:cubicBezTo>
                  <a:cubicBezTo>
                    <a:pt x="19" y="34"/>
                    <a:pt x="35" y="38"/>
                    <a:pt x="51" y="38"/>
                  </a:cubicBezTo>
                  <a:cubicBezTo>
                    <a:pt x="56" y="38"/>
                    <a:pt x="61" y="37"/>
                    <a:pt x="66" y="37"/>
                  </a:cubicBezTo>
                  <a:cubicBezTo>
                    <a:pt x="84" y="29"/>
                    <a:pt x="91" y="19"/>
                    <a:pt x="80" y="8"/>
                  </a:cubicBezTo>
                  <a:cubicBezTo>
                    <a:pt x="72" y="3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9" name="Google Shape;3049;p29"/>
            <p:cNvSpPr/>
            <p:nvPr/>
          </p:nvSpPr>
          <p:spPr>
            <a:xfrm>
              <a:off x="6008050" y="1219300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41" y="0"/>
                  </a:moveTo>
                  <a:cubicBezTo>
                    <a:pt x="24" y="0"/>
                    <a:pt x="9" y="4"/>
                    <a:pt x="4" y="13"/>
                  </a:cubicBezTo>
                  <a:cubicBezTo>
                    <a:pt x="0" y="19"/>
                    <a:pt x="8" y="30"/>
                    <a:pt x="21" y="30"/>
                  </a:cubicBezTo>
                  <a:cubicBezTo>
                    <a:pt x="35" y="30"/>
                    <a:pt x="45" y="40"/>
                    <a:pt x="42" y="51"/>
                  </a:cubicBezTo>
                  <a:cubicBezTo>
                    <a:pt x="36" y="63"/>
                    <a:pt x="40" y="69"/>
                    <a:pt x="49" y="69"/>
                  </a:cubicBezTo>
                  <a:cubicBezTo>
                    <a:pt x="51" y="69"/>
                    <a:pt x="54" y="69"/>
                    <a:pt x="56" y="68"/>
                  </a:cubicBezTo>
                  <a:cubicBezTo>
                    <a:pt x="66" y="65"/>
                    <a:pt x="94" y="65"/>
                    <a:pt x="115" y="65"/>
                  </a:cubicBezTo>
                  <a:cubicBezTo>
                    <a:pt x="118" y="65"/>
                    <a:pt x="121" y="66"/>
                    <a:pt x="123" y="66"/>
                  </a:cubicBezTo>
                  <a:cubicBezTo>
                    <a:pt x="142" y="66"/>
                    <a:pt x="149" y="55"/>
                    <a:pt x="146" y="40"/>
                  </a:cubicBezTo>
                  <a:cubicBezTo>
                    <a:pt x="139" y="19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0" name="Google Shape;3050;p29"/>
            <p:cNvSpPr/>
            <p:nvPr/>
          </p:nvSpPr>
          <p:spPr>
            <a:xfrm>
              <a:off x="6012700" y="1217575"/>
              <a:ext cx="750" cy="2450"/>
            </a:xfrm>
            <a:custGeom>
              <a:avLst/>
              <a:gdLst/>
              <a:ahLst/>
              <a:cxnLst/>
              <a:rect l="l" t="t" r="r" b="b"/>
              <a:pathLst>
                <a:path w="30" h="98" extrusionOk="0">
                  <a:moveTo>
                    <a:pt x="16" y="0"/>
                  </a:moveTo>
                  <a:cubicBezTo>
                    <a:pt x="12" y="0"/>
                    <a:pt x="9" y="9"/>
                    <a:pt x="5" y="26"/>
                  </a:cubicBezTo>
                  <a:cubicBezTo>
                    <a:pt x="0" y="69"/>
                    <a:pt x="4" y="97"/>
                    <a:pt x="11" y="97"/>
                  </a:cubicBezTo>
                  <a:cubicBezTo>
                    <a:pt x="14" y="97"/>
                    <a:pt x="18" y="91"/>
                    <a:pt x="22" y="78"/>
                  </a:cubicBezTo>
                  <a:cubicBezTo>
                    <a:pt x="30" y="57"/>
                    <a:pt x="30" y="30"/>
                    <a:pt x="22" y="12"/>
                  </a:cubicBezTo>
                  <a:cubicBezTo>
                    <a:pt x="20" y="4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1" name="Google Shape;3051;p29"/>
            <p:cNvSpPr/>
            <p:nvPr/>
          </p:nvSpPr>
          <p:spPr>
            <a:xfrm>
              <a:off x="6011325" y="1213075"/>
              <a:ext cx="1425" cy="1075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6" y="7"/>
                    <a:pt x="18" y="23"/>
                  </a:cubicBezTo>
                  <a:cubicBezTo>
                    <a:pt x="29" y="35"/>
                    <a:pt x="39" y="42"/>
                    <a:pt x="47" y="42"/>
                  </a:cubicBezTo>
                  <a:cubicBezTo>
                    <a:pt x="49" y="42"/>
                    <a:pt x="51" y="41"/>
                    <a:pt x="53" y="39"/>
                  </a:cubicBezTo>
                  <a:cubicBezTo>
                    <a:pt x="57" y="33"/>
                    <a:pt x="47" y="18"/>
                    <a:pt x="26" y="8"/>
                  </a:cubicBezTo>
                  <a:cubicBezTo>
                    <a:pt x="15" y="3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2" name="Google Shape;3052;p29"/>
            <p:cNvSpPr/>
            <p:nvPr/>
          </p:nvSpPr>
          <p:spPr>
            <a:xfrm>
              <a:off x="6013250" y="1209150"/>
              <a:ext cx="2300" cy="950"/>
            </a:xfrm>
            <a:custGeom>
              <a:avLst/>
              <a:gdLst/>
              <a:ahLst/>
              <a:cxnLst/>
              <a:rect l="l" t="t" r="r" b="b"/>
              <a:pathLst>
                <a:path w="92" h="38" extrusionOk="0">
                  <a:moveTo>
                    <a:pt x="41" y="1"/>
                  </a:moveTo>
                  <a:cubicBezTo>
                    <a:pt x="36" y="1"/>
                    <a:pt x="30" y="1"/>
                    <a:pt x="25" y="2"/>
                  </a:cubicBezTo>
                  <a:cubicBezTo>
                    <a:pt x="8" y="6"/>
                    <a:pt x="0" y="20"/>
                    <a:pt x="11" y="26"/>
                  </a:cubicBezTo>
                  <a:cubicBezTo>
                    <a:pt x="18" y="33"/>
                    <a:pt x="30" y="37"/>
                    <a:pt x="44" y="37"/>
                  </a:cubicBezTo>
                  <a:cubicBezTo>
                    <a:pt x="51" y="37"/>
                    <a:pt x="59" y="36"/>
                    <a:pt x="66" y="34"/>
                  </a:cubicBezTo>
                  <a:cubicBezTo>
                    <a:pt x="84" y="30"/>
                    <a:pt x="91" y="20"/>
                    <a:pt x="80" y="9"/>
                  </a:cubicBezTo>
                  <a:cubicBezTo>
                    <a:pt x="70" y="4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3" name="Google Shape;3053;p29"/>
            <p:cNvSpPr/>
            <p:nvPr/>
          </p:nvSpPr>
          <p:spPr>
            <a:xfrm>
              <a:off x="6007800" y="1188350"/>
              <a:ext cx="2725" cy="1075"/>
            </a:xfrm>
            <a:custGeom>
              <a:avLst/>
              <a:gdLst/>
              <a:ahLst/>
              <a:cxnLst/>
              <a:rect l="l" t="t" r="r" b="b"/>
              <a:pathLst>
                <a:path w="109" h="43" extrusionOk="0">
                  <a:moveTo>
                    <a:pt x="62" y="1"/>
                  </a:moveTo>
                  <a:cubicBezTo>
                    <a:pt x="51" y="1"/>
                    <a:pt x="38" y="4"/>
                    <a:pt x="28" y="12"/>
                  </a:cubicBezTo>
                  <a:cubicBezTo>
                    <a:pt x="0" y="29"/>
                    <a:pt x="4" y="33"/>
                    <a:pt x="42" y="40"/>
                  </a:cubicBezTo>
                  <a:cubicBezTo>
                    <a:pt x="51" y="42"/>
                    <a:pt x="60" y="43"/>
                    <a:pt x="68" y="43"/>
                  </a:cubicBezTo>
                  <a:cubicBezTo>
                    <a:pt x="98" y="43"/>
                    <a:pt x="108" y="28"/>
                    <a:pt x="84" y="5"/>
                  </a:cubicBezTo>
                  <a:cubicBezTo>
                    <a:pt x="78" y="2"/>
                    <a:pt x="70" y="1"/>
                    <a:pt x="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4" name="Google Shape;3054;p29"/>
            <p:cNvSpPr/>
            <p:nvPr/>
          </p:nvSpPr>
          <p:spPr>
            <a:xfrm>
              <a:off x="6014050" y="1204225"/>
              <a:ext cx="1225" cy="1400"/>
            </a:xfrm>
            <a:custGeom>
              <a:avLst/>
              <a:gdLst/>
              <a:ahLst/>
              <a:cxnLst/>
              <a:rect l="l" t="t" r="r" b="b"/>
              <a:pathLst>
                <a:path w="49" h="56" extrusionOk="0">
                  <a:moveTo>
                    <a:pt x="25" y="1"/>
                  </a:moveTo>
                  <a:cubicBezTo>
                    <a:pt x="23" y="1"/>
                    <a:pt x="20" y="1"/>
                    <a:pt x="18" y="2"/>
                  </a:cubicBezTo>
                  <a:cubicBezTo>
                    <a:pt x="3" y="5"/>
                    <a:pt x="0" y="23"/>
                    <a:pt x="3" y="39"/>
                  </a:cubicBezTo>
                  <a:cubicBezTo>
                    <a:pt x="8" y="50"/>
                    <a:pt x="13" y="56"/>
                    <a:pt x="20" y="56"/>
                  </a:cubicBezTo>
                  <a:cubicBezTo>
                    <a:pt x="23" y="56"/>
                    <a:pt x="27" y="54"/>
                    <a:pt x="31" y="50"/>
                  </a:cubicBezTo>
                  <a:cubicBezTo>
                    <a:pt x="42" y="39"/>
                    <a:pt x="48" y="26"/>
                    <a:pt x="45" y="15"/>
                  </a:cubicBezTo>
                  <a:cubicBezTo>
                    <a:pt x="42" y="7"/>
                    <a:pt x="35" y="1"/>
                    <a:pt x="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5" name="Google Shape;3055;p29"/>
            <p:cNvSpPr/>
            <p:nvPr/>
          </p:nvSpPr>
          <p:spPr>
            <a:xfrm>
              <a:off x="6014250" y="1199525"/>
              <a:ext cx="850" cy="2025"/>
            </a:xfrm>
            <a:custGeom>
              <a:avLst/>
              <a:gdLst/>
              <a:ahLst/>
              <a:cxnLst/>
              <a:rect l="l" t="t" r="r" b="b"/>
              <a:pathLst>
                <a:path w="34" h="81" extrusionOk="0">
                  <a:moveTo>
                    <a:pt x="16" y="1"/>
                  </a:moveTo>
                  <a:cubicBezTo>
                    <a:pt x="13" y="1"/>
                    <a:pt x="11" y="11"/>
                    <a:pt x="10" y="30"/>
                  </a:cubicBezTo>
                  <a:cubicBezTo>
                    <a:pt x="3" y="67"/>
                    <a:pt x="0" y="81"/>
                    <a:pt x="4" y="81"/>
                  </a:cubicBezTo>
                  <a:cubicBezTo>
                    <a:pt x="7" y="81"/>
                    <a:pt x="12" y="76"/>
                    <a:pt x="20" y="68"/>
                  </a:cubicBezTo>
                  <a:cubicBezTo>
                    <a:pt x="30" y="57"/>
                    <a:pt x="34" y="37"/>
                    <a:pt x="26" y="19"/>
                  </a:cubicBezTo>
                  <a:cubicBezTo>
                    <a:pt x="22" y="7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6" name="Google Shape;3056;p29"/>
            <p:cNvSpPr/>
            <p:nvPr/>
          </p:nvSpPr>
          <p:spPr>
            <a:xfrm>
              <a:off x="6012925" y="1192375"/>
              <a:ext cx="3225" cy="3225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5" y="0"/>
                  </a:moveTo>
                  <a:cubicBezTo>
                    <a:pt x="12" y="0"/>
                    <a:pt x="15" y="5"/>
                    <a:pt x="24" y="14"/>
                  </a:cubicBezTo>
                  <a:cubicBezTo>
                    <a:pt x="38" y="25"/>
                    <a:pt x="34" y="35"/>
                    <a:pt x="17" y="42"/>
                  </a:cubicBezTo>
                  <a:cubicBezTo>
                    <a:pt x="0" y="45"/>
                    <a:pt x="0" y="52"/>
                    <a:pt x="17" y="55"/>
                  </a:cubicBezTo>
                  <a:cubicBezTo>
                    <a:pt x="34" y="63"/>
                    <a:pt x="63" y="80"/>
                    <a:pt x="87" y="97"/>
                  </a:cubicBezTo>
                  <a:lnTo>
                    <a:pt x="128" y="129"/>
                  </a:lnTo>
                  <a:lnTo>
                    <a:pt x="100" y="94"/>
                  </a:lnTo>
                  <a:cubicBezTo>
                    <a:pt x="83" y="73"/>
                    <a:pt x="66" y="49"/>
                    <a:pt x="58" y="35"/>
                  </a:cubicBezTo>
                  <a:cubicBezTo>
                    <a:pt x="52" y="25"/>
                    <a:pt x="38" y="7"/>
                    <a:pt x="24" y="4"/>
                  </a:cubicBezTo>
                  <a:cubicBezTo>
                    <a:pt x="19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57" name="Google Shape;3057;p29"/>
          <p:cNvGrpSpPr/>
          <p:nvPr/>
        </p:nvGrpSpPr>
        <p:grpSpPr>
          <a:xfrm rot="-66">
            <a:off x="-286945" y="-660308"/>
            <a:ext cx="10383312" cy="1470397"/>
            <a:chOff x="5021625" y="1087550"/>
            <a:chExt cx="996900" cy="283625"/>
          </a:xfrm>
        </p:grpSpPr>
        <p:sp>
          <p:nvSpPr>
            <p:cNvPr id="3058" name="Google Shape;3058;p29"/>
            <p:cNvSpPr/>
            <p:nvPr/>
          </p:nvSpPr>
          <p:spPr>
            <a:xfrm>
              <a:off x="5021625" y="1091500"/>
              <a:ext cx="996900" cy="249875"/>
            </a:xfrm>
            <a:custGeom>
              <a:avLst/>
              <a:gdLst/>
              <a:ahLst/>
              <a:cxnLst/>
              <a:rect l="l" t="t" r="r" b="b"/>
              <a:pathLst>
                <a:path w="39876" h="9995" extrusionOk="0">
                  <a:moveTo>
                    <a:pt x="27441" y="108"/>
                  </a:moveTo>
                  <a:cubicBezTo>
                    <a:pt x="27477" y="108"/>
                    <a:pt x="27504" y="146"/>
                    <a:pt x="27470" y="156"/>
                  </a:cubicBezTo>
                  <a:cubicBezTo>
                    <a:pt x="27468" y="157"/>
                    <a:pt x="27466" y="157"/>
                    <a:pt x="27464" y="157"/>
                  </a:cubicBezTo>
                  <a:cubicBezTo>
                    <a:pt x="27455" y="157"/>
                    <a:pt x="27450" y="150"/>
                    <a:pt x="27454" y="139"/>
                  </a:cubicBezTo>
                  <a:cubicBezTo>
                    <a:pt x="27457" y="129"/>
                    <a:pt x="27450" y="119"/>
                    <a:pt x="27433" y="114"/>
                  </a:cubicBezTo>
                  <a:cubicBezTo>
                    <a:pt x="27419" y="111"/>
                    <a:pt x="27422" y="108"/>
                    <a:pt x="27436" y="108"/>
                  </a:cubicBezTo>
                  <a:cubicBezTo>
                    <a:pt x="27438" y="108"/>
                    <a:pt x="27439" y="108"/>
                    <a:pt x="27441" y="108"/>
                  </a:cubicBezTo>
                  <a:close/>
                  <a:moveTo>
                    <a:pt x="28599" y="152"/>
                  </a:moveTo>
                  <a:cubicBezTo>
                    <a:pt x="28601" y="152"/>
                    <a:pt x="28603" y="152"/>
                    <a:pt x="28605" y="153"/>
                  </a:cubicBezTo>
                  <a:cubicBezTo>
                    <a:pt x="28623" y="156"/>
                    <a:pt x="28633" y="164"/>
                    <a:pt x="28636" y="170"/>
                  </a:cubicBezTo>
                  <a:cubicBezTo>
                    <a:pt x="28636" y="174"/>
                    <a:pt x="28629" y="181"/>
                    <a:pt x="28615" y="184"/>
                  </a:cubicBezTo>
                  <a:cubicBezTo>
                    <a:pt x="28614" y="185"/>
                    <a:pt x="28612" y="185"/>
                    <a:pt x="28610" y="185"/>
                  </a:cubicBezTo>
                  <a:cubicBezTo>
                    <a:pt x="28601" y="185"/>
                    <a:pt x="28591" y="179"/>
                    <a:pt x="28588" y="167"/>
                  </a:cubicBezTo>
                  <a:cubicBezTo>
                    <a:pt x="28585" y="158"/>
                    <a:pt x="28589" y="152"/>
                    <a:pt x="28599" y="152"/>
                  </a:cubicBezTo>
                  <a:close/>
                  <a:moveTo>
                    <a:pt x="27339" y="128"/>
                  </a:moveTo>
                  <a:cubicBezTo>
                    <a:pt x="27341" y="128"/>
                    <a:pt x="27340" y="131"/>
                    <a:pt x="27339" y="135"/>
                  </a:cubicBezTo>
                  <a:cubicBezTo>
                    <a:pt x="27332" y="146"/>
                    <a:pt x="27350" y="164"/>
                    <a:pt x="27381" y="170"/>
                  </a:cubicBezTo>
                  <a:cubicBezTo>
                    <a:pt x="27450" y="191"/>
                    <a:pt x="27457" y="226"/>
                    <a:pt x="27395" y="236"/>
                  </a:cubicBezTo>
                  <a:cubicBezTo>
                    <a:pt x="27392" y="236"/>
                    <a:pt x="27388" y="237"/>
                    <a:pt x="27385" y="237"/>
                  </a:cubicBezTo>
                  <a:cubicBezTo>
                    <a:pt x="27328" y="237"/>
                    <a:pt x="27285" y="172"/>
                    <a:pt x="27325" y="139"/>
                  </a:cubicBezTo>
                  <a:cubicBezTo>
                    <a:pt x="27332" y="132"/>
                    <a:pt x="27337" y="128"/>
                    <a:pt x="27339" y="128"/>
                  </a:cubicBezTo>
                  <a:close/>
                  <a:moveTo>
                    <a:pt x="29418" y="221"/>
                  </a:moveTo>
                  <a:cubicBezTo>
                    <a:pt x="29421" y="221"/>
                    <a:pt x="29424" y="222"/>
                    <a:pt x="29427" y="223"/>
                  </a:cubicBezTo>
                  <a:cubicBezTo>
                    <a:pt x="29441" y="226"/>
                    <a:pt x="29455" y="236"/>
                    <a:pt x="29459" y="247"/>
                  </a:cubicBezTo>
                  <a:cubicBezTo>
                    <a:pt x="29461" y="257"/>
                    <a:pt x="29458" y="262"/>
                    <a:pt x="29450" y="262"/>
                  </a:cubicBezTo>
                  <a:cubicBezTo>
                    <a:pt x="29448" y="262"/>
                    <a:pt x="29445" y="261"/>
                    <a:pt x="29441" y="260"/>
                  </a:cubicBezTo>
                  <a:cubicBezTo>
                    <a:pt x="29424" y="257"/>
                    <a:pt x="29410" y="247"/>
                    <a:pt x="29406" y="236"/>
                  </a:cubicBezTo>
                  <a:cubicBezTo>
                    <a:pt x="29404" y="226"/>
                    <a:pt x="29409" y="221"/>
                    <a:pt x="29418" y="221"/>
                  </a:cubicBezTo>
                  <a:close/>
                  <a:moveTo>
                    <a:pt x="28273" y="239"/>
                  </a:moveTo>
                  <a:cubicBezTo>
                    <a:pt x="28276" y="239"/>
                    <a:pt x="28279" y="239"/>
                    <a:pt x="28282" y="239"/>
                  </a:cubicBezTo>
                  <a:cubicBezTo>
                    <a:pt x="28303" y="239"/>
                    <a:pt x="28321" y="244"/>
                    <a:pt x="28321" y="250"/>
                  </a:cubicBezTo>
                  <a:cubicBezTo>
                    <a:pt x="28324" y="253"/>
                    <a:pt x="28311" y="260"/>
                    <a:pt x="28293" y="268"/>
                  </a:cubicBezTo>
                  <a:cubicBezTo>
                    <a:pt x="28288" y="268"/>
                    <a:pt x="28284" y="269"/>
                    <a:pt x="28279" y="269"/>
                  </a:cubicBezTo>
                  <a:cubicBezTo>
                    <a:pt x="28265" y="269"/>
                    <a:pt x="28254" y="264"/>
                    <a:pt x="28251" y="253"/>
                  </a:cubicBezTo>
                  <a:cubicBezTo>
                    <a:pt x="28249" y="245"/>
                    <a:pt x="28258" y="239"/>
                    <a:pt x="28273" y="239"/>
                  </a:cubicBezTo>
                  <a:close/>
                  <a:moveTo>
                    <a:pt x="22107" y="329"/>
                  </a:moveTo>
                  <a:cubicBezTo>
                    <a:pt x="22120" y="329"/>
                    <a:pt x="22132" y="333"/>
                    <a:pt x="22135" y="340"/>
                  </a:cubicBezTo>
                  <a:cubicBezTo>
                    <a:pt x="22138" y="354"/>
                    <a:pt x="22131" y="364"/>
                    <a:pt x="22117" y="368"/>
                  </a:cubicBezTo>
                  <a:cubicBezTo>
                    <a:pt x="22107" y="368"/>
                    <a:pt x="22090" y="364"/>
                    <a:pt x="22076" y="354"/>
                  </a:cubicBezTo>
                  <a:cubicBezTo>
                    <a:pt x="22066" y="348"/>
                    <a:pt x="22072" y="337"/>
                    <a:pt x="22093" y="330"/>
                  </a:cubicBezTo>
                  <a:cubicBezTo>
                    <a:pt x="22098" y="329"/>
                    <a:pt x="22102" y="329"/>
                    <a:pt x="22107" y="329"/>
                  </a:cubicBezTo>
                  <a:close/>
                  <a:moveTo>
                    <a:pt x="31541" y="403"/>
                  </a:moveTo>
                  <a:cubicBezTo>
                    <a:pt x="31599" y="403"/>
                    <a:pt x="31690" y="415"/>
                    <a:pt x="31693" y="423"/>
                  </a:cubicBezTo>
                  <a:cubicBezTo>
                    <a:pt x="31696" y="429"/>
                    <a:pt x="31671" y="435"/>
                    <a:pt x="31637" y="435"/>
                  </a:cubicBezTo>
                  <a:cubicBezTo>
                    <a:pt x="31629" y="435"/>
                    <a:pt x="31621" y="435"/>
                    <a:pt x="31613" y="434"/>
                  </a:cubicBezTo>
                  <a:cubicBezTo>
                    <a:pt x="31526" y="431"/>
                    <a:pt x="31471" y="413"/>
                    <a:pt x="31505" y="406"/>
                  </a:cubicBezTo>
                  <a:cubicBezTo>
                    <a:pt x="31513" y="404"/>
                    <a:pt x="31526" y="403"/>
                    <a:pt x="31541" y="403"/>
                  </a:cubicBezTo>
                  <a:close/>
                  <a:moveTo>
                    <a:pt x="35114" y="1092"/>
                  </a:moveTo>
                  <a:cubicBezTo>
                    <a:pt x="35121" y="1092"/>
                    <a:pt x="35125" y="1102"/>
                    <a:pt x="35131" y="1121"/>
                  </a:cubicBezTo>
                  <a:cubicBezTo>
                    <a:pt x="35138" y="1142"/>
                    <a:pt x="35135" y="1166"/>
                    <a:pt x="35124" y="1169"/>
                  </a:cubicBezTo>
                  <a:cubicBezTo>
                    <a:pt x="35121" y="1170"/>
                    <a:pt x="35117" y="1170"/>
                    <a:pt x="35114" y="1170"/>
                  </a:cubicBezTo>
                  <a:cubicBezTo>
                    <a:pt x="35083" y="1170"/>
                    <a:pt x="35071" y="1142"/>
                    <a:pt x="35093" y="1110"/>
                  </a:cubicBezTo>
                  <a:cubicBezTo>
                    <a:pt x="35103" y="1098"/>
                    <a:pt x="35109" y="1092"/>
                    <a:pt x="35114" y="1092"/>
                  </a:cubicBezTo>
                  <a:close/>
                  <a:moveTo>
                    <a:pt x="35235" y="1562"/>
                  </a:moveTo>
                  <a:cubicBezTo>
                    <a:pt x="35242" y="1562"/>
                    <a:pt x="35248" y="1568"/>
                    <a:pt x="35252" y="1582"/>
                  </a:cubicBezTo>
                  <a:cubicBezTo>
                    <a:pt x="35260" y="1592"/>
                    <a:pt x="35249" y="1603"/>
                    <a:pt x="35239" y="1607"/>
                  </a:cubicBezTo>
                  <a:cubicBezTo>
                    <a:pt x="35225" y="1610"/>
                    <a:pt x="35222" y="1624"/>
                    <a:pt x="35225" y="1642"/>
                  </a:cubicBezTo>
                  <a:cubicBezTo>
                    <a:pt x="35232" y="1659"/>
                    <a:pt x="35225" y="1672"/>
                    <a:pt x="35211" y="1676"/>
                  </a:cubicBezTo>
                  <a:cubicBezTo>
                    <a:pt x="35206" y="1678"/>
                    <a:pt x="35201" y="1679"/>
                    <a:pt x="35197" y="1679"/>
                  </a:cubicBezTo>
                  <a:cubicBezTo>
                    <a:pt x="35193" y="1679"/>
                    <a:pt x="35190" y="1678"/>
                    <a:pt x="35190" y="1676"/>
                  </a:cubicBezTo>
                  <a:cubicBezTo>
                    <a:pt x="35187" y="1616"/>
                    <a:pt x="35214" y="1562"/>
                    <a:pt x="35235" y="1562"/>
                  </a:cubicBezTo>
                  <a:close/>
                  <a:moveTo>
                    <a:pt x="35355" y="1748"/>
                  </a:moveTo>
                  <a:cubicBezTo>
                    <a:pt x="35368" y="1748"/>
                    <a:pt x="35377" y="1754"/>
                    <a:pt x="35374" y="1763"/>
                  </a:cubicBezTo>
                  <a:cubicBezTo>
                    <a:pt x="35371" y="1776"/>
                    <a:pt x="35356" y="1791"/>
                    <a:pt x="35343" y="1794"/>
                  </a:cubicBezTo>
                  <a:cubicBezTo>
                    <a:pt x="35341" y="1794"/>
                    <a:pt x="35339" y="1795"/>
                    <a:pt x="35338" y="1795"/>
                  </a:cubicBezTo>
                  <a:cubicBezTo>
                    <a:pt x="35329" y="1795"/>
                    <a:pt x="35322" y="1789"/>
                    <a:pt x="35318" y="1780"/>
                  </a:cubicBezTo>
                  <a:cubicBezTo>
                    <a:pt x="35315" y="1766"/>
                    <a:pt x="35326" y="1756"/>
                    <a:pt x="35346" y="1749"/>
                  </a:cubicBezTo>
                  <a:cubicBezTo>
                    <a:pt x="35350" y="1748"/>
                    <a:pt x="35352" y="1748"/>
                    <a:pt x="35355" y="1748"/>
                  </a:cubicBezTo>
                  <a:close/>
                  <a:moveTo>
                    <a:pt x="12443" y="1685"/>
                  </a:moveTo>
                  <a:cubicBezTo>
                    <a:pt x="12459" y="1685"/>
                    <a:pt x="12462" y="1694"/>
                    <a:pt x="12462" y="1714"/>
                  </a:cubicBezTo>
                  <a:cubicBezTo>
                    <a:pt x="12462" y="1738"/>
                    <a:pt x="12449" y="1752"/>
                    <a:pt x="12428" y="1752"/>
                  </a:cubicBezTo>
                  <a:cubicBezTo>
                    <a:pt x="12426" y="1752"/>
                    <a:pt x="12423" y="1752"/>
                    <a:pt x="12421" y="1752"/>
                  </a:cubicBezTo>
                  <a:cubicBezTo>
                    <a:pt x="12402" y="1752"/>
                    <a:pt x="12394" y="1766"/>
                    <a:pt x="12404" y="1797"/>
                  </a:cubicBezTo>
                  <a:cubicBezTo>
                    <a:pt x="12409" y="1820"/>
                    <a:pt x="12412" y="1830"/>
                    <a:pt x="12409" y="1830"/>
                  </a:cubicBezTo>
                  <a:cubicBezTo>
                    <a:pt x="12408" y="1830"/>
                    <a:pt x="12402" y="1822"/>
                    <a:pt x="12393" y="1808"/>
                  </a:cubicBezTo>
                  <a:cubicBezTo>
                    <a:pt x="12373" y="1776"/>
                    <a:pt x="12341" y="1756"/>
                    <a:pt x="12308" y="1756"/>
                  </a:cubicBezTo>
                  <a:cubicBezTo>
                    <a:pt x="12302" y="1756"/>
                    <a:pt x="12295" y="1757"/>
                    <a:pt x="12289" y="1759"/>
                  </a:cubicBezTo>
                  <a:cubicBezTo>
                    <a:pt x="12279" y="1763"/>
                    <a:pt x="12282" y="1770"/>
                    <a:pt x="12295" y="1780"/>
                  </a:cubicBezTo>
                  <a:cubicBezTo>
                    <a:pt x="12307" y="1789"/>
                    <a:pt x="12307" y="1795"/>
                    <a:pt x="12299" y="1795"/>
                  </a:cubicBezTo>
                  <a:cubicBezTo>
                    <a:pt x="12297" y="1795"/>
                    <a:pt x="12295" y="1794"/>
                    <a:pt x="12292" y="1794"/>
                  </a:cubicBezTo>
                  <a:cubicBezTo>
                    <a:pt x="12275" y="1791"/>
                    <a:pt x="12254" y="1773"/>
                    <a:pt x="12240" y="1752"/>
                  </a:cubicBezTo>
                  <a:cubicBezTo>
                    <a:pt x="12225" y="1729"/>
                    <a:pt x="12223" y="1719"/>
                    <a:pt x="12240" y="1719"/>
                  </a:cubicBezTo>
                  <a:cubicBezTo>
                    <a:pt x="12245" y="1719"/>
                    <a:pt x="12252" y="1720"/>
                    <a:pt x="12261" y="1721"/>
                  </a:cubicBezTo>
                  <a:cubicBezTo>
                    <a:pt x="12266" y="1723"/>
                    <a:pt x="12272" y="1723"/>
                    <a:pt x="12279" y="1723"/>
                  </a:cubicBezTo>
                  <a:cubicBezTo>
                    <a:pt x="12306" y="1723"/>
                    <a:pt x="12346" y="1714"/>
                    <a:pt x="12383" y="1701"/>
                  </a:cubicBezTo>
                  <a:cubicBezTo>
                    <a:pt x="12412" y="1690"/>
                    <a:pt x="12431" y="1685"/>
                    <a:pt x="12443" y="1685"/>
                  </a:cubicBezTo>
                  <a:close/>
                  <a:moveTo>
                    <a:pt x="11806" y="1884"/>
                  </a:moveTo>
                  <a:cubicBezTo>
                    <a:pt x="11818" y="1884"/>
                    <a:pt x="11823" y="1889"/>
                    <a:pt x="11821" y="1898"/>
                  </a:cubicBezTo>
                  <a:cubicBezTo>
                    <a:pt x="11817" y="1912"/>
                    <a:pt x="11800" y="1925"/>
                    <a:pt x="11783" y="1930"/>
                  </a:cubicBezTo>
                  <a:cubicBezTo>
                    <a:pt x="11778" y="1930"/>
                    <a:pt x="11774" y="1931"/>
                    <a:pt x="11770" y="1931"/>
                  </a:cubicBezTo>
                  <a:cubicBezTo>
                    <a:pt x="11757" y="1931"/>
                    <a:pt x="11747" y="1927"/>
                    <a:pt x="11744" y="1919"/>
                  </a:cubicBezTo>
                  <a:cubicBezTo>
                    <a:pt x="11741" y="1909"/>
                    <a:pt x="11758" y="1895"/>
                    <a:pt x="11783" y="1888"/>
                  </a:cubicBezTo>
                  <a:cubicBezTo>
                    <a:pt x="11792" y="1885"/>
                    <a:pt x="11800" y="1884"/>
                    <a:pt x="11806" y="1884"/>
                  </a:cubicBezTo>
                  <a:close/>
                  <a:moveTo>
                    <a:pt x="12920" y="1902"/>
                  </a:moveTo>
                  <a:cubicBezTo>
                    <a:pt x="12940" y="1902"/>
                    <a:pt x="12963" y="1908"/>
                    <a:pt x="12972" y="1919"/>
                  </a:cubicBezTo>
                  <a:cubicBezTo>
                    <a:pt x="12982" y="1933"/>
                    <a:pt x="12969" y="1940"/>
                    <a:pt x="12937" y="1940"/>
                  </a:cubicBezTo>
                  <a:cubicBezTo>
                    <a:pt x="12934" y="1940"/>
                    <a:pt x="12930" y="1940"/>
                    <a:pt x="12927" y="1940"/>
                  </a:cubicBezTo>
                  <a:cubicBezTo>
                    <a:pt x="12904" y="1940"/>
                    <a:pt x="12885" y="1932"/>
                    <a:pt x="12882" y="1922"/>
                  </a:cubicBezTo>
                  <a:cubicBezTo>
                    <a:pt x="12877" y="1909"/>
                    <a:pt x="12897" y="1902"/>
                    <a:pt x="12920" y="1902"/>
                  </a:cubicBezTo>
                  <a:close/>
                  <a:moveTo>
                    <a:pt x="12778" y="1918"/>
                  </a:moveTo>
                  <a:cubicBezTo>
                    <a:pt x="12780" y="1918"/>
                    <a:pt x="12783" y="1918"/>
                    <a:pt x="12785" y="1919"/>
                  </a:cubicBezTo>
                  <a:cubicBezTo>
                    <a:pt x="12799" y="1922"/>
                    <a:pt x="12812" y="1930"/>
                    <a:pt x="12812" y="1936"/>
                  </a:cubicBezTo>
                  <a:cubicBezTo>
                    <a:pt x="12816" y="1940"/>
                    <a:pt x="12806" y="1946"/>
                    <a:pt x="12795" y="1950"/>
                  </a:cubicBezTo>
                  <a:cubicBezTo>
                    <a:pt x="12793" y="1951"/>
                    <a:pt x="12791" y="1951"/>
                    <a:pt x="12789" y="1951"/>
                  </a:cubicBezTo>
                  <a:cubicBezTo>
                    <a:pt x="12777" y="1951"/>
                    <a:pt x="12767" y="1944"/>
                    <a:pt x="12764" y="1933"/>
                  </a:cubicBezTo>
                  <a:cubicBezTo>
                    <a:pt x="12761" y="1924"/>
                    <a:pt x="12768" y="1918"/>
                    <a:pt x="12778" y="1918"/>
                  </a:cubicBezTo>
                  <a:close/>
                  <a:moveTo>
                    <a:pt x="11929" y="2070"/>
                  </a:moveTo>
                  <a:cubicBezTo>
                    <a:pt x="11930" y="2070"/>
                    <a:pt x="11933" y="2071"/>
                    <a:pt x="11935" y="2071"/>
                  </a:cubicBezTo>
                  <a:cubicBezTo>
                    <a:pt x="11952" y="2075"/>
                    <a:pt x="11962" y="2082"/>
                    <a:pt x="11967" y="2085"/>
                  </a:cubicBezTo>
                  <a:cubicBezTo>
                    <a:pt x="11967" y="2092"/>
                    <a:pt x="11959" y="2099"/>
                    <a:pt x="11946" y="2103"/>
                  </a:cubicBezTo>
                  <a:cubicBezTo>
                    <a:pt x="11935" y="2103"/>
                    <a:pt x="11921" y="2096"/>
                    <a:pt x="11917" y="2085"/>
                  </a:cubicBezTo>
                  <a:cubicBezTo>
                    <a:pt x="11915" y="2077"/>
                    <a:pt x="11919" y="2070"/>
                    <a:pt x="11929" y="2070"/>
                  </a:cubicBezTo>
                  <a:close/>
                  <a:moveTo>
                    <a:pt x="35490" y="2022"/>
                  </a:moveTo>
                  <a:cubicBezTo>
                    <a:pt x="35500" y="2022"/>
                    <a:pt x="35507" y="2033"/>
                    <a:pt x="35510" y="2061"/>
                  </a:cubicBezTo>
                  <a:cubicBezTo>
                    <a:pt x="35513" y="2089"/>
                    <a:pt x="35505" y="2113"/>
                    <a:pt x="35495" y="2117"/>
                  </a:cubicBezTo>
                  <a:cubicBezTo>
                    <a:pt x="35494" y="2117"/>
                    <a:pt x="35493" y="2117"/>
                    <a:pt x="35491" y="2117"/>
                  </a:cubicBezTo>
                  <a:cubicBezTo>
                    <a:pt x="35459" y="2117"/>
                    <a:pt x="35448" y="2046"/>
                    <a:pt x="35478" y="2026"/>
                  </a:cubicBezTo>
                  <a:cubicBezTo>
                    <a:pt x="35483" y="2024"/>
                    <a:pt x="35487" y="2022"/>
                    <a:pt x="35490" y="2022"/>
                  </a:cubicBezTo>
                  <a:close/>
                  <a:moveTo>
                    <a:pt x="35422" y="2206"/>
                  </a:moveTo>
                  <a:cubicBezTo>
                    <a:pt x="35429" y="2206"/>
                    <a:pt x="35436" y="2209"/>
                    <a:pt x="35443" y="2214"/>
                  </a:cubicBezTo>
                  <a:cubicBezTo>
                    <a:pt x="35454" y="2224"/>
                    <a:pt x="35447" y="2234"/>
                    <a:pt x="35430" y="2238"/>
                  </a:cubicBezTo>
                  <a:cubicBezTo>
                    <a:pt x="35420" y="2241"/>
                    <a:pt x="35411" y="2242"/>
                    <a:pt x="35405" y="2242"/>
                  </a:cubicBezTo>
                  <a:cubicBezTo>
                    <a:pt x="35388" y="2242"/>
                    <a:pt x="35387" y="2231"/>
                    <a:pt x="35406" y="2214"/>
                  </a:cubicBezTo>
                  <a:cubicBezTo>
                    <a:pt x="35409" y="2209"/>
                    <a:pt x="35415" y="2206"/>
                    <a:pt x="35422" y="2206"/>
                  </a:cubicBezTo>
                  <a:close/>
                  <a:moveTo>
                    <a:pt x="35563" y="2188"/>
                  </a:moveTo>
                  <a:cubicBezTo>
                    <a:pt x="35565" y="2188"/>
                    <a:pt x="35567" y="2191"/>
                    <a:pt x="35568" y="2196"/>
                  </a:cubicBezTo>
                  <a:cubicBezTo>
                    <a:pt x="35572" y="2210"/>
                    <a:pt x="35568" y="2228"/>
                    <a:pt x="35558" y="2238"/>
                  </a:cubicBezTo>
                  <a:cubicBezTo>
                    <a:pt x="35550" y="2245"/>
                    <a:pt x="35545" y="2249"/>
                    <a:pt x="35542" y="2249"/>
                  </a:cubicBezTo>
                  <a:cubicBezTo>
                    <a:pt x="35537" y="2249"/>
                    <a:pt x="35540" y="2237"/>
                    <a:pt x="35551" y="2210"/>
                  </a:cubicBezTo>
                  <a:cubicBezTo>
                    <a:pt x="35555" y="2195"/>
                    <a:pt x="35560" y="2188"/>
                    <a:pt x="35563" y="2188"/>
                  </a:cubicBezTo>
                  <a:close/>
                  <a:moveTo>
                    <a:pt x="35567" y="2462"/>
                  </a:moveTo>
                  <a:cubicBezTo>
                    <a:pt x="35576" y="2462"/>
                    <a:pt x="35589" y="2466"/>
                    <a:pt x="35600" y="2474"/>
                  </a:cubicBezTo>
                  <a:cubicBezTo>
                    <a:pt x="35610" y="2481"/>
                    <a:pt x="35603" y="2495"/>
                    <a:pt x="35582" y="2498"/>
                  </a:cubicBezTo>
                  <a:cubicBezTo>
                    <a:pt x="35578" y="2499"/>
                    <a:pt x="35573" y="2500"/>
                    <a:pt x="35569" y="2500"/>
                  </a:cubicBezTo>
                  <a:cubicBezTo>
                    <a:pt x="35555" y="2500"/>
                    <a:pt x="35543" y="2496"/>
                    <a:pt x="35540" y="2488"/>
                  </a:cubicBezTo>
                  <a:cubicBezTo>
                    <a:pt x="35537" y="2478"/>
                    <a:pt x="35544" y="2467"/>
                    <a:pt x="35558" y="2463"/>
                  </a:cubicBezTo>
                  <a:cubicBezTo>
                    <a:pt x="35560" y="2463"/>
                    <a:pt x="35563" y="2462"/>
                    <a:pt x="35567" y="2462"/>
                  </a:cubicBezTo>
                  <a:close/>
                  <a:moveTo>
                    <a:pt x="39549" y="4031"/>
                  </a:moveTo>
                  <a:cubicBezTo>
                    <a:pt x="39558" y="4031"/>
                    <a:pt x="39567" y="4042"/>
                    <a:pt x="39572" y="4060"/>
                  </a:cubicBezTo>
                  <a:cubicBezTo>
                    <a:pt x="39578" y="4079"/>
                    <a:pt x="39573" y="4095"/>
                    <a:pt x="39561" y="4095"/>
                  </a:cubicBezTo>
                  <a:cubicBezTo>
                    <a:pt x="39560" y="4095"/>
                    <a:pt x="39559" y="4095"/>
                    <a:pt x="39558" y="4095"/>
                  </a:cubicBezTo>
                  <a:cubicBezTo>
                    <a:pt x="39544" y="4087"/>
                    <a:pt x="39531" y="4080"/>
                    <a:pt x="39527" y="4070"/>
                  </a:cubicBezTo>
                  <a:cubicBezTo>
                    <a:pt x="39523" y="4060"/>
                    <a:pt x="39531" y="4045"/>
                    <a:pt x="39540" y="4035"/>
                  </a:cubicBezTo>
                  <a:cubicBezTo>
                    <a:pt x="39543" y="4033"/>
                    <a:pt x="39546" y="4031"/>
                    <a:pt x="39549" y="4031"/>
                  </a:cubicBezTo>
                  <a:close/>
                  <a:moveTo>
                    <a:pt x="39192" y="4538"/>
                  </a:moveTo>
                  <a:cubicBezTo>
                    <a:pt x="39193" y="4538"/>
                    <a:pt x="39194" y="4538"/>
                    <a:pt x="39194" y="4538"/>
                  </a:cubicBezTo>
                  <a:cubicBezTo>
                    <a:pt x="39241" y="4619"/>
                    <a:pt x="39248" y="4639"/>
                    <a:pt x="39193" y="4639"/>
                  </a:cubicBezTo>
                  <a:cubicBezTo>
                    <a:pt x="39179" y="4639"/>
                    <a:pt x="39161" y="4638"/>
                    <a:pt x="39138" y="4636"/>
                  </a:cubicBezTo>
                  <a:cubicBezTo>
                    <a:pt x="39103" y="4636"/>
                    <a:pt x="39073" y="4622"/>
                    <a:pt x="39069" y="4607"/>
                  </a:cubicBezTo>
                  <a:cubicBezTo>
                    <a:pt x="39066" y="4599"/>
                    <a:pt x="39076" y="4589"/>
                    <a:pt x="39092" y="4589"/>
                  </a:cubicBezTo>
                  <a:cubicBezTo>
                    <a:pt x="39095" y="4589"/>
                    <a:pt x="39097" y="4590"/>
                    <a:pt x="39100" y="4590"/>
                  </a:cubicBezTo>
                  <a:cubicBezTo>
                    <a:pt x="39124" y="4590"/>
                    <a:pt x="39152" y="4580"/>
                    <a:pt x="39166" y="4562"/>
                  </a:cubicBezTo>
                  <a:cubicBezTo>
                    <a:pt x="39178" y="4547"/>
                    <a:pt x="39187" y="4538"/>
                    <a:pt x="39192" y="4538"/>
                  </a:cubicBezTo>
                  <a:close/>
                  <a:moveTo>
                    <a:pt x="13410" y="4843"/>
                  </a:moveTo>
                  <a:cubicBezTo>
                    <a:pt x="13415" y="4843"/>
                    <a:pt x="13420" y="4846"/>
                    <a:pt x="13424" y="4854"/>
                  </a:cubicBezTo>
                  <a:cubicBezTo>
                    <a:pt x="13427" y="4865"/>
                    <a:pt x="13416" y="4875"/>
                    <a:pt x="13406" y="4878"/>
                  </a:cubicBezTo>
                  <a:cubicBezTo>
                    <a:pt x="13400" y="4879"/>
                    <a:pt x="13395" y="4880"/>
                    <a:pt x="13391" y="4880"/>
                  </a:cubicBezTo>
                  <a:cubicBezTo>
                    <a:pt x="13385" y="4880"/>
                    <a:pt x="13382" y="4879"/>
                    <a:pt x="13382" y="4875"/>
                  </a:cubicBezTo>
                  <a:cubicBezTo>
                    <a:pt x="13378" y="4871"/>
                    <a:pt x="13385" y="4861"/>
                    <a:pt x="13395" y="4851"/>
                  </a:cubicBezTo>
                  <a:cubicBezTo>
                    <a:pt x="13400" y="4846"/>
                    <a:pt x="13405" y="4843"/>
                    <a:pt x="13410" y="4843"/>
                  </a:cubicBezTo>
                  <a:close/>
                  <a:moveTo>
                    <a:pt x="31952" y="4888"/>
                  </a:moveTo>
                  <a:cubicBezTo>
                    <a:pt x="31961" y="4888"/>
                    <a:pt x="31971" y="4895"/>
                    <a:pt x="31974" y="4906"/>
                  </a:cubicBezTo>
                  <a:cubicBezTo>
                    <a:pt x="31977" y="4915"/>
                    <a:pt x="31970" y="4921"/>
                    <a:pt x="31960" y="4921"/>
                  </a:cubicBezTo>
                  <a:cubicBezTo>
                    <a:pt x="31958" y="4921"/>
                    <a:pt x="31956" y="4920"/>
                    <a:pt x="31953" y="4920"/>
                  </a:cubicBezTo>
                  <a:cubicBezTo>
                    <a:pt x="31939" y="4916"/>
                    <a:pt x="31925" y="4910"/>
                    <a:pt x="31925" y="4902"/>
                  </a:cubicBezTo>
                  <a:cubicBezTo>
                    <a:pt x="31925" y="4899"/>
                    <a:pt x="31933" y="4892"/>
                    <a:pt x="31946" y="4889"/>
                  </a:cubicBezTo>
                  <a:cubicBezTo>
                    <a:pt x="31948" y="4888"/>
                    <a:pt x="31950" y="4888"/>
                    <a:pt x="31952" y="4888"/>
                  </a:cubicBezTo>
                  <a:close/>
                  <a:moveTo>
                    <a:pt x="341" y="5082"/>
                  </a:moveTo>
                  <a:cubicBezTo>
                    <a:pt x="346" y="5082"/>
                    <a:pt x="347" y="5091"/>
                    <a:pt x="347" y="5110"/>
                  </a:cubicBezTo>
                  <a:cubicBezTo>
                    <a:pt x="347" y="5135"/>
                    <a:pt x="340" y="5159"/>
                    <a:pt x="330" y="5159"/>
                  </a:cubicBezTo>
                  <a:cubicBezTo>
                    <a:pt x="326" y="5161"/>
                    <a:pt x="323" y="5161"/>
                    <a:pt x="320" y="5161"/>
                  </a:cubicBezTo>
                  <a:cubicBezTo>
                    <a:pt x="298" y="5161"/>
                    <a:pt x="299" y="5131"/>
                    <a:pt x="323" y="5100"/>
                  </a:cubicBezTo>
                  <a:cubicBezTo>
                    <a:pt x="332" y="5088"/>
                    <a:pt x="338" y="5082"/>
                    <a:pt x="341" y="5082"/>
                  </a:cubicBezTo>
                  <a:close/>
                  <a:moveTo>
                    <a:pt x="39303" y="5190"/>
                  </a:moveTo>
                  <a:cubicBezTo>
                    <a:pt x="39315" y="5190"/>
                    <a:pt x="39326" y="5200"/>
                    <a:pt x="39332" y="5214"/>
                  </a:cubicBezTo>
                  <a:cubicBezTo>
                    <a:pt x="39336" y="5232"/>
                    <a:pt x="39322" y="5249"/>
                    <a:pt x="39298" y="5256"/>
                  </a:cubicBezTo>
                  <a:cubicBezTo>
                    <a:pt x="39284" y="5260"/>
                    <a:pt x="39272" y="5262"/>
                    <a:pt x="39263" y="5262"/>
                  </a:cubicBezTo>
                  <a:cubicBezTo>
                    <a:pt x="39254" y="5262"/>
                    <a:pt x="39249" y="5260"/>
                    <a:pt x="39249" y="5256"/>
                  </a:cubicBezTo>
                  <a:cubicBezTo>
                    <a:pt x="39246" y="5253"/>
                    <a:pt x="39260" y="5243"/>
                    <a:pt x="39281" y="5239"/>
                  </a:cubicBezTo>
                  <a:cubicBezTo>
                    <a:pt x="39302" y="5232"/>
                    <a:pt x="39308" y="5222"/>
                    <a:pt x="39294" y="5211"/>
                  </a:cubicBezTo>
                  <a:cubicBezTo>
                    <a:pt x="39284" y="5204"/>
                    <a:pt x="39287" y="5194"/>
                    <a:pt x="39298" y="5190"/>
                  </a:cubicBezTo>
                  <a:cubicBezTo>
                    <a:pt x="39300" y="5190"/>
                    <a:pt x="39301" y="5190"/>
                    <a:pt x="39303" y="5190"/>
                  </a:cubicBezTo>
                  <a:close/>
                  <a:moveTo>
                    <a:pt x="271" y="5408"/>
                  </a:moveTo>
                  <a:cubicBezTo>
                    <a:pt x="282" y="5408"/>
                    <a:pt x="293" y="5414"/>
                    <a:pt x="295" y="5423"/>
                  </a:cubicBezTo>
                  <a:cubicBezTo>
                    <a:pt x="299" y="5437"/>
                    <a:pt x="292" y="5448"/>
                    <a:pt x="278" y="5451"/>
                  </a:cubicBezTo>
                  <a:cubicBezTo>
                    <a:pt x="275" y="5451"/>
                    <a:pt x="273" y="5452"/>
                    <a:pt x="271" y="5452"/>
                  </a:cubicBezTo>
                  <a:cubicBezTo>
                    <a:pt x="260" y="5452"/>
                    <a:pt x="253" y="5446"/>
                    <a:pt x="250" y="5437"/>
                  </a:cubicBezTo>
                  <a:cubicBezTo>
                    <a:pt x="247" y="5423"/>
                    <a:pt x="254" y="5413"/>
                    <a:pt x="264" y="5409"/>
                  </a:cubicBezTo>
                  <a:cubicBezTo>
                    <a:pt x="266" y="5409"/>
                    <a:pt x="269" y="5408"/>
                    <a:pt x="271" y="5408"/>
                  </a:cubicBezTo>
                  <a:close/>
                  <a:moveTo>
                    <a:pt x="39470" y="5537"/>
                  </a:moveTo>
                  <a:cubicBezTo>
                    <a:pt x="39472" y="5537"/>
                    <a:pt x="39475" y="5540"/>
                    <a:pt x="39478" y="5544"/>
                  </a:cubicBezTo>
                  <a:cubicBezTo>
                    <a:pt x="39489" y="5558"/>
                    <a:pt x="39496" y="5576"/>
                    <a:pt x="39489" y="5582"/>
                  </a:cubicBezTo>
                  <a:cubicBezTo>
                    <a:pt x="39487" y="5585"/>
                    <a:pt x="39485" y="5587"/>
                    <a:pt x="39483" y="5587"/>
                  </a:cubicBezTo>
                  <a:cubicBezTo>
                    <a:pt x="39478" y="5587"/>
                    <a:pt x="39473" y="5577"/>
                    <a:pt x="39468" y="5562"/>
                  </a:cubicBezTo>
                  <a:cubicBezTo>
                    <a:pt x="39466" y="5546"/>
                    <a:pt x="39467" y="5537"/>
                    <a:pt x="39470" y="5537"/>
                  </a:cubicBezTo>
                  <a:close/>
                  <a:moveTo>
                    <a:pt x="771" y="5830"/>
                  </a:moveTo>
                  <a:cubicBezTo>
                    <a:pt x="776" y="5830"/>
                    <a:pt x="782" y="5831"/>
                    <a:pt x="788" y="5832"/>
                  </a:cubicBezTo>
                  <a:cubicBezTo>
                    <a:pt x="809" y="5836"/>
                    <a:pt x="816" y="5843"/>
                    <a:pt x="805" y="5846"/>
                  </a:cubicBezTo>
                  <a:cubicBezTo>
                    <a:pt x="792" y="5850"/>
                    <a:pt x="805" y="5864"/>
                    <a:pt x="830" y="5871"/>
                  </a:cubicBezTo>
                  <a:cubicBezTo>
                    <a:pt x="875" y="5885"/>
                    <a:pt x="875" y="5888"/>
                    <a:pt x="837" y="5909"/>
                  </a:cubicBezTo>
                  <a:cubicBezTo>
                    <a:pt x="824" y="5917"/>
                    <a:pt x="814" y="5920"/>
                    <a:pt x="806" y="5920"/>
                  </a:cubicBezTo>
                  <a:cubicBezTo>
                    <a:pt x="795" y="5920"/>
                    <a:pt x="788" y="5915"/>
                    <a:pt x="784" y="5906"/>
                  </a:cubicBezTo>
                  <a:cubicBezTo>
                    <a:pt x="780" y="5894"/>
                    <a:pt x="773" y="5886"/>
                    <a:pt x="767" y="5886"/>
                  </a:cubicBezTo>
                  <a:cubicBezTo>
                    <a:pt x="763" y="5886"/>
                    <a:pt x="760" y="5888"/>
                    <a:pt x="757" y="5891"/>
                  </a:cubicBezTo>
                  <a:cubicBezTo>
                    <a:pt x="751" y="5897"/>
                    <a:pt x="747" y="5899"/>
                    <a:pt x="743" y="5899"/>
                  </a:cubicBezTo>
                  <a:cubicBezTo>
                    <a:pt x="732" y="5899"/>
                    <a:pt x="729" y="5878"/>
                    <a:pt x="739" y="5850"/>
                  </a:cubicBezTo>
                  <a:cubicBezTo>
                    <a:pt x="745" y="5837"/>
                    <a:pt x="755" y="5830"/>
                    <a:pt x="771" y="5830"/>
                  </a:cubicBezTo>
                  <a:close/>
                  <a:moveTo>
                    <a:pt x="38638" y="6175"/>
                  </a:moveTo>
                  <a:cubicBezTo>
                    <a:pt x="38640" y="6175"/>
                    <a:pt x="38643" y="6175"/>
                    <a:pt x="38645" y="6176"/>
                  </a:cubicBezTo>
                  <a:cubicBezTo>
                    <a:pt x="38660" y="6179"/>
                    <a:pt x="38674" y="6186"/>
                    <a:pt x="38674" y="6193"/>
                  </a:cubicBezTo>
                  <a:cubicBezTo>
                    <a:pt x="38674" y="6197"/>
                    <a:pt x="38666" y="6204"/>
                    <a:pt x="38653" y="6207"/>
                  </a:cubicBezTo>
                  <a:cubicBezTo>
                    <a:pt x="38651" y="6208"/>
                    <a:pt x="38649" y="6208"/>
                    <a:pt x="38647" y="6208"/>
                  </a:cubicBezTo>
                  <a:cubicBezTo>
                    <a:pt x="38638" y="6208"/>
                    <a:pt x="38627" y="6201"/>
                    <a:pt x="38625" y="6189"/>
                  </a:cubicBezTo>
                  <a:cubicBezTo>
                    <a:pt x="38622" y="6181"/>
                    <a:pt x="38628" y="6175"/>
                    <a:pt x="38638" y="6175"/>
                  </a:cubicBezTo>
                  <a:close/>
                  <a:moveTo>
                    <a:pt x="39552" y="6193"/>
                  </a:moveTo>
                  <a:cubicBezTo>
                    <a:pt x="39566" y="6193"/>
                    <a:pt x="39579" y="6197"/>
                    <a:pt x="39585" y="6204"/>
                  </a:cubicBezTo>
                  <a:cubicBezTo>
                    <a:pt x="39596" y="6210"/>
                    <a:pt x="39600" y="6221"/>
                    <a:pt x="39590" y="6224"/>
                  </a:cubicBezTo>
                  <a:cubicBezTo>
                    <a:pt x="39587" y="6225"/>
                    <a:pt x="39583" y="6226"/>
                    <a:pt x="39578" y="6226"/>
                  </a:cubicBezTo>
                  <a:cubicBezTo>
                    <a:pt x="39565" y="6226"/>
                    <a:pt x="39546" y="6223"/>
                    <a:pt x="39531" y="6218"/>
                  </a:cubicBezTo>
                  <a:cubicBezTo>
                    <a:pt x="39492" y="6207"/>
                    <a:pt x="39492" y="6204"/>
                    <a:pt x="39527" y="6197"/>
                  </a:cubicBezTo>
                  <a:cubicBezTo>
                    <a:pt x="39535" y="6194"/>
                    <a:pt x="39543" y="6193"/>
                    <a:pt x="39552" y="6193"/>
                  </a:cubicBezTo>
                  <a:close/>
                  <a:moveTo>
                    <a:pt x="547" y="6159"/>
                  </a:moveTo>
                  <a:cubicBezTo>
                    <a:pt x="555" y="6159"/>
                    <a:pt x="564" y="6163"/>
                    <a:pt x="573" y="6172"/>
                  </a:cubicBezTo>
                  <a:cubicBezTo>
                    <a:pt x="581" y="6183"/>
                    <a:pt x="599" y="6192"/>
                    <a:pt x="617" y="6192"/>
                  </a:cubicBezTo>
                  <a:cubicBezTo>
                    <a:pt x="622" y="6192"/>
                    <a:pt x="627" y="6191"/>
                    <a:pt x="632" y="6189"/>
                  </a:cubicBezTo>
                  <a:cubicBezTo>
                    <a:pt x="641" y="6187"/>
                    <a:pt x="648" y="6186"/>
                    <a:pt x="652" y="6186"/>
                  </a:cubicBezTo>
                  <a:cubicBezTo>
                    <a:pt x="661" y="6186"/>
                    <a:pt x="656" y="6192"/>
                    <a:pt x="638" y="6207"/>
                  </a:cubicBezTo>
                  <a:cubicBezTo>
                    <a:pt x="628" y="6218"/>
                    <a:pt x="617" y="6223"/>
                    <a:pt x="607" y="6223"/>
                  </a:cubicBezTo>
                  <a:cubicBezTo>
                    <a:pt x="601" y="6223"/>
                    <a:pt x="595" y="6221"/>
                    <a:pt x="590" y="6218"/>
                  </a:cubicBezTo>
                  <a:cubicBezTo>
                    <a:pt x="586" y="6213"/>
                    <a:pt x="580" y="6211"/>
                    <a:pt x="573" y="6211"/>
                  </a:cubicBezTo>
                  <a:cubicBezTo>
                    <a:pt x="564" y="6211"/>
                    <a:pt x="555" y="6215"/>
                    <a:pt x="548" y="6221"/>
                  </a:cubicBezTo>
                  <a:cubicBezTo>
                    <a:pt x="545" y="6224"/>
                    <a:pt x="541" y="6226"/>
                    <a:pt x="538" y="6226"/>
                  </a:cubicBezTo>
                  <a:cubicBezTo>
                    <a:pt x="530" y="6226"/>
                    <a:pt x="523" y="6220"/>
                    <a:pt x="521" y="6210"/>
                  </a:cubicBezTo>
                  <a:cubicBezTo>
                    <a:pt x="511" y="6181"/>
                    <a:pt x="527" y="6159"/>
                    <a:pt x="547" y="6159"/>
                  </a:cubicBezTo>
                  <a:close/>
                  <a:moveTo>
                    <a:pt x="39233" y="6172"/>
                  </a:moveTo>
                  <a:cubicBezTo>
                    <a:pt x="39239" y="6172"/>
                    <a:pt x="39242" y="6181"/>
                    <a:pt x="39242" y="6193"/>
                  </a:cubicBezTo>
                  <a:cubicBezTo>
                    <a:pt x="39239" y="6210"/>
                    <a:pt x="39236" y="6228"/>
                    <a:pt x="39228" y="6231"/>
                  </a:cubicBezTo>
                  <a:cubicBezTo>
                    <a:pt x="39228" y="6231"/>
                    <a:pt x="39227" y="6231"/>
                    <a:pt x="39226" y="6231"/>
                  </a:cubicBezTo>
                  <a:cubicBezTo>
                    <a:pt x="39211" y="6231"/>
                    <a:pt x="39208" y="6192"/>
                    <a:pt x="39225" y="6176"/>
                  </a:cubicBezTo>
                  <a:cubicBezTo>
                    <a:pt x="39228" y="6173"/>
                    <a:pt x="39231" y="6172"/>
                    <a:pt x="39233" y="6172"/>
                  </a:cubicBezTo>
                  <a:close/>
                  <a:moveTo>
                    <a:pt x="39381" y="6539"/>
                  </a:moveTo>
                  <a:cubicBezTo>
                    <a:pt x="39383" y="6539"/>
                    <a:pt x="39386" y="6539"/>
                    <a:pt x="39388" y="6540"/>
                  </a:cubicBezTo>
                  <a:cubicBezTo>
                    <a:pt x="39406" y="6543"/>
                    <a:pt x="39416" y="6551"/>
                    <a:pt x="39419" y="6557"/>
                  </a:cubicBezTo>
                  <a:cubicBezTo>
                    <a:pt x="39419" y="6561"/>
                    <a:pt x="39412" y="6567"/>
                    <a:pt x="39398" y="6572"/>
                  </a:cubicBezTo>
                  <a:cubicBezTo>
                    <a:pt x="39385" y="6572"/>
                    <a:pt x="39374" y="6567"/>
                    <a:pt x="39371" y="6554"/>
                  </a:cubicBezTo>
                  <a:cubicBezTo>
                    <a:pt x="39368" y="6545"/>
                    <a:pt x="39372" y="6539"/>
                    <a:pt x="39381" y="6539"/>
                  </a:cubicBezTo>
                  <a:close/>
                  <a:moveTo>
                    <a:pt x="39145" y="6578"/>
                  </a:moveTo>
                  <a:cubicBezTo>
                    <a:pt x="39147" y="6578"/>
                    <a:pt x="39151" y="6580"/>
                    <a:pt x="39156" y="6585"/>
                  </a:cubicBezTo>
                  <a:cubicBezTo>
                    <a:pt x="39166" y="6599"/>
                    <a:pt x="39169" y="6617"/>
                    <a:pt x="39162" y="6623"/>
                  </a:cubicBezTo>
                  <a:cubicBezTo>
                    <a:pt x="39162" y="6626"/>
                    <a:pt x="39160" y="6628"/>
                    <a:pt x="39158" y="6628"/>
                  </a:cubicBezTo>
                  <a:cubicBezTo>
                    <a:pt x="39154" y="6628"/>
                    <a:pt x="39147" y="6618"/>
                    <a:pt x="39145" y="6602"/>
                  </a:cubicBezTo>
                  <a:cubicBezTo>
                    <a:pt x="39141" y="6587"/>
                    <a:pt x="39141" y="6578"/>
                    <a:pt x="39145" y="6578"/>
                  </a:cubicBezTo>
                  <a:close/>
                  <a:moveTo>
                    <a:pt x="39522" y="6587"/>
                  </a:moveTo>
                  <a:cubicBezTo>
                    <a:pt x="39526" y="6587"/>
                    <a:pt x="39522" y="6593"/>
                    <a:pt x="39513" y="6606"/>
                  </a:cubicBezTo>
                  <a:cubicBezTo>
                    <a:pt x="39504" y="6621"/>
                    <a:pt x="39493" y="6631"/>
                    <a:pt x="39483" y="6631"/>
                  </a:cubicBezTo>
                  <a:cubicBezTo>
                    <a:pt x="39481" y="6631"/>
                    <a:pt x="39480" y="6631"/>
                    <a:pt x="39478" y="6630"/>
                  </a:cubicBezTo>
                  <a:cubicBezTo>
                    <a:pt x="39471" y="6627"/>
                    <a:pt x="39478" y="6613"/>
                    <a:pt x="39499" y="6599"/>
                  </a:cubicBezTo>
                  <a:cubicBezTo>
                    <a:pt x="39512" y="6591"/>
                    <a:pt x="39520" y="6587"/>
                    <a:pt x="39522" y="6587"/>
                  </a:cubicBezTo>
                  <a:close/>
                  <a:moveTo>
                    <a:pt x="39419" y="6612"/>
                  </a:moveTo>
                  <a:cubicBezTo>
                    <a:pt x="39432" y="6612"/>
                    <a:pt x="39432" y="6616"/>
                    <a:pt x="39419" y="6623"/>
                  </a:cubicBezTo>
                  <a:cubicBezTo>
                    <a:pt x="39410" y="6630"/>
                    <a:pt x="39399" y="6634"/>
                    <a:pt x="39390" y="6634"/>
                  </a:cubicBezTo>
                  <a:cubicBezTo>
                    <a:pt x="39385" y="6634"/>
                    <a:pt x="39380" y="6633"/>
                    <a:pt x="39377" y="6630"/>
                  </a:cubicBezTo>
                  <a:cubicBezTo>
                    <a:pt x="39367" y="6627"/>
                    <a:pt x="39377" y="6620"/>
                    <a:pt x="39402" y="6613"/>
                  </a:cubicBezTo>
                  <a:cubicBezTo>
                    <a:pt x="39409" y="6612"/>
                    <a:pt x="39415" y="6612"/>
                    <a:pt x="39419" y="6612"/>
                  </a:cubicBezTo>
                  <a:close/>
                  <a:moveTo>
                    <a:pt x="1214" y="6597"/>
                  </a:moveTo>
                  <a:cubicBezTo>
                    <a:pt x="1235" y="6597"/>
                    <a:pt x="1248" y="6608"/>
                    <a:pt x="1256" y="6630"/>
                  </a:cubicBezTo>
                  <a:cubicBezTo>
                    <a:pt x="1267" y="6658"/>
                    <a:pt x="1260" y="6668"/>
                    <a:pt x="1229" y="6668"/>
                  </a:cubicBezTo>
                  <a:cubicBezTo>
                    <a:pt x="1218" y="6667"/>
                    <a:pt x="1208" y="6666"/>
                    <a:pt x="1199" y="6666"/>
                  </a:cubicBezTo>
                  <a:cubicBezTo>
                    <a:pt x="1190" y="6666"/>
                    <a:pt x="1183" y="6667"/>
                    <a:pt x="1180" y="6668"/>
                  </a:cubicBezTo>
                  <a:cubicBezTo>
                    <a:pt x="1176" y="6668"/>
                    <a:pt x="1170" y="6658"/>
                    <a:pt x="1163" y="6641"/>
                  </a:cubicBezTo>
                  <a:cubicBezTo>
                    <a:pt x="1155" y="6623"/>
                    <a:pt x="1173" y="6606"/>
                    <a:pt x="1197" y="6599"/>
                  </a:cubicBezTo>
                  <a:cubicBezTo>
                    <a:pt x="1203" y="6598"/>
                    <a:pt x="1209" y="6597"/>
                    <a:pt x="1214" y="6597"/>
                  </a:cubicBezTo>
                  <a:close/>
                  <a:moveTo>
                    <a:pt x="38809" y="6728"/>
                  </a:moveTo>
                  <a:cubicBezTo>
                    <a:pt x="38815" y="6728"/>
                    <a:pt x="38823" y="6730"/>
                    <a:pt x="38833" y="6734"/>
                  </a:cubicBezTo>
                  <a:cubicBezTo>
                    <a:pt x="38871" y="6749"/>
                    <a:pt x="38877" y="6771"/>
                    <a:pt x="38850" y="6771"/>
                  </a:cubicBezTo>
                  <a:cubicBezTo>
                    <a:pt x="38845" y="6771"/>
                    <a:pt x="38840" y="6771"/>
                    <a:pt x="38833" y="6769"/>
                  </a:cubicBezTo>
                  <a:cubicBezTo>
                    <a:pt x="38819" y="6766"/>
                    <a:pt x="38802" y="6752"/>
                    <a:pt x="38799" y="6738"/>
                  </a:cubicBezTo>
                  <a:cubicBezTo>
                    <a:pt x="38796" y="6732"/>
                    <a:pt x="38800" y="6728"/>
                    <a:pt x="38809" y="6728"/>
                  </a:cubicBezTo>
                  <a:close/>
                  <a:moveTo>
                    <a:pt x="38178" y="6817"/>
                  </a:moveTo>
                  <a:cubicBezTo>
                    <a:pt x="38187" y="6817"/>
                    <a:pt x="38194" y="6826"/>
                    <a:pt x="38187" y="6835"/>
                  </a:cubicBezTo>
                  <a:cubicBezTo>
                    <a:pt x="38184" y="6849"/>
                    <a:pt x="38177" y="6859"/>
                    <a:pt x="38170" y="6863"/>
                  </a:cubicBezTo>
                  <a:cubicBezTo>
                    <a:pt x="38163" y="6863"/>
                    <a:pt x="38157" y="6856"/>
                    <a:pt x="38153" y="6846"/>
                  </a:cubicBezTo>
                  <a:cubicBezTo>
                    <a:pt x="38149" y="6835"/>
                    <a:pt x="38160" y="6821"/>
                    <a:pt x="38174" y="6817"/>
                  </a:cubicBezTo>
                  <a:cubicBezTo>
                    <a:pt x="38175" y="6817"/>
                    <a:pt x="38177" y="6817"/>
                    <a:pt x="38178" y="6817"/>
                  </a:cubicBezTo>
                  <a:close/>
                  <a:moveTo>
                    <a:pt x="39336" y="6842"/>
                  </a:moveTo>
                  <a:lnTo>
                    <a:pt x="39336" y="6842"/>
                  </a:lnTo>
                  <a:cubicBezTo>
                    <a:pt x="39342" y="6842"/>
                    <a:pt x="39337" y="6851"/>
                    <a:pt x="39315" y="6870"/>
                  </a:cubicBezTo>
                  <a:cubicBezTo>
                    <a:pt x="39300" y="6885"/>
                    <a:pt x="39283" y="6895"/>
                    <a:pt x="39273" y="6895"/>
                  </a:cubicBezTo>
                  <a:cubicBezTo>
                    <a:pt x="39272" y="6895"/>
                    <a:pt x="39271" y="6894"/>
                    <a:pt x="39270" y="6894"/>
                  </a:cubicBezTo>
                  <a:cubicBezTo>
                    <a:pt x="39263" y="6891"/>
                    <a:pt x="39270" y="6876"/>
                    <a:pt x="39287" y="6866"/>
                  </a:cubicBezTo>
                  <a:cubicBezTo>
                    <a:pt x="39312" y="6850"/>
                    <a:pt x="39329" y="6842"/>
                    <a:pt x="39336" y="6842"/>
                  </a:cubicBezTo>
                  <a:close/>
                  <a:moveTo>
                    <a:pt x="38022" y="6817"/>
                  </a:moveTo>
                  <a:cubicBezTo>
                    <a:pt x="38025" y="6817"/>
                    <a:pt x="38027" y="6820"/>
                    <a:pt x="38028" y="6825"/>
                  </a:cubicBezTo>
                  <a:cubicBezTo>
                    <a:pt x="38032" y="6838"/>
                    <a:pt x="38024" y="6863"/>
                    <a:pt x="38011" y="6880"/>
                  </a:cubicBezTo>
                  <a:cubicBezTo>
                    <a:pt x="38001" y="6892"/>
                    <a:pt x="37990" y="6899"/>
                    <a:pt x="37980" y="6899"/>
                  </a:cubicBezTo>
                  <a:cubicBezTo>
                    <a:pt x="37975" y="6899"/>
                    <a:pt x="37970" y="6897"/>
                    <a:pt x="37966" y="6894"/>
                  </a:cubicBezTo>
                  <a:cubicBezTo>
                    <a:pt x="37955" y="6884"/>
                    <a:pt x="37955" y="6870"/>
                    <a:pt x="37966" y="6859"/>
                  </a:cubicBezTo>
                  <a:cubicBezTo>
                    <a:pt x="37971" y="6854"/>
                    <a:pt x="37976" y="6851"/>
                    <a:pt x="37981" y="6851"/>
                  </a:cubicBezTo>
                  <a:cubicBezTo>
                    <a:pt x="37985" y="6851"/>
                    <a:pt x="37988" y="6854"/>
                    <a:pt x="37990" y="6859"/>
                  </a:cubicBezTo>
                  <a:cubicBezTo>
                    <a:pt x="37991" y="6861"/>
                    <a:pt x="37992" y="6862"/>
                    <a:pt x="37993" y="6862"/>
                  </a:cubicBezTo>
                  <a:cubicBezTo>
                    <a:pt x="37997" y="6862"/>
                    <a:pt x="38002" y="6854"/>
                    <a:pt x="38008" y="6838"/>
                  </a:cubicBezTo>
                  <a:cubicBezTo>
                    <a:pt x="38012" y="6825"/>
                    <a:pt x="38017" y="6817"/>
                    <a:pt x="38022" y="6817"/>
                  </a:cubicBezTo>
                  <a:close/>
                  <a:moveTo>
                    <a:pt x="39192" y="6859"/>
                  </a:moveTo>
                  <a:cubicBezTo>
                    <a:pt x="39201" y="6859"/>
                    <a:pt x="39200" y="6865"/>
                    <a:pt x="39190" y="6880"/>
                  </a:cubicBezTo>
                  <a:cubicBezTo>
                    <a:pt x="39180" y="6897"/>
                    <a:pt x="39159" y="6908"/>
                    <a:pt x="39145" y="6908"/>
                  </a:cubicBezTo>
                  <a:cubicBezTo>
                    <a:pt x="39107" y="6908"/>
                    <a:pt x="39128" y="6873"/>
                    <a:pt x="39173" y="6863"/>
                  </a:cubicBezTo>
                  <a:cubicBezTo>
                    <a:pt x="39182" y="6861"/>
                    <a:pt x="39188" y="6859"/>
                    <a:pt x="39192" y="6859"/>
                  </a:cubicBezTo>
                  <a:close/>
                  <a:moveTo>
                    <a:pt x="38112" y="6855"/>
                  </a:moveTo>
                  <a:cubicBezTo>
                    <a:pt x="38123" y="6855"/>
                    <a:pt x="38128" y="6866"/>
                    <a:pt x="38128" y="6884"/>
                  </a:cubicBezTo>
                  <a:cubicBezTo>
                    <a:pt x="38125" y="6901"/>
                    <a:pt x="38122" y="6918"/>
                    <a:pt x="38115" y="6918"/>
                  </a:cubicBezTo>
                  <a:cubicBezTo>
                    <a:pt x="38112" y="6918"/>
                    <a:pt x="38101" y="6908"/>
                    <a:pt x="38098" y="6891"/>
                  </a:cubicBezTo>
                  <a:cubicBezTo>
                    <a:pt x="38091" y="6873"/>
                    <a:pt x="38098" y="6859"/>
                    <a:pt x="38108" y="6856"/>
                  </a:cubicBezTo>
                  <a:cubicBezTo>
                    <a:pt x="38109" y="6855"/>
                    <a:pt x="38111" y="6855"/>
                    <a:pt x="38112" y="6855"/>
                  </a:cubicBezTo>
                  <a:close/>
                  <a:moveTo>
                    <a:pt x="39027" y="6885"/>
                  </a:moveTo>
                  <a:cubicBezTo>
                    <a:pt x="39030" y="6885"/>
                    <a:pt x="39033" y="6886"/>
                    <a:pt x="39034" y="6887"/>
                  </a:cubicBezTo>
                  <a:cubicBezTo>
                    <a:pt x="39041" y="6891"/>
                    <a:pt x="39038" y="6897"/>
                    <a:pt x="39023" y="6901"/>
                  </a:cubicBezTo>
                  <a:cubicBezTo>
                    <a:pt x="39007" y="6905"/>
                    <a:pt x="39003" y="6915"/>
                    <a:pt x="39013" y="6921"/>
                  </a:cubicBezTo>
                  <a:cubicBezTo>
                    <a:pt x="39023" y="6932"/>
                    <a:pt x="39017" y="6936"/>
                    <a:pt x="38996" y="6936"/>
                  </a:cubicBezTo>
                  <a:cubicBezTo>
                    <a:pt x="38975" y="6936"/>
                    <a:pt x="38954" y="6932"/>
                    <a:pt x="38954" y="6929"/>
                  </a:cubicBezTo>
                  <a:cubicBezTo>
                    <a:pt x="38951" y="6916"/>
                    <a:pt x="39004" y="6885"/>
                    <a:pt x="39027" y="6885"/>
                  </a:cubicBezTo>
                  <a:close/>
                  <a:moveTo>
                    <a:pt x="38861" y="6908"/>
                  </a:moveTo>
                  <a:cubicBezTo>
                    <a:pt x="38871" y="6908"/>
                    <a:pt x="38879" y="6912"/>
                    <a:pt x="38882" y="6918"/>
                  </a:cubicBezTo>
                  <a:cubicBezTo>
                    <a:pt x="38885" y="6929"/>
                    <a:pt x="38878" y="6936"/>
                    <a:pt x="38864" y="6939"/>
                  </a:cubicBezTo>
                  <a:cubicBezTo>
                    <a:pt x="38861" y="6940"/>
                    <a:pt x="38857" y="6940"/>
                    <a:pt x="38853" y="6940"/>
                  </a:cubicBezTo>
                  <a:cubicBezTo>
                    <a:pt x="38843" y="6940"/>
                    <a:pt x="38833" y="6937"/>
                    <a:pt x="38826" y="6932"/>
                  </a:cubicBezTo>
                  <a:cubicBezTo>
                    <a:pt x="38815" y="6926"/>
                    <a:pt x="38823" y="6915"/>
                    <a:pt x="38844" y="6911"/>
                  </a:cubicBezTo>
                  <a:cubicBezTo>
                    <a:pt x="38850" y="6909"/>
                    <a:pt x="38856" y="6908"/>
                    <a:pt x="38861" y="6908"/>
                  </a:cubicBezTo>
                  <a:close/>
                  <a:moveTo>
                    <a:pt x="33294" y="6931"/>
                  </a:moveTo>
                  <a:cubicBezTo>
                    <a:pt x="33326" y="6931"/>
                    <a:pt x="33360" y="6952"/>
                    <a:pt x="33351" y="6970"/>
                  </a:cubicBezTo>
                  <a:cubicBezTo>
                    <a:pt x="33345" y="6977"/>
                    <a:pt x="33324" y="6980"/>
                    <a:pt x="33303" y="6980"/>
                  </a:cubicBezTo>
                  <a:cubicBezTo>
                    <a:pt x="33251" y="6977"/>
                    <a:pt x="33241" y="6942"/>
                    <a:pt x="33282" y="6932"/>
                  </a:cubicBezTo>
                  <a:cubicBezTo>
                    <a:pt x="33286" y="6931"/>
                    <a:pt x="33290" y="6931"/>
                    <a:pt x="33294" y="6931"/>
                  </a:cubicBezTo>
                  <a:close/>
                  <a:moveTo>
                    <a:pt x="1325" y="7056"/>
                  </a:moveTo>
                  <a:cubicBezTo>
                    <a:pt x="1335" y="7056"/>
                    <a:pt x="1349" y="7062"/>
                    <a:pt x="1360" y="7067"/>
                  </a:cubicBezTo>
                  <a:cubicBezTo>
                    <a:pt x="1371" y="7078"/>
                    <a:pt x="1364" y="7088"/>
                    <a:pt x="1343" y="7095"/>
                  </a:cubicBezTo>
                  <a:cubicBezTo>
                    <a:pt x="1339" y="7096"/>
                    <a:pt x="1334" y="7097"/>
                    <a:pt x="1330" y="7097"/>
                  </a:cubicBezTo>
                  <a:cubicBezTo>
                    <a:pt x="1317" y="7097"/>
                    <a:pt x="1304" y="7092"/>
                    <a:pt x="1301" y="7081"/>
                  </a:cubicBezTo>
                  <a:cubicBezTo>
                    <a:pt x="1298" y="7071"/>
                    <a:pt x="1304" y="7060"/>
                    <a:pt x="1319" y="7057"/>
                  </a:cubicBezTo>
                  <a:cubicBezTo>
                    <a:pt x="1321" y="7056"/>
                    <a:pt x="1323" y="7056"/>
                    <a:pt x="1325" y="7056"/>
                  </a:cubicBezTo>
                  <a:close/>
                  <a:moveTo>
                    <a:pt x="29737" y="7221"/>
                  </a:moveTo>
                  <a:cubicBezTo>
                    <a:pt x="29767" y="7221"/>
                    <a:pt x="29797" y="7241"/>
                    <a:pt x="29789" y="7259"/>
                  </a:cubicBezTo>
                  <a:cubicBezTo>
                    <a:pt x="29785" y="7265"/>
                    <a:pt x="29760" y="7269"/>
                    <a:pt x="29739" y="7269"/>
                  </a:cubicBezTo>
                  <a:cubicBezTo>
                    <a:pt x="29688" y="7265"/>
                    <a:pt x="29674" y="7234"/>
                    <a:pt x="29719" y="7224"/>
                  </a:cubicBezTo>
                  <a:cubicBezTo>
                    <a:pt x="29724" y="7222"/>
                    <a:pt x="29731" y="7221"/>
                    <a:pt x="29737" y="7221"/>
                  </a:cubicBezTo>
                  <a:close/>
                  <a:moveTo>
                    <a:pt x="29379" y="7171"/>
                  </a:moveTo>
                  <a:cubicBezTo>
                    <a:pt x="29406" y="7176"/>
                    <a:pt x="29424" y="7177"/>
                    <a:pt x="29441" y="7177"/>
                  </a:cubicBezTo>
                  <a:cubicBezTo>
                    <a:pt x="29453" y="7177"/>
                    <a:pt x="29464" y="7177"/>
                    <a:pt x="29476" y="7175"/>
                  </a:cubicBezTo>
                  <a:cubicBezTo>
                    <a:pt x="29477" y="7175"/>
                    <a:pt x="29477" y="7175"/>
                    <a:pt x="29478" y="7175"/>
                  </a:cubicBezTo>
                  <a:cubicBezTo>
                    <a:pt x="29508" y="7175"/>
                    <a:pt x="29673" y="7259"/>
                    <a:pt x="29667" y="7272"/>
                  </a:cubicBezTo>
                  <a:cubicBezTo>
                    <a:pt x="29666" y="7274"/>
                    <a:pt x="29662" y="7274"/>
                    <a:pt x="29655" y="7274"/>
                  </a:cubicBezTo>
                  <a:cubicBezTo>
                    <a:pt x="29630" y="7274"/>
                    <a:pt x="29572" y="7265"/>
                    <a:pt x="29507" y="7254"/>
                  </a:cubicBezTo>
                  <a:cubicBezTo>
                    <a:pt x="29458" y="7245"/>
                    <a:pt x="29409" y="7239"/>
                    <a:pt x="29373" y="7239"/>
                  </a:cubicBezTo>
                  <a:cubicBezTo>
                    <a:pt x="29348" y="7239"/>
                    <a:pt x="29328" y="7242"/>
                    <a:pt x="29320" y="7248"/>
                  </a:cubicBezTo>
                  <a:cubicBezTo>
                    <a:pt x="29302" y="7256"/>
                    <a:pt x="29277" y="7261"/>
                    <a:pt x="29256" y="7261"/>
                  </a:cubicBezTo>
                  <a:cubicBezTo>
                    <a:pt x="29248" y="7261"/>
                    <a:pt x="29240" y="7260"/>
                    <a:pt x="29233" y="7259"/>
                  </a:cubicBezTo>
                  <a:cubicBezTo>
                    <a:pt x="29147" y="7244"/>
                    <a:pt x="29161" y="7199"/>
                    <a:pt x="29254" y="7182"/>
                  </a:cubicBezTo>
                  <a:cubicBezTo>
                    <a:pt x="29299" y="7175"/>
                    <a:pt x="29358" y="7171"/>
                    <a:pt x="29379" y="7171"/>
                  </a:cubicBezTo>
                  <a:close/>
                  <a:moveTo>
                    <a:pt x="36550" y="7272"/>
                  </a:moveTo>
                  <a:cubicBezTo>
                    <a:pt x="36560" y="7272"/>
                    <a:pt x="36575" y="7279"/>
                    <a:pt x="36578" y="7289"/>
                  </a:cubicBezTo>
                  <a:cubicBezTo>
                    <a:pt x="36581" y="7298"/>
                    <a:pt x="36574" y="7304"/>
                    <a:pt x="36564" y="7304"/>
                  </a:cubicBezTo>
                  <a:cubicBezTo>
                    <a:pt x="36562" y="7304"/>
                    <a:pt x="36560" y="7304"/>
                    <a:pt x="36557" y="7304"/>
                  </a:cubicBezTo>
                  <a:cubicBezTo>
                    <a:pt x="36543" y="7300"/>
                    <a:pt x="36530" y="7293"/>
                    <a:pt x="36530" y="7289"/>
                  </a:cubicBezTo>
                  <a:cubicBezTo>
                    <a:pt x="36530" y="7283"/>
                    <a:pt x="36536" y="7275"/>
                    <a:pt x="36550" y="7272"/>
                  </a:cubicBezTo>
                  <a:close/>
                  <a:moveTo>
                    <a:pt x="29820" y="7289"/>
                  </a:moveTo>
                  <a:cubicBezTo>
                    <a:pt x="29822" y="7289"/>
                    <a:pt x="29824" y="7289"/>
                    <a:pt x="29827" y="7289"/>
                  </a:cubicBezTo>
                  <a:cubicBezTo>
                    <a:pt x="29840" y="7293"/>
                    <a:pt x="29854" y="7300"/>
                    <a:pt x="29854" y="7307"/>
                  </a:cubicBezTo>
                  <a:cubicBezTo>
                    <a:pt x="29858" y="7310"/>
                    <a:pt x="29851" y="7317"/>
                    <a:pt x="29837" y="7321"/>
                  </a:cubicBezTo>
                  <a:cubicBezTo>
                    <a:pt x="29835" y="7322"/>
                    <a:pt x="29833" y="7322"/>
                    <a:pt x="29832" y="7322"/>
                  </a:cubicBezTo>
                  <a:cubicBezTo>
                    <a:pt x="29822" y="7322"/>
                    <a:pt x="29809" y="7315"/>
                    <a:pt x="29806" y="7304"/>
                  </a:cubicBezTo>
                  <a:cubicBezTo>
                    <a:pt x="29803" y="7295"/>
                    <a:pt x="29809" y="7289"/>
                    <a:pt x="29820" y="7289"/>
                  </a:cubicBezTo>
                  <a:close/>
                  <a:moveTo>
                    <a:pt x="30890" y="7142"/>
                  </a:moveTo>
                  <a:cubicBezTo>
                    <a:pt x="30912" y="7142"/>
                    <a:pt x="30952" y="7145"/>
                    <a:pt x="31006" y="7150"/>
                  </a:cubicBezTo>
                  <a:cubicBezTo>
                    <a:pt x="31033" y="7153"/>
                    <a:pt x="31060" y="7155"/>
                    <a:pt x="31082" y="7155"/>
                  </a:cubicBezTo>
                  <a:cubicBezTo>
                    <a:pt x="31117" y="7155"/>
                    <a:pt x="31143" y="7152"/>
                    <a:pt x="31152" y="7147"/>
                  </a:cubicBezTo>
                  <a:cubicBezTo>
                    <a:pt x="31154" y="7144"/>
                    <a:pt x="31158" y="7143"/>
                    <a:pt x="31163" y="7143"/>
                  </a:cubicBezTo>
                  <a:cubicBezTo>
                    <a:pt x="31175" y="7143"/>
                    <a:pt x="31190" y="7153"/>
                    <a:pt x="31201" y="7168"/>
                  </a:cubicBezTo>
                  <a:cubicBezTo>
                    <a:pt x="31210" y="7182"/>
                    <a:pt x="31223" y="7190"/>
                    <a:pt x="31232" y="7190"/>
                  </a:cubicBezTo>
                  <a:cubicBezTo>
                    <a:pt x="31236" y="7190"/>
                    <a:pt x="31240" y="7189"/>
                    <a:pt x="31242" y="7185"/>
                  </a:cubicBezTo>
                  <a:cubicBezTo>
                    <a:pt x="31248" y="7182"/>
                    <a:pt x="31257" y="7179"/>
                    <a:pt x="31265" y="7179"/>
                  </a:cubicBezTo>
                  <a:cubicBezTo>
                    <a:pt x="31272" y="7179"/>
                    <a:pt x="31279" y="7181"/>
                    <a:pt x="31284" y="7185"/>
                  </a:cubicBezTo>
                  <a:cubicBezTo>
                    <a:pt x="31290" y="7192"/>
                    <a:pt x="31304" y="7196"/>
                    <a:pt x="31318" y="7196"/>
                  </a:cubicBezTo>
                  <a:cubicBezTo>
                    <a:pt x="31326" y="7196"/>
                    <a:pt x="31335" y="7195"/>
                    <a:pt x="31342" y="7192"/>
                  </a:cubicBezTo>
                  <a:cubicBezTo>
                    <a:pt x="31346" y="7191"/>
                    <a:pt x="31351" y="7191"/>
                    <a:pt x="31355" y="7191"/>
                  </a:cubicBezTo>
                  <a:cubicBezTo>
                    <a:pt x="31406" y="7191"/>
                    <a:pt x="31494" y="7236"/>
                    <a:pt x="31478" y="7259"/>
                  </a:cubicBezTo>
                  <a:cubicBezTo>
                    <a:pt x="31475" y="7262"/>
                    <a:pt x="31473" y="7264"/>
                    <a:pt x="31470" y="7264"/>
                  </a:cubicBezTo>
                  <a:cubicBezTo>
                    <a:pt x="31466" y="7264"/>
                    <a:pt x="31461" y="7259"/>
                    <a:pt x="31457" y="7248"/>
                  </a:cubicBezTo>
                  <a:cubicBezTo>
                    <a:pt x="31455" y="7239"/>
                    <a:pt x="31451" y="7234"/>
                    <a:pt x="31447" y="7234"/>
                  </a:cubicBezTo>
                  <a:cubicBezTo>
                    <a:pt x="31444" y="7234"/>
                    <a:pt x="31442" y="7235"/>
                    <a:pt x="31440" y="7238"/>
                  </a:cubicBezTo>
                  <a:cubicBezTo>
                    <a:pt x="31436" y="7243"/>
                    <a:pt x="31429" y="7246"/>
                    <a:pt x="31421" y="7246"/>
                  </a:cubicBezTo>
                  <a:cubicBezTo>
                    <a:pt x="31414" y="7246"/>
                    <a:pt x="31406" y="7244"/>
                    <a:pt x="31398" y="7241"/>
                  </a:cubicBezTo>
                  <a:cubicBezTo>
                    <a:pt x="31385" y="7236"/>
                    <a:pt x="31363" y="7232"/>
                    <a:pt x="31343" y="7232"/>
                  </a:cubicBezTo>
                  <a:cubicBezTo>
                    <a:pt x="31335" y="7232"/>
                    <a:pt x="31328" y="7233"/>
                    <a:pt x="31321" y="7234"/>
                  </a:cubicBezTo>
                  <a:cubicBezTo>
                    <a:pt x="31310" y="7235"/>
                    <a:pt x="31297" y="7236"/>
                    <a:pt x="31284" y="7236"/>
                  </a:cubicBezTo>
                  <a:cubicBezTo>
                    <a:pt x="31267" y="7236"/>
                    <a:pt x="31252" y="7235"/>
                    <a:pt x="31242" y="7230"/>
                  </a:cubicBezTo>
                  <a:cubicBezTo>
                    <a:pt x="31222" y="7227"/>
                    <a:pt x="31180" y="7224"/>
                    <a:pt x="31142" y="7224"/>
                  </a:cubicBezTo>
                  <a:cubicBezTo>
                    <a:pt x="31107" y="7224"/>
                    <a:pt x="31055" y="7220"/>
                    <a:pt x="31027" y="7217"/>
                  </a:cubicBezTo>
                  <a:cubicBezTo>
                    <a:pt x="31014" y="7216"/>
                    <a:pt x="31004" y="7215"/>
                    <a:pt x="30999" y="7215"/>
                  </a:cubicBezTo>
                  <a:cubicBezTo>
                    <a:pt x="30982" y="7215"/>
                    <a:pt x="30993" y="7221"/>
                    <a:pt x="31034" y="7244"/>
                  </a:cubicBezTo>
                  <a:cubicBezTo>
                    <a:pt x="31060" y="7262"/>
                    <a:pt x="31093" y="7269"/>
                    <a:pt x="31116" y="7269"/>
                  </a:cubicBezTo>
                  <a:cubicBezTo>
                    <a:pt x="31120" y="7269"/>
                    <a:pt x="31124" y="7269"/>
                    <a:pt x="31127" y="7269"/>
                  </a:cubicBezTo>
                  <a:cubicBezTo>
                    <a:pt x="31133" y="7267"/>
                    <a:pt x="31139" y="7266"/>
                    <a:pt x="31146" y="7266"/>
                  </a:cubicBezTo>
                  <a:cubicBezTo>
                    <a:pt x="31166" y="7266"/>
                    <a:pt x="31189" y="7272"/>
                    <a:pt x="31204" y="7283"/>
                  </a:cubicBezTo>
                  <a:cubicBezTo>
                    <a:pt x="31235" y="7300"/>
                    <a:pt x="31232" y="7307"/>
                    <a:pt x="31187" y="7314"/>
                  </a:cubicBezTo>
                  <a:cubicBezTo>
                    <a:pt x="31134" y="7325"/>
                    <a:pt x="31094" y="7331"/>
                    <a:pt x="31063" y="7331"/>
                  </a:cubicBezTo>
                  <a:cubicBezTo>
                    <a:pt x="31010" y="7331"/>
                    <a:pt x="30983" y="7314"/>
                    <a:pt x="30968" y="7279"/>
                  </a:cubicBezTo>
                  <a:cubicBezTo>
                    <a:pt x="30954" y="7248"/>
                    <a:pt x="30930" y="7217"/>
                    <a:pt x="30909" y="7203"/>
                  </a:cubicBezTo>
                  <a:cubicBezTo>
                    <a:pt x="30884" y="7189"/>
                    <a:pt x="30881" y="7182"/>
                    <a:pt x="30905" y="7175"/>
                  </a:cubicBezTo>
                  <a:cubicBezTo>
                    <a:pt x="30930" y="7168"/>
                    <a:pt x="30930" y="7165"/>
                    <a:pt x="30895" y="7155"/>
                  </a:cubicBezTo>
                  <a:cubicBezTo>
                    <a:pt x="30860" y="7146"/>
                    <a:pt x="30860" y="7142"/>
                    <a:pt x="30890" y="7142"/>
                  </a:cubicBezTo>
                  <a:close/>
                  <a:moveTo>
                    <a:pt x="30845" y="7093"/>
                  </a:moveTo>
                  <a:cubicBezTo>
                    <a:pt x="30854" y="7093"/>
                    <a:pt x="30857" y="7105"/>
                    <a:pt x="30857" y="7130"/>
                  </a:cubicBezTo>
                  <a:cubicBezTo>
                    <a:pt x="30857" y="7155"/>
                    <a:pt x="30860" y="7182"/>
                    <a:pt x="30860" y="7192"/>
                  </a:cubicBezTo>
                  <a:cubicBezTo>
                    <a:pt x="30866" y="7211"/>
                    <a:pt x="30798" y="7227"/>
                    <a:pt x="30740" y="7227"/>
                  </a:cubicBezTo>
                  <a:cubicBezTo>
                    <a:pt x="30720" y="7227"/>
                    <a:pt x="30701" y="7225"/>
                    <a:pt x="30687" y="7220"/>
                  </a:cubicBezTo>
                  <a:cubicBezTo>
                    <a:pt x="30674" y="7214"/>
                    <a:pt x="30652" y="7212"/>
                    <a:pt x="30631" y="7212"/>
                  </a:cubicBezTo>
                  <a:cubicBezTo>
                    <a:pt x="30613" y="7212"/>
                    <a:pt x="30595" y="7214"/>
                    <a:pt x="30583" y="7217"/>
                  </a:cubicBezTo>
                  <a:cubicBezTo>
                    <a:pt x="30567" y="7221"/>
                    <a:pt x="30544" y="7222"/>
                    <a:pt x="30523" y="7222"/>
                  </a:cubicBezTo>
                  <a:cubicBezTo>
                    <a:pt x="30508" y="7222"/>
                    <a:pt x="30493" y="7222"/>
                    <a:pt x="30482" y="7220"/>
                  </a:cubicBezTo>
                  <a:cubicBezTo>
                    <a:pt x="30451" y="7217"/>
                    <a:pt x="30410" y="7209"/>
                    <a:pt x="30378" y="7203"/>
                  </a:cubicBezTo>
                  <a:cubicBezTo>
                    <a:pt x="30373" y="7202"/>
                    <a:pt x="30369" y="7202"/>
                    <a:pt x="30365" y="7202"/>
                  </a:cubicBezTo>
                  <a:cubicBezTo>
                    <a:pt x="30328" y="7202"/>
                    <a:pt x="30320" y="7228"/>
                    <a:pt x="30364" y="7238"/>
                  </a:cubicBezTo>
                  <a:cubicBezTo>
                    <a:pt x="30378" y="7241"/>
                    <a:pt x="30399" y="7259"/>
                    <a:pt x="30410" y="7279"/>
                  </a:cubicBezTo>
                  <a:cubicBezTo>
                    <a:pt x="30430" y="7307"/>
                    <a:pt x="30423" y="7314"/>
                    <a:pt x="30361" y="7328"/>
                  </a:cubicBezTo>
                  <a:cubicBezTo>
                    <a:pt x="30340" y="7333"/>
                    <a:pt x="30322" y="7335"/>
                    <a:pt x="30309" y="7335"/>
                  </a:cubicBezTo>
                  <a:cubicBezTo>
                    <a:pt x="30297" y="7335"/>
                    <a:pt x="30290" y="7333"/>
                    <a:pt x="30291" y="7328"/>
                  </a:cubicBezTo>
                  <a:cubicBezTo>
                    <a:pt x="30295" y="7317"/>
                    <a:pt x="30264" y="7314"/>
                    <a:pt x="30229" y="7314"/>
                  </a:cubicBezTo>
                  <a:cubicBezTo>
                    <a:pt x="30222" y="7314"/>
                    <a:pt x="30215" y="7314"/>
                    <a:pt x="30207" y="7314"/>
                  </a:cubicBezTo>
                  <a:cubicBezTo>
                    <a:pt x="30175" y="7314"/>
                    <a:pt x="30143" y="7309"/>
                    <a:pt x="30128" y="7304"/>
                  </a:cubicBezTo>
                  <a:cubicBezTo>
                    <a:pt x="30122" y="7302"/>
                    <a:pt x="30116" y="7301"/>
                    <a:pt x="30111" y="7301"/>
                  </a:cubicBezTo>
                  <a:cubicBezTo>
                    <a:pt x="30095" y="7301"/>
                    <a:pt x="30081" y="7309"/>
                    <a:pt x="30066" y="7324"/>
                  </a:cubicBezTo>
                  <a:cubicBezTo>
                    <a:pt x="30055" y="7339"/>
                    <a:pt x="30048" y="7345"/>
                    <a:pt x="30043" y="7345"/>
                  </a:cubicBezTo>
                  <a:cubicBezTo>
                    <a:pt x="30038" y="7345"/>
                    <a:pt x="30034" y="7339"/>
                    <a:pt x="30031" y="7328"/>
                  </a:cubicBezTo>
                  <a:cubicBezTo>
                    <a:pt x="30027" y="7315"/>
                    <a:pt x="30020" y="7309"/>
                    <a:pt x="30011" y="7309"/>
                  </a:cubicBezTo>
                  <a:cubicBezTo>
                    <a:pt x="30005" y="7309"/>
                    <a:pt x="29997" y="7312"/>
                    <a:pt x="29989" y="7317"/>
                  </a:cubicBezTo>
                  <a:cubicBezTo>
                    <a:pt x="29977" y="7324"/>
                    <a:pt x="29969" y="7329"/>
                    <a:pt x="29965" y="7329"/>
                  </a:cubicBezTo>
                  <a:cubicBezTo>
                    <a:pt x="29957" y="7329"/>
                    <a:pt x="29961" y="7315"/>
                    <a:pt x="29973" y="7279"/>
                  </a:cubicBezTo>
                  <a:cubicBezTo>
                    <a:pt x="29979" y="7248"/>
                    <a:pt x="30000" y="7238"/>
                    <a:pt x="30048" y="7234"/>
                  </a:cubicBezTo>
                  <a:cubicBezTo>
                    <a:pt x="30083" y="7234"/>
                    <a:pt x="30135" y="7227"/>
                    <a:pt x="30163" y="7220"/>
                  </a:cubicBezTo>
                  <a:cubicBezTo>
                    <a:pt x="30175" y="7215"/>
                    <a:pt x="30188" y="7212"/>
                    <a:pt x="30198" y="7212"/>
                  </a:cubicBezTo>
                  <a:cubicBezTo>
                    <a:pt x="30208" y="7212"/>
                    <a:pt x="30215" y="7215"/>
                    <a:pt x="30215" y="7220"/>
                  </a:cubicBezTo>
                  <a:cubicBezTo>
                    <a:pt x="30218" y="7234"/>
                    <a:pt x="30246" y="7244"/>
                    <a:pt x="30274" y="7251"/>
                  </a:cubicBezTo>
                  <a:cubicBezTo>
                    <a:pt x="30286" y="7253"/>
                    <a:pt x="30295" y="7254"/>
                    <a:pt x="30302" y="7254"/>
                  </a:cubicBezTo>
                  <a:cubicBezTo>
                    <a:pt x="30318" y="7254"/>
                    <a:pt x="30320" y="7247"/>
                    <a:pt x="30316" y="7230"/>
                  </a:cubicBezTo>
                  <a:cubicBezTo>
                    <a:pt x="30312" y="7217"/>
                    <a:pt x="30285" y="7203"/>
                    <a:pt x="30256" y="7203"/>
                  </a:cubicBezTo>
                  <a:cubicBezTo>
                    <a:pt x="30173" y="7199"/>
                    <a:pt x="30187" y="7134"/>
                    <a:pt x="30271" y="7123"/>
                  </a:cubicBezTo>
                  <a:cubicBezTo>
                    <a:pt x="30290" y="7120"/>
                    <a:pt x="30310" y="7118"/>
                    <a:pt x="30327" y="7118"/>
                  </a:cubicBezTo>
                  <a:cubicBezTo>
                    <a:pt x="30343" y="7118"/>
                    <a:pt x="30357" y="7120"/>
                    <a:pt x="30364" y="7123"/>
                  </a:cubicBezTo>
                  <a:cubicBezTo>
                    <a:pt x="30370" y="7124"/>
                    <a:pt x="30383" y="7125"/>
                    <a:pt x="30399" y="7125"/>
                  </a:cubicBezTo>
                  <a:cubicBezTo>
                    <a:pt x="30428" y="7125"/>
                    <a:pt x="30468" y="7123"/>
                    <a:pt x="30510" y="7116"/>
                  </a:cubicBezTo>
                  <a:cubicBezTo>
                    <a:pt x="30547" y="7112"/>
                    <a:pt x="30596" y="7109"/>
                    <a:pt x="30639" y="7109"/>
                  </a:cubicBezTo>
                  <a:cubicBezTo>
                    <a:pt x="30666" y="7109"/>
                    <a:pt x="30692" y="7110"/>
                    <a:pt x="30711" y="7113"/>
                  </a:cubicBezTo>
                  <a:cubicBezTo>
                    <a:pt x="30722" y="7114"/>
                    <a:pt x="30734" y="7114"/>
                    <a:pt x="30745" y="7114"/>
                  </a:cubicBezTo>
                  <a:cubicBezTo>
                    <a:pt x="30780" y="7114"/>
                    <a:pt x="30813" y="7110"/>
                    <a:pt x="30826" y="7102"/>
                  </a:cubicBezTo>
                  <a:cubicBezTo>
                    <a:pt x="30834" y="7096"/>
                    <a:pt x="30840" y="7093"/>
                    <a:pt x="30845" y="7093"/>
                  </a:cubicBezTo>
                  <a:close/>
                  <a:moveTo>
                    <a:pt x="31427" y="7279"/>
                  </a:moveTo>
                  <a:cubicBezTo>
                    <a:pt x="31429" y="7279"/>
                    <a:pt x="31433" y="7283"/>
                    <a:pt x="31440" y="7289"/>
                  </a:cubicBezTo>
                  <a:cubicBezTo>
                    <a:pt x="31449" y="7298"/>
                    <a:pt x="31467" y="7304"/>
                    <a:pt x="31482" y="7304"/>
                  </a:cubicBezTo>
                  <a:cubicBezTo>
                    <a:pt x="31486" y="7304"/>
                    <a:pt x="31489" y="7304"/>
                    <a:pt x="31492" y="7304"/>
                  </a:cubicBezTo>
                  <a:cubicBezTo>
                    <a:pt x="31495" y="7303"/>
                    <a:pt x="31498" y="7303"/>
                    <a:pt x="31500" y="7303"/>
                  </a:cubicBezTo>
                  <a:cubicBezTo>
                    <a:pt x="31514" y="7303"/>
                    <a:pt x="31527" y="7310"/>
                    <a:pt x="31530" y="7324"/>
                  </a:cubicBezTo>
                  <a:cubicBezTo>
                    <a:pt x="31536" y="7342"/>
                    <a:pt x="31536" y="7348"/>
                    <a:pt x="31524" y="7348"/>
                  </a:cubicBezTo>
                  <a:cubicBezTo>
                    <a:pt x="31517" y="7348"/>
                    <a:pt x="31505" y="7346"/>
                    <a:pt x="31488" y="7342"/>
                  </a:cubicBezTo>
                  <a:cubicBezTo>
                    <a:pt x="31457" y="7334"/>
                    <a:pt x="31433" y="7314"/>
                    <a:pt x="31430" y="7296"/>
                  </a:cubicBezTo>
                  <a:cubicBezTo>
                    <a:pt x="31426" y="7285"/>
                    <a:pt x="31425" y="7279"/>
                    <a:pt x="31427" y="7279"/>
                  </a:cubicBezTo>
                  <a:close/>
                  <a:moveTo>
                    <a:pt x="31322" y="7298"/>
                  </a:moveTo>
                  <a:cubicBezTo>
                    <a:pt x="31335" y="7298"/>
                    <a:pt x="31344" y="7303"/>
                    <a:pt x="31350" y="7310"/>
                  </a:cubicBezTo>
                  <a:cubicBezTo>
                    <a:pt x="31360" y="7321"/>
                    <a:pt x="31336" y="7338"/>
                    <a:pt x="31297" y="7349"/>
                  </a:cubicBezTo>
                  <a:cubicBezTo>
                    <a:pt x="31282" y="7353"/>
                    <a:pt x="31268" y="7355"/>
                    <a:pt x="31256" y="7355"/>
                  </a:cubicBezTo>
                  <a:cubicBezTo>
                    <a:pt x="31217" y="7355"/>
                    <a:pt x="31199" y="7337"/>
                    <a:pt x="31238" y="7321"/>
                  </a:cubicBezTo>
                  <a:cubicBezTo>
                    <a:pt x="31279" y="7305"/>
                    <a:pt x="31305" y="7298"/>
                    <a:pt x="31322" y="7298"/>
                  </a:cubicBezTo>
                  <a:close/>
                  <a:moveTo>
                    <a:pt x="30560" y="7286"/>
                  </a:moveTo>
                  <a:cubicBezTo>
                    <a:pt x="30574" y="7286"/>
                    <a:pt x="30594" y="7292"/>
                    <a:pt x="30618" y="7304"/>
                  </a:cubicBezTo>
                  <a:cubicBezTo>
                    <a:pt x="30669" y="7331"/>
                    <a:pt x="30684" y="7359"/>
                    <a:pt x="30649" y="7369"/>
                  </a:cubicBezTo>
                  <a:cubicBezTo>
                    <a:pt x="30647" y="7370"/>
                    <a:pt x="30645" y="7370"/>
                    <a:pt x="30643" y="7370"/>
                  </a:cubicBezTo>
                  <a:cubicBezTo>
                    <a:pt x="30634" y="7370"/>
                    <a:pt x="30624" y="7364"/>
                    <a:pt x="30621" y="7355"/>
                  </a:cubicBezTo>
                  <a:cubicBezTo>
                    <a:pt x="30619" y="7348"/>
                    <a:pt x="30609" y="7342"/>
                    <a:pt x="30597" y="7342"/>
                  </a:cubicBezTo>
                  <a:cubicBezTo>
                    <a:pt x="30593" y="7342"/>
                    <a:pt x="30588" y="7343"/>
                    <a:pt x="30583" y="7345"/>
                  </a:cubicBezTo>
                  <a:cubicBezTo>
                    <a:pt x="30580" y="7346"/>
                    <a:pt x="30578" y="7346"/>
                    <a:pt x="30575" y="7346"/>
                  </a:cubicBezTo>
                  <a:cubicBezTo>
                    <a:pt x="30558" y="7346"/>
                    <a:pt x="30544" y="7336"/>
                    <a:pt x="30538" y="7321"/>
                  </a:cubicBezTo>
                  <a:cubicBezTo>
                    <a:pt x="30531" y="7298"/>
                    <a:pt x="30540" y="7286"/>
                    <a:pt x="30560" y="7286"/>
                  </a:cubicBezTo>
                  <a:close/>
                  <a:moveTo>
                    <a:pt x="31609" y="7308"/>
                  </a:moveTo>
                  <a:cubicBezTo>
                    <a:pt x="31683" y="7308"/>
                    <a:pt x="31851" y="7339"/>
                    <a:pt x="31856" y="7359"/>
                  </a:cubicBezTo>
                  <a:cubicBezTo>
                    <a:pt x="31863" y="7373"/>
                    <a:pt x="31846" y="7379"/>
                    <a:pt x="31821" y="7379"/>
                  </a:cubicBezTo>
                  <a:cubicBezTo>
                    <a:pt x="31797" y="7376"/>
                    <a:pt x="31755" y="7376"/>
                    <a:pt x="31728" y="7376"/>
                  </a:cubicBezTo>
                  <a:cubicBezTo>
                    <a:pt x="31700" y="7376"/>
                    <a:pt x="31662" y="7369"/>
                    <a:pt x="31638" y="7359"/>
                  </a:cubicBezTo>
                  <a:cubicBezTo>
                    <a:pt x="31625" y="7354"/>
                    <a:pt x="31613" y="7351"/>
                    <a:pt x="31603" y="7351"/>
                  </a:cubicBezTo>
                  <a:cubicBezTo>
                    <a:pt x="31593" y="7351"/>
                    <a:pt x="31585" y="7354"/>
                    <a:pt x="31582" y="7359"/>
                  </a:cubicBezTo>
                  <a:cubicBezTo>
                    <a:pt x="31579" y="7363"/>
                    <a:pt x="31577" y="7365"/>
                    <a:pt x="31574" y="7365"/>
                  </a:cubicBezTo>
                  <a:cubicBezTo>
                    <a:pt x="31570" y="7365"/>
                    <a:pt x="31567" y="7360"/>
                    <a:pt x="31565" y="7352"/>
                  </a:cubicBezTo>
                  <a:cubicBezTo>
                    <a:pt x="31561" y="7342"/>
                    <a:pt x="31565" y="7324"/>
                    <a:pt x="31575" y="7314"/>
                  </a:cubicBezTo>
                  <a:cubicBezTo>
                    <a:pt x="31579" y="7310"/>
                    <a:pt x="31592" y="7308"/>
                    <a:pt x="31609" y="7308"/>
                  </a:cubicBezTo>
                  <a:close/>
                  <a:moveTo>
                    <a:pt x="36265" y="7220"/>
                  </a:moveTo>
                  <a:cubicBezTo>
                    <a:pt x="36280" y="7220"/>
                    <a:pt x="36307" y="7230"/>
                    <a:pt x="36325" y="7248"/>
                  </a:cubicBezTo>
                  <a:cubicBezTo>
                    <a:pt x="36356" y="7275"/>
                    <a:pt x="36359" y="7289"/>
                    <a:pt x="36338" y="7324"/>
                  </a:cubicBezTo>
                  <a:cubicBezTo>
                    <a:pt x="36327" y="7340"/>
                    <a:pt x="36317" y="7349"/>
                    <a:pt x="36311" y="7349"/>
                  </a:cubicBezTo>
                  <a:cubicBezTo>
                    <a:pt x="36308" y="7349"/>
                    <a:pt x="36305" y="7346"/>
                    <a:pt x="36304" y="7342"/>
                  </a:cubicBezTo>
                  <a:cubicBezTo>
                    <a:pt x="36301" y="7330"/>
                    <a:pt x="36290" y="7320"/>
                    <a:pt x="36281" y="7320"/>
                  </a:cubicBezTo>
                  <a:cubicBezTo>
                    <a:pt x="36279" y="7320"/>
                    <a:pt x="36277" y="7320"/>
                    <a:pt x="36276" y="7321"/>
                  </a:cubicBezTo>
                  <a:cubicBezTo>
                    <a:pt x="36262" y="7324"/>
                    <a:pt x="36262" y="7338"/>
                    <a:pt x="36276" y="7352"/>
                  </a:cubicBezTo>
                  <a:cubicBezTo>
                    <a:pt x="36287" y="7369"/>
                    <a:pt x="36287" y="7383"/>
                    <a:pt x="36272" y="7387"/>
                  </a:cubicBezTo>
                  <a:cubicBezTo>
                    <a:pt x="36271" y="7387"/>
                    <a:pt x="36269" y="7387"/>
                    <a:pt x="36267" y="7387"/>
                  </a:cubicBezTo>
                  <a:cubicBezTo>
                    <a:pt x="36255" y="7387"/>
                    <a:pt x="36241" y="7378"/>
                    <a:pt x="36238" y="7366"/>
                  </a:cubicBezTo>
                  <a:cubicBezTo>
                    <a:pt x="36234" y="7349"/>
                    <a:pt x="36221" y="7328"/>
                    <a:pt x="36210" y="7314"/>
                  </a:cubicBezTo>
                  <a:cubicBezTo>
                    <a:pt x="36186" y="7286"/>
                    <a:pt x="36217" y="7230"/>
                    <a:pt x="36259" y="7220"/>
                  </a:cubicBezTo>
                  <a:cubicBezTo>
                    <a:pt x="36261" y="7220"/>
                    <a:pt x="36263" y="7220"/>
                    <a:pt x="36265" y="7220"/>
                  </a:cubicBezTo>
                  <a:close/>
                  <a:moveTo>
                    <a:pt x="33929" y="7535"/>
                  </a:moveTo>
                  <a:cubicBezTo>
                    <a:pt x="33936" y="7535"/>
                    <a:pt x="33940" y="7542"/>
                    <a:pt x="33938" y="7553"/>
                  </a:cubicBezTo>
                  <a:cubicBezTo>
                    <a:pt x="33934" y="7567"/>
                    <a:pt x="33928" y="7577"/>
                    <a:pt x="33920" y="7577"/>
                  </a:cubicBezTo>
                  <a:cubicBezTo>
                    <a:pt x="33920" y="7578"/>
                    <a:pt x="33919" y="7578"/>
                    <a:pt x="33918" y="7578"/>
                  </a:cubicBezTo>
                  <a:cubicBezTo>
                    <a:pt x="33915" y="7578"/>
                    <a:pt x="33910" y="7572"/>
                    <a:pt x="33907" y="7560"/>
                  </a:cubicBezTo>
                  <a:cubicBezTo>
                    <a:pt x="33903" y="7550"/>
                    <a:pt x="33910" y="7539"/>
                    <a:pt x="33923" y="7536"/>
                  </a:cubicBezTo>
                  <a:cubicBezTo>
                    <a:pt x="33925" y="7535"/>
                    <a:pt x="33927" y="7535"/>
                    <a:pt x="33929" y="7535"/>
                  </a:cubicBezTo>
                  <a:close/>
                  <a:moveTo>
                    <a:pt x="35920" y="7627"/>
                  </a:moveTo>
                  <a:cubicBezTo>
                    <a:pt x="35957" y="7627"/>
                    <a:pt x="36001" y="7648"/>
                    <a:pt x="36016" y="7675"/>
                  </a:cubicBezTo>
                  <a:cubicBezTo>
                    <a:pt x="36022" y="7691"/>
                    <a:pt x="36024" y="7699"/>
                    <a:pt x="36019" y="7699"/>
                  </a:cubicBezTo>
                  <a:cubicBezTo>
                    <a:pt x="36015" y="7699"/>
                    <a:pt x="36008" y="7695"/>
                    <a:pt x="35995" y="7688"/>
                  </a:cubicBezTo>
                  <a:cubicBezTo>
                    <a:pt x="35974" y="7675"/>
                    <a:pt x="35943" y="7661"/>
                    <a:pt x="35918" y="7650"/>
                  </a:cubicBezTo>
                  <a:cubicBezTo>
                    <a:pt x="35894" y="7640"/>
                    <a:pt x="35888" y="7633"/>
                    <a:pt x="35901" y="7629"/>
                  </a:cubicBezTo>
                  <a:cubicBezTo>
                    <a:pt x="35907" y="7628"/>
                    <a:pt x="35913" y="7627"/>
                    <a:pt x="35920" y="7627"/>
                  </a:cubicBezTo>
                  <a:close/>
                  <a:moveTo>
                    <a:pt x="32320" y="7612"/>
                  </a:moveTo>
                  <a:cubicBezTo>
                    <a:pt x="32367" y="7612"/>
                    <a:pt x="32429" y="7642"/>
                    <a:pt x="32439" y="7671"/>
                  </a:cubicBezTo>
                  <a:cubicBezTo>
                    <a:pt x="32445" y="7692"/>
                    <a:pt x="32441" y="7701"/>
                    <a:pt x="32420" y="7701"/>
                  </a:cubicBezTo>
                  <a:cubicBezTo>
                    <a:pt x="32405" y="7701"/>
                    <a:pt x="32383" y="7697"/>
                    <a:pt x="32352" y="7688"/>
                  </a:cubicBezTo>
                  <a:cubicBezTo>
                    <a:pt x="32286" y="7667"/>
                    <a:pt x="32258" y="7619"/>
                    <a:pt x="32311" y="7612"/>
                  </a:cubicBezTo>
                  <a:cubicBezTo>
                    <a:pt x="32314" y="7612"/>
                    <a:pt x="32316" y="7612"/>
                    <a:pt x="32320" y="7612"/>
                  </a:cubicBezTo>
                  <a:close/>
                  <a:moveTo>
                    <a:pt x="35804" y="7639"/>
                  </a:moveTo>
                  <a:cubicBezTo>
                    <a:pt x="35815" y="7639"/>
                    <a:pt x="35809" y="7649"/>
                    <a:pt x="35794" y="7678"/>
                  </a:cubicBezTo>
                  <a:cubicBezTo>
                    <a:pt x="35779" y="7706"/>
                    <a:pt x="35765" y="7717"/>
                    <a:pt x="35749" y="7717"/>
                  </a:cubicBezTo>
                  <a:cubicBezTo>
                    <a:pt x="35742" y="7717"/>
                    <a:pt x="35735" y="7715"/>
                    <a:pt x="35728" y="7712"/>
                  </a:cubicBezTo>
                  <a:cubicBezTo>
                    <a:pt x="35695" y="7699"/>
                    <a:pt x="35682" y="7685"/>
                    <a:pt x="35697" y="7685"/>
                  </a:cubicBezTo>
                  <a:cubicBezTo>
                    <a:pt x="35700" y="7685"/>
                    <a:pt x="35706" y="7686"/>
                    <a:pt x="35714" y="7688"/>
                  </a:cubicBezTo>
                  <a:cubicBezTo>
                    <a:pt x="35717" y="7689"/>
                    <a:pt x="35720" y="7689"/>
                    <a:pt x="35723" y="7689"/>
                  </a:cubicBezTo>
                  <a:cubicBezTo>
                    <a:pt x="35731" y="7689"/>
                    <a:pt x="35734" y="7686"/>
                    <a:pt x="35731" y="7678"/>
                  </a:cubicBezTo>
                  <a:cubicBezTo>
                    <a:pt x="35731" y="7667"/>
                    <a:pt x="35749" y="7654"/>
                    <a:pt x="35773" y="7647"/>
                  </a:cubicBezTo>
                  <a:cubicBezTo>
                    <a:pt x="35789" y="7642"/>
                    <a:pt x="35799" y="7639"/>
                    <a:pt x="35804" y="7639"/>
                  </a:cubicBezTo>
                  <a:close/>
                  <a:moveTo>
                    <a:pt x="31939" y="7592"/>
                  </a:moveTo>
                  <a:cubicBezTo>
                    <a:pt x="31989" y="7592"/>
                    <a:pt x="32017" y="7610"/>
                    <a:pt x="31992" y="7633"/>
                  </a:cubicBezTo>
                  <a:cubicBezTo>
                    <a:pt x="31986" y="7640"/>
                    <a:pt x="31977" y="7644"/>
                    <a:pt x="31968" y="7644"/>
                  </a:cubicBezTo>
                  <a:cubicBezTo>
                    <a:pt x="31960" y="7644"/>
                    <a:pt x="31952" y="7641"/>
                    <a:pt x="31946" y="7637"/>
                  </a:cubicBezTo>
                  <a:cubicBezTo>
                    <a:pt x="31942" y="7632"/>
                    <a:pt x="31937" y="7630"/>
                    <a:pt x="31931" y="7630"/>
                  </a:cubicBezTo>
                  <a:cubicBezTo>
                    <a:pt x="31921" y="7630"/>
                    <a:pt x="31910" y="7636"/>
                    <a:pt x="31901" y="7647"/>
                  </a:cubicBezTo>
                  <a:cubicBezTo>
                    <a:pt x="31879" y="7667"/>
                    <a:pt x="31878" y="7674"/>
                    <a:pt x="31923" y="7674"/>
                  </a:cubicBezTo>
                  <a:cubicBezTo>
                    <a:pt x="31942" y="7674"/>
                    <a:pt x="31969" y="7673"/>
                    <a:pt x="32005" y="7671"/>
                  </a:cubicBezTo>
                  <a:cubicBezTo>
                    <a:pt x="32013" y="7670"/>
                    <a:pt x="32021" y="7670"/>
                    <a:pt x="32029" y="7670"/>
                  </a:cubicBezTo>
                  <a:cubicBezTo>
                    <a:pt x="32100" y="7670"/>
                    <a:pt x="32137" y="7685"/>
                    <a:pt x="32130" y="7712"/>
                  </a:cubicBezTo>
                  <a:cubicBezTo>
                    <a:pt x="32120" y="7735"/>
                    <a:pt x="32077" y="7754"/>
                    <a:pt x="32049" y="7754"/>
                  </a:cubicBezTo>
                  <a:cubicBezTo>
                    <a:pt x="32038" y="7754"/>
                    <a:pt x="32029" y="7751"/>
                    <a:pt x="32026" y="7744"/>
                  </a:cubicBezTo>
                  <a:cubicBezTo>
                    <a:pt x="32023" y="7733"/>
                    <a:pt x="32012" y="7729"/>
                    <a:pt x="32000" y="7729"/>
                  </a:cubicBezTo>
                  <a:cubicBezTo>
                    <a:pt x="31996" y="7729"/>
                    <a:pt x="31992" y="7729"/>
                    <a:pt x="31988" y="7730"/>
                  </a:cubicBezTo>
                  <a:cubicBezTo>
                    <a:pt x="31982" y="7731"/>
                    <a:pt x="31975" y="7731"/>
                    <a:pt x="31966" y="7731"/>
                  </a:cubicBezTo>
                  <a:cubicBezTo>
                    <a:pt x="31943" y="7731"/>
                    <a:pt x="31913" y="7728"/>
                    <a:pt x="31888" y="7723"/>
                  </a:cubicBezTo>
                  <a:cubicBezTo>
                    <a:pt x="31821" y="7702"/>
                    <a:pt x="31794" y="7675"/>
                    <a:pt x="31832" y="7664"/>
                  </a:cubicBezTo>
                  <a:cubicBezTo>
                    <a:pt x="31842" y="7661"/>
                    <a:pt x="31846" y="7647"/>
                    <a:pt x="31835" y="7637"/>
                  </a:cubicBezTo>
                  <a:cubicBezTo>
                    <a:pt x="31821" y="7619"/>
                    <a:pt x="31839" y="7608"/>
                    <a:pt x="31883" y="7598"/>
                  </a:cubicBezTo>
                  <a:cubicBezTo>
                    <a:pt x="31904" y="7594"/>
                    <a:pt x="31922" y="7592"/>
                    <a:pt x="31939" y="7592"/>
                  </a:cubicBezTo>
                  <a:close/>
                  <a:moveTo>
                    <a:pt x="35336" y="7654"/>
                  </a:moveTo>
                  <a:lnTo>
                    <a:pt x="35412" y="7696"/>
                  </a:lnTo>
                  <a:cubicBezTo>
                    <a:pt x="35485" y="7737"/>
                    <a:pt x="35513" y="7772"/>
                    <a:pt x="35478" y="7779"/>
                  </a:cubicBezTo>
                  <a:cubicBezTo>
                    <a:pt x="35477" y="7779"/>
                    <a:pt x="35477" y="7779"/>
                    <a:pt x="35476" y="7779"/>
                  </a:cubicBezTo>
                  <a:cubicBezTo>
                    <a:pt x="35464" y="7779"/>
                    <a:pt x="35431" y="7752"/>
                    <a:pt x="35398" y="7720"/>
                  </a:cubicBezTo>
                  <a:lnTo>
                    <a:pt x="35336" y="7654"/>
                  </a:lnTo>
                  <a:close/>
                  <a:moveTo>
                    <a:pt x="27465" y="7731"/>
                  </a:moveTo>
                  <a:cubicBezTo>
                    <a:pt x="27484" y="7731"/>
                    <a:pt x="27500" y="7741"/>
                    <a:pt x="27505" y="7754"/>
                  </a:cubicBezTo>
                  <a:cubicBezTo>
                    <a:pt x="27509" y="7772"/>
                    <a:pt x="27509" y="7786"/>
                    <a:pt x="27502" y="7786"/>
                  </a:cubicBezTo>
                  <a:cubicBezTo>
                    <a:pt x="27501" y="7786"/>
                    <a:pt x="27500" y="7786"/>
                    <a:pt x="27498" y="7786"/>
                  </a:cubicBezTo>
                  <a:cubicBezTo>
                    <a:pt x="27489" y="7786"/>
                    <a:pt x="27467" y="7778"/>
                    <a:pt x="27446" y="7768"/>
                  </a:cubicBezTo>
                  <a:cubicBezTo>
                    <a:pt x="27408" y="7747"/>
                    <a:pt x="27408" y="7744"/>
                    <a:pt x="27450" y="7733"/>
                  </a:cubicBezTo>
                  <a:cubicBezTo>
                    <a:pt x="27455" y="7732"/>
                    <a:pt x="27460" y="7731"/>
                    <a:pt x="27465" y="7731"/>
                  </a:cubicBezTo>
                  <a:close/>
                  <a:moveTo>
                    <a:pt x="32777" y="7718"/>
                  </a:moveTo>
                  <a:cubicBezTo>
                    <a:pt x="32841" y="7718"/>
                    <a:pt x="32896" y="7735"/>
                    <a:pt x="32903" y="7765"/>
                  </a:cubicBezTo>
                  <a:cubicBezTo>
                    <a:pt x="32911" y="7784"/>
                    <a:pt x="32889" y="7795"/>
                    <a:pt x="32854" y="7795"/>
                  </a:cubicBezTo>
                  <a:cubicBezTo>
                    <a:pt x="32826" y="7795"/>
                    <a:pt x="32791" y="7789"/>
                    <a:pt x="32758" y="7775"/>
                  </a:cubicBezTo>
                  <a:cubicBezTo>
                    <a:pt x="32744" y="7770"/>
                    <a:pt x="32730" y="7767"/>
                    <a:pt x="32719" y="7767"/>
                  </a:cubicBezTo>
                  <a:cubicBezTo>
                    <a:pt x="32707" y="7767"/>
                    <a:pt x="32697" y="7770"/>
                    <a:pt x="32692" y="7775"/>
                  </a:cubicBezTo>
                  <a:cubicBezTo>
                    <a:pt x="32689" y="7779"/>
                    <a:pt x="32685" y="7780"/>
                    <a:pt x="32681" y="7780"/>
                  </a:cubicBezTo>
                  <a:cubicBezTo>
                    <a:pt x="32674" y="7780"/>
                    <a:pt x="32667" y="7774"/>
                    <a:pt x="32664" y="7765"/>
                  </a:cubicBezTo>
                  <a:cubicBezTo>
                    <a:pt x="32658" y="7747"/>
                    <a:pt x="32674" y="7733"/>
                    <a:pt x="32716" y="7723"/>
                  </a:cubicBezTo>
                  <a:cubicBezTo>
                    <a:pt x="32736" y="7720"/>
                    <a:pt x="32757" y="7718"/>
                    <a:pt x="32777" y="7718"/>
                  </a:cubicBezTo>
                  <a:close/>
                  <a:moveTo>
                    <a:pt x="1999" y="7764"/>
                  </a:moveTo>
                  <a:cubicBezTo>
                    <a:pt x="2001" y="7764"/>
                    <a:pt x="2003" y="7764"/>
                    <a:pt x="2006" y="7765"/>
                  </a:cubicBezTo>
                  <a:cubicBezTo>
                    <a:pt x="2020" y="7768"/>
                    <a:pt x="2030" y="7775"/>
                    <a:pt x="2033" y="7782"/>
                  </a:cubicBezTo>
                  <a:cubicBezTo>
                    <a:pt x="2033" y="7786"/>
                    <a:pt x="2026" y="7792"/>
                    <a:pt x="2012" y="7796"/>
                  </a:cubicBezTo>
                  <a:cubicBezTo>
                    <a:pt x="2010" y="7796"/>
                    <a:pt x="2008" y="7797"/>
                    <a:pt x="2006" y="7797"/>
                  </a:cubicBezTo>
                  <a:cubicBezTo>
                    <a:pt x="1997" y="7797"/>
                    <a:pt x="1987" y="7790"/>
                    <a:pt x="1985" y="7782"/>
                  </a:cubicBezTo>
                  <a:cubicBezTo>
                    <a:pt x="1982" y="7771"/>
                    <a:pt x="1988" y="7764"/>
                    <a:pt x="1999" y="7764"/>
                  </a:cubicBezTo>
                  <a:close/>
                  <a:moveTo>
                    <a:pt x="35737" y="7768"/>
                  </a:moveTo>
                  <a:cubicBezTo>
                    <a:pt x="35738" y="7768"/>
                    <a:pt x="35740" y="7768"/>
                    <a:pt x="35742" y="7768"/>
                  </a:cubicBezTo>
                  <a:cubicBezTo>
                    <a:pt x="35759" y="7772"/>
                    <a:pt x="35763" y="7813"/>
                    <a:pt x="35742" y="7821"/>
                  </a:cubicBezTo>
                  <a:cubicBezTo>
                    <a:pt x="35739" y="7821"/>
                    <a:pt x="35731" y="7810"/>
                    <a:pt x="35728" y="7792"/>
                  </a:cubicBezTo>
                  <a:cubicBezTo>
                    <a:pt x="35722" y="7777"/>
                    <a:pt x="35726" y="7768"/>
                    <a:pt x="35737" y="7768"/>
                  </a:cubicBezTo>
                  <a:close/>
                  <a:moveTo>
                    <a:pt x="35663" y="7799"/>
                  </a:moveTo>
                  <a:cubicBezTo>
                    <a:pt x="35686" y="7799"/>
                    <a:pt x="35683" y="7829"/>
                    <a:pt x="35655" y="7848"/>
                  </a:cubicBezTo>
                  <a:cubicBezTo>
                    <a:pt x="35638" y="7858"/>
                    <a:pt x="35624" y="7866"/>
                    <a:pt x="35624" y="7866"/>
                  </a:cubicBezTo>
                  <a:cubicBezTo>
                    <a:pt x="35627" y="7821"/>
                    <a:pt x="35638" y="7803"/>
                    <a:pt x="35655" y="7800"/>
                  </a:cubicBezTo>
                  <a:cubicBezTo>
                    <a:pt x="35658" y="7799"/>
                    <a:pt x="35661" y="7799"/>
                    <a:pt x="35663" y="7799"/>
                  </a:cubicBezTo>
                  <a:close/>
                  <a:moveTo>
                    <a:pt x="35780" y="7872"/>
                  </a:moveTo>
                  <a:cubicBezTo>
                    <a:pt x="35788" y="7872"/>
                    <a:pt x="35803" y="7879"/>
                    <a:pt x="35825" y="7893"/>
                  </a:cubicBezTo>
                  <a:cubicBezTo>
                    <a:pt x="35859" y="7914"/>
                    <a:pt x="35856" y="7914"/>
                    <a:pt x="35822" y="7914"/>
                  </a:cubicBezTo>
                  <a:cubicBezTo>
                    <a:pt x="35801" y="7911"/>
                    <a:pt x="35780" y="7904"/>
                    <a:pt x="35776" y="7893"/>
                  </a:cubicBezTo>
                  <a:cubicBezTo>
                    <a:pt x="35771" y="7879"/>
                    <a:pt x="35772" y="7872"/>
                    <a:pt x="35780" y="7872"/>
                  </a:cubicBezTo>
                  <a:close/>
                  <a:moveTo>
                    <a:pt x="35760" y="7931"/>
                  </a:moveTo>
                  <a:cubicBezTo>
                    <a:pt x="35762" y="7931"/>
                    <a:pt x="35764" y="7931"/>
                    <a:pt x="35766" y="7931"/>
                  </a:cubicBezTo>
                  <a:cubicBezTo>
                    <a:pt x="35790" y="7938"/>
                    <a:pt x="35790" y="7976"/>
                    <a:pt x="35766" y="7983"/>
                  </a:cubicBezTo>
                  <a:cubicBezTo>
                    <a:pt x="35763" y="7983"/>
                    <a:pt x="35752" y="7973"/>
                    <a:pt x="35749" y="7956"/>
                  </a:cubicBezTo>
                  <a:cubicBezTo>
                    <a:pt x="35743" y="7940"/>
                    <a:pt x="35747" y="7931"/>
                    <a:pt x="35760" y="7931"/>
                  </a:cubicBezTo>
                  <a:close/>
                  <a:moveTo>
                    <a:pt x="35362" y="8118"/>
                  </a:moveTo>
                  <a:lnTo>
                    <a:pt x="35362" y="8118"/>
                  </a:lnTo>
                  <a:cubicBezTo>
                    <a:pt x="35362" y="8118"/>
                    <a:pt x="35363" y="8118"/>
                    <a:pt x="35364" y="8119"/>
                  </a:cubicBezTo>
                  <a:cubicBezTo>
                    <a:pt x="35374" y="8119"/>
                    <a:pt x="35395" y="8143"/>
                    <a:pt x="35409" y="8167"/>
                  </a:cubicBezTo>
                  <a:cubicBezTo>
                    <a:pt x="35421" y="8189"/>
                    <a:pt x="35426" y="8209"/>
                    <a:pt x="35418" y="8209"/>
                  </a:cubicBezTo>
                  <a:cubicBezTo>
                    <a:pt x="35417" y="8209"/>
                    <a:pt x="35416" y="8209"/>
                    <a:pt x="35416" y="8209"/>
                  </a:cubicBezTo>
                  <a:cubicBezTo>
                    <a:pt x="35406" y="8205"/>
                    <a:pt x="35385" y="8184"/>
                    <a:pt x="35371" y="8160"/>
                  </a:cubicBezTo>
                  <a:cubicBezTo>
                    <a:pt x="35358" y="8135"/>
                    <a:pt x="35354" y="8118"/>
                    <a:pt x="35362" y="8118"/>
                  </a:cubicBezTo>
                  <a:close/>
                  <a:moveTo>
                    <a:pt x="27787" y="8043"/>
                  </a:moveTo>
                  <a:cubicBezTo>
                    <a:pt x="27793" y="8043"/>
                    <a:pt x="27800" y="8044"/>
                    <a:pt x="27808" y="8045"/>
                  </a:cubicBezTo>
                  <a:cubicBezTo>
                    <a:pt x="27832" y="8050"/>
                    <a:pt x="27849" y="8060"/>
                    <a:pt x="27838" y="8063"/>
                  </a:cubicBezTo>
                  <a:cubicBezTo>
                    <a:pt x="27832" y="8066"/>
                    <a:pt x="27814" y="8077"/>
                    <a:pt x="27803" y="8080"/>
                  </a:cubicBezTo>
                  <a:cubicBezTo>
                    <a:pt x="27790" y="8087"/>
                    <a:pt x="27776" y="8095"/>
                    <a:pt x="27769" y="8098"/>
                  </a:cubicBezTo>
                  <a:cubicBezTo>
                    <a:pt x="27762" y="8101"/>
                    <a:pt x="27773" y="8115"/>
                    <a:pt x="27793" y="8125"/>
                  </a:cubicBezTo>
                  <a:cubicBezTo>
                    <a:pt x="27821" y="8143"/>
                    <a:pt x="27824" y="8157"/>
                    <a:pt x="27811" y="8184"/>
                  </a:cubicBezTo>
                  <a:cubicBezTo>
                    <a:pt x="27801" y="8205"/>
                    <a:pt x="27778" y="8215"/>
                    <a:pt x="27753" y="8215"/>
                  </a:cubicBezTo>
                  <a:cubicBezTo>
                    <a:pt x="27724" y="8215"/>
                    <a:pt x="27693" y="8201"/>
                    <a:pt x="27686" y="8175"/>
                  </a:cubicBezTo>
                  <a:cubicBezTo>
                    <a:pt x="27682" y="8163"/>
                    <a:pt x="27671" y="8157"/>
                    <a:pt x="27659" y="8157"/>
                  </a:cubicBezTo>
                  <a:cubicBezTo>
                    <a:pt x="27643" y="8157"/>
                    <a:pt x="27624" y="8168"/>
                    <a:pt x="27616" y="8188"/>
                  </a:cubicBezTo>
                  <a:cubicBezTo>
                    <a:pt x="27615" y="8190"/>
                    <a:pt x="27614" y="8191"/>
                    <a:pt x="27613" y="8191"/>
                  </a:cubicBezTo>
                  <a:cubicBezTo>
                    <a:pt x="27608" y="8191"/>
                    <a:pt x="27597" y="8174"/>
                    <a:pt x="27589" y="8146"/>
                  </a:cubicBezTo>
                  <a:cubicBezTo>
                    <a:pt x="27575" y="8115"/>
                    <a:pt x="27575" y="8087"/>
                    <a:pt x="27585" y="8084"/>
                  </a:cubicBezTo>
                  <a:cubicBezTo>
                    <a:pt x="27586" y="8084"/>
                    <a:pt x="27587" y="8083"/>
                    <a:pt x="27589" y="8083"/>
                  </a:cubicBezTo>
                  <a:cubicBezTo>
                    <a:pt x="27622" y="8083"/>
                    <a:pt x="27734" y="8164"/>
                    <a:pt x="27720" y="8184"/>
                  </a:cubicBezTo>
                  <a:cubicBezTo>
                    <a:pt x="27718" y="8189"/>
                    <a:pt x="27725" y="8193"/>
                    <a:pt x="27736" y="8193"/>
                  </a:cubicBezTo>
                  <a:cubicBezTo>
                    <a:pt x="27741" y="8193"/>
                    <a:pt x="27746" y="8192"/>
                    <a:pt x="27752" y="8191"/>
                  </a:cubicBezTo>
                  <a:cubicBezTo>
                    <a:pt x="27783" y="8184"/>
                    <a:pt x="27783" y="8170"/>
                    <a:pt x="27766" y="8140"/>
                  </a:cubicBezTo>
                  <a:cubicBezTo>
                    <a:pt x="27729" y="8085"/>
                    <a:pt x="27741" y="8043"/>
                    <a:pt x="27787" y="8043"/>
                  </a:cubicBezTo>
                  <a:close/>
                  <a:moveTo>
                    <a:pt x="35521" y="8182"/>
                  </a:moveTo>
                  <a:cubicBezTo>
                    <a:pt x="35527" y="8182"/>
                    <a:pt x="35533" y="8191"/>
                    <a:pt x="35544" y="8209"/>
                  </a:cubicBezTo>
                  <a:cubicBezTo>
                    <a:pt x="35557" y="8227"/>
                    <a:pt x="35558" y="8241"/>
                    <a:pt x="35548" y="8241"/>
                  </a:cubicBezTo>
                  <a:cubicBezTo>
                    <a:pt x="35546" y="8241"/>
                    <a:pt x="35545" y="8241"/>
                    <a:pt x="35544" y="8240"/>
                  </a:cubicBezTo>
                  <a:cubicBezTo>
                    <a:pt x="35542" y="8240"/>
                    <a:pt x="35540" y="8240"/>
                    <a:pt x="35538" y="8240"/>
                  </a:cubicBezTo>
                  <a:cubicBezTo>
                    <a:pt x="35525" y="8240"/>
                    <a:pt x="35508" y="8249"/>
                    <a:pt x="35495" y="8264"/>
                  </a:cubicBezTo>
                  <a:cubicBezTo>
                    <a:pt x="35484" y="8278"/>
                    <a:pt x="35475" y="8284"/>
                    <a:pt x="35470" y="8284"/>
                  </a:cubicBezTo>
                  <a:cubicBezTo>
                    <a:pt x="35459" y="8284"/>
                    <a:pt x="35466" y="8254"/>
                    <a:pt x="35492" y="8216"/>
                  </a:cubicBezTo>
                  <a:cubicBezTo>
                    <a:pt x="35507" y="8194"/>
                    <a:pt x="35514" y="8182"/>
                    <a:pt x="35521" y="8182"/>
                  </a:cubicBezTo>
                  <a:close/>
                  <a:moveTo>
                    <a:pt x="35396" y="8236"/>
                  </a:moveTo>
                  <a:cubicBezTo>
                    <a:pt x="35398" y="8236"/>
                    <a:pt x="35399" y="8236"/>
                    <a:pt x="35401" y="8237"/>
                  </a:cubicBezTo>
                  <a:cubicBezTo>
                    <a:pt x="35426" y="8240"/>
                    <a:pt x="35430" y="8282"/>
                    <a:pt x="35406" y="8289"/>
                  </a:cubicBezTo>
                  <a:cubicBezTo>
                    <a:pt x="35398" y="8289"/>
                    <a:pt x="35391" y="8274"/>
                    <a:pt x="35385" y="8261"/>
                  </a:cubicBezTo>
                  <a:cubicBezTo>
                    <a:pt x="35381" y="8246"/>
                    <a:pt x="35386" y="8236"/>
                    <a:pt x="35396" y="8236"/>
                  </a:cubicBezTo>
                  <a:close/>
                  <a:moveTo>
                    <a:pt x="21713" y="8391"/>
                  </a:moveTo>
                  <a:cubicBezTo>
                    <a:pt x="21721" y="8391"/>
                    <a:pt x="21723" y="8394"/>
                    <a:pt x="21715" y="8399"/>
                  </a:cubicBezTo>
                  <a:cubicBezTo>
                    <a:pt x="21701" y="8407"/>
                    <a:pt x="21674" y="8413"/>
                    <a:pt x="21659" y="8413"/>
                  </a:cubicBezTo>
                  <a:cubicBezTo>
                    <a:pt x="21642" y="8410"/>
                    <a:pt x="21653" y="8403"/>
                    <a:pt x="21684" y="8396"/>
                  </a:cubicBezTo>
                  <a:cubicBezTo>
                    <a:pt x="21696" y="8393"/>
                    <a:pt x="21707" y="8391"/>
                    <a:pt x="21713" y="8391"/>
                  </a:cubicBezTo>
                  <a:close/>
                  <a:moveTo>
                    <a:pt x="16637" y="8383"/>
                  </a:moveTo>
                  <a:cubicBezTo>
                    <a:pt x="16658" y="8383"/>
                    <a:pt x="16675" y="8385"/>
                    <a:pt x="16681" y="8389"/>
                  </a:cubicBezTo>
                  <a:cubicBezTo>
                    <a:pt x="16705" y="8399"/>
                    <a:pt x="16684" y="8407"/>
                    <a:pt x="16612" y="8417"/>
                  </a:cubicBezTo>
                  <a:cubicBezTo>
                    <a:pt x="16575" y="8421"/>
                    <a:pt x="16543" y="8423"/>
                    <a:pt x="16518" y="8423"/>
                  </a:cubicBezTo>
                  <a:cubicBezTo>
                    <a:pt x="16439" y="8423"/>
                    <a:pt x="16428" y="8405"/>
                    <a:pt x="16539" y="8389"/>
                  </a:cubicBezTo>
                  <a:cubicBezTo>
                    <a:pt x="16573" y="8386"/>
                    <a:pt x="16609" y="8383"/>
                    <a:pt x="16637" y="8383"/>
                  </a:cubicBezTo>
                  <a:close/>
                  <a:moveTo>
                    <a:pt x="21071" y="8377"/>
                  </a:moveTo>
                  <a:cubicBezTo>
                    <a:pt x="21104" y="8377"/>
                    <a:pt x="21138" y="8398"/>
                    <a:pt x="21129" y="8417"/>
                  </a:cubicBezTo>
                  <a:cubicBezTo>
                    <a:pt x="21126" y="8424"/>
                    <a:pt x="21101" y="8428"/>
                    <a:pt x="21080" y="8428"/>
                  </a:cubicBezTo>
                  <a:cubicBezTo>
                    <a:pt x="21032" y="8424"/>
                    <a:pt x="21017" y="8389"/>
                    <a:pt x="21059" y="8379"/>
                  </a:cubicBezTo>
                  <a:cubicBezTo>
                    <a:pt x="21063" y="8378"/>
                    <a:pt x="21067" y="8377"/>
                    <a:pt x="21071" y="8377"/>
                  </a:cubicBezTo>
                  <a:close/>
                  <a:moveTo>
                    <a:pt x="20931" y="8374"/>
                  </a:moveTo>
                  <a:cubicBezTo>
                    <a:pt x="20943" y="8374"/>
                    <a:pt x="20952" y="8377"/>
                    <a:pt x="20952" y="8383"/>
                  </a:cubicBezTo>
                  <a:cubicBezTo>
                    <a:pt x="20955" y="8393"/>
                    <a:pt x="20910" y="8410"/>
                    <a:pt x="20851" y="8420"/>
                  </a:cubicBezTo>
                  <a:cubicBezTo>
                    <a:pt x="20818" y="8426"/>
                    <a:pt x="20784" y="8429"/>
                    <a:pt x="20758" y="8429"/>
                  </a:cubicBezTo>
                  <a:cubicBezTo>
                    <a:pt x="20737" y="8429"/>
                    <a:pt x="20720" y="8427"/>
                    <a:pt x="20713" y="8424"/>
                  </a:cubicBezTo>
                  <a:cubicBezTo>
                    <a:pt x="20692" y="8410"/>
                    <a:pt x="20702" y="8407"/>
                    <a:pt x="20761" y="8399"/>
                  </a:cubicBezTo>
                  <a:cubicBezTo>
                    <a:pt x="20806" y="8396"/>
                    <a:pt x="20865" y="8386"/>
                    <a:pt x="20897" y="8379"/>
                  </a:cubicBezTo>
                  <a:cubicBezTo>
                    <a:pt x="20909" y="8376"/>
                    <a:pt x="20921" y="8374"/>
                    <a:pt x="20931" y="8374"/>
                  </a:cubicBezTo>
                  <a:close/>
                  <a:moveTo>
                    <a:pt x="23551" y="8409"/>
                  </a:moveTo>
                  <a:cubicBezTo>
                    <a:pt x="23565" y="8409"/>
                    <a:pt x="23575" y="8413"/>
                    <a:pt x="23578" y="8420"/>
                  </a:cubicBezTo>
                  <a:cubicBezTo>
                    <a:pt x="23582" y="8434"/>
                    <a:pt x="23574" y="8445"/>
                    <a:pt x="23564" y="8448"/>
                  </a:cubicBezTo>
                  <a:cubicBezTo>
                    <a:pt x="23550" y="8448"/>
                    <a:pt x="23533" y="8445"/>
                    <a:pt x="23523" y="8434"/>
                  </a:cubicBezTo>
                  <a:cubicBezTo>
                    <a:pt x="23512" y="8428"/>
                    <a:pt x="23520" y="8417"/>
                    <a:pt x="23536" y="8410"/>
                  </a:cubicBezTo>
                  <a:cubicBezTo>
                    <a:pt x="23541" y="8409"/>
                    <a:pt x="23546" y="8409"/>
                    <a:pt x="23551" y="8409"/>
                  </a:cubicBezTo>
                  <a:close/>
                  <a:moveTo>
                    <a:pt x="17885" y="8390"/>
                  </a:moveTo>
                  <a:cubicBezTo>
                    <a:pt x="17928" y="8390"/>
                    <a:pt x="18009" y="8415"/>
                    <a:pt x="18017" y="8434"/>
                  </a:cubicBezTo>
                  <a:cubicBezTo>
                    <a:pt x="18021" y="8446"/>
                    <a:pt x="18020" y="8451"/>
                    <a:pt x="18004" y="8451"/>
                  </a:cubicBezTo>
                  <a:cubicBezTo>
                    <a:pt x="17991" y="8451"/>
                    <a:pt x="17967" y="8447"/>
                    <a:pt x="17927" y="8441"/>
                  </a:cubicBezTo>
                  <a:cubicBezTo>
                    <a:pt x="17840" y="8428"/>
                    <a:pt x="17833" y="8420"/>
                    <a:pt x="17861" y="8396"/>
                  </a:cubicBezTo>
                  <a:cubicBezTo>
                    <a:pt x="17865" y="8392"/>
                    <a:pt x="17873" y="8390"/>
                    <a:pt x="17885" y="8390"/>
                  </a:cubicBezTo>
                  <a:close/>
                  <a:moveTo>
                    <a:pt x="22047" y="8391"/>
                  </a:moveTo>
                  <a:cubicBezTo>
                    <a:pt x="22054" y="8391"/>
                    <a:pt x="22066" y="8395"/>
                    <a:pt x="22083" y="8403"/>
                  </a:cubicBezTo>
                  <a:cubicBezTo>
                    <a:pt x="22121" y="8420"/>
                    <a:pt x="22121" y="8424"/>
                    <a:pt x="22083" y="8445"/>
                  </a:cubicBezTo>
                  <a:cubicBezTo>
                    <a:pt x="22068" y="8453"/>
                    <a:pt x="22056" y="8457"/>
                    <a:pt x="22046" y="8457"/>
                  </a:cubicBezTo>
                  <a:cubicBezTo>
                    <a:pt x="22026" y="8457"/>
                    <a:pt x="22018" y="8440"/>
                    <a:pt x="22027" y="8410"/>
                  </a:cubicBezTo>
                  <a:cubicBezTo>
                    <a:pt x="22033" y="8397"/>
                    <a:pt x="22037" y="8391"/>
                    <a:pt x="22047" y="8391"/>
                  </a:cubicBezTo>
                  <a:close/>
                  <a:moveTo>
                    <a:pt x="21990" y="8408"/>
                  </a:moveTo>
                  <a:cubicBezTo>
                    <a:pt x="21995" y="8408"/>
                    <a:pt x="21997" y="8413"/>
                    <a:pt x="21992" y="8420"/>
                  </a:cubicBezTo>
                  <a:cubicBezTo>
                    <a:pt x="21989" y="8431"/>
                    <a:pt x="21954" y="8448"/>
                    <a:pt x="21917" y="8458"/>
                  </a:cubicBezTo>
                  <a:cubicBezTo>
                    <a:pt x="21870" y="8470"/>
                    <a:pt x="21824" y="8475"/>
                    <a:pt x="21790" y="8475"/>
                  </a:cubicBezTo>
                  <a:cubicBezTo>
                    <a:pt x="21752" y="8475"/>
                    <a:pt x="21730" y="8468"/>
                    <a:pt x="21743" y="8455"/>
                  </a:cubicBezTo>
                  <a:cubicBezTo>
                    <a:pt x="21753" y="8445"/>
                    <a:pt x="21802" y="8438"/>
                    <a:pt x="21850" y="8434"/>
                  </a:cubicBezTo>
                  <a:cubicBezTo>
                    <a:pt x="21903" y="8434"/>
                    <a:pt x="21954" y="8428"/>
                    <a:pt x="21972" y="8417"/>
                  </a:cubicBezTo>
                  <a:cubicBezTo>
                    <a:pt x="21979" y="8411"/>
                    <a:pt x="21986" y="8408"/>
                    <a:pt x="21990" y="8408"/>
                  </a:cubicBezTo>
                  <a:close/>
                  <a:moveTo>
                    <a:pt x="21432" y="8418"/>
                  </a:moveTo>
                  <a:cubicBezTo>
                    <a:pt x="21489" y="8418"/>
                    <a:pt x="21601" y="8443"/>
                    <a:pt x="21608" y="8458"/>
                  </a:cubicBezTo>
                  <a:cubicBezTo>
                    <a:pt x="21612" y="8471"/>
                    <a:pt x="21598" y="8479"/>
                    <a:pt x="21581" y="8479"/>
                  </a:cubicBezTo>
                  <a:cubicBezTo>
                    <a:pt x="21570" y="8479"/>
                    <a:pt x="21558" y="8476"/>
                    <a:pt x="21549" y="8469"/>
                  </a:cubicBezTo>
                  <a:cubicBezTo>
                    <a:pt x="21544" y="8465"/>
                    <a:pt x="21538" y="8463"/>
                    <a:pt x="21531" y="8463"/>
                  </a:cubicBezTo>
                  <a:cubicBezTo>
                    <a:pt x="21521" y="8463"/>
                    <a:pt x="21510" y="8466"/>
                    <a:pt x="21500" y="8473"/>
                  </a:cubicBezTo>
                  <a:cubicBezTo>
                    <a:pt x="21492" y="8477"/>
                    <a:pt x="21485" y="8480"/>
                    <a:pt x="21479" y="8480"/>
                  </a:cubicBezTo>
                  <a:cubicBezTo>
                    <a:pt x="21472" y="8480"/>
                    <a:pt x="21467" y="8476"/>
                    <a:pt x="21465" y="8469"/>
                  </a:cubicBezTo>
                  <a:cubicBezTo>
                    <a:pt x="21463" y="8461"/>
                    <a:pt x="21453" y="8456"/>
                    <a:pt x="21440" y="8456"/>
                  </a:cubicBezTo>
                  <a:cubicBezTo>
                    <a:pt x="21435" y="8456"/>
                    <a:pt x="21429" y="8457"/>
                    <a:pt x="21424" y="8458"/>
                  </a:cubicBezTo>
                  <a:cubicBezTo>
                    <a:pt x="21419" y="8459"/>
                    <a:pt x="21415" y="8460"/>
                    <a:pt x="21410" y="8460"/>
                  </a:cubicBezTo>
                  <a:cubicBezTo>
                    <a:pt x="21397" y="8460"/>
                    <a:pt x="21385" y="8456"/>
                    <a:pt x="21382" y="8448"/>
                  </a:cubicBezTo>
                  <a:cubicBezTo>
                    <a:pt x="21382" y="8434"/>
                    <a:pt x="21392" y="8424"/>
                    <a:pt x="21410" y="8420"/>
                  </a:cubicBezTo>
                  <a:cubicBezTo>
                    <a:pt x="21415" y="8419"/>
                    <a:pt x="21423" y="8418"/>
                    <a:pt x="21432" y="8418"/>
                  </a:cubicBezTo>
                  <a:close/>
                  <a:moveTo>
                    <a:pt x="20924" y="8455"/>
                  </a:moveTo>
                  <a:cubicBezTo>
                    <a:pt x="20938" y="8455"/>
                    <a:pt x="20955" y="8458"/>
                    <a:pt x="20966" y="8466"/>
                  </a:cubicBezTo>
                  <a:cubicBezTo>
                    <a:pt x="20980" y="8476"/>
                    <a:pt x="20980" y="8487"/>
                    <a:pt x="20966" y="8490"/>
                  </a:cubicBezTo>
                  <a:cubicBezTo>
                    <a:pt x="20963" y="8491"/>
                    <a:pt x="20961" y="8491"/>
                    <a:pt x="20958" y="8491"/>
                  </a:cubicBezTo>
                  <a:cubicBezTo>
                    <a:pt x="20946" y="8491"/>
                    <a:pt x="20932" y="8485"/>
                    <a:pt x="20924" y="8479"/>
                  </a:cubicBezTo>
                  <a:cubicBezTo>
                    <a:pt x="20910" y="8469"/>
                    <a:pt x="20913" y="8458"/>
                    <a:pt x="20924" y="8455"/>
                  </a:cubicBezTo>
                  <a:close/>
                  <a:moveTo>
                    <a:pt x="17764" y="8372"/>
                  </a:moveTo>
                  <a:cubicBezTo>
                    <a:pt x="17797" y="8372"/>
                    <a:pt x="17803" y="8382"/>
                    <a:pt x="17805" y="8407"/>
                  </a:cubicBezTo>
                  <a:cubicBezTo>
                    <a:pt x="17808" y="8431"/>
                    <a:pt x="17798" y="8452"/>
                    <a:pt x="17778" y="8452"/>
                  </a:cubicBezTo>
                  <a:cubicBezTo>
                    <a:pt x="17760" y="8452"/>
                    <a:pt x="17691" y="8462"/>
                    <a:pt x="17618" y="8476"/>
                  </a:cubicBezTo>
                  <a:cubicBezTo>
                    <a:pt x="17549" y="8490"/>
                    <a:pt x="17458" y="8503"/>
                    <a:pt x="17410" y="8511"/>
                  </a:cubicBezTo>
                  <a:cubicBezTo>
                    <a:pt x="17395" y="8512"/>
                    <a:pt x="17382" y="8513"/>
                    <a:pt x="17372" y="8513"/>
                  </a:cubicBezTo>
                  <a:cubicBezTo>
                    <a:pt x="17331" y="8513"/>
                    <a:pt x="17319" y="8501"/>
                    <a:pt x="17305" y="8462"/>
                  </a:cubicBezTo>
                  <a:cubicBezTo>
                    <a:pt x="17291" y="8431"/>
                    <a:pt x="17288" y="8403"/>
                    <a:pt x="17291" y="8403"/>
                  </a:cubicBezTo>
                  <a:cubicBezTo>
                    <a:pt x="17293" y="8402"/>
                    <a:pt x="17298" y="8402"/>
                    <a:pt x="17306" y="8402"/>
                  </a:cubicBezTo>
                  <a:cubicBezTo>
                    <a:pt x="17324" y="8402"/>
                    <a:pt x="17358" y="8404"/>
                    <a:pt x="17392" y="8407"/>
                  </a:cubicBezTo>
                  <a:cubicBezTo>
                    <a:pt x="17448" y="8407"/>
                    <a:pt x="17559" y="8399"/>
                    <a:pt x="17645" y="8386"/>
                  </a:cubicBezTo>
                  <a:cubicBezTo>
                    <a:pt x="17704" y="8377"/>
                    <a:pt x="17741" y="8372"/>
                    <a:pt x="17764" y="8372"/>
                  </a:cubicBezTo>
                  <a:close/>
                  <a:moveTo>
                    <a:pt x="16445" y="8477"/>
                  </a:moveTo>
                  <a:cubicBezTo>
                    <a:pt x="16467" y="8477"/>
                    <a:pt x="16484" y="8482"/>
                    <a:pt x="16484" y="8490"/>
                  </a:cubicBezTo>
                  <a:cubicBezTo>
                    <a:pt x="16484" y="8503"/>
                    <a:pt x="16466" y="8514"/>
                    <a:pt x="16445" y="8514"/>
                  </a:cubicBezTo>
                  <a:cubicBezTo>
                    <a:pt x="16441" y="8514"/>
                    <a:pt x="16437" y="8515"/>
                    <a:pt x="16433" y="8515"/>
                  </a:cubicBezTo>
                  <a:cubicBezTo>
                    <a:pt x="16370" y="8515"/>
                    <a:pt x="16355" y="8489"/>
                    <a:pt x="16417" y="8479"/>
                  </a:cubicBezTo>
                  <a:cubicBezTo>
                    <a:pt x="16427" y="8477"/>
                    <a:pt x="16436" y="8477"/>
                    <a:pt x="16445" y="8477"/>
                  </a:cubicBezTo>
                  <a:close/>
                  <a:moveTo>
                    <a:pt x="17016" y="8436"/>
                  </a:moveTo>
                  <a:cubicBezTo>
                    <a:pt x="17080" y="8436"/>
                    <a:pt x="17203" y="8481"/>
                    <a:pt x="17187" y="8500"/>
                  </a:cubicBezTo>
                  <a:cubicBezTo>
                    <a:pt x="17181" y="8513"/>
                    <a:pt x="17047" y="8521"/>
                    <a:pt x="16930" y="8521"/>
                  </a:cubicBezTo>
                  <a:cubicBezTo>
                    <a:pt x="16856" y="8521"/>
                    <a:pt x="16790" y="8518"/>
                    <a:pt x="16764" y="8511"/>
                  </a:cubicBezTo>
                  <a:cubicBezTo>
                    <a:pt x="16729" y="8503"/>
                    <a:pt x="16702" y="8490"/>
                    <a:pt x="16702" y="8483"/>
                  </a:cubicBezTo>
                  <a:cubicBezTo>
                    <a:pt x="16696" y="8469"/>
                    <a:pt x="16781" y="8442"/>
                    <a:pt x="16824" y="8442"/>
                  </a:cubicBezTo>
                  <a:cubicBezTo>
                    <a:pt x="16833" y="8442"/>
                    <a:pt x="16840" y="8443"/>
                    <a:pt x="16844" y="8445"/>
                  </a:cubicBezTo>
                  <a:cubicBezTo>
                    <a:pt x="16852" y="8449"/>
                    <a:pt x="16863" y="8451"/>
                    <a:pt x="16879" y="8451"/>
                  </a:cubicBezTo>
                  <a:cubicBezTo>
                    <a:pt x="16904" y="8451"/>
                    <a:pt x="16941" y="8446"/>
                    <a:pt x="17000" y="8438"/>
                  </a:cubicBezTo>
                  <a:cubicBezTo>
                    <a:pt x="17005" y="8437"/>
                    <a:pt x="17010" y="8436"/>
                    <a:pt x="17016" y="8436"/>
                  </a:cubicBezTo>
                  <a:close/>
                  <a:moveTo>
                    <a:pt x="22450" y="8500"/>
                  </a:moveTo>
                  <a:cubicBezTo>
                    <a:pt x="22465" y="8500"/>
                    <a:pt x="22489" y="8518"/>
                    <a:pt x="22500" y="8538"/>
                  </a:cubicBezTo>
                  <a:cubicBezTo>
                    <a:pt x="22510" y="8556"/>
                    <a:pt x="22513" y="8564"/>
                    <a:pt x="22503" y="8564"/>
                  </a:cubicBezTo>
                  <a:cubicBezTo>
                    <a:pt x="22498" y="8564"/>
                    <a:pt x="22489" y="8561"/>
                    <a:pt x="22475" y="8556"/>
                  </a:cubicBezTo>
                  <a:cubicBezTo>
                    <a:pt x="22420" y="8535"/>
                    <a:pt x="22405" y="8500"/>
                    <a:pt x="22450" y="8500"/>
                  </a:cubicBezTo>
                  <a:close/>
                  <a:moveTo>
                    <a:pt x="22552" y="8523"/>
                  </a:moveTo>
                  <a:cubicBezTo>
                    <a:pt x="22555" y="8523"/>
                    <a:pt x="22558" y="8524"/>
                    <a:pt x="22562" y="8524"/>
                  </a:cubicBezTo>
                  <a:cubicBezTo>
                    <a:pt x="22599" y="8528"/>
                    <a:pt x="22620" y="8559"/>
                    <a:pt x="22586" y="8566"/>
                  </a:cubicBezTo>
                  <a:cubicBezTo>
                    <a:pt x="22584" y="8567"/>
                    <a:pt x="22582" y="8567"/>
                    <a:pt x="22580" y="8567"/>
                  </a:cubicBezTo>
                  <a:cubicBezTo>
                    <a:pt x="22569" y="8567"/>
                    <a:pt x="22555" y="8559"/>
                    <a:pt x="22544" y="8545"/>
                  </a:cubicBezTo>
                  <a:cubicBezTo>
                    <a:pt x="22535" y="8531"/>
                    <a:pt x="22536" y="8523"/>
                    <a:pt x="22552" y="8523"/>
                  </a:cubicBezTo>
                  <a:close/>
                  <a:moveTo>
                    <a:pt x="20108" y="8442"/>
                  </a:moveTo>
                  <a:cubicBezTo>
                    <a:pt x="20120" y="8442"/>
                    <a:pt x="20126" y="8451"/>
                    <a:pt x="20133" y="8469"/>
                  </a:cubicBezTo>
                  <a:cubicBezTo>
                    <a:pt x="20143" y="8503"/>
                    <a:pt x="20133" y="8511"/>
                    <a:pt x="20074" y="8514"/>
                  </a:cubicBezTo>
                  <a:cubicBezTo>
                    <a:pt x="20015" y="8518"/>
                    <a:pt x="20008" y="8521"/>
                    <a:pt x="20029" y="8549"/>
                  </a:cubicBezTo>
                  <a:cubicBezTo>
                    <a:pt x="20048" y="8568"/>
                    <a:pt x="20050" y="8574"/>
                    <a:pt x="20029" y="8574"/>
                  </a:cubicBezTo>
                  <a:cubicBezTo>
                    <a:pt x="20024" y="8574"/>
                    <a:pt x="20017" y="8574"/>
                    <a:pt x="20008" y="8573"/>
                  </a:cubicBezTo>
                  <a:cubicBezTo>
                    <a:pt x="19981" y="8573"/>
                    <a:pt x="19863" y="8570"/>
                    <a:pt x="19741" y="8566"/>
                  </a:cubicBezTo>
                  <a:cubicBezTo>
                    <a:pt x="19619" y="8563"/>
                    <a:pt x="19474" y="8559"/>
                    <a:pt x="19419" y="8556"/>
                  </a:cubicBezTo>
                  <a:cubicBezTo>
                    <a:pt x="19401" y="8555"/>
                    <a:pt x="19385" y="8554"/>
                    <a:pt x="19371" y="8554"/>
                  </a:cubicBezTo>
                  <a:cubicBezTo>
                    <a:pt x="19337" y="8554"/>
                    <a:pt x="19315" y="8557"/>
                    <a:pt x="19315" y="8559"/>
                  </a:cubicBezTo>
                  <a:cubicBezTo>
                    <a:pt x="19316" y="8563"/>
                    <a:pt x="19314" y="8564"/>
                    <a:pt x="19308" y="8564"/>
                  </a:cubicBezTo>
                  <a:cubicBezTo>
                    <a:pt x="19302" y="8564"/>
                    <a:pt x="19293" y="8563"/>
                    <a:pt x="19283" y="8559"/>
                  </a:cubicBezTo>
                  <a:cubicBezTo>
                    <a:pt x="19273" y="8554"/>
                    <a:pt x="19262" y="8552"/>
                    <a:pt x="19254" y="8552"/>
                  </a:cubicBezTo>
                  <a:cubicBezTo>
                    <a:pt x="19245" y="8552"/>
                    <a:pt x="19238" y="8554"/>
                    <a:pt x="19235" y="8559"/>
                  </a:cubicBezTo>
                  <a:cubicBezTo>
                    <a:pt x="19232" y="8563"/>
                    <a:pt x="19229" y="8565"/>
                    <a:pt x="19226" y="8565"/>
                  </a:cubicBezTo>
                  <a:cubicBezTo>
                    <a:pt x="19223" y="8565"/>
                    <a:pt x="19219" y="8561"/>
                    <a:pt x="19217" y="8553"/>
                  </a:cubicBezTo>
                  <a:cubicBezTo>
                    <a:pt x="19215" y="8543"/>
                    <a:pt x="19209" y="8538"/>
                    <a:pt x="19204" y="8538"/>
                  </a:cubicBezTo>
                  <a:cubicBezTo>
                    <a:pt x="19201" y="8538"/>
                    <a:pt x="19199" y="8540"/>
                    <a:pt x="19196" y="8542"/>
                  </a:cubicBezTo>
                  <a:cubicBezTo>
                    <a:pt x="19193" y="8544"/>
                    <a:pt x="19187" y="8546"/>
                    <a:pt x="19181" y="8546"/>
                  </a:cubicBezTo>
                  <a:cubicBezTo>
                    <a:pt x="19169" y="8546"/>
                    <a:pt x="19154" y="8542"/>
                    <a:pt x="19141" y="8535"/>
                  </a:cubicBezTo>
                  <a:cubicBezTo>
                    <a:pt x="19106" y="8514"/>
                    <a:pt x="19110" y="8511"/>
                    <a:pt x="19179" y="8503"/>
                  </a:cubicBezTo>
                  <a:cubicBezTo>
                    <a:pt x="19205" y="8500"/>
                    <a:pt x="19239" y="8498"/>
                    <a:pt x="19270" y="8498"/>
                  </a:cubicBezTo>
                  <a:cubicBezTo>
                    <a:pt x="19292" y="8498"/>
                    <a:pt x="19312" y="8499"/>
                    <a:pt x="19328" y="8500"/>
                  </a:cubicBezTo>
                  <a:cubicBezTo>
                    <a:pt x="19335" y="8501"/>
                    <a:pt x="19343" y="8501"/>
                    <a:pt x="19351" y="8501"/>
                  </a:cubicBezTo>
                  <a:cubicBezTo>
                    <a:pt x="19386" y="8501"/>
                    <a:pt x="19422" y="8495"/>
                    <a:pt x="19435" y="8487"/>
                  </a:cubicBezTo>
                  <a:cubicBezTo>
                    <a:pt x="19457" y="8473"/>
                    <a:pt x="19481" y="8467"/>
                    <a:pt x="19503" y="8467"/>
                  </a:cubicBezTo>
                  <a:cubicBezTo>
                    <a:pt x="19532" y="8467"/>
                    <a:pt x="19556" y="8479"/>
                    <a:pt x="19564" y="8503"/>
                  </a:cubicBezTo>
                  <a:cubicBezTo>
                    <a:pt x="19569" y="8517"/>
                    <a:pt x="19573" y="8524"/>
                    <a:pt x="19576" y="8524"/>
                  </a:cubicBezTo>
                  <a:cubicBezTo>
                    <a:pt x="19579" y="8524"/>
                    <a:pt x="19583" y="8516"/>
                    <a:pt x="19589" y="8500"/>
                  </a:cubicBezTo>
                  <a:cubicBezTo>
                    <a:pt x="19593" y="8488"/>
                    <a:pt x="19598" y="8482"/>
                    <a:pt x="19603" y="8482"/>
                  </a:cubicBezTo>
                  <a:cubicBezTo>
                    <a:pt x="19610" y="8482"/>
                    <a:pt x="19617" y="8495"/>
                    <a:pt x="19619" y="8518"/>
                  </a:cubicBezTo>
                  <a:cubicBezTo>
                    <a:pt x="19619" y="8521"/>
                    <a:pt x="19621" y="8523"/>
                    <a:pt x="19624" y="8523"/>
                  </a:cubicBezTo>
                  <a:cubicBezTo>
                    <a:pt x="19631" y="8523"/>
                    <a:pt x="19642" y="8516"/>
                    <a:pt x="19651" y="8508"/>
                  </a:cubicBezTo>
                  <a:cubicBezTo>
                    <a:pt x="19676" y="8487"/>
                    <a:pt x="19827" y="8465"/>
                    <a:pt x="19931" y="8465"/>
                  </a:cubicBezTo>
                  <a:cubicBezTo>
                    <a:pt x="19955" y="8465"/>
                    <a:pt x="19977" y="8467"/>
                    <a:pt x="19994" y="8469"/>
                  </a:cubicBezTo>
                  <a:cubicBezTo>
                    <a:pt x="20018" y="8469"/>
                    <a:pt x="20057" y="8462"/>
                    <a:pt x="20081" y="8452"/>
                  </a:cubicBezTo>
                  <a:cubicBezTo>
                    <a:pt x="20092" y="8445"/>
                    <a:pt x="20101" y="8442"/>
                    <a:pt x="20108" y="8442"/>
                  </a:cubicBezTo>
                  <a:close/>
                  <a:moveTo>
                    <a:pt x="24126" y="8588"/>
                  </a:moveTo>
                  <a:cubicBezTo>
                    <a:pt x="24134" y="8588"/>
                    <a:pt x="24141" y="8590"/>
                    <a:pt x="24147" y="8594"/>
                  </a:cubicBezTo>
                  <a:cubicBezTo>
                    <a:pt x="24171" y="8604"/>
                    <a:pt x="24168" y="8612"/>
                    <a:pt x="24130" y="8622"/>
                  </a:cubicBezTo>
                  <a:cubicBezTo>
                    <a:pt x="24114" y="8626"/>
                    <a:pt x="24102" y="8628"/>
                    <a:pt x="24094" y="8628"/>
                  </a:cubicBezTo>
                  <a:cubicBezTo>
                    <a:pt x="24075" y="8628"/>
                    <a:pt x="24077" y="8617"/>
                    <a:pt x="24098" y="8597"/>
                  </a:cubicBezTo>
                  <a:cubicBezTo>
                    <a:pt x="24104" y="8591"/>
                    <a:pt x="24115" y="8588"/>
                    <a:pt x="24126" y="8588"/>
                  </a:cubicBezTo>
                  <a:close/>
                  <a:moveTo>
                    <a:pt x="16124" y="8610"/>
                  </a:moveTo>
                  <a:cubicBezTo>
                    <a:pt x="16146" y="8610"/>
                    <a:pt x="16169" y="8614"/>
                    <a:pt x="16178" y="8622"/>
                  </a:cubicBezTo>
                  <a:cubicBezTo>
                    <a:pt x="16196" y="8637"/>
                    <a:pt x="16178" y="8646"/>
                    <a:pt x="16133" y="8646"/>
                  </a:cubicBezTo>
                  <a:cubicBezTo>
                    <a:pt x="16127" y="8646"/>
                    <a:pt x="16120" y="8646"/>
                    <a:pt x="16112" y="8646"/>
                  </a:cubicBezTo>
                  <a:cubicBezTo>
                    <a:pt x="16091" y="8642"/>
                    <a:pt x="16071" y="8636"/>
                    <a:pt x="16071" y="8628"/>
                  </a:cubicBezTo>
                  <a:cubicBezTo>
                    <a:pt x="16066" y="8617"/>
                    <a:pt x="16095" y="8610"/>
                    <a:pt x="16124" y="8610"/>
                  </a:cubicBezTo>
                  <a:close/>
                  <a:moveTo>
                    <a:pt x="18507" y="8642"/>
                  </a:moveTo>
                  <a:cubicBezTo>
                    <a:pt x="18588" y="8642"/>
                    <a:pt x="18667" y="8648"/>
                    <a:pt x="18669" y="8657"/>
                  </a:cubicBezTo>
                  <a:cubicBezTo>
                    <a:pt x="18676" y="8676"/>
                    <a:pt x="18583" y="8702"/>
                    <a:pt x="18526" y="8702"/>
                  </a:cubicBezTo>
                  <a:cubicBezTo>
                    <a:pt x="18523" y="8702"/>
                    <a:pt x="18519" y="8702"/>
                    <a:pt x="18516" y="8702"/>
                  </a:cubicBezTo>
                  <a:cubicBezTo>
                    <a:pt x="18492" y="8702"/>
                    <a:pt x="18436" y="8702"/>
                    <a:pt x="18385" y="8705"/>
                  </a:cubicBezTo>
                  <a:cubicBezTo>
                    <a:pt x="18373" y="8706"/>
                    <a:pt x="18363" y="8706"/>
                    <a:pt x="18353" y="8706"/>
                  </a:cubicBezTo>
                  <a:cubicBezTo>
                    <a:pt x="18284" y="8706"/>
                    <a:pt x="18252" y="8686"/>
                    <a:pt x="18274" y="8657"/>
                  </a:cubicBezTo>
                  <a:cubicBezTo>
                    <a:pt x="18277" y="8650"/>
                    <a:pt x="18291" y="8645"/>
                    <a:pt x="18303" y="8645"/>
                  </a:cubicBezTo>
                  <a:cubicBezTo>
                    <a:pt x="18306" y="8645"/>
                    <a:pt x="18309" y="8645"/>
                    <a:pt x="18311" y="8646"/>
                  </a:cubicBezTo>
                  <a:cubicBezTo>
                    <a:pt x="18324" y="8648"/>
                    <a:pt x="18341" y="8651"/>
                    <a:pt x="18356" y="8651"/>
                  </a:cubicBezTo>
                  <a:cubicBezTo>
                    <a:pt x="18363" y="8651"/>
                    <a:pt x="18369" y="8650"/>
                    <a:pt x="18374" y="8649"/>
                  </a:cubicBezTo>
                  <a:cubicBezTo>
                    <a:pt x="18408" y="8644"/>
                    <a:pt x="18458" y="8642"/>
                    <a:pt x="18507" y="8642"/>
                  </a:cubicBezTo>
                  <a:close/>
                  <a:moveTo>
                    <a:pt x="17243" y="8694"/>
                  </a:moveTo>
                  <a:cubicBezTo>
                    <a:pt x="17286" y="8694"/>
                    <a:pt x="17326" y="8701"/>
                    <a:pt x="17330" y="8716"/>
                  </a:cubicBezTo>
                  <a:cubicBezTo>
                    <a:pt x="17337" y="8726"/>
                    <a:pt x="17309" y="8737"/>
                    <a:pt x="17260" y="8740"/>
                  </a:cubicBezTo>
                  <a:cubicBezTo>
                    <a:pt x="17239" y="8741"/>
                    <a:pt x="17220" y="8742"/>
                    <a:pt x="17203" y="8742"/>
                  </a:cubicBezTo>
                  <a:cubicBezTo>
                    <a:pt x="17138" y="8742"/>
                    <a:pt x="17115" y="8732"/>
                    <a:pt x="17142" y="8712"/>
                  </a:cubicBezTo>
                  <a:cubicBezTo>
                    <a:pt x="17161" y="8700"/>
                    <a:pt x="17203" y="8694"/>
                    <a:pt x="17243" y="8694"/>
                  </a:cubicBezTo>
                  <a:close/>
                  <a:moveTo>
                    <a:pt x="18191" y="8652"/>
                  </a:moveTo>
                  <a:cubicBezTo>
                    <a:pt x="18207" y="8652"/>
                    <a:pt x="18226" y="8662"/>
                    <a:pt x="18236" y="8677"/>
                  </a:cubicBezTo>
                  <a:cubicBezTo>
                    <a:pt x="18253" y="8708"/>
                    <a:pt x="18249" y="8712"/>
                    <a:pt x="18079" y="8722"/>
                  </a:cubicBezTo>
                  <a:cubicBezTo>
                    <a:pt x="18041" y="8722"/>
                    <a:pt x="18010" y="8716"/>
                    <a:pt x="18003" y="8702"/>
                  </a:cubicBezTo>
                  <a:cubicBezTo>
                    <a:pt x="18002" y="8699"/>
                    <a:pt x="18001" y="8697"/>
                    <a:pt x="17999" y="8697"/>
                  </a:cubicBezTo>
                  <a:cubicBezTo>
                    <a:pt x="17994" y="8697"/>
                    <a:pt x="17986" y="8707"/>
                    <a:pt x="17978" y="8722"/>
                  </a:cubicBezTo>
                  <a:cubicBezTo>
                    <a:pt x="17968" y="8747"/>
                    <a:pt x="17944" y="8767"/>
                    <a:pt x="17927" y="8774"/>
                  </a:cubicBezTo>
                  <a:cubicBezTo>
                    <a:pt x="17922" y="8775"/>
                    <a:pt x="17916" y="8776"/>
                    <a:pt x="17910" y="8776"/>
                  </a:cubicBezTo>
                  <a:cubicBezTo>
                    <a:pt x="17892" y="8776"/>
                    <a:pt x="17868" y="8771"/>
                    <a:pt x="17850" y="8764"/>
                  </a:cubicBezTo>
                  <a:cubicBezTo>
                    <a:pt x="17812" y="8750"/>
                    <a:pt x="17808" y="8747"/>
                    <a:pt x="17833" y="8712"/>
                  </a:cubicBezTo>
                  <a:cubicBezTo>
                    <a:pt x="17844" y="8694"/>
                    <a:pt x="17852" y="8686"/>
                    <a:pt x="17861" y="8686"/>
                  </a:cubicBezTo>
                  <a:cubicBezTo>
                    <a:pt x="17868" y="8686"/>
                    <a:pt x="17877" y="8691"/>
                    <a:pt x="17888" y="8698"/>
                  </a:cubicBezTo>
                  <a:cubicBezTo>
                    <a:pt x="17898" y="8706"/>
                    <a:pt x="17905" y="8710"/>
                    <a:pt x="17910" y="8710"/>
                  </a:cubicBezTo>
                  <a:cubicBezTo>
                    <a:pt x="17917" y="8710"/>
                    <a:pt x="17921" y="8704"/>
                    <a:pt x="17923" y="8695"/>
                  </a:cubicBezTo>
                  <a:cubicBezTo>
                    <a:pt x="17923" y="8670"/>
                    <a:pt x="17957" y="8663"/>
                    <a:pt x="18086" y="8657"/>
                  </a:cubicBezTo>
                  <a:lnTo>
                    <a:pt x="18135" y="8657"/>
                  </a:lnTo>
                  <a:cubicBezTo>
                    <a:pt x="18141" y="8657"/>
                    <a:pt x="18162" y="8657"/>
                    <a:pt x="18183" y="8653"/>
                  </a:cubicBezTo>
                  <a:cubicBezTo>
                    <a:pt x="18186" y="8653"/>
                    <a:pt x="18188" y="8652"/>
                    <a:pt x="18191" y="8652"/>
                  </a:cubicBezTo>
                  <a:close/>
                  <a:moveTo>
                    <a:pt x="17737" y="8784"/>
                  </a:moveTo>
                  <a:cubicBezTo>
                    <a:pt x="17798" y="8784"/>
                    <a:pt x="17814" y="8821"/>
                    <a:pt x="17746" y="8841"/>
                  </a:cubicBezTo>
                  <a:cubicBezTo>
                    <a:pt x="17734" y="8843"/>
                    <a:pt x="17725" y="8844"/>
                    <a:pt x="17716" y="8844"/>
                  </a:cubicBezTo>
                  <a:cubicBezTo>
                    <a:pt x="17696" y="8844"/>
                    <a:pt x="17685" y="8838"/>
                    <a:pt x="17680" y="8823"/>
                  </a:cubicBezTo>
                  <a:cubicBezTo>
                    <a:pt x="17673" y="8802"/>
                    <a:pt x="17687" y="8788"/>
                    <a:pt x="17722" y="8785"/>
                  </a:cubicBezTo>
                  <a:cubicBezTo>
                    <a:pt x="17727" y="8784"/>
                    <a:pt x="17732" y="8784"/>
                    <a:pt x="17737" y="8784"/>
                  </a:cubicBezTo>
                  <a:close/>
                  <a:moveTo>
                    <a:pt x="17522" y="8891"/>
                  </a:moveTo>
                  <a:cubicBezTo>
                    <a:pt x="17576" y="8891"/>
                    <a:pt x="17573" y="8918"/>
                    <a:pt x="17510" y="8937"/>
                  </a:cubicBezTo>
                  <a:cubicBezTo>
                    <a:pt x="17499" y="8940"/>
                    <a:pt x="17489" y="8941"/>
                    <a:pt x="17479" y="8941"/>
                  </a:cubicBezTo>
                  <a:cubicBezTo>
                    <a:pt x="17462" y="8941"/>
                    <a:pt x="17450" y="8937"/>
                    <a:pt x="17448" y="8931"/>
                  </a:cubicBezTo>
                  <a:cubicBezTo>
                    <a:pt x="17447" y="8928"/>
                    <a:pt x="17444" y="8927"/>
                    <a:pt x="17441" y="8927"/>
                  </a:cubicBezTo>
                  <a:cubicBezTo>
                    <a:pt x="17434" y="8927"/>
                    <a:pt x="17422" y="8933"/>
                    <a:pt x="17410" y="8945"/>
                  </a:cubicBezTo>
                  <a:cubicBezTo>
                    <a:pt x="17391" y="8959"/>
                    <a:pt x="17370" y="8969"/>
                    <a:pt x="17361" y="8969"/>
                  </a:cubicBezTo>
                  <a:cubicBezTo>
                    <a:pt x="17360" y="8969"/>
                    <a:pt x="17359" y="8969"/>
                    <a:pt x="17358" y="8969"/>
                  </a:cubicBezTo>
                  <a:cubicBezTo>
                    <a:pt x="17354" y="8968"/>
                    <a:pt x="17345" y="8967"/>
                    <a:pt x="17334" y="8967"/>
                  </a:cubicBezTo>
                  <a:cubicBezTo>
                    <a:pt x="17315" y="8967"/>
                    <a:pt x="17287" y="8969"/>
                    <a:pt x="17260" y="8976"/>
                  </a:cubicBezTo>
                  <a:cubicBezTo>
                    <a:pt x="17216" y="8982"/>
                    <a:pt x="17156" y="8986"/>
                    <a:pt x="17129" y="8986"/>
                  </a:cubicBezTo>
                  <a:cubicBezTo>
                    <a:pt x="17038" y="8982"/>
                    <a:pt x="17062" y="8945"/>
                    <a:pt x="17166" y="8931"/>
                  </a:cubicBezTo>
                  <a:cubicBezTo>
                    <a:pt x="17281" y="8913"/>
                    <a:pt x="17430" y="8896"/>
                    <a:pt x="17504" y="8892"/>
                  </a:cubicBezTo>
                  <a:cubicBezTo>
                    <a:pt x="17510" y="8892"/>
                    <a:pt x="17517" y="8891"/>
                    <a:pt x="17522" y="8891"/>
                  </a:cubicBezTo>
                  <a:close/>
                  <a:moveTo>
                    <a:pt x="13502" y="9131"/>
                  </a:moveTo>
                  <a:cubicBezTo>
                    <a:pt x="13512" y="9131"/>
                    <a:pt x="13516" y="9140"/>
                    <a:pt x="13514" y="9149"/>
                  </a:cubicBezTo>
                  <a:cubicBezTo>
                    <a:pt x="13510" y="9163"/>
                    <a:pt x="13503" y="9174"/>
                    <a:pt x="13496" y="9177"/>
                  </a:cubicBezTo>
                  <a:cubicBezTo>
                    <a:pt x="13489" y="9177"/>
                    <a:pt x="13482" y="9170"/>
                    <a:pt x="13479" y="9160"/>
                  </a:cubicBezTo>
                  <a:cubicBezTo>
                    <a:pt x="13475" y="9149"/>
                    <a:pt x="13486" y="9135"/>
                    <a:pt x="13496" y="9132"/>
                  </a:cubicBezTo>
                  <a:cubicBezTo>
                    <a:pt x="13498" y="9131"/>
                    <a:pt x="13500" y="9131"/>
                    <a:pt x="13502" y="9131"/>
                  </a:cubicBezTo>
                  <a:close/>
                  <a:moveTo>
                    <a:pt x="13564" y="9123"/>
                  </a:moveTo>
                  <a:cubicBezTo>
                    <a:pt x="13567" y="9123"/>
                    <a:pt x="13572" y="9125"/>
                    <a:pt x="13576" y="9128"/>
                  </a:cubicBezTo>
                  <a:cubicBezTo>
                    <a:pt x="13586" y="9139"/>
                    <a:pt x="13586" y="9156"/>
                    <a:pt x="13576" y="9166"/>
                  </a:cubicBezTo>
                  <a:cubicBezTo>
                    <a:pt x="13567" y="9175"/>
                    <a:pt x="13559" y="9179"/>
                    <a:pt x="13553" y="9179"/>
                  </a:cubicBezTo>
                  <a:cubicBezTo>
                    <a:pt x="13543" y="9179"/>
                    <a:pt x="13538" y="9166"/>
                    <a:pt x="13544" y="9142"/>
                  </a:cubicBezTo>
                  <a:cubicBezTo>
                    <a:pt x="13550" y="9130"/>
                    <a:pt x="13556" y="9123"/>
                    <a:pt x="13564" y="9123"/>
                  </a:cubicBezTo>
                  <a:close/>
                  <a:moveTo>
                    <a:pt x="13642" y="9182"/>
                  </a:moveTo>
                  <a:cubicBezTo>
                    <a:pt x="13653" y="9182"/>
                    <a:pt x="13665" y="9186"/>
                    <a:pt x="13673" y="9195"/>
                  </a:cubicBezTo>
                  <a:cubicBezTo>
                    <a:pt x="13683" y="9201"/>
                    <a:pt x="13677" y="9208"/>
                    <a:pt x="13653" y="9208"/>
                  </a:cubicBezTo>
                  <a:cubicBezTo>
                    <a:pt x="13611" y="9204"/>
                    <a:pt x="13600" y="9190"/>
                    <a:pt x="13632" y="9184"/>
                  </a:cubicBezTo>
                  <a:cubicBezTo>
                    <a:pt x="13635" y="9183"/>
                    <a:pt x="13639" y="9182"/>
                    <a:pt x="13642" y="9182"/>
                  </a:cubicBezTo>
                  <a:close/>
                  <a:moveTo>
                    <a:pt x="13746" y="9183"/>
                  </a:moveTo>
                  <a:cubicBezTo>
                    <a:pt x="13748" y="9183"/>
                    <a:pt x="13750" y="9183"/>
                    <a:pt x="13753" y="9184"/>
                  </a:cubicBezTo>
                  <a:cubicBezTo>
                    <a:pt x="13767" y="9187"/>
                    <a:pt x="13781" y="9195"/>
                    <a:pt x="13781" y="9201"/>
                  </a:cubicBezTo>
                  <a:cubicBezTo>
                    <a:pt x="13784" y="9204"/>
                    <a:pt x="13773" y="9211"/>
                    <a:pt x="13763" y="9215"/>
                  </a:cubicBezTo>
                  <a:cubicBezTo>
                    <a:pt x="13761" y="9216"/>
                    <a:pt x="13759" y="9216"/>
                    <a:pt x="13757" y="9216"/>
                  </a:cubicBezTo>
                  <a:cubicBezTo>
                    <a:pt x="13745" y="9216"/>
                    <a:pt x="13735" y="9209"/>
                    <a:pt x="13732" y="9198"/>
                  </a:cubicBezTo>
                  <a:cubicBezTo>
                    <a:pt x="13729" y="9189"/>
                    <a:pt x="13736" y="9183"/>
                    <a:pt x="13746" y="9183"/>
                  </a:cubicBezTo>
                  <a:close/>
                  <a:moveTo>
                    <a:pt x="5339" y="9846"/>
                  </a:moveTo>
                  <a:cubicBezTo>
                    <a:pt x="5348" y="9846"/>
                    <a:pt x="5348" y="9853"/>
                    <a:pt x="5336" y="9871"/>
                  </a:cubicBezTo>
                  <a:cubicBezTo>
                    <a:pt x="5327" y="9883"/>
                    <a:pt x="5316" y="9892"/>
                    <a:pt x="5308" y="9892"/>
                  </a:cubicBezTo>
                  <a:cubicBezTo>
                    <a:pt x="5307" y="9892"/>
                    <a:pt x="5306" y="9892"/>
                    <a:pt x="5305" y="9891"/>
                  </a:cubicBezTo>
                  <a:cubicBezTo>
                    <a:pt x="5285" y="9885"/>
                    <a:pt x="5301" y="9853"/>
                    <a:pt x="5333" y="9846"/>
                  </a:cubicBezTo>
                  <a:cubicBezTo>
                    <a:pt x="5335" y="9846"/>
                    <a:pt x="5337" y="9846"/>
                    <a:pt x="5339" y="9846"/>
                  </a:cubicBezTo>
                  <a:close/>
                  <a:moveTo>
                    <a:pt x="5411" y="9919"/>
                  </a:moveTo>
                  <a:cubicBezTo>
                    <a:pt x="5420" y="9919"/>
                    <a:pt x="5430" y="9920"/>
                    <a:pt x="5440" y="9923"/>
                  </a:cubicBezTo>
                  <a:cubicBezTo>
                    <a:pt x="5479" y="9933"/>
                    <a:pt x="5475" y="9936"/>
                    <a:pt x="5423" y="9951"/>
                  </a:cubicBezTo>
                  <a:cubicBezTo>
                    <a:pt x="5401" y="9957"/>
                    <a:pt x="5384" y="9960"/>
                    <a:pt x="5373" y="9960"/>
                  </a:cubicBezTo>
                  <a:cubicBezTo>
                    <a:pt x="5354" y="9960"/>
                    <a:pt x="5354" y="9950"/>
                    <a:pt x="5374" y="9930"/>
                  </a:cubicBezTo>
                  <a:cubicBezTo>
                    <a:pt x="5381" y="9923"/>
                    <a:pt x="5394" y="9919"/>
                    <a:pt x="5411" y="9919"/>
                  </a:cubicBezTo>
                  <a:close/>
                  <a:moveTo>
                    <a:pt x="24136" y="0"/>
                  </a:moveTo>
                  <a:cubicBezTo>
                    <a:pt x="24110" y="0"/>
                    <a:pt x="24082" y="1"/>
                    <a:pt x="24053" y="4"/>
                  </a:cubicBezTo>
                  <a:cubicBezTo>
                    <a:pt x="24006" y="8"/>
                    <a:pt x="23955" y="9"/>
                    <a:pt x="23915" y="9"/>
                  </a:cubicBezTo>
                  <a:cubicBezTo>
                    <a:pt x="23887" y="9"/>
                    <a:pt x="23864" y="8"/>
                    <a:pt x="23853" y="7"/>
                  </a:cubicBezTo>
                  <a:cubicBezTo>
                    <a:pt x="23844" y="6"/>
                    <a:pt x="23836" y="6"/>
                    <a:pt x="23827" y="6"/>
                  </a:cubicBezTo>
                  <a:cubicBezTo>
                    <a:pt x="23799" y="6"/>
                    <a:pt x="23770" y="10"/>
                    <a:pt x="23752" y="21"/>
                  </a:cubicBezTo>
                  <a:cubicBezTo>
                    <a:pt x="23737" y="30"/>
                    <a:pt x="23724" y="34"/>
                    <a:pt x="23715" y="34"/>
                  </a:cubicBezTo>
                  <a:cubicBezTo>
                    <a:pt x="23709" y="34"/>
                    <a:pt x="23704" y="32"/>
                    <a:pt x="23703" y="28"/>
                  </a:cubicBezTo>
                  <a:cubicBezTo>
                    <a:pt x="23700" y="20"/>
                    <a:pt x="23667" y="17"/>
                    <a:pt x="23625" y="17"/>
                  </a:cubicBezTo>
                  <a:cubicBezTo>
                    <a:pt x="23554" y="17"/>
                    <a:pt x="23456" y="27"/>
                    <a:pt x="23443" y="42"/>
                  </a:cubicBezTo>
                  <a:cubicBezTo>
                    <a:pt x="23437" y="46"/>
                    <a:pt x="23432" y="48"/>
                    <a:pt x="23426" y="48"/>
                  </a:cubicBezTo>
                  <a:cubicBezTo>
                    <a:pt x="23418" y="48"/>
                    <a:pt x="23410" y="43"/>
                    <a:pt x="23401" y="35"/>
                  </a:cubicBezTo>
                  <a:cubicBezTo>
                    <a:pt x="23393" y="25"/>
                    <a:pt x="23374" y="20"/>
                    <a:pt x="23354" y="20"/>
                  </a:cubicBezTo>
                  <a:cubicBezTo>
                    <a:pt x="23325" y="20"/>
                    <a:pt x="23293" y="30"/>
                    <a:pt x="23286" y="49"/>
                  </a:cubicBezTo>
                  <a:cubicBezTo>
                    <a:pt x="23285" y="56"/>
                    <a:pt x="23287" y="60"/>
                    <a:pt x="23291" y="60"/>
                  </a:cubicBezTo>
                  <a:cubicBezTo>
                    <a:pt x="23295" y="60"/>
                    <a:pt x="23301" y="57"/>
                    <a:pt x="23307" y="52"/>
                  </a:cubicBezTo>
                  <a:cubicBezTo>
                    <a:pt x="23314" y="47"/>
                    <a:pt x="23327" y="45"/>
                    <a:pt x="23340" y="45"/>
                  </a:cubicBezTo>
                  <a:cubicBezTo>
                    <a:pt x="23353" y="45"/>
                    <a:pt x="23367" y="47"/>
                    <a:pt x="23377" y="52"/>
                  </a:cubicBezTo>
                  <a:cubicBezTo>
                    <a:pt x="23404" y="67"/>
                    <a:pt x="23434" y="73"/>
                    <a:pt x="23479" y="73"/>
                  </a:cubicBezTo>
                  <a:cubicBezTo>
                    <a:pt x="23509" y="73"/>
                    <a:pt x="23545" y="70"/>
                    <a:pt x="23592" y="66"/>
                  </a:cubicBezTo>
                  <a:cubicBezTo>
                    <a:pt x="23624" y="64"/>
                    <a:pt x="23683" y="61"/>
                    <a:pt x="23743" y="61"/>
                  </a:cubicBezTo>
                  <a:cubicBezTo>
                    <a:pt x="23767" y="61"/>
                    <a:pt x="23792" y="62"/>
                    <a:pt x="23814" y="63"/>
                  </a:cubicBezTo>
                  <a:cubicBezTo>
                    <a:pt x="23847" y="64"/>
                    <a:pt x="23880" y="65"/>
                    <a:pt x="23909" y="65"/>
                  </a:cubicBezTo>
                  <a:cubicBezTo>
                    <a:pt x="23949" y="65"/>
                    <a:pt x="23981" y="63"/>
                    <a:pt x="23991" y="59"/>
                  </a:cubicBezTo>
                  <a:cubicBezTo>
                    <a:pt x="24000" y="58"/>
                    <a:pt x="24015" y="57"/>
                    <a:pt x="24033" y="57"/>
                  </a:cubicBezTo>
                  <a:cubicBezTo>
                    <a:pt x="24052" y="57"/>
                    <a:pt x="24072" y="58"/>
                    <a:pt x="24092" y="59"/>
                  </a:cubicBezTo>
                  <a:cubicBezTo>
                    <a:pt x="24135" y="63"/>
                    <a:pt x="24159" y="64"/>
                    <a:pt x="24178" y="64"/>
                  </a:cubicBezTo>
                  <a:cubicBezTo>
                    <a:pt x="24197" y="64"/>
                    <a:pt x="24211" y="63"/>
                    <a:pt x="24234" y="59"/>
                  </a:cubicBezTo>
                  <a:cubicBezTo>
                    <a:pt x="24237" y="59"/>
                    <a:pt x="24239" y="59"/>
                    <a:pt x="24242" y="59"/>
                  </a:cubicBezTo>
                  <a:cubicBezTo>
                    <a:pt x="24259" y="59"/>
                    <a:pt x="24273" y="68"/>
                    <a:pt x="24279" y="84"/>
                  </a:cubicBezTo>
                  <a:cubicBezTo>
                    <a:pt x="24282" y="99"/>
                    <a:pt x="24293" y="108"/>
                    <a:pt x="24305" y="108"/>
                  </a:cubicBezTo>
                  <a:cubicBezTo>
                    <a:pt x="24307" y="108"/>
                    <a:pt x="24309" y="108"/>
                    <a:pt x="24311" y="108"/>
                  </a:cubicBezTo>
                  <a:cubicBezTo>
                    <a:pt x="24312" y="107"/>
                    <a:pt x="24313" y="107"/>
                    <a:pt x="24315" y="107"/>
                  </a:cubicBezTo>
                  <a:cubicBezTo>
                    <a:pt x="24325" y="107"/>
                    <a:pt x="24338" y="117"/>
                    <a:pt x="24341" y="132"/>
                  </a:cubicBezTo>
                  <a:cubicBezTo>
                    <a:pt x="24348" y="149"/>
                    <a:pt x="24338" y="164"/>
                    <a:pt x="24321" y="164"/>
                  </a:cubicBezTo>
                  <a:cubicBezTo>
                    <a:pt x="24303" y="164"/>
                    <a:pt x="24282" y="177"/>
                    <a:pt x="24269" y="198"/>
                  </a:cubicBezTo>
                  <a:cubicBezTo>
                    <a:pt x="24257" y="216"/>
                    <a:pt x="24249" y="224"/>
                    <a:pt x="24236" y="224"/>
                  </a:cubicBezTo>
                  <a:cubicBezTo>
                    <a:pt x="24226" y="224"/>
                    <a:pt x="24214" y="219"/>
                    <a:pt x="24196" y="209"/>
                  </a:cubicBezTo>
                  <a:cubicBezTo>
                    <a:pt x="24143" y="175"/>
                    <a:pt x="24036" y="152"/>
                    <a:pt x="23959" y="152"/>
                  </a:cubicBezTo>
                  <a:cubicBezTo>
                    <a:pt x="23949" y="152"/>
                    <a:pt x="23940" y="152"/>
                    <a:pt x="23932" y="153"/>
                  </a:cubicBezTo>
                  <a:cubicBezTo>
                    <a:pt x="23922" y="154"/>
                    <a:pt x="23910" y="154"/>
                    <a:pt x="23899" y="154"/>
                  </a:cubicBezTo>
                  <a:cubicBezTo>
                    <a:pt x="23871" y="154"/>
                    <a:pt x="23841" y="152"/>
                    <a:pt x="23824" y="149"/>
                  </a:cubicBezTo>
                  <a:cubicBezTo>
                    <a:pt x="23819" y="149"/>
                    <a:pt x="23813" y="148"/>
                    <a:pt x="23806" y="148"/>
                  </a:cubicBezTo>
                  <a:cubicBezTo>
                    <a:pt x="23786" y="148"/>
                    <a:pt x="23760" y="152"/>
                    <a:pt x="23744" y="160"/>
                  </a:cubicBezTo>
                  <a:cubicBezTo>
                    <a:pt x="23731" y="167"/>
                    <a:pt x="23709" y="170"/>
                    <a:pt x="23686" y="170"/>
                  </a:cubicBezTo>
                  <a:cubicBezTo>
                    <a:pt x="23673" y="170"/>
                    <a:pt x="23660" y="169"/>
                    <a:pt x="23648" y="167"/>
                  </a:cubicBezTo>
                  <a:cubicBezTo>
                    <a:pt x="23638" y="165"/>
                    <a:pt x="23626" y="164"/>
                    <a:pt x="23612" y="164"/>
                  </a:cubicBezTo>
                  <a:cubicBezTo>
                    <a:pt x="23573" y="164"/>
                    <a:pt x="23520" y="171"/>
                    <a:pt x="23474" y="181"/>
                  </a:cubicBezTo>
                  <a:lnTo>
                    <a:pt x="23360" y="202"/>
                  </a:lnTo>
                  <a:lnTo>
                    <a:pt x="23495" y="209"/>
                  </a:lnTo>
                  <a:cubicBezTo>
                    <a:pt x="23603" y="212"/>
                    <a:pt x="23624" y="215"/>
                    <a:pt x="23592" y="236"/>
                  </a:cubicBezTo>
                  <a:cubicBezTo>
                    <a:pt x="23577" y="246"/>
                    <a:pt x="23552" y="253"/>
                    <a:pt x="23529" y="253"/>
                  </a:cubicBezTo>
                  <a:cubicBezTo>
                    <a:pt x="23521" y="253"/>
                    <a:pt x="23513" y="252"/>
                    <a:pt x="23505" y="250"/>
                  </a:cubicBezTo>
                  <a:cubicBezTo>
                    <a:pt x="23495" y="248"/>
                    <a:pt x="23487" y="247"/>
                    <a:pt x="23481" y="247"/>
                  </a:cubicBezTo>
                  <a:cubicBezTo>
                    <a:pt x="23465" y="247"/>
                    <a:pt x="23460" y="254"/>
                    <a:pt x="23460" y="271"/>
                  </a:cubicBezTo>
                  <a:cubicBezTo>
                    <a:pt x="23463" y="287"/>
                    <a:pt x="23460" y="294"/>
                    <a:pt x="23440" y="294"/>
                  </a:cubicBezTo>
                  <a:cubicBezTo>
                    <a:pt x="23429" y="294"/>
                    <a:pt x="23413" y="292"/>
                    <a:pt x="23390" y="288"/>
                  </a:cubicBezTo>
                  <a:cubicBezTo>
                    <a:pt x="23363" y="283"/>
                    <a:pt x="23316" y="280"/>
                    <a:pt x="23274" y="280"/>
                  </a:cubicBezTo>
                  <a:cubicBezTo>
                    <a:pt x="23259" y="280"/>
                    <a:pt x="23244" y="280"/>
                    <a:pt x="23231" y="281"/>
                  </a:cubicBezTo>
                  <a:cubicBezTo>
                    <a:pt x="23221" y="283"/>
                    <a:pt x="23208" y="283"/>
                    <a:pt x="23195" y="283"/>
                  </a:cubicBezTo>
                  <a:cubicBezTo>
                    <a:pt x="23150" y="283"/>
                    <a:pt x="23092" y="275"/>
                    <a:pt x="23054" y="268"/>
                  </a:cubicBezTo>
                  <a:cubicBezTo>
                    <a:pt x="23002" y="253"/>
                    <a:pt x="22912" y="239"/>
                    <a:pt x="22849" y="239"/>
                  </a:cubicBezTo>
                  <a:cubicBezTo>
                    <a:pt x="22791" y="236"/>
                    <a:pt x="22738" y="226"/>
                    <a:pt x="22738" y="212"/>
                  </a:cubicBezTo>
                  <a:cubicBezTo>
                    <a:pt x="22738" y="202"/>
                    <a:pt x="22718" y="191"/>
                    <a:pt x="22690" y="191"/>
                  </a:cubicBezTo>
                  <a:lnTo>
                    <a:pt x="22593" y="191"/>
                  </a:lnTo>
                  <a:cubicBezTo>
                    <a:pt x="22565" y="191"/>
                    <a:pt x="22548" y="202"/>
                    <a:pt x="22551" y="212"/>
                  </a:cubicBezTo>
                  <a:cubicBezTo>
                    <a:pt x="22553" y="220"/>
                    <a:pt x="22564" y="225"/>
                    <a:pt x="22579" y="225"/>
                  </a:cubicBezTo>
                  <a:cubicBezTo>
                    <a:pt x="22589" y="225"/>
                    <a:pt x="22601" y="223"/>
                    <a:pt x="22614" y="219"/>
                  </a:cubicBezTo>
                  <a:cubicBezTo>
                    <a:pt x="22628" y="216"/>
                    <a:pt x="22642" y="214"/>
                    <a:pt x="22655" y="214"/>
                  </a:cubicBezTo>
                  <a:cubicBezTo>
                    <a:pt x="22671" y="214"/>
                    <a:pt x="22684" y="217"/>
                    <a:pt x="22690" y="223"/>
                  </a:cubicBezTo>
                  <a:cubicBezTo>
                    <a:pt x="22705" y="234"/>
                    <a:pt x="22603" y="256"/>
                    <a:pt x="22546" y="256"/>
                  </a:cubicBezTo>
                  <a:cubicBezTo>
                    <a:pt x="22536" y="256"/>
                    <a:pt x="22527" y="255"/>
                    <a:pt x="22520" y="253"/>
                  </a:cubicBezTo>
                  <a:cubicBezTo>
                    <a:pt x="22518" y="253"/>
                    <a:pt x="22514" y="253"/>
                    <a:pt x="22509" y="253"/>
                  </a:cubicBezTo>
                  <a:cubicBezTo>
                    <a:pt x="22483" y="253"/>
                    <a:pt x="22425" y="259"/>
                    <a:pt x="22364" y="271"/>
                  </a:cubicBezTo>
                  <a:cubicBezTo>
                    <a:pt x="22312" y="278"/>
                    <a:pt x="22251" y="284"/>
                    <a:pt x="22207" y="284"/>
                  </a:cubicBezTo>
                  <a:cubicBezTo>
                    <a:pt x="22190" y="284"/>
                    <a:pt x="22176" y="283"/>
                    <a:pt x="22166" y="281"/>
                  </a:cubicBezTo>
                  <a:cubicBezTo>
                    <a:pt x="22150" y="278"/>
                    <a:pt x="22124" y="276"/>
                    <a:pt x="22095" y="276"/>
                  </a:cubicBezTo>
                  <a:cubicBezTo>
                    <a:pt x="22059" y="276"/>
                    <a:pt x="22017" y="279"/>
                    <a:pt x="21982" y="285"/>
                  </a:cubicBezTo>
                  <a:cubicBezTo>
                    <a:pt x="21852" y="303"/>
                    <a:pt x="21772" y="313"/>
                    <a:pt x="21754" y="313"/>
                  </a:cubicBezTo>
                  <a:cubicBezTo>
                    <a:pt x="21751" y="313"/>
                    <a:pt x="21750" y="313"/>
                    <a:pt x="21750" y="313"/>
                  </a:cubicBezTo>
                  <a:cubicBezTo>
                    <a:pt x="21749" y="312"/>
                    <a:pt x="21746" y="311"/>
                    <a:pt x="21742" y="311"/>
                  </a:cubicBezTo>
                  <a:cubicBezTo>
                    <a:pt x="21734" y="311"/>
                    <a:pt x="21720" y="313"/>
                    <a:pt x="21701" y="313"/>
                  </a:cubicBezTo>
                  <a:cubicBezTo>
                    <a:pt x="21614" y="323"/>
                    <a:pt x="21432" y="331"/>
                    <a:pt x="21322" y="331"/>
                  </a:cubicBezTo>
                  <a:cubicBezTo>
                    <a:pt x="21279" y="331"/>
                    <a:pt x="21247" y="330"/>
                    <a:pt x="21236" y="327"/>
                  </a:cubicBezTo>
                  <a:cubicBezTo>
                    <a:pt x="21234" y="326"/>
                    <a:pt x="21231" y="326"/>
                    <a:pt x="21228" y="326"/>
                  </a:cubicBezTo>
                  <a:cubicBezTo>
                    <a:pt x="21216" y="326"/>
                    <a:pt x="21204" y="332"/>
                    <a:pt x="21201" y="340"/>
                  </a:cubicBezTo>
                  <a:cubicBezTo>
                    <a:pt x="21195" y="361"/>
                    <a:pt x="21105" y="378"/>
                    <a:pt x="20955" y="385"/>
                  </a:cubicBezTo>
                  <a:cubicBezTo>
                    <a:pt x="20897" y="389"/>
                    <a:pt x="20830" y="403"/>
                    <a:pt x="20809" y="417"/>
                  </a:cubicBezTo>
                  <a:cubicBezTo>
                    <a:pt x="20799" y="423"/>
                    <a:pt x="20792" y="427"/>
                    <a:pt x="20788" y="427"/>
                  </a:cubicBezTo>
                  <a:cubicBezTo>
                    <a:pt x="20783" y="427"/>
                    <a:pt x="20782" y="423"/>
                    <a:pt x="20785" y="413"/>
                  </a:cubicBezTo>
                  <a:cubicBezTo>
                    <a:pt x="20787" y="401"/>
                    <a:pt x="20772" y="396"/>
                    <a:pt x="20738" y="396"/>
                  </a:cubicBezTo>
                  <a:cubicBezTo>
                    <a:pt x="20723" y="396"/>
                    <a:pt x="20704" y="397"/>
                    <a:pt x="20681" y="399"/>
                  </a:cubicBezTo>
                  <a:cubicBezTo>
                    <a:pt x="20622" y="406"/>
                    <a:pt x="20501" y="413"/>
                    <a:pt x="20418" y="413"/>
                  </a:cubicBezTo>
                  <a:cubicBezTo>
                    <a:pt x="20335" y="413"/>
                    <a:pt x="20251" y="423"/>
                    <a:pt x="20234" y="434"/>
                  </a:cubicBezTo>
                  <a:cubicBezTo>
                    <a:pt x="20227" y="441"/>
                    <a:pt x="20216" y="444"/>
                    <a:pt x="20206" y="444"/>
                  </a:cubicBezTo>
                  <a:cubicBezTo>
                    <a:pt x="20196" y="444"/>
                    <a:pt x="20185" y="441"/>
                    <a:pt x="20178" y="434"/>
                  </a:cubicBezTo>
                  <a:cubicBezTo>
                    <a:pt x="20171" y="429"/>
                    <a:pt x="20158" y="426"/>
                    <a:pt x="20139" y="426"/>
                  </a:cubicBezTo>
                  <a:cubicBezTo>
                    <a:pt x="20109" y="426"/>
                    <a:pt x="20065" y="433"/>
                    <a:pt x="20008" y="448"/>
                  </a:cubicBezTo>
                  <a:cubicBezTo>
                    <a:pt x="19938" y="463"/>
                    <a:pt x="19870" y="473"/>
                    <a:pt x="19844" y="473"/>
                  </a:cubicBezTo>
                  <a:cubicBezTo>
                    <a:pt x="19840" y="473"/>
                    <a:pt x="19837" y="473"/>
                    <a:pt x="19835" y="472"/>
                  </a:cubicBezTo>
                  <a:cubicBezTo>
                    <a:pt x="19833" y="472"/>
                    <a:pt x="19831" y="472"/>
                    <a:pt x="19829" y="472"/>
                  </a:cubicBezTo>
                  <a:cubicBezTo>
                    <a:pt x="19816" y="472"/>
                    <a:pt x="19803" y="481"/>
                    <a:pt x="19800" y="493"/>
                  </a:cubicBezTo>
                  <a:cubicBezTo>
                    <a:pt x="19800" y="505"/>
                    <a:pt x="19798" y="511"/>
                    <a:pt x="19792" y="511"/>
                  </a:cubicBezTo>
                  <a:cubicBezTo>
                    <a:pt x="19787" y="511"/>
                    <a:pt x="19779" y="508"/>
                    <a:pt x="19768" y="500"/>
                  </a:cubicBezTo>
                  <a:cubicBezTo>
                    <a:pt x="19758" y="493"/>
                    <a:pt x="19741" y="489"/>
                    <a:pt x="19725" y="489"/>
                  </a:cubicBezTo>
                  <a:cubicBezTo>
                    <a:pt x="19716" y="489"/>
                    <a:pt x="19707" y="491"/>
                    <a:pt x="19699" y="493"/>
                  </a:cubicBezTo>
                  <a:cubicBezTo>
                    <a:pt x="19679" y="503"/>
                    <a:pt x="19619" y="510"/>
                    <a:pt x="19574" y="514"/>
                  </a:cubicBezTo>
                  <a:cubicBezTo>
                    <a:pt x="19529" y="514"/>
                    <a:pt x="19485" y="521"/>
                    <a:pt x="19474" y="524"/>
                  </a:cubicBezTo>
                  <a:cubicBezTo>
                    <a:pt x="19471" y="525"/>
                    <a:pt x="19469" y="525"/>
                    <a:pt x="19467" y="525"/>
                  </a:cubicBezTo>
                  <a:cubicBezTo>
                    <a:pt x="19460" y="525"/>
                    <a:pt x="19455" y="522"/>
                    <a:pt x="19453" y="514"/>
                  </a:cubicBezTo>
                  <a:cubicBezTo>
                    <a:pt x="19450" y="503"/>
                    <a:pt x="19419" y="500"/>
                    <a:pt x="19387" y="500"/>
                  </a:cubicBezTo>
                  <a:cubicBezTo>
                    <a:pt x="19356" y="503"/>
                    <a:pt x="19331" y="514"/>
                    <a:pt x="19335" y="524"/>
                  </a:cubicBezTo>
                  <a:cubicBezTo>
                    <a:pt x="19338" y="533"/>
                    <a:pt x="19334" y="539"/>
                    <a:pt x="19323" y="539"/>
                  </a:cubicBezTo>
                  <a:cubicBezTo>
                    <a:pt x="19320" y="539"/>
                    <a:pt x="19318" y="539"/>
                    <a:pt x="19315" y="538"/>
                  </a:cubicBezTo>
                  <a:cubicBezTo>
                    <a:pt x="19305" y="536"/>
                    <a:pt x="19285" y="533"/>
                    <a:pt x="19264" y="533"/>
                  </a:cubicBezTo>
                  <a:cubicBezTo>
                    <a:pt x="19255" y="533"/>
                    <a:pt x="19246" y="534"/>
                    <a:pt x="19238" y="535"/>
                  </a:cubicBezTo>
                  <a:cubicBezTo>
                    <a:pt x="19234" y="535"/>
                    <a:pt x="19229" y="536"/>
                    <a:pt x="19224" y="536"/>
                  </a:cubicBezTo>
                  <a:cubicBezTo>
                    <a:pt x="19200" y="536"/>
                    <a:pt x="19174" y="529"/>
                    <a:pt x="19165" y="521"/>
                  </a:cubicBezTo>
                  <a:cubicBezTo>
                    <a:pt x="19161" y="518"/>
                    <a:pt x="19153" y="516"/>
                    <a:pt x="19145" y="516"/>
                  </a:cubicBezTo>
                  <a:cubicBezTo>
                    <a:pt x="19134" y="516"/>
                    <a:pt x="19120" y="520"/>
                    <a:pt x="19110" y="527"/>
                  </a:cubicBezTo>
                  <a:cubicBezTo>
                    <a:pt x="19099" y="535"/>
                    <a:pt x="19087" y="538"/>
                    <a:pt x="19075" y="538"/>
                  </a:cubicBezTo>
                  <a:cubicBezTo>
                    <a:pt x="19064" y="538"/>
                    <a:pt x="19052" y="535"/>
                    <a:pt x="19044" y="527"/>
                  </a:cubicBezTo>
                  <a:cubicBezTo>
                    <a:pt x="19034" y="520"/>
                    <a:pt x="19027" y="517"/>
                    <a:pt x="19022" y="517"/>
                  </a:cubicBezTo>
                  <a:cubicBezTo>
                    <a:pt x="19013" y="517"/>
                    <a:pt x="19008" y="525"/>
                    <a:pt x="19002" y="542"/>
                  </a:cubicBezTo>
                  <a:cubicBezTo>
                    <a:pt x="18994" y="558"/>
                    <a:pt x="18988" y="566"/>
                    <a:pt x="18982" y="566"/>
                  </a:cubicBezTo>
                  <a:cubicBezTo>
                    <a:pt x="18978" y="566"/>
                    <a:pt x="18973" y="562"/>
                    <a:pt x="18967" y="556"/>
                  </a:cubicBezTo>
                  <a:cubicBezTo>
                    <a:pt x="18958" y="546"/>
                    <a:pt x="18944" y="541"/>
                    <a:pt x="18928" y="541"/>
                  </a:cubicBezTo>
                  <a:cubicBezTo>
                    <a:pt x="18889" y="541"/>
                    <a:pt x="18842" y="568"/>
                    <a:pt x="18849" y="597"/>
                  </a:cubicBezTo>
                  <a:cubicBezTo>
                    <a:pt x="18853" y="613"/>
                    <a:pt x="18854" y="621"/>
                    <a:pt x="18850" y="621"/>
                  </a:cubicBezTo>
                  <a:cubicBezTo>
                    <a:pt x="18847" y="621"/>
                    <a:pt x="18841" y="616"/>
                    <a:pt x="18832" y="607"/>
                  </a:cubicBezTo>
                  <a:cubicBezTo>
                    <a:pt x="18822" y="596"/>
                    <a:pt x="18802" y="592"/>
                    <a:pt x="18779" y="592"/>
                  </a:cubicBezTo>
                  <a:cubicBezTo>
                    <a:pt x="18729" y="592"/>
                    <a:pt x="18667" y="614"/>
                    <a:pt x="18686" y="635"/>
                  </a:cubicBezTo>
                  <a:cubicBezTo>
                    <a:pt x="18714" y="665"/>
                    <a:pt x="18575" y="707"/>
                    <a:pt x="18482" y="707"/>
                  </a:cubicBezTo>
                  <a:cubicBezTo>
                    <a:pt x="18458" y="707"/>
                    <a:pt x="18437" y="704"/>
                    <a:pt x="18423" y="697"/>
                  </a:cubicBezTo>
                  <a:cubicBezTo>
                    <a:pt x="18410" y="692"/>
                    <a:pt x="18396" y="689"/>
                    <a:pt x="18385" y="689"/>
                  </a:cubicBezTo>
                  <a:cubicBezTo>
                    <a:pt x="18377" y="689"/>
                    <a:pt x="18370" y="691"/>
                    <a:pt x="18367" y="694"/>
                  </a:cubicBezTo>
                  <a:cubicBezTo>
                    <a:pt x="18364" y="699"/>
                    <a:pt x="18360" y="702"/>
                    <a:pt x="18357" y="702"/>
                  </a:cubicBezTo>
                  <a:cubicBezTo>
                    <a:pt x="18354" y="702"/>
                    <a:pt x="18351" y="699"/>
                    <a:pt x="18350" y="694"/>
                  </a:cubicBezTo>
                  <a:cubicBezTo>
                    <a:pt x="18346" y="681"/>
                    <a:pt x="18325" y="670"/>
                    <a:pt x="18305" y="670"/>
                  </a:cubicBezTo>
                  <a:cubicBezTo>
                    <a:pt x="18301" y="669"/>
                    <a:pt x="18297" y="669"/>
                    <a:pt x="18295" y="669"/>
                  </a:cubicBezTo>
                  <a:cubicBezTo>
                    <a:pt x="18280" y="669"/>
                    <a:pt x="18280" y="677"/>
                    <a:pt x="18295" y="694"/>
                  </a:cubicBezTo>
                  <a:cubicBezTo>
                    <a:pt x="18315" y="718"/>
                    <a:pt x="18298" y="726"/>
                    <a:pt x="18173" y="746"/>
                  </a:cubicBezTo>
                  <a:cubicBezTo>
                    <a:pt x="18124" y="755"/>
                    <a:pt x="18085" y="760"/>
                    <a:pt x="18056" y="760"/>
                  </a:cubicBezTo>
                  <a:cubicBezTo>
                    <a:pt x="18027" y="760"/>
                    <a:pt x="18008" y="755"/>
                    <a:pt x="17999" y="746"/>
                  </a:cubicBezTo>
                  <a:cubicBezTo>
                    <a:pt x="17984" y="734"/>
                    <a:pt x="17956" y="727"/>
                    <a:pt x="17915" y="727"/>
                  </a:cubicBezTo>
                  <a:cubicBezTo>
                    <a:pt x="17867" y="727"/>
                    <a:pt x="17800" y="736"/>
                    <a:pt x="17715" y="753"/>
                  </a:cubicBezTo>
                  <a:cubicBezTo>
                    <a:pt x="17670" y="761"/>
                    <a:pt x="17621" y="767"/>
                    <a:pt x="17587" y="767"/>
                  </a:cubicBezTo>
                  <a:cubicBezTo>
                    <a:pt x="17574" y="767"/>
                    <a:pt x="17563" y="766"/>
                    <a:pt x="17555" y="764"/>
                  </a:cubicBezTo>
                  <a:cubicBezTo>
                    <a:pt x="17543" y="761"/>
                    <a:pt x="17532" y="760"/>
                    <a:pt x="17522" y="760"/>
                  </a:cubicBezTo>
                  <a:cubicBezTo>
                    <a:pt x="17508" y="760"/>
                    <a:pt x="17497" y="763"/>
                    <a:pt x="17493" y="767"/>
                  </a:cubicBezTo>
                  <a:cubicBezTo>
                    <a:pt x="17480" y="787"/>
                    <a:pt x="17343" y="806"/>
                    <a:pt x="17255" y="806"/>
                  </a:cubicBezTo>
                  <a:cubicBezTo>
                    <a:pt x="17223" y="806"/>
                    <a:pt x="17198" y="804"/>
                    <a:pt x="17187" y="798"/>
                  </a:cubicBezTo>
                  <a:cubicBezTo>
                    <a:pt x="17170" y="790"/>
                    <a:pt x="17153" y="785"/>
                    <a:pt x="17137" y="785"/>
                  </a:cubicBezTo>
                  <a:cubicBezTo>
                    <a:pt x="17107" y="785"/>
                    <a:pt x="17081" y="799"/>
                    <a:pt x="17062" y="826"/>
                  </a:cubicBezTo>
                  <a:cubicBezTo>
                    <a:pt x="17053" y="840"/>
                    <a:pt x="17045" y="847"/>
                    <a:pt x="17037" y="847"/>
                  </a:cubicBezTo>
                  <a:cubicBezTo>
                    <a:pt x="17032" y="847"/>
                    <a:pt x="17027" y="844"/>
                    <a:pt x="17021" y="836"/>
                  </a:cubicBezTo>
                  <a:cubicBezTo>
                    <a:pt x="17014" y="830"/>
                    <a:pt x="16999" y="826"/>
                    <a:pt x="16980" y="826"/>
                  </a:cubicBezTo>
                  <a:cubicBezTo>
                    <a:pt x="16970" y="826"/>
                    <a:pt x="16959" y="827"/>
                    <a:pt x="16948" y="830"/>
                  </a:cubicBezTo>
                  <a:cubicBezTo>
                    <a:pt x="16936" y="833"/>
                    <a:pt x="16923" y="834"/>
                    <a:pt x="16913" y="834"/>
                  </a:cubicBezTo>
                  <a:cubicBezTo>
                    <a:pt x="16900" y="834"/>
                    <a:pt x="16891" y="832"/>
                    <a:pt x="16889" y="826"/>
                  </a:cubicBezTo>
                  <a:cubicBezTo>
                    <a:pt x="16886" y="816"/>
                    <a:pt x="16862" y="809"/>
                    <a:pt x="16838" y="809"/>
                  </a:cubicBezTo>
                  <a:cubicBezTo>
                    <a:pt x="16809" y="809"/>
                    <a:pt x="16792" y="819"/>
                    <a:pt x="16796" y="833"/>
                  </a:cubicBezTo>
                  <a:cubicBezTo>
                    <a:pt x="16803" y="857"/>
                    <a:pt x="16688" y="889"/>
                    <a:pt x="16518" y="905"/>
                  </a:cubicBezTo>
                  <a:cubicBezTo>
                    <a:pt x="16466" y="913"/>
                    <a:pt x="16407" y="920"/>
                    <a:pt x="16390" y="926"/>
                  </a:cubicBezTo>
                  <a:cubicBezTo>
                    <a:pt x="16385" y="927"/>
                    <a:pt x="16381" y="927"/>
                    <a:pt x="16377" y="927"/>
                  </a:cubicBezTo>
                  <a:cubicBezTo>
                    <a:pt x="16361" y="927"/>
                    <a:pt x="16345" y="922"/>
                    <a:pt x="16334" y="916"/>
                  </a:cubicBezTo>
                  <a:cubicBezTo>
                    <a:pt x="16331" y="913"/>
                    <a:pt x="16323" y="912"/>
                    <a:pt x="16311" y="912"/>
                  </a:cubicBezTo>
                  <a:cubicBezTo>
                    <a:pt x="16281" y="912"/>
                    <a:pt x="16224" y="921"/>
                    <a:pt x="16164" y="934"/>
                  </a:cubicBezTo>
                  <a:cubicBezTo>
                    <a:pt x="16091" y="949"/>
                    <a:pt x="16027" y="959"/>
                    <a:pt x="16004" y="959"/>
                  </a:cubicBezTo>
                  <a:cubicBezTo>
                    <a:pt x="16001" y="959"/>
                    <a:pt x="15999" y="958"/>
                    <a:pt x="15997" y="958"/>
                  </a:cubicBezTo>
                  <a:cubicBezTo>
                    <a:pt x="15996" y="958"/>
                    <a:pt x="15995" y="957"/>
                    <a:pt x="15994" y="957"/>
                  </a:cubicBezTo>
                  <a:cubicBezTo>
                    <a:pt x="15983" y="957"/>
                    <a:pt x="15961" y="970"/>
                    <a:pt x="15942" y="993"/>
                  </a:cubicBezTo>
                  <a:cubicBezTo>
                    <a:pt x="15914" y="1023"/>
                    <a:pt x="15884" y="1039"/>
                    <a:pt x="15865" y="1039"/>
                  </a:cubicBezTo>
                  <a:cubicBezTo>
                    <a:pt x="15852" y="1039"/>
                    <a:pt x="15844" y="1031"/>
                    <a:pt x="15845" y="1014"/>
                  </a:cubicBezTo>
                  <a:cubicBezTo>
                    <a:pt x="15847" y="998"/>
                    <a:pt x="15841" y="991"/>
                    <a:pt x="15825" y="991"/>
                  </a:cubicBezTo>
                  <a:cubicBezTo>
                    <a:pt x="15815" y="991"/>
                    <a:pt x="15801" y="994"/>
                    <a:pt x="15783" y="1000"/>
                  </a:cubicBezTo>
                  <a:cubicBezTo>
                    <a:pt x="15748" y="1006"/>
                    <a:pt x="15720" y="1024"/>
                    <a:pt x="15723" y="1035"/>
                  </a:cubicBezTo>
                  <a:cubicBezTo>
                    <a:pt x="15725" y="1043"/>
                    <a:pt x="15715" y="1047"/>
                    <a:pt x="15696" y="1047"/>
                  </a:cubicBezTo>
                  <a:cubicBezTo>
                    <a:pt x="15684" y="1047"/>
                    <a:pt x="15669" y="1045"/>
                    <a:pt x="15651" y="1041"/>
                  </a:cubicBezTo>
                  <a:cubicBezTo>
                    <a:pt x="15632" y="1038"/>
                    <a:pt x="15614" y="1037"/>
                    <a:pt x="15598" y="1037"/>
                  </a:cubicBezTo>
                  <a:cubicBezTo>
                    <a:pt x="15578" y="1037"/>
                    <a:pt x="15563" y="1039"/>
                    <a:pt x="15557" y="1045"/>
                  </a:cubicBezTo>
                  <a:cubicBezTo>
                    <a:pt x="15529" y="1072"/>
                    <a:pt x="15439" y="1105"/>
                    <a:pt x="15404" y="1105"/>
                  </a:cubicBezTo>
                  <a:cubicBezTo>
                    <a:pt x="15394" y="1105"/>
                    <a:pt x="15389" y="1103"/>
                    <a:pt x="15390" y="1097"/>
                  </a:cubicBezTo>
                  <a:cubicBezTo>
                    <a:pt x="15393" y="1092"/>
                    <a:pt x="15388" y="1090"/>
                    <a:pt x="15376" y="1090"/>
                  </a:cubicBezTo>
                  <a:cubicBezTo>
                    <a:pt x="15351" y="1090"/>
                    <a:pt x="15298" y="1100"/>
                    <a:pt x="15214" y="1121"/>
                  </a:cubicBezTo>
                  <a:cubicBezTo>
                    <a:pt x="15110" y="1145"/>
                    <a:pt x="14981" y="1169"/>
                    <a:pt x="14922" y="1173"/>
                  </a:cubicBezTo>
                  <a:cubicBezTo>
                    <a:pt x="14641" y="1194"/>
                    <a:pt x="14537" y="1211"/>
                    <a:pt x="14301" y="1259"/>
                  </a:cubicBezTo>
                  <a:cubicBezTo>
                    <a:pt x="14172" y="1289"/>
                    <a:pt x="14049" y="1309"/>
                    <a:pt x="14019" y="1309"/>
                  </a:cubicBezTo>
                  <a:cubicBezTo>
                    <a:pt x="14016" y="1309"/>
                    <a:pt x="14014" y="1309"/>
                    <a:pt x="14013" y="1308"/>
                  </a:cubicBezTo>
                  <a:cubicBezTo>
                    <a:pt x="14006" y="1307"/>
                    <a:pt x="13996" y="1306"/>
                    <a:pt x="13984" y="1306"/>
                  </a:cubicBezTo>
                  <a:cubicBezTo>
                    <a:pt x="13877" y="1306"/>
                    <a:pt x="13598" y="1369"/>
                    <a:pt x="13520" y="1416"/>
                  </a:cubicBezTo>
                  <a:cubicBezTo>
                    <a:pt x="13500" y="1427"/>
                    <a:pt x="13488" y="1433"/>
                    <a:pt x="13483" y="1433"/>
                  </a:cubicBezTo>
                  <a:cubicBezTo>
                    <a:pt x="13477" y="1433"/>
                    <a:pt x="13480" y="1424"/>
                    <a:pt x="13489" y="1405"/>
                  </a:cubicBezTo>
                  <a:cubicBezTo>
                    <a:pt x="13498" y="1387"/>
                    <a:pt x="13500" y="1377"/>
                    <a:pt x="13483" y="1377"/>
                  </a:cubicBezTo>
                  <a:cubicBezTo>
                    <a:pt x="13464" y="1377"/>
                    <a:pt x="13425" y="1388"/>
                    <a:pt x="13350" y="1409"/>
                  </a:cubicBezTo>
                  <a:cubicBezTo>
                    <a:pt x="13275" y="1430"/>
                    <a:pt x="13229" y="1440"/>
                    <a:pt x="13199" y="1440"/>
                  </a:cubicBezTo>
                  <a:cubicBezTo>
                    <a:pt x="13181" y="1440"/>
                    <a:pt x="13169" y="1436"/>
                    <a:pt x="13160" y="1430"/>
                  </a:cubicBezTo>
                  <a:cubicBezTo>
                    <a:pt x="13150" y="1423"/>
                    <a:pt x="13144" y="1419"/>
                    <a:pt x="13140" y="1419"/>
                  </a:cubicBezTo>
                  <a:lnTo>
                    <a:pt x="13140" y="1419"/>
                  </a:lnTo>
                  <a:cubicBezTo>
                    <a:pt x="13135" y="1419"/>
                    <a:pt x="13136" y="1428"/>
                    <a:pt x="13142" y="1447"/>
                  </a:cubicBezTo>
                  <a:cubicBezTo>
                    <a:pt x="13147" y="1464"/>
                    <a:pt x="13147" y="1473"/>
                    <a:pt x="13142" y="1473"/>
                  </a:cubicBezTo>
                  <a:cubicBezTo>
                    <a:pt x="13139" y="1473"/>
                    <a:pt x="13136" y="1471"/>
                    <a:pt x="13132" y="1468"/>
                  </a:cubicBezTo>
                  <a:cubicBezTo>
                    <a:pt x="13122" y="1459"/>
                    <a:pt x="13096" y="1456"/>
                    <a:pt x="13066" y="1456"/>
                  </a:cubicBezTo>
                  <a:cubicBezTo>
                    <a:pt x="12991" y="1456"/>
                    <a:pt x="12885" y="1476"/>
                    <a:pt x="12892" y="1496"/>
                  </a:cubicBezTo>
                  <a:cubicBezTo>
                    <a:pt x="12896" y="1509"/>
                    <a:pt x="12862" y="1527"/>
                    <a:pt x="12820" y="1537"/>
                  </a:cubicBezTo>
                  <a:cubicBezTo>
                    <a:pt x="12798" y="1543"/>
                    <a:pt x="12781" y="1546"/>
                    <a:pt x="12769" y="1546"/>
                  </a:cubicBezTo>
                  <a:cubicBezTo>
                    <a:pt x="12753" y="1546"/>
                    <a:pt x="12745" y="1542"/>
                    <a:pt x="12747" y="1534"/>
                  </a:cubicBezTo>
                  <a:cubicBezTo>
                    <a:pt x="12751" y="1527"/>
                    <a:pt x="12744" y="1523"/>
                    <a:pt x="12729" y="1523"/>
                  </a:cubicBezTo>
                  <a:cubicBezTo>
                    <a:pt x="12721" y="1523"/>
                    <a:pt x="12710" y="1524"/>
                    <a:pt x="12698" y="1527"/>
                  </a:cubicBezTo>
                  <a:cubicBezTo>
                    <a:pt x="12657" y="1537"/>
                    <a:pt x="12646" y="1547"/>
                    <a:pt x="12663" y="1562"/>
                  </a:cubicBezTo>
                  <a:cubicBezTo>
                    <a:pt x="12670" y="1568"/>
                    <a:pt x="12670" y="1571"/>
                    <a:pt x="12666" y="1571"/>
                  </a:cubicBezTo>
                  <a:cubicBezTo>
                    <a:pt x="12660" y="1571"/>
                    <a:pt x="12647" y="1567"/>
                    <a:pt x="12628" y="1562"/>
                  </a:cubicBezTo>
                  <a:cubicBezTo>
                    <a:pt x="12603" y="1550"/>
                    <a:pt x="12574" y="1543"/>
                    <a:pt x="12558" y="1543"/>
                  </a:cubicBezTo>
                  <a:cubicBezTo>
                    <a:pt x="12555" y="1543"/>
                    <a:pt x="12552" y="1544"/>
                    <a:pt x="12549" y="1544"/>
                  </a:cubicBezTo>
                  <a:cubicBezTo>
                    <a:pt x="12535" y="1547"/>
                    <a:pt x="12535" y="1565"/>
                    <a:pt x="12545" y="1582"/>
                  </a:cubicBezTo>
                  <a:cubicBezTo>
                    <a:pt x="12558" y="1597"/>
                    <a:pt x="12563" y="1603"/>
                    <a:pt x="12559" y="1603"/>
                  </a:cubicBezTo>
                  <a:cubicBezTo>
                    <a:pt x="12556" y="1603"/>
                    <a:pt x="12545" y="1597"/>
                    <a:pt x="12524" y="1586"/>
                  </a:cubicBezTo>
                  <a:cubicBezTo>
                    <a:pt x="12506" y="1575"/>
                    <a:pt x="12494" y="1569"/>
                    <a:pt x="12484" y="1569"/>
                  </a:cubicBezTo>
                  <a:cubicBezTo>
                    <a:pt x="12471" y="1569"/>
                    <a:pt x="12459" y="1579"/>
                    <a:pt x="12438" y="1600"/>
                  </a:cubicBezTo>
                  <a:cubicBezTo>
                    <a:pt x="12399" y="1638"/>
                    <a:pt x="12313" y="1676"/>
                    <a:pt x="12237" y="1690"/>
                  </a:cubicBezTo>
                  <a:cubicBezTo>
                    <a:pt x="12236" y="1690"/>
                    <a:pt x="12234" y="1690"/>
                    <a:pt x="12233" y="1690"/>
                  </a:cubicBezTo>
                  <a:cubicBezTo>
                    <a:pt x="12218" y="1690"/>
                    <a:pt x="12209" y="1674"/>
                    <a:pt x="12209" y="1652"/>
                  </a:cubicBezTo>
                  <a:cubicBezTo>
                    <a:pt x="12209" y="1628"/>
                    <a:pt x="12201" y="1618"/>
                    <a:pt x="12182" y="1618"/>
                  </a:cubicBezTo>
                  <a:cubicBezTo>
                    <a:pt x="12176" y="1618"/>
                    <a:pt x="12169" y="1619"/>
                    <a:pt x="12161" y="1621"/>
                  </a:cubicBezTo>
                  <a:cubicBezTo>
                    <a:pt x="12133" y="1627"/>
                    <a:pt x="12116" y="1642"/>
                    <a:pt x="12119" y="1652"/>
                  </a:cubicBezTo>
                  <a:cubicBezTo>
                    <a:pt x="12122" y="1666"/>
                    <a:pt x="12112" y="1676"/>
                    <a:pt x="12091" y="1680"/>
                  </a:cubicBezTo>
                  <a:cubicBezTo>
                    <a:pt x="12088" y="1681"/>
                    <a:pt x="12084" y="1682"/>
                    <a:pt x="12080" y="1682"/>
                  </a:cubicBezTo>
                  <a:cubicBezTo>
                    <a:pt x="12066" y="1682"/>
                    <a:pt x="12052" y="1673"/>
                    <a:pt x="12050" y="1662"/>
                  </a:cubicBezTo>
                  <a:cubicBezTo>
                    <a:pt x="12044" y="1649"/>
                    <a:pt x="12030" y="1639"/>
                    <a:pt x="12016" y="1639"/>
                  </a:cubicBezTo>
                  <a:cubicBezTo>
                    <a:pt x="12012" y="1639"/>
                    <a:pt x="12008" y="1640"/>
                    <a:pt x="12004" y="1642"/>
                  </a:cubicBezTo>
                  <a:cubicBezTo>
                    <a:pt x="11980" y="1648"/>
                    <a:pt x="11977" y="1659"/>
                    <a:pt x="11991" y="1676"/>
                  </a:cubicBezTo>
                  <a:cubicBezTo>
                    <a:pt x="12011" y="1699"/>
                    <a:pt x="11985" y="1716"/>
                    <a:pt x="11950" y="1716"/>
                  </a:cubicBezTo>
                  <a:cubicBezTo>
                    <a:pt x="11932" y="1716"/>
                    <a:pt x="11911" y="1711"/>
                    <a:pt x="11893" y="1701"/>
                  </a:cubicBezTo>
                  <a:cubicBezTo>
                    <a:pt x="11881" y="1692"/>
                    <a:pt x="11867" y="1689"/>
                    <a:pt x="11856" y="1689"/>
                  </a:cubicBezTo>
                  <a:cubicBezTo>
                    <a:pt x="11848" y="1689"/>
                    <a:pt x="11842" y="1690"/>
                    <a:pt x="11837" y="1693"/>
                  </a:cubicBezTo>
                  <a:cubicBezTo>
                    <a:pt x="11831" y="1700"/>
                    <a:pt x="11820" y="1704"/>
                    <a:pt x="11807" y="1704"/>
                  </a:cubicBezTo>
                  <a:cubicBezTo>
                    <a:pt x="11800" y="1704"/>
                    <a:pt x="11793" y="1703"/>
                    <a:pt x="11786" y="1701"/>
                  </a:cubicBezTo>
                  <a:cubicBezTo>
                    <a:pt x="11783" y="1700"/>
                    <a:pt x="11778" y="1699"/>
                    <a:pt x="11770" y="1699"/>
                  </a:cubicBezTo>
                  <a:cubicBezTo>
                    <a:pt x="11669" y="1699"/>
                    <a:pt x="11141" y="1782"/>
                    <a:pt x="10780" y="1853"/>
                  </a:cubicBezTo>
                  <a:cubicBezTo>
                    <a:pt x="10645" y="1882"/>
                    <a:pt x="10530" y="1902"/>
                    <a:pt x="10508" y="1902"/>
                  </a:cubicBezTo>
                  <a:cubicBezTo>
                    <a:pt x="10507" y="1902"/>
                    <a:pt x="10506" y="1902"/>
                    <a:pt x="10505" y="1901"/>
                  </a:cubicBezTo>
                  <a:cubicBezTo>
                    <a:pt x="10499" y="1901"/>
                    <a:pt x="10322" y="1936"/>
                    <a:pt x="10117" y="1981"/>
                  </a:cubicBezTo>
                  <a:cubicBezTo>
                    <a:pt x="9912" y="2026"/>
                    <a:pt x="9708" y="2068"/>
                    <a:pt x="9663" y="2075"/>
                  </a:cubicBezTo>
                  <a:cubicBezTo>
                    <a:pt x="9555" y="2089"/>
                    <a:pt x="9041" y="2200"/>
                    <a:pt x="8556" y="2311"/>
                  </a:cubicBezTo>
                  <a:cubicBezTo>
                    <a:pt x="8337" y="2363"/>
                    <a:pt x="8087" y="2418"/>
                    <a:pt x="8001" y="2436"/>
                  </a:cubicBezTo>
                  <a:cubicBezTo>
                    <a:pt x="7778" y="2478"/>
                    <a:pt x="5690" y="3008"/>
                    <a:pt x="5301" y="3119"/>
                  </a:cubicBezTo>
                  <a:cubicBezTo>
                    <a:pt x="4185" y="3438"/>
                    <a:pt x="3682" y="3591"/>
                    <a:pt x="3081" y="3789"/>
                  </a:cubicBezTo>
                  <a:cubicBezTo>
                    <a:pt x="3008" y="3813"/>
                    <a:pt x="2880" y="3858"/>
                    <a:pt x="2797" y="3886"/>
                  </a:cubicBezTo>
                  <a:cubicBezTo>
                    <a:pt x="2519" y="3976"/>
                    <a:pt x="2089" y="4132"/>
                    <a:pt x="1895" y="4209"/>
                  </a:cubicBezTo>
                  <a:cubicBezTo>
                    <a:pt x="1746" y="4268"/>
                    <a:pt x="1409" y="4396"/>
                    <a:pt x="1354" y="4413"/>
                  </a:cubicBezTo>
                  <a:cubicBezTo>
                    <a:pt x="1312" y="4423"/>
                    <a:pt x="958" y="4569"/>
                    <a:pt x="795" y="4639"/>
                  </a:cubicBezTo>
                  <a:cubicBezTo>
                    <a:pt x="729" y="4667"/>
                    <a:pt x="614" y="4715"/>
                    <a:pt x="538" y="4746"/>
                  </a:cubicBezTo>
                  <a:cubicBezTo>
                    <a:pt x="462" y="4777"/>
                    <a:pt x="344" y="4819"/>
                    <a:pt x="271" y="4840"/>
                  </a:cubicBezTo>
                  <a:cubicBezTo>
                    <a:pt x="156" y="4871"/>
                    <a:pt x="146" y="4878"/>
                    <a:pt x="174" y="4913"/>
                  </a:cubicBezTo>
                  <a:cubicBezTo>
                    <a:pt x="189" y="4932"/>
                    <a:pt x="193" y="4941"/>
                    <a:pt x="185" y="4941"/>
                  </a:cubicBezTo>
                  <a:cubicBezTo>
                    <a:pt x="181" y="4941"/>
                    <a:pt x="171" y="4937"/>
                    <a:pt x="156" y="4930"/>
                  </a:cubicBezTo>
                  <a:cubicBezTo>
                    <a:pt x="144" y="4926"/>
                    <a:pt x="136" y="4923"/>
                    <a:pt x="129" y="4923"/>
                  </a:cubicBezTo>
                  <a:cubicBezTo>
                    <a:pt x="117" y="4923"/>
                    <a:pt x="113" y="4933"/>
                    <a:pt x="111" y="4958"/>
                  </a:cubicBezTo>
                  <a:cubicBezTo>
                    <a:pt x="111" y="4982"/>
                    <a:pt x="87" y="5014"/>
                    <a:pt x="60" y="5027"/>
                  </a:cubicBezTo>
                  <a:cubicBezTo>
                    <a:pt x="1" y="5059"/>
                    <a:pt x="1" y="5086"/>
                    <a:pt x="52" y="5090"/>
                  </a:cubicBezTo>
                  <a:cubicBezTo>
                    <a:pt x="76" y="5090"/>
                    <a:pt x="90" y="5086"/>
                    <a:pt x="87" y="5076"/>
                  </a:cubicBezTo>
                  <a:cubicBezTo>
                    <a:pt x="84" y="5065"/>
                    <a:pt x="118" y="5052"/>
                    <a:pt x="167" y="5041"/>
                  </a:cubicBezTo>
                  <a:cubicBezTo>
                    <a:pt x="188" y="5038"/>
                    <a:pt x="206" y="5036"/>
                    <a:pt x="220" y="5036"/>
                  </a:cubicBezTo>
                  <a:cubicBezTo>
                    <a:pt x="246" y="5036"/>
                    <a:pt x="262" y="5042"/>
                    <a:pt x="271" y="5055"/>
                  </a:cubicBezTo>
                  <a:cubicBezTo>
                    <a:pt x="284" y="5083"/>
                    <a:pt x="271" y="5094"/>
                    <a:pt x="174" y="5110"/>
                  </a:cubicBezTo>
                  <a:cubicBezTo>
                    <a:pt x="136" y="5119"/>
                    <a:pt x="103" y="5124"/>
                    <a:pt x="84" y="5124"/>
                  </a:cubicBezTo>
                  <a:cubicBezTo>
                    <a:pt x="72" y="5124"/>
                    <a:pt x="65" y="5122"/>
                    <a:pt x="66" y="5118"/>
                  </a:cubicBezTo>
                  <a:cubicBezTo>
                    <a:pt x="69" y="5109"/>
                    <a:pt x="65" y="5103"/>
                    <a:pt x="56" y="5103"/>
                  </a:cubicBezTo>
                  <a:cubicBezTo>
                    <a:pt x="54" y="5103"/>
                    <a:pt x="51" y="5103"/>
                    <a:pt x="49" y="5104"/>
                  </a:cubicBezTo>
                  <a:cubicBezTo>
                    <a:pt x="18" y="5115"/>
                    <a:pt x="1" y="5198"/>
                    <a:pt x="28" y="5219"/>
                  </a:cubicBezTo>
                  <a:cubicBezTo>
                    <a:pt x="34" y="5224"/>
                    <a:pt x="38" y="5227"/>
                    <a:pt x="42" y="5227"/>
                  </a:cubicBezTo>
                  <a:cubicBezTo>
                    <a:pt x="47" y="5227"/>
                    <a:pt x="51" y="5220"/>
                    <a:pt x="55" y="5208"/>
                  </a:cubicBezTo>
                  <a:cubicBezTo>
                    <a:pt x="60" y="5194"/>
                    <a:pt x="115" y="5166"/>
                    <a:pt x="174" y="5149"/>
                  </a:cubicBezTo>
                  <a:cubicBezTo>
                    <a:pt x="216" y="5133"/>
                    <a:pt x="248" y="5125"/>
                    <a:pt x="256" y="5125"/>
                  </a:cubicBezTo>
                  <a:cubicBezTo>
                    <a:pt x="259" y="5125"/>
                    <a:pt x="260" y="5126"/>
                    <a:pt x="257" y="5128"/>
                  </a:cubicBezTo>
                  <a:cubicBezTo>
                    <a:pt x="243" y="5139"/>
                    <a:pt x="240" y="5152"/>
                    <a:pt x="250" y="5163"/>
                  </a:cubicBezTo>
                  <a:cubicBezTo>
                    <a:pt x="260" y="5169"/>
                    <a:pt x="233" y="5187"/>
                    <a:pt x="191" y="5198"/>
                  </a:cubicBezTo>
                  <a:cubicBezTo>
                    <a:pt x="150" y="5208"/>
                    <a:pt x="108" y="5232"/>
                    <a:pt x="97" y="5249"/>
                  </a:cubicBezTo>
                  <a:cubicBezTo>
                    <a:pt x="71" y="5300"/>
                    <a:pt x="95" y="5402"/>
                    <a:pt x="132" y="5402"/>
                  </a:cubicBezTo>
                  <a:cubicBezTo>
                    <a:pt x="133" y="5402"/>
                    <a:pt x="134" y="5402"/>
                    <a:pt x="135" y="5402"/>
                  </a:cubicBezTo>
                  <a:cubicBezTo>
                    <a:pt x="140" y="5399"/>
                    <a:pt x="146" y="5398"/>
                    <a:pt x="151" y="5398"/>
                  </a:cubicBezTo>
                  <a:cubicBezTo>
                    <a:pt x="160" y="5398"/>
                    <a:pt x="168" y="5402"/>
                    <a:pt x="170" y="5409"/>
                  </a:cubicBezTo>
                  <a:cubicBezTo>
                    <a:pt x="174" y="5416"/>
                    <a:pt x="188" y="5440"/>
                    <a:pt x="198" y="5461"/>
                  </a:cubicBezTo>
                  <a:cubicBezTo>
                    <a:pt x="219" y="5496"/>
                    <a:pt x="212" y="5503"/>
                    <a:pt x="160" y="5506"/>
                  </a:cubicBezTo>
                  <a:cubicBezTo>
                    <a:pt x="125" y="5510"/>
                    <a:pt x="94" y="5523"/>
                    <a:pt x="87" y="5544"/>
                  </a:cubicBezTo>
                  <a:cubicBezTo>
                    <a:pt x="80" y="5562"/>
                    <a:pt x="80" y="5586"/>
                    <a:pt x="84" y="5597"/>
                  </a:cubicBezTo>
                  <a:cubicBezTo>
                    <a:pt x="86" y="5599"/>
                    <a:pt x="88" y="5600"/>
                    <a:pt x="89" y="5600"/>
                  </a:cubicBezTo>
                  <a:cubicBezTo>
                    <a:pt x="93" y="5600"/>
                    <a:pt x="95" y="5595"/>
                    <a:pt x="97" y="5586"/>
                  </a:cubicBezTo>
                  <a:cubicBezTo>
                    <a:pt x="97" y="5574"/>
                    <a:pt x="108" y="5564"/>
                    <a:pt x="122" y="5564"/>
                  </a:cubicBezTo>
                  <a:cubicBezTo>
                    <a:pt x="124" y="5564"/>
                    <a:pt x="127" y="5565"/>
                    <a:pt x="129" y="5565"/>
                  </a:cubicBezTo>
                  <a:cubicBezTo>
                    <a:pt x="132" y="5566"/>
                    <a:pt x="134" y="5566"/>
                    <a:pt x="136" y="5566"/>
                  </a:cubicBezTo>
                  <a:cubicBezTo>
                    <a:pt x="146" y="5566"/>
                    <a:pt x="143" y="5559"/>
                    <a:pt x="129" y="5547"/>
                  </a:cubicBezTo>
                  <a:cubicBezTo>
                    <a:pt x="121" y="5543"/>
                    <a:pt x="119" y="5540"/>
                    <a:pt x="123" y="5540"/>
                  </a:cubicBezTo>
                  <a:cubicBezTo>
                    <a:pt x="128" y="5540"/>
                    <a:pt x="140" y="5544"/>
                    <a:pt x="156" y="5552"/>
                  </a:cubicBezTo>
                  <a:cubicBezTo>
                    <a:pt x="182" y="5562"/>
                    <a:pt x="209" y="5569"/>
                    <a:pt x="224" y="5569"/>
                  </a:cubicBezTo>
                  <a:cubicBezTo>
                    <a:pt x="228" y="5569"/>
                    <a:pt x="231" y="5569"/>
                    <a:pt x="233" y="5568"/>
                  </a:cubicBezTo>
                  <a:cubicBezTo>
                    <a:pt x="234" y="5568"/>
                    <a:pt x="236" y="5568"/>
                    <a:pt x="238" y="5568"/>
                  </a:cubicBezTo>
                  <a:cubicBezTo>
                    <a:pt x="256" y="5568"/>
                    <a:pt x="300" y="5581"/>
                    <a:pt x="344" y="5603"/>
                  </a:cubicBezTo>
                  <a:cubicBezTo>
                    <a:pt x="383" y="5619"/>
                    <a:pt x="414" y="5627"/>
                    <a:pt x="426" y="5627"/>
                  </a:cubicBezTo>
                  <a:cubicBezTo>
                    <a:pt x="430" y="5627"/>
                    <a:pt x="431" y="5626"/>
                    <a:pt x="430" y="5624"/>
                  </a:cubicBezTo>
                  <a:cubicBezTo>
                    <a:pt x="427" y="5614"/>
                    <a:pt x="434" y="5603"/>
                    <a:pt x="448" y="5600"/>
                  </a:cubicBezTo>
                  <a:cubicBezTo>
                    <a:pt x="449" y="5600"/>
                    <a:pt x="450" y="5599"/>
                    <a:pt x="452" y="5599"/>
                  </a:cubicBezTo>
                  <a:cubicBezTo>
                    <a:pt x="461" y="5599"/>
                    <a:pt x="469" y="5608"/>
                    <a:pt x="472" y="5621"/>
                  </a:cubicBezTo>
                  <a:cubicBezTo>
                    <a:pt x="472" y="5629"/>
                    <a:pt x="482" y="5634"/>
                    <a:pt x="498" y="5634"/>
                  </a:cubicBezTo>
                  <a:cubicBezTo>
                    <a:pt x="509" y="5634"/>
                    <a:pt x="523" y="5632"/>
                    <a:pt x="538" y="5627"/>
                  </a:cubicBezTo>
                  <a:cubicBezTo>
                    <a:pt x="556" y="5623"/>
                    <a:pt x="569" y="5620"/>
                    <a:pt x="578" y="5620"/>
                  </a:cubicBezTo>
                  <a:cubicBezTo>
                    <a:pt x="596" y="5620"/>
                    <a:pt x="601" y="5630"/>
                    <a:pt x="601" y="5656"/>
                  </a:cubicBezTo>
                  <a:cubicBezTo>
                    <a:pt x="601" y="5680"/>
                    <a:pt x="604" y="5711"/>
                    <a:pt x="608" y="5725"/>
                  </a:cubicBezTo>
                  <a:cubicBezTo>
                    <a:pt x="611" y="5739"/>
                    <a:pt x="601" y="5749"/>
                    <a:pt x="580" y="5749"/>
                  </a:cubicBezTo>
                  <a:cubicBezTo>
                    <a:pt x="563" y="5749"/>
                    <a:pt x="545" y="5760"/>
                    <a:pt x="542" y="5773"/>
                  </a:cubicBezTo>
                  <a:cubicBezTo>
                    <a:pt x="542" y="5780"/>
                    <a:pt x="548" y="5784"/>
                    <a:pt x="561" y="5784"/>
                  </a:cubicBezTo>
                  <a:cubicBezTo>
                    <a:pt x="580" y="5784"/>
                    <a:pt x="613" y="5777"/>
                    <a:pt x="663" y="5763"/>
                  </a:cubicBezTo>
                  <a:cubicBezTo>
                    <a:pt x="709" y="5751"/>
                    <a:pt x="739" y="5745"/>
                    <a:pt x="754" y="5745"/>
                  </a:cubicBezTo>
                  <a:cubicBezTo>
                    <a:pt x="782" y="5745"/>
                    <a:pt x="760" y="5766"/>
                    <a:pt x="691" y="5808"/>
                  </a:cubicBezTo>
                  <a:cubicBezTo>
                    <a:pt x="659" y="5828"/>
                    <a:pt x="635" y="5837"/>
                    <a:pt x="620" y="5837"/>
                  </a:cubicBezTo>
                  <a:cubicBezTo>
                    <a:pt x="613" y="5837"/>
                    <a:pt x="608" y="5835"/>
                    <a:pt x="604" y="5832"/>
                  </a:cubicBezTo>
                  <a:cubicBezTo>
                    <a:pt x="601" y="5830"/>
                    <a:pt x="597" y="5829"/>
                    <a:pt x="593" y="5829"/>
                  </a:cubicBezTo>
                  <a:cubicBezTo>
                    <a:pt x="580" y="5829"/>
                    <a:pt x="564" y="5840"/>
                    <a:pt x="548" y="5864"/>
                  </a:cubicBezTo>
                  <a:cubicBezTo>
                    <a:pt x="531" y="5891"/>
                    <a:pt x="510" y="5909"/>
                    <a:pt x="500" y="5912"/>
                  </a:cubicBezTo>
                  <a:cubicBezTo>
                    <a:pt x="493" y="5912"/>
                    <a:pt x="472" y="5922"/>
                    <a:pt x="458" y="5936"/>
                  </a:cubicBezTo>
                  <a:cubicBezTo>
                    <a:pt x="443" y="5950"/>
                    <a:pt x="440" y="5956"/>
                    <a:pt x="450" y="5956"/>
                  </a:cubicBezTo>
                  <a:cubicBezTo>
                    <a:pt x="456" y="5956"/>
                    <a:pt x="466" y="5954"/>
                    <a:pt x="479" y="5950"/>
                  </a:cubicBezTo>
                  <a:cubicBezTo>
                    <a:pt x="493" y="5947"/>
                    <a:pt x="507" y="5945"/>
                    <a:pt x="518" y="5945"/>
                  </a:cubicBezTo>
                  <a:cubicBezTo>
                    <a:pt x="529" y="5945"/>
                    <a:pt x="538" y="5947"/>
                    <a:pt x="542" y="5950"/>
                  </a:cubicBezTo>
                  <a:cubicBezTo>
                    <a:pt x="566" y="5971"/>
                    <a:pt x="545" y="6010"/>
                    <a:pt x="510" y="6020"/>
                  </a:cubicBezTo>
                  <a:cubicBezTo>
                    <a:pt x="497" y="6023"/>
                    <a:pt x="486" y="6034"/>
                    <a:pt x="489" y="6044"/>
                  </a:cubicBezTo>
                  <a:cubicBezTo>
                    <a:pt x="493" y="6058"/>
                    <a:pt x="486" y="6079"/>
                    <a:pt x="479" y="6100"/>
                  </a:cubicBezTo>
                  <a:cubicBezTo>
                    <a:pt x="462" y="6130"/>
                    <a:pt x="488" y="6260"/>
                    <a:pt x="509" y="6260"/>
                  </a:cubicBezTo>
                  <a:cubicBezTo>
                    <a:pt x="509" y="6260"/>
                    <a:pt x="510" y="6260"/>
                    <a:pt x="510" y="6259"/>
                  </a:cubicBezTo>
                  <a:cubicBezTo>
                    <a:pt x="526" y="6254"/>
                    <a:pt x="539" y="6251"/>
                    <a:pt x="549" y="6251"/>
                  </a:cubicBezTo>
                  <a:cubicBezTo>
                    <a:pt x="572" y="6251"/>
                    <a:pt x="583" y="6263"/>
                    <a:pt x="590" y="6287"/>
                  </a:cubicBezTo>
                  <a:cubicBezTo>
                    <a:pt x="599" y="6303"/>
                    <a:pt x="609" y="6313"/>
                    <a:pt x="621" y="6313"/>
                  </a:cubicBezTo>
                  <a:cubicBezTo>
                    <a:pt x="625" y="6313"/>
                    <a:pt x="628" y="6312"/>
                    <a:pt x="632" y="6311"/>
                  </a:cubicBezTo>
                  <a:cubicBezTo>
                    <a:pt x="634" y="6310"/>
                    <a:pt x="637" y="6310"/>
                    <a:pt x="640" y="6310"/>
                  </a:cubicBezTo>
                  <a:cubicBezTo>
                    <a:pt x="648" y="6310"/>
                    <a:pt x="657" y="6314"/>
                    <a:pt x="659" y="6325"/>
                  </a:cubicBezTo>
                  <a:cubicBezTo>
                    <a:pt x="659" y="6337"/>
                    <a:pt x="670" y="6347"/>
                    <a:pt x="680" y="6347"/>
                  </a:cubicBezTo>
                  <a:cubicBezTo>
                    <a:pt x="681" y="6347"/>
                    <a:pt x="683" y="6346"/>
                    <a:pt x="684" y="6346"/>
                  </a:cubicBezTo>
                  <a:cubicBezTo>
                    <a:pt x="694" y="6346"/>
                    <a:pt x="708" y="6353"/>
                    <a:pt x="712" y="6363"/>
                  </a:cubicBezTo>
                  <a:cubicBezTo>
                    <a:pt x="718" y="6377"/>
                    <a:pt x="691" y="6391"/>
                    <a:pt x="643" y="6398"/>
                  </a:cubicBezTo>
                  <a:cubicBezTo>
                    <a:pt x="576" y="6408"/>
                    <a:pt x="569" y="6412"/>
                    <a:pt x="590" y="6443"/>
                  </a:cubicBezTo>
                  <a:cubicBezTo>
                    <a:pt x="599" y="6455"/>
                    <a:pt x="606" y="6463"/>
                    <a:pt x="610" y="6463"/>
                  </a:cubicBezTo>
                  <a:cubicBezTo>
                    <a:pt x="613" y="6463"/>
                    <a:pt x="614" y="6460"/>
                    <a:pt x="614" y="6453"/>
                  </a:cubicBezTo>
                  <a:cubicBezTo>
                    <a:pt x="614" y="6439"/>
                    <a:pt x="628" y="6426"/>
                    <a:pt x="649" y="6418"/>
                  </a:cubicBezTo>
                  <a:cubicBezTo>
                    <a:pt x="652" y="6418"/>
                    <a:pt x="655" y="6418"/>
                    <a:pt x="658" y="6418"/>
                  </a:cubicBezTo>
                  <a:cubicBezTo>
                    <a:pt x="671" y="6418"/>
                    <a:pt x="679" y="6424"/>
                    <a:pt x="673" y="6436"/>
                  </a:cubicBezTo>
                  <a:cubicBezTo>
                    <a:pt x="671" y="6444"/>
                    <a:pt x="674" y="6452"/>
                    <a:pt x="679" y="6452"/>
                  </a:cubicBezTo>
                  <a:cubicBezTo>
                    <a:pt x="681" y="6452"/>
                    <a:pt x="682" y="6452"/>
                    <a:pt x="684" y="6450"/>
                  </a:cubicBezTo>
                  <a:cubicBezTo>
                    <a:pt x="704" y="6442"/>
                    <a:pt x="719" y="6438"/>
                    <a:pt x="731" y="6438"/>
                  </a:cubicBezTo>
                  <a:cubicBezTo>
                    <a:pt x="751" y="6438"/>
                    <a:pt x="760" y="6449"/>
                    <a:pt x="760" y="6471"/>
                  </a:cubicBezTo>
                  <a:cubicBezTo>
                    <a:pt x="760" y="6506"/>
                    <a:pt x="794" y="6532"/>
                    <a:pt x="829" y="6532"/>
                  </a:cubicBezTo>
                  <a:cubicBezTo>
                    <a:pt x="842" y="6532"/>
                    <a:pt x="856" y="6528"/>
                    <a:pt x="867" y="6519"/>
                  </a:cubicBezTo>
                  <a:cubicBezTo>
                    <a:pt x="875" y="6515"/>
                    <a:pt x="884" y="6512"/>
                    <a:pt x="892" y="6512"/>
                  </a:cubicBezTo>
                  <a:cubicBezTo>
                    <a:pt x="900" y="6512"/>
                    <a:pt x="907" y="6515"/>
                    <a:pt x="909" y="6523"/>
                  </a:cubicBezTo>
                  <a:cubicBezTo>
                    <a:pt x="913" y="6533"/>
                    <a:pt x="888" y="6551"/>
                    <a:pt x="861" y="6557"/>
                  </a:cubicBezTo>
                  <a:cubicBezTo>
                    <a:pt x="795" y="6575"/>
                    <a:pt x="795" y="6592"/>
                    <a:pt x="861" y="6613"/>
                  </a:cubicBezTo>
                  <a:cubicBezTo>
                    <a:pt x="885" y="6623"/>
                    <a:pt x="896" y="6634"/>
                    <a:pt x="878" y="6637"/>
                  </a:cubicBezTo>
                  <a:cubicBezTo>
                    <a:pt x="864" y="6641"/>
                    <a:pt x="826" y="6662"/>
                    <a:pt x="798" y="6682"/>
                  </a:cubicBezTo>
                  <a:cubicBezTo>
                    <a:pt x="747" y="6717"/>
                    <a:pt x="747" y="6721"/>
                    <a:pt x="792" y="6724"/>
                  </a:cubicBezTo>
                  <a:cubicBezTo>
                    <a:pt x="794" y="6724"/>
                    <a:pt x="797" y="6724"/>
                    <a:pt x="800" y="6724"/>
                  </a:cubicBezTo>
                  <a:cubicBezTo>
                    <a:pt x="849" y="6724"/>
                    <a:pt x="898" y="6699"/>
                    <a:pt x="875" y="6682"/>
                  </a:cubicBezTo>
                  <a:cubicBezTo>
                    <a:pt x="855" y="6666"/>
                    <a:pt x="936" y="6599"/>
                    <a:pt x="974" y="6599"/>
                  </a:cubicBezTo>
                  <a:cubicBezTo>
                    <a:pt x="976" y="6599"/>
                    <a:pt x="977" y="6599"/>
                    <a:pt x="979" y="6599"/>
                  </a:cubicBezTo>
                  <a:cubicBezTo>
                    <a:pt x="996" y="6602"/>
                    <a:pt x="1006" y="6617"/>
                    <a:pt x="1003" y="6627"/>
                  </a:cubicBezTo>
                  <a:cubicBezTo>
                    <a:pt x="1000" y="6637"/>
                    <a:pt x="1010" y="6651"/>
                    <a:pt x="1024" y="6655"/>
                  </a:cubicBezTo>
                  <a:cubicBezTo>
                    <a:pt x="1069" y="6665"/>
                    <a:pt x="1062" y="6697"/>
                    <a:pt x="1017" y="6697"/>
                  </a:cubicBezTo>
                  <a:cubicBezTo>
                    <a:pt x="989" y="6697"/>
                    <a:pt x="1000" y="6703"/>
                    <a:pt x="1045" y="6721"/>
                  </a:cubicBezTo>
                  <a:cubicBezTo>
                    <a:pt x="1083" y="6734"/>
                    <a:pt x="1121" y="6745"/>
                    <a:pt x="1131" y="6745"/>
                  </a:cubicBezTo>
                  <a:cubicBezTo>
                    <a:pt x="1132" y="6744"/>
                    <a:pt x="1133" y="6744"/>
                    <a:pt x="1134" y="6744"/>
                  </a:cubicBezTo>
                  <a:cubicBezTo>
                    <a:pt x="1141" y="6744"/>
                    <a:pt x="1152" y="6757"/>
                    <a:pt x="1155" y="6772"/>
                  </a:cubicBezTo>
                  <a:cubicBezTo>
                    <a:pt x="1162" y="6785"/>
                    <a:pt x="1183" y="6801"/>
                    <a:pt x="1203" y="6801"/>
                  </a:cubicBezTo>
                  <a:cubicBezTo>
                    <a:pt x="1204" y="6801"/>
                    <a:pt x="1206" y="6801"/>
                    <a:pt x="1208" y="6801"/>
                  </a:cubicBezTo>
                  <a:cubicBezTo>
                    <a:pt x="1256" y="6801"/>
                    <a:pt x="1284" y="6863"/>
                    <a:pt x="1267" y="6921"/>
                  </a:cubicBezTo>
                  <a:cubicBezTo>
                    <a:pt x="1261" y="6936"/>
                    <a:pt x="1260" y="6943"/>
                    <a:pt x="1266" y="6943"/>
                  </a:cubicBezTo>
                  <a:cubicBezTo>
                    <a:pt x="1270" y="6943"/>
                    <a:pt x="1277" y="6939"/>
                    <a:pt x="1288" y="6932"/>
                  </a:cubicBezTo>
                  <a:cubicBezTo>
                    <a:pt x="1300" y="6924"/>
                    <a:pt x="1310" y="6919"/>
                    <a:pt x="1317" y="6919"/>
                  </a:cubicBezTo>
                  <a:cubicBezTo>
                    <a:pt x="1321" y="6919"/>
                    <a:pt x="1324" y="6921"/>
                    <a:pt x="1325" y="6926"/>
                  </a:cubicBezTo>
                  <a:cubicBezTo>
                    <a:pt x="1334" y="6948"/>
                    <a:pt x="1289" y="6976"/>
                    <a:pt x="1264" y="6976"/>
                  </a:cubicBezTo>
                  <a:cubicBezTo>
                    <a:pt x="1257" y="6976"/>
                    <a:pt x="1252" y="6975"/>
                    <a:pt x="1250" y="6970"/>
                  </a:cubicBezTo>
                  <a:cubicBezTo>
                    <a:pt x="1246" y="6967"/>
                    <a:pt x="1240" y="6966"/>
                    <a:pt x="1231" y="6966"/>
                  </a:cubicBezTo>
                  <a:cubicBezTo>
                    <a:pt x="1212" y="6966"/>
                    <a:pt x="1181" y="6974"/>
                    <a:pt x="1145" y="6988"/>
                  </a:cubicBezTo>
                  <a:cubicBezTo>
                    <a:pt x="1058" y="7023"/>
                    <a:pt x="1024" y="7049"/>
                    <a:pt x="1050" y="7049"/>
                  </a:cubicBezTo>
                  <a:cubicBezTo>
                    <a:pt x="1062" y="7049"/>
                    <a:pt x="1088" y="7043"/>
                    <a:pt x="1128" y="7030"/>
                  </a:cubicBezTo>
                  <a:cubicBezTo>
                    <a:pt x="1184" y="7011"/>
                    <a:pt x="1222" y="7001"/>
                    <a:pt x="1245" y="7001"/>
                  </a:cubicBezTo>
                  <a:cubicBezTo>
                    <a:pt x="1273" y="7001"/>
                    <a:pt x="1277" y="7016"/>
                    <a:pt x="1260" y="7046"/>
                  </a:cubicBezTo>
                  <a:cubicBezTo>
                    <a:pt x="1239" y="7085"/>
                    <a:pt x="1246" y="7092"/>
                    <a:pt x="1315" y="7123"/>
                  </a:cubicBezTo>
                  <a:cubicBezTo>
                    <a:pt x="1345" y="7139"/>
                    <a:pt x="1384" y="7149"/>
                    <a:pt x="1409" y="7149"/>
                  </a:cubicBezTo>
                  <a:cubicBezTo>
                    <a:pt x="1416" y="7149"/>
                    <a:pt x="1422" y="7149"/>
                    <a:pt x="1426" y="7147"/>
                  </a:cubicBezTo>
                  <a:cubicBezTo>
                    <a:pt x="1434" y="7143"/>
                    <a:pt x="1446" y="7141"/>
                    <a:pt x="1459" y="7141"/>
                  </a:cubicBezTo>
                  <a:cubicBezTo>
                    <a:pt x="1480" y="7141"/>
                    <a:pt x="1505" y="7146"/>
                    <a:pt x="1527" y="7155"/>
                  </a:cubicBezTo>
                  <a:cubicBezTo>
                    <a:pt x="1560" y="7169"/>
                    <a:pt x="1572" y="7179"/>
                    <a:pt x="1558" y="7179"/>
                  </a:cubicBezTo>
                  <a:cubicBezTo>
                    <a:pt x="1556" y="7179"/>
                    <a:pt x="1554" y="7179"/>
                    <a:pt x="1551" y="7179"/>
                  </a:cubicBezTo>
                  <a:cubicBezTo>
                    <a:pt x="1523" y="7179"/>
                    <a:pt x="1509" y="7192"/>
                    <a:pt x="1509" y="7224"/>
                  </a:cubicBezTo>
                  <a:cubicBezTo>
                    <a:pt x="1509" y="7246"/>
                    <a:pt x="1501" y="7262"/>
                    <a:pt x="1486" y="7262"/>
                  </a:cubicBezTo>
                  <a:cubicBezTo>
                    <a:pt x="1485" y="7262"/>
                    <a:pt x="1483" y="7262"/>
                    <a:pt x="1482" y="7262"/>
                  </a:cubicBezTo>
                  <a:cubicBezTo>
                    <a:pt x="1479" y="7261"/>
                    <a:pt x="1477" y="7261"/>
                    <a:pt x="1475" y="7261"/>
                  </a:cubicBezTo>
                  <a:cubicBezTo>
                    <a:pt x="1464" y="7261"/>
                    <a:pt x="1458" y="7266"/>
                    <a:pt x="1461" y="7272"/>
                  </a:cubicBezTo>
                  <a:cubicBezTo>
                    <a:pt x="1464" y="7286"/>
                    <a:pt x="1464" y="7307"/>
                    <a:pt x="1461" y="7324"/>
                  </a:cubicBezTo>
                  <a:cubicBezTo>
                    <a:pt x="1461" y="7340"/>
                    <a:pt x="1463" y="7347"/>
                    <a:pt x="1471" y="7347"/>
                  </a:cubicBezTo>
                  <a:cubicBezTo>
                    <a:pt x="1477" y="7347"/>
                    <a:pt x="1486" y="7344"/>
                    <a:pt x="1499" y="7338"/>
                  </a:cubicBezTo>
                  <a:cubicBezTo>
                    <a:pt x="1505" y="7335"/>
                    <a:pt x="1513" y="7333"/>
                    <a:pt x="1523" y="7333"/>
                  </a:cubicBezTo>
                  <a:cubicBezTo>
                    <a:pt x="1602" y="7333"/>
                    <a:pt x="1793" y="7422"/>
                    <a:pt x="1762" y="7453"/>
                  </a:cubicBezTo>
                  <a:cubicBezTo>
                    <a:pt x="1735" y="7481"/>
                    <a:pt x="1769" y="7518"/>
                    <a:pt x="1806" y="7518"/>
                  </a:cubicBezTo>
                  <a:cubicBezTo>
                    <a:pt x="1815" y="7518"/>
                    <a:pt x="1824" y="7516"/>
                    <a:pt x="1832" y="7512"/>
                  </a:cubicBezTo>
                  <a:cubicBezTo>
                    <a:pt x="1846" y="7503"/>
                    <a:pt x="1856" y="7499"/>
                    <a:pt x="1861" y="7499"/>
                  </a:cubicBezTo>
                  <a:cubicBezTo>
                    <a:pt x="1866" y="7499"/>
                    <a:pt x="1867" y="7503"/>
                    <a:pt x="1863" y="7512"/>
                  </a:cubicBezTo>
                  <a:cubicBezTo>
                    <a:pt x="1860" y="7525"/>
                    <a:pt x="1871" y="7550"/>
                    <a:pt x="1887" y="7560"/>
                  </a:cubicBezTo>
                  <a:cubicBezTo>
                    <a:pt x="1905" y="7571"/>
                    <a:pt x="1922" y="7602"/>
                    <a:pt x="1926" y="7633"/>
                  </a:cubicBezTo>
                  <a:cubicBezTo>
                    <a:pt x="1929" y="7662"/>
                    <a:pt x="1938" y="7685"/>
                    <a:pt x="1951" y="7685"/>
                  </a:cubicBezTo>
                  <a:cubicBezTo>
                    <a:pt x="1952" y="7685"/>
                    <a:pt x="1953" y="7685"/>
                    <a:pt x="1954" y="7685"/>
                  </a:cubicBezTo>
                  <a:cubicBezTo>
                    <a:pt x="1956" y="7684"/>
                    <a:pt x="1957" y="7684"/>
                    <a:pt x="1959" y="7684"/>
                  </a:cubicBezTo>
                  <a:cubicBezTo>
                    <a:pt x="1970" y="7684"/>
                    <a:pt x="1979" y="7694"/>
                    <a:pt x="1985" y="7709"/>
                  </a:cubicBezTo>
                  <a:cubicBezTo>
                    <a:pt x="1988" y="7723"/>
                    <a:pt x="1985" y="7741"/>
                    <a:pt x="1971" y="7744"/>
                  </a:cubicBezTo>
                  <a:cubicBezTo>
                    <a:pt x="1961" y="7747"/>
                    <a:pt x="1954" y="7765"/>
                    <a:pt x="1961" y="7782"/>
                  </a:cubicBezTo>
                  <a:cubicBezTo>
                    <a:pt x="1974" y="7833"/>
                    <a:pt x="2120" y="7973"/>
                    <a:pt x="2156" y="7973"/>
                  </a:cubicBezTo>
                  <a:cubicBezTo>
                    <a:pt x="2156" y="7973"/>
                    <a:pt x="2157" y="7973"/>
                    <a:pt x="2158" y="7973"/>
                  </a:cubicBezTo>
                  <a:cubicBezTo>
                    <a:pt x="2159" y="7973"/>
                    <a:pt x="2160" y="7973"/>
                    <a:pt x="2162" y="7973"/>
                  </a:cubicBezTo>
                  <a:cubicBezTo>
                    <a:pt x="2176" y="7973"/>
                    <a:pt x="2197" y="7989"/>
                    <a:pt x="2210" y="8011"/>
                  </a:cubicBezTo>
                  <a:cubicBezTo>
                    <a:pt x="2224" y="8031"/>
                    <a:pt x="2236" y="8041"/>
                    <a:pt x="2252" y="8041"/>
                  </a:cubicBezTo>
                  <a:cubicBezTo>
                    <a:pt x="2261" y="8041"/>
                    <a:pt x="2271" y="8038"/>
                    <a:pt x="2283" y="8032"/>
                  </a:cubicBezTo>
                  <a:cubicBezTo>
                    <a:pt x="2296" y="8025"/>
                    <a:pt x="2305" y="8021"/>
                    <a:pt x="2311" y="8021"/>
                  </a:cubicBezTo>
                  <a:cubicBezTo>
                    <a:pt x="2320" y="8021"/>
                    <a:pt x="2323" y="8029"/>
                    <a:pt x="2321" y="8045"/>
                  </a:cubicBezTo>
                  <a:cubicBezTo>
                    <a:pt x="2318" y="8064"/>
                    <a:pt x="2325" y="8073"/>
                    <a:pt x="2336" y="8073"/>
                  </a:cubicBezTo>
                  <a:cubicBezTo>
                    <a:pt x="2352" y="8073"/>
                    <a:pt x="2376" y="8054"/>
                    <a:pt x="2391" y="8021"/>
                  </a:cubicBezTo>
                  <a:cubicBezTo>
                    <a:pt x="2400" y="8001"/>
                    <a:pt x="2405" y="7991"/>
                    <a:pt x="2414" y="7991"/>
                  </a:cubicBezTo>
                  <a:cubicBezTo>
                    <a:pt x="2422" y="7991"/>
                    <a:pt x="2432" y="7998"/>
                    <a:pt x="2449" y="8011"/>
                  </a:cubicBezTo>
                  <a:cubicBezTo>
                    <a:pt x="2466" y="8023"/>
                    <a:pt x="2482" y="8029"/>
                    <a:pt x="2502" y="8029"/>
                  </a:cubicBezTo>
                  <a:cubicBezTo>
                    <a:pt x="2524" y="8029"/>
                    <a:pt x="2549" y="8022"/>
                    <a:pt x="2585" y="8008"/>
                  </a:cubicBezTo>
                  <a:cubicBezTo>
                    <a:pt x="2621" y="7995"/>
                    <a:pt x="2655" y="7988"/>
                    <a:pt x="2670" y="7988"/>
                  </a:cubicBezTo>
                  <a:cubicBezTo>
                    <a:pt x="2675" y="7988"/>
                    <a:pt x="2678" y="7989"/>
                    <a:pt x="2678" y="7990"/>
                  </a:cubicBezTo>
                  <a:cubicBezTo>
                    <a:pt x="2679" y="7992"/>
                    <a:pt x="2684" y="7993"/>
                    <a:pt x="2691" y="7993"/>
                  </a:cubicBezTo>
                  <a:cubicBezTo>
                    <a:pt x="2713" y="7993"/>
                    <a:pt x="2759" y="7986"/>
                    <a:pt x="2811" y="7973"/>
                  </a:cubicBezTo>
                  <a:cubicBezTo>
                    <a:pt x="2865" y="7960"/>
                    <a:pt x="2917" y="7953"/>
                    <a:pt x="2947" y="7953"/>
                  </a:cubicBezTo>
                  <a:cubicBezTo>
                    <a:pt x="2958" y="7953"/>
                    <a:pt x="2965" y="7954"/>
                    <a:pt x="2970" y="7956"/>
                  </a:cubicBezTo>
                  <a:cubicBezTo>
                    <a:pt x="2976" y="7960"/>
                    <a:pt x="2988" y="7962"/>
                    <a:pt x="3003" y="7962"/>
                  </a:cubicBezTo>
                  <a:cubicBezTo>
                    <a:pt x="3025" y="7962"/>
                    <a:pt x="3054" y="7958"/>
                    <a:pt x="3078" y="7952"/>
                  </a:cubicBezTo>
                  <a:cubicBezTo>
                    <a:pt x="3123" y="7941"/>
                    <a:pt x="3237" y="7925"/>
                    <a:pt x="3334" y="7917"/>
                  </a:cubicBezTo>
                  <a:cubicBezTo>
                    <a:pt x="3432" y="7907"/>
                    <a:pt x="3557" y="7890"/>
                    <a:pt x="3612" y="7876"/>
                  </a:cubicBezTo>
                  <a:cubicBezTo>
                    <a:pt x="3684" y="7859"/>
                    <a:pt x="3808" y="7848"/>
                    <a:pt x="3904" y="7848"/>
                  </a:cubicBezTo>
                  <a:cubicBezTo>
                    <a:pt x="3966" y="7848"/>
                    <a:pt x="4016" y="7853"/>
                    <a:pt x="4036" y="7862"/>
                  </a:cubicBezTo>
                  <a:cubicBezTo>
                    <a:pt x="4052" y="7872"/>
                    <a:pt x="4084" y="7907"/>
                    <a:pt x="4105" y="7941"/>
                  </a:cubicBezTo>
                  <a:cubicBezTo>
                    <a:pt x="4125" y="7980"/>
                    <a:pt x="4146" y="8011"/>
                    <a:pt x="4156" y="8021"/>
                  </a:cubicBezTo>
                  <a:cubicBezTo>
                    <a:pt x="4167" y="8029"/>
                    <a:pt x="4164" y="8035"/>
                    <a:pt x="4146" y="8039"/>
                  </a:cubicBezTo>
                  <a:cubicBezTo>
                    <a:pt x="4111" y="8050"/>
                    <a:pt x="4170" y="8143"/>
                    <a:pt x="4233" y="8167"/>
                  </a:cubicBezTo>
                  <a:cubicBezTo>
                    <a:pt x="4268" y="8181"/>
                    <a:pt x="4285" y="8212"/>
                    <a:pt x="4299" y="8274"/>
                  </a:cubicBezTo>
                  <a:cubicBezTo>
                    <a:pt x="4312" y="8318"/>
                    <a:pt x="4329" y="8355"/>
                    <a:pt x="4339" y="8355"/>
                  </a:cubicBezTo>
                  <a:cubicBezTo>
                    <a:pt x="4339" y="8355"/>
                    <a:pt x="4340" y="8354"/>
                    <a:pt x="4340" y="8354"/>
                  </a:cubicBezTo>
                  <a:cubicBezTo>
                    <a:pt x="4341" y="8354"/>
                    <a:pt x="4342" y="8354"/>
                    <a:pt x="4342" y="8354"/>
                  </a:cubicBezTo>
                  <a:cubicBezTo>
                    <a:pt x="4353" y="8354"/>
                    <a:pt x="4365" y="8377"/>
                    <a:pt x="4369" y="8407"/>
                  </a:cubicBezTo>
                  <a:cubicBezTo>
                    <a:pt x="4382" y="8493"/>
                    <a:pt x="4438" y="8732"/>
                    <a:pt x="4469" y="8847"/>
                  </a:cubicBezTo>
                  <a:cubicBezTo>
                    <a:pt x="4489" y="8916"/>
                    <a:pt x="4489" y="8955"/>
                    <a:pt x="4473" y="8958"/>
                  </a:cubicBezTo>
                  <a:cubicBezTo>
                    <a:pt x="4424" y="8972"/>
                    <a:pt x="4427" y="9014"/>
                    <a:pt x="4479" y="9041"/>
                  </a:cubicBezTo>
                  <a:cubicBezTo>
                    <a:pt x="4503" y="9055"/>
                    <a:pt x="4524" y="9083"/>
                    <a:pt x="4524" y="9097"/>
                  </a:cubicBezTo>
                  <a:cubicBezTo>
                    <a:pt x="4524" y="9115"/>
                    <a:pt x="4559" y="9177"/>
                    <a:pt x="4601" y="9239"/>
                  </a:cubicBezTo>
                  <a:cubicBezTo>
                    <a:pt x="4646" y="9302"/>
                    <a:pt x="4673" y="9354"/>
                    <a:pt x="4667" y="9357"/>
                  </a:cubicBezTo>
                  <a:cubicBezTo>
                    <a:pt x="4660" y="9361"/>
                    <a:pt x="4677" y="9364"/>
                    <a:pt x="4708" y="9368"/>
                  </a:cubicBezTo>
                  <a:cubicBezTo>
                    <a:pt x="4771" y="9371"/>
                    <a:pt x="4812" y="9454"/>
                    <a:pt x="4767" y="9486"/>
                  </a:cubicBezTo>
                  <a:cubicBezTo>
                    <a:pt x="4753" y="9493"/>
                    <a:pt x="4774" y="9503"/>
                    <a:pt x="4812" y="9507"/>
                  </a:cubicBezTo>
                  <a:cubicBezTo>
                    <a:pt x="4851" y="9510"/>
                    <a:pt x="4882" y="9520"/>
                    <a:pt x="4885" y="9534"/>
                  </a:cubicBezTo>
                  <a:cubicBezTo>
                    <a:pt x="4889" y="9544"/>
                    <a:pt x="4937" y="9576"/>
                    <a:pt x="4993" y="9600"/>
                  </a:cubicBezTo>
                  <a:cubicBezTo>
                    <a:pt x="5048" y="9627"/>
                    <a:pt x="5097" y="9659"/>
                    <a:pt x="5101" y="9669"/>
                  </a:cubicBezTo>
                  <a:cubicBezTo>
                    <a:pt x="5103" y="9678"/>
                    <a:pt x="5111" y="9687"/>
                    <a:pt x="5120" y="9687"/>
                  </a:cubicBezTo>
                  <a:cubicBezTo>
                    <a:pt x="5122" y="9687"/>
                    <a:pt x="5123" y="9687"/>
                    <a:pt x="5125" y="9687"/>
                  </a:cubicBezTo>
                  <a:cubicBezTo>
                    <a:pt x="5125" y="9686"/>
                    <a:pt x="5126" y="9686"/>
                    <a:pt x="5127" y="9686"/>
                  </a:cubicBezTo>
                  <a:cubicBezTo>
                    <a:pt x="5139" y="9686"/>
                    <a:pt x="5184" y="9702"/>
                    <a:pt x="5229" y="9722"/>
                  </a:cubicBezTo>
                  <a:cubicBezTo>
                    <a:pt x="5277" y="9739"/>
                    <a:pt x="5336" y="9760"/>
                    <a:pt x="5357" y="9760"/>
                  </a:cubicBezTo>
                  <a:cubicBezTo>
                    <a:pt x="5419" y="9767"/>
                    <a:pt x="5413" y="9805"/>
                    <a:pt x="5347" y="9822"/>
                  </a:cubicBezTo>
                  <a:cubicBezTo>
                    <a:pt x="5280" y="9840"/>
                    <a:pt x="5197" y="9909"/>
                    <a:pt x="5208" y="9944"/>
                  </a:cubicBezTo>
                  <a:cubicBezTo>
                    <a:pt x="5210" y="9950"/>
                    <a:pt x="5222" y="9954"/>
                    <a:pt x="5237" y="9954"/>
                  </a:cubicBezTo>
                  <a:cubicBezTo>
                    <a:pt x="5246" y="9954"/>
                    <a:pt x="5255" y="9953"/>
                    <a:pt x="5264" y="9951"/>
                  </a:cubicBezTo>
                  <a:cubicBezTo>
                    <a:pt x="5270" y="9949"/>
                    <a:pt x="5278" y="9948"/>
                    <a:pt x="5286" y="9948"/>
                  </a:cubicBezTo>
                  <a:cubicBezTo>
                    <a:pt x="5308" y="9948"/>
                    <a:pt x="5335" y="9954"/>
                    <a:pt x="5350" y="9965"/>
                  </a:cubicBezTo>
                  <a:cubicBezTo>
                    <a:pt x="5369" y="9976"/>
                    <a:pt x="5392" y="9986"/>
                    <a:pt x="5405" y="9986"/>
                  </a:cubicBezTo>
                  <a:cubicBezTo>
                    <a:pt x="5406" y="9986"/>
                    <a:pt x="5408" y="9986"/>
                    <a:pt x="5409" y="9986"/>
                  </a:cubicBezTo>
                  <a:cubicBezTo>
                    <a:pt x="5419" y="9986"/>
                    <a:pt x="5451" y="9986"/>
                    <a:pt x="5482" y="9992"/>
                  </a:cubicBezTo>
                  <a:cubicBezTo>
                    <a:pt x="5489" y="9994"/>
                    <a:pt x="5501" y="9995"/>
                    <a:pt x="5516" y="9995"/>
                  </a:cubicBezTo>
                  <a:cubicBezTo>
                    <a:pt x="5555" y="9995"/>
                    <a:pt x="5614" y="9989"/>
                    <a:pt x="5669" y="9981"/>
                  </a:cubicBezTo>
                  <a:cubicBezTo>
                    <a:pt x="5794" y="9963"/>
                    <a:pt x="5918" y="9952"/>
                    <a:pt x="5999" y="9952"/>
                  </a:cubicBezTo>
                  <a:cubicBezTo>
                    <a:pt x="6039" y="9952"/>
                    <a:pt x="6068" y="9955"/>
                    <a:pt x="6082" y="9961"/>
                  </a:cubicBezTo>
                  <a:cubicBezTo>
                    <a:pt x="6088" y="9963"/>
                    <a:pt x="6096" y="9963"/>
                    <a:pt x="6106" y="9963"/>
                  </a:cubicBezTo>
                  <a:cubicBezTo>
                    <a:pt x="6135" y="9963"/>
                    <a:pt x="6179" y="9956"/>
                    <a:pt x="6217" y="9944"/>
                  </a:cubicBezTo>
                  <a:cubicBezTo>
                    <a:pt x="6254" y="9933"/>
                    <a:pt x="6279" y="9928"/>
                    <a:pt x="6295" y="9928"/>
                  </a:cubicBezTo>
                  <a:cubicBezTo>
                    <a:pt x="6308" y="9928"/>
                    <a:pt x="6315" y="9932"/>
                    <a:pt x="6315" y="9940"/>
                  </a:cubicBezTo>
                  <a:cubicBezTo>
                    <a:pt x="6315" y="9950"/>
                    <a:pt x="6316" y="9956"/>
                    <a:pt x="6317" y="9956"/>
                  </a:cubicBezTo>
                  <a:cubicBezTo>
                    <a:pt x="6318" y="9956"/>
                    <a:pt x="6318" y="9956"/>
                    <a:pt x="6318" y="9954"/>
                  </a:cubicBezTo>
                  <a:cubicBezTo>
                    <a:pt x="6325" y="9930"/>
                    <a:pt x="6488" y="9909"/>
                    <a:pt x="6644" y="9909"/>
                  </a:cubicBezTo>
                  <a:cubicBezTo>
                    <a:pt x="6713" y="9906"/>
                    <a:pt x="6793" y="9895"/>
                    <a:pt x="6825" y="9881"/>
                  </a:cubicBezTo>
                  <a:cubicBezTo>
                    <a:pt x="6841" y="9872"/>
                    <a:pt x="6855" y="9868"/>
                    <a:pt x="6865" y="9868"/>
                  </a:cubicBezTo>
                  <a:cubicBezTo>
                    <a:pt x="6873" y="9868"/>
                    <a:pt x="6878" y="9871"/>
                    <a:pt x="6880" y="9877"/>
                  </a:cubicBezTo>
                  <a:cubicBezTo>
                    <a:pt x="6883" y="9883"/>
                    <a:pt x="6887" y="9886"/>
                    <a:pt x="6892" y="9886"/>
                  </a:cubicBezTo>
                  <a:cubicBezTo>
                    <a:pt x="6900" y="9886"/>
                    <a:pt x="6912" y="9879"/>
                    <a:pt x="6929" y="9864"/>
                  </a:cubicBezTo>
                  <a:cubicBezTo>
                    <a:pt x="6946" y="9849"/>
                    <a:pt x="6958" y="9842"/>
                    <a:pt x="6972" y="9842"/>
                  </a:cubicBezTo>
                  <a:cubicBezTo>
                    <a:pt x="6984" y="9842"/>
                    <a:pt x="6996" y="9847"/>
                    <a:pt x="7012" y="9856"/>
                  </a:cubicBezTo>
                  <a:cubicBezTo>
                    <a:pt x="7027" y="9867"/>
                    <a:pt x="7039" y="9873"/>
                    <a:pt x="7049" y="9873"/>
                  </a:cubicBezTo>
                  <a:cubicBezTo>
                    <a:pt x="7058" y="9873"/>
                    <a:pt x="7064" y="9868"/>
                    <a:pt x="7067" y="9861"/>
                  </a:cubicBezTo>
                  <a:cubicBezTo>
                    <a:pt x="7071" y="9850"/>
                    <a:pt x="7088" y="9836"/>
                    <a:pt x="7099" y="9832"/>
                  </a:cubicBezTo>
                  <a:cubicBezTo>
                    <a:pt x="7112" y="9832"/>
                    <a:pt x="7220" y="9812"/>
                    <a:pt x="7335" y="9794"/>
                  </a:cubicBezTo>
                  <a:cubicBezTo>
                    <a:pt x="7435" y="9776"/>
                    <a:pt x="7527" y="9766"/>
                    <a:pt x="7555" y="9766"/>
                  </a:cubicBezTo>
                  <a:cubicBezTo>
                    <a:pt x="7559" y="9766"/>
                    <a:pt x="7562" y="9766"/>
                    <a:pt x="7563" y="9767"/>
                  </a:cubicBezTo>
                  <a:cubicBezTo>
                    <a:pt x="7566" y="9769"/>
                    <a:pt x="7574" y="9770"/>
                    <a:pt x="7587" y="9770"/>
                  </a:cubicBezTo>
                  <a:cubicBezTo>
                    <a:pt x="7610" y="9770"/>
                    <a:pt x="7647" y="9766"/>
                    <a:pt x="7685" y="9760"/>
                  </a:cubicBezTo>
                  <a:cubicBezTo>
                    <a:pt x="7822" y="9730"/>
                    <a:pt x="7871" y="9720"/>
                    <a:pt x="7889" y="9720"/>
                  </a:cubicBezTo>
                  <a:cubicBezTo>
                    <a:pt x="7897" y="9720"/>
                    <a:pt x="7899" y="9722"/>
                    <a:pt x="7900" y="9725"/>
                  </a:cubicBezTo>
                  <a:cubicBezTo>
                    <a:pt x="7900" y="9729"/>
                    <a:pt x="7907" y="9730"/>
                    <a:pt x="7917" y="9730"/>
                  </a:cubicBezTo>
                  <a:cubicBezTo>
                    <a:pt x="7924" y="9730"/>
                    <a:pt x="7933" y="9730"/>
                    <a:pt x="7942" y="9728"/>
                  </a:cubicBezTo>
                  <a:cubicBezTo>
                    <a:pt x="7966" y="9725"/>
                    <a:pt x="8039" y="9711"/>
                    <a:pt x="8111" y="9697"/>
                  </a:cubicBezTo>
                  <a:cubicBezTo>
                    <a:pt x="8169" y="9686"/>
                    <a:pt x="8225" y="9679"/>
                    <a:pt x="8250" y="9679"/>
                  </a:cubicBezTo>
                  <a:cubicBezTo>
                    <a:pt x="8255" y="9679"/>
                    <a:pt x="8259" y="9679"/>
                    <a:pt x="8261" y="9680"/>
                  </a:cubicBezTo>
                  <a:cubicBezTo>
                    <a:pt x="8263" y="9680"/>
                    <a:pt x="8265" y="9680"/>
                    <a:pt x="8268" y="9680"/>
                  </a:cubicBezTo>
                  <a:cubicBezTo>
                    <a:pt x="8295" y="9680"/>
                    <a:pt x="8390" y="9667"/>
                    <a:pt x="8490" y="9648"/>
                  </a:cubicBezTo>
                  <a:cubicBezTo>
                    <a:pt x="8591" y="9629"/>
                    <a:pt x="8684" y="9614"/>
                    <a:pt x="8707" y="9614"/>
                  </a:cubicBezTo>
                  <a:cubicBezTo>
                    <a:pt x="8709" y="9614"/>
                    <a:pt x="8711" y="9614"/>
                    <a:pt x="8712" y="9614"/>
                  </a:cubicBezTo>
                  <a:cubicBezTo>
                    <a:pt x="8712" y="9614"/>
                    <a:pt x="8713" y="9614"/>
                    <a:pt x="8715" y="9614"/>
                  </a:cubicBezTo>
                  <a:cubicBezTo>
                    <a:pt x="8738" y="9614"/>
                    <a:pt x="8870" y="9588"/>
                    <a:pt x="9021" y="9558"/>
                  </a:cubicBezTo>
                  <a:cubicBezTo>
                    <a:pt x="9171" y="9526"/>
                    <a:pt x="9305" y="9502"/>
                    <a:pt x="9330" y="9502"/>
                  </a:cubicBezTo>
                  <a:cubicBezTo>
                    <a:pt x="9331" y="9502"/>
                    <a:pt x="9332" y="9502"/>
                    <a:pt x="9333" y="9503"/>
                  </a:cubicBezTo>
                  <a:cubicBezTo>
                    <a:pt x="9344" y="9503"/>
                    <a:pt x="9440" y="9489"/>
                    <a:pt x="9552" y="9465"/>
                  </a:cubicBezTo>
                  <a:cubicBezTo>
                    <a:pt x="9663" y="9444"/>
                    <a:pt x="9832" y="9416"/>
                    <a:pt x="9927" y="9403"/>
                  </a:cubicBezTo>
                  <a:cubicBezTo>
                    <a:pt x="10023" y="9392"/>
                    <a:pt x="10190" y="9361"/>
                    <a:pt x="10294" y="9340"/>
                  </a:cubicBezTo>
                  <a:cubicBezTo>
                    <a:pt x="10398" y="9315"/>
                    <a:pt x="10505" y="9299"/>
                    <a:pt x="10526" y="9299"/>
                  </a:cubicBezTo>
                  <a:cubicBezTo>
                    <a:pt x="10527" y="9299"/>
                    <a:pt x="10528" y="9299"/>
                    <a:pt x="10530" y="9299"/>
                  </a:cubicBezTo>
                  <a:cubicBezTo>
                    <a:pt x="10563" y="9299"/>
                    <a:pt x="10719" y="9268"/>
                    <a:pt x="10891" y="9229"/>
                  </a:cubicBezTo>
                  <a:cubicBezTo>
                    <a:pt x="11080" y="9183"/>
                    <a:pt x="11207" y="9162"/>
                    <a:pt x="11268" y="9162"/>
                  </a:cubicBezTo>
                  <a:cubicBezTo>
                    <a:pt x="11277" y="9162"/>
                    <a:pt x="11284" y="9162"/>
                    <a:pt x="11290" y="9163"/>
                  </a:cubicBezTo>
                  <a:cubicBezTo>
                    <a:pt x="11319" y="9165"/>
                    <a:pt x="11354" y="9168"/>
                    <a:pt x="11378" y="9168"/>
                  </a:cubicBezTo>
                  <a:cubicBezTo>
                    <a:pt x="11387" y="9168"/>
                    <a:pt x="11395" y="9167"/>
                    <a:pt x="11400" y="9166"/>
                  </a:cubicBezTo>
                  <a:cubicBezTo>
                    <a:pt x="11403" y="9165"/>
                    <a:pt x="11406" y="9165"/>
                    <a:pt x="11409" y="9165"/>
                  </a:cubicBezTo>
                  <a:cubicBezTo>
                    <a:pt x="11443" y="9165"/>
                    <a:pt x="11471" y="9219"/>
                    <a:pt x="11435" y="9229"/>
                  </a:cubicBezTo>
                  <a:cubicBezTo>
                    <a:pt x="11432" y="9229"/>
                    <a:pt x="11427" y="9230"/>
                    <a:pt x="11422" y="9230"/>
                  </a:cubicBezTo>
                  <a:cubicBezTo>
                    <a:pt x="11408" y="9230"/>
                    <a:pt x="11388" y="9226"/>
                    <a:pt x="11373" y="9219"/>
                  </a:cubicBezTo>
                  <a:cubicBezTo>
                    <a:pt x="11364" y="9215"/>
                    <a:pt x="11356" y="9213"/>
                    <a:pt x="11351" y="9213"/>
                  </a:cubicBezTo>
                  <a:cubicBezTo>
                    <a:pt x="11346" y="9213"/>
                    <a:pt x="11344" y="9215"/>
                    <a:pt x="11345" y="9219"/>
                  </a:cubicBezTo>
                  <a:cubicBezTo>
                    <a:pt x="11349" y="9229"/>
                    <a:pt x="11366" y="9243"/>
                    <a:pt x="11387" y="9253"/>
                  </a:cubicBezTo>
                  <a:cubicBezTo>
                    <a:pt x="11397" y="9258"/>
                    <a:pt x="11409" y="9261"/>
                    <a:pt x="11428" y="9261"/>
                  </a:cubicBezTo>
                  <a:cubicBezTo>
                    <a:pt x="11471" y="9261"/>
                    <a:pt x="11548" y="9245"/>
                    <a:pt x="11720" y="9201"/>
                  </a:cubicBezTo>
                  <a:cubicBezTo>
                    <a:pt x="11775" y="9189"/>
                    <a:pt x="11823" y="9182"/>
                    <a:pt x="11849" y="9182"/>
                  </a:cubicBezTo>
                  <a:cubicBezTo>
                    <a:pt x="11861" y="9182"/>
                    <a:pt x="11868" y="9184"/>
                    <a:pt x="11869" y="9187"/>
                  </a:cubicBezTo>
                  <a:cubicBezTo>
                    <a:pt x="11871" y="9194"/>
                    <a:pt x="11879" y="9198"/>
                    <a:pt x="11891" y="9198"/>
                  </a:cubicBezTo>
                  <a:cubicBezTo>
                    <a:pt x="11897" y="9198"/>
                    <a:pt x="11903" y="9197"/>
                    <a:pt x="11911" y="9195"/>
                  </a:cubicBezTo>
                  <a:cubicBezTo>
                    <a:pt x="11932" y="9184"/>
                    <a:pt x="12001" y="9174"/>
                    <a:pt x="12066" y="9166"/>
                  </a:cubicBezTo>
                  <a:cubicBezTo>
                    <a:pt x="12133" y="9160"/>
                    <a:pt x="12191" y="9149"/>
                    <a:pt x="12205" y="9142"/>
                  </a:cubicBezTo>
                  <a:cubicBezTo>
                    <a:pt x="12216" y="9139"/>
                    <a:pt x="12247" y="9125"/>
                    <a:pt x="12279" y="9111"/>
                  </a:cubicBezTo>
                  <a:cubicBezTo>
                    <a:pt x="12351" y="9086"/>
                    <a:pt x="12351" y="9086"/>
                    <a:pt x="12313" y="9062"/>
                  </a:cubicBezTo>
                  <a:cubicBezTo>
                    <a:pt x="12289" y="9045"/>
                    <a:pt x="12289" y="9035"/>
                    <a:pt x="12313" y="9020"/>
                  </a:cubicBezTo>
                  <a:cubicBezTo>
                    <a:pt x="12338" y="9003"/>
                    <a:pt x="12425" y="8989"/>
                    <a:pt x="12475" y="8989"/>
                  </a:cubicBezTo>
                  <a:cubicBezTo>
                    <a:pt x="12495" y="8989"/>
                    <a:pt x="12509" y="8991"/>
                    <a:pt x="12511" y="8996"/>
                  </a:cubicBezTo>
                  <a:cubicBezTo>
                    <a:pt x="12511" y="8997"/>
                    <a:pt x="12513" y="8998"/>
                    <a:pt x="12517" y="8998"/>
                  </a:cubicBezTo>
                  <a:cubicBezTo>
                    <a:pt x="12541" y="8998"/>
                    <a:pt x="12630" y="8982"/>
                    <a:pt x="12733" y="8958"/>
                  </a:cubicBezTo>
                  <a:cubicBezTo>
                    <a:pt x="13014" y="8896"/>
                    <a:pt x="13177" y="8865"/>
                    <a:pt x="13299" y="8854"/>
                  </a:cubicBezTo>
                  <a:cubicBezTo>
                    <a:pt x="13350" y="8851"/>
                    <a:pt x="13413" y="8844"/>
                    <a:pt x="13434" y="8841"/>
                  </a:cubicBezTo>
                  <a:cubicBezTo>
                    <a:pt x="13458" y="8841"/>
                    <a:pt x="13486" y="8841"/>
                    <a:pt x="13499" y="8844"/>
                  </a:cubicBezTo>
                  <a:cubicBezTo>
                    <a:pt x="13500" y="8844"/>
                    <a:pt x="13501" y="8844"/>
                    <a:pt x="13503" y="8844"/>
                  </a:cubicBezTo>
                  <a:cubicBezTo>
                    <a:pt x="13529" y="8844"/>
                    <a:pt x="13686" y="8814"/>
                    <a:pt x="13861" y="8774"/>
                  </a:cubicBezTo>
                  <a:cubicBezTo>
                    <a:pt x="14055" y="8732"/>
                    <a:pt x="14252" y="8698"/>
                    <a:pt x="14335" y="8698"/>
                  </a:cubicBezTo>
                  <a:cubicBezTo>
                    <a:pt x="14415" y="8695"/>
                    <a:pt x="14506" y="8691"/>
                    <a:pt x="14537" y="8691"/>
                  </a:cubicBezTo>
                  <a:cubicBezTo>
                    <a:pt x="14564" y="8691"/>
                    <a:pt x="14603" y="8702"/>
                    <a:pt x="14614" y="8712"/>
                  </a:cubicBezTo>
                  <a:cubicBezTo>
                    <a:pt x="14621" y="8722"/>
                    <a:pt x="14640" y="8728"/>
                    <a:pt x="14658" y="8728"/>
                  </a:cubicBezTo>
                  <a:cubicBezTo>
                    <a:pt x="14664" y="8728"/>
                    <a:pt x="14670" y="8727"/>
                    <a:pt x="14676" y="8726"/>
                  </a:cubicBezTo>
                  <a:cubicBezTo>
                    <a:pt x="14703" y="8719"/>
                    <a:pt x="14710" y="8708"/>
                    <a:pt x="14700" y="8698"/>
                  </a:cubicBezTo>
                  <a:cubicBezTo>
                    <a:pt x="14665" y="8670"/>
                    <a:pt x="14998" y="8625"/>
                    <a:pt x="15352" y="8607"/>
                  </a:cubicBezTo>
                  <a:cubicBezTo>
                    <a:pt x="15443" y="8604"/>
                    <a:pt x="15536" y="8597"/>
                    <a:pt x="15564" y="8594"/>
                  </a:cubicBezTo>
                  <a:cubicBezTo>
                    <a:pt x="15567" y="8594"/>
                    <a:pt x="15570" y="8594"/>
                    <a:pt x="15573" y="8594"/>
                  </a:cubicBezTo>
                  <a:cubicBezTo>
                    <a:pt x="15595" y="8594"/>
                    <a:pt x="15617" y="8603"/>
                    <a:pt x="15626" y="8618"/>
                  </a:cubicBezTo>
                  <a:cubicBezTo>
                    <a:pt x="15636" y="8634"/>
                    <a:pt x="15648" y="8646"/>
                    <a:pt x="15658" y="8646"/>
                  </a:cubicBezTo>
                  <a:cubicBezTo>
                    <a:pt x="15659" y="8646"/>
                    <a:pt x="15660" y="8646"/>
                    <a:pt x="15661" y="8646"/>
                  </a:cubicBezTo>
                  <a:cubicBezTo>
                    <a:pt x="15693" y="8642"/>
                    <a:pt x="15752" y="8640"/>
                    <a:pt x="15812" y="8640"/>
                  </a:cubicBezTo>
                  <a:cubicBezTo>
                    <a:pt x="15906" y="8640"/>
                    <a:pt x="16002" y="8645"/>
                    <a:pt x="16005" y="8653"/>
                  </a:cubicBezTo>
                  <a:cubicBezTo>
                    <a:pt x="16008" y="8660"/>
                    <a:pt x="16001" y="8667"/>
                    <a:pt x="15994" y="8670"/>
                  </a:cubicBezTo>
                  <a:cubicBezTo>
                    <a:pt x="15974" y="8678"/>
                    <a:pt x="15860" y="8683"/>
                    <a:pt x="15764" y="8683"/>
                  </a:cubicBezTo>
                  <a:cubicBezTo>
                    <a:pt x="15690" y="8683"/>
                    <a:pt x="15628" y="8680"/>
                    <a:pt x="15626" y="8674"/>
                  </a:cubicBezTo>
                  <a:cubicBezTo>
                    <a:pt x="15624" y="8670"/>
                    <a:pt x="15617" y="8668"/>
                    <a:pt x="15608" y="8668"/>
                  </a:cubicBezTo>
                  <a:cubicBezTo>
                    <a:pt x="15598" y="8668"/>
                    <a:pt x="15585" y="8670"/>
                    <a:pt x="15571" y="8674"/>
                  </a:cubicBezTo>
                  <a:cubicBezTo>
                    <a:pt x="15464" y="8704"/>
                    <a:pt x="15174" y="8753"/>
                    <a:pt x="15116" y="8753"/>
                  </a:cubicBezTo>
                  <a:cubicBezTo>
                    <a:pt x="15113" y="8753"/>
                    <a:pt x="15111" y="8753"/>
                    <a:pt x="15110" y="8753"/>
                  </a:cubicBezTo>
                  <a:cubicBezTo>
                    <a:pt x="15104" y="8753"/>
                    <a:pt x="15099" y="8752"/>
                    <a:pt x="15095" y="8752"/>
                  </a:cubicBezTo>
                  <a:cubicBezTo>
                    <a:pt x="15073" y="8752"/>
                    <a:pt x="15070" y="8759"/>
                    <a:pt x="15078" y="8771"/>
                  </a:cubicBezTo>
                  <a:cubicBezTo>
                    <a:pt x="15087" y="8782"/>
                    <a:pt x="15108" y="8789"/>
                    <a:pt x="15128" y="8789"/>
                  </a:cubicBezTo>
                  <a:cubicBezTo>
                    <a:pt x="15132" y="8789"/>
                    <a:pt x="15136" y="8789"/>
                    <a:pt x="15141" y="8788"/>
                  </a:cubicBezTo>
                  <a:cubicBezTo>
                    <a:pt x="15168" y="8788"/>
                    <a:pt x="15231" y="8778"/>
                    <a:pt x="15280" y="8774"/>
                  </a:cubicBezTo>
                  <a:cubicBezTo>
                    <a:pt x="15331" y="8767"/>
                    <a:pt x="15432" y="8761"/>
                    <a:pt x="15509" y="8761"/>
                  </a:cubicBezTo>
                  <a:cubicBezTo>
                    <a:pt x="15581" y="8757"/>
                    <a:pt x="15672" y="8750"/>
                    <a:pt x="15713" y="8740"/>
                  </a:cubicBezTo>
                  <a:cubicBezTo>
                    <a:pt x="15731" y="8736"/>
                    <a:pt x="15748" y="8733"/>
                    <a:pt x="15763" y="8733"/>
                  </a:cubicBezTo>
                  <a:cubicBezTo>
                    <a:pt x="15785" y="8733"/>
                    <a:pt x="15802" y="8738"/>
                    <a:pt x="15810" y="8747"/>
                  </a:cubicBezTo>
                  <a:cubicBezTo>
                    <a:pt x="15817" y="8758"/>
                    <a:pt x="15829" y="8763"/>
                    <a:pt x="15840" y="8763"/>
                  </a:cubicBezTo>
                  <a:cubicBezTo>
                    <a:pt x="15847" y="8763"/>
                    <a:pt x="15854" y="8761"/>
                    <a:pt x="15859" y="8757"/>
                  </a:cubicBezTo>
                  <a:cubicBezTo>
                    <a:pt x="15876" y="8746"/>
                    <a:pt x="15925" y="8741"/>
                    <a:pt x="15979" y="8741"/>
                  </a:cubicBezTo>
                  <a:cubicBezTo>
                    <a:pt x="16056" y="8741"/>
                    <a:pt x="16143" y="8751"/>
                    <a:pt x="16157" y="8767"/>
                  </a:cubicBezTo>
                  <a:cubicBezTo>
                    <a:pt x="16167" y="8778"/>
                    <a:pt x="16173" y="8784"/>
                    <a:pt x="16177" y="8784"/>
                  </a:cubicBezTo>
                  <a:cubicBezTo>
                    <a:pt x="16182" y="8784"/>
                    <a:pt x="16184" y="8776"/>
                    <a:pt x="16188" y="8757"/>
                  </a:cubicBezTo>
                  <a:cubicBezTo>
                    <a:pt x="16196" y="8740"/>
                    <a:pt x="16213" y="8726"/>
                    <a:pt x="16226" y="8726"/>
                  </a:cubicBezTo>
                  <a:cubicBezTo>
                    <a:pt x="16233" y="8727"/>
                    <a:pt x="16247" y="8728"/>
                    <a:pt x="16262" y="8728"/>
                  </a:cubicBezTo>
                  <a:cubicBezTo>
                    <a:pt x="16277" y="8728"/>
                    <a:pt x="16294" y="8727"/>
                    <a:pt x="16310" y="8726"/>
                  </a:cubicBezTo>
                  <a:cubicBezTo>
                    <a:pt x="16316" y="8724"/>
                    <a:pt x="16324" y="8724"/>
                    <a:pt x="16331" y="8724"/>
                  </a:cubicBezTo>
                  <a:cubicBezTo>
                    <a:pt x="16359" y="8724"/>
                    <a:pt x="16391" y="8733"/>
                    <a:pt x="16410" y="8747"/>
                  </a:cubicBezTo>
                  <a:cubicBezTo>
                    <a:pt x="16461" y="8782"/>
                    <a:pt x="16448" y="8817"/>
                    <a:pt x="16406" y="8817"/>
                  </a:cubicBezTo>
                  <a:cubicBezTo>
                    <a:pt x="16391" y="8817"/>
                    <a:pt x="16372" y="8812"/>
                    <a:pt x="16351" y="8802"/>
                  </a:cubicBezTo>
                  <a:cubicBezTo>
                    <a:pt x="16331" y="8792"/>
                    <a:pt x="16308" y="8787"/>
                    <a:pt x="16289" y="8787"/>
                  </a:cubicBezTo>
                  <a:cubicBezTo>
                    <a:pt x="16263" y="8787"/>
                    <a:pt x="16245" y="8796"/>
                    <a:pt x="16250" y="8812"/>
                  </a:cubicBezTo>
                  <a:cubicBezTo>
                    <a:pt x="16253" y="8819"/>
                    <a:pt x="16258" y="8822"/>
                    <a:pt x="16266" y="8822"/>
                  </a:cubicBezTo>
                  <a:cubicBezTo>
                    <a:pt x="16271" y="8822"/>
                    <a:pt x="16278" y="8820"/>
                    <a:pt x="16285" y="8816"/>
                  </a:cubicBezTo>
                  <a:cubicBezTo>
                    <a:pt x="16294" y="8810"/>
                    <a:pt x="16304" y="8806"/>
                    <a:pt x="16313" y="8806"/>
                  </a:cubicBezTo>
                  <a:cubicBezTo>
                    <a:pt x="16320" y="8806"/>
                    <a:pt x="16326" y="8808"/>
                    <a:pt x="16330" y="8812"/>
                  </a:cubicBezTo>
                  <a:cubicBezTo>
                    <a:pt x="16348" y="8827"/>
                    <a:pt x="16245" y="8849"/>
                    <a:pt x="16184" y="8849"/>
                  </a:cubicBezTo>
                  <a:cubicBezTo>
                    <a:pt x="16174" y="8849"/>
                    <a:pt x="16164" y="8849"/>
                    <a:pt x="16157" y="8847"/>
                  </a:cubicBezTo>
                  <a:cubicBezTo>
                    <a:pt x="16155" y="8847"/>
                    <a:pt x="16153" y="8846"/>
                    <a:pt x="16151" y="8846"/>
                  </a:cubicBezTo>
                  <a:cubicBezTo>
                    <a:pt x="16142" y="8846"/>
                    <a:pt x="16142" y="8853"/>
                    <a:pt x="16151" y="8865"/>
                  </a:cubicBezTo>
                  <a:cubicBezTo>
                    <a:pt x="16157" y="8873"/>
                    <a:pt x="16194" y="8877"/>
                    <a:pt x="16241" y="8877"/>
                  </a:cubicBezTo>
                  <a:cubicBezTo>
                    <a:pt x="16327" y="8877"/>
                    <a:pt x="16446" y="8865"/>
                    <a:pt x="16473" y="8847"/>
                  </a:cubicBezTo>
                  <a:cubicBezTo>
                    <a:pt x="16487" y="8841"/>
                    <a:pt x="16487" y="8823"/>
                    <a:pt x="16476" y="8816"/>
                  </a:cubicBezTo>
                  <a:cubicBezTo>
                    <a:pt x="16468" y="8809"/>
                    <a:pt x="16466" y="8806"/>
                    <a:pt x="16473" y="8806"/>
                  </a:cubicBezTo>
                  <a:cubicBezTo>
                    <a:pt x="16477" y="8806"/>
                    <a:pt x="16484" y="8807"/>
                    <a:pt x="16494" y="8809"/>
                  </a:cubicBezTo>
                  <a:cubicBezTo>
                    <a:pt x="16498" y="8810"/>
                    <a:pt x="16504" y="8810"/>
                    <a:pt x="16511" y="8810"/>
                  </a:cubicBezTo>
                  <a:cubicBezTo>
                    <a:pt x="16531" y="8810"/>
                    <a:pt x="16559" y="8806"/>
                    <a:pt x="16577" y="8799"/>
                  </a:cubicBezTo>
                  <a:cubicBezTo>
                    <a:pt x="16589" y="8795"/>
                    <a:pt x="16603" y="8793"/>
                    <a:pt x="16615" y="8793"/>
                  </a:cubicBezTo>
                  <a:cubicBezTo>
                    <a:pt x="16627" y="8793"/>
                    <a:pt x="16638" y="8795"/>
                    <a:pt x="16643" y="8799"/>
                  </a:cubicBezTo>
                  <a:cubicBezTo>
                    <a:pt x="16650" y="8804"/>
                    <a:pt x="16663" y="8807"/>
                    <a:pt x="16678" y="8807"/>
                  </a:cubicBezTo>
                  <a:cubicBezTo>
                    <a:pt x="16690" y="8807"/>
                    <a:pt x="16703" y="8805"/>
                    <a:pt x="16716" y="8802"/>
                  </a:cubicBezTo>
                  <a:cubicBezTo>
                    <a:pt x="16730" y="8799"/>
                    <a:pt x="16745" y="8797"/>
                    <a:pt x="16759" y="8797"/>
                  </a:cubicBezTo>
                  <a:cubicBezTo>
                    <a:pt x="16773" y="8797"/>
                    <a:pt x="16785" y="8799"/>
                    <a:pt x="16792" y="8802"/>
                  </a:cubicBezTo>
                  <a:cubicBezTo>
                    <a:pt x="16809" y="8809"/>
                    <a:pt x="16841" y="8812"/>
                    <a:pt x="16868" y="8812"/>
                  </a:cubicBezTo>
                  <a:cubicBezTo>
                    <a:pt x="16874" y="8812"/>
                    <a:pt x="16878" y="8812"/>
                    <a:pt x="16882" y="8812"/>
                  </a:cubicBezTo>
                  <a:cubicBezTo>
                    <a:pt x="16906" y="8812"/>
                    <a:pt x="16899" y="8822"/>
                    <a:pt x="16851" y="8861"/>
                  </a:cubicBezTo>
                  <a:cubicBezTo>
                    <a:pt x="16817" y="8889"/>
                    <a:pt x="16768" y="8910"/>
                    <a:pt x="16750" y="8910"/>
                  </a:cubicBezTo>
                  <a:cubicBezTo>
                    <a:pt x="16747" y="8909"/>
                    <a:pt x="16745" y="8909"/>
                    <a:pt x="16742" y="8909"/>
                  </a:cubicBezTo>
                  <a:cubicBezTo>
                    <a:pt x="16727" y="8909"/>
                    <a:pt x="16720" y="8918"/>
                    <a:pt x="16723" y="8927"/>
                  </a:cubicBezTo>
                  <a:cubicBezTo>
                    <a:pt x="16726" y="8941"/>
                    <a:pt x="16719" y="8951"/>
                    <a:pt x="16708" y="8955"/>
                  </a:cubicBezTo>
                  <a:cubicBezTo>
                    <a:pt x="16707" y="8955"/>
                    <a:pt x="16706" y="8955"/>
                    <a:pt x="16704" y="8955"/>
                  </a:cubicBezTo>
                  <a:cubicBezTo>
                    <a:pt x="16694" y="8955"/>
                    <a:pt x="16688" y="8943"/>
                    <a:pt x="16688" y="8927"/>
                  </a:cubicBezTo>
                  <a:cubicBezTo>
                    <a:pt x="16690" y="8912"/>
                    <a:pt x="16687" y="8905"/>
                    <a:pt x="16676" y="8905"/>
                  </a:cubicBezTo>
                  <a:cubicBezTo>
                    <a:pt x="16664" y="8905"/>
                    <a:pt x="16640" y="8914"/>
                    <a:pt x="16598" y="8931"/>
                  </a:cubicBezTo>
                  <a:cubicBezTo>
                    <a:pt x="16546" y="8951"/>
                    <a:pt x="16479" y="8976"/>
                    <a:pt x="16449" y="8979"/>
                  </a:cubicBezTo>
                  <a:cubicBezTo>
                    <a:pt x="16427" y="8984"/>
                    <a:pt x="16402" y="8986"/>
                    <a:pt x="16378" y="8986"/>
                  </a:cubicBezTo>
                  <a:cubicBezTo>
                    <a:pt x="16314" y="8986"/>
                    <a:pt x="16252" y="8970"/>
                    <a:pt x="16244" y="8948"/>
                  </a:cubicBezTo>
                  <a:cubicBezTo>
                    <a:pt x="16241" y="8940"/>
                    <a:pt x="16237" y="8936"/>
                    <a:pt x="16231" y="8936"/>
                  </a:cubicBezTo>
                  <a:cubicBezTo>
                    <a:pt x="16224" y="8936"/>
                    <a:pt x="16215" y="8942"/>
                    <a:pt x="16202" y="8955"/>
                  </a:cubicBezTo>
                  <a:cubicBezTo>
                    <a:pt x="16185" y="8969"/>
                    <a:pt x="16165" y="8976"/>
                    <a:pt x="16155" y="8976"/>
                  </a:cubicBezTo>
                  <a:cubicBezTo>
                    <a:pt x="16153" y="8976"/>
                    <a:pt x="16152" y="8976"/>
                    <a:pt x="16151" y="8976"/>
                  </a:cubicBezTo>
                  <a:cubicBezTo>
                    <a:pt x="16147" y="8974"/>
                    <a:pt x="16142" y="8973"/>
                    <a:pt x="16134" y="8973"/>
                  </a:cubicBezTo>
                  <a:cubicBezTo>
                    <a:pt x="16072" y="8973"/>
                    <a:pt x="15879" y="9019"/>
                    <a:pt x="15872" y="9038"/>
                  </a:cubicBezTo>
                  <a:cubicBezTo>
                    <a:pt x="15869" y="9049"/>
                    <a:pt x="15838" y="9059"/>
                    <a:pt x="15800" y="9059"/>
                  </a:cubicBezTo>
                  <a:cubicBezTo>
                    <a:pt x="15765" y="9059"/>
                    <a:pt x="15723" y="9065"/>
                    <a:pt x="15709" y="9073"/>
                  </a:cubicBezTo>
                  <a:cubicBezTo>
                    <a:pt x="15704" y="9078"/>
                    <a:pt x="15687" y="9081"/>
                    <a:pt x="15665" y="9081"/>
                  </a:cubicBezTo>
                  <a:cubicBezTo>
                    <a:pt x="15648" y="9081"/>
                    <a:pt x="15628" y="9079"/>
                    <a:pt x="15609" y="9076"/>
                  </a:cubicBezTo>
                  <a:cubicBezTo>
                    <a:pt x="15583" y="9072"/>
                    <a:pt x="15553" y="9069"/>
                    <a:pt x="15528" y="9069"/>
                  </a:cubicBezTo>
                  <a:cubicBezTo>
                    <a:pt x="15513" y="9069"/>
                    <a:pt x="15500" y="9070"/>
                    <a:pt x="15491" y="9073"/>
                  </a:cubicBezTo>
                  <a:cubicBezTo>
                    <a:pt x="15467" y="9080"/>
                    <a:pt x="15297" y="9083"/>
                    <a:pt x="15113" y="9083"/>
                  </a:cubicBezTo>
                  <a:cubicBezTo>
                    <a:pt x="14763" y="9083"/>
                    <a:pt x="14724" y="9083"/>
                    <a:pt x="14564" y="9107"/>
                  </a:cubicBezTo>
                  <a:cubicBezTo>
                    <a:pt x="14513" y="9115"/>
                    <a:pt x="14402" y="9128"/>
                    <a:pt x="14319" y="9139"/>
                  </a:cubicBezTo>
                  <a:cubicBezTo>
                    <a:pt x="14239" y="9149"/>
                    <a:pt x="14156" y="9166"/>
                    <a:pt x="14141" y="9177"/>
                  </a:cubicBezTo>
                  <a:cubicBezTo>
                    <a:pt x="14133" y="9183"/>
                    <a:pt x="14127" y="9185"/>
                    <a:pt x="14123" y="9185"/>
                  </a:cubicBezTo>
                  <a:cubicBezTo>
                    <a:pt x="14117" y="9185"/>
                    <a:pt x="14117" y="9180"/>
                    <a:pt x="14121" y="9170"/>
                  </a:cubicBezTo>
                  <a:cubicBezTo>
                    <a:pt x="14126" y="9155"/>
                    <a:pt x="14122" y="9148"/>
                    <a:pt x="14112" y="9148"/>
                  </a:cubicBezTo>
                  <a:cubicBezTo>
                    <a:pt x="14111" y="9148"/>
                    <a:pt x="14109" y="9148"/>
                    <a:pt x="14106" y="9149"/>
                  </a:cubicBezTo>
                  <a:cubicBezTo>
                    <a:pt x="14104" y="9149"/>
                    <a:pt x="14103" y="9150"/>
                    <a:pt x="14101" y="9150"/>
                  </a:cubicBezTo>
                  <a:cubicBezTo>
                    <a:pt x="14091" y="9150"/>
                    <a:pt x="14086" y="9141"/>
                    <a:pt x="14090" y="9132"/>
                  </a:cubicBezTo>
                  <a:cubicBezTo>
                    <a:pt x="14093" y="9120"/>
                    <a:pt x="14105" y="9114"/>
                    <a:pt x="14119" y="9114"/>
                  </a:cubicBezTo>
                  <a:cubicBezTo>
                    <a:pt x="14122" y="9114"/>
                    <a:pt x="14124" y="9114"/>
                    <a:pt x="14127" y="9115"/>
                  </a:cubicBezTo>
                  <a:cubicBezTo>
                    <a:pt x="14132" y="9115"/>
                    <a:pt x="14135" y="9116"/>
                    <a:pt x="14138" y="9116"/>
                  </a:cubicBezTo>
                  <a:cubicBezTo>
                    <a:pt x="14145" y="9116"/>
                    <a:pt x="14145" y="9113"/>
                    <a:pt x="14135" y="9107"/>
                  </a:cubicBezTo>
                  <a:cubicBezTo>
                    <a:pt x="14126" y="9102"/>
                    <a:pt x="14110" y="9099"/>
                    <a:pt x="14088" y="9099"/>
                  </a:cubicBezTo>
                  <a:cubicBezTo>
                    <a:pt x="14043" y="9099"/>
                    <a:pt x="13973" y="9111"/>
                    <a:pt x="13888" y="9132"/>
                  </a:cubicBezTo>
                  <a:cubicBezTo>
                    <a:pt x="13861" y="9138"/>
                    <a:pt x="13838" y="9142"/>
                    <a:pt x="13820" y="9142"/>
                  </a:cubicBezTo>
                  <a:cubicBezTo>
                    <a:pt x="13800" y="9142"/>
                    <a:pt x="13788" y="9137"/>
                    <a:pt x="13784" y="9128"/>
                  </a:cubicBezTo>
                  <a:cubicBezTo>
                    <a:pt x="13783" y="9121"/>
                    <a:pt x="13779" y="9117"/>
                    <a:pt x="13772" y="9117"/>
                  </a:cubicBezTo>
                  <a:cubicBezTo>
                    <a:pt x="13763" y="9117"/>
                    <a:pt x="13750" y="9123"/>
                    <a:pt x="13732" y="9135"/>
                  </a:cubicBezTo>
                  <a:cubicBezTo>
                    <a:pt x="13704" y="9152"/>
                    <a:pt x="13675" y="9161"/>
                    <a:pt x="13654" y="9161"/>
                  </a:cubicBezTo>
                  <a:cubicBezTo>
                    <a:pt x="13636" y="9161"/>
                    <a:pt x="13622" y="9155"/>
                    <a:pt x="13618" y="9142"/>
                  </a:cubicBezTo>
                  <a:cubicBezTo>
                    <a:pt x="13614" y="9132"/>
                    <a:pt x="13628" y="9118"/>
                    <a:pt x="13653" y="9115"/>
                  </a:cubicBezTo>
                  <a:cubicBezTo>
                    <a:pt x="13711" y="9097"/>
                    <a:pt x="13739" y="9062"/>
                    <a:pt x="13711" y="9038"/>
                  </a:cubicBezTo>
                  <a:cubicBezTo>
                    <a:pt x="13705" y="9034"/>
                    <a:pt x="13697" y="9031"/>
                    <a:pt x="13688" y="9031"/>
                  </a:cubicBezTo>
                  <a:cubicBezTo>
                    <a:pt x="13667" y="9031"/>
                    <a:pt x="13633" y="9044"/>
                    <a:pt x="13573" y="9073"/>
                  </a:cubicBezTo>
                  <a:cubicBezTo>
                    <a:pt x="13496" y="9110"/>
                    <a:pt x="13451" y="9122"/>
                    <a:pt x="13402" y="9122"/>
                  </a:cubicBezTo>
                  <a:cubicBezTo>
                    <a:pt x="13395" y="9122"/>
                    <a:pt x="13389" y="9122"/>
                    <a:pt x="13382" y="9121"/>
                  </a:cubicBezTo>
                  <a:cubicBezTo>
                    <a:pt x="13377" y="9121"/>
                    <a:pt x="13372" y="9121"/>
                    <a:pt x="13367" y="9121"/>
                  </a:cubicBezTo>
                  <a:cubicBezTo>
                    <a:pt x="13248" y="9121"/>
                    <a:pt x="12931" y="9188"/>
                    <a:pt x="12941" y="9211"/>
                  </a:cubicBezTo>
                  <a:cubicBezTo>
                    <a:pt x="12945" y="9222"/>
                    <a:pt x="12934" y="9232"/>
                    <a:pt x="12924" y="9236"/>
                  </a:cubicBezTo>
                  <a:cubicBezTo>
                    <a:pt x="12922" y="9237"/>
                    <a:pt x="12920" y="9237"/>
                    <a:pt x="12918" y="9237"/>
                  </a:cubicBezTo>
                  <a:cubicBezTo>
                    <a:pt x="12908" y="9237"/>
                    <a:pt x="12904" y="9230"/>
                    <a:pt x="12907" y="9222"/>
                  </a:cubicBezTo>
                  <a:cubicBezTo>
                    <a:pt x="12910" y="9208"/>
                    <a:pt x="12899" y="9195"/>
                    <a:pt x="12886" y="9190"/>
                  </a:cubicBezTo>
                  <a:cubicBezTo>
                    <a:pt x="12882" y="9190"/>
                    <a:pt x="12879" y="9189"/>
                    <a:pt x="12876" y="9189"/>
                  </a:cubicBezTo>
                  <a:cubicBezTo>
                    <a:pt x="12867" y="9189"/>
                    <a:pt x="12862" y="9193"/>
                    <a:pt x="12865" y="9201"/>
                  </a:cubicBezTo>
                  <a:cubicBezTo>
                    <a:pt x="12879" y="9227"/>
                    <a:pt x="12877" y="9239"/>
                    <a:pt x="12856" y="9239"/>
                  </a:cubicBezTo>
                  <a:cubicBezTo>
                    <a:pt x="12847" y="9239"/>
                    <a:pt x="12833" y="9236"/>
                    <a:pt x="12816" y="9232"/>
                  </a:cubicBezTo>
                  <a:cubicBezTo>
                    <a:pt x="12792" y="9225"/>
                    <a:pt x="12777" y="9221"/>
                    <a:pt x="12768" y="9221"/>
                  </a:cubicBezTo>
                  <a:cubicBezTo>
                    <a:pt x="12754" y="9221"/>
                    <a:pt x="12752" y="9229"/>
                    <a:pt x="12750" y="9249"/>
                  </a:cubicBezTo>
                  <a:cubicBezTo>
                    <a:pt x="12748" y="9264"/>
                    <a:pt x="12750" y="9272"/>
                    <a:pt x="12756" y="9272"/>
                  </a:cubicBezTo>
                  <a:cubicBezTo>
                    <a:pt x="12758" y="9272"/>
                    <a:pt x="12761" y="9270"/>
                    <a:pt x="12764" y="9267"/>
                  </a:cubicBezTo>
                  <a:cubicBezTo>
                    <a:pt x="12769" y="9262"/>
                    <a:pt x="12774" y="9259"/>
                    <a:pt x="12779" y="9259"/>
                  </a:cubicBezTo>
                  <a:cubicBezTo>
                    <a:pt x="12783" y="9259"/>
                    <a:pt x="12787" y="9262"/>
                    <a:pt x="12788" y="9267"/>
                  </a:cubicBezTo>
                  <a:cubicBezTo>
                    <a:pt x="12790" y="9272"/>
                    <a:pt x="12811" y="9274"/>
                    <a:pt x="12845" y="9274"/>
                  </a:cubicBezTo>
                  <a:cubicBezTo>
                    <a:pt x="12961" y="9274"/>
                    <a:pt x="13219" y="9250"/>
                    <a:pt x="13315" y="9225"/>
                  </a:cubicBezTo>
                  <a:cubicBezTo>
                    <a:pt x="13361" y="9211"/>
                    <a:pt x="13413" y="9187"/>
                    <a:pt x="13427" y="9170"/>
                  </a:cubicBezTo>
                  <a:cubicBezTo>
                    <a:pt x="13437" y="9155"/>
                    <a:pt x="13443" y="9148"/>
                    <a:pt x="13448" y="9148"/>
                  </a:cubicBezTo>
                  <a:cubicBezTo>
                    <a:pt x="13453" y="9148"/>
                    <a:pt x="13456" y="9157"/>
                    <a:pt x="13458" y="9174"/>
                  </a:cubicBezTo>
                  <a:cubicBezTo>
                    <a:pt x="13461" y="9200"/>
                    <a:pt x="13474" y="9209"/>
                    <a:pt x="13499" y="9209"/>
                  </a:cubicBezTo>
                  <a:cubicBezTo>
                    <a:pt x="13503" y="9209"/>
                    <a:pt x="13508" y="9208"/>
                    <a:pt x="13514" y="9208"/>
                  </a:cubicBezTo>
                  <a:cubicBezTo>
                    <a:pt x="13523" y="9207"/>
                    <a:pt x="13531" y="9206"/>
                    <a:pt x="13538" y="9206"/>
                  </a:cubicBezTo>
                  <a:cubicBezTo>
                    <a:pt x="13592" y="9206"/>
                    <a:pt x="13581" y="9238"/>
                    <a:pt x="13510" y="9249"/>
                  </a:cubicBezTo>
                  <a:cubicBezTo>
                    <a:pt x="13469" y="9253"/>
                    <a:pt x="13437" y="9267"/>
                    <a:pt x="13434" y="9274"/>
                  </a:cubicBezTo>
                  <a:cubicBezTo>
                    <a:pt x="13433" y="9277"/>
                    <a:pt x="13444" y="9279"/>
                    <a:pt x="13466" y="9279"/>
                  </a:cubicBezTo>
                  <a:cubicBezTo>
                    <a:pt x="13509" y="9279"/>
                    <a:pt x="13593" y="9272"/>
                    <a:pt x="13690" y="9260"/>
                  </a:cubicBezTo>
                  <a:cubicBezTo>
                    <a:pt x="13814" y="9248"/>
                    <a:pt x="13938" y="9239"/>
                    <a:pt x="13986" y="9239"/>
                  </a:cubicBezTo>
                  <a:cubicBezTo>
                    <a:pt x="13993" y="9239"/>
                    <a:pt x="13999" y="9239"/>
                    <a:pt x="14002" y="9239"/>
                  </a:cubicBezTo>
                  <a:cubicBezTo>
                    <a:pt x="14031" y="9239"/>
                    <a:pt x="14093" y="9236"/>
                    <a:pt x="14145" y="9229"/>
                  </a:cubicBezTo>
                  <a:cubicBezTo>
                    <a:pt x="14194" y="9222"/>
                    <a:pt x="14298" y="9211"/>
                    <a:pt x="14374" y="9204"/>
                  </a:cubicBezTo>
                  <a:cubicBezTo>
                    <a:pt x="14450" y="9201"/>
                    <a:pt x="14537" y="9184"/>
                    <a:pt x="14569" y="9170"/>
                  </a:cubicBezTo>
                  <a:cubicBezTo>
                    <a:pt x="14585" y="9161"/>
                    <a:pt x="14596" y="9157"/>
                    <a:pt x="14602" y="9157"/>
                  </a:cubicBezTo>
                  <a:cubicBezTo>
                    <a:pt x="14606" y="9157"/>
                    <a:pt x="14606" y="9160"/>
                    <a:pt x="14599" y="9166"/>
                  </a:cubicBezTo>
                  <a:cubicBezTo>
                    <a:pt x="14583" y="9184"/>
                    <a:pt x="14612" y="9193"/>
                    <a:pt x="14672" y="9193"/>
                  </a:cubicBezTo>
                  <a:cubicBezTo>
                    <a:pt x="14762" y="9193"/>
                    <a:pt x="14922" y="9174"/>
                    <a:pt x="15106" y="9139"/>
                  </a:cubicBezTo>
                  <a:cubicBezTo>
                    <a:pt x="15118" y="9135"/>
                    <a:pt x="15135" y="9134"/>
                    <a:pt x="15152" y="9134"/>
                  </a:cubicBezTo>
                  <a:cubicBezTo>
                    <a:pt x="15170" y="9134"/>
                    <a:pt x="15188" y="9135"/>
                    <a:pt x="15203" y="9139"/>
                  </a:cubicBezTo>
                  <a:cubicBezTo>
                    <a:pt x="15214" y="9141"/>
                    <a:pt x="15235" y="9142"/>
                    <a:pt x="15261" y="9142"/>
                  </a:cubicBezTo>
                  <a:cubicBezTo>
                    <a:pt x="15356" y="9142"/>
                    <a:pt x="15524" y="9129"/>
                    <a:pt x="15543" y="9118"/>
                  </a:cubicBezTo>
                  <a:cubicBezTo>
                    <a:pt x="15548" y="9116"/>
                    <a:pt x="15570" y="9113"/>
                    <a:pt x="15598" y="9113"/>
                  </a:cubicBezTo>
                  <a:cubicBezTo>
                    <a:pt x="15609" y="9113"/>
                    <a:pt x="15621" y="9114"/>
                    <a:pt x="15634" y="9115"/>
                  </a:cubicBezTo>
                  <a:cubicBezTo>
                    <a:pt x="15672" y="9118"/>
                    <a:pt x="15730" y="9121"/>
                    <a:pt x="15755" y="9125"/>
                  </a:cubicBezTo>
                  <a:cubicBezTo>
                    <a:pt x="15783" y="9125"/>
                    <a:pt x="15810" y="9121"/>
                    <a:pt x="15821" y="9118"/>
                  </a:cubicBezTo>
                  <a:cubicBezTo>
                    <a:pt x="15824" y="9117"/>
                    <a:pt x="15834" y="9116"/>
                    <a:pt x="15848" y="9116"/>
                  </a:cubicBezTo>
                  <a:cubicBezTo>
                    <a:pt x="15868" y="9116"/>
                    <a:pt x="15898" y="9117"/>
                    <a:pt x="15928" y="9121"/>
                  </a:cubicBezTo>
                  <a:cubicBezTo>
                    <a:pt x="15942" y="9122"/>
                    <a:pt x="15958" y="9123"/>
                    <a:pt x="15975" y="9123"/>
                  </a:cubicBezTo>
                  <a:cubicBezTo>
                    <a:pt x="16022" y="9123"/>
                    <a:pt x="16077" y="9119"/>
                    <a:pt x="16116" y="9115"/>
                  </a:cubicBezTo>
                  <a:cubicBezTo>
                    <a:pt x="16209" y="9100"/>
                    <a:pt x="16404" y="9094"/>
                    <a:pt x="16663" y="9086"/>
                  </a:cubicBezTo>
                  <a:cubicBezTo>
                    <a:pt x="16896" y="9080"/>
                    <a:pt x="16997" y="9070"/>
                    <a:pt x="17014" y="9045"/>
                  </a:cubicBezTo>
                  <a:cubicBezTo>
                    <a:pt x="17023" y="9036"/>
                    <a:pt x="17048" y="9030"/>
                    <a:pt x="17076" y="9030"/>
                  </a:cubicBezTo>
                  <a:cubicBezTo>
                    <a:pt x="17082" y="9030"/>
                    <a:pt x="17088" y="9031"/>
                    <a:pt x="17094" y="9031"/>
                  </a:cubicBezTo>
                  <a:cubicBezTo>
                    <a:pt x="17102" y="9032"/>
                    <a:pt x="17113" y="9033"/>
                    <a:pt x="17125" y="9033"/>
                  </a:cubicBezTo>
                  <a:cubicBezTo>
                    <a:pt x="17160" y="9033"/>
                    <a:pt x="17207" y="9029"/>
                    <a:pt x="17243" y="9024"/>
                  </a:cubicBezTo>
                  <a:cubicBezTo>
                    <a:pt x="17274" y="9017"/>
                    <a:pt x="17312" y="9015"/>
                    <a:pt x="17342" y="9015"/>
                  </a:cubicBezTo>
                  <a:cubicBezTo>
                    <a:pt x="17360" y="9015"/>
                    <a:pt x="17375" y="9016"/>
                    <a:pt x="17385" y="9017"/>
                  </a:cubicBezTo>
                  <a:cubicBezTo>
                    <a:pt x="17396" y="9019"/>
                    <a:pt x="17405" y="9020"/>
                    <a:pt x="17413" y="9020"/>
                  </a:cubicBezTo>
                  <a:cubicBezTo>
                    <a:pt x="17432" y="9020"/>
                    <a:pt x="17445" y="9014"/>
                    <a:pt x="17455" y="9000"/>
                  </a:cubicBezTo>
                  <a:cubicBezTo>
                    <a:pt x="17467" y="8979"/>
                    <a:pt x="17481" y="8969"/>
                    <a:pt x="17493" y="8969"/>
                  </a:cubicBezTo>
                  <a:cubicBezTo>
                    <a:pt x="17504" y="8969"/>
                    <a:pt x="17512" y="8977"/>
                    <a:pt x="17517" y="8993"/>
                  </a:cubicBezTo>
                  <a:cubicBezTo>
                    <a:pt x="17521" y="9003"/>
                    <a:pt x="17529" y="9009"/>
                    <a:pt x="17546" y="9009"/>
                  </a:cubicBezTo>
                  <a:cubicBezTo>
                    <a:pt x="17562" y="9009"/>
                    <a:pt x="17586" y="9003"/>
                    <a:pt x="17621" y="8993"/>
                  </a:cubicBezTo>
                  <a:cubicBezTo>
                    <a:pt x="17670" y="8979"/>
                    <a:pt x="17722" y="8955"/>
                    <a:pt x="17733" y="8945"/>
                  </a:cubicBezTo>
                  <a:cubicBezTo>
                    <a:pt x="17746" y="8931"/>
                    <a:pt x="17802" y="8916"/>
                    <a:pt x="17861" y="8913"/>
                  </a:cubicBezTo>
                  <a:cubicBezTo>
                    <a:pt x="17916" y="8913"/>
                    <a:pt x="18045" y="8896"/>
                    <a:pt x="18145" y="8875"/>
                  </a:cubicBezTo>
                  <a:cubicBezTo>
                    <a:pt x="18230" y="8860"/>
                    <a:pt x="18312" y="8850"/>
                    <a:pt x="18343" y="8850"/>
                  </a:cubicBezTo>
                  <a:cubicBezTo>
                    <a:pt x="18347" y="8850"/>
                    <a:pt x="18351" y="8850"/>
                    <a:pt x="18353" y="8851"/>
                  </a:cubicBezTo>
                  <a:cubicBezTo>
                    <a:pt x="18357" y="8852"/>
                    <a:pt x="18363" y="8852"/>
                    <a:pt x="18370" y="8852"/>
                  </a:cubicBezTo>
                  <a:cubicBezTo>
                    <a:pt x="18391" y="8852"/>
                    <a:pt x="18422" y="8849"/>
                    <a:pt x="18450" y="8844"/>
                  </a:cubicBezTo>
                  <a:cubicBezTo>
                    <a:pt x="18542" y="8827"/>
                    <a:pt x="18627" y="8817"/>
                    <a:pt x="18679" y="8817"/>
                  </a:cubicBezTo>
                  <a:cubicBezTo>
                    <a:pt x="18702" y="8817"/>
                    <a:pt x="18719" y="8819"/>
                    <a:pt x="18728" y="8823"/>
                  </a:cubicBezTo>
                  <a:cubicBezTo>
                    <a:pt x="18733" y="8825"/>
                    <a:pt x="18739" y="8827"/>
                    <a:pt x="18746" y="8827"/>
                  </a:cubicBezTo>
                  <a:cubicBezTo>
                    <a:pt x="18759" y="8827"/>
                    <a:pt x="18774" y="8823"/>
                    <a:pt x="18783" y="8816"/>
                  </a:cubicBezTo>
                  <a:cubicBezTo>
                    <a:pt x="18797" y="8808"/>
                    <a:pt x="18819" y="8804"/>
                    <a:pt x="18843" y="8804"/>
                  </a:cubicBezTo>
                  <a:cubicBezTo>
                    <a:pt x="18851" y="8804"/>
                    <a:pt x="18859" y="8805"/>
                    <a:pt x="18867" y="8806"/>
                  </a:cubicBezTo>
                  <a:cubicBezTo>
                    <a:pt x="18926" y="8814"/>
                    <a:pt x="19002" y="8817"/>
                    <a:pt x="19084" y="8817"/>
                  </a:cubicBezTo>
                  <a:cubicBezTo>
                    <a:pt x="19248" y="8817"/>
                    <a:pt x="19432" y="8802"/>
                    <a:pt x="19544" y="8774"/>
                  </a:cubicBezTo>
                  <a:cubicBezTo>
                    <a:pt x="19563" y="8769"/>
                    <a:pt x="19582" y="8767"/>
                    <a:pt x="19598" y="8767"/>
                  </a:cubicBezTo>
                  <a:cubicBezTo>
                    <a:pt x="19617" y="8767"/>
                    <a:pt x="19631" y="8770"/>
                    <a:pt x="19637" y="8778"/>
                  </a:cubicBezTo>
                  <a:cubicBezTo>
                    <a:pt x="19641" y="8783"/>
                    <a:pt x="19649" y="8785"/>
                    <a:pt x="19662" y="8785"/>
                  </a:cubicBezTo>
                  <a:cubicBezTo>
                    <a:pt x="19685" y="8785"/>
                    <a:pt x="19723" y="8778"/>
                    <a:pt x="19773" y="8764"/>
                  </a:cubicBezTo>
                  <a:cubicBezTo>
                    <a:pt x="19824" y="8750"/>
                    <a:pt x="19885" y="8741"/>
                    <a:pt x="19923" y="8741"/>
                  </a:cubicBezTo>
                  <a:cubicBezTo>
                    <a:pt x="19934" y="8741"/>
                    <a:pt x="19943" y="8742"/>
                    <a:pt x="19949" y="8743"/>
                  </a:cubicBezTo>
                  <a:cubicBezTo>
                    <a:pt x="19982" y="8750"/>
                    <a:pt x="20017" y="8754"/>
                    <a:pt x="20052" y="8754"/>
                  </a:cubicBezTo>
                  <a:cubicBezTo>
                    <a:pt x="20088" y="8754"/>
                    <a:pt x="20124" y="8750"/>
                    <a:pt x="20161" y="8743"/>
                  </a:cubicBezTo>
                  <a:cubicBezTo>
                    <a:pt x="20165" y="8743"/>
                    <a:pt x="20169" y="8742"/>
                    <a:pt x="20174" y="8742"/>
                  </a:cubicBezTo>
                  <a:cubicBezTo>
                    <a:pt x="20197" y="8742"/>
                    <a:pt x="20223" y="8748"/>
                    <a:pt x="20241" y="8757"/>
                  </a:cubicBezTo>
                  <a:cubicBezTo>
                    <a:pt x="20256" y="8767"/>
                    <a:pt x="20282" y="8774"/>
                    <a:pt x="20306" y="8774"/>
                  </a:cubicBezTo>
                  <a:cubicBezTo>
                    <a:pt x="20314" y="8774"/>
                    <a:pt x="20323" y="8773"/>
                    <a:pt x="20330" y="8771"/>
                  </a:cubicBezTo>
                  <a:cubicBezTo>
                    <a:pt x="20438" y="8754"/>
                    <a:pt x="20510" y="8745"/>
                    <a:pt x="20552" y="8745"/>
                  </a:cubicBezTo>
                  <a:cubicBezTo>
                    <a:pt x="20570" y="8745"/>
                    <a:pt x="20583" y="8747"/>
                    <a:pt x="20591" y="8750"/>
                  </a:cubicBezTo>
                  <a:cubicBezTo>
                    <a:pt x="20600" y="8753"/>
                    <a:pt x="20616" y="8755"/>
                    <a:pt x="20635" y="8755"/>
                  </a:cubicBezTo>
                  <a:cubicBezTo>
                    <a:pt x="20699" y="8755"/>
                    <a:pt x="20798" y="8739"/>
                    <a:pt x="20796" y="8726"/>
                  </a:cubicBezTo>
                  <a:cubicBezTo>
                    <a:pt x="20793" y="8719"/>
                    <a:pt x="20681" y="8716"/>
                    <a:pt x="20549" y="8716"/>
                  </a:cubicBezTo>
                  <a:cubicBezTo>
                    <a:pt x="20414" y="8716"/>
                    <a:pt x="20306" y="8708"/>
                    <a:pt x="20303" y="8698"/>
                  </a:cubicBezTo>
                  <a:cubicBezTo>
                    <a:pt x="20298" y="8681"/>
                    <a:pt x="20412" y="8651"/>
                    <a:pt x="20469" y="8651"/>
                  </a:cubicBezTo>
                  <a:cubicBezTo>
                    <a:pt x="20482" y="8651"/>
                    <a:pt x="20492" y="8653"/>
                    <a:pt x="20497" y="8657"/>
                  </a:cubicBezTo>
                  <a:cubicBezTo>
                    <a:pt x="20503" y="8660"/>
                    <a:pt x="20512" y="8662"/>
                    <a:pt x="20522" y="8662"/>
                  </a:cubicBezTo>
                  <a:cubicBezTo>
                    <a:pt x="20547" y="8662"/>
                    <a:pt x="20578" y="8651"/>
                    <a:pt x="20574" y="8636"/>
                  </a:cubicBezTo>
                  <a:cubicBezTo>
                    <a:pt x="20568" y="8619"/>
                    <a:pt x="20460" y="8605"/>
                    <a:pt x="20363" y="8605"/>
                  </a:cubicBezTo>
                  <a:cubicBezTo>
                    <a:pt x="20338" y="8605"/>
                    <a:pt x="20314" y="8605"/>
                    <a:pt x="20293" y="8607"/>
                  </a:cubicBezTo>
                  <a:cubicBezTo>
                    <a:pt x="20278" y="8609"/>
                    <a:pt x="20265" y="8610"/>
                    <a:pt x="20253" y="8610"/>
                  </a:cubicBezTo>
                  <a:cubicBezTo>
                    <a:pt x="20221" y="8610"/>
                    <a:pt x="20202" y="8603"/>
                    <a:pt x="20202" y="8591"/>
                  </a:cubicBezTo>
                  <a:cubicBezTo>
                    <a:pt x="20204" y="8568"/>
                    <a:pt x="20258" y="8554"/>
                    <a:pt x="20312" y="8554"/>
                  </a:cubicBezTo>
                  <a:cubicBezTo>
                    <a:pt x="20340" y="8554"/>
                    <a:pt x="20368" y="8558"/>
                    <a:pt x="20390" y="8566"/>
                  </a:cubicBezTo>
                  <a:cubicBezTo>
                    <a:pt x="20406" y="8572"/>
                    <a:pt x="20419" y="8576"/>
                    <a:pt x="20426" y="8576"/>
                  </a:cubicBezTo>
                  <a:cubicBezTo>
                    <a:pt x="20431" y="8576"/>
                    <a:pt x="20433" y="8574"/>
                    <a:pt x="20431" y="8570"/>
                  </a:cubicBezTo>
                  <a:cubicBezTo>
                    <a:pt x="20428" y="8559"/>
                    <a:pt x="20445" y="8545"/>
                    <a:pt x="20470" y="8538"/>
                  </a:cubicBezTo>
                  <a:cubicBezTo>
                    <a:pt x="20477" y="8536"/>
                    <a:pt x="20484" y="8535"/>
                    <a:pt x="20490" y="8535"/>
                  </a:cubicBezTo>
                  <a:cubicBezTo>
                    <a:pt x="20500" y="8535"/>
                    <a:pt x="20507" y="8539"/>
                    <a:pt x="20504" y="8545"/>
                  </a:cubicBezTo>
                  <a:cubicBezTo>
                    <a:pt x="20501" y="8556"/>
                    <a:pt x="20522" y="8566"/>
                    <a:pt x="20543" y="8566"/>
                  </a:cubicBezTo>
                  <a:cubicBezTo>
                    <a:pt x="20567" y="8566"/>
                    <a:pt x="20633" y="8573"/>
                    <a:pt x="20689" y="8583"/>
                  </a:cubicBezTo>
                  <a:cubicBezTo>
                    <a:pt x="20726" y="8590"/>
                    <a:pt x="20762" y="8593"/>
                    <a:pt x="20787" y="8593"/>
                  </a:cubicBezTo>
                  <a:cubicBezTo>
                    <a:pt x="20800" y="8593"/>
                    <a:pt x="20810" y="8592"/>
                    <a:pt x="20813" y="8591"/>
                  </a:cubicBezTo>
                  <a:cubicBezTo>
                    <a:pt x="20821" y="8585"/>
                    <a:pt x="20838" y="8582"/>
                    <a:pt x="20854" y="8582"/>
                  </a:cubicBezTo>
                  <a:cubicBezTo>
                    <a:pt x="20860" y="8582"/>
                    <a:pt x="20866" y="8582"/>
                    <a:pt x="20872" y="8583"/>
                  </a:cubicBezTo>
                  <a:cubicBezTo>
                    <a:pt x="20901" y="8586"/>
                    <a:pt x="20936" y="8588"/>
                    <a:pt x="20974" y="8588"/>
                  </a:cubicBezTo>
                  <a:cubicBezTo>
                    <a:pt x="21076" y="8588"/>
                    <a:pt x="21198" y="8578"/>
                    <a:pt x="21271" y="8563"/>
                  </a:cubicBezTo>
                  <a:cubicBezTo>
                    <a:pt x="21279" y="8561"/>
                    <a:pt x="21286" y="8560"/>
                    <a:pt x="21292" y="8560"/>
                  </a:cubicBezTo>
                  <a:cubicBezTo>
                    <a:pt x="21307" y="8560"/>
                    <a:pt x="21315" y="8566"/>
                    <a:pt x="21313" y="8573"/>
                  </a:cubicBezTo>
                  <a:cubicBezTo>
                    <a:pt x="21311" y="8580"/>
                    <a:pt x="21316" y="8584"/>
                    <a:pt x="21325" y="8584"/>
                  </a:cubicBezTo>
                  <a:cubicBezTo>
                    <a:pt x="21333" y="8584"/>
                    <a:pt x="21345" y="8581"/>
                    <a:pt x="21358" y="8577"/>
                  </a:cubicBezTo>
                  <a:cubicBezTo>
                    <a:pt x="21372" y="8571"/>
                    <a:pt x="21382" y="8568"/>
                    <a:pt x="21390" y="8568"/>
                  </a:cubicBezTo>
                  <a:cubicBezTo>
                    <a:pt x="21402" y="8568"/>
                    <a:pt x="21408" y="8574"/>
                    <a:pt x="21410" y="8587"/>
                  </a:cubicBezTo>
                  <a:cubicBezTo>
                    <a:pt x="21411" y="8597"/>
                    <a:pt x="21413" y="8602"/>
                    <a:pt x="21417" y="8602"/>
                  </a:cubicBezTo>
                  <a:cubicBezTo>
                    <a:pt x="21420" y="8602"/>
                    <a:pt x="21425" y="8597"/>
                    <a:pt x="21434" y="8587"/>
                  </a:cubicBezTo>
                  <a:cubicBezTo>
                    <a:pt x="21445" y="8573"/>
                    <a:pt x="21459" y="8567"/>
                    <a:pt x="21479" y="8567"/>
                  </a:cubicBezTo>
                  <a:cubicBezTo>
                    <a:pt x="21490" y="8567"/>
                    <a:pt x="21504" y="8569"/>
                    <a:pt x="21521" y="8573"/>
                  </a:cubicBezTo>
                  <a:cubicBezTo>
                    <a:pt x="21540" y="8577"/>
                    <a:pt x="21562" y="8578"/>
                    <a:pt x="21582" y="8578"/>
                  </a:cubicBezTo>
                  <a:cubicBezTo>
                    <a:pt x="21602" y="8578"/>
                    <a:pt x="21620" y="8577"/>
                    <a:pt x="21632" y="8573"/>
                  </a:cubicBezTo>
                  <a:cubicBezTo>
                    <a:pt x="21638" y="8572"/>
                    <a:pt x="21647" y="8572"/>
                    <a:pt x="21656" y="8572"/>
                  </a:cubicBezTo>
                  <a:cubicBezTo>
                    <a:pt x="21680" y="8572"/>
                    <a:pt x="21712" y="8575"/>
                    <a:pt x="21733" y="8580"/>
                  </a:cubicBezTo>
                  <a:cubicBezTo>
                    <a:pt x="21750" y="8585"/>
                    <a:pt x="21763" y="8587"/>
                    <a:pt x="21773" y="8587"/>
                  </a:cubicBezTo>
                  <a:cubicBezTo>
                    <a:pt x="21785" y="8587"/>
                    <a:pt x="21792" y="8583"/>
                    <a:pt x="21792" y="8573"/>
                  </a:cubicBezTo>
                  <a:cubicBezTo>
                    <a:pt x="21794" y="8547"/>
                    <a:pt x="21985" y="8513"/>
                    <a:pt x="22081" y="8513"/>
                  </a:cubicBezTo>
                  <a:cubicBezTo>
                    <a:pt x="22111" y="8513"/>
                    <a:pt x="22132" y="8516"/>
                    <a:pt x="22135" y="8524"/>
                  </a:cubicBezTo>
                  <a:cubicBezTo>
                    <a:pt x="22140" y="8539"/>
                    <a:pt x="22143" y="8547"/>
                    <a:pt x="22151" y="8547"/>
                  </a:cubicBezTo>
                  <a:cubicBezTo>
                    <a:pt x="22161" y="8547"/>
                    <a:pt x="22178" y="8536"/>
                    <a:pt x="22215" y="8514"/>
                  </a:cubicBezTo>
                  <a:cubicBezTo>
                    <a:pt x="22235" y="8498"/>
                    <a:pt x="22254" y="8491"/>
                    <a:pt x="22268" y="8491"/>
                  </a:cubicBezTo>
                  <a:cubicBezTo>
                    <a:pt x="22275" y="8491"/>
                    <a:pt x="22280" y="8493"/>
                    <a:pt x="22284" y="8497"/>
                  </a:cubicBezTo>
                  <a:cubicBezTo>
                    <a:pt x="22289" y="8500"/>
                    <a:pt x="22295" y="8501"/>
                    <a:pt x="22301" y="8501"/>
                  </a:cubicBezTo>
                  <a:cubicBezTo>
                    <a:pt x="22309" y="8501"/>
                    <a:pt x="22317" y="8499"/>
                    <a:pt x="22322" y="8493"/>
                  </a:cubicBezTo>
                  <a:cubicBezTo>
                    <a:pt x="22327" y="8488"/>
                    <a:pt x="22331" y="8486"/>
                    <a:pt x="22334" y="8486"/>
                  </a:cubicBezTo>
                  <a:cubicBezTo>
                    <a:pt x="22337" y="8486"/>
                    <a:pt x="22338" y="8489"/>
                    <a:pt x="22336" y="8497"/>
                  </a:cubicBezTo>
                  <a:cubicBezTo>
                    <a:pt x="22333" y="8511"/>
                    <a:pt x="22346" y="8524"/>
                    <a:pt x="22370" y="8524"/>
                  </a:cubicBezTo>
                  <a:cubicBezTo>
                    <a:pt x="22405" y="8528"/>
                    <a:pt x="22409" y="8532"/>
                    <a:pt x="22388" y="8553"/>
                  </a:cubicBezTo>
                  <a:cubicBezTo>
                    <a:pt x="22364" y="8573"/>
                    <a:pt x="22375" y="8580"/>
                    <a:pt x="22430" y="8583"/>
                  </a:cubicBezTo>
                  <a:cubicBezTo>
                    <a:pt x="22449" y="8585"/>
                    <a:pt x="22469" y="8586"/>
                    <a:pt x="22486" y="8586"/>
                  </a:cubicBezTo>
                  <a:cubicBezTo>
                    <a:pt x="22503" y="8586"/>
                    <a:pt x="22517" y="8585"/>
                    <a:pt x="22524" y="8583"/>
                  </a:cubicBezTo>
                  <a:cubicBezTo>
                    <a:pt x="22529" y="8582"/>
                    <a:pt x="22536" y="8581"/>
                    <a:pt x="22546" y="8581"/>
                  </a:cubicBezTo>
                  <a:cubicBezTo>
                    <a:pt x="22603" y="8581"/>
                    <a:pt x="22728" y="8604"/>
                    <a:pt x="22770" y="8622"/>
                  </a:cubicBezTo>
                  <a:cubicBezTo>
                    <a:pt x="22783" y="8628"/>
                    <a:pt x="22793" y="8631"/>
                    <a:pt x="22800" y="8631"/>
                  </a:cubicBezTo>
                  <a:cubicBezTo>
                    <a:pt x="22810" y="8631"/>
                    <a:pt x="22815" y="8625"/>
                    <a:pt x="22818" y="8612"/>
                  </a:cubicBezTo>
                  <a:cubicBezTo>
                    <a:pt x="22823" y="8596"/>
                    <a:pt x="22828" y="8589"/>
                    <a:pt x="22838" y="8589"/>
                  </a:cubicBezTo>
                  <a:cubicBezTo>
                    <a:pt x="22845" y="8589"/>
                    <a:pt x="22853" y="8592"/>
                    <a:pt x="22863" y="8597"/>
                  </a:cubicBezTo>
                  <a:cubicBezTo>
                    <a:pt x="22873" y="8602"/>
                    <a:pt x="22882" y="8604"/>
                    <a:pt x="22890" y="8604"/>
                  </a:cubicBezTo>
                  <a:cubicBezTo>
                    <a:pt x="22901" y="8604"/>
                    <a:pt x="22911" y="8599"/>
                    <a:pt x="22919" y="8587"/>
                  </a:cubicBezTo>
                  <a:cubicBezTo>
                    <a:pt x="22934" y="8567"/>
                    <a:pt x="23049" y="8548"/>
                    <a:pt x="23122" y="8548"/>
                  </a:cubicBezTo>
                  <a:cubicBezTo>
                    <a:pt x="23153" y="8548"/>
                    <a:pt x="23176" y="8551"/>
                    <a:pt x="23182" y="8559"/>
                  </a:cubicBezTo>
                  <a:cubicBezTo>
                    <a:pt x="23185" y="8561"/>
                    <a:pt x="23190" y="8563"/>
                    <a:pt x="23198" y="8563"/>
                  </a:cubicBezTo>
                  <a:cubicBezTo>
                    <a:pt x="23213" y="8563"/>
                    <a:pt x="23236" y="8558"/>
                    <a:pt x="23259" y="8549"/>
                  </a:cubicBezTo>
                  <a:cubicBezTo>
                    <a:pt x="23282" y="8540"/>
                    <a:pt x="23310" y="8535"/>
                    <a:pt x="23331" y="8535"/>
                  </a:cubicBezTo>
                  <a:cubicBezTo>
                    <a:pt x="23342" y="8535"/>
                    <a:pt x="23351" y="8536"/>
                    <a:pt x="23356" y="8538"/>
                  </a:cubicBezTo>
                  <a:cubicBezTo>
                    <a:pt x="23367" y="8542"/>
                    <a:pt x="23380" y="8543"/>
                    <a:pt x="23395" y="8543"/>
                  </a:cubicBezTo>
                  <a:cubicBezTo>
                    <a:pt x="23409" y="8543"/>
                    <a:pt x="23424" y="8542"/>
                    <a:pt x="23436" y="8538"/>
                  </a:cubicBezTo>
                  <a:cubicBezTo>
                    <a:pt x="23450" y="8534"/>
                    <a:pt x="23478" y="8533"/>
                    <a:pt x="23509" y="8533"/>
                  </a:cubicBezTo>
                  <a:cubicBezTo>
                    <a:pt x="23531" y="8533"/>
                    <a:pt x="23555" y="8534"/>
                    <a:pt x="23578" y="8535"/>
                  </a:cubicBezTo>
                  <a:lnTo>
                    <a:pt x="23679" y="8542"/>
                  </a:lnTo>
                  <a:lnTo>
                    <a:pt x="23599" y="8563"/>
                  </a:lnTo>
                  <a:cubicBezTo>
                    <a:pt x="23544" y="8580"/>
                    <a:pt x="23533" y="8587"/>
                    <a:pt x="23557" y="8594"/>
                  </a:cubicBezTo>
                  <a:cubicBezTo>
                    <a:pt x="23564" y="8596"/>
                    <a:pt x="23573" y="8598"/>
                    <a:pt x="23581" y="8598"/>
                  </a:cubicBezTo>
                  <a:cubicBezTo>
                    <a:pt x="23598" y="8598"/>
                    <a:pt x="23614" y="8594"/>
                    <a:pt x="23624" y="8587"/>
                  </a:cubicBezTo>
                  <a:cubicBezTo>
                    <a:pt x="23631" y="8582"/>
                    <a:pt x="23636" y="8580"/>
                    <a:pt x="23640" y="8580"/>
                  </a:cubicBezTo>
                  <a:cubicBezTo>
                    <a:pt x="23648" y="8580"/>
                    <a:pt x="23650" y="8588"/>
                    <a:pt x="23648" y="8604"/>
                  </a:cubicBezTo>
                  <a:cubicBezTo>
                    <a:pt x="23645" y="8622"/>
                    <a:pt x="23652" y="8633"/>
                    <a:pt x="23670" y="8633"/>
                  </a:cubicBezTo>
                  <a:cubicBezTo>
                    <a:pt x="23673" y="8633"/>
                    <a:pt x="23676" y="8633"/>
                    <a:pt x="23679" y="8632"/>
                  </a:cubicBezTo>
                  <a:cubicBezTo>
                    <a:pt x="23689" y="8628"/>
                    <a:pt x="23711" y="8626"/>
                    <a:pt x="23734" y="8626"/>
                  </a:cubicBezTo>
                  <a:cubicBezTo>
                    <a:pt x="23750" y="8626"/>
                    <a:pt x="23767" y="8627"/>
                    <a:pt x="23783" y="8628"/>
                  </a:cubicBezTo>
                  <a:cubicBezTo>
                    <a:pt x="23793" y="8630"/>
                    <a:pt x="23806" y="8630"/>
                    <a:pt x="23819" y="8630"/>
                  </a:cubicBezTo>
                  <a:cubicBezTo>
                    <a:pt x="23850" y="8630"/>
                    <a:pt x="23886" y="8627"/>
                    <a:pt x="23908" y="8625"/>
                  </a:cubicBezTo>
                  <a:cubicBezTo>
                    <a:pt x="23913" y="8624"/>
                    <a:pt x="23919" y="8624"/>
                    <a:pt x="23925" y="8624"/>
                  </a:cubicBezTo>
                  <a:cubicBezTo>
                    <a:pt x="23953" y="8624"/>
                    <a:pt x="23986" y="8630"/>
                    <a:pt x="24008" y="8639"/>
                  </a:cubicBezTo>
                  <a:cubicBezTo>
                    <a:pt x="24042" y="8652"/>
                    <a:pt x="24106" y="8659"/>
                    <a:pt x="24155" y="8659"/>
                  </a:cubicBezTo>
                  <a:cubicBezTo>
                    <a:pt x="24186" y="8659"/>
                    <a:pt x="24211" y="8656"/>
                    <a:pt x="24216" y="8649"/>
                  </a:cubicBezTo>
                  <a:cubicBezTo>
                    <a:pt x="24219" y="8642"/>
                    <a:pt x="24235" y="8638"/>
                    <a:pt x="24252" y="8638"/>
                  </a:cubicBezTo>
                  <a:cubicBezTo>
                    <a:pt x="24258" y="8638"/>
                    <a:pt x="24264" y="8638"/>
                    <a:pt x="24269" y="8639"/>
                  </a:cubicBezTo>
                  <a:cubicBezTo>
                    <a:pt x="24276" y="8640"/>
                    <a:pt x="24285" y="8640"/>
                    <a:pt x="24294" y="8640"/>
                  </a:cubicBezTo>
                  <a:cubicBezTo>
                    <a:pt x="24320" y="8640"/>
                    <a:pt x="24350" y="8637"/>
                    <a:pt x="24373" y="8632"/>
                  </a:cubicBezTo>
                  <a:cubicBezTo>
                    <a:pt x="24388" y="8630"/>
                    <a:pt x="24409" y="8629"/>
                    <a:pt x="24430" y="8629"/>
                  </a:cubicBezTo>
                  <a:cubicBezTo>
                    <a:pt x="24450" y="8629"/>
                    <a:pt x="24470" y="8630"/>
                    <a:pt x="24484" y="8632"/>
                  </a:cubicBezTo>
                  <a:cubicBezTo>
                    <a:pt x="24501" y="8636"/>
                    <a:pt x="24520" y="8637"/>
                    <a:pt x="24539" y="8637"/>
                  </a:cubicBezTo>
                  <a:cubicBezTo>
                    <a:pt x="24557" y="8637"/>
                    <a:pt x="24574" y="8636"/>
                    <a:pt x="24588" y="8632"/>
                  </a:cubicBezTo>
                  <a:cubicBezTo>
                    <a:pt x="24597" y="8630"/>
                    <a:pt x="24606" y="8628"/>
                    <a:pt x="24613" y="8628"/>
                  </a:cubicBezTo>
                  <a:cubicBezTo>
                    <a:pt x="24627" y="8628"/>
                    <a:pt x="24637" y="8632"/>
                    <a:pt x="24639" y="8639"/>
                  </a:cubicBezTo>
                  <a:cubicBezTo>
                    <a:pt x="24642" y="8647"/>
                    <a:pt x="24651" y="8650"/>
                    <a:pt x="24666" y="8650"/>
                  </a:cubicBezTo>
                  <a:cubicBezTo>
                    <a:pt x="24679" y="8650"/>
                    <a:pt x="24695" y="8648"/>
                    <a:pt x="24713" y="8642"/>
                  </a:cubicBezTo>
                  <a:cubicBezTo>
                    <a:pt x="24740" y="8636"/>
                    <a:pt x="24766" y="8633"/>
                    <a:pt x="24790" y="8633"/>
                  </a:cubicBezTo>
                  <a:cubicBezTo>
                    <a:pt x="24843" y="8633"/>
                    <a:pt x="24884" y="8648"/>
                    <a:pt x="24893" y="8674"/>
                  </a:cubicBezTo>
                  <a:cubicBezTo>
                    <a:pt x="24896" y="8684"/>
                    <a:pt x="24911" y="8693"/>
                    <a:pt x="24929" y="8693"/>
                  </a:cubicBezTo>
                  <a:cubicBezTo>
                    <a:pt x="24934" y="8693"/>
                    <a:pt x="24940" y="8692"/>
                    <a:pt x="24945" y="8691"/>
                  </a:cubicBezTo>
                  <a:cubicBezTo>
                    <a:pt x="24954" y="8688"/>
                    <a:pt x="24964" y="8687"/>
                    <a:pt x="24973" y="8687"/>
                  </a:cubicBezTo>
                  <a:cubicBezTo>
                    <a:pt x="24988" y="8687"/>
                    <a:pt x="25002" y="8690"/>
                    <a:pt x="25011" y="8695"/>
                  </a:cubicBezTo>
                  <a:cubicBezTo>
                    <a:pt x="25015" y="8699"/>
                    <a:pt x="25022" y="8701"/>
                    <a:pt x="25030" y="8701"/>
                  </a:cubicBezTo>
                  <a:cubicBezTo>
                    <a:pt x="25042" y="8701"/>
                    <a:pt x="25058" y="8696"/>
                    <a:pt x="25073" y="8687"/>
                  </a:cubicBezTo>
                  <a:cubicBezTo>
                    <a:pt x="25089" y="8679"/>
                    <a:pt x="25106" y="8674"/>
                    <a:pt x="25118" y="8674"/>
                  </a:cubicBezTo>
                  <a:cubicBezTo>
                    <a:pt x="25124" y="8674"/>
                    <a:pt x="25129" y="8675"/>
                    <a:pt x="25132" y="8677"/>
                  </a:cubicBezTo>
                  <a:cubicBezTo>
                    <a:pt x="25188" y="8717"/>
                    <a:pt x="25756" y="8800"/>
                    <a:pt x="25948" y="8800"/>
                  </a:cubicBezTo>
                  <a:cubicBezTo>
                    <a:pt x="25958" y="8800"/>
                    <a:pt x="25968" y="8800"/>
                    <a:pt x="25976" y="8799"/>
                  </a:cubicBezTo>
                  <a:cubicBezTo>
                    <a:pt x="25978" y="8799"/>
                    <a:pt x="25980" y="8799"/>
                    <a:pt x="25982" y="8799"/>
                  </a:cubicBezTo>
                  <a:cubicBezTo>
                    <a:pt x="26052" y="8799"/>
                    <a:pt x="26106" y="8863"/>
                    <a:pt x="26069" y="8906"/>
                  </a:cubicBezTo>
                  <a:cubicBezTo>
                    <a:pt x="26038" y="8940"/>
                    <a:pt x="26038" y="8952"/>
                    <a:pt x="26081" y="8952"/>
                  </a:cubicBezTo>
                  <a:cubicBezTo>
                    <a:pt x="26096" y="8952"/>
                    <a:pt x="26116" y="8951"/>
                    <a:pt x="26142" y="8948"/>
                  </a:cubicBezTo>
                  <a:cubicBezTo>
                    <a:pt x="26154" y="8946"/>
                    <a:pt x="26166" y="8946"/>
                    <a:pt x="26179" y="8946"/>
                  </a:cubicBezTo>
                  <a:cubicBezTo>
                    <a:pt x="26222" y="8946"/>
                    <a:pt x="26266" y="8955"/>
                    <a:pt x="26288" y="8966"/>
                  </a:cubicBezTo>
                  <a:cubicBezTo>
                    <a:pt x="26310" y="8979"/>
                    <a:pt x="26339" y="8988"/>
                    <a:pt x="26360" y="8988"/>
                  </a:cubicBezTo>
                  <a:cubicBezTo>
                    <a:pt x="26365" y="8988"/>
                    <a:pt x="26370" y="8988"/>
                    <a:pt x="26375" y="8986"/>
                  </a:cubicBezTo>
                  <a:cubicBezTo>
                    <a:pt x="26386" y="8983"/>
                    <a:pt x="26395" y="8982"/>
                    <a:pt x="26403" y="8982"/>
                  </a:cubicBezTo>
                  <a:cubicBezTo>
                    <a:pt x="26434" y="8982"/>
                    <a:pt x="26444" y="9002"/>
                    <a:pt x="26434" y="9035"/>
                  </a:cubicBezTo>
                  <a:cubicBezTo>
                    <a:pt x="26430" y="9048"/>
                    <a:pt x="26427" y="9055"/>
                    <a:pt x="26423" y="9055"/>
                  </a:cubicBezTo>
                  <a:cubicBezTo>
                    <a:pt x="26419" y="9055"/>
                    <a:pt x="26414" y="9047"/>
                    <a:pt x="26409" y="9031"/>
                  </a:cubicBezTo>
                  <a:cubicBezTo>
                    <a:pt x="26403" y="9017"/>
                    <a:pt x="26398" y="9010"/>
                    <a:pt x="26395" y="9010"/>
                  </a:cubicBezTo>
                  <a:cubicBezTo>
                    <a:pt x="26393" y="9010"/>
                    <a:pt x="26392" y="9013"/>
                    <a:pt x="26392" y="9020"/>
                  </a:cubicBezTo>
                  <a:cubicBezTo>
                    <a:pt x="26386" y="9051"/>
                    <a:pt x="26426" y="9079"/>
                    <a:pt x="26461" y="9079"/>
                  </a:cubicBezTo>
                  <a:cubicBezTo>
                    <a:pt x="26470" y="9079"/>
                    <a:pt x="26478" y="9077"/>
                    <a:pt x="26485" y="9073"/>
                  </a:cubicBezTo>
                  <a:cubicBezTo>
                    <a:pt x="26492" y="9068"/>
                    <a:pt x="26500" y="9065"/>
                    <a:pt x="26510" y="9065"/>
                  </a:cubicBezTo>
                  <a:cubicBezTo>
                    <a:pt x="26527" y="9065"/>
                    <a:pt x="26547" y="9073"/>
                    <a:pt x="26562" y="9086"/>
                  </a:cubicBezTo>
                  <a:cubicBezTo>
                    <a:pt x="26580" y="9099"/>
                    <a:pt x="26601" y="9107"/>
                    <a:pt x="26614" y="9107"/>
                  </a:cubicBezTo>
                  <a:cubicBezTo>
                    <a:pt x="26619" y="9107"/>
                    <a:pt x="26623" y="9106"/>
                    <a:pt x="26624" y="9104"/>
                  </a:cubicBezTo>
                  <a:cubicBezTo>
                    <a:pt x="26628" y="9101"/>
                    <a:pt x="26633" y="9100"/>
                    <a:pt x="26639" y="9100"/>
                  </a:cubicBezTo>
                  <a:cubicBezTo>
                    <a:pt x="26651" y="9100"/>
                    <a:pt x="26666" y="9104"/>
                    <a:pt x="26679" y="9111"/>
                  </a:cubicBezTo>
                  <a:cubicBezTo>
                    <a:pt x="26699" y="9123"/>
                    <a:pt x="26716" y="9128"/>
                    <a:pt x="26727" y="9128"/>
                  </a:cubicBezTo>
                  <a:cubicBezTo>
                    <a:pt x="26743" y="9128"/>
                    <a:pt x="26748" y="9117"/>
                    <a:pt x="26732" y="9097"/>
                  </a:cubicBezTo>
                  <a:cubicBezTo>
                    <a:pt x="26714" y="9080"/>
                    <a:pt x="26721" y="9070"/>
                    <a:pt x="26767" y="9059"/>
                  </a:cubicBezTo>
                  <a:cubicBezTo>
                    <a:pt x="26798" y="9049"/>
                    <a:pt x="26825" y="9031"/>
                    <a:pt x="26829" y="9017"/>
                  </a:cubicBezTo>
                  <a:cubicBezTo>
                    <a:pt x="26836" y="8998"/>
                    <a:pt x="26852" y="8988"/>
                    <a:pt x="26872" y="8988"/>
                  </a:cubicBezTo>
                  <a:cubicBezTo>
                    <a:pt x="26894" y="8988"/>
                    <a:pt x="26921" y="9000"/>
                    <a:pt x="26943" y="9024"/>
                  </a:cubicBezTo>
                  <a:cubicBezTo>
                    <a:pt x="26964" y="9044"/>
                    <a:pt x="26975" y="9054"/>
                    <a:pt x="26983" y="9054"/>
                  </a:cubicBezTo>
                  <a:cubicBezTo>
                    <a:pt x="26991" y="9054"/>
                    <a:pt x="26996" y="9046"/>
                    <a:pt x="27002" y="9031"/>
                  </a:cubicBezTo>
                  <a:cubicBezTo>
                    <a:pt x="27019" y="8996"/>
                    <a:pt x="27085" y="8960"/>
                    <a:pt x="27125" y="8960"/>
                  </a:cubicBezTo>
                  <a:cubicBezTo>
                    <a:pt x="27136" y="8960"/>
                    <a:pt x="27146" y="8963"/>
                    <a:pt x="27152" y="8969"/>
                  </a:cubicBezTo>
                  <a:cubicBezTo>
                    <a:pt x="27156" y="8973"/>
                    <a:pt x="27159" y="8974"/>
                    <a:pt x="27160" y="8974"/>
                  </a:cubicBezTo>
                  <a:cubicBezTo>
                    <a:pt x="27163" y="8974"/>
                    <a:pt x="27163" y="8969"/>
                    <a:pt x="27158" y="8958"/>
                  </a:cubicBezTo>
                  <a:cubicBezTo>
                    <a:pt x="27124" y="8868"/>
                    <a:pt x="27127" y="8854"/>
                    <a:pt x="27196" y="8847"/>
                  </a:cubicBezTo>
                  <a:cubicBezTo>
                    <a:pt x="27256" y="8844"/>
                    <a:pt x="27262" y="8841"/>
                    <a:pt x="27238" y="8802"/>
                  </a:cubicBezTo>
                  <a:cubicBezTo>
                    <a:pt x="27225" y="8782"/>
                    <a:pt x="27200" y="8757"/>
                    <a:pt x="27186" y="8747"/>
                  </a:cubicBezTo>
                  <a:cubicBezTo>
                    <a:pt x="27155" y="8726"/>
                    <a:pt x="27169" y="8698"/>
                    <a:pt x="27225" y="8684"/>
                  </a:cubicBezTo>
                  <a:cubicBezTo>
                    <a:pt x="27230" y="8683"/>
                    <a:pt x="27235" y="8682"/>
                    <a:pt x="27239" y="8682"/>
                  </a:cubicBezTo>
                  <a:cubicBezTo>
                    <a:pt x="27256" y="8682"/>
                    <a:pt x="27262" y="8692"/>
                    <a:pt x="27262" y="8712"/>
                  </a:cubicBezTo>
                  <a:cubicBezTo>
                    <a:pt x="27261" y="8728"/>
                    <a:pt x="27261" y="8736"/>
                    <a:pt x="27263" y="8736"/>
                  </a:cubicBezTo>
                  <a:cubicBezTo>
                    <a:pt x="27264" y="8736"/>
                    <a:pt x="27268" y="8729"/>
                    <a:pt x="27273" y="8716"/>
                  </a:cubicBezTo>
                  <a:cubicBezTo>
                    <a:pt x="27280" y="8695"/>
                    <a:pt x="27291" y="8688"/>
                    <a:pt x="27317" y="8688"/>
                  </a:cubicBezTo>
                  <a:cubicBezTo>
                    <a:pt x="27327" y="8688"/>
                    <a:pt x="27339" y="8689"/>
                    <a:pt x="27353" y="8691"/>
                  </a:cubicBezTo>
                  <a:cubicBezTo>
                    <a:pt x="27387" y="8695"/>
                    <a:pt x="27422" y="8708"/>
                    <a:pt x="27425" y="8722"/>
                  </a:cubicBezTo>
                  <a:cubicBezTo>
                    <a:pt x="27426" y="8727"/>
                    <a:pt x="27428" y="8729"/>
                    <a:pt x="27430" y="8729"/>
                  </a:cubicBezTo>
                  <a:cubicBezTo>
                    <a:pt x="27436" y="8729"/>
                    <a:pt x="27444" y="8718"/>
                    <a:pt x="27454" y="8702"/>
                  </a:cubicBezTo>
                  <a:cubicBezTo>
                    <a:pt x="27464" y="8675"/>
                    <a:pt x="27469" y="8664"/>
                    <a:pt x="27483" y="8664"/>
                  </a:cubicBezTo>
                  <a:cubicBezTo>
                    <a:pt x="27492" y="8664"/>
                    <a:pt x="27505" y="8669"/>
                    <a:pt x="27526" y="8677"/>
                  </a:cubicBezTo>
                  <a:cubicBezTo>
                    <a:pt x="27550" y="8689"/>
                    <a:pt x="27578" y="8699"/>
                    <a:pt x="27591" y="8699"/>
                  </a:cubicBezTo>
                  <a:cubicBezTo>
                    <a:pt x="27593" y="8699"/>
                    <a:pt x="27594" y="8699"/>
                    <a:pt x="27595" y="8698"/>
                  </a:cubicBezTo>
                  <a:cubicBezTo>
                    <a:pt x="27598" y="8698"/>
                    <a:pt x="27601" y="8698"/>
                    <a:pt x="27606" y="8698"/>
                  </a:cubicBezTo>
                  <a:cubicBezTo>
                    <a:pt x="27641" y="8698"/>
                    <a:pt x="27745" y="8708"/>
                    <a:pt x="27887" y="8729"/>
                  </a:cubicBezTo>
                  <a:cubicBezTo>
                    <a:pt x="27936" y="8737"/>
                    <a:pt x="27991" y="8747"/>
                    <a:pt x="28012" y="8757"/>
                  </a:cubicBezTo>
                  <a:cubicBezTo>
                    <a:pt x="28024" y="8763"/>
                    <a:pt x="28043" y="8765"/>
                    <a:pt x="28064" y="8765"/>
                  </a:cubicBezTo>
                  <a:cubicBezTo>
                    <a:pt x="28097" y="8765"/>
                    <a:pt x="28135" y="8759"/>
                    <a:pt x="28165" y="8747"/>
                  </a:cubicBezTo>
                  <a:cubicBezTo>
                    <a:pt x="28166" y="8746"/>
                    <a:pt x="28167" y="8746"/>
                    <a:pt x="28167" y="8746"/>
                  </a:cubicBezTo>
                  <a:cubicBezTo>
                    <a:pt x="28173" y="8746"/>
                    <a:pt x="28178" y="8755"/>
                    <a:pt x="28175" y="8771"/>
                  </a:cubicBezTo>
                  <a:cubicBezTo>
                    <a:pt x="28175" y="8788"/>
                    <a:pt x="28189" y="8802"/>
                    <a:pt x="28210" y="8802"/>
                  </a:cubicBezTo>
                  <a:cubicBezTo>
                    <a:pt x="28213" y="8803"/>
                    <a:pt x="28216" y="8803"/>
                    <a:pt x="28218" y="8803"/>
                  </a:cubicBezTo>
                  <a:cubicBezTo>
                    <a:pt x="28237" y="8803"/>
                    <a:pt x="28247" y="8793"/>
                    <a:pt x="28241" y="8778"/>
                  </a:cubicBezTo>
                  <a:cubicBezTo>
                    <a:pt x="28237" y="8761"/>
                    <a:pt x="28251" y="8750"/>
                    <a:pt x="28279" y="8747"/>
                  </a:cubicBezTo>
                  <a:cubicBezTo>
                    <a:pt x="28307" y="8747"/>
                    <a:pt x="28331" y="8737"/>
                    <a:pt x="28335" y="8722"/>
                  </a:cubicBezTo>
                  <a:cubicBezTo>
                    <a:pt x="28338" y="8713"/>
                    <a:pt x="28351" y="8704"/>
                    <a:pt x="28368" y="8704"/>
                  </a:cubicBezTo>
                  <a:cubicBezTo>
                    <a:pt x="28371" y="8704"/>
                    <a:pt x="28374" y="8704"/>
                    <a:pt x="28376" y="8705"/>
                  </a:cubicBezTo>
                  <a:cubicBezTo>
                    <a:pt x="28397" y="8705"/>
                    <a:pt x="28407" y="8698"/>
                    <a:pt x="28404" y="8677"/>
                  </a:cubicBezTo>
                  <a:cubicBezTo>
                    <a:pt x="28397" y="8660"/>
                    <a:pt x="28370" y="8649"/>
                    <a:pt x="28338" y="8649"/>
                  </a:cubicBezTo>
                  <a:cubicBezTo>
                    <a:pt x="28311" y="8649"/>
                    <a:pt x="28258" y="8628"/>
                    <a:pt x="28224" y="8604"/>
                  </a:cubicBezTo>
                  <a:cubicBezTo>
                    <a:pt x="28192" y="8579"/>
                    <a:pt x="28151" y="8562"/>
                    <a:pt x="28131" y="8562"/>
                  </a:cubicBezTo>
                  <a:cubicBezTo>
                    <a:pt x="28130" y="8562"/>
                    <a:pt x="28128" y="8562"/>
                    <a:pt x="28127" y="8563"/>
                  </a:cubicBezTo>
                  <a:cubicBezTo>
                    <a:pt x="28121" y="8564"/>
                    <a:pt x="28117" y="8565"/>
                    <a:pt x="28114" y="8565"/>
                  </a:cubicBezTo>
                  <a:cubicBezTo>
                    <a:pt x="28104" y="8565"/>
                    <a:pt x="28108" y="8555"/>
                    <a:pt x="28127" y="8532"/>
                  </a:cubicBezTo>
                  <a:cubicBezTo>
                    <a:pt x="28147" y="8511"/>
                    <a:pt x="28151" y="8490"/>
                    <a:pt x="28141" y="8483"/>
                  </a:cubicBezTo>
                  <a:cubicBezTo>
                    <a:pt x="28120" y="8473"/>
                    <a:pt x="28187" y="8386"/>
                    <a:pt x="28215" y="8386"/>
                  </a:cubicBezTo>
                  <a:cubicBezTo>
                    <a:pt x="28215" y="8386"/>
                    <a:pt x="28216" y="8386"/>
                    <a:pt x="28216" y="8386"/>
                  </a:cubicBezTo>
                  <a:cubicBezTo>
                    <a:pt x="28224" y="8386"/>
                    <a:pt x="28224" y="8365"/>
                    <a:pt x="28213" y="8337"/>
                  </a:cubicBezTo>
                  <a:cubicBezTo>
                    <a:pt x="28205" y="8314"/>
                    <a:pt x="28189" y="8301"/>
                    <a:pt x="28175" y="8301"/>
                  </a:cubicBezTo>
                  <a:cubicBezTo>
                    <a:pt x="28171" y="8301"/>
                    <a:pt x="28168" y="8301"/>
                    <a:pt x="28165" y="8303"/>
                  </a:cubicBezTo>
                  <a:cubicBezTo>
                    <a:pt x="28160" y="8305"/>
                    <a:pt x="28155" y="8306"/>
                    <a:pt x="28151" y="8306"/>
                  </a:cubicBezTo>
                  <a:cubicBezTo>
                    <a:pt x="28135" y="8306"/>
                    <a:pt x="28120" y="8294"/>
                    <a:pt x="28109" y="8274"/>
                  </a:cubicBezTo>
                  <a:cubicBezTo>
                    <a:pt x="28098" y="8250"/>
                    <a:pt x="28083" y="8237"/>
                    <a:pt x="28070" y="8237"/>
                  </a:cubicBezTo>
                  <a:cubicBezTo>
                    <a:pt x="28059" y="8237"/>
                    <a:pt x="28050" y="8246"/>
                    <a:pt x="28043" y="8264"/>
                  </a:cubicBezTo>
                  <a:cubicBezTo>
                    <a:pt x="28038" y="8275"/>
                    <a:pt x="28024" y="8281"/>
                    <a:pt x="28001" y="8281"/>
                  </a:cubicBezTo>
                  <a:cubicBezTo>
                    <a:pt x="27993" y="8281"/>
                    <a:pt x="27984" y="8280"/>
                    <a:pt x="27974" y="8279"/>
                  </a:cubicBezTo>
                  <a:cubicBezTo>
                    <a:pt x="27922" y="8271"/>
                    <a:pt x="27912" y="8261"/>
                    <a:pt x="27912" y="8216"/>
                  </a:cubicBezTo>
                  <a:cubicBezTo>
                    <a:pt x="27905" y="8112"/>
                    <a:pt x="27917" y="8066"/>
                    <a:pt x="27941" y="8066"/>
                  </a:cubicBezTo>
                  <a:cubicBezTo>
                    <a:pt x="27942" y="8066"/>
                    <a:pt x="27944" y="8066"/>
                    <a:pt x="27946" y="8066"/>
                  </a:cubicBezTo>
                  <a:cubicBezTo>
                    <a:pt x="27952" y="8068"/>
                    <a:pt x="27956" y="8069"/>
                    <a:pt x="27959" y="8069"/>
                  </a:cubicBezTo>
                  <a:cubicBezTo>
                    <a:pt x="27966" y="8069"/>
                    <a:pt x="27963" y="8063"/>
                    <a:pt x="27953" y="8056"/>
                  </a:cubicBezTo>
                  <a:cubicBezTo>
                    <a:pt x="27946" y="8050"/>
                    <a:pt x="27935" y="8048"/>
                    <a:pt x="27925" y="8048"/>
                  </a:cubicBezTo>
                  <a:cubicBezTo>
                    <a:pt x="27916" y="8048"/>
                    <a:pt x="27907" y="8050"/>
                    <a:pt x="27901" y="8053"/>
                  </a:cubicBezTo>
                  <a:cubicBezTo>
                    <a:pt x="27896" y="8056"/>
                    <a:pt x="27892" y="8057"/>
                    <a:pt x="27889" y="8057"/>
                  </a:cubicBezTo>
                  <a:cubicBezTo>
                    <a:pt x="27880" y="8057"/>
                    <a:pt x="27877" y="8047"/>
                    <a:pt x="27877" y="8025"/>
                  </a:cubicBezTo>
                  <a:cubicBezTo>
                    <a:pt x="27877" y="8002"/>
                    <a:pt x="27874" y="7993"/>
                    <a:pt x="27864" y="7993"/>
                  </a:cubicBezTo>
                  <a:cubicBezTo>
                    <a:pt x="27859" y="7993"/>
                    <a:pt x="27852" y="7996"/>
                    <a:pt x="27842" y="8000"/>
                  </a:cubicBezTo>
                  <a:cubicBezTo>
                    <a:pt x="27831" y="8009"/>
                    <a:pt x="27819" y="8012"/>
                    <a:pt x="27807" y="8012"/>
                  </a:cubicBezTo>
                  <a:cubicBezTo>
                    <a:pt x="27799" y="8012"/>
                    <a:pt x="27792" y="8011"/>
                    <a:pt x="27787" y="8008"/>
                  </a:cubicBezTo>
                  <a:cubicBezTo>
                    <a:pt x="27779" y="8000"/>
                    <a:pt x="27779" y="7994"/>
                    <a:pt x="27786" y="7994"/>
                  </a:cubicBezTo>
                  <a:cubicBezTo>
                    <a:pt x="27788" y="7994"/>
                    <a:pt x="27792" y="7995"/>
                    <a:pt x="27797" y="7997"/>
                  </a:cubicBezTo>
                  <a:cubicBezTo>
                    <a:pt x="27799" y="7998"/>
                    <a:pt x="27802" y="7998"/>
                    <a:pt x="27804" y="7998"/>
                  </a:cubicBezTo>
                  <a:cubicBezTo>
                    <a:pt x="27814" y="7998"/>
                    <a:pt x="27820" y="7991"/>
                    <a:pt x="27818" y="7980"/>
                  </a:cubicBezTo>
                  <a:cubicBezTo>
                    <a:pt x="27814" y="7966"/>
                    <a:pt x="27835" y="7956"/>
                    <a:pt x="27863" y="7956"/>
                  </a:cubicBezTo>
                  <a:cubicBezTo>
                    <a:pt x="27915" y="7956"/>
                    <a:pt x="28008" y="7893"/>
                    <a:pt x="28002" y="7869"/>
                  </a:cubicBezTo>
                  <a:cubicBezTo>
                    <a:pt x="27999" y="7861"/>
                    <a:pt x="27989" y="7857"/>
                    <a:pt x="27976" y="7857"/>
                  </a:cubicBezTo>
                  <a:cubicBezTo>
                    <a:pt x="27972" y="7857"/>
                    <a:pt x="27968" y="7857"/>
                    <a:pt x="27963" y="7858"/>
                  </a:cubicBezTo>
                  <a:cubicBezTo>
                    <a:pt x="27957" y="7860"/>
                    <a:pt x="27952" y="7861"/>
                    <a:pt x="27947" y="7861"/>
                  </a:cubicBezTo>
                  <a:cubicBezTo>
                    <a:pt x="27934" y="7861"/>
                    <a:pt x="27924" y="7855"/>
                    <a:pt x="27922" y="7848"/>
                  </a:cubicBezTo>
                  <a:cubicBezTo>
                    <a:pt x="27919" y="7840"/>
                    <a:pt x="27909" y="7836"/>
                    <a:pt x="27896" y="7836"/>
                  </a:cubicBezTo>
                  <a:cubicBezTo>
                    <a:pt x="27892" y="7836"/>
                    <a:pt x="27888" y="7836"/>
                    <a:pt x="27883" y="7837"/>
                  </a:cubicBezTo>
                  <a:cubicBezTo>
                    <a:pt x="27881" y="7838"/>
                    <a:pt x="27879" y="7838"/>
                    <a:pt x="27876" y="7838"/>
                  </a:cubicBezTo>
                  <a:cubicBezTo>
                    <a:pt x="27858" y="7838"/>
                    <a:pt x="27841" y="7824"/>
                    <a:pt x="27832" y="7796"/>
                  </a:cubicBezTo>
                  <a:lnTo>
                    <a:pt x="27818" y="7744"/>
                  </a:lnTo>
                  <a:lnTo>
                    <a:pt x="27995" y="7712"/>
                  </a:lnTo>
                  <a:cubicBezTo>
                    <a:pt x="28083" y="7701"/>
                    <a:pt x="28171" y="7691"/>
                    <a:pt x="28207" y="7691"/>
                  </a:cubicBezTo>
                  <a:cubicBezTo>
                    <a:pt x="28213" y="7691"/>
                    <a:pt x="28217" y="7691"/>
                    <a:pt x="28220" y="7692"/>
                  </a:cubicBezTo>
                  <a:cubicBezTo>
                    <a:pt x="28229" y="7693"/>
                    <a:pt x="28236" y="7694"/>
                    <a:pt x="28243" y="7694"/>
                  </a:cubicBezTo>
                  <a:cubicBezTo>
                    <a:pt x="28263" y="7694"/>
                    <a:pt x="28274" y="7686"/>
                    <a:pt x="28279" y="7671"/>
                  </a:cubicBezTo>
                  <a:cubicBezTo>
                    <a:pt x="28283" y="7658"/>
                    <a:pt x="28288" y="7652"/>
                    <a:pt x="28291" y="7652"/>
                  </a:cubicBezTo>
                  <a:cubicBezTo>
                    <a:pt x="28293" y="7652"/>
                    <a:pt x="28295" y="7655"/>
                    <a:pt x="28296" y="7661"/>
                  </a:cubicBezTo>
                  <a:cubicBezTo>
                    <a:pt x="28299" y="7667"/>
                    <a:pt x="28309" y="7671"/>
                    <a:pt x="28324" y="7671"/>
                  </a:cubicBezTo>
                  <a:cubicBezTo>
                    <a:pt x="28331" y="7671"/>
                    <a:pt x="28340" y="7670"/>
                    <a:pt x="28349" y="7667"/>
                  </a:cubicBezTo>
                  <a:cubicBezTo>
                    <a:pt x="28373" y="7661"/>
                    <a:pt x="28391" y="7650"/>
                    <a:pt x="28386" y="7640"/>
                  </a:cubicBezTo>
                  <a:cubicBezTo>
                    <a:pt x="28386" y="7634"/>
                    <a:pt x="28379" y="7628"/>
                    <a:pt x="28369" y="7628"/>
                  </a:cubicBezTo>
                  <a:cubicBezTo>
                    <a:pt x="28367" y="7628"/>
                    <a:pt x="28365" y="7629"/>
                    <a:pt x="28362" y="7629"/>
                  </a:cubicBezTo>
                  <a:cubicBezTo>
                    <a:pt x="28361" y="7629"/>
                    <a:pt x="28360" y="7630"/>
                    <a:pt x="28359" y="7630"/>
                  </a:cubicBezTo>
                  <a:cubicBezTo>
                    <a:pt x="28331" y="7630"/>
                    <a:pt x="28287" y="7535"/>
                    <a:pt x="28300" y="7504"/>
                  </a:cubicBezTo>
                  <a:cubicBezTo>
                    <a:pt x="28311" y="7483"/>
                    <a:pt x="28300" y="7477"/>
                    <a:pt x="28272" y="7477"/>
                  </a:cubicBezTo>
                  <a:cubicBezTo>
                    <a:pt x="28237" y="7477"/>
                    <a:pt x="28237" y="7477"/>
                    <a:pt x="28279" y="7463"/>
                  </a:cubicBezTo>
                  <a:cubicBezTo>
                    <a:pt x="28289" y="7460"/>
                    <a:pt x="28299" y="7458"/>
                    <a:pt x="28309" y="7458"/>
                  </a:cubicBezTo>
                  <a:cubicBezTo>
                    <a:pt x="28322" y="7458"/>
                    <a:pt x="28333" y="7462"/>
                    <a:pt x="28335" y="7470"/>
                  </a:cubicBezTo>
                  <a:cubicBezTo>
                    <a:pt x="28337" y="7478"/>
                    <a:pt x="28345" y="7485"/>
                    <a:pt x="28355" y="7485"/>
                  </a:cubicBezTo>
                  <a:cubicBezTo>
                    <a:pt x="28357" y="7485"/>
                    <a:pt x="28360" y="7484"/>
                    <a:pt x="28362" y="7483"/>
                  </a:cubicBezTo>
                  <a:cubicBezTo>
                    <a:pt x="28373" y="7480"/>
                    <a:pt x="28380" y="7463"/>
                    <a:pt x="28376" y="7449"/>
                  </a:cubicBezTo>
                  <a:cubicBezTo>
                    <a:pt x="28370" y="7435"/>
                    <a:pt x="28380" y="7418"/>
                    <a:pt x="28397" y="7414"/>
                  </a:cubicBezTo>
                  <a:cubicBezTo>
                    <a:pt x="28411" y="7411"/>
                    <a:pt x="28442" y="7400"/>
                    <a:pt x="28470" y="7393"/>
                  </a:cubicBezTo>
                  <a:cubicBezTo>
                    <a:pt x="28508" y="7379"/>
                    <a:pt x="28508" y="7376"/>
                    <a:pt x="28466" y="7369"/>
                  </a:cubicBezTo>
                  <a:cubicBezTo>
                    <a:pt x="28442" y="7363"/>
                    <a:pt x="28418" y="7352"/>
                    <a:pt x="28415" y="7342"/>
                  </a:cubicBezTo>
                  <a:cubicBezTo>
                    <a:pt x="28409" y="7326"/>
                    <a:pt x="28503" y="7305"/>
                    <a:pt x="28566" y="7305"/>
                  </a:cubicBezTo>
                  <a:cubicBezTo>
                    <a:pt x="28584" y="7305"/>
                    <a:pt x="28599" y="7306"/>
                    <a:pt x="28609" y="7310"/>
                  </a:cubicBezTo>
                  <a:cubicBezTo>
                    <a:pt x="28620" y="7316"/>
                    <a:pt x="28638" y="7319"/>
                    <a:pt x="28656" y="7319"/>
                  </a:cubicBezTo>
                  <a:cubicBezTo>
                    <a:pt x="28672" y="7319"/>
                    <a:pt x="28688" y="7317"/>
                    <a:pt x="28703" y="7314"/>
                  </a:cubicBezTo>
                  <a:cubicBezTo>
                    <a:pt x="28716" y="7312"/>
                    <a:pt x="28733" y="7311"/>
                    <a:pt x="28748" y="7311"/>
                  </a:cubicBezTo>
                  <a:cubicBezTo>
                    <a:pt x="28763" y="7311"/>
                    <a:pt x="28777" y="7312"/>
                    <a:pt x="28786" y="7314"/>
                  </a:cubicBezTo>
                  <a:cubicBezTo>
                    <a:pt x="28793" y="7316"/>
                    <a:pt x="28800" y="7317"/>
                    <a:pt x="28807" y="7317"/>
                  </a:cubicBezTo>
                  <a:cubicBezTo>
                    <a:pt x="28821" y="7317"/>
                    <a:pt x="28834" y="7312"/>
                    <a:pt x="28841" y="7304"/>
                  </a:cubicBezTo>
                  <a:cubicBezTo>
                    <a:pt x="28848" y="7298"/>
                    <a:pt x="28853" y="7295"/>
                    <a:pt x="28856" y="7295"/>
                  </a:cubicBezTo>
                  <a:lnTo>
                    <a:pt x="28856" y="7295"/>
                  </a:lnTo>
                  <a:cubicBezTo>
                    <a:pt x="28859" y="7295"/>
                    <a:pt x="28859" y="7300"/>
                    <a:pt x="28855" y="7310"/>
                  </a:cubicBezTo>
                  <a:cubicBezTo>
                    <a:pt x="28852" y="7322"/>
                    <a:pt x="28871" y="7329"/>
                    <a:pt x="28907" y="7329"/>
                  </a:cubicBezTo>
                  <a:cubicBezTo>
                    <a:pt x="28915" y="7329"/>
                    <a:pt x="28923" y="7328"/>
                    <a:pt x="28932" y="7328"/>
                  </a:cubicBezTo>
                  <a:cubicBezTo>
                    <a:pt x="28944" y="7327"/>
                    <a:pt x="28956" y="7326"/>
                    <a:pt x="28967" y="7326"/>
                  </a:cubicBezTo>
                  <a:cubicBezTo>
                    <a:pt x="28998" y="7326"/>
                    <a:pt x="29024" y="7329"/>
                    <a:pt x="29032" y="7334"/>
                  </a:cubicBezTo>
                  <a:cubicBezTo>
                    <a:pt x="29035" y="7337"/>
                    <a:pt x="29042" y="7338"/>
                    <a:pt x="29049" y="7338"/>
                  </a:cubicBezTo>
                  <a:cubicBezTo>
                    <a:pt x="29063" y="7338"/>
                    <a:pt x="29082" y="7334"/>
                    <a:pt x="29098" y="7328"/>
                  </a:cubicBezTo>
                  <a:cubicBezTo>
                    <a:pt x="29114" y="7319"/>
                    <a:pt x="29122" y="7315"/>
                    <a:pt x="29125" y="7315"/>
                  </a:cubicBezTo>
                  <a:lnTo>
                    <a:pt x="29125" y="7315"/>
                  </a:lnTo>
                  <a:cubicBezTo>
                    <a:pt x="29127" y="7315"/>
                    <a:pt x="29124" y="7319"/>
                    <a:pt x="29115" y="7328"/>
                  </a:cubicBezTo>
                  <a:cubicBezTo>
                    <a:pt x="29094" y="7352"/>
                    <a:pt x="29105" y="7359"/>
                    <a:pt x="29167" y="7376"/>
                  </a:cubicBezTo>
                  <a:cubicBezTo>
                    <a:pt x="29183" y="7380"/>
                    <a:pt x="29204" y="7382"/>
                    <a:pt x="29227" y="7382"/>
                  </a:cubicBezTo>
                  <a:cubicBezTo>
                    <a:pt x="29322" y="7382"/>
                    <a:pt x="29457" y="7352"/>
                    <a:pt x="29452" y="7324"/>
                  </a:cubicBezTo>
                  <a:cubicBezTo>
                    <a:pt x="29452" y="7320"/>
                    <a:pt x="29453" y="7318"/>
                    <a:pt x="29455" y="7318"/>
                  </a:cubicBezTo>
                  <a:cubicBezTo>
                    <a:pt x="29459" y="7318"/>
                    <a:pt x="29467" y="7328"/>
                    <a:pt x="29480" y="7345"/>
                  </a:cubicBezTo>
                  <a:cubicBezTo>
                    <a:pt x="29504" y="7376"/>
                    <a:pt x="29504" y="7400"/>
                    <a:pt x="29486" y="7428"/>
                  </a:cubicBezTo>
                  <a:cubicBezTo>
                    <a:pt x="29472" y="7446"/>
                    <a:pt x="29467" y="7454"/>
                    <a:pt x="29470" y="7454"/>
                  </a:cubicBezTo>
                  <a:cubicBezTo>
                    <a:pt x="29472" y="7454"/>
                    <a:pt x="29480" y="7449"/>
                    <a:pt x="29494" y="7442"/>
                  </a:cubicBezTo>
                  <a:cubicBezTo>
                    <a:pt x="29509" y="7432"/>
                    <a:pt x="29539" y="7427"/>
                    <a:pt x="29569" y="7427"/>
                  </a:cubicBezTo>
                  <a:cubicBezTo>
                    <a:pt x="29612" y="7427"/>
                    <a:pt x="29656" y="7436"/>
                    <a:pt x="29660" y="7453"/>
                  </a:cubicBezTo>
                  <a:cubicBezTo>
                    <a:pt x="29664" y="7459"/>
                    <a:pt x="29639" y="7477"/>
                    <a:pt x="29608" y="7488"/>
                  </a:cubicBezTo>
                  <a:lnTo>
                    <a:pt x="29549" y="7508"/>
                  </a:lnTo>
                  <a:lnTo>
                    <a:pt x="29619" y="7522"/>
                  </a:lnTo>
                  <a:cubicBezTo>
                    <a:pt x="29637" y="7526"/>
                    <a:pt x="29652" y="7528"/>
                    <a:pt x="29664" y="7528"/>
                  </a:cubicBezTo>
                  <a:cubicBezTo>
                    <a:pt x="29683" y="7528"/>
                    <a:pt x="29694" y="7523"/>
                    <a:pt x="29698" y="7512"/>
                  </a:cubicBezTo>
                  <a:cubicBezTo>
                    <a:pt x="29704" y="7497"/>
                    <a:pt x="29720" y="7490"/>
                    <a:pt x="29742" y="7490"/>
                  </a:cubicBezTo>
                  <a:cubicBezTo>
                    <a:pt x="29747" y="7490"/>
                    <a:pt x="29752" y="7490"/>
                    <a:pt x="29757" y="7491"/>
                  </a:cubicBezTo>
                  <a:cubicBezTo>
                    <a:pt x="29806" y="7494"/>
                    <a:pt x="29806" y="7494"/>
                    <a:pt x="29764" y="7508"/>
                  </a:cubicBezTo>
                  <a:cubicBezTo>
                    <a:pt x="29736" y="7515"/>
                    <a:pt x="29754" y="7525"/>
                    <a:pt x="29819" y="7536"/>
                  </a:cubicBezTo>
                  <a:cubicBezTo>
                    <a:pt x="29872" y="7545"/>
                    <a:pt x="29902" y="7550"/>
                    <a:pt x="29915" y="7550"/>
                  </a:cubicBezTo>
                  <a:cubicBezTo>
                    <a:pt x="29933" y="7550"/>
                    <a:pt x="29927" y="7543"/>
                    <a:pt x="29913" y="7525"/>
                  </a:cubicBezTo>
                  <a:cubicBezTo>
                    <a:pt x="29896" y="7508"/>
                    <a:pt x="29910" y="7498"/>
                    <a:pt x="29965" y="7488"/>
                  </a:cubicBezTo>
                  <a:cubicBezTo>
                    <a:pt x="30007" y="7480"/>
                    <a:pt x="30045" y="7477"/>
                    <a:pt x="30048" y="7477"/>
                  </a:cubicBezTo>
                  <a:cubicBezTo>
                    <a:pt x="30050" y="7478"/>
                    <a:pt x="30055" y="7479"/>
                    <a:pt x="30061" y="7479"/>
                  </a:cubicBezTo>
                  <a:cubicBezTo>
                    <a:pt x="30067" y="7479"/>
                    <a:pt x="30075" y="7478"/>
                    <a:pt x="30080" y="7477"/>
                  </a:cubicBezTo>
                  <a:cubicBezTo>
                    <a:pt x="30083" y="7476"/>
                    <a:pt x="30087" y="7476"/>
                    <a:pt x="30089" y="7476"/>
                  </a:cubicBezTo>
                  <a:cubicBezTo>
                    <a:pt x="30128" y="7476"/>
                    <a:pt x="30104" y="7516"/>
                    <a:pt x="30056" y="7525"/>
                  </a:cubicBezTo>
                  <a:cubicBezTo>
                    <a:pt x="30027" y="7529"/>
                    <a:pt x="30007" y="7543"/>
                    <a:pt x="30018" y="7550"/>
                  </a:cubicBezTo>
                  <a:cubicBezTo>
                    <a:pt x="30024" y="7555"/>
                    <a:pt x="30035" y="7557"/>
                    <a:pt x="30049" y="7557"/>
                  </a:cubicBezTo>
                  <a:cubicBezTo>
                    <a:pt x="30066" y="7557"/>
                    <a:pt x="30088" y="7554"/>
                    <a:pt x="30111" y="7546"/>
                  </a:cubicBezTo>
                  <a:cubicBezTo>
                    <a:pt x="30130" y="7541"/>
                    <a:pt x="30154" y="7538"/>
                    <a:pt x="30178" y="7538"/>
                  </a:cubicBezTo>
                  <a:cubicBezTo>
                    <a:pt x="30201" y="7538"/>
                    <a:pt x="30224" y="7541"/>
                    <a:pt x="30239" y="7546"/>
                  </a:cubicBezTo>
                  <a:cubicBezTo>
                    <a:pt x="30259" y="7553"/>
                    <a:pt x="30272" y="7556"/>
                    <a:pt x="30281" y="7556"/>
                  </a:cubicBezTo>
                  <a:cubicBezTo>
                    <a:pt x="30296" y="7556"/>
                    <a:pt x="30298" y="7547"/>
                    <a:pt x="30298" y="7525"/>
                  </a:cubicBezTo>
                  <a:cubicBezTo>
                    <a:pt x="30298" y="7510"/>
                    <a:pt x="30299" y="7502"/>
                    <a:pt x="30303" y="7502"/>
                  </a:cubicBezTo>
                  <a:cubicBezTo>
                    <a:pt x="30306" y="7502"/>
                    <a:pt x="30314" y="7511"/>
                    <a:pt x="30326" y="7529"/>
                  </a:cubicBezTo>
                  <a:cubicBezTo>
                    <a:pt x="30346" y="7555"/>
                    <a:pt x="30383" y="7570"/>
                    <a:pt x="30416" y="7570"/>
                  </a:cubicBezTo>
                  <a:cubicBezTo>
                    <a:pt x="30436" y="7570"/>
                    <a:pt x="30455" y="7565"/>
                    <a:pt x="30468" y="7553"/>
                  </a:cubicBezTo>
                  <a:cubicBezTo>
                    <a:pt x="30474" y="7547"/>
                    <a:pt x="30488" y="7545"/>
                    <a:pt x="30505" y="7545"/>
                  </a:cubicBezTo>
                  <a:cubicBezTo>
                    <a:pt x="30519" y="7545"/>
                    <a:pt x="30536" y="7547"/>
                    <a:pt x="30551" y="7550"/>
                  </a:cubicBezTo>
                  <a:cubicBezTo>
                    <a:pt x="30570" y="7556"/>
                    <a:pt x="30587" y="7558"/>
                    <a:pt x="30598" y="7558"/>
                  </a:cubicBezTo>
                  <a:cubicBezTo>
                    <a:pt x="30607" y="7558"/>
                    <a:pt x="30612" y="7556"/>
                    <a:pt x="30610" y="7553"/>
                  </a:cubicBezTo>
                  <a:cubicBezTo>
                    <a:pt x="30610" y="7549"/>
                    <a:pt x="30612" y="7547"/>
                    <a:pt x="30614" y="7547"/>
                  </a:cubicBezTo>
                  <a:cubicBezTo>
                    <a:pt x="30618" y="7547"/>
                    <a:pt x="30623" y="7550"/>
                    <a:pt x="30631" y="7557"/>
                  </a:cubicBezTo>
                  <a:cubicBezTo>
                    <a:pt x="30645" y="7567"/>
                    <a:pt x="30697" y="7577"/>
                    <a:pt x="30749" y="7584"/>
                  </a:cubicBezTo>
                  <a:cubicBezTo>
                    <a:pt x="30778" y="7587"/>
                    <a:pt x="30798" y="7588"/>
                    <a:pt x="30811" y="7588"/>
                  </a:cubicBezTo>
                  <a:cubicBezTo>
                    <a:pt x="30837" y="7588"/>
                    <a:pt x="30839" y="7582"/>
                    <a:pt x="30833" y="7563"/>
                  </a:cubicBezTo>
                  <a:cubicBezTo>
                    <a:pt x="30828" y="7550"/>
                    <a:pt x="30819" y="7543"/>
                    <a:pt x="30808" y="7543"/>
                  </a:cubicBezTo>
                  <a:cubicBezTo>
                    <a:pt x="30805" y="7543"/>
                    <a:pt x="30801" y="7544"/>
                    <a:pt x="30798" y="7546"/>
                  </a:cubicBezTo>
                  <a:cubicBezTo>
                    <a:pt x="30773" y="7554"/>
                    <a:pt x="30754" y="7559"/>
                    <a:pt x="30740" y="7559"/>
                  </a:cubicBezTo>
                  <a:cubicBezTo>
                    <a:pt x="30718" y="7559"/>
                    <a:pt x="30707" y="7548"/>
                    <a:pt x="30701" y="7525"/>
                  </a:cubicBezTo>
                  <a:cubicBezTo>
                    <a:pt x="30691" y="7494"/>
                    <a:pt x="30722" y="7470"/>
                    <a:pt x="30753" y="7470"/>
                  </a:cubicBezTo>
                  <a:cubicBezTo>
                    <a:pt x="30767" y="7470"/>
                    <a:pt x="30781" y="7475"/>
                    <a:pt x="30791" y="7488"/>
                  </a:cubicBezTo>
                  <a:cubicBezTo>
                    <a:pt x="30799" y="7496"/>
                    <a:pt x="30809" y="7501"/>
                    <a:pt x="30821" y="7501"/>
                  </a:cubicBezTo>
                  <a:cubicBezTo>
                    <a:pt x="30832" y="7501"/>
                    <a:pt x="30844" y="7497"/>
                    <a:pt x="30857" y="7491"/>
                  </a:cubicBezTo>
                  <a:cubicBezTo>
                    <a:pt x="30871" y="7484"/>
                    <a:pt x="30887" y="7480"/>
                    <a:pt x="30904" y="7480"/>
                  </a:cubicBezTo>
                  <a:cubicBezTo>
                    <a:pt x="30920" y="7480"/>
                    <a:pt x="30937" y="7484"/>
                    <a:pt x="30951" y="7491"/>
                  </a:cubicBezTo>
                  <a:cubicBezTo>
                    <a:pt x="30967" y="7497"/>
                    <a:pt x="30983" y="7500"/>
                    <a:pt x="30995" y="7500"/>
                  </a:cubicBezTo>
                  <a:cubicBezTo>
                    <a:pt x="31004" y="7500"/>
                    <a:pt x="31010" y="7498"/>
                    <a:pt x="31013" y="7494"/>
                  </a:cubicBezTo>
                  <a:cubicBezTo>
                    <a:pt x="31016" y="7491"/>
                    <a:pt x="31019" y="7490"/>
                    <a:pt x="31021" y="7490"/>
                  </a:cubicBezTo>
                  <a:cubicBezTo>
                    <a:pt x="31025" y="7490"/>
                    <a:pt x="31028" y="7493"/>
                    <a:pt x="31030" y="7501"/>
                  </a:cubicBezTo>
                  <a:cubicBezTo>
                    <a:pt x="31033" y="7510"/>
                    <a:pt x="31046" y="7515"/>
                    <a:pt x="31063" y="7515"/>
                  </a:cubicBezTo>
                  <a:cubicBezTo>
                    <a:pt x="31071" y="7515"/>
                    <a:pt x="31080" y="7514"/>
                    <a:pt x="31089" y="7512"/>
                  </a:cubicBezTo>
                  <a:cubicBezTo>
                    <a:pt x="31107" y="7508"/>
                    <a:pt x="31122" y="7506"/>
                    <a:pt x="31136" y="7506"/>
                  </a:cubicBezTo>
                  <a:cubicBezTo>
                    <a:pt x="31171" y="7506"/>
                    <a:pt x="31196" y="7519"/>
                    <a:pt x="31222" y="7546"/>
                  </a:cubicBezTo>
                  <a:cubicBezTo>
                    <a:pt x="31233" y="7562"/>
                    <a:pt x="31255" y="7570"/>
                    <a:pt x="31282" y="7570"/>
                  </a:cubicBezTo>
                  <a:cubicBezTo>
                    <a:pt x="31302" y="7570"/>
                    <a:pt x="31324" y="7566"/>
                    <a:pt x="31346" y="7557"/>
                  </a:cubicBezTo>
                  <a:cubicBezTo>
                    <a:pt x="31347" y="7556"/>
                    <a:pt x="31348" y="7556"/>
                    <a:pt x="31349" y="7556"/>
                  </a:cubicBezTo>
                  <a:cubicBezTo>
                    <a:pt x="31357" y="7556"/>
                    <a:pt x="31368" y="7565"/>
                    <a:pt x="31371" y="7577"/>
                  </a:cubicBezTo>
                  <a:cubicBezTo>
                    <a:pt x="31374" y="7595"/>
                    <a:pt x="31409" y="7612"/>
                    <a:pt x="31446" y="7616"/>
                  </a:cubicBezTo>
                  <a:cubicBezTo>
                    <a:pt x="31485" y="7616"/>
                    <a:pt x="31526" y="7626"/>
                    <a:pt x="31540" y="7640"/>
                  </a:cubicBezTo>
                  <a:cubicBezTo>
                    <a:pt x="31548" y="7646"/>
                    <a:pt x="31552" y="7649"/>
                    <a:pt x="31555" y="7649"/>
                  </a:cubicBezTo>
                  <a:cubicBezTo>
                    <a:pt x="31560" y="7649"/>
                    <a:pt x="31560" y="7643"/>
                    <a:pt x="31558" y="7633"/>
                  </a:cubicBezTo>
                  <a:cubicBezTo>
                    <a:pt x="31550" y="7611"/>
                    <a:pt x="31561" y="7600"/>
                    <a:pt x="31577" y="7600"/>
                  </a:cubicBezTo>
                  <a:cubicBezTo>
                    <a:pt x="31597" y="7600"/>
                    <a:pt x="31624" y="7615"/>
                    <a:pt x="31638" y="7643"/>
                  </a:cubicBezTo>
                  <a:cubicBezTo>
                    <a:pt x="31651" y="7675"/>
                    <a:pt x="31679" y="7692"/>
                    <a:pt x="31710" y="7692"/>
                  </a:cubicBezTo>
                  <a:cubicBezTo>
                    <a:pt x="31738" y="7692"/>
                    <a:pt x="31763" y="7709"/>
                    <a:pt x="31773" y="7737"/>
                  </a:cubicBezTo>
                  <a:cubicBezTo>
                    <a:pt x="31785" y="7769"/>
                    <a:pt x="31790" y="7781"/>
                    <a:pt x="31765" y="7781"/>
                  </a:cubicBezTo>
                  <a:cubicBezTo>
                    <a:pt x="31749" y="7781"/>
                    <a:pt x="31721" y="7776"/>
                    <a:pt x="31675" y="7768"/>
                  </a:cubicBezTo>
                  <a:cubicBezTo>
                    <a:pt x="31624" y="7758"/>
                    <a:pt x="31550" y="7754"/>
                    <a:pt x="31516" y="7754"/>
                  </a:cubicBezTo>
                  <a:cubicBezTo>
                    <a:pt x="31508" y="7755"/>
                    <a:pt x="31500" y="7755"/>
                    <a:pt x="31493" y="7755"/>
                  </a:cubicBezTo>
                  <a:cubicBezTo>
                    <a:pt x="31466" y="7755"/>
                    <a:pt x="31452" y="7749"/>
                    <a:pt x="31457" y="7744"/>
                  </a:cubicBezTo>
                  <a:cubicBezTo>
                    <a:pt x="31474" y="7713"/>
                    <a:pt x="31372" y="7692"/>
                    <a:pt x="31247" y="7692"/>
                  </a:cubicBezTo>
                  <a:cubicBezTo>
                    <a:pt x="31216" y="7692"/>
                    <a:pt x="31184" y="7693"/>
                    <a:pt x="31152" y="7696"/>
                  </a:cubicBezTo>
                  <a:cubicBezTo>
                    <a:pt x="31103" y="7702"/>
                    <a:pt x="31092" y="7706"/>
                    <a:pt x="31113" y="7717"/>
                  </a:cubicBezTo>
                  <a:cubicBezTo>
                    <a:pt x="31123" y="7722"/>
                    <a:pt x="31140" y="7725"/>
                    <a:pt x="31159" y="7725"/>
                  </a:cubicBezTo>
                  <a:cubicBezTo>
                    <a:pt x="31175" y="7725"/>
                    <a:pt x="31192" y="7723"/>
                    <a:pt x="31207" y="7720"/>
                  </a:cubicBezTo>
                  <a:cubicBezTo>
                    <a:pt x="31214" y="7718"/>
                    <a:pt x="31222" y="7718"/>
                    <a:pt x="31230" y="7718"/>
                  </a:cubicBezTo>
                  <a:cubicBezTo>
                    <a:pt x="31266" y="7718"/>
                    <a:pt x="31315" y="7730"/>
                    <a:pt x="31346" y="7744"/>
                  </a:cubicBezTo>
                  <a:cubicBezTo>
                    <a:pt x="31418" y="7776"/>
                    <a:pt x="31516" y="7799"/>
                    <a:pt x="31564" y="7799"/>
                  </a:cubicBezTo>
                  <a:cubicBezTo>
                    <a:pt x="31579" y="7799"/>
                    <a:pt x="31589" y="7797"/>
                    <a:pt x="31592" y="7792"/>
                  </a:cubicBezTo>
                  <a:cubicBezTo>
                    <a:pt x="31594" y="7790"/>
                    <a:pt x="31598" y="7788"/>
                    <a:pt x="31603" y="7788"/>
                  </a:cubicBezTo>
                  <a:cubicBezTo>
                    <a:pt x="31623" y="7788"/>
                    <a:pt x="31668" y="7811"/>
                    <a:pt x="31738" y="7858"/>
                  </a:cubicBezTo>
                  <a:cubicBezTo>
                    <a:pt x="31756" y="7870"/>
                    <a:pt x="31768" y="7877"/>
                    <a:pt x="31773" y="7877"/>
                  </a:cubicBezTo>
                  <a:cubicBezTo>
                    <a:pt x="31776" y="7877"/>
                    <a:pt x="31775" y="7873"/>
                    <a:pt x="31769" y="7866"/>
                  </a:cubicBezTo>
                  <a:cubicBezTo>
                    <a:pt x="31755" y="7848"/>
                    <a:pt x="31752" y="7831"/>
                    <a:pt x="31766" y="7831"/>
                  </a:cubicBezTo>
                  <a:cubicBezTo>
                    <a:pt x="31768" y="7830"/>
                    <a:pt x="31770" y="7830"/>
                    <a:pt x="31771" y="7830"/>
                  </a:cubicBezTo>
                  <a:cubicBezTo>
                    <a:pt x="31781" y="7830"/>
                    <a:pt x="31791" y="7836"/>
                    <a:pt x="31794" y="7848"/>
                  </a:cubicBezTo>
                  <a:cubicBezTo>
                    <a:pt x="31797" y="7857"/>
                    <a:pt x="31800" y="7861"/>
                    <a:pt x="31803" y="7861"/>
                  </a:cubicBezTo>
                  <a:cubicBezTo>
                    <a:pt x="31806" y="7861"/>
                    <a:pt x="31808" y="7857"/>
                    <a:pt x="31808" y="7848"/>
                  </a:cubicBezTo>
                  <a:cubicBezTo>
                    <a:pt x="31810" y="7834"/>
                    <a:pt x="31823" y="7828"/>
                    <a:pt x="31851" y="7828"/>
                  </a:cubicBezTo>
                  <a:cubicBezTo>
                    <a:pt x="31864" y="7828"/>
                    <a:pt x="31879" y="7829"/>
                    <a:pt x="31898" y="7831"/>
                  </a:cubicBezTo>
                  <a:cubicBezTo>
                    <a:pt x="31932" y="7833"/>
                    <a:pt x="31957" y="7834"/>
                    <a:pt x="31973" y="7834"/>
                  </a:cubicBezTo>
                  <a:cubicBezTo>
                    <a:pt x="32006" y="7834"/>
                    <a:pt x="32007" y="7828"/>
                    <a:pt x="31988" y="7810"/>
                  </a:cubicBezTo>
                  <a:cubicBezTo>
                    <a:pt x="31981" y="7805"/>
                    <a:pt x="31980" y="7803"/>
                    <a:pt x="31983" y="7803"/>
                  </a:cubicBezTo>
                  <a:lnTo>
                    <a:pt x="31983" y="7803"/>
                  </a:lnTo>
                  <a:cubicBezTo>
                    <a:pt x="31987" y="7803"/>
                    <a:pt x="31995" y="7806"/>
                    <a:pt x="32008" y="7813"/>
                  </a:cubicBezTo>
                  <a:cubicBezTo>
                    <a:pt x="32024" y="7823"/>
                    <a:pt x="32039" y="7828"/>
                    <a:pt x="32054" y="7828"/>
                  </a:cubicBezTo>
                  <a:cubicBezTo>
                    <a:pt x="32066" y="7828"/>
                    <a:pt x="32077" y="7824"/>
                    <a:pt x="32088" y="7816"/>
                  </a:cubicBezTo>
                  <a:cubicBezTo>
                    <a:pt x="32099" y="7811"/>
                    <a:pt x="32106" y="7807"/>
                    <a:pt x="32111" y="7807"/>
                  </a:cubicBezTo>
                  <a:cubicBezTo>
                    <a:pt x="32117" y="7807"/>
                    <a:pt x="32118" y="7812"/>
                    <a:pt x="32117" y="7824"/>
                  </a:cubicBezTo>
                  <a:cubicBezTo>
                    <a:pt x="32109" y="7837"/>
                    <a:pt x="32127" y="7851"/>
                    <a:pt x="32151" y="7851"/>
                  </a:cubicBezTo>
                  <a:cubicBezTo>
                    <a:pt x="32153" y="7852"/>
                    <a:pt x="32156" y="7852"/>
                    <a:pt x="32159" y="7852"/>
                  </a:cubicBezTo>
                  <a:cubicBezTo>
                    <a:pt x="32177" y="7852"/>
                    <a:pt x="32192" y="7843"/>
                    <a:pt x="32192" y="7831"/>
                  </a:cubicBezTo>
                  <a:cubicBezTo>
                    <a:pt x="32195" y="7812"/>
                    <a:pt x="32224" y="7796"/>
                    <a:pt x="32245" y="7796"/>
                  </a:cubicBezTo>
                  <a:cubicBezTo>
                    <a:pt x="32254" y="7796"/>
                    <a:pt x="32262" y="7799"/>
                    <a:pt x="32266" y="7806"/>
                  </a:cubicBezTo>
                  <a:cubicBezTo>
                    <a:pt x="32266" y="7810"/>
                    <a:pt x="32282" y="7813"/>
                    <a:pt x="32308" y="7813"/>
                  </a:cubicBezTo>
                  <a:cubicBezTo>
                    <a:pt x="32329" y="7813"/>
                    <a:pt x="32357" y="7811"/>
                    <a:pt x="32387" y="7806"/>
                  </a:cubicBezTo>
                  <a:cubicBezTo>
                    <a:pt x="32415" y="7803"/>
                    <a:pt x="32445" y="7802"/>
                    <a:pt x="32470" y="7802"/>
                  </a:cubicBezTo>
                  <a:cubicBezTo>
                    <a:pt x="32502" y="7802"/>
                    <a:pt x="32528" y="7804"/>
                    <a:pt x="32540" y="7810"/>
                  </a:cubicBezTo>
                  <a:cubicBezTo>
                    <a:pt x="32554" y="7819"/>
                    <a:pt x="32589" y="7825"/>
                    <a:pt x="32625" y="7825"/>
                  </a:cubicBezTo>
                  <a:cubicBezTo>
                    <a:pt x="32632" y="7825"/>
                    <a:pt x="32640" y="7825"/>
                    <a:pt x="32647" y="7824"/>
                  </a:cubicBezTo>
                  <a:cubicBezTo>
                    <a:pt x="32652" y="7824"/>
                    <a:pt x="32657" y="7824"/>
                    <a:pt x="32663" y="7824"/>
                  </a:cubicBezTo>
                  <a:cubicBezTo>
                    <a:pt x="32766" y="7824"/>
                    <a:pt x="32933" y="7853"/>
                    <a:pt x="32959" y="7876"/>
                  </a:cubicBezTo>
                  <a:cubicBezTo>
                    <a:pt x="32973" y="7886"/>
                    <a:pt x="33028" y="7904"/>
                    <a:pt x="33084" y="7911"/>
                  </a:cubicBezTo>
                  <a:cubicBezTo>
                    <a:pt x="33185" y="7925"/>
                    <a:pt x="33244" y="7941"/>
                    <a:pt x="33341" y="7987"/>
                  </a:cubicBezTo>
                  <a:cubicBezTo>
                    <a:pt x="33365" y="7999"/>
                    <a:pt x="33392" y="8009"/>
                    <a:pt x="33403" y="8009"/>
                  </a:cubicBezTo>
                  <a:cubicBezTo>
                    <a:pt x="33405" y="8009"/>
                    <a:pt x="33406" y="8008"/>
                    <a:pt x="33407" y="8008"/>
                  </a:cubicBezTo>
                  <a:cubicBezTo>
                    <a:pt x="33414" y="8008"/>
                    <a:pt x="33452" y="8015"/>
                    <a:pt x="33494" y="8029"/>
                  </a:cubicBezTo>
                  <a:cubicBezTo>
                    <a:pt x="33519" y="8037"/>
                    <a:pt x="33554" y="8041"/>
                    <a:pt x="33589" y="8041"/>
                  </a:cubicBezTo>
                  <a:cubicBezTo>
                    <a:pt x="33612" y="8041"/>
                    <a:pt x="33634" y="8039"/>
                    <a:pt x="33653" y="8035"/>
                  </a:cubicBezTo>
                  <a:cubicBezTo>
                    <a:pt x="33676" y="8032"/>
                    <a:pt x="33697" y="8030"/>
                    <a:pt x="33712" y="8030"/>
                  </a:cubicBezTo>
                  <a:cubicBezTo>
                    <a:pt x="33728" y="8030"/>
                    <a:pt x="33738" y="8032"/>
                    <a:pt x="33740" y="8035"/>
                  </a:cubicBezTo>
                  <a:cubicBezTo>
                    <a:pt x="33742" y="8040"/>
                    <a:pt x="33746" y="8041"/>
                    <a:pt x="33753" y="8041"/>
                  </a:cubicBezTo>
                  <a:cubicBezTo>
                    <a:pt x="33762" y="8041"/>
                    <a:pt x="33775" y="8038"/>
                    <a:pt x="33789" y="8032"/>
                  </a:cubicBezTo>
                  <a:cubicBezTo>
                    <a:pt x="33801" y="8025"/>
                    <a:pt x="33811" y="8021"/>
                    <a:pt x="33818" y="8021"/>
                  </a:cubicBezTo>
                  <a:cubicBezTo>
                    <a:pt x="33824" y="8021"/>
                    <a:pt x="33827" y="8024"/>
                    <a:pt x="33827" y="8029"/>
                  </a:cubicBezTo>
                  <a:cubicBezTo>
                    <a:pt x="33821" y="8040"/>
                    <a:pt x="33922" y="8056"/>
                    <a:pt x="33984" y="8056"/>
                  </a:cubicBezTo>
                  <a:cubicBezTo>
                    <a:pt x="33997" y="8056"/>
                    <a:pt x="34009" y="8055"/>
                    <a:pt x="34018" y="8053"/>
                  </a:cubicBezTo>
                  <a:cubicBezTo>
                    <a:pt x="34028" y="8053"/>
                    <a:pt x="34042" y="8056"/>
                    <a:pt x="34056" y="8063"/>
                  </a:cubicBezTo>
                  <a:cubicBezTo>
                    <a:pt x="34060" y="8064"/>
                    <a:pt x="34067" y="8065"/>
                    <a:pt x="34077" y="8065"/>
                  </a:cubicBezTo>
                  <a:cubicBezTo>
                    <a:pt x="34093" y="8065"/>
                    <a:pt x="34117" y="8063"/>
                    <a:pt x="34139" y="8056"/>
                  </a:cubicBezTo>
                  <a:cubicBezTo>
                    <a:pt x="34154" y="8053"/>
                    <a:pt x="34169" y="8052"/>
                    <a:pt x="34181" y="8052"/>
                  </a:cubicBezTo>
                  <a:cubicBezTo>
                    <a:pt x="34196" y="8052"/>
                    <a:pt x="34206" y="8054"/>
                    <a:pt x="34208" y="8060"/>
                  </a:cubicBezTo>
                  <a:cubicBezTo>
                    <a:pt x="34211" y="8068"/>
                    <a:pt x="34225" y="8072"/>
                    <a:pt x="34243" y="8072"/>
                  </a:cubicBezTo>
                  <a:cubicBezTo>
                    <a:pt x="34248" y="8072"/>
                    <a:pt x="34255" y="8071"/>
                    <a:pt x="34261" y="8070"/>
                  </a:cubicBezTo>
                  <a:cubicBezTo>
                    <a:pt x="34269" y="8067"/>
                    <a:pt x="34279" y="8066"/>
                    <a:pt x="34288" y="8066"/>
                  </a:cubicBezTo>
                  <a:cubicBezTo>
                    <a:pt x="34303" y="8066"/>
                    <a:pt x="34317" y="8069"/>
                    <a:pt x="34323" y="8074"/>
                  </a:cubicBezTo>
                  <a:cubicBezTo>
                    <a:pt x="34328" y="8079"/>
                    <a:pt x="34335" y="8081"/>
                    <a:pt x="34342" y="8081"/>
                  </a:cubicBezTo>
                  <a:cubicBezTo>
                    <a:pt x="34349" y="8081"/>
                    <a:pt x="34356" y="8079"/>
                    <a:pt x="34361" y="8074"/>
                  </a:cubicBezTo>
                  <a:cubicBezTo>
                    <a:pt x="34364" y="8068"/>
                    <a:pt x="34369" y="8066"/>
                    <a:pt x="34373" y="8066"/>
                  </a:cubicBezTo>
                  <a:cubicBezTo>
                    <a:pt x="34376" y="8066"/>
                    <a:pt x="34380" y="8068"/>
                    <a:pt x="34381" y="8074"/>
                  </a:cubicBezTo>
                  <a:cubicBezTo>
                    <a:pt x="34386" y="8084"/>
                    <a:pt x="34423" y="8091"/>
                    <a:pt x="34465" y="8091"/>
                  </a:cubicBezTo>
                  <a:cubicBezTo>
                    <a:pt x="34520" y="8091"/>
                    <a:pt x="34552" y="8105"/>
                    <a:pt x="34569" y="8136"/>
                  </a:cubicBezTo>
                  <a:cubicBezTo>
                    <a:pt x="34580" y="8159"/>
                    <a:pt x="34580" y="8172"/>
                    <a:pt x="34570" y="8172"/>
                  </a:cubicBezTo>
                  <a:cubicBezTo>
                    <a:pt x="34568" y="8172"/>
                    <a:pt x="34565" y="8172"/>
                    <a:pt x="34562" y="8170"/>
                  </a:cubicBezTo>
                  <a:cubicBezTo>
                    <a:pt x="34559" y="8170"/>
                    <a:pt x="34557" y="8170"/>
                    <a:pt x="34554" y="8170"/>
                  </a:cubicBezTo>
                  <a:cubicBezTo>
                    <a:pt x="34542" y="8170"/>
                    <a:pt x="34535" y="8176"/>
                    <a:pt x="34538" y="8184"/>
                  </a:cubicBezTo>
                  <a:cubicBezTo>
                    <a:pt x="34541" y="8195"/>
                    <a:pt x="34555" y="8209"/>
                    <a:pt x="34573" y="8212"/>
                  </a:cubicBezTo>
                  <a:cubicBezTo>
                    <a:pt x="34575" y="8213"/>
                    <a:pt x="34578" y="8213"/>
                    <a:pt x="34580" y="8213"/>
                  </a:cubicBezTo>
                  <a:cubicBezTo>
                    <a:pt x="34589" y="8213"/>
                    <a:pt x="34593" y="8207"/>
                    <a:pt x="34590" y="8199"/>
                  </a:cubicBezTo>
                  <a:cubicBezTo>
                    <a:pt x="34586" y="8184"/>
                    <a:pt x="34597" y="8175"/>
                    <a:pt x="34618" y="8167"/>
                  </a:cubicBezTo>
                  <a:cubicBezTo>
                    <a:pt x="34620" y="8167"/>
                    <a:pt x="34621" y="8167"/>
                    <a:pt x="34623" y="8167"/>
                  </a:cubicBezTo>
                  <a:cubicBezTo>
                    <a:pt x="34639" y="8167"/>
                    <a:pt x="34657" y="8180"/>
                    <a:pt x="34663" y="8199"/>
                  </a:cubicBezTo>
                  <a:cubicBezTo>
                    <a:pt x="34670" y="8223"/>
                    <a:pt x="34694" y="8240"/>
                    <a:pt x="34714" y="8244"/>
                  </a:cubicBezTo>
                  <a:cubicBezTo>
                    <a:pt x="34777" y="8247"/>
                    <a:pt x="34777" y="8299"/>
                    <a:pt x="34711" y="8309"/>
                  </a:cubicBezTo>
                  <a:cubicBezTo>
                    <a:pt x="34698" y="8311"/>
                    <a:pt x="34685" y="8312"/>
                    <a:pt x="34673" y="8312"/>
                  </a:cubicBezTo>
                  <a:cubicBezTo>
                    <a:pt x="34656" y="8312"/>
                    <a:pt x="34641" y="8310"/>
                    <a:pt x="34635" y="8306"/>
                  </a:cubicBezTo>
                  <a:cubicBezTo>
                    <a:pt x="34628" y="8303"/>
                    <a:pt x="34618" y="8301"/>
                    <a:pt x="34609" y="8301"/>
                  </a:cubicBezTo>
                  <a:cubicBezTo>
                    <a:pt x="34582" y="8301"/>
                    <a:pt x="34555" y="8315"/>
                    <a:pt x="34562" y="8334"/>
                  </a:cubicBezTo>
                  <a:cubicBezTo>
                    <a:pt x="34564" y="8339"/>
                    <a:pt x="34570" y="8342"/>
                    <a:pt x="34577" y="8342"/>
                  </a:cubicBezTo>
                  <a:cubicBezTo>
                    <a:pt x="34584" y="8342"/>
                    <a:pt x="34591" y="8340"/>
                    <a:pt x="34597" y="8337"/>
                  </a:cubicBezTo>
                  <a:cubicBezTo>
                    <a:pt x="34605" y="8332"/>
                    <a:pt x="34611" y="8329"/>
                    <a:pt x="34615" y="8329"/>
                  </a:cubicBezTo>
                  <a:cubicBezTo>
                    <a:pt x="34622" y="8329"/>
                    <a:pt x="34623" y="8335"/>
                    <a:pt x="34621" y="8348"/>
                  </a:cubicBezTo>
                  <a:cubicBezTo>
                    <a:pt x="34621" y="8362"/>
                    <a:pt x="34623" y="8369"/>
                    <a:pt x="34630" y="8369"/>
                  </a:cubicBezTo>
                  <a:cubicBezTo>
                    <a:pt x="34635" y="8369"/>
                    <a:pt x="34642" y="8365"/>
                    <a:pt x="34652" y="8358"/>
                  </a:cubicBezTo>
                  <a:cubicBezTo>
                    <a:pt x="34661" y="8353"/>
                    <a:pt x="34668" y="8350"/>
                    <a:pt x="34674" y="8350"/>
                  </a:cubicBezTo>
                  <a:cubicBezTo>
                    <a:pt x="34688" y="8350"/>
                    <a:pt x="34694" y="8367"/>
                    <a:pt x="34704" y="8413"/>
                  </a:cubicBezTo>
                  <a:cubicBezTo>
                    <a:pt x="34717" y="8474"/>
                    <a:pt x="34726" y="8487"/>
                    <a:pt x="34759" y="8487"/>
                  </a:cubicBezTo>
                  <a:cubicBezTo>
                    <a:pt x="34763" y="8487"/>
                    <a:pt x="34768" y="8487"/>
                    <a:pt x="34774" y="8487"/>
                  </a:cubicBezTo>
                  <a:cubicBezTo>
                    <a:pt x="34802" y="8483"/>
                    <a:pt x="34823" y="8469"/>
                    <a:pt x="34819" y="8458"/>
                  </a:cubicBezTo>
                  <a:cubicBezTo>
                    <a:pt x="34815" y="8448"/>
                    <a:pt x="34829" y="8434"/>
                    <a:pt x="34847" y="8431"/>
                  </a:cubicBezTo>
                  <a:cubicBezTo>
                    <a:pt x="34868" y="8424"/>
                    <a:pt x="34874" y="8413"/>
                    <a:pt x="34864" y="8403"/>
                  </a:cubicBezTo>
                  <a:cubicBezTo>
                    <a:pt x="34850" y="8396"/>
                    <a:pt x="34860" y="8383"/>
                    <a:pt x="34888" y="8375"/>
                  </a:cubicBezTo>
                  <a:cubicBezTo>
                    <a:pt x="34916" y="8369"/>
                    <a:pt x="34927" y="8358"/>
                    <a:pt x="34909" y="8337"/>
                  </a:cubicBezTo>
                  <a:cubicBezTo>
                    <a:pt x="34901" y="8327"/>
                    <a:pt x="34890" y="8321"/>
                    <a:pt x="34882" y="8321"/>
                  </a:cubicBezTo>
                  <a:cubicBezTo>
                    <a:pt x="34879" y="8321"/>
                    <a:pt x="34876" y="8322"/>
                    <a:pt x="34874" y="8324"/>
                  </a:cubicBezTo>
                  <a:cubicBezTo>
                    <a:pt x="34873" y="8325"/>
                    <a:pt x="34870" y="8326"/>
                    <a:pt x="34867" y="8326"/>
                  </a:cubicBezTo>
                  <a:cubicBezTo>
                    <a:pt x="34857" y="8326"/>
                    <a:pt x="34842" y="8319"/>
                    <a:pt x="34826" y="8306"/>
                  </a:cubicBezTo>
                  <a:cubicBezTo>
                    <a:pt x="34798" y="8285"/>
                    <a:pt x="34791" y="8268"/>
                    <a:pt x="34805" y="8258"/>
                  </a:cubicBezTo>
                  <a:cubicBezTo>
                    <a:pt x="34809" y="8253"/>
                    <a:pt x="34813" y="8251"/>
                    <a:pt x="34817" y="8251"/>
                  </a:cubicBezTo>
                  <a:cubicBezTo>
                    <a:pt x="34823" y="8251"/>
                    <a:pt x="34827" y="8256"/>
                    <a:pt x="34829" y="8264"/>
                  </a:cubicBezTo>
                  <a:cubicBezTo>
                    <a:pt x="34831" y="8271"/>
                    <a:pt x="34837" y="8274"/>
                    <a:pt x="34846" y="8274"/>
                  </a:cubicBezTo>
                  <a:cubicBezTo>
                    <a:pt x="34857" y="8274"/>
                    <a:pt x="34874" y="8269"/>
                    <a:pt x="34895" y="8258"/>
                  </a:cubicBezTo>
                  <a:cubicBezTo>
                    <a:pt x="34918" y="8246"/>
                    <a:pt x="34931" y="8240"/>
                    <a:pt x="34935" y="8240"/>
                  </a:cubicBezTo>
                  <a:lnTo>
                    <a:pt x="34935" y="8240"/>
                  </a:lnTo>
                  <a:cubicBezTo>
                    <a:pt x="34940" y="8240"/>
                    <a:pt x="34934" y="8248"/>
                    <a:pt x="34919" y="8264"/>
                  </a:cubicBezTo>
                  <a:cubicBezTo>
                    <a:pt x="34888" y="8306"/>
                    <a:pt x="34906" y="8327"/>
                    <a:pt x="34989" y="8344"/>
                  </a:cubicBezTo>
                  <a:cubicBezTo>
                    <a:pt x="35003" y="8347"/>
                    <a:pt x="35015" y="8348"/>
                    <a:pt x="35024" y="8348"/>
                  </a:cubicBezTo>
                  <a:cubicBezTo>
                    <a:pt x="35064" y="8348"/>
                    <a:pt x="35065" y="8326"/>
                    <a:pt x="35034" y="8279"/>
                  </a:cubicBezTo>
                  <a:cubicBezTo>
                    <a:pt x="35016" y="8252"/>
                    <a:pt x="35011" y="8241"/>
                    <a:pt x="35020" y="8241"/>
                  </a:cubicBezTo>
                  <a:cubicBezTo>
                    <a:pt x="35025" y="8241"/>
                    <a:pt x="35034" y="8244"/>
                    <a:pt x="35048" y="8250"/>
                  </a:cubicBezTo>
                  <a:cubicBezTo>
                    <a:pt x="35068" y="8261"/>
                    <a:pt x="35097" y="8299"/>
                    <a:pt x="35107" y="8330"/>
                  </a:cubicBezTo>
                  <a:cubicBezTo>
                    <a:pt x="35118" y="8372"/>
                    <a:pt x="35129" y="8385"/>
                    <a:pt x="35160" y="8385"/>
                  </a:cubicBezTo>
                  <a:cubicBezTo>
                    <a:pt x="35167" y="8385"/>
                    <a:pt x="35176" y="8384"/>
                    <a:pt x="35187" y="8383"/>
                  </a:cubicBezTo>
                  <a:cubicBezTo>
                    <a:pt x="35199" y="8380"/>
                    <a:pt x="35212" y="8379"/>
                    <a:pt x="35222" y="8379"/>
                  </a:cubicBezTo>
                  <a:cubicBezTo>
                    <a:pt x="35240" y="8379"/>
                    <a:pt x="35254" y="8382"/>
                    <a:pt x="35256" y="8389"/>
                  </a:cubicBezTo>
                  <a:cubicBezTo>
                    <a:pt x="35258" y="8399"/>
                    <a:pt x="35295" y="8404"/>
                    <a:pt x="35335" y="8404"/>
                  </a:cubicBezTo>
                  <a:cubicBezTo>
                    <a:pt x="35367" y="8404"/>
                    <a:pt x="35402" y="8401"/>
                    <a:pt x="35419" y="8393"/>
                  </a:cubicBezTo>
                  <a:cubicBezTo>
                    <a:pt x="35423" y="8391"/>
                    <a:pt x="35428" y="8390"/>
                    <a:pt x="35432" y="8390"/>
                  </a:cubicBezTo>
                  <a:cubicBezTo>
                    <a:pt x="35443" y="8390"/>
                    <a:pt x="35452" y="8397"/>
                    <a:pt x="35457" y="8410"/>
                  </a:cubicBezTo>
                  <a:cubicBezTo>
                    <a:pt x="35463" y="8428"/>
                    <a:pt x="35472" y="8436"/>
                    <a:pt x="35482" y="8436"/>
                  </a:cubicBezTo>
                  <a:cubicBezTo>
                    <a:pt x="35497" y="8436"/>
                    <a:pt x="35514" y="8416"/>
                    <a:pt x="35520" y="8383"/>
                  </a:cubicBezTo>
                  <a:cubicBezTo>
                    <a:pt x="35523" y="8358"/>
                    <a:pt x="35525" y="8339"/>
                    <a:pt x="35529" y="8339"/>
                  </a:cubicBezTo>
                  <a:cubicBezTo>
                    <a:pt x="35529" y="8339"/>
                    <a:pt x="35530" y="8340"/>
                    <a:pt x="35530" y="8341"/>
                  </a:cubicBezTo>
                  <a:cubicBezTo>
                    <a:pt x="35564" y="8384"/>
                    <a:pt x="35571" y="8408"/>
                    <a:pt x="35552" y="8408"/>
                  </a:cubicBezTo>
                  <a:cubicBezTo>
                    <a:pt x="35550" y="8408"/>
                    <a:pt x="35547" y="8408"/>
                    <a:pt x="35544" y="8407"/>
                  </a:cubicBezTo>
                  <a:cubicBezTo>
                    <a:pt x="35542" y="8406"/>
                    <a:pt x="35541" y="8406"/>
                    <a:pt x="35539" y="8406"/>
                  </a:cubicBezTo>
                  <a:cubicBezTo>
                    <a:pt x="35532" y="8406"/>
                    <a:pt x="35537" y="8415"/>
                    <a:pt x="35558" y="8428"/>
                  </a:cubicBezTo>
                  <a:cubicBezTo>
                    <a:pt x="35575" y="8439"/>
                    <a:pt x="35586" y="8445"/>
                    <a:pt x="35593" y="8445"/>
                  </a:cubicBezTo>
                  <a:cubicBezTo>
                    <a:pt x="35601" y="8445"/>
                    <a:pt x="35603" y="8436"/>
                    <a:pt x="35603" y="8417"/>
                  </a:cubicBezTo>
                  <a:cubicBezTo>
                    <a:pt x="35606" y="8396"/>
                    <a:pt x="35614" y="8383"/>
                    <a:pt x="35620" y="8383"/>
                  </a:cubicBezTo>
                  <a:cubicBezTo>
                    <a:pt x="35621" y="8383"/>
                    <a:pt x="35622" y="8383"/>
                    <a:pt x="35623" y="8383"/>
                  </a:cubicBezTo>
                  <a:cubicBezTo>
                    <a:pt x="35631" y="8383"/>
                    <a:pt x="35655" y="8374"/>
                    <a:pt x="35680" y="8362"/>
                  </a:cubicBezTo>
                  <a:cubicBezTo>
                    <a:pt x="35731" y="8334"/>
                    <a:pt x="35721" y="8261"/>
                    <a:pt x="35662" y="8258"/>
                  </a:cubicBezTo>
                  <a:cubicBezTo>
                    <a:pt x="35641" y="8254"/>
                    <a:pt x="35624" y="8247"/>
                    <a:pt x="35624" y="8240"/>
                  </a:cubicBezTo>
                  <a:cubicBezTo>
                    <a:pt x="35617" y="8185"/>
                    <a:pt x="35587" y="8142"/>
                    <a:pt x="35560" y="8142"/>
                  </a:cubicBezTo>
                  <a:cubicBezTo>
                    <a:pt x="35558" y="8142"/>
                    <a:pt x="35556" y="8142"/>
                    <a:pt x="35555" y="8143"/>
                  </a:cubicBezTo>
                  <a:cubicBezTo>
                    <a:pt x="35544" y="8146"/>
                    <a:pt x="35536" y="8148"/>
                    <a:pt x="35530" y="8148"/>
                  </a:cubicBezTo>
                  <a:cubicBezTo>
                    <a:pt x="35515" y="8148"/>
                    <a:pt x="35515" y="8135"/>
                    <a:pt x="35520" y="8098"/>
                  </a:cubicBezTo>
                  <a:cubicBezTo>
                    <a:pt x="35521" y="8085"/>
                    <a:pt x="35524" y="8078"/>
                    <a:pt x="35529" y="8078"/>
                  </a:cubicBezTo>
                  <a:cubicBezTo>
                    <a:pt x="35536" y="8078"/>
                    <a:pt x="35548" y="8088"/>
                    <a:pt x="35568" y="8108"/>
                  </a:cubicBezTo>
                  <a:cubicBezTo>
                    <a:pt x="35596" y="8133"/>
                    <a:pt x="35620" y="8160"/>
                    <a:pt x="35624" y="8170"/>
                  </a:cubicBezTo>
                  <a:cubicBezTo>
                    <a:pt x="35629" y="8196"/>
                    <a:pt x="35673" y="8218"/>
                    <a:pt x="35699" y="8218"/>
                  </a:cubicBezTo>
                  <a:cubicBezTo>
                    <a:pt x="35709" y="8218"/>
                    <a:pt x="35716" y="8215"/>
                    <a:pt x="35718" y="8209"/>
                  </a:cubicBezTo>
                  <a:cubicBezTo>
                    <a:pt x="35722" y="8199"/>
                    <a:pt x="35731" y="8195"/>
                    <a:pt x="35745" y="8195"/>
                  </a:cubicBezTo>
                  <a:cubicBezTo>
                    <a:pt x="35756" y="8195"/>
                    <a:pt x="35770" y="8197"/>
                    <a:pt x="35787" y="8202"/>
                  </a:cubicBezTo>
                  <a:cubicBezTo>
                    <a:pt x="35797" y="8204"/>
                    <a:pt x="35809" y="8205"/>
                    <a:pt x="35821" y="8205"/>
                  </a:cubicBezTo>
                  <a:cubicBezTo>
                    <a:pt x="35846" y="8205"/>
                    <a:pt x="35873" y="8201"/>
                    <a:pt x="35891" y="8191"/>
                  </a:cubicBezTo>
                  <a:cubicBezTo>
                    <a:pt x="35929" y="8175"/>
                    <a:pt x="35933" y="8154"/>
                    <a:pt x="35912" y="8087"/>
                  </a:cubicBezTo>
                  <a:cubicBezTo>
                    <a:pt x="35888" y="8013"/>
                    <a:pt x="35890" y="7957"/>
                    <a:pt x="35908" y="7957"/>
                  </a:cubicBezTo>
                  <a:lnTo>
                    <a:pt x="35908" y="7957"/>
                  </a:lnTo>
                  <a:cubicBezTo>
                    <a:pt x="35914" y="7957"/>
                    <a:pt x="35923" y="7964"/>
                    <a:pt x="35933" y="7980"/>
                  </a:cubicBezTo>
                  <a:cubicBezTo>
                    <a:pt x="35944" y="7998"/>
                    <a:pt x="35952" y="8008"/>
                    <a:pt x="35963" y="8008"/>
                  </a:cubicBezTo>
                  <a:cubicBezTo>
                    <a:pt x="35974" y="8008"/>
                    <a:pt x="35989" y="7998"/>
                    <a:pt x="36016" y="7976"/>
                  </a:cubicBezTo>
                  <a:cubicBezTo>
                    <a:pt x="36044" y="7950"/>
                    <a:pt x="36063" y="7939"/>
                    <a:pt x="36080" y="7939"/>
                  </a:cubicBezTo>
                  <a:cubicBezTo>
                    <a:pt x="36088" y="7939"/>
                    <a:pt x="36095" y="7941"/>
                    <a:pt x="36102" y="7946"/>
                  </a:cubicBezTo>
                  <a:cubicBezTo>
                    <a:pt x="36112" y="7950"/>
                    <a:pt x="36120" y="7953"/>
                    <a:pt x="36124" y="7953"/>
                  </a:cubicBezTo>
                  <a:cubicBezTo>
                    <a:pt x="36142" y="7953"/>
                    <a:pt x="36120" y="7918"/>
                    <a:pt x="36068" y="7866"/>
                  </a:cubicBezTo>
                  <a:cubicBezTo>
                    <a:pt x="36039" y="7840"/>
                    <a:pt x="36008" y="7820"/>
                    <a:pt x="35995" y="7820"/>
                  </a:cubicBezTo>
                  <a:cubicBezTo>
                    <a:pt x="35994" y="7820"/>
                    <a:pt x="35993" y="7820"/>
                    <a:pt x="35992" y="7821"/>
                  </a:cubicBezTo>
                  <a:cubicBezTo>
                    <a:pt x="35991" y="7821"/>
                    <a:pt x="35991" y="7821"/>
                    <a:pt x="35990" y="7821"/>
                  </a:cubicBezTo>
                  <a:cubicBezTo>
                    <a:pt x="35967" y="7821"/>
                    <a:pt x="35859" y="7774"/>
                    <a:pt x="35856" y="7762"/>
                  </a:cubicBezTo>
                  <a:cubicBezTo>
                    <a:pt x="35854" y="7752"/>
                    <a:pt x="35901" y="7748"/>
                    <a:pt x="35951" y="7748"/>
                  </a:cubicBezTo>
                  <a:cubicBezTo>
                    <a:pt x="35995" y="7748"/>
                    <a:pt x="36041" y="7751"/>
                    <a:pt x="36054" y="7758"/>
                  </a:cubicBezTo>
                  <a:cubicBezTo>
                    <a:pt x="36070" y="7766"/>
                    <a:pt x="36082" y="7770"/>
                    <a:pt x="36091" y="7770"/>
                  </a:cubicBezTo>
                  <a:cubicBezTo>
                    <a:pt x="36110" y="7770"/>
                    <a:pt x="36117" y="7751"/>
                    <a:pt x="36117" y="7709"/>
                  </a:cubicBezTo>
                  <a:cubicBezTo>
                    <a:pt x="36117" y="7661"/>
                    <a:pt x="36123" y="7654"/>
                    <a:pt x="36189" y="7650"/>
                  </a:cubicBezTo>
                  <a:cubicBezTo>
                    <a:pt x="36210" y="7648"/>
                    <a:pt x="36230" y="7647"/>
                    <a:pt x="36245" y="7647"/>
                  </a:cubicBezTo>
                  <a:cubicBezTo>
                    <a:pt x="36261" y="7647"/>
                    <a:pt x="36272" y="7648"/>
                    <a:pt x="36276" y="7650"/>
                  </a:cubicBezTo>
                  <a:cubicBezTo>
                    <a:pt x="36293" y="7657"/>
                    <a:pt x="36248" y="7796"/>
                    <a:pt x="36227" y="7803"/>
                  </a:cubicBezTo>
                  <a:cubicBezTo>
                    <a:pt x="36213" y="7803"/>
                    <a:pt x="36213" y="7813"/>
                    <a:pt x="36224" y="7821"/>
                  </a:cubicBezTo>
                  <a:cubicBezTo>
                    <a:pt x="36229" y="7825"/>
                    <a:pt x="36237" y="7826"/>
                    <a:pt x="36248" y="7826"/>
                  </a:cubicBezTo>
                  <a:cubicBezTo>
                    <a:pt x="36292" y="7826"/>
                    <a:pt x="36374" y="7796"/>
                    <a:pt x="36363" y="7779"/>
                  </a:cubicBezTo>
                  <a:cubicBezTo>
                    <a:pt x="36358" y="7771"/>
                    <a:pt x="36351" y="7766"/>
                    <a:pt x="36345" y="7766"/>
                  </a:cubicBezTo>
                  <a:cubicBezTo>
                    <a:pt x="36342" y="7766"/>
                    <a:pt x="36340" y="7766"/>
                    <a:pt x="36338" y="7768"/>
                  </a:cubicBezTo>
                  <a:cubicBezTo>
                    <a:pt x="36335" y="7770"/>
                    <a:pt x="36332" y="7771"/>
                    <a:pt x="36330" y="7771"/>
                  </a:cubicBezTo>
                  <a:cubicBezTo>
                    <a:pt x="36309" y="7771"/>
                    <a:pt x="36332" y="7685"/>
                    <a:pt x="36366" y="7650"/>
                  </a:cubicBezTo>
                  <a:cubicBezTo>
                    <a:pt x="36390" y="7626"/>
                    <a:pt x="36402" y="7616"/>
                    <a:pt x="36413" y="7616"/>
                  </a:cubicBezTo>
                  <a:cubicBezTo>
                    <a:pt x="36421" y="7616"/>
                    <a:pt x="36428" y="7622"/>
                    <a:pt x="36439" y="7633"/>
                  </a:cubicBezTo>
                  <a:cubicBezTo>
                    <a:pt x="36454" y="7646"/>
                    <a:pt x="36482" y="7652"/>
                    <a:pt x="36509" y="7652"/>
                  </a:cubicBezTo>
                  <a:cubicBezTo>
                    <a:pt x="36535" y="7652"/>
                    <a:pt x="36559" y="7647"/>
                    <a:pt x="36571" y="7637"/>
                  </a:cubicBezTo>
                  <a:cubicBezTo>
                    <a:pt x="36578" y="7629"/>
                    <a:pt x="36567" y="7605"/>
                    <a:pt x="36550" y="7581"/>
                  </a:cubicBezTo>
                  <a:cubicBezTo>
                    <a:pt x="36530" y="7557"/>
                    <a:pt x="36522" y="7533"/>
                    <a:pt x="36533" y="7515"/>
                  </a:cubicBezTo>
                  <a:cubicBezTo>
                    <a:pt x="36552" y="7486"/>
                    <a:pt x="36521" y="7437"/>
                    <a:pt x="36489" y="7437"/>
                  </a:cubicBezTo>
                  <a:cubicBezTo>
                    <a:pt x="36486" y="7437"/>
                    <a:pt x="36483" y="7438"/>
                    <a:pt x="36481" y="7438"/>
                  </a:cubicBezTo>
                  <a:cubicBezTo>
                    <a:pt x="36467" y="7442"/>
                    <a:pt x="36463" y="7453"/>
                    <a:pt x="36471" y="7459"/>
                  </a:cubicBezTo>
                  <a:cubicBezTo>
                    <a:pt x="36493" y="7476"/>
                    <a:pt x="36461" y="7555"/>
                    <a:pt x="36437" y="7555"/>
                  </a:cubicBezTo>
                  <a:cubicBezTo>
                    <a:pt x="36436" y="7555"/>
                    <a:pt x="36434" y="7554"/>
                    <a:pt x="36432" y="7553"/>
                  </a:cubicBezTo>
                  <a:cubicBezTo>
                    <a:pt x="36418" y="7550"/>
                    <a:pt x="36401" y="7525"/>
                    <a:pt x="36391" y="7501"/>
                  </a:cubicBezTo>
                  <a:cubicBezTo>
                    <a:pt x="36366" y="7450"/>
                    <a:pt x="36359" y="7434"/>
                    <a:pt x="36351" y="7434"/>
                  </a:cubicBezTo>
                  <a:cubicBezTo>
                    <a:pt x="36347" y="7434"/>
                    <a:pt x="36343" y="7437"/>
                    <a:pt x="36338" y="7442"/>
                  </a:cubicBezTo>
                  <a:cubicBezTo>
                    <a:pt x="36336" y="7444"/>
                    <a:pt x="36334" y="7445"/>
                    <a:pt x="36332" y="7445"/>
                  </a:cubicBezTo>
                  <a:cubicBezTo>
                    <a:pt x="36325" y="7445"/>
                    <a:pt x="36321" y="7433"/>
                    <a:pt x="36321" y="7414"/>
                  </a:cubicBezTo>
                  <a:cubicBezTo>
                    <a:pt x="36321" y="7392"/>
                    <a:pt x="36325" y="7381"/>
                    <a:pt x="36334" y="7381"/>
                  </a:cubicBezTo>
                  <a:cubicBezTo>
                    <a:pt x="36338" y="7381"/>
                    <a:pt x="36343" y="7383"/>
                    <a:pt x="36349" y="7387"/>
                  </a:cubicBezTo>
                  <a:cubicBezTo>
                    <a:pt x="36364" y="7394"/>
                    <a:pt x="36377" y="7397"/>
                    <a:pt x="36387" y="7397"/>
                  </a:cubicBezTo>
                  <a:cubicBezTo>
                    <a:pt x="36406" y="7397"/>
                    <a:pt x="36415" y="7384"/>
                    <a:pt x="36408" y="7359"/>
                  </a:cubicBezTo>
                  <a:cubicBezTo>
                    <a:pt x="36399" y="7337"/>
                    <a:pt x="36414" y="7325"/>
                    <a:pt x="36445" y="7325"/>
                  </a:cubicBezTo>
                  <a:cubicBezTo>
                    <a:pt x="36463" y="7325"/>
                    <a:pt x="36487" y="7329"/>
                    <a:pt x="36515" y="7338"/>
                  </a:cubicBezTo>
                  <a:cubicBezTo>
                    <a:pt x="36531" y="7343"/>
                    <a:pt x="36545" y="7346"/>
                    <a:pt x="36554" y="7346"/>
                  </a:cubicBezTo>
                  <a:cubicBezTo>
                    <a:pt x="36564" y="7346"/>
                    <a:pt x="36569" y="7343"/>
                    <a:pt x="36567" y="7338"/>
                  </a:cubicBezTo>
                  <a:cubicBezTo>
                    <a:pt x="36566" y="7336"/>
                    <a:pt x="36567" y="7335"/>
                    <a:pt x="36569" y="7335"/>
                  </a:cubicBezTo>
                  <a:cubicBezTo>
                    <a:pt x="36575" y="7335"/>
                    <a:pt x="36592" y="7343"/>
                    <a:pt x="36613" y="7359"/>
                  </a:cubicBezTo>
                  <a:cubicBezTo>
                    <a:pt x="36638" y="7374"/>
                    <a:pt x="36668" y="7387"/>
                    <a:pt x="36687" y="7387"/>
                  </a:cubicBezTo>
                  <a:cubicBezTo>
                    <a:pt x="36689" y="7387"/>
                    <a:pt x="36690" y="7387"/>
                    <a:pt x="36692" y="7387"/>
                  </a:cubicBezTo>
                  <a:cubicBezTo>
                    <a:pt x="36738" y="7373"/>
                    <a:pt x="36727" y="7355"/>
                    <a:pt x="36671" y="7331"/>
                  </a:cubicBezTo>
                  <a:cubicBezTo>
                    <a:pt x="36651" y="7324"/>
                    <a:pt x="36642" y="7319"/>
                    <a:pt x="36646" y="7319"/>
                  </a:cubicBezTo>
                  <a:lnTo>
                    <a:pt x="36646" y="7319"/>
                  </a:lnTo>
                  <a:cubicBezTo>
                    <a:pt x="36647" y="7319"/>
                    <a:pt x="36650" y="7320"/>
                    <a:pt x="36655" y="7321"/>
                  </a:cubicBezTo>
                  <a:cubicBezTo>
                    <a:pt x="36657" y="7322"/>
                    <a:pt x="36660" y="7322"/>
                    <a:pt x="36662" y="7322"/>
                  </a:cubicBezTo>
                  <a:cubicBezTo>
                    <a:pt x="36674" y="7322"/>
                    <a:pt x="36682" y="7315"/>
                    <a:pt x="36682" y="7307"/>
                  </a:cubicBezTo>
                  <a:cubicBezTo>
                    <a:pt x="36678" y="7292"/>
                    <a:pt x="36692" y="7286"/>
                    <a:pt x="36711" y="7286"/>
                  </a:cubicBezTo>
                  <a:cubicBezTo>
                    <a:pt x="36739" y="7286"/>
                    <a:pt x="36776" y="7299"/>
                    <a:pt x="36783" y="7317"/>
                  </a:cubicBezTo>
                  <a:cubicBezTo>
                    <a:pt x="36786" y="7327"/>
                    <a:pt x="36788" y="7333"/>
                    <a:pt x="36791" y="7333"/>
                  </a:cubicBezTo>
                  <a:cubicBezTo>
                    <a:pt x="36796" y="7333"/>
                    <a:pt x="36801" y="7322"/>
                    <a:pt x="36807" y="7300"/>
                  </a:cubicBezTo>
                  <a:cubicBezTo>
                    <a:pt x="36815" y="7269"/>
                    <a:pt x="36824" y="7256"/>
                    <a:pt x="36847" y="7256"/>
                  </a:cubicBezTo>
                  <a:cubicBezTo>
                    <a:pt x="36852" y="7256"/>
                    <a:pt x="36859" y="7257"/>
                    <a:pt x="36866" y="7259"/>
                  </a:cubicBezTo>
                  <a:cubicBezTo>
                    <a:pt x="36894" y="7265"/>
                    <a:pt x="36918" y="7286"/>
                    <a:pt x="36921" y="7314"/>
                  </a:cubicBezTo>
                  <a:cubicBezTo>
                    <a:pt x="36931" y="7355"/>
                    <a:pt x="36938" y="7375"/>
                    <a:pt x="36949" y="7375"/>
                  </a:cubicBezTo>
                  <a:cubicBezTo>
                    <a:pt x="36958" y="7375"/>
                    <a:pt x="36970" y="7361"/>
                    <a:pt x="36988" y="7334"/>
                  </a:cubicBezTo>
                  <a:cubicBezTo>
                    <a:pt x="37015" y="7295"/>
                    <a:pt x="37034" y="7282"/>
                    <a:pt x="37075" y="7282"/>
                  </a:cubicBezTo>
                  <a:cubicBezTo>
                    <a:pt x="37080" y="7282"/>
                    <a:pt x="37086" y="7282"/>
                    <a:pt x="37092" y="7283"/>
                  </a:cubicBezTo>
                  <a:cubicBezTo>
                    <a:pt x="37126" y="7286"/>
                    <a:pt x="37161" y="7296"/>
                    <a:pt x="37164" y="7307"/>
                  </a:cubicBezTo>
                  <a:cubicBezTo>
                    <a:pt x="37167" y="7318"/>
                    <a:pt x="37178" y="7322"/>
                    <a:pt x="37192" y="7322"/>
                  </a:cubicBezTo>
                  <a:cubicBezTo>
                    <a:pt x="37196" y="7322"/>
                    <a:pt x="37201" y="7322"/>
                    <a:pt x="37206" y="7321"/>
                  </a:cubicBezTo>
                  <a:cubicBezTo>
                    <a:pt x="37223" y="7314"/>
                    <a:pt x="37233" y="7304"/>
                    <a:pt x="37230" y="7289"/>
                  </a:cubicBezTo>
                  <a:cubicBezTo>
                    <a:pt x="37226" y="7280"/>
                    <a:pt x="37228" y="7275"/>
                    <a:pt x="37235" y="7275"/>
                  </a:cubicBezTo>
                  <a:cubicBezTo>
                    <a:pt x="37240" y="7275"/>
                    <a:pt x="37249" y="7278"/>
                    <a:pt x="37262" y="7283"/>
                  </a:cubicBezTo>
                  <a:cubicBezTo>
                    <a:pt x="37268" y="7285"/>
                    <a:pt x="37276" y="7285"/>
                    <a:pt x="37285" y="7285"/>
                  </a:cubicBezTo>
                  <a:cubicBezTo>
                    <a:pt x="37311" y="7285"/>
                    <a:pt x="37346" y="7279"/>
                    <a:pt x="37379" y="7269"/>
                  </a:cubicBezTo>
                  <a:cubicBezTo>
                    <a:pt x="37406" y="7258"/>
                    <a:pt x="37424" y="7252"/>
                    <a:pt x="37439" y="7252"/>
                  </a:cubicBezTo>
                  <a:cubicBezTo>
                    <a:pt x="37463" y="7252"/>
                    <a:pt x="37476" y="7269"/>
                    <a:pt x="37504" y="7310"/>
                  </a:cubicBezTo>
                  <a:cubicBezTo>
                    <a:pt x="37530" y="7350"/>
                    <a:pt x="37564" y="7374"/>
                    <a:pt x="37581" y="7374"/>
                  </a:cubicBezTo>
                  <a:cubicBezTo>
                    <a:pt x="37591" y="7374"/>
                    <a:pt x="37596" y="7366"/>
                    <a:pt x="37591" y="7349"/>
                  </a:cubicBezTo>
                  <a:cubicBezTo>
                    <a:pt x="37587" y="7342"/>
                    <a:pt x="37619" y="7321"/>
                    <a:pt x="37660" y="7307"/>
                  </a:cubicBezTo>
                  <a:cubicBezTo>
                    <a:pt x="37687" y="7296"/>
                    <a:pt x="37708" y="7291"/>
                    <a:pt x="37722" y="7291"/>
                  </a:cubicBezTo>
                  <a:cubicBezTo>
                    <a:pt x="37735" y="7291"/>
                    <a:pt x="37742" y="7295"/>
                    <a:pt x="37744" y="7304"/>
                  </a:cubicBezTo>
                  <a:cubicBezTo>
                    <a:pt x="37746" y="7312"/>
                    <a:pt x="37762" y="7317"/>
                    <a:pt x="37786" y="7317"/>
                  </a:cubicBezTo>
                  <a:cubicBezTo>
                    <a:pt x="37798" y="7317"/>
                    <a:pt x="37812" y="7316"/>
                    <a:pt x="37827" y="7314"/>
                  </a:cubicBezTo>
                  <a:cubicBezTo>
                    <a:pt x="37889" y="7301"/>
                    <a:pt x="37919" y="7295"/>
                    <a:pt x="37941" y="7295"/>
                  </a:cubicBezTo>
                  <a:cubicBezTo>
                    <a:pt x="37960" y="7295"/>
                    <a:pt x="37973" y="7299"/>
                    <a:pt x="37993" y="7307"/>
                  </a:cubicBezTo>
                  <a:cubicBezTo>
                    <a:pt x="38005" y="7310"/>
                    <a:pt x="38013" y="7312"/>
                    <a:pt x="38020" y="7312"/>
                  </a:cubicBezTo>
                  <a:cubicBezTo>
                    <a:pt x="38032" y="7312"/>
                    <a:pt x="38036" y="7304"/>
                    <a:pt x="38038" y="7286"/>
                  </a:cubicBezTo>
                  <a:cubicBezTo>
                    <a:pt x="38038" y="7273"/>
                    <a:pt x="38037" y="7266"/>
                    <a:pt x="38031" y="7266"/>
                  </a:cubicBezTo>
                  <a:cubicBezTo>
                    <a:pt x="38029" y="7266"/>
                    <a:pt x="38027" y="7267"/>
                    <a:pt x="38024" y="7269"/>
                  </a:cubicBezTo>
                  <a:cubicBezTo>
                    <a:pt x="38021" y="7272"/>
                    <a:pt x="38016" y="7273"/>
                    <a:pt x="38010" y="7273"/>
                  </a:cubicBezTo>
                  <a:cubicBezTo>
                    <a:pt x="37984" y="7273"/>
                    <a:pt x="37940" y="7247"/>
                    <a:pt x="37952" y="7230"/>
                  </a:cubicBezTo>
                  <a:cubicBezTo>
                    <a:pt x="37955" y="7224"/>
                    <a:pt x="37945" y="7217"/>
                    <a:pt x="37920" y="7213"/>
                  </a:cubicBezTo>
                  <a:cubicBezTo>
                    <a:pt x="37893" y="7213"/>
                    <a:pt x="37886" y="7220"/>
                    <a:pt x="37899" y="7238"/>
                  </a:cubicBezTo>
                  <a:cubicBezTo>
                    <a:pt x="37912" y="7249"/>
                    <a:pt x="37911" y="7259"/>
                    <a:pt x="37896" y="7259"/>
                  </a:cubicBezTo>
                  <a:cubicBezTo>
                    <a:pt x="37894" y="7259"/>
                    <a:pt x="37892" y="7259"/>
                    <a:pt x="37889" y="7259"/>
                  </a:cubicBezTo>
                  <a:cubicBezTo>
                    <a:pt x="37865" y="7259"/>
                    <a:pt x="37862" y="7238"/>
                    <a:pt x="37879" y="7168"/>
                  </a:cubicBezTo>
                  <a:cubicBezTo>
                    <a:pt x="37891" y="7124"/>
                    <a:pt x="37907" y="7094"/>
                    <a:pt x="37915" y="7094"/>
                  </a:cubicBezTo>
                  <a:cubicBezTo>
                    <a:pt x="37915" y="7094"/>
                    <a:pt x="37916" y="7095"/>
                    <a:pt x="37917" y="7095"/>
                  </a:cubicBezTo>
                  <a:cubicBezTo>
                    <a:pt x="37922" y="7103"/>
                    <a:pt x="37933" y="7107"/>
                    <a:pt x="37944" y="7107"/>
                  </a:cubicBezTo>
                  <a:cubicBezTo>
                    <a:pt x="37948" y="7107"/>
                    <a:pt x="37952" y="7106"/>
                    <a:pt x="37955" y="7105"/>
                  </a:cubicBezTo>
                  <a:cubicBezTo>
                    <a:pt x="37966" y="7105"/>
                    <a:pt x="37958" y="7088"/>
                    <a:pt x="37934" y="7075"/>
                  </a:cubicBezTo>
                  <a:cubicBezTo>
                    <a:pt x="37910" y="7060"/>
                    <a:pt x="37875" y="7033"/>
                    <a:pt x="37862" y="7015"/>
                  </a:cubicBezTo>
                  <a:cubicBezTo>
                    <a:pt x="37852" y="7005"/>
                    <a:pt x="37840" y="6997"/>
                    <a:pt x="37830" y="6997"/>
                  </a:cubicBezTo>
                  <a:cubicBezTo>
                    <a:pt x="37826" y="6997"/>
                    <a:pt x="37823" y="6998"/>
                    <a:pt x="37820" y="7001"/>
                  </a:cubicBezTo>
                  <a:cubicBezTo>
                    <a:pt x="37816" y="7005"/>
                    <a:pt x="37808" y="7007"/>
                    <a:pt x="37797" y="7007"/>
                  </a:cubicBezTo>
                  <a:cubicBezTo>
                    <a:pt x="37786" y="7007"/>
                    <a:pt x="37773" y="7005"/>
                    <a:pt x="37761" y="7001"/>
                  </a:cubicBezTo>
                  <a:cubicBezTo>
                    <a:pt x="37723" y="6988"/>
                    <a:pt x="37719" y="6980"/>
                    <a:pt x="37740" y="6939"/>
                  </a:cubicBezTo>
                  <a:cubicBezTo>
                    <a:pt x="37754" y="6909"/>
                    <a:pt x="37763" y="6898"/>
                    <a:pt x="37793" y="6898"/>
                  </a:cubicBezTo>
                  <a:cubicBezTo>
                    <a:pt x="37801" y="6898"/>
                    <a:pt x="37811" y="6899"/>
                    <a:pt x="37824" y="6901"/>
                  </a:cubicBezTo>
                  <a:cubicBezTo>
                    <a:pt x="37838" y="6903"/>
                    <a:pt x="37851" y="6905"/>
                    <a:pt x="37863" y="6905"/>
                  </a:cubicBezTo>
                  <a:cubicBezTo>
                    <a:pt x="37884" y="6905"/>
                    <a:pt x="37900" y="6901"/>
                    <a:pt x="37907" y="6894"/>
                  </a:cubicBezTo>
                  <a:cubicBezTo>
                    <a:pt x="37912" y="6889"/>
                    <a:pt x="37918" y="6887"/>
                    <a:pt x="37923" y="6887"/>
                  </a:cubicBezTo>
                  <a:cubicBezTo>
                    <a:pt x="37945" y="6887"/>
                    <a:pt x="37962" y="6923"/>
                    <a:pt x="37945" y="6956"/>
                  </a:cubicBezTo>
                  <a:cubicBezTo>
                    <a:pt x="37936" y="6974"/>
                    <a:pt x="37932" y="6983"/>
                    <a:pt x="37934" y="6983"/>
                  </a:cubicBezTo>
                  <a:cubicBezTo>
                    <a:pt x="37935" y="6983"/>
                    <a:pt x="37943" y="6974"/>
                    <a:pt x="37958" y="6956"/>
                  </a:cubicBezTo>
                  <a:cubicBezTo>
                    <a:pt x="37973" y="6939"/>
                    <a:pt x="37981" y="6929"/>
                    <a:pt x="37987" y="6929"/>
                  </a:cubicBezTo>
                  <a:cubicBezTo>
                    <a:pt x="37993" y="6929"/>
                    <a:pt x="37995" y="6943"/>
                    <a:pt x="37997" y="6974"/>
                  </a:cubicBezTo>
                  <a:cubicBezTo>
                    <a:pt x="38000" y="7002"/>
                    <a:pt x="38009" y="7026"/>
                    <a:pt x="38019" y="7026"/>
                  </a:cubicBezTo>
                  <a:cubicBezTo>
                    <a:pt x="38019" y="7026"/>
                    <a:pt x="38020" y="7026"/>
                    <a:pt x="38021" y="7025"/>
                  </a:cubicBezTo>
                  <a:cubicBezTo>
                    <a:pt x="38032" y="7025"/>
                    <a:pt x="38038" y="7040"/>
                    <a:pt x="38038" y="7064"/>
                  </a:cubicBezTo>
                  <a:cubicBezTo>
                    <a:pt x="38038" y="7086"/>
                    <a:pt x="38048" y="7102"/>
                    <a:pt x="38059" y="7102"/>
                  </a:cubicBezTo>
                  <a:cubicBezTo>
                    <a:pt x="38060" y="7102"/>
                    <a:pt x="38061" y="7102"/>
                    <a:pt x="38063" y="7102"/>
                  </a:cubicBezTo>
                  <a:cubicBezTo>
                    <a:pt x="38077" y="7099"/>
                    <a:pt x="38087" y="7085"/>
                    <a:pt x="38083" y="7075"/>
                  </a:cubicBezTo>
                  <a:cubicBezTo>
                    <a:pt x="38080" y="7064"/>
                    <a:pt x="38087" y="7054"/>
                    <a:pt x="38098" y="7050"/>
                  </a:cubicBezTo>
                  <a:cubicBezTo>
                    <a:pt x="38100" y="7050"/>
                    <a:pt x="38102" y="7050"/>
                    <a:pt x="38104" y="7050"/>
                  </a:cubicBezTo>
                  <a:cubicBezTo>
                    <a:pt x="38115" y="7050"/>
                    <a:pt x="38125" y="7060"/>
                    <a:pt x="38128" y="7075"/>
                  </a:cubicBezTo>
                  <a:cubicBezTo>
                    <a:pt x="38133" y="7086"/>
                    <a:pt x="38141" y="7093"/>
                    <a:pt x="38149" y="7093"/>
                  </a:cubicBezTo>
                  <a:cubicBezTo>
                    <a:pt x="38153" y="7093"/>
                    <a:pt x="38156" y="7091"/>
                    <a:pt x="38160" y="7088"/>
                  </a:cubicBezTo>
                  <a:cubicBezTo>
                    <a:pt x="38170" y="7078"/>
                    <a:pt x="38160" y="7054"/>
                    <a:pt x="38136" y="7025"/>
                  </a:cubicBezTo>
                  <a:cubicBezTo>
                    <a:pt x="38101" y="6991"/>
                    <a:pt x="38098" y="6977"/>
                    <a:pt x="38118" y="6956"/>
                  </a:cubicBezTo>
                  <a:cubicBezTo>
                    <a:pt x="38128" y="6948"/>
                    <a:pt x="38139" y="6944"/>
                    <a:pt x="38149" y="6944"/>
                  </a:cubicBezTo>
                  <a:cubicBezTo>
                    <a:pt x="38157" y="6944"/>
                    <a:pt x="38164" y="6947"/>
                    <a:pt x="38170" y="6953"/>
                  </a:cubicBezTo>
                  <a:cubicBezTo>
                    <a:pt x="38178" y="6959"/>
                    <a:pt x="38183" y="6963"/>
                    <a:pt x="38186" y="6963"/>
                  </a:cubicBezTo>
                  <a:cubicBezTo>
                    <a:pt x="38189" y="6963"/>
                    <a:pt x="38189" y="6958"/>
                    <a:pt x="38187" y="6946"/>
                  </a:cubicBezTo>
                  <a:cubicBezTo>
                    <a:pt x="38185" y="6937"/>
                    <a:pt x="38195" y="6928"/>
                    <a:pt x="38211" y="6928"/>
                  </a:cubicBezTo>
                  <a:cubicBezTo>
                    <a:pt x="38214" y="6928"/>
                    <a:pt x="38216" y="6928"/>
                    <a:pt x="38219" y="6929"/>
                  </a:cubicBezTo>
                  <a:cubicBezTo>
                    <a:pt x="38253" y="6929"/>
                    <a:pt x="38253" y="6936"/>
                    <a:pt x="38219" y="6956"/>
                  </a:cubicBezTo>
                  <a:cubicBezTo>
                    <a:pt x="38195" y="6974"/>
                    <a:pt x="38177" y="6995"/>
                    <a:pt x="38181" y="7005"/>
                  </a:cubicBezTo>
                  <a:cubicBezTo>
                    <a:pt x="38184" y="7014"/>
                    <a:pt x="38193" y="7018"/>
                    <a:pt x="38206" y="7018"/>
                  </a:cubicBezTo>
                  <a:cubicBezTo>
                    <a:pt x="38236" y="7018"/>
                    <a:pt x="38282" y="6995"/>
                    <a:pt x="38285" y="6970"/>
                  </a:cubicBezTo>
                  <a:cubicBezTo>
                    <a:pt x="38287" y="6955"/>
                    <a:pt x="38289" y="6948"/>
                    <a:pt x="38297" y="6948"/>
                  </a:cubicBezTo>
                  <a:cubicBezTo>
                    <a:pt x="38303" y="6948"/>
                    <a:pt x="38313" y="6952"/>
                    <a:pt x="38330" y="6960"/>
                  </a:cubicBezTo>
                  <a:cubicBezTo>
                    <a:pt x="38351" y="6970"/>
                    <a:pt x="38368" y="6988"/>
                    <a:pt x="38365" y="6998"/>
                  </a:cubicBezTo>
                  <a:cubicBezTo>
                    <a:pt x="38362" y="7004"/>
                    <a:pt x="38367" y="7006"/>
                    <a:pt x="38376" y="7006"/>
                  </a:cubicBezTo>
                  <a:cubicBezTo>
                    <a:pt x="38406" y="7006"/>
                    <a:pt x="38479" y="6981"/>
                    <a:pt x="38490" y="6960"/>
                  </a:cubicBezTo>
                  <a:cubicBezTo>
                    <a:pt x="38492" y="6955"/>
                    <a:pt x="38494" y="6953"/>
                    <a:pt x="38496" y="6953"/>
                  </a:cubicBezTo>
                  <a:cubicBezTo>
                    <a:pt x="38500" y="6953"/>
                    <a:pt x="38503" y="6960"/>
                    <a:pt x="38503" y="6974"/>
                  </a:cubicBezTo>
                  <a:cubicBezTo>
                    <a:pt x="38500" y="6998"/>
                    <a:pt x="38517" y="7022"/>
                    <a:pt x="38535" y="7030"/>
                  </a:cubicBezTo>
                  <a:cubicBezTo>
                    <a:pt x="38546" y="7035"/>
                    <a:pt x="38561" y="7038"/>
                    <a:pt x="38578" y="7038"/>
                  </a:cubicBezTo>
                  <a:cubicBezTo>
                    <a:pt x="38633" y="7038"/>
                    <a:pt x="38704" y="7012"/>
                    <a:pt x="38690" y="6988"/>
                  </a:cubicBezTo>
                  <a:cubicBezTo>
                    <a:pt x="38682" y="6976"/>
                    <a:pt x="38685" y="6970"/>
                    <a:pt x="38695" y="6970"/>
                  </a:cubicBezTo>
                  <a:cubicBezTo>
                    <a:pt x="38697" y="6970"/>
                    <a:pt x="38699" y="6970"/>
                    <a:pt x="38701" y="6970"/>
                  </a:cubicBezTo>
                  <a:cubicBezTo>
                    <a:pt x="38715" y="6974"/>
                    <a:pt x="38725" y="6995"/>
                    <a:pt x="38725" y="7019"/>
                  </a:cubicBezTo>
                  <a:cubicBezTo>
                    <a:pt x="38725" y="7043"/>
                    <a:pt x="38730" y="7053"/>
                    <a:pt x="38740" y="7053"/>
                  </a:cubicBezTo>
                  <a:cubicBezTo>
                    <a:pt x="38745" y="7053"/>
                    <a:pt x="38750" y="7051"/>
                    <a:pt x="38757" y="7046"/>
                  </a:cubicBezTo>
                  <a:cubicBezTo>
                    <a:pt x="38763" y="7043"/>
                    <a:pt x="38771" y="7041"/>
                    <a:pt x="38781" y="7041"/>
                  </a:cubicBezTo>
                  <a:cubicBezTo>
                    <a:pt x="38812" y="7041"/>
                    <a:pt x="38854" y="7061"/>
                    <a:pt x="38857" y="7085"/>
                  </a:cubicBezTo>
                  <a:cubicBezTo>
                    <a:pt x="38864" y="7121"/>
                    <a:pt x="38880" y="7144"/>
                    <a:pt x="38899" y="7144"/>
                  </a:cubicBezTo>
                  <a:cubicBezTo>
                    <a:pt x="38900" y="7144"/>
                    <a:pt x="38901" y="7144"/>
                    <a:pt x="38903" y="7144"/>
                  </a:cubicBezTo>
                  <a:cubicBezTo>
                    <a:pt x="38916" y="7140"/>
                    <a:pt x="38924" y="7126"/>
                    <a:pt x="38916" y="7113"/>
                  </a:cubicBezTo>
                  <a:cubicBezTo>
                    <a:pt x="38888" y="7060"/>
                    <a:pt x="38888" y="7024"/>
                    <a:pt x="38910" y="7024"/>
                  </a:cubicBezTo>
                  <a:cubicBezTo>
                    <a:pt x="38913" y="7024"/>
                    <a:pt x="38916" y="7024"/>
                    <a:pt x="38919" y="7025"/>
                  </a:cubicBezTo>
                  <a:cubicBezTo>
                    <a:pt x="38925" y="7027"/>
                    <a:pt x="38932" y="7027"/>
                    <a:pt x="38939" y="7027"/>
                  </a:cubicBezTo>
                  <a:cubicBezTo>
                    <a:pt x="38997" y="7027"/>
                    <a:pt x="39108" y="6995"/>
                    <a:pt x="39118" y="6974"/>
                  </a:cubicBezTo>
                  <a:cubicBezTo>
                    <a:pt x="39121" y="6965"/>
                    <a:pt x="39131" y="6961"/>
                    <a:pt x="39144" y="6961"/>
                  </a:cubicBezTo>
                  <a:cubicBezTo>
                    <a:pt x="39180" y="6961"/>
                    <a:pt x="39239" y="6989"/>
                    <a:pt x="39277" y="7030"/>
                  </a:cubicBezTo>
                  <a:cubicBezTo>
                    <a:pt x="39299" y="7051"/>
                    <a:pt x="39319" y="7067"/>
                    <a:pt x="39329" y="7067"/>
                  </a:cubicBezTo>
                  <a:cubicBezTo>
                    <a:pt x="39332" y="7067"/>
                    <a:pt x="39334" y="7066"/>
                    <a:pt x="39336" y="7064"/>
                  </a:cubicBezTo>
                  <a:cubicBezTo>
                    <a:pt x="39339" y="7061"/>
                    <a:pt x="39345" y="7060"/>
                    <a:pt x="39352" y="7060"/>
                  </a:cubicBezTo>
                  <a:cubicBezTo>
                    <a:pt x="39366" y="7060"/>
                    <a:pt x="39384" y="7064"/>
                    <a:pt x="39402" y="7071"/>
                  </a:cubicBezTo>
                  <a:cubicBezTo>
                    <a:pt x="39427" y="7080"/>
                    <a:pt x="39446" y="7084"/>
                    <a:pt x="39460" y="7084"/>
                  </a:cubicBezTo>
                  <a:cubicBezTo>
                    <a:pt x="39478" y="7084"/>
                    <a:pt x="39486" y="7076"/>
                    <a:pt x="39481" y="7060"/>
                  </a:cubicBezTo>
                  <a:cubicBezTo>
                    <a:pt x="39479" y="7053"/>
                    <a:pt x="39469" y="7047"/>
                    <a:pt x="39458" y="7047"/>
                  </a:cubicBezTo>
                  <a:cubicBezTo>
                    <a:pt x="39453" y="7047"/>
                    <a:pt x="39449" y="7048"/>
                    <a:pt x="39444" y="7050"/>
                  </a:cubicBezTo>
                  <a:cubicBezTo>
                    <a:pt x="39441" y="7051"/>
                    <a:pt x="39438" y="7051"/>
                    <a:pt x="39435" y="7051"/>
                  </a:cubicBezTo>
                  <a:cubicBezTo>
                    <a:pt x="39418" y="7051"/>
                    <a:pt x="39395" y="7044"/>
                    <a:pt x="39377" y="7033"/>
                  </a:cubicBezTo>
                  <a:cubicBezTo>
                    <a:pt x="39365" y="7024"/>
                    <a:pt x="39351" y="7020"/>
                    <a:pt x="39340" y="7020"/>
                  </a:cubicBezTo>
                  <a:cubicBezTo>
                    <a:pt x="39334" y="7020"/>
                    <a:pt x="39328" y="7022"/>
                    <a:pt x="39326" y="7025"/>
                  </a:cubicBezTo>
                  <a:cubicBezTo>
                    <a:pt x="39317" y="7033"/>
                    <a:pt x="39312" y="7036"/>
                    <a:pt x="39308" y="7036"/>
                  </a:cubicBezTo>
                  <a:cubicBezTo>
                    <a:pt x="39295" y="7036"/>
                    <a:pt x="39310" y="6992"/>
                    <a:pt x="39340" y="6946"/>
                  </a:cubicBezTo>
                  <a:cubicBezTo>
                    <a:pt x="39358" y="6921"/>
                    <a:pt x="39372" y="6905"/>
                    <a:pt x="39376" y="6905"/>
                  </a:cubicBezTo>
                  <a:cubicBezTo>
                    <a:pt x="39378" y="6905"/>
                    <a:pt x="39378" y="6907"/>
                    <a:pt x="39377" y="6911"/>
                  </a:cubicBezTo>
                  <a:cubicBezTo>
                    <a:pt x="39372" y="6922"/>
                    <a:pt x="39378" y="6931"/>
                    <a:pt x="39388" y="6931"/>
                  </a:cubicBezTo>
                  <a:cubicBezTo>
                    <a:pt x="39391" y="6931"/>
                    <a:pt x="39394" y="6930"/>
                    <a:pt x="39398" y="6929"/>
                  </a:cubicBezTo>
                  <a:cubicBezTo>
                    <a:pt x="39438" y="6918"/>
                    <a:pt x="39489" y="6769"/>
                    <a:pt x="39451" y="6769"/>
                  </a:cubicBezTo>
                  <a:cubicBezTo>
                    <a:pt x="39450" y="6769"/>
                    <a:pt x="39449" y="6769"/>
                    <a:pt x="39447" y="6769"/>
                  </a:cubicBezTo>
                  <a:cubicBezTo>
                    <a:pt x="39444" y="6770"/>
                    <a:pt x="39440" y="6770"/>
                    <a:pt x="39436" y="6770"/>
                  </a:cubicBezTo>
                  <a:cubicBezTo>
                    <a:pt x="39424" y="6770"/>
                    <a:pt x="39411" y="6766"/>
                    <a:pt x="39409" y="6759"/>
                  </a:cubicBezTo>
                  <a:cubicBezTo>
                    <a:pt x="39407" y="6752"/>
                    <a:pt x="39394" y="6748"/>
                    <a:pt x="39377" y="6748"/>
                  </a:cubicBezTo>
                  <a:cubicBezTo>
                    <a:pt x="39368" y="6748"/>
                    <a:pt x="39357" y="6749"/>
                    <a:pt x="39346" y="6752"/>
                  </a:cubicBezTo>
                  <a:cubicBezTo>
                    <a:pt x="39333" y="6756"/>
                    <a:pt x="39322" y="6757"/>
                    <a:pt x="39314" y="6757"/>
                  </a:cubicBezTo>
                  <a:cubicBezTo>
                    <a:pt x="39283" y="6757"/>
                    <a:pt x="39298" y="6728"/>
                    <a:pt x="39356" y="6703"/>
                  </a:cubicBezTo>
                  <a:cubicBezTo>
                    <a:pt x="39372" y="6695"/>
                    <a:pt x="39385" y="6692"/>
                    <a:pt x="39395" y="6692"/>
                  </a:cubicBezTo>
                  <a:cubicBezTo>
                    <a:pt x="39407" y="6692"/>
                    <a:pt x="39414" y="6697"/>
                    <a:pt x="39416" y="6707"/>
                  </a:cubicBezTo>
                  <a:cubicBezTo>
                    <a:pt x="39421" y="6717"/>
                    <a:pt x="39436" y="6723"/>
                    <a:pt x="39451" y="6723"/>
                  </a:cubicBezTo>
                  <a:cubicBezTo>
                    <a:pt x="39457" y="6723"/>
                    <a:pt x="39463" y="6722"/>
                    <a:pt x="39468" y="6721"/>
                  </a:cubicBezTo>
                  <a:cubicBezTo>
                    <a:pt x="39477" y="6719"/>
                    <a:pt x="39484" y="6718"/>
                    <a:pt x="39490" y="6718"/>
                  </a:cubicBezTo>
                  <a:cubicBezTo>
                    <a:pt x="39511" y="6718"/>
                    <a:pt x="39512" y="6732"/>
                    <a:pt x="39510" y="6786"/>
                  </a:cubicBezTo>
                  <a:cubicBezTo>
                    <a:pt x="39510" y="6828"/>
                    <a:pt x="39492" y="6870"/>
                    <a:pt x="39475" y="6876"/>
                  </a:cubicBezTo>
                  <a:cubicBezTo>
                    <a:pt x="39461" y="6883"/>
                    <a:pt x="39459" y="6887"/>
                    <a:pt x="39469" y="6887"/>
                  </a:cubicBezTo>
                  <a:cubicBezTo>
                    <a:pt x="39475" y="6887"/>
                    <a:pt x="39483" y="6886"/>
                    <a:pt x="39496" y="6884"/>
                  </a:cubicBezTo>
                  <a:cubicBezTo>
                    <a:pt x="39582" y="6866"/>
                    <a:pt x="39617" y="6776"/>
                    <a:pt x="39565" y="6703"/>
                  </a:cubicBezTo>
                  <a:cubicBezTo>
                    <a:pt x="39561" y="6700"/>
                    <a:pt x="39558" y="6692"/>
                    <a:pt x="39558" y="6686"/>
                  </a:cubicBezTo>
                  <a:cubicBezTo>
                    <a:pt x="39558" y="6679"/>
                    <a:pt x="39540" y="6668"/>
                    <a:pt x="39520" y="6662"/>
                  </a:cubicBezTo>
                  <a:cubicBezTo>
                    <a:pt x="39499" y="6655"/>
                    <a:pt x="39513" y="6647"/>
                    <a:pt x="39561" y="6644"/>
                  </a:cubicBezTo>
                  <a:cubicBezTo>
                    <a:pt x="39641" y="6641"/>
                    <a:pt x="39662" y="6599"/>
                    <a:pt x="39590" y="6592"/>
                  </a:cubicBezTo>
                  <a:cubicBezTo>
                    <a:pt x="39569" y="6592"/>
                    <a:pt x="39544" y="6575"/>
                    <a:pt x="39540" y="6554"/>
                  </a:cubicBezTo>
                  <a:cubicBezTo>
                    <a:pt x="39534" y="6533"/>
                    <a:pt x="39502" y="6523"/>
                    <a:pt x="39461" y="6523"/>
                  </a:cubicBezTo>
                  <a:lnTo>
                    <a:pt x="39395" y="6523"/>
                  </a:lnTo>
                  <a:lnTo>
                    <a:pt x="39457" y="6474"/>
                  </a:lnTo>
                  <a:cubicBezTo>
                    <a:pt x="39496" y="6447"/>
                    <a:pt x="39523" y="6408"/>
                    <a:pt x="39523" y="6391"/>
                  </a:cubicBezTo>
                  <a:cubicBezTo>
                    <a:pt x="39525" y="6377"/>
                    <a:pt x="39525" y="6370"/>
                    <a:pt x="39522" y="6370"/>
                  </a:cubicBezTo>
                  <a:cubicBezTo>
                    <a:pt x="39520" y="6370"/>
                    <a:pt x="39514" y="6376"/>
                    <a:pt x="39506" y="6388"/>
                  </a:cubicBezTo>
                  <a:cubicBezTo>
                    <a:pt x="39493" y="6412"/>
                    <a:pt x="39478" y="6425"/>
                    <a:pt x="39466" y="6425"/>
                  </a:cubicBezTo>
                  <a:cubicBezTo>
                    <a:pt x="39456" y="6425"/>
                    <a:pt x="39448" y="6417"/>
                    <a:pt x="39444" y="6401"/>
                  </a:cubicBezTo>
                  <a:cubicBezTo>
                    <a:pt x="39437" y="6386"/>
                    <a:pt x="39426" y="6376"/>
                    <a:pt x="39414" y="6376"/>
                  </a:cubicBezTo>
                  <a:cubicBezTo>
                    <a:pt x="39412" y="6376"/>
                    <a:pt x="39411" y="6376"/>
                    <a:pt x="39409" y="6377"/>
                  </a:cubicBezTo>
                  <a:cubicBezTo>
                    <a:pt x="39395" y="6380"/>
                    <a:pt x="39395" y="6391"/>
                    <a:pt x="39419" y="6412"/>
                  </a:cubicBezTo>
                  <a:cubicBezTo>
                    <a:pt x="39454" y="6443"/>
                    <a:pt x="39451" y="6471"/>
                    <a:pt x="39412" y="6481"/>
                  </a:cubicBezTo>
                  <a:cubicBezTo>
                    <a:pt x="39411" y="6481"/>
                    <a:pt x="39410" y="6482"/>
                    <a:pt x="39409" y="6482"/>
                  </a:cubicBezTo>
                  <a:cubicBezTo>
                    <a:pt x="39401" y="6482"/>
                    <a:pt x="39399" y="6472"/>
                    <a:pt x="39402" y="6460"/>
                  </a:cubicBezTo>
                  <a:cubicBezTo>
                    <a:pt x="39406" y="6451"/>
                    <a:pt x="39403" y="6445"/>
                    <a:pt x="39396" y="6445"/>
                  </a:cubicBezTo>
                  <a:cubicBezTo>
                    <a:pt x="39389" y="6445"/>
                    <a:pt x="39380" y="6449"/>
                    <a:pt x="39367" y="6457"/>
                  </a:cubicBezTo>
                  <a:cubicBezTo>
                    <a:pt x="39354" y="6464"/>
                    <a:pt x="39343" y="6468"/>
                    <a:pt x="39335" y="6468"/>
                  </a:cubicBezTo>
                  <a:cubicBezTo>
                    <a:pt x="39323" y="6468"/>
                    <a:pt x="39314" y="6461"/>
                    <a:pt x="39308" y="6447"/>
                  </a:cubicBezTo>
                  <a:cubicBezTo>
                    <a:pt x="39303" y="6433"/>
                    <a:pt x="39301" y="6426"/>
                    <a:pt x="39300" y="6426"/>
                  </a:cubicBezTo>
                  <a:cubicBezTo>
                    <a:pt x="39298" y="6426"/>
                    <a:pt x="39298" y="6434"/>
                    <a:pt x="39298" y="6450"/>
                  </a:cubicBezTo>
                  <a:cubicBezTo>
                    <a:pt x="39298" y="6484"/>
                    <a:pt x="39270" y="6510"/>
                    <a:pt x="39241" y="6510"/>
                  </a:cubicBezTo>
                  <a:cubicBezTo>
                    <a:pt x="39232" y="6510"/>
                    <a:pt x="39223" y="6508"/>
                    <a:pt x="39215" y="6502"/>
                  </a:cubicBezTo>
                  <a:cubicBezTo>
                    <a:pt x="39169" y="6474"/>
                    <a:pt x="39159" y="6418"/>
                    <a:pt x="39197" y="6408"/>
                  </a:cubicBezTo>
                  <a:cubicBezTo>
                    <a:pt x="39215" y="6405"/>
                    <a:pt x="39218" y="6391"/>
                    <a:pt x="39207" y="6384"/>
                  </a:cubicBezTo>
                  <a:cubicBezTo>
                    <a:pt x="39201" y="6379"/>
                    <a:pt x="39192" y="6377"/>
                    <a:pt x="39181" y="6377"/>
                  </a:cubicBezTo>
                  <a:cubicBezTo>
                    <a:pt x="39169" y="6377"/>
                    <a:pt x="39155" y="6380"/>
                    <a:pt x="39142" y="6388"/>
                  </a:cubicBezTo>
                  <a:cubicBezTo>
                    <a:pt x="39127" y="6394"/>
                    <a:pt x="39118" y="6397"/>
                    <a:pt x="39113" y="6397"/>
                  </a:cubicBezTo>
                  <a:cubicBezTo>
                    <a:pt x="39109" y="6397"/>
                    <a:pt x="39110" y="6393"/>
                    <a:pt x="39118" y="6384"/>
                  </a:cubicBezTo>
                  <a:cubicBezTo>
                    <a:pt x="39126" y="6368"/>
                    <a:pt x="39138" y="6361"/>
                    <a:pt x="39160" y="6361"/>
                  </a:cubicBezTo>
                  <a:cubicBezTo>
                    <a:pt x="39182" y="6361"/>
                    <a:pt x="39215" y="6368"/>
                    <a:pt x="39263" y="6384"/>
                  </a:cubicBezTo>
                  <a:cubicBezTo>
                    <a:pt x="39280" y="6390"/>
                    <a:pt x="39292" y="6393"/>
                    <a:pt x="39301" y="6393"/>
                  </a:cubicBezTo>
                  <a:cubicBezTo>
                    <a:pt x="39313" y="6393"/>
                    <a:pt x="39317" y="6388"/>
                    <a:pt x="39315" y="6380"/>
                  </a:cubicBezTo>
                  <a:cubicBezTo>
                    <a:pt x="39312" y="6367"/>
                    <a:pt x="39246" y="6343"/>
                    <a:pt x="39177" y="6325"/>
                  </a:cubicBezTo>
                  <a:cubicBezTo>
                    <a:pt x="39058" y="6294"/>
                    <a:pt x="39044" y="6287"/>
                    <a:pt x="39069" y="6255"/>
                  </a:cubicBezTo>
                  <a:cubicBezTo>
                    <a:pt x="39088" y="6236"/>
                    <a:pt x="39129" y="6223"/>
                    <a:pt x="39160" y="6223"/>
                  </a:cubicBezTo>
                  <a:cubicBezTo>
                    <a:pt x="39179" y="6223"/>
                    <a:pt x="39193" y="6228"/>
                    <a:pt x="39197" y="6239"/>
                  </a:cubicBezTo>
                  <a:cubicBezTo>
                    <a:pt x="39199" y="6244"/>
                    <a:pt x="39206" y="6247"/>
                    <a:pt x="39216" y="6247"/>
                  </a:cubicBezTo>
                  <a:cubicBezTo>
                    <a:pt x="39225" y="6247"/>
                    <a:pt x="39235" y="6245"/>
                    <a:pt x="39246" y="6242"/>
                  </a:cubicBezTo>
                  <a:cubicBezTo>
                    <a:pt x="39270" y="6234"/>
                    <a:pt x="39281" y="6221"/>
                    <a:pt x="39270" y="6214"/>
                  </a:cubicBezTo>
                  <a:cubicBezTo>
                    <a:pt x="39265" y="6209"/>
                    <a:pt x="39267" y="6206"/>
                    <a:pt x="39277" y="6206"/>
                  </a:cubicBezTo>
                  <a:cubicBezTo>
                    <a:pt x="39281" y="6206"/>
                    <a:pt x="39285" y="6206"/>
                    <a:pt x="39291" y="6207"/>
                  </a:cubicBezTo>
                  <a:cubicBezTo>
                    <a:pt x="39308" y="6207"/>
                    <a:pt x="39329" y="6228"/>
                    <a:pt x="39336" y="6252"/>
                  </a:cubicBezTo>
                  <a:cubicBezTo>
                    <a:pt x="39342" y="6277"/>
                    <a:pt x="39360" y="6291"/>
                    <a:pt x="39386" y="6291"/>
                  </a:cubicBezTo>
                  <a:cubicBezTo>
                    <a:pt x="39389" y="6291"/>
                    <a:pt x="39392" y="6291"/>
                    <a:pt x="39395" y="6290"/>
                  </a:cubicBezTo>
                  <a:cubicBezTo>
                    <a:pt x="39400" y="6290"/>
                    <a:pt x="39405" y="6289"/>
                    <a:pt x="39410" y="6289"/>
                  </a:cubicBezTo>
                  <a:cubicBezTo>
                    <a:pt x="39433" y="6289"/>
                    <a:pt x="39456" y="6295"/>
                    <a:pt x="39465" y="6304"/>
                  </a:cubicBezTo>
                  <a:cubicBezTo>
                    <a:pt x="39469" y="6309"/>
                    <a:pt x="39474" y="6310"/>
                    <a:pt x="39480" y="6310"/>
                  </a:cubicBezTo>
                  <a:cubicBezTo>
                    <a:pt x="39487" y="6310"/>
                    <a:pt x="39495" y="6307"/>
                    <a:pt x="39499" y="6301"/>
                  </a:cubicBezTo>
                  <a:cubicBezTo>
                    <a:pt x="39506" y="6290"/>
                    <a:pt x="39499" y="6280"/>
                    <a:pt x="39486" y="6280"/>
                  </a:cubicBezTo>
                  <a:cubicBezTo>
                    <a:pt x="39471" y="6276"/>
                    <a:pt x="39436" y="6269"/>
                    <a:pt x="39406" y="6259"/>
                  </a:cubicBezTo>
                  <a:cubicBezTo>
                    <a:pt x="39374" y="6249"/>
                    <a:pt x="39372" y="6244"/>
                    <a:pt x="39414" y="6244"/>
                  </a:cubicBezTo>
                  <a:cubicBezTo>
                    <a:pt x="39427" y="6244"/>
                    <a:pt x="39444" y="6244"/>
                    <a:pt x="39465" y="6245"/>
                  </a:cubicBezTo>
                  <a:cubicBezTo>
                    <a:pt x="39527" y="6249"/>
                    <a:pt x="39600" y="6252"/>
                    <a:pt x="39624" y="6259"/>
                  </a:cubicBezTo>
                  <a:cubicBezTo>
                    <a:pt x="39632" y="6261"/>
                    <a:pt x="39640" y="6262"/>
                    <a:pt x="39647" y="6262"/>
                  </a:cubicBezTo>
                  <a:cubicBezTo>
                    <a:pt x="39670" y="6262"/>
                    <a:pt x="39684" y="6252"/>
                    <a:pt x="39700" y="6228"/>
                  </a:cubicBezTo>
                  <a:cubicBezTo>
                    <a:pt x="39722" y="6199"/>
                    <a:pt x="39740" y="6184"/>
                    <a:pt x="39749" y="6184"/>
                  </a:cubicBezTo>
                  <a:lnTo>
                    <a:pt x="39749" y="6184"/>
                  </a:lnTo>
                  <a:cubicBezTo>
                    <a:pt x="39757" y="6184"/>
                    <a:pt x="39757" y="6197"/>
                    <a:pt x="39742" y="6224"/>
                  </a:cubicBezTo>
                  <a:cubicBezTo>
                    <a:pt x="39725" y="6251"/>
                    <a:pt x="39722" y="6261"/>
                    <a:pt x="39738" y="6261"/>
                  </a:cubicBezTo>
                  <a:cubicBezTo>
                    <a:pt x="39745" y="6261"/>
                    <a:pt x="39757" y="6259"/>
                    <a:pt x="39773" y="6255"/>
                  </a:cubicBezTo>
                  <a:cubicBezTo>
                    <a:pt x="39804" y="6249"/>
                    <a:pt x="39825" y="6234"/>
                    <a:pt x="39822" y="6221"/>
                  </a:cubicBezTo>
                  <a:cubicBezTo>
                    <a:pt x="39820" y="6214"/>
                    <a:pt x="39821" y="6210"/>
                    <a:pt x="39825" y="6210"/>
                  </a:cubicBezTo>
                  <a:cubicBezTo>
                    <a:pt x="39828" y="6210"/>
                    <a:pt x="39834" y="6214"/>
                    <a:pt x="39843" y="6221"/>
                  </a:cubicBezTo>
                  <a:cubicBezTo>
                    <a:pt x="39851" y="6228"/>
                    <a:pt x="39857" y="6232"/>
                    <a:pt x="39862" y="6232"/>
                  </a:cubicBezTo>
                  <a:cubicBezTo>
                    <a:pt x="39868" y="6232"/>
                    <a:pt x="39872" y="6224"/>
                    <a:pt x="39874" y="6207"/>
                  </a:cubicBezTo>
                  <a:cubicBezTo>
                    <a:pt x="39876" y="6187"/>
                    <a:pt x="39872" y="6178"/>
                    <a:pt x="39857" y="6178"/>
                  </a:cubicBezTo>
                  <a:cubicBezTo>
                    <a:pt x="39848" y="6178"/>
                    <a:pt x="39836" y="6181"/>
                    <a:pt x="39819" y="6186"/>
                  </a:cubicBezTo>
                  <a:cubicBezTo>
                    <a:pt x="39818" y="6187"/>
                    <a:pt x="39817" y="6187"/>
                    <a:pt x="39816" y="6187"/>
                  </a:cubicBezTo>
                  <a:cubicBezTo>
                    <a:pt x="39808" y="6187"/>
                    <a:pt x="39788" y="6178"/>
                    <a:pt x="39769" y="6169"/>
                  </a:cubicBezTo>
                  <a:cubicBezTo>
                    <a:pt x="39752" y="6157"/>
                    <a:pt x="39722" y="6150"/>
                    <a:pt x="39697" y="6150"/>
                  </a:cubicBezTo>
                  <a:cubicBezTo>
                    <a:pt x="39692" y="6150"/>
                    <a:pt x="39687" y="6151"/>
                    <a:pt x="39683" y="6151"/>
                  </a:cubicBezTo>
                  <a:cubicBezTo>
                    <a:pt x="39673" y="6154"/>
                    <a:pt x="39663" y="6155"/>
                    <a:pt x="39655" y="6155"/>
                  </a:cubicBezTo>
                  <a:cubicBezTo>
                    <a:pt x="39640" y="6155"/>
                    <a:pt x="39630" y="6151"/>
                    <a:pt x="39627" y="6145"/>
                  </a:cubicBezTo>
                  <a:cubicBezTo>
                    <a:pt x="39626" y="6141"/>
                    <a:pt x="39621" y="6139"/>
                    <a:pt x="39615" y="6139"/>
                  </a:cubicBezTo>
                  <a:cubicBezTo>
                    <a:pt x="39605" y="6139"/>
                    <a:pt x="39590" y="6143"/>
                    <a:pt x="39575" y="6151"/>
                  </a:cubicBezTo>
                  <a:cubicBezTo>
                    <a:pt x="39559" y="6161"/>
                    <a:pt x="39549" y="6166"/>
                    <a:pt x="39546" y="6166"/>
                  </a:cubicBezTo>
                  <a:cubicBezTo>
                    <a:pt x="39542" y="6166"/>
                    <a:pt x="39546" y="6160"/>
                    <a:pt x="39555" y="6151"/>
                  </a:cubicBezTo>
                  <a:cubicBezTo>
                    <a:pt x="39576" y="6127"/>
                    <a:pt x="39557" y="6094"/>
                    <a:pt x="39526" y="6094"/>
                  </a:cubicBezTo>
                  <a:cubicBezTo>
                    <a:pt x="39522" y="6094"/>
                    <a:pt x="39518" y="6095"/>
                    <a:pt x="39513" y="6096"/>
                  </a:cubicBezTo>
                  <a:cubicBezTo>
                    <a:pt x="39499" y="6100"/>
                    <a:pt x="39496" y="6106"/>
                    <a:pt x="39506" y="6114"/>
                  </a:cubicBezTo>
                  <a:cubicBezTo>
                    <a:pt x="39516" y="6120"/>
                    <a:pt x="39506" y="6130"/>
                    <a:pt x="39489" y="6135"/>
                  </a:cubicBezTo>
                  <a:cubicBezTo>
                    <a:pt x="39487" y="6135"/>
                    <a:pt x="39485" y="6135"/>
                    <a:pt x="39483" y="6135"/>
                  </a:cubicBezTo>
                  <a:cubicBezTo>
                    <a:pt x="39436" y="6135"/>
                    <a:pt x="39290" y="6074"/>
                    <a:pt x="39284" y="6051"/>
                  </a:cubicBezTo>
                  <a:cubicBezTo>
                    <a:pt x="39281" y="6044"/>
                    <a:pt x="39236" y="6026"/>
                    <a:pt x="39187" y="6013"/>
                  </a:cubicBezTo>
                  <a:cubicBezTo>
                    <a:pt x="39135" y="5999"/>
                    <a:pt x="39090" y="5978"/>
                    <a:pt x="39086" y="5971"/>
                  </a:cubicBezTo>
                  <a:cubicBezTo>
                    <a:pt x="39081" y="5955"/>
                    <a:pt x="39113" y="5945"/>
                    <a:pt x="39149" y="5945"/>
                  </a:cubicBezTo>
                  <a:cubicBezTo>
                    <a:pt x="39167" y="5945"/>
                    <a:pt x="39186" y="5948"/>
                    <a:pt x="39201" y="5954"/>
                  </a:cubicBezTo>
                  <a:cubicBezTo>
                    <a:pt x="39216" y="5961"/>
                    <a:pt x="39237" y="5965"/>
                    <a:pt x="39254" y="5965"/>
                  </a:cubicBezTo>
                  <a:cubicBezTo>
                    <a:pt x="39260" y="5965"/>
                    <a:pt x="39265" y="5965"/>
                    <a:pt x="39270" y="5964"/>
                  </a:cubicBezTo>
                  <a:cubicBezTo>
                    <a:pt x="39274" y="5963"/>
                    <a:pt x="39278" y="5963"/>
                    <a:pt x="39283" y="5963"/>
                  </a:cubicBezTo>
                  <a:cubicBezTo>
                    <a:pt x="39295" y="5963"/>
                    <a:pt x="39306" y="5966"/>
                    <a:pt x="39308" y="5975"/>
                  </a:cubicBezTo>
                  <a:cubicBezTo>
                    <a:pt x="39311" y="5983"/>
                    <a:pt x="39324" y="5990"/>
                    <a:pt x="39338" y="5990"/>
                  </a:cubicBezTo>
                  <a:cubicBezTo>
                    <a:pt x="39341" y="5990"/>
                    <a:pt x="39344" y="5989"/>
                    <a:pt x="39346" y="5989"/>
                  </a:cubicBezTo>
                  <a:cubicBezTo>
                    <a:pt x="39349" y="5988"/>
                    <a:pt x="39352" y="5988"/>
                    <a:pt x="39356" y="5988"/>
                  </a:cubicBezTo>
                  <a:cubicBezTo>
                    <a:pt x="39377" y="5988"/>
                    <a:pt x="39414" y="5998"/>
                    <a:pt x="39447" y="6016"/>
                  </a:cubicBezTo>
                  <a:cubicBezTo>
                    <a:pt x="39482" y="6033"/>
                    <a:pt x="39500" y="6042"/>
                    <a:pt x="39506" y="6042"/>
                  </a:cubicBezTo>
                  <a:cubicBezTo>
                    <a:pt x="39513" y="6042"/>
                    <a:pt x="39507" y="6031"/>
                    <a:pt x="39492" y="6010"/>
                  </a:cubicBezTo>
                  <a:cubicBezTo>
                    <a:pt x="39477" y="5985"/>
                    <a:pt x="39473" y="5975"/>
                    <a:pt x="39482" y="5975"/>
                  </a:cubicBezTo>
                  <a:cubicBezTo>
                    <a:pt x="39488" y="5975"/>
                    <a:pt x="39498" y="5979"/>
                    <a:pt x="39513" y="5985"/>
                  </a:cubicBezTo>
                  <a:cubicBezTo>
                    <a:pt x="39530" y="5992"/>
                    <a:pt x="39542" y="5995"/>
                    <a:pt x="39551" y="5995"/>
                  </a:cubicBezTo>
                  <a:cubicBezTo>
                    <a:pt x="39563" y="5995"/>
                    <a:pt x="39570" y="5988"/>
                    <a:pt x="39579" y="5971"/>
                  </a:cubicBezTo>
                  <a:cubicBezTo>
                    <a:pt x="39587" y="5955"/>
                    <a:pt x="39591" y="5948"/>
                    <a:pt x="39588" y="5948"/>
                  </a:cubicBezTo>
                  <a:lnTo>
                    <a:pt x="39588" y="5948"/>
                  </a:lnTo>
                  <a:cubicBezTo>
                    <a:pt x="39587" y="5948"/>
                    <a:pt x="39583" y="5951"/>
                    <a:pt x="39575" y="5957"/>
                  </a:cubicBezTo>
                  <a:cubicBezTo>
                    <a:pt x="39571" y="5962"/>
                    <a:pt x="39567" y="5964"/>
                    <a:pt x="39563" y="5964"/>
                  </a:cubicBezTo>
                  <a:cubicBezTo>
                    <a:pt x="39553" y="5964"/>
                    <a:pt x="39546" y="5947"/>
                    <a:pt x="39540" y="5909"/>
                  </a:cubicBezTo>
                  <a:cubicBezTo>
                    <a:pt x="39534" y="5839"/>
                    <a:pt x="39527" y="5836"/>
                    <a:pt x="39419" y="5822"/>
                  </a:cubicBezTo>
                  <a:cubicBezTo>
                    <a:pt x="39305" y="5808"/>
                    <a:pt x="39257" y="5776"/>
                    <a:pt x="39322" y="5760"/>
                  </a:cubicBezTo>
                  <a:cubicBezTo>
                    <a:pt x="39340" y="5756"/>
                    <a:pt x="39356" y="5739"/>
                    <a:pt x="39364" y="5725"/>
                  </a:cubicBezTo>
                  <a:cubicBezTo>
                    <a:pt x="39366" y="5713"/>
                    <a:pt x="39365" y="5708"/>
                    <a:pt x="39360" y="5708"/>
                  </a:cubicBezTo>
                  <a:cubicBezTo>
                    <a:pt x="39356" y="5708"/>
                    <a:pt x="39349" y="5712"/>
                    <a:pt x="39340" y="5718"/>
                  </a:cubicBezTo>
                  <a:cubicBezTo>
                    <a:pt x="39327" y="5726"/>
                    <a:pt x="39316" y="5731"/>
                    <a:pt x="39309" y="5731"/>
                  </a:cubicBezTo>
                  <a:cubicBezTo>
                    <a:pt x="39304" y="5731"/>
                    <a:pt x="39302" y="5729"/>
                    <a:pt x="39302" y="5725"/>
                  </a:cubicBezTo>
                  <a:cubicBezTo>
                    <a:pt x="39298" y="5714"/>
                    <a:pt x="39263" y="5704"/>
                    <a:pt x="39225" y="5701"/>
                  </a:cubicBezTo>
                  <a:cubicBezTo>
                    <a:pt x="39166" y="5693"/>
                    <a:pt x="39162" y="5687"/>
                    <a:pt x="39190" y="5662"/>
                  </a:cubicBezTo>
                  <a:cubicBezTo>
                    <a:pt x="39205" y="5649"/>
                    <a:pt x="39227" y="5642"/>
                    <a:pt x="39251" y="5642"/>
                  </a:cubicBezTo>
                  <a:cubicBezTo>
                    <a:pt x="39260" y="5642"/>
                    <a:pt x="39268" y="5643"/>
                    <a:pt x="39277" y="5645"/>
                  </a:cubicBezTo>
                  <a:cubicBezTo>
                    <a:pt x="39285" y="5646"/>
                    <a:pt x="39293" y="5646"/>
                    <a:pt x="39301" y="5646"/>
                  </a:cubicBezTo>
                  <a:cubicBezTo>
                    <a:pt x="39322" y="5646"/>
                    <a:pt x="39343" y="5643"/>
                    <a:pt x="39353" y="5638"/>
                  </a:cubicBezTo>
                  <a:cubicBezTo>
                    <a:pt x="39367" y="5631"/>
                    <a:pt x="39406" y="5627"/>
                    <a:pt x="39436" y="5627"/>
                  </a:cubicBezTo>
                  <a:cubicBezTo>
                    <a:pt x="39440" y="5628"/>
                    <a:pt x="39443" y="5628"/>
                    <a:pt x="39446" y="5628"/>
                  </a:cubicBezTo>
                  <a:cubicBezTo>
                    <a:pt x="39505" y="5628"/>
                    <a:pt x="39526" y="5597"/>
                    <a:pt x="39506" y="5538"/>
                  </a:cubicBezTo>
                  <a:cubicBezTo>
                    <a:pt x="39503" y="5521"/>
                    <a:pt x="39496" y="5513"/>
                    <a:pt x="39482" y="5513"/>
                  </a:cubicBezTo>
                  <a:cubicBezTo>
                    <a:pt x="39468" y="5513"/>
                    <a:pt x="39448" y="5520"/>
                    <a:pt x="39416" y="5534"/>
                  </a:cubicBezTo>
                  <a:cubicBezTo>
                    <a:pt x="39389" y="5544"/>
                    <a:pt x="39372" y="5549"/>
                    <a:pt x="39365" y="5549"/>
                  </a:cubicBezTo>
                  <a:cubicBezTo>
                    <a:pt x="39360" y="5549"/>
                    <a:pt x="39361" y="5545"/>
                    <a:pt x="39371" y="5538"/>
                  </a:cubicBezTo>
                  <a:cubicBezTo>
                    <a:pt x="39406" y="5513"/>
                    <a:pt x="39402" y="5510"/>
                    <a:pt x="39346" y="5503"/>
                  </a:cubicBezTo>
                  <a:cubicBezTo>
                    <a:pt x="39287" y="5496"/>
                    <a:pt x="39267" y="5472"/>
                    <a:pt x="39273" y="5409"/>
                  </a:cubicBezTo>
                  <a:cubicBezTo>
                    <a:pt x="39277" y="5388"/>
                    <a:pt x="39273" y="5357"/>
                    <a:pt x="39267" y="5323"/>
                  </a:cubicBezTo>
                  <a:cubicBezTo>
                    <a:pt x="39260" y="5295"/>
                    <a:pt x="39282" y="5276"/>
                    <a:pt x="39304" y="5276"/>
                  </a:cubicBezTo>
                  <a:cubicBezTo>
                    <a:pt x="39317" y="5276"/>
                    <a:pt x="39330" y="5284"/>
                    <a:pt x="39336" y="5302"/>
                  </a:cubicBezTo>
                  <a:cubicBezTo>
                    <a:pt x="39342" y="5316"/>
                    <a:pt x="39335" y="5327"/>
                    <a:pt x="39324" y="5327"/>
                  </a:cubicBezTo>
                  <a:cubicBezTo>
                    <a:pt x="39322" y="5327"/>
                    <a:pt x="39321" y="5326"/>
                    <a:pt x="39319" y="5326"/>
                  </a:cubicBezTo>
                  <a:cubicBezTo>
                    <a:pt x="39316" y="5325"/>
                    <a:pt x="39313" y="5325"/>
                    <a:pt x="39310" y="5325"/>
                  </a:cubicBezTo>
                  <a:cubicBezTo>
                    <a:pt x="39301" y="5325"/>
                    <a:pt x="39296" y="5329"/>
                    <a:pt x="39302" y="5339"/>
                  </a:cubicBezTo>
                  <a:cubicBezTo>
                    <a:pt x="39303" y="5346"/>
                    <a:pt x="39308" y="5349"/>
                    <a:pt x="39318" y="5349"/>
                  </a:cubicBezTo>
                  <a:cubicBezTo>
                    <a:pt x="39333" y="5349"/>
                    <a:pt x="39360" y="5341"/>
                    <a:pt x="39398" y="5326"/>
                  </a:cubicBezTo>
                  <a:cubicBezTo>
                    <a:pt x="39469" y="5299"/>
                    <a:pt x="39517" y="5271"/>
                    <a:pt x="39494" y="5271"/>
                  </a:cubicBezTo>
                  <a:cubicBezTo>
                    <a:pt x="39490" y="5271"/>
                    <a:pt x="39484" y="5272"/>
                    <a:pt x="39475" y="5274"/>
                  </a:cubicBezTo>
                  <a:cubicBezTo>
                    <a:pt x="39472" y="5274"/>
                    <a:pt x="39469" y="5275"/>
                    <a:pt x="39466" y="5275"/>
                  </a:cubicBezTo>
                  <a:cubicBezTo>
                    <a:pt x="39438" y="5275"/>
                    <a:pt x="39429" y="5227"/>
                    <a:pt x="39457" y="5208"/>
                  </a:cubicBezTo>
                  <a:cubicBezTo>
                    <a:pt x="39478" y="5198"/>
                    <a:pt x="39468" y="5184"/>
                    <a:pt x="39430" y="5163"/>
                  </a:cubicBezTo>
                  <a:cubicBezTo>
                    <a:pt x="39385" y="5139"/>
                    <a:pt x="39381" y="5131"/>
                    <a:pt x="39409" y="5115"/>
                  </a:cubicBezTo>
                  <a:cubicBezTo>
                    <a:pt x="39426" y="5100"/>
                    <a:pt x="39430" y="5069"/>
                    <a:pt x="39419" y="5027"/>
                  </a:cubicBezTo>
                  <a:cubicBezTo>
                    <a:pt x="39410" y="4998"/>
                    <a:pt x="39402" y="4983"/>
                    <a:pt x="39396" y="4983"/>
                  </a:cubicBezTo>
                  <a:cubicBezTo>
                    <a:pt x="39393" y="4983"/>
                    <a:pt x="39390" y="4986"/>
                    <a:pt x="39388" y="4993"/>
                  </a:cubicBezTo>
                  <a:cubicBezTo>
                    <a:pt x="39384" y="5008"/>
                    <a:pt x="39379" y="5015"/>
                    <a:pt x="39369" y="5015"/>
                  </a:cubicBezTo>
                  <a:cubicBezTo>
                    <a:pt x="39361" y="5015"/>
                    <a:pt x="39349" y="5011"/>
                    <a:pt x="39332" y="5003"/>
                  </a:cubicBezTo>
                  <a:cubicBezTo>
                    <a:pt x="39270" y="4972"/>
                    <a:pt x="39270" y="4965"/>
                    <a:pt x="39329" y="4955"/>
                  </a:cubicBezTo>
                  <a:cubicBezTo>
                    <a:pt x="39332" y="4954"/>
                    <a:pt x="39336" y="4954"/>
                    <a:pt x="39339" y="4954"/>
                  </a:cubicBezTo>
                  <a:cubicBezTo>
                    <a:pt x="39364" y="4954"/>
                    <a:pt x="39397" y="4964"/>
                    <a:pt x="39416" y="4979"/>
                  </a:cubicBezTo>
                  <a:cubicBezTo>
                    <a:pt x="39430" y="4988"/>
                    <a:pt x="39440" y="4992"/>
                    <a:pt x="39448" y="4992"/>
                  </a:cubicBezTo>
                  <a:cubicBezTo>
                    <a:pt x="39456" y="4992"/>
                    <a:pt x="39461" y="4988"/>
                    <a:pt x="39465" y="4979"/>
                  </a:cubicBezTo>
                  <a:cubicBezTo>
                    <a:pt x="39468" y="4965"/>
                    <a:pt x="39489" y="4955"/>
                    <a:pt x="39510" y="4955"/>
                  </a:cubicBezTo>
                  <a:cubicBezTo>
                    <a:pt x="39513" y="4955"/>
                    <a:pt x="39516" y="4955"/>
                    <a:pt x="39519" y="4955"/>
                  </a:cubicBezTo>
                  <a:cubicBezTo>
                    <a:pt x="39540" y="4955"/>
                    <a:pt x="39538" y="4943"/>
                    <a:pt x="39516" y="4902"/>
                  </a:cubicBezTo>
                  <a:cubicBezTo>
                    <a:pt x="39496" y="4865"/>
                    <a:pt x="39492" y="4844"/>
                    <a:pt x="39510" y="4836"/>
                  </a:cubicBezTo>
                  <a:cubicBezTo>
                    <a:pt x="39531" y="4830"/>
                    <a:pt x="39527" y="4826"/>
                    <a:pt x="39506" y="4826"/>
                  </a:cubicBezTo>
                  <a:cubicBezTo>
                    <a:pt x="39492" y="4823"/>
                    <a:pt x="39478" y="4809"/>
                    <a:pt x="39481" y="4791"/>
                  </a:cubicBezTo>
                  <a:cubicBezTo>
                    <a:pt x="39484" y="4777"/>
                    <a:pt x="39490" y="4770"/>
                    <a:pt x="39513" y="4770"/>
                  </a:cubicBezTo>
                  <a:cubicBezTo>
                    <a:pt x="39530" y="4770"/>
                    <a:pt x="39555" y="4774"/>
                    <a:pt x="39593" y="4781"/>
                  </a:cubicBezTo>
                  <a:cubicBezTo>
                    <a:pt x="39652" y="4791"/>
                    <a:pt x="39707" y="4806"/>
                    <a:pt x="39721" y="4816"/>
                  </a:cubicBezTo>
                  <a:cubicBezTo>
                    <a:pt x="39727" y="4820"/>
                    <a:pt x="39734" y="4823"/>
                    <a:pt x="39737" y="4823"/>
                  </a:cubicBezTo>
                  <a:cubicBezTo>
                    <a:pt x="39739" y="4823"/>
                    <a:pt x="39740" y="4822"/>
                    <a:pt x="39739" y="4819"/>
                  </a:cubicBezTo>
                  <a:cubicBezTo>
                    <a:pt x="39735" y="4809"/>
                    <a:pt x="39710" y="4785"/>
                    <a:pt x="39683" y="4764"/>
                  </a:cubicBezTo>
                  <a:cubicBezTo>
                    <a:pt x="39655" y="4743"/>
                    <a:pt x="39641" y="4722"/>
                    <a:pt x="39652" y="4719"/>
                  </a:cubicBezTo>
                  <a:cubicBezTo>
                    <a:pt x="39662" y="4715"/>
                    <a:pt x="39648" y="4705"/>
                    <a:pt x="39620" y="4694"/>
                  </a:cubicBezTo>
                  <a:cubicBezTo>
                    <a:pt x="39590" y="4684"/>
                    <a:pt x="39579" y="4673"/>
                    <a:pt x="39593" y="4660"/>
                  </a:cubicBezTo>
                  <a:cubicBezTo>
                    <a:pt x="39599" y="4654"/>
                    <a:pt x="39612" y="4650"/>
                    <a:pt x="39626" y="4650"/>
                  </a:cubicBezTo>
                  <a:cubicBezTo>
                    <a:pt x="39637" y="4650"/>
                    <a:pt x="39648" y="4652"/>
                    <a:pt x="39659" y="4657"/>
                  </a:cubicBezTo>
                  <a:cubicBezTo>
                    <a:pt x="39674" y="4662"/>
                    <a:pt x="39683" y="4665"/>
                    <a:pt x="39687" y="4665"/>
                  </a:cubicBezTo>
                  <a:cubicBezTo>
                    <a:pt x="39694" y="4665"/>
                    <a:pt x="39689" y="4658"/>
                    <a:pt x="39676" y="4639"/>
                  </a:cubicBezTo>
                  <a:cubicBezTo>
                    <a:pt x="39662" y="4622"/>
                    <a:pt x="39655" y="4594"/>
                    <a:pt x="39665" y="4573"/>
                  </a:cubicBezTo>
                  <a:cubicBezTo>
                    <a:pt x="39673" y="4556"/>
                    <a:pt x="39673" y="4532"/>
                    <a:pt x="39659" y="4514"/>
                  </a:cubicBezTo>
                  <a:cubicBezTo>
                    <a:pt x="39645" y="4500"/>
                    <a:pt x="39645" y="4486"/>
                    <a:pt x="39659" y="4483"/>
                  </a:cubicBezTo>
                  <a:cubicBezTo>
                    <a:pt x="39690" y="4476"/>
                    <a:pt x="39652" y="4372"/>
                    <a:pt x="39610" y="4351"/>
                  </a:cubicBezTo>
                  <a:cubicBezTo>
                    <a:pt x="39585" y="4337"/>
                    <a:pt x="39582" y="4333"/>
                    <a:pt x="39603" y="4327"/>
                  </a:cubicBezTo>
                  <a:cubicBezTo>
                    <a:pt x="39617" y="4323"/>
                    <a:pt x="39624" y="4306"/>
                    <a:pt x="39620" y="4289"/>
                  </a:cubicBezTo>
                  <a:cubicBezTo>
                    <a:pt x="39616" y="4278"/>
                    <a:pt x="39610" y="4272"/>
                    <a:pt x="39604" y="4272"/>
                  </a:cubicBezTo>
                  <a:cubicBezTo>
                    <a:pt x="39600" y="4272"/>
                    <a:pt x="39597" y="4274"/>
                    <a:pt x="39593" y="4278"/>
                  </a:cubicBezTo>
                  <a:cubicBezTo>
                    <a:pt x="39591" y="4280"/>
                    <a:pt x="39588" y="4281"/>
                    <a:pt x="39585" y="4281"/>
                  </a:cubicBezTo>
                  <a:cubicBezTo>
                    <a:pt x="39575" y="4281"/>
                    <a:pt x="39563" y="4267"/>
                    <a:pt x="39558" y="4244"/>
                  </a:cubicBezTo>
                  <a:cubicBezTo>
                    <a:pt x="39549" y="4215"/>
                    <a:pt x="39551" y="4198"/>
                    <a:pt x="39564" y="4198"/>
                  </a:cubicBezTo>
                  <a:cubicBezTo>
                    <a:pt x="39566" y="4198"/>
                    <a:pt x="39567" y="4198"/>
                    <a:pt x="39569" y="4199"/>
                  </a:cubicBezTo>
                  <a:cubicBezTo>
                    <a:pt x="39572" y="4199"/>
                    <a:pt x="39575" y="4199"/>
                    <a:pt x="39578" y="4199"/>
                  </a:cubicBezTo>
                  <a:cubicBezTo>
                    <a:pt x="39591" y="4199"/>
                    <a:pt x="39585" y="4191"/>
                    <a:pt x="39561" y="4170"/>
                  </a:cubicBezTo>
                  <a:cubicBezTo>
                    <a:pt x="39531" y="4139"/>
                    <a:pt x="39531" y="4136"/>
                    <a:pt x="39582" y="4132"/>
                  </a:cubicBezTo>
                  <a:cubicBezTo>
                    <a:pt x="39631" y="4125"/>
                    <a:pt x="39638" y="4119"/>
                    <a:pt x="39617" y="4066"/>
                  </a:cubicBezTo>
                  <a:cubicBezTo>
                    <a:pt x="39603" y="4028"/>
                    <a:pt x="39579" y="4004"/>
                    <a:pt x="39544" y="3997"/>
                  </a:cubicBezTo>
                  <a:cubicBezTo>
                    <a:pt x="39533" y="3995"/>
                    <a:pt x="39525" y="3994"/>
                    <a:pt x="39519" y="3994"/>
                  </a:cubicBezTo>
                  <a:cubicBezTo>
                    <a:pt x="39508" y="3994"/>
                    <a:pt x="39507" y="3997"/>
                    <a:pt x="39516" y="4004"/>
                  </a:cubicBezTo>
                  <a:cubicBezTo>
                    <a:pt x="39539" y="4024"/>
                    <a:pt x="39522" y="4045"/>
                    <a:pt x="39491" y="4045"/>
                  </a:cubicBezTo>
                  <a:cubicBezTo>
                    <a:pt x="39485" y="4045"/>
                    <a:pt x="39478" y="4044"/>
                    <a:pt x="39471" y="4042"/>
                  </a:cubicBezTo>
                  <a:cubicBezTo>
                    <a:pt x="39444" y="4035"/>
                    <a:pt x="39419" y="4004"/>
                    <a:pt x="39395" y="3949"/>
                  </a:cubicBezTo>
                  <a:cubicBezTo>
                    <a:pt x="39392" y="3943"/>
                    <a:pt x="39380" y="3940"/>
                    <a:pt x="39367" y="3940"/>
                  </a:cubicBezTo>
                  <a:cubicBezTo>
                    <a:pt x="39363" y="3940"/>
                    <a:pt x="39358" y="3940"/>
                    <a:pt x="39353" y="3941"/>
                  </a:cubicBezTo>
                  <a:cubicBezTo>
                    <a:pt x="39348" y="3943"/>
                    <a:pt x="39343" y="3944"/>
                    <a:pt x="39338" y="3944"/>
                  </a:cubicBezTo>
                  <a:cubicBezTo>
                    <a:pt x="39301" y="3944"/>
                    <a:pt x="39303" y="3893"/>
                    <a:pt x="39346" y="3841"/>
                  </a:cubicBezTo>
                  <a:cubicBezTo>
                    <a:pt x="39378" y="3804"/>
                    <a:pt x="39397" y="3790"/>
                    <a:pt x="39425" y="3790"/>
                  </a:cubicBezTo>
                  <a:cubicBezTo>
                    <a:pt x="39431" y="3790"/>
                    <a:pt x="39437" y="3791"/>
                    <a:pt x="39444" y="3792"/>
                  </a:cubicBezTo>
                  <a:cubicBezTo>
                    <a:pt x="39454" y="3794"/>
                    <a:pt x="39463" y="3796"/>
                    <a:pt x="39469" y="3796"/>
                  </a:cubicBezTo>
                  <a:cubicBezTo>
                    <a:pt x="39482" y="3796"/>
                    <a:pt x="39488" y="3791"/>
                    <a:pt x="39486" y="3782"/>
                  </a:cubicBezTo>
                  <a:cubicBezTo>
                    <a:pt x="39482" y="3773"/>
                    <a:pt x="39487" y="3764"/>
                    <a:pt x="39495" y="3764"/>
                  </a:cubicBezTo>
                  <a:cubicBezTo>
                    <a:pt x="39496" y="3764"/>
                    <a:pt x="39498" y="3764"/>
                    <a:pt x="39499" y="3765"/>
                  </a:cubicBezTo>
                  <a:cubicBezTo>
                    <a:pt x="39500" y="3765"/>
                    <a:pt x="39500" y="3765"/>
                    <a:pt x="39501" y="3765"/>
                  </a:cubicBezTo>
                  <a:cubicBezTo>
                    <a:pt x="39510" y="3765"/>
                    <a:pt x="39513" y="3742"/>
                    <a:pt x="39506" y="3709"/>
                  </a:cubicBezTo>
                  <a:cubicBezTo>
                    <a:pt x="39496" y="3674"/>
                    <a:pt x="39502" y="3632"/>
                    <a:pt x="39513" y="3612"/>
                  </a:cubicBezTo>
                  <a:cubicBezTo>
                    <a:pt x="39527" y="3591"/>
                    <a:pt x="39534" y="3563"/>
                    <a:pt x="39531" y="3549"/>
                  </a:cubicBezTo>
                  <a:cubicBezTo>
                    <a:pt x="39529" y="3544"/>
                    <a:pt x="39527" y="3541"/>
                    <a:pt x="39525" y="3541"/>
                  </a:cubicBezTo>
                  <a:cubicBezTo>
                    <a:pt x="39521" y="3541"/>
                    <a:pt x="39516" y="3548"/>
                    <a:pt x="39510" y="3563"/>
                  </a:cubicBezTo>
                  <a:cubicBezTo>
                    <a:pt x="39505" y="3575"/>
                    <a:pt x="39502" y="3581"/>
                    <a:pt x="39500" y="3581"/>
                  </a:cubicBezTo>
                  <a:cubicBezTo>
                    <a:pt x="39496" y="3581"/>
                    <a:pt x="39494" y="3569"/>
                    <a:pt x="39492" y="3542"/>
                  </a:cubicBezTo>
                  <a:cubicBezTo>
                    <a:pt x="39489" y="3501"/>
                    <a:pt x="39478" y="3487"/>
                    <a:pt x="39440" y="3487"/>
                  </a:cubicBezTo>
                  <a:cubicBezTo>
                    <a:pt x="39437" y="3487"/>
                    <a:pt x="39434" y="3487"/>
                    <a:pt x="39432" y="3487"/>
                  </a:cubicBezTo>
                  <a:cubicBezTo>
                    <a:pt x="39408" y="3487"/>
                    <a:pt x="39387" y="3471"/>
                    <a:pt x="39377" y="3449"/>
                  </a:cubicBezTo>
                  <a:cubicBezTo>
                    <a:pt x="39371" y="3428"/>
                    <a:pt x="39340" y="3397"/>
                    <a:pt x="39308" y="3379"/>
                  </a:cubicBezTo>
                  <a:cubicBezTo>
                    <a:pt x="39277" y="3366"/>
                    <a:pt x="39242" y="3328"/>
                    <a:pt x="39236" y="3299"/>
                  </a:cubicBezTo>
                  <a:cubicBezTo>
                    <a:pt x="39201" y="3192"/>
                    <a:pt x="39135" y="3147"/>
                    <a:pt x="38951" y="3116"/>
                  </a:cubicBezTo>
                  <a:cubicBezTo>
                    <a:pt x="38857" y="3102"/>
                    <a:pt x="38736" y="3067"/>
                    <a:pt x="38684" y="3040"/>
                  </a:cubicBezTo>
                  <a:cubicBezTo>
                    <a:pt x="38594" y="2995"/>
                    <a:pt x="38486" y="2977"/>
                    <a:pt x="38299" y="2977"/>
                  </a:cubicBezTo>
                  <a:cubicBezTo>
                    <a:pt x="38247" y="2977"/>
                    <a:pt x="38104" y="2963"/>
                    <a:pt x="37987" y="2945"/>
                  </a:cubicBezTo>
                  <a:cubicBezTo>
                    <a:pt x="37869" y="2929"/>
                    <a:pt x="37719" y="2908"/>
                    <a:pt x="37657" y="2900"/>
                  </a:cubicBezTo>
                  <a:cubicBezTo>
                    <a:pt x="37595" y="2894"/>
                    <a:pt x="37476" y="2880"/>
                    <a:pt x="37393" y="2866"/>
                  </a:cubicBezTo>
                  <a:cubicBezTo>
                    <a:pt x="37272" y="2849"/>
                    <a:pt x="36727" y="2783"/>
                    <a:pt x="36488" y="2758"/>
                  </a:cubicBezTo>
                  <a:cubicBezTo>
                    <a:pt x="36460" y="2755"/>
                    <a:pt x="36311" y="2745"/>
                    <a:pt x="36155" y="2734"/>
                  </a:cubicBezTo>
                  <a:cubicBezTo>
                    <a:pt x="35968" y="2721"/>
                    <a:pt x="35864" y="2703"/>
                    <a:pt x="35849" y="2682"/>
                  </a:cubicBezTo>
                  <a:cubicBezTo>
                    <a:pt x="35841" y="2669"/>
                    <a:pt x="35828" y="2662"/>
                    <a:pt x="35816" y="2662"/>
                  </a:cubicBezTo>
                  <a:cubicBezTo>
                    <a:pt x="35812" y="2662"/>
                    <a:pt x="35808" y="2663"/>
                    <a:pt x="35804" y="2665"/>
                  </a:cubicBezTo>
                  <a:cubicBezTo>
                    <a:pt x="35799" y="2669"/>
                    <a:pt x="35793" y="2670"/>
                    <a:pt x="35788" y="2670"/>
                  </a:cubicBezTo>
                  <a:cubicBezTo>
                    <a:pt x="35757" y="2670"/>
                    <a:pt x="35729" y="2622"/>
                    <a:pt x="35755" y="2599"/>
                  </a:cubicBezTo>
                  <a:cubicBezTo>
                    <a:pt x="35773" y="2585"/>
                    <a:pt x="35773" y="2561"/>
                    <a:pt x="35755" y="2537"/>
                  </a:cubicBezTo>
                  <a:cubicBezTo>
                    <a:pt x="35743" y="2518"/>
                    <a:pt x="35737" y="2508"/>
                    <a:pt x="35732" y="2508"/>
                  </a:cubicBezTo>
                  <a:cubicBezTo>
                    <a:pt x="35726" y="2508"/>
                    <a:pt x="35721" y="2519"/>
                    <a:pt x="35710" y="2540"/>
                  </a:cubicBezTo>
                  <a:cubicBezTo>
                    <a:pt x="35703" y="2557"/>
                    <a:pt x="35696" y="2567"/>
                    <a:pt x="35691" y="2567"/>
                  </a:cubicBezTo>
                  <a:cubicBezTo>
                    <a:pt x="35689" y="2567"/>
                    <a:pt x="35687" y="2565"/>
                    <a:pt x="35686" y="2561"/>
                  </a:cubicBezTo>
                  <a:cubicBezTo>
                    <a:pt x="35683" y="2550"/>
                    <a:pt x="35669" y="2526"/>
                    <a:pt x="35655" y="2512"/>
                  </a:cubicBezTo>
                  <a:cubicBezTo>
                    <a:pt x="35641" y="2495"/>
                    <a:pt x="35643" y="2487"/>
                    <a:pt x="35661" y="2487"/>
                  </a:cubicBezTo>
                  <a:cubicBezTo>
                    <a:pt x="35664" y="2487"/>
                    <a:pt x="35668" y="2487"/>
                    <a:pt x="35672" y="2488"/>
                  </a:cubicBezTo>
                  <a:cubicBezTo>
                    <a:pt x="35697" y="2488"/>
                    <a:pt x="35707" y="2481"/>
                    <a:pt x="35700" y="2460"/>
                  </a:cubicBezTo>
                  <a:cubicBezTo>
                    <a:pt x="35697" y="2445"/>
                    <a:pt x="35681" y="2435"/>
                    <a:pt x="35666" y="2435"/>
                  </a:cubicBezTo>
                  <a:cubicBezTo>
                    <a:pt x="35663" y="2435"/>
                    <a:pt x="35661" y="2435"/>
                    <a:pt x="35659" y="2436"/>
                  </a:cubicBezTo>
                  <a:cubicBezTo>
                    <a:pt x="35651" y="2438"/>
                    <a:pt x="35645" y="2439"/>
                    <a:pt x="35639" y="2439"/>
                  </a:cubicBezTo>
                  <a:cubicBezTo>
                    <a:pt x="35602" y="2439"/>
                    <a:pt x="35614" y="2399"/>
                    <a:pt x="35669" y="2367"/>
                  </a:cubicBezTo>
                  <a:cubicBezTo>
                    <a:pt x="35728" y="2332"/>
                    <a:pt x="35728" y="2276"/>
                    <a:pt x="35672" y="2255"/>
                  </a:cubicBezTo>
                  <a:cubicBezTo>
                    <a:pt x="35659" y="2252"/>
                    <a:pt x="35659" y="2245"/>
                    <a:pt x="35680" y="2238"/>
                  </a:cubicBezTo>
                  <a:cubicBezTo>
                    <a:pt x="35697" y="2234"/>
                    <a:pt x="35672" y="2214"/>
                    <a:pt x="35617" y="2193"/>
                  </a:cubicBezTo>
                  <a:cubicBezTo>
                    <a:pt x="35530" y="2154"/>
                    <a:pt x="35526" y="2148"/>
                    <a:pt x="35544" y="2096"/>
                  </a:cubicBezTo>
                  <a:cubicBezTo>
                    <a:pt x="35568" y="2034"/>
                    <a:pt x="35551" y="1930"/>
                    <a:pt x="35520" y="1901"/>
                  </a:cubicBezTo>
                  <a:cubicBezTo>
                    <a:pt x="35505" y="1891"/>
                    <a:pt x="35516" y="1850"/>
                    <a:pt x="35544" y="1801"/>
                  </a:cubicBezTo>
                  <a:cubicBezTo>
                    <a:pt x="35585" y="1728"/>
                    <a:pt x="35592" y="1675"/>
                    <a:pt x="35563" y="1675"/>
                  </a:cubicBezTo>
                  <a:cubicBezTo>
                    <a:pt x="35560" y="1675"/>
                    <a:pt x="35558" y="1675"/>
                    <a:pt x="35555" y="1676"/>
                  </a:cubicBezTo>
                  <a:cubicBezTo>
                    <a:pt x="35544" y="1676"/>
                    <a:pt x="35520" y="1701"/>
                    <a:pt x="35505" y="1721"/>
                  </a:cubicBezTo>
                  <a:cubicBezTo>
                    <a:pt x="35493" y="1740"/>
                    <a:pt x="35487" y="1750"/>
                    <a:pt x="35481" y="1750"/>
                  </a:cubicBezTo>
                  <a:cubicBezTo>
                    <a:pt x="35476" y="1750"/>
                    <a:pt x="35473" y="1740"/>
                    <a:pt x="35468" y="1721"/>
                  </a:cubicBezTo>
                  <a:cubicBezTo>
                    <a:pt x="35461" y="1696"/>
                    <a:pt x="35468" y="1676"/>
                    <a:pt x="35489" y="1672"/>
                  </a:cubicBezTo>
                  <a:cubicBezTo>
                    <a:pt x="35505" y="1666"/>
                    <a:pt x="35520" y="1655"/>
                    <a:pt x="35516" y="1642"/>
                  </a:cubicBezTo>
                  <a:cubicBezTo>
                    <a:pt x="35514" y="1635"/>
                    <a:pt x="35508" y="1632"/>
                    <a:pt x="35499" y="1632"/>
                  </a:cubicBezTo>
                  <a:cubicBezTo>
                    <a:pt x="35492" y="1632"/>
                    <a:pt x="35484" y="1634"/>
                    <a:pt x="35475" y="1638"/>
                  </a:cubicBezTo>
                  <a:cubicBezTo>
                    <a:pt x="35468" y="1640"/>
                    <a:pt x="35461" y="1641"/>
                    <a:pt x="35454" y="1641"/>
                  </a:cubicBezTo>
                  <a:cubicBezTo>
                    <a:pt x="35439" y="1641"/>
                    <a:pt x="35426" y="1637"/>
                    <a:pt x="35419" y="1627"/>
                  </a:cubicBezTo>
                  <a:cubicBezTo>
                    <a:pt x="35406" y="1607"/>
                    <a:pt x="35412" y="1600"/>
                    <a:pt x="35447" y="1600"/>
                  </a:cubicBezTo>
                  <a:cubicBezTo>
                    <a:pt x="35513" y="1600"/>
                    <a:pt x="35544" y="1502"/>
                    <a:pt x="35492" y="1472"/>
                  </a:cubicBezTo>
                  <a:cubicBezTo>
                    <a:pt x="35471" y="1461"/>
                    <a:pt x="35457" y="1437"/>
                    <a:pt x="35457" y="1416"/>
                  </a:cubicBezTo>
                  <a:cubicBezTo>
                    <a:pt x="35461" y="1398"/>
                    <a:pt x="35451" y="1381"/>
                    <a:pt x="35433" y="1378"/>
                  </a:cubicBezTo>
                  <a:cubicBezTo>
                    <a:pt x="35419" y="1374"/>
                    <a:pt x="35398" y="1350"/>
                    <a:pt x="35391" y="1326"/>
                  </a:cubicBezTo>
                  <a:cubicBezTo>
                    <a:pt x="35380" y="1289"/>
                    <a:pt x="35365" y="1272"/>
                    <a:pt x="35346" y="1272"/>
                  </a:cubicBezTo>
                  <a:cubicBezTo>
                    <a:pt x="35337" y="1272"/>
                    <a:pt x="35327" y="1276"/>
                    <a:pt x="35315" y="1284"/>
                  </a:cubicBezTo>
                  <a:cubicBezTo>
                    <a:pt x="35291" y="1298"/>
                    <a:pt x="35294" y="1305"/>
                    <a:pt x="35318" y="1322"/>
                  </a:cubicBezTo>
                  <a:cubicBezTo>
                    <a:pt x="35343" y="1335"/>
                    <a:pt x="35346" y="1340"/>
                    <a:pt x="35332" y="1340"/>
                  </a:cubicBezTo>
                  <a:cubicBezTo>
                    <a:pt x="35327" y="1340"/>
                    <a:pt x="35322" y="1340"/>
                    <a:pt x="35315" y="1339"/>
                  </a:cubicBezTo>
                  <a:cubicBezTo>
                    <a:pt x="35252" y="1336"/>
                    <a:pt x="35193" y="1277"/>
                    <a:pt x="35218" y="1243"/>
                  </a:cubicBezTo>
                  <a:cubicBezTo>
                    <a:pt x="35239" y="1208"/>
                    <a:pt x="35214" y="1128"/>
                    <a:pt x="35177" y="1121"/>
                  </a:cubicBezTo>
                  <a:cubicBezTo>
                    <a:pt x="35159" y="1114"/>
                    <a:pt x="35145" y="1079"/>
                    <a:pt x="35138" y="1027"/>
                  </a:cubicBezTo>
                  <a:cubicBezTo>
                    <a:pt x="35127" y="958"/>
                    <a:pt x="35114" y="937"/>
                    <a:pt x="35068" y="910"/>
                  </a:cubicBezTo>
                  <a:cubicBezTo>
                    <a:pt x="35006" y="878"/>
                    <a:pt x="34985" y="857"/>
                    <a:pt x="35020" y="857"/>
                  </a:cubicBezTo>
                  <a:cubicBezTo>
                    <a:pt x="35022" y="858"/>
                    <a:pt x="35024" y="858"/>
                    <a:pt x="35025" y="858"/>
                  </a:cubicBezTo>
                  <a:cubicBezTo>
                    <a:pt x="35033" y="858"/>
                    <a:pt x="35038" y="852"/>
                    <a:pt x="35038" y="843"/>
                  </a:cubicBezTo>
                  <a:cubicBezTo>
                    <a:pt x="35038" y="836"/>
                    <a:pt x="35038" y="832"/>
                    <a:pt x="35036" y="832"/>
                  </a:cubicBezTo>
                  <a:cubicBezTo>
                    <a:pt x="35036" y="832"/>
                    <a:pt x="35035" y="832"/>
                    <a:pt x="35034" y="833"/>
                  </a:cubicBezTo>
                  <a:cubicBezTo>
                    <a:pt x="35034" y="834"/>
                    <a:pt x="35033" y="834"/>
                    <a:pt x="35031" y="834"/>
                  </a:cubicBezTo>
                  <a:cubicBezTo>
                    <a:pt x="35022" y="834"/>
                    <a:pt x="34993" y="828"/>
                    <a:pt x="34964" y="819"/>
                  </a:cubicBezTo>
                  <a:cubicBezTo>
                    <a:pt x="34940" y="812"/>
                    <a:pt x="34906" y="806"/>
                    <a:pt x="34880" y="806"/>
                  </a:cubicBezTo>
                  <a:cubicBezTo>
                    <a:pt x="34869" y="806"/>
                    <a:pt x="34860" y="807"/>
                    <a:pt x="34854" y="809"/>
                  </a:cubicBezTo>
                  <a:cubicBezTo>
                    <a:pt x="34850" y="810"/>
                    <a:pt x="34845" y="810"/>
                    <a:pt x="34840" y="810"/>
                  </a:cubicBezTo>
                  <a:cubicBezTo>
                    <a:pt x="34808" y="810"/>
                    <a:pt x="34748" y="795"/>
                    <a:pt x="34698" y="774"/>
                  </a:cubicBezTo>
                  <a:cubicBezTo>
                    <a:pt x="34635" y="750"/>
                    <a:pt x="34538" y="722"/>
                    <a:pt x="34475" y="715"/>
                  </a:cubicBezTo>
                  <a:cubicBezTo>
                    <a:pt x="34416" y="705"/>
                    <a:pt x="34357" y="687"/>
                    <a:pt x="34347" y="670"/>
                  </a:cubicBezTo>
                  <a:cubicBezTo>
                    <a:pt x="34329" y="643"/>
                    <a:pt x="34260" y="622"/>
                    <a:pt x="34200" y="622"/>
                  </a:cubicBezTo>
                  <a:cubicBezTo>
                    <a:pt x="34182" y="622"/>
                    <a:pt x="34164" y="624"/>
                    <a:pt x="34149" y="628"/>
                  </a:cubicBezTo>
                  <a:cubicBezTo>
                    <a:pt x="34144" y="629"/>
                    <a:pt x="34138" y="629"/>
                    <a:pt x="34133" y="629"/>
                  </a:cubicBezTo>
                  <a:cubicBezTo>
                    <a:pt x="34116" y="629"/>
                    <a:pt x="34098" y="626"/>
                    <a:pt x="34090" y="618"/>
                  </a:cubicBezTo>
                  <a:cubicBezTo>
                    <a:pt x="34067" y="601"/>
                    <a:pt x="33955" y="584"/>
                    <a:pt x="33888" y="584"/>
                  </a:cubicBezTo>
                  <a:cubicBezTo>
                    <a:pt x="33873" y="584"/>
                    <a:pt x="33860" y="585"/>
                    <a:pt x="33851" y="587"/>
                  </a:cubicBezTo>
                  <a:cubicBezTo>
                    <a:pt x="33849" y="587"/>
                    <a:pt x="33846" y="587"/>
                    <a:pt x="33842" y="587"/>
                  </a:cubicBezTo>
                  <a:cubicBezTo>
                    <a:pt x="33775" y="587"/>
                    <a:pt x="33394" y="535"/>
                    <a:pt x="33057" y="476"/>
                  </a:cubicBezTo>
                  <a:cubicBezTo>
                    <a:pt x="33006" y="467"/>
                    <a:pt x="32956" y="463"/>
                    <a:pt x="32922" y="463"/>
                  </a:cubicBezTo>
                  <a:cubicBezTo>
                    <a:pt x="32900" y="463"/>
                    <a:pt x="32885" y="464"/>
                    <a:pt x="32879" y="468"/>
                  </a:cubicBezTo>
                  <a:cubicBezTo>
                    <a:pt x="32871" y="474"/>
                    <a:pt x="32863" y="476"/>
                    <a:pt x="32857" y="476"/>
                  </a:cubicBezTo>
                  <a:cubicBezTo>
                    <a:pt x="32851" y="476"/>
                    <a:pt x="32847" y="474"/>
                    <a:pt x="32845" y="468"/>
                  </a:cubicBezTo>
                  <a:cubicBezTo>
                    <a:pt x="32842" y="461"/>
                    <a:pt x="32834" y="456"/>
                    <a:pt x="32825" y="456"/>
                  </a:cubicBezTo>
                  <a:cubicBezTo>
                    <a:pt x="32821" y="456"/>
                    <a:pt x="32817" y="456"/>
                    <a:pt x="32814" y="458"/>
                  </a:cubicBezTo>
                  <a:cubicBezTo>
                    <a:pt x="32811" y="459"/>
                    <a:pt x="32808" y="459"/>
                    <a:pt x="32805" y="459"/>
                  </a:cubicBezTo>
                  <a:cubicBezTo>
                    <a:pt x="32789" y="459"/>
                    <a:pt x="32764" y="453"/>
                    <a:pt x="32744" y="444"/>
                  </a:cubicBezTo>
                  <a:cubicBezTo>
                    <a:pt x="32720" y="438"/>
                    <a:pt x="32637" y="423"/>
                    <a:pt x="32564" y="417"/>
                  </a:cubicBezTo>
                  <a:cubicBezTo>
                    <a:pt x="32484" y="406"/>
                    <a:pt x="32341" y="389"/>
                    <a:pt x="32242" y="375"/>
                  </a:cubicBezTo>
                  <a:cubicBezTo>
                    <a:pt x="32158" y="363"/>
                    <a:pt x="32081" y="357"/>
                    <a:pt x="32050" y="357"/>
                  </a:cubicBezTo>
                  <a:cubicBezTo>
                    <a:pt x="32043" y="357"/>
                    <a:pt x="32039" y="357"/>
                    <a:pt x="32037" y="358"/>
                  </a:cubicBezTo>
                  <a:cubicBezTo>
                    <a:pt x="32023" y="358"/>
                    <a:pt x="32008" y="351"/>
                    <a:pt x="32005" y="340"/>
                  </a:cubicBezTo>
                  <a:cubicBezTo>
                    <a:pt x="32003" y="334"/>
                    <a:pt x="31997" y="331"/>
                    <a:pt x="31988" y="331"/>
                  </a:cubicBezTo>
                  <a:cubicBezTo>
                    <a:pt x="31978" y="331"/>
                    <a:pt x="31963" y="335"/>
                    <a:pt x="31946" y="340"/>
                  </a:cubicBezTo>
                  <a:cubicBezTo>
                    <a:pt x="31929" y="349"/>
                    <a:pt x="31915" y="353"/>
                    <a:pt x="31906" y="353"/>
                  </a:cubicBezTo>
                  <a:cubicBezTo>
                    <a:pt x="31901" y="353"/>
                    <a:pt x="31898" y="351"/>
                    <a:pt x="31898" y="348"/>
                  </a:cubicBezTo>
                  <a:cubicBezTo>
                    <a:pt x="31901" y="340"/>
                    <a:pt x="31846" y="327"/>
                    <a:pt x="31773" y="316"/>
                  </a:cubicBezTo>
                  <a:cubicBezTo>
                    <a:pt x="31704" y="309"/>
                    <a:pt x="31589" y="292"/>
                    <a:pt x="31520" y="281"/>
                  </a:cubicBezTo>
                  <a:cubicBezTo>
                    <a:pt x="31463" y="273"/>
                    <a:pt x="31403" y="267"/>
                    <a:pt x="31372" y="267"/>
                  </a:cubicBezTo>
                  <a:cubicBezTo>
                    <a:pt x="31365" y="267"/>
                    <a:pt x="31360" y="267"/>
                    <a:pt x="31356" y="268"/>
                  </a:cubicBezTo>
                  <a:cubicBezTo>
                    <a:pt x="31351" y="269"/>
                    <a:pt x="31344" y="269"/>
                    <a:pt x="31336" y="269"/>
                  </a:cubicBezTo>
                  <a:cubicBezTo>
                    <a:pt x="31314" y="269"/>
                    <a:pt x="31286" y="266"/>
                    <a:pt x="31263" y="260"/>
                  </a:cubicBezTo>
                  <a:cubicBezTo>
                    <a:pt x="31238" y="255"/>
                    <a:pt x="31212" y="252"/>
                    <a:pt x="31193" y="252"/>
                  </a:cubicBezTo>
                  <a:cubicBezTo>
                    <a:pt x="31186" y="252"/>
                    <a:pt x="31180" y="253"/>
                    <a:pt x="31176" y="253"/>
                  </a:cubicBezTo>
                  <a:cubicBezTo>
                    <a:pt x="31172" y="254"/>
                    <a:pt x="31167" y="255"/>
                    <a:pt x="31162" y="255"/>
                  </a:cubicBezTo>
                  <a:cubicBezTo>
                    <a:pt x="31146" y="255"/>
                    <a:pt x="31124" y="252"/>
                    <a:pt x="31107" y="247"/>
                  </a:cubicBezTo>
                  <a:cubicBezTo>
                    <a:pt x="31071" y="233"/>
                    <a:pt x="31005" y="226"/>
                    <a:pt x="30950" y="226"/>
                  </a:cubicBezTo>
                  <a:cubicBezTo>
                    <a:pt x="30907" y="226"/>
                    <a:pt x="30871" y="230"/>
                    <a:pt x="30860" y="239"/>
                  </a:cubicBezTo>
                  <a:cubicBezTo>
                    <a:pt x="30836" y="264"/>
                    <a:pt x="30846" y="290"/>
                    <a:pt x="30872" y="290"/>
                  </a:cubicBezTo>
                  <a:cubicBezTo>
                    <a:pt x="30876" y="290"/>
                    <a:pt x="30880" y="290"/>
                    <a:pt x="30884" y="288"/>
                  </a:cubicBezTo>
                  <a:cubicBezTo>
                    <a:pt x="30887" y="288"/>
                    <a:pt x="30891" y="288"/>
                    <a:pt x="30895" y="288"/>
                  </a:cubicBezTo>
                  <a:cubicBezTo>
                    <a:pt x="30913" y="288"/>
                    <a:pt x="30937" y="294"/>
                    <a:pt x="30954" y="302"/>
                  </a:cubicBezTo>
                  <a:cubicBezTo>
                    <a:pt x="30968" y="311"/>
                    <a:pt x="30982" y="316"/>
                    <a:pt x="30991" y="316"/>
                  </a:cubicBezTo>
                  <a:cubicBezTo>
                    <a:pt x="30995" y="316"/>
                    <a:pt x="30998" y="315"/>
                    <a:pt x="30999" y="313"/>
                  </a:cubicBezTo>
                  <a:cubicBezTo>
                    <a:pt x="31001" y="311"/>
                    <a:pt x="31004" y="310"/>
                    <a:pt x="31007" y="310"/>
                  </a:cubicBezTo>
                  <a:cubicBezTo>
                    <a:pt x="31018" y="310"/>
                    <a:pt x="31035" y="317"/>
                    <a:pt x="31051" y="330"/>
                  </a:cubicBezTo>
                  <a:cubicBezTo>
                    <a:pt x="31072" y="345"/>
                    <a:pt x="31101" y="352"/>
                    <a:pt x="31125" y="352"/>
                  </a:cubicBezTo>
                  <a:cubicBezTo>
                    <a:pt x="31130" y="352"/>
                    <a:pt x="31134" y="351"/>
                    <a:pt x="31138" y="351"/>
                  </a:cubicBezTo>
                  <a:cubicBezTo>
                    <a:pt x="31161" y="344"/>
                    <a:pt x="31184" y="341"/>
                    <a:pt x="31204" y="341"/>
                  </a:cubicBezTo>
                  <a:cubicBezTo>
                    <a:pt x="31235" y="341"/>
                    <a:pt x="31259" y="348"/>
                    <a:pt x="31263" y="361"/>
                  </a:cubicBezTo>
                  <a:cubicBezTo>
                    <a:pt x="31267" y="378"/>
                    <a:pt x="31256" y="386"/>
                    <a:pt x="31212" y="386"/>
                  </a:cubicBezTo>
                  <a:cubicBezTo>
                    <a:pt x="31154" y="386"/>
                    <a:pt x="31040" y="372"/>
                    <a:pt x="30833" y="340"/>
                  </a:cubicBezTo>
                  <a:cubicBezTo>
                    <a:pt x="30763" y="332"/>
                    <a:pt x="30693" y="326"/>
                    <a:pt x="30659" y="326"/>
                  </a:cubicBezTo>
                  <a:cubicBezTo>
                    <a:pt x="30651" y="326"/>
                    <a:pt x="30645" y="326"/>
                    <a:pt x="30642" y="327"/>
                  </a:cubicBezTo>
                  <a:cubicBezTo>
                    <a:pt x="30634" y="329"/>
                    <a:pt x="30626" y="330"/>
                    <a:pt x="30618" y="330"/>
                  </a:cubicBezTo>
                  <a:cubicBezTo>
                    <a:pt x="30605" y="330"/>
                    <a:pt x="30593" y="327"/>
                    <a:pt x="30586" y="323"/>
                  </a:cubicBezTo>
                  <a:cubicBezTo>
                    <a:pt x="30576" y="316"/>
                    <a:pt x="30503" y="306"/>
                    <a:pt x="30420" y="302"/>
                  </a:cubicBezTo>
                  <a:cubicBezTo>
                    <a:pt x="30316" y="295"/>
                    <a:pt x="30267" y="281"/>
                    <a:pt x="30264" y="257"/>
                  </a:cubicBezTo>
                  <a:cubicBezTo>
                    <a:pt x="30258" y="243"/>
                    <a:pt x="30257" y="236"/>
                    <a:pt x="30262" y="236"/>
                  </a:cubicBezTo>
                  <a:lnTo>
                    <a:pt x="30262" y="236"/>
                  </a:lnTo>
                  <a:cubicBezTo>
                    <a:pt x="30266" y="236"/>
                    <a:pt x="30272" y="239"/>
                    <a:pt x="30281" y="247"/>
                  </a:cubicBezTo>
                  <a:cubicBezTo>
                    <a:pt x="30289" y="253"/>
                    <a:pt x="30296" y="256"/>
                    <a:pt x="30302" y="256"/>
                  </a:cubicBezTo>
                  <a:cubicBezTo>
                    <a:pt x="30309" y="256"/>
                    <a:pt x="30314" y="252"/>
                    <a:pt x="30316" y="244"/>
                  </a:cubicBezTo>
                  <a:cubicBezTo>
                    <a:pt x="30321" y="228"/>
                    <a:pt x="30308" y="220"/>
                    <a:pt x="30289" y="220"/>
                  </a:cubicBezTo>
                  <a:cubicBezTo>
                    <a:pt x="30271" y="220"/>
                    <a:pt x="30246" y="228"/>
                    <a:pt x="30229" y="244"/>
                  </a:cubicBezTo>
                  <a:cubicBezTo>
                    <a:pt x="30202" y="270"/>
                    <a:pt x="30152" y="285"/>
                    <a:pt x="30100" y="285"/>
                  </a:cubicBezTo>
                  <a:cubicBezTo>
                    <a:pt x="30079" y="285"/>
                    <a:pt x="30058" y="283"/>
                    <a:pt x="30038" y="278"/>
                  </a:cubicBezTo>
                  <a:cubicBezTo>
                    <a:pt x="30024" y="273"/>
                    <a:pt x="30008" y="272"/>
                    <a:pt x="29994" y="272"/>
                  </a:cubicBezTo>
                  <a:cubicBezTo>
                    <a:pt x="29974" y="272"/>
                    <a:pt x="29958" y="275"/>
                    <a:pt x="29952" y="281"/>
                  </a:cubicBezTo>
                  <a:cubicBezTo>
                    <a:pt x="29945" y="286"/>
                    <a:pt x="29941" y="289"/>
                    <a:pt x="29939" y="289"/>
                  </a:cubicBezTo>
                  <a:cubicBezTo>
                    <a:pt x="29936" y="289"/>
                    <a:pt x="29936" y="285"/>
                    <a:pt x="29938" y="278"/>
                  </a:cubicBezTo>
                  <a:cubicBezTo>
                    <a:pt x="29943" y="260"/>
                    <a:pt x="29875" y="241"/>
                    <a:pt x="29824" y="241"/>
                  </a:cubicBezTo>
                  <a:cubicBezTo>
                    <a:pt x="29813" y="241"/>
                    <a:pt x="29803" y="242"/>
                    <a:pt x="29795" y="244"/>
                  </a:cubicBezTo>
                  <a:cubicBezTo>
                    <a:pt x="29793" y="244"/>
                    <a:pt x="29787" y="245"/>
                    <a:pt x="29780" y="245"/>
                  </a:cubicBezTo>
                  <a:cubicBezTo>
                    <a:pt x="29756" y="245"/>
                    <a:pt x="29711" y="241"/>
                    <a:pt x="29664" y="233"/>
                  </a:cubicBezTo>
                  <a:cubicBezTo>
                    <a:pt x="29636" y="230"/>
                    <a:pt x="29608" y="228"/>
                    <a:pt x="29586" y="228"/>
                  </a:cubicBezTo>
                  <a:cubicBezTo>
                    <a:pt x="29558" y="228"/>
                    <a:pt x="29537" y="231"/>
                    <a:pt x="29531" y="236"/>
                  </a:cubicBezTo>
                  <a:cubicBezTo>
                    <a:pt x="29529" y="238"/>
                    <a:pt x="29525" y="239"/>
                    <a:pt x="29522" y="239"/>
                  </a:cubicBezTo>
                  <a:cubicBezTo>
                    <a:pt x="29513" y="239"/>
                    <a:pt x="29501" y="231"/>
                    <a:pt x="29494" y="219"/>
                  </a:cubicBezTo>
                  <a:cubicBezTo>
                    <a:pt x="29481" y="202"/>
                    <a:pt x="29459" y="193"/>
                    <a:pt x="29423" y="193"/>
                  </a:cubicBezTo>
                  <a:cubicBezTo>
                    <a:pt x="29407" y="193"/>
                    <a:pt x="29389" y="195"/>
                    <a:pt x="29369" y="198"/>
                  </a:cubicBezTo>
                  <a:cubicBezTo>
                    <a:pt x="29355" y="199"/>
                    <a:pt x="29338" y="199"/>
                    <a:pt x="29318" y="199"/>
                  </a:cubicBezTo>
                  <a:cubicBezTo>
                    <a:pt x="29257" y="199"/>
                    <a:pt x="29173" y="194"/>
                    <a:pt x="29108" y="184"/>
                  </a:cubicBezTo>
                  <a:cubicBezTo>
                    <a:pt x="29025" y="174"/>
                    <a:pt x="28924" y="164"/>
                    <a:pt x="28890" y="164"/>
                  </a:cubicBezTo>
                  <a:cubicBezTo>
                    <a:pt x="28884" y="164"/>
                    <a:pt x="28878" y="164"/>
                    <a:pt x="28872" y="164"/>
                  </a:cubicBezTo>
                  <a:cubicBezTo>
                    <a:pt x="28845" y="164"/>
                    <a:pt x="28818" y="159"/>
                    <a:pt x="28810" y="153"/>
                  </a:cubicBezTo>
                  <a:cubicBezTo>
                    <a:pt x="28806" y="149"/>
                    <a:pt x="28793" y="146"/>
                    <a:pt x="28779" y="146"/>
                  </a:cubicBezTo>
                  <a:cubicBezTo>
                    <a:pt x="28770" y="146"/>
                    <a:pt x="28760" y="147"/>
                    <a:pt x="28751" y="149"/>
                  </a:cubicBezTo>
                  <a:cubicBezTo>
                    <a:pt x="28739" y="152"/>
                    <a:pt x="28723" y="154"/>
                    <a:pt x="28706" y="154"/>
                  </a:cubicBezTo>
                  <a:cubicBezTo>
                    <a:pt x="28685" y="154"/>
                    <a:pt x="28664" y="152"/>
                    <a:pt x="28647" y="146"/>
                  </a:cubicBezTo>
                  <a:cubicBezTo>
                    <a:pt x="28633" y="141"/>
                    <a:pt x="28612" y="139"/>
                    <a:pt x="28588" y="139"/>
                  </a:cubicBezTo>
                  <a:cubicBezTo>
                    <a:pt x="28558" y="139"/>
                    <a:pt x="28525" y="142"/>
                    <a:pt x="28498" y="146"/>
                  </a:cubicBezTo>
                  <a:cubicBezTo>
                    <a:pt x="28472" y="151"/>
                    <a:pt x="28444" y="154"/>
                    <a:pt x="28420" y="154"/>
                  </a:cubicBezTo>
                  <a:cubicBezTo>
                    <a:pt x="28396" y="154"/>
                    <a:pt x="28376" y="151"/>
                    <a:pt x="28366" y="146"/>
                  </a:cubicBezTo>
                  <a:cubicBezTo>
                    <a:pt x="28349" y="139"/>
                    <a:pt x="28332" y="135"/>
                    <a:pt x="28316" y="135"/>
                  </a:cubicBezTo>
                  <a:cubicBezTo>
                    <a:pt x="28287" y="135"/>
                    <a:pt x="28265" y="147"/>
                    <a:pt x="28272" y="167"/>
                  </a:cubicBezTo>
                  <a:cubicBezTo>
                    <a:pt x="28275" y="175"/>
                    <a:pt x="28271" y="182"/>
                    <a:pt x="28259" y="182"/>
                  </a:cubicBezTo>
                  <a:cubicBezTo>
                    <a:pt x="28257" y="182"/>
                    <a:pt x="28254" y="182"/>
                    <a:pt x="28251" y="181"/>
                  </a:cubicBezTo>
                  <a:cubicBezTo>
                    <a:pt x="28237" y="177"/>
                    <a:pt x="28231" y="164"/>
                    <a:pt x="28234" y="153"/>
                  </a:cubicBezTo>
                  <a:cubicBezTo>
                    <a:pt x="28237" y="142"/>
                    <a:pt x="28230" y="134"/>
                    <a:pt x="28222" y="134"/>
                  </a:cubicBezTo>
                  <a:cubicBezTo>
                    <a:pt x="28220" y="134"/>
                    <a:pt x="28218" y="135"/>
                    <a:pt x="28216" y="135"/>
                  </a:cubicBezTo>
                  <a:cubicBezTo>
                    <a:pt x="28203" y="139"/>
                    <a:pt x="28196" y="149"/>
                    <a:pt x="28196" y="160"/>
                  </a:cubicBezTo>
                  <a:cubicBezTo>
                    <a:pt x="28199" y="174"/>
                    <a:pt x="28175" y="177"/>
                    <a:pt x="28130" y="177"/>
                  </a:cubicBezTo>
                  <a:cubicBezTo>
                    <a:pt x="28088" y="174"/>
                    <a:pt x="28053" y="160"/>
                    <a:pt x="28047" y="146"/>
                  </a:cubicBezTo>
                  <a:cubicBezTo>
                    <a:pt x="28041" y="129"/>
                    <a:pt x="28016" y="119"/>
                    <a:pt x="27996" y="119"/>
                  </a:cubicBezTo>
                  <a:cubicBezTo>
                    <a:pt x="27980" y="119"/>
                    <a:pt x="27967" y="125"/>
                    <a:pt x="27970" y="139"/>
                  </a:cubicBezTo>
                  <a:cubicBezTo>
                    <a:pt x="27972" y="148"/>
                    <a:pt x="27972" y="152"/>
                    <a:pt x="27970" y="152"/>
                  </a:cubicBezTo>
                  <a:cubicBezTo>
                    <a:pt x="27968" y="152"/>
                    <a:pt x="27963" y="148"/>
                    <a:pt x="27957" y="139"/>
                  </a:cubicBezTo>
                  <a:cubicBezTo>
                    <a:pt x="27950" y="133"/>
                    <a:pt x="27945" y="129"/>
                    <a:pt x="27941" y="129"/>
                  </a:cubicBezTo>
                  <a:cubicBezTo>
                    <a:pt x="27936" y="129"/>
                    <a:pt x="27932" y="134"/>
                    <a:pt x="27928" y="143"/>
                  </a:cubicBezTo>
                  <a:cubicBezTo>
                    <a:pt x="27925" y="152"/>
                    <a:pt x="27919" y="156"/>
                    <a:pt x="27909" y="156"/>
                  </a:cubicBezTo>
                  <a:cubicBezTo>
                    <a:pt x="27896" y="156"/>
                    <a:pt x="27878" y="149"/>
                    <a:pt x="27853" y="135"/>
                  </a:cubicBezTo>
                  <a:cubicBezTo>
                    <a:pt x="27814" y="117"/>
                    <a:pt x="27783" y="108"/>
                    <a:pt x="27762" y="108"/>
                  </a:cubicBezTo>
                  <a:cubicBezTo>
                    <a:pt x="27739" y="108"/>
                    <a:pt x="27726" y="118"/>
                    <a:pt x="27724" y="139"/>
                  </a:cubicBezTo>
                  <a:cubicBezTo>
                    <a:pt x="27723" y="145"/>
                    <a:pt x="27721" y="147"/>
                    <a:pt x="27718" y="147"/>
                  </a:cubicBezTo>
                  <a:cubicBezTo>
                    <a:pt x="27715" y="147"/>
                    <a:pt x="27711" y="141"/>
                    <a:pt x="27707" y="129"/>
                  </a:cubicBezTo>
                  <a:cubicBezTo>
                    <a:pt x="27701" y="114"/>
                    <a:pt x="27695" y="106"/>
                    <a:pt x="27688" y="106"/>
                  </a:cubicBezTo>
                  <a:cubicBezTo>
                    <a:pt x="27683" y="106"/>
                    <a:pt x="27676" y="111"/>
                    <a:pt x="27669" y="122"/>
                  </a:cubicBezTo>
                  <a:cubicBezTo>
                    <a:pt x="27656" y="140"/>
                    <a:pt x="27625" y="150"/>
                    <a:pt x="27602" y="150"/>
                  </a:cubicBezTo>
                  <a:cubicBezTo>
                    <a:pt x="27582" y="150"/>
                    <a:pt x="27567" y="143"/>
                    <a:pt x="27571" y="129"/>
                  </a:cubicBezTo>
                  <a:cubicBezTo>
                    <a:pt x="27574" y="120"/>
                    <a:pt x="27565" y="114"/>
                    <a:pt x="27552" y="114"/>
                  </a:cubicBezTo>
                  <a:cubicBezTo>
                    <a:pt x="27549" y="114"/>
                    <a:pt x="27547" y="114"/>
                    <a:pt x="27544" y="114"/>
                  </a:cubicBezTo>
                  <a:cubicBezTo>
                    <a:pt x="27538" y="117"/>
                    <a:pt x="27532" y="117"/>
                    <a:pt x="27528" y="117"/>
                  </a:cubicBezTo>
                  <a:cubicBezTo>
                    <a:pt x="27516" y="117"/>
                    <a:pt x="27510" y="112"/>
                    <a:pt x="27512" y="104"/>
                  </a:cubicBezTo>
                  <a:cubicBezTo>
                    <a:pt x="27516" y="94"/>
                    <a:pt x="27467" y="84"/>
                    <a:pt x="27398" y="80"/>
                  </a:cubicBezTo>
                  <a:cubicBezTo>
                    <a:pt x="27360" y="79"/>
                    <a:pt x="27332" y="79"/>
                    <a:pt x="27312" y="79"/>
                  </a:cubicBezTo>
                  <a:cubicBezTo>
                    <a:pt x="27256" y="79"/>
                    <a:pt x="27254" y="84"/>
                    <a:pt x="27259" y="101"/>
                  </a:cubicBezTo>
                  <a:cubicBezTo>
                    <a:pt x="27260" y="105"/>
                    <a:pt x="27265" y="107"/>
                    <a:pt x="27271" y="107"/>
                  </a:cubicBezTo>
                  <a:cubicBezTo>
                    <a:pt x="27279" y="107"/>
                    <a:pt x="27290" y="104"/>
                    <a:pt x="27301" y="98"/>
                  </a:cubicBezTo>
                  <a:cubicBezTo>
                    <a:pt x="27314" y="89"/>
                    <a:pt x="27323" y="84"/>
                    <a:pt x="27326" y="84"/>
                  </a:cubicBezTo>
                  <a:lnTo>
                    <a:pt x="27326" y="84"/>
                  </a:lnTo>
                  <a:cubicBezTo>
                    <a:pt x="27332" y="84"/>
                    <a:pt x="27320" y="100"/>
                    <a:pt x="27287" y="139"/>
                  </a:cubicBezTo>
                  <a:cubicBezTo>
                    <a:pt x="27275" y="153"/>
                    <a:pt x="27266" y="160"/>
                    <a:pt x="27262" y="160"/>
                  </a:cubicBezTo>
                  <a:cubicBezTo>
                    <a:pt x="27259" y="160"/>
                    <a:pt x="27258" y="157"/>
                    <a:pt x="27259" y="149"/>
                  </a:cubicBezTo>
                  <a:cubicBezTo>
                    <a:pt x="27266" y="137"/>
                    <a:pt x="27260" y="125"/>
                    <a:pt x="27250" y="125"/>
                  </a:cubicBezTo>
                  <a:cubicBezTo>
                    <a:pt x="27248" y="125"/>
                    <a:pt x="27247" y="125"/>
                    <a:pt x="27246" y="125"/>
                  </a:cubicBezTo>
                  <a:cubicBezTo>
                    <a:pt x="27221" y="128"/>
                    <a:pt x="27196" y="130"/>
                    <a:pt x="27172" y="130"/>
                  </a:cubicBezTo>
                  <a:cubicBezTo>
                    <a:pt x="27118" y="130"/>
                    <a:pt x="27073" y="122"/>
                    <a:pt x="27068" y="108"/>
                  </a:cubicBezTo>
                  <a:cubicBezTo>
                    <a:pt x="27065" y="99"/>
                    <a:pt x="27055" y="93"/>
                    <a:pt x="27044" y="93"/>
                  </a:cubicBezTo>
                  <a:cubicBezTo>
                    <a:pt x="27042" y="93"/>
                    <a:pt x="27040" y="93"/>
                    <a:pt x="27037" y="94"/>
                  </a:cubicBezTo>
                  <a:cubicBezTo>
                    <a:pt x="27003" y="104"/>
                    <a:pt x="27084" y="160"/>
                    <a:pt x="27133" y="160"/>
                  </a:cubicBezTo>
                  <a:cubicBezTo>
                    <a:pt x="27135" y="160"/>
                    <a:pt x="27136" y="160"/>
                    <a:pt x="27137" y="160"/>
                  </a:cubicBezTo>
                  <a:cubicBezTo>
                    <a:pt x="27217" y="160"/>
                    <a:pt x="27204" y="209"/>
                    <a:pt x="27121" y="215"/>
                  </a:cubicBezTo>
                  <a:cubicBezTo>
                    <a:pt x="27079" y="219"/>
                    <a:pt x="27023" y="223"/>
                    <a:pt x="26996" y="226"/>
                  </a:cubicBezTo>
                  <a:cubicBezTo>
                    <a:pt x="26988" y="227"/>
                    <a:pt x="26978" y="227"/>
                    <a:pt x="26969" y="227"/>
                  </a:cubicBezTo>
                  <a:cubicBezTo>
                    <a:pt x="26947" y="227"/>
                    <a:pt x="26923" y="225"/>
                    <a:pt x="26908" y="223"/>
                  </a:cubicBezTo>
                  <a:cubicBezTo>
                    <a:pt x="26893" y="217"/>
                    <a:pt x="26878" y="214"/>
                    <a:pt x="26868" y="214"/>
                  </a:cubicBezTo>
                  <a:cubicBezTo>
                    <a:pt x="26865" y="214"/>
                    <a:pt x="26862" y="214"/>
                    <a:pt x="26860" y="215"/>
                  </a:cubicBezTo>
                  <a:cubicBezTo>
                    <a:pt x="26853" y="215"/>
                    <a:pt x="26812" y="215"/>
                    <a:pt x="26763" y="219"/>
                  </a:cubicBezTo>
                  <a:cubicBezTo>
                    <a:pt x="26718" y="219"/>
                    <a:pt x="26669" y="223"/>
                    <a:pt x="26659" y="226"/>
                  </a:cubicBezTo>
                  <a:cubicBezTo>
                    <a:pt x="26645" y="226"/>
                    <a:pt x="26579" y="226"/>
                    <a:pt x="26510" y="223"/>
                  </a:cubicBezTo>
                  <a:cubicBezTo>
                    <a:pt x="26399" y="215"/>
                    <a:pt x="26351" y="212"/>
                    <a:pt x="26173" y="191"/>
                  </a:cubicBezTo>
                  <a:cubicBezTo>
                    <a:pt x="26151" y="189"/>
                    <a:pt x="26117" y="186"/>
                    <a:pt x="26087" y="186"/>
                  </a:cubicBezTo>
                  <a:cubicBezTo>
                    <a:pt x="26074" y="186"/>
                    <a:pt x="26062" y="187"/>
                    <a:pt x="26052" y="188"/>
                  </a:cubicBezTo>
                  <a:cubicBezTo>
                    <a:pt x="26003" y="188"/>
                    <a:pt x="26000" y="191"/>
                    <a:pt x="26038" y="202"/>
                  </a:cubicBezTo>
                  <a:cubicBezTo>
                    <a:pt x="26062" y="205"/>
                    <a:pt x="26087" y="226"/>
                    <a:pt x="26093" y="239"/>
                  </a:cubicBezTo>
                  <a:cubicBezTo>
                    <a:pt x="26101" y="262"/>
                    <a:pt x="26091" y="275"/>
                    <a:pt x="26071" y="275"/>
                  </a:cubicBezTo>
                  <a:cubicBezTo>
                    <a:pt x="26063" y="275"/>
                    <a:pt x="26053" y="273"/>
                    <a:pt x="26042" y="268"/>
                  </a:cubicBezTo>
                  <a:cubicBezTo>
                    <a:pt x="26027" y="260"/>
                    <a:pt x="25965" y="257"/>
                    <a:pt x="25903" y="257"/>
                  </a:cubicBezTo>
                  <a:cubicBezTo>
                    <a:pt x="25823" y="257"/>
                    <a:pt x="25792" y="250"/>
                    <a:pt x="25792" y="229"/>
                  </a:cubicBezTo>
                  <a:cubicBezTo>
                    <a:pt x="25795" y="214"/>
                    <a:pt x="25787" y="205"/>
                    <a:pt x="25778" y="205"/>
                  </a:cubicBezTo>
                  <a:cubicBezTo>
                    <a:pt x="25777" y="205"/>
                    <a:pt x="25776" y="205"/>
                    <a:pt x="25774" y="205"/>
                  </a:cubicBezTo>
                  <a:cubicBezTo>
                    <a:pt x="25760" y="209"/>
                    <a:pt x="25747" y="223"/>
                    <a:pt x="25747" y="236"/>
                  </a:cubicBezTo>
                  <a:cubicBezTo>
                    <a:pt x="25745" y="244"/>
                    <a:pt x="25743" y="247"/>
                    <a:pt x="25740" y="247"/>
                  </a:cubicBezTo>
                  <a:cubicBezTo>
                    <a:pt x="25737" y="247"/>
                    <a:pt x="25733" y="241"/>
                    <a:pt x="25729" y="229"/>
                  </a:cubicBezTo>
                  <a:cubicBezTo>
                    <a:pt x="25724" y="215"/>
                    <a:pt x="25717" y="207"/>
                    <a:pt x="25704" y="207"/>
                  </a:cubicBezTo>
                  <a:cubicBezTo>
                    <a:pt x="25693" y="207"/>
                    <a:pt x="25677" y="213"/>
                    <a:pt x="25653" y="226"/>
                  </a:cubicBezTo>
                  <a:cubicBezTo>
                    <a:pt x="25629" y="237"/>
                    <a:pt x="25603" y="242"/>
                    <a:pt x="25581" y="242"/>
                  </a:cubicBezTo>
                  <a:cubicBezTo>
                    <a:pt x="25539" y="242"/>
                    <a:pt x="25509" y="225"/>
                    <a:pt x="25518" y="198"/>
                  </a:cubicBezTo>
                  <a:cubicBezTo>
                    <a:pt x="25520" y="191"/>
                    <a:pt x="25518" y="188"/>
                    <a:pt x="25512" y="188"/>
                  </a:cubicBezTo>
                  <a:cubicBezTo>
                    <a:pt x="25507" y="188"/>
                    <a:pt x="25498" y="191"/>
                    <a:pt x="25486" y="198"/>
                  </a:cubicBezTo>
                  <a:cubicBezTo>
                    <a:pt x="25474" y="206"/>
                    <a:pt x="25462" y="210"/>
                    <a:pt x="25449" y="210"/>
                  </a:cubicBezTo>
                  <a:cubicBezTo>
                    <a:pt x="25440" y="210"/>
                    <a:pt x="25431" y="208"/>
                    <a:pt x="25424" y="202"/>
                  </a:cubicBezTo>
                  <a:cubicBezTo>
                    <a:pt x="25414" y="194"/>
                    <a:pt x="25408" y="189"/>
                    <a:pt x="25405" y="189"/>
                  </a:cubicBezTo>
                  <a:lnTo>
                    <a:pt x="25405" y="189"/>
                  </a:lnTo>
                  <a:cubicBezTo>
                    <a:pt x="25402" y="189"/>
                    <a:pt x="25403" y="194"/>
                    <a:pt x="25406" y="205"/>
                  </a:cubicBezTo>
                  <a:cubicBezTo>
                    <a:pt x="25410" y="219"/>
                    <a:pt x="25403" y="236"/>
                    <a:pt x="25389" y="236"/>
                  </a:cubicBezTo>
                  <a:cubicBezTo>
                    <a:pt x="25388" y="236"/>
                    <a:pt x="25387" y="236"/>
                    <a:pt x="25386" y="236"/>
                  </a:cubicBezTo>
                  <a:cubicBezTo>
                    <a:pt x="25376" y="236"/>
                    <a:pt x="25361" y="221"/>
                    <a:pt x="25355" y="202"/>
                  </a:cubicBezTo>
                  <a:cubicBezTo>
                    <a:pt x="25348" y="181"/>
                    <a:pt x="25341" y="171"/>
                    <a:pt x="25327" y="171"/>
                  </a:cubicBezTo>
                  <a:cubicBezTo>
                    <a:pt x="25318" y="171"/>
                    <a:pt x="25306" y="176"/>
                    <a:pt x="25289" y="184"/>
                  </a:cubicBezTo>
                  <a:cubicBezTo>
                    <a:pt x="25272" y="190"/>
                    <a:pt x="25256" y="194"/>
                    <a:pt x="25245" y="194"/>
                  </a:cubicBezTo>
                  <a:cubicBezTo>
                    <a:pt x="25237" y="194"/>
                    <a:pt x="25231" y="192"/>
                    <a:pt x="25230" y="188"/>
                  </a:cubicBezTo>
                  <a:cubicBezTo>
                    <a:pt x="25228" y="183"/>
                    <a:pt x="25223" y="181"/>
                    <a:pt x="25216" y="181"/>
                  </a:cubicBezTo>
                  <a:cubicBezTo>
                    <a:pt x="25205" y="181"/>
                    <a:pt x="25189" y="185"/>
                    <a:pt x="25171" y="191"/>
                  </a:cubicBezTo>
                  <a:cubicBezTo>
                    <a:pt x="25152" y="200"/>
                    <a:pt x="25138" y="204"/>
                    <a:pt x="25129" y="204"/>
                  </a:cubicBezTo>
                  <a:cubicBezTo>
                    <a:pt x="25120" y="204"/>
                    <a:pt x="25117" y="200"/>
                    <a:pt x="25118" y="191"/>
                  </a:cubicBezTo>
                  <a:cubicBezTo>
                    <a:pt x="25118" y="175"/>
                    <a:pt x="25093" y="168"/>
                    <a:pt x="25045" y="168"/>
                  </a:cubicBezTo>
                  <a:cubicBezTo>
                    <a:pt x="25029" y="168"/>
                    <a:pt x="25011" y="169"/>
                    <a:pt x="24990" y="170"/>
                  </a:cubicBezTo>
                  <a:cubicBezTo>
                    <a:pt x="24971" y="171"/>
                    <a:pt x="24948" y="172"/>
                    <a:pt x="24925" y="172"/>
                  </a:cubicBezTo>
                  <a:cubicBezTo>
                    <a:pt x="24861" y="172"/>
                    <a:pt x="24789" y="168"/>
                    <a:pt x="24744" y="164"/>
                  </a:cubicBezTo>
                  <a:cubicBezTo>
                    <a:pt x="24712" y="160"/>
                    <a:pt x="24680" y="158"/>
                    <a:pt x="24653" y="158"/>
                  </a:cubicBezTo>
                  <a:cubicBezTo>
                    <a:pt x="24626" y="158"/>
                    <a:pt x="24603" y="160"/>
                    <a:pt x="24591" y="164"/>
                  </a:cubicBezTo>
                  <a:cubicBezTo>
                    <a:pt x="24583" y="166"/>
                    <a:pt x="24575" y="167"/>
                    <a:pt x="24568" y="167"/>
                  </a:cubicBezTo>
                  <a:cubicBezTo>
                    <a:pt x="24555" y="167"/>
                    <a:pt x="24545" y="163"/>
                    <a:pt x="24543" y="156"/>
                  </a:cubicBezTo>
                  <a:cubicBezTo>
                    <a:pt x="24540" y="146"/>
                    <a:pt x="24511" y="139"/>
                    <a:pt x="24477" y="139"/>
                  </a:cubicBezTo>
                  <a:cubicBezTo>
                    <a:pt x="24475" y="140"/>
                    <a:pt x="24473" y="140"/>
                    <a:pt x="24471" y="140"/>
                  </a:cubicBezTo>
                  <a:cubicBezTo>
                    <a:pt x="24406" y="140"/>
                    <a:pt x="24385" y="89"/>
                    <a:pt x="24439" y="59"/>
                  </a:cubicBezTo>
                  <a:cubicBezTo>
                    <a:pt x="24463" y="45"/>
                    <a:pt x="24477" y="31"/>
                    <a:pt x="24477" y="21"/>
                  </a:cubicBezTo>
                  <a:cubicBezTo>
                    <a:pt x="24473" y="11"/>
                    <a:pt x="24429" y="6"/>
                    <a:pt x="24383" y="6"/>
                  </a:cubicBezTo>
                  <a:cubicBezTo>
                    <a:pt x="24338" y="6"/>
                    <a:pt x="24291" y="11"/>
                    <a:pt x="24282" y="21"/>
                  </a:cubicBezTo>
                  <a:cubicBezTo>
                    <a:pt x="24279" y="23"/>
                    <a:pt x="24274" y="24"/>
                    <a:pt x="24269" y="24"/>
                  </a:cubicBezTo>
                  <a:cubicBezTo>
                    <a:pt x="24259" y="24"/>
                    <a:pt x="24246" y="20"/>
                    <a:pt x="24234" y="10"/>
                  </a:cubicBezTo>
                  <a:cubicBezTo>
                    <a:pt x="24223" y="4"/>
                    <a:pt x="24184" y="0"/>
                    <a:pt x="24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9" name="Google Shape;3059;p29"/>
            <p:cNvSpPr/>
            <p:nvPr/>
          </p:nvSpPr>
          <p:spPr>
            <a:xfrm>
              <a:off x="5025425" y="1234350"/>
              <a:ext cx="1150" cy="1000"/>
            </a:xfrm>
            <a:custGeom>
              <a:avLst/>
              <a:gdLst/>
              <a:ahLst/>
              <a:cxnLst/>
              <a:rect l="l" t="t" r="r" b="b"/>
              <a:pathLst>
                <a:path w="46" h="40" extrusionOk="0">
                  <a:moveTo>
                    <a:pt x="31" y="1"/>
                  </a:moveTo>
                  <a:cubicBezTo>
                    <a:pt x="27" y="1"/>
                    <a:pt x="23" y="3"/>
                    <a:pt x="18" y="8"/>
                  </a:cubicBezTo>
                  <a:cubicBezTo>
                    <a:pt x="8" y="18"/>
                    <a:pt x="1" y="28"/>
                    <a:pt x="1" y="35"/>
                  </a:cubicBezTo>
                  <a:cubicBezTo>
                    <a:pt x="3" y="37"/>
                    <a:pt x="9" y="40"/>
                    <a:pt x="17" y="40"/>
                  </a:cubicBezTo>
                  <a:cubicBezTo>
                    <a:pt x="21" y="40"/>
                    <a:pt x="24" y="39"/>
                    <a:pt x="28" y="38"/>
                  </a:cubicBezTo>
                  <a:cubicBezTo>
                    <a:pt x="39" y="35"/>
                    <a:pt x="46" y="21"/>
                    <a:pt x="43" y="11"/>
                  </a:cubicBezTo>
                  <a:cubicBezTo>
                    <a:pt x="41" y="5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0" name="Google Shape;3060;p29"/>
            <p:cNvSpPr/>
            <p:nvPr/>
          </p:nvSpPr>
          <p:spPr>
            <a:xfrm>
              <a:off x="5025400" y="1231575"/>
              <a:ext cx="3450" cy="1075"/>
            </a:xfrm>
            <a:custGeom>
              <a:avLst/>
              <a:gdLst/>
              <a:ahLst/>
              <a:cxnLst/>
              <a:rect l="l" t="t" r="r" b="b"/>
              <a:pathLst>
                <a:path w="138" h="43" extrusionOk="0">
                  <a:moveTo>
                    <a:pt x="106" y="0"/>
                  </a:moveTo>
                  <a:cubicBezTo>
                    <a:pt x="96" y="4"/>
                    <a:pt x="64" y="4"/>
                    <a:pt x="40" y="4"/>
                  </a:cubicBezTo>
                  <a:cubicBezTo>
                    <a:pt x="31" y="3"/>
                    <a:pt x="24" y="2"/>
                    <a:pt x="19" y="2"/>
                  </a:cubicBezTo>
                  <a:cubicBezTo>
                    <a:pt x="0" y="2"/>
                    <a:pt x="7" y="8"/>
                    <a:pt x="37" y="24"/>
                  </a:cubicBezTo>
                  <a:cubicBezTo>
                    <a:pt x="56" y="37"/>
                    <a:pt x="78" y="42"/>
                    <a:pt x="96" y="42"/>
                  </a:cubicBezTo>
                  <a:cubicBezTo>
                    <a:pt x="120" y="42"/>
                    <a:pt x="138" y="32"/>
                    <a:pt x="133" y="14"/>
                  </a:cubicBezTo>
                  <a:cubicBezTo>
                    <a:pt x="130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1" name="Google Shape;3061;p29"/>
            <p:cNvSpPr/>
            <p:nvPr/>
          </p:nvSpPr>
          <p:spPr>
            <a:xfrm>
              <a:off x="5027950" y="1239650"/>
              <a:ext cx="1950" cy="575"/>
            </a:xfrm>
            <a:custGeom>
              <a:avLst/>
              <a:gdLst/>
              <a:ahLst/>
              <a:cxnLst/>
              <a:rect l="l" t="t" r="r" b="b"/>
              <a:pathLst>
                <a:path w="78" h="23" extrusionOk="0">
                  <a:moveTo>
                    <a:pt x="39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1" y="22"/>
                    <a:pt x="59" y="22"/>
                  </a:cubicBezTo>
                  <a:cubicBezTo>
                    <a:pt x="66" y="22"/>
                    <a:pt x="72" y="20"/>
                    <a:pt x="73" y="17"/>
                  </a:cubicBezTo>
                  <a:cubicBezTo>
                    <a:pt x="77" y="10"/>
                    <a:pt x="63" y="4"/>
                    <a:pt x="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2" name="Google Shape;3062;p29"/>
            <p:cNvSpPr/>
            <p:nvPr/>
          </p:nvSpPr>
          <p:spPr>
            <a:xfrm>
              <a:off x="5028600" y="1236375"/>
              <a:ext cx="4850" cy="3950"/>
            </a:xfrm>
            <a:custGeom>
              <a:avLst/>
              <a:gdLst/>
              <a:ahLst/>
              <a:cxnLst/>
              <a:rect l="l" t="t" r="r" b="b"/>
              <a:pathLst>
                <a:path w="194" h="158" extrusionOk="0">
                  <a:moveTo>
                    <a:pt x="131" y="1"/>
                  </a:moveTo>
                  <a:cubicBezTo>
                    <a:pt x="119" y="1"/>
                    <a:pt x="101" y="6"/>
                    <a:pt x="75" y="16"/>
                  </a:cubicBezTo>
                  <a:cubicBezTo>
                    <a:pt x="11" y="39"/>
                    <a:pt x="1" y="54"/>
                    <a:pt x="43" y="54"/>
                  </a:cubicBezTo>
                  <a:cubicBezTo>
                    <a:pt x="53" y="54"/>
                    <a:pt x="66" y="53"/>
                    <a:pt x="82" y="51"/>
                  </a:cubicBezTo>
                  <a:cubicBezTo>
                    <a:pt x="110" y="44"/>
                    <a:pt x="138" y="41"/>
                    <a:pt x="145" y="41"/>
                  </a:cubicBezTo>
                  <a:cubicBezTo>
                    <a:pt x="148" y="41"/>
                    <a:pt x="135" y="65"/>
                    <a:pt x="114" y="93"/>
                  </a:cubicBezTo>
                  <a:cubicBezTo>
                    <a:pt x="93" y="121"/>
                    <a:pt x="85" y="152"/>
                    <a:pt x="96" y="155"/>
                  </a:cubicBezTo>
                  <a:cubicBezTo>
                    <a:pt x="98" y="157"/>
                    <a:pt x="101" y="158"/>
                    <a:pt x="103" y="158"/>
                  </a:cubicBezTo>
                  <a:cubicBezTo>
                    <a:pt x="112" y="158"/>
                    <a:pt x="122" y="148"/>
                    <a:pt x="127" y="135"/>
                  </a:cubicBezTo>
                  <a:cubicBezTo>
                    <a:pt x="133" y="120"/>
                    <a:pt x="147" y="110"/>
                    <a:pt x="163" y="110"/>
                  </a:cubicBezTo>
                  <a:cubicBezTo>
                    <a:pt x="166" y="110"/>
                    <a:pt x="169" y="110"/>
                    <a:pt x="172" y="111"/>
                  </a:cubicBezTo>
                  <a:cubicBezTo>
                    <a:pt x="180" y="113"/>
                    <a:pt x="185" y="114"/>
                    <a:pt x="188" y="114"/>
                  </a:cubicBezTo>
                  <a:cubicBezTo>
                    <a:pt x="194" y="114"/>
                    <a:pt x="193" y="111"/>
                    <a:pt x="186" y="106"/>
                  </a:cubicBezTo>
                  <a:cubicBezTo>
                    <a:pt x="172" y="100"/>
                    <a:pt x="172" y="82"/>
                    <a:pt x="179" y="61"/>
                  </a:cubicBezTo>
                  <a:cubicBezTo>
                    <a:pt x="190" y="45"/>
                    <a:pt x="190" y="35"/>
                    <a:pt x="179" y="35"/>
                  </a:cubicBezTo>
                  <a:cubicBezTo>
                    <a:pt x="177" y="35"/>
                    <a:pt x="173" y="36"/>
                    <a:pt x="169" y="37"/>
                  </a:cubicBezTo>
                  <a:cubicBezTo>
                    <a:pt x="167" y="38"/>
                    <a:pt x="165" y="38"/>
                    <a:pt x="164" y="38"/>
                  </a:cubicBezTo>
                  <a:cubicBezTo>
                    <a:pt x="153" y="38"/>
                    <a:pt x="145" y="29"/>
                    <a:pt x="145" y="16"/>
                  </a:cubicBezTo>
                  <a:cubicBezTo>
                    <a:pt x="146" y="6"/>
                    <a:pt x="142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3" name="Google Shape;3063;p29"/>
            <p:cNvSpPr/>
            <p:nvPr/>
          </p:nvSpPr>
          <p:spPr>
            <a:xfrm>
              <a:off x="5033150" y="1251175"/>
              <a:ext cx="1150" cy="1350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24" y="1"/>
                  </a:moveTo>
                  <a:cubicBezTo>
                    <a:pt x="21" y="1"/>
                    <a:pt x="18" y="2"/>
                    <a:pt x="15" y="4"/>
                  </a:cubicBezTo>
                  <a:cubicBezTo>
                    <a:pt x="4" y="14"/>
                    <a:pt x="1" y="28"/>
                    <a:pt x="4" y="39"/>
                  </a:cubicBezTo>
                  <a:cubicBezTo>
                    <a:pt x="7" y="47"/>
                    <a:pt x="15" y="53"/>
                    <a:pt x="23" y="53"/>
                  </a:cubicBezTo>
                  <a:cubicBezTo>
                    <a:pt x="25" y="53"/>
                    <a:pt x="27" y="53"/>
                    <a:pt x="28" y="52"/>
                  </a:cubicBezTo>
                  <a:cubicBezTo>
                    <a:pt x="42" y="49"/>
                    <a:pt x="46" y="35"/>
                    <a:pt x="39" y="18"/>
                  </a:cubicBezTo>
                  <a:cubicBezTo>
                    <a:pt x="37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4" name="Google Shape;3064;p29"/>
            <p:cNvSpPr/>
            <p:nvPr/>
          </p:nvSpPr>
          <p:spPr>
            <a:xfrm>
              <a:off x="5028325" y="123432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14" y="0"/>
                  </a:moveTo>
                  <a:cubicBezTo>
                    <a:pt x="5" y="0"/>
                    <a:pt x="0" y="7"/>
                    <a:pt x="3" y="15"/>
                  </a:cubicBezTo>
                  <a:cubicBezTo>
                    <a:pt x="6" y="24"/>
                    <a:pt x="13" y="30"/>
                    <a:pt x="24" y="30"/>
                  </a:cubicBezTo>
                  <a:cubicBezTo>
                    <a:pt x="26" y="30"/>
                    <a:pt x="28" y="30"/>
                    <a:pt x="31" y="29"/>
                  </a:cubicBezTo>
                  <a:cubicBezTo>
                    <a:pt x="45" y="26"/>
                    <a:pt x="51" y="19"/>
                    <a:pt x="51" y="15"/>
                  </a:cubicBezTo>
                  <a:cubicBezTo>
                    <a:pt x="48" y="12"/>
                    <a:pt x="37" y="5"/>
                    <a:pt x="21" y="1"/>
                  </a:cubicBezTo>
                  <a:cubicBezTo>
                    <a:pt x="18" y="0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5" name="Google Shape;3065;p29"/>
            <p:cNvSpPr/>
            <p:nvPr/>
          </p:nvSpPr>
          <p:spPr>
            <a:xfrm>
              <a:off x="5034600" y="1250100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38" y="1"/>
                  </a:moveTo>
                  <a:cubicBezTo>
                    <a:pt x="32" y="1"/>
                    <a:pt x="25" y="3"/>
                    <a:pt x="19" y="9"/>
                  </a:cubicBezTo>
                  <a:cubicBezTo>
                    <a:pt x="3" y="25"/>
                    <a:pt x="1" y="31"/>
                    <a:pt x="12" y="31"/>
                  </a:cubicBezTo>
                  <a:cubicBezTo>
                    <a:pt x="18" y="31"/>
                    <a:pt x="27" y="30"/>
                    <a:pt x="40" y="26"/>
                  </a:cubicBezTo>
                  <a:cubicBezTo>
                    <a:pt x="57" y="23"/>
                    <a:pt x="64" y="12"/>
                    <a:pt x="54" y="5"/>
                  </a:cubicBezTo>
                  <a:cubicBezTo>
                    <a:pt x="49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6" name="Google Shape;3066;p29"/>
            <p:cNvSpPr/>
            <p:nvPr/>
          </p:nvSpPr>
          <p:spPr>
            <a:xfrm>
              <a:off x="5034125" y="1233525"/>
              <a:ext cx="1650" cy="600"/>
            </a:xfrm>
            <a:custGeom>
              <a:avLst/>
              <a:gdLst/>
              <a:ahLst/>
              <a:cxnLst/>
              <a:rect l="l" t="t" r="r" b="b"/>
              <a:pathLst>
                <a:path w="66" h="24" extrusionOk="0">
                  <a:moveTo>
                    <a:pt x="51" y="1"/>
                  </a:moveTo>
                  <a:cubicBezTo>
                    <a:pt x="47" y="1"/>
                    <a:pt x="41" y="1"/>
                    <a:pt x="34" y="2"/>
                  </a:cubicBezTo>
                  <a:cubicBezTo>
                    <a:pt x="13" y="9"/>
                    <a:pt x="0" y="16"/>
                    <a:pt x="10" y="20"/>
                  </a:cubicBezTo>
                  <a:cubicBezTo>
                    <a:pt x="14" y="22"/>
                    <a:pt x="18" y="23"/>
                    <a:pt x="24" y="23"/>
                  </a:cubicBezTo>
                  <a:cubicBezTo>
                    <a:pt x="33" y="23"/>
                    <a:pt x="44" y="19"/>
                    <a:pt x="55" y="12"/>
                  </a:cubicBezTo>
                  <a:cubicBezTo>
                    <a:pt x="66" y="5"/>
                    <a:pt x="65" y="1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7" name="Google Shape;3067;p29"/>
            <p:cNvSpPr/>
            <p:nvPr/>
          </p:nvSpPr>
          <p:spPr>
            <a:xfrm>
              <a:off x="5045475" y="1268500"/>
              <a:ext cx="2275" cy="1250"/>
            </a:xfrm>
            <a:custGeom>
              <a:avLst/>
              <a:gdLst/>
              <a:ahLst/>
              <a:cxnLst/>
              <a:rect l="l" t="t" r="r" b="b"/>
              <a:pathLst>
                <a:path w="91" h="50" extrusionOk="0">
                  <a:moveTo>
                    <a:pt x="34" y="1"/>
                  </a:moveTo>
                  <a:cubicBezTo>
                    <a:pt x="32" y="1"/>
                    <a:pt x="30" y="1"/>
                    <a:pt x="28" y="1"/>
                  </a:cubicBezTo>
                  <a:cubicBezTo>
                    <a:pt x="1" y="8"/>
                    <a:pt x="32" y="46"/>
                    <a:pt x="70" y="50"/>
                  </a:cubicBezTo>
                  <a:cubicBezTo>
                    <a:pt x="87" y="50"/>
                    <a:pt x="91" y="40"/>
                    <a:pt x="73" y="22"/>
                  </a:cubicBezTo>
                  <a:cubicBezTo>
                    <a:pt x="65" y="10"/>
                    <a:pt x="48" y="1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8" name="Google Shape;3068;p29"/>
            <p:cNvSpPr/>
            <p:nvPr/>
          </p:nvSpPr>
          <p:spPr>
            <a:xfrm>
              <a:off x="5046700" y="1271125"/>
              <a:ext cx="2350" cy="1075"/>
            </a:xfrm>
            <a:custGeom>
              <a:avLst/>
              <a:gdLst/>
              <a:ahLst/>
              <a:cxnLst/>
              <a:rect l="l" t="t" r="r" b="b"/>
              <a:pathLst>
                <a:path w="94" h="43" extrusionOk="0">
                  <a:moveTo>
                    <a:pt x="82" y="0"/>
                  </a:moveTo>
                  <a:cubicBezTo>
                    <a:pt x="74" y="0"/>
                    <a:pt x="60" y="3"/>
                    <a:pt x="45" y="7"/>
                  </a:cubicBezTo>
                  <a:cubicBezTo>
                    <a:pt x="18" y="14"/>
                    <a:pt x="0" y="24"/>
                    <a:pt x="3" y="35"/>
                  </a:cubicBezTo>
                  <a:cubicBezTo>
                    <a:pt x="5" y="40"/>
                    <a:pt x="10" y="42"/>
                    <a:pt x="18" y="42"/>
                  </a:cubicBezTo>
                  <a:cubicBezTo>
                    <a:pt x="27" y="42"/>
                    <a:pt x="39" y="39"/>
                    <a:pt x="52" y="32"/>
                  </a:cubicBezTo>
                  <a:cubicBezTo>
                    <a:pt x="77" y="18"/>
                    <a:pt x="93" y="7"/>
                    <a:pt x="90" y="4"/>
                  </a:cubicBezTo>
                  <a:cubicBezTo>
                    <a:pt x="90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9" name="Google Shape;3069;p29"/>
            <p:cNvSpPr/>
            <p:nvPr/>
          </p:nvSpPr>
          <p:spPr>
            <a:xfrm>
              <a:off x="5044325" y="1260675"/>
              <a:ext cx="2775" cy="775"/>
            </a:xfrm>
            <a:custGeom>
              <a:avLst/>
              <a:gdLst/>
              <a:ahLst/>
              <a:cxnLst/>
              <a:rect l="l" t="t" r="r" b="b"/>
              <a:pathLst>
                <a:path w="111" h="31" extrusionOk="0">
                  <a:moveTo>
                    <a:pt x="54" y="1"/>
                  </a:moveTo>
                  <a:cubicBezTo>
                    <a:pt x="48" y="1"/>
                    <a:pt x="42" y="1"/>
                    <a:pt x="36" y="2"/>
                  </a:cubicBezTo>
                  <a:cubicBezTo>
                    <a:pt x="1" y="13"/>
                    <a:pt x="1" y="13"/>
                    <a:pt x="36" y="23"/>
                  </a:cubicBezTo>
                  <a:cubicBezTo>
                    <a:pt x="55" y="28"/>
                    <a:pt x="72" y="30"/>
                    <a:pt x="83" y="30"/>
                  </a:cubicBezTo>
                  <a:cubicBezTo>
                    <a:pt x="105" y="30"/>
                    <a:pt x="111" y="22"/>
                    <a:pt x="95" y="9"/>
                  </a:cubicBezTo>
                  <a:cubicBezTo>
                    <a:pt x="87" y="4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0" name="Google Shape;3070;p29"/>
            <p:cNvSpPr/>
            <p:nvPr/>
          </p:nvSpPr>
          <p:spPr>
            <a:xfrm>
              <a:off x="5061050" y="1280275"/>
              <a:ext cx="750" cy="1200"/>
            </a:xfrm>
            <a:custGeom>
              <a:avLst/>
              <a:gdLst/>
              <a:ahLst/>
              <a:cxnLst/>
              <a:rect l="l" t="t" r="r" b="b"/>
              <a:pathLst>
                <a:path w="30" h="48" extrusionOk="0">
                  <a:moveTo>
                    <a:pt x="7" y="0"/>
                  </a:moveTo>
                  <a:cubicBezTo>
                    <a:pt x="2" y="0"/>
                    <a:pt x="1" y="7"/>
                    <a:pt x="6" y="23"/>
                  </a:cubicBezTo>
                  <a:cubicBezTo>
                    <a:pt x="10" y="38"/>
                    <a:pt x="15" y="48"/>
                    <a:pt x="21" y="48"/>
                  </a:cubicBezTo>
                  <a:cubicBezTo>
                    <a:pt x="22" y="48"/>
                    <a:pt x="24" y="47"/>
                    <a:pt x="26" y="44"/>
                  </a:cubicBezTo>
                  <a:cubicBezTo>
                    <a:pt x="30" y="36"/>
                    <a:pt x="26" y="20"/>
                    <a:pt x="16" y="6"/>
                  </a:cubicBezTo>
                  <a:cubicBezTo>
                    <a:pt x="12" y="2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1" name="Google Shape;3071;p29"/>
            <p:cNvSpPr/>
            <p:nvPr/>
          </p:nvSpPr>
          <p:spPr>
            <a:xfrm>
              <a:off x="5060300" y="1275875"/>
              <a:ext cx="1050" cy="1150"/>
            </a:xfrm>
            <a:custGeom>
              <a:avLst/>
              <a:gdLst/>
              <a:ahLst/>
              <a:cxnLst/>
              <a:rect l="l" t="t" r="r" b="b"/>
              <a:pathLst>
                <a:path w="42" h="46" extrusionOk="0">
                  <a:moveTo>
                    <a:pt x="25" y="0"/>
                  </a:moveTo>
                  <a:cubicBezTo>
                    <a:pt x="24" y="0"/>
                    <a:pt x="23" y="1"/>
                    <a:pt x="21" y="1"/>
                  </a:cubicBezTo>
                  <a:cubicBezTo>
                    <a:pt x="7" y="4"/>
                    <a:pt x="1" y="18"/>
                    <a:pt x="1" y="29"/>
                  </a:cubicBezTo>
                  <a:cubicBezTo>
                    <a:pt x="7" y="39"/>
                    <a:pt x="15" y="46"/>
                    <a:pt x="18" y="46"/>
                  </a:cubicBezTo>
                  <a:cubicBezTo>
                    <a:pt x="25" y="43"/>
                    <a:pt x="32" y="33"/>
                    <a:pt x="39" y="18"/>
                  </a:cubicBezTo>
                  <a:cubicBezTo>
                    <a:pt x="42" y="10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2" name="Google Shape;3072;p29"/>
            <p:cNvSpPr/>
            <p:nvPr/>
          </p:nvSpPr>
          <p:spPr>
            <a:xfrm>
              <a:off x="5061000" y="1276425"/>
              <a:ext cx="3700" cy="2200"/>
            </a:xfrm>
            <a:custGeom>
              <a:avLst/>
              <a:gdLst/>
              <a:ahLst/>
              <a:cxnLst/>
              <a:rect l="l" t="t" r="r" b="b"/>
              <a:pathLst>
                <a:path w="148" h="88" extrusionOk="0">
                  <a:moveTo>
                    <a:pt x="88" y="1"/>
                  </a:moveTo>
                  <a:cubicBezTo>
                    <a:pt x="80" y="1"/>
                    <a:pt x="66" y="9"/>
                    <a:pt x="42" y="24"/>
                  </a:cubicBezTo>
                  <a:cubicBezTo>
                    <a:pt x="0" y="52"/>
                    <a:pt x="25" y="80"/>
                    <a:pt x="97" y="86"/>
                  </a:cubicBezTo>
                  <a:cubicBezTo>
                    <a:pt x="109" y="87"/>
                    <a:pt x="119" y="88"/>
                    <a:pt x="126" y="88"/>
                  </a:cubicBezTo>
                  <a:cubicBezTo>
                    <a:pt x="147" y="88"/>
                    <a:pt x="146" y="83"/>
                    <a:pt x="125" y="73"/>
                  </a:cubicBezTo>
                  <a:cubicBezTo>
                    <a:pt x="108" y="62"/>
                    <a:pt x="94" y="41"/>
                    <a:pt x="94" y="24"/>
                  </a:cubicBezTo>
                  <a:cubicBezTo>
                    <a:pt x="96" y="9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3" name="Google Shape;3073;p29"/>
            <p:cNvSpPr/>
            <p:nvPr/>
          </p:nvSpPr>
          <p:spPr>
            <a:xfrm>
              <a:off x="5071150" y="1288825"/>
              <a:ext cx="800" cy="1875"/>
            </a:xfrm>
            <a:custGeom>
              <a:avLst/>
              <a:gdLst/>
              <a:ahLst/>
              <a:cxnLst/>
              <a:rect l="l" t="t" r="r" b="b"/>
              <a:pathLst>
                <a:path w="32" h="75" extrusionOk="0">
                  <a:moveTo>
                    <a:pt x="21" y="0"/>
                  </a:moveTo>
                  <a:cubicBezTo>
                    <a:pt x="19" y="0"/>
                    <a:pt x="17" y="1"/>
                    <a:pt x="15" y="3"/>
                  </a:cubicBezTo>
                  <a:cubicBezTo>
                    <a:pt x="4" y="14"/>
                    <a:pt x="0" y="35"/>
                    <a:pt x="7" y="48"/>
                  </a:cubicBezTo>
                  <a:cubicBezTo>
                    <a:pt x="12" y="66"/>
                    <a:pt x="17" y="74"/>
                    <a:pt x="21" y="74"/>
                  </a:cubicBezTo>
                  <a:cubicBezTo>
                    <a:pt x="27" y="74"/>
                    <a:pt x="31" y="59"/>
                    <a:pt x="31" y="32"/>
                  </a:cubicBezTo>
                  <a:cubicBezTo>
                    <a:pt x="31" y="12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4" name="Google Shape;3074;p29"/>
            <p:cNvSpPr/>
            <p:nvPr/>
          </p:nvSpPr>
          <p:spPr>
            <a:xfrm>
              <a:off x="5073725" y="1291875"/>
              <a:ext cx="2650" cy="975"/>
            </a:xfrm>
            <a:custGeom>
              <a:avLst/>
              <a:gdLst/>
              <a:ahLst/>
              <a:cxnLst/>
              <a:rect l="l" t="t" r="r" b="b"/>
              <a:pathLst>
                <a:path w="106" h="39" extrusionOk="0">
                  <a:moveTo>
                    <a:pt x="4" y="1"/>
                  </a:moveTo>
                  <a:cubicBezTo>
                    <a:pt x="1" y="1"/>
                    <a:pt x="2" y="6"/>
                    <a:pt x="8" y="17"/>
                  </a:cubicBezTo>
                  <a:cubicBezTo>
                    <a:pt x="18" y="29"/>
                    <a:pt x="42" y="39"/>
                    <a:pt x="65" y="39"/>
                  </a:cubicBezTo>
                  <a:cubicBezTo>
                    <a:pt x="68" y="39"/>
                    <a:pt x="71" y="38"/>
                    <a:pt x="74" y="38"/>
                  </a:cubicBezTo>
                  <a:cubicBezTo>
                    <a:pt x="102" y="30"/>
                    <a:pt x="106" y="27"/>
                    <a:pt x="81" y="27"/>
                  </a:cubicBezTo>
                  <a:cubicBezTo>
                    <a:pt x="57" y="24"/>
                    <a:pt x="32" y="17"/>
                    <a:pt x="16" y="6"/>
                  </a:cubicBezTo>
                  <a:cubicBezTo>
                    <a:pt x="10" y="3"/>
                    <a:pt x="7" y="1"/>
                    <a:pt x="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5" name="Google Shape;3075;p29"/>
            <p:cNvSpPr/>
            <p:nvPr/>
          </p:nvSpPr>
          <p:spPr>
            <a:xfrm>
              <a:off x="5129525" y="1347600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7" y="0"/>
                    <a:pt x="42" y="0"/>
                    <a:pt x="35" y="1"/>
                  </a:cubicBezTo>
                  <a:cubicBezTo>
                    <a:pt x="11" y="8"/>
                    <a:pt x="0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3" y="19"/>
                    <a:pt x="53" y="12"/>
                  </a:cubicBezTo>
                  <a:cubicBezTo>
                    <a:pt x="65" y="4"/>
                    <a:pt x="64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6" name="Google Shape;3076;p29"/>
            <p:cNvSpPr/>
            <p:nvPr/>
          </p:nvSpPr>
          <p:spPr>
            <a:xfrm>
              <a:off x="5136625" y="1346825"/>
              <a:ext cx="19850" cy="6475"/>
            </a:xfrm>
            <a:custGeom>
              <a:avLst/>
              <a:gdLst/>
              <a:ahLst/>
              <a:cxnLst/>
              <a:rect l="l" t="t" r="r" b="b"/>
              <a:pathLst>
                <a:path w="794" h="259" extrusionOk="0">
                  <a:moveTo>
                    <a:pt x="775" y="0"/>
                  </a:moveTo>
                  <a:cubicBezTo>
                    <a:pt x="708" y="0"/>
                    <a:pt x="209" y="127"/>
                    <a:pt x="216" y="147"/>
                  </a:cubicBezTo>
                  <a:cubicBezTo>
                    <a:pt x="216" y="154"/>
                    <a:pt x="222" y="171"/>
                    <a:pt x="227" y="189"/>
                  </a:cubicBezTo>
                  <a:cubicBezTo>
                    <a:pt x="228" y="202"/>
                    <a:pt x="228" y="208"/>
                    <a:pt x="223" y="208"/>
                  </a:cubicBezTo>
                  <a:cubicBezTo>
                    <a:pt x="218" y="208"/>
                    <a:pt x="209" y="204"/>
                    <a:pt x="195" y="196"/>
                  </a:cubicBezTo>
                  <a:cubicBezTo>
                    <a:pt x="180" y="185"/>
                    <a:pt x="151" y="181"/>
                    <a:pt x="123" y="181"/>
                  </a:cubicBezTo>
                  <a:cubicBezTo>
                    <a:pt x="74" y="181"/>
                    <a:pt x="26" y="194"/>
                    <a:pt x="46" y="210"/>
                  </a:cubicBezTo>
                  <a:cubicBezTo>
                    <a:pt x="60" y="220"/>
                    <a:pt x="53" y="234"/>
                    <a:pt x="32" y="237"/>
                  </a:cubicBezTo>
                  <a:cubicBezTo>
                    <a:pt x="14" y="240"/>
                    <a:pt x="1" y="251"/>
                    <a:pt x="1" y="258"/>
                  </a:cubicBezTo>
                  <a:cubicBezTo>
                    <a:pt x="1" y="258"/>
                    <a:pt x="2" y="259"/>
                    <a:pt x="4" y="259"/>
                  </a:cubicBezTo>
                  <a:cubicBezTo>
                    <a:pt x="13" y="259"/>
                    <a:pt x="45" y="249"/>
                    <a:pt x="81" y="234"/>
                  </a:cubicBezTo>
                  <a:cubicBezTo>
                    <a:pt x="109" y="221"/>
                    <a:pt x="137" y="214"/>
                    <a:pt x="151" y="214"/>
                  </a:cubicBezTo>
                  <a:cubicBezTo>
                    <a:pt x="156" y="214"/>
                    <a:pt x="159" y="215"/>
                    <a:pt x="160" y="216"/>
                  </a:cubicBezTo>
                  <a:cubicBezTo>
                    <a:pt x="161" y="220"/>
                    <a:pt x="166" y="221"/>
                    <a:pt x="176" y="221"/>
                  </a:cubicBezTo>
                  <a:cubicBezTo>
                    <a:pt x="258" y="221"/>
                    <a:pt x="623" y="114"/>
                    <a:pt x="670" y="74"/>
                  </a:cubicBezTo>
                  <a:cubicBezTo>
                    <a:pt x="696" y="55"/>
                    <a:pt x="719" y="35"/>
                    <a:pt x="725" y="35"/>
                  </a:cubicBezTo>
                  <a:cubicBezTo>
                    <a:pt x="725" y="35"/>
                    <a:pt x="726" y="35"/>
                    <a:pt x="726" y="36"/>
                  </a:cubicBezTo>
                  <a:cubicBezTo>
                    <a:pt x="729" y="36"/>
                    <a:pt x="732" y="37"/>
                    <a:pt x="735" y="37"/>
                  </a:cubicBezTo>
                  <a:cubicBezTo>
                    <a:pt x="760" y="37"/>
                    <a:pt x="794" y="13"/>
                    <a:pt x="781" y="2"/>
                  </a:cubicBezTo>
                  <a:cubicBezTo>
                    <a:pt x="780" y="1"/>
                    <a:pt x="778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7" name="Google Shape;3077;p29"/>
            <p:cNvSpPr/>
            <p:nvPr/>
          </p:nvSpPr>
          <p:spPr>
            <a:xfrm>
              <a:off x="5137925" y="1356325"/>
              <a:ext cx="1850" cy="1425"/>
            </a:xfrm>
            <a:custGeom>
              <a:avLst/>
              <a:gdLst/>
              <a:ahLst/>
              <a:cxnLst/>
              <a:rect l="l" t="t" r="r" b="b"/>
              <a:pathLst>
                <a:path w="74" h="57" extrusionOk="0">
                  <a:moveTo>
                    <a:pt x="47" y="1"/>
                  </a:moveTo>
                  <a:cubicBezTo>
                    <a:pt x="41" y="1"/>
                    <a:pt x="35" y="2"/>
                    <a:pt x="29" y="6"/>
                  </a:cubicBezTo>
                  <a:cubicBezTo>
                    <a:pt x="11" y="20"/>
                    <a:pt x="1" y="34"/>
                    <a:pt x="4" y="44"/>
                  </a:cubicBezTo>
                  <a:cubicBezTo>
                    <a:pt x="4" y="52"/>
                    <a:pt x="15" y="56"/>
                    <a:pt x="28" y="56"/>
                  </a:cubicBezTo>
                  <a:cubicBezTo>
                    <a:pt x="33" y="56"/>
                    <a:pt x="38" y="56"/>
                    <a:pt x="42" y="54"/>
                  </a:cubicBezTo>
                  <a:cubicBezTo>
                    <a:pt x="63" y="48"/>
                    <a:pt x="74" y="34"/>
                    <a:pt x="66" y="17"/>
                  </a:cubicBezTo>
                  <a:cubicBezTo>
                    <a:pt x="64" y="6"/>
                    <a:pt x="57" y="1"/>
                    <a:pt x="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8" name="Google Shape;3078;p29"/>
            <p:cNvSpPr/>
            <p:nvPr/>
          </p:nvSpPr>
          <p:spPr>
            <a:xfrm>
              <a:off x="5125750" y="1317300"/>
              <a:ext cx="5250" cy="900"/>
            </a:xfrm>
            <a:custGeom>
              <a:avLst/>
              <a:gdLst/>
              <a:ahLst/>
              <a:cxnLst/>
              <a:rect l="l" t="t" r="r" b="b"/>
              <a:pathLst>
                <a:path w="210" h="36" extrusionOk="0">
                  <a:moveTo>
                    <a:pt x="146" y="0"/>
                  </a:moveTo>
                  <a:cubicBezTo>
                    <a:pt x="130" y="0"/>
                    <a:pt x="111" y="2"/>
                    <a:pt x="92" y="6"/>
                  </a:cubicBezTo>
                  <a:cubicBezTo>
                    <a:pt x="18" y="18"/>
                    <a:pt x="1" y="31"/>
                    <a:pt x="33" y="31"/>
                  </a:cubicBezTo>
                  <a:cubicBezTo>
                    <a:pt x="47" y="31"/>
                    <a:pt x="69" y="29"/>
                    <a:pt x="100" y="23"/>
                  </a:cubicBezTo>
                  <a:cubicBezTo>
                    <a:pt x="110" y="23"/>
                    <a:pt x="120" y="22"/>
                    <a:pt x="130" y="22"/>
                  </a:cubicBezTo>
                  <a:cubicBezTo>
                    <a:pt x="157" y="22"/>
                    <a:pt x="182" y="25"/>
                    <a:pt x="193" y="30"/>
                  </a:cubicBezTo>
                  <a:cubicBezTo>
                    <a:pt x="198" y="34"/>
                    <a:pt x="202" y="35"/>
                    <a:pt x="204" y="35"/>
                  </a:cubicBezTo>
                  <a:cubicBezTo>
                    <a:pt x="209" y="35"/>
                    <a:pt x="207" y="28"/>
                    <a:pt x="199" y="17"/>
                  </a:cubicBezTo>
                  <a:cubicBezTo>
                    <a:pt x="193" y="6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9" name="Google Shape;3079;p29"/>
            <p:cNvSpPr/>
            <p:nvPr/>
          </p:nvSpPr>
          <p:spPr>
            <a:xfrm>
              <a:off x="5142875" y="1368575"/>
              <a:ext cx="2125" cy="575"/>
            </a:xfrm>
            <a:custGeom>
              <a:avLst/>
              <a:gdLst/>
              <a:ahLst/>
              <a:cxnLst/>
              <a:rect l="l" t="t" r="r" b="b"/>
              <a:pathLst>
                <a:path w="85" h="23" extrusionOk="0">
                  <a:moveTo>
                    <a:pt x="76" y="1"/>
                  </a:moveTo>
                  <a:cubicBezTo>
                    <a:pt x="70" y="1"/>
                    <a:pt x="60" y="2"/>
                    <a:pt x="46" y="6"/>
                  </a:cubicBezTo>
                  <a:cubicBezTo>
                    <a:pt x="14" y="12"/>
                    <a:pt x="1" y="19"/>
                    <a:pt x="18" y="22"/>
                  </a:cubicBezTo>
                  <a:cubicBezTo>
                    <a:pt x="35" y="22"/>
                    <a:pt x="63" y="16"/>
                    <a:pt x="76" y="9"/>
                  </a:cubicBezTo>
                  <a:cubicBezTo>
                    <a:pt x="84" y="3"/>
                    <a:pt x="84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0" name="Google Shape;3080;p29"/>
            <p:cNvSpPr/>
            <p:nvPr/>
          </p:nvSpPr>
          <p:spPr>
            <a:xfrm>
              <a:off x="5136300" y="1341375"/>
              <a:ext cx="15375" cy="5125"/>
            </a:xfrm>
            <a:custGeom>
              <a:avLst/>
              <a:gdLst/>
              <a:ahLst/>
              <a:cxnLst/>
              <a:rect l="l" t="t" r="r" b="b"/>
              <a:pathLst>
                <a:path w="615" h="205" extrusionOk="0">
                  <a:moveTo>
                    <a:pt x="524" y="1"/>
                  </a:moveTo>
                  <a:cubicBezTo>
                    <a:pt x="515" y="1"/>
                    <a:pt x="502" y="4"/>
                    <a:pt x="485" y="11"/>
                  </a:cubicBezTo>
                  <a:cubicBezTo>
                    <a:pt x="470" y="18"/>
                    <a:pt x="456" y="21"/>
                    <a:pt x="445" y="21"/>
                  </a:cubicBezTo>
                  <a:cubicBezTo>
                    <a:pt x="434" y="21"/>
                    <a:pt x="426" y="18"/>
                    <a:pt x="423" y="11"/>
                  </a:cubicBezTo>
                  <a:cubicBezTo>
                    <a:pt x="422" y="8"/>
                    <a:pt x="420" y="6"/>
                    <a:pt x="417" y="6"/>
                  </a:cubicBezTo>
                  <a:cubicBezTo>
                    <a:pt x="410" y="6"/>
                    <a:pt x="398" y="19"/>
                    <a:pt x="389" y="42"/>
                  </a:cubicBezTo>
                  <a:cubicBezTo>
                    <a:pt x="374" y="71"/>
                    <a:pt x="366" y="84"/>
                    <a:pt x="356" y="84"/>
                  </a:cubicBezTo>
                  <a:cubicBezTo>
                    <a:pt x="350" y="84"/>
                    <a:pt x="343" y="78"/>
                    <a:pt x="333" y="66"/>
                  </a:cubicBezTo>
                  <a:cubicBezTo>
                    <a:pt x="324" y="55"/>
                    <a:pt x="317" y="50"/>
                    <a:pt x="312" y="50"/>
                  </a:cubicBezTo>
                  <a:cubicBezTo>
                    <a:pt x="308" y="50"/>
                    <a:pt x="305" y="55"/>
                    <a:pt x="305" y="63"/>
                  </a:cubicBezTo>
                  <a:cubicBezTo>
                    <a:pt x="303" y="78"/>
                    <a:pt x="295" y="84"/>
                    <a:pt x="279" y="84"/>
                  </a:cubicBezTo>
                  <a:cubicBezTo>
                    <a:pt x="272" y="84"/>
                    <a:pt x="263" y="82"/>
                    <a:pt x="253" y="80"/>
                  </a:cubicBezTo>
                  <a:cubicBezTo>
                    <a:pt x="242" y="79"/>
                    <a:pt x="231" y="78"/>
                    <a:pt x="223" y="78"/>
                  </a:cubicBezTo>
                  <a:cubicBezTo>
                    <a:pt x="212" y="78"/>
                    <a:pt x="206" y="80"/>
                    <a:pt x="208" y="84"/>
                  </a:cubicBezTo>
                  <a:cubicBezTo>
                    <a:pt x="208" y="88"/>
                    <a:pt x="203" y="89"/>
                    <a:pt x="196" y="89"/>
                  </a:cubicBezTo>
                  <a:cubicBezTo>
                    <a:pt x="190" y="89"/>
                    <a:pt x="184" y="88"/>
                    <a:pt x="177" y="87"/>
                  </a:cubicBezTo>
                  <a:cubicBezTo>
                    <a:pt x="169" y="85"/>
                    <a:pt x="161" y="84"/>
                    <a:pt x="153" y="84"/>
                  </a:cubicBezTo>
                  <a:cubicBezTo>
                    <a:pt x="108" y="84"/>
                    <a:pt x="57" y="113"/>
                    <a:pt x="31" y="157"/>
                  </a:cubicBezTo>
                  <a:cubicBezTo>
                    <a:pt x="9" y="192"/>
                    <a:pt x="1" y="205"/>
                    <a:pt x="14" y="205"/>
                  </a:cubicBezTo>
                  <a:cubicBezTo>
                    <a:pt x="22" y="205"/>
                    <a:pt x="36" y="201"/>
                    <a:pt x="59" y="195"/>
                  </a:cubicBezTo>
                  <a:cubicBezTo>
                    <a:pt x="97" y="188"/>
                    <a:pt x="111" y="170"/>
                    <a:pt x="104" y="146"/>
                  </a:cubicBezTo>
                  <a:cubicBezTo>
                    <a:pt x="99" y="132"/>
                    <a:pt x="98" y="126"/>
                    <a:pt x="103" y="126"/>
                  </a:cubicBezTo>
                  <a:lnTo>
                    <a:pt x="103" y="126"/>
                  </a:lnTo>
                  <a:cubicBezTo>
                    <a:pt x="108" y="126"/>
                    <a:pt x="120" y="132"/>
                    <a:pt x="139" y="146"/>
                  </a:cubicBezTo>
                  <a:cubicBezTo>
                    <a:pt x="159" y="159"/>
                    <a:pt x="177" y="165"/>
                    <a:pt x="204" y="165"/>
                  </a:cubicBezTo>
                  <a:cubicBezTo>
                    <a:pt x="229" y="165"/>
                    <a:pt x="260" y="160"/>
                    <a:pt x="305" y="150"/>
                  </a:cubicBezTo>
                  <a:cubicBezTo>
                    <a:pt x="371" y="132"/>
                    <a:pt x="444" y="105"/>
                    <a:pt x="469" y="90"/>
                  </a:cubicBezTo>
                  <a:cubicBezTo>
                    <a:pt x="487" y="79"/>
                    <a:pt x="504" y="72"/>
                    <a:pt x="517" y="72"/>
                  </a:cubicBezTo>
                  <a:cubicBezTo>
                    <a:pt x="523" y="72"/>
                    <a:pt x="528" y="74"/>
                    <a:pt x="531" y="77"/>
                  </a:cubicBezTo>
                  <a:cubicBezTo>
                    <a:pt x="537" y="81"/>
                    <a:pt x="549" y="84"/>
                    <a:pt x="562" y="84"/>
                  </a:cubicBezTo>
                  <a:cubicBezTo>
                    <a:pt x="570" y="84"/>
                    <a:pt x="578" y="83"/>
                    <a:pt x="586" y="80"/>
                  </a:cubicBezTo>
                  <a:cubicBezTo>
                    <a:pt x="610" y="74"/>
                    <a:pt x="614" y="66"/>
                    <a:pt x="593" y="66"/>
                  </a:cubicBezTo>
                  <a:cubicBezTo>
                    <a:pt x="576" y="66"/>
                    <a:pt x="555" y="45"/>
                    <a:pt x="552" y="25"/>
                  </a:cubicBezTo>
                  <a:cubicBezTo>
                    <a:pt x="545" y="8"/>
                    <a:pt x="538" y="1"/>
                    <a:pt x="5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1" name="Google Shape;3081;p29"/>
            <p:cNvSpPr/>
            <p:nvPr/>
          </p:nvSpPr>
          <p:spPr>
            <a:xfrm>
              <a:off x="5139675" y="1354375"/>
              <a:ext cx="2275" cy="1100"/>
            </a:xfrm>
            <a:custGeom>
              <a:avLst/>
              <a:gdLst/>
              <a:ahLst/>
              <a:cxnLst/>
              <a:rect l="l" t="t" r="r" b="b"/>
              <a:pathLst>
                <a:path w="91" h="44" extrusionOk="0">
                  <a:moveTo>
                    <a:pt x="79" y="1"/>
                  </a:moveTo>
                  <a:cubicBezTo>
                    <a:pt x="71" y="1"/>
                    <a:pt x="57" y="3"/>
                    <a:pt x="42" y="8"/>
                  </a:cubicBezTo>
                  <a:cubicBezTo>
                    <a:pt x="14" y="15"/>
                    <a:pt x="0" y="25"/>
                    <a:pt x="4" y="36"/>
                  </a:cubicBezTo>
                  <a:cubicBezTo>
                    <a:pt x="5" y="41"/>
                    <a:pt x="10" y="43"/>
                    <a:pt x="17" y="43"/>
                  </a:cubicBezTo>
                  <a:cubicBezTo>
                    <a:pt x="25" y="43"/>
                    <a:pt x="36" y="40"/>
                    <a:pt x="49" y="33"/>
                  </a:cubicBezTo>
                  <a:cubicBezTo>
                    <a:pt x="73" y="22"/>
                    <a:pt x="90" y="8"/>
                    <a:pt x="87" y="4"/>
                  </a:cubicBezTo>
                  <a:cubicBezTo>
                    <a:pt x="87" y="2"/>
                    <a:pt x="84" y="1"/>
                    <a:pt x="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2" name="Google Shape;3082;p29"/>
            <p:cNvSpPr/>
            <p:nvPr/>
          </p:nvSpPr>
          <p:spPr>
            <a:xfrm>
              <a:off x="5140100" y="1326200"/>
              <a:ext cx="208450" cy="31875"/>
            </a:xfrm>
            <a:custGeom>
              <a:avLst/>
              <a:gdLst/>
              <a:ahLst/>
              <a:cxnLst/>
              <a:rect l="l" t="t" r="r" b="b"/>
              <a:pathLst>
                <a:path w="8338" h="1275" extrusionOk="0">
                  <a:moveTo>
                    <a:pt x="6634" y="33"/>
                  </a:moveTo>
                  <a:cubicBezTo>
                    <a:pt x="6653" y="33"/>
                    <a:pt x="6649" y="44"/>
                    <a:pt x="6620" y="63"/>
                  </a:cubicBezTo>
                  <a:cubicBezTo>
                    <a:pt x="6611" y="68"/>
                    <a:pt x="6600" y="71"/>
                    <a:pt x="6591" y="71"/>
                  </a:cubicBezTo>
                  <a:cubicBezTo>
                    <a:pt x="6583" y="71"/>
                    <a:pt x="6576" y="69"/>
                    <a:pt x="6571" y="66"/>
                  </a:cubicBezTo>
                  <a:cubicBezTo>
                    <a:pt x="6561" y="56"/>
                    <a:pt x="6571" y="45"/>
                    <a:pt x="6599" y="39"/>
                  </a:cubicBezTo>
                  <a:cubicBezTo>
                    <a:pt x="6615" y="35"/>
                    <a:pt x="6626" y="33"/>
                    <a:pt x="6634" y="33"/>
                  </a:cubicBezTo>
                  <a:close/>
                  <a:moveTo>
                    <a:pt x="6197" y="219"/>
                  </a:moveTo>
                  <a:cubicBezTo>
                    <a:pt x="6228" y="219"/>
                    <a:pt x="6242" y="226"/>
                    <a:pt x="6232" y="244"/>
                  </a:cubicBezTo>
                  <a:cubicBezTo>
                    <a:pt x="6226" y="254"/>
                    <a:pt x="6211" y="261"/>
                    <a:pt x="6198" y="261"/>
                  </a:cubicBezTo>
                  <a:cubicBezTo>
                    <a:pt x="6195" y="261"/>
                    <a:pt x="6193" y="261"/>
                    <a:pt x="6190" y="260"/>
                  </a:cubicBezTo>
                  <a:cubicBezTo>
                    <a:pt x="6138" y="247"/>
                    <a:pt x="6145" y="219"/>
                    <a:pt x="6197" y="219"/>
                  </a:cubicBezTo>
                  <a:close/>
                  <a:moveTo>
                    <a:pt x="6587" y="363"/>
                  </a:moveTo>
                  <a:cubicBezTo>
                    <a:pt x="6599" y="363"/>
                    <a:pt x="6602" y="367"/>
                    <a:pt x="6589" y="375"/>
                  </a:cubicBezTo>
                  <a:cubicBezTo>
                    <a:pt x="6580" y="382"/>
                    <a:pt x="6568" y="386"/>
                    <a:pt x="6558" y="386"/>
                  </a:cubicBezTo>
                  <a:cubicBezTo>
                    <a:pt x="6552" y="386"/>
                    <a:pt x="6547" y="385"/>
                    <a:pt x="6544" y="382"/>
                  </a:cubicBezTo>
                  <a:cubicBezTo>
                    <a:pt x="6536" y="379"/>
                    <a:pt x="6547" y="372"/>
                    <a:pt x="6571" y="364"/>
                  </a:cubicBezTo>
                  <a:cubicBezTo>
                    <a:pt x="6577" y="364"/>
                    <a:pt x="6582" y="363"/>
                    <a:pt x="6587" y="363"/>
                  </a:cubicBezTo>
                  <a:close/>
                  <a:moveTo>
                    <a:pt x="6325" y="413"/>
                  </a:moveTo>
                  <a:cubicBezTo>
                    <a:pt x="6328" y="413"/>
                    <a:pt x="6330" y="413"/>
                    <a:pt x="6332" y="414"/>
                  </a:cubicBezTo>
                  <a:cubicBezTo>
                    <a:pt x="6346" y="417"/>
                    <a:pt x="6360" y="424"/>
                    <a:pt x="6360" y="431"/>
                  </a:cubicBezTo>
                  <a:cubicBezTo>
                    <a:pt x="6363" y="434"/>
                    <a:pt x="6353" y="441"/>
                    <a:pt x="6339" y="444"/>
                  </a:cubicBezTo>
                  <a:cubicBezTo>
                    <a:pt x="6337" y="445"/>
                    <a:pt x="6335" y="445"/>
                    <a:pt x="6333" y="445"/>
                  </a:cubicBezTo>
                  <a:cubicBezTo>
                    <a:pt x="6324" y="445"/>
                    <a:pt x="6314" y="439"/>
                    <a:pt x="6312" y="427"/>
                  </a:cubicBezTo>
                  <a:cubicBezTo>
                    <a:pt x="6308" y="419"/>
                    <a:pt x="6315" y="413"/>
                    <a:pt x="6325" y="413"/>
                  </a:cubicBezTo>
                  <a:close/>
                  <a:moveTo>
                    <a:pt x="6456" y="277"/>
                  </a:moveTo>
                  <a:cubicBezTo>
                    <a:pt x="6457" y="277"/>
                    <a:pt x="6459" y="277"/>
                    <a:pt x="6461" y="278"/>
                  </a:cubicBezTo>
                  <a:cubicBezTo>
                    <a:pt x="6502" y="285"/>
                    <a:pt x="6502" y="337"/>
                    <a:pt x="6461" y="379"/>
                  </a:cubicBezTo>
                  <a:cubicBezTo>
                    <a:pt x="6438" y="403"/>
                    <a:pt x="6426" y="414"/>
                    <a:pt x="6413" y="414"/>
                  </a:cubicBezTo>
                  <a:cubicBezTo>
                    <a:pt x="6404" y="414"/>
                    <a:pt x="6395" y="409"/>
                    <a:pt x="6381" y="399"/>
                  </a:cubicBezTo>
                  <a:cubicBezTo>
                    <a:pt x="6370" y="391"/>
                    <a:pt x="6356" y="387"/>
                    <a:pt x="6339" y="387"/>
                  </a:cubicBezTo>
                  <a:cubicBezTo>
                    <a:pt x="6318" y="387"/>
                    <a:pt x="6291" y="393"/>
                    <a:pt x="6256" y="406"/>
                  </a:cubicBezTo>
                  <a:cubicBezTo>
                    <a:pt x="6226" y="415"/>
                    <a:pt x="6196" y="422"/>
                    <a:pt x="6178" y="422"/>
                  </a:cubicBezTo>
                  <a:cubicBezTo>
                    <a:pt x="6169" y="422"/>
                    <a:pt x="6163" y="420"/>
                    <a:pt x="6162" y="417"/>
                  </a:cubicBezTo>
                  <a:cubicBezTo>
                    <a:pt x="6160" y="412"/>
                    <a:pt x="6157" y="410"/>
                    <a:pt x="6153" y="410"/>
                  </a:cubicBezTo>
                  <a:cubicBezTo>
                    <a:pt x="6147" y="410"/>
                    <a:pt x="6138" y="414"/>
                    <a:pt x="6128" y="420"/>
                  </a:cubicBezTo>
                  <a:cubicBezTo>
                    <a:pt x="6118" y="426"/>
                    <a:pt x="6108" y="429"/>
                    <a:pt x="6098" y="429"/>
                  </a:cubicBezTo>
                  <a:cubicBezTo>
                    <a:pt x="6089" y="429"/>
                    <a:pt x="6082" y="427"/>
                    <a:pt x="6075" y="424"/>
                  </a:cubicBezTo>
                  <a:cubicBezTo>
                    <a:pt x="6071" y="420"/>
                    <a:pt x="6063" y="418"/>
                    <a:pt x="6053" y="418"/>
                  </a:cubicBezTo>
                  <a:cubicBezTo>
                    <a:pt x="6035" y="418"/>
                    <a:pt x="6009" y="423"/>
                    <a:pt x="5985" y="434"/>
                  </a:cubicBezTo>
                  <a:cubicBezTo>
                    <a:pt x="5959" y="445"/>
                    <a:pt x="5930" y="452"/>
                    <a:pt x="5904" y="452"/>
                  </a:cubicBezTo>
                  <a:cubicBezTo>
                    <a:pt x="5888" y="452"/>
                    <a:pt x="5873" y="450"/>
                    <a:pt x="5860" y="444"/>
                  </a:cubicBezTo>
                  <a:cubicBezTo>
                    <a:pt x="5840" y="439"/>
                    <a:pt x="5827" y="436"/>
                    <a:pt x="5821" y="436"/>
                  </a:cubicBezTo>
                  <a:cubicBezTo>
                    <a:pt x="5811" y="436"/>
                    <a:pt x="5816" y="443"/>
                    <a:pt x="5829" y="462"/>
                  </a:cubicBezTo>
                  <a:cubicBezTo>
                    <a:pt x="5842" y="479"/>
                    <a:pt x="5848" y="486"/>
                    <a:pt x="5845" y="486"/>
                  </a:cubicBezTo>
                  <a:cubicBezTo>
                    <a:pt x="5842" y="486"/>
                    <a:pt x="5832" y="480"/>
                    <a:pt x="5812" y="468"/>
                  </a:cubicBezTo>
                  <a:cubicBezTo>
                    <a:pt x="5794" y="454"/>
                    <a:pt x="5759" y="447"/>
                    <a:pt x="5730" y="447"/>
                  </a:cubicBezTo>
                  <a:cubicBezTo>
                    <a:pt x="5725" y="447"/>
                    <a:pt x="5719" y="447"/>
                    <a:pt x="5715" y="448"/>
                  </a:cubicBezTo>
                  <a:lnTo>
                    <a:pt x="5655" y="458"/>
                  </a:lnTo>
                  <a:lnTo>
                    <a:pt x="5655" y="458"/>
                  </a:lnTo>
                  <a:lnTo>
                    <a:pt x="5704" y="431"/>
                  </a:lnTo>
                  <a:cubicBezTo>
                    <a:pt x="5756" y="401"/>
                    <a:pt x="6022" y="360"/>
                    <a:pt x="6134" y="360"/>
                  </a:cubicBezTo>
                  <a:cubicBezTo>
                    <a:pt x="6142" y="360"/>
                    <a:pt x="6149" y="361"/>
                    <a:pt x="6155" y="361"/>
                  </a:cubicBezTo>
                  <a:cubicBezTo>
                    <a:pt x="6160" y="361"/>
                    <a:pt x="6165" y="362"/>
                    <a:pt x="6169" y="362"/>
                  </a:cubicBezTo>
                  <a:cubicBezTo>
                    <a:pt x="6199" y="362"/>
                    <a:pt x="6219" y="352"/>
                    <a:pt x="6232" y="337"/>
                  </a:cubicBezTo>
                  <a:cubicBezTo>
                    <a:pt x="6239" y="324"/>
                    <a:pt x="6245" y="318"/>
                    <a:pt x="6254" y="318"/>
                  </a:cubicBezTo>
                  <a:cubicBezTo>
                    <a:pt x="6261" y="318"/>
                    <a:pt x="6269" y="322"/>
                    <a:pt x="6280" y="330"/>
                  </a:cubicBezTo>
                  <a:cubicBezTo>
                    <a:pt x="6292" y="339"/>
                    <a:pt x="6300" y="344"/>
                    <a:pt x="6304" y="344"/>
                  </a:cubicBezTo>
                  <a:cubicBezTo>
                    <a:pt x="6306" y="344"/>
                    <a:pt x="6307" y="343"/>
                    <a:pt x="6307" y="340"/>
                  </a:cubicBezTo>
                  <a:cubicBezTo>
                    <a:pt x="6305" y="334"/>
                    <a:pt x="6320" y="332"/>
                    <a:pt x="6343" y="332"/>
                  </a:cubicBezTo>
                  <a:cubicBezTo>
                    <a:pt x="6357" y="332"/>
                    <a:pt x="6373" y="332"/>
                    <a:pt x="6391" y="334"/>
                  </a:cubicBezTo>
                  <a:cubicBezTo>
                    <a:pt x="6422" y="337"/>
                    <a:pt x="6442" y="339"/>
                    <a:pt x="6454" y="339"/>
                  </a:cubicBezTo>
                  <a:cubicBezTo>
                    <a:pt x="6479" y="339"/>
                    <a:pt x="6473" y="331"/>
                    <a:pt x="6457" y="306"/>
                  </a:cubicBezTo>
                  <a:cubicBezTo>
                    <a:pt x="6445" y="288"/>
                    <a:pt x="6446" y="277"/>
                    <a:pt x="6456" y="277"/>
                  </a:cubicBezTo>
                  <a:close/>
                  <a:moveTo>
                    <a:pt x="4498" y="467"/>
                  </a:moveTo>
                  <a:cubicBezTo>
                    <a:pt x="4504" y="467"/>
                    <a:pt x="4507" y="469"/>
                    <a:pt x="4507" y="473"/>
                  </a:cubicBezTo>
                  <a:cubicBezTo>
                    <a:pt x="4511" y="476"/>
                    <a:pt x="4501" y="486"/>
                    <a:pt x="4483" y="497"/>
                  </a:cubicBezTo>
                  <a:cubicBezTo>
                    <a:pt x="4474" y="504"/>
                    <a:pt x="4464" y="507"/>
                    <a:pt x="4457" y="507"/>
                  </a:cubicBezTo>
                  <a:cubicBezTo>
                    <a:pt x="4451" y="507"/>
                    <a:pt x="4446" y="505"/>
                    <a:pt x="4445" y="500"/>
                  </a:cubicBezTo>
                  <a:cubicBezTo>
                    <a:pt x="4441" y="486"/>
                    <a:pt x="4455" y="476"/>
                    <a:pt x="4472" y="473"/>
                  </a:cubicBezTo>
                  <a:cubicBezTo>
                    <a:pt x="4483" y="469"/>
                    <a:pt x="4491" y="467"/>
                    <a:pt x="4498" y="467"/>
                  </a:cubicBezTo>
                  <a:close/>
                  <a:moveTo>
                    <a:pt x="3900" y="542"/>
                  </a:moveTo>
                  <a:cubicBezTo>
                    <a:pt x="3907" y="542"/>
                    <a:pt x="3913" y="544"/>
                    <a:pt x="3918" y="548"/>
                  </a:cubicBezTo>
                  <a:cubicBezTo>
                    <a:pt x="3928" y="559"/>
                    <a:pt x="3921" y="569"/>
                    <a:pt x="3904" y="573"/>
                  </a:cubicBezTo>
                  <a:cubicBezTo>
                    <a:pt x="3894" y="575"/>
                    <a:pt x="3885" y="577"/>
                    <a:pt x="3879" y="577"/>
                  </a:cubicBezTo>
                  <a:cubicBezTo>
                    <a:pt x="3862" y="577"/>
                    <a:pt x="3862" y="566"/>
                    <a:pt x="3879" y="548"/>
                  </a:cubicBezTo>
                  <a:cubicBezTo>
                    <a:pt x="3885" y="545"/>
                    <a:pt x="3893" y="542"/>
                    <a:pt x="3900" y="542"/>
                  </a:cubicBezTo>
                  <a:close/>
                  <a:moveTo>
                    <a:pt x="4135" y="542"/>
                  </a:moveTo>
                  <a:cubicBezTo>
                    <a:pt x="4140" y="542"/>
                    <a:pt x="4144" y="546"/>
                    <a:pt x="4147" y="552"/>
                  </a:cubicBezTo>
                  <a:cubicBezTo>
                    <a:pt x="4150" y="563"/>
                    <a:pt x="4147" y="580"/>
                    <a:pt x="4136" y="590"/>
                  </a:cubicBezTo>
                  <a:cubicBezTo>
                    <a:pt x="4132" y="595"/>
                    <a:pt x="4127" y="597"/>
                    <a:pt x="4123" y="597"/>
                  </a:cubicBezTo>
                  <a:cubicBezTo>
                    <a:pt x="4118" y="597"/>
                    <a:pt x="4114" y="593"/>
                    <a:pt x="4112" y="587"/>
                  </a:cubicBezTo>
                  <a:cubicBezTo>
                    <a:pt x="4105" y="577"/>
                    <a:pt x="4112" y="559"/>
                    <a:pt x="4122" y="548"/>
                  </a:cubicBezTo>
                  <a:cubicBezTo>
                    <a:pt x="4126" y="544"/>
                    <a:pt x="4131" y="542"/>
                    <a:pt x="4135" y="542"/>
                  </a:cubicBezTo>
                  <a:close/>
                  <a:moveTo>
                    <a:pt x="4497" y="638"/>
                  </a:moveTo>
                  <a:cubicBezTo>
                    <a:pt x="4506" y="638"/>
                    <a:pt x="4510" y="644"/>
                    <a:pt x="4507" y="652"/>
                  </a:cubicBezTo>
                  <a:cubicBezTo>
                    <a:pt x="4504" y="667"/>
                    <a:pt x="4496" y="677"/>
                    <a:pt x="4490" y="681"/>
                  </a:cubicBezTo>
                  <a:cubicBezTo>
                    <a:pt x="4483" y="681"/>
                    <a:pt x="4476" y="673"/>
                    <a:pt x="4472" y="663"/>
                  </a:cubicBezTo>
                  <a:cubicBezTo>
                    <a:pt x="4469" y="652"/>
                    <a:pt x="4480" y="639"/>
                    <a:pt x="4490" y="639"/>
                  </a:cubicBezTo>
                  <a:cubicBezTo>
                    <a:pt x="4493" y="638"/>
                    <a:pt x="4495" y="638"/>
                    <a:pt x="4497" y="638"/>
                  </a:cubicBezTo>
                  <a:close/>
                  <a:moveTo>
                    <a:pt x="4580" y="642"/>
                  </a:moveTo>
                  <a:cubicBezTo>
                    <a:pt x="4585" y="642"/>
                    <a:pt x="4589" y="645"/>
                    <a:pt x="4591" y="652"/>
                  </a:cubicBezTo>
                  <a:cubicBezTo>
                    <a:pt x="4594" y="663"/>
                    <a:pt x="4618" y="670"/>
                    <a:pt x="4639" y="670"/>
                  </a:cubicBezTo>
                  <a:cubicBezTo>
                    <a:pt x="4674" y="670"/>
                    <a:pt x="4670" y="673"/>
                    <a:pt x="4635" y="684"/>
                  </a:cubicBezTo>
                  <a:cubicBezTo>
                    <a:pt x="4621" y="689"/>
                    <a:pt x="4608" y="690"/>
                    <a:pt x="4597" y="690"/>
                  </a:cubicBezTo>
                  <a:cubicBezTo>
                    <a:pt x="4562" y="690"/>
                    <a:pt x="4543" y="673"/>
                    <a:pt x="4566" y="649"/>
                  </a:cubicBezTo>
                  <a:cubicBezTo>
                    <a:pt x="4571" y="645"/>
                    <a:pt x="4576" y="642"/>
                    <a:pt x="4580" y="642"/>
                  </a:cubicBezTo>
                  <a:close/>
                  <a:moveTo>
                    <a:pt x="3466" y="736"/>
                  </a:moveTo>
                  <a:lnTo>
                    <a:pt x="3466" y="736"/>
                  </a:lnTo>
                  <a:cubicBezTo>
                    <a:pt x="3468" y="736"/>
                    <a:pt x="3472" y="738"/>
                    <a:pt x="3476" y="743"/>
                  </a:cubicBezTo>
                  <a:cubicBezTo>
                    <a:pt x="3487" y="753"/>
                    <a:pt x="3491" y="771"/>
                    <a:pt x="3487" y="781"/>
                  </a:cubicBezTo>
                  <a:cubicBezTo>
                    <a:pt x="3486" y="782"/>
                    <a:pt x="3484" y="783"/>
                    <a:pt x="3483" y="783"/>
                  </a:cubicBezTo>
                  <a:cubicBezTo>
                    <a:pt x="3476" y="783"/>
                    <a:pt x="3469" y="773"/>
                    <a:pt x="3466" y="757"/>
                  </a:cubicBezTo>
                  <a:cubicBezTo>
                    <a:pt x="3462" y="743"/>
                    <a:pt x="3462" y="736"/>
                    <a:pt x="3466" y="736"/>
                  </a:cubicBezTo>
                  <a:close/>
                  <a:moveTo>
                    <a:pt x="6703" y="1"/>
                  </a:moveTo>
                  <a:cubicBezTo>
                    <a:pt x="6677" y="1"/>
                    <a:pt x="6643" y="5"/>
                    <a:pt x="6613" y="15"/>
                  </a:cubicBezTo>
                  <a:cubicBezTo>
                    <a:pt x="6579" y="22"/>
                    <a:pt x="6546" y="26"/>
                    <a:pt x="6526" y="26"/>
                  </a:cubicBezTo>
                  <a:cubicBezTo>
                    <a:pt x="6520" y="26"/>
                    <a:pt x="6515" y="25"/>
                    <a:pt x="6512" y="25"/>
                  </a:cubicBezTo>
                  <a:cubicBezTo>
                    <a:pt x="6509" y="21"/>
                    <a:pt x="6497" y="20"/>
                    <a:pt x="6480" y="20"/>
                  </a:cubicBezTo>
                  <a:cubicBezTo>
                    <a:pt x="6464" y="20"/>
                    <a:pt x="6443" y="21"/>
                    <a:pt x="6422" y="25"/>
                  </a:cubicBezTo>
                  <a:cubicBezTo>
                    <a:pt x="6347" y="36"/>
                    <a:pt x="6352" y="51"/>
                    <a:pt x="6416" y="51"/>
                  </a:cubicBezTo>
                  <a:cubicBezTo>
                    <a:pt x="6428" y="51"/>
                    <a:pt x="6443" y="50"/>
                    <a:pt x="6461" y="49"/>
                  </a:cubicBezTo>
                  <a:lnTo>
                    <a:pt x="6536" y="45"/>
                  </a:lnTo>
                  <a:lnTo>
                    <a:pt x="6491" y="90"/>
                  </a:lnTo>
                  <a:cubicBezTo>
                    <a:pt x="6432" y="150"/>
                    <a:pt x="6363" y="174"/>
                    <a:pt x="6176" y="191"/>
                  </a:cubicBezTo>
                  <a:cubicBezTo>
                    <a:pt x="6096" y="198"/>
                    <a:pt x="5979" y="215"/>
                    <a:pt x="5909" y="226"/>
                  </a:cubicBezTo>
                  <a:cubicBezTo>
                    <a:pt x="5839" y="239"/>
                    <a:pt x="5745" y="247"/>
                    <a:pt x="5697" y="247"/>
                  </a:cubicBezTo>
                  <a:cubicBezTo>
                    <a:pt x="5652" y="247"/>
                    <a:pt x="5611" y="250"/>
                    <a:pt x="5607" y="257"/>
                  </a:cubicBezTo>
                  <a:cubicBezTo>
                    <a:pt x="5605" y="262"/>
                    <a:pt x="5608" y="266"/>
                    <a:pt x="5615" y="266"/>
                  </a:cubicBezTo>
                  <a:cubicBezTo>
                    <a:pt x="5618" y="266"/>
                    <a:pt x="5621" y="265"/>
                    <a:pt x="5625" y="264"/>
                  </a:cubicBezTo>
                  <a:cubicBezTo>
                    <a:pt x="5629" y="263"/>
                    <a:pt x="5633" y="263"/>
                    <a:pt x="5636" y="263"/>
                  </a:cubicBezTo>
                  <a:cubicBezTo>
                    <a:pt x="5646" y="263"/>
                    <a:pt x="5653" y="267"/>
                    <a:pt x="5655" y="274"/>
                  </a:cubicBezTo>
                  <a:cubicBezTo>
                    <a:pt x="5662" y="295"/>
                    <a:pt x="5451" y="340"/>
                    <a:pt x="5287" y="351"/>
                  </a:cubicBezTo>
                  <a:cubicBezTo>
                    <a:pt x="5236" y="354"/>
                    <a:pt x="5194" y="364"/>
                    <a:pt x="5191" y="379"/>
                  </a:cubicBezTo>
                  <a:cubicBezTo>
                    <a:pt x="5190" y="383"/>
                    <a:pt x="5185" y="385"/>
                    <a:pt x="5178" y="385"/>
                  </a:cubicBezTo>
                  <a:cubicBezTo>
                    <a:pt x="5166" y="385"/>
                    <a:pt x="5148" y="379"/>
                    <a:pt x="5128" y="369"/>
                  </a:cubicBezTo>
                  <a:cubicBezTo>
                    <a:pt x="5109" y="356"/>
                    <a:pt x="5094" y="349"/>
                    <a:pt x="5086" y="349"/>
                  </a:cubicBezTo>
                  <a:cubicBezTo>
                    <a:pt x="5080" y="349"/>
                    <a:pt x="5078" y="352"/>
                    <a:pt x="5079" y="358"/>
                  </a:cubicBezTo>
                  <a:cubicBezTo>
                    <a:pt x="5087" y="375"/>
                    <a:pt x="5066" y="385"/>
                    <a:pt x="5021" y="385"/>
                  </a:cubicBezTo>
                  <a:cubicBezTo>
                    <a:pt x="4986" y="385"/>
                    <a:pt x="4896" y="403"/>
                    <a:pt x="4820" y="420"/>
                  </a:cubicBezTo>
                  <a:cubicBezTo>
                    <a:pt x="4756" y="435"/>
                    <a:pt x="4695" y="442"/>
                    <a:pt x="4664" y="442"/>
                  </a:cubicBezTo>
                  <a:cubicBezTo>
                    <a:pt x="4658" y="442"/>
                    <a:pt x="4653" y="442"/>
                    <a:pt x="4650" y="441"/>
                  </a:cubicBezTo>
                  <a:cubicBezTo>
                    <a:pt x="4645" y="440"/>
                    <a:pt x="4641" y="439"/>
                    <a:pt x="4636" y="439"/>
                  </a:cubicBezTo>
                  <a:cubicBezTo>
                    <a:pt x="4620" y="439"/>
                    <a:pt x="4604" y="448"/>
                    <a:pt x="4591" y="462"/>
                  </a:cubicBezTo>
                  <a:cubicBezTo>
                    <a:pt x="4582" y="475"/>
                    <a:pt x="4573" y="482"/>
                    <a:pt x="4567" y="482"/>
                  </a:cubicBezTo>
                  <a:cubicBezTo>
                    <a:pt x="4557" y="482"/>
                    <a:pt x="4551" y="470"/>
                    <a:pt x="4549" y="448"/>
                  </a:cubicBezTo>
                  <a:cubicBezTo>
                    <a:pt x="4549" y="445"/>
                    <a:pt x="4542" y="443"/>
                    <a:pt x="4530" y="443"/>
                  </a:cubicBezTo>
                  <a:cubicBezTo>
                    <a:pt x="4513" y="443"/>
                    <a:pt x="4486" y="447"/>
                    <a:pt x="4455" y="455"/>
                  </a:cubicBezTo>
                  <a:cubicBezTo>
                    <a:pt x="4392" y="473"/>
                    <a:pt x="4372" y="486"/>
                    <a:pt x="4386" y="497"/>
                  </a:cubicBezTo>
                  <a:cubicBezTo>
                    <a:pt x="4400" y="507"/>
                    <a:pt x="4397" y="514"/>
                    <a:pt x="4376" y="514"/>
                  </a:cubicBezTo>
                  <a:cubicBezTo>
                    <a:pt x="4358" y="510"/>
                    <a:pt x="4341" y="500"/>
                    <a:pt x="4341" y="486"/>
                  </a:cubicBezTo>
                  <a:cubicBezTo>
                    <a:pt x="4339" y="479"/>
                    <a:pt x="4329" y="475"/>
                    <a:pt x="4313" y="475"/>
                  </a:cubicBezTo>
                  <a:cubicBezTo>
                    <a:pt x="4300" y="475"/>
                    <a:pt x="4282" y="478"/>
                    <a:pt x="4261" y="483"/>
                  </a:cubicBezTo>
                  <a:cubicBezTo>
                    <a:pt x="4237" y="489"/>
                    <a:pt x="4212" y="493"/>
                    <a:pt x="4193" y="493"/>
                  </a:cubicBezTo>
                  <a:cubicBezTo>
                    <a:pt x="4179" y="493"/>
                    <a:pt x="4168" y="491"/>
                    <a:pt x="4163" y="486"/>
                  </a:cubicBezTo>
                  <a:cubicBezTo>
                    <a:pt x="4156" y="478"/>
                    <a:pt x="4144" y="475"/>
                    <a:pt x="4133" y="475"/>
                  </a:cubicBezTo>
                  <a:cubicBezTo>
                    <a:pt x="4129" y="475"/>
                    <a:pt x="4125" y="475"/>
                    <a:pt x="4122" y="476"/>
                  </a:cubicBezTo>
                  <a:cubicBezTo>
                    <a:pt x="4108" y="479"/>
                    <a:pt x="4112" y="489"/>
                    <a:pt x="4126" y="500"/>
                  </a:cubicBezTo>
                  <a:cubicBezTo>
                    <a:pt x="4133" y="508"/>
                    <a:pt x="4133" y="511"/>
                    <a:pt x="4126" y="511"/>
                  </a:cubicBezTo>
                  <a:cubicBezTo>
                    <a:pt x="4121" y="511"/>
                    <a:pt x="4111" y="508"/>
                    <a:pt x="4098" y="503"/>
                  </a:cubicBezTo>
                  <a:cubicBezTo>
                    <a:pt x="4081" y="497"/>
                    <a:pt x="4069" y="494"/>
                    <a:pt x="4061" y="494"/>
                  </a:cubicBezTo>
                  <a:cubicBezTo>
                    <a:pt x="4050" y="494"/>
                    <a:pt x="4046" y="500"/>
                    <a:pt x="4046" y="514"/>
                  </a:cubicBezTo>
                  <a:cubicBezTo>
                    <a:pt x="4044" y="526"/>
                    <a:pt x="4039" y="531"/>
                    <a:pt x="4026" y="531"/>
                  </a:cubicBezTo>
                  <a:cubicBezTo>
                    <a:pt x="4016" y="531"/>
                    <a:pt x="4000" y="527"/>
                    <a:pt x="3976" y="521"/>
                  </a:cubicBezTo>
                  <a:cubicBezTo>
                    <a:pt x="3966" y="519"/>
                    <a:pt x="3955" y="517"/>
                    <a:pt x="3942" y="517"/>
                  </a:cubicBezTo>
                  <a:cubicBezTo>
                    <a:pt x="3864" y="517"/>
                    <a:pt x="3752" y="560"/>
                    <a:pt x="3785" y="587"/>
                  </a:cubicBezTo>
                  <a:cubicBezTo>
                    <a:pt x="3791" y="590"/>
                    <a:pt x="3790" y="593"/>
                    <a:pt x="3782" y="593"/>
                  </a:cubicBezTo>
                  <a:cubicBezTo>
                    <a:pt x="3775" y="593"/>
                    <a:pt x="3765" y="591"/>
                    <a:pt x="3751" y="587"/>
                  </a:cubicBezTo>
                  <a:cubicBezTo>
                    <a:pt x="3713" y="577"/>
                    <a:pt x="3705" y="566"/>
                    <a:pt x="3720" y="552"/>
                  </a:cubicBezTo>
                  <a:cubicBezTo>
                    <a:pt x="3733" y="539"/>
                    <a:pt x="3734" y="534"/>
                    <a:pt x="3726" y="534"/>
                  </a:cubicBezTo>
                  <a:cubicBezTo>
                    <a:pt x="3724" y="534"/>
                    <a:pt x="3720" y="534"/>
                    <a:pt x="3716" y="535"/>
                  </a:cubicBezTo>
                  <a:cubicBezTo>
                    <a:pt x="3702" y="542"/>
                    <a:pt x="3678" y="563"/>
                    <a:pt x="3660" y="587"/>
                  </a:cubicBezTo>
                  <a:cubicBezTo>
                    <a:pt x="3647" y="608"/>
                    <a:pt x="3640" y="617"/>
                    <a:pt x="3631" y="617"/>
                  </a:cubicBezTo>
                  <a:cubicBezTo>
                    <a:pt x="3624" y="617"/>
                    <a:pt x="3615" y="612"/>
                    <a:pt x="3601" y="601"/>
                  </a:cubicBezTo>
                  <a:cubicBezTo>
                    <a:pt x="3590" y="591"/>
                    <a:pt x="3568" y="585"/>
                    <a:pt x="3544" y="585"/>
                  </a:cubicBezTo>
                  <a:cubicBezTo>
                    <a:pt x="3532" y="585"/>
                    <a:pt x="3520" y="587"/>
                    <a:pt x="3508" y="590"/>
                  </a:cubicBezTo>
                  <a:cubicBezTo>
                    <a:pt x="3489" y="594"/>
                    <a:pt x="3471" y="596"/>
                    <a:pt x="3455" y="596"/>
                  </a:cubicBezTo>
                  <a:cubicBezTo>
                    <a:pt x="3440" y="596"/>
                    <a:pt x="3428" y="594"/>
                    <a:pt x="3421" y="590"/>
                  </a:cubicBezTo>
                  <a:cubicBezTo>
                    <a:pt x="3417" y="586"/>
                    <a:pt x="3407" y="584"/>
                    <a:pt x="3394" y="584"/>
                  </a:cubicBezTo>
                  <a:cubicBezTo>
                    <a:pt x="3376" y="584"/>
                    <a:pt x="3352" y="588"/>
                    <a:pt x="3327" y="593"/>
                  </a:cubicBezTo>
                  <a:cubicBezTo>
                    <a:pt x="3310" y="598"/>
                    <a:pt x="3291" y="600"/>
                    <a:pt x="3273" y="600"/>
                  </a:cubicBezTo>
                  <a:cubicBezTo>
                    <a:pt x="3250" y="600"/>
                    <a:pt x="3229" y="596"/>
                    <a:pt x="3217" y="590"/>
                  </a:cubicBezTo>
                  <a:cubicBezTo>
                    <a:pt x="3207" y="583"/>
                    <a:pt x="3197" y="579"/>
                    <a:pt x="3186" y="579"/>
                  </a:cubicBezTo>
                  <a:cubicBezTo>
                    <a:pt x="3171" y="579"/>
                    <a:pt x="3154" y="587"/>
                    <a:pt x="3133" y="601"/>
                  </a:cubicBezTo>
                  <a:cubicBezTo>
                    <a:pt x="3100" y="624"/>
                    <a:pt x="2784" y="702"/>
                    <a:pt x="2732" y="702"/>
                  </a:cubicBezTo>
                  <a:cubicBezTo>
                    <a:pt x="2730" y="702"/>
                    <a:pt x="2728" y="702"/>
                    <a:pt x="2727" y="702"/>
                  </a:cubicBezTo>
                  <a:cubicBezTo>
                    <a:pt x="2725" y="700"/>
                    <a:pt x="2722" y="700"/>
                    <a:pt x="2718" y="700"/>
                  </a:cubicBezTo>
                  <a:cubicBezTo>
                    <a:pt x="2708" y="700"/>
                    <a:pt x="2693" y="703"/>
                    <a:pt x="2679" y="705"/>
                  </a:cubicBezTo>
                  <a:cubicBezTo>
                    <a:pt x="2655" y="708"/>
                    <a:pt x="2599" y="715"/>
                    <a:pt x="2557" y="718"/>
                  </a:cubicBezTo>
                  <a:cubicBezTo>
                    <a:pt x="2509" y="722"/>
                    <a:pt x="2401" y="739"/>
                    <a:pt x="2311" y="753"/>
                  </a:cubicBezTo>
                  <a:cubicBezTo>
                    <a:pt x="2065" y="795"/>
                    <a:pt x="2003" y="806"/>
                    <a:pt x="1839" y="830"/>
                  </a:cubicBezTo>
                  <a:cubicBezTo>
                    <a:pt x="1760" y="843"/>
                    <a:pt x="1662" y="857"/>
                    <a:pt x="1628" y="868"/>
                  </a:cubicBezTo>
                  <a:cubicBezTo>
                    <a:pt x="1615" y="871"/>
                    <a:pt x="1603" y="872"/>
                    <a:pt x="1593" y="872"/>
                  </a:cubicBezTo>
                  <a:cubicBezTo>
                    <a:pt x="1576" y="872"/>
                    <a:pt x="1564" y="869"/>
                    <a:pt x="1561" y="864"/>
                  </a:cubicBezTo>
                  <a:cubicBezTo>
                    <a:pt x="1560" y="860"/>
                    <a:pt x="1556" y="858"/>
                    <a:pt x="1549" y="858"/>
                  </a:cubicBezTo>
                  <a:cubicBezTo>
                    <a:pt x="1538" y="858"/>
                    <a:pt x="1522" y="863"/>
                    <a:pt x="1503" y="871"/>
                  </a:cubicBezTo>
                  <a:cubicBezTo>
                    <a:pt x="1482" y="880"/>
                    <a:pt x="1464" y="885"/>
                    <a:pt x="1454" y="885"/>
                  </a:cubicBezTo>
                  <a:cubicBezTo>
                    <a:pt x="1448" y="885"/>
                    <a:pt x="1445" y="884"/>
                    <a:pt x="1444" y="881"/>
                  </a:cubicBezTo>
                  <a:cubicBezTo>
                    <a:pt x="1444" y="878"/>
                    <a:pt x="1435" y="876"/>
                    <a:pt x="1421" y="876"/>
                  </a:cubicBezTo>
                  <a:cubicBezTo>
                    <a:pt x="1407" y="876"/>
                    <a:pt x="1388" y="878"/>
                    <a:pt x="1367" y="881"/>
                  </a:cubicBezTo>
                  <a:cubicBezTo>
                    <a:pt x="1326" y="892"/>
                    <a:pt x="1212" y="913"/>
                    <a:pt x="1114" y="931"/>
                  </a:cubicBezTo>
                  <a:cubicBezTo>
                    <a:pt x="1029" y="949"/>
                    <a:pt x="939" y="959"/>
                    <a:pt x="901" y="959"/>
                  </a:cubicBezTo>
                  <a:cubicBezTo>
                    <a:pt x="896" y="959"/>
                    <a:pt x="892" y="958"/>
                    <a:pt x="889" y="958"/>
                  </a:cubicBezTo>
                  <a:cubicBezTo>
                    <a:pt x="874" y="955"/>
                    <a:pt x="859" y="954"/>
                    <a:pt x="845" y="954"/>
                  </a:cubicBezTo>
                  <a:cubicBezTo>
                    <a:pt x="801" y="954"/>
                    <a:pt x="766" y="966"/>
                    <a:pt x="784" y="979"/>
                  </a:cubicBezTo>
                  <a:cubicBezTo>
                    <a:pt x="791" y="986"/>
                    <a:pt x="743" y="1003"/>
                    <a:pt x="670" y="1021"/>
                  </a:cubicBezTo>
                  <a:cubicBezTo>
                    <a:pt x="627" y="1031"/>
                    <a:pt x="587" y="1037"/>
                    <a:pt x="560" y="1037"/>
                  </a:cubicBezTo>
                  <a:cubicBezTo>
                    <a:pt x="543" y="1037"/>
                    <a:pt x="532" y="1035"/>
                    <a:pt x="528" y="1031"/>
                  </a:cubicBezTo>
                  <a:cubicBezTo>
                    <a:pt x="520" y="1020"/>
                    <a:pt x="509" y="1015"/>
                    <a:pt x="500" y="1015"/>
                  </a:cubicBezTo>
                  <a:cubicBezTo>
                    <a:pt x="485" y="1015"/>
                    <a:pt x="473" y="1027"/>
                    <a:pt x="479" y="1048"/>
                  </a:cubicBezTo>
                  <a:cubicBezTo>
                    <a:pt x="488" y="1078"/>
                    <a:pt x="465" y="1098"/>
                    <a:pt x="435" y="1098"/>
                  </a:cubicBezTo>
                  <a:cubicBezTo>
                    <a:pt x="420" y="1098"/>
                    <a:pt x="404" y="1093"/>
                    <a:pt x="389" y="1083"/>
                  </a:cubicBezTo>
                  <a:cubicBezTo>
                    <a:pt x="375" y="1073"/>
                    <a:pt x="359" y="1069"/>
                    <a:pt x="343" y="1069"/>
                  </a:cubicBezTo>
                  <a:cubicBezTo>
                    <a:pt x="306" y="1069"/>
                    <a:pt x="274" y="1094"/>
                    <a:pt x="299" y="1121"/>
                  </a:cubicBezTo>
                  <a:cubicBezTo>
                    <a:pt x="309" y="1135"/>
                    <a:pt x="309" y="1149"/>
                    <a:pt x="296" y="1149"/>
                  </a:cubicBezTo>
                  <a:cubicBezTo>
                    <a:pt x="294" y="1149"/>
                    <a:pt x="293" y="1149"/>
                    <a:pt x="291" y="1149"/>
                  </a:cubicBezTo>
                  <a:cubicBezTo>
                    <a:pt x="281" y="1149"/>
                    <a:pt x="267" y="1140"/>
                    <a:pt x="264" y="1125"/>
                  </a:cubicBezTo>
                  <a:cubicBezTo>
                    <a:pt x="260" y="1111"/>
                    <a:pt x="252" y="1105"/>
                    <a:pt x="242" y="1105"/>
                  </a:cubicBezTo>
                  <a:cubicBezTo>
                    <a:pt x="236" y="1105"/>
                    <a:pt x="230" y="1107"/>
                    <a:pt x="222" y="1110"/>
                  </a:cubicBezTo>
                  <a:cubicBezTo>
                    <a:pt x="213" y="1118"/>
                    <a:pt x="205" y="1122"/>
                    <a:pt x="199" y="1122"/>
                  </a:cubicBezTo>
                  <a:cubicBezTo>
                    <a:pt x="193" y="1122"/>
                    <a:pt x="189" y="1119"/>
                    <a:pt x="187" y="1114"/>
                  </a:cubicBezTo>
                  <a:cubicBezTo>
                    <a:pt x="185" y="1104"/>
                    <a:pt x="177" y="1099"/>
                    <a:pt x="167" y="1099"/>
                  </a:cubicBezTo>
                  <a:cubicBezTo>
                    <a:pt x="144" y="1099"/>
                    <a:pt x="106" y="1126"/>
                    <a:pt x="83" y="1163"/>
                  </a:cubicBezTo>
                  <a:cubicBezTo>
                    <a:pt x="64" y="1191"/>
                    <a:pt x="42" y="1208"/>
                    <a:pt x="29" y="1208"/>
                  </a:cubicBezTo>
                  <a:cubicBezTo>
                    <a:pt x="27" y="1208"/>
                    <a:pt x="26" y="1208"/>
                    <a:pt x="25" y="1208"/>
                  </a:cubicBezTo>
                  <a:cubicBezTo>
                    <a:pt x="23" y="1207"/>
                    <a:pt x="20" y="1207"/>
                    <a:pt x="18" y="1207"/>
                  </a:cubicBezTo>
                  <a:cubicBezTo>
                    <a:pt x="8" y="1207"/>
                    <a:pt x="1" y="1213"/>
                    <a:pt x="4" y="1222"/>
                  </a:cubicBezTo>
                  <a:cubicBezTo>
                    <a:pt x="7" y="1232"/>
                    <a:pt x="14" y="1237"/>
                    <a:pt x="24" y="1237"/>
                  </a:cubicBezTo>
                  <a:cubicBezTo>
                    <a:pt x="41" y="1237"/>
                    <a:pt x="66" y="1224"/>
                    <a:pt x="94" y="1201"/>
                  </a:cubicBezTo>
                  <a:cubicBezTo>
                    <a:pt x="109" y="1188"/>
                    <a:pt x="120" y="1182"/>
                    <a:pt x="132" y="1182"/>
                  </a:cubicBezTo>
                  <a:cubicBezTo>
                    <a:pt x="142" y="1182"/>
                    <a:pt x="152" y="1187"/>
                    <a:pt x="163" y="1197"/>
                  </a:cubicBezTo>
                  <a:cubicBezTo>
                    <a:pt x="178" y="1209"/>
                    <a:pt x="189" y="1214"/>
                    <a:pt x="193" y="1214"/>
                  </a:cubicBezTo>
                  <a:cubicBezTo>
                    <a:pt x="195" y="1214"/>
                    <a:pt x="196" y="1213"/>
                    <a:pt x="195" y="1211"/>
                  </a:cubicBezTo>
                  <a:cubicBezTo>
                    <a:pt x="193" y="1206"/>
                    <a:pt x="196" y="1204"/>
                    <a:pt x="202" y="1204"/>
                  </a:cubicBezTo>
                  <a:cubicBezTo>
                    <a:pt x="208" y="1204"/>
                    <a:pt x="217" y="1206"/>
                    <a:pt x="229" y="1211"/>
                  </a:cubicBezTo>
                  <a:cubicBezTo>
                    <a:pt x="254" y="1218"/>
                    <a:pt x="267" y="1232"/>
                    <a:pt x="264" y="1243"/>
                  </a:cubicBezTo>
                  <a:cubicBezTo>
                    <a:pt x="263" y="1246"/>
                    <a:pt x="265" y="1247"/>
                    <a:pt x="269" y="1247"/>
                  </a:cubicBezTo>
                  <a:cubicBezTo>
                    <a:pt x="279" y="1247"/>
                    <a:pt x="298" y="1241"/>
                    <a:pt x="320" y="1229"/>
                  </a:cubicBezTo>
                  <a:cubicBezTo>
                    <a:pt x="346" y="1214"/>
                    <a:pt x="369" y="1207"/>
                    <a:pt x="385" y="1207"/>
                  </a:cubicBezTo>
                  <a:cubicBezTo>
                    <a:pt x="391" y="1207"/>
                    <a:pt x="396" y="1208"/>
                    <a:pt x="400" y="1211"/>
                  </a:cubicBezTo>
                  <a:cubicBezTo>
                    <a:pt x="410" y="1218"/>
                    <a:pt x="403" y="1229"/>
                    <a:pt x="386" y="1235"/>
                  </a:cubicBezTo>
                  <a:cubicBezTo>
                    <a:pt x="365" y="1239"/>
                    <a:pt x="351" y="1253"/>
                    <a:pt x="358" y="1267"/>
                  </a:cubicBezTo>
                  <a:cubicBezTo>
                    <a:pt x="360" y="1272"/>
                    <a:pt x="365" y="1274"/>
                    <a:pt x="372" y="1274"/>
                  </a:cubicBezTo>
                  <a:cubicBezTo>
                    <a:pt x="379" y="1274"/>
                    <a:pt x="387" y="1272"/>
                    <a:pt x="396" y="1267"/>
                  </a:cubicBezTo>
                  <a:cubicBezTo>
                    <a:pt x="413" y="1253"/>
                    <a:pt x="437" y="1243"/>
                    <a:pt x="448" y="1239"/>
                  </a:cubicBezTo>
                  <a:cubicBezTo>
                    <a:pt x="462" y="1235"/>
                    <a:pt x="462" y="1229"/>
                    <a:pt x="451" y="1218"/>
                  </a:cubicBezTo>
                  <a:cubicBezTo>
                    <a:pt x="445" y="1211"/>
                    <a:pt x="451" y="1194"/>
                    <a:pt x="469" y="1184"/>
                  </a:cubicBezTo>
                  <a:cubicBezTo>
                    <a:pt x="478" y="1177"/>
                    <a:pt x="485" y="1173"/>
                    <a:pt x="490" y="1173"/>
                  </a:cubicBezTo>
                  <a:cubicBezTo>
                    <a:pt x="497" y="1173"/>
                    <a:pt x="500" y="1183"/>
                    <a:pt x="500" y="1205"/>
                  </a:cubicBezTo>
                  <a:cubicBezTo>
                    <a:pt x="502" y="1229"/>
                    <a:pt x="510" y="1241"/>
                    <a:pt x="519" y="1241"/>
                  </a:cubicBezTo>
                  <a:cubicBezTo>
                    <a:pt x="530" y="1241"/>
                    <a:pt x="543" y="1226"/>
                    <a:pt x="552" y="1197"/>
                  </a:cubicBezTo>
                  <a:cubicBezTo>
                    <a:pt x="559" y="1178"/>
                    <a:pt x="563" y="1169"/>
                    <a:pt x="565" y="1169"/>
                  </a:cubicBezTo>
                  <a:cubicBezTo>
                    <a:pt x="568" y="1169"/>
                    <a:pt x="570" y="1178"/>
                    <a:pt x="573" y="1197"/>
                  </a:cubicBezTo>
                  <a:cubicBezTo>
                    <a:pt x="576" y="1219"/>
                    <a:pt x="586" y="1228"/>
                    <a:pt x="613" y="1228"/>
                  </a:cubicBezTo>
                  <a:cubicBezTo>
                    <a:pt x="621" y="1228"/>
                    <a:pt x="631" y="1227"/>
                    <a:pt x="642" y="1225"/>
                  </a:cubicBezTo>
                  <a:cubicBezTo>
                    <a:pt x="680" y="1222"/>
                    <a:pt x="701" y="1211"/>
                    <a:pt x="695" y="1205"/>
                  </a:cubicBezTo>
                  <a:cubicBezTo>
                    <a:pt x="684" y="1197"/>
                    <a:pt x="757" y="1184"/>
                    <a:pt x="858" y="1173"/>
                  </a:cubicBezTo>
                  <a:cubicBezTo>
                    <a:pt x="1038" y="1155"/>
                    <a:pt x="1149" y="1139"/>
                    <a:pt x="1402" y="1090"/>
                  </a:cubicBezTo>
                  <a:cubicBezTo>
                    <a:pt x="1469" y="1078"/>
                    <a:pt x="1536" y="1068"/>
                    <a:pt x="1565" y="1068"/>
                  </a:cubicBezTo>
                  <a:cubicBezTo>
                    <a:pt x="1569" y="1068"/>
                    <a:pt x="1573" y="1068"/>
                    <a:pt x="1576" y="1069"/>
                  </a:cubicBezTo>
                  <a:cubicBezTo>
                    <a:pt x="1596" y="1069"/>
                    <a:pt x="1670" y="1059"/>
                    <a:pt x="1735" y="1048"/>
                  </a:cubicBezTo>
                  <a:cubicBezTo>
                    <a:pt x="1776" y="1040"/>
                    <a:pt x="1812" y="1036"/>
                    <a:pt x="1842" y="1036"/>
                  </a:cubicBezTo>
                  <a:cubicBezTo>
                    <a:pt x="1905" y="1036"/>
                    <a:pt x="1941" y="1053"/>
                    <a:pt x="1936" y="1083"/>
                  </a:cubicBezTo>
                  <a:cubicBezTo>
                    <a:pt x="1934" y="1094"/>
                    <a:pt x="1936" y="1100"/>
                    <a:pt x="1953" y="1100"/>
                  </a:cubicBezTo>
                  <a:cubicBezTo>
                    <a:pt x="1972" y="1100"/>
                    <a:pt x="2010" y="1093"/>
                    <a:pt x="2086" y="1076"/>
                  </a:cubicBezTo>
                  <a:cubicBezTo>
                    <a:pt x="2179" y="1059"/>
                    <a:pt x="2221" y="1041"/>
                    <a:pt x="2256" y="1006"/>
                  </a:cubicBezTo>
                  <a:cubicBezTo>
                    <a:pt x="2262" y="1000"/>
                    <a:pt x="2268" y="996"/>
                    <a:pt x="2273" y="996"/>
                  </a:cubicBezTo>
                  <a:cubicBezTo>
                    <a:pt x="2278" y="996"/>
                    <a:pt x="2282" y="1000"/>
                    <a:pt x="2283" y="1006"/>
                  </a:cubicBezTo>
                  <a:cubicBezTo>
                    <a:pt x="2285" y="1013"/>
                    <a:pt x="2290" y="1015"/>
                    <a:pt x="2298" y="1015"/>
                  </a:cubicBezTo>
                  <a:cubicBezTo>
                    <a:pt x="2308" y="1015"/>
                    <a:pt x="2322" y="1011"/>
                    <a:pt x="2336" y="1003"/>
                  </a:cubicBezTo>
                  <a:cubicBezTo>
                    <a:pt x="2353" y="994"/>
                    <a:pt x="2363" y="990"/>
                    <a:pt x="2367" y="990"/>
                  </a:cubicBezTo>
                  <a:lnTo>
                    <a:pt x="2367" y="990"/>
                  </a:lnTo>
                  <a:cubicBezTo>
                    <a:pt x="2371" y="990"/>
                    <a:pt x="2369" y="994"/>
                    <a:pt x="2360" y="1003"/>
                  </a:cubicBezTo>
                  <a:cubicBezTo>
                    <a:pt x="2341" y="1023"/>
                    <a:pt x="2344" y="1034"/>
                    <a:pt x="2373" y="1034"/>
                  </a:cubicBezTo>
                  <a:cubicBezTo>
                    <a:pt x="2394" y="1034"/>
                    <a:pt x="2428" y="1029"/>
                    <a:pt x="2477" y="1017"/>
                  </a:cubicBezTo>
                  <a:cubicBezTo>
                    <a:pt x="2526" y="1008"/>
                    <a:pt x="2572" y="1002"/>
                    <a:pt x="2595" y="1002"/>
                  </a:cubicBezTo>
                  <a:cubicBezTo>
                    <a:pt x="2600" y="1002"/>
                    <a:pt x="2604" y="1002"/>
                    <a:pt x="2606" y="1003"/>
                  </a:cubicBezTo>
                  <a:cubicBezTo>
                    <a:pt x="2608" y="1003"/>
                    <a:pt x="2609" y="1004"/>
                    <a:pt x="2610" y="1004"/>
                  </a:cubicBezTo>
                  <a:cubicBezTo>
                    <a:pt x="2621" y="1004"/>
                    <a:pt x="2635" y="994"/>
                    <a:pt x="2640" y="976"/>
                  </a:cubicBezTo>
                  <a:cubicBezTo>
                    <a:pt x="2645" y="964"/>
                    <a:pt x="2649" y="957"/>
                    <a:pt x="2652" y="957"/>
                  </a:cubicBezTo>
                  <a:cubicBezTo>
                    <a:pt x="2654" y="957"/>
                    <a:pt x="2657" y="961"/>
                    <a:pt x="2658" y="968"/>
                  </a:cubicBezTo>
                  <a:cubicBezTo>
                    <a:pt x="2661" y="975"/>
                    <a:pt x="2681" y="978"/>
                    <a:pt x="2710" y="978"/>
                  </a:cubicBezTo>
                  <a:cubicBezTo>
                    <a:pt x="2789" y="978"/>
                    <a:pt x="2936" y="957"/>
                    <a:pt x="3029" y="926"/>
                  </a:cubicBezTo>
                  <a:cubicBezTo>
                    <a:pt x="3057" y="918"/>
                    <a:pt x="3085" y="914"/>
                    <a:pt x="3108" y="914"/>
                  </a:cubicBezTo>
                  <a:cubicBezTo>
                    <a:pt x="3123" y="914"/>
                    <a:pt x="3135" y="916"/>
                    <a:pt x="3143" y="920"/>
                  </a:cubicBezTo>
                  <a:cubicBezTo>
                    <a:pt x="3149" y="922"/>
                    <a:pt x="3156" y="923"/>
                    <a:pt x="3163" y="923"/>
                  </a:cubicBezTo>
                  <a:cubicBezTo>
                    <a:pt x="3178" y="923"/>
                    <a:pt x="3193" y="919"/>
                    <a:pt x="3199" y="910"/>
                  </a:cubicBezTo>
                  <a:cubicBezTo>
                    <a:pt x="3230" y="882"/>
                    <a:pt x="3401" y="837"/>
                    <a:pt x="3457" y="837"/>
                  </a:cubicBezTo>
                  <a:cubicBezTo>
                    <a:pt x="3465" y="837"/>
                    <a:pt x="3471" y="838"/>
                    <a:pt x="3473" y="840"/>
                  </a:cubicBezTo>
                  <a:cubicBezTo>
                    <a:pt x="3477" y="845"/>
                    <a:pt x="3482" y="847"/>
                    <a:pt x="3488" y="847"/>
                  </a:cubicBezTo>
                  <a:cubicBezTo>
                    <a:pt x="3499" y="847"/>
                    <a:pt x="3513" y="839"/>
                    <a:pt x="3529" y="822"/>
                  </a:cubicBezTo>
                  <a:cubicBezTo>
                    <a:pt x="3557" y="796"/>
                    <a:pt x="3575" y="783"/>
                    <a:pt x="3585" y="783"/>
                  </a:cubicBezTo>
                  <a:cubicBezTo>
                    <a:pt x="3593" y="783"/>
                    <a:pt x="3596" y="793"/>
                    <a:pt x="3595" y="812"/>
                  </a:cubicBezTo>
                  <a:cubicBezTo>
                    <a:pt x="3593" y="827"/>
                    <a:pt x="3598" y="834"/>
                    <a:pt x="3615" y="834"/>
                  </a:cubicBezTo>
                  <a:cubicBezTo>
                    <a:pt x="3631" y="834"/>
                    <a:pt x="3655" y="829"/>
                    <a:pt x="3692" y="819"/>
                  </a:cubicBezTo>
                  <a:cubicBezTo>
                    <a:pt x="3747" y="806"/>
                    <a:pt x="3810" y="781"/>
                    <a:pt x="3830" y="764"/>
                  </a:cubicBezTo>
                  <a:cubicBezTo>
                    <a:pt x="3845" y="749"/>
                    <a:pt x="3855" y="742"/>
                    <a:pt x="3862" y="742"/>
                  </a:cubicBezTo>
                  <a:cubicBezTo>
                    <a:pt x="3868" y="742"/>
                    <a:pt x="3873" y="748"/>
                    <a:pt x="3876" y="760"/>
                  </a:cubicBezTo>
                  <a:cubicBezTo>
                    <a:pt x="3880" y="771"/>
                    <a:pt x="3890" y="777"/>
                    <a:pt x="3908" y="777"/>
                  </a:cubicBezTo>
                  <a:cubicBezTo>
                    <a:pt x="3923" y="777"/>
                    <a:pt x="3943" y="773"/>
                    <a:pt x="3969" y="767"/>
                  </a:cubicBezTo>
                  <a:cubicBezTo>
                    <a:pt x="4049" y="743"/>
                    <a:pt x="4205" y="718"/>
                    <a:pt x="4376" y="702"/>
                  </a:cubicBezTo>
                  <a:cubicBezTo>
                    <a:pt x="4386" y="700"/>
                    <a:pt x="4397" y="700"/>
                    <a:pt x="4406" y="700"/>
                  </a:cubicBezTo>
                  <a:cubicBezTo>
                    <a:pt x="4432" y="700"/>
                    <a:pt x="4454" y="703"/>
                    <a:pt x="4462" y="708"/>
                  </a:cubicBezTo>
                  <a:cubicBezTo>
                    <a:pt x="4471" y="715"/>
                    <a:pt x="4490" y="717"/>
                    <a:pt x="4514" y="717"/>
                  </a:cubicBezTo>
                  <a:cubicBezTo>
                    <a:pt x="4581" y="717"/>
                    <a:pt x="4684" y="696"/>
                    <a:pt x="4705" y="670"/>
                  </a:cubicBezTo>
                  <a:cubicBezTo>
                    <a:pt x="4719" y="649"/>
                    <a:pt x="4722" y="628"/>
                    <a:pt x="4712" y="622"/>
                  </a:cubicBezTo>
                  <a:cubicBezTo>
                    <a:pt x="4701" y="614"/>
                    <a:pt x="4712" y="604"/>
                    <a:pt x="4730" y="598"/>
                  </a:cubicBezTo>
                  <a:cubicBezTo>
                    <a:pt x="4735" y="596"/>
                    <a:pt x="4740" y="596"/>
                    <a:pt x="4744" y="596"/>
                  </a:cubicBezTo>
                  <a:cubicBezTo>
                    <a:pt x="4758" y="596"/>
                    <a:pt x="4768" y="601"/>
                    <a:pt x="4771" y="611"/>
                  </a:cubicBezTo>
                  <a:cubicBezTo>
                    <a:pt x="4775" y="622"/>
                    <a:pt x="4767" y="632"/>
                    <a:pt x="4757" y="635"/>
                  </a:cubicBezTo>
                  <a:cubicBezTo>
                    <a:pt x="4746" y="635"/>
                    <a:pt x="4736" y="652"/>
                    <a:pt x="4733" y="667"/>
                  </a:cubicBezTo>
                  <a:cubicBezTo>
                    <a:pt x="4733" y="679"/>
                    <a:pt x="4744" y="684"/>
                    <a:pt x="4768" y="684"/>
                  </a:cubicBezTo>
                  <a:cubicBezTo>
                    <a:pt x="4779" y="684"/>
                    <a:pt x="4793" y="683"/>
                    <a:pt x="4809" y="681"/>
                  </a:cubicBezTo>
                  <a:cubicBezTo>
                    <a:pt x="4850" y="670"/>
                    <a:pt x="4882" y="656"/>
                    <a:pt x="4879" y="646"/>
                  </a:cubicBezTo>
                  <a:cubicBezTo>
                    <a:pt x="4875" y="635"/>
                    <a:pt x="4889" y="628"/>
                    <a:pt x="4909" y="628"/>
                  </a:cubicBezTo>
                  <a:cubicBezTo>
                    <a:pt x="4912" y="629"/>
                    <a:pt x="4915" y="629"/>
                    <a:pt x="4918" y="629"/>
                  </a:cubicBezTo>
                  <a:cubicBezTo>
                    <a:pt x="4936" y="629"/>
                    <a:pt x="4944" y="619"/>
                    <a:pt x="4938" y="598"/>
                  </a:cubicBezTo>
                  <a:cubicBezTo>
                    <a:pt x="4931" y="579"/>
                    <a:pt x="4930" y="570"/>
                    <a:pt x="4935" y="570"/>
                  </a:cubicBezTo>
                  <a:lnTo>
                    <a:pt x="4935" y="570"/>
                  </a:lnTo>
                  <a:cubicBezTo>
                    <a:pt x="4938" y="570"/>
                    <a:pt x="4944" y="575"/>
                    <a:pt x="4954" y="583"/>
                  </a:cubicBezTo>
                  <a:cubicBezTo>
                    <a:pt x="4972" y="593"/>
                    <a:pt x="4983" y="614"/>
                    <a:pt x="4979" y="625"/>
                  </a:cubicBezTo>
                  <a:cubicBezTo>
                    <a:pt x="4976" y="632"/>
                    <a:pt x="4980" y="637"/>
                    <a:pt x="4987" y="637"/>
                  </a:cubicBezTo>
                  <a:cubicBezTo>
                    <a:pt x="4989" y="637"/>
                    <a:pt x="4993" y="636"/>
                    <a:pt x="4996" y="635"/>
                  </a:cubicBezTo>
                  <a:cubicBezTo>
                    <a:pt x="5010" y="632"/>
                    <a:pt x="5017" y="618"/>
                    <a:pt x="5014" y="608"/>
                  </a:cubicBezTo>
                  <a:cubicBezTo>
                    <a:pt x="5010" y="596"/>
                    <a:pt x="5009" y="591"/>
                    <a:pt x="5013" y="591"/>
                  </a:cubicBezTo>
                  <a:lnTo>
                    <a:pt x="5013" y="591"/>
                  </a:lnTo>
                  <a:cubicBezTo>
                    <a:pt x="5016" y="591"/>
                    <a:pt x="5022" y="594"/>
                    <a:pt x="5031" y="601"/>
                  </a:cubicBezTo>
                  <a:cubicBezTo>
                    <a:pt x="5044" y="611"/>
                    <a:pt x="5073" y="616"/>
                    <a:pt x="5103" y="616"/>
                  </a:cubicBezTo>
                  <a:cubicBezTo>
                    <a:pt x="5112" y="616"/>
                    <a:pt x="5122" y="615"/>
                    <a:pt x="5132" y="614"/>
                  </a:cubicBezTo>
                  <a:cubicBezTo>
                    <a:pt x="5194" y="608"/>
                    <a:pt x="5204" y="601"/>
                    <a:pt x="5194" y="573"/>
                  </a:cubicBezTo>
                  <a:cubicBezTo>
                    <a:pt x="5190" y="556"/>
                    <a:pt x="5190" y="548"/>
                    <a:pt x="5194" y="548"/>
                  </a:cubicBezTo>
                  <a:cubicBezTo>
                    <a:pt x="5198" y="548"/>
                    <a:pt x="5203" y="552"/>
                    <a:pt x="5212" y="559"/>
                  </a:cubicBezTo>
                  <a:cubicBezTo>
                    <a:pt x="5223" y="568"/>
                    <a:pt x="5231" y="572"/>
                    <a:pt x="5238" y="572"/>
                  </a:cubicBezTo>
                  <a:cubicBezTo>
                    <a:pt x="5248" y="572"/>
                    <a:pt x="5256" y="564"/>
                    <a:pt x="5271" y="545"/>
                  </a:cubicBezTo>
                  <a:cubicBezTo>
                    <a:pt x="5280" y="531"/>
                    <a:pt x="5288" y="524"/>
                    <a:pt x="5294" y="524"/>
                  </a:cubicBezTo>
                  <a:cubicBezTo>
                    <a:pt x="5299" y="524"/>
                    <a:pt x="5302" y="528"/>
                    <a:pt x="5305" y="535"/>
                  </a:cubicBezTo>
                  <a:cubicBezTo>
                    <a:pt x="5307" y="542"/>
                    <a:pt x="5312" y="545"/>
                    <a:pt x="5320" y="545"/>
                  </a:cubicBezTo>
                  <a:cubicBezTo>
                    <a:pt x="5328" y="545"/>
                    <a:pt x="5340" y="542"/>
                    <a:pt x="5354" y="535"/>
                  </a:cubicBezTo>
                  <a:cubicBezTo>
                    <a:pt x="5368" y="526"/>
                    <a:pt x="5383" y="523"/>
                    <a:pt x="5397" y="523"/>
                  </a:cubicBezTo>
                  <a:cubicBezTo>
                    <a:pt x="5432" y="523"/>
                    <a:pt x="5458" y="548"/>
                    <a:pt x="5430" y="573"/>
                  </a:cubicBezTo>
                  <a:cubicBezTo>
                    <a:pt x="5412" y="590"/>
                    <a:pt x="5420" y="601"/>
                    <a:pt x="5447" y="608"/>
                  </a:cubicBezTo>
                  <a:cubicBezTo>
                    <a:pt x="5464" y="612"/>
                    <a:pt x="5479" y="614"/>
                    <a:pt x="5490" y="614"/>
                  </a:cubicBezTo>
                  <a:cubicBezTo>
                    <a:pt x="5514" y="614"/>
                    <a:pt x="5522" y="605"/>
                    <a:pt x="5503" y="593"/>
                  </a:cubicBezTo>
                  <a:cubicBezTo>
                    <a:pt x="5487" y="579"/>
                    <a:pt x="5488" y="572"/>
                    <a:pt x="5506" y="572"/>
                  </a:cubicBezTo>
                  <a:cubicBezTo>
                    <a:pt x="5519" y="572"/>
                    <a:pt x="5540" y="576"/>
                    <a:pt x="5569" y="583"/>
                  </a:cubicBezTo>
                  <a:cubicBezTo>
                    <a:pt x="5600" y="591"/>
                    <a:pt x="5643" y="595"/>
                    <a:pt x="5678" y="595"/>
                  </a:cubicBezTo>
                  <a:cubicBezTo>
                    <a:pt x="5724" y="595"/>
                    <a:pt x="5760" y="588"/>
                    <a:pt x="5745" y="577"/>
                  </a:cubicBezTo>
                  <a:cubicBezTo>
                    <a:pt x="5735" y="569"/>
                    <a:pt x="5756" y="559"/>
                    <a:pt x="5787" y="552"/>
                  </a:cubicBezTo>
                  <a:cubicBezTo>
                    <a:pt x="6072" y="503"/>
                    <a:pt x="6183" y="486"/>
                    <a:pt x="6232" y="486"/>
                  </a:cubicBezTo>
                  <a:cubicBezTo>
                    <a:pt x="6283" y="483"/>
                    <a:pt x="6453" y="455"/>
                    <a:pt x="6606" y="420"/>
                  </a:cubicBezTo>
                  <a:cubicBezTo>
                    <a:pt x="6611" y="419"/>
                    <a:pt x="6616" y="419"/>
                    <a:pt x="6621" y="419"/>
                  </a:cubicBezTo>
                  <a:cubicBezTo>
                    <a:pt x="6636" y="419"/>
                    <a:pt x="6649" y="423"/>
                    <a:pt x="6651" y="434"/>
                  </a:cubicBezTo>
                  <a:cubicBezTo>
                    <a:pt x="6653" y="439"/>
                    <a:pt x="6657" y="442"/>
                    <a:pt x="6664" y="442"/>
                  </a:cubicBezTo>
                  <a:cubicBezTo>
                    <a:pt x="6670" y="442"/>
                    <a:pt x="6678" y="439"/>
                    <a:pt x="6686" y="434"/>
                  </a:cubicBezTo>
                  <a:cubicBezTo>
                    <a:pt x="6697" y="427"/>
                    <a:pt x="6710" y="423"/>
                    <a:pt x="6720" y="423"/>
                  </a:cubicBezTo>
                  <a:cubicBezTo>
                    <a:pt x="6726" y="423"/>
                    <a:pt x="6731" y="425"/>
                    <a:pt x="6735" y="427"/>
                  </a:cubicBezTo>
                  <a:cubicBezTo>
                    <a:pt x="6739" y="431"/>
                    <a:pt x="6747" y="433"/>
                    <a:pt x="6758" y="433"/>
                  </a:cubicBezTo>
                  <a:cubicBezTo>
                    <a:pt x="6775" y="433"/>
                    <a:pt x="6797" y="429"/>
                    <a:pt x="6818" y="420"/>
                  </a:cubicBezTo>
                  <a:cubicBezTo>
                    <a:pt x="6841" y="411"/>
                    <a:pt x="6862" y="406"/>
                    <a:pt x="6875" y="406"/>
                  </a:cubicBezTo>
                  <a:cubicBezTo>
                    <a:pt x="6881" y="406"/>
                    <a:pt x="6886" y="408"/>
                    <a:pt x="6887" y="410"/>
                  </a:cubicBezTo>
                  <a:cubicBezTo>
                    <a:pt x="6888" y="414"/>
                    <a:pt x="6905" y="416"/>
                    <a:pt x="6932" y="416"/>
                  </a:cubicBezTo>
                  <a:cubicBezTo>
                    <a:pt x="7018" y="416"/>
                    <a:pt x="7202" y="398"/>
                    <a:pt x="7210" y="382"/>
                  </a:cubicBezTo>
                  <a:cubicBezTo>
                    <a:pt x="7212" y="379"/>
                    <a:pt x="7219" y="377"/>
                    <a:pt x="7227" y="377"/>
                  </a:cubicBezTo>
                  <a:cubicBezTo>
                    <a:pt x="7236" y="377"/>
                    <a:pt x="7246" y="379"/>
                    <a:pt x="7255" y="382"/>
                  </a:cubicBezTo>
                  <a:cubicBezTo>
                    <a:pt x="7262" y="385"/>
                    <a:pt x="7270" y="387"/>
                    <a:pt x="7277" y="387"/>
                  </a:cubicBezTo>
                  <a:cubicBezTo>
                    <a:pt x="7293" y="387"/>
                    <a:pt x="7308" y="379"/>
                    <a:pt x="7327" y="364"/>
                  </a:cubicBezTo>
                  <a:cubicBezTo>
                    <a:pt x="7356" y="342"/>
                    <a:pt x="7376" y="331"/>
                    <a:pt x="7384" y="331"/>
                  </a:cubicBezTo>
                  <a:cubicBezTo>
                    <a:pt x="7390" y="331"/>
                    <a:pt x="7391" y="336"/>
                    <a:pt x="7387" y="348"/>
                  </a:cubicBezTo>
                  <a:cubicBezTo>
                    <a:pt x="7384" y="357"/>
                    <a:pt x="7391" y="361"/>
                    <a:pt x="7405" y="361"/>
                  </a:cubicBezTo>
                  <a:cubicBezTo>
                    <a:pt x="7412" y="361"/>
                    <a:pt x="7421" y="360"/>
                    <a:pt x="7432" y="358"/>
                  </a:cubicBezTo>
                  <a:cubicBezTo>
                    <a:pt x="7460" y="351"/>
                    <a:pt x="7556" y="330"/>
                    <a:pt x="7644" y="316"/>
                  </a:cubicBezTo>
                  <a:cubicBezTo>
                    <a:pt x="7730" y="302"/>
                    <a:pt x="7796" y="285"/>
                    <a:pt x="7790" y="281"/>
                  </a:cubicBezTo>
                  <a:cubicBezTo>
                    <a:pt x="7788" y="280"/>
                    <a:pt x="7783" y="280"/>
                    <a:pt x="7774" y="280"/>
                  </a:cubicBezTo>
                  <a:cubicBezTo>
                    <a:pt x="7695" y="280"/>
                    <a:pt x="7344" y="319"/>
                    <a:pt x="7168" y="348"/>
                  </a:cubicBezTo>
                  <a:cubicBezTo>
                    <a:pt x="7092" y="361"/>
                    <a:pt x="7005" y="375"/>
                    <a:pt x="6970" y="382"/>
                  </a:cubicBezTo>
                  <a:cubicBezTo>
                    <a:pt x="6955" y="384"/>
                    <a:pt x="6937" y="384"/>
                    <a:pt x="6920" y="384"/>
                  </a:cubicBezTo>
                  <a:cubicBezTo>
                    <a:pt x="6904" y="384"/>
                    <a:pt x="6889" y="384"/>
                    <a:pt x="6880" y="382"/>
                  </a:cubicBezTo>
                  <a:cubicBezTo>
                    <a:pt x="6876" y="381"/>
                    <a:pt x="6871" y="381"/>
                    <a:pt x="6867" y="381"/>
                  </a:cubicBezTo>
                  <a:cubicBezTo>
                    <a:pt x="6854" y="381"/>
                    <a:pt x="6843" y="384"/>
                    <a:pt x="6835" y="389"/>
                  </a:cubicBezTo>
                  <a:cubicBezTo>
                    <a:pt x="6833" y="391"/>
                    <a:pt x="6829" y="393"/>
                    <a:pt x="6825" y="393"/>
                  </a:cubicBezTo>
                  <a:cubicBezTo>
                    <a:pt x="6815" y="393"/>
                    <a:pt x="6801" y="387"/>
                    <a:pt x="6786" y="375"/>
                  </a:cubicBezTo>
                  <a:cubicBezTo>
                    <a:pt x="6759" y="354"/>
                    <a:pt x="6762" y="348"/>
                    <a:pt x="6804" y="334"/>
                  </a:cubicBezTo>
                  <a:cubicBezTo>
                    <a:pt x="6817" y="330"/>
                    <a:pt x="6827" y="328"/>
                    <a:pt x="6834" y="328"/>
                  </a:cubicBezTo>
                  <a:cubicBezTo>
                    <a:pt x="6847" y="328"/>
                    <a:pt x="6851" y="333"/>
                    <a:pt x="6849" y="344"/>
                  </a:cubicBezTo>
                  <a:cubicBezTo>
                    <a:pt x="6846" y="349"/>
                    <a:pt x="6846" y="351"/>
                    <a:pt x="6848" y="351"/>
                  </a:cubicBezTo>
                  <a:cubicBezTo>
                    <a:pt x="6851" y="351"/>
                    <a:pt x="6860" y="344"/>
                    <a:pt x="6874" y="330"/>
                  </a:cubicBezTo>
                  <a:cubicBezTo>
                    <a:pt x="6883" y="316"/>
                    <a:pt x="6891" y="309"/>
                    <a:pt x="6895" y="309"/>
                  </a:cubicBezTo>
                  <a:cubicBezTo>
                    <a:pt x="6898" y="309"/>
                    <a:pt x="6899" y="312"/>
                    <a:pt x="6898" y="319"/>
                  </a:cubicBezTo>
                  <a:cubicBezTo>
                    <a:pt x="6894" y="331"/>
                    <a:pt x="6900" y="338"/>
                    <a:pt x="6920" y="338"/>
                  </a:cubicBezTo>
                  <a:cubicBezTo>
                    <a:pt x="6934" y="338"/>
                    <a:pt x="6957" y="334"/>
                    <a:pt x="6988" y="327"/>
                  </a:cubicBezTo>
                  <a:cubicBezTo>
                    <a:pt x="7088" y="302"/>
                    <a:pt x="7158" y="292"/>
                    <a:pt x="7258" y="281"/>
                  </a:cubicBezTo>
                  <a:cubicBezTo>
                    <a:pt x="7290" y="278"/>
                    <a:pt x="7377" y="268"/>
                    <a:pt x="7457" y="257"/>
                  </a:cubicBezTo>
                  <a:cubicBezTo>
                    <a:pt x="7518" y="249"/>
                    <a:pt x="7595" y="242"/>
                    <a:pt x="7648" y="242"/>
                  </a:cubicBezTo>
                  <a:cubicBezTo>
                    <a:pt x="7661" y="242"/>
                    <a:pt x="7672" y="243"/>
                    <a:pt x="7681" y="244"/>
                  </a:cubicBezTo>
                  <a:cubicBezTo>
                    <a:pt x="7687" y="244"/>
                    <a:pt x="7693" y="244"/>
                    <a:pt x="7701" y="244"/>
                  </a:cubicBezTo>
                  <a:cubicBezTo>
                    <a:pt x="7754" y="244"/>
                    <a:pt x="7848" y="234"/>
                    <a:pt x="7924" y="219"/>
                  </a:cubicBezTo>
                  <a:cubicBezTo>
                    <a:pt x="8011" y="205"/>
                    <a:pt x="8108" y="191"/>
                    <a:pt x="8143" y="191"/>
                  </a:cubicBezTo>
                  <a:cubicBezTo>
                    <a:pt x="8188" y="191"/>
                    <a:pt x="8198" y="185"/>
                    <a:pt x="8181" y="170"/>
                  </a:cubicBezTo>
                  <a:cubicBezTo>
                    <a:pt x="8168" y="160"/>
                    <a:pt x="8168" y="150"/>
                    <a:pt x="8181" y="146"/>
                  </a:cubicBezTo>
                  <a:cubicBezTo>
                    <a:pt x="8183" y="146"/>
                    <a:pt x="8186" y="145"/>
                    <a:pt x="8188" y="145"/>
                  </a:cubicBezTo>
                  <a:cubicBezTo>
                    <a:pt x="8200" y="145"/>
                    <a:pt x="8210" y="151"/>
                    <a:pt x="8213" y="160"/>
                  </a:cubicBezTo>
                  <a:cubicBezTo>
                    <a:pt x="8214" y="166"/>
                    <a:pt x="8225" y="170"/>
                    <a:pt x="8240" y="170"/>
                  </a:cubicBezTo>
                  <a:cubicBezTo>
                    <a:pt x="8250" y="170"/>
                    <a:pt x="8264" y="168"/>
                    <a:pt x="8278" y="164"/>
                  </a:cubicBezTo>
                  <a:cubicBezTo>
                    <a:pt x="8337" y="146"/>
                    <a:pt x="8337" y="146"/>
                    <a:pt x="8282" y="135"/>
                  </a:cubicBezTo>
                  <a:cubicBezTo>
                    <a:pt x="8251" y="129"/>
                    <a:pt x="8223" y="115"/>
                    <a:pt x="8219" y="105"/>
                  </a:cubicBezTo>
                  <a:cubicBezTo>
                    <a:pt x="8217" y="98"/>
                    <a:pt x="8182" y="95"/>
                    <a:pt x="8137" y="95"/>
                  </a:cubicBezTo>
                  <a:cubicBezTo>
                    <a:pt x="8049" y="95"/>
                    <a:pt x="7920" y="106"/>
                    <a:pt x="7910" y="122"/>
                  </a:cubicBezTo>
                  <a:cubicBezTo>
                    <a:pt x="7908" y="126"/>
                    <a:pt x="7911" y="128"/>
                    <a:pt x="7918" y="128"/>
                  </a:cubicBezTo>
                  <a:cubicBezTo>
                    <a:pt x="7922" y="128"/>
                    <a:pt x="7928" y="127"/>
                    <a:pt x="7935" y="125"/>
                  </a:cubicBezTo>
                  <a:cubicBezTo>
                    <a:pt x="7941" y="124"/>
                    <a:pt x="7946" y="123"/>
                    <a:pt x="7950" y="123"/>
                  </a:cubicBezTo>
                  <a:cubicBezTo>
                    <a:pt x="7964" y="123"/>
                    <a:pt x="7975" y="130"/>
                    <a:pt x="7980" y="143"/>
                  </a:cubicBezTo>
                  <a:cubicBezTo>
                    <a:pt x="7987" y="167"/>
                    <a:pt x="7956" y="174"/>
                    <a:pt x="7814" y="185"/>
                  </a:cubicBezTo>
                  <a:cubicBezTo>
                    <a:pt x="7808" y="185"/>
                    <a:pt x="7803" y="185"/>
                    <a:pt x="7798" y="185"/>
                  </a:cubicBezTo>
                  <a:cubicBezTo>
                    <a:pt x="7731" y="185"/>
                    <a:pt x="7739" y="145"/>
                    <a:pt x="7817" y="135"/>
                  </a:cubicBezTo>
                  <a:cubicBezTo>
                    <a:pt x="7907" y="126"/>
                    <a:pt x="7897" y="104"/>
                    <a:pt x="7820" y="104"/>
                  </a:cubicBezTo>
                  <a:cubicBezTo>
                    <a:pt x="7811" y="104"/>
                    <a:pt x="7801" y="104"/>
                    <a:pt x="7790" y="105"/>
                  </a:cubicBezTo>
                  <a:cubicBezTo>
                    <a:pt x="7730" y="111"/>
                    <a:pt x="7702" y="122"/>
                    <a:pt x="7702" y="135"/>
                  </a:cubicBezTo>
                  <a:cubicBezTo>
                    <a:pt x="7699" y="153"/>
                    <a:pt x="7689" y="164"/>
                    <a:pt x="7678" y="167"/>
                  </a:cubicBezTo>
                  <a:cubicBezTo>
                    <a:pt x="7675" y="168"/>
                    <a:pt x="7672" y="168"/>
                    <a:pt x="7669" y="168"/>
                  </a:cubicBezTo>
                  <a:cubicBezTo>
                    <a:pt x="7662" y="168"/>
                    <a:pt x="7658" y="164"/>
                    <a:pt x="7660" y="156"/>
                  </a:cubicBezTo>
                  <a:cubicBezTo>
                    <a:pt x="7662" y="153"/>
                    <a:pt x="7658" y="152"/>
                    <a:pt x="7650" y="152"/>
                  </a:cubicBezTo>
                  <a:cubicBezTo>
                    <a:pt x="7629" y="152"/>
                    <a:pt x="7580" y="161"/>
                    <a:pt x="7522" y="174"/>
                  </a:cubicBezTo>
                  <a:cubicBezTo>
                    <a:pt x="7466" y="189"/>
                    <a:pt x="7414" y="199"/>
                    <a:pt x="7389" y="199"/>
                  </a:cubicBezTo>
                  <a:cubicBezTo>
                    <a:pt x="7380" y="199"/>
                    <a:pt x="7374" y="197"/>
                    <a:pt x="7373" y="195"/>
                  </a:cubicBezTo>
                  <a:cubicBezTo>
                    <a:pt x="7372" y="192"/>
                    <a:pt x="7370" y="191"/>
                    <a:pt x="7367" y="191"/>
                  </a:cubicBezTo>
                  <a:cubicBezTo>
                    <a:pt x="7362" y="191"/>
                    <a:pt x="7354" y="195"/>
                    <a:pt x="7345" y="202"/>
                  </a:cubicBezTo>
                  <a:cubicBezTo>
                    <a:pt x="7320" y="227"/>
                    <a:pt x="7251" y="244"/>
                    <a:pt x="7209" y="244"/>
                  </a:cubicBezTo>
                  <a:cubicBezTo>
                    <a:pt x="7192" y="244"/>
                    <a:pt x="7180" y="242"/>
                    <a:pt x="7175" y="236"/>
                  </a:cubicBezTo>
                  <a:cubicBezTo>
                    <a:pt x="7165" y="223"/>
                    <a:pt x="7182" y="209"/>
                    <a:pt x="7220" y="198"/>
                  </a:cubicBezTo>
                  <a:cubicBezTo>
                    <a:pt x="7255" y="191"/>
                    <a:pt x="7272" y="177"/>
                    <a:pt x="7262" y="174"/>
                  </a:cubicBezTo>
                  <a:cubicBezTo>
                    <a:pt x="7260" y="173"/>
                    <a:pt x="7257" y="172"/>
                    <a:pt x="7253" y="172"/>
                  </a:cubicBezTo>
                  <a:cubicBezTo>
                    <a:pt x="7232" y="172"/>
                    <a:pt x="7185" y="184"/>
                    <a:pt x="7133" y="198"/>
                  </a:cubicBezTo>
                  <a:cubicBezTo>
                    <a:pt x="7088" y="212"/>
                    <a:pt x="7061" y="219"/>
                    <a:pt x="7043" y="219"/>
                  </a:cubicBezTo>
                  <a:cubicBezTo>
                    <a:pt x="7025" y="219"/>
                    <a:pt x="7017" y="211"/>
                    <a:pt x="7012" y="195"/>
                  </a:cubicBezTo>
                  <a:cubicBezTo>
                    <a:pt x="7008" y="182"/>
                    <a:pt x="7005" y="175"/>
                    <a:pt x="7001" y="175"/>
                  </a:cubicBezTo>
                  <a:cubicBezTo>
                    <a:pt x="6998" y="175"/>
                    <a:pt x="6995" y="180"/>
                    <a:pt x="6991" y="191"/>
                  </a:cubicBezTo>
                  <a:cubicBezTo>
                    <a:pt x="6986" y="204"/>
                    <a:pt x="6981" y="210"/>
                    <a:pt x="6976" y="210"/>
                  </a:cubicBezTo>
                  <a:cubicBezTo>
                    <a:pt x="6971" y="210"/>
                    <a:pt x="6965" y="205"/>
                    <a:pt x="6957" y="195"/>
                  </a:cubicBezTo>
                  <a:cubicBezTo>
                    <a:pt x="6949" y="185"/>
                    <a:pt x="6941" y="181"/>
                    <a:pt x="6930" y="181"/>
                  </a:cubicBezTo>
                  <a:cubicBezTo>
                    <a:pt x="6916" y="181"/>
                    <a:pt x="6897" y="188"/>
                    <a:pt x="6869" y="202"/>
                  </a:cubicBezTo>
                  <a:cubicBezTo>
                    <a:pt x="6844" y="218"/>
                    <a:pt x="6820" y="225"/>
                    <a:pt x="6808" y="225"/>
                  </a:cubicBezTo>
                  <a:cubicBezTo>
                    <a:pt x="6804" y="225"/>
                    <a:pt x="6801" y="224"/>
                    <a:pt x="6800" y="223"/>
                  </a:cubicBezTo>
                  <a:cubicBezTo>
                    <a:pt x="6797" y="212"/>
                    <a:pt x="6776" y="205"/>
                    <a:pt x="6749" y="205"/>
                  </a:cubicBezTo>
                  <a:cubicBezTo>
                    <a:pt x="6720" y="209"/>
                    <a:pt x="6703" y="215"/>
                    <a:pt x="6707" y="226"/>
                  </a:cubicBezTo>
                  <a:cubicBezTo>
                    <a:pt x="6707" y="233"/>
                    <a:pt x="6696" y="239"/>
                    <a:pt x="6675" y="239"/>
                  </a:cubicBezTo>
                  <a:cubicBezTo>
                    <a:pt x="6651" y="236"/>
                    <a:pt x="6634" y="223"/>
                    <a:pt x="6627" y="209"/>
                  </a:cubicBezTo>
                  <a:cubicBezTo>
                    <a:pt x="6620" y="185"/>
                    <a:pt x="6641" y="177"/>
                    <a:pt x="6720" y="167"/>
                  </a:cubicBezTo>
                  <a:cubicBezTo>
                    <a:pt x="6856" y="153"/>
                    <a:pt x="6887" y="143"/>
                    <a:pt x="6936" y="90"/>
                  </a:cubicBezTo>
                  <a:cubicBezTo>
                    <a:pt x="6959" y="65"/>
                    <a:pt x="6959" y="52"/>
                    <a:pt x="6942" y="52"/>
                  </a:cubicBezTo>
                  <a:cubicBezTo>
                    <a:pt x="6930" y="52"/>
                    <a:pt x="6912" y="57"/>
                    <a:pt x="6887" y="70"/>
                  </a:cubicBezTo>
                  <a:cubicBezTo>
                    <a:pt x="6847" y="90"/>
                    <a:pt x="6718" y="115"/>
                    <a:pt x="6660" y="115"/>
                  </a:cubicBezTo>
                  <a:cubicBezTo>
                    <a:pt x="6648" y="115"/>
                    <a:pt x="6639" y="114"/>
                    <a:pt x="6634" y="111"/>
                  </a:cubicBezTo>
                  <a:cubicBezTo>
                    <a:pt x="6596" y="94"/>
                    <a:pt x="6661" y="25"/>
                    <a:pt x="6724" y="21"/>
                  </a:cubicBezTo>
                  <a:cubicBezTo>
                    <a:pt x="6765" y="18"/>
                    <a:pt x="6765" y="15"/>
                    <a:pt x="6735" y="4"/>
                  </a:cubicBezTo>
                  <a:cubicBezTo>
                    <a:pt x="6727" y="2"/>
                    <a:pt x="6716" y="1"/>
                    <a:pt x="67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3" name="Google Shape;3083;p29"/>
            <p:cNvSpPr/>
            <p:nvPr/>
          </p:nvSpPr>
          <p:spPr>
            <a:xfrm>
              <a:off x="5142175" y="1363000"/>
              <a:ext cx="4225" cy="1275"/>
            </a:xfrm>
            <a:custGeom>
              <a:avLst/>
              <a:gdLst/>
              <a:ahLst/>
              <a:cxnLst/>
              <a:rect l="l" t="t" r="r" b="b"/>
              <a:pathLst>
                <a:path w="169" h="51" extrusionOk="0">
                  <a:moveTo>
                    <a:pt x="49" y="0"/>
                  </a:moveTo>
                  <a:cubicBezTo>
                    <a:pt x="41" y="0"/>
                    <a:pt x="34" y="1"/>
                    <a:pt x="29" y="3"/>
                  </a:cubicBezTo>
                  <a:cubicBezTo>
                    <a:pt x="0" y="13"/>
                    <a:pt x="0" y="13"/>
                    <a:pt x="32" y="16"/>
                  </a:cubicBezTo>
                  <a:cubicBezTo>
                    <a:pt x="53" y="16"/>
                    <a:pt x="91" y="27"/>
                    <a:pt x="115" y="37"/>
                  </a:cubicBezTo>
                  <a:cubicBezTo>
                    <a:pt x="136" y="47"/>
                    <a:pt x="150" y="51"/>
                    <a:pt x="156" y="51"/>
                  </a:cubicBezTo>
                  <a:cubicBezTo>
                    <a:pt x="169" y="51"/>
                    <a:pt x="153" y="35"/>
                    <a:pt x="112" y="16"/>
                  </a:cubicBezTo>
                  <a:cubicBezTo>
                    <a:pt x="94" y="7"/>
                    <a:pt x="69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4" name="Google Shape;3084;p29"/>
            <p:cNvSpPr/>
            <p:nvPr/>
          </p:nvSpPr>
          <p:spPr>
            <a:xfrm>
              <a:off x="5142450" y="1356625"/>
              <a:ext cx="1650" cy="1575"/>
            </a:xfrm>
            <a:custGeom>
              <a:avLst/>
              <a:gdLst/>
              <a:ahLst/>
              <a:cxnLst/>
              <a:rect l="l" t="t" r="r" b="b"/>
              <a:pathLst>
                <a:path w="66" h="63" extrusionOk="0">
                  <a:moveTo>
                    <a:pt x="34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14" y="5"/>
                    <a:pt x="14" y="12"/>
                    <a:pt x="24" y="22"/>
                  </a:cubicBezTo>
                  <a:cubicBezTo>
                    <a:pt x="35" y="32"/>
                    <a:pt x="35" y="39"/>
                    <a:pt x="21" y="42"/>
                  </a:cubicBezTo>
                  <a:cubicBezTo>
                    <a:pt x="7" y="47"/>
                    <a:pt x="0" y="53"/>
                    <a:pt x="0" y="60"/>
                  </a:cubicBezTo>
                  <a:cubicBezTo>
                    <a:pt x="2" y="62"/>
                    <a:pt x="6" y="62"/>
                    <a:pt x="13" y="62"/>
                  </a:cubicBezTo>
                  <a:cubicBezTo>
                    <a:pt x="19" y="62"/>
                    <a:pt x="28" y="62"/>
                    <a:pt x="39" y="60"/>
                  </a:cubicBezTo>
                  <a:cubicBezTo>
                    <a:pt x="56" y="57"/>
                    <a:pt x="66" y="39"/>
                    <a:pt x="59" y="22"/>
                  </a:cubicBezTo>
                  <a:cubicBezTo>
                    <a:pt x="57" y="8"/>
                    <a:pt x="46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5" name="Google Shape;3085;p29"/>
            <p:cNvSpPr/>
            <p:nvPr/>
          </p:nvSpPr>
          <p:spPr>
            <a:xfrm>
              <a:off x="5140825" y="134075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85" y="1"/>
                  </a:moveTo>
                  <a:cubicBezTo>
                    <a:pt x="79" y="1"/>
                    <a:pt x="73" y="2"/>
                    <a:pt x="65" y="5"/>
                  </a:cubicBezTo>
                  <a:cubicBezTo>
                    <a:pt x="44" y="8"/>
                    <a:pt x="24" y="22"/>
                    <a:pt x="17" y="29"/>
                  </a:cubicBezTo>
                  <a:cubicBezTo>
                    <a:pt x="0" y="56"/>
                    <a:pt x="27" y="82"/>
                    <a:pt x="62" y="82"/>
                  </a:cubicBezTo>
                  <a:cubicBezTo>
                    <a:pt x="64" y="82"/>
                    <a:pt x="66" y="81"/>
                    <a:pt x="69" y="81"/>
                  </a:cubicBezTo>
                  <a:cubicBezTo>
                    <a:pt x="89" y="81"/>
                    <a:pt x="107" y="60"/>
                    <a:pt x="107" y="36"/>
                  </a:cubicBezTo>
                  <a:cubicBezTo>
                    <a:pt x="107" y="13"/>
                    <a:pt x="101" y="1"/>
                    <a:pt x="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6" name="Google Shape;3086;p29"/>
            <p:cNvSpPr/>
            <p:nvPr/>
          </p:nvSpPr>
          <p:spPr>
            <a:xfrm>
              <a:off x="5148850" y="1362350"/>
              <a:ext cx="2100" cy="1075"/>
            </a:xfrm>
            <a:custGeom>
              <a:avLst/>
              <a:gdLst/>
              <a:ahLst/>
              <a:cxnLst/>
              <a:rect l="l" t="t" r="r" b="b"/>
              <a:pathLst>
                <a:path w="84" h="43" extrusionOk="0">
                  <a:moveTo>
                    <a:pt x="52" y="0"/>
                  </a:moveTo>
                  <a:cubicBezTo>
                    <a:pt x="43" y="0"/>
                    <a:pt x="27" y="7"/>
                    <a:pt x="18" y="18"/>
                  </a:cubicBezTo>
                  <a:cubicBezTo>
                    <a:pt x="1" y="36"/>
                    <a:pt x="1" y="39"/>
                    <a:pt x="25" y="42"/>
                  </a:cubicBezTo>
                  <a:cubicBezTo>
                    <a:pt x="60" y="42"/>
                    <a:pt x="84" y="15"/>
                    <a:pt x="56" y="1"/>
                  </a:cubicBezTo>
                  <a:cubicBezTo>
                    <a:pt x="55" y="0"/>
                    <a:pt x="54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7" name="Google Shape;3087;p29"/>
            <p:cNvSpPr/>
            <p:nvPr/>
          </p:nvSpPr>
          <p:spPr>
            <a:xfrm>
              <a:off x="5149950" y="1362200"/>
              <a:ext cx="5700" cy="3150"/>
            </a:xfrm>
            <a:custGeom>
              <a:avLst/>
              <a:gdLst/>
              <a:ahLst/>
              <a:cxnLst/>
              <a:rect l="l" t="t" r="r" b="b"/>
              <a:pathLst>
                <a:path w="228" h="126" extrusionOk="0">
                  <a:moveTo>
                    <a:pt x="198" y="0"/>
                  </a:moveTo>
                  <a:cubicBezTo>
                    <a:pt x="193" y="0"/>
                    <a:pt x="187" y="2"/>
                    <a:pt x="179" y="3"/>
                  </a:cubicBezTo>
                  <a:cubicBezTo>
                    <a:pt x="162" y="7"/>
                    <a:pt x="147" y="21"/>
                    <a:pt x="152" y="32"/>
                  </a:cubicBezTo>
                  <a:cubicBezTo>
                    <a:pt x="154" y="41"/>
                    <a:pt x="148" y="45"/>
                    <a:pt x="134" y="45"/>
                  </a:cubicBezTo>
                  <a:cubicBezTo>
                    <a:pt x="127" y="45"/>
                    <a:pt x="117" y="44"/>
                    <a:pt x="106" y="42"/>
                  </a:cubicBezTo>
                  <a:cubicBezTo>
                    <a:pt x="99" y="41"/>
                    <a:pt x="92" y="41"/>
                    <a:pt x="85" y="41"/>
                  </a:cubicBezTo>
                  <a:cubicBezTo>
                    <a:pt x="62" y="41"/>
                    <a:pt x="40" y="44"/>
                    <a:pt x="30" y="53"/>
                  </a:cubicBezTo>
                  <a:cubicBezTo>
                    <a:pt x="0" y="72"/>
                    <a:pt x="5" y="126"/>
                    <a:pt x="32" y="126"/>
                  </a:cubicBezTo>
                  <a:cubicBezTo>
                    <a:pt x="33" y="126"/>
                    <a:pt x="35" y="125"/>
                    <a:pt x="37" y="125"/>
                  </a:cubicBezTo>
                  <a:cubicBezTo>
                    <a:pt x="47" y="122"/>
                    <a:pt x="51" y="111"/>
                    <a:pt x="47" y="98"/>
                  </a:cubicBezTo>
                  <a:cubicBezTo>
                    <a:pt x="42" y="82"/>
                    <a:pt x="51" y="74"/>
                    <a:pt x="69" y="74"/>
                  </a:cubicBezTo>
                  <a:cubicBezTo>
                    <a:pt x="87" y="74"/>
                    <a:pt x="113" y="82"/>
                    <a:pt x="141" y="98"/>
                  </a:cubicBezTo>
                  <a:cubicBezTo>
                    <a:pt x="165" y="113"/>
                    <a:pt x="192" y="122"/>
                    <a:pt x="208" y="122"/>
                  </a:cubicBezTo>
                  <a:cubicBezTo>
                    <a:pt x="210" y="122"/>
                    <a:pt x="212" y="122"/>
                    <a:pt x="214" y="122"/>
                  </a:cubicBezTo>
                  <a:cubicBezTo>
                    <a:pt x="227" y="118"/>
                    <a:pt x="221" y="108"/>
                    <a:pt x="196" y="104"/>
                  </a:cubicBezTo>
                  <a:cubicBezTo>
                    <a:pt x="165" y="94"/>
                    <a:pt x="162" y="90"/>
                    <a:pt x="189" y="83"/>
                  </a:cubicBezTo>
                  <a:cubicBezTo>
                    <a:pt x="206" y="80"/>
                    <a:pt x="210" y="73"/>
                    <a:pt x="200" y="66"/>
                  </a:cubicBezTo>
                  <a:cubicBezTo>
                    <a:pt x="193" y="63"/>
                    <a:pt x="189" y="45"/>
                    <a:pt x="200" y="24"/>
                  </a:cubicBezTo>
                  <a:cubicBezTo>
                    <a:pt x="210" y="7"/>
                    <a:pt x="209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8" name="Google Shape;3088;p29"/>
            <p:cNvSpPr/>
            <p:nvPr/>
          </p:nvSpPr>
          <p:spPr>
            <a:xfrm>
              <a:off x="5154575" y="13656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1"/>
                    <a:pt x="39" y="4"/>
                  </a:cubicBezTo>
                  <a:cubicBezTo>
                    <a:pt x="15" y="7"/>
                    <a:pt x="1" y="18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0" y="22"/>
                    <a:pt x="43" y="18"/>
                    <a:pt x="56" y="10"/>
                  </a:cubicBezTo>
                  <a:cubicBezTo>
                    <a:pt x="66" y="4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9" name="Google Shape;3089;p29"/>
            <p:cNvSpPr/>
            <p:nvPr/>
          </p:nvSpPr>
          <p:spPr>
            <a:xfrm>
              <a:off x="5146325" y="1335175"/>
              <a:ext cx="2425" cy="675"/>
            </a:xfrm>
            <a:custGeom>
              <a:avLst/>
              <a:gdLst/>
              <a:ahLst/>
              <a:cxnLst/>
              <a:rect l="l" t="t" r="r" b="b"/>
              <a:pathLst>
                <a:path w="97" h="27" extrusionOk="0">
                  <a:moveTo>
                    <a:pt x="89" y="1"/>
                  </a:moveTo>
                  <a:cubicBezTo>
                    <a:pt x="82" y="1"/>
                    <a:pt x="70" y="2"/>
                    <a:pt x="53" y="5"/>
                  </a:cubicBezTo>
                  <a:cubicBezTo>
                    <a:pt x="18" y="16"/>
                    <a:pt x="1" y="23"/>
                    <a:pt x="18" y="26"/>
                  </a:cubicBezTo>
                  <a:cubicBezTo>
                    <a:pt x="33" y="26"/>
                    <a:pt x="63" y="20"/>
                    <a:pt x="84" y="10"/>
                  </a:cubicBezTo>
                  <a:cubicBezTo>
                    <a:pt x="96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0" name="Google Shape;3090;p29"/>
            <p:cNvSpPr/>
            <p:nvPr/>
          </p:nvSpPr>
          <p:spPr>
            <a:xfrm>
              <a:off x="5155700" y="1350650"/>
              <a:ext cx="67800" cy="16050"/>
            </a:xfrm>
            <a:custGeom>
              <a:avLst/>
              <a:gdLst/>
              <a:ahLst/>
              <a:cxnLst/>
              <a:rect l="l" t="t" r="r" b="b"/>
              <a:pathLst>
                <a:path w="2712" h="642" extrusionOk="0">
                  <a:moveTo>
                    <a:pt x="2369" y="104"/>
                  </a:moveTo>
                  <a:cubicBezTo>
                    <a:pt x="2379" y="104"/>
                    <a:pt x="2389" y="107"/>
                    <a:pt x="2399" y="115"/>
                  </a:cubicBezTo>
                  <a:cubicBezTo>
                    <a:pt x="2409" y="122"/>
                    <a:pt x="2415" y="153"/>
                    <a:pt x="2412" y="182"/>
                  </a:cubicBezTo>
                  <a:cubicBezTo>
                    <a:pt x="2410" y="202"/>
                    <a:pt x="2405" y="215"/>
                    <a:pt x="2400" y="215"/>
                  </a:cubicBezTo>
                  <a:cubicBezTo>
                    <a:pt x="2398" y="215"/>
                    <a:pt x="2397" y="213"/>
                    <a:pt x="2394" y="209"/>
                  </a:cubicBezTo>
                  <a:cubicBezTo>
                    <a:pt x="2392" y="197"/>
                    <a:pt x="2382" y="191"/>
                    <a:pt x="2371" y="191"/>
                  </a:cubicBezTo>
                  <a:cubicBezTo>
                    <a:pt x="2368" y="191"/>
                    <a:pt x="2366" y="191"/>
                    <a:pt x="2364" y="192"/>
                  </a:cubicBezTo>
                  <a:cubicBezTo>
                    <a:pt x="2350" y="195"/>
                    <a:pt x="2346" y="209"/>
                    <a:pt x="2360" y="223"/>
                  </a:cubicBezTo>
                  <a:cubicBezTo>
                    <a:pt x="2372" y="237"/>
                    <a:pt x="2371" y="245"/>
                    <a:pt x="2362" y="245"/>
                  </a:cubicBezTo>
                  <a:cubicBezTo>
                    <a:pt x="2361" y="245"/>
                    <a:pt x="2359" y="245"/>
                    <a:pt x="2357" y="244"/>
                  </a:cubicBezTo>
                  <a:cubicBezTo>
                    <a:pt x="2343" y="240"/>
                    <a:pt x="2329" y="233"/>
                    <a:pt x="2329" y="223"/>
                  </a:cubicBezTo>
                  <a:cubicBezTo>
                    <a:pt x="2329" y="216"/>
                    <a:pt x="2325" y="188"/>
                    <a:pt x="2325" y="164"/>
                  </a:cubicBezTo>
                  <a:cubicBezTo>
                    <a:pt x="2321" y="128"/>
                    <a:pt x="2343" y="104"/>
                    <a:pt x="2369" y="104"/>
                  </a:cubicBezTo>
                  <a:close/>
                  <a:moveTo>
                    <a:pt x="1731" y="314"/>
                  </a:moveTo>
                  <a:cubicBezTo>
                    <a:pt x="1739" y="314"/>
                    <a:pt x="1747" y="319"/>
                    <a:pt x="1757" y="327"/>
                  </a:cubicBezTo>
                  <a:cubicBezTo>
                    <a:pt x="1774" y="341"/>
                    <a:pt x="1774" y="355"/>
                    <a:pt x="1753" y="365"/>
                  </a:cubicBezTo>
                  <a:cubicBezTo>
                    <a:pt x="1733" y="374"/>
                    <a:pt x="1716" y="378"/>
                    <a:pt x="1704" y="378"/>
                  </a:cubicBezTo>
                  <a:cubicBezTo>
                    <a:pt x="1683" y="378"/>
                    <a:pt x="1677" y="365"/>
                    <a:pt x="1698" y="341"/>
                  </a:cubicBezTo>
                  <a:cubicBezTo>
                    <a:pt x="1712" y="323"/>
                    <a:pt x="1721" y="314"/>
                    <a:pt x="1731" y="314"/>
                  </a:cubicBezTo>
                  <a:close/>
                  <a:moveTo>
                    <a:pt x="2675" y="0"/>
                  </a:moveTo>
                  <a:cubicBezTo>
                    <a:pt x="2646" y="0"/>
                    <a:pt x="2590" y="10"/>
                    <a:pt x="2506" y="28"/>
                  </a:cubicBezTo>
                  <a:cubicBezTo>
                    <a:pt x="2427" y="47"/>
                    <a:pt x="2350" y="64"/>
                    <a:pt x="2327" y="64"/>
                  </a:cubicBezTo>
                  <a:cubicBezTo>
                    <a:pt x="2325" y="64"/>
                    <a:pt x="2323" y="64"/>
                    <a:pt x="2322" y="63"/>
                  </a:cubicBezTo>
                  <a:cubicBezTo>
                    <a:pt x="2320" y="63"/>
                    <a:pt x="2317" y="62"/>
                    <a:pt x="2315" y="62"/>
                  </a:cubicBezTo>
                  <a:cubicBezTo>
                    <a:pt x="2306" y="62"/>
                    <a:pt x="2302" y="69"/>
                    <a:pt x="2305" y="81"/>
                  </a:cubicBezTo>
                  <a:cubicBezTo>
                    <a:pt x="2306" y="92"/>
                    <a:pt x="2306" y="97"/>
                    <a:pt x="2303" y="97"/>
                  </a:cubicBezTo>
                  <a:cubicBezTo>
                    <a:pt x="2301" y="97"/>
                    <a:pt x="2297" y="94"/>
                    <a:pt x="2290" y="87"/>
                  </a:cubicBezTo>
                  <a:cubicBezTo>
                    <a:pt x="2286" y="82"/>
                    <a:pt x="2279" y="79"/>
                    <a:pt x="2269" y="79"/>
                  </a:cubicBezTo>
                  <a:cubicBezTo>
                    <a:pt x="2255" y="79"/>
                    <a:pt x="2236" y="84"/>
                    <a:pt x="2211" y="94"/>
                  </a:cubicBezTo>
                  <a:cubicBezTo>
                    <a:pt x="2188" y="104"/>
                    <a:pt x="2166" y="110"/>
                    <a:pt x="2153" y="110"/>
                  </a:cubicBezTo>
                  <a:cubicBezTo>
                    <a:pt x="2147" y="110"/>
                    <a:pt x="2142" y="108"/>
                    <a:pt x="2141" y="105"/>
                  </a:cubicBezTo>
                  <a:cubicBezTo>
                    <a:pt x="2140" y="100"/>
                    <a:pt x="2131" y="99"/>
                    <a:pt x="2118" y="99"/>
                  </a:cubicBezTo>
                  <a:cubicBezTo>
                    <a:pt x="2100" y="99"/>
                    <a:pt x="2071" y="102"/>
                    <a:pt x="2041" y="108"/>
                  </a:cubicBezTo>
                  <a:cubicBezTo>
                    <a:pt x="1989" y="119"/>
                    <a:pt x="1941" y="129"/>
                    <a:pt x="1933" y="129"/>
                  </a:cubicBezTo>
                  <a:cubicBezTo>
                    <a:pt x="1927" y="129"/>
                    <a:pt x="1829" y="147"/>
                    <a:pt x="1718" y="174"/>
                  </a:cubicBezTo>
                  <a:cubicBezTo>
                    <a:pt x="1608" y="198"/>
                    <a:pt x="1424" y="237"/>
                    <a:pt x="1309" y="257"/>
                  </a:cubicBezTo>
                  <a:cubicBezTo>
                    <a:pt x="1198" y="278"/>
                    <a:pt x="972" y="327"/>
                    <a:pt x="809" y="361"/>
                  </a:cubicBezTo>
                  <a:cubicBezTo>
                    <a:pt x="454" y="439"/>
                    <a:pt x="295" y="470"/>
                    <a:pt x="241" y="470"/>
                  </a:cubicBezTo>
                  <a:cubicBezTo>
                    <a:pt x="235" y="470"/>
                    <a:pt x="230" y="470"/>
                    <a:pt x="226" y="469"/>
                  </a:cubicBezTo>
                  <a:cubicBezTo>
                    <a:pt x="223" y="468"/>
                    <a:pt x="219" y="468"/>
                    <a:pt x="215" y="468"/>
                  </a:cubicBezTo>
                  <a:cubicBezTo>
                    <a:pt x="203" y="468"/>
                    <a:pt x="189" y="471"/>
                    <a:pt x="181" y="476"/>
                  </a:cubicBezTo>
                  <a:cubicBezTo>
                    <a:pt x="179" y="479"/>
                    <a:pt x="176" y="481"/>
                    <a:pt x="171" y="481"/>
                  </a:cubicBezTo>
                  <a:cubicBezTo>
                    <a:pt x="162" y="481"/>
                    <a:pt x="149" y="474"/>
                    <a:pt x="140" y="462"/>
                  </a:cubicBezTo>
                  <a:cubicBezTo>
                    <a:pt x="130" y="450"/>
                    <a:pt x="123" y="444"/>
                    <a:pt x="118" y="444"/>
                  </a:cubicBezTo>
                  <a:cubicBezTo>
                    <a:pt x="112" y="444"/>
                    <a:pt x="109" y="451"/>
                    <a:pt x="105" y="465"/>
                  </a:cubicBezTo>
                  <a:cubicBezTo>
                    <a:pt x="100" y="482"/>
                    <a:pt x="96" y="490"/>
                    <a:pt x="93" y="490"/>
                  </a:cubicBezTo>
                  <a:cubicBezTo>
                    <a:pt x="89" y="490"/>
                    <a:pt x="86" y="483"/>
                    <a:pt x="81" y="469"/>
                  </a:cubicBezTo>
                  <a:cubicBezTo>
                    <a:pt x="75" y="451"/>
                    <a:pt x="61" y="441"/>
                    <a:pt x="43" y="441"/>
                  </a:cubicBezTo>
                  <a:cubicBezTo>
                    <a:pt x="41" y="441"/>
                    <a:pt x="38" y="441"/>
                    <a:pt x="36" y="441"/>
                  </a:cubicBezTo>
                  <a:cubicBezTo>
                    <a:pt x="18" y="448"/>
                    <a:pt x="15" y="462"/>
                    <a:pt x="29" y="476"/>
                  </a:cubicBezTo>
                  <a:cubicBezTo>
                    <a:pt x="39" y="490"/>
                    <a:pt x="39" y="504"/>
                    <a:pt x="21" y="507"/>
                  </a:cubicBezTo>
                  <a:cubicBezTo>
                    <a:pt x="8" y="510"/>
                    <a:pt x="1" y="525"/>
                    <a:pt x="5" y="535"/>
                  </a:cubicBezTo>
                  <a:cubicBezTo>
                    <a:pt x="8" y="544"/>
                    <a:pt x="15" y="550"/>
                    <a:pt x="25" y="550"/>
                  </a:cubicBezTo>
                  <a:cubicBezTo>
                    <a:pt x="27" y="550"/>
                    <a:pt x="30" y="549"/>
                    <a:pt x="32" y="549"/>
                  </a:cubicBezTo>
                  <a:cubicBezTo>
                    <a:pt x="33" y="548"/>
                    <a:pt x="34" y="548"/>
                    <a:pt x="35" y="548"/>
                  </a:cubicBezTo>
                  <a:cubicBezTo>
                    <a:pt x="46" y="548"/>
                    <a:pt x="64" y="565"/>
                    <a:pt x="74" y="587"/>
                  </a:cubicBezTo>
                  <a:cubicBezTo>
                    <a:pt x="86" y="607"/>
                    <a:pt x="99" y="616"/>
                    <a:pt x="117" y="616"/>
                  </a:cubicBezTo>
                  <a:cubicBezTo>
                    <a:pt x="125" y="616"/>
                    <a:pt x="133" y="614"/>
                    <a:pt x="143" y="611"/>
                  </a:cubicBezTo>
                  <a:cubicBezTo>
                    <a:pt x="157" y="606"/>
                    <a:pt x="170" y="604"/>
                    <a:pt x="180" y="604"/>
                  </a:cubicBezTo>
                  <a:cubicBezTo>
                    <a:pt x="190" y="604"/>
                    <a:pt x="197" y="606"/>
                    <a:pt x="199" y="611"/>
                  </a:cubicBezTo>
                  <a:cubicBezTo>
                    <a:pt x="202" y="622"/>
                    <a:pt x="212" y="627"/>
                    <a:pt x="223" y="627"/>
                  </a:cubicBezTo>
                  <a:cubicBezTo>
                    <a:pt x="243" y="627"/>
                    <a:pt x="269" y="611"/>
                    <a:pt x="271" y="590"/>
                  </a:cubicBezTo>
                  <a:cubicBezTo>
                    <a:pt x="273" y="580"/>
                    <a:pt x="275" y="575"/>
                    <a:pt x="277" y="575"/>
                  </a:cubicBezTo>
                  <a:cubicBezTo>
                    <a:pt x="280" y="575"/>
                    <a:pt x="282" y="580"/>
                    <a:pt x="285" y="590"/>
                  </a:cubicBezTo>
                  <a:cubicBezTo>
                    <a:pt x="292" y="605"/>
                    <a:pt x="324" y="625"/>
                    <a:pt x="354" y="632"/>
                  </a:cubicBezTo>
                  <a:cubicBezTo>
                    <a:pt x="376" y="638"/>
                    <a:pt x="389" y="642"/>
                    <a:pt x="395" y="642"/>
                  </a:cubicBezTo>
                  <a:cubicBezTo>
                    <a:pt x="404" y="642"/>
                    <a:pt x="400" y="636"/>
                    <a:pt x="386" y="622"/>
                  </a:cubicBezTo>
                  <a:cubicBezTo>
                    <a:pt x="368" y="601"/>
                    <a:pt x="374" y="589"/>
                    <a:pt x="389" y="589"/>
                  </a:cubicBezTo>
                  <a:cubicBezTo>
                    <a:pt x="401" y="589"/>
                    <a:pt x="419" y="596"/>
                    <a:pt x="438" y="611"/>
                  </a:cubicBezTo>
                  <a:cubicBezTo>
                    <a:pt x="449" y="619"/>
                    <a:pt x="458" y="624"/>
                    <a:pt x="463" y="624"/>
                  </a:cubicBezTo>
                  <a:cubicBezTo>
                    <a:pt x="466" y="624"/>
                    <a:pt x="468" y="621"/>
                    <a:pt x="466" y="615"/>
                  </a:cubicBezTo>
                  <a:cubicBezTo>
                    <a:pt x="460" y="594"/>
                    <a:pt x="491" y="582"/>
                    <a:pt x="523" y="582"/>
                  </a:cubicBezTo>
                  <a:cubicBezTo>
                    <a:pt x="546" y="582"/>
                    <a:pt x="569" y="588"/>
                    <a:pt x="580" y="601"/>
                  </a:cubicBezTo>
                  <a:cubicBezTo>
                    <a:pt x="593" y="616"/>
                    <a:pt x="616" y="624"/>
                    <a:pt x="633" y="624"/>
                  </a:cubicBezTo>
                  <a:cubicBezTo>
                    <a:pt x="648" y="624"/>
                    <a:pt x="660" y="617"/>
                    <a:pt x="657" y="605"/>
                  </a:cubicBezTo>
                  <a:cubicBezTo>
                    <a:pt x="648" y="585"/>
                    <a:pt x="745" y="554"/>
                    <a:pt x="796" y="554"/>
                  </a:cubicBezTo>
                  <a:cubicBezTo>
                    <a:pt x="808" y="554"/>
                    <a:pt x="818" y="556"/>
                    <a:pt x="823" y="560"/>
                  </a:cubicBezTo>
                  <a:cubicBezTo>
                    <a:pt x="826" y="562"/>
                    <a:pt x="833" y="563"/>
                    <a:pt x="844" y="563"/>
                  </a:cubicBezTo>
                  <a:cubicBezTo>
                    <a:pt x="864" y="563"/>
                    <a:pt x="896" y="559"/>
                    <a:pt x="927" y="552"/>
                  </a:cubicBezTo>
                  <a:cubicBezTo>
                    <a:pt x="969" y="541"/>
                    <a:pt x="1012" y="534"/>
                    <a:pt x="1036" y="534"/>
                  </a:cubicBezTo>
                  <a:cubicBezTo>
                    <a:pt x="1041" y="534"/>
                    <a:pt x="1046" y="535"/>
                    <a:pt x="1049" y="535"/>
                  </a:cubicBezTo>
                  <a:cubicBezTo>
                    <a:pt x="1056" y="538"/>
                    <a:pt x="1061" y="539"/>
                    <a:pt x="1064" y="539"/>
                  </a:cubicBezTo>
                  <a:cubicBezTo>
                    <a:pt x="1070" y="539"/>
                    <a:pt x="1068" y="534"/>
                    <a:pt x="1059" y="525"/>
                  </a:cubicBezTo>
                  <a:cubicBezTo>
                    <a:pt x="1046" y="515"/>
                    <a:pt x="1046" y="504"/>
                    <a:pt x="1059" y="500"/>
                  </a:cubicBezTo>
                  <a:cubicBezTo>
                    <a:pt x="1062" y="500"/>
                    <a:pt x="1064" y="499"/>
                    <a:pt x="1067" y="499"/>
                  </a:cubicBezTo>
                  <a:cubicBezTo>
                    <a:pt x="1076" y="499"/>
                    <a:pt x="1084" y="503"/>
                    <a:pt x="1087" y="510"/>
                  </a:cubicBezTo>
                  <a:cubicBezTo>
                    <a:pt x="1089" y="518"/>
                    <a:pt x="1114" y="522"/>
                    <a:pt x="1147" y="522"/>
                  </a:cubicBezTo>
                  <a:cubicBezTo>
                    <a:pt x="1219" y="522"/>
                    <a:pt x="1332" y="506"/>
                    <a:pt x="1344" y="486"/>
                  </a:cubicBezTo>
                  <a:cubicBezTo>
                    <a:pt x="1354" y="465"/>
                    <a:pt x="1392" y="459"/>
                    <a:pt x="1454" y="456"/>
                  </a:cubicBezTo>
                  <a:cubicBezTo>
                    <a:pt x="1524" y="456"/>
                    <a:pt x="1555" y="448"/>
                    <a:pt x="1569" y="427"/>
                  </a:cubicBezTo>
                  <a:cubicBezTo>
                    <a:pt x="1577" y="416"/>
                    <a:pt x="1581" y="411"/>
                    <a:pt x="1583" y="411"/>
                  </a:cubicBezTo>
                  <a:lnTo>
                    <a:pt x="1583" y="411"/>
                  </a:lnTo>
                  <a:cubicBezTo>
                    <a:pt x="1585" y="411"/>
                    <a:pt x="1585" y="414"/>
                    <a:pt x="1583" y="421"/>
                  </a:cubicBezTo>
                  <a:cubicBezTo>
                    <a:pt x="1581" y="427"/>
                    <a:pt x="1588" y="430"/>
                    <a:pt x="1603" y="430"/>
                  </a:cubicBezTo>
                  <a:cubicBezTo>
                    <a:pt x="1628" y="430"/>
                    <a:pt x="1677" y="421"/>
                    <a:pt x="1749" y="403"/>
                  </a:cubicBezTo>
                  <a:cubicBezTo>
                    <a:pt x="1843" y="382"/>
                    <a:pt x="1962" y="358"/>
                    <a:pt x="2010" y="351"/>
                  </a:cubicBezTo>
                  <a:cubicBezTo>
                    <a:pt x="2058" y="344"/>
                    <a:pt x="2093" y="331"/>
                    <a:pt x="2093" y="323"/>
                  </a:cubicBezTo>
                  <a:cubicBezTo>
                    <a:pt x="2086" y="308"/>
                    <a:pt x="2132" y="298"/>
                    <a:pt x="2175" y="298"/>
                  </a:cubicBezTo>
                  <a:cubicBezTo>
                    <a:pt x="2200" y="298"/>
                    <a:pt x="2225" y="302"/>
                    <a:pt x="2235" y="310"/>
                  </a:cubicBezTo>
                  <a:cubicBezTo>
                    <a:pt x="2244" y="316"/>
                    <a:pt x="2250" y="320"/>
                    <a:pt x="2254" y="320"/>
                  </a:cubicBezTo>
                  <a:cubicBezTo>
                    <a:pt x="2257" y="320"/>
                    <a:pt x="2258" y="316"/>
                    <a:pt x="2256" y="310"/>
                  </a:cubicBezTo>
                  <a:cubicBezTo>
                    <a:pt x="2253" y="296"/>
                    <a:pt x="2287" y="281"/>
                    <a:pt x="2346" y="271"/>
                  </a:cubicBezTo>
                  <a:cubicBezTo>
                    <a:pt x="2419" y="257"/>
                    <a:pt x="2450" y="244"/>
                    <a:pt x="2464" y="212"/>
                  </a:cubicBezTo>
                  <a:cubicBezTo>
                    <a:pt x="2471" y="196"/>
                    <a:pt x="2475" y="187"/>
                    <a:pt x="2480" y="187"/>
                  </a:cubicBezTo>
                  <a:cubicBezTo>
                    <a:pt x="2485" y="187"/>
                    <a:pt x="2490" y="197"/>
                    <a:pt x="2499" y="219"/>
                  </a:cubicBezTo>
                  <a:cubicBezTo>
                    <a:pt x="2505" y="238"/>
                    <a:pt x="2510" y="248"/>
                    <a:pt x="2514" y="248"/>
                  </a:cubicBezTo>
                  <a:cubicBezTo>
                    <a:pt x="2516" y="248"/>
                    <a:pt x="2518" y="245"/>
                    <a:pt x="2519" y="237"/>
                  </a:cubicBezTo>
                  <a:cubicBezTo>
                    <a:pt x="2519" y="216"/>
                    <a:pt x="2530" y="195"/>
                    <a:pt x="2540" y="185"/>
                  </a:cubicBezTo>
                  <a:cubicBezTo>
                    <a:pt x="2557" y="169"/>
                    <a:pt x="2534" y="139"/>
                    <a:pt x="2512" y="139"/>
                  </a:cubicBezTo>
                  <a:cubicBezTo>
                    <a:pt x="2506" y="139"/>
                    <a:pt x="2500" y="141"/>
                    <a:pt x="2495" y="147"/>
                  </a:cubicBezTo>
                  <a:cubicBezTo>
                    <a:pt x="2494" y="148"/>
                    <a:pt x="2493" y="149"/>
                    <a:pt x="2491" y="149"/>
                  </a:cubicBezTo>
                  <a:cubicBezTo>
                    <a:pt x="2486" y="149"/>
                    <a:pt x="2482" y="138"/>
                    <a:pt x="2482" y="119"/>
                  </a:cubicBezTo>
                  <a:cubicBezTo>
                    <a:pt x="2482" y="93"/>
                    <a:pt x="2486" y="85"/>
                    <a:pt x="2508" y="85"/>
                  </a:cubicBezTo>
                  <a:cubicBezTo>
                    <a:pt x="2516" y="85"/>
                    <a:pt x="2527" y="86"/>
                    <a:pt x="2540" y="87"/>
                  </a:cubicBezTo>
                  <a:cubicBezTo>
                    <a:pt x="2545" y="88"/>
                    <a:pt x="2550" y="88"/>
                    <a:pt x="2555" y="88"/>
                  </a:cubicBezTo>
                  <a:cubicBezTo>
                    <a:pt x="2590" y="88"/>
                    <a:pt x="2619" y="77"/>
                    <a:pt x="2658" y="49"/>
                  </a:cubicBezTo>
                  <a:cubicBezTo>
                    <a:pt x="2705" y="16"/>
                    <a:pt x="2711" y="0"/>
                    <a:pt x="26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1" name="Google Shape;3091;p29"/>
            <p:cNvSpPr/>
            <p:nvPr/>
          </p:nvSpPr>
          <p:spPr>
            <a:xfrm>
              <a:off x="5153025" y="134117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2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4" y="5"/>
                    <a:pt x="0" y="15"/>
                    <a:pt x="14" y="26"/>
                  </a:cubicBezTo>
                  <a:cubicBezTo>
                    <a:pt x="22" y="31"/>
                    <a:pt x="35" y="37"/>
                    <a:pt x="47" y="37"/>
                  </a:cubicBezTo>
                  <a:cubicBezTo>
                    <a:pt x="50" y="37"/>
                    <a:pt x="53" y="37"/>
                    <a:pt x="56" y="36"/>
                  </a:cubicBezTo>
                  <a:cubicBezTo>
                    <a:pt x="70" y="33"/>
                    <a:pt x="70" y="23"/>
                    <a:pt x="56" y="12"/>
                  </a:cubicBezTo>
                  <a:cubicBezTo>
                    <a:pt x="47" y="6"/>
                    <a:pt x="34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2" name="Google Shape;3092;p29"/>
            <p:cNvSpPr/>
            <p:nvPr/>
          </p:nvSpPr>
          <p:spPr>
            <a:xfrm>
              <a:off x="5156225" y="1344175"/>
              <a:ext cx="18850" cy="4475"/>
            </a:xfrm>
            <a:custGeom>
              <a:avLst/>
              <a:gdLst/>
              <a:ahLst/>
              <a:cxnLst/>
              <a:rect l="l" t="t" r="r" b="b"/>
              <a:pathLst>
                <a:path w="754" h="179" extrusionOk="0">
                  <a:moveTo>
                    <a:pt x="710" y="1"/>
                  </a:moveTo>
                  <a:cubicBezTo>
                    <a:pt x="662" y="1"/>
                    <a:pt x="532" y="25"/>
                    <a:pt x="348" y="69"/>
                  </a:cubicBezTo>
                  <a:cubicBezTo>
                    <a:pt x="130" y="124"/>
                    <a:pt x="0" y="162"/>
                    <a:pt x="5" y="173"/>
                  </a:cubicBezTo>
                  <a:cubicBezTo>
                    <a:pt x="6" y="177"/>
                    <a:pt x="14" y="179"/>
                    <a:pt x="28" y="179"/>
                  </a:cubicBezTo>
                  <a:cubicBezTo>
                    <a:pt x="53" y="179"/>
                    <a:pt x="95" y="173"/>
                    <a:pt x="139" y="159"/>
                  </a:cubicBezTo>
                  <a:cubicBezTo>
                    <a:pt x="213" y="142"/>
                    <a:pt x="379" y="103"/>
                    <a:pt x="514" y="73"/>
                  </a:cubicBezTo>
                  <a:cubicBezTo>
                    <a:pt x="698" y="34"/>
                    <a:pt x="754" y="13"/>
                    <a:pt x="729" y="3"/>
                  </a:cubicBezTo>
                  <a:cubicBezTo>
                    <a:pt x="726" y="2"/>
                    <a:pt x="719" y="1"/>
                    <a:pt x="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3" name="Google Shape;3093;p29"/>
            <p:cNvSpPr/>
            <p:nvPr/>
          </p:nvSpPr>
          <p:spPr>
            <a:xfrm>
              <a:off x="5156575" y="1344650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0"/>
                  </a:moveTo>
                  <a:cubicBezTo>
                    <a:pt x="27" y="0"/>
                    <a:pt x="22" y="2"/>
                    <a:pt x="18" y="5"/>
                  </a:cubicBezTo>
                  <a:cubicBezTo>
                    <a:pt x="7" y="15"/>
                    <a:pt x="1" y="29"/>
                    <a:pt x="1" y="33"/>
                  </a:cubicBezTo>
                  <a:cubicBezTo>
                    <a:pt x="3" y="37"/>
                    <a:pt x="7" y="38"/>
                    <a:pt x="13" y="38"/>
                  </a:cubicBezTo>
                  <a:cubicBezTo>
                    <a:pt x="17" y="38"/>
                    <a:pt x="23" y="37"/>
                    <a:pt x="28" y="36"/>
                  </a:cubicBezTo>
                  <a:cubicBezTo>
                    <a:pt x="39" y="36"/>
                    <a:pt x="46" y="22"/>
                    <a:pt x="42" y="12"/>
                  </a:cubicBezTo>
                  <a:cubicBezTo>
                    <a:pt x="40" y="4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4" name="Google Shape;3094;p29"/>
            <p:cNvSpPr/>
            <p:nvPr/>
          </p:nvSpPr>
          <p:spPr>
            <a:xfrm>
              <a:off x="5158050" y="1344300"/>
              <a:ext cx="3275" cy="825"/>
            </a:xfrm>
            <a:custGeom>
              <a:avLst/>
              <a:gdLst/>
              <a:ahLst/>
              <a:cxnLst/>
              <a:rect l="l" t="t" r="r" b="b"/>
              <a:pathLst>
                <a:path w="131" h="33" extrusionOk="0">
                  <a:moveTo>
                    <a:pt x="103" y="1"/>
                  </a:moveTo>
                  <a:cubicBezTo>
                    <a:pt x="90" y="1"/>
                    <a:pt x="74" y="3"/>
                    <a:pt x="57" y="8"/>
                  </a:cubicBezTo>
                  <a:cubicBezTo>
                    <a:pt x="1" y="23"/>
                    <a:pt x="1" y="26"/>
                    <a:pt x="46" y="29"/>
                  </a:cubicBezTo>
                  <a:cubicBezTo>
                    <a:pt x="66" y="31"/>
                    <a:pt x="81" y="32"/>
                    <a:pt x="93" y="32"/>
                  </a:cubicBezTo>
                  <a:cubicBezTo>
                    <a:pt x="123" y="32"/>
                    <a:pt x="130" y="26"/>
                    <a:pt x="126" y="8"/>
                  </a:cubicBezTo>
                  <a:cubicBezTo>
                    <a:pt x="124" y="3"/>
                    <a:pt x="115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5" name="Google Shape;3095;p29"/>
            <p:cNvSpPr/>
            <p:nvPr/>
          </p:nvSpPr>
          <p:spPr>
            <a:xfrm>
              <a:off x="5162300" y="1344025"/>
              <a:ext cx="1600" cy="575"/>
            </a:xfrm>
            <a:custGeom>
              <a:avLst/>
              <a:gdLst/>
              <a:ahLst/>
              <a:cxnLst/>
              <a:rect l="l" t="t" r="r" b="b"/>
              <a:pathLst>
                <a:path w="64" h="23" extrusionOk="0">
                  <a:moveTo>
                    <a:pt x="50" y="1"/>
                  </a:moveTo>
                  <a:cubicBezTo>
                    <a:pt x="46" y="1"/>
                    <a:pt x="41" y="1"/>
                    <a:pt x="36" y="2"/>
                  </a:cubicBezTo>
                  <a:cubicBezTo>
                    <a:pt x="11" y="9"/>
                    <a:pt x="1" y="16"/>
                    <a:pt x="7" y="19"/>
                  </a:cubicBezTo>
                  <a:cubicBezTo>
                    <a:pt x="11" y="22"/>
                    <a:pt x="16" y="23"/>
                    <a:pt x="22" y="23"/>
                  </a:cubicBezTo>
                  <a:cubicBezTo>
                    <a:pt x="32" y="23"/>
                    <a:pt x="44" y="19"/>
                    <a:pt x="53" y="13"/>
                  </a:cubicBezTo>
                  <a:cubicBezTo>
                    <a:pt x="63" y="5"/>
                    <a:pt x="62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6" name="Google Shape;3096;p29"/>
            <p:cNvSpPr/>
            <p:nvPr/>
          </p:nvSpPr>
          <p:spPr>
            <a:xfrm>
              <a:off x="5165700" y="1342875"/>
              <a:ext cx="1150" cy="950"/>
            </a:xfrm>
            <a:custGeom>
              <a:avLst/>
              <a:gdLst/>
              <a:ahLst/>
              <a:cxnLst/>
              <a:rect l="l" t="t" r="r" b="b"/>
              <a:pathLst>
                <a:path w="46" h="38" extrusionOk="0">
                  <a:moveTo>
                    <a:pt x="30" y="0"/>
                  </a:moveTo>
                  <a:cubicBezTo>
                    <a:pt x="26" y="0"/>
                    <a:pt x="21" y="2"/>
                    <a:pt x="17" y="6"/>
                  </a:cubicBezTo>
                  <a:cubicBezTo>
                    <a:pt x="7" y="17"/>
                    <a:pt x="0" y="27"/>
                    <a:pt x="0" y="35"/>
                  </a:cubicBezTo>
                  <a:cubicBezTo>
                    <a:pt x="4" y="38"/>
                    <a:pt x="14" y="38"/>
                    <a:pt x="28" y="38"/>
                  </a:cubicBezTo>
                  <a:cubicBezTo>
                    <a:pt x="38" y="35"/>
                    <a:pt x="45" y="20"/>
                    <a:pt x="42" y="10"/>
                  </a:cubicBezTo>
                  <a:cubicBezTo>
                    <a:pt x="40" y="4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7" name="Google Shape;3097;p29"/>
            <p:cNvSpPr/>
            <p:nvPr/>
          </p:nvSpPr>
          <p:spPr>
            <a:xfrm>
              <a:off x="5168450" y="13422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36" y="1"/>
                  </a:moveTo>
                  <a:cubicBezTo>
                    <a:pt x="30" y="1"/>
                    <a:pt x="24" y="2"/>
                    <a:pt x="19" y="6"/>
                  </a:cubicBezTo>
                  <a:cubicBezTo>
                    <a:pt x="1" y="24"/>
                    <a:pt x="1" y="34"/>
                    <a:pt x="18" y="34"/>
                  </a:cubicBezTo>
                  <a:cubicBezTo>
                    <a:pt x="24" y="34"/>
                    <a:pt x="33" y="33"/>
                    <a:pt x="43" y="30"/>
                  </a:cubicBezTo>
                  <a:cubicBezTo>
                    <a:pt x="60" y="27"/>
                    <a:pt x="67" y="16"/>
                    <a:pt x="57" y="6"/>
                  </a:cubicBezTo>
                  <a:cubicBezTo>
                    <a:pt x="50" y="2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8" name="Google Shape;3098;p29"/>
            <p:cNvSpPr/>
            <p:nvPr/>
          </p:nvSpPr>
          <p:spPr>
            <a:xfrm>
              <a:off x="5178275" y="1343400"/>
              <a:ext cx="2700" cy="875"/>
            </a:xfrm>
            <a:custGeom>
              <a:avLst/>
              <a:gdLst/>
              <a:ahLst/>
              <a:cxnLst/>
              <a:rect l="l" t="t" r="r" b="b"/>
              <a:pathLst>
                <a:path w="108" h="35" extrusionOk="0">
                  <a:moveTo>
                    <a:pt x="44" y="0"/>
                  </a:moveTo>
                  <a:cubicBezTo>
                    <a:pt x="36" y="0"/>
                    <a:pt x="30" y="2"/>
                    <a:pt x="28" y="6"/>
                  </a:cubicBezTo>
                  <a:cubicBezTo>
                    <a:pt x="0" y="30"/>
                    <a:pt x="7" y="34"/>
                    <a:pt x="63" y="34"/>
                  </a:cubicBezTo>
                  <a:cubicBezTo>
                    <a:pt x="104" y="30"/>
                    <a:pt x="108" y="27"/>
                    <a:pt x="76" y="9"/>
                  </a:cubicBezTo>
                  <a:cubicBezTo>
                    <a:pt x="66" y="4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9" name="Google Shape;3099;p29"/>
            <p:cNvSpPr/>
            <p:nvPr/>
          </p:nvSpPr>
          <p:spPr>
            <a:xfrm>
              <a:off x="5181375" y="1342825"/>
              <a:ext cx="3075" cy="1125"/>
            </a:xfrm>
            <a:custGeom>
              <a:avLst/>
              <a:gdLst/>
              <a:ahLst/>
              <a:cxnLst/>
              <a:rect l="l" t="t" r="r" b="b"/>
              <a:pathLst>
                <a:path w="123" h="45" extrusionOk="0">
                  <a:moveTo>
                    <a:pt x="73" y="1"/>
                  </a:moveTo>
                  <a:cubicBezTo>
                    <a:pt x="59" y="1"/>
                    <a:pt x="45" y="4"/>
                    <a:pt x="35" y="12"/>
                  </a:cubicBezTo>
                  <a:cubicBezTo>
                    <a:pt x="3" y="33"/>
                    <a:pt x="0" y="45"/>
                    <a:pt x="22" y="45"/>
                  </a:cubicBezTo>
                  <a:cubicBezTo>
                    <a:pt x="33" y="45"/>
                    <a:pt x="49" y="42"/>
                    <a:pt x="70" y="37"/>
                  </a:cubicBezTo>
                  <a:cubicBezTo>
                    <a:pt x="115" y="26"/>
                    <a:pt x="123" y="19"/>
                    <a:pt x="98" y="5"/>
                  </a:cubicBezTo>
                  <a:cubicBezTo>
                    <a:pt x="91" y="2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0" name="Google Shape;3100;p29"/>
            <p:cNvSpPr/>
            <p:nvPr/>
          </p:nvSpPr>
          <p:spPr>
            <a:xfrm>
              <a:off x="5193700" y="1370600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2" y="0"/>
                    <a:pt x="45" y="2"/>
                    <a:pt x="35" y="4"/>
                  </a:cubicBezTo>
                  <a:cubicBezTo>
                    <a:pt x="11" y="8"/>
                    <a:pt x="0" y="18"/>
                    <a:pt x="8" y="21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19"/>
                    <a:pt x="53" y="11"/>
                  </a:cubicBezTo>
                  <a:cubicBezTo>
                    <a:pt x="64" y="4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1" name="Google Shape;3101;p29"/>
            <p:cNvSpPr/>
            <p:nvPr/>
          </p:nvSpPr>
          <p:spPr>
            <a:xfrm>
              <a:off x="5187325" y="1340750"/>
              <a:ext cx="5050" cy="1625"/>
            </a:xfrm>
            <a:custGeom>
              <a:avLst/>
              <a:gdLst/>
              <a:ahLst/>
              <a:cxnLst/>
              <a:rect l="l" t="t" r="r" b="b"/>
              <a:pathLst>
                <a:path w="202" h="65" extrusionOk="0">
                  <a:moveTo>
                    <a:pt x="187" y="1"/>
                  </a:moveTo>
                  <a:cubicBezTo>
                    <a:pt x="170" y="1"/>
                    <a:pt x="130" y="13"/>
                    <a:pt x="44" y="43"/>
                  </a:cubicBezTo>
                  <a:cubicBezTo>
                    <a:pt x="1" y="56"/>
                    <a:pt x="6" y="64"/>
                    <a:pt x="49" y="64"/>
                  </a:cubicBezTo>
                  <a:cubicBezTo>
                    <a:pt x="65" y="64"/>
                    <a:pt x="87" y="63"/>
                    <a:pt x="114" y="60"/>
                  </a:cubicBezTo>
                  <a:cubicBezTo>
                    <a:pt x="172" y="53"/>
                    <a:pt x="200" y="43"/>
                    <a:pt x="200" y="22"/>
                  </a:cubicBezTo>
                  <a:cubicBezTo>
                    <a:pt x="202" y="8"/>
                    <a:pt x="201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2" name="Google Shape;3102;p29"/>
            <p:cNvSpPr/>
            <p:nvPr/>
          </p:nvSpPr>
          <p:spPr>
            <a:xfrm>
              <a:off x="5219375" y="135442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61" y="0"/>
                  </a:moveTo>
                  <a:cubicBezTo>
                    <a:pt x="46" y="0"/>
                    <a:pt x="30" y="11"/>
                    <a:pt x="14" y="34"/>
                  </a:cubicBezTo>
                  <a:cubicBezTo>
                    <a:pt x="1" y="58"/>
                    <a:pt x="4" y="68"/>
                    <a:pt x="28" y="76"/>
                  </a:cubicBezTo>
                  <a:cubicBezTo>
                    <a:pt x="41" y="79"/>
                    <a:pt x="52" y="80"/>
                    <a:pt x="62" y="80"/>
                  </a:cubicBezTo>
                  <a:cubicBezTo>
                    <a:pt x="93" y="80"/>
                    <a:pt x="105" y="63"/>
                    <a:pt x="94" y="34"/>
                  </a:cubicBezTo>
                  <a:cubicBezTo>
                    <a:pt x="87" y="11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3" name="Google Shape;3103;p29"/>
            <p:cNvSpPr/>
            <p:nvPr/>
          </p:nvSpPr>
          <p:spPr>
            <a:xfrm>
              <a:off x="5222875" y="1350650"/>
              <a:ext cx="10225" cy="5075"/>
            </a:xfrm>
            <a:custGeom>
              <a:avLst/>
              <a:gdLst/>
              <a:ahLst/>
              <a:cxnLst/>
              <a:rect l="l" t="t" r="r" b="b"/>
              <a:pathLst>
                <a:path w="409" h="203" extrusionOk="0">
                  <a:moveTo>
                    <a:pt x="370" y="0"/>
                  </a:moveTo>
                  <a:cubicBezTo>
                    <a:pt x="348" y="0"/>
                    <a:pt x="312" y="4"/>
                    <a:pt x="270" y="11"/>
                  </a:cubicBezTo>
                  <a:cubicBezTo>
                    <a:pt x="183" y="22"/>
                    <a:pt x="120" y="43"/>
                    <a:pt x="107" y="60"/>
                  </a:cubicBezTo>
                  <a:cubicBezTo>
                    <a:pt x="98" y="73"/>
                    <a:pt x="89" y="79"/>
                    <a:pt x="80" y="79"/>
                  </a:cubicBezTo>
                  <a:cubicBezTo>
                    <a:pt x="75" y="79"/>
                    <a:pt x="70" y="77"/>
                    <a:pt x="66" y="73"/>
                  </a:cubicBezTo>
                  <a:cubicBezTo>
                    <a:pt x="61" y="69"/>
                    <a:pt x="56" y="66"/>
                    <a:pt x="50" y="66"/>
                  </a:cubicBezTo>
                  <a:cubicBezTo>
                    <a:pt x="41" y="66"/>
                    <a:pt x="31" y="74"/>
                    <a:pt x="20" y="87"/>
                  </a:cubicBezTo>
                  <a:cubicBezTo>
                    <a:pt x="1" y="117"/>
                    <a:pt x="3" y="128"/>
                    <a:pt x="35" y="128"/>
                  </a:cubicBezTo>
                  <a:cubicBezTo>
                    <a:pt x="44" y="128"/>
                    <a:pt x="55" y="127"/>
                    <a:pt x="69" y="126"/>
                  </a:cubicBezTo>
                  <a:cubicBezTo>
                    <a:pt x="93" y="122"/>
                    <a:pt x="128" y="119"/>
                    <a:pt x="145" y="119"/>
                  </a:cubicBezTo>
                  <a:cubicBezTo>
                    <a:pt x="162" y="119"/>
                    <a:pt x="170" y="105"/>
                    <a:pt x="162" y="84"/>
                  </a:cubicBezTo>
                  <a:cubicBezTo>
                    <a:pt x="152" y="63"/>
                    <a:pt x="162" y="53"/>
                    <a:pt x="197" y="49"/>
                  </a:cubicBezTo>
                  <a:cubicBezTo>
                    <a:pt x="205" y="49"/>
                    <a:pt x="211" y="49"/>
                    <a:pt x="218" y="49"/>
                  </a:cubicBezTo>
                  <a:cubicBezTo>
                    <a:pt x="266" y="49"/>
                    <a:pt x="275" y="61"/>
                    <a:pt x="256" y="91"/>
                  </a:cubicBezTo>
                  <a:cubicBezTo>
                    <a:pt x="246" y="103"/>
                    <a:pt x="240" y="109"/>
                    <a:pt x="235" y="109"/>
                  </a:cubicBezTo>
                  <a:cubicBezTo>
                    <a:pt x="232" y="109"/>
                    <a:pt x="230" y="105"/>
                    <a:pt x="228" y="98"/>
                  </a:cubicBezTo>
                  <a:cubicBezTo>
                    <a:pt x="227" y="94"/>
                    <a:pt x="225" y="93"/>
                    <a:pt x="222" y="93"/>
                  </a:cubicBezTo>
                  <a:cubicBezTo>
                    <a:pt x="215" y="93"/>
                    <a:pt x="201" y="106"/>
                    <a:pt x="186" y="126"/>
                  </a:cubicBezTo>
                  <a:cubicBezTo>
                    <a:pt x="172" y="150"/>
                    <a:pt x="148" y="169"/>
                    <a:pt x="131" y="169"/>
                  </a:cubicBezTo>
                  <a:cubicBezTo>
                    <a:pt x="128" y="169"/>
                    <a:pt x="126" y="168"/>
                    <a:pt x="124" y="167"/>
                  </a:cubicBezTo>
                  <a:cubicBezTo>
                    <a:pt x="120" y="167"/>
                    <a:pt x="118" y="167"/>
                    <a:pt x="116" y="167"/>
                  </a:cubicBezTo>
                  <a:cubicBezTo>
                    <a:pt x="105" y="167"/>
                    <a:pt x="112" y="174"/>
                    <a:pt x="135" y="188"/>
                  </a:cubicBezTo>
                  <a:cubicBezTo>
                    <a:pt x="149" y="198"/>
                    <a:pt x="159" y="202"/>
                    <a:pt x="167" y="202"/>
                  </a:cubicBezTo>
                  <a:cubicBezTo>
                    <a:pt x="177" y="202"/>
                    <a:pt x="183" y="196"/>
                    <a:pt x="186" y="185"/>
                  </a:cubicBezTo>
                  <a:cubicBezTo>
                    <a:pt x="197" y="153"/>
                    <a:pt x="232" y="136"/>
                    <a:pt x="343" y="102"/>
                  </a:cubicBezTo>
                  <a:cubicBezTo>
                    <a:pt x="394" y="87"/>
                    <a:pt x="409" y="73"/>
                    <a:pt x="391" y="57"/>
                  </a:cubicBezTo>
                  <a:cubicBezTo>
                    <a:pt x="381" y="43"/>
                    <a:pt x="381" y="22"/>
                    <a:pt x="391" y="8"/>
                  </a:cubicBezTo>
                  <a:cubicBezTo>
                    <a:pt x="398" y="3"/>
                    <a:pt x="389" y="0"/>
                    <a:pt x="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4" name="Google Shape;3104;p29"/>
            <p:cNvSpPr/>
            <p:nvPr/>
          </p:nvSpPr>
          <p:spPr>
            <a:xfrm>
              <a:off x="5223450" y="1354050"/>
              <a:ext cx="1675" cy="2200"/>
            </a:xfrm>
            <a:custGeom>
              <a:avLst/>
              <a:gdLst/>
              <a:ahLst/>
              <a:cxnLst/>
              <a:rect l="l" t="t" r="r" b="b"/>
              <a:pathLst>
                <a:path w="67" h="88" extrusionOk="0">
                  <a:moveTo>
                    <a:pt x="42" y="1"/>
                  </a:moveTo>
                  <a:cubicBezTo>
                    <a:pt x="38" y="1"/>
                    <a:pt x="32" y="12"/>
                    <a:pt x="22" y="35"/>
                  </a:cubicBezTo>
                  <a:cubicBezTo>
                    <a:pt x="4" y="75"/>
                    <a:pt x="1" y="88"/>
                    <a:pt x="15" y="88"/>
                  </a:cubicBezTo>
                  <a:cubicBezTo>
                    <a:pt x="20" y="88"/>
                    <a:pt x="28" y="86"/>
                    <a:pt x="38" y="83"/>
                  </a:cubicBezTo>
                  <a:cubicBezTo>
                    <a:pt x="59" y="80"/>
                    <a:pt x="67" y="59"/>
                    <a:pt x="56" y="31"/>
                  </a:cubicBezTo>
                  <a:cubicBezTo>
                    <a:pt x="49" y="1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5" name="Google Shape;3105;p29"/>
            <p:cNvSpPr/>
            <p:nvPr/>
          </p:nvSpPr>
          <p:spPr>
            <a:xfrm>
              <a:off x="5225950" y="1339000"/>
              <a:ext cx="1700" cy="575"/>
            </a:xfrm>
            <a:custGeom>
              <a:avLst/>
              <a:gdLst/>
              <a:ahLst/>
              <a:cxnLst/>
              <a:rect l="l" t="t" r="r" b="b"/>
              <a:pathLst>
                <a:path w="68" h="23" extrusionOk="0">
                  <a:moveTo>
                    <a:pt x="54" y="1"/>
                  </a:moveTo>
                  <a:cubicBezTo>
                    <a:pt x="51" y="1"/>
                    <a:pt x="45" y="1"/>
                    <a:pt x="39" y="2"/>
                  </a:cubicBezTo>
                  <a:cubicBezTo>
                    <a:pt x="15" y="9"/>
                    <a:pt x="1" y="16"/>
                    <a:pt x="12" y="19"/>
                  </a:cubicBezTo>
                  <a:cubicBezTo>
                    <a:pt x="15" y="22"/>
                    <a:pt x="20" y="23"/>
                    <a:pt x="26" y="23"/>
                  </a:cubicBezTo>
                  <a:cubicBezTo>
                    <a:pt x="36" y="23"/>
                    <a:pt x="48" y="19"/>
                    <a:pt x="57" y="12"/>
                  </a:cubicBezTo>
                  <a:cubicBezTo>
                    <a:pt x="67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6" name="Google Shape;3106;p29"/>
            <p:cNvSpPr/>
            <p:nvPr/>
          </p:nvSpPr>
          <p:spPr>
            <a:xfrm>
              <a:off x="5234275" y="1350050"/>
              <a:ext cx="8350" cy="2200"/>
            </a:xfrm>
            <a:custGeom>
              <a:avLst/>
              <a:gdLst/>
              <a:ahLst/>
              <a:cxnLst/>
              <a:rect l="l" t="t" r="r" b="b"/>
              <a:pathLst>
                <a:path w="334" h="88" extrusionOk="0">
                  <a:moveTo>
                    <a:pt x="294" y="1"/>
                  </a:moveTo>
                  <a:cubicBezTo>
                    <a:pt x="226" y="1"/>
                    <a:pt x="75" y="33"/>
                    <a:pt x="33" y="63"/>
                  </a:cubicBezTo>
                  <a:cubicBezTo>
                    <a:pt x="18" y="73"/>
                    <a:pt x="1" y="84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18" y="88"/>
                    <a:pt x="89" y="71"/>
                    <a:pt x="178" y="49"/>
                  </a:cubicBezTo>
                  <a:cubicBezTo>
                    <a:pt x="286" y="22"/>
                    <a:pt x="334" y="4"/>
                    <a:pt x="303" y="1"/>
                  </a:cubicBezTo>
                  <a:cubicBezTo>
                    <a:pt x="300" y="1"/>
                    <a:pt x="297" y="1"/>
                    <a:pt x="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7" name="Google Shape;3107;p29"/>
            <p:cNvSpPr/>
            <p:nvPr/>
          </p:nvSpPr>
          <p:spPr>
            <a:xfrm>
              <a:off x="5245225" y="1347950"/>
              <a:ext cx="1925" cy="725"/>
            </a:xfrm>
            <a:custGeom>
              <a:avLst/>
              <a:gdLst/>
              <a:ahLst/>
              <a:cxnLst/>
              <a:rect l="l" t="t" r="r" b="b"/>
              <a:pathLst>
                <a:path w="77" h="29" extrusionOk="0">
                  <a:moveTo>
                    <a:pt x="46" y="0"/>
                  </a:moveTo>
                  <a:cubicBezTo>
                    <a:pt x="42" y="0"/>
                    <a:pt x="37" y="1"/>
                    <a:pt x="32" y="1"/>
                  </a:cubicBezTo>
                  <a:cubicBezTo>
                    <a:pt x="14" y="8"/>
                    <a:pt x="0" y="15"/>
                    <a:pt x="0" y="19"/>
                  </a:cubicBezTo>
                  <a:cubicBezTo>
                    <a:pt x="0" y="22"/>
                    <a:pt x="17" y="26"/>
                    <a:pt x="42" y="29"/>
                  </a:cubicBezTo>
                  <a:cubicBezTo>
                    <a:pt x="62" y="29"/>
                    <a:pt x="77" y="22"/>
                    <a:pt x="73" y="11"/>
                  </a:cubicBezTo>
                  <a:cubicBezTo>
                    <a:pt x="71" y="4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8" name="Google Shape;3108;p29"/>
            <p:cNvSpPr/>
            <p:nvPr/>
          </p:nvSpPr>
          <p:spPr>
            <a:xfrm>
              <a:off x="5268625" y="1334000"/>
              <a:ext cx="1575" cy="575"/>
            </a:xfrm>
            <a:custGeom>
              <a:avLst/>
              <a:gdLst/>
              <a:ahLst/>
              <a:cxnLst/>
              <a:rect l="l" t="t" r="r" b="b"/>
              <a:pathLst>
                <a:path w="63" h="23" extrusionOk="0">
                  <a:moveTo>
                    <a:pt x="55" y="1"/>
                  </a:moveTo>
                  <a:cubicBezTo>
                    <a:pt x="51" y="1"/>
                    <a:pt x="44" y="2"/>
                    <a:pt x="36" y="4"/>
                  </a:cubicBezTo>
                  <a:cubicBezTo>
                    <a:pt x="12" y="11"/>
                    <a:pt x="1" y="18"/>
                    <a:pt x="12" y="22"/>
                  </a:cubicBezTo>
                  <a:cubicBezTo>
                    <a:pt x="13" y="22"/>
                    <a:pt x="16" y="23"/>
                    <a:pt x="19" y="23"/>
                  </a:cubicBezTo>
                  <a:cubicBezTo>
                    <a:pt x="28" y="23"/>
                    <a:pt x="43" y="19"/>
                    <a:pt x="53" y="11"/>
                  </a:cubicBezTo>
                  <a:cubicBezTo>
                    <a:pt x="62" y="4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9" name="Google Shape;3109;p29"/>
            <p:cNvSpPr/>
            <p:nvPr/>
          </p:nvSpPr>
          <p:spPr>
            <a:xfrm>
              <a:off x="5271175" y="1333200"/>
              <a:ext cx="2700" cy="675"/>
            </a:xfrm>
            <a:custGeom>
              <a:avLst/>
              <a:gdLst/>
              <a:ahLst/>
              <a:cxnLst/>
              <a:rect l="l" t="t" r="r" b="b"/>
              <a:pathLst>
                <a:path w="108" h="27" extrusionOk="0">
                  <a:moveTo>
                    <a:pt x="100" y="0"/>
                  </a:moveTo>
                  <a:cubicBezTo>
                    <a:pt x="92" y="0"/>
                    <a:pt x="76" y="3"/>
                    <a:pt x="55" y="9"/>
                  </a:cubicBezTo>
                  <a:cubicBezTo>
                    <a:pt x="19" y="17"/>
                    <a:pt x="1" y="27"/>
                    <a:pt x="13" y="27"/>
                  </a:cubicBezTo>
                  <a:cubicBezTo>
                    <a:pt x="15" y="27"/>
                    <a:pt x="17" y="27"/>
                    <a:pt x="20" y="26"/>
                  </a:cubicBezTo>
                  <a:cubicBezTo>
                    <a:pt x="41" y="26"/>
                    <a:pt x="79" y="19"/>
                    <a:pt x="97" y="9"/>
                  </a:cubicBezTo>
                  <a:cubicBezTo>
                    <a:pt x="107" y="3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0" name="Google Shape;3110;p29"/>
            <p:cNvSpPr/>
            <p:nvPr/>
          </p:nvSpPr>
          <p:spPr>
            <a:xfrm>
              <a:off x="5283125" y="1325300"/>
              <a:ext cx="2800" cy="750"/>
            </a:xfrm>
            <a:custGeom>
              <a:avLst/>
              <a:gdLst/>
              <a:ahLst/>
              <a:cxnLst/>
              <a:rect l="l" t="t" r="r" b="b"/>
              <a:pathLst>
                <a:path w="112" h="30" extrusionOk="0">
                  <a:moveTo>
                    <a:pt x="104" y="1"/>
                  </a:moveTo>
                  <a:cubicBezTo>
                    <a:pt x="96" y="1"/>
                    <a:pt x="80" y="4"/>
                    <a:pt x="59" y="9"/>
                  </a:cubicBezTo>
                  <a:cubicBezTo>
                    <a:pt x="18" y="19"/>
                    <a:pt x="0" y="30"/>
                    <a:pt x="21" y="30"/>
                  </a:cubicBezTo>
                  <a:cubicBezTo>
                    <a:pt x="45" y="30"/>
                    <a:pt x="80" y="19"/>
                    <a:pt x="101" y="9"/>
                  </a:cubicBezTo>
                  <a:cubicBezTo>
                    <a:pt x="111" y="4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1" name="Google Shape;3111;p29"/>
            <p:cNvSpPr/>
            <p:nvPr/>
          </p:nvSpPr>
          <p:spPr>
            <a:xfrm>
              <a:off x="5284875" y="1329900"/>
              <a:ext cx="1625" cy="600"/>
            </a:xfrm>
            <a:custGeom>
              <a:avLst/>
              <a:gdLst/>
              <a:ahLst/>
              <a:cxnLst/>
              <a:rect l="l" t="t" r="r" b="b"/>
              <a:pathLst>
                <a:path w="65" h="24" extrusionOk="0">
                  <a:moveTo>
                    <a:pt x="51" y="0"/>
                  </a:moveTo>
                  <a:cubicBezTo>
                    <a:pt x="47" y="0"/>
                    <a:pt x="41" y="1"/>
                    <a:pt x="34" y="2"/>
                  </a:cubicBezTo>
                  <a:cubicBezTo>
                    <a:pt x="10" y="8"/>
                    <a:pt x="0" y="16"/>
                    <a:pt x="7" y="22"/>
                  </a:cubicBezTo>
                  <a:cubicBezTo>
                    <a:pt x="9" y="23"/>
                    <a:pt x="13" y="24"/>
                    <a:pt x="16" y="24"/>
                  </a:cubicBezTo>
                  <a:cubicBezTo>
                    <a:pt x="27" y="24"/>
                    <a:pt x="41" y="20"/>
                    <a:pt x="52" y="12"/>
                  </a:cubicBezTo>
                  <a:cubicBezTo>
                    <a:pt x="65" y="4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2" name="Google Shape;3112;p29"/>
            <p:cNvSpPr/>
            <p:nvPr/>
          </p:nvSpPr>
          <p:spPr>
            <a:xfrm>
              <a:off x="5288250" y="1329125"/>
              <a:ext cx="1325" cy="1100"/>
            </a:xfrm>
            <a:custGeom>
              <a:avLst/>
              <a:gdLst/>
              <a:ahLst/>
              <a:cxnLst/>
              <a:rect l="l" t="t" r="r" b="b"/>
              <a:pathLst>
                <a:path w="53" h="44" extrusionOk="0">
                  <a:moveTo>
                    <a:pt x="29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7" y="5"/>
                    <a:pt x="0" y="15"/>
                    <a:pt x="3" y="29"/>
                  </a:cubicBezTo>
                  <a:cubicBezTo>
                    <a:pt x="7" y="39"/>
                    <a:pt x="21" y="43"/>
                    <a:pt x="35" y="43"/>
                  </a:cubicBezTo>
                  <a:cubicBezTo>
                    <a:pt x="45" y="39"/>
                    <a:pt x="53" y="26"/>
                    <a:pt x="48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3" name="Google Shape;3113;p29"/>
            <p:cNvSpPr/>
            <p:nvPr/>
          </p:nvSpPr>
          <p:spPr>
            <a:xfrm>
              <a:off x="5293100" y="1329025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22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0" y="6"/>
                    <a:pt x="4" y="12"/>
                    <a:pt x="14" y="22"/>
                  </a:cubicBezTo>
                  <a:cubicBezTo>
                    <a:pt x="21" y="29"/>
                    <a:pt x="34" y="32"/>
                    <a:pt x="47" y="32"/>
                  </a:cubicBezTo>
                  <a:cubicBezTo>
                    <a:pt x="55" y="32"/>
                    <a:pt x="63" y="31"/>
                    <a:pt x="70" y="30"/>
                  </a:cubicBezTo>
                  <a:cubicBezTo>
                    <a:pt x="104" y="19"/>
                    <a:pt x="104" y="16"/>
                    <a:pt x="70" y="9"/>
                  </a:cubicBezTo>
                  <a:cubicBezTo>
                    <a:pt x="52" y="4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4" name="Google Shape;3114;p29"/>
            <p:cNvSpPr/>
            <p:nvPr/>
          </p:nvSpPr>
          <p:spPr>
            <a:xfrm>
              <a:off x="5294125" y="1325400"/>
              <a:ext cx="3500" cy="700"/>
            </a:xfrm>
            <a:custGeom>
              <a:avLst/>
              <a:gdLst/>
              <a:ahLst/>
              <a:cxnLst/>
              <a:rect l="l" t="t" r="r" b="b"/>
              <a:pathLst>
                <a:path w="140" h="28" extrusionOk="0">
                  <a:moveTo>
                    <a:pt x="60" y="1"/>
                  </a:moveTo>
                  <a:cubicBezTo>
                    <a:pt x="49" y="1"/>
                    <a:pt x="38" y="2"/>
                    <a:pt x="29" y="5"/>
                  </a:cubicBezTo>
                  <a:cubicBezTo>
                    <a:pt x="1" y="12"/>
                    <a:pt x="1" y="15"/>
                    <a:pt x="36" y="22"/>
                  </a:cubicBezTo>
                  <a:cubicBezTo>
                    <a:pt x="48" y="26"/>
                    <a:pt x="66" y="28"/>
                    <a:pt x="82" y="28"/>
                  </a:cubicBezTo>
                  <a:cubicBezTo>
                    <a:pt x="92" y="28"/>
                    <a:pt x="102" y="27"/>
                    <a:pt x="109" y="26"/>
                  </a:cubicBezTo>
                  <a:cubicBezTo>
                    <a:pt x="140" y="18"/>
                    <a:pt x="140" y="15"/>
                    <a:pt x="101" y="5"/>
                  </a:cubicBezTo>
                  <a:cubicBezTo>
                    <a:pt x="90" y="3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5" name="Google Shape;3115;p29"/>
            <p:cNvSpPr/>
            <p:nvPr/>
          </p:nvSpPr>
          <p:spPr>
            <a:xfrm>
              <a:off x="5294925" y="1322925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76" y="0"/>
                  </a:moveTo>
                  <a:cubicBezTo>
                    <a:pt x="69" y="0"/>
                    <a:pt x="57" y="2"/>
                    <a:pt x="42" y="7"/>
                  </a:cubicBezTo>
                  <a:cubicBezTo>
                    <a:pt x="15" y="13"/>
                    <a:pt x="0" y="27"/>
                    <a:pt x="10" y="34"/>
                  </a:cubicBezTo>
                  <a:cubicBezTo>
                    <a:pt x="15" y="39"/>
                    <a:pt x="22" y="41"/>
                    <a:pt x="30" y="41"/>
                  </a:cubicBezTo>
                  <a:cubicBezTo>
                    <a:pt x="41" y="41"/>
                    <a:pt x="53" y="37"/>
                    <a:pt x="63" y="31"/>
                  </a:cubicBezTo>
                  <a:cubicBezTo>
                    <a:pt x="90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6" name="Google Shape;3116;p29"/>
            <p:cNvSpPr/>
            <p:nvPr/>
          </p:nvSpPr>
          <p:spPr>
            <a:xfrm>
              <a:off x="5297775" y="1324550"/>
              <a:ext cx="2375" cy="1075"/>
            </a:xfrm>
            <a:custGeom>
              <a:avLst/>
              <a:gdLst/>
              <a:ahLst/>
              <a:cxnLst/>
              <a:rect l="l" t="t" r="r" b="b"/>
              <a:pathLst>
                <a:path w="95" h="43" extrusionOk="0">
                  <a:moveTo>
                    <a:pt x="67" y="1"/>
                  </a:moveTo>
                  <a:cubicBezTo>
                    <a:pt x="60" y="1"/>
                    <a:pt x="51" y="2"/>
                    <a:pt x="42" y="4"/>
                  </a:cubicBezTo>
                  <a:cubicBezTo>
                    <a:pt x="15" y="7"/>
                    <a:pt x="0" y="18"/>
                    <a:pt x="0" y="32"/>
                  </a:cubicBezTo>
                  <a:cubicBezTo>
                    <a:pt x="3" y="39"/>
                    <a:pt x="14" y="42"/>
                    <a:pt x="29" y="42"/>
                  </a:cubicBezTo>
                  <a:cubicBezTo>
                    <a:pt x="36" y="42"/>
                    <a:pt x="44" y="41"/>
                    <a:pt x="53" y="39"/>
                  </a:cubicBezTo>
                  <a:cubicBezTo>
                    <a:pt x="77" y="32"/>
                    <a:pt x="95" y="18"/>
                    <a:pt x="95" y="11"/>
                  </a:cubicBezTo>
                  <a:cubicBezTo>
                    <a:pt x="92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7" name="Google Shape;3117;p29"/>
            <p:cNvSpPr/>
            <p:nvPr/>
          </p:nvSpPr>
          <p:spPr>
            <a:xfrm>
              <a:off x="5298475" y="1322775"/>
              <a:ext cx="4875" cy="2550"/>
            </a:xfrm>
            <a:custGeom>
              <a:avLst/>
              <a:gdLst/>
              <a:ahLst/>
              <a:cxnLst/>
              <a:rect l="l" t="t" r="r" b="b"/>
              <a:pathLst>
                <a:path w="195" h="102" extrusionOk="0">
                  <a:moveTo>
                    <a:pt x="101" y="1"/>
                  </a:moveTo>
                  <a:cubicBezTo>
                    <a:pt x="92" y="1"/>
                    <a:pt x="81" y="1"/>
                    <a:pt x="70" y="2"/>
                  </a:cubicBezTo>
                  <a:cubicBezTo>
                    <a:pt x="22" y="9"/>
                    <a:pt x="1" y="16"/>
                    <a:pt x="11" y="27"/>
                  </a:cubicBezTo>
                  <a:cubicBezTo>
                    <a:pt x="19" y="32"/>
                    <a:pt x="34" y="35"/>
                    <a:pt x="48" y="35"/>
                  </a:cubicBezTo>
                  <a:cubicBezTo>
                    <a:pt x="53" y="35"/>
                    <a:pt x="59" y="34"/>
                    <a:pt x="63" y="33"/>
                  </a:cubicBezTo>
                  <a:cubicBezTo>
                    <a:pt x="65" y="33"/>
                    <a:pt x="67" y="33"/>
                    <a:pt x="70" y="33"/>
                  </a:cubicBezTo>
                  <a:cubicBezTo>
                    <a:pt x="88" y="33"/>
                    <a:pt x="102" y="46"/>
                    <a:pt x="108" y="64"/>
                  </a:cubicBezTo>
                  <a:cubicBezTo>
                    <a:pt x="115" y="89"/>
                    <a:pt x="123" y="101"/>
                    <a:pt x="132" y="101"/>
                  </a:cubicBezTo>
                  <a:cubicBezTo>
                    <a:pt x="142" y="101"/>
                    <a:pt x="153" y="89"/>
                    <a:pt x="167" y="64"/>
                  </a:cubicBezTo>
                  <a:cubicBezTo>
                    <a:pt x="194" y="22"/>
                    <a:pt x="171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8" name="Google Shape;3118;p29"/>
            <p:cNvSpPr/>
            <p:nvPr/>
          </p:nvSpPr>
          <p:spPr>
            <a:xfrm>
              <a:off x="5309575" y="1325400"/>
              <a:ext cx="3500" cy="900"/>
            </a:xfrm>
            <a:custGeom>
              <a:avLst/>
              <a:gdLst/>
              <a:ahLst/>
              <a:cxnLst/>
              <a:rect l="l" t="t" r="r" b="b"/>
              <a:pathLst>
                <a:path w="140" h="36" extrusionOk="0">
                  <a:moveTo>
                    <a:pt x="115" y="0"/>
                  </a:moveTo>
                  <a:cubicBezTo>
                    <a:pt x="101" y="0"/>
                    <a:pt x="84" y="3"/>
                    <a:pt x="66" y="8"/>
                  </a:cubicBezTo>
                  <a:cubicBezTo>
                    <a:pt x="28" y="18"/>
                    <a:pt x="1" y="29"/>
                    <a:pt x="1" y="33"/>
                  </a:cubicBezTo>
                  <a:cubicBezTo>
                    <a:pt x="1" y="34"/>
                    <a:pt x="9" y="35"/>
                    <a:pt x="23" y="35"/>
                  </a:cubicBezTo>
                  <a:cubicBezTo>
                    <a:pt x="36" y="35"/>
                    <a:pt x="55" y="34"/>
                    <a:pt x="74" y="33"/>
                  </a:cubicBezTo>
                  <a:cubicBezTo>
                    <a:pt x="111" y="26"/>
                    <a:pt x="140" y="15"/>
                    <a:pt x="140" y="8"/>
                  </a:cubicBezTo>
                  <a:cubicBezTo>
                    <a:pt x="138" y="3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29"/>
            <p:cNvSpPr/>
            <p:nvPr/>
          </p:nvSpPr>
          <p:spPr>
            <a:xfrm>
              <a:off x="5313300" y="1327825"/>
              <a:ext cx="10975" cy="1800"/>
            </a:xfrm>
            <a:custGeom>
              <a:avLst/>
              <a:gdLst/>
              <a:ahLst/>
              <a:cxnLst/>
              <a:rect l="l" t="t" r="r" b="b"/>
              <a:pathLst>
                <a:path w="439" h="72" extrusionOk="0">
                  <a:moveTo>
                    <a:pt x="420" y="0"/>
                  </a:moveTo>
                  <a:cubicBezTo>
                    <a:pt x="402" y="0"/>
                    <a:pt x="366" y="5"/>
                    <a:pt x="306" y="15"/>
                  </a:cubicBezTo>
                  <a:cubicBezTo>
                    <a:pt x="220" y="29"/>
                    <a:pt x="116" y="40"/>
                    <a:pt x="74" y="40"/>
                  </a:cubicBezTo>
                  <a:cubicBezTo>
                    <a:pt x="4" y="40"/>
                    <a:pt x="1" y="40"/>
                    <a:pt x="42" y="60"/>
                  </a:cubicBezTo>
                  <a:cubicBezTo>
                    <a:pt x="56" y="67"/>
                    <a:pt x="79" y="71"/>
                    <a:pt x="107" y="71"/>
                  </a:cubicBezTo>
                  <a:cubicBezTo>
                    <a:pt x="135" y="71"/>
                    <a:pt x="168" y="67"/>
                    <a:pt x="202" y="60"/>
                  </a:cubicBezTo>
                  <a:cubicBezTo>
                    <a:pt x="254" y="49"/>
                    <a:pt x="306" y="42"/>
                    <a:pt x="330" y="42"/>
                  </a:cubicBezTo>
                  <a:cubicBezTo>
                    <a:pt x="335" y="42"/>
                    <a:pt x="339" y="42"/>
                    <a:pt x="341" y="43"/>
                  </a:cubicBezTo>
                  <a:cubicBezTo>
                    <a:pt x="343" y="43"/>
                    <a:pt x="346" y="44"/>
                    <a:pt x="348" y="44"/>
                  </a:cubicBezTo>
                  <a:cubicBezTo>
                    <a:pt x="366" y="44"/>
                    <a:pt x="393" y="34"/>
                    <a:pt x="417" y="19"/>
                  </a:cubicBezTo>
                  <a:cubicBezTo>
                    <a:pt x="435" y="6"/>
                    <a:pt x="438" y="0"/>
                    <a:pt x="4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29"/>
            <p:cNvSpPr/>
            <p:nvPr/>
          </p:nvSpPr>
          <p:spPr>
            <a:xfrm>
              <a:off x="5313375" y="13263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4" y="1"/>
                    <a:pt x="36" y="4"/>
                  </a:cubicBezTo>
                  <a:cubicBezTo>
                    <a:pt x="12" y="8"/>
                    <a:pt x="1" y="14"/>
                    <a:pt x="12" y="21"/>
                  </a:cubicBezTo>
                  <a:cubicBezTo>
                    <a:pt x="13" y="22"/>
                    <a:pt x="16" y="22"/>
                    <a:pt x="19" y="22"/>
                  </a:cubicBezTo>
                  <a:cubicBezTo>
                    <a:pt x="28" y="22"/>
                    <a:pt x="43" y="18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1" name="Google Shape;3121;p29"/>
            <p:cNvSpPr/>
            <p:nvPr/>
          </p:nvSpPr>
          <p:spPr>
            <a:xfrm>
              <a:off x="5325700" y="1326575"/>
              <a:ext cx="3300" cy="1450"/>
            </a:xfrm>
            <a:custGeom>
              <a:avLst/>
              <a:gdLst/>
              <a:ahLst/>
              <a:cxnLst/>
              <a:rect l="l" t="t" r="r" b="b"/>
              <a:pathLst>
                <a:path w="132" h="58" extrusionOk="0">
                  <a:moveTo>
                    <a:pt x="121" y="0"/>
                  </a:moveTo>
                  <a:cubicBezTo>
                    <a:pt x="113" y="0"/>
                    <a:pt x="97" y="4"/>
                    <a:pt x="70" y="10"/>
                  </a:cubicBezTo>
                  <a:cubicBezTo>
                    <a:pt x="33" y="20"/>
                    <a:pt x="1" y="34"/>
                    <a:pt x="4" y="45"/>
                  </a:cubicBezTo>
                  <a:cubicBezTo>
                    <a:pt x="7" y="53"/>
                    <a:pt x="14" y="58"/>
                    <a:pt x="24" y="58"/>
                  </a:cubicBezTo>
                  <a:cubicBezTo>
                    <a:pt x="43" y="58"/>
                    <a:pt x="72" y="44"/>
                    <a:pt x="105" y="20"/>
                  </a:cubicBezTo>
                  <a:cubicBezTo>
                    <a:pt x="125" y="6"/>
                    <a:pt x="131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2" name="Google Shape;3122;p29"/>
            <p:cNvSpPr/>
            <p:nvPr/>
          </p:nvSpPr>
          <p:spPr>
            <a:xfrm>
              <a:off x="5330675" y="1317850"/>
              <a:ext cx="1300" cy="1025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1"/>
                    <a:pt x="0" y="16"/>
                    <a:pt x="3" y="26"/>
                  </a:cubicBezTo>
                  <a:cubicBezTo>
                    <a:pt x="6" y="35"/>
                    <a:pt x="16" y="41"/>
                    <a:pt x="25" y="41"/>
                  </a:cubicBezTo>
                  <a:cubicBezTo>
                    <a:pt x="27" y="41"/>
                    <a:pt x="29" y="40"/>
                    <a:pt x="31" y="40"/>
                  </a:cubicBezTo>
                  <a:cubicBezTo>
                    <a:pt x="45" y="36"/>
                    <a:pt x="52" y="26"/>
                    <a:pt x="48" y="16"/>
                  </a:cubicBezTo>
                  <a:cubicBezTo>
                    <a:pt x="46" y="5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3" name="Google Shape;3123;p29"/>
            <p:cNvSpPr/>
            <p:nvPr/>
          </p:nvSpPr>
          <p:spPr>
            <a:xfrm>
              <a:off x="5333150" y="1321850"/>
              <a:ext cx="6725" cy="2750"/>
            </a:xfrm>
            <a:custGeom>
              <a:avLst/>
              <a:gdLst/>
              <a:ahLst/>
              <a:cxnLst/>
              <a:rect l="l" t="t" r="r" b="b"/>
              <a:pathLst>
                <a:path w="269" h="110" extrusionOk="0">
                  <a:moveTo>
                    <a:pt x="190" y="0"/>
                  </a:moveTo>
                  <a:cubicBezTo>
                    <a:pt x="170" y="0"/>
                    <a:pt x="152" y="10"/>
                    <a:pt x="123" y="35"/>
                  </a:cubicBezTo>
                  <a:cubicBezTo>
                    <a:pt x="95" y="60"/>
                    <a:pt x="57" y="85"/>
                    <a:pt x="36" y="88"/>
                  </a:cubicBezTo>
                  <a:cubicBezTo>
                    <a:pt x="18" y="95"/>
                    <a:pt x="1" y="101"/>
                    <a:pt x="5" y="109"/>
                  </a:cubicBezTo>
                  <a:cubicBezTo>
                    <a:pt x="5" y="109"/>
                    <a:pt x="6" y="110"/>
                    <a:pt x="9" y="110"/>
                  </a:cubicBezTo>
                  <a:cubicBezTo>
                    <a:pt x="19" y="110"/>
                    <a:pt x="55" y="103"/>
                    <a:pt x="95" y="91"/>
                  </a:cubicBezTo>
                  <a:cubicBezTo>
                    <a:pt x="143" y="74"/>
                    <a:pt x="175" y="56"/>
                    <a:pt x="164" y="50"/>
                  </a:cubicBezTo>
                  <a:cubicBezTo>
                    <a:pt x="157" y="43"/>
                    <a:pt x="164" y="32"/>
                    <a:pt x="185" y="29"/>
                  </a:cubicBezTo>
                  <a:cubicBezTo>
                    <a:pt x="189" y="27"/>
                    <a:pt x="193" y="27"/>
                    <a:pt x="197" y="27"/>
                  </a:cubicBezTo>
                  <a:cubicBezTo>
                    <a:pt x="210" y="27"/>
                    <a:pt x="217" y="36"/>
                    <a:pt x="217" y="53"/>
                  </a:cubicBezTo>
                  <a:cubicBezTo>
                    <a:pt x="214" y="68"/>
                    <a:pt x="221" y="81"/>
                    <a:pt x="233" y="81"/>
                  </a:cubicBezTo>
                  <a:cubicBezTo>
                    <a:pt x="234" y="81"/>
                    <a:pt x="236" y="81"/>
                    <a:pt x="237" y="80"/>
                  </a:cubicBezTo>
                  <a:cubicBezTo>
                    <a:pt x="251" y="77"/>
                    <a:pt x="255" y="67"/>
                    <a:pt x="244" y="56"/>
                  </a:cubicBezTo>
                  <a:cubicBezTo>
                    <a:pt x="234" y="50"/>
                    <a:pt x="237" y="35"/>
                    <a:pt x="251" y="32"/>
                  </a:cubicBezTo>
                  <a:cubicBezTo>
                    <a:pt x="268" y="29"/>
                    <a:pt x="255" y="18"/>
                    <a:pt x="227" y="8"/>
                  </a:cubicBezTo>
                  <a:cubicBezTo>
                    <a:pt x="212" y="3"/>
                    <a:pt x="201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4" name="Google Shape;3124;p29"/>
            <p:cNvSpPr/>
            <p:nvPr/>
          </p:nvSpPr>
          <p:spPr>
            <a:xfrm>
              <a:off x="5334125" y="1326950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8" y="0"/>
                    <a:pt x="42" y="1"/>
                    <a:pt x="35" y="1"/>
                  </a:cubicBezTo>
                  <a:cubicBezTo>
                    <a:pt x="11" y="9"/>
                    <a:pt x="0" y="15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5" name="Google Shape;3125;p29"/>
            <p:cNvSpPr/>
            <p:nvPr/>
          </p:nvSpPr>
          <p:spPr>
            <a:xfrm>
              <a:off x="5332550" y="1317250"/>
              <a:ext cx="2300" cy="1250"/>
            </a:xfrm>
            <a:custGeom>
              <a:avLst/>
              <a:gdLst/>
              <a:ahLst/>
              <a:cxnLst/>
              <a:rect l="l" t="t" r="r" b="b"/>
              <a:pathLst>
                <a:path w="92" h="50" extrusionOk="0">
                  <a:moveTo>
                    <a:pt x="37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1" y="8"/>
                    <a:pt x="32" y="50"/>
                    <a:pt x="71" y="50"/>
                  </a:cubicBezTo>
                  <a:cubicBezTo>
                    <a:pt x="87" y="50"/>
                    <a:pt x="92" y="40"/>
                    <a:pt x="77" y="25"/>
                  </a:cubicBezTo>
                  <a:cubicBezTo>
                    <a:pt x="65" y="10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6" name="Google Shape;3126;p29"/>
            <p:cNvSpPr/>
            <p:nvPr/>
          </p:nvSpPr>
          <p:spPr>
            <a:xfrm>
              <a:off x="5334400" y="131995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3" y="1"/>
                  </a:moveTo>
                  <a:cubicBezTo>
                    <a:pt x="49" y="1"/>
                    <a:pt x="42" y="2"/>
                    <a:pt x="34" y="4"/>
                  </a:cubicBezTo>
                  <a:cubicBezTo>
                    <a:pt x="10" y="7"/>
                    <a:pt x="0" y="18"/>
                    <a:pt x="7" y="22"/>
                  </a:cubicBezTo>
                  <a:cubicBezTo>
                    <a:pt x="10" y="22"/>
                    <a:pt x="13" y="23"/>
                    <a:pt x="17" y="23"/>
                  </a:cubicBezTo>
                  <a:cubicBezTo>
                    <a:pt x="28" y="23"/>
                    <a:pt x="42" y="20"/>
                    <a:pt x="52" y="15"/>
                  </a:cubicBezTo>
                  <a:cubicBezTo>
                    <a:pt x="61" y="5"/>
                    <a:pt x="61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7" name="Google Shape;3127;p29"/>
            <p:cNvSpPr/>
            <p:nvPr/>
          </p:nvSpPr>
          <p:spPr>
            <a:xfrm>
              <a:off x="5335750" y="1317750"/>
              <a:ext cx="2900" cy="1400"/>
            </a:xfrm>
            <a:custGeom>
              <a:avLst/>
              <a:gdLst/>
              <a:ahLst/>
              <a:cxnLst/>
              <a:rect l="l" t="t" r="r" b="b"/>
              <a:pathLst>
                <a:path w="116" h="56" extrusionOk="0">
                  <a:moveTo>
                    <a:pt x="95" y="1"/>
                  </a:moveTo>
                  <a:cubicBezTo>
                    <a:pt x="89" y="1"/>
                    <a:pt x="80" y="2"/>
                    <a:pt x="68" y="5"/>
                  </a:cubicBezTo>
                  <a:cubicBezTo>
                    <a:pt x="43" y="12"/>
                    <a:pt x="19" y="23"/>
                    <a:pt x="12" y="33"/>
                  </a:cubicBezTo>
                  <a:cubicBezTo>
                    <a:pt x="2" y="48"/>
                    <a:pt x="0" y="55"/>
                    <a:pt x="7" y="55"/>
                  </a:cubicBezTo>
                  <a:cubicBezTo>
                    <a:pt x="14" y="55"/>
                    <a:pt x="27" y="50"/>
                    <a:pt x="50" y="40"/>
                  </a:cubicBezTo>
                  <a:cubicBezTo>
                    <a:pt x="99" y="18"/>
                    <a:pt x="116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8" name="Google Shape;3128;p29"/>
            <p:cNvSpPr/>
            <p:nvPr/>
          </p:nvSpPr>
          <p:spPr>
            <a:xfrm>
              <a:off x="5337850" y="1316050"/>
              <a:ext cx="8025" cy="4250"/>
            </a:xfrm>
            <a:custGeom>
              <a:avLst/>
              <a:gdLst/>
              <a:ahLst/>
              <a:cxnLst/>
              <a:rect l="l" t="t" r="r" b="b"/>
              <a:pathLst>
                <a:path w="321" h="170" extrusionOk="0">
                  <a:moveTo>
                    <a:pt x="282" y="0"/>
                  </a:moveTo>
                  <a:cubicBezTo>
                    <a:pt x="255" y="0"/>
                    <a:pt x="211" y="21"/>
                    <a:pt x="143" y="63"/>
                  </a:cubicBezTo>
                  <a:cubicBezTo>
                    <a:pt x="102" y="88"/>
                    <a:pt x="67" y="105"/>
                    <a:pt x="58" y="105"/>
                  </a:cubicBezTo>
                  <a:cubicBezTo>
                    <a:pt x="57" y="105"/>
                    <a:pt x="56" y="105"/>
                    <a:pt x="56" y="104"/>
                  </a:cubicBezTo>
                  <a:cubicBezTo>
                    <a:pt x="56" y="103"/>
                    <a:pt x="55" y="102"/>
                    <a:pt x="54" y="102"/>
                  </a:cubicBezTo>
                  <a:cubicBezTo>
                    <a:pt x="49" y="102"/>
                    <a:pt x="39" y="109"/>
                    <a:pt x="29" y="125"/>
                  </a:cubicBezTo>
                  <a:cubicBezTo>
                    <a:pt x="7" y="151"/>
                    <a:pt x="0" y="169"/>
                    <a:pt x="7" y="169"/>
                  </a:cubicBezTo>
                  <a:cubicBezTo>
                    <a:pt x="10" y="169"/>
                    <a:pt x="16" y="165"/>
                    <a:pt x="25" y="157"/>
                  </a:cubicBezTo>
                  <a:cubicBezTo>
                    <a:pt x="29" y="152"/>
                    <a:pt x="34" y="150"/>
                    <a:pt x="38" y="150"/>
                  </a:cubicBezTo>
                  <a:cubicBezTo>
                    <a:pt x="43" y="150"/>
                    <a:pt x="47" y="154"/>
                    <a:pt x="49" y="160"/>
                  </a:cubicBezTo>
                  <a:cubicBezTo>
                    <a:pt x="51" y="165"/>
                    <a:pt x="59" y="168"/>
                    <a:pt x="71" y="168"/>
                  </a:cubicBezTo>
                  <a:cubicBezTo>
                    <a:pt x="85" y="168"/>
                    <a:pt x="104" y="164"/>
                    <a:pt x="122" y="157"/>
                  </a:cubicBezTo>
                  <a:cubicBezTo>
                    <a:pt x="157" y="146"/>
                    <a:pt x="184" y="129"/>
                    <a:pt x="184" y="122"/>
                  </a:cubicBezTo>
                  <a:cubicBezTo>
                    <a:pt x="181" y="115"/>
                    <a:pt x="184" y="108"/>
                    <a:pt x="198" y="108"/>
                  </a:cubicBezTo>
                  <a:cubicBezTo>
                    <a:pt x="243" y="104"/>
                    <a:pt x="320" y="46"/>
                    <a:pt x="313" y="21"/>
                  </a:cubicBezTo>
                  <a:cubicBezTo>
                    <a:pt x="308" y="7"/>
                    <a:pt x="298" y="0"/>
                    <a:pt x="2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9" name="Google Shape;3129;p29"/>
            <p:cNvSpPr/>
            <p:nvPr/>
          </p:nvSpPr>
          <p:spPr>
            <a:xfrm>
              <a:off x="5346575" y="1326200"/>
              <a:ext cx="9000" cy="3700"/>
            </a:xfrm>
            <a:custGeom>
              <a:avLst/>
              <a:gdLst/>
              <a:ahLst/>
              <a:cxnLst/>
              <a:rect l="l" t="t" r="r" b="b"/>
              <a:pathLst>
                <a:path w="360" h="148" extrusionOk="0">
                  <a:moveTo>
                    <a:pt x="261" y="1"/>
                  </a:moveTo>
                  <a:cubicBezTo>
                    <a:pt x="234" y="1"/>
                    <a:pt x="195" y="18"/>
                    <a:pt x="113" y="56"/>
                  </a:cubicBezTo>
                  <a:cubicBezTo>
                    <a:pt x="31" y="95"/>
                    <a:pt x="0" y="118"/>
                    <a:pt x="21" y="118"/>
                  </a:cubicBezTo>
                  <a:cubicBezTo>
                    <a:pt x="33" y="118"/>
                    <a:pt x="65" y="109"/>
                    <a:pt x="117" y="90"/>
                  </a:cubicBezTo>
                  <a:cubicBezTo>
                    <a:pt x="155" y="77"/>
                    <a:pt x="179" y="70"/>
                    <a:pt x="188" y="70"/>
                  </a:cubicBezTo>
                  <a:cubicBezTo>
                    <a:pt x="196" y="70"/>
                    <a:pt x="195" y="75"/>
                    <a:pt x="186" y="84"/>
                  </a:cubicBezTo>
                  <a:cubicBezTo>
                    <a:pt x="151" y="112"/>
                    <a:pt x="152" y="137"/>
                    <a:pt x="176" y="137"/>
                  </a:cubicBezTo>
                  <a:cubicBezTo>
                    <a:pt x="184" y="137"/>
                    <a:pt x="196" y="134"/>
                    <a:pt x="210" y="125"/>
                  </a:cubicBezTo>
                  <a:cubicBezTo>
                    <a:pt x="224" y="117"/>
                    <a:pt x="235" y="112"/>
                    <a:pt x="241" y="112"/>
                  </a:cubicBezTo>
                  <a:cubicBezTo>
                    <a:pt x="247" y="112"/>
                    <a:pt x="248" y="117"/>
                    <a:pt x="245" y="125"/>
                  </a:cubicBezTo>
                  <a:cubicBezTo>
                    <a:pt x="242" y="140"/>
                    <a:pt x="246" y="147"/>
                    <a:pt x="256" y="147"/>
                  </a:cubicBezTo>
                  <a:cubicBezTo>
                    <a:pt x="258" y="147"/>
                    <a:pt x="260" y="147"/>
                    <a:pt x="262" y="146"/>
                  </a:cubicBezTo>
                  <a:cubicBezTo>
                    <a:pt x="272" y="143"/>
                    <a:pt x="280" y="125"/>
                    <a:pt x="272" y="108"/>
                  </a:cubicBezTo>
                  <a:cubicBezTo>
                    <a:pt x="267" y="90"/>
                    <a:pt x="277" y="80"/>
                    <a:pt x="302" y="80"/>
                  </a:cubicBezTo>
                  <a:cubicBezTo>
                    <a:pt x="306" y="80"/>
                    <a:pt x="310" y="80"/>
                    <a:pt x="314" y="80"/>
                  </a:cubicBezTo>
                  <a:cubicBezTo>
                    <a:pt x="359" y="80"/>
                    <a:pt x="359" y="77"/>
                    <a:pt x="317" y="35"/>
                  </a:cubicBezTo>
                  <a:cubicBezTo>
                    <a:pt x="297" y="1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0" name="Google Shape;3130;p29"/>
            <p:cNvSpPr/>
            <p:nvPr/>
          </p:nvSpPr>
          <p:spPr>
            <a:xfrm>
              <a:off x="5349825" y="1323300"/>
              <a:ext cx="1925" cy="800"/>
            </a:xfrm>
            <a:custGeom>
              <a:avLst/>
              <a:gdLst/>
              <a:ahLst/>
              <a:cxnLst/>
              <a:rect l="l" t="t" r="r" b="b"/>
              <a:pathLst>
                <a:path w="77" h="32" extrusionOk="0">
                  <a:moveTo>
                    <a:pt x="25" y="1"/>
                  </a:moveTo>
                  <a:cubicBezTo>
                    <a:pt x="10" y="1"/>
                    <a:pt x="1" y="7"/>
                    <a:pt x="4" y="16"/>
                  </a:cubicBezTo>
                  <a:cubicBezTo>
                    <a:pt x="7" y="27"/>
                    <a:pt x="18" y="31"/>
                    <a:pt x="32" y="31"/>
                  </a:cubicBezTo>
                  <a:cubicBezTo>
                    <a:pt x="36" y="31"/>
                    <a:pt x="41" y="31"/>
                    <a:pt x="46" y="30"/>
                  </a:cubicBezTo>
                  <a:cubicBezTo>
                    <a:pt x="63" y="22"/>
                    <a:pt x="77" y="16"/>
                    <a:pt x="77" y="12"/>
                  </a:cubicBezTo>
                  <a:cubicBezTo>
                    <a:pt x="77" y="6"/>
                    <a:pt x="56" y="2"/>
                    <a:pt x="35" y="2"/>
                  </a:cubicBezTo>
                  <a:cubicBezTo>
                    <a:pt x="32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1" name="Google Shape;3131;p29"/>
            <p:cNvSpPr/>
            <p:nvPr/>
          </p:nvSpPr>
          <p:spPr>
            <a:xfrm>
              <a:off x="5348450" y="1315175"/>
              <a:ext cx="1400" cy="750"/>
            </a:xfrm>
            <a:custGeom>
              <a:avLst/>
              <a:gdLst/>
              <a:ahLst/>
              <a:cxnLst/>
              <a:rect l="l" t="t" r="r" b="b"/>
              <a:pathLst>
                <a:path w="56" h="30" extrusionOk="0">
                  <a:moveTo>
                    <a:pt x="17" y="0"/>
                  </a:moveTo>
                  <a:cubicBezTo>
                    <a:pt x="7" y="0"/>
                    <a:pt x="1" y="6"/>
                    <a:pt x="3" y="14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30" y="29"/>
                    <a:pt x="32" y="29"/>
                    <a:pt x="34" y="29"/>
                  </a:cubicBezTo>
                  <a:cubicBezTo>
                    <a:pt x="45" y="25"/>
                    <a:pt x="55" y="22"/>
                    <a:pt x="52" y="14"/>
                  </a:cubicBezTo>
                  <a:cubicBezTo>
                    <a:pt x="52" y="11"/>
                    <a:pt x="38" y="4"/>
                    <a:pt x="24" y="1"/>
                  </a:cubicBezTo>
                  <a:cubicBezTo>
                    <a:pt x="22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2" name="Google Shape;3132;p29"/>
            <p:cNvSpPr/>
            <p:nvPr/>
          </p:nvSpPr>
          <p:spPr>
            <a:xfrm>
              <a:off x="5355525" y="1328525"/>
              <a:ext cx="5925" cy="925"/>
            </a:xfrm>
            <a:custGeom>
              <a:avLst/>
              <a:gdLst/>
              <a:ahLst/>
              <a:cxnLst/>
              <a:rect l="l" t="t" r="r" b="b"/>
              <a:pathLst>
                <a:path w="237" h="37" extrusionOk="0">
                  <a:moveTo>
                    <a:pt x="147" y="0"/>
                  </a:moveTo>
                  <a:cubicBezTo>
                    <a:pt x="142" y="0"/>
                    <a:pt x="136" y="1"/>
                    <a:pt x="130" y="1"/>
                  </a:cubicBezTo>
                  <a:cubicBezTo>
                    <a:pt x="84" y="1"/>
                    <a:pt x="33" y="12"/>
                    <a:pt x="15" y="22"/>
                  </a:cubicBezTo>
                  <a:cubicBezTo>
                    <a:pt x="1" y="31"/>
                    <a:pt x="15" y="37"/>
                    <a:pt x="51" y="37"/>
                  </a:cubicBezTo>
                  <a:cubicBezTo>
                    <a:pt x="59" y="37"/>
                    <a:pt x="68" y="36"/>
                    <a:pt x="78" y="36"/>
                  </a:cubicBezTo>
                  <a:cubicBezTo>
                    <a:pt x="193" y="26"/>
                    <a:pt x="23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3" name="Google Shape;3133;p29"/>
            <p:cNvSpPr/>
            <p:nvPr/>
          </p:nvSpPr>
          <p:spPr>
            <a:xfrm>
              <a:off x="5355550" y="13163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8" y="0"/>
                  </a:moveTo>
                  <a:cubicBezTo>
                    <a:pt x="26" y="0"/>
                    <a:pt x="23" y="0"/>
                    <a:pt x="21" y="1"/>
                  </a:cubicBezTo>
                  <a:cubicBezTo>
                    <a:pt x="8" y="4"/>
                    <a:pt x="0" y="15"/>
                    <a:pt x="8" y="25"/>
                  </a:cubicBezTo>
                  <a:cubicBezTo>
                    <a:pt x="10" y="36"/>
                    <a:pt x="17" y="40"/>
                    <a:pt x="26" y="40"/>
                  </a:cubicBezTo>
                  <a:cubicBezTo>
                    <a:pt x="29" y="40"/>
                    <a:pt x="32" y="40"/>
                    <a:pt x="35" y="39"/>
                  </a:cubicBezTo>
                  <a:cubicBezTo>
                    <a:pt x="46" y="36"/>
                    <a:pt x="53" y="25"/>
                    <a:pt x="49" y="15"/>
                  </a:cubicBezTo>
                  <a:cubicBezTo>
                    <a:pt x="46" y="6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4" name="Google Shape;3134;p29"/>
            <p:cNvSpPr/>
            <p:nvPr/>
          </p:nvSpPr>
          <p:spPr>
            <a:xfrm>
              <a:off x="5358025" y="1315325"/>
              <a:ext cx="4350" cy="2250"/>
            </a:xfrm>
            <a:custGeom>
              <a:avLst/>
              <a:gdLst/>
              <a:ahLst/>
              <a:cxnLst/>
              <a:rect l="l" t="t" r="r" b="b"/>
              <a:pathLst>
                <a:path w="174" h="90" extrusionOk="0">
                  <a:moveTo>
                    <a:pt x="141" y="1"/>
                  </a:moveTo>
                  <a:cubicBezTo>
                    <a:pt x="133" y="1"/>
                    <a:pt x="122" y="1"/>
                    <a:pt x="109" y="2"/>
                  </a:cubicBezTo>
                  <a:cubicBezTo>
                    <a:pt x="68" y="5"/>
                    <a:pt x="26" y="16"/>
                    <a:pt x="19" y="23"/>
                  </a:cubicBezTo>
                  <a:cubicBezTo>
                    <a:pt x="0" y="42"/>
                    <a:pt x="28" y="90"/>
                    <a:pt x="54" y="90"/>
                  </a:cubicBezTo>
                  <a:cubicBezTo>
                    <a:pt x="56" y="90"/>
                    <a:pt x="59" y="89"/>
                    <a:pt x="61" y="88"/>
                  </a:cubicBezTo>
                  <a:cubicBezTo>
                    <a:pt x="72" y="88"/>
                    <a:pt x="78" y="75"/>
                    <a:pt x="75" y="64"/>
                  </a:cubicBezTo>
                  <a:cubicBezTo>
                    <a:pt x="72" y="52"/>
                    <a:pt x="76" y="46"/>
                    <a:pt x="86" y="46"/>
                  </a:cubicBezTo>
                  <a:cubicBezTo>
                    <a:pt x="88" y="46"/>
                    <a:pt x="90" y="46"/>
                    <a:pt x="93" y="47"/>
                  </a:cubicBezTo>
                  <a:cubicBezTo>
                    <a:pt x="95" y="47"/>
                    <a:pt x="98" y="47"/>
                    <a:pt x="101" y="47"/>
                  </a:cubicBezTo>
                  <a:cubicBezTo>
                    <a:pt x="117" y="47"/>
                    <a:pt x="137" y="40"/>
                    <a:pt x="151" y="26"/>
                  </a:cubicBezTo>
                  <a:cubicBezTo>
                    <a:pt x="173" y="7"/>
                    <a:pt x="173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5" name="Google Shape;3135;p29"/>
            <p:cNvSpPr/>
            <p:nvPr/>
          </p:nvSpPr>
          <p:spPr>
            <a:xfrm>
              <a:off x="5365350" y="1314025"/>
              <a:ext cx="25600" cy="3675"/>
            </a:xfrm>
            <a:custGeom>
              <a:avLst/>
              <a:gdLst/>
              <a:ahLst/>
              <a:cxnLst/>
              <a:rect l="l" t="t" r="r" b="b"/>
              <a:pathLst>
                <a:path w="1024" h="147" extrusionOk="0">
                  <a:moveTo>
                    <a:pt x="1019" y="1"/>
                  </a:moveTo>
                  <a:cubicBezTo>
                    <a:pt x="1007" y="1"/>
                    <a:pt x="970" y="19"/>
                    <a:pt x="948" y="40"/>
                  </a:cubicBezTo>
                  <a:cubicBezTo>
                    <a:pt x="942" y="47"/>
                    <a:pt x="935" y="51"/>
                    <a:pt x="930" y="51"/>
                  </a:cubicBezTo>
                  <a:cubicBezTo>
                    <a:pt x="925" y="51"/>
                    <a:pt x="921" y="48"/>
                    <a:pt x="919" y="44"/>
                  </a:cubicBezTo>
                  <a:cubicBezTo>
                    <a:pt x="918" y="36"/>
                    <a:pt x="906" y="33"/>
                    <a:pt x="888" y="33"/>
                  </a:cubicBezTo>
                  <a:cubicBezTo>
                    <a:pt x="874" y="33"/>
                    <a:pt x="855" y="35"/>
                    <a:pt x="836" y="40"/>
                  </a:cubicBezTo>
                  <a:cubicBezTo>
                    <a:pt x="821" y="44"/>
                    <a:pt x="801" y="46"/>
                    <a:pt x="781" y="46"/>
                  </a:cubicBezTo>
                  <a:cubicBezTo>
                    <a:pt x="750" y="46"/>
                    <a:pt x="717" y="41"/>
                    <a:pt x="695" y="33"/>
                  </a:cubicBezTo>
                  <a:cubicBezTo>
                    <a:pt x="673" y="26"/>
                    <a:pt x="640" y="22"/>
                    <a:pt x="599" y="22"/>
                  </a:cubicBezTo>
                  <a:cubicBezTo>
                    <a:pt x="468" y="22"/>
                    <a:pt x="269" y="57"/>
                    <a:pt x="205" y="99"/>
                  </a:cubicBezTo>
                  <a:cubicBezTo>
                    <a:pt x="194" y="107"/>
                    <a:pt x="185" y="111"/>
                    <a:pt x="180" y="111"/>
                  </a:cubicBezTo>
                  <a:cubicBezTo>
                    <a:pt x="175" y="111"/>
                    <a:pt x="174" y="106"/>
                    <a:pt x="178" y="95"/>
                  </a:cubicBezTo>
                  <a:cubicBezTo>
                    <a:pt x="181" y="87"/>
                    <a:pt x="178" y="82"/>
                    <a:pt x="170" y="82"/>
                  </a:cubicBezTo>
                  <a:cubicBezTo>
                    <a:pt x="162" y="82"/>
                    <a:pt x="148" y="87"/>
                    <a:pt x="128" y="95"/>
                  </a:cubicBezTo>
                  <a:cubicBezTo>
                    <a:pt x="110" y="105"/>
                    <a:pt x="88" y="111"/>
                    <a:pt x="73" y="111"/>
                  </a:cubicBezTo>
                  <a:cubicBezTo>
                    <a:pt x="65" y="111"/>
                    <a:pt x="59" y="109"/>
                    <a:pt x="56" y="106"/>
                  </a:cubicBezTo>
                  <a:cubicBezTo>
                    <a:pt x="48" y="101"/>
                    <a:pt x="39" y="97"/>
                    <a:pt x="29" y="97"/>
                  </a:cubicBezTo>
                  <a:cubicBezTo>
                    <a:pt x="25" y="97"/>
                    <a:pt x="21" y="98"/>
                    <a:pt x="18" y="99"/>
                  </a:cubicBezTo>
                  <a:cubicBezTo>
                    <a:pt x="8" y="102"/>
                    <a:pt x="0" y="116"/>
                    <a:pt x="4" y="130"/>
                  </a:cubicBezTo>
                  <a:cubicBezTo>
                    <a:pt x="8" y="141"/>
                    <a:pt x="45" y="146"/>
                    <a:pt x="94" y="146"/>
                  </a:cubicBezTo>
                  <a:cubicBezTo>
                    <a:pt x="158" y="146"/>
                    <a:pt x="240" y="137"/>
                    <a:pt x="299" y="119"/>
                  </a:cubicBezTo>
                  <a:cubicBezTo>
                    <a:pt x="308" y="118"/>
                    <a:pt x="316" y="117"/>
                    <a:pt x="324" y="117"/>
                  </a:cubicBezTo>
                  <a:cubicBezTo>
                    <a:pt x="334" y="117"/>
                    <a:pt x="341" y="119"/>
                    <a:pt x="341" y="123"/>
                  </a:cubicBezTo>
                  <a:cubicBezTo>
                    <a:pt x="341" y="124"/>
                    <a:pt x="344" y="125"/>
                    <a:pt x="348" y="125"/>
                  </a:cubicBezTo>
                  <a:cubicBezTo>
                    <a:pt x="362" y="125"/>
                    <a:pt x="395" y="115"/>
                    <a:pt x="431" y="99"/>
                  </a:cubicBezTo>
                  <a:cubicBezTo>
                    <a:pt x="465" y="84"/>
                    <a:pt x="493" y="77"/>
                    <a:pt x="509" y="77"/>
                  </a:cubicBezTo>
                  <a:cubicBezTo>
                    <a:pt x="531" y="77"/>
                    <a:pt x="532" y="89"/>
                    <a:pt x="500" y="113"/>
                  </a:cubicBezTo>
                  <a:cubicBezTo>
                    <a:pt x="496" y="115"/>
                    <a:pt x="496" y="115"/>
                    <a:pt x="498" y="115"/>
                  </a:cubicBezTo>
                  <a:cubicBezTo>
                    <a:pt x="503" y="115"/>
                    <a:pt x="530" y="108"/>
                    <a:pt x="566" y="95"/>
                  </a:cubicBezTo>
                  <a:cubicBezTo>
                    <a:pt x="604" y="82"/>
                    <a:pt x="631" y="75"/>
                    <a:pt x="653" y="75"/>
                  </a:cubicBezTo>
                  <a:cubicBezTo>
                    <a:pt x="670" y="75"/>
                    <a:pt x="684" y="79"/>
                    <a:pt x="698" y="89"/>
                  </a:cubicBezTo>
                  <a:cubicBezTo>
                    <a:pt x="712" y="99"/>
                    <a:pt x="729" y="104"/>
                    <a:pt x="752" y="104"/>
                  </a:cubicBezTo>
                  <a:cubicBezTo>
                    <a:pt x="775" y="104"/>
                    <a:pt x="804" y="99"/>
                    <a:pt x="840" y="89"/>
                  </a:cubicBezTo>
                  <a:cubicBezTo>
                    <a:pt x="895" y="75"/>
                    <a:pt x="948" y="57"/>
                    <a:pt x="954" y="54"/>
                  </a:cubicBezTo>
                  <a:cubicBezTo>
                    <a:pt x="961" y="47"/>
                    <a:pt x="975" y="40"/>
                    <a:pt x="989" y="36"/>
                  </a:cubicBezTo>
                  <a:cubicBezTo>
                    <a:pt x="999" y="30"/>
                    <a:pt x="1014" y="19"/>
                    <a:pt x="1020" y="9"/>
                  </a:cubicBezTo>
                  <a:cubicBezTo>
                    <a:pt x="1024" y="3"/>
                    <a:pt x="1023" y="1"/>
                    <a:pt x="10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6" name="Google Shape;3136;p29"/>
            <p:cNvSpPr/>
            <p:nvPr/>
          </p:nvSpPr>
          <p:spPr>
            <a:xfrm>
              <a:off x="5369775" y="1311250"/>
              <a:ext cx="5050" cy="800"/>
            </a:xfrm>
            <a:custGeom>
              <a:avLst/>
              <a:gdLst/>
              <a:ahLst/>
              <a:cxnLst/>
              <a:rect l="l" t="t" r="r" b="b"/>
              <a:pathLst>
                <a:path w="202" h="32" extrusionOk="0">
                  <a:moveTo>
                    <a:pt x="163" y="0"/>
                  </a:moveTo>
                  <a:cubicBezTo>
                    <a:pt x="143" y="0"/>
                    <a:pt x="109" y="3"/>
                    <a:pt x="73" y="9"/>
                  </a:cubicBezTo>
                  <a:cubicBezTo>
                    <a:pt x="11" y="19"/>
                    <a:pt x="1" y="26"/>
                    <a:pt x="39" y="30"/>
                  </a:cubicBezTo>
                  <a:cubicBezTo>
                    <a:pt x="47" y="31"/>
                    <a:pt x="56" y="31"/>
                    <a:pt x="65" y="31"/>
                  </a:cubicBezTo>
                  <a:cubicBezTo>
                    <a:pt x="127" y="31"/>
                    <a:pt x="202" y="14"/>
                    <a:pt x="177" y="2"/>
                  </a:cubicBezTo>
                  <a:cubicBezTo>
                    <a:pt x="174" y="1"/>
                    <a:pt x="169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7" name="Google Shape;3137;p29"/>
            <p:cNvSpPr/>
            <p:nvPr/>
          </p:nvSpPr>
          <p:spPr>
            <a:xfrm>
              <a:off x="5375675" y="1310325"/>
              <a:ext cx="2650" cy="1200"/>
            </a:xfrm>
            <a:custGeom>
              <a:avLst/>
              <a:gdLst/>
              <a:ahLst/>
              <a:cxnLst/>
              <a:rect l="l" t="t" r="r" b="b"/>
              <a:pathLst>
                <a:path w="106" h="48" extrusionOk="0">
                  <a:moveTo>
                    <a:pt x="81" y="0"/>
                  </a:moveTo>
                  <a:cubicBezTo>
                    <a:pt x="73" y="0"/>
                    <a:pt x="63" y="2"/>
                    <a:pt x="53" y="4"/>
                  </a:cubicBezTo>
                  <a:cubicBezTo>
                    <a:pt x="18" y="14"/>
                    <a:pt x="0" y="29"/>
                    <a:pt x="11" y="35"/>
                  </a:cubicBezTo>
                  <a:cubicBezTo>
                    <a:pt x="21" y="43"/>
                    <a:pt x="35" y="47"/>
                    <a:pt x="49" y="47"/>
                  </a:cubicBezTo>
                  <a:cubicBezTo>
                    <a:pt x="54" y="47"/>
                    <a:pt x="58" y="47"/>
                    <a:pt x="63" y="46"/>
                  </a:cubicBezTo>
                  <a:cubicBezTo>
                    <a:pt x="80" y="42"/>
                    <a:pt x="98" y="29"/>
                    <a:pt x="101" y="14"/>
                  </a:cubicBezTo>
                  <a:cubicBezTo>
                    <a:pt x="105" y="5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8" name="Google Shape;3138;p29"/>
            <p:cNvSpPr/>
            <p:nvPr/>
          </p:nvSpPr>
          <p:spPr>
            <a:xfrm>
              <a:off x="5387000" y="1339300"/>
              <a:ext cx="1350" cy="2825"/>
            </a:xfrm>
            <a:custGeom>
              <a:avLst/>
              <a:gdLst/>
              <a:ahLst/>
              <a:cxnLst/>
              <a:rect l="l" t="t" r="r" b="b"/>
              <a:pathLst>
                <a:path w="54" h="113" extrusionOk="0">
                  <a:moveTo>
                    <a:pt x="14" y="0"/>
                  </a:moveTo>
                  <a:cubicBezTo>
                    <a:pt x="10" y="0"/>
                    <a:pt x="9" y="11"/>
                    <a:pt x="5" y="32"/>
                  </a:cubicBezTo>
                  <a:cubicBezTo>
                    <a:pt x="0" y="83"/>
                    <a:pt x="6" y="112"/>
                    <a:pt x="20" y="112"/>
                  </a:cubicBezTo>
                  <a:cubicBezTo>
                    <a:pt x="25" y="112"/>
                    <a:pt x="32" y="108"/>
                    <a:pt x="40" y="98"/>
                  </a:cubicBezTo>
                  <a:cubicBezTo>
                    <a:pt x="53" y="80"/>
                    <a:pt x="53" y="49"/>
                    <a:pt x="37" y="28"/>
                  </a:cubicBezTo>
                  <a:cubicBezTo>
                    <a:pt x="25" y="9"/>
                    <a:pt x="18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9" name="Google Shape;3139;p29"/>
            <p:cNvSpPr/>
            <p:nvPr/>
          </p:nvSpPr>
          <p:spPr>
            <a:xfrm>
              <a:off x="5379925" y="1316875"/>
              <a:ext cx="1675" cy="625"/>
            </a:xfrm>
            <a:custGeom>
              <a:avLst/>
              <a:gdLst/>
              <a:ahLst/>
              <a:cxnLst/>
              <a:rect l="l" t="t" r="r" b="b"/>
              <a:pathLst>
                <a:path w="67" h="25" extrusionOk="0">
                  <a:moveTo>
                    <a:pt x="53" y="1"/>
                  </a:moveTo>
                  <a:cubicBezTo>
                    <a:pt x="49" y="1"/>
                    <a:pt x="44" y="1"/>
                    <a:pt x="38" y="2"/>
                  </a:cubicBezTo>
                  <a:cubicBezTo>
                    <a:pt x="14" y="9"/>
                    <a:pt x="0" y="16"/>
                    <a:pt x="11" y="23"/>
                  </a:cubicBezTo>
                  <a:cubicBezTo>
                    <a:pt x="13" y="24"/>
                    <a:pt x="16" y="24"/>
                    <a:pt x="20" y="24"/>
                  </a:cubicBezTo>
                  <a:cubicBezTo>
                    <a:pt x="30" y="24"/>
                    <a:pt x="43" y="20"/>
                    <a:pt x="56" y="13"/>
                  </a:cubicBezTo>
                  <a:cubicBezTo>
                    <a:pt x="6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0" name="Google Shape;3140;p29"/>
            <p:cNvSpPr/>
            <p:nvPr/>
          </p:nvSpPr>
          <p:spPr>
            <a:xfrm>
              <a:off x="5378950" y="1309750"/>
              <a:ext cx="10625" cy="2500"/>
            </a:xfrm>
            <a:custGeom>
              <a:avLst/>
              <a:gdLst/>
              <a:ahLst/>
              <a:cxnLst/>
              <a:rect l="l" t="t" r="r" b="b"/>
              <a:pathLst>
                <a:path w="425" h="100" extrusionOk="0">
                  <a:moveTo>
                    <a:pt x="202" y="22"/>
                  </a:moveTo>
                  <a:cubicBezTo>
                    <a:pt x="211" y="22"/>
                    <a:pt x="216" y="29"/>
                    <a:pt x="213" y="41"/>
                  </a:cubicBezTo>
                  <a:cubicBezTo>
                    <a:pt x="209" y="55"/>
                    <a:pt x="202" y="65"/>
                    <a:pt x="196" y="65"/>
                  </a:cubicBezTo>
                  <a:cubicBezTo>
                    <a:pt x="194" y="66"/>
                    <a:pt x="193" y="66"/>
                    <a:pt x="192" y="66"/>
                  </a:cubicBezTo>
                  <a:cubicBezTo>
                    <a:pt x="186" y="66"/>
                    <a:pt x="181" y="59"/>
                    <a:pt x="178" y="48"/>
                  </a:cubicBezTo>
                  <a:cubicBezTo>
                    <a:pt x="175" y="37"/>
                    <a:pt x="185" y="27"/>
                    <a:pt x="196" y="23"/>
                  </a:cubicBezTo>
                  <a:cubicBezTo>
                    <a:pt x="198" y="23"/>
                    <a:pt x="200" y="22"/>
                    <a:pt x="202" y="22"/>
                  </a:cubicBezTo>
                  <a:close/>
                  <a:moveTo>
                    <a:pt x="277" y="0"/>
                  </a:moveTo>
                  <a:cubicBezTo>
                    <a:pt x="259" y="0"/>
                    <a:pt x="234" y="2"/>
                    <a:pt x="209" y="7"/>
                  </a:cubicBezTo>
                  <a:cubicBezTo>
                    <a:pt x="167" y="13"/>
                    <a:pt x="102" y="20"/>
                    <a:pt x="63" y="23"/>
                  </a:cubicBezTo>
                  <a:cubicBezTo>
                    <a:pt x="8" y="27"/>
                    <a:pt x="1" y="31"/>
                    <a:pt x="32" y="41"/>
                  </a:cubicBezTo>
                  <a:cubicBezTo>
                    <a:pt x="60" y="48"/>
                    <a:pt x="63" y="55"/>
                    <a:pt x="42" y="62"/>
                  </a:cubicBezTo>
                  <a:cubicBezTo>
                    <a:pt x="29" y="65"/>
                    <a:pt x="18" y="79"/>
                    <a:pt x="22" y="90"/>
                  </a:cubicBezTo>
                  <a:cubicBezTo>
                    <a:pt x="24" y="96"/>
                    <a:pt x="28" y="99"/>
                    <a:pt x="34" y="99"/>
                  </a:cubicBezTo>
                  <a:cubicBezTo>
                    <a:pt x="38" y="99"/>
                    <a:pt x="42" y="97"/>
                    <a:pt x="47" y="93"/>
                  </a:cubicBezTo>
                  <a:cubicBezTo>
                    <a:pt x="57" y="86"/>
                    <a:pt x="133" y="79"/>
                    <a:pt x="216" y="79"/>
                  </a:cubicBezTo>
                  <a:cubicBezTo>
                    <a:pt x="240" y="80"/>
                    <a:pt x="263" y="80"/>
                    <a:pt x="284" y="80"/>
                  </a:cubicBezTo>
                  <a:cubicBezTo>
                    <a:pt x="343" y="80"/>
                    <a:pt x="391" y="77"/>
                    <a:pt x="404" y="72"/>
                  </a:cubicBezTo>
                  <a:cubicBezTo>
                    <a:pt x="425" y="69"/>
                    <a:pt x="396" y="62"/>
                    <a:pt x="345" y="62"/>
                  </a:cubicBezTo>
                  <a:cubicBezTo>
                    <a:pt x="261" y="58"/>
                    <a:pt x="213" y="20"/>
                    <a:pt x="289" y="17"/>
                  </a:cubicBezTo>
                  <a:cubicBezTo>
                    <a:pt x="310" y="17"/>
                    <a:pt x="317" y="10"/>
                    <a:pt x="303" y="2"/>
                  </a:cubicBezTo>
                  <a:cubicBezTo>
                    <a:pt x="299" y="1"/>
                    <a:pt x="289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1" name="Google Shape;3141;p29"/>
            <p:cNvSpPr/>
            <p:nvPr/>
          </p:nvSpPr>
          <p:spPr>
            <a:xfrm>
              <a:off x="5391025" y="1340975"/>
              <a:ext cx="3650" cy="3725"/>
            </a:xfrm>
            <a:custGeom>
              <a:avLst/>
              <a:gdLst/>
              <a:ahLst/>
              <a:cxnLst/>
              <a:rect l="l" t="t" r="r" b="b"/>
              <a:pathLst>
                <a:path w="146" h="149" extrusionOk="0">
                  <a:moveTo>
                    <a:pt x="96" y="0"/>
                  </a:moveTo>
                  <a:cubicBezTo>
                    <a:pt x="88" y="0"/>
                    <a:pt x="79" y="3"/>
                    <a:pt x="66" y="7"/>
                  </a:cubicBezTo>
                  <a:cubicBezTo>
                    <a:pt x="42" y="17"/>
                    <a:pt x="25" y="31"/>
                    <a:pt x="32" y="37"/>
                  </a:cubicBezTo>
                  <a:cubicBezTo>
                    <a:pt x="38" y="44"/>
                    <a:pt x="35" y="55"/>
                    <a:pt x="25" y="58"/>
                  </a:cubicBezTo>
                  <a:cubicBezTo>
                    <a:pt x="11" y="61"/>
                    <a:pt x="1" y="72"/>
                    <a:pt x="4" y="82"/>
                  </a:cubicBezTo>
                  <a:cubicBezTo>
                    <a:pt x="6" y="88"/>
                    <a:pt x="11" y="90"/>
                    <a:pt x="17" y="90"/>
                  </a:cubicBezTo>
                  <a:cubicBezTo>
                    <a:pt x="24" y="90"/>
                    <a:pt x="32" y="88"/>
                    <a:pt x="38" y="82"/>
                  </a:cubicBezTo>
                  <a:cubicBezTo>
                    <a:pt x="43" y="80"/>
                    <a:pt x="47" y="79"/>
                    <a:pt x="52" y="79"/>
                  </a:cubicBezTo>
                  <a:cubicBezTo>
                    <a:pt x="66" y="79"/>
                    <a:pt x="82" y="90"/>
                    <a:pt x="97" y="114"/>
                  </a:cubicBezTo>
                  <a:cubicBezTo>
                    <a:pt x="113" y="137"/>
                    <a:pt x="125" y="148"/>
                    <a:pt x="133" y="148"/>
                  </a:cubicBezTo>
                  <a:cubicBezTo>
                    <a:pt x="145" y="148"/>
                    <a:pt x="145" y="119"/>
                    <a:pt x="132" y="61"/>
                  </a:cubicBezTo>
                  <a:cubicBezTo>
                    <a:pt x="122" y="16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2" name="Google Shape;3142;p29"/>
            <p:cNvSpPr/>
            <p:nvPr/>
          </p:nvSpPr>
          <p:spPr>
            <a:xfrm>
              <a:off x="5391550" y="1310500"/>
              <a:ext cx="2775" cy="725"/>
            </a:xfrm>
            <a:custGeom>
              <a:avLst/>
              <a:gdLst/>
              <a:ahLst/>
              <a:cxnLst/>
              <a:rect l="l" t="t" r="r" b="b"/>
              <a:pathLst>
                <a:path w="111" h="29" extrusionOk="0">
                  <a:moveTo>
                    <a:pt x="105" y="0"/>
                  </a:moveTo>
                  <a:cubicBezTo>
                    <a:pt x="97" y="0"/>
                    <a:pt x="81" y="4"/>
                    <a:pt x="59" y="11"/>
                  </a:cubicBezTo>
                  <a:cubicBezTo>
                    <a:pt x="17" y="22"/>
                    <a:pt x="1" y="28"/>
                    <a:pt x="25" y="28"/>
                  </a:cubicBezTo>
                  <a:cubicBezTo>
                    <a:pt x="45" y="28"/>
                    <a:pt x="80" y="18"/>
                    <a:pt x="100" y="7"/>
                  </a:cubicBezTo>
                  <a:cubicBezTo>
                    <a:pt x="110" y="3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3" name="Google Shape;3143;p29"/>
            <p:cNvSpPr/>
            <p:nvPr/>
          </p:nvSpPr>
          <p:spPr>
            <a:xfrm>
              <a:off x="5395725" y="1310875"/>
              <a:ext cx="2425" cy="1025"/>
            </a:xfrm>
            <a:custGeom>
              <a:avLst/>
              <a:gdLst/>
              <a:ahLst/>
              <a:cxnLst/>
              <a:rect l="l" t="t" r="r" b="b"/>
              <a:pathLst>
                <a:path w="97" h="41" extrusionOk="0">
                  <a:moveTo>
                    <a:pt x="72" y="1"/>
                  </a:moveTo>
                  <a:cubicBezTo>
                    <a:pt x="64" y="1"/>
                    <a:pt x="54" y="4"/>
                    <a:pt x="42" y="10"/>
                  </a:cubicBezTo>
                  <a:cubicBezTo>
                    <a:pt x="17" y="24"/>
                    <a:pt x="0" y="34"/>
                    <a:pt x="3" y="37"/>
                  </a:cubicBezTo>
                  <a:cubicBezTo>
                    <a:pt x="3" y="41"/>
                    <a:pt x="24" y="41"/>
                    <a:pt x="52" y="41"/>
                  </a:cubicBezTo>
                  <a:cubicBezTo>
                    <a:pt x="83" y="41"/>
                    <a:pt x="97" y="31"/>
                    <a:pt x="90" y="13"/>
                  </a:cubicBezTo>
                  <a:cubicBezTo>
                    <a:pt x="88" y="5"/>
                    <a:pt x="82" y="1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4" name="Google Shape;3144;p29"/>
            <p:cNvSpPr/>
            <p:nvPr/>
          </p:nvSpPr>
          <p:spPr>
            <a:xfrm>
              <a:off x="5340975" y="1128000"/>
              <a:ext cx="1250" cy="1500"/>
            </a:xfrm>
            <a:custGeom>
              <a:avLst/>
              <a:gdLst/>
              <a:ahLst/>
              <a:cxnLst/>
              <a:rect l="l" t="t" r="r" b="b"/>
              <a:pathLst>
                <a:path w="50" h="60" extrusionOk="0">
                  <a:moveTo>
                    <a:pt x="15" y="0"/>
                  </a:moveTo>
                  <a:cubicBezTo>
                    <a:pt x="14" y="0"/>
                    <a:pt x="12" y="1"/>
                    <a:pt x="11" y="1"/>
                  </a:cubicBezTo>
                  <a:cubicBezTo>
                    <a:pt x="0" y="4"/>
                    <a:pt x="0" y="18"/>
                    <a:pt x="14" y="36"/>
                  </a:cubicBezTo>
                  <a:cubicBezTo>
                    <a:pt x="25" y="49"/>
                    <a:pt x="38" y="60"/>
                    <a:pt x="42" y="60"/>
                  </a:cubicBezTo>
                  <a:cubicBezTo>
                    <a:pt x="49" y="57"/>
                    <a:pt x="49" y="42"/>
                    <a:pt x="42" y="25"/>
                  </a:cubicBezTo>
                  <a:cubicBezTo>
                    <a:pt x="39" y="13"/>
                    <a:pt x="28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5" name="Google Shape;3145;p29"/>
            <p:cNvSpPr/>
            <p:nvPr/>
          </p:nvSpPr>
          <p:spPr>
            <a:xfrm>
              <a:off x="5357100" y="1124225"/>
              <a:ext cx="2150" cy="600"/>
            </a:xfrm>
            <a:custGeom>
              <a:avLst/>
              <a:gdLst/>
              <a:ahLst/>
              <a:cxnLst/>
              <a:rect l="l" t="t" r="r" b="b"/>
              <a:pathLst>
                <a:path w="86" h="24" extrusionOk="0">
                  <a:moveTo>
                    <a:pt x="75" y="0"/>
                  </a:moveTo>
                  <a:cubicBezTo>
                    <a:pt x="69" y="0"/>
                    <a:pt x="59" y="2"/>
                    <a:pt x="46" y="6"/>
                  </a:cubicBezTo>
                  <a:cubicBezTo>
                    <a:pt x="11" y="13"/>
                    <a:pt x="0" y="20"/>
                    <a:pt x="18" y="24"/>
                  </a:cubicBezTo>
                  <a:cubicBezTo>
                    <a:pt x="35" y="24"/>
                    <a:pt x="63" y="17"/>
                    <a:pt x="77" y="9"/>
                  </a:cubicBezTo>
                  <a:cubicBezTo>
                    <a:pt x="85" y="4"/>
                    <a:pt x="84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6" name="Google Shape;3146;p29"/>
            <p:cNvSpPr/>
            <p:nvPr/>
          </p:nvSpPr>
          <p:spPr>
            <a:xfrm>
              <a:off x="5421475" y="1321800"/>
              <a:ext cx="2175" cy="825"/>
            </a:xfrm>
            <a:custGeom>
              <a:avLst/>
              <a:gdLst/>
              <a:ahLst/>
              <a:cxnLst/>
              <a:rect l="l" t="t" r="r" b="b"/>
              <a:pathLst>
                <a:path w="87" h="33" extrusionOk="0">
                  <a:moveTo>
                    <a:pt x="54" y="1"/>
                  </a:moveTo>
                  <a:cubicBezTo>
                    <a:pt x="47" y="1"/>
                    <a:pt x="39" y="2"/>
                    <a:pt x="32" y="3"/>
                  </a:cubicBezTo>
                  <a:cubicBezTo>
                    <a:pt x="14" y="7"/>
                    <a:pt x="0" y="17"/>
                    <a:pt x="3" y="24"/>
                  </a:cubicBezTo>
                  <a:cubicBezTo>
                    <a:pt x="5" y="30"/>
                    <a:pt x="15" y="33"/>
                    <a:pt x="26" y="33"/>
                  </a:cubicBezTo>
                  <a:cubicBezTo>
                    <a:pt x="33" y="33"/>
                    <a:pt x="41" y="32"/>
                    <a:pt x="48" y="31"/>
                  </a:cubicBezTo>
                  <a:cubicBezTo>
                    <a:pt x="73" y="24"/>
                    <a:pt x="87" y="13"/>
                    <a:pt x="77" y="7"/>
                  </a:cubicBezTo>
                  <a:cubicBezTo>
                    <a:pt x="72" y="2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7" name="Google Shape;3147;p29"/>
            <p:cNvSpPr/>
            <p:nvPr/>
          </p:nvSpPr>
          <p:spPr>
            <a:xfrm>
              <a:off x="5362825" y="112337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2" y="1"/>
                  </a:moveTo>
                  <a:cubicBezTo>
                    <a:pt x="48" y="1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30" y="22"/>
                    <a:pt x="43" y="17"/>
                    <a:pt x="53" y="13"/>
                  </a:cubicBezTo>
                  <a:cubicBezTo>
                    <a:pt x="66" y="4"/>
                    <a:pt x="65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8" name="Google Shape;3148;p29"/>
            <p:cNvSpPr/>
            <p:nvPr/>
          </p:nvSpPr>
          <p:spPr>
            <a:xfrm>
              <a:off x="5426225" y="1322700"/>
              <a:ext cx="2350" cy="1175"/>
            </a:xfrm>
            <a:custGeom>
              <a:avLst/>
              <a:gdLst/>
              <a:ahLst/>
              <a:cxnLst/>
              <a:rect l="l" t="t" r="r" b="b"/>
              <a:pathLst>
                <a:path w="94" h="47" extrusionOk="0">
                  <a:moveTo>
                    <a:pt x="36" y="1"/>
                  </a:moveTo>
                  <a:cubicBezTo>
                    <a:pt x="34" y="1"/>
                    <a:pt x="33" y="1"/>
                    <a:pt x="32" y="1"/>
                  </a:cubicBezTo>
                  <a:cubicBezTo>
                    <a:pt x="1" y="9"/>
                    <a:pt x="8" y="19"/>
                    <a:pt x="60" y="40"/>
                  </a:cubicBezTo>
                  <a:cubicBezTo>
                    <a:pt x="74" y="44"/>
                    <a:pt x="83" y="47"/>
                    <a:pt x="87" y="47"/>
                  </a:cubicBezTo>
                  <a:cubicBezTo>
                    <a:pt x="94" y="47"/>
                    <a:pt x="90" y="41"/>
                    <a:pt x="77" y="26"/>
                  </a:cubicBezTo>
                  <a:cubicBezTo>
                    <a:pt x="65" y="14"/>
                    <a:pt x="46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9" name="Google Shape;3149;p29"/>
            <p:cNvSpPr/>
            <p:nvPr/>
          </p:nvSpPr>
          <p:spPr>
            <a:xfrm>
              <a:off x="5428550" y="1321750"/>
              <a:ext cx="18000" cy="4150"/>
            </a:xfrm>
            <a:custGeom>
              <a:avLst/>
              <a:gdLst/>
              <a:ahLst/>
              <a:cxnLst/>
              <a:rect l="l" t="t" r="r" b="b"/>
              <a:pathLst>
                <a:path w="720" h="166" extrusionOk="0">
                  <a:moveTo>
                    <a:pt x="7" y="0"/>
                  </a:moveTo>
                  <a:cubicBezTo>
                    <a:pt x="0" y="0"/>
                    <a:pt x="10" y="19"/>
                    <a:pt x="33" y="47"/>
                  </a:cubicBezTo>
                  <a:cubicBezTo>
                    <a:pt x="42" y="59"/>
                    <a:pt x="64" y="68"/>
                    <a:pt x="79" y="68"/>
                  </a:cubicBezTo>
                  <a:cubicBezTo>
                    <a:pt x="81" y="68"/>
                    <a:pt x="83" y="68"/>
                    <a:pt x="85" y="68"/>
                  </a:cubicBezTo>
                  <a:cubicBezTo>
                    <a:pt x="90" y="66"/>
                    <a:pt x="95" y="65"/>
                    <a:pt x="100" y="65"/>
                  </a:cubicBezTo>
                  <a:cubicBezTo>
                    <a:pt x="111" y="65"/>
                    <a:pt x="120" y="70"/>
                    <a:pt x="123" y="74"/>
                  </a:cubicBezTo>
                  <a:cubicBezTo>
                    <a:pt x="127" y="84"/>
                    <a:pt x="148" y="92"/>
                    <a:pt x="175" y="92"/>
                  </a:cubicBezTo>
                  <a:cubicBezTo>
                    <a:pt x="227" y="92"/>
                    <a:pt x="255" y="130"/>
                    <a:pt x="210" y="140"/>
                  </a:cubicBezTo>
                  <a:cubicBezTo>
                    <a:pt x="192" y="147"/>
                    <a:pt x="196" y="151"/>
                    <a:pt x="223" y="158"/>
                  </a:cubicBezTo>
                  <a:cubicBezTo>
                    <a:pt x="240" y="163"/>
                    <a:pt x="253" y="165"/>
                    <a:pt x="262" y="165"/>
                  </a:cubicBezTo>
                  <a:cubicBezTo>
                    <a:pt x="284" y="165"/>
                    <a:pt x="282" y="149"/>
                    <a:pt x="262" y="113"/>
                  </a:cubicBezTo>
                  <a:cubicBezTo>
                    <a:pt x="250" y="89"/>
                    <a:pt x="246" y="73"/>
                    <a:pt x="253" y="73"/>
                  </a:cubicBezTo>
                  <a:lnTo>
                    <a:pt x="253" y="73"/>
                  </a:lnTo>
                  <a:cubicBezTo>
                    <a:pt x="254" y="73"/>
                    <a:pt x="256" y="73"/>
                    <a:pt x="258" y="74"/>
                  </a:cubicBezTo>
                  <a:cubicBezTo>
                    <a:pt x="266" y="79"/>
                    <a:pt x="280" y="82"/>
                    <a:pt x="298" y="82"/>
                  </a:cubicBezTo>
                  <a:cubicBezTo>
                    <a:pt x="334" y="82"/>
                    <a:pt x="390" y="73"/>
                    <a:pt x="470" y="57"/>
                  </a:cubicBezTo>
                  <a:cubicBezTo>
                    <a:pt x="480" y="55"/>
                    <a:pt x="489" y="53"/>
                    <a:pt x="496" y="53"/>
                  </a:cubicBezTo>
                  <a:cubicBezTo>
                    <a:pt x="510" y="53"/>
                    <a:pt x="517" y="57"/>
                    <a:pt x="515" y="64"/>
                  </a:cubicBezTo>
                  <a:cubicBezTo>
                    <a:pt x="513" y="71"/>
                    <a:pt x="520" y="75"/>
                    <a:pt x="534" y="75"/>
                  </a:cubicBezTo>
                  <a:cubicBezTo>
                    <a:pt x="545" y="75"/>
                    <a:pt x="560" y="72"/>
                    <a:pt x="577" y="68"/>
                  </a:cubicBezTo>
                  <a:cubicBezTo>
                    <a:pt x="612" y="60"/>
                    <a:pt x="660" y="54"/>
                    <a:pt x="685" y="54"/>
                  </a:cubicBezTo>
                  <a:cubicBezTo>
                    <a:pt x="691" y="54"/>
                    <a:pt x="695" y="54"/>
                    <a:pt x="699" y="54"/>
                  </a:cubicBezTo>
                  <a:cubicBezTo>
                    <a:pt x="718" y="54"/>
                    <a:pt x="720" y="48"/>
                    <a:pt x="706" y="39"/>
                  </a:cubicBezTo>
                  <a:cubicBezTo>
                    <a:pt x="695" y="29"/>
                    <a:pt x="640" y="22"/>
                    <a:pt x="588" y="19"/>
                  </a:cubicBezTo>
                  <a:cubicBezTo>
                    <a:pt x="536" y="19"/>
                    <a:pt x="491" y="15"/>
                    <a:pt x="487" y="9"/>
                  </a:cubicBezTo>
                  <a:cubicBezTo>
                    <a:pt x="487" y="6"/>
                    <a:pt x="482" y="5"/>
                    <a:pt x="472" y="5"/>
                  </a:cubicBezTo>
                  <a:cubicBezTo>
                    <a:pt x="457" y="5"/>
                    <a:pt x="431" y="8"/>
                    <a:pt x="401" y="12"/>
                  </a:cubicBezTo>
                  <a:cubicBezTo>
                    <a:pt x="347" y="22"/>
                    <a:pt x="264" y="27"/>
                    <a:pt x="189" y="27"/>
                  </a:cubicBezTo>
                  <a:cubicBezTo>
                    <a:pt x="108" y="27"/>
                    <a:pt x="37" y="21"/>
                    <a:pt x="23" y="9"/>
                  </a:cubicBezTo>
                  <a:cubicBezTo>
                    <a:pt x="15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0" name="Google Shape;3150;p29"/>
            <p:cNvSpPr/>
            <p:nvPr/>
          </p:nvSpPr>
          <p:spPr>
            <a:xfrm>
              <a:off x="5429425" y="1314325"/>
              <a:ext cx="2075" cy="625"/>
            </a:xfrm>
            <a:custGeom>
              <a:avLst/>
              <a:gdLst/>
              <a:ahLst/>
              <a:cxnLst/>
              <a:rect l="l" t="t" r="r" b="b"/>
              <a:pathLst>
                <a:path w="83" h="25" extrusionOk="0">
                  <a:moveTo>
                    <a:pt x="73" y="1"/>
                  </a:moveTo>
                  <a:cubicBezTo>
                    <a:pt x="67" y="1"/>
                    <a:pt x="57" y="3"/>
                    <a:pt x="43" y="7"/>
                  </a:cubicBezTo>
                  <a:cubicBezTo>
                    <a:pt x="12" y="14"/>
                    <a:pt x="1" y="21"/>
                    <a:pt x="18" y="24"/>
                  </a:cubicBezTo>
                  <a:cubicBezTo>
                    <a:pt x="36" y="24"/>
                    <a:pt x="60" y="18"/>
                    <a:pt x="74" y="11"/>
                  </a:cubicBezTo>
                  <a:cubicBezTo>
                    <a:pt x="83" y="5"/>
                    <a:pt x="82" y="1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1" name="Google Shape;3151;p29"/>
            <p:cNvSpPr/>
            <p:nvPr/>
          </p:nvSpPr>
          <p:spPr>
            <a:xfrm>
              <a:off x="5437525" y="1325200"/>
              <a:ext cx="6250" cy="900"/>
            </a:xfrm>
            <a:custGeom>
              <a:avLst/>
              <a:gdLst/>
              <a:ahLst/>
              <a:cxnLst/>
              <a:rect l="l" t="t" r="r" b="b"/>
              <a:pathLst>
                <a:path w="250" h="36" extrusionOk="0">
                  <a:moveTo>
                    <a:pt x="194" y="1"/>
                  </a:moveTo>
                  <a:cubicBezTo>
                    <a:pt x="185" y="1"/>
                    <a:pt x="174" y="1"/>
                    <a:pt x="163" y="2"/>
                  </a:cubicBezTo>
                  <a:cubicBezTo>
                    <a:pt x="134" y="5"/>
                    <a:pt x="97" y="7"/>
                    <a:pt x="69" y="7"/>
                  </a:cubicBezTo>
                  <a:cubicBezTo>
                    <a:pt x="57" y="7"/>
                    <a:pt x="46" y="7"/>
                    <a:pt x="38" y="6"/>
                  </a:cubicBezTo>
                  <a:cubicBezTo>
                    <a:pt x="10" y="6"/>
                    <a:pt x="0" y="9"/>
                    <a:pt x="14" y="16"/>
                  </a:cubicBezTo>
                  <a:cubicBezTo>
                    <a:pt x="31" y="25"/>
                    <a:pt x="146" y="36"/>
                    <a:pt x="204" y="36"/>
                  </a:cubicBezTo>
                  <a:cubicBezTo>
                    <a:pt x="217" y="36"/>
                    <a:pt x="227" y="35"/>
                    <a:pt x="232" y="34"/>
                  </a:cubicBezTo>
                  <a:cubicBezTo>
                    <a:pt x="243" y="30"/>
                    <a:pt x="250" y="23"/>
                    <a:pt x="246" y="13"/>
                  </a:cubicBezTo>
                  <a:cubicBezTo>
                    <a:pt x="244" y="5"/>
                    <a:pt x="223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2" name="Google Shape;3152;p29"/>
            <p:cNvSpPr/>
            <p:nvPr/>
          </p:nvSpPr>
          <p:spPr>
            <a:xfrm>
              <a:off x="5444275" y="1324900"/>
              <a:ext cx="2475" cy="1000"/>
            </a:xfrm>
            <a:custGeom>
              <a:avLst/>
              <a:gdLst/>
              <a:ahLst/>
              <a:cxnLst/>
              <a:rect l="l" t="t" r="r" b="b"/>
              <a:pathLst>
                <a:path w="99" h="40" extrusionOk="0">
                  <a:moveTo>
                    <a:pt x="69" y="0"/>
                  </a:moveTo>
                  <a:cubicBezTo>
                    <a:pt x="62" y="0"/>
                    <a:pt x="52" y="1"/>
                    <a:pt x="42" y="4"/>
                  </a:cubicBezTo>
                  <a:cubicBezTo>
                    <a:pt x="18" y="11"/>
                    <a:pt x="1" y="21"/>
                    <a:pt x="4" y="32"/>
                  </a:cubicBezTo>
                  <a:cubicBezTo>
                    <a:pt x="6" y="37"/>
                    <a:pt x="18" y="40"/>
                    <a:pt x="34" y="40"/>
                  </a:cubicBezTo>
                  <a:cubicBezTo>
                    <a:pt x="40" y="40"/>
                    <a:pt x="46" y="39"/>
                    <a:pt x="52" y="38"/>
                  </a:cubicBezTo>
                  <a:cubicBezTo>
                    <a:pt x="81" y="35"/>
                    <a:pt x="98" y="21"/>
                    <a:pt x="94" y="11"/>
                  </a:cubicBezTo>
                  <a:cubicBezTo>
                    <a:pt x="92" y="4"/>
                    <a:pt x="83" y="0"/>
                    <a:pt x="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3" name="Google Shape;3153;p29"/>
            <p:cNvSpPr/>
            <p:nvPr/>
          </p:nvSpPr>
          <p:spPr>
            <a:xfrm>
              <a:off x="5382000" y="1119025"/>
              <a:ext cx="1625" cy="550"/>
            </a:xfrm>
            <a:custGeom>
              <a:avLst/>
              <a:gdLst/>
              <a:ahLst/>
              <a:cxnLst/>
              <a:rect l="l" t="t" r="r" b="b"/>
              <a:pathLst>
                <a:path w="65" h="22" extrusionOk="0">
                  <a:moveTo>
                    <a:pt x="57" y="1"/>
                  </a:moveTo>
                  <a:cubicBezTo>
                    <a:pt x="53" y="1"/>
                    <a:pt x="45" y="1"/>
                    <a:pt x="35" y="3"/>
                  </a:cubicBezTo>
                  <a:cubicBezTo>
                    <a:pt x="14" y="9"/>
                    <a:pt x="0" y="17"/>
                    <a:pt x="11" y="20"/>
                  </a:cubicBezTo>
                  <a:cubicBezTo>
                    <a:pt x="14" y="21"/>
                    <a:pt x="17" y="21"/>
                    <a:pt x="20" y="21"/>
                  </a:cubicBezTo>
                  <a:cubicBezTo>
                    <a:pt x="31" y="21"/>
                    <a:pt x="45" y="17"/>
                    <a:pt x="53" y="9"/>
                  </a:cubicBezTo>
                  <a:cubicBezTo>
                    <a:pt x="64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4" name="Google Shape;3154;p29"/>
            <p:cNvSpPr/>
            <p:nvPr/>
          </p:nvSpPr>
          <p:spPr>
            <a:xfrm>
              <a:off x="5447400" y="1321575"/>
              <a:ext cx="3150" cy="1025"/>
            </a:xfrm>
            <a:custGeom>
              <a:avLst/>
              <a:gdLst/>
              <a:ahLst/>
              <a:cxnLst/>
              <a:rect l="l" t="t" r="r" b="b"/>
              <a:pathLst>
                <a:path w="126" h="41" extrusionOk="0">
                  <a:moveTo>
                    <a:pt x="53" y="1"/>
                  </a:moveTo>
                  <a:cubicBezTo>
                    <a:pt x="43" y="1"/>
                    <a:pt x="34" y="2"/>
                    <a:pt x="28" y="5"/>
                  </a:cubicBezTo>
                  <a:cubicBezTo>
                    <a:pt x="11" y="8"/>
                    <a:pt x="1" y="19"/>
                    <a:pt x="4" y="29"/>
                  </a:cubicBezTo>
                  <a:cubicBezTo>
                    <a:pt x="6" y="37"/>
                    <a:pt x="16" y="40"/>
                    <a:pt x="30" y="40"/>
                  </a:cubicBezTo>
                  <a:cubicBezTo>
                    <a:pt x="42" y="40"/>
                    <a:pt x="57" y="38"/>
                    <a:pt x="73" y="33"/>
                  </a:cubicBezTo>
                  <a:cubicBezTo>
                    <a:pt x="122" y="19"/>
                    <a:pt x="125" y="16"/>
                    <a:pt x="94" y="5"/>
                  </a:cubicBezTo>
                  <a:cubicBezTo>
                    <a:pt x="82" y="3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5" name="Google Shape;3155;p29"/>
            <p:cNvSpPr/>
            <p:nvPr/>
          </p:nvSpPr>
          <p:spPr>
            <a:xfrm>
              <a:off x="5384950" y="1118225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69" y="1"/>
                  </a:moveTo>
                  <a:cubicBezTo>
                    <a:pt x="63" y="1"/>
                    <a:pt x="54" y="3"/>
                    <a:pt x="42" y="7"/>
                  </a:cubicBezTo>
                  <a:cubicBezTo>
                    <a:pt x="11" y="14"/>
                    <a:pt x="1" y="20"/>
                    <a:pt x="18" y="24"/>
                  </a:cubicBezTo>
                  <a:cubicBezTo>
                    <a:pt x="31" y="24"/>
                    <a:pt x="60" y="17"/>
                    <a:pt x="73" y="10"/>
                  </a:cubicBezTo>
                  <a:cubicBezTo>
                    <a:pt x="79" y="4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6" name="Google Shape;3156;p29"/>
            <p:cNvSpPr/>
            <p:nvPr/>
          </p:nvSpPr>
          <p:spPr>
            <a:xfrm>
              <a:off x="5450600" y="1321850"/>
              <a:ext cx="2075" cy="1000"/>
            </a:xfrm>
            <a:custGeom>
              <a:avLst/>
              <a:gdLst/>
              <a:ahLst/>
              <a:cxnLst/>
              <a:rect l="l" t="t" r="r" b="b"/>
              <a:pathLst>
                <a:path w="83" h="40" extrusionOk="0">
                  <a:moveTo>
                    <a:pt x="51" y="0"/>
                  </a:moveTo>
                  <a:cubicBezTo>
                    <a:pt x="41" y="0"/>
                    <a:pt x="26" y="7"/>
                    <a:pt x="18" y="15"/>
                  </a:cubicBezTo>
                  <a:cubicBezTo>
                    <a:pt x="1" y="32"/>
                    <a:pt x="1" y="39"/>
                    <a:pt x="25" y="39"/>
                  </a:cubicBezTo>
                  <a:cubicBezTo>
                    <a:pt x="27" y="39"/>
                    <a:pt x="30" y="39"/>
                    <a:pt x="32" y="39"/>
                  </a:cubicBezTo>
                  <a:cubicBezTo>
                    <a:pt x="63" y="39"/>
                    <a:pt x="82" y="14"/>
                    <a:pt x="57" y="1"/>
                  </a:cubicBezTo>
                  <a:cubicBezTo>
                    <a:pt x="55" y="1"/>
                    <a:pt x="53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7" name="Google Shape;3157;p29"/>
            <p:cNvSpPr/>
            <p:nvPr/>
          </p:nvSpPr>
          <p:spPr>
            <a:xfrm>
              <a:off x="5452775" y="1321400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8" y="5"/>
                    <a:pt x="0" y="19"/>
                    <a:pt x="8" y="36"/>
                  </a:cubicBezTo>
                  <a:cubicBezTo>
                    <a:pt x="12" y="47"/>
                    <a:pt x="18" y="52"/>
                    <a:pt x="24" y="52"/>
                  </a:cubicBezTo>
                  <a:cubicBezTo>
                    <a:pt x="27" y="52"/>
                    <a:pt x="31" y="51"/>
                    <a:pt x="35" y="47"/>
                  </a:cubicBezTo>
                  <a:cubicBezTo>
                    <a:pt x="45" y="36"/>
                    <a:pt x="53" y="23"/>
                    <a:pt x="49" y="12"/>
                  </a:cubicBez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8" name="Google Shape;3158;p29"/>
            <p:cNvSpPr/>
            <p:nvPr/>
          </p:nvSpPr>
          <p:spPr>
            <a:xfrm>
              <a:off x="5454600" y="1321400"/>
              <a:ext cx="1750" cy="1050"/>
            </a:xfrm>
            <a:custGeom>
              <a:avLst/>
              <a:gdLst/>
              <a:ahLst/>
              <a:cxnLst/>
              <a:rect l="l" t="t" r="r" b="b"/>
              <a:pathLst>
                <a:path w="70" h="42" extrusionOk="0">
                  <a:moveTo>
                    <a:pt x="26" y="1"/>
                  </a:moveTo>
                  <a:cubicBezTo>
                    <a:pt x="23" y="1"/>
                    <a:pt x="21" y="1"/>
                    <a:pt x="18" y="2"/>
                  </a:cubicBezTo>
                  <a:cubicBezTo>
                    <a:pt x="7" y="5"/>
                    <a:pt x="1" y="15"/>
                    <a:pt x="4" y="26"/>
                  </a:cubicBezTo>
                  <a:cubicBezTo>
                    <a:pt x="7" y="37"/>
                    <a:pt x="17" y="41"/>
                    <a:pt x="32" y="41"/>
                  </a:cubicBezTo>
                  <a:cubicBezTo>
                    <a:pt x="36" y="41"/>
                    <a:pt x="41" y="41"/>
                    <a:pt x="46" y="40"/>
                  </a:cubicBezTo>
                  <a:cubicBezTo>
                    <a:pt x="63" y="33"/>
                    <a:pt x="70" y="23"/>
                    <a:pt x="60" y="12"/>
                  </a:cubicBezTo>
                  <a:cubicBezTo>
                    <a:pt x="51" y="6"/>
                    <a:pt x="38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9" name="Google Shape;3159;p29"/>
            <p:cNvSpPr/>
            <p:nvPr/>
          </p:nvSpPr>
          <p:spPr>
            <a:xfrm>
              <a:off x="5403675" y="11167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1"/>
                  </a:moveTo>
                  <a:cubicBezTo>
                    <a:pt x="53" y="1"/>
                    <a:pt x="46" y="2"/>
                    <a:pt x="36" y="5"/>
                  </a:cubicBezTo>
                  <a:cubicBezTo>
                    <a:pt x="11" y="8"/>
                    <a:pt x="1" y="18"/>
                    <a:pt x="8" y="21"/>
                  </a:cubicBezTo>
                  <a:cubicBezTo>
                    <a:pt x="10" y="22"/>
                    <a:pt x="14" y="23"/>
                    <a:pt x="18" y="23"/>
                  </a:cubicBezTo>
                  <a:cubicBezTo>
                    <a:pt x="29" y="23"/>
                    <a:pt x="43" y="19"/>
                    <a:pt x="53" y="11"/>
                  </a:cubicBezTo>
                  <a:cubicBezTo>
                    <a:pt x="64" y="5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0" name="Google Shape;3160;p29"/>
            <p:cNvSpPr/>
            <p:nvPr/>
          </p:nvSpPr>
          <p:spPr>
            <a:xfrm>
              <a:off x="5406800" y="111327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7" y="0"/>
                  </a:moveTo>
                  <a:cubicBezTo>
                    <a:pt x="53" y="0"/>
                    <a:pt x="46" y="1"/>
                    <a:pt x="36" y="4"/>
                  </a:cubicBezTo>
                  <a:cubicBezTo>
                    <a:pt x="11" y="7"/>
                    <a:pt x="1" y="14"/>
                    <a:pt x="11" y="21"/>
                  </a:cubicBezTo>
                  <a:cubicBezTo>
                    <a:pt x="14" y="22"/>
                    <a:pt x="17" y="22"/>
                    <a:pt x="20" y="22"/>
                  </a:cubicBezTo>
                  <a:cubicBezTo>
                    <a:pt x="31" y="22"/>
                    <a:pt x="45" y="18"/>
                    <a:pt x="52" y="10"/>
                  </a:cubicBezTo>
                  <a:cubicBezTo>
                    <a:pt x="64" y="4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1" name="Google Shape;3161;p29"/>
            <p:cNvSpPr/>
            <p:nvPr/>
          </p:nvSpPr>
          <p:spPr>
            <a:xfrm>
              <a:off x="5414250" y="1111875"/>
              <a:ext cx="1625" cy="625"/>
            </a:xfrm>
            <a:custGeom>
              <a:avLst/>
              <a:gdLst/>
              <a:ahLst/>
              <a:cxnLst/>
              <a:rect l="l" t="t" r="r" b="b"/>
              <a:pathLst>
                <a:path w="65" h="25" extrusionOk="0">
                  <a:moveTo>
                    <a:pt x="56" y="0"/>
                  </a:moveTo>
                  <a:cubicBezTo>
                    <a:pt x="51" y="0"/>
                    <a:pt x="44" y="2"/>
                    <a:pt x="36" y="4"/>
                  </a:cubicBezTo>
                  <a:cubicBezTo>
                    <a:pt x="12" y="11"/>
                    <a:pt x="1" y="18"/>
                    <a:pt x="8" y="21"/>
                  </a:cubicBezTo>
                  <a:cubicBezTo>
                    <a:pt x="11" y="23"/>
                    <a:pt x="15" y="24"/>
                    <a:pt x="19" y="24"/>
                  </a:cubicBezTo>
                  <a:cubicBezTo>
                    <a:pt x="30" y="24"/>
                    <a:pt x="43" y="19"/>
                    <a:pt x="53" y="11"/>
                  </a:cubicBezTo>
                  <a:cubicBezTo>
                    <a:pt x="65" y="4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2" name="Google Shape;3162;p29"/>
            <p:cNvSpPr/>
            <p:nvPr/>
          </p:nvSpPr>
          <p:spPr>
            <a:xfrm>
              <a:off x="5419300" y="1110625"/>
              <a:ext cx="1625" cy="575"/>
            </a:xfrm>
            <a:custGeom>
              <a:avLst/>
              <a:gdLst/>
              <a:ahLst/>
              <a:cxnLst/>
              <a:rect l="l" t="t" r="r" b="b"/>
              <a:pathLst>
                <a:path w="65" h="23" extrusionOk="0">
                  <a:moveTo>
                    <a:pt x="56" y="0"/>
                  </a:moveTo>
                  <a:cubicBezTo>
                    <a:pt x="51" y="0"/>
                    <a:pt x="45" y="1"/>
                    <a:pt x="35" y="2"/>
                  </a:cubicBezTo>
                  <a:cubicBezTo>
                    <a:pt x="10" y="9"/>
                    <a:pt x="0" y="16"/>
                    <a:pt x="10" y="20"/>
                  </a:cubicBezTo>
                  <a:cubicBezTo>
                    <a:pt x="13" y="22"/>
                    <a:pt x="16" y="22"/>
                    <a:pt x="20" y="22"/>
                  </a:cubicBezTo>
                  <a:cubicBezTo>
                    <a:pt x="29" y="22"/>
                    <a:pt x="43" y="18"/>
                    <a:pt x="52" y="12"/>
                  </a:cubicBezTo>
                  <a:cubicBezTo>
                    <a:pt x="64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3" name="Google Shape;3163;p29"/>
            <p:cNvSpPr/>
            <p:nvPr/>
          </p:nvSpPr>
          <p:spPr>
            <a:xfrm>
              <a:off x="5426750" y="1109325"/>
              <a:ext cx="1325" cy="1050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7"/>
                    <a:pt x="16" y="41"/>
                    <a:pt x="26" y="41"/>
                  </a:cubicBezTo>
                  <a:cubicBezTo>
                    <a:pt x="29" y="41"/>
                    <a:pt x="32" y="41"/>
                    <a:pt x="36" y="40"/>
                  </a:cubicBezTo>
                  <a:cubicBezTo>
                    <a:pt x="45" y="37"/>
                    <a:pt x="53" y="26"/>
                    <a:pt x="50" y="16"/>
                  </a:cubicBezTo>
                  <a:cubicBezTo>
                    <a:pt x="46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4" name="Google Shape;3164;p29"/>
            <p:cNvSpPr/>
            <p:nvPr/>
          </p:nvSpPr>
          <p:spPr>
            <a:xfrm>
              <a:off x="5435600" y="1102850"/>
              <a:ext cx="1300" cy="800"/>
            </a:xfrm>
            <a:custGeom>
              <a:avLst/>
              <a:gdLst/>
              <a:ahLst/>
              <a:cxnLst/>
              <a:rect l="l" t="t" r="r" b="b"/>
              <a:pathLst>
                <a:path w="52" h="32" extrusionOk="0">
                  <a:moveTo>
                    <a:pt x="27" y="0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8" y="4"/>
                    <a:pt x="0" y="11"/>
                    <a:pt x="0" y="14"/>
                  </a:cubicBezTo>
                  <a:cubicBezTo>
                    <a:pt x="4" y="22"/>
                    <a:pt x="15" y="25"/>
                    <a:pt x="29" y="28"/>
                  </a:cubicBezTo>
                  <a:cubicBezTo>
                    <a:pt x="33" y="30"/>
                    <a:pt x="37" y="31"/>
                    <a:pt x="40" y="31"/>
                  </a:cubicBezTo>
                  <a:cubicBezTo>
                    <a:pt x="49" y="31"/>
                    <a:pt x="52" y="25"/>
                    <a:pt x="50" y="14"/>
                  </a:cubicBezTo>
                  <a:cubicBezTo>
                    <a:pt x="46" y="6"/>
                    <a:pt x="36" y="0"/>
                    <a:pt x="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5" name="Google Shape;3165;p29"/>
            <p:cNvSpPr/>
            <p:nvPr/>
          </p:nvSpPr>
          <p:spPr>
            <a:xfrm>
              <a:off x="5530150" y="1327275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34" y="0"/>
                  </a:moveTo>
                  <a:cubicBezTo>
                    <a:pt x="26" y="0"/>
                    <a:pt x="19" y="1"/>
                    <a:pt x="14" y="2"/>
                  </a:cubicBezTo>
                  <a:cubicBezTo>
                    <a:pt x="0" y="6"/>
                    <a:pt x="7" y="13"/>
                    <a:pt x="31" y="17"/>
                  </a:cubicBezTo>
                  <a:cubicBezTo>
                    <a:pt x="46" y="22"/>
                    <a:pt x="66" y="25"/>
                    <a:pt x="80" y="25"/>
                  </a:cubicBezTo>
                  <a:cubicBezTo>
                    <a:pt x="85" y="25"/>
                    <a:pt x="90" y="24"/>
                    <a:pt x="94" y="23"/>
                  </a:cubicBezTo>
                  <a:cubicBezTo>
                    <a:pt x="104" y="20"/>
                    <a:pt x="98" y="13"/>
                    <a:pt x="77" y="6"/>
                  </a:cubicBezTo>
                  <a:cubicBezTo>
                    <a:pt x="62" y="2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6" name="Google Shape;3166;p29"/>
            <p:cNvSpPr/>
            <p:nvPr/>
          </p:nvSpPr>
          <p:spPr>
            <a:xfrm>
              <a:off x="5542475" y="1312200"/>
              <a:ext cx="2100" cy="600"/>
            </a:xfrm>
            <a:custGeom>
              <a:avLst/>
              <a:gdLst/>
              <a:ahLst/>
              <a:cxnLst/>
              <a:rect l="l" t="t" r="r" b="b"/>
              <a:pathLst>
                <a:path w="84" h="24" extrusionOk="0">
                  <a:moveTo>
                    <a:pt x="76" y="0"/>
                  </a:moveTo>
                  <a:cubicBezTo>
                    <a:pt x="70" y="0"/>
                    <a:pt x="59" y="2"/>
                    <a:pt x="45" y="5"/>
                  </a:cubicBezTo>
                  <a:cubicBezTo>
                    <a:pt x="14" y="13"/>
                    <a:pt x="0" y="23"/>
                    <a:pt x="17" y="23"/>
                  </a:cubicBezTo>
                  <a:cubicBezTo>
                    <a:pt x="20" y="23"/>
                    <a:pt x="23" y="23"/>
                    <a:pt x="27" y="23"/>
                  </a:cubicBezTo>
                  <a:cubicBezTo>
                    <a:pt x="44" y="23"/>
                    <a:pt x="65" y="17"/>
                    <a:pt x="76" y="8"/>
                  </a:cubicBezTo>
                  <a:cubicBezTo>
                    <a:pt x="84" y="3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7" name="Google Shape;3167;p29"/>
            <p:cNvSpPr/>
            <p:nvPr/>
          </p:nvSpPr>
          <p:spPr>
            <a:xfrm>
              <a:off x="5551400" y="1310925"/>
              <a:ext cx="2025" cy="1325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42" y="0"/>
                  </a:moveTo>
                  <a:cubicBezTo>
                    <a:pt x="28" y="0"/>
                    <a:pt x="13" y="8"/>
                    <a:pt x="7" y="22"/>
                  </a:cubicBezTo>
                  <a:cubicBezTo>
                    <a:pt x="4" y="35"/>
                    <a:pt x="0" y="49"/>
                    <a:pt x="0" y="53"/>
                  </a:cubicBezTo>
                  <a:cubicBezTo>
                    <a:pt x="0" y="53"/>
                    <a:pt x="21" y="46"/>
                    <a:pt x="45" y="32"/>
                  </a:cubicBezTo>
                  <a:cubicBezTo>
                    <a:pt x="76" y="15"/>
                    <a:pt x="80" y="8"/>
                    <a:pt x="52" y="1"/>
                  </a:cubicBezTo>
                  <a:cubicBezTo>
                    <a:pt x="49" y="0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8" name="Google Shape;3168;p29"/>
            <p:cNvSpPr/>
            <p:nvPr/>
          </p:nvSpPr>
          <p:spPr>
            <a:xfrm>
              <a:off x="5556000" y="1308550"/>
              <a:ext cx="22575" cy="2950"/>
            </a:xfrm>
            <a:custGeom>
              <a:avLst/>
              <a:gdLst/>
              <a:ahLst/>
              <a:cxnLst/>
              <a:rect l="l" t="t" r="r" b="b"/>
              <a:pathLst>
                <a:path w="903" h="118" extrusionOk="0">
                  <a:moveTo>
                    <a:pt x="859" y="0"/>
                  </a:moveTo>
                  <a:cubicBezTo>
                    <a:pt x="851" y="0"/>
                    <a:pt x="840" y="5"/>
                    <a:pt x="826" y="13"/>
                  </a:cubicBezTo>
                  <a:cubicBezTo>
                    <a:pt x="803" y="24"/>
                    <a:pt x="744" y="31"/>
                    <a:pt x="678" y="31"/>
                  </a:cubicBezTo>
                  <a:cubicBezTo>
                    <a:pt x="663" y="31"/>
                    <a:pt x="647" y="30"/>
                    <a:pt x="632" y="30"/>
                  </a:cubicBezTo>
                  <a:cubicBezTo>
                    <a:pt x="552" y="30"/>
                    <a:pt x="430" y="37"/>
                    <a:pt x="364" y="50"/>
                  </a:cubicBezTo>
                  <a:cubicBezTo>
                    <a:pt x="295" y="61"/>
                    <a:pt x="201" y="71"/>
                    <a:pt x="156" y="71"/>
                  </a:cubicBezTo>
                  <a:cubicBezTo>
                    <a:pt x="143" y="70"/>
                    <a:pt x="130" y="70"/>
                    <a:pt x="117" y="70"/>
                  </a:cubicBezTo>
                  <a:cubicBezTo>
                    <a:pt x="81" y="70"/>
                    <a:pt x="47" y="73"/>
                    <a:pt x="31" y="79"/>
                  </a:cubicBezTo>
                  <a:cubicBezTo>
                    <a:pt x="7" y="85"/>
                    <a:pt x="0" y="96"/>
                    <a:pt x="10" y="106"/>
                  </a:cubicBezTo>
                  <a:cubicBezTo>
                    <a:pt x="18" y="111"/>
                    <a:pt x="33" y="115"/>
                    <a:pt x="49" y="115"/>
                  </a:cubicBezTo>
                  <a:cubicBezTo>
                    <a:pt x="54" y="115"/>
                    <a:pt x="60" y="114"/>
                    <a:pt x="66" y="113"/>
                  </a:cubicBezTo>
                  <a:cubicBezTo>
                    <a:pt x="78" y="109"/>
                    <a:pt x="105" y="107"/>
                    <a:pt x="135" y="107"/>
                  </a:cubicBezTo>
                  <a:cubicBezTo>
                    <a:pt x="156" y="107"/>
                    <a:pt x="180" y="108"/>
                    <a:pt x="201" y="110"/>
                  </a:cubicBezTo>
                  <a:cubicBezTo>
                    <a:pt x="208" y="110"/>
                    <a:pt x="216" y="110"/>
                    <a:pt x="225" y="110"/>
                  </a:cubicBezTo>
                  <a:cubicBezTo>
                    <a:pt x="281" y="110"/>
                    <a:pt x="363" y="101"/>
                    <a:pt x="420" y="85"/>
                  </a:cubicBezTo>
                  <a:cubicBezTo>
                    <a:pt x="462" y="75"/>
                    <a:pt x="495" y="70"/>
                    <a:pt x="514" y="70"/>
                  </a:cubicBezTo>
                  <a:cubicBezTo>
                    <a:pt x="528" y="70"/>
                    <a:pt x="536" y="73"/>
                    <a:pt x="534" y="79"/>
                  </a:cubicBezTo>
                  <a:cubicBezTo>
                    <a:pt x="528" y="87"/>
                    <a:pt x="549" y="97"/>
                    <a:pt x="579" y="97"/>
                  </a:cubicBezTo>
                  <a:cubicBezTo>
                    <a:pt x="584" y="97"/>
                    <a:pt x="588" y="97"/>
                    <a:pt x="593" y="96"/>
                  </a:cubicBezTo>
                  <a:cubicBezTo>
                    <a:pt x="628" y="96"/>
                    <a:pt x="670" y="103"/>
                    <a:pt x="680" y="113"/>
                  </a:cubicBezTo>
                  <a:cubicBezTo>
                    <a:pt x="686" y="116"/>
                    <a:pt x="698" y="118"/>
                    <a:pt x="715" y="118"/>
                  </a:cubicBezTo>
                  <a:cubicBezTo>
                    <a:pt x="738" y="118"/>
                    <a:pt x="769" y="114"/>
                    <a:pt x="801" y="106"/>
                  </a:cubicBezTo>
                  <a:cubicBezTo>
                    <a:pt x="896" y="89"/>
                    <a:pt x="902" y="82"/>
                    <a:pt x="888" y="37"/>
                  </a:cubicBezTo>
                  <a:cubicBezTo>
                    <a:pt x="880" y="12"/>
                    <a:pt x="873" y="0"/>
                    <a:pt x="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9" name="Google Shape;3169;p29"/>
            <p:cNvSpPr/>
            <p:nvPr/>
          </p:nvSpPr>
          <p:spPr>
            <a:xfrm>
              <a:off x="5566050" y="1315925"/>
              <a:ext cx="36175" cy="2650"/>
            </a:xfrm>
            <a:custGeom>
              <a:avLst/>
              <a:gdLst/>
              <a:ahLst/>
              <a:cxnLst/>
              <a:rect l="l" t="t" r="r" b="b"/>
              <a:pathLst>
                <a:path w="1447" h="106" extrusionOk="0">
                  <a:moveTo>
                    <a:pt x="310" y="1"/>
                  </a:moveTo>
                  <a:cubicBezTo>
                    <a:pt x="278" y="1"/>
                    <a:pt x="248" y="2"/>
                    <a:pt x="223" y="5"/>
                  </a:cubicBezTo>
                  <a:cubicBezTo>
                    <a:pt x="185" y="9"/>
                    <a:pt x="153" y="13"/>
                    <a:pt x="153" y="13"/>
                  </a:cubicBezTo>
                  <a:cubicBezTo>
                    <a:pt x="153" y="11"/>
                    <a:pt x="147" y="10"/>
                    <a:pt x="137" y="10"/>
                  </a:cubicBezTo>
                  <a:cubicBezTo>
                    <a:pt x="127" y="10"/>
                    <a:pt x="113" y="11"/>
                    <a:pt x="98" y="13"/>
                  </a:cubicBezTo>
                  <a:cubicBezTo>
                    <a:pt x="1" y="23"/>
                    <a:pt x="56" y="51"/>
                    <a:pt x="215" y="75"/>
                  </a:cubicBezTo>
                  <a:cubicBezTo>
                    <a:pt x="278" y="85"/>
                    <a:pt x="389" y="91"/>
                    <a:pt x="495" y="91"/>
                  </a:cubicBezTo>
                  <a:cubicBezTo>
                    <a:pt x="534" y="91"/>
                    <a:pt x="573" y="90"/>
                    <a:pt x="608" y="88"/>
                  </a:cubicBezTo>
                  <a:cubicBezTo>
                    <a:pt x="659" y="87"/>
                    <a:pt x="707" y="86"/>
                    <a:pt x="746" y="86"/>
                  </a:cubicBezTo>
                  <a:cubicBezTo>
                    <a:pt x="805" y="86"/>
                    <a:pt x="845" y="88"/>
                    <a:pt x="847" y="93"/>
                  </a:cubicBezTo>
                  <a:cubicBezTo>
                    <a:pt x="847" y="100"/>
                    <a:pt x="865" y="104"/>
                    <a:pt x="890" y="104"/>
                  </a:cubicBezTo>
                  <a:cubicBezTo>
                    <a:pt x="898" y="104"/>
                    <a:pt x="907" y="103"/>
                    <a:pt x="917" y="103"/>
                  </a:cubicBezTo>
                  <a:cubicBezTo>
                    <a:pt x="951" y="103"/>
                    <a:pt x="1003" y="99"/>
                    <a:pt x="1027" y="96"/>
                  </a:cubicBezTo>
                  <a:cubicBezTo>
                    <a:pt x="1056" y="96"/>
                    <a:pt x="1149" y="99"/>
                    <a:pt x="1239" y="103"/>
                  </a:cubicBezTo>
                  <a:cubicBezTo>
                    <a:pt x="1271" y="105"/>
                    <a:pt x="1301" y="106"/>
                    <a:pt x="1328" y="106"/>
                  </a:cubicBezTo>
                  <a:cubicBezTo>
                    <a:pt x="1380" y="106"/>
                    <a:pt x="1417" y="101"/>
                    <a:pt x="1426" y="93"/>
                  </a:cubicBezTo>
                  <a:cubicBezTo>
                    <a:pt x="1444" y="78"/>
                    <a:pt x="1447" y="64"/>
                    <a:pt x="1440" y="61"/>
                  </a:cubicBezTo>
                  <a:cubicBezTo>
                    <a:pt x="1434" y="58"/>
                    <a:pt x="1256" y="51"/>
                    <a:pt x="1048" y="43"/>
                  </a:cubicBezTo>
                  <a:cubicBezTo>
                    <a:pt x="981" y="42"/>
                    <a:pt x="923" y="41"/>
                    <a:pt x="874" y="41"/>
                  </a:cubicBezTo>
                  <a:cubicBezTo>
                    <a:pt x="732" y="41"/>
                    <a:pt x="665" y="48"/>
                    <a:pt x="660" y="61"/>
                  </a:cubicBezTo>
                  <a:cubicBezTo>
                    <a:pt x="657" y="69"/>
                    <a:pt x="654" y="72"/>
                    <a:pt x="651" y="72"/>
                  </a:cubicBezTo>
                  <a:cubicBezTo>
                    <a:pt x="647" y="72"/>
                    <a:pt x="643" y="66"/>
                    <a:pt x="639" y="54"/>
                  </a:cubicBezTo>
                  <a:cubicBezTo>
                    <a:pt x="631" y="26"/>
                    <a:pt x="448" y="1"/>
                    <a:pt x="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0" name="Google Shape;3170;p29"/>
            <p:cNvSpPr/>
            <p:nvPr/>
          </p:nvSpPr>
          <p:spPr>
            <a:xfrm>
              <a:off x="5581400" y="1307300"/>
              <a:ext cx="2375" cy="1025"/>
            </a:xfrm>
            <a:custGeom>
              <a:avLst/>
              <a:gdLst/>
              <a:ahLst/>
              <a:cxnLst/>
              <a:rect l="l" t="t" r="r" b="b"/>
              <a:pathLst>
                <a:path w="95" h="41" extrusionOk="0">
                  <a:moveTo>
                    <a:pt x="67" y="1"/>
                  </a:moveTo>
                  <a:cubicBezTo>
                    <a:pt x="57" y="1"/>
                    <a:pt x="46" y="5"/>
                    <a:pt x="35" y="10"/>
                  </a:cubicBezTo>
                  <a:cubicBezTo>
                    <a:pt x="6" y="30"/>
                    <a:pt x="1" y="41"/>
                    <a:pt x="19" y="41"/>
                  </a:cubicBezTo>
                  <a:cubicBezTo>
                    <a:pt x="27" y="41"/>
                    <a:pt x="39" y="39"/>
                    <a:pt x="56" y="35"/>
                  </a:cubicBezTo>
                  <a:cubicBezTo>
                    <a:pt x="80" y="28"/>
                    <a:pt x="94" y="14"/>
                    <a:pt x="84" y="7"/>
                  </a:cubicBezTo>
                  <a:cubicBezTo>
                    <a:pt x="79" y="3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1" name="Google Shape;3171;p29"/>
            <p:cNvSpPr/>
            <p:nvPr/>
          </p:nvSpPr>
          <p:spPr>
            <a:xfrm>
              <a:off x="5520000" y="1100025"/>
              <a:ext cx="3750" cy="1200"/>
            </a:xfrm>
            <a:custGeom>
              <a:avLst/>
              <a:gdLst/>
              <a:ahLst/>
              <a:cxnLst/>
              <a:rect l="l" t="t" r="r" b="b"/>
              <a:pathLst>
                <a:path w="150" h="48" extrusionOk="0">
                  <a:moveTo>
                    <a:pt x="88" y="1"/>
                  </a:moveTo>
                  <a:cubicBezTo>
                    <a:pt x="73" y="1"/>
                    <a:pt x="59" y="4"/>
                    <a:pt x="46" y="10"/>
                  </a:cubicBezTo>
                  <a:cubicBezTo>
                    <a:pt x="3" y="32"/>
                    <a:pt x="0" y="48"/>
                    <a:pt x="33" y="48"/>
                  </a:cubicBezTo>
                  <a:cubicBezTo>
                    <a:pt x="45" y="48"/>
                    <a:pt x="62" y="46"/>
                    <a:pt x="83" y="41"/>
                  </a:cubicBezTo>
                  <a:cubicBezTo>
                    <a:pt x="142" y="31"/>
                    <a:pt x="150" y="23"/>
                    <a:pt x="122" y="10"/>
                  </a:cubicBezTo>
                  <a:cubicBezTo>
                    <a:pt x="112" y="3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2" name="Google Shape;3172;p29"/>
            <p:cNvSpPr/>
            <p:nvPr/>
          </p:nvSpPr>
          <p:spPr>
            <a:xfrm>
              <a:off x="5597975" y="1338600"/>
              <a:ext cx="1550" cy="575"/>
            </a:xfrm>
            <a:custGeom>
              <a:avLst/>
              <a:gdLst/>
              <a:ahLst/>
              <a:cxnLst/>
              <a:rect l="l" t="t" r="r" b="b"/>
              <a:pathLst>
                <a:path w="62" h="23" extrusionOk="0">
                  <a:moveTo>
                    <a:pt x="54" y="1"/>
                  </a:moveTo>
                  <a:cubicBezTo>
                    <a:pt x="50" y="1"/>
                    <a:pt x="44" y="2"/>
                    <a:pt x="35" y="4"/>
                  </a:cubicBezTo>
                  <a:cubicBezTo>
                    <a:pt x="11" y="7"/>
                    <a:pt x="0" y="18"/>
                    <a:pt x="11" y="22"/>
                  </a:cubicBezTo>
                  <a:cubicBezTo>
                    <a:pt x="13" y="22"/>
                    <a:pt x="15" y="23"/>
                    <a:pt x="18" y="23"/>
                  </a:cubicBezTo>
                  <a:cubicBezTo>
                    <a:pt x="27" y="23"/>
                    <a:pt x="42" y="19"/>
                    <a:pt x="53" y="11"/>
                  </a:cubicBezTo>
                  <a:cubicBezTo>
                    <a:pt x="61" y="4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3" name="Google Shape;3173;p29"/>
            <p:cNvSpPr/>
            <p:nvPr/>
          </p:nvSpPr>
          <p:spPr>
            <a:xfrm>
              <a:off x="5600325" y="1338200"/>
              <a:ext cx="5300" cy="2275"/>
            </a:xfrm>
            <a:custGeom>
              <a:avLst/>
              <a:gdLst/>
              <a:ahLst/>
              <a:cxnLst/>
              <a:rect l="l" t="t" r="r" b="b"/>
              <a:pathLst>
                <a:path w="212" h="91" extrusionOk="0">
                  <a:moveTo>
                    <a:pt x="37" y="1"/>
                  </a:moveTo>
                  <a:cubicBezTo>
                    <a:pt x="33" y="1"/>
                    <a:pt x="27" y="4"/>
                    <a:pt x="21" y="9"/>
                  </a:cubicBezTo>
                  <a:cubicBezTo>
                    <a:pt x="0" y="31"/>
                    <a:pt x="44" y="65"/>
                    <a:pt x="83" y="65"/>
                  </a:cubicBezTo>
                  <a:cubicBezTo>
                    <a:pt x="89" y="65"/>
                    <a:pt x="95" y="64"/>
                    <a:pt x="101" y="62"/>
                  </a:cubicBezTo>
                  <a:cubicBezTo>
                    <a:pt x="104" y="61"/>
                    <a:pt x="107" y="61"/>
                    <a:pt x="110" y="61"/>
                  </a:cubicBezTo>
                  <a:cubicBezTo>
                    <a:pt x="123" y="61"/>
                    <a:pt x="136" y="67"/>
                    <a:pt x="138" y="76"/>
                  </a:cubicBezTo>
                  <a:cubicBezTo>
                    <a:pt x="142" y="84"/>
                    <a:pt x="149" y="90"/>
                    <a:pt x="160" y="90"/>
                  </a:cubicBezTo>
                  <a:cubicBezTo>
                    <a:pt x="162" y="90"/>
                    <a:pt x="164" y="90"/>
                    <a:pt x="167" y="89"/>
                  </a:cubicBezTo>
                  <a:cubicBezTo>
                    <a:pt x="212" y="79"/>
                    <a:pt x="173" y="44"/>
                    <a:pt x="118" y="44"/>
                  </a:cubicBezTo>
                  <a:cubicBezTo>
                    <a:pt x="112" y="45"/>
                    <a:pt x="106" y="45"/>
                    <a:pt x="101" y="45"/>
                  </a:cubicBezTo>
                  <a:cubicBezTo>
                    <a:pt x="77" y="45"/>
                    <a:pt x="59" y="40"/>
                    <a:pt x="55" y="34"/>
                  </a:cubicBezTo>
                  <a:cubicBezTo>
                    <a:pt x="53" y="11"/>
                    <a:pt x="46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4" name="Google Shape;3174;p29"/>
            <p:cNvSpPr/>
            <p:nvPr/>
          </p:nvSpPr>
          <p:spPr>
            <a:xfrm>
              <a:off x="5591325" y="1308000"/>
              <a:ext cx="3100" cy="950"/>
            </a:xfrm>
            <a:custGeom>
              <a:avLst/>
              <a:gdLst/>
              <a:ahLst/>
              <a:cxnLst/>
              <a:rect l="l" t="t" r="r" b="b"/>
              <a:pathLst>
                <a:path w="124" h="38" extrusionOk="0">
                  <a:moveTo>
                    <a:pt x="76" y="1"/>
                  </a:moveTo>
                  <a:cubicBezTo>
                    <a:pt x="59" y="1"/>
                    <a:pt x="40" y="5"/>
                    <a:pt x="30" y="10"/>
                  </a:cubicBezTo>
                  <a:cubicBezTo>
                    <a:pt x="4" y="28"/>
                    <a:pt x="0" y="37"/>
                    <a:pt x="18" y="37"/>
                  </a:cubicBezTo>
                  <a:cubicBezTo>
                    <a:pt x="29" y="37"/>
                    <a:pt x="47" y="34"/>
                    <a:pt x="72" y="27"/>
                  </a:cubicBezTo>
                  <a:cubicBezTo>
                    <a:pt x="117" y="17"/>
                    <a:pt x="124" y="10"/>
                    <a:pt x="96" y="3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5" name="Google Shape;3175;p29"/>
            <p:cNvSpPr/>
            <p:nvPr/>
          </p:nvSpPr>
          <p:spPr>
            <a:xfrm>
              <a:off x="5525700" y="1099100"/>
              <a:ext cx="1350" cy="1025"/>
            </a:xfrm>
            <a:custGeom>
              <a:avLst/>
              <a:gdLst/>
              <a:ahLst/>
              <a:cxnLst/>
              <a:rect l="l" t="t" r="r" b="b"/>
              <a:pathLst>
                <a:path w="54" h="41" extrusionOk="0">
                  <a:moveTo>
                    <a:pt x="30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8" y="5"/>
                    <a:pt x="1" y="15"/>
                    <a:pt x="5" y="26"/>
                  </a:cubicBezTo>
                  <a:cubicBezTo>
                    <a:pt x="8" y="34"/>
                    <a:pt x="17" y="41"/>
                    <a:pt x="28" y="41"/>
                  </a:cubicBezTo>
                  <a:cubicBezTo>
                    <a:pt x="30" y="41"/>
                    <a:pt x="33" y="40"/>
                    <a:pt x="36" y="39"/>
                  </a:cubicBezTo>
                  <a:cubicBezTo>
                    <a:pt x="47" y="36"/>
                    <a:pt x="53" y="26"/>
                    <a:pt x="50" y="15"/>
                  </a:cubicBezTo>
                  <a:cubicBezTo>
                    <a:pt x="47" y="7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6" name="Google Shape;3176;p29"/>
            <p:cNvSpPr/>
            <p:nvPr/>
          </p:nvSpPr>
          <p:spPr>
            <a:xfrm>
              <a:off x="5606375" y="1339725"/>
              <a:ext cx="8050" cy="1800"/>
            </a:xfrm>
            <a:custGeom>
              <a:avLst/>
              <a:gdLst/>
              <a:ahLst/>
              <a:cxnLst/>
              <a:rect l="l" t="t" r="r" b="b"/>
              <a:pathLst>
                <a:path w="322" h="72" extrusionOk="0">
                  <a:moveTo>
                    <a:pt x="60" y="1"/>
                  </a:moveTo>
                  <a:cubicBezTo>
                    <a:pt x="0" y="1"/>
                    <a:pt x="0" y="1"/>
                    <a:pt x="56" y="32"/>
                  </a:cubicBezTo>
                  <a:cubicBezTo>
                    <a:pt x="82" y="46"/>
                    <a:pt x="113" y="58"/>
                    <a:pt x="128" y="58"/>
                  </a:cubicBezTo>
                  <a:cubicBezTo>
                    <a:pt x="132" y="58"/>
                    <a:pt x="134" y="58"/>
                    <a:pt x="136" y="57"/>
                  </a:cubicBezTo>
                  <a:cubicBezTo>
                    <a:pt x="150" y="52"/>
                    <a:pt x="143" y="46"/>
                    <a:pt x="122" y="39"/>
                  </a:cubicBezTo>
                  <a:cubicBezTo>
                    <a:pt x="82" y="29"/>
                    <a:pt x="105" y="18"/>
                    <a:pt x="156" y="18"/>
                  </a:cubicBezTo>
                  <a:cubicBezTo>
                    <a:pt x="161" y="18"/>
                    <a:pt x="168" y="18"/>
                    <a:pt x="174" y="18"/>
                  </a:cubicBezTo>
                  <a:cubicBezTo>
                    <a:pt x="195" y="22"/>
                    <a:pt x="209" y="32"/>
                    <a:pt x="205" y="46"/>
                  </a:cubicBezTo>
                  <a:cubicBezTo>
                    <a:pt x="204" y="53"/>
                    <a:pt x="204" y="57"/>
                    <a:pt x="206" y="57"/>
                  </a:cubicBezTo>
                  <a:cubicBezTo>
                    <a:pt x="209" y="57"/>
                    <a:pt x="213" y="54"/>
                    <a:pt x="219" y="49"/>
                  </a:cubicBezTo>
                  <a:cubicBezTo>
                    <a:pt x="224" y="44"/>
                    <a:pt x="230" y="42"/>
                    <a:pt x="235" y="42"/>
                  </a:cubicBezTo>
                  <a:cubicBezTo>
                    <a:pt x="240" y="42"/>
                    <a:pt x="245" y="45"/>
                    <a:pt x="247" y="52"/>
                  </a:cubicBezTo>
                  <a:cubicBezTo>
                    <a:pt x="249" y="59"/>
                    <a:pt x="253" y="62"/>
                    <a:pt x="259" y="62"/>
                  </a:cubicBezTo>
                  <a:cubicBezTo>
                    <a:pt x="263" y="62"/>
                    <a:pt x="267" y="61"/>
                    <a:pt x="271" y="57"/>
                  </a:cubicBezTo>
                  <a:cubicBezTo>
                    <a:pt x="274" y="53"/>
                    <a:pt x="279" y="52"/>
                    <a:pt x="285" y="52"/>
                  </a:cubicBezTo>
                  <a:cubicBezTo>
                    <a:pt x="292" y="52"/>
                    <a:pt x="300" y="55"/>
                    <a:pt x="306" y="63"/>
                  </a:cubicBezTo>
                  <a:cubicBezTo>
                    <a:pt x="312" y="69"/>
                    <a:pt x="315" y="71"/>
                    <a:pt x="318" y="71"/>
                  </a:cubicBezTo>
                  <a:cubicBezTo>
                    <a:pt x="321" y="71"/>
                    <a:pt x="321" y="65"/>
                    <a:pt x="317" y="52"/>
                  </a:cubicBezTo>
                  <a:cubicBezTo>
                    <a:pt x="309" y="22"/>
                    <a:pt x="199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7" name="Google Shape;3177;p29"/>
            <p:cNvSpPr/>
            <p:nvPr/>
          </p:nvSpPr>
          <p:spPr>
            <a:xfrm>
              <a:off x="5597525" y="1308150"/>
              <a:ext cx="5675" cy="925"/>
            </a:xfrm>
            <a:custGeom>
              <a:avLst/>
              <a:gdLst/>
              <a:ahLst/>
              <a:cxnLst/>
              <a:rect l="l" t="t" r="r" b="b"/>
              <a:pathLst>
                <a:path w="227" h="37" extrusionOk="0">
                  <a:moveTo>
                    <a:pt x="107" y="0"/>
                  </a:moveTo>
                  <a:cubicBezTo>
                    <a:pt x="93" y="0"/>
                    <a:pt x="79" y="1"/>
                    <a:pt x="67" y="4"/>
                  </a:cubicBezTo>
                  <a:cubicBezTo>
                    <a:pt x="1" y="19"/>
                    <a:pt x="31" y="37"/>
                    <a:pt x="108" y="37"/>
                  </a:cubicBezTo>
                  <a:cubicBezTo>
                    <a:pt x="120" y="37"/>
                    <a:pt x="133" y="36"/>
                    <a:pt x="146" y="36"/>
                  </a:cubicBezTo>
                  <a:cubicBezTo>
                    <a:pt x="223" y="29"/>
                    <a:pt x="226" y="25"/>
                    <a:pt x="175" y="8"/>
                  </a:cubicBezTo>
                  <a:cubicBezTo>
                    <a:pt x="157" y="3"/>
                    <a:pt x="131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8" name="Google Shape;3178;p29"/>
            <p:cNvSpPr/>
            <p:nvPr/>
          </p:nvSpPr>
          <p:spPr>
            <a:xfrm>
              <a:off x="5534475" y="1096225"/>
              <a:ext cx="1675" cy="575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54" y="1"/>
                  </a:moveTo>
                  <a:cubicBezTo>
                    <a:pt x="50" y="1"/>
                    <a:pt x="45" y="1"/>
                    <a:pt x="39" y="2"/>
                  </a:cubicBezTo>
                  <a:cubicBezTo>
                    <a:pt x="15" y="9"/>
                    <a:pt x="0" y="16"/>
                    <a:pt x="11" y="20"/>
                  </a:cubicBezTo>
                  <a:cubicBezTo>
                    <a:pt x="14" y="21"/>
                    <a:pt x="18" y="22"/>
                    <a:pt x="22" y="22"/>
                  </a:cubicBezTo>
                  <a:cubicBezTo>
                    <a:pt x="33" y="22"/>
                    <a:pt x="46" y="18"/>
                    <a:pt x="56" y="13"/>
                  </a:cubicBezTo>
                  <a:cubicBezTo>
                    <a:pt x="67" y="5"/>
                    <a:pt x="65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9" name="Google Shape;3179;p29"/>
            <p:cNvSpPr/>
            <p:nvPr/>
          </p:nvSpPr>
          <p:spPr>
            <a:xfrm>
              <a:off x="5604300" y="1307875"/>
              <a:ext cx="2175" cy="1625"/>
            </a:xfrm>
            <a:custGeom>
              <a:avLst/>
              <a:gdLst/>
              <a:ahLst/>
              <a:cxnLst/>
              <a:rect l="l" t="t" r="r" b="b"/>
              <a:pathLst>
                <a:path w="87" h="65" extrusionOk="0">
                  <a:moveTo>
                    <a:pt x="52" y="1"/>
                  </a:moveTo>
                  <a:cubicBezTo>
                    <a:pt x="43" y="1"/>
                    <a:pt x="35" y="8"/>
                    <a:pt x="25" y="22"/>
                  </a:cubicBezTo>
                  <a:cubicBezTo>
                    <a:pt x="11" y="40"/>
                    <a:pt x="0" y="57"/>
                    <a:pt x="0" y="64"/>
                  </a:cubicBezTo>
                  <a:cubicBezTo>
                    <a:pt x="1" y="65"/>
                    <a:pt x="2" y="65"/>
                    <a:pt x="3" y="65"/>
                  </a:cubicBezTo>
                  <a:cubicBezTo>
                    <a:pt x="8" y="65"/>
                    <a:pt x="17" y="58"/>
                    <a:pt x="28" y="43"/>
                  </a:cubicBezTo>
                  <a:cubicBezTo>
                    <a:pt x="40" y="29"/>
                    <a:pt x="56" y="22"/>
                    <a:pt x="69" y="22"/>
                  </a:cubicBezTo>
                  <a:cubicBezTo>
                    <a:pt x="72" y="22"/>
                    <a:pt x="74" y="22"/>
                    <a:pt x="77" y="22"/>
                  </a:cubicBezTo>
                  <a:cubicBezTo>
                    <a:pt x="80" y="24"/>
                    <a:pt x="82" y="25"/>
                    <a:pt x="83" y="25"/>
                  </a:cubicBezTo>
                  <a:cubicBezTo>
                    <a:pt x="87" y="25"/>
                    <a:pt x="84" y="19"/>
                    <a:pt x="73" y="12"/>
                  </a:cubicBezTo>
                  <a:cubicBezTo>
                    <a:pt x="65" y="4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0" name="Google Shape;3180;p29"/>
            <p:cNvSpPr/>
            <p:nvPr/>
          </p:nvSpPr>
          <p:spPr>
            <a:xfrm>
              <a:off x="5615625" y="1340800"/>
              <a:ext cx="2400" cy="700"/>
            </a:xfrm>
            <a:custGeom>
              <a:avLst/>
              <a:gdLst/>
              <a:ahLst/>
              <a:cxnLst/>
              <a:rect l="l" t="t" r="r" b="b"/>
              <a:pathLst>
                <a:path w="96" h="28" extrusionOk="0">
                  <a:moveTo>
                    <a:pt x="42" y="1"/>
                  </a:moveTo>
                  <a:cubicBezTo>
                    <a:pt x="31" y="1"/>
                    <a:pt x="22" y="2"/>
                    <a:pt x="16" y="6"/>
                  </a:cubicBezTo>
                  <a:cubicBezTo>
                    <a:pt x="2" y="22"/>
                    <a:pt x="0" y="27"/>
                    <a:pt x="17" y="27"/>
                  </a:cubicBezTo>
                  <a:cubicBezTo>
                    <a:pt x="25" y="27"/>
                    <a:pt x="38" y="26"/>
                    <a:pt x="58" y="24"/>
                  </a:cubicBezTo>
                  <a:cubicBezTo>
                    <a:pt x="93" y="17"/>
                    <a:pt x="96" y="9"/>
                    <a:pt x="68" y="3"/>
                  </a:cubicBezTo>
                  <a:cubicBezTo>
                    <a:pt x="59" y="1"/>
                    <a:pt x="50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1" name="Google Shape;3181;p29"/>
            <p:cNvSpPr/>
            <p:nvPr/>
          </p:nvSpPr>
          <p:spPr>
            <a:xfrm>
              <a:off x="5606825" y="1307900"/>
              <a:ext cx="2625" cy="925"/>
            </a:xfrm>
            <a:custGeom>
              <a:avLst/>
              <a:gdLst/>
              <a:ahLst/>
              <a:cxnLst/>
              <a:rect l="l" t="t" r="r" b="b"/>
              <a:pathLst>
                <a:path w="105" h="37" extrusionOk="0">
                  <a:moveTo>
                    <a:pt x="9" y="1"/>
                  </a:moveTo>
                  <a:cubicBezTo>
                    <a:pt x="1" y="1"/>
                    <a:pt x="12" y="7"/>
                    <a:pt x="42" y="21"/>
                  </a:cubicBezTo>
                  <a:cubicBezTo>
                    <a:pt x="58" y="30"/>
                    <a:pt x="76" y="37"/>
                    <a:pt x="88" y="37"/>
                  </a:cubicBezTo>
                  <a:cubicBezTo>
                    <a:pt x="94" y="37"/>
                    <a:pt x="98" y="35"/>
                    <a:pt x="101" y="31"/>
                  </a:cubicBezTo>
                  <a:cubicBezTo>
                    <a:pt x="104" y="25"/>
                    <a:pt x="83" y="11"/>
                    <a:pt x="49" y="7"/>
                  </a:cubicBezTo>
                  <a:cubicBezTo>
                    <a:pt x="27" y="3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2" name="Google Shape;3182;p29"/>
            <p:cNvSpPr/>
            <p:nvPr/>
          </p:nvSpPr>
          <p:spPr>
            <a:xfrm>
              <a:off x="5541075" y="1094925"/>
              <a:ext cx="4175" cy="725"/>
            </a:xfrm>
            <a:custGeom>
              <a:avLst/>
              <a:gdLst/>
              <a:ahLst/>
              <a:cxnLst/>
              <a:rect l="l" t="t" r="r" b="b"/>
              <a:pathLst>
                <a:path w="167" h="29" extrusionOk="0">
                  <a:moveTo>
                    <a:pt x="89" y="0"/>
                  </a:moveTo>
                  <a:cubicBezTo>
                    <a:pt x="73" y="0"/>
                    <a:pt x="57" y="2"/>
                    <a:pt x="45" y="6"/>
                  </a:cubicBezTo>
                  <a:lnTo>
                    <a:pt x="0" y="19"/>
                  </a:lnTo>
                  <a:lnTo>
                    <a:pt x="52" y="27"/>
                  </a:lnTo>
                  <a:cubicBezTo>
                    <a:pt x="64" y="28"/>
                    <a:pt x="77" y="29"/>
                    <a:pt x="90" y="29"/>
                  </a:cubicBezTo>
                  <a:cubicBezTo>
                    <a:pt x="108" y="29"/>
                    <a:pt x="126" y="27"/>
                    <a:pt x="135" y="23"/>
                  </a:cubicBezTo>
                  <a:cubicBezTo>
                    <a:pt x="167" y="16"/>
                    <a:pt x="167" y="16"/>
                    <a:pt x="132" y="6"/>
                  </a:cubicBezTo>
                  <a:cubicBezTo>
                    <a:pt x="120" y="2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3" name="Google Shape;3183;p29"/>
            <p:cNvSpPr/>
            <p:nvPr/>
          </p:nvSpPr>
          <p:spPr>
            <a:xfrm>
              <a:off x="5621425" y="1342125"/>
              <a:ext cx="8975" cy="1875"/>
            </a:xfrm>
            <a:custGeom>
              <a:avLst/>
              <a:gdLst/>
              <a:ahLst/>
              <a:cxnLst/>
              <a:rect l="l" t="t" r="r" b="b"/>
              <a:pathLst>
                <a:path w="359" h="75" extrusionOk="0">
                  <a:moveTo>
                    <a:pt x="9" y="1"/>
                  </a:moveTo>
                  <a:cubicBezTo>
                    <a:pt x="1" y="1"/>
                    <a:pt x="0" y="7"/>
                    <a:pt x="6" y="19"/>
                  </a:cubicBezTo>
                  <a:cubicBezTo>
                    <a:pt x="11" y="38"/>
                    <a:pt x="93" y="50"/>
                    <a:pt x="163" y="50"/>
                  </a:cubicBezTo>
                  <a:cubicBezTo>
                    <a:pt x="199" y="50"/>
                    <a:pt x="231" y="47"/>
                    <a:pt x="249" y="40"/>
                  </a:cubicBezTo>
                  <a:cubicBezTo>
                    <a:pt x="252" y="38"/>
                    <a:pt x="257" y="37"/>
                    <a:pt x="261" y="37"/>
                  </a:cubicBezTo>
                  <a:cubicBezTo>
                    <a:pt x="273" y="37"/>
                    <a:pt x="287" y="43"/>
                    <a:pt x="298" y="54"/>
                  </a:cubicBezTo>
                  <a:cubicBezTo>
                    <a:pt x="310" y="68"/>
                    <a:pt x="326" y="74"/>
                    <a:pt x="338" y="74"/>
                  </a:cubicBezTo>
                  <a:cubicBezTo>
                    <a:pt x="350" y="74"/>
                    <a:pt x="358" y="68"/>
                    <a:pt x="353" y="54"/>
                  </a:cubicBezTo>
                  <a:cubicBezTo>
                    <a:pt x="348" y="35"/>
                    <a:pt x="214" y="12"/>
                    <a:pt x="144" y="12"/>
                  </a:cubicBezTo>
                  <a:cubicBezTo>
                    <a:pt x="123" y="12"/>
                    <a:pt x="108" y="14"/>
                    <a:pt x="103" y="19"/>
                  </a:cubicBezTo>
                  <a:cubicBezTo>
                    <a:pt x="99" y="23"/>
                    <a:pt x="92" y="25"/>
                    <a:pt x="83" y="25"/>
                  </a:cubicBezTo>
                  <a:cubicBezTo>
                    <a:pt x="71" y="25"/>
                    <a:pt x="55" y="21"/>
                    <a:pt x="40" y="12"/>
                  </a:cubicBezTo>
                  <a:cubicBezTo>
                    <a:pt x="26" y="5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4" name="Google Shape;3184;p29"/>
            <p:cNvSpPr/>
            <p:nvPr/>
          </p:nvSpPr>
          <p:spPr>
            <a:xfrm>
              <a:off x="5549125" y="10947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9" y="0"/>
                  </a:moveTo>
                  <a:cubicBezTo>
                    <a:pt x="26" y="0"/>
                    <a:pt x="24" y="0"/>
                    <a:pt x="21" y="1"/>
                  </a:cubicBezTo>
                  <a:cubicBezTo>
                    <a:pt x="11" y="4"/>
                    <a:pt x="1" y="8"/>
                    <a:pt x="5" y="15"/>
                  </a:cubicBezTo>
                  <a:cubicBezTo>
                    <a:pt x="5" y="18"/>
                    <a:pt x="18" y="25"/>
                    <a:pt x="32" y="29"/>
                  </a:cubicBezTo>
                  <a:cubicBezTo>
                    <a:pt x="35" y="30"/>
                    <a:pt x="37" y="30"/>
                    <a:pt x="39" y="30"/>
                  </a:cubicBezTo>
                  <a:cubicBezTo>
                    <a:pt x="49" y="30"/>
                    <a:pt x="56" y="23"/>
                    <a:pt x="53" y="15"/>
                  </a:cubicBezTo>
                  <a:cubicBezTo>
                    <a:pt x="50" y="6"/>
                    <a:pt x="40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5" name="Google Shape;3185;p29"/>
            <p:cNvSpPr/>
            <p:nvPr/>
          </p:nvSpPr>
          <p:spPr>
            <a:xfrm>
              <a:off x="5631550" y="1343100"/>
              <a:ext cx="1900" cy="1200"/>
            </a:xfrm>
            <a:custGeom>
              <a:avLst/>
              <a:gdLst/>
              <a:ahLst/>
              <a:cxnLst/>
              <a:rect l="l" t="t" r="r" b="b"/>
              <a:pathLst>
                <a:path w="76" h="48" extrusionOk="0">
                  <a:moveTo>
                    <a:pt x="5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1"/>
                    <a:pt x="3" y="11"/>
                    <a:pt x="18" y="29"/>
                  </a:cubicBezTo>
                  <a:cubicBezTo>
                    <a:pt x="29" y="40"/>
                    <a:pt x="43" y="47"/>
                    <a:pt x="56" y="47"/>
                  </a:cubicBezTo>
                  <a:cubicBezTo>
                    <a:pt x="58" y="47"/>
                    <a:pt x="60" y="47"/>
                    <a:pt x="63" y="46"/>
                  </a:cubicBezTo>
                  <a:cubicBezTo>
                    <a:pt x="76" y="46"/>
                    <a:pt x="69" y="32"/>
                    <a:pt x="48" y="18"/>
                  </a:cubicBezTo>
                  <a:cubicBezTo>
                    <a:pt x="27" y="9"/>
                    <a:pt x="11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6" name="Google Shape;3186;p29"/>
            <p:cNvSpPr/>
            <p:nvPr/>
          </p:nvSpPr>
          <p:spPr>
            <a:xfrm>
              <a:off x="5553300" y="1094225"/>
              <a:ext cx="1775" cy="875"/>
            </a:xfrm>
            <a:custGeom>
              <a:avLst/>
              <a:gdLst/>
              <a:ahLst/>
              <a:cxnLst/>
              <a:rect l="l" t="t" r="r" b="b"/>
              <a:pathLst>
                <a:path w="71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4" y="5"/>
                    <a:pt x="0" y="16"/>
                    <a:pt x="14" y="23"/>
                  </a:cubicBezTo>
                  <a:cubicBezTo>
                    <a:pt x="23" y="31"/>
                    <a:pt x="34" y="35"/>
                    <a:pt x="45" y="35"/>
                  </a:cubicBezTo>
                  <a:cubicBezTo>
                    <a:pt x="49" y="35"/>
                    <a:pt x="53" y="35"/>
                    <a:pt x="56" y="34"/>
                  </a:cubicBezTo>
                  <a:cubicBezTo>
                    <a:pt x="70" y="30"/>
                    <a:pt x="70" y="23"/>
                    <a:pt x="59" y="13"/>
                  </a:cubicBezTo>
                  <a:cubicBezTo>
                    <a:pt x="49" y="5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7" name="Google Shape;3187;p29"/>
            <p:cNvSpPr/>
            <p:nvPr/>
          </p:nvSpPr>
          <p:spPr>
            <a:xfrm>
              <a:off x="5636150" y="1344250"/>
              <a:ext cx="2025" cy="625"/>
            </a:xfrm>
            <a:custGeom>
              <a:avLst/>
              <a:gdLst/>
              <a:ahLst/>
              <a:cxnLst/>
              <a:rect l="l" t="t" r="r" b="b"/>
              <a:pathLst>
                <a:path w="81" h="25" extrusionOk="0">
                  <a:moveTo>
                    <a:pt x="73" y="0"/>
                  </a:moveTo>
                  <a:cubicBezTo>
                    <a:pt x="67" y="0"/>
                    <a:pt x="57" y="2"/>
                    <a:pt x="42" y="7"/>
                  </a:cubicBezTo>
                  <a:cubicBezTo>
                    <a:pt x="10" y="14"/>
                    <a:pt x="0" y="21"/>
                    <a:pt x="17" y="25"/>
                  </a:cubicBezTo>
                  <a:cubicBezTo>
                    <a:pt x="34" y="25"/>
                    <a:pt x="58" y="17"/>
                    <a:pt x="73" y="7"/>
                  </a:cubicBezTo>
                  <a:cubicBezTo>
                    <a:pt x="80" y="3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8" name="Google Shape;3188;p29"/>
            <p:cNvSpPr/>
            <p:nvPr/>
          </p:nvSpPr>
          <p:spPr>
            <a:xfrm>
              <a:off x="5557375" y="1089825"/>
              <a:ext cx="2025" cy="575"/>
            </a:xfrm>
            <a:custGeom>
              <a:avLst/>
              <a:gdLst/>
              <a:ahLst/>
              <a:cxnLst/>
              <a:rect l="l" t="t" r="r" b="b"/>
              <a:pathLst>
                <a:path w="81" h="23" extrusionOk="0">
                  <a:moveTo>
                    <a:pt x="73" y="0"/>
                  </a:moveTo>
                  <a:cubicBezTo>
                    <a:pt x="67" y="0"/>
                    <a:pt x="56" y="2"/>
                    <a:pt x="42" y="5"/>
                  </a:cubicBezTo>
                  <a:cubicBezTo>
                    <a:pt x="15" y="12"/>
                    <a:pt x="0" y="22"/>
                    <a:pt x="18" y="22"/>
                  </a:cubicBezTo>
                  <a:cubicBezTo>
                    <a:pt x="35" y="22"/>
                    <a:pt x="60" y="15"/>
                    <a:pt x="74" y="8"/>
                  </a:cubicBezTo>
                  <a:cubicBezTo>
                    <a:pt x="81" y="3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9" name="Google Shape;3189;p29"/>
            <p:cNvSpPr/>
            <p:nvPr/>
          </p:nvSpPr>
          <p:spPr>
            <a:xfrm>
              <a:off x="5643075" y="1337875"/>
              <a:ext cx="1400" cy="775"/>
            </a:xfrm>
            <a:custGeom>
              <a:avLst/>
              <a:gdLst/>
              <a:ahLst/>
              <a:cxnLst/>
              <a:rect l="l" t="t" r="r" b="b"/>
              <a:pathLst>
                <a:path w="56" h="31" extrusionOk="0">
                  <a:moveTo>
                    <a:pt x="28" y="1"/>
                  </a:moveTo>
                  <a:cubicBezTo>
                    <a:pt x="26" y="1"/>
                    <a:pt x="24" y="1"/>
                    <a:pt x="21" y="1"/>
                  </a:cubicBezTo>
                  <a:cubicBezTo>
                    <a:pt x="10" y="6"/>
                    <a:pt x="0" y="12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5" y="31"/>
                    <a:pt x="38" y="31"/>
                    <a:pt x="40" y="31"/>
                  </a:cubicBezTo>
                  <a:cubicBezTo>
                    <a:pt x="50" y="31"/>
                    <a:pt x="55" y="26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0" name="Google Shape;3190;p29"/>
            <p:cNvSpPr/>
            <p:nvPr/>
          </p:nvSpPr>
          <p:spPr>
            <a:xfrm>
              <a:off x="5646725" y="1338050"/>
              <a:ext cx="2625" cy="625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26" y="1"/>
                  </a:moveTo>
                  <a:cubicBezTo>
                    <a:pt x="21" y="1"/>
                    <a:pt x="17" y="1"/>
                    <a:pt x="14" y="2"/>
                  </a:cubicBezTo>
                  <a:cubicBezTo>
                    <a:pt x="0" y="5"/>
                    <a:pt x="7" y="12"/>
                    <a:pt x="28" y="19"/>
                  </a:cubicBezTo>
                  <a:cubicBezTo>
                    <a:pt x="42" y="23"/>
                    <a:pt x="56" y="25"/>
                    <a:pt x="68" y="25"/>
                  </a:cubicBezTo>
                  <a:cubicBezTo>
                    <a:pt x="77" y="25"/>
                    <a:pt x="85" y="24"/>
                    <a:pt x="90" y="23"/>
                  </a:cubicBezTo>
                  <a:cubicBezTo>
                    <a:pt x="104" y="19"/>
                    <a:pt x="98" y="12"/>
                    <a:pt x="73" y="9"/>
                  </a:cubicBezTo>
                  <a:cubicBezTo>
                    <a:pt x="57" y="4"/>
                    <a:pt x="39" y="1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1" name="Google Shape;3191;p29"/>
            <p:cNvSpPr/>
            <p:nvPr/>
          </p:nvSpPr>
          <p:spPr>
            <a:xfrm>
              <a:off x="5572900" y="10931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42" y="0"/>
                  </a:moveTo>
                  <a:cubicBezTo>
                    <a:pt x="15" y="3"/>
                    <a:pt x="1" y="14"/>
                    <a:pt x="4" y="32"/>
                  </a:cubicBezTo>
                  <a:cubicBezTo>
                    <a:pt x="10" y="43"/>
                    <a:pt x="21" y="53"/>
                    <a:pt x="31" y="53"/>
                  </a:cubicBezTo>
                  <a:cubicBezTo>
                    <a:pt x="33" y="53"/>
                    <a:pt x="34" y="53"/>
                    <a:pt x="36" y="53"/>
                  </a:cubicBezTo>
                  <a:cubicBezTo>
                    <a:pt x="42" y="53"/>
                    <a:pt x="57" y="51"/>
                    <a:pt x="72" y="51"/>
                  </a:cubicBezTo>
                  <a:cubicBezTo>
                    <a:pt x="80" y="51"/>
                    <a:pt x="88" y="51"/>
                    <a:pt x="95" y="53"/>
                  </a:cubicBezTo>
                  <a:cubicBezTo>
                    <a:pt x="122" y="53"/>
                    <a:pt x="129" y="45"/>
                    <a:pt x="111" y="28"/>
                  </a:cubicBezTo>
                  <a:cubicBezTo>
                    <a:pt x="101" y="14"/>
                    <a:pt x="66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2" name="Google Shape;3192;p29"/>
            <p:cNvSpPr/>
            <p:nvPr/>
          </p:nvSpPr>
          <p:spPr>
            <a:xfrm>
              <a:off x="5580125" y="1093050"/>
              <a:ext cx="1925" cy="1175"/>
            </a:xfrm>
            <a:custGeom>
              <a:avLst/>
              <a:gdLst/>
              <a:ahLst/>
              <a:cxnLst/>
              <a:rect l="l" t="t" r="r" b="b"/>
              <a:pathLst>
                <a:path w="77" h="47" extrusionOk="0">
                  <a:moveTo>
                    <a:pt x="23" y="0"/>
                  </a:moveTo>
                  <a:cubicBezTo>
                    <a:pt x="7" y="0"/>
                    <a:pt x="0" y="10"/>
                    <a:pt x="3" y="25"/>
                  </a:cubicBezTo>
                  <a:cubicBezTo>
                    <a:pt x="9" y="40"/>
                    <a:pt x="22" y="47"/>
                    <a:pt x="36" y="47"/>
                  </a:cubicBezTo>
                  <a:cubicBezTo>
                    <a:pt x="39" y="47"/>
                    <a:pt x="42" y="46"/>
                    <a:pt x="45" y="46"/>
                  </a:cubicBezTo>
                  <a:cubicBezTo>
                    <a:pt x="65" y="42"/>
                    <a:pt x="76" y="28"/>
                    <a:pt x="72" y="22"/>
                  </a:cubicBezTo>
                  <a:cubicBezTo>
                    <a:pt x="69" y="11"/>
                    <a:pt x="51" y="1"/>
                    <a:pt x="30" y="1"/>
                  </a:cubicBezTo>
                  <a:cubicBezTo>
                    <a:pt x="28" y="0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3" name="Google Shape;3193;p29"/>
            <p:cNvSpPr/>
            <p:nvPr/>
          </p:nvSpPr>
          <p:spPr>
            <a:xfrm>
              <a:off x="5665700" y="131392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7" y="0"/>
                  </a:moveTo>
                  <a:cubicBezTo>
                    <a:pt x="53" y="0"/>
                    <a:pt x="47" y="1"/>
                    <a:pt x="39" y="2"/>
                  </a:cubicBezTo>
                  <a:cubicBezTo>
                    <a:pt x="15" y="9"/>
                    <a:pt x="1" y="16"/>
                    <a:pt x="11" y="19"/>
                  </a:cubicBezTo>
                  <a:cubicBezTo>
                    <a:pt x="14" y="22"/>
                    <a:pt x="18" y="23"/>
                    <a:pt x="22" y="23"/>
                  </a:cubicBezTo>
                  <a:cubicBezTo>
                    <a:pt x="32" y="23"/>
                    <a:pt x="44" y="17"/>
                    <a:pt x="56" y="13"/>
                  </a:cubicBezTo>
                  <a:cubicBezTo>
                    <a:pt x="66" y="3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4" name="Google Shape;3194;p29"/>
            <p:cNvSpPr/>
            <p:nvPr/>
          </p:nvSpPr>
          <p:spPr>
            <a:xfrm>
              <a:off x="5669625" y="1314650"/>
              <a:ext cx="1300" cy="750"/>
            </a:xfrm>
            <a:custGeom>
              <a:avLst/>
              <a:gdLst/>
              <a:ahLst/>
              <a:cxnLst/>
              <a:rect l="l" t="t" r="r" b="b"/>
              <a:pathLst>
                <a:path w="52" h="30" extrusionOk="0">
                  <a:moveTo>
                    <a:pt x="28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5"/>
                    <a:pt x="0" y="11"/>
                    <a:pt x="0" y="15"/>
                  </a:cubicBezTo>
                  <a:cubicBezTo>
                    <a:pt x="3" y="19"/>
                    <a:pt x="14" y="25"/>
                    <a:pt x="31" y="29"/>
                  </a:cubicBezTo>
                  <a:cubicBezTo>
                    <a:pt x="33" y="29"/>
                    <a:pt x="36" y="30"/>
                    <a:pt x="38" y="30"/>
                  </a:cubicBezTo>
                  <a:cubicBezTo>
                    <a:pt x="47" y="30"/>
                    <a:pt x="51" y="23"/>
                    <a:pt x="48" y="15"/>
                  </a:cubicBezTo>
                  <a:cubicBezTo>
                    <a:pt x="46" y="6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5" name="Google Shape;3195;p29"/>
            <p:cNvSpPr/>
            <p:nvPr/>
          </p:nvSpPr>
          <p:spPr>
            <a:xfrm>
              <a:off x="5607850" y="1087675"/>
              <a:ext cx="2750" cy="800"/>
            </a:xfrm>
            <a:custGeom>
              <a:avLst/>
              <a:gdLst/>
              <a:ahLst/>
              <a:cxnLst/>
              <a:rect l="l" t="t" r="r" b="b"/>
              <a:pathLst>
                <a:path w="110" h="32" extrusionOk="0">
                  <a:moveTo>
                    <a:pt x="57" y="0"/>
                  </a:moveTo>
                  <a:cubicBezTo>
                    <a:pt x="49" y="0"/>
                    <a:pt x="41" y="2"/>
                    <a:pt x="32" y="4"/>
                  </a:cubicBezTo>
                  <a:cubicBezTo>
                    <a:pt x="1" y="11"/>
                    <a:pt x="1" y="14"/>
                    <a:pt x="36" y="22"/>
                  </a:cubicBezTo>
                  <a:cubicBezTo>
                    <a:pt x="55" y="28"/>
                    <a:pt x="72" y="31"/>
                    <a:pt x="84" y="31"/>
                  </a:cubicBezTo>
                  <a:cubicBezTo>
                    <a:pt x="103" y="31"/>
                    <a:pt x="109" y="24"/>
                    <a:pt x="95" y="11"/>
                  </a:cubicBezTo>
                  <a:cubicBezTo>
                    <a:pt x="85" y="5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6" name="Google Shape;3196;p29"/>
            <p:cNvSpPr/>
            <p:nvPr/>
          </p:nvSpPr>
          <p:spPr>
            <a:xfrm>
              <a:off x="5615875" y="1087550"/>
              <a:ext cx="3275" cy="800"/>
            </a:xfrm>
            <a:custGeom>
              <a:avLst/>
              <a:gdLst/>
              <a:ahLst/>
              <a:cxnLst/>
              <a:rect l="l" t="t" r="r" b="b"/>
              <a:pathLst>
                <a:path w="131" h="32" extrusionOk="0">
                  <a:moveTo>
                    <a:pt x="45" y="0"/>
                  </a:moveTo>
                  <a:cubicBezTo>
                    <a:pt x="33" y="0"/>
                    <a:pt x="23" y="2"/>
                    <a:pt x="20" y="6"/>
                  </a:cubicBezTo>
                  <a:cubicBezTo>
                    <a:pt x="0" y="25"/>
                    <a:pt x="3" y="31"/>
                    <a:pt x="38" y="31"/>
                  </a:cubicBezTo>
                  <a:cubicBezTo>
                    <a:pt x="47" y="31"/>
                    <a:pt x="58" y="31"/>
                    <a:pt x="72" y="30"/>
                  </a:cubicBezTo>
                  <a:cubicBezTo>
                    <a:pt x="131" y="23"/>
                    <a:pt x="131" y="23"/>
                    <a:pt x="86" y="6"/>
                  </a:cubicBezTo>
                  <a:cubicBezTo>
                    <a:pt x="72" y="2"/>
                    <a:pt x="57" y="0"/>
                    <a:pt x="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7" name="Google Shape;3197;p29"/>
            <p:cNvSpPr/>
            <p:nvPr/>
          </p:nvSpPr>
          <p:spPr>
            <a:xfrm>
              <a:off x="5633900" y="1091725"/>
              <a:ext cx="5700" cy="1825"/>
            </a:xfrm>
            <a:custGeom>
              <a:avLst/>
              <a:gdLst/>
              <a:ahLst/>
              <a:cxnLst/>
              <a:rect l="l" t="t" r="r" b="b"/>
              <a:pathLst>
                <a:path w="228" h="73" extrusionOk="0">
                  <a:moveTo>
                    <a:pt x="199" y="1"/>
                  </a:moveTo>
                  <a:cubicBezTo>
                    <a:pt x="197" y="1"/>
                    <a:pt x="196" y="1"/>
                    <a:pt x="194" y="1"/>
                  </a:cubicBezTo>
                  <a:cubicBezTo>
                    <a:pt x="165" y="6"/>
                    <a:pt x="143" y="8"/>
                    <a:pt x="121" y="8"/>
                  </a:cubicBezTo>
                  <a:cubicBezTo>
                    <a:pt x="106" y="8"/>
                    <a:pt x="91" y="7"/>
                    <a:pt x="73" y="6"/>
                  </a:cubicBezTo>
                  <a:cubicBezTo>
                    <a:pt x="66" y="4"/>
                    <a:pt x="60" y="3"/>
                    <a:pt x="54" y="3"/>
                  </a:cubicBezTo>
                  <a:cubicBezTo>
                    <a:pt x="33" y="3"/>
                    <a:pt x="19" y="13"/>
                    <a:pt x="14" y="30"/>
                  </a:cubicBezTo>
                  <a:cubicBezTo>
                    <a:pt x="4" y="57"/>
                    <a:pt x="0" y="69"/>
                    <a:pt x="10" y="69"/>
                  </a:cubicBezTo>
                  <a:cubicBezTo>
                    <a:pt x="17" y="69"/>
                    <a:pt x="31" y="62"/>
                    <a:pt x="55" y="50"/>
                  </a:cubicBezTo>
                  <a:cubicBezTo>
                    <a:pt x="72" y="42"/>
                    <a:pt x="86" y="38"/>
                    <a:pt x="98" y="38"/>
                  </a:cubicBezTo>
                  <a:cubicBezTo>
                    <a:pt x="111" y="38"/>
                    <a:pt x="121" y="43"/>
                    <a:pt x="128" y="54"/>
                  </a:cubicBezTo>
                  <a:cubicBezTo>
                    <a:pt x="139" y="66"/>
                    <a:pt x="156" y="72"/>
                    <a:pt x="173" y="72"/>
                  </a:cubicBezTo>
                  <a:cubicBezTo>
                    <a:pt x="176" y="72"/>
                    <a:pt x="180" y="72"/>
                    <a:pt x="183" y="71"/>
                  </a:cubicBezTo>
                  <a:cubicBezTo>
                    <a:pt x="220" y="61"/>
                    <a:pt x="228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8" name="Google Shape;3198;p29"/>
            <p:cNvSpPr/>
            <p:nvPr/>
          </p:nvSpPr>
          <p:spPr>
            <a:xfrm>
              <a:off x="5640200" y="1091600"/>
              <a:ext cx="14775" cy="1575"/>
            </a:xfrm>
            <a:custGeom>
              <a:avLst/>
              <a:gdLst/>
              <a:ahLst/>
              <a:cxnLst/>
              <a:rect l="l" t="t" r="r" b="b"/>
              <a:pathLst>
                <a:path w="591" h="63" extrusionOk="0">
                  <a:moveTo>
                    <a:pt x="162" y="1"/>
                  </a:moveTo>
                  <a:cubicBezTo>
                    <a:pt x="135" y="1"/>
                    <a:pt x="105" y="1"/>
                    <a:pt x="80" y="3"/>
                  </a:cubicBezTo>
                  <a:cubicBezTo>
                    <a:pt x="35" y="6"/>
                    <a:pt x="1" y="17"/>
                    <a:pt x="1" y="24"/>
                  </a:cubicBezTo>
                  <a:cubicBezTo>
                    <a:pt x="8" y="47"/>
                    <a:pt x="60" y="62"/>
                    <a:pt x="114" y="62"/>
                  </a:cubicBezTo>
                  <a:cubicBezTo>
                    <a:pt x="135" y="62"/>
                    <a:pt x="156" y="60"/>
                    <a:pt x="175" y="55"/>
                  </a:cubicBezTo>
                  <a:cubicBezTo>
                    <a:pt x="197" y="50"/>
                    <a:pt x="218" y="47"/>
                    <a:pt x="232" y="47"/>
                  </a:cubicBezTo>
                  <a:cubicBezTo>
                    <a:pt x="245" y="47"/>
                    <a:pt x="253" y="49"/>
                    <a:pt x="254" y="52"/>
                  </a:cubicBezTo>
                  <a:cubicBezTo>
                    <a:pt x="256" y="58"/>
                    <a:pt x="304" y="62"/>
                    <a:pt x="362" y="62"/>
                  </a:cubicBezTo>
                  <a:cubicBezTo>
                    <a:pt x="427" y="62"/>
                    <a:pt x="505" y="57"/>
                    <a:pt x="538" y="48"/>
                  </a:cubicBezTo>
                  <a:cubicBezTo>
                    <a:pt x="590" y="36"/>
                    <a:pt x="555" y="10"/>
                    <a:pt x="488" y="10"/>
                  </a:cubicBezTo>
                  <a:cubicBezTo>
                    <a:pt x="483" y="10"/>
                    <a:pt x="478" y="10"/>
                    <a:pt x="473" y="11"/>
                  </a:cubicBezTo>
                  <a:cubicBezTo>
                    <a:pt x="452" y="12"/>
                    <a:pt x="430" y="13"/>
                    <a:pt x="412" y="13"/>
                  </a:cubicBezTo>
                  <a:cubicBezTo>
                    <a:pt x="394" y="13"/>
                    <a:pt x="379" y="12"/>
                    <a:pt x="372" y="11"/>
                  </a:cubicBezTo>
                  <a:cubicBezTo>
                    <a:pt x="359" y="8"/>
                    <a:pt x="345" y="5"/>
                    <a:pt x="334" y="5"/>
                  </a:cubicBezTo>
                  <a:cubicBezTo>
                    <a:pt x="330" y="5"/>
                    <a:pt x="326" y="5"/>
                    <a:pt x="324" y="6"/>
                  </a:cubicBezTo>
                  <a:cubicBezTo>
                    <a:pt x="319" y="8"/>
                    <a:pt x="313" y="8"/>
                    <a:pt x="304" y="8"/>
                  </a:cubicBezTo>
                  <a:cubicBezTo>
                    <a:pt x="285" y="8"/>
                    <a:pt x="258" y="5"/>
                    <a:pt x="234" y="3"/>
                  </a:cubicBezTo>
                  <a:cubicBezTo>
                    <a:pt x="216" y="1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9" name="Google Shape;3199;p29"/>
            <p:cNvSpPr/>
            <p:nvPr/>
          </p:nvSpPr>
          <p:spPr>
            <a:xfrm>
              <a:off x="5709250" y="1309875"/>
              <a:ext cx="1300" cy="775"/>
            </a:xfrm>
            <a:custGeom>
              <a:avLst/>
              <a:gdLst/>
              <a:ahLst/>
              <a:cxnLst/>
              <a:rect l="l" t="t" r="r" b="b"/>
              <a:pathLst>
                <a:path w="52" h="31" extrusionOk="0">
                  <a:moveTo>
                    <a:pt x="29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7" y="5"/>
                    <a:pt x="0" y="12"/>
                    <a:pt x="0" y="15"/>
                  </a:cubicBezTo>
                  <a:cubicBezTo>
                    <a:pt x="4" y="22"/>
                    <a:pt x="15" y="26"/>
                    <a:pt x="32" y="29"/>
                  </a:cubicBezTo>
                  <a:cubicBezTo>
                    <a:pt x="35" y="30"/>
                    <a:pt x="38" y="30"/>
                    <a:pt x="40" y="30"/>
                  </a:cubicBezTo>
                  <a:cubicBezTo>
                    <a:pt x="48" y="30"/>
                    <a:pt x="52" y="26"/>
                    <a:pt x="49" y="15"/>
                  </a:cubicBezTo>
                  <a:cubicBezTo>
                    <a:pt x="46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0" name="Google Shape;3200;p29"/>
            <p:cNvSpPr/>
            <p:nvPr/>
          </p:nvSpPr>
          <p:spPr>
            <a:xfrm>
              <a:off x="5729475" y="1341250"/>
              <a:ext cx="4975" cy="1825"/>
            </a:xfrm>
            <a:custGeom>
              <a:avLst/>
              <a:gdLst/>
              <a:ahLst/>
              <a:cxnLst/>
              <a:rect l="l" t="t" r="r" b="b"/>
              <a:pathLst>
                <a:path w="199" h="73" extrusionOk="0">
                  <a:moveTo>
                    <a:pt x="19" y="1"/>
                  </a:moveTo>
                  <a:cubicBezTo>
                    <a:pt x="1" y="1"/>
                    <a:pt x="8" y="10"/>
                    <a:pt x="27" y="33"/>
                  </a:cubicBezTo>
                  <a:cubicBezTo>
                    <a:pt x="48" y="58"/>
                    <a:pt x="78" y="73"/>
                    <a:pt x="95" y="73"/>
                  </a:cubicBezTo>
                  <a:cubicBezTo>
                    <a:pt x="107" y="73"/>
                    <a:pt x="113" y="66"/>
                    <a:pt x="107" y="50"/>
                  </a:cubicBezTo>
                  <a:cubicBezTo>
                    <a:pt x="104" y="40"/>
                    <a:pt x="121" y="33"/>
                    <a:pt x="146" y="33"/>
                  </a:cubicBezTo>
                  <a:cubicBezTo>
                    <a:pt x="153" y="33"/>
                    <a:pt x="159" y="34"/>
                    <a:pt x="164" y="34"/>
                  </a:cubicBezTo>
                  <a:cubicBezTo>
                    <a:pt x="199" y="34"/>
                    <a:pt x="162" y="21"/>
                    <a:pt x="80" y="9"/>
                  </a:cubicBezTo>
                  <a:cubicBezTo>
                    <a:pt x="49" y="4"/>
                    <a:pt x="29" y="1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1" name="Google Shape;3201;p29"/>
            <p:cNvSpPr/>
            <p:nvPr/>
          </p:nvSpPr>
          <p:spPr>
            <a:xfrm>
              <a:off x="5654625" y="1091700"/>
              <a:ext cx="5775" cy="1750"/>
            </a:xfrm>
            <a:custGeom>
              <a:avLst/>
              <a:gdLst/>
              <a:ahLst/>
              <a:cxnLst/>
              <a:rect l="l" t="t" r="r" b="b"/>
              <a:pathLst>
                <a:path w="231" h="70" extrusionOk="0">
                  <a:moveTo>
                    <a:pt x="166" y="1"/>
                  </a:moveTo>
                  <a:cubicBezTo>
                    <a:pt x="148" y="1"/>
                    <a:pt x="128" y="5"/>
                    <a:pt x="107" y="13"/>
                  </a:cubicBezTo>
                  <a:cubicBezTo>
                    <a:pt x="91" y="19"/>
                    <a:pt x="76" y="23"/>
                    <a:pt x="66" y="23"/>
                  </a:cubicBezTo>
                  <a:cubicBezTo>
                    <a:pt x="58" y="23"/>
                    <a:pt x="54" y="21"/>
                    <a:pt x="52" y="17"/>
                  </a:cubicBezTo>
                  <a:cubicBezTo>
                    <a:pt x="50" y="12"/>
                    <a:pt x="47" y="9"/>
                    <a:pt x="42" y="9"/>
                  </a:cubicBezTo>
                  <a:cubicBezTo>
                    <a:pt x="38" y="9"/>
                    <a:pt x="33" y="12"/>
                    <a:pt x="27" y="17"/>
                  </a:cubicBezTo>
                  <a:cubicBezTo>
                    <a:pt x="0" y="44"/>
                    <a:pt x="12" y="63"/>
                    <a:pt x="43" y="63"/>
                  </a:cubicBezTo>
                  <a:cubicBezTo>
                    <a:pt x="51" y="63"/>
                    <a:pt x="62" y="61"/>
                    <a:pt x="73" y="58"/>
                  </a:cubicBezTo>
                  <a:cubicBezTo>
                    <a:pt x="83" y="56"/>
                    <a:pt x="96" y="55"/>
                    <a:pt x="108" y="55"/>
                  </a:cubicBezTo>
                  <a:cubicBezTo>
                    <a:pt x="127" y="55"/>
                    <a:pt x="147" y="57"/>
                    <a:pt x="160" y="61"/>
                  </a:cubicBezTo>
                  <a:cubicBezTo>
                    <a:pt x="169" y="67"/>
                    <a:pt x="177" y="70"/>
                    <a:pt x="184" y="70"/>
                  </a:cubicBezTo>
                  <a:cubicBezTo>
                    <a:pt x="195" y="70"/>
                    <a:pt x="203" y="63"/>
                    <a:pt x="211" y="48"/>
                  </a:cubicBezTo>
                  <a:cubicBezTo>
                    <a:pt x="231" y="20"/>
                    <a:pt x="205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2" name="Google Shape;3202;p29"/>
            <p:cNvSpPr/>
            <p:nvPr/>
          </p:nvSpPr>
          <p:spPr>
            <a:xfrm>
              <a:off x="5735625" y="134360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1"/>
                  </a:cubicBezTo>
                  <a:cubicBezTo>
                    <a:pt x="10" y="6"/>
                    <a:pt x="0" y="9"/>
                    <a:pt x="4" y="16"/>
                  </a:cubicBezTo>
                  <a:cubicBezTo>
                    <a:pt x="4" y="19"/>
                    <a:pt x="18" y="26"/>
                    <a:pt x="31" y="30"/>
                  </a:cubicBezTo>
                  <a:cubicBezTo>
                    <a:pt x="34" y="30"/>
                    <a:pt x="36" y="31"/>
                    <a:pt x="38" y="31"/>
                  </a:cubicBezTo>
                  <a:cubicBezTo>
                    <a:pt x="48" y="31"/>
                    <a:pt x="55" y="25"/>
                    <a:pt x="52" y="16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3" name="Google Shape;3203;p29"/>
            <p:cNvSpPr/>
            <p:nvPr/>
          </p:nvSpPr>
          <p:spPr>
            <a:xfrm>
              <a:off x="5737175" y="13484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2" y="0"/>
                  </a:moveTo>
                  <a:cubicBezTo>
                    <a:pt x="48" y="0"/>
                    <a:pt x="42" y="0"/>
                    <a:pt x="35" y="1"/>
                  </a:cubicBezTo>
                  <a:cubicBezTo>
                    <a:pt x="11" y="8"/>
                    <a:pt x="1" y="15"/>
                    <a:pt x="11" y="19"/>
                  </a:cubicBezTo>
                  <a:cubicBezTo>
                    <a:pt x="15" y="21"/>
                    <a:pt x="19" y="22"/>
                    <a:pt x="24" y="22"/>
                  </a:cubicBezTo>
                  <a:cubicBezTo>
                    <a:pt x="33" y="22"/>
                    <a:pt x="44" y="18"/>
                    <a:pt x="52" y="11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4" name="Google Shape;3204;p29"/>
            <p:cNvSpPr/>
            <p:nvPr/>
          </p:nvSpPr>
          <p:spPr>
            <a:xfrm>
              <a:off x="5739000" y="1342300"/>
              <a:ext cx="1675" cy="875"/>
            </a:xfrm>
            <a:custGeom>
              <a:avLst/>
              <a:gdLst/>
              <a:ahLst/>
              <a:cxnLst/>
              <a:rect l="l" t="t" r="r" b="b"/>
              <a:pathLst>
                <a:path w="67" h="35" extrusionOk="0">
                  <a:moveTo>
                    <a:pt x="25" y="1"/>
                  </a:moveTo>
                  <a:cubicBezTo>
                    <a:pt x="22" y="1"/>
                    <a:pt x="18" y="1"/>
                    <a:pt x="14" y="2"/>
                  </a:cubicBezTo>
                  <a:cubicBezTo>
                    <a:pt x="0" y="5"/>
                    <a:pt x="0" y="12"/>
                    <a:pt x="11" y="23"/>
                  </a:cubicBezTo>
                  <a:cubicBezTo>
                    <a:pt x="18" y="30"/>
                    <a:pt x="32" y="34"/>
                    <a:pt x="43" y="34"/>
                  </a:cubicBezTo>
                  <a:cubicBezTo>
                    <a:pt x="46" y="34"/>
                    <a:pt x="50" y="34"/>
                    <a:pt x="53" y="33"/>
                  </a:cubicBezTo>
                  <a:cubicBezTo>
                    <a:pt x="66" y="29"/>
                    <a:pt x="66" y="19"/>
                    <a:pt x="56" y="12"/>
                  </a:cubicBezTo>
                  <a:cubicBezTo>
                    <a:pt x="48" y="4"/>
                    <a:pt x="37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5" name="Google Shape;3205;p29"/>
            <p:cNvSpPr/>
            <p:nvPr/>
          </p:nvSpPr>
          <p:spPr>
            <a:xfrm>
              <a:off x="5740300" y="1344175"/>
              <a:ext cx="4600" cy="1925"/>
            </a:xfrm>
            <a:custGeom>
              <a:avLst/>
              <a:gdLst/>
              <a:ahLst/>
              <a:cxnLst/>
              <a:rect l="l" t="t" r="r" b="b"/>
              <a:pathLst>
                <a:path w="184" h="77" extrusionOk="0">
                  <a:moveTo>
                    <a:pt x="26" y="0"/>
                  </a:moveTo>
                  <a:cubicBezTo>
                    <a:pt x="22" y="0"/>
                    <a:pt x="17" y="2"/>
                    <a:pt x="11" y="7"/>
                  </a:cubicBezTo>
                  <a:cubicBezTo>
                    <a:pt x="1" y="20"/>
                    <a:pt x="28" y="38"/>
                    <a:pt x="81" y="55"/>
                  </a:cubicBezTo>
                  <a:cubicBezTo>
                    <a:pt x="121" y="70"/>
                    <a:pt x="157" y="77"/>
                    <a:pt x="169" y="77"/>
                  </a:cubicBezTo>
                  <a:cubicBezTo>
                    <a:pt x="172" y="77"/>
                    <a:pt x="173" y="76"/>
                    <a:pt x="174" y="76"/>
                  </a:cubicBezTo>
                  <a:cubicBezTo>
                    <a:pt x="184" y="57"/>
                    <a:pt x="99" y="15"/>
                    <a:pt x="71" y="15"/>
                  </a:cubicBezTo>
                  <a:cubicBezTo>
                    <a:pt x="67" y="15"/>
                    <a:pt x="65" y="15"/>
                    <a:pt x="63" y="17"/>
                  </a:cubicBezTo>
                  <a:cubicBezTo>
                    <a:pt x="59" y="21"/>
                    <a:pt x="55" y="23"/>
                    <a:pt x="51" y="23"/>
                  </a:cubicBezTo>
                  <a:cubicBezTo>
                    <a:pt x="45" y="23"/>
                    <a:pt x="41" y="19"/>
                    <a:pt x="39" y="10"/>
                  </a:cubicBezTo>
                  <a:cubicBezTo>
                    <a:pt x="37" y="4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6" name="Google Shape;3206;p29"/>
            <p:cNvSpPr/>
            <p:nvPr/>
          </p:nvSpPr>
          <p:spPr>
            <a:xfrm>
              <a:off x="5661125" y="1091725"/>
              <a:ext cx="1375" cy="120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6"/>
                    <a:pt x="10" y="16"/>
                    <a:pt x="4" y="22"/>
                  </a:cubicBezTo>
                  <a:cubicBezTo>
                    <a:pt x="0" y="33"/>
                    <a:pt x="0" y="43"/>
                    <a:pt x="10" y="47"/>
                  </a:cubicBezTo>
                  <a:cubicBezTo>
                    <a:pt x="11" y="48"/>
                    <a:pt x="12" y="48"/>
                    <a:pt x="13" y="48"/>
                  </a:cubicBezTo>
                  <a:cubicBezTo>
                    <a:pt x="20" y="48"/>
                    <a:pt x="32" y="38"/>
                    <a:pt x="42" y="22"/>
                  </a:cubicBezTo>
                  <a:cubicBezTo>
                    <a:pt x="53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7" name="Google Shape;3207;p29"/>
            <p:cNvSpPr/>
            <p:nvPr/>
          </p:nvSpPr>
          <p:spPr>
            <a:xfrm>
              <a:off x="5742200" y="134890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0"/>
                  </a:moveTo>
                  <a:cubicBezTo>
                    <a:pt x="27" y="0"/>
                    <a:pt x="24" y="1"/>
                    <a:pt x="21" y="2"/>
                  </a:cubicBezTo>
                  <a:cubicBezTo>
                    <a:pt x="8" y="5"/>
                    <a:pt x="0" y="15"/>
                    <a:pt x="5" y="26"/>
                  </a:cubicBezTo>
                  <a:cubicBezTo>
                    <a:pt x="7" y="34"/>
                    <a:pt x="14" y="40"/>
                    <a:pt x="24" y="40"/>
                  </a:cubicBezTo>
                  <a:cubicBezTo>
                    <a:pt x="27" y="40"/>
                    <a:pt x="29" y="40"/>
                    <a:pt x="32" y="39"/>
                  </a:cubicBezTo>
                  <a:cubicBezTo>
                    <a:pt x="46" y="36"/>
                    <a:pt x="53" y="26"/>
                    <a:pt x="50" y="15"/>
                  </a:cubicBezTo>
                  <a:cubicBezTo>
                    <a:pt x="47" y="5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8" name="Google Shape;3208;p29"/>
            <p:cNvSpPr/>
            <p:nvPr/>
          </p:nvSpPr>
          <p:spPr>
            <a:xfrm>
              <a:off x="5728325" y="1300050"/>
              <a:ext cx="1975" cy="1750"/>
            </a:xfrm>
            <a:custGeom>
              <a:avLst/>
              <a:gdLst/>
              <a:ahLst/>
              <a:cxnLst/>
              <a:rect l="l" t="t" r="r" b="b"/>
              <a:pathLst>
                <a:path w="79" h="70" extrusionOk="0">
                  <a:moveTo>
                    <a:pt x="68" y="0"/>
                  </a:moveTo>
                  <a:cubicBezTo>
                    <a:pt x="64" y="0"/>
                    <a:pt x="57" y="2"/>
                    <a:pt x="46" y="6"/>
                  </a:cubicBezTo>
                  <a:cubicBezTo>
                    <a:pt x="25" y="9"/>
                    <a:pt x="14" y="23"/>
                    <a:pt x="25" y="30"/>
                  </a:cubicBezTo>
                  <a:cubicBezTo>
                    <a:pt x="35" y="41"/>
                    <a:pt x="32" y="51"/>
                    <a:pt x="18" y="54"/>
                  </a:cubicBezTo>
                  <a:cubicBezTo>
                    <a:pt x="4" y="57"/>
                    <a:pt x="1" y="65"/>
                    <a:pt x="11" y="68"/>
                  </a:cubicBezTo>
                  <a:cubicBezTo>
                    <a:pt x="13" y="69"/>
                    <a:pt x="15" y="70"/>
                    <a:pt x="17" y="70"/>
                  </a:cubicBezTo>
                  <a:cubicBezTo>
                    <a:pt x="29" y="70"/>
                    <a:pt x="45" y="57"/>
                    <a:pt x="56" y="37"/>
                  </a:cubicBezTo>
                  <a:cubicBezTo>
                    <a:pt x="73" y="10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9" name="Google Shape;3209;p29"/>
            <p:cNvSpPr/>
            <p:nvPr/>
          </p:nvSpPr>
          <p:spPr>
            <a:xfrm>
              <a:off x="5663275" y="1092025"/>
              <a:ext cx="3875" cy="1275"/>
            </a:xfrm>
            <a:custGeom>
              <a:avLst/>
              <a:gdLst/>
              <a:ahLst/>
              <a:cxnLst/>
              <a:rect l="l" t="t" r="r" b="b"/>
              <a:pathLst>
                <a:path w="155" h="51" extrusionOk="0">
                  <a:moveTo>
                    <a:pt x="102" y="0"/>
                  </a:moveTo>
                  <a:cubicBezTo>
                    <a:pt x="79" y="0"/>
                    <a:pt x="53" y="7"/>
                    <a:pt x="32" y="21"/>
                  </a:cubicBezTo>
                  <a:cubicBezTo>
                    <a:pt x="1" y="42"/>
                    <a:pt x="4" y="45"/>
                    <a:pt x="49" y="48"/>
                  </a:cubicBezTo>
                  <a:cubicBezTo>
                    <a:pt x="64" y="50"/>
                    <a:pt x="77" y="51"/>
                    <a:pt x="89" y="51"/>
                  </a:cubicBezTo>
                  <a:cubicBezTo>
                    <a:pt x="132" y="51"/>
                    <a:pt x="155" y="40"/>
                    <a:pt x="147" y="21"/>
                  </a:cubicBezTo>
                  <a:cubicBezTo>
                    <a:pt x="143" y="7"/>
                    <a:pt x="125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0" name="Google Shape;3210;p29"/>
            <p:cNvSpPr/>
            <p:nvPr/>
          </p:nvSpPr>
          <p:spPr>
            <a:xfrm>
              <a:off x="5741000" y="13288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38" y="0"/>
                  </a:moveTo>
                  <a:cubicBezTo>
                    <a:pt x="36" y="0"/>
                    <a:pt x="34" y="0"/>
                    <a:pt x="32" y="1"/>
                  </a:cubicBezTo>
                  <a:cubicBezTo>
                    <a:pt x="0" y="12"/>
                    <a:pt x="11" y="22"/>
                    <a:pt x="53" y="25"/>
                  </a:cubicBezTo>
                  <a:cubicBezTo>
                    <a:pt x="77" y="25"/>
                    <a:pt x="83" y="22"/>
                    <a:pt x="73" y="12"/>
                  </a:cubicBezTo>
                  <a:cubicBezTo>
                    <a:pt x="62" y="6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1" name="Google Shape;3211;p29"/>
            <p:cNvSpPr/>
            <p:nvPr/>
          </p:nvSpPr>
          <p:spPr>
            <a:xfrm>
              <a:off x="5667700" y="1092075"/>
              <a:ext cx="3750" cy="150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3" y="0"/>
                  </a:moveTo>
                  <a:cubicBezTo>
                    <a:pt x="0" y="0"/>
                    <a:pt x="1" y="8"/>
                    <a:pt x="18" y="33"/>
                  </a:cubicBezTo>
                  <a:cubicBezTo>
                    <a:pt x="26" y="50"/>
                    <a:pt x="46" y="59"/>
                    <a:pt x="65" y="59"/>
                  </a:cubicBezTo>
                  <a:cubicBezTo>
                    <a:pt x="70" y="59"/>
                    <a:pt x="75" y="59"/>
                    <a:pt x="80" y="57"/>
                  </a:cubicBezTo>
                  <a:cubicBezTo>
                    <a:pt x="149" y="40"/>
                    <a:pt x="139" y="5"/>
                    <a:pt x="63" y="2"/>
                  </a:cubicBezTo>
                  <a:cubicBezTo>
                    <a:pt x="51" y="1"/>
                    <a:pt x="41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2" name="Google Shape;3212;p29"/>
            <p:cNvSpPr/>
            <p:nvPr/>
          </p:nvSpPr>
          <p:spPr>
            <a:xfrm>
              <a:off x="5748300" y="1343375"/>
              <a:ext cx="800" cy="1200"/>
            </a:xfrm>
            <a:custGeom>
              <a:avLst/>
              <a:gdLst/>
              <a:ahLst/>
              <a:cxnLst/>
              <a:rect l="l" t="t" r="r" b="b"/>
              <a:pathLst>
                <a:path w="32" h="48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8"/>
                    <a:pt x="16" y="47"/>
                    <a:pt x="21" y="47"/>
                  </a:cubicBezTo>
                  <a:cubicBezTo>
                    <a:pt x="22" y="47"/>
                    <a:pt x="23" y="47"/>
                    <a:pt x="24" y="45"/>
                  </a:cubicBezTo>
                  <a:cubicBezTo>
                    <a:pt x="31" y="35"/>
                    <a:pt x="27" y="21"/>
                    <a:pt x="14" y="7"/>
                  </a:cubicBezTo>
                  <a:cubicBezTo>
                    <a:pt x="10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3" name="Google Shape;3213;p29"/>
            <p:cNvSpPr/>
            <p:nvPr/>
          </p:nvSpPr>
          <p:spPr>
            <a:xfrm>
              <a:off x="5751825" y="1346050"/>
              <a:ext cx="2675" cy="1750"/>
            </a:xfrm>
            <a:custGeom>
              <a:avLst/>
              <a:gdLst/>
              <a:ahLst/>
              <a:cxnLst/>
              <a:rect l="l" t="t" r="r" b="b"/>
              <a:pathLst>
                <a:path w="107" h="70" extrusionOk="0">
                  <a:moveTo>
                    <a:pt x="32" y="0"/>
                  </a:moveTo>
                  <a:cubicBezTo>
                    <a:pt x="30" y="0"/>
                    <a:pt x="27" y="0"/>
                    <a:pt x="25" y="1"/>
                  </a:cubicBezTo>
                  <a:cubicBezTo>
                    <a:pt x="1" y="8"/>
                    <a:pt x="4" y="18"/>
                    <a:pt x="43" y="42"/>
                  </a:cubicBezTo>
                  <a:cubicBezTo>
                    <a:pt x="69" y="61"/>
                    <a:pt x="87" y="70"/>
                    <a:pt x="95" y="70"/>
                  </a:cubicBezTo>
                  <a:cubicBezTo>
                    <a:pt x="106" y="70"/>
                    <a:pt x="102" y="56"/>
                    <a:pt x="81" y="28"/>
                  </a:cubicBezTo>
                  <a:cubicBezTo>
                    <a:pt x="69" y="10"/>
                    <a:pt x="49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4" name="Google Shape;3214;p29"/>
            <p:cNvSpPr/>
            <p:nvPr/>
          </p:nvSpPr>
          <p:spPr>
            <a:xfrm>
              <a:off x="5671850" y="1092325"/>
              <a:ext cx="17450" cy="2925"/>
            </a:xfrm>
            <a:custGeom>
              <a:avLst/>
              <a:gdLst/>
              <a:ahLst/>
              <a:cxnLst/>
              <a:rect l="l" t="t" r="r" b="b"/>
              <a:pathLst>
                <a:path w="698" h="117" extrusionOk="0">
                  <a:moveTo>
                    <a:pt x="129" y="1"/>
                  </a:moveTo>
                  <a:cubicBezTo>
                    <a:pt x="105" y="1"/>
                    <a:pt x="86" y="1"/>
                    <a:pt x="74" y="2"/>
                  </a:cubicBezTo>
                  <a:cubicBezTo>
                    <a:pt x="25" y="6"/>
                    <a:pt x="1" y="12"/>
                    <a:pt x="4" y="26"/>
                  </a:cubicBezTo>
                  <a:cubicBezTo>
                    <a:pt x="7" y="32"/>
                    <a:pt x="11" y="36"/>
                    <a:pt x="16" y="36"/>
                  </a:cubicBezTo>
                  <a:cubicBezTo>
                    <a:pt x="20" y="36"/>
                    <a:pt x="25" y="34"/>
                    <a:pt x="29" y="30"/>
                  </a:cubicBezTo>
                  <a:cubicBezTo>
                    <a:pt x="33" y="26"/>
                    <a:pt x="38" y="24"/>
                    <a:pt x="44" y="24"/>
                  </a:cubicBezTo>
                  <a:cubicBezTo>
                    <a:pt x="52" y="24"/>
                    <a:pt x="62" y="28"/>
                    <a:pt x="71" y="36"/>
                  </a:cubicBezTo>
                  <a:cubicBezTo>
                    <a:pt x="87" y="49"/>
                    <a:pt x="126" y="57"/>
                    <a:pt x="157" y="57"/>
                  </a:cubicBezTo>
                  <a:cubicBezTo>
                    <a:pt x="184" y="57"/>
                    <a:pt x="206" y="51"/>
                    <a:pt x="202" y="40"/>
                  </a:cubicBezTo>
                  <a:cubicBezTo>
                    <a:pt x="199" y="30"/>
                    <a:pt x="223" y="23"/>
                    <a:pt x="254" y="19"/>
                  </a:cubicBezTo>
                  <a:cubicBezTo>
                    <a:pt x="258" y="19"/>
                    <a:pt x="263" y="18"/>
                    <a:pt x="266" y="18"/>
                  </a:cubicBezTo>
                  <a:cubicBezTo>
                    <a:pt x="294" y="18"/>
                    <a:pt x="309" y="28"/>
                    <a:pt x="307" y="40"/>
                  </a:cubicBezTo>
                  <a:cubicBezTo>
                    <a:pt x="305" y="46"/>
                    <a:pt x="305" y="50"/>
                    <a:pt x="308" y="50"/>
                  </a:cubicBezTo>
                  <a:cubicBezTo>
                    <a:pt x="309" y="50"/>
                    <a:pt x="312" y="48"/>
                    <a:pt x="317" y="44"/>
                  </a:cubicBezTo>
                  <a:cubicBezTo>
                    <a:pt x="322" y="39"/>
                    <a:pt x="330" y="36"/>
                    <a:pt x="340" y="36"/>
                  </a:cubicBezTo>
                  <a:cubicBezTo>
                    <a:pt x="352" y="36"/>
                    <a:pt x="365" y="40"/>
                    <a:pt x="376" y="47"/>
                  </a:cubicBezTo>
                  <a:cubicBezTo>
                    <a:pt x="389" y="57"/>
                    <a:pt x="414" y="62"/>
                    <a:pt x="434" y="62"/>
                  </a:cubicBezTo>
                  <a:cubicBezTo>
                    <a:pt x="441" y="62"/>
                    <a:pt x="447" y="62"/>
                    <a:pt x="452" y="61"/>
                  </a:cubicBezTo>
                  <a:cubicBezTo>
                    <a:pt x="460" y="58"/>
                    <a:pt x="468" y="57"/>
                    <a:pt x="476" y="57"/>
                  </a:cubicBezTo>
                  <a:cubicBezTo>
                    <a:pt x="492" y="57"/>
                    <a:pt x="508" y="61"/>
                    <a:pt x="515" y="68"/>
                  </a:cubicBezTo>
                  <a:cubicBezTo>
                    <a:pt x="519" y="71"/>
                    <a:pt x="527" y="73"/>
                    <a:pt x="535" y="73"/>
                  </a:cubicBezTo>
                  <a:cubicBezTo>
                    <a:pt x="545" y="73"/>
                    <a:pt x="556" y="70"/>
                    <a:pt x="563" y="65"/>
                  </a:cubicBezTo>
                  <a:cubicBezTo>
                    <a:pt x="569" y="60"/>
                    <a:pt x="575" y="57"/>
                    <a:pt x="580" y="57"/>
                  </a:cubicBezTo>
                  <a:cubicBezTo>
                    <a:pt x="589" y="57"/>
                    <a:pt x="596" y="65"/>
                    <a:pt x="598" y="78"/>
                  </a:cubicBezTo>
                  <a:cubicBezTo>
                    <a:pt x="598" y="99"/>
                    <a:pt x="615" y="113"/>
                    <a:pt x="636" y="116"/>
                  </a:cubicBezTo>
                  <a:cubicBezTo>
                    <a:pt x="657" y="116"/>
                    <a:pt x="660" y="110"/>
                    <a:pt x="646" y="99"/>
                  </a:cubicBezTo>
                  <a:cubicBezTo>
                    <a:pt x="633" y="89"/>
                    <a:pt x="633" y="78"/>
                    <a:pt x="646" y="75"/>
                  </a:cubicBezTo>
                  <a:cubicBezTo>
                    <a:pt x="664" y="71"/>
                    <a:pt x="667" y="61"/>
                    <a:pt x="654" y="54"/>
                  </a:cubicBezTo>
                  <a:cubicBezTo>
                    <a:pt x="646" y="44"/>
                    <a:pt x="654" y="30"/>
                    <a:pt x="675" y="19"/>
                  </a:cubicBezTo>
                  <a:cubicBezTo>
                    <a:pt x="691" y="9"/>
                    <a:pt x="698" y="5"/>
                    <a:pt x="691" y="5"/>
                  </a:cubicBezTo>
                  <a:cubicBezTo>
                    <a:pt x="686" y="5"/>
                    <a:pt x="677" y="6"/>
                    <a:pt x="660" y="9"/>
                  </a:cubicBezTo>
                  <a:cubicBezTo>
                    <a:pt x="650" y="12"/>
                    <a:pt x="621" y="13"/>
                    <a:pt x="582" y="13"/>
                  </a:cubicBezTo>
                  <a:cubicBezTo>
                    <a:pt x="528" y="13"/>
                    <a:pt x="455" y="11"/>
                    <a:pt x="383" y="9"/>
                  </a:cubicBezTo>
                  <a:cubicBezTo>
                    <a:pt x="290" y="4"/>
                    <a:pt x="192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5" name="Google Shape;3215;p29"/>
            <p:cNvSpPr/>
            <p:nvPr/>
          </p:nvSpPr>
          <p:spPr>
            <a:xfrm>
              <a:off x="5751575" y="1343875"/>
              <a:ext cx="1775" cy="850"/>
            </a:xfrm>
            <a:custGeom>
              <a:avLst/>
              <a:gdLst/>
              <a:ahLst/>
              <a:cxnLst/>
              <a:rect l="l" t="t" r="r" b="b"/>
              <a:pathLst>
                <a:path w="71" h="34" extrusionOk="0">
                  <a:moveTo>
                    <a:pt x="25" y="0"/>
                  </a:moveTo>
                  <a:cubicBezTo>
                    <a:pt x="22" y="0"/>
                    <a:pt x="18" y="0"/>
                    <a:pt x="14" y="1"/>
                  </a:cubicBezTo>
                  <a:cubicBezTo>
                    <a:pt x="0" y="5"/>
                    <a:pt x="0" y="11"/>
                    <a:pt x="11" y="22"/>
                  </a:cubicBezTo>
                  <a:cubicBezTo>
                    <a:pt x="21" y="29"/>
                    <a:pt x="33" y="34"/>
                    <a:pt x="44" y="34"/>
                  </a:cubicBezTo>
                  <a:cubicBezTo>
                    <a:pt x="48" y="34"/>
                    <a:pt x="52" y="33"/>
                    <a:pt x="56" y="32"/>
                  </a:cubicBezTo>
                  <a:cubicBezTo>
                    <a:pt x="67" y="29"/>
                    <a:pt x="70" y="19"/>
                    <a:pt x="56" y="11"/>
                  </a:cubicBezTo>
                  <a:cubicBezTo>
                    <a:pt x="48" y="4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6" name="Google Shape;3216;p29"/>
            <p:cNvSpPr/>
            <p:nvPr/>
          </p:nvSpPr>
          <p:spPr>
            <a:xfrm>
              <a:off x="5750450" y="1333900"/>
              <a:ext cx="1400" cy="1200"/>
            </a:xfrm>
            <a:custGeom>
              <a:avLst/>
              <a:gdLst/>
              <a:ahLst/>
              <a:cxnLst/>
              <a:rect l="l" t="t" r="r" b="b"/>
              <a:pathLst>
                <a:path w="56" h="48" extrusionOk="0">
                  <a:moveTo>
                    <a:pt x="48" y="1"/>
                  </a:moveTo>
                  <a:cubicBezTo>
                    <a:pt x="46" y="1"/>
                    <a:pt x="44" y="1"/>
                    <a:pt x="42" y="1"/>
                  </a:cubicBezTo>
                  <a:cubicBezTo>
                    <a:pt x="29" y="5"/>
                    <a:pt x="11" y="15"/>
                    <a:pt x="8" y="22"/>
                  </a:cubicBezTo>
                  <a:cubicBezTo>
                    <a:pt x="0" y="32"/>
                    <a:pt x="0" y="43"/>
                    <a:pt x="11" y="46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22" y="47"/>
                    <a:pt x="36" y="38"/>
                    <a:pt x="45" y="26"/>
                  </a:cubicBezTo>
                  <a:cubicBezTo>
                    <a:pt x="54" y="8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7" name="Google Shape;3217;p29"/>
            <p:cNvSpPr/>
            <p:nvPr/>
          </p:nvSpPr>
          <p:spPr>
            <a:xfrm>
              <a:off x="5755150" y="1346900"/>
              <a:ext cx="2125" cy="1300"/>
            </a:xfrm>
            <a:custGeom>
              <a:avLst/>
              <a:gdLst/>
              <a:ahLst/>
              <a:cxnLst/>
              <a:rect l="l" t="t" r="r" b="b"/>
              <a:pathLst>
                <a:path w="85" h="52" extrusionOk="0">
                  <a:moveTo>
                    <a:pt x="70" y="1"/>
                  </a:moveTo>
                  <a:cubicBezTo>
                    <a:pt x="67" y="1"/>
                    <a:pt x="62" y="1"/>
                    <a:pt x="55" y="2"/>
                  </a:cubicBezTo>
                  <a:cubicBezTo>
                    <a:pt x="38" y="8"/>
                    <a:pt x="17" y="19"/>
                    <a:pt x="10" y="29"/>
                  </a:cubicBezTo>
                  <a:cubicBezTo>
                    <a:pt x="1" y="44"/>
                    <a:pt x="2" y="51"/>
                    <a:pt x="11" y="51"/>
                  </a:cubicBezTo>
                  <a:cubicBezTo>
                    <a:pt x="20" y="51"/>
                    <a:pt x="38" y="42"/>
                    <a:pt x="59" y="26"/>
                  </a:cubicBezTo>
                  <a:cubicBezTo>
                    <a:pt x="81" y="7"/>
                    <a:pt x="85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8" name="Google Shape;3218;p29"/>
            <p:cNvSpPr/>
            <p:nvPr/>
          </p:nvSpPr>
          <p:spPr>
            <a:xfrm>
              <a:off x="5755575" y="1344875"/>
              <a:ext cx="1750" cy="975"/>
            </a:xfrm>
            <a:custGeom>
              <a:avLst/>
              <a:gdLst/>
              <a:ahLst/>
              <a:cxnLst/>
              <a:rect l="l" t="t" r="r" b="b"/>
              <a:pathLst>
                <a:path w="70" h="39" extrusionOk="0">
                  <a:moveTo>
                    <a:pt x="41" y="0"/>
                  </a:moveTo>
                  <a:cubicBezTo>
                    <a:pt x="36" y="0"/>
                    <a:pt x="30" y="1"/>
                    <a:pt x="24" y="3"/>
                  </a:cubicBezTo>
                  <a:cubicBezTo>
                    <a:pt x="7" y="6"/>
                    <a:pt x="0" y="17"/>
                    <a:pt x="11" y="27"/>
                  </a:cubicBezTo>
                  <a:cubicBezTo>
                    <a:pt x="22" y="33"/>
                    <a:pt x="36" y="39"/>
                    <a:pt x="46" y="39"/>
                  </a:cubicBezTo>
                  <a:cubicBezTo>
                    <a:pt x="49" y="39"/>
                    <a:pt x="51" y="38"/>
                    <a:pt x="52" y="38"/>
                  </a:cubicBezTo>
                  <a:cubicBezTo>
                    <a:pt x="62" y="34"/>
                    <a:pt x="69" y="24"/>
                    <a:pt x="66" y="13"/>
                  </a:cubicBezTo>
                  <a:cubicBezTo>
                    <a:pt x="63" y="6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9" name="Google Shape;3219;p29"/>
            <p:cNvSpPr/>
            <p:nvPr/>
          </p:nvSpPr>
          <p:spPr>
            <a:xfrm>
              <a:off x="5735550" y="1276150"/>
              <a:ext cx="2625" cy="800"/>
            </a:xfrm>
            <a:custGeom>
              <a:avLst/>
              <a:gdLst/>
              <a:ahLst/>
              <a:cxnLst/>
              <a:rect l="l" t="t" r="r" b="b"/>
              <a:pathLst>
                <a:path w="105" h="32" extrusionOk="0">
                  <a:moveTo>
                    <a:pt x="10" y="1"/>
                  </a:moveTo>
                  <a:cubicBezTo>
                    <a:pt x="0" y="4"/>
                    <a:pt x="0" y="14"/>
                    <a:pt x="13" y="22"/>
                  </a:cubicBezTo>
                  <a:cubicBezTo>
                    <a:pt x="20" y="28"/>
                    <a:pt x="33" y="32"/>
                    <a:pt x="47" y="32"/>
                  </a:cubicBezTo>
                  <a:cubicBezTo>
                    <a:pt x="54" y="32"/>
                    <a:pt x="62" y="31"/>
                    <a:pt x="69" y="28"/>
                  </a:cubicBezTo>
                  <a:cubicBezTo>
                    <a:pt x="104" y="18"/>
                    <a:pt x="104" y="14"/>
                    <a:pt x="69" y="7"/>
                  </a:cubicBezTo>
                  <a:cubicBezTo>
                    <a:pt x="45" y="1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0" name="Google Shape;3220;p29"/>
            <p:cNvSpPr/>
            <p:nvPr/>
          </p:nvSpPr>
          <p:spPr>
            <a:xfrm>
              <a:off x="5737950" y="1284025"/>
              <a:ext cx="1775" cy="950"/>
            </a:xfrm>
            <a:custGeom>
              <a:avLst/>
              <a:gdLst/>
              <a:ahLst/>
              <a:cxnLst/>
              <a:rect l="l" t="t" r="r" b="b"/>
              <a:pathLst>
                <a:path w="71" h="38" extrusionOk="0">
                  <a:moveTo>
                    <a:pt x="29" y="0"/>
                  </a:moveTo>
                  <a:cubicBezTo>
                    <a:pt x="25" y="0"/>
                    <a:pt x="22" y="1"/>
                    <a:pt x="18" y="1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4"/>
                    <a:pt x="17" y="38"/>
                    <a:pt x="31" y="38"/>
                  </a:cubicBezTo>
                  <a:cubicBezTo>
                    <a:pt x="36" y="38"/>
                    <a:pt x="40" y="37"/>
                    <a:pt x="46" y="36"/>
                  </a:cubicBezTo>
                  <a:cubicBezTo>
                    <a:pt x="63" y="32"/>
                    <a:pt x="71" y="19"/>
                    <a:pt x="60" y="11"/>
                  </a:cubicBezTo>
                  <a:cubicBezTo>
                    <a:pt x="52" y="4"/>
                    <a:pt x="41" y="0"/>
                    <a:pt x="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1" name="Google Shape;3221;p29"/>
            <p:cNvSpPr/>
            <p:nvPr/>
          </p:nvSpPr>
          <p:spPr>
            <a:xfrm>
              <a:off x="5758050" y="1346025"/>
              <a:ext cx="1925" cy="2450"/>
            </a:xfrm>
            <a:custGeom>
              <a:avLst/>
              <a:gdLst/>
              <a:ahLst/>
              <a:cxnLst/>
              <a:rect l="l" t="t" r="r" b="b"/>
              <a:pathLst>
                <a:path w="77" h="98" extrusionOk="0">
                  <a:moveTo>
                    <a:pt x="43" y="0"/>
                  </a:moveTo>
                  <a:cubicBezTo>
                    <a:pt x="37" y="0"/>
                    <a:pt x="30" y="6"/>
                    <a:pt x="23" y="16"/>
                  </a:cubicBezTo>
                  <a:cubicBezTo>
                    <a:pt x="0" y="44"/>
                    <a:pt x="7" y="97"/>
                    <a:pt x="33" y="97"/>
                  </a:cubicBezTo>
                  <a:cubicBezTo>
                    <a:pt x="35" y="97"/>
                    <a:pt x="38" y="97"/>
                    <a:pt x="40" y="96"/>
                  </a:cubicBezTo>
                  <a:cubicBezTo>
                    <a:pt x="50" y="96"/>
                    <a:pt x="50" y="78"/>
                    <a:pt x="37" y="64"/>
                  </a:cubicBezTo>
                  <a:cubicBezTo>
                    <a:pt x="23" y="43"/>
                    <a:pt x="23" y="37"/>
                    <a:pt x="50" y="37"/>
                  </a:cubicBezTo>
                  <a:cubicBezTo>
                    <a:pt x="54" y="37"/>
                    <a:pt x="57" y="38"/>
                    <a:pt x="59" y="38"/>
                  </a:cubicBezTo>
                  <a:cubicBezTo>
                    <a:pt x="73" y="38"/>
                    <a:pt x="76" y="31"/>
                    <a:pt x="64" y="16"/>
                  </a:cubicBezTo>
                  <a:cubicBezTo>
                    <a:pt x="57" y="6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2" name="Google Shape;3222;p29"/>
            <p:cNvSpPr/>
            <p:nvPr/>
          </p:nvSpPr>
          <p:spPr>
            <a:xfrm>
              <a:off x="5760850" y="1346600"/>
              <a:ext cx="1775" cy="975"/>
            </a:xfrm>
            <a:custGeom>
              <a:avLst/>
              <a:gdLst/>
              <a:ahLst/>
              <a:cxnLst/>
              <a:rect l="l" t="t" r="r" b="b"/>
              <a:pathLst>
                <a:path w="71" h="39" extrusionOk="0">
                  <a:moveTo>
                    <a:pt x="57" y="1"/>
                  </a:moveTo>
                  <a:cubicBezTo>
                    <a:pt x="51" y="1"/>
                    <a:pt x="43" y="1"/>
                    <a:pt x="32" y="3"/>
                  </a:cubicBezTo>
                  <a:cubicBezTo>
                    <a:pt x="15" y="11"/>
                    <a:pt x="1" y="20"/>
                    <a:pt x="4" y="31"/>
                  </a:cubicBezTo>
                  <a:cubicBezTo>
                    <a:pt x="6" y="36"/>
                    <a:pt x="11" y="39"/>
                    <a:pt x="18" y="39"/>
                  </a:cubicBezTo>
                  <a:cubicBezTo>
                    <a:pt x="24" y="39"/>
                    <a:pt x="32" y="36"/>
                    <a:pt x="39" y="31"/>
                  </a:cubicBezTo>
                  <a:cubicBezTo>
                    <a:pt x="56" y="20"/>
                    <a:pt x="70" y="6"/>
                    <a:pt x="66" y="3"/>
                  </a:cubicBezTo>
                  <a:cubicBezTo>
                    <a:pt x="66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3" name="Google Shape;3223;p29"/>
            <p:cNvSpPr/>
            <p:nvPr/>
          </p:nvSpPr>
          <p:spPr>
            <a:xfrm>
              <a:off x="5739600" y="1275975"/>
              <a:ext cx="1650" cy="575"/>
            </a:xfrm>
            <a:custGeom>
              <a:avLst/>
              <a:gdLst/>
              <a:ahLst/>
              <a:cxnLst/>
              <a:rect l="l" t="t" r="r" b="b"/>
              <a:pathLst>
                <a:path w="66" h="23" extrusionOk="0">
                  <a:moveTo>
                    <a:pt x="58" y="0"/>
                  </a:moveTo>
                  <a:cubicBezTo>
                    <a:pt x="54" y="0"/>
                    <a:pt x="48" y="2"/>
                    <a:pt x="39" y="4"/>
                  </a:cubicBezTo>
                  <a:cubicBezTo>
                    <a:pt x="15" y="11"/>
                    <a:pt x="0" y="18"/>
                    <a:pt x="11" y="21"/>
                  </a:cubicBezTo>
                  <a:cubicBezTo>
                    <a:pt x="14" y="22"/>
                    <a:pt x="17" y="23"/>
                    <a:pt x="20" y="23"/>
                  </a:cubicBezTo>
                  <a:cubicBezTo>
                    <a:pt x="30" y="23"/>
                    <a:pt x="43" y="19"/>
                    <a:pt x="56" y="11"/>
                  </a:cubicBezTo>
                  <a:cubicBezTo>
                    <a:pt x="65" y="4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4" name="Google Shape;3224;p29"/>
            <p:cNvSpPr/>
            <p:nvPr/>
          </p:nvSpPr>
          <p:spPr>
            <a:xfrm>
              <a:off x="5762775" y="1346700"/>
              <a:ext cx="4350" cy="2875"/>
            </a:xfrm>
            <a:custGeom>
              <a:avLst/>
              <a:gdLst/>
              <a:ahLst/>
              <a:cxnLst/>
              <a:rect l="l" t="t" r="r" b="b"/>
              <a:pathLst>
                <a:path w="174" h="115" extrusionOk="0">
                  <a:moveTo>
                    <a:pt x="52" y="0"/>
                  </a:moveTo>
                  <a:cubicBezTo>
                    <a:pt x="46" y="0"/>
                    <a:pt x="41" y="1"/>
                    <a:pt x="35" y="2"/>
                  </a:cubicBezTo>
                  <a:cubicBezTo>
                    <a:pt x="0" y="10"/>
                    <a:pt x="31" y="44"/>
                    <a:pt x="83" y="55"/>
                  </a:cubicBezTo>
                  <a:cubicBezTo>
                    <a:pt x="114" y="61"/>
                    <a:pt x="132" y="72"/>
                    <a:pt x="128" y="86"/>
                  </a:cubicBezTo>
                  <a:cubicBezTo>
                    <a:pt x="125" y="96"/>
                    <a:pt x="135" y="106"/>
                    <a:pt x="153" y="114"/>
                  </a:cubicBezTo>
                  <a:cubicBezTo>
                    <a:pt x="155" y="114"/>
                    <a:pt x="157" y="114"/>
                    <a:pt x="159" y="114"/>
                  </a:cubicBezTo>
                  <a:cubicBezTo>
                    <a:pt x="173" y="114"/>
                    <a:pt x="171" y="102"/>
                    <a:pt x="149" y="69"/>
                  </a:cubicBezTo>
                  <a:cubicBezTo>
                    <a:pt x="119" y="24"/>
                    <a:pt x="8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5" name="Google Shape;3225;p29"/>
            <p:cNvSpPr/>
            <p:nvPr/>
          </p:nvSpPr>
          <p:spPr>
            <a:xfrm>
              <a:off x="5742125" y="1276150"/>
              <a:ext cx="5975" cy="1225"/>
            </a:xfrm>
            <a:custGeom>
              <a:avLst/>
              <a:gdLst/>
              <a:ahLst/>
              <a:cxnLst/>
              <a:rect l="l" t="t" r="r" b="b"/>
              <a:pathLst>
                <a:path w="239" h="49" extrusionOk="0">
                  <a:moveTo>
                    <a:pt x="106" y="0"/>
                  </a:moveTo>
                  <a:cubicBezTo>
                    <a:pt x="99" y="0"/>
                    <a:pt x="91" y="1"/>
                    <a:pt x="83" y="1"/>
                  </a:cubicBezTo>
                  <a:cubicBezTo>
                    <a:pt x="38" y="4"/>
                    <a:pt x="0" y="11"/>
                    <a:pt x="3" y="18"/>
                  </a:cubicBezTo>
                  <a:cubicBezTo>
                    <a:pt x="7" y="34"/>
                    <a:pt x="116" y="49"/>
                    <a:pt x="180" y="49"/>
                  </a:cubicBezTo>
                  <a:cubicBezTo>
                    <a:pt x="202" y="49"/>
                    <a:pt x="219" y="47"/>
                    <a:pt x="222" y="42"/>
                  </a:cubicBezTo>
                  <a:cubicBezTo>
                    <a:pt x="238" y="17"/>
                    <a:pt x="185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6" name="Google Shape;3226;p29"/>
            <p:cNvSpPr/>
            <p:nvPr/>
          </p:nvSpPr>
          <p:spPr>
            <a:xfrm>
              <a:off x="5745425" y="1285450"/>
              <a:ext cx="2000" cy="600"/>
            </a:xfrm>
            <a:custGeom>
              <a:avLst/>
              <a:gdLst/>
              <a:ahLst/>
              <a:cxnLst/>
              <a:rect l="l" t="t" r="r" b="b"/>
              <a:pathLst>
                <a:path w="80" h="24" extrusionOk="0">
                  <a:moveTo>
                    <a:pt x="38" y="0"/>
                  </a:moveTo>
                  <a:cubicBezTo>
                    <a:pt x="4" y="0"/>
                    <a:pt x="1" y="0"/>
                    <a:pt x="28" y="14"/>
                  </a:cubicBezTo>
                  <a:cubicBezTo>
                    <a:pt x="40" y="20"/>
                    <a:pt x="52" y="23"/>
                    <a:pt x="61" y="23"/>
                  </a:cubicBezTo>
                  <a:cubicBezTo>
                    <a:pt x="67" y="23"/>
                    <a:pt x="72" y="21"/>
                    <a:pt x="73" y="17"/>
                  </a:cubicBezTo>
                  <a:cubicBezTo>
                    <a:pt x="80" y="10"/>
                    <a:pt x="63" y="4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7" name="Google Shape;3227;p29"/>
            <p:cNvSpPr/>
            <p:nvPr/>
          </p:nvSpPr>
          <p:spPr>
            <a:xfrm>
              <a:off x="5759725" y="1326525"/>
              <a:ext cx="1950" cy="600"/>
            </a:xfrm>
            <a:custGeom>
              <a:avLst/>
              <a:gdLst/>
              <a:ahLst/>
              <a:cxnLst/>
              <a:rect l="l" t="t" r="r" b="b"/>
              <a:pathLst>
                <a:path w="78" h="24" extrusionOk="0">
                  <a:moveTo>
                    <a:pt x="15" y="0"/>
                  </a:moveTo>
                  <a:cubicBezTo>
                    <a:pt x="1" y="0"/>
                    <a:pt x="4" y="5"/>
                    <a:pt x="25" y="15"/>
                  </a:cubicBezTo>
                  <a:cubicBezTo>
                    <a:pt x="36" y="21"/>
                    <a:pt x="47" y="24"/>
                    <a:pt x="56" y="24"/>
                  </a:cubicBezTo>
                  <a:cubicBezTo>
                    <a:pt x="63" y="24"/>
                    <a:pt x="68" y="22"/>
                    <a:pt x="70" y="18"/>
                  </a:cubicBezTo>
                  <a:cubicBezTo>
                    <a:pt x="77" y="12"/>
                    <a:pt x="60" y="2"/>
                    <a:pt x="36" y="2"/>
                  </a:cubicBezTo>
                  <a:cubicBezTo>
                    <a:pt x="27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8" name="Google Shape;3228;p29"/>
            <p:cNvSpPr/>
            <p:nvPr/>
          </p:nvSpPr>
          <p:spPr>
            <a:xfrm>
              <a:off x="5745425" y="1279000"/>
              <a:ext cx="2525" cy="1100"/>
            </a:xfrm>
            <a:custGeom>
              <a:avLst/>
              <a:gdLst/>
              <a:ahLst/>
              <a:cxnLst/>
              <a:rect l="l" t="t" r="r" b="b"/>
              <a:pathLst>
                <a:path w="101" h="44" extrusionOk="0">
                  <a:moveTo>
                    <a:pt x="14" y="0"/>
                  </a:moveTo>
                  <a:cubicBezTo>
                    <a:pt x="11" y="0"/>
                    <a:pt x="9" y="0"/>
                    <a:pt x="7" y="1"/>
                  </a:cubicBezTo>
                  <a:cubicBezTo>
                    <a:pt x="1" y="4"/>
                    <a:pt x="7" y="15"/>
                    <a:pt x="31" y="25"/>
                  </a:cubicBezTo>
                  <a:cubicBezTo>
                    <a:pt x="49" y="37"/>
                    <a:pt x="68" y="43"/>
                    <a:pt x="81" y="43"/>
                  </a:cubicBezTo>
                  <a:cubicBezTo>
                    <a:pt x="83" y="43"/>
                    <a:pt x="85" y="43"/>
                    <a:pt x="87" y="43"/>
                  </a:cubicBezTo>
                  <a:cubicBezTo>
                    <a:pt x="100" y="39"/>
                    <a:pt x="90" y="29"/>
                    <a:pt x="66" y="18"/>
                  </a:cubicBezTo>
                  <a:cubicBezTo>
                    <a:pt x="46" y="7"/>
                    <a:pt x="26" y="0"/>
                    <a:pt x="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9" name="Google Shape;3229;p29"/>
            <p:cNvSpPr/>
            <p:nvPr/>
          </p:nvSpPr>
          <p:spPr>
            <a:xfrm>
              <a:off x="5767375" y="1347475"/>
              <a:ext cx="15950" cy="3775"/>
            </a:xfrm>
            <a:custGeom>
              <a:avLst/>
              <a:gdLst/>
              <a:ahLst/>
              <a:cxnLst/>
              <a:rect l="l" t="t" r="r" b="b"/>
              <a:pathLst>
                <a:path w="638" h="151" extrusionOk="0">
                  <a:moveTo>
                    <a:pt x="86" y="1"/>
                  </a:moveTo>
                  <a:cubicBezTo>
                    <a:pt x="77" y="1"/>
                    <a:pt x="68" y="2"/>
                    <a:pt x="59" y="3"/>
                  </a:cubicBezTo>
                  <a:cubicBezTo>
                    <a:pt x="0" y="19"/>
                    <a:pt x="27" y="76"/>
                    <a:pt x="86" y="76"/>
                  </a:cubicBezTo>
                  <a:cubicBezTo>
                    <a:pt x="89" y="76"/>
                    <a:pt x="93" y="76"/>
                    <a:pt x="97" y="75"/>
                  </a:cubicBezTo>
                  <a:cubicBezTo>
                    <a:pt x="102" y="75"/>
                    <a:pt x="107" y="75"/>
                    <a:pt x="113" y="75"/>
                  </a:cubicBezTo>
                  <a:cubicBezTo>
                    <a:pt x="139" y="75"/>
                    <a:pt x="167" y="81"/>
                    <a:pt x="184" y="90"/>
                  </a:cubicBezTo>
                  <a:cubicBezTo>
                    <a:pt x="204" y="101"/>
                    <a:pt x="225" y="106"/>
                    <a:pt x="239" y="106"/>
                  </a:cubicBezTo>
                  <a:cubicBezTo>
                    <a:pt x="256" y="106"/>
                    <a:pt x="263" y="99"/>
                    <a:pt x="247" y="86"/>
                  </a:cubicBezTo>
                  <a:cubicBezTo>
                    <a:pt x="227" y="71"/>
                    <a:pt x="233" y="63"/>
                    <a:pt x="250" y="63"/>
                  </a:cubicBezTo>
                  <a:cubicBezTo>
                    <a:pt x="264" y="63"/>
                    <a:pt x="285" y="68"/>
                    <a:pt x="305" y="80"/>
                  </a:cubicBezTo>
                  <a:cubicBezTo>
                    <a:pt x="318" y="87"/>
                    <a:pt x="335" y="91"/>
                    <a:pt x="353" y="91"/>
                  </a:cubicBezTo>
                  <a:cubicBezTo>
                    <a:pt x="370" y="91"/>
                    <a:pt x="388" y="87"/>
                    <a:pt x="406" y="80"/>
                  </a:cubicBezTo>
                  <a:cubicBezTo>
                    <a:pt x="423" y="73"/>
                    <a:pt x="437" y="70"/>
                    <a:pt x="447" y="70"/>
                  </a:cubicBezTo>
                  <a:cubicBezTo>
                    <a:pt x="460" y="70"/>
                    <a:pt x="468" y="75"/>
                    <a:pt x="471" y="86"/>
                  </a:cubicBezTo>
                  <a:cubicBezTo>
                    <a:pt x="478" y="98"/>
                    <a:pt x="471" y="105"/>
                    <a:pt x="459" y="105"/>
                  </a:cubicBezTo>
                  <a:cubicBezTo>
                    <a:pt x="456" y="105"/>
                    <a:pt x="454" y="104"/>
                    <a:pt x="451" y="104"/>
                  </a:cubicBezTo>
                  <a:cubicBezTo>
                    <a:pt x="445" y="103"/>
                    <a:pt x="442" y="102"/>
                    <a:pt x="439" y="102"/>
                  </a:cubicBezTo>
                  <a:cubicBezTo>
                    <a:pt x="431" y="102"/>
                    <a:pt x="433" y="106"/>
                    <a:pt x="444" y="114"/>
                  </a:cubicBezTo>
                  <a:cubicBezTo>
                    <a:pt x="452" y="122"/>
                    <a:pt x="462" y="126"/>
                    <a:pt x="469" y="126"/>
                  </a:cubicBezTo>
                  <a:cubicBezTo>
                    <a:pt x="474" y="126"/>
                    <a:pt x="478" y="124"/>
                    <a:pt x="479" y="121"/>
                  </a:cubicBezTo>
                  <a:cubicBezTo>
                    <a:pt x="480" y="119"/>
                    <a:pt x="483" y="118"/>
                    <a:pt x="489" y="118"/>
                  </a:cubicBezTo>
                  <a:cubicBezTo>
                    <a:pt x="503" y="118"/>
                    <a:pt x="530" y="125"/>
                    <a:pt x="555" y="135"/>
                  </a:cubicBezTo>
                  <a:cubicBezTo>
                    <a:pt x="577" y="146"/>
                    <a:pt x="599" y="151"/>
                    <a:pt x="614" y="151"/>
                  </a:cubicBezTo>
                  <a:cubicBezTo>
                    <a:pt x="622" y="151"/>
                    <a:pt x="629" y="149"/>
                    <a:pt x="631" y="145"/>
                  </a:cubicBezTo>
                  <a:cubicBezTo>
                    <a:pt x="638" y="135"/>
                    <a:pt x="631" y="125"/>
                    <a:pt x="617" y="125"/>
                  </a:cubicBezTo>
                  <a:cubicBezTo>
                    <a:pt x="559" y="117"/>
                    <a:pt x="524" y="100"/>
                    <a:pt x="506" y="69"/>
                  </a:cubicBezTo>
                  <a:cubicBezTo>
                    <a:pt x="494" y="48"/>
                    <a:pt x="467" y="37"/>
                    <a:pt x="422" y="37"/>
                  </a:cubicBezTo>
                  <a:cubicBezTo>
                    <a:pt x="415" y="37"/>
                    <a:pt x="407" y="37"/>
                    <a:pt x="399" y="38"/>
                  </a:cubicBezTo>
                  <a:cubicBezTo>
                    <a:pt x="388" y="39"/>
                    <a:pt x="376" y="39"/>
                    <a:pt x="363" y="39"/>
                  </a:cubicBezTo>
                  <a:cubicBezTo>
                    <a:pt x="324" y="39"/>
                    <a:pt x="280" y="35"/>
                    <a:pt x="257" y="27"/>
                  </a:cubicBezTo>
                  <a:cubicBezTo>
                    <a:pt x="229" y="20"/>
                    <a:pt x="206" y="16"/>
                    <a:pt x="190" y="16"/>
                  </a:cubicBezTo>
                  <a:cubicBezTo>
                    <a:pt x="169" y="16"/>
                    <a:pt x="162" y="23"/>
                    <a:pt x="180" y="38"/>
                  </a:cubicBezTo>
                  <a:cubicBezTo>
                    <a:pt x="197" y="49"/>
                    <a:pt x="189" y="58"/>
                    <a:pt x="167" y="58"/>
                  </a:cubicBezTo>
                  <a:cubicBezTo>
                    <a:pt x="156" y="58"/>
                    <a:pt x="142" y="56"/>
                    <a:pt x="125" y="51"/>
                  </a:cubicBezTo>
                  <a:cubicBezTo>
                    <a:pt x="93" y="41"/>
                    <a:pt x="93" y="38"/>
                    <a:pt x="114" y="34"/>
                  </a:cubicBezTo>
                  <a:cubicBezTo>
                    <a:pt x="128" y="30"/>
                    <a:pt x="132" y="17"/>
                    <a:pt x="122" y="10"/>
                  </a:cubicBezTo>
                  <a:cubicBezTo>
                    <a:pt x="115" y="3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0" name="Google Shape;3230;p29"/>
            <p:cNvSpPr/>
            <p:nvPr/>
          </p:nvSpPr>
          <p:spPr>
            <a:xfrm>
              <a:off x="5749225" y="128530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46" y="0"/>
                  </a:moveTo>
                  <a:cubicBezTo>
                    <a:pt x="43" y="0"/>
                    <a:pt x="39" y="1"/>
                    <a:pt x="36" y="2"/>
                  </a:cubicBezTo>
                  <a:cubicBezTo>
                    <a:pt x="15" y="6"/>
                    <a:pt x="1" y="13"/>
                    <a:pt x="1" y="16"/>
                  </a:cubicBezTo>
                  <a:cubicBezTo>
                    <a:pt x="4" y="20"/>
                    <a:pt x="22" y="30"/>
                    <a:pt x="46" y="40"/>
                  </a:cubicBezTo>
                  <a:cubicBezTo>
                    <a:pt x="59" y="46"/>
                    <a:pt x="68" y="48"/>
                    <a:pt x="74" y="48"/>
                  </a:cubicBezTo>
                  <a:cubicBezTo>
                    <a:pt x="84" y="48"/>
                    <a:pt x="84" y="41"/>
                    <a:pt x="78" y="23"/>
                  </a:cubicBezTo>
                  <a:cubicBezTo>
                    <a:pt x="74" y="10"/>
                    <a:pt x="60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1" name="Google Shape;3231;p29"/>
            <p:cNvSpPr/>
            <p:nvPr/>
          </p:nvSpPr>
          <p:spPr>
            <a:xfrm>
              <a:off x="5749325" y="1279525"/>
              <a:ext cx="2625" cy="825"/>
            </a:xfrm>
            <a:custGeom>
              <a:avLst/>
              <a:gdLst/>
              <a:ahLst/>
              <a:cxnLst/>
              <a:rect l="l" t="t" r="r" b="b"/>
              <a:pathLst>
                <a:path w="105" h="33" extrusionOk="0">
                  <a:moveTo>
                    <a:pt x="11" y="1"/>
                  </a:moveTo>
                  <a:cubicBezTo>
                    <a:pt x="0" y="4"/>
                    <a:pt x="0" y="15"/>
                    <a:pt x="14" y="22"/>
                  </a:cubicBezTo>
                  <a:cubicBezTo>
                    <a:pt x="21" y="29"/>
                    <a:pt x="33" y="32"/>
                    <a:pt x="47" y="32"/>
                  </a:cubicBezTo>
                  <a:cubicBezTo>
                    <a:pt x="54" y="32"/>
                    <a:pt x="62" y="31"/>
                    <a:pt x="69" y="29"/>
                  </a:cubicBezTo>
                  <a:cubicBezTo>
                    <a:pt x="104" y="22"/>
                    <a:pt x="101" y="18"/>
                    <a:pt x="69" y="8"/>
                  </a:cubicBezTo>
                  <a:cubicBezTo>
                    <a:pt x="45" y="1"/>
                    <a:pt x="21" y="1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2" name="Google Shape;3232;p29"/>
            <p:cNvSpPr/>
            <p:nvPr/>
          </p:nvSpPr>
          <p:spPr>
            <a:xfrm>
              <a:off x="5765550" y="1327725"/>
              <a:ext cx="1850" cy="600"/>
            </a:xfrm>
            <a:custGeom>
              <a:avLst/>
              <a:gdLst/>
              <a:ahLst/>
              <a:cxnLst/>
              <a:rect l="l" t="t" r="r" b="b"/>
              <a:pathLst>
                <a:path w="74" h="24" extrusionOk="0">
                  <a:moveTo>
                    <a:pt x="16" y="1"/>
                  </a:moveTo>
                  <a:cubicBezTo>
                    <a:pt x="0" y="1"/>
                    <a:pt x="4" y="5"/>
                    <a:pt x="28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4" y="23"/>
                    <a:pt x="68" y="22"/>
                    <a:pt x="70" y="19"/>
                  </a:cubicBezTo>
                  <a:cubicBezTo>
                    <a:pt x="73" y="9"/>
                    <a:pt x="59" y="2"/>
                    <a:pt x="35" y="2"/>
                  </a:cubicBezTo>
                  <a:cubicBezTo>
                    <a:pt x="27" y="1"/>
                    <a:pt x="20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3" name="Google Shape;3233;p29"/>
            <p:cNvSpPr/>
            <p:nvPr/>
          </p:nvSpPr>
          <p:spPr>
            <a:xfrm>
              <a:off x="5690600" y="1088600"/>
              <a:ext cx="1325" cy="775"/>
            </a:xfrm>
            <a:custGeom>
              <a:avLst/>
              <a:gdLst/>
              <a:ahLst/>
              <a:cxnLst/>
              <a:rect l="l" t="t" r="r" b="b"/>
              <a:pathLst>
                <a:path w="53" h="31" extrusionOk="0">
                  <a:moveTo>
                    <a:pt x="27" y="1"/>
                  </a:moveTo>
                  <a:cubicBezTo>
                    <a:pt x="25" y="1"/>
                    <a:pt x="23" y="1"/>
                    <a:pt x="21" y="1"/>
                  </a:cubicBezTo>
                  <a:cubicBezTo>
                    <a:pt x="8" y="6"/>
                    <a:pt x="0" y="9"/>
                    <a:pt x="0" y="16"/>
                  </a:cubicBezTo>
                  <a:cubicBezTo>
                    <a:pt x="0" y="19"/>
                    <a:pt x="15" y="26"/>
                    <a:pt x="29" y="30"/>
                  </a:cubicBezTo>
                  <a:cubicBezTo>
                    <a:pt x="31" y="30"/>
                    <a:pt x="33" y="31"/>
                    <a:pt x="35" y="31"/>
                  </a:cubicBezTo>
                  <a:cubicBezTo>
                    <a:pt x="45" y="31"/>
                    <a:pt x="52" y="25"/>
                    <a:pt x="49" y="16"/>
                  </a:cubicBezTo>
                  <a:cubicBezTo>
                    <a:pt x="46" y="7"/>
                    <a:pt x="36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4" name="Google Shape;3234;p29"/>
            <p:cNvSpPr/>
            <p:nvPr/>
          </p:nvSpPr>
          <p:spPr>
            <a:xfrm>
              <a:off x="5692000" y="1092675"/>
              <a:ext cx="4350" cy="1275"/>
            </a:xfrm>
            <a:custGeom>
              <a:avLst/>
              <a:gdLst/>
              <a:ahLst/>
              <a:cxnLst/>
              <a:rect l="l" t="t" r="r" b="b"/>
              <a:pathLst>
                <a:path w="174" h="51" extrusionOk="0">
                  <a:moveTo>
                    <a:pt x="103" y="0"/>
                  </a:moveTo>
                  <a:cubicBezTo>
                    <a:pt x="85" y="0"/>
                    <a:pt x="64" y="3"/>
                    <a:pt x="42" y="9"/>
                  </a:cubicBezTo>
                  <a:cubicBezTo>
                    <a:pt x="18" y="16"/>
                    <a:pt x="0" y="30"/>
                    <a:pt x="3" y="40"/>
                  </a:cubicBezTo>
                  <a:cubicBezTo>
                    <a:pt x="5" y="46"/>
                    <a:pt x="11" y="50"/>
                    <a:pt x="17" y="50"/>
                  </a:cubicBezTo>
                  <a:cubicBezTo>
                    <a:pt x="22" y="50"/>
                    <a:pt x="27" y="48"/>
                    <a:pt x="31" y="43"/>
                  </a:cubicBezTo>
                  <a:cubicBezTo>
                    <a:pt x="36" y="38"/>
                    <a:pt x="49" y="36"/>
                    <a:pt x="64" y="36"/>
                  </a:cubicBezTo>
                  <a:cubicBezTo>
                    <a:pt x="79" y="36"/>
                    <a:pt x="97" y="38"/>
                    <a:pt x="114" y="43"/>
                  </a:cubicBezTo>
                  <a:cubicBezTo>
                    <a:pt x="135" y="48"/>
                    <a:pt x="149" y="50"/>
                    <a:pt x="158" y="50"/>
                  </a:cubicBezTo>
                  <a:cubicBezTo>
                    <a:pt x="172" y="50"/>
                    <a:pt x="174" y="44"/>
                    <a:pt x="170" y="30"/>
                  </a:cubicBezTo>
                  <a:cubicBezTo>
                    <a:pt x="166" y="11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5" name="Google Shape;3235;p29"/>
            <p:cNvSpPr/>
            <p:nvPr/>
          </p:nvSpPr>
          <p:spPr>
            <a:xfrm>
              <a:off x="5753225" y="1279425"/>
              <a:ext cx="1400" cy="1275"/>
            </a:xfrm>
            <a:custGeom>
              <a:avLst/>
              <a:gdLst/>
              <a:ahLst/>
              <a:cxnLst/>
              <a:rect l="l" t="t" r="r" b="b"/>
              <a:pathLst>
                <a:path w="56" h="51" extrusionOk="0">
                  <a:moveTo>
                    <a:pt x="45" y="1"/>
                  </a:moveTo>
                  <a:cubicBezTo>
                    <a:pt x="43" y="1"/>
                    <a:pt x="41" y="1"/>
                    <a:pt x="38" y="1"/>
                  </a:cubicBezTo>
                  <a:cubicBezTo>
                    <a:pt x="28" y="5"/>
                    <a:pt x="11" y="16"/>
                    <a:pt x="4" y="26"/>
                  </a:cubicBezTo>
                  <a:cubicBezTo>
                    <a:pt x="1" y="36"/>
                    <a:pt x="1" y="43"/>
                    <a:pt x="11" y="50"/>
                  </a:cubicBezTo>
                  <a:cubicBezTo>
                    <a:pt x="12" y="50"/>
                    <a:pt x="13" y="51"/>
                    <a:pt x="14" y="51"/>
                  </a:cubicBezTo>
                  <a:cubicBezTo>
                    <a:pt x="21" y="51"/>
                    <a:pt x="33" y="40"/>
                    <a:pt x="42" y="26"/>
                  </a:cubicBezTo>
                  <a:cubicBezTo>
                    <a:pt x="54" y="8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6" name="Google Shape;3236;p29"/>
            <p:cNvSpPr/>
            <p:nvPr/>
          </p:nvSpPr>
          <p:spPr>
            <a:xfrm>
              <a:off x="5754950" y="1285950"/>
              <a:ext cx="1825" cy="750"/>
            </a:xfrm>
            <a:custGeom>
              <a:avLst/>
              <a:gdLst/>
              <a:ahLst/>
              <a:cxnLst/>
              <a:rect l="l" t="t" r="r" b="b"/>
              <a:pathLst>
                <a:path w="73" h="30" extrusionOk="0">
                  <a:moveTo>
                    <a:pt x="49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1" y="8"/>
                    <a:pt x="1" y="14"/>
                    <a:pt x="1" y="18"/>
                  </a:cubicBezTo>
                  <a:cubicBezTo>
                    <a:pt x="1" y="22"/>
                    <a:pt x="18" y="28"/>
                    <a:pt x="39" y="28"/>
                  </a:cubicBezTo>
                  <a:cubicBezTo>
                    <a:pt x="43" y="29"/>
                    <a:pt x="46" y="29"/>
                    <a:pt x="49" y="29"/>
                  </a:cubicBezTo>
                  <a:cubicBezTo>
                    <a:pt x="64" y="29"/>
                    <a:pt x="73" y="23"/>
                    <a:pt x="70" y="14"/>
                  </a:cubicBezTo>
                  <a:cubicBezTo>
                    <a:pt x="68" y="5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7" name="Google Shape;3237;p29"/>
            <p:cNvSpPr/>
            <p:nvPr/>
          </p:nvSpPr>
          <p:spPr>
            <a:xfrm>
              <a:off x="5768125" y="1327900"/>
              <a:ext cx="1425" cy="775"/>
            </a:xfrm>
            <a:custGeom>
              <a:avLst/>
              <a:gdLst/>
              <a:ahLst/>
              <a:cxnLst/>
              <a:rect l="l" t="t" r="r" b="b"/>
              <a:pathLst>
                <a:path w="57" h="31" extrusionOk="0">
                  <a:moveTo>
                    <a:pt x="29" y="1"/>
                  </a:moveTo>
                  <a:cubicBezTo>
                    <a:pt x="27" y="1"/>
                    <a:pt x="24" y="1"/>
                    <a:pt x="22" y="2"/>
                  </a:cubicBezTo>
                  <a:cubicBezTo>
                    <a:pt x="12" y="2"/>
                    <a:pt x="1" y="9"/>
                    <a:pt x="4" y="16"/>
                  </a:cubicBezTo>
                  <a:cubicBezTo>
                    <a:pt x="4" y="19"/>
                    <a:pt x="18" y="26"/>
                    <a:pt x="33" y="30"/>
                  </a:cubicBezTo>
                  <a:cubicBezTo>
                    <a:pt x="35" y="30"/>
                    <a:pt x="37" y="31"/>
                    <a:pt x="39" y="31"/>
                  </a:cubicBezTo>
                  <a:cubicBezTo>
                    <a:pt x="49" y="31"/>
                    <a:pt x="56" y="24"/>
                    <a:pt x="53" y="16"/>
                  </a:cubicBezTo>
                  <a:cubicBezTo>
                    <a:pt x="51" y="7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8" name="Google Shape;3238;p29"/>
            <p:cNvSpPr/>
            <p:nvPr/>
          </p:nvSpPr>
          <p:spPr>
            <a:xfrm>
              <a:off x="5754275" y="1276150"/>
              <a:ext cx="1325" cy="2025"/>
            </a:xfrm>
            <a:custGeom>
              <a:avLst/>
              <a:gdLst/>
              <a:ahLst/>
              <a:cxnLst/>
              <a:rect l="l" t="t" r="r" b="b"/>
              <a:pathLst>
                <a:path w="53" h="81" extrusionOk="0">
                  <a:moveTo>
                    <a:pt x="17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4" y="4"/>
                    <a:pt x="0" y="22"/>
                    <a:pt x="10" y="46"/>
                  </a:cubicBezTo>
                  <a:cubicBezTo>
                    <a:pt x="17" y="67"/>
                    <a:pt x="28" y="81"/>
                    <a:pt x="38" y="81"/>
                  </a:cubicBezTo>
                  <a:cubicBezTo>
                    <a:pt x="49" y="77"/>
                    <a:pt x="52" y="60"/>
                    <a:pt x="45" y="35"/>
                  </a:cubicBezTo>
                  <a:cubicBezTo>
                    <a:pt x="39" y="16"/>
                    <a:pt x="27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9" name="Google Shape;3239;p29"/>
            <p:cNvSpPr/>
            <p:nvPr/>
          </p:nvSpPr>
          <p:spPr>
            <a:xfrm>
              <a:off x="5756100" y="1279700"/>
              <a:ext cx="975" cy="1225"/>
            </a:xfrm>
            <a:custGeom>
              <a:avLst/>
              <a:gdLst/>
              <a:ahLst/>
              <a:cxnLst/>
              <a:rect l="l" t="t" r="r" b="b"/>
              <a:pathLst>
                <a:path w="39" h="49" extrusionOk="0">
                  <a:moveTo>
                    <a:pt x="15" y="0"/>
                  </a:moveTo>
                  <a:cubicBezTo>
                    <a:pt x="5" y="0"/>
                    <a:pt x="1" y="10"/>
                    <a:pt x="7" y="22"/>
                  </a:cubicBezTo>
                  <a:cubicBezTo>
                    <a:pt x="12" y="40"/>
                    <a:pt x="17" y="49"/>
                    <a:pt x="21" y="49"/>
                  </a:cubicBezTo>
                  <a:cubicBezTo>
                    <a:pt x="26" y="49"/>
                    <a:pt x="30" y="42"/>
                    <a:pt x="35" y="29"/>
                  </a:cubicBezTo>
                  <a:cubicBezTo>
                    <a:pt x="38" y="15"/>
                    <a:pt x="35" y="5"/>
                    <a:pt x="21" y="1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0" name="Google Shape;3240;p29"/>
            <p:cNvSpPr/>
            <p:nvPr/>
          </p:nvSpPr>
          <p:spPr>
            <a:xfrm>
              <a:off x="5772825" y="1329050"/>
              <a:ext cx="19275" cy="2925"/>
            </a:xfrm>
            <a:custGeom>
              <a:avLst/>
              <a:gdLst/>
              <a:ahLst/>
              <a:cxnLst/>
              <a:rect l="l" t="t" r="r" b="b"/>
              <a:pathLst>
                <a:path w="771" h="117" extrusionOk="0">
                  <a:moveTo>
                    <a:pt x="82" y="1"/>
                  </a:moveTo>
                  <a:cubicBezTo>
                    <a:pt x="56" y="1"/>
                    <a:pt x="36" y="3"/>
                    <a:pt x="29" y="8"/>
                  </a:cubicBezTo>
                  <a:cubicBezTo>
                    <a:pt x="0" y="26"/>
                    <a:pt x="4" y="29"/>
                    <a:pt x="39" y="36"/>
                  </a:cubicBezTo>
                  <a:cubicBezTo>
                    <a:pt x="45" y="36"/>
                    <a:pt x="51" y="37"/>
                    <a:pt x="57" y="37"/>
                  </a:cubicBezTo>
                  <a:cubicBezTo>
                    <a:pt x="76" y="37"/>
                    <a:pt x="94" y="33"/>
                    <a:pt x="101" y="26"/>
                  </a:cubicBezTo>
                  <a:cubicBezTo>
                    <a:pt x="106" y="21"/>
                    <a:pt x="110" y="19"/>
                    <a:pt x="114" y="19"/>
                  </a:cubicBezTo>
                  <a:cubicBezTo>
                    <a:pt x="119" y="19"/>
                    <a:pt x="123" y="23"/>
                    <a:pt x="125" y="29"/>
                  </a:cubicBezTo>
                  <a:cubicBezTo>
                    <a:pt x="128" y="36"/>
                    <a:pt x="137" y="42"/>
                    <a:pt x="150" y="42"/>
                  </a:cubicBezTo>
                  <a:cubicBezTo>
                    <a:pt x="155" y="42"/>
                    <a:pt x="161" y="41"/>
                    <a:pt x="167" y="39"/>
                  </a:cubicBezTo>
                  <a:cubicBezTo>
                    <a:pt x="170" y="38"/>
                    <a:pt x="175" y="38"/>
                    <a:pt x="181" y="38"/>
                  </a:cubicBezTo>
                  <a:cubicBezTo>
                    <a:pt x="210" y="38"/>
                    <a:pt x="264" y="45"/>
                    <a:pt x="316" y="56"/>
                  </a:cubicBezTo>
                  <a:cubicBezTo>
                    <a:pt x="361" y="66"/>
                    <a:pt x="397" y="72"/>
                    <a:pt x="415" y="72"/>
                  </a:cubicBezTo>
                  <a:cubicBezTo>
                    <a:pt x="424" y="72"/>
                    <a:pt x="429" y="70"/>
                    <a:pt x="427" y="67"/>
                  </a:cubicBezTo>
                  <a:cubicBezTo>
                    <a:pt x="427" y="65"/>
                    <a:pt x="430" y="63"/>
                    <a:pt x="434" y="63"/>
                  </a:cubicBezTo>
                  <a:cubicBezTo>
                    <a:pt x="443" y="63"/>
                    <a:pt x="459" y="68"/>
                    <a:pt x="479" y="77"/>
                  </a:cubicBezTo>
                  <a:cubicBezTo>
                    <a:pt x="494" y="85"/>
                    <a:pt x="511" y="88"/>
                    <a:pt x="525" y="88"/>
                  </a:cubicBezTo>
                  <a:cubicBezTo>
                    <a:pt x="537" y="88"/>
                    <a:pt x="547" y="86"/>
                    <a:pt x="552" y="81"/>
                  </a:cubicBezTo>
                  <a:cubicBezTo>
                    <a:pt x="557" y="78"/>
                    <a:pt x="562" y="76"/>
                    <a:pt x="567" y="76"/>
                  </a:cubicBezTo>
                  <a:cubicBezTo>
                    <a:pt x="573" y="76"/>
                    <a:pt x="578" y="78"/>
                    <a:pt x="580" y="84"/>
                  </a:cubicBezTo>
                  <a:cubicBezTo>
                    <a:pt x="582" y="90"/>
                    <a:pt x="586" y="94"/>
                    <a:pt x="592" y="94"/>
                  </a:cubicBezTo>
                  <a:cubicBezTo>
                    <a:pt x="596" y="94"/>
                    <a:pt x="600" y="92"/>
                    <a:pt x="604" y="88"/>
                  </a:cubicBezTo>
                  <a:cubicBezTo>
                    <a:pt x="608" y="84"/>
                    <a:pt x="613" y="83"/>
                    <a:pt x="621" y="83"/>
                  </a:cubicBezTo>
                  <a:cubicBezTo>
                    <a:pt x="635" y="83"/>
                    <a:pt x="656" y="90"/>
                    <a:pt x="677" y="101"/>
                  </a:cubicBezTo>
                  <a:cubicBezTo>
                    <a:pt x="694" y="111"/>
                    <a:pt x="710" y="116"/>
                    <a:pt x="724" y="116"/>
                  </a:cubicBezTo>
                  <a:cubicBezTo>
                    <a:pt x="735" y="116"/>
                    <a:pt x="744" y="113"/>
                    <a:pt x="750" y="105"/>
                  </a:cubicBezTo>
                  <a:cubicBezTo>
                    <a:pt x="771" y="88"/>
                    <a:pt x="729" y="74"/>
                    <a:pt x="607" y="56"/>
                  </a:cubicBezTo>
                  <a:cubicBezTo>
                    <a:pt x="547" y="50"/>
                    <a:pt x="491" y="46"/>
                    <a:pt x="457" y="46"/>
                  </a:cubicBezTo>
                  <a:cubicBezTo>
                    <a:pt x="438" y="46"/>
                    <a:pt x="426" y="47"/>
                    <a:pt x="424" y="50"/>
                  </a:cubicBezTo>
                  <a:cubicBezTo>
                    <a:pt x="419" y="53"/>
                    <a:pt x="412" y="54"/>
                    <a:pt x="403" y="54"/>
                  </a:cubicBezTo>
                  <a:cubicBezTo>
                    <a:pt x="392" y="54"/>
                    <a:pt x="380" y="52"/>
                    <a:pt x="368" y="46"/>
                  </a:cubicBezTo>
                  <a:cubicBezTo>
                    <a:pt x="316" y="22"/>
                    <a:pt x="166" y="1"/>
                    <a:pt x="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1" name="Google Shape;3241;p29"/>
            <p:cNvSpPr/>
            <p:nvPr/>
          </p:nvSpPr>
          <p:spPr>
            <a:xfrm>
              <a:off x="5780925" y="134187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0"/>
                  </a:moveTo>
                  <a:cubicBezTo>
                    <a:pt x="1" y="0"/>
                    <a:pt x="6" y="5"/>
                    <a:pt x="27" y="15"/>
                  </a:cubicBezTo>
                  <a:cubicBezTo>
                    <a:pt x="36" y="21"/>
                    <a:pt x="47" y="23"/>
                    <a:pt x="55" y="23"/>
                  </a:cubicBezTo>
                  <a:cubicBezTo>
                    <a:pt x="62" y="23"/>
                    <a:pt x="67" y="22"/>
                    <a:pt x="68" y="19"/>
                  </a:cubicBezTo>
                  <a:cubicBezTo>
                    <a:pt x="75" y="12"/>
                    <a:pt x="58" y="1"/>
                    <a:pt x="34" y="1"/>
                  </a:cubicBezTo>
                  <a:cubicBezTo>
                    <a:pt x="26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2" name="Google Shape;3242;p29"/>
            <p:cNvSpPr/>
            <p:nvPr/>
          </p:nvSpPr>
          <p:spPr>
            <a:xfrm>
              <a:off x="5783875" y="1351225"/>
              <a:ext cx="1900" cy="600"/>
            </a:xfrm>
            <a:custGeom>
              <a:avLst/>
              <a:gdLst/>
              <a:ahLst/>
              <a:cxnLst/>
              <a:rect l="l" t="t" r="r" b="b"/>
              <a:pathLst>
                <a:path w="76" h="24" extrusionOk="0">
                  <a:moveTo>
                    <a:pt x="15" y="1"/>
                  </a:moveTo>
                  <a:cubicBezTo>
                    <a:pt x="0" y="1"/>
                    <a:pt x="5" y="5"/>
                    <a:pt x="27" y="16"/>
                  </a:cubicBezTo>
                  <a:cubicBezTo>
                    <a:pt x="38" y="20"/>
                    <a:pt x="50" y="23"/>
                    <a:pt x="59" y="23"/>
                  </a:cubicBezTo>
                  <a:cubicBezTo>
                    <a:pt x="65" y="23"/>
                    <a:pt x="70" y="22"/>
                    <a:pt x="72" y="20"/>
                  </a:cubicBezTo>
                  <a:cubicBezTo>
                    <a:pt x="75" y="13"/>
                    <a:pt x="58" y="2"/>
                    <a:pt x="34" y="2"/>
                  </a:cubicBezTo>
                  <a:cubicBezTo>
                    <a:pt x="26" y="1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3" name="Google Shape;3243;p29"/>
            <p:cNvSpPr/>
            <p:nvPr/>
          </p:nvSpPr>
          <p:spPr>
            <a:xfrm>
              <a:off x="5702825" y="1089200"/>
              <a:ext cx="2850" cy="875"/>
            </a:xfrm>
            <a:custGeom>
              <a:avLst/>
              <a:gdLst/>
              <a:ahLst/>
              <a:cxnLst/>
              <a:rect l="l" t="t" r="r" b="b"/>
              <a:pathLst>
                <a:path w="114" h="35" extrusionOk="0">
                  <a:moveTo>
                    <a:pt x="32" y="1"/>
                  </a:moveTo>
                  <a:cubicBezTo>
                    <a:pt x="26" y="1"/>
                    <a:pt x="19" y="1"/>
                    <a:pt x="14" y="2"/>
                  </a:cubicBezTo>
                  <a:cubicBezTo>
                    <a:pt x="1" y="6"/>
                    <a:pt x="14" y="19"/>
                    <a:pt x="43" y="27"/>
                  </a:cubicBezTo>
                  <a:cubicBezTo>
                    <a:pt x="58" y="32"/>
                    <a:pt x="73" y="35"/>
                    <a:pt x="85" y="35"/>
                  </a:cubicBezTo>
                  <a:cubicBezTo>
                    <a:pt x="94" y="35"/>
                    <a:pt x="102" y="33"/>
                    <a:pt x="105" y="30"/>
                  </a:cubicBezTo>
                  <a:cubicBezTo>
                    <a:pt x="113" y="15"/>
                    <a:pt x="66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4" name="Google Shape;3244;p29"/>
            <p:cNvSpPr/>
            <p:nvPr/>
          </p:nvSpPr>
          <p:spPr>
            <a:xfrm>
              <a:off x="5784275" y="1342650"/>
              <a:ext cx="1325" cy="850"/>
            </a:xfrm>
            <a:custGeom>
              <a:avLst/>
              <a:gdLst/>
              <a:ahLst/>
              <a:cxnLst/>
              <a:rect l="l" t="t" r="r" b="b"/>
              <a:pathLst>
                <a:path w="53" h="34" extrusionOk="0">
                  <a:moveTo>
                    <a:pt x="17" y="1"/>
                  </a:moveTo>
                  <a:cubicBezTo>
                    <a:pt x="7" y="1"/>
                    <a:pt x="1" y="7"/>
                    <a:pt x="4" y="15"/>
                  </a:cubicBezTo>
                  <a:cubicBezTo>
                    <a:pt x="7" y="25"/>
                    <a:pt x="18" y="33"/>
                    <a:pt x="27" y="33"/>
                  </a:cubicBezTo>
                  <a:cubicBezTo>
                    <a:pt x="29" y="33"/>
                    <a:pt x="30" y="33"/>
                    <a:pt x="32" y="33"/>
                  </a:cubicBezTo>
                  <a:cubicBezTo>
                    <a:pt x="45" y="29"/>
                    <a:pt x="53" y="23"/>
                    <a:pt x="53" y="15"/>
                  </a:cubicBezTo>
                  <a:cubicBezTo>
                    <a:pt x="53" y="12"/>
                    <a:pt x="39" y="5"/>
                    <a:pt x="24" y="2"/>
                  </a:cubicBezTo>
                  <a:cubicBezTo>
                    <a:pt x="22" y="1"/>
                    <a:pt x="19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5" name="Google Shape;3245;p29"/>
            <p:cNvSpPr/>
            <p:nvPr/>
          </p:nvSpPr>
          <p:spPr>
            <a:xfrm>
              <a:off x="5770500" y="1289450"/>
              <a:ext cx="1650" cy="1325"/>
            </a:xfrm>
            <a:custGeom>
              <a:avLst/>
              <a:gdLst/>
              <a:ahLst/>
              <a:cxnLst/>
              <a:rect l="l" t="t" r="r" b="b"/>
              <a:pathLst>
                <a:path w="66" h="53" extrusionOk="0">
                  <a:moveTo>
                    <a:pt x="45" y="1"/>
                  </a:moveTo>
                  <a:cubicBezTo>
                    <a:pt x="42" y="1"/>
                    <a:pt x="38" y="1"/>
                    <a:pt x="34" y="3"/>
                  </a:cubicBezTo>
                  <a:cubicBezTo>
                    <a:pt x="0" y="10"/>
                    <a:pt x="0" y="44"/>
                    <a:pt x="38" y="52"/>
                  </a:cubicBezTo>
                  <a:cubicBezTo>
                    <a:pt x="40" y="52"/>
                    <a:pt x="42" y="52"/>
                    <a:pt x="43" y="52"/>
                  </a:cubicBezTo>
                  <a:cubicBezTo>
                    <a:pt x="54" y="52"/>
                    <a:pt x="63" y="42"/>
                    <a:pt x="63" y="28"/>
                  </a:cubicBezTo>
                  <a:cubicBezTo>
                    <a:pt x="65" y="11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6" name="Google Shape;3246;p29"/>
            <p:cNvSpPr/>
            <p:nvPr/>
          </p:nvSpPr>
          <p:spPr>
            <a:xfrm>
              <a:off x="5707650" y="1089300"/>
              <a:ext cx="3700" cy="1300"/>
            </a:xfrm>
            <a:custGeom>
              <a:avLst/>
              <a:gdLst/>
              <a:ahLst/>
              <a:cxnLst/>
              <a:rect l="l" t="t" r="r" b="b"/>
              <a:pathLst>
                <a:path w="148" h="52" extrusionOk="0">
                  <a:moveTo>
                    <a:pt x="27" y="1"/>
                  </a:moveTo>
                  <a:cubicBezTo>
                    <a:pt x="9" y="1"/>
                    <a:pt x="0" y="5"/>
                    <a:pt x="5" y="15"/>
                  </a:cubicBezTo>
                  <a:cubicBezTo>
                    <a:pt x="8" y="31"/>
                    <a:pt x="74" y="51"/>
                    <a:pt x="111" y="51"/>
                  </a:cubicBezTo>
                  <a:cubicBezTo>
                    <a:pt x="115" y="51"/>
                    <a:pt x="120" y="51"/>
                    <a:pt x="124" y="50"/>
                  </a:cubicBezTo>
                  <a:cubicBezTo>
                    <a:pt x="148" y="43"/>
                    <a:pt x="99" y="12"/>
                    <a:pt x="47" y="2"/>
                  </a:cubicBezTo>
                  <a:cubicBezTo>
                    <a:pt x="40" y="1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7" name="Google Shape;3247;p29"/>
            <p:cNvSpPr/>
            <p:nvPr/>
          </p:nvSpPr>
          <p:spPr>
            <a:xfrm>
              <a:off x="5790575" y="1350300"/>
              <a:ext cx="3275" cy="1600"/>
            </a:xfrm>
            <a:custGeom>
              <a:avLst/>
              <a:gdLst/>
              <a:ahLst/>
              <a:cxnLst/>
              <a:rect l="l" t="t" r="r" b="b"/>
              <a:pathLst>
                <a:path w="131" h="64" extrusionOk="0">
                  <a:moveTo>
                    <a:pt x="44" y="1"/>
                  </a:moveTo>
                  <a:cubicBezTo>
                    <a:pt x="32" y="1"/>
                    <a:pt x="22" y="8"/>
                    <a:pt x="12" y="22"/>
                  </a:cubicBezTo>
                  <a:cubicBezTo>
                    <a:pt x="3" y="37"/>
                    <a:pt x="0" y="45"/>
                    <a:pt x="6" y="45"/>
                  </a:cubicBezTo>
                  <a:cubicBezTo>
                    <a:pt x="11" y="45"/>
                    <a:pt x="21" y="40"/>
                    <a:pt x="36" y="29"/>
                  </a:cubicBezTo>
                  <a:cubicBezTo>
                    <a:pt x="45" y="23"/>
                    <a:pt x="52" y="20"/>
                    <a:pt x="57" y="20"/>
                  </a:cubicBezTo>
                  <a:cubicBezTo>
                    <a:pt x="64" y="20"/>
                    <a:pt x="68" y="26"/>
                    <a:pt x="68" y="36"/>
                  </a:cubicBezTo>
                  <a:cubicBezTo>
                    <a:pt x="71" y="50"/>
                    <a:pt x="85" y="63"/>
                    <a:pt x="102" y="63"/>
                  </a:cubicBezTo>
                  <a:cubicBezTo>
                    <a:pt x="130" y="63"/>
                    <a:pt x="130" y="60"/>
                    <a:pt x="99" y="32"/>
                  </a:cubicBezTo>
                  <a:cubicBezTo>
                    <a:pt x="76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8" name="Google Shape;3248;p29"/>
            <p:cNvSpPr/>
            <p:nvPr/>
          </p:nvSpPr>
          <p:spPr>
            <a:xfrm>
              <a:off x="5772475" y="1289125"/>
              <a:ext cx="1325" cy="1725"/>
            </a:xfrm>
            <a:custGeom>
              <a:avLst/>
              <a:gdLst/>
              <a:ahLst/>
              <a:cxnLst/>
              <a:rect l="l" t="t" r="r" b="b"/>
              <a:pathLst>
                <a:path w="53" h="69" extrusionOk="0">
                  <a:moveTo>
                    <a:pt x="46" y="1"/>
                  </a:moveTo>
                  <a:cubicBezTo>
                    <a:pt x="42" y="1"/>
                    <a:pt x="36" y="7"/>
                    <a:pt x="28" y="20"/>
                  </a:cubicBezTo>
                  <a:cubicBezTo>
                    <a:pt x="1" y="54"/>
                    <a:pt x="1" y="61"/>
                    <a:pt x="32" y="68"/>
                  </a:cubicBezTo>
                  <a:cubicBezTo>
                    <a:pt x="33" y="68"/>
                    <a:pt x="34" y="68"/>
                    <a:pt x="34" y="68"/>
                  </a:cubicBezTo>
                  <a:cubicBezTo>
                    <a:pt x="44" y="68"/>
                    <a:pt x="53" y="52"/>
                    <a:pt x="53" y="30"/>
                  </a:cubicBezTo>
                  <a:cubicBezTo>
                    <a:pt x="53" y="10"/>
                    <a:pt x="51" y="1"/>
                    <a:pt x="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9" name="Google Shape;3249;p29"/>
            <p:cNvSpPr/>
            <p:nvPr/>
          </p:nvSpPr>
          <p:spPr>
            <a:xfrm>
              <a:off x="5774500" y="1289675"/>
              <a:ext cx="4375" cy="1450"/>
            </a:xfrm>
            <a:custGeom>
              <a:avLst/>
              <a:gdLst/>
              <a:ahLst/>
              <a:cxnLst/>
              <a:rect l="l" t="t" r="r" b="b"/>
              <a:pathLst>
                <a:path w="175" h="58" extrusionOk="0">
                  <a:moveTo>
                    <a:pt x="62" y="0"/>
                  </a:moveTo>
                  <a:cubicBezTo>
                    <a:pt x="49" y="0"/>
                    <a:pt x="40" y="7"/>
                    <a:pt x="31" y="22"/>
                  </a:cubicBezTo>
                  <a:cubicBezTo>
                    <a:pt x="9" y="48"/>
                    <a:pt x="1" y="58"/>
                    <a:pt x="10" y="58"/>
                  </a:cubicBezTo>
                  <a:cubicBezTo>
                    <a:pt x="15" y="58"/>
                    <a:pt x="27" y="55"/>
                    <a:pt x="45" y="49"/>
                  </a:cubicBezTo>
                  <a:cubicBezTo>
                    <a:pt x="66" y="43"/>
                    <a:pt x="103" y="43"/>
                    <a:pt x="135" y="43"/>
                  </a:cubicBezTo>
                  <a:cubicBezTo>
                    <a:pt x="146" y="44"/>
                    <a:pt x="155" y="44"/>
                    <a:pt x="160" y="44"/>
                  </a:cubicBezTo>
                  <a:cubicBezTo>
                    <a:pt x="174" y="44"/>
                    <a:pt x="161" y="39"/>
                    <a:pt x="117" y="19"/>
                  </a:cubicBezTo>
                  <a:cubicBezTo>
                    <a:pt x="92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0" name="Google Shape;3250;p29"/>
            <p:cNvSpPr/>
            <p:nvPr/>
          </p:nvSpPr>
          <p:spPr>
            <a:xfrm>
              <a:off x="5712375" y="1089750"/>
              <a:ext cx="2275" cy="1125"/>
            </a:xfrm>
            <a:custGeom>
              <a:avLst/>
              <a:gdLst/>
              <a:ahLst/>
              <a:cxnLst/>
              <a:rect l="l" t="t" r="r" b="b"/>
              <a:pathLst>
                <a:path w="91" h="45" extrusionOk="0">
                  <a:moveTo>
                    <a:pt x="60" y="1"/>
                  </a:moveTo>
                  <a:cubicBezTo>
                    <a:pt x="53" y="1"/>
                    <a:pt x="44" y="2"/>
                    <a:pt x="35" y="5"/>
                  </a:cubicBezTo>
                  <a:cubicBezTo>
                    <a:pt x="11" y="11"/>
                    <a:pt x="0" y="25"/>
                    <a:pt x="11" y="32"/>
                  </a:cubicBezTo>
                  <a:cubicBezTo>
                    <a:pt x="19" y="40"/>
                    <a:pt x="34" y="44"/>
                    <a:pt x="49" y="44"/>
                  </a:cubicBezTo>
                  <a:cubicBezTo>
                    <a:pt x="54" y="44"/>
                    <a:pt x="58" y="44"/>
                    <a:pt x="63" y="43"/>
                  </a:cubicBezTo>
                  <a:cubicBezTo>
                    <a:pt x="80" y="35"/>
                    <a:pt x="90" y="25"/>
                    <a:pt x="87" y="15"/>
                  </a:cubicBezTo>
                  <a:cubicBezTo>
                    <a:pt x="85" y="6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1" name="Google Shape;3251;p29"/>
            <p:cNvSpPr/>
            <p:nvPr/>
          </p:nvSpPr>
          <p:spPr>
            <a:xfrm>
              <a:off x="5797975" y="1351425"/>
              <a:ext cx="4450" cy="925"/>
            </a:xfrm>
            <a:custGeom>
              <a:avLst/>
              <a:gdLst/>
              <a:ahLst/>
              <a:cxnLst/>
              <a:rect l="l" t="t" r="r" b="b"/>
              <a:pathLst>
                <a:path w="178" h="37" extrusionOk="0">
                  <a:moveTo>
                    <a:pt x="73" y="1"/>
                  </a:moveTo>
                  <a:cubicBezTo>
                    <a:pt x="28" y="1"/>
                    <a:pt x="1" y="5"/>
                    <a:pt x="4" y="15"/>
                  </a:cubicBezTo>
                  <a:cubicBezTo>
                    <a:pt x="4" y="26"/>
                    <a:pt x="28" y="32"/>
                    <a:pt x="49" y="32"/>
                  </a:cubicBezTo>
                  <a:cubicBezTo>
                    <a:pt x="73" y="32"/>
                    <a:pt x="115" y="32"/>
                    <a:pt x="139" y="36"/>
                  </a:cubicBezTo>
                  <a:cubicBezTo>
                    <a:pt x="147" y="36"/>
                    <a:pt x="153" y="37"/>
                    <a:pt x="158" y="37"/>
                  </a:cubicBezTo>
                  <a:cubicBezTo>
                    <a:pt x="174" y="37"/>
                    <a:pt x="178" y="32"/>
                    <a:pt x="168" y="22"/>
                  </a:cubicBezTo>
                  <a:cubicBezTo>
                    <a:pt x="157" y="12"/>
                    <a:pt x="115" y="5"/>
                    <a:pt x="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2" name="Google Shape;3252;p29"/>
            <p:cNvSpPr/>
            <p:nvPr/>
          </p:nvSpPr>
          <p:spPr>
            <a:xfrm>
              <a:off x="5779300" y="1289850"/>
              <a:ext cx="7775" cy="1925"/>
            </a:xfrm>
            <a:custGeom>
              <a:avLst/>
              <a:gdLst/>
              <a:ahLst/>
              <a:cxnLst/>
              <a:rect l="l" t="t" r="r" b="b"/>
              <a:pathLst>
                <a:path w="311" h="77" extrusionOk="0">
                  <a:moveTo>
                    <a:pt x="31" y="1"/>
                  </a:moveTo>
                  <a:cubicBezTo>
                    <a:pt x="2" y="1"/>
                    <a:pt x="1" y="7"/>
                    <a:pt x="15" y="22"/>
                  </a:cubicBezTo>
                  <a:cubicBezTo>
                    <a:pt x="26" y="36"/>
                    <a:pt x="64" y="42"/>
                    <a:pt x="103" y="42"/>
                  </a:cubicBezTo>
                  <a:cubicBezTo>
                    <a:pt x="107" y="42"/>
                    <a:pt x="112" y="42"/>
                    <a:pt x="116" y="42"/>
                  </a:cubicBezTo>
                  <a:cubicBezTo>
                    <a:pt x="147" y="42"/>
                    <a:pt x="177" y="50"/>
                    <a:pt x="189" y="60"/>
                  </a:cubicBezTo>
                  <a:cubicBezTo>
                    <a:pt x="197" y="70"/>
                    <a:pt x="216" y="77"/>
                    <a:pt x="236" y="77"/>
                  </a:cubicBezTo>
                  <a:cubicBezTo>
                    <a:pt x="244" y="77"/>
                    <a:pt x="251" y="76"/>
                    <a:pt x="258" y="74"/>
                  </a:cubicBezTo>
                  <a:lnTo>
                    <a:pt x="311" y="60"/>
                  </a:lnTo>
                  <a:lnTo>
                    <a:pt x="244" y="36"/>
                  </a:lnTo>
                  <a:cubicBezTo>
                    <a:pt x="207" y="22"/>
                    <a:pt x="133" y="7"/>
                    <a:pt x="85" y="4"/>
                  </a:cubicBezTo>
                  <a:cubicBezTo>
                    <a:pt x="61" y="2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3" name="Google Shape;3253;p29"/>
            <p:cNvSpPr/>
            <p:nvPr/>
          </p:nvSpPr>
          <p:spPr>
            <a:xfrm>
              <a:off x="5792350" y="1331925"/>
              <a:ext cx="4275" cy="1225"/>
            </a:xfrm>
            <a:custGeom>
              <a:avLst/>
              <a:gdLst/>
              <a:ahLst/>
              <a:cxnLst/>
              <a:rect l="l" t="t" r="r" b="b"/>
              <a:pathLst>
                <a:path w="171" h="49" extrusionOk="0">
                  <a:moveTo>
                    <a:pt x="49" y="0"/>
                  </a:moveTo>
                  <a:cubicBezTo>
                    <a:pt x="39" y="0"/>
                    <a:pt x="32" y="2"/>
                    <a:pt x="28" y="7"/>
                  </a:cubicBezTo>
                  <a:cubicBezTo>
                    <a:pt x="0" y="31"/>
                    <a:pt x="31" y="49"/>
                    <a:pt x="111" y="49"/>
                  </a:cubicBezTo>
                  <a:lnTo>
                    <a:pt x="170" y="49"/>
                  </a:lnTo>
                  <a:lnTo>
                    <a:pt x="108" y="18"/>
                  </a:lnTo>
                  <a:cubicBezTo>
                    <a:pt x="88" y="7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4" name="Google Shape;3254;p29"/>
            <p:cNvSpPr/>
            <p:nvPr/>
          </p:nvSpPr>
          <p:spPr>
            <a:xfrm>
              <a:off x="5716975" y="1090275"/>
              <a:ext cx="2650" cy="725"/>
            </a:xfrm>
            <a:custGeom>
              <a:avLst/>
              <a:gdLst/>
              <a:ahLst/>
              <a:cxnLst/>
              <a:rect l="l" t="t" r="r" b="b"/>
              <a:pathLst>
                <a:path w="106" h="29" extrusionOk="0">
                  <a:moveTo>
                    <a:pt x="58" y="0"/>
                  </a:moveTo>
                  <a:cubicBezTo>
                    <a:pt x="50" y="0"/>
                    <a:pt x="41" y="2"/>
                    <a:pt x="31" y="4"/>
                  </a:cubicBezTo>
                  <a:cubicBezTo>
                    <a:pt x="0" y="11"/>
                    <a:pt x="0" y="14"/>
                    <a:pt x="35" y="22"/>
                  </a:cubicBezTo>
                  <a:cubicBezTo>
                    <a:pt x="53" y="27"/>
                    <a:pt x="69" y="29"/>
                    <a:pt x="80" y="29"/>
                  </a:cubicBezTo>
                  <a:cubicBezTo>
                    <a:pt x="100" y="29"/>
                    <a:pt x="106" y="21"/>
                    <a:pt x="90" y="8"/>
                  </a:cubicBezTo>
                  <a:cubicBezTo>
                    <a:pt x="84" y="4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5" name="Google Shape;3255;p29"/>
            <p:cNvSpPr/>
            <p:nvPr/>
          </p:nvSpPr>
          <p:spPr>
            <a:xfrm>
              <a:off x="5803700" y="1351750"/>
              <a:ext cx="3850" cy="2075"/>
            </a:xfrm>
            <a:custGeom>
              <a:avLst/>
              <a:gdLst/>
              <a:ahLst/>
              <a:cxnLst/>
              <a:rect l="l" t="t" r="r" b="b"/>
              <a:pathLst>
                <a:path w="154" h="83" extrusionOk="0">
                  <a:moveTo>
                    <a:pt x="49" y="0"/>
                  </a:moveTo>
                  <a:cubicBezTo>
                    <a:pt x="44" y="0"/>
                    <a:pt x="39" y="1"/>
                    <a:pt x="35" y="2"/>
                  </a:cubicBezTo>
                  <a:cubicBezTo>
                    <a:pt x="11" y="5"/>
                    <a:pt x="1" y="19"/>
                    <a:pt x="14" y="26"/>
                  </a:cubicBezTo>
                  <a:cubicBezTo>
                    <a:pt x="22" y="34"/>
                    <a:pt x="38" y="38"/>
                    <a:pt x="53" y="38"/>
                  </a:cubicBezTo>
                  <a:cubicBezTo>
                    <a:pt x="58" y="38"/>
                    <a:pt x="62" y="38"/>
                    <a:pt x="67" y="37"/>
                  </a:cubicBezTo>
                  <a:cubicBezTo>
                    <a:pt x="71" y="35"/>
                    <a:pt x="74" y="34"/>
                    <a:pt x="78" y="34"/>
                  </a:cubicBezTo>
                  <a:cubicBezTo>
                    <a:pt x="91" y="34"/>
                    <a:pt x="103" y="44"/>
                    <a:pt x="108" y="58"/>
                  </a:cubicBezTo>
                  <a:cubicBezTo>
                    <a:pt x="111" y="73"/>
                    <a:pt x="122" y="82"/>
                    <a:pt x="134" y="82"/>
                  </a:cubicBezTo>
                  <a:cubicBezTo>
                    <a:pt x="136" y="82"/>
                    <a:pt x="137" y="82"/>
                    <a:pt x="139" y="82"/>
                  </a:cubicBezTo>
                  <a:cubicBezTo>
                    <a:pt x="153" y="78"/>
                    <a:pt x="143" y="58"/>
                    <a:pt x="118" y="33"/>
                  </a:cubicBezTo>
                  <a:cubicBezTo>
                    <a:pt x="101" y="13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6" name="Google Shape;3256;p29"/>
            <p:cNvSpPr/>
            <p:nvPr/>
          </p:nvSpPr>
          <p:spPr>
            <a:xfrm>
              <a:off x="5798075" y="1332250"/>
              <a:ext cx="3175" cy="800"/>
            </a:xfrm>
            <a:custGeom>
              <a:avLst/>
              <a:gdLst/>
              <a:ahLst/>
              <a:cxnLst/>
              <a:rect l="l" t="t" r="r" b="b"/>
              <a:pathLst>
                <a:path w="127" h="32" extrusionOk="0">
                  <a:moveTo>
                    <a:pt x="41" y="0"/>
                  </a:moveTo>
                  <a:cubicBezTo>
                    <a:pt x="28" y="0"/>
                    <a:pt x="17" y="3"/>
                    <a:pt x="14" y="8"/>
                  </a:cubicBezTo>
                  <a:cubicBezTo>
                    <a:pt x="0" y="18"/>
                    <a:pt x="14" y="26"/>
                    <a:pt x="42" y="29"/>
                  </a:cubicBezTo>
                  <a:cubicBezTo>
                    <a:pt x="58" y="31"/>
                    <a:pt x="72" y="31"/>
                    <a:pt x="83" y="31"/>
                  </a:cubicBezTo>
                  <a:cubicBezTo>
                    <a:pt x="123" y="31"/>
                    <a:pt x="127" y="22"/>
                    <a:pt x="84" y="8"/>
                  </a:cubicBezTo>
                  <a:cubicBezTo>
                    <a:pt x="69" y="3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7" name="Google Shape;3257;p29"/>
            <p:cNvSpPr/>
            <p:nvPr/>
          </p:nvSpPr>
          <p:spPr>
            <a:xfrm>
              <a:off x="5786800" y="1290900"/>
              <a:ext cx="10175" cy="1675"/>
            </a:xfrm>
            <a:custGeom>
              <a:avLst/>
              <a:gdLst/>
              <a:ahLst/>
              <a:cxnLst/>
              <a:rect l="l" t="t" r="r" b="b"/>
              <a:pathLst>
                <a:path w="407" h="67" extrusionOk="0">
                  <a:moveTo>
                    <a:pt x="90" y="0"/>
                  </a:moveTo>
                  <a:cubicBezTo>
                    <a:pt x="83" y="0"/>
                    <a:pt x="74" y="1"/>
                    <a:pt x="66" y="4"/>
                  </a:cubicBezTo>
                  <a:cubicBezTo>
                    <a:pt x="0" y="21"/>
                    <a:pt x="18" y="28"/>
                    <a:pt x="136" y="45"/>
                  </a:cubicBezTo>
                  <a:cubicBezTo>
                    <a:pt x="244" y="60"/>
                    <a:pt x="311" y="67"/>
                    <a:pt x="350" y="67"/>
                  </a:cubicBezTo>
                  <a:cubicBezTo>
                    <a:pt x="378" y="67"/>
                    <a:pt x="391" y="63"/>
                    <a:pt x="396" y="56"/>
                  </a:cubicBezTo>
                  <a:cubicBezTo>
                    <a:pt x="407" y="40"/>
                    <a:pt x="343" y="16"/>
                    <a:pt x="308" y="16"/>
                  </a:cubicBezTo>
                  <a:cubicBezTo>
                    <a:pt x="299" y="16"/>
                    <a:pt x="292" y="18"/>
                    <a:pt x="288" y="21"/>
                  </a:cubicBezTo>
                  <a:cubicBezTo>
                    <a:pt x="284" y="26"/>
                    <a:pt x="279" y="28"/>
                    <a:pt x="276" y="28"/>
                  </a:cubicBezTo>
                  <a:cubicBezTo>
                    <a:pt x="270" y="28"/>
                    <a:pt x="266" y="24"/>
                    <a:pt x="264" y="18"/>
                  </a:cubicBezTo>
                  <a:cubicBezTo>
                    <a:pt x="262" y="12"/>
                    <a:pt x="250" y="8"/>
                    <a:pt x="233" y="8"/>
                  </a:cubicBezTo>
                  <a:cubicBezTo>
                    <a:pt x="220" y="8"/>
                    <a:pt x="206" y="10"/>
                    <a:pt x="191" y="14"/>
                  </a:cubicBezTo>
                  <a:cubicBezTo>
                    <a:pt x="175" y="19"/>
                    <a:pt x="160" y="21"/>
                    <a:pt x="148" y="21"/>
                  </a:cubicBezTo>
                  <a:cubicBezTo>
                    <a:pt x="131" y="21"/>
                    <a:pt x="120" y="17"/>
                    <a:pt x="118" y="11"/>
                  </a:cubicBezTo>
                  <a:cubicBezTo>
                    <a:pt x="116" y="4"/>
                    <a:pt x="105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8" name="Google Shape;3258;p29"/>
            <p:cNvSpPr/>
            <p:nvPr/>
          </p:nvSpPr>
          <p:spPr>
            <a:xfrm>
              <a:off x="5725225" y="1090550"/>
              <a:ext cx="1125" cy="1000"/>
            </a:xfrm>
            <a:custGeom>
              <a:avLst/>
              <a:gdLst/>
              <a:ahLst/>
              <a:cxnLst/>
              <a:rect l="l" t="t" r="r" b="b"/>
              <a:pathLst>
                <a:path w="45" h="40" extrusionOk="0">
                  <a:moveTo>
                    <a:pt x="30" y="1"/>
                  </a:moveTo>
                  <a:cubicBezTo>
                    <a:pt x="26" y="1"/>
                    <a:pt x="22" y="3"/>
                    <a:pt x="18" y="7"/>
                  </a:cubicBezTo>
                  <a:cubicBezTo>
                    <a:pt x="7" y="18"/>
                    <a:pt x="0" y="28"/>
                    <a:pt x="0" y="35"/>
                  </a:cubicBezTo>
                  <a:cubicBezTo>
                    <a:pt x="2" y="37"/>
                    <a:pt x="8" y="40"/>
                    <a:pt x="16" y="40"/>
                  </a:cubicBezTo>
                  <a:cubicBezTo>
                    <a:pt x="20" y="40"/>
                    <a:pt x="23" y="39"/>
                    <a:pt x="28" y="38"/>
                  </a:cubicBezTo>
                  <a:cubicBezTo>
                    <a:pt x="38" y="35"/>
                    <a:pt x="45" y="21"/>
                    <a:pt x="42" y="11"/>
                  </a:cubicBezTo>
                  <a:cubicBezTo>
                    <a:pt x="40" y="5"/>
                    <a:pt x="35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9" name="Google Shape;3259;p29"/>
            <p:cNvSpPr/>
            <p:nvPr/>
          </p:nvSpPr>
          <p:spPr>
            <a:xfrm>
              <a:off x="5804175" y="1332850"/>
              <a:ext cx="1975" cy="1100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13" y="1"/>
                  </a:moveTo>
                  <a:cubicBezTo>
                    <a:pt x="4" y="1"/>
                    <a:pt x="0" y="4"/>
                    <a:pt x="3" y="12"/>
                  </a:cubicBezTo>
                  <a:cubicBezTo>
                    <a:pt x="8" y="29"/>
                    <a:pt x="35" y="43"/>
                    <a:pt x="56" y="43"/>
                  </a:cubicBezTo>
                  <a:cubicBezTo>
                    <a:pt x="64" y="43"/>
                    <a:pt x="71" y="41"/>
                    <a:pt x="75" y="36"/>
                  </a:cubicBezTo>
                  <a:cubicBezTo>
                    <a:pt x="79" y="29"/>
                    <a:pt x="61" y="15"/>
                    <a:pt x="37" y="5"/>
                  </a:cubicBezTo>
                  <a:cubicBezTo>
                    <a:pt x="27" y="2"/>
                    <a:pt x="19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0" name="Google Shape;3260;p29"/>
            <p:cNvSpPr/>
            <p:nvPr/>
          </p:nvSpPr>
          <p:spPr>
            <a:xfrm>
              <a:off x="5806825" y="1332950"/>
              <a:ext cx="3575" cy="1400"/>
            </a:xfrm>
            <a:custGeom>
              <a:avLst/>
              <a:gdLst/>
              <a:ahLst/>
              <a:cxnLst/>
              <a:rect l="l" t="t" r="r" b="b"/>
              <a:pathLst>
                <a:path w="143" h="56" extrusionOk="0">
                  <a:moveTo>
                    <a:pt x="33" y="0"/>
                  </a:moveTo>
                  <a:cubicBezTo>
                    <a:pt x="28" y="0"/>
                    <a:pt x="25" y="1"/>
                    <a:pt x="22" y="1"/>
                  </a:cubicBezTo>
                  <a:cubicBezTo>
                    <a:pt x="4" y="4"/>
                    <a:pt x="1" y="15"/>
                    <a:pt x="11" y="25"/>
                  </a:cubicBezTo>
                  <a:cubicBezTo>
                    <a:pt x="16" y="31"/>
                    <a:pt x="23" y="33"/>
                    <a:pt x="30" y="33"/>
                  </a:cubicBezTo>
                  <a:cubicBezTo>
                    <a:pt x="37" y="33"/>
                    <a:pt x="44" y="31"/>
                    <a:pt x="49" y="25"/>
                  </a:cubicBezTo>
                  <a:cubicBezTo>
                    <a:pt x="52" y="22"/>
                    <a:pt x="56" y="21"/>
                    <a:pt x="59" y="21"/>
                  </a:cubicBezTo>
                  <a:cubicBezTo>
                    <a:pt x="66" y="21"/>
                    <a:pt x="72" y="27"/>
                    <a:pt x="77" y="39"/>
                  </a:cubicBezTo>
                  <a:cubicBezTo>
                    <a:pt x="79" y="50"/>
                    <a:pt x="86" y="56"/>
                    <a:pt x="96" y="56"/>
                  </a:cubicBezTo>
                  <a:cubicBezTo>
                    <a:pt x="102" y="56"/>
                    <a:pt x="108" y="54"/>
                    <a:pt x="115" y="49"/>
                  </a:cubicBezTo>
                  <a:cubicBezTo>
                    <a:pt x="142" y="32"/>
                    <a:pt x="139" y="25"/>
                    <a:pt x="97" y="11"/>
                  </a:cubicBezTo>
                  <a:cubicBezTo>
                    <a:pt x="78" y="6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1" name="Google Shape;3261;p29"/>
            <p:cNvSpPr/>
            <p:nvPr/>
          </p:nvSpPr>
          <p:spPr>
            <a:xfrm>
              <a:off x="5730575" y="1091050"/>
              <a:ext cx="2675" cy="800"/>
            </a:xfrm>
            <a:custGeom>
              <a:avLst/>
              <a:gdLst/>
              <a:ahLst/>
              <a:cxnLst/>
              <a:rect l="l" t="t" r="r" b="b"/>
              <a:pathLst>
                <a:path w="107" h="32" extrusionOk="0">
                  <a:moveTo>
                    <a:pt x="55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1" y="12"/>
                    <a:pt x="1" y="15"/>
                    <a:pt x="36" y="25"/>
                  </a:cubicBezTo>
                  <a:cubicBezTo>
                    <a:pt x="51" y="30"/>
                    <a:pt x="65" y="32"/>
                    <a:pt x="76" y="32"/>
                  </a:cubicBezTo>
                  <a:cubicBezTo>
                    <a:pt x="98" y="32"/>
                    <a:pt x="107" y="23"/>
                    <a:pt x="87" y="12"/>
                  </a:cubicBezTo>
                  <a:cubicBezTo>
                    <a:pt x="81" y="5"/>
                    <a:pt x="68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2" name="Google Shape;3262;p29"/>
            <p:cNvSpPr/>
            <p:nvPr/>
          </p:nvSpPr>
          <p:spPr>
            <a:xfrm>
              <a:off x="5792950" y="1283850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29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5"/>
                    <a:pt x="0" y="15"/>
                    <a:pt x="4" y="26"/>
                  </a:cubicBezTo>
                  <a:cubicBezTo>
                    <a:pt x="6" y="34"/>
                    <a:pt x="16" y="40"/>
                    <a:pt x="27" y="40"/>
                  </a:cubicBezTo>
                  <a:cubicBezTo>
                    <a:pt x="30" y="40"/>
                    <a:pt x="33" y="40"/>
                    <a:pt x="35" y="39"/>
                  </a:cubicBezTo>
                  <a:cubicBezTo>
                    <a:pt x="45" y="36"/>
                    <a:pt x="52" y="26"/>
                    <a:pt x="49" y="15"/>
                  </a:cubicBezTo>
                  <a:cubicBezTo>
                    <a:pt x="46" y="7"/>
                    <a:pt x="39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3" name="Google Shape;3263;p29"/>
            <p:cNvSpPr/>
            <p:nvPr/>
          </p:nvSpPr>
          <p:spPr>
            <a:xfrm>
              <a:off x="5793375" y="1280575"/>
              <a:ext cx="6450" cy="1250"/>
            </a:xfrm>
            <a:custGeom>
              <a:avLst/>
              <a:gdLst/>
              <a:ahLst/>
              <a:cxnLst/>
              <a:rect l="l" t="t" r="r" b="b"/>
              <a:pathLst>
                <a:path w="258" h="50" extrusionOk="0">
                  <a:moveTo>
                    <a:pt x="28" y="1"/>
                  </a:moveTo>
                  <a:cubicBezTo>
                    <a:pt x="6" y="1"/>
                    <a:pt x="0" y="5"/>
                    <a:pt x="8" y="14"/>
                  </a:cubicBezTo>
                  <a:cubicBezTo>
                    <a:pt x="23" y="32"/>
                    <a:pt x="141" y="50"/>
                    <a:pt x="208" y="50"/>
                  </a:cubicBezTo>
                  <a:cubicBezTo>
                    <a:pt x="232" y="50"/>
                    <a:pt x="250" y="48"/>
                    <a:pt x="254" y="42"/>
                  </a:cubicBezTo>
                  <a:cubicBezTo>
                    <a:pt x="257" y="39"/>
                    <a:pt x="198" y="21"/>
                    <a:pt x="126" y="11"/>
                  </a:cubicBezTo>
                  <a:cubicBezTo>
                    <a:pt x="80" y="4"/>
                    <a:pt x="48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4" name="Google Shape;3264;p29"/>
            <p:cNvSpPr/>
            <p:nvPr/>
          </p:nvSpPr>
          <p:spPr>
            <a:xfrm>
              <a:off x="5733800" y="1091475"/>
              <a:ext cx="6350" cy="1125"/>
            </a:xfrm>
            <a:custGeom>
              <a:avLst/>
              <a:gdLst/>
              <a:ahLst/>
              <a:cxnLst/>
              <a:rect l="l" t="t" r="r" b="b"/>
              <a:pathLst>
                <a:path w="254" h="45" extrusionOk="0">
                  <a:moveTo>
                    <a:pt x="35" y="0"/>
                  </a:moveTo>
                  <a:cubicBezTo>
                    <a:pt x="25" y="0"/>
                    <a:pt x="18" y="0"/>
                    <a:pt x="14" y="1"/>
                  </a:cubicBezTo>
                  <a:cubicBezTo>
                    <a:pt x="0" y="8"/>
                    <a:pt x="3" y="11"/>
                    <a:pt x="24" y="11"/>
                  </a:cubicBezTo>
                  <a:cubicBezTo>
                    <a:pt x="49" y="16"/>
                    <a:pt x="80" y="22"/>
                    <a:pt x="101" y="36"/>
                  </a:cubicBezTo>
                  <a:cubicBezTo>
                    <a:pt x="112" y="42"/>
                    <a:pt x="131" y="44"/>
                    <a:pt x="151" y="44"/>
                  </a:cubicBezTo>
                  <a:cubicBezTo>
                    <a:pt x="168" y="44"/>
                    <a:pt x="186" y="43"/>
                    <a:pt x="202" y="40"/>
                  </a:cubicBezTo>
                  <a:cubicBezTo>
                    <a:pt x="253" y="26"/>
                    <a:pt x="247" y="19"/>
                    <a:pt x="149" y="8"/>
                  </a:cubicBezTo>
                  <a:cubicBezTo>
                    <a:pt x="106" y="3"/>
                    <a:pt x="62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5" name="Google Shape;3265;p29"/>
            <p:cNvSpPr/>
            <p:nvPr/>
          </p:nvSpPr>
          <p:spPr>
            <a:xfrm>
              <a:off x="5796975" y="1292050"/>
              <a:ext cx="3650" cy="1175"/>
            </a:xfrm>
            <a:custGeom>
              <a:avLst/>
              <a:gdLst/>
              <a:ahLst/>
              <a:cxnLst/>
              <a:rect l="l" t="t" r="r" b="b"/>
              <a:pathLst>
                <a:path w="146" h="47" extrusionOk="0">
                  <a:moveTo>
                    <a:pt x="51" y="1"/>
                  </a:moveTo>
                  <a:cubicBezTo>
                    <a:pt x="0" y="1"/>
                    <a:pt x="8" y="29"/>
                    <a:pt x="72" y="41"/>
                  </a:cubicBezTo>
                  <a:cubicBezTo>
                    <a:pt x="93" y="45"/>
                    <a:pt x="110" y="47"/>
                    <a:pt x="121" y="47"/>
                  </a:cubicBezTo>
                  <a:cubicBezTo>
                    <a:pt x="140" y="47"/>
                    <a:pt x="146" y="41"/>
                    <a:pt x="141" y="28"/>
                  </a:cubicBezTo>
                  <a:cubicBezTo>
                    <a:pt x="141" y="20"/>
                    <a:pt x="110" y="7"/>
                    <a:pt x="75" y="3"/>
                  </a:cubicBezTo>
                  <a:cubicBezTo>
                    <a:pt x="66" y="1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6" name="Google Shape;3266;p29"/>
            <p:cNvSpPr/>
            <p:nvPr/>
          </p:nvSpPr>
          <p:spPr>
            <a:xfrm>
              <a:off x="5811775" y="1332675"/>
              <a:ext cx="2100" cy="675"/>
            </a:xfrm>
            <a:custGeom>
              <a:avLst/>
              <a:gdLst/>
              <a:ahLst/>
              <a:cxnLst/>
              <a:rect l="l" t="t" r="r" b="b"/>
              <a:pathLst>
                <a:path w="84" h="27" extrusionOk="0">
                  <a:moveTo>
                    <a:pt x="41" y="0"/>
                  </a:moveTo>
                  <a:cubicBezTo>
                    <a:pt x="37" y="0"/>
                    <a:pt x="34" y="0"/>
                    <a:pt x="32" y="1"/>
                  </a:cubicBezTo>
                  <a:cubicBezTo>
                    <a:pt x="0" y="9"/>
                    <a:pt x="11" y="22"/>
                    <a:pt x="53" y="26"/>
                  </a:cubicBezTo>
                  <a:cubicBezTo>
                    <a:pt x="77" y="26"/>
                    <a:pt x="83" y="22"/>
                    <a:pt x="73" y="12"/>
                  </a:cubicBezTo>
                  <a:cubicBezTo>
                    <a:pt x="65" y="4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7" name="Google Shape;3267;p29"/>
            <p:cNvSpPr/>
            <p:nvPr/>
          </p:nvSpPr>
          <p:spPr>
            <a:xfrm>
              <a:off x="5813775" y="1333625"/>
              <a:ext cx="8075" cy="3375"/>
            </a:xfrm>
            <a:custGeom>
              <a:avLst/>
              <a:gdLst/>
              <a:ahLst/>
              <a:cxnLst/>
              <a:rect l="l" t="t" r="r" b="b"/>
              <a:pathLst>
                <a:path w="323" h="135" extrusionOk="0">
                  <a:moveTo>
                    <a:pt x="57" y="1"/>
                  </a:moveTo>
                  <a:cubicBezTo>
                    <a:pt x="47" y="1"/>
                    <a:pt x="41" y="9"/>
                    <a:pt x="45" y="26"/>
                  </a:cubicBezTo>
                  <a:cubicBezTo>
                    <a:pt x="48" y="35"/>
                    <a:pt x="42" y="41"/>
                    <a:pt x="29" y="41"/>
                  </a:cubicBezTo>
                  <a:cubicBezTo>
                    <a:pt x="27" y="41"/>
                    <a:pt x="24" y="40"/>
                    <a:pt x="21" y="40"/>
                  </a:cubicBezTo>
                  <a:cubicBezTo>
                    <a:pt x="15" y="38"/>
                    <a:pt x="10" y="37"/>
                    <a:pt x="8" y="37"/>
                  </a:cubicBezTo>
                  <a:cubicBezTo>
                    <a:pt x="0" y="37"/>
                    <a:pt x="7" y="44"/>
                    <a:pt x="28" y="57"/>
                  </a:cubicBezTo>
                  <a:cubicBezTo>
                    <a:pt x="41" y="67"/>
                    <a:pt x="56" y="71"/>
                    <a:pt x="68" y="71"/>
                  </a:cubicBezTo>
                  <a:cubicBezTo>
                    <a:pt x="74" y="71"/>
                    <a:pt x="80" y="70"/>
                    <a:pt x="83" y="67"/>
                  </a:cubicBezTo>
                  <a:cubicBezTo>
                    <a:pt x="85" y="65"/>
                    <a:pt x="89" y="64"/>
                    <a:pt x="92" y="64"/>
                  </a:cubicBezTo>
                  <a:cubicBezTo>
                    <a:pt x="101" y="64"/>
                    <a:pt x="112" y="70"/>
                    <a:pt x="122" y="82"/>
                  </a:cubicBezTo>
                  <a:cubicBezTo>
                    <a:pt x="130" y="94"/>
                    <a:pt x="145" y="103"/>
                    <a:pt x="155" y="103"/>
                  </a:cubicBezTo>
                  <a:cubicBezTo>
                    <a:pt x="157" y="103"/>
                    <a:pt x="159" y="103"/>
                    <a:pt x="160" y="102"/>
                  </a:cubicBezTo>
                  <a:cubicBezTo>
                    <a:pt x="177" y="94"/>
                    <a:pt x="192" y="90"/>
                    <a:pt x="204" y="90"/>
                  </a:cubicBezTo>
                  <a:cubicBezTo>
                    <a:pt x="224" y="90"/>
                    <a:pt x="238" y="100"/>
                    <a:pt x="247" y="120"/>
                  </a:cubicBezTo>
                  <a:cubicBezTo>
                    <a:pt x="250" y="129"/>
                    <a:pt x="254" y="135"/>
                    <a:pt x="256" y="135"/>
                  </a:cubicBezTo>
                  <a:cubicBezTo>
                    <a:pt x="259" y="135"/>
                    <a:pt x="260" y="131"/>
                    <a:pt x="260" y="123"/>
                  </a:cubicBezTo>
                  <a:cubicBezTo>
                    <a:pt x="264" y="109"/>
                    <a:pt x="281" y="92"/>
                    <a:pt x="302" y="85"/>
                  </a:cubicBezTo>
                  <a:cubicBezTo>
                    <a:pt x="322" y="82"/>
                    <a:pt x="302" y="67"/>
                    <a:pt x="250" y="61"/>
                  </a:cubicBezTo>
                  <a:cubicBezTo>
                    <a:pt x="223" y="55"/>
                    <a:pt x="196" y="53"/>
                    <a:pt x="176" y="53"/>
                  </a:cubicBezTo>
                  <a:cubicBezTo>
                    <a:pt x="159" y="53"/>
                    <a:pt x="147" y="54"/>
                    <a:pt x="143" y="57"/>
                  </a:cubicBezTo>
                  <a:cubicBezTo>
                    <a:pt x="141" y="59"/>
                    <a:pt x="139" y="59"/>
                    <a:pt x="137" y="59"/>
                  </a:cubicBezTo>
                  <a:cubicBezTo>
                    <a:pt x="128" y="59"/>
                    <a:pt x="115" y="50"/>
                    <a:pt x="104" y="33"/>
                  </a:cubicBezTo>
                  <a:cubicBezTo>
                    <a:pt x="89" y="12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8" name="Google Shape;3268;p29"/>
            <p:cNvSpPr/>
            <p:nvPr/>
          </p:nvSpPr>
          <p:spPr>
            <a:xfrm>
              <a:off x="5801000" y="1292175"/>
              <a:ext cx="3950" cy="1475"/>
            </a:xfrm>
            <a:custGeom>
              <a:avLst/>
              <a:gdLst/>
              <a:ahLst/>
              <a:cxnLst/>
              <a:rect l="l" t="t" r="r" b="b"/>
              <a:pathLst>
                <a:path w="158" h="59" extrusionOk="0">
                  <a:moveTo>
                    <a:pt x="22" y="0"/>
                  </a:moveTo>
                  <a:cubicBezTo>
                    <a:pt x="3" y="0"/>
                    <a:pt x="0" y="7"/>
                    <a:pt x="5" y="23"/>
                  </a:cubicBezTo>
                  <a:cubicBezTo>
                    <a:pt x="11" y="46"/>
                    <a:pt x="35" y="59"/>
                    <a:pt x="65" y="59"/>
                  </a:cubicBezTo>
                  <a:cubicBezTo>
                    <a:pt x="84" y="59"/>
                    <a:pt x="105" y="54"/>
                    <a:pt x="126" y="43"/>
                  </a:cubicBezTo>
                  <a:cubicBezTo>
                    <a:pt x="157" y="29"/>
                    <a:pt x="146" y="23"/>
                    <a:pt x="81" y="8"/>
                  </a:cubicBezTo>
                  <a:cubicBezTo>
                    <a:pt x="53" y="3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9" name="Google Shape;3269;p29"/>
            <p:cNvSpPr/>
            <p:nvPr/>
          </p:nvSpPr>
          <p:spPr>
            <a:xfrm>
              <a:off x="5818975" y="1346400"/>
              <a:ext cx="1675" cy="925"/>
            </a:xfrm>
            <a:custGeom>
              <a:avLst/>
              <a:gdLst/>
              <a:ahLst/>
              <a:cxnLst/>
              <a:rect l="l" t="t" r="r" b="b"/>
              <a:pathLst>
                <a:path w="67" h="37" extrusionOk="0">
                  <a:moveTo>
                    <a:pt x="21" y="0"/>
                  </a:moveTo>
                  <a:cubicBezTo>
                    <a:pt x="18" y="0"/>
                    <a:pt x="16" y="0"/>
                    <a:pt x="14" y="1"/>
                  </a:cubicBezTo>
                  <a:cubicBezTo>
                    <a:pt x="0" y="4"/>
                    <a:pt x="0" y="14"/>
                    <a:pt x="10" y="25"/>
                  </a:cubicBezTo>
                  <a:cubicBezTo>
                    <a:pt x="19" y="30"/>
                    <a:pt x="34" y="36"/>
                    <a:pt x="45" y="36"/>
                  </a:cubicBezTo>
                  <a:cubicBezTo>
                    <a:pt x="47" y="36"/>
                    <a:pt x="50" y="36"/>
                    <a:pt x="52" y="35"/>
                  </a:cubicBezTo>
                  <a:cubicBezTo>
                    <a:pt x="66" y="32"/>
                    <a:pt x="66" y="22"/>
                    <a:pt x="56" y="11"/>
                  </a:cubicBezTo>
                  <a:cubicBezTo>
                    <a:pt x="47" y="6"/>
                    <a:pt x="32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0" name="Google Shape;3270;p29"/>
            <p:cNvSpPr/>
            <p:nvPr/>
          </p:nvSpPr>
          <p:spPr>
            <a:xfrm>
              <a:off x="5740400" y="1091925"/>
              <a:ext cx="4625" cy="900"/>
            </a:xfrm>
            <a:custGeom>
              <a:avLst/>
              <a:gdLst/>
              <a:ahLst/>
              <a:cxnLst/>
              <a:rect l="l" t="t" r="r" b="b"/>
              <a:pathLst>
                <a:path w="185" h="36" extrusionOk="0">
                  <a:moveTo>
                    <a:pt x="56" y="1"/>
                  </a:moveTo>
                  <a:cubicBezTo>
                    <a:pt x="0" y="1"/>
                    <a:pt x="0" y="1"/>
                    <a:pt x="45" y="22"/>
                  </a:cubicBezTo>
                  <a:cubicBezTo>
                    <a:pt x="61" y="31"/>
                    <a:pt x="86" y="35"/>
                    <a:pt x="110" y="35"/>
                  </a:cubicBezTo>
                  <a:cubicBezTo>
                    <a:pt x="122" y="35"/>
                    <a:pt x="133" y="34"/>
                    <a:pt x="142" y="32"/>
                  </a:cubicBezTo>
                  <a:cubicBezTo>
                    <a:pt x="184" y="18"/>
                    <a:pt x="184" y="14"/>
                    <a:pt x="156" y="8"/>
                  </a:cubicBezTo>
                  <a:cubicBezTo>
                    <a:pt x="132" y="4"/>
                    <a:pt x="90" y="1"/>
                    <a:pt x="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1" name="Google Shape;3271;p29"/>
            <p:cNvSpPr/>
            <p:nvPr/>
          </p:nvSpPr>
          <p:spPr>
            <a:xfrm>
              <a:off x="5800525" y="1281225"/>
              <a:ext cx="4325" cy="825"/>
            </a:xfrm>
            <a:custGeom>
              <a:avLst/>
              <a:gdLst/>
              <a:ahLst/>
              <a:cxnLst/>
              <a:rect l="l" t="t" r="r" b="b"/>
              <a:pathLst>
                <a:path w="173" h="33" extrusionOk="0">
                  <a:moveTo>
                    <a:pt x="29" y="1"/>
                  </a:moveTo>
                  <a:cubicBezTo>
                    <a:pt x="11" y="1"/>
                    <a:pt x="1" y="3"/>
                    <a:pt x="3" y="9"/>
                  </a:cubicBezTo>
                  <a:cubicBezTo>
                    <a:pt x="8" y="22"/>
                    <a:pt x="86" y="32"/>
                    <a:pt x="133" y="32"/>
                  </a:cubicBezTo>
                  <a:cubicBezTo>
                    <a:pt x="152" y="32"/>
                    <a:pt x="167" y="31"/>
                    <a:pt x="170" y="27"/>
                  </a:cubicBezTo>
                  <a:cubicBezTo>
                    <a:pt x="173" y="23"/>
                    <a:pt x="135" y="13"/>
                    <a:pt x="86" y="6"/>
                  </a:cubicBezTo>
                  <a:cubicBezTo>
                    <a:pt x="64" y="3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2" name="Google Shape;3272;p29"/>
            <p:cNvSpPr/>
            <p:nvPr/>
          </p:nvSpPr>
          <p:spPr>
            <a:xfrm>
              <a:off x="5806200" y="1293125"/>
              <a:ext cx="1950" cy="1125"/>
            </a:xfrm>
            <a:custGeom>
              <a:avLst/>
              <a:gdLst/>
              <a:ahLst/>
              <a:cxnLst/>
              <a:rect l="l" t="t" r="r" b="b"/>
              <a:pathLst>
                <a:path w="78" h="45" extrusionOk="0">
                  <a:moveTo>
                    <a:pt x="46" y="0"/>
                  </a:moveTo>
                  <a:cubicBezTo>
                    <a:pt x="42" y="0"/>
                    <a:pt x="37" y="0"/>
                    <a:pt x="33" y="1"/>
                  </a:cubicBezTo>
                  <a:cubicBezTo>
                    <a:pt x="15" y="9"/>
                    <a:pt x="1" y="19"/>
                    <a:pt x="5" y="33"/>
                  </a:cubicBezTo>
                  <a:cubicBezTo>
                    <a:pt x="8" y="40"/>
                    <a:pt x="18" y="44"/>
                    <a:pt x="31" y="44"/>
                  </a:cubicBezTo>
                  <a:cubicBezTo>
                    <a:pt x="36" y="44"/>
                    <a:pt x="41" y="44"/>
                    <a:pt x="47" y="43"/>
                  </a:cubicBezTo>
                  <a:cubicBezTo>
                    <a:pt x="63" y="36"/>
                    <a:pt x="77" y="26"/>
                    <a:pt x="74" y="15"/>
                  </a:cubicBezTo>
                  <a:cubicBezTo>
                    <a:pt x="72" y="5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3" name="Google Shape;3273;p29"/>
            <p:cNvSpPr/>
            <p:nvPr/>
          </p:nvSpPr>
          <p:spPr>
            <a:xfrm>
              <a:off x="5745450" y="1092300"/>
              <a:ext cx="4850" cy="1475"/>
            </a:xfrm>
            <a:custGeom>
              <a:avLst/>
              <a:gdLst/>
              <a:ahLst/>
              <a:cxnLst/>
              <a:rect l="l" t="t" r="r" b="b"/>
              <a:pathLst>
                <a:path w="194" h="59" extrusionOk="0">
                  <a:moveTo>
                    <a:pt x="10" y="1"/>
                  </a:moveTo>
                  <a:cubicBezTo>
                    <a:pt x="1" y="1"/>
                    <a:pt x="10" y="4"/>
                    <a:pt x="37" y="13"/>
                  </a:cubicBezTo>
                  <a:cubicBezTo>
                    <a:pt x="62" y="20"/>
                    <a:pt x="83" y="34"/>
                    <a:pt x="79" y="48"/>
                  </a:cubicBezTo>
                  <a:cubicBezTo>
                    <a:pt x="76" y="55"/>
                    <a:pt x="84" y="58"/>
                    <a:pt x="99" y="58"/>
                  </a:cubicBezTo>
                  <a:cubicBezTo>
                    <a:pt x="107" y="58"/>
                    <a:pt x="117" y="57"/>
                    <a:pt x="128" y="55"/>
                  </a:cubicBezTo>
                  <a:cubicBezTo>
                    <a:pt x="194" y="37"/>
                    <a:pt x="194" y="7"/>
                    <a:pt x="131" y="7"/>
                  </a:cubicBezTo>
                  <a:cubicBezTo>
                    <a:pt x="107" y="7"/>
                    <a:pt x="69" y="3"/>
                    <a:pt x="41" y="3"/>
                  </a:cubicBezTo>
                  <a:cubicBezTo>
                    <a:pt x="25" y="2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4" name="Google Shape;3274;p29"/>
            <p:cNvSpPr/>
            <p:nvPr/>
          </p:nvSpPr>
          <p:spPr>
            <a:xfrm>
              <a:off x="5820900" y="1330175"/>
              <a:ext cx="1375" cy="825"/>
            </a:xfrm>
            <a:custGeom>
              <a:avLst/>
              <a:gdLst/>
              <a:ahLst/>
              <a:cxnLst/>
              <a:rect l="l" t="t" r="r" b="b"/>
              <a:pathLst>
                <a:path w="55" h="33" extrusionOk="0">
                  <a:moveTo>
                    <a:pt x="16" y="0"/>
                  </a:moveTo>
                  <a:cubicBezTo>
                    <a:pt x="7" y="0"/>
                    <a:pt x="1" y="7"/>
                    <a:pt x="3" y="15"/>
                  </a:cubicBezTo>
                  <a:cubicBezTo>
                    <a:pt x="6" y="24"/>
                    <a:pt x="17" y="33"/>
                    <a:pt x="27" y="33"/>
                  </a:cubicBezTo>
                  <a:cubicBezTo>
                    <a:pt x="28" y="33"/>
                    <a:pt x="29" y="33"/>
                    <a:pt x="31" y="32"/>
                  </a:cubicBezTo>
                  <a:cubicBezTo>
                    <a:pt x="45" y="29"/>
                    <a:pt x="55" y="22"/>
                    <a:pt x="52" y="15"/>
                  </a:cubicBezTo>
                  <a:cubicBezTo>
                    <a:pt x="52" y="11"/>
                    <a:pt x="37" y="5"/>
                    <a:pt x="24" y="1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5" name="Google Shape;3275;p29"/>
            <p:cNvSpPr/>
            <p:nvPr/>
          </p:nvSpPr>
          <p:spPr>
            <a:xfrm>
              <a:off x="5823900" y="1335200"/>
              <a:ext cx="5425" cy="1875"/>
            </a:xfrm>
            <a:custGeom>
              <a:avLst/>
              <a:gdLst/>
              <a:ahLst/>
              <a:cxnLst/>
              <a:rect l="l" t="t" r="r" b="b"/>
              <a:pathLst>
                <a:path w="217" h="75" extrusionOk="0">
                  <a:moveTo>
                    <a:pt x="114" y="1"/>
                  </a:moveTo>
                  <a:cubicBezTo>
                    <a:pt x="91" y="1"/>
                    <a:pt x="64" y="4"/>
                    <a:pt x="36" y="12"/>
                  </a:cubicBezTo>
                  <a:cubicBezTo>
                    <a:pt x="15" y="19"/>
                    <a:pt x="1" y="33"/>
                    <a:pt x="5" y="43"/>
                  </a:cubicBezTo>
                  <a:cubicBezTo>
                    <a:pt x="6" y="49"/>
                    <a:pt x="12" y="52"/>
                    <a:pt x="22" y="52"/>
                  </a:cubicBezTo>
                  <a:cubicBezTo>
                    <a:pt x="32" y="52"/>
                    <a:pt x="47" y="48"/>
                    <a:pt x="63" y="43"/>
                  </a:cubicBezTo>
                  <a:cubicBezTo>
                    <a:pt x="84" y="33"/>
                    <a:pt x="102" y="26"/>
                    <a:pt x="111" y="26"/>
                  </a:cubicBezTo>
                  <a:cubicBezTo>
                    <a:pt x="114" y="26"/>
                    <a:pt x="116" y="27"/>
                    <a:pt x="116" y="29"/>
                  </a:cubicBezTo>
                  <a:cubicBezTo>
                    <a:pt x="120" y="52"/>
                    <a:pt x="127" y="65"/>
                    <a:pt x="135" y="65"/>
                  </a:cubicBezTo>
                  <a:cubicBezTo>
                    <a:pt x="141" y="65"/>
                    <a:pt x="146" y="59"/>
                    <a:pt x="151" y="46"/>
                  </a:cubicBezTo>
                  <a:cubicBezTo>
                    <a:pt x="156" y="30"/>
                    <a:pt x="159" y="22"/>
                    <a:pt x="162" y="22"/>
                  </a:cubicBezTo>
                  <a:cubicBezTo>
                    <a:pt x="165" y="22"/>
                    <a:pt x="168" y="29"/>
                    <a:pt x="171" y="43"/>
                  </a:cubicBezTo>
                  <a:cubicBezTo>
                    <a:pt x="177" y="61"/>
                    <a:pt x="189" y="75"/>
                    <a:pt x="202" y="75"/>
                  </a:cubicBezTo>
                  <a:cubicBezTo>
                    <a:pt x="203" y="75"/>
                    <a:pt x="204" y="75"/>
                    <a:pt x="205" y="74"/>
                  </a:cubicBezTo>
                  <a:cubicBezTo>
                    <a:pt x="216" y="71"/>
                    <a:pt x="216" y="54"/>
                    <a:pt x="202" y="33"/>
                  </a:cubicBezTo>
                  <a:cubicBezTo>
                    <a:pt x="189" y="12"/>
                    <a:pt x="15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6" name="Google Shape;3276;p29"/>
            <p:cNvSpPr/>
            <p:nvPr/>
          </p:nvSpPr>
          <p:spPr>
            <a:xfrm>
              <a:off x="5811075" y="1293650"/>
              <a:ext cx="5050" cy="1575"/>
            </a:xfrm>
            <a:custGeom>
              <a:avLst/>
              <a:gdLst/>
              <a:ahLst/>
              <a:cxnLst/>
              <a:rect l="l" t="t" r="r" b="b"/>
              <a:pathLst>
                <a:path w="202" h="63" extrusionOk="0">
                  <a:moveTo>
                    <a:pt x="188" y="1"/>
                  </a:moveTo>
                  <a:cubicBezTo>
                    <a:pt x="180" y="1"/>
                    <a:pt x="167" y="4"/>
                    <a:pt x="146" y="9"/>
                  </a:cubicBezTo>
                  <a:cubicBezTo>
                    <a:pt x="115" y="19"/>
                    <a:pt x="66" y="22"/>
                    <a:pt x="42" y="22"/>
                  </a:cubicBezTo>
                  <a:cubicBezTo>
                    <a:pt x="1" y="22"/>
                    <a:pt x="4" y="26"/>
                    <a:pt x="49" y="36"/>
                  </a:cubicBezTo>
                  <a:cubicBezTo>
                    <a:pt x="76" y="43"/>
                    <a:pt x="108" y="54"/>
                    <a:pt x="118" y="60"/>
                  </a:cubicBezTo>
                  <a:cubicBezTo>
                    <a:pt x="120" y="62"/>
                    <a:pt x="123" y="63"/>
                    <a:pt x="127" y="63"/>
                  </a:cubicBezTo>
                  <a:cubicBezTo>
                    <a:pt x="139" y="63"/>
                    <a:pt x="157" y="52"/>
                    <a:pt x="171" y="36"/>
                  </a:cubicBezTo>
                  <a:cubicBezTo>
                    <a:pt x="193" y="11"/>
                    <a:pt x="201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7" name="Google Shape;3277;p29"/>
            <p:cNvSpPr/>
            <p:nvPr/>
          </p:nvSpPr>
          <p:spPr>
            <a:xfrm>
              <a:off x="5810200" y="1288025"/>
              <a:ext cx="4125" cy="675"/>
            </a:xfrm>
            <a:custGeom>
              <a:avLst/>
              <a:gdLst/>
              <a:ahLst/>
              <a:cxnLst/>
              <a:rect l="l" t="t" r="r" b="b"/>
              <a:pathLst>
                <a:path w="165" h="27" extrusionOk="0">
                  <a:moveTo>
                    <a:pt x="93" y="0"/>
                  </a:moveTo>
                  <a:cubicBezTo>
                    <a:pt x="87" y="0"/>
                    <a:pt x="80" y="0"/>
                    <a:pt x="74" y="1"/>
                  </a:cubicBezTo>
                  <a:cubicBezTo>
                    <a:pt x="1" y="8"/>
                    <a:pt x="32" y="25"/>
                    <a:pt x="116" y="25"/>
                  </a:cubicBezTo>
                  <a:cubicBezTo>
                    <a:pt x="122" y="26"/>
                    <a:pt x="128" y="26"/>
                    <a:pt x="133" y="26"/>
                  </a:cubicBezTo>
                  <a:cubicBezTo>
                    <a:pt x="157" y="26"/>
                    <a:pt x="165" y="20"/>
                    <a:pt x="153" y="11"/>
                  </a:cubicBezTo>
                  <a:cubicBezTo>
                    <a:pt x="145" y="6"/>
                    <a:pt x="119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8" name="Google Shape;3278;p29"/>
            <p:cNvSpPr/>
            <p:nvPr/>
          </p:nvSpPr>
          <p:spPr>
            <a:xfrm>
              <a:off x="5823575" y="1327125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28" y="1"/>
                  </a:moveTo>
                  <a:cubicBezTo>
                    <a:pt x="26" y="1"/>
                    <a:pt x="23" y="1"/>
                    <a:pt x="21" y="2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9"/>
                    <a:pt x="18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9" name="Google Shape;3279;p29"/>
            <p:cNvSpPr/>
            <p:nvPr/>
          </p:nvSpPr>
          <p:spPr>
            <a:xfrm>
              <a:off x="5750450" y="1092425"/>
              <a:ext cx="6375" cy="1450"/>
            </a:xfrm>
            <a:custGeom>
              <a:avLst/>
              <a:gdLst/>
              <a:ahLst/>
              <a:cxnLst/>
              <a:rect l="l" t="t" r="r" b="b"/>
              <a:pathLst>
                <a:path w="255" h="58" extrusionOk="0">
                  <a:moveTo>
                    <a:pt x="46" y="0"/>
                  </a:moveTo>
                  <a:cubicBezTo>
                    <a:pt x="40" y="0"/>
                    <a:pt x="34" y="1"/>
                    <a:pt x="29" y="2"/>
                  </a:cubicBezTo>
                  <a:cubicBezTo>
                    <a:pt x="0" y="12"/>
                    <a:pt x="0" y="15"/>
                    <a:pt x="45" y="29"/>
                  </a:cubicBezTo>
                  <a:cubicBezTo>
                    <a:pt x="63" y="36"/>
                    <a:pt x="86" y="40"/>
                    <a:pt x="106" y="40"/>
                  </a:cubicBezTo>
                  <a:cubicBezTo>
                    <a:pt x="118" y="40"/>
                    <a:pt x="128" y="39"/>
                    <a:pt x="136" y="36"/>
                  </a:cubicBezTo>
                  <a:cubicBezTo>
                    <a:pt x="141" y="35"/>
                    <a:pt x="147" y="35"/>
                    <a:pt x="152" y="35"/>
                  </a:cubicBezTo>
                  <a:cubicBezTo>
                    <a:pt x="169" y="35"/>
                    <a:pt x="187" y="38"/>
                    <a:pt x="195" y="47"/>
                  </a:cubicBezTo>
                  <a:cubicBezTo>
                    <a:pt x="205" y="54"/>
                    <a:pt x="216" y="58"/>
                    <a:pt x="225" y="58"/>
                  </a:cubicBezTo>
                  <a:cubicBezTo>
                    <a:pt x="242" y="58"/>
                    <a:pt x="255" y="47"/>
                    <a:pt x="250" y="29"/>
                  </a:cubicBezTo>
                  <a:cubicBezTo>
                    <a:pt x="247" y="21"/>
                    <a:pt x="222" y="14"/>
                    <a:pt x="192" y="14"/>
                  </a:cubicBezTo>
                  <a:cubicBezTo>
                    <a:pt x="186" y="14"/>
                    <a:pt x="180" y="14"/>
                    <a:pt x="174" y="15"/>
                  </a:cubicBezTo>
                  <a:cubicBezTo>
                    <a:pt x="164" y="16"/>
                    <a:pt x="153" y="17"/>
                    <a:pt x="142" y="17"/>
                  </a:cubicBezTo>
                  <a:cubicBezTo>
                    <a:pt x="115" y="17"/>
                    <a:pt x="91" y="13"/>
                    <a:pt x="83" y="8"/>
                  </a:cubicBezTo>
                  <a:cubicBezTo>
                    <a:pt x="76" y="3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0" name="Google Shape;3280;p29"/>
            <p:cNvSpPr/>
            <p:nvPr/>
          </p:nvSpPr>
          <p:spPr>
            <a:xfrm>
              <a:off x="5826700" y="1331025"/>
              <a:ext cx="1575" cy="550"/>
            </a:xfrm>
            <a:custGeom>
              <a:avLst/>
              <a:gdLst/>
              <a:ahLst/>
              <a:cxnLst/>
              <a:rect l="l" t="t" r="r" b="b"/>
              <a:pathLst>
                <a:path w="63" h="22" extrusionOk="0">
                  <a:moveTo>
                    <a:pt x="49" y="0"/>
                  </a:moveTo>
                  <a:cubicBezTo>
                    <a:pt x="46" y="0"/>
                    <a:pt x="40" y="1"/>
                    <a:pt x="34" y="2"/>
                  </a:cubicBezTo>
                  <a:cubicBezTo>
                    <a:pt x="10" y="9"/>
                    <a:pt x="0" y="16"/>
                    <a:pt x="7" y="19"/>
                  </a:cubicBezTo>
                  <a:cubicBezTo>
                    <a:pt x="10" y="21"/>
                    <a:pt x="14" y="22"/>
                    <a:pt x="19" y="22"/>
                  </a:cubicBezTo>
                  <a:cubicBezTo>
                    <a:pt x="29" y="22"/>
                    <a:pt x="42" y="17"/>
                    <a:pt x="52" y="12"/>
                  </a:cubicBezTo>
                  <a:cubicBezTo>
                    <a:pt x="62" y="4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1" name="Google Shape;3281;p29"/>
            <p:cNvSpPr/>
            <p:nvPr/>
          </p:nvSpPr>
          <p:spPr>
            <a:xfrm>
              <a:off x="5816275" y="1294375"/>
              <a:ext cx="1325" cy="1075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18" y="0"/>
                  </a:moveTo>
                  <a:cubicBezTo>
                    <a:pt x="8" y="4"/>
                    <a:pt x="1" y="18"/>
                    <a:pt x="4" y="28"/>
                  </a:cubicBezTo>
                  <a:cubicBezTo>
                    <a:pt x="7" y="37"/>
                    <a:pt x="15" y="43"/>
                    <a:pt x="25" y="43"/>
                  </a:cubicBezTo>
                  <a:cubicBezTo>
                    <a:pt x="27" y="43"/>
                    <a:pt x="29" y="43"/>
                    <a:pt x="32" y="42"/>
                  </a:cubicBezTo>
                  <a:cubicBezTo>
                    <a:pt x="46" y="39"/>
                    <a:pt x="53" y="28"/>
                    <a:pt x="49" y="14"/>
                  </a:cubicBezTo>
                  <a:cubicBezTo>
                    <a:pt x="46" y="4"/>
                    <a:pt x="32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2" name="Google Shape;3282;p29"/>
            <p:cNvSpPr/>
            <p:nvPr/>
          </p:nvSpPr>
          <p:spPr>
            <a:xfrm>
              <a:off x="5829850" y="1334975"/>
              <a:ext cx="2075" cy="2100"/>
            </a:xfrm>
            <a:custGeom>
              <a:avLst/>
              <a:gdLst/>
              <a:ahLst/>
              <a:cxnLst/>
              <a:rect l="l" t="t" r="r" b="b"/>
              <a:pathLst>
                <a:path w="83" h="84" extrusionOk="0">
                  <a:moveTo>
                    <a:pt x="41" y="0"/>
                  </a:moveTo>
                  <a:cubicBezTo>
                    <a:pt x="32" y="0"/>
                    <a:pt x="23" y="6"/>
                    <a:pt x="17" y="18"/>
                  </a:cubicBezTo>
                  <a:cubicBezTo>
                    <a:pt x="0" y="43"/>
                    <a:pt x="26" y="84"/>
                    <a:pt x="52" y="84"/>
                  </a:cubicBezTo>
                  <a:cubicBezTo>
                    <a:pt x="54" y="84"/>
                    <a:pt x="56" y="84"/>
                    <a:pt x="58" y="83"/>
                  </a:cubicBezTo>
                  <a:cubicBezTo>
                    <a:pt x="75" y="80"/>
                    <a:pt x="82" y="59"/>
                    <a:pt x="75" y="34"/>
                  </a:cubicBezTo>
                  <a:cubicBezTo>
                    <a:pt x="67" y="12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3" name="Google Shape;3283;p29"/>
            <p:cNvSpPr/>
            <p:nvPr/>
          </p:nvSpPr>
          <p:spPr>
            <a:xfrm>
              <a:off x="5817050" y="1293175"/>
              <a:ext cx="15825" cy="2900"/>
            </a:xfrm>
            <a:custGeom>
              <a:avLst/>
              <a:gdLst/>
              <a:ahLst/>
              <a:cxnLst/>
              <a:rect l="l" t="t" r="r" b="b"/>
              <a:pathLst>
                <a:path w="633" h="116" extrusionOk="0">
                  <a:moveTo>
                    <a:pt x="60" y="0"/>
                  </a:moveTo>
                  <a:cubicBezTo>
                    <a:pt x="38" y="0"/>
                    <a:pt x="22" y="1"/>
                    <a:pt x="15" y="3"/>
                  </a:cubicBezTo>
                  <a:cubicBezTo>
                    <a:pt x="1" y="7"/>
                    <a:pt x="22" y="13"/>
                    <a:pt x="60" y="17"/>
                  </a:cubicBezTo>
                  <a:cubicBezTo>
                    <a:pt x="108" y="24"/>
                    <a:pt x="129" y="34"/>
                    <a:pt x="129" y="62"/>
                  </a:cubicBezTo>
                  <a:cubicBezTo>
                    <a:pt x="129" y="80"/>
                    <a:pt x="138" y="94"/>
                    <a:pt x="147" y="94"/>
                  </a:cubicBezTo>
                  <a:cubicBezTo>
                    <a:pt x="148" y="94"/>
                    <a:pt x="149" y="94"/>
                    <a:pt x="150" y="93"/>
                  </a:cubicBezTo>
                  <a:cubicBezTo>
                    <a:pt x="161" y="90"/>
                    <a:pt x="167" y="79"/>
                    <a:pt x="164" y="69"/>
                  </a:cubicBezTo>
                  <a:cubicBezTo>
                    <a:pt x="161" y="58"/>
                    <a:pt x="167" y="48"/>
                    <a:pt x="181" y="45"/>
                  </a:cubicBezTo>
                  <a:cubicBezTo>
                    <a:pt x="189" y="43"/>
                    <a:pt x="201" y="42"/>
                    <a:pt x="215" y="42"/>
                  </a:cubicBezTo>
                  <a:cubicBezTo>
                    <a:pt x="289" y="42"/>
                    <a:pt x="432" y="69"/>
                    <a:pt x="438" y="87"/>
                  </a:cubicBezTo>
                  <a:cubicBezTo>
                    <a:pt x="439" y="94"/>
                    <a:pt x="442" y="97"/>
                    <a:pt x="446" y="97"/>
                  </a:cubicBezTo>
                  <a:cubicBezTo>
                    <a:pt x="452" y="97"/>
                    <a:pt x="459" y="91"/>
                    <a:pt x="469" y="79"/>
                  </a:cubicBezTo>
                  <a:cubicBezTo>
                    <a:pt x="481" y="64"/>
                    <a:pt x="489" y="57"/>
                    <a:pt x="498" y="57"/>
                  </a:cubicBezTo>
                  <a:cubicBezTo>
                    <a:pt x="505" y="57"/>
                    <a:pt x="512" y="61"/>
                    <a:pt x="521" y="69"/>
                  </a:cubicBezTo>
                  <a:cubicBezTo>
                    <a:pt x="532" y="79"/>
                    <a:pt x="549" y="97"/>
                    <a:pt x="549" y="103"/>
                  </a:cubicBezTo>
                  <a:cubicBezTo>
                    <a:pt x="552" y="112"/>
                    <a:pt x="558" y="115"/>
                    <a:pt x="566" y="115"/>
                  </a:cubicBezTo>
                  <a:cubicBezTo>
                    <a:pt x="568" y="115"/>
                    <a:pt x="571" y="115"/>
                    <a:pt x="574" y="114"/>
                  </a:cubicBezTo>
                  <a:cubicBezTo>
                    <a:pt x="584" y="111"/>
                    <a:pt x="598" y="108"/>
                    <a:pt x="612" y="103"/>
                  </a:cubicBezTo>
                  <a:cubicBezTo>
                    <a:pt x="625" y="100"/>
                    <a:pt x="633" y="90"/>
                    <a:pt x="629" y="79"/>
                  </a:cubicBezTo>
                  <a:cubicBezTo>
                    <a:pt x="624" y="62"/>
                    <a:pt x="544" y="44"/>
                    <a:pt x="498" y="44"/>
                  </a:cubicBezTo>
                  <a:cubicBezTo>
                    <a:pt x="481" y="44"/>
                    <a:pt x="469" y="46"/>
                    <a:pt x="466" y="52"/>
                  </a:cubicBezTo>
                  <a:cubicBezTo>
                    <a:pt x="464" y="54"/>
                    <a:pt x="461" y="55"/>
                    <a:pt x="459" y="55"/>
                  </a:cubicBezTo>
                  <a:cubicBezTo>
                    <a:pt x="454" y="55"/>
                    <a:pt x="450" y="50"/>
                    <a:pt x="445" y="41"/>
                  </a:cubicBezTo>
                  <a:cubicBezTo>
                    <a:pt x="439" y="22"/>
                    <a:pt x="366" y="10"/>
                    <a:pt x="290" y="10"/>
                  </a:cubicBezTo>
                  <a:cubicBezTo>
                    <a:pt x="282" y="10"/>
                    <a:pt x="273" y="10"/>
                    <a:pt x="265" y="10"/>
                  </a:cubicBezTo>
                  <a:cubicBezTo>
                    <a:pt x="260" y="11"/>
                    <a:pt x="252" y="11"/>
                    <a:pt x="242" y="11"/>
                  </a:cubicBezTo>
                  <a:cubicBezTo>
                    <a:pt x="214" y="11"/>
                    <a:pt x="171" y="8"/>
                    <a:pt x="133" y="3"/>
                  </a:cubicBezTo>
                  <a:cubicBezTo>
                    <a:pt x="107" y="1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4" name="Google Shape;3284;p29"/>
            <p:cNvSpPr/>
            <p:nvPr/>
          </p:nvSpPr>
          <p:spPr>
            <a:xfrm>
              <a:off x="5829300" y="1331025"/>
              <a:ext cx="2000" cy="1050"/>
            </a:xfrm>
            <a:custGeom>
              <a:avLst/>
              <a:gdLst/>
              <a:ahLst/>
              <a:cxnLst/>
              <a:rect l="l" t="t" r="r" b="b"/>
              <a:pathLst>
                <a:path w="80" h="42" extrusionOk="0">
                  <a:moveTo>
                    <a:pt x="18" y="1"/>
                  </a:moveTo>
                  <a:cubicBezTo>
                    <a:pt x="16" y="1"/>
                    <a:pt x="13" y="1"/>
                    <a:pt x="10" y="2"/>
                  </a:cubicBezTo>
                  <a:cubicBezTo>
                    <a:pt x="0" y="5"/>
                    <a:pt x="7" y="16"/>
                    <a:pt x="28" y="26"/>
                  </a:cubicBezTo>
                  <a:cubicBezTo>
                    <a:pt x="44" y="37"/>
                    <a:pt x="58" y="41"/>
                    <a:pt x="65" y="41"/>
                  </a:cubicBezTo>
                  <a:cubicBezTo>
                    <a:pt x="67" y="41"/>
                    <a:pt x="69" y="41"/>
                    <a:pt x="69" y="40"/>
                  </a:cubicBezTo>
                  <a:cubicBezTo>
                    <a:pt x="79" y="24"/>
                    <a:pt x="43" y="1"/>
                    <a:pt x="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5" name="Google Shape;3285;p29"/>
            <p:cNvSpPr/>
            <p:nvPr/>
          </p:nvSpPr>
          <p:spPr>
            <a:xfrm>
              <a:off x="5816725" y="1288450"/>
              <a:ext cx="1375" cy="775"/>
            </a:xfrm>
            <a:custGeom>
              <a:avLst/>
              <a:gdLst/>
              <a:ahLst/>
              <a:cxnLst/>
              <a:rect l="l" t="t" r="r" b="b"/>
              <a:pathLst>
                <a:path w="55" h="31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0" y="5"/>
                    <a:pt x="0" y="8"/>
                    <a:pt x="4" y="15"/>
                  </a:cubicBezTo>
                  <a:cubicBezTo>
                    <a:pt x="4" y="18"/>
                    <a:pt x="17" y="26"/>
                    <a:pt x="31" y="29"/>
                  </a:cubicBezTo>
                  <a:cubicBezTo>
                    <a:pt x="34" y="30"/>
                    <a:pt x="36" y="30"/>
                    <a:pt x="38" y="30"/>
                  </a:cubicBezTo>
                  <a:cubicBezTo>
                    <a:pt x="48" y="30"/>
                    <a:pt x="55" y="24"/>
                    <a:pt x="52" y="15"/>
                  </a:cubicBezTo>
                  <a:cubicBezTo>
                    <a:pt x="49" y="7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6" name="Google Shape;3286;p29"/>
            <p:cNvSpPr/>
            <p:nvPr/>
          </p:nvSpPr>
          <p:spPr>
            <a:xfrm>
              <a:off x="5833550" y="1341600"/>
              <a:ext cx="2825" cy="1125"/>
            </a:xfrm>
            <a:custGeom>
              <a:avLst/>
              <a:gdLst/>
              <a:ahLst/>
              <a:cxnLst/>
              <a:rect l="l" t="t" r="r" b="b"/>
              <a:pathLst>
                <a:path w="113" h="45" extrusionOk="0">
                  <a:moveTo>
                    <a:pt x="32" y="1"/>
                  </a:moveTo>
                  <a:cubicBezTo>
                    <a:pt x="25" y="1"/>
                    <a:pt x="20" y="1"/>
                    <a:pt x="14" y="2"/>
                  </a:cubicBezTo>
                  <a:cubicBezTo>
                    <a:pt x="0" y="6"/>
                    <a:pt x="14" y="19"/>
                    <a:pt x="42" y="33"/>
                  </a:cubicBezTo>
                  <a:cubicBezTo>
                    <a:pt x="55" y="41"/>
                    <a:pt x="68" y="44"/>
                    <a:pt x="80" y="44"/>
                  </a:cubicBezTo>
                  <a:cubicBezTo>
                    <a:pt x="90" y="44"/>
                    <a:pt x="97" y="42"/>
                    <a:pt x="101" y="36"/>
                  </a:cubicBezTo>
                  <a:cubicBezTo>
                    <a:pt x="112" y="19"/>
                    <a:pt x="68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7" name="Google Shape;3287;p29"/>
            <p:cNvSpPr/>
            <p:nvPr/>
          </p:nvSpPr>
          <p:spPr>
            <a:xfrm>
              <a:off x="5832450" y="1336100"/>
              <a:ext cx="2850" cy="1525"/>
            </a:xfrm>
            <a:custGeom>
              <a:avLst/>
              <a:gdLst/>
              <a:ahLst/>
              <a:cxnLst/>
              <a:rect l="l" t="t" r="r" b="b"/>
              <a:pathLst>
                <a:path w="114" h="61" extrusionOk="0">
                  <a:moveTo>
                    <a:pt x="54" y="0"/>
                  </a:moveTo>
                  <a:cubicBezTo>
                    <a:pt x="33" y="0"/>
                    <a:pt x="27" y="7"/>
                    <a:pt x="37" y="14"/>
                  </a:cubicBezTo>
                  <a:cubicBezTo>
                    <a:pt x="51" y="24"/>
                    <a:pt x="47" y="35"/>
                    <a:pt x="30" y="38"/>
                  </a:cubicBezTo>
                  <a:cubicBezTo>
                    <a:pt x="0" y="44"/>
                    <a:pt x="25" y="60"/>
                    <a:pt x="58" y="60"/>
                  </a:cubicBezTo>
                  <a:cubicBezTo>
                    <a:pt x="64" y="60"/>
                    <a:pt x="69" y="60"/>
                    <a:pt x="75" y="59"/>
                  </a:cubicBezTo>
                  <a:cubicBezTo>
                    <a:pt x="113" y="56"/>
                    <a:pt x="96" y="3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8" name="Google Shape;3288;p29"/>
            <p:cNvSpPr/>
            <p:nvPr/>
          </p:nvSpPr>
          <p:spPr>
            <a:xfrm>
              <a:off x="5832225" y="1331300"/>
              <a:ext cx="975" cy="1100"/>
            </a:xfrm>
            <a:custGeom>
              <a:avLst/>
              <a:gdLst/>
              <a:ahLst/>
              <a:cxnLst/>
              <a:rect l="l" t="t" r="r" b="b"/>
              <a:pathLst>
                <a:path w="39" h="44" extrusionOk="0">
                  <a:moveTo>
                    <a:pt x="27" y="1"/>
                  </a:moveTo>
                  <a:cubicBezTo>
                    <a:pt x="25" y="1"/>
                    <a:pt x="23" y="1"/>
                    <a:pt x="22" y="1"/>
                  </a:cubicBezTo>
                  <a:cubicBezTo>
                    <a:pt x="8" y="5"/>
                    <a:pt x="1" y="15"/>
                    <a:pt x="5" y="25"/>
                  </a:cubicBezTo>
                  <a:cubicBezTo>
                    <a:pt x="8" y="37"/>
                    <a:pt x="13" y="44"/>
                    <a:pt x="16" y="44"/>
                  </a:cubicBezTo>
                  <a:cubicBezTo>
                    <a:pt x="17" y="44"/>
                    <a:pt x="18" y="44"/>
                    <a:pt x="18" y="43"/>
                  </a:cubicBezTo>
                  <a:cubicBezTo>
                    <a:pt x="26" y="43"/>
                    <a:pt x="32" y="32"/>
                    <a:pt x="36" y="19"/>
                  </a:cubicBezTo>
                  <a:cubicBezTo>
                    <a:pt x="38" y="7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9" name="Google Shape;3289;p29"/>
            <p:cNvSpPr/>
            <p:nvPr/>
          </p:nvSpPr>
          <p:spPr>
            <a:xfrm>
              <a:off x="5757300" y="1092950"/>
              <a:ext cx="3250" cy="1100"/>
            </a:xfrm>
            <a:custGeom>
              <a:avLst/>
              <a:gdLst/>
              <a:ahLst/>
              <a:cxnLst/>
              <a:rect l="l" t="t" r="r" b="b"/>
              <a:pathLst>
                <a:path w="130" h="44" extrusionOk="0">
                  <a:moveTo>
                    <a:pt x="22" y="1"/>
                  </a:moveTo>
                  <a:cubicBezTo>
                    <a:pt x="19" y="1"/>
                    <a:pt x="16" y="1"/>
                    <a:pt x="14" y="1"/>
                  </a:cubicBezTo>
                  <a:cubicBezTo>
                    <a:pt x="0" y="5"/>
                    <a:pt x="8" y="15"/>
                    <a:pt x="32" y="29"/>
                  </a:cubicBezTo>
                  <a:cubicBezTo>
                    <a:pt x="46" y="38"/>
                    <a:pt x="72" y="44"/>
                    <a:pt x="90" y="44"/>
                  </a:cubicBezTo>
                  <a:cubicBezTo>
                    <a:pt x="94" y="44"/>
                    <a:pt x="98" y="44"/>
                    <a:pt x="101" y="43"/>
                  </a:cubicBezTo>
                  <a:cubicBezTo>
                    <a:pt x="129" y="36"/>
                    <a:pt x="125" y="29"/>
                    <a:pt x="83" y="15"/>
                  </a:cubicBezTo>
                  <a:cubicBezTo>
                    <a:pt x="61" y="7"/>
                    <a:pt x="36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0" name="Google Shape;3290;p29"/>
            <p:cNvSpPr/>
            <p:nvPr/>
          </p:nvSpPr>
          <p:spPr>
            <a:xfrm>
              <a:off x="5835550" y="1336500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7" y="1"/>
                  </a:moveTo>
                  <a:cubicBezTo>
                    <a:pt x="7" y="1"/>
                    <a:pt x="1" y="7"/>
                    <a:pt x="3" y="19"/>
                  </a:cubicBezTo>
                  <a:cubicBezTo>
                    <a:pt x="6" y="27"/>
                    <a:pt x="16" y="33"/>
                    <a:pt x="27" y="33"/>
                  </a:cubicBezTo>
                  <a:cubicBezTo>
                    <a:pt x="29" y="33"/>
                    <a:pt x="32" y="33"/>
                    <a:pt x="34" y="32"/>
                  </a:cubicBezTo>
                  <a:cubicBezTo>
                    <a:pt x="45" y="29"/>
                    <a:pt x="55" y="22"/>
                    <a:pt x="52" y="19"/>
                  </a:cubicBezTo>
                  <a:cubicBezTo>
                    <a:pt x="52" y="12"/>
                    <a:pt x="38" y="8"/>
                    <a:pt x="24" y="2"/>
                  </a:cubicBezTo>
                  <a:cubicBezTo>
                    <a:pt x="22" y="1"/>
                    <a:pt x="20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1" name="Google Shape;3291;p29"/>
            <p:cNvSpPr/>
            <p:nvPr/>
          </p:nvSpPr>
          <p:spPr>
            <a:xfrm>
              <a:off x="5760250" y="1093225"/>
              <a:ext cx="2775" cy="1975"/>
            </a:xfrm>
            <a:custGeom>
              <a:avLst/>
              <a:gdLst/>
              <a:ahLst/>
              <a:cxnLst/>
              <a:rect l="l" t="t" r="r" b="b"/>
              <a:pathLst>
                <a:path w="111" h="79" extrusionOk="0">
                  <a:moveTo>
                    <a:pt x="63" y="0"/>
                  </a:moveTo>
                  <a:cubicBezTo>
                    <a:pt x="42" y="0"/>
                    <a:pt x="32" y="11"/>
                    <a:pt x="35" y="29"/>
                  </a:cubicBezTo>
                  <a:cubicBezTo>
                    <a:pt x="42" y="45"/>
                    <a:pt x="35" y="60"/>
                    <a:pt x="18" y="63"/>
                  </a:cubicBezTo>
                  <a:cubicBezTo>
                    <a:pt x="4" y="66"/>
                    <a:pt x="0" y="74"/>
                    <a:pt x="7" y="77"/>
                  </a:cubicBezTo>
                  <a:cubicBezTo>
                    <a:pt x="9" y="78"/>
                    <a:pt x="11" y="78"/>
                    <a:pt x="13" y="78"/>
                  </a:cubicBezTo>
                  <a:cubicBezTo>
                    <a:pt x="39" y="78"/>
                    <a:pt x="111" y="34"/>
                    <a:pt x="108" y="21"/>
                  </a:cubicBezTo>
                  <a:cubicBezTo>
                    <a:pt x="104" y="11"/>
                    <a:pt x="87" y="4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2" name="Google Shape;3292;p29"/>
            <p:cNvSpPr/>
            <p:nvPr/>
          </p:nvSpPr>
          <p:spPr>
            <a:xfrm>
              <a:off x="5763375" y="1093975"/>
              <a:ext cx="5300" cy="2100"/>
            </a:xfrm>
            <a:custGeom>
              <a:avLst/>
              <a:gdLst/>
              <a:ahLst/>
              <a:cxnLst/>
              <a:rect l="l" t="t" r="r" b="b"/>
              <a:pathLst>
                <a:path w="212" h="84" extrusionOk="0">
                  <a:moveTo>
                    <a:pt x="43" y="1"/>
                  </a:moveTo>
                  <a:cubicBezTo>
                    <a:pt x="36" y="1"/>
                    <a:pt x="31" y="1"/>
                    <a:pt x="28" y="2"/>
                  </a:cubicBezTo>
                  <a:cubicBezTo>
                    <a:pt x="0" y="9"/>
                    <a:pt x="11" y="15"/>
                    <a:pt x="84" y="57"/>
                  </a:cubicBezTo>
                  <a:cubicBezTo>
                    <a:pt x="113" y="75"/>
                    <a:pt x="130" y="83"/>
                    <a:pt x="144" y="83"/>
                  </a:cubicBezTo>
                  <a:cubicBezTo>
                    <a:pt x="157" y="83"/>
                    <a:pt x="167" y="75"/>
                    <a:pt x="181" y="57"/>
                  </a:cubicBezTo>
                  <a:cubicBezTo>
                    <a:pt x="212" y="23"/>
                    <a:pt x="208" y="23"/>
                    <a:pt x="132" y="9"/>
                  </a:cubicBezTo>
                  <a:cubicBezTo>
                    <a:pt x="96" y="4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3" name="Google Shape;3293;p29"/>
            <p:cNvSpPr/>
            <p:nvPr/>
          </p:nvSpPr>
          <p:spPr>
            <a:xfrm>
              <a:off x="5834675" y="1295225"/>
              <a:ext cx="3500" cy="1275"/>
            </a:xfrm>
            <a:custGeom>
              <a:avLst/>
              <a:gdLst/>
              <a:ahLst/>
              <a:cxnLst/>
              <a:rect l="l" t="t" r="r" b="b"/>
              <a:pathLst>
                <a:path w="140" h="51" extrusionOk="0">
                  <a:moveTo>
                    <a:pt x="42" y="1"/>
                  </a:moveTo>
                  <a:cubicBezTo>
                    <a:pt x="14" y="5"/>
                    <a:pt x="0" y="15"/>
                    <a:pt x="3" y="29"/>
                  </a:cubicBezTo>
                  <a:cubicBezTo>
                    <a:pt x="10" y="41"/>
                    <a:pt x="32" y="50"/>
                    <a:pt x="58" y="50"/>
                  </a:cubicBezTo>
                  <a:cubicBezTo>
                    <a:pt x="62" y="50"/>
                    <a:pt x="65" y="50"/>
                    <a:pt x="69" y="50"/>
                  </a:cubicBezTo>
                  <a:cubicBezTo>
                    <a:pt x="139" y="42"/>
                    <a:pt x="115" y="1"/>
                    <a:pt x="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4" name="Google Shape;3294;p29"/>
            <p:cNvSpPr/>
            <p:nvPr/>
          </p:nvSpPr>
          <p:spPr>
            <a:xfrm>
              <a:off x="5774725" y="1095225"/>
              <a:ext cx="2825" cy="825"/>
            </a:xfrm>
            <a:custGeom>
              <a:avLst/>
              <a:gdLst/>
              <a:ahLst/>
              <a:cxnLst/>
              <a:rect l="l" t="t" r="r" b="b"/>
              <a:pathLst>
                <a:path w="113" h="33" extrusionOk="0">
                  <a:moveTo>
                    <a:pt x="59" y="0"/>
                  </a:moveTo>
                  <a:cubicBezTo>
                    <a:pt x="51" y="0"/>
                    <a:pt x="43" y="1"/>
                    <a:pt x="36" y="4"/>
                  </a:cubicBezTo>
                  <a:cubicBezTo>
                    <a:pt x="1" y="11"/>
                    <a:pt x="1" y="15"/>
                    <a:pt x="39" y="25"/>
                  </a:cubicBezTo>
                  <a:cubicBezTo>
                    <a:pt x="58" y="30"/>
                    <a:pt x="74" y="32"/>
                    <a:pt x="85" y="32"/>
                  </a:cubicBezTo>
                  <a:cubicBezTo>
                    <a:pt x="106" y="32"/>
                    <a:pt x="112" y="25"/>
                    <a:pt x="94" y="11"/>
                  </a:cubicBezTo>
                  <a:cubicBezTo>
                    <a:pt x="88" y="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5" name="Google Shape;3295;p29"/>
            <p:cNvSpPr/>
            <p:nvPr/>
          </p:nvSpPr>
          <p:spPr>
            <a:xfrm>
              <a:off x="5841000" y="1296175"/>
              <a:ext cx="14075" cy="3125"/>
            </a:xfrm>
            <a:custGeom>
              <a:avLst/>
              <a:gdLst/>
              <a:ahLst/>
              <a:cxnLst/>
              <a:rect l="l" t="t" r="r" b="b"/>
              <a:pathLst>
                <a:path w="563" h="125" extrusionOk="0">
                  <a:moveTo>
                    <a:pt x="19" y="0"/>
                  </a:moveTo>
                  <a:cubicBezTo>
                    <a:pt x="17" y="0"/>
                    <a:pt x="15" y="1"/>
                    <a:pt x="14" y="1"/>
                  </a:cubicBezTo>
                  <a:cubicBezTo>
                    <a:pt x="4" y="1"/>
                    <a:pt x="0" y="12"/>
                    <a:pt x="4" y="25"/>
                  </a:cubicBezTo>
                  <a:cubicBezTo>
                    <a:pt x="7" y="33"/>
                    <a:pt x="17" y="37"/>
                    <a:pt x="31" y="37"/>
                  </a:cubicBezTo>
                  <a:cubicBezTo>
                    <a:pt x="35" y="37"/>
                    <a:pt x="40" y="37"/>
                    <a:pt x="45" y="36"/>
                  </a:cubicBezTo>
                  <a:cubicBezTo>
                    <a:pt x="48" y="35"/>
                    <a:pt x="53" y="34"/>
                    <a:pt x="58" y="34"/>
                  </a:cubicBezTo>
                  <a:cubicBezTo>
                    <a:pt x="81" y="34"/>
                    <a:pt x="122" y="46"/>
                    <a:pt x="153" y="60"/>
                  </a:cubicBezTo>
                  <a:cubicBezTo>
                    <a:pt x="191" y="77"/>
                    <a:pt x="233" y="92"/>
                    <a:pt x="243" y="92"/>
                  </a:cubicBezTo>
                  <a:cubicBezTo>
                    <a:pt x="245" y="91"/>
                    <a:pt x="247" y="91"/>
                    <a:pt x="250" y="91"/>
                  </a:cubicBezTo>
                  <a:cubicBezTo>
                    <a:pt x="265" y="91"/>
                    <a:pt x="298" y="100"/>
                    <a:pt x="333" y="112"/>
                  </a:cubicBezTo>
                  <a:cubicBezTo>
                    <a:pt x="356" y="120"/>
                    <a:pt x="377" y="125"/>
                    <a:pt x="389" y="125"/>
                  </a:cubicBezTo>
                  <a:cubicBezTo>
                    <a:pt x="397" y="125"/>
                    <a:pt x="401" y="123"/>
                    <a:pt x="399" y="119"/>
                  </a:cubicBezTo>
                  <a:cubicBezTo>
                    <a:pt x="396" y="108"/>
                    <a:pt x="378" y="98"/>
                    <a:pt x="362" y="95"/>
                  </a:cubicBezTo>
                  <a:cubicBezTo>
                    <a:pt x="344" y="95"/>
                    <a:pt x="333" y="87"/>
                    <a:pt x="341" y="77"/>
                  </a:cubicBezTo>
                  <a:cubicBezTo>
                    <a:pt x="342" y="74"/>
                    <a:pt x="355" y="72"/>
                    <a:pt x="375" y="72"/>
                  </a:cubicBezTo>
                  <a:cubicBezTo>
                    <a:pt x="394" y="72"/>
                    <a:pt x="420" y="74"/>
                    <a:pt x="448" y="77"/>
                  </a:cubicBezTo>
                  <a:cubicBezTo>
                    <a:pt x="483" y="84"/>
                    <a:pt x="514" y="86"/>
                    <a:pt x="533" y="86"/>
                  </a:cubicBezTo>
                  <a:cubicBezTo>
                    <a:pt x="544" y="86"/>
                    <a:pt x="551" y="85"/>
                    <a:pt x="552" y="84"/>
                  </a:cubicBezTo>
                  <a:cubicBezTo>
                    <a:pt x="562" y="71"/>
                    <a:pt x="562" y="71"/>
                    <a:pt x="424" y="50"/>
                  </a:cubicBezTo>
                  <a:cubicBezTo>
                    <a:pt x="395" y="45"/>
                    <a:pt x="368" y="42"/>
                    <a:pt x="347" y="42"/>
                  </a:cubicBezTo>
                  <a:cubicBezTo>
                    <a:pt x="324" y="42"/>
                    <a:pt x="309" y="46"/>
                    <a:pt x="309" y="53"/>
                  </a:cubicBezTo>
                  <a:cubicBezTo>
                    <a:pt x="309" y="56"/>
                    <a:pt x="305" y="57"/>
                    <a:pt x="297" y="57"/>
                  </a:cubicBezTo>
                  <a:cubicBezTo>
                    <a:pt x="275" y="57"/>
                    <a:pt x="226" y="48"/>
                    <a:pt x="170" y="32"/>
                  </a:cubicBezTo>
                  <a:cubicBezTo>
                    <a:pt x="102" y="14"/>
                    <a:pt x="38" y="0"/>
                    <a:pt x="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6" name="Google Shape;3296;p29"/>
            <p:cNvSpPr/>
            <p:nvPr/>
          </p:nvSpPr>
          <p:spPr>
            <a:xfrm>
              <a:off x="5778975" y="1095650"/>
              <a:ext cx="14075" cy="2825"/>
            </a:xfrm>
            <a:custGeom>
              <a:avLst/>
              <a:gdLst/>
              <a:ahLst/>
              <a:cxnLst/>
              <a:rect l="l" t="t" r="r" b="b"/>
              <a:pathLst>
                <a:path w="563" h="113" extrusionOk="0">
                  <a:moveTo>
                    <a:pt x="81" y="1"/>
                  </a:moveTo>
                  <a:lnTo>
                    <a:pt x="1" y="8"/>
                  </a:lnTo>
                  <a:lnTo>
                    <a:pt x="102" y="53"/>
                  </a:lnTo>
                  <a:cubicBezTo>
                    <a:pt x="153" y="73"/>
                    <a:pt x="206" y="91"/>
                    <a:pt x="212" y="91"/>
                  </a:cubicBezTo>
                  <a:cubicBezTo>
                    <a:pt x="223" y="87"/>
                    <a:pt x="247" y="87"/>
                    <a:pt x="271" y="87"/>
                  </a:cubicBezTo>
                  <a:cubicBezTo>
                    <a:pt x="310" y="87"/>
                    <a:pt x="310" y="87"/>
                    <a:pt x="278" y="78"/>
                  </a:cubicBezTo>
                  <a:cubicBezTo>
                    <a:pt x="254" y="70"/>
                    <a:pt x="244" y="57"/>
                    <a:pt x="251" y="46"/>
                  </a:cubicBezTo>
                  <a:cubicBezTo>
                    <a:pt x="253" y="42"/>
                    <a:pt x="263" y="39"/>
                    <a:pt x="275" y="39"/>
                  </a:cubicBezTo>
                  <a:cubicBezTo>
                    <a:pt x="282" y="39"/>
                    <a:pt x="291" y="40"/>
                    <a:pt x="299" y="43"/>
                  </a:cubicBezTo>
                  <a:cubicBezTo>
                    <a:pt x="309" y="46"/>
                    <a:pt x="320" y="48"/>
                    <a:pt x="328" y="48"/>
                  </a:cubicBezTo>
                  <a:cubicBezTo>
                    <a:pt x="337" y="48"/>
                    <a:pt x="344" y="46"/>
                    <a:pt x="348" y="43"/>
                  </a:cubicBezTo>
                  <a:cubicBezTo>
                    <a:pt x="349" y="38"/>
                    <a:pt x="352" y="36"/>
                    <a:pt x="355" y="36"/>
                  </a:cubicBezTo>
                  <a:cubicBezTo>
                    <a:pt x="359" y="36"/>
                    <a:pt x="363" y="40"/>
                    <a:pt x="365" y="46"/>
                  </a:cubicBezTo>
                  <a:cubicBezTo>
                    <a:pt x="369" y="60"/>
                    <a:pt x="361" y="78"/>
                    <a:pt x="351" y="87"/>
                  </a:cubicBezTo>
                  <a:cubicBezTo>
                    <a:pt x="337" y="98"/>
                    <a:pt x="369" y="108"/>
                    <a:pt x="424" y="112"/>
                  </a:cubicBezTo>
                  <a:cubicBezTo>
                    <a:pt x="440" y="112"/>
                    <a:pt x="453" y="113"/>
                    <a:pt x="465" y="113"/>
                  </a:cubicBezTo>
                  <a:cubicBezTo>
                    <a:pt x="514" y="113"/>
                    <a:pt x="528" y="106"/>
                    <a:pt x="542" y="81"/>
                  </a:cubicBezTo>
                  <a:cubicBezTo>
                    <a:pt x="563" y="46"/>
                    <a:pt x="559" y="43"/>
                    <a:pt x="518" y="43"/>
                  </a:cubicBezTo>
                  <a:cubicBezTo>
                    <a:pt x="494" y="39"/>
                    <a:pt x="400" y="28"/>
                    <a:pt x="316" y="18"/>
                  </a:cubicBezTo>
                  <a:cubicBezTo>
                    <a:pt x="230" y="8"/>
                    <a:pt x="126" y="1"/>
                    <a:pt x="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7" name="Google Shape;3297;p29"/>
            <p:cNvSpPr/>
            <p:nvPr/>
          </p:nvSpPr>
          <p:spPr>
            <a:xfrm>
              <a:off x="5855475" y="1297725"/>
              <a:ext cx="1350" cy="1075"/>
            </a:xfrm>
            <a:custGeom>
              <a:avLst/>
              <a:gdLst/>
              <a:ahLst/>
              <a:cxnLst/>
              <a:rect l="l" t="t" r="r" b="b"/>
              <a:pathLst>
                <a:path w="54" h="43" extrusionOk="0">
                  <a:moveTo>
                    <a:pt x="26" y="0"/>
                  </a:moveTo>
                  <a:cubicBezTo>
                    <a:pt x="23" y="0"/>
                    <a:pt x="21" y="1"/>
                    <a:pt x="18" y="1"/>
                  </a:cubicBezTo>
                  <a:cubicBezTo>
                    <a:pt x="7" y="5"/>
                    <a:pt x="1" y="15"/>
                    <a:pt x="4" y="25"/>
                  </a:cubicBezTo>
                  <a:cubicBezTo>
                    <a:pt x="7" y="40"/>
                    <a:pt x="18" y="43"/>
                    <a:pt x="32" y="43"/>
                  </a:cubicBezTo>
                  <a:cubicBezTo>
                    <a:pt x="46" y="40"/>
                    <a:pt x="53" y="25"/>
                    <a:pt x="49" y="15"/>
                  </a:cubicBezTo>
                  <a:cubicBezTo>
                    <a:pt x="46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8" name="Google Shape;3298;p29"/>
            <p:cNvSpPr/>
            <p:nvPr/>
          </p:nvSpPr>
          <p:spPr>
            <a:xfrm>
              <a:off x="5858375" y="1297725"/>
              <a:ext cx="1450" cy="1100"/>
            </a:xfrm>
            <a:custGeom>
              <a:avLst/>
              <a:gdLst/>
              <a:ahLst/>
              <a:cxnLst/>
              <a:rect l="l" t="t" r="r" b="b"/>
              <a:pathLst>
                <a:path w="58" h="44" extrusionOk="0">
                  <a:moveTo>
                    <a:pt x="17" y="0"/>
                  </a:moveTo>
                  <a:cubicBezTo>
                    <a:pt x="7" y="0"/>
                    <a:pt x="0" y="7"/>
                    <a:pt x="3" y="15"/>
                  </a:cubicBezTo>
                  <a:cubicBezTo>
                    <a:pt x="6" y="25"/>
                    <a:pt x="20" y="40"/>
                    <a:pt x="37" y="43"/>
                  </a:cubicBezTo>
                  <a:cubicBezTo>
                    <a:pt x="40" y="44"/>
                    <a:pt x="42" y="44"/>
                    <a:pt x="44" y="44"/>
                  </a:cubicBezTo>
                  <a:cubicBezTo>
                    <a:pt x="53" y="44"/>
                    <a:pt x="57" y="38"/>
                    <a:pt x="55" y="30"/>
                  </a:cubicBezTo>
                  <a:cubicBezTo>
                    <a:pt x="51" y="19"/>
                    <a:pt x="37" y="5"/>
                    <a:pt x="24" y="1"/>
                  </a:cubicBezTo>
                  <a:cubicBezTo>
                    <a:pt x="21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9" name="Google Shape;3299;p29"/>
            <p:cNvSpPr/>
            <p:nvPr/>
          </p:nvSpPr>
          <p:spPr>
            <a:xfrm>
              <a:off x="5861300" y="1300575"/>
              <a:ext cx="1650" cy="875"/>
            </a:xfrm>
            <a:custGeom>
              <a:avLst/>
              <a:gdLst/>
              <a:ahLst/>
              <a:cxnLst/>
              <a:rect l="l" t="t" r="r" b="b"/>
              <a:pathLst>
                <a:path w="66" h="35" extrusionOk="0">
                  <a:moveTo>
                    <a:pt x="25" y="1"/>
                  </a:moveTo>
                  <a:cubicBezTo>
                    <a:pt x="21" y="1"/>
                    <a:pt x="18" y="1"/>
                    <a:pt x="14" y="2"/>
                  </a:cubicBezTo>
                  <a:cubicBezTo>
                    <a:pt x="0" y="6"/>
                    <a:pt x="0" y="12"/>
                    <a:pt x="11" y="23"/>
                  </a:cubicBezTo>
                  <a:cubicBezTo>
                    <a:pt x="21" y="30"/>
                    <a:pt x="33" y="34"/>
                    <a:pt x="43" y="34"/>
                  </a:cubicBezTo>
                  <a:cubicBezTo>
                    <a:pt x="47" y="34"/>
                    <a:pt x="50" y="34"/>
                    <a:pt x="53" y="33"/>
                  </a:cubicBezTo>
                  <a:cubicBezTo>
                    <a:pt x="66" y="30"/>
                    <a:pt x="66" y="20"/>
                    <a:pt x="56" y="12"/>
                  </a:cubicBezTo>
                  <a:cubicBezTo>
                    <a:pt x="48" y="5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0" name="Google Shape;3300;p29"/>
            <p:cNvSpPr/>
            <p:nvPr/>
          </p:nvSpPr>
          <p:spPr>
            <a:xfrm>
              <a:off x="5860775" y="1297350"/>
              <a:ext cx="2200" cy="1675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43" y="1"/>
                  </a:moveTo>
                  <a:cubicBezTo>
                    <a:pt x="39" y="1"/>
                    <a:pt x="36" y="2"/>
                    <a:pt x="32" y="3"/>
                  </a:cubicBezTo>
                  <a:cubicBezTo>
                    <a:pt x="14" y="6"/>
                    <a:pt x="0" y="20"/>
                    <a:pt x="4" y="27"/>
                  </a:cubicBezTo>
                  <a:cubicBezTo>
                    <a:pt x="8" y="37"/>
                    <a:pt x="29" y="51"/>
                    <a:pt x="53" y="61"/>
                  </a:cubicBezTo>
                  <a:cubicBezTo>
                    <a:pt x="63" y="65"/>
                    <a:pt x="70" y="67"/>
                    <a:pt x="75" y="67"/>
                  </a:cubicBezTo>
                  <a:cubicBezTo>
                    <a:pt x="86" y="67"/>
                    <a:pt x="88" y="58"/>
                    <a:pt x="80" y="34"/>
                  </a:cubicBezTo>
                  <a:cubicBezTo>
                    <a:pt x="75" y="14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1" name="Google Shape;3301;p29"/>
            <p:cNvSpPr/>
            <p:nvPr/>
          </p:nvSpPr>
          <p:spPr>
            <a:xfrm>
              <a:off x="5863275" y="1297600"/>
              <a:ext cx="2650" cy="1400"/>
            </a:xfrm>
            <a:custGeom>
              <a:avLst/>
              <a:gdLst/>
              <a:ahLst/>
              <a:cxnLst/>
              <a:rect l="l" t="t" r="r" b="b"/>
              <a:pathLst>
                <a:path w="106" h="56" extrusionOk="0">
                  <a:moveTo>
                    <a:pt x="6" y="1"/>
                  </a:moveTo>
                  <a:cubicBezTo>
                    <a:pt x="1" y="1"/>
                    <a:pt x="0" y="7"/>
                    <a:pt x="4" y="20"/>
                  </a:cubicBezTo>
                  <a:cubicBezTo>
                    <a:pt x="8" y="41"/>
                    <a:pt x="18" y="55"/>
                    <a:pt x="22" y="55"/>
                  </a:cubicBezTo>
                  <a:cubicBezTo>
                    <a:pt x="26" y="55"/>
                    <a:pt x="37" y="54"/>
                    <a:pt x="50" y="54"/>
                  </a:cubicBezTo>
                  <a:cubicBezTo>
                    <a:pt x="56" y="54"/>
                    <a:pt x="63" y="54"/>
                    <a:pt x="70" y="55"/>
                  </a:cubicBezTo>
                  <a:cubicBezTo>
                    <a:pt x="91" y="55"/>
                    <a:pt x="105" y="48"/>
                    <a:pt x="102" y="35"/>
                  </a:cubicBezTo>
                  <a:cubicBezTo>
                    <a:pt x="99" y="26"/>
                    <a:pt x="87" y="20"/>
                    <a:pt x="73" y="20"/>
                  </a:cubicBezTo>
                  <a:cubicBezTo>
                    <a:pt x="70" y="20"/>
                    <a:pt x="67" y="20"/>
                    <a:pt x="63" y="20"/>
                  </a:cubicBezTo>
                  <a:cubicBezTo>
                    <a:pt x="60" y="22"/>
                    <a:pt x="55" y="23"/>
                    <a:pt x="51" y="23"/>
                  </a:cubicBezTo>
                  <a:cubicBezTo>
                    <a:pt x="37" y="23"/>
                    <a:pt x="22" y="17"/>
                    <a:pt x="15" y="6"/>
                  </a:cubicBezTo>
                  <a:cubicBezTo>
                    <a:pt x="11" y="3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2" name="Google Shape;3302;p29"/>
            <p:cNvSpPr/>
            <p:nvPr/>
          </p:nvSpPr>
          <p:spPr>
            <a:xfrm>
              <a:off x="5865775" y="1298050"/>
              <a:ext cx="6650" cy="1300"/>
            </a:xfrm>
            <a:custGeom>
              <a:avLst/>
              <a:gdLst/>
              <a:ahLst/>
              <a:cxnLst/>
              <a:rect l="l" t="t" r="r" b="b"/>
              <a:pathLst>
                <a:path w="266" h="52" extrusionOk="0">
                  <a:moveTo>
                    <a:pt x="75" y="0"/>
                  </a:moveTo>
                  <a:cubicBezTo>
                    <a:pt x="69" y="0"/>
                    <a:pt x="61" y="1"/>
                    <a:pt x="53" y="2"/>
                  </a:cubicBezTo>
                  <a:cubicBezTo>
                    <a:pt x="1" y="17"/>
                    <a:pt x="99" y="51"/>
                    <a:pt x="170" y="51"/>
                  </a:cubicBezTo>
                  <a:cubicBezTo>
                    <a:pt x="184" y="51"/>
                    <a:pt x="196" y="50"/>
                    <a:pt x="207" y="47"/>
                  </a:cubicBezTo>
                  <a:cubicBezTo>
                    <a:pt x="266" y="32"/>
                    <a:pt x="239" y="10"/>
                    <a:pt x="182" y="10"/>
                  </a:cubicBezTo>
                  <a:cubicBezTo>
                    <a:pt x="173" y="10"/>
                    <a:pt x="162" y="11"/>
                    <a:pt x="151" y="12"/>
                  </a:cubicBezTo>
                  <a:cubicBezTo>
                    <a:pt x="140" y="15"/>
                    <a:pt x="130" y="17"/>
                    <a:pt x="121" y="17"/>
                  </a:cubicBezTo>
                  <a:cubicBezTo>
                    <a:pt x="107" y="17"/>
                    <a:pt x="98" y="14"/>
                    <a:pt x="95" y="9"/>
                  </a:cubicBezTo>
                  <a:cubicBezTo>
                    <a:pt x="95" y="3"/>
                    <a:pt x="87" y="0"/>
                    <a:pt x="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3" name="Google Shape;3303;p29"/>
            <p:cNvSpPr/>
            <p:nvPr/>
          </p:nvSpPr>
          <p:spPr>
            <a:xfrm>
              <a:off x="5872825" y="1298150"/>
              <a:ext cx="12450" cy="3800"/>
            </a:xfrm>
            <a:custGeom>
              <a:avLst/>
              <a:gdLst/>
              <a:ahLst/>
              <a:cxnLst/>
              <a:rect l="l" t="t" r="r" b="b"/>
              <a:pathLst>
                <a:path w="498" h="152" extrusionOk="0">
                  <a:moveTo>
                    <a:pt x="36" y="0"/>
                  </a:moveTo>
                  <a:cubicBezTo>
                    <a:pt x="28" y="0"/>
                    <a:pt x="20" y="3"/>
                    <a:pt x="15" y="8"/>
                  </a:cubicBezTo>
                  <a:cubicBezTo>
                    <a:pt x="0" y="23"/>
                    <a:pt x="5" y="37"/>
                    <a:pt x="35" y="50"/>
                  </a:cubicBezTo>
                  <a:cubicBezTo>
                    <a:pt x="47" y="57"/>
                    <a:pt x="61" y="61"/>
                    <a:pt x="72" y="61"/>
                  </a:cubicBezTo>
                  <a:cubicBezTo>
                    <a:pt x="84" y="61"/>
                    <a:pt x="94" y="57"/>
                    <a:pt x="101" y="50"/>
                  </a:cubicBezTo>
                  <a:cubicBezTo>
                    <a:pt x="107" y="45"/>
                    <a:pt x="111" y="42"/>
                    <a:pt x="113" y="42"/>
                  </a:cubicBezTo>
                  <a:lnTo>
                    <a:pt x="113" y="42"/>
                  </a:lnTo>
                  <a:cubicBezTo>
                    <a:pt x="116" y="42"/>
                    <a:pt x="116" y="48"/>
                    <a:pt x="112" y="61"/>
                  </a:cubicBezTo>
                  <a:cubicBezTo>
                    <a:pt x="107" y="73"/>
                    <a:pt x="108" y="79"/>
                    <a:pt x="115" y="79"/>
                  </a:cubicBezTo>
                  <a:cubicBezTo>
                    <a:pt x="119" y="79"/>
                    <a:pt x="126" y="77"/>
                    <a:pt x="136" y="71"/>
                  </a:cubicBezTo>
                  <a:cubicBezTo>
                    <a:pt x="145" y="64"/>
                    <a:pt x="155" y="60"/>
                    <a:pt x="162" y="60"/>
                  </a:cubicBezTo>
                  <a:cubicBezTo>
                    <a:pt x="168" y="60"/>
                    <a:pt x="173" y="63"/>
                    <a:pt x="174" y="68"/>
                  </a:cubicBezTo>
                  <a:cubicBezTo>
                    <a:pt x="177" y="76"/>
                    <a:pt x="187" y="80"/>
                    <a:pt x="200" y="80"/>
                  </a:cubicBezTo>
                  <a:cubicBezTo>
                    <a:pt x="204" y="80"/>
                    <a:pt x="208" y="79"/>
                    <a:pt x="213" y="78"/>
                  </a:cubicBezTo>
                  <a:cubicBezTo>
                    <a:pt x="219" y="76"/>
                    <a:pt x="224" y="75"/>
                    <a:pt x="230" y="75"/>
                  </a:cubicBezTo>
                  <a:cubicBezTo>
                    <a:pt x="245" y="75"/>
                    <a:pt x="258" y="81"/>
                    <a:pt x="268" y="88"/>
                  </a:cubicBezTo>
                  <a:cubicBezTo>
                    <a:pt x="278" y="97"/>
                    <a:pt x="281" y="100"/>
                    <a:pt x="273" y="100"/>
                  </a:cubicBezTo>
                  <a:cubicBezTo>
                    <a:pt x="270" y="100"/>
                    <a:pt x="266" y="100"/>
                    <a:pt x="261" y="99"/>
                  </a:cubicBezTo>
                  <a:cubicBezTo>
                    <a:pt x="258" y="99"/>
                    <a:pt x="255" y="98"/>
                    <a:pt x="252" y="98"/>
                  </a:cubicBezTo>
                  <a:cubicBezTo>
                    <a:pt x="240" y="98"/>
                    <a:pt x="234" y="104"/>
                    <a:pt x="237" y="113"/>
                  </a:cubicBezTo>
                  <a:cubicBezTo>
                    <a:pt x="239" y="123"/>
                    <a:pt x="250" y="128"/>
                    <a:pt x="265" y="128"/>
                  </a:cubicBezTo>
                  <a:cubicBezTo>
                    <a:pt x="269" y="128"/>
                    <a:pt x="274" y="127"/>
                    <a:pt x="278" y="127"/>
                  </a:cubicBezTo>
                  <a:cubicBezTo>
                    <a:pt x="283" y="125"/>
                    <a:pt x="288" y="124"/>
                    <a:pt x="293" y="124"/>
                  </a:cubicBezTo>
                  <a:cubicBezTo>
                    <a:pt x="304" y="124"/>
                    <a:pt x="314" y="130"/>
                    <a:pt x="317" y="137"/>
                  </a:cubicBezTo>
                  <a:cubicBezTo>
                    <a:pt x="320" y="147"/>
                    <a:pt x="327" y="151"/>
                    <a:pt x="335" y="151"/>
                  </a:cubicBezTo>
                  <a:cubicBezTo>
                    <a:pt x="348" y="151"/>
                    <a:pt x="364" y="137"/>
                    <a:pt x="362" y="117"/>
                  </a:cubicBezTo>
                  <a:cubicBezTo>
                    <a:pt x="362" y="98"/>
                    <a:pt x="365" y="90"/>
                    <a:pt x="385" y="90"/>
                  </a:cubicBezTo>
                  <a:cubicBezTo>
                    <a:pt x="395" y="90"/>
                    <a:pt x="410" y="92"/>
                    <a:pt x="431" y="96"/>
                  </a:cubicBezTo>
                  <a:cubicBezTo>
                    <a:pt x="454" y="99"/>
                    <a:pt x="469" y="102"/>
                    <a:pt x="479" y="102"/>
                  </a:cubicBezTo>
                  <a:cubicBezTo>
                    <a:pt x="497" y="102"/>
                    <a:pt x="496" y="94"/>
                    <a:pt x="490" y="71"/>
                  </a:cubicBezTo>
                  <a:cubicBezTo>
                    <a:pt x="483" y="46"/>
                    <a:pt x="458" y="33"/>
                    <a:pt x="417" y="33"/>
                  </a:cubicBezTo>
                  <a:cubicBezTo>
                    <a:pt x="397" y="33"/>
                    <a:pt x="372" y="36"/>
                    <a:pt x="344" y="43"/>
                  </a:cubicBezTo>
                  <a:cubicBezTo>
                    <a:pt x="332" y="46"/>
                    <a:pt x="319" y="48"/>
                    <a:pt x="309" y="48"/>
                  </a:cubicBezTo>
                  <a:cubicBezTo>
                    <a:pt x="297" y="48"/>
                    <a:pt x="288" y="46"/>
                    <a:pt x="288" y="40"/>
                  </a:cubicBezTo>
                  <a:cubicBezTo>
                    <a:pt x="285" y="33"/>
                    <a:pt x="233" y="23"/>
                    <a:pt x="178" y="23"/>
                  </a:cubicBezTo>
                  <a:cubicBezTo>
                    <a:pt x="122" y="19"/>
                    <a:pt x="67" y="13"/>
                    <a:pt x="53" y="5"/>
                  </a:cubicBezTo>
                  <a:cubicBezTo>
                    <a:pt x="48" y="2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4" name="Google Shape;3304;p29"/>
            <p:cNvSpPr/>
            <p:nvPr/>
          </p:nvSpPr>
          <p:spPr>
            <a:xfrm>
              <a:off x="5875350" y="1294875"/>
              <a:ext cx="3500" cy="1150"/>
            </a:xfrm>
            <a:custGeom>
              <a:avLst/>
              <a:gdLst/>
              <a:ahLst/>
              <a:cxnLst/>
              <a:rect l="l" t="t" r="r" b="b"/>
              <a:pathLst>
                <a:path w="140" h="46" extrusionOk="0">
                  <a:moveTo>
                    <a:pt x="112" y="0"/>
                  </a:moveTo>
                  <a:cubicBezTo>
                    <a:pt x="98" y="0"/>
                    <a:pt x="80" y="3"/>
                    <a:pt x="59" y="8"/>
                  </a:cubicBezTo>
                  <a:cubicBezTo>
                    <a:pt x="21" y="19"/>
                    <a:pt x="0" y="32"/>
                    <a:pt x="11" y="40"/>
                  </a:cubicBezTo>
                  <a:cubicBezTo>
                    <a:pt x="14" y="44"/>
                    <a:pt x="23" y="46"/>
                    <a:pt x="34" y="46"/>
                  </a:cubicBezTo>
                  <a:cubicBezTo>
                    <a:pt x="48" y="46"/>
                    <a:pt x="66" y="43"/>
                    <a:pt x="83" y="40"/>
                  </a:cubicBezTo>
                  <a:cubicBezTo>
                    <a:pt x="115" y="32"/>
                    <a:pt x="139" y="19"/>
                    <a:pt x="136" y="8"/>
                  </a:cubicBezTo>
                  <a:cubicBezTo>
                    <a:pt x="134" y="3"/>
                    <a:pt x="12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5" name="Google Shape;3305;p29"/>
            <p:cNvSpPr/>
            <p:nvPr/>
          </p:nvSpPr>
          <p:spPr>
            <a:xfrm>
              <a:off x="5881200" y="1295175"/>
              <a:ext cx="1875" cy="1100"/>
            </a:xfrm>
            <a:custGeom>
              <a:avLst/>
              <a:gdLst/>
              <a:ahLst/>
              <a:cxnLst/>
              <a:rect l="l" t="t" r="r" b="b"/>
              <a:pathLst>
                <a:path w="75" h="44" extrusionOk="0">
                  <a:moveTo>
                    <a:pt x="12" y="0"/>
                  </a:moveTo>
                  <a:cubicBezTo>
                    <a:pt x="4" y="0"/>
                    <a:pt x="0" y="4"/>
                    <a:pt x="3" y="10"/>
                  </a:cubicBezTo>
                  <a:cubicBezTo>
                    <a:pt x="8" y="28"/>
                    <a:pt x="37" y="44"/>
                    <a:pt x="57" y="44"/>
                  </a:cubicBezTo>
                  <a:cubicBezTo>
                    <a:pt x="63" y="44"/>
                    <a:pt x="69" y="42"/>
                    <a:pt x="72" y="37"/>
                  </a:cubicBezTo>
                  <a:cubicBezTo>
                    <a:pt x="75" y="31"/>
                    <a:pt x="61" y="17"/>
                    <a:pt x="37" y="7"/>
                  </a:cubicBezTo>
                  <a:cubicBezTo>
                    <a:pt x="26" y="2"/>
                    <a:pt x="18" y="0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6" name="Google Shape;3306;p29"/>
            <p:cNvSpPr/>
            <p:nvPr/>
          </p:nvSpPr>
          <p:spPr>
            <a:xfrm>
              <a:off x="5894600" y="1300975"/>
              <a:ext cx="3325" cy="1525"/>
            </a:xfrm>
            <a:custGeom>
              <a:avLst/>
              <a:gdLst/>
              <a:ahLst/>
              <a:cxnLst/>
              <a:rect l="l" t="t" r="r" b="b"/>
              <a:pathLst>
                <a:path w="133" h="61" extrusionOk="0">
                  <a:moveTo>
                    <a:pt x="48" y="1"/>
                  </a:moveTo>
                  <a:cubicBezTo>
                    <a:pt x="43" y="1"/>
                    <a:pt x="38" y="2"/>
                    <a:pt x="32" y="4"/>
                  </a:cubicBezTo>
                  <a:cubicBezTo>
                    <a:pt x="14" y="7"/>
                    <a:pt x="0" y="17"/>
                    <a:pt x="4" y="24"/>
                  </a:cubicBezTo>
                  <a:cubicBezTo>
                    <a:pt x="7" y="41"/>
                    <a:pt x="72" y="61"/>
                    <a:pt x="106" y="61"/>
                  </a:cubicBezTo>
                  <a:cubicBezTo>
                    <a:pt x="116" y="61"/>
                    <a:pt x="123" y="59"/>
                    <a:pt x="125" y="55"/>
                  </a:cubicBezTo>
                  <a:cubicBezTo>
                    <a:pt x="133" y="49"/>
                    <a:pt x="119" y="38"/>
                    <a:pt x="98" y="38"/>
                  </a:cubicBezTo>
                  <a:cubicBezTo>
                    <a:pt x="74" y="34"/>
                    <a:pt x="59" y="24"/>
                    <a:pt x="63" y="14"/>
                  </a:cubicBezTo>
                  <a:cubicBezTo>
                    <a:pt x="65" y="7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7" name="Google Shape;3307;p29"/>
            <p:cNvSpPr/>
            <p:nvPr/>
          </p:nvSpPr>
          <p:spPr>
            <a:xfrm>
              <a:off x="5896250" y="1302750"/>
              <a:ext cx="6375" cy="1675"/>
            </a:xfrm>
            <a:custGeom>
              <a:avLst/>
              <a:gdLst/>
              <a:ahLst/>
              <a:cxnLst/>
              <a:rect l="l" t="t" r="r" b="b"/>
              <a:pathLst>
                <a:path w="255" h="67" extrusionOk="0">
                  <a:moveTo>
                    <a:pt x="161" y="1"/>
                  </a:moveTo>
                  <a:cubicBezTo>
                    <a:pt x="134" y="1"/>
                    <a:pt x="103" y="4"/>
                    <a:pt x="77" y="12"/>
                  </a:cubicBezTo>
                  <a:cubicBezTo>
                    <a:pt x="0" y="33"/>
                    <a:pt x="0" y="33"/>
                    <a:pt x="63" y="40"/>
                  </a:cubicBezTo>
                  <a:cubicBezTo>
                    <a:pt x="97" y="43"/>
                    <a:pt x="132" y="53"/>
                    <a:pt x="146" y="64"/>
                  </a:cubicBezTo>
                  <a:cubicBezTo>
                    <a:pt x="149" y="66"/>
                    <a:pt x="153" y="67"/>
                    <a:pt x="158" y="67"/>
                  </a:cubicBezTo>
                  <a:cubicBezTo>
                    <a:pt x="171" y="67"/>
                    <a:pt x="192" y="60"/>
                    <a:pt x="212" y="50"/>
                  </a:cubicBezTo>
                  <a:cubicBezTo>
                    <a:pt x="254" y="23"/>
                    <a:pt x="254" y="19"/>
                    <a:pt x="208" y="5"/>
                  </a:cubicBezTo>
                  <a:cubicBezTo>
                    <a:pt x="197" y="2"/>
                    <a:pt x="180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8" name="Google Shape;3308;p29"/>
            <p:cNvSpPr/>
            <p:nvPr/>
          </p:nvSpPr>
          <p:spPr>
            <a:xfrm>
              <a:off x="5908050" y="1303550"/>
              <a:ext cx="1450" cy="975"/>
            </a:xfrm>
            <a:custGeom>
              <a:avLst/>
              <a:gdLst/>
              <a:ahLst/>
              <a:cxnLst/>
              <a:rect l="l" t="t" r="r" b="b"/>
              <a:pathLst>
                <a:path w="58" h="39" extrusionOk="0">
                  <a:moveTo>
                    <a:pt x="21" y="1"/>
                  </a:moveTo>
                  <a:cubicBezTo>
                    <a:pt x="7" y="1"/>
                    <a:pt x="0" y="11"/>
                    <a:pt x="7" y="21"/>
                  </a:cubicBezTo>
                  <a:cubicBezTo>
                    <a:pt x="16" y="33"/>
                    <a:pt x="28" y="38"/>
                    <a:pt x="38" y="38"/>
                  </a:cubicBezTo>
                  <a:cubicBezTo>
                    <a:pt x="49" y="38"/>
                    <a:pt x="58" y="31"/>
                    <a:pt x="56" y="18"/>
                  </a:cubicBezTo>
                  <a:cubicBezTo>
                    <a:pt x="53" y="8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9" name="Google Shape;3309;p29"/>
            <p:cNvSpPr/>
            <p:nvPr/>
          </p:nvSpPr>
          <p:spPr>
            <a:xfrm>
              <a:off x="5912375" y="1301875"/>
              <a:ext cx="1325" cy="1025"/>
            </a:xfrm>
            <a:custGeom>
              <a:avLst/>
              <a:gdLst/>
              <a:ahLst/>
              <a:cxnLst/>
              <a:rect l="l" t="t" r="r" b="b"/>
              <a:pathLst>
                <a:path w="53" h="41" extrusionOk="0">
                  <a:moveTo>
                    <a:pt x="30" y="1"/>
                  </a:moveTo>
                  <a:cubicBezTo>
                    <a:pt x="28" y="1"/>
                    <a:pt x="24" y="1"/>
                    <a:pt x="21" y="2"/>
                  </a:cubicBezTo>
                  <a:cubicBezTo>
                    <a:pt x="8" y="5"/>
                    <a:pt x="0" y="16"/>
                    <a:pt x="8" y="26"/>
                  </a:cubicBezTo>
                  <a:cubicBezTo>
                    <a:pt x="11" y="35"/>
                    <a:pt x="18" y="41"/>
                    <a:pt x="28" y="41"/>
                  </a:cubicBezTo>
                  <a:cubicBezTo>
                    <a:pt x="31" y="41"/>
                    <a:pt x="33" y="41"/>
                    <a:pt x="35" y="40"/>
                  </a:cubicBezTo>
                  <a:cubicBezTo>
                    <a:pt x="46" y="37"/>
                    <a:pt x="53" y="26"/>
                    <a:pt x="50" y="16"/>
                  </a:cubicBezTo>
                  <a:cubicBezTo>
                    <a:pt x="47" y="5"/>
                    <a:pt x="40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0" name="Google Shape;3310;p29"/>
            <p:cNvSpPr/>
            <p:nvPr/>
          </p:nvSpPr>
          <p:spPr>
            <a:xfrm>
              <a:off x="5914525" y="1298250"/>
              <a:ext cx="6500" cy="2975"/>
            </a:xfrm>
            <a:custGeom>
              <a:avLst/>
              <a:gdLst/>
              <a:ahLst/>
              <a:cxnLst/>
              <a:rect l="l" t="t" r="r" b="b"/>
              <a:pathLst>
                <a:path w="260" h="119" extrusionOk="0">
                  <a:moveTo>
                    <a:pt x="97" y="0"/>
                  </a:moveTo>
                  <a:cubicBezTo>
                    <a:pt x="86" y="0"/>
                    <a:pt x="68" y="15"/>
                    <a:pt x="36" y="46"/>
                  </a:cubicBezTo>
                  <a:cubicBezTo>
                    <a:pt x="1" y="84"/>
                    <a:pt x="2" y="115"/>
                    <a:pt x="29" y="115"/>
                  </a:cubicBezTo>
                  <a:cubicBezTo>
                    <a:pt x="39" y="115"/>
                    <a:pt x="52" y="111"/>
                    <a:pt x="68" y="102"/>
                  </a:cubicBezTo>
                  <a:cubicBezTo>
                    <a:pt x="80" y="94"/>
                    <a:pt x="90" y="90"/>
                    <a:pt x="97" y="90"/>
                  </a:cubicBezTo>
                  <a:cubicBezTo>
                    <a:pt x="106" y="90"/>
                    <a:pt x="112" y="96"/>
                    <a:pt x="116" y="105"/>
                  </a:cubicBezTo>
                  <a:cubicBezTo>
                    <a:pt x="119" y="114"/>
                    <a:pt x="121" y="119"/>
                    <a:pt x="124" y="119"/>
                  </a:cubicBezTo>
                  <a:cubicBezTo>
                    <a:pt x="127" y="119"/>
                    <a:pt x="131" y="112"/>
                    <a:pt x="137" y="99"/>
                  </a:cubicBezTo>
                  <a:cubicBezTo>
                    <a:pt x="140" y="84"/>
                    <a:pt x="145" y="77"/>
                    <a:pt x="152" y="77"/>
                  </a:cubicBezTo>
                  <a:cubicBezTo>
                    <a:pt x="159" y="77"/>
                    <a:pt x="168" y="84"/>
                    <a:pt x="182" y="95"/>
                  </a:cubicBezTo>
                  <a:cubicBezTo>
                    <a:pt x="192" y="105"/>
                    <a:pt x="204" y="111"/>
                    <a:pt x="215" y="111"/>
                  </a:cubicBezTo>
                  <a:cubicBezTo>
                    <a:pt x="223" y="111"/>
                    <a:pt x="230" y="108"/>
                    <a:pt x="234" y="102"/>
                  </a:cubicBezTo>
                  <a:cubicBezTo>
                    <a:pt x="259" y="80"/>
                    <a:pt x="241" y="45"/>
                    <a:pt x="208" y="45"/>
                  </a:cubicBezTo>
                  <a:cubicBezTo>
                    <a:pt x="205" y="45"/>
                    <a:pt x="202" y="46"/>
                    <a:pt x="199" y="46"/>
                  </a:cubicBezTo>
                  <a:cubicBezTo>
                    <a:pt x="182" y="46"/>
                    <a:pt x="161" y="50"/>
                    <a:pt x="148" y="54"/>
                  </a:cubicBezTo>
                  <a:cubicBezTo>
                    <a:pt x="137" y="54"/>
                    <a:pt x="119" y="43"/>
                    <a:pt x="116" y="25"/>
                  </a:cubicBezTo>
                  <a:cubicBezTo>
                    <a:pt x="112" y="9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1" name="Google Shape;3311;p29"/>
            <p:cNvSpPr/>
            <p:nvPr/>
          </p:nvSpPr>
          <p:spPr>
            <a:xfrm>
              <a:off x="5918100" y="1302675"/>
              <a:ext cx="1250" cy="1450"/>
            </a:xfrm>
            <a:custGeom>
              <a:avLst/>
              <a:gdLst/>
              <a:ahLst/>
              <a:cxnLst/>
              <a:rect l="l" t="t" r="r" b="b"/>
              <a:pathLst>
                <a:path w="50" h="58" extrusionOk="0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0" y="1"/>
                    <a:pt x="0" y="15"/>
                    <a:pt x="5" y="32"/>
                  </a:cubicBezTo>
                  <a:cubicBezTo>
                    <a:pt x="10" y="47"/>
                    <a:pt x="21" y="57"/>
                    <a:pt x="33" y="57"/>
                  </a:cubicBezTo>
                  <a:cubicBezTo>
                    <a:pt x="35" y="57"/>
                    <a:pt x="37" y="57"/>
                    <a:pt x="39" y="56"/>
                  </a:cubicBezTo>
                  <a:cubicBezTo>
                    <a:pt x="49" y="53"/>
                    <a:pt x="49" y="40"/>
                    <a:pt x="39" y="26"/>
                  </a:cubicBezTo>
                  <a:cubicBezTo>
                    <a:pt x="27" y="10"/>
                    <a:pt x="15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2" name="Google Shape;3312;p29"/>
            <p:cNvSpPr/>
            <p:nvPr/>
          </p:nvSpPr>
          <p:spPr>
            <a:xfrm>
              <a:off x="5920050" y="1301125"/>
              <a:ext cx="2675" cy="1775"/>
            </a:xfrm>
            <a:custGeom>
              <a:avLst/>
              <a:gdLst/>
              <a:ahLst/>
              <a:cxnLst/>
              <a:rect l="l" t="t" r="r" b="b"/>
              <a:pathLst>
                <a:path w="107" h="71" extrusionOk="0">
                  <a:moveTo>
                    <a:pt x="45" y="1"/>
                  </a:moveTo>
                  <a:cubicBezTo>
                    <a:pt x="33" y="1"/>
                    <a:pt x="24" y="4"/>
                    <a:pt x="20" y="8"/>
                  </a:cubicBezTo>
                  <a:cubicBezTo>
                    <a:pt x="0" y="27"/>
                    <a:pt x="27" y="71"/>
                    <a:pt x="53" y="71"/>
                  </a:cubicBezTo>
                  <a:cubicBezTo>
                    <a:pt x="55" y="71"/>
                    <a:pt x="56" y="71"/>
                    <a:pt x="58" y="70"/>
                  </a:cubicBezTo>
                  <a:cubicBezTo>
                    <a:pt x="100" y="60"/>
                    <a:pt x="106" y="14"/>
                    <a:pt x="68" y="4"/>
                  </a:cubicBezTo>
                  <a:cubicBezTo>
                    <a:pt x="60" y="2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3" name="Google Shape;3313;p29"/>
            <p:cNvSpPr/>
            <p:nvPr/>
          </p:nvSpPr>
          <p:spPr>
            <a:xfrm>
              <a:off x="5920375" y="1293425"/>
              <a:ext cx="7975" cy="4225"/>
            </a:xfrm>
            <a:custGeom>
              <a:avLst/>
              <a:gdLst/>
              <a:ahLst/>
              <a:cxnLst/>
              <a:rect l="l" t="t" r="r" b="b"/>
              <a:pathLst>
                <a:path w="319" h="169" extrusionOk="0">
                  <a:moveTo>
                    <a:pt x="0" y="0"/>
                  </a:moveTo>
                  <a:lnTo>
                    <a:pt x="38" y="63"/>
                  </a:lnTo>
                  <a:cubicBezTo>
                    <a:pt x="58" y="97"/>
                    <a:pt x="64" y="112"/>
                    <a:pt x="57" y="112"/>
                  </a:cubicBezTo>
                  <a:cubicBezTo>
                    <a:pt x="54" y="112"/>
                    <a:pt x="49" y="109"/>
                    <a:pt x="42" y="104"/>
                  </a:cubicBezTo>
                  <a:cubicBezTo>
                    <a:pt x="30" y="95"/>
                    <a:pt x="22" y="91"/>
                    <a:pt x="18" y="91"/>
                  </a:cubicBezTo>
                  <a:cubicBezTo>
                    <a:pt x="13" y="91"/>
                    <a:pt x="13" y="99"/>
                    <a:pt x="18" y="114"/>
                  </a:cubicBezTo>
                  <a:cubicBezTo>
                    <a:pt x="23" y="132"/>
                    <a:pt x="38" y="143"/>
                    <a:pt x="53" y="143"/>
                  </a:cubicBezTo>
                  <a:cubicBezTo>
                    <a:pt x="55" y="143"/>
                    <a:pt x="57" y="143"/>
                    <a:pt x="59" y="142"/>
                  </a:cubicBezTo>
                  <a:cubicBezTo>
                    <a:pt x="63" y="142"/>
                    <a:pt x="69" y="141"/>
                    <a:pt x="76" y="141"/>
                  </a:cubicBezTo>
                  <a:cubicBezTo>
                    <a:pt x="96" y="141"/>
                    <a:pt x="128" y="144"/>
                    <a:pt x="156" y="149"/>
                  </a:cubicBezTo>
                  <a:cubicBezTo>
                    <a:pt x="171" y="151"/>
                    <a:pt x="183" y="152"/>
                    <a:pt x="193" y="152"/>
                  </a:cubicBezTo>
                  <a:cubicBezTo>
                    <a:pt x="214" y="152"/>
                    <a:pt x="223" y="147"/>
                    <a:pt x="226" y="135"/>
                  </a:cubicBezTo>
                  <a:cubicBezTo>
                    <a:pt x="227" y="129"/>
                    <a:pt x="229" y="127"/>
                    <a:pt x="231" y="127"/>
                  </a:cubicBezTo>
                  <a:cubicBezTo>
                    <a:pt x="235" y="127"/>
                    <a:pt x="239" y="132"/>
                    <a:pt x="242" y="142"/>
                  </a:cubicBezTo>
                  <a:cubicBezTo>
                    <a:pt x="250" y="161"/>
                    <a:pt x="265" y="169"/>
                    <a:pt x="279" y="169"/>
                  </a:cubicBezTo>
                  <a:cubicBezTo>
                    <a:pt x="300" y="169"/>
                    <a:pt x="319" y="152"/>
                    <a:pt x="309" y="125"/>
                  </a:cubicBezTo>
                  <a:cubicBezTo>
                    <a:pt x="302" y="98"/>
                    <a:pt x="277" y="87"/>
                    <a:pt x="232" y="87"/>
                  </a:cubicBezTo>
                  <a:cubicBezTo>
                    <a:pt x="197" y="87"/>
                    <a:pt x="132" y="69"/>
                    <a:pt x="8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4" name="Google Shape;3314;p29"/>
            <p:cNvSpPr/>
            <p:nvPr/>
          </p:nvSpPr>
          <p:spPr>
            <a:xfrm>
              <a:off x="5922550" y="1299550"/>
              <a:ext cx="1475" cy="1275"/>
            </a:xfrm>
            <a:custGeom>
              <a:avLst/>
              <a:gdLst/>
              <a:ahLst/>
              <a:cxnLst/>
              <a:rect l="l" t="t" r="r" b="b"/>
              <a:pathLst>
                <a:path w="59" h="51" extrusionOk="0">
                  <a:moveTo>
                    <a:pt x="15" y="1"/>
                  </a:moveTo>
                  <a:cubicBezTo>
                    <a:pt x="5" y="1"/>
                    <a:pt x="1" y="10"/>
                    <a:pt x="6" y="26"/>
                  </a:cubicBezTo>
                  <a:cubicBezTo>
                    <a:pt x="9" y="41"/>
                    <a:pt x="20" y="50"/>
                    <a:pt x="33" y="50"/>
                  </a:cubicBezTo>
                  <a:cubicBezTo>
                    <a:pt x="34" y="50"/>
                    <a:pt x="36" y="50"/>
                    <a:pt x="38" y="50"/>
                  </a:cubicBezTo>
                  <a:cubicBezTo>
                    <a:pt x="51" y="47"/>
                    <a:pt x="59" y="36"/>
                    <a:pt x="56" y="26"/>
                  </a:cubicBezTo>
                  <a:cubicBezTo>
                    <a:pt x="51" y="15"/>
                    <a:pt x="38" y="5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5" name="Google Shape;3315;p29"/>
            <p:cNvSpPr/>
            <p:nvPr/>
          </p:nvSpPr>
          <p:spPr>
            <a:xfrm>
              <a:off x="5923750" y="1301375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16" y="1"/>
                  </a:moveTo>
                  <a:cubicBezTo>
                    <a:pt x="3" y="1"/>
                    <a:pt x="1" y="14"/>
                    <a:pt x="8" y="36"/>
                  </a:cubicBezTo>
                  <a:cubicBezTo>
                    <a:pt x="14" y="55"/>
                    <a:pt x="26" y="71"/>
                    <a:pt x="38" y="71"/>
                  </a:cubicBezTo>
                  <a:cubicBezTo>
                    <a:pt x="39" y="71"/>
                    <a:pt x="41" y="71"/>
                    <a:pt x="42" y="71"/>
                  </a:cubicBezTo>
                  <a:cubicBezTo>
                    <a:pt x="52" y="67"/>
                    <a:pt x="59" y="50"/>
                    <a:pt x="56" y="36"/>
                  </a:cubicBezTo>
                  <a:cubicBezTo>
                    <a:pt x="49" y="22"/>
                    <a:pt x="35" y="4"/>
                    <a:pt x="21" y="1"/>
                  </a:cubicBez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6" name="Google Shape;3316;p29"/>
            <p:cNvSpPr/>
            <p:nvPr/>
          </p:nvSpPr>
          <p:spPr>
            <a:xfrm>
              <a:off x="5925700" y="1300725"/>
              <a:ext cx="1175" cy="2025"/>
            </a:xfrm>
            <a:custGeom>
              <a:avLst/>
              <a:gdLst/>
              <a:ahLst/>
              <a:cxnLst/>
              <a:rect l="l" t="t" r="r" b="b"/>
              <a:pathLst>
                <a:path w="47" h="81" extrusionOk="0">
                  <a:moveTo>
                    <a:pt x="25" y="1"/>
                  </a:moveTo>
                  <a:cubicBezTo>
                    <a:pt x="21" y="1"/>
                    <a:pt x="17" y="8"/>
                    <a:pt x="13" y="20"/>
                  </a:cubicBezTo>
                  <a:cubicBezTo>
                    <a:pt x="0" y="60"/>
                    <a:pt x="1" y="81"/>
                    <a:pt x="20" y="81"/>
                  </a:cubicBezTo>
                  <a:cubicBezTo>
                    <a:pt x="23" y="81"/>
                    <a:pt x="26" y="80"/>
                    <a:pt x="29" y="79"/>
                  </a:cubicBezTo>
                  <a:cubicBezTo>
                    <a:pt x="44" y="76"/>
                    <a:pt x="47" y="55"/>
                    <a:pt x="40" y="30"/>
                  </a:cubicBezTo>
                  <a:cubicBezTo>
                    <a:pt x="34" y="10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7" name="Google Shape;3317;p29"/>
            <p:cNvSpPr/>
            <p:nvPr/>
          </p:nvSpPr>
          <p:spPr>
            <a:xfrm>
              <a:off x="5929400" y="1296275"/>
              <a:ext cx="800" cy="1250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5" y="0"/>
                  </a:moveTo>
                  <a:cubicBezTo>
                    <a:pt x="1" y="0"/>
                    <a:pt x="1" y="8"/>
                    <a:pt x="3" y="21"/>
                  </a:cubicBezTo>
                  <a:cubicBezTo>
                    <a:pt x="9" y="37"/>
                    <a:pt x="16" y="49"/>
                    <a:pt x="21" y="49"/>
                  </a:cubicBezTo>
                  <a:cubicBezTo>
                    <a:pt x="22" y="49"/>
                    <a:pt x="23" y="48"/>
                    <a:pt x="24" y="46"/>
                  </a:cubicBezTo>
                  <a:cubicBezTo>
                    <a:pt x="31" y="35"/>
                    <a:pt x="24" y="21"/>
                    <a:pt x="14" y="8"/>
                  </a:cubicBezTo>
                  <a:cubicBezTo>
                    <a:pt x="10" y="3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8" name="Google Shape;3318;p29"/>
            <p:cNvSpPr/>
            <p:nvPr/>
          </p:nvSpPr>
          <p:spPr>
            <a:xfrm>
              <a:off x="5932250" y="1295375"/>
              <a:ext cx="1150" cy="975"/>
            </a:xfrm>
            <a:custGeom>
              <a:avLst/>
              <a:gdLst/>
              <a:ahLst/>
              <a:cxnLst/>
              <a:rect l="l" t="t" r="r" b="b"/>
              <a:pathLst>
                <a:path w="46" h="39" extrusionOk="0">
                  <a:moveTo>
                    <a:pt x="31" y="1"/>
                  </a:moveTo>
                  <a:cubicBezTo>
                    <a:pt x="27" y="1"/>
                    <a:pt x="22" y="2"/>
                    <a:pt x="17" y="5"/>
                  </a:cubicBezTo>
                  <a:cubicBezTo>
                    <a:pt x="7" y="15"/>
                    <a:pt x="1" y="29"/>
                    <a:pt x="4" y="33"/>
                  </a:cubicBezTo>
                  <a:cubicBezTo>
                    <a:pt x="4" y="37"/>
                    <a:pt x="7" y="39"/>
                    <a:pt x="13" y="39"/>
                  </a:cubicBezTo>
                  <a:cubicBezTo>
                    <a:pt x="17" y="39"/>
                    <a:pt x="22" y="38"/>
                    <a:pt x="28" y="36"/>
                  </a:cubicBezTo>
                  <a:cubicBezTo>
                    <a:pt x="38" y="33"/>
                    <a:pt x="46" y="20"/>
                    <a:pt x="42" y="9"/>
                  </a:cubicBezTo>
                  <a:cubicBezTo>
                    <a:pt x="40" y="3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9" name="Google Shape;3319;p29"/>
            <p:cNvSpPr/>
            <p:nvPr/>
          </p:nvSpPr>
          <p:spPr>
            <a:xfrm>
              <a:off x="5933025" y="1290150"/>
              <a:ext cx="2525" cy="1575"/>
            </a:xfrm>
            <a:custGeom>
              <a:avLst/>
              <a:gdLst/>
              <a:ahLst/>
              <a:cxnLst/>
              <a:rect l="l" t="t" r="r" b="b"/>
              <a:pathLst>
                <a:path w="101" h="63" extrusionOk="0">
                  <a:moveTo>
                    <a:pt x="50" y="1"/>
                  </a:moveTo>
                  <a:cubicBezTo>
                    <a:pt x="45" y="1"/>
                    <a:pt x="40" y="1"/>
                    <a:pt x="35" y="3"/>
                  </a:cubicBezTo>
                  <a:cubicBezTo>
                    <a:pt x="15" y="6"/>
                    <a:pt x="0" y="27"/>
                    <a:pt x="4" y="44"/>
                  </a:cubicBezTo>
                  <a:cubicBezTo>
                    <a:pt x="8" y="55"/>
                    <a:pt x="17" y="62"/>
                    <a:pt x="26" y="62"/>
                  </a:cubicBezTo>
                  <a:cubicBezTo>
                    <a:pt x="31" y="62"/>
                    <a:pt x="37" y="60"/>
                    <a:pt x="42" y="54"/>
                  </a:cubicBezTo>
                  <a:cubicBezTo>
                    <a:pt x="50" y="50"/>
                    <a:pt x="59" y="47"/>
                    <a:pt x="67" y="47"/>
                  </a:cubicBezTo>
                  <a:cubicBezTo>
                    <a:pt x="76" y="47"/>
                    <a:pt x="85" y="51"/>
                    <a:pt x="90" y="58"/>
                  </a:cubicBezTo>
                  <a:cubicBezTo>
                    <a:pt x="93" y="61"/>
                    <a:pt x="95" y="62"/>
                    <a:pt x="97" y="62"/>
                  </a:cubicBezTo>
                  <a:cubicBezTo>
                    <a:pt x="100" y="62"/>
                    <a:pt x="98" y="51"/>
                    <a:pt x="90" y="34"/>
                  </a:cubicBezTo>
                  <a:cubicBezTo>
                    <a:pt x="82" y="12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0" name="Google Shape;3320;p29"/>
            <p:cNvSpPr/>
            <p:nvPr/>
          </p:nvSpPr>
          <p:spPr>
            <a:xfrm>
              <a:off x="5937025" y="1282025"/>
              <a:ext cx="3300" cy="2450"/>
            </a:xfrm>
            <a:custGeom>
              <a:avLst/>
              <a:gdLst/>
              <a:ahLst/>
              <a:cxnLst/>
              <a:rect l="l" t="t" r="r" b="b"/>
              <a:pathLst>
                <a:path w="132" h="98" extrusionOk="0">
                  <a:moveTo>
                    <a:pt x="48" y="1"/>
                  </a:moveTo>
                  <a:cubicBezTo>
                    <a:pt x="31" y="1"/>
                    <a:pt x="23" y="10"/>
                    <a:pt x="14" y="33"/>
                  </a:cubicBezTo>
                  <a:cubicBezTo>
                    <a:pt x="4" y="57"/>
                    <a:pt x="0" y="81"/>
                    <a:pt x="4" y="91"/>
                  </a:cubicBezTo>
                  <a:cubicBezTo>
                    <a:pt x="5" y="96"/>
                    <a:pt x="6" y="98"/>
                    <a:pt x="8" y="98"/>
                  </a:cubicBezTo>
                  <a:cubicBezTo>
                    <a:pt x="10" y="98"/>
                    <a:pt x="12" y="93"/>
                    <a:pt x="14" y="85"/>
                  </a:cubicBezTo>
                  <a:cubicBezTo>
                    <a:pt x="14" y="71"/>
                    <a:pt x="42" y="50"/>
                    <a:pt x="76" y="43"/>
                  </a:cubicBezTo>
                  <a:cubicBezTo>
                    <a:pt x="128" y="29"/>
                    <a:pt x="132" y="26"/>
                    <a:pt x="84" y="8"/>
                  </a:cubicBezTo>
                  <a:cubicBezTo>
                    <a:pt x="68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1" name="Google Shape;3321;p29"/>
            <p:cNvSpPr/>
            <p:nvPr/>
          </p:nvSpPr>
          <p:spPr>
            <a:xfrm>
              <a:off x="5935625" y="1277875"/>
              <a:ext cx="1125" cy="1100"/>
            </a:xfrm>
            <a:custGeom>
              <a:avLst/>
              <a:gdLst/>
              <a:ahLst/>
              <a:cxnLst/>
              <a:rect l="l" t="t" r="r" b="b"/>
              <a:pathLst>
                <a:path w="45" h="44" extrusionOk="0">
                  <a:moveTo>
                    <a:pt x="30" y="0"/>
                  </a:moveTo>
                  <a:cubicBezTo>
                    <a:pt x="28" y="0"/>
                    <a:pt x="26" y="0"/>
                    <a:pt x="25" y="1"/>
                  </a:cubicBezTo>
                  <a:cubicBezTo>
                    <a:pt x="11" y="4"/>
                    <a:pt x="0" y="15"/>
                    <a:pt x="4" y="25"/>
                  </a:cubicBezTo>
                  <a:cubicBezTo>
                    <a:pt x="7" y="37"/>
                    <a:pt x="12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8" y="43"/>
                    <a:pt x="35" y="33"/>
                    <a:pt x="39" y="18"/>
                  </a:cubicBezTo>
                  <a:cubicBezTo>
                    <a:pt x="44" y="7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2" name="Google Shape;3322;p29"/>
            <p:cNvSpPr/>
            <p:nvPr/>
          </p:nvSpPr>
          <p:spPr>
            <a:xfrm>
              <a:off x="5954075" y="127875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1"/>
                    <a:pt x="2" y="10"/>
                    <a:pt x="9" y="32"/>
                  </a:cubicBezTo>
                  <a:cubicBezTo>
                    <a:pt x="15" y="54"/>
                    <a:pt x="27" y="70"/>
                    <a:pt x="40" y="70"/>
                  </a:cubicBezTo>
                  <a:cubicBezTo>
                    <a:pt x="41" y="70"/>
                    <a:pt x="42" y="70"/>
                    <a:pt x="43" y="70"/>
                  </a:cubicBezTo>
                  <a:cubicBezTo>
                    <a:pt x="71" y="63"/>
                    <a:pt x="64" y="43"/>
                    <a:pt x="26" y="11"/>
                  </a:cubicBezTo>
                  <a:cubicBezTo>
                    <a:pt x="17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3" name="Google Shape;3323;p29"/>
            <p:cNvSpPr/>
            <p:nvPr/>
          </p:nvSpPr>
          <p:spPr>
            <a:xfrm>
              <a:off x="5911175" y="1140825"/>
              <a:ext cx="2250" cy="1600"/>
            </a:xfrm>
            <a:custGeom>
              <a:avLst/>
              <a:gdLst/>
              <a:ahLst/>
              <a:cxnLst/>
              <a:rect l="l" t="t" r="r" b="b"/>
              <a:pathLst>
                <a:path w="90" h="64" extrusionOk="0">
                  <a:moveTo>
                    <a:pt x="83" y="0"/>
                  </a:moveTo>
                  <a:cubicBezTo>
                    <a:pt x="75" y="0"/>
                    <a:pt x="59" y="3"/>
                    <a:pt x="42" y="8"/>
                  </a:cubicBezTo>
                  <a:cubicBezTo>
                    <a:pt x="18" y="19"/>
                    <a:pt x="0" y="36"/>
                    <a:pt x="7" y="50"/>
                  </a:cubicBezTo>
                  <a:cubicBezTo>
                    <a:pt x="9" y="59"/>
                    <a:pt x="12" y="64"/>
                    <a:pt x="18" y="64"/>
                  </a:cubicBezTo>
                  <a:cubicBezTo>
                    <a:pt x="26" y="64"/>
                    <a:pt x="37" y="57"/>
                    <a:pt x="53" y="43"/>
                  </a:cubicBezTo>
                  <a:cubicBezTo>
                    <a:pt x="73" y="26"/>
                    <a:pt x="90" y="8"/>
                    <a:pt x="87" y="2"/>
                  </a:cubicBezTo>
                  <a:cubicBezTo>
                    <a:pt x="87" y="1"/>
                    <a:pt x="85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4" name="Google Shape;3324;p29"/>
            <p:cNvSpPr/>
            <p:nvPr/>
          </p:nvSpPr>
          <p:spPr>
            <a:xfrm>
              <a:off x="5907100" y="1124775"/>
              <a:ext cx="1325" cy="750"/>
            </a:xfrm>
            <a:custGeom>
              <a:avLst/>
              <a:gdLst/>
              <a:ahLst/>
              <a:cxnLst/>
              <a:rect l="l" t="t" r="r" b="b"/>
              <a:pathLst>
                <a:path w="53" h="30" extrusionOk="0">
                  <a:moveTo>
                    <a:pt x="14" y="1"/>
                  </a:moveTo>
                  <a:cubicBezTo>
                    <a:pt x="5" y="1"/>
                    <a:pt x="0" y="7"/>
                    <a:pt x="3" y="16"/>
                  </a:cubicBezTo>
                  <a:cubicBezTo>
                    <a:pt x="7" y="24"/>
                    <a:pt x="16" y="30"/>
                    <a:pt x="26" y="30"/>
                  </a:cubicBezTo>
                  <a:cubicBezTo>
                    <a:pt x="28" y="30"/>
                    <a:pt x="30" y="30"/>
                    <a:pt x="32" y="29"/>
                  </a:cubicBezTo>
                  <a:cubicBezTo>
                    <a:pt x="45" y="26"/>
                    <a:pt x="52" y="19"/>
                    <a:pt x="52" y="16"/>
                  </a:cubicBezTo>
                  <a:cubicBezTo>
                    <a:pt x="49" y="12"/>
                    <a:pt x="38" y="5"/>
                    <a:pt x="21" y="2"/>
                  </a:cubicBezTo>
                  <a:cubicBezTo>
                    <a:pt x="18" y="1"/>
                    <a:pt x="16" y="1"/>
                    <a:pt x="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5" name="Google Shape;3325;p29"/>
            <p:cNvSpPr/>
            <p:nvPr/>
          </p:nvSpPr>
          <p:spPr>
            <a:xfrm>
              <a:off x="5916900" y="1155375"/>
              <a:ext cx="1750" cy="1025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55" y="1"/>
                  </a:moveTo>
                  <a:cubicBezTo>
                    <a:pt x="49" y="1"/>
                    <a:pt x="40" y="2"/>
                    <a:pt x="32" y="6"/>
                  </a:cubicBezTo>
                  <a:cubicBezTo>
                    <a:pt x="11" y="9"/>
                    <a:pt x="0" y="20"/>
                    <a:pt x="3" y="33"/>
                  </a:cubicBezTo>
                  <a:cubicBezTo>
                    <a:pt x="5" y="38"/>
                    <a:pt x="9" y="41"/>
                    <a:pt x="14" y="41"/>
                  </a:cubicBezTo>
                  <a:cubicBezTo>
                    <a:pt x="21" y="41"/>
                    <a:pt x="29" y="37"/>
                    <a:pt x="38" y="30"/>
                  </a:cubicBezTo>
                  <a:cubicBezTo>
                    <a:pt x="56" y="20"/>
                    <a:pt x="69" y="9"/>
                    <a:pt x="66" y="6"/>
                  </a:cubicBezTo>
                  <a:cubicBezTo>
                    <a:pt x="66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6" name="Google Shape;3326;p29"/>
            <p:cNvSpPr/>
            <p:nvPr/>
          </p:nvSpPr>
          <p:spPr>
            <a:xfrm>
              <a:off x="5957050" y="1276775"/>
              <a:ext cx="8925" cy="3325"/>
            </a:xfrm>
            <a:custGeom>
              <a:avLst/>
              <a:gdLst/>
              <a:ahLst/>
              <a:cxnLst/>
              <a:rect l="l" t="t" r="r" b="b"/>
              <a:pathLst>
                <a:path w="357" h="133" extrusionOk="0">
                  <a:moveTo>
                    <a:pt x="142" y="1"/>
                  </a:moveTo>
                  <a:cubicBezTo>
                    <a:pt x="115" y="1"/>
                    <a:pt x="85" y="46"/>
                    <a:pt x="94" y="83"/>
                  </a:cubicBezTo>
                  <a:cubicBezTo>
                    <a:pt x="99" y="97"/>
                    <a:pt x="101" y="104"/>
                    <a:pt x="97" y="104"/>
                  </a:cubicBezTo>
                  <a:cubicBezTo>
                    <a:pt x="94" y="104"/>
                    <a:pt x="85" y="98"/>
                    <a:pt x="70" y="87"/>
                  </a:cubicBezTo>
                  <a:cubicBezTo>
                    <a:pt x="55" y="71"/>
                    <a:pt x="35" y="62"/>
                    <a:pt x="23" y="62"/>
                  </a:cubicBezTo>
                  <a:cubicBezTo>
                    <a:pt x="21" y="62"/>
                    <a:pt x="19" y="62"/>
                    <a:pt x="18" y="62"/>
                  </a:cubicBezTo>
                  <a:cubicBezTo>
                    <a:pt x="4" y="66"/>
                    <a:pt x="0" y="83"/>
                    <a:pt x="4" y="97"/>
                  </a:cubicBezTo>
                  <a:cubicBezTo>
                    <a:pt x="10" y="119"/>
                    <a:pt x="83" y="133"/>
                    <a:pt x="154" y="133"/>
                  </a:cubicBezTo>
                  <a:cubicBezTo>
                    <a:pt x="194" y="133"/>
                    <a:pt x="234" y="128"/>
                    <a:pt x="261" y="118"/>
                  </a:cubicBezTo>
                  <a:cubicBezTo>
                    <a:pt x="276" y="113"/>
                    <a:pt x="292" y="110"/>
                    <a:pt x="304" y="110"/>
                  </a:cubicBezTo>
                  <a:cubicBezTo>
                    <a:pt x="316" y="110"/>
                    <a:pt x="325" y="113"/>
                    <a:pt x="327" y="118"/>
                  </a:cubicBezTo>
                  <a:cubicBezTo>
                    <a:pt x="329" y="127"/>
                    <a:pt x="331" y="132"/>
                    <a:pt x="335" y="132"/>
                  </a:cubicBezTo>
                  <a:cubicBezTo>
                    <a:pt x="336" y="132"/>
                    <a:pt x="338" y="130"/>
                    <a:pt x="341" y="128"/>
                  </a:cubicBezTo>
                  <a:cubicBezTo>
                    <a:pt x="357" y="102"/>
                    <a:pt x="261" y="13"/>
                    <a:pt x="222" y="13"/>
                  </a:cubicBezTo>
                  <a:cubicBezTo>
                    <a:pt x="220" y="13"/>
                    <a:pt x="218" y="14"/>
                    <a:pt x="216" y="14"/>
                  </a:cubicBezTo>
                  <a:cubicBezTo>
                    <a:pt x="210" y="15"/>
                    <a:pt x="204" y="15"/>
                    <a:pt x="198" y="15"/>
                  </a:cubicBezTo>
                  <a:cubicBezTo>
                    <a:pt x="181" y="15"/>
                    <a:pt x="164" y="12"/>
                    <a:pt x="157" y="7"/>
                  </a:cubicBezTo>
                  <a:cubicBezTo>
                    <a:pt x="152" y="3"/>
                    <a:pt x="147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7" name="Google Shape;3327;p29"/>
            <p:cNvSpPr/>
            <p:nvPr/>
          </p:nvSpPr>
          <p:spPr>
            <a:xfrm>
              <a:off x="5912075" y="1130850"/>
              <a:ext cx="1475" cy="1075"/>
            </a:xfrm>
            <a:custGeom>
              <a:avLst/>
              <a:gdLst/>
              <a:ahLst/>
              <a:cxnLst/>
              <a:rect l="l" t="t" r="r" b="b"/>
              <a:pathLst>
                <a:path w="59" h="43" extrusionOk="0">
                  <a:moveTo>
                    <a:pt x="6" y="0"/>
                  </a:moveTo>
                  <a:cubicBezTo>
                    <a:pt x="1" y="0"/>
                    <a:pt x="5" y="7"/>
                    <a:pt x="20" y="23"/>
                  </a:cubicBezTo>
                  <a:cubicBezTo>
                    <a:pt x="30" y="35"/>
                    <a:pt x="40" y="42"/>
                    <a:pt x="47" y="42"/>
                  </a:cubicBezTo>
                  <a:cubicBezTo>
                    <a:pt x="50" y="42"/>
                    <a:pt x="52" y="41"/>
                    <a:pt x="54" y="39"/>
                  </a:cubicBezTo>
                  <a:cubicBezTo>
                    <a:pt x="58" y="33"/>
                    <a:pt x="44" y="18"/>
                    <a:pt x="27" y="8"/>
                  </a:cubicBezTo>
                  <a:cubicBezTo>
                    <a:pt x="16" y="3"/>
                    <a:pt x="9" y="0"/>
                    <a:pt x="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8" name="Google Shape;3328;p29"/>
            <p:cNvSpPr/>
            <p:nvPr/>
          </p:nvSpPr>
          <p:spPr>
            <a:xfrm>
              <a:off x="5969275" y="1278900"/>
              <a:ext cx="1050" cy="1100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8" y="1"/>
                  </a:moveTo>
                  <a:cubicBezTo>
                    <a:pt x="26" y="1"/>
                    <a:pt x="24" y="1"/>
                    <a:pt x="22" y="2"/>
                  </a:cubicBezTo>
                  <a:cubicBezTo>
                    <a:pt x="8" y="5"/>
                    <a:pt x="1" y="16"/>
                    <a:pt x="4" y="26"/>
                  </a:cubicBezTo>
                  <a:cubicBezTo>
                    <a:pt x="7" y="35"/>
                    <a:pt x="12" y="44"/>
                    <a:pt x="19" y="44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5" y="43"/>
                    <a:pt x="32" y="33"/>
                    <a:pt x="39" y="19"/>
                  </a:cubicBezTo>
                  <a:cubicBezTo>
                    <a:pt x="42" y="7"/>
                    <a:pt x="37" y="1"/>
                    <a:pt x="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9" name="Google Shape;3329;p29"/>
            <p:cNvSpPr/>
            <p:nvPr/>
          </p:nvSpPr>
          <p:spPr>
            <a:xfrm>
              <a:off x="5970800" y="1278525"/>
              <a:ext cx="1350" cy="1625"/>
            </a:xfrm>
            <a:custGeom>
              <a:avLst/>
              <a:gdLst/>
              <a:ahLst/>
              <a:cxnLst/>
              <a:rect l="l" t="t" r="r" b="b"/>
              <a:pathLst>
                <a:path w="54" h="65" extrusionOk="0">
                  <a:moveTo>
                    <a:pt x="35" y="0"/>
                  </a:moveTo>
                  <a:cubicBezTo>
                    <a:pt x="24" y="0"/>
                    <a:pt x="14" y="10"/>
                    <a:pt x="9" y="23"/>
                  </a:cubicBezTo>
                  <a:cubicBezTo>
                    <a:pt x="1" y="50"/>
                    <a:pt x="6" y="64"/>
                    <a:pt x="16" y="64"/>
                  </a:cubicBezTo>
                  <a:cubicBezTo>
                    <a:pt x="24" y="64"/>
                    <a:pt x="34" y="57"/>
                    <a:pt x="44" y="41"/>
                  </a:cubicBezTo>
                  <a:cubicBezTo>
                    <a:pt x="54" y="23"/>
                    <a:pt x="54" y="7"/>
                    <a:pt x="44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0" name="Google Shape;3330;p29"/>
            <p:cNvSpPr/>
            <p:nvPr/>
          </p:nvSpPr>
          <p:spPr>
            <a:xfrm>
              <a:off x="5976525" y="1267250"/>
              <a:ext cx="3700" cy="4350"/>
            </a:xfrm>
            <a:custGeom>
              <a:avLst/>
              <a:gdLst/>
              <a:ahLst/>
              <a:cxnLst/>
              <a:rect l="l" t="t" r="r" b="b"/>
              <a:pathLst>
                <a:path w="148" h="174" extrusionOk="0">
                  <a:moveTo>
                    <a:pt x="103" y="1"/>
                  </a:moveTo>
                  <a:cubicBezTo>
                    <a:pt x="101" y="1"/>
                    <a:pt x="100" y="3"/>
                    <a:pt x="99" y="6"/>
                  </a:cubicBezTo>
                  <a:cubicBezTo>
                    <a:pt x="99" y="20"/>
                    <a:pt x="86" y="37"/>
                    <a:pt x="71" y="41"/>
                  </a:cubicBezTo>
                  <a:cubicBezTo>
                    <a:pt x="54" y="45"/>
                    <a:pt x="33" y="62"/>
                    <a:pt x="23" y="79"/>
                  </a:cubicBezTo>
                  <a:cubicBezTo>
                    <a:pt x="0" y="112"/>
                    <a:pt x="18" y="173"/>
                    <a:pt x="46" y="173"/>
                  </a:cubicBezTo>
                  <a:cubicBezTo>
                    <a:pt x="48" y="173"/>
                    <a:pt x="49" y="173"/>
                    <a:pt x="51" y="173"/>
                  </a:cubicBezTo>
                  <a:cubicBezTo>
                    <a:pt x="116" y="155"/>
                    <a:pt x="148" y="104"/>
                    <a:pt x="127" y="41"/>
                  </a:cubicBezTo>
                  <a:cubicBezTo>
                    <a:pt x="117" y="15"/>
                    <a:pt x="108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1" name="Google Shape;3331;p29"/>
            <p:cNvSpPr/>
            <p:nvPr/>
          </p:nvSpPr>
          <p:spPr>
            <a:xfrm>
              <a:off x="5982100" y="1268675"/>
              <a:ext cx="2200" cy="1150"/>
            </a:xfrm>
            <a:custGeom>
              <a:avLst/>
              <a:gdLst/>
              <a:ahLst/>
              <a:cxnLst/>
              <a:rect l="l" t="t" r="r" b="b"/>
              <a:pathLst>
                <a:path w="88" h="46" extrusionOk="0">
                  <a:moveTo>
                    <a:pt x="32" y="0"/>
                  </a:moveTo>
                  <a:cubicBezTo>
                    <a:pt x="31" y="0"/>
                    <a:pt x="30" y="1"/>
                    <a:pt x="29" y="1"/>
                  </a:cubicBezTo>
                  <a:cubicBezTo>
                    <a:pt x="1" y="8"/>
                    <a:pt x="8" y="18"/>
                    <a:pt x="53" y="36"/>
                  </a:cubicBezTo>
                  <a:cubicBezTo>
                    <a:pt x="68" y="42"/>
                    <a:pt x="78" y="45"/>
                    <a:pt x="82" y="45"/>
                  </a:cubicBezTo>
                  <a:cubicBezTo>
                    <a:pt x="87" y="45"/>
                    <a:pt x="84" y="40"/>
                    <a:pt x="74" y="26"/>
                  </a:cubicBezTo>
                  <a:cubicBezTo>
                    <a:pt x="61" y="13"/>
                    <a:pt x="43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2" name="Google Shape;3332;p29"/>
            <p:cNvSpPr/>
            <p:nvPr/>
          </p:nvSpPr>
          <p:spPr>
            <a:xfrm>
              <a:off x="5947075" y="1143000"/>
              <a:ext cx="2050" cy="1800"/>
            </a:xfrm>
            <a:custGeom>
              <a:avLst/>
              <a:gdLst/>
              <a:ahLst/>
              <a:cxnLst/>
              <a:rect l="l" t="t" r="r" b="b"/>
              <a:pathLst>
                <a:path w="82" h="72" extrusionOk="0">
                  <a:moveTo>
                    <a:pt x="31" y="1"/>
                  </a:moveTo>
                  <a:cubicBezTo>
                    <a:pt x="29" y="1"/>
                    <a:pt x="27" y="1"/>
                    <a:pt x="25" y="1"/>
                  </a:cubicBezTo>
                  <a:cubicBezTo>
                    <a:pt x="4" y="8"/>
                    <a:pt x="0" y="22"/>
                    <a:pt x="18" y="46"/>
                  </a:cubicBezTo>
                  <a:cubicBezTo>
                    <a:pt x="28" y="61"/>
                    <a:pt x="40" y="71"/>
                    <a:pt x="48" y="71"/>
                  </a:cubicBezTo>
                  <a:cubicBezTo>
                    <a:pt x="51" y="71"/>
                    <a:pt x="54" y="70"/>
                    <a:pt x="56" y="67"/>
                  </a:cubicBezTo>
                  <a:cubicBezTo>
                    <a:pt x="82" y="44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3" name="Google Shape;3333;p29"/>
            <p:cNvSpPr/>
            <p:nvPr/>
          </p:nvSpPr>
          <p:spPr>
            <a:xfrm>
              <a:off x="5996000" y="1269450"/>
              <a:ext cx="1225" cy="1425"/>
            </a:xfrm>
            <a:custGeom>
              <a:avLst/>
              <a:gdLst/>
              <a:ahLst/>
              <a:cxnLst/>
              <a:rect l="l" t="t" r="r" b="b"/>
              <a:pathLst>
                <a:path w="49" h="57" extrusionOk="0">
                  <a:moveTo>
                    <a:pt x="23" y="1"/>
                  </a:moveTo>
                  <a:cubicBezTo>
                    <a:pt x="21" y="1"/>
                    <a:pt x="19" y="1"/>
                    <a:pt x="18" y="2"/>
                  </a:cubicBezTo>
                  <a:cubicBezTo>
                    <a:pt x="3" y="5"/>
                    <a:pt x="0" y="22"/>
                    <a:pt x="3" y="40"/>
                  </a:cubicBezTo>
                  <a:cubicBezTo>
                    <a:pt x="8" y="51"/>
                    <a:pt x="14" y="56"/>
                    <a:pt x="20" y="56"/>
                  </a:cubicBezTo>
                  <a:cubicBezTo>
                    <a:pt x="24" y="56"/>
                    <a:pt x="28" y="54"/>
                    <a:pt x="32" y="50"/>
                  </a:cubicBezTo>
                  <a:cubicBezTo>
                    <a:pt x="42" y="40"/>
                    <a:pt x="48" y="26"/>
                    <a:pt x="45" y="16"/>
                  </a:cubicBezTo>
                  <a:cubicBezTo>
                    <a:pt x="42" y="7"/>
                    <a:pt x="32" y="1"/>
                    <a:pt x="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4" name="Google Shape;3334;p29"/>
            <p:cNvSpPr/>
            <p:nvPr/>
          </p:nvSpPr>
          <p:spPr>
            <a:xfrm>
              <a:off x="6002075" y="1267900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6" y="0"/>
                  </a:moveTo>
                  <a:cubicBezTo>
                    <a:pt x="25" y="0"/>
                    <a:pt x="23" y="1"/>
                    <a:pt x="21" y="1"/>
                  </a:cubicBezTo>
                  <a:cubicBezTo>
                    <a:pt x="10" y="4"/>
                    <a:pt x="0" y="19"/>
                    <a:pt x="4" y="29"/>
                  </a:cubicBezTo>
                  <a:cubicBezTo>
                    <a:pt x="7" y="39"/>
                    <a:pt x="14" y="46"/>
                    <a:pt x="21" y="46"/>
                  </a:cubicBezTo>
                  <a:cubicBezTo>
                    <a:pt x="28" y="43"/>
                    <a:pt x="34" y="32"/>
                    <a:pt x="39" y="19"/>
                  </a:cubicBezTo>
                  <a:cubicBezTo>
                    <a:pt x="41" y="9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5" name="Google Shape;3335;p29"/>
            <p:cNvSpPr/>
            <p:nvPr/>
          </p:nvSpPr>
          <p:spPr>
            <a:xfrm>
              <a:off x="6013775" y="1268575"/>
              <a:ext cx="1650" cy="550"/>
            </a:xfrm>
            <a:custGeom>
              <a:avLst/>
              <a:gdLst/>
              <a:ahLst/>
              <a:cxnLst/>
              <a:rect l="l" t="t" r="r" b="b"/>
              <a:pathLst>
                <a:path w="66" h="22" extrusionOk="0">
                  <a:moveTo>
                    <a:pt x="52" y="0"/>
                  </a:moveTo>
                  <a:cubicBezTo>
                    <a:pt x="47" y="0"/>
                    <a:pt x="42" y="1"/>
                    <a:pt x="35" y="2"/>
                  </a:cubicBezTo>
                  <a:cubicBezTo>
                    <a:pt x="11" y="9"/>
                    <a:pt x="0" y="16"/>
                    <a:pt x="11" y="19"/>
                  </a:cubicBezTo>
                  <a:cubicBezTo>
                    <a:pt x="13" y="21"/>
                    <a:pt x="16" y="22"/>
                    <a:pt x="20" y="22"/>
                  </a:cubicBezTo>
                  <a:cubicBezTo>
                    <a:pt x="29" y="22"/>
                    <a:pt x="43" y="17"/>
                    <a:pt x="53" y="12"/>
                  </a:cubicBezTo>
                  <a:cubicBezTo>
                    <a:pt x="66" y="4"/>
                    <a:pt x="65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6" name="Google Shape;3336;p29"/>
            <p:cNvSpPr/>
            <p:nvPr/>
          </p:nvSpPr>
          <p:spPr>
            <a:xfrm>
              <a:off x="6010050" y="1253325"/>
              <a:ext cx="1400" cy="85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8" y="0"/>
                  </a:moveTo>
                  <a:cubicBezTo>
                    <a:pt x="8" y="0"/>
                    <a:pt x="1" y="6"/>
                    <a:pt x="3" y="15"/>
                  </a:cubicBezTo>
                  <a:cubicBezTo>
                    <a:pt x="6" y="26"/>
                    <a:pt x="16" y="33"/>
                    <a:pt x="27" y="33"/>
                  </a:cubicBezTo>
                  <a:cubicBezTo>
                    <a:pt x="30" y="33"/>
                    <a:pt x="32" y="33"/>
                    <a:pt x="35" y="32"/>
                  </a:cubicBezTo>
                  <a:cubicBezTo>
                    <a:pt x="45" y="29"/>
                    <a:pt x="56" y="22"/>
                    <a:pt x="53" y="19"/>
                  </a:cubicBezTo>
                  <a:cubicBezTo>
                    <a:pt x="53" y="11"/>
                    <a:pt x="38" y="5"/>
                    <a:pt x="24" y="1"/>
                  </a:cubicBezTo>
                  <a:cubicBezTo>
                    <a:pt x="22" y="1"/>
                    <a:pt x="20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7" name="Google Shape;3337;p29"/>
            <p:cNvSpPr/>
            <p:nvPr/>
          </p:nvSpPr>
          <p:spPr>
            <a:xfrm>
              <a:off x="6011175" y="1249600"/>
              <a:ext cx="2150" cy="1125"/>
            </a:xfrm>
            <a:custGeom>
              <a:avLst/>
              <a:gdLst/>
              <a:ahLst/>
              <a:cxnLst/>
              <a:rect l="l" t="t" r="r" b="b"/>
              <a:pathLst>
                <a:path w="86" h="45" extrusionOk="0">
                  <a:moveTo>
                    <a:pt x="32" y="1"/>
                  </a:moveTo>
                  <a:cubicBezTo>
                    <a:pt x="31" y="1"/>
                    <a:pt x="29" y="1"/>
                    <a:pt x="28" y="1"/>
                  </a:cubicBezTo>
                  <a:cubicBezTo>
                    <a:pt x="0" y="8"/>
                    <a:pt x="8" y="19"/>
                    <a:pt x="53" y="35"/>
                  </a:cubicBezTo>
                  <a:cubicBezTo>
                    <a:pt x="67" y="41"/>
                    <a:pt x="77" y="45"/>
                    <a:pt x="80" y="45"/>
                  </a:cubicBezTo>
                  <a:cubicBezTo>
                    <a:pt x="86" y="45"/>
                    <a:pt x="82" y="39"/>
                    <a:pt x="70" y="25"/>
                  </a:cubicBezTo>
                  <a:cubicBezTo>
                    <a:pt x="60" y="13"/>
                    <a:pt x="43" y="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8" name="Google Shape;3338;p29"/>
            <p:cNvSpPr/>
            <p:nvPr/>
          </p:nvSpPr>
          <p:spPr>
            <a:xfrm>
              <a:off x="6004825" y="1225875"/>
              <a:ext cx="2650" cy="1325"/>
            </a:xfrm>
            <a:custGeom>
              <a:avLst/>
              <a:gdLst/>
              <a:ahLst/>
              <a:cxnLst/>
              <a:rect l="l" t="t" r="r" b="b"/>
              <a:pathLst>
                <a:path w="106" h="53" extrusionOk="0">
                  <a:moveTo>
                    <a:pt x="98" y="0"/>
                  </a:moveTo>
                  <a:cubicBezTo>
                    <a:pt x="93" y="0"/>
                    <a:pt x="83" y="2"/>
                    <a:pt x="67" y="6"/>
                  </a:cubicBezTo>
                  <a:cubicBezTo>
                    <a:pt x="43" y="10"/>
                    <a:pt x="15" y="23"/>
                    <a:pt x="8" y="34"/>
                  </a:cubicBezTo>
                  <a:cubicBezTo>
                    <a:pt x="0" y="47"/>
                    <a:pt x="2" y="53"/>
                    <a:pt x="10" y="53"/>
                  </a:cubicBezTo>
                  <a:cubicBezTo>
                    <a:pt x="20" y="53"/>
                    <a:pt x="40" y="44"/>
                    <a:pt x="67" y="27"/>
                  </a:cubicBezTo>
                  <a:cubicBezTo>
                    <a:pt x="9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9" name="Google Shape;3339;p29"/>
            <p:cNvSpPr/>
            <p:nvPr/>
          </p:nvSpPr>
          <p:spPr>
            <a:xfrm>
              <a:off x="6010300" y="1241725"/>
              <a:ext cx="3075" cy="1250"/>
            </a:xfrm>
            <a:custGeom>
              <a:avLst/>
              <a:gdLst/>
              <a:ahLst/>
              <a:cxnLst/>
              <a:rect l="l" t="t" r="r" b="b"/>
              <a:pathLst>
                <a:path w="123" h="50" extrusionOk="0">
                  <a:moveTo>
                    <a:pt x="70" y="1"/>
                  </a:moveTo>
                  <a:cubicBezTo>
                    <a:pt x="56" y="1"/>
                    <a:pt x="42" y="5"/>
                    <a:pt x="28" y="14"/>
                  </a:cubicBezTo>
                  <a:cubicBezTo>
                    <a:pt x="11" y="25"/>
                    <a:pt x="1" y="38"/>
                    <a:pt x="1" y="46"/>
                  </a:cubicBezTo>
                  <a:cubicBezTo>
                    <a:pt x="2" y="48"/>
                    <a:pt x="5" y="49"/>
                    <a:pt x="8" y="49"/>
                  </a:cubicBezTo>
                  <a:cubicBezTo>
                    <a:pt x="14" y="49"/>
                    <a:pt x="24" y="45"/>
                    <a:pt x="35" y="38"/>
                  </a:cubicBezTo>
                  <a:cubicBezTo>
                    <a:pt x="42" y="33"/>
                    <a:pt x="53" y="31"/>
                    <a:pt x="63" y="31"/>
                  </a:cubicBezTo>
                  <a:cubicBezTo>
                    <a:pt x="74" y="31"/>
                    <a:pt x="86" y="33"/>
                    <a:pt x="94" y="38"/>
                  </a:cubicBezTo>
                  <a:cubicBezTo>
                    <a:pt x="105" y="43"/>
                    <a:pt x="112" y="46"/>
                    <a:pt x="117" y="46"/>
                  </a:cubicBezTo>
                  <a:cubicBezTo>
                    <a:pt x="122" y="46"/>
                    <a:pt x="123" y="41"/>
                    <a:pt x="118" y="31"/>
                  </a:cubicBezTo>
                  <a:cubicBezTo>
                    <a:pt x="112" y="12"/>
                    <a:pt x="92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0" name="Google Shape;3340;p29"/>
            <p:cNvSpPr/>
            <p:nvPr/>
          </p:nvSpPr>
          <p:spPr>
            <a:xfrm>
              <a:off x="6014500" y="1253850"/>
              <a:ext cx="1375" cy="750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17" y="0"/>
                  </a:moveTo>
                  <a:cubicBezTo>
                    <a:pt x="6" y="0"/>
                    <a:pt x="0" y="6"/>
                    <a:pt x="3" y="15"/>
                  </a:cubicBezTo>
                  <a:cubicBezTo>
                    <a:pt x="6" y="23"/>
                    <a:pt x="16" y="29"/>
                    <a:pt x="27" y="29"/>
                  </a:cubicBezTo>
                  <a:cubicBezTo>
                    <a:pt x="29" y="29"/>
                    <a:pt x="31" y="29"/>
                    <a:pt x="34" y="29"/>
                  </a:cubicBezTo>
                  <a:cubicBezTo>
                    <a:pt x="44" y="25"/>
                    <a:pt x="54" y="22"/>
                    <a:pt x="51" y="15"/>
                  </a:cubicBezTo>
                  <a:cubicBezTo>
                    <a:pt x="51" y="11"/>
                    <a:pt x="37" y="4"/>
                    <a:pt x="24" y="1"/>
                  </a:cubicBezTo>
                  <a:cubicBezTo>
                    <a:pt x="21" y="0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1" name="Google Shape;3341;p29"/>
            <p:cNvSpPr/>
            <p:nvPr/>
          </p:nvSpPr>
          <p:spPr>
            <a:xfrm>
              <a:off x="6013950" y="1241950"/>
              <a:ext cx="2275" cy="950"/>
            </a:xfrm>
            <a:custGeom>
              <a:avLst/>
              <a:gdLst/>
              <a:ahLst/>
              <a:cxnLst/>
              <a:rect l="l" t="t" r="r" b="b"/>
              <a:pathLst>
                <a:path w="91" h="38" extrusionOk="0">
                  <a:moveTo>
                    <a:pt x="42" y="0"/>
                  </a:moveTo>
                  <a:cubicBezTo>
                    <a:pt x="36" y="0"/>
                    <a:pt x="30" y="1"/>
                    <a:pt x="25" y="2"/>
                  </a:cubicBezTo>
                  <a:cubicBezTo>
                    <a:pt x="7" y="8"/>
                    <a:pt x="1" y="19"/>
                    <a:pt x="11" y="26"/>
                  </a:cubicBezTo>
                  <a:cubicBezTo>
                    <a:pt x="19" y="34"/>
                    <a:pt x="35" y="38"/>
                    <a:pt x="51" y="38"/>
                  </a:cubicBezTo>
                  <a:cubicBezTo>
                    <a:pt x="56" y="38"/>
                    <a:pt x="61" y="37"/>
                    <a:pt x="66" y="37"/>
                  </a:cubicBezTo>
                  <a:cubicBezTo>
                    <a:pt x="84" y="29"/>
                    <a:pt x="91" y="19"/>
                    <a:pt x="80" y="8"/>
                  </a:cubicBezTo>
                  <a:cubicBezTo>
                    <a:pt x="72" y="3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2" name="Google Shape;3342;p29"/>
            <p:cNvSpPr/>
            <p:nvPr/>
          </p:nvSpPr>
          <p:spPr>
            <a:xfrm>
              <a:off x="6008050" y="1219300"/>
              <a:ext cx="3725" cy="1750"/>
            </a:xfrm>
            <a:custGeom>
              <a:avLst/>
              <a:gdLst/>
              <a:ahLst/>
              <a:cxnLst/>
              <a:rect l="l" t="t" r="r" b="b"/>
              <a:pathLst>
                <a:path w="149" h="70" extrusionOk="0">
                  <a:moveTo>
                    <a:pt x="41" y="0"/>
                  </a:moveTo>
                  <a:cubicBezTo>
                    <a:pt x="24" y="0"/>
                    <a:pt x="9" y="4"/>
                    <a:pt x="4" y="13"/>
                  </a:cubicBezTo>
                  <a:cubicBezTo>
                    <a:pt x="0" y="19"/>
                    <a:pt x="8" y="30"/>
                    <a:pt x="21" y="30"/>
                  </a:cubicBezTo>
                  <a:cubicBezTo>
                    <a:pt x="35" y="30"/>
                    <a:pt x="45" y="40"/>
                    <a:pt x="42" y="51"/>
                  </a:cubicBezTo>
                  <a:cubicBezTo>
                    <a:pt x="36" y="63"/>
                    <a:pt x="40" y="69"/>
                    <a:pt x="49" y="69"/>
                  </a:cubicBezTo>
                  <a:cubicBezTo>
                    <a:pt x="51" y="69"/>
                    <a:pt x="54" y="69"/>
                    <a:pt x="56" y="68"/>
                  </a:cubicBezTo>
                  <a:cubicBezTo>
                    <a:pt x="66" y="65"/>
                    <a:pt x="94" y="65"/>
                    <a:pt x="115" y="65"/>
                  </a:cubicBezTo>
                  <a:cubicBezTo>
                    <a:pt x="118" y="65"/>
                    <a:pt x="121" y="66"/>
                    <a:pt x="123" y="66"/>
                  </a:cubicBezTo>
                  <a:cubicBezTo>
                    <a:pt x="142" y="66"/>
                    <a:pt x="149" y="55"/>
                    <a:pt x="146" y="40"/>
                  </a:cubicBezTo>
                  <a:cubicBezTo>
                    <a:pt x="139" y="19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3" name="Google Shape;3343;p29"/>
            <p:cNvSpPr/>
            <p:nvPr/>
          </p:nvSpPr>
          <p:spPr>
            <a:xfrm>
              <a:off x="6012700" y="1217575"/>
              <a:ext cx="750" cy="2450"/>
            </a:xfrm>
            <a:custGeom>
              <a:avLst/>
              <a:gdLst/>
              <a:ahLst/>
              <a:cxnLst/>
              <a:rect l="l" t="t" r="r" b="b"/>
              <a:pathLst>
                <a:path w="30" h="98" extrusionOk="0">
                  <a:moveTo>
                    <a:pt x="16" y="0"/>
                  </a:moveTo>
                  <a:cubicBezTo>
                    <a:pt x="12" y="0"/>
                    <a:pt x="9" y="9"/>
                    <a:pt x="5" y="26"/>
                  </a:cubicBezTo>
                  <a:cubicBezTo>
                    <a:pt x="0" y="69"/>
                    <a:pt x="4" y="97"/>
                    <a:pt x="11" y="97"/>
                  </a:cubicBezTo>
                  <a:cubicBezTo>
                    <a:pt x="14" y="97"/>
                    <a:pt x="18" y="91"/>
                    <a:pt x="22" y="78"/>
                  </a:cubicBezTo>
                  <a:cubicBezTo>
                    <a:pt x="30" y="57"/>
                    <a:pt x="30" y="30"/>
                    <a:pt x="22" y="12"/>
                  </a:cubicBezTo>
                  <a:cubicBezTo>
                    <a:pt x="20" y="4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4" name="Google Shape;3344;p29"/>
            <p:cNvSpPr/>
            <p:nvPr/>
          </p:nvSpPr>
          <p:spPr>
            <a:xfrm>
              <a:off x="6011325" y="1213075"/>
              <a:ext cx="1425" cy="1075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6" y="7"/>
                    <a:pt x="18" y="23"/>
                  </a:cubicBezTo>
                  <a:cubicBezTo>
                    <a:pt x="29" y="35"/>
                    <a:pt x="39" y="42"/>
                    <a:pt x="47" y="42"/>
                  </a:cubicBezTo>
                  <a:cubicBezTo>
                    <a:pt x="49" y="42"/>
                    <a:pt x="51" y="41"/>
                    <a:pt x="53" y="39"/>
                  </a:cubicBezTo>
                  <a:cubicBezTo>
                    <a:pt x="57" y="33"/>
                    <a:pt x="47" y="18"/>
                    <a:pt x="26" y="8"/>
                  </a:cubicBezTo>
                  <a:cubicBezTo>
                    <a:pt x="15" y="3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5" name="Google Shape;3345;p29"/>
            <p:cNvSpPr/>
            <p:nvPr/>
          </p:nvSpPr>
          <p:spPr>
            <a:xfrm>
              <a:off x="6013250" y="1209150"/>
              <a:ext cx="2300" cy="950"/>
            </a:xfrm>
            <a:custGeom>
              <a:avLst/>
              <a:gdLst/>
              <a:ahLst/>
              <a:cxnLst/>
              <a:rect l="l" t="t" r="r" b="b"/>
              <a:pathLst>
                <a:path w="92" h="38" extrusionOk="0">
                  <a:moveTo>
                    <a:pt x="41" y="1"/>
                  </a:moveTo>
                  <a:cubicBezTo>
                    <a:pt x="36" y="1"/>
                    <a:pt x="30" y="1"/>
                    <a:pt x="25" y="2"/>
                  </a:cubicBezTo>
                  <a:cubicBezTo>
                    <a:pt x="8" y="6"/>
                    <a:pt x="0" y="20"/>
                    <a:pt x="11" y="26"/>
                  </a:cubicBezTo>
                  <a:cubicBezTo>
                    <a:pt x="18" y="33"/>
                    <a:pt x="30" y="37"/>
                    <a:pt x="44" y="37"/>
                  </a:cubicBezTo>
                  <a:cubicBezTo>
                    <a:pt x="51" y="37"/>
                    <a:pt x="59" y="36"/>
                    <a:pt x="66" y="34"/>
                  </a:cubicBezTo>
                  <a:cubicBezTo>
                    <a:pt x="84" y="30"/>
                    <a:pt x="91" y="20"/>
                    <a:pt x="80" y="9"/>
                  </a:cubicBezTo>
                  <a:cubicBezTo>
                    <a:pt x="70" y="4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6" name="Google Shape;3346;p29"/>
            <p:cNvSpPr/>
            <p:nvPr/>
          </p:nvSpPr>
          <p:spPr>
            <a:xfrm>
              <a:off x="6007800" y="1188350"/>
              <a:ext cx="2725" cy="1075"/>
            </a:xfrm>
            <a:custGeom>
              <a:avLst/>
              <a:gdLst/>
              <a:ahLst/>
              <a:cxnLst/>
              <a:rect l="l" t="t" r="r" b="b"/>
              <a:pathLst>
                <a:path w="109" h="43" extrusionOk="0">
                  <a:moveTo>
                    <a:pt x="62" y="1"/>
                  </a:moveTo>
                  <a:cubicBezTo>
                    <a:pt x="51" y="1"/>
                    <a:pt x="38" y="4"/>
                    <a:pt x="28" y="12"/>
                  </a:cubicBezTo>
                  <a:cubicBezTo>
                    <a:pt x="0" y="29"/>
                    <a:pt x="4" y="33"/>
                    <a:pt x="42" y="40"/>
                  </a:cubicBezTo>
                  <a:cubicBezTo>
                    <a:pt x="51" y="42"/>
                    <a:pt x="60" y="43"/>
                    <a:pt x="68" y="43"/>
                  </a:cubicBezTo>
                  <a:cubicBezTo>
                    <a:pt x="98" y="43"/>
                    <a:pt x="108" y="28"/>
                    <a:pt x="84" y="5"/>
                  </a:cubicBezTo>
                  <a:cubicBezTo>
                    <a:pt x="78" y="2"/>
                    <a:pt x="70" y="1"/>
                    <a:pt x="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7" name="Google Shape;3347;p29"/>
            <p:cNvSpPr/>
            <p:nvPr/>
          </p:nvSpPr>
          <p:spPr>
            <a:xfrm>
              <a:off x="6014050" y="1204225"/>
              <a:ext cx="1225" cy="1400"/>
            </a:xfrm>
            <a:custGeom>
              <a:avLst/>
              <a:gdLst/>
              <a:ahLst/>
              <a:cxnLst/>
              <a:rect l="l" t="t" r="r" b="b"/>
              <a:pathLst>
                <a:path w="49" h="56" extrusionOk="0">
                  <a:moveTo>
                    <a:pt x="25" y="1"/>
                  </a:moveTo>
                  <a:cubicBezTo>
                    <a:pt x="23" y="1"/>
                    <a:pt x="20" y="1"/>
                    <a:pt x="18" y="2"/>
                  </a:cubicBezTo>
                  <a:cubicBezTo>
                    <a:pt x="3" y="5"/>
                    <a:pt x="0" y="23"/>
                    <a:pt x="3" y="39"/>
                  </a:cubicBezTo>
                  <a:cubicBezTo>
                    <a:pt x="8" y="50"/>
                    <a:pt x="13" y="56"/>
                    <a:pt x="20" y="56"/>
                  </a:cubicBezTo>
                  <a:cubicBezTo>
                    <a:pt x="23" y="56"/>
                    <a:pt x="27" y="54"/>
                    <a:pt x="31" y="50"/>
                  </a:cubicBezTo>
                  <a:cubicBezTo>
                    <a:pt x="42" y="39"/>
                    <a:pt x="48" y="26"/>
                    <a:pt x="45" y="15"/>
                  </a:cubicBezTo>
                  <a:cubicBezTo>
                    <a:pt x="42" y="7"/>
                    <a:pt x="35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8" name="Google Shape;3348;p29"/>
            <p:cNvSpPr/>
            <p:nvPr/>
          </p:nvSpPr>
          <p:spPr>
            <a:xfrm>
              <a:off x="6014250" y="1199525"/>
              <a:ext cx="850" cy="2025"/>
            </a:xfrm>
            <a:custGeom>
              <a:avLst/>
              <a:gdLst/>
              <a:ahLst/>
              <a:cxnLst/>
              <a:rect l="l" t="t" r="r" b="b"/>
              <a:pathLst>
                <a:path w="34" h="81" extrusionOk="0">
                  <a:moveTo>
                    <a:pt x="16" y="1"/>
                  </a:moveTo>
                  <a:cubicBezTo>
                    <a:pt x="13" y="1"/>
                    <a:pt x="11" y="11"/>
                    <a:pt x="10" y="30"/>
                  </a:cubicBezTo>
                  <a:cubicBezTo>
                    <a:pt x="3" y="67"/>
                    <a:pt x="0" y="81"/>
                    <a:pt x="4" y="81"/>
                  </a:cubicBezTo>
                  <a:cubicBezTo>
                    <a:pt x="7" y="81"/>
                    <a:pt x="12" y="76"/>
                    <a:pt x="20" y="68"/>
                  </a:cubicBezTo>
                  <a:cubicBezTo>
                    <a:pt x="30" y="57"/>
                    <a:pt x="34" y="37"/>
                    <a:pt x="26" y="19"/>
                  </a:cubicBezTo>
                  <a:cubicBezTo>
                    <a:pt x="22" y="7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9" name="Google Shape;3349;p29"/>
            <p:cNvSpPr/>
            <p:nvPr/>
          </p:nvSpPr>
          <p:spPr>
            <a:xfrm>
              <a:off x="6012925" y="1192375"/>
              <a:ext cx="3225" cy="3225"/>
            </a:xfrm>
            <a:custGeom>
              <a:avLst/>
              <a:gdLst/>
              <a:ahLst/>
              <a:cxnLst/>
              <a:rect l="l" t="t" r="r" b="b"/>
              <a:pathLst>
                <a:path w="129" h="129" extrusionOk="0">
                  <a:moveTo>
                    <a:pt x="15" y="0"/>
                  </a:moveTo>
                  <a:cubicBezTo>
                    <a:pt x="12" y="0"/>
                    <a:pt x="15" y="5"/>
                    <a:pt x="24" y="14"/>
                  </a:cubicBezTo>
                  <a:cubicBezTo>
                    <a:pt x="38" y="25"/>
                    <a:pt x="34" y="35"/>
                    <a:pt x="17" y="42"/>
                  </a:cubicBezTo>
                  <a:cubicBezTo>
                    <a:pt x="0" y="45"/>
                    <a:pt x="0" y="52"/>
                    <a:pt x="17" y="55"/>
                  </a:cubicBezTo>
                  <a:cubicBezTo>
                    <a:pt x="34" y="63"/>
                    <a:pt x="63" y="80"/>
                    <a:pt x="87" y="97"/>
                  </a:cubicBezTo>
                  <a:lnTo>
                    <a:pt x="128" y="129"/>
                  </a:lnTo>
                  <a:lnTo>
                    <a:pt x="100" y="94"/>
                  </a:lnTo>
                  <a:cubicBezTo>
                    <a:pt x="83" y="73"/>
                    <a:pt x="66" y="49"/>
                    <a:pt x="58" y="35"/>
                  </a:cubicBezTo>
                  <a:cubicBezTo>
                    <a:pt x="52" y="25"/>
                    <a:pt x="38" y="7"/>
                    <a:pt x="24" y="4"/>
                  </a:cubicBezTo>
                  <a:cubicBezTo>
                    <a:pt x="19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50" name="Google Shape;3350;p29"/>
          <p:cNvSpPr/>
          <p:nvPr/>
        </p:nvSpPr>
        <p:spPr>
          <a:xfrm>
            <a:off x="7859624" y="110591"/>
            <a:ext cx="1600984" cy="689498"/>
          </a:xfrm>
          <a:custGeom>
            <a:avLst/>
            <a:gdLst/>
            <a:ahLst/>
            <a:cxnLst/>
            <a:rect l="l" t="t" r="r" b="b"/>
            <a:pathLst>
              <a:path w="26843" h="11561" extrusionOk="0">
                <a:moveTo>
                  <a:pt x="21403" y="805"/>
                </a:moveTo>
                <a:lnTo>
                  <a:pt x="21403" y="805"/>
                </a:lnTo>
                <a:cubicBezTo>
                  <a:pt x="21404" y="809"/>
                  <a:pt x="21404" y="813"/>
                  <a:pt x="21405" y="817"/>
                </a:cubicBezTo>
                <a:lnTo>
                  <a:pt x="21405" y="817"/>
                </a:lnTo>
                <a:cubicBezTo>
                  <a:pt x="21407" y="817"/>
                  <a:pt x="21408" y="816"/>
                  <a:pt x="21410" y="816"/>
                </a:cubicBezTo>
                <a:lnTo>
                  <a:pt x="21403" y="805"/>
                </a:lnTo>
                <a:close/>
                <a:moveTo>
                  <a:pt x="23675" y="1238"/>
                </a:moveTo>
                <a:cubicBezTo>
                  <a:pt x="23776" y="1401"/>
                  <a:pt x="23855" y="1535"/>
                  <a:pt x="23938" y="1667"/>
                </a:cubicBezTo>
                <a:lnTo>
                  <a:pt x="23938" y="1667"/>
                </a:lnTo>
                <a:cubicBezTo>
                  <a:pt x="23896" y="1755"/>
                  <a:pt x="23852" y="1843"/>
                  <a:pt x="23789" y="1967"/>
                </a:cubicBezTo>
                <a:cubicBezTo>
                  <a:pt x="23661" y="1773"/>
                  <a:pt x="23550" y="1607"/>
                  <a:pt x="23432" y="1429"/>
                </a:cubicBezTo>
                <a:cubicBezTo>
                  <a:pt x="23515" y="1363"/>
                  <a:pt x="23578" y="1312"/>
                  <a:pt x="23675" y="1238"/>
                </a:cubicBezTo>
                <a:close/>
                <a:moveTo>
                  <a:pt x="10935" y="3088"/>
                </a:moveTo>
                <a:cubicBezTo>
                  <a:pt x="10935" y="3088"/>
                  <a:pt x="10935" y="3089"/>
                  <a:pt x="10935" y="3089"/>
                </a:cubicBezTo>
                <a:lnTo>
                  <a:pt x="10935" y="3089"/>
                </a:lnTo>
                <a:cubicBezTo>
                  <a:pt x="10920" y="3103"/>
                  <a:pt x="10914" y="3109"/>
                  <a:pt x="10914" y="3109"/>
                </a:cubicBezTo>
                <a:cubicBezTo>
                  <a:pt x="10914" y="3109"/>
                  <a:pt x="10923" y="3100"/>
                  <a:pt x="10935" y="3088"/>
                </a:cubicBezTo>
                <a:close/>
                <a:moveTo>
                  <a:pt x="15688" y="3330"/>
                </a:moveTo>
                <a:cubicBezTo>
                  <a:pt x="15688" y="3330"/>
                  <a:pt x="15688" y="3331"/>
                  <a:pt x="15688" y="3332"/>
                </a:cubicBezTo>
                <a:lnTo>
                  <a:pt x="15688" y="3332"/>
                </a:lnTo>
                <a:cubicBezTo>
                  <a:pt x="15685" y="3335"/>
                  <a:pt x="15684" y="3337"/>
                  <a:pt x="15684" y="3337"/>
                </a:cubicBezTo>
                <a:cubicBezTo>
                  <a:pt x="15683" y="3337"/>
                  <a:pt x="15685" y="3334"/>
                  <a:pt x="15688" y="3330"/>
                </a:cubicBezTo>
                <a:close/>
                <a:moveTo>
                  <a:pt x="24321" y="3438"/>
                </a:moveTo>
                <a:lnTo>
                  <a:pt x="24317" y="3445"/>
                </a:lnTo>
                <a:cubicBezTo>
                  <a:pt x="24329" y="3451"/>
                  <a:pt x="24342" y="3456"/>
                  <a:pt x="24354" y="3462"/>
                </a:cubicBezTo>
                <a:lnTo>
                  <a:pt x="24354" y="3462"/>
                </a:lnTo>
                <a:cubicBezTo>
                  <a:pt x="24343" y="3454"/>
                  <a:pt x="24332" y="3446"/>
                  <a:pt x="24321" y="3438"/>
                </a:cubicBezTo>
                <a:close/>
                <a:moveTo>
                  <a:pt x="11173" y="3647"/>
                </a:moveTo>
                <a:lnTo>
                  <a:pt x="11173" y="3647"/>
                </a:lnTo>
                <a:cubicBezTo>
                  <a:pt x="11173" y="3647"/>
                  <a:pt x="11169" y="3651"/>
                  <a:pt x="11159" y="3663"/>
                </a:cubicBezTo>
                <a:lnTo>
                  <a:pt x="11159" y="3663"/>
                </a:lnTo>
                <a:cubicBezTo>
                  <a:pt x="11158" y="3664"/>
                  <a:pt x="11157" y="3664"/>
                  <a:pt x="11156" y="3664"/>
                </a:cubicBezTo>
                <a:lnTo>
                  <a:pt x="11156" y="3664"/>
                </a:lnTo>
                <a:cubicBezTo>
                  <a:pt x="11165" y="3654"/>
                  <a:pt x="11172" y="3647"/>
                  <a:pt x="11173" y="3647"/>
                </a:cubicBezTo>
                <a:close/>
                <a:moveTo>
                  <a:pt x="11144" y="3677"/>
                </a:moveTo>
                <a:cubicBezTo>
                  <a:pt x="11232" y="3725"/>
                  <a:pt x="11323" y="3771"/>
                  <a:pt x="11414" y="3820"/>
                </a:cubicBezTo>
                <a:cubicBezTo>
                  <a:pt x="11383" y="3851"/>
                  <a:pt x="11355" y="3882"/>
                  <a:pt x="11328" y="3914"/>
                </a:cubicBezTo>
                <a:cubicBezTo>
                  <a:pt x="11265" y="3837"/>
                  <a:pt x="11203" y="3757"/>
                  <a:pt x="11141" y="3681"/>
                </a:cubicBezTo>
                <a:cubicBezTo>
                  <a:pt x="11142" y="3679"/>
                  <a:pt x="11143" y="3678"/>
                  <a:pt x="11144" y="3677"/>
                </a:cubicBezTo>
                <a:close/>
                <a:moveTo>
                  <a:pt x="23131" y="3320"/>
                </a:moveTo>
                <a:cubicBezTo>
                  <a:pt x="23131" y="3789"/>
                  <a:pt x="23127" y="4170"/>
                  <a:pt x="23123" y="4646"/>
                </a:cubicBezTo>
                <a:cubicBezTo>
                  <a:pt x="22753" y="4076"/>
                  <a:pt x="22756" y="3865"/>
                  <a:pt x="23131" y="3320"/>
                </a:cubicBezTo>
                <a:close/>
                <a:moveTo>
                  <a:pt x="11432" y="4042"/>
                </a:moveTo>
                <a:lnTo>
                  <a:pt x="11432" y="4042"/>
                </a:lnTo>
                <a:cubicBezTo>
                  <a:pt x="11533" y="4288"/>
                  <a:pt x="11633" y="4534"/>
                  <a:pt x="11733" y="4781"/>
                </a:cubicBezTo>
                <a:cubicBezTo>
                  <a:pt x="11692" y="4798"/>
                  <a:pt x="11647" y="4812"/>
                  <a:pt x="11605" y="4830"/>
                </a:cubicBezTo>
                <a:cubicBezTo>
                  <a:pt x="11345" y="4646"/>
                  <a:pt x="11224" y="4406"/>
                  <a:pt x="11432" y="4042"/>
                </a:cubicBezTo>
                <a:close/>
                <a:moveTo>
                  <a:pt x="6936" y="5318"/>
                </a:moveTo>
                <a:cubicBezTo>
                  <a:pt x="6942" y="5329"/>
                  <a:pt x="6949" y="5343"/>
                  <a:pt x="6953" y="5357"/>
                </a:cubicBezTo>
                <a:cubicBezTo>
                  <a:pt x="6953" y="5360"/>
                  <a:pt x="6936" y="5371"/>
                  <a:pt x="6922" y="5374"/>
                </a:cubicBezTo>
                <a:cubicBezTo>
                  <a:pt x="6918" y="5363"/>
                  <a:pt x="6907" y="5350"/>
                  <a:pt x="6904" y="5336"/>
                </a:cubicBezTo>
                <a:cubicBezTo>
                  <a:pt x="6904" y="5333"/>
                  <a:pt x="6925" y="5322"/>
                  <a:pt x="6936" y="5318"/>
                </a:cubicBezTo>
                <a:close/>
                <a:moveTo>
                  <a:pt x="15037" y="5429"/>
                </a:moveTo>
                <a:cubicBezTo>
                  <a:pt x="15057" y="5433"/>
                  <a:pt x="15078" y="5437"/>
                  <a:pt x="15099" y="5440"/>
                </a:cubicBezTo>
                <a:cubicBezTo>
                  <a:pt x="15088" y="5579"/>
                  <a:pt x="15081" y="5717"/>
                  <a:pt x="15071" y="5860"/>
                </a:cubicBezTo>
                <a:lnTo>
                  <a:pt x="14971" y="5860"/>
                </a:lnTo>
                <a:cubicBezTo>
                  <a:pt x="14992" y="5714"/>
                  <a:pt x="15012" y="5572"/>
                  <a:pt x="15037" y="5429"/>
                </a:cubicBezTo>
                <a:close/>
                <a:moveTo>
                  <a:pt x="11848" y="5384"/>
                </a:moveTo>
                <a:cubicBezTo>
                  <a:pt x="11897" y="5582"/>
                  <a:pt x="11945" y="5776"/>
                  <a:pt x="11991" y="5975"/>
                </a:cubicBezTo>
                <a:cubicBezTo>
                  <a:pt x="11962" y="5981"/>
                  <a:pt x="11938" y="5988"/>
                  <a:pt x="11911" y="5995"/>
                </a:cubicBezTo>
                <a:cubicBezTo>
                  <a:pt x="11852" y="5801"/>
                  <a:pt x="11796" y="5607"/>
                  <a:pt x="11741" y="5413"/>
                </a:cubicBezTo>
                <a:cubicBezTo>
                  <a:pt x="11775" y="5402"/>
                  <a:pt x="11813" y="5395"/>
                  <a:pt x="11848" y="5384"/>
                </a:cubicBezTo>
                <a:close/>
                <a:moveTo>
                  <a:pt x="20535" y="6814"/>
                </a:moveTo>
                <a:cubicBezTo>
                  <a:pt x="20525" y="6817"/>
                  <a:pt x="20515" y="6821"/>
                  <a:pt x="20505" y="6824"/>
                </a:cubicBezTo>
                <a:cubicBezTo>
                  <a:pt x="20508" y="6821"/>
                  <a:pt x="20511" y="6817"/>
                  <a:pt x="20515" y="6814"/>
                </a:cubicBezTo>
                <a:close/>
                <a:moveTo>
                  <a:pt x="1773" y="7168"/>
                </a:moveTo>
                <a:cubicBezTo>
                  <a:pt x="1783" y="7203"/>
                  <a:pt x="1797" y="7240"/>
                  <a:pt x="1807" y="7279"/>
                </a:cubicBezTo>
                <a:cubicBezTo>
                  <a:pt x="1794" y="7275"/>
                  <a:pt x="1773" y="7272"/>
                  <a:pt x="1770" y="7265"/>
                </a:cubicBezTo>
                <a:cubicBezTo>
                  <a:pt x="1759" y="7237"/>
                  <a:pt x="1752" y="7206"/>
                  <a:pt x="1745" y="7174"/>
                </a:cubicBezTo>
                <a:cubicBezTo>
                  <a:pt x="1756" y="7171"/>
                  <a:pt x="1762" y="7168"/>
                  <a:pt x="1773" y="7168"/>
                </a:cubicBezTo>
                <a:close/>
                <a:moveTo>
                  <a:pt x="20998" y="7634"/>
                </a:moveTo>
                <a:lnTo>
                  <a:pt x="20998" y="7634"/>
                </a:lnTo>
                <a:cubicBezTo>
                  <a:pt x="20993" y="7639"/>
                  <a:pt x="20988" y="7645"/>
                  <a:pt x="20983" y="7650"/>
                </a:cubicBezTo>
                <a:lnTo>
                  <a:pt x="20993" y="7664"/>
                </a:lnTo>
                <a:cubicBezTo>
                  <a:pt x="20995" y="7654"/>
                  <a:pt x="20996" y="7644"/>
                  <a:pt x="20998" y="7634"/>
                </a:cubicBezTo>
                <a:close/>
                <a:moveTo>
                  <a:pt x="13961" y="7802"/>
                </a:moveTo>
                <a:lnTo>
                  <a:pt x="13951" y="7837"/>
                </a:lnTo>
                <a:lnTo>
                  <a:pt x="13930" y="7806"/>
                </a:lnTo>
                <a:lnTo>
                  <a:pt x="13961" y="7802"/>
                </a:lnTo>
                <a:close/>
                <a:moveTo>
                  <a:pt x="9436" y="8170"/>
                </a:moveTo>
                <a:cubicBezTo>
                  <a:pt x="9434" y="8171"/>
                  <a:pt x="9432" y="8172"/>
                  <a:pt x="9430" y="8174"/>
                </a:cubicBezTo>
                <a:lnTo>
                  <a:pt x="9440" y="8184"/>
                </a:lnTo>
                <a:cubicBezTo>
                  <a:pt x="9439" y="8180"/>
                  <a:pt x="9437" y="8175"/>
                  <a:pt x="9436" y="8170"/>
                </a:cubicBezTo>
                <a:close/>
                <a:moveTo>
                  <a:pt x="20209" y="9055"/>
                </a:moveTo>
                <a:cubicBezTo>
                  <a:pt x="20226" y="9069"/>
                  <a:pt x="20241" y="9086"/>
                  <a:pt x="20258" y="9100"/>
                </a:cubicBezTo>
                <a:cubicBezTo>
                  <a:pt x="20226" y="9118"/>
                  <a:pt x="20192" y="9135"/>
                  <a:pt x="20053" y="9208"/>
                </a:cubicBezTo>
                <a:cubicBezTo>
                  <a:pt x="20164" y="9097"/>
                  <a:pt x="20188" y="9076"/>
                  <a:pt x="20209" y="9055"/>
                </a:cubicBezTo>
                <a:close/>
                <a:moveTo>
                  <a:pt x="26187" y="0"/>
                </a:moveTo>
                <a:cubicBezTo>
                  <a:pt x="26100" y="129"/>
                  <a:pt x="26010" y="260"/>
                  <a:pt x="25913" y="399"/>
                </a:cubicBezTo>
                <a:cubicBezTo>
                  <a:pt x="25764" y="454"/>
                  <a:pt x="25614" y="513"/>
                  <a:pt x="25438" y="579"/>
                </a:cubicBezTo>
                <a:cubicBezTo>
                  <a:pt x="25167" y="1034"/>
                  <a:pt x="24886" y="1506"/>
                  <a:pt x="24612" y="1967"/>
                </a:cubicBezTo>
                <a:cubicBezTo>
                  <a:pt x="24657" y="2515"/>
                  <a:pt x="24702" y="3070"/>
                  <a:pt x="24751" y="3629"/>
                </a:cubicBezTo>
                <a:cubicBezTo>
                  <a:pt x="24611" y="3572"/>
                  <a:pt x="24481" y="3518"/>
                  <a:pt x="24354" y="3462"/>
                </a:cubicBezTo>
                <a:lnTo>
                  <a:pt x="24354" y="3462"/>
                </a:lnTo>
                <a:cubicBezTo>
                  <a:pt x="24644" y="3677"/>
                  <a:pt x="24472" y="3954"/>
                  <a:pt x="24435" y="4313"/>
                </a:cubicBezTo>
                <a:cubicBezTo>
                  <a:pt x="24303" y="4018"/>
                  <a:pt x="24210" y="3813"/>
                  <a:pt x="24074" y="3504"/>
                </a:cubicBezTo>
                <a:cubicBezTo>
                  <a:pt x="23960" y="3959"/>
                  <a:pt x="23869" y="4309"/>
                  <a:pt x="23748" y="4791"/>
                </a:cubicBezTo>
                <a:cubicBezTo>
                  <a:pt x="23623" y="3826"/>
                  <a:pt x="23509" y="2966"/>
                  <a:pt x="23401" y="2106"/>
                </a:cubicBezTo>
                <a:cubicBezTo>
                  <a:pt x="23398" y="2085"/>
                  <a:pt x="23450" y="2057"/>
                  <a:pt x="23509" y="1999"/>
                </a:cubicBezTo>
                <a:cubicBezTo>
                  <a:pt x="23637" y="2130"/>
                  <a:pt x="23765" y="2265"/>
                  <a:pt x="23922" y="2425"/>
                </a:cubicBezTo>
                <a:cubicBezTo>
                  <a:pt x="23960" y="2342"/>
                  <a:pt x="23987" y="2279"/>
                  <a:pt x="24015" y="2220"/>
                </a:cubicBezTo>
                <a:lnTo>
                  <a:pt x="24014" y="2220"/>
                </a:lnTo>
                <a:lnTo>
                  <a:pt x="24014" y="2220"/>
                </a:lnTo>
                <a:cubicBezTo>
                  <a:pt x="24056" y="2133"/>
                  <a:pt x="24102" y="2047"/>
                  <a:pt x="24151" y="1953"/>
                </a:cubicBezTo>
                <a:cubicBezTo>
                  <a:pt x="24081" y="1849"/>
                  <a:pt x="24012" y="1749"/>
                  <a:pt x="23946" y="1652"/>
                </a:cubicBezTo>
                <a:lnTo>
                  <a:pt x="23946" y="1652"/>
                </a:lnTo>
                <a:cubicBezTo>
                  <a:pt x="23995" y="1540"/>
                  <a:pt x="24097" y="1379"/>
                  <a:pt x="24064" y="1343"/>
                </a:cubicBezTo>
                <a:cubicBezTo>
                  <a:pt x="23731" y="975"/>
                  <a:pt x="23526" y="458"/>
                  <a:pt x="22977" y="326"/>
                </a:cubicBezTo>
                <a:cubicBezTo>
                  <a:pt x="22932" y="315"/>
                  <a:pt x="22884" y="312"/>
                  <a:pt x="22835" y="312"/>
                </a:cubicBezTo>
                <a:cubicBezTo>
                  <a:pt x="22762" y="312"/>
                  <a:pt x="22687" y="319"/>
                  <a:pt x="22620" y="319"/>
                </a:cubicBezTo>
                <a:cubicBezTo>
                  <a:pt x="22513" y="937"/>
                  <a:pt x="22412" y="1533"/>
                  <a:pt x="22311" y="2127"/>
                </a:cubicBezTo>
                <a:cubicBezTo>
                  <a:pt x="22263" y="2130"/>
                  <a:pt x="22218" y="2130"/>
                  <a:pt x="22173" y="2134"/>
                </a:cubicBezTo>
                <a:cubicBezTo>
                  <a:pt x="22082" y="1672"/>
                  <a:pt x="21992" y="1208"/>
                  <a:pt x="21895" y="708"/>
                </a:cubicBezTo>
                <a:cubicBezTo>
                  <a:pt x="21787" y="741"/>
                  <a:pt x="21708" y="765"/>
                  <a:pt x="21630" y="786"/>
                </a:cubicBezTo>
                <a:lnTo>
                  <a:pt x="21630" y="786"/>
                </a:lnTo>
                <a:cubicBezTo>
                  <a:pt x="21631" y="782"/>
                  <a:pt x="21631" y="778"/>
                  <a:pt x="21632" y="774"/>
                </a:cubicBezTo>
                <a:lnTo>
                  <a:pt x="21632" y="774"/>
                </a:lnTo>
                <a:lnTo>
                  <a:pt x="21624" y="787"/>
                </a:lnTo>
                <a:cubicBezTo>
                  <a:pt x="21626" y="787"/>
                  <a:pt x="21628" y="786"/>
                  <a:pt x="21630" y="786"/>
                </a:cubicBezTo>
                <a:lnTo>
                  <a:pt x="21630" y="786"/>
                </a:lnTo>
                <a:cubicBezTo>
                  <a:pt x="21606" y="931"/>
                  <a:pt x="21582" y="1076"/>
                  <a:pt x="21559" y="1221"/>
                </a:cubicBezTo>
                <a:cubicBezTo>
                  <a:pt x="21531" y="1214"/>
                  <a:pt x="21507" y="1211"/>
                  <a:pt x="21479" y="1208"/>
                </a:cubicBezTo>
                <a:cubicBezTo>
                  <a:pt x="21452" y="1076"/>
                  <a:pt x="21429" y="946"/>
                  <a:pt x="21405" y="817"/>
                </a:cubicBezTo>
                <a:lnTo>
                  <a:pt x="21405" y="817"/>
                </a:lnTo>
                <a:cubicBezTo>
                  <a:pt x="21011" y="965"/>
                  <a:pt x="21000" y="994"/>
                  <a:pt x="21146" y="1637"/>
                </a:cubicBezTo>
                <a:cubicBezTo>
                  <a:pt x="21038" y="1596"/>
                  <a:pt x="20948" y="1565"/>
                  <a:pt x="20820" y="1516"/>
                </a:cubicBezTo>
                <a:cubicBezTo>
                  <a:pt x="20619" y="2307"/>
                  <a:pt x="20192" y="3032"/>
                  <a:pt x="20390" y="3917"/>
                </a:cubicBezTo>
                <a:cubicBezTo>
                  <a:pt x="20473" y="4298"/>
                  <a:pt x="20355" y="4736"/>
                  <a:pt x="20300" y="5142"/>
                </a:cubicBezTo>
                <a:cubicBezTo>
                  <a:pt x="20213" y="5766"/>
                  <a:pt x="20112" y="6387"/>
                  <a:pt x="19994" y="7005"/>
                </a:cubicBezTo>
                <a:cubicBezTo>
                  <a:pt x="19967" y="7168"/>
                  <a:pt x="19859" y="7314"/>
                  <a:pt x="19748" y="7552"/>
                </a:cubicBezTo>
                <a:cubicBezTo>
                  <a:pt x="19536" y="7123"/>
                  <a:pt x="19373" y="6793"/>
                  <a:pt x="19203" y="6439"/>
                </a:cubicBezTo>
                <a:cubicBezTo>
                  <a:pt x="18624" y="6335"/>
                  <a:pt x="18436" y="5829"/>
                  <a:pt x="18332" y="5388"/>
                </a:cubicBezTo>
                <a:cubicBezTo>
                  <a:pt x="18145" y="4590"/>
                  <a:pt x="17704" y="3969"/>
                  <a:pt x="17211" y="3358"/>
                </a:cubicBezTo>
                <a:cubicBezTo>
                  <a:pt x="17032" y="3133"/>
                  <a:pt x="16878" y="2886"/>
                  <a:pt x="16729" y="2671"/>
                </a:cubicBezTo>
                <a:cubicBezTo>
                  <a:pt x="16227" y="2695"/>
                  <a:pt x="15856" y="2810"/>
                  <a:pt x="15703" y="3272"/>
                </a:cubicBezTo>
                <a:lnTo>
                  <a:pt x="15703" y="3272"/>
                </a:lnTo>
                <a:cubicBezTo>
                  <a:pt x="15681" y="3168"/>
                  <a:pt x="15658" y="3061"/>
                  <a:pt x="15629" y="2931"/>
                </a:cubicBezTo>
                <a:cubicBezTo>
                  <a:pt x="15137" y="3164"/>
                  <a:pt x="15501" y="3910"/>
                  <a:pt x="14863" y="4000"/>
                </a:cubicBezTo>
                <a:cubicBezTo>
                  <a:pt x="14811" y="3955"/>
                  <a:pt x="14734" y="3889"/>
                  <a:pt x="14579" y="3761"/>
                </a:cubicBezTo>
                <a:cubicBezTo>
                  <a:pt x="14471" y="3990"/>
                  <a:pt x="14322" y="4184"/>
                  <a:pt x="14301" y="4388"/>
                </a:cubicBezTo>
                <a:cubicBezTo>
                  <a:pt x="14225" y="5211"/>
                  <a:pt x="13933" y="6016"/>
                  <a:pt x="14065" y="6862"/>
                </a:cubicBezTo>
                <a:cubicBezTo>
                  <a:pt x="14089" y="7015"/>
                  <a:pt x="14031" y="7178"/>
                  <a:pt x="13999" y="7418"/>
                </a:cubicBezTo>
                <a:cubicBezTo>
                  <a:pt x="13298" y="6921"/>
                  <a:pt x="13402" y="6033"/>
                  <a:pt x="12837" y="5523"/>
                </a:cubicBezTo>
                <a:cubicBezTo>
                  <a:pt x="12795" y="5589"/>
                  <a:pt x="12733" y="5697"/>
                  <a:pt x="12636" y="5860"/>
                </a:cubicBezTo>
                <a:cubicBezTo>
                  <a:pt x="12581" y="5720"/>
                  <a:pt x="12543" y="5614"/>
                  <a:pt x="12503" y="5509"/>
                </a:cubicBezTo>
                <a:lnTo>
                  <a:pt x="12503" y="5509"/>
                </a:lnTo>
                <a:cubicBezTo>
                  <a:pt x="12506" y="5510"/>
                  <a:pt x="12508" y="5511"/>
                  <a:pt x="12511" y="5512"/>
                </a:cubicBezTo>
                <a:lnTo>
                  <a:pt x="12500" y="5503"/>
                </a:lnTo>
                <a:lnTo>
                  <a:pt x="12500" y="5503"/>
                </a:lnTo>
                <a:cubicBezTo>
                  <a:pt x="12501" y="5505"/>
                  <a:pt x="12502" y="5507"/>
                  <a:pt x="12503" y="5509"/>
                </a:cubicBezTo>
                <a:lnTo>
                  <a:pt x="12503" y="5509"/>
                </a:lnTo>
                <a:cubicBezTo>
                  <a:pt x="12370" y="5455"/>
                  <a:pt x="12240" y="5402"/>
                  <a:pt x="12216" y="5392"/>
                </a:cubicBezTo>
                <a:cubicBezTo>
                  <a:pt x="12091" y="4705"/>
                  <a:pt x="11997" y="4184"/>
                  <a:pt x="11893" y="3605"/>
                </a:cubicBezTo>
                <a:cubicBezTo>
                  <a:pt x="11748" y="3323"/>
                  <a:pt x="11570" y="2984"/>
                  <a:pt x="11387" y="2630"/>
                </a:cubicBezTo>
                <a:cubicBezTo>
                  <a:pt x="11275" y="2644"/>
                  <a:pt x="11175" y="2657"/>
                  <a:pt x="11057" y="2671"/>
                </a:cubicBezTo>
                <a:cubicBezTo>
                  <a:pt x="10933" y="2427"/>
                  <a:pt x="10833" y="2137"/>
                  <a:pt x="10503" y="2137"/>
                </a:cubicBezTo>
                <a:cubicBezTo>
                  <a:pt x="10473" y="2137"/>
                  <a:pt x="10440" y="2139"/>
                  <a:pt x="10406" y="2144"/>
                </a:cubicBezTo>
                <a:lnTo>
                  <a:pt x="10406" y="2144"/>
                </a:lnTo>
                <a:cubicBezTo>
                  <a:pt x="10409" y="2141"/>
                  <a:pt x="10412" y="2137"/>
                  <a:pt x="10415" y="2134"/>
                </a:cubicBezTo>
                <a:lnTo>
                  <a:pt x="10415" y="2134"/>
                </a:lnTo>
                <a:lnTo>
                  <a:pt x="10404" y="2144"/>
                </a:lnTo>
                <a:cubicBezTo>
                  <a:pt x="10405" y="2144"/>
                  <a:pt x="10405" y="2144"/>
                  <a:pt x="10406" y="2144"/>
                </a:cubicBezTo>
                <a:lnTo>
                  <a:pt x="10406" y="2144"/>
                </a:lnTo>
                <a:cubicBezTo>
                  <a:pt x="10315" y="2245"/>
                  <a:pt x="10228" y="2345"/>
                  <a:pt x="10138" y="2446"/>
                </a:cubicBezTo>
                <a:cubicBezTo>
                  <a:pt x="10023" y="2567"/>
                  <a:pt x="9905" y="2686"/>
                  <a:pt x="9832" y="2758"/>
                </a:cubicBezTo>
                <a:cubicBezTo>
                  <a:pt x="9548" y="2758"/>
                  <a:pt x="9274" y="2758"/>
                  <a:pt x="8965" y="2761"/>
                </a:cubicBezTo>
                <a:cubicBezTo>
                  <a:pt x="8885" y="3199"/>
                  <a:pt x="8816" y="3581"/>
                  <a:pt x="8743" y="3976"/>
                </a:cubicBezTo>
                <a:cubicBezTo>
                  <a:pt x="8622" y="4094"/>
                  <a:pt x="8489" y="4219"/>
                  <a:pt x="8355" y="4343"/>
                </a:cubicBezTo>
                <a:cubicBezTo>
                  <a:pt x="8316" y="4298"/>
                  <a:pt x="8275" y="4247"/>
                  <a:pt x="8185" y="4135"/>
                </a:cubicBezTo>
                <a:cubicBezTo>
                  <a:pt x="8081" y="4642"/>
                  <a:pt x="7990" y="5104"/>
                  <a:pt x="7890" y="5610"/>
                </a:cubicBezTo>
                <a:cubicBezTo>
                  <a:pt x="7543" y="5427"/>
                  <a:pt x="7266" y="5073"/>
                  <a:pt x="6894" y="5073"/>
                </a:cubicBezTo>
                <a:cubicBezTo>
                  <a:pt x="6744" y="5073"/>
                  <a:pt x="6578" y="5131"/>
                  <a:pt x="6387" y="5280"/>
                </a:cubicBezTo>
                <a:cubicBezTo>
                  <a:pt x="6245" y="4926"/>
                  <a:pt x="6127" y="4625"/>
                  <a:pt x="5961" y="4212"/>
                </a:cubicBezTo>
                <a:cubicBezTo>
                  <a:pt x="5850" y="4087"/>
                  <a:pt x="5655" y="3872"/>
                  <a:pt x="5458" y="3660"/>
                </a:cubicBezTo>
                <a:cubicBezTo>
                  <a:pt x="5402" y="3647"/>
                  <a:pt x="5346" y="3632"/>
                  <a:pt x="5291" y="3618"/>
                </a:cubicBezTo>
                <a:cubicBezTo>
                  <a:pt x="5242" y="3792"/>
                  <a:pt x="5194" y="3969"/>
                  <a:pt x="5145" y="4146"/>
                </a:cubicBezTo>
                <a:cubicBezTo>
                  <a:pt x="5086" y="4118"/>
                  <a:pt x="5027" y="4087"/>
                  <a:pt x="4968" y="4060"/>
                </a:cubicBezTo>
                <a:cubicBezTo>
                  <a:pt x="4982" y="3924"/>
                  <a:pt x="4996" y="3789"/>
                  <a:pt x="5010" y="3653"/>
                </a:cubicBezTo>
                <a:cubicBezTo>
                  <a:pt x="4986" y="3636"/>
                  <a:pt x="4961" y="3618"/>
                  <a:pt x="4937" y="3597"/>
                </a:cubicBezTo>
                <a:cubicBezTo>
                  <a:pt x="4774" y="3844"/>
                  <a:pt x="4614" y="4090"/>
                  <a:pt x="4451" y="4337"/>
                </a:cubicBezTo>
                <a:lnTo>
                  <a:pt x="4438" y="4333"/>
                </a:lnTo>
                <a:lnTo>
                  <a:pt x="4438" y="4333"/>
                </a:lnTo>
                <a:cubicBezTo>
                  <a:pt x="4469" y="4388"/>
                  <a:pt x="4504" y="4444"/>
                  <a:pt x="4538" y="4503"/>
                </a:cubicBezTo>
                <a:cubicBezTo>
                  <a:pt x="4521" y="4517"/>
                  <a:pt x="4504" y="4534"/>
                  <a:pt x="4483" y="4552"/>
                </a:cubicBezTo>
                <a:cubicBezTo>
                  <a:pt x="4434" y="4521"/>
                  <a:pt x="4385" y="4492"/>
                  <a:pt x="4334" y="4465"/>
                </a:cubicBezTo>
                <a:lnTo>
                  <a:pt x="4334" y="4465"/>
                </a:lnTo>
                <a:lnTo>
                  <a:pt x="4344" y="4479"/>
                </a:lnTo>
                <a:cubicBezTo>
                  <a:pt x="4215" y="4417"/>
                  <a:pt x="4087" y="4354"/>
                  <a:pt x="3956" y="4292"/>
                </a:cubicBezTo>
                <a:cubicBezTo>
                  <a:pt x="3341" y="4468"/>
                  <a:pt x="3598" y="5145"/>
                  <a:pt x="3216" y="5482"/>
                </a:cubicBezTo>
                <a:cubicBezTo>
                  <a:pt x="2061" y="4566"/>
                  <a:pt x="951" y="3556"/>
                  <a:pt x="1" y="2394"/>
                </a:cubicBezTo>
                <a:lnTo>
                  <a:pt x="1" y="2394"/>
                </a:lnTo>
                <a:cubicBezTo>
                  <a:pt x="538" y="3893"/>
                  <a:pt x="1072" y="5388"/>
                  <a:pt x="1652" y="7008"/>
                </a:cubicBezTo>
                <a:cubicBezTo>
                  <a:pt x="1429" y="6682"/>
                  <a:pt x="1277" y="6457"/>
                  <a:pt x="1125" y="6228"/>
                </a:cubicBezTo>
                <a:lnTo>
                  <a:pt x="1125" y="6228"/>
                </a:lnTo>
                <a:cubicBezTo>
                  <a:pt x="1447" y="7334"/>
                  <a:pt x="1693" y="8476"/>
                  <a:pt x="2648" y="9246"/>
                </a:cubicBezTo>
                <a:cubicBezTo>
                  <a:pt x="2811" y="9378"/>
                  <a:pt x="3029" y="9447"/>
                  <a:pt x="3334" y="9603"/>
                </a:cubicBezTo>
                <a:cubicBezTo>
                  <a:pt x="3248" y="9312"/>
                  <a:pt x="3202" y="9166"/>
                  <a:pt x="3150" y="8989"/>
                </a:cubicBezTo>
                <a:cubicBezTo>
                  <a:pt x="3449" y="8885"/>
                  <a:pt x="3719" y="8788"/>
                  <a:pt x="4001" y="8691"/>
                </a:cubicBezTo>
                <a:cubicBezTo>
                  <a:pt x="4066" y="8781"/>
                  <a:pt x="4146" y="8896"/>
                  <a:pt x="4240" y="9024"/>
                </a:cubicBezTo>
                <a:cubicBezTo>
                  <a:pt x="4365" y="8687"/>
                  <a:pt x="4481" y="8384"/>
                  <a:pt x="4597" y="8078"/>
                </a:cubicBezTo>
                <a:lnTo>
                  <a:pt x="4597" y="8078"/>
                </a:lnTo>
                <a:cubicBezTo>
                  <a:pt x="4653" y="8215"/>
                  <a:pt x="4733" y="8251"/>
                  <a:pt x="4824" y="8251"/>
                </a:cubicBezTo>
                <a:cubicBezTo>
                  <a:pt x="4920" y="8251"/>
                  <a:pt x="5029" y="8210"/>
                  <a:pt x="5131" y="8209"/>
                </a:cubicBezTo>
                <a:cubicBezTo>
                  <a:pt x="5277" y="7848"/>
                  <a:pt x="5416" y="7508"/>
                  <a:pt x="5554" y="7168"/>
                </a:cubicBezTo>
                <a:cubicBezTo>
                  <a:pt x="5596" y="7171"/>
                  <a:pt x="5638" y="7171"/>
                  <a:pt x="5679" y="7174"/>
                </a:cubicBezTo>
                <a:cubicBezTo>
                  <a:pt x="5735" y="7293"/>
                  <a:pt x="5797" y="7407"/>
                  <a:pt x="5836" y="7532"/>
                </a:cubicBezTo>
                <a:cubicBezTo>
                  <a:pt x="6106" y="8410"/>
                  <a:pt x="6349" y="9298"/>
                  <a:pt x="6651" y="10165"/>
                </a:cubicBezTo>
                <a:cubicBezTo>
                  <a:pt x="6774" y="10515"/>
                  <a:pt x="6995" y="10810"/>
                  <a:pt x="7388" y="10810"/>
                </a:cubicBezTo>
                <a:cubicBezTo>
                  <a:pt x="7459" y="10810"/>
                  <a:pt x="7536" y="10800"/>
                  <a:pt x="7619" y="10779"/>
                </a:cubicBezTo>
                <a:cubicBezTo>
                  <a:pt x="7621" y="10779"/>
                  <a:pt x="7623" y="10778"/>
                  <a:pt x="7625" y="10778"/>
                </a:cubicBezTo>
                <a:cubicBezTo>
                  <a:pt x="7663" y="10778"/>
                  <a:pt x="7722" y="10869"/>
                  <a:pt x="7786" y="10921"/>
                </a:cubicBezTo>
                <a:cubicBezTo>
                  <a:pt x="8084" y="10679"/>
                  <a:pt x="8369" y="10446"/>
                  <a:pt x="8684" y="10186"/>
                </a:cubicBezTo>
                <a:cubicBezTo>
                  <a:pt x="8723" y="10228"/>
                  <a:pt x="8812" y="10325"/>
                  <a:pt x="8982" y="10505"/>
                </a:cubicBezTo>
                <a:cubicBezTo>
                  <a:pt x="8785" y="10023"/>
                  <a:pt x="8843" y="9697"/>
                  <a:pt x="9072" y="9343"/>
                </a:cubicBezTo>
                <a:cubicBezTo>
                  <a:pt x="9243" y="9086"/>
                  <a:pt x="9260" y="8729"/>
                  <a:pt x="9347" y="8420"/>
                </a:cubicBezTo>
                <a:lnTo>
                  <a:pt x="9360" y="8423"/>
                </a:lnTo>
                <a:cubicBezTo>
                  <a:pt x="9166" y="8212"/>
                  <a:pt x="9166" y="8212"/>
                  <a:pt x="9371" y="7983"/>
                </a:cubicBezTo>
                <a:cubicBezTo>
                  <a:pt x="9394" y="8047"/>
                  <a:pt x="9416" y="8109"/>
                  <a:pt x="9436" y="8170"/>
                </a:cubicBezTo>
                <a:lnTo>
                  <a:pt x="9436" y="8170"/>
                </a:lnTo>
                <a:cubicBezTo>
                  <a:pt x="9782" y="7931"/>
                  <a:pt x="9614" y="7523"/>
                  <a:pt x="9738" y="7209"/>
                </a:cubicBezTo>
                <a:cubicBezTo>
                  <a:pt x="9784" y="7102"/>
                  <a:pt x="9749" y="6966"/>
                  <a:pt x="9753" y="6766"/>
                </a:cubicBezTo>
                <a:lnTo>
                  <a:pt x="9753" y="6766"/>
                </a:lnTo>
                <a:cubicBezTo>
                  <a:pt x="9867" y="6845"/>
                  <a:pt x="9926" y="6886"/>
                  <a:pt x="10030" y="6960"/>
                </a:cubicBezTo>
                <a:cubicBezTo>
                  <a:pt x="10228" y="6130"/>
                  <a:pt x="10425" y="5291"/>
                  <a:pt x="11081" y="4590"/>
                </a:cubicBezTo>
                <a:cubicBezTo>
                  <a:pt x="11161" y="4902"/>
                  <a:pt x="11269" y="5187"/>
                  <a:pt x="11307" y="5478"/>
                </a:cubicBezTo>
                <a:cubicBezTo>
                  <a:pt x="11442" y="6609"/>
                  <a:pt x="11567" y="7740"/>
                  <a:pt x="11671" y="8875"/>
                </a:cubicBezTo>
                <a:cubicBezTo>
                  <a:pt x="11695" y="9131"/>
                  <a:pt x="11581" y="9409"/>
                  <a:pt x="11626" y="9662"/>
                </a:cubicBezTo>
                <a:cubicBezTo>
                  <a:pt x="11706" y="10138"/>
                  <a:pt x="11855" y="10599"/>
                  <a:pt x="11991" y="11116"/>
                </a:cubicBezTo>
                <a:cubicBezTo>
                  <a:pt x="12153" y="11036"/>
                  <a:pt x="12271" y="10977"/>
                  <a:pt x="12393" y="10918"/>
                </a:cubicBezTo>
                <a:cubicBezTo>
                  <a:pt x="12577" y="11123"/>
                  <a:pt x="12757" y="11328"/>
                  <a:pt x="12965" y="11560"/>
                </a:cubicBezTo>
                <a:cubicBezTo>
                  <a:pt x="13235" y="11314"/>
                  <a:pt x="13458" y="11105"/>
                  <a:pt x="13739" y="10841"/>
                </a:cubicBezTo>
                <a:cubicBezTo>
                  <a:pt x="13860" y="10828"/>
                  <a:pt x="14072" y="10800"/>
                  <a:pt x="14318" y="10769"/>
                </a:cubicBezTo>
                <a:cubicBezTo>
                  <a:pt x="14159" y="10311"/>
                  <a:pt x="14138" y="9884"/>
                  <a:pt x="14430" y="9499"/>
                </a:cubicBezTo>
                <a:lnTo>
                  <a:pt x="14430" y="9499"/>
                </a:lnTo>
                <a:lnTo>
                  <a:pt x="14422" y="9513"/>
                </a:lnTo>
                <a:cubicBezTo>
                  <a:pt x="14440" y="9482"/>
                  <a:pt x="14457" y="9451"/>
                  <a:pt x="14474" y="9419"/>
                </a:cubicBezTo>
                <a:cubicBezTo>
                  <a:pt x="14499" y="9447"/>
                  <a:pt x="14523" y="9472"/>
                  <a:pt x="14547" y="9496"/>
                </a:cubicBezTo>
                <a:lnTo>
                  <a:pt x="14540" y="9485"/>
                </a:lnTo>
                <a:cubicBezTo>
                  <a:pt x="14693" y="9204"/>
                  <a:pt x="14849" y="8923"/>
                  <a:pt x="14992" y="8663"/>
                </a:cubicBezTo>
                <a:cubicBezTo>
                  <a:pt x="14721" y="7962"/>
                  <a:pt x="15051" y="7390"/>
                  <a:pt x="15217" y="6766"/>
                </a:cubicBezTo>
                <a:cubicBezTo>
                  <a:pt x="15286" y="6852"/>
                  <a:pt x="15335" y="6915"/>
                  <a:pt x="15429" y="7032"/>
                </a:cubicBezTo>
                <a:cubicBezTo>
                  <a:pt x="15456" y="6864"/>
                  <a:pt x="15473" y="6751"/>
                  <a:pt x="15491" y="6634"/>
                </a:cubicBezTo>
                <a:lnTo>
                  <a:pt x="15491" y="6634"/>
                </a:lnTo>
                <a:cubicBezTo>
                  <a:pt x="15579" y="6505"/>
                  <a:pt x="15667" y="6377"/>
                  <a:pt x="15762" y="6241"/>
                </a:cubicBezTo>
                <a:cubicBezTo>
                  <a:pt x="15858" y="6245"/>
                  <a:pt x="15962" y="6249"/>
                  <a:pt x="16087" y="6252"/>
                </a:cubicBezTo>
                <a:cubicBezTo>
                  <a:pt x="16261" y="5839"/>
                  <a:pt x="16431" y="5429"/>
                  <a:pt x="16601" y="5020"/>
                </a:cubicBezTo>
                <a:cubicBezTo>
                  <a:pt x="16636" y="5020"/>
                  <a:pt x="16667" y="5024"/>
                  <a:pt x="16702" y="5024"/>
                </a:cubicBezTo>
                <a:cubicBezTo>
                  <a:pt x="16809" y="5433"/>
                  <a:pt x="16958" y="5839"/>
                  <a:pt x="17014" y="6255"/>
                </a:cubicBezTo>
                <a:cubicBezTo>
                  <a:pt x="17101" y="6911"/>
                  <a:pt x="17250" y="7552"/>
                  <a:pt x="17302" y="8223"/>
                </a:cubicBezTo>
                <a:cubicBezTo>
                  <a:pt x="17361" y="8972"/>
                  <a:pt x="17437" y="9829"/>
                  <a:pt x="18242" y="10349"/>
                </a:cubicBezTo>
                <a:cubicBezTo>
                  <a:pt x="18308" y="10234"/>
                  <a:pt x="18381" y="10117"/>
                  <a:pt x="18485" y="9940"/>
                </a:cubicBezTo>
                <a:cubicBezTo>
                  <a:pt x="18662" y="10103"/>
                  <a:pt x="18811" y="10242"/>
                  <a:pt x="18953" y="10374"/>
                </a:cubicBezTo>
                <a:cubicBezTo>
                  <a:pt x="19325" y="10214"/>
                  <a:pt x="19682" y="10061"/>
                  <a:pt x="20071" y="9891"/>
                </a:cubicBezTo>
                <a:cubicBezTo>
                  <a:pt x="20050" y="9821"/>
                  <a:pt x="20026" y="9728"/>
                  <a:pt x="20001" y="9645"/>
                </a:cubicBezTo>
                <a:cubicBezTo>
                  <a:pt x="20268" y="9384"/>
                  <a:pt x="20532" y="9125"/>
                  <a:pt x="20854" y="8812"/>
                </a:cubicBezTo>
                <a:lnTo>
                  <a:pt x="20854" y="8812"/>
                </a:lnTo>
                <a:cubicBezTo>
                  <a:pt x="20681" y="8816"/>
                  <a:pt x="20604" y="8816"/>
                  <a:pt x="20470" y="8819"/>
                </a:cubicBezTo>
                <a:cubicBezTo>
                  <a:pt x="20588" y="8535"/>
                  <a:pt x="20695" y="8274"/>
                  <a:pt x="20803" y="8018"/>
                </a:cubicBezTo>
                <a:lnTo>
                  <a:pt x="20817" y="8025"/>
                </a:lnTo>
                <a:cubicBezTo>
                  <a:pt x="20740" y="7983"/>
                  <a:pt x="20664" y="7945"/>
                  <a:pt x="20574" y="7900"/>
                </a:cubicBezTo>
                <a:cubicBezTo>
                  <a:pt x="20466" y="8223"/>
                  <a:pt x="20359" y="8521"/>
                  <a:pt x="19973" y="8572"/>
                </a:cubicBezTo>
                <a:cubicBezTo>
                  <a:pt x="20282" y="8025"/>
                  <a:pt x="20591" y="7477"/>
                  <a:pt x="20907" y="6918"/>
                </a:cubicBezTo>
                <a:cubicBezTo>
                  <a:pt x="20931" y="6932"/>
                  <a:pt x="21007" y="6966"/>
                  <a:pt x="21087" y="7008"/>
                </a:cubicBezTo>
                <a:cubicBezTo>
                  <a:pt x="21057" y="7226"/>
                  <a:pt x="21028" y="7429"/>
                  <a:pt x="20998" y="7634"/>
                </a:cubicBezTo>
                <a:lnTo>
                  <a:pt x="20998" y="7634"/>
                </a:lnTo>
                <a:cubicBezTo>
                  <a:pt x="21390" y="7189"/>
                  <a:pt x="21443" y="6620"/>
                  <a:pt x="21562" y="6075"/>
                </a:cubicBezTo>
                <a:cubicBezTo>
                  <a:pt x="21586" y="5958"/>
                  <a:pt x="21596" y="5837"/>
                  <a:pt x="21613" y="5720"/>
                </a:cubicBezTo>
                <a:lnTo>
                  <a:pt x="21613" y="5720"/>
                </a:lnTo>
                <a:cubicBezTo>
                  <a:pt x="21651" y="5716"/>
                  <a:pt x="21690" y="5710"/>
                  <a:pt x="21733" y="5707"/>
                </a:cubicBezTo>
                <a:lnTo>
                  <a:pt x="21719" y="5693"/>
                </a:lnTo>
                <a:lnTo>
                  <a:pt x="21770" y="5679"/>
                </a:lnTo>
                <a:lnTo>
                  <a:pt x="21823" y="5687"/>
                </a:lnTo>
                <a:lnTo>
                  <a:pt x="21819" y="5697"/>
                </a:lnTo>
                <a:cubicBezTo>
                  <a:pt x="21833" y="5662"/>
                  <a:pt x="21850" y="5631"/>
                  <a:pt x="21868" y="5586"/>
                </a:cubicBezTo>
                <a:cubicBezTo>
                  <a:pt x="21906" y="5631"/>
                  <a:pt x="21923" y="5655"/>
                  <a:pt x="21944" y="5679"/>
                </a:cubicBezTo>
                <a:lnTo>
                  <a:pt x="21937" y="5669"/>
                </a:lnTo>
                <a:cubicBezTo>
                  <a:pt x="22003" y="5568"/>
                  <a:pt x="22066" y="5468"/>
                  <a:pt x="22173" y="5304"/>
                </a:cubicBezTo>
                <a:cubicBezTo>
                  <a:pt x="22340" y="5936"/>
                  <a:pt x="22485" y="6495"/>
                  <a:pt x="22649" y="7115"/>
                </a:cubicBezTo>
                <a:cubicBezTo>
                  <a:pt x="22724" y="7154"/>
                  <a:pt x="22867" y="7219"/>
                  <a:pt x="22961" y="7265"/>
                </a:cubicBezTo>
                <a:cubicBezTo>
                  <a:pt x="23148" y="8066"/>
                  <a:pt x="23325" y="8833"/>
                  <a:pt x="23515" y="9645"/>
                </a:cubicBezTo>
                <a:cubicBezTo>
                  <a:pt x="23848" y="9600"/>
                  <a:pt x="24088" y="9568"/>
                  <a:pt x="24369" y="9534"/>
                </a:cubicBezTo>
                <a:cubicBezTo>
                  <a:pt x="24376" y="9503"/>
                  <a:pt x="24390" y="9405"/>
                  <a:pt x="24404" y="9305"/>
                </a:cubicBezTo>
                <a:cubicBezTo>
                  <a:pt x="24959" y="9229"/>
                  <a:pt x="25555" y="9339"/>
                  <a:pt x="26076" y="8767"/>
                </a:cubicBezTo>
                <a:cubicBezTo>
                  <a:pt x="26100" y="8705"/>
                  <a:pt x="26180" y="8524"/>
                  <a:pt x="26256" y="8344"/>
                </a:cubicBezTo>
                <a:cubicBezTo>
                  <a:pt x="26097" y="8025"/>
                  <a:pt x="25933" y="7730"/>
                  <a:pt x="25792" y="7421"/>
                </a:cubicBezTo>
                <a:cubicBezTo>
                  <a:pt x="25590" y="6987"/>
                  <a:pt x="25490" y="6564"/>
                  <a:pt x="25722" y="6075"/>
                </a:cubicBezTo>
                <a:cubicBezTo>
                  <a:pt x="25878" y="5746"/>
                  <a:pt x="25903" y="5343"/>
                  <a:pt x="25954" y="4971"/>
                </a:cubicBezTo>
                <a:cubicBezTo>
                  <a:pt x="26034" y="4378"/>
                  <a:pt x="26128" y="3785"/>
                  <a:pt x="26142" y="3192"/>
                </a:cubicBezTo>
                <a:cubicBezTo>
                  <a:pt x="26162" y="2512"/>
                  <a:pt x="26104" y="1832"/>
                  <a:pt x="26076" y="1120"/>
                </a:cubicBezTo>
                <a:lnTo>
                  <a:pt x="26076" y="1120"/>
                </a:lnTo>
                <a:cubicBezTo>
                  <a:pt x="26167" y="1197"/>
                  <a:pt x="26229" y="1249"/>
                  <a:pt x="26291" y="1301"/>
                </a:cubicBezTo>
                <a:cubicBezTo>
                  <a:pt x="26843" y="825"/>
                  <a:pt x="26801" y="257"/>
                  <a:pt x="261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51" name="Google Shape;3351;p29"/>
          <p:cNvGrpSpPr/>
          <p:nvPr/>
        </p:nvGrpSpPr>
        <p:grpSpPr>
          <a:xfrm>
            <a:off x="7737798" y="3874060"/>
            <a:ext cx="821456" cy="734432"/>
            <a:chOff x="5897275" y="4736686"/>
            <a:chExt cx="373525" cy="333939"/>
          </a:xfrm>
        </p:grpSpPr>
        <p:sp>
          <p:nvSpPr>
            <p:cNvPr id="3352" name="Google Shape;3352;p29"/>
            <p:cNvSpPr/>
            <p:nvPr/>
          </p:nvSpPr>
          <p:spPr>
            <a:xfrm>
              <a:off x="6025225" y="4736686"/>
              <a:ext cx="245575" cy="181650"/>
            </a:xfrm>
            <a:custGeom>
              <a:avLst/>
              <a:gdLst/>
              <a:ahLst/>
              <a:cxnLst/>
              <a:rect l="l" t="t" r="r" b="b"/>
              <a:pathLst>
                <a:path w="9823" h="7266" extrusionOk="0">
                  <a:moveTo>
                    <a:pt x="1886" y="1"/>
                  </a:moveTo>
                  <a:cubicBezTo>
                    <a:pt x="1683" y="1"/>
                    <a:pt x="1478" y="46"/>
                    <a:pt x="1291" y="136"/>
                  </a:cubicBezTo>
                  <a:cubicBezTo>
                    <a:pt x="874" y="338"/>
                    <a:pt x="989" y="921"/>
                    <a:pt x="1048" y="1371"/>
                  </a:cubicBezTo>
                  <a:cubicBezTo>
                    <a:pt x="990" y="1356"/>
                    <a:pt x="934" y="1349"/>
                    <a:pt x="880" y="1349"/>
                  </a:cubicBezTo>
                  <a:cubicBezTo>
                    <a:pt x="503" y="1349"/>
                    <a:pt x="236" y="1686"/>
                    <a:pt x="139" y="2061"/>
                  </a:cubicBezTo>
                  <a:cubicBezTo>
                    <a:pt x="0" y="2610"/>
                    <a:pt x="240" y="3164"/>
                    <a:pt x="778" y="3356"/>
                  </a:cubicBezTo>
                  <a:cubicBezTo>
                    <a:pt x="874" y="3390"/>
                    <a:pt x="972" y="3404"/>
                    <a:pt x="1072" y="3404"/>
                  </a:cubicBezTo>
                  <a:cubicBezTo>
                    <a:pt x="1352" y="3404"/>
                    <a:pt x="1637" y="3292"/>
                    <a:pt x="1888" y="3189"/>
                  </a:cubicBezTo>
                  <a:cubicBezTo>
                    <a:pt x="2097" y="3106"/>
                    <a:pt x="2296" y="3034"/>
                    <a:pt x="2506" y="3034"/>
                  </a:cubicBezTo>
                  <a:cubicBezTo>
                    <a:pt x="2595" y="3034"/>
                    <a:pt x="2685" y="3047"/>
                    <a:pt x="2780" y="3078"/>
                  </a:cubicBezTo>
                  <a:cubicBezTo>
                    <a:pt x="3084" y="3179"/>
                    <a:pt x="3359" y="3414"/>
                    <a:pt x="3622" y="3585"/>
                  </a:cubicBezTo>
                  <a:cubicBezTo>
                    <a:pt x="4625" y="4237"/>
                    <a:pt x="5711" y="4751"/>
                    <a:pt x="6700" y="5423"/>
                  </a:cubicBezTo>
                  <a:cubicBezTo>
                    <a:pt x="6706" y="5427"/>
                    <a:pt x="6717" y="5433"/>
                    <a:pt x="6727" y="5433"/>
                  </a:cubicBezTo>
                  <a:cubicBezTo>
                    <a:pt x="6644" y="5912"/>
                    <a:pt x="6533" y="6277"/>
                    <a:pt x="6845" y="6700"/>
                  </a:cubicBezTo>
                  <a:cubicBezTo>
                    <a:pt x="7088" y="7031"/>
                    <a:pt x="7544" y="7266"/>
                    <a:pt x="7955" y="7266"/>
                  </a:cubicBezTo>
                  <a:cubicBezTo>
                    <a:pt x="7967" y="7266"/>
                    <a:pt x="7978" y="7266"/>
                    <a:pt x="7990" y="7265"/>
                  </a:cubicBezTo>
                  <a:cubicBezTo>
                    <a:pt x="8792" y="7238"/>
                    <a:pt x="8840" y="6364"/>
                    <a:pt x="8715" y="5739"/>
                  </a:cubicBezTo>
                  <a:lnTo>
                    <a:pt x="8715" y="5739"/>
                  </a:lnTo>
                  <a:cubicBezTo>
                    <a:pt x="8726" y="5739"/>
                    <a:pt x="8737" y="5739"/>
                    <a:pt x="8747" y="5739"/>
                  </a:cubicBezTo>
                  <a:cubicBezTo>
                    <a:pt x="9254" y="5739"/>
                    <a:pt x="9822" y="5412"/>
                    <a:pt x="9673" y="4847"/>
                  </a:cubicBezTo>
                  <a:cubicBezTo>
                    <a:pt x="9572" y="4473"/>
                    <a:pt x="9218" y="4140"/>
                    <a:pt x="8837" y="4056"/>
                  </a:cubicBezTo>
                  <a:cubicBezTo>
                    <a:pt x="8715" y="4031"/>
                    <a:pt x="8596" y="4019"/>
                    <a:pt x="8478" y="4019"/>
                  </a:cubicBezTo>
                  <a:cubicBezTo>
                    <a:pt x="8343" y="4019"/>
                    <a:pt x="8208" y="4034"/>
                    <a:pt x="8070" y="4060"/>
                  </a:cubicBezTo>
                  <a:cubicBezTo>
                    <a:pt x="7825" y="4104"/>
                    <a:pt x="7547" y="4293"/>
                    <a:pt x="7297" y="4293"/>
                  </a:cubicBezTo>
                  <a:cubicBezTo>
                    <a:pt x="7289" y="4293"/>
                    <a:pt x="7281" y="4293"/>
                    <a:pt x="7273" y="4293"/>
                  </a:cubicBezTo>
                  <a:cubicBezTo>
                    <a:pt x="6786" y="4032"/>
                    <a:pt x="6315" y="3755"/>
                    <a:pt x="5840" y="3470"/>
                  </a:cubicBezTo>
                  <a:cubicBezTo>
                    <a:pt x="5319" y="3158"/>
                    <a:pt x="4754" y="2922"/>
                    <a:pt x="4205" y="2665"/>
                  </a:cubicBezTo>
                  <a:cubicBezTo>
                    <a:pt x="3830" y="2492"/>
                    <a:pt x="3432" y="2336"/>
                    <a:pt x="3119" y="2061"/>
                  </a:cubicBezTo>
                  <a:cubicBezTo>
                    <a:pt x="2738" y="1728"/>
                    <a:pt x="3119" y="1170"/>
                    <a:pt x="2984" y="746"/>
                  </a:cubicBezTo>
                  <a:cubicBezTo>
                    <a:pt x="2828" y="254"/>
                    <a:pt x="2366" y="1"/>
                    <a:pt x="18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3" name="Google Shape;3353;p29"/>
            <p:cNvSpPr/>
            <p:nvPr/>
          </p:nvSpPr>
          <p:spPr>
            <a:xfrm>
              <a:off x="5897275" y="4884225"/>
              <a:ext cx="173000" cy="186400"/>
            </a:xfrm>
            <a:custGeom>
              <a:avLst/>
              <a:gdLst/>
              <a:ahLst/>
              <a:cxnLst/>
              <a:rect l="l" t="t" r="r" b="b"/>
              <a:pathLst>
                <a:path w="6920" h="7456" extrusionOk="0">
                  <a:moveTo>
                    <a:pt x="1809" y="1"/>
                  </a:moveTo>
                  <a:cubicBezTo>
                    <a:pt x="1770" y="1"/>
                    <a:pt x="1730" y="3"/>
                    <a:pt x="1691" y="7"/>
                  </a:cubicBezTo>
                  <a:cubicBezTo>
                    <a:pt x="1309" y="45"/>
                    <a:pt x="1236" y="531"/>
                    <a:pt x="1156" y="899"/>
                  </a:cubicBezTo>
                  <a:cubicBezTo>
                    <a:pt x="1060" y="833"/>
                    <a:pt x="960" y="804"/>
                    <a:pt x="862" y="804"/>
                  </a:cubicBezTo>
                  <a:cubicBezTo>
                    <a:pt x="629" y="804"/>
                    <a:pt x="406" y="967"/>
                    <a:pt x="261" y="1180"/>
                  </a:cubicBezTo>
                  <a:cubicBezTo>
                    <a:pt x="1" y="1568"/>
                    <a:pt x="29" y="2068"/>
                    <a:pt x="393" y="2363"/>
                  </a:cubicBezTo>
                  <a:cubicBezTo>
                    <a:pt x="587" y="2522"/>
                    <a:pt x="847" y="2551"/>
                    <a:pt x="1097" y="2551"/>
                  </a:cubicBezTo>
                  <a:cubicBezTo>
                    <a:pt x="1168" y="2551"/>
                    <a:pt x="1238" y="2549"/>
                    <a:pt x="1305" y="2547"/>
                  </a:cubicBezTo>
                  <a:cubicBezTo>
                    <a:pt x="1353" y="2545"/>
                    <a:pt x="1400" y="2543"/>
                    <a:pt x="1447" y="2543"/>
                  </a:cubicBezTo>
                  <a:cubicBezTo>
                    <a:pt x="1654" y="2543"/>
                    <a:pt x="1848" y="2571"/>
                    <a:pt x="2027" y="2710"/>
                  </a:cubicBezTo>
                  <a:cubicBezTo>
                    <a:pt x="2236" y="2873"/>
                    <a:pt x="2385" y="3130"/>
                    <a:pt x="2540" y="3338"/>
                  </a:cubicBezTo>
                  <a:cubicBezTo>
                    <a:pt x="3137" y="4125"/>
                    <a:pt x="3838" y="4826"/>
                    <a:pt x="4418" y="5624"/>
                  </a:cubicBezTo>
                  <a:cubicBezTo>
                    <a:pt x="4425" y="5631"/>
                    <a:pt x="4431" y="5638"/>
                    <a:pt x="4439" y="5642"/>
                  </a:cubicBezTo>
                  <a:cubicBezTo>
                    <a:pt x="4241" y="5989"/>
                    <a:pt x="4053" y="6242"/>
                    <a:pt x="4178" y="6662"/>
                  </a:cubicBezTo>
                  <a:cubicBezTo>
                    <a:pt x="4276" y="6995"/>
                    <a:pt x="4577" y="7314"/>
                    <a:pt x="4910" y="7418"/>
                  </a:cubicBezTo>
                  <a:cubicBezTo>
                    <a:pt x="4990" y="7444"/>
                    <a:pt x="5064" y="7456"/>
                    <a:pt x="5133" y="7456"/>
                  </a:cubicBezTo>
                  <a:cubicBezTo>
                    <a:pt x="5607" y="7456"/>
                    <a:pt x="5832" y="6890"/>
                    <a:pt x="5899" y="6436"/>
                  </a:cubicBezTo>
                  <a:cubicBezTo>
                    <a:pt x="6013" y="6480"/>
                    <a:pt x="6140" y="6504"/>
                    <a:pt x="6264" y="6504"/>
                  </a:cubicBezTo>
                  <a:cubicBezTo>
                    <a:pt x="6571" y="6504"/>
                    <a:pt x="6861" y="6358"/>
                    <a:pt x="6891" y="6010"/>
                  </a:cubicBezTo>
                  <a:cubicBezTo>
                    <a:pt x="6919" y="5690"/>
                    <a:pt x="6735" y="5333"/>
                    <a:pt x="6465" y="5160"/>
                  </a:cubicBezTo>
                  <a:cubicBezTo>
                    <a:pt x="6277" y="5045"/>
                    <a:pt x="6083" y="4982"/>
                    <a:pt x="5864" y="4948"/>
                  </a:cubicBezTo>
                  <a:cubicBezTo>
                    <a:pt x="5820" y="4941"/>
                    <a:pt x="5773" y="4938"/>
                    <a:pt x="5724" y="4938"/>
                  </a:cubicBezTo>
                  <a:cubicBezTo>
                    <a:pt x="5632" y="4938"/>
                    <a:pt x="5533" y="4947"/>
                    <a:pt x="5437" y="4947"/>
                  </a:cubicBezTo>
                  <a:cubicBezTo>
                    <a:pt x="5345" y="4947"/>
                    <a:pt x="5256" y="4939"/>
                    <a:pt x="5181" y="4906"/>
                  </a:cubicBezTo>
                  <a:cubicBezTo>
                    <a:pt x="4876" y="4569"/>
                    <a:pt x="4588" y="4223"/>
                    <a:pt x="4296" y="3869"/>
                  </a:cubicBezTo>
                  <a:cubicBezTo>
                    <a:pt x="3981" y="3480"/>
                    <a:pt x="3602" y="3140"/>
                    <a:pt x="3248" y="2786"/>
                  </a:cubicBezTo>
                  <a:cubicBezTo>
                    <a:pt x="3009" y="2547"/>
                    <a:pt x="2742" y="2314"/>
                    <a:pt x="2575" y="2013"/>
                  </a:cubicBezTo>
                  <a:cubicBezTo>
                    <a:pt x="2370" y="1648"/>
                    <a:pt x="2825" y="1319"/>
                    <a:pt x="2839" y="955"/>
                  </a:cubicBezTo>
                  <a:cubicBezTo>
                    <a:pt x="2859" y="389"/>
                    <a:pt x="2345" y="1"/>
                    <a:pt x="18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54" name="Google Shape;3354;p29"/>
          <p:cNvGrpSpPr/>
          <p:nvPr/>
        </p:nvGrpSpPr>
        <p:grpSpPr>
          <a:xfrm flipH="1">
            <a:off x="477946" y="534994"/>
            <a:ext cx="419556" cy="413909"/>
            <a:chOff x="4129135" y="4735732"/>
            <a:chExt cx="419556" cy="413909"/>
          </a:xfrm>
        </p:grpSpPr>
        <p:sp>
          <p:nvSpPr>
            <p:cNvPr id="3355" name="Google Shape;3355;p29"/>
            <p:cNvSpPr/>
            <p:nvPr/>
          </p:nvSpPr>
          <p:spPr>
            <a:xfrm>
              <a:off x="4144471" y="5002093"/>
              <a:ext cx="124350" cy="107187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45" y="1"/>
                  </a:moveTo>
                  <a:cubicBezTo>
                    <a:pt x="484" y="1"/>
                    <a:pt x="349" y="65"/>
                    <a:pt x="289" y="238"/>
                  </a:cubicBezTo>
                  <a:cubicBezTo>
                    <a:pt x="77" y="443"/>
                    <a:pt x="1" y="786"/>
                    <a:pt x="74" y="1068"/>
                  </a:cubicBezTo>
                  <a:cubicBezTo>
                    <a:pt x="191" y="1526"/>
                    <a:pt x="563" y="1792"/>
                    <a:pt x="1011" y="1893"/>
                  </a:cubicBezTo>
                  <a:cubicBezTo>
                    <a:pt x="1115" y="1916"/>
                    <a:pt x="1245" y="1936"/>
                    <a:pt x="1376" y="1936"/>
                  </a:cubicBezTo>
                  <a:cubicBezTo>
                    <a:pt x="1563" y="1936"/>
                    <a:pt x="1751" y="1895"/>
                    <a:pt x="1867" y="1765"/>
                  </a:cubicBezTo>
                  <a:cubicBezTo>
                    <a:pt x="2245" y="1338"/>
                    <a:pt x="1791" y="661"/>
                    <a:pt x="1458" y="356"/>
                  </a:cubicBezTo>
                  <a:cubicBezTo>
                    <a:pt x="1292" y="201"/>
                    <a:pt x="929" y="1"/>
                    <a:pt x="6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6" name="Google Shape;3356;p29"/>
            <p:cNvSpPr/>
            <p:nvPr/>
          </p:nvSpPr>
          <p:spPr>
            <a:xfrm>
              <a:off x="4129135" y="4845908"/>
              <a:ext cx="151368" cy="123464"/>
            </a:xfrm>
            <a:custGeom>
              <a:avLst/>
              <a:gdLst/>
              <a:ahLst/>
              <a:cxnLst/>
              <a:rect l="l" t="t" r="r" b="b"/>
              <a:pathLst>
                <a:path w="2734" h="2230" extrusionOk="0">
                  <a:moveTo>
                    <a:pt x="823" y="1"/>
                  </a:moveTo>
                  <a:cubicBezTo>
                    <a:pt x="614" y="1"/>
                    <a:pt x="364" y="59"/>
                    <a:pt x="306" y="270"/>
                  </a:cubicBezTo>
                  <a:lnTo>
                    <a:pt x="309" y="277"/>
                  </a:lnTo>
                  <a:cubicBezTo>
                    <a:pt x="108" y="440"/>
                    <a:pt x="0" y="707"/>
                    <a:pt x="94" y="1050"/>
                  </a:cubicBezTo>
                  <a:cubicBezTo>
                    <a:pt x="259" y="1658"/>
                    <a:pt x="867" y="2229"/>
                    <a:pt x="1515" y="2229"/>
                  </a:cubicBezTo>
                  <a:cubicBezTo>
                    <a:pt x="1645" y="2229"/>
                    <a:pt x="1775" y="2206"/>
                    <a:pt x="1905" y="2157"/>
                  </a:cubicBezTo>
                  <a:cubicBezTo>
                    <a:pt x="2734" y="1844"/>
                    <a:pt x="2471" y="933"/>
                    <a:pt x="1936" y="475"/>
                  </a:cubicBezTo>
                  <a:cubicBezTo>
                    <a:pt x="1669" y="249"/>
                    <a:pt x="1312" y="51"/>
                    <a:pt x="961" y="9"/>
                  </a:cubicBezTo>
                  <a:cubicBezTo>
                    <a:pt x="919" y="4"/>
                    <a:pt x="873" y="1"/>
                    <a:pt x="8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7" name="Google Shape;3357;p29"/>
            <p:cNvSpPr/>
            <p:nvPr/>
          </p:nvSpPr>
          <p:spPr>
            <a:xfrm>
              <a:off x="4263949" y="4903045"/>
              <a:ext cx="284742" cy="246596"/>
            </a:xfrm>
            <a:custGeom>
              <a:avLst/>
              <a:gdLst/>
              <a:ahLst/>
              <a:cxnLst/>
              <a:rect l="l" t="t" r="r" b="b"/>
              <a:pathLst>
                <a:path w="5143" h="4454" extrusionOk="0">
                  <a:moveTo>
                    <a:pt x="3363" y="1"/>
                  </a:moveTo>
                  <a:cubicBezTo>
                    <a:pt x="3016" y="1"/>
                    <a:pt x="2669" y="44"/>
                    <a:pt x="2336" y="116"/>
                  </a:cubicBezTo>
                  <a:cubicBezTo>
                    <a:pt x="2172" y="151"/>
                    <a:pt x="1988" y="192"/>
                    <a:pt x="1805" y="247"/>
                  </a:cubicBezTo>
                  <a:cubicBezTo>
                    <a:pt x="1114" y="313"/>
                    <a:pt x="515" y="1007"/>
                    <a:pt x="271" y="1603"/>
                  </a:cubicBezTo>
                  <a:cubicBezTo>
                    <a:pt x="7" y="2249"/>
                    <a:pt x="1" y="2940"/>
                    <a:pt x="278" y="3585"/>
                  </a:cubicBezTo>
                  <a:cubicBezTo>
                    <a:pt x="432" y="3946"/>
                    <a:pt x="758" y="4453"/>
                    <a:pt x="1206" y="4453"/>
                  </a:cubicBezTo>
                  <a:cubicBezTo>
                    <a:pt x="1266" y="4453"/>
                    <a:pt x="1328" y="4444"/>
                    <a:pt x="1392" y="4425"/>
                  </a:cubicBezTo>
                  <a:cubicBezTo>
                    <a:pt x="2401" y="4109"/>
                    <a:pt x="2405" y="2773"/>
                    <a:pt x="3366" y="2423"/>
                  </a:cubicBezTo>
                  <a:cubicBezTo>
                    <a:pt x="3994" y="2194"/>
                    <a:pt x="5083" y="2031"/>
                    <a:pt x="5122" y="1163"/>
                  </a:cubicBezTo>
                  <a:cubicBezTo>
                    <a:pt x="5142" y="667"/>
                    <a:pt x="4848" y="292"/>
                    <a:pt x="4372" y="143"/>
                  </a:cubicBezTo>
                  <a:cubicBezTo>
                    <a:pt x="4048" y="43"/>
                    <a:pt x="3706" y="1"/>
                    <a:pt x="33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8" name="Google Shape;3358;p29"/>
            <p:cNvSpPr/>
            <p:nvPr/>
          </p:nvSpPr>
          <p:spPr>
            <a:xfrm>
              <a:off x="4207144" y="4735732"/>
              <a:ext cx="148710" cy="133208"/>
            </a:xfrm>
            <a:custGeom>
              <a:avLst/>
              <a:gdLst/>
              <a:ahLst/>
              <a:cxnLst/>
              <a:rect l="l" t="t" r="r" b="b"/>
              <a:pathLst>
                <a:path w="2686" h="2406" extrusionOk="0">
                  <a:moveTo>
                    <a:pt x="994" y="0"/>
                  </a:moveTo>
                  <a:cubicBezTo>
                    <a:pt x="920" y="0"/>
                    <a:pt x="848" y="10"/>
                    <a:pt x="777" y="29"/>
                  </a:cubicBezTo>
                  <a:cubicBezTo>
                    <a:pt x="645" y="43"/>
                    <a:pt x="516" y="84"/>
                    <a:pt x="409" y="164"/>
                  </a:cubicBezTo>
                  <a:cubicBezTo>
                    <a:pt x="90" y="396"/>
                    <a:pt x="0" y="848"/>
                    <a:pt x="111" y="1216"/>
                  </a:cubicBezTo>
                  <a:cubicBezTo>
                    <a:pt x="267" y="1719"/>
                    <a:pt x="649" y="2079"/>
                    <a:pt x="1134" y="2267"/>
                  </a:cubicBezTo>
                  <a:cubicBezTo>
                    <a:pt x="1316" y="2338"/>
                    <a:pt x="1531" y="2406"/>
                    <a:pt x="1737" y="2406"/>
                  </a:cubicBezTo>
                  <a:cubicBezTo>
                    <a:pt x="1882" y="2406"/>
                    <a:pt x="2022" y="2373"/>
                    <a:pt x="2144" y="2284"/>
                  </a:cubicBezTo>
                  <a:cubicBezTo>
                    <a:pt x="2685" y="1892"/>
                    <a:pt x="2324" y="990"/>
                    <a:pt x="2015" y="574"/>
                  </a:cubicBezTo>
                  <a:cubicBezTo>
                    <a:pt x="1771" y="248"/>
                    <a:pt x="1373" y="0"/>
                    <a:pt x="9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9" name="Google Shape;3359;p29"/>
            <p:cNvSpPr/>
            <p:nvPr/>
          </p:nvSpPr>
          <p:spPr>
            <a:xfrm>
              <a:off x="4368035" y="4776204"/>
              <a:ext cx="145887" cy="101041"/>
            </a:xfrm>
            <a:custGeom>
              <a:avLst/>
              <a:gdLst/>
              <a:ahLst/>
              <a:cxnLst/>
              <a:rect l="l" t="t" r="r" b="b"/>
              <a:pathLst>
                <a:path w="2635" h="1825" extrusionOk="0">
                  <a:moveTo>
                    <a:pt x="799" y="0"/>
                  </a:moveTo>
                  <a:cubicBezTo>
                    <a:pt x="747" y="0"/>
                    <a:pt x="695" y="5"/>
                    <a:pt x="643" y="16"/>
                  </a:cubicBezTo>
                  <a:cubicBezTo>
                    <a:pt x="605" y="9"/>
                    <a:pt x="567" y="6"/>
                    <a:pt x="528" y="6"/>
                  </a:cubicBezTo>
                  <a:cubicBezTo>
                    <a:pt x="392" y="6"/>
                    <a:pt x="259" y="52"/>
                    <a:pt x="164" y="168"/>
                  </a:cubicBezTo>
                  <a:cubicBezTo>
                    <a:pt x="1" y="367"/>
                    <a:pt x="53" y="655"/>
                    <a:pt x="150" y="869"/>
                  </a:cubicBezTo>
                  <a:cubicBezTo>
                    <a:pt x="369" y="1346"/>
                    <a:pt x="881" y="1825"/>
                    <a:pt x="1435" y="1825"/>
                  </a:cubicBezTo>
                  <a:cubicBezTo>
                    <a:pt x="1539" y="1825"/>
                    <a:pt x="1644" y="1808"/>
                    <a:pt x="1749" y="1771"/>
                  </a:cubicBezTo>
                  <a:cubicBezTo>
                    <a:pt x="2634" y="1464"/>
                    <a:pt x="1696" y="0"/>
                    <a:pt x="7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60" name="Google Shape;3360;p29"/>
          <p:cNvGrpSpPr/>
          <p:nvPr/>
        </p:nvGrpSpPr>
        <p:grpSpPr>
          <a:xfrm flipH="1">
            <a:off x="390705" y="1757956"/>
            <a:ext cx="309323" cy="305228"/>
            <a:chOff x="4583184" y="5084531"/>
            <a:chExt cx="309323" cy="305228"/>
          </a:xfrm>
        </p:grpSpPr>
        <p:sp>
          <p:nvSpPr>
            <p:cNvPr id="3361" name="Google Shape;3361;p29"/>
            <p:cNvSpPr/>
            <p:nvPr/>
          </p:nvSpPr>
          <p:spPr>
            <a:xfrm>
              <a:off x="4594533" y="5281022"/>
              <a:ext cx="91684" cy="78895"/>
            </a:xfrm>
            <a:custGeom>
              <a:avLst/>
              <a:gdLst/>
              <a:ahLst/>
              <a:cxnLst/>
              <a:rect l="l" t="t" r="r" b="b"/>
              <a:pathLst>
                <a:path w="1656" h="1425" extrusionOk="0">
                  <a:moveTo>
                    <a:pt x="474" y="0"/>
                  </a:moveTo>
                  <a:cubicBezTo>
                    <a:pt x="355" y="0"/>
                    <a:pt x="256" y="48"/>
                    <a:pt x="212" y="175"/>
                  </a:cubicBezTo>
                  <a:cubicBezTo>
                    <a:pt x="56" y="328"/>
                    <a:pt x="1" y="578"/>
                    <a:pt x="52" y="786"/>
                  </a:cubicBezTo>
                  <a:cubicBezTo>
                    <a:pt x="139" y="1125"/>
                    <a:pt x="414" y="1320"/>
                    <a:pt x="747" y="1393"/>
                  </a:cubicBezTo>
                  <a:cubicBezTo>
                    <a:pt x="823" y="1410"/>
                    <a:pt x="919" y="1425"/>
                    <a:pt x="1016" y="1425"/>
                  </a:cubicBezTo>
                  <a:cubicBezTo>
                    <a:pt x="1154" y="1425"/>
                    <a:pt x="1293" y="1395"/>
                    <a:pt x="1378" y="1299"/>
                  </a:cubicBezTo>
                  <a:cubicBezTo>
                    <a:pt x="1655" y="987"/>
                    <a:pt x="1319" y="488"/>
                    <a:pt x="1076" y="262"/>
                  </a:cubicBezTo>
                  <a:cubicBezTo>
                    <a:pt x="952" y="149"/>
                    <a:pt x="683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2" name="Google Shape;3362;p29"/>
            <p:cNvSpPr/>
            <p:nvPr/>
          </p:nvSpPr>
          <p:spPr>
            <a:xfrm>
              <a:off x="4583184" y="5165863"/>
              <a:ext cx="111671" cy="91131"/>
            </a:xfrm>
            <a:custGeom>
              <a:avLst/>
              <a:gdLst/>
              <a:ahLst/>
              <a:cxnLst/>
              <a:rect l="l" t="t" r="r" b="b"/>
              <a:pathLst>
                <a:path w="2017" h="1646" extrusionOk="0">
                  <a:moveTo>
                    <a:pt x="605" y="1"/>
                  </a:moveTo>
                  <a:cubicBezTo>
                    <a:pt x="450" y="1"/>
                    <a:pt x="268" y="44"/>
                    <a:pt x="226" y="198"/>
                  </a:cubicBezTo>
                  <a:lnTo>
                    <a:pt x="226" y="205"/>
                  </a:lnTo>
                  <a:cubicBezTo>
                    <a:pt x="77" y="326"/>
                    <a:pt x="1" y="520"/>
                    <a:pt x="70" y="774"/>
                  </a:cubicBezTo>
                  <a:cubicBezTo>
                    <a:pt x="192" y="1223"/>
                    <a:pt x="640" y="1645"/>
                    <a:pt x="1120" y="1645"/>
                  </a:cubicBezTo>
                  <a:cubicBezTo>
                    <a:pt x="1215" y="1645"/>
                    <a:pt x="1311" y="1629"/>
                    <a:pt x="1406" y="1593"/>
                  </a:cubicBezTo>
                  <a:cubicBezTo>
                    <a:pt x="2017" y="1360"/>
                    <a:pt x="1822" y="687"/>
                    <a:pt x="1426" y="350"/>
                  </a:cubicBezTo>
                  <a:cubicBezTo>
                    <a:pt x="1232" y="184"/>
                    <a:pt x="968" y="38"/>
                    <a:pt x="709" y="7"/>
                  </a:cubicBezTo>
                  <a:cubicBezTo>
                    <a:pt x="677" y="3"/>
                    <a:pt x="642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3" name="Google Shape;3363;p29"/>
            <p:cNvSpPr/>
            <p:nvPr/>
          </p:nvSpPr>
          <p:spPr>
            <a:xfrm>
              <a:off x="4682508" y="5207940"/>
              <a:ext cx="209999" cy="181819"/>
            </a:xfrm>
            <a:custGeom>
              <a:avLst/>
              <a:gdLst/>
              <a:ahLst/>
              <a:cxnLst/>
              <a:rect l="l" t="t" r="r" b="b"/>
              <a:pathLst>
                <a:path w="3793" h="3284" extrusionOk="0">
                  <a:moveTo>
                    <a:pt x="2477" y="1"/>
                  </a:moveTo>
                  <a:cubicBezTo>
                    <a:pt x="2223" y="1"/>
                    <a:pt x="1968" y="33"/>
                    <a:pt x="1725" y="87"/>
                  </a:cubicBezTo>
                  <a:cubicBezTo>
                    <a:pt x="1603" y="111"/>
                    <a:pt x="1468" y="142"/>
                    <a:pt x="1333" y="184"/>
                  </a:cubicBezTo>
                  <a:cubicBezTo>
                    <a:pt x="823" y="232"/>
                    <a:pt x="382" y="743"/>
                    <a:pt x="202" y="1183"/>
                  </a:cubicBezTo>
                  <a:cubicBezTo>
                    <a:pt x="7" y="1659"/>
                    <a:pt x="0" y="2168"/>
                    <a:pt x="205" y="2644"/>
                  </a:cubicBezTo>
                  <a:cubicBezTo>
                    <a:pt x="321" y="2909"/>
                    <a:pt x="558" y="3283"/>
                    <a:pt x="888" y="3283"/>
                  </a:cubicBezTo>
                  <a:cubicBezTo>
                    <a:pt x="933" y="3283"/>
                    <a:pt x="979" y="3276"/>
                    <a:pt x="1027" y="3261"/>
                  </a:cubicBezTo>
                  <a:cubicBezTo>
                    <a:pt x="1773" y="3032"/>
                    <a:pt x="1776" y="2047"/>
                    <a:pt x="2481" y="1787"/>
                  </a:cubicBezTo>
                  <a:cubicBezTo>
                    <a:pt x="2946" y="1617"/>
                    <a:pt x="3747" y="1495"/>
                    <a:pt x="3775" y="860"/>
                  </a:cubicBezTo>
                  <a:cubicBezTo>
                    <a:pt x="3792" y="493"/>
                    <a:pt x="3574" y="215"/>
                    <a:pt x="3224" y="107"/>
                  </a:cubicBezTo>
                  <a:cubicBezTo>
                    <a:pt x="2984" y="33"/>
                    <a:pt x="2731" y="1"/>
                    <a:pt x="2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4" name="Google Shape;3364;p29"/>
            <p:cNvSpPr/>
            <p:nvPr/>
          </p:nvSpPr>
          <p:spPr>
            <a:xfrm>
              <a:off x="4640652" y="5084531"/>
              <a:ext cx="109733" cy="98328"/>
            </a:xfrm>
            <a:custGeom>
              <a:avLst/>
              <a:gdLst/>
              <a:ahLst/>
              <a:cxnLst/>
              <a:rect l="l" t="t" r="r" b="b"/>
              <a:pathLst>
                <a:path w="1982" h="1776" extrusionOk="0">
                  <a:moveTo>
                    <a:pt x="733" y="1"/>
                  </a:moveTo>
                  <a:cubicBezTo>
                    <a:pt x="679" y="1"/>
                    <a:pt x="625" y="8"/>
                    <a:pt x="572" y="22"/>
                  </a:cubicBezTo>
                  <a:cubicBezTo>
                    <a:pt x="476" y="32"/>
                    <a:pt x="382" y="64"/>
                    <a:pt x="302" y="123"/>
                  </a:cubicBezTo>
                  <a:cubicBezTo>
                    <a:pt x="66" y="296"/>
                    <a:pt x="0" y="626"/>
                    <a:pt x="84" y="897"/>
                  </a:cubicBezTo>
                  <a:cubicBezTo>
                    <a:pt x="198" y="1268"/>
                    <a:pt x="479" y="1535"/>
                    <a:pt x="840" y="1674"/>
                  </a:cubicBezTo>
                  <a:cubicBezTo>
                    <a:pt x="971" y="1727"/>
                    <a:pt x="1128" y="1776"/>
                    <a:pt x="1279" y="1776"/>
                  </a:cubicBezTo>
                  <a:cubicBezTo>
                    <a:pt x="1386" y="1776"/>
                    <a:pt x="1491" y="1751"/>
                    <a:pt x="1582" y="1684"/>
                  </a:cubicBezTo>
                  <a:cubicBezTo>
                    <a:pt x="1981" y="1396"/>
                    <a:pt x="1714" y="730"/>
                    <a:pt x="1485" y="425"/>
                  </a:cubicBezTo>
                  <a:cubicBezTo>
                    <a:pt x="1305" y="183"/>
                    <a:pt x="1013" y="1"/>
                    <a:pt x="7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5" name="Google Shape;3365;p29"/>
            <p:cNvSpPr/>
            <p:nvPr/>
          </p:nvSpPr>
          <p:spPr>
            <a:xfrm>
              <a:off x="4759355" y="5114318"/>
              <a:ext cx="107630" cy="74687"/>
            </a:xfrm>
            <a:custGeom>
              <a:avLst/>
              <a:gdLst/>
              <a:ahLst/>
              <a:cxnLst/>
              <a:rect l="l" t="t" r="r" b="b"/>
              <a:pathLst>
                <a:path w="1944" h="1349" extrusionOk="0">
                  <a:moveTo>
                    <a:pt x="589" y="0"/>
                  </a:moveTo>
                  <a:cubicBezTo>
                    <a:pt x="551" y="0"/>
                    <a:pt x="513" y="4"/>
                    <a:pt x="476" y="12"/>
                  </a:cubicBezTo>
                  <a:cubicBezTo>
                    <a:pt x="448" y="7"/>
                    <a:pt x="420" y="5"/>
                    <a:pt x="392" y="5"/>
                  </a:cubicBezTo>
                  <a:cubicBezTo>
                    <a:pt x="289" y="5"/>
                    <a:pt x="189" y="38"/>
                    <a:pt x="118" y="126"/>
                  </a:cubicBezTo>
                  <a:cubicBezTo>
                    <a:pt x="0" y="272"/>
                    <a:pt x="39" y="484"/>
                    <a:pt x="111" y="643"/>
                  </a:cubicBezTo>
                  <a:cubicBezTo>
                    <a:pt x="272" y="997"/>
                    <a:pt x="650" y="1349"/>
                    <a:pt x="1060" y="1349"/>
                  </a:cubicBezTo>
                  <a:cubicBezTo>
                    <a:pt x="1136" y="1349"/>
                    <a:pt x="1214" y="1336"/>
                    <a:pt x="1291" y="1310"/>
                  </a:cubicBezTo>
                  <a:cubicBezTo>
                    <a:pt x="1944" y="1080"/>
                    <a:pt x="1250" y="0"/>
                    <a:pt x="5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66" name="Google Shape;3366;p29"/>
          <p:cNvGrpSpPr/>
          <p:nvPr/>
        </p:nvGrpSpPr>
        <p:grpSpPr>
          <a:xfrm flipH="1">
            <a:off x="260810" y="1112653"/>
            <a:ext cx="366572" cy="362752"/>
            <a:chOff x="4648293" y="4608503"/>
            <a:chExt cx="366572" cy="362752"/>
          </a:xfrm>
        </p:grpSpPr>
        <p:sp>
          <p:nvSpPr>
            <p:cNvPr id="3367" name="Google Shape;3367;p29"/>
            <p:cNvSpPr/>
            <p:nvPr/>
          </p:nvSpPr>
          <p:spPr>
            <a:xfrm>
              <a:off x="4652445" y="4816122"/>
              <a:ext cx="106190" cy="90300"/>
            </a:xfrm>
            <a:custGeom>
              <a:avLst/>
              <a:gdLst/>
              <a:ahLst/>
              <a:cxnLst/>
              <a:rect l="l" t="t" r="r" b="b"/>
              <a:pathLst>
                <a:path w="1918" h="1631" extrusionOk="0">
                  <a:moveTo>
                    <a:pt x="775" y="0"/>
                  </a:moveTo>
                  <a:cubicBezTo>
                    <a:pt x="718" y="0"/>
                    <a:pt x="656" y="12"/>
                    <a:pt x="599" y="34"/>
                  </a:cubicBezTo>
                  <a:cubicBezTo>
                    <a:pt x="367" y="83"/>
                    <a:pt x="165" y="270"/>
                    <a:pt x="110" y="579"/>
                  </a:cubicBezTo>
                  <a:cubicBezTo>
                    <a:pt x="1" y="1174"/>
                    <a:pt x="529" y="1630"/>
                    <a:pt x="1084" y="1630"/>
                  </a:cubicBezTo>
                  <a:cubicBezTo>
                    <a:pt x="1167" y="1630"/>
                    <a:pt x="1250" y="1620"/>
                    <a:pt x="1331" y="1599"/>
                  </a:cubicBezTo>
                  <a:cubicBezTo>
                    <a:pt x="1917" y="1446"/>
                    <a:pt x="1744" y="797"/>
                    <a:pt x="1466" y="440"/>
                  </a:cubicBezTo>
                  <a:cubicBezTo>
                    <a:pt x="1310" y="238"/>
                    <a:pt x="1099" y="48"/>
                    <a:pt x="841" y="6"/>
                  </a:cubicBezTo>
                  <a:cubicBezTo>
                    <a:pt x="821" y="2"/>
                    <a:pt x="798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8" name="Google Shape;3368;p29"/>
            <p:cNvSpPr/>
            <p:nvPr/>
          </p:nvSpPr>
          <p:spPr>
            <a:xfrm>
              <a:off x="4648293" y="4666913"/>
              <a:ext cx="128945" cy="120142"/>
            </a:xfrm>
            <a:custGeom>
              <a:avLst/>
              <a:gdLst/>
              <a:ahLst/>
              <a:cxnLst/>
              <a:rect l="l" t="t" r="r" b="b"/>
              <a:pathLst>
                <a:path w="2329" h="2170" extrusionOk="0">
                  <a:moveTo>
                    <a:pt x="622" y="0"/>
                  </a:moveTo>
                  <a:cubicBezTo>
                    <a:pt x="489" y="0"/>
                    <a:pt x="374" y="44"/>
                    <a:pt x="303" y="158"/>
                  </a:cubicBezTo>
                  <a:cubicBezTo>
                    <a:pt x="275" y="182"/>
                    <a:pt x="247" y="211"/>
                    <a:pt x="223" y="245"/>
                  </a:cubicBezTo>
                  <a:cubicBezTo>
                    <a:pt x="1" y="585"/>
                    <a:pt x="88" y="1067"/>
                    <a:pt x="271" y="1404"/>
                  </a:cubicBezTo>
                  <a:cubicBezTo>
                    <a:pt x="504" y="1830"/>
                    <a:pt x="868" y="2115"/>
                    <a:pt x="1361" y="2163"/>
                  </a:cubicBezTo>
                  <a:cubicBezTo>
                    <a:pt x="1404" y="2167"/>
                    <a:pt x="1451" y="2169"/>
                    <a:pt x="1498" y="2169"/>
                  </a:cubicBezTo>
                  <a:cubicBezTo>
                    <a:pt x="1717" y="2169"/>
                    <a:pt x="1963" y="2119"/>
                    <a:pt x="2066" y="1913"/>
                  </a:cubicBezTo>
                  <a:cubicBezTo>
                    <a:pt x="2329" y="1393"/>
                    <a:pt x="1832" y="699"/>
                    <a:pt x="1462" y="366"/>
                  </a:cubicBezTo>
                  <a:cubicBezTo>
                    <a:pt x="1299" y="218"/>
                    <a:pt x="918" y="0"/>
                    <a:pt x="6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9" name="Google Shape;3369;p29"/>
            <p:cNvSpPr/>
            <p:nvPr/>
          </p:nvSpPr>
          <p:spPr>
            <a:xfrm>
              <a:off x="4749943" y="4754667"/>
              <a:ext cx="264922" cy="216588"/>
            </a:xfrm>
            <a:custGeom>
              <a:avLst/>
              <a:gdLst/>
              <a:ahLst/>
              <a:cxnLst/>
              <a:rect l="l" t="t" r="r" b="b"/>
              <a:pathLst>
                <a:path w="4785" h="3912" extrusionOk="0">
                  <a:moveTo>
                    <a:pt x="2750" y="1"/>
                  </a:moveTo>
                  <a:cubicBezTo>
                    <a:pt x="2311" y="1"/>
                    <a:pt x="1870" y="87"/>
                    <a:pt x="1509" y="238"/>
                  </a:cubicBezTo>
                  <a:cubicBezTo>
                    <a:pt x="579" y="596"/>
                    <a:pt x="1" y="1796"/>
                    <a:pt x="135" y="2816"/>
                  </a:cubicBezTo>
                  <a:cubicBezTo>
                    <a:pt x="215" y="3430"/>
                    <a:pt x="558" y="3911"/>
                    <a:pt x="1200" y="3911"/>
                  </a:cubicBezTo>
                  <a:cubicBezTo>
                    <a:pt x="1226" y="3911"/>
                    <a:pt x="1253" y="3910"/>
                    <a:pt x="1280" y="3909"/>
                  </a:cubicBezTo>
                  <a:cubicBezTo>
                    <a:pt x="1946" y="3871"/>
                    <a:pt x="2224" y="3069"/>
                    <a:pt x="2508" y="2594"/>
                  </a:cubicBezTo>
                  <a:cubicBezTo>
                    <a:pt x="2886" y="1966"/>
                    <a:pt x="3473" y="1931"/>
                    <a:pt x="4097" y="1675"/>
                  </a:cubicBezTo>
                  <a:cubicBezTo>
                    <a:pt x="4372" y="1561"/>
                    <a:pt x="4784" y="1332"/>
                    <a:pt x="4625" y="964"/>
                  </a:cubicBezTo>
                  <a:cubicBezTo>
                    <a:pt x="4332" y="282"/>
                    <a:pt x="3545" y="1"/>
                    <a:pt x="27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0" name="Google Shape;3370;p29"/>
            <p:cNvSpPr/>
            <p:nvPr/>
          </p:nvSpPr>
          <p:spPr>
            <a:xfrm>
              <a:off x="4740476" y="4608503"/>
              <a:ext cx="132599" cy="111173"/>
            </a:xfrm>
            <a:custGeom>
              <a:avLst/>
              <a:gdLst/>
              <a:ahLst/>
              <a:cxnLst/>
              <a:rect l="l" t="t" r="r" b="b"/>
              <a:pathLst>
                <a:path w="2395" h="2008" extrusionOk="0">
                  <a:moveTo>
                    <a:pt x="586" y="1"/>
                  </a:moveTo>
                  <a:cubicBezTo>
                    <a:pt x="437" y="1"/>
                    <a:pt x="305" y="44"/>
                    <a:pt x="216" y="155"/>
                  </a:cubicBezTo>
                  <a:cubicBezTo>
                    <a:pt x="109" y="211"/>
                    <a:pt x="29" y="315"/>
                    <a:pt x="22" y="450"/>
                  </a:cubicBezTo>
                  <a:cubicBezTo>
                    <a:pt x="1" y="755"/>
                    <a:pt x="167" y="1061"/>
                    <a:pt x="351" y="1296"/>
                  </a:cubicBezTo>
                  <a:cubicBezTo>
                    <a:pt x="599" y="1617"/>
                    <a:pt x="1058" y="2008"/>
                    <a:pt x="1490" y="2008"/>
                  </a:cubicBezTo>
                  <a:cubicBezTo>
                    <a:pt x="1675" y="2008"/>
                    <a:pt x="1854" y="1937"/>
                    <a:pt x="2010" y="1758"/>
                  </a:cubicBezTo>
                  <a:cubicBezTo>
                    <a:pt x="2395" y="1317"/>
                    <a:pt x="1864" y="648"/>
                    <a:pt x="1525" y="371"/>
                  </a:cubicBezTo>
                  <a:cubicBezTo>
                    <a:pt x="1337" y="219"/>
                    <a:pt x="920" y="1"/>
                    <a:pt x="5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1" name="Google Shape;3371;p29"/>
            <p:cNvSpPr/>
            <p:nvPr/>
          </p:nvSpPr>
          <p:spPr>
            <a:xfrm>
              <a:off x="4870528" y="4639784"/>
              <a:ext cx="116100" cy="97332"/>
            </a:xfrm>
            <a:custGeom>
              <a:avLst/>
              <a:gdLst/>
              <a:ahLst/>
              <a:cxnLst/>
              <a:rect l="l" t="t" r="r" b="b"/>
              <a:pathLst>
                <a:path w="2097" h="1758" extrusionOk="0">
                  <a:moveTo>
                    <a:pt x="541" y="0"/>
                  </a:moveTo>
                  <a:cubicBezTo>
                    <a:pt x="444" y="0"/>
                    <a:pt x="360" y="26"/>
                    <a:pt x="310" y="93"/>
                  </a:cubicBezTo>
                  <a:cubicBezTo>
                    <a:pt x="146" y="142"/>
                    <a:pt x="22" y="280"/>
                    <a:pt x="15" y="478"/>
                  </a:cubicBezTo>
                  <a:cubicBezTo>
                    <a:pt x="1" y="818"/>
                    <a:pt x="175" y="1183"/>
                    <a:pt x="417" y="1415"/>
                  </a:cubicBezTo>
                  <a:cubicBezTo>
                    <a:pt x="649" y="1632"/>
                    <a:pt x="914" y="1758"/>
                    <a:pt x="1216" y="1758"/>
                  </a:cubicBezTo>
                  <a:cubicBezTo>
                    <a:pt x="1285" y="1758"/>
                    <a:pt x="1357" y="1751"/>
                    <a:pt x="1430" y="1737"/>
                  </a:cubicBezTo>
                  <a:cubicBezTo>
                    <a:pt x="1642" y="1696"/>
                    <a:pt x="1930" y="1602"/>
                    <a:pt x="1986" y="1359"/>
                  </a:cubicBezTo>
                  <a:cubicBezTo>
                    <a:pt x="2097" y="884"/>
                    <a:pt x="1552" y="419"/>
                    <a:pt x="1191" y="211"/>
                  </a:cubicBezTo>
                  <a:cubicBezTo>
                    <a:pt x="1063" y="136"/>
                    <a:pt x="766" y="0"/>
                    <a:pt x="5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72" name="Google Shape;3372;p29"/>
          <p:cNvGrpSpPr/>
          <p:nvPr/>
        </p:nvGrpSpPr>
        <p:grpSpPr>
          <a:xfrm>
            <a:off x="89620" y="4333303"/>
            <a:ext cx="1028674" cy="871690"/>
            <a:chOff x="5124150" y="3418675"/>
            <a:chExt cx="584175" cy="495025"/>
          </a:xfrm>
        </p:grpSpPr>
        <p:sp>
          <p:nvSpPr>
            <p:cNvPr id="3373" name="Google Shape;3373;p29"/>
            <p:cNvSpPr/>
            <p:nvPr/>
          </p:nvSpPr>
          <p:spPr>
            <a:xfrm>
              <a:off x="5548600" y="3816075"/>
              <a:ext cx="86175" cy="61375"/>
            </a:xfrm>
            <a:custGeom>
              <a:avLst/>
              <a:gdLst/>
              <a:ahLst/>
              <a:cxnLst/>
              <a:rect l="l" t="t" r="r" b="b"/>
              <a:pathLst>
                <a:path w="3447" h="2455" extrusionOk="0">
                  <a:moveTo>
                    <a:pt x="1996" y="1"/>
                  </a:moveTo>
                  <a:cubicBezTo>
                    <a:pt x="175" y="146"/>
                    <a:pt x="1" y="265"/>
                    <a:pt x="8" y="1416"/>
                  </a:cubicBezTo>
                  <a:cubicBezTo>
                    <a:pt x="241" y="1624"/>
                    <a:pt x="511" y="1871"/>
                    <a:pt x="865" y="2190"/>
                  </a:cubicBezTo>
                  <a:cubicBezTo>
                    <a:pt x="1269" y="2247"/>
                    <a:pt x="1718" y="2455"/>
                    <a:pt x="2123" y="2455"/>
                  </a:cubicBezTo>
                  <a:cubicBezTo>
                    <a:pt x="2432" y="2455"/>
                    <a:pt x="2715" y="2334"/>
                    <a:pt x="2933" y="1933"/>
                  </a:cubicBezTo>
                  <a:cubicBezTo>
                    <a:pt x="3446" y="983"/>
                    <a:pt x="2537" y="535"/>
                    <a:pt x="19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4" name="Google Shape;3374;p29"/>
            <p:cNvSpPr/>
            <p:nvPr/>
          </p:nvSpPr>
          <p:spPr>
            <a:xfrm>
              <a:off x="5498050" y="3418675"/>
              <a:ext cx="84325" cy="60975"/>
            </a:xfrm>
            <a:custGeom>
              <a:avLst/>
              <a:gdLst/>
              <a:ahLst/>
              <a:cxnLst/>
              <a:rect l="l" t="t" r="r" b="b"/>
              <a:pathLst>
                <a:path w="3373" h="2439" extrusionOk="0">
                  <a:moveTo>
                    <a:pt x="2527" y="0"/>
                  </a:moveTo>
                  <a:cubicBezTo>
                    <a:pt x="1329" y="66"/>
                    <a:pt x="399" y="188"/>
                    <a:pt x="0" y="1357"/>
                  </a:cubicBezTo>
                  <a:cubicBezTo>
                    <a:pt x="383" y="1707"/>
                    <a:pt x="761" y="2058"/>
                    <a:pt x="1052" y="2324"/>
                  </a:cubicBezTo>
                  <a:cubicBezTo>
                    <a:pt x="1335" y="2398"/>
                    <a:pt x="1597" y="2439"/>
                    <a:pt x="1846" y="2439"/>
                  </a:cubicBezTo>
                  <a:cubicBezTo>
                    <a:pt x="2406" y="2439"/>
                    <a:pt x="2894" y="2233"/>
                    <a:pt x="3373" y="1735"/>
                  </a:cubicBezTo>
                  <a:cubicBezTo>
                    <a:pt x="3099" y="1169"/>
                    <a:pt x="2811" y="587"/>
                    <a:pt x="2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5" name="Google Shape;3375;p29"/>
            <p:cNvSpPr/>
            <p:nvPr/>
          </p:nvSpPr>
          <p:spPr>
            <a:xfrm>
              <a:off x="5512800" y="3555500"/>
              <a:ext cx="76950" cy="54350"/>
            </a:xfrm>
            <a:custGeom>
              <a:avLst/>
              <a:gdLst/>
              <a:ahLst/>
              <a:cxnLst/>
              <a:rect l="l" t="t" r="r" b="b"/>
              <a:pathLst>
                <a:path w="3078" h="2174" extrusionOk="0">
                  <a:moveTo>
                    <a:pt x="1901" y="0"/>
                  </a:moveTo>
                  <a:cubicBezTo>
                    <a:pt x="1225" y="0"/>
                    <a:pt x="396" y="455"/>
                    <a:pt x="1" y="1324"/>
                  </a:cubicBezTo>
                  <a:cubicBezTo>
                    <a:pt x="278" y="1504"/>
                    <a:pt x="618" y="1716"/>
                    <a:pt x="944" y="1945"/>
                  </a:cubicBezTo>
                  <a:cubicBezTo>
                    <a:pt x="1165" y="2099"/>
                    <a:pt x="1480" y="2174"/>
                    <a:pt x="1795" y="2174"/>
                  </a:cubicBezTo>
                  <a:cubicBezTo>
                    <a:pt x="2201" y="2174"/>
                    <a:pt x="2607" y="2050"/>
                    <a:pt x="2811" y="1813"/>
                  </a:cubicBezTo>
                  <a:cubicBezTo>
                    <a:pt x="3077" y="1504"/>
                    <a:pt x="3036" y="741"/>
                    <a:pt x="2734" y="356"/>
                  </a:cubicBezTo>
                  <a:cubicBezTo>
                    <a:pt x="2546" y="117"/>
                    <a:pt x="2243" y="0"/>
                    <a:pt x="19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6" name="Google Shape;3376;p29"/>
            <p:cNvSpPr/>
            <p:nvPr/>
          </p:nvSpPr>
          <p:spPr>
            <a:xfrm>
              <a:off x="5247300" y="3564825"/>
              <a:ext cx="71225" cy="62275"/>
            </a:xfrm>
            <a:custGeom>
              <a:avLst/>
              <a:gdLst/>
              <a:ahLst/>
              <a:cxnLst/>
              <a:rect l="l" t="t" r="r" b="b"/>
              <a:pathLst>
                <a:path w="2849" h="2491" extrusionOk="0">
                  <a:moveTo>
                    <a:pt x="2419" y="212"/>
                  </a:moveTo>
                  <a:cubicBezTo>
                    <a:pt x="1451" y="420"/>
                    <a:pt x="427" y="0"/>
                    <a:pt x="0" y="1277"/>
                  </a:cubicBezTo>
                  <a:cubicBezTo>
                    <a:pt x="436" y="1973"/>
                    <a:pt x="922" y="2490"/>
                    <a:pt x="1793" y="2490"/>
                  </a:cubicBezTo>
                  <a:cubicBezTo>
                    <a:pt x="1859" y="2490"/>
                    <a:pt x="1928" y="2487"/>
                    <a:pt x="1999" y="2481"/>
                  </a:cubicBezTo>
                  <a:cubicBezTo>
                    <a:pt x="2211" y="2324"/>
                    <a:pt x="2477" y="2130"/>
                    <a:pt x="2849" y="1860"/>
                  </a:cubicBezTo>
                  <a:cubicBezTo>
                    <a:pt x="2711" y="1322"/>
                    <a:pt x="2571" y="795"/>
                    <a:pt x="2419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7" name="Google Shape;3377;p29"/>
            <p:cNvSpPr/>
            <p:nvPr/>
          </p:nvSpPr>
          <p:spPr>
            <a:xfrm>
              <a:off x="5284525" y="3713475"/>
              <a:ext cx="72950" cy="52850"/>
            </a:xfrm>
            <a:custGeom>
              <a:avLst/>
              <a:gdLst/>
              <a:ahLst/>
              <a:cxnLst/>
              <a:rect l="l" t="t" r="r" b="b"/>
              <a:pathLst>
                <a:path w="2918" h="2114" extrusionOk="0">
                  <a:moveTo>
                    <a:pt x="2317" y="0"/>
                  </a:moveTo>
                  <a:cubicBezTo>
                    <a:pt x="2188" y="19"/>
                    <a:pt x="2058" y="25"/>
                    <a:pt x="1929" y="25"/>
                  </a:cubicBezTo>
                  <a:cubicBezTo>
                    <a:pt x="1709" y="25"/>
                    <a:pt x="1490" y="8"/>
                    <a:pt x="1277" y="8"/>
                  </a:cubicBezTo>
                  <a:cubicBezTo>
                    <a:pt x="813" y="8"/>
                    <a:pt x="375" y="88"/>
                    <a:pt x="0" y="597"/>
                  </a:cubicBezTo>
                  <a:cubicBezTo>
                    <a:pt x="149" y="1403"/>
                    <a:pt x="680" y="1787"/>
                    <a:pt x="1329" y="2030"/>
                  </a:cubicBezTo>
                  <a:cubicBezTo>
                    <a:pt x="1478" y="2086"/>
                    <a:pt x="1618" y="2113"/>
                    <a:pt x="1750" y="2113"/>
                  </a:cubicBezTo>
                  <a:cubicBezTo>
                    <a:pt x="2191" y="2113"/>
                    <a:pt x="2552" y="1819"/>
                    <a:pt x="2918" y="1333"/>
                  </a:cubicBezTo>
                  <a:cubicBezTo>
                    <a:pt x="2741" y="945"/>
                    <a:pt x="2540" y="497"/>
                    <a:pt x="23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8" name="Google Shape;3378;p29"/>
            <p:cNvSpPr/>
            <p:nvPr/>
          </p:nvSpPr>
          <p:spPr>
            <a:xfrm>
              <a:off x="5425025" y="3757700"/>
              <a:ext cx="76950" cy="53800"/>
            </a:xfrm>
            <a:custGeom>
              <a:avLst/>
              <a:gdLst/>
              <a:ahLst/>
              <a:cxnLst/>
              <a:rect l="l" t="t" r="r" b="b"/>
              <a:pathLst>
                <a:path w="3078" h="2152" extrusionOk="0">
                  <a:moveTo>
                    <a:pt x="1888" y="1"/>
                  </a:moveTo>
                  <a:cubicBezTo>
                    <a:pt x="497" y="67"/>
                    <a:pt x="427" y="98"/>
                    <a:pt x="0" y="785"/>
                  </a:cubicBezTo>
                  <a:cubicBezTo>
                    <a:pt x="404" y="1726"/>
                    <a:pt x="906" y="2151"/>
                    <a:pt x="1724" y="2151"/>
                  </a:cubicBezTo>
                  <a:cubicBezTo>
                    <a:pt x="1974" y="2151"/>
                    <a:pt x="2255" y="2111"/>
                    <a:pt x="2571" y="2034"/>
                  </a:cubicBezTo>
                  <a:cubicBezTo>
                    <a:pt x="3078" y="1056"/>
                    <a:pt x="2394" y="556"/>
                    <a:pt x="18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9" name="Google Shape;3379;p29"/>
            <p:cNvSpPr/>
            <p:nvPr/>
          </p:nvSpPr>
          <p:spPr>
            <a:xfrm>
              <a:off x="5221625" y="3453700"/>
              <a:ext cx="73250" cy="55750"/>
            </a:xfrm>
            <a:custGeom>
              <a:avLst/>
              <a:gdLst/>
              <a:ahLst/>
              <a:cxnLst/>
              <a:rect l="l" t="t" r="r" b="b"/>
              <a:pathLst>
                <a:path w="2930" h="2230" extrusionOk="0">
                  <a:moveTo>
                    <a:pt x="2026" y="1"/>
                  </a:moveTo>
                  <a:cubicBezTo>
                    <a:pt x="1624" y="81"/>
                    <a:pt x="1267" y="153"/>
                    <a:pt x="907" y="226"/>
                  </a:cubicBezTo>
                  <a:cubicBezTo>
                    <a:pt x="878" y="233"/>
                    <a:pt x="847" y="236"/>
                    <a:pt x="819" y="247"/>
                  </a:cubicBezTo>
                  <a:cubicBezTo>
                    <a:pt x="164" y="455"/>
                    <a:pt x="1" y="952"/>
                    <a:pt x="399" y="1520"/>
                  </a:cubicBezTo>
                  <a:cubicBezTo>
                    <a:pt x="737" y="2006"/>
                    <a:pt x="1106" y="2229"/>
                    <a:pt x="1641" y="2229"/>
                  </a:cubicBezTo>
                  <a:cubicBezTo>
                    <a:pt x="1865" y="2229"/>
                    <a:pt x="2119" y="2190"/>
                    <a:pt x="2412" y="2114"/>
                  </a:cubicBezTo>
                  <a:cubicBezTo>
                    <a:pt x="2929" y="1256"/>
                    <a:pt x="2867" y="865"/>
                    <a:pt x="2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0" name="Google Shape;3380;p29"/>
            <p:cNvSpPr/>
            <p:nvPr/>
          </p:nvSpPr>
          <p:spPr>
            <a:xfrm>
              <a:off x="5373850" y="3507925"/>
              <a:ext cx="69400" cy="55625"/>
            </a:xfrm>
            <a:custGeom>
              <a:avLst/>
              <a:gdLst/>
              <a:ahLst/>
              <a:cxnLst/>
              <a:rect l="l" t="t" r="r" b="b"/>
              <a:pathLst>
                <a:path w="2776" h="2225" extrusionOk="0">
                  <a:moveTo>
                    <a:pt x="1937" y="0"/>
                  </a:moveTo>
                  <a:cubicBezTo>
                    <a:pt x="1277" y="302"/>
                    <a:pt x="330" y="122"/>
                    <a:pt x="1" y="1124"/>
                  </a:cubicBezTo>
                  <a:cubicBezTo>
                    <a:pt x="392" y="1923"/>
                    <a:pt x="1152" y="2058"/>
                    <a:pt x="1898" y="2224"/>
                  </a:cubicBezTo>
                  <a:cubicBezTo>
                    <a:pt x="2051" y="2168"/>
                    <a:pt x="2200" y="2127"/>
                    <a:pt x="2336" y="2061"/>
                  </a:cubicBezTo>
                  <a:cubicBezTo>
                    <a:pt x="2470" y="1995"/>
                    <a:pt x="2589" y="1902"/>
                    <a:pt x="2689" y="1835"/>
                  </a:cubicBezTo>
                  <a:cubicBezTo>
                    <a:pt x="2776" y="903"/>
                    <a:pt x="2574" y="413"/>
                    <a:pt x="19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1" name="Google Shape;3381;p29"/>
            <p:cNvSpPr/>
            <p:nvPr/>
          </p:nvSpPr>
          <p:spPr>
            <a:xfrm>
              <a:off x="5185125" y="3788175"/>
              <a:ext cx="60725" cy="63325"/>
            </a:xfrm>
            <a:custGeom>
              <a:avLst/>
              <a:gdLst/>
              <a:ahLst/>
              <a:cxnLst/>
              <a:rect l="l" t="t" r="r" b="b"/>
              <a:pathLst>
                <a:path w="2429" h="2533" extrusionOk="0">
                  <a:moveTo>
                    <a:pt x="1784" y="0"/>
                  </a:moveTo>
                  <a:cubicBezTo>
                    <a:pt x="1287" y="128"/>
                    <a:pt x="826" y="250"/>
                    <a:pt x="399" y="361"/>
                  </a:cubicBezTo>
                  <a:cubicBezTo>
                    <a:pt x="0" y="1096"/>
                    <a:pt x="73" y="1662"/>
                    <a:pt x="545" y="2102"/>
                  </a:cubicBezTo>
                  <a:cubicBezTo>
                    <a:pt x="817" y="2357"/>
                    <a:pt x="1128" y="2533"/>
                    <a:pt x="1500" y="2533"/>
                  </a:cubicBezTo>
                  <a:cubicBezTo>
                    <a:pt x="1731" y="2533"/>
                    <a:pt x="1986" y="2465"/>
                    <a:pt x="2269" y="2307"/>
                  </a:cubicBezTo>
                  <a:cubicBezTo>
                    <a:pt x="2314" y="1883"/>
                    <a:pt x="2370" y="1381"/>
                    <a:pt x="2429" y="850"/>
                  </a:cubicBezTo>
                  <a:cubicBezTo>
                    <a:pt x="2224" y="580"/>
                    <a:pt x="2026" y="319"/>
                    <a:pt x="17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2" name="Google Shape;3382;p29"/>
            <p:cNvSpPr/>
            <p:nvPr/>
          </p:nvSpPr>
          <p:spPr>
            <a:xfrm>
              <a:off x="5332300" y="3853375"/>
              <a:ext cx="64650" cy="60325"/>
            </a:xfrm>
            <a:custGeom>
              <a:avLst/>
              <a:gdLst/>
              <a:ahLst/>
              <a:cxnLst/>
              <a:rect l="l" t="t" r="r" b="b"/>
              <a:pathLst>
                <a:path w="2586" h="2413" extrusionOk="0">
                  <a:moveTo>
                    <a:pt x="1530" y="1"/>
                  </a:moveTo>
                  <a:cubicBezTo>
                    <a:pt x="816" y="202"/>
                    <a:pt x="174" y="278"/>
                    <a:pt x="1" y="1232"/>
                  </a:cubicBezTo>
                  <a:cubicBezTo>
                    <a:pt x="410" y="1610"/>
                    <a:pt x="882" y="2047"/>
                    <a:pt x="1271" y="2412"/>
                  </a:cubicBezTo>
                  <a:cubicBezTo>
                    <a:pt x="2499" y="2151"/>
                    <a:pt x="2571" y="2058"/>
                    <a:pt x="2585" y="837"/>
                  </a:cubicBezTo>
                  <a:cubicBezTo>
                    <a:pt x="2259" y="577"/>
                    <a:pt x="1871" y="268"/>
                    <a:pt x="1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3" name="Google Shape;3383;p29"/>
            <p:cNvSpPr/>
            <p:nvPr/>
          </p:nvSpPr>
          <p:spPr>
            <a:xfrm>
              <a:off x="5639600" y="3639925"/>
              <a:ext cx="66975" cy="50850"/>
            </a:xfrm>
            <a:custGeom>
              <a:avLst/>
              <a:gdLst/>
              <a:ahLst/>
              <a:cxnLst/>
              <a:rect l="l" t="t" r="r" b="b"/>
              <a:pathLst>
                <a:path w="2679" h="2034" extrusionOk="0">
                  <a:moveTo>
                    <a:pt x="1666" y="1"/>
                  </a:moveTo>
                  <a:cubicBezTo>
                    <a:pt x="1596" y="1"/>
                    <a:pt x="1523" y="5"/>
                    <a:pt x="1448" y="15"/>
                  </a:cubicBezTo>
                  <a:cubicBezTo>
                    <a:pt x="875" y="87"/>
                    <a:pt x="288" y="206"/>
                    <a:pt x="0" y="976"/>
                  </a:cubicBezTo>
                  <a:cubicBezTo>
                    <a:pt x="229" y="1274"/>
                    <a:pt x="452" y="1562"/>
                    <a:pt x="663" y="1839"/>
                  </a:cubicBezTo>
                  <a:cubicBezTo>
                    <a:pt x="927" y="1909"/>
                    <a:pt x="1159" y="1999"/>
                    <a:pt x="1398" y="2027"/>
                  </a:cubicBezTo>
                  <a:cubicBezTo>
                    <a:pt x="1441" y="2031"/>
                    <a:pt x="1484" y="2034"/>
                    <a:pt x="1527" y="2034"/>
                  </a:cubicBezTo>
                  <a:cubicBezTo>
                    <a:pt x="2150" y="2034"/>
                    <a:pt x="2679" y="1520"/>
                    <a:pt x="2676" y="902"/>
                  </a:cubicBezTo>
                  <a:cubicBezTo>
                    <a:pt x="2676" y="361"/>
                    <a:pt x="2281" y="1"/>
                    <a:pt x="16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4" name="Google Shape;3384;p29"/>
            <p:cNvSpPr/>
            <p:nvPr/>
          </p:nvSpPr>
          <p:spPr>
            <a:xfrm>
              <a:off x="5408100" y="3633425"/>
              <a:ext cx="66125" cy="52425"/>
            </a:xfrm>
            <a:custGeom>
              <a:avLst/>
              <a:gdLst/>
              <a:ahLst/>
              <a:cxnLst/>
              <a:rect l="l" t="t" r="r" b="b"/>
              <a:pathLst>
                <a:path w="2645" h="2097" extrusionOk="0">
                  <a:moveTo>
                    <a:pt x="1643" y="0"/>
                  </a:moveTo>
                  <a:cubicBezTo>
                    <a:pt x="1004" y="0"/>
                    <a:pt x="484" y="347"/>
                    <a:pt x="0" y="791"/>
                  </a:cubicBezTo>
                  <a:cubicBezTo>
                    <a:pt x="281" y="1721"/>
                    <a:pt x="660" y="2096"/>
                    <a:pt x="1432" y="2096"/>
                  </a:cubicBezTo>
                  <a:cubicBezTo>
                    <a:pt x="1608" y="2096"/>
                    <a:pt x="1804" y="2077"/>
                    <a:pt x="2024" y="2040"/>
                  </a:cubicBezTo>
                  <a:cubicBezTo>
                    <a:pt x="2644" y="989"/>
                    <a:pt x="2644" y="833"/>
                    <a:pt x="1999" y="35"/>
                  </a:cubicBezTo>
                  <a:cubicBezTo>
                    <a:pt x="1876" y="11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5" name="Google Shape;3385;p29"/>
            <p:cNvSpPr/>
            <p:nvPr/>
          </p:nvSpPr>
          <p:spPr>
            <a:xfrm>
              <a:off x="5532475" y="3692050"/>
              <a:ext cx="67075" cy="50600"/>
            </a:xfrm>
            <a:custGeom>
              <a:avLst/>
              <a:gdLst/>
              <a:ahLst/>
              <a:cxnLst/>
              <a:rect l="l" t="t" r="r" b="b"/>
              <a:pathLst>
                <a:path w="2683" h="2024" extrusionOk="0">
                  <a:moveTo>
                    <a:pt x="1202" y="1"/>
                  </a:moveTo>
                  <a:cubicBezTo>
                    <a:pt x="543" y="1"/>
                    <a:pt x="314" y="197"/>
                    <a:pt x="1" y="733"/>
                  </a:cubicBezTo>
                  <a:cubicBezTo>
                    <a:pt x="547" y="1589"/>
                    <a:pt x="1046" y="2024"/>
                    <a:pt x="1549" y="2024"/>
                  </a:cubicBezTo>
                  <a:cubicBezTo>
                    <a:pt x="1919" y="2024"/>
                    <a:pt x="2290" y="1788"/>
                    <a:pt x="2683" y="1312"/>
                  </a:cubicBezTo>
                  <a:cubicBezTo>
                    <a:pt x="2527" y="927"/>
                    <a:pt x="2343" y="469"/>
                    <a:pt x="2186" y="81"/>
                  </a:cubicBezTo>
                  <a:cubicBezTo>
                    <a:pt x="1775" y="30"/>
                    <a:pt x="1456" y="1"/>
                    <a:pt x="1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6" name="Google Shape;3386;p29"/>
            <p:cNvSpPr/>
            <p:nvPr/>
          </p:nvSpPr>
          <p:spPr>
            <a:xfrm>
              <a:off x="5144950" y="3660225"/>
              <a:ext cx="55000" cy="60650"/>
            </a:xfrm>
            <a:custGeom>
              <a:avLst/>
              <a:gdLst/>
              <a:ahLst/>
              <a:cxnLst/>
              <a:rect l="l" t="t" r="r" b="b"/>
              <a:pathLst>
                <a:path w="2200" h="2426" extrusionOk="0">
                  <a:moveTo>
                    <a:pt x="1399" y="1"/>
                  </a:moveTo>
                  <a:cubicBezTo>
                    <a:pt x="864" y="379"/>
                    <a:pt x="91" y="316"/>
                    <a:pt x="1" y="1315"/>
                  </a:cubicBezTo>
                  <a:cubicBezTo>
                    <a:pt x="362" y="1631"/>
                    <a:pt x="799" y="2009"/>
                    <a:pt x="1274" y="2425"/>
                  </a:cubicBezTo>
                  <a:cubicBezTo>
                    <a:pt x="1655" y="2130"/>
                    <a:pt x="1934" y="1916"/>
                    <a:pt x="2200" y="1711"/>
                  </a:cubicBezTo>
                  <a:cubicBezTo>
                    <a:pt x="2163" y="1270"/>
                    <a:pt x="2128" y="906"/>
                    <a:pt x="2089" y="483"/>
                  </a:cubicBezTo>
                  <a:cubicBezTo>
                    <a:pt x="1871" y="330"/>
                    <a:pt x="1635" y="164"/>
                    <a:pt x="13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7" name="Google Shape;3387;p29"/>
            <p:cNvSpPr/>
            <p:nvPr/>
          </p:nvSpPr>
          <p:spPr>
            <a:xfrm>
              <a:off x="5616525" y="3483125"/>
              <a:ext cx="51550" cy="55700"/>
            </a:xfrm>
            <a:custGeom>
              <a:avLst/>
              <a:gdLst/>
              <a:ahLst/>
              <a:cxnLst/>
              <a:rect l="l" t="t" r="r" b="b"/>
              <a:pathLst>
                <a:path w="2062" h="2228" extrusionOk="0">
                  <a:moveTo>
                    <a:pt x="1309" y="0"/>
                  </a:moveTo>
                  <a:cubicBezTo>
                    <a:pt x="87" y="458"/>
                    <a:pt x="87" y="458"/>
                    <a:pt x="1" y="1367"/>
                  </a:cubicBezTo>
                  <a:cubicBezTo>
                    <a:pt x="174" y="1596"/>
                    <a:pt x="358" y="1839"/>
                    <a:pt x="653" y="2228"/>
                  </a:cubicBezTo>
                  <a:cubicBezTo>
                    <a:pt x="1104" y="2151"/>
                    <a:pt x="1565" y="2068"/>
                    <a:pt x="2002" y="1991"/>
                  </a:cubicBezTo>
                  <a:cubicBezTo>
                    <a:pt x="2062" y="531"/>
                    <a:pt x="2044" y="482"/>
                    <a:pt x="13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8" name="Google Shape;3388;p29"/>
            <p:cNvSpPr/>
            <p:nvPr/>
          </p:nvSpPr>
          <p:spPr>
            <a:xfrm>
              <a:off x="5650350" y="3759575"/>
              <a:ext cx="57975" cy="47075"/>
            </a:xfrm>
            <a:custGeom>
              <a:avLst/>
              <a:gdLst/>
              <a:ahLst/>
              <a:cxnLst/>
              <a:rect l="l" t="t" r="r" b="b"/>
              <a:pathLst>
                <a:path w="2319" h="1883" extrusionOk="0">
                  <a:moveTo>
                    <a:pt x="1242" y="1"/>
                  </a:moveTo>
                  <a:cubicBezTo>
                    <a:pt x="567" y="1"/>
                    <a:pt x="270" y="293"/>
                    <a:pt x="1" y="1029"/>
                  </a:cubicBezTo>
                  <a:cubicBezTo>
                    <a:pt x="223" y="1286"/>
                    <a:pt x="459" y="1560"/>
                    <a:pt x="736" y="1883"/>
                  </a:cubicBezTo>
                  <a:cubicBezTo>
                    <a:pt x="1229" y="1796"/>
                    <a:pt x="1697" y="1713"/>
                    <a:pt x="2318" y="1602"/>
                  </a:cubicBezTo>
                  <a:cubicBezTo>
                    <a:pt x="2225" y="1043"/>
                    <a:pt x="2152" y="585"/>
                    <a:pt x="2072" y="96"/>
                  </a:cubicBezTo>
                  <a:cubicBezTo>
                    <a:pt x="1742" y="34"/>
                    <a:pt x="1470" y="1"/>
                    <a:pt x="12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9" name="Google Shape;3389;p29"/>
            <p:cNvSpPr/>
            <p:nvPr/>
          </p:nvSpPr>
          <p:spPr>
            <a:xfrm>
              <a:off x="5124150" y="3559000"/>
              <a:ext cx="51550" cy="46425"/>
            </a:xfrm>
            <a:custGeom>
              <a:avLst/>
              <a:gdLst/>
              <a:ahLst/>
              <a:cxnLst/>
              <a:rect l="l" t="t" r="r" b="b"/>
              <a:pathLst>
                <a:path w="2062" h="1857" extrusionOk="0">
                  <a:moveTo>
                    <a:pt x="1384" y="0"/>
                  </a:moveTo>
                  <a:cubicBezTo>
                    <a:pt x="798" y="29"/>
                    <a:pt x="243" y="63"/>
                    <a:pt x="0" y="778"/>
                  </a:cubicBezTo>
                  <a:cubicBezTo>
                    <a:pt x="492" y="1578"/>
                    <a:pt x="767" y="1856"/>
                    <a:pt x="1299" y="1856"/>
                  </a:cubicBezTo>
                  <a:cubicBezTo>
                    <a:pt x="1479" y="1856"/>
                    <a:pt x="1689" y="1824"/>
                    <a:pt x="1946" y="1770"/>
                  </a:cubicBezTo>
                  <a:cubicBezTo>
                    <a:pt x="2037" y="1094"/>
                    <a:pt x="2061" y="445"/>
                    <a:pt x="1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"/>
              <a:buNone/>
              <a:defRPr sz="3600" b="0" i="0" u="none" strike="noStrike" cap="non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9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4" name="Google Shape;9014;p1"/>
          <p:cNvSpPr txBox="1"/>
          <p:nvPr/>
        </p:nvSpPr>
        <p:spPr>
          <a:xfrm>
            <a:off x="720000" y="1450575"/>
            <a:ext cx="3461400" cy="16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" sz="50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Dog Breed Classification</a:t>
            </a:r>
            <a:endParaRPr sz="50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015" name="Google Shape;9015;p1"/>
          <p:cNvSpPr txBox="1"/>
          <p:nvPr/>
        </p:nvSpPr>
        <p:spPr>
          <a:xfrm>
            <a:off x="720000" y="3107476"/>
            <a:ext cx="4110600" cy="10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HODL Final Project Presentation</a:t>
            </a:r>
            <a:endParaRPr sz="16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Grace An, Jaya Ren, </a:t>
            </a:r>
            <a:endParaRPr sz="16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Jessie Tanaboriboon, Yen Hann Yoo </a:t>
            </a:r>
            <a:endParaRPr sz="16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016" name="Google Shape;9016;p1"/>
          <p:cNvGrpSpPr/>
          <p:nvPr/>
        </p:nvGrpSpPr>
        <p:grpSpPr>
          <a:xfrm>
            <a:off x="4476650" y="1336138"/>
            <a:ext cx="4024048" cy="2471236"/>
            <a:chOff x="4476650" y="1336138"/>
            <a:chExt cx="4024048" cy="2471236"/>
          </a:xfrm>
        </p:grpSpPr>
        <p:sp>
          <p:nvSpPr>
            <p:cNvPr id="9017" name="Google Shape;9017;p1"/>
            <p:cNvSpPr/>
            <p:nvPr/>
          </p:nvSpPr>
          <p:spPr>
            <a:xfrm>
              <a:off x="6587625" y="2730638"/>
              <a:ext cx="780300" cy="1023600"/>
            </a:xfrm>
            <a:prstGeom prst="rect">
              <a:avLst/>
            </a:pr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8" name="Google Shape;9018;p1"/>
            <p:cNvSpPr/>
            <p:nvPr/>
          </p:nvSpPr>
          <p:spPr>
            <a:xfrm>
              <a:off x="4877425" y="1336138"/>
              <a:ext cx="780300" cy="2408700"/>
            </a:xfrm>
            <a:prstGeom prst="rect">
              <a:avLst/>
            </a:pr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endParaRPr sz="25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9019" name="Google Shape;9019;p1"/>
            <p:cNvSpPr/>
            <p:nvPr/>
          </p:nvSpPr>
          <p:spPr>
            <a:xfrm>
              <a:off x="5732525" y="2033076"/>
              <a:ext cx="780300" cy="1711800"/>
            </a:xfrm>
            <a:prstGeom prst="rect">
              <a:avLst/>
            </a:pr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020" name="Google Shape;9020;p1"/>
            <p:cNvCxnSpPr/>
            <p:nvPr/>
          </p:nvCxnSpPr>
          <p:spPr>
            <a:xfrm>
              <a:off x="4476650" y="3754238"/>
              <a:ext cx="3711000" cy="3000"/>
            </a:xfrm>
            <a:prstGeom prst="straightConnector1">
              <a:avLst/>
            </a:prstGeom>
            <a:noFill/>
            <a:ln w="28575" cap="flat" cmpd="sng">
              <a:solidFill>
                <a:srgbClr val="4F4C5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9021" name="Google Shape;9021;p1"/>
            <p:cNvGrpSpPr/>
            <p:nvPr/>
          </p:nvGrpSpPr>
          <p:grpSpPr>
            <a:xfrm flipH="1">
              <a:off x="6400429" y="1721625"/>
              <a:ext cx="2100269" cy="2085749"/>
              <a:chOff x="-42300275" y="38846900"/>
              <a:chExt cx="15375325" cy="15269025"/>
            </a:xfrm>
          </p:grpSpPr>
          <p:sp>
            <p:nvSpPr>
              <p:cNvPr id="9022" name="Google Shape;9022;p1"/>
              <p:cNvSpPr/>
              <p:nvPr/>
            </p:nvSpPr>
            <p:spPr>
              <a:xfrm>
                <a:off x="-34725375" y="39170200"/>
                <a:ext cx="3500200" cy="6971000"/>
              </a:xfrm>
              <a:custGeom>
                <a:avLst/>
                <a:gdLst/>
                <a:ahLst/>
                <a:cxnLst/>
                <a:rect l="l" t="t" r="r" b="b"/>
                <a:pathLst>
                  <a:path w="140008" h="278840" extrusionOk="0">
                    <a:moveTo>
                      <a:pt x="1596" y="1"/>
                    </a:moveTo>
                    <a:cubicBezTo>
                      <a:pt x="512" y="1"/>
                      <a:pt x="0" y="420"/>
                      <a:pt x="150" y="1275"/>
                    </a:cubicBezTo>
                    <a:cubicBezTo>
                      <a:pt x="5360" y="30715"/>
                      <a:pt x="53003" y="118134"/>
                      <a:pt x="50032" y="228296"/>
                    </a:cubicBezTo>
                    <a:cubicBezTo>
                      <a:pt x="49320" y="258272"/>
                      <a:pt x="69309" y="278839"/>
                      <a:pt x="90479" y="278839"/>
                    </a:cubicBezTo>
                    <a:cubicBezTo>
                      <a:pt x="113463" y="278839"/>
                      <a:pt x="137839" y="254595"/>
                      <a:pt x="138623" y="191827"/>
                    </a:cubicBezTo>
                    <a:cubicBezTo>
                      <a:pt x="140008" y="79428"/>
                      <a:pt x="16527" y="1"/>
                      <a:pt x="1596" y="1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23" name="Google Shape;9023;p1"/>
              <p:cNvSpPr/>
              <p:nvPr/>
            </p:nvSpPr>
            <p:spPr>
              <a:xfrm>
                <a:off x="-30194800" y="44283925"/>
                <a:ext cx="3269850" cy="3328425"/>
              </a:xfrm>
              <a:custGeom>
                <a:avLst/>
                <a:gdLst/>
                <a:ahLst/>
                <a:cxnLst/>
                <a:rect l="l" t="t" r="r" b="b"/>
                <a:pathLst>
                  <a:path w="130794" h="133137" extrusionOk="0">
                    <a:moveTo>
                      <a:pt x="99130" y="0"/>
                    </a:moveTo>
                    <a:cubicBezTo>
                      <a:pt x="96692" y="0"/>
                      <a:pt x="94237" y="1651"/>
                      <a:pt x="93822" y="4833"/>
                    </a:cubicBezTo>
                    <a:cubicBezTo>
                      <a:pt x="81414" y="97106"/>
                      <a:pt x="0" y="120436"/>
                      <a:pt x="0" y="120436"/>
                    </a:cubicBezTo>
                    <a:lnTo>
                      <a:pt x="22326" y="133136"/>
                    </a:lnTo>
                    <a:cubicBezTo>
                      <a:pt x="22326" y="133136"/>
                      <a:pt x="130794" y="124725"/>
                      <a:pt x="104200" y="4226"/>
                    </a:cubicBezTo>
                    <a:cubicBezTo>
                      <a:pt x="103570" y="1379"/>
                      <a:pt x="101357" y="0"/>
                      <a:pt x="99130" y="0"/>
                    </a:cubicBezTo>
                    <a:close/>
                  </a:path>
                </a:pathLst>
              </a:custGeom>
              <a:solidFill>
                <a:srgbClr val="5C58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24" name="Google Shape;9024;p1"/>
              <p:cNvSpPr/>
              <p:nvPr/>
            </p:nvSpPr>
            <p:spPr>
              <a:xfrm>
                <a:off x="-39001300" y="49342175"/>
                <a:ext cx="1891250" cy="4303225"/>
              </a:xfrm>
              <a:custGeom>
                <a:avLst/>
                <a:gdLst/>
                <a:ahLst/>
                <a:cxnLst/>
                <a:rect l="l" t="t" r="r" b="b"/>
                <a:pathLst>
                  <a:path w="75650" h="172129" extrusionOk="0">
                    <a:moveTo>
                      <a:pt x="18842" y="1"/>
                    </a:moveTo>
                    <a:cubicBezTo>
                      <a:pt x="18843" y="3"/>
                      <a:pt x="26668" y="80055"/>
                      <a:pt x="34514" y="136653"/>
                    </a:cubicBezTo>
                    <a:cubicBezTo>
                      <a:pt x="33659" y="136536"/>
                      <a:pt x="32809" y="136480"/>
                      <a:pt x="31968" y="136480"/>
                    </a:cubicBezTo>
                    <a:cubicBezTo>
                      <a:pt x="13940" y="136480"/>
                      <a:pt x="1" y="162236"/>
                      <a:pt x="25789" y="169733"/>
                    </a:cubicBezTo>
                    <a:cubicBezTo>
                      <a:pt x="31719" y="171457"/>
                      <a:pt x="36934" y="172129"/>
                      <a:pt x="41464" y="172129"/>
                    </a:cubicBezTo>
                    <a:cubicBezTo>
                      <a:pt x="57551" y="172129"/>
                      <a:pt x="64979" y="163644"/>
                      <a:pt x="64979" y="163644"/>
                    </a:cubicBezTo>
                    <a:lnTo>
                      <a:pt x="75650" y="19878"/>
                    </a:lnTo>
                    <a:lnTo>
                      <a:pt x="18842" y="1"/>
                    </a:lnTo>
                    <a:close/>
                  </a:path>
                </a:pathLst>
              </a:custGeom>
              <a:solidFill>
                <a:srgbClr val="5C58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25" name="Google Shape;9025;p1"/>
              <p:cNvSpPr/>
              <p:nvPr/>
            </p:nvSpPr>
            <p:spPr>
              <a:xfrm>
                <a:off x="-33697425" y="49276800"/>
                <a:ext cx="1894125" cy="4368600"/>
              </a:xfrm>
              <a:custGeom>
                <a:avLst/>
                <a:gdLst/>
                <a:ahLst/>
                <a:cxnLst/>
                <a:rect l="l" t="t" r="r" b="b"/>
                <a:pathLst>
                  <a:path w="75765" h="174744" extrusionOk="0">
                    <a:moveTo>
                      <a:pt x="73150" y="0"/>
                    </a:moveTo>
                    <a:lnTo>
                      <a:pt x="1" y="2616"/>
                    </a:lnTo>
                    <a:cubicBezTo>
                      <a:pt x="1" y="2616"/>
                      <a:pt x="37454" y="82669"/>
                      <a:pt x="45300" y="139268"/>
                    </a:cubicBezTo>
                    <a:cubicBezTo>
                      <a:pt x="44445" y="139151"/>
                      <a:pt x="43595" y="139095"/>
                      <a:pt x="42754" y="139095"/>
                    </a:cubicBezTo>
                    <a:cubicBezTo>
                      <a:pt x="24726" y="139095"/>
                      <a:pt x="10787" y="164851"/>
                      <a:pt x="36575" y="172348"/>
                    </a:cubicBezTo>
                    <a:cubicBezTo>
                      <a:pt x="42505" y="174072"/>
                      <a:pt x="47720" y="174744"/>
                      <a:pt x="52250" y="174744"/>
                    </a:cubicBezTo>
                    <a:cubicBezTo>
                      <a:pt x="68338" y="174744"/>
                      <a:pt x="75765" y="166259"/>
                      <a:pt x="75765" y="166259"/>
                    </a:cubicBezTo>
                    <a:lnTo>
                      <a:pt x="73150" y="0"/>
                    </a:lnTo>
                    <a:close/>
                  </a:path>
                </a:pathLst>
              </a:custGeom>
              <a:solidFill>
                <a:srgbClr val="5C58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26" name="Google Shape;9026;p1"/>
              <p:cNvSpPr/>
              <p:nvPr/>
            </p:nvSpPr>
            <p:spPr>
              <a:xfrm>
                <a:off x="-40055050" y="45662225"/>
                <a:ext cx="10815625" cy="5393100"/>
              </a:xfrm>
              <a:custGeom>
                <a:avLst/>
                <a:gdLst/>
                <a:ahLst/>
                <a:cxnLst/>
                <a:rect l="l" t="t" r="r" b="b"/>
                <a:pathLst>
                  <a:path w="432625" h="215724" extrusionOk="0">
                    <a:moveTo>
                      <a:pt x="205512" y="1"/>
                    </a:moveTo>
                    <a:lnTo>
                      <a:pt x="50510" y="22640"/>
                    </a:lnTo>
                    <a:cubicBezTo>
                      <a:pt x="50510" y="22640"/>
                      <a:pt x="0" y="211643"/>
                      <a:pt x="144561" y="211643"/>
                    </a:cubicBezTo>
                    <a:cubicBezTo>
                      <a:pt x="194680" y="211643"/>
                      <a:pt x="244063" y="215724"/>
                      <a:pt x="287270" y="215724"/>
                    </a:cubicBezTo>
                    <a:cubicBezTo>
                      <a:pt x="368705" y="215724"/>
                      <a:pt x="428204" y="201228"/>
                      <a:pt x="429353" y="117592"/>
                    </a:cubicBezTo>
                    <a:cubicBezTo>
                      <a:pt x="432625" y="72467"/>
                      <a:pt x="406533" y="39694"/>
                      <a:pt x="331390" y="39694"/>
                    </a:cubicBezTo>
                    <a:cubicBezTo>
                      <a:pt x="326777" y="39694"/>
                      <a:pt x="321980" y="39818"/>
                      <a:pt x="316993" y="40070"/>
                    </a:cubicBezTo>
                    <a:cubicBezTo>
                      <a:pt x="304858" y="40679"/>
                      <a:pt x="294120" y="40996"/>
                      <a:pt x="284600" y="40996"/>
                    </a:cubicBezTo>
                    <a:cubicBezTo>
                      <a:pt x="226476" y="40996"/>
                      <a:pt x="213746" y="29181"/>
                      <a:pt x="205512" y="1"/>
                    </a:cubicBezTo>
                    <a:close/>
                  </a:path>
                </a:pathLst>
              </a:custGeom>
              <a:solidFill>
                <a:srgbClr val="5C58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27" name="Google Shape;9027;p1"/>
              <p:cNvSpPr/>
              <p:nvPr/>
            </p:nvSpPr>
            <p:spPr>
              <a:xfrm>
                <a:off x="-38198625" y="45853675"/>
                <a:ext cx="2188125" cy="5103300"/>
              </a:xfrm>
              <a:custGeom>
                <a:avLst/>
                <a:gdLst/>
                <a:ahLst/>
                <a:cxnLst/>
                <a:rect l="l" t="t" r="r" b="b"/>
                <a:pathLst>
                  <a:path w="87525" h="204132" extrusionOk="0">
                    <a:moveTo>
                      <a:pt x="78799" y="1"/>
                    </a:moveTo>
                    <a:lnTo>
                      <a:pt x="3746" y="10965"/>
                    </a:lnTo>
                    <a:cubicBezTo>
                      <a:pt x="1173" y="67312"/>
                      <a:pt x="1" y="135209"/>
                      <a:pt x="5232" y="184317"/>
                    </a:cubicBezTo>
                    <a:cubicBezTo>
                      <a:pt x="20506" y="196369"/>
                      <a:pt x="41472" y="203943"/>
                      <a:pt x="70325" y="203943"/>
                    </a:cubicBezTo>
                    <a:cubicBezTo>
                      <a:pt x="76079" y="203985"/>
                      <a:pt x="81812" y="204048"/>
                      <a:pt x="87524" y="204132"/>
                    </a:cubicBezTo>
                    <a:cubicBezTo>
                      <a:pt x="70723" y="169273"/>
                      <a:pt x="73547" y="73568"/>
                      <a:pt x="78799" y="1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28" name="Google Shape;9028;p1"/>
              <p:cNvSpPr/>
              <p:nvPr/>
            </p:nvSpPr>
            <p:spPr>
              <a:xfrm>
                <a:off x="-39079500" y="45050750"/>
                <a:ext cx="4789975" cy="2496200"/>
              </a:xfrm>
              <a:custGeom>
                <a:avLst/>
                <a:gdLst/>
                <a:ahLst/>
                <a:cxnLst/>
                <a:rect l="l" t="t" r="r" b="b"/>
                <a:pathLst>
                  <a:path w="191599" h="99848" extrusionOk="0">
                    <a:moveTo>
                      <a:pt x="95810" y="0"/>
                    </a:moveTo>
                    <a:cubicBezTo>
                      <a:pt x="42894" y="0"/>
                      <a:pt x="1" y="22347"/>
                      <a:pt x="1" y="49924"/>
                    </a:cubicBezTo>
                    <a:cubicBezTo>
                      <a:pt x="1" y="77501"/>
                      <a:pt x="42894" y="99848"/>
                      <a:pt x="95810" y="99848"/>
                    </a:cubicBezTo>
                    <a:cubicBezTo>
                      <a:pt x="148726" y="99848"/>
                      <a:pt x="191598" y="77501"/>
                      <a:pt x="191598" y="49924"/>
                    </a:cubicBezTo>
                    <a:cubicBezTo>
                      <a:pt x="191598" y="22347"/>
                      <a:pt x="148726" y="0"/>
                      <a:pt x="95810" y="0"/>
                    </a:cubicBezTo>
                    <a:close/>
                  </a:path>
                </a:pathLst>
              </a:custGeom>
              <a:solidFill>
                <a:srgbClr val="FFB2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29" name="Google Shape;9029;p1"/>
              <p:cNvSpPr/>
              <p:nvPr/>
            </p:nvSpPr>
            <p:spPr>
              <a:xfrm>
                <a:off x="-38835750" y="44590950"/>
                <a:ext cx="4278400" cy="2306850"/>
              </a:xfrm>
              <a:custGeom>
                <a:avLst/>
                <a:gdLst/>
                <a:ahLst/>
                <a:cxnLst/>
                <a:rect l="l" t="t" r="r" b="b"/>
                <a:pathLst>
                  <a:path w="171136" h="92274" extrusionOk="0">
                    <a:moveTo>
                      <a:pt x="4353" y="0"/>
                    </a:moveTo>
                    <a:lnTo>
                      <a:pt x="1" y="64843"/>
                    </a:lnTo>
                    <a:cubicBezTo>
                      <a:pt x="1" y="64843"/>
                      <a:pt x="2491" y="89658"/>
                      <a:pt x="93006" y="92273"/>
                    </a:cubicBezTo>
                    <a:cubicBezTo>
                      <a:pt x="145085" y="92273"/>
                      <a:pt x="169273" y="87043"/>
                      <a:pt x="171135" y="62227"/>
                    </a:cubicBezTo>
                    <a:cubicBezTo>
                      <a:pt x="171135" y="34127"/>
                      <a:pt x="168018" y="3934"/>
                      <a:pt x="168018" y="3934"/>
                    </a:cubicBezTo>
                    <a:lnTo>
                      <a:pt x="4353" y="0"/>
                    </a:lnTo>
                    <a:close/>
                  </a:path>
                </a:pathLst>
              </a:custGeom>
              <a:solidFill>
                <a:srgbClr val="5C58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30" name="Google Shape;9030;p1"/>
              <p:cNvSpPr/>
              <p:nvPr/>
            </p:nvSpPr>
            <p:spPr>
              <a:xfrm>
                <a:off x="-38128000" y="44609250"/>
                <a:ext cx="2096575" cy="2288550"/>
              </a:xfrm>
              <a:custGeom>
                <a:avLst/>
                <a:gdLst/>
                <a:ahLst/>
                <a:cxnLst/>
                <a:rect l="l" t="t" r="r" b="b"/>
                <a:pathLst>
                  <a:path w="83863" h="91542" extrusionOk="0">
                    <a:moveTo>
                      <a:pt x="7219" y="1"/>
                    </a:moveTo>
                    <a:cubicBezTo>
                      <a:pt x="5964" y="14982"/>
                      <a:pt x="2030" y="26281"/>
                      <a:pt x="1" y="83151"/>
                    </a:cubicBezTo>
                    <a:cubicBezTo>
                      <a:pt x="13768" y="87252"/>
                      <a:pt x="34232" y="90663"/>
                      <a:pt x="64696" y="91541"/>
                    </a:cubicBezTo>
                    <a:cubicBezTo>
                      <a:pt x="67709" y="91541"/>
                      <a:pt x="70618" y="91521"/>
                      <a:pt x="73463" y="91500"/>
                    </a:cubicBezTo>
                    <a:cubicBezTo>
                      <a:pt x="76204" y="35006"/>
                      <a:pt x="81770" y="20527"/>
                      <a:pt x="83862" y="1863"/>
                    </a:cubicBezTo>
                    <a:lnTo>
                      <a:pt x="7219" y="1"/>
                    </a:ln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31" name="Google Shape;9031;p1"/>
              <p:cNvSpPr/>
              <p:nvPr/>
            </p:nvSpPr>
            <p:spPr>
              <a:xfrm>
                <a:off x="-36279675" y="49798825"/>
                <a:ext cx="1734875" cy="4303775"/>
              </a:xfrm>
              <a:custGeom>
                <a:avLst/>
                <a:gdLst/>
                <a:ahLst/>
                <a:cxnLst/>
                <a:rect l="l" t="t" r="r" b="b"/>
                <a:pathLst>
                  <a:path w="69395" h="172151" extrusionOk="0">
                    <a:moveTo>
                      <a:pt x="18822" y="1"/>
                    </a:moveTo>
                    <a:cubicBezTo>
                      <a:pt x="18822" y="3"/>
                      <a:pt x="26648" y="80055"/>
                      <a:pt x="34494" y="136653"/>
                    </a:cubicBezTo>
                    <a:cubicBezTo>
                      <a:pt x="33640" y="136537"/>
                      <a:pt x="32792" y="136481"/>
                      <a:pt x="31952" y="136481"/>
                    </a:cubicBezTo>
                    <a:cubicBezTo>
                      <a:pt x="13942" y="136481"/>
                      <a:pt x="0" y="162257"/>
                      <a:pt x="25790" y="169754"/>
                    </a:cubicBezTo>
                    <a:cubicBezTo>
                      <a:pt x="31719" y="171478"/>
                      <a:pt x="36934" y="172150"/>
                      <a:pt x="41461" y="172150"/>
                    </a:cubicBezTo>
                    <a:cubicBezTo>
                      <a:pt x="57544" y="172150"/>
                      <a:pt x="64959" y="163665"/>
                      <a:pt x="64959" y="163665"/>
                    </a:cubicBezTo>
                    <a:lnTo>
                      <a:pt x="69394" y="17891"/>
                    </a:lnTo>
                    <a:lnTo>
                      <a:pt x="18822" y="1"/>
                    </a:lnTo>
                    <a:close/>
                  </a:path>
                </a:pathLst>
              </a:custGeom>
              <a:solidFill>
                <a:srgbClr val="5C58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32" name="Google Shape;9032;p1"/>
              <p:cNvSpPr/>
              <p:nvPr/>
            </p:nvSpPr>
            <p:spPr>
              <a:xfrm>
                <a:off x="-31956575" y="49733450"/>
                <a:ext cx="2112775" cy="4369150"/>
              </a:xfrm>
              <a:custGeom>
                <a:avLst/>
                <a:gdLst/>
                <a:ahLst/>
                <a:cxnLst/>
                <a:rect l="l" t="t" r="r" b="b"/>
                <a:pathLst>
                  <a:path w="84511" h="174766" extrusionOk="0">
                    <a:moveTo>
                      <a:pt x="81895" y="0"/>
                    </a:moveTo>
                    <a:lnTo>
                      <a:pt x="0" y="2616"/>
                    </a:lnTo>
                    <a:cubicBezTo>
                      <a:pt x="0" y="2616"/>
                      <a:pt x="46200" y="82670"/>
                      <a:pt x="54046" y="139268"/>
                    </a:cubicBezTo>
                    <a:cubicBezTo>
                      <a:pt x="53192" y="139152"/>
                      <a:pt x="52344" y="139096"/>
                      <a:pt x="51505" y="139096"/>
                    </a:cubicBezTo>
                    <a:cubicBezTo>
                      <a:pt x="33494" y="139096"/>
                      <a:pt x="19553" y="164872"/>
                      <a:pt x="45342" y="172369"/>
                    </a:cubicBezTo>
                    <a:cubicBezTo>
                      <a:pt x="51272" y="174093"/>
                      <a:pt x="56486" y="174765"/>
                      <a:pt x="61014" y="174765"/>
                    </a:cubicBezTo>
                    <a:cubicBezTo>
                      <a:pt x="77096" y="174765"/>
                      <a:pt x="84511" y="166280"/>
                      <a:pt x="84511" y="166280"/>
                    </a:cubicBezTo>
                    <a:lnTo>
                      <a:pt x="81895" y="0"/>
                    </a:lnTo>
                    <a:close/>
                  </a:path>
                </a:pathLst>
              </a:custGeom>
              <a:solidFill>
                <a:srgbClr val="5C58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33" name="Google Shape;9033;p1"/>
              <p:cNvSpPr/>
              <p:nvPr/>
            </p:nvSpPr>
            <p:spPr>
              <a:xfrm>
                <a:off x="-37089650" y="47283825"/>
                <a:ext cx="831725" cy="831725"/>
              </a:xfrm>
              <a:custGeom>
                <a:avLst/>
                <a:gdLst/>
                <a:ahLst/>
                <a:cxnLst/>
                <a:rect l="l" t="t" r="r" b="b"/>
                <a:pathLst>
                  <a:path w="33269" h="33269" extrusionOk="0">
                    <a:moveTo>
                      <a:pt x="16634" y="0"/>
                    </a:moveTo>
                    <a:cubicBezTo>
                      <a:pt x="7449" y="0"/>
                      <a:pt x="0" y="7449"/>
                      <a:pt x="0" y="16634"/>
                    </a:cubicBezTo>
                    <a:cubicBezTo>
                      <a:pt x="0" y="25799"/>
                      <a:pt x="7449" y="33269"/>
                      <a:pt x="16634" y="33269"/>
                    </a:cubicBezTo>
                    <a:cubicBezTo>
                      <a:pt x="25799" y="33269"/>
                      <a:pt x="33269" y="25799"/>
                      <a:pt x="33269" y="16634"/>
                    </a:cubicBezTo>
                    <a:cubicBezTo>
                      <a:pt x="33269" y="7449"/>
                      <a:pt x="25799" y="0"/>
                      <a:pt x="16634" y="0"/>
                    </a:cubicBezTo>
                    <a:close/>
                  </a:path>
                </a:pathLst>
              </a:custGeom>
              <a:solidFill>
                <a:srgbClr val="F9E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34" name="Google Shape;9034;p1"/>
              <p:cNvSpPr/>
              <p:nvPr/>
            </p:nvSpPr>
            <p:spPr>
              <a:xfrm>
                <a:off x="-36827075" y="47079800"/>
                <a:ext cx="223900" cy="487550"/>
              </a:xfrm>
              <a:custGeom>
                <a:avLst/>
                <a:gdLst/>
                <a:ahLst/>
                <a:cxnLst/>
                <a:rect l="l" t="t" r="r" b="b"/>
                <a:pathLst>
                  <a:path w="8956" h="19502" extrusionOk="0">
                    <a:moveTo>
                      <a:pt x="231" y="1"/>
                    </a:moveTo>
                    <a:cubicBezTo>
                      <a:pt x="105" y="1"/>
                      <a:pt x="1" y="106"/>
                      <a:pt x="1" y="231"/>
                    </a:cubicBezTo>
                    <a:lnTo>
                      <a:pt x="1" y="19272"/>
                    </a:lnTo>
                    <a:cubicBezTo>
                      <a:pt x="1" y="19397"/>
                      <a:pt x="105" y="19502"/>
                      <a:pt x="231" y="19502"/>
                    </a:cubicBezTo>
                    <a:lnTo>
                      <a:pt x="8705" y="19502"/>
                    </a:lnTo>
                    <a:cubicBezTo>
                      <a:pt x="8851" y="19502"/>
                      <a:pt x="8956" y="19418"/>
                      <a:pt x="8956" y="19272"/>
                    </a:cubicBezTo>
                    <a:lnTo>
                      <a:pt x="8956" y="231"/>
                    </a:lnTo>
                    <a:cubicBezTo>
                      <a:pt x="8956" y="106"/>
                      <a:pt x="8851" y="1"/>
                      <a:pt x="8705" y="1"/>
                    </a:cubicBezTo>
                    <a:close/>
                  </a:path>
                </a:pathLst>
              </a:custGeom>
              <a:solidFill>
                <a:srgbClr val="F9E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35" name="Google Shape;9035;p1"/>
              <p:cNvSpPr/>
              <p:nvPr/>
            </p:nvSpPr>
            <p:spPr>
              <a:xfrm>
                <a:off x="-33566650" y="47229925"/>
                <a:ext cx="674800" cy="42925"/>
              </a:xfrm>
              <a:custGeom>
                <a:avLst/>
                <a:gdLst/>
                <a:ahLst/>
                <a:cxnLst/>
                <a:rect l="l" t="t" r="r" b="b"/>
                <a:pathLst>
                  <a:path w="26992" h="1717" extrusionOk="0">
                    <a:moveTo>
                      <a:pt x="1" y="1"/>
                    </a:moveTo>
                    <a:lnTo>
                      <a:pt x="26992" y="1717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36" name="Google Shape;9036;p1"/>
              <p:cNvSpPr/>
              <p:nvPr/>
            </p:nvSpPr>
            <p:spPr>
              <a:xfrm>
                <a:off x="-33881961" y="47179125"/>
                <a:ext cx="78100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31240" h="5821" extrusionOk="0">
                    <a:moveTo>
                      <a:pt x="2139" y="0"/>
                    </a:moveTo>
                    <a:cubicBezTo>
                      <a:pt x="1044" y="0"/>
                      <a:pt x="165" y="817"/>
                      <a:pt x="84" y="1907"/>
                    </a:cubicBezTo>
                    <a:cubicBezTo>
                      <a:pt x="0" y="3037"/>
                      <a:pt x="879" y="4000"/>
                      <a:pt x="1988" y="4083"/>
                    </a:cubicBezTo>
                    <a:lnTo>
                      <a:pt x="28980" y="5820"/>
                    </a:lnTo>
                    <a:lnTo>
                      <a:pt x="29126" y="5820"/>
                    </a:lnTo>
                    <a:cubicBezTo>
                      <a:pt x="30193" y="5820"/>
                      <a:pt x="31114" y="4983"/>
                      <a:pt x="31156" y="3916"/>
                    </a:cubicBezTo>
                    <a:cubicBezTo>
                      <a:pt x="31239" y="2786"/>
                      <a:pt x="30381" y="1824"/>
                      <a:pt x="29252" y="1740"/>
                    </a:cubicBezTo>
                    <a:lnTo>
                      <a:pt x="2260" y="3"/>
                    </a:lnTo>
                    <a:cubicBezTo>
                      <a:pt x="2219" y="1"/>
                      <a:pt x="2179" y="0"/>
                      <a:pt x="2139" y="0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37" name="Google Shape;9037;p1"/>
              <p:cNvSpPr/>
              <p:nvPr/>
            </p:nvSpPr>
            <p:spPr>
              <a:xfrm>
                <a:off x="-34089225" y="47687125"/>
                <a:ext cx="82702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33081" h="1737" extrusionOk="0">
                    <a:moveTo>
                      <a:pt x="1" y="0"/>
                    </a:moveTo>
                    <a:lnTo>
                      <a:pt x="33081" y="1737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38" name="Google Shape;9038;p1"/>
              <p:cNvSpPr/>
              <p:nvPr/>
            </p:nvSpPr>
            <p:spPr>
              <a:xfrm>
                <a:off x="-34403486" y="47635850"/>
                <a:ext cx="931650" cy="145975"/>
              </a:xfrm>
              <a:custGeom>
                <a:avLst/>
                <a:gdLst/>
                <a:ahLst/>
                <a:cxnLst/>
                <a:rect l="l" t="t" r="r" b="b"/>
                <a:pathLst>
                  <a:path w="37266" h="5839" extrusionOk="0">
                    <a:moveTo>
                      <a:pt x="2197" y="1"/>
                    </a:moveTo>
                    <a:cubicBezTo>
                      <a:pt x="1068" y="43"/>
                      <a:pt x="105" y="817"/>
                      <a:pt x="42" y="1947"/>
                    </a:cubicBezTo>
                    <a:cubicBezTo>
                      <a:pt x="1" y="3076"/>
                      <a:pt x="858" y="4039"/>
                      <a:pt x="1988" y="4081"/>
                    </a:cubicBezTo>
                    <a:lnTo>
                      <a:pt x="35068" y="5838"/>
                    </a:lnTo>
                    <a:lnTo>
                      <a:pt x="35173" y="5838"/>
                    </a:lnTo>
                    <a:cubicBezTo>
                      <a:pt x="36282" y="5838"/>
                      <a:pt x="37161" y="4981"/>
                      <a:pt x="37224" y="3913"/>
                    </a:cubicBezTo>
                    <a:cubicBezTo>
                      <a:pt x="37265" y="2784"/>
                      <a:pt x="36408" y="1821"/>
                      <a:pt x="35278" y="1758"/>
                    </a:cubicBezTo>
                    <a:lnTo>
                      <a:pt x="2197" y="1"/>
                    </a:ln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39" name="Google Shape;9039;p1"/>
              <p:cNvSpPr/>
              <p:nvPr/>
            </p:nvSpPr>
            <p:spPr>
              <a:xfrm>
                <a:off x="-33740825" y="48056950"/>
                <a:ext cx="718725" cy="43950"/>
              </a:xfrm>
              <a:custGeom>
                <a:avLst/>
                <a:gdLst/>
                <a:ahLst/>
                <a:cxnLst/>
                <a:rect l="l" t="t" r="r" b="b"/>
                <a:pathLst>
                  <a:path w="28749" h="1758" extrusionOk="0">
                    <a:moveTo>
                      <a:pt x="0" y="1758"/>
                    </a:moveTo>
                    <a:lnTo>
                      <a:pt x="28749" y="0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40" name="Google Shape;9040;p1"/>
              <p:cNvSpPr/>
              <p:nvPr/>
            </p:nvSpPr>
            <p:spPr>
              <a:xfrm>
                <a:off x="-34055636" y="48006050"/>
                <a:ext cx="824425" cy="146125"/>
              </a:xfrm>
              <a:custGeom>
                <a:avLst/>
                <a:gdLst/>
                <a:ahLst/>
                <a:cxnLst/>
                <a:rect l="l" t="t" r="r" b="b"/>
                <a:pathLst>
                  <a:path w="32977" h="5845" extrusionOk="0">
                    <a:moveTo>
                      <a:pt x="30892" y="1"/>
                    </a:moveTo>
                    <a:cubicBezTo>
                      <a:pt x="30841" y="1"/>
                      <a:pt x="30789" y="3"/>
                      <a:pt x="30738" y="7"/>
                    </a:cubicBezTo>
                    <a:lnTo>
                      <a:pt x="1988" y="1764"/>
                    </a:lnTo>
                    <a:cubicBezTo>
                      <a:pt x="859" y="1827"/>
                      <a:pt x="1" y="2810"/>
                      <a:pt x="84" y="3919"/>
                    </a:cubicBezTo>
                    <a:cubicBezTo>
                      <a:pt x="147" y="5007"/>
                      <a:pt x="1047" y="5844"/>
                      <a:pt x="2114" y="5844"/>
                    </a:cubicBezTo>
                    <a:lnTo>
                      <a:pt x="2240" y="5844"/>
                    </a:lnTo>
                    <a:lnTo>
                      <a:pt x="30989" y="4087"/>
                    </a:lnTo>
                    <a:cubicBezTo>
                      <a:pt x="32118" y="4003"/>
                      <a:pt x="32976" y="3041"/>
                      <a:pt x="32893" y="1911"/>
                    </a:cubicBezTo>
                    <a:cubicBezTo>
                      <a:pt x="32833" y="832"/>
                      <a:pt x="31972" y="1"/>
                      <a:pt x="30892" y="1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41" name="Google Shape;9041;p1"/>
              <p:cNvSpPr/>
              <p:nvPr/>
            </p:nvSpPr>
            <p:spPr>
              <a:xfrm>
                <a:off x="-31934075" y="47229925"/>
                <a:ext cx="675325" cy="42925"/>
              </a:xfrm>
              <a:custGeom>
                <a:avLst/>
                <a:gdLst/>
                <a:ahLst/>
                <a:cxnLst/>
                <a:rect l="l" t="t" r="r" b="b"/>
                <a:pathLst>
                  <a:path w="27013" h="1717" extrusionOk="0">
                    <a:moveTo>
                      <a:pt x="0" y="1"/>
                    </a:moveTo>
                    <a:lnTo>
                      <a:pt x="27013" y="1717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42" name="Google Shape;9042;p1"/>
              <p:cNvSpPr/>
              <p:nvPr/>
            </p:nvSpPr>
            <p:spPr>
              <a:xfrm>
                <a:off x="-32387031" y="47179125"/>
                <a:ext cx="78100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31240" h="5821" extrusionOk="0">
                    <a:moveTo>
                      <a:pt x="2142" y="0"/>
                    </a:moveTo>
                    <a:cubicBezTo>
                      <a:pt x="1064" y="0"/>
                      <a:pt x="165" y="817"/>
                      <a:pt x="85" y="1907"/>
                    </a:cubicBezTo>
                    <a:cubicBezTo>
                      <a:pt x="1" y="3037"/>
                      <a:pt x="859" y="4000"/>
                      <a:pt x="1989" y="4083"/>
                    </a:cubicBezTo>
                    <a:lnTo>
                      <a:pt x="28980" y="5820"/>
                    </a:lnTo>
                    <a:lnTo>
                      <a:pt x="29106" y="5820"/>
                    </a:lnTo>
                    <a:cubicBezTo>
                      <a:pt x="30173" y="5820"/>
                      <a:pt x="31072" y="4983"/>
                      <a:pt x="31156" y="3916"/>
                    </a:cubicBezTo>
                    <a:cubicBezTo>
                      <a:pt x="31240" y="2786"/>
                      <a:pt x="30361" y="1824"/>
                      <a:pt x="29231" y="1740"/>
                    </a:cubicBezTo>
                    <a:lnTo>
                      <a:pt x="2261" y="3"/>
                    </a:lnTo>
                    <a:cubicBezTo>
                      <a:pt x="2221" y="1"/>
                      <a:pt x="2181" y="0"/>
                      <a:pt x="2142" y="0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43" name="Google Shape;9043;p1"/>
              <p:cNvSpPr/>
              <p:nvPr/>
            </p:nvSpPr>
            <p:spPr>
              <a:xfrm>
                <a:off x="-32456650" y="47687125"/>
                <a:ext cx="8280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33123" h="1737" extrusionOk="0">
                    <a:moveTo>
                      <a:pt x="0" y="0"/>
                    </a:moveTo>
                    <a:lnTo>
                      <a:pt x="33123" y="1737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44" name="Google Shape;9044;p1"/>
              <p:cNvSpPr/>
              <p:nvPr/>
            </p:nvSpPr>
            <p:spPr>
              <a:xfrm>
                <a:off x="-32770386" y="47635850"/>
                <a:ext cx="932150" cy="145975"/>
              </a:xfrm>
              <a:custGeom>
                <a:avLst/>
                <a:gdLst/>
                <a:ahLst/>
                <a:cxnLst/>
                <a:rect l="l" t="t" r="r" b="b"/>
                <a:pathLst>
                  <a:path w="37286" h="5839" extrusionOk="0">
                    <a:moveTo>
                      <a:pt x="2218" y="1"/>
                    </a:moveTo>
                    <a:cubicBezTo>
                      <a:pt x="1067" y="43"/>
                      <a:pt x="126" y="817"/>
                      <a:pt x="63" y="1947"/>
                    </a:cubicBezTo>
                    <a:cubicBezTo>
                      <a:pt x="0" y="3076"/>
                      <a:pt x="879" y="4039"/>
                      <a:pt x="1988" y="4081"/>
                    </a:cubicBezTo>
                    <a:lnTo>
                      <a:pt x="35089" y="5838"/>
                    </a:lnTo>
                    <a:lnTo>
                      <a:pt x="35194" y="5838"/>
                    </a:lnTo>
                    <a:cubicBezTo>
                      <a:pt x="36261" y="5838"/>
                      <a:pt x="37181" y="4981"/>
                      <a:pt x="37223" y="3913"/>
                    </a:cubicBezTo>
                    <a:cubicBezTo>
                      <a:pt x="37286" y="2784"/>
                      <a:pt x="36428" y="1821"/>
                      <a:pt x="35298" y="1758"/>
                    </a:cubicBezTo>
                    <a:lnTo>
                      <a:pt x="2218" y="1"/>
                    </a:ln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45" name="Google Shape;9045;p1"/>
              <p:cNvSpPr/>
              <p:nvPr/>
            </p:nvSpPr>
            <p:spPr>
              <a:xfrm>
                <a:off x="-32108275" y="48056950"/>
                <a:ext cx="718750" cy="43950"/>
              </a:xfrm>
              <a:custGeom>
                <a:avLst/>
                <a:gdLst/>
                <a:ahLst/>
                <a:cxnLst/>
                <a:rect l="l" t="t" r="r" b="b"/>
                <a:pathLst>
                  <a:path w="28750" h="1758" extrusionOk="0">
                    <a:moveTo>
                      <a:pt x="1" y="1758"/>
                    </a:moveTo>
                    <a:lnTo>
                      <a:pt x="28750" y="0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46" name="Google Shape;9046;p1"/>
              <p:cNvSpPr/>
              <p:nvPr/>
            </p:nvSpPr>
            <p:spPr>
              <a:xfrm>
                <a:off x="-32423061" y="48006050"/>
                <a:ext cx="824400" cy="146125"/>
              </a:xfrm>
              <a:custGeom>
                <a:avLst/>
                <a:gdLst/>
                <a:ahLst/>
                <a:cxnLst/>
                <a:rect l="l" t="t" r="r" b="b"/>
                <a:pathLst>
                  <a:path w="32976" h="5845" extrusionOk="0">
                    <a:moveTo>
                      <a:pt x="30892" y="1"/>
                    </a:moveTo>
                    <a:cubicBezTo>
                      <a:pt x="30841" y="1"/>
                      <a:pt x="30789" y="3"/>
                      <a:pt x="30737" y="7"/>
                    </a:cubicBezTo>
                    <a:lnTo>
                      <a:pt x="1988" y="1764"/>
                    </a:lnTo>
                    <a:cubicBezTo>
                      <a:pt x="858" y="1827"/>
                      <a:pt x="0" y="2810"/>
                      <a:pt x="84" y="3919"/>
                    </a:cubicBezTo>
                    <a:cubicBezTo>
                      <a:pt x="168" y="5007"/>
                      <a:pt x="1047" y="5844"/>
                      <a:pt x="2114" y="5844"/>
                    </a:cubicBezTo>
                    <a:lnTo>
                      <a:pt x="2260" y="5844"/>
                    </a:lnTo>
                    <a:lnTo>
                      <a:pt x="30988" y="4087"/>
                    </a:lnTo>
                    <a:cubicBezTo>
                      <a:pt x="32118" y="4003"/>
                      <a:pt x="32976" y="3041"/>
                      <a:pt x="32913" y="1911"/>
                    </a:cubicBezTo>
                    <a:cubicBezTo>
                      <a:pt x="32833" y="832"/>
                      <a:pt x="31971" y="1"/>
                      <a:pt x="30892" y="1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47" name="Google Shape;9047;p1"/>
              <p:cNvSpPr/>
              <p:nvPr/>
            </p:nvSpPr>
            <p:spPr>
              <a:xfrm>
                <a:off x="-30670825" y="47687125"/>
                <a:ext cx="67482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26993" h="1737" extrusionOk="0">
                    <a:moveTo>
                      <a:pt x="1" y="0"/>
                    </a:moveTo>
                    <a:lnTo>
                      <a:pt x="26992" y="1737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48" name="Google Shape;9048;p1"/>
              <p:cNvSpPr/>
              <p:nvPr/>
            </p:nvSpPr>
            <p:spPr>
              <a:xfrm>
                <a:off x="-30723650" y="47635575"/>
                <a:ext cx="780475" cy="146250"/>
              </a:xfrm>
              <a:custGeom>
                <a:avLst/>
                <a:gdLst/>
                <a:ahLst/>
                <a:cxnLst/>
                <a:rect l="l" t="t" r="r" b="b"/>
                <a:pathLst>
                  <a:path w="31219" h="5850" extrusionOk="0">
                    <a:moveTo>
                      <a:pt x="2033" y="0"/>
                    </a:moveTo>
                    <a:cubicBezTo>
                      <a:pt x="994" y="0"/>
                      <a:pt x="142" y="876"/>
                      <a:pt x="63" y="1937"/>
                    </a:cubicBezTo>
                    <a:cubicBezTo>
                      <a:pt x="0" y="3046"/>
                      <a:pt x="858" y="4029"/>
                      <a:pt x="1988" y="4092"/>
                    </a:cubicBezTo>
                    <a:lnTo>
                      <a:pt x="28980" y="5849"/>
                    </a:lnTo>
                    <a:lnTo>
                      <a:pt x="29105" y="5849"/>
                    </a:lnTo>
                    <a:cubicBezTo>
                      <a:pt x="30172" y="5849"/>
                      <a:pt x="31072" y="5012"/>
                      <a:pt x="31135" y="3945"/>
                    </a:cubicBezTo>
                    <a:cubicBezTo>
                      <a:pt x="31218" y="2815"/>
                      <a:pt x="30361" y="1853"/>
                      <a:pt x="29231" y="1769"/>
                    </a:cubicBezTo>
                    <a:lnTo>
                      <a:pt x="2239" y="12"/>
                    </a:lnTo>
                    <a:cubicBezTo>
                      <a:pt x="2170" y="4"/>
                      <a:pt x="2101" y="0"/>
                      <a:pt x="2033" y="0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49" name="Google Shape;9049;p1"/>
              <p:cNvSpPr/>
              <p:nvPr/>
            </p:nvSpPr>
            <p:spPr>
              <a:xfrm>
                <a:off x="-31193375" y="48144300"/>
                <a:ext cx="82702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33081" h="1737" extrusionOk="0">
                    <a:moveTo>
                      <a:pt x="0" y="0"/>
                    </a:moveTo>
                    <a:lnTo>
                      <a:pt x="33080" y="1737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0" name="Google Shape;9050;p1"/>
              <p:cNvSpPr/>
              <p:nvPr/>
            </p:nvSpPr>
            <p:spPr>
              <a:xfrm>
                <a:off x="-31245700" y="48093025"/>
                <a:ext cx="932175" cy="145975"/>
              </a:xfrm>
              <a:custGeom>
                <a:avLst/>
                <a:gdLst/>
                <a:ahLst/>
                <a:cxnLst/>
                <a:rect l="l" t="t" r="r" b="b"/>
                <a:pathLst>
                  <a:path w="37287" h="5839" extrusionOk="0">
                    <a:moveTo>
                      <a:pt x="2198" y="1"/>
                    </a:moveTo>
                    <a:cubicBezTo>
                      <a:pt x="1089" y="22"/>
                      <a:pt x="105" y="817"/>
                      <a:pt x="63" y="1947"/>
                    </a:cubicBezTo>
                    <a:cubicBezTo>
                      <a:pt x="1" y="3056"/>
                      <a:pt x="879" y="4039"/>
                      <a:pt x="1988" y="4081"/>
                    </a:cubicBezTo>
                    <a:lnTo>
                      <a:pt x="35090" y="5839"/>
                    </a:lnTo>
                    <a:lnTo>
                      <a:pt x="35173" y="5839"/>
                    </a:lnTo>
                    <a:cubicBezTo>
                      <a:pt x="36261" y="5839"/>
                      <a:pt x="37161" y="5002"/>
                      <a:pt x="37224" y="3893"/>
                    </a:cubicBezTo>
                    <a:cubicBezTo>
                      <a:pt x="37287" y="2784"/>
                      <a:pt x="36408" y="1800"/>
                      <a:pt x="35299" y="1759"/>
                    </a:cubicBezTo>
                    <a:lnTo>
                      <a:pt x="2198" y="1"/>
                    </a:ln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1" name="Google Shape;9051;p1"/>
              <p:cNvSpPr/>
              <p:nvPr/>
            </p:nvSpPr>
            <p:spPr>
              <a:xfrm>
                <a:off x="-30845525" y="48514125"/>
                <a:ext cx="718750" cy="43950"/>
              </a:xfrm>
              <a:custGeom>
                <a:avLst/>
                <a:gdLst/>
                <a:ahLst/>
                <a:cxnLst/>
                <a:rect l="l" t="t" r="r" b="b"/>
                <a:pathLst>
                  <a:path w="28750" h="1758" extrusionOk="0">
                    <a:moveTo>
                      <a:pt x="0" y="1758"/>
                    </a:moveTo>
                    <a:lnTo>
                      <a:pt x="28749" y="0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2" name="Google Shape;9052;p1"/>
              <p:cNvSpPr/>
              <p:nvPr/>
            </p:nvSpPr>
            <p:spPr>
              <a:xfrm>
                <a:off x="-30898375" y="48463250"/>
                <a:ext cx="824425" cy="145575"/>
              </a:xfrm>
              <a:custGeom>
                <a:avLst/>
                <a:gdLst/>
                <a:ahLst/>
                <a:cxnLst/>
                <a:rect l="l" t="t" r="r" b="b"/>
                <a:pathLst>
                  <a:path w="32977" h="5823" extrusionOk="0">
                    <a:moveTo>
                      <a:pt x="30895" y="0"/>
                    </a:moveTo>
                    <a:cubicBezTo>
                      <a:pt x="30843" y="0"/>
                      <a:pt x="30791" y="2"/>
                      <a:pt x="30738" y="6"/>
                    </a:cubicBezTo>
                    <a:lnTo>
                      <a:pt x="1989" y="1743"/>
                    </a:lnTo>
                    <a:cubicBezTo>
                      <a:pt x="859" y="1826"/>
                      <a:pt x="1" y="2789"/>
                      <a:pt x="85" y="3919"/>
                    </a:cubicBezTo>
                    <a:cubicBezTo>
                      <a:pt x="147" y="4986"/>
                      <a:pt x="1047" y="5823"/>
                      <a:pt x="2114" y="5823"/>
                    </a:cubicBezTo>
                    <a:lnTo>
                      <a:pt x="2240" y="5823"/>
                    </a:lnTo>
                    <a:lnTo>
                      <a:pt x="30989" y="4086"/>
                    </a:lnTo>
                    <a:cubicBezTo>
                      <a:pt x="32119" y="4002"/>
                      <a:pt x="32977" y="3040"/>
                      <a:pt x="32893" y="1910"/>
                    </a:cubicBezTo>
                    <a:cubicBezTo>
                      <a:pt x="32833" y="831"/>
                      <a:pt x="31991" y="0"/>
                      <a:pt x="30895" y="0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3" name="Google Shape;9053;p1"/>
              <p:cNvSpPr/>
              <p:nvPr/>
            </p:nvSpPr>
            <p:spPr>
              <a:xfrm>
                <a:off x="-30866975" y="48971825"/>
                <a:ext cx="674800" cy="42925"/>
              </a:xfrm>
              <a:custGeom>
                <a:avLst/>
                <a:gdLst/>
                <a:ahLst/>
                <a:cxnLst/>
                <a:rect l="l" t="t" r="r" b="b"/>
                <a:pathLst>
                  <a:path w="26992" h="1717" extrusionOk="0">
                    <a:moveTo>
                      <a:pt x="0" y="1"/>
                    </a:moveTo>
                    <a:lnTo>
                      <a:pt x="26992" y="1716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4" name="Google Shape;9054;p1"/>
              <p:cNvSpPr/>
              <p:nvPr/>
            </p:nvSpPr>
            <p:spPr>
              <a:xfrm>
                <a:off x="-30919800" y="48921000"/>
                <a:ext cx="7804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31218" h="5821" extrusionOk="0">
                    <a:moveTo>
                      <a:pt x="2116" y="1"/>
                    </a:moveTo>
                    <a:cubicBezTo>
                      <a:pt x="1003" y="1"/>
                      <a:pt x="144" y="818"/>
                      <a:pt x="63" y="1908"/>
                    </a:cubicBezTo>
                    <a:cubicBezTo>
                      <a:pt x="0" y="3038"/>
                      <a:pt x="858" y="4000"/>
                      <a:pt x="1988" y="4084"/>
                    </a:cubicBezTo>
                    <a:lnTo>
                      <a:pt x="28979" y="5821"/>
                    </a:lnTo>
                    <a:lnTo>
                      <a:pt x="29105" y="5821"/>
                    </a:lnTo>
                    <a:cubicBezTo>
                      <a:pt x="30172" y="5821"/>
                      <a:pt x="31093" y="4984"/>
                      <a:pt x="31134" y="3917"/>
                    </a:cubicBezTo>
                    <a:cubicBezTo>
                      <a:pt x="31218" y="2787"/>
                      <a:pt x="30360" y="1824"/>
                      <a:pt x="29230" y="1741"/>
                    </a:cubicBezTo>
                    <a:lnTo>
                      <a:pt x="2239" y="4"/>
                    </a:lnTo>
                    <a:cubicBezTo>
                      <a:pt x="2198" y="2"/>
                      <a:pt x="2156" y="1"/>
                      <a:pt x="2116" y="1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5" name="Google Shape;9055;p1"/>
              <p:cNvSpPr/>
              <p:nvPr/>
            </p:nvSpPr>
            <p:spPr>
              <a:xfrm>
                <a:off x="-31389550" y="49429000"/>
                <a:ext cx="827025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33081" h="1738" extrusionOk="0">
                    <a:moveTo>
                      <a:pt x="1" y="1"/>
                    </a:moveTo>
                    <a:lnTo>
                      <a:pt x="33081" y="1738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6" name="Google Shape;9056;p1"/>
              <p:cNvSpPr/>
              <p:nvPr/>
            </p:nvSpPr>
            <p:spPr>
              <a:xfrm>
                <a:off x="-31441850" y="49377750"/>
                <a:ext cx="932175" cy="145950"/>
              </a:xfrm>
              <a:custGeom>
                <a:avLst/>
                <a:gdLst/>
                <a:ahLst/>
                <a:cxnLst/>
                <a:rect l="l" t="t" r="r" b="b"/>
                <a:pathLst>
                  <a:path w="37287" h="5838" extrusionOk="0">
                    <a:moveTo>
                      <a:pt x="2197" y="0"/>
                    </a:moveTo>
                    <a:cubicBezTo>
                      <a:pt x="1046" y="42"/>
                      <a:pt x="105" y="816"/>
                      <a:pt x="63" y="1946"/>
                    </a:cubicBezTo>
                    <a:cubicBezTo>
                      <a:pt x="0" y="3076"/>
                      <a:pt x="879" y="4039"/>
                      <a:pt x="1988" y="4080"/>
                    </a:cubicBezTo>
                    <a:lnTo>
                      <a:pt x="35089" y="5838"/>
                    </a:lnTo>
                    <a:lnTo>
                      <a:pt x="35173" y="5838"/>
                    </a:lnTo>
                    <a:cubicBezTo>
                      <a:pt x="36282" y="5838"/>
                      <a:pt x="37161" y="4980"/>
                      <a:pt x="37223" y="3913"/>
                    </a:cubicBezTo>
                    <a:cubicBezTo>
                      <a:pt x="37286" y="2783"/>
                      <a:pt x="36407" y="1821"/>
                      <a:pt x="35298" y="1758"/>
                    </a:cubicBezTo>
                    <a:lnTo>
                      <a:pt x="2197" y="0"/>
                    </a:ln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7" name="Google Shape;9057;p1"/>
              <p:cNvSpPr/>
              <p:nvPr/>
            </p:nvSpPr>
            <p:spPr>
              <a:xfrm>
                <a:off x="-31040650" y="49798825"/>
                <a:ext cx="718225" cy="43975"/>
              </a:xfrm>
              <a:custGeom>
                <a:avLst/>
                <a:gdLst/>
                <a:ahLst/>
                <a:cxnLst/>
                <a:rect l="l" t="t" r="r" b="b"/>
                <a:pathLst>
                  <a:path w="28729" h="1759" extrusionOk="0">
                    <a:moveTo>
                      <a:pt x="1" y="1758"/>
                    </a:moveTo>
                    <a:lnTo>
                      <a:pt x="28729" y="1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8" name="Google Shape;9058;p1"/>
              <p:cNvSpPr/>
              <p:nvPr/>
            </p:nvSpPr>
            <p:spPr>
              <a:xfrm>
                <a:off x="-31094000" y="49747950"/>
                <a:ext cx="824925" cy="146100"/>
              </a:xfrm>
              <a:custGeom>
                <a:avLst/>
                <a:gdLst/>
                <a:ahLst/>
                <a:cxnLst/>
                <a:rect l="l" t="t" r="r" b="b"/>
                <a:pathLst>
                  <a:path w="32997" h="5844" extrusionOk="0">
                    <a:moveTo>
                      <a:pt x="30892" y="1"/>
                    </a:moveTo>
                    <a:cubicBezTo>
                      <a:pt x="30841" y="1"/>
                      <a:pt x="30789" y="2"/>
                      <a:pt x="30737" y="6"/>
                    </a:cubicBezTo>
                    <a:lnTo>
                      <a:pt x="1988" y="1764"/>
                    </a:lnTo>
                    <a:cubicBezTo>
                      <a:pt x="858" y="1827"/>
                      <a:pt x="0" y="2810"/>
                      <a:pt x="84" y="3919"/>
                    </a:cubicBezTo>
                    <a:cubicBezTo>
                      <a:pt x="168" y="5007"/>
                      <a:pt x="1047" y="5844"/>
                      <a:pt x="2135" y="5844"/>
                    </a:cubicBezTo>
                    <a:lnTo>
                      <a:pt x="2260" y="5844"/>
                    </a:lnTo>
                    <a:lnTo>
                      <a:pt x="30988" y="4086"/>
                    </a:lnTo>
                    <a:cubicBezTo>
                      <a:pt x="32118" y="4003"/>
                      <a:pt x="32997" y="3040"/>
                      <a:pt x="32913" y="1910"/>
                    </a:cubicBezTo>
                    <a:cubicBezTo>
                      <a:pt x="32833" y="831"/>
                      <a:pt x="31971" y="1"/>
                      <a:pt x="30892" y="1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9" name="Google Shape;9059;p1"/>
              <p:cNvSpPr/>
              <p:nvPr/>
            </p:nvSpPr>
            <p:spPr>
              <a:xfrm>
                <a:off x="-32086300" y="49559775"/>
                <a:ext cx="675325" cy="42925"/>
              </a:xfrm>
              <a:custGeom>
                <a:avLst/>
                <a:gdLst/>
                <a:ahLst/>
                <a:cxnLst/>
                <a:rect l="l" t="t" r="r" b="b"/>
                <a:pathLst>
                  <a:path w="27013" h="1717" extrusionOk="0">
                    <a:moveTo>
                      <a:pt x="0" y="1"/>
                    </a:moveTo>
                    <a:lnTo>
                      <a:pt x="27013" y="1716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0" name="Google Shape;9060;p1"/>
              <p:cNvSpPr/>
              <p:nvPr/>
            </p:nvSpPr>
            <p:spPr>
              <a:xfrm>
                <a:off x="-32400561" y="49508300"/>
                <a:ext cx="780450" cy="146175"/>
              </a:xfrm>
              <a:custGeom>
                <a:avLst/>
                <a:gdLst/>
                <a:ahLst/>
                <a:cxnLst/>
                <a:rect l="l" t="t" r="r" b="b"/>
                <a:pathLst>
                  <a:path w="31218" h="5847" extrusionOk="0">
                    <a:moveTo>
                      <a:pt x="2057" y="1"/>
                    </a:moveTo>
                    <a:cubicBezTo>
                      <a:pt x="990" y="1"/>
                      <a:pt x="142" y="864"/>
                      <a:pt x="63" y="1934"/>
                    </a:cubicBezTo>
                    <a:cubicBezTo>
                      <a:pt x="0" y="3043"/>
                      <a:pt x="858" y="4027"/>
                      <a:pt x="1988" y="4089"/>
                    </a:cubicBezTo>
                    <a:lnTo>
                      <a:pt x="28979" y="5847"/>
                    </a:lnTo>
                    <a:lnTo>
                      <a:pt x="29105" y="5847"/>
                    </a:lnTo>
                    <a:cubicBezTo>
                      <a:pt x="30172" y="5847"/>
                      <a:pt x="31072" y="5010"/>
                      <a:pt x="31134" y="3943"/>
                    </a:cubicBezTo>
                    <a:cubicBezTo>
                      <a:pt x="31218" y="2813"/>
                      <a:pt x="30360" y="1851"/>
                      <a:pt x="29230" y="1767"/>
                    </a:cubicBezTo>
                    <a:lnTo>
                      <a:pt x="2239" y="9"/>
                    </a:lnTo>
                    <a:cubicBezTo>
                      <a:pt x="2178" y="4"/>
                      <a:pt x="2117" y="1"/>
                      <a:pt x="2057" y="1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1" name="Google Shape;9061;p1"/>
              <p:cNvSpPr/>
              <p:nvPr/>
            </p:nvSpPr>
            <p:spPr>
              <a:xfrm>
                <a:off x="-32608875" y="50016950"/>
                <a:ext cx="8275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33102" h="1738" extrusionOk="0">
                    <a:moveTo>
                      <a:pt x="1" y="1"/>
                    </a:moveTo>
                    <a:lnTo>
                      <a:pt x="33102" y="1738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2" name="Google Shape;9062;p1"/>
              <p:cNvSpPr/>
              <p:nvPr/>
            </p:nvSpPr>
            <p:spPr>
              <a:xfrm>
                <a:off x="-32922611" y="49965700"/>
                <a:ext cx="932175" cy="145975"/>
              </a:xfrm>
              <a:custGeom>
                <a:avLst/>
                <a:gdLst/>
                <a:ahLst/>
                <a:cxnLst/>
                <a:rect l="l" t="t" r="r" b="b"/>
                <a:pathLst>
                  <a:path w="37287" h="5839" extrusionOk="0">
                    <a:moveTo>
                      <a:pt x="2197" y="0"/>
                    </a:moveTo>
                    <a:cubicBezTo>
                      <a:pt x="1109" y="21"/>
                      <a:pt x="105" y="817"/>
                      <a:pt x="63" y="1946"/>
                    </a:cubicBezTo>
                    <a:cubicBezTo>
                      <a:pt x="0" y="3055"/>
                      <a:pt x="858" y="4039"/>
                      <a:pt x="1988" y="4081"/>
                    </a:cubicBezTo>
                    <a:lnTo>
                      <a:pt x="35068" y="5838"/>
                    </a:lnTo>
                    <a:lnTo>
                      <a:pt x="35173" y="5838"/>
                    </a:lnTo>
                    <a:cubicBezTo>
                      <a:pt x="36261" y="5838"/>
                      <a:pt x="37140" y="4980"/>
                      <a:pt x="37223" y="3892"/>
                    </a:cubicBezTo>
                    <a:cubicBezTo>
                      <a:pt x="37286" y="2783"/>
                      <a:pt x="36407" y="1800"/>
                      <a:pt x="35277" y="1758"/>
                    </a:cubicBezTo>
                    <a:lnTo>
                      <a:pt x="2197" y="0"/>
                    </a:ln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3" name="Google Shape;9063;p1"/>
              <p:cNvSpPr/>
              <p:nvPr/>
            </p:nvSpPr>
            <p:spPr>
              <a:xfrm>
                <a:off x="-32260500" y="50386775"/>
                <a:ext cx="718750" cy="43975"/>
              </a:xfrm>
              <a:custGeom>
                <a:avLst/>
                <a:gdLst/>
                <a:ahLst/>
                <a:cxnLst/>
                <a:rect l="l" t="t" r="r" b="b"/>
                <a:pathLst>
                  <a:path w="28750" h="1759" extrusionOk="0">
                    <a:moveTo>
                      <a:pt x="1" y="1759"/>
                    </a:moveTo>
                    <a:lnTo>
                      <a:pt x="28750" y="1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4" name="Google Shape;9064;p1"/>
              <p:cNvSpPr/>
              <p:nvPr/>
            </p:nvSpPr>
            <p:spPr>
              <a:xfrm>
                <a:off x="-32575286" y="50335825"/>
                <a:ext cx="824425" cy="145675"/>
              </a:xfrm>
              <a:custGeom>
                <a:avLst/>
                <a:gdLst/>
                <a:ahLst/>
                <a:cxnLst/>
                <a:rect l="l" t="t" r="r" b="b"/>
                <a:pathLst>
                  <a:path w="32977" h="5827" extrusionOk="0">
                    <a:moveTo>
                      <a:pt x="30923" y="1"/>
                    </a:moveTo>
                    <a:cubicBezTo>
                      <a:pt x="30862" y="1"/>
                      <a:pt x="30800" y="4"/>
                      <a:pt x="30737" y="9"/>
                    </a:cubicBezTo>
                    <a:lnTo>
                      <a:pt x="1988" y="1746"/>
                    </a:lnTo>
                    <a:cubicBezTo>
                      <a:pt x="858" y="1830"/>
                      <a:pt x="1" y="2792"/>
                      <a:pt x="84" y="3922"/>
                    </a:cubicBezTo>
                    <a:cubicBezTo>
                      <a:pt x="168" y="4989"/>
                      <a:pt x="1047" y="5826"/>
                      <a:pt x="2114" y="5826"/>
                    </a:cubicBezTo>
                    <a:lnTo>
                      <a:pt x="2260" y="5826"/>
                    </a:lnTo>
                    <a:lnTo>
                      <a:pt x="30988" y="4090"/>
                    </a:lnTo>
                    <a:cubicBezTo>
                      <a:pt x="32118" y="4006"/>
                      <a:pt x="32976" y="3043"/>
                      <a:pt x="32892" y="1913"/>
                    </a:cubicBezTo>
                    <a:cubicBezTo>
                      <a:pt x="32833" y="845"/>
                      <a:pt x="31988" y="1"/>
                      <a:pt x="30923" y="1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5" name="Google Shape;9065;p1"/>
              <p:cNvSpPr/>
              <p:nvPr/>
            </p:nvSpPr>
            <p:spPr>
              <a:xfrm>
                <a:off x="-34002375" y="49450450"/>
                <a:ext cx="674800" cy="43975"/>
              </a:xfrm>
              <a:custGeom>
                <a:avLst/>
                <a:gdLst/>
                <a:ahLst/>
                <a:cxnLst/>
                <a:rect l="l" t="t" r="r" b="b"/>
                <a:pathLst>
                  <a:path w="26992" h="1759" extrusionOk="0">
                    <a:moveTo>
                      <a:pt x="0" y="1"/>
                    </a:moveTo>
                    <a:lnTo>
                      <a:pt x="26992" y="1758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6" name="Google Shape;9066;p1"/>
              <p:cNvSpPr/>
              <p:nvPr/>
            </p:nvSpPr>
            <p:spPr>
              <a:xfrm>
                <a:off x="-34317186" y="49399625"/>
                <a:ext cx="7804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31219" h="5821" extrusionOk="0">
                    <a:moveTo>
                      <a:pt x="2123" y="1"/>
                    </a:moveTo>
                    <a:cubicBezTo>
                      <a:pt x="1062" y="1"/>
                      <a:pt x="145" y="818"/>
                      <a:pt x="85" y="1908"/>
                    </a:cubicBezTo>
                    <a:cubicBezTo>
                      <a:pt x="1" y="3038"/>
                      <a:pt x="859" y="4001"/>
                      <a:pt x="1989" y="4084"/>
                    </a:cubicBezTo>
                    <a:lnTo>
                      <a:pt x="28980" y="5821"/>
                    </a:lnTo>
                    <a:lnTo>
                      <a:pt x="29106" y="5821"/>
                    </a:lnTo>
                    <a:cubicBezTo>
                      <a:pt x="30173" y="5821"/>
                      <a:pt x="31093" y="4984"/>
                      <a:pt x="31156" y="3917"/>
                    </a:cubicBezTo>
                    <a:cubicBezTo>
                      <a:pt x="31219" y="2787"/>
                      <a:pt x="30361" y="1824"/>
                      <a:pt x="29231" y="1741"/>
                    </a:cubicBezTo>
                    <a:lnTo>
                      <a:pt x="2240" y="4"/>
                    </a:lnTo>
                    <a:cubicBezTo>
                      <a:pt x="2201" y="2"/>
                      <a:pt x="2162" y="1"/>
                      <a:pt x="2123" y="1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7" name="Google Shape;9067;p1"/>
              <p:cNvSpPr/>
              <p:nvPr/>
            </p:nvSpPr>
            <p:spPr>
              <a:xfrm>
                <a:off x="-34524950" y="49908150"/>
                <a:ext cx="8275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33102" h="1738" extrusionOk="0">
                    <a:moveTo>
                      <a:pt x="1" y="1"/>
                    </a:moveTo>
                    <a:lnTo>
                      <a:pt x="33102" y="1738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8" name="Google Shape;9068;p1"/>
              <p:cNvSpPr/>
              <p:nvPr/>
            </p:nvSpPr>
            <p:spPr>
              <a:xfrm>
                <a:off x="-34839211" y="49856375"/>
                <a:ext cx="932150" cy="145975"/>
              </a:xfrm>
              <a:custGeom>
                <a:avLst/>
                <a:gdLst/>
                <a:ahLst/>
                <a:cxnLst/>
                <a:rect l="l" t="t" r="r" b="b"/>
                <a:pathLst>
                  <a:path w="37286" h="5839" extrusionOk="0">
                    <a:moveTo>
                      <a:pt x="2218" y="0"/>
                    </a:moveTo>
                    <a:cubicBezTo>
                      <a:pt x="1067" y="63"/>
                      <a:pt x="126" y="816"/>
                      <a:pt x="63" y="1946"/>
                    </a:cubicBezTo>
                    <a:cubicBezTo>
                      <a:pt x="0" y="3076"/>
                      <a:pt x="879" y="4039"/>
                      <a:pt x="1988" y="4081"/>
                    </a:cubicBezTo>
                    <a:lnTo>
                      <a:pt x="35089" y="5838"/>
                    </a:lnTo>
                    <a:lnTo>
                      <a:pt x="35194" y="5838"/>
                    </a:lnTo>
                    <a:cubicBezTo>
                      <a:pt x="36282" y="5838"/>
                      <a:pt x="37181" y="5001"/>
                      <a:pt x="37223" y="3913"/>
                    </a:cubicBezTo>
                    <a:cubicBezTo>
                      <a:pt x="37286" y="2783"/>
                      <a:pt x="36428" y="1821"/>
                      <a:pt x="35298" y="1758"/>
                    </a:cubicBezTo>
                    <a:lnTo>
                      <a:pt x="2218" y="0"/>
                    </a:ln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9" name="Google Shape;9069;p1"/>
              <p:cNvSpPr/>
              <p:nvPr/>
            </p:nvSpPr>
            <p:spPr>
              <a:xfrm>
                <a:off x="-34176050" y="50278500"/>
                <a:ext cx="718225" cy="42925"/>
              </a:xfrm>
              <a:custGeom>
                <a:avLst/>
                <a:gdLst/>
                <a:ahLst/>
                <a:cxnLst/>
                <a:rect l="l" t="t" r="r" b="b"/>
                <a:pathLst>
                  <a:path w="28729" h="1717" extrusionOk="0">
                    <a:moveTo>
                      <a:pt x="1" y="1717"/>
                    </a:moveTo>
                    <a:lnTo>
                      <a:pt x="28729" y="1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70" name="Google Shape;9070;p1"/>
              <p:cNvSpPr/>
              <p:nvPr/>
            </p:nvSpPr>
            <p:spPr>
              <a:xfrm>
                <a:off x="-34491361" y="50226650"/>
                <a:ext cx="824925" cy="146025"/>
              </a:xfrm>
              <a:custGeom>
                <a:avLst/>
                <a:gdLst/>
                <a:ahLst/>
                <a:cxnLst/>
                <a:rect l="l" t="t" r="r" b="b"/>
                <a:pathLst>
                  <a:path w="32997" h="5841" extrusionOk="0">
                    <a:moveTo>
                      <a:pt x="30860" y="0"/>
                    </a:moveTo>
                    <a:cubicBezTo>
                      <a:pt x="30820" y="0"/>
                      <a:pt x="30779" y="1"/>
                      <a:pt x="30737" y="3"/>
                    </a:cubicBezTo>
                    <a:lnTo>
                      <a:pt x="1988" y="1740"/>
                    </a:lnTo>
                    <a:cubicBezTo>
                      <a:pt x="879" y="1824"/>
                      <a:pt x="0" y="2786"/>
                      <a:pt x="84" y="3916"/>
                    </a:cubicBezTo>
                    <a:cubicBezTo>
                      <a:pt x="168" y="5004"/>
                      <a:pt x="1047" y="5841"/>
                      <a:pt x="2135" y="5841"/>
                    </a:cubicBezTo>
                    <a:lnTo>
                      <a:pt x="2260" y="5841"/>
                    </a:lnTo>
                    <a:lnTo>
                      <a:pt x="31009" y="4083"/>
                    </a:lnTo>
                    <a:cubicBezTo>
                      <a:pt x="32118" y="4000"/>
                      <a:pt x="32997" y="3037"/>
                      <a:pt x="32913" y="1907"/>
                    </a:cubicBezTo>
                    <a:cubicBezTo>
                      <a:pt x="32832" y="817"/>
                      <a:pt x="31973" y="0"/>
                      <a:pt x="30860" y="0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71" name="Google Shape;9071;p1"/>
              <p:cNvSpPr/>
              <p:nvPr/>
            </p:nvSpPr>
            <p:spPr>
              <a:xfrm>
                <a:off x="-32847925" y="48405850"/>
                <a:ext cx="674300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26972" h="1737" extrusionOk="0">
                    <a:moveTo>
                      <a:pt x="1" y="0"/>
                    </a:moveTo>
                    <a:lnTo>
                      <a:pt x="26971" y="1737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72" name="Google Shape;9072;p1"/>
              <p:cNvSpPr/>
              <p:nvPr/>
            </p:nvSpPr>
            <p:spPr>
              <a:xfrm>
                <a:off x="-33163236" y="48354450"/>
                <a:ext cx="781000" cy="146100"/>
              </a:xfrm>
              <a:custGeom>
                <a:avLst/>
                <a:gdLst/>
                <a:ahLst/>
                <a:cxnLst/>
                <a:rect l="l" t="t" r="r" b="b"/>
                <a:pathLst>
                  <a:path w="31240" h="5844" extrusionOk="0">
                    <a:moveTo>
                      <a:pt x="2109" y="0"/>
                    </a:moveTo>
                    <a:cubicBezTo>
                      <a:pt x="1028" y="0"/>
                      <a:pt x="164" y="850"/>
                      <a:pt x="84" y="1910"/>
                    </a:cubicBezTo>
                    <a:cubicBezTo>
                      <a:pt x="0" y="3040"/>
                      <a:pt x="858" y="4002"/>
                      <a:pt x="1988" y="4086"/>
                    </a:cubicBezTo>
                    <a:lnTo>
                      <a:pt x="28980" y="5843"/>
                    </a:lnTo>
                    <a:lnTo>
                      <a:pt x="29105" y="5843"/>
                    </a:lnTo>
                    <a:cubicBezTo>
                      <a:pt x="30193" y="5843"/>
                      <a:pt x="31093" y="5006"/>
                      <a:pt x="31156" y="3939"/>
                    </a:cubicBezTo>
                    <a:cubicBezTo>
                      <a:pt x="31239" y="2810"/>
                      <a:pt x="30361" y="1847"/>
                      <a:pt x="29252" y="1763"/>
                    </a:cubicBezTo>
                    <a:lnTo>
                      <a:pt x="2260" y="6"/>
                    </a:lnTo>
                    <a:cubicBezTo>
                      <a:pt x="2209" y="2"/>
                      <a:pt x="2159" y="0"/>
                      <a:pt x="2109" y="0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73" name="Google Shape;9073;p1"/>
              <p:cNvSpPr/>
              <p:nvPr/>
            </p:nvSpPr>
            <p:spPr>
              <a:xfrm>
                <a:off x="-33370500" y="48862500"/>
                <a:ext cx="827050" cy="43975"/>
              </a:xfrm>
              <a:custGeom>
                <a:avLst/>
                <a:gdLst/>
                <a:ahLst/>
                <a:cxnLst/>
                <a:rect l="l" t="t" r="r" b="b"/>
                <a:pathLst>
                  <a:path w="33082" h="1759" extrusionOk="0">
                    <a:moveTo>
                      <a:pt x="1" y="1"/>
                    </a:moveTo>
                    <a:lnTo>
                      <a:pt x="33081" y="1758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74" name="Google Shape;9074;p1"/>
              <p:cNvSpPr/>
              <p:nvPr/>
            </p:nvSpPr>
            <p:spPr>
              <a:xfrm>
                <a:off x="-33684761" y="48811750"/>
                <a:ext cx="931650" cy="145975"/>
              </a:xfrm>
              <a:custGeom>
                <a:avLst/>
                <a:gdLst/>
                <a:ahLst/>
                <a:cxnLst/>
                <a:rect l="l" t="t" r="r" b="b"/>
                <a:pathLst>
                  <a:path w="37266" h="5839" extrusionOk="0">
                    <a:moveTo>
                      <a:pt x="2198" y="1"/>
                    </a:moveTo>
                    <a:cubicBezTo>
                      <a:pt x="1047" y="1"/>
                      <a:pt x="105" y="817"/>
                      <a:pt x="42" y="1926"/>
                    </a:cubicBezTo>
                    <a:cubicBezTo>
                      <a:pt x="1" y="3056"/>
                      <a:pt x="858" y="4018"/>
                      <a:pt x="1988" y="4081"/>
                    </a:cubicBezTo>
                    <a:lnTo>
                      <a:pt x="35069" y="5839"/>
                    </a:lnTo>
                    <a:lnTo>
                      <a:pt x="35173" y="5839"/>
                    </a:lnTo>
                    <a:cubicBezTo>
                      <a:pt x="36240" y="5839"/>
                      <a:pt x="37161" y="5002"/>
                      <a:pt x="37224" y="3893"/>
                    </a:cubicBezTo>
                    <a:cubicBezTo>
                      <a:pt x="37266" y="2763"/>
                      <a:pt x="36408" y="1800"/>
                      <a:pt x="35278" y="1759"/>
                    </a:cubicBezTo>
                    <a:lnTo>
                      <a:pt x="2198" y="1"/>
                    </a:ln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75" name="Google Shape;9075;p1"/>
              <p:cNvSpPr/>
              <p:nvPr/>
            </p:nvSpPr>
            <p:spPr>
              <a:xfrm>
                <a:off x="-33022100" y="49232850"/>
                <a:ext cx="71770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28708" h="1738" extrusionOk="0">
                    <a:moveTo>
                      <a:pt x="0" y="1737"/>
                    </a:moveTo>
                    <a:lnTo>
                      <a:pt x="28707" y="0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76" name="Google Shape;9076;p1"/>
              <p:cNvSpPr/>
              <p:nvPr/>
            </p:nvSpPr>
            <p:spPr>
              <a:xfrm>
                <a:off x="-33336911" y="49181375"/>
                <a:ext cx="824425" cy="146175"/>
              </a:xfrm>
              <a:custGeom>
                <a:avLst/>
                <a:gdLst/>
                <a:ahLst/>
                <a:cxnLst/>
                <a:rect l="l" t="t" r="r" b="b"/>
                <a:pathLst>
                  <a:path w="32977" h="5847" extrusionOk="0">
                    <a:moveTo>
                      <a:pt x="30904" y="1"/>
                    </a:moveTo>
                    <a:cubicBezTo>
                      <a:pt x="30843" y="1"/>
                      <a:pt x="30780" y="3"/>
                      <a:pt x="30717" y="9"/>
                    </a:cubicBezTo>
                    <a:lnTo>
                      <a:pt x="1989" y="1767"/>
                    </a:lnTo>
                    <a:cubicBezTo>
                      <a:pt x="859" y="1850"/>
                      <a:pt x="1" y="2813"/>
                      <a:pt x="64" y="3943"/>
                    </a:cubicBezTo>
                    <a:cubicBezTo>
                      <a:pt x="147" y="5010"/>
                      <a:pt x="1047" y="5847"/>
                      <a:pt x="2114" y="5847"/>
                    </a:cubicBezTo>
                    <a:lnTo>
                      <a:pt x="2240" y="5847"/>
                    </a:lnTo>
                    <a:lnTo>
                      <a:pt x="30989" y="4089"/>
                    </a:lnTo>
                    <a:cubicBezTo>
                      <a:pt x="32119" y="4026"/>
                      <a:pt x="32976" y="3043"/>
                      <a:pt x="32893" y="1934"/>
                    </a:cubicBezTo>
                    <a:cubicBezTo>
                      <a:pt x="32813" y="864"/>
                      <a:pt x="32003" y="1"/>
                      <a:pt x="30904" y="1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77" name="Google Shape;9077;p1"/>
              <p:cNvSpPr/>
              <p:nvPr/>
            </p:nvSpPr>
            <p:spPr>
              <a:xfrm>
                <a:off x="-35047000" y="48405850"/>
                <a:ext cx="67482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26993" h="1737" extrusionOk="0">
                    <a:moveTo>
                      <a:pt x="1" y="0"/>
                    </a:moveTo>
                    <a:lnTo>
                      <a:pt x="26992" y="1737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78" name="Google Shape;9078;p1"/>
              <p:cNvSpPr/>
              <p:nvPr/>
            </p:nvSpPr>
            <p:spPr>
              <a:xfrm>
                <a:off x="-35362311" y="48354450"/>
                <a:ext cx="781000" cy="146100"/>
              </a:xfrm>
              <a:custGeom>
                <a:avLst/>
                <a:gdLst/>
                <a:ahLst/>
                <a:cxnLst/>
                <a:rect l="l" t="t" r="r" b="b"/>
                <a:pathLst>
                  <a:path w="31240" h="5844" extrusionOk="0">
                    <a:moveTo>
                      <a:pt x="2109" y="0"/>
                    </a:moveTo>
                    <a:cubicBezTo>
                      <a:pt x="1028" y="0"/>
                      <a:pt x="164" y="850"/>
                      <a:pt x="84" y="1910"/>
                    </a:cubicBezTo>
                    <a:cubicBezTo>
                      <a:pt x="1" y="3040"/>
                      <a:pt x="879" y="4002"/>
                      <a:pt x="1988" y="4086"/>
                    </a:cubicBezTo>
                    <a:lnTo>
                      <a:pt x="28980" y="5843"/>
                    </a:lnTo>
                    <a:lnTo>
                      <a:pt x="29126" y="5843"/>
                    </a:lnTo>
                    <a:cubicBezTo>
                      <a:pt x="30193" y="5843"/>
                      <a:pt x="31072" y="5006"/>
                      <a:pt x="31156" y="3939"/>
                    </a:cubicBezTo>
                    <a:cubicBezTo>
                      <a:pt x="31239" y="2810"/>
                      <a:pt x="30382" y="1847"/>
                      <a:pt x="29252" y="1763"/>
                    </a:cubicBezTo>
                    <a:lnTo>
                      <a:pt x="2260" y="6"/>
                    </a:lnTo>
                    <a:cubicBezTo>
                      <a:pt x="2209" y="2"/>
                      <a:pt x="2159" y="0"/>
                      <a:pt x="2109" y="0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79" name="Google Shape;9079;p1"/>
              <p:cNvSpPr/>
              <p:nvPr/>
            </p:nvSpPr>
            <p:spPr>
              <a:xfrm>
                <a:off x="-35569550" y="48862500"/>
                <a:ext cx="827025" cy="43975"/>
              </a:xfrm>
              <a:custGeom>
                <a:avLst/>
                <a:gdLst/>
                <a:ahLst/>
                <a:cxnLst/>
                <a:rect l="l" t="t" r="r" b="b"/>
                <a:pathLst>
                  <a:path w="33081" h="1759" extrusionOk="0">
                    <a:moveTo>
                      <a:pt x="0" y="1"/>
                    </a:moveTo>
                    <a:lnTo>
                      <a:pt x="33080" y="1758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80" name="Google Shape;9080;p1"/>
              <p:cNvSpPr/>
              <p:nvPr/>
            </p:nvSpPr>
            <p:spPr>
              <a:xfrm>
                <a:off x="-35883836" y="48811750"/>
                <a:ext cx="931650" cy="145975"/>
              </a:xfrm>
              <a:custGeom>
                <a:avLst/>
                <a:gdLst/>
                <a:ahLst/>
                <a:cxnLst/>
                <a:rect l="l" t="t" r="r" b="b"/>
                <a:pathLst>
                  <a:path w="37266" h="5839" extrusionOk="0">
                    <a:moveTo>
                      <a:pt x="2198" y="1"/>
                    </a:moveTo>
                    <a:cubicBezTo>
                      <a:pt x="1047" y="1"/>
                      <a:pt x="105" y="817"/>
                      <a:pt x="63" y="1926"/>
                    </a:cubicBezTo>
                    <a:cubicBezTo>
                      <a:pt x="1" y="3056"/>
                      <a:pt x="859" y="4018"/>
                      <a:pt x="1988" y="4081"/>
                    </a:cubicBezTo>
                    <a:lnTo>
                      <a:pt x="35069" y="5839"/>
                    </a:lnTo>
                    <a:lnTo>
                      <a:pt x="35173" y="5839"/>
                    </a:lnTo>
                    <a:cubicBezTo>
                      <a:pt x="36240" y="5839"/>
                      <a:pt x="37161" y="5002"/>
                      <a:pt x="37224" y="3893"/>
                    </a:cubicBezTo>
                    <a:cubicBezTo>
                      <a:pt x="37266" y="2763"/>
                      <a:pt x="36408" y="1800"/>
                      <a:pt x="35278" y="1759"/>
                    </a:cubicBezTo>
                    <a:lnTo>
                      <a:pt x="2198" y="1"/>
                    </a:ln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81" name="Google Shape;9081;p1"/>
              <p:cNvSpPr/>
              <p:nvPr/>
            </p:nvSpPr>
            <p:spPr>
              <a:xfrm>
                <a:off x="-35221700" y="49232850"/>
                <a:ext cx="7187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28750" h="1738" extrusionOk="0">
                    <a:moveTo>
                      <a:pt x="0" y="1737"/>
                    </a:moveTo>
                    <a:lnTo>
                      <a:pt x="28749" y="0"/>
                    </a:lnTo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82" name="Google Shape;9082;p1"/>
              <p:cNvSpPr/>
              <p:nvPr/>
            </p:nvSpPr>
            <p:spPr>
              <a:xfrm>
                <a:off x="-35536511" y="49181375"/>
                <a:ext cx="824425" cy="146175"/>
              </a:xfrm>
              <a:custGeom>
                <a:avLst/>
                <a:gdLst/>
                <a:ahLst/>
                <a:cxnLst/>
                <a:rect l="l" t="t" r="r" b="b"/>
                <a:pathLst>
                  <a:path w="32977" h="5847" extrusionOk="0">
                    <a:moveTo>
                      <a:pt x="30899" y="1"/>
                    </a:moveTo>
                    <a:cubicBezTo>
                      <a:pt x="30839" y="1"/>
                      <a:pt x="30778" y="3"/>
                      <a:pt x="30717" y="9"/>
                    </a:cubicBezTo>
                    <a:lnTo>
                      <a:pt x="1989" y="1767"/>
                    </a:lnTo>
                    <a:cubicBezTo>
                      <a:pt x="859" y="1850"/>
                      <a:pt x="1" y="2813"/>
                      <a:pt x="64" y="3943"/>
                    </a:cubicBezTo>
                    <a:cubicBezTo>
                      <a:pt x="147" y="5010"/>
                      <a:pt x="1047" y="5847"/>
                      <a:pt x="2114" y="5847"/>
                    </a:cubicBezTo>
                    <a:lnTo>
                      <a:pt x="2240" y="5847"/>
                    </a:lnTo>
                    <a:lnTo>
                      <a:pt x="30989" y="4089"/>
                    </a:lnTo>
                    <a:cubicBezTo>
                      <a:pt x="32119" y="4026"/>
                      <a:pt x="32977" y="3043"/>
                      <a:pt x="32893" y="1934"/>
                    </a:cubicBezTo>
                    <a:cubicBezTo>
                      <a:pt x="32814" y="864"/>
                      <a:pt x="31965" y="1"/>
                      <a:pt x="30899" y="1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83" name="Google Shape;9083;p1"/>
              <p:cNvSpPr/>
              <p:nvPr/>
            </p:nvSpPr>
            <p:spPr>
              <a:xfrm>
                <a:off x="-30671350" y="53491175"/>
                <a:ext cx="372475" cy="624750"/>
              </a:xfrm>
              <a:custGeom>
                <a:avLst/>
                <a:gdLst/>
                <a:ahLst/>
                <a:cxnLst/>
                <a:rect l="l" t="t" r="r" b="b"/>
                <a:pathLst>
                  <a:path w="14899" h="24990" extrusionOk="0">
                    <a:moveTo>
                      <a:pt x="12675" y="1"/>
                    </a:moveTo>
                    <a:cubicBezTo>
                      <a:pt x="12504" y="1"/>
                      <a:pt x="12330" y="23"/>
                      <a:pt x="12157" y="69"/>
                    </a:cubicBezTo>
                    <a:cubicBezTo>
                      <a:pt x="11655" y="195"/>
                      <a:pt x="1" y="3334"/>
                      <a:pt x="2344" y="23190"/>
                    </a:cubicBezTo>
                    <a:cubicBezTo>
                      <a:pt x="2449" y="24236"/>
                      <a:pt x="3349" y="24990"/>
                      <a:pt x="4353" y="24990"/>
                    </a:cubicBezTo>
                    <a:lnTo>
                      <a:pt x="4625" y="24990"/>
                    </a:lnTo>
                    <a:cubicBezTo>
                      <a:pt x="5713" y="24864"/>
                      <a:pt x="6529" y="23839"/>
                      <a:pt x="6403" y="22709"/>
                    </a:cubicBezTo>
                    <a:cubicBezTo>
                      <a:pt x="4499" y="6681"/>
                      <a:pt x="12764" y="4150"/>
                      <a:pt x="13183" y="4045"/>
                    </a:cubicBezTo>
                    <a:cubicBezTo>
                      <a:pt x="14250" y="3752"/>
                      <a:pt x="14898" y="2643"/>
                      <a:pt x="14647" y="1555"/>
                    </a:cubicBezTo>
                    <a:cubicBezTo>
                      <a:pt x="14401" y="622"/>
                      <a:pt x="13578" y="1"/>
                      <a:pt x="12675" y="1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84" name="Google Shape;9084;p1"/>
              <p:cNvSpPr/>
              <p:nvPr/>
            </p:nvSpPr>
            <p:spPr>
              <a:xfrm>
                <a:off x="-32739650" y="53023025"/>
                <a:ext cx="372475" cy="624725"/>
              </a:xfrm>
              <a:custGeom>
                <a:avLst/>
                <a:gdLst/>
                <a:ahLst/>
                <a:cxnLst/>
                <a:rect l="l" t="t" r="r" b="b"/>
                <a:pathLst>
                  <a:path w="14899" h="24989" extrusionOk="0">
                    <a:moveTo>
                      <a:pt x="12682" y="0"/>
                    </a:moveTo>
                    <a:cubicBezTo>
                      <a:pt x="12510" y="0"/>
                      <a:pt x="12334" y="22"/>
                      <a:pt x="12157" y="69"/>
                    </a:cubicBezTo>
                    <a:cubicBezTo>
                      <a:pt x="11676" y="194"/>
                      <a:pt x="1" y="3333"/>
                      <a:pt x="2344" y="23189"/>
                    </a:cubicBezTo>
                    <a:cubicBezTo>
                      <a:pt x="2449" y="24236"/>
                      <a:pt x="3349" y="24989"/>
                      <a:pt x="4374" y="24989"/>
                    </a:cubicBezTo>
                    <a:lnTo>
                      <a:pt x="4625" y="24989"/>
                    </a:lnTo>
                    <a:cubicBezTo>
                      <a:pt x="5734" y="24863"/>
                      <a:pt x="6529" y="23838"/>
                      <a:pt x="6403" y="22708"/>
                    </a:cubicBezTo>
                    <a:cubicBezTo>
                      <a:pt x="4499" y="6681"/>
                      <a:pt x="12764" y="4149"/>
                      <a:pt x="13183" y="4044"/>
                    </a:cubicBezTo>
                    <a:cubicBezTo>
                      <a:pt x="14250" y="3751"/>
                      <a:pt x="14898" y="2642"/>
                      <a:pt x="14647" y="1554"/>
                    </a:cubicBezTo>
                    <a:cubicBezTo>
                      <a:pt x="14401" y="622"/>
                      <a:pt x="13592" y="0"/>
                      <a:pt x="12682" y="0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85" name="Google Shape;9085;p1"/>
              <p:cNvSpPr/>
              <p:nvPr/>
            </p:nvSpPr>
            <p:spPr>
              <a:xfrm>
                <a:off x="-33123075" y="52935875"/>
                <a:ext cx="373000" cy="625050"/>
              </a:xfrm>
              <a:custGeom>
                <a:avLst/>
                <a:gdLst/>
                <a:ahLst/>
                <a:cxnLst/>
                <a:rect l="l" t="t" r="r" b="b"/>
                <a:pathLst>
                  <a:path w="14920" h="25002" extrusionOk="0">
                    <a:moveTo>
                      <a:pt x="12668" y="0"/>
                    </a:moveTo>
                    <a:cubicBezTo>
                      <a:pt x="12506" y="0"/>
                      <a:pt x="12342" y="20"/>
                      <a:pt x="12178" y="61"/>
                    </a:cubicBezTo>
                    <a:cubicBezTo>
                      <a:pt x="11676" y="207"/>
                      <a:pt x="1" y="3346"/>
                      <a:pt x="2365" y="23181"/>
                    </a:cubicBezTo>
                    <a:cubicBezTo>
                      <a:pt x="2470" y="24227"/>
                      <a:pt x="3349" y="25002"/>
                      <a:pt x="4374" y="25002"/>
                    </a:cubicBezTo>
                    <a:cubicBezTo>
                      <a:pt x="4430" y="25002"/>
                      <a:pt x="4485" y="24983"/>
                      <a:pt x="4554" y="24983"/>
                    </a:cubicBezTo>
                    <a:cubicBezTo>
                      <a:pt x="4588" y="24983"/>
                      <a:pt x="4625" y="24988"/>
                      <a:pt x="4667" y="25002"/>
                    </a:cubicBezTo>
                    <a:cubicBezTo>
                      <a:pt x="5797" y="24855"/>
                      <a:pt x="6571" y="23851"/>
                      <a:pt x="6445" y="22721"/>
                    </a:cubicBezTo>
                    <a:cubicBezTo>
                      <a:pt x="4541" y="6693"/>
                      <a:pt x="12806" y="4141"/>
                      <a:pt x="13183" y="4036"/>
                    </a:cubicBezTo>
                    <a:cubicBezTo>
                      <a:pt x="14271" y="3764"/>
                      <a:pt x="14919" y="2655"/>
                      <a:pt x="14647" y="1567"/>
                    </a:cubicBezTo>
                    <a:cubicBezTo>
                      <a:pt x="14416" y="625"/>
                      <a:pt x="13581" y="0"/>
                      <a:pt x="12668" y="0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86" name="Google Shape;9086;p1"/>
              <p:cNvSpPr/>
              <p:nvPr/>
            </p:nvSpPr>
            <p:spPr>
              <a:xfrm>
                <a:off x="-35565900" y="53451950"/>
                <a:ext cx="372975" cy="624725"/>
              </a:xfrm>
              <a:custGeom>
                <a:avLst/>
                <a:gdLst/>
                <a:ahLst/>
                <a:cxnLst/>
                <a:rect l="l" t="t" r="r" b="b"/>
                <a:pathLst>
                  <a:path w="14919" h="24989" extrusionOk="0">
                    <a:moveTo>
                      <a:pt x="12695" y="0"/>
                    </a:moveTo>
                    <a:cubicBezTo>
                      <a:pt x="12525" y="0"/>
                      <a:pt x="12351" y="23"/>
                      <a:pt x="12178" y="69"/>
                    </a:cubicBezTo>
                    <a:cubicBezTo>
                      <a:pt x="11676" y="195"/>
                      <a:pt x="1" y="3333"/>
                      <a:pt x="2365" y="23190"/>
                    </a:cubicBezTo>
                    <a:cubicBezTo>
                      <a:pt x="2469" y="24236"/>
                      <a:pt x="3348" y="24989"/>
                      <a:pt x="4374" y="24989"/>
                    </a:cubicBezTo>
                    <a:lnTo>
                      <a:pt x="4646" y="24989"/>
                    </a:lnTo>
                    <a:cubicBezTo>
                      <a:pt x="5734" y="24864"/>
                      <a:pt x="6550" y="23838"/>
                      <a:pt x="6424" y="22709"/>
                    </a:cubicBezTo>
                    <a:cubicBezTo>
                      <a:pt x="4499" y="6681"/>
                      <a:pt x="12806" y="4149"/>
                      <a:pt x="13182" y="4045"/>
                    </a:cubicBezTo>
                    <a:cubicBezTo>
                      <a:pt x="14270" y="3752"/>
                      <a:pt x="14919" y="2643"/>
                      <a:pt x="14647" y="1555"/>
                    </a:cubicBezTo>
                    <a:cubicBezTo>
                      <a:pt x="14418" y="622"/>
                      <a:pt x="13598" y="0"/>
                      <a:pt x="12695" y="0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87" name="Google Shape;9087;p1"/>
              <p:cNvSpPr/>
              <p:nvPr/>
            </p:nvSpPr>
            <p:spPr>
              <a:xfrm>
                <a:off x="-35948800" y="53364975"/>
                <a:ext cx="372450" cy="624875"/>
              </a:xfrm>
              <a:custGeom>
                <a:avLst/>
                <a:gdLst/>
                <a:ahLst/>
                <a:cxnLst/>
                <a:rect l="l" t="t" r="r" b="b"/>
                <a:pathLst>
                  <a:path w="14898" h="24995" extrusionOk="0">
                    <a:moveTo>
                      <a:pt x="12635" y="0"/>
                    </a:moveTo>
                    <a:cubicBezTo>
                      <a:pt x="12477" y="0"/>
                      <a:pt x="12317" y="18"/>
                      <a:pt x="12157" y="54"/>
                    </a:cubicBezTo>
                    <a:cubicBezTo>
                      <a:pt x="11655" y="200"/>
                      <a:pt x="0" y="3339"/>
                      <a:pt x="2344" y="23175"/>
                    </a:cubicBezTo>
                    <a:cubicBezTo>
                      <a:pt x="2448" y="24221"/>
                      <a:pt x="3348" y="24995"/>
                      <a:pt x="4373" y="24995"/>
                    </a:cubicBezTo>
                    <a:cubicBezTo>
                      <a:pt x="4415" y="24995"/>
                      <a:pt x="4466" y="24976"/>
                      <a:pt x="4527" y="24976"/>
                    </a:cubicBezTo>
                    <a:cubicBezTo>
                      <a:pt x="4557" y="24976"/>
                      <a:pt x="4590" y="24981"/>
                      <a:pt x="4625" y="24995"/>
                    </a:cubicBezTo>
                    <a:cubicBezTo>
                      <a:pt x="5733" y="24848"/>
                      <a:pt x="6529" y="23844"/>
                      <a:pt x="6403" y="22714"/>
                    </a:cubicBezTo>
                    <a:cubicBezTo>
                      <a:pt x="4499" y="6687"/>
                      <a:pt x="12764" y="4134"/>
                      <a:pt x="13182" y="4029"/>
                    </a:cubicBezTo>
                    <a:cubicBezTo>
                      <a:pt x="14249" y="3757"/>
                      <a:pt x="14898" y="2648"/>
                      <a:pt x="14647" y="1560"/>
                    </a:cubicBezTo>
                    <a:cubicBezTo>
                      <a:pt x="14396" y="612"/>
                      <a:pt x="13564" y="0"/>
                      <a:pt x="12635" y="0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88" name="Google Shape;9088;p1"/>
              <p:cNvSpPr/>
              <p:nvPr/>
            </p:nvSpPr>
            <p:spPr>
              <a:xfrm>
                <a:off x="-38276550" y="52994800"/>
                <a:ext cx="372450" cy="624700"/>
              </a:xfrm>
              <a:custGeom>
                <a:avLst/>
                <a:gdLst/>
                <a:ahLst/>
                <a:cxnLst/>
                <a:rect l="l" t="t" r="r" b="b"/>
                <a:pathLst>
                  <a:path w="14898" h="24988" extrusionOk="0">
                    <a:moveTo>
                      <a:pt x="12672" y="0"/>
                    </a:moveTo>
                    <a:cubicBezTo>
                      <a:pt x="12503" y="0"/>
                      <a:pt x="12330" y="22"/>
                      <a:pt x="12157" y="68"/>
                    </a:cubicBezTo>
                    <a:cubicBezTo>
                      <a:pt x="11655" y="194"/>
                      <a:pt x="0" y="3332"/>
                      <a:pt x="2344" y="23189"/>
                    </a:cubicBezTo>
                    <a:cubicBezTo>
                      <a:pt x="2448" y="24235"/>
                      <a:pt x="3348" y="24988"/>
                      <a:pt x="4373" y="24988"/>
                    </a:cubicBezTo>
                    <a:cubicBezTo>
                      <a:pt x="4415" y="24988"/>
                      <a:pt x="4466" y="24979"/>
                      <a:pt x="4527" y="24979"/>
                    </a:cubicBezTo>
                    <a:cubicBezTo>
                      <a:pt x="4557" y="24979"/>
                      <a:pt x="4590" y="24981"/>
                      <a:pt x="4624" y="24988"/>
                    </a:cubicBezTo>
                    <a:cubicBezTo>
                      <a:pt x="5733" y="24862"/>
                      <a:pt x="6529" y="23837"/>
                      <a:pt x="6403" y="22707"/>
                    </a:cubicBezTo>
                    <a:cubicBezTo>
                      <a:pt x="4499" y="6680"/>
                      <a:pt x="12785" y="4148"/>
                      <a:pt x="13182" y="4043"/>
                    </a:cubicBezTo>
                    <a:cubicBezTo>
                      <a:pt x="14249" y="3751"/>
                      <a:pt x="14898" y="2662"/>
                      <a:pt x="14647" y="1554"/>
                    </a:cubicBezTo>
                    <a:cubicBezTo>
                      <a:pt x="14400" y="635"/>
                      <a:pt x="13586" y="0"/>
                      <a:pt x="12672" y="0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89" name="Google Shape;9089;p1"/>
              <p:cNvSpPr/>
              <p:nvPr/>
            </p:nvSpPr>
            <p:spPr>
              <a:xfrm>
                <a:off x="-38659975" y="52907100"/>
                <a:ext cx="372975" cy="625050"/>
              </a:xfrm>
              <a:custGeom>
                <a:avLst/>
                <a:gdLst/>
                <a:ahLst/>
                <a:cxnLst/>
                <a:rect l="l" t="t" r="r" b="b"/>
                <a:pathLst>
                  <a:path w="14919" h="25002" extrusionOk="0">
                    <a:moveTo>
                      <a:pt x="12668" y="0"/>
                    </a:moveTo>
                    <a:cubicBezTo>
                      <a:pt x="12506" y="0"/>
                      <a:pt x="12342" y="20"/>
                      <a:pt x="12178" y="61"/>
                    </a:cubicBezTo>
                    <a:cubicBezTo>
                      <a:pt x="11676" y="207"/>
                      <a:pt x="0" y="3346"/>
                      <a:pt x="2365" y="23181"/>
                    </a:cubicBezTo>
                    <a:cubicBezTo>
                      <a:pt x="2469" y="24228"/>
                      <a:pt x="3369" y="25002"/>
                      <a:pt x="4373" y="25002"/>
                    </a:cubicBezTo>
                    <a:lnTo>
                      <a:pt x="4666" y="25002"/>
                    </a:lnTo>
                    <a:cubicBezTo>
                      <a:pt x="5754" y="24855"/>
                      <a:pt x="6570" y="23851"/>
                      <a:pt x="6445" y="22721"/>
                    </a:cubicBezTo>
                    <a:cubicBezTo>
                      <a:pt x="4541" y="6694"/>
                      <a:pt x="12806" y="4141"/>
                      <a:pt x="13182" y="4036"/>
                    </a:cubicBezTo>
                    <a:cubicBezTo>
                      <a:pt x="14270" y="3764"/>
                      <a:pt x="14919" y="2655"/>
                      <a:pt x="14647" y="1567"/>
                    </a:cubicBezTo>
                    <a:cubicBezTo>
                      <a:pt x="14416" y="625"/>
                      <a:pt x="13581" y="0"/>
                      <a:pt x="12668" y="0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90" name="Google Shape;9090;p1"/>
              <p:cNvSpPr/>
              <p:nvPr/>
            </p:nvSpPr>
            <p:spPr>
              <a:xfrm>
                <a:off x="-35950900" y="46660825"/>
                <a:ext cx="945775" cy="914375"/>
              </a:xfrm>
              <a:custGeom>
                <a:avLst/>
                <a:gdLst/>
                <a:ahLst/>
                <a:cxnLst/>
                <a:rect l="l" t="t" r="r" b="b"/>
                <a:pathLst>
                  <a:path w="37831" h="36575" extrusionOk="0">
                    <a:moveTo>
                      <a:pt x="32056" y="0"/>
                    </a:moveTo>
                    <a:lnTo>
                      <a:pt x="1" y="6068"/>
                    </a:lnTo>
                    <a:lnTo>
                      <a:pt x="5776" y="36575"/>
                    </a:lnTo>
                    <a:lnTo>
                      <a:pt x="37831" y="30486"/>
                    </a:lnTo>
                    <a:lnTo>
                      <a:pt x="32056" y="0"/>
                    </a:lnTo>
                    <a:close/>
                  </a:path>
                </a:pathLst>
              </a:custGeom>
              <a:solidFill>
                <a:srgbClr val="F9E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91" name="Google Shape;9091;p1"/>
              <p:cNvSpPr/>
              <p:nvPr/>
            </p:nvSpPr>
            <p:spPr>
              <a:xfrm>
                <a:off x="-35771475" y="46833950"/>
                <a:ext cx="586400" cy="567050"/>
              </a:xfrm>
              <a:custGeom>
                <a:avLst/>
                <a:gdLst/>
                <a:ahLst/>
                <a:cxnLst/>
                <a:rect l="l" t="t" r="r" b="b"/>
                <a:pathLst>
                  <a:path w="23456" h="22682" extrusionOk="0">
                    <a:moveTo>
                      <a:pt x="19878" y="1"/>
                    </a:moveTo>
                    <a:lnTo>
                      <a:pt x="1" y="3767"/>
                    </a:lnTo>
                    <a:lnTo>
                      <a:pt x="3599" y="22682"/>
                    </a:lnTo>
                    <a:lnTo>
                      <a:pt x="23456" y="18916"/>
                    </a:lnTo>
                    <a:lnTo>
                      <a:pt x="19878" y="1"/>
                    </a:lnTo>
                    <a:close/>
                  </a:path>
                </a:pathLst>
              </a:custGeom>
              <a:solidFill>
                <a:srgbClr val="FFB2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92" name="Google Shape;9092;p1"/>
              <p:cNvSpPr/>
              <p:nvPr/>
            </p:nvSpPr>
            <p:spPr>
              <a:xfrm>
                <a:off x="-35515675" y="46998725"/>
                <a:ext cx="360425" cy="221300"/>
              </a:xfrm>
              <a:custGeom>
                <a:avLst/>
                <a:gdLst/>
                <a:ahLst/>
                <a:cxnLst/>
                <a:rect l="l" t="t" r="r" b="b"/>
                <a:pathLst>
                  <a:path w="14417" h="8852" extrusionOk="0">
                    <a:moveTo>
                      <a:pt x="13140" y="1"/>
                    </a:moveTo>
                    <a:lnTo>
                      <a:pt x="0" y="2763"/>
                    </a:lnTo>
                    <a:lnTo>
                      <a:pt x="1277" y="8851"/>
                    </a:lnTo>
                    <a:lnTo>
                      <a:pt x="14417" y="6090"/>
                    </a:lnTo>
                    <a:lnTo>
                      <a:pt x="13140" y="1"/>
                    </a:lnTo>
                    <a:close/>
                  </a:path>
                </a:pathLst>
              </a:custGeom>
              <a:solidFill>
                <a:srgbClr val="F9E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93" name="Google Shape;9093;p1"/>
              <p:cNvSpPr/>
              <p:nvPr/>
            </p:nvSpPr>
            <p:spPr>
              <a:xfrm>
                <a:off x="-40790000" y="38846900"/>
                <a:ext cx="8113150" cy="6925725"/>
              </a:xfrm>
              <a:custGeom>
                <a:avLst/>
                <a:gdLst/>
                <a:ahLst/>
                <a:cxnLst/>
                <a:rect l="l" t="t" r="r" b="b"/>
                <a:pathLst>
                  <a:path w="324526" h="277029" extrusionOk="0">
                    <a:moveTo>
                      <a:pt x="53690" y="0"/>
                    </a:moveTo>
                    <a:cubicBezTo>
                      <a:pt x="24167" y="0"/>
                      <a:pt x="0" y="24167"/>
                      <a:pt x="0" y="53690"/>
                    </a:cubicBezTo>
                    <a:lnTo>
                      <a:pt x="0" y="223339"/>
                    </a:lnTo>
                    <a:cubicBezTo>
                      <a:pt x="0" y="252862"/>
                      <a:pt x="24167" y="277029"/>
                      <a:pt x="53690" y="277029"/>
                    </a:cubicBezTo>
                    <a:lnTo>
                      <a:pt x="270836" y="277029"/>
                    </a:lnTo>
                    <a:cubicBezTo>
                      <a:pt x="300359" y="277029"/>
                      <a:pt x="324526" y="252862"/>
                      <a:pt x="324526" y="223339"/>
                    </a:cubicBezTo>
                    <a:lnTo>
                      <a:pt x="324526" y="53690"/>
                    </a:lnTo>
                    <a:cubicBezTo>
                      <a:pt x="324526" y="24167"/>
                      <a:pt x="300359" y="0"/>
                      <a:pt x="270836" y="0"/>
                    </a:cubicBezTo>
                    <a:close/>
                  </a:path>
                </a:pathLst>
              </a:custGeom>
              <a:solidFill>
                <a:srgbClr val="4F4C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94" name="Google Shape;9094;p1"/>
              <p:cNvSpPr/>
              <p:nvPr/>
            </p:nvSpPr>
            <p:spPr>
              <a:xfrm>
                <a:off x="-38722750" y="41192950"/>
                <a:ext cx="1667625" cy="1667100"/>
              </a:xfrm>
              <a:custGeom>
                <a:avLst/>
                <a:gdLst/>
                <a:ahLst/>
                <a:cxnLst/>
                <a:rect l="l" t="t" r="r" b="b"/>
                <a:pathLst>
                  <a:path w="66705" h="66684" extrusionOk="0">
                    <a:moveTo>
                      <a:pt x="33353" y="1"/>
                    </a:moveTo>
                    <a:cubicBezTo>
                      <a:pt x="14940" y="1"/>
                      <a:pt x="0" y="14919"/>
                      <a:pt x="0" y="33353"/>
                    </a:cubicBezTo>
                    <a:cubicBezTo>
                      <a:pt x="0" y="51766"/>
                      <a:pt x="14940" y="66684"/>
                      <a:pt x="33353" y="66684"/>
                    </a:cubicBezTo>
                    <a:cubicBezTo>
                      <a:pt x="51766" y="66684"/>
                      <a:pt x="66705" y="51766"/>
                      <a:pt x="66705" y="33353"/>
                    </a:cubicBezTo>
                    <a:cubicBezTo>
                      <a:pt x="66705" y="14919"/>
                      <a:pt x="51766" y="1"/>
                      <a:pt x="33353" y="1"/>
                    </a:cubicBezTo>
                    <a:close/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95" name="Google Shape;9095;p1"/>
              <p:cNvSpPr/>
              <p:nvPr/>
            </p:nvSpPr>
            <p:spPr>
              <a:xfrm>
                <a:off x="-38722750" y="41192950"/>
                <a:ext cx="1667625" cy="1667100"/>
              </a:xfrm>
              <a:custGeom>
                <a:avLst/>
                <a:gdLst/>
                <a:ahLst/>
                <a:cxnLst/>
                <a:rect l="l" t="t" r="r" b="b"/>
                <a:pathLst>
                  <a:path w="66705" h="66684" extrusionOk="0">
                    <a:moveTo>
                      <a:pt x="33353" y="1"/>
                    </a:moveTo>
                    <a:cubicBezTo>
                      <a:pt x="14940" y="1"/>
                      <a:pt x="0" y="14919"/>
                      <a:pt x="0" y="33353"/>
                    </a:cubicBezTo>
                    <a:cubicBezTo>
                      <a:pt x="0" y="51766"/>
                      <a:pt x="14940" y="66684"/>
                      <a:pt x="33353" y="66684"/>
                    </a:cubicBezTo>
                    <a:cubicBezTo>
                      <a:pt x="51766" y="66684"/>
                      <a:pt x="66705" y="51766"/>
                      <a:pt x="66705" y="33353"/>
                    </a:cubicBezTo>
                    <a:cubicBezTo>
                      <a:pt x="66705" y="14919"/>
                      <a:pt x="51766" y="1"/>
                      <a:pt x="333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96" name="Google Shape;9096;p1"/>
              <p:cNvSpPr/>
              <p:nvPr/>
            </p:nvSpPr>
            <p:spPr>
              <a:xfrm>
                <a:off x="-38292250" y="41347125"/>
                <a:ext cx="1489775" cy="1357325"/>
              </a:xfrm>
              <a:custGeom>
                <a:avLst/>
                <a:gdLst/>
                <a:ahLst/>
                <a:cxnLst/>
                <a:rect l="l" t="t" r="r" b="b"/>
                <a:pathLst>
                  <a:path w="59591" h="54293" extrusionOk="0">
                    <a:moveTo>
                      <a:pt x="29793" y="1"/>
                    </a:moveTo>
                    <a:cubicBezTo>
                      <a:pt x="22844" y="1"/>
                      <a:pt x="15892" y="2653"/>
                      <a:pt x="10588" y="7957"/>
                    </a:cubicBezTo>
                    <a:cubicBezTo>
                      <a:pt x="1" y="18544"/>
                      <a:pt x="1" y="35744"/>
                      <a:pt x="10588" y="46352"/>
                    </a:cubicBezTo>
                    <a:cubicBezTo>
                      <a:pt x="15892" y="51645"/>
                      <a:pt x="22844" y="54292"/>
                      <a:pt x="29793" y="54292"/>
                    </a:cubicBezTo>
                    <a:cubicBezTo>
                      <a:pt x="36743" y="54292"/>
                      <a:pt x="43689" y="51645"/>
                      <a:pt x="48983" y="46352"/>
                    </a:cubicBezTo>
                    <a:cubicBezTo>
                      <a:pt x="59591" y="35744"/>
                      <a:pt x="59591" y="18544"/>
                      <a:pt x="48983" y="7957"/>
                    </a:cubicBezTo>
                    <a:cubicBezTo>
                      <a:pt x="43689" y="2653"/>
                      <a:pt x="36743" y="1"/>
                      <a:pt x="29793" y="1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97" name="Google Shape;9097;p1"/>
              <p:cNvSpPr/>
              <p:nvPr/>
            </p:nvSpPr>
            <p:spPr>
              <a:xfrm>
                <a:off x="-34926150" y="41192950"/>
                <a:ext cx="1667100" cy="1667100"/>
              </a:xfrm>
              <a:custGeom>
                <a:avLst/>
                <a:gdLst/>
                <a:ahLst/>
                <a:cxnLst/>
                <a:rect l="l" t="t" r="r" b="b"/>
                <a:pathLst>
                  <a:path w="66684" h="66684" extrusionOk="0">
                    <a:moveTo>
                      <a:pt x="33352" y="1"/>
                    </a:moveTo>
                    <a:cubicBezTo>
                      <a:pt x="14940" y="1"/>
                      <a:pt x="0" y="14919"/>
                      <a:pt x="0" y="33353"/>
                    </a:cubicBezTo>
                    <a:cubicBezTo>
                      <a:pt x="0" y="51766"/>
                      <a:pt x="14940" y="66684"/>
                      <a:pt x="33352" y="66684"/>
                    </a:cubicBezTo>
                    <a:cubicBezTo>
                      <a:pt x="51765" y="66684"/>
                      <a:pt x="66684" y="51766"/>
                      <a:pt x="66684" y="33353"/>
                    </a:cubicBezTo>
                    <a:cubicBezTo>
                      <a:pt x="66684" y="14919"/>
                      <a:pt x="51765" y="1"/>
                      <a:pt x="33352" y="1"/>
                    </a:cubicBezTo>
                    <a:close/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98" name="Google Shape;9098;p1"/>
              <p:cNvSpPr/>
              <p:nvPr/>
            </p:nvSpPr>
            <p:spPr>
              <a:xfrm>
                <a:off x="-34926150" y="41192950"/>
                <a:ext cx="1667100" cy="1667100"/>
              </a:xfrm>
              <a:custGeom>
                <a:avLst/>
                <a:gdLst/>
                <a:ahLst/>
                <a:cxnLst/>
                <a:rect l="l" t="t" r="r" b="b"/>
                <a:pathLst>
                  <a:path w="66684" h="66684" extrusionOk="0">
                    <a:moveTo>
                      <a:pt x="33352" y="1"/>
                    </a:moveTo>
                    <a:cubicBezTo>
                      <a:pt x="14940" y="1"/>
                      <a:pt x="0" y="14919"/>
                      <a:pt x="0" y="33353"/>
                    </a:cubicBezTo>
                    <a:cubicBezTo>
                      <a:pt x="0" y="51766"/>
                      <a:pt x="14940" y="66684"/>
                      <a:pt x="33352" y="66684"/>
                    </a:cubicBezTo>
                    <a:cubicBezTo>
                      <a:pt x="51765" y="66684"/>
                      <a:pt x="66684" y="51766"/>
                      <a:pt x="66684" y="33353"/>
                    </a:cubicBezTo>
                    <a:cubicBezTo>
                      <a:pt x="66684" y="14919"/>
                      <a:pt x="51765" y="1"/>
                      <a:pt x="333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99" name="Google Shape;9099;p1"/>
              <p:cNvSpPr/>
              <p:nvPr/>
            </p:nvSpPr>
            <p:spPr>
              <a:xfrm>
                <a:off x="-34496700" y="41347525"/>
                <a:ext cx="1489775" cy="1357300"/>
              </a:xfrm>
              <a:custGeom>
                <a:avLst/>
                <a:gdLst/>
                <a:ahLst/>
                <a:cxnLst/>
                <a:rect l="l" t="t" r="r" b="b"/>
                <a:pathLst>
                  <a:path w="59591" h="54292" extrusionOk="0">
                    <a:moveTo>
                      <a:pt x="29806" y="0"/>
                    </a:moveTo>
                    <a:cubicBezTo>
                      <a:pt x="22859" y="0"/>
                      <a:pt x="15913" y="2647"/>
                      <a:pt x="10609" y="7941"/>
                    </a:cubicBezTo>
                    <a:cubicBezTo>
                      <a:pt x="0" y="18549"/>
                      <a:pt x="0" y="35748"/>
                      <a:pt x="10609" y="46336"/>
                    </a:cubicBezTo>
                    <a:cubicBezTo>
                      <a:pt x="15913" y="51640"/>
                      <a:pt x="22859" y="54292"/>
                      <a:pt x="29806" y="54292"/>
                    </a:cubicBezTo>
                    <a:cubicBezTo>
                      <a:pt x="36753" y="54292"/>
                      <a:pt x="43699" y="51640"/>
                      <a:pt x="49003" y="46336"/>
                    </a:cubicBezTo>
                    <a:cubicBezTo>
                      <a:pt x="59591" y="35748"/>
                      <a:pt x="59591" y="18549"/>
                      <a:pt x="49003" y="7941"/>
                    </a:cubicBezTo>
                    <a:cubicBezTo>
                      <a:pt x="43699" y="2647"/>
                      <a:pt x="36753" y="0"/>
                      <a:pt x="29806" y="0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0" name="Google Shape;9100;p1"/>
              <p:cNvSpPr/>
              <p:nvPr/>
            </p:nvSpPr>
            <p:spPr>
              <a:xfrm>
                <a:off x="-37981050" y="39985125"/>
                <a:ext cx="4612150" cy="5395375"/>
              </a:xfrm>
              <a:custGeom>
                <a:avLst/>
                <a:gdLst/>
                <a:ahLst/>
                <a:cxnLst/>
                <a:rect l="l" t="t" r="r" b="b"/>
                <a:pathLst>
                  <a:path w="184486" h="215815" extrusionOk="0">
                    <a:moveTo>
                      <a:pt x="67606" y="1"/>
                    </a:moveTo>
                    <a:cubicBezTo>
                      <a:pt x="1697" y="1"/>
                      <a:pt x="46390" y="76351"/>
                      <a:pt x="56580" y="88529"/>
                    </a:cubicBezTo>
                    <a:cubicBezTo>
                      <a:pt x="66701" y="100650"/>
                      <a:pt x="1" y="215815"/>
                      <a:pt x="90657" y="215815"/>
                    </a:cubicBezTo>
                    <a:cubicBezTo>
                      <a:pt x="91081" y="215815"/>
                      <a:pt x="91509" y="215812"/>
                      <a:pt x="91941" y="215807"/>
                    </a:cubicBezTo>
                    <a:cubicBezTo>
                      <a:pt x="184486" y="214698"/>
                      <a:pt x="143873" y="98530"/>
                      <a:pt x="101691" y="92965"/>
                    </a:cubicBezTo>
                    <a:cubicBezTo>
                      <a:pt x="89179" y="91312"/>
                      <a:pt x="145756" y="1"/>
                      <a:pt x="67606" y="1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1" name="Google Shape;9101;p1"/>
              <p:cNvSpPr/>
              <p:nvPr/>
            </p:nvSpPr>
            <p:spPr>
              <a:xfrm>
                <a:off x="-36008950" y="42700500"/>
                <a:ext cx="1340175" cy="1367900"/>
              </a:xfrm>
              <a:custGeom>
                <a:avLst/>
                <a:gdLst/>
                <a:ahLst/>
                <a:cxnLst/>
                <a:rect l="l" t="t" r="r" b="b"/>
                <a:pathLst>
                  <a:path w="53607" h="54716" extrusionOk="0">
                    <a:moveTo>
                      <a:pt x="26803" y="0"/>
                    </a:moveTo>
                    <a:cubicBezTo>
                      <a:pt x="12010" y="0"/>
                      <a:pt x="0" y="10253"/>
                      <a:pt x="0" y="22891"/>
                    </a:cubicBezTo>
                    <a:cubicBezTo>
                      <a:pt x="0" y="35550"/>
                      <a:pt x="12010" y="54716"/>
                      <a:pt x="26803" y="54716"/>
                    </a:cubicBezTo>
                    <a:cubicBezTo>
                      <a:pt x="41617" y="54716"/>
                      <a:pt x="53607" y="35529"/>
                      <a:pt x="53607" y="22891"/>
                    </a:cubicBezTo>
                    <a:cubicBezTo>
                      <a:pt x="53607" y="10232"/>
                      <a:pt x="41638" y="0"/>
                      <a:pt x="26803" y="0"/>
                    </a:cubicBezTo>
                    <a:close/>
                  </a:path>
                </a:pathLst>
              </a:custGeom>
              <a:solidFill>
                <a:srgbClr val="E8A882">
                  <a:alpha val="3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2" name="Google Shape;9102;p1"/>
              <p:cNvSpPr/>
              <p:nvPr/>
            </p:nvSpPr>
            <p:spPr>
              <a:xfrm>
                <a:off x="-36063875" y="44068375"/>
                <a:ext cx="1339650" cy="695300"/>
              </a:xfrm>
              <a:custGeom>
                <a:avLst/>
                <a:gdLst/>
                <a:ahLst/>
                <a:cxnLst/>
                <a:rect l="l" t="t" r="r" b="b"/>
                <a:pathLst>
                  <a:path w="53586" h="27812" extrusionOk="0">
                    <a:moveTo>
                      <a:pt x="29021" y="1"/>
                    </a:moveTo>
                    <a:cubicBezTo>
                      <a:pt x="29021" y="1"/>
                      <a:pt x="27019" y="8901"/>
                      <a:pt x="23114" y="16270"/>
                    </a:cubicBezTo>
                    <a:lnTo>
                      <a:pt x="23114" y="16270"/>
                    </a:lnTo>
                    <a:lnTo>
                      <a:pt x="33711" y="16055"/>
                    </a:lnTo>
                    <a:lnTo>
                      <a:pt x="33711" y="16055"/>
                    </a:lnTo>
                    <a:cubicBezTo>
                      <a:pt x="30713" y="8465"/>
                      <a:pt x="29021" y="1"/>
                      <a:pt x="29021" y="1"/>
                    </a:cubicBezTo>
                    <a:close/>
                    <a:moveTo>
                      <a:pt x="23114" y="16270"/>
                    </a:moveTo>
                    <a:lnTo>
                      <a:pt x="0" y="16740"/>
                    </a:lnTo>
                    <a:cubicBezTo>
                      <a:pt x="4519" y="23386"/>
                      <a:pt x="8532" y="25918"/>
                      <a:pt x="12023" y="25918"/>
                    </a:cubicBezTo>
                    <a:cubicBezTo>
                      <a:pt x="16647" y="25918"/>
                      <a:pt x="20355" y="21476"/>
                      <a:pt x="23114" y="16270"/>
                    </a:cubicBezTo>
                    <a:close/>
                    <a:moveTo>
                      <a:pt x="53586" y="15652"/>
                    </a:moveTo>
                    <a:lnTo>
                      <a:pt x="33711" y="16055"/>
                    </a:lnTo>
                    <a:lnTo>
                      <a:pt x="33711" y="16055"/>
                    </a:lnTo>
                    <a:cubicBezTo>
                      <a:pt x="36148" y="22222"/>
                      <a:pt x="39447" y="27812"/>
                      <a:pt x="43403" y="27812"/>
                    </a:cubicBezTo>
                    <a:cubicBezTo>
                      <a:pt x="46441" y="27812"/>
                      <a:pt x="49867" y="24515"/>
                      <a:pt x="53586" y="15652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3" name="Google Shape;9103;p1"/>
              <p:cNvSpPr/>
              <p:nvPr/>
            </p:nvSpPr>
            <p:spPr>
              <a:xfrm>
                <a:off x="-36121950" y="44016075"/>
                <a:ext cx="1456825" cy="797725"/>
              </a:xfrm>
              <a:custGeom>
                <a:avLst/>
                <a:gdLst/>
                <a:ahLst/>
                <a:cxnLst/>
                <a:rect l="l" t="t" r="r" b="b"/>
                <a:pathLst>
                  <a:path w="58273" h="31909" extrusionOk="0">
                    <a:moveTo>
                      <a:pt x="31344" y="0"/>
                    </a:moveTo>
                    <a:cubicBezTo>
                      <a:pt x="30403" y="0"/>
                      <a:pt x="29566" y="670"/>
                      <a:pt x="29357" y="1611"/>
                    </a:cubicBezTo>
                    <a:cubicBezTo>
                      <a:pt x="27955" y="7888"/>
                      <a:pt x="22661" y="24460"/>
                      <a:pt x="15317" y="25841"/>
                    </a:cubicBezTo>
                    <a:cubicBezTo>
                      <a:pt x="15000" y="25903"/>
                      <a:pt x="14683" y="25932"/>
                      <a:pt x="14366" y="25932"/>
                    </a:cubicBezTo>
                    <a:cubicBezTo>
                      <a:pt x="10494" y="25932"/>
                      <a:pt x="6648" y="21528"/>
                      <a:pt x="4018" y="17660"/>
                    </a:cubicBezTo>
                    <a:cubicBezTo>
                      <a:pt x="3615" y="17074"/>
                      <a:pt x="2977" y="16764"/>
                      <a:pt x="2325" y="16764"/>
                    </a:cubicBezTo>
                    <a:cubicBezTo>
                      <a:pt x="1929" y="16764"/>
                      <a:pt x="1528" y="16878"/>
                      <a:pt x="1172" y="17116"/>
                    </a:cubicBezTo>
                    <a:cubicBezTo>
                      <a:pt x="231" y="17764"/>
                      <a:pt x="1" y="19020"/>
                      <a:pt x="628" y="19961"/>
                    </a:cubicBezTo>
                    <a:cubicBezTo>
                      <a:pt x="5179" y="26667"/>
                      <a:pt x="9763" y="30041"/>
                      <a:pt x="14321" y="30041"/>
                    </a:cubicBezTo>
                    <a:cubicBezTo>
                      <a:pt x="14897" y="30041"/>
                      <a:pt x="15474" y="29987"/>
                      <a:pt x="16049" y="29879"/>
                    </a:cubicBezTo>
                    <a:cubicBezTo>
                      <a:pt x="23603" y="28435"/>
                      <a:pt x="28561" y="17744"/>
                      <a:pt x="31135" y="10106"/>
                    </a:cubicBezTo>
                    <a:cubicBezTo>
                      <a:pt x="33583" y="18811"/>
                      <a:pt x="38207" y="31218"/>
                      <a:pt x="45091" y="31888"/>
                    </a:cubicBezTo>
                    <a:cubicBezTo>
                      <a:pt x="45321" y="31909"/>
                      <a:pt x="45530" y="31909"/>
                      <a:pt x="45740" y="31909"/>
                    </a:cubicBezTo>
                    <a:cubicBezTo>
                      <a:pt x="50071" y="31909"/>
                      <a:pt x="54005" y="27515"/>
                      <a:pt x="57813" y="18476"/>
                    </a:cubicBezTo>
                    <a:cubicBezTo>
                      <a:pt x="58273" y="17430"/>
                      <a:pt x="57771" y="16258"/>
                      <a:pt x="56725" y="15798"/>
                    </a:cubicBezTo>
                    <a:cubicBezTo>
                      <a:pt x="56467" y="15689"/>
                      <a:pt x="56202" y="15638"/>
                      <a:pt x="55942" y="15638"/>
                    </a:cubicBezTo>
                    <a:cubicBezTo>
                      <a:pt x="55146" y="15638"/>
                      <a:pt x="54399" y="16118"/>
                      <a:pt x="54067" y="16907"/>
                    </a:cubicBezTo>
                    <a:cubicBezTo>
                      <a:pt x="49985" y="26556"/>
                      <a:pt x="46992" y="27818"/>
                      <a:pt x="45727" y="27818"/>
                    </a:cubicBezTo>
                    <a:cubicBezTo>
                      <a:pt x="45656" y="27818"/>
                      <a:pt x="45590" y="27814"/>
                      <a:pt x="45530" y="27808"/>
                    </a:cubicBezTo>
                    <a:cubicBezTo>
                      <a:pt x="40655" y="27306"/>
                      <a:pt x="35487" y="12220"/>
                      <a:pt x="33374" y="1653"/>
                    </a:cubicBezTo>
                    <a:cubicBezTo>
                      <a:pt x="33165" y="712"/>
                      <a:pt x="32349" y="0"/>
                      <a:pt x="31386" y="0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4" name="Google Shape;9104;p1"/>
              <p:cNvSpPr/>
              <p:nvPr/>
            </p:nvSpPr>
            <p:spPr>
              <a:xfrm>
                <a:off x="-36008950" y="42700500"/>
                <a:ext cx="1340175" cy="1367900"/>
              </a:xfrm>
              <a:custGeom>
                <a:avLst/>
                <a:gdLst/>
                <a:ahLst/>
                <a:cxnLst/>
                <a:rect l="l" t="t" r="r" b="b"/>
                <a:pathLst>
                  <a:path w="53607" h="54716" extrusionOk="0">
                    <a:moveTo>
                      <a:pt x="26803" y="0"/>
                    </a:moveTo>
                    <a:cubicBezTo>
                      <a:pt x="12010" y="0"/>
                      <a:pt x="0" y="10253"/>
                      <a:pt x="0" y="22891"/>
                    </a:cubicBezTo>
                    <a:cubicBezTo>
                      <a:pt x="0" y="35550"/>
                      <a:pt x="12010" y="54716"/>
                      <a:pt x="26803" y="54716"/>
                    </a:cubicBezTo>
                    <a:cubicBezTo>
                      <a:pt x="41617" y="54716"/>
                      <a:pt x="53607" y="35529"/>
                      <a:pt x="53607" y="22891"/>
                    </a:cubicBezTo>
                    <a:cubicBezTo>
                      <a:pt x="53607" y="10232"/>
                      <a:pt x="41638" y="0"/>
                      <a:pt x="26803" y="0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5" name="Google Shape;9105;p1"/>
              <p:cNvSpPr/>
              <p:nvPr/>
            </p:nvSpPr>
            <p:spPr>
              <a:xfrm>
                <a:off x="-36189425" y="43342325"/>
                <a:ext cx="600000" cy="600000"/>
              </a:xfrm>
              <a:custGeom>
                <a:avLst/>
                <a:gdLst/>
                <a:ahLst/>
                <a:cxnLst/>
                <a:rect l="l" t="t" r="r" b="b"/>
                <a:pathLst>
                  <a:path w="24000" h="24000" extrusionOk="0">
                    <a:moveTo>
                      <a:pt x="12011" y="1"/>
                    </a:moveTo>
                    <a:cubicBezTo>
                      <a:pt x="5357" y="1"/>
                      <a:pt x="1" y="5378"/>
                      <a:pt x="1" y="11990"/>
                    </a:cubicBezTo>
                    <a:cubicBezTo>
                      <a:pt x="1" y="18644"/>
                      <a:pt x="5378" y="24000"/>
                      <a:pt x="12011" y="24000"/>
                    </a:cubicBezTo>
                    <a:cubicBezTo>
                      <a:pt x="18644" y="24000"/>
                      <a:pt x="24000" y="18623"/>
                      <a:pt x="24000" y="11990"/>
                    </a:cubicBezTo>
                    <a:cubicBezTo>
                      <a:pt x="24000" y="5378"/>
                      <a:pt x="18623" y="22"/>
                      <a:pt x="12011" y="1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6" name="Google Shape;9106;p1"/>
              <p:cNvSpPr/>
              <p:nvPr/>
            </p:nvSpPr>
            <p:spPr>
              <a:xfrm>
                <a:off x="-36240675" y="43291600"/>
                <a:ext cx="702525" cy="702525"/>
              </a:xfrm>
              <a:custGeom>
                <a:avLst/>
                <a:gdLst/>
                <a:ahLst/>
                <a:cxnLst/>
                <a:rect l="l" t="t" r="r" b="b"/>
                <a:pathLst>
                  <a:path w="28101" h="28101" extrusionOk="0">
                    <a:moveTo>
                      <a:pt x="14061" y="4080"/>
                    </a:moveTo>
                    <a:cubicBezTo>
                      <a:pt x="19543" y="4080"/>
                      <a:pt x="24020" y="8537"/>
                      <a:pt x="24020" y="14061"/>
                    </a:cubicBezTo>
                    <a:cubicBezTo>
                      <a:pt x="24020" y="19543"/>
                      <a:pt x="19543" y="24020"/>
                      <a:pt x="14061" y="24020"/>
                    </a:cubicBezTo>
                    <a:cubicBezTo>
                      <a:pt x="8558" y="24020"/>
                      <a:pt x="4080" y="19543"/>
                      <a:pt x="4080" y="14061"/>
                    </a:cubicBezTo>
                    <a:cubicBezTo>
                      <a:pt x="4080" y="8558"/>
                      <a:pt x="8558" y="4080"/>
                      <a:pt x="14061" y="4080"/>
                    </a:cubicBezTo>
                    <a:close/>
                    <a:moveTo>
                      <a:pt x="14061" y="0"/>
                    </a:moveTo>
                    <a:cubicBezTo>
                      <a:pt x="6319" y="0"/>
                      <a:pt x="0" y="6319"/>
                      <a:pt x="0" y="14061"/>
                    </a:cubicBezTo>
                    <a:cubicBezTo>
                      <a:pt x="0" y="21782"/>
                      <a:pt x="6319" y="28100"/>
                      <a:pt x="14061" y="28100"/>
                    </a:cubicBezTo>
                    <a:cubicBezTo>
                      <a:pt x="21802" y="28100"/>
                      <a:pt x="28100" y="21802"/>
                      <a:pt x="28100" y="14061"/>
                    </a:cubicBezTo>
                    <a:cubicBezTo>
                      <a:pt x="28100" y="6319"/>
                      <a:pt x="21802" y="0"/>
                      <a:pt x="1406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7" name="Google Shape;9107;p1"/>
              <p:cNvSpPr/>
              <p:nvPr/>
            </p:nvSpPr>
            <p:spPr>
              <a:xfrm>
                <a:off x="-35129125" y="43342325"/>
                <a:ext cx="600525" cy="600000"/>
              </a:xfrm>
              <a:custGeom>
                <a:avLst/>
                <a:gdLst/>
                <a:ahLst/>
                <a:cxnLst/>
                <a:rect l="l" t="t" r="r" b="b"/>
                <a:pathLst>
                  <a:path w="24021" h="24000" extrusionOk="0">
                    <a:moveTo>
                      <a:pt x="12011" y="1"/>
                    </a:moveTo>
                    <a:cubicBezTo>
                      <a:pt x="5378" y="1"/>
                      <a:pt x="1" y="5378"/>
                      <a:pt x="1" y="11990"/>
                    </a:cubicBezTo>
                    <a:cubicBezTo>
                      <a:pt x="1" y="18644"/>
                      <a:pt x="5378" y="24000"/>
                      <a:pt x="12011" y="24000"/>
                    </a:cubicBezTo>
                    <a:cubicBezTo>
                      <a:pt x="18665" y="24000"/>
                      <a:pt x="24021" y="18623"/>
                      <a:pt x="24021" y="11990"/>
                    </a:cubicBezTo>
                    <a:cubicBezTo>
                      <a:pt x="24021" y="5378"/>
                      <a:pt x="18665" y="1"/>
                      <a:pt x="12011" y="1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8" name="Google Shape;9108;p1"/>
              <p:cNvSpPr/>
              <p:nvPr/>
            </p:nvSpPr>
            <p:spPr>
              <a:xfrm>
                <a:off x="-35179850" y="43291600"/>
                <a:ext cx="702000" cy="702525"/>
              </a:xfrm>
              <a:custGeom>
                <a:avLst/>
                <a:gdLst/>
                <a:ahLst/>
                <a:cxnLst/>
                <a:rect l="l" t="t" r="r" b="b"/>
                <a:pathLst>
                  <a:path w="28080" h="28101" extrusionOk="0">
                    <a:moveTo>
                      <a:pt x="14040" y="4080"/>
                    </a:moveTo>
                    <a:cubicBezTo>
                      <a:pt x="19543" y="4080"/>
                      <a:pt x="24000" y="8537"/>
                      <a:pt x="24000" y="14061"/>
                    </a:cubicBezTo>
                    <a:cubicBezTo>
                      <a:pt x="24000" y="19543"/>
                      <a:pt x="19543" y="24020"/>
                      <a:pt x="14040" y="24020"/>
                    </a:cubicBezTo>
                    <a:cubicBezTo>
                      <a:pt x="8558" y="24020"/>
                      <a:pt x="4080" y="19543"/>
                      <a:pt x="4080" y="14061"/>
                    </a:cubicBezTo>
                    <a:cubicBezTo>
                      <a:pt x="4080" y="8558"/>
                      <a:pt x="8558" y="4080"/>
                      <a:pt x="14040" y="4080"/>
                    </a:cubicBezTo>
                    <a:close/>
                    <a:moveTo>
                      <a:pt x="14040" y="0"/>
                    </a:moveTo>
                    <a:cubicBezTo>
                      <a:pt x="6298" y="0"/>
                      <a:pt x="0" y="6319"/>
                      <a:pt x="0" y="14061"/>
                    </a:cubicBezTo>
                    <a:cubicBezTo>
                      <a:pt x="0" y="21782"/>
                      <a:pt x="6298" y="28100"/>
                      <a:pt x="14040" y="28100"/>
                    </a:cubicBezTo>
                    <a:cubicBezTo>
                      <a:pt x="21782" y="28100"/>
                      <a:pt x="28080" y="21802"/>
                      <a:pt x="28080" y="14061"/>
                    </a:cubicBezTo>
                    <a:cubicBezTo>
                      <a:pt x="28080" y="6319"/>
                      <a:pt x="21782" y="0"/>
                      <a:pt x="140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9" name="Google Shape;9109;p1"/>
              <p:cNvSpPr/>
              <p:nvPr/>
            </p:nvSpPr>
            <p:spPr>
              <a:xfrm>
                <a:off x="-42300275" y="39170200"/>
                <a:ext cx="3499775" cy="6971000"/>
              </a:xfrm>
              <a:custGeom>
                <a:avLst/>
                <a:gdLst/>
                <a:ahLst/>
                <a:cxnLst/>
                <a:rect l="l" t="t" r="r" b="b"/>
                <a:pathLst>
                  <a:path w="139991" h="278840" extrusionOk="0">
                    <a:moveTo>
                      <a:pt x="138399" y="1"/>
                    </a:moveTo>
                    <a:cubicBezTo>
                      <a:pt x="123500" y="1"/>
                      <a:pt x="1" y="79428"/>
                      <a:pt x="1386" y="191827"/>
                    </a:cubicBezTo>
                    <a:cubicBezTo>
                      <a:pt x="2159" y="254595"/>
                      <a:pt x="26535" y="278839"/>
                      <a:pt x="49519" y="278839"/>
                    </a:cubicBezTo>
                    <a:cubicBezTo>
                      <a:pt x="70689" y="278839"/>
                      <a:pt x="90678" y="258272"/>
                      <a:pt x="89956" y="228296"/>
                    </a:cubicBezTo>
                    <a:cubicBezTo>
                      <a:pt x="86984" y="118134"/>
                      <a:pt x="134627" y="30715"/>
                      <a:pt x="139837" y="1275"/>
                    </a:cubicBezTo>
                    <a:cubicBezTo>
                      <a:pt x="139990" y="420"/>
                      <a:pt x="139481" y="1"/>
                      <a:pt x="138399" y="1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10" name="Google Shape;9110;p1"/>
              <p:cNvSpPr/>
              <p:nvPr/>
            </p:nvSpPr>
            <p:spPr>
              <a:xfrm>
                <a:off x="-31054775" y="53404025"/>
                <a:ext cx="373000" cy="625050"/>
              </a:xfrm>
              <a:custGeom>
                <a:avLst/>
                <a:gdLst/>
                <a:ahLst/>
                <a:cxnLst/>
                <a:rect l="l" t="t" r="r" b="b"/>
                <a:pathLst>
                  <a:path w="14920" h="25002" extrusionOk="0">
                    <a:moveTo>
                      <a:pt x="12654" y="1"/>
                    </a:moveTo>
                    <a:cubicBezTo>
                      <a:pt x="12491" y="1"/>
                      <a:pt x="12324" y="20"/>
                      <a:pt x="12157" y="61"/>
                    </a:cubicBezTo>
                    <a:cubicBezTo>
                      <a:pt x="11676" y="166"/>
                      <a:pt x="1" y="3346"/>
                      <a:pt x="2365" y="23182"/>
                    </a:cubicBezTo>
                    <a:cubicBezTo>
                      <a:pt x="2470" y="24228"/>
                      <a:pt x="3349" y="25002"/>
                      <a:pt x="4374" y="25002"/>
                    </a:cubicBezTo>
                    <a:cubicBezTo>
                      <a:pt x="4430" y="25002"/>
                      <a:pt x="4476" y="24984"/>
                      <a:pt x="4544" y="24984"/>
                    </a:cubicBezTo>
                    <a:cubicBezTo>
                      <a:pt x="4578" y="24984"/>
                      <a:pt x="4618" y="24988"/>
                      <a:pt x="4667" y="25002"/>
                    </a:cubicBezTo>
                    <a:cubicBezTo>
                      <a:pt x="5776" y="24856"/>
                      <a:pt x="6571" y="23851"/>
                      <a:pt x="6445" y="22722"/>
                    </a:cubicBezTo>
                    <a:cubicBezTo>
                      <a:pt x="4520" y="6715"/>
                      <a:pt x="12764" y="4183"/>
                      <a:pt x="13183" y="4037"/>
                    </a:cubicBezTo>
                    <a:cubicBezTo>
                      <a:pt x="14250" y="3765"/>
                      <a:pt x="14919" y="2656"/>
                      <a:pt x="14647" y="1568"/>
                    </a:cubicBezTo>
                    <a:cubicBezTo>
                      <a:pt x="14398" y="626"/>
                      <a:pt x="13576" y="1"/>
                      <a:pt x="12654" y="1"/>
                    </a:cubicBezTo>
                    <a:close/>
                  </a:path>
                </a:pathLst>
              </a:custGeom>
              <a:solidFill>
                <a:srgbClr val="C7C5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9" name="Google Shape;9739;p10"/>
          <p:cNvSpPr txBox="1"/>
          <p:nvPr/>
        </p:nvSpPr>
        <p:spPr>
          <a:xfrm>
            <a:off x="340775" y="95375"/>
            <a:ext cx="7191000" cy="12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lang="en" sz="47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Discussion - Transformer </a:t>
            </a:r>
            <a:endParaRPr sz="47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740" name="Google Shape;9740;p10"/>
          <p:cNvSpPr txBox="1">
            <a:spLocks noGrp="1"/>
          </p:cNvSpPr>
          <p:nvPr>
            <p:ph type="subTitle" idx="4294967295"/>
          </p:nvPr>
        </p:nvSpPr>
        <p:spPr>
          <a:xfrm>
            <a:off x="1018650" y="1896475"/>
            <a:ext cx="2751600" cy="578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None/>
            </a:pPr>
            <a:r>
              <a:rPr lang="en" sz="1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1.Difficult to classify images</a:t>
            </a:r>
            <a:endParaRPr sz="1400" b="1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741" name="Google Shape;9741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68700" y="1589375"/>
            <a:ext cx="1674850" cy="145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42" name="Google Shape;9742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68700" y="3408325"/>
            <a:ext cx="1596900" cy="1394475"/>
          </a:xfrm>
          <a:prstGeom prst="rect">
            <a:avLst/>
          </a:prstGeom>
          <a:noFill/>
          <a:ln>
            <a:noFill/>
          </a:ln>
        </p:spPr>
      </p:pic>
      <p:sp>
        <p:nvSpPr>
          <p:cNvPr id="9743" name="Google Shape;9743;p10"/>
          <p:cNvSpPr txBox="1">
            <a:spLocks noGrp="1"/>
          </p:cNvSpPr>
          <p:nvPr>
            <p:ph type="subTitle" idx="4294967295"/>
          </p:nvPr>
        </p:nvSpPr>
        <p:spPr>
          <a:xfrm>
            <a:off x="458100" y="1088975"/>
            <a:ext cx="81960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</a:pPr>
            <a:r>
              <a:rPr lang="en"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What type of images did the transformer get wrong? </a:t>
            </a:r>
            <a:endParaRPr sz="1400" b="0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None/>
            </a:pPr>
            <a:endParaRPr sz="1400" b="0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744" name="Google Shape;9744;p10"/>
          <p:cNvSpPr txBox="1">
            <a:spLocks noGrp="1"/>
          </p:cNvSpPr>
          <p:nvPr>
            <p:ph type="subTitle" idx="4294967295"/>
          </p:nvPr>
        </p:nvSpPr>
        <p:spPr>
          <a:xfrm>
            <a:off x="1018650" y="3660050"/>
            <a:ext cx="2751600" cy="578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</a:pPr>
            <a:r>
              <a:rPr lang="en" sz="1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2. Accidentally cropping out the dog</a:t>
            </a:r>
            <a:endParaRPr sz="1400" b="1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None/>
            </a:pPr>
            <a:endParaRPr sz="1400" b="1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745" name="Google Shape;9745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384425" y="1589375"/>
            <a:ext cx="1318700" cy="159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46" name="Google Shape;9746;p1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384425" y="3408325"/>
            <a:ext cx="1318700" cy="1407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0" name="Google Shape;9870;p18"/>
          <p:cNvSpPr txBox="1"/>
          <p:nvPr/>
        </p:nvSpPr>
        <p:spPr>
          <a:xfrm>
            <a:off x="1220550" y="383025"/>
            <a:ext cx="6702900" cy="12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lang="en" sz="47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Thank you from our Team</a:t>
            </a:r>
            <a:endParaRPr sz="47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871" name="Google Shape;9871;p18"/>
          <p:cNvSpPr/>
          <p:nvPr/>
        </p:nvSpPr>
        <p:spPr>
          <a:xfrm>
            <a:off x="1843545" y="1806838"/>
            <a:ext cx="860100" cy="86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72" name="Google Shape;9872;p18"/>
          <p:cNvSpPr txBox="1"/>
          <p:nvPr/>
        </p:nvSpPr>
        <p:spPr>
          <a:xfrm flipH="1">
            <a:off x="1590637" y="2950075"/>
            <a:ext cx="1365900" cy="359100"/>
          </a:xfrm>
          <a:prstGeom prst="rect">
            <a:avLst/>
          </a:prstGeom>
          <a:solidFill>
            <a:srgbClr val="E8A8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Grace</a:t>
            </a:r>
            <a:endParaRPr sz="18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873" name="Google Shape;9873;p18"/>
          <p:cNvSpPr/>
          <p:nvPr/>
        </p:nvSpPr>
        <p:spPr>
          <a:xfrm>
            <a:off x="3449949" y="1806838"/>
            <a:ext cx="860100" cy="86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74" name="Google Shape;9874;p18"/>
          <p:cNvSpPr txBox="1"/>
          <p:nvPr/>
        </p:nvSpPr>
        <p:spPr>
          <a:xfrm flipH="1">
            <a:off x="3197049" y="2950075"/>
            <a:ext cx="1365900" cy="359100"/>
          </a:xfrm>
          <a:prstGeom prst="rect">
            <a:avLst/>
          </a:prstGeom>
          <a:solidFill>
            <a:srgbClr val="E8A8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Jaya</a:t>
            </a:r>
            <a:endParaRPr sz="18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875" name="Google Shape;9875;p18"/>
          <p:cNvSpPr/>
          <p:nvPr/>
        </p:nvSpPr>
        <p:spPr>
          <a:xfrm>
            <a:off x="5056332" y="1806838"/>
            <a:ext cx="860100" cy="86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76" name="Google Shape;9876;p18"/>
          <p:cNvSpPr txBox="1"/>
          <p:nvPr/>
        </p:nvSpPr>
        <p:spPr>
          <a:xfrm flipH="1">
            <a:off x="4803447" y="2950075"/>
            <a:ext cx="1365900" cy="359100"/>
          </a:xfrm>
          <a:prstGeom prst="rect">
            <a:avLst/>
          </a:prstGeom>
          <a:solidFill>
            <a:srgbClr val="E8A8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Jessie</a:t>
            </a:r>
            <a:endParaRPr sz="18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9877" name="Google Shape;9877;p18"/>
          <p:cNvGrpSpPr/>
          <p:nvPr/>
        </p:nvGrpSpPr>
        <p:grpSpPr>
          <a:xfrm>
            <a:off x="6890439" y="2004767"/>
            <a:ext cx="404674" cy="464242"/>
            <a:chOff x="6438690" y="2504195"/>
            <a:chExt cx="326851" cy="374933"/>
          </a:xfrm>
        </p:grpSpPr>
        <p:sp>
          <p:nvSpPr>
            <p:cNvPr id="9878" name="Google Shape;9878;p18"/>
            <p:cNvSpPr/>
            <p:nvPr/>
          </p:nvSpPr>
          <p:spPr>
            <a:xfrm>
              <a:off x="6667931" y="2504195"/>
              <a:ext cx="97610" cy="161227"/>
            </a:xfrm>
            <a:custGeom>
              <a:avLst/>
              <a:gdLst/>
              <a:ahLst/>
              <a:cxnLst/>
              <a:rect l="l" t="t" r="r" b="b"/>
              <a:pathLst>
                <a:path w="3374" h="5573" extrusionOk="0">
                  <a:moveTo>
                    <a:pt x="1332" y="1"/>
                  </a:moveTo>
                  <a:cubicBezTo>
                    <a:pt x="1110" y="1"/>
                    <a:pt x="897" y="98"/>
                    <a:pt x="752" y="269"/>
                  </a:cubicBezTo>
                  <a:cubicBezTo>
                    <a:pt x="453" y="622"/>
                    <a:pt x="1" y="1291"/>
                    <a:pt x="1" y="2102"/>
                  </a:cubicBezTo>
                  <a:lnTo>
                    <a:pt x="2131" y="5572"/>
                  </a:lnTo>
                  <a:cubicBezTo>
                    <a:pt x="2131" y="5572"/>
                    <a:pt x="3374" y="4644"/>
                    <a:pt x="3374" y="3294"/>
                  </a:cubicBezTo>
                  <a:cubicBezTo>
                    <a:pt x="3374" y="1938"/>
                    <a:pt x="2515" y="1498"/>
                    <a:pt x="2016" y="432"/>
                  </a:cubicBezTo>
                  <a:cubicBezTo>
                    <a:pt x="1892" y="167"/>
                    <a:pt x="1625" y="1"/>
                    <a:pt x="1332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9" name="Google Shape;9879;p18"/>
            <p:cNvSpPr/>
            <p:nvPr/>
          </p:nvSpPr>
          <p:spPr>
            <a:xfrm>
              <a:off x="6667931" y="2541544"/>
              <a:ext cx="81612" cy="123907"/>
            </a:xfrm>
            <a:custGeom>
              <a:avLst/>
              <a:gdLst/>
              <a:ahLst/>
              <a:cxnLst/>
              <a:rect l="l" t="t" r="r" b="b"/>
              <a:pathLst>
                <a:path w="2821" h="4283" extrusionOk="0">
                  <a:moveTo>
                    <a:pt x="148" y="0"/>
                  </a:moveTo>
                  <a:cubicBezTo>
                    <a:pt x="61" y="247"/>
                    <a:pt x="1" y="520"/>
                    <a:pt x="1" y="813"/>
                  </a:cubicBezTo>
                  <a:lnTo>
                    <a:pt x="2131" y="4283"/>
                  </a:lnTo>
                  <a:cubicBezTo>
                    <a:pt x="2131" y="4283"/>
                    <a:pt x="2490" y="4017"/>
                    <a:pt x="2820" y="3560"/>
                  </a:cubicBezTo>
                  <a:cubicBezTo>
                    <a:pt x="2506" y="2013"/>
                    <a:pt x="1502" y="716"/>
                    <a:pt x="148" y="0"/>
                  </a:cubicBezTo>
                  <a:close/>
                </a:path>
              </a:pathLst>
            </a:custGeom>
            <a:solidFill>
              <a:srgbClr val="C76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0" name="Google Shape;9880;p18"/>
            <p:cNvSpPr/>
            <p:nvPr/>
          </p:nvSpPr>
          <p:spPr>
            <a:xfrm>
              <a:off x="6685810" y="2536539"/>
              <a:ext cx="53115" cy="107562"/>
            </a:xfrm>
            <a:custGeom>
              <a:avLst/>
              <a:gdLst/>
              <a:ahLst/>
              <a:cxnLst/>
              <a:rect l="l" t="t" r="r" b="b"/>
              <a:pathLst>
                <a:path w="1836" h="3718" extrusionOk="0">
                  <a:moveTo>
                    <a:pt x="677" y="1"/>
                  </a:moveTo>
                  <a:cubicBezTo>
                    <a:pt x="657" y="1"/>
                    <a:pt x="636" y="9"/>
                    <a:pt x="622" y="27"/>
                  </a:cubicBezTo>
                  <a:cubicBezTo>
                    <a:pt x="404" y="311"/>
                    <a:pt x="1" y="863"/>
                    <a:pt x="303" y="2299"/>
                  </a:cubicBezTo>
                  <a:lnTo>
                    <a:pt x="963" y="3718"/>
                  </a:lnTo>
                  <a:cubicBezTo>
                    <a:pt x="970" y="3710"/>
                    <a:pt x="1835" y="3026"/>
                    <a:pt x="1835" y="2176"/>
                  </a:cubicBezTo>
                  <a:cubicBezTo>
                    <a:pt x="1835" y="1595"/>
                    <a:pt x="1619" y="1300"/>
                    <a:pt x="1259" y="811"/>
                  </a:cubicBezTo>
                  <a:cubicBezTo>
                    <a:pt x="1091" y="586"/>
                    <a:pt x="907" y="334"/>
                    <a:pt x="737" y="35"/>
                  </a:cubicBezTo>
                  <a:cubicBezTo>
                    <a:pt x="723" y="12"/>
                    <a:pt x="700" y="1"/>
                    <a:pt x="677" y="1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1" name="Google Shape;9881;p18"/>
            <p:cNvSpPr/>
            <p:nvPr/>
          </p:nvSpPr>
          <p:spPr>
            <a:xfrm>
              <a:off x="6689918" y="2555691"/>
              <a:ext cx="47706" cy="88468"/>
            </a:xfrm>
            <a:custGeom>
              <a:avLst/>
              <a:gdLst/>
              <a:ahLst/>
              <a:cxnLst/>
              <a:rect l="l" t="t" r="r" b="b"/>
              <a:pathLst>
                <a:path w="1649" h="3058" extrusionOk="0">
                  <a:moveTo>
                    <a:pt x="146" y="0"/>
                  </a:moveTo>
                  <a:cubicBezTo>
                    <a:pt x="40" y="356"/>
                    <a:pt x="0" y="870"/>
                    <a:pt x="161" y="1639"/>
                  </a:cubicBezTo>
                  <a:lnTo>
                    <a:pt x="821" y="3057"/>
                  </a:lnTo>
                  <a:cubicBezTo>
                    <a:pt x="828" y="3053"/>
                    <a:pt x="1473" y="2540"/>
                    <a:pt x="1649" y="1853"/>
                  </a:cubicBezTo>
                  <a:cubicBezTo>
                    <a:pt x="1296" y="1123"/>
                    <a:pt x="779" y="491"/>
                    <a:pt x="146" y="0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2" name="Google Shape;9882;p18"/>
            <p:cNvSpPr/>
            <p:nvPr/>
          </p:nvSpPr>
          <p:spPr>
            <a:xfrm>
              <a:off x="6438690" y="2504195"/>
              <a:ext cx="97610" cy="161227"/>
            </a:xfrm>
            <a:custGeom>
              <a:avLst/>
              <a:gdLst/>
              <a:ahLst/>
              <a:cxnLst/>
              <a:rect l="l" t="t" r="r" b="b"/>
              <a:pathLst>
                <a:path w="3374" h="5573" extrusionOk="0">
                  <a:moveTo>
                    <a:pt x="2042" y="1"/>
                  </a:moveTo>
                  <a:cubicBezTo>
                    <a:pt x="1751" y="1"/>
                    <a:pt x="1482" y="167"/>
                    <a:pt x="1358" y="432"/>
                  </a:cubicBezTo>
                  <a:cubicBezTo>
                    <a:pt x="859" y="1498"/>
                    <a:pt x="1" y="1938"/>
                    <a:pt x="1" y="3294"/>
                  </a:cubicBezTo>
                  <a:cubicBezTo>
                    <a:pt x="1" y="4644"/>
                    <a:pt x="1243" y="5572"/>
                    <a:pt x="1243" y="5572"/>
                  </a:cubicBezTo>
                  <a:lnTo>
                    <a:pt x="3374" y="2102"/>
                  </a:lnTo>
                  <a:cubicBezTo>
                    <a:pt x="3374" y="1291"/>
                    <a:pt x="2921" y="622"/>
                    <a:pt x="2622" y="269"/>
                  </a:cubicBezTo>
                  <a:cubicBezTo>
                    <a:pt x="2478" y="98"/>
                    <a:pt x="2265" y="1"/>
                    <a:pt x="2042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3" name="Google Shape;9883;p18"/>
            <p:cNvSpPr/>
            <p:nvPr/>
          </p:nvSpPr>
          <p:spPr>
            <a:xfrm>
              <a:off x="6454717" y="2541544"/>
              <a:ext cx="81583" cy="123878"/>
            </a:xfrm>
            <a:custGeom>
              <a:avLst/>
              <a:gdLst/>
              <a:ahLst/>
              <a:cxnLst/>
              <a:rect l="l" t="t" r="r" b="b"/>
              <a:pathLst>
                <a:path w="2820" h="4282" extrusionOk="0">
                  <a:moveTo>
                    <a:pt x="2671" y="0"/>
                  </a:moveTo>
                  <a:cubicBezTo>
                    <a:pt x="1318" y="716"/>
                    <a:pt x="315" y="2013"/>
                    <a:pt x="0" y="3559"/>
                  </a:cubicBezTo>
                  <a:cubicBezTo>
                    <a:pt x="332" y="4014"/>
                    <a:pt x="689" y="4281"/>
                    <a:pt x="689" y="4281"/>
                  </a:cubicBezTo>
                  <a:lnTo>
                    <a:pt x="2820" y="811"/>
                  </a:lnTo>
                  <a:cubicBezTo>
                    <a:pt x="2820" y="520"/>
                    <a:pt x="2761" y="247"/>
                    <a:pt x="2671" y="0"/>
                  </a:cubicBezTo>
                  <a:close/>
                </a:path>
              </a:pathLst>
            </a:custGeom>
            <a:solidFill>
              <a:srgbClr val="C76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4" name="Google Shape;9884;p18"/>
            <p:cNvSpPr/>
            <p:nvPr/>
          </p:nvSpPr>
          <p:spPr>
            <a:xfrm>
              <a:off x="6465305" y="2536539"/>
              <a:ext cx="53115" cy="107562"/>
            </a:xfrm>
            <a:custGeom>
              <a:avLst/>
              <a:gdLst/>
              <a:ahLst/>
              <a:cxnLst/>
              <a:rect l="l" t="t" r="r" b="b"/>
              <a:pathLst>
                <a:path w="1836" h="3718" extrusionOk="0">
                  <a:moveTo>
                    <a:pt x="1159" y="1"/>
                  </a:moveTo>
                  <a:cubicBezTo>
                    <a:pt x="1135" y="1"/>
                    <a:pt x="1112" y="12"/>
                    <a:pt x="1099" y="35"/>
                  </a:cubicBezTo>
                  <a:cubicBezTo>
                    <a:pt x="929" y="334"/>
                    <a:pt x="745" y="586"/>
                    <a:pt x="578" y="811"/>
                  </a:cubicBezTo>
                  <a:cubicBezTo>
                    <a:pt x="217" y="1300"/>
                    <a:pt x="1" y="1595"/>
                    <a:pt x="1" y="2176"/>
                  </a:cubicBezTo>
                  <a:cubicBezTo>
                    <a:pt x="1" y="3026"/>
                    <a:pt x="866" y="3710"/>
                    <a:pt x="874" y="3718"/>
                  </a:cubicBezTo>
                  <a:lnTo>
                    <a:pt x="1530" y="2299"/>
                  </a:lnTo>
                  <a:cubicBezTo>
                    <a:pt x="1835" y="863"/>
                    <a:pt x="1430" y="311"/>
                    <a:pt x="1214" y="27"/>
                  </a:cubicBezTo>
                  <a:cubicBezTo>
                    <a:pt x="1200" y="9"/>
                    <a:pt x="1179" y="1"/>
                    <a:pt x="1159" y="1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5" name="Google Shape;9885;p18"/>
            <p:cNvSpPr/>
            <p:nvPr/>
          </p:nvSpPr>
          <p:spPr>
            <a:xfrm>
              <a:off x="6466636" y="2555604"/>
              <a:ext cx="47706" cy="88497"/>
            </a:xfrm>
            <a:custGeom>
              <a:avLst/>
              <a:gdLst/>
              <a:ahLst/>
              <a:cxnLst/>
              <a:rect l="l" t="t" r="r" b="b"/>
              <a:pathLst>
                <a:path w="1649" h="3059" extrusionOk="0">
                  <a:moveTo>
                    <a:pt x="1501" y="0"/>
                  </a:moveTo>
                  <a:cubicBezTo>
                    <a:pt x="869" y="494"/>
                    <a:pt x="352" y="1126"/>
                    <a:pt x="1" y="1855"/>
                  </a:cubicBezTo>
                  <a:cubicBezTo>
                    <a:pt x="177" y="2542"/>
                    <a:pt x="822" y="3053"/>
                    <a:pt x="829" y="3059"/>
                  </a:cubicBezTo>
                  <a:lnTo>
                    <a:pt x="1487" y="1640"/>
                  </a:lnTo>
                  <a:cubicBezTo>
                    <a:pt x="1648" y="873"/>
                    <a:pt x="1607" y="358"/>
                    <a:pt x="1501" y="0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6" name="Google Shape;9886;p18"/>
            <p:cNvSpPr/>
            <p:nvPr/>
          </p:nvSpPr>
          <p:spPr>
            <a:xfrm>
              <a:off x="6474360" y="2546636"/>
              <a:ext cx="255510" cy="255423"/>
            </a:xfrm>
            <a:custGeom>
              <a:avLst/>
              <a:gdLst/>
              <a:ahLst/>
              <a:cxnLst/>
              <a:rect l="l" t="t" r="r" b="b"/>
              <a:pathLst>
                <a:path w="8832" h="8829" extrusionOk="0">
                  <a:moveTo>
                    <a:pt x="4415" y="0"/>
                  </a:moveTo>
                  <a:cubicBezTo>
                    <a:pt x="1976" y="0"/>
                    <a:pt x="1" y="1978"/>
                    <a:pt x="1" y="4417"/>
                  </a:cubicBezTo>
                  <a:cubicBezTo>
                    <a:pt x="1" y="4495"/>
                    <a:pt x="2" y="4571"/>
                    <a:pt x="5" y="4650"/>
                  </a:cubicBezTo>
                  <a:cubicBezTo>
                    <a:pt x="96" y="6451"/>
                    <a:pt x="1214" y="7460"/>
                    <a:pt x="1972" y="8828"/>
                  </a:cubicBezTo>
                  <a:lnTo>
                    <a:pt x="6860" y="8828"/>
                  </a:lnTo>
                  <a:cubicBezTo>
                    <a:pt x="7620" y="7463"/>
                    <a:pt x="8736" y="6451"/>
                    <a:pt x="8825" y="4650"/>
                  </a:cubicBezTo>
                  <a:cubicBezTo>
                    <a:pt x="8825" y="4639"/>
                    <a:pt x="8832" y="4483"/>
                    <a:pt x="8832" y="4417"/>
                  </a:cubicBezTo>
                  <a:cubicBezTo>
                    <a:pt x="8832" y="1978"/>
                    <a:pt x="6854" y="0"/>
                    <a:pt x="4415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7" name="Google Shape;9887;p18"/>
            <p:cNvSpPr/>
            <p:nvPr/>
          </p:nvSpPr>
          <p:spPr>
            <a:xfrm>
              <a:off x="6473174" y="2546578"/>
              <a:ext cx="139153" cy="255481"/>
            </a:xfrm>
            <a:custGeom>
              <a:avLst/>
              <a:gdLst/>
              <a:ahLst/>
              <a:cxnLst/>
              <a:rect l="l" t="t" r="r" b="b"/>
              <a:pathLst>
                <a:path w="4810" h="8831" extrusionOk="0">
                  <a:moveTo>
                    <a:pt x="4456" y="1"/>
                  </a:moveTo>
                  <a:cubicBezTo>
                    <a:pt x="2780" y="1"/>
                    <a:pt x="1323" y="934"/>
                    <a:pt x="574" y="2311"/>
                  </a:cubicBezTo>
                  <a:cubicBezTo>
                    <a:pt x="189" y="3018"/>
                    <a:pt x="0" y="3845"/>
                    <a:pt x="46" y="4650"/>
                  </a:cubicBezTo>
                  <a:cubicBezTo>
                    <a:pt x="120" y="6114"/>
                    <a:pt x="872" y="7054"/>
                    <a:pt x="1556" y="8089"/>
                  </a:cubicBezTo>
                  <a:cubicBezTo>
                    <a:pt x="1717" y="8332"/>
                    <a:pt x="1870" y="8577"/>
                    <a:pt x="2013" y="8830"/>
                  </a:cubicBezTo>
                  <a:lnTo>
                    <a:pt x="2715" y="8830"/>
                  </a:lnTo>
                  <a:cubicBezTo>
                    <a:pt x="1959" y="7462"/>
                    <a:pt x="841" y="6453"/>
                    <a:pt x="750" y="4652"/>
                  </a:cubicBezTo>
                  <a:cubicBezTo>
                    <a:pt x="747" y="4573"/>
                    <a:pt x="744" y="4497"/>
                    <a:pt x="744" y="4419"/>
                  </a:cubicBezTo>
                  <a:cubicBezTo>
                    <a:pt x="744" y="2098"/>
                    <a:pt x="2536" y="196"/>
                    <a:pt x="4809" y="16"/>
                  </a:cubicBezTo>
                  <a:cubicBezTo>
                    <a:pt x="4725" y="10"/>
                    <a:pt x="4644" y="5"/>
                    <a:pt x="4559" y="2"/>
                  </a:cubicBezTo>
                  <a:cubicBezTo>
                    <a:pt x="4525" y="2"/>
                    <a:pt x="4456" y="1"/>
                    <a:pt x="4456" y="1"/>
                  </a:cubicBezTo>
                  <a:close/>
                </a:path>
              </a:pathLst>
            </a:custGeom>
            <a:solidFill>
              <a:srgbClr val="C7C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8" name="Google Shape;9888;p18"/>
            <p:cNvSpPr/>
            <p:nvPr/>
          </p:nvSpPr>
          <p:spPr>
            <a:xfrm>
              <a:off x="6531381" y="2622982"/>
              <a:ext cx="141468" cy="256146"/>
            </a:xfrm>
            <a:custGeom>
              <a:avLst/>
              <a:gdLst/>
              <a:ahLst/>
              <a:cxnLst/>
              <a:rect l="l" t="t" r="r" b="b"/>
              <a:pathLst>
                <a:path w="4890" h="8854" extrusionOk="0">
                  <a:moveTo>
                    <a:pt x="2094" y="1"/>
                  </a:moveTo>
                  <a:cubicBezTo>
                    <a:pt x="1888" y="1"/>
                    <a:pt x="1700" y="176"/>
                    <a:pt x="1705" y="405"/>
                  </a:cubicBezTo>
                  <a:cubicBezTo>
                    <a:pt x="1806" y="5302"/>
                    <a:pt x="1" y="4009"/>
                    <a:pt x="1" y="6195"/>
                  </a:cubicBezTo>
                  <a:cubicBezTo>
                    <a:pt x="203" y="6559"/>
                    <a:pt x="380" y="6948"/>
                    <a:pt x="504" y="7386"/>
                  </a:cubicBezTo>
                  <a:cubicBezTo>
                    <a:pt x="752" y="8254"/>
                    <a:pt x="1542" y="8854"/>
                    <a:pt x="2444" y="8854"/>
                  </a:cubicBezTo>
                  <a:cubicBezTo>
                    <a:pt x="3346" y="8854"/>
                    <a:pt x="4138" y="8254"/>
                    <a:pt x="4385" y="7386"/>
                  </a:cubicBezTo>
                  <a:cubicBezTo>
                    <a:pt x="4511" y="6948"/>
                    <a:pt x="4687" y="6559"/>
                    <a:pt x="4889" y="6195"/>
                  </a:cubicBezTo>
                  <a:cubicBezTo>
                    <a:pt x="4889" y="4009"/>
                    <a:pt x="3084" y="5302"/>
                    <a:pt x="3185" y="405"/>
                  </a:cubicBezTo>
                  <a:cubicBezTo>
                    <a:pt x="3190" y="176"/>
                    <a:pt x="3003" y="1"/>
                    <a:pt x="2795" y="1"/>
                  </a:cubicBezTo>
                  <a:cubicBezTo>
                    <a:pt x="2743" y="1"/>
                    <a:pt x="2689" y="12"/>
                    <a:pt x="2636" y="37"/>
                  </a:cubicBezTo>
                  <a:cubicBezTo>
                    <a:pt x="2572" y="67"/>
                    <a:pt x="2509" y="83"/>
                    <a:pt x="2446" y="83"/>
                  </a:cubicBezTo>
                  <a:cubicBezTo>
                    <a:pt x="2382" y="83"/>
                    <a:pt x="2318" y="67"/>
                    <a:pt x="2253" y="37"/>
                  </a:cubicBezTo>
                  <a:cubicBezTo>
                    <a:pt x="2201" y="12"/>
                    <a:pt x="2147" y="1"/>
                    <a:pt x="2094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9" name="Google Shape;9889;p18"/>
            <p:cNvSpPr/>
            <p:nvPr/>
          </p:nvSpPr>
          <p:spPr>
            <a:xfrm>
              <a:off x="6531381" y="2776542"/>
              <a:ext cx="80946" cy="102586"/>
            </a:xfrm>
            <a:custGeom>
              <a:avLst/>
              <a:gdLst/>
              <a:ahLst/>
              <a:cxnLst/>
              <a:rect l="l" t="t" r="r" b="b"/>
              <a:pathLst>
                <a:path w="2798" h="3546" extrusionOk="0">
                  <a:moveTo>
                    <a:pt x="150" y="1"/>
                  </a:moveTo>
                  <a:cubicBezTo>
                    <a:pt x="58" y="223"/>
                    <a:pt x="1" y="501"/>
                    <a:pt x="1" y="889"/>
                  </a:cubicBezTo>
                  <a:cubicBezTo>
                    <a:pt x="25" y="935"/>
                    <a:pt x="309" y="1502"/>
                    <a:pt x="401" y="1762"/>
                  </a:cubicBezTo>
                  <a:cubicBezTo>
                    <a:pt x="504" y="2050"/>
                    <a:pt x="573" y="2344"/>
                    <a:pt x="740" y="2608"/>
                  </a:cubicBezTo>
                  <a:cubicBezTo>
                    <a:pt x="929" y="2903"/>
                    <a:pt x="1191" y="3150"/>
                    <a:pt x="1499" y="3314"/>
                  </a:cubicBezTo>
                  <a:cubicBezTo>
                    <a:pt x="1791" y="3464"/>
                    <a:pt x="2119" y="3546"/>
                    <a:pt x="2449" y="3546"/>
                  </a:cubicBezTo>
                  <a:cubicBezTo>
                    <a:pt x="2477" y="3546"/>
                    <a:pt x="2505" y="3545"/>
                    <a:pt x="2533" y="3544"/>
                  </a:cubicBezTo>
                  <a:cubicBezTo>
                    <a:pt x="2564" y="3542"/>
                    <a:pt x="2596" y="3541"/>
                    <a:pt x="2627" y="3538"/>
                  </a:cubicBezTo>
                  <a:cubicBezTo>
                    <a:pt x="2685" y="3533"/>
                    <a:pt x="2742" y="3526"/>
                    <a:pt x="2797" y="3515"/>
                  </a:cubicBezTo>
                  <a:cubicBezTo>
                    <a:pt x="2049" y="3383"/>
                    <a:pt x="1423" y="2831"/>
                    <a:pt x="1208" y="2079"/>
                  </a:cubicBezTo>
                  <a:cubicBezTo>
                    <a:pt x="1084" y="1642"/>
                    <a:pt x="907" y="1252"/>
                    <a:pt x="703" y="889"/>
                  </a:cubicBezTo>
                  <a:cubicBezTo>
                    <a:pt x="532" y="577"/>
                    <a:pt x="341" y="286"/>
                    <a:pt x="150" y="1"/>
                  </a:cubicBezTo>
                  <a:close/>
                </a:path>
              </a:pathLst>
            </a:custGeom>
            <a:solidFill>
              <a:srgbClr val="C76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0" name="Google Shape;9890;p18"/>
            <p:cNvSpPr/>
            <p:nvPr/>
          </p:nvSpPr>
          <p:spPr>
            <a:xfrm>
              <a:off x="6581893" y="2806398"/>
              <a:ext cx="40097" cy="19470"/>
            </a:xfrm>
            <a:custGeom>
              <a:avLst/>
              <a:gdLst/>
              <a:ahLst/>
              <a:cxnLst/>
              <a:rect l="l" t="t" r="r" b="b"/>
              <a:pathLst>
                <a:path w="1386" h="673" extrusionOk="0">
                  <a:moveTo>
                    <a:pt x="123" y="1"/>
                  </a:moveTo>
                  <a:cubicBezTo>
                    <a:pt x="57" y="1"/>
                    <a:pt x="0" y="56"/>
                    <a:pt x="0" y="124"/>
                  </a:cubicBezTo>
                  <a:cubicBezTo>
                    <a:pt x="0" y="426"/>
                    <a:pt x="312" y="673"/>
                    <a:pt x="695" y="673"/>
                  </a:cubicBezTo>
                  <a:cubicBezTo>
                    <a:pt x="1079" y="673"/>
                    <a:pt x="1386" y="427"/>
                    <a:pt x="1386" y="124"/>
                  </a:cubicBezTo>
                  <a:cubicBezTo>
                    <a:pt x="1386" y="56"/>
                    <a:pt x="1327" y="1"/>
                    <a:pt x="1261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1" name="Google Shape;9891;p18"/>
            <p:cNvSpPr/>
            <p:nvPr/>
          </p:nvSpPr>
          <p:spPr>
            <a:xfrm>
              <a:off x="6572780" y="2835994"/>
              <a:ext cx="58583" cy="16432"/>
            </a:xfrm>
            <a:custGeom>
              <a:avLst/>
              <a:gdLst/>
              <a:ahLst/>
              <a:cxnLst/>
              <a:rect l="l" t="t" r="r" b="b"/>
              <a:pathLst>
                <a:path w="2025" h="568" extrusionOk="0">
                  <a:moveTo>
                    <a:pt x="1808" y="1"/>
                  </a:moveTo>
                  <a:cubicBezTo>
                    <a:pt x="1754" y="1"/>
                    <a:pt x="1699" y="23"/>
                    <a:pt x="1661" y="69"/>
                  </a:cubicBezTo>
                  <a:cubicBezTo>
                    <a:pt x="1601" y="138"/>
                    <a:pt x="1509" y="177"/>
                    <a:pt x="1411" y="177"/>
                  </a:cubicBezTo>
                  <a:cubicBezTo>
                    <a:pt x="1312" y="177"/>
                    <a:pt x="1220" y="138"/>
                    <a:pt x="1162" y="69"/>
                  </a:cubicBezTo>
                  <a:cubicBezTo>
                    <a:pt x="1125" y="26"/>
                    <a:pt x="1070" y="1"/>
                    <a:pt x="1013" y="1"/>
                  </a:cubicBezTo>
                  <a:cubicBezTo>
                    <a:pt x="958" y="1"/>
                    <a:pt x="903" y="26"/>
                    <a:pt x="866" y="69"/>
                  </a:cubicBezTo>
                  <a:cubicBezTo>
                    <a:pt x="806" y="138"/>
                    <a:pt x="714" y="177"/>
                    <a:pt x="618" y="177"/>
                  </a:cubicBezTo>
                  <a:cubicBezTo>
                    <a:pt x="519" y="177"/>
                    <a:pt x="427" y="138"/>
                    <a:pt x="368" y="69"/>
                  </a:cubicBezTo>
                  <a:cubicBezTo>
                    <a:pt x="329" y="24"/>
                    <a:pt x="275" y="1"/>
                    <a:pt x="220" y="1"/>
                  </a:cubicBezTo>
                  <a:cubicBezTo>
                    <a:pt x="175" y="1"/>
                    <a:pt x="129" y="17"/>
                    <a:pt x="92" y="49"/>
                  </a:cubicBezTo>
                  <a:cubicBezTo>
                    <a:pt x="12" y="119"/>
                    <a:pt x="1" y="243"/>
                    <a:pt x="73" y="325"/>
                  </a:cubicBezTo>
                  <a:cubicBezTo>
                    <a:pt x="207" y="478"/>
                    <a:pt x="406" y="567"/>
                    <a:pt x="618" y="567"/>
                  </a:cubicBezTo>
                  <a:cubicBezTo>
                    <a:pt x="760" y="567"/>
                    <a:pt x="897" y="526"/>
                    <a:pt x="1013" y="452"/>
                  </a:cubicBezTo>
                  <a:cubicBezTo>
                    <a:pt x="1128" y="526"/>
                    <a:pt x="1266" y="567"/>
                    <a:pt x="1411" y="567"/>
                  </a:cubicBezTo>
                  <a:cubicBezTo>
                    <a:pt x="1622" y="567"/>
                    <a:pt x="1819" y="478"/>
                    <a:pt x="1955" y="325"/>
                  </a:cubicBezTo>
                  <a:cubicBezTo>
                    <a:pt x="2024" y="243"/>
                    <a:pt x="2017" y="119"/>
                    <a:pt x="1937" y="49"/>
                  </a:cubicBezTo>
                  <a:cubicBezTo>
                    <a:pt x="1900" y="17"/>
                    <a:pt x="1854" y="1"/>
                    <a:pt x="1808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2" name="Google Shape;9892;p18"/>
            <p:cNvSpPr/>
            <p:nvPr/>
          </p:nvSpPr>
          <p:spPr>
            <a:xfrm>
              <a:off x="6535258" y="2705085"/>
              <a:ext cx="11109" cy="23578"/>
            </a:xfrm>
            <a:custGeom>
              <a:avLst/>
              <a:gdLst/>
              <a:ahLst/>
              <a:cxnLst/>
              <a:rect l="l" t="t" r="r" b="b"/>
              <a:pathLst>
                <a:path w="384" h="815" extrusionOk="0">
                  <a:moveTo>
                    <a:pt x="192" y="1"/>
                  </a:moveTo>
                  <a:cubicBezTo>
                    <a:pt x="189" y="1"/>
                    <a:pt x="185" y="1"/>
                    <a:pt x="181" y="1"/>
                  </a:cubicBezTo>
                  <a:cubicBezTo>
                    <a:pt x="77" y="9"/>
                    <a:pt x="0" y="99"/>
                    <a:pt x="0" y="200"/>
                  </a:cubicBezTo>
                  <a:lnTo>
                    <a:pt x="0" y="615"/>
                  </a:lnTo>
                  <a:cubicBezTo>
                    <a:pt x="0" y="716"/>
                    <a:pt x="77" y="806"/>
                    <a:pt x="181" y="814"/>
                  </a:cubicBezTo>
                  <a:cubicBezTo>
                    <a:pt x="186" y="814"/>
                    <a:pt x="190" y="814"/>
                    <a:pt x="195" y="814"/>
                  </a:cubicBezTo>
                  <a:cubicBezTo>
                    <a:pt x="299" y="814"/>
                    <a:pt x="384" y="730"/>
                    <a:pt x="384" y="622"/>
                  </a:cubicBezTo>
                  <a:lnTo>
                    <a:pt x="384" y="193"/>
                  </a:lnTo>
                  <a:cubicBezTo>
                    <a:pt x="384" y="87"/>
                    <a:pt x="298" y="1"/>
                    <a:pt x="192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3" name="Google Shape;9893;p18"/>
            <p:cNvSpPr/>
            <p:nvPr/>
          </p:nvSpPr>
          <p:spPr>
            <a:xfrm>
              <a:off x="6520967" y="2733755"/>
              <a:ext cx="23202" cy="11138"/>
            </a:xfrm>
            <a:custGeom>
              <a:avLst/>
              <a:gdLst/>
              <a:ahLst/>
              <a:cxnLst/>
              <a:rect l="l" t="t" r="r" b="b"/>
              <a:pathLst>
                <a:path w="802" h="385" extrusionOk="0">
                  <a:moveTo>
                    <a:pt x="204" y="1"/>
                  </a:moveTo>
                  <a:cubicBezTo>
                    <a:pt x="102" y="1"/>
                    <a:pt x="11" y="78"/>
                    <a:pt x="5" y="182"/>
                  </a:cubicBezTo>
                  <a:cubicBezTo>
                    <a:pt x="0" y="292"/>
                    <a:pt x="88" y="384"/>
                    <a:pt x="197" y="384"/>
                  </a:cubicBezTo>
                  <a:lnTo>
                    <a:pt x="596" y="384"/>
                  </a:lnTo>
                  <a:cubicBezTo>
                    <a:pt x="700" y="384"/>
                    <a:pt x="787" y="308"/>
                    <a:pt x="795" y="205"/>
                  </a:cubicBezTo>
                  <a:cubicBezTo>
                    <a:pt x="801" y="93"/>
                    <a:pt x="714" y="1"/>
                    <a:pt x="603" y="1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4" name="Google Shape;9894;p18"/>
            <p:cNvSpPr/>
            <p:nvPr/>
          </p:nvSpPr>
          <p:spPr>
            <a:xfrm>
              <a:off x="6657863" y="2705085"/>
              <a:ext cx="11109" cy="23578"/>
            </a:xfrm>
            <a:custGeom>
              <a:avLst/>
              <a:gdLst/>
              <a:ahLst/>
              <a:cxnLst/>
              <a:rect l="l" t="t" r="r" b="b"/>
              <a:pathLst>
                <a:path w="384" h="815" extrusionOk="0">
                  <a:moveTo>
                    <a:pt x="190" y="1"/>
                  </a:moveTo>
                  <a:cubicBezTo>
                    <a:pt x="85" y="1"/>
                    <a:pt x="1" y="87"/>
                    <a:pt x="1" y="193"/>
                  </a:cubicBezTo>
                  <a:lnTo>
                    <a:pt x="1" y="615"/>
                  </a:lnTo>
                  <a:cubicBezTo>
                    <a:pt x="1" y="716"/>
                    <a:pt x="77" y="806"/>
                    <a:pt x="180" y="814"/>
                  </a:cubicBezTo>
                  <a:cubicBezTo>
                    <a:pt x="184" y="814"/>
                    <a:pt x="189" y="814"/>
                    <a:pt x="193" y="814"/>
                  </a:cubicBezTo>
                  <a:cubicBezTo>
                    <a:pt x="299" y="814"/>
                    <a:pt x="384" y="728"/>
                    <a:pt x="384" y="622"/>
                  </a:cubicBezTo>
                  <a:lnTo>
                    <a:pt x="384" y="200"/>
                  </a:lnTo>
                  <a:cubicBezTo>
                    <a:pt x="384" y="98"/>
                    <a:pt x="307" y="9"/>
                    <a:pt x="203" y="1"/>
                  </a:cubicBezTo>
                  <a:cubicBezTo>
                    <a:pt x="199" y="1"/>
                    <a:pt x="194" y="1"/>
                    <a:pt x="190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5" name="Google Shape;9895;p18"/>
            <p:cNvSpPr/>
            <p:nvPr/>
          </p:nvSpPr>
          <p:spPr>
            <a:xfrm>
              <a:off x="6660091" y="2733755"/>
              <a:ext cx="23231" cy="11138"/>
            </a:xfrm>
            <a:custGeom>
              <a:avLst/>
              <a:gdLst/>
              <a:ahLst/>
              <a:cxnLst/>
              <a:rect l="l" t="t" r="r" b="b"/>
              <a:pathLst>
                <a:path w="803" h="385" extrusionOk="0">
                  <a:moveTo>
                    <a:pt x="204" y="1"/>
                  </a:moveTo>
                  <a:cubicBezTo>
                    <a:pt x="101" y="1"/>
                    <a:pt x="11" y="78"/>
                    <a:pt x="5" y="182"/>
                  </a:cubicBezTo>
                  <a:cubicBezTo>
                    <a:pt x="0" y="292"/>
                    <a:pt x="88" y="384"/>
                    <a:pt x="197" y="384"/>
                  </a:cubicBezTo>
                  <a:lnTo>
                    <a:pt x="595" y="384"/>
                  </a:lnTo>
                  <a:cubicBezTo>
                    <a:pt x="700" y="384"/>
                    <a:pt x="787" y="308"/>
                    <a:pt x="795" y="205"/>
                  </a:cubicBezTo>
                  <a:cubicBezTo>
                    <a:pt x="802" y="93"/>
                    <a:pt x="715" y="1"/>
                    <a:pt x="603" y="1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896" name="Google Shape;9896;p18"/>
          <p:cNvSpPr/>
          <p:nvPr/>
        </p:nvSpPr>
        <p:spPr>
          <a:xfrm>
            <a:off x="6662726" y="1806838"/>
            <a:ext cx="860100" cy="86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97" name="Google Shape;9897;p18"/>
          <p:cNvSpPr txBox="1"/>
          <p:nvPr/>
        </p:nvSpPr>
        <p:spPr>
          <a:xfrm flipH="1">
            <a:off x="6409847" y="2950075"/>
            <a:ext cx="1365900" cy="359100"/>
          </a:xfrm>
          <a:prstGeom prst="rect">
            <a:avLst/>
          </a:prstGeom>
          <a:solidFill>
            <a:srgbClr val="E8A8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Yen</a:t>
            </a:r>
            <a:endParaRPr sz="18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9898" name="Google Shape;9898;p18"/>
          <p:cNvGrpSpPr/>
          <p:nvPr/>
        </p:nvGrpSpPr>
        <p:grpSpPr>
          <a:xfrm>
            <a:off x="6738915" y="1973830"/>
            <a:ext cx="722162" cy="601041"/>
            <a:chOff x="3156928" y="1325240"/>
            <a:chExt cx="400623" cy="333448"/>
          </a:xfrm>
        </p:grpSpPr>
        <p:sp>
          <p:nvSpPr>
            <p:cNvPr id="9899" name="Google Shape;9899;p18"/>
            <p:cNvSpPr/>
            <p:nvPr/>
          </p:nvSpPr>
          <p:spPr>
            <a:xfrm>
              <a:off x="3414405" y="1325240"/>
              <a:ext cx="143146" cy="140021"/>
            </a:xfrm>
            <a:custGeom>
              <a:avLst/>
              <a:gdLst/>
              <a:ahLst/>
              <a:cxnLst/>
              <a:rect l="l" t="t" r="r" b="b"/>
              <a:pathLst>
                <a:path w="4948" h="4840" extrusionOk="0">
                  <a:moveTo>
                    <a:pt x="2875" y="0"/>
                  </a:moveTo>
                  <a:cubicBezTo>
                    <a:pt x="1056" y="0"/>
                    <a:pt x="1" y="1385"/>
                    <a:pt x="2" y="1385"/>
                  </a:cubicBezTo>
                  <a:lnTo>
                    <a:pt x="3091" y="4839"/>
                  </a:lnTo>
                  <a:cubicBezTo>
                    <a:pt x="4948" y="3692"/>
                    <a:pt x="4503" y="1180"/>
                    <a:pt x="4329" y="460"/>
                  </a:cubicBezTo>
                  <a:cubicBezTo>
                    <a:pt x="4300" y="337"/>
                    <a:pt x="4211" y="238"/>
                    <a:pt x="4090" y="199"/>
                  </a:cubicBezTo>
                  <a:cubicBezTo>
                    <a:pt x="3655" y="58"/>
                    <a:pt x="3249" y="0"/>
                    <a:pt x="2875" y="0"/>
                  </a:cubicBezTo>
                  <a:close/>
                </a:path>
              </a:pathLst>
            </a:custGeom>
            <a:solidFill>
              <a:srgbClr val="FFB2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0" name="Google Shape;9900;p18"/>
            <p:cNvSpPr/>
            <p:nvPr/>
          </p:nvSpPr>
          <p:spPr>
            <a:xfrm>
              <a:off x="3427771" y="1358915"/>
              <a:ext cx="83666" cy="91621"/>
            </a:xfrm>
            <a:custGeom>
              <a:avLst/>
              <a:gdLst/>
              <a:ahLst/>
              <a:cxnLst/>
              <a:rect l="l" t="t" r="r" b="b"/>
              <a:pathLst>
                <a:path w="2892" h="3167" extrusionOk="0">
                  <a:moveTo>
                    <a:pt x="2156" y="0"/>
                  </a:moveTo>
                  <a:cubicBezTo>
                    <a:pt x="1721" y="0"/>
                    <a:pt x="1306" y="103"/>
                    <a:pt x="908" y="310"/>
                  </a:cubicBezTo>
                  <a:cubicBezTo>
                    <a:pt x="367" y="592"/>
                    <a:pt x="40" y="976"/>
                    <a:pt x="0" y="1026"/>
                  </a:cubicBezTo>
                  <a:lnTo>
                    <a:pt x="1898" y="3166"/>
                  </a:lnTo>
                  <a:cubicBezTo>
                    <a:pt x="2516" y="2784"/>
                    <a:pt x="2846" y="2109"/>
                    <a:pt x="2880" y="1161"/>
                  </a:cubicBezTo>
                  <a:cubicBezTo>
                    <a:pt x="2892" y="835"/>
                    <a:pt x="2864" y="523"/>
                    <a:pt x="2829" y="270"/>
                  </a:cubicBezTo>
                  <a:cubicBezTo>
                    <a:pt x="2810" y="149"/>
                    <a:pt x="2717" y="54"/>
                    <a:pt x="2599" y="34"/>
                  </a:cubicBezTo>
                  <a:cubicBezTo>
                    <a:pt x="2448" y="11"/>
                    <a:pt x="2301" y="0"/>
                    <a:pt x="2156" y="0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1" name="Google Shape;9901;p18"/>
            <p:cNvSpPr/>
            <p:nvPr/>
          </p:nvSpPr>
          <p:spPr>
            <a:xfrm>
              <a:off x="3156928" y="1325240"/>
              <a:ext cx="143117" cy="140021"/>
            </a:xfrm>
            <a:custGeom>
              <a:avLst/>
              <a:gdLst/>
              <a:ahLst/>
              <a:cxnLst/>
              <a:rect l="l" t="t" r="r" b="b"/>
              <a:pathLst>
                <a:path w="4947" h="4840" extrusionOk="0">
                  <a:moveTo>
                    <a:pt x="2073" y="0"/>
                  </a:moveTo>
                  <a:cubicBezTo>
                    <a:pt x="1700" y="0"/>
                    <a:pt x="1294" y="58"/>
                    <a:pt x="858" y="199"/>
                  </a:cubicBezTo>
                  <a:cubicBezTo>
                    <a:pt x="737" y="238"/>
                    <a:pt x="647" y="337"/>
                    <a:pt x="619" y="460"/>
                  </a:cubicBezTo>
                  <a:cubicBezTo>
                    <a:pt x="446" y="1180"/>
                    <a:pt x="1" y="3692"/>
                    <a:pt x="1857" y="4839"/>
                  </a:cubicBezTo>
                  <a:lnTo>
                    <a:pt x="4946" y="1385"/>
                  </a:lnTo>
                  <a:cubicBezTo>
                    <a:pt x="4946" y="1385"/>
                    <a:pt x="3892" y="0"/>
                    <a:pt x="2073" y="0"/>
                  </a:cubicBezTo>
                  <a:close/>
                </a:path>
              </a:pathLst>
            </a:custGeom>
            <a:solidFill>
              <a:srgbClr val="FFB2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2" name="Google Shape;9902;p18"/>
            <p:cNvSpPr/>
            <p:nvPr/>
          </p:nvSpPr>
          <p:spPr>
            <a:xfrm>
              <a:off x="3414405" y="1348297"/>
              <a:ext cx="108140" cy="116964"/>
            </a:xfrm>
            <a:custGeom>
              <a:avLst/>
              <a:gdLst/>
              <a:ahLst/>
              <a:cxnLst/>
              <a:rect l="l" t="t" r="r" b="b"/>
              <a:pathLst>
                <a:path w="3738" h="4043" extrusionOk="0">
                  <a:moveTo>
                    <a:pt x="611" y="1"/>
                  </a:moveTo>
                  <a:cubicBezTo>
                    <a:pt x="212" y="309"/>
                    <a:pt x="1" y="588"/>
                    <a:pt x="1" y="588"/>
                  </a:cubicBezTo>
                  <a:lnTo>
                    <a:pt x="3088" y="4042"/>
                  </a:lnTo>
                  <a:cubicBezTo>
                    <a:pt x="3348" y="3883"/>
                    <a:pt x="3561" y="3697"/>
                    <a:pt x="3737" y="3492"/>
                  </a:cubicBezTo>
                  <a:cubicBezTo>
                    <a:pt x="3444" y="2637"/>
                    <a:pt x="2957" y="1850"/>
                    <a:pt x="2297" y="1191"/>
                  </a:cubicBezTo>
                  <a:cubicBezTo>
                    <a:pt x="1798" y="692"/>
                    <a:pt x="1229" y="294"/>
                    <a:pt x="611" y="1"/>
                  </a:cubicBezTo>
                  <a:close/>
                </a:path>
              </a:pathLst>
            </a:custGeom>
            <a:solidFill>
              <a:srgbClr val="FF9C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3" name="Google Shape;9903;p18"/>
            <p:cNvSpPr/>
            <p:nvPr/>
          </p:nvSpPr>
          <p:spPr>
            <a:xfrm>
              <a:off x="3191876" y="1348297"/>
              <a:ext cx="108169" cy="116964"/>
            </a:xfrm>
            <a:custGeom>
              <a:avLst/>
              <a:gdLst/>
              <a:ahLst/>
              <a:cxnLst/>
              <a:rect l="l" t="t" r="r" b="b"/>
              <a:pathLst>
                <a:path w="3739" h="4043" extrusionOk="0">
                  <a:moveTo>
                    <a:pt x="3126" y="1"/>
                  </a:moveTo>
                  <a:cubicBezTo>
                    <a:pt x="2510" y="294"/>
                    <a:pt x="1940" y="695"/>
                    <a:pt x="1442" y="1191"/>
                  </a:cubicBezTo>
                  <a:cubicBezTo>
                    <a:pt x="782" y="1850"/>
                    <a:pt x="295" y="2637"/>
                    <a:pt x="0" y="3492"/>
                  </a:cubicBezTo>
                  <a:cubicBezTo>
                    <a:pt x="176" y="3697"/>
                    <a:pt x="388" y="3883"/>
                    <a:pt x="647" y="4042"/>
                  </a:cubicBezTo>
                  <a:lnTo>
                    <a:pt x="3737" y="588"/>
                  </a:lnTo>
                  <a:cubicBezTo>
                    <a:pt x="3738" y="588"/>
                    <a:pt x="3525" y="309"/>
                    <a:pt x="3126" y="1"/>
                  </a:cubicBezTo>
                  <a:close/>
                </a:path>
              </a:pathLst>
            </a:custGeom>
            <a:solidFill>
              <a:srgbClr val="FF9C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4" name="Google Shape;9904;p18"/>
            <p:cNvSpPr/>
            <p:nvPr/>
          </p:nvSpPr>
          <p:spPr>
            <a:xfrm>
              <a:off x="3203101" y="1358857"/>
              <a:ext cx="83752" cy="91592"/>
            </a:xfrm>
            <a:custGeom>
              <a:avLst/>
              <a:gdLst/>
              <a:ahLst/>
              <a:cxnLst/>
              <a:rect l="l" t="t" r="r" b="b"/>
              <a:pathLst>
                <a:path w="2895" h="3166" extrusionOk="0">
                  <a:moveTo>
                    <a:pt x="2890" y="1028"/>
                  </a:moveTo>
                  <a:cubicBezTo>
                    <a:pt x="2892" y="1031"/>
                    <a:pt x="2895" y="1033"/>
                    <a:pt x="2895" y="1033"/>
                  </a:cubicBezTo>
                  <a:lnTo>
                    <a:pt x="2890" y="1028"/>
                  </a:lnTo>
                  <a:close/>
                  <a:moveTo>
                    <a:pt x="736" y="1"/>
                  </a:moveTo>
                  <a:cubicBezTo>
                    <a:pt x="591" y="1"/>
                    <a:pt x="443" y="11"/>
                    <a:pt x="295" y="34"/>
                  </a:cubicBezTo>
                  <a:cubicBezTo>
                    <a:pt x="173" y="54"/>
                    <a:pt x="81" y="149"/>
                    <a:pt x="65" y="271"/>
                  </a:cubicBezTo>
                  <a:cubicBezTo>
                    <a:pt x="28" y="525"/>
                    <a:pt x="0" y="837"/>
                    <a:pt x="12" y="1162"/>
                  </a:cubicBezTo>
                  <a:cubicBezTo>
                    <a:pt x="45" y="2111"/>
                    <a:pt x="374" y="2785"/>
                    <a:pt x="994" y="3165"/>
                  </a:cubicBezTo>
                  <a:lnTo>
                    <a:pt x="2892" y="1025"/>
                  </a:lnTo>
                  <a:cubicBezTo>
                    <a:pt x="2850" y="978"/>
                    <a:pt x="2523" y="594"/>
                    <a:pt x="1983" y="311"/>
                  </a:cubicBezTo>
                  <a:cubicBezTo>
                    <a:pt x="1586" y="103"/>
                    <a:pt x="1171" y="1"/>
                    <a:pt x="736" y="1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5" name="Google Shape;9905;p18"/>
            <p:cNvSpPr/>
            <p:nvPr/>
          </p:nvSpPr>
          <p:spPr>
            <a:xfrm>
              <a:off x="3427597" y="1388597"/>
              <a:ext cx="145" cy="14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0" y="5"/>
                  </a:moveTo>
                  <a:cubicBezTo>
                    <a:pt x="0" y="5"/>
                    <a:pt x="2" y="3"/>
                    <a:pt x="5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6" name="Google Shape;9906;p18"/>
            <p:cNvSpPr/>
            <p:nvPr/>
          </p:nvSpPr>
          <p:spPr>
            <a:xfrm>
              <a:off x="3427713" y="1364932"/>
              <a:ext cx="79702" cy="85604"/>
            </a:xfrm>
            <a:custGeom>
              <a:avLst/>
              <a:gdLst/>
              <a:ahLst/>
              <a:cxnLst/>
              <a:rect l="l" t="t" r="r" b="b"/>
              <a:pathLst>
                <a:path w="2755" h="2959" extrusionOk="0">
                  <a:moveTo>
                    <a:pt x="1121" y="1"/>
                  </a:moveTo>
                  <a:cubicBezTo>
                    <a:pt x="1048" y="31"/>
                    <a:pt x="979" y="64"/>
                    <a:pt x="909" y="101"/>
                  </a:cubicBezTo>
                  <a:cubicBezTo>
                    <a:pt x="369" y="383"/>
                    <a:pt x="42" y="766"/>
                    <a:pt x="1" y="818"/>
                  </a:cubicBezTo>
                  <a:lnTo>
                    <a:pt x="1898" y="2958"/>
                  </a:lnTo>
                  <a:cubicBezTo>
                    <a:pt x="2317" y="2700"/>
                    <a:pt x="2602" y="2309"/>
                    <a:pt x="2754" y="1789"/>
                  </a:cubicBezTo>
                  <a:cubicBezTo>
                    <a:pt x="2501" y="1368"/>
                    <a:pt x="2194" y="975"/>
                    <a:pt x="1837" y="616"/>
                  </a:cubicBezTo>
                  <a:cubicBezTo>
                    <a:pt x="1610" y="392"/>
                    <a:pt x="1371" y="186"/>
                    <a:pt x="1121" y="1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7" name="Google Shape;9907;p18"/>
            <p:cNvSpPr/>
            <p:nvPr/>
          </p:nvSpPr>
          <p:spPr>
            <a:xfrm>
              <a:off x="3207093" y="1364932"/>
              <a:ext cx="79673" cy="85633"/>
            </a:xfrm>
            <a:custGeom>
              <a:avLst/>
              <a:gdLst/>
              <a:ahLst/>
              <a:cxnLst/>
              <a:rect l="l" t="t" r="r" b="b"/>
              <a:pathLst>
                <a:path w="2754" h="2960" extrusionOk="0">
                  <a:moveTo>
                    <a:pt x="1634" y="1"/>
                  </a:moveTo>
                  <a:cubicBezTo>
                    <a:pt x="1381" y="185"/>
                    <a:pt x="1141" y="390"/>
                    <a:pt x="917" y="616"/>
                  </a:cubicBezTo>
                  <a:cubicBezTo>
                    <a:pt x="560" y="973"/>
                    <a:pt x="253" y="1366"/>
                    <a:pt x="0" y="1789"/>
                  </a:cubicBezTo>
                  <a:cubicBezTo>
                    <a:pt x="152" y="2309"/>
                    <a:pt x="437" y="2700"/>
                    <a:pt x="856" y="2960"/>
                  </a:cubicBezTo>
                  <a:lnTo>
                    <a:pt x="2754" y="820"/>
                  </a:lnTo>
                  <a:cubicBezTo>
                    <a:pt x="2712" y="768"/>
                    <a:pt x="2385" y="384"/>
                    <a:pt x="1845" y="101"/>
                  </a:cubicBezTo>
                  <a:cubicBezTo>
                    <a:pt x="1776" y="64"/>
                    <a:pt x="1706" y="31"/>
                    <a:pt x="1634" y="1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8" name="Google Shape;9908;p18"/>
            <p:cNvSpPr/>
            <p:nvPr/>
          </p:nvSpPr>
          <p:spPr>
            <a:xfrm>
              <a:off x="3286708" y="1388597"/>
              <a:ext cx="145" cy="14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0" y="0"/>
                  </a:moveTo>
                  <a:cubicBezTo>
                    <a:pt x="2" y="3"/>
                    <a:pt x="5" y="5"/>
                    <a:pt x="5" y="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9" name="Google Shape;9909;p18"/>
            <p:cNvSpPr/>
            <p:nvPr/>
          </p:nvSpPr>
          <p:spPr>
            <a:xfrm>
              <a:off x="3195810" y="1353996"/>
              <a:ext cx="313457" cy="265925"/>
            </a:xfrm>
            <a:custGeom>
              <a:avLst/>
              <a:gdLst/>
              <a:ahLst/>
              <a:cxnLst/>
              <a:rect l="l" t="t" r="r" b="b"/>
              <a:pathLst>
                <a:path w="10835" h="9192" extrusionOk="0">
                  <a:moveTo>
                    <a:pt x="5573" y="0"/>
                  </a:moveTo>
                  <a:cubicBezTo>
                    <a:pt x="5216" y="0"/>
                    <a:pt x="4850" y="36"/>
                    <a:pt x="4480" y="110"/>
                  </a:cubicBezTo>
                  <a:cubicBezTo>
                    <a:pt x="2466" y="515"/>
                    <a:pt x="872" y="2078"/>
                    <a:pt x="438" y="4088"/>
                  </a:cubicBezTo>
                  <a:cubicBezTo>
                    <a:pt x="1" y="6108"/>
                    <a:pt x="728" y="7990"/>
                    <a:pt x="2074" y="9190"/>
                  </a:cubicBezTo>
                  <a:lnTo>
                    <a:pt x="2074" y="9191"/>
                  </a:lnTo>
                  <a:lnTo>
                    <a:pt x="9072" y="9191"/>
                  </a:lnTo>
                  <a:cubicBezTo>
                    <a:pt x="10154" y="8228"/>
                    <a:pt x="10835" y="6824"/>
                    <a:pt x="10835" y="5263"/>
                  </a:cubicBezTo>
                  <a:cubicBezTo>
                    <a:pt x="10835" y="2356"/>
                    <a:pt x="8480" y="0"/>
                    <a:pt x="5573" y="0"/>
                  </a:cubicBezTo>
                  <a:close/>
                </a:path>
              </a:pathLst>
            </a:custGeom>
            <a:solidFill>
              <a:srgbClr val="FFB2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0" name="Google Shape;9910;p18"/>
            <p:cNvSpPr/>
            <p:nvPr/>
          </p:nvSpPr>
          <p:spPr>
            <a:xfrm>
              <a:off x="3205039" y="1354025"/>
              <a:ext cx="163570" cy="265896"/>
            </a:xfrm>
            <a:custGeom>
              <a:avLst/>
              <a:gdLst/>
              <a:ahLst/>
              <a:cxnLst/>
              <a:rect l="l" t="t" r="r" b="b"/>
              <a:pathLst>
                <a:path w="5654" h="9191" extrusionOk="0">
                  <a:moveTo>
                    <a:pt x="5262" y="0"/>
                  </a:moveTo>
                  <a:cubicBezTo>
                    <a:pt x="4446" y="0"/>
                    <a:pt x="3671" y="186"/>
                    <a:pt x="2981" y="520"/>
                  </a:cubicBezTo>
                  <a:cubicBezTo>
                    <a:pt x="2637" y="685"/>
                    <a:pt x="2314" y="889"/>
                    <a:pt x="2015" y="1123"/>
                  </a:cubicBezTo>
                  <a:cubicBezTo>
                    <a:pt x="786" y="2085"/>
                    <a:pt x="1" y="3581"/>
                    <a:pt x="1" y="5262"/>
                  </a:cubicBezTo>
                  <a:cubicBezTo>
                    <a:pt x="1" y="6825"/>
                    <a:pt x="682" y="8228"/>
                    <a:pt x="1763" y="9190"/>
                  </a:cubicBezTo>
                  <a:lnTo>
                    <a:pt x="2545" y="9190"/>
                  </a:lnTo>
                  <a:cubicBezTo>
                    <a:pt x="1464" y="8225"/>
                    <a:pt x="783" y="6825"/>
                    <a:pt x="783" y="5262"/>
                  </a:cubicBezTo>
                  <a:cubicBezTo>
                    <a:pt x="783" y="2487"/>
                    <a:pt x="2930" y="215"/>
                    <a:pt x="5653" y="16"/>
                  </a:cubicBezTo>
                  <a:cubicBezTo>
                    <a:pt x="5523" y="7"/>
                    <a:pt x="5392" y="0"/>
                    <a:pt x="5262" y="0"/>
                  </a:cubicBezTo>
                  <a:close/>
                </a:path>
              </a:pathLst>
            </a:custGeom>
            <a:solidFill>
              <a:srgbClr val="FF9C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1" name="Google Shape;9911;p18"/>
            <p:cNvSpPr/>
            <p:nvPr/>
          </p:nvSpPr>
          <p:spPr>
            <a:xfrm>
              <a:off x="3255753" y="1516670"/>
              <a:ext cx="202481" cy="142017"/>
            </a:xfrm>
            <a:custGeom>
              <a:avLst/>
              <a:gdLst/>
              <a:ahLst/>
              <a:cxnLst/>
              <a:rect l="l" t="t" r="r" b="b"/>
              <a:pathLst>
                <a:path w="6999" h="4909" extrusionOk="0">
                  <a:moveTo>
                    <a:pt x="3452" y="0"/>
                  </a:moveTo>
                  <a:cubicBezTo>
                    <a:pt x="3030" y="13"/>
                    <a:pt x="2647" y="247"/>
                    <a:pt x="2426" y="606"/>
                  </a:cubicBezTo>
                  <a:cubicBezTo>
                    <a:pt x="1668" y="1833"/>
                    <a:pt x="687" y="1550"/>
                    <a:pt x="1" y="3576"/>
                  </a:cubicBezTo>
                  <a:cubicBezTo>
                    <a:pt x="930" y="4406"/>
                    <a:pt x="2156" y="4909"/>
                    <a:pt x="3500" y="4909"/>
                  </a:cubicBezTo>
                  <a:cubicBezTo>
                    <a:pt x="4843" y="4909"/>
                    <a:pt x="6069" y="4404"/>
                    <a:pt x="6999" y="3576"/>
                  </a:cubicBezTo>
                  <a:cubicBezTo>
                    <a:pt x="6313" y="1550"/>
                    <a:pt x="5331" y="1833"/>
                    <a:pt x="4572" y="606"/>
                  </a:cubicBezTo>
                  <a:cubicBezTo>
                    <a:pt x="4351" y="246"/>
                    <a:pt x="3968" y="11"/>
                    <a:pt x="3546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2" name="Google Shape;9912;p18"/>
            <p:cNvSpPr/>
            <p:nvPr/>
          </p:nvSpPr>
          <p:spPr>
            <a:xfrm>
              <a:off x="3255985" y="1603518"/>
              <a:ext cx="112567" cy="55170"/>
            </a:xfrm>
            <a:custGeom>
              <a:avLst/>
              <a:gdLst/>
              <a:ahLst/>
              <a:cxnLst/>
              <a:rect l="l" t="t" r="r" b="b"/>
              <a:pathLst>
                <a:path w="3891" h="1907" extrusionOk="0">
                  <a:moveTo>
                    <a:pt x="228" y="0"/>
                  </a:moveTo>
                  <a:cubicBezTo>
                    <a:pt x="149" y="169"/>
                    <a:pt x="73" y="358"/>
                    <a:pt x="1" y="574"/>
                  </a:cubicBezTo>
                  <a:cubicBezTo>
                    <a:pt x="86" y="652"/>
                    <a:pt x="175" y="727"/>
                    <a:pt x="269" y="798"/>
                  </a:cubicBezTo>
                  <a:cubicBezTo>
                    <a:pt x="424" y="919"/>
                    <a:pt x="585" y="1026"/>
                    <a:pt x="749" y="1132"/>
                  </a:cubicBezTo>
                  <a:cubicBezTo>
                    <a:pt x="1550" y="1623"/>
                    <a:pt x="2490" y="1907"/>
                    <a:pt x="3499" y="1907"/>
                  </a:cubicBezTo>
                  <a:cubicBezTo>
                    <a:pt x="3538" y="1905"/>
                    <a:pt x="3641" y="1902"/>
                    <a:pt x="3656" y="1902"/>
                  </a:cubicBezTo>
                  <a:cubicBezTo>
                    <a:pt x="3714" y="1902"/>
                    <a:pt x="3769" y="1896"/>
                    <a:pt x="3826" y="1895"/>
                  </a:cubicBezTo>
                  <a:cubicBezTo>
                    <a:pt x="3848" y="1893"/>
                    <a:pt x="3869" y="1893"/>
                    <a:pt x="3891" y="1891"/>
                  </a:cubicBezTo>
                  <a:cubicBezTo>
                    <a:pt x="2702" y="1802"/>
                    <a:pt x="1622" y="1322"/>
                    <a:pt x="781" y="574"/>
                  </a:cubicBezTo>
                  <a:cubicBezTo>
                    <a:pt x="582" y="397"/>
                    <a:pt x="398" y="206"/>
                    <a:pt x="228" y="0"/>
                  </a:cubicBezTo>
                  <a:close/>
                </a:path>
              </a:pathLst>
            </a:custGeom>
            <a:solidFill>
              <a:srgbClr val="C7C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3" name="Google Shape;9913;p18"/>
            <p:cNvSpPr/>
            <p:nvPr/>
          </p:nvSpPr>
          <p:spPr>
            <a:xfrm>
              <a:off x="3343990" y="1536053"/>
              <a:ext cx="26645" cy="13076"/>
            </a:xfrm>
            <a:custGeom>
              <a:avLst/>
              <a:gdLst/>
              <a:ahLst/>
              <a:cxnLst/>
              <a:rect l="l" t="t" r="r" b="b"/>
              <a:pathLst>
                <a:path w="921" h="452" extrusionOk="0">
                  <a:moveTo>
                    <a:pt x="83" y="1"/>
                  </a:moveTo>
                  <a:cubicBezTo>
                    <a:pt x="37" y="1"/>
                    <a:pt x="0" y="37"/>
                    <a:pt x="0" y="83"/>
                  </a:cubicBezTo>
                  <a:cubicBezTo>
                    <a:pt x="0" y="287"/>
                    <a:pt x="206" y="452"/>
                    <a:pt x="460" y="452"/>
                  </a:cubicBezTo>
                  <a:cubicBezTo>
                    <a:pt x="717" y="452"/>
                    <a:pt x="921" y="287"/>
                    <a:pt x="921" y="83"/>
                  </a:cubicBezTo>
                  <a:cubicBezTo>
                    <a:pt x="919" y="37"/>
                    <a:pt x="882" y="1"/>
                    <a:pt x="839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4" name="Google Shape;9914;p18"/>
            <p:cNvSpPr/>
            <p:nvPr/>
          </p:nvSpPr>
          <p:spPr>
            <a:xfrm>
              <a:off x="3290151" y="1507325"/>
              <a:ext cx="11138" cy="21148"/>
            </a:xfrm>
            <a:custGeom>
              <a:avLst/>
              <a:gdLst/>
              <a:ahLst/>
              <a:cxnLst/>
              <a:rect l="l" t="t" r="r" b="b"/>
              <a:pathLst>
                <a:path w="385" h="731" extrusionOk="0">
                  <a:moveTo>
                    <a:pt x="191" y="1"/>
                  </a:moveTo>
                  <a:cubicBezTo>
                    <a:pt x="187" y="1"/>
                    <a:pt x="184" y="1"/>
                    <a:pt x="180" y="1"/>
                  </a:cubicBezTo>
                  <a:cubicBezTo>
                    <a:pt x="79" y="9"/>
                    <a:pt x="1" y="99"/>
                    <a:pt x="1" y="201"/>
                  </a:cubicBezTo>
                  <a:lnTo>
                    <a:pt x="1" y="530"/>
                  </a:lnTo>
                  <a:cubicBezTo>
                    <a:pt x="1" y="633"/>
                    <a:pt x="77" y="724"/>
                    <a:pt x="180" y="730"/>
                  </a:cubicBezTo>
                  <a:cubicBezTo>
                    <a:pt x="185" y="730"/>
                    <a:pt x="189" y="730"/>
                    <a:pt x="193" y="730"/>
                  </a:cubicBezTo>
                  <a:cubicBezTo>
                    <a:pt x="299" y="730"/>
                    <a:pt x="384" y="643"/>
                    <a:pt x="384" y="538"/>
                  </a:cubicBezTo>
                  <a:lnTo>
                    <a:pt x="384" y="193"/>
                  </a:lnTo>
                  <a:cubicBezTo>
                    <a:pt x="384" y="88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5" name="Google Shape;9915;p18"/>
            <p:cNvSpPr/>
            <p:nvPr/>
          </p:nvSpPr>
          <p:spPr>
            <a:xfrm>
              <a:off x="3274326" y="1533305"/>
              <a:ext cx="23057" cy="11109"/>
            </a:xfrm>
            <a:custGeom>
              <a:avLst/>
              <a:gdLst/>
              <a:ahLst/>
              <a:cxnLst/>
              <a:rect l="l" t="t" r="r" b="b"/>
              <a:pathLst>
                <a:path w="797" h="384" extrusionOk="0">
                  <a:moveTo>
                    <a:pt x="207" y="0"/>
                  </a:moveTo>
                  <a:cubicBezTo>
                    <a:pt x="104" y="0"/>
                    <a:pt x="15" y="77"/>
                    <a:pt x="8" y="180"/>
                  </a:cubicBezTo>
                  <a:cubicBezTo>
                    <a:pt x="0" y="292"/>
                    <a:pt x="89" y="384"/>
                    <a:pt x="199" y="384"/>
                  </a:cubicBezTo>
                  <a:lnTo>
                    <a:pt x="591" y="384"/>
                  </a:lnTo>
                  <a:cubicBezTo>
                    <a:pt x="695" y="384"/>
                    <a:pt x="785" y="307"/>
                    <a:pt x="790" y="203"/>
                  </a:cubicBezTo>
                  <a:cubicBezTo>
                    <a:pt x="796" y="93"/>
                    <a:pt x="709" y="0"/>
                    <a:pt x="598" y="0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6" name="Google Shape;9916;p18"/>
            <p:cNvSpPr/>
            <p:nvPr/>
          </p:nvSpPr>
          <p:spPr>
            <a:xfrm>
              <a:off x="3413306" y="1507383"/>
              <a:ext cx="11109" cy="21119"/>
            </a:xfrm>
            <a:custGeom>
              <a:avLst/>
              <a:gdLst/>
              <a:ahLst/>
              <a:cxnLst/>
              <a:rect l="l" t="t" r="r" b="b"/>
              <a:pathLst>
                <a:path w="384" h="730" extrusionOk="0">
                  <a:moveTo>
                    <a:pt x="190" y="0"/>
                  </a:moveTo>
                  <a:cubicBezTo>
                    <a:pt x="85" y="0"/>
                    <a:pt x="0" y="88"/>
                    <a:pt x="0" y="192"/>
                  </a:cubicBezTo>
                  <a:lnTo>
                    <a:pt x="0" y="530"/>
                  </a:lnTo>
                  <a:cubicBezTo>
                    <a:pt x="0" y="634"/>
                    <a:pt x="77" y="723"/>
                    <a:pt x="180" y="729"/>
                  </a:cubicBezTo>
                  <a:cubicBezTo>
                    <a:pt x="183" y="729"/>
                    <a:pt x="187" y="730"/>
                    <a:pt x="191" y="730"/>
                  </a:cubicBezTo>
                  <a:cubicBezTo>
                    <a:pt x="298" y="730"/>
                    <a:pt x="384" y="643"/>
                    <a:pt x="384" y="538"/>
                  </a:cubicBezTo>
                  <a:lnTo>
                    <a:pt x="384" y="200"/>
                  </a:lnTo>
                  <a:cubicBezTo>
                    <a:pt x="384" y="97"/>
                    <a:pt x="307" y="7"/>
                    <a:pt x="203" y="1"/>
                  </a:cubicBezTo>
                  <a:cubicBezTo>
                    <a:pt x="198" y="0"/>
                    <a:pt x="194" y="0"/>
                    <a:pt x="190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7" name="Google Shape;9917;p18"/>
            <p:cNvSpPr/>
            <p:nvPr/>
          </p:nvSpPr>
          <p:spPr>
            <a:xfrm>
              <a:off x="3417067" y="1533305"/>
              <a:ext cx="23028" cy="11109"/>
            </a:xfrm>
            <a:custGeom>
              <a:avLst/>
              <a:gdLst/>
              <a:ahLst/>
              <a:cxnLst/>
              <a:rect l="l" t="t" r="r" b="b"/>
              <a:pathLst>
                <a:path w="796" h="384" extrusionOk="0">
                  <a:moveTo>
                    <a:pt x="208" y="0"/>
                  </a:moveTo>
                  <a:cubicBezTo>
                    <a:pt x="103" y="0"/>
                    <a:pt x="16" y="77"/>
                    <a:pt x="8" y="180"/>
                  </a:cubicBezTo>
                  <a:cubicBezTo>
                    <a:pt x="1" y="292"/>
                    <a:pt x="90" y="384"/>
                    <a:pt x="200" y="384"/>
                  </a:cubicBezTo>
                  <a:lnTo>
                    <a:pt x="591" y="384"/>
                  </a:lnTo>
                  <a:cubicBezTo>
                    <a:pt x="694" y="384"/>
                    <a:pt x="785" y="307"/>
                    <a:pt x="791" y="203"/>
                  </a:cubicBezTo>
                  <a:cubicBezTo>
                    <a:pt x="795" y="93"/>
                    <a:pt x="708" y="0"/>
                    <a:pt x="599" y="0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8" name="Google Shape;9918;p18"/>
            <p:cNvSpPr/>
            <p:nvPr/>
          </p:nvSpPr>
          <p:spPr>
            <a:xfrm>
              <a:off x="3333025" y="1556101"/>
              <a:ext cx="48342" cy="15275"/>
            </a:xfrm>
            <a:custGeom>
              <a:avLst/>
              <a:gdLst/>
              <a:ahLst/>
              <a:cxnLst/>
              <a:rect l="l" t="t" r="r" b="b"/>
              <a:pathLst>
                <a:path w="1671" h="528" extrusionOk="0">
                  <a:moveTo>
                    <a:pt x="1453" y="0"/>
                  </a:moveTo>
                  <a:cubicBezTo>
                    <a:pt x="1399" y="0"/>
                    <a:pt x="1344" y="23"/>
                    <a:pt x="1306" y="67"/>
                  </a:cubicBezTo>
                  <a:cubicBezTo>
                    <a:pt x="1267" y="111"/>
                    <a:pt x="1208" y="136"/>
                    <a:pt x="1145" y="136"/>
                  </a:cubicBezTo>
                  <a:cubicBezTo>
                    <a:pt x="1082" y="136"/>
                    <a:pt x="1022" y="111"/>
                    <a:pt x="984" y="67"/>
                  </a:cubicBezTo>
                  <a:cubicBezTo>
                    <a:pt x="947" y="25"/>
                    <a:pt x="892" y="1"/>
                    <a:pt x="836" y="1"/>
                  </a:cubicBezTo>
                  <a:cubicBezTo>
                    <a:pt x="781" y="1"/>
                    <a:pt x="724" y="25"/>
                    <a:pt x="689" y="67"/>
                  </a:cubicBezTo>
                  <a:cubicBezTo>
                    <a:pt x="651" y="111"/>
                    <a:pt x="591" y="136"/>
                    <a:pt x="528" y="136"/>
                  </a:cubicBezTo>
                  <a:cubicBezTo>
                    <a:pt x="464" y="136"/>
                    <a:pt x="405" y="111"/>
                    <a:pt x="367" y="67"/>
                  </a:cubicBezTo>
                  <a:cubicBezTo>
                    <a:pt x="328" y="23"/>
                    <a:pt x="273" y="1"/>
                    <a:pt x="218" y="1"/>
                  </a:cubicBezTo>
                  <a:cubicBezTo>
                    <a:pt x="173" y="1"/>
                    <a:pt x="127" y="16"/>
                    <a:pt x="91" y="48"/>
                  </a:cubicBezTo>
                  <a:cubicBezTo>
                    <a:pt x="10" y="119"/>
                    <a:pt x="0" y="242"/>
                    <a:pt x="71" y="325"/>
                  </a:cubicBezTo>
                  <a:cubicBezTo>
                    <a:pt x="185" y="453"/>
                    <a:pt x="349" y="527"/>
                    <a:pt x="525" y="527"/>
                  </a:cubicBezTo>
                  <a:cubicBezTo>
                    <a:pt x="635" y="527"/>
                    <a:pt x="743" y="499"/>
                    <a:pt x="832" y="446"/>
                  </a:cubicBezTo>
                  <a:cubicBezTo>
                    <a:pt x="924" y="499"/>
                    <a:pt x="1030" y="527"/>
                    <a:pt x="1139" y="527"/>
                  </a:cubicBezTo>
                  <a:cubicBezTo>
                    <a:pt x="1315" y="527"/>
                    <a:pt x="1481" y="453"/>
                    <a:pt x="1594" y="325"/>
                  </a:cubicBezTo>
                  <a:cubicBezTo>
                    <a:pt x="1671" y="243"/>
                    <a:pt x="1663" y="119"/>
                    <a:pt x="1582" y="48"/>
                  </a:cubicBezTo>
                  <a:cubicBezTo>
                    <a:pt x="1545" y="16"/>
                    <a:pt x="1499" y="0"/>
                    <a:pt x="1453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19" name="Google Shape;9919;p18"/>
          <p:cNvGrpSpPr/>
          <p:nvPr/>
        </p:nvGrpSpPr>
        <p:grpSpPr>
          <a:xfrm>
            <a:off x="3554930" y="1985126"/>
            <a:ext cx="678890" cy="601015"/>
            <a:chOff x="3970990" y="1317197"/>
            <a:chExt cx="394865" cy="349590"/>
          </a:xfrm>
        </p:grpSpPr>
        <p:sp>
          <p:nvSpPr>
            <p:cNvPr id="9920" name="Google Shape;9920;p18"/>
            <p:cNvSpPr/>
            <p:nvPr/>
          </p:nvSpPr>
          <p:spPr>
            <a:xfrm>
              <a:off x="3970990" y="1331518"/>
              <a:ext cx="125556" cy="153040"/>
            </a:xfrm>
            <a:custGeom>
              <a:avLst/>
              <a:gdLst/>
              <a:ahLst/>
              <a:cxnLst/>
              <a:rect l="l" t="t" r="r" b="b"/>
              <a:pathLst>
                <a:path w="4340" h="5290" extrusionOk="0">
                  <a:moveTo>
                    <a:pt x="3104" y="0"/>
                  </a:moveTo>
                  <a:cubicBezTo>
                    <a:pt x="2753" y="0"/>
                    <a:pt x="2404" y="104"/>
                    <a:pt x="2088" y="335"/>
                  </a:cubicBezTo>
                  <a:cubicBezTo>
                    <a:pt x="1364" y="863"/>
                    <a:pt x="1155" y="1685"/>
                    <a:pt x="1035" y="2523"/>
                  </a:cubicBezTo>
                  <a:cubicBezTo>
                    <a:pt x="927" y="3289"/>
                    <a:pt x="0" y="4139"/>
                    <a:pt x="485" y="4905"/>
                  </a:cubicBezTo>
                  <a:cubicBezTo>
                    <a:pt x="666" y="5190"/>
                    <a:pt x="1042" y="5290"/>
                    <a:pt x="1419" y="5290"/>
                  </a:cubicBezTo>
                  <a:cubicBezTo>
                    <a:pt x="1696" y="5290"/>
                    <a:pt x="1974" y="5236"/>
                    <a:pt x="2178" y="5162"/>
                  </a:cubicBezTo>
                  <a:lnTo>
                    <a:pt x="4339" y="420"/>
                  </a:lnTo>
                  <a:cubicBezTo>
                    <a:pt x="3963" y="155"/>
                    <a:pt x="3532" y="0"/>
                    <a:pt x="3104" y="0"/>
                  </a:cubicBezTo>
                  <a:close/>
                </a:path>
              </a:pathLst>
            </a:custGeom>
            <a:solidFill>
              <a:srgbClr val="F8B4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1" name="Google Shape;9921;p18"/>
            <p:cNvSpPr/>
            <p:nvPr/>
          </p:nvSpPr>
          <p:spPr>
            <a:xfrm>
              <a:off x="4240299" y="1331518"/>
              <a:ext cx="125556" cy="153040"/>
            </a:xfrm>
            <a:custGeom>
              <a:avLst/>
              <a:gdLst/>
              <a:ahLst/>
              <a:cxnLst/>
              <a:rect l="l" t="t" r="r" b="b"/>
              <a:pathLst>
                <a:path w="4340" h="5290" extrusionOk="0">
                  <a:moveTo>
                    <a:pt x="1235" y="0"/>
                  </a:moveTo>
                  <a:cubicBezTo>
                    <a:pt x="807" y="0"/>
                    <a:pt x="376" y="155"/>
                    <a:pt x="0" y="420"/>
                  </a:cubicBezTo>
                  <a:lnTo>
                    <a:pt x="2162" y="5162"/>
                  </a:lnTo>
                  <a:cubicBezTo>
                    <a:pt x="2366" y="5236"/>
                    <a:pt x="2644" y="5290"/>
                    <a:pt x="2920" y="5290"/>
                  </a:cubicBezTo>
                  <a:cubicBezTo>
                    <a:pt x="3297" y="5290"/>
                    <a:pt x="3672" y="5190"/>
                    <a:pt x="3854" y="4905"/>
                  </a:cubicBezTo>
                  <a:cubicBezTo>
                    <a:pt x="4340" y="4139"/>
                    <a:pt x="3413" y="3289"/>
                    <a:pt x="3304" y="2523"/>
                  </a:cubicBezTo>
                  <a:cubicBezTo>
                    <a:pt x="3185" y="1685"/>
                    <a:pt x="2976" y="863"/>
                    <a:pt x="2251" y="335"/>
                  </a:cubicBezTo>
                  <a:cubicBezTo>
                    <a:pt x="1934" y="104"/>
                    <a:pt x="1585" y="0"/>
                    <a:pt x="1235" y="0"/>
                  </a:cubicBezTo>
                  <a:close/>
                </a:path>
              </a:pathLst>
            </a:custGeom>
            <a:solidFill>
              <a:srgbClr val="F8B4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2" name="Google Shape;9922;p18"/>
            <p:cNvSpPr/>
            <p:nvPr/>
          </p:nvSpPr>
          <p:spPr>
            <a:xfrm>
              <a:off x="4240241" y="1333340"/>
              <a:ext cx="85951" cy="151246"/>
            </a:xfrm>
            <a:custGeom>
              <a:avLst/>
              <a:gdLst/>
              <a:ahLst/>
              <a:cxnLst/>
              <a:rect l="l" t="t" r="r" b="b"/>
              <a:pathLst>
                <a:path w="2971" h="5228" extrusionOk="0">
                  <a:moveTo>
                    <a:pt x="763" y="1"/>
                  </a:moveTo>
                  <a:cubicBezTo>
                    <a:pt x="496" y="70"/>
                    <a:pt x="239" y="192"/>
                    <a:pt x="1" y="358"/>
                  </a:cubicBezTo>
                  <a:lnTo>
                    <a:pt x="2161" y="5102"/>
                  </a:lnTo>
                  <a:cubicBezTo>
                    <a:pt x="2366" y="5174"/>
                    <a:pt x="2642" y="5227"/>
                    <a:pt x="2916" y="5227"/>
                  </a:cubicBezTo>
                  <a:cubicBezTo>
                    <a:pt x="2934" y="5227"/>
                    <a:pt x="2952" y="5227"/>
                    <a:pt x="2970" y="5227"/>
                  </a:cubicBezTo>
                  <a:cubicBezTo>
                    <a:pt x="2820" y="4124"/>
                    <a:pt x="2529" y="2871"/>
                    <a:pt x="1972" y="1734"/>
                  </a:cubicBezTo>
                  <a:cubicBezTo>
                    <a:pt x="1631" y="1041"/>
                    <a:pt x="1228" y="462"/>
                    <a:pt x="763" y="1"/>
                  </a:cubicBezTo>
                  <a:close/>
                </a:path>
              </a:pathLst>
            </a:custGeom>
            <a:solidFill>
              <a:srgbClr val="F39C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3" name="Google Shape;9923;p18"/>
            <p:cNvSpPr/>
            <p:nvPr/>
          </p:nvSpPr>
          <p:spPr>
            <a:xfrm>
              <a:off x="4010595" y="1333254"/>
              <a:ext cx="85951" cy="151333"/>
            </a:xfrm>
            <a:custGeom>
              <a:avLst/>
              <a:gdLst/>
              <a:ahLst/>
              <a:cxnLst/>
              <a:rect l="l" t="t" r="r" b="b"/>
              <a:pathLst>
                <a:path w="2971" h="5231" extrusionOk="0">
                  <a:moveTo>
                    <a:pt x="2207" y="1"/>
                  </a:moveTo>
                  <a:cubicBezTo>
                    <a:pt x="1743" y="465"/>
                    <a:pt x="1338" y="1044"/>
                    <a:pt x="999" y="1737"/>
                  </a:cubicBezTo>
                  <a:cubicBezTo>
                    <a:pt x="441" y="2874"/>
                    <a:pt x="150" y="4127"/>
                    <a:pt x="1" y="5230"/>
                  </a:cubicBezTo>
                  <a:cubicBezTo>
                    <a:pt x="19" y="5230"/>
                    <a:pt x="37" y="5230"/>
                    <a:pt x="55" y="5230"/>
                  </a:cubicBezTo>
                  <a:cubicBezTo>
                    <a:pt x="331" y="5230"/>
                    <a:pt x="606" y="5177"/>
                    <a:pt x="809" y="5102"/>
                  </a:cubicBezTo>
                  <a:lnTo>
                    <a:pt x="2970" y="360"/>
                  </a:lnTo>
                  <a:cubicBezTo>
                    <a:pt x="2733" y="192"/>
                    <a:pt x="2473" y="68"/>
                    <a:pt x="2207" y="1"/>
                  </a:cubicBezTo>
                  <a:close/>
                </a:path>
              </a:pathLst>
            </a:custGeom>
            <a:solidFill>
              <a:srgbClr val="F39C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4" name="Google Shape;9924;p18"/>
            <p:cNvSpPr/>
            <p:nvPr/>
          </p:nvSpPr>
          <p:spPr>
            <a:xfrm>
              <a:off x="4028474" y="1317197"/>
              <a:ext cx="279840" cy="349590"/>
            </a:xfrm>
            <a:custGeom>
              <a:avLst/>
              <a:gdLst/>
              <a:ahLst/>
              <a:cxnLst/>
              <a:rect l="l" t="t" r="r" b="b"/>
              <a:pathLst>
                <a:path w="9673" h="12084" extrusionOk="0">
                  <a:moveTo>
                    <a:pt x="4837" y="0"/>
                  </a:moveTo>
                  <a:cubicBezTo>
                    <a:pt x="1254" y="0"/>
                    <a:pt x="19" y="4367"/>
                    <a:pt x="19" y="7978"/>
                  </a:cubicBezTo>
                  <a:cubicBezTo>
                    <a:pt x="1" y="10377"/>
                    <a:pt x="3299" y="11650"/>
                    <a:pt x="4448" y="12022"/>
                  </a:cubicBezTo>
                  <a:cubicBezTo>
                    <a:pt x="4574" y="12063"/>
                    <a:pt x="4705" y="12084"/>
                    <a:pt x="4836" y="12084"/>
                  </a:cubicBezTo>
                  <a:cubicBezTo>
                    <a:pt x="4967" y="12084"/>
                    <a:pt x="5097" y="12063"/>
                    <a:pt x="5224" y="12022"/>
                  </a:cubicBezTo>
                  <a:cubicBezTo>
                    <a:pt x="6373" y="11652"/>
                    <a:pt x="9672" y="10377"/>
                    <a:pt x="9654" y="7978"/>
                  </a:cubicBezTo>
                  <a:cubicBezTo>
                    <a:pt x="9655" y="4367"/>
                    <a:pt x="8421" y="0"/>
                    <a:pt x="4837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5" name="Google Shape;9925;p18"/>
            <p:cNvSpPr/>
            <p:nvPr/>
          </p:nvSpPr>
          <p:spPr>
            <a:xfrm>
              <a:off x="4028850" y="1317197"/>
              <a:ext cx="150667" cy="286465"/>
            </a:xfrm>
            <a:custGeom>
              <a:avLst/>
              <a:gdLst/>
              <a:ahLst/>
              <a:cxnLst/>
              <a:rect l="l" t="t" r="r" b="b"/>
              <a:pathLst>
                <a:path w="5208" h="9902" extrusionOk="0">
                  <a:moveTo>
                    <a:pt x="4824" y="0"/>
                  </a:moveTo>
                  <a:cubicBezTo>
                    <a:pt x="1241" y="0"/>
                    <a:pt x="6" y="4367"/>
                    <a:pt x="6" y="7978"/>
                  </a:cubicBezTo>
                  <a:cubicBezTo>
                    <a:pt x="0" y="8725"/>
                    <a:pt x="318" y="9366"/>
                    <a:pt x="792" y="9902"/>
                  </a:cubicBezTo>
                  <a:cubicBezTo>
                    <a:pt x="873" y="3860"/>
                    <a:pt x="2048" y="290"/>
                    <a:pt x="5208" y="17"/>
                  </a:cubicBezTo>
                  <a:cubicBezTo>
                    <a:pt x="5084" y="6"/>
                    <a:pt x="4955" y="0"/>
                    <a:pt x="4824" y="0"/>
                  </a:cubicBezTo>
                  <a:close/>
                </a:path>
              </a:pathLst>
            </a:custGeom>
            <a:solidFill>
              <a:srgbClr val="F8B4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6" name="Google Shape;9926;p18"/>
            <p:cNvSpPr/>
            <p:nvPr/>
          </p:nvSpPr>
          <p:spPr>
            <a:xfrm>
              <a:off x="4148388" y="1510797"/>
              <a:ext cx="39894" cy="19441"/>
            </a:xfrm>
            <a:custGeom>
              <a:avLst/>
              <a:gdLst/>
              <a:ahLst/>
              <a:cxnLst/>
              <a:rect l="l" t="t" r="r" b="b"/>
              <a:pathLst>
                <a:path w="1379" h="672" extrusionOk="0">
                  <a:moveTo>
                    <a:pt x="123" y="1"/>
                  </a:moveTo>
                  <a:cubicBezTo>
                    <a:pt x="56" y="1"/>
                    <a:pt x="1" y="58"/>
                    <a:pt x="1" y="125"/>
                  </a:cubicBezTo>
                  <a:cubicBezTo>
                    <a:pt x="1" y="426"/>
                    <a:pt x="309" y="671"/>
                    <a:pt x="691" y="671"/>
                  </a:cubicBezTo>
                  <a:cubicBezTo>
                    <a:pt x="1070" y="671"/>
                    <a:pt x="1378" y="426"/>
                    <a:pt x="1378" y="122"/>
                  </a:cubicBezTo>
                  <a:cubicBezTo>
                    <a:pt x="1378" y="56"/>
                    <a:pt x="1321" y="1"/>
                    <a:pt x="1254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7" name="Google Shape;9927;p18"/>
            <p:cNvSpPr/>
            <p:nvPr/>
          </p:nvSpPr>
          <p:spPr>
            <a:xfrm>
              <a:off x="4105022" y="1486380"/>
              <a:ext cx="11138" cy="21408"/>
            </a:xfrm>
            <a:custGeom>
              <a:avLst/>
              <a:gdLst/>
              <a:ahLst/>
              <a:cxnLst/>
              <a:rect l="l" t="t" r="r" b="b"/>
              <a:pathLst>
                <a:path w="385" h="740" extrusionOk="0">
                  <a:moveTo>
                    <a:pt x="190" y="1"/>
                  </a:moveTo>
                  <a:cubicBezTo>
                    <a:pt x="188" y="1"/>
                    <a:pt x="185" y="1"/>
                    <a:pt x="182" y="1"/>
                  </a:cubicBezTo>
                  <a:cubicBezTo>
                    <a:pt x="81" y="7"/>
                    <a:pt x="1" y="98"/>
                    <a:pt x="1" y="202"/>
                  </a:cubicBezTo>
                  <a:lnTo>
                    <a:pt x="1" y="538"/>
                  </a:lnTo>
                  <a:cubicBezTo>
                    <a:pt x="1" y="642"/>
                    <a:pt x="78" y="733"/>
                    <a:pt x="182" y="739"/>
                  </a:cubicBezTo>
                  <a:cubicBezTo>
                    <a:pt x="185" y="739"/>
                    <a:pt x="188" y="739"/>
                    <a:pt x="190" y="739"/>
                  </a:cubicBezTo>
                  <a:cubicBezTo>
                    <a:pt x="297" y="739"/>
                    <a:pt x="384" y="653"/>
                    <a:pt x="384" y="547"/>
                  </a:cubicBezTo>
                  <a:lnTo>
                    <a:pt x="384" y="193"/>
                  </a:lnTo>
                  <a:cubicBezTo>
                    <a:pt x="384" y="87"/>
                    <a:pt x="297" y="1"/>
                    <a:pt x="190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8" name="Google Shape;9928;p18"/>
            <p:cNvSpPr/>
            <p:nvPr/>
          </p:nvSpPr>
          <p:spPr>
            <a:xfrm>
              <a:off x="4220424" y="1486380"/>
              <a:ext cx="11109" cy="21408"/>
            </a:xfrm>
            <a:custGeom>
              <a:avLst/>
              <a:gdLst/>
              <a:ahLst/>
              <a:cxnLst/>
              <a:rect l="l" t="t" r="r" b="b"/>
              <a:pathLst>
                <a:path w="384" h="740" extrusionOk="0">
                  <a:moveTo>
                    <a:pt x="191" y="1"/>
                  </a:moveTo>
                  <a:cubicBezTo>
                    <a:pt x="85" y="1"/>
                    <a:pt x="0" y="88"/>
                    <a:pt x="0" y="193"/>
                  </a:cubicBezTo>
                  <a:lnTo>
                    <a:pt x="0" y="538"/>
                  </a:lnTo>
                  <a:cubicBezTo>
                    <a:pt x="0" y="642"/>
                    <a:pt x="77" y="733"/>
                    <a:pt x="181" y="739"/>
                  </a:cubicBezTo>
                  <a:cubicBezTo>
                    <a:pt x="184" y="739"/>
                    <a:pt x="187" y="739"/>
                    <a:pt x="189" y="739"/>
                  </a:cubicBezTo>
                  <a:cubicBezTo>
                    <a:pt x="296" y="739"/>
                    <a:pt x="384" y="653"/>
                    <a:pt x="384" y="547"/>
                  </a:cubicBezTo>
                  <a:lnTo>
                    <a:pt x="384" y="202"/>
                  </a:lnTo>
                  <a:cubicBezTo>
                    <a:pt x="384" y="98"/>
                    <a:pt x="307" y="7"/>
                    <a:pt x="204" y="1"/>
                  </a:cubicBezTo>
                  <a:cubicBezTo>
                    <a:pt x="200" y="1"/>
                    <a:pt x="195" y="1"/>
                    <a:pt x="191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9" name="Google Shape;9929;p18"/>
            <p:cNvSpPr/>
            <p:nvPr/>
          </p:nvSpPr>
          <p:spPr>
            <a:xfrm>
              <a:off x="4088272" y="1513603"/>
              <a:ext cx="25314" cy="11109"/>
            </a:xfrm>
            <a:custGeom>
              <a:avLst/>
              <a:gdLst/>
              <a:ahLst/>
              <a:cxnLst/>
              <a:rect l="l" t="t" r="r" b="b"/>
              <a:pathLst>
                <a:path w="875" h="384" extrusionOk="0">
                  <a:moveTo>
                    <a:pt x="204" y="0"/>
                  </a:moveTo>
                  <a:cubicBezTo>
                    <a:pt x="101" y="0"/>
                    <a:pt x="11" y="77"/>
                    <a:pt x="5" y="181"/>
                  </a:cubicBezTo>
                  <a:cubicBezTo>
                    <a:pt x="0" y="292"/>
                    <a:pt x="88" y="384"/>
                    <a:pt x="196" y="384"/>
                  </a:cubicBezTo>
                  <a:lnTo>
                    <a:pt x="667" y="384"/>
                  </a:lnTo>
                  <a:cubicBezTo>
                    <a:pt x="770" y="384"/>
                    <a:pt x="859" y="307"/>
                    <a:pt x="867" y="203"/>
                  </a:cubicBezTo>
                  <a:cubicBezTo>
                    <a:pt x="874" y="92"/>
                    <a:pt x="786" y="0"/>
                    <a:pt x="675" y="0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0" name="Google Shape;9930;p18"/>
            <p:cNvSpPr/>
            <p:nvPr/>
          </p:nvSpPr>
          <p:spPr>
            <a:xfrm>
              <a:off x="4223288" y="1513603"/>
              <a:ext cx="25285" cy="11109"/>
            </a:xfrm>
            <a:custGeom>
              <a:avLst/>
              <a:gdLst/>
              <a:ahLst/>
              <a:cxnLst/>
              <a:rect l="l" t="t" r="r" b="b"/>
              <a:pathLst>
                <a:path w="874" h="384" extrusionOk="0">
                  <a:moveTo>
                    <a:pt x="206" y="0"/>
                  </a:moveTo>
                  <a:cubicBezTo>
                    <a:pt x="104" y="0"/>
                    <a:pt x="13" y="77"/>
                    <a:pt x="7" y="181"/>
                  </a:cubicBezTo>
                  <a:cubicBezTo>
                    <a:pt x="1" y="292"/>
                    <a:pt x="90" y="384"/>
                    <a:pt x="199" y="384"/>
                  </a:cubicBezTo>
                  <a:lnTo>
                    <a:pt x="668" y="384"/>
                  </a:lnTo>
                  <a:cubicBezTo>
                    <a:pt x="772" y="384"/>
                    <a:pt x="863" y="307"/>
                    <a:pt x="868" y="203"/>
                  </a:cubicBezTo>
                  <a:cubicBezTo>
                    <a:pt x="874" y="92"/>
                    <a:pt x="786" y="0"/>
                    <a:pt x="676" y="0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1" name="Google Shape;9931;p18"/>
            <p:cNvSpPr/>
            <p:nvPr/>
          </p:nvSpPr>
          <p:spPr>
            <a:xfrm>
              <a:off x="4137511" y="1541868"/>
              <a:ext cx="61708" cy="16750"/>
            </a:xfrm>
            <a:custGeom>
              <a:avLst/>
              <a:gdLst/>
              <a:ahLst/>
              <a:cxnLst/>
              <a:rect l="l" t="t" r="r" b="b"/>
              <a:pathLst>
                <a:path w="2133" h="579" extrusionOk="0">
                  <a:moveTo>
                    <a:pt x="1061" y="0"/>
                  </a:moveTo>
                  <a:cubicBezTo>
                    <a:pt x="1060" y="0"/>
                    <a:pt x="1058" y="0"/>
                    <a:pt x="1056" y="1"/>
                  </a:cubicBezTo>
                  <a:cubicBezTo>
                    <a:pt x="1006" y="4"/>
                    <a:pt x="953" y="28"/>
                    <a:pt x="918" y="68"/>
                  </a:cubicBezTo>
                  <a:cubicBezTo>
                    <a:pt x="852" y="145"/>
                    <a:pt x="752" y="189"/>
                    <a:pt x="642" y="189"/>
                  </a:cubicBezTo>
                  <a:cubicBezTo>
                    <a:pt x="533" y="189"/>
                    <a:pt x="433" y="145"/>
                    <a:pt x="366" y="68"/>
                  </a:cubicBezTo>
                  <a:cubicBezTo>
                    <a:pt x="327" y="24"/>
                    <a:pt x="273" y="2"/>
                    <a:pt x="219" y="2"/>
                  </a:cubicBezTo>
                  <a:cubicBezTo>
                    <a:pt x="173" y="2"/>
                    <a:pt x="127" y="18"/>
                    <a:pt x="90" y="50"/>
                  </a:cubicBezTo>
                  <a:cubicBezTo>
                    <a:pt x="10" y="120"/>
                    <a:pt x="1" y="244"/>
                    <a:pt x="71" y="326"/>
                  </a:cubicBezTo>
                  <a:cubicBezTo>
                    <a:pt x="212" y="487"/>
                    <a:pt x="420" y="579"/>
                    <a:pt x="640" y="579"/>
                  </a:cubicBezTo>
                  <a:cubicBezTo>
                    <a:pt x="794" y="579"/>
                    <a:pt x="941" y="534"/>
                    <a:pt x="1064" y="453"/>
                  </a:cubicBezTo>
                  <a:cubicBezTo>
                    <a:pt x="1187" y="534"/>
                    <a:pt x="1335" y="579"/>
                    <a:pt x="1489" y="579"/>
                  </a:cubicBezTo>
                  <a:cubicBezTo>
                    <a:pt x="1708" y="579"/>
                    <a:pt x="1918" y="487"/>
                    <a:pt x="2058" y="326"/>
                  </a:cubicBezTo>
                  <a:cubicBezTo>
                    <a:pt x="2133" y="244"/>
                    <a:pt x="2125" y="120"/>
                    <a:pt x="2042" y="50"/>
                  </a:cubicBezTo>
                  <a:cubicBezTo>
                    <a:pt x="2005" y="17"/>
                    <a:pt x="1959" y="1"/>
                    <a:pt x="1912" y="1"/>
                  </a:cubicBezTo>
                  <a:cubicBezTo>
                    <a:pt x="1858" y="1"/>
                    <a:pt x="1804" y="23"/>
                    <a:pt x="1766" y="68"/>
                  </a:cubicBezTo>
                  <a:cubicBezTo>
                    <a:pt x="1699" y="145"/>
                    <a:pt x="1599" y="189"/>
                    <a:pt x="1490" y="189"/>
                  </a:cubicBezTo>
                  <a:cubicBezTo>
                    <a:pt x="1383" y="189"/>
                    <a:pt x="1282" y="145"/>
                    <a:pt x="1214" y="68"/>
                  </a:cubicBezTo>
                  <a:cubicBezTo>
                    <a:pt x="1177" y="25"/>
                    <a:pt x="1119" y="0"/>
                    <a:pt x="1061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32" name="Google Shape;9932;p18"/>
          <p:cNvGrpSpPr/>
          <p:nvPr/>
        </p:nvGrpSpPr>
        <p:grpSpPr>
          <a:xfrm>
            <a:off x="5088008" y="1936379"/>
            <a:ext cx="796756" cy="601017"/>
            <a:chOff x="3154238" y="2538506"/>
            <a:chExt cx="406032" cy="306282"/>
          </a:xfrm>
        </p:grpSpPr>
        <p:sp>
          <p:nvSpPr>
            <p:cNvPr id="9933" name="Google Shape;9933;p18"/>
            <p:cNvSpPr/>
            <p:nvPr/>
          </p:nvSpPr>
          <p:spPr>
            <a:xfrm>
              <a:off x="3450047" y="2613030"/>
              <a:ext cx="110223" cy="231758"/>
            </a:xfrm>
            <a:custGeom>
              <a:avLst/>
              <a:gdLst/>
              <a:ahLst/>
              <a:cxnLst/>
              <a:rect l="l" t="t" r="r" b="b"/>
              <a:pathLst>
                <a:path w="3810" h="8011" extrusionOk="0">
                  <a:moveTo>
                    <a:pt x="0" y="0"/>
                  </a:moveTo>
                  <a:lnTo>
                    <a:pt x="69" y="5306"/>
                  </a:lnTo>
                  <a:cubicBezTo>
                    <a:pt x="361" y="7265"/>
                    <a:pt x="1315" y="8011"/>
                    <a:pt x="2106" y="8011"/>
                  </a:cubicBezTo>
                  <a:cubicBezTo>
                    <a:pt x="2935" y="8011"/>
                    <a:pt x="3586" y="7192"/>
                    <a:pt x="3110" y="6096"/>
                  </a:cubicBezTo>
                  <a:cubicBezTo>
                    <a:pt x="1665" y="3321"/>
                    <a:pt x="3809" y="1829"/>
                    <a:pt x="0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4" name="Google Shape;9934;p18"/>
            <p:cNvSpPr/>
            <p:nvPr/>
          </p:nvSpPr>
          <p:spPr>
            <a:xfrm>
              <a:off x="3154238" y="2613030"/>
              <a:ext cx="110165" cy="231758"/>
            </a:xfrm>
            <a:custGeom>
              <a:avLst/>
              <a:gdLst/>
              <a:ahLst/>
              <a:cxnLst/>
              <a:rect l="l" t="t" r="r" b="b"/>
              <a:pathLst>
                <a:path w="3808" h="8011" extrusionOk="0">
                  <a:moveTo>
                    <a:pt x="3807" y="0"/>
                  </a:moveTo>
                  <a:cubicBezTo>
                    <a:pt x="0" y="1829"/>
                    <a:pt x="2143" y="3321"/>
                    <a:pt x="700" y="6096"/>
                  </a:cubicBezTo>
                  <a:cubicBezTo>
                    <a:pt x="223" y="7192"/>
                    <a:pt x="874" y="8011"/>
                    <a:pt x="1703" y="8011"/>
                  </a:cubicBezTo>
                  <a:cubicBezTo>
                    <a:pt x="2494" y="8011"/>
                    <a:pt x="3448" y="7265"/>
                    <a:pt x="3738" y="5306"/>
                  </a:cubicBezTo>
                  <a:lnTo>
                    <a:pt x="3807" y="0"/>
                  </a:ln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5" name="Google Shape;9935;p18"/>
            <p:cNvSpPr/>
            <p:nvPr/>
          </p:nvSpPr>
          <p:spPr>
            <a:xfrm>
              <a:off x="3449902" y="2613030"/>
              <a:ext cx="33993" cy="181131"/>
            </a:xfrm>
            <a:custGeom>
              <a:avLst/>
              <a:gdLst/>
              <a:ahLst/>
              <a:cxnLst/>
              <a:rect l="l" t="t" r="r" b="b"/>
              <a:pathLst>
                <a:path w="1175" h="6261" extrusionOk="0">
                  <a:moveTo>
                    <a:pt x="1" y="0"/>
                  </a:moveTo>
                  <a:lnTo>
                    <a:pt x="70" y="5306"/>
                  </a:lnTo>
                  <a:cubicBezTo>
                    <a:pt x="123" y="5663"/>
                    <a:pt x="197" y="5981"/>
                    <a:pt x="289" y="6260"/>
                  </a:cubicBezTo>
                  <a:cubicBezTo>
                    <a:pt x="410" y="6143"/>
                    <a:pt x="519" y="6021"/>
                    <a:pt x="616" y="5889"/>
                  </a:cubicBezTo>
                  <a:cubicBezTo>
                    <a:pt x="986" y="5386"/>
                    <a:pt x="1174" y="4788"/>
                    <a:pt x="1174" y="4113"/>
                  </a:cubicBezTo>
                  <a:cubicBezTo>
                    <a:pt x="1174" y="3142"/>
                    <a:pt x="1174" y="1778"/>
                    <a:pt x="926" y="511"/>
                  </a:cubicBezTo>
                  <a:cubicBezTo>
                    <a:pt x="665" y="342"/>
                    <a:pt x="358" y="173"/>
                    <a:pt x="1" y="0"/>
                  </a:cubicBezTo>
                  <a:close/>
                </a:path>
              </a:pathLst>
            </a:custGeom>
            <a:solidFill>
              <a:srgbClr val="C76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6" name="Google Shape;9936;p18"/>
            <p:cNvSpPr/>
            <p:nvPr/>
          </p:nvSpPr>
          <p:spPr>
            <a:xfrm>
              <a:off x="3230382" y="2613030"/>
              <a:ext cx="34022" cy="181131"/>
            </a:xfrm>
            <a:custGeom>
              <a:avLst/>
              <a:gdLst/>
              <a:ahLst/>
              <a:cxnLst/>
              <a:rect l="l" t="t" r="r" b="b"/>
              <a:pathLst>
                <a:path w="1176" h="6261" extrusionOk="0">
                  <a:moveTo>
                    <a:pt x="1175" y="0"/>
                  </a:moveTo>
                  <a:lnTo>
                    <a:pt x="1175" y="0"/>
                  </a:lnTo>
                  <a:cubicBezTo>
                    <a:pt x="818" y="173"/>
                    <a:pt x="511" y="342"/>
                    <a:pt x="251" y="511"/>
                  </a:cubicBezTo>
                  <a:cubicBezTo>
                    <a:pt x="4" y="1778"/>
                    <a:pt x="1" y="3142"/>
                    <a:pt x="1" y="4113"/>
                  </a:cubicBezTo>
                  <a:cubicBezTo>
                    <a:pt x="1" y="4788"/>
                    <a:pt x="189" y="5386"/>
                    <a:pt x="559" y="5889"/>
                  </a:cubicBezTo>
                  <a:cubicBezTo>
                    <a:pt x="657" y="6021"/>
                    <a:pt x="764" y="6143"/>
                    <a:pt x="886" y="6260"/>
                  </a:cubicBezTo>
                  <a:cubicBezTo>
                    <a:pt x="978" y="5981"/>
                    <a:pt x="1054" y="5662"/>
                    <a:pt x="1105" y="5304"/>
                  </a:cubicBezTo>
                  <a:lnTo>
                    <a:pt x="1175" y="0"/>
                  </a:lnTo>
                  <a:close/>
                </a:path>
              </a:pathLst>
            </a:custGeom>
            <a:solidFill>
              <a:srgbClr val="C76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7" name="Google Shape;9937;p18"/>
            <p:cNvSpPr/>
            <p:nvPr/>
          </p:nvSpPr>
          <p:spPr>
            <a:xfrm>
              <a:off x="3252976" y="2538506"/>
              <a:ext cx="208412" cy="267082"/>
            </a:xfrm>
            <a:custGeom>
              <a:avLst/>
              <a:gdLst/>
              <a:ahLst/>
              <a:cxnLst/>
              <a:rect l="l" t="t" r="r" b="b"/>
              <a:pathLst>
                <a:path w="7204" h="9232" extrusionOk="0">
                  <a:moveTo>
                    <a:pt x="3602" y="1"/>
                  </a:moveTo>
                  <a:cubicBezTo>
                    <a:pt x="68" y="1"/>
                    <a:pt x="0" y="3951"/>
                    <a:pt x="0" y="6692"/>
                  </a:cubicBezTo>
                  <a:cubicBezTo>
                    <a:pt x="0" y="8858"/>
                    <a:pt x="2484" y="9232"/>
                    <a:pt x="3602" y="9232"/>
                  </a:cubicBezTo>
                  <a:cubicBezTo>
                    <a:pt x="4722" y="9232"/>
                    <a:pt x="7204" y="8858"/>
                    <a:pt x="7202" y="6692"/>
                  </a:cubicBezTo>
                  <a:cubicBezTo>
                    <a:pt x="7202" y="3954"/>
                    <a:pt x="7135" y="1"/>
                    <a:pt x="3602" y="1"/>
                  </a:cubicBez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8" name="Google Shape;9938;p18"/>
            <p:cNvSpPr/>
            <p:nvPr/>
          </p:nvSpPr>
          <p:spPr>
            <a:xfrm>
              <a:off x="3252976" y="2538506"/>
              <a:ext cx="115546" cy="267082"/>
            </a:xfrm>
            <a:custGeom>
              <a:avLst/>
              <a:gdLst/>
              <a:ahLst/>
              <a:cxnLst/>
              <a:rect l="l" t="t" r="r" b="b"/>
              <a:pathLst>
                <a:path w="3994" h="9232" extrusionOk="0">
                  <a:moveTo>
                    <a:pt x="3602" y="1"/>
                  </a:moveTo>
                  <a:cubicBezTo>
                    <a:pt x="68" y="1"/>
                    <a:pt x="0" y="3954"/>
                    <a:pt x="0" y="6692"/>
                  </a:cubicBezTo>
                  <a:cubicBezTo>
                    <a:pt x="0" y="8859"/>
                    <a:pt x="2484" y="9232"/>
                    <a:pt x="3602" y="9232"/>
                  </a:cubicBezTo>
                  <a:cubicBezTo>
                    <a:pt x="3718" y="9232"/>
                    <a:pt x="3850" y="9227"/>
                    <a:pt x="3993" y="9218"/>
                  </a:cubicBezTo>
                  <a:cubicBezTo>
                    <a:pt x="2775" y="9134"/>
                    <a:pt x="783" y="8632"/>
                    <a:pt x="783" y="6692"/>
                  </a:cubicBezTo>
                  <a:cubicBezTo>
                    <a:pt x="783" y="4056"/>
                    <a:pt x="845" y="303"/>
                    <a:pt x="3993" y="19"/>
                  </a:cubicBezTo>
                  <a:cubicBezTo>
                    <a:pt x="3867" y="7"/>
                    <a:pt x="3737" y="1"/>
                    <a:pt x="3602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9" name="Google Shape;9939;p18"/>
            <p:cNvSpPr/>
            <p:nvPr/>
          </p:nvSpPr>
          <p:spPr>
            <a:xfrm>
              <a:off x="3332967" y="2739049"/>
              <a:ext cx="48400" cy="15304"/>
            </a:xfrm>
            <a:custGeom>
              <a:avLst/>
              <a:gdLst/>
              <a:ahLst/>
              <a:cxnLst/>
              <a:rect l="l" t="t" r="r" b="b"/>
              <a:pathLst>
                <a:path w="1673" h="529" extrusionOk="0">
                  <a:moveTo>
                    <a:pt x="1454" y="0"/>
                  </a:moveTo>
                  <a:cubicBezTo>
                    <a:pt x="1399" y="0"/>
                    <a:pt x="1345" y="23"/>
                    <a:pt x="1306" y="68"/>
                  </a:cubicBezTo>
                  <a:cubicBezTo>
                    <a:pt x="1268" y="112"/>
                    <a:pt x="1208" y="137"/>
                    <a:pt x="1145" y="137"/>
                  </a:cubicBezTo>
                  <a:cubicBezTo>
                    <a:pt x="1082" y="137"/>
                    <a:pt x="1022" y="112"/>
                    <a:pt x="984" y="68"/>
                  </a:cubicBezTo>
                  <a:cubicBezTo>
                    <a:pt x="947" y="25"/>
                    <a:pt x="892" y="0"/>
                    <a:pt x="837" y="0"/>
                  </a:cubicBezTo>
                  <a:cubicBezTo>
                    <a:pt x="780" y="0"/>
                    <a:pt x="725" y="25"/>
                    <a:pt x="688" y="68"/>
                  </a:cubicBezTo>
                  <a:cubicBezTo>
                    <a:pt x="650" y="112"/>
                    <a:pt x="591" y="137"/>
                    <a:pt x="527" y="137"/>
                  </a:cubicBezTo>
                  <a:cubicBezTo>
                    <a:pt x="464" y="137"/>
                    <a:pt x="404" y="112"/>
                    <a:pt x="366" y="68"/>
                  </a:cubicBezTo>
                  <a:cubicBezTo>
                    <a:pt x="327" y="23"/>
                    <a:pt x="273" y="1"/>
                    <a:pt x="218" y="1"/>
                  </a:cubicBezTo>
                  <a:cubicBezTo>
                    <a:pt x="172" y="1"/>
                    <a:pt x="127" y="16"/>
                    <a:pt x="90" y="48"/>
                  </a:cubicBezTo>
                  <a:cubicBezTo>
                    <a:pt x="10" y="119"/>
                    <a:pt x="1" y="243"/>
                    <a:pt x="71" y="324"/>
                  </a:cubicBezTo>
                  <a:cubicBezTo>
                    <a:pt x="185" y="453"/>
                    <a:pt x="349" y="528"/>
                    <a:pt x="527" y="528"/>
                  </a:cubicBezTo>
                  <a:cubicBezTo>
                    <a:pt x="639" y="528"/>
                    <a:pt x="745" y="499"/>
                    <a:pt x="837" y="445"/>
                  </a:cubicBezTo>
                  <a:cubicBezTo>
                    <a:pt x="929" y="499"/>
                    <a:pt x="1033" y="528"/>
                    <a:pt x="1145" y="528"/>
                  </a:cubicBezTo>
                  <a:cubicBezTo>
                    <a:pt x="1322" y="528"/>
                    <a:pt x="1489" y="453"/>
                    <a:pt x="1601" y="324"/>
                  </a:cubicBezTo>
                  <a:cubicBezTo>
                    <a:pt x="1673" y="243"/>
                    <a:pt x="1665" y="120"/>
                    <a:pt x="1582" y="48"/>
                  </a:cubicBezTo>
                  <a:cubicBezTo>
                    <a:pt x="1545" y="16"/>
                    <a:pt x="1499" y="0"/>
                    <a:pt x="1454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0" name="Google Shape;9940;p18"/>
            <p:cNvSpPr/>
            <p:nvPr/>
          </p:nvSpPr>
          <p:spPr>
            <a:xfrm>
              <a:off x="3300045" y="2685558"/>
              <a:ext cx="11138" cy="21524"/>
            </a:xfrm>
            <a:custGeom>
              <a:avLst/>
              <a:gdLst/>
              <a:ahLst/>
              <a:cxnLst/>
              <a:rect l="l" t="t" r="r" b="b"/>
              <a:pathLst>
                <a:path w="385" h="744" extrusionOk="0">
                  <a:moveTo>
                    <a:pt x="193" y="1"/>
                  </a:moveTo>
                  <a:cubicBezTo>
                    <a:pt x="189" y="1"/>
                    <a:pt x="185" y="1"/>
                    <a:pt x="182" y="1"/>
                  </a:cubicBezTo>
                  <a:cubicBezTo>
                    <a:pt x="81" y="9"/>
                    <a:pt x="1" y="99"/>
                    <a:pt x="1" y="201"/>
                  </a:cubicBezTo>
                  <a:lnTo>
                    <a:pt x="1" y="544"/>
                  </a:lnTo>
                  <a:cubicBezTo>
                    <a:pt x="1" y="647"/>
                    <a:pt x="77" y="737"/>
                    <a:pt x="182" y="744"/>
                  </a:cubicBezTo>
                  <a:cubicBezTo>
                    <a:pt x="185" y="744"/>
                    <a:pt x="187" y="744"/>
                    <a:pt x="190" y="744"/>
                  </a:cubicBezTo>
                  <a:cubicBezTo>
                    <a:pt x="297" y="744"/>
                    <a:pt x="384" y="658"/>
                    <a:pt x="384" y="552"/>
                  </a:cubicBezTo>
                  <a:lnTo>
                    <a:pt x="384" y="193"/>
                  </a:lnTo>
                  <a:cubicBezTo>
                    <a:pt x="384" y="87"/>
                    <a:pt x="298" y="1"/>
                    <a:pt x="193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1" name="Google Shape;9941;p18"/>
            <p:cNvSpPr/>
            <p:nvPr/>
          </p:nvSpPr>
          <p:spPr>
            <a:xfrm>
              <a:off x="3286911" y="2708788"/>
              <a:ext cx="21958" cy="11109"/>
            </a:xfrm>
            <a:custGeom>
              <a:avLst/>
              <a:gdLst/>
              <a:ahLst/>
              <a:cxnLst/>
              <a:rect l="l" t="t" r="r" b="b"/>
              <a:pathLst>
                <a:path w="759" h="384" extrusionOk="0">
                  <a:moveTo>
                    <a:pt x="206" y="0"/>
                  </a:moveTo>
                  <a:cubicBezTo>
                    <a:pt x="102" y="0"/>
                    <a:pt x="13" y="77"/>
                    <a:pt x="7" y="180"/>
                  </a:cubicBezTo>
                  <a:cubicBezTo>
                    <a:pt x="1" y="292"/>
                    <a:pt x="90" y="384"/>
                    <a:pt x="199" y="384"/>
                  </a:cubicBezTo>
                  <a:lnTo>
                    <a:pt x="551" y="384"/>
                  </a:lnTo>
                  <a:cubicBezTo>
                    <a:pt x="653" y="384"/>
                    <a:pt x="743" y="307"/>
                    <a:pt x="751" y="203"/>
                  </a:cubicBezTo>
                  <a:cubicBezTo>
                    <a:pt x="758" y="92"/>
                    <a:pt x="669" y="0"/>
                    <a:pt x="559" y="0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2" name="Google Shape;9942;p18"/>
            <p:cNvSpPr/>
            <p:nvPr/>
          </p:nvSpPr>
          <p:spPr>
            <a:xfrm>
              <a:off x="3403238" y="2685558"/>
              <a:ext cx="11109" cy="21524"/>
            </a:xfrm>
            <a:custGeom>
              <a:avLst/>
              <a:gdLst/>
              <a:ahLst/>
              <a:cxnLst/>
              <a:rect l="l" t="t" r="r" b="b"/>
              <a:pathLst>
                <a:path w="384" h="744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lnTo>
                    <a:pt x="0" y="544"/>
                  </a:lnTo>
                  <a:cubicBezTo>
                    <a:pt x="0" y="647"/>
                    <a:pt x="77" y="737"/>
                    <a:pt x="181" y="744"/>
                  </a:cubicBezTo>
                  <a:cubicBezTo>
                    <a:pt x="185" y="744"/>
                    <a:pt x="188" y="744"/>
                    <a:pt x="192" y="744"/>
                  </a:cubicBezTo>
                  <a:cubicBezTo>
                    <a:pt x="297" y="744"/>
                    <a:pt x="384" y="657"/>
                    <a:pt x="384" y="552"/>
                  </a:cubicBezTo>
                  <a:lnTo>
                    <a:pt x="384" y="201"/>
                  </a:lnTo>
                  <a:cubicBezTo>
                    <a:pt x="384" y="98"/>
                    <a:pt x="307" y="7"/>
                    <a:pt x="204" y="1"/>
                  </a:cubicBezTo>
                  <a:cubicBezTo>
                    <a:pt x="200" y="1"/>
                    <a:pt x="197" y="1"/>
                    <a:pt x="193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3" name="Google Shape;9943;p18"/>
            <p:cNvSpPr/>
            <p:nvPr/>
          </p:nvSpPr>
          <p:spPr>
            <a:xfrm>
              <a:off x="3405582" y="2708788"/>
              <a:ext cx="21871" cy="11109"/>
            </a:xfrm>
            <a:custGeom>
              <a:avLst/>
              <a:gdLst/>
              <a:ahLst/>
              <a:cxnLst/>
              <a:rect l="l" t="t" r="r" b="b"/>
              <a:pathLst>
                <a:path w="756" h="384" extrusionOk="0">
                  <a:moveTo>
                    <a:pt x="206" y="0"/>
                  </a:moveTo>
                  <a:cubicBezTo>
                    <a:pt x="102" y="0"/>
                    <a:pt x="11" y="77"/>
                    <a:pt x="7" y="180"/>
                  </a:cubicBezTo>
                  <a:cubicBezTo>
                    <a:pt x="0" y="292"/>
                    <a:pt x="88" y="384"/>
                    <a:pt x="198" y="384"/>
                  </a:cubicBezTo>
                  <a:lnTo>
                    <a:pt x="551" y="384"/>
                  </a:lnTo>
                  <a:cubicBezTo>
                    <a:pt x="652" y="384"/>
                    <a:pt x="743" y="307"/>
                    <a:pt x="750" y="203"/>
                  </a:cubicBezTo>
                  <a:cubicBezTo>
                    <a:pt x="755" y="92"/>
                    <a:pt x="668" y="0"/>
                    <a:pt x="559" y="0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4" name="Google Shape;9944;p18"/>
            <p:cNvSpPr/>
            <p:nvPr/>
          </p:nvSpPr>
          <p:spPr>
            <a:xfrm>
              <a:off x="3341675" y="2715442"/>
              <a:ext cx="31100" cy="15159"/>
            </a:xfrm>
            <a:custGeom>
              <a:avLst/>
              <a:gdLst/>
              <a:ahLst/>
              <a:cxnLst/>
              <a:rect l="l" t="t" r="r" b="b"/>
              <a:pathLst>
                <a:path w="1075" h="524" extrusionOk="0">
                  <a:moveTo>
                    <a:pt x="96" y="0"/>
                  </a:moveTo>
                  <a:cubicBezTo>
                    <a:pt x="42" y="0"/>
                    <a:pt x="1" y="42"/>
                    <a:pt x="1" y="96"/>
                  </a:cubicBezTo>
                  <a:cubicBezTo>
                    <a:pt x="1" y="332"/>
                    <a:pt x="240" y="523"/>
                    <a:pt x="537" y="523"/>
                  </a:cubicBezTo>
                  <a:cubicBezTo>
                    <a:pt x="835" y="523"/>
                    <a:pt x="1074" y="332"/>
                    <a:pt x="1074" y="96"/>
                  </a:cubicBezTo>
                  <a:cubicBezTo>
                    <a:pt x="1074" y="42"/>
                    <a:pt x="1031" y="0"/>
                    <a:pt x="981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45" name="Google Shape;9945;p18"/>
          <p:cNvGrpSpPr/>
          <p:nvPr/>
        </p:nvGrpSpPr>
        <p:grpSpPr>
          <a:xfrm>
            <a:off x="1978968" y="1970115"/>
            <a:ext cx="589210" cy="533539"/>
            <a:chOff x="6408921" y="1304497"/>
            <a:chExt cx="386418" cy="375019"/>
          </a:xfrm>
        </p:grpSpPr>
        <p:sp>
          <p:nvSpPr>
            <p:cNvPr id="9946" name="Google Shape;9946;p18"/>
            <p:cNvSpPr/>
            <p:nvPr/>
          </p:nvSpPr>
          <p:spPr>
            <a:xfrm>
              <a:off x="6637757" y="1304497"/>
              <a:ext cx="157582" cy="185181"/>
            </a:xfrm>
            <a:custGeom>
              <a:avLst/>
              <a:gdLst/>
              <a:ahLst/>
              <a:cxnLst/>
              <a:rect l="l" t="t" r="r" b="b"/>
              <a:pathLst>
                <a:path w="5447" h="6401" extrusionOk="0">
                  <a:moveTo>
                    <a:pt x="3396" y="1"/>
                  </a:moveTo>
                  <a:cubicBezTo>
                    <a:pt x="3385" y="1"/>
                    <a:pt x="3373" y="1"/>
                    <a:pt x="3361" y="2"/>
                  </a:cubicBezTo>
                  <a:cubicBezTo>
                    <a:pt x="1197" y="177"/>
                    <a:pt x="2" y="2504"/>
                    <a:pt x="1" y="2504"/>
                  </a:cubicBezTo>
                  <a:lnTo>
                    <a:pt x="3658" y="6400"/>
                  </a:lnTo>
                  <a:cubicBezTo>
                    <a:pt x="5446" y="3119"/>
                    <a:pt x="4182" y="826"/>
                    <a:pt x="3734" y="179"/>
                  </a:cubicBezTo>
                  <a:cubicBezTo>
                    <a:pt x="3658" y="67"/>
                    <a:pt x="3532" y="1"/>
                    <a:pt x="3396" y="1"/>
                  </a:cubicBezTo>
                  <a:close/>
                </a:path>
              </a:pathLst>
            </a:custGeom>
            <a:solidFill>
              <a:srgbClr val="FFA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7" name="Google Shape;9947;p18"/>
            <p:cNvSpPr/>
            <p:nvPr/>
          </p:nvSpPr>
          <p:spPr>
            <a:xfrm>
              <a:off x="6662753" y="1347661"/>
              <a:ext cx="84331" cy="135711"/>
            </a:xfrm>
            <a:custGeom>
              <a:avLst/>
              <a:gdLst/>
              <a:ahLst/>
              <a:cxnLst/>
              <a:rect l="l" t="t" r="r" b="b"/>
              <a:pathLst>
                <a:path w="2915" h="4691" extrusionOk="0">
                  <a:moveTo>
                    <a:pt x="2" y="1794"/>
                  </a:moveTo>
                  <a:lnTo>
                    <a:pt x="0" y="1799"/>
                  </a:lnTo>
                  <a:cubicBezTo>
                    <a:pt x="0" y="1799"/>
                    <a:pt x="2" y="1796"/>
                    <a:pt x="2" y="1794"/>
                  </a:cubicBezTo>
                  <a:close/>
                  <a:moveTo>
                    <a:pt x="1961" y="0"/>
                  </a:moveTo>
                  <a:cubicBezTo>
                    <a:pt x="1923" y="0"/>
                    <a:pt x="1885" y="8"/>
                    <a:pt x="1849" y="23"/>
                  </a:cubicBezTo>
                  <a:cubicBezTo>
                    <a:pt x="730" y="477"/>
                    <a:pt x="46" y="1711"/>
                    <a:pt x="2" y="1793"/>
                  </a:cubicBezTo>
                  <a:lnTo>
                    <a:pt x="1773" y="4690"/>
                  </a:lnTo>
                  <a:cubicBezTo>
                    <a:pt x="2915" y="2598"/>
                    <a:pt x="2600" y="1027"/>
                    <a:pt x="2237" y="184"/>
                  </a:cubicBezTo>
                  <a:cubicBezTo>
                    <a:pt x="2188" y="69"/>
                    <a:pt x="2077" y="0"/>
                    <a:pt x="1961" y="0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8" name="Google Shape;9948;p18"/>
            <p:cNvSpPr/>
            <p:nvPr/>
          </p:nvSpPr>
          <p:spPr>
            <a:xfrm>
              <a:off x="6408921" y="1304497"/>
              <a:ext cx="157553" cy="185181"/>
            </a:xfrm>
            <a:custGeom>
              <a:avLst/>
              <a:gdLst/>
              <a:ahLst/>
              <a:cxnLst/>
              <a:rect l="l" t="t" r="r" b="b"/>
              <a:pathLst>
                <a:path w="5446" h="6401" extrusionOk="0">
                  <a:moveTo>
                    <a:pt x="2049" y="1"/>
                  </a:moveTo>
                  <a:cubicBezTo>
                    <a:pt x="1914" y="1"/>
                    <a:pt x="1788" y="67"/>
                    <a:pt x="1712" y="179"/>
                  </a:cubicBezTo>
                  <a:cubicBezTo>
                    <a:pt x="1263" y="826"/>
                    <a:pt x="0" y="3119"/>
                    <a:pt x="1789" y="6400"/>
                  </a:cubicBezTo>
                  <a:lnTo>
                    <a:pt x="5446" y="2504"/>
                  </a:lnTo>
                  <a:cubicBezTo>
                    <a:pt x="5443" y="2504"/>
                    <a:pt x="4249" y="177"/>
                    <a:pt x="2083" y="2"/>
                  </a:cubicBezTo>
                  <a:cubicBezTo>
                    <a:pt x="2072" y="1"/>
                    <a:pt x="2060" y="1"/>
                    <a:pt x="2049" y="1"/>
                  </a:cubicBezTo>
                  <a:close/>
                </a:path>
              </a:pathLst>
            </a:custGeom>
            <a:solidFill>
              <a:srgbClr val="FFA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9" name="Google Shape;9949;p18"/>
            <p:cNvSpPr/>
            <p:nvPr/>
          </p:nvSpPr>
          <p:spPr>
            <a:xfrm>
              <a:off x="6637815" y="1356860"/>
              <a:ext cx="119626" cy="132818"/>
            </a:xfrm>
            <a:custGeom>
              <a:avLst/>
              <a:gdLst/>
              <a:ahLst/>
              <a:cxnLst/>
              <a:rect l="l" t="t" r="r" b="b"/>
              <a:pathLst>
                <a:path w="4135" h="4591" extrusionOk="0">
                  <a:moveTo>
                    <a:pt x="453" y="1"/>
                  </a:moveTo>
                  <a:cubicBezTo>
                    <a:pt x="154" y="393"/>
                    <a:pt x="0" y="694"/>
                    <a:pt x="0" y="694"/>
                  </a:cubicBezTo>
                  <a:lnTo>
                    <a:pt x="3657" y="4590"/>
                  </a:lnTo>
                  <a:cubicBezTo>
                    <a:pt x="3849" y="4236"/>
                    <a:pt x="4007" y="3892"/>
                    <a:pt x="4134" y="3562"/>
                  </a:cubicBezTo>
                  <a:cubicBezTo>
                    <a:pt x="3832" y="2792"/>
                    <a:pt x="3396" y="2022"/>
                    <a:pt x="2774" y="1378"/>
                  </a:cubicBezTo>
                  <a:cubicBezTo>
                    <a:pt x="2125" y="709"/>
                    <a:pt x="1348" y="249"/>
                    <a:pt x="453" y="1"/>
                  </a:cubicBezTo>
                  <a:close/>
                </a:path>
              </a:pathLst>
            </a:custGeom>
            <a:solidFill>
              <a:srgbClr val="F39C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0" name="Google Shape;9950;p18"/>
            <p:cNvSpPr/>
            <p:nvPr/>
          </p:nvSpPr>
          <p:spPr>
            <a:xfrm>
              <a:off x="6446848" y="1356860"/>
              <a:ext cx="119626" cy="132818"/>
            </a:xfrm>
            <a:custGeom>
              <a:avLst/>
              <a:gdLst/>
              <a:ahLst/>
              <a:cxnLst/>
              <a:rect l="l" t="t" r="r" b="b"/>
              <a:pathLst>
                <a:path w="4135" h="4591" extrusionOk="0">
                  <a:moveTo>
                    <a:pt x="3682" y="1"/>
                  </a:moveTo>
                  <a:cubicBezTo>
                    <a:pt x="2786" y="249"/>
                    <a:pt x="2012" y="709"/>
                    <a:pt x="1361" y="1378"/>
                  </a:cubicBezTo>
                  <a:cubicBezTo>
                    <a:pt x="739" y="2021"/>
                    <a:pt x="303" y="2789"/>
                    <a:pt x="1" y="3562"/>
                  </a:cubicBezTo>
                  <a:cubicBezTo>
                    <a:pt x="127" y="3892"/>
                    <a:pt x="285" y="4236"/>
                    <a:pt x="478" y="4590"/>
                  </a:cubicBezTo>
                  <a:lnTo>
                    <a:pt x="4135" y="694"/>
                  </a:lnTo>
                  <a:cubicBezTo>
                    <a:pt x="4135" y="694"/>
                    <a:pt x="3978" y="393"/>
                    <a:pt x="3682" y="1"/>
                  </a:cubicBezTo>
                  <a:close/>
                </a:path>
              </a:pathLst>
            </a:custGeom>
            <a:solidFill>
              <a:srgbClr val="F39C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1" name="Google Shape;9951;p18"/>
            <p:cNvSpPr/>
            <p:nvPr/>
          </p:nvSpPr>
          <p:spPr>
            <a:xfrm>
              <a:off x="6457147" y="1347719"/>
              <a:ext cx="84302" cy="135682"/>
            </a:xfrm>
            <a:custGeom>
              <a:avLst/>
              <a:gdLst/>
              <a:ahLst/>
              <a:cxnLst/>
              <a:rect l="l" t="t" r="r" b="b"/>
              <a:pathLst>
                <a:path w="2914" h="4690" extrusionOk="0">
                  <a:moveTo>
                    <a:pt x="2913" y="1793"/>
                  </a:moveTo>
                  <a:lnTo>
                    <a:pt x="2913" y="1793"/>
                  </a:lnTo>
                  <a:lnTo>
                    <a:pt x="2914" y="1794"/>
                  </a:lnTo>
                  <a:cubicBezTo>
                    <a:pt x="2914" y="1794"/>
                    <a:pt x="2914" y="1793"/>
                    <a:pt x="2913" y="1793"/>
                  </a:cubicBezTo>
                  <a:close/>
                  <a:moveTo>
                    <a:pt x="955" y="0"/>
                  </a:moveTo>
                  <a:cubicBezTo>
                    <a:pt x="837" y="0"/>
                    <a:pt x="726" y="69"/>
                    <a:pt x="677" y="183"/>
                  </a:cubicBezTo>
                  <a:cubicBezTo>
                    <a:pt x="315" y="1027"/>
                    <a:pt x="1" y="2598"/>
                    <a:pt x="1142" y="4690"/>
                  </a:cubicBezTo>
                  <a:lnTo>
                    <a:pt x="2913" y="1793"/>
                  </a:lnTo>
                  <a:lnTo>
                    <a:pt x="2912" y="1791"/>
                  </a:lnTo>
                  <a:lnTo>
                    <a:pt x="2912" y="1791"/>
                  </a:lnTo>
                  <a:cubicBezTo>
                    <a:pt x="2913" y="1791"/>
                    <a:pt x="2913" y="1792"/>
                    <a:pt x="2913" y="1793"/>
                  </a:cubicBezTo>
                  <a:lnTo>
                    <a:pt x="2913" y="1793"/>
                  </a:lnTo>
                  <a:lnTo>
                    <a:pt x="2914" y="1792"/>
                  </a:lnTo>
                  <a:cubicBezTo>
                    <a:pt x="2869" y="1709"/>
                    <a:pt x="2185" y="475"/>
                    <a:pt x="1067" y="22"/>
                  </a:cubicBezTo>
                  <a:cubicBezTo>
                    <a:pt x="1030" y="7"/>
                    <a:pt x="992" y="0"/>
                    <a:pt x="955" y="0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2" name="Google Shape;9952;p18"/>
            <p:cNvSpPr/>
            <p:nvPr/>
          </p:nvSpPr>
          <p:spPr>
            <a:xfrm>
              <a:off x="6662753" y="1399561"/>
              <a:ext cx="58" cy="145"/>
            </a:xfrm>
            <a:custGeom>
              <a:avLst/>
              <a:gdLst/>
              <a:ahLst/>
              <a:cxnLst/>
              <a:rect l="l" t="t" r="r" b="b"/>
              <a:pathLst>
                <a:path w="2" h="5" extrusionOk="0">
                  <a:moveTo>
                    <a:pt x="2" y="0"/>
                  </a:moveTo>
                  <a:lnTo>
                    <a:pt x="0" y="5"/>
                  </a:lnTo>
                  <a:cubicBezTo>
                    <a:pt x="0" y="5"/>
                    <a:pt x="2" y="2"/>
                    <a:pt x="2" y="0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3" name="Google Shape;9953;p18"/>
            <p:cNvSpPr/>
            <p:nvPr/>
          </p:nvSpPr>
          <p:spPr>
            <a:xfrm>
              <a:off x="6662781" y="1370660"/>
              <a:ext cx="73222" cy="112711"/>
            </a:xfrm>
            <a:custGeom>
              <a:avLst/>
              <a:gdLst/>
              <a:ahLst/>
              <a:cxnLst/>
              <a:rect l="l" t="t" r="r" b="b"/>
              <a:pathLst>
                <a:path w="2531" h="3896" extrusionOk="0">
                  <a:moveTo>
                    <a:pt x="748" y="1"/>
                  </a:moveTo>
                  <a:cubicBezTo>
                    <a:pt x="292" y="469"/>
                    <a:pt x="27" y="947"/>
                    <a:pt x="1" y="998"/>
                  </a:cubicBezTo>
                  <a:lnTo>
                    <a:pt x="1772" y="3895"/>
                  </a:lnTo>
                  <a:cubicBezTo>
                    <a:pt x="2225" y="3067"/>
                    <a:pt x="2447" y="2318"/>
                    <a:pt x="2530" y="1667"/>
                  </a:cubicBezTo>
                  <a:cubicBezTo>
                    <a:pt x="2348" y="1398"/>
                    <a:pt x="2141" y="1142"/>
                    <a:pt x="1909" y="901"/>
                  </a:cubicBezTo>
                  <a:cubicBezTo>
                    <a:pt x="1558" y="541"/>
                    <a:pt x="1170" y="240"/>
                    <a:pt x="748" y="1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4" name="Google Shape;9954;p18"/>
            <p:cNvSpPr/>
            <p:nvPr/>
          </p:nvSpPr>
          <p:spPr>
            <a:xfrm>
              <a:off x="6541362" y="1399503"/>
              <a:ext cx="87" cy="116"/>
            </a:xfrm>
            <a:custGeom>
              <a:avLst/>
              <a:gdLst/>
              <a:ahLst/>
              <a:cxnLst/>
              <a:rect l="l" t="t" r="r" b="b"/>
              <a:pathLst>
                <a:path w="3" h="4" extrusionOk="0">
                  <a:moveTo>
                    <a:pt x="1" y="1"/>
                  </a:moveTo>
                  <a:lnTo>
                    <a:pt x="3" y="4"/>
                  </a:lnTo>
                  <a:cubicBezTo>
                    <a:pt x="3" y="4"/>
                    <a:pt x="3" y="2"/>
                    <a:pt x="1" y="1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5" name="Google Shape;9955;p18"/>
            <p:cNvSpPr/>
            <p:nvPr/>
          </p:nvSpPr>
          <p:spPr>
            <a:xfrm>
              <a:off x="6468256" y="1370718"/>
              <a:ext cx="73193" cy="112682"/>
            </a:xfrm>
            <a:custGeom>
              <a:avLst/>
              <a:gdLst/>
              <a:ahLst/>
              <a:cxnLst/>
              <a:rect l="l" t="t" r="r" b="b"/>
              <a:pathLst>
                <a:path w="2530" h="3895" extrusionOk="0">
                  <a:moveTo>
                    <a:pt x="1781" y="0"/>
                  </a:moveTo>
                  <a:cubicBezTo>
                    <a:pt x="1358" y="239"/>
                    <a:pt x="971" y="539"/>
                    <a:pt x="621" y="899"/>
                  </a:cubicBezTo>
                  <a:cubicBezTo>
                    <a:pt x="390" y="1140"/>
                    <a:pt x="183" y="1396"/>
                    <a:pt x="0" y="1665"/>
                  </a:cubicBezTo>
                  <a:cubicBezTo>
                    <a:pt x="83" y="2316"/>
                    <a:pt x="305" y="3065"/>
                    <a:pt x="758" y="3895"/>
                  </a:cubicBezTo>
                  <a:lnTo>
                    <a:pt x="2530" y="997"/>
                  </a:lnTo>
                  <a:cubicBezTo>
                    <a:pt x="2502" y="948"/>
                    <a:pt x="2238" y="470"/>
                    <a:pt x="1781" y="0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6" name="Google Shape;9956;p18"/>
            <p:cNvSpPr/>
            <p:nvPr/>
          </p:nvSpPr>
          <p:spPr>
            <a:xfrm>
              <a:off x="6443203" y="1373206"/>
              <a:ext cx="317767" cy="297516"/>
            </a:xfrm>
            <a:custGeom>
              <a:avLst/>
              <a:gdLst/>
              <a:ahLst/>
              <a:cxnLst/>
              <a:rect l="l" t="t" r="r" b="b"/>
              <a:pathLst>
                <a:path w="10984" h="10284" extrusionOk="0">
                  <a:moveTo>
                    <a:pt x="5492" y="0"/>
                  </a:moveTo>
                  <a:cubicBezTo>
                    <a:pt x="1" y="0"/>
                    <a:pt x="214" y="6880"/>
                    <a:pt x="214" y="6880"/>
                  </a:cubicBezTo>
                  <a:cubicBezTo>
                    <a:pt x="214" y="8909"/>
                    <a:pt x="1256" y="9862"/>
                    <a:pt x="2737" y="10283"/>
                  </a:cubicBezTo>
                  <a:lnTo>
                    <a:pt x="8246" y="10283"/>
                  </a:lnTo>
                  <a:cubicBezTo>
                    <a:pt x="9731" y="9862"/>
                    <a:pt x="10771" y="8909"/>
                    <a:pt x="10771" y="6880"/>
                  </a:cubicBezTo>
                  <a:cubicBezTo>
                    <a:pt x="10771" y="6880"/>
                    <a:pt x="10984" y="0"/>
                    <a:pt x="5492" y="0"/>
                  </a:cubicBezTo>
                  <a:close/>
                </a:path>
              </a:pathLst>
            </a:custGeom>
            <a:solidFill>
              <a:srgbClr val="F8B4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7" name="Google Shape;9957;p18"/>
            <p:cNvSpPr/>
            <p:nvPr/>
          </p:nvSpPr>
          <p:spPr>
            <a:xfrm>
              <a:off x="6443174" y="1373293"/>
              <a:ext cx="170253" cy="297429"/>
            </a:xfrm>
            <a:custGeom>
              <a:avLst/>
              <a:gdLst/>
              <a:ahLst/>
              <a:cxnLst/>
              <a:rect l="l" t="t" r="r" b="b"/>
              <a:pathLst>
                <a:path w="5885" h="10281" extrusionOk="0">
                  <a:moveTo>
                    <a:pt x="5493" y="0"/>
                  </a:moveTo>
                  <a:cubicBezTo>
                    <a:pt x="0" y="0"/>
                    <a:pt x="215" y="6880"/>
                    <a:pt x="215" y="6880"/>
                  </a:cubicBezTo>
                  <a:lnTo>
                    <a:pt x="215" y="6973"/>
                  </a:lnTo>
                  <a:cubicBezTo>
                    <a:pt x="247" y="8934"/>
                    <a:pt x="1280" y="9865"/>
                    <a:pt x="2738" y="10280"/>
                  </a:cubicBezTo>
                  <a:lnTo>
                    <a:pt x="3521" y="10280"/>
                  </a:lnTo>
                  <a:cubicBezTo>
                    <a:pt x="2039" y="9859"/>
                    <a:pt x="997" y="8906"/>
                    <a:pt x="997" y="6877"/>
                  </a:cubicBezTo>
                  <a:cubicBezTo>
                    <a:pt x="997" y="6877"/>
                    <a:pt x="793" y="330"/>
                    <a:pt x="5885" y="11"/>
                  </a:cubicBezTo>
                  <a:cubicBezTo>
                    <a:pt x="5754" y="3"/>
                    <a:pt x="5624" y="0"/>
                    <a:pt x="5493" y="0"/>
                  </a:cubicBezTo>
                  <a:close/>
                </a:path>
              </a:pathLst>
            </a:custGeom>
            <a:solidFill>
              <a:srgbClr val="FFA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8" name="Google Shape;9958;p18"/>
            <p:cNvSpPr/>
            <p:nvPr/>
          </p:nvSpPr>
          <p:spPr>
            <a:xfrm>
              <a:off x="6484052" y="1479697"/>
              <a:ext cx="236098" cy="199733"/>
            </a:xfrm>
            <a:custGeom>
              <a:avLst/>
              <a:gdLst/>
              <a:ahLst/>
              <a:cxnLst/>
              <a:rect l="l" t="t" r="r" b="b"/>
              <a:pathLst>
                <a:path w="8161" h="6904" extrusionOk="0">
                  <a:moveTo>
                    <a:pt x="4080" y="0"/>
                  </a:moveTo>
                  <a:cubicBezTo>
                    <a:pt x="3194" y="0"/>
                    <a:pt x="2908" y="743"/>
                    <a:pt x="2816" y="1220"/>
                  </a:cubicBezTo>
                  <a:cubicBezTo>
                    <a:pt x="2773" y="1447"/>
                    <a:pt x="2591" y="1622"/>
                    <a:pt x="2362" y="1649"/>
                  </a:cubicBezTo>
                  <a:cubicBezTo>
                    <a:pt x="1592" y="1749"/>
                    <a:pt x="0" y="2110"/>
                    <a:pt x="0" y="3375"/>
                  </a:cubicBezTo>
                  <a:cubicBezTo>
                    <a:pt x="0" y="4447"/>
                    <a:pt x="308" y="5693"/>
                    <a:pt x="1325" y="6601"/>
                  </a:cubicBezTo>
                  <a:cubicBezTo>
                    <a:pt x="2142" y="6833"/>
                    <a:pt x="3096" y="6903"/>
                    <a:pt x="4080" y="6903"/>
                  </a:cubicBezTo>
                  <a:cubicBezTo>
                    <a:pt x="5067" y="6903"/>
                    <a:pt x="6019" y="6833"/>
                    <a:pt x="6837" y="6601"/>
                  </a:cubicBezTo>
                  <a:cubicBezTo>
                    <a:pt x="7854" y="5694"/>
                    <a:pt x="8161" y="4447"/>
                    <a:pt x="8161" y="3375"/>
                  </a:cubicBezTo>
                  <a:cubicBezTo>
                    <a:pt x="8161" y="2108"/>
                    <a:pt x="6570" y="1749"/>
                    <a:pt x="5797" y="1649"/>
                  </a:cubicBezTo>
                  <a:cubicBezTo>
                    <a:pt x="5568" y="1622"/>
                    <a:pt x="5389" y="1447"/>
                    <a:pt x="5344" y="1220"/>
                  </a:cubicBezTo>
                  <a:cubicBezTo>
                    <a:pt x="5252" y="743"/>
                    <a:pt x="4967" y="0"/>
                    <a:pt x="4080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9" name="Google Shape;9959;p18"/>
            <p:cNvSpPr/>
            <p:nvPr/>
          </p:nvSpPr>
          <p:spPr>
            <a:xfrm>
              <a:off x="6505518" y="1651570"/>
              <a:ext cx="107996" cy="27946"/>
            </a:xfrm>
            <a:custGeom>
              <a:avLst/>
              <a:gdLst/>
              <a:ahLst/>
              <a:cxnLst/>
              <a:rect l="l" t="t" r="r" b="b"/>
              <a:pathLst>
                <a:path w="3733" h="966" extrusionOk="0">
                  <a:moveTo>
                    <a:pt x="1" y="0"/>
                  </a:moveTo>
                  <a:lnTo>
                    <a:pt x="1" y="0"/>
                  </a:lnTo>
                  <a:cubicBezTo>
                    <a:pt x="162" y="234"/>
                    <a:pt x="355" y="454"/>
                    <a:pt x="585" y="660"/>
                  </a:cubicBezTo>
                  <a:cubicBezTo>
                    <a:pt x="738" y="704"/>
                    <a:pt x="896" y="740"/>
                    <a:pt x="1059" y="775"/>
                  </a:cubicBezTo>
                  <a:cubicBezTo>
                    <a:pt x="1762" y="916"/>
                    <a:pt x="2539" y="965"/>
                    <a:pt x="3341" y="965"/>
                  </a:cubicBezTo>
                  <a:cubicBezTo>
                    <a:pt x="3472" y="965"/>
                    <a:pt x="3602" y="962"/>
                    <a:pt x="3733" y="961"/>
                  </a:cubicBezTo>
                  <a:cubicBezTo>
                    <a:pt x="2884" y="939"/>
                    <a:pt x="2076" y="861"/>
                    <a:pt x="1366" y="660"/>
                  </a:cubicBezTo>
                  <a:cubicBezTo>
                    <a:pt x="849" y="513"/>
                    <a:pt x="384" y="301"/>
                    <a:pt x="1" y="0"/>
                  </a:cubicBezTo>
                  <a:close/>
                </a:path>
              </a:pathLst>
            </a:custGeom>
            <a:solidFill>
              <a:srgbClr val="F8B4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0" name="Google Shape;9960;p18"/>
            <p:cNvSpPr/>
            <p:nvPr/>
          </p:nvSpPr>
          <p:spPr>
            <a:xfrm>
              <a:off x="6581893" y="1533131"/>
              <a:ext cx="40531" cy="19759"/>
            </a:xfrm>
            <a:custGeom>
              <a:avLst/>
              <a:gdLst/>
              <a:ahLst/>
              <a:cxnLst/>
              <a:rect l="l" t="t" r="r" b="b"/>
              <a:pathLst>
                <a:path w="1401" h="683" extrusionOk="0">
                  <a:moveTo>
                    <a:pt x="126" y="0"/>
                  </a:moveTo>
                  <a:cubicBezTo>
                    <a:pt x="57" y="0"/>
                    <a:pt x="0" y="56"/>
                    <a:pt x="0" y="125"/>
                  </a:cubicBezTo>
                  <a:cubicBezTo>
                    <a:pt x="0" y="431"/>
                    <a:pt x="313" y="683"/>
                    <a:pt x="701" y="683"/>
                  </a:cubicBezTo>
                  <a:cubicBezTo>
                    <a:pt x="1088" y="683"/>
                    <a:pt x="1401" y="434"/>
                    <a:pt x="1401" y="125"/>
                  </a:cubicBezTo>
                  <a:lnTo>
                    <a:pt x="1401" y="123"/>
                  </a:lnTo>
                  <a:cubicBezTo>
                    <a:pt x="1399" y="56"/>
                    <a:pt x="1346" y="0"/>
                    <a:pt x="1277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1" name="Google Shape;9961;p18"/>
            <p:cNvSpPr/>
            <p:nvPr/>
          </p:nvSpPr>
          <p:spPr>
            <a:xfrm>
              <a:off x="6531931" y="1489100"/>
              <a:ext cx="11109" cy="22999"/>
            </a:xfrm>
            <a:custGeom>
              <a:avLst/>
              <a:gdLst/>
              <a:ahLst/>
              <a:cxnLst/>
              <a:rect l="l" t="t" r="r" b="b"/>
              <a:pathLst>
                <a:path w="384" h="795" extrusionOk="0">
                  <a:moveTo>
                    <a:pt x="192" y="0"/>
                  </a:moveTo>
                  <a:cubicBezTo>
                    <a:pt x="189" y="0"/>
                    <a:pt x="185" y="0"/>
                    <a:pt x="181" y="1"/>
                  </a:cubicBezTo>
                  <a:cubicBezTo>
                    <a:pt x="78" y="8"/>
                    <a:pt x="0" y="97"/>
                    <a:pt x="0" y="200"/>
                  </a:cubicBezTo>
                  <a:lnTo>
                    <a:pt x="0" y="594"/>
                  </a:lnTo>
                  <a:cubicBezTo>
                    <a:pt x="0" y="699"/>
                    <a:pt x="77" y="788"/>
                    <a:pt x="181" y="794"/>
                  </a:cubicBezTo>
                  <a:cubicBezTo>
                    <a:pt x="185" y="794"/>
                    <a:pt x="188" y="794"/>
                    <a:pt x="192" y="794"/>
                  </a:cubicBezTo>
                  <a:cubicBezTo>
                    <a:pt x="298" y="794"/>
                    <a:pt x="384" y="707"/>
                    <a:pt x="384" y="602"/>
                  </a:cubicBezTo>
                  <a:lnTo>
                    <a:pt x="384" y="192"/>
                  </a:lnTo>
                  <a:cubicBezTo>
                    <a:pt x="384" y="86"/>
                    <a:pt x="298" y="0"/>
                    <a:pt x="192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2" name="Google Shape;9962;p18"/>
            <p:cNvSpPr/>
            <p:nvPr/>
          </p:nvSpPr>
          <p:spPr>
            <a:xfrm>
              <a:off x="6486251" y="1515947"/>
              <a:ext cx="23462" cy="11138"/>
            </a:xfrm>
            <a:custGeom>
              <a:avLst/>
              <a:gdLst/>
              <a:ahLst/>
              <a:cxnLst/>
              <a:rect l="l" t="t" r="r" b="b"/>
              <a:pathLst>
                <a:path w="811" h="385" extrusionOk="0">
                  <a:moveTo>
                    <a:pt x="208" y="1"/>
                  </a:moveTo>
                  <a:cubicBezTo>
                    <a:pt x="105" y="1"/>
                    <a:pt x="16" y="77"/>
                    <a:pt x="9" y="180"/>
                  </a:cubicBezTo>
                  <a:cubicBezTo>
                    <a:pt x="1" y="292"/>
                    <a:pt x="91" y="384"/>
                    <a:pt x="200" y="384"/>
                  </a:cubicBezTo>
                  <a:lnTo>
                    <a:pt x="605" y="384"/>
                  </a:lnTo>
                  <a:cubicBezTo>
                    <a:pt x="710" y="384"/>
                    <a:pt x="799" y="307"/>
                    <a:pt x="805" y="203"/>
                  </a:cubicBezTo>
                  <a:cubicBezTo>
                    <a:pt x="811" y="91"/>
                    <a:pt x="722" y="1"/>
                    <a:pt x="613" y="1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3" name="Google Shape;9963;p18"/>
            <p:cNvSpPr/>
            <p:nvPr/>
          </p:nvSpPr>
          <p:spPr>
            <a:xfrm>
              <a:off x="6661190" y="1489100"/>
              <a:ext cx="11138" cy="22999"/>
            </a:xfrm>
            <a:custGeom>
              <a:avLst/>
              <a:gdLst/>
              <a:ahLst/>
              <a:cxnLst/>
              <a:rect l="l" t="t" r="r" b="b"/>
              <a:pathLst>
                <a:path w="385" h="795" extrusionOk="0">
                  <a:moveTo>
                    <a:pt x="191" y="0"/>
                  </a:moveTo>
                  <a:cubicBezTo>
                    <a:pt x="187" y="0"/>
                    <a:pt x="184" y="0"/>
                    <a:pt x="180" y="1"/>
                  </a:cubicBezTo>
                  <a:cubicBezTo>
                    <a:pt x="79" y="8"/>
                    <a:pt x="1" y="97"/>
                    <a:pt x="1" y="200"/>
                  </a:cubicBezTo>
                  <a:lnTo>
                    <a:pt x="1" y="594"/>
                  </a:lnTo>
                  <a:cubicBezTo>
                    <a:pt x="1" y="699"/>
                    <a:pt x="77" y="788"/>
                    <a:pt x="180" y="794"/>
                  </a:cubicBezTo>
                  <a:cubicBezTo>
                    <a:pt x="184" y="794"/>
                    <a:pt x="187" y="794"/>
                    <a:pt x="191" y="794"/>
                  </a:cubicBezTo>
                  <a:cubicBezTo>
                    <a:pt x="298" y="794"/>
                    <a:pt x="384" y="707"/>
                    <a:pt x="384" y="602"/>
                  </a:cubicBezTo>
                  <a:lnTo>
                    <a:pt x="384" y="192"/>
                  </a:lnTo>
                  <a:cubicBezTo>
                    <a:pt x="384" y="86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4" name="Google Shape;9964;p18"/>
            <p:cNvSpPr/>
            <p:nvPr/>
          </p:nvSpPr>
          <p:spPr>
            <a:xfrm>
              <a:off x="6694518" y="1515947"/>
              <a:ext cx="23404" cy="11138"/>
            </a:xfrm>
            <a:custGeom>
              <a:avLst/>
              <a:gdLst/>
              <a:ahLst/>
              <a:cxnLst/>
              <a:rect l="l" t="t" r="r" b="b"/>
              <a:pathLst>
                <a:path w="809" h="385" extrusionOk="0">
                  <a:moveTo>
                    <a:pt x="208" y="1"/>
                  </a:moveTo>
                  <a:cubicBezTo>
                    <a:pt x="103" y="1"/>
                    <a:pt x="14" y="77"/>
                    <a:pt x="8" y="180"/>
                  </a:cubicBezTo>
                  <a:cubicBezTo>
                    <a:pt x="1" y="292"/>
                    <a:pt x="91" y="384"/>
                    <a:pt x="200" y="384"/>
                  </a:cubicBezTo>
                  <a:lnTo>
                    <a:pt x="605" y="384"/>
                  </a:lnTo>
                  <a:cubicBezTo>
                    <a:pt x="708" y="384"/>
                    <a:pt x="798" y="307"/>
                    <a:pt x="804" y="203"/>
                  </a:cubicBezTo>
                  <a:cubicBezTo>
                    <a:pt x="809" y="91"/>
                    <a:pt x="721" y="1"/>
                    <a:pt x="613" y="1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5" name="Google Shape;9965;p18"/>
            <p:cNvSpPr/>
            <p:nvPr/>
          </p:nvSpPr>
          <p:spPr>
            <a:xfrm>
              <a:off x="6567341" y="1564809"/>
              <a:ext cx="69606" cy="17647"/>
            </a:xfrm>
            <a:custGeom>
              <a:avLst/>
              <a:gdLst/>
              <a:ahLst/>
              <a:cxnLst/>
              <a:rect l="l" t="t" r="r" b="b"/>
              <a:pathLst>
                <a:path w="2406" h="610" extrusionOk="0">
                  <a:moveTo>
                    <a:pt x="2190" y="0"/>
                  </a:moveTo>
                  <a:cubicBezTo>
                    <a:pt x="2135" y="0"/>
                    <a:pt x="2080" y="23"/>
                    <a:pt x="2042" y="68"/>
                  </a:cubicBezTo>
                  <a:cubicBezTo>
                    <a:pt x="1958" y="163"/>
                    <a:pt x="1830" y="218"/>
                    <a:pt x="1697" y="218"/>
                  </a:cubicBezTo>
                  <a:cubicBezTo>
                    <a:pt x="1560" y="218"/>
                    <a:pt x="1435" y="163"/>
                    <a:pt x="1352" y="68"/>
                  </a:cubicBezTo>
                  <a:cubicBezTo>
                    <a:pt x="1315" y="25"/>
                    <a:pt x="1260" y="1"/>
                    <a:pt x="1204" y="1"/>
                  </a:cubicBezTo>
                  <a:cubicBezTo>
                    <a:pt x="1148" y="1"/>
                    <a:pt x="1092" y="25"/>
                    <a:pt x="1056" y="68"/>
                  </a:cubicBezTo>
                  <a:cubicBezTo>
                    <a:pt x="971" y="163"/>
                    <a:pt x="846" y="218"/>
                    <a:pt x="711" y="218"/>
                  </a:cubicBezTo>
                  <a:cubicBezTo>
                    <a:pt x="576" y="218"/>
                    <a:pt x="448" y="163"/>
                    <a:pt x="365" y="68"/>
                  </a:cubicBezTo>
                  <a:cubicBezTo>
                    <a:pt x="327" y="24"/>
                    <a:pt x="272" y="1"/>
                    <a:pt x="218" y="1"/>
                  </a:cubicBezTo>
                  <a:cubicBezTo>
                    <a:pt x="172" y="1"/>
                    <a:pt x="127" y="16"/>
                    <a:pt x="89" y="48"/>
                  </a:cubicBezTo>
                  <a:cubicBezTo>
                    <a:pt x="10" y="119"/>
                    <a:pt x="0" y="241"/>
                    <a:pt x="71" y="324"/>
                  </a:cubicBezTo>
                  <a:cubicBezTo>
                    <a:pt x="230" y="505"/>
                    <a:pt x="462" y="610"/>
                    <a:pt x="711" y="610"/>
                  </a:cubicBezTo>
                  <a:cubicBezTo>
                    <a:pt x="892" y="610"/>
                    <a:pt x="1063" y="554"/>
                    <a:pt x="1204" y="456"/>
                  </a:cubicBezTo>
                  <a:cubicBezTo>
                    <a:pt x="1346" y="556"/>
                    <a:pt x="1516" y="610"/>
                    <a:pt x="1697" y="610"/>
                  </a:cubicBezTo>
                  <a:cubicBezTo>
                    <a:pt x="1945" y="610"/>
                    <a:pt x="2178" y="507"/>
                    <a:pt x="2336" y="324"/>
                  </a:cubicBezTo>
                  <a:cubicBezTo>
                    <a:pt x="2406" y="241"/>
                    <a:pt x="2398" y="119"/>
                    <a:pt x="2318" y="48"/>
                  </a:cubicBezTo>
                  <a:cubicBezTo>
                    <a:pt x="2281" y="16"/>
                    <a:pt x="2235" y="0"/>
                    <a:pt x="2190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15" name="Google Shape;9115;p2"/>
          <p:cNvGrpSpPr/>
          <p:nvPr/>
        </p:nvGrpSpPr>
        <p:grpSpPr>
          <a:xfrm>
            <a:off x="3443907" y="1695556"/>
            <a:ext cx="2256169" cy="2258790"/>
            <a:chOff x="32286250" y="30994550"/>
            <a:chExt cx="22272150" cy="22298025"/>
          </a:xfrm>
        </p:grpSpPr>
        <p:sp>
          <p:nvSpPr>
            <p:cNvPr id="9116" name="Google Shape;9116;p2"/>
            <p:cNvSpPr/>
            <p:nvPr/>
          </p:nvSpPr>
          <p:spPr>
            <a:xfrm>
              <a:off x="36441150" y="50989375"/>
              <a:ext cx="16045825" cy="2303200"/>
            </a:xfrm>
            <a:custGeom>
              <a:avLst/>
              <a:gdLst/>
              <a:ahLst/>
              <a:cxnLst/>
              <a:rect l="l" t="t" r="r" b="b"/>
              <a:pathLst>
                <a:path w="641833" h="92128" extrusionOk="0">
                  <a:moveTo>
                    <a:pt x="320906" y="1"/>
                  </a:moveTo>
                  <a:cubicBezTo>
                    <a:pt x="235789" y="1"/>
                    <a:pt x="154166" y="4855"/>
                    <a:pt x="93989" y="13497"/>
                  </a:cubicBezTo>
                  <a:cubicBezTo>
                    <a:pt x="33813" y="22138"/>
                    <a:pt x="1" y="33855"/>
                    <a:pt x="1" y="46075"/>
                  </a:cubicBezTo>
                  <a:cubicBezTo>
                    <a:pt x="1" y="58294"/>
                    <a:pt x="33813" y="69991"/>
                    <a:pt x="93989" y="78632"/>
                  </a:cubicBezTo>
                  <a:cubicBezTo>
                    <a:pt x="154166" y="87273"/>
                    <a:pt x="235789" y="92128"/>
                    <a:pt x="320906" y="92128"/>
                  </a:cubicBezTo>
                  <a:cubicBezTo>
                    <a:pt x="406023" y="92128"/>
                    <a:pt x="487646" y="87273"/>
                    <a:pt x="547844" y="78632"/>
                  </a:cubicBezTo>
                  <a:cubicBezTo>
                    <a:pt x="608020" y="69991"/>
                    <a:pt x="641832" y="58294"/>
                    <a:pt x="641832" y="46075"/>
                  </a:cubicBezTo>
                  <a:cubicBezTo>
                    <a:pt x="641832" y="33855"/>
                    <a:pt x="608020" y="22138"/>
                    <a:pt x="547844" y="13497"/>
                  </a:cubicBezTo>
                  <a:cubicBezTo>
                    <a:pt x="487646" y="4855"/>
                    <a:pt x="406023" y="1"/>
                    <a:pt x="320906" y="1"/>
                  </a:cubicBezTo>
                  <a:close/>
                </a:path>
              </a:pathLst>
            </a:custGeom>
            <a:solidFill>
              <a:srgbClr val="C7C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7" name="Google Shape;9117;p2"/>
            <p:cNvSpPr/>
            <p:nvPr/>
          </p:nvSpPr>
          <p:spPr>
            <a:xfrm>
              <a:off x="49995475" y="39057100"/>
              <a:ext cx="4562925" cy="4571375"/>
            </a:xfrm>
            <a:custGeom>
              <a:avLst/>
              <a:gdLst/>
              <a:ahLst/>
              <a:cxnLst/>
              <a:rect l="l" t="t" r="r" b="b"/>
              <a:pathLst>
                <a:path w="182517" h="182855" extrusionOk="0">
                  <a:moveTo>
                    <a:pt x="127863" y="1"/>
                  </a:moveTo>
                  <a:cubicBezTo>
                    <a:pt x="124310" y="1"/>
                    <a:pt x="120747" y="2418"/>
                    <a:pt x="120416" y="6866"/>
                  </a:cubicBezTo>
                  <a:cubicBezTo>
                    <a:pt x="111314" y="130148"/>
                    <a:pt x="0" y="167895"/>
                    <a:pt x="0" y="167895"/>
                  </a:cubicBezTo>
                  <a:lnTo>
                    <a:pt x="32223" y="182855"/>
                  </a:lnTo>
                  <a:cubicBezTo>
                    <a:pt x="32223" y="182855"/>
                    <a:pt x="182517" y="162580"/>
                    <a:pt x="134832" y="5213"/>
                  </a:cubicBezTo>
                  <a:cubicBezTo>
                    <a:pt x="133750" y="1665"/>
                    <a:pt x="130810" y="1"/>
                    <a:pt x="127863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8" name="Google Shape;9118;p2"/>
            <p:cNvSpPr/>
            <p:nvPr/>
          </p:nvSpPr>
          <p:spPr>
            <a:xfrm>
              <a:off x="38728550" y="45728675"/>
              <a:ext cx="2146850" cy="6581050"/>
            </a:xfrm>
            <a:custGeom>
              <a:avLst/>
              <a:gdLst/>
              <a:ahLst/>
              <a:cxnLst/>
              <a:rect l="l" t="t" r="r" b="b"/>
              <a:pathLst>
                <a:path w="85874" h="263242" extrusionOk="0">
                  <a:moveTo>
                    <a:pt x="82422" y="0"/>
                  </a:moveTo>
                  <a:lnTo>
                    <a:pt x="24882" y="3453"/>
                  </a:lnTo>
                  <a:cubicBezTo>
                    <a:pt x="24882" y="3453"/>
                    <a:pt x="35239" y="141548"/>
                    <a:pt x="45596" y="216350"/>
                  </a:cubicBezTo>
                  <a:cubicBezTo>
                    <a:pt x="44469" y="216197"/>
                    <a:pt x="43350" y="216123"/>
                    <a:pt x="42242" y="216123"/>
                  </a:cubicBezTo>
                  <a:cubicBezTo>
                    <a:pt x="18447" y="216123"/>
                    <a:pt x="1" y="250184"/>
                    <a:pt x="34088" y="260081"/>
                  </a:cubicBezTo>
                  <a:cubicBezTo>
                    <a:pt x="41919" y="262354"/>
                    <a:pt x="48807" y="263241"/>
                    <a:pt x="54790" y="263241"/>
                  </a:cubicBezTo>
                  <a:cubicBezTo>
                    <a:pt x="76060" y="263241"/>
                    <a:pt x="85874" y="252025"/>
                    <a:pt x="85874" y="252025"/>
                  </a:cubicBezTo>
                  <a:lnTo>
                    <a:pt x="82422" y="0"/>
                  </a:ln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9" name="Google Shape;9119;p2"/>
            <p:cNvSpPr/>
            <p:nvPr/>
          </p:nvSpPr>
          <p:spPr>
            <a:xfrm>
              <a:off x="46093675" y="45728675"/>
              <a:ext cx="2146850" cy="6581050"/>
            </a:xfrm>
            <a:custGeom>
              <a:avLst/>
              <a:gdLst/>
              <a:ahLst/>
              <a:cxnLst/>
              <a:rect l="l" t="t" r="r" b="b"/>
              <a:pathLst>
                <a:path w="85874" h="263242" extrusionOk="0">
                  <a:moveTo>
                    <a:pt x="82421" y="0"/>
                  </a:moveTo>
                  <a:lnTo>
                    <a:pt x="24881" y="3453"/>
                  </a:lnTo>
                  <a:cubicBezTo>
                    <a:pt x="24881" y="3453"/>
                    <a:pt x="35238" y="141548"/>
                    <a:pt x="45596" y="216350"/>
                  </a:cubicBezTo>
                  <a:cubicBezTo>
                    <a:pt x="44469" y="216197"/>
                    <a:pt x="43349" y="216123"/>
                    <a:pt x="42241" y="216123"/>
                  </a:cubicBezTo>
                  <a:cubicBezTo>
                    <a:pt x="18446" y="216123"/>
                    <a:pt x="0" y="250184"/>
                    <a:pt x="34088" y="260081"/>
                  </a:cubicBezTo>
                  <a:cubicBezTo>
                    <a:pt x="41919" y="262354"/>
                    <a:pt x="48807" y="263241"/>
                    <a:pt x="54789" y="263241"/>
                  </a:cubicBezTo>
                  <a:cubicBezTo>
                    <a:pt x="76059" y="263241"/>
                    <a:pt x="85873" y="252025"/>
                    <a:pt x="85873" y="252025"/>
                  </a:cubicBezTo>
                  <a:lnTo>
                    <a:pt x="82421" y="0"/>
                  </a:ln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0" name="Google Shape;9120;p2"/>
            <p:cNvSpPr/>
            <p:nvPr/>
          </p:nvSpPr>
          <p:spPr>
            <a:xfrm>
              <a:off x="37336675" y="40952850"/>
              <a:ext cx="14292050" cy="7125975"/>
            </a:xfrm>
            <a:custGeom>
              <a:avLst/>
              <a:gdLst/>
              <a:ahLst/>
              <a:cxnLst/>
              <a:rect l="l" t="t" r="r" b="b"/>
              <a:pathLst>
                <a:path w="571682" h="285039" extrusionOk="0">
                  <a:moveTo>
                    <a:pt x="271589" y="1"/>
                  </a:moveTo>
                  <a:lnTo>
                    <a:pt x="66747" y="29921"/>
                  </a:lnTo>
                  <a:cubicBezTo>
                    <a:pt x="66747" y="29921"/>
                    <a:pt x="1" y="279645"/>
                    <a:pt x="191033" y="279645"/>
                  </a:cubicBezTo>
                  <a:cubicBezTo>
                    <a:pt x="257258" y="279645"/>
                    <a:pt x="322515" y="285038"/>
                    <a:pt x="379611" y="285038"/>
                  </a:cubicBezTo>
                  <a:cubicBezTo>
                    <a:pt x="487217" y="285038"/>
                    <a:pt x="565841" y="265881"/>
                    <a:pt x="567345" y="155358"/>
                  </a:cubicBezTo>
                  <a:cubicBezTo>
                    <a:pt x="571681" y="95728"/>
                    <a:pt x="537204" y="52441"/>
                    <a:pt x="437930" y="52441"/>
                  </a:cubicBezTo>
                  <a:cubicBezTo>
                    <a:pt x="431830" y="52441"/>
                    <a:pt x="425486" y="52604"/>
                    <a:pt x="418892" y="52937"/>
                  </a:cubicBezTo>
                  <a:cubicBezTo>
                    <a:pt x="402805" y="53750"/>
                    <a:pt x="388577" y="54172"/>
                    <a:pt x="375968" y="54172"/>
                  </a:cubicBezTo>
                  <a:cubicBezTo>
                    <a:pt x="299273" y="54172"/>
                    <a:pt x="282461" y="38545"/>
                    <a:pt x="271589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1" name="Google Shape;9121;p2"/>
            <p:cNvSpPr/>
            <p:nvPr/>
          </p:nvSpPr>
          <p:spPr>
            <a:xfrm>
              <a:off x="39789450" y="41206025"/>
              <a:ext cx="2892200" cy="6743175"/>
            </a:xfrm>
            <a:custGeom>
              <a:avLst/>
              <a:gdLst/>
              <a:ahLst/>
              <a:cxnLst/>
              <a:rect l="l" t="t" r="r" b="b"/>
              <a:pathLst>
                <a:path w="115688" h="269727" extrusionOk="0">
                  <a:moveTo>
                    <a:pt x="104158" y="1"/>
                  </a:moveTo>
                  <a:lnTo>
                    <a:pt x="4939" y="14480"/>
                  </a:lnTo>
                  <a:cubicBezTo>
                    <a:pt x="1570" y="88947"/>
                    <a:pt x="1" y="178688"/>
                    <a:pt x="6926" y="243552"/>
                  </a:cubicBezTo>
                  <a:cubicBezTo>
                    <a:pt x="27097" y="259474"/>
                    <a:pt x="54820" y="269518"/>
                    <a:pt x="92922" y="269518"/>
                  </a:cubicBezTo>
                  <a:cubicBezTo>
                    <a:pt x="100539" y="269518"/>
                    <a:pt x="108134" y="269601"/>
                    <a:pt x="115687" y="269727"/>
                  </a:cubicBezTo>
                  <a:cubicBezTo>
                    <a:pt x="93445" y="223674"/>
                    <a:pt x="97191" y="97212"/>
                    <a:pt x="104158" y="1"/>
                  </a:cubicBezTo>
                  <a:close/>
                </a:path>
              </a:pathLst>
            </a:custGeom>
            <a:solidFill>
              <a:srgbClr val="F8B4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2" name="Google Shape;9122;p2"/>
            <p:cNvSpPr/>
            <p:nvPr/>
          </p:nvSpPr>
          <p:spPr>
            <a:xfrm>
              <a:off x="38625575" y="41214975"/>
              <a:ext cx="6329425" cy="2229375"/>
            </a:xfrm>
            <a:custGeom>
              <a:avLst/>
              <a:gdLst/>
              <a:ahLst/>
              <a:cxnLst/>
              <a:rect l="l" t="t" r="r" b="b"/>
              <a:pathLst>
                <a:path w="253177" h="89175" extrusionOk="0">
                  <a:moveTo>
                    <a:pt x="210879" y="0"/>
                  </a:moveTo>
                  <a:cubicBezTo>
                    <a:pt x="186327" y="0"/>
                    <a:pt x="153554" y="4183"/>
                    <a:pt x="119349" y="4183"/>
                  </a:cubicBezTo>
                  <a:cubicBezTo>
                    <a:pt x="85165" y="4183"/>
                    <a:pt x="55875" y="15"/>
                    <a:pt x="34866" y="15"/>
                  </a:cubicBezTo>
                  <a:cubicBezTo>
                    <a:pt x="12911" y="15"/>
                    <a:pt x="1" y="4567"/>
                    <a:pt x="1" y="23182"/>
                  </a:cubicBezTo>
                  <a:cubicBezTo>
                    <a:pt x="1" y="59631"/>
                    <a:pt x="56683" y="89175"/>
                    <a:pt x="126588" y="89175"/>
                  </a:cubicBezTo>
                  <a:cubicBezTo>
                    <a:pt x="196494" y="89175"/>
                    <a:pt x="253176" y="59610"/>
                    <a:pt x="253176" y="23182"/>
                  </a:cubicBezTo>
                  <a:cubicBezTo>
                    <a:pt x="253176" y="4557"/>
                    <a:pt x="236505" y="0"/>
                    <a:pt x="210879" y="0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3" name="Google Shape;9123;p2"/>
            <p:cNvSpPr/>
            <p:nvPr/>
          </p:nvSpPr>
          <p:spPr>
            <a:xfrm>
              <a:off x="42324800" y="46332825"/>
              <a:ext cx="2146850" cy="6581075"/>
            </a:xfrm>
            <a:custGeom>
              <a:avLst/>
              <a:gdLst/>
              <a:ahLst/>
              <a:cxnLst/>
              <a:rect l="l" t="t" r="r" b="b"/>
              <a:pathLst>
                <a:path w="85874" h="263243" extrusionOk="0">
                  <a:moveTo>
                    <a:pt x="82421" y="1"/>
                  </a:moveTo>
                  <a:lnTo>
                    <a:pt x="24882" y="3453"/>
                  </a:lnTo>
                  <a:cubicBezTo>
                    <a:pt x="24882" y="3453"/>
                    <a:pt x="35239" y="141549"/>
                    <a:pt x="45596" y="216351"/>
                  </a:cubicBezTo>
                  <a:cubicBezTo>
                    <a:pt x="44469" y="216198"/>
                    <a:pt x="43350" y="216124"/>
                    <a:pt x="42241" y="216124"/>
                  </a:cubicBezTo>
                  <a:cubicBezTo>
                    <a:pt x="18446" y="216124"/>
                    <a:pt x="1" y="250185"/>
                    <a:pt x="34088" y="260082"/>
                  </a:cubicBezTo>
                  <a:cubicBezTo>
                    <a:pt x="41919" y="262355"/>
                    <a:pt x="48807" y="263242"/>
                    <a:pt x="54790" y="263242"/>
                  </a:cubicBezTo>
                  <a:cubicBezTo>
                    <a:pt x="76060" y="263242"/>
                    <a:pt x="85874" y="252026"/>
                    <a:pt x="85874" y="252026"/>
                  </a:cubicBezTo>
                  <a:lnTo>
                    <a:pt x="82421" y="1"/>
                  </a:ln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4" name="Google Shape;9124;p2"/>
            <p:cNvSpPr/>
            <p:nvPr/>
          </p:nvSpPr>
          <p:spPr>
            <a:xfrm>
              <a:off x="48682975" y="46332825"/>
              <a:ext cx="2146850" cy="6581075"/>
            </a:xfrm>
            <a:custGeom>
              <a:avLst/>
              <a:gdLst/>
              <a:ahLst/>
              <a:cxnLst/>
              <a:rect l="l" t="t" r="r" b="b"/>
              <a:pathLst>
                <a:path w="85874" h="263243" extrusionOk="0">
                  <a:moveTo>
                    <a:pt x="82421" y="1"/>
                  </a:moveTo>
                  <a:lnTo>
                    <a:pt x="24881" y="3453"/>
                  </a:lnTo>
                  <a:cubicBezTo>
                    <a:pt x="24881" y="3453"/>
                    <a:pt x="35238" y="141549"/>
                    <a:pt x="45595" y="216351"/>
                  </a:cubicBezTo>
                  <a:cubicBezTo>
                    <a:pt x="44469" y="216198"/>
                    <a:pt x="43349" y="216124"/>
                    <a:pt x="42241" y="216124"/>
                  </a:cubicBezTo>
                  <a:cubicBezTo>
                    <a:pt x="18446" y="216124"/>
                    <a:pt x="0" y="250185"/>
                    <a:pt x="34087" y="260082"/>
                  </a:cubicBezTo>
                  <a:cubicBezTo>
                    <a:pt x="41918" y="262355"/>
                    <a:pt x="48807" y="263242"/>
                    <a:pt x="54789" y="263242"/>
                  </a:cubicBezTo>
                  <a:cubicBezTo>
                    <a:pt x="76059" y="263242"/>
                    <a:pt x="85873" y="252026"/>
                    <a:pt x="85873" y="252026"/>
                  </a:cubicBezTo>
                  <a:lnTo>
                    <a:pt x="82421" y="1"/>
                  </a:ln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5" name="Google Shape;9125;p2"/>
            <p:cNvSpPr/>
            <p:nvPr/>
          </p:nvSpPr>
          <p:spPr>
            <a:xfrm>
              <a:off x="40292675" y="43354350"/>
              <a:ext cx="1100075" cy="1100100"/>
            </a:xfrm>
            <a:custGeom>
              <a:avLst/>
              <a:gdLst/>
              <a:ahLst/>
              <a:cxnLst/>
              <a:rect l="l" t="t" r="r" b="b"/>
              <a:pathLst>
                <a:path w="44003" h="44004" extrusionOk="0">
                  <a:moveTo>
                    <a:pt x="22012" y="1"/>
                  </a:moveTo>
                  <a:cubicBezTo>
                    <a:pt x="9834" y="1"/>
                    <a:pt x="0" y="9877"/>
                    <a:pt x="0" y="22013"/>
                  </a:cubicBezTo>
                  <a:cubicBezTo>
                    <a:pt x="0" y="34169"/>
                    <a:pt x="9876" y="44003"/>
                    <a:pt x="22012" y="44003"/>
                  </a:cubicBezTo>
                  <a:cubicBezTo>
                    <a:pt x="34168" y="44003"/>
                    <a:pt x="44002" y="34148"/>
                    <a:pt x="44002" y="22013"/>
                  </a:cubicBezTo>
                  <a:cubicBezTo>
                    <a:pt x="44002" y="9877"/>
                    <a:pt x="34168" y="1"/>
                    <a:pt x="22012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6" name="Google Shape;9126;p2"/>
            <p:cNvSpPr/>
            <p:nvPr/>
          </p:nvSpPr>
          <p:spPr>
            <a:xfrm>
              <a:off x="40715325" y="42972500"/>
              <a:ext cx="388675" cy="846375"/>
            </a:xfrm>
            <a:custGeom>
              <a:avLst/>
              <a:gdLst/>
              <a:ahLst/>
              <a:cxnLst/>
              <a:rect l="l" t="t" r="r" b="b"/>
              <a:pathLst>
                <a:path w="15547" h="33855" extrusionOk="0">
                  <a:moveTo>
                    <a:pt x="231" y="1"/>
                  </a:moveTo>
                  <a:cubicBezTo>
                    <a:pt x="105" y="1"/>
                    <a:pt x="0" y="105"/>
                    <a:pt x="0" y="252"/>
                  </a:cubicBezTo>
                  <a:lnTo>
                    <a:pt x="0" y="33625"/>
                  </a:lnTo>
                  <a:cubicBezTo>
                    <a:pt x="0" y="33750"/>
                    <a:pt x="105" y="33855"/>
                    <a:pt x="231" y="33855"/>
                  </a:cubicBezTo>
                  <a:lnTo>
                    <a:pt x="15296" y="33855"/>
                  </a:lnTo>
                  <a:cubicBezTo>
                    <a:pt x="15442" y="33855"/>
                    <a:pt x="15547" y="33750"/>
                    <a:pt x="15547" y="33625"/>
                  </a:cubicBezTo>
                  <a:lnTo>
                    <a:pt x="15547" y="252"/>
                  </a:lnTo>
                  <a:cubicBezTo>
                    <a:pt x="15547" y="105"/>
                    <a:pt x="15442" y="1"/>
                    <a:pt x="15296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7" name="Google Shape;9127;p2"/>
            <p:cNvSpPr/>
            <p:nvPr/>
          </p:nvSpPr>
          <p:spPr>
            <a:xfrm>
              <a:off x="32286250" y="30994550"/>
              <a:ext cx="15640425" cy="9875675"/>
            </a:xfrm>
            <a:custGeom>
              <a:avLst/>
              <a:gdLst/>
              <a:ahLst/>
              <a:cxnLst/>
              <a:rect l="l" t="t" r="r" b="b"/>
              <a:pathLst>
                <a:path w="625617" h="395027" extrusionOk="0">
                  <a:moveTo>
                    <a:pt x="389777" y="0"/>
                  </a:moveTo>
                  <a:cubicBezTo>
                    <a:pt x="342457" y="0"/>
                    <a:pt x="301228" y="14777"/>
                    <a:pt x="271986" y="47046"/>
                  </a:cubicBezTo>
                  <a:cubicBezTo>
                    <a:pt x="247837" y="73704"/>
                    <a:pt x="225345" y="81572"/>
                    <a:pt x="205263" y="81572"/>
                  </a:cubicBezTo>
                  <a:cubicBezTo>
                    <a:pt x="180281" y="81572"/>
                    <a:pt x="159027" y="69395"/>
                    <a:pt x="142950" y="66066"/>
                  </a:cubicBezTo>
                  <a:cubicBezTo>
                    <a:pt x="138593" y="65161"/>
                    <a:pt x="134788" y="64683"/>
                    <a:pt x="131398" y="64683"/>
                  </a:cubicBezTo>
                  <a:cubicBezTo>
                    <a:pt x="112205" y="64683"/>
                    <a:pt x="106304" y="79982"/>
                    <a:pt x="88842" y="119672"/>
                  </a:cubicBezTo>
                  <a:cubicBezTo>
                    <a:pt x="0" y="337382"/>
                    <a:pt x="405960" y="380317"/>
                    <a:pt x="405960" y="380317"/>
                  </a:cubicBezTo>
                  <a:cubicBezTo>
                    <a:pt x="405960" y="380317"/>
                    <a:pt x="423118" y="390486"/>
                    <a:pt x="477540" y="395027"/>
                  </a:cubicBezTo>
                  <a:cubicBezTo>
                    <a:pt x="625616" y="345396"/>
                    <a:pt x="619402" y="73577"/>
                    <a:pt x="520433" y="30537"/>
                  </a:cubicBezTo>
                  <a:cubicBezTo>
                    <a:pt x="474888" y="10740"/>
                    <a:pt x="430119" y="0"/>
                    <a:pt x="389777" y="0"/>
                  </a:cubicBezTo>
                  <a:close/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8" name="Google Shape;9128;p2"/>
            <p:cNvSpPr/>
            <p:nvPr/>
          </p:nvSpPr>
          <p:spPr>
            <a:xfrm>
              <a:off x="33889000" y="32928125"/>
              <a:ext cx="3616150" cy="5128400"/>
            </a:xfrm>
            <a:custGeom>
              <a:avLst/>
              <a:gdLst/>
              <a:ahLst/>
              <a:cxnLst/>
              <a:rect l="l" t="t" r="r" b="b"/>
              <a:pathLst>
                <a:path w="144646" h="205136" extrusionOk="0">
                  <a:moveTo>
                    <a:pt x="113950" y="0"/>
                  </a:moveTo>
                  <a:cubicBezTo>
                    <a:pt x="113929" y="356"/>
                    <a:pt x="113908" y="712"/>
                    <a:pt x="113887" y="1047"/>
                  </a:cubicBezTo>
                  <a:cubicBezTo>
                    <a:pt x="111335" y="43710"/>
                    <a:pt x="68400" y="59737"/>
                    <a:pt x="34859" y="66642"/>
                  </a:cubicBezTo>
                  <a:cubicBezTo>
                    <a:pt x="28477" y="66035"/>
                    <a:pt x="23058" y="64027"/>
                    <a:pt x="18287" y="61076"/>
                  </a:cubicBezTo>
                  <a:lnTo>
                    <a:pt x="18287" y="61076"/>
                  </a:lnTo>
                  <a:cubicBezTo>
                    <a:pt x="0" y="123492"/>
                    <a:pt x="23518" y="170319"/>
                    <a:pt x="64842" y="205136"/>
                  </a:cubicBezTo>
                  <a:cubicBezTo>
                    <a:pt x="114139" y="148056"/>
                    <a:pt x="144645" y="78485"/>
                    <a:pt x="141967" y="4227"/>
                  </a:cubicBezTo>
                  <a:lnTo>
                    <a:pt x="141967" y="4227"/>
                  </a:lnTo>
                  <a:cubicBezTo>
                    <a:pt x="141697" y="4230"/>
                    <a:pt x="141427" y="4231"/>
                    <a:pt x="141158" y="4231"/>
                  </a:cubicBezTo>
                  <a:cubicBezTo>
                    <a:pt x="131499" y="4231"/>
                    <a:pt x="122398" y="2423"/>
                    <a:pt x="113950" y="0"/>
                  </a:cubicBezTo>
                  <a:close/>
                </a:path>
              </a:pathLst>
            </a:custGeom>
            <a:solidFill>
              <a:srgbClr val="F8B4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9" name="Google Shape;9129;p2"/>
            <p:cNvSpPr/>
            <p:nvPr/>
          </p:nvSpPr>
          <p:spPr>
            <a:xfrm>
              <a:off x="35510050" y="30995425"/>
              <a:ext cx="12416100" cy="9875850"/>
            </a:xfrm>
            <a:custGeom>
              <a:avLst/>
              <a:gdLst/>
              <a:ahLst/>
              <a:cxnLst/>
              <a:rect l="l" t="t" r="r" b="b"/>
              <a:pathLst>
                <a:path w="496644" h="395034" extrusionOk="0">
                  <a:moveTo>
                    <a:pt x="260789" y="0"/>
                  </a:moveTo>
                  <a:cubicBezTo>
                    <a:pt x="213475" y="0"/>
                    <a:pt x="172252" y="14776"/>
                    <a:pt x="143013" y="47053"/>
                  </a:cubicBezTo>
                  <a:cubicBezTo>
                    <a:pt x="119202" y="73312"/>
                    <a:pt x="97023" y="81326"/>
                    <a:pt x="77146" y="81535"/>
                  </a:cubicBezTo>
                  <a:cubicBezTo>
                    <a:pt x="79824" y="155772"/>
                    <a:pt x="49297" y="225364"/>
                    <a:pt x="0" y="282464"/>
                  </a:cubicBezTo>
                  <a:cubicBezTo>
                    <a:pt x="91960" y="359966"/>
                    <a:pt x="276987" y="380282"/>
                    <a:pt x="276987" y="380282"/>
                  </a:cubicBezTo>
                  <a:cubicBezTo>
                    <a:pt x="276987" y="380282"/>
                    <a:pt x="294166" y="390451"/>
                    <a:pt x="348567" y="395034"/>
                  </a:cubicBezTo>
                  <a:cubicBezTo>
                    <a:pt x="496643" y="345382"/>
                    <a:pt x="490429" y="73563"/>
                    <a:pt x="391460" y="30544"/>
                  </a:cubicBezTo>
                  <a:cubicBezTo>
                    <a:pt x="345910" y="10744"/>
                    <a:pt x="301134" y="0"/>
                    <a:pt x="260789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0" name="Google Shape;9130;p2"/>
            <p:cNvSpPr/>
            <p:nvPr/>
          </p:nvSpPr>
          <p:spPr>
            <a:xfrm>
              <a:off x="34569200" y="35760125"/>
              <a:ext cx="959700" cy="536000"/>
            </a:xfrm>
            <a:custGeom>
              <a:avLst/>
              <a:gdLst/>
              <a:ahLst/>
              <a:cxnLst/>
              <a:rect l="l" t="t" r="r" b="b"/>
              <a:pathLst>
                <a:path w="38388" h="21440" extrusionOk="0">
                  <a:moveTo>
                    <a:pt x="4031" y="1"/>
                  </a:moveTo>
                  <a:cubicBezTo>
                    <a:pt x="1" y="11472"/>
                    <a:pt x="12045" y="21440"/>
                    <a:pt x="23186" y="21440"/>
                  </a:cubicBezTo>
                  <a:cubicBezTo>
                    <a:pt x="29684" y="21440"/>
                    <a:pt x="35875" y="18048"/>
                    <a:pt x="38388" y="9584"/>
                  </a:cubicBezTo>
                  <a:lnTo>
                    <a:pt x="4031" y="1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1" name="Google Shape;9131;p2"/>
            <p:cNvSpPr/>
            <p:nvPr/>
          </p:nvSpPr>
          <p:spPr>
            <a:xfrm>
              <a:off x="34553325" y="35690075"/>
              <a:ext cx="1053525" cy="674775"/>
            </a:xfrm>
            <a:custGeom>
              <a:avLst/>
              <a:gdLst/>
              <a:ahLst/>
              <a:cxnLst/>
              <a:rect l="l" t="t" r="r" b="b"/>
              <a:pathLst>
                <a:path w="42141" h="26991" extrusionOk="0">
                  <a:moveTo>
                    <a:pt x="4687" y="1"/>
                  </a:moveTo>
                  <a:cubicBezTo>
                    <a:pt x="3527" y="1"/>
                    <a:pt x="2455" y="712"/>
                    <a:pt x="2072" y="1861"/>
                  </a:cubicBezTo>
                  <a:cubicBezTo>
                    <a:pt x="0" y="7720"/>
                    <a:pt x="1360" y="13892"/>
                    <a:pt x="5754" y="18851"/>
                  </a:cubicBezTo>
                  <a:cubicBezTo>
                    <a:pt x="10274" y="23957"/>
                    <a:pt x="17283" y="26991"/>
                    <a:pt x="23874" y="26991"/>
                  </a:cubicBezTo>
                  <a:cubicBezTo>
                    <a:pt x="25339" y="26991"/>
                    <a:pt x="26782" y="26865"/>
                    <a:pt x="28163" y="26488"/>
                  </a:cubicBezTo>
                  <a:cubicBezTo>
                    <a:pt x="34754" y="25024"/>
                    <a:pt x="39567" y="20295"/>
                    <a:pt x="41701" y="13118"/>
                  </a:cubicBezTo>
                  <a:cubicBezTo>
                    <a:pt x="42140" y="11654"/>
                    <a:pt x="41303" y="10147"/>
                    <a:pt x="39839" y="9687"/>
                  </a:cubicBezTo>
                  <a:cubicBezTo>
                    <a:pt x="39575" y="9607"/>
                    <a:pt x="39308" y="9570"/>
                    <a:pt x="39047" y="9570"/>
                  </a:cubicBezTo>
                  <a:cubicBezTo>
                    <a:pt x="37858" y="9570"/>
                    <a:pt x="36767" y="10349"/>
                    <a:pt x="36407" y="11549"/>
                  </a:cubicBezTo>
                  <a:cubicBezTo>
                    <a:pt x="34859" y="16780"/>
                    <a:pt x="31595" y="20086"/>
                    <a:pt x="26992" y="21111"/>
                  </a:cubicBezTo>
                  <a:cubicBezTo>
                    <a:pt x="25992" y="21334"/>
                    <a:pt x="24948" y="21442"/>
                    <a:pt x="23883" y="21442"/>
                  </a:cubicBezTo>
                  <a:cubicBezTo>
                    <a:pt x="18860" y="21442"/>
                    <a:pt x="13371" y="19053"/>
                    <a:pt x="9918" y="15169"/>
                  </a:cubicBezTo>
                  <a:cubicBezTo>
                    <a:pt x="8139" y="13181"/>
                    <a:pt x="5440" y="9017"/>
                    <a:pt x="7303" y="3682"/>
                  </a:cubicBezTo>
                  <a:cubicBezTo>
                    <a:pt x="7784" y="2238"/>
                    <a:pt x="7031" y="648"/>
                    <a:pt x="5587" y="146"/>
                  </a:cubicBezTo>
                  <a:cubicBezTo>
                    <a:pt x="5288" y="47"/>
                    <a:pt x="4985" y="1"/>
                    <a:pt x="468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2" name="Google Shape;9132;p2"/>
            <p:cNvSpPr/>
            <p:nvPr/>
          </p:nvSpPr>
          <p:spPr>
            <a:xfrm>
              <a:off x="38619300" y="32293100"/>
              <a:ext cx="3540300" cy="3375000"/>
            </a:xfrm>
            <a:custGeom>
              <a:avLst/>
              <a:gdLst/>
              <a:ahLst/>
              <a:cxnLst/>
              <a:rect l="l" t="t" r="r" b="b"/>
              <a:pathLst>
                <a:path w="141612" h="135000" extrusionOk="0">
                  <a:moveTo>
                    <a:pt x="74101" y="0"/>
                  </a:moveTo>
                  <a:cubicBezTo>
                    <a:pt x="56824" y="0"/>
                    <a:pt x="39546" y="6591"/>
                    <a:pt x="26364" y="19773"/>
                  </a:cubicBezTo>
                  <a:cubicBezTo>
                    <a:pt x="0" y="46137"/>
                    <a:pt x="0" y="88884"/>
                    <a:pt x="26364" y="115227"/>
                  </a:cubicBezTo>
                  <a:cubicBezTo>
                    <a:pt x="39023" y="127906"/>
                    <a:pt x="56201" y="134999"/>
                    <a:pt x="74091" y="134999"/>
                  </a:cubicBezTo>
                  <a:cubicBezTo>
                    <a:pt x="92002" y="134999"/>
                    <a:pt x="109180" y="127906"/>
                    <a:pt x="121839" y="115227"/>
                  </a:cubicBezTo>
                  <a:cubicBezTo>
                    <a:pt x="134497" y="102568"/>
                    <a:pt x="141611" y="85410"/>
                    <a:pt x="141611" y="67500"/>
                  </a:cubicBezTo>
                  <a:cubicBezTo>
                    <a:pt x="141611" y="49610"/>
                    <a:pt x="134497" y="32432"/>
                    <a:pt x="121839" y="19773"/>
                  </a:cubicBezTo>
                  <a:cubicBezTo>
                    <a:pt x="108657" y="6591"/>
                    <a:pt x="91379" y="0"/>
                    <a:pt x="74101" y="0"/>
                  </a:cubicBezTo>
                  <a:close/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3" name="Google Shape;9133;p2"/>
            <p:cNvSpPr/>
            <p:nvPr/>
          </p:nvSpPr>
          <p:spPr>
            <a:xfrm>
              <a:off x="38619300" y="32293100"/>
              <a:ext cx="3540300" cy="3375000"/>
            </a:xfrm>
            <a:custGeom>
              <a:avLst/>
              <a:gdLst/>
              <a:ahLst/>
              <a:cxnLst/>
              <a:rect l="l" t="t" r="r" b="b"/>
              <a:pathLst>
                <a:path w="141612" h="135000" extrusionOk="0">
                  <a:moveTo>
                    <a:pt x="74101" y="0"/>
                  </a:moveTo>
                  <a:cubicBezTo>
                    <a:pt x="56824" y="0"/>
                    <a:pt x="39546" y="6591"/>
                    <a:pt x="26364" y="19773"/>
                  </a:cubicBezTo>
                  <a:cubicBezTo>
                    <a:pt x="0" y="46137"/>
                    <a:pt x="0" y="88884"/>
                    <a:pt x="26364" y="115227"/>
                  </a:cubicBezTo>
                  <a:cubicBezTo>
                    <a:pt x="39023" y="127906"/>
                    <a:pt x="56201" y="134999"/>
                    <a:pt x="74091" y="134999"/>
                  </a:cubicBezTo>
                  <a:cubicBezTo>
                    <a:pt x="92002" y="134999"/>
                    <a:pt x="109180" y="127906"/>
                    <a:pt x="121839" y="115227"/>
                  </a:cubicBezTo>
                  <a:cubicBezTo>
                    <a:pt x="134497" y="102568"/>
                    <a:pt x="141611" y="85410"/>
                    <a:pt x="141611" y="67500"/>
                  </a:cubicBezTo>
                  <a:cubicBezTo>
                    <a:pt x="141611" y="49610"/>
                    <a:pt x="134497" y="32432"/>
                    <a:pt x="121839" y="19773"/>
                  </a:cubicBezTo>
                  <a:cubicBezTo>
                    <a:pt x="108657" y="6591"/>
                    <a:pt x="91379" y="0"/>
                    <a:pt x="741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4" name="Google Shape;9134;p2"/>
            <p:cNvSpPr/>
            <p:nvPr/>
          </p:nvSpPr>
          <p:spPr>
            <a:xfrm>
              <a:off x="38532475" y="32175525"/>
              <a:ext cx="3015625" cy="2747425"/>
            </a:xfrm>
            <a:custGeom>
              <a:avLst/>
              <a:gdLst/>
              <a:ahLst/>
              <a:cxnLst/>
              <a:rect l="l" t="t" r="r" b="b"/>
              <a:pathLst>
                <a:path w="120625" h="109897" extrusionOk="0">
                  <a:moveTo>
                    <a:pt x="60310" y="1"/>
                  </a:moveTo>
                  <a:cubicBezTo>
                    <a:pt x="46247" y="1"/>
                    <a:pt x="32181" y="5362"/>
                    <a:pt x="21447" y="16086"/>
                  </a:cubicBezTo>
                  <a:cubicBezTo>
                    <a:pt x="0" y="37553"/>
                    <a:pt x="0" y="72349"/>
                    <a:pt x="21447" y="93796"/>
                  </a:cubicBezTo>
                  <a:cubicBezTo>
                    <a:pt x="32181" y="104530"/>
                    <a:pt x="46247" y="109897"/>
                    <a:pt x="60310" y="109897"/>
                  </a:cubicBezTo>
                  <a:cubicBezTo>
                    <a:pt x="74373" y="109897"/>
                    <a:pt x="88434" y="104530"/>
                    <a:pt x="99157" y="93796"/>
                  </a:cubicBezTo>
                  <a:cubicBezTo>
                    <a:pt x="120625" y="72349"/>
                    <a:pt x="120625" y="37553"/>
                    <a:pt x="99157" y="16086"/>
                  </a:cubicBezTo>
                  <a:cubicBezTo>
                    <a:pt x="88434" y="5362"/>
                    <a:pt x="74373" y="1"/>
                    <a:pt x="60310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5" name="Google Shape;9135;p2"/>
            <p:cNvSpPr/>
            <p:nvPr/>
          </p:nvSpPr>
          <p:spPr>
            <a:xfrm>
              <a:off x="39106300" y="39701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6" name="Google Shape;9136;p2"/>
            <p:cNvSpPr/>
            <p:nvPr/>
          </p:nvSpPr>
          <p:spPr>
            <a:xfrm>
              <a:off x="39019975" y="38449875"/>
              <a:ext cx="5351250" cy="4133325"/>
            </a:xfrm>
            <a:custGeom>
              <a:avLst/>
              <a:gdLst/>
              <a:ahLst/>
              <a:cxnLst/>
              <a:rect l="l" t="t" r="r" b="b"/>
              <a:pathLst>
                <a:path w="214050" h="165333" extrusionOk="0">
                  <a:moveTo>
                    <a:pt x="214050" y="0"/>
                  </a:moveTo>
                  <a:lnTo>
                    <a:pt x="3453" y="50070"/>
                  </a:lnTo>
                  <a:lnTo>
                    <a:pt x="1" y="136380"/>
                  </a:lnTo>
                  <a:cubicBezTo>
                    <a:pt x="20473" y="156852"/>
                    <a:pt x="59938" y="165333"/>
                    <a:pt x="99661" y="165333"/>
                  </a:cubicBezTo>
                  <a:cubicBezTo>
                    <a:pt x="150352" y="165333"/>
                    <a:pt x="201462" y="151521"/>
                    <a:pt x="214050" y="131191"/>
                  </a:cubicBezTo>
                  <a:lnTo>
                    <a:pt x="214050" y="0"/>
                  </a:ln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7" name="Google Shape;9137;p2"/>
            <p:cNvSpPr/>
            <p:nvPr/>
          </p:nvSpPr>
          <p:spPr>
            <a:xfrm>
              <a:off x="45737525" y="43369525"/>
              <a:ext cx="891875" cy="57575"/>
            </a:xfrm>
            <a:custGeom>
              <a:avLst/>
              <a:gdLst/>
              <a:ahLst/>
              <a:cxnLst/>
              <a:rect l="l" t="t" r="r" b="b"/>
              <a:pathLst>
                <a:path w="35675" h="2303" extrusionOk="0">
                  <a:moveTo>
                    <a:pt x="0" y="1"/>
                  </a:moveTo>
                  <a:lnTo>
                    <a:pt x="35675" y="2302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8" name="Google Shape;9138;p2"/>
            <p:cNvSpPr/>
            <p:nvPr/>
          </p:nvSpPr>
          <p:spPr>
            <a:xfrm>
              <a:off x="45666375" y="43300375"/>
              <a:ext cx="1033650" cy="195250"/>
            </a:xfrm>
            <a:custGeom>
              <a:avLst/>
              <a:gdLst/>
              <a:ahLst/>
              <a:cxnLst/>
              <a:rect l="l" t="t" r="r" b="b"/>
              <a:pathLst>
                <a:path w="41346" h="7810" extrusionOk="0">
                  <a:moveTo>
                    <a:pt x="2857" y="0"/>
                  </a:moveTo>
                  <a:cubicBezTo>
                    <a:pt x="1398" y="0"/>
                    <a:pt x="185" y="1124"/>
                    <a:pt x="84" y="2578"/>
                  </a:cubicBezTo>
                  <a:cubicBezTo>
                    <a:pt x="0" y="4106"/>
                    <a:pt x="1151" y="5403"/>
                    <a:pt x="2679" y="5508"/>
                  </a:cubicBezTo>
                  <a:lnTo>
                    <a:pt x="38353" y="7809"/>
                  </a:lnTo>
                  <a:lnTo>
                    <a:pt x="38521" y="7809"/>
                  </a:lnTo>
                  <a:cubicBezTo>
                    <a:pt x="39964" y="7809"/>
                    <a:pt x="41199" y="6700"/>
                    <a:pt x="41283" y="5236"/>
                  </a:cubicBezTo>
                  <a:cubicBezTo>
                    <a:pt x="41345" y="3708"/>
                    <a:pt x="40195" y="2411"/>
                    <a:pt x="38688" y="2306"/>
                  </a:cubicBezTo>
                  <a:lnTo>
                    <a:pt x="3013" y="5"/>
                  </a:lnTo>
                  <a:cubicBezTo>
                    <a:pt x="2961" y="2"/>
                    <a:pt x="2909" y="0"/>
                    <a:pt x="2857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9" name="Google Shape;9139;p2"/>
            <p:cNvSpPr/>
            <p:nvPr/>
          </p:nvSpPr>
          <p:spPr>
            <a:xfrm>
              <a:off x="45047025" y="43973700"/>
              <a:ext cx="1093300" cy="57550"/>
            </a:xfrm>
            <a:custGeom>
              <a:avLst/>
              <a:gdLst/>
              <a:ahLst/>
              <a:cxnLst/>
              <a:rect l="l" t="t" r="r" b="b"/>
              <a:pathLst>
                <a:path w="43732" h="2302" extrusionOk="0">
                  <a:moveTo>
                    <a:pt x="1" y="0"/>
                  </a:moveTo>
                  <a:lnTo>
                    <a:pt x="43731" y="2302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0" name="Google Shape;9140;p2"/>
            <p:cNvSpPr/>
            <p:nvPr/>
          </p:nvSpPr>
          <p:spPr>
            <a:xfrm>
              <a:off x="44975900" y="43904500"/>
              <a:ext cx="1235025" cy="195275"/>
            </a:xfrm>
            <a:custGeom>
              <a:avLst/>
              <a:gdLst/>
              <a:ahLst/>
              <a:cxnLst/>
              <a:rect l="l" t="t" r="r" b="b"/>
              <a:pathLst>
                <a:path w="49401" h="7811" extrusionOk="0">
                  <a:moveTo>
                    <a:pt x="2804" y="0"/>
                  </a:moveTo>
                  <a:cubicBezTo>
                    <a:pt x="1341" y="0"/>
                    <a:pt x="164" y="1157"/>
                    <a:pt x="84" y="2622"/>
                  </a:cubicBezTo>
                  <a:cubicBezTo>
                    <a:pt x="0" y="4129"/>
                    <a:pt x="1172" y="5447"/>
                    <a:pt x="2699" y="5509"/>
                  </a:cubicBezTo>
                  <a:lnTo>
                    <a:pt x="46430" y="7811"/>
                  </a:lnTo>
                  <a:lnTo>
                    <a:pt x="46576" y="7811"/>
                  </a:lnTo>
                  <a:cubicBezTo>
                    <a:pt x="48041" y="7811"/>
                    <a:pt x="49275" y="6702"/>
                    <a:pt x="49338" y="5196"/>
                  </a:cubicBezTo>
                  <a:cubicBezTo>
                    <a:pt x="49401" y="3689"/>
                    <a:pt x="48229" y="2371"/>
                    <a:pt x="46723" y="2308"/>
                  </a:cubicBezTo>
                  <a:lnTo>
                    <a:pt x="2992" y="7"/>
                  </a:lnTo>
                  <a:cubicBezTo>
                    <a:pt x="2929" y="2"/>
                    <a:pt x="2866" y="0"/>
                    <a:pt x="2804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1" name="Google Shape;9141;p2"/>
            <p:cNvSpPr/>
            <p:nvPr/>
          </p:nvSpPr>
          <p:spPr>
            <a:xfrm>
              <a:off x="45507350" y="44462800"/>
              <a:ext cx="949425" cy="57550"/>
            </a:xfrm>
            <a:custGeom>
              <a:avLst/>
              <a:gdLst/>
              <a:ahLst/>
              <a:cxnLst/>
              <a:rect l="l" t="t" r="r" b="b"/>
              <a:pathLst>
                <a:path w="37977" h="2302" extrusionOk="0">
                  <a:moveTo>
                    <a:pt x="1" y="2302"/>
                  </a:moveTo>
                  <a:lnTo>
                    <a:pt x="37977" y="0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2" name="Google Shape;9142;p2"/>
            <p:cNvSpPr/>
            <p:nvPr/>
          </p:nvSpPr>
          <p:spPr>
            <a:xfrm>
              <a:off x="45436225" y="44393625"/>
              <a:ext cx="1092750" cy="195250"/>
            </a:xfrm>
            <a:custGeom>
              <a:avLst/>
              <a:gdLst/>
              <a:ahLst/>
              <a:cxnLst/>
              <a:rect l="l" t="t" r="r" b="b"/>
              <a:pathLst>
                <a:path w="43710" h="7810" extrusionOk="0">
                  <a:moveTo>
                    <a:pt x="40828" y="1"/>
                  </a:moveTo>
                  <a:cubicBezTo>
                    <a:pt x="40777" y="1"/>
                    <a:pt x="40726" y="2"/>
                    <a:pt x="40676" y="5"/>
                  </a:cubicBezTo>
                  <a:lnTo>
                    <a:pt x="2699" y="2307"/>
                  </a:lnTo>
                  <a:cubicBezTo>
                    <a:pt x="1172" y="2411"/>
                    <a:pt x="0" y="3709"/>
                    <a:pt x="105" y="5236"/>
                  </a:cubicBezTo>
                  <a:cubicBezTo>
                    <a:pt x="188" y="6701"/>
                    <a:pt x="1423" y="7810"/>
                    <a:pt x="2846" y="7810"/>
                  </a:cubicBezTo>
                  <a:lnTo>
                    <a:pt x="3034" y="7810"/>
                  </a:lnTo>
                  <a:lnTo>
                    <a:pt x="41010" y="5508"/>
                  </a:lnTo>
                  <a:cubicBezTo>
                    <a:pt x="42517" y="5403"/>
                    <a:pt x="43709" y="4106"/>
                    <a:pt x="43605" y="2579"/>
                  </a:cubicBezTo>
                  <a:cubicBezTo>
                    <a:pt x="43504" y="1124"/>
                    <a:pt x="42252" y="1"/>
                    <a:pt x="40828" y="1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3" name="Google Shape;9143;p2"/>
            <p:cNvSpPr/>
            <p:nvPr/>
          </p:nvSpPr>
          <p:spPr>
            <a:xfrm>
              <a:off x="47895250" y="43369525"/>
              <a:ext cx="891900" cy="57575"/>
            </a:xfrm>
            <a:custGeom>
              <a:avLst/>
              <a:gdLst/>
              <a:ahLst/>
              <a:cxnLst/>
              <a:rect l="l" t="t" r="r" b="b"/>
              <a:pathLst>
                <a:path w="35676" h="2303" extrusionOk="0">
                  <a:moveTo>
                    <a:pt x="1" y="1"/>
                  </a:moveTo>
                  <a:lnTo>
                    <a:pt x="35676" y="2302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4" name="Google Shape;9144;p2"/>
            <p:cNvSpPr/>
            <p:nvPr/>
          </p:nvSpPr>
          <p:spPr>
            <a:xfrm>
              <a:off x="47824125" y="43300375"/>
              <a:ext cx="1033650" cy="195250"/>
            </a:xfrm>
            <a:custGeom>
              <a:avLst/>
              <a:gdLst/>
              <a:ahLst/>
              <a:cxnLst/>
              <a:rect l="l" t="t" r="r" b="b"/>
              <a:pathLst>
                <a:path w="41346" h="7810" extrusionOk="0">
                  <a:moveTo>
                    <a:pt x="2861" y="0"/>
                  </a:moveTo>
                  <a:cubicBezTo>
                    <a:pt x="1437" y="0"/>
                    <a:pt x="185" y="1124"/>
                    <a:pt x="84" y="2578"/>
                  </a:cubicBezTo>
                  <a:cubicBezTo>
                    <a:pt x="0" y="4106"/>
                    <a:pt x="1151" y="5403"/>
                    <a:pt x="2679" y="5508"/>
                  </a:cubicBezTo>
                  <a:lnTo>
                    <a:pt x="38353" y="7809"/>
                  </a:lnTo>
                  <a:lnTo>
                    <a:pt x="38521" y="7809"/>
                  </a:lnTo>
                  <a:cubicBezTo>
                    <a:pt x="39985" y="7809"/>
                    <a:pt x="41199" y="6700"/>
                    <a:pt x="41283" y="5236"/>
                  </a:cubicBezTo>
                  <a:cubicBezTo>
                    <a:pt x="41345" y="3708"/>
                    <a:pt x="40195" y="2411"/>
                    <a:pt x="38688" y="2306"/>
                  </a:cubicBezTo>
                  <a:lnTo>
                    <a:pt x="3013" y="5"/>
                  </a:lnTo>
                  <a:cubicBezTo>
                    <a:pt x="2962" y="2"/>
                    <a:pt x="2912" y="0"/>
                    <a:pt x="2861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5" name="Google Shape;9145;p2"/>
            <p:cNvSpPr/>
            <p:nvPr/>
          </p:nvSpPr>
          <p:spPr>
            <a:xfrm>
              <a:off x="47204775" y="43973700"/>
              <a:ext cx="1093275" cy="57550"/>
            </a:xfrm>
            <a:custGeom>
              <a:avLst/>
              <a:gdLst/>
              <a:ahLst/>
              <a:cxnLst/>
              <a:rect l="l" t="t" r="r" b="b"/>
              <a:pathLst>
                <a:path w="43731" h="2302" extrusionOk="0">
                  <a:moveTo>
                    <a:pt x="1" y="0"/>
                  </a:moveTo>
                  <a:lnTo>
                    <a:pt x="43731" y="2302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6" name="Google Shape;9146;p2"/>
            <p:cNvSpPr/>
            <p:nvPr/>
          </p:nvSpPr>
          <p:spPr>
            <a:xfrm>
              <a:off x="47133650" y="43904500"/>
              <a:ext cx="1235025" cy="195275"/>
            </a:xfrm>
            <a:custGeom>
              <a:avLst/>
              <a:gdLst/>
              <a:ahLst/>
              <a:cxnLst/>
              <a:rect l="l" t="t" r="r" b="b"/>
              <a:pathLst>
                <a:path w="49401" h="7811" extrusionOk="0">
                  <a:moveTo>
                    <a:pt x="2803" y="0"/>
                  </a:moveTo>
                  <a:cubicBezTo>
                    <a:pt x="1341" y="0"/>
                    <a:pt x="164" y="1157"/>
                    <a:pt x="84" y="2622"/>
                  </a:cubicBezTo>
                  <a:cubicBezTo>
                    <a:pt x="0" y="4129"/>
                    <a:pt x="1172" y="5447"/>
                    <a:pt x="2699" y="5509"/>
                  </a:cubicBezTo>
                  <a:lnTo>
                    <a:pt x="46430" y="7811"/>
                  </a:lnTo>
                  <a:lnTo>
                    <a:pt x="46576" y="7811"/>
                  </a:lnTo>
                  <a:cubicBezTo>
                    <a:pt x="48041" y="7811"/>
                    <a:pt x="49275" y="6702"/>
                    <a:pt x="49338" y="5196"/>
                  </a:cubicBezTo>
                  <a:cubicBezTo>
                    <a:pt x="49401" y="3689"/>
                    <a:pt x="48229" y="2371"/>
                    <a:pt x="46723" y="2308"/>
                  </a:cubicBezTo>
                  <a:lnTo>
                    <a:pt x="2992" y="7"/>
                  </a:lnTo>
                  <a:cubicBezTo>
                    <a:pt x="2929" y="2"/>
                    <a:pt x="2866" y="0"/>
                    <a:pt x="2803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7" name="Google Shape;9147;p2"/>
            <p:cNvSpPr/>
            <p:nvPr/>
          </p:nvSpPr>
          <p:spPr>
            <a:xfrm>
              <a:off x="47665100" y="44462800"/>
              <a:ext cx="949425" cy="57550"/>
            </a:xfrm>
            <a:custGeom>
              <a:avLst/>
              <a:gdLst/>
              <a:ahLst/>
              <a:cxnLst/>
              <a:rect l="l" t="t" r="r" b="b"/>
              <a:pathLst>
                <a:path w="37977" h="2302" extrusionOk="0">
                  <a:moveTo>
                    <a:pt x="1" y="2302"/>
                  </a:moveTo>
                  <a:lnTo>
                    <a:pt x="37977" y="0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8" name="Google Shape;9148;p2"/>
            <p:cNvSpPr/>
            <p:nvPr/>
          </p:nvSpPr>
          <p:spPr>
            <a:xfrm>
              <a:off x="47593950" y="44393625"/>
              <a:ext cx="1092775" cy="195250"/>
            </a:xfrm>
            <a:custGeom>
              <a:avLst/>
              <a:gdLst/>
              <a:ahLst/>
              <a:cxnLst/>
              <a:rect l="l" t="t" r="r" b="b"/>
              <a:pathLst>
                <a:path w="43711" h="7810" extrusionOk="0">
                  <a:moveTo>
                    <a:pt x="40829" y="1"/>
                  </a:moveTo>
                  <a:cubicBezTo>
                    <a:pt x="40778" y="1"/>
                    <a:pt x="40727" y="2"/>
                    <a:pt x="40676" y="5"/>
                  </a:cubicBezTo>
                  <a:lnTo>
                    <a:pt x="2700" y="2307"/>
                  </a:lnTo>
                  <a:cubicBezTo>
                    <a:pt x="1173" y="2411"/>
                    <a:pt x="1" y="3709"/>
                    <a:pt x="106" y="5236"/>
                  </a:cubicBezTo>
                  <a:cubicBezTo>
                    <a:pt x="189" y="6701"/>
                    <a:pt x="1424" y="7810"/>
                    <a:pt x="2847" y="7810"/>
                  </a:cubicBezTo>
                  <a:lnTo>
                    <a:pt x="3035" y="7810"/>
                  </a:lnTo>
                  <a:lnTo>
                    <a:pt x="41011" y="5508"/>
                  </a:lnTo>
                  <a:cubicBezTo>
                    <a:pt x="42518" y="5403"/>
                    <a:pt x="43710" y="4106"/>
                    <a:pt x="43606" y="2579"/>
                  </a:cubicBezTo>
                  <a:cubicBezTo>
                    <a:pt x="43505" y="1124"/>
                    <a:pt x="42252" y="1"/>
                    <a:pt x="40829" y="1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9" name="Google Shape;9149;p2"/>
            <p:cNvSpPr/>
            <p:nvPr/>
          </p:nvSpPr>
          <p:spPr>
            <a:xfrm>
              <a:off x="49563925" y="43973700"/>
              <a:ext cx="891875" cy="57550"/>
            </a:xfrm>
            <a:custGeom>
              <a:avLst/>
              <a:gdLst/>
              <a:ahLst/>
              <a:cxnLst/>
              <a:rect l="l" t="t" r="r" b="b"/>
              <a:pathLst>
                <a:path w="35675" h="2302" extrusionOk="0">
                  <a:moveTo>
                    <a:pt x="0" y="0"/>
                  </a:moveTo>
                  <a:lnTo>
                    <a:pt x="35675" y="2302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0" name="Google Shape;9150;p2"/>
            <p:cNvSpPr/>
            <p:nvPr/>
          </p:nvSpPr>
          <p:spPr>
            <a:xfrm>
              <a:off x="49492775" y="43904500"/>
              <a:ext cx="1033650" cy="195275"/>
            </a:xfrm>
            <a:custGeom>
              <a:avLst/>
              <a:gdLst/>
              <a:ahLst/>
              <a:cxnLst/>
              <a:rect l="l" t="t" r="r" b="b"/>
              <a:pathLst>
                <a:path w="41346" h="7811" extrusionOk="0">
                  <a:moveTo>
                    <a:pt x="2824" y="0"/>
                  </a:moveTo>
                  <a:cubicBezTo>
                    <a:pt x="1380" y="0"/>
                    <a:pt x="185" y="1136"/>
                    <a:pt x="84" y="2580"/>
                  </a:cubicBezTo>
                  <a:cubicBezTo>
                    <a:pt x="1" y="4108"/>
                    <a:pt x="1151" y="5405"/>
                    <a:pt x="2679" y="5509"/>
                  </a:cubicBezTo>
                  <a:lnTo>
                    <a:pt x="38354" y="7811"/>
                  </a:lnTo>
                  <a:lnTo>
                    <a:pt x="38521" y="7811"/>
                  </a:lnTo>
                  <a:cubicBezTo>
                    <a:pt x="39965" y="7811"/>
                    <a:pt x="41199" y="6702"/>
                    <a:pt x="41283" y="5237"/>
                  </a:cubicBezTo>
                  <a:cubicBezTo>
                    <a:pt x="41346" y="3710"/>
                    <a:pt x="40195" y="2413"/>
                    <a:pt x="38688" y="2308"/>
                  </a:cubicBezTo>
                  <a:lnTo>
                    <a:pt x="3014" y="7"/>
                  </a:lnTo>
                  <a:cubicBezTo>
                    <a:pt x="2950" y="2"/>
                    <a:pt x="2887" y="0"/>
                    <a:pt x="2824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1" name="Google Shape;9151;p2"/>
            <p:cNvSpPr/>
            <p:nvPr/>
          </p:nvSpPr>
          <p:spPr>
            <a:xfrm>
              <a:off x="48873450" y="44577875"/>
              <a:ext cx="1093275" cy="57550"/>
            </a:xfrm>
            <a:custGeom>
              <a:avLst/>
              <a:gdLst/>
              <a:ahLst/>
              <a:cxnLst/>
              <a:rect l="l" t="t" r="r" b="b"/>
              <a:pathLst>
                <a:path w="43731" h="2302" extrusionOk="0">
                  <a:moveTo>
                    <a:pt x="0" y="0"/>
                  </a:moveTo>
                  <a:lnTo>
                    <a:pt x="43730" y="2302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2" name="Google Shape;9152;p2"/>
            <p:cNvSpPr/>
            <p:nvPr/>
          </p:nvSpPr>
          <p:spPr>
            <a:xfrm>
              <a:off x="48802300" y="44508525"/>
              <a:ext cx="1235025" cy="195425"/>
            </a:xfrm>
            <a:custGeom>
              <a:avLst/>
              <a:gdLst/>
              <a:ahLst/>
              <a:cxnLst/>
              <a:rect l="l" t="t" r="r" b="b"/>
              <a:pathLst>
                <a:path w="49401" h="7817" extrusionOk="0">
                  <a:moveTo>
                    <a:pt x="2746" y="1"/>
                  </a:moveTo>
                  <a:cubicBezTo>
                    <a:pt x="1328" y="1"/>
                    <a:pt x="163" y="1183"/>
                    <a:pt x="84" y="2628"/>
                  </a:cubicBezTo>
                  <a:cubicBezTo>
                    <a:pt x="0" y="4134"/>
                    <a:pt x="1172" y="5452"/>
                    <a:pt x="2700" y="5515"/>
                  </a:cubicBezTo>
                  <a:lnTo>
                    <a:pt x="46430" y="7817"/>
                  </a:lnTo>
                  <a:lnTo>
                    <a:pt x="46576" y="7817"/>
                  </a:lnTo>
                  <a:cubicBezTo>
                    <a:pt x="48041" y="7817"/>
                    <a:pt x="49276" y="6708"/>
                    <a:pt x="49338" y="5201"/>
                  </a:cubicBezTo>
                  <a:cubicBezTo>
                    <a:pt x="49401" y="3695"/>
                    <a:pt x="48229" y="2377"/>
                    <a:pt x="46723" y="2314"/>
                  </a:cubicBezTo>
                  <a:lnTo>
                    <a:pt x="2993" y="12"/>
                  </a:lnTo>
                  <a:cubicBezTo>
                    <a:pt x="2910" y="4"/>
                    <a:pt x="2828" y="1"/>
                    <a:pt x="2746" y="1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3" name="Google Shape;9153;p2"/>
            <p:cNvSpPr/>
            <p:nvPr/>
          </p:nvSpPr>
          <p:spPr>
            <a:xfrm>
              <a:off x="49333750" y="45066950"/>
              <a:ext cx="949450" cy="57575"/>
            </a:xfrm>
            <a:custGeom>
              <a:avLst/>
              <a:gdLst/>
              <a:ahLst/>
              <a:cxnLst/>
              <a:rect l="l" t="t" r="r" b="b"/>
              <a:pathLst>
                <a:path w="37978" h="2303" extrusionOk="0">
                  <a:moveTo>
                    <a:pt x="1" y="2302"/>
                  </a:moveTo>
                  <a:lnTo>
                    <a:pt x="37977" y="1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4" name="Google Shape;9154;p2"/>
            <p:cNvSpPr/>
            <p:nvPr/>
          </p:nvSpPr>
          <p:spPr>
            <a:xfrm>
              <a:off x="49262625" y="44997850"/>
              <a:ext cx="1092750" cy="195200"/>
            </a:xfrm>
            <a:custGeom>
              <a:avLst/>
              <a:gdLst/>
              <a:ahLst/>
              <a:cxnLst/>
              <a:rect l="l" t="t" r="r" b="b"/>
              <a:pathLst>
                <a:path w="43710" h="7808" extrusionOk="0">
                  <a:moveTo>
                    <a:pt x="40794" y="0"/>
                  </a:moveTo>
                  <a:cubicBezTo>
                    <a:pt x="40755" y="0"/>
                    <a:pt x="40715" y="1"/>
                    <a:pt x="40676" y="3"/>
                  </a:cubicBezTo>
                  <a:lnTo>
                    <a:pt x="2699" y="2305"/>
                  </a:lnTo>
                  <a:cubicBezTo>
                    <a:pt x="1172" y="2409"/>
                    <a:pt x="0" y="3706"/>
                    <a:pt x="105" y="5234"/>
                  </a:cubicBezTo>
                  <a:cubicBezTo>
                    <a:pt x="189" y="6698"/>
                    <a:pt x="1423" y="7807"/>
                    <a:pt x="2846" y="7807"/>
                  </a:cubicBezTo>
                  <a:lnTo>
                    <a:pt x="3034" y="7807"/>
                  </a:lnTo>
                  <a:lnTo>
                    <a:pt x="41011" y="5506"/>
                  </a:lnTo>
                  <a:cubicBezTo>
                    <a:pt x="42517" y="5401"/>
                    <a:pt x="43710" y="4104"/>
                    <a:pt x="43605" y="2577"/>
                  </a:cubicBezTo>
                  <a:cubicBezTo>
                    <a:pt x="43503" y="1110"/>
                    <a:pt x="42232" y="0"/>
                    <a:pt x="40794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5" name="Google Shape;9155;p2"/>
            <p:cNvSpPr/>
            <p:nvPr/>
          </p:nvSpPr>
          <p:spPr>
            <a:xfrm>
              <a:off x="49305000" y="45671125"/>
              <a:ext cx="891875" cy="57575"/>
            </a:xfrm>
            <a:custGeom>
              <a:avLst/>
              <a:gdLst/>
              <a:ahLst/>
              <a:cxnLst/>
              <a:rect l="l" t="t" r="r" b="b"/>
              <a:pathLst>
                <a:path w="35675" h="2303" extrusionOk="0">
                  <a:moveTo>
                    <a:pt x="0" y="1"/>
                  </a:moveTo>
                  <a:lnTo>
                    <a:pt x="35675" y="2302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6" name="Google Shape;9156;p2"/>
            <p:cNvSpPr/>
            <p:nvPr/>
          </p:nvSpPr>
          <p:spPr>
            <a:xfrm>
              <a:off x="49233850" y="45601925"/>
              <a:ext cx="1033650" cy="195300"/>
            </a:xfrm>
            <a:custGeom>
              <a:avLst/>
              <a:gdLst/>
              <a:ahLst/>
              <a:cxnLst/>
              <a:rect l="l" t="t" r="r" b="b"/>
              <a:pathLst>
                <a:path w="41346" h="7812" extrusionOk="0">
                  <a:moveTo>
                    <a:pt x="2824" y="0"/>
                  </a:moveTo>
                  <a:cubicBezTo>
                    <a:pt x="1380" y="0"/>
                    <a:pt x="184" y="1136"/>
                    <a:pt x="84" y="2580"/>
                  </a:cubicBezTo>
                  <a:cubicBezTo>
                    <a:pt x="0" y="4108"/>
                    <a:pt x="1151" y="5405"/>
                    <a:pt x="2679" y="5510"/>
                  </a:cubicBezTo>
                  <a:lnTo>
                    <a:pt x="38353" y="7811"/>
                  </a:lnTo>
                  <a:lnTo>
                    <a:pt x="38521" y="7811"/>
                  </a:lnTo>
                  <a:cubicBezTo>
                    <a:pt x="39965" y="7811"/>
                    <a:pt x="41199" y="6702"/>
                    <a:pt x="41283" y="5238"/>
                  </a:cubicBezTo>
                  <a:cubicBezTo>
                    <a:pt x="41346" y="3710"/>
                    <a:pt x="40195" y="2413"/>
                    <a:pt x="38688" y="2308"/>
                  </a:cubicBezTo>
                  <a:lnTo>
                    <a:pt x="3013" y="7"/>
                  </a:lnTo>
                  <a:cubicBezTo>
                    <a:pt x="2950" y="2"/>
                    <a:pt x="2887" y="0"/>
                    <a:pt x="2824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7" name="Google Shape;9157;p2"/>
            <p:cNvSpPr/>
            <p:nvPr/>
          </p:nvSpPr>
          <p:spPr>
            <a:xfrm>
              <a:off x="48614500" y="46275300"/>
              <a:ext cx="1093300" cy="57550"/>
            </a:xfrm>
            <a:custGeom>
              <a:avLst/>
              <a:gdLst/>
              <a:ahLst/>
              <a:cxnLst/>
              <a:rect l="l" t="t" r="r" b="b"/>
              <a:pathLst>
                <a:path w="43732" h="2302" extrusionOk="0">
                  <a:moveTo>
                    <a:pt x="1" y="0"/>
                  </a:moveTo>
                  <a:lnTo>
                    <a:pt x="43731" y="2302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8" name="Google Shape;9158;p2"/>
            <p:cNvSpPr/>
            <p:nvPr/>
          </p:nvSpPr>
          <p:spPr>
            <a:xfrm>
              <a:off x="48543375" y="46206100"/>
              <a:ext cx="1235025" cy="195275"/>
            </a:xfrm>
            <a:custGeom>
              <a:avLst/>
              <a:gdLst/>
              <a:ahLst/>
              <a:cxnLst/>
              <a:rect l="l" t="t" r="r" b="b"/>
              <a:pathLst>
                <a:path w="49401" h="7811" extrusionOk="0">
                  <a:moveTo>
                    <a:pt x="2808" y="0"/>
                  </a:moveTo>
                  <a:cubicBezTo>
                    <a:pt x="1380" y="0"/>
                    <a:pt x="164" y="1157"/>
                    <a:pt x="84" y="2622"/>
                  </a:cubicBezTo>
                  <a:cubicBezTo>
                    <a:pt x="0" y="4128"/>
                    <a:pt x="1172" y="5447"/>
                    <a:pt x="2699" y="5509"/>
                  </a:cubicBezTo>
                  <a:lnTo>
                    <a:pt x="46430" y="7811"/>
                  </a:lnTo>
                  <a:lnTo>
                    <a:pt x="46576" y="7811"/>
                  </a:lnTo>
                  <a:cubicBezTo>
                    <a:pt x="48041" y="7811"/>
                    <a:pt x="49275" y="6702"/>
                    <a:pt x="49338" y="5196"/>
                  </a:cubicBezTo>
                  <a:cubicBezTo>
                    <a:pt x="49401" y="3689"/>
                    <a:pt x="48229" y="2371"/>
                    <a:pt x="46723" y="2308"/>
                  </a:cubicBezTo>
                  <a:lnTo>
                    <a:pt x="2992" y="6"/>
                  </a:lnTo>
                  <a:cubicBezTo>
                    <a:pt x="2931" y="2"/>
                    <a:pt x="2869" y="0"/>
                    <a:pt x="2808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9" name="Google Shape;9159;p2"/>
            <p:cNvSpPr/>
            <p:nvPr/>
          </p:nvSpPr>
          <p:spPr>
            <a:xfrm>
              <a:off x="49074825" y="46764375"/>
              <a:ext cx="949425" cy="57575"/>
            </a:xfrm>
            <a:custGeom>
              <a:avLst/>
              <a:gdLst/>
              <a:ahLst/>
              <a:cxnLst/>
              <a:rect l="l" t="t" r="r" b="b"/>
              <a:pathLst>
                <a:path w="37977" h="2303" extrusionOk="0">
                  <a:moveTo>
                    <a:pt x="1" y="2303"/>
                  </a:moveTo>
                  <a:lnTo>
                    <a:pt x="37977" y="1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0" name="Google Shape;9160;p2"/>
            <p:cNvSpPr/>
            <p:nvPr/>
          </p:nvSpPr>
          <p:spPr>
            <a:xfrm>
              <a:off x="49003700" y="46695275"/>
              <a:ext cx="1092750" cy="195200"/>
            </a:xfrm>
            <a:custGeom>
              <a:avLst/>
              <a:gdLst/>
              <a:ahLst/>
              <a:cxnLst/>
              <a:rect l="l" t="t" r="r" b="b"/>
              <a:pathLst>
                <a:path w="43710" h="7808" extrusionOk="0">
                  <a:moveTo>
                    <a:pt x="40792" y="1"/>
                  </a:moveTo>
                  <a:cubicBezTo>
                    <a:pt x="40753" y="1"/>
                    <a:pt x="40714" y="1"/>
                    <a:pt x="40676" y="3"/>
                  </a:cubicBezTo>
                  <a:lnTo>
                    <a:pt x="2699" y="2305"/>
                  </a:lnTo>
                  <a:cubicBezTo>
                    <a:pt x="1172" y="2409"/>
                    <a:pt x="0" y="3707"/>
                    <a:pt x="105" y="5234"/>
                  </a:cubicBezTo>
                  <a:cubicBezTo>
                    <a:pt x="188" y="6699"/>
                    <a:pt x="1423" y="7808"/>
                    <a:pt x="2846" y="7808"/>
                  </a:cubicBezTo>
                  <a:lnTo>
                    <a:pt x="3034" y="7808"/>
                  </a:lnTo>
                  <a:lnTo>
                    <a:pt x="41010" y="5506"/>
                  </a:lnTo>
                  <a:cubicBezTo>
                    <a:pt x="42517" y="5401"/>
                    <a:pt x="43709" y="4104"/>
                    <a:pt x="43605" y="2577"/>
                  </a:cubicBezTo>
                  <a:cubicBezTo>
                    <a:pt x="43503" y="1110"/>
                    <a:pt x="42212" y="1"/>
                    <a:pt x="40792" y="1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1" name="Google Shape;9161;p2"/>
            <p:cNvSpPr/>
            <p:nvPr/>
          </p:nvSpPr>
          <p:spPr>
            <a:xfrm>
              <a:off x="47693875" y="46447925"/>
              <a:ext cx="891875" cy="57550"/>
            </a:xfrm>
            <a:custGeom>
              <a:avLst/>
              <a:gdLst/>
              <a:ahLst/>
              <a:cxnLst/>
              <a:rect l="l" t="t" r="r" b="b"/>
              <a:pathLst>
                <a:path w="35675" h="2302" extrusionOk="0">
                  <a:moveTo>
                    <a:pt x="0" y="0"/>
                  </a:moveTo>
                  <a:lnTo>
                    <a:pt x="35675" y="2302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2" name="Google Shape;9162;p2"/>
            <p:cNvSpPr/>
            <p:nvPr/>
          </p:nvSpPr>
          <p:spPr>
            <a:xfrm>
              <a:off x="47622725" y="46378750"/>
              <a:ext cx="1033650" cy="195250"/>
            </a:xfrm>
            <a:custGeom>
              <a:avLst/>
              <a:gdLst/>
              <a:ahLst/>
              <a:cxnLst/>
              <a:rect l="l" t="t" r="r" b="b"/>
              <a:pathLst>
                <a:path w="41346" h="7810" extrusionOk="0">
                  <a:moveTo>
                    <a:pt x="2857" y="1"/>
                  </a:moveTo>
                  <a:cubicBezTo>
                    <a:pt x="1399" y="1"/>
                    <a:pt x="185" y="1124"/>
                    <a:pt x="84" y="2579"/>
                  </a:cubicBezTo>
                  <a:cubicBezTo>
                    <a:pt x="1" y="4106"/>
                    <a:pt x="1152" y="5404"/>
                    <a:pt x="2679" y="5508"/>
                  </a:cubicBezTo>
                  <a:lnTo>
                    <a:pt x="38354" y="7810"/>
                  </a:lnTo>
                  <a:lnTo>
                    <a:pt x="38521" y="7810"/>
                  </a:lnTo>
                  <a:cubicBezTo>
                    <a:pt x="39965" y="7810"/>
                    <a:pt x="41199" y="6701"/>
                    <a:pt x="41283" y="5236"/>
                  </a:cubicBezTo>
                  <a:cubicBezTo>
                    <a:pt x="41346" y="3709"/>
                    <a:pt x="40195" y="2411"/>
                    <a:pt x="38688" y="2307"/>
                  </a:cubicBezTo>
                  <a:lnTo>
                    <a:pt x="3014" y="5"/>
                  </a:lnTo>
                  <a:cubicBezTo>
                    <a:pt x="2961" y="2"/>
                    <a:pt x="2909" y="1"/>
                    <a:pt x="2857" y="1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3" name="Google Shape;9163;p2"/>
            <p:cNvSpPr/>
            <p:nvPr/>
          </p:nvSpPr>
          <p:spPr>
            <a:xfrm>
              <a:off x="47003400" y="47052075"/>
              <a:ext cx="1093275" cy="57575"/>
            </a:xfrm>
            <a:custGeom>
              <a:avLst/>
              <a:gdLst/>
              <a:ahLst/>
              <a:cxnLst/>
              <a:rect l="l" t="t" r="r" b="b"/>
              <a:pathLst>
                <a:path w="43731" h="2303" extrusionOk="0">
                  <a:moveTo>
                    <a:pt x="0" y="1"/>
                  </a:moveTo>
                  <a:lnTo>
                    <a:pt x="43731" y="2303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4" name="Google Shape;9164;p2"/>
            <p:cNvSpPr/>
            <p:nvPr/>
          </p:nvSpPr>
          <p:spPr>
            <a:xfrm>
              <a:off x="46932250" y="46982300"/>
              <a:ext cx="1235050" cy="195875"/>
            </a:xfrm>
            <a:custGeom>
              <a:avLst/>
              <a:gdLst/>
              <a:ahLst/>
              <a:cxnLst/>
              <a:rect l="l" t="t" r="r" b="b"/>
              <a:pathLst>
                <a:path w="49402" h="7835" extrusionOk="0">
                  <a:moveTo>
                    <a:pt x="2776" y="0"/>
                  </a:moveTo>
                  <a:cubicBezTo>
                    <a:pt x="1327" y="0"/>
                    <a:pt x="164" y="1189"/>
                    <a:pt x="84" y="2625"/>
                  </a:cubicBezTo>
                  <a:cubicBezTo>
                    <a:pt x="1" y="4152"/>
                    <a:pt x="1172" y="5449"/>
                    <a:pt x="2700" y="5533"/>
                  </a:cubicBezTo>
                  <a:lnTo>
                    <a:pt x="46430" y="7835"/>
                  </a:lnTo>
                  <a:lnTo>
                    <a:pt x="46577" y="7835"/>
                  </a:lnTo>
                  <a:cubicBezTo>
                    <a:pt x="48041" y="7835"/>
                    <a:pt x="49276" y="6726"/>
                    <a:pt x="49338" y="5219"/>
                  </a:cubicBezTo>
                  <a:cubicBezTo>
                    <a:pt x="49401" y="3713"/>
                    <a:pt x="48229" y="2394"/>
                    <a:pt x="46723" y="2311"/>
                  </a:cubicBezTo>
                  <a:lnTo>
                    <a:pt x="2993" y="9"/>
                  </a:lnTo>
                  <a:cubicBezTo>
                    <a:pt x="2920" y="3"/>
                    <a:pt x="2848" y="0"/>
                    <a:pt x="2776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5" name="Google Shape;9165;p2"/>
            <p:cNvSpPr/>
            <p:nvPr/>
          </p:nvSpPr>
          <p:spPr>
            <a:xfrm>
              <a:off x="47463700" y="47541175"/>
              <a:ext cx="949450" cy="57575"/>
            </a:xfrm>
            <a:custGeom>
              <a:avLst/>
              <a:gdLst/>
              <a:ahLst/>
              <a:cxnLst/>
              <a:rect l="l" t="t" r="r" b="b"/>
              <a:pathLst>
                <a:path w="37978" h="2303" extrusionOk="0">
                  <a:moveTo>
                    <a:pt x="1" y="2302"/>
                  </a:moveTo>
                  <a:lnTo>
                    <a:pt x="37977" y="1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6" name="Google Shape;9166;p2"/>
            <p:cNvSpPr/>
            <p:nvPr/>
          </p:nvSpPr>
          <p:spPr>
            <a:xfrm>
              <a:off x="47392575" y="47472075"/>
              <a:ext cx="1092750" cy="195175"/>
            </a:xfrm>
            <a:custGeom>
              <a:avLst/>
              <a:gdLst/>
              <a:ahLst/>
              <a:cxnLst/>
              <a:rect l="l" t="t" r="r" b="b"/>
              <a:pathLst>
                <a:path w="43710" h="7807" extrusionOk="0">
                  <a:moveTo>
                    <a:pt x="40792" y="0"/>
                  </a:moveTo>
                  <a:cubicBezTo>
                    <a:pt x="40754" y="0"/>
                    <a:pt x="40715" y="1"/>
                    <a:pt x="40676" y="3"/>
                  </a:cubicBezTo>
                  <a:lnTo>
                    <a:pt x="2699" y="2304"/>
                  </a:lnTo>
                  <a:cubicBezTo>
                    <a:pt x="1172" y="2409"/>
                    <a:pt x="0" y="3706"/>
                    <a:pt x="105" y="5234"/>
                  </a:cubicBezTo>
                  <a:cubicBezTo>
                    <a:pt x="189" y="6698"/>
                    <a:pt x="1423" y="7807"/>
                    <a:pt x="2846" y="7807"/>
                  </a:cubicBezTo>
                  <a:lnTo>
                    <a:pt x="3034" y="7807"/>
                  </a:lnTo>
                  <a:lnTo>
                    <a:pt x="41011" y="5506"/>
                  </a:lnTo>
                  <a:cubicBezTo>
                    <a:pt x="42517" y="5401"/>
                    <a:pt x="43710" y="4104"/>
                    <a:pt x="43605" y="2576"/>
                  </a:cubicBezTo>
                  <a:cubicBezTo>
                    <a:pt x="43503" y="1110"/>
                    <a:pt x="42212" y="0"/>
                    <a:pt x="40792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7" name="Google Shape;9167;p2"/>
            <p:cNvSpPr/>
            <p:nvPr/>
          </p:nvSpPr>
          <p:spPr>
            <a:xfrm>
              <a:off x="45162125" y="46304075"/>
              <a:ext cx="891875" cy="57550"/>
            </a:xfrm>
            <a:custGeom>
              <a:avLst/>
              <a:gdLst/>
              <a:ahLst/>
              <a:cxnLst/>
              <a:rect l="l" t="t" r="r" b="b"/>
              <a:pathLst>
                <a:path w="35675" h="2302" extrusionOk="0">
                  <a:moveTo>
                    <a:pt x="0" y="0"/>
                  </a:moveTo>
                  <a:lnTo>
                    <a:pt x="35675" y="2302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8" name="Google Shape;9168;p2"/>
            <p:cNvSpPr/>
            <p:nvPr/>
          </p:nvSpPr>
          <p:spPr>
            <a:xfrm>
              <a:off x="45090975" y="46234900"/>
              <a:ext cx="1033650" cy="195250"/>
            </a:xfrm>
            <a:custGeom>
              <a:avLst/>
              <a:gdLst/>
              <a:ahLst/>
              <a:cxnLst/>
              <a:rect l="l" t="t" r="r" b="b"/>
              <a:pathLst>
                <a:path w="41346" h="7810" extrusionOk="0">
                  <a:moveTo>
                    <a:pt x="2861" y="1"/>
                  </a:moveTo>
                  <a:cubicBezTo>
                    <a:pt x="1437" y="1"/>
                    <a:pt x="185" y="1124"/>
                    <a:pt x="84" y="2579"/>
                  </a:cubicBezTo>
                  <a:cubicBezTo>
                    <a:pt x="0" y="4106"/>
                    <a:pt x="1151" y="5404"/>
                    <a:pt x="2679" y="5508"/>
                  </a:cubicBezTo>
                  <a:lnTo>
                    <a:pt x="38353" y="7810"/>
                  </a:lnTo>
                  <a:lnTo>
                    <a:pt x="38521" y="7810"/>
                  </a:lnTo>
                  <a:cubicBezTo>
                    <a:pt x="39965" y="7810"/>
                    <a:pt x="41199" y="6701"/>
                    <a:pt x="41283" y="5236"/>
                  </a:cubicBezTo>
                  <a:cubicBezTo>
                    <a:pt x="41345" y="3709"/>
                    <a:pt x="40195" y="2411"/>
                    <a:pt x="38688" y="2307"/>
                  </a:cubicBezTo>
                  <a:lnTo>
                    <a:pt x="3013" y="5"/>
                  </a:lnTo>
                  <a:cubicBezTo>
                    <a:pt x="2962" y="2"/>
                    <a:pt x="2912" y="1"/>
                    <a:pt x="2861" y="1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9" name="Google Shape;9169;p2"/>
            <p:cNvSpPr/>
            <p:nvPr/>
          </p:nvSpPr>
          <p:spPr>
            <a:xfrm>
              <a:off x="44471625" y="46908225"/>
              <a:ext cx="1093300" cy="57575"/>
            </a:xfrm>
            <a:custGeom>
              <a:avLst/>
              <a:gdLst/>
              <a:ahLst/>
              <a:cxnLst/>
              <a:rect l="l" t="t" r="r" b="b"/>
              <a:pathLst>
                <a:path w="43732" h="2303" extrusionOk="0">
                  <a:moveTo>
                    <a:pt x="1" y="1"/>
                  </a:moveTo>
                  <a:lnTo>
                    <a:pt x="43731" y="2303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0" name="Google Shape;9170;p2"/>
            <p:cNvSpPr/>
            <p:nvPr/>
          </p:nvSpPr>
          <p:spPr>
            <a:xfrm>
              <a:off x="44400500" y="46838450"/>
              <a:ext cx="1235025" cy="195875"/>
            </a:xfrm>
            <a:custGeom>
              <a:avLst/>
              <a:gdLst/>
              <a:ahLst/>
              <a:cxnLst/>
              <a:rect l="l" t="t" r="r" b="b"/>
              <a:pathLst>
                <a:path w="49401" h="7835" extrusionOk="0">
                  <a:moveTo>
                    <a:pt x="2778" y="0"/>
                  </a:moveTo>
                  <a:cubicBezTo>
                    <a:pt x="1346" y="0"/>
                    <a:pt x="164" y="1189"/>
                    <a:pt x="84" y="2625"/>
                  </a:cubicBezTo>
                  <a:cubicBezTo>
                    <a:pt x="0" y="4152"/>
                    <a:pt x="1172" y="5449"/>
                    <a:pt x="2699" y="5533"/>
                  </a:cubicBezTo>
                  <a:lnTo>
                    <a:pt x="46430" y="7835"/>
                  </a:lnTo>
                  <a:lnTo>
                    <a:pt x="46576" y="7835"/>
                  </a:lnTo>
                  <a:cubicBezTo>
                    <a:pt x="48041" y="7835"/>
                    <a:pt x="49275" y="6726"/>
                    <a:pt x="49338" y="5219"/>
                  </a:cubicBezTo>
                  <a:cubicBezTo>
                    <a:pt x="49401" y="3713"/>
                    <a:pt x="48229" y="2394"/>
                    <a:pt x="46723" y="2311"/>
                  </a:cubicBezTo>
                  <a:lnTo>
                    <a:pt x="2992" y="9"/>
                  </a:lnTo>
                  <a:cubicBezTo>
                    <a:pt x="2920" y="3"/>
                    <a:pt x="2849" y="0"/>
                    <a:pt x="2778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1" name="Google Shape;9171;p2"/>
            <p:cNvSpPr/>
            <p:nvPr/>
          </p:nvSpPr>
          <p:spPr>
            <a:xfrm>
              <a:off x="44931950" y="47397325"/>
              <a:ext cx="949425" cy="57575"/>
            </a:xfrm>
            <a:custGeom>
              <a:avLst/>
              <a:gdLst/>
              <a:ahLst/>
              <a:cxnLst/>
              <a:rect l="l" t="t" r="r" b="b"/>
              <a:pathLst>
                <a:path w="37977" h="2303" extrusionOk="0">
                  <a:moveTo>
                    <a:pt x="1" y="2302"/>
                  </a:moveTo>
                  <a:lnTo>
                    <a:pt x="37977" y="1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2" name="Google Shape;9172;p2"/>
            <p:cNvSpPr/>
            <p:nvPr/>
          </p:nvSpPr>
          <p:spPr>
            <a:xfrm>
              <a:off x="44860825" y="47328175"/>
              <a:ext cx="1092750" cy="195250"/>
            </a:xfrm>
            <a:custGeom>
              <a:avLst/>
              <a:gdLst/>
              <a:ahLst/>
              <a:cxnLst/>
              <a:rect l="l" t="t" r="r" b="b"/>
              <a:pathLst>
                <a:path w="43710" h="7810" extrusionOk="0">
                  <a:moveTo>
                    <a:pt x="40828" y="0"/>
                  </a:moveTo>
                  <a:cubicBezTo>
                    <a:pt x="40777" y="0"/>
                    <a:pt x="40727" y="2"/>
                    <a:pt x="40676" y="5"/>
                  </a:cubicBezTo>
                  <a:lnTo>
                    <a:pt x="2699" y="2306"/>
                  </a:lnTo>
                  <a:cubicBezTo>
                    <a:pt x="1172" y="2411"/>
                    <a:pt x="0" y="3708"/>
                    <a:pt x="105" y="5236"/>
                  </a:cubicBezTo>
                  <a:cubicBezTo>
                    <a:pt x="188" y="6700"/>
                    <a:pt x="1423" y="7809"/>
                    <a:pt x="2846" y="7809"/>
                  </a:cubicBezTo>
                  <a:lnTo>
                    <a:pt x="3034" y="7809"/>
                  </a:lnTo>
                  <a:lnTo>
                    <a:pt x="41010" y="5508"/>
                  </a:lnTo>
                  <a:cubicBezTo>
                    <a:pt x="42517" y="5403"/>
                    <a:pt x="43709" y="4106"/>
                    <a:pt x="43605" y="2578"/>
                  </a:cubicBezTo>
                  <a:cubicBezTo>
                    <a:pt x="43504" y="1123"/>
                    <a:pt x="42252" y="0"/>
                    <a:pt x="40828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3" name="Google Shape;9173;p2"/>
            <p:cNvSpPr/>
            <p:nvPr/>
          </p:nvSpPr>
          <p:spPr>
            <a:xfrm>
              <a:off x="46686925" y="44923100"/>
              <a:ext cx="891900" cy="57575"/>
            </a:xfrm>
            <a:custGeom>
              <a:avLst/>
              <a:gdLst/>
              <a:ahLst/>
              <a:cxnLst/>
              <a:rect l="l" t="t" r="r" b="b"/>
              <a:pathLst>
                <a:path w="35676" h="2303" extrusionOk="0">
                  <a:moveTo>
                    <a:pt x="0" y="1"/>
                  </a:moveTo>
                  <a:lnTo>
                    <a:pt x="35675" y="2302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4" name="Google Shape;9174;p2"/>
            <p:cNvSpPr/>
            <p:nvPr/>
          </p:nvSpPr>
          <p:spPr>
            <a:xfrm>
              <a:off x="46615775" y="44853900"/>
              <a:ext cx="1033650" cy="195300"/>
            </a:xfrm>
            <a:custGeom>
              <a:avLst/>
              <a:gdLst/>
              <a:ahLst/>
              <a:cxnLst/>
              <a:rect l="l" t="t" r="r" b="b"/>
              <a:pathLst>
                <a:path w="41346" h="7812" extrusionOk="0">
                  <a:moveTo>
                    <a:pt x="2824" y="0"/>
                  </a:moveTo>
                  <a:cubicBezTo>
                    <a:pt x="1380" y="0"/>
                    <a:pt x="185" y="1137"/>
                    <a:pt x="84" y="2581"/>
                  </a:cubicBezTo>
                  <a:cubicBezTo>
                    <a:pt x="1" y="4108"/>
                    <a:pt x="1152" y="5405"/>
                    <a:pt x="2679" y="5510"/>
                  </a:cubicBezTo>
                  <a:lnTo>
                    <a:pt x="38354" y="7811"/>
                  </a:lnTo>
                  <a:lnTo>
                    <a:pt x="38521" y="7811"/>
                  </a:lnTo>
                  <a:cubicBezTo>
                    <a:pt x="39986" y="7811"/>
                    <a:pt x="41199" y="6702"/>
                    <a:pt x="41283" y="5238"/>
                  </a:cubicBezTo>
                  <a:cubicBezTo>
                    <a:pt x="41346" y="3710"/>
                    <a:pt x="40195" y="2413"/>
                    <a:pt x="38689" y="2309"/>
                  </a:cubicBezTo>
                  <a:lnTo>
                    <a:pt x="3014" y="7"/>
                  </a:lnTo>
                  <a:cubicBezTo>
                    <a:pt x="2950" y="3"/>
                    <a:pt x="2887" y="0"/>
                    <a:pt x="2824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5" name="Google Shape;9175;p2"/>
            <p:cNvSpPr/>
            <p:nvPr/>
          </p:nvSpPr>
          <p:spPr>
            <a:xfrm>
              <a:off x="45996450" y="45527275"/>
              <a:ext cx="1093275" cy="57575"/>
            </a:xfrm>
            <a:custGeom>
              <a:avLst/>
              <a:gdLst/>
              <a:ahLst/>
              <a:cxnLst/>
              <a:rect l="l" t="t" r="r" b="b"/>
              <a:pathLst>
                <a:path w="43731" h="2303" extrusionOk="0">
                  <a:moveTo>
                    <a:pt x="0" y="1"/>
                  </a:moveTo>
                  <a:lnTo>
                    <a:pt x="43731" y="2302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6" name="Google Shape;9176;p2"/>
            <p:cNvSpPr/>
            <p:nvPr/>
          </p:nvSpPr>
          <p:spPr>
            <a:xfrm>
              <a:off x="45925300" y="45457425"/>
              <a:ext cx="1235050" cy="195950"/>
            </a:xfrm>
            <a:custGeom>
              <a:avLst/>
              <a:gdLst/>
              <a:ahLst/>
              <a:cxnLst/>
              <a:rect l="l" t="t" r="r" b="b"/>
              <a:pathLst>
                <a:path w="49402" h="7838" extrusionOk="0">
                  <a:moveTo>
                    <a:pt x="2747" y="0"/>
                  </a:moveTo>
                  <a:cubicBezTo>
                    <a:pt x="1311" y="0"/>
                    <a:pt x="164" y="1201"/>
                    <a:pt x="84" y="2627"/>
                  </a:cubicBezTo>
                  <a:cubicBezTo>
                    <a:pt x="1" y="4155"/>
                    <a:pt x="1172" y="5473"/>
                    <a:pt x="2700" y="5536"/>
                  </a:cubicBezTo>
                  <a:lnTo>
                    <a:pt x="46430" y="7837"/>
                  </a:lnTo>
                  <a:lnTo>
                    <a:pt x="46577" y="7837"/>
                  </a:lnTo>
                  <a:cubicBezTo>
                    <a:pt x="48041" y="7837"/>
                    <a:pt x="49276" y="6728"/>
                    <a:pt x="49338" y="5222"/>
                  </a:cubicBezTo>
                  <a:cubicBezTo>
                    <a:pt x="49401" y="3715"/>
                    <a:pt x="48230" y="2397"/>
                    <a:pt x="46723" y="2334"/>
                  </a:cubicBezTo>
                  <a:lnTo>
                    <a:pt x="2993" y="12"/>
                  </a:lnTo>
                  <a:cubicBezTo>
                    <a:pt x="2910" y="4"/>
                    <a:pt x="2828" y="0"/>
                    <a:pt x="2747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7" name="Google Shape;9177;p2"/>
            <p:cNvSpPr/>
            <p:nvPr/>
          </p:nvSpPr>
          <p:spPr>
            <a:xfrm>
              <a:off x="46456750" y="46016375"/>
              <a:ext cx="949450" cy="57550"/>
            </a:xfrm>
            <a:custGeom>
              <a:avLst/>
              <a:gdLst/>
              <a:ahLst/>
              <a:cxnLst/>
              <a:rect l="l" t="t" r="r" b="b"/>
              <a:pathLst>
                <a:path w="37978" h="2302" extrusionOk="0">
                  <a:moveTo>
                    <a:pt x="1" y="2302"/>
                  </a:moveTo>
                  <a:lnTo>
                    <a:pt x="37977" y="0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8" name="Google Shape;9178;p2"/>
            <p:cNvSpPr/>
            <p:nvPr/>
          </p:nvSpPr>
          <p:spPr>
            <a:xfrm>
              <a:off x="46385625" y="45947200"/>
              <a:ext cx="1092750" cy="195250"/>
            </a:xfrm>
            <a:custGeom>
              <a:avLst/>
              <a:gdLst/>
              <a:ahLst/>
              <a:cxnLst/>
              <a:rect l="l" t="t" r="r" b="b"/>
              <a:pathLst>
                <a:path w="43710" h="7810" extrusionOk="0">
                  <a:moveTo>
                    <a:pt x="40826" y="1"/>
                  </a:moveTo>
                  <a:cubicBezTo>
                    <a:pt x="40776" y="1"/>
                    <a:pt x="40726" y="2"/>
                    <a:pt x="40676" y="5"/>
                  </a:cubicBezTo>
                  <a:lnTo>
                    <a:pt x="2700" y="2307"/>
                  </a:lnTo>
                  <a:cubicBezTo>
                    <a:pt x="1172" y="2411"/>
                    <a:pt x="0" y="3709"/>
                    <a:pt x="105" y="5236"/>
                  </a:cubicBezTo>
                  <a:cubicBezTo>
                    <a:pt x="189" y="6701"/>
                    <a:pt x="1423" y="7810"/>
                    <a:pt x="2846" y="7810"/>
                  </a:cubicBezTo>
                  <a:lnTo>
                    <a:pt x="3034" y="7810"/>
                  </a:lnTo>
                  <a:lnTo>
                    <a:pt x="41011" y="5508"/>
                  </a:lnTo>
                  <a:cubicBezTo>
                    <a:pt x="42517" y="5404"/>
                    <a:pt x="43710" y="4106"/>
                    <a:pt x="43605" y="2579"/>
                  </a:cubicBezTo>
                  <a:cubicBezTo>
                    <a:pt x="43504" y="1124"/>
                    <a:pt x="42232" y="1"/>
                    <a:pt x="40826" y="1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9" name="Google Shape;9179;p2"/>
            <p:cNvSpPr/>
            <p:nvPr/>
          </p:nvSpPr>
          <p:spPr>
            <a:xfrm>
              <a:off x="43781150" y="44923100"/>
              <a:ext cx="891900" cy="57575"/>
            </a:xfrm>
            <a:custGeom>
              <a:avLst/>
              <a:gdLst/>
              <a:ahLst/>
              <a:cxnLst/>
              <a:rect l="l" t="t" r="r" b="b"/>
              <a:pathLst>
                <a:path w="35676" h="2303" extrusionOk="0">
                  <a:moveTo>
                    <a:pt x="1" y="1"/>
                  </a:moveTo>
                  <a:lnTo>
                    <a:pt x="35675" y="2302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0" name="Google Shape;9180;p2"/>
            <p:cNvSpPr/>
            <p:nvPr/>
          </p:nvSpPr>
          <p:spPr>
            <a:xfrm>
              <a:off x="43710025" y="44853900"/>
              <a:ext cx="1033650" cy="195300"/>
            </a:xfrm>
            <a:custGeom>
              <a:avLst/>
              <a:gdLst/>
              <a:ahLst/>
              <a:cxnLst/>
              <a:rect l="l" t="t" r="r" b="b"/>
              <a:pathLst>
                <a:path w="41346" h="7812" extrusionOk="0">
                  <a:moveTo>
                    <a:pt x="2828" y="0"/>
                  </a:moveTo>
                  <a:cubicBezTo>
                    <a:pt x="1418" y="0"/>
                    <a:pt x="184" y="1137"/>
                    <a:pt x="84" y="2581"/>
                  </a:cubicBezTo>
                  <a:cubicBezTo>
                    <a:pt x="0" y="4108"/>
                    <a:pt x="1151" y="5405"/>
                    <a:pt x="2678" y="5510"/>
                  </a:cubicBezTo>
                  <a:lnTo>
                    <a:pt x="38353" y="7811"/>
                  </a:lnTo>
                  <a:lnTo>
                    <a:pt x="38520" y="7811"/>
                  </a:lnTo>
                  <a:cubicBezTo>
                    <a:pt x="39985" y="7811"/>
                    <a:pt x="41199" y="6702"/>
                    <a:pt x="41282" y="5238"/>
                  </a:cubicBezTo>
                  <a:cubicBezTo>
                    <a:pt x="41345" y="3710"/>
                    <a:pt x="40194" y="2413"/>
                    <a:pt x="38688" y="2309"/>
                  </a:cubicBezTo>
                  <a:lnTo>
                    <a:pt x="3013" y="7"/>
                  </a:lnTo>
                  <a:cubicBezTo>
                    <a:pt x="2951" y="3"/>
                    <a:pt x="2890" y="0"/>
                    <a:pt x="2828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1" name="Google Shape;9181;p2"/>
            <p:cNvSpPr/>
            <p:nvPr/>
          </p:nvSpPr>
          <p:spPr>
            <a:xfrm>
              <a:off x="43090675" y="45527275"/>
              <a:ext cx="1093275" cy="57575"/>
            </a:xfrm>
            <a:custGeom>
              <a:avLst/>
              <a:gdLst/>
              <a:ahLst/>
              <a:cxnLst/>
              <a:rect l="l" t="t" r="r" b="b"/>
              <a:pathLst>
                <a:path w="43731" h="2303" extrusionOk="0">
                  <a:moveTo>
                    <a:pt x="1" y="1"/>
                  </a:moveTo>
                  <a:lnTo>
                    <a:pt x="43731" y="2302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2" name="Google Shape;9182;p2"/>
            <p:cNvSpPr/>
            <p:nvPr/>
          </p:nvSpPr>
          <p:spPr>
            <a:xfrm>
              <a:off x="43019525" y="45457425"/>
              <a:ext cx="1235050" cy="195950"/>
            </a:xfrm>
            <a:custGeom>
              <a:avLst/>
              <a:gdLst/>
              <a:ahLst/>
              <a:cxnLst/>
              <a:rect l="l" t="t" r="r" b="b"/>
              <a:pathLst>
                <a:path w="49402" h="7838" extrusionOk="0">
                  <a:moveTo>
                    <a:pt x="2747" y="0"/>
                  </a:moveTo>
                  <a:cubicBezTo>
                    <a:pt x="1312" y="0"/>
                    <a:pt x="164" y="1201"/>
                    <a:pt x="85" y="2627"/>
                  </a:cubicBezTo>
                  <a:cubicBezTo>
                    <a:pt x="1" y="4155"/>
                    <a:pt x="1173" y="5473"/>
                    <a:pt x="2700" y="5536"/>
                  </a:cubicBezTo>
                  <a:lnTo>
                    <a:pt x="46430" y="7837"/>
                  </a:lnTo>
                  <a:lnTo>
                    <a:pt x="46577" y="7837"/>
                  </a:lnTo>
                  <a:cubicBezTo>
                    <a:pt x="48042" y="7837"/>
                    <a:pt x="49276" y="6728"/>
                    <a:pt x="49339" y="5222"/>
                  </a:cubicBezTo>
                  <a:cubicBezTo>
                    <a:pt x="49402" y="3715"/>
                    <a:pt x="48230" y="2397"/>
                    <a:pt x="46723" y="2334"/>
                  </a:cubicBezTo>
                  <a:lnTo>
                    <a:pt x="2993" y="12"/>
                  </a:lnTo>
                  <a:cubicBezTo>
                    <a:pt x="2910" y="4"/>
                    <a:pt x="2828" y="0"/>
                    <a:pt x="2747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3" name="Google Shape;9183;p2"/>
            <p:cNvSpPr/>
            <p:nvPr/>
          </p:nvSpPr>
          <p:spPr>
            <a:xfrm>
              <a:off x="43551000" y="46016375"/>
              <a:ext cx="949425" cy="57550"/>
            </a:xfrm>
            <a:custGeom>
              <a:avLst/>
              <a:gdLst/>
              <a:ahLst/>
              <a:cxnLst/>
              <a:rect l="l" t="t" r="r" b="b"/>
              <a:pathLst>
                <a:path w="37977" h="2302" extrusionOk="0">
                  <a:moveTo>
                    <a:pt x="0" y="2302"/>
                  </a:moveTo>
                  <a:lnTo>
                    <a:pt x="37977" y="0"/>
                  </a:lnTo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4" name="Google Shape;9184;p2"/>
            <p:cNvSpPr/>
            <p:nvPr/>
          </p:nvSpPr>
          <p:spPr>
            <a:xfrm>
              <a:off x="43479850" y="45947200"/>
              <a:ext cx="1092750" cy="195250"/>
            </a:xfrm>
            <a:custGeom>
              <a:avLst/>
              <a:gdLst/>
              <a:ahLst/>
              <a:cxnLst/>
              <a:rect l="l" t="t" r="r" b="b"/>
              <a:pathLst>
                <a:path w="43710" h="7810" extrusionOk="0">
                  <a:moveTo>
                    <a:pt x="40827" y="1"/>
                  </a:moveTo>
                  <a:cubicBezTo>
                    <a:pt x="40777" y="1"/>
                    <a:pt x="40726" y="2"/>
                    <a:pt x="40676" y="5"/>
                  </a:cubicBezTo>
                  <a:lnTo>
                    <a:pt x="2700" y="2307"/>
                  </a:lnTo>
                  <a:cubicBezTo>
                    <a:pt x="1172" y="2411"/>
                    <a:pt x="1" y="3709"/>
                    <a:pt x="105" y="5236"/>
                  </a:cubicBezTo>
                  <a:cubicBezTo>
                    <a:pt x="189" y="6701"/>
                    <a:pt x="1423" y="7810"/>
                    <a:pt x="2846" y="7810"/>
                  </a:cubicBezTo>
                  <a:lnTo>
                    <a:pt x="3035" y="7810"/>
                  </a:lnTo>
                  <a:lnTo>
                    <a:pt x="41011" y="5508"/>
                  </a:lnTo>
                  <a:cubicBezTo>
                    <a:pt x="42517" y="5404"/>
                    <a:pt x="43710" y="4106"/>
                    <a:pt x="43605" y="2579"/>
                  </a:cubicBezTo>
                  <a:cubicBezTo>
                    <a:pt x="43504" y="1124"/>
                    <a:pt x="42233" y="1"/>
                    <a:pt x="40827" y="1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5" name="Google Shape;9185;p2"/>
            <p:cNvSpPr/>
            <p:nvPr/>
          </p:nvSpPr>
          <p:spPr>
            <a:xfrm>
              <a:off x="49733400" y="52103700"/>
              <a:ext cx="496425" cy="828475"/>
            </a:xfrm>
            <a:custGeom>
              <a:avLst/>
              <a:gdLst/>
              <a:ahLst/>
              <a:cxnLst/>
              <a:rect l="l" t="t" r="r" b="b"/>
              <a:pathLst>
                <a:path w="19857" h="33139" extrusionOk="0">
                  <a:moveTo>
                    <a:pt x="16791" y="0"/>
                  </a:moveTo>
                  <a:cubicBezTo>
                    <a:pt x="16573" y="0"/>
                    <a:pt x="16352" y="26"/>
                    <a:pt x="16133" y="79"/>
                  </a:cubicBezTo>
                  <a:cubicBezTo>
                    <a:pt x="15484" y="246"/>
                    <a:pt x="0" y="4431"/>
                    <a:pt x="3139" y="30711"/>
                  </a:cubicBezTo>
                  <a:cubicBezTo>
                    <a:pt x="3306" y="32134"/>
                    <a:pt x="4499" y="33138"/>
                    <a:pt x="5880" y="33138"/>
                  </a:cubicBezTo>
                  <a:lnTo>
                    <a:pt x="6173" y="33138"/>
                  </a:lnTo>
                  <a:cubicBezTo>
                    <a:pt x="7700" y="32971"/>
                    <a:pt x="8788" y="31569"/>
                    <a:pt x="8600" y="30063"/>
                  </a:cubicBezTo>
                  <a:cubicBezTo>
                    <a:pt x="6089" y="8930"/>
                    <a:pt x="16970" y="5603"/>
                    <a:pt x="17493" y="5435"/>
                  </a:cubicBezTo>
                  <a:cubicBezTo>
                    <a:pt x="18957" y="5059"/>
                    <a:pt x="19857" y="3552"/>
                    <a:pt x="19480" y="2088"/>
                  </a:cubicBezTo>
                  <a:cubicBezTo>
                    <a:pt x="19178" y="825"/>
                    <a:pt x="18028" y="0"/>
                    <a:pt x="16791" y="0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6" name="Google Shape;9186;p2"/>
            <p:cNvSpPr/>
            <p:nvPr/>
          </p:nvSpPr>
          <p:spPr>
            <a:xfrm>
              <a:off x="49226525" y="51988625"/>
              <a:ext cx="496425" cy="828450"/>
            </a:xfrm>
            <a:custGeom>
              <a:avLst/>
              <a:gdLst/>
              <a:ahLst/>
              <a:cxnLst/>
              <a:rect l="l" t="t" r="r" b="b"/>
              <a:pathLst>
                <a:path w="19857" h="33138" extrusionOk="0">
                  <a:moveTo>
                    <a:pt x="16810" y="0"/>
                  </a:moveTo>
                  <a:cubicBezTo>
                    <a:pt x="16593" y="0"/>
                    <a:pt x="16373" y="26"/>
                    <a:pt x="16154" y="79"/>
                  </a:cubicBezTo>
                  <a:cubicBezTo>
                    <a:pt x="15484" y="246"/>
                    <a:pt x="1" y="4431"/>
                    <a:pt x="3139" y="30711"/>
                  </a:cubicBezTo>
                  <a:cubicBezTo>
                    <a:pt x="3306" y="32134"/>
                    <a:pt x="4499" y="33138"/>
                    <a:pt x="5901" y="33138"/>
                  </a:cubicBezTo>
                  <a:lnTo>
                    <a:pt x="6173" y="33138"/>
                  </a:lnTo>
                  <a:cubicBezTo>
                    <a:pt x="7700" y="32971"/>
                    <a:pt x="8788" y="31569"/>
                    <a:pt x="8621" y="30062"/>
                  </a:cubicBezTo>
                  <a:cubicBezTo>
                    <a:pt x="6089" y="8950"/>
                    <a:pt x="16949" y="5603"/>
                    <a:pt x="17514" y="5456"/>
                  </a:cubicBezTo>
                  <a:cubicBezTo>
                    <a:pt x="18978" y="5059"/>
                    <a:pt x="19857" y="3573"/>
                    <a:pt x="19501" y="2108"/>
                  </a:cubicBezTo>
                  <a:cubicBezTo>
                    <a:pt x="19181" y="827"/>
                    <a:pt x="18044" y="0"/>
                    <a:pt x="16810" y="0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7" name="Google Shape;9187;p2"/>
            <p:cNvSpPr/>
            <p:nvPr/>
          </p:nvSpPr>
          <p:spPr>
            <a:xfrm>
              <a:off x="47000775" y="51485225"/>
              <a:ext cx="495900" cy="828650"/>
            </a:xfrm>
            <a:custGeom>
              <a:avLst/>
              <a:gdLst/>
              <a:ahLst/>
              <a:cxnLst/>
              <a:rect l="l" t="t" r="r" b="b"/>
              <a:pathLst>
                <a:path w="19836" h="33146" extrusionOk="0">
                  <a:moveTo>
                    <a:pt x="16788" y="1"/>
                  </a:moveTo>
                  <a:cubicBezTo>
                    <a:pt x="16564" y="1"/>
                    <a:pt x="16337" y="28"/>
                    <a:pt x="16112" y="86"/>
                  </a:cubicBezTo>
                  <a:cubicBezTo>
                    <a:pt x="15463" y="233"/>
                    <a:pt x="1" y="4417"/>
                    <a:pt x="3118" y="30718"/>
                  </a:cubicBezTo>
                  <a:cubicBezTo>
                    <a:pt x="3286" y="32120"/>
                    <a:pt x="4478" y="33146"/>
                    <a:pt x="5859" y="33146"/>
                  </a:cubicBezTo>
                  <a:cubicBezTo>
                    <a:pt x="5964" y="33146"/>
                    <a:pt x="6068" y="33146"/>
                    <a:pt x="6152" y="33125"/>
                  </a:cubicBezTo>
                  <a:cubicBezTo>
                    <a:pt x="7679" y="32957"/>
                    <a:pt x="8768" y="31576"/>
                    <a:pt x="8579" y="30049"/>
                  </a:cubicBezTo>
                  <a:cubicBezTo>
                    <a:pt x="6068" y="8916"/>
                    <a:pt x="16949" y="5610"/>
                    <a:pt x="17472" y="5443"/>
                  </a:cubicBezTo>
                  <a:cubicBezTo>
                    <a:pt x="18936" y="5045"/>
                    <a:pt x="19836" y="3560"/>
                    <a:pt x="19459" y="2095"/>
                  </a:cubicBezTo>
                  <a:cubicBezTo>
                    <a:pt x="19159" y="838"/>
                    <a:pt x="18019" y="1"/>
                    <a:pt x="16788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8" name="Google Shape;9188;p2"/>
            <p:cNvSpPr/>
            <p:nvPr/>
          </p:nvSpPr>
          <p:spPr>
            <a:xfrm>
              <a:off x="46494425" y="51370150"/>
              <a:ext cx="495900" cy="828650"/>
            </a:xfrm>
            <a:custGeom>
              <a:avLst/>
              <a:gdLst/>
              <a:ahLst/>
              <a:cxnLst/>
              <a:rect l="l" t="t" r="r" b="b"/>
              <a:pathLst>
                <a:path w="19836" h="33146" extrusionOk="0">
                  <a:moveTo>
                    <a:pt x="16808" y="0"/>
                  </a:moveTo>
                  <a:cubicBezTo>
                    <a:pt x="16585" y="0"/>
                    <a:pt x="16358" y="28"/>
                    <a:pt x="16133" y="86"/>
                  </a:cubicBezTo>
                  <a:cubicBezTo>
                    <a:pt x="15484" y="233"/>
                    <a:pt x="0" y="4417"/>
                    <a:pt x="3139" y="30718"/>
                  </a:cubicBezTo>
                  <a:cubicBezTo>
                    <a:pt x="3285" y="32120"/>
                    <a:pt x="4499" y="33145"/>
                    <a:pt x="5880" y="33145"/>
                  </a:cubicBezTo>
                  <a:lnTo>
                    <a:pt x="6173" y="33145"/>
                  </a:lnTo>
                  <a:cubicBezTo>
                    <a:pt x="7679" y="32957"/>
                    <a:pt x="8788" y="31576"/>
                    <a:pt x="8600" y="30049"/>
                  </a:cubicBezTo>
                  <a:cubicBezTo>
                    <a:pt x="6089" y="8937"/>
                    <a:pt x="16949" y="5610"/>
                    <a:pt x="17493" y="5443"/>
                  </a:cubicBezTo>
                  <a:cubicBezTo>
                    <a:pt x="18957" y="5045"/>
                    <a:pt x="19836" y="3559"/>
                    <a:pt x="19480" y="2095"/>
                  </a:cubicBezTo>
                  <a:cubicBezTo>
                    <a:pt x="19162" y="838"/>
                    <a:pt x="18034" y="0"/>
                    <a:pt x="16808" y="0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9" name="Google Shape;9189;p2"/>
            <p:cNvSpPr/>
            <p:nvPr/>
          </p:nvSpPr>
          <p:spPr>
            <a:xfrm>
              <a:off x="43265900" y="52052250"/>
              <a:ext cx="496450" cy="828650"/>
            </a:xfrm>
            <a:custGeom>
              <a:avLst/>
              <a:gdLst/>
              <a:ahLst/>
              <a:cxnLst/>
              <a:rect l="l" t="t" r="r" b="b"/>
              <a:pathLst>
                <a:path w="19858" h="33146" extrusionOk="0">
                  <a:moveTo>
                    <a:pt x="16829" y="1"/>
                  </a:moveTo>
                  <a:cubicBezTo>
                    <a:pt x="16606" y="1"/>
                    <a:pt x="16379" y="28"/>
                    <a:pt x="16154" y="86"/>
                  </a:cubicBezTo>
                  <a:cubicBezTo>
                    <a:pt x="15484" y="233"/>
                    <a:pt x="1" y="4418"/>
                    <a:pt x="3139" y="30698"/>
                  </a:cubicBezTo>
                  <a:cubicBezTo>
                    <a:pt x="3307" y="32121"/>
                    <a:pt x="4500" y="33146"/>
                    <a:pt x="5901" y="33146"/>
                  </a:cubicBezTo>
                  <a:lnTo>
                    <a:pt x="6173" y="33146"/>
                  </a:lnTo>
                  <a:cubicBezTo>
                    <a:pt x="7701" y="32958"/>
                    <a:pt x="8789" y="31577"/>
                    <a:pt x="8601" y="30049"/>
                  </a:cubicBezTo>
                  <a:cubicBezTo>
                    <a:pt x="6090" y="8937"/>
                    <a:pt x="16949" y="5589"/>
                    <a:pt x="17493" y="5443"/>
                  </a:cubicBezTo>
                  <a:cubicBezTo>
                    <a:pt x="18979" y="5045"/>
                    <a:pt x="19857" y="3560"/>
                    <a:pt x="19502" y="2095"/>
                  </a:cubicBezTo>
                  <a:cubicBezTo>
                    <a:pt x="19183" y="838"/>
                    <a:pt x="18056" y="1"/>
                    <a:pt x="16829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0" name="Google Shape;9190;p2"/>
            <p:cNvSpPr/>
            <p:nvPr/>
          </p:nvSpPr>
          <p:spPr>
            <a:xfrm>
              <a:off x="42759550" y="51936825"/>
              <a:ext cx="495925" cy="829000"/>
            </a:xfrm>
            <a:custGeom>
              <a:avLst/>
              <a:gdLst/>
              <a:ahLst/>
              <a:cxnLst/>
              <a:rect l="l" t="t" r="r" b="b"/>
              <a:pathLst>
                <a:path w="19837" h="33160" extrusionOk="0">
                  <a:moveTo>
                    <a:pt x="16789" y="1"/>
                  </a:moveTo>
                  <a:cubicBezTo>
                    <a:pt x="16572" y="1"/>
                    <a:pt x="16352" y="26"/>
                    <a:pt x="16133" y="79"/>
                  </a:cubicBezTo>
                  <a:cubicBezTo>
                    <a:pt x="15484" y="247"/>
                    <a:pt x="1" y="4431"/>
                    <a:pt x="3139" y="30712"/>
                  </a:cubicBezTo>
                  <a:cubicBezTo>
                    <a:pt x="3286" y="32134"/>
                    <a:pt x="4499" y="33160"/>
                    <a:pt x="5880" y="33160"/>
                  </a:cubicBezTo>
                  <a:lnTo>
                    <a:pt x="6152" y="33160"/>
                  </a:lnTo>
                  <a:cubicBezTo>
                    <a:pt x="7680" y="32971"/>
                    <a:pt x="8768" y="31590"/>
                    <a:pt x="8600" y="30063"/>
                  </a:cubicBezTo>
                  <a:cubicBezTo>
                    <a:pt x="6090" y="8951"/>
                    <a:pt x="16928" y="5603"/>
                    <a:pt x="17493" y="5457"/>
                  </a:cubicBezTo>
                  <a:cubicBezTo>
                    <a:pt x="18958" y="5059"/>
                    <a:pt x="19836" y="3574"/>
                    <a:pt x="19481" y="2109"/>
                  </a:cubicBezTo>
                  <a:cubicBezTo>
                    <a:pt x="19160" y="828"/>
                    <a:pt x="18023" y="1"/>
                    <a:pt x="16789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1" name="Google Shape;9191;p2"/>
            <p:cNvSpPr/>
            <p:nvPr/>
          </p:nvSpPr>
          <p:spPr>
            <a:xfrm>
              <a:off x="39684300" y="51448075"/>
              <a:ext cx="496450" cy="828650"/>
            </a:xfrm>
            <a:custGeom>
              <a:avLst/>
              <a:gdLst/>
              <a:ahLst/>
              <a:cxnLst/>
              <a:rect l="l" t="t" r="r" b="b"/>
              <a:pathLst>
                <a:path w="19858" h="33146" extrusionOk="0">
                  <a:moveTo>
                    <a:pt x="16816" y="1"/>
                  </a:moveTo>
                  <a:cubicBezTo>
                    <a:pt x="16591" y="1"/>
                    <a:pt x="16362" y="29"/>
                    <a:pt x="16133" y="87"/>
                  </a:cubicBezTo>
                  <a:cubicBezTo>
                    <a:pt x="15484" y="233"/>
                    <a:pt x="1" y="4418"/>
                    <a:pt x="3139" y="30698"/>
                  </a:cubicBezTo>
                  <a:cubicBezTo>
                    <a:pt x="3328" y="32121"/>
                    <a:pt x="4500" y="33146"/>
                    <a:pt x="5880" y="33146"/>
                  </a:cubicBezTo>
                  <a:cubicBezTo>
                    <a:pt x="5985" y="33146"/>
                    <a:pt x="6090" y="33146"/>
                    <a:pt x="6173" y="33104"/>
                  </a:cubicBezTo>
                  <a:cubicBezTo>
                    <a:pt x="7680" y="32958"/>
                    <a:pt x="8789" y="31577"/>
                    <a:pt x="8601" y="30049"/>
                  </a:cubicBezTo>
                  <a:cubicBezTo>
                    <a:pt x="6090" y="8916"/>
                    <a:pt x="16970" y="5590"/>
                    <a:pt x="17493" y="5443"/>
                  </a:cubicBezTo>
                  <a:cubicBezTo>
                    <a:pt x="18958" y="5046"/>
                    <a:pt x="19857" y="3560"/>
                    <a:pt x="19481" y="2095"/>
                  </a:cubicBezTo>
                  <a:cubicBezTo>
                    <a:pt x="19180" y="838"/>
                    <a:pt x="18055" y="1"/>
                    <a:pt x="16816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2" name="Google Shape;9192;p2"/>
            <p:cNvSpPr/>
            <p:nvPr/>
          </p:nvSpPr>
          <p:spPr>
            <a:xfrm>
              <a:off x="39177425" y="51332825"/>
              <a:ext cx="496450" cy="828825"/>
            </a:xfrm>
            <a:custGeom>
              <a:avLst/>
              <a:gdLst/>
              <a:ahLst/>
              <a:cxnLst/>
              <a:rect l="l" t="t" r="r" b="b"/>
              <a:pathLst>
                <a:path w="19858" h="33153" extrusionOk="0">
                  <a:moveTo>
                    <a:pt x="16841" y="1"/>
                  </a:moveTo>
                  <a:cubicBezTo>
                    <a:pt x="16608" y="1"/>
                    <a:pt x="16371" y="31"/>
                    <a:pt x="16133" y="94"/>
                  </a:cubicBezTo>
                  <a:cubicBezTo>
                    <a:pt x="15484" y="240"/>
                    <a:pt x="1" y="4425"/>
                    <a:pt x="3139" y="30705"/>
                  </a:cubicBezTo>
                  <a:cubicBezTo>
                    <a:pt x="3328" y="32128"/>
                    <a:pt x="4500" y="33153"/>
                    <a:pt x="5880" y="33153"/>
                  </a:cubicBezTo>
                  <a:lnTo>
                    <a:pt x="6194" y="33153"/>
                  </a:lnTo>
                  <a:cubicBezTo>
                    <a:pt x="7722" y="32965"/>
                    <a:pt x="8789" y="31584"/>
                    <a:pt x="8601" y="30056"/>
                  </a:cubicBezTo>
                  <a:cubicBezTo>
                    <a:pt x="6090" y="8944"/>
                    <a:pt x="16949" y="5596"/>
                    <a:pt x="17493" y="5450"/>
                  </a:cubicBezTo>
                  <a:cubicBezTo>
                    <a:pt x="18958" y="5052"/>
                    <a:pt x="19857" y="3567"/>
                    <a:pt x="19481" y="2102"/>
                  </a:cubicBezTo>
                  <a:cubicBezTo>
                    <a:pt x="19181" y="851"/>
                    <a:pt x="18081" y="1"/>
                    <a:pt x="16841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3" name="Google Shape;9193;p2"/>
            <p:cNvSpPr/>
            <p:nvPr/>
          </p:nvSpPr>
          <p:spPr>
            <a:xfrm>
              <a:off x="34343025" y="32612850"/>
              <a:ext cx="2394750" cy="2027425"/>
            </a:xfrm>
            <a:custGeom>
              <a:avLst/>
              <a:gdLst/>
              <a:ahLst/>
              <a:cxnLst/>
              <a:rect l="l" t="t" r="r" b="b"/>
              <a:pathLst>
                <a:path w="95790" h="81097" extrusionOk="0">
                  <a:moveTo>
                    <a:pt x="49117" y="0"/>
                  </a:moveTo>
                  <a:cubicBezTo>
                    <a:pt x="29938" y="0"/>
                    <a:pt x="24041" y="15281"/>
                    <a:pt x="6592" y="54982"/>
                  </a:cubicBezTo>
                  <a:cubicBezTo>
                    <a:pt x="4813" y="59020"/>
                    <a:pt x="3307" y="63351"/>
                    <a:pt x="2010" y="67578"/>
                  </a:cubicBezTo>
                  <a:cubicBezTo>
                    <a:pt x="1" y="74064"/>
                    <a:pt x="461" y="73771"/>
                    <a:pt x="6341" y="75926"/>
                  </a:cubicBezTo>
                  <a:cubicBezTo>
                    <a:pt x="15206" y="79106"/>
                    <a:pt x="24320" y="81097"/>
                    <a:pt x="33454" y="81097"/>
                  </a:cubicBezTo>
                  <a:cubicBezTo>
                    <a:pt x="34236" y="81097"/>
                    <a:pt x="35019" y="81082"/>
                    <a:pt x="35801" y="81053"/>
                  </a:cubicBezTo>
                  <a:cubicBezTo>
                    <a:pt x="41953" y="80822"/>
                    <a:pt x="48083" y="79651"/>
                    <a:pt x="54151" y="77307"/>
                  </a:cubicBezTo>
                  <a:cubicBezTo>
                    <a:pt x="80097" y="67285"/>
                    <a:pt x="94157" y="40398"/>
                    <a:pt x="95726" y="13679"/>
                  </a:cubicBezTo>
                  <a:cubicBezTo>
                    <a:pt x="95747" y="13323"/>
                    <a:pt x="95768" y="12967"/>
                    <a:pt x="95789" y="12632"/>
                  </a:cubicBezTo>
                  <a:cubicBezTo>
                    <a:pt x="82356" y="8782"/>
                    <a:pt x="70513" y="3426"/>
                    <a:pt x="60638" y="1375"/>
                  </a:cubicBezTo>
                  <a:cubicBezTo>
                    <a:pt x="56293" y="475"/>
                    <a:pt x="52499" y="0"/>
                    <a:pt x="49117" y="0"/>
                  </a:cubicBezTo>
                  <a:close/>
                </a:path>
              </a:pathLst>
            </a:custGeom>
            <a:solidFill>
              <a:srgbClr val="E8A882">
                <a:alpha val="3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4" name="Google Shape;9194;p2"/>
            <p:cNvSpPr/>
            <p:nvPr/>
          </p:nvSpPr>
          <p:spPr>
            <a:xfrm>
              <a:off x="39818750" y="41605325"/>
              <a:ext cx="2472675" cy="976700"/>
            </a:xfrm>
            <a:custGeom>
              <a:avLst/>
              <a:gdLst/>
              <a:ahLst/>
              <a:cxnLst/>
              <a:rect l="l" t="t" r="r" b="b"/>
              <a:pathLst>
                <a:path w="98907" h="39068" extrusionOk="0">
                  <a:moveTo>
                    <a:pt x="50791" y="0"/>
                  </a:moveTo>
                  <a:cubicBezTo>
                    <a:pt x="30100" y="0"/>
                    <a:pt x="8895" y="10789"/>
                    <a:pt x="0" y="28931"/>
                  </a:cubicBezTo>
                  <a:cubicBezTo>
                    <a:pt x="19734" y="35946"/>
                    <a:pt x="43708" y="39068"/>
                    <a:pt x="67790" y="39068"/>
                  </a:cubicBezTo>
                  <a:cubicBezTo>
                    <a:pt x="78255" y="39068"/>
                    <a:pt x="88740" y="38478"/>
                    <a:pt x="98906" y="37363"/>
                  </a:cubicBezTo>
                  <a:cubicBezTo>
                    <a:pt x="92491" y="11238"/>
                    <a:pt x="71909" y="0"/>
                    <a:pt x="50791" y="0"/>
                  </a:cubicBezTo>
                  <a:close/>
                </a:path>
              </a:pathLst>
            </a:custGeom>
            <a:solidFill>
              <a:srgbClr val="F8B4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5" name="Google Shape;9195;p2"/>
            <p:cNvSpPr/>
            <p:nvPr/>
          </p:nvSpPr>
          <p:spPr>
            <a:xfrm>
              <a:off x="40115350" y="31434700"/>
              <a:ext cx="9756700" cy="11686725"/>
            </a:xfrm>
            <a:custGeom>
              <a:avLst/>
              <a:gdLst/>
              <a:ahLst/>
              <a:cxnLst/>
              <a:rect l="l" t="t" r="r" b="b"/>
              <a:pathLst>
                <a:path w="390268" h="467469" extrusionOk="0">
                  <a:moveTo>
                    <a:pt x="170318" y="1"/>
                  </a:moveTo>
                  <a:lnTo>
                    <a:pt x="170318" y="1"/>
                  </a:lnTo>
                  <a:cubicBezTo>
                    <a:pt x="170317" y="4"/>
                    <a:pt x="1" y="437974"/>
                    <a:pt x="255163" y="467371"/>
                  </a:cubicBezTo>
                  <a:cubicBezTo>
                    <a:pt x="256262" y="467437"/>
                    <a:pt x="257349" y="467469"/>
                    <a:pt x="258424" y="467469"/>
                  </a:cubicBezTo>
                  <a:cubicBezTo>
                    <a:pt x="326873" y="467469"/>
                    <a:pt x="346012" y="336402"/>
                    <a:pt x="325906" y="259914"/>
                  </a:cubicBezTo>
                  <a:cubicBezTo>
                    <a:pt x="305443" y="182245"/>
                    <a:pt x="390267" y="23268"/>
                    <a:pt x="170318" y="1"/>
                  </a:cubicBezTo>
                  <a:close/>
                </a:path>
              </a:pathLst>
            </a:custGeom>
            <a:solidFill>
              <a:srgbClr val="F8B4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6" name="Google Shape;9196;p2"/>
            <p:cNvSpPr/>
            <p:nvPr/>
          </p:nvSpPr>
          <p:spPr>
            <a:xfrm>
              <a:off x="34343025" y="32612850"/>
              <a:ext cx="2394750" cy="2027425"/>
            </a:xfrm>
            <a:custGeom>
              <a:avLst/>
              <a:gdLst/>
              <a:ahLst/>
              <a:cxnLst/>
              <a:rect l="l" t="t" r="r" b="b"/>
              <a:pathLst>
                <a:path w="95790" h="81097" extrusionOk="0">
                  <a:moveTo>
                    <a:pt x="49117" y="0"/>
                  </a:moveTo>
                  <a:cubicBezTo>
                    <a:pt x="29938" y="0"/>
                    <a:pt x="24041" y="15281"/>
                    <a:pt x="6592" y="54982"/>
                  </a:cubicBezTo>
                  <a:cubicBezTo>
                    <a:pt x="4813" y="59020"/>
                    <a:pt x="3307" y="63351"/>
                    <a:pt x="2010" y="67578"/>
                  </a:cubicBezTo>
                  <a:cubicBezTo>
                    <a:pt x="1" y="74064"/>
                    <a:pt x="461" y="73771"/>
                    <a:pt x="6341" y="75926"/>
                  </a:cubicBezTo>
                  <a:cubicBezTo>
                    <a:pt x="15206" y="79106"/>
                    <a:pt x="24320" y="81097"/>
                    <a:pt x="33454" y="81097"/>
                  </a:cubicBezTo>
                  <a:cubicBezTo>
                    <a:pt x="34236" y="81097"/>
                    <a:pt x="35019" y="81082"/>
                    <a:pt x="35801" y="81053"/>
                  </a:cubicBezTo>
                  <a:cubicBezTo>
                    <a:pt x="41953" y="80822"/>
                    <a:pt x="48083" y="79651"/>
                    <a:pt x="54151" y="77307"/>
                  </a:cubicBezTo>
                  <a:cubicBezTo>
                    <a:pt x="80097" y="67285"/>
                    <a:pt x="94157" y="40398"/>
                    <a:pt x="95726" y="13679"/>
                  </a:cubicBezTo>
                  <a:cubicBezTo>
                    <a:pt x="95747" y="13323"/>
                    <a:pt x="95768" y="12967"/>
                    <a:pt x="95789" y="12632"/>
                  </a:cubicBezTo>
                  <a:cubicBezTo>
                    <a:pt x="82356" y="8782"/>
                    <a:pt x="70513" y="3426"/>
                    <a:pt x="60638" y="1375"/>
                  </a:cubicBezTo>
                  <a:cubicBezTo>
                    <a:pt x="56293" y="475"/>
                    <a:pt x="52499" y="0"/>
                    <a:pt x="4911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7" name="Google Shape;9197;p2"/>
            <p:cNvSpPr/>
            <p:nvPr/>
          </p:nvSpPr>
          <p:spPr>
            <a:xfrm>
              <a:off x="34977550" y="33947625"/>
              <a:ext cx="992850" cy="1107400"/>
            </a:xfrm>
            <a:custGeom>
              <a:avLst/>
              <a:gdLst/>
              <a:ahLst/>
              <a:cxnLst/>
              <a:rect l="l" t="t" r="r" b="b"/>
              <a:pathLst>
                <a:path w="39714" h="44296" extrusionOk="0">
                  <a:moveTo>
                    <a:pt x="19891" y="1"/>
                  </a:moveTo>
                  <a:cubicBezTo>
                    <a:pt x="19880" y="1"/>
                    <a:pt x="19868" y="1"/>
                    <a:pt x="19857" y="1"/>
                  </a:cubicBezTo>
                  <a:cubicBezTo>
                    <a:pt x="8893" y="1"/>
                    <a:pt x="0" y="9897"/>
                    <a:pt x="0" y="22138"/>
                  </a:cubicBezTo>
                  <a:cubicBezTo>
                    <a:pt x="0" y="34378"/>
                    <a:pt x="8893" y="44296"/>
                    <a:pt x="19857" y="44296"/>
                  </a:cubicBezTo>
                  <a:cubicBezTo>
                    <a:pt x="30821" y="44296"/>
                    <a:pt x="39713" y="34378"/>
                    <a:pt x="39713" y="22138"/>
                  </a:cubicBezTo>
                  <a:cubicBezTo>
                    <a:pt x="39713" y="9910"/>
                    <a:pt x="30839" y="1"/>
                    <a:pt x="19891" y="1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8" name="Google Shape;9198;p2"/>
            <p:cNvSpPr/>
            <p:nvPr/>
          </p:nvSpPr>
          <p:spPr>
            <a:xfrm>
              <a:off x="34908500" y="33877525"/>
              <a:ext cx="1130950" cy="1246025"/>
            </a:xfrm>
            <a:custGeom>
              <a:avLst/>
              <a:gdLst/>
              <a:ahLst/>
              <a:cxnLst/>
              <a:rect l="l" t="t" r="r" b="b"/>
              <a:pathLst>
                <a:path w="45238" h="49841" extrusionOk="0">
                  <a:moveTo>
                    <a:pt x="22619" y="5546"/>
                  </a:moveTo>
                  <a:cubicBezTo>
                    <a:pt x="32034" y="5546"/>
                    <a:pt x="39692" y="14250"/>
                    <a:pt x="39692" y="24921"/>
                  </a:cubicBezTo>
                  <a:cubicBezTo>
                    <a:pt x="39692" y="35592"/>
                    <a:pt x="32034" y="44296"/>
                    <a:pt x="22619" y="44296"/>
                  </a:cubicBezTo>
                  <a:cubicBezTo>
                    <a:pt x="13203" y="44296"/>
                    <a:pt x="5545" y="35613"/>
                    <a:pt x="5545" y="24921"/>
                  </a:cubicBezTo>
                  <a:cubicBezTo>
                    <a:pt x="5545" y="14250"/>
                    <a:pt x="13203" y="5546"/>
                    <a:pt x="22619" y="5546"/>
                  </a:cubicBezTo>
                  <a:close/>
                  <a:moveTo>
                    <a:pt x="22619" y="1"/>
                  </a:moveTo>
                  <a:cubicBezTo>
                    <a:pt x="10148" y="1"/>
                    <a:pt x="0" y="11153"/>
                    <a:pt x="0" y="24921"/>
                  </a:cubicBezTo>
                  <a:cubicBezTo>
                    <a:pt x="0" y="38689"/>
                    <a:pt x="10148" y="49841"/>
                    <a:pt x="22619" y="49841"/>
                  </a:cubicBezTo>
                  <a:cubicBezTo>
                    <a:pt x="35089" y="49841"/>
                    <a:pt x="45237" y="38689"/>
                    <a:pt x="45237" y="24921"/>
                  </a:cubicBezTo>
                  <a:cubicBezTo>
                    <a:pt x="45237" y="11153"/>
                    <a:pt x="35089" y="1"/>
                    <a:pt x="226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199" name="Google Shape;9199;p2"/>
          <p:cNvGrpSpPr/>
          <p:nvPr/>
        </p:nvGrpSpPr>
        <p:grpSpPr>
          <a:xfrm>
            <a:off x="719988" y="1561206"/>
            <a:ext cx="1751100" cy="853864"/>
            <a:chOff x="719988" y="1942206"/>
            <a:chExt cx="1751100" cy="853864"/>
          </a:xfrm>
        </p:grpSpPr>
        <p:sp>
          <p:nvSpPr>
            <p:cNvPr id="9200" name="Google Shape;9200;p2"/>
            <p:cNvSpPr txBox="1"/>
            <p:nvPr/>
          </p:nvSpPr>
          <p:spPr>
            <a:xfrm>
              <a:off x="719988" y="2308570"/>
              <a:ext cx="17511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191919"/>
                  </a:solidFill>
                  <a:latin typeface="Roboto"/>
                  <a:ea typeface="Roboto"/>
                  <a:cs typeface="Roboto"/>
                  <a:sym typeface="Roboto"/>
                </a:rPr>
                <a:t>Background and problem statement </a:t>
              </a:r>
              <a:endParaRPr sz="1200" b="0" i="0" u="none" strike="noStrike" cap="none">
                <a:solidFill>
                  <a:srgbClr val="191919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0" i="0" u="none" strike="noStrike" cap="none">
                <a:solidFill>
                  <a:srgbClr val="191919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19191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01" name="Google Shape;9201;p2"/>
            <p:cNvSpPr txBox="1"/>
            <p:nvPr/>
          </p:nvSpPr>
          <p:spPr>
            <a:xfrm>
              <a:off x="719988" y="1942206"/>
              <a:ext cx="1751100" cy="359100"/>
            </a:xfrm>
            <a:prstGeom prst="rect">
              <a:avLst/>
            </a:pr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" sz="1800" b="0" i="0" u="none" strike="noStrike" cap="none">
                  <a:solidFill>
                    <a:srgbClr val="191919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Introduction</a:t>
              </a:r>
              <a:endParaRPr sz="1800" b="0" i="0" u="none" strike="noStrike" cap="none">
                <a:solidFill>
                  <a:srgbClr val="19191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9202" name="Google Shape;9202;p2"/>
          <p:cNvGrpSpPr/>
          <p:nvPr/>
        </p:nvGrpSpPr>
        <p:grpSpPr>
          <a:xfrm>
            <a:off x="719988" y="3100481"/>
            <a:ext cx="1751100" cy="853864"/>
            <a:chOff x="719988" y="3242456"/>
            <a:chExt cx="1751100" cy="853864"/>
          </a:xfrm>
        </p:grpSpPr>
        <p:sp>
          <p:nvSpPr>
            <p:cNvPr id="9203" name="Google Shape;9203;p2"/>
            <p:cNvSpPr txBox="1"/>
            <p:nvPr/>
          </p:nvSpPr>
          <p:spPr>
            <a:xfrm>
              <a:off x="719988" y="3608820"/>
              <a:ext cx="17511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191919"/>
                  </a:solidFill>
                  <a:latin typeface="Roboto"/>
                  <a:ea typeface="Roboto"/>
                  <a:cs typeface="Roboto"/>
                  <a:sym typeface="Roboto"/>
                </a:rPr>
                <a:t>An overview of data and data processing</a:t>
              </a:r>
              <a:endParaRPr sz="1200" b="0" i="0" u="none" strike="noStrike" cap="none">
                <a:solidFill>
                  <a:srgbClr val="19191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04" name="Google Shape;9204;p2"/>
            <p:cNvSpPr txBox="1"/>
            <p:nvPr/>
          </p:nvSpPr>
          <p:spPr>
            <a:xfrm>
              <a:off x="719988" y="3242456"/>
              <a:ext cx="1751100" cy="359100"/>
            </a:xfrm>
            <a:prstGeom prst="rect">
              <a:avLst/>
            </a:pr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" sz="1800" b="0" i="0" u="none" strike="noStrike" cap="none">
                  <a:solidFill>
                    <a:srgbClr val="191919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Data &amp; Processing</a:t>
              </a:r>
              <a:endParaRPr sz="1800" b="0" i="0" u="none" strike="noStrike" cap="none">
                <a:solidFill>
                  <a:srgbClr val="19191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9205" name="Google Shape;9205;p2"/>
          <p:cNvGrpSpPr/>
          <p:nvPr/>
        </p:nvGrpSpPr>
        <p:grpSpPr>
          <a:xfrm>
            <a:off x="6672863" y="1561206"/>
            <a:ext cx="1751100" cy="853864"/>
            <a:chOff x="6672863" y="1942206"/>
            <a:chExt cx="1751100" cy="853864"/>
          </a:xfrm>
        </p:grpSpPr>
        <p:sp>
          <p:nvSpPr>
            <p:cNvPr id="9206" name="Google Shape;9206;p2"/>
            <p:cNvSpPr txBox="1"/>
            <p:nvPr/>
          </p:nvSpPr>
          <p:spPr>
            <a:xfrm flipH="1">
              <a:off x="6672863" y="2308570"/>
              <a:ext cx="17511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191919"/>
                  </a:solidFill>
                  <a:latin typeface="Roboto"/>
                  <a:ea typeface="Roboto"/>
                  <a:cs typeface="Roboto"/>
                  <a:sym typeface="Roboto"/>
                </a:rPr>
                <a:t>Four models</a:t>
              </a:r>
              <a:endParaRPr sz="1200" b="0" i="0" u="none" strike="noStrike" cap="none">
                <a:solidFill>
                  <a:srgbClr val="19191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07" name="Google Shape;9207;p2"/>
            <p:cNvSpPr txBox="1"/>
            <p:nvPr/>
          </p:nvSpPr>
          <p:spPr>
            <a:xfrm flipH="1">
              <a:off x="6672863" y="1942206"/>
              <a:ext cx="1751100" cy="359100"/>
            </a:xfrm>
            <a:prstGeom prst="rect">
              <a:avLst/>
            </a:pr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" sz="1800" b="0" i="0" u="none" strike="noStrike" cap="none">
                  <a:solidFill>
                    <a:srgbClr val="191919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Model Selection</a:t>
              </a:r>
              <a:endParaRPr sz="1800" b="0" i="0" u="none" strike="noStrike" cap="none">
                <a:solidFill>
                  <a:srgbClr val="19191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9208" name="Google Shape;9208;p2"/>
          <p:cNvGrpSpPr/>
          <p:nvPr/>
        </p:nvGrpSpPr>
        <p:grpSpPr>
          <a:xfrm>
            <a:off x="6672863" y="3100475"/>
            <a:ext cx="1974314" cy="853870"/>
            <a:chOff x="6672863" y="3242450"/>
            <a:chExt cx="1974314" cy="853870"/>
          </a:xfrm>
        </p:grpSpPr>
        <p:sp>
          <p:nvSpPr>
            <p:cNvPr id="9209" name="Google Shape;9209;p2"/>
            <p:cNvSpPr txBox="1"/>
            <p:nvPr/>
          </p:nvSpPr>
          <p:spPr>
            <a:xfrm flipH="1">
              <a:off x="6672863" y="3608820"/>
              <a:ext cx="17511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191919"/>
                  </a:solidFill>
                  <a:latin typeface="Roboto"/>
                  <a:ea typeface="Roboto"/>
                  <a:cs typeface="Roboto"/>
                  <a:sym typeface="Roboto"/>
                </a:rPr>
                <a:t>Model performance comparison and result discussion</a:t>
              </a:r>
              <a:endParaRPr sz="1200" b="0" i="0" u="none" strike="noStrike" cap="none">
                <a:solidFill>
                  <a:srgbClr val="19191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10" name="Google Shape;9210;p2"/>
            <p:cNvSpPr txBox="1"/>
            <p:nvPr/>
          </p:nvSpPr>
          <p:spPr>
            <a:xfrm flipH="1">
              <a:off x="6672877" y="3242450"/>
              <a:ext cx="1974300" cy="359100"/>
            </a:xfrm>
            <a:prstGeom prst="rect">
              <a:avLst/>
            </a:pr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" sz="1800" b="0" i="0" u="none" strike="noStrike" cap="none">
                  <a:solidFill>
                    <a:srgbClr val="191919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Result &amp; Discussion</a:t>
              </a:r>
              <a:endParaRPr sz="1800" b="0" i="0" u="none" strike="noStrike" cap="none">
                <a:solidFill>
                  <a:srgbClr val="19191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9211" name="Google Shape;9211;p2"/>
          <p:cNvGrpSpPr/>
          <p:nvPr/>
        </p:nvGrpSpPr>
        <p:grpSpPr>
          <a:xfrm>
            <a:off x="2471088" y="803600"/>
            <a:ext cx="4201800" cy="2476350"/>
            <a:chOff x="2471088" y="1184600"/>
            <a:chExt cx="4201800" cy="2476350"/>
          </a:xfrm>
        </p:grpSpPr>
        <p:sp>
          <p:nvSpPr>
            <p:cNvPr id="9212" name="Google Shape;9212;p2"/>
            <p:cNvSpPr txBox="1"/>
            <p:nvPr/>
          </p:nvSpPr>
          <p:spPr>
            <a:xfrm>
              <a:off x="3613788" y="1184600"/>
              <a:ext cx="1916400" cy="681900"/>
            </a:xfrm>
            <a:prstGeom prst="rect">
              <a:avLst/>
            </a:pr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" sz="1800" b="0" i="0" u="none" strike="noStrike" cap="none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Agenda</a:t>
              </a:r>
              <a:endParaRPr sz="18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cxnSp>
          <p:nvCxnSpPr>
            <p:cNvPr id="9213" name="Google Shape;9213;p2"/>
            <p:cNvCxnSpPr>
              <a:stCxn id="9212" idx="1"/>
              <a:endCxn id="9201" idx="3"/>
            </p:cNvCxnSpPr>
            <p:nvPr/>
          </p:nvCxnSpPr>
          <p:spPr>
            <a:xfrm flipH="1">
              <a:off x="2471088" y="1525550"/>
              <a:ext cx="1142700" cy="5961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191919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9214" name="Google Shape;9214;p2"/>
            <p:cNvCxnSpPr>
              <a:stCxn id="9212" idx="1"/>
              <a:endCxn id="9204" idx="3"/>
            </p:cNvCxnSpPr>
            <p:nvPr/>
          </p:nvCxnSpPr>
          <p:spPr>
            <a:xfrm flipH="1">
              <a:off x="2471088" y="1525550"/>
              <a:ext cx="1142700" cy="21354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191919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9215" name="Google Shape;9215;p2"/>
            <p:cNvCxnSpPr>
              <a:stCxn id="9212" idx="3"/>
              <a:endCxn id="9207" idx="3"/>
            </p:cNvCxnSpPr>
            <p:nvPr/>
          </p:nvCxnSpPr>
          <p:spPr>
            <a:xfrm>
              <a:off x="5530188" y="1525550"/>
              <a:ext cx="1142700" cy="596100"/>
            </a:xfrm>
            <a:prstGeom prst="bentConnector3">
              <a:avLst>
                <a:gd name="adj1" fmla="val 49999"/>
              </a:avLst>
            </a:prstGeom>
            <a:noFill/>
            <a:ln w="19050" cap="flat" cmpd="sng">
              <a:solidFill>
                <a:srgbClr val="191919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9216" name="Google Shape;9216;p2"/>
            <p:cNvCxnSpPr>
              <a:stCxn id="9212" idx="3"/>
              <a:endCxn id="9210" idx="3"/>
            </p:cNvCxnSpPr>
            <p:nvPr/>
          </p:nvCxnSpPr>
          <p:spPr>
            <a:xfrm>
              <a:off x="5530188" y="1525550"/>
              <a:ext cx="1142700" cy="21354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191919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Google Shape;9221;p3"/>
          <p:cNvSpPr txBox="1">
            <a:spLocks noGrp="1"/>
          </p:cNvSpPr>
          <p:nvPr>
            <p:ph type="subTitle" idx="4294967295"/>
          </p:nvPr>
        </p:nvSpPr>
        <p:spPr>
          <a:xfrm>
            <a:off x="458100" y="1088975"/>
            <a:ext cx="8196000" cy="7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</a:pPr>
            <a:r>
              <a:rPr lang="en"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Walk across Sloan and come across a cute, friendly dog, but you always wonder about what breed it is? Our project solves it by </a:t>
            </a:r>
            <a:r>
              <a:rPr lang="en" sz="1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identifying dog breeds through images</a:t>
            </a:r>
            <a:r>
              <a:rPr lang="en"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endParaRPr sz="1400" b="0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None/>
            </a:pPr>
            <a:endParaRPr sz="1400" b="0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222" name="Google Shape;9222;p3"/>
          <p:cNvSpPr txBox="1"/>
          <p:nvPr/>
        </p:nvSpPr>
        <p:spPr>
          <a:xfrm>
            <a:off x="340775" y="95375"/>
            <a:ext cx="3392700" cy="12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lang="en" sz="47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Introduction</a:t>
            </a:r>
            <a:endParaRPr sz="47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223" name="Google Shape;9223;p3"/>
          <p:cNvSpPr txBox="1"/>
          <p:nvPr/>
        </p:nvSpPr>
        <p:spPr>
          <a:xfrm flipH="1">
            <a:off x="429650" y="2782198"/>
            <a:ext cx="1751100" cy="484800"/>
          </a:xfrm>
          <a:prstGeom prst="rect">
            <a:avLst/>
          </a:prstGeom>
          <a:solidFill>
            <a:srgbClr val="F9E0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19191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Technical</a:t>
            </a:r>
            <a:endParaRPr sz="1800" b="0" i="0" u="none" strike="noStrike" cap="none">
              <a:solidFill>
                <a:srgbClr val="191919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224" name="Google Shape;9224;p3"/>
          <p:cNvSpPr txBox="1"/>
          <p:nvPr/>
        </p:nvSpPr>
        <p:spPr>
          <a:xfrm>
            <a:off x="2674800" y="2077038"/>
            <a:ext cx="3794400" cy="494700"/>
          </a:xfrm>
          <a:prstGeom prst="rect">
            <a:avLst/>
          </a:prstGeom>
          <a:solidFill>
            <a:srgbClr val="FFB2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3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IMPACT</a:t>
            </a:r>
            <a:endParaRPr sz="23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225" name="Google Shape;9225;p3"/>
          <p:cNvSpPr txBox="1"/>
          <p:nvPr/>
        </p:nvSpPr>
        <p:spPr>
          <a:xfrm flipH="1">
            <a:off x="2596325" y="2782198"/>
            <a:ext cx="1751100" cy="484800"/>
          </a:xfrm>
          <a:prstGeom prst="rect">
            <a:avLst/>
          </a:prstGeom>
          <a:solidFill>
            <a:srgbClr val="F9E0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19191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Business</a:t>
            </a:r>
            <a:endParaRPr sz="1800" b="0" i="0" u="none" strike="noStrike" cap="none">
              <a:solidFill>
                <a:srgbClr val="191919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226" name="Google Shape;9226;p3"/>
          <p:cNvSpPr txBox="1"/>
          <p:nvPr/>
        </p:nvSpPr>
        <p:spPr>
          <a:xfrm flipH="1">
            <a:off x="4763000" y="2782198"/>
            <a:ext cx="1751100" cy="484800"/>
          </a:xfrm>
          <a:prstGeom prst="rect">
            <a:avLst/>
          </a:prstGeom>
          <a:solidFill>
            <a:srgbClr val="F9E0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19191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Care for Dogs</a:t>
            </a:r>
            <a:endParaRPr sz="1800" b="0" i="0" u="none" strike="noStrike" cap="none">
              <a:solidFill>
                <a:srgbClr val="191919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227" name="Google Shape;9227;p3"/>
          <p:cNvSpPr txBox="1"/>
          <p:nvPr/>
        </p:nvSpPr>
        <p:spPr>
          <a:xfrm flipH="1">
            <a:off x="6929675" y="2782198"/>
            <a:ext cx="1751100" cy="484800"/>
          </a:xfrm>
          <a:prstGeom prst="rect">
            <a:avLst/>
          </a:prstGeom>
          <a:solidFill>
            <a:srgbClr val="F9E0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19191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Resource</a:t>
            </a:r>
            <a:endParaRPr sz="1800" b="0" i="0" u="none" strike="noStrike" cap="none">
              <a:solidFill>
                <a:srgbClr val="191919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228" name="Google Shape;9228;p3"/>
          <p:cNvSpPr txBox="1"/>
          <p:nvPr/>
        </p:nvSpPr>
        <p:spPr>
          <a:xfrm>
            <a:off x="458100" y="3300375"/>
            <a:ext cx="17064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Leverage different deep-learning architectures for accurate prediction</a:t>
            </a:r>
            <a:endParaRPr sz="1300" b="0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229" name="Google Shape;9229;p3"/>
          <p:cNvSpPr txBox="1">
            <a:spLocks noGrp="1"/>
          </p:cNvSpPr>
          <p:nvPr>
            <p:ph type="subTitle" idx="4294967295"/>
          </p:nvPr>
        </p:nvSpPr>
        <p:spPr>
          <a:xfrm>
            <a:off x="2596325" y="3311025"/>
            <a:ext cx="1751100" cy="11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</a:pPr>
            <a:r>
              <a:rPr lang="en" sz="13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Improve matching process is beneficial for dog shelters and adoption centers</a:t>
            </a:r>
            <a:endParaRPr sz="1300" b="0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230" name="Google Shape;9230;p3"/>
          <p:cNvSpPr txBox="1">
            <a:spLocks noGrp="1"/>
          </p:cNvSpPr>
          <p:nvPr>
            <p:ph type="subTitle" idx="4294967295"/>
          </p:nvPr>
        </p:nvSpPr>
        <p:spPr>
          <a:xfrm>
            <a:off x="4763000" y="3311025"/>
            <a:ext cx="1958100" cy="10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</a:pPr>
            <a:r>
              <a:rPr lang="en" sz="13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Exact breed information to provide better insights into each dog's temperament, size, and care requirements</a:t>
            </a:r>
            <a:endParaRPr sz="1300" b="0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231" name="Google Shape;9231;p3"/>
          <p:cNvSpPr txBox="1">
            <a:spLocks noGrp="1"/>
          </p:cNvSpPr>
          <p:nvPr>
            <p:ph type="subTitle" idx="4294967295"/>
          </p:nvPr>
        </p:nvSpPr>
        <p:spPr>
          <a:xfrm>
            <a:off x="6919701" y="3311025"/>
            <a:ext cx="19581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</a:pPr>
            <a:r>
              <a:rPr lang="en" sz="13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Save time and resources spent on manual identification and documentation</a:t>
            </a:r>
            <a:endParaRPr sz="1300" b="0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6" name="Google Shape;9236;p4"/>
          <p:cNvSpPr txBox="1"/>
          <p:nvPr/>
        </p:nvSpPr>
        <p:spPr>
          <a:xfrm>
            <a:off x="340775" y="95375"/>
            <a:ext cx="4179000" cy="12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lang="en" sz="47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Overview</a:t>
            </a:r>
            <a:endParaRPr sz="47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237" name="Google Shape;9237;p4"/>
          <p:cNvSpPr txBox="1"/>
          <p:nvPr/>
        </p:nvSpPr>
        <p:spPr>
          <a:xfrm>
            <a:off x="526975" y="1463375"/>
            <a:ext cx="4237200" cy="15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Kaggle Competition data:</a:t>
            </a:r>
            <a:endParaRPr sz="1600" b="1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oppins"/>
              <a:buChar char="●"/>
            </a:pPr>
            <a:r>
              <a:rPr lang="en" sz="1600" b="0" i="0" u="none" strike="noStrike" cap="non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120 unique breeds of dogs</a:t>
            </a:r>
            <a:endParaRPr sz="16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	E.g. miniature pinscher</a:t>
            </a:r>
            <a:endParaRPr sz="16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oppins"/>
              <a:buChar char="●"/>
            </a:pPr>
            <a:r>
              <a:rPr lang="en" sz="1600" b="0" i="0" u="none" strike="noStrike" cap="non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10,200 colored images</a:t>
            </a:r>
            <a:endParaRPr sz="16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238" name="Google Shape;9238;p4"/>
          <p:cNvSpPr/>
          <p:nvPr/>
        </p:nvSpPr>
        <p:spPr>
          <a:xfrm>
            <a:off x="1256971" y="3598479"/>
            <a:ext cx="22970" cy="11109"/>
          </a:xfrm>
          <a:custGeom>
            <a:avLst/>
            <a:gdLst/>
            <a:ahLst/>
            <a:cxnLst/>
            <a:rect l="l" t="t" r="r" b="b"/>
            <a:pathLst>
              <a:path w="794" h="384" extrusionOk="0">
                <a:moveTo>
                  <a:pt x="206" y="0"/>
                </a:moveTo>
                <a:cubicBezTo>
                  <a:pt x="101" y="0"/>
                  <a:pt x="11" y="77"/>
                  <a:pt x="6" y="181"/>
                </a:cubicBezTo>
                <a:cubicBezTo>
                  <a:pt x="0" y="292"/>
                  <a:pt x="88" y="384"/>
                  <a:pt x="198" y="384"/>
                </a:cubicBezTo>
                <a:lnTo>
                  <a:pt x="586" y="384"/>
                </a:lnTo>
                <a:cubicBezTo>
                  <a:pt x="690" y="384"/>
                  <a:pt x="778" y="307"/>
                  <a:pt x="785" y="204"/>
                </a:cubicBezTo>
                <a:cubicBezTo>
                  <a:pt x="793" y="92"/>
                  <a:pt x="706" y="0"/>
                  <a:pt x="594" y="0"/>
                </a:cubicBezTo>
                <a:close/>
              </a:path>
            </a:pathLst>
          </a:custGeom>
          <a:solidFill>
            <a:srgbClr val="FF88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39" name="Google Shape;9239;p4"/>
          <p:cNvGrpSpPr/>
          <p:nvPr/>
        </p:nvGrpSpPr>
        <p:grpSpPr>
          <a:xfrm>
            <a:off x="1126856" y="3274439"/>
            <a:ext cx="236366" cy="190498"/>
            <a:chOff x="4782968" y="1337130"/>
            <a:chExt cx="384335" cy="309754"/>
          </a:xfrm>
        </p:grpSpPr>
        <p:sp>
          <p:nvSpPr>
            <p:cNvPr id="9240" name="Google Shape;9240;p4"/>
            <p:cNvSpPr/>
            <p:nvPr/>
          </p:nvSpPr>
          <p:spPr>
            <a:xfrm>
              <a:off x="4782968" y="1360274"/>
              <a:ext cx="125701" cy="234969"/>
            </a:xfrm>
            <a:custGeom>
              <a:avLst/>
              <a:gdLst/>
              <a:ahLst/>
              <a:cxnLst/>
              <a:rect l="l" t="t" r="r" b="b"/>
              <a:pathLst>
                <a:path w="4345" h="8122" extrusionOk="0">
                  <a:moveTo>
                    <a:pt x="4345" y="1"/>
                  </a:moveTo>
                  <a:lnTo>
                    <a:pt x="4345" y="1"/>
                  </a:lnTo>
                  <a:cubicBezTo>
                    <a:pt x="1421" y="38"/>
                    <a:pt x="953" y="2670"/>
                    <a:pt x="867" y="4333"/>
                  </a:cubicBezTo>
                  <a:cubicBezTo>
                    <a:pt x="821" y="5233"/>
                    <a:pt x="1" y="5998"/>
                    <a:pt x="194" y="6925"/>
                  </a:cubicBezTo>
                  <a:cubicBezTo>
                    <a:pt x="341" y="7622"/>
                    <a:pt x="1005" y="8121"/>
                    <a:pt x="1684" y="8121"/>
                  </a:cubicBezTo>
                  <a:cubicBezTo>
                    <a:pt x="1917" y="8121"/>
                    <a:pt x="2151" y="8062"/>
                    <a:pt x="2367" y="7933"/>
                  </a:cubicBezTo>
                  <a:lnTo>
                    <a:pt x="3394" y="7087"/>
                  </a:lnTo>
                  <a:lnTo>
                    <a:pt x="4345" y="1"/>
                  </a:lnTo>
                  <a:close/>
                </a:path>
              </a:pathLst>
            </a:custGeom>
            <a:solidFill>
              <a:srgbClr val="4F4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1" name="Google Shape;9241;p4"/>
            <p:cNvSpPr/>
            <p:nvPr/>
          </p:nvSpPr>
          <p:spPr>
            <a:xfrm>
              <a:off x="5041544" y="1360274"/>
              <a:ext cx="125759" cy="234969"/>
            </a:xfrm>
            <a:custGeom>
              <a:avLst/>
              <a:gdLst/>
              <a:ahLst/>
              <a:cxnLst/>
              <a:rect l="l" t="t" r="r" b="b"/>
              <a:pathLst>
                <a:path w="4347" h="8122" extrusionOk="0">
                  <a:moveTo>
                    <a:pt x="1" y="1"/>
                  </a:moveTo>
                  <a:lnTo>
                    <a:pt x="952" y="7087"/>
                  </a:lnTo>
                  <a:lnTo>
                    <a:pt x="1978" y="7933"/>
                  </a:lnTo>
                  <a:cubicBezTo>
                    <a:pt x="2194" y="8062"/>
                    <a:pt x="2429" y="8121"/>
                    <a:pt x="2662" y="8121"/>
                  </a:cubicBezTo>
                  <a:cubicBezTo>
                    <a:pt x="3341" y="8121"/>
                    <a:pt x="4005" y="7622"/>
                    <a:pt x="4151" y="6925"/>
                  </a:cubicBezTo>
                  <a:cubicBezTo>
                    <a:pt x="4346" y="5998"/>
                    <a:pt x="3526" y="5233"/>
                    <a:pt x="3480" y="4333"/>
                  </a:cubicBezTo>
                  <a:cubicBezTo>
                    <a:pt x="3392" y="2670"/>
                    <a:pt x="2924" y="38"/>
                    <a:pt x="1" y="1"/>
                  </a:cubicBezTo>
                  <a:close/>
                </a:path>
              </a:pathLst>
            </a:custGeom>
            <a:solidFill>
              <a:srgbClr val="4F4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2" name="Google Shape;9242;p4"/>
            <p:cNvSpPr/>
            <p:nvPr/>
          </p:nvSpPr>
          <p:spPr>
            <a:xfrm>
              <a:off x="4897994" y="1577539"/>
              <a:ext cx="154139" cy="69345"/>
            </a:xfrm>
            <a:custGeom>
              <a:avLst/>
              <a:gdLst/>
              <a:ahLst/>
              <a:cxnLst/>
              <a:rect l="l" t="t" r="r" b="b"/>
              <a:pathLst>
                <a:path w="5328" h="2397" extrusionOk="0">
                  <a:moveTo>
                    <a:pt x="2663" y="1"/>
                  </a:moveTo>
                  <a:cubicBezTo>
                    <a:pt x="1194" y="1"/>
                    <a:pt x="1" y="538"/>
                    <a:pt x="1" y="1197"/>
                  </a:cubicBezTo>
                  <a:cubicBezTo>
                    <a:pt x="1" y="1860"/>
                    <a:pt x="1194" y="2397"/>
                    <a:pt x="2663" y="2397"/>
                  </a:cubicBezTo>
                  <a:cubicBezTo>
                    <a:pt x="4134" y="2394"/>
                    <a:pt x="5328" y="1860"/>
                    <a:pt x="5328" y="1197"/>
                  </a:cubicBezTo>
                  <a:cubicBezTo>
                    <a:pt x="5328" y="536"/>
                    <a:pt x="4134" y="1"/>
                    <a:pt x="2663" y="1"/>
                  </a:cubicBezTo>
                  <a:close/>
                </a:path>
              </a:pathLst>
            </a:custGeom>
            <a:solidFill>
              <a:srgbClr val="C7C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3" name="Google Shape;9243;p4"/>
            <p:cNvSpPr/>
            <p:nvPr/>
          </p:nvSpPr>
          <p:spPr>
            <a:xfrm>
              <a:off x="4845775" y="1337130"/>
              <a:ext cx="258634" cy="240350"/>
            </a:xfrm>
            <a:custGeom>
              <a:avLst/>
              <a:gdLst/>
              <a:ahLst/>
              <a:cxnLst/>
              <a:rect l="l" t="t" r="r" b="b"/>
              <a:pathLst>
                <a:path w="8940" h="8308" extrusionOk="0">
                  <a:moveTo>
                    <a:pt x="4299" y="0"/>
                  </a:moveTo>
                  <a:cubicBezTo>
                    <a:pt x="1295" y="0"/>
                    <a:pt x="0" y="3623"/>
                    <a:pt x="279" y="8308"/>
                  </a:cubicBezTo>
                  <a:lnTo>
                    <a:pt x="8661" y="8308"/>
                  </a:lnTo>
                  <a:cubicBezTo>
                    <a:pt x="8940" y="3625"/>
                    <a:pt x="7645" y="0"/>
                    <a:pt x="4641" y="0"/>
                  </a:cubicBezTo>
                  <a:cubicBezTo>
                    <a:pt x="4639" y="0"/>
                    <a:pt x="4637" y="0"/>
                    <a:pt x="4636" y="0"/>
                  </a:cubicBezTo>
                  <a:lnTo>
                    <a:pt x="4304" y="0"/>
                  </a:lnTo>
                  <a:cubicBezTo>
                    <a:pt x="4302" y="0"/>
                    <a:pt x="4300" y="0"/>
                    <a:pt x="4299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4" name="Google Shape;9244;p4"/>
            <p:cNvSpPr/>
            <p:nvPr/>
          </p:nvSpPr>
          <p:spPr>
            <a:xfrm>
              <a:off x="4845775" y="1337130"/>
              <a:ext cx="140600" cy="240350"/>
            </a:xfrm>
            <a:custGeom>
              <a:avLst/>
              <a:gdLst/>
              <a:ahLst/>
              <a:cxnLst/>
              <a:rect l="l" t="t" r="r" b="b"/>
              <a:pathLst>
                <a:path w="4860" h="8308" extrusionOk="0">
                  <a:moveTo>
                    <a:pt x="4299" y="0"/>
                  </a:moveTo>
                  <a:cubicBezTo>
                    <a:pt x="1295" y="0"/>
                    <a:pt x="0" y="3623"/>
                    <a:pt x="279" y="8308"/>
                  </a:cubicBezTo>
                  <a:lnTo>
                    <a:pt x="1062" y="8308"/>
                  </a:lnTo>
                  <a:cubicBezTo>
                    <a:pt x="787" y="3740"/>
                    <a:pt x="2014" y="181"/>
                    <a:pt x="4860" y="8"/>
                  </a:cubicBezTo>
                  <a:cubicBezTo>
                    <a:pt x="4786" y="3"/>
                    <a:pt x="4711" y="0"/>
                    <a:pt x="4636" y="0"/>
                  </a:cubicBezTo>
                  <a:lnTo>
                    <a:pt x="4304" y="0"/>
                  </a:lnTo>
                  <a:cubicBezTo>
                    <a:pt x="4302" y="0"/>
                    <a:pt x="4300" y="0"/>
                    <a:pt x="4299" y="0"/>
                  </a:cubicBezTo>
                  <a:close/>
                </a:path>
              </a:pathLst>
            </a:custGeom>
            <a:solidFill>
              <a:srgbClr val="C76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5" name="Google Shape;9245;p4"/>
            <p:cNvSpPr/>
            <p:nvPr/>
          </p:nvSpPr>
          <p:spPr>
            <a:xfrm>
              <a:off x="4844965" y="1418250"/>
              <a:ext cx="260254" cy="223774"/>
            </a:xfrm>
            <a:custGeom>
              <a:avLst/>
              <a:gdLst/>
              <a:ahLst/>
              <a:cxnLst/>
              <a:rect l="l" t="t" r="r" b="b"/>
              <a:pathLst>
                <a:path w="8996" h="7735" extrusionOk="0">
                  <a:moveTo>
                    <a:pt x="4496" y="0"/>
                  </a:moveTo>
                  <a:cubicBezTo>
                    <a:pt x="4294" y="0"/>
                    <a:pt x="4116" y="138"/>
                    <a:pt x="4064" y="334"/>
                  </a:cubicBezTo>
                  <a:cubicBezTo>
                    <a:pt x="3344" y="3066"/>
                    <a:pt x="2117" y="3171"/>
                    <a:pt x="700" y="4844"/>
                  </a:cubicBezTo>
                  <a:cubicBezTo>
                    <a:pt x="665" y="4886"/>
                    <a:pt x="629" y="4927"/>
                    <a:pt x="596" y="4970"/>
                  </a:cubicBezTo>
                  <a:cubicBezTo>
                    <a:pt x="0" y="5714"/>
                    <a:pt x="120" y="6811"/>
                    <a:pt x="876" y="7389"/>
                  </a:cubicBezTo>
                  <a:cubicBezTo>
                    <a:pt x="1182" y="7621"/>
                    <a:pt x="1542" y="7734"/>
                    <a:pt x="1899" y="7734"/>
                  </a:cubicBezTo>
                  <a:cubicBezTo>
                    <a:pt x="2209" y="7734"/>
                    <a:pt x="2515" y="7644"/>
                    <a:pt x="2777" y="7478"/>
                  </a:cubicBezTo>
                  <a:cubicBezTo>
                    <a:pt x="3314" y="7139"/>
                    <a:pt x="3828" y="6702"/>
                    <a:pt x="4496" y="6702"/>
                  </a:cubicBezTo>
                  <a:cubicBezTo>
                    <a:pt x="5167" y="6702"/>
                    <a:pt x="5682" y="7139"/>
                    <a:pt x="6219" y="7478"/>
                  </a:cubicBezTo>
                  <a:cubicBezTo>
                    <a:pt x="6480" y="7644"/>
                    <a:pt x="6787" y="7734"/>
                    <a:pt x="7096" y="7734"/>
                  </a:cubicBezTo>
                  <a:cubicBezTo>
                    <a:pt x="7454" y="7734"/>
                    <a:pt x="7811" y="7621"/>
                    <a:pt x="8118" y="7389"/>
                  </a:cubicBezTo>
                  <a:cubicBezTo>
                    <a:pt x="8876" y="6811"/>
                    <a:pt x="8995" y="5714"/>
                    <a:pt x="8400" y="4970"/>
                  </a:cubicBezTo>
                  <a:cubicBezTo>
                    <a:pt x="8366" y="4928"/>
                    <a:pt x="8331" y="4886"/>
                    <a:pt x="8296" y="4844"/>
                  </a:cubicBezTo>
                  <a:cubicBezTo>
                    <a:pt x="6879" y="3171"/>
                    <a:pt x="5651" y="3066"/>
                    <a:pt x="4932" y="334"/>
                  </a:cubicBezTo>
                  <a:cubicBezTo>
                    <a:pt x="4878" y="138"/>
                    <a:pt x="4702" y="0"/>
                    <a:pt x="4496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6" name="Google Shape;9246;p4"/>
            <p:cNvSpPr/>
            <p:nvPr/>
          </p:nvSpPr>
          <p:spPr>
            <a:xfrm>
              <a:off x="4845110" y="1550171"/>
              <a:ext cx="92316" cy="91968"/>
            </a:xfrm>
            <a:custGeom>
              <a:avLst/>
              <a:gdLst/>
              <a:ahLst/>
              <a:cxnLst/>
              <a:rect l="l" t="t" r="r" b="b"/>
              <a:pathLst>
                <a:path w="3191" h="3179" extrusionOk="0">
                  <a:moveTo>
                    <a:pt x="956" y="0"/>
                  </a:moveTo>
                  <a:cubicBezTo>
                    <a:pt x="871" y="92"/>
                    <a:pt x="785" y="187"/>
                    <a:pt x="700" y="289"/>
                  </a:cubicBezTo>
                  <a:cubicBezTo>
                    <a:pt x="663" y="332"/>
                    <a:pt x="629" y="372"/>
                    <a:pt x="594" y="416"/>
                  </a:cubicBezTo>
                  <a:cubicBezTo>
                    <a:pt x="0" y="1160"/>
                    <a:pt x="118" y="2257"/>
                    <a:pt x="876" y="2833"/>
                  </a:cubicBezTo>
                  <a:cubicBezTo>
                    <a:pt x="1181" y="3065"/>
                    <a:pt x="1542" y="3179"/>
                    <a:pt x="1898" y="3179"/>
                  </a:cubicBezTo>
                  <a:cubicBezTo>
                    <a:pt x="2209" y="3179"/>
                    <a:pt x="2513" y="3088"/>
                    <a:pt x="2776" y="2924"/>
                  </a:cubicBezTo>
                  <a:cubicBezTo>
                    <a:pt x="2915" y="2835"/>
                    <a:pt x="3053" y="2741"/>
                    <a:pt x="3191" y="2651"/>
                  </a:cubicBezTo>
                  <a:lnTo>
                    <a:pt x="3191" y="2651"/>
                  </a:lnTo>
                  <a:cubicBezTo>
                    <a:pt x="2964" y="2743"/>
                    <a:pt x="2723" y="2798"/>
                    <a:pt x="2479" y="2798"/>
                  </a:cubicBezTo>
                  <a:cubicBezTo>
                    <a:pt x="2095" y="2798"/>
                    <a:pt x="1707" y="2677"/>
                    <a:pt x="1381" y="2427"/>
                  </a:cubicBezTo>
                  <a:cubicBezTo>
                    <a:pt x="623" y="1850"/>
                    <a:pt x="460" y="787"/>
                    <a:pt x="956" y="0"/>
                  </a:cubicBezTo>
                  <a:close/>
                </a:path>
              </a:pathLst>
            </a:custGeom>
            <a:solidFill>
              <a:srgbClr val="C7C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7" name="Google Shape;9247;p4"/>
            <p:cNvSpPr/>
            <p:nvPr/>
          </p:nvSpPr>
          <p:spPr>
            <a:xfrm>
              <a:off x="4955420" y="1543054"/>
              <a:ext cx="39489" cy="19296"/>
            </a:xfrm>
            <a:custGeom>
              <a:avLst/>
              <a:gdLst/>
              <a:ahLst/>
              <a:cxnLst/>
              <a:rect l="l" t="t" r="r" b="b"/>
              <a:pathLst>
                <a:path w="1365" h="667" extrusionOk="0">
                  <a:moveTo>
                    <a:pt x="123" y="1"/>
                  </a:moveTo>
                  <a:cubicBezTo>
                    <a:pt x="56" y="1"/>
                    <a:pt x="0" y="55"/>
                    <a:pt x="0" y="124"/>
                  </a:cubicBezTo>
                  <a:cubicBezTo>
                    <a:pt x="0" y="423"/>
                    <a:pt x="306" y="667"/>
                    <a:pt x="681" y="667"/>
                  </a:cubicBezTo>
                  <a:cubicBezTo>
                    <a:pt x="1057" y="667"/>
                    <a:pt x="1361" y="423"/>
                    <a:pt x="1361" y="124"/>
                  </a:cubicBezTo>
                  <a:lnTo>
                    <a:pt x="1361" y="122"/>
                  </a:lnTo>
                  <a:cubicBezTo>
                    <a:pt x="1364" y="55"/>
                    <a:pt x="1310" y="1"/>
                    <a:pt x="1243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8" name="Google Shape;9248;p4"/>
            <p:cNvSpPr/>
            <p:nvPr/>
          </p:nvSpPr>
          <p:spPr>
            <a:xfrm>
              <a:off x="4899990" y="1472841"/>
              <a:ext cx="11109" cy="21264"/>
            </a:xfrm>
            <a:custGeom>
              <a:avLst/>
              <a:gdLst/>
              <a:ahLst/>
              <a:cxnLst/>
              <a:rect l="l" t="t" r="r" b="b"/>
              <a:pathLst>
                <a:path w="384" h="735" extrusionOk="0">
                  <a:moveTo>
                    <a:pt x="195" y="1"/>
                  </a:moveTo>
                  <a:cubicBezTo>
                    <a:pt x="190" y="1"/>
                    <a:pt x="186" y="1"/>
                    <a:pt x="182" y="1"/>
                  </a:cubicBezTo>
                  <a:cubicBezTo>
                    <a:pt x="77" y="9"/>
                    <a:pt x="1" y="99"/>
                    <a:pt x="1" y="201"/>
                  </a:cubicBezTo>
                  <a:lnTo>
                    <a:pt x="1" y="535"/>
                  </a:lnTo>
                  <a:cubicBezTo>
                    <a:pt x="1" y="639"/>
                    <a:pt x="79" y="728"/>
                    <a:pt x="182" y="734"/>
                  </a:cubicBezTo>
                  <a:cubicBezTo>
                    <a:pt x="185" y="735"/>
                    <a:pt x="189" y="735"/>
                    <a:pt x="192" y="735"/>
                  </a:cubicBezTo>
                  <a:cubicBezTo>
                    <a:pt x="298" y="735"/>
                    <a:pt x="384" y="648"/>
                    <a:pt x="384" y="543"/>
                  </a:cubicBezTo>
                  <a:lnTo>
                    <a:pt x="384" y="193"/>
                  </a:lnTo>
                  <a:cubicBezTo>
                    <a:pt x="384" y="87"/>
                    <a:pt x="299" y="1"/>
                    <a:pt x="195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9" name="Google Shape;9249;p4"/>
            <p:cNvSpPr/>
            <p:nvPr/>
          </p:nvSpPr>
          <p:spPr>
            <a:xfrm>
              <a:off x="4882371" y="1497576"/>
              <a:ext cx="23144" cy="11138"/>
            </a:xfrm>
            <a:custGeom>
              <a:avLst/>
              <a:gdLst/>
              <a:ahLst/>
              <a:cxnLst/>
              <a:rect l="l" t="t" r="r" b="b"/>
              <a:pathLst>
                <a:path w="800" h="385" extrusionOk="0">
                  <a:moveTo>
                    <a:pt x="200" y="1"/>
                  </a:moveTo>
                  <a:cubicBezTo>
                    <a:pt x="88" y="1"/>
                    <a:pt x="1" y="93"/>
                    <a:pt x="8" y="203"/>
                  </a:cubicBezTo>
                  <a:cubicBezTo>
                    <a:pt x="16" y="307"/>
                    <a:pt x="103" y="384"/>
                    <a:pt x="208" y="384"/>
                  </a:cubicBezTo>
                  <a:lnTo>
                    <a:pt x="600" y="384"/>
                  </a:lnTo>
                  <a:cubicBezTo>
                    <a:pt x="711" y="384"/>
                    <a:pt x="800" y="292"/>
                    <a:pt x="794" y="180"/>
                  </a:cubicBezTo>
                  <a:cubicBezTo>
                    <a:pt x="787" y="77"/>
                    <a:pt x="698" y="1"/>
                    <a:pt x="594" y="1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0" name="Google Shape;9250;p4"/>
            <p:cNvSpPr/>
            <p:nvPr/>
          </p:nvSpPr>
          <p:spPr>
            <a:xfrm>
              <a:off x="5039230" y="1472841"/>
              <a:ext cx="11138" cy="21264"/>
            </a:xfrm>
            <a:custGeom>
              <a:avLst/>
              <a:gdLst/>
              <a:ahLst/>
              <a:cxnLst/>
              <a:rect l="l" t="t" r="r" b="b"/>
              <a:pathLst>
                <a:path w="385" h="735" extrusionOk="0">
                  <a:moveTo>
                    <a:pt x="194" y="1"/>
                  </a:moveTo>
                  <a:cubicBezTo>
                    <a:pt x="189" y="1"/>
                    <a:pt x="185" y="1"/>
                    <a:pt x="180" y="1"/>
                  </a:cubicBezTo>
                  <a:cubicBezTo>
                    <a:pt x="78" y="9"/>
                    <a:pt x="1" y="98"/>
                    <a:pt x="1" y="201"/>
                  </a:cubicBezTo>
                  <a:lnTo>
                    <a:pt x="1" y="535"/>
                  </a:lnTo>
                  <a:cubicBezTo>
                    <a:pt x="1" y="639"/>
                    <a:pt x="79" y="728"/>
                    <a:pt x="180" y="734"/>
                  </a:cubicBezTo>
                  <a:cubicBezTo>
                    <a:pt x="184" y="735"/>
                    <a:pt x="188" y="735"/>
                    <a:pt x="191" y="735"/>
                  </a:cubicBezTo>
                  <a:cubicBezTo>
                    <a:pt x="298" y="735"/>
                    <a:pt x="384" y="648"/>
                    <a:pt x="384" y="543"/>
                  </a:cubicBezTo>
                  <a:lnTo>
                    <a:pt x="384" y="193"/>
                  </a:lnTo>
                  <a:cubicBezTo>
                    <a:pt x="384" y="87"/>
                    <a:pt x="298" y="1"/>
                    <a:pt x="194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1" name="Google Shape;9251;p4"/>
            <p:cNvSpPr/>
            <p:nvPr/>
          </p:nvSpPr>
          <p:spPr>
            <a:xfrm>
              <a:off x="5044611" y="1497576"/>
              <a:ext cx="23202" cy="11138"/>
            </a:xfrm>
            <a:custGeom>
              <a:avLst/>
              <a:gdLst/>
              <a:ahLst/>
              <a:cxnLst/>
              <a:rect l="l" t="t" r="r" b="b"/>
              <a:pathLst>
                <a:path w="802" h="385" extrusionOk="0">
                  <a:moveTo>
                    <a:pt x="200" y="1"/>
                  </a:moveTo>
                  <a:cubicBezTo>
                    <a:pt x="91" y="1"/>
                    <a:pt x="1" y="93"/>
                    <a:pt x="8" y="203"/>
                  </a:cubicBezTo>
                  <a:cubicBezTo>
                    <a:pt x="14" y="307"/>
                    <a:pt x="103" y="384"/>
                    <a:pt x="208" y="384"/>
                  </a:cubicBezTo>
                  <a:lnTo>
                    <a:pt x="602" y="384"/>
                  </a:lnTo>
                  <a:cubicBezTo>
                    <a:pt x="714" y="384"/>
                    <a:pt x="801" y="292"/>
                    <a:pt x="794" y="180"/>
                  </a:cubicBezTo>
                  <a:cubicBezTo>
                    <a:pt x="786" y="77"/>
                    <a:pt x="698" y="1"/>
                    <a:pt x="594" y="1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52" name="Google Shape;9252;p4"/>
          <p:cNvGrpSpPr/>
          <p:nvPr/>
        </p:nvGrpSpPr>
        <p:grpSpPr>
          <a:xfrm>
            <a:off x="1623856" y="3267127"/>
            <a:ext cx="247450" cy="205070"/>
            <a:chOff x="5591099" y="1325240"/>
            <a:chExt cx="402358" cy="333447"/>
          </a:xfrm>
        </p:grpSpPr>
        <p:sp>
          <p:nvSpPr>
            <p:cNvPr id="9253" name="Google Shape;9253;p4"/>
            <p:cNvSpPr/>
            <p:nvPr/>
          </p:nvSpPr>
          <p:spPr>
            <a:xfrm>
              <a:off x="5872182" y="1325240"/>
              <a:ext cx="121275" cy="127986"/>
            </a:xfrm>
            <a:custGeom>
              <a:avLst/>
              <a:gdLst/>
              <a:ahLst/>
              <a:cxnLst/>
              <a:rect l="l" t="t" r="r" b="b"/>
              <a:pathLst>
                <a:path w="4192" h="4424" extrusionOk="0">
                  <a:moveTo>
                    <a:pt x="2279" y="0"/>
                  </a:moveTo>
                  <a:cubicBezTo>
                    <a:pt x="1611" y="0"/>
                    <a:pt x="781" y="217"/>
                    <a:pt x="1" y="1022"/>
                  </a:cubicBezTo>
                  <a:lnTo>
                    <a:pt x="2651" y="4424"/>
                  </a:lnTo>
                  <a:cubicBezTo>
                    <a:pt x="2654" y="4424"/>
                    <a:pt x="4191" y="2924"/>
                    <a:pt x="3668" y="505"/>
                  </a:cubicBezTo>
                  <a:cubicBezTo>
                    <a:pt x="3639" y="368"/>
                    <a:pt x="3541" y="258"/>
                    <a:pt x="3410" y="207"/>
                  </a:cubicBezTo>
                  <a:cubicBezTo>
                    <a:pt x="3180" y="120"/>
                    <a:pt x="2774" y="0"/>
                    <a:pt x="2279" y="0"/>
                  </a:cubicBez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4" name="Google Shape;9254;p4"/>
            <p:cNvSpPr/>
            <p:nvPr/>
          </p:nvSpPr>
          <p:spPr>
            <a:xfrm>
              <a:off x="5893880" y="1355443"/>
              <a:ext cx="57744" cy="76346"/>
            </a:xfrm>
            <a:custGeom>
              <a:avLst/>
              <a:gdLst/>
              <a:ahLst/>
              <a:cxnLst/>
              <a:rect l="l" t="t" r="r" b="b"/>
              <a:pathLst>
                <a:path w="1996" h="2639" extrusionOk="0">
                  <a:moveTo>
                    <a:pt x="1528" y="1"/>
                  </a:moveTo>
                  <a:cubicBezTo>
                    <a:pt x="959" y="1"/>
                    <a:pt x="459" y="231"/>
                    <a:pt x="1" y="705"/>
                  </a:cubicBezTo>
                  <a:lnTo>
                    <a:pt x="1176" y="2631"/>
                  </a:lnTo>
                  <a:lnTo>
                    <a:pt x="1176" y="2631"/>
                  </a:lnTo>
                  <a:cubicBezTo>
                    <a:pt x="1266" y="2537"/>
                    <a:pt x="1996" y="1727"/>
                    <a:pt x="1982" y="419"/>
                  </a:cubicBezTo>
                  <a:cubicBezTo>
                    <a:pt x="1981" y="192"/>
                    <a:pt x="1801" y="7"/>
                    <a:pt x="1576" y="1"/>
                  </a:cubicBezTo>
                  <a:close/>
                  <a:moveTo>
                    <a:pt x="1176" y="2631"/>
                  </a:moveTo>
                  <a:lnTo>
                    <a:pt x="1176" y="2631"/>
                  </a:lnTo>
                  <a:cubicBezTo>
                    <a:pt x="1172" y="2635"/>
                    <a:pt x="1169" y="2637"/>
                    <a:pt x="1168" y="2639"/>
                  </a:cubicBezTo>
                  <a:lnTo>
                    <a:pt x="1176" y="2631"/>
                  </a:lnTo>
                  <a:lnTo>
                    <a:pt x="1176" y="2631"/>
                  </a:ln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5" name="Google Shape;9255;p4"/>
            <p:cNvSpPr/>
            <p:nvPr/>
          </p:nvSpPr>
          <p:spPr>
            <a:xfrm>
              <a:off x="5591099" y="1325240"/>
              <a:ext cx="121275" cy="127986"/>
            </a:xfrm>
            <a:custGeom>
              <a:avLst/>
              <a:gdLst/>
              <a:ahLst/>
              <a:cxnLst/>
              <a:rect l="l" t="t" r="r" b="b"/>
              <a:pathLst>
                <a:path w="4192" h="4424" extrusionOk="0">
                  <a:moveTo>
                    <a:pt x="1913" y="0"/>
                  </a:moveTo>
                  <a:cubicBezTo>
                    <a:pt x="1418" y="0"/>
                    <a:pt x="1012" y="120"/>
                    <a:pt x="781" y="207"/>
                  </a:cubicBezTo>
                  <a:cubicBezTo>
                    <a:pt x="651" y="258"/>
                    <a:pt x="553" y="368"/>
                    <a:pt x="524" y="505"/>
                  </a:cubicBezTo>
                  <a:cubicBezTo>
                    <a:pt x="1" y="2924"/>
                    <a:pt x="1541" y="4424"/>
                    <a:pt x="1541" y="4424"/>
                  </a:cubicBezTo>
                  <a:lnTo>
                    <a:pt x="4191" y="1022"/>
                  </a:lnTo>
                  <a:cubicBezTo>
                    <a:pt x="3411" y="217"/>
                    <a:pt x="2581" y="0"/>
                    <a:pt x="1913" y="0"/>
                  </a:cubicBez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6" name="Google Shape;9256;p4"/>
            <p:cNvSpPr/>
            <p:nvPr/>
          </p:nvSpPr>
          <p:spPr>
            <a:xfrm>
              <a:off x="5633018" y="1355443"/>
              <a:ext cx="57686" cy="76346"/>
            </a:xfrm>
            <a:custGeom>
              <a:avLst/>
              <a:gdLst/>
              <a:ahLst/>
              <a:cxnLst/>
              <a:rect l="l" t="t" r="r" b="b"/>
              <a:pathLst>
                <a:path w="1994" h="2639" extrusionOk="0">
                  <a:moveTo>
                    <a:pt x="419" y="1"/>
                  </a:moveTo>
                  <a:cubicBezTo>
                    <a:pt x="193" y="7"/>
                    <a:pt x="15" y="192"/>
                    <a:pt x="12" y="419"/>
                  </a:cubicBezTo>
                  <a:cubicBezTo>
                    <a:pt x="0" y="1728"/>
                    <a:pt x="729" y="2537"/>
                    <a:pt x="820" y="2631"/>
                  </a:cubicBezTo>
                  <a:lnTo>
                    <a:pt x="820" y="2631"/>
                  </a:lnTo>
                  <a:lnTo>
                    <a:pt x="1994" y="705"/>
                  </a:lnTo>
                  <a:cubicBezTo>
                    <a:pt x="1535" y="231"/>
                    <a:pt x="1035" y="1"/>
                    <a:pt x="468" y="1"/>
                  </a:cubicBezTo>
                  <a:close/>
                  <a:moveTo>
                    <a:pt x="820" y="2631"/>
                  </a:moveTo>
                  <a:lnTo>
                    <a:pt x="820" y="2631"/>
                  </a:lnTo>
                  <a:lnTo>
                    <a:pt x="822" y="2633"/>
                  </a:lnTo>
                  <a:lnTo>
                    <a:pt x="822" y="2633"/>
                  </a:lnTo>
                  <a:cubicBezTo>
                    <a:pt x="821" y="2632"/>
                    <a:pt x="821" y="2632"/>
                    <a:pt x="820" y="2631"/>
                  </a:cubicBezTo>
                  <a:close/>
                  <a:moveTo>
                    <a:pt x="822" y="2633"/>
                  </a:moveTo>
                  <a:cubicBezTo>
                    <a:pt x="825" y="2636"/>
                    <a:pt x="827" y="2638"/>
                    <a:pt x="828" y="2639"/>
                  </a:cubicBezTo>
                  <a:lnTo>
                    <a:pt x="822" y="2633"/>
                  </a:ln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7" name="Google Shape;9257;p4"/>
            <p:cNvSpPr/>
            <p:nvPr/>
          </p:nvSpPr>
          <p:spPr>
            <a:xfrm>
              <a:off x="5872182" y="1339387"/>
              <a:ext cx="93270" cy="113897"/>
            </a:xfrm>
            <a:custGeom>
              <a:avLst/>
              <a:gdLst/>
              <a:ahLst/>
              <a:cxnLst/>
              <a:rect l="l" t="t" r="r" b="b"/>
              <a:pathLst>
                <a:path w="3224" h="3937" extrusionOk="0">
                  <a:moveTo>
                    <a:pt x="646" y="0"/>
                  </a:moveTo>
                  <a:cubicBezTo>
                    <a:pt x="430" y="140"/>
                    <a:pt x="212" y="316"/>
                    <a:pt x="1" y="536"/>
                  </a:cubicBezTo>
                  <a:lnTo>
                    <a:pt x="2651" y="3936"/>
                  </a:lnTo>
                  <a:cubicBezTo>
                    <a:pt x="2651" y="3936"/>
                    <a:pt x="2940" y="3657"/>
                    <a:pt x="3223" y="3143"/>
                  </a:cubicBezTo>
                  <a:cubicBezTo>
                    <a:pt x="2909" y="2309"/>
                    <a:pt x="2416" y="1543"/>
                    <a:pt x="1766" y="896"/>
                  </a:cubicBezTo>
                  <a:cubicBezTo>
                    <a:pt x="1422" y="552"/>
                    <a:pt x="1047" y="253"/>
                    <a:pt x="646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8" name="Google Shape;9258;p4"/>
            <p:cNvSpPr/>
            <p:nvPr/>
          </p:nvSpPr>
          <p:spPr>
            <a:xfrm>
              <a:off x="5893851" y="1359522"/>
              <a:ext cx="53665" cy="72065"/>
            </a:xfrm>
            <a:custGeom>
              <a:avLst/>
              <a:gdLst/>
              <a:ahLst/>
              <a:cxnLst/>
              <a:rect l="l" t="t" r="r" b="b"/>
              <a:pathLst>
                <a:path w="1855" h="2491" extrusionOk="0">
                  <a:moveTo>
                    <a:pt x="808" y="1"/>
                  </a:moveTo>
                  <a:cubicBezTo>
                    <a:pt x="525" y="116"/>
                    <a:pt x="256" y="303"/>
                    <a:pt x="0" y="565"/>
                  </a:cubicBezTo>
                  <a:lnTo>
                    <a:pt x="1174" y="2490"/>
                  </a:lnTo>
                  <a:cubicBezTo>
                    <a:pt x="1239" y="2421"/>
                    <a:pt x="1644" y="1975"/>
                    <a:pt x="1855" y="1231"/>
                  </a:cubicBezTo>
                  <a:cubicBezTo>
                    <a:pt x="1615" y="861"/>
                    <a:pt x="1335" y="516"/>
                    <a:pt x="1017" y="200"/>
                  </a:cubicBezTo>
                  <a:cubicBezTo>
                    <a:pt x="948" y="131"/>
                    <a:pt x="879" y="65"/>
                    <a:pt x="808" y="1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9" name="Google Shape;9259;p4"/>
            <p:cNvSpPr/>
            <p:nvPr/>
          </p:nvSpPr>
          <p:spPr>
            <a:xfrm>
              <a:off x="5927641" y="1431558"/>
              <a:ext cx="260" cy="23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9" y="0"/>
                  </a:moveTo>
                  <a:lnTo>
                    <a:pt x="9" y="0"/>
                  </a:lnTo>
                  <a:lnTo>
                    <a:pt x="1" y="8"/>
                  </a:ln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0" name="Google Shape;9260;p4"/>
            <p:cNvSpPr/>
            <p:nvPr/>
          </p:nvSpPr>
          <p:spPr>
            <a:xfrm>
              <a:off x="5619074" y="1339329"/>
              <a:ext cx="93241" cy="113897"/>
            </a:xfrm>
            <a:custGeom>
              <a:avLst/>
              <a:gdLst/>
              <a:ahLst/>
              <a:cxnLst/>
              <a:rect l="l" t="t" r="r" b="b"/>
              <a:pathLst>
                <a:path w="3223" h="3937" extrusionOk="0">
                  <a:moveTo>
                    <a:pt x="2577" y="1"/>
                  </a:moveTo>
                  <a:cubicBezTo>
                    <a:pt x="2175" y="254"/>
                    <a:pt x="1799" y="553"/>
                    <a:pt x="1457" y="895"/>
                  </a:cubicBezTo>
                  <a:cubicBezTo>
                    <a:pt x="812" y="1545"/>
                    <a:pt x="318" y="2311"/>
                    <a:pt x="0" y="3142"/>
                  </a:cubicBezTo>
                  <a:cubicBezTo>
                    <a:pt x="284" y="3656"/>
                    <a:pt x="571" y="3937"/>
                    <a:pt x="571" y="3937"/>
                  </a:cubicBezTo>
                  <a:lnTo>
                    <a:pt x="3223" y="535"/>
                  </a:lnTo>
                  <a:cubicBezTo>
                    <a:pt x="3010" y="315"/>
                    <a:pt x="2793" y="140"/>
                    <a:pt x="2577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1" name="Google Shape;9261;p4"/>
            <p:cNvSpPr/>
            <p:nvPr/>
          </p:nvSpPr>
          <p:spPr>
            <a:xfrm>
              <a:off x="5637039" y="1359435"/>
              <a:ext cx="53665" cy="69606"/>
            </a:xfrm>
            <a:custGeom>
              <a:avLst/>
              <a:gdLst/>
              <a:ahLst/>
              <a:cxnLst/>
              <a:rect l="l" t="t" r="r" b="b"/>
              <a:pathLst>
                <a:path w="1855" h="2406" extrusionOk="0">
                  <a:moveTo>
                    <a:pt x="1046" y="1"/>
                  </a:moveTo>
                  <a:cubicBezTo>
                    <a:pt x="976" y="67"/>
                    <a:pt x="905" y="131"/>
                    <a:pt x="838" y="200"/>
                  </a:cubicBezTo>
                  <a:cubicBezTo>
                    <a:pt x="519" y="519"/>
                    <a:pt x="240" y="864"/>
                    <a:pt x="0" y="1232"/>
                  </a:cubicBezTo>
                  <a:cubicBezTo>
                    <a:pt x="169" y="1826"/>
                    <a:pt x="461" y="2231"/>
                    <a:pt x="603" y="2406"/>
                  </a:cubicBezTo>
                  <a:lnTo>
                    <a:pt x="1198" y="1642"/>
                  </a:lnTo>
                  <a:lnTo>
                    <a:pt x="1855" y="567"/>
                  </a:lnTo>
                  <a:cubicBezTo>
                    <a:pt x="1599" y="304"/>
                    <a:pt x="1333" y="119"/>
                    <a:pt x="1046" y="1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2" name="Google Shape;9262;p4"/>
            <p:cNvSpPr/>
            <p:nvPr/>
          </p:nvSpPr>
          <p:spPr>
            <a:xfrm>
              <a:off x="5629894" y="1333832"/>
              <a:ext cx="324855" cy="324855"/>
            </a:xfrm>
            <a:custGeom>
              <a:avLst/>
              <a:gdLst/>
              <a:ahLst/>
              <a:cxnLst/>
              <a:rect l="l" t="t" r="r" b="b"/>
              <a:pathLst>
                <a:path w="11229" h="11229" extrusionOk="0">
                  <a:moveTo>
                    <a:pt x="5614" y="1"/>
                  </a:moveTo>
                  <a:cubicBezTo>
                    <a:pt x="2513" y="1"/>
                    <a:pt x="0" y="2515"/>
                    <a:pt x="0" y="5615"/>
                  </a:cubicBezTo>
                  <a:cubicBezTo>
                    <a:pt x="0" y="8715"/>
                    <a:pt x="2513" y="11229"/>
                    <a:pt x="5614" y="11229"/>
                  </a:cubicBezTo>
                  <a:cubicBezTo>
                    <a:pt x="8715" y="11229"/>
                    <a:pt x="11229" y="8715"/>
                    <a:pt x="11229" y="5615"/>
                  </a:cubicBezTo>
                  <a:cubicBezTo>
                    <a:pt x="11229" y="2515"/>
                    <a:pt x="8715" y="1"/>
                    <a:pt x="5614" y="1"/>
                  </a:cubicBez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3" name="Google Shape;9263;p4"/>
            <p:cNvSpPr/>
            <p:nvPr/>
          </p:nvSpPr>
          <p:spPr>
            <a:xfrm>
              <a:off x="5629807" y="1333832"/>
              <a:ext cx="173898" cy="324855"/>
            </a:xfrm>
            <a:custGeom>
              <a:avLst/>
              <a:gdLst/>
              <a:ahLst/>
              <a:cxnLst/>
              <a:rect l="l" t="t" r="r" b="b"/>
              <a:pathLst>
                <a:path w="6011" h="11229" extrusionOk="0">
                  <a:moveTo>
                    <a:pt x="5614" y="1"/>
                  </a:moveTo>
                  <a:cubicBezTo>
                    <a:pt x="2514" y="1"/>
                    <a:pt x="0" y="2515"/>
                    <a:pt x="0" y="5615"/>
                  </a:cubicBezTo>
                  <a:cubicBezTo>
                    <a:pt x="0" y="8715"/>
                    <a:pt x="2514" y="11229"/>
                    <a:pt x="5614" y="11229"/>
                  </a:cubicBezTo>
                  <a:cubicBezTo>
                    <a:pt x="5748" y="11229"/>
                    <a:pt x="5880" y="11223"/>
                    <a:pt x="6010" y="11215"/>
                  </a:cubicBezTo>
                  <a:cubicBezTo>
                    <a:pt x="3094" y="11012"/>
                    <a:pt x="790" y="8583"/>
                    <a:pt x="790" y="5615"/>
                  </a:cubicBezTo>
                  <a:cubicBezTo>
                    <a:pt x="790" y="2647"/>
                    <a:pt x="3094" y="217"/>
                    <a:pt x="6010" y="14"/>
                  </a:cubicBezTo>
                  <a:cubicBezTo>
                    <a:pt x="5880" y="4"/>
                    <a:pt x="5748" y="1"/>
                    <a:pt x="5614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4" name="Google Shape;9264;p4"/>
            <p:cNvSpPr/>
            <p:nvPr/>
          </p:nvSpPr>
          <p:spPr>
            <a:xfrm>
              <a:off x="5735777" y="1528647"/>
              <a:ext cx="113058" cy="45073"/>
            </a:xfrm>
            <a:custGeom>
              <a:avLst/>
              <a:gdLst/>
              <a:ahLst/>
              <a:cxnLst/>
              <a:rect l="l" t="t" r="r" b="b"/>
              <a:pathLst>
                <a:path w="3908" h="1558" extrusionOk="0">
                  <a:moveTo>
                    <a:pt x="1954" y="0"/>
                  </a:moveTo>
                  <a:lnTo>
                    <a:pt x="0" y="266"/>
                  </a:lnTo>
                  <a:cubicBezTo>
                    <a:pt x="0" y="981"/>
                    <a:pt x="875" y="1557"/>
                    <a:pt x="1954" y="1557"/>
                  </a:cubicBezTo>
                  <a:cubicBezTo>
                    <a:pt x="3033" y="1557"/>
                    <a:pt x="3907" y="978"/>
                    <a:pt x="3907" y="266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5" name="Google Shape;9265;p4"/>
            <p:cNvSpPr/>
            <p:nvPr/>
          </p:nvSpPr>
          <p:spPr>
            <a:xfrm>
              <a:off x="5674562" y="1493063"/>
              <a:ext cx="235461" cy="108719"/>
            </a:xfrm>
            <a:custGeom>
              <a:avLst/>
              <a:gdLst/>
              <a:ahLst/>
              <a:cxnLst/>
              <a:rect l="l" t="t" r="r" b="b"/>
              <a:pathLst>
                <a:path w="8139" h="3758" extrusionOk="0">
                  <a:moveTo>
                    <a:pt x="2585" y="1"/>
                  </a:moveTo>
                  <a:cubicBezTo>
                    <a:pt x="1525" y="1"/>
                    <a:pt x="330" y="563"/>
                    <a:pt x="9" y="2007"/>
                  </a:cubicBezTo>
                  <a:cubicBezTo>
                    <a:pt x="1" y="2045"/>
                    <a:pt x="30" y="2080"/>
                    <a:pt x="67" y="2080"/>
                  </a:cubicBezTo>
                  <a:cubicBezTo>
                    <a:pt x="73" y="2080"/>
                    <a:pt x="79" y="2079"/>
                    <a:pt x="85" y="2077"/>
                  </a:cubicBezTo>
                  <a:cubicBezTo>
                    <a:pt x="233" y="2033"/>
                    <a:pt x="530" y="1959"/>
                    <a:pt x="851" y="1956"/>
                  </a:cubicBezTo>
                  <a:cubicBezTo>
                    <a:pt x="898" y="1956"/>
                    <a:pt x="929" y="2011"/>
                    <a:pt x="903" y="2051"/>
                  </a:cubicBezTo>
                  <a:cubicBezTo>
                    <a:pt x="783" y="2237"/>
                    <a:pt x="564" y="2672"/>
                    <a:pt x="835" y="3056"/>
                  </a:cubicBezTo>
                  <a:cubicBezTo>
                    <a:pt x="846" y="3071"/>
                    <a:pt x="865" y="3080"/>
                    <a:pt x="883" y="3080"/>
                  </a:cubicBezTo>
                  <a:cubicBezTo>
                    <a:pt x="896" y="3080"/>
                    <a:pt x="909" y="3076"/>
                    <a:pt x="920" y="3068"/>
                  </a:cubicBezTo>
                  <a:cubicBezTo>
                    <a:pt x="1036" y="2982"/>
                    <a:pt x="1357" y="2761"/>
                    <a:pt x="1682" y="2677"/>
                  </a:cubicBezTo>
                  <a:cubicBezTo>
                    <a:pt x="1687" y="2676"/>
                    <a:pt x="1692" y="2675"/>
                    <a:pt x="1697" y="2675"/>
                  </a:cubicBezTo>
                  <a:cubicBezTo>
                    <a:pt x="1730" y="2675"/>
                    <a:pt x="1759" y="2702"/>
                    <a:pt x="1759" y="2737"/>
                  </a:cubicBezTo>
                  <a:cubicBezTo>
                    <a:pt x="1760" y="2912"/>
                    <a:pt x="1805" y="3350"/>
                    <a:pt x="2187" y="3740"/>
                  </a:cubicBezTo>
                  <a:cubicBezTo>
                    <a:pt x="2199" y="3752"/>
                    <a:pt x="2214" y="3757"/>
                    <a:pt x="2230" y="3757"/>
                  </a:cubicBezTo>
                  <a:cubicBezTo>
                    <a:pt x="2256" y="3757"/>
                    <a:pt x="2281" y="3741"/>
                    <a:pt x="2288" y="3712"/>
                  </a:cubicBezTo>
                  <a:cubicBezTo>
                    <a:pt x="2380" y="3352"/>
                    <a:pt x="2773" y="2135"/>
                    <a:pt x="3977" y="1732"/>
                  </a:cubicBezTo>
                  <a:cubicBezTo>
                    <a:pt x="4007" y="1723"/>
                    <a:pt x="4038" y="1718"/>
                    <a:pt x="4070" y="1718"/>
                  </a:cubicBezTo>
                  <a:cubicBezTo>
                    <a:pt x="4101" y="1718"/>
                    <a:pt x="4132" y="1723"/>
                    <a:pt x="4161" y="1732"/>
                  </a:cubicBezTo>
                  <a:cubicBezTo>
                    <a:pt x="5365" y="2135"/>
                    <a:pt x="5761" y="3352"/>
                    <a:pt x="5853" y="3712"/>
                  </a:cubicBezTo>
                  <a:cubicBezTo>
                    <a:pt x="5860" y="3741"/>
                    <a:pt x="5885" y="3757"/>
                    <a:pt x="5911" y="3757"/>
                  </a:cubicBezTo>
                  <a:cubicBezTo>
                    <a:pt x="5927" y="3757"/>
                    <a:pt x="5942" y="3752"/>
                    <a:pt x="5954" y="3740"/>
                  </a:cubicBezTo>
                  <a:cubicBezTo>
                    <a:pt x="6336" y="3350"/>
                    <a:pt x="6381" y="2910"/>
                    <a:pt x="6382" y="2737"/>
                  </a:cubicBezTo>
                  <a:cubicBezTo>
                    <a:pt x="6382" y="2702"/>
                    <a:pt x="6411" y="2675"/>
                    <a:pt x="6444" y="2675"/>
                  </a:cubicBezTo>
                  <a:cubicBezTo>
                    <a:pt x="6449" y="2675"/>
                    <a:pt x="6454" y="2676"/>
                    <a:pt x="6459" y="2677"/>
                  </a:cubicBezTo>
                  <a:cubicBezTo>
                    <a:pt x="6782" y="2760"/>
                    <a:pt x="7103" y="2982"/>
                    <a:pt x="7221" y="3068"/>
                  </a:cubicBezTo>
                  <a:cubicBezTo>
                    <a:pt x="7232" y="3076"/>
                    <a:pt x="7245" y="3080"/>
                    <a:pt x="7258" y="3080"/>
                  </a:cubicBezTo>
                  <a:cubicBezTo>
                    <a:pt x="7276" y="3080"/>
                    <a:pt x="7295" y="3071"/>
                    <a:pt x="7306" y="3056"/>
                  </a:cubicBezTo>
                  <a:cubicBezTo>
                    <a:pt x="7577" y="2672"/>
                    <a:pt x="7358" y="2237"/>
                    <a:pt x="7240" y="2051"/>
                  </a:cubicBezTo>
                  <a:cubicBezTo>
                    <a:pt x="7212" y="2011"/>
                    <a:pt x="7243" y="1956"/>
                    <a:pt x="7290" y="1956"/>
                  </a:cubicBezTo>
                  <a:cubicBezTo>
                    <a:pt x="7611" y="1956"/>
                    <a:pt x="7908" y="2033"/>
                    <a:pt x="8056" y="2077"/>
                  </a:cubicBezTo>
                  <a:cubicBezTo>
                    <a:pt x="8062" y="2079"/>
                    <a:pt x="8068" y="2080"/>
                    <a:pt x="8074" y="2080"/>
                  </a:cubicBezTo>
                  <a:cubicBezTo>
                    <a:pt x="8109" y="2080"/>
                    <a:pt x="8139" y="2046"/>
                    <a:pt x="8131" y="2007"/>
                  </a:cubicBezTo>
                  <a:cubicBezTo>
                    <a:pt x="7812" y="563"/>
                    <a:pt x="6616" y="1"/>
                    <a:pt x="5555" y="1"/>
                  </a:cubicBezTo>
                  <a:cubicBezTo>
                    <a:pt x="5308" y="1"/>
                    <a:pt x="5069" y="31"/>
                    <a:pt x="4850" y="88"/>
                  </a:cubicBezTo>
                  <a:lnTo>
                    <a:pt x="3290" y="88"/>
                  </a:lnTo>
                  <a:cubicBezTo>
                    <a:pt x="3071" y="31"/>
                    <a:pt x="2831" y="1"/>
                    <a:pt x="2585" y="1"/>
                  </a:cubicBezTo>
                  <a:close/>
                </a:path>
              </a:pathLst>
            </a:custGeom>
            <a:solidFill>
              <a:srgbClr val="F1C6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6" name="Google Shape;9266;p4"/>
            <p:cNvSpPr/>
            <p:nvPr/>
          </p:nvSpPr>
          <p:spPr>
            <a:xfrm>
              <a:off x="5827109" y="1381914"/>
              <a:ext cx="88179" cy="77041"/>
            </a:xfrm>
            <a:custGeom>
              <a:avLst/>
              <a:gdLst/>
              <a:ahLst/>
              <a:cxnLst/>
              <a:rect l="l" t="t" r="r" b="b"/>
              <a:pathLst>
                <a:path w="3048" h="2663" extrusionOk="0">
                  <a:moveTo>
                    <a:pt x="1756" y="1"/>
                  </a:moveTo>
                  <a:cubicBezTo>
                    <a:pt x="1657" y="1"/>
                    <a:pt x="1552" y="10"/>
                    <a:pt x="1442" y="33"/>
                  </a:cubicBezTo>
                  <a:cubicBezTo>
                    <a:pt x="917" y="144"/>
                    <a:pt x="451" y="526"/>
                    <a:pt x="58" y="1169"/>
                  </a:cubicBezTo>
                  <a:cubicBezTo>
                    <a:pt x="0" y="1261"/>
                    <a:pt x="29" y="1382"/>
                    <a:pt x="123" y="1439"/>
                  </a:cubicBezTo>
                  <a:cubicBezTo>
                    <a:pt x="155" y="1459"/>
                    <a:pt x="191" y="1469"/>
                    <a:pt x="226" y="1469"/>
                  </a:cubicBezTo>
                  <a:cubicBezTo>
                    <a:pt x="292" y="1469"/>
                    <a:pt x="356" y="1435"/>
                    <a:pt x="394" y="1374"/>
                  </a:cubicBezTo>
                  <a:cubicBezTo>
                    <a:pt x="726" y="831"/>
                    <a:pt x="1105" y="511"/>
                    <a:pt x="1517" y="420"/>
                  </a:cubicBezTo>
                  <a:cubicBezTo>
                    <a:pt x="1599" y="403"/>
                    <a:pt x="1677" y="396"/>
                    <a:pt x="1751" y="396"/>
                  </a:cubicBezTo>
                  <a:cubicBezTo>
                    <a:pt x="1848" y="396"/>
                    <a:pt x="1937" y="408"/>
                    <a:pt x="2016" y="426"/>
                  </a:cubicBezTo>
                  <a:cubicBezTo>
                    <a:pt x="1830" y="570"/>
                    <a:pt x="1733" y="724"/>
                    <a:pt x="1729" y="733"/>
                  </a:cubicBezTo>
                  <a:cubicBezTo>
                    <a:pt x="1686" y="802"/>
                    <a:pt x="1690" y="889"/>
                    <a:pt x="1740" y="955"/>
                  </a:cubicBezTo>
                  <a:cubicBezTo>
                    <a:pt x="1779" y="1006"/>
                    <a:pt x="1836" y="1033"/>
                    <a:pt x="1896" y="1033"/>
                  </a:cubicBezTo>
                  <a:cubicBezTo>
                    <a:pt x="1914" y="1033"/>
                    <a:pt x="1933" y="1031"/>
                    <a:pt x="1951" y="1026"/>
                  </a:cubicBezTo>
                  <a:cubicBezTo>
                    <a:pt x="1999" y="1013"/>
                    <a:pt x="2045" y="1007"/>
                    <a:pt x="2088" y="1007"/>
                  </a:cubicBezTo>
                  <a:cubicBezTo>
                    <a:pt x="2262" y="1007"/>
                    <a:pt x="2396" y="1103"/>
                    <a:pt x="2488" y="1207"/>
                  </a:cubicBezTo>
                  <a:cubicBezTo>
                    <a:pt x="2212" y="1233"/>
                    <a:pt x="2000" y="1308"/>
                    <a:pt x="1987" y="1313"/>
                  </a:cubicBezTo>
                  <a:cubicBezTo>
                    <a:pt x="1902" y="1343"/>
                    <a:pt x="1852" y="1425"/>
                    <a:pt x="1856" y="1514"/>
                  </a:cubicBezTo>
                  <a:cubicBezTo>
                    <a:pt x="1862" y="1601"/>
                    <a:pt x="1928" y="1675"/>
                    <a:pt x="2016" y="1692"/>
                  </a:cubicBezTo>
                  <a:cubicBezTo>
                    <a:pt x="2152" y="1719"/>
                    <a:pt x="2232" y="1847"/>
                    <a:pt x="2276" y="1975"/>
                  </a:cubicBezTo>
                  <a:cubicBezTo>
                    <a:pt x="2097" y="1940"/>
                    <a:pt x="1925" y="1925"/>
                    <a:pt x="1762" y="1925"/>
                  </a:cubicBezTo>
                  <a:cubicBezTo>
                    <a:pt x="968" y="1925"/>
                    <a:pt x="395" y="2278"/>
                    <a:pt x="364" y="2298"/>
                  </a:cubicBezTo>
                  <a:cubicBezTo>
                    <a:pt x="272" y="2357"/>
                    <a:pt x="244" y="2479"/>
                    <a:pt x="302" y="2571"/>
                  </a:cubicBezTo>
                  <a:cubicBezTo>
                    <a:pt x="339" y="2629"/>
                    <a:pt x="404" y="2663"/>
                    <a:pt x="468" y="2663"/>
                  </a:cubicBezTo>
                  <a:cubicBezTo>
                    <a:pt x="503" y="2663"/>
                    <a:pt x="540" y="2652"/>
                    <a:pt x="574" y="2627"/>
                  </a:cubicBezTo>
                  <a:cubicBezTo>
                    <a:pt x="581" y="2623"/>
                    <a:pt x="1083" y="2316"/>
                    <a:pt x="1769" y="2316"/>
                  </a:cubicBezTo>
                  <a:cubicBezTo>
                    <a:pt x="1987" y="2316"/>
                    <a:pt x="2224" y="2348"/>
                    <a:pt x="2470" y="2429"/>
                  </a:cubicBezTo>
                  <a:cubicBezTo>
                    <a:pt x="2491" y="2437"/>
                    <a:pt x="2512" y="2440"/>
                    <a:pt x="2534" y="2440"/>
                  </a:cubicBezTo>
                  <a:cubicBezTo>
                    <a:pt x="2575" y="2440"/>
                    <a:pt x="2616" y="2427"/>
                    <a:pt x="2651" y="2402"/>
                  </a:cubicBezTo>
                  <a:cubicBezTo>
                    <a:pt x="2703" y="2364"/>
                    <a:pt x="2730" y="2302"/>
                    <a:pt x="2729" y="2236"/>
                  </a:cubicBezTo>
                  <a:cubicBezTo>
                    <a:pt x="2721" y="2058"/>
                    <a:pt x="2668" y="1799"/>
                    <a:pt x="2528" y="1597"/>
                  </a:cubicBezTo>
                  <a:cubicBezTo>
                    <a:pt x="2579" y="1592"/>
                    <a:pt x="2632" y="1589"/>
                    <a:pt x="2686" y="1589"/>
                  </a:cubicBezTo>
                  <a:cubicBezTo>
                    <a:pt x="2729" y="1589"/>
                    <a:pt x="2772" y="1591"/>
                    <a:pt x="2815" y="1597"/>
                  </a:cubicBezTo>
                  <a:cubicBezTo>
                    <a:pt x="2822" y="1597"/>
                    <a:pt x="2829" y="1598"/>
                    <a:pt x="2837" y="1598"/>
                  </a:cubicBezTo>
                  <a:cubicBezTo>
                    <a:pt x="2898" y="1598"/>
                    <a:pt x="2956" y="1569"/>
                    <a:pt x="2994" y="1521"/>
                  </a:cubicBezTo>
                  <a:cubicBezTo>
                    <a:pt x="3036" y="1466"/>
                    <a:pt x="3048" y="1394"/>
                    <a:pt x="3022" y="1330"/>
                  </a:cubicBezTo>
                  <a:cubicBezTo>
                    <a:pt x="2938" y="1113"/>
                    <a:pt x="2721" y="784"/>
                    <a:pt x="2381" y="658"/>
                  </a:cubicBezTo>
                  <a:cubicBezTo>
                    <a:pt x="2428" y="633"/>
                    <a:pt x="2480" y="610"/>
                    <a:pt x="2537" y="593"/>
                  </a:cubicBezTo>
                  <a:cubicBezTo>
                    <a:pt x="2611" y="572"/>
                    <a:pt x="2664" y="511"/>
                    <a:pt x="2675" y="435"/>
                  </a:cubicBezTo>
                  <a:cubicBezTo>
                    <a:pt x="2688" y="362"/>
                    <a:pt x="2657" y="287"/>
                    <a:pt x="2592" y="242"/>
                  </a:cubicBezTo>
                  <a:cubicBezTo>
                    <a:pt x="2576" y="231"/>
                    <a:pt x="2238" y="1"/>
                    <a:pt x="1756" y="1"/>
                  </a:cubicBezTo>
                  <a:close/>
                </a:path>
              </a:pathLst>
            </a:custGeom>
            <a:solidFill>
              <a:srgbClr val="F1C6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7" name="Google Shape;9267;p4"/>
            <p:cNvSpPr/>
            <p:nvPr/>
          </p:nvSpPr>
          <p:spPr>
            <a:xfrm>
              <a:off x="5669383" y="1382030"/>
              <a:ext cx="88150" cy="76925"/>
            </a:xfrm>
            <a:custGeom>
              <a:avLst/>
              <a:gdLst/>
              <a:ahLst/>
              <a:cxnLst/>
              <a:rect l="l" t="t" r="r" b="b"/>
              <a:pathLst>
                <a:path w="3047" h="2659" extrusionOk="0">
                  <a:moveTo>
                    <a:pt x="1291" y="0"/>
                  </a:moveTo>
                  <a:cubicBezTo>
                    <a:pt x="807" y="0"/>
                    <a:pt x="469" y="231"/>
                    <a:pt x="452" y="243"/>
                  </a:cubicBezTo>
                  <a:cubicBezTo>
                    <a:pt x="389" y="286"/>
                    <a:pt x="358" y="361"/>
                    <a:pt x="370" y="436"/>
                  </a:cubicBezTo>
                  <a:cubicBezTo>
                    <a:pt x="381" y="511"/>
                    <a:pt x="435" y="573"/>
                    <a:pt x="508" y="592"/>
                  </a:cubicBezTo>
                  <a:cubicBezTo>
                    <a:pt x="565" y="611"/>
                    <a:pt x="617" y="634"/>
                    <a:pt x="665" y="658"/>
                  </a:cubicBezTo>
                  <a:cubicBezTo>
                    <a:pt x="324" y="781"/>
                    <a:pt x="108" y="1111"/>
                    <a:pt x="24" y="1329"/>
                  </a:cubicBezTo>
                  <a:cubicBezTo>
                    <a:pt x="1" y="1395"/>
                    <a:pt x="10" y="1467"/>
                    <a:pt x="51" y="1520"/>
                  </a:cubicBezTo>
                  <a:cubicBezTo>
                    <a:pt x="90" y="1568"/>
                    <a:pt x="148" y="1597"/>
                    <a:pt x="209" y="1597"/>
                  </a:cubicBezTo>
                  <a:cubicBezTo>
                    <a:pt x="216" y="1597"/>
                    <a:pt x="223" y="1596"/>
                    <a:pt x="231" y="1596"/>
                  </a:cubicBezTo>
                  <a:cubicBezTo>
                    <a:pt x="277" y="1590"/>
                    <a:pt x="324" y="1588"/>
                    <a:pt x="371" y="1588"/>
                  </a:cubicBezTo>
                  <a:cubicBezTo>
                    <a:pt x="421" y="1588"/>
                    <a:pt x="470" y="1591"/>
                    <a:pt x="517" y="1596"/>
                  </a:cubicBezTo>
                  <a:cubicBezTo>
                    <a:pt x="378" y="1800"/>
                    <a:pt x="324" y="2057"/>
                    <a:pt x="317" y="2237"/>
                  </a:cubicBezTo>
                  <a:cubicBezTo>
                    <a:pt x="315" y="2300"/>
                    <a:pt x="343" y="2363"/>
                    <a:pt x="395" y="2401"/>
                  </a:cubicBezTo>
                  <a:cubicBezTo>
                    <a:pt x="430" y="2427"/>
                    <a:pt x="471" y="2441"/>
                    <a:pt x="513" y="2441"/>
                  </a:cubicBezTo>
                  <a:cubicBezTo>
                    <a:pt x="534" y="2441"/>
                    <a:pt x="555" y="2437"/>
                    <a:pt x="576" y="2430"/>
                  </a:cubicBezTo>
                  <a:cubicBezTo>
                    <a:pt x="821" y="2348"/>
                    <a:pt x="1058" y="2317"/>
                    <a:pt x="1277" y="2317"/>
                  </a:cubicBezTo>
                  <a:cubicBezTo>
                    <a:pt x="1962" y="2317"/>
                    <a:pt x="2465" y="2623"/>
                    <a:pt x="2472" y="2628"/>
                  </a:cubicBezTo>
                  <a:cubicBezTo>
                    <a:pt x="2504" y="2648"/>
                    <a:pt x="2541" y="2659"/>
                    <a:pt x="2578" y="2659"/>
                  </a:cubicBezTo>
                  <a:cubicBezTo>
                    <a:pt x="2642" y="2659"/>
                    <a:pt x="2708" y="2625"/>
                    <a:pt x="2743" y="2570"/>
                  </a:cubicBezTo>
                  <a:cubicBezTo>
                    <a:pt x="2803" y="2478"/>
                    <a:pt x="2774" y="2355"/>
                    <a:pt x="2682" y="2297"/>
                  </a:cubicBezTo>
                  <a:cubicBezTo>
                    <a:pt x="2650" y="2278"/>
                    <a:pt x="2078" y="1924"/>
                    <a:pt x="1284" y="1924"/>
                  </a:cubicBezTo>
                  <a:cubicBezTo>
                    <a:pt x="1121" y="1924"/>
                    <a:pt x="948" y="1939"/>
                    <a:pt x="769" y="1975"/>
                  </a:cubicBezTo>
                  <a:cubicBezTo>
                    <a:pt x="812" y="1847"/>
                    <a:pt x="892" y="1718"/>
                    <a:pt x="1030" y="1691"/>
                  </a:cubicBezTo>
                  <a:cubicBezTo>
                    <a:pt x="1116" y="1675"/>
                    <a:pt x="1180" y="1602"/>
                    <a:pt x="1188" y="1513"/>
                  </a:cubicBezTo>
                  <a:cubicBezTo>
                    <a:pt x="1195" y="1422"/>
                    <a:pt x="1142" y="1343"/>
                    <a:pt x="1057" y="1312"/>
                  </a:cubicBezTo>
                  <a:cubicBezTo>
                    <a:pt x="1045" y="1307"/>
                    <a:pt x="832" y="1234"/>
                    <a:pt x="557" y="1206"/>
                  </a:cubicBezTo>
                  <a:cubicBezTo>
                    <a:pt x="649" y="1101"/>
                    <a:pt x="780" y="1006"/>
                    <a:pt x="952" y="1006"/>
                  </a:cubicBezTo>
                  <a:cubicBezTo>
                    <a:pt x="997" y="1006"/>
                    <a:pt x="1044" y="1012"/>
                    <a:pt x="1094" y="1027"/>
                  </a:cubicBezTo>
                  <a:cubicBezTo>
                    <a:pt x="1111" y="1031"/>
                    <a:pt x="1129" y="1033"/>
                    <a:pt x="1146" y="1033"/>
                  </a:cubicBezTo>
                  <a:cubicBezTo>
                    <a:pt x="1207" y="1033"/>
                    <a:pt x="1266" y="1006"/>
                    <a:pt x="1306" y="954"/>
                  </a:cubicBezTo>
                  <a:cubicBezTo>
                    <a:pt x="1355" y="890"/>
                    <a:pt x="1360" y="801"/>
                    <a:pt x="1317" y="732"/>
                  </a:cubicBezTo>
                  <a:cubicBezTo>
                    <a:pt x="1311" y="723"/>
                    <a:pt x="1217" y="569"/>
                    <a:pt x="1030" y="425"/>
                  </a:cubicBezTo>
                  <a:cubicBezTo>
                    <a:pt x="1107" y="407"/>
                    <a:pt x="1195" y="395"/>
                    <a:pt x="1291" y="395"/>
                  </a:cubicBezTo>
                  <a:cubicBezTo>
                    <a:pt x="1366" y="395"/>
                    <a:pt x="1445" y="402"/>
                    <a:pt x="1528" y="421"/>
                  </a:cubicBezTo>
                  <a:cubicBezTo>
                    <a:pt x="1939" y="508"/>
                    <a:pt x="2320" y="830"/>
                    <a:pt x="2651" y="1373"/>
                  </a:cubicBezTo>
                  <a:cubicBezTo>
                    <a:pt x="2689" y="1433"/>
                    <a:pt x="2755" y="1467"/>
                    <a:pt x="2822" y="1467"/>
                  </a:cubicBezTo>
                  <a:cubicBezTo>
                    <a:pt x="2857" y="1467"/>
                    <a:pt x="2892" y="1458"/>
                    <a:pt x="2924" y="1438"/>
                  </a:cubicBezTo>
                  <a:cubicBezTo>
                    <a:pt x="3016" y="1382"/>
                    <a:pt x="3047" y="1260"/>
                    <a:pt x="2989" y="1168"/>
                  </a:cubicBezTo>
                  <a:cubicBezTo>
                    <a:pt x="2594" y="526"/>
                    <a:pt x="2128" y="145"/>
                    <a:pt x="1602" y="33"/>
                  </a:cubicBezTo>
                  <a:cubicBezTo>
                    <a:pt x="1493" y="10"/>
                    <a:pt x="1389" y="0"/>
                    <a:pt x="1291" y="0"/>
                  </a:cubicBezTo>
                  <a:close/>
                </a:path>
              </a:pathLst>
            </a:custGeom>
            <a:solidFill>
              <a:srgbClr val="F1C6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8" name="Google Shape;9268;p4"/>
            <p:cNvSpPr/>
            <p:nvPr/>
          </p:nvSpPr>
          <p:spPr>
            <a:xfrm>
              <a:off x="5723598" y="1462108"/>
              <a:ext cx="11659" cy="22999"/>
            </a:xfrm>
            <a:custGeom>
              <a:avLst/>
              <a:gdLst/>
              <a:ahLst/>
              <a:cxnLst/>
              <a:rect l="l" t="t" r="r" b="b"/>
              <a:pathLst>
                <a:path w="403" h="795" extrusionOk="0">
                  <a:moveTo>
                    <a:pt x="202" y="1"/>
                  </a:moveTo>
                  <a:cubicBezTo>
                    <a:pt x="181" y="1"/>
                    <a:pt x="160" y="4"/>
                    <a:pt x="139" y="10"/>
                  </a:cubicBezTo>
                  <a:cubicBezTo>
                    <a:pt x="55" y="38"/>
                    <a:pt x="1" y="118"/>
                    <a:pt x="1" y="205"/>
                  </a:cubicBezTo>
                  <a:lnTo>
                    <a:pt x="1" y="592"/>
                  </a:lnTo>
                  <a:cubicBezTo>
                    <a:pt x="1" y="678"/>
                    <a:pt x="56" y="759"/>
                    <a:pt x="139" y="785"/>
                  </a:cubicBezTo>
                  <a:cubicBezTo>
                    <a:pt x="161" y="792"/>
                    <a:pt x="183" y="795"/>
                    <a:pt x="203" y="795"/>
                  </a:cubicBezTo>
                  <a:cubicBezTo>
                    <a:pt x="314" y="795"/>
                    <a:pt x="403" y="705"/>
                    <a:pt x="403" y="593"/>
                  </a:cubicBezTo>
                  <a:lnTo>
                    <a:pt x="403" y="202"/>
                  </a:lnTo>
                  <a:cubicBezTo>
                    <a:pt x="403" y="90"/>
                    <a:pt x="313" y="1"/>
                    <a:pt x="202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9" name="Google Shape;9269;p4"/>
            <p:cNvSpPr/>
            <p:nvPr/>
          </p:nvSpPr>
          <p:spPr>
            <a:xfrm>
              <a:off x="5681187" y="1481693"/>
              <a:ext cx="25777" cy="11688"/>
            </a:xfrm>
            <a:custGeom>
              <a:avLst/>
              <a:gdLst/>
              <a:ahLst/>
              <a:cxnLst/>
              <a:rect l="l" t="t" r="r" b="b"/>
              <a:pathLst>
                <a:path w="891" h="404" extrusionOk="0">
                  <a:moveTo>
                    <a:pt x="234" y="1"/>
                  </a:moveTo>
                  <a:cubicBezTo>
                    <a:pt x="102" y="1"/>
                    <a:pt x="1" y="128"/>
                    <a:pt x="42" y="266"/>
                  </a:cubicBezTo>
                  <a:cubicBezTo>
                    <a:pt x="70" y="350"/>
                    <a:pt x="149" y="404"/>
                    <a:pt x="237" y="404"/>
                  </a:cubicBezTo>
                  <a:lnTo>
                    <a:pt x="656" y="404"/>
                  </a:lnTo>
                  <a:cubicBezTo>
                    <a:pt x="789" y="404"/>
                    <a:pt x="890" y="277"/>
                    <a:pt x="847" y="139"/>
                  </a:cubicBezTo>
                  <a:cubicBezTo>
                    <a:pt x="821" y="54"/>
                    <a:pt x="740" y="1"/>
                    <a:pt x="654" y="1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0" name="Google Shape;9270;p4"/>
            <p:cNvSpPr/>
            <p:nvPr/>
          </p:nvSpPr>
          <p:spPr>
            <a:xfrm>
              <a:off x="5848981" y="1462108"/>
              <a:ext cx="11659" cy="22999"/>
            </a:xfrm>
            <a:custGeom>
              <a:avLst/>
              <a:gdLst/>
              <a:ahLst/>
              <a:cxnLst/>
              <a:rect l="l" t="t" r="r" b="b"/>
              <a:pathLst>
                <a:path w="403" h="795" extrusionOk="0">
                  <a:moveTo>
                    <a:pt x="201" y="1"/>
                  </a:moveTo>
                  <a:cubicBezTo>
                    <a:pt x="181" y="1"/>
                    <a:pt x="160" y="4"/>
                    <a:pt x="138" y="10"/>
                  </a:cubicBezTo>
                  <a:cubicBezTo>
                    <a:pt x="54" y="38"/>
                    <a:pt x="0" y="118"/>
                    <a:pt x="0" y="205"/>
                  </a:cubicBezTo>
                  <a:lnTo>
                    <a:pt x="0" y="592"/>
                  </a:lnTo>
                  <a:cubicBezTo>
                    <a:pt x="0" y="678"/>
                    <a:pt x="56" y="759"/>
                    <a:pt x="138" y="785"/>
                  </a:cubicBezTo>
                  <a:cubicBezTo>
                    <a:pt x="160" y="792"/>
                    <a:pt x="182" y="795"/>
                    <a:pt x="203" y="795"/>
                  </a:cubicBezTo>
                  <a:cubicBezTo>
                    <a:pt x="313" y="795"/>
                    <a:pt x="402" y="705"/>
                    <a:pt x="402" y="593"/>
                  </a:cubicBezTo>
                  <a:lnTo>
                    <a:pt x="402" y="202"/>
                  </a:lnTo>
                  <a:cubicBezTo>
                    <a:pt x="402" y="90"/>
                    <a:pt x="312" y="1"/>
                    <a:pt x="201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1" name="Google Shape;9271;p4"/>
            <p:cNvSpPr/>
            <p:nvPr/>
          </p:nvSpPr>
          <p:spPr>
            <a:xfrm>
              <a:off x="5877592" y="1481693"/>
              <a:ext cx="25777" cy="11688"/>
            </a:xfrm>
            <a:custGeom>
              <a:avLst/>
              <a:gdLst/>
              <a:ahLst/>
              <a:cxnLst/>
              <a:rect l="l" t="t" r="r" b="b"/>
              <a:pathLst>
                <a:path w="891" h="404" extrusionOk="0">
                  <a:moveTo>
                    <a:pt x="235" y="1"/>
                  </a:moveTo>
                  <a:cubicBezTo>
                    <a:pt x="102" y="1"/>
                    <a:pt x="1" y="128"/>
                    <a:pt x="44" y="266"/>
                  </a:cubicBezTo>
                  <a:cubicBezTo>
                    <a:pt x="70" y="350"/>
                    <a:pt x="151" y="404"/>
                    <a:pt x="237" y="404"/>
                  </a:cubicBezTo>
                  <a:lnTo>
                    <a:pt x="657" y="404"/>
                  </a:lnTo>
                  <a:cubicBezTo>
                    <a:pt x="788" y="404"/>
                    <a:pt x="890" y="277"/>
                    <a:pt x="849" y="139"/>
                  </a:cubicBezTo>
                  <a:cubicBezTo>
                    <a:pt x="821" y="54"/>
                    <a:pt x="742" y="1"/>
                    <a:pt x="654" y="1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2" name="Google Shape;9272;p4"/>
            <p:cNvSpPr/>
            <p:nvPr/>
          </p:nvSpPr>
          <p:spPr>
            <a:xfrm>
              <a:off x="5769712" y="1491674"/>
              <a:ext cx="44957" cy="21958"/>
            </a:xfrm>
            <a:custGeom>
              <a:avLst/>
              <a:gdLst/>
              <a:ahLst/>
              <a:cxnLst/>
              <a:rect l="l" t="t" r="r" b="b"/>
              <a:pathLst>
                <a:path w="1554" h="759" extrusionOk="0">
                  <a:moveTo>
                    <a:pt x="139" y="1"/>
                  </a:moveTo>
                  <a:cubicBezTo>
                    <a:pt x="62" y="1"/>
                    <a:pt x="1" y="62"/>
                    <a:pt x="1" y="139"/>
                  </a:cubicBezTo>
                  <a:cubicBezTo>
                    <a:pt x="1" y="481"/>
                    <a:pt x="347" y="758"/>
                    <a:pt x="777" y="758"/>
                  </a:cubicBezTo>
                  <a:cubicBezTo>
                    <a:pt x="1206" y="758"/>
                    <a:pt x="1553" y="481"/>
                    <a:pt x="1553" y="139"/>
                  </a:cubicBezTo>
                  <a:lnTo>
                    <a:pt x="1553" y="137"/>
                  </a:lnTo>
                  <a:cubicBezTo>
                    <a:pt x="1552" y="62"/>
                    <a:pt x="1490" y="1"/>
                    <a:pt x="1415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73" name="Google Shape;9273;p4"/>
          <p:cNvGrpSpPr/>
          <p:nvPr/>
        </p:nvGrpSpPr>
        <p:grpSpPr>
          <a:xfrm>
            <a:off x="2126817" y="3254370"/>
            <a:ext cx="237647" cy="230636"/>
            <a:chOff x="6408921" y="1304497"/>
            <a:chExt cx="386418" cy="375019"/>
          </a:xfrm>
        </p:grpSpPr>
        <p:sp>
          <p:nvSpPr>
            <p:cNvPr id="9274" name="Google Shape;9274;p4"/>
            <p:cNvSpPr/>
            <p:nvPr/>
          </p:nvSpPr>
          <p:spPr>
            <a:xfrm>
              <a:off x="6637757" y="1304497"/>
              <a:ext cx="157582" cy="185181"/>
            </a:xfrm>
            <a:custGeom>
              <a:avLst/>
              <a:gdLst/>
              <a:ahLst/>
              <a:cxnLst/>
              <a:rect l="l" t="t" r="r" b="b"/>
              <a:pathLst>
                <a:path w="5447" h="6401" extrusionOk="0">
                  <a:moveTo>
                    <a:pt x="3396" y="1"/>
                  </a:moveTo>
                  <a:cubicBezTo>
                    <a:pt x="3385" y="1"/>
                    <a:pt x="3373" y="1"/>
                    <a:pt x="3361" y="2"/>
                  </a:cubicBezTo>
                  <a:cubicBezTo>
                    <a:pt x="1197" y="177"/>
                    <a:pt x="2" y="2504"/>
                    <a:pt x="1" y="2504"/>
                  </a:cubicBezTo>
                  <a:lnTo>
                    <a:pt x="3658" y="6400"/>
                  </a:lnTo>
                  <a:cubicBezTo>
                    <a:pt x="5446" y="3119"/>
                    <a:pt x="4182" y="826"/>
                    <a:pt x="3734" y="179"/>
                  </a:cubicBezTo>
                  <a:cubicBezTo>
                    <a:pt x="3658" y="67"/>
                    <a:pt x="3532" y="1"/>
                    <a:pt x="3396" y="1"/>
                  </a:cubicBezTo>
                  <a:close/>
                </a:path>
              </a:pathLst>
            </a:custGeom>
            <a:solidFill>
              <a:srgbClr val="FFA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5" name="Google Shape;9275;p4"/>
            <p:cNvSpPr/>
            <p:nvPr/>
          </p:nvSpPr>
          <p:spPr>
            <a:xfrm>
              <a:off x="6662753" y="1347661"/>
              <a:ext cx="84331" cy="135711"/>
            </a:xfrm>
            <a:custGeom>
              <a:avLst/>
              <a:gdLst/>
              <a:ahLst/>
              <a:cxnLst/>
              <a:rect l="l" t="t" r="r" b="b"/>
              <a:pathLst>
                <a:path w="2915" h="4691" extrusionOk="0">
                  <a:moveTo>
                    <a:pt x="2" y="1794"/>
                  </a:moveTo>
                  <a:lnTo>
                    <a:pt x="0" y="1799"/>
                  </a:lnTo>
                  <a:cubicBezTo>
                    <a:pt x="0" y="1799"/>
                    <a:pt x="2" y="1796"/>
                    <a:pt x="2" y="1794"/>
                  </a:cubicBezTo>
                  <a:close/>
                  <a:moveTo>
                    <a:pt x="1961" y="0"/>
                  </a:moveTo>
                  <a:cubicBezTo>
                    <a:pt x="1923" y="0"/>
                    <a:pt x="1885" y="8"/>
                    <a:pt x="1849" y="23"/>
                  </a:cubicBezTo>
                  <a:cubicBezTo>
                    <a:pt x="730" y="477"/>
                    <a:pt x="46" y="1711"/>
                    <a:pt x="2" y="1793"/>
                  </a:cubicBezTo>
                  <a:lnTo>
                    <a:pt x="1773" y="4690"/>
                  </a:lnTo>
                  <a:cubicBezTo>
                    <a:pt x="2915" y="2598"/>
                    <a:pt x="2600" y="1027"/>
                    <a:pt x="2237" y="184"/>
                  </a:cubicBezTo>
                  <a:cubicBezTo>
                    <a:pt x="2188" y="69"/>
                    <a:pt x="2077" y="0"/>
                    <a:pt x="1961" y="0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6" name="Google Shape;9276;p4"/>
            <p:cNvSpPr/>
            <p:nvPr/>
          </p:nvSpPr>
          <p:spPr>
            <a:xfrm>
              <a:off x="6408921" y="1304497"/>
              <a:ext cx="157553" cy="185181"/>
            </a:xfrm>
            <a:custGeom>
              <a:avLst/>
              <a:gdLst/>
              <a:ahLst/>
              <a:cxnLst/>
              <a:rect l="l" t="t" r="r" b="b"/>
              <a:pathLst>
                <a:path w="5446" h="6401" extrusionOk="0">
                  <a:moveTo>
                    <a:pt x="2049" y="1"/>
                  </a:moveTo>
                  <a:cubicBezTo>
                    <a:pt x="1914" y="1"/>
                    <a:pt x="1788" y="67"/>
                    <a:pt x="1712" y="179"/>
                  </a:cubicBezTo>
                  <a:cubicBezTo>
                    <a:pt x="1263" y="826"/>
                    <a:pt x="0" y="3119"/>
                    <a:pt x="1789" y="6400"/>
                  </a:cubicBezTo>
                  <a:lnTo>
                    <a:pt x="5446" y="2504"/>
                  </a:lnTo>
                  <a:cubicBezTo>
                    <a:pt x="5443" y="2504"/>
                    <a:pt x="4249" y="177"/>
                    <a:pt x="2083" y="2"/>
                  </a:cubicBezTo>
                  <a:cubicBezTo>
                    <a:pt x="2072" y="1"/>
                    <a:pt x="2060" y="1"/>
                    <a:pt x="2049" y="1"/>
                  </a:cubicBezTo>
                  <a:close/>
                </a:path>
              </a:pathLst>
            </a:custGeom>
            <a:solidFill>
              <a:srgbClr val="FFA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7" name="Google Shape;9277;p4"/>
            <p:cNvSpPr/>
            <p:nvPr/>
          </p:nvSpPr>
          <p:spPr>
            <a:xfrm>
              <a:off x="6637815" y="1356860"/>
              <a:ext cx="119626" cy="132818"/>
            </a:xfrm>
            <a:custGeom>
              <a:avLst/>
              <a:gdLst/>
              <a:ahLst/>
              <a:cxnLst/>
              <a:rect l="l" t="t" r="r" b="b"/>
              <a:pathLst>
                <a:path w="4135" h="4591" extrusionOk="0">
                  <a:moveTo>
                    <a:pt x="453" y="1"/>
                  </a:moveTo>
                  <a:cubicBezTo>
                    <a:pt x="154" y="393"/>
                    <a:pt x="0" y="694"/>
                    <a:pt x="0" y="694"/>
                  </a:cubicBezTo>
                  <a:lnTo>
                    <a:pt x="3657" y="4590"/>
                  </a:lnTo>
                  <a:cubicBezTo>
                    <a:pt x="3849" y="4236"/>
                    <a:pt x="4007" y="3892"/>
                    <a:pt x="4134" y="3562"/>
                  </a:cubicBezTo>
                  <a:cubicBezTo>
                    <a:pt x="3832" y="2792"/>
                    <a:pt x="3396" y="2022"/>
                    <a:pt x="2774" y="1378"/>
                  </a:cubicBezTo>
                  <a:cubicBezTo>
                    <a:pt x="2125" y="709"/>
                    <a:pt x="1348" y="249"/>
                    <a:pt x="453" y="1"/>
                  </a:cubicBezTo>
                  <a:close/>
                </a:path>
              </a:pathLst>
            </a:custGeom>
            <a:solidFill>
              <a:srgbClr val="F39C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8" name="Google Shape;9278;p4"/>
            <p:cNvSpPr/>
            <p:nvPr/>
          </p:nvSpPr>
          <p:spPr>
            <a:xfrm>
              <a:off x="6446848" y="1356860"/>
              <a:ext cx="119626" cy="132818"/>
            </a:xfrm>
            <a:custGeom>
              <a:avLst/>
              <a:gdLst/>
              <a:ahLst/>
              <a:cxnLst/>
              <a:rect l="l" t="t" r="r" b="b"/>
              <a:pathLst>
                <a:path w="4135" h="4591" extrusionOk="0">
                  <a:moveTo>
                    <a:pt x="3682" y="1"/>
                  </a:moveTo>
                  <a:cubicBezTo>
                    <a:pt x="2786" y="249"/>
                    <a:pt x="2012" y="709"/>
                    <a:pt x="1361" y="1378"/>
                  </a:cubicBezTo>
                  <a:cubicBezTo>
                    <a:pt x="739" y="2021"/>
                    <a:pt x="303" y="2789"/>
                    <a:pt x="1" y="3562"/>
                  </a:cubicBezTo>
                  <a:cubicBezTo>
                    <a:pt x="127" y="3892"/>
                    <a:pt x="285" y="4236"/>
                    <a:pt x="478" y="4590"/>
                  </a:cubicBezTo>
                  <a:lnTo>
                    <a:pt x="4135" y="694"/>
                  </a:lnTo>
                  <a:cubicBezTo>
                    <a:pt x="4135" y="694"/>
                    <a:pt x="3978" y="393"/>
                    <a:pt x="3682" y="1"/>
                  </a:cubicBezTo>
                  <a:close/>
                </a:path>
              </a:pathLst>
            </a:custGeom>
            <a:solidFill>
              <a:srgbClr val="F39C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9" name="Google Shape;9279;p4"/>
            <p:cNvSpPr/>
            <p:nvPr/>
          </p:nvSpPr>
          <p:spPr>
            <a:xfrm>
              <a:off x="6457147" y="1347719"/>
              <a:ext cx="84302" cy="135682"/>
            </a:xfrm>
            <a:custGeom>
              <a:avLst/>
              <a:gdLst/>
              <a:ahLst/>
              <a:cxnLst/>
              <a:rect l="l" t="t" r="r" b="b"/>
              <a:pathLst>
                <a:path w="2914" h="4690" extrusionOk="0">
                  <a:moveTo>
                    <a:pt x="2913" y="1793"/>
                  </a:moveTo>
                  <a:lnTo>
                    <a:pt x="2913" y="1793"/>
                  </a:lnTo>
                  <a:lnTo>
                    <a:pt x="2914" y="1794"/>
                  </a:lnTo>
                  <a:cubicBezTo>
                    <a:pt x="2914" y="1794"/>
                    <a:pt x="2914" y="1793"/>
                    <a:pt x="2913" y="1793"/>
                  </a:cubicBezTo>
                  <a:close/>
                  <a:moveTo>
                    <a:pt x="955" y="0"/>
                  </a:moveTo>
                  <a:cubicBezTo>
                    <a:pt x="837" y="0"/>
                    <a:pt x="726" y="69"/>
                    <a:pt x="677" y="183"/>
                  </a:cubicBezTo>
                  <a:cubicBezTo>
                    <a:pt x="315" y="1027"/>
                    <a:pt x="1" y="2598"/>
                    <a:pt x="1142" y="4690"/>
                  </a:cubicBezTo>
                  <a:lnTo>
                    <a:pt x="2913" y="1793"/>
                  </a:lnTo>
                  <a:lnTo>
                    <a:pt x="2912" y="1791"/>
                  </a:lnTo>
                  <a:lnTo>
                    <a:pt x="2912" y="1791"/>
                  </a:lnTo>
                  <a:cubicBezTo>
                    <a:pt x="2913" y="1791"/>
                    <a:pt x="2913" y="1792"/>
                    <a:pt x="2913" y="1793"/>
                  </a:cubicBezTo>
                  <a:lnTo>
                    <a:pt x="2913" y="1793"/>
                  </a:lnTo>
                  <a:lnTo>
                    <a:pt x="2914" y="1792"/>
                  </a:lnTo>
                  <a:cubicBezTo>
                    <a:pt x="2869" y="1709"/>
                    <a:pt x="2185" y="475"/>
                    <a:pt x="1067" y="22"/>
                  </a:cubicBezTo>
                  <a:cubicBezTo>
                    <a:pt x="1030" y="7"/>
                    <a:pt x="992" y="0"/>
                    <a:pt x="955" y="0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0" name="Google Shape;9280;p4"/>
            <p:cNvSpPr/>
            <p:nvPr/>
          </p:nvSpPr>
          <p:spPr>
            <a:xfrm>
              <a:off x="6662753" y="1399561"/>
              <a:ext cx="58" cy="145"/>
            </a:xfrm>
            <a:custGeom>
              <a:avLst/>
              <a:gdLst/>
              <a:ahLst/>
              <a:cxnLst/>
              <a:rect l="l" t="t" r="r" b="b"/>
              <a:pathLst>
                <a:path w="2" h="5" extrusionOk="0">
                  <a:moveTo>
                    <a:pt x="2" y="0"/>
                  </a:moveTo>
                  <a:lnTo>
                    <a:pt x="0" y="5"/>
                  </a:lnTo>
                  <a:cubicBezTo>
                    <a:pt x="0" y="5"/>
                    <a:pt x="2" y="2"/>
                    <a:pt x="2" y="0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1" name="Google Shape;9281;p4"/>
            <p:cNvSpPr/>
            <p:nvPr/>
          </p:nvSpPr>
          <p:spPr>
            <a:xfrm>
              <a:off x="6662781" y="1370660"/>
              <a:ext cx="73222" cy="112711"/>
            </a:xfrm>
            <a:custGeom>
              <a:avLst/>
              <a:gdLst/>
              <a:ahLst/>
              <a:cxnLst/>
              <a:rect l="l" t="t" r="r" b="b"/>
              <a:pathLst>
                <a:path w="2531" h="3896" extrusionOk="0">
                  <a:moveTo>
                    <a:pt x="748" y="1"/>
                  </a:moveTo>
                  <a:cubicBezTo>
                    <a:pt x="292" y="469"/>
                    <a:pt x="27" y="947"/>
                    <a:pt x="1" y="998"/>
                  </a:cubicBezTo>
                  <a:lnTo>
                    <a:pt x="1772" y="3895"/>
                  </a:lnTo>
                  <a:cubicBezTo>
                    <a:pt x="2225" y="3067"/>
                    <a:pt x="2447" y="2318"/>
                    <a:pt x="2530" y="1667"/>
                  </a:cubicBezTo>
                  <a:cubicBezTo>
                    <a:pt x="2348" y="1398"/>
                    <a:pt x="2141" y="1142"/>
                    <a:pt x="1909" y="901"/>
                  </a:cubicBezTo>
                  <a:cubicBezTo>
                    <a:pt x="1558" y="541"/>
                    <a:pt x="1170" y="240"/>
                    <a:pt x="748" y="1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2" name="Google Shape;9282;p4"/>
            <p:cNvSpPr/>
            <p:nvPr/>
          </p:nvSpPr>
          <p:spPr>
            <a:xfrm>
              <a:off x="6541362" y="1399503"/>
              <a:ext cx="87" cy="116"/>
            </a:xfrm>
            <a:custGeom>
              <a:avLst/>
              <a:gdLst/>
              <a:ahLst/>
              <a:cxnLst/>
              <a:rect l="l" t="t" r="r" b="b"/>
              <a:pathLst>
                <a:path w="3" h="4" extrusionOk="0">
                  <a:moveTo>
                    <a:pt x="1" y="1"/>
                  </a:moveTo>
                  <a:lnTo>
                    <a:pt x="3" y="4"/>
                  </a:lnTo>
                  <a:cubicBezTo>
                    <a:pt x="3" y="4"/>
                    <a:pt x="3" y="2"/>
                    <a:pt x="1" y="1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3" name="Google Shape;9283;p4"/>
            <p:cNvSpPr/>
            <p:nvPr/>
          </p:nvSpPr>
          <p:spPr>
            <a:xfrm>
              <a:off x="6468256" y="1370718"/>
              <a:ext cx="73193" cy="112682"/>
            </a:xfrm>
            <a:custGeom>
              <a:avLst/>
              <a:gdLst/>
              <a:ahLst/>
              <a:cxnLst/>
              <a:rect l="l" t="t" r="r" b="b"/>
              <a:pathLst>
                <a:path w="2530" h="3895" extrusionOk="0">
                  <a:moveTo>
                    <a:pt x="1781" y="0"/>
                  </a:moveTo>
                  <a:cubicBezTo>
                    <a:pt x="1358" y="239"/>
                    <a:pt x="971" y="539"/>
                    <a:pt x="621" y="899"/>
                  </a:cubicBezTo>
                  <a:cubicBezTo>
                    <a:pt x="390" y="1140"/>
                    <a:pt x="183" y="1396"/>
                    <a:pt x="0" y="1665"/>
                  </a:cubicBezTo>
                  <a:cubicBezTo>
                    <a:pt x="83" y="2316"/>
                    <a:pt x="305" y="3065"/>
                    <a:pt x="758" y="3895"/>
                  </a:cubicBezTo>
                  <a:lnTo>
                    <a:pt x="2530" y="997"/>
                  </a:lnTo>
                  <a:cubicBezTo>
                    <a:pt x="2502" y="948"/>
                    <a:pt x="2238" y="470"/>
                    <a:pt x="1781" y="0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4" name="Google Shape;9284;p4"/>
            <p:cNvSpPr/>
            <p:nvPr/>
          </p:nvSpPr>
          <p:spPr>
            <a:xfrm>
              <a:off x="6443203" y="1373206"/>
              <a:ext cx="317767" cy="297516"/>
            </a:xfrm>
            <a:custGeom>
              <a:avLst/>
              <a:gdLst/>
              <a:ahLst/>
              <a:cxnLst/>
              <a:rect l="l" t="t" r="r" b="b"/>
              <a:pathLst>
                <a:path w="10984" h="10284" extrusionOk="0">
                  <a:moveTo>
                    <a:pt x="5492" y="0"/>
                  </a:moveTo>
                  <a:cubicBezTo>
                    <a:pt x="1" y="0"/>
                    <a:pt x="214" y="6880"/>
                    <a:pt x="214" y="6880"/>
                  </a:cubicBezTo>
                  <a:cubicBezTo>
                    <a:pt x="214" y="8909"/>
                    <a:pt x="1256" y="9862"/>
                    <a:pt x="2737" y="10283"/>
                  </a:cubicBezTo>
                  <a:lnTo>
                    <a:pt x="8246" y="10283"/>
                  </a:lnTo>
                  <a:cubicBezTo>
                    <a:pt x="9731" y="9862"/>
                    <a:pt x="10771" y="8909"/>
                    <a:pt x="10771" y="6880"/>
                  </a:cubicBezTo>
                  <a:cubicBezTo>
                    <a:pt x="10771" y="6880"/>
                    <a:pt x="10984" y="0"/>
                    <a:pt x="5492" y="0"/>
                  </a:cubicBezTo>
                  <a:close/>
                </a:path>
              </a:pathLst>
            </a:custGeom>
            <a:solidFill>
              <a:srgbClr val="F8B4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5" name="Google Shape;9285;p4"/>
            <p:cNvSpPr/>
            <p:nvPr/>
          </p:nvSpPr>
          <p:spPr>
            <a:xfrm>
              <a:off x="6443174" y="1373293"/>
              <a:ext cx="170253" cy="297429"/>
            </a:xfrm>
            <a:custGeom>
              <a:avLst/>
              <a:gdLst/>
              <a:ahLst/>
              <a:cxnLst/>
              <a:rect l="l" t="t" r="r" b="b"/>
              <a:pathLst>
                <a:path w="5885" h="10281" extrusionOk="0">
                  <a:moveTo>
                    <a:pt x="5493" y="0"/>
                  </a:moveTo>
                  <a:cubicBezTo>
                    <a:pt x="0" y="0"/>
                    <a:pt x="215" y="6880"/>
                    <a:pt x="215" y="6880"/>
                  </a:cubicBezTo>
                  <a:lnTo>
                    <a:pt x="215" y="6973"/>
                  </a:lnTo>
                  <a:cubicBezTo>
                    <a:pt x="247" y="8934"/>
                    <a:pt x="1280" y="9865"/>
                    <a:pt x="2738" y="10280"/>
                  </a:cubicBezTo>
                  <a:lnTo>
                    <a:pt x="3521" y="10280"/>
                  </a:lnTo>
                  <a:cubicBezTo>
                    <a:pt x="2039" y="9859"/>
                    <a:pt x="997" y="8906"/>
                    <a:pt x="997" y="6877"/>
                  </a:cubicBezTo>
                  <a:cubicBezTo>
                    <a:pt x="997" y="6877"/>
                    <a:pt x="793" y="330"/>
                    <a:pt x="5885" y="11"/>
                  </a:cubicBezTo>
                  <a:cubicBezTo>
                    <a:pt x="5754" y="3"/>
                    <a:pt x="5624" y="0"/>
                    <a:pt x="5493" y="0"/>
                  </a:cubicBezTo>
                  <a:close/>
                </a:path>
              </a:pathLst>
            </a:custGeom>
            <a:solidFill>
              <a:srgbClr val="FFA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6" name="Google Shape;9286;p4"/>
            <p:cNvSpPr/>
            <p:nvPr/>
          </p:nvSpPr>
          <p:spPr>
            <a:xfrm>
              <a:off x="6484052" y="1479697"/>
              <a:ext cx="236098" cy="199733"/>
            </a:xfrm>
            <a:custGeom>
              <a:avLst/>
              <a:gdLst/>
              <a:ahLst/>
              <a:cxnLst/>
              <a:rect l="l" t="t" r="r" b="b"/>
              <a:pathLst>
                <a:path w="8161" h="6904" extrusionOk="0">
                  <a:moveTo>
                    <a:pt x="4080" y="0"/>
                  </a:moveTo>
                  <a:cubicBezTo>
                    <a:pt x="3194" y="0"/>
                    <a:pt x="2908" y="743"/>
                    <a:pt x="2816" y="1220"/>
                  </a:cubicBezTo>
                  <a:cubicBezTo>
                    <a:pt x="2773" y="1447"/>
                    <a:pt x="2591" y="1622"/>
                    <a:pt x="2362" y="1649"/>
                  </a:cubicBezTo>
                  <a:cubicBezTo>
                    <a:pt x="1592" y="1749"/>
                    <a:pt x="0" y="2110"/>
                    <a:pt x="0" y="3375"/>
                  </a:cubicBezTo>
                  <a:cubicBezTo>
                    <a:pt x="0" y="4447"/>
                    <a:pt x="308" y="5693"/>
                    <a:pt x="1325" y="6601"/>
                  </a:cubicBezTo>
                  <a:cubicBezTo>
                    <a:pt x="2142" y="6833"/>
                    <a:pt x="3096" y="6903"/>
                    <a:pt x="4080" y="6903"/>
                  </a:cubicBezTo>
                  <a:cubicBezTo>
                    <a:pt x="5067" y="6903"/>
                    <a:pt x="6019" y="6833"/>
                    <a:pt x="6837" y="6601"/>
                  </a:cubicBezTo>
                  <a:cubicBezTo>
                    <a:pt x="7854" y="5694"/>
                    <a:pt x="8161" y="4447"/>
                    <a:pt x="8161" y="3375"/>
                  </a:cubicBezTo>
                  <a:cubicBezTo>
                    <a:pt x="8161" y="2108"/>
                    <a:pt x="6570" y="1749"/>
                    <a:pt x="5797" y="1649"/>
                  </a:cubicBezTo>
                  <a:cubicBezTo>
                    <a:pt x="5568" y="1622"/>
                    <a:pt x="5389" y="1447"/>
                    <a:pt x="5344" y="1220"/>
                  </a:cubicBezTo>
                  <a:cubicBezTo>
                    <a:pt x="5252" y="743"/>
                    <a:pt x="4967" y="0"/>
                    <a:pt x="4080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7" name="Google Shape;9287;p4"/>
            <p:cNvSpPr/>
            <p:nvPr/>
          </p:nvSpPr>
          <p:spPr>
            <a:xfrm>
              <a:off x="6505518" y="1651570"/>
              <a:ext cx="107996" cy="27946"/>
            </a:xfrm>
            <a:custGeom>
              <a:avLst/>
              <a:gdLst/>
              <a:ahLst/>
              <a:cxnLst/>
              <a:rect l="l" t="t" r="r" b="b"/>
              <a:pathLst>
                <a:path w="3733" h="966" extrusionOk="0">
                  <a:moveTo>
                    <a:pt x="1" y="0"/>
                  </a:moveTo>
                  <a:lnTo>
                    <a:pt x="1" y="0"/>
                  </a:lnTo>
                  <a:cubicBezTo>
                    <a:pt x="162" y="234"/>
                    <a:pt x="355" y="454"/>
                    <a:pt x="585" y="660"/>
                  </a:cubicBezTo>
                  <a:cubicBezTo>
                    <a:pt x="738" y="704"/>
                    <a:pt x="896" y="740"/>
                    <a:pt x="1059" y="775"/>
                  </a:cubicBezTo>
                  <a:cubicBezTo>
                    <a:pt x="1762" y="916"/>
                    <a:pt x="2539" y="965"/>
                    <a:pt x="3341" y="965"/>
                  </a:cubicBezTo>
                  <a:cubicBezTo>
                    <a:pt x="3472" y="965"/>
                    <a:pt x="3602" y="962"/>
                    <a:pt x="3733" y="961"/>
                  </a:cubicBezTo>
                  <a:cubicBezTo>
                    <a:pt x="2884" y="939"/>
                    <a:pt x="2076" y="861"/>
                    <a:pt x="1366" y="660"/>
                  </a:cubicBezTo>
                  <a:cubicBezTo>
                    <a:pt x="849" y="513"/>
                    <a:pt x="384" y="301"/>
                    <a:pt x="1" y="0"/>
                  </a:cubicBezTo>
                  <a:close/>
                </a:path>
              </a:pathLst>
            </a:custGeom>
            <a:solidFill>
              <a:srgbClr val="F8B4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8" name="Google Shape;9288;p4"/>
            <p:cNvSpPr/>
            <p:nvPr/>
          </p:nvSpPr>
          <p:spPr>
            <a:xfrm>
              <a:off x="6581893" y="1533131"/>
              <a:ext cx="40531" cy="19759"/>
            </a:xfrm>
            <a:custGeom>
              <a:avLst/>
              <a:gdLst/>
              <a:ahLst/>
              <a:cxnLst/>
              <a:rect l="l" t="t" r="r" b="b"/>
              <a:pathLst>
                <a:path w="1401" h="683" extrusionOk="0">
                  <a:moveTo>
                    <a:pt x="126" y="0"/>
                  </a:moveTo>
                  <a:cubicBezTo>
                    <a:pt x="57" y="0"/>
                    <a:pt x="0" y="56"/>
                    <a:pt x="0" y="125"/>
                  </a:cubicBezTo>
                  <a:cubicBezTo>
                    <a:pt x="0" y="431"/>
                    <a:pt x="313" y="683"/>
                    <a:pt x="701" y="683"/>
                  </a:cubicBezTo>
                  <a:cubicBezTo>
                    <a:pt x="1088" y="683"/>
                    <a:pt x="1401" y="434"/>
                    <a:pt x="1401" y="125"/>
                  </a:cubicBezTo>
                  <a:lnTo>
                    <a:pt x="1401" y="123"/>
                  </a:lnTo>
                  <a:cubicBezTo>
                    <a:pt x="1399" y="56"/>
                    <a:pt x="1346" y="0"/>
                    <a:pt x="1277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9" name="Google Shape;9289;p4"/>
            <p:cNvSpPr/>
            <p:nvPr/>
          </p:nvSpPr>
          <p:spPr>
            <a:xfrm>
              <a:off x="6531931" y="1489100"/>
              <a:ext cx="11109" cy="22999"/>
            </a:xfrm>
            <a:custGeom>
              <a:avLst/>
              <a:gdLst/>
              <a:ahLst/>
              <a:cxnLst/>
              <a:rect l="l" t="t" r="r" b="b"/>
              <a:pathLst>
                <a:path w="384" h="795" extrusionOk="0">
                  <a:moveTo>
                    <a:pt x="192" y="0"/>
                  </a:moveTo>
                  <a:cubicBezTo>
                    <a:pt x="189" y="0"/>
                    <a:pt x="185" y="0"/>
                    <a:pt x="181" y="1"/>
                  </a:cubicBezTo>
                  <a:cubicBezTo>
                    <a:pt x="78" y="8"/>
                    <a:pt x="0" y="97"/>
                    <a:pt x="0" y="200"/>
                  </a:cubicBezTo>
                  <a:lnTo>
                    <a:pt x="0" y="594"/>
                  </a:lnTo>
                  <a:cubicBezTo>
                    <a:pt x="0" y="699"/>
                    <a:pt x="77" y="788"/>
                    <a:pt x="181" y="794"/>
                  </a:cubicBezTo>
                  <a:cubicBezTo>
                    <a:pt x="185" y="794"/>
                    <a:pt x="188" y="794"/>
                    <a:pt x="192" y="794"/>
                  </a:cubicBezTo>
                  <a:cubicBezTo>
                    <a:pt x="298" y="794"/>
                    <a:pt x="384" y="707"/>
                    <a:pt x="384" y="602"/>
                  </a:cubicBezTo>
                  <a:lnTo>
                    <a:pt x="384" y="192"/>
                  </a:lnTo>
                  <a:cubicBezTo>
                    <a:pt x="384" y="86"/>
                    <a:pt x="298" y="0"/>
                    <a:pt x="192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0" name="Google Shape;9290;p4"/>
            <p:cNvSpPr/>
            <p:nvPr/>
          </p:nvSpPr>
          <p:spPr>
            <a:xfrm>
              <a:off x="6486251" y="1515947"/>
              <a:ext cx="23462" cy="11138"/>
            </a:xfrm>
            <a:custGeom>
              <a:avLst/>
              <a:gdLst/>
              <a:ahLst/>
              <a:cxnLst/>
              <a:rect l="l" t="t" r="r" b="b"/>
              <a:pathLst>
                <a:path w="811" h="385" extrusionOk="0">
                  <a:moveTo>
                    <a:pt x="208" y="1"/>
                  </a:moveTo>
                  <a:cubicBezTo>
                    <a:pt x="105" y="1"/>
                    <a:pt x="16" y="77"/>
                    <a:pt x="9" y="180"/>
                  </a:cubicBezTo>
                  <a:cubicBezTo>
                    <a:pt x="1" y="292"/>
                    <a:pt x="91" y="384"/>
                    <a:pt x="200" y="384"/>
                  </a:cubicBezTo>
                  <a:lnTo>
                    <a:pt x="605" y="384"/>
                  </a:lnTo>
                  <a:cubicBezTo>
                    <a:pt x="710" y="384"/>
                    <a:pt x="799" y="307"/>
                    <a:pt x="805" y="203"/>
                  </a:cubicBezTo>
                  <a:cubicBezTo>
                    <a:pt x="811" y="91"/>
                    <a:pt x="722" y="1"/>
                    <a:pt x="613" y="1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1" name="Google Shape;9291;p4"/>
            <p:cNvSpPr/>
            <p:nvPr/>
          </p:nvSpPr>
          <p:spPr>
            <a:xfrm>
              <a:off x="6661190" y="1489100"/>
              <a:ext cx="11138" cy="22999"/>
            </a:xfrm>
            <a:custGeom>
              <a:avLst/>
              <a:gdLst/>
              <a:ahLst/>
              <a:cxnLst/>
              <a:rect l="l" t="t" r="r" b="b"/>
              <a:pathLst>
                <a:path w="385" h="795" extrusionOk="0">
                  <a:moveTo>
                    <a:pt x="191" y="0"/>
                  </a:moveTo>
                  <a:cubicBezTo>
                    <a:pt x="187" y="0"/>
                    <a:pt x="184" y="0"/>
                    <a:pt x="180" y="1"/>
                  </a:cubicBezTo>
                  <a:cubicBezTo>
                    <a:pt x="79" y="8"/>
                    <a:pt x="1" y="97"/>
                    <a:pt x="1" y="200"/>
                  </a:cubicBezTo>
                  <a:lnTo>
                    <a:pt x="1" y="594"/>
                  </a:lnTo>
                  <a:cubicBezTo>
                    <a:pt x="1" y="699"/>
                    <a:pt x="77" y="788"/>
                    <a:pt x="180" y="794"/>
                  </a:cubicBezTo>
                  <a:cubicBezTo>
                    <a:pt x="184" y="794"/>
                    <a:pt x="187" y="794"/>
                    <a:pt x="191" y="794"/>
                  </a:cubicBezTo>
                  <a:cubicBezTo>
                    <a:pt x="298" y="794"/>
                    <a:pt x="384" y="707"/>
                    <a:pt x="384" y="602"/>
                  </a:cubicBezTo>
                  <a:lnTo>
                    <a:pt x="384" y="192"/>
                  </a:lnTo>
                  <a:cubicBezTo>
                    <a:pt x="384" y="86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2" name="Google Shape;9292;p4"/>
            <p:cNvSpPr/>
            <p:nvPr/>
          </p:nvSpPr>
          <p:spPr>
            <a:xfrm>
              <a:off x="6694518" y="1515947"/>
              <a:ext cx="23404" cy="11138"/>
            </a:xfrm>
            <a:custGeom>
              <a:avLst/>
              <a:gdLst/>
              <a:ahLst/>
              <a:cxnLst/>
              <a:rect l="l" t="t" r="r" b="b"/>
              <a:pathLst>
                <a:path w="809" h="385" extrusionOk="0">
                  <a:moveTo>
                    <a:pt x="208" y="1"/>
                  </a:moveTo>
                  <a:cubicBezTo>
                    <a:pt x="103" y="1"/>
                    <a:pt x="14" y="77"/>
                    <a:pt x="8" y="180"/>
                  </a:cubicBezTo>
                  <a:cubicBezTo>
                    <a:pt x="1" y="292"/>
                    <a:pt x="91" y="384"/>
                    <a:pt x="200" y="384"/>
                  </a:cubicBezTo>
                  <a:lnTo>
                    <a:pt x="605" y="384"/>
                  </a:lnTo>
                  <a:cubicBezTo>
                    <a:pt x="708" y="384"/>
                    <a:pt x="798" y="307"/>
                    <a:pt x="804" y="203"/>
                  </a:cubicBezTo>
                  <a:cubicBezTo>
                    <a:pt x="809" y="91"/>
                    <a:pt x="721" y="1"/>
                    <a:pt x="613" y="1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3" name="Google Shape;9293;p4"/>
            <p:cNvSpPr/>
            <p:nvPr/>
          </p:nvSpPr>
          <p:spPr>
            <a:xfrm>
              <a:off x="6567341" y="1564809"/>
              <a:ext cx="69606" cy="17647"/>
            </a:xfrm>
            <a:custGeom>
              <a:avLst/>
              <a:gdLst/>
              <a:ahLst/>
              <a:cxnLst/>
              <a:rect l="l" t="t" r="r" b="b"/>
              <a:pathLst>
                <a:path w="2406" h="610" extrusionOk="0">
                  <a:moveTo>
                    <a:pt x="2190" y="0"/>
                  </a:moveTo>
                  <a:cubicBezTo>
                    <a:pt x="2135" y="0"/>
                    <a:pt x="2080" y="23"/>
                    <a:pt x="2042" y="68"/>
                  </a:cubicBezTo>
                  <a:cubicBezTo>
                    <a:pt x="1958" y="163"/>
                    <a:pt x="1830" y="218"/>
                    <a:pt x="1697" y="218"/>
                  </a:cubicBezTo>
                  <a:cubicBezTo>
                    <a:pt x="1560" y="218"/>
                    <a:pt x="1435" y="163"/>
                    <a:pt x="1352" y="68"/>
                  </a:cubicBezTo>
                  <a:cubicBezTo>
                    <a:pt x="1315" y="25"/>
                    <a:pt x="1260" y="1"/>
                    <a:pt x="1204" y="1"/>
                  </a:cubicBezTo>
                  <a:cubicBezTo>
                    <a:pt x="1148" y="1"/>
                    <a:pt x="1092" y="25"/>
                    <a:pt x="1056" y="68"/>
                  </a:cubicBezTo>
                  <a:cubicBezTo>
                    <a:pt x="971" y="163"/>
                    <a:pt x="846" y="218"/>
                    <a:pt x="711" y="218"/>
                  </a:cubicBezTo>
                  <a:cubicBezTo>
                    <a:pt x="576" y="218"/>
                    <a:pt x="448" y="163"/>
                    <a:pt x="365" y="68"/>
                  </a:cubicBezTo>
                  <a:cubicBezTo>
                    <a:pt x="327" y="24"/>
                    <a:pt x="272" y="1"/>
                    <a:pt x="218" y="1"/>
                  </a:cubicBezTo>
                  <a:cubicBezTo>
                    <a:pt x="172" y="1"/>
                    <a:pt x="127" y="16"/>
                    <a:pt x="89" y="48"/>
                  </a:cubicBezTo>
                  <a:cubicBezTo>
                    <a:pt x="10" y="119"/>
                    <a:pt x="0" y="241"/>
                    <a:pt x="71" y="324"/>
                  </a:cubicBezTo>
                  <a:cubicBezTo>
                    <a:pt x="230" y="505"/>
                    <a:pt x="462" y="610"/>
                    <a:pt x="711" y="610"/>
                  </a:cubicBezTo>
                  <a:cubicBezTo>
                    <a:pt x="892" y="610"/>
                    <a:pt x="1063" y="554"/>
                    <a:pt x="1204" y="456"/>
                  </a:cubicBezTo>
                  <a:cubicBezTo>
                    <a:pt x="1346" y="556"/>
                    <a:pt x="1516" y="610"/>
                    <a:pt x="1697" y="610"/>
                  </a:cubicBezTo>
                  <a:cubicBezTo>
                    <a:pt x="1945" y="610"/>
                    <a:pt x="2178" y="507"/>
                    <a:pt x="2336" y="324"/>
                  </a:cubicBezTo>
                  <a:cubicBezTo>
                    <a:pt x="2406" y="241"/>
                    <a:pt x="2398" y="119"/>
                    <a:pt x="2318" y="48"/>
                  </a:cubicBezTo>
                  <a:cubicBezTo>
                    <a:pt x="2281" y="16"/>
                    <a:pt x="2235" y="0"/>
                    <a:pt x="2190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94" name="Google Shape;9294;p4"/>
          <p:cNvGrpSpPr/>
          <p:nvPr/>
        </p:nvGrpSpPr>
        <p:grpSpPr>
          <a:xfrm>
            <a:off x="2629689" y="3270827"/>
            <a:ext cx="232148" cy="197687"/>
            <a:chOff x="7226598" y="1331257"/>
            <a:chExt cx="377478" cy="321442"/>
          </a:xfrm>
        </p:grpSpPr>
        <p:sp>
          <p:nvSpPr>
            <p:cNvPr id="9295" name="Google Shape;9295;p4"/>
            <p:cNvSpPr/>
            <p:nvPr/>
          </p:nvSpPr>
          <p:spPr>
            <a:xfrm>
              <a:off x="7499292" y="1415878"/>
              <a:ext cx="104784" cy="158363"/>
            </a:xfrm>
            <a:custGeom>
              <a:avLst/>
              <a:gdLst/>
              <a:ahLst/>
              <a:cxnLst/>
              <a:rect l="l" t="t" r="r" b="b"/>
              <a:pathLst>
                <a:path w="3622" h="5474" extrusionOk="0">
                  <a:moveTo>
                    <a:pt x="1128" y="1"/>
                  </a:moveTo>
                  <a:lnTo>
                    <a:pt x="0" y="1028"/>
                  </a:lnTo>
                  <a:lnTo>
                    <a:pt x="819" y="5178"/>
                  </a:lnTo>
                  <a:lnTo>
                    <a:pt x="1374" y="5474"/>
                  </a:lnTo>
                  <a:cubicBezTo>
                    <a:pt x="2284" y="5474"/>
                    <a:pt x="3086" y="5014"/>
                    <a:pt x="3507" y="4199"/>
                  </a:cubicBezTo>
                  <a:cubicBezTo>
                    <a:pt x="3622" y="3977"/>
                    <a:pt x="3591" y="3704"/>
                    <a:pt x="3428" y="3512"/>
                  </a:cubicBezTo>
                  <a:cubicBezTo>
                    <a:pt x="3198" y="3242"/>
                    <a:pt x="2893" y="2789"/>
                    <a:pt x="2893" y="2302"/>
                  </a:cubicBezTo>
                  <a:cubicBezTo>
                    <a:pt x="2893" y="1516"/>
                    <a:pt x="2701" y="1"/>
                    <a:pt x="1128" y="1"/>
                  </a:cubicBezTo>
                  <a:close/>
                </a:path>
              </a:pathLst>
            </a:custGeom>
            <a:solidFill>
              <a:srgbClr val="B2B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6" name="Google Shape;9296;p4"/>
            <p:cNvSpPr/>
            <p:nvPr/>
          </p:nvSpPr>
          <p:spPr>
            <a:xfrm>
              <a:off x="7226598" y="1415878"/>
              <a:ext cx="104784" cy="158363"/>
            </a:xfrm>
            <a:custGeom>
              <a:avLst/>
              <a:gdLst/>
              <a:ahLst/>
              <a:cxnLst/>
              <a:rect l="l" t="t" r="r" b="b"/>
              <a:pathLst>
                <a:path w="3622" h="5474" extrusionOk="0">
                  <a:moveTo>
                    <a:pt x="2494" y="1"/>
                  </a:moveTo>
                  <a:cubicBezTo>
                    <a:pt x="921" y="1"/>
                    <a:pt x="729" y="1516"/>
                    <a:pt x="729" y="2302"/>
                  </a:cubicBezTo>
                  <a:cubicBezTo>
                    <a:pt x="729" y="2789"/>
                    <a:pt x="424" y="3242"/>
                    <a:pt x="193" y="3512"/>
                  </a:cubicBezTo>
                  <a:cubicBezTo>
                    <a:pt x="31" y="3704"/>
                    <a:pt x="0" y="3977"/>
                    <a:pt x="115" y="4199"/>
                  </a:cubicBezTo>
                  <a:cubicBezTo>
                    <a:pt x="536" y="5014"/>
                    <a:pt x="1338" y="5474"/>
                    <a:pt x="2247" y="5474"/>
                  </a:cubicBezTo>
                  <a:lnTo>
                    <a:pt x="2803" y="5178"/>
                  </a:lnTo>
                  <a:lnTo>
                    <a:pt x="3622" y="1028"/>
                  </a:lnTo>
                  <a:lnTo>
                    <a:pt x="2494" y="1"/>
                  </a:lnTo>
                  <a:close/>
                </a:path>
              </a:pathLst>
            </a:custGeom>
            <a:solidFill>
              <a:srgbClr val="B2B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7" name="Google Shape;9297;p4"/>
            <p:cNvSpPr/>
            <p:nvPr/>
          </p:nvSpPr>
          <p:spPr>
            <a:xfrm>
              <a:off x="7257843" y="1417527"/>
              <a:ext cx="73540" cy="156801"/>
            </a:xfrm>
            <a:custGeom>
              <a:avLst/>
              <a:gdLst/>
              <a:ahLst/>
              <a:cxnLst/>
              <a:rect l="l" t="t" r="r" b="b"/>
              <a:pathLst>
                <a:path w="2542" h="5420" extrusionOk="0">
                  <a:moveTo>
                    <a:pt x="1476" y="0"/>
                  </a:moveTo>
                  <a:cubicBezTo>
                    <a:pt x="523" y="984"/>
                    <a:pt x="0" y="2263"/>
                    <a:pt x="0" y="3622"/>
                  </a:cubicBezTo>
                  <a:cubicBezTo>
                    <a:pt x="0" y="4185"/>
                    <a:pt x="89" y="4734"/>
                    <a:pt x="262" y="5254"/>
                  </a:cubicBezTo>
                  <a:cubicBezTo>
                    <a:pt x="542" y="5363"/>
                    <a:pt x="848" y="5420"/>
                    <a:pt x="1167" y="5420"/>
                  </a:cubicBezTo>
                  <a:lnTo>
                    <a:pt x="1723" y="5122"/>
                  </a:lnTo>
                  <a:lnTo>
                    <a:pt x="2542" y="973"/>
                  </a:lnTo>
                  <a:lnTo>
                    <a:pt x="1476" y="0"/>
                  </a:lnTo>
                  <a:close/>
                </a:path>
              </a:pathLst>
            </a:custGeom>
            <a:solidFill>
              <a:srgbClr val="938E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8" name="Google Shape;9298;p4"/>
            <p:cNvSpPr/>
            <p:nvPr/>
          </p:nvSpPr>
          <p:spPr>
            <a:xfrm>
              <a:off x="7499321" y="1417527"/>
              <a:ext cx="73598" cy="156801"/>
            </a:xfrm>
            <a:custGeom>
              <a:avLst/>
              <a:gdLst/>
              <a:ahLst/>
              <a:cxnLst/>
              <a:rect l="l" t="t" r="r" b="b"/>
              <a:pathLst>
                <a:path w="2544" h="5420" extrusionOk="0">
                  <a:moveTo>
                    <a:pt x="1065" y="0"/>
                  </a:moveTo>
                  <a:lnTo>
                    <a:pt x="1" y="973"/>
                  </a:lnTo>
                  <a:lnTo>
                    <a:pt x="820" y="5122"/>
                  </a:lnTo>
                  <a:lnTo>
                    <a:pt x="1375" y="5420"/>
                  </a:lnTo>
                  <a:cubicBezTo>
                    <a:pt x="1694" y="5420"/>
                    <a:pt x="1999" y="5362"/>
                    <a:pt x="2280" y="5254"/>
                  </a:cubicBezTo>
                  <a:cubicBezTo>
                    <a:pt x="2453" y="4734"/>
                    <a:pt x="2544" y="4183"/>
                    <a:pt x="2544" y="3622"/>
                  </a:cubicBezTo>
                  <a:cubicBezTo>
                    <a:pt x="2544" y="2263"/>
                    <a:pt x="2019" y="984"/>
                    <a:pt x="1065" y="0"/>
                  </a:cubicBezTo>
                  <a:close/>
                </a:path>
              </a:pathLst>
            </a:custGeom>
            <a:solidFill>
              <a:srgbClr val="938E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9" name="Google Shape;9299;p4"/>
            <p:cNvSpPr/>
            <p:nvPr/>
          </p:nvSpPr>
          <p:spPr>
            <a:xfrm>
              <a:off x="7280408" y="1391953"/>
              <a:ext cx="269888" cy="260746"/>
            </a:xfrm>
            <a:custGeom>
              <a:avLst/>
              <a:gdLst/>
              <a:ahLst/>
              <a:cxnLst/>
              <a:rect l="l" t="t" r="r" b="b"/>
              <a:pathLst>
                <a:path w="9329" h="9013" extrusionOk="0">
                  <a:moveTo>
                    <a:pt x="4664" y="1"/>
                  </a:moveTo>
                  <a:cubicBezTo>
                    <a:pt x="2090" y="1"/>
                    <a:pt x="1" y="2018"/>
                    <a:pt x="1" y="4506"/>
                  </a:cubicBezTo>
                  <a:cubicBezTo>
                    <a:pt x="1" y="6996"/>
                    <a:pt x="2090" y="9013"/>
                    <a:pt x="4664" y="9013"/>
                  </a:cubicBezTo>
                  <a:cubicBezTo>
                    <a:pt x="7239" y="9013"/>
                    <a:pt x="9329" y="6996"/>
                    <a:pt x="9329" y="4506"/>
                  </a:cubicBezTo>
                  <a:cubicBezTo>
                    <a:pt x="9329" y="2018"/>
                    <a:pt x="7239" y="1"/>
                    <a:pt x="4664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0" name="Google Shape;9300;p4"/>
            <p:cNvSpPr/>
            <p:nvPr/>
          </p:nvSpPr>
          <p:spPr>
            <a:xfrm>
              <a:off x="7298026" y="1391924"/>
              <a:ext cx="234420" cy="123705"/>
            </a:xfrm>
            <a:custGeom>
              <a:avLst/>
              <a:gdLst/>
              <a:ahLst/>
              <a:cxnLst/>
              <a:rect l="l" t="t" r="r" b="b"/>
              <a:pathLst>
                <a:path w="8103" h="4276" extrusionOk="0">
                  <a:moveTo>
                    <a:pt x="4056" y="0"/>
                  </a:moveTo>
                  <a:cubicBezTo>
                    <a:pt x="2317" y="0"/>
                    <a:pt x="801" y="918"/>
                    <a:pt x="1" y="2281"/>
                  </a:cubicBezTo>
                  <a:cubicBezTo>
                    <a:pt x="154" y="2786"/>
                    <a:pt x="593" y="3168"/>
                    <a:pt x="1142" y="3242"/>
                  </a:cubicBezTo>
                  <a:cubicBezTo>
                    <a:pt x="1176" y="3246"/>
                    <a:pt x="1277" y="3262"/>
                    <a:pt x="1412" y="3447"/>
                  </a:cubicBezTo>
                  <a:cubicBezTo>
                    <a:pt x="1667" y="3803"/>
                    <a:pt x="2073" y="4009"/>
                    <a:pt x="2526" y="4009"/>
                  </a:cubicBezTo>
                  <a:cubicBezTo>
                    <a:pt x="2668" y="4009"/>
                    <a:pt x="2811" y="3989"/>
                    <a:pt x="2954" y="3950"/>
                  </a:cubicBezTo>
                  <a:cubicBezTo>
                    <a:pt x="2980" y="3943"/>
                    <a:pt x="3003" y="3938"/>
                    <a:pt x="3030" y="3938"/>
                  </a:cubicBezTo>
                  <a:cubicBezTo>
                    <a:pt x="3105" y="3938"/>
                    <a:pt x="3191" y="3970"/>
                    <a:pt x="3289" y="4038"/>
                  </a:cubicBezTo>
                  <a:cubicBezTo>
                    <a:pt x="3517" y="4193"/>
                    <a:pt x="3782" y="4275"/>
                    <a:pt x="4058" y="4275"/>
                  </a:cubicBezTo>
                  <a:cubicBezTo>
                    <a:pt x="4334" y="4275"/>
                    <a:pt x="4598" y="4193"/>
                    <a:pt x="4826" y="4038"/>
                  </a:cubicBezTo>
                  <a:cubicBezTo>
                    <a:pt x="4917" y="3976"/>
                    <a:pt x="5003" y="3947"/>
                    <a:pt x="5089" y="3947"/>
                  </a:cubicBezTo>
                  <a:cubicBezTo>
                    <a:pt x="5132" y="3947"/>
                    <a:pt x="5176" y="3953"/>
                    <a:pt x="5219" y="3967"/>
                  </a:cubicBezTo>
                  <a:cubicBezTo>
                    <a:pt x="5340" y="4001"/>
                    <a:pt x="5465" y="4019"/>
                    <a:pt x="5586" y="4019"/>
                  </a:cubicBezTo>
                  <a:cubicBezTo>
                    <a:pt x="6035" y="4019"/>
                    <a:pt x="6460" y="3785"/>
                    <a:pt x="6753" y="3375"/>
                  </a:cubicBezTo>
                  <a:cubicBezTo>
                    <a:pt x="6805" y="3303"/>
                    <a:pt x="6891" y="3254"/>
                    <a:pt x="6994" y="3240"/>
                  </a:cubicBezTo>
                  <a:cubicBezTo>
                    <a:pt x="7334" y="3192"/>
                    <a:pt x="7630" y="3027"/>
                    <a:pt x="7845" y="2761"/>
                  </a:cubicBezTo>
                  <a:cubicBezTo>
                    <a:pt x="7960" y="2619"/>
                    <a:pt x="8048" y="2452"/>
                    <a:pt x="8103" y="2268"/>
                  </a:cubicBezTo>
                  <a:cubicBezTo>
                    <a:pt x="7301" y="913"/>
                    <a:pt x="5787" y="0"/>
                    <a:pt x="4056" y="0"/>
                  </a:cubicBezTo>
                  <a:close/>
                </a:path>
              </a:pathLst>
            </a:custGeom>
            <a:solidFill>
              <a:srgbClr val="C7C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1" name="Google Shape;9301;p4"/>
            <p:cNvSpPr/>
            <p:nvPr/>
          </p:nvSpPr>
          <p:spPr>
            <a:xfrm>
              <a:off x="7296753" y="1331257"/>
              <a:ext cx="237255" cy="169327"/>
            </a:xfrm>
            <a:custGeom>
              <a:avLst/>
              <a:gdLst/>
              <a:ahLst/>
              <a:cxnLst/>
              <a:rect l="l" t="t" r="r" b="b"/>
              <a:pathLst>
                <a:path w="8201" h="5853" extrusionOk="0">
                  <a:moveTo>
                    <a:pt x="4100" y="0"/>
                  </a:moveTo>
                  <a:cubicBezTo>
                    <a:pt x="3935" y="0"/>
                    <a:pt x="3769" y="49"/>
                    <a:pt x="3626" y="146"/>
                  </a:cubicBezTo>
                  <a:cubicBezTo>
                    <a:pt x="3452" y="266"/>
                    <a:pt x="3264" y="328"/>
                    <a:pt x="3068" y="328"/>
                  </a:cubicBezTo>
                  <a:cubicBezTo>
                    <a:pt x="2979" y="328"/>
                    <a:pt x="2887" y="315"/>
                    <a:pt x="2795" y="289"/>
                  </a:cubicBezTo>
                  <a:cubicBezTo>
                    <a:pt x="2719" y="267"/>
                    <a:pt x="2641" y="256"/>
                    <a:pt x="2565" y="256"/>
                  </a:cubicBezTo>
                  <a:cubicBezTo>
                    <a:pt x="2299" y="256"/>
                    <a:pt x="2042" y="384"/>
                    <a:pt x="1881" y="608"/>
                  </a:cubicBezTo>
                  <a:cubicBezTo>
                    <a:pt x="1724" y="829"/>
                    <a:pt x="1510" y="991"/>
                    <a:pt x="1235" y="1030"/>
                  </a:cubicBezTo>
                  <a:cubicBezTo>
                    <a:pt x="850" y="1083"/>
                    <a:pt x="551" y="1395"/>
                    <a:pt x="513" y="1783"/>
                  </a:cubicBezTo>
                  <a:cubicBezTo>
                    <a:pt x="491" y="1999"/>
                    <a:pt x="439" y="2194"/>
                    <a:pt x="290" y="2361"/>
                  </a:cubicBezTo>
                  <a:cubicBezTo>
                    <a:pt x="0" y="2682"/>
                    <a:pt x="0" y="3171"/>
                    <a:pt x="290" y="3493"/>
                  </a:cubicBezTo>
                  <a:cubicBezTo>
                    <a:pt x="439" y="3657"/>
                    <a:pt x="491" y="3855"/>
                    <a:pt x="513" y="4072"/>
                  </a:cubicBezTo>
                  <a:cubicBezTo>
                    <a:pt x="553" y="4469"/>
                    <a:pt x="870" y="4771"/>
                    <a:pt x="1258" y="4825"/>
                  </a:cubicBezTo>
                  <a:cubicBezTo>
                    <a:pt x="1527" y="4862"/>
                    <a:pt x="1727" y="5030"/>
                    <a:pt x="1881" y="5243"/>
                  </a:cubicBezTo>
                  <a:cubicBezTo>
                    <a:pt x="2048" y="5477"/>
                    <a:pt x="2303" y="5586"/>
                    <a:pt x="2570" y="5586"/>
                  </a:cubicBezTo>
                  <a:cubicBezTo>
                    <a:pt x="2665" y="5586"/>
                    <a:pt x="2762" y="5573"/>
                    <a:pt x="2856" y="5546"/>
                  </a:cubicBezTo>
                  <a:cubicBezTo>
                    <a:pt x="2930" y="5525"/>
                    <a:pt x="3002" y="5516"/>
                    <a:pt x="3073" y="5516"/>
                  </a:cubicBezTo>
                  <a:cubicBezTo>
                    <a:pt x="3271" y="5516"/>
                    <a:pt x="3457" y="5590"/>
                    <a:pt x="3628" y="5705"/>
                  </a:cubicBezTo>
                  <a:cubicBezTo>
                    <a:pt x="3771" y="5803"/>
                    <a:pt x="3936" y="5852"/>
                    <a:pt x="4102" y="5852"/>
                  </a:cubicBezTo>
                  <a:cubicBezTo>
                    <a:pt x="4268" y="5852"/>
                    <a:pt x="4434" y="5803"/>
                    <a:pt x="4577" y="5705"/>
                  </a:cubicBezTo>
                  <a:cubicBezTo>
                    <a:pt x="4752" y="5586"/>
                    <a:pt x="4937" y="5524"/>
                    <a:pt x="5132" y="5524"/>
                  </a:cubicBezTo>
                  <a:cubicBezTo>
                    <a:pt x="5222" y="5524"/>
                    <a:pt x="5314" y="5537"/>
                    <a:pt x="5407" y="5564"/>
                  </a:cubicBezTo>
                  <a:cubicBezTo>
                    <a:pt x="5483" y="5585"/>
                    <a:pt x="5558" y="5596"/>
                    <a:pt x="5630" y="5596"/>
                  </a:cubicBezTo>
                  <a:cubicBezTo>
                    <a:pt x="5931" y="5596"/>
                    <a:pt x="6195" y="5422"/>
                    <a:pt x="6375" y="5168"/>
                  </a:cubicBezTo>
                  <a:cubicBezTo>
                    <a:pt x="6515" y="4974"/>
                    <a:pt x="6733" y="4854"/>
                    <a:pt x="6967" y="4822"/>
                  </a:cubicBezTo>
                  <a:cubicBezTo>
                    <a:pt x="7411" y="4760"/>
                    <a:pt x="7658" y="4391"/>
                    <a:pt x="7701" y="3973"/>
                  </a:cubicBezTo>
                  <a:cubicBezTo>
                    <a:pt x="7717" y="3794"/>
                    <a:pt x="7793" y="3625"/>
                    <a:pt x="7914" y="3493"/>
                  </a:cubicBezTo>
                  <a:cubicBezTo>
                    <a:pt x="8201" y="3171"/>
                    <a:pt x="8201" y="2682"/>
                    <a:pt x="7912" y="2361"/>
                  </a:cubicBezTo>
                  <a:cubicBezTo>
                    <a:pt x="7762" y="2197"/>
                    <a:pt x="7710" y="1999"/>
                    <a:pt x="7690" y="1783"/>
                  </a:cubicBezTo>
                  <a:cubicBezTo>
                    <a:pt x="7651" y="1395"/>
                    <a:pt x="7352" y="1083"/>
                    <a:pt x="6966" y="1030"/>
                  </a:cubicBezTo>
                  <a:cubicBezTo>
                    <a:pt x="6687" y="991"/>
                    <a:pt x="6481" y="833"/>
                    <a:pt x="6320" y="608"/>
                  </a:cubicBezTo>
                  <a:cubicBezTo>
                    <a:pt x="6159" y="384"/>
                    <a:pt x="5902" y="257"/>
                    <a:pt x="5635" y="257"/>
                  </a:cubicBezTo>
                  <a:cubicBezTo>
                    <a:pt x="5559" y="257"/>
                    <a:pt x="5482" y="267"/>
                    <a:pt x="5406" y="289"/>
                  </a:cubicBezTo>
                  <a:cubicBezTo>
                    <a:pt x="5312" y="315"/>
                    <a:pt x="5220" y="328"/>
                    <a:pt x="5131" y="328"/>
                  </a:cubicBezTo>
                  <a:cubicBezTo>
                    <a:pt x="4936" y="328"/>
                    <a:pt x="4751" y="266"/>
                    <a:pt x="4574" y="146"/>
                  </a:cubicBezTo>
                  <a:cubicBezTo>
                    <a:pt x="4432" y="49"/>
                    <a:pt x="4266" y="0"/>
                    <a:pt x="4100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2" name="Google Shape;9302;p4"/>
            <p:cNvSpPr/>
            <p:nvPr/>
          </p:nvSpPr>
          <p:spPr>
            <a:xfrm>
              <a:off x="7337718" y="1527142"/>
              <a:ext cx="155209" cy="84996"/>
            </a:xfrm>
            <a:custGeom>
              <a:avLst/>
              <a:gdLst/>
              <a:ahLst/>
              <a:cxnLst/>
              <a:rect l="l" t="t" r="r" b="b"/>
              <a:pathLst>
                <a:path w="5365" h="2938" extrusionOk="0">
                  <a:moveTo>
                    <a:pt x="1944" y="0"/>
                  </a:moveTo>
                  <a:cubicBezTo>
                    <a:pt x="1442" y="106"/>
                    <a:pt x="985" y="321"/>
                    <a:pt x="621" y="629"/>
                  </a:cubicBezTo>
                  <a:cubicBezTo>
                    <a:pt x="69" y="1095"/>
                    <a:pt x="0" y="1921"/>
                    <a:pt x="465" y="2473"/>
                  </a:cubicBezTo>
                  <a:cubicBezTo>
                    <a:pt x="726" y="2780"/>
                    <a:pt x="1094" y="2938"/>
                    <a:pt x="1467" y="2938"/>
                  </a:cubicBezTo>
                  <a:cubicBezTo>
                    <a:pt x="1683" y="2938"/>
                    <a:pt x="1902" y="2882"/>
                    <a:pt x="2098" y="2772"/>
                  </a:cubicBezTo>
                  <a:cubicBezTo>
                    <a:pt x="2272" y="2677"/>
                    <a:pt x="2465" y="2626"/>
                    <a:pt x="2663" y="2626"/>
                  </a:cubicBezTo>
                  <a:lnTo>
                    <a:pt x="2703" y="2626"/>
                  </a:lnTo>
                  <a:cubicBezTo>
                    <a:pt x="2902" y="2626"/>
                    <a:pt x="3096" y="2680"/>
                    <a:pt x="3270" y="2777"/>
                  </a:cubicBezTo>
                  <a:cubicBezTo>
                    <a:pt x="3466" y="2883"/>
                    <a:pt x="3682" y="2936"/>
                    <a:pt x="3896" y="2936"/>
                  </a:cubicBezTo>
                  <a:cubicBezTo>
                    <a:pt x="4268" y="2936"/>
                    <a:pt x="4638" y="2778"/>
                    <a:pt x="4896" y="2471"/>
                  </a:cubicBezTo>
                  <a:cubicBezTo>
                    <a:pt x="5364" y="1919"/>
                    <a:pt x="5295" y="1094"/>
                    <a:pt x="4743" y="628"/>
                  </a:cubicBezTo>
                  <a:cubicBezTo>
                    <a:pt x="4379" y="321"/>
                    <a:pt x="3924" y="106"/>
                    <a:pt x="3421" y="0"/>
                  </a:cubicBezTo>
                  <a:close/>
                </a:path>
              </a:pathLst>
            </a:custGeom>
            <a:solidFill>
              <a:srgbClr val="C7C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3" name="Google Shape;9303;p4"/>
            <p:cNvSpPr/>
            <p:nvPr/>
          </p:nvSpPr>
          <p:spPr>
            <a:xfrm>
              <a:off x="7394074" y="1525088"/>
              <a:ext cx="42614" cy="21437"/>
            </a:xfrm>
            <a:custGeom>
              <a:avLst/>
              <a:gdLst/>
              <a:ahLst/>
              <a:cxnLst/>
              <a:rect l="l" t="t" r="r" b="b"/>
              <a:pathLst>
                <a:path w="1473" h="741" extrusionOk="0">
                  <a:moveTo>
                    <a:pt x="736" y="1"/>
                  </a:moveTo>
                  <a:cubicBezTo>
                    <a:pt x="483" y="1"/>
                    <a:pt x="235" y="25"/>
                    <a:pt x="0" y="76"/>
                  </a:cubicBezTo>
                  <a:cubicBezTo>
                    <a:pt x="35" y="449"/>
                    <a:pt x="353" y="740"/>
                    <a:pt x="736" y="740"/>
                  </a:cubicBezTo>
                  <a:cubicBezTo>
                    <a:pt x="1120" y="740"/>
                    <a:pt x="1434" y="449"/>
                    <a:pt x="1473" y="76"/>
                  </a:cubicBezTo>
                  <a:cubicBezTo>
                    <a:pt x="1237" y="25"/>
                    <a:pt x="990" y="1"/>
                    <a:pt x="736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4" name="Google Shape;9304;p4"/>
            <p:cNvSpPr/>
            <p:nvPr/>
          </p:nvSpPr>
          <p:spPr>
            <a:xfrm>
              <a:off x="7344864" y="1505503"/>
              <a:ext cx="11109" cy="21264"/>
            </a:xfrm>
            <a:custGeom>
              <a:avLst/>
              <a:gdLst/>
              <a:ahLst/>
              <a:cxnLst/>
              <a:rect l="l" t="t" r="r" b="b"/>
              <a:pathLst>
                <a:path w="384" h="735" extrusionOk="0">
                  <a:moveTo>
                    <a:pt x="195" y="1"/>
                  </a:moveTo>
                  <a:cubicBezTo>
                    <a:pt x="190" y="1"/>
                    <a:pt x="185" y="1"/>
                    <a:pt x="180" y="1"/>
                  </a:cubicBezTo>
                  <a:cubicBezTo>
                    <a:pt x="77" y="9"/>
                    <a:pt x="0" y="98"/>
                    <a:pt x="0" y="201"/>
                  </a:cubicBezTo>
                  <a:lnTo>
                    <a:pt x="0" y="535"/>
                  </a:lnTo>
                  <a:cubicBezTo>
                    <a:pt x="0" y="639"/>
                    <a:pt x="77" y="730"/>
                    <a:pt x="180" y="734"/>
                  </a:cubicBezTo>
                  <a:cubicBezTo>
                    <a:pt x="183" y="735"/>
                    <a:pt x="187" y="735"/>
                    <a:pt x="191" y="735"/>
                  </a:cubicBezTo>
                  <a:cubicBezTo>
                    <a:pt x="298" y="735"/>
                    <a:pt x="384" y="649"/>
                    <a:pt x="384" y="543"/>
                  </a:cubicBezTo>
                  <a:lnTo>
                    <a:pt x="384" y="193"/>
                  </a:lnTo>
                  <a:cubicBezTo>
                    <a:pt x="384" y="86"/>
                    <a:pt x="300" y="1"/>
                    <a:pt x="195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5" name="Google Shape;9305;p4"/>
            <p:cNvSpPr/>
            <p:nvPr/>
          </p:nvSpPr>
          <p:spPr>
            <a:xfrm>
              <a:off x="7319811" y="1528242"/>
              <a:ext cx="23173" cy="11138"/>
            </a:xfrm>
            <a:custGeom>
              <a:avLst/>
              <a:gdLst/>
              <a:ahLst/>
              <a:cxnLst/>
              <a:rect l="l" t="t" r="r" b="b"/>
              <a:pathLst>
                <a:path w="801" h="385" extrusionOk="0">
                  <a:moveTo>
                    <a:pt x="199" y="1"/>
                  </a:moveTo>
                  <a:cubicBezTo>
                    <a:pt x="88" y="1"/>
                    <a:pt x="1" y="93"/>
                    <a:pt x="7" y="203"/>
                  </a:cubicBezTo>
                  <a:cubicBezTo>
                    <a:pt x="12" y="307"/>
                    <a:pt x="102" y="384"/>
                    <a:pt x="206" y="384"/>
                  </a:cubicBezTo>
                  <a:lnTo>
                    <a:pt x="604" y="384"/>
                  </a:lnTo>
                  <a:cubicBezTo>
                    <a:pt x="713" y="384"/>
                    <a:pt x="800" y="291"/>
                    <a:pt x="795" y="182"/>
                  </a:cubicBezTo>
                  <a:cubicBezTo>
                    <a:pt x="788" y="77"/>
                    <a:pt x="697" y="1"/>
                    <a:pt x="596" y="1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6" name="Google Shape;9306;p4"/>
            <p:cNvSpPr/>
            <p:nvPr/>
          </p:nvSpPr>
          <p:spPr>
            <a:xfrm>
              <a:off x="7474644" y="1505503"/>
              <a:ext cx="11138" cy="21264"/>
            </a:xfrm>
            <a:custGeom>
              <a:avLst/>
              <a:gdLst/>
              <a:ahLst/>
              <a:cxnLst/>
              <a:rect l="l" t="t" r="r" b="b"/>
              <a:pathLst>
                <a:path w="385" h="735" extrusionOk="0">
                  <a:moveTo>
                    <a:pt x="196" y="1"/>
                  </a:moveTo>
                  <a:cubicBezTo>
                    <a:pt x="191" y="1"/>
                    <a:pt x="186" y="1"/>
                    <a:pt x="180" y="1"/>
                  </a:cubicBezTo>
                  <a:cubicBezTo>
                    <a:pt x="77" y="9"/>
                    <a:pt x="1" y="96"/>
                    <a:pt x="1" y="201"/>
                  </a:cubicBezTo>
                  <a:lnTo>
                    <a:pt x="1" y="535"/>
                  </a:lnTo>
                  <a:cubicBezTo>
                    <a:pt x="1" y="639"/>
                    <a:pt x="77" y="730"/>
                    <a:pt x="180" y="734"/>
                  </a:cubicBezTo>
                  <a:cubicBezTo>
                    <a:pt x="184" y="735"/>
                    <a:pt x="188" y="735"/>
                    <a:pt x="191" y="735"/>
                  </a:cubicBezTo>
                  <a:cubicBezTo>
                    <a:pt x="298" y="735"/>
                    <a:pt x="384" y="649"/>
                    <a:pt x="384" y="543"/>
                  </a:cubicBezTo>
                  <a:lnTo>
                    <a:pt x="384" y="193"/>
                  </a:lnTo>
                  <a:cubicBezTo>
                    <a:pt x="384" y="86"/>
                    <a:pt x="301" y="1"/>
                    <a:pt x="196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7" name="Google Shape;9307;p4"/>
            <p:cNvSpPr/>
            <p:nvPr/>
          </p:nvSpPr>
          <p:spPr>
            <a:xfrm>
              <a:off x="7487749" y="1528242"/>
              <a:ext cx="23173" cy="11138"/>
            </a:xfrm>
            <a:custGeom>
              <a:avLst/>
              <a:gdLst/>
              <a:ahLst/>
              <a:cxnLst/>
              <a:rect l="l" t="t" r="r" b="b"/>
              <a:pathLst>
                <a:path w="801" h="385" extrusionOk="0">
                  <a:moveTo>
                    <a:pt x="198" y="1"/>
                  </a:moveTo>
                  <a:cubicBezTo>
                    <a:pt x="88" y="1"/>
                    <a:pt x="0" y="93"/>
                    <a:pt x="6" y="203"/>
                  </a:cubicBezTo>
                  <a:cubicBezTo>
                    <a:pt x="11" y="307"/>
                    <a:pt x="102" y="384"/>
                    <a:pt x="206" y="384"/>
                  </a:cubicBezTo>
                  <a:lnTo>
                    <a:pt x="602" y="384"/>
                  </a:lnTo>
                  <a:cubicBezTo>
                    <a:pt x="712" y="384"/>
                    <a:pt x="801" y="291"/>
                    <a:pt x="793" y="182"/>
                  </a:cubicBezTo>
                  <a:cubicBezTo>
                    <a:pt x="786" y="77"/>
                    <a:pt x="697" y="1"/>
                    <a:pt x="594" y="1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08" name="Google Shape;9308;p4"/>
          <p:cNvGrpSpPr/>
          <p:nvPr/>
        </p:nvGrpSpPr>
        <p:grpSpPr>
          <a:xfrm>
            <a:off x="3115587" y="3285381"/>
            <a:ext cx="231758" cy="168597"/>
            <a:chOff x="8016677" y="1354922"/>
            <a:chExt cx="376842" cy="274141"/>
          </a:xfrm>
        </p:grpSpPr>
        <p:sp>
          <p:nvSpPr>
            <p:cNvPr id="9309" name="Google Shape;9309;p4"/>
            <p:cNvSpPr/>
            <p:nvPr/>
          </p:nvSpPr>
          <p:spPr>
            <a:xfrm>
              <a:off x="8016677" y="1405492"/>
              <a:ext cx="80657" cy="176791"/>
            </a:xfrm>
            <a:custGeom>
              <a:avLst/>
              <a:gdLst/>
              <a:ahLst/>
              <a:cxnLst/>
              <a:rect l="l" t="t" r="r" b="b"/>
              <a:pathLst>
                <a:path w="2788" h="6111" extrusionOk="0">
                  <a:moveTo>
                    <a:pt x="2787" y="1"/>
                  </a:moveTo>
                  <a:lnTo>
                    <a:pt x="2787" y="1"/>
                  </a:lnTo>
                  <a:cubicBezTo>
                    <a:pt x="1641" y="311"/>
                    <a:pt x="285" y="924"/>
                    <a:pt x="66" y="2234"/>
                  </a:cubicBezTo>
                  <a:cubicBezTo>
                    <a:pt x="0" y="2639"/>
                    <a:pt x="41" y="3055"/>
                    <a:pt x="155" y="3446"/>
                  </a:cubicBezTo>
                  <a:cubicBezTo>
                    <a:pt x="262" y="3823"/>
                    <a:pt x="480" y="4172"/>
                    <a:pt x="537" y="4561"/>
                  </a:cubicBezTo>
                  <a:cubicBezTo>
                    <a:pt x="569" y="4782"/>
                    <a:pt x="572" y="5009"/>
                    <a:pt x="618" y="5227"/>
                  </a:cubicBezTo>
                  <a:cubicBezTo>
                    <a:pt x="741" y="5807"/>
                    <a:pt x="1221" y="6031"/>
                    <a:pt x="1772" y="6110"/>
                  </a:cubicBezTo>
                  <a:lnTo>
                    <a:pt x="2586" y="5710"/>
                  </a:lnTo>
                  <a:lnTo>
                    <a:pt x="2787" y="1"/>
                  </a:lnTo>
                  <a:close/>
                </a:path>
              </a:pathLst>
            </a:custGeom>
            <a:solidFill>
              <a:srgbClr val="9F5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0" name="Google Shape;9310;p4"/>
            <p:cNvSpPr/>
            <p:nvPr/>
          </p:nvSpPr>
          <p:spPr>
            <a:xfrm>
              <a:off x="8312862" y="1405492"/>
              <a:ext cx="80657" cy="176791"/>
            </a:xfrm>
            <a:custGeom>
              <a:avLst/>
              <a:gdLst/>
              <a:ahLst/>
              <a:cxnLst/>
              <a:rect l="l" t="t" r="r" b="b"/>
              <a:pathLst>
                <a:path w="2788" h="6111" extrusionOk="0">
                  <a:moveTo>
                    <a:pt x="1" y="1"/>
                  </a:moveTo>
                  <a:lnTo>
                    <a:pt x="203" y="5710"/>
                  </a:lnTo>
                  <a:lnTo>
                    <a:pt x="1016" y="6110"/>
                  </a:lnTo>
                  <a:cubicBezTo>
                    <a:pt x="1567" y="6031"/>
                    <a:pt x="2046" y="5807"/>
                    <a:pt x="2168" y="5227"/>
                  </a:cubicBezTo>
                  <a:cubicBezTo>
                    <a:pt x="2214" y="5009"/>
                    <a:pt x="2219" y="4782"/>
                    <a:pt x="2251" y="4561"/>
                  </a:cubicBezTo>
                  <a:cubicBezTo>
                    <a:pt x="2306" y="4172"/>
                    <a:pt x="2526" y="3823"/>
                    <a:pt x="2633" y="3446"/>
                  </a:cubicBezTo>
                  <a:cubicBezTo>
                    <a:pt x="2747" y="3055"/>
                    <a:pt x="2788" y="2639"/>
                    <a:pt x="2721" y="2234"/>
                  </a:cubicBezTo>
                  <a:cubicBezTo>
                    <a:pt x="2503" y="924"/>
                    <a:pt x="1147" y="311"/>
                    <a:pt x="1" y="1"/>
                  </a:cubicBezTo>
                  <a:close/>
                </a:path>
              </a:pathLst>
            </a:custGeom>
            <a:solidFill>
              <a:srgbClr val="9F5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1" name="Google Shape;9311;p4"/>
            <p:cNvSpPr/>
            <p:nvPr/>
          </p:nvSpPr>
          <p:spPr>
            <a:xfrm>
              <a:off x="8091432" y="1354922"/>
              <a:ext cx="227332" cy="274141"/>
            </a:xfrm>
            <a:custGeom>
              <a:avLst/>
              <a:gdLst/>
              <a:ahLst/>
              <a:cxnLst/>
              <a:rect l="l" t="t" r="r" b="b"/>
              <a:pathLst>
                <a:path w="7858" h="9476" extrusionOk="0">
                  <a:moveTo>
                    <a:pt x="3929" y="0"/>
                  </a:moveTo>
                  <a:cubicBezTo>
                    <a:pt x="2426" y="0"/>
                    <a:pt x="1084" y="683"/>
                    <a:pt x="203" y="1750"/>
                  </a:cubicBezTo>
                  <a:lnTo>
                    <a:pt x="1" y="7460"/>
                  </a:lnTo>
                  <a:cubicBezTo>
                    <a:pt x="869" y="8679"/>
                    <a:pt x="2305" y="9475"/>
                    <a:pt x="3929" y="9475"/>
                  </a:cubicBezTo>
                  <a:cubicBezTo>
                    <a:pt x="5553" y="9475"/>
                    <a:pt x="6989" y="8679"/>
                    <a:pt x="7857" y="7460"/>
                  </a:cubicBezTo>
                  <a:lnTo>
                    <a:pt x="7655" y="1750"/>
                  </a:lnTo>
                  <a:cubicBezTo>
                    <a:pt x="6774" y="683"/>
                    <a:pt x="5432" y="0"/>
                    <a:pt x="3929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2" name="Google Shape;9312;p4"/>
            <p:cNvSpPr/>
            <p:nvPr/>
          </p:nvSpPr>
          <p:spPr>
            <a:xfrm>
              <a:off x="8226506" y="1399908"/>
              <a:ext cx="117456" cy="170832"/>
            </a:xfrm>
            <a:custGeom>
              <a:avLst/>
              <a:gdLst/>
              <a:ahLst/>
              <a:cxnLst/>
              <a:rect l="l" t="t" r="r" b="b"/>
              <a:pathLst>
                <a:path w="4060" h="5905" extrusionOk="0">
                  <a:moveTo>
                    <a:pt x="2151" y="1"/>
                  </a:moveTo>
                  <a:cubicBezTo>
                    <a:pt x="1119" y="1"/>
                    <a:pt x="0" y="746"/>
                    <a:pt x="111" y="1746"/>
                  </a:cubicBezTo>
                  <a:lnTo>
                    <a:pt x="180" y="2421"/>
                  </a:lnTo>
                  <a:lnTo>
                    <a:pt x="1997" y="4116"/>
                  </a:lnTo>
                  <a:lnTo>
                    <a:pt x="3188" y="5905"/>
                  </a:lnTo>
                  <a:cubicBezTo>
                    <a:pt x="3738" y="5135"/>
                    <a:pt x="4060" y="4196"/>
                    <a:pt x="4060" y="3182"/>
                  </a:cubicBezTo>
                  <a:cubicBezTo>
                    <a:pt x="4060" y="2050"/>
                    <a:pt x="3656" y="1008"/>
                    <a:pt x="2984" y="195"/>
                  </a:cubicBezTo>
                  <a:cubicBezTo>
                    <a:pt x="2734" y="62"/>
                    <a:pt x="2446" y="1"/>
                    <a:pt x="2151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3" name="Google Shape;9313;p4"/>
            <p:cNvSpPr/>
            <p:nvPr/>
          </p:nvSpPr>
          <p:spPr>
            <a:xfrm>
              <a:off x="8066234" y="1399879"/>
              <a:ext cx="117427" cy="170832"/>
            </a:xfrm>
            <a:custGeom>
              <a:avLst/>
              <a:gdLst/>
              <a:ahLst/>
              <a:cxnLst/>
              <a:rect l="l" t="t" r="r" b="b"/>
              <a:pathLst>
                <a:path w="4059" h="5905" extrusionOk="0">
                  <a:moveTo>
                    <a:pt x="1909" y="0"/>
                  </a:moveTo>
                  <a:cubicBezTo>
                    <a:pt x="1614" y="0"/>
                    <a:pt x="1326" y="61"/>
                    <a:pt x="1076" y="195"/>
                  </a:cubicBezTo>
                  <a:cubicBezTo>
                    <a:pt x="402" y="1009"/>
                    <a:pt x="0" y="2049"/>
                    <a:pt x="0" y="3181"/>
                  </a:cubicBezTo>
                  <a:cubicBezTo>
                    <a:pt x="0" y="4197"/>
                    <a:pt x="323" y="5134"/>
                    <a:pt x="870" y="5904"/>
                  </a:cubicBezTo>
                  <a:lnTo>
                    <a:pt x="2064" y="4115"/>
                  </a:lnTo>
                  <a:lnTo>
                    <a:pt x="3880" y="2421"/>
                  </a:lnTo>
                  <a:lnTo>
                    <a:pt x="3949" y="1746"/>
                  </a:lnTo>
                  <a:cubicBezTo>
                    <a:pt x="4058" y="745"/>
                    <a:pt x="2940" y="0"/>
                    <a:pt x="1909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4" name="Google Shape;9314;p4"/>
            <p:cNvSpPr/>
            <p:nvPr/>
          </p:nvSpPr>
          <p:spPr>
            <a:xfrm>
              <a:off x="8095742" y="1354951"/>
              <a:ext cx="120696" cy="94283"/>
            </a:xfrm>
            <a:custGeom>
              <a:avLst/>
              <a:gdLst/>
              <a:ahLst/>
              <a:cxnLst/>
              <a:rect l="l" t="t" r="r" b="b"/>
              <a:pathLst>
                <a:path w="4172" h="3259" extrusionOk="0">
                  <a:moveTo>
                    <a:pt x="3780" y="1"/>
                  </a:moveTo>
                  <a:cubicBezTo>
                    <a:pt x="2935" y="1"/>
                    <a:pt x="2140" y="217"/>
                    <a:pt x="1450" y="594"/>
                  </a:cubicBezTo>
                  <a:cubicBezTo>
                    <a:pt x="918" y="889"/>
                    <a:pt x="442" y="1281"/>
                    <a:pt x="54" y="1751"/>
                  </a:cubicBezTo>
                  <a:lnTo>
                    <a:pt x="0" y="3259"/>
                  </a:lnTo>
                  <a:cubicBezTo>
                    <a:pt x="185" y="2702"/>
                    <a:pt x="470" y="2193"/>
                    <a:pt x="836" y="1749"/>
                  </a:cubicBezTo>
                  <a:cubicBezTo>
                    <a:pt x="1640" y="775"/>
                    <a:pt x="2827" y="122"/>
                    <a:pt x="4171" y="16"/>
                  </a:cubicBezTo>
                  <a:cubicBezTo>
                    <a:pt x="4119" y="11"/>
                    <a:pt x="4067" y="8"/>
                    <a:pt x="4016" y="7"/>
                  </a:cubicBezTo>
                  <a:cubicBezTo>
                    <a:pt x="3936" y="2"/>
                    <a:pt x="3860" y="1"/>
                    <a:pt x="3782" y="1"/>
                  </a:cubicBezTo>
                  <a:close/>
                </a:path>
              </a:pathLst>
            </a:custGeom>
            <a:solidFill>
              <a:srgbClr val="C7C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5" name="Google Shape;9315;p4"/>
            <p:cNvSpPr/>
            <p:nvPr/>
          </p:nvSpPr>
          <p:spPr>
            <a:xfrm>
              <a:off x="8091432" y="1525551"/>
              <a:ext cx="125007" cy="103512"/>
            </a:xfrm>
            <a:custGeom>
              <a:avLst/>
              <a:gdLst/>
              <a:ahLst/>
              <a:cxnLst/>
              <a:rect l="l" t="t" r="r" b="b"/>
              <a:pathLst>
                <a:path w="4321" h="3578" extrusionOk="0">
                  <a:moveTo>
                    <a:pt x="56" y="0"/>
                  </a:moveTo>
                  <a:lnTo>
                    <a:pt x="1" y="1562"/>
                  </a:lnTo>
                  <a:cubicBezTo>
                    <a:pt x="54" y="1638"/>
                    <a:pt x="111" y="1713"/>
                    <a:pt x="169" y="1787"/>
                  </a:cubicBezTo>
                  <a:cubicBezTo>
                    <a:pt x="462" y="2151"/>
                    <a:pt x="807" y="2471"/>
                    <a:pt x="1197" y="2735"/>
                  </a:cubicBezTo>
                  <a:cubicBezTo>
                    <a:pt x="1972" y="3266"/>
                    <a:pt x="2912" y="3577"/>
                    <a:pt x="3931" y="3577"/>
                  </a:cubicBezTo>
                  <a:cubicBezTo>
                    <a:pt x="4007" y="3577"/>
                    <a:pt x="4084" y="3576"/>
                    <a:pt x="4161" y="3573"/>
                  </a:cubicBezTo>
                  <a:cubicBezTo>
                    <a:pt x="4214" y="3569"/>
                    <a:pt x="4266" y="3566"/>
                    <a:pt x="4320" y="3562"/>
                  </a:cubicBezTo>
                  <a:cubicBezTo>
                    <a:pt x="2857" y="3445"/>
                    <a:pt x="1581" y="2683"/>
                    <a:pt x="783" y="1562"/>
                  </a:cubicBezTo>
                  <a:cubicBezTo>
                    <a:pt x="450" y="1097"/>
                    <a:pt x="202" y="568"/>
                    <a:pt x="56" y="0"/>
                  </a:cubicBezTo>
                  <a:close/>
                </a:path>
              </a:pathLst>
            </a:custGeom>
            <a:solidFill>
              <a:srgbClr val="C7C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6" name="Google Shape;9316;p4"/>
            <p:cNvSpPr/>
            <p:nvPr/>
          </p:nvSpPr>
          <p:spPr>
            <a:xfrm>
              <a:off x="8066234" y="1399908"/>
              <a:ext cx="58554" cy="170832"/>
            </a:xfrm>
            <a:custGeom>
              <a:avLst/>
              <a:gdLst/>
              <a:ahLst/>
              <a:cxnLst/>
              <a:rect l="l" t="t" r="r" b="b"/>
              <a:pathLst>
                <a:path w="2024" h="5905" extrusionOk="0">
                  <a:moveTo>
                    <a:pt x="1910" y="1"/>
                  </a:moveTo>
                  <a:cubicBezTo>
                    <a:pt x="1614" y="1"/>
                    <a:pt x="1326" y="61"/>
                    <a:pt x="1074" y="195"/>
                  </a:cubicBezTo>
                  <a:cubicBezTo>
                    <a:pt x="1053" y="220"/>
                    <a:pt x="1033" y="247"/>
                    <a:pt x="1013" y="272"/>
                  </a:cubicBezTo>
                  <a:cubicBezTo>
                    <a:pt x="361" y="1099"/>
                    <a:pt x="0" y="2130"/>
                    <a:pt x="0" y="3182"/>
                  </a:cubicBezTo>
                  <a:cubicBezTo>
                    <a:pt x="0" y="3463"/>
                    <a:pt x="25" y="3742"/>
                    <a:pt x="76" y="4018"/>
                  </a:cubicBezTo>
                  <a:cubicBezTo>
                    <a:pt x="198" y="4711"/>
                    <a:pt x="476" y="5351"/>
                    <a:pt x="872" y="5905"/>
                  </a:cubicBezTo>
                  <a:lnTo>
                    <a:pt x="1281" y="5289"/>
                  </a:lnTo>
                  <a:cubicBezTo>
                    <a:pt x="961" y="4656"/>
                    <a:pt x="781" y="3940"/>
                    <a:pt x="781" y="3182"/>
                  </a:cubicBezTo>
                  <a:cubicBezTo>
                    <a:pt x="781" y="2050"/>
                    <a:pt x="1183" y="1010"/>
                    <a:pt x="1856" y="195"/>
                  </a:cubicBezTo>
                  <a:cubicBezTo>
                    <a:pt x="1910" y="129"/>
                    <a:pt x="1965" y="66"/>
                    <a:pt x="2024" y="4"/>
                  </a:cubicBezTo>
                  <a:cubicBezTo>
                    <a:pt x="1986" y="2"/>
                    <a:pt x="1948" y="1"/>
                    <a:pt x="1910" y="1"/>
                  </a:cubicBezTo>
                  <a:close/>
                </a:path>
              </a:pathLst>
            </a:custGeom>
            <a:solidFill>
              <a:srgbClr val="C76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7" name="Google Shape;9317;p4"/>
            <p:cNvSpPr/>
            <p:nvPr/>
          </p:nvSpPr>
          <p:spPr>
            <a:xfrm>
              <a:off x="8030245" y="1450362"/>
              <a:ext cx="349706" cy="166781"/>
            </a:xfrm>
            <a:custGeom>
              <a:avLst/>
              <a:gdLst/>
              <a:ahLst/>
              <a:cxnLst/>
              <a:rect l="l" t="t" r="r" b="b"/>
              <a:pathLst>
                <a:path w="12088" h="5765" extrusionOk="0">
                  <a:moveTo>
                    <a:pt x="5193" y="1"/>
                  </a:moveTo>
                  <a:cubicBezTo>
                    <a:pt x="844" y="453"/>
                    <a:pt x="0" y="4362"/>
                    <a:pt x="2364" y="5682"/>
                  </a:cubicBezTo>
                  <a:cubicBezTo>
                    <a:pt x="2462" y="5737"/>
                    <a:pt x="2570" y="5765"/>
                    <a:pt x="2679" y="5765"/>
                  </a:cubicBezTo>
                  <a:cubicBezTo>
                    <a:pt x="2764" y="5765"/>
                    <a:pt x="2850" y="5747"/>
                    <a:pt x="2932" y="5713"/>
                  </a:cubicBezTo>
                  <a:cubicBezTo>
                    <a:pt x="3139" y="5624"/>
                    <a:pt x="3284" y="5437"/>
                    <a:pt x="3321" y="5214"/>
                  </a:cubicBezTo>
                  <a:cubicBezTo>
                    <a:pt x="3377" y="4872"/>
                    <a:pt x="3585" y="4342"/>
                    <a:pt x="4303" y="3937"/>
                  </a:cubicBezTo>
                  <a:cubicBezTo>
                    <a:pt x="5447" y="3289"/>
                    <a:pt x="6044" y="1947"/>
                    <a:pt x="6044" y="1947"/>
                  </a:cubicBezTo>
                  <a:cubicBezTo>
                    <a:pt x="6044" y="1947"/>
                    <a:pt x="6641" y="3291"/>
                    <a:pt x="7785" y="3937"/>
                  </a:cubicBezTo>
                  <a:cubicBezTo>
                    <a:pt x="8501" y="4342"/>
                    <a:pt x="8711" y="4872"/>
                    <a:pt x="8767" y="5214"/>
                  </a:cubicBezTo>
                  <a:cubicBezTo>
                    <a:pt x="8805" y="5437"/>
                    <a:pt x="8949" y="5624"/>
                    <a:pt x="9156" y="5713"/>
                  </a:cubicBezTo>
                  <a:cubicBezTo>
                    <a:pt x="9238" y="5747"/>
                    <a:pt x="9324" y="5764"/>
                    <a:pt x="9410" y="5764"/>
                  </a:cubicBezTo>
                  <a:cubicBezTo>
                    <a:pt x="9519" y="5764"/>
                    <a:pt x="9626" y="5737"/>
                    <a:pt x="9724" y="5682"/>
                  </a:cubicBezTo>
                  <a:cubicBezTo>
                    <a:pt x="12088" y="4362"/>
                    <a:pt x="11244" y="453"/>
                    <a:pt x="6895" y="1"/>
                  </a:cubicBezTo>
                  <a:close/>
                </a:path>
              </a:pathLst>
            </a:custGeom>
            <a:solidFill>
              <a:srgbClr val="C7C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8" name="Google Shape;9318;p4"/>
            <p:cNvSpPr/>
            <p:nvPr/>
          </p:nvSpPr>
          <p:spPr>
            <a:xfrm>
              <a:off x="8180449" y="1449176"/>
              <a:ext cx="49297" cy="20743"/>
            </a:xfrm>
            <a:custGeom>
              <a:avLst/>
              <a:gdLst/>
              <a:ahLst/>
              <a:cxnLst/>
              <a:rect l="l" t="t" r="r" b="b"/>
              <a:pathLst>
                <a:path w="1704" h="717" extrusionOk="0">
                  <a:moveTo>
                    <a:pt x="852" y="0"/>
                  </a:moveTo>
                  <a:cubicBezTo>
                    <a:pt x="554" y="0"/>
                    <a:pt x="271" y="12"/>
                    <a:pt x="1" y="42"/>
                  </a:cubicBezTo>
                  <a:cubicBezTo>
                    <a:pt x="91" y="430"/>
                    <a:pt x="438" y="717"/>
                    <a:pt x="852" y="717"/>
                  </a:cubicBezTo>
                  <a:cubicBezTo>
                    <a:pt x="1266" y="717"/>
                    <a:pt x="1613" y="430"/>
                    <a:pt x="1703" y="42"/>
                  </a:cubicBezTo>
                  <a:cubicBezTo>
                    <a:pt x="1433" y="16"/>
                    <a:pt x="1150" y="0"/>
                    <a:pt x="852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9" name="Google Shape;9319;p4"/>
            <p:cNvSpPr/>
            <p:nvPr/>
          </p:nvSpPr>
          <p:spPr>
            <a:xfrm>
              <a:off x="8124180" y="1427913"/>
              <a:ext cx="11138" cy="24272"/>
            </a:xfrm>
            <a:custGeom>
              <a:avLst/>
              <a:gdLst/>
              <a:ahLst/>
              <a:cxnLst/>
              <a:rect l="l" t="t" r="r" b="b"/>
              <a:pathLst>
                <a:path w="385" h="839" extrusionOk="0">
                  <a:moveTo>
                    <a:pt x="193" y="0"/>
                  </a:moveTo>
                  <a:cubicBezTo>
                    <a:pt x="189" y="0"/>
                    <a:pt x="185" y="0"/>
                    <a:pt x="182" y="0"/>
                  </a:cubicBezTo>
                  <a:cubicBezTo>
                    <a:pt x="77" y="7"/>
                    <a:pt x="1" y="96"/>
                    <a:pt x="1" y="200"/>
                  </a:cubicBezTo>
                  <a:lnTo>
                    <a:pt x="1" y="640"/>
                  </a:lnTo>
                  <a:cubicBezTo>
                    <a:pt x="1" y="744"/>
                    <a:pt x="77" y="835"/>
                    <a:pt x="182" y="838"/>
                  </a:cubicBezTo>
                  <a:cubicBezTo>
                    <a:pt x="185" y="838"/>
                    <a:pt x="189" y="838"/>
                    <a:pt x="192" y="838"/>
                  </a:cubicBezTo>
                  <a:cubicBezTo>
                    <a:pt x="298" y="838"/>
                    <a:pt x="384" y="752"/>
                    <a:pt x="384" y="646"/>
                  </a:cubicBezTo>
                  <a:lnTo>
                    <a:pt x="384" y="192"/>
                  </a:lnTo>
                  <a:cubicBezTo>
                    <a:pt x="384" y="85"/>
                    <a:pt x="298" y="0"/>
                    <a:pt x="193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0" name="Google Shape;9320;p4"/>
            <p:cNvSpPr/>
            <p:nvPr/>
          </p:nvSpPr>
          <p:spPr>
            <a:xfrm>
              <a:off x="8275050" y="1427913"/>
              <a:ext cx="11138" cy="24301"/>
            </a:xfrm>
            <a:custGeom>
              <a:avLst/>
              <a:gdLst/>
              <a:ahLst/>
              <a:cxnLst/>
              <a:rect l="l" t="t" r="r" b="b"/>
              <a:pathLst>
                <a:path w="385" h="840" extrusionOk="0">
                  <a:moveTo>
                    <a:pt x="193" y="0"/>
                  </a:moveTo>
                  <a:cubicBezTo>
                    <a:pt x="189" y="0"/>
                    <a:pt x="186" y="0"/>
                    <a:pt x="182" y="0"/>
                  </a:cubicBezTo>
                  <a:cubicBezTo>
                    <a:pt x="78" y="7"/>
                    <a:pt x="1" y="96"/>
                    <a:pt x="1" y="200"/>
                  </a:cubicBezTo>
                  <a:lnTo>
                    <a:pt x="1" y="640"/>
                  </a:lnTo>
                  <a:cubicBezTo>
                    <a:pt x="1" y="744"/>
                    <a:pt x="78" y="835"/>
                    <a:pt x="182" y="839"/>
                  </a:cubicBezTo>
                  <a:cubicBezTo>
                    <a:pt x="186" y="840"/>
                    <a:pt x="189" y="840"/>
                    <a:pt x="193" y="840"/>
                  </a:cubicBezTo>
                  <a:cubicBezTo>
                    <a:pt x="298" y="840"/>
                    <a:pt x="384" y="753"/>
                    <a:pt x="384" y="648"/>
                  </a:cubicBezTo>
                  <a:lnTo>
                    <a:pt x="384" y="192"/>
                  </a:lnTo>
                  <a:cubicBezTo>
                    <a:pt x="384" y="85"/>
                    <a:pt x="298" y="0"/>
                    <a:pt x="193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1" name="Google Shape;9321;p4"/>
            <p:cNvSpPr/>
            <p:nvPr/>
          </p:nvSpPr>
          <p:spPr>
            <a:xfrm>
              <a:off x="8113708" y="1419291"/>
              <a:ext cx="31939" cy="16693"/>
            </a:xfrm>
            <a:custGeom>
              <a:avLst/>
              <a:gdLst/>
              <a:ahLst/>
              <a:cxnLst/>
              <a:rect l="l" t="t" r="r" b="b"/>
              <a:pathLst>
                <a:path w="1104" h="577" extrusionOk="0">
                  <a:moveTo>
                    <a:pt x="306" y="1"/>
                  </a:moveTo>
                  <a:cubicBezTo>
                    <a:pt x="151" y="1"/>
                    <a:pt x="16" y="120"/>
                    <a:pt x="8" y="275"/>
                  </a:cubicBezTo>
                  <a:cubicBezTo>
                    <a:pt x="1" y="440"/>
                    <a:pt x="133" y="576"/>
                    <a:pt x="297" y="576"/>
                  </a:cubicBezTo>
                  <a:lnTo>
                    <a:pt x="798" y="576"/>
                  </a:lnTo>
                  <a:cubicBezTo>
                    <a:pt x="953" y="576"/>
                    <a:pt x="1088" y="458"/>
                    <a:pt x="1096" y="301"/>
                  </a:cubicBezTo>
                  <a:cubicBezTo>
                    <a:pt x="1104" y="137"/>
                    <a:pt x="972" y="1"/>
                    <a:pt x="808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2" name="Google Shape;9322;p4"/>
            <p:cNvSpPr/>
            <p:nvPr/>
          </p:nvSpPr>
          <p:spPr>
            <a:xfrm>
              <a:off x="8264549" y="1419291"/>
              <a:ext cx="31852" cy="16693"/>
            </a:xfrm>
            <a:custGeom>
              <a:avLst/>
              <a:gdLst/>
              <a:ahLst/>
              <a:cxnLst/>
              <a:rect l="l" t="t" r="r" b="b"/>
              <a:pathLst>
                <a:path w="1101" h="577" extrusionOk="0">
                  <a:moveTo>
                    <a:pt x="293" y="1"/>
                  </a:moveTo>
                  <a:cubicBezTo>
                    <a:pt x="131" y="1"/>
                    <a:pt x="0" y="137"/>
                    <a:pt x="7" y="301"/>
                  </a:cubicBezTo>
                  <a:cubicBezTo>
                    <a:pt x="14" y="458"/>
                    <a:pt x="148" y="576"/>
                    <a:pt x="303" y="576"/>
                  </a:cubicBezTo>
                  <a:lnTo>
                    <a:pt x="806" y="576"/>
                  </a:lnTo>
                  <a:cubicBezTo>
                    <a:pt x="968" y="576"/>
                    <a:pt x="1100" y="440"/>
                    <a:pt x="1093" y="275"/>
                  </a:cubicBezTo>
                  <a:cubicBezTo>
                    <a:pt x="1085" y="120"/>
                    <a:pt x="951" y="1"/>
                    <a:pt x="797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23" name="Google Shape;9323;p4"/>
          <p:cNvGrpSpPr/>
          <p:nvPr/>
        </p:nvGrpSpPr>
        <p:grpSpPr>
          <a:xfrm>
            <a:off x="1118885" y="3621685"/>
            <a:ext cx="252254" cy="230584"/>
            <a:chOff x="4770007" y="1901757"/>
            <a:chExt cx="410170" cy="374933"/>
          </a:xfrm>
        </p:grpSpPr>
        <p:sp>
          <p:nvSpPr>
            <p:cNvPr id="9324" name="Google Shape;9324;p4"/>
            <p:cNvSpPr/>
            <p:nvPr/>
          </p:nvSpPr>
          <p:spPr>
            <a:xfrm>
              <a:off x="4787452" y="1901757"/>
              <a:ext cx="116790" cy="112046"/>
            </a:xfrm>
            <a:custGeom>
              <a:avLst/>
              <a:gdLst/>
              <a:ahLst/>
              <a:cxnLst/>
              <a:rect l="l" t="t" r="r" b="b"/>
              <a:pathLst>
                <a:path w="4037" h="3873" extrusionOk="0">
                  <a:moveTo>
                    <a:pt x="1399" y="0"/>
                  </a:moveTo>
                  <a:cubicBezTo>
                    <a:pt x="1254" y="0"/>
                    <a:pt x="1106" y="8"/>
                    <a:pt x="953" y="27"/>
                  </a:cubicBezTo>
                  <a:cubicBezTo>
                    <a:pt x="755" y="50"/>
                    <a:pt x="591" y="188"/>
                    <a:pt x="531" y="378"/>
                  </a:cubicBezTo>
                  <a:cubicBezTo>
                    <a:pt x="336" y="999"/>
                    <a:pt x="1" y="2487"/>
                    <a:pt x="702" y="3872"/>
                  </a:cubicBezTo>
                  <a:lnTo>
                    <a:pt x="4035" y="1031"/>
                  </a:lnTo>
                  <a:cubicBezTo>
                    <a:pt x="4036" y="1031"/>
                    <a:pt x="2997" y="0"/>
                    <a:pt x="1399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5" name="Google Shape;9325;p4"/>
            <p:cNvSpPr/>
            <p:nvPr/>
          </p:nvSpPr>
          <p:spPr>
            <a:xfrm>
              <a:off x="4799227" y="1918218"/>
              <a:ext cx="105016" cy="95585"/>
            </a:xfrm>
            <a:custGeom>
              <a:avLst/>
              <a:gdLst/>
              <a:ahLst/>
              <a:cxnLst/>
              <a:rect l="l" t="t" r="r" b="b"/>
              <a:pathLst>
                <a:path w="3630" h="3304" extrusionOk="0">
                  <a:moveTo>
                    <a:pt x="3002" y="1"/>
                  </a:moveTo>
                  <a:cubicBezTo>
                    <a:pt x="1506" y="576"/>
                    <a:pt x="604" y="1535"/>
                    <a:pt x="69" y="2387"/>
                  </a:cubicBezTo>
                  <a:cubicBezTo>
                    <a:pt x="46" y="2426"/>
                    <a:pt x="23" y="2463"/>
                    <a:pt x="0" y="2501"/>
                  </a:cubicBezTo>
                  <a:cubicBezTo>
                    <a:pt x="66" y="2766"/>
                    <a:pt x="163" y="3038"/>
                    <a:pt x="296" y="3303"/>
                  </a:cubicBezTo>
                  <a:lnTo>
                    <a:pt x="3629" y="462"/>
                  </a:lnTo>
                  <a:cubicBezTo>
                    <a:pt x="3629" y="462"/>
                    <a:pt x="3402" y="238"/>
                    <a:pt x="3002" y="1"/>
                  </a:cubicBezTo>
                  <a:close/>
                </a:path>
              </a:pathLst>
            </a:custGeom>
            <a:solidFill>
              <a:srgbClr val="C76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6" name="Google Shape;9326;p4"/>
            <p:cNvSpPr/>
            <p:nvPr/>
          </p:nvSpPr>
          <p:spPr>
            <a:xfrm>
              <a:off x="4819709" y="1932249"/>
              <a:ext cx="70358" cy="76173"/>
            </a:xfrm>
            <a:custGeom>
              <a:avLst/>
              <a:gdLst/>
              <a:ahLst/>
              <a:cxnLst/>
              <a:rect l="l" t="t" r="r" b="b"/>
              <a:pathLst>
                <a:path w="2432" h="2633" extrusionOk="0">
                  <a:moveTo>
                    <a:pt x="398" y="0"/>
                  </a:moveTo>
                  <a:cubicBezTo>
                    <a:pt x="329" y="0"/>
                    <a:pt x="272" y="48"/>
                    <a:pt x="254" y="115"/>
                  </a:cubicBezTo>
                  <a:cubicBezTo>
                    <a:pt x="113" y="721"/>
                    <a:pt x="1" y="1724"/>
                    <a:pt x="464" y="2633"/>
                  </a:cubicBezTo>
                  <a:lnTo>
                    <a:pt x="2432" y="784"/>
                  </a:lnTo>
                  <a:cubicBezTo>
                    <a:pt x="2358" y="714"/>
                    <a:pt x="1571" y="0"/>
                    <a:pt x="398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7" name="Google Shape;9327;p4"/>
            <p:cNvSpPr/>
            <p:nvPr/>
          </p:nvSpPr>
          <p:spPr>
            <a:xfrm>
              <a:off x="5045942" y="1901757"/>
              <a:ext cx="116790" cy="112046"/>
            </a:xfrm>
            <a:custGeom>
              <a:avLst/>
              <a:gdLst/>
              <a:ahLst/>
              <a:cxnLst/>
              <a:rect l="l" t="t" r="r" b="b"/>
              <a:pathLst>
                <a:path w="4037" h="3873" extrusionOk="0">
                  <a:moveTo>
                    <a:pt x="2638" y="0"/>
                  </a:moveTo>
                  <a:cubicBezTo>
                    <a:pt x="1040" y="0"/>
                    <a:pt x="1" y="1031"/>
                    <a:pt x="2" y="1031"/>
                  </a:cubicBezTo>
                  <a:lnTo>
                    <a:pt x="3335" y="3872"/>
                  </a:lnTo>
                  <a:cubicBezTo>
                    <a:pt x="4036" y="2487"/>
                    <a:pt x="3700" y="999"/>
                    <a:pt x="3506" y="378"/>
                  </a:cubicBezTo>
                  <a:cubicBezTo>
                    <a:pt x="3446" y="188"/>
                    <a:pt x="3280" y="50"/>
                    <a:pt x="3084" y="27"/>
                  </a:cubicBezTo>
                  <a:cubicBezTo>
                    <a:pt x="2931" y="8"/>
                    <a:pt x="2782" y="0"/>
                    <a:pt x="2638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8" name="Google Shape;9328;p4"/>
            <p:cNvSpPr/>
            <p:nvPr/>
          </p:nvSpPr>
          <p:spPr>
            <a:xfrm>
              <a:off x="5045999" y="1918218"/>
              <a:ext cx="105016" cy="95585"/>
            </a:xfrm>
            <a:custGeom>
              <a:avLst/>
              <a:gdLst/>
              <a:ahLst/>
              <a:cxnLst/>
              <a:rect l="l" t="t" r="r" b="b"/>
              <a:pathLst>
                <a:path w="3630" h="3304" extrusionOk="0">
                  <a:moveTo>
                    <a:pt x="627" y="1"/>
                  </a:moveTo>
                  <a:cubicBezTo>
                    <a:pt x="224" y="240"/>
                    <a:pt x="0" y="462"/>
                    <a:pt x="0" y="462"/>
                  </a:cubicBezTo>
                  <a:lnTo>
                    <a:pt x="3332" y="3303"/>
                  </a:lnTo>
                  <a:cubicBezTo>
                    <a:pt x="3467" y="3038"/>
                    <a:pt x="3563" y="2766"/>
                    <a:pt x="3629" y="2501"/>
                  </a:cubicBezTo>
                  <a:cubicBezTo>
                    <a:pt x="3606" y="2463"/>
                    <a:pt x="3583" y="2424"/>
                    <a:pt x="3560" y="2387"/>
                  </a:cubicBezTo>
                  <a:cubicBezTo>
                    <a:pt x="3023" y="1535"/>
                    <a:pt x="2123" y="576"/>
                    <a:pt x="627" y="1"/>
                  </a:cubicBezTo>
                  <a:close/>
                </a:path>
              </a:pathLst>
            </a:custGeom>
            <a:solidFill>
              <a:srgbClr val="C76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9" name="Google Shape;9329;p4"/>
            <p:cNvSpPr/>
            <p:nvPr/>
          </p:nvSpPr>
          <p:spPr>
            <a:xfrm>
              <a:off x="5060002" y="1932249"/>
              <a:ext cx="70387" cy="76173"/>
            </a:xfrm>
            <a:custGeom>
              <a:avLst/>
              <a:gdLst/>
              <a:ahLst/>
              <a:cxnLst/>
              <a:rect l="l" t="t" r="r" b="b"/>
              <a:pathLst>
                <a:path w="2433" h="2633" extrusionOk="0">
                  <a:moveTo>
                    <a:pt x="2036" y="0"/>
                  </a:moveTo>
                  <a:cubicBezTo>
                    <a:pt x="864" y="0"/>
                    <a:pt x="76" y="714"/>
                    <a:pt x="1" y="784"/>
                  </a:cubicBezTo>
                  <a:lnTo>
                    <a:pt x="1970" y="2633"/>
                  </a:lnTo>
                  <a:cubicBezTo>
                    <a:pt x="2432" y="1721"/>
                    <a:pt x="2320" y="720"/>
                    <a:pt x="2179" y="115"/>
                  </a:cubicBezTo>
                  <a:cubicBezTo>
                    <a:pt x="2167" y="48"/>
                    <a:pt x="2107" y="0"/>
                    <a:pt x="2036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0" name="Google Shape;9330;p4"/>
            <p:cNvSpPr/>
            <p:nvPr/>
          </p:nvSpPr>
          <p:spPr>
            <a:xfrm>
              <a:off x="5059915" y="1954873"/>
              <a:ext cx="116" cy="116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4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F8B4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1" name="Google Shape;9331;p4"/>
            <p:cNvSpPr/>
            <p:nvPr/>
          </p:nvSpPr>
          <p:spPr>
            <a:xfrm>
              <a:off x="5060059" y="1934998"/>
              <a:ext cx="67262" cy="73395"/>
            </a:xfrm>
            <a:custGeom>
              <a:avLst/>
              <a:gdLst/>
              <a:ahLst/>
              <a:cxnLst/>
              <a:rect l="l" t="t" r="r" b="b"/>
              <a:pathLst>
                <a:path w="2325" h="2537" extrusionOk="0">
                  <a:moveTo>
                    <a:pt x="1289" y="0"/>
                  </a:moveTo>
                  <a:cubicBezTo>
                    <a:pt x="537" y="198"/>
                    <a:pt x="59" y="634"/>
                    <a:pt x="0" y="688"/>
                  </a:cubicBezTo>
                  <a:lnTo>
                    <a:pt x="1970" y="2536"/>
                  </a:lnTo>
                  <a:cubicBezTo>
                    <a:pt x="2263" y="1959"/>
                    <a:pt x="2324" y="1346"/>
                    <a:pt x="2297" y="820"/>
                  </a:cubicBezTo>
                  <a:cubicBezTo>
                    <a:pt x="2013" y="533"/>
                    <a:pt x="1682" y="254"/>
                    <a:pt x="1289" y="0"/>
                  </a:cubicBezTo>
                  <a:close/>
                </a:path>
              </a:pathLst>
            </a:custGeom>
            <a:solidFill>
              <a:srgbClr val="F8B4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2" name="Google Shape;9332;p4"/>
            <p:cNvSpPr/>
            <p:nvPr/>
          </p:nvSpPr>
          <p:spPr>
            <a:xfrm>
              <a:off x="4890154" y="1954873"/>
              <a:ext cx="116" cy="116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1"/>
                  </a:moveTo>
                  <a:lnTo>
                    <a:pt x="0" y="1"/>
                  </a:lnTo>
                  <a:lnTo>
                    <a:pt x="3" y="4"/>
                  </a:lnTo>
                  <a:close/>
                </a:path>
              </a:pathLst>
            </a:custGeom>
            <a:solidFill>
              <a:srgbClr val="F8B4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3" name="Google Shape;9333;p4"/>
            <p:cNvSpPr/>
            <p:nvPr/>
          </p:nvSpPr>
          <p:spPr>
            <a:xfrm>
              <a:off x="4822920" y="1934998"/>
              <a:ext cx="67233" cy="73395"/>
            </a:xfrm>
            <a:custGeom>
              <a:avLst/>
              <a:gdLst/>
              <a:ahLst/>
              <a:cxnLst/>
              <a:rect l="l" t="t" r="r" b="b"/>
              <a:pathLst>
                <a:path w="2324" h="2537" extrusionOk="0">
                  <a:moveTo>
                    <a:pt x="1036" y="0"/>
                  </a:moveTo>
                  <a:cubicBezTo>
                    <a:pt x="641" y="254"/>
                    <a:pt x="310" y="533"/>
                    <a:pt x="28" y="820"/>
                  </a:cubicBezTo>
                  <a:cubicBezTo>
                    <a:pt x="0" y="1347"/>
                    <a:pt x="61" y="1959"/>
                    <a:pt x="354" y="2536"/>
                  </a:cubicBezTo>
                  <a:lnTo>
                    <a:pt x="2324" y="688"/>
                  </a:lnTo>
                  <a:cubicBezTo>
                    <a:pt x="2266" y="634"/>
                    <a:pt x="1787" y="198"/>
                    <a:pt x="1036" y="0"/>
                  </a:cubicBezTo>
                  <a:close/>
                </a:path>
              </a:pathLst>
            </a:custGeom>
            <a:solidFill>
              <a:srgbClr val="F8B4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4" name="Google Shape;9334;p4"/>
            <p:cNvSpPr/>
            <p:nvPr/>
          </p:nvSpPr>
          <p:spPr>
            <a:xfrm>
              <a:off x="4770065" y="1921690"/>
              <a:ext cx="410112" cy="355000"/>
            </a:xfrm>
            <a:custGeom>
              <a:avLst/>
              <a:gdLst/>
              <a:ahLst/>
              <a:cxnLst/>
              <a:rect l="l" t="t" r="r" b="b"/>
              <a:pathLst>
                <a:path w="14176" h="12271" extrusionOk="0">
                  <a:moveTo>
                    <a:pt x="7088" y="0"/>
                  </a:moveTo>
                  <a:cubicBezTo>
                    <a:pt x="686" y="0"/>
                    <a:pt x="0" y="5805"/>
                    <a:pt x="1192" y="8280"/>
                  </a:cubicBezTo>
                  <a:cubicBezTo>
                    <a:pt x="2126" y="10222"/>
                    <a:pt x="5226" y="11640"/>
                    <a:pt x="6516" y="12160"/>
                  </a:cubicBezTo>
                  <a:cubicBezTo>
                    <a:pt x="6700" y="12233"/>
                    <a:pt x="6894" y="12270"/>
                    <a:pt x="7089" y="12270"/>
                  </a:cubicBezTo>
                  <a:cubicBezTo>
                    <a:pt x="7284" y="12270"/>
                    <a:pt x="7478" y="12233"/>
                    <a:pt x="7661" y="12160"/>
                  </a:cubicBezTo>
                  <a:cubicBezTo>
                    <a:pt x="8951" y="11640"/>
                    <a:pt x="12049" y="10222"/>
                    <a:pt x="12986" y="8280"/>
                  </a:cubicBezTo>
                  <a:cubicBezTo>
                    <a:pt x="14175" y="5805"/>
                    <a:pt x="13489" y="0"/>
                    <a:pt x="7088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5" name="Google Shape;9335;p4"/>
            <p:cNvSpPr/>
            <p:nvPr/>
          </p:nvSpPr>
          <p:spPr>
            <a:xfrm>
              <a:off x="4770007" y="1921690"/>
              <a:ext cx="216281" cy="354711"/>
            </a:xfrm>
            <a:custGeom>
              <a:avLst/>
              <a:gdLst/>
              <a:ahLst/>
              <a:cxnLst/>
              <a:rect l="l" t="t" r="r" b="b"/>
              <a:pathLst>
                <a:path w="7476" h="12261" extrusionOk="0">
                  <a:moveTo>
                    <a:pt x="7087" y="0"/>
                  </a:moveTo>
                  <a:cubicBezTo>
                    <a:pt x="686" y="0"/>
                    <a:pt x="1" y="5805"/>
                    <a:pt x="1193" y="8280"/>
                  </a:cubicBezTo>
                  <a:cubicBezTo>
                    <a:pt x="2125" y="10222"/>
                    <a:pt x="5227" y="11640"/>
                    <a:pt x="6517" y="12160"/>
                  </a:cubicBezTo>
                  <a:cubicBezTo>
                    <a:pt x="6649" y="12213"/>
                    <a:pt x="6787" y="12246"/>
                    <a:pt x="6925" y="12261"/>
                  </a:cubicBezTo>
                  <a:cubicBezTo>
                    <a:pt x="5491" y="11635"/>
                    <a:pt x="2820" y="10268"/>
                    <a:pt x="1963" y="8452"/>
                  </a:cubicBezTo>
                  <a:cubicBezTo>
                    <a:pt x="795" y="5978"/>
                    <a:pt x="1430" y="240"/>
                    <a:pt x="7475" y="8"/>
                  </a:cubicBezTo>
                  <a:cubicBezTo>
                    <a:pt x="7348" y="2"/>
                    <a:pt x="7221" y="0"/>
                    <a:pt x="7087" y="0"/>
                  </a:cubicBezTo>
                  <a:close/>
                </a:path>
              </a:pathLst>
            </a:custGeom>
            <a:solidFill>
              <a:srgbClr val="C76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6" name="Google Shape;9336;p4"/>
            <p:cNvSpPr/>
            <p:nvPr/>
          </p:nvSpPr>
          <p:spPr>
            <a:xfrm>
              <a:off x="4849131" y="2053611"/>
              <a:ext cx="251922" cy="196232"/>
            </a:xfrm>
            <a:custGeom>
              <a:avLst/>
              <a:gdLst/>
              <a:ahLst/>
              <a:cxnLst/>
              <a:rect l="l" t="t" r="r" b="b"/>
              <a:pathLst>
                <a:path w="8708" h="6783" extrusionOk="0">
                  <a:moveTo>
                    <a:pt x="1993" y="1"/>
                  </a:moveTo>
                  <a:cubicBezTo>
                    <a:pt x="892" y="1"/>
                    <a:pt x="1" y="892"/>
                    <a:pt x="1" y="1993"/>
                  </a:cubicBezTo>
                  <a:cubicBezTo>
                    <a:pt x="1" y="4809"/>
                    <a:pt x="1384" y="6158"/>
                    <a:pt x="4355" y="6782"/>
                  </a:cubicBezTo>
                  <a:cubicBezTo>
                    <a:pt x="7322" y="6158"/>
                    <a:pt x="8707" y="4809"/>
                    <a:pt x="8707" y="1993"/>
                  </a:cubicBezTo>
                  <a:cubicBezTo>
                    <a:pt x="8707" y="892"/>
                    <a:pt x="7816" y="1"/>
                    <a:pt x="6715" y="1"/>
                  </a:cubicBezTo>
                  <a:cubicBezTo>
                    <a:pt x="5690" y="1"/>
                    <a:pt x="5127" y="777"/>
                    <a:pt x="5020" y="1775"/>
                  </a:cubicBezTo>
                  <a:lnTo>
                    <a:pt x="4368" y="2050"/>
                  </a:lnTo>
                  <a:lnTo>
                    <a:pt x="3688" y="1775"/>
                  </a:lnTo>
                  <a:cubicBezTo>
                    <a:pt x="3581" y="778"/>
                    <a:pt x="3018" y="1"/>
                    <a:pt x="1993" y="1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7" name="Google Shape;9337;p4"/>
            <p:cNvSpPr/>
            <p:nvPr/>
          </p:nvSpPr>
          <p:spPr>
            <a:xfrm>
              <a:off x="4951688" y="2104730"/>
              <a:ext cx="46751" cy="21119"/>
            </a:xfrm>
            <a:custGeom>
              <a:avLst/>
              <a:gdLst/>
              <a:ahLst/>
              <a:cxnLst/>
              <a:rect l="l" t="t" r="r" b="b"/>
              <a:pathLst>
                <a:path w="1616" h="730" extrusionOk="0">
                  <a:moveTo>
                    <a:pt x="132" y="1"/>
                  </a:moveTo>
                  <a:cubicBezTo>
                    <a:pt x="60" y="1"/>
                    <a:pt x="1" y="61"/>
                    <a:pt x="1" y="134"/>
                  </a:cubicBezTo>
                  <a:lnTo>
                    <a:pt x="1" y="136"/>
                  </a:lnTo>
                  <a:cubicBezTo>
                    <a:pt x="1" y="464"/>
                    <a:pt x="439" y="729"/>
                    <a:pt x="853" y="729"/>
                  </a:cubicBezTo>
                  <a:cubicBezTo>
                    <a:pt x="1268" y="729"/>
                    <a:pt x="1603" y="464"/>
                    <a:pt x="1603" y="136"/>
                  </a:cubicBezTo>
                  <a:cubicBezTo>
                    <a:pt x="1616" y="62"/>
                    <a:pt x="1557" y="1"/>
                    <a:pt x="1485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8" name="Google Shape;9338;p4"/>
            <p:cNvSpPr/>
            <p:nvPr/>
          </p:nvSpPr>
          <p:spPr>
            <a:xfrm>
              <a:off x="4888273" y="2005558"/>
              <a:ext cx="38853" cy="29422"/>
            </a:xfrm>
            <a:custGeom>
              <a:avLst/>
              <a:gdLst/>
              <a:ahLst/>
              <a:cxnLst/>
              <a:rect l="l" t="t" r="r" b="b"/>
              <a:pathLst>
                <a:path w="1343" h="1017" extrusionOk="0">
                  <a:moveTo>
                    <a:pt x="486" y="0"/>
                  </a:moveTo>
                  <a:cubicBezTo>
                    <a:pt x="321" y="0"/>
                    <a:pt x="165" y="95"/>
                    <a:pt x="96" y="257"/>
                  </a:cubicBezTo>
                  <a:cubicBezTo>
                    <a:pt x="1" y="473"/>
                    <a:pt x="99" y="724"/>
                    <a:pt x="315" y="818"/>
                  </a:cubicBezTo>
                  <a:lnTo>
                    <a:pt x="688" y="981"/>
                  </a:lnTo>
                  <a:cubicBezTo>
                    <a:pt x="744" y="1005"/>
                    <a:pt x="802" y="1016"/>
                    <a:pt x="859" y="1016"/>
                  </a:cubicBezTo>
                  <a:cubicBezTo>
                    <a:pt x="1023" y="1016"/>
                    <a:pt x="1180" y="921"/>
                    <a:pt x="1249" y="760"/>
                  </a:cubicBezTo>
                  <a:cubicBezTo>
                    <a:pt x="1343" y="545"/>
                    <a:pt x="1243" y="292"/>
                    <a:pt x="1028" y="198"/>
                  </a:cubicBezTo>
                  <a:lnTo>
                    <a:pt x="657" y="36"/>
                  </a:lnTo>
                  <a:cubicBezTo>
                    <a:pt x="601" y="12"/>
                    <a:pt x="543" y="0"/>
                    <a:pt x="486" y="0"/>
                  </a:cubicBezTo>
                  <a:close/>
                </a:path>
              </a:pathLst>
            </a:custGeom>
            <a:solidFill>
              <a:srgbClr val="F8B4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9" name="Google Shape;9339;p4"/>
            <p:cNvSpPr/>
            <p:nvPr/>
          </p:nvSpPr>
          <p:spPr>
            <a:xfrm>
              <a:off x="5023000" y="2005558"/>
              <a:ext cx="38853" cy="29422"/>
            </a:xfrm>
            <a:custGeom>
              <a:avLst/>
              <a:gdLst/>
              <a:ahLst/>
              <a:cxnLst/>
              <a:rect l="l" t="t" r="r" b="b"/>
              <a:pathLst>
                <a:path w="1343" h="1017" extrusionOk="0">
                  <a:moveTo>
                    <a:pt x="859" y="0"/>
                  </a:moveTo>
                  <a:cubicBezTo>
                    <a:pt x="802" y="0"/>
                    <a:pt x="744" y="12"/>
                    <a:pt x="688" y="36"/>
                  </a:cubicBezTo>
                  <a:lnTo>
                    <a:pt x="317" y="198"/>
                  </a:lnTo>
                  <a:cubicBezTo>
                    <a:pt x="102" y="292"/>
                    <a:pt x="1" y="545"/>
                    <a:pt x="96" y="760"/>
                  </a:cubicBezTo>
                  <a:cubicBezTo>
                    <a:pt x="165" y="921"/>
                    <a:pt x="321" y="1016"/>
                    <a:pt x="486" y="1016"/>
                  </a:cubicBezTo>
                  <a:cubicBezTo>
                    <a:pt x="543" y="1016"/>
                    <a:pt x="601" y="1005"/>
                    <a:pt x="657" y="981"/>
                  </a:cubicBezTo>
                  <a:lnTo>
                    <a:pt x="1030" y="818"/>
                  </a:lnTo>
                  <a:cubicBezTo>
                    <a:pt x="1246" y="724"/>
                    <a:pt x="1343" y="473"/>
                    <a:pt x="1249" y="257"/>
                  </a:cubicBezTo>
                  <a:cubicBezTo>
                    <a:pt x="1180" y="95"/>
                    <a:pt x="1023" y="0"/>
                    <a:pt x="859" y="0"/>
                  </a:cubicBezTo>
                  <a:close/>
                </a:path>
              </a:pathLst>
            </a:custGeom>
            <a:solidFill>
              <a:srgbClr val="F8B4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0" name="Google Shape;9340;p4"/>
            <p:cNvSpPr/>
            <p:nvPr/>
          </p:nvSpPr>
          <p:spPr>
            <a:xfrm>
              <a:off x="4946046" y="2138433"/>
              <a:ext cx="57947" cy="16201"/>
            </a:xfrm>
            <a:custGeom>
              <a:avLst/>
              <a:gdLst/>
              <a:ahLst/>
              <a:cxnLst/>
              <a:rect l="l" t="t" r="r" b="b"/>
              <a:pathLst>
                <a:path w="2003" h="560" extrusionOk="0">
                  <a:moveTo>
                    <a:pt x="215" y="1"/>
                  </a:moveTo>
                  <a:cubicBezTo>
                    <a:pt x="170" y="1"/>
                    <a:pt x="125" y="16"/>
                    <a:pt x="88" y="47"/>
                  </a:cubicBezTo>
                  <a:cubicBezTo>
                    <a:pt x="8" y="120"/>
                    <a:pt x="1" y="239"/>
                    <a:pt x="70" y="321"/>
                  </a:cubicBezTo>
                  <a:cubicBezTo>
                    <a:pt x="202" y="472"/>
                    <a:pt x="396" y="560"/>
                    <a:pt x="607" y="560"/>
                  </a:cubicBezTo>
                  <a:cubicBezTo>
                    <a:pt x="748" y="560"/>
                    <a:pt x="884" y="520"/>
                    <a:pt x="998" y="446"/>
                  </a:cubicBezTo>
                  <a:cubicBezTo>
                    <a:pt x="1113" y="520"/>
                    <a:pt x="1246" y="560"/>
                    <a:pt x="1389" y="560"/>
                  </a:cubicBezTo>
                  <a:cubicBezTo>
                    <a:pt x="1598" y="560"/>
                    <a:pt x="1791" y="474"/>
                    <a:pt x="1926" y="321"/>
                  </a:cubicBezTo>
                  <a:cubicBezTo>
                    <a:pt x="2002" y="239"/>
                    <a:pt x="1995" y="120"/>
                    <a:pt x="1914" y="47"/>
                  </a:cubicBezTo>
                  <a:cubicBezTo>
                    <a:pt x="1877" y="16"/>
                    <a:pt x="1833" y="1"/>
                    <a:pt x="1788" y="1"/>
                  </a:cubicBezTo>
                  <a:cubicBezTo>
                    <a:pt x="1734" y="1"/>
                    <a:pt x="1681" y="23"/>
                    <a:pt x="1642" y="67"/>
                  </a:cubicBezTo>
                  <a:cubicBezTo>
                    <a:pt x="1582" y="136"/>
                    <a:pt x="1492" y="175"/>
                    <a:pt x="1394" y="175"/>
                  </a:cubicBezTo>
                  <a:cubicBezTo>
                    <a:pt x="1297" y="175"/>
                    <a:pt x="1208" y="136"/>
                    <a:pt x="1147" y="67"/>
                  </a:cubicBezTo>
                  <a:cubicBezTo>
                    <a:pt x="1110" y="24"/>
                    <a:pt x="1056" y="1"/>
                    <a:pt x="1001" y="1"/>
                  </a:cubicBezTo>
                  <a:cubicBezTo>
                    <a:pt x="946" y="1"/>
                    <a:pt x="892" y="28"/>
                    <a:pt x="855" y="67"/>
                  </a:cubicBezTo>
                  <a:cubicBezTo>
                    <a:pt x="795" y="136"/>
                    <a:pt x="706" y="175"/>
                    <a:pt x="608" y="175"/>
                  </a:cubicBezTo>
                  <a:cubicBezTo>
                    <a:pt x="510" y="175"/>
                    <a:pt x="423" y="136"/>
                    <a:pt x="361" y="67"/>
                  </a:cubicBezTo>
                  <a:cubicBezTo>
                    <a:pt x="322" y="23"/>
                    <a:pt x="268" y="1"/>
                    <a:pt x="215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1" name="Google Shape;9341;p4"/>
            <p:cNvSpPr/>
            <p:nvPr/>
          </p:nvSpPr>
          <p:spPr>
            <a:xfrm>
              <a:off x="4906788" y="2092203"/>
              <a:ext cx="11109" cy="22247"/>
            </a:xfrm>
            <a:custGeom>
              <a:avLst/>
              <a:gdLst/>
              <a:ahLst/>
              <a:cxnLst/>
              <a:rect l="l" t="t" r="r" b="b"/>
              <a:pathLst>
                <a:path w="384" h="769" extrusionOk="0">
                  <a:moveTo>
                    <a:pt x="191" y="1"/>
                  </a:moveTo>
                  <a:cubicBezTo>
                    <a:pt x="187" y="1"/>
                    <a:pt x="183" y="1"/>
                    <a:pt x="180" y="1"/>
                  </a:cubicBezTo>
                  <a:cubicBezTo>
                    <a:pt x="78" y="7"/>
                    <a:pt x="0" y="96"/>
                    <a:pt x="0" y="199"/>
                  </a:cubicBezTo>
                  <a:lnTo>
                    <a:pt x="0" y="569"/>
                  </a:lnTo>
                  <a:cubicBezTo>
                    <a:pt x="0" y="670"/>
                    <a:pt x="77" y="760"/>
                    <a:pt x="180" y="768"/>
                  </a:cubicBezTo>
                  <a:cubicBezTo>
                    <a:pt x="184" y="768"/>
                    <a:pt x="189" y="769"/>
                    <a:pt x="193" y="769"/>
                  </a:cubicBezTo>
                  <a:cubicBezTo>
                    <a:pt x="299" y="769"/>
                    <a:pt x="384" y="682"/>
                    <a:pt x="384" y="576"/>
                  </a:cubicBezTo>
                  <a:lnTo>
                    <a:pt x="384" y="193"/>
                  </a:lnTo>
                  <a:cubicBezTo>
                    <a:pt x="384" y="88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2" name="Google Shape;9342;p4"/>
            <p:cNvSpPr/>
            <p:nvPr/>
          </p:nvSpPr>
          <p:spPr>
            <a:xfrm>
              <a:off x="4888360" y="2121365"/>
              <a:ext cx="26529" cy="11138"/>
            </a:xfrm>
            <a:custGeom>
              <a:avLst/>
              <a:gdLst/>
              <a:ahLst/>
              <a:cxnLst/>
              <a:rect l="l" t="t" r="r" b="b"/>
              <a:pathLst>
                <a:path w="917" h="385" extrusionOk="0">
                  <a:moveTo>
                    <a:pt x="208" y="1"/>
                  </a:moveTo>
                  <a:cubicBezTo>
                    <a:pt x="105" y="1"/>
                    <a:pt x="16" y="78"/>
                    <a:pt x="8" y="182"/>
                  </a:cubicBezTo>
                  <a:cubicBezTo>
                    <a:pt x="1" y="292"/>
                    <a:pt x="88" y="384"/>
                    <a:pt x="200" y="384"/>
                  </a:cubicBezTo>
                  <a:lnTo>
                    <a:pt x="711" y="384"/>
                  </a:lnTo>
                  <a:cubicBezTo>
                    <a:pt x="814" y="384"/>
                    <a:pt x="903" y="308"/>
                    <a:pt x="910" y="205"/>
                  </a:cubicBezTo>
                  <a:cubicBezTo>
                    <a:pt x="916" y="93"/>
                    <a:pt x="829" y="1"/>
                    <a:pt x="719" y="1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3" name="Google Shape;9343;p4"/>
            <p:cNvSpPr/>
            <p:nvPr/>
          </p:nvSpPr>
          <p:spPr>
            <a:xfrm>
              <a:off x="5032142" y="2092174"/>
              <a:ext cx="11109" cy="22276"/>
            </a:xfrm>
            <a:custGeom>
              <a:avLst/>
              <a:gdLst/>
              <a:ahLst/>
              <a:cxnLst/>
              <a:rect l="l" t="t" r="r" b="b"/>
              <a:pathLst>
                <a:path w="384" h="770" extrusionOk="0">
                  <a:moveTo>
                    <a:pt x="190" y="0"/>
                  </a:moveTo>
                  <a:cubicBezTo>
                    <a:pt x="85" y="0"/>
                    <a:pt x="1" y="85"/>
                    <a:pt x="1" y="192"/>
                  </a:cubicBezTo>
                  <a:lnTo>
                    <a:pt x="1" y="570"/>
                  </a:lnTo>
                  <a:cubicBezTo>
                    <a:pt x="1" y="671"/>
                    <a:pt x="77" y="761"/>
                    <a:pt x="180" y="769"/>
                  </a:cubicBezTo>
                  <a:cubicBezTo>
                    <a:pt x="184" y="769"/>
                    <a:pt x="187" y="769"/>
                    <a:pt x="191" y="769"/>
                  </a:cubicBezTo>
                  <a:cubicBezTo>
                    <a:pt x="298" y="769"/>
                    <a:pt x="384" y="683"/>
                    <a:pt x="384" y="577"/>
                  </a:cubicBezTo>
                  <a:lnTo>
                    <a:pt x="384" y="200"/>
                  </a:lnTo>
                  <a:cubicBezTo>
                    <a:pt x="384" y="97"/>
                    <a:pt x="307" y="8"/>
                    <a:pt x="203" y="1"/>
                  </a:cubicBezTo>
                  <a:cubicBezTo>
                    <a:pt x="198" y="0"/>
                    <a:pt x="194" y="0"/>
                    <a:pt x="190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4" name="Google Shape;9344;p4"/>
            <p:cNvSpPr/>
            <p:nvPr/>
          </p:nvSpPr>
          <p:spPr>
            <a:xfrm>
              <a:off x="5035209" y="2121365"/>
              <a:ext cx="26616" cy="11138"/>
            </a:xfrm>
            <a:custGeom>
              <a:avLst/>
              <a:gdLst/>
              <a:ahLst/>
              <a:cxnLst/>
              <a:rect l="l" t="t" r="r" b="b"/>
              <a:pathLst>
                <a:path w="920" h="385" extrusionOk="0">
                  <a:moveTo>
                    <a:pt x="207" y="1"/>
                  </a:moveTo>
                  <a:cubicBezTo>
                    <a:pt x="106" y="1"/>
                    <a:pt x="16" y="78"/>
                    <a:pt x="8" y="182"/>
                  </a:cubicBezTo>
                  <a:cubicBezTo>
                    <a:pt x="0" y="292"/>
                    <a:pt x="89" y="384"/>
                    <a:pt x="200" y="384"/>
                  </a:cubicBezTo>
                  <a:lnTo>
                    <a:pt x="712" y="384"/>
                  </a:lnTo>
                  <a:cubicBezTo>
                    <a:pt x="813" y="384"/>
                    <a:pt x="904" y="308"/>
                    <a:pt x="912" y="205"/>
                  </a:cubicBezTo>
                  <a:cubicBezTo>
                    <a:pt x="919" y="93"/>
                    <a:pt x="832" y="1"/>
                    <a:pt x="720" y="1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45" name="Google Shape;9345;p4"/>
          <p:cNvGrpSpPr/>
          <p:nvPr/>
        </p:nvGrpSpPr>
        <p:grpSpPr>
          <a:xfrm>
            <a:off x="1645936" y="3621614"/>
            <a:ext cx="203237" cy="230674"/>
            <a:chOff x="5627001" y="1901641"/>
            <a:chExt cx="330467" cy="375078"/>
          </a:xfrm>
        </p:grpSpPr>
        <p:sp>
          <p:nvSpPr>
            <p:cNvPr id="9346" name="Google Shape;9346;p4"/>
            <p:cNvSpPr/>
            <p:nvPr/>
          </p:nvSpPr>
          <p:spPr>
            <a:xfrm>
              <a:off x="5636808" y="1901641"/>
              <a:ext cx="108343" cy="151825"/>
            </a:xfrm>
            <a:custGeom>
              <a:avLst/>
              <a:gdLst/>
              <a:ahLst/>
              <a:cxnLst/>
              <a:rect l="l" t="t" r="r" b="b"/>
              <a:pathLst>
                <a:path w="3745" h="5248" extrusionOk="0">
                  <a:moveTo>
                    <a:pt x="2328" y="1"/>
                  </a:moveTo>
                  <a:cubicBezTo>
                    <a:pt x="2278" y="1"/>
                    <a:pt x="2229" y="18"/>
                    <a:pt x="2190" y="52"/>
                  </a:cubicBezTo>
                  <a:cubicBezTo>
                    <a:pt x="1716" y="451"/>
                    <a:pt x="1" y="2154"/>
                    <a:pt x="804" y="5247"/>
                  </a:cubicBezTo>
                  <a:lnTo>
                    <a:pt x="3745" y="1994"/>
                  </a:lnTo>
                  <a:cubicBezTo>
                    <a:pt x="3745" y="1993"/>
                    <a:pt x="3553" y="689"/>
                    <a:pt x="2438" y="31"/>
                  </a:cubicBezTo>
                  <a:cubicBezTo>
                    <a:pt x="2404" y="11"/>
                    <a:pt x="2366" y="1"/>
                    <a:pt x="2328" y="1"/>
                  </a:cubicBezTo>
                  <a:close/>
                </a:path>
              </a:pathLst>
            </a:custGeom>
            <a:solidFill>
              <a:srgbClr val="938E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7" name="Google Shape;9347;p4"/>
            <p:cNvSpPr/>
            <p:nvPr/>
          </p:nvSpPr>
          <p:spPr>
            <a:xfrm>
              <a:off x="5839376" y="1901641"/>
              <a:ext cx="108372" cy="151825"/>
            </a:xfrm>
            <a:custGeom>
              <a:avLst/>
              <a:gdLst/>
              <a:ahLst/>
              <a:cxnLst/>
              <a:rect l="l" t="t" r="r" b="b"/>
              <a:pathLst>
                <a:path w="3746" h="5248" extrusionOk="0">
                  <a:moveTo>
                    <a:pt x="1418" y="1"/>
                  </a:moveTo>
                  <a:cubicBezTo>
                    <a:pt x="1380" y="1"/>
                    <a:pt x="1342" y="11"/>
                    <a:pt x="1308" y="31"/>
                  </a:cubicBezTo>
                  <a:cubicBezTo>
                    <a:pt x="193" y="689"/>
                    <a:pt x="3" y="1993"/>
                    <a:pt x="1" y="1994"/>
                  </a:cubicBezTo>
                  <a:lnTo>
                    <a:pt x="2941" y="5247"/>
                  </a:lnTo>
                  <a:cubicBezTo>
                    <a:pt x="3745" y="2154"/>
                    <a:pt x="2029" y="451"/>
                    <a:pt x="1556" y="52"/>
                  </a:cubicBezTo>
                  <a:cubicBezTo>
                    <a:pt x="1517" y="18"/>
                    <a:pt x="1468" y="1"/>
                    <a:pt x="1418" y="1"/>
                  </a:cubicBezTo>
                  <a:close/>
                </a:path>
              </a:pathLst>
            </a:custGeom>
            <a:solidFill>
              <a:srgbClr val="938E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8" name="Google Shape;9348;p4"/>
            <p:cNvSpPr/>
            <p:nvPr/>
          </p:nvSpPr>
          <p:spPr>
            <a:xfrm>
              <a:off x="5839434" y="1941073"/>
              <a:ext cx="90782" cy="112306"/>
            </a:xfrm>
            <a:custGeom>
              <a:avLst/>
              <a:gdLst/>
              <a:ahLst/>
              <a:cxnLst/>
              <a:rect l="l" t="t" r="r" b="b"/>
              <a:pathLst>
                <a:path w="3138" h="3882" extrusionOk="0">
                  <a:moveTo>
                    <a:pt x="189" y="1"/>
                  </a:moveTo>
                  <a:cubicBezTo>
                    <a:pt x="39" y="356"/>
                    <a:pt x="1" y="626"/>
                    <a:pt x="1" y="626"/>
                  </a:cubicBezTo>
                  <a:lnTo>
                    <a:pt x="2943" y="3881"/>
                  </a:lnTo>
                  <a:cubicBezTo>
                    <a:pt x="3050" y="3469"/>
                    <a:pt x="3110" y="3079"/>
                    <a:pt x="3137" y="2716"/>
                  </a:cubicBezTo>
                  <a:cubicBezTo>
                    <a:pt x="2909" y="2289"/>
                    <a:pt x="2633" y="1884"/>
                    <a:pt x="2321" y="1524"/>
                  </a:cubicBezTo>
                  <a:cubicBezTo>
                    <a:pt x="1847" y="979"/>
                    <a:pt x="1148" y="366"/>
                    <a:pt x="189" y="1"/>
                  </a:cubicBezTo>
                  <a:close/>
                </a:path>
              </a:pathLst>
            </a:custGeom>
            <a:solidFill>
              <a:srgbClr val="777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9" name="Google Shape;9349;p4"/>
            <p:cNvSpPr/>
            <p:nvPr/>
          </p:nvSpPr>
          <p:spPr>
            <a:xfrm>
              <a:off x="5654340" y="1941160"/>
              <a:ext cx="90782" cy="112306"/>
            </a:xfrm>
            <a:custGeom>
              <a:avLst/>
              <a:gdLst/>
              <a:ahLst/>
              <a:cxnLst/>
              <a:rect l="l" t="t" r="r" b="b"/>
              <a:pathLst>
                <a:path w="3138" h="3882" extrusionOk="0">
                  <a:moveTo>
                    <a:pt x="2949" y="1"/>
                  </a:moveTo>
                  <a:cubicBezTo>
                    <a:pt x="1992" y="366"/>
                    <a:pt x="1291" y="976"/>
                    <a:pt x="817" y="1524"/>
                  </a:cubicBezTo>
                  <a:cubicBezTo>
                    <a:pt x="505" y="1884"/>
                    <a:pt x="231" y="2286"/>
                    <a:pt x="1" y="2714"/>
                  </a:cubicBezTo>
                  <a:cubicBezTo>
                    <a:pt x="27" y="3078"/>
                    <a:pt x="88" y="3467"/>
                    <a:pt x="195" y="3881"/>
                  </a:cubicBezTo>
                  <a:lnTo>
                    <a:pt x="3137" y="628"/>
                  </a:lnTo>
                  <a:cubicBezTo>
                    <a:pt x="3137" y="628"/>
                    <a:pt x="3098" y="358"/>
                    <a:pt x="2949" y="1"/>
                  </a:cubicBezTo>
                  <a:close/>
                </a:path>
              </a:pathLst>
            </a:custGeom>
            <a:solidFill>
              <a:srgbClr val="777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0" name="Google Shape;9350;p4"/>
            <p:cNvSpPr/>
            <p:nvPr/>
          </p:nvSpPr>
          <p:spPr>
            <a:xfrm>
              <a:off x="5673144" y="1941160"/>
              <a:ext cx="49441" cy="93936"/>
            </a:xfrm>
            <a:custGeom>
              <a:avLst/>
              <a:gdLst/>
              <a:ahLst/>
              <a:cxnLst/>
              <a:rect l="l" t="t" r="r" b="b"/>
              <a:pathLst>
                <a:path w="1709" h="3247" extrusionOk="0">
                  <a:moveTo>
                    <a:pt x="1119" y="0"/>
                  </a:moveTo>
                  <a:cubicBezTo>
                    <a:pt x="1087" y="0"/>
                    <a:pt x="1055" y="14"/>
                    <a:pt x="1032" y="41"/>
                  </a:cubicBezTo>
                  <a:cubicBezTo>
                    <a:pt x="584" y="593"/>
                    <a:pt x="1" y="1694"/>
                    <a:pt x="147" y="3246"/>
                  </a:cubicBezTo>
                  <a:lnTo>
                    <a:pt x="1708" y="1212"/>
                  </a:lnTo>
                  <a:cubicBezTo>
                    <a:pt x="1699" y="1145"/>
                    <a:pt x="1590" y="499"/>
                    <a:pt x="1205" y="41"/>
                  </a:cubicBezTo>
                  <a:cubicBezTo>
                    <a:pt x="1183" y="14"/>
                    <a:pt x="1151" y="0"/>
                    <a:pt x="1119" y="0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1" name="Google Shape;9351;p4"/>
            <p:cNvSpPr/>
            <p:nvPr/>
          </p:nvSpPr>
          <p:spPr>
            <a:xfrm>
              <a:off x="5861970" y="1941160"/>
              <a:ext cx="49412" cy="93936"/>
            </a:xfrm>
            <a:custGeom>
              <a:avLst/>
              <a:gdLst/>
              <a:ahLst/>
              <a:cxnLst/>
              <a:rect l="l" t="t" r="r" b="b"/>
              <a:pathLst>
                <a:path w="1708" h="3247" extrusionOk="0">
                  <a:moveTo>
                    <a:pt x="591" y="0"/>
                  </a:moveTo>
                  <a:cubicBezTo>
                    <a:pt x="558" y="0"/>
                    <a:pt x="526" y="14"/>
                    <a:pt x="504" y="41"/>
                  </a:cubicBezTo>
                  <a:cubicBezTo>
                    <a:pt x="117" y="499"/>
                    <a:pt x="10" y="1145"/>
                    <a:pt x="1" y="1212"/>
                  </a:cubicBezTo>
                  <a:lnTo>
                    <a:pt x="1562" y="3246"/>
                  </a:lnTo>
                  <a:cubicBezTo>
                    <a:pt x="1708" y="1694"/>
                    <a:pt x="1125" y="593"/>
                    <a:pt x="677" y="41"/>
                  </a:cubicBezTo>
                  <a:cubicBezTo>
                    <a:pt x="655" y="14"/>
                    <a:pt x="623" y="0"/>
                    <a:pt x="591" y="0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2" name="Google Shape;9352;p4"/>
            <p:cNvSpPr/>
            <p:nvPr/>
          </p:nvSpPr>
          <p:spPr>
            <a:xfrm>
              <a:off x="5642363" y="2040303"/>
              <a:ext cx="299570" cy="236416"/>
            </a:xfrm>
            <a:custGeom>
              <a:avLst/>
              <a:gdLst/>
              <a:ahLst/>
              <a:cxnLst/>
              <a:rect l="l" t="t" r="r" b="b"/>
              <a:pathLst>
                <a:path w="10355" h="8172" extrusionOk="0">
                  <a:moveTo>
                    <a:pt x="2076" y="0"/>
                  </a:moveTo>
                  <a:lnTo>
                    <a:pt x="0" y="2990"/>
                  </a:lnTo>
                  <a:lnTo>
                    <a:pt x="0" y="4509"/>
                  </a:lnTo>
                  <a:cubicBezTo>
                    <a:pt x="677" y="6108"/>
                    <a:pt x="2140" y="8172"/>
                    <a:pt x="5177" y="8172"/>
                  </a:cubicBezTo>
                  <a:cubicBezTo>
                    <a:pt x="8215" y="8172"/>
                    <a:pt x="9678" y="6108"/>
                    <a:pt x="10354" y="4509"/>
                  </a:cubicBezTo>
                  <a:lnTo>
                    <a:pt x="10354" y="3113"/>
                  </a:lnTo>
                  <a:lnTo>
                    <a:pt x="8119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3" name="Google Shape;9353;p4"/>
            <p:cNvSpPr/>
            <p:nvPr/>
          </p:nvSpPr>
          <p:spPr>
            <a:xfrm>
              <a:off x="5642391" y="2125241"/>
              <a:ext cx="161169" cy="151449"/>
            </a:xfrm>
            <a:custGeom>
              <a:avLst/>
              <a:gdLst/>
              <a:ahLst/>
              <a:cxnLst/>
              <a:rect l="l" t="t" r="r" b="b"/>
              <a:pathLst>
                <a:path w="5571" h="5235" extrusionOk="0">
                  <a:moveTo>
                    <a:pt x="286" y="0"/>
                  </a:moveTo>
                  <a:cubicBezTo>
                    <a:pt x="286" y="0"/>
                    <a:pt x="286" y="0"/>
                    <a:pt x="286" y="0"/>
                  </a:cubicBezTo>
                  <a:cubicBezTo>
                    <a:pt x="286" y="0"/>
                    <a:pt x="286" y="0"/>
                    <a:pt x="286" y="0"/>
                  </a:cubicBezTo>
                  <a:lnTo>
                    <a:pt x="286" y="0"/>
                  </a:lnTo>
                  <a:cubicBezTo>
                    <a:pt x="286" y="0"/>
                    <a:pt x="286" y="0"/>
                    <a:pt x="286" y="0"/>
                  </a:cubicBezTo>
                  <a:close/>
                  <a:moveTo>
                    <a:pt x="286" y="0"/>
                  </a:moveTo>
                  <a:cubicBezTo>
                    <a:pt x="286" y="16"/>
                    <a:pt x="1" y="1568"/>
                    <a:pt x="1" y="1570"/>
                  </a:cubicBezTo>
                  <a:cubicBezTo>
                    <a:pt x="76" y="1744"/>
                    <a:pt x="159" y="1925"/>
                    <a:pt x="252" y="2109"/>
                  </a:cubicBezTo>
                  <a:cubicBezTo>
                    <a:pt x="346" y="2290"/>
                    <a:pt x="449" y="2476"/>
                    <a:pt x="567" y="2662"/>
                  </a:cubicBezTo>
                  <a:cubicBezTo>
                    <a:pt x="1395" y="3975"/>
                    <a:pt x="2806" y="5234"/>
                    <a:pt x="5182" y="5234"/>
                  </a:cubicBezTo>
                  <a:cubicBezTo>
                    <a:pt x="5222" y="5234"/>
                    <a:pt x="5262" y="5234"/>
                    <a:pt x="5302" y="5233"/>
                  </a:cubicBezTo>
                  <a:cubicBezTo>
                    <a:pt x="5340" y="5233"/>
                    <a:pt x="5517" y="5225"/>
                    <a:pt x="5566" y="5223"/>
                  </a:cubicBezTo>
                  <a:lnTo>
                    <a:pt x="5571" y="5223"/>
                  </a:lnTo>
                  <a:cubicBezTo>
                    <a:pt x="2796" y="5053"/>
                    <a:pt x="1429" y="3100"/>
                    <a:pt x="782" y="1570"/>
                  </a:cubicBezTo>
                  <a:cubicBezTo>
                    <a:pt x="499" y="907"/>
                    <a:pt x="354" y="324"/>
                    <a:pt x="286" y="0"/>
                  </a:cubicBezTo>
                  <a:close/>
                </a:path>
              </a:pathLst>
            </a:custGeom>
            <a:solidFill>
              <a:srgbClr val="C7C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4" name="Google Shape;9354;p4"/>
            <p:cNvSpPr/>
            <p:nvPr/>
          </p:nvSpPr>
          <p:spPr>
            <a:xfrm>
              <a:off x="5861883" y="1976223"/>
              <a:ext cx="29" cy="174"/>
            </a:xfrm>
            <a:custGeom>
              <a:avLst/>
              <a:gdLst/>
              <a:ahLst/>
              <a:cxnLst/>
              <a:rect l="l" t="t" r="r" b="b"/>
              <a:pathLst>
                <a:path w="1" h="6" extrusionOk="0">
                  <a:moveTo>
                    <a:pt x="1" y="5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5" name="Google Shape;9355;p4"/>
            <p:cNvSpPr/>
            <p:nvPr/>
          </p:nvSpPr>
          <p:spPr>
            <a:xfrm>
              <a:off x="5861883" y="1953281"/>
              <a:ext cx="47301" cy="81814"/>
            </a:xfrm>
            <a:custGeom>
              <a:avLst/>
              <a:gdLst/>
              <a:ahLst/>
              <a:cxnLst/>
              <a:rect l="l" t="t" r="r" b="b"/>
              <a:pathLst>
                <a:path w="1635" h="2828" extrusionOk="0">
                  <a:moveTo>
                    <a:pt x="260" y="0"/>
                  </a:moveTo>
                  <a:cubicBezTo>
                    <a:pt x="70" y="373"/>
                    <a:pt x="8" y="744"/>
                    <a:pt x="1" y="793"/>
                  </a:cubicBezTo>
                  <a:lnTo>
                    <a:pt x="1564" y="2827"/>
                  </a:lnTo>
                  <a:cubicBezTo>
                    <a:pt x="1634" y="2079"/>
                    <a:pt x="1535" y="1432"/>
                    <a:pt x="1363" y="905"/>
                  </a:cubicBezTo>
                  <a:cubicBezTo>
                    <a:pt x="1068" y="594"/>
                    <a:pt x="703" y="273"/>
                    <a:pt x="260" y="0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6" name="Google Shape;9356;p4"/>
            <p:cNvSpPr/>
            <p:nvPr/>
          </p:nvSpPr>
          <p:spPr>
            <a:xfrm>
              <a:off x="5722643" y="1976223"/>
              <a:ext cx="29" cy="11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7" name="Google Shape;9357;p4"/>
            <p:cNvSpPr/>
            <p:nvPr/>
          </p:nvSpPr>
          <p:spPr>
            <a:xfrm>
              <a:off x="5675343" y="1953310"/>
              <a:ext cx="47329" cy="81872"/>
            </a:xfrm>
            <a:custGeom>
              <a:avLst/>
              <a:gdLst/>
              <a:ahLst/>
              <a:cxnLst/>
              <a:rect l="l" t="t" r="r" b="b"/>
              <a:pathLst>
                <a:path w="1636" h="2830" extrusionOk="0">
                  <a:moveTo>
                    <a:pt x="1376" y="1"/>
                  </a:moveTo>
                  <a:cubicBezTo>
                    <a:pt x="933" y="272"/>
                    <a:pt x="566" y="593"/>
                    <a:pt x="273" y="904"/>
                  </a:cubicBezTo>
                  <a:cubicBezTo>
                    <a:pt x="101" y="1434"/>
                    <a:pt x="0" y="2078"/>
                    <a:pt x="72" y="2830"/>
                  </a:cubicBezTo>
                  <a:lnTo>
                    <a:pt x="1635" y="794"/>
                  </a:lnTo>
                  <a:cubicBezTo>
                    <a:pt x="1628" y="745"/>
                    <a:pt x="1566" y="377"/>
                    <a:pt x="1376" y="1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8" name="Google Shape;9358;p4"/>
            <p:cNvSpPr/>
            <p:nvPr/>
          </p:nvSpPr>
          <p:spPr>
            <a:xfrm>
              <a:off x="5627001" y="1950475"/>
              <a:ext cx="330467" cy="220157"/>
            </a:xfrm>
            <a:custGeom>
              <a:avLst/>
              <a:gdLst/>
              <a:ahLst/>
              <a:cxnLst/>
              <a:rect l="l" t="t" r="r" b="b"/>
              <a:pathLst>
                <a:path w="11423" h="7610" extrusionOk="0">
                  <a:moveTo>
                    <a:pt x="5710" y="1"/>
                  </a:moveTo>
                  <a:cubicBezTo>
                    <a:pt x="2708" y="1"/>
                    <a:pt x="1100" y="2800"/>
                    <a:pt x="887" y="4615"/>
                  </a:cubicBezTo>
                  <a:cubicBezTo>
                    <a:pt x="863" y="4827"/>
                    <a:pt x="768" y="5021"/>
                    <a:pt x="622" y="5161"/>
                  </a:cubicBezTo>
                  <a:lnTo>
                    <a:pt x="165" y="5597"/>
                  </a:lnTo>
                  <a:cubicBezTo>
                    <a:pt x="50" y="5705"/>
                    <a:pt x="1" y="5876"/>
                    <a:pt x="34" y="6038"/>
                  </a:cubicBezTo>
                  <a:cubicBezTo>
                    <a:pt x="102" y="6363"/>
                    <a:pt x="248" y="6946"/>
                    <a:pt x="530" y="7609"/>
                  </a:cubicBezTo>
                  <a:cubicBezTo>
                    <a:pt x="729" y="6624"/>
                    <a:pt x="1377" y="6100"/>
                    <a:pt x="1835" y="5845"/>
                  </a:cubicBezTo>
                  <a:cubicBezTo>
                    <a:pt x="2128" y="5684"/>
                    <a:pt x="2343" y="5414"/>
                    <a:pt x="2444" y="5095"/>
                  </a:cubicBezTo>
                  <a:cubicBezTo>
                    <a:pt x="2631" y="4517"/>
                    <a:pt x="2980" y="4012"/>
                    <a:pt x="3641" y="4012"/>
                  </a:cubicBezTo>
                  <a:cubicBezTo>
                    <a:pt x="5196" y="4012"/>
                    <a:pt x="5032" y="6804"/>
                    <a:pt x="5032" y="6804"/>
                  </a:cubicBezTo>
                  <a:lnTo>
                    <a:pt x="5711" y="7207"/>
                  </a:lnTo>
                  <a:lnTo>
                    <a:pt x="6392" y="6804"/>
                  </a:lnTo>
                  <a:cubicBezTo>
                    <a:pt x="6392" y="6804"/>
                    <a:pt x="6228" y="4012"/>
                    <a:pt x="7782" y="4012"/>
                  </a:cubicBezTo>
                  <a:cubicBezTo>
                    <a:pt x="8442" y="4012"/>
                    <a:pt x="8793" y="4517"/>
                    <a:pt x="8977" y="5095"/>
                  </a:cubicBezTo>
                  <a:cubicBezTo>
                    <a:pt x="9078" y="5412"/>
                    <a:pt x="9296" y="5684"/>
                    <a:pt x="9588" y="5845"/>
                  </a:cubicBezTo>
                  <a:cubicBezTo>
                    <a:pt x="10048" y="6100"/>
                    <a:pt x="10695" y="6624"/>
                    <a:pt x="10893" y="7609"/>
                  </a:cubicBezTo>
                  <a:cubicBezTo>
                    <a:pt x="11175" y="6948"/>
                    <a:pt x="11321" y="6363"/>
                    <a:pt x="11387" y="6038"/>
                  </a:cubicBezTo>
                  <a:cubicBezTo>
                    <a:pt x="11422" y="5876"/>
                    <a:pt x="11372" y="5705"/>
                    <a:pt x="11253" y="5597"/>
                  </a:cubicBezTo>
                  <a:lnTo>
                    <a:pt x="10796" y="5161"/>
                  </a:lnTo>
                  <a:cubicBezTo>
                    <a:pt x="10651" y="5021"/>
                    <a:pt x="10557" y="4827"/>
                    <a:pt x="10533" y="4615"/>
                  </a:cubicBezTo>
                  <a:cubicBezTo>
                    <a:pt x="10321" y="2802"/>
                    <a:pt x="8713" y="1"/>
                    <a:pt x="5710" y="1"/>
                  </a:cubicBezTo>
                  <a:close/>
                </a:path>
              </a:pathLst>
            </a:custGeom>
            <a:solidFill>
              <a:srgbClr val="938E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9" name="Google Shape;9359;p4"/>
            <p:cNvSpPr/>
            <p:nvPr/>
          </p:nvSpPr>
          <p:spPr>
            <a:xfrm>
              <a:off x="5627087" y="1950475"/>
              <a:ext cx="176473" cy="220186"/>
            </a:xfrm>
            <a:custGeom>
              <a:avLst/>
              <a:gdLst/>
              <a:ahLst/>
              <a:cxnLst/>
              <a:rect l="l" t="t" r="r" b="b"/>
              <a:pathLst>
                <a:path w="6100" h="7611" extrusionOk="0">
                  <a:moveTo>
                    <a:pt x="5708" y="1"/>
                  </a:moveTo>
                  <a:cubicBezTo>
                    <a:pt x="4489" y="1"/>
                    <a:pt x="3500" y="463"/>
                    <a:pt x="2740" y="1134"/>
                  </a:cubicBezTo>
                  <a:cubicBezTo>
                    <a:pt x="2257" y="1562"/>
                    <a:pt x="1857" y="2081"/>
                    <a:pt x="1547" y="2645"/>
                  </a:cubicBezTo>
                  <a:cubicBezTo>
                    <a:pt x="1282" y="3127"/>
                    <a:pt x="1093" y="3621"/>
                    <a:pt x="982" y="4083"/>
                  </a:cubicBezTo>
                  <a:cubicBezTo>
                    <a:pt x="938" y="4267"/>
                    <a:pt x="906" y="4446"/>
                    <a:pt x="887" y="4616"/>
                  </a:cubicBezTo>
                  <a:cubicBezTo>
                    <a:pt x="861" y="4822"/>
                    <a:pt x="772" y="5018"/>
                    <a:pt x="620" y="5162"/>
                  </a:cubicBezTo>
                  <a:lnTo>
                    <a:pt x="163" y="5598"/>
                  </a:lnTo>
                  <a:cubicBezTo>
                    <a:pt x="48" y="5709"/>
                    <a:pt x="1" y="5882"/>
                    <a:pt x="33" y="6041"/>
                  </a:cubicBezTo>
                  <a:cubicBezTo>
                    <a:pt x="145" y="6574"/>
                    <a:pt x="314" y="7106"/>
                    <a:pt x="528" y="7611"/>
                  </a:cubicBezTo>
                  <a:cubicBezTo>
                    <a:pt x="611" y="7203"/>
                    <a:pt x="769" y="6877"/>
                    <a:pt x="959" y="6612"/>
                  </a:cubicBezTo>
                  <a:cubicBezTo>
                    <a:pt x="892" y="6380"/>
                    <a:pt x="846" y="6182"/>
                    <a:pt x="818" y="6038"/>
                  </a:cubicBezTo>
                  <a:cubicBezTo>
                    <a:pt x="783" y="5876"/>
                    <a:pt x="832" y="5705"/>
                    <a:pt x="947" y="5597"/>
                  </a:cubicBezTo>
                  <a:lnTo>
                    <a:pt x="1404" y="5161"/>
                  </a:lnTo>
                  <a:cubicBezTo>
                    <a:pt x="1550" y="5021"/>
                    <a:pt x="1644" y="4827"/>
                    <a:pt x="1668" y="4615"/>
                  </a:cubicBezTo>
                  <a:cubicBezTo>
                    <a:pt x="1872" y="2881"/>
                    <a:pt x="3348" y="246"/>
                    <a:pt x="6100" y="16"/>
                  </a:cubicBezTo>
                  <a:cubicBezTo>
                    <a:pt x="6050" y="13"/>
                    <a:pt x="5998" y="8"/>
                    <a:pt x="5946" y="7"/>
                  </a:cubicBezTo>
                  <a:cubicBezTo>
                    <a:pt x="5868" y="2"/>
                    <a:pt x="5787" y="1"/>
                    <a:pt x="5708" y="1"/>
                  </a:cubicBezTo>
                  <a:close/>
                </a:path>
              </a:pathLst>
            </a:custGeom>
            <a:solidFill>
              <a:srgbClr val="777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0" name="Google Shape;9360;p4"/>
            <p:cNvSpPr/>
            <p:nvPr/>
          </p:nvSpPr>
          <p:spPr>
            <a:xfrm>
              <a:off x="5764794" y="2183506"/>
              <a:ext cx="55054" cy="15998"/>
            </a:xfrm>
            <a:custGeom>
              <a:avLst/>
              <a:gdLst/>
              <a:ahLst/>
              <a:cxnLst/>
              <a:rect l="l" t="t" r="r" b="b"/>
              <a:pathLst>
                <a:path w="1903" h="553" extrusionOk="0">
                  <a:moveTo>
                    <a:pt x="1683" y="0"/>
                  </a:moveTo>
                  <a:cubicBezTo>
                    <a:pt x="1628" y="0"/>
                    <a:pt x="1574" y="23"/>
                    <a:pt x="1536" y="68"/>
                  </a:cubicBezTo>
                  <a:cubicBezTo>
                    <a:pt x="1482" y="129"/>
                    <a:pt x="1404" y="165"/>
                    <a:pt x="1317" y="165"/>
                  </a:cubicBezTo>
                  <a:cubicBezTo>
                    <a:pt x="1231" y="165"/>
                    <a:pt x="1151" y="129"/>
                    <a:pt x="1099" y="68"/>
                  </a:cubicBezTo>
                  <a:cubicBezTo>
                    <a:pt x="1062" y="26"/>
                    <a:pt x="1007" y="0"/>
                    <a:pt x="951" y="0"/>
                  </a:cubicBezTo>
                  <a:cubicBezTo>
                    <a:pt x="895" y="0"/>
                    <a:pt x="840" y="26"/>
                    <a:pt x="803" y="68"/>
                  </a:cubicBezTo>
                  <a:cubicBezTo>
                    <a:pt x="749" y="129"/>
                    <a:pt x="671" y="165"/>
                    <a:pt x="585" y="165"/>
                  </a:cubicBezTo>
                  <a:cubicBezTo>
                    <a:pt x="499" y="165"/>
                    <a:pt x="418" y="129"/>
                    <a:pt x="366" y="68"/>
                  </a:cubicBezTo>
                  <a:cubicBezTo>
                    <a:pt x="327" y="24"/>
                    <a:pt x="272" y="1"/>
                    <a:pt x="217" y="1"/>
                  </a:cubicBezTo>
                  <a:cubicBezTo>
                    <a:pt x="172" y="1"/>
                    <a:pt x="126" y="17"/>
                    <a:pt x="89" y="49"/>
                  </a:cubicBezTo>
                  <a:cubicBezTo>
                    <a:pt x="10" y="120"/>
                    <a:pt x="0" y="244"/>
                    <a:pt x="71" y="326"/>
                  </a:cubicBezTo>
                  <a:cubicBezTo>
                    <a:pt x="197" y="471"/>
                    <a:pt x="385" y="553"/>
                    <a:pt x="585" y="553"/>
                  </a:cubicBezTo>
                  <a:cubicBezTo>
                    <a:pt x="717" y="553"/>
                    <a:pt x="844" y="517"/>
                    <a:pt x="951" y="450"/>
                  </a:cubicBezTo>
                  <a:cubicBezTo>
                    <a:pt x="1059" y="517"/>
                    <a:pt x="1185" y="553"/>
                    <a:pt x="1317" y="553"/>
                  </a:cubicBezTo>
                  <a:cubicBezTo>
                    <a:pt x="1516" y="553"/>
                    <a:pt x="1703" y="468"/>
                    <a:pt x="1830" y="326"/>
                  </a:cubicBezTo>
                  <a:cubicBezTo>
                    <a:pt x="1903" y="243"/>
                    <a:pt x="1892" y="120"/>
                    <a:pt x="1812" y="49"/>
                  </a:cubicBezTo>
                  <a:cubicBezTo>
                    <a:pt x="1775" y="16"/>
                    <a:pt x="1729" y="0"/>
                    <a:pt x="1683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1" name="Google Shape;9361;p4"/>
            <p:cNvSpPr/>
            <p:nvPr/>
          </p:nvSpPr>
          <p:spPr>
            <a:xfrm>
              <a:off x="5722238" y="2099812"/>
              <a:ext cx="11109" cy="24417"/>
            </a:xfrm>
            <a:custGeom>
              <a:avLst/>
              <a:gdLst/>
              <a:ahLst/>
              <a:cxnLst/>
              <a:rect l="l" t="t" r="r" b="b"/>
              <a:pathLst>
                <a:path w="384" h="844" extrusionOk="0">
                  <a:moveTo>
                    <a:pt x="191" y="0"/>
                  </a:moveTo>
                  <a:cubicBezTo>
                    <a:pt x="187" y="0"/>
                    <a:pt x="184" y="0"/>
                    <a:pt x="180" y="0"/>
                  </a:cubicBezTo>
                  <a:cubicBezTo>
                    <a:pt x="79" y="7"/>
                    <a:pt x="0" y="97"/>
                    <a:pt x="0" y="200"/>
                  </a:cubicBezTo>
                  <a:lnTo>
                    <a:pt x="0" y="643"/>
                  </a:lnTo>
                  <a:cubicBezTo>
                    <a:pt x="0" y="746"/>
                    <a:pt x="77" y="836"/>
                    <a:pt x="180" y="843"/>
                  </a:cubicBezTo>
                  <a:cubicBezTo>
                    <a:pt x="184" y="843"/>
                    <a:pt x="189" y="843"/>
                    <a:pt x="193" y="843"/>
                  </a:cubicBezTo>
                  <a:cubicBezTo>
                    <a:pt x="299" y="843"/>
                    <a:pt x="384" y="757"/>
                    <a:pt x="384" y="651"/>
                  </a:cubicBezTo>
                  <a:lnTo>
                    <a:pt x="384" y="192"/>
                  </a:lnTo>
                  <a:cubicBezTo>
                    <a:pt x="384" y="87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2" name="Google Shape;9362;p4"/>
            <p:cNvSpPr/>
            <p:nvPr/>
          </p:nvSpPr>
          <p:spPr>
            <a:xfrm>
              <a:off x="5704128" y="2131808"/>
              <a:ext cx="26384" cy="11109"/>
            </a:xfrm>
            <a:custGeom>
              <a:avLst/>
              <a:gdLst/>
              <a:ahLst/>
              <a:cxnLst/>
              <a:rect l="l" t="t" r="r" b="b"/>
              <a:pathLst>
                <a:path w="912" h="384" extrusionOk="0">
                  <a:moveTo>
                    <a:pt x="206" y="0"/>
                  </a:moveTo>
                  <a:cubicBezTo>
                    <a:pt x="103" y="0"/>
                    <a:pt x="13" y="77"/>
                    <a:pt x="7" y="181"/>
                  </a:cubicBezTo>
                  <a:cubicBezTo>
                    <a:pt x="1" y="292"/>
                    <a:pt x="90" y="384"/>
                    <a:pt x="198" y="384"/>
                  </a:cubicBezTo>
                  <a:lnTo>
                    <a:pt x="706" y="384"/>
                  </a:lnTo>
                  <a:cubicBezTo>
                    <a:pt x="811" y="384"/>
                    <a:pt x="898" y="307"/>
                    <a:pt x="906" y="204"/>
                  </a:cubicBezTo>
                  <a:cubicBezTo>
                    <a:pt x="912" y="95"/>
                    <a:pt x="824" y="0"/>
                    <a:pt x="714" y="0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3" name="Google Shape;9363;p4"/>
            <p:cNvSpPr/>
            <p:nvPr/>
          </p:nvSpPr>
          <p:spPr>
            <a:xfrm>
              <a:off x="5850919" y="2099783"/>
              <a:ext cx="11138" cy="24417"/>
            </a:xfrm>
            <a:custGeom>
              <a:avLst/>
              <a:gdLst/>
              <a:ahLst/>
              <a:cxnLst/>
              <a:rect l="l" t="t" r="r" b="b"/>
              <a:pathLst>
                <a:path w="385" h="844" extrusionOk="0">
                  <a:moveTo>
                    <a:pt x="190" y="1"/>
                  </a:moveTo>
                  <a:cubicBezTo>
                    <a:pt x="86" y="1"/>
                    <a:pt x="1" y="87"/>
                    <a:pt x="1" y="193"/>
                  </a:cubicBezTo>
                  <a:lnTo>
                    <a:pt x="1" y="644"/>
                  </a:lnTo>
                  <a:cubicBezTo>
                    <a:pt x="1" y="747"/>
                    <a:pt x="77" y="837"/>
                    <a:pt x="180" y="844"/>
                  </a:cubicBezTo>
                  <a:cubicBezTo>
                    <a:pt x="184" y="844"/>
                    <a:pt x="188" y="844"/>
                    <a:pt x="191" y="844"/>
                  </a:cubicBezTo>
                  <a:cubicBezTo>
                    <a:pt x="298" y="844"/>
                    <a:pt x="384" y="757"/>
                    <a:pt x="384" y="652"/>
                  </a:cubicBezTo>
                  <a:lnTo>
                    <a:pt x="384" y="201"/>
                  </a:lnTo>
                  <a:cubicBezTo>
                    <a:pt x="384" y="98"/>
                    <a:pt x="308" y="9"/>
                    <a:pt x="203" y="1"/>
                  </a:cubicBezTo>
                  <a:cubicBezTo>
                    <a:pt x="199" y="1"/>
                    <a:pt x="194" y="1"/>
                    <a:pt x="190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4" name="Google Shape;9364;p4"/>
            <p:cNvSpPr/>
            <p:nvPr/>
          </p:nvSpPr>
          <p:spPr>
            <a:xfrm>
              <a:off x="5854072" y="2131808"/>
              <a:ext cx="26384" cy="11109"/>
            </a:xfrm>
            <a:custGeom>
              <a:avLst/>
              <a:gdLst/>
              <a:ahLst/>
              <a:cxnLst/>
              <a:rect l="l" t="t" r="r" b="b"/>
              <a:pathLst>
                <a:path w="912" h="384" extrusionOk="0">
                  <a:moveTo>
                    <a:pt x="206" y="0"/>
                  </a:moveTo>
                  <a:cubicBezTo>
                    <a:pt x="102" y="0"/>
                    <a:pt x="13" y="77"/>
                    <a:pt x="7" y="181"/>
                  </a:cubicBezTo>
                  <a:cubicBezTo>
                    <a:pt x="1" y="292"/>
                    <a:pt x="90" y="384"/>
                    <a:pt x="199" y="384"/>
                  </a:cubicBezTo>
                  <a:lnTo>
                    <a:pt x="706" y="384"/>
                  </a:lnTo>
                  <a:cubicBezTo>
                    <a:pt x="811" y="384"/>
                    <a:pt x="898" y="307"/>
                    <a:pt x="906" y="204"/>
                  </a:cubicBezTo>
                  <a:cubicBezTo>
                    <a:pt x="912" y="95"/>
                    <a:pt x="823" y="0"/>
                    <a:pt x="714" y="0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5" name="Google Shape;9365;p4"/>
            <p:cNvSpPr/>
            <p:nvPr/>
          </p:nvSpPr>
          <p:spPr>
            <a:xfrm>
              <a:off x="5768266" y="2147344"/>
              <a:ext cx="48313" cy="23404"/>
            </a:xfrm>
            <a:custGeom>
              <a:avLst/>
              <a:gdLst/>
              <a:ahLst/>
              <a:cxnLst/>
              <a:rect l="l" t="t" r="r" b="b"/>
              <a:pathLst>
                <a:path w="1670" h="809" extrusionOk="0">
                  <a:moveTo>
                    <a:pt x="149" y="0"/>
                  </a:moveTo>
                  <a:cubicBezTo>
                    <a:pt x="66" y="0"/>
                    <a:pt x="0" y="66"/>
                    <a:pt x="0" y="148"/>
                  </a:cubicBezTo>
                  <a:cubicBezTo>
                    <a:pt x="0" y="513"/>
                    <a:pt x="374" y="809"/>
                    <a:pt x="835" y="809"/>
                  </a:cubicBezTo>
                  <a:cubicBezTo>
                    <a:pt x="1295" y="809"/>
                    <a:pt x="1669" y="513"/>
                    <a:pt x="1669" y="148"/>
                  </a:cubicBezTo>
                  <a:lnTo>
                    <a:pt x="1669" y="146"/>
                  </a:lnTo>
                  <a:cubicBezTo>
                    <a:pt x="1669" y="68"/>
                    <a:pt x="1603" y="0"/>
                    <a:pt x="1523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66" name="Google Shape;9366;p4"/>
          <p:cNvGrpSpPr/>
          <p:nvPr/>
        </p:nvGrpSpPr>
        <p:grpSpPr>
          <a:xfrm>
            <a:off x="2128810" y="3639744"/>
            <a:ext cx="233626" cy="194484"/>
            <a:chOff x="6412161" y="1931121"/>
            <a:chExt cx="379880" cy="316234"/>
          </a:xfrm>
        </p:grpSpPr>
        <p:sp>
          <p:nvSpPr>
            <p:cNvPr id="9367" name="Google Shape;9367;p4"/>
            <p:cNvSpPr/>
            <p:nvPr/>
          </p:nvSpPr>
          <p:spPr>
            <a:xfrm>
              <a:off x="6412161" y="1931121"/>
              <a:ext cx="107157" cy="103830"/>
            </a:xfrm>
            <a:custGeom>
              <a:avLst/>
              <a:gdLst/>
              <a:ahLst/>
              <a:cxnLst/>
              <a:rect l="l" t="t" r="r" b="b"/>
              <a:pathLst>
                <a:path w="3704" h="3589" extrusionOk="0">
                  <a:moveTo>
                    <a:pt x="1972" y="0"/>
                  </a:moveTo>
                  <a:cubicBezTo>
                    <a:pt x="1766" y="0"/>
                    <a:pt x="1563" y="30"/>
                    <a:pt x="1370" y="99"/>
                  </a:cubicBezTo>
                  <a:cubicBezTo>
                    <a:pt x="885" y="273"/>
                    <a:pt x="671" y="736"/>
                    <a:pt x="694" y="1228"/>
                  </a:cubicBezTo>
                  <a:cubicBezTo>
                    <a:pt x="703" y="1451"/>
                    <a:pt x="772" y="1687"/>
                    <a:pt x="687" y="1902"/>
                  </a:cubicBezTo>
                  <a:cubicBezTo>
                    <a:pt x="602" y="2121"/>
                    <a:pt x="379" y="2244"/>
                    <a:pt x="250" y="2434"/>
                  </a:cubicBezTo>
                  <a:cubicBezTo>
                    <a:pt x="57" y="2719"/>
                    <a:pt x="0" y="3161"/>
                    <a:pt x="269" y="3420"/>
                  </a:cubicBezTo>
                  <a:cubicBezTo>
                    <a:pt x="397" y="3544"/>
                    <a:pt x="561" y="3588"/>
                    <a:pt x="733" y="3588"/>
                  </a:cubicBezTo>
                  <a:cubicBezTo>
                    <a:pt x="991" y="3588"/>
                    <a:pt x="1269" y="3490"/>
                    <a:pt x="1480" y="3409"/>
                  </a:cubicBezTo>
                  <a:lnTo>
                    <a:pt x="3703" y="495"/>
                  </a:lnTo>
                  <a:cubicBezTo>
                    <a:pt x="3201" y="250"/>
                    <a:pt x="2572" y="0"/>
                    <a:pt x="1972" y="0"/>
                  </a:cubicBezTo>
                  <a:close/>
                </a:path>
              </a:pathLst>
            </a:custGeom>
            <a:solidFill>
              <a:srgbClr val="4F4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8" name="Google Shape;9368;p4"/>
            <p:cNvSpPr/>
            <p:nvPr/>
          </p:nvSpPr>
          <p:spPr>
            <a:xfrm>
              <a:off x="6684942" y="1931121"/>
              <a:ext cx="107099" cy="103830"/>
            </a:xfrm>
            <a:custGeom>
              <a:avLst/>
              <a:gdLst/>
              <a:ahLst/>
              <a:cxnLst/>
              <a:rect l="l" t="t" r="r" b="b"/>
              <a:pathLst>
                <a:path w="3702" h="3589" extrusionOk="0">
                  <a:moveTo>
                    <a:pt x="1731" y="0"/>
                  </a:moveTo>
                  <a:cubicBezTo>
                    <a:pt x="1132" y="0"/>
                    <a:pt x="502" y="250"/>
                    <a:pt x="0" y="495"/>
                  </a:cubicBezTo>
                  <a:lnTo>
                    <a:pt x="2221" y="3409"/>
                  </a:lnTo>
                  <a:cubicBezTo>
                    <a:pt x="2433" y="3490"/>
                    <a:pt x="2712" y="3588"/>
                    <a:pt x="2969" y="3588"/>
                  </a:cubicBezTo>
                  <a:cubicBezTo>
                    <a:pt x="3142" y="3588"/>
                    <a:pt x="3305" y="3544"/>
                    <a:pt x="3433" y="3420"/>
                  </a:cubicBezTo>
                  <a:cubicBezTo>
                    <a:pt x="3702" y="3161"/>
                    <a:pt x="3646" y="2719"/>
                    <a:pt x="3453" y="2434"/>
                  </a:cubicBezTo>
                  <a:cubicBezTo>
                    <a:pt x="3324" y="2244"/>
                    <a:pt x="3102" y="2121"/>
                    <a:pt x="3016" y="1902"/>
                  </a:cubicBezTo>
                  <a:cubicBezTo>
                    <a:pt x="2932" y="1687"/>
                    <a:pt x="3001" y="1451"/>
                    <a:pt x="3010" y="1228"/>
                  </a:cubicBezTo>
                  <a:cubicBezTo>
                    <a:pt x="3033" y="736"/>
                    <a:pt x="2818" y="273"/>
                    <a:pt x="2333" y="99"/>
                  </a:cubicBezTo>
                  <a:cubicBezTo>
                    <a:pt x="2140" y="30"/>
                    <a:pt x="1938" y="0"/>
                    <a:pt x="1731" y="0"/>
                  </a:cubicBezTo>
                  <a:close/>
                </a:path>
              </a:pathLst>
            </a:custGeom>
            <a:solidFill>
              <a:srgbClr val="4F4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9" name="Google Shape;9369;p4"/>
            <p:cNvSpPr/>
            <p:nvPr/>
          </p:nvSpPr>
          <p:spPr>
            <a:xfrm>
              <a:off x="6413578" y="1933667"/>
              <a:ext cx="377131" cy="243735"/>
            </a:xfrm>
            <a:custGeom>
              <a:avLst/>
              <a:gdLst/>
              <a:ahLst/>
              <a:cxnLst/>
              <a:rect l="l" t="t" r="r" b="b"/>
              <a:pathLst>
                <a:path w="13036" h="8425" extrusionOk="0">
                  <a:moveTo>
                    <a:pt x="5266" y="1"/>
                  </a:moveTo>
                  <a:cubicBezTo>
                    <a:pt x="1735" y="1"/>
                    <a:pt x="0" y="5230"/>
                    <a:pt x="1846" y="8425"/>
                  </a:cubicBezTo>
                  <a:lnTo>
                    <a:pt x="11187" y="8425"/>
                  </a:lnTo>
                  <a:cubicBezTo>
                    <a:pt x="13036" y="5230"/>
                    <a:pt x="11301" y="1"/>
                    <a:pt x="7769" y="1"/>
                  </a:cubicBezTo>
                  <a:cubicBezTo>
                    <a:pt x="7447" y="1"/>
                    <a:pt x="7110" y="44"/>
                    <a:pt x="6759" y="137"/>
                  </a:cubicBezTo>
                  <a:cubicBezTo>
                    <a:pt x="6679" y="158"/>
                    <a:pt x="6598" y="169"/>
                    <a:pt x="6517" y="169"/>
                  </a:cubicBezTo>
                  <a:cubicBezTo>
                    <a:pt x="6436" y="169"/>
                    <a:pt x="6355" y="158"/>
                    <a:pt x="6276" y="137"/>
                  </a:cubicBezTo>
                  <a:cubicBezTo>
                    <a:pt x="5925" y="44"/>
                    <a:pt x="5588" y="1"/>
                    <a:pt x="5266" y="1"/>
                  </a:cubicBez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0" name="Google Shape;9370;p4"/>
            <p:cNvSpPr/>
            <p:nvPr/>
          </p:nvSpPr>
          <p:spPr>
            <a:xfrm>
              <a:off x="6413578" y="1933725"/>
              <a:ext cx="163773" cy="243677"/>
            </a:xfrm>
            <a:custGeom>
              <a:avLst/>
              <a:gdLst/>
              <a:ahLst/>
              <a:cxnLst/>
              <a:rect l="l" t="t" r="r" b="b"/>
              <a:pathLst>
                <a:path w="5661" h="8423" extrusionOk="0">
                  <a:moveTo>
                    <a:pt x="5266" y="0"/>
                  </a:moveTo>
                  <a:cubicBezTo>
                    <a:pt x="1735" y="0"/>
                    <a:pt x="0" y="5229"/>
                    <a:pt x="1849" y="8423"/>
                  </a:cubicBezTo>
                  <a:lnTo>
                    <a:pt x="2631" y="8423"/>
                  </a:lnTo>
                  <a:cubicBezTo>
                    <a:pt x="852" y="5347"/>
                    <a:pt x="2393" y="387"/>
                    <a:pt x="5660" y="21"/>
                  </a:cubicBezTo>
                  <a:cubicBezTo>
                    <a:pt x="5527" y="7"/>
                    <a:pt x="5395" y="0"/>
                    <a:pt x="5266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1" name="Google Shape;9371;p4"/>
            <p:cNvSpPr/>
            <p:nvPr/>
          </p:nvSpPr>
          <p:spPr>
            <a:xfrm>
              <a:off x="6507861" y="2185184"/>
              <a:ext cx="188074" cy="62171"/>
            </a:xfrm>
            <a:custGeom>
              <a:avLst/>
              <a:gdLst/>
              <a:ahLst/>
              <a:cxnLst/>
              <a:rect l="l" t="t" r="r" b="b"/>
              <a:pathLst>
                <a:path w="6501" h="2149" extrusionOk="0">
                  <a:moveTo>
                    <a:pt x="1" y="1"/>
                  </a:moveTo>
                  <a:lnTo>
                    <a:pt x="1" y="1260"/>
                  </a:lnTo>
                  <a:cubicBezTo>
                    <a:pt x="823" y="1812"/>
                    <a:pt x="1897" y="2148"/>
                    <a:pt x="3250" y="2148"/>
                  </a:cubicBezTo>
                  <a:cubicBezTo>
                    <a:pt x="4604" y="2148"/>
                    <a:pt x="5678" y="1812"/>
                    <a:pt x="6500" y="1262"/>
                  </a:cubicBezTo>
                  <a:lnTo>
                    <a:pt x="6500" y="1"/>
                  </a:ln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2" name="Google Shape;9372;p4"/>
            <p:cNvSpPr/>
            <p:nvPr/>
          </p:nvSpPr>
          <p:spPr>
            <a:xfrm>
              <a:off x="6507861" y="2185155"/>
              <a:ext cx="107330" cy="62199"/>
            </a:xfrm>
            <a:custGeom>
              <a:avLst/>
              <a:gdLst/>
              <a:ahLst/>
              <a:cxnLst/>
              <a:rect l="l" t="t" r="r" b="b"/>
              <a:pathLst>
                <a:path w="3710" h="2150" extrusionOk="0">
                  <a:moveTo>
                    <a:pt x="1" y="0"/>
                  </a:moveTo>
                  <a:lnTo>
                    <a:pt x="1" y="1261"/>
                  </a:lnTo>
                  <a:cubicBezTo>
                    <a:pt x="826" y="1813"/>
                    <a:pt x="1904" y="2149"/>
                    <a:pt x="3264" y="2149"/>
                  </a:cubicBezTo>
                  <a:cubicBezTo>
                    <a:pt x="3417" y="2149"/>
                    <a:pt x="3564" y="2145"/>
                    <a:pt x="3710" y="2135"/>
                  </a:cubicBezTo>
                  <a:cubicBezTo>
                    <a:pt x="2510" y="2048"/>
                    <a:pt x="1544" y="1505"/>
                    <a:pt x="786" y="1000"/>
                  </a:cubicBezTo>
                  <a:lnTo>
                    <a:pt x="786" y="0"/>
                  </a:ln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3" name="Google Shape;9373;p4"/>
            <p:cNvSpPr/>
            <p:nvPr/>
          </p:nvSpPr>
          <p:spPr>
            <a:xfrm>
              <a:off x="6531960" y="2009087"/>
              <a:ext cx="140310" cy="21437"/>
            </a:xfrm>
            <a:custGeom>
              <a:avLst/>
              <a:gdLst/>
              <a:ahLst/>
              <a:cxnLst/>
              <a:rect l="l" t="t" r="r" b="b"/>
              <a:pathLst>
                <a:path w="4850" h="741" extrusionOk="0">
                  <a:moveTo>
                    <a:pt x="958" y="0"/>
                  </a:moveTo>
                  <a:cubicBezTo>
                    <a:pt x="676" y="0"/>
                    <a:pt x="393" y="66"/>
                    <a:pt x="136" y="196"/>
                  </a:cubicBezTo>
                  <a:cubicBezTo>
                    <a:pt x="39" y="243"/>
                    <a:pt x="1" y="362"/>
                    <a:pt x="50" y="458"/>
                  </a:cubicBezTo>
                  <a:cubicBezTo>
                    <a:pt x="84" y="525"/>
                    <a:pt x="152" y="566"/>
                    <a:pt x="224" y="566"/>
                  </a:cubicBezTo>
                  <a:cubicBezTo>
                    <a:pt x="254" y="566"/>
                    <a:pt x="284" y="559"/>
                    <a:pt x="312" y="544"/>
                  </a:cubicBezTo>
                  <a:cubicBezTo>
                    <a:pt x="515" y="441"/>
                    <a:pt x="736" y="390"/>
                    <a:pt x="957" y="390"/>
                  </a:cubicBezTo>
                  <a:cubicBezTo>
                    <a:pt x="1178" y="390"/>
                    <a:pt x="1400" y="441"/>
                    <a:pt x="1602" y="544"/>
                  </a:cubicBezTo>
                  <a:cubicBezTo>
                    <a:pt x="1860" y="674"/>
                    <a:pt x="2144" y="740"/>
                    <a:pt x="2424" y="740"/>
                  </a:cubicBezTo>
                  <a:cubicBezTo>
                    <a:pt x="2707" y="740"/>
                    <a:pt x="2990" y="674"/>
                    <a:pt x="3250" y="544"/>
                  </a:cubicBezTo>
                  <a:cubicBezTo>
                    <a:pt x="3451" y="441"/>
                    <a:pt x="3673" y="390"/>
                    <a:pt x="3894" y="390"/>
                  </a:cubicBezTo>
                  <a:cubicBezTo>
                    <a:pt x="4116" y="390"/>
                    <a:pt x="4337" y="441"/>
                    <a:pt x="4540" y="544"/>
                  </a:cubicBezTo>
                  <a:cubicBezTo>
                    <a:pt x="4567" y="558"/>
                    <a:pt x="4597" y="565"/>
                    <a:pt x="4626" y="565"/>
                  </a:cubicBezTo>
                  <a:cubicBezTo>
                    <a:pt x="4698" y="565"/>
                    <a:pt x="4767" y="526"/>
                    <a:pt x="4802" y="458"/>
                  </a:cubicBezTo>
                  <a:cubicBezTo>
                    <a:pt x="4850" y="362"/>
                    <a:pt x="4811" y="243"/>
                    <a:pt x="4716" y="196"/>
                  </a:cubicBezTo>
                  <a:cubicBezTo>
                    <a:pt x="4458" y="66"/>
                    <a:pt x="4176" y="0"/>
                    <a:pt x="3894" y="0"/>
                  </a:cubicBezTo>
                  <a:cubicBezTo>
                    <a:pt x="3612" y="0"/>
                    <a:pt x="3329" y="66"/>
                    <a:pt x="3072" y="196"/>
                  </a:cubicBezTo>
                  <a:cubicBezTo>
                    <a:pt x="2869" y="298"/>
                    <a:pt x="2648" y="349"/>
                    <a:pt x="2426" y="349"/>
                  </a:cubicBezTo>
                  <a:cubicBezTo>
                    <a:pt x="2204" y="349"/>
                    <a:pt x="1983" y="298"/>
                    <a:pt x="1780" y="196"/>
                  </a:cubicBezTo>
                  <a:cubicBezTo>
                    <a:pt x="1522" y="66"/>
                    <a:pt x="1240" y="0"/>
                    <a:pt x="958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4" name="Google Shape;9374;p4"/>
            <p:cNvSpPr/>
            <p:nvPr/>
          </p:nvSpPr>
          <p:spPr>
            <a:xfrm>
              <a:off x="6550620" y="1973359"/>
              <a:ext cx="103020" cy="18457"/>
            </a:xfrm>
            <a:custGeom>
              <a:avLst/>
              <a:gdLst/>
              <a:ahLst/>
              <a:cxnLst/>
              <a:rect l="l" t="t" r="r" b="b"/>
              <a:pathLst>
                <a:path w="3561" h="638" extrusionOk="0">
                  <a:moveTo>
                    <a:pt x="742" y="1"/>
                  </a:moveTo>
                  <a:cubicBezTo>
                    <a:pt x="533" y="1"/>
                    <a:pt x="324" y="49"/>
                    <a:pt x="135" y="145"/>
                  </a:cubicBezTo>
                  <a:cubicBezTo>
                    <a:pt x="38" y="193"/>
                    <a:pt x="0" y="313"/>
                    <a:pt x="49" y="408"/>
                  </a:cubicBezTo>
                  <a:cubicBezTo>
                    <a:pt x="83" y="476"/>
                    <a:pt x="152" y="516"/>
                    <a:pt x="224" y="516"/>
                  </a:cubicBezTo>
                  <a:cubicBezTo>
                    <a:pt x="254" y="516"/>
                    <a:pt x="283" y="509"/>
                    <a:pt x="311" y="495"/>
                  </a:cubicBezTo>
                  <a:cubicBezTo>
                    <a:pt x="446" y="427"/>
                    <a:pt x="593" y="393"/>
                    <a:pt x="741" y="393"/>
                  </a:cubicBezTo>
                  <a:cubicBezTo>
                    <a:pt x="889" y="393"/>
                    <a:pt x="1037" y="427"/>
                    <a:pt x="1172" y="495"/>
                  </a:cubicBezTo>
                  <a:cubicBezTo>
                    <a:pt x="1362" y="590"/>
                    <a:pt x="1571" y="638"/>
                    <a:pt x="1779" y="638"/>
                  </a:cubicBezTo>
                  <a:cubicBezTo>
                    <a:pt x="1990" y="638"/>
                    <a:pt x="2198" y="589"/>
                    <a:pt x="2390" y="495"/>
                  </a:cubicBezTo>
                  <a:cubicBezTo>
                    <a:pt x="2524" y="427"/>
                    <a:pt x="2672" y="393"/>
                    <a:pt x="2820" y="393"/>
                  </a:cubicBezTo>
                  <a:cubicBezTo>
                    <a:pt x="2967" y="393"/>
                    <a:pt x="3115" y="427"/>
                    <a:pt x="3250" y="495"/>
                  </a:cubicBezTo>
                  <a:cubicBezTo>
                    <a:pt x="3278" y="509"/>
                    <a:pt x="3308" y="516"/>
                    <a:pt x="3337" y="516"/>
                  </a:cubicBezTo>
                  <a:cubicBezTo>
                    <a:pt x="3408" y="516"/>
                    <a:pt x="3478" y="476"/>
                    <a:pt x="3513" y="408"/>
                  </a:cubicBezTo>
                  <a:cubicBezTo>
                    <a:pt x="3560" y="313"/>
                    <a:pt x="3522" y="193"/>
                    <a:pt x="3427" y="145"/>
                  </a:cubicBezTo>
                  <a:cubicBezTo>
                    <a:pt x="3236" y="49"/>
                    <a:pt x="3027" y="1"/>
                    <a:pt x="2818" y="1"/>
                  </a:cubicBezTo>
                  <a:cubicBezTo>
                    <a:pt x="2609" y="1"/>
                    <a:pt x="2401" y="49"/>
                    <a:pt x="2210" y="145"/>
                  </a:cubicBezTo>
                  <a:cubicBezTo>
                    <a:pt x="2075" y="214"/>
                    <a:pt x="1928" y="248"/>
                    <a:pt x="1781" y="248"/>
                  </a:cubicBezTo>
                  <a:cubicBezTo>
                    <a:pt x="1633" y="248"/>
                    <a:pt x="1486" y="214"/>
                    <a:pt x="1350" y="145"/>
                  </a:cubicBezTo>
                  <a:cubicBezTo>
                    <a:pt x="1160" y="49"/>
                    <a:pt x="951" y="1"/>
                    <a:pt x="742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5" name="Google Shape;9375;p4"/>
            <p:cNvSpPr/>
            <p:nvPr/>
          </p:nvSpPr>
          <p:spPr>
            <a:xfrm>
              <a:off x="6478063" y="2045713"/>
              <a:ext cx="84476" cy="79673"/>
            </a:xfrm>
            <a:custGeom>
              <a:avLst/>
              <a:gdLst/>
              <a:ahLst/>
              <a:cxnLst/>
              <a:rect l="l" t="t" r="r" b="b"/>
              <a:pathLst>
                <a:path w="2920" h="2754" extrusionOk="0">
                  <a:moveTo>
                    <a:pt x="1460" y="1"/>
                  </a:moveTo>
                  <a:cubicBezTo>
                    <a:pt x="655" y="1"/>
                    <a:pt x="0" y="617"/>
                    <a:pt x="0" y="1378"/>
                  </a:cubicBezTo>
                  <a:cubicBezTo>
                    <a:pt x="0" y="2137"/>
                    <a:pt x="655" y="2754"/>
                    <a:pt x="1460" y="2754"/>
                  </a:cubicBezTo>
                  <a:cubicBezTo>
                    <a:pt x="2266" y="2754"/>
                    <a:pt x="2919" y="2139"/>
                    <a:pt x="2919" y="1378"/>
                  </a:cubicBezTo>
                  <a:cubicBezTo>
                    <a:pt x="2919" y="619"/>
                    <a:pt x="2266" y="1"/>
                    <a:pt x="1460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6" name="Google Shape;9376;p4"/>
            <p:cNvSpPr/>
            <p:nvPr/>
          </p:nvSpPr>
          <p:spPr>
            <a:xfrm>
              <a:off x="6641749" y="2045713"/>
              <a:ext cx="84476" cy="79673"/>
            </a:xfrm>
            <a:custGeom>
              <a:avLst/>
              <a:gdLst/>
              <a:ahLst/>
              <a:cxnLst/>
              <a:rect l="l" t="t" r="r" b="b"/>
              <a:pathLst>
                <a:path w="2920" h="2754" extrusionOk="0">
                  <a:moveTo>
                    <a:pt x="1459" y="1"/>
                  </a:moveTo>
                  <a:cubicBezTo>
                    <a:pt x="654" y="1"/>
                    <a:pt x="1" y="617"/>
                    <a:pt x="1" y="1378"/>
                  </a:cubicBezTo>
                  <a:cubicBezTo>
                    <a:pt x="1" y="2137"/>
                    <a:pt x="654" y="2754"/>
                    <a:pt x="1459" y="2754"/>
                  </a:cubicBezTo>
                  <a:cubicBezTo>
                    <a:pt x="2265" y="2754"/>
                    <a:pt x="2920" y="2139"/>
                    <a:pt x="2920" y="1378"/>
                  </a:cubicBezTo>
                  <a:cubicBezTo>
                    <a:pt x="2920" y="619"/>
                    <a:pt x="2265" y="1"/>
                    <a:pt x="1459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7" name="Google Shape;9377;p4"/>
            <p:cNvSpPr/>
            <p:nvPr/>
          </p:nvSpPr>
          <p:spPr>
            <a:xfrm>
              <a:off x="6460619" y="2084710"/>
              <a:ext cx="282964" cy="136897"/>
            </a:xfrm>
            <a:custGeom>
              <a:avLst/>
              <a:gdLst/>
              <a:ahLst/>
              <a:cxnLst/>
              <a:rect l="l" t="t" r="r" b="b"/>
              <a:pathLst>
                <a:path w="9781" h="4732" extrusionOk="0">
                  <a:moveTo>
                    <a:pt x="4051" y="1"/>
                  </a:moveTo>
                  <a:cubicBezTo>
                    <a:pt x="2450" y="236"/>
                    <a:pt x="1068" y="1130"/>
                    <a:pt x="402" y="2414"/>
                  </a:cubicBezTo>
                  <a:cubicBezTo>
                    <a:pt x="0" y="3191"/>
                    <a:pt x="302" y="4150"/>
                    <a:pt x="1082" y="4554"/>
                  </a:cubicBezTo>
                  <a:cubicBezTo>
                    <a:pt x="1313" y="4673"/>
                    <a:pt x="1565" y="4731"/>
                    <a:pt x="1810" y="4731"/>
                  </a:cubicBezTo>
                  <a:cubicBezTo>
                    <a:pt x="2097" y="4731"/>
                    <a:pt x="2379" y="4653"/>
                    <a:pt x="2625" y="4508"/>
                  </a:cubicBezTo>
                  <a:cubicBezTo>
                    <a:pt x="3300" y="4104"/>
                    <a:pt x="4065" y="3874"/>
                    <a:pt x="4851" y="3874"/>
                  </a:cubicBezTo>
                  <a:lnTo>
                    <a:pt x="4927" y="3874"/>
                  </a:lnTo>
                  <a:cubicBezTo>
                    <a:pt x="5703" y="3874"/>
                    <a:pt x="6469" y="4081"/>
                    <a:pt x="7128" y="4492"/>
                  </a:cubicBezTo>
                  <a:cubicBezTo>
                    <a:pt x="7380" y="4648"/>
                    <a:pt x="7672" y="4731"/>
                    <a:pt x="7969" y="4731"/>
                  </a:cubicBezTo>
                  <a:cubicBezTo>
                    <a:pt x="8215" y="4731"/>
                    <a:pt x="8465" y="4674"/>
                    <a:pt x="8699" y="4554"/>
                  </a:cubicBezTo>
                  <a:cubicBezTo>
                    <a:pt x="9477" y="4149"/>
                    <a:pt x="9781" y="3191"/>
                    <a:pt x="9377" y="2414"/>
                  </a:cubicBezTo>
                  <a:cubicBezTo>
                    <a:pt x="8714" y="1130"/>
                    <a:pt x="7332" y="236"/>
                    <a:pt x="5729" y="1"/>
                  </a:cubicBezTo>
                  <a:close/>
                </a:path>
              </a:pathLst>
            </a:custGeom>
            <a:solidFill>
              <a:srgbClr val="4F4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8" name="Google Shape;9378;p4"/>
            <p:cNvSpPr/>
            <p:nvPr/>
          </p:nvSpPr>
          <p:spPr>
            <a:xfrm>
              <a:off x="6577814" y="2083177"/>
              <a:ext cx="48602" cy="24388"/>
            </a:xfrm>
            <a:custGeom>
              <a:avLst/>
              <a:gdLst/>
              <a:ahLst/>
              <a:cxnLst/>
              <a:rect l="l" t="t" r="r" b="b"/>
              <a:pathLst>
                <a:path w="1680" h="843" extrusionOk="0">
                  <a:moveTo>
                    <a:pt x="839" y="0"/>
                  </a:moveTo>
                  <a:cubicBezTo>
                    <a:pt x="554" y="0"/>
                    <a:pt x="275" y="22"/>
                    <a:pt x="0" y="62"/>
                  </a:cubicBezTo>
                  <a:cubicBezTo>
                    <a:pt x="33" y="497"/>
                    <a:pt x="395" y="842"/>
                    <a:pt x="839" y="842"/>
                  </a:cubicBezTo>
                  <a:cubicBezTo>
                    <a:pt x="1284" y="842"/>
                    <a:pt x="1649" y="497"/>
                    <a:pt x="1680" y="62"/>
                  </a:cubicBezTo>
                  <a:cubicBezTo>
                    <a:pt x="1405" y="22"/>
                    <a:pt x="1123" y="0"/>
                    <a:pt x="839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9" name="Google Shape;9379;p4"/>
            <p:cNvSpPr/>
            <p:nvPr/>
          </p:nvSpPr>
          <p:spPr>
            <a:xfrm>
              <a:off x="6514515" y="2064864"/>
              <a:ext cx="11138" cy="23057"/>
            </a:xfrm>
            <a:custGeom>
              <a:avLst/>
              <a:gdLst/>
              <a:ahLst/>
              <a:cxnLst/>
              <a:rect l="l" t="t" r="r" b="b"/>
              <a:pathLst>
                <a:path w="385" h="797" extrusionOk="0">
                  <a:moveTo>
                    <a:pt x="192" y="1"/>
                  </a:moveTo>
                  <a:cubicBezTo>
                    <a:pt x="188" y="1"/>
                    <a:pt x="184" y="1"/>
                    <a:pt x="180" y="1"/>
                  </a:cubicBezTo>
                  <a:cubicBezTo>
                    <a:pt x="78" y="6"/>
                    <a:pt x="1" y="96"/>
                    <a:pt x="1" y="201"/>
                  </a:cubicBezTo>
                  <a:lnTo>
                    <a:pt x="1" y="596"/>
                  </a:lnTo>
                  <a:cubicBezTo>
                    <a:pt x="1" y="701"/>
                    <a:pt x="79" y="791"/>
                    <a:pt x="180" y="796"/>
                  </a:cubicBezTo>
                  <a:cubicBezTo>
                    <a:pt x="184" y="796"/>
                    <a:pt x="188" y="796"/>
                    <a:pt x="192" y="796"/>
                  </a:cubicBezTo>
                  <a:cubicBezTo>
                    <a:pt x="298" y="796"/>
                    <a:pt x="384" y="711"/>
                    <a:pt x="384" y="604"/>
                  </a:cubicBezTo>
                  <a:lnTo>
                    <a:pt x="384" y="193"/>
                  </a:lnTo>
                  <a:cubicBezTo>
                    <a:pt x="384" y="86"/>
                    <a:pt x="298" y="1"/>
                    <a:pt x="192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0" name="Google Shape;9380;p4"/>
            <p:cNvSpPr/>
            <p:nvPr/>
          </p:nvSpPr>
          <p:spPr>
            <a:xfrm>
              <a:off x="6678143" y="2064864"/>
              <a:ext cx="11109" cy="23057"/>
            </a:xfrm>
            <a:custGeom>
              <a:avLst/>
              <a:gdLst/>
              <a:ahLst/>
              <a:cxnLst/>
              <a:rect l="l" t="t" r="r" b="b"/>
              <a:pathLst>
                <a:path w="384" h="797" extrusionOk="0">
                  <a:moveTo>
                    <a:pt x="191" y="1"/>
                  </a:moveTo>
                  <a:cubicBezTo>
                    <a:pt x="182" y="1"/>
                    <a:pt x="173" y="1"/>
                    <a:pt x="163" y="3"/>
                  </a:cubicBezTo>
                  <a:cubicBezTo>
                    <a:pt x="70" y="17"/>
                    <a:pt x="1" y="102"/>
                    <a:pt x="1" y="198"/>
                  </a:cubicBezTo>
                  <a:lnTo>
                    <a:pt x="1" y="596"/>
                  </a:lnTo>
                  <a:cubicBezTo>
                    <a:pt x="1" y="701"/>
                    <a:pt x="79" y="791"/>
                    <a:pt x="182" y="796"/>
                  </a:cubicBezTo>
                  <a:cubicBezTo>
                    <a:pt x="185" y="796"/>
                    <a:pt x="189" y="796"/>
                    <a:pt x="192" y="796"/>
                  </a:cubicBezTo>
                  <a:cubicBezTo>
                    <a:pt x="298" y="796"/>
                    <a:pt x="384" y="711"/>
                    <a:pt x="384" y="604"/>
                  </a:cubicBezTo>
                  <a:lnTo>
                    <a:pt x="384" y="193"/>
                  </a:lnTo>
                  <a:cubicBezTo>
                    <a:pt x="384" y="87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1" name="Google Shape;9381;p4"/>
            <p:cNvSpPr/>
            <p:nvPr/>
          </p:nvSpPr>
          <p:spPr>
            <a:xfrm>
              <a:off x="6537370" y="2144798"/>
              <a:ext cx="11659" cy="11659"/>
            </a:xfrm>
            <a:custGeom>
              <a:avLst/>
              <a:gdLst/>
              <a:ahLst/>
              <a:cxnLst/>
              <a:rect l="l" t="t" r="r" b="b"/>
              <a:pathLst>
                <a:path w="403" h="403" extrusionOk="0">
                  <a:moveTo>
                    <a:pt x="202" y="1"/>
                  </a:moveTo>
                  <a:cubicBezTo>
                    <a:pt x="90" y="1"/>
                    <a:pt x="1" y="91"/>
                    <a:pt x="1" y="202"/>
                  </a:cubicBezTo>
                  <a:cubicBezTo>
                    <a:pt x="1" y="314"/>
                    <a:pt x="90" y="403"/>
                    <a:pt x="202" y="403"/>
                  </a:cubicBezTo>
                  <a:cubicBezTo>
                    <a:pt x="312" y="403"/>
                    <a:pt x="403" y="314"/>
                    <a:pt x="403" y="202"/>
                  </a:cubicBezTo>
                  <a:cubicBezTo>
                    <a:pt x="403" y="91"/>
                    <a:pt x="312" y="1"/>
                    <a:pt x="202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2" name="Google Shape;9382;p4"/>
            <p:cNvSpPr/>
            <p:nvPr/>
          </p:nvSpPr>
          <p:spPr>
            <a:xfrm>
              <a:off x="6515643" y="2144798"/>
              <a:ext cx="11659" cy="11659"/>
            </a:xfrm>
            <a:custGeom>
              <a:avLst/>
              <a:gdLst/>
              <a:ahLst/>
              <a:cxnLst/>
              <a:rect l="l" t="t" r="r" b="b"/>
              <a:pathLst>
                <a:path w="403" h="403" extrusionOk="0">
                  <a:moveTo>
                    <a:pt x="201" y="1"/>
                  </a:moveTo>
                  <a:cubicBezTo>
                    <a:pt x="89" y="1"/>
                    <a:pt x="0" y="91"/>
                    <a:pt x="0" y="202"/>
                  </a:cubicBezTo>
                  <a:cubicBezTo>
                    <a:pt x="0" y="314"/>
                    <a:pt x="89" y="403"/>
                    <a:pt x="201" y="403"/>
                  </a:cubicBezTo>
                  <a:cubicBezTo>
                    <a:pt x="312" y="403"/>
                    <a:pt x="402" y="314"/>
                    <a:pt x="402" y="202"/>
                  </a:cubicBezTo>
                  <a:cubicBezTo>
                    <a:pt x="402" y="91"/>
                    <a:pt x="312" y="1"/>
                    <a:pt x="201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3" name="Google Shape;9383;p4"/>
            <p:cNvSpPr/>
            <p:nvPr/>
          </p:nvSpPr>
          <p:spPr>
            <a:xfrm>
              <a:off x="6526521" y="2156428"/>
              <a:ext cx="11630" cy="11717"/>
            </a:xfrm>
            <a:custGeom>
              <a:avLst/>
              <a:gdLst/>
              <a:ahLst/>
              <a:cxnLst/>
              <a:rect l="l" t="t" r="r" b="b"/>
              <a:pathLst>
                <a:path w="402" h="405" extrusionOk="0">
                  <a:moveTo>
                    <a:pt x="201" y="1"/>
                  </a:moveTo>
                  <a:cubicBezTo>
                    <a:pt x="89" y="1"/>
                    <a:pt x="0" y="91"/>
                    <a:pt x="0" y="203"/>
                  </a:cubicBezTo>
                  <a:cubicBezTo>
                    <a:pt x="0" y="314"/>
                    <a:pt x="89" y="404"/>
                    <a:pt x="201" y="404"/>
                  </a:cubicBezTo>
                  <a:cubicBezTo>
                    <a:pt x="312" y="404"/>
                    <a:pt x="402" y="314"/>
                    <a:pt x="402" y="203"/>
                  </a:cubicBezTo>
                  <a:cubicBezTo>
                    <a:pt x="402" y="91"/>
                    <a:pt x="312" y="1"/>
                    <a:pt x="201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4" name="Google Shape;9384;p4"/>
            <p:cNvSpPr/>
            <p:nvPr/>
          </p:nvSpPr>
          <p:spPr>
            <a:xfrm>
              <a:off x="6655202" y="2144798"/>
              <a:ext cx="11659" cy="11659"/>
            </a:xfrm>
            <a:custGeom>
              <a:avLst/>
              <a:gdLst/>
              <a:ahLst/>
              <a:cxnLst/>
              <a:rect l="l" t="t" r="r" b="b"/>
              <a:pathLst>
                <a:path w="403" h="403" extrusionOk="0">
                  <a:moveTo>
                    <a:pt x="201" y="1"/>
                  </a:moveTo>
                  <a:cubicBezTo>
                    <a:pt x="89" y="1"/>
                    <a:pt x="0" y="91"/>
                    <a:pt x="0" y="202"/>
                  </a:cubicBezTo>
                  <a:cubicBezTo>
                    <a:pt x="0" y="314"/>
                    <a:pt x="89" y="403"/>
                    <a:pt x="201" y="403"/>
                  </a:cubicBezTo>
                  <a:cubicBezTo>
                    <a:pt x="312" y="403"/>
                    <a:pt x="402" y="314"/>
                    <a:pt x="402" y="202"/>
                  </a:cubicBezTo>
                  <a:cubicBezTo>
                    <a:pt x="402" y="91"/>
                    <a:pt x="312" y="1"/>
                    <a:pt x="201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5" name="Google Shape;9385;p4"/>
            <p:cNvSpPr/>
            <p:nvPr/>
          </p:nvSpPr>
          <p:spPr>
            <a:xfrm>
              <a:off x="6676957" y="2144798"/>
              <a:ext cx="11630" cy="11659"/>
            </a:xfrm>
            <a:custGeom>
              <a:avLst/>
              <a:gdLst/>
              <a:ahLst/>
              <a:cxnLst/>
              <a:rect l="l" t="t" r="r" b="b"/>
              <a:pathLst>
                <a:path w="402" h="403" extrusionOk="0">
                  <a:moveTo>
                    <a:pt x="201" y="1"/>
                  </a:moveTo>
                  <a:cubicBezTo>
                    <a:pt x="89" y="1"/>
                    <a:pt x="0" y="91"/>
                    <a:pt x="0" y="202"/>
                  </a:cubicBezTo>
                  <a:cubicBezTo>
                    <a:pt x="0" y="314"/>
                    <a:pt x="89" y="403"/>
                    <a:pt x="201" y="403"/>
                  </a:cubicBezTo>
                  <a:cubicBezTo>
                    <a:pt x="311" y="403"/>
                    <a:pt x="402" y="314"/>
                    <a:pt x="402" y="202"/>
                  </a:cubicBezTo>
                  <a:cubicBezTo>
                    <a:pt x="402" y="91"/>
                    <a:pt x="311" y="1"/>
                    <a:pt x="201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6" name="Google Shape;9386;p4"/>
            <p:cNvSpPr/>
            <p:nvPr/>
          </p:nvSpPr>
          <p:spPr>
            <a:xfrm>
              <a:off x="6666079" y="2156428"/>
              <a:ext cx="11659" cy="11717"/>
            </a:xfrm>
            <a:custGeom>
              <a:avLst/>
              <a:gdLst/>
              <a:ahLst/>
              <a:cxnLst/>
              <a:rect l="l" t="t" r="r" b="b"/>
              <a:pathLst>
                <a:path w="403" h="405" extrusionOk="0">
                  <a:moveTo>
                    <a:pt x="201" y="1"/>
                  </a:moveTo>
                  <a:cubicBezTo>
                    <a:pt x="89" y="1"/>
                    <a:pt x="0" y="91"/>
                    <a:pt x="0" y="203"/>
                  </a:cubicBezTo>
                  <a:cubicBezTo>
                    <a:pt x="0" y="314"/>
                    <a:pt x="89" y="404"/>
                    <a:pt x="201" y="404"/>
                  </a:cubicBezTo>
                  <a:cubicBezTo>
                    <a:pt x="312" y="404"/>
                    <a:pt x="402" y="314"/>
                    <a:pt x="402" y="203"/>
                  </a:cubicBezTo>
                  <a:cubicBezTo>
                    <a:pt x="402" y="91"/>
                    <a:pt x="312" y="1"/>
                    <a:pt x="201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87" name="Google Shape;9387;p4"/>
          <p:cNvGrpSpPr/>
          <p:nvPr/>
        </p:nvGrpSpPr>
        <p:grpSpPr>
          <a:xfrm>
            <a:off x="2625436" y="3626773"/>
            <a:ext cx="240707" cy="220336"/>
            <a:chOff x="7219684" y="1910031"/>
            <a:chExt cx="391394" cy="358269"/>
          </a:xfrm>
        </p:grpSpPr>
        <p:sp>
          <p:nvSpPr>
            <p:cNvPr id="9388" name="Google Shape;9388;p4"/>
            <p:cNvSpPr/>
            <p:nvPr/>
          </p:nvSpPr>
          <p:spPr>
            <a:xfrm>
              <a:off x="7219684" y="1910031"/>
              <a:ext cx="111091" cy="143030"/>
            </a:xfrm>
            <a:custGeom>
              <a:avLst/>
              <a:gdLst/>
              <a:ahLst/>
              <a:cxnLst/>
              <a:rect l="l" t="t" r="r" b="b"/>
              <a:pathLst>
                <a:path w="3840" h="4944" extrusionOk="0">
                  <a:moveTo>
                    <a:pt x="1463" y="1"/>
                  </a:moveTo>
                  <a:cubicBezTo>
                    <a:pt x="1290" y="1"/>
                    <a:pt x="1143" y="10"/>
                    <a:pt x="1035" y="20"/>
                  </a:cubicBezTo>
                  <a:cubicBezTo>
                    <a:pt x="916" y="32"/>
                    <a:pt x="816" y="116"/>
                    <a:pt x="787" y="231"/>
                  </a:cubicBezTo>
                  <a:cubicBezTo>
                    <a:pt x="1" y="3330"/>
                    <a:pt x="1780" y="4944"/>
                    <a:pt x="1785" y="4944"/>
                  </a:cubicBezTo>
                  <a:cubicBezTo>
                    <a:pt x="1785" y="4944"/>
                    <a:pt x="1785" y="4944"/>
                    <a:pt x="1785" y="4944"/>
                  </a:cubicBezTo>
                  <a:lnTo>
                    <a:pt x="3839" y="900"/>
                  </a:lnTo>
                  <a:cubicBezTo>
                    <a:pt x="3173" y="137"/>
                    <a:pt x="2128" y="1"/>
                    <a:pt x="1463" y="1"/>
                  </a:cubicBezTo>
                  <a:close/>
                </a:path>
              </a:pathLst>
            </a:custGeom>
            <a:solidFill>
              <a:srgbClr val="4F4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9" name="Google Shape;9389;p4"/>
            <p:cNvSpPr/>
            <p:nvPr/>
          </p:nvSpPr>
          <p:spPr>
            <a:xfrm>
              <a:off x="7499958" y="1910031"/>
              <a:ext cx="111120" cy="143030"/>
            </a:xfrm>
            <a:custGeom>
              <a:avLst/>
              <a:gdLst/>
              <a:ahLst/>
              <a:cxnLst/>
              <a:rect l="l" t="t" r="r" b="b"/>
              <a:pathLst>
                <a:path w="3841" h="4944" extrusionOk="0">
                  <a:moveTo>
                    <a:pt x="2377" y="1"/>
                  </a:moveTo>
                  <a:cubicBezTo>
                    <a:pt x="1711" y="1"/>
                    <a:pt x="666" y="137"/>
                    <a:pt x="0" y="900"/>
                  </a:cubicBezTo>
                  <a:lnTo>
                    <a:pt x="2054" y="4944"/>
                  </a:lnTo>
                  <a:cubicBezTo>
                    <a:pt x="2054" y="4944"/>
                    <a:pt x="2054" y="4944"/>
                    <a:pt x="2054" y="4944"/>
                  </a:cubicBezTo>
                  <a:cubicBezTo>
                    <a:pt x="2057" y="4944"/>
                    <a:pt x="3840" y="3330"/>
                    <a:pt x="3053" y="231"/>
                  </a:cubicBezTo>
                  <a:cubicBezTo>
                    <a:pt x="3023" y="116"/>
                    <a:pt x="2924" y="32"/>
                    <a:pt x="2806" y="20"/>
                  </a:cubicBezTo>
                  <a:cubicBezTo>
                    <a:pt x="2697" y="10"/>
                    <a:pt x="2550" y="1"/>
                    <a:pt x="2377" y="1"/>
                  </a:cubicBezTo>
                  <a:close/>
                </a:path>
              </a:pathLst>
            </a:custGeom>
            <a:solidFill>
              <a:srgbClr val="4F4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0" name="Google Shape;9390;p4"/>
            <p:cNvSpPr/>
            <p:nvPr/>
          </p:nvSpPr>
          <p:spPr>
            <a:xfrm>
              <a:off x="7499987" y="1923541"/>
              <a:ext cx="74582" cy="129606"/>
            </a:xfrm>
            <a:custGeom>
              <a:avLst/>
              <a:gdLst/>
              <a:ahLst/>
              <a:cxnLst/>
              <a:rect l="l" t="t" r="r" b="b"/>
              <a:pathLst>
                <a:path w="2578" h="4480" extrusionOk="0">
                  <a:moveTo>
                    <a:pt x="514" y="1"/>
                  </a:moveTo>
                  <a:cubicBezTo>
                    <a:pt x="329" y="116"/>
                    <a:pt x="154" y="258"/>
                    <a:pt x="1" y="435"/>
                  </a:cubicBezTo>
                  <a:lnTo>
                    <a:pt x="2055" y="4480"/>
                  </a:lnTo>
                  <a:cubicBezTo>
                    <a:pt x="2055" y="4480"/>
                    <a:pt x="2306" y="4253"/>
                    <a:pt x="2578" y="3808"/>
                  </a:cubicBezTo>
                  <a:cubicBezTo>
                    <a:pt x="2346" y="2782"/>
                    <a:pt x="2042" y="1780"/>
                    <a:pt x="1447" y="949"/>
                  </a:cubicBezTo>
                  <a:cubicBezTo>
                    <a:pt x="1180" y="577"/>
                    <a:pt x="869" y="261"/>
                    <a:pt x="514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1" name="Google Shape;9391;p4"/>
            <p:cNvSpPr/>
            <p:nvPr/>
          </p:nvSpPr>
          <p:spPr>
            <a:xfrm>
              <a:off x="7256194" y="1923541"/>
              <a:ext cx="74582" cy="129606"/>
            </a:xfrm>
            <a:custGeom>
              <a:avLst/>
              <a:gdLst/>
              <a:ahLst/>
              <a:cxnLst/>
              <a:rect l="l" t="t" r="r" b="b"/>
              <a:pathLst>
                <a:path w="2578" h="4480" extrusionOk="0">
                  <a:moveTo>
                    <a:pt x="2063" y="1"/>
                  </a:moveTo>
                  <a:cubicBezTo>
                    <a:pt x="1706" y="261"/>
                    <a:pt x="1396" y="577"/>
                    <a:pt x="1131" y="949"/>
                  </a:cubicBezTo>
                  <a:cubicBezTo>
                    <a:pt x="536" y="1780"/>
                    <a:pt x="230" y="2783"/>
                    <a:pt x="0" y="3808"/>
                  </a:cubicBezTo>
                  <a:cubicBezTo>
                    <a:pt x="273" y="4253"/>
                    <a:pt x="525" y="4480"/>
                    <a:pt x="525" y="4480"/>
                  </a:cubicBezTo>
                  <a:lnTo>
                    <a:pt x="2577" y="435"/>
                  </a:lnTo>
                  <a:cubicBezTo>
                    <a:pt x="2424" y="258"/>
                    <a:pt x="2251" y="116"/>
                    <a:pt x="2063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2" name="Google Shape;9392;p4"/>
            <p:cNvSpPr/>
            <p:nvPr/>
          </p:nvSpPr>
          <p:spPr>
            <a:xfrm>
              <a:off x="7519254" y="1941854"/>
              <a:ext cx="49499" cy="92605"/>
            </a:xfrm>
            <a:custGeom>
              <a:avLst/>
              <a:gdLst/>
              <a:ahLst/>
              <a:cxnLst/>
              <a:rect l="l" t="t" r="r" b="b"/>
              <a:pathLst>
                <a:path w="1711" h="3201" extrusionOk="0">
                  <a:moveTo>
                    <a:pt x="1286" y="0"/>
                  </a:moveTo>
                  <a:cubicBezTo>
                    <a:pt x="1280" y="0"/>
                    <a:pt x="1275" y="1"/>
                    <a:pt x="1269" y="1"/>
                  </a:cubicBezTo>
                  <a:cubicBezTo>
                    <a:pt x="832" y="44"/>
                    <a:pt x="318" y="176"/>
                    <a:pt x="0" y="543"/>
                  </a:cubicBezTo>
                  <a:lnTo>
                    <a:pt x="625" y="3201"/>
                  </a:lnTo>
                  <a:cubicBezTo>
                    <a:pt x="675" y="3153"/>
                    <a:pt x="1711" y="2138"/>
                    <a:pt x="1467" y="161"/>
                  </a:cubicBezTo>
                  <a:cubicBezTo>
                    <a:pt x="1457" y="68"/>
                    <a:pt x="1377" y="0"/>
                    <a:pt x="1286" y="0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3" name="Google Shape;9393;p4"/>
            <p:cNvSpPr/>
            <p:nvPr/>
          </p:nvSpPr>
          <p:spPr>
            <a:xfrm>
              <a:off x="7261951" y="1941854"/>
              <a:ext cx="49528" cy="92605"/>
            </a:xfrm>
            <a:custGeom>
              <a:avLst/>
              <a:gdLst/>
              <a:ahLst/>
              <a:cxnLst/>
              <a:rect l="l" t="t" r="r" b="b"/>
              <a:pathLst>
                <a:path w="1712" h="3201" extrusionOk="0">
                  <a:moveTo>
                    <a:pt x="425" y="0"/>
                  </a:moveTo>
                  <a:cubicBezTo>
                    <a:pt x="334" y="0"/>
                    <a:pt x="256" y="68"/>
                    <a:pt x="245" y="161"/>
                  </a:cubicBezTo>
                  <a:cubicBezTo>
                    <a:pt x="1" y="2138"/>
                    <a:pt x="1036" y="3153"/>
                    <a:pt x="1087" y="3201"/>
                  </a:cubicBezTo>
                  <a:lnTo>
                    <a:pt x="1711" y="543"/>
                  </a:lnTo>
                  <a:cubicBezTo>
                    <a:pt x="1393" y="176"/>
                    <a:pt x="880" y="44"/>
                    <a:pt x="442" y="1"/>
                  </a:cubicBezTo>
                  <a:cubicBezTo>
                    <a:pt x="437" y="1"/>
                    <a:pt x="431" y="0"/>
                    <a:pt x="425" y="0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4" name="Google Shape;9394;p4"/>
            <p:cNvSpPr/>
            <p:nvPr/>
          </p:nvSpPr>
          <p:spPr>
            <a:xfrm>
              <a:off x="7519196" y="1945644"/>
              <a:ext cx="41399" cy="88873"/>
            </a:xfrm>
            <a:custGeom>
              <a:avLst/>
              <a:gdLst/>
              <a:ahLst/>
              <a:cxnLst/>
              <a:rect l="l" t="t" r="r" b="b"/>
              <a:pathLst>
                <a:path w="1431" h="3072" extrusionOk="0">
                  <a:moveTo>
                    <a:pt x="642" y="1"/>
                  </a:moveTo>
                  <a:cubicBezTo>
                    <a:pt x="401" y="85"/>
                    <a:pt x="173" y="214"/>
                    <a:pt x="1" y="412"/>
                  </a:cubicBezTo>
                  <a:lnTo>
                    <a:pt x="625" y="3072"/>
                  </a:lnTo>
                  <a:cubicBezTo>
                    <a:pt x="662" y="3036"/>
                    <a:pt x="1228" y="2482"/>
                    <a:pt x="1430" y="1410"/>
                  </a:cubicBezTo>
                  <a:cubicBezTo>
                    <a:pt x="1263" y="975"/>
                    <a:pt x="1053" y="560"/>
                    <a:pt x="783" y="185"/>
                  </a:cubicBezTo>
                  <a:cubicBezTo>
                    <a:pt x="737" y="122"/>
                    <a:pt x="691" y="60"/>
                    <a:pt x="642" y="1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5" name="Google Shape;9395;p4"/>
            <p:cNvSpPr/>
            <p:nvPr/>
          </p:nvSpPr>
          <p:spPr>
            <a:xfrm>
              <a:off x="7270080" y="1945644"/>
              <a:ext cx="41399" cy="88786"/>
            </a:xfrm>
            <a:custGeom>
              <a:avLst/>
              <a:gdLst/>
              <a:ahLst/>
              <a:cxnLst/>
              <a:rect l="l" t="t" r="r" b="b"/>
              <a:pathLst>
                <a:path w="1431" h="3069" extrusionOk="0">
                  <a:moveTo>
                    <a:pt x="790" y="1"/>
                  </a:moveTo>
                  <a:cubicBezTo>
                    <a:pt x="743" y="60"/>
                    <a:pt x="697" y="122"/>
                    <a:pt x="651" y="185"/>
                  </a:cubicBezTo>
                  <a:cubicBezTo>
                    <a:pt x="379" y="562"/>
                    <a:pt x="171" y="975"/>
                    <a:pt x="0" y="1409"/>
                  </a:cubicBezTo>
                  <a:cubicBezTo>
                    <a:pt x="203" y="2481"/>
                    <a:pt x="769" y="3035"/>
                    <a:pt x="806" y="3068"/>
                  </a:cubicBezTo>
                  <a:lnTo>
                    <a:pt x="1430" y="410"/>
                  </a:lnTo>
                  <a:cubicBezTo>
                    <a:pt x="1260" y="214"/>
                    <a:pt x="1031" y="85"/>
                    <a:pt x="790" y="1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6" name="Google Shape;9396;p4"/>
            <p:cNvSpPr/>
            <p:nvPr/>
          </p:nvSpPr>
          <p:spPr>
            <a:xfrm>
              <a:off x="7225875" y="1915152"/>
              <a:ext cx="379012" cy="340014"/>
            </a:xfrm>
            <a:custGeom>
              <a:avLst/>
              <a:gdLst/>
              <a:ahLst/>
              <a:cxnLst/>
              <a:rect l="l" t="t" r="r" b="b"/>
              <a:pathLst>
                <a:path w="13101" h="11753" extrusionOk="0">
                  <a:moveTo>
                    <a:pt x="6550" y="1"/>
                  </a:moveTo>
                  <a:cubicBezTo>
                    <a:pt x="2168" y="1"/>
                    <a:pt x="1943" y="3101"/>
                    <a:pt x="1344" y="5890"/>
                  </a:cubicBezTo>
                  <a:cubicBezTo>
                    <a:pt x="1197" y="6584"/>
                    <a:pt x="800" y="7206"/>
                    <a:pt x="287" y="7746"/>
                  </a:cubicBezTo>
                  <a:cubicBezTo>
                    <a:pt x="36" y="8009"/>
                    <a:pt x="1" y="8413"/>
                    <a:pt x="200" y="8717"/>
                  </a:cubicBezTo>
                  <a:cubicBezTo>
                    <a:pt x="694" y="9473"/>
                    <a:pt x="1872" y="10806"/>
                    <a:pt x="4398" y="11752"/>
                  </a:cubicBezTo>
                  <a:lnTo>
                    <a:pt x="8699" y="11752"/>
                  </a:lnTo>
                  <a:cubicBezTo>
                    <a:pt x="11226" y="10807"/>
                    <a:pt x="12404" y="9473"/>
                    <a:pt x="12898" y="8717"/>
                  </a:cubicBezTo>
                  <a:cubicBezTo>
                    <a:pt x="13100" y="8410"/>
                    <a:pt x="13063" y="8009"/>
                    <a:pt x="12812" y="7746"/>
                  </a:cubicBezTo>
                  <a:cubicBezTo>
                    <a:pt x="12303" y="7209"/>
                    <a:pt x="11905" y="6587"/>
                    <a:pt x="11755" y="5890"/>
                  </a:cubicBezTo>
                  <a:cubicBezTo>
                    <a:pt x="11157" y="3101"/>
                    <a:pt x="10931" y="1"/>
                    <a:pt x="6550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7" name="Google Shape;9397;p4"/>
            <p:cNvSpPr/>
            <p:nvPr/>
          </p:nvSpPr>
          <p:spPr>
            <a:xfrm>
              <a:off x="7304970" y="1971478"/>
              <a:ext cx="220707" cy="296822"/>
            </a:xfrm>
            <a:custGeom>
              <a:avLst/>
              <a:gdLst/>
              <a:ahLst/>
              <a:cxnLst/>
              <a:rect l="l" t="t" r="r" b="b"/>
              <a:pathLst>
                <a:path w="7629" h="10260" extrusionOk="0">
                  <a:moveTo>
                    <a:pt x="3813" y="0"/>
                  </a:moveTo>
                  <a:cubicBezTo>
                    <a:pt x="2083" y="2157"/>
                    <a:pt x="3898" y="3065"/>
                    <a:pt x="2631" y="4504"/>
                  </a:cubicBezTo>
                  <a:cubicBezTo>
                    <a:pt x="1364" y="5941"/>
                    <a:pt x="0" y="7173"/>
                    <a:pt x="1666" y="9788"/>
                  </a:cubicBezTo>
                  <a:cubicBezTo>
                    <a:pt x="1911" y="9880"/>
                    <a:pt x="2169" y="9968"/>
                    <a:pt x="2441" y="10052"/>
                  </a:cubicBezTo>
                  <a:cubicBezTo>
                    <a:pt x="2888" y="10190"/>
                    <a:pt x="3351" y="10259"/>
                    <a:pt x="3814" y="10259"/>
                  </a:cubicBezTo>
                  <a:cubicBezTo>
                    <a:pt x="4277" y="10259"/>
                    <a:pt x="4740" y="10190"/>
                    <a:pt x="5186" y="10052"/>
                  </a:cubicBezTo>
                  <a:cubicBezTo>
                    <a:pt x="5459" y="9968"/>
                    <a:pt x="5715" y="9880"/>
                    <a:pt x="5961" y="9788"/>
                  </a:cubicBezTo>
                  <a:cubicBezTo>
                    <a:pt x="7628" y="7173"/>
                    <a:pt x="6265" y="5941"/>
                    <a:pt x="4998" y="4504"/>
                  </a:cubicBezTo>
                  <a:cubicBezTo>
                    <a:pt x="3729" y="3065"/>
                    <a:pt x="5545" y="2157"/>
                    <a:pt x="3813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8" name="Google Shape;9398;p4"/>
            <p:cNvSpPr/>
            <p:nvPr/>
          </p:nvSpPr>
          <p:spPr>
            <a:xfrm>
              <a:off x="7225875" y="1914891"/>
              <a:ext cx="200832" cy="327140"/>
            </a:xfrm>
            <a:custGeom>
              <a:avLst/>
              <a:gdLst/>
              <a:ahLst/>
              <a:cxnLst/>
              <a:rect l="l" t="t" r="r" b="b"/>
              <a:pathLst>
                <a:path w="6942" h="11308" extrusionOk="0">
                  <a:moveTo>
                    <a:pt x="6550" y="1"/>
                  </a:moveTo>
                  <a:cubicBezTo>
                    <a:pt x="2168" y="1"/>
                    <a:pt x="1943" y="3101"/>
                    <a:pt x="1344" y="5888"/>
                  </a:cubicBezTo>
                  <a:cubicBezTo>
                    <a:pt x="1194" y="6586"/>
                    <a:pt x="798" y="7207"/>
                    <a:pt x="287" y="7744"/>
                  </a:cubicBezTo>
                  <a:cubicBezTo>
                    <a:pt x="36" y="8009"/>
                    <a:pt x="1" y="8410"/>
                    <a:pt x="200" y="8716"/>
                  </a:cubicBezTo>
                  <a:cubicBezTo>
                    <a:pt x="619" y="9361"/>
                    <a:pt x="1536" y="10420"/>
                    <a:pt x="3357" y="11307"/>
                  </a:cubicBezTo>
                  <a:cubicBezTo>
                    <a:pt x="2045" y="10374"/>
                    <a:pt x="1337" y="9262"/>
                    <a:pt x="982" y="8718"/>
                  </a:cubicBezTo>
                  <a:cubicBezTo>
                    <a:pt x="783" y="8414"/>
                    <a:pt x="818" y="8011"/>
                    <a:pt x="1070" y="7747"/>
                  </a:cubicBezTo>
                  <a:cubicBezTo>
                    <a:pt x="1582" y="7207"/>
                    <a:pt x="1979" y="6586"/>
                    <a:pt x="2127" y="5891"/>
                  </a:cubicBezTo>
                  <a:cubicBezTo>
                    <a:pt x="2705" y="3188"/>
                    <a:pt x="2938" y="192"/>
                    <a:pt x="6942" y="10"/>
                  </a:cubicBezTo>
                  <a:cubicBezTo>
                    <a:pt x="6814" y="4"/>
                    <a:pt x="6684" y="1"/>
                    <a:pt x="6550" y="1"/>
                  </a:cubicBezTo>
                  <a:close/>
                </a:path>
              </a:pathLst>
            </a:custGeom>
            <a:solidFill>
              <a:srgbClr val="4F4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9" name="Google Shape;9399;p4"/>
            <p:cNvSpPr/>
            <p:nvPr/>
          </p:nvSpPr>
          <p:spPr>
            <a:xfrm>
              <a:off x="7393611" y="2119774"/>
              <a:ext cx="43337" cy="21119"/>
            </a:xfrm>
            <a:custGeom>
              <a:avLst/>
              <a:gdLst/>
              <a:ahLst/>
              <a:cxnLst/>
              <a:rect l="l" t="t" r="r" b="b"/>
              <a:pathLst>
                <a:path w="1498" h="730" extrusionOk="0">
                  <a:moveTo>
                    <a:pt x="134" y="1"/>
                  </a:moveTo>
                  <a:cubicBezTo>
                    <a:pt x="62" y="1"/>
                    <a:pt x="1" y="61"/>
                    <a:pt x="1" y="136"/>
                  </a:cubicBezTo>
                  <a:cubicBezTo>
                    <a:pt x="1" y="462"/>
                    <a:pt x="335" y="729"/>
                    <a:pt x="748" y="729"/>
                  </a:cubicBezTo>
                  <a:cubicBezTo>
                    <a:pt x="1160" y="729"/>
                    <a:pt x="1496" y="462"/>
                    <a:pt x="1496" y="136"/>
                  </a:cubicBezTo>
                  <a:lnTo>
                    <a:pt x="1496" y="133"/>
                  </a:lnTo>
                  <a:cubicBezTo>
                    <a:pt x="1498" y="59"/>
                    <a:pt x="1438" y="1"/>
                    <a:pt x="1366" y="1"/>
                  </a:cubicBezTo>
                  <a:close/>
                </a:path>
              </a:pathLst>
            </a:custGeom>
            <a:solidFill>
              <a:srgbClr val="4F4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0" name="Google Shape;9400;p4"/>
            <p:cNvSpPr/>
            <p:nvPr/>
          </p:nvSpPr>
          <p:spPr>
            <a:xfrm>
              <a:off x="7384093" y="2152725"/>
              <a:ext cx="62576" cy="16837"/>
            </a:xfrm>
            <a:custGeom>
              <a:avLst/>
              <a:gdLst/>
              <a:ahLst/>
              <a:cxnLst/>
              <a:rect l="l" t="t" r="r" b="b"/>
              <a:pathLst>
                <a:path w="2163" h="582" extrusionOk="0">
                  <a:moveTo>
                    <a:pt x="1943" y="1"/>
                  </a:moveTo>
                  <a:cubicBezTo>
                    <a:pt x="1889" y="1"/>
                    <a:pt x="1835" y="23"/>
                    <a:pt x="1796" y="67"/>
                  </a:cubicBezTo>
                  <a:cubicBezTo>
                    <a:pt x="1727" y="147"/>
                    <a:pt x="1623" y="193"/>
                    <a:pt x="1512" y="193"/>
                  </a:cubicBezTo>
                  <a:cubicBezTo>
                    <a:pt x="1401" y="193"/>
                    <a:pt x="1298" y="147"/>
                    <a:pt x="1229" y="67"/>
                  </a:cubicBezTo>
                  <a:cubicBezTo>
                    <a:pt x="1192" y="26"/>
                    <a:pt x="1137" y="1"/>
                    <a:pt x="1081" y="1"/>
                  </a:cubicBezTo>
                  <a:cubicBezTo>
                    <a:pt x="1025" y="1"/>
                    <a:pt x="969" y="26"/>
                    <a:pt x="933" y="67"/>
                  </a:cubicBezTo>
                  <a:cubicBezTo>
                    <a:pt x="864" y="147"/>
                    <a:pt x="761" y="193"/>
                    <a:pt x="649" y="193"/>
                  </a:cubicBezTo>
                  <a:cubicBezTo>
                    <a:pt x="538" y="193"/>
                    <a:pt x="434" y="147"/>
                    <a:pt x="365" y="67"/>
                  </a:cubicBezTo>
                  <a:cubicBezTo>
                    <a:pt x="327" y="24"/>
                    <a:pt x="272" y="1"/>
                    <a:pt x="217" y="1"/>
                  </a:cubicBezTo>
                  <a:cubicBezTo>
                    <a:pt x="172" y="1"/>
                    <a:pt x="126" y="17"/>
                    <a:pt x="89" y="49"/>
                  </a:cubicBezTo>
                  <a:cubicBezTo>
                    <a:pt x="9" y="119"/>
                    <a:pt x="0" y="244"/>
                    <a:pt x="71" y="325"/>
                  </a:cubicBezTo>
                  <a:cubicBezTo>
                    <a:pt x="215" y="488"/>
                    <a:pt x="425" y="581"/>
                    <a:pt x="649" y="581"/>
                  </a:cubicBezTo>
                  <a:cubicBezTo>
                    <a:pt x="807" y="581"/>
                    <a:pt x="956" y="535"/>
                    <a:pt x="1081" y="454"/>
                  </a:cubicBezTo>
                  <a:cubicBezTo>
                    <a:pt x="1206" y="535"/>
                    <a:pt x="1354" y="581"/>
                    <a:pt x="1512" y="581"/>
                  </a:cubicBezTo>
                  <a:cubicBezTo>
                    <a:pt x="1736" y="581"/>
                    <a:pt x="1948" y="488"/>
                    <a:pt x="2091" y="325"/>
                  </a:cubicBezTo>
                  <a:cubicBezTo>
                    <a:pt x="2163" y="242"/>
                    <a:pt x="2152" y="119"/>
                    <a:pt x="2072" y="49"/>
                  </a:cubicBezTo>
                  <a:cubicBezTo>
                    <a:pt x="2035" y="17"/>
                    <a:pt x="1989" y="1"/>
                    <a:pt x="1943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1" name="Google Shape;9401;p4"/>
            <p:cNvSpPr/>
            <p:nvPr/>
          </p:nvSpPr>
          <p:spPr>
            <a:xfrm>
              <a:off x="7332656" y="2076870"/>
              <a:ext cx="11109" cy="23780"/>
            </a:xfrm>
            <a:custGeom>
              <a:avLst/>
              <a:gdLst/>
              <a:ahLst/>
              <a:cxnLst/>
              <a:rect l="l" t="t" r="r" b="b"/>
              <a:pathLst>
                <a:path w="384" h="822" extrusionOk="0">
                  <a:moveTo>
                    <a:pt x="191" y="0"/>
                  </a:moveTo>
                  <a:cubicBezTo>
                    <a:pt x="187" y="0"/>
                    <a:pt x="183" y="0"/>
                    <a:pt x="180" y="0"/>
                  </a:cubicBezTo>
                  <a:cubicBezTo>
                    <a:pt x="77" y="5"/>
                    <a:pt x="0" y="95"/>
                    <a:pt x="0" y="200"/>
                  </a:cubicBezTo>
                  <a:lnTo>
                    <a:pt x="0" y="622"/>
                  </a:lnTo>
                  <a:cubicBezTo>
                    <a:pt x="0" y="724"/>
                    <a:pt x="77" y="813"/>
                    <a:pt x="180" y="821"/>
                  </a:cubicBezTo>
                  <a:cubicBezTo>
                    <a:pt x="184" y="821"/>
                    <a:pt x="189" y="821"/>
                    <a:pt x="193" y="821"/>
                  </a:cubicBezTo>
                  <a:cubicBezTo>
                    <a:pt x="299" y="821"/>
                    <a:pt x="384" y="734"/>
                    <a:pt x="384" y="629"/>
                  </a:cubicBezTo>
                  <a:lnTo>
                    <a:pt x="384" y="192"/>
                  </a:lnTo>
                  <a:cubicBezTo>
                    <a:pt x="384" y="8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2" name="Google Shape;9402;p4"/>
            <p:cNvSpPr/>
            <p:nvPr/>
          </p:nvSpPr>
          <p:spPr>
            <a:xfrm>
              <a:off x="7316773" y="2107044"/>
              <a:ext cx="24301" cy="11109"/>
            </a:xfrm>
            <a:custGeom>
              <a:avLst/>
              <a:gdLst/>
              <a:ahLst/>
              <a:cxnLst/>
              <a:rect l="l" t="t" r="r" b="b"/>
              <a:pathLst>
                <a:path w="840" h="384" extrusionOk="0">
                  <a:moveTo>
                    <a:pt x="207" y="0"/>
                  </a:moveTo>
                  <a:cubicBezTo>
                    <a:pt x="104" y="0"/>
                    <a:pt x="15" y="77"/>
                    <a:pt x="8" y="180"/>
                  </a:cubicBezTo>
                  <a:cubicBezTo>
                    <a:pt x="0" y="292"/>
                    <a:pt x="89" y="384"/>
                    <a:pt x="199" y="384"/>
                  </a:cubicBezTo>
                  <a:lnTo>
                    <a:pt x="634" y="384"/>
                  </a:lnTo>
                  <a:cubicBezTo>
                    <a:pt x="736" y="384"/>
                    <a:pt x="827" y="307"/>
                    <a:pt x="833" y="203"/>
                  </a:cubicBezTo>
                  <a:cubicBezTo>
                    <a:pt x="839" y="92"/>
                    <a:pt x="750" y="0"/>
                    <a:pt x="641" y="0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3" name="Google Shape;9403;p4"/>
            <p:cNvSpPr/>
            <p:nvPr/>
          </p:nvSpPr>
          <p:spPr>
            <a:xfrm>
              <a:off x="7486853" y="2076870"/>
              <a:ext cx="11138" cy="23780"/>
            </a:xfrm>
            <a:custGeom>
              <a:avLst/>
              <a:gdLst/>
              <a:ahLst/>
              <a:cxnLst/>
              <a:rect l="l" t="t" r="r" b="b"/>
              <a:pathLst>
                <a:path w="385" h="822" extrusionOk="0">
                  <a:moveTo>
                    <a:pt x="192" y="0"/>
                  </a:moveTo>
                  <a:cubicBezTo>
                    <a:pt x="87" y="0"/>
                    <a:pt x="1" y="85"/>
                    <a:pt x="1" y="192"/>
                  </a:cubicBezTo>
                  <a:lnTo>
                    <a:pt x="1" y="622"/>
                  </a:lnTo>
                  <a:cubicBezTo>
                    <a:pt x="1" y="724"/>
                    <a:pt x="77" y="815"/>
                    <a:pt x="180" y="821"/>
                  </a:cubicBezTo>
                  <a:cubicBezTo>
                    <a:pt x="183" y="821"/>
                    <a:pt x="186" y="821"/>
                    <a:pt x="188" y="821"/>
                  </a:cubicBezTo>
                  <a:cubicBezTo>
                    <a:pt x="297" y="821"/>
                    <a:pt x="384" y="735"/>
                    <a:pt x="384" y="629"/>
                  </a:cubicBezTo>
                  <a:lnTo>
                    <a:pt x="384" y="200"/>
                  </a:lnTo>
                  <a:cubicBezTo>
                    <a:pt x="384" y="95"/>
                    <a:pt x="307" y="5"/>
                    <a:pt x="203" y="0"/>
                  </a:cubicBezTo>
                  <a:cubicBezTo>
                    <a:pt x="199" y="0"/>
                    <a:pt x="196" y="0"/>
                    <a:pt x="192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4" name="Google Shape;9404;p4"/>
            <p:cNvSpPr/>
            <p:nvPr/>
          </p:nvSpPr>
          <p:spPr>
            <a:xfrm>
              <a:off x="7489572" y="2107044"/>
              <a:ext cx="24243" cy="11109"/>
            </a:xfrm>
            <a:custGeom>
              <a:avLst/>
              <a:gdLst/>
              <a:ahLst/>
              <a:cxnLst/>
              <a:rect l="l" t="t" r="r" b="b"/>
              <a:pathLst>
                <a:path w="838" h="384" extrusionOk="0">
                  <a:moveTo>
                    <a:pt x="207" y="0"/>
                  </a:moveTo>
                  <a:cubicBezTo>
                    <a:pt x="104" y="0"/>
                    <a:pt x="15" y="77"/>
                    <a:pt x="8" y="180"/>
                  </a:cubicBezTo>
                  <a:cubicBezTo>
                    <a:pt x="0" y="292"/>
                    <a:pt x="91" y="384"/>
                    <a:pt x="200" y="384"/>
                  </a:cubicBezTo>
                  <a:lnTo>
                    <a:pt x="634" y="384"/>
                  </a:lnTo>
                  <a:cubicBezTo>
                    <a:pt x="736" y="384"/>
                    <a:pt x="827" y="307"/>
                    <a:pt x="833" y="203"/>
                  </a:cubicBezTo>
                  <a:cubicBezTo>
                    <a:pt x="838" y="92"/>
                    <a:pt x="750" y="0"/>
                    <a:pt x="641" y="0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05" name="Google Shape;9405;p4"/>
          <p:cNvGrpSpPr/>
          <p:nvPr/>
        </p:nvGrpSpPr>
        <p:grpSpPr>
          <a:xfrm>
            <a:off x="3107936" y="3649422"/>
            <a:ext cx="247058" cy="175108"/>
            <a:chOff x="8004237" y="1946859"/>
            <a:chExt cx="401721" cy="284729"/>
          </a:xfrm>
        </p:grpSpPr>
        <p:sp>
          <p:nvSpPr>
            <p:cNvPr id="9406" name="Google Shape;9406;p4"/>
            <p:cNvSpPr/>
            <p:nvPr/>
          </p:nvSpPr>
          <p:spPr>
            <a:xfrm>
              <a:off x="8004237" y="1981372"/>
              <a:ext cx="108082" cy="161082"/>
            </a:xfrm>
            <a:custGeom>
              <a:avLst/>
              <a:gdLst/>
              <a:ahLst/>
              <a:cxnLst/>
              <a:rect l="l" t="t" r="r" b="b"/>
              <a:pathLst>
                <a:path w="3736" h="5568" extrusionOk="0">
                  <a:moveTo>
                    <a:pt x="2856" y="0"/>
                  </a:moveTo>
                  <a:cubicBezTo>
                    <a:pt x="2302" y="0"/>
                    <a:pt x="1836" y="429"/>
                    <a:pt x="1553" y="1154"/>
                  </a:cubicBezTo>
                  <a:cubicBezTo>
                    <a:pt x="1129" y="2237"/>
                    <a:pt x="1" y="3240"/>
                    <a:pt x="675" y="4575"/>
                  </a:cubicBezTo>
                  <a:cubicBezTo>
                    <a:pt x="1038" y="5292"/>
                    <a:pt x="1546" y="5567"/>
                    <a:pt x="2048" y="5567"/>
                  </a:cubicBezTo>
                  <a:cubicBezTo>
                    <a:pt x="2479" y="5567"/>
                    <a:pt x="2906" y="5364"/>
                    <a:pt x="3232" y="5065"/>
                  </a:cubicBezTo>
                  <a:lnTo>
                    <a:pt x="3736" y="333"/>
                  </a:lnTo>
                  <a:cubicBezTo>
                    <a:pt x="3428" y="106"/>
                    <a:pt x="3131" y="0"/>
                    <a:pt x="2856" y="0"/>
                  </a:cubicBezTo>
                  <a:close/>
                </a:path>
              </a:pathLst>
            </a:custGeom>
            <a:solidFill>
              <a:srgbClr val="4F4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7" name="Google Shape;9407;p4"/>
            <p:cNvSpPr/>
            <p:nvPr/>
          </p:nvSpPr>
          <p:spPr>
            <a:xfrm>
              <a:off x="8297876" y="1981372"/>
              <a:ext cx="108082" cy="161082"/>
            </a:xfrm>
            <a:custGeom>
              <a:avLst/>
              <a:gdLst/>
              <a:ahLst/>
              <a:cxnLst/>
              <a:rect l="l" t="t" r="r" b="b"/>
              <a:pathLst>
                <a:path w="3736" h="5568" extrusionOk="0">
                  <a:moveTo>
                    <a:pt x="879" y="0"/>
                  </a:moveTo>
                  <a:cubicBezTo>
                    <a:pt x="604" y="0"/>
                    <a:pt x="308" y="106"/>
                    <a:pt x="0" y="333"/>
                  </a:cubicBezTo>
                  <a:lnTo>
                    <a:pt x="504" y="5065"/>
                  </a:lnTo>
                  <a:cubicBezTo>
                    <a:pt x="830" y="5364"/>
                    <a:pt x="1257" y="5567"/>
                    <a:pt x="1688" y="5567"/>
                  </a:cubicBezTo>
                  <a:cubicBezTo>
                    <a:pt x="2190" y="5567"/>
                    <a:pt x="2698" y="5292"/>
                    <a:pt x="3061" y="4575"/>
                  </a:cubicBezTo>
                  <a:cubicBezTo>
                    <a:pt x="3736" y="3240"/>
                    <a:pt x="2607" y="2237"/>
                    <a:pt x="2183" y="1154"/>
                  </a:cubicBezTo>
                  <a:cubicBezTo>
                    <a:pt x="1899" y="429"/>
                    <a:pt x="1434" y="0"/>
                    <a:pt x="879" y="0"/>
                  </a:cubicBezTo>
                  <a:close/>
                </a:path>
              </a:pathLst>
            </a:custGeom>
            <a:solidFill>
              <a:srgbClr val="4F4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8" name="Google Shape;9408;p4"/>
            <p:cNvSpPr/>
            <p:nvPr/>
          </p:nvSpPr>
          <p:spPr>
            <a:xfrm>
              <a:off x="8297818" y="1981633"/>
              <a:ext cx="44205" cy="158363"/>
            </a:xfrm>
            <a:custGeom>
              <a:avLst/>
              <a:gdLst/>
              <a:ahLst/>
              <a:cxnLst/>
              <a:rect l="l" t="t" r="r" b="b"/>
              <a:pathLst>
                <a:path w="1528" h="5474" extrusionOk="0">
                  <a:moveTo>
                    <a:pt x="723" y="1"/>
                  </a:moveTo>
                  <a:cubicBezTo>
                    <a:pt x="493" y="34"/>
                    <a:pt x="252" y="137"/>
                    <a:pt x="1" y="324"/>
                  </a:cubicBezTo>
                  <a:lnTo>
                    <a:pt x="506" y="5056"/>
                  </a:lnTo>
                  <a:cubicBezTo>
                    <a:pt x="706" y="5240"/>
                    <a:pt x="946" y="5388"/>
                    <a:pt x="1199" y="5474"/>
                  </a:cubicBezTo>
                  <a:cubicBezTo>
                    <a:pt x="1351" y="4980"/>
                    <a:pt x="1441" y="4470"/>
                    <a:pt x="1461" y="3972"/>
                  </a:cubicBezTo>
                  <a:cubicBezTo>
                    <a:pt x="1469" y="3837"/>
                    <a:pt x="1480" y="3699"/>
                    <a:pt x="1487" y="3581"/>
                  </a:cubicBezTo>
                  <a:cubicBezTo>
                    <a:pt x="1510" y="3239"/>
                    <a:pt x="1527" y="2544"/>
                    <a:pt x="1381" y="1771"/>
                  </a:cubicBezTo>
                  <a:cubicBezTo>
                    <a:pt x="1254" y="1100"/>
                    <a:pt x="1035" y="507"/>
                    <a:pt x="723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9" name="Google Shape;9409;p4"/>
            <p:cNvSpPr/>
            <p:nvPr/>
          </p:nvSpPr>
          <p:spPr>
            <a:xfrm>
              <a:off x="8067969" y="1981691"/>
              <a:ext cx="44263" cy="158305"/>
            </a:xfrm>
            <a:custGeom>
              <a:avLst/>
              <a:gdLst/>
              <a:ahLst/>
              <a:cxnLst/>
              <a:rect l="l" t="t" r="r" b="b"/>
              <a:pathLst>
                <a:path w="1530" h="5472" extrusionOk="0">
                  <a:moveTo>
                    <a:pt x="809" y="0"/>
                  </a:moveTo>
                  <a:cubicBezTo>
                    <a:pt x="2" y="1315"/>
                    <a:pt x="0" y="2892"/>
                    <a:pt x="46" y="3579"/>
                  </a:cubicBezTo>
                  <a:cubicBezTo>
                    <a:pt x="54" y="3697"/>
                    <a:pt x="63" y="3835"/>
                    <a:pt x="69" y="3970"/>
                  </a:cubicBezTo>
                  <a:cubicBezTo>
                    <a:pt x="91" y="4468"/>
                    <a:pt x="183" y="4978"/>
                    <a:pt x="332" y="5472"/>
                  </a:cubicBezTo>
                  <a:cubicBezTo>
                    <a:pt x="586" y="5386"/>
                    <a:pt x="827" y="5238"/>
                    <a:pt x="1026" y="5054"/>
                  </a:cubicBezTo>
                  <a:lnTo>
                    <a:pt x="1530" y="322"/>
                  </a:lnTo>
                  <a:cubicBezTo>
                    <a:pt x="1281" y="138"/>
                    <a:pt x="1039" y="32"/>
                    <a:pt x="809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0" name="Google Shape;9410;p4"/>
            <p:cNvSpPr/>
            <p:nvPr/>
          </p:nvSpPr>
          <p:spPr>
            <a:xfrm>
              <a:off x="8089783" y="1946888"/>
              <a:ext cx="230572" cy="284700"/>
            </a:xfrm>
            <a:custGeom>
              <a:avLst/>
              <a:gdLst/>
              <a:ahLst/>
              <a:cxnLst/>
              <a:rect l="l" t="t" r="r" b="b"/>
              <a:pathLst>
                <a:path w="7970" h="9841" extrusionOk="0">
                  <a:moveTo>
                    <a:pt x="3986" y="1"/>
                  </a:moveTo>
                  <a:cubicBezTo>
                    <a:pt x="1" y="1"/>
                    <a:pt x="9" y="3785"/>
                    <a:pt x="75" y="4731"/>
                  </a:cubicBezTo>
                  <a:cubicBezTo>
                    <a:pt x="84" y="4866"/>
                    <a:pt x="91" y="5003"/>
                    <a:pt x="98" y="5141"/>
                  </a:cubicBezTo>
                  <a:cubicBezTo>
                    <a:pt x="193" y="7354"/>
                    <a:pt x="1894" y="9841"/>
                    <a:pt x="3986" y="9841"/>
                  </a:cubicBezTo>
                  <a:cubicBezTo>
                    <a:pt x="6078" y="9841"/>
                    <a:pt x="7778" y="7356"/>
                    <a:pt x="7874" y="5141"/>
                  </a:cubicBezTo>
                  <a:cubicBezTo>
                    <a:pt x="7879" y="5004"/>
                    <a:pt x="7890" y="4869"/>
                    <a:pt x="7897" y="4731"/>
                  </a:cubicBezTo>
                  <a:cubicBezTo>
                    <a:pt x="7962" y="3783"/>
                    <a:pt x="7970" y="1"/>
                    <a:pt x="3986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1" name="Google Shape;9411;p4"/>
            <p:cNvSpPr/>
            <p:nvPr/>
          </p:nvSpPr>
          <p:spPr>
            <a:xfrm>
              <a:off x="8089869" y="1946859"/>
              <a:ext cx="124746" cy="284700"/>
            </a:xfrm>
            <a:custGeom>
              <a:avLst/>
              <a:gdLst/>
              <a:ahLst/>
              <a:cxnLst/>
              <a:rect l="l" t="t" r="r" b="b"/>
              <a:pathLst>
                <a:path w="4312" h="9841" extrusionOk="0">
                  <a:moveTo>
                    <a:pt x="3985" y="0"/>
                  </a:moveTo>
                  <a:cubicBezTo>
                    <a:pt x="1" y="0"/>
                    <a:pt x="9" y="3784"/>
                    <a:pt x="73" y="4729"/>
                  </a:cubicBezTo>
                  <a:cubicBezTo>
                    <a:pt x="82" y="4866"/>
                    <a:pt x="90" y="5002"/>
                    <a:pt x="96" y="5140"/>
                  </a:cubicBezTo>
                  <a:cubicBezTo>
                    <a:pt x="193" y="7352"/>
                    <a:pt x="1892" y="9840"/>
                    <a:pt x="3985" y="9840"/>
                  </a:cubicBezTo>
                  <a:cubicBezTo>
                    <a:pt x="4093" y="9840"/>
                    <a:pt x="4204" y="9832"/>
                    <a:pt x="4311" y="9819"/>
                  </a:cubicBezTo>
                  <a:cubicBezTo>
                    <a:pt x="2368" y="9579"/>
                    <a:pt x="837" y="7237"/>
                    <a:pt x="746" y="5140"/>
                  </a:cubicBezTo>
                  <a:cubicBezTo>
                    <a:pt x="740" y="5004"/>
                    <a:pt x="731" y="4867"/>
                    <a:pt x="723" y="4729"/>
                  </a:cubicBezTo>
                  <a:cubicBezTo>
                    <a:pt x="661" y="3809"/>
                    <a:pt x="651" y="210"/>
                    <a:pt x="4311" y="9"/>
                  </a:cubicBezTo>
                  <a:cubicBezTo>
                    <a:pt x="4205" y="3"/>
                    <a:pt x="4097" y="0"/>
                    <a:pt x="3985" y="0"/>
                  </a:cubicBezTo>
                  <a:close/>
                </a:path>
              </a:pathLst>
            </a:custGeom>
            <a:solidFill>
              <a:srgbClr val="C7C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2" name="Google Shape;9412;p4"/>
            <p:cNvSpPr/>
            <p:nvPr/>
          </p:nvSpPr>
          <p:spPr>
            <a:xfrm>
              <a:off x="8186901" y="2149919"/>
              <a:ext cx="36047" cy="17503"/>
            </a:xfrm>
            <a:custGeom>
              <a:avLst/>
              <a:gdLst/>
              <a:ahLst/>
              <a:cxnLst/>
              <a:rect l="l" t="t" r="r" b="b"/>
              <a:pathLst>
                <a:path w="1246" h="605" extrusionOk="0">
                  <a:moveTo>
                    <a:pt x="111" y="0"/>
                  </a:moveTo>
                  <a:cubicBezTo>
                    <a:pt x="49" y="0"/>
                    <a:pt x="0" y="49"/>
                    <a:pt x="0" y="111"/>
                  </a:cubicBezTo>
                  <a:cubicBezTo>
                    <a:pt x="0" y="384"/>
                    <a:pt x="279" y="605"/>
                    <a:pt x="623" y="605"/>
                  </a:cubicBezTo>
                  <a:cubicBezTo>
                    <a:pt x="968" y="605"/>
                    <a:pt x="1246" y="384"/>
                    <a:pt x="1246" y="111"/>
                  </a:cubicBezTo>
                  <a:lnTo>
                    <a:pt x="1246" y="109"/>
                  </a:lnTo>
                  <a:cubicBezTo>
                    <a:pt x="1246" y="48"/>
                    <a:pt x="1197" y="0"/>
                    <a:pt x="1137" y="0"/>
                  </a:cubicBezTo>
                  <a:close/>
                </a:path>
              </a:pathLst>
            </a:custGeom>
            <a:solidFill>
              <a:srgbClr val="4F4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3" name="Google Shape;9413;p4"/>
            <p:cNvSpPr/>
            <p:nvPr/>
          </p:nvSpPr>
          <p:spPr>
            <a:xfrm>
              <a:off x="8178280" y="2178299"/>
              <a:ext cx="53492" cy="15825"/>
            </a:xfrm>
            <a:custGeom>
              <a:avLst/>
              <a:gdLst/>
              <a:ahLst/>
              <a:cxnLst/>
              <a:rect l="l" t="t" r="r" b="b"/>
              <a:pathLst>
                <a:path w="1849" h="547" extrusionOk="0">
                  <a:moveTo>
                    <a:pt x="1631" y="0"/>
                  </a:moveTo>
                  <a:cubicBezTo>
                    <a:pt x="1576" y="0"/>
                    <a:pt x="1522" y="23"/>
                    <a:pt x="1482" y="68"/>
                  </a:cubicBezTo>
                  <a:cubicBezTo>
                    <a:pt x="1433" y="124"/>
                    <a:pt x="1358" y="156"/>
                    <a:pt x="1278" y="156"/>
                  </a:cubicBezTo>
                  <a:cubicBezTo>
                    <a:pt x="1197" y="156"/>
                    <a:pt x="1122" y="124"/>
                    <a:pt x="1073" y="68"/>
                  </a:cubicBezTo>
                  <a:cubicBezTo>
                    <a:pt x="1037" y="27"/>
                    <a:pt x="987" y="4"/>
                    <a:pt x="935" y="1"/>
                  </a:cubicBezTo>
                  <a:cubicBezTo>
                    <a:pt x="933" y="1"/>
                    <a:pt x="931" y="1"/>
                    <a:pt x="929" y="1"/>
                  </a:cubicBezTo>
                  <a:cubicBezTo>
                    <a:pt x="871" y="1"/>
                    <a:pt x="815" y="24"/>
                    <a:pt x="777" y="68"/>
                  </a:cubicBezTo>
                  <a:cubicBezTo>
                    <a:pt x="728" y="124"/>
                    <a:pt x="652" y="156"/>
                    <a:pt x="571" y="156"/>
                  </a:cubicBezTo>
                  <a:cubicBezTo>
                    <a:pt x="491" y="156"/>
                    <a:pt x="416" y="124"/>
                    <a:pt x="367" y="68"/>
                  </a:cubicBezTo>
                  <a:cubicBezTo>
                    <a:pt x="328" y="24"/>
                    <a:pt x="272" y="1"/>
                    <a:pt x="218" y="1"/>
                  </a:cubicBezTo>
                  <a:cubicBezTo>
                    <a:pt x="172" y="1"/>
                    <a:pt x="127" y="17"/>
                    <a:pt x="91" y="48"/>
                  </a:cubicBezTo>
                  <a:cubicBezTo>
                    <a:pt x="10" y="119"/>
                    <a:pt x="1" y="242"/>
                    <a:pt x="71" y="325"/>
                  </a:cubicBezTo>
                  <a:cubicBezTo>
                    <a:pt x="195" y="467"/>
                    <a:pt x="376" y="547"/>
                    <a:pt x="570" y="547"/>
                  </a:cubicBezTo>
                  <a:cubicBezTo>
                    <a:pt x="697" y="547"/>
                    <a:pt x="820" y="513"/>
                    <a:pt x="922" y="449"/>
                  </a:cubicBezTo>
                  <a:cubicBezTo>
                    <a:pt x="1027" y="513"/>
                    <a:pt x="1146" y="547"/>
                    <a:pt x="1275" y="547"/>
                  </a:cubicBezTo>
                  <a:cubicBezTo>
                    <a:pt x="1468" y="547"/>
                    <a:pt x="1651" y="467"/>
                    <a:pt x="1774" y="325"/>
                  </a:cubicBezTo>
                  <a:cubicBezTo>
                    <a:pt x="1849" y="245"/>
                    <a:pt x="1841" y="119"/>
                    <a:pt x="1758" y="48"/>
                  </a:cubicBezTo>
                  <a:cubicBezTo>
                    <a:pt x="1722" y="16"/>
                    <a:pt x="1677" y="0"/>
                    <a:pt x="1631" y="0"/>
                  </a:cubicBezTo>
                  <a:close/>
                </a:path>
              </a:pathLst>
            </a:custGeom>
            <a:solidFill>
              <a:srgbClr val="4F4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4" name="Google Shape;9414;p4"/>
            <p:cNvSpPr/>
            <p:nvPr/>
          </p:nvSpPr>
          <p:spPr>
            <a:xfrm>
              <a:off x="8143043" y="2120034"/>
              <a:ext cx="11138" cy="22334"/>
            </a:xfrm>
            <a:custGeom>
              <a:avLst/>
              <a:gdLst/>
              <a:ahLst/>
              <a:cxnLst/>
              <a:rect l="l" t="t" r="r" b="b"/>
              <a:pathLst>
                <a:path w="385" h="772" extrusionOk="0">
                  <a:moveTo>
                    <a:pt x="190" y="1"/>
                  </a:moveTo>
                  <a:cubicBezTo>
                    <a:pt x="187" y="1"/>
                    <a:pt x="184" y="1"/>
                    <a:pt x="182" y="1"/>
                  </a:cubicBezTo>
                  <a:cubicBezTo>
                    <a:pt x="77" y="9"/>
                    <a:pt x="1" y="99"/>
                    <a:pt x="1" y="200"/>
                  </a:cubicBezTo>
                  <a:lnTo>
                    <a:pt x="1" y="572"/>
                  </a:lnTo>
                  <a:cubicBezTo>
                    <a:pt x="1" y="673"/>
                    <a:pt x="77" y="763"/>
                    <a:pt x="182" y="771"/>
                  </a:cubicBezTo>
                  <a:cubicBezTo>
                    <a:pt x="186" y="771"/>
                    <a:pt x="190" y="771"/>
                    <a:pt x="195" y="771"/>
                  </a:cubicBezTo>
                  <a:cubicBezTo>
                    <a:pt x="299" y="771"/>
                    <a:pt x="384" y="685"/>
                    <a:pt x="384" y="579"/>
                  </a:cubicBezTo>
                  <a:lnTo>
                    <a:pt x="384" y="193"/>
                  </a:lnTo>
                  <a:cubicBezTo>
                    <a:pt x="384" y="86"/>
                    <a:pt x="297" y="1"/>
                    <a:pt x="190" y="1"/>
                  </a:cubicBezTo>
                  <a:close/>
                </a:path>
              </a:pathLst>
            </a:custGeom>
            <a:solidFill>
              <a:srgbClr val="4F4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5" name="Google Shape;9415;p4"/>
            <p:cNvSpPr/>
            <p:nvPr/>
          </p:nvSpPr>
          <p:spPr>
            <a:xfrm>
              <a:off x="8130053" y="2146592"/>
              <a:ext cx="22016" cy="11109"/>
            </a:xfrm>
            <a:custGeom>
              <a:avLst/>
              <a:gdLst/>
              <a:ahLst/>
              <a:cxnLst/>
              <a:rect l="l" t="t" r="r" b="b"/>
              <a:pathLst>
                <a:path w="761" h="384" extrusionOk="0">
                  <a:moveTo>
                    <a:pt x="207" y="0"/>
                  </a:moveTo>
                  <a:cubicBezTo>
                    <a:pt x="103" y="0"/>
                    <a:pt x="12" y="77"/>
                    <a:pt x="8" y="180"/>
                  </a:cubicBezTo>
                  <a:cubicBezTo>
                    <a:pt x="0" y="292"/>
                    <a:pt x="89" y="384"/>
                    <a:pt x="200" y="384"/>
                  </a:cubicBezTo>
                  <a:lnTo>
                    <a:pt x="555" y="384"/>
                  </a:lnTo>
                  <a:cubicBezTo>
                    <a:pt x="660" y="384"/>
                    <a:pt x="747" y="307"/>
                    <a:pt x="755" y="203"/>
                  </a:cubicBezTo>
                  <a:cubicBezTo>
                    <a:pt x="761" y="92"/>
                    <a:pt x="672" y="0"/>
                    <a:pt x="563" y="0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6" name="Google Shape;9416;p4"/>
            <p:cNvSpPr/>
            <p:nvPr/>
          </p:nvSpPr>
          <p:spPr>
            <a:xfrm>
              <a:off x="8255667" y="2120034"/>
              <a:ext cx="11138" cy="22334"/>
            </a:xfrm>
            <a:custGeom>
              <a:avLst/>
              <a:gdLst/>
              <a:ahLst/>
              <a:cxnLst/>
              <a:rect l="l" t="t" r="r" b="b"/>
              <a:pathLst>
                <a:path w="385" h="772" extrusionOk="0">
                  <a:moveTo>
                    <a:pt x="195" y="1"/>
                  </a:moveTo>
                  <a:cubicBezTo>
                    <a:pt x="88" y="1"/>
                    <a:pt x="1" y="86"/>
                    <a:pt x="1" y="193"/>
                  </a:cubicBezTo>
                  <a:lnTo>
                    <a:pt x="1" y="572"/>
                  </a:lnTo>
                  <a:cubicBezTo>
                    <a:pt x="1" y="674"/>
                    <a:pt x="77" y="763"/>
                    <a:pt x="180" y="771"/>
                  </a:cubicBezTo>
                  <a:cubicBezTo>
                    <a:pt x="183" y="771"/>
                    <a:pt x="186" y="771"/>
                    <a:pt x="188" y="771"/>
                  </a:cubicBezTo>
                  <a:cubicBezTo>
                    <a:pt x="295" y="771"/>
                    <a:pt x="384" y="685"/>
                    <a:pt x="384" y="579"/>
                  </a:cubicBezTo>
                  <a:lnTo>
                    <a:pt x="384" y="200"/>
                  </a:lnTo>
                  <a:cubicBezTo>
                    <a:pt x="384" y="98"/>
                    <a:pt x="307" y="7"/>
                    <a:pt x="203" y="1"/>
                  </a:cubicBezTo>
                  <a:cubicBezTo>
                    <a:pt x="200" y="1"/>
                    <a:pt x="198" y="1"/>
                    <a:pt x="195" y="1"/>
                  </a:cubicBezTo>
                  <a:close/>
                </a:path>
              </a:pathLst>
            </a:custGeom>
            <a:solidFill>
              <a:srgbClr val="4F4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7" name="Google Shape;9417;p4"/>
            <p:cNvSpPr/>
            <p:nvPr/>
          </p:nvSpPr>
          <p:spPr>
            <a:xfrm>
              <a:off x="8258068" y="2146592"/>
              <a:ext cx="22045" cy="11109"/>
            </a:xfrm>
            <a:custGeom>
              <a:avLst/>
              <a:gdLst/>
              <a:ahLst/>
              <a:cxnLst/>
              <a:rect l="l" t="t" r="r" b="b"/>
              <a:pathLst>
                <a:path w="762" h="384" extrusionOk="0">
                  <a:moveTo>
                    <a:pt x="208" y="0"/>
                  </a:moveTo>
                  <a:cubicBezTo>
                    <a:pt x="103" y="0"/>
                    <a:pt x="13" y="77"/>
                    <a:pt x="8" y="180"/>
                  </a:cubicBezTo>
                  <a:cubicBezTo>
                    <a:pt x="1" y="292"/>
                    <a:pt x="89" y="384"/>
                    <a:pt x="200" y="384"/>
                  </a:cubicBezTo>
                  <a:lnTo>
                    <a:pt x="556" y="384"/>
                  </a:lnTo>
                  <a:cubicBezTo>
                    <a:pt x="657" y="384"/>
                    <a:pt x="748" y="307"/>
                    <a:pt x="755" y="203"/>
                  </a:cubicBezTo>
                  <a:cubicBezTo>
                    <a:pt x="761" y="92"/>
                    <a:pt x="672" y="0"/>
                    <a:pt x="563" y="0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8" name="Google Shape;9418;p4"/>
            <p:cNvSpPr/>
            <p:nvPr/>
          </p:nvSpPr>
          <p:spPr>
            <a:xfrm>
              <a:off x="8140352" y="1978769"/>
              <a:ext cx="41023" cy="40271"/>
            </a:xfrm>
            <a:custGeom>
              <a:avLst/>
              <a:gdLst/>
              <a:ahLst/>
              <a:cxnLst/>
              <a:rect l="l" t="t" r="r" b="b"/>
              <a:pathLst>
                <a:path w="1418" h="1392" extrusionOk="0">
                  <a:moveTo>
                    <a:pt x="799" y="1"/>
                  </a:moveTo>
                  <a:cubicBezTo>
                    <a:pt x="692" y="1"/>
                    <a:pt x="585" y="29"/>
                    <a:pt x="489" y="86"/>
                  </a:cubicBezTo>
                  <a:lnTo>
                    <a:pt x="354" y="164"/>
                  </a:lnTo>
                  <a:cubicBezTo>
                    <a:pt x="120" y="301"/>
                    <a:pt x="0" y="577"/>
                    <a:pt x="63" y="840"/>
                  </a:cubicBezTo>
                  <a:lnTo>
                    <a:pt x="81" y="916"/>
                  </a:lnTo>
                  <a:cubicBezTo>
                    <a:pt x="148" y="1198"/>
                    <a:pt x="398" y="1391"/>
                    <a:pt x="683" y="1391"/>
                  </a:cubicBezTo>
                  <a:cubicBezTo>
                    <a:pt x="698" y="1391"/>
                    <a:pt x="714" y="1391"/>
                    <a:pt x="730" y="1390"/>
                  </a:cubicBezTo>
                  <a:lnTo>
                    <a:pt x="848" y="1379"/>
                  </a:lnTo>
                  <a:cubicBezTo>
                    <a:pt x="1169" y="1354"/>
                    <a:pt x="1417" y="1086"/>
                    <a:pt x="1417" y="764"/>
                  </a:cubicBezTo>
                  <a:lnTo>
                    <a:pt x="1417" y="623"/>
                  </a:lnTo>
                  <a:cubicBezTo>
                    <a:pt x="1417" y="380"/>
                    <a:pt x="1279" y="163"/>
                    <a:pt x="1063" y="60"/>
                  </a:cubicBezTo>
                  <a:cubicBezTo>
                    <a:pt x="979" y="21"/>
                    <a:pt x="889" y="1"/>
                    <a:pt x="799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9" name="Google Shape;9419;p4"/>
            <p:cNvSpPr/>
            <p:nvPr/>
          </p:nvSpPr>
          <p:spPr>
            <a:xfrm>
              <a:off x="8225001" y="1997052"/>
              <a:ext cx="47301" cy="44408"/>
            </a:xfrm>
            <a:custGeom>
              <a:avLst/>
              <a:gdLst/>
              <a:ahLst/>
              <a:cxnLst/>
              <a:rect l="l" t="t" r="r" b="b"/>
              <a:pathLst>
                <a:path w="1635" h="1535" extrusionOk="0">
                  <a:moveTo>
                    <a:pt x="740" y="1"/>
                  </a:moveTo>
                  <a:cubicBezTo>
                    <a:pt x="670" y="1"/>
                    <a:pt x="599" y="12"/>
                    <a:pt x="531" y="34"/>
                  </a:cubicBezTo>
                  <a:lnTo>
                    <a:pt x="516" y="40"/>
                  </a:lnTo>
                  <a:cubicBezTo>
                    <a:pt x="262" y="121"/>
                    <a:pt x="77" y="340"/>
                    <a:pt x="42" y="607"/>
                  </a:cubicBezTo>
                  <a:lnTo>
                    <a:pt x="31" y="693"/>
                  </a:lnTo>
                  <a:cubicBezTo>
                    <a:pt x="1" y="934"/>
                    <a:pt x="96" y="1172"/>
                    <a:pt x="286" y="1321"/>
                  </a:cubicBezTo>
                  <a:lnTo>
                    <a:pt x="369" y="1387"/>
                  </a:lnTo>
                  <a:cubicBezTo>
                    <a:pt x="492" y="1484"/>
                    <a:pt x="643" y="1535"/>
                    <a:pt x="795" y="1535"/>
                  </a:cubicBezTo>
                  <a:cubicBezTo>
                    <a:pt x="871" y="1535"/>
                    <a:pt x="947" y="1522"/>
                    <a:pt x="1021" y="1497"/>
                  </a:cubicBezTo>
                  <a:lnTo>
                    <a:pt x="1144" y="1456"/>
                  </a:lnTo>
                  <a:cubicBezTo>
                    <a:pt x="1443" y="1351"/>
                    <a:pt x="1634" y="1057"/>
                    <a:pt x="1604" y="742"/>
                  </a:cubicBezTo>
                  <a:cubicBezTo>
                    <a:pt x="1584" y="531"/>
                    <a:pt x="1469" y="340"/>
                    <a:pt x="1291" y="225"/>
                  </a:cubicBezTo>
                  <a:lnTo>
                    <a:pt x="1113" y="110"/>
                  </a:lnTo>
                  <a:cubicBezTo>
                    <a:pt x="1000" y="38"/>
                    <a:pt x="870" y="1"/>
                    <a:pt x="740" y="1"/>
                  </a:cubicBezTo>
                  <a:close/>
                </a:path>
              </a:pathLst>
            </a:custGeom>
            <a:solidFill>
              <a:srgbClr val="4F4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0" name="Google Shape;9420;p4"/>
            <p:cNvSpPr/>
            <p:nvPr/>
          </p:nvSpPr>
          <p:spPr>
            <a:xfrm>
              <a:off x="8249332" y="2065327"/>
              <a:ext cx="35497" cy="31360"/>
            </a:xfrm>
            <a:custGeom>
              <a:avLst/>
              <a:gdLst/>
              <a:ahLst/>
              <a:cxnLst/>
              <a:rect l="l" t="t" r="r" b="b"/>
              <a:pathLst>
                <a:path w="1227" h="1084" extrusionOk="0">
                  <a:moveTo>
                    <a:pt x="570" y="0"/>
                  </a:moveTo>
                  <a:cubicBezTo>
                    <a:pt x="471" y="0"/>
                    <a:pt x="371" y="28"/>
                    <a:pt x="281" y="86"/>
                  </a:cubicBezTo>
                  <a:cubicBezTo>
                    <a:pt x="151" y="171"/>
                    <a:pt x="62" y="310"/>
                    <a:pt x="43" y="465"/>
                  </a:cubicBezTo>
                  <a:lnTo>
                    <a:pt x="42" y="481"/>
                  </a:lnTo>
                  <a:cubicBezTo>
                    <a:pt x="0" y="786"/>
                    <a:pt x="226" y="1061"/>
                    <a:pt x="533" y="1082"/>
                  </a:cubicBezTo>
                  <a:lnTo>
                    <a:pt x="542" y="1082"/>
                  </a:lnTo>
                  <a:cubicBezTo>
                    <a:pt x="555" y="1083"/>
                    <a:pt x="567" y="1083"/>
                    <a:pt x="580" y="1083"/>
                  </a:cubicBezTo>
                  <a:cubicBezTo>
                    <a:pt x="962" y="1083"/>
                    <a:pt x="1227" y="682"/>
                    <a:pt x="1063" y="326"/>
                  </a:cubicBezTo>
                  <a:lnTo>
                    <a:pt x="1056" y="310"/>
                  </a:lnTo>
                  <a:cubicBezTo>
                    <a:pt x="964" y="113"/>
                    <a:pt x="770" y="0"/>
                    <a:pt x="570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1" name="Google Shape;9421;p4"/>
            <p:cNvSpPr/>
            <p:nvPr/>
          </p:nvSpPr>
          <p:spPr>
            <a:xfrm>
              <a:off x="8122994" y="2041952"/>
              <a:ext cx="52421" cy="50656"/>
            </a:xfrm>
            <a:custGeom>
              <a:avLst/>
              <a:gdLst/>
              <a:ahLst/>
              <a:cxnLst/>
              <a:rect l="l" t="t" r="r" b="b"/>
              <a:pathLst>
                <a:path w="1812" h="1751" extrusionOk="0">
                  <a:moveTo>
                    <a:pt x="998" y="1"/>
                  </a:moveTo>
                  <a:cubicBezTo>
                    <a:pt x="824" y="1"/>
                    <a:pt x="650" y="61"/>
                    <a:pt x="511" y="180"/>
                  </a:cubicBezTo>
                  <a:lnTo>
                    <a:pt x="279" y="376"/>
                  </a:lnTo>
                  <a:cubicBezTo>
                    <a:pt x="97" y="529"/>
                    <a:pt x="0" y="763"/>
                    <a:pt x="17" y="1000"/>
                  </a:cubicBezTo>
                  <a:lnTo>
                    <a:pt x="19" y="1023"/>
                  </a:lnTo>
                  <a:cubicBezTo>
                    <a:pt x="43" y="1384"/>
                    <a:pt x="322" y="1675"/>
                    <a:pt x="680" y="1717"/>
                  </a:cubicBezTo>
                  <a:lnTo>
                    <a:pt x="933" y="1746"/>
                  </a:lnTo>
                  <a:cubicBezTo>
                    <a:pt x="961" y="1749"/>
                    <a:pt x="990" y="1751"/>
                    <a:pt x="1018" y="1751"/>
                  </a:cubicBezTo>
                  <a:cubicBezTo>
                    <a:pt x="1149" y="1751"/>
                    <a:pt x="1278" y="1716"/>
                    <a:pt x="1392" y="1652"/>
                  </a:cubicBezTo>
                  <a:lnTo>
                    <a:pt x="1401" y="1646"/>
                  </a:lnTo>
                  <a:cubicBezTo>
                    <a:pt x="1665" y="1496"/>
                    <a:pt x="1812" y="1201"/>
                    <a:pt x="1773" y="901"/>
                  </a:cubicBezTo>
                  <a:lnTo>
                    <a:pt x="1741" y="655"/>
                  </a:lnTo>
                  <a:cubicBezTo>
                    <a:pt x="1712" y="433"/>
                    <a:pt x="1585" y="235"/>
                    <a:pt x="1398" y="115"/>
                  </a:cubicBezTo>
                  <a:cubicBezTo>
                    <a:pt x="1275" y="39"/>
                    <a:pt x="1136" y="1"/>
                    <a:pt x="998" y="1"/>
                  </a:cubicBezTo>
                  <a:close/>
                </a:path>
              </a:pathLst>
            </a:custGeom>
            <a:solidFill>
              <a:srgbClr val="4F4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22" name="Google Shape;9422;p4"/>
          <p:cNvSpPr/>
          <p:nvPr/>
        </p:nvSpPr>
        <p:spPr>
          <a:xfrm>
            <a:off x="1167297" y="4018427"/>
            <a:ext cx="155257" cy="196127"/>
          </a:xfrm>
          <a:custGeom>
            <a:avLst/>
            <a:gdLst/>
            <a:ahLst/>
            <a:cxnLst/>
            <a:rect l="l" t="t" r="r" b="b"/>
            <a:pathLst>
              <a:path w="8726" h="11023" extrusionOk="0">
                <a:moveTo>
                  <a:pt x="1457" y="0"/>
                </a:moveTo>
                <a:lnTo>
                  <a:pt x="2" y="3028"/>
                </a:lnTo>
                <a:lnTo>
                  <a:pt x="737" y="6943"/>
                </a:lnTo>
                <a:lnTo>
                  <a:pt x="1" y="9509"/>
                </a:lnTo>
                <a:lnTo>
                  <a:pt x="547" y="11021"/>
                </a:lnTo>
                <a:lnTo>
                  <a:pt x="1194" y="11023"/>
                </a:lnTo>
                <a:lnTo>
                  <a:pt x="7549" y="11023"/>
                </a:lnTo>
                <a:lnTo>
                  <a:pt x="8503" y="10417"/>
                </a:lnTo>
                <a:lnTo>
                  <a:pt x="8503" y="7150"/>
                </a:lnTo>
                <a:lnTo>
                  <a:pt x="8726" y="3028"/>
                </a:lnTo>
                <a:lnTo>
                  <a:pt x="7288" y="0"/>
                </a:lnTo>
                <a:close/>
              </a:path>
            </a:pathLst>
          </a:custGeom>
          <a:solidFill>
            <a:srgbClr val="F39C1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23" name="Google Shape;9423;p4"/>
          <p:cNvSpPr/>
          <p:nvPr/>
        </p:nvSpPr>
        <p:spPr>
          <a:xfrm>
            <a:off x="1167244" y="4018392"/>
            <a:ext cx="155257" cy="204329"/>
          </a:xfrm>
          <a:custGeom>
            <a:avLst/>
            <a:gdLst/>
            <a:ahLst/>
            <a:cxnLst/>
            <a:rect l="l" t="t" r="r" b="b"/>
            <a:pathLst>
              <a:path w="8726" h="11484" extrusionOk="0">
                <a:moveTo>
                  <a:pt x="1453" y="1"/>
                </a:moveTo>
                <a:lnTo>
                  <a:pt x="1" y="3025"/>
                </a:lnTo>
                <a:lnTo>
                  <a:pt x="734" y="6942"/>
                </a:lnTo>
                <a:lnTo>
                  <a:pt x="1598" y="6942"/>
                </a:lnTo>
                <a:cubicBezTo>
                  <a:pt x="2805" y="8526"/>
                  <a:pt x="2624" y="8943"/>
                  <a:pt x="2682" y="9905"/>
                </a:cubicBezTo>
                <a:cubicBezTo>
                  <a:pt x="2739" y="10793"/>
                  <a:pt x="3478" y="11483"/>
                  <a:pt x="4369" y="11483"/>
                </a:cubicBezTo>
                <a:cubicBezTo>
                  <a:pt x="5259" y="11483"/>
                  <a:pt x="6001" y="10793"/>
                  <a:pt x="6057" y="9905"/>
                </a:cubicBezTo>
                <a:cubicBezTo>
                  <a:pt x="6117" y="8943"/>
                  <a:pt x="7144" y="6960"/>
                  <a:pt x="7144" y="6960"/>
                </a:cubicBezTo>
                <a:lnTo>
                  <a:pt x="7992" y="6960"/>
                </a:lnTo>
                <a:lnTo>
                  <a:pt x="8726" y="3030"/>
                </a:lnTo>
                <a:lnTo>
                  <a:pt x="7288" y="1"/>
                </a:lnTo>
                <a:close/>
              </a:path>
            </a:pathLst>
          </a:custGeom>
          <a:solidFill>
            <a:srgbClr val="F9E0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24" name="Google Shape;9424;p4"/>
          <p:cNvSpPr/>
          <p:nvPr/>
        </p:nvSpPr>
        <p:spPr>
          <a:xfrm>
            <a:off x="1232967" y="4171225"/>
            <a:ext cx="24251" cy="11690"/>
          </a:xfrm>
          <a:custGeom>
            <a:avLst/>
            <a:gdLst/>
            <a:ahLst/>
            <a:cxnLst/>
            <a:rect l="l" t="t" r="r" b="b"/>
            <a:pathLst>
              <a:path w="1363" h="657" extrusionOk="0">
                <a:moveTo>
                  <a:pt x="122" y="0"/>
                </a:moveTo>
                <a:cubicBezTo>
                  <a:pt x="54" y="0"/>
                  <a:pt x="0" y="54"/>
                  <a:pt x="0" y="120"/>
                </a:cubicBezTo>
                <a:cubicBezTo>
                  <a:pt x="0" y="416"/>
                  <a:pt x="306" y="657"/>
                  <a:pt x="682" y="657"/>
                </a:cubicBezTo>
                <a:cubicBezTo>
                  <a:pt x="1057" y="657"/>
                  <a:pt x="1363" y="418"/>
                  <a:pt x="1363" y="120"/>
                </a:cubicBezTo>
                <a:lnTo>
                  <a:pt x="1363" y="119"/>
                </a:lnTo>
                <a:cubicBezTo>
                  <a:pt x="1363" y="54"/>
                  <a:pt x="1309" y="0"/>
                  <a:pt x="1243" y="0"/>
                </a:cubicBezTo>
                <a:close/>
              </a:path>
            </a:pathLst>
          </a:custGeom>
          <a:solidFill>
            <a:srgbClr val="423E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25" name="Google Shape;9425;p4"/>
          <p:cNvSpPr/>
          <p:nvPr/>
        </p:nvSpPr>
        <p:spPr>
          <a:xfrm>
            <a:off x="1146836" y="3992167"/>
            <a:ext cx="196376" cy="230644"/>
          </a:xfrm>
          <a:custGeom>
            <a:avLst/>
            <a:gdLst/>
            <a:ahLst/>
            <a:cxnLst/>
            <a:rect l="l" t="t" r="r" b="b"/>
            <a:pathLst>
              <a:path w="11037" h="12963" extrusionOk="0">
                <a:moveTo>
                  <a:pt x="7497" y="0"/>
                </a:moveTo>
                <a:cubicBezTo>
                  <a:pt x="6808" y="0"/>
                  <a:pt x="6114" y="181"/>
                  <a:pt x="5519" y="474"/>
                </a:cubicBezTo>
                <a:cubicBezTo>
                  <a:pt x="4926" y="182"/>
                  <a:pt x="4231" y="2"/>
                  <a:pt x="3542" y="2"/>
                </a:cubicBezTo>
                <a:cubicBezTo>
                  <a:pt x="1819" y="2"/>
                  <a:pt x="129" y="1127"/>
                  <a:pt x="129" y="4427"/>
                </a:cubicBezTo>
                <a:cubicBezTo>
                  <a:pt x="129" y="6866"/>
                  <a:pt x="720" y="6866"/>
                  <a:pt x="720" y="7943"/>
                </a:cubicBezTo>
                <a:cubicBezTo>
                  <a:pt x="720" y="9020"/>
                  <a:pt x="0" y="9406"/>
                  <a:pt x="0" y="10971"/>
                </a:cubicBezTo>
                <a:cubicBezTo>
                  <a:pt x="0" y="11410"/>
                  <a:pt x="91" y="11896"/>
                  <a:pt x="223" y="12368"/>
                </a:cubicBezTo>
                <a:cubicBezTo>
                  <a:pt x="321" y="12720"/>
                  <a:pt x="642" y="12959"/>
                  <a:pt x="1005" y="12959"/>
                </a:cubicBezTo>
                <a:lnTo>
                  <a:pt x="2001" y="12959"/>
                </a:lnTo>
                <a:cubicBezTo>
                  <a:pt x="2238" y="12959"/>
                  <a:pt x="2409" y="12730"/>
                  <a:pt x="2341" y="12502"/>
                </a:cubicBezTo>
                <a:cubicBezTo>
                  <a:pt x="2191" y="11991"/>
                  <a:pt x="2080" y="11451"/>
                  <a:pt x="2080" y="10973"/>
                </a:cubicBezTo>
                <a:cubicBezTo>
                  <a:pt x="2080" y="9408"/>
                  <a:pt x="2800" y="9023"/>
                  <a:pt x="2800" y="7945"/>
                </a:cubicBezTo>
                <a:cubicBezTo>
                  <a:pt x="2800" y="6868"/>
                  <a:pt x="2209" y="6868"/>
                  <a:pt x="2209" y="4429"/>
                </a:cubicBezTo>
                <a:cubicBezTo>
                  <a:pt x="2209" y="3184"/>
                  <a:pt x="3025" y="2550"/>
                  <a:pt x="3969" y="2550"/>
                </a:cubicBezTo>
                <a:cubicBezTo>
                  <a:pt x="4377" y="2550"/>
                  <a:pt x="4808" y="2668"/>
                  <a:pt x="5208" y="2906"/>
                </a:cubicBezTo>
                <a:cubicBezTo>
                  <a:pt x="5304" y="2962"/>
                  <a:pt x="5412" y="2991"/>
                  <a:pt x="5519" y="2991"/>
                </a:cubicBezTo>
                <a:cubicBezTo>
                  <a:pt x="5627" y="2991"/>
                  <a:pt x="5735" y="2962"/>
                  <a:pt x="5831" y="2906"/>
                </a:cubicBezTo>
                <a:cubicBezTo>
                  <a:pt x="6230" y="2669"/>
                  <a:pt x="6661" y="2552"/>
                  <a:pt x="7067" y="2552"/>
                </a:cubicBezTo>
                <a:cubicBezTo>
                  <a:pt x="8012" y="2552"/>
                  <a:pt x="8830" y="3185"/>
                  <a:pt x="8830" y="4430"/>
                </a:cubicBezTo>
                <a:cubicBezTo>
                  <a:pt x="8830" y="6869"/>
                  <a:pt x="8239" y="6869"/>
                  <a:pt x="8238" y="7946"/>
                </a:cubicBezTo>
                <a:cubicBezTo>
                  <a:pt x="8238" y="9024"/>
                  <a:pt x="8957" y="9409"/>
                  <a:pt x="8957" y="10974"/>
                </a:cubicBezTo>
                <a:cubicBezTo>
                  <a:pt x="8957" y="11456"/>
                  <a:pt x="8847" y="11993"/>
                  <a:pt x="8696" y="12506"/>
                </a:cubicBezTo>
                <a:cubicBezTo>
                  <a:pt x="8629" y="12735"/>
                  <a:pt x="8799" y="12962"/>
                  <a:pt x="9037" y="12962"/>
                </a:cubicBezTo>
                <a:lnTo>
                  <a:pt x="10032" y="12962"/>
                </a:lnTo>
                <a:cubicBezTo>
                  <a:pt x="10394" y="12962"/>
                  <a:pt x="10716" y="12723"/>
                  <a:pt x="10815" y="12371"/>
                </a:cubicBezTo>
                <a:cubicBezTo>
                  <a:pt x="10945" y="11901"/>
                  <a:pt x="11037" y="11416"/>
                  <a:pt x="11037" y="10974"/>
                </a:cubicBezTo>
                <a:cubicBezTo>
                  <a:pt x="11035" y="9406"/>
                  <a:pt x="10316" y="9023"/>
                  <a:pt x="10316" y="7943"/>
                </a:cubicBezTo>
                <a:cubicBezTo>
                  <a:pt x="10316" y="6866"/>
                  <a:pt x="10907" y="6866"/>
                  <a:pt x="10908" y="4427"/>
                </a:cubicBezTo>
                <a:cubicBezTo>
                  <a:pt x="10908" y="1127"/>
                  <a:pt x="9220" y="0"/>
                  <a:pt x="7497" y="0"/>
                </a:cubicBezTo>
                <a:close/>
              </a:path>
            </a:pathLst>
          </a:custGeom>
          <a:solidFill>
            <a:srgbClr val="F8B4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26" name="Google Shape;9426;p4"/>
          <p:cNvSpPr/>
          <p:nvPr/>
        </p:nvSpPr>
        <p:spPr>
          <a:xfrm>
            <a:off x="1228982" y="4189248"/>
            <a:ext cx="31955" cy="9644"/>
          </a:xfrm>
          <a:custGeom>
            <a:avLst/>
            <a:gdLst/>
            <a:ahLst/>
            <a:cxnLst/>
            <a:rect l="l" t="t" r="r" b="b"/>
            <a:pathLst>
              <a:path w="1796" h="542" extrusionOk="0">
                <a:moveTo>
                  <a:pt x="1577" y="1"/>
                </a:moveTo>
                <a:cubicBezTo>
                  <a:pt x="1523" y="1"/>
                  <a:pt x="1468" y="24"/>
                  <a:pt x="1429" y="69"/>
                </a:cubicBezTo>
                <a:cubicBezTo>
                  <a:pt x="1383" y="120"/>
                  <a:pt x="1314" y="150"/>
                  <a:pt x="1237" y="150"/>
                </a:cubicBezTo>
                <a:cubicBezTo>
                  <a:pt x="1163" y="150"/>
                  <a:pt x="1091" y="120"/>
                  <a:pt x="1045" y="69"/>
                </a:cubicBezTo>
                <a:cubicBezTo>
                  <a:pt x="1010" y="26"/>
                  <a:pt x="953" y="1"/>
                  <a:pt x="898" y="1"/>
                </a:cubicBezTo>
                <a:cubicBezTo>
                  <a:pt x="843" y="1"/>
                  <a:pt x="787" y="26"/>
                  <a:pt x="751" y="69"/>
                </a:cubicBezTo>
                <a:cubicBezTo>
                  <a:pt x="705" y="120"/>
                  <a:pt x="636" y="150"/>
                  <a:pt x="559" y="150"/>
                </a:cubicBezTo>
                <a:cubicBezTo>
                  <a:pt x="484" y="150"/>
                  <a:pt x="413" y="120"/>
                  <a:pt x="367" y="69"/>
                </a:cubicBezTo>
                <a:cubicBezTo>
                  <a:pt x="328" y="24"/>
                  <a:pt x="274" y="1"/>
                  <a:pt x="219" y="1"/>
                </a:cubicBezTo>
                <a:cubicBezTo>
                  <a:pt x="174" y="1"/>
                  <a:pt x="128" y="17"/>
                  <a:pt x="91" y="49"/>
                </a:cubicBezTo>
                <a:cubicBezTo>
                  <a:pt x="10" y="120"/>
                  <a:pt x="1" y="244"/>
                  <a:pt x="71" y="325"/>
                </a:cubicBezTo>
                <a:cubicBezTo>
                  <a:pt x="192" y="463"/>
                  <a:pt x="369" y="541"/>
                  <a:pt x="557" y="541"/>
                </a:cubicBezTo>
                <a:cubicBezTo>
                  <a:pt x="677" y="541"/>
                  <a:pt x="795" y="509"/>
                  <a:pt x="895" y="448"/>
                </a:cubicBezTo>
                <a:cubicBezTo>
                  <a:pt x="994" y="509"/>
                  <a:pt x="1111" y="541"/>
                  <a:pt x="1232" y="541"/>
                </a:cubicBezTo>
                <a:cubicBezTo>
                  <a:pt x="1419" y="541"/>
                  <a:pt x="1597" y="463"/>
                  <a:pt x="1717" y="325"/>
                </a:cubicBezTo>
                <a:cubicBezTo>
                  <a:pt x="1795" y="244"/>
                  <a:pt x="1788" y="120"/>
                  <a:pt x="1705" y="49"/>
                </a:cubicBezTo>
                <a:cubicBezTo>
                  <a:pt x="1668" y="17"/>
                  <a:pt x="1623" y="1"/>
                  <a:pt x="1577" y="1"/>
                </a:cubicBezTo>
                <a:close/>
              </a:path>
            </a:pathLst>
          </a:custGeom>
          <a:solidFill>
            <a:srgbClr val="423E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27" name="Google Shape;9427;p4"/>
          <p:cNvSpPr/>
          <p:nvPr/>
        </p:nvSpPr>
        <p:spPr>
          <a:xfrm>
            <a:off x="1271522" y="4106533"/>
            <a:ext cx="6850" cy="13878"/>
          </a:xfrm>
          <a:custGeom>
            <a:avLst/>
            <a:gdLst/>
            <a:ahLst/>
            <a:cxnLst/>
            <a:rect l="l" t="t" r="r" b="b"/>
            <a:pathLst>
              <a:path w="385" h="780" extrusionOk="0">
                <a:moveTo>
                  <a:pt x="190" y="1"/>
                </a:moveTo>
                <a:cubicBezTo>
                  <a:pt x="86" y="1"/>
                  <a:pt x="1" y="87"/>
                  <a:pt x="1" y="193"/>
                </a:cubicBezTo>
                <a:lnTo>
                  <a:pt x="1" y="587"/>
                </a:lnTo>
                <a:cubicBezTo>
                  <a:pt x="1" y="692"/>
                  <a:pt x="87" y="779"/>
                  <a:pt x="193" y="779"/>
                </a:cubicBezTo>
                <a:cubicBezTo>
                  <a:pt x="196" y="779"/>
                  <a:pt x="200" y="779"/>
                  <a:pt x="203" y="779"/>
                </a:cubicBezTo>
                <a:cubicBezTo>
                  <a:pt x="308" y="771"/>
                  <a:pt x="384" y="681"/>
                  <a:pt x="384" y="579"/>
                </a:cubicBezTo>
                <a:lnTo>
                  <a:pt x="384" y="199"/>
                </a:lnTo>
                <a:cubicBezTo>
                  <a:pt x="384" y="96"/>
                  <a:pt x="308" y="7"/>
                  <a:pt x="203" y="1"/>
                </a:cubicBezTo>
                <a:cubicBezTo>
                  <a:pt x="199" y="1"/>
                  <a:pt x="194" y="1"/>
                  <a:pt x="190" y="1"/>
                </a:cubicBezTo>
                <a:close/>
              </a:path>
            </a:pathLst>
          </a:custGeom>
          <a:solidFill>
            <a:srgbClr val="423E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28" name="Google Shape;9428;p4"/>
          <p:cNvSpPr/>
          <p:nvPr/>
        </p:nvSpPr>
        <p:spPr>
          <a:xfrm>
            <a:off x="1272216" y="4123115"/>
            <a:ext cx="14092" cy="6832"/>
          </a:xfrm>
          <a:custGeom>
            <a:avLst/>
            <a:gdLst/>
            <a:ahLst/>
            <a:cxnLst/>
            <a:rect l="l" t="t" r="r" b="b"/>
            <a:pathLst>
              <a:path w="792" h="384" extrusionOk="0">
                <a:moveTo>
                  <a:pt x="206" y="0"/>
                </a:moveTo>
                <a:cubicBezTo>
                  <a:pt x="101" y="0"/>
                  <a:pt x="11" y="77"/>
                  <a:pt x="6" y="181"/>
                </a:cubicBezTo>
                <a:cubicBezTo>
                  <a:pt x="0" y="292"/>
                  <a:pt x="88" y="384"/>
                  <a:pt x="198" y="384"/>
                </a:cubicBezTo>
                <a:lnTo>
                  <a:pt x="586" y="384"/>
                </a:lnTo>
                <a:cubicBezTo>
                  <a:pt x="690" y="384"/>
                  <a:pt x="778" y="307"/>
                  <a:pt x="786" y="204"/>
                </a:cubicBezTo>
                <a:cubicBezTo>
                  <a:pt x="792" y="94"/>
                  <a:pt x="703" y="0"/>
                  <a:pt x="594" y="0"/>
                </a:cubicBezTo>
                <a:close/>
              </a:path>
            </a:pathLst>
          </a:custGeom>
          <a:solidFill>
            <a:srgbClr val="FF88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29" name="Google Shape;9429;p4"/>
          <p:cNvGrpSpPr/>
          <p:nvPr/>
        </p:nvGrpSpPr>
        <p:grpSpPr>
          <a:xfrm>
            <a:off x="1628820" y="4011222"/>
            <a:ext cx="237541" cy="192491"/>
            <a:chOff x="5599170" y="2535150"/>
            <a:chExt cx="386245" cy="312994"/>
          </a:xfrm>
        </p:grpSpPr>
        <p:sp>
          <p:nvSpPr>
            <p:cNvPr id="9430" name="Google Shape;9430;p4"/>
            <p:cNvSpPr/>
            <p:nvPr/>
          </p:nvSpPr>
          <p:spPr>
            <a:xfrm>
              <a:off x="5599170" y="2588960"/>
              <a:ext cx="86472" cy="176010"/>
            </a:xfrm>
            <a:custGeom>
              <a:avLst/>
              <a:gdLst/>
              <a:ahLst/>
              <a:cxnLst/>
              <a:rect l="l" t="t" r="r" b="b"/>
              <a:pathLst>
                <a:path w="2989" h="6084" extrusionOk="0">
                  <a:moveTo>
                    <a:pt x="2341" y="1"/>
                  </a:moveTo>
                  <a:cubicBezTo>
                    <a:pt x="1087" y="1"/>
                    <a:pt x="427" y="1381"/>
                    <a:pt x="539" y="3084"/>
                  </a:cubicBezTo>
                  <a:cubicBezTo>
                    <a:pt x="593" y="3902"/>
                    <a:pt x="1" y="4535"/>
                    <a:pt x="252" y="5394"/>
                  </a:cubicBezTo>
                  <a:cubicBezTo>
                    <a:pt x="400" y="5896"/>
                    <a:pt x="734" y="6084"/>
                    <a:pt x="1106" y="6084"/>
                  </a:cubicBezTo>
                  <a:cubicBezTo>
                    <a:pt x="1704" y="6084"/>
                    <a:pt x="2400" y="5597"/>
                    <a:pt x="2570" y="5147"/>
                  </a:cubicBezTo>
                  <a:lnTo>
                    <a:pt x="2989" y="111"/>
                  </a:lnTo>
                  <a:cubicBezTo>
                    <a:pt x="2758" y="36"/>
                    <a:pt x="2542" y="1"/>
                    <a:pt x="2341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1" name="Google Shape;9431;p4"/>
            <p:cNvSpPr/>
            <p:nvPr/>
          </p:nvSpPr>
          <p:spPr>
            <a:xfrm>
              <a:off x="5898943" y="2588960"/>
              <a:ext cx="86472" cy="176010"/>
            </a:xfrm>
            <a:custGeom>
              <a:avLst/>
              <a:gdLst/>
              <a:ahLst/>
              <a:cxnLst/>
              <a:rect l="l" t="t" r="r" b="b"/>
              <a:pathLst>
                <a:path w="2989" h="6084" extrusionOk="0">
                  <a:moveTo>
                    <a:pt x="648" y="1"/>
                  </a:moveTo>
                  <a:cubicBezTo>
                    <a:pt x="447" y="1"/>
                    <a:pt x="231" y="36"/>
                    <a:pt x="0" y="111"/>
                  </a:cubicBezTo>
                  <a:lnTo>
                    <a:pt x="419" y="5147"/>
                  </a:lnTo>
                  <a:cubicBezTo>
                    <a:pt x="590" y="5597"/>
                    <a:pt x="1285" y="6084"/>
                    <a:pt x="1884" y="6084"/>
                  </a:cubicBezTo>
                  <a:cubicBezTo>
                    <a:pt x="2255" y="6084"/>
                    <a:pt x="2589" y="5896"/>
                    <a:pt x="2737" y="5394"/>
                  </a:cubicBezTo>
                  <a:cubicBezTo>
                    <a:pt x="2989" y="4535"/>
                    <a:pt x="2396" y="3902"/>
                    <a:pt x="2450" y="3084"/>
                  </a:cubicBezTo>
                  <a:cubicBezTo>
                    <a:pt x="2563" y="1381"/>
                    <a:pt x="1902" y="1"/>
                    <a:pt x="648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2" name="Google Shape;9432;p4"/>
            <p:cNvSpPr/>
            <p:nvPr/>
          </p:nvSpPr>
          <p:spPr>
            <a:xfrm>
              <a:off x="5898943" y="2588989"/>
              <a:ext cx="45970" cy="166984"/>
            </a:xfrm>
            <a:custGeom>
              <a:avLst/>
              <a:gdLst/>
              <a:ahLst/>
              <a:cxnLst/>
              <a:rect l="l" t="t" r="r" b="b"/>
              <a:pathLst>
                <a:path w="1589" h="5772" extrusionOk="0">
                  <a:moveTo>
                    <a:pt x="645" y="0"/>
                  </a:moveTo>
                  <a:cubicBezTo>
                    <a:pt x="446" y="0"/>
                    <a:pt x="230" y="35"/>
                    <a:pt x="0" y="110"/>
                  </a:cubicBezTo>
                  <a:lnTo>
                    <a:pt x="419" y="5146"/>
                  </a:lnTo>
                  <a:cubicBezTo>
                    <a:pt x="504" y="5365"/>
                    <a:pt x="712" y="5595"/>
                    <a:pt x="975" y="5772"/>
                  </a:cubicBezTo>
                  <a:cubicBezTo>
                    <a:pt x="1027" y="5683"/>
                    <a:pt x="1079" y="5585"/>
                    <a:pt x="1126" y="5480"/>
                  </a:cubicBezTo>
                  <a:cubicBezTo>
                    <a:pt x="1441" y="4798"/>
                    <a:pt x="1588" y="3893"/>
                    <a:pt x="1588" y="2637"/>
                  </a:cubicBezTo>
                  <a:cubicBezTo>
                    <a:pt x="1588" y="1684"/>
                    <a:pt x="1335" y="791"/>
                    <a:pt x="890" y="18"/>
                  </a:cubicBezTo>
                  <a:cubicBezTo>
                    <a:pt x="811" y="6"/>
                    <a:pt x="730" y="0"/>
                    <a:pt x="645" y="0"/>
                  </a:cubicBezTo>
                  <a:close/>
                </a:path>
              </a:pathLst>
            </a:custGeom>
            <a:solidFill>
              <a:srgbClr val="C76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3" name="Google Shape;9433;p4"/>
            <p:cNvSpPr/>
            <p:nvPr/>
          </p:nvSpPr>
          <p:spPr>
            <a:xfrm>
              <a:off x="5639556" y="2588989"/>
              <a:ext cx="45999" cy="166984"/>
            </a:xfrm>
            <a:custGeom>
              <a:avLst/>
              <a:gdLst/>
              <a:ahLst/>
              <a:cxnLst/>
              <a:rect l="l" t="t" r="r" b="b"/>
              <a:pathLst>
                <a:path w="1590" h="5772" extrusionOk="0">
                  <a:moveTo>
                    <a:pt x="946" y="1"/>
                  </a:moveTo>
                  <a:cubicBezTo>
                    <a:pt x="871" y="1"/>
                    <a:pt x="798" y="5"/>
                    <a:pt x="726" y="15"/>
                  </a:cubicBezTo>
                  <a:cubicBezTo>
                    <a:pt x="611" y="215"/>
                    <a:pt x="507" y="422"/>
                    <a:pt x="418" y="636"/>
                  </a:cubicBezTo>
                  <a:cubicBezTo>
                    <a:pt x="139" y="1299"/>
                    <a:pt x="1" y="2002"/>
                    <a:pt x="4" y="2719"/>
                  </a:cubicBezTo>
                  <a:cubicBezTo>
                    <a:pt x="8" y="3947"/>
                    <a:pt x="159" y="4832"/>
                    <a:pt x="475" y="5503"/>
                  </a:cubicBezTo>
                  <a:cubicBezTo>
                    <a:pt x="519" y="5600"/>
                    <a:pt x="567" y="5688"/>
                    <a:pt x="617" y="5772"/>
                  </a:cubicBezTo>
                  <a:cubicBezTo>
                    <a:pt x="880" y="5595"/>
                    <a:pt x="1088" y="5365"/>
                    <a:pt x="1173" y="5146"/>
                  </a:cubicBezTo>
                  <a:lnTo>
                    <a:pt x="1590" y="110"/>
                  </a:lnTo>
                  <a:cubicBezTo>
                    <a:pt x="1361" y="36"/>
                    <a:pt x="1147" y="1"/>
                    <a:pt x="946" y="1"/>
                  </a:cubicBezTo>
                  <a:close/>
                </a:path>
              </a:pathLst>
            </a:custGeom>
            <a:solidFill>
              <a:srgbClr val="C76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4" name="Google Shape;9434;p4"/>
            <p:cNvSpPr/>
            <p:nvPr/>
          </p:nvSpPr>
          <p:spPr>
            <a:xfrm>
              <a:off x="5661977" y="2535150"/>
              <a:ext cx="260283" cy="253224"/>
            </a:xfrm>
            <a:custGeom>
              <a:avLst/>
              <a:gdLst/>
              <a:ahLst/>
              <a:cxnLst/>
              <a:rect l="l" t="t" r="r" b="b"/>
              <a:pathLst>
                <a:path w="8997" h="8753" extrusionOk="0">
                  <a:moveTo>
                    <a:pt x="4504" y="0"/>
                  </a:moveTo>
                  <a:cubicBezTo>
                    <a:pt x="4498" y="0"/>
                    <a:pt x="4493" y="0"/>
                    <a:pt x="4487" y="0"/>
                  </a:cubicBezTo>
                  <a:cubicBezTo>
                    <a:pt x="2008" y="9"/>
                    <a:pt x="0" y="2091"/>
                    <a:pt x="14" y="4570"/>
                  </a:cubicBezTo>
                  <a:cubicBezTo>
                    <a:pt x="30" y="7591"/>
                    <a:pt x="944" y="7647"/>
                    <a:pt x="1947" y="8728"/>
                  </a:cubicBezTo>
                  <a:lnTo>
                    <a:pt x="7029" y="8728"/>
                  </a:lnTo>
                  <a:lnTo>
                    <a:pt x="7040" y="8753"/>
                  </a:lnTo>
                  <a:cubicBezTo>
                    <a:pt x="8060" y="7637"/>
                    <a:pt x="8997" y="7614"/>
                    <a:pt x="8997" y="4491"/>
                  </a:cubicBezTo>
                  <a:cubicBezTo>
                    <a:pt x="8997" y="2012"/>
                    <a:pt x="6986" y="0"/>
                    <a:pt x="4504" y="0"/>
                  </a:cubicBez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5" name="Google Shape;9435;p4"/>
            <p:cNvSpPr/>
            <p:nvPr/>
          </p:nvSpPr>
          <p:spPr>
            <a:xfrm>
              <a:off x="5658505" y="2535150"/>
              <a:ext cx="145200" cy="252530"/>
            </a:xfrm>
            <a:custGeom>
              <a:avLst/>
              <a:gdLst/>
              <a:ahLst/>
              <a:cxnLst/>
              <a:rect l="l" t="t" r="r" b="b"/>
              <a:pathLst>
                <a:path w="5019" h="8729" extrusionOk="0">
                  <a:moveTo>
                    <a:pt x="4606" y="0"/>
                  </a:moveTo>
                  <a:cubicBezTo>
                    <a:pt x="2670" y="8"/>
                    <a:pt x="1021" y="1279"/>
                    <a:pt x="396" y="3016"/>
                  </a:cubicBezTo>
                  <a:cubicBezTo>
                    <a:pt x="1" y="4123"/>
                    <a:pt x="27" y="5536"/>
                    <a:pt x="386" y="6656"/>
                  </a:cubicBezTo>
                  <a:cubicBezTo>
                    <a:pt x="466" y="6910"/>
                    <a:pt x="579" y="7156"/>
                    <a:pt x="729" y="7377"/>
                  </a:cubicBezTo>
                  <a:cubicBezTo>
                    <a:pt x="978" y="7745"/>
                    <a:pt x="1323" y="8027"/>
                    <a:pt x="1651" y="8322"/>
                  </a:cubicBezTo>
                  <a:cubicBezTo>
                    <a:pt x="1788" y="8444"/>
                    <a:pt x="1924" y="8576"/>
                    <a:pt x="2067" y="8728"/>
                  </a:cubicBezTo>
                  <a:lnTo>
                    <a:pt x="2849" y="8728"/>
                  </a:lnTo>
                  <a:cubicBezTo>
                    <a:pt x="1846" y="7647"/>
                    <a:pt x="932" y="7591"/>
                    <a:pt x="916" y="4570"/>
                  </a:cubicBezTo>
                  <a:cubicBezTo>
                    <a:pt x="906" y="2215"/>
                    <a:pt x="2713" y="221"/>
                    <a:pt x="5018" y="17"/>
                  </a:cubicBezTo>
                  <a:cubicBezTo>
                    <a:pt x="4986" y="14"/>
                    <a:pt x="4951" y="12"/>
                    <a:pt x="4917" y="9"/>
                  </a:cubicBezTo>
                  <a:cubicBezTo>
                    <a:pt x="4813" y="2"/>
                    <a:pt x="4710" y="0"/>
                    <a:pt x="4606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6" name="Google Shape;9436;p4"/>
            <p:cNvSpPr/>
            <p:nvPr/>
          </p:nvSpPr>
          <p:spPr>
            <a:xfrm>
              <a:off x="5718275" y="2699299"/>
              <a:ext cx="147312" cy="148845"/>
            </a:xfrm>
            <a:custGeom>
              <a:avLst/>
              <a:gdLst/>
              <a:ahLst/>
              <a:cxnLst/>
              <a:rect l="l" t="t" r="r" b="b"/>
              <a:pathLst>
                <a:path w="5092" h="5145" extrusionOk="0">
                  <a:moveTo>
                    <a:pt x="2540" y="0"/>
                  </a:moveTo>
                  <a:cubicBezTo>
                    <a:pt x="2207" y="0"/>
                    <a:pt x="1903" y="193"/>
                    <a:pt x="1759" y="494"/>
                  </a:cubicBezTo>
                  <a:cubicBezTo>
                    <a:pt x="1197" y="1672"/>
                    <a:pt x="1" y="1476"/>
                    <a:pt x="1" y="3063"/>
                  </a:cubicBezTo>
                  <a:cubicBezTo>
                    <a:pt x="240" y="3323"/>
                    <a:pt x="486" y="3642"/>
                    <a:pt x="726" y="4074"/>
                  </a:cubicBezTo>
                  <a:cubicBezTo>
                    <a:pt x="1090" y="4734"/>
                    <a:pt x="1782" y="5145"/>
                    <a:pt x="2536" y="5145"/>
                  </a:cubicBezTo>
                  <a:lnTo>
                    <a:pt x="2583" y="5145"/>
                  </a:lnTo>
                  <a:cubicBezTo>
                    <a:pt x="3337" y="5145"/>
                    <a:pt x="4027" y="4731"/>
                    <a:pt x="4394" y="4068"/>
                  </a:cubicBezTo>
                  <a:cubicBezTo>
                    <a:pt x="4624" y="3652"/>
                    <a:pt x="4860" y="3342"/>
                    <a:pt x="5092" y="3089"/>
                  </a:cubicBezTo>
                  <a:lnTo>
                    <a:pt x="5080" y="3063"/>
                  </a:lnTo>
                  <a:cubicBezTo>
                    <a:pt x="5080" y="1476"/>
                    <a:pt x="3882" y="1674"/>
                    <a:pt x="3320" y="494"/>
                  </a:cubicBezTo>
                  <a:cubicBezTo>
                    <a:pt x="3250" y="344"/>
                    <a:pt x="3138" y="221"/>
                    <a:pt x="3001" y="134"/>
                  </a:cubicBezTo>
                  <a:cubicBezTo>
                    <a:pt x="2866" y="48"/>
                    <a:pt x="2707" y="0"/>
                    <a:pt x="2540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7" name="Google Shape;9437;p4"/>
            <p:cNvSpPr/>
            <p:nvPr/>
          </p:nvSpPr>
          <p:spPr>
            <a:xfrm>
              <a:off x="5718246" y="2768905"/>
              <a:ext cx="85315" cy="79124"/>
            </a:xfrm>
            <a:custGeom>
              <a:avLst/>
              <a:gdLst/>
              <a:ahLst/>
              <a:cxnLst/>
              <a:rect l="l" t="t" r="r" b="b"/>
              <a:pathLst>
                <a:path w="2949" h="2735" extrusionOk="0">
                  <a:moveTo>
                    <a:pt x="91" y="1"/>
                  </a:moveTo>
                  <a:cubicBezTo>
                    <a:pt x="33" y="179"/>
                    <a:pt x="0" y="393"/>
                    <a:pt x="0" y="654"/>
                  </a:cubicBezTo>
                  <a:cubicBezTo>
                    <a:pt x="99" y="760"/>
                    <a:pt x="195" y="875"/>
                    <a:pt x="295" y="1002"/>
                  </a:cubicBezTo>
                  <a:cubicBezTo>
                    <a:pt x="439" y="1191"/>
                    <a:pt x="583" y="1407"/>
                    <a:pt x="724" y="1665"/>
                  </a:cubicBezTo>
                  <a:cubicBezTo>
                    <a:pt x="1091" y="2324"/>
                    <a:pt x="1803" y="2734"/>
                    <a:pt x="2551" y="2734"/>
                  </a:cubicBezTo>
                  <a:cubicBezTo>
                    <a:pt x="2561" y="2734"/>
                    <a:pt x="2571" y="2734"/>
                    <a:pt x="2580" y="2734"/>
                  </a:cubicBezTo>
                  <a:cubicBezTo>
                    <a:pt x="2706" y="2733"/>
                    <a:pt x="2829" y="2723"/>
                    <a:pt x="2949" y="2702"/>
                  </a:cubicBezTo>
                  <a:cubicBezTo>
                    <a:pt x="2343" y="2593"/>
                    <a:pt x="1812" y="2214"/>
                    <a:pt x="1510" y="1665"/>
                  </a:cubicBezTo>
                  <a:cubicBezTo>
                    <a:pt x="1269" y="1231"/>
                    <a:pt x="1024" y="913"/>
                    <a:pt x="784" y="654"/>
                  </a:cubicBezTo>
                  <a:cubicBezTo>
                    <a:pt x="545" y="395"/>
                    <a:pt x="310" y="196"/>
                    <a:pt x="91" y="1"/>
                  </a:cubicBezTo>
                  <a:close/>
                </a:path>
              </a:pathLst>
            </a:custGeom>
            <a:solidFill>
              <a:srgbClr val="C7C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8" name="Google Shape;9438;p4"/>
            <p:cNvSpPr/>
            <p:nvPr/>
          </p:nvSpPr>
          <p:spPr>
            <a:xfrm>
              <a:off x="5772837" y="2769368"/>
              <a:ext cx="39461" cy="19007"/>
            </a:xfrm>
            <a:custGeom>
              <a:avLst/>
              <a:gdLst/>
              <a:ahLst/>
              <a:cxnLst/>
              <a:rect l="l" t="t" r="r" b="b"/>
              <a:pathLst>
                <a:path w="1364" h="657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cubicBezTo>
                    <a:pt x="0" y="417"/>
                    <a:pt x="305" y="657"/>
                    <a:pt x="681" y="657"/>
                  </a:cubicBezTo>
                  <a:cubicBezTo>
                    <a:pt x="1057" y="657"/>
                    <a:pt x="1361" y="417"/>
                    <a:pt x="1361" y="120"/>
                  </a:cubicBezTo>
                  <a:lnTo>
                    <a:pt x="1361" y="118"/>
                  </a:lnTo>
                  <a:cubicBezTo>
                    <a:pt x="1364" y="54"/>
                    <a:pt x="1309" y="0"/>
                    <a:pt x="1243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9" name="Google Shape;9439;p4"/>
            <p:cNvSpPr/>
            <p:nvPr/>
          </p:nvSpPr>
          <p:spPr>
            <a:xfrm>
              <a:off x="5765894" y="2798095"/>
              <a:ext cx="52855" cy="15796"/>
            </a:xfrm>
            <a:custGeom>
              <a:avLst/>
              <a:gdLst/>
              <a:ahLst/>
              <a:cxnLst/>
              <a:rect l="l" t="t" r="r" b="b"/>
              <a:pathLst>
                <a:path w="1827" h="546" extrusionOk="0">
                  <a:moveTo>
                    <a:pt x="1607" y="1"/>
                  </a:moveTo>
                  <a:cubicBezTo>
                    <a:pt x="1552" y="1"/>
                    <a:pt x="1498" y="23"/>
                    <a:pt x="1460" y="69"/>
                  </a:cubicBezTo>
                  <a:cubicBezTo>
                    <a:pt x="1412" y="124"/>
                    <a:pt x="1338" y="155"/>
                    <a:pt x="1260" y="155"/>
                  </a:cubicBezTo>
                  <a:cubicBezTo>
                    <a:pt x="1182" y="155"/>
                    <a:pt x="1108" y="124"/>
                    <a:pt x="1061" y="69"/>
                  </a:cubicBezTo>
                  <a:cubicBezTo>
                    <a:pt x="1024" y="27"/>
                    <a:pt x="969" y="1"/>
                    <a:pt x="913" y="1"/>
                  </a:cubicBezTo>
                  <a:cubicBezTo>
                    <a:pt x="857" y="1"/>
                    <a:pt x="802" y="27"/>
                    <a:pt x="765" y="69"/>
                  </a:cubicBezTo>
                  <a:cubicBezTo>
                    <a:pt x="717" y="124"/>
                    <a:pt x="645" y="155"/>
                    <a:pt x="565" y="155"/>
                  </a:cubicBezTo>
                  <a:cubicBezTo>
                    <a:pt x="487" y="155"/>
                    <a:pt x="415" y="124"/>
                    <a:pt x="366" y="69"/>
                  </a:cubicBezTo>
                  <a:cubicBezTo>
                    <a:pt x="327" y="25"/>
                    <a:pt x="272" y="2"/>
                    <a:pt x="217" y="2"/>
                  </a:cubicBezTo>
                  <a:cubicBezTo>
                    <a:pt x="171" y="2"/>
                    <a:pt x="126" y="17"/>
                    <a:pt x="90" y="49"/>
                  </a:cubicBezTo>
                  <a:cubicBezTo>
                    <a:pt x="10" y="121"/>
                    <a:pt x="1" y="245"/>
                    <a:pt x="71" y="325"/>
                  </a:cubicBezTo>
                  <a:cubicBezTo>
                    <a:pt x="194" y="466"/>
                    <a:pt x="374" y="546"/>
                    <a:pt x="565" y="546"/>
                  </a:cubicBezTo>
                  <a:cubicBezTo>
                    <a:pt x="691" y="546"/>
                    <a:pt x="811" y="512"/>
                    <a:pt x="913" y="451"/>
                  </a:cubicBezTo>
                  <a:cubicBezTo>
                    <a:pt x="1015" y="513"/>
                    <a:pt x="1136" y="546"/>
                    <a:pt x="1260" y="546"/>
                  </a:cubicBezTo>
                  <a:cubicBezTo>
                    <a:pt x="1452" y="546"/>
                    <a:pt x="1631" y="466"/>
                    <a:pt x="1754" y="325"/>
                  </a:cubicBezTo>
                  <a:cubicBezTo>
                    <a:pt x="1826" y="243"/>
                    <a:pt x="1817" y="121"/>
                    <a:pt x="1736" y="49"/>
                  </a:cubicBezTo>
                  <a:cubicBezTo>
                    <a:pt x="1699" y="17"/>
                    <a:pt x="1653" y="1"/>
                    <a:pt x="1607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0" name="Google Shape;9440;p4"/>
            <p:cNvSpPr/>
            <p:nvPr/>
          </p:nvSpPr>
          <p:spPr>
            <a:xfrm>
              <a:off x="5716279" y="2707081"/>
              <a:ext cx="11138" cy="22565"/>
            </a:xfrm>
            <a:custGeom>
              <a:avLst/>
              <a:gdLst/>
              <a:ahLst/>
              <a:cxnLst/>
              <a:rect l="l" t="t" r="r" b="b"/>
              <a:pathLst>
                <a:path w="385" h="780" extrusionOk="0">
                  <a:moveTo>
                    <a:pt x="193" y="1"/>
                  </a:moveTo>
                  <a:cubicBezTo>
                    <a:pt x="189" y="1"/>
                    <a:pt x="186" y="1"/>
                    <a:pt x="182" y="1"/>
                  </a:cubicBezTo>
                  <a:cubicBezTo>
                    <a:pt x="78" y="9"/>
                    <a:pt x="1" y="99"/>
                    <a:pt x="1" y="200"/>
                  </a:cubicBezTo>
                  <a:lnTo>
                    <a:pt x="1" y="581"/>
                  </a:lnTo>
                  <a:cubicBezTo>
                    <a:pt x="1" y="684"/>
                    <a:pt x="78" y="773"/>
                    <a:pt x="182" y="779"/>
                  </a:cubicBezTo>
                  <a:cubicBezTo>
                    <a:pt x="186" y="779"/>
                    <a:pt x="191" y="779"/>
                    <a:pt x="195" y="779"/>
                  </a:cubicBezTo>
                  <a:cubicBezTo>
                    <a:pt x="300" y="779"/>
                    <a:pt x="384" y="693"/>
                    <a:pt x="384" y="587"/>
                  </a:cubicBezTo>
                  <a:lnTo>
                    <a:pt x="384" y="193"/>
                  </a:lnTo>
                  <a:cubicBezTo>
                    <a:pt x="384" y="87"/>
                    <a:pt x="298" y="1"/>
                    <a:pt x="193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1" name="Google Shape;9441;p4"/>
            <p:cNvSpPr/>
            <p:nvPr/>
          </p:nvSpPr>
          <p:spPr>
            <a:xfrm>
              <a:off x="5701987" y="2732742"/>
              <a:ext cx="22970" cy="11138"/>
            </a:xfrm>
            <a:custGeom>
              <a:avLst/>
              <a:gdLst/>
              <a:ahLst/>
              <a:cxnLst/>
              <a:rect l="l" t="t" r="r" b="b"/>
              <a:pathLst>
                <a:path w="794" h="385" extrusionOk="0">
                  <a:moveTo>
                    <a:pt x="208" y="1"/>
                  </a:moveTo>
                  <a:cubicBezTo>
                    <a:pt x="104" y="1"/>
                    <a:pt x="16" y="77"/>
                    <a:pt x="9" y="180"/>
                  </a:cubicBezTo>
                  <a:cubicBezTo>
                    <a:pt x="1" y="292"/>
                    <a:pt x="88" y="384"/>
                    <a:pt x="200" y="384"/>
                  </a:cubicBezTo>
                  <a:lnTo>
                    <a:pt x="588" y="384"/>
                  </a:lnTo>
                  <a:cubicBezTo>
                    <a:pt x="693" y="384"/>
                    <a:pt x="780" y="307"/>
                    <a:pt x="788" y="203"/>
                  </a:cubicBezTo>
                  <a:cubicBezTo>
                    <a:pt x="794" y="93"/>
                    <a:pt x="707" y="1"/>
                    <a:pt x="596" y="1"/>
                  </a:cubicBezTo>
                  <a:close/>
                </a:path>
              </a:pathLst>
            </a:custGeom>
            <a:solidFill>
              <a:srgbClr val="FF7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2" name="Google Shape;9442;p4"/>
            <p:cNvSpPr/>
            <p:nvPr/>
          </p:nvSpPr>
          <p:spPr>
            <a:xfrm>
              <a:off x="5856068" y="2707081"/>
              <a:ext cx="11138" cy="22565"/>
            </a:xfrm>
            <a:custGeom>
              <a:avLst/>
              <a:gdLst/>
              <a:ahLst/>
              <a:cxnLst/>
              <a:rect l="l" t="t" r="r" b="b"/>
              <a:pathLst>
                <a:path w="385" h="780" extrusionOk="0">
                  <a:moveTo>
                    <a:pt x="194" y="1"/>
                  </a:moveTo>
                  <a:cubicBezTo>
                    <a:pt x="87" y="1"/>
                    <a:pt x="1" y="87"/>
                    <a:pt x="1" y="193"/>
                  </a:cubicBezTo>
                  <a:lnTo>
                    <a:pt x="1" y="581"/>
                  </a:lnTo>
                  <a:cubicBezTo>
                    <a:pt x="1" y="684"/>
                    <a:pt x="77" y="773"/>
                    <a:pt x="182" y="779"/>
                  </a:cubicBezTo>
                  <a:cubicBezTo>
                    <a:pt x="185" y="779"/>
                    <a:pt x="189" y="779"/>
                    <a:pt x="193" y="779"/>
                  </a:cubicBezTo>
                  <a:cubicBezTo>
                    <a:pt x="297" y="779"/>
                    <a:pt x="384" y="694"/>
                    <a:pt x="384" y="587"/>
                  </a:cubicBezTo>
                  <a:lnTo>
                    <a:pt x="384" y="200"/>
                  </a:lnTo>
                  <a:cubicBezTo>
                    <a:pt x="384" y="98"/>
                    <a:pt x="308" y="7"/>
                    <a:pt x="205" y="1"/>
                  </a:cubicBezTo>
                  <a:cubicBezTo>
                    <a:pt x="201" y="1"/>
                    <a:pt x="197" y="1"/>
                    <a:pt x="194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3" name="Google Shape;9443;p4"/>
            <p:cNvSpPr/>
            <p:nvPr/>
          </p:nvSpPr>
          <p:spPr>
            <a:xfrm>
              <a:off x="5858527" y="2732742"/>
              <a:ext cx="22999" cy="11138"/>
            </a:xfrm>
            <a:custGeom>
              <a:avLst/>
              <a:gdLst/>
              <a:ahLst/>
              <a:cxnLst/>
              <a:rect l="l" t="t" r="r" b="b"/>
              <a:pathLst>
                <a:path w="795" h="385" extrusionOk="0">
                  <a:moveTo>
                    <a:pt x="207" y="1"/>
                  </a:moveTo>
                  <a:cubicBezTo>
                    <a:pt x="104" y="1"/>
                    <a:pt x="15" y="77"/>
                    <a:pt x="8" y="180"/>
                  </a:cubicBezTo>
                  <a:cubicBezTo>
                    <a:pt x="0" y="292"/>
                    <a:pt x="89" y="384"/>
                    <a:pt x="200" y="384"/>
                  </a:cubicBezTo>
                  <a:lnTo>
                    <a:pt x="589" y="384"/>
                  </a:lnTo>
                  <a:cubicBezTo>
                    <a:pt x="692" y="384"/>
                    <a:pt x="782" y="307"/>
                    <a:pt x="789" y="203"/>
                  </a:cubicBezTo>
                  <a:cubicBezTo>
                    <a:pt x="795" y="93"/>
                    <a:pt x="706" y="1"/>
                    <a:pt x="597" y="1"/>
                  </a:cubicBezTo>
                  <a:close/>
                </a:path>
              </a:pathLst>
            </a:custGeom>
            <a:solidFill>
              <a:srgbClr val="FF74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44" name="Google Shape;9444;p4"/>
          <p:cNvGrpSpPr/>
          <p:nvPr/>
        </p:nvGrpSpPr>
        <p:grpSpPr>
          <a:xfrm>
            <a:off x="2145125" y="3992184"/>
            <a:ext cx="201013" cy="230584"/>
            <a:chOff x="6438690" y="2504195"/>
            <a:chExt cx="326851" cy="374933"/>
          </a:xfrm>
        </p:grpSpPr>
        <p:sp>
          <p:nvSpPr>
            <p:cNvPr id="9445" name="Google Shape;9445;p4"/>
            <p:cNvSpPr/>
            <p:nvPr/>
          </p:nvSpPr>
          <p:spPr>
            <a:xfrm>
              <a:off x="6667931" y="2504195"/>
              <a:ext cx="97610" cy="161227"/>
            </a:xfrm>
            <a:custGeom>
              <a:avLst/>
              <a:gdLst/>
              <a:ahLst/>
              <a:cxnLst/>
              <a:rect l="l" t="t" r="r" b="b"/>
              <a:pathLst>
                <a:path w="3374" h="5573" extrusionOk="0">
                  <a:moveTo>
                    <a:pt x="1332" y="1"/>
                  </a:moveTo>
                  <a:cubicBezTo>
                    <a:pt x="1110" y="1"/>
                    <a:pt x="897" y="98"/>
                    <a:pt x="752" y="269"/>
                  </a:cubicBezTo>
                  <a:cubicBezTo>
                    <a:pt x="453" y="622"/>
                    <a:pt x="1" y="1291"/>
                    <a:pt x="1" y="2102"/>
                  </a:cubicBezTo>
                  <a:lnTo>
                    <a:pt x="2131" y="5572"/>
                  </a:lnTo>
                  <a:cubicBezTo>
                    <a:pt x="2131" y="5572"/>
                    <a:pt x="3374" y="4644"/>
                    <a:pt x="3374" y="3294"/>
                  </a:cubicBezTo>
                  <a:cubicBezTo>
                    <a:pt x="3374" y="1938"/>
                    <a:pt x="2515" y="1498"/>
                    <a:pt x="2016" y="432"/>
                  </a:cubicBezTo>
                  <a:cubicBezTo>
                    <a:pt x="1892" y="167"/>
                    <a:pt x="1625" y="1"/>
                    <a:pt x="1332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6" name="Google Shape;9446;p4"/>
            <p:cNvSpPr/>
            <p:nvPr/>
          </p:nvSpPr>
          <p:spPr>
            <a:xfrm>
              <a:off x="6667931" y="2541544"/>
              <a:ext cx="81612" cy="123907"/>
            </a:xfrm>
            <a:custGeom>
              <a:avLst/>
              <a:gdLst/>
              <a:ahLst/>
              <a:cxnLst/>
              <a:rect l="l" t="t" r="r" b="b"/>
              <a:pathLst>
                <a:path w="2821" h="4283" extrusionOk="0">
                  <a:moveTo>
                    <a:pt x="148" y="0"/>
                  </a:moveTo>
                  <a:cubicBezTo>
                    <a:pt x="61" y="247"/>
                    <a:pt x="1" y="520"/>
                    <a:pt x="1" y="813"/>
                  </a:cubicBezTo>
                  <a:lnTo>
                    <a:pt x="2131" y="4283"/>
                  </a:lnTo>
                  <a:cubicBezTo>
                    <a:pt x="2131" y="4283"/>
                    <a:pt x="2490" y="4017"/>
                    <a:pt x="2820" y="3560"/>
                  </a:cubicBezTo>
                  <a:cubicBezTo>
                    <a:pt x="2506" y="2013"/>
                    <a:pt x="1502" y="716"/>
                    <a:pt x="148" y="0"/>
                  </a:cubicBezTo>
                  <a:close/>
                </a:path>
              </a:pathLst>
            </a:custGeom>
            <a:solidFill>
              <a:srgbClr val="C76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7" name="Google Shape;9447;p4"/>
            <p:cNvSpPr/>
            <p:nvPr/>
          </p:nvSpPr>
          <p:spPr>
            <a:xfrm>
              <a:off x="6685810" y="2536539"/>
              <a:ext cx="53115" cy="107562"/>
            </a:xfrm>
            <a:custGeom>
              <a:avLst/>
              <a:gdLst/>
              <a:ahLst/>
              <a:cxnLst/>
              <a:rect l="l" t="t" r="r" b="b"/>
              <a:pathLst>
                <a:path w="1836" h="3718" extrusionOk="0">
                  <a:moveTo>
                    <a:pt x="677" y="1"/>
                  </a:moveTo>
                  <a:cubicBezTo>
                    <a:pt x="657" y="1"/>
                    <a:pt x="636" y="9"/>
                    <a:pt x="622" y="27"/>
                  </a:cubicBezTo>
                  <a:cubicBezTo>
                    <a:pt x="404" y="311"/>
                    <a:pt x="1" y="863"/>
                    <a:pt x="303" y="2299"/>
                  </a:cubicBezTo>
                  <a:lnTo>
                    <a:pt x="963" y="3718"/>
                  </a:lnTo>
                  <a:cubicBezTo>
                    <a:pt x="970" y="3710"/>
                    <a:pt x="1835" y="3026"/>
                    <a:pt x="1835" y="2176"/>
                  </a:cubicBezTo>
                  <a:cubicBezTo>
                    <a:pt x="1835" y="1595"/>
                    <a:pt x="1619" y="1300"/>
                    <a:pt x="1259" y="811"/>
                  </a:cubicBezTo>
                  <a:cubicBezTo>
                    <a:pt x="1091" y="586"/>
                    <a:pt x="907" y="334"/>
                    <a:pt x="737" y="35"/>
                  </a:cubicBezTo>
                  <a:cubicBezTo>
                    <a:pt x="723" y="12"/>
                    <a:pt x="700" y="1"/>
                    <a:pt x="677" y="1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8" name="Google Shape;9448;p4"/>
            <p:cNvSpPr/>
            <p:nvPr/>
          </p:nvSpPr>
          <p:spPr>
            <a:xfrm>
              <a:off x="6689918" y="2555691"/>
              <a:ext cx="47706" cy="88468"/>
            </a:xfrm>
            <a:custGeom>
              <a:avLst/>
              <a:gdLst/>
              <a:ahLst/>
              <a:cxnLst/>
              <a:rect l="l" t="t" r="r" b="b"/>
              <a:pathLst>
                <a:path w="1649" h="3058" extrusionOk="0">
                  <a:moveTo>
                    <a:pt x="146" y="0"/>
                  </a:moveTo>
                  <a:cubicBezTo>
                    <a:pt x="40" y="356"/>
                    <a:pt x="0" y="870"/>
                    <a:pt x="161" y="1639"/>
                  </a:cubicBezTo>
                  <a:lnTo>
                    <a:pt x="821" y="3057"/>
                  </a:lnTo>
                  <a:cubicBezTo>
                    <a:pt x="828" y="3053"/>
                    <a:pt x="1473" y="2540"/>
                    <a:pt x="1649" y="1853"/>
                  </a:cubicBezTo>
                  <a:cubicBezTo>
                    <a:pt x="1296" y="1123"/>
                    <a:pt x="779" y="491"/>
                    <a:pt x="146" y="0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9" name="Google Shape;9449;p4"/>
            <p:cNvSpPr/>
            <p:nvPr/>
          </p:nvSpPr>
          <p:spPr>
            <a:xfrm>
              <a:off x="6438690" y="2504195"/>
              <a:ext cx="97610" cy="161227"/>
            </a:xfrm>
            <a:custGeom>
              <a:avLst/>
              <a:gdLst/>
              <a:ahLst/>
              <a:cxnLst/>
              <a:rect l="l" t="t" r="r" b="b"/>
              <a:pathLst>
                <a:path w="3374" h="5573" extrusionOk="0">
                  <a:moveTo>
                    <a:pt x="2042" y="1"/>
                  </a:moveTo>
                  <a:cubicBezTo>
                    <a:pt x="1751" y="1"/>
                    <a:pt x="1482" y="167"/>
                    <a:pt x="1358" y="432"/>
                  </a:cubicBezTo>
                  <a:cubicBezTo>
                    <a:pt x="859" y="1498"/>
                    <a:pt x="1" y="1938"/>
                    <a:pt x="1" y="3294"/>
                  </a:cubicBezTo>
                  <a:cubicBezTo>
                    <a:pt x="1" y="4644"/>
                    <a:pt x="1243" y="5572"/>
                    <a:pt x="1243" y="5572"/>
                  </a:cubicBezTo>
                  <a:lnTo>
                    <a:pt x="3374" y="2102"/>
                  </a:lnTo>
                  <a:cubicBezTo>
                    <a:pt x="3374" y="1291"/>
                    <a:pt x="2921" y="622"/>
                    <a:pt x="2622" y="269"/>
                  </a:cubicBezTo>
                  <a:cubicBezTo>
                    <a:pt x="2478" y="98"/>
                    <a:pt x="2265" y="1"/>
                    <a:pt x="2042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0" name="Google Shape;9450;p4"/>
            <p:cNvSpPr/>
            <p:nvPr/>
          </p:nvSpPr>
          <p:spPr>
            <a:xfrm>
              <a:off x="6454717" y="2541544"/>
              <a:ext cx="81583" cy="123878"/>
            </a:xfrm>
            <a:custGeom>
              <a:avLst/>
              <a:gdLst/>
              <a:ahLst/>
              <a:cxnLst/>
              <a:rect l="l" t="t" r="r" b="b"/>
              <a:pathLst>
                <a:path w="2820" h="4282" extrusionOk="0">
                  <a:moveTo>
                    <a:pt x="2671" y="0"/>
                  </a:moveTo>
                  <a:cubicBezTo>
                    <a:pt x="1318" y="716"/>
                    <a:pt x="315" y="2013"/>
                    <a:pt x="0" y="3559"/>
                  </a:cubicBezTo>
                  <a:cubicBezTo>
                    <a:pt x="332" y="4014"/>
                    <a:pt x="689" y="4281"/>
                    <a:pt x="689" y="4281"/>
                  </a:cubicBezTo>
                  <a:lnTo>
                    <a:pt x="2820" y="811"/>
                  </a:lnTo>
                  <a:cubicBezTo>
                    <a:pt x="2820" y="520"/>
                    <a:pt x="2761" y="247"/>
                    <a:pt x="2671" y="0"/>
                  </a:cubicBezTo>
                  <a:close/>
                </a:path>
              </a:pathLst>
            </a:custGeom>
            <a:solidFill>
              <a:srgbClr val="C76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1" name="Google Shape;9451;p4"/>
            <p:cNvSpPr/>
            <p:nvPr/>
          </p:nvSpPr>
          <p:spPr>
            <a:xfrm>
              <a:off x="6465305" y="2536539"/>
              <a:ext cx="53115" cy="107562"/>
            </a:xfrm>
            <a:custGeom>
              <a:avLst/>
              <a:gdLst/>
              <a:ahLst/>
              <a:cxnLst/>
              <a:rect l="l" t="t" r="r" b="b"/>
              <a:pathLst>
                <a:path w="1836" h="3718" extrusionOk="0">
                  <a:moveTo>
                    <a:pt x="1159" y="1"/>
                  </a:moveTo>
                  <a:cubicBezTo>
                    <a:pt x="1135" y="1"/>
                    <a:pt x="1112" y="12"/>
                    <a:pt x="1099" y="35"/>
                  </a:cubicBezTo>
                  <a:cubicBezTo>
                    <a:pt x="929" y="334"/>
                    <a:pt x="745" y="586"/>
                    <a:pt x="578" y="811"/>
                  </a:cubicBezTo>
                  <a:cubicBezTo>
                    <a:pt x="217" y="1300"/>
                    <a:pt x="1" y="1595"/>
                    <a:pt x="1" y="2176"/>
                  </a:cubicBezTo>
                  <a:cubicBezTo>
                    <a:pt x="1" y="3026"/>
                    <a:pt x="866" y="3710"/>
                    <a:pt x="874" y="3718"/>
                  </a:cubicBezTo>
                  <a:lnTo>
                    <a:pt x="1530" y="2299"/>
                  </a:lnTo>
                  <a:cubicBezTo>
                    <a:pt x="1835" y="863"/>
                    <a:pt x="1430" y="311"/>
                    <a:pt x="1214" y="27"/>
                  </a:cubicBezTo>
                  <a:cubicBezTo>
                    <a:pt x="1200" y="9"/>
                    <a:pt x="1179" y="1"/>
                    <a:pt x="1159" y="1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2" name="Google Shape;9452;p4"/>
            <p:cNvSpPr/>
            <p:nvPr/>
          </p:nvSpPr>
          <p:spPr>
            <a:xfrm>
              <a:off x="6466636" y="2555604"/>
              <a:ext cx="47706" cy="88497"/>
            </a:xfrm>
            <a:custGeom>
              <a:avLst/>
              <a:gdLst/>
              <a:ahLst/>
              <a:cxnLst/>
              <a:rect l="l" t="t" r="r" b="b"/>
              <a:pathLst>
                <a:path w="1649" h="3059" extrusionOk="0">
                  <a:moveTo>
                    <a:pt x="1501" y="0"/>
                  </a:moveTo>
                  <a:cubicBezTo>
                    <a:pt x="869" y="494"/>
                    <a:pt x="352" y="1126"/>
                    <a:pt x="1" y="1855"/>
                  </a:cubicBezTo>
                  <a:cubicBezTo>
                    <a:pt x="177" y="2542"/>
                    <a:pt x="822" y="3053"/>
                    <a:pt x="829" y="3059"/>
                  </a:cubicBezTo>
                  <a:lnTo>
                    <a:pt x="1487" y="1640"/>
                  </a:lnTo>
                  <a:cubicBezTo>
                    <a:pt x="1648" y="873"/>
                    <a:pt x="1607" y="358"/>
                    <a:pt x="1501" y="0"/>
                  </a:cubicBezTo>
                  <a:close/>
                </a:path>
              </a:pathLst>
            </a:custGeom>
            <a:solidFill>
              <a:srgbClr val="FF8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3" name="Google Shape;9453;p4"/>
            <p:cNvSpPr/>
            <p:nvPr/>
          </p:nvSpPr>
          <p:spPr>
            <a:xfrm>
              <a:off x="6474360" y="2546636"/>
              <a:ext cx="255510" cy="255423"/>
            </a:xfrm>
            <a:custGeom>
              <a:avLst/>
              <a:gdLst/>
              <a:ahLst/>
              <a:cxnLst/>
              <a:rect l="l" t="t" r="r" b="b"/>
              <a:pathLst>
                <a:path w="8832" h="8829" extrusionOk="0">
                  <a:moveTo>
                    <a:pt x="4415" y="0"/>
                  </a:moveTo>
                  <a:cubicBezTo>
                    <a:pt x="1976" y="0"/>
                    <a:pt x="1" y="1978"/>
                    <a:pt x="1" y="4417"/>
                  </a:cubicBezTo>
                  <a:cubicBezTo>
                    <a:pt x="1" y="4495"/>
                    <a:pt x="2" y="4571"/>
                    <a:pt x="5" y="4650"/>
                  </a:cubicBezTo>
                  <a:cubicBezTo>
                    <a:pt x="96" y="6451"/>
                    <a:pt x="1214" y="7460"/>
                    <a:pt x="1972" y="8828"/>
                  </a:cubicBezTo>
                  <a:lnTo>
                    <a:pt x="6860" y="8828"/>
                  </a:lnTo>
                  <a:cubicBezTo>
                    <a:pt x="7620" y="7463"/>
                    <a:pt x="8736" y="6451"/>
                    <a:pt x="8825" y="4650"/>
                  </a:cubicBezTo>
                  <a:cubicBezTo>
                    <a:pt x="8825" y="4639"/>
                    <a:pt x="8832" y="4483"/>
                    <a:pt x="8832" y="4417"/>
                  </a:cubicBezTo>
                  <a:cubicBezTo>
                    <a:pt x="8832" y="1978"/>
                    <a:pt x="6854" y="0"/>
                    <a:pt x="4415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4" name="Google Shape;9454;p4"/>
            <p:cNvSpPr/>
            <p:nvPr/>
          </p:nvSpPr>
          <p:spPr>
            <a:xfrm>
              <a:off x="6473174" y="2546578"/>
              <a:ext cx="139153" cy="255481"/>
            </a:xfrm>
            <a:custGeom>
              <a:avLst/>
              <a:gdLst/>
              <a:ahLst/>
              <a:cxnLst/>
              <a:rect l="l" t="t" r="r" b="b"/>
              <a:pathLst>
                <a:path w="4810" h="8831" extrusionOk="0">
                  <a:moveTo>
                    <a:pt x="4456" y="1"/>
                  </a:moveTo>
                  <a:cubicBezTo>
                    <a:pt x="2780" y="1"/>
                    <a:pt x="1323" y="934"/>
                    <a:pt x="574" y="2311"/>
                  </a:cubicBezTo>
                  <a:cubicBezTo>
                    <a:pt x="189" y="3018"/>
                    <a:pt x="0" y="3845"/>
                    <a:pt x="46" y="4650"/>
                  </a:cubicBezTo>
                  <a:cubicBezTo>
                    <a:pt x="120" y="6114"/>
                    <a:pt x="872" y="7054"/>
                    <a:pt x="1556" y="8089"/>
                  </a:cubicBezTo>
                  <a:cubicBezTo>
                    <a:pt x="1717" y="8332"/>
                    <a:pt x="1870" y="8577"/>
                    <a:pt x="2013" y="8830"/>
                  </a:cubicBezTo>
                  <a:lnTo>
                    <a:pt x="2715" y="8830"/>
                  </a:lnTo>
                  <a:cubicBezTo>
                    <a:pt x="1959" y="7462"/>
                    <a:pt x="841" y="6453"/>
                    <a:pt x="750" y="4652"/>
                  </a:cubicBezTo>
                  <a:cubicBezTo>
                    <a:pt x="747" y="4573"/>
                    <a:pt x="744" y="4497"/>
                    <a:pt x="744" y="4419"/>
                  </a:cubicBezTo>
                  <a:cubicBezTo>
                    <a:pt x="744" y="2098"/>
                    <a:pt x="2536" y="196"/>
                    <a:pt x="4809" y="16"/>
                  </a:cubicBezTo>
                  <a:cubicBezTo>
                    <a:pt x="4725" y="10"/>
                    <a:pt x="4644" y="5"/>
                    <a:pt x="4559" y="2"/>
                  </a:cubicBezTo>
                  <a:cubicBezTo>
                    <a:pt x="4525" y="2"/>
                    <a:pt x="4456" y="1"/>
                    <a:pt x="4456" y="1"/>
                  </a:cubicBezTo>
                  <a:close/>
                </a:path>
              </a:pathLst>
            </a:custGeom>
            <a:solidFill>
              <a:srgbClr val="C7C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5" name="Google Shape;9455;p4"/>
            <p:cNvSpPr/>
            <p:nvPr/>
          </p:nvSpPr>
          <p:spPr>
            <a:xfrm>
              <a:off x="6531381" y="2622982"/>
              <a:ext cx="141468" cy="256146"/>
            </a:xfrm>
            <a:custGeom>
              <a:avLst/>
              <a:gdLst/>
              <a:ahLst/>
              <a:cxnLst/>
              <a:rect l="l" t="t" r="r" b="b"/>
              <a:pathLst>
                <a:path w="4890" h="8854" extrusionOk="0">
                  <a:moveTo>
                    <a:pt x="2094" y="1"/>
                  </a:moveTo>
                  <a:cubicBezTo>
                    <a:pt x="1888" y="1"/>
                    <a:pt x="1700" y="176"/>
                    <a:pt x="1705" y="405"/>
                  </a:cubicBezTo>
                  <a:cubicBezTo>
                    <a:pt x="1806" y="5302"/>
                    <a:pt x="1" y="4009"/>
                    <a:pt x="1" y="6195"/>
                  </a:cubicBezTo>
                  <a:cubicBezTo>
                    <a:pt x="203" y="6559"/>
                    <a:pt x="380" y="6948"/>
                    <a:pt x="504" y="7386"/>
                  </a:cubicBezTo>
                  <a:cubicBezTo>
                    <a:pt x="752" y="8254"/>
                    <a:pt x="1542" y="8854"/>
                    <a:pt x="2444" y="8854"/>
                  </a:cubicBezTo>
                  <a:cubicBezTo>
                    <a:pt x="3346" y="8854"/>
                    <a:pt x="4138" y="8254"/>
                    <a:pt x="4385" y="7386"/>
                  </a:cubicBezTo>
                  <a:cubicBezTo>
                    <a:pt x="4511" y="6948"/>
                    <a:pt x="4687" y="6559"/>
                    <a:pt x="4889" y="6195"/>
                  </a:cubicBezTo>
                  <a:cubicBezTo>
                    <a:pt x="4889" y="4009"/>
                    <a:pt x="3084" y="5302"/>
                    <a:pt x="3185" y="405"/>
                  </a:cubicBezTo>
                  <a:cubicBezTo>
                    <a:pt x="3190" y="176"/>
                    <a:pt x="3003" y="1"/>
                    <a:pt x="2795" y="1"/>
                  </a:cubicBezTo>
                  <a:cubicBezTo>
                    <a:pt x="2743" y="1"/>
                    <a:pt x="2689" y="12"/>
                    <a:pt x="2636" y="37"/>
                  </a:cubicBezTo>
                  <a:cubicBezTo>
                    <a:pt x="2572" y="67"/>
                    <a:pt x="2509" y="83"/>
                    <a:pt x="2446" y="83"/>
                  </a:cubicBezTo>
                  <a:cubicBezTo>
                    <a:pt x="2382" y="83"/>
                    <a:pt x="2318" y="67"/>
                    <a:pt x="2253" y="37"/>
                  </a:cubicBezTo>
                  <a:cubicBezTo>
                    <a:pt x="2201" y="12"/>
                    <a:pt x="2147" y="1"/>
                    <a:pt x="2094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6" name="Google Shape;9456;p4"/>
            <p:cNvSpPr/>
            <p:nvPr/>
          </p:nvSpPr>
          <p:spPr>
            <a:xfrm>
              <a:off x="6531381" y="2776542"/>
              <a:ext cx="80946" cy="102586"/>
            </a:xfrm>
            <a:custGeom>
              <a:avLst/>
              <a:gdLst/>
              <a:ahLst/>
              <a:cxnLst/>
              <a:rect l="l" t="t" r="r" b="b"/>
              <a:pathLst>
                <a:path w="2798" h="3546" extrusionOk="0">
                  <a:moveTo>
                    <a:pt x="150" y="1"/>
                  </a:moveTo>
                  <a:cubicBezTo>
                    <a:pt x="58" y="223"/>
                    <a:pt x="1" y="501"/>
                    <a:pt x="1" y="889"/>
                  </a:cubicBezTo>
                  <a:cubicBezTo>
                    <a:pt x="25" y="935"/>
                    <a:pt x="309" y="1502"/>
                    <a:pt x="401" y="1762"/>
                  </a:cubicBezTo>
                  <a:cubicBezTo>
                    <a:pt x="504" y="2050"/>
                    <a:pt x="573" y="2344"/>
                    <a:pt x="740" y="2608"/>
                  </a:cubicBezTo>
                  <a:cubicBezTo>
                    <a:pt x="929" y="2903"/>
                    <a:pt x="1191" y="3150"/>
                    <a:pt x="1499" y="3314"/>
                  </a:cubicBezTo>
                  <a:cubicBezTo>
                    <a:pt x="1791" y="3464"/>
                    <a:pt x="2119" y="3546"/>
                    <a:pt x="2449" y="3546"/>
                  </a:cubicBezTo>
                  <a:cubicBezTo>
                    <a:pt x="2477" y="3546"/>
                    <a:pt x="2505" y="3545"/>
                    <a:pt x="2533" y="3544"/>
                  </a:cubicBezTo>
                  <a:cubicBezTo>
                    <a:pt x="2564" y="3542"/>
                    <a:pt x="2596" y="3541"/>
                    <a:pt x="2627" y="3538"/>
                  </a:cubicBezTo>
                  <a:cubicBezTo>
                    <a:pt x="2685" y="3533"/>
                    <a:pt x="2742" y="3526"/>
                    <a:pt x="2797" y="3515"/>
                  </a:cubicBezTo>
                  <a:cubicBezTo>
                    <a:pt x="2049" y="3383"/>
                    <a:pt x="1423" y="2831"/>
                    <a:pt x="1208" y="2079"/>
                  </a:cubicBezTo>
                  <a:cubicBezTo>
                    <a:pt x="1084" y="1642"/>
                    <a:pt x="907" y="1252"/>
                    <a:pt x="703" y="889"/>
                  </a:cubicBezTo>
                  <a:cubicBezTo>
                    <a:pt x="532" y="577"/>
                    <a:pt x="341" y="286"/>
                    <a:pt x="150" y="1"/>
                  </a:cubicBezTo>
                  <a:close/>
                </a:path>
              </a:pathLst>
            </a:custGeom>
            <a:solidFill>
              <a:srgbClr val="C76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7" name="Google Shape;9457;p4"/>
            <p:cNvSpPr/>
            <p:nvPr/>
          </p:nvSpPr>
          <p:spPr>
            <a:xfrm>
              <a:off x="6581893" y="2806398"/>
              <a:ext cx="40097" cy="19470"/>
            </a:xfrm>
            <a:custGeom>
              <a:avLst/>
              <a:gdLst/>
              <a:ahLst/>
              <a:cxnLst/>
              <a:rect l="l" t="t" r="r" b="b"/>
              <a:pathLst>
                <a:path w="1386" h="673" extrusionOk="0">
                  <a:moveTo>
                    <a:pt x="123" y="1"/>
                  </a:moveTo>
                  <a:cubicBezTo>
                    <a:pt x="57" y="1"/>
                    <a:pt x="0" y="56"/>
                    <a:pt x="0" y="124"/>
                  </a:cubicBezTo>
                  <a:cubicBezTo>
                    <a:pt x="0" y="426"/>
                    <a:pt x="312" y="673"/>
                    <a:pt x="695" y="673"/>
                  </a:cubicBezTo>
                  <a:cubicBezTo>
                    <a:pt x="1079" y="673"/>
                    <a:pt x="1386" y="427"/>
                    <a:pt x="1386" y="124"/>
                  </a:cubicBezTo>
                  <a:cubicBezTo>
                    <a:pt x="1386" y="56"/>
                    <a:pt x="1327" y="1"/>
                    <a:pt x="1261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8" name="Google Shape;9458;p4"/>
            <p:cNvSpPr/>
            <p:nvPr/>
          </p:nvSpPr>
          <p:spPr>
            <a:xfrm>
              <a:off x="6572780" y="2835994"/>
              <a:ext cx="58583" cy="16432"/>
            </a:xfrm>
            <a:custGeom>
              <a:avLst/>
              <a:gdLst/>
              <a:ahLst/>
              <a:cxnLst/>
              <a:rect l="l" t="t" r="r" b="b"/>
              <a:pathLst>
                <a:path w="2025" h="568" extrusionOk="0">
                  <a:moveTo>
                    <a:pt x="1808" y="1"/>
                  </a:moveTo>
                  <a:cubicBezTo>
                    <a:pt x="1754" y="1"/>
                    <a:pt x="1699" y="23"/>
                    <a:pt x="1661" y="69"/>
                  </a:cubicBezTo>
                  <a:cubicBezTo>
                    <a:pt x="1601" y="138"/>
                    <a:pt x="1509" y="177"/>
                    <a:pt x="1411" y="177"/>
                  </a:cubicBezTo>
                  <a:cubicBezTo>
                    <a:pt x="1312" y="177"/>
                    <a:pt x="1220" y="138"/>
                    <a:pt x="1162" y="69"/>
                  </a:cubicBezTo>
                  <a:cubicBezTo>
                    <a:pt x="1125" y="26"/>
                    <a:pt x="1070" y="1"/>
                    <a:pt x="1013" y="1"/>
                  </a:cubicBezTo>
                  <a:cubicBezTo>
                    <a:pt x="958" y="1"/>
                    <a:pt x="903" y="26"/>
                    <a:pt x="866" y="69"/>
                  </a:cubicBezTo>
                  <a:cubicBezTo>
                    <a:pt x="806" y="138"/>
                    <a:pt x="714" y="177"/>
                    <a:pt x="618" y="177"/>
                  </a:cubicBezTo>
                  <a:cubicBezTo>
                    <a:pt x="519" y="177"/>
                    <a:pt x="427" y="138"/>
                    <a:pt x="368" y="69"/>
                  </a:cubicBezTo>
                  <a:cubicBezTo>
                    <a:pt x="329" y="24"/>
                    <a:pt x="275" y="1"/>
                    <a:pt x="220" y="1"/>
                  </a:cubicBezTo>
                  <a:cubicBezTo>
                    <a:pt x="175" y="1"/>
                    <a:pt x="129" y="17"/>
                    <a:pt x="92" y="49"/>
                  </a:cubicBezTo>
                  <a:cubicBezTo>
                    <a:pt x="12" y="119"/>
                    <a:pt x="1" y="243"/>
                    <a:pt x="73" y="325"/>
                  </a:cubicBezTo>
                  <a:cubicBezTo>
                    <a:pt x="207" y="478"/>
                    <a:pt x="406" y="567"/>
                    <a:pt x="618" y="567"/>
                  </a:cubicBezTo>
                  <a:cubicBezTo>
                    <a:pt x="760" y="567"/>
                    <a:pt x="897" y="526"/>
                    <a:pt x="1013" y="452"/>
                  </a:cubicBezTo>
                  <a:cubicBezTo>
                    <a:pt x="1128" y="526"/>
                    <a:pt x="1266" y="567"/>
                    <a:pt x="1411" y="567"/>
                  </a:cubicBezTo>
                  <a:cubicBezTo>
                    <a:pt x="1622" y="567"/>
                    <a:pt x="1819" y="478"/>
                    <a:pt x="1955" y="325"/>
                  </a:cubicBezTo>
                  <a:cubicBezTo>
                    <a:pt x="2024" y="243"/>
                    <a:pt x="2017" y="119"/>
                    <a:pt x="1937" y="49"/>
                  </a:cubicBezTo>
                  <a:cubicBezTo>
                    <a:pt x="1900" y="17"/>
                    <a:pt x="1854" y="1"/>
                    <a:pt x="1808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9" name="Google Shape;9459;p4"/>
            <p:cNvSpPr/>
            <p:nvPr/>
          </p:nvSpPr>
          <p:spPr>
            <a:xfrm>
              <a:off x="6535258" y="2705085"/>
              <a:ext cx="11109" cy="23578"/>
            </a:xfrm>
            <a:custGeom>
              <a:avLst/>
              <a:gdLst/>
              <a:ahLst/>
              <a:cxnLst/>
              <a:rect l="l" t="t" r="r" b="b"/>
              <a:pathLst>
                <a:path w="384" h="815" extrusionOk="0">
                  <a:moveTo>
                    <a:pt x="192" y="1"/>
                  </a:moveTo>
                  <a:cubicBezTo>
                    <a:pt x="189" y="1"/>
                    <a:pt x="185" y="1"/>
                    <a:pt x="181" y="1"/>
                  </a:cubicBezTo>
                  <a:cubicBezTo>
                    <a:pt x="77" y="9"/>
                    <a:pt x="0" y="99"/>
                    <a:pt x="0" y="200"/>
                  </a:cubicBezTo>
                  <a:lnTo>
                    <a:pt x="0" y="615"/>
                  </a:lnTo>
                  <a:cubicBezTo>
                    <a:pt x="0" y="716"/>
                    <a:pt x="77" y="806"/>
                    <a:pt x="181" y="814"/>
                  </a:cubicBezTo>
                  <a:cubicBezTo>
                    <a:pt x="186" y="814"/>
                    <a:pt x="190" y="814"/>
                    <a:pt x="195" y="814"/>
                  </a:cubicBezTo>
                  <a:cubicBezTo>
                    <a:pt x="299" y="814"/>
                    <a:pt x="384" y="730"/>
                    <a:pt x="384" y="622"/>
                  </a:cubicBezTo>
                  <a:lnTo>
                    <a:pt x="384" y="193"/>
                  </a:lnTo>
                  <a:cubicBezTo>
                    <a:pt x="384" y="87"/>
                    <a:pt x="298" y="1"/>
                    <a:pt x="192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0" name="Google Shape;9460;p4"/>
            <p:cNvSpPr/>
            <p:nvPr/>
          </p:nvSpPr>
          <p:spPr>
            <a:xfrm>
              <a:off x="6520967" y="2733755"/>
              <a:ext cx="23202" cy="11138"/>
            </a:xfrm>
            <a:custGeom>
              <a:avLst/>
              <a:gdLst/>
              <a:ahLst/>
              <a:cxnLst/>
              <a:rect l="l" t="t" r="r" b="b"/>
              <a:pathLst>
                <a:path w="802" h="385" extrusionOk="0">
                  <a:moveTo>
                    <a:pt x="204" y="1"/>
                  </a:moveTo>
                  <a:cubicBezTo>
                    <a:pt x="102" y="1"/>
                    <a:pt x="11" y="78"/>
                    <a:pt x="5" y="182"/>
                  </a:cubicBezTo>
                  <a:cubicBezTo>
                    <a:pt x="0" y="292"/>
                    <a:pt x="88" y="384"/>
                    <a:pt x="197" y="384"/>
                  </a:cubicBezTo>
                  <a:lnTo>
                    <a:pt x="596" y="384"/>
                  </a:lnTo>
                  <a:cubicBezTo>
                    <a:pt x="700" y="384"/>
                    <a:pt x="787" y="308"/>
                    <a:pt x="795" y="205"/>
                  </a:cubicBezTo>
                  <a:cubicBezTo>
                    <a:pt x="801" y="93"/>
                    <a:pt x="714" y="1"/>
                    <a:pt x="603" y="1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1" name="Google Shape;9461;p4"/>
            <p:cNvSpPr/>
            <p:nvPr/>
          </p:nvSpPr>
          <p:spPr>
            <a:xfrm>
              <a:off x="6657863" y="2705085"/>
              <a:ext cx="11109" cy="23578"/>
            </a:xfrm>
            <a:custGeom>
              <a:avLst/>
              <a:gdLst/>
              <a:ahLst/>
              <a:cxnLst/>
              <a:rect l="l" t="t" r="r" b="b"/>
              <a:pathLst>
                <a:path w="384" h="815" extrusionOk="0">
                  <a:moveTo>
                    <a:pt x="190" y="1"/>
                  </a:moveTo>
                  <a:cubicBezTo>
                    <a:pt x="85" y="1"/>
                    <a:pt x="1" y="87"/>
                    <a:pt x="1" y="193"/>
                  </a:cubicBezTo>
                  <a:lnTo>
                    <a:pt x="1" y="615"/>
                  </a:lnTo>
                  <a:cubicBezTo>
                    <a:pt x="1" y="716"/>
                    <a:pt x="77" y="806"/>
                    <a:pt x="180" y="814"/>
                  </a:cubicBezTo>
                  <a:cubicBezTo>
                    <a:pt x="184" y="814"/>
                    <a:pt x="189" y="814"/>
                    <a:pt x="193" y="814"/>
                  </a:cubicBezTo>
                  <a:cubicBezTo>
                    <a:pt x="299" y="814"/>
                    <a:pt x="384" y="728"/>
                    <a:pt x="384" y="622"/>
                  </a:cubicBezTo>
                  <a:lnTo>
                    <a:pt x="384" y="200"/>
                  </a:lnTo>
                  <a:cubicBezTo>
                    <a:pt x="384" y="98"/>
                    <a:pt x="307" y="9"/>
                    <a:pt x="203" y="1"/>
                  </a:cubicBezTo>
                  <a:cubicBezTo>
                    <a:pt x="199" y="1"/>
                    <a:pt x="194" y="1"/>
                    <a:pt x="190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2" name="Google Shape;9462;p4"/>
            <p:cNvSpPr/>
            <p:nvPr/>
          </p:nvSpPr>
          <p:spPr>
            <a:xfrm>
              <a:off x="6660091" y="2733755"/>
              <a:ext cx="23231" cy="11138"/>
            </a:xfrm>
            <a:custGeom>
              <a:avLst/>
              <a:gdLst/>
              <a:ahLst/>
              <a:cxnLst/>
              <a:rect l="l" t="t" r="r" b="b"/>
              <a:pathLst>
                <a:path w="803" h="385" extrusionOk="0">
                  <a:moveTo>
                    <a:pt x="204" y="1"/>
                  </a:moveTo>
                  <a:cubicBezTo>
                    <a:pt x="101" y="1"/>
                    <a:pt x="11" y="78"/>
                    <a:pt x="5" y="182"/>
                  </a:cubicBezTo>
                  <a:cubicBezTo>
                    <a:pt x="0" y="292"/>
                    <a:pt x="88" y="384"/>
                    <a:pt x="197" y="384"/>
                  </a:cubicBezTo>
                  <a:lnTo>
                    <a:pt x="595" y="384"/>
                  </a:lnTo>
                  <a:cubicBezTo>
                    <a:pt x="700" y="384"/>
                    <a:pt x="787" y="308"/>
                    <a:pt x="795" y="205"/>
                  </a:cubicBezTo>
                  <a:cubicBezTo>
                    <a:pt x="802" y="93"/>
                    <a:pt x="715" y="1"/>
                    <a:pt x="603" y="1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63" name="Google Shape;9463;p4"/>
          <p:cNvGrpSpPr/>
          <p:nvPr/>
        </p:nvGrpSpPr>
        <p:grpSpPr>
          <a:xfrm>
            <a:off x="2633389" y="4015883"/>
            <a:ext cx="224766" cy="183205"/>
            <a:chOff x="7232616" y="2542730"/>
            <a:chExt cx="365473" cy="297893"/>
          </a:xfrm>
        </p:grpSpPr>
        <p:sp>
          <p:nvSpPr>
            <p:cNvPr id="9464" name="Google Shape;9464;p4"/>
            <p:cNvSpPr/>
            <p:nvPr/>
          </p:nvSpPr>
          <p:spPr>
            <a:xfrm>
              <a:off x="7232616" y="2542817"/>
              <a:ext cx="96019" cy="83550"/>
            </a:xfrm>
            <a:custGeom>
              <a:avLst/>
              <a:gdLst/>
              <a:ahLst/>
              <a:cxnLst/>
              <a:rect l="l" t="t" r="r" b="b"/>
              <a:pathLst>
                <a:path w="3319" h="2888" extrusionOk="0">
                  <a:moveTo>
                    <a:pt x="1371" y="0"/>
                  </a:moveTo>
                  <a:cubicBezTo>
                    <a:pt x="607" y="0"/>
                    <a:pt x="1" y="468"/>
                    <a:pt x="1" y="1691"/>
                  </a:cubicBezTo>
                  <a:cubicBezTo>
                    <a:pt x="1" y="2618"/>
                    <a:pt x="331" y="2888"/>
                    <a:pt x="717" y="2888"/>
                  </a:cubicBezTo>
                  <a:cubicBezTo>
                    <a:pt x="1255" y="2888"/>
                    <a:pt x="1901" y="2360"/>
                    <a:pt x="1901" y="2360"/>
                  </a:cubicBezTo>
                  <a:lnTo>
                    <a:pt x="3319" y="778"/>
                  </a:lnTo>
                  <a:cubicBezTo>
                    <a:pt x="2726" y="312"/>
                    <a:pt x="1996" y="0"/>
                    <a:pt x="1371" y="0"/>
                  </a:cubicBezTo>
                  <a:close/>
                </a:path>
              </a:pathLst>
            </a:custGeom>
            <a:solidFill>
              <a:srgbClr val="777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5" name="Google Shape;9465;p4"/>
            <p:cNvSpPr/>
            <p:nvPr/>
          </p:nvSpPr>
          <p:spPr>
            <a:xfrm>
              <a:off x="7502128" y="2542817"/>
              <a:ext cx="95961" cy="83550"/>
            </a:xfrm>
            <a:custGeom>
              <a:avLst/>
              <a:gdLst/>
              <a:ahLst/>
              <a:cxnLst/>
              <a:rect l="l" t="t" r="r" b="b"/>
              <a:pathLst>
                <a:path w="3317" h="2888" extrusionOk="0">
                  <a:moveTo>
                    <a:pt x="1946" y="0"/>
                  </a:moveTo>
                  <a:cubicBezTo>
                    <a:pt x="1322" y="0"/>
                    <a:pt x="592" y="312"/>
                    <a:pt x="0" y="778"/>
                  </a:cubicBezTo>
                  <a:lnTo>
                    <a:pt x="1416" y="2360"/>
                  </a:lnTo>
                  <a:cubicBezTo>
                    <a:pt x="1416" y="2360"/>
                    <a:pt x="2062" y="2888"/>
                    <a:pt x="2601" y="2888"/>
                  </a:cubicBezTo>
                  <a:cubicBezTo>
                    <a:pt x="2986" y="2888"/>
                    <a:pt x="3317" y="2618"/>
                    <a:pt x="3317" y="1691"/>
                  </a:cubicBezTo>
                  <a:cubicBezTo>
                    <a:pt x="3317" y="468"/>
                    <a:pt x="2711" y="0"/>
                    <a:pt x="1946" y="0"/>
                  </a:cubicBezTo>
                  <a:close/>
                </a:path>
              </a:pathLst>
            </a:custGeom>
            <a:solidFill>
              <a:srgbClr val="777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6" name="Google Shape;9466;p4"/>
            <p:cNvSpPr/>
            <p:nvPr/>
          </p:nvSpPr>
          <p:spPr>
            <a:xfrm>
              <a:off x="7502041" y="2552480"/>
              <a:ext cx="71255" cy="73540"/>
            </a:xfrm>
            <a:custGeom>
              <a:avLst/>
              <a:gdLst/>
              <a:ahLst/>
              <a:cxnLst/>
              <a:rect l="l" t="t" r="r" b="b"/>
              <a:pathLst>
                <a:path w="2463" h="2542" extrusionOk="0">
                  <a:moveTo>
                    <a:pt x="697" y="1"/>
                  </a:moveTo>
                  <a:cubicBezTo>
                    <a:pt x="456" y="122"/>
                    <a:pt x="220" y="274"/>
                    <a:pt x="0" y="444"/>
                  </a:cubicBezTo>
                  <a:lnTo>
                    <a:pt x="1418" y="2024"/>
                  </a:lnTo>
                  <a:cubicBezTo>
                    <a:pt x="1418" y="2024"/>
                    <a:pt x="1959" y="2467"/>
                    <a:pt x="2462" y="2541"/>
                  </a:cubicBezTo>
                  <a:cubicBezTo>
                    <a:pt x="2312" y="2082"/>
                    <a:pt x="2092" y="1607"/>
                    <a:pt x="1786" y="1151"/>
                  </a:cubicBezTo>
                  <a:cubicBezTo>
                    <a:pt x="1483" y="703"/>
                    <a:pt x="1118" y="320"/>
                    <a:pt x="697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7" name="Google Shape;9467;p4"/>
            <p:cNvSpPr/>
            <p:nvPr/>
          </p:nvSpPr>
          <p:spPr>
            <a:xfrm>
              <a:off x="7257380" y="2552480"/>
              <a:ext cx="71255" cy="73482"/>
            </a:xfrm>
            <a:custGeom>
              <a:avLst/>
              <a:gdLst/>
              <a:ahLst/>
              <a:cxnLst/>
              <a:rect l="l" t="t" r="r" b="b"/>
              <a:pathLst>
                <a:path w="2463" h="2540" extrusionOk="0">
                  <a:moveTo>
                    <a:pt x="1768" y="1"/>
                  </a:moveTo>
                  <a:cubicBezTo>
                    <a:pt x="1347" y="320"/>
                    <a:pt x="984" y="705"/>
                    <a:pt x="679" y="1151"/>
                  </a:cubicBezTo>
                  <a:cubicBezTo>
                    <a:pt x="372" y="1607"/>
                    <a:pt x="154" y="2079"/>
                    <a:pt x="1" y="2540"/>
                  </a:cubicBezTo>
                  <a:cubicBezTo>
                    <a:pt x="504" y="2467"/>
                    <a:pt x="1045" y="2024"/>
                    <a:pt x="1045" y="2024"/>
                  </a:cubicBezTo>
                  <a:lnTo>
                    <a:pt x="2463" y="444"/>
                  </a:lnTo>
                  <a:cubicBezTo>
                    <a:pt x="2245" y="274"/>
                    <a:pt x="2009" y="124"/>
                    <a:pt x="1768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8" name="Google Shape;9468;p4"/>
            <p:cNvSpPr/>
            <p:nvPr/>
          </p:nvSpPr>
          <p:spPr>
            <a:xfrm>
              <a:off x="7269241" y="2542904"/>
              <a:ext cx="292251" cy="272405"/>
            </a:xfrm>
            <a:custGeom>
              <a:avLst/>
              <a:gdLst/>
              <a:ahLst/>
              <a:cxnLst/>
              <a:rect l="l" t="t" r="r" b="b"/>
              <a:pathLst>
                <a:path w="10102" h="9416" extrusionOk="0">
                  <a:moveTo>
                    <a:pt x="5051" y="1"/>
                  </a:moveTo>
                  <a:cubicBezTo>
                    <a:pt x="718" y="1"/>
                    <a:pt x="0" y="3412"/>
                    <a:pt x="0" y="5102"/>
                  </a:cubicBezTo>
                  <a:cubicBezTo>
                    <a:pt x="0" y="8436"/>
                    <a:pt x="1194" y="9416"/>
                    <a:pt x="2930" y="9416"/>
                  </a:cubicBezTo>
                  <a:lnTo>
                    <a:pt x="3360" y="8449"/>
                  </a:lnTo>
                  <a:lnTo>
                    <a:pt x="6578" y="8449"/>
                  </a:lnTo>
                  <a:lnTo>
                    <a:pt x="7171" y="9416"/>
                  </a:lnTo>
                  <a:cubicBezTo>
                    <a:pt x="8909" y="9416"/>
                    <a:pt x="10101" y="8436"/>
                    <a:pt x="10101" y="5102"/>
                  </a:cubicBezTo>
                  <a:cubicBezTo>
                    <a:pt x="10101" y="3410"/>
                    <a:pt x="9385" y="1"/>
                    <a:pt x="5051" y="1"/>
                  </a:cubicBezTo>
                  <a:close/>
                </a:path>
              </a:pathLst>
            </a:custGeom>
            <a:solidFill>
              <a:srgbClr val="938E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9" name="Google Shape;9469;p4"/>
            <p:cNvSpPr/>
            <p:nvPr/>
          </p:nvSpPr>
          <p:spPr>
            <a:xfrm>
              <a:off x="7269241" y="2542730"/>
              <a:ext cx="157148" cy="272405"/>
            </a:xfrm>
            <a:custGeom>
              <a:avLst/>
              <a:gdLst/>
              <a:ahLst/>
              <a:cxnLst/>
              <a:rect l="l" t="t" r="r" b="b"/>
              <a:pathLst>
                <a:path w="5432" h="9416" extrusionOk="0">
                  <a:moveTo>
                    <a:pt x="5051" y="0"/>
                  </a:moveTo>
                  <a:cubicBezTo>
                    <a:pt x="718" y="0"/>
                    <a:pt x="0" y="3412"/>
                    <a:pt x="0" y="5104"/>
                  </a:cubicBezTo>
                  <a:cubicBezTo>
                    <a:pt x="0" y="8435"/>
                    <a:pt x="1194" y="9416"/>
                    <a:pt x="2930" y="9416"/>
                  </a:cubicBezTo>
                  <a:lnTo>
                    <a:pt x="2961" y="9347"/>
                  </a:lnTo>
                  <a:cubicBezTo>
                    <a:pt x="1628" y="9074"/>
                    <a:pt x="761" y="7943"/>
                    <a:pt x="761" y="5104"/>
                  </a:cubicBezTo>
                  <a:cubicBezTo>
                    <a:pt x="761" y="3462"/>
                    <a:pt x="1436" y="204"/>
                    <a:pt x="5432" y="11"/>
                  </a:cubicBezTo>
                  <a:cubicBezTo>
                    <a:pt x="5308" y="5"/>
                    <a:pt x="5182" y="0"/>
                    <a:pt x="5051" y="0"/>
                  </a:cubicBezTo>
                  <a:close/>
                </a:path>
              </a:pathLst>
            </a:custGeom>
            <a:solidFill>
              <a:srgbClr val="777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0" name="Google Shape;9470;p4"/>
            <p:cNvSpPr/>
            <p:nvPr/>
          </p:nvSpPr>
          <p:spPr>
            <a:xfrm>
              <a:off x="7346368" y="2764797"/>
              <a:ext cx="138025" cy="75826"/>
            </a:xfrm>
            <a:custGeom>
              <a:avLst/>
              <a:gdLst/>
              <a:ahLst/>
              <a:cxnLst/>
              <a:rect l="l" t="t" r="r" b="b"/>
              <a:pathLst>
                <a:path w="4771" h="2621" extrusionOk="0">
                  <a:moveTo>
                    <a:pt x="2385" y="0"/>
                  </a:moveTo>
                  <a:cubicBezTo>
                    <a:pt x="1068" y="0"/>
                    <a:pt x="0" y="588"/>
                    <a:pt x="0" y="1310"/>
                  </a:cubicBezTo>
                  <a:cubicBezTo>
                    <a:pt x="0" y="2033"/>
                    <a:pt x="1068" y="2620"/>
                    <a:pt x="2385" y="2620"/>
                  </a:cubicBezTo>
                  <a:cubicBezTo>
                    <a:pt x="3702" y="2620"/>
                    <a:pt x="4771" y="2033"/>
                    <a:pt x="4771" y="1310"/>
                  </a:cubicBezTo>
                  <a:cubicBezTo>
                    <a:pt x="4771" y="588"/>
                    <a:pt x="3702" y="0"/>
                    <a:pt x="2385" y="0"/>
                  </a:cubicBezTo>
                  <a:close/>
                </a:path>
              </a:pathLst>
            </a:custGeom>
            <a:solidFill>
              <a:srgbClr val="C7C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1" name="Google Shape;9471;p4"/>
            <p:cNvSpPr/>
            <p:nvPr/>
          </p:nvSpPr>
          <p:spPr>
            <a:xfrm>
              <a:off x="7316773" y="2684371"/>
              <a:ext cx="197187" cy="132326"/>
            </a:xfrm>
            <a:custGeom>
              <a:avLst/>
              <a:gdLst/>
              <a:ahLst/>
              <a:cxnLst/>
              <a:rect l="l" t="t" r="r" b="b"/>
              <a:pathLst>
                <a:path w="6816" h="4574" extrusionOk="0">
                  <a:moveTo>
                    <a:pt x="3408" y="1"/>
                  </a:moveTo>
                  <a:cubicBezTo>
                    <a:pt x="2496" y="1"/>
                    <a:pt x="2919" y="1324"/>
                    <a:pt x="1035" y="2516"/>
                  </a:cubicBezTo>
                  <a:cubicBezTo>
                    <a:pt x="1020" y="2526"/>
                    <a:pt x="1005" y="2536"/>
                    <a:pt x="989" y="2547"/>
                  </a:cubicBezTo>
                  <a:cubicBezTo>
                    <a:pt x="0" y="3215"/>
                    <a:pt x="648" y="4573"/>
                    <a:pt x="1607" y="4573"/>
                  </a:cubicBezTo>
                  <a:cubicBezTo>
                    <a:pt x="1793" y="4573"/>
                    <a:pt x="1991" y="4522"/>
                    <a:pt x="2191" y="4405"/>
                  </a:cubicBezTo>
                  <a:cubicBezTo>
                    <a:pt x="2485" y="4230"/>
                    <a:pt x="2830" y="4090"/>
                    <a:pt x="3408" y="4090"/>
                  </a:cubicBezTo>
                  <a:cubicBezTo>
                    <a:pt x="3985" y="4090"/>
                    <a:pt x="4330" y="4230"/>
                    <a:pt x="4625" y="4405"/>
                  </a:cubicBezTo>
                  <a:cubicBezTo>
                    <a:pt x="4824" y="4522"/>
                    <a:pt x="5022" y="4573"/>
                    <a:pt x="5208" y="4573"/>
                  </a:cubicBezTo>
                  <a:cubicBezTo>
                    <a:pt x="6167" y="4573"/>
                    <a:pt x="6815" y="3213"/>
                    <a:pt x="5826" y="2547"/>
                  </a:cubicBezTo>
                  <a:cubicBezTo>
                    <a:pt x="5811" y="2536"/>
                    <a:pt x="5795" y="2526"/>
                    <a:pt x="5780" y="2516"/>
                  </a:cubicBezTo>
                  <a:cubicBezTo>
                    <a:pt x="3896" y="1324"/>
                    <a:pt x="4321" y="1"/>
                    <a:pt x="3408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2" name="Google Shape;9472;p4"/>
            <p:cNvSpPr/>
            <p:nvPr/>
          </p:nvSpPr>
          <p:spPr>
            <a:xfrm>
              <a:off x="7395607" y="2742897"/>
              <a:ext cx="39403" cy="19036"/>
            </a:xfrm>
            <a:custGeom>
              <a:avLst/>
              <a:gdLst/>
              <a:ahLst/>
              <a:cxnLst/>
              <a:rect l="l" t="t" r="r" b="b"/>
              <a:pathLst>
                <a:path w="1362" h="658" extrusionOk="0">
                  <a:moveTo>
                    <a:pt x="121" y="1"/>
                  </a:moveTo>
                  <a:cubicBezTo>
                    <a:pt x="55" y="1"/>
                    <a:pt x="1" y="56"/>
                    <a:pt x="1" y="122"/>
                  </a:cubicBezTo>
                  <a:cubicBezTo>
                    <a:pt x="1" y="418"/>
                    <a:pt x="305" y="657"/>
                    <a:pt x="680" y="657"/>
                  </a:cubicBezTo>
                  <a:cubicBezTo>
                    <a:pt x="1056" y="657"/>
                    <a:pt x="1361" y="418"/>
                    <a:pt x="1361" y="122"/>
                  </a:cubicBezTo>
                  <a:lnTo>
                    <a:pt x="1361" y="121"/>
                  </a:lnTo>
                  <a:cubicBezTo>
                    <a:pt x="1361" y="56"/>
                    <a:pt x="1308" y="1"/>
                    <a:pt x="1243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3" name="Google Shape;9473;p4"/>
            <p:cNvSpPr/>
            <p:nvPr/>
          </p:nvSpPr>
          <p:spPr>
            <a:xfrm>
              <a:off x="7340148" y="2708007"/>
              <a:ext cx="11109" cy="21987"/>
            </a:xfrm>
            <a:custGeom>
              <a:avLst/>
              <a:gdLst/>
              <a:ahLst/>
              <a:cxnLst/>
              <a:rect l="l" t="t" r="r" b="b"/>
              <a:pathLst>
                <a:path w="384" h="760" extrusionOk="0">
                  <a:moveTo>
                    <a:pt x="192" y="1"/>
                  </a:moveTo>
                  <a:cubicBezTo>
                    <a:pt x="178" y="1"/>
                    <a:pt x="163" y="2"/>
                    <a:pt x="148" y="6"/>
                  </a:cubicBezTo>
                  <a:cubicBezTo>
                    <a:pt x="59" y="27"/>
                    <a:pt x="0" y="107"/>
                    <a:pt x="0" y="198"/>
                  </a:cubicBezTo>
                  <a:lnTo>
                    <a:pt x="0" y="567"/>
                  </a:lnTo>
                  <a:cubicBezTo>
                    <a:pt x="0" y="656"/>
                    <a:pt x="59" y="738"/>
                    <a:pt x="148" y="754"/>
                  </a:cubicBezTo>
                  <a:cubicBezTo>
                    <a:pt x="163" y="758"/>
                    <a:pt x="179" y="760"/>
                    <a:pt x="193" y="760"/>
                  </a:cubicBezTo>
                  <a:cubicBezTo>
                    <a:pt x="298" y="760"/>
                    <a:pt x="384" y="675"/>
                    <a:pt x="384" y="569"/>
                  </a:cubicBezTo>
                  <a:lnTo>
                    <a:pt x="384" y="191"/>
                  </a:lnTo>
                  <a:cubicBezTo>
                    <a:pt x="384" y="88"/>
                    <a:pt x="298" y="1"/>
                    <a:pt x="192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4" name="Google Shape;9474;p4"/>
            <p:cNvSpPr/>
            <p:nvPr/>
          </p:nvSpPr>
          <p:spPr>
            <a:xfrm>
              <a:off x="7325336" y="2732916"/>
              <a:ext cx="24243" cy="11138"/>
            </a:xfrm>
            <a:custGeom>
              <a:avLst/>
              <a:gdLst/>
              <a:ahLst/>
              <a:cxnLst/>
              <a:rect l="l" t="t" r="r" b="b"/>
              <a:pathLst>
                <a:path w="838" h="385" extrusionOk="0">
                  <a:moveTo>
                    <a:pt x="215" y="1"/>
                  </a:moveTo>
                  <a:cubicBezTo>
                    <a:pt x="95" y="1"/>
                    <a:pt x="0" y="113"/>
                    <a:pt x="29" y="237"/>
                  </a:cubicBezTo>
                  <a:cubicBezTo>
                    <a:pt x="49" y="326"/>
                    <a:pt x="131" y="384"/>
                    <a:pt x="221" y="384"/>
                  </a:cubicBezTo>
                  <a:lnTo>
                    <a:pt x="623" y="384"/>
                  </a:lnTo>
                  <a:cubicBezTo>
                    <a:pt x="744" y="384"/>
                    <a:pt x="838" y="274"/>
                    <a:pt x="809" y="150"/>
                  </a:cubicBezTo>
                  <a:cubicBezTo>
                    <a:pt x="789" y="61"/>
                    <a:pt x="707" y="1"/>
                    <a:pt x="617" y="1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5" name="Google Shape;9475;p4"/>
            <p:cNvSpPr/>
            <p:nvPr/>
          </p:nvSpPr>
          <p:spPr>
            <a:xfrm>
              <a:off x="7479360" y="2708007"/>
              <a:ext cx="11109" cy="21987"/>
            </a:xfrm>
            <a:custGeom>
              <a:avLst/>
              <a:gdLst/>
              <a:ahLst/>
              <a:cxnLst/>
              <a:rect l="l" t="t" r="r" b="b"/>
              <a:pathLst>
                <a:path w="384" h="760" extrusionOk="0">
                  <a:moveTo>
                    <a:pt x="193" y="1"/>
                  </a:moveTo>
                  <a:cubicBezTo>
                    <a:pt x="178" y="1"/>
                    <a:pt x="163" y="2"/>
                    <a:pt x="148" y="6"/>
                  </a:cubicBezTo>
                  <a:cubicBezTo>
                    <a:pt x="60" y="27"/>
                    <a:pt x="0" y="107"/>
                    <a:pt x="0" y="198"/>
                  </a:cubicBezTo>
                  <a:lnTo>
                    <a:pt x="0" y="567"/>
                  </a:lnTo>
                  <a:cubicBezTo>
                    <a:pt x="0" y="656"/>
                    <a:pt x="60" y="738"/>
                    <a:pt x="148" y="754"/>
                  </a:cubicBezTo>
                  <a:cubicBezTo>
                    <a:pt x="163" y="758"/>
                    <a:pt x="179" y="760"/>
                    <a:pt x="194" y="760"/>
                  </a:cubicBezTo>
                  <a:cubicBezTo>
                    <a:pt x="299" y="760"/>
                    <a:pt x="384" y="675"/>
                    <a:pt x="384" y="569"/>
                  </a:cubicBezTo>
                  <a:lnTo>
                    <a:pt x="384" y="191"/>
                  </a:lnTo>
                  <a:cubicBezTo>
                    <a:pt x="384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6" name="Google Shape;9476;p4"/>
            <p:cNvSpPr/>
            <p:nvPr/>
          </p:nvSpPr>
          <p:spPr>
            <a:xfrm>
              <a:off x="7481095" y="2732916"/>
              <a:ext cx="24243" cy="11138"/>
            </a:xfrm>
            <a:custGeom>
              <a:avLst/>
              <a:gdLst/>
              <a:ahLst/>
              <a:cxnLst/>
              <a:rect l="l" t="t" r="r" b="b"/>
              <a:pathLst>
                <a:path w="838" h="385" extrusionOk="0">
                  <a:moveTo>
                    <a:pt x="215" y="1"/>
                  </a:moveTo>
                  <a:cubicBezTo>
                    <a:pt x="95" y="1"/>
                    <a:pt x="0" y="113"/>
                    <a:pt x="29" y="237"/>
                  </a:cubicBezTo>
                  <a:cubicBezTo>
                    <a:pt x="49" y="326"/>
                    <a:pt x="131" y="384"/>
                    <a:pt x="221" y="384"/>
                  </a:cubicBezTo>
                  <a:lnTo>
                    <a:pt x="623" y="384"/>
                  </a:lnTo>
                  <a:cubicBezTo>
                    <a:pt x="744" y="384"/>
                    <a:pt x="838" y="274"/>
                    <a:pt x="809" y="150"/>
                  </a:cubicBezTo>
                  <a:cubicBezTo>
                    <a:pt x="789" y="61"/>
                    <a:pt x="707" y="1"/>
                    <a:pt x="617" y="1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77" name="Google Shape;9477;p4"/>
          <p:cNvGrpSpPr/>
          <p:nvPr/>
        </p:nvGrpSpPr>
        <p:grpSpPr>
          <a:xfrm>
            <a:off x="3096834" y="3993999"/>
            <a:ext cx="269246" cy="226936"/>
            <a:chOff x="7986184" y="2507146"/>
            <a:chExt cx="437798" cy="369002"/>
          </a:xfrm>
        </p:grpSpPr>
        <p:sp>
          <p:nvSpPr>
            <p:cNvPr id="9478" name="Google Shape;9478;p4"/>
            <p:cNvSpPr/>
            <p:nvPr/>
          </p:nvSpPr>
          <p:spPr>
            <a:xfrm>
              <a:off x="7986184" y="2522248"/>
              <a:ext cx="136000" cy="196898"/>
            </a:xfrm>
            <a:custGeom>
              <a:avLst/>
              <a:gdLst/>
              <a:ahLst/>
              <a:cxnLst/>
              <a:rect l="l" t="t" r="r" b="b"/>
              <a:pathLst>
                <a:path w="4701" h="6806" extrusionOk="0">
                  <a:moveTo>
                    <a:pt x="3327" y="0"/>
                  </a:moveTo>
                  <a:cubicBezTo>
                    <a:pt x="1987" y="0"/>
                    <a:pt x="889" y="1222"/>
                    <a:pt x="1327" y="3101"/>
                  </a:cubicBezTo>
                  <a:cubicBezTo>
                    <a:pt x="1606" y="4356"/>
                    <a:pt x="0" y="5608"/>
                    <a:pt x="2585" y="6806"/>
                  </a:cubicBezTo>
                  <a:lnTo>
                    <a:pt x="4700" y="428"/>
                  </a:lnTo>
                  <a:cubicBezTo>
                    <a:pt x="4248" y="136"/>
                    <a:pt x="3774" y="0"/>
                    <a:pt x="3327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9" name="Google Shape;9479;p4"/>
            <p:cNvSpPr/>
            <p:nvPr/>
          </p:nvSpPr>
          <p:spPr>
            <a:xfrm>
              <a:off x="8288011" y="2522248"/>
              <a:ext cx="135971" cy="196898"/>
            </a:xfrm>
            <a:custGeom>
              <a:avLst/>
              <a:gdLst/>
              <a:ahLst/>
              <a:cxnLst/>
              <a:rect l="l" t="t" r="r" b="b"/>
              <a:pathLst>
                <a:path w="4700" h="6806" extrusionOk="0">
                  <a:moveTo>
                    <a:pt x="1374" y="0"/>
                  </a:moveTo>
                  <a:cubicBezTo>
                    <a:pt x="927" y="0"/>
                    <a:pt x="454" y="136"/>
                    <a:pt x="1" y="428"/>
                  </a:cubicBezTo>
                  <a:lnTo>
                    <a:pt x="2115" y="6806"/>
                  </a:lnTo>
                  <a:cubicBezTo>
                    <a:pt x="4699" y="5608"/>
                    <a:pt x="3095" y="4356"/>
                    <a:pt x="3372" y="3101"/>
                  </a:cubicBezTo>
                  <a:cubicBezTo>
                    <a:pt x="3812" y="1222"/>
                    <a:pt x="2714" y="0"/>
                    <a:pt x="1374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0" name="Google Shape;9480;p4"/>
            <p:cNvSpPr/>
            <p:nvPr/>
          </p:nvSpPr>
          <p:spPr>
            <a:xfrm>
              <a:off x="8288011" y="2524475"/>
              <a:ext cx="83289" cy="194670"/>
            </a:xfrm>
            <a:custGeom>
              <a:avLst/>
              <a:gdLst/>
              <a:ahLst/>
              <a:cxnLst/>
              <a:rect l="l" t="t" r="r" b="b"/>
              <a:pathLst>
                <a:path w="2879" h="6729" extrusionOk="0">
                  <a:moveTo>
                    <a:pt x="779" y="1"/>
                  </a:moveTo>
                  <a:cubicBezTo>
                    <a:pt x="518" y="70"/>
                    <a:pt x="256" y="185"/>
                    <a:pt x="1" y="351"/>
                  </a:cubicBezTo>
                  <a:lnTo>
                    <a:pt x="2113" y="6729"/>
                  </a:lnTo>
                  <a:cubicBezTo>
                    <a:pt x="2426" y="6583"/>
                    <a:pt x="2678" y="6439"/>
                    <a:pt x="2879" y="6292"/>
                  </a:cubicBezTo>
                  <a:cubicBezTo>
                    <a:pt x="2816" y="5043"/>
                    <a:pt x="2656" y="3710"/>
                    <a:pt x="2256" y="2503"/>
                  </a:cubicBezTo>
                  <a:cubicBezTo>
                    <a:pt x="1911" y="1467"/>
                    <a:pt x="1414" y="628"/>
                    <a:pt x="779" y="1"/>
                  </a:cubicBezTo>
                  <a:close/>
                </a:path>
              </a:pathLst>
            </a:custGeom>
            <a:solidFill>
              <a:srgbClr val="C76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1" name="Google Shape;9481;p4"/>
            <p:cNvSpPr/>
            <p:nvPr/>
          </p:nvSpPr>
          <p:spPr>
            <a:xfrm>
              <a:off x="8038895" y="2524475"/>
              <a:ext cx="83318" cy="194670"/>
            </a:xfrm>
            <a:custGeom>
              <a:avLst/>
              <a:gdLst/>
              <a:ahLst/>
              <a:cxnLst/>
              <a:rect l="l" t="t" r="r" b="b"/>
              <a:pathLst>
                <a:path w="2880" h="6729" extrusionOk="0">
                  <a:moveTo>
                    <a:pt x="2102" y="1"/>
                  </a:moveTo>
                  <a:cubicBezTo>
                    <a:pt x="1465" y="628"/>
                    <a:pt x="970" y="1467"/>
                    <a:pt x="625" y="2503"/>
                  </a:cubicBezTo>
                  <a:cubicBezTo>
                    <a:pt x="221" y="3710"/>
                    <a:pt x="63" y="5046"/>
                    <a:pt x="0" y="6292"/>
                  </a:cubicBezTo>
                  <a:cubicBezTo>
                    <a:pt x="201" y="6437"/>
                    <a:pt x="453" y="6583"/>
                    <a:pt x="766" y="6729"/>
                  </a:cubicBezTo>
                  <a:lnTo>
                    <a:pt x="2880" y="351"/>
                  </a:lnTo>
                  <a:cubicBezTo>
                    <a:pt x="2625" y="185"/>
                    <a:pt x="2363" y="70"/>
                    <a:pt x="2102" y="1"/>
                  </a:cubicBezTo>
                  <a:close/>
                </a:path>
              </a:pathLst>
            </a:custGeom>
            <a:solidFill>
              <a:srgbClr val="C76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2" name="Google Shape;9482;p4"/>
            <p:cNvSpPr/>
            <p:nvPr/>
          </p:nvSpPr>
          <p:spPr>
            <a:xfrm>
              <a:off x="8058683" y="2507146"/>
              <a:ext cx="292685" cy="328934"/>
            </a:xfrm>
            <a:custGeom>
              <a:avLst/>
              <a:gdLst/>
              <a:ahLst/>
              <a:cxnLst/>
              <a:rect l="l" t="t" r="r" b="b"/>
              <a:pathLst>
                <a:path w="10117" h="11370" extrusionOk="0">
                  <a:moveTo>
                    <a:pt x="5059" y="0"/>
                  </a:moveTo>
                  <a:cubicBezTo>
                    <a:pt x="1" y="0"/>
                    <a:pt x="54" y="5989"/>
                    <a:pt x="54" y="9274"/>
                  </a:cubicBezTo>
                  <a:cubicBezTo>
                    <a:pt x="54" y="10828"/>
                    <a:pt x="1735" y="11256"/>
                    <a:pt x="2341" y="11360"/>
                  </a:cubicBezTo>
                  <a:cubicBezTo>
                    <a:pt x="2363" y="11365"/>
                    <a:pt x="2383" y="11367"/>
                    <a:pt x="2403" y="11370"/>
                  </a:cubicBezTo>
                  <a:lnTo>
                    <a:pt x="3093" y="9532"/>
                  </a:lnTo>
                  <a:lnTo>
                    <a:pt x="6880" y="9532"/>
                  </a:lnTo>
                  <a:lnTo>
                    <a:pt x="7715" y="11370"/>
                  </a:lnTo>
                  <a:cubicBezTo>
                    <a:pt x="7736" y="11368"/>
                    <a:pt x="7755" y="11365"/>
                    <a:pt x="7776" y="11360"/>
                  </a:cubicBezTo>
                  <a:cubicBezTo>
                    <a:pt x="8382" y="11258"/>
                    <a:pt x="10063" y="10828"/>
                    <a:pt x="10063" y="9274"/>
                  </a:cubicBezTo>
                  <a:cubicBezTo>
                    <a:pt x="10063" y="5989"/>
                    <a:pt x="10117" y="0"/>
                    <a:pt x="5059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3" name="Google Shape;9483;p4"/>
            <p:cNvSpPr/>
            <p:nvPr/>
          </p:nvSpPr>
          <p:spPr>
            <a:xfrm>
              <a:off x="8058741" y="2507233"/>
              <a:ext cx="157697" cy="328992"/>
            </a:xfrm>
            <a:custGeom>
              <a:avLst/>
              <a:gdLst/>
              <a:ahLst/>
              <a:cxnLst/>
              <a:rect l="l" t="t" r="r" b="b"/>
              <a:pathLst>
                <a:path w="5451" h="11372" extrusionOk="0">
                  <a:moveTo>
                    <a:pt x="5059" y="0"/>
                  </a:moveTo>
                  <a:cubicBezTo>
                    <a:pt x="0" y="0"/>
                    <a:pt x="54" y="5989"/>
                    <a:pt x="54" y="9276"/>
                  </a:cubicBezTo>
                  <a:cubicBezTo>
                    <a:pt x="54" y="10828"/>
                    <a:pt x="1737" y="11258"/>
                    <a:pt x="2342" y="11362"/>
                  </a:cubicBezTo>
                  <a:cubicBezTo>
                    <a:pt x="2362" y="11365"/>
                    <a:pt x="2382" y="11367"/>
                    <a:pt x="2404" y="11371"/>
                  </a:cubicBezTo>
                  <a:lnTo>
                    <a:pt x="2468" y="11196"/>
                  </a:lnTo>
                  <a:cubicBezTo>
                    <a:pt x="1747" y="10951"/>
                    <a:pt x="836" y="10419"/>
                    <a:pt x="836" y="9276"/>
                  </a:cubicBezTo>
                  <a:cubicBezTo>
                    <a:pt x="836" y="6075"/>
                    <a:pt x="786" y="318"/>
                    <a:pt x="5450" y="14"/>
                  </a:cubicBezTo>
                  <a:cubicBezTo>
                    <a:pt x="5323" y="6"/>
                    <a:pt x="5192" y="0"/>
                    <a:pt x="5059" y="0"/>
                  </a:cubicBezTo>
                  <a:close/>
                </a:path>
              </a:pathLst>
            </a:custGeom>
            <a:solidFill>
              <a:srgbClr val="C7C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4" name="Google Shape;9484;p4"/>
            <p:cNvSpPr/>
            <p:nvPr/>
          </p:nvSpPr>
          <p:spPr>
            <a:xfrm>
              <a:off x="8099995" y="2599664"/>
              <a:ext cx="82711" cy="92865"/>
            </a:xfrm>
            <a:custGeom>
              <a:avLst/>
              <a:gdLst/>
              <a:ahLst/>
              <a:cxnLst/>
              <a:rect l="l" t="t" r="r" b="b"/>
              <a:pathLst>
                <a:path w="2859" h="3210" extrusionOk="0">
                  <a:moveTo>
                    <a:pt x="1430" y="0"/>
                  </a:moveTo>
                  <a:cubicBezTo>
                    <a:pt x="642" y="0"/>
                    <a:pt x="1" y="720"/>
                    <a:pt x="1" y="1605"/>
                  </a:cubicBezTo>
                  <a:cubicBezTo>
                    <a:pt x="1" y="2492"/>
                    <a:pt x="640" y="3209"/>
                    <a:pt x="1430" y="3209"/>
                  </a:cubicBezTo>
                  <a:cubicBezTo>
                    <a:pt x="2220" y="3209"/>
                    <a:pt x="2858" y="2492"/>
                    <a:pt x="2858" y="1605"/>
                  </a:cubicBezTo>
                  <a:cubicBezTo>
                    <a:pt x="2858" y="720"/>
                    <a:pt x="2220" y="0"/>
                    <a:pt x="1430" y="0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5" name="Google Shape;9485;p4"/>
            <p:cNvSpPr/>
            <p:nvPr/>
          </p:nvSpPr>
          <p:spPr>
            <a:xfrm>
              <a:off x="8227461" y="2599664"/>
              <a:ext cx="82653" cy="92865"/>
            </a:xfrm>
            <a:custGeom>
              <a:avLst/>
              <a:gdLst/>
              <a:ahLst/>
              <a:cxnLst/>
              <a:rect l="l" t="t" r="r" b="b"/>
              <a:pathLst>
                <a:path w="2857" h="3210" extrusionOk="0">
                  <a:moveTo>
                    <a:pt x="1428" y="0"/>
                  </a:moveTo>
                  <a:cubicBezTo>
                    <a:pt x="640" y="0"/>
                    <a:pt x="0" y="720"/>
                    <a:pt x="0" y="1605"/>
                  </a:cubicBezTo>
                  <a:cubicBezTo>
                    <a:pt x="0" y="2492"/>
                    <a:pt x="640" y="3209"/>
                    <a:pt x="1428" y="3209"/>
                  </a:cubicBezTo>
                  <a:cubicBezTo>
                    <a:pt x="2217" y="3209"/>
                    <a:pt x="2856" y="2492"/>
                    <a:pt x="2856" y="1605"/>
                  </a:cubicBezTo>
                  <a:cubicBezTo>
                    <a:pt x="2856" y="720"/>
                    <a:pt x="2218" y="0"/>
                    <a:pt x="1428" y="0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6" name="Google Shape;9486;p4"/>
            <p:cNvSpPr/>
            <p:nvPr/>
          </p:nvSpPr>
          <p:spPr>
            <a:xfrm>
              <a:off x="8128317" y="2580397"/>
              <a:ext cx="153618" cy="136000"/>
            </a:xfrm>
            <a:custGeom>
              <a:avLst/>
              <a:gdLst/>
              <a:ahLst/>
              <a:cxnLst/>
              <a:rect l="l" t="t" r="r" b="b"/>
              <a:pathLst>
                <a:path w="5310" h="4701" extrusionOk="0">
                  <a:moveTo>
                    <a:pt x="2654" y="1"/>
                  </a:moveTo>
                  <a:cubicBezTo>
                    <a:pt x="2330" y="1"/>
                    <a:pt x="2056" y="242"/>
                    <a:pt x="2013" y="562"/>
                  </a:cubicBezTo>
                  <a:cubicBezTo>
                    <a:pt x="1697" y="3023"/>
                    <a:pt x="651" y="2564"/>
                    <a:pt x="0" y="4701"/>
                  </a:cubicBezTo>
                  <a:lnTo>
                    <a:pt x="5309" y="4701"/>
                  </a:lnTo>
                  <a:cubicBezTo>
                    <a:pt x="4657" y="2562"/>
                    <a:pt x="3611" y="3023"/>
                    <a:pt x="3294" y="562"/>
                  </a:cubicBezTo>
                  <a:cubicBezTo>
                    <a:pt x="3252" y="240"/>
                    <a:pt x="2978" y="1"/>
                    <a:pt x="2654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7" name="Google Shape;9487;p4"/>
            <p:cNvSpPr/>
            <p:nvPr/>
          </p:nvSpPr>
          <p:spPr>
            <a:xfrm>
              <a:off x="8128317" y="2782878"/>
              <a:ext cx="153560" cy="93270"/>
            </a:xfrm>
            <a:custGeom>
              <a:avLst/>
              <a:gdLst/>
              <a:ahLst/>
              <a:cxnLst/>
              <a:rect l="l" t="t" r="r" b="b"/>
              <a:pathLst>
                <a:path w="5308" h="3224" extrusionOk="0">
                  <a:moveTo>
                    <a:pt x="691" y="1"/>
                  </a:moveTo>
                  <a:lnTo>
                    <a:pt x="0" y="1839"/>
                  </a:lnTo>
                  <a:cubicBezTo>
                    <a:pt x="605" y="2679"/>
                    <a:pt x="1568" y="3224"/>
                    <a:pt x="2654" y="3224"/>
                  </a:cubicBezTo>
                  <a:cubicBezTo>
                    <a:pt x="3738" y="3224"/>
                    <a:pt x="4703" y="2681"/>
                    <a:pt x="5308" y="1839"/>
                  </a:cubicBezTo>
                  <a:lnTo>
                    <a:pt x="4478" y="1"/>
                  </a:lnTo>
                  <a:close/>
                </a:path>
              </a:pathLst>
            </a:custGeom>
            <a:solidFill>
              <a:srgbClr val="4F4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8" name="Google Shape;9488;p4"/>
            <p:cNvSpPr/>
            <p:nvPr/>
          </p:nvSpPr>
          <p:spPr>
            <a:xfrm>
              <a:off x="8109224" y="2681883"/>
              <a:ext cx="191748" cy="154920"/>
            </a:xfrm>
            <a:custGeom>
              <a:avLst/>
              <a:gdLst/>
              <a:ahLst/>
              <a:cxnLst/>
              <a:rect l="l" t="t" r="r" b="b"/>
              <a:pathLst>
                <a:path w="6628" h="5355" extrusionOk="0">
                  <a:moveTo>
                    <a:pt x="2243" y="1"/>
                  </a:moveTo>
                  <a:cubicBezTo>
                    <a:pt x="940" y="466"/>
                    <a:pt x="1" y="1754"/>
                    <a:pt x="1" y="3271"/>
                  </a:cubicBezTo>
                  <a:cubicBezTo>
                    <a:pt x="1" y="4047"/>
                    <a:pt x="246" y="4762"/>
                    <a:pt x="660" y="5339"/>
                  </a:cubicBezTo>
                  <a:cubicBezTo>
                    <a:pt x="731" y="5348"/>
                    <a:pt x="803" y="5353"/>
                    <a:pt x="874" y="5353"/>
                  </a:cubicBezTo>
                  <a:cubicBezTo>
                    <a:pt x="997" y="5353"/>
                    <a:pt x="1119" y="5339"/>
                    <a:pt x="1239" y="5307"/>
                  </a:cubicBezTo>
                  <a:cubicBezTo>
                    <a:pt x="1996" y="5107"/>
                    <a:pt x="2248" y="4411"/>
                    <a:pt x="3314" y="4411"/>
                  </a:cubicBezTo>
                  <a:cubicBezTo>
                    <a:pt x="4380" y="4411"/>
                    <a:pt x="4632" y="5107"/>
                    <a:pt x="5388" y="5307"/>
                  </a:cubicBezTo>
                  <a:cubicBezTo>
                    <a:pt x="5508" y="5339"/>
                    <a:pt x="5631" y="5354"/>
                    <a:pt x="5754" y="5354"/>
                  </a:cubicBezTo>
                  <a:cubicBezTo>
                    <a:pt x="5826" y="5354"/>
                    <a:pt x="5897" y="5349"/>
                    <a:pt x="5968" y="5339"/>
                  </a:cubicBezTo>
                  <a:cubicBezTo>
                    <a:pt x="6382" y="4762"/>
                    <a:pt x="6627" y="4047"/>
                    <a:pt x="6627" y="3271"/>
                  </a:cubicBezTo>
                  <a:cubicBezTo>
                    <a:pt x="6627" y="1754"/>
                    <a:pt x="5690" y="466"/>
                    <a:pt x="4386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9" name="Google Shape;9489;p4"/>
            <p:cNvSpPr/>
            <p:nvPr/>
          </p:nvSpPr>
          <p:spPr>
            <a:xfrm>
              <a:off x="8174114" y="2676445"/>
              <a:ext cx="61939" cy="31389"/>
            </a:xfrm>
            <a:custGeom>
              <a:avLst/>
              <a:gdLst/>
              <a:ahLst/>
              <a:cxnLst/>
              <a:rect l="l" t="t" r="r" b="b"/>
              <a:pathLst>
                <a:path w="2141" h="1085" extrusionOk="0">
                  <a:moveTo>
                    <a:pt x="1071" y="0"/>
                  </a:moveTo>
                  <a:cubicBezTo>
                    <a:pt x="697" y="0"/>
                    <a:pt x="336" y="65"/>
                    <a:pt x="0" y="184"/>
                  </a:cubicBezTo>
                  <a:cubicBezTo>
                    <a:pt x="88" y="697"/>
                    <a:pt x="534" y="1085"/>
                    <a:pt x="1071" y="1085"/>
                  </a:cubicBezTo>
                  <a:cubicBezTo>
                    <a:pt x="1608" y="1085"/>
                    <a:pt x="2053" y="697"/>
                    <a:pt x="2140" y="184"/>
                  </a:cubicBezTo>
                  <a:cubicBezTo>
                    <a:pt x="1806" y="65"/>
                    <a:pt x="1445" y="0"/>
                    <a:pt x="1071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0" name="Google Shape;9490;p4"/>
            <p:cNvSpPr/>
            <p:nvPr/>
          </p:nvSpPr>
          <p:spPr>
            <a:xfrm>
              <a:off x="8130834" y="2642423"/>
              <a:ext cx="11138" cy="23491"/>
            </a:xfrm>
            <a:custGeom>
              <a:avLst/>
              <a:gdLst/>
              <a:ahLst/>
              <a:cxnLst/>
              <a:rect l="l" t="t" r="r" b="b"/>
              <a:pathLst>
                <a:path w="385" h="812" extrusionOk="0">
                  <a:moveTo>
                    <a:pt x="193" y="1"/>
                  </a:moveTo>
                  <a:cubicBezTo>
                    <a:pt x="189" y="1"/>
                    <a:pt x="185" y="1"/>
                    <a:pt x="182" y="1"/>
                  </a:cubicBezTo>
                  <a:cubicBezTo>
                    <a:pt x="77" y="6"/>
                    <a:pt x="1" y="96"/>
                    <a:pt x="1" y="201"/>
                  </a:cubicBezTo>
                  <a:lnTo>
                    <a:pt x="1" y="612"/>
                  </a:lnTo>
                  <a:cubicBezTo>
                    <a:pt x="1" y="713"/>
                    <a:pt x="77" y="803"/>
                    <a:pt x="182" y="811"/>
                  </a:cubicBezTo>
                  <a:cubicBezTo>
                    <a:pt x="185" y="811"/>
                    <a:pt x="189" y="811"/>
                    <a:pt x="193" y="811"/>
                  </a:cubicBezTo>
                  <a:cubicBezTo>
                    <a:pt x="298" y="811"/>
                    <a:pt x="384" y="726"/>
                    <a:pt x="384" y="619"/>
                  </a:cubicBezTo>
                  <a:lnTo>
                    <a:pt x="384" y="193"/>
                  </a:lnTo>
                  <a:cubicBezTo>
                    <a:pt x="384" y="86"/>
                    <a:pt x="298" y="1"/>
                    <a:pt x="193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1" name="Google Shape;9491;p4"/>
            <p:cNvSpPr/>
            <p:nvPr/>
          </p:nvSpPr>
          <p:spPr>
            <a:xfrm>
              <a:off x="8267876" y="2642423"/>
              <a:ext cx="11109" cy="23491"/>
            </a:xfrm>
            <a:custGeom>
              <a:avLst/>
              <a:gdLst/>
              <a:ahLst/>
              <a:cxnLst/>
              <a:rect l="l" t="t" r="r" b="b"/>
              <a:pathLst>
                <a:path w="384" h="812" extrusionOk="0">
                  <a:moveTo>
                    <a:pt x="191" y="1"/>
                  </a:moveTo>
                  <a:cubicBezTo>
                    <a:pt x="182" y="1"/>
                    <a:pt x="173" y="1"/>
                    <a:pt x="163" y="3"/>
                  </a:cubicBezTo>
                  <a:cubicBezTo>
                    <a:pt x="70" y="16"/>
                    <a:pt x="1" y="102"/>
                    <a:pt x="1" y="197"/>
                  </a:cubicBezTo>
                  <a:lnTo>
                    <a:pt x="1" y="612"/>
                  </a:lnTo>
                  <a:cubicBezTo>
                    <a:pt x="1" y="713"/>
                    <a:pt x="77" y="803"/>
                    <a:pt x="180" y="811"/>
                  </a:cubicBezTo>
                  <a:cubicBezTo>
                    <a:pt x="184" y="811"/>
                    <a:pt x="187" y="811"/>
                    <a:pt x="191" y="811"/>
                  </a:cubicBezTo>
                  <a:cubicBezTo>
                    <a:pt x="298" y="811"/>
                    <a:pt x="384" y="726"/>
                    <a:pt x="384" y="619"/>
                  </a:cubicBezTo>
                  <a:lnTo>
                    <a:pt x="384" y="193"/>
                  </a:lnTo>
                  <a:cubicBezTo>
                    <a:pt x="384" y="87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2" name="Google Shape;9492;p4"/>
            <p:cNvSpPr/>
            <p:nvPr/>
          </p:nvSpPr>
          <p:spPr>
            <a:xfrm>
              <a:off x="8157392" y="2756234"/>
              <a:ext cx="10531" cy="10588"/>
            </a:xfrm>
            <a:custGeom>
              <a:avLst/>
              <a:gdLst/>
              <a:ahLst/>
              <a:cxnLst/>
              <a:rect l="l" t="t" r="r" b="b"/>
              <a:pathLst>
                <a:path w="364" h="366" extrusionOk="0">
                  <a:moveTo>
                    <a:pt x="185" y="0"/>
                  </a:moveTo>
                  <a:cubicBezTo>
                    <a:pt x="184" y="0"/>
                    <a:pt x="183" y="0"/>
                    <a:pt x="183" y="0"/>
                  </a:cubicBezTo>
                  <a:cubicBezTo>
                    <a:pt x="81" y="0"/>
                    <a:pt x="0" y="81"/>
                    <a:pt x="0" y="183"/>
                  </a:cubicBezTo>
                  <a:cubicBezTo>
                    <a:pt x="0" y="282"/>
                    <a:pt x="80" y="365"/>
                    <a:pt x="183" y="365"/>
                  </a:cubicBezTo>
                  <a:cubicBezTo>
                    <a:pt x="282" y="365"/>
                    <a:pt x="364" y="285"/>
                    <a:pt x="364" y="183"/>
                  </a:cubicBezTo>
                  <a:cubicBezTo>
                    <a:pt x="364" y="82"/>
                    <a:pt x="284" y="0"/>
                    <a:pt x="185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3" name="Google Shape;9493;p4"/>
            <p:cNvSpPr/>
            <p:nvPr/>
          </p:nvSpPr>
          <p:spPr>
            <a:xfrm>
              <a:off x="8134074" y="2756234"/>
              <a:ext cx="10646" cy="10588"/>
            </a:xfrm>
            <a:custGeom>
              <a:avLst/>
              <a:gdLst/>
              <a:ahLst/>
              <a:cxnLst/>
              <a:rect l="l" t="t" r="r" b="b"/>
              <a:pathLst>
                <a:path w="368" h="366" extrusionOk="0">
                  <a:moveTo>
                    <a:pt x="188" y="0"/>
                  </a:moveTo>
                  <a:cubicBezTo>
                    <a:pt x="187" y="0"/>
                    <a:pt x="186" y="0"/>
                    <a:pt x="185" y="0"/>
                  </a:cubicBezTo>
                  <a:cubicBezTo>
                    <a:pt x="82" y="0"/>
                    <a:pt x="1" y="81"/>
                    <a:pt x="1" y="183"/>
                  </a:cubicBezTo>
                  <a:cubicBezTo>
                    <a:pt x="1" y="282"/>
                    <a:pt x="84" y="365"/>
                    <a:pt x="185" y="365"/>
                  </a:cubicBezTo>
                  <a:cubicBezTo>
                    <a:pt x="285" y="365"/>
                    <a:pt x="367" y="285"/>
                    <a:pt x="367" y="183"/>
                  </a:cubicBezTo>
                  <a:cubicBezTo>
                    <a:pt x="367" y="82"/>
                    <a:pt x="288" y="0"/>
                    <a:pt x="188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4" name="Google Shape;9494;p4"/>
            <p:cNvSpPr/>
            <p:nvPr/>
          </p:nvSpPr>
          <p:spPr>
            <a:xfrm>
              <a:off x="8145791" y="2767834"/>
              <a:ext cx="10559" cy="10646"/>
            </a:xfrm>
            <a:custGeom>
              <a:avLst/>
              <a:gdLst/>
              <a:ahLst/>
              <a:cxnLst/>
              <a:rect l="l" t="t" r="r" b="b"/>
              <a:pathLst>
                <a:path w="365" h="368" extrusionOk="0">
                  <a:moveTo>
                    <a:pt x="182" y="1"/>
                  </a:moveTo>
                  <a:cubicBezTo>
                    <a:pt x="82" y="1"/>
                    <a:pt x="1" y="81"/>
                    <a:pt x="1" y="184"/>
                  </a:cubicBezTo>
                  <a:cubicBezTo>
                    <a:pt x="1" y="285"/>
                    <a:pt x="80" y="368"/>
                    <a:pt x="182" y="368"/>
                  </a:cubicBezTo>
                  <a:cubicBezTo>
                    <a:pt x="281" y="368"/>
                    <a:pt x="364" y="285"/>
                    <a:pt x="364" y="184"/>
                  </a:cubicBezTo>
                  <a:cubicBezTo>
                    <a:pt x="364" y="81"/>
                    <a:pt x="281" y="1"/>
                    <a:pt x="182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5" name="Google Shape;9495;p4"/>
            <p:cNvSpPr/>
            <p:nvPr/>
          </p:nvSpPr>
          <p:spPr>
            <a:xfrm>
              <a:off x="8242215" y="2756234"/>
              <a:ext cx="10588" cy="10588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86" y="0"/>
                  </a:moveTo>
                  <a:cubicBezTo>
                    <a:pt x="185" y="0"/>
                    <a:pt x="184" y="0"/>
                    <a:pt x="183" y="0"/>
                  </a:cubicBezTo>
                  <a:cubicBezTo>
                    <a:pt x="84" y="0"/>
                    <a:pt x="1" y="81"/>
                    <a:pt x="1" y="183"/>
                  </a:cubicBezTo>
                  <a:cubicBezTo>
                    <a:pt x="1" y="282"/>
                    <a:pt x="82" y="365"/>
                    <a:pt x="183" y="365"/>
                  </a:cubicBezTo>
                  <a:cubicBezTo>
                    <a:pt x="283" y="365"/>
                    <a:pt x="366" y="285"/>
                    <a:pt x="366" y="183"/>
                  </a:cubicBezTo>
                  <a:cubicBezTo>
                    <a:pt x="366" y="82"/>
                    <a:pt x="286" y="0"/>
                    <a:pt x="186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6" name="Google Shape;9496;p4"/>
            <p:cNvSpPr/>
            <p:nvPr/>
          </p:nvSpPr>
          <p:spPr>
            <a:xfrm>
              <a:off x="8265475" y="2756234"/>
              <a:ext cx="10588" cy="10588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86" y="0"/>
                  </a:moveTo>
                  <a:cubicBezTo>
                    <a:pt x="185" y="0"/>
                    <a:pt x="184" y="0"/>
                    <a:pt x="183" y="0"/>
                  </a:cubicBezTo>
                  <a:cubicBezTo>
                    <a:pt x="84" y="0"/>
                    <a:pt x="1" y="81"/>
                    <a:pt x="1" y="183"/>
                  </a:cubicBezTo>
                  <a:cubicBezTo>
                    <a:pt x="1" y="282"/>
                    <a:pt x="82" y="365"/>
                    <a:pt x="183" y="365"/>
                  </a:cubicBezTo>
                  <a:cubicBezTo>
                    <a:pt x="283" y="365"/>
                    <a:pt x="366" y="285"/>
                    <a:pt x="366" y="183"/>
                  </a:cubicBezTo>
                  <a:cubicBezTo>
                    <a:pt x="366" y="82"/>
                    <a:pt x="286" y="0"/>
                    <a:pt x="186" y="0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7" name="Google Shape;9497;p4"/>
            <p:cNvSpPr/>
            <p:nvPr/>
          </p:nvSpPr>
          <p:spPr>
            <a:xfrm>
              <a:off x="8253903" y="2767834"/>
              <a:ext cx="10531" cy="10646"/>
            </a:xfrm>
            <a:custGeom>
              <a:avLst/>
              <a:gdLst/>
              <a:ahLst/>
              <a:cxnLst/>
              <a:rect l="l" t="t" r="r" b="b"/>
              <a:pathLst>
                <a:path w="364" h="368" extrusionOk="0">
                  <a:moveTo>
                    <a:pt x="183" y="1"/>
                  </a:moveTo>
                  <a:cubicBezTo>
                    <a:pt x="82" y="1"/>
                    <a:pt x="0" y="81"/>
                    <a:pt x="0" y="184"/>
                  </a:cubicBezTo>
                  <a:cubicBezTo>
                    <a:pt x="0" y="285"/>
                    <a:pt x="80" y="368"/>
                    <a:pt x="183" y="368"/>
                  </a:cubicBezTo>
                  <a:cubicBezTo>
                    <a:pt x="283" y="368"/>
                    <a:pt x="364" y="285"/>
                    <a:pt x="364" y="184"/>
                  </a:cubicBezTo>
                  <a:cubicBezTo>
                    <a:pt x="364" y="81"/>
                    <a:pt x="283" y="1"/>
                    <a:pt x="183" y="1"/>
                  </a:cubicBezTo>
                  <a:close/>
                </a:path>
              </a:pathLst>
            </a:custGeom>
            <a:solidFill>
              <a:srgbClr val="423E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498" name="Google Shape;9498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25775" y="1085525"/>
            <a:ext cx="4761374" cy="357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3" name="Google Shape;9503;p5"/>
          <p:cNvSpPr txBox="1"/>
          <p:nvPr/>
        </p:nvSpPr>
        <p:spPr>
          <a:xfrm>
            <a:off x="340775" y="95375"/>
            <a:ext cx="4802700" cy="12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lang="en" sz="47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Pre-Processing</a:t>
            </a:r>
            <a:endParaRPr sz="47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504" name="Google Shape;9504;p5"/>
          <p:cNvSpPr txBox="1">
            <a:spLocks noGrp="1"/>
          </p:cNvSpPr>
          <p:nvPr>
            <p:ph type="subTitle" idx="4294967295"/>
          </p:nvPr>
        </p:nvSpPr>
        <p:spPr>
          <a:xfrm>
            <a:off x="774500" y="1370425"/>
            <a:ext cx="2004600" cy="420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None/>
            </a:pPr>
            <a:r>
              <a:rPr lang="en" sz="17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Center Crop </a:t>
            </a:r>
            <a:endParaRPr sz="1700" b="1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505" name="Google Shape;9505;p5"/>
          <p:cNvSpPr txBox="1">
            <a:spLocks noGrp="1"/>
          </p:cNvSpPr>
          <p:nvPr>
            <p:ph type="subTitle" idx="4294967295"/>
          </p:nvPr>
        </p:nvSpPr>
        <p:spPr>
          <a:xfrm>
            <a:off x="3528738" y="1370425"/>
            <a:ext cx="2004600" cy="420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None/>
            </a:pPr>
            <a:r>
              <a:rPr lang="en" sz="17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Resize</a:t>
            </a:r>
            <a:endParaRPr sz="1700" b="1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506" name="Google Shape;9506;p5"/>
          <p:cNvSpPr txBox="1">
            <a:spLocks noGrp="1"/>
          </p:cNvSpPr>
          <p:nvPr>
            <p:ph type="subTitle" idx="4294967295"/>
          </p:nvPr>
        </p:nvSpPr>
        <p:spPr>
          <a:xfrm>
            <a:off x="6282975" y="1370425"/>
            <a:ext cx="2004600" cy="420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None/>
            </a:pPr>
            <a:r>
              <a:rPr lang="en" sz="17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Train-Test Split</a:t>
            </a:r>
            <a:endParaRPr sz="1700" b="1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507" name="Google Shape;9507;p5"/>
          <p:cNvSpPr/>
          <p:nvPr/>
        </p:nvSpPr>
        <p:spPr>
          <a:xfrm>
            <a:off x="3020300" y="1395025"/>
            <a:ext cx="250800" cy="3954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08" name="Google Shape;9508;p5"/>
          <p:cNvSpPr/>
          <p:nvPr/>
        </p:nvSpPr>
        <p:spPr>
          <a:xfrm>
            <a:off x="5782763" y="1382725"/>
            <a:ext cx="250800" cy="3954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09" name="Google Shape;950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6125" y="2084287"/>
            <a:ext cx="1649976" cy="1263838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510" name="Google Shape;9510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80361" y="2089360"/>
            <a:ext cx="1283801" cy="1253702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511" name="Google Shape;9511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55505" y="3495550"/>
            <a:ext cx="1669884" cy="1263843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512" name="Google Shape;9512;p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173564" y="3498081"/>
            <a:ext cx="1291561" cy="1263846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513" name="Google Shape;9513;p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811875" y="2089350"/>
            <a:ext cx="1462131" cy="12537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514" name="Google Shape;9514;p5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569129" y="2089350"/>
            <a:ext cx="1272085" cy="12537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515" name="Google Shape;9515;p5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998955" y="3497500"/>
            <a:ext cx="1030164" cy="126385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516" name="Google Shape;9516;p5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6373350" y="3497500"/>
            <a:ext cx="1291551" cy="1263807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517" name="Google Shape;9517;p5"/>
          <p:cNvSpPr/>
          <p:nvPr/>
        </p:nvSpPr>
        <p:spPr>
          <a:xfrm>
            <a:off x="2756175" y="2505500"/>
            <a:ext cx="164100" cy="277500"/>
          </a:xfrm>
          <a:prstGeom prst="chevron">
            <a:avLst>
              <a:gd name="adj" fmla="val 72634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18" name="Google Shape;9518;p5"/>
          <p:cNvSpPr/>
          <p:nvPr/>
        </p:nvSpPr>
        <p:spPr>
          <a:xfrm>
            <a:off x="2917438" y="3977525"/>
            <a:ext cx="164100" cy="277500"/>
          </a:xfrm>
          <a:prstGeom prst="chevron">
            <a:avLst>
              <a:gd name="adj" fmla="val 72634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19" name="Google Shape;9519;p5"/>
          <p:cNvSpPr/>
          <p:nvPr/>
        </p:nvSpPr>
        <p:spPr>
          <a:xfrm>
            <a:off x="6339513" y="2577450"/>
            <a:ext cx="164100" cy="277500"/>
          </a:xfrm>
          <a:prstGeom prst="chevron">
            <a:avLst>
              <a:gd name="adj" fmla="val 72634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20" name="Google Shape;9520;p5"/>
          <p:cNvSpPr/>
          <p:nvPr/>
        </p:nvSpPr>
        <p:spPr>
          <a:xfrm>
            <a:off x="6119188" y="3977525"/>
            <a:ext cx="164100" cy="277500"/>
          </a:xfrm>
          <a:prstGeom prst="chevron">
            <a:avLst>
              <a:gd name="adj" fmla="val 72634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5" name="Google Shape;9525;p6"/>
          <p:cNvSpPr txBox="1"/>
          <p:nvPr/>
        </p:nvSpPr>
        <p:spPr>
          <a:xfrm>
            <a:off x="340775" y="95375"/>
            <a:ext cx="4179000" cy="12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lang="en" sz="47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Model Selections</a:t>
            </a:r>
            <a:endParaRPr sz="47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526" name="Google Shape;9526;p6"/>
          <p:cNvSpPr/>
          <p:nvPr/>
        </p:nvSpPr>
        <p:spPr>
          <a:xfrm>
            <a:off x="1794375" y="1476150"/>
            <a:ext cx="1635600" cy="3667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FFB2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27" name="Google Shape;9527;p6"/>
          <p:cNvSpPr txBox="1"/>
          <p:nvPr/>
        </p:nvSpPr>
        <p:spPr>
          <a:xfrm>
            <a:off x="1909989" y="2130648"/>
            <a:ext cx="1404300" cy="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CNN</a:t>
            </a:r>
            <a:endParaRPr sz="18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528" name="Google Shape;9528;p6"/>
          <p:cNvSpPr txBox="1"/>
          <p:nvPr/>
        </p:nvSpPr>
        <p:spPr>
          <a:xfrm flipH="1">
            <a:off x="1910150" y="2766250"/>
            <a:ext cx="1404300" cy="20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191919"/>
                </a:solidFill>
                <a:latin typeface="Roboto"/>
                <a:ea typeface="Roboto"/>
                <a:cs typeface="Roboto"/>
                <a:sym typeface="Roboto"/>
              </a:rPr>
              <a:t>3 Convolutional layers with 16, 2 x 2 filters in each layer</a:t>
            </a:r>
            <a:endParaRPr sz="1200" b="0" i="0" u="none" strike="noStrike" cap="none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191919"/>
                </a:solidFill>
                <a:latin typeface="Roboto"/>
                <a:ea typeface="Roboto"/>
                <a:cs typeface="Roboto"/>
                <a:sym typeface="Roboto"/>
              </a:rPr>
              <a:t>3 Max-pooling layers to avoid overfitting</a:t>
            </a:r>
            <a:endParaRPr sz="1200" b="0" i="0" u="none" strike="noStrike" cap="none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191919"/>
                </a:solidFill>
                <a:latin typeface="Roboto"/>
                <a:ea typeface="Roboto"/>
                <a:cs typeface="Roboto"/>
                <a:sym typeface="Roboto"/>
              </a:rPr>
              <a:t>Dense output layer with 256 Neurons</a:t>
            </a:r>
            <a:endParaRPr sz="1200" b="0" i="0" u="none" strike="noStrike" cap="none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29" name="Google Shape;9529;p6"/>
          <p:cNvSpPr txBox="1"/>
          <p:nvPr/>
        </p:nvSpPr>
        <p:spPr>
          <a:xfrm>
            <a:off x="2165813" y="1799848"/>
            <a:ext cx="892800" cy="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" sz="25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01</a:t>
            </a:r>
            <a:endParaRPr sz="25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530" name="Google Shape;9530;p6"/>
          <p:cNvSpPr/>
          <p:nvPr/>
        </p:nvSpPr>
        <p:spPr>
          <a:xfrm>
            <a:off x="3660758" y="1476456"/>
            <a:ext cx="1635600" cy="3667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E8A8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31" name="Google Shape;9531;p6"/>
          <p:cNvSpPr/>
          <p:nvPr/>
        </p:nvSpPr>
        <p:spPr>
          <a:xfrm>
            <a:off x="5527131" y="1476379"/>
            <a:ext cx="1635600" cy="3667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F8B4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32" name="Google Shape;9532;p6"/>
          <p:cNvSpPr txBox="1"/>
          <p:nvPr/>
        </p:nvSpPr>
        <p:spPr>
          <a:xfrm>
            <a:off x="3776345" y="2130648"/>
            <a:ext cx="1404300" cy="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ResNet50</a:t>
            </a:r>
            <a:endParaRPr sz="18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533" name="Google Shape;9533;p6"/>
          <p:cNvSpPr txBox="1"/>
          <p:nvPr/>
        </p:nvSpPr>
        <p:spPr>
          <a:xfrm flipH="1">
            <a:off x="3776525" y="2766250"/>
            <a:ext cx="1404300" cy="20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191919"/>
                </a:solidFill>
                <a:latin typeface="Roboto"/>
                <a:ea typeface="Roboto"/>
                <a:cs typeface="Roboto"/>
                <a:sym typeface="Roboto"/>
              </a:rPr>
              <a:t>Headless ResNet50 base to extract features</a:t>
            </a:r>
            <a:endParaRPr sz="1200" b="0" i="0" u="none" strike="noStrike" cap="none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191919"/>
                </a:solidFill>
                <a:latin typeface="Roboto"/>
                <a:ea typeface="Roboto"/>
                <a:cs typeface="Roboto"/>
                <a:sym typeface="Roboto"/>
              </a:rPr>
              <a:t>Flattening layer </a:t>
            </a:r>
            <a:endParaRPr sz="1200" b="0" i="0" u="none" strike="noStrike" cap="none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191919"/>
                </a:solidFill>
                <a:latin typeface="Roboto"/>
                <a:ea typeface="Roboto"/>
                <a:cs typeface="Roboto"/>
                <a:sym typeface="Roboto"/>
              </a:rPr>
              <a:t>2 Dense layers with 256/120 units and ReLU/softmax activation </a:t>
            </a:r>
            <a:endParaRPr sz="1200" b="0" i="0" u="none" strike="noStrike" cap="none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34" name="Google Shape;9534;p6"/>
          <p:cNvSpPr txBox="1"/>
          <p:nvPr/>
        </p:nvSpPr>
        <p:spPr>
          <a:xfrm>
            <a:off x="4032168" y="1799848"/>
            <a:ext cx="892800" cy="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" sz="25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02</a:t>
            </a:r>
            <a:endParaRPr sz="25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535" name="Google Shape;9535;p6"/>
          <p:cNvSpPr txBox="1"/>
          <p:nvPr/>
        </p:nvSpPr>
        <p:spPr>
          <a:xfrm>
            <a:off x="5642687" y="2130648"/>
            <a:ext cx="1404300" cy="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VGG19</a:t>
            </a:r>
            <a:endParaRPr sz="18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536" name="Google Shape;9536;p6"/>
          <p:cNvSpPr txBox="1"/>
          <p:nvPr/>
        </p:nvSpPr>
        <p:spPr>
          <a:xfrm flipH="1">
            <a:off x="5682225" y="2766250"/>
            <a:ext cx="1404300" cy="16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0" i="0" u="none" strike="noStrike" cap="none">
                <a:solidFill>
                  <a:srgbClr val="191919"/>
                </a:solidFill>
                <a:latin typeface="Roboto"/>
                <a:ea typeface="Roboto"/>
                <a:cs typeface="Roboto"/>
                <a:sym typeface="Roboto"/>
              </a:rPr>
              <a:t>Headless VGG19 base to extract features</a:t>
            </a:r>
            <a:endParaRPr sz="1200" b="0" i="0" u="none" strike="noStrike" cap="none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0" i="0" u="none" strike="noStrike" cap="none">
                <a:solidFill>
                  <a:srgbClr val="191919"/>
                </a:solidFill>
                <a:latin typeface="Roboto"/>
                <a:ea typeface="Roboto"/>
                <a:cs typeface="Roboto"/>
                <a:sym typeface="Roboto"/>
              </a:rPr>
              <a:t>Max Pooling layer </a:t>
            </a:r>
            <a:endParaRPr sz="1200" b="0" i="0" u="none" strike="noStrike" cap="none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191919"/>
                </a:solidFill>
                <a:latin typeface="Roboto"/>
                <a:ea typeface="Roboto"/>
                <a:cs typeface="Roboto"/>
                <a:sym typeface="Roboto"/>
              </a:rPr>
              <a:t>4 Dense layers 1024/512/256/120 (ReLU/softmax activation )</a:t>
            </a:r>
            <a:endParaRPr sz="1200" b="0" i="0" u="none" strike="noStrike" cap="none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191919"/>
                </a:solidFill>
                <a:latin typeface="Roboto"/>
                <a:ea typeface="Roboto"/>
                <a:cs typeface="Roboto"/>
                <a:sym typeface="Roboto"/>
              </a:rPr>
              <a:t>with dropout layers </a:t>
            </a:r>
            <a:endParaRPr sz="1200" b="0" i="0" u="none" strike="noStrike" cap="none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37" name="Google Shape;9537;p6"/>
          <p:cNvSpPr txBox="1"/>
          <p:nvPr/>
        </p:nvSpPr>
        <p:spPr>
          <a:xfrm>
            <a:off x="5898510" y="1799848"/>
            <a:ext cx="892800" cy="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" sz="25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03</a:t>
            </a:r>
            <a:endParaRPr sz="25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9538" name="Google Shape;9538;p6"/>
          <p:cNvGrpSpPr/>
          <p:nvPr/>
        </p:nvGrpSpPr>
        <p:grpSpPr>
          <a:xfrm>
            <a:off x="8299298" y="95370"/>
            <a:ext cx="729795" cy="844038"/>
            <a:chOff x="26998850" y="2204400"/>
            <a:chExt cx="10622925" cy="12285850"/>
          </a:xfrm>
        </p:grpSpPr>
        <p:sp>
          <p:nvSpPr>
            <p:cNvPr id="9539" name="Google Shape;9539;p6"/>
            <p:cNvSpPr/>
            <p:nvPr/>
          </p:nvSpPr>
          <p:spPr>
            <a:xfrm>
              <a:off x="26998850" y="13417900"/>
              <a:ext cx="9364375" cy="1072350"/>
            </a:xfrm>
            <a:custGeom>
              <a:avLst/>
              <a:gdLst/>
              <a:ahLst/>
              <a:cxnLst/>
              <a:rect l="l" t="t" r="r" b="b"/>
              <a:pathLst>
                <a:path w="374575" h="42894" extrusionOk="0">
                  <a:moveTo>
                    <a:pt x="187288" y="0"/>
                  </a:moveTo>
                  <a:cubicBezTo>
                    <a:pt x="137615" y="0"/>
                    <a:pt x="89972" y="2260"/>
                    <a:pt x="54841" y="6278"/>
                  </a:cubicBezTo>
                  <a:cubicBezTo>
                    <a:pt x="19731" y="10316"/>
                    <a:pt x="0" y="15756"/>
                    <a:pt x="0" y="21447"/>
                  </a:cubicBezTo>
                  <a:cubicBezTo>
                    <a:pt x="0" y="27138"/>
                    <a:pt x="19731" y="32599"/>
                    <a:pt x="54841" y="36617"/>
                  </a:cubicBezTo>
                  <a:cubicBezTo>
                    <a:pt x="89972" y="40634"/>
                    <a:pt x="137615" y="42894"/>
                    <a:pt x="187288" y="42894"/>
                  </a:cubicBezTo>
                  <a:cubicBezTo>
                    <a:pt x="236960" y="42894"/>
                    <a:pt x="284603" y="40634"/>
                    <a:pt x="319713" y="36617"/>
                  </a:cubicBezTo>
                  <a:cubicBezTo>
                    <a:pt x="354844" y="32599"/>
                    <a:pt x="374575" y="27138"/>
                    <a:pt x="374575" y="21447"/>
                  </a:cubicBezTo>
                  <a:cubicBezTo>
                    <a:pt x="374575" y="15756"/>
                    <a:pt x="354844" y="10316"/>
                    <a:pt x="319713" y="6278"/>
                  </a:cubicBezTo>
                  <a:cubicBezTo>
                    <a:pt x="284603" y="2260"/>
                    <a:pt x="236960" y="0"/>
                    <a:pt x="187288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0" name="Google Shape;9540;p6"/>
            <p:cNvSpPr/>
            <p:nvPr/>
          </p:nvSpPr>
          <p:spPr>
            <a:xfrm>
              <a:off x="33269125" y="2282350"/>
              <a:ext cx="1916625" cy="2265000"/>
            </a:xfrm>
            <a:custGeom>
              <a:avLst/>
              <a:gdLst/>
              <a:ahLst/>
              <a:cxnLst/>
              <a:rect l="l" t="t" r="r" b="b"/>
              <a:pathLst>
                <a:path w="76665" h="90600" extrusionOk="0">
                  <a:moveTo>
                    <a:pt x="49046" y="0"/>
                  </a:moveTo>
                  <a:cubicBezTo>
                    <a:pt x="3976" y="19459"/>
                    <a:pt x="1" y="73986"/>
                    <a:pt x="1" y="73986"/>
                  </a:cubicBezTo>
                  <a:lnTo>
                    <a:pt x="57499" y="90600"/>
                  </a:lnTo>
                  <a:cubicBezTo>
                    <a:pt x="57499" y="90600"/>
                    <a:pt x="76665" y="40718"/>
                    <a:pt x="49046" y="0"/>
                  </a:cubicBez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1" name="Google Shape;9541;p6"/>
            <p:cNvSpPr/>
            <p:nvPr/>
          </p:nvSpPr>
          <p:spPr>
            <a:xfrm>
              <a:off x="33714275" y="4122575"/>
              <a:ext cx="95750" cy="363050"/>
            </a:xfrm>
            <a:custGeom>
              <a:avLst/>
              <a:gdLst/>
              <a:ahLst/>
              <a:cxnLst/>
              <a:rect l="l" t="t" r="r" b="b"/>
              <a:pathLst>
                <a:path w="3830" h="14522" extrusionOk="0">
                  <a:moveTo>
                    <a:pt x="3453" y="1"/>
                  </a:moveTo>
                  <a:cubicBezTo>
                    <a:pt x="3453" y="1"/>
                    <a:pt x="2804" y="817"/>
                    <a:pt x="2177" y="2093"/>
                  </a:cubicBezTo>
                  <a:cubicBezTo>
                    <a:pt x="1549" y="3390"/>
                    <a:pt x="921" y="5169"/>
                    <a:pt x="524" y="6968"/>
                  </a:cubicBezTo>
                  <a:cubicBezTo>
                    <a:pt x="147" y="8789"/>
                    <a:pt x="1" y="10651"/>
                    <a:pt x="63" y="12095"/>
                  </a:cubicBezTo>
                  <a:cubicBezTo>
                    <a:pt x="105" y="13497"/>
                    <a:pt x="377" y="14522"/>
                    <a:pt x="377" y="14522"/>
                  </a:cubicBezTo>
                  <a:cubicBezTo>
                    <a:pt x="377" y="14522"/>
                    <a:pt x="1026" y="13706"/>
                    <a:pt x="1654" y="12429"/>
                  </a:cubicBezTo>
                  <a:cubicBezTo>
                    <a:pt x="2302" y="11153"/>
                    <a:pt x="2909" y="9375"/>
                    <a:pt x="3307" y="7575"/>
                  </a:cubicBezTo>
                  <a:cubicBezTo>
                    <a:pt x="3704" y="5734"/>
                    <a:pt x="3830" y="3872"/>
                    <a:pt x="3767" y="2449"/>
                  </a:cubicBezTo>
                  <a:cubicBezTo>
                    <a:pt x="3725" y="1005"/>
                    <a:pt x="3453" y="1"/>
                    <a:pt x="3453" y="1"/>
                  </a:cubicBezTo>
                  <a:close/>
                </a:path>
              </a:pathLst>
            </a:custGeom>
            <a:solidFill>
              <a:srgbClr val="3117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2" name="Google Shape;9542;p6"/>
            <p:cNvSpPr/>
            <p:nvPr/>
          </p:nvSpPr>
          <p:spPr>
            <a:xfrm>
              <a:off x="33885850" y="4180125"/>
              <a:ext cx="183100" cy="224950"/>
            </a:xfrm>
            <a:custGeom>
              <a:avLst/>
              <a:gdLst/>
              <a:ahLst/>
              <a:cxnLst/>
              <a:rect l="l" t="t" r="r" b="b"/>
              <a:pathLst>
                <a:path w="7324" h="8998" extrusionOk="0">
                  <a:moveTo>
                    <a:pt x="7324" y="0"/>
                  </a:moveTo>
                  <a:cubicBezTo>
                    <a:pt x="7324" y="0"/>
                    <a:pt x="6487" y="273"/>
                    <a:pt x="5545" y="900"/>
                  </a:cubicBezTo>
                  <a:cubicBezTo>
                    <a:pt x="4583" y="1528"/>
                    <a:pt x="3474" y="2490"/>
                    <a:pt x="2553" y="3620"/>
                  </a:cubicBezTo>
                  <a:cubicBezTo>
                    <a:pt x="1675" y="4729"/>
                    <a:pt x="942" y="6026"/>
                    <a:pt x="524" y="7093"/>
                  </a:cubicBezTo>
                  <a:cubicBezTo>
                    <a:pt x="84" y="8140"/>
                    <a:pt x="1" y="8998"/>
                    <a:pt x="1" y="8998"/>
                  </a:cubicBezTo>
                  <a:cubicBezTo>
                    <a:pt x="1" y="8998"/>
                    <a:pt x="838" y="8746"/>
                    <a:pt x="1779" y="8119"/>
                  </a:cubicBezTo>
                  <a:cubicBezTo>
                    <a:pt x="2742" y="7491"/>
                    <a:pt x="3851" y="6508"/>
                    <a:pt x="4750" y="5399"/>
                  </a:cubicBezTo>
                  <a:cubicBezTo>
                    <a:pt x="5650" y="4269"/>
                    <a:pt x="6382" y="2992"/>
                    <a:pt x="6801" y="1904"/>
                  </a:cubicBezTo>
                  <a:cubicBezTo>
                    <a:pt x="7240" y="858"/>
                    <a:pt x="7324" y="1"/>
                    <a:pt x="7324" y="0"/>
                  </a:cubicBezTo>
                  <a:close/>
                </a:path>
              </a:pathLst>
            </a:custGeom>
            <a:solidFill>
              <a:srgbClr val="3117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3" name="Google Shape;9543;p6"/>
            <p:cNvSpPr/>
            <p:nvPr/>
          </p:nvSpPr>
          <p:spPr>
            <a:xfrm>
              <a:off x="34126475" y="4268000"/>
              <a:ext cx="74825" cy="167425"/>
            </a:xfrm>
            <a:custGeom>
              <a:avLst/>
              <a:gdLst/>
              <a:ahLst/>
              <a:cxnLst/>
              <a:rect l="l" t="t" r="r" b="b"/>
              <a:pathLst>
                <a:path w="2993" h="6697" extrusionOk="0">
                  <a:moveTo>
                    <a:pt x="1988" y="1"/>
                  </a:moveTo>
                  <a:cubicBezTo>
                    <a:pt x="1988" y="1"/>
                    <a:pt x="1465" y="335"/>
                    <a:pt x="1047" y="942"/>
                  </a:cubicBezTo>
                  <a:cubicBezTo>
                    <a:pt x="586" y="1507"/>
                    <a:pt x="231" y="2323"/>
                    <a:pt x="105" y="3160"/>
                  </a:cubicBezTo>
                  <a:cubicBezTo>
                    <a:pt x="1" y="3997"/>
                    <a:pt x="105" y="4855"/>
                    <a:pt x="356" y="5545"/>
                  </a:cubicBezTo>
                  <a:cubicBezTo>
                    <a:pt x="586" y="6194"/>
                    <a:pt x="1026" y="6696"/>
                    <a:pt x="1026" y="6696"/>
                  </a:cubicBezTo>
                  <a:cubicBezTo>
                    <a:pt x="1026" y="6696"/>
                    <a:pt x="1570" y="6319"/>
                    <a:pt x="1988" y="5755"/>
                  </a:cubicBezTo>
                  <a:cubicBezTo>
                    <a:pt x="2428" y="5169"/>
                    <a:pt x="2762" y="4374"/>
                    <a:pt x="2909" y="3516"/>
                  </a:cubicBezTo>
                  <a:cubicBezTo>
                    <a:pt x="2993" y="2679"/>
                    <a:pt x="2909" y="1821"/>
                    <a:pt x="2637" y="1151"/>
                  </a:cubicBezTo>
                  <a:cubicBezTo>
                    <a:pt x="2407" y="482"/>
                    <a:pt x="1988" y="1"/>
                    <a:pt x="1988" y="1"/>
                  </a:cubicBezTo>
                  <a:close/>
                </a:path>
              </a:pathLst>
            </a:custGeom>
            <a:solidFill>
              <a:srgbClr val="3117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4" name="Google Shape;9544;p6"/>
            <p:cNvSpPr/>
            <p:nvPr/>
          </p:nvSpPr>
          <p:spPr>
            <a:xfrm>
              <a:off x="32566100" y="11261725"/>
              <a:ext cx="1326650" cy="2692750"/>
            </a:xfrm>
            <a:custGeom>
              <a:avLst/>
              <a:gdLst/>
              <a:ahLst/>
              <a:cxnLst/>
              <a:rect l="l" t="t" r="r" b="b"/>
              <a:pathLst>
                <a:path w="53066" h="107710" extrusionOk="0">
                  <a:moveTo>
                    <a:pt x="14710" y="0"/>
                  </a:moveTo>
                  <a:lnTo>
                    <a:pt x="0" y="101919"/>
                  </a:lnTo>
                  <a:cubicBezTo>
                    <a:pt x="0" y="101919"/>
                    <a:pt x="6084" y="107710"/>
                    <a:pt x="19227" y="107710"/>
                  </a:cubicBezTo>
                  <a:cubicBezTo>
                    <a:pt x="22918" y="107710"/>
                    <a:pt x="27166" y="107253"/>
                    <a:pt x="31993" y="106083"/>
                  </a:cubicBezTo>
                  <a:cubicBezTo>
                    <a:pt x="53066" y="100985"/>
                    <a:pt x="41660" y="83410"/>
                    <a:pt x="26949" y="83410"/>
                  </a:cubicBezTo>
                  <a:cubicBezTo>
                    <a:pt x="26265" y="83410"/>
                    <a:pt x="25574" y="83448"/>
                    <a:pt x="24879" y="83527"/>
                  </a:cubicBezTo>
                  <a:cubicBezTo>
                    <a:pt x="31281" y="44965"/>
                    <a:pt x="50259" y="1800"/>
                    <a:pt x="50259" y="1800"/>
                  </a:cubicBezTo>
                  <a:lnTo>
                    <a:pt x="14710" y="0"/>
                  </a:ln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5" name="Google Shape;9545;p6"/>
            <p:cNvSpPr/>
            <p:nvPr/>
          </p:nvSpPr>
          <p:spPr>
            <a:xfrm>
              <a:off x="28958350" y="11261725"/>
              <a:ext cx="1570325" cy="2692750"/>
            </a:xfrm>
            <a:custGeom>
              <a:avLst/>
              <a:gdLst/>
              <a:ahLst/>
              <a:cxnLst/>
              <a:rect l="l" t="t" r="r" b="b"/>
              <a:pathLst>
                <a:path w="62813" h="107710" extrusionOk="0">
                  <a:moveTo>
                    <a:pt x="18413" y="0"/>
                  </a:moveTo>
                  <a:lnTo>
                    <a:pt x="0" y="101919"/>
                  </a:lnTo>
                  <a:cubicBezTo>
                    <a:pt x="0" y="101919"/>
                    <a:pt x="6071" y="107710"/>
                    <a:pt x="19219" y="107710"/>
                  </a:cubicBezTo>
                  <a:cubicBezTo>
                    <a:pt x="22911" y="107710"/>
                    <a:pt x="27162" y="107253"/>
                    <a:pt x="31992" y="106083"/>
                  </a:cubicBezTo>
                  <a:cubicBezTo>
                    <a:pt x="53046" y="100985"/>
                    <a:pt x="41639" y="83410"/>
                    <a:pt x="26947" y="83410"/>
                  </a:cubicBezTo>
                  <a:cubicBezTo>
                    <a:pt x="26263" y="83410"/>
                    <a:pt x="25573" y="83448"/>
                    <a:pt x="24878" y="83527"/>
                  </a:cubicBezTo>
                  <a:cubicBezTo>
                    <a:pt x="31281" y="44965"/>
                    <a:pt x="62813" y="1800"/>
                    <a:pt x="62813" y="1800"/>
                  </a:cubicBezTo>
                  <a:lnTo>
                    <a:pt x="18413" y="0"/>
                  </a:ln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6" name="Google Shape;9546;p6"/>
            <p:cNvSpPr/>
            <p:nvPr/>
          </p:nvSpPr>
          <p:spPr>
            <a:xfrm>
              <a:off x="27575025" y="8797975"/>
              <a:ext cx="7370625" cy="3675700"/>
            </a:xfrm>
            <a:custGeom>
              <a:avLst/>
              <a:gdLst/>
              <a:ahLst/>
              <a:cxnLst/>
              <a:rect l="l" t="t" r="r" b="b"/>
              <a:pathLst>
                <a:path w="294825" h="147028" extrusionOk="0">
                  <a:moveTo>
                    <a:pt x="154762" y="0"/>
                  </a:moveTo>
                  <a:cubicBezTo>
                    <a:pt x="149153" y="19885"/>
                    <a:pt x="140484" y="27936"/>
                    <a:pt x="100864" y="27936"/>
                  </a:cubicBezTo>
                  <a:cubicBezTo>
                    <a:pt x="94376" y="27936"/>
                    <a:pt x="87058" y="27720"/>
                    <a:pt x="78789" y="27305"/>
                  </a:cubicBezTo>
                  <a:cubicBezTo>
                    <a:pt x="75406" y="27135"/>
                    <a:pt x="72152" y="27052"/>
                    <a:pt x="69022" y="27052"/>
                  </a:cubicBezTo>
                  <a:cubicBezTo>
                    <a:pt x="17805" y="27052"/>
                    <a:pt x="1" y="49376"/>
                    <a:pt x="2229" y="80137"/>
                  </a:cubicBezTo>
                  <a:cubicBezTo>
                    <a:pt x="3008" y="137148"/>
                    <a:pt x="43566" y="147027"/>
                    <a:pt x="99067" y="147027"/>
                  </a:cubicBezTo>
                  <a:cubicBezTo>
                    <a:pt x="128507" y="147027"/>
                    <a:pt x="162153" y="144247"/>
                    <a:pt x="196296" y="144247"/>
                  </a:cubicBezTo>
                  <a:cubicBezTo>
                    <a:pt x="294825" y="144247"/>
                    <a:pt x="260406" y="15463"/>
                    <a:pt x="260406" y="15463"/>
                  </a:cubicBezTo>
                  <a:lnTo>
                    <a:pt x="154762" y="0"/>
                  </a:lnTo>
                  <a:close/>
                </a:path>
              </a:pathLst>
            </a:custGeom>
            <a:solidFill>
              <a:srgbClr val="8C75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7" name="Google Shape;9547;p6"/>
            <p:cNvSpPr/>
            <p:nvPr/>
          </p:nvSpPr>
          <p:spPr>
            <a:xfrm>
              <a:off x="27575025" y="8798475"/>
              <a:ext cx="6691150" cy="3488000"/>
            </a:xfrm>
            <a:custGeom>
              <a:avLst/>
              <a:gdLst/>
              <a:ahLst/>
              <a:cxnLst/>
              <a:rect l="l" t="t" r="r" b="b"/>
              <a:pathLst>
                <a:path w="267646" h="139520" extrusionOk="0">
                  <a:moveTo>
                    <a:pt x="154762" y="1"/>
                  </a:moveTo>
                  <a:cubicBezTo>
                    <a:pt x="149153" y="19886"/>
                    <a:pt x="140484" y="27937"/>
                    <a:pt x="100864" y="27937"/>
                  </a:cubicBezTo>
                  <a:cubicBezTo>
                    <a:pt x="94376" y="27937"/>
                    <a:pt x="87058" y="27721"/>
                    <a:pt x="78789" y="27306"/>
                  </a:cubicBezTo>
                  <a:cubicBezTo>
                    <a:pt x="75404" y="27136"/>
                    <a:pt x="72147" y="27053"/>
                    <a:pt x="69015" y="27053"/>
                  </a:cubicBezTo>
                  <a:cubicBezTo>
                    <a:pt x="17768" y="27053"/>
                    <a:pt x="1" y="49377"/>
                    <a:pt x="2229" y="80138"/>
                  </a:cubicBezTo>
                  <a:cubicBezTo>
                    <a:pt x="2689" y="113512"/>
                    <a:pt x="16813" y="130690"/>
                    <a:pt x="39536" y="139248"/>
                  </a:cubicBezTo>
                  <a:cubicBezTo>
                    <a:pt x="93310" y="121107"/>
                    <a:pt x="154804" y="139520"/>
                    <a:pt x="198493" y="111712"/>
                  </a:cubicBezTo>
                  <a:cubicBezTo>
                    <a:pt x="221048" y="98823"/>
                    <a:pt x="241281" y="74259"/>
                    <a:pt x="265950" y="71957"/>
                  </a:cubicBezTo>
                  <a:cubicBezTo>
                    <a:pt x="267645" y="42581"/>
                    <a:pt x="260406" y="15443"/>
                    <a:pt x="260406" y="15443"/>
                  </a:cubicBezTo>
                  <a:lnTo>
                    <a:pt x="154762" y="1"/>
                  </a:ln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8" name="Google Shape;9548;p6"/>
            <p:cNvSpPr/>
            <p:nvPr/>
          </p:nvSpPr>
          <p:spPr>
            <a:xfrm>
              <a:off x="28563400" y="10596350"/>
              <a:ext cx="5660400" cy="1877025"/>
            </a:xfrm>
            <a:custGeom>
              <a:avLst/>
              <a:gdLst/>
              <a:ahLst/>
              <a:cxnLst/>
              <a:rect l="l" t="t" r="r" b="b"/>
              <a:pathLst>
                <a:path w="226416" h="75081" extrusionOk="0">
                  <a:moveTo>
                    <a:pt x="226415" y="0"/>
                  </a:moveTo>
                  <a:cubicBezTo>
                    <a:pt x="201725" y="2281"/>
                    <a:pt x="181513" y="26866"/>
                    <a:pt x="158958" y="39755"/>
                  </a:cubicBezTo>
                  <a:cubicBezTo>
                    <a:pt x="115290" y="67563"/>
                    <a:pt x="53796" y="49150"/>
                    <a:pt x="1" y="67312"/>
                  </a:cubicBezTo>
                  <a:cubicBezTo>
                    <a:pt x="16127" y="73380"/>
                    <a:pt x="36605" y="75081"/>
                    <a:pt x="59657" y="75081"/>
                  </a:cubicBezTo>
                  <a:cubicBezTo>
                    <a:pt x="89065" y="75081"/>
                    <a:pt x="122663" y="72312"/>
                    <a:pt x="156761" y="72312"/>
                  </a:cubicBezTo>
                  <a:cubicBezTo>
                    <a:pt x="210074" y="72312"/>
                    <a:pt x="224428" y="34608"/>
                    <a:pt x="226415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9" name="Google Shape;9549;p6"/>
            <p:cNvSpPr/>
            <p:nvPr/>
          </p:nvSpPr>
          <p:spPr>
            <a:xfrm>
              <a:off x="31602050" y="10950475"/>
              <a:ext cx="1501800" cy="3315750"/>
            </a:xfrm>
            <a:custGeom>
              <a:avLst/>
              <a:gdLst/>
              <a:ahLst/>
              <a:cxnLst/>
              <a:rect l="l" t="t" r="r" b="b"/>
              <a:pathLst>
                <a:path w="60072" h="132630" extrusionOk="0">
                  <a:moveTo>
                    <a:pt x="60072" y="1"/>
                  </a:moveTo>
                  <a:lnTo>
                    <a:pt x="14689" y="24921"/>
                  </a:lnTo>
                  <a:lnTo>
                    <a:pt x="0" y="126840"/>
                  </a:lnTo>
                  <a:cubicBezTo>
                    <a:pt x="0" y="126840"/>
                    <a:pt x="6071" y="132630"/>
                    <a:pt x="19209" y="132630"/>
                  </a:cubicBezTo>
                  <a:cubicBezTo>
                    <a:pt x="22898" y="132630"/>
                    <a:pt x="27145" y="132173"/>
                    <a:pt x="31971" y="131003"/>
                  </a:cubicBezTo>
                  <a:cubicBezTo>
                    <a:pt x="53034" y="125908"/>
                    <a:pt x="41651" y="108349"/>
                    <a:pt x="26951" y="108349"/>
                  </a:cubicBezTo>
                  <a:cubicBezTo>
                    <a:pt x="26260" y="108349"/>
                    <a:pt x="25561" y="108388"/>
                    <a:pt x="24857" y="108469"/>
                  </a:cubicBezTo>
                  <a:cubicBezTo>
                    <a:pt x="31281" y="69886"/>
                    <a:pt x="60071" y="4"/>
                    <a:pt x="60072" y="1"/>
                  </a:cubicBez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0" name="Google Shape;9550;p6"/>
            <p:cNvSpPr/>
            <p:nvPr/>
          </p:nvSpPr>
          <p:spPr>
            <a:xfrm>
              <a:off x="27672575" y="11544200"/>
              <a:ext cx="1456325" cy="2722025"/>
            </a:xfrm>
            <a:custGeom>
              <a:avLst/>
              <a:gdLst/>
              <a:ahLst/>
              <a:cxnLst/>
              <a:rect l="l" t="t" r="r" b="b"/>
              <a:pathLst>
                <a:path w="58253" h="108881" extrusionOk="0">
                  <a:moveTo>
                    <a:pt x="58252" y="0"/>
                  </a:moveTo>
                  <a:lnTo>
                    <a:pt x="14710" y="1172"/>
                  </a:lnTo>
                  <a:lnTo>
                    <a:pt x="1" y="103091"/>
                  </a:lnTo>
                  <a:cubicBezTo>
                    <a:pt x="1" y="103091"/>
                    <a:pt x="6085" y="108881"/>
                    <a:pt x="19228" y="108881"/>
                  </a:cubicBezTo>
                  <a:cubicBezTo>
                    <a:pt x="22919" y="108881"/>
                    <a:pt x="27167" y="108424"/>
                    <a:pt x="31993" y="107254"/>
                  </a:cubicBezTo>
                  <a:cubicBezTo>
                    <a:pt x="53056" y="102159"/>
                    <a:pt x="41673" y="84600"/>
                    <a:pt x="26973" y="84600"/>
                  </a:cubicBezTo>
                  <a:cubicBezTo>
                    <a:pt x="26281" y="84600"/>
                    <a:pt x="25582" y="84639"/>
                    <a:pt x="24879" y="84720"/>
                  </a:cubicBezTo>
                  <a:cubicBezTo>
                    <a:pt x="31282" y="46137"/>
                    <a:pt x="58252" y="0"/>
                    <a:pt x="58252" y="0"/>
                  </a:cubicBez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1" name="Google Shape;9551;p6"/>
            <p:cNvSpPr/>
            <p:nvPr/>
          </p:nvSpPr>
          <p:spPr>
            <a:xfrm>
              <a:off x="34033375" y="8153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5828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2" name="Google Shape;9552;p6"/>
            <p:cNvSpPr/>
            <p:nvPr/>
          </p:nvSpPr>
          <p:spPr>
            <a:xfrm>
              <a:off x="31318000" y="7508025"/>
              <a:ext cx="2759850" cy="2131550"/>
            </a:xfrm>
            <a:custGeom>
              <a:avLst/>
              <a:gdLst/>
              <a:ahLst/>
              <a:cxnLst/>
              <a:rect l="l" t="t" r="r" b="b"/>
              <a:pathLst>
                <a:path w="110394" h="85262" extrusionOk="0">
                  <a:moveTo>
                    <a:pt x="1" y="0"/>
                  </a:moveTo>
                  <a:lnTo>
                    <a:pt x="1" y="67646"/>
                  </a:lnTo>
                  <a:cubicBezTo>
                    <a:pt x="6500" y="78135"/>
                    <a:pt x="32864" y="85261"/>
                    <a:pt x="59008" y="85261"/>
                  </a:cubicBezTo>
                  <a:cubicBezTo>
                    <a:pt x="79492" y="85261"/>
                    <a:pt x="99841" y="80886"/>
                    <a:pt x="110394" y="70325"/>
                  </a:cubicBezTo>
                  <a:lnTo>
                    <a:pt x="109431" y="18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3" name="Google Shape;9553;p6"/>
            <p:cNvSpPr/>
            <p:nvPr/>
          </p:nvSpPr>
          <p:spPr>
            <a:xfrm>
              <a:off x="30153600" y="10022825"/>
              <a:ext cx="459825" cy="73875"/>
            </a:xfrm>
            <a:custGeom>
              <a:avLst/>
              <a:gdLst/>
              <a:ahLst/>
              <a:cxnLst/>
              <a:rect l="l" t="t" r="r" b="b"/>
              <a:pathLst>
                <a:path w="18393" h="2955" extrusionOk="0">
                  <a:moveTo>
                    <a:pt x="11348" y="1"/>
                  </a:moveTo>
                  <a:cubicBezTo>
                    <a:pt x="10612" y="1"/>
                    <a:pt x="9857" y="24"/>
                    <a:pt x="9102" y="72"/>
                  </a:cubicBezTo>
                  <a:cubicBezTo>
                    <a:pt x="6801" y="218"/>
                    <a:pt x="4520" y="616"/>
                    <a:pt x="2825" y="1097"/>
                  </a:cubicBezTo>
                  <a:cubicBezTo>
                    <a:pt x="1131" y="1537"/>
                    <a:pt x="1" y="2081"/>
                    <a:pt x="1" y="2081"/>
                  </a:cubicBezTo>
                  <a:cubicBezTo>
                    <a:pt x="1" y="2081"/>
                    <a:pt x="1172" y="2478"/>
                    <a:pt x="2930" y="2708"/>
                  </a:cubicBezTo>
                  <a:cubicBezTo>
                    <a:pt x="4120" y="2866"/>
                    <a:pt x="5585" y="2955"/>
                    <a:pt x="7129" y="2955"/>
                  </a:cubicBezTo>
                  <a:cubicBezTo>
                    <a:pt x="7839" y="2955"/>
                    <a:pt x="8566" y="2936"/>
                    <a:pt x="9291" y="2897"/>
                  </a:cubicBezTo>
                  <a:cubicBezTo>
                    <a:pt x="11592" y="2729"/>
                    <a:pt x="13852" y="2353"/>
                    <a:pt x="15568" y="1871"/>
                  </a:cubicBezTo>
                  <a:cubicBezTo>
                    <a:pt x="17263" y="1432"/>
                    <a:pt x="18393" y="888"/>
                    <a:pt x="18393" y="888"/>
                  </a:cubicBezTo>
                  <a:cubicBezTo>
                    <a:pt x="18393" y="888"/>
                    <a:pt x="17200" y="490"/>
                    <a:pt x="15463" y="281"/>
                  </a:cubicBezTo>
                  <a:cubicBezTo>
                    <a:pt x="14282" y="98"/>
                    <a:pt x="12855" y="1"/>
                    <a:pt x="11348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4" name="Google Shape;9554;p6"/>
            <p:cNvSpPr/>
            <p:nvPr/>
          </p:nvSpPr>
          <p:spPr>
            <a:xfrm>
              <a:off x="30405725" y="10334825"/>
              <a:ext cx="563925" cy="73750"/>
            </a:xfrm>
            <a:custGeom>
              <a:avLst/>
              <a:gdLst/>
              <a:ahLst/>
              <a:cxnLst/>
              <a:rect l="l" t="t" r="r" b="b"/>
              <a:pathLst>
                <a:path w="22557" h="2950" extrusionOk="0">
                  <a:moveTo>
                    <a:pt x="13946" y="0"/>
                  </a:moveTo>
                  <a:cubicBezTo>
                    <a:pt x="13044" y="0"/>
                    <a:pt x="12120" y="21"/>
                    <a:pt x="11195" y="62"/>
                  </a:cubicBezTo>
                  <a:cubicBezTo>
                    <a:pt x="8370" y="230"/>
                    <a:pt x="5567" y="606"/>
                    <a:pt x="3474" y="1088"/>
                  </a:cubicBezTo>
                  <a:cubicBezTo>
                    <a:pt x="1382" y="1527"/>
                    <a:pt x="1" y="2071"/>
                    <a:pt x="1" y="2071"/>
                  </a:cubicBezTo>
                  <a:cubicBezTo>
                    <a:pt x="1" y="2071"/>
                    <a:pt x="1424" y="2469"/>
                    <a:pt x="3558" y="2699"/>
                  </a:cubicBezTo>
                  <a:cubicBezTo>
                    <a:pt x="4995" y="2866"/>
                    <a:pt x="6729" y="2950"/>
                    <a:pt x="8562" y="2950"/>
                  </a:cubicBezTo>
                  <a:cubicBezTo>
                    <a:pt x="9479" y="2950"/>
                    <a:pt x="10421" y="2929"/>
                    <a:pt x="11362" y="2887"/>
                  </a:cubicBezTo>
                  <a:cubicBezTo>
                    <a:pt x="14187" y="2741"/>
                    <a:pt x="16991" y="2343"/>
                    <a:pt x="19083" y="1862"/>
                  </a:cubicBezTo>
                  <a:cubicBezTo>
                    <a:pt x="21176" y="1422"/>
                    <a:pt x="22557" y="878"/>
                    <a:pt x="22557" y="878"/>
                  </a:cubicBezTo>
                  <a:cubicBezTo>
                    <a:pt x="22557" y="878"/>
                    <a:pt x="21113" y="481"/>
                    <a:pt x="19000" y="272"/>
                  </a:cubicBezTo>
                  <a:cubicBezTo>
                    <a:pt x="17550" y="89"/>
                    <a:pt x="15797" y="0"/>
                    <a:pt x="13946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5" name="Google Shape;9555;p6"/>
            <p:cNvSpPr/>
            <p:nvPr/>
          </p:nvSpPr>
          <p:spPr>
            <a:xfrm>
              <a:off x="30242525" y="10586700"/>
              <a:ext cx="489650" cy="74300"/>
            </a:xfrm>
            <a:custGeom>
              <a:avLst/>
              <a:gdLst/>
              <a:ahLst/>
              <a:cxnLst/>
              <a:rect l="l" t="t" r="r" b="b"/>
              <a:pathLst>
                <a:path w="19586" h="2972" extrusionOk="0">
                  <a:moveTo>
                    <a:pt x="7446" y="1"/>
                  </a:moveTo>
                  <a:cubicBezTo>
                    <a:pt x="5852" y="1"/>
                    <a:pt x="4346" y="94"/>
                    <a:pt x="3118" y="261"/>
                  </a:cubicBezTo>
                  <a:cubicBezTo>
                    <a:pt x="1256" y="512"/>
                    <a:pt x="1" y="889"/>
                    <a:pt x="1" y="889"/>
                  </a:cubicBezTo>
                  <a:cubicBezTo>
                    <a:pt x="1" y="889"/>
                    <a:pt x="1193" y="1433"/>
                    <a:pt x="3014" y="1893"/>
                  </a:cubicBezTo>
                  <a:cubicBezTo>
                    <a:pt x="4813" y="2353"/>
                    <a:pt x="7240" y="2751"/>
                    <a:pt x="9709" y="2918"/>
                  </a:cubicBezTo>
                  <a:cubicBezTo>
                    <a:pt x="10424" y="2955"/>
                    <a:pt x="11141" y="2972"/>
                    <a:pt x="11844" y="2972"/>
                  </a:cubicBezTo>
                  <a:cubicBezTo>
                    <a:pt x="13546" y="2972"/>
                    <a:pt x="15164" y="2872"/>
                    <a:pt x="16468" y="2709"/>
                  </a:cubicBezTo>
                  <a:cubicBezTo>
                    <a:pt x="18330" y="2458"/>
                    <a:pt x="19585" y="2081"/>
                    <a:pt x="19585" y="2081"/>
                  </a:cubicBezTo>
                  <a:cubicBezTo>
                    <a:pt x="19585" y="2081"/>
                    <a:pt x="18372" y="1516"/>
                    <a:pt x="16572" y="1098"/>
                  </a:cubicBezTo>
                  <a:cubicBezTo>
                    <a:pt x="14773" y="638"/>
                    <a:pt x="12346" y="240"/>
                    <a:pt x="9877" y="73"/>
                  </a:cubicBezTo>
                  <a:cubicBezTo>
                    <a:pt x="9061" y="24"/>
                    <a:pt x="8242" y="1"/>
                    <a:pt x="7446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6" name="Google Shape;9556;p6"/>
            <p:cNvSpPr/>
            <p:nvPr/>
          </p:nvSpPr>
          <p:spPr>
            <a:xfrm>
              <a:off x="29040475" y="10022825"/>
              <a:ext cx="459800" cy="73875"/>
            </a:xfrm>
            <a:custGeom>
              <a:avLst/>
              <a:gdLst/>
              <a:ahLst/>
              <a:cxnLst/>
              <a:rect l="l" t="t" r="r" b="b"/>
              <a:pathLst>
                <a:path w="18392" h="2955" extrusionOk="0">
                  <a:moveTo>
                    <a:pt x="11347" y="1"/>
                  </a:moveTo>
                  <a:cubicBezTo>
                    <a:pt x="10612" y="1"/>
                    <a:pt x="9857" y="24"/>
                    <a:pt x="9102" y="72"/>
                  </a:cubicBezTo>
                  <a:cubicBezTo>
                    <a:pt x="6800" y="218"/>
                    <a:pt x="4541" y="616"/>
                    <a:pt x="2825" y="1097"/>
                  </a:cubicBezTo>
                  <a:cubicBezTo>
                    <a:pt x="1130" y="1537"/>
                    <a:pt x="0" y="2081"/>
                    <a:pt x="0" y="2081"/>
                  </a:cubicBezTo>
                  <a:cubicBezTo>
                    <a:pt x="0" y="2081"/>
                    <a:pt x="1193" y="2478"/>
                    <a:pt x="2930" y="2708"/>
                  </a:cubicBezTo>
                  <a:cubicBezTo>
                    <a:pt x="4134" y="2866"/>
                    <a:pt x="5593" y="2955"/>
                    <a:pt x="7133" y="2955"/>
                  </a:cubicBezTo>
                  <a:cubicBezTo>
                    <a:pt x="7841" y="2955"/>
                    <a:pt x="8566" y="2936"/>
                    <a:pt x="9290" y="2897"/>
                  </a:cubicBezTo>
                  <a:cubicBezTo>
                    <a:pt x="11592" y="2729"/>
                    <a:pt x="13873" y="2353"/>
                    <a:pt x="15567" y="1871"/>
                  </a:cubicBezTo>
                  <a:cubicBezTo>
                    <a:pt x="17262" y="1432"/>
                    <a:pt x="18392" y="888"/>
                    <a:pt x="18392" y="888"/>
                  </a:cubicBezTo>
                  <a:cubicBezTo>
                    <a:pt x="18392" y="888"/>
                    <a:pt x="17220" y="490"/>
                    <a:pt x="15463" y="281"/>
                  </a:cubicBezTo>
                  <a:cubicBezTo>
                    <a:pt x="14282" y="98"/>
                    <a:pt x="12855" y="1"/>
                    <a:pt x="11347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7" name="Google Shape;9557;p6"/>
            <p:cNvSpPr/>
            <p:nvPr/>
          </p:nvSpPr>
          <p:spPr>
            <a:xfrm>
              <a:off x="29293125" y="10334825"/>
              <a:ext cx="563375" cy="73750"/>
            </a:xfrm>
            <a:custGeom>
              <a:avLst/>
              <a:gdLst/>
              <a:ahLst/>
              <a:cxnLst/>
              <a:rect l="l" t="t" r="r" b="b"/>
              <a:pathLst>
                <a:path w="22535" h="2950" extrusionOk="0">
                  <a:moveTo>
                    <a:pt x="13944" y="0"/>
                  </a:moveTo>
                  <a:cubicBezTo>
                    <a:pt x="13044" y="0"/>
                    <a:pt x="12119" y="21"/>
                    <a:pt x="11194" y="62"/>
                  </a:cubicBezTo>
                  <a:cubicBezTo>
                    <a:pt x="8370" y="230"/>
                    <a:pt x="5566" y="606"/>
                    <a:pt x="3474" y="1088"/>
                  </a:cubicBezTo>
                  <a:cubicBezTo>
                    <a:pt x="1381" y="1527"/>
                    <a:pt x="0" y="2071"/>
                    <a:pt x="0" y="2071"/>
                  </a:cubicBezTo>
                  <a:cubicBezTo>
                    <a:pt x="0" y="2071"/>
                    <a:pt x="1402" y="2469"/>
                    <a:pt x="3557" y="2699"/>
                  </a:cubicBezTo>
                  <a:cubicBezTo>
                    <a:pt x="4980" y="2866"/>
                    <a:pt x="6710" y="2950"/>
                    <a:pt x="8542" y="2950"/>
                  </a:cubicBezTo>
                  <a:cubicBezTo>
                    <a:pt x="9458" y="2950"/>
                    <a:pt x="10399" y="2929"/>
                    <a:pt x="11341" y="2887"/>
                  </a:cubicBezTo>
                  <a:cubicBezTo>
                    <a:pt x="14166" y="2741"/>
                    <a:pt x="16969" y="2343"/>
                    <a:pt x="19062" y="1862"/>
                  </a:cubicBezTo>
                  <a:cubicBezTo>
                    <a:pt x="21154" y="1422"/>
                    <a:pt x="22535" y="878"/>
                    <a:pt x="22535" y="878"/>
                  </a:cubicBezTo>
                  <a:cubicBezTo>
                    <a:pt x="22535" y="878"/>
                    <a:pt x="21112" y="481"/>
                    <a:pt x="18978" y="272"/>
                  </a:cubicBezTo>
                  <a:cubicBezTo>
                    <a:pt x="17543" y="89"/>
                    <a:pt x="15795" y="0"/>
                    <a:pt x="13944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8" name="Google Shape;9558;p6"/>
            <p:cNvSpPr/>
            <p:nvPr/>
          </p:nvSpPr>
          <p:spPr>
            <a:xfrm>
              <a:off x="29129400" y="10586700"/>
              <a:ext cx="490150" cy="74300"/>
            </a:xfrm>
            <a:custGeom>
              <a:avLst/>
              <a:gdLst/>
              <a:ahLst/>
              <a:cxnLst/>
              <a:rect l="l" t="t" r="r" b="b"/>
              <a:pathLst>
                <a:path w="19606" h="2972" extrusionOk="0">
                  <a:moveTo>
                    <a:pt x="7456" y="1"/>
                  </a:moveTo>
                  <a:cubicBezTo>
                    <a:pt x="5861" y="1"/>
                    <a:pt x="4359" y="94"/>
                    <a:pt x="3118" y="261"/>
                  </a:cubicBezTo>
                  <a:cubicBezTo>
                    <a:pt x="1256" y="512"/>
                    <a:pt x="0" y="889"/>
                    <a:pt x="0" y="889"/>
                  </a:cubicBezTo>
                  <a:cubicBezTo>
                    <a:pt x="0" y="889"/>
                    <a:pt x="1214" y="1433"/>
                    <a:pt x="3013" y="1893"/>
                  </a:cubicBezTo>
                  <a:cubicBezTo>
                    <a:pt x="4813" y="2353"/>
                    <a:pt x="7261" y="2751"/>
                    <a:pt x="9709" y="2918"/>
                  </a:cubicBezTo>
                  <a:cubicBezTo>
                    <a:pt x="10430" y="2955"/>
                    <a:pt x="11150" y="2972"/>
                    <a:pt x="11853" y="2972"/>
                  </a:cubicBezTo>
                  <a:cubicBezTo>
                    <a:pt x="13558" y="2972"/>
                    <a:pt x="15170" y="2872"/>
                    <a:pt x="16488" y="2709"/>
                  </a:cubicBezTo>
                  <a:cubicBezTo>
                    <a:pt x="18350" y="2458"/>
                    <a:pt x="19606" y="2081"/>
                    <a:pt x="19606" y="2081"/>
                  </a:cubicBezTo>
                  <a:cubicBezTo>
                    <a:pt x="19606" y="2081"/>
                    <a:pt x="18392" y="1516"/>
                    <a:pt x="16593" y="1098"/>
                  </a:cubicBezTo>
                  <a:cubicBezTo>
                    <a:pt x="14772" y="638"/>
                    <a:pt x="12345" y="240"/>
                    <a:pt x="9897" y="73"/>
                  </a:cubicBezTo>
                  <a:cubicBezTo>
                    <a:pt x="9074" y="24"/>
                    <a:pt x="8253" y="1"/>
                    <a:pt x="7456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9" name="Google Shape;9559;p6"/>
            <p:cNvSpPr/>
            <p:nvPr/>
          </p:nvSpPr>
          <p:spPr>
            <a:xfrm>
              <a:off x="28179975" y="10334825"/>
              <a:ext cx="459825" cy="73750"/>
            </a:xfrm>
            <a:custGeom>
              <a:avLst/>
              <a:gdLst/>
              <a:ahLst/>
              <a:cxnLst/>
              <a:rect l="l" t="t" r="r" b="b"/>
              <a:pathLst>
                <a:path w="18393" h="2950" extrusionOk="0">
                  <a:moveTo>
                    <a:pt x="11344" y="0"/>
                  </a:moveTo>
                  <a:cubicBezTo>
                    <a:pt x="10610" y="0"/>
                    <a:pt x="9856" y="21"/>
                    <a:pt x="9103" y="62"/>
                  </a:cubicBezTo>
                  <a:cubicBezTo>
                    <a:pt x="6801" y="230"/>
                    <a:pt x="4541" y="606"/>
                    <a:pt x="2826" y="1088"/>
                  </a:cubicBezTo>
                  <a:cubicBezTo>
                    <a:pt x="1131" y="1527"/>
                    <a:pt x="1" y="2071"/>
                    <a:pt x="1" y="2071"/>
                  </a:cubicBezTo>
                  <a:cubicBezTo>
                    <a:pt x="1" y="2071"/>
                    <a:pt x="1194" y="2469"/>
                    <a:pt x="2930" y="2699"/>
                  </a:cubicBezTo>
                  <a:cubicBezTo>
                    <a:pt x="4102" y="2866"/>
                    <a:pt x="5515" y="2950"/>
                    <a:pt x="7010" y="2950"/>
                  </a:cubicBezTo>
                  <a:cubicBezTo>
                    <a:pt x="7757" y="2950"/>
                    <a:pt x="8524" y="2929"/>
                    <a:pt x="9291" y="2887"/>
                  </a:cubicBezTo>
                  <a:cubicBezTo>
                    <a:pt x="11593" y="2741"/>
                    <a:pt x="13873" y="2343"/>
                    <a:pt x="15568" y="1862"/>
                  </a:cubicBezTo>
                  <a:cubicBezTo>
                    <a:pt x="17263" y="1422"/>
                    <a:pt x="18393" y="878"/>
                    <a:pt x="18393" y="878"/>
                  </a:cubicBezTo>
                  <a:cubicBezTo>
                    <a:pt x="18393" y="878"/>
                    <a:pt x="17221" y="481"/>
                    <a:pt x="15463" y="272"/>
                  </a:cubicBezTo>
                  <a:cubicBezTo>
                    <a:pt x="14281" y="89"/>
                    <a:pt x="12853" y="0"/>
                    <a:pt x="11344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0" name="Google Shape;9560;p6"/>
            <p:cNvSpPr/>
            <p:nvPr/>
          </p:nvSpPr>
          <p:spPr>
            <a:xfrm>
              <a:off x="28432625" y="10646050"/>
              <a:ext cx="563400" cy="73775"/>
            </a:xfrm>
            <a:custGeom>
              <a:avLst/>
              <a:gdLst/>
              <a:ahLst/>
              <a:cxnLst/>
              <a:rect l="l" t="t" r="r" b="b"/>
              <a:pathLst>
                <a:path w="22536" h="2951" extrusionOk="0">
                  <a:moveTo>
                    <a:pt x="13945" y="1"/>
                  </a:moveTo>
                  <a:cubicBezTo>
                    <a:pt x="13045" y="1"/>
                    <a:pt x="12120" y="22"/>
                    <a:pt x="11195" y="63"/>
                  </a:cubicBezTo>
                  <a:cubicBezTo>
                    <a:pt x="8370" y="230"/>
                    <a:pt x="5567" y="607"/>
                    <a:pt x="3474" y="1088"/>
                  </a:cubicBezTo>
                  <a:cubicBezTo>
                    <a:pt x="1382" y="1528"/>
                    <a:pt x="1" y="2072"/>
                    <a:pt x="1" y="2072"/>
                  </a:cubicBezTo>
                  <a:cubicBezTo>
                    <a:pt x="1" y="2072"/>
                    <a:pt x="1403" y="2469"/>
                    <a:pt x="3558" y="2699"/>
                  </a:cubicBezTo>
                  <a:cubicBezTo>
                    <a:pt x="4981" y="2867"/>
                    <a:pt x="6710" y="2950"/>
                    <a:pt x="8542" y="2950"/>
                  </a:cubicBezTo>
                  <a:cubicBezTo>
                    <a:pt x="9458" y="2950"/>
                    <a:pt x="10400" y="2929"/>
                    <a:pt x="11342" y="2888"/>
                  </a:cubicBezTo>
                  <a:cubicBezTo>
                    <a:pt x="14166" y="2720"/>
                    <a:pt x="16970" y="2344"/>
                    <a:pt x="19062" y="1862"/>
                  </a:cubicBezTo>
                  <a:cubicBezTo>
                    <a:pt x="21155" y="1423"/>
                    <a:pt x="22536" y="879"/>
                    <a:pt x="22536" y="879"/>
                  </a:cubicBezTo>
                  <a:cubicBezTo>
                    <a:pt x="22536" y="879"/>
                    <a:pt x="21113" y="481"/>
                    <a:pt x="18979" y="272"/>
                  </a:cubicBezTo>
                  <a:cubicBezTo>
                    <a:pt x="17543" y="89"/>
                    <a:pt x="15795" y="1"/>
                    <a:pt x="13945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1" name="Google Shape;9561;p6"/>
            <p:cNvSpPr/>
            <p:nvPr/>
          </p:nvSpPr>
          <p:spPr>
            <a:xfrm>
              <a:off x="28268900" y="10898200"/>
              <a:ext cx="490175" cy="74050"/>
            </a:xfrm>
            <a:custGeom>
              <a:avLst/>
              <a:gdLst/>
              <a:ahLst/>
              <a:cxnLst/>
              <a:rect l="l" t="t" r="r" b="b"/>
              <a:pathLst>
                <a:path w="19607" h="2962" extrusionOk="0">
                  <a:moveTo>
                    <a:pt x="7419" y="1"/>
                  </a:moveTo>
                  <a:cubicBezTo>
                    <a:pt x="5838" y="1"/>
                    <a:pt x="4350" y="98"/>
                    <a:pt x="3119" y="250"/>
                  </a:cubicBezTo>
                  <a:cubicBezTo>
                    <a:pt x="1256" y="502"/>
                    <a:pt x="1" y="878"/>
                    <a:pt x="1" y="878"/>
                  </a:cubicBezTo>
                  <a:cubicBezTo>
                    <a:pt x="1" y="878"/>
                    <a:pt x="1214" y="1443"/>
                    <a:pt x="3014" y="1882"/>
                  </a:cubicBezTo>
                  <a:cubicBezTo>
                    <a:pt x="4813" y="2343"/>
                    <a:pt x="7261" y="2740"/>
                    <a:pt x="9709" y="2908"/>
                  </a:cubicBezTo>
                  <a:cubicBezTo>
                    <a:pt x="10431" y="2944"/>
                    <a:pt x="11150" y="2961"/>
                    <a:pt x="11854" y="2961"/>
                  </a:cubicBezTo>
                  <a:cubicBezTo>
                    <a:pt x="13559" y="2961"/>
                    <a:pt x="15170" y="2861"/>
                    <a:pt x="16489" y="2699"/>
                  </a:cubicBezTo>
                  <a:cubicBezTo>
                    <a:pt x="18330" y="2447"/>
                    <a:pt x="19606" y="2071"/>
                    <a:pt x="19606" y="2071"/>
                  </a:cubicBezTo>
                  <a:cubicBezTo>
                    <a:pt x="19606" y="2071"/>
                    <a:pt x="18393" y="1548"/>
                    <a:pt x="16593" y="1087"/>
                  </a:cubicBezTo>
                  <a:cubicBezTo>
                    <a:pt x="14773" y="627"/>
                    <a:pt x="12346" y="230"/>
                    <a:pt x="9898" y="83"/>
                  </a:cubicBezTo>
                  <a:cubicBezTo>
                    <a:pt x="9062" y="26"/>
                    <a:pt x="8228" y="1"/>
                    <a:pt x="7419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2" name="Google Shape;9562;p6"/>
            <p:cNvSpPr/>
            <p:nvPr/>
          </p:nvSpPr>
          <p:spPr>
            <a:xfrm>
              <a:off x="28314425" y="11210475"/>
              <a:ext cx="459300" cy="73650"/>
            </a:xfrm>
            <a:custGeom>
              <a:avLst/>
              <a:gdLst/>
              <a:ahLst/>
              <a:cxnLst/>
              <a:rect l="l" t="t" r="r" b="b"/>
              <a:pathLst>
                <a:path w="18372" h="2946" extrusionOk="0">
                  <a:moveTo>
                    <a:pt x="11343" y="1"/>
                  </a:moveTo>
                  <a:cubicBezTo>
                    <a:pt x="10609" y="1"/>
                    <a:pt x="9856" y="21"/>
                    <a:pt x="9102" y="63"/>
                  </a:cubicBezTo>
                  <a:cubicBezTo>
                    <a:pt x="6800" y="209"/>
                    <a:pt x="4520" y="607"/>
                    <a:pt x="2825" y="1088"/>
                  </a:cubicBezTo>
                  <a:cubicBezTo>
                    <a:pt x="1109" y="1527"/>
                    <a:pt x="0" y="2071"/>
                    <a:pt x="0" y="2071"/>
                  </a:cubicBezTo>
                  <a:cubicBezTo>
                    <a:pt x="0" y="2071"/>
                    <a:pt x="1172" y="2469"/>
                    <a:pt x="2909" y="2699"/>
                  </a:cubicBezTo>
                  <a:cubicBezTo>
                    <a:pt x="4113" y="2857"/>
                    <a:pt x="5572" y="2946"/>
                    <a:pt x="7112" y="2946"/>
                  </a:cubicBezTo>
                  <a:cubicBezTo>
                    <a:pt x="7820" y="2946"/>
                    <a:pt x="8545" y="2927"/>
                    <a:pt x="9269" y="2887"/>
                  </a:cubicBezTo>
                  <a:cubicBezTo>
                    <a:pt x="11571" y="2720"/>
                    <a:pt x="13852" y="2343"/>
                    <a:pt x="15546" y="1862"/>
                  </a:cubicBezTo>
                  <a:cubicBezTo>
                    <a:pt x="17262" y="1423"/>
                    <a:pt x="18371" y="879"/>
                    <a:pt x="18371" y="879"/>
                  </a:cubicBezTo>
                  <a:cubicBezTo>
                    <a:pt x="18371" y="879"/>
                    <a:pt x="17179" y="460"/>
                    <a:pt x="15442" y="272"/>
                  </a:cubicBezTo>
                  <a:cubicBezTo>
                    <a:pt x="14274" y="89"/>
                    <a:pt x="12850" y="1"/>
                    <a:pt x="11343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3" name="Google Shape;9563;p6"/>
            <p:cNvSpPr/>
            <p:nvPr/>
          </p:nvSpPr>
          <p:spPr>
            <a:xfrm>
              <a:off x="28566025" y="11521725"/>
              <a:ext cx="563400" cy="73650"/>
            </a:xfrm>
            <a:custGeom>
              <a:avLst/>
              <a:gdLst/>
              <a:ahLst/>
              <a:cxnLst/>
              <a:rect l="l" t="t" r="r" b="b"/>
              <a:pathLst>
                <a:path w="22536" h="2946" extrusionOk="0">
                  <a:moveTo>
                    <a:pt x="13945" y="0"/>
                  </a:moveTo>
                  <a:cubicBezTo>
                    <a:pt x="13044" y="0"/>
                    <a:pt x="12119" y="21"/>
                    <a:pt x="11195" y="62"/>
                  </a:cubicBezTo>
                  <a:cubicBezTo>
                    <a:pt x="8370" y="209"/>
                    <a:pt x="5566" y="606"/>
                    <a:pt x="3474" y="1087"/>
                  </a:cubicBezTo>
                  <a:cubicBezTo>
                    <a:pt x="1381" y="1527"/>
                    <a:pt x="1" y="2071"/>
                    <a:pt x="1" y="2071"/>
                  </a:cubicBezTo>
                  <a:cubicBezTo>
                    <a:pt x="1" y="2071"/>
                    <a:pt x="1402" y="2468"/>
                    <a:pt x="3558" y="2698"/>
                  </a:cubicBezTo>
                  <a:cubicBezTo>
                    <a:pt x="5020" y="2856"/>
                    <a:pt x="6806" y="2945"/>
                    <a:pt x="8694" y="2945"/>
                  </a:cubicBezTo>
                  <a:cubicBezTo>
                    <a:pt x="9562" y="2945"/>
                    <a:pt x="10452" y="2926"/>
                    <a:pt x="11341" y="2887"/>
                  </a:cubicBezTo>
                  <a:cubicBezTo>
                    <a:pt x="14166" y="2719"/>
                    <a:pt x="16970" y="2343"/>
                    <a:pt x="19062" y="1862"/>
                  </a:cubicBezTo>
                  <a:cubicBezTo>
                    <a:pt x="21154" y="1422"/>
                    <a:pt x="22535" y="878"/>
                    <a:pt x="22535" y="878"/>
                  </a:cubicBezTo>
                  <a:cubicBezTo>
                    <a:pt x="22535" y="878"/>
                    <a:pt x="21092" y="481"/>
                    <a:pt x="18978" y="271"/>
                  </a:cubicBezTo>
                  <a:cubicBezTo>
                    <a:pt x="17543" y="88"/>
                    <a:pt x="15795" y="0"/>
                    <a:pt x="13945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4" name="Google Shape;9564;p6"/>
            <p:cNvSpPr/>
            <p:nvPr/>
          </p:nvSpPr>
          <p:spPr>
            <a:xfrm>
              <a:off x="28402300" y="11773700"/>
              <a:ext cx="490150" cy="74000"/>
            </a:xfrm>
            <a:custGeom>
              <a:avLst/>
              <a:gdLst/>
              <a:ahLst/>
              <a:cxnLst/>
              <a:rect l="l" t="t" r="r" b="b"/>
              <a:pathLst>
                <a:path w="19606" h="2960" extrusionOk="0">
                  <a:moveTo>
                    <a:pt x="7575" y="1"/>
                  </a:moveTo>
                  <a:cubicBezTo>
                    <a:pt x="5936" y="1"/>
                    <a:pt x="4390" y="99"/>
                    <a:pt x="3118" y="257"/>
                  </a:cubicBezTo>
                  <a:cubicBezTo>
                    <a:pt x="1256" y="487"/>
                    <a:pt x="0" y="884"/>
                    <a:pt x="0" y="884"/>
                  </a:cubicBezTo>
                  <a:cubicBezTo>
                    <a:pt x="0" y="884"/>
                    <a:pt x="1214" y="1428"/>
                    <a:pt x="3013" y="1889"/>
                  </a:cubicBezTo>
                  <a:cubicBezTo>
                    <a:pt x="4813" y="2349"/>
                    <a:pt x="7261" y="2746"/>
                    <a:pt x="9709" y="2893"/>
                  </a:cubicBezTo>
                  <a:cubicBezTo>
                    <a:pt x="10479" y="2939"/>
                    <a:pt x="11247" y="2960"/>
                    <a:pt x="11996" y="2960"/>
                  </a:cubicBezTo>
                  <a:cubicBezTo>
                    <a:pt x="13648" y="2960"/>
                    <a:pt x="15207" y="2856"/>
                    <a:pt x="16488" y="2684"/>
                  </a:cubicBezTo>
                  <a:cubicBezTo>
                    <a:pt x="18350" y="2454"/>
                    <a:pt x="19606" y="2056"/>
                    <a:pt x="19606" y="2056"/>
                  </a:cubicBezTo>
                  <a:cubicBezTo>
                    <a:pt x="19606" y="2056"/>
                    <a:pt x="18392" y="1512"/>
                    <a:pt x="16593" y="1094"/>
                  </a:cubicBezTo>
                  <a:cubicBezTo>
                    <a:pt x="14793" y="612"/>
                    <a:pt x="12345" y="236"/>
                    <a:pt x="9897" y="68"/>
                  </a:cubicBezTo>
                  <a:cubicBezTo>
                    <a:pt x="9115" y="22"/>
                    <a:pt x="8335" y="1"/>
                    <a:pt x="7575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5" name="Google Shape;9565;p6"/>
            <p:cNvSpPr/>
            <p:nvPr/>
          </p:nvSpPr>
          <p:spPr>
            <a:xfrm>
              <a:off x="29144575" y="11610400"/>
              <a:ext cx="459800" cy="73900"/>
            </a:xfrm>
            <a:custGeom>
              <a:avLst/>
              <a:gdLst/>
              <a:ahLst/>
              <a:cxnLst/>
              <a:rect l="l" t="t" r="r" b="b"/>
              <a:pathLst>
                <a:path w="18392" h="2956" extrusionOk="0">
                  <a:moveTo>
                    <a:pt x="11347" y="1"/>
                  </a:moveTo>
                  <a:cubicBezTo>
                    <a:pt x="10611" y="1"/>
                    <a:pt x="9857" y="24"/>
                    <a:pt x="9102" y="72"/>
                  </a:cubicBezTo>
                  <a:cubicBezTo>
                    <a:pt x="6800" y="219"/>
                    <a:pt x="4520" y="616"/>
                    <a:pt x="2825" y="1097"/>
                  </a:cubicBezTo>
                  <a:cubicBezTo>
                    <a:pt x="1130" y="1537"/>
                    <a:pt x="0" y="2081"/>
                    <a:pt x="0" y="2081"/>
                  </a:cubicBezTo>
                  <a:cubicBezTo>
                    <a:pt x="0" y="2081"/>
                    <a:pt x="1172" y="2478"/>
                    <a:pt x="2929" y="2708"/>
                  </a:cubicBezTo>
                  <a:cubicBezTo>
                    <a:pt x="4134" y="2866"/>
                    <a:pt x="5593" y="2955"/>
                    <a:pt x="7133" y="2955"/>
                  </a:cubicBezTo>
                  <a:cubicBezTo>
                    <a:pt x="7841" y="2955"/>
                    <a:pt x="8565" y="2936"/>
                    <a:pt x="9290" y="2897"/>
                  </a:cubicBezTo>
                  <a:cubicBezTo>
                    <a:pt x="11592" y="2729"/>
                    <a:pt x="13872" y="2332"/>
                    <a:pt x="15567" y="1872"/>
                  </a:cubicBezTo>
                  <a:cubicBezTo>
                    <a:pt x="17262" y="1432"/>
                    <a:pt x="18392" y="888"/>
                    <a:pt x="18392" y="888"/>
                  </a:cubicBezTo>
                  <a:cubicBezTo>
                    <a:pt x="18392" y="888"/>
                    <a:pt x="17220" y="491"/>
                    <a:pt x="15463" y="281"/>
                  </a:cubicBezTo>
                  <a:cubicBezTo>
                    <a:pt x="14281" y="99"/>
                    <a:pt x="12855" y="1"/>
                    <a:pt x="11347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6" name="Google Shape;9566;p6"/>
            <p:cNvSpPr/>
            <p:nvPr/>
          </p:nvSpPr>
          <p:spPr>
            <a:xfrm>
              <a:off x="29396700" y="11922400"/>
              <a:ext cx="563900" cy="73750"/>
            </a:xfrm>
            <a:custGeom>
              <a:avLst/>
              <a:gdLst/>
              <a:ahLst/>
              <a:cxnLst/>
              <a:rect l="l" t="t" r="r" b="b"/>
              <a:pathLst>
                <a:path w="22556" h="2950" extrusionOk="0">
                  <a:moveTo>
                    <a:pt x="13950" y="1"/>
                  </a:moveTo>
                  <a:cubicBezTo>
                    <a:pt x="13046" y="1"/>
                    <a:pt x="12119" y="21"/>
                    <a:pt x="11194" y="63"/>
                  </a:cubicBezTo>
                  <a:cubicBezTo>
                    <a:pt x="8370" y="230"/>
                    <a:pt x="5587" y="607"/>
                    <a:pt x="3494" y="1088"/>
                  </a:cubicBezTo>
                  <a:cubicBezTo>
                    <a:pt x="1402" y="1527"/>
                    <a:pt x="0" y="2071"/>
                    <a:pt x="0" y="2071"/>
                  </a:cubicBezTo>
                  <a:cubicBezTo>
                    <a:pt x="0" y="2071"/>
                    <a:pt x="1423" y="2469"/>
                    <a:pt x="3557" y="2699"/>
                  </a:cubicBezTo>
                  <a:cubicBezTo>
                    <a:pt x="4994" y="2866"/>
                    <a:pt x="6728" y="2950"/>
                    <a:pt x="8562" y="2950"/>
                  </a:cubicBezTo>
                  <a:cubicBezTo>
                    <a:pt x="9479" y="2950"/>
                    <a:pt x="10420" y="2929"/>
                    <a:pt x="11362" y="2887"/>
                  </a:cubicBezTo>
                  <a:cubicBezTo>
                    <a:pt x="14186" y="2741"/>
                    <a:pt x="16990" y="2343"/>
                    <a:pt x="19083" y="1862"/>
                  </a:cubicBezTo>
                  <a:cubicBezTo>
                    <a:pt x="21175" y="1423"/>
                    <a:pt x="22556" y="879"/>
                    <a:pt x="22556" y="879"/>
                  </a:cubicBezTo>
                  <a:cubicBezTo>
                    <a:pt x="22556" y="879"/>
                    <a:pt x="21112" y="481"/>
                    <a:pt x="18999" y="272"/>
                  </a:cubicBezTo>
                  <a:cubicBezTo>
                    <a:pt x="17563" y="89"/>
                    <a:pt x="15806" y="1"/>
                    <a:pt x="13950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7" name="Google Shape;9567;p6"/>
            <p:cNvSpPr/>
            <p:nvPr/>
          </p:nvSpPr>
          <p:spPr>
            <a:xfrm>
              <a:off x="30420900" y="9739975"/>
              <a:ext cx="489650" cy="74150"/>
            </a:xfrm>
            <a:custGeom>
              <a:avLst/>
              <a:gdLst/>
              <a:ahLst/>
              <a:cxnLst/>
              <a:rect l="l" t="t" r="r" b="b"/>
              <a:pathLst>
                <a:path w="19586" h="2966" extrusionOk="0">
                  <a:moveTo>
                    <a:pt x="7307" y="0"/>
                  </a:moveTo>
                  <a:cubicBezTo>
                    <a:pt x="5768" y="0"/>
                    <a:pt x="4321" y="92"/>
                    <a:pt x="3118" y="255"/>
                  </a:cubicBezTo>
                  <a:cubicBezTo>
                    <a:pt x="1256" y="506"/>
                    <a:pt x="1" y="903"/>
                    <a:pt x="1" y="903"/>
                  </a:cubicBezTo>
                  <a:cubicBezTo>
                    <a:pt x="1" y="903"/>
                    <a:pt x="1214" y="1447"/>
                    <a:pt x="3014" y="1887"/>
                  </a:cubicBezTo>
                  <a:cubicBezTo>
                    <a:pt x="4813" y="2368"/>
                    <a:pt x="7240" y="2744"/>
                    <a:pt x="9709" y="2912"/>
                  </a:cubicBezTo>
                  <a:cubicBezTo>
                    <a:pt x="10424" y="2949"/>
                    <a:pt x="11141" y="2966"/>
                    <a:pt x="11844" y="2966"/>
                  </a:cubicBezTo>
                  <a:cubicBezTo>
                    <a:pt x="13548" y="2966"/>
                    <a:pt x="15170" y="2866"/>
                    <a:pt x="16488" y="2703"/>
                  </a:cubicBezTo>
                  <a:cubicBezTo>
                    <a:pt x="18330" y="2472"/>
                    <a:pt x="19585" y="2075"/>
                    <a:pt x="19585" y="2075"/>
                  </a:cubicBezTo>
                  <a:cubicBezTo>
                    <a:pt x="19585" y="2075"/>
                    <a:pt x="18393" y="1531"/>
                    <a:pt x="16593" y="1112"/>
                  </a:cubicBezTo>
                  <a:cubicBezTo>
                    <a:pt x="14773" y="631"/>
                    <a:pt x="12346" y="234"/>
                    <a:pt x="9898" y="87"/>
                  </a:cubicBezTo>
                  <a:cubicBezTo>
                    <a:pt x="9023" y="28"/>
                    <a:pt x="8151" y="0"/>
                    <a:pt x="7307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8" name="Google Shape;9568;p6"/>
            <p:cNvSpPr/>
            <p:nvPr/>
          </p:nvSpPr>
          <p:spPr>
            <a:xfrm>
              <a:off x="30450200" y="11536475"/>
              <a:ext cx="459825" cy="74050"/>
            </a:xfrm>
            <a:custGeom>
              <a:avLst/>
              <a:gdLst/>
              <a:ahLst/>
              <a:cxnLst/>
              <a:rect l="l" t="t" r="r" b="b"/>
              <a:pathLst>
                <a:path w="18393" h="2962" extrusionOk="0">
                  <a:moveTo>
                    <a:pt x="11224" y="0"/>
                  </a:moveTo>
                  <a:cubicBezTo>
                    <a:pt x="10527" y="0"/>
                    <a:pt x="9815" y="19"/>
                    <a:pt x="9102" y="58"/>
                  </a:cubicBezTo>
                  <a:cubicBezTo>
                    <a:pt x="6801" y="225"/>
                    <a:pt x="4541" y="623"/>
                    <a:pt x="2825" y="1083"/>
                  </a:cubicBezTo>
                  <a:cubicBezTo>
                    <a:pt x="1130" y="1544"/>
                    <a:pt x="0" y="2088"/>
                    <a:pt x="0" y="2088"/>
                  </a:cubicBezTo>
                  <a:cubicBezTo>
                    <a:pt x="0" y="2088"/>
                    <a:pt x="1172" y="2485"/>
                    <a:pt x="2930" y="2715"/>
                  </a:cubicBezTo>
                  <a:cubicBezTo>
                    <a:pt x="4134" y="2873"/>
                    <a:pt x="5593" y="2962"/>
                    <a:pt x="7133" y="2962"/>
                  </a:cubicBezTo>
                  <a:cubicBezTo>
                    <a:pt x="7841" y="2962"/>
                    <a:pt x="8566" y="2943"/>
                    <a:pt x="9290" y="2904"/>
                  </a:cubicBezTo>
                  <a:cubicBezTo>
                    <a:pt x="11592" y="2736"/>
                    <a:pt x="13873" y="2339"/>
                    <a:pt x="15568" y="1878"/>
                  </a:cubicBezTo>
                  <a:cubicBezTo>
                    <a:pt x="17262" y="1439"/>
                    <a:pt x="18392" y="874"/>
                    <a:pt x="18392" y="874"/>
                  </a:cubicBezTo>
                  <a:cubicBezTo>
                    <a:pt x="18392" y="874"/>
                    <a:pt x="17221" y="497"/>
                    <a:pt x="15463" y="267"/>
                  </a:cubicBezTo>
                  <a:cubicBezTo>
                    <a:pt x="14249" y="94"/>
                    <a:pt x="12777" y="0"/>
                    <a:pt x="11224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9" name="Google Shape;9569;p6"/>
            <p:cNvSpPr/>
            <p:nvPr/>
          </p:nvSpPr>
          <p:spPr>
            <a:xfrm>
              <a:off x="30702850" y="11847900"/>
              <a:ext cx="563400" cy="73875"/>
            </a:xfrm>
            <a:custGeom>
              <a:avLst/>
              <a:gdLst/>
              <a:ahLst/>
              <a:cxnLst/>
              <a:rect l="l" t="t" r="r" b="b"/>
              <a:pathLst>
                <a:path w="22536" h="2955" extrusionOk="0">
                  <a:moveTo>
                    <a:pt x="13949" y="0"/>
                  </a:moveTo>
                  <a:cubicBezTo>
                    <a:pt x="13047" y="0"/>
                    <a:pt x="12121" y="23"/>
                    <a:pt x="11195" y="71"/>
                  </a:cubicBezTo>
                  <a:cubicBezTo>
                    <a:pt x="8370" y="218"/>
                    <a:pt x="5566" y="615"/>
                    <a:pt x="3474" y="1076"/>
                  </a:cubicBezTo>
                  <a:cubicBezTo>
                    <a:pt x="1381" y="1536"/>
                    <a:pt x="0" y="2080"/>
                    <a:pt x="0" y="2080"/>
                  </a:cubicBezTo>
                  <a:cubicBezTo>
                    <a:pt x="0" y="2080"/>
                    <a:pt x="1402" y="2478"/>
                    <a:pt x="3557" y="2708"/>
                  </a:cubicBezTo>
                  <a:cubicBezTo>
                    <a:pt x="5020" y="2865"/>
                    <a:pt x="6806" y="2954"/>
                    <a:pt x="8694" y="2954"/>
                  </a:cubicBezTo>
                  <a:cubicBezTo>
                    <a:pt x="9562" y="2954"/>
                    <a:pt x="10452" y="2936"/>
                    <a:pt x="11341" y="2896"/>
                  </a:cubicBezTo>
                  <a:cubicBezTo>
                    <a:pt x="14166" y="2729"/>
                    <a:pt x="16970" y="2331"/>
                    <a:pt x="19062" y="1871"/>
                  </a:cubicBezTo>
                  <a:cubicBezTo>
                    <a:pt x="21154" y="1431"/>
                    <a:pt x="22535" y="867"/>
                    <a:pt x="22535" y="867"/>
                  </a:cubicBezTo>
                  <a:cubicBezTo>
                    <a:pt x="22535" y="867"/>
                    <a:pt x="21112" y="490"/>
                    <a:pt x="18978" y="281"/>
                  </a:cubicBezTo>
                  <a:cubicBezTo>
                    <a:pt x="17544" y="98"/>
                    <a:pt x="15798" y="0"/>
                    <a:pt x="13949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0" name="Google Shape;9570;p6"/>
            <p:cNvSpPr/>
            <p:nvPr/>
          </p:nvSpPr>
          <p:spPr>
            <a:xfrm>
              <a:off x="31275625" y="10153225"/>
              <a:ext cx="489650" cy="74150"/>
            </a:xfrm>
            <a:custGeom>
              <a:avLst/>
              <a:gdLst/>
              <a:ahLst/>
              <a:cxnLst/>
              <a:rect l="l" t="t" r="r" b="b"/>
              <a:pathLst>
                <a:path w="19586" h="2966" extrusionOk="0">
                  <a:moveTo>
                    <a:pt x="7337" y="1"/>
                  </a:moveTo>
                  <a:cubicBezTo>
                    <a:pt x="5784" y="1"/>
                    <a:pt x="4318" y="98"/>
                    <a:pt x="3118" y="275"/>
                  </a:cubicBezTo>
                  <a:cubicBezTo>
                    <a:pt x="1256" y="505"/>
                    <a:pt x="1" y="903"/>
                    <a:pt x="1" y="903"/>
                  </a:cubicBezTo>
                  <a:cubicBezTo>
                    <a:pt x="1" y="903"/>
                    <a:pt x="1193" y="1447"/>
                    <a:pt x="3014" y="1886"/>
                  </a:cubicBezTo>
                  <a:cubicBezTo>
                    <a:pt x="4813" y="2367"/>
                    <a:pt x="7240" y="2744"/>
                    <a:pt x="9709" y="2912"/>
                  </a:cubicBezTo>
                  <a:cubicBezTo>
                    <a:pt x="10425" y="2948"/>
                    <a:pt x="11141" y="2965"/>
                    <a:pt x="11844" y="2965"/>
                  </a:cubicBezTo>
                  <a:cubicBezTo>
                    <a:pt x="13546" y="2965"/>
                    <a:pt x="15164" y="2865"/>
                    <a:pt x="16468" y="2702"/>
                  </a:cubicBezTo>
                  <a:cubicBezTo>
                    <a:pt x="18330" y="2472"/>
                    <a:pt x="19585" y="2075"/>
                    <a:pt x="19585" y="2075"/>
                  </a:cubicBezTo>
                  <a:cubicBezTo>
                    <a:pt x="19585" y="2075"/>
                    <a:pt x="18414" y="1531"/>
                    <a:pt x="16572" y="1112"/>
                  </a:cubicBezTo>
                  <a:cubicBezTo>
                    <a:pt x="14773" y="631"/>
                    <a:pt x="12346" y="233"/>
                    <a:pt x="9877" y="87"/>
                  </a:cubicBezTo>
                  <a:cubicBezTo>
                    <a:pt x="9024" y="28"/>
                    <a:pt x="8168" y="1"/>
                    <a:pt x="7337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1" name="Google Shape;9571;p6"/>
            <p:cNvSpPr/>
            <p:nvPr/>
          </p:nvSpPr>
          <p:spPr>
            <a:xfrm>
              <a:off x="29664525" y="10824550"/>
              <a:ext cx="459800" cy="73900"/>
            </a:xfrm>
            <a:custGeom>
              <a:avLst/>
              <a:gdLst/>
              <a:ahLst/>
              <a:cxnLst/>
              <a:rect l="l" t="t" r="r" b="b"/>
              <a:pathLst>
                <a:path w="18392" h="2956" extrusionOk="0">
                  <a:moveTo>
                    <a:pt x="11223" y="0"/>
                  </a:moveTo>
                  <a:cubicBezTo>
                    <a:pt x="10527" y="0"/>
                    <a:pt x="9814" y="19"/>
                    <a:pt x="9102" y="58"/>
                  </a:cubicBezTo>
                  <a:cubicBezTo>
                    <a:pt x="6800" y="225"/>
                    <a:pt x="4520" y="623"/>
                    <a:pt x="2825" y="1083"/>
                  </a:cubicBezTo>
                  <a:cubicBezTo>
                    <a:pt x="1130" y="1523"/>
                    <a:pt x="0" y="2087"/>
                    <a:pt x="0" y="2087"/>
                  </a:cubicBezTo>
                  <a:cubicBezTo>
                    <a:pt x="0" y="2087"/>
                    <a:pt x="1172" y="2464"/>
                    <a:pt x="2929" y="2715"/>
                  </a:cubicBezTo>
                  <a:cubicBezTo>
                    <a:pt x="4077" y="2867"/>
                    <a:pt x="5472" y="2955"/>
                    <a:pt x="6956" y="2955"/>
                  </a:cubicBezTo>
                  <a:cubicBezTo>
                    <a:pt x="7718" y="2955"/>
                    <a:pt x="8503" y="2932"/>
                    <a:pt x="9290" y="2883"/>
                  </a:cubicBezTo>
                  <a:cubicBezTo>
                    <a:pt x="11592" y="2736"/>
                    <a:pt x="13852" y="2339"/>
                    <a:pt x="15567" y="1878"/>
                  </a:cubicBezTo>
                  <a:cubicBezTo>
                    <a:pt x="17262" y="1418"/>
                    <a:pt x="18392" y="874"/>
                    <a:pt x="18392" y="874"/>
                  </a:cubicBezTo>
                  <a:cubicBezTo>
                    <a:pt x="18392" y="874"/>
                    <a:pt x="17178" y="455"/>
                    <a:pt x="15463" y="267"/>
                  </a:cubicBezTo>
                  <a:cubicBezTo>
                    <a:pt x="14249" y="94"/>
                    <a:pt x="12776" y="0"/>
                    <a:pt x="11223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2" name="Google Shape;9572;p6"/>
            <p:cNvSpPr/>
            <p:nvPr/>
          </p:nvSpPr>
          <p:spPr>
            <a:xfrm>
              <a:off x="29916125" y="11135775"/>
              <a:ext cx="563375" cy="73900"/>
            </a:xfrm>
            <a:custGeom>
              <a:avLst/>
              <a:gdLst/>
              <a:ahLst/>
              <a:cxnLst/>
              <a:rect l="l" t="t" r="r" b="b"/>
              <a:pathLst>
                <a:path w="22535" h="2956" extrusionOk="0">
                  <a:moveTo>
                    <a:pt x="13797" y="1"/>
                  </a:moveTo>
                  <a:cubicBezTo>
                    <a:pt x="12943" y="1"/>
                    <a:pt x="12069" y="20"/>
                    <a:pt x="11194" y="58"/>
                  </a:cubicBezTo>
                  <a:cubicBezTo>
                    <a:pt x="8370" y="226"/>
                    <a:pt x="5566" y="623"/>
                    <a:pt x="3474" y="1084"/>
                  </a:cubicBezTo>
                  <a:cubicBezTo>
                    <a:pt x="1381" y="1523"/>
                    <a:pt x="0" y="2088"/>
                    <a:pt x="0" y="2088"/>
                  </a:cubicBezTo>
                  <a:cubicBezTo>
                    <a:pt x="0" y="2088"/>
                    <a:pt x="1402" y="2465"/>
                    <a:pt x="3557" y="2716"/>
                  </a:cubicBezTo>
                  <a:cubicBezTo>
                    <a:pt x="4968" y="2868"/>
                    <a:pt x="6680" y="2956"/>
                    <a:pt x="8494" y="2956"/>
                  </a:cubicBezTo>
                  <a:cubicBezTo>
                    <a:pt x="9425" y="2956"/>
                    <a:pt x="10383" y="2933"/>
                    <a:pt x="11341" y="2883"/>
                  </a:cubicBezTo>
                  <a:cubicBezTo>
                    <a:pt x="14166" y="2737"/>
                    <a:pt x="16969" y="2339"/>
                    <a:pt x="19062" y="1879"/>
                  </a:cubicBezTo>
                  <a:cubicBezTo>
                    <a:pt x="21154" y="1418"/>
                    <a:pt x="22535" y="874"/>
                    <a:pt x="22535" y="874"/>
                  </a:cubicBezTo>
                  <a:cubicBezTo>
                    <a:pt x="22535" y="874"/>
                    <a:pt x="21112" y="477"/>
                    <a:pt x="18978" y="268"/>
                  </a:cubicBezTo>
                  <a:cubicBezTo>
                    <a:pt x="17505" y="94"/>
                    <a:pt x="15702" y="1"/>
                    <a:pt x="13797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3" name="Google Shape;9573;p6"/>
            <p:cNvSpPr/>
            <p:nvPr/>
          </p:nvSpPr>
          <p:spPr>
            <a:xfrm>
              <a:off x="29752925" y="11387825"/>
              <a:ext cx="489625" cy="74025"/>
            </a:xfrm>
            <a:custGeom>
              <a:avLst/>
              <a:gdLst/>
              <a:ahLst/>
              <a:cxnLst/>
              <a:rect l="l" t="t" r="r" b="b"/>
              <a:pathLst>
                <a:path w="19585" h="2961" extrusionOk="0">
                  <a:moveTo>
                    <a:pt x="7407" y="0"/>
                  </a:moveTo>
                  <a:cubicBezTo>
                    <a:pt x="5826" y="0"/>
                    <a:pt x="4329" y="98"/>
                    <a:pt x="3097" y="250"/>
                  </a:cubicBezTo>
                  <a:cubicBezTo>
                    <a:pt x="1256" y="501"/>
                    <a:pt x="0" y="899"/>
                    <a:pt x="0" y="899"/>
                  </a:cubicBezTo>
                  <a:cubicBezTo>
                    <a:pt x="0" y="899"/>
                    <a:pt x="1193" y="1443"/>
                    <a:pt x="2992" y="1882"/>
                  </a:cubicBezTo>
                  <a:cubicBezTo>
                    <a:pt x="4813" y="2363"/>
                    <a:pt x="7240" y="2740"/>
                    <a:pt x="9688" y="2907"/>
                  </a:cubicBezTo>
                  <a:cubicBezTo>
                    <a:pt x="10409" y="2944"/>
                    <a:pt x="11129" y="2961"/>
                    <a:pt x="11832" y="2961"/>
                  </a:cubicBezTo>
                  <a:cubicBezTo>
                    <a:pt x="13537" y="2961"/>
                    <a:pt x="15149" y="2861"/>
                    <a:pt x="16467" y="2698"/>
                  </a:cubicBezTo>
                  <a:cubicBezTo>
                    <a:pt x="18329" y="2468"/>
                    <a:pt x="19585" y="2070"/>
                    <a:pt x="19585" y="2070"/>
                  </a:cubicBezTo>
                  <a:cubicBezTo>
                    <a:pt x="19585" y="2070"/>
                    <a:pt x="18371" y="1526"/>
                    <a:pt x="16572" y="1108"/>
                  </a:cubicBezTo>
                  <a:cubicBezTo>
                    <a:pt x="14772" y="627"/>
                    <a:pt x="12324" y="229"/>
                    <a:pt x="9876" y="83"/>
                  </a:cubicBezTo>
                  <a:cubicBezTo>
                    <a:pt x="9047" y="26"/>
                    <a:pt x="8216" y="0"/>
                    <a:pt x="7407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4" name="Google Shape;9574;p6"/>
            <p:cNvSpPr/>
            <p:nvPr/>
          </p:nvSpPr>
          <p:spPr>
            <a:xfrm>
              <a:off x="31162650" y="10824550"/>
              <a:ext cx="459300" cy="73900"/>
            </a:xfrm>
            <a:custGeom>
              <a:avLst/>
              <a:gdLst/>
              <a:ahLst/>
              <a:cxnLst/>
              <a:rect l="l" t="t" r="r" b="b"/>
              <a:pathLst>
                <a:path w="18372" h="2956" extrusionOk="0">
                  <a:moveTo>
                    <a:pt x="11223" y="0"/>
                  </a:moveTo>
                  <a:cubicBezTo>
                    <a:pt x="10527" y="0"/>
                    <a:pt x="9815" y="19"/>
                    <a:pt x="9102" y="58"/>
                  </a:cubicBezTo>
                  <a:cubicBezTo>
                    <a:pt x="6801" y="225"/>
                    <a:pt x="4520" y="623"/>
                    <a:pt x="2825" y="1083"/>
                  </a:cubicBezTo>
                  <a:cubicBezTo>
                    <a:pt x="1109" y="1523"/>
                    <a:pt x="0" y="2087"/>
                    <a:pt x="0" y="2087"/>
                  </a:cubicBezTo>
                  <a:cubicBezTo>
                    <a:pt x="0" y="2087"/>
                    <a:pt x="1172" y="2464"/>
                    <a:pt x="2930" y="2715"/>
                  </a:cubicBezTo>
                  <a:cubicBezTo>
                    <a:pt x="4077" y="2867"/>
                    <a:pt x="5472" y="2955"/>
                    <a:pt x="6950" y="2955"/>
                  </a:cubicBezTo>
                  <a:cubicBezTo>
                    <a:pt x="7709" y="2955"/>
                    <a:pt x="8489" y="2932"/>
                    <a:pt x="9269" y="2883"/>
                  </a:cubicBezTo>
                  <a:cubicBezTo>
                    <a:pt x="11571" y="2736"/>
                    <a:pt x="13852" y="2339"/>
                    <a:pt x="15547" y="1878"/>
                  </a:cubicBezTo>
                  <a:cubicBezTo>
                    <a:pt x="17262" y="1418"/>
                    <a:pt x="18371" y="874"/>
                    <a:pt x="18371" y="874"/>
                  </a:cubicBezTo>
                  <a:cubicBezTo>
                    <a:pt x="18371" y="874"/>
                    <a:pt x="17200" y="455"/>
                    <a:pt x="15442" y="267"/>
                  </a:cubicBezTo>
                  <a:cubicBezTo>
                    <a:pt x="14243" y="94"/>
                    <a:pt x="12775" y="0"/>
                    <a:pt x="11223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5" name="Google Shape;9575;p6"/>
            <p:cNvSpPr/>
            <p:nvPr/>
          </p:nvSpPr>
          <p:spPr>
            <a:xfrm>
              <a:off x="31414775" y="11135775"/>
              <a:ext cx="563925" cy="73900"/>
            </a:xfrm>
            <a:custGeom>
              <a:avLst/>
              <a:gdLst/>
              <a:ahLst/>
              <a:cxnLst/>
              <a:rect l="l" t="t" r="r" b="b"/>
              <a:pathLst>
                <a:path w="22557" h="2956" extrusionOk="0">
                  <a:moveTo>
                    <a:pt x="13798" y="1"/>
                  </a:moveTo>
                  <a:cubicBezTo>
                    <a:pt x="12944" y="1"/>
                    <a:pt x="12069" y="20"/>
                    <a:pt x="11195" y="58"/>
                  </a:cubicBezTo>
                  <a:cubicBezTo>
                    <a:pt x="8370" y="226"/>
                    <a:pt x="5566" y="623"/>
                    <a:pt x="3474" y="1084"/>
                  </a:cubicBezTo>
                  <a:cubicBezTo>
                    <a:pt x="1381" y="1523"/>
                    <a:pt x="1" y="2088"/>
                    <a:pt x="1" y="2088"/>
                  </a:cubicBezTo>
                  <a:cubicBezTo>
                    <a:pt x="1" y="2088"/>
                    <a:pt x="1423" y="2465"/>
                    <a:pt x="3558" y="2716"/>
                  </a:cubicBezTo>
                  <a:cubicBezTo>
                    <a:pt x="4982" y="2868"/>
                    <a:pt x="6699" y="2956"/>
                    <a:pt x="8515" y="2956"/>
                  </a:cubicBezTo>
                  <a:cubicBezTo>
                    <a:pt x="9446" y="2956"/>
                    <a:pt x="10404" y="2933"/>
                    <a:pt x="11362" y="2883"/>
                  </a:cubicBezTo>
                  <a:cubicBezTo>
                    <a:pt x="14187" y="2737"/>
                    <a:pt x="16970" y="2339"/>
                    <a:pt x="19062" y="1879"/>
                  </a:cubicBezTo>
                  <a:cubicBezTo>
                    <a:pt x="21154" y="1418"/>
                    <a:pt x="22556" y="874"/>
                    <a:pt x="22556" y="874"/>
                  </a:cubicBezTo>
                  <a:cubicBezTo>
                    <a:pt x="22556" y="874"/>
                    <a:pt x="21112" y="477"/>
                    <a:pt x="18999" y="268"/>
                  </a:cubicBezTo>
                  <a:cubicBezTo>
                    <a:pt x="17511" y="94"/>
                    <a:pt x="15704" y="1"/>
                    <a:pt x="13798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6" name="Google Shape;9576;p6"/>
            <p:cNvSpPr/>
            <p:nvPr/>
          </p:nvSpPr>
          <p:spPr>
            <a:xfrm>
              <a:off x="31251575" y="11387825"/>
              <a:ext cx="489625" cy="74025"/>
            </a:xfrm>
            <a:custGeom>
              <a:avLst/>
              <a:gdLst/>
              <a:ahLst/>
              <a:cxnLst/>
              <a:rect l="l" t="t" r="r" b="b"/>
              <a:pathLst>
                <a:path w="19585" h="2961" extrusionOk="0">
                  <a:moveTo>
                    <a:pt x="7407" y="0"/>
                  </a:moveTo>
                  <a:cubicBezTo>
                    <a:pt x="5826" y="0"/>
                    <a:pt x="4329" y="98"/>
                    <a:pt x="3097" y="250"/>
                  </a:cubicBezTo>
                  <a:cubicBezTo>
                    <a:pt x="1256" y="501"/>
                    <a:pt x="0" y="899"/>
                    <a:pt x="0" y="899"/>
                  </a:cubicBezTo>
                  <a:cubicBezTo>
                    <a:pt x="0" y="899"/>
                    <a:pt x="1193" y="1443"/>
                    <a:pt x="2992" y="1882"/>
                  </a:cubicBezTo>
                  <a:cubicBezTo>
                    <a:pt x="4813" y="2363"/>
                    <a:pt x="7240" y="2740"/>
                    <a:pt x="9688" y="2907"/>
                  </a:cubicBezTo>
                  <a:cubicBezTo>
                    <a:pt x="10409" y="2944"/>
                    <a:pt x="11129" y="2961"/>
                    <a:pt x="11832" y="2961"/>
                  </a:cubicBezTo>
                  <a:cubicBezTo>
                    <a:pt x="13537" y="2961"/>
                    <a:pt x="15149" y="2861"/>
                    <a:pt x="16467" y="2698"/>
                  </a:cubicBezTo>
                  <a:cubicBezTo>
                    <a:pt x="18329" y="2468"/>
                    <a:pt x="19585" y="2070"/>
                    <a:pt x="19585" y="2070"/>
                  </a:cubicBezTo>
                  <a:cubicBezTo>
                    <a:pt x="19585" y="2070"/>
                    <a:pt x="18371" y="1526"/>
                    <a:pt x="16572" y="1108"/>
                  </a:cubicBezTo>
                  <a:cubicBezTo>
                    <a:pt x="14772" y="627"/>
                    <a:pt x="12324" y="229"/>
                    <a:pt x="9876" y="83"/>
                  </a:cubicBezTo>
                  <a:cubicBezTo>
                    <a:pt x="9047" y="26"/>
                    <a:pt x="8216" y="0"/>
                    <a:pt x="7407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7" name="Google Shape;9577;p6"/>
            <p:cNvSpPr/>
            <p:nvPr/>
          </p:nvSpPr>
          <p:spPr>
            <a:xfrm>
              <a:off x="28090525" y="13882375"/>
              <a:ext cx="203525" cy="357325"/>
            </a:xfrm>
            <a:custGeom>
              <a:avLst/>
              <a:gdLst/>
              <a:ahLst/>
              <a:cxnLst/>
              <a:rect l="l" t="t" r="r" b="b"/>
              <a:pathLst>
                <a:path w="8141" h="14293" extrusionOk="0">
                  <a:moveTo>
                    <a:pt x="572" y="0"/>
                  </a:moveTo>
                  <a:cubicBezTo>
                    <a:pt x="209" y="0"/>
                    <a:pt x="1" y="43"/>
                    <a:pt x="1" y="43"/>
                  </a:cubicBezTo>
                  <a:cubicBezTo>
                    <a:pt x="1" y="43"/>
                    <a:pt x="963" y="755"/>
                    <a:pt x="2031" y="1843"/>
                  </a:cubicBezTo>
                  <a:cubicBezTo>
                    <a:pt x="2533" y="2429"/>
                    <a:pt x="3077" y="3056"/>
                    <a:pt x="3558" y="3810"/>
                  </a:cubicBezTo>
                  <a:cubicBezTo>
                    <a:pt x="4018" y="4542"/>
                    <a:pt x="4479" y="5379"/>
                    <a:pt x="4792" y="6279"/>
                  </a:cubicBezTo>
                  <a:cubicBezTo>
                    <a:pt x="4939" y="6739"/>
                    <a:pt x="5169" y="7157"/>
                    <a:pt x="5253" y="7639"/>
                  </a:cubicBezTo>
                  <a:cubicBezTo>
                    <a:pt x="5336" y="8078"/>
                    <a:pt x="5567" y="8518"/>
                    <a:pt x="5629" y="8999"/>
                  </a:cubicBezTo>
                  <a:cubicBezTo>
                    <a:pt x="5860" y="9898"/>
                    <a:pt x="6006" y="10798"/>
                    <a:pt x="6173" y="11572"/>
                  </a:cubicBezTo>
                  <a:cubicBezTo>
                    <a:pt x="6466" y="13142"/>
                    <a:pt x="6780" y="14292"/>
                    <a:pt x="6780" y="14292"/>
                  </a:cubicBezTo>
                  <a:cubicBezTo>
                    <a:pt x="6780" y="14292"/>
                    <a:pt x="6906" y="14062"/>
                    <a:pt x="7115" y="13602"/>
                  </a:cubicBezTo>
                  <a:cubicBezTo>
                    <a:pt x="7303" y="13121"/>
                    <a:pt x="7638" y="12472"/>
                    <a:pt x="7805" y="11635"/>
                  </a:cubicBezTo>
                  <a:cubicBezTo>
                    <a:pt x="7973" y="10798"/>
                    <a:pt x="8140" y="9773"/>
                    <a:pt x="8077" y="8685"/>
                  </a:cubicBezTo>
                  <a:cubicBezTo>
                    <a:pt x="8077" y="7576"/>
                    <a:pt x="7826" y="6404"/>
                    <a:pt x="7408" y="5253"/>
                  </a:cubicBezTo>
                  <a:cubicBezTo>
                    <a:pt x="6969" y="4124"/>
                    <a:pt x="6299" y="3056"/>
                    <a:pt x="5462" y="2240"/>
                  </a:cubicBezTo>
                  <a:cubicBezTo>
                    <a:pt x="4688" y="1383"/>
                    <a:pt x="3725" y="839"/>
                    <a:pt x="2909" y="504"/>
                  </a:cubicBezTo>
                  <a:cubicBezTo>
                    <a:pt x="1916" y="87"/>
                    <a:pt x="1088" y="0"/>
                    <a:pt x="572" y="0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8" name="Google Shape;9578;p6"/>
            <p:cNvSpPr/>
            <p:nvPr/>
          </p:nvSpPr>
          <p:spPr>
            <a:xfrm>
              <a:off x="28403875" y="13823575"/>
              <a:ext cx="203500" cy="357525"/>
            </a:xfrm>
            <a:custGeom>
              <a:avLst/>
              <a:gdLst/>
              <a:ahLst/>
              <a:cxnLst/>
              <a:rect l="l" t="t" r="r" b="b"/>
              <a:pathLst>
                <a:path w="8140" h="14301" extrusionOk="0">
                  <a:moveTo>
                    <a:pt x="618" y="1"/>
                  </a:moveTo>
                  <a:cubicBezTo>
                    <a:pt x="224" y="1"/>
                    <a:pt x="0" y="52"/>
                    <a:pt x="0" y="52"/>
                  </a:cubicBezTo>
                  <a:cubicBezTo>
                    <a:pt x="0" y="52"/>
                    <a:pt x="942" y="722"/>
                    <a:pt x="2030" y="1851"/>
                  </a:cubicBezTo>
                  <a:cubicBezTo>
                    <a:pt x="2532" y="2416"/>
                    <a:pt x="3076" y="3044"/>
                    <a:pt x="3557" y="3818"/>
                  </a:cubicBezTo>
                  <a:cubicBezTo>
                    <a:pt x="4018" y="4551"/>
                    <a:pt x="4457" y="5388"/>
                    <a:pt x="4771" y="6266"/>
                  </a:cubicBezTo>
                  <a:cubicBezTo>
                    <a:pt x="4938" y="6748"/>
                    <a:pt x="5168" y="7166"/>
                    <a:pt x="5252" y="7626"/>
                  </a:cubicBezTo>
                  <a:cubicBezTo>
                    <a:pt x="5336" y="8108"/>
                    <a:pt x="5566" y="8526"/>
                    <a:pt x="5608" y="8986"/>
                  </a:cubicBezTo>
                  <a:cubicBezTo>
                    <a:pt x="5859" y="9907"/>
                    <a:pt x="6005" y="10786"/>
                    <a:pt x="6173" y="11581"/>
                  </a:cubicBezTo>
                  <a:cubicBezTo>
                    <a:pt x="6445" y="13150"/>
                    <a:pt x="6759" y="14301"/>
                    <a:pt x="6759" y="14301"/>
                  </a:cubicBezTo>
                  <a:cubicBezTo>
                    <a:pt x="6759" y="14301"/>
                    <a:pt x="6905" y="14071"/>
                    <a:pt x="7114" y="13590"/>
                  </a:cubicBezTo>
                  <a:cubicBezTo>
                    <a:pt x="7303" y="13129"/>
                    <a:pt x="7637" y="12460"/>
                    <a:pt x="7784" y="11623"/>
                  </a:cubicBezTo>
                  <a:cubicBezTo>
                    <a:pt x="7972" y="10786"/>
                    <a:pt x="8139" y="9781"/>
                    <a:pt x="8077" y="8673"/>
                  </a:cubicBezTo>
                  <a:cubicBezTo>
                    <a:pt x="8077" y="7584"/>
                    <a:pt x="7826" y="6392"/>
                    <a:pt x="7407" y="5241"/>
                  </a:cubicBezTo>
                  <a:cubicBezTo>
                    <a:pt x="6947" y="4132"/>
                    <a:pt x="6298" y="3044"/>
                    <a:pt x="5461" y="2249"/>
                  </a:cubicBezTo>
                  <a:cubicBezTo>
                    <a:pt x="4687" y="1391"/>
                    <a:pt x="3704" y="826"/>
                    <a:pt x="2909" y="491"/>
                  </a:cubicBezTo>
                  <a:cubicBezTo>
                    <a:pt x="1936" y="88"/>
                    <a:pt x="1132" y="1"/>
                    <a:pt x="618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9" name="Google Shape;9579;p6"/>
            <p:cNvSpPr/>
            <p:nvPr/>
          </p:nvSpPr>
          <p:spPr>
            <a:xfrm>
              <a:off x="29465225" y="13564125"/>
              <a:ext cx="202975" cy="357525"/>
            </a:xfrm>
            <a:custGeom>
              <a:avLst/>
              <a:gdLst/>
              <a:ahLst/>
              <a:cxnLst/>
              <a:rect l="l" t="t" r="r" b="b"/>
              <a:pathLst>
                <a:path w="8119" h="14301" extrusionOk="0">
                  <a:moveTo>
                    <a:pt x="616" y="1"/>
                  </a:moveTo>
                  <a:cubicBezTo>
                    <a:pt x="224" y="1"/>
                    <a:pt x="0" y="52"/>
                    <a:pt x="0" y="52"/>
                  </a:cubicBezTo>
                  <a:cubicBezTo>
                    <a:pt x="0" y="52"/>
                    <a:pt x="963" y="721"/>
                    <a:pt x="2030" y="1851"/>
                  </a:cubicBezTo>
                  <a:cubicBezTo>
                    <a:pt x="2532" y="2416"/>
                    <a:pt x="3076" y="3044"/>
                    <a:pt x="3536" y="3818"/>
                  </a:cubicBezTo>
                  <a:cubicBezTo>
                    <a:pt x="4018" y="4550"/>
                    <a:pt x="4457" y="5387"/>
                    <a:pt x="4771" y="6266"/>
                  </a:cubicBezTo>
                  <a:cubicBezTo>
                    <a:pt x="4938" y="6747"/>
                    <a:pt x="5168" y="7166"/>
                    <a:pt x="5252" y="7626"/>
                  </a:cubicBezTo>
                  <a:cubicBezTo>
                    <a:pt x="5315" y="8066"/>
                    <a:pt x="5566" y="8526"/>
                    <a:pt x="5608" y="8986"/>
                  </a:cubicBezTo>
                  <a:cubicBezTo>
                    <a:pt x="5838" y="9907"/>
                    <a:pt x="6005" y="10786"/>
                    <a:pt x="6152" y="11581"/>
                  </a:cubicBezTo>
                  <a:cubicBezTo>
                    <a:pt x="6445" y="13150"/>
                    <a:pt x="6759" y="14301"/>
                    <a:pt x="6759" y="14301"/>
                  </a:cubicBezTo>
                  <a:cubicBezTo>
                    <a:pt x="6759" y="14301"/>
                    <a:pt x="6884" y="14071"/>
                    <a:pt x="7093" y="13589"/>
                  </a:cubicBezTo>
                  <a:cubicBezTo>
                    <a:pt x="7282" y="13129"/>
                    <a:pt x="7616" y="12460"/>
                    <a:pt x="7784" y="11623"/>
                  </a:cubicBezTo>
                  <a:cubicBezTo>
                    <a:pt x="7972" y="10786"/>
                    <a:pt x="8119" y="9781"/>
                    <a:pt x="8077" y="8672"/>
                  </a:cubicBezTo>
                  <a:cubicBezTo>
                    <a:pt x="8077" y="7584"/>
                    <a:pt x="7805" y="6392"/>
                    <a:pt x="7386" y="5241"/>
                  </a:cubicBezTo>
                  <a:cubicBezTo>
                    <a:pt x="6947" y="4132"/>
                    <a:pt x="6298" y="3044"/>
                    <a:pt x="5461" y="2249"/>
                  </a:cubicBezTo>
                  <a:cubicBezTo>
                    <a:pt x="4666" y="1370"/>
                    <a:pt x="3704" y="826"/>
                    <a:pt x="2888" y="491"/>
                  </a:cubicBezTo>
                  <a:cubicBezTo>
                    <a:pt x="1927" y="88"/>
                    <a:pt x="1128" y="1"/>
                    <a:pt x="616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0" name="Google Shape;9580;p6"/>
            <p:cNvSpPr/>
            <p:nvPr/>
          </p:nvSpPr>
          <p:spPr>
            <a:xfrm>
              <a:off x="29778025" y="13504500"/>
              <a:ext cx="203500" cy="357525"/>
            </a:xfrm>
            <a:custGeom>
              <a:avLst/>
              <a:gdLst/>
              <a:ahLst/>
              <a:cxnLst/>
              <a:rect l="l" t="t" r="r" b="b"/>
              <a:pathLst>
                <a:path w="8140" h="14301" extrusionOk="0">
                  <a:moveTo>
                    <a:pt x="625" y="1"/>
                  </a:moveTo>
                  <a:cubicBezTo>
                    <a:pt x="228" y="1"/>
                    <a:pt x="1" y="52"/>
                    <a:pt x="1" y="52"/>
                  </a:cubicBezTo>
                  <a:cubicBezTo>
                    <a:pt x="1" y="52"/>
                    <a:pt x="942" y="721"/>
                    <a:pt x="2051" y="1851"/>
                  </a:cubicBezTo>
                  <a:cubicBezTo>
                    <a:pt x="2553" y="2437"/>
                    <a:pt x="3097" y="3065"/>
                    <a:pt x="3558" y="3818"/>
                  </a:cubicBezTo>
                  <a:cubicBezTo>
                    <a:pt x="4039" y="4550"/>
                    <a:pt x="4478" y="5387"/>
                    <a:pt x="4792" y="6266"/>
                  </a:cubicBezTo>
                  <a:cubicBezTo>
                    <a:pt x="4959" y="6747"/>
                    <a:pt x="5190" y="7166"/>
                    <a:pt x="5273" y="7626"/>
                  </a:cubicBezTo>
                  <a:cubicBezTo>
                    <a:pt x="5336" y="8107"/>
                    <a:pt x="5566" y="8526"/>
                    <a:pt x="5629" y="8986"/>
                  </a:cubicBezTo>
                  <a:cubicBezTo>
                    <a:pt x="5859" y="9907"/>
                    <a:pt x="6027" y="10785"/>
                    <a:pt x="6173" y="11581"/>
                  </a:cubicBezTo>
                  <a:cubicBezTo>
                    <a:pt x="6466" y="13150"/>
                    <a:pt x="6780" y="14301"/>
                    <a:pt x="6780" y="14301"/>
                  </a:cubicBezTo>
                  <a:cubicBezTo>
                    <a:pt x="6780" y="14301"/>
                    <a:pt x="6905" y="14070"/>
                    <a:pt x="7115" y="13589"/>
                  </a:cubicBezTo>
                  <a:cubicBezTo>
                    <a:pt x="7303" y="13129"/>
                    <a:pt x="7638" y="12480"/>
                    <a:pt x="7805" y="11643"/>
                  </a:cubicBezTo>
                  <a:cubicBezTo>
                    <a:pt x="7993" y="10785"/>
                    <a:pt x="8140" y="9781"/>
                    <a:pt x="8098" y="8672"/>
                  </a:cubicBezTo>
                  <a:cubicBezTo>
                    <a:pt x="8098" y="7584"/>
                    <a:pt x="7826" y="6412"/>
                    <a:pt x="7407" y="5262"/>
                  </a:cubicBezTo>
                  <a:cubicBezTo>
                    <a:pt x="6968" y="4132"/>
                    <a:pt x="6319" y="3065"/>
                    <a:pt x="5483" y="2249"/>
                  </a:cubicBezTo>
                  <a:cubicBezTo>
                    <a:pt x="4687" y="1391"/>
                    <a:pt x="3725" y="826"/>
                    <a:pt x="2909" y="491"/>
                  </a:cubicBezTo>
                  <a:cubicBezTo>
                    <a:pt x="1949" y="88"/>
                    <a:pt x="1143" y="1"/>
                    <a:pt x="625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1" name="Google Shape;9581;p6"/>
            <p:cNvSpPr/>
            <p:nvPr/>
          </p:nvSpPr>
          <p:spPr>
            <a:xfrm>
              <a:off x="32086950" y="13856225"/>
              <a:ext cx="203500" cy="357325"/>
            </a:xfrm>
            <a:custGeom>
              <a:avLst/>
              <a:gdLst/>
              <a:ahLst/>
              <a:cxnLst/>
              <a:rect l="l" t="t" r="r" b="b"/>
              <a:pathLst>
                <a:path w="8140" h="14293" extrusionOk="0">
                  <a:moveTo>
                    <a:pt x="572" y="0"/>
                  </a:moveTo>
                  <a:cubicBezTo>
                    <a:pt x="208" y="0"/>
                    <a:pt x="0" y="43"/>
                    <a:pt x="0" y="43"/>
                  </a:cubicBezTo>
                  <a:cubicBezTo>
                    <a:pt x="0" y="43"/>
                    <a:pt x="942" y="734"/>
                    <a:pt x="2030" y="1843"/>
                  </a:cubicBezTo>
                  <a:cubicBezTo>
                    <a:pt x="2532" y="2429"/>
                    <a:pt x="3076" y="3056"/>
                    <a:pt x="3557" y="3810"/>
                  </a:cubicBezTo>
                  <a:cubicBezTo>
                    <a:pt x="4018" y="4542"/>
                    <a:pt x="4478" y="5379"/>
                    <a:pt x="4792" y="6278"/>
                  </a:cubicBezTo>
                  <a:cubicBezTo>
                    <a:pt x="4938" y="6739"/>
                    <a:pt x="5168" y="7157"/>
                    <a:pt x="5252" y="7639"/>
                  </a:cubicBezTo>
                  <a:cubicBezTo>
                    <a:pt x="5336" y="8099"/>
                    <a:pt x="5566" y="8517"/>
                    <a:pt x="5629" y="8999"/>
                  </a:cubicBezTo>
                  <a:cubicBezTo>
                    <a:pt x="5859" y="9898"/>
                    <a:pt x="6005" y="10798"/>
                    <a:pt x="6173" y="11572"/>
                  </a:cubicBezTo>
                  <a:cubicBezTo>
                    <a:pt x="6466" y="13141"/>
                    <a:pt x="6780" y="14292"/>
                    <a:pt x="6780" y="14292"/>
                  </a:cubicBezTo>
                  <a:cubicBezTo>
                    <a:pt x="6780" y="14292"/>
                    <a:pt x="6905" y="14062"/>
                    <a:pt x="7114" y="13602"/>
                  </a:cubicBezTo>
                  <a:cubicBezTo>
                    <a:pt x="7303" y="13121"/>
                    <a:pt x="7637" y="12472"/>
                    <a:pt x="7805" y="11635"/>
                  </a:cubicBezTo>
                  <a:cubicBezTo>
                    <a:pt x="7972" y="10798"/>
                    <a:pt x="8140" y="9773"/>
                    <a:pt x="8077" y="8685"/>
                  </a:cubicBezTo>
                  <a:cubicBezTo>
                    <a:pt x="8077" y="7576"/>
                    <a:pt x="7826" y="6404"/>
                    <a:pt x="7407" y="5253"/>
                  </a:cubicBezTo>
                  <a:cubicBezTo>
                    <a:pt x="6968" y="4123"/>
                    <a:pt x="6298" y="3056"/>
                    <a:pt x="5461" y="2240"/>
                  </a:cubicBezTo>
                  <a:cubicBezTo>
                    <a:pt x="4687" y="1382"/>
                    <a:pt x="3725" y="838"/>
                    <a:pt x="2909" y="504"/>
                  </a:cubicBezTo>
                  <a:cubicBezTo>
                    <a:pt x="1915" y="87"/>
                    <a:pt x="1087" y="0"/>
                    <a:pt x="572" y="0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2" name="Google Shape;9582;p6"/>
            <p:cNvSpPr/>
            <p:nvPr/>
          </p:nvSpPr>
          <p:spPr>
            <a:xfrm>
              <a:off x="32399750" y="13796900"/>
              <a:ext cx="202975" cy="357525"/>
            </a:xfrm>
            <a:custGeom>
              <a:avLst/>
              <a:gdLst/>
              <a:ahLst/>
              <a:cxnLst/>
              <a:rect l="l" t="t" r="r" b="b"/>
              <a:pathLst>
                <a:path w="8119" h="14301" extrusionOk="0">
                  <a:moveTo>
                    <a:pt x="616" y="1"/>
                  </a:moveTo>
                  <a:cubicBezTo>
                    <a:pt x="225" y="1"/>
                    <a:pt x="1" y="52"/>
                    <a:pt x="1" y="52"/>
                  </a:cubicBezTo>
                  <a:cubicBezTo>
                    <a:pt x="1" y="52"/>
                    <a:pt x="963" y="742"/>
                    <a:pt x="2030" y="1851"/>
                  </a:cubicBezTo>
                  <a:cubicBezTo>
                    <a:pt x="2532" y="2416"/>
                    <a:pt x="3076" y="3044"/>
                    <a:pt x="3537" y="3797"/>
                  </a:cubicBezTo>
                  <a:cubicBezTo>
                    <a:pt x="4018" y="4550"/>
                    <a:pt x="4457" y="5366"/>
                    <a:pt x="4771" y="6266"/>
                  </a:cubicBezTo>
                  <a:cubicBezTo>
                    <a:pt x="4939" y="6727"/>
                    <a:pt x="5169" y="7145"/>
                    <a:pt x="5253" y="7626"/>
                  </a:cubicBezTo>
                  <a:cubicBezTo>
                    <a:pt x="5315" y="8087"/>
                    <a:pt x="5566" y="8505"/>
                    <a:pt x="5608" y="8986"/>
                  </a:cubicBezTo>
                  <a:cubicBezTo>
                    <a:pt x="5838" y="9907"/>
                    <a:pt x="6006" y="10786"/>
                    <a:pt x="6152" y="11581"/>
                  </a:cubicBezTo>
                  <a:cubicBezTo>
                    <a:pt x="6445" y="13150"/>
                    <a:pt x="6759" y="14301"/>
                    <a:pt x="6759" y="14301"/>
                  </a:cubicBezTo>
                  <a:cubicBezTo>
                    <a:pt x="6759" y="14301"/>
                    <a:pt x="6885" y="14071"/>
                    <a:pt x="7115" y="13589"/>
                  </a:cubicBezTo>
                  <a:cubicBezTo>
                    <a:pt x="7282" y="13108"/>
                    <a:pt x="7638" y="12460"/>
                    <a:pt x="7784" y="11623"/>
                  </a:cubicBezTo>
                  <a:cubicBezTo>
                    <a:pt x="7973" y="10786"/>
                    <a:pt x="8119" y="9760"/>
                    <a:pt x="8077" y="8672"/>
                  </a:cubicBezTo>
                  <a:cubicBezTo>
                    <a:pt x="8077" y="7584"/>
                    <a:pt x="7805" y="6392"/>
                    <a:pt x="7387" y="5241"/>
                  </a:cubicBezTo>
                  <a:cubicBezTo>
                    <a:pt x="6947" y="4111"/>
                    <a:pt x="6299" y="3044"/>
                    <a:pt x="5462" y="2228"/>
                  </a:cubicBezTo>
                  <a:cubicBezTo>
                    <a:pt x="4667" y="1370"/>
                    <a:pt x="3704" y="826"/>
                    <a:pt x="2888" y="491"/>
                  </a:cubicBezTo>
                  <a:cubicBezTo>
                    <a:pt x="1928" y="88"/>
                    <a:pt x="1129" y="1"/>
                    <a:pt x="616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3" name="Google Shape;9583;p6"/>
            <p:cNvSpPr/>
            <p:nvPr/>
          </p:nvSpPr>
          <p:spPr>
            <a:xfrm>
              <a:off x="33042625" y="13544425"/>
              <a:ext cx="203500" cy="357350"/>
            </a:xfrm>
            <a:custGeom>
              <a:avLst/>
              <a:gdLst/>
              <a:ahLst/>
              <a:cxnLst/>
              <a:rect l="l" t="t" r="r" b="b"/>
              <a:pathLst>
                <a:path w="8140" h="14294" extrusionOk="0">
                  <a:moveTo>
                    <a:pt x="592" y="0"/>
                  </a:moveTo>
                  <a:cubicBezTo>
                    <a:pt x="216" y="0"/>
                    <a:pt x="1" y="45"/>
                    <a:pt x="1" y="45"/>
                  </a:cubicBezTo>
                  <a:cubicBezTo>
                    <a:pt x="1" y="45"/>
                    <a:pt x="963" y="756"/>
                    <a:pt x="2051" y="1844"/>
                  </a:cubicBezTo>
                  <a:cubicBezTo>
                    <a:pt x="2553" y="2430"/>
                    <a:pt x="3097" y="3058"/>
                    <a:pt x="3558" y="3811"/>
                  </a:cubicBezTo>
                  <a:cubicBezTo>
                    <a:pt x="4039" y="4543"/>
                    <a:pt x="4478" y="5380"/>
                    <a:pt x="4792" y="6280"/>
                  </a:cubicBezTo>
                  <a:cubicBezTo>
                    <a:pt x="4960" y="6740"/>
                    <a:pt x="5190" y="7159"/>
                    <a:pt x="5274" y="7640"/>
                  </a:cubicBezTo>
                  <a:cubicBezTo>
                    <a:pt x="5336" y="8100"/>
                    <a:pt x="5587" y="8519"/>
                    <a:pt x="5629" y="9000"/>
                  </a:cubicBezTo>
                  <a:cubicBezTo>
                    <a:pt x="5859" y="9900"/>
                    <a:pt x="6027" y="10800"/>
                    <a:pt x="6173" y="11574"/>
                  </a:cubicBezTo>
                  <a:cubicBezTo>
                    <a:pt x="6466" y="13143"/>
                    <a:pt x="6780" y="14294"/>
                    <a:pt x="6780" y="14294"/>
                  </a:cubicBezTo>
                  <a:cubicBezTo>
                    <a:pt x="6780" y="14294"/>
                    <a:pt x="6906" y="14064"/>
                    <a:pt x="7115" y="13603"/>
                  </a:cubicBezTo>
                  <a:cubicBezTo>
                    <a:pt x="7303" y="13122"/>
                    <a:pt x="7638" y="12473"/>
                    <a:pt x="7805" y="11636"/>
                  </a:cubicBezTo>
                  <a:cubicBezTo>
                    <a:pt x="7994" y="10800"/>
                    <a:pt x="8140" y="9774"/>
                    <a:pt x="8098" y="8686"/>
                  </a:cubicBezTo>
                  <a:cubicBezTo>
                    <a:pt x="8098" y="7577"/>
                    <a:pt x="7826" y="6406"/>
                    <a:pt x="7408" y="5255"/>
                  </a:cubicBezTo>
                  <a:cubicBezTo>
                    <a:pt x="6968" y="4125"/>
                    <a:pt x="6320" y="3058"/>
                    <a:pt x="5483" y="2242"/>
                  </a:cubicBezTo>
                  <a:cubicBezTo>
                    <a:pt x="4688" y="1384"/>
                    <a:pt x="3725" y="840"/>
                    <a:pt x="2909" y="484"/>
                  </a:cubicBezTo>
                  <a:cubicBezTo>
                    <a:pt x="1928" y="84"/>
                    <a:pt x="1108" y="0"/>
                    <a:pt x="592" y="0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4" name="Google Shape;9584;p6"/>
            <p:cNvSpPr/>
            <p:nvPr/>
          </p:nvSpPr>
          <p:spPr>
            <a:xfrm>
              <a:off x="33355450" y="13484825"/>
              <a:ext cx="203500" cy="357850"/>
            </a:xfrm>
            <a:custGeom>
              <a:avLst/>
              <a:gdLst/>
              <a:ahLst/>
              <a:cxnLst/>
              <a:rect l="l" t="t" r="r" b="b"/>
              <a:pathLst>
                <a:path w="8140" h="14314" extrusionOk="0">
                  <a:moveTo>
                    <a:pt x="572" y="1"/>
                  </a:moveTo>
                  <a:cubicBezTo>
                    <a:pt x="208" y="1"/>
                    <a:pt x="0" y="43"/>
                    <a:pt x="0" y="43"/>
                  </a:cubicBezTo>
                  <a:cubicBezTo>
                    <a:pt x="0" y="43"/>
                    <a:pt x="963" y="755"/>
                    <a:pt x="2030" y="1864"/>
                  </a:cubicBezTo>
                  <a:cubicBezTo>
                    <a:pt x="2532" y="2429"/>
                    <a:pt x="3076" y="3056"/>
                    <a:pt x="3557" y="3810"/>
                  </a:cubicBezTo>
                  <a:cubicBezTo>
                    <a:pt x="4017" y="4542"/>
                    <a:pt x="4478" y="5379"/>
                    <a:pt x="4792" y="6279"/>
                  </a:cubicBezTo>
                  <a:cubicBezTo>
                    <a:pt x="4938" y="6739"/>
                    <a:pt x="5168" y="7158"/>
                    <a:pt x="5252" y="7639"/>
                  </a:cubicBezTo>
                  <a:cubicBezTo>
                    <a:pt x="5336" y="8099"/>
                    <a:pt x="5566" y="8518"/>
                    <a:pt x="5629" y="8999"/>
                  </a:cubicBezTo>
                  <a:cubicBezTo>
                    <a:pt x="5859" y="9899"/>
                    <a:pt x="6005" y="10798"/>
                    <a:pt x="6173" y="11572"/>
                  </a:cubicBezTo>
                  <a:cubicBezTo>
                    <a:pt x="6466" y="13142"/>
                    <a:pt x="6779" y="14313"/>
                    <a:pt x="6779" y="14313"/>
                  </a:cubicBezTo>
                  <a:cubicBezTo>
                    <a:pt x="6779" y="14313"/>
                    <a:pt x="6905" y="14062"/>
                    <a:pt x="7114" y="13602"/>
                  </a:cubicBezTo>
                  <a:cubicBezTo>
                    <a:pt x="7302" y="13121"/>
                    <a:pt x="7637" y="12472"/>
                    <a:pt x="7805" y="11635"/>
                  </a:cubicBezTo>
                  <a:cubicBezTo>
                    <a:pt x="7972" y="10798"/>
                    <a:pt x="8139" y="9773"/>
                    <a:pt x="8077" y="8685"/>
                  </a:cubicBezTo>
                  <a:cubicBezTo>
                    <a:pt x="8077" y="7576"/>
                    <a:pt x="7826" y="6404"/>
                    <a:pt x="7407" y="5253"/>
                  </a:cubicBezTo>
                  <a:cubicBezTo>
                    <a:pt x="6968" y="4124"/>
                    <a:pt x="6298" y="3056"/>
                    <a:pt x="5461" y="2240"/>
                  </a:cubicBezTo>
                  <a:cubicBezTo>
                    <a:pt x="4687" y="1383"/>
                    <a:pt x="3725" y="839"/>
                    <a:pt x="2909" y="504"/>
                  </a:cubicBezTo>
                  <a:cubicBezTo>
                    <a:pt x="1915" y="87"/>
                    <a:pt x="1087" y="1"/>
                    <a:pt x="572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5" name="Google Shape;9585;p6"/>
            <p:cNvSpPr/>
            <p:nvPr/>
          </p:nvSpPr>
          <p:spPr>
            <a:xfrm>
              <a:off x="29853875" y="3912650"/>
              <a:ext cx="7560950" cy="4677500"/>
            </a:xfrm>
            <a:custGeom>
              <a:avLst/>
              <a:gdLst/>
              <a:ahLst/>
              <a:cxnLst/>
              <a:rect l="l" t="t" r="r" b="b"/>
              <a:pathLst>
                <a:path w="302438" h="187100" extrusionOk="0">
                  <a:moveTo>
                    <a:pt x="122836" y="1"/>
                  </a:moveTo>
                  <a:cubicBezTo>
                    <a:pt x="114922" y="1"/>
                    <a:pt x="106747" y="481"/>
                    <a:pt x="98383" y="1430"/>
                  </a:cubicBezTo>
                  <a:cubicBezTo>
                    <a:pt x="43082" y="7707"/>
                    <a:pt x="0" y="114250"/>
                    <a:pt x="65554" y="161098"/>
                  </a:cubicBezTo>
                  <a:cubicBezTo>
                    <a:pt x="84519" y="175523"/>
                    <a:pt x="132773" y="187099"/>
                    <a:pt x="180431" y="187099"/>
                  </a:cubicBezTo>
                  <a:cubicBezTo>
                    <a:pt x="241932" y="187099"/>
                    <a:pt x="302438" y="167821"/>
                    <a:pt x="297723" y="110505"/>
                  </a:cubicBezTo>
                  <a:cubicBezTo>
                    <a:pt x="294647" y="84392"/>
                    <a:pt x="294354" y="77320"/>
                    <a:pt x="279163" y="75918"/>
                  </a:cubicBezTo>
                  <a:cubicBezTo>
                    <a:pt x="278012" y="75811"/>
                    <a:pt x="276789" y="75770"/>
                    <a:pt x="275503" y="75770"/>
                  </a:cubicBezTo>
                  <a:cubicBezTo>
                    <a:pt x="271422" y="75770"/>
                    <a:pt x="266711" y="76182"/>
                    <a:pt x="261687" y="76182"/>
                  </a:cubicBezTo>
                  <a:cubicBezTo>
                    <a:pt x="247367" y="76182"/>
                    <a:pt x="230499" y="72835"/>
                    <a:pt x="218401" y="47065"/>
                  </a:cubicBezTo>
                  <a:cubicBezTo>
                    <a:pt x="203396" y="15100"/>
                    <a:pt x="167230" y="1"/>
                    <a:pt x="122836" y="1"/>
                  </a:cubicBez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6" name="Google Shape;9586;p6"/>
            <p:cNvSpPr/>
            <p:nvPr/>
          </p:nvSpPr>
          <p:spPr>
            <a:xfrm>
              <a:off x="34895425" y="5806725"/>
              <a:ext cx="2481575" cy="3137600"/>
            </a:xfrm>
            <a:custGeom>
              <a:avLst/>
              <a:gdLst/>
              <a:ahLst/>
              <a:cxnLst/>
              <a:rect l="l" t="t" r="r" b="b"/>
              <a:pathLst>
                <a:path w="99263" h="125504" extrusionOk="0">
                  <a:moveTo>
                    <a:pt x="73788" y="1"/>
                  </a:moveTo>
                  <a:cubicBezTo>
                    <a:pt x="69724" y="1"/>
                    <a:pt x="65049" y="413"/>
                    <a:pt x="60059" y="413"/>
                  </a:cubicBezTo>
                  <a:cubicBezTo>
                    <a:pt x="58279" y="413"/>
                    <a:pt x="56458" y="360"/>
                    <a:pt x="54611" y="218"/>
                  </a:cubicBezTo>
                  <a:cubicBezTo>
                    <a:pt x="22326" y="16894"/>
                    <a:pt x="0" y="52883"/>
                    <a:pt x="0" y="94646"/>
                  </a:cubicBezTo>
                  <a:cubicBezTo>
                    <a:pt x="0" y="100003"/>
                    <a:pt x="356" y="105296"/>
                    <a:pt x="1067" y="110444"/>
                  </a:cubicBezTo>
                  <a:cubicBezTo>
                    <a:pt x="18138" y="121031"/>
                    <a:pt x="32567" y="125503"/>
                    <a:pt x="44625" y="125503"/>
                  </a:cubicBezTo>
                  <a:cubicBezTo>
                    <a:pt x="85687" y="125503"/>
                    <a:pt x="99263" y="73640"/>
                    <a:pt x="96061" y="34742"/>
                  </a:cubicBezTo>
                  <a:cubicBezTo>
                    <a:pt x="92985" y="8629"/>
                    <a:pt x="92692" y="1557"/>
                    <a:pt x="77501" y="155"/>
                  </a:cubicBezTo>
                  <a:cubicBezTo>
                    <a:pt x="76333" y="43"/>
                    <a:pt x="75092" y="1"/>
                    <a:pt x="73788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7" name="Google Shape;9587;p6"/>
            <p:cNvSpPr/>
            <p:nvPr/>
          </p:nvSpPr>
          <p:spPr>
            <a:xfrm>
              <a:off x="36276900" y="7522675"/>
              <a:ext cx="465575" cy="320950"/>
            </a:xfrm>
            <a:custGeom>
              <a:avLst/>
              <a:gdLst/>
              <a:ahLst/>
              <a:cxnLst/>
              <a:rect l="l" t="t" r="r" b="b"/>
              <a:pathLst>
                <a:path w="18623" h="12838" extrusionOk="0">
                  <a:moveTo>
                    <a:pt x="1277" y="0"/>
                  </a:moveTo>
                  <a:cubicBezTo>
                    <a:pt x="1277" y="0"/>
                    <a:pt x="1068" y="377"/>
                    <a:pt x="733" y="1109"/>
                  </a:cubicBezTo>
                  <a:cubicBezTo>
                    <a:pt x="607" y="1507"/>
                    <a:pt x="293" y="1904"/>
                    <a:pt x="252" y="2490"/>
                  </a:cubicBezTo>
                  <a:cubicBezTo>
                    <a:pt x="189" y="3034"/>
                    <a:pt x="1" y="3704"/>
                    <a:pt x="42" y="4436"/>
                  </a:cubicBezTo>
                  <a:cubicBezTo>
                    <a:pt x="168" y="5127"/>
                    <a:pt x="126" y="6005"/>
                    <a:pt x="524" y="6759"/>
                  </a:cubicBezTo>
                  <a:cubicBezTo>
                    <a:pt x="691" y="7156"/>
                    <a:pt x="837" y="7596"/>
                    <a:pt x="1047" y="7993"/>
                  </a:cubicBezTo>
                  <a:cubicBezTo>
                    <a:pt x="1277" y="8349"/>
                    <a:pt x="1570" y="8725"/>
                    <a:pt x="1863" y="9102"/>
                  </a:cubicBezTo>
                  <a:cubicBezTo>
                    <a:pt x="2469" y="9813"/>
                    <a:pt x="3160" y="10525"/>
                    <a:pt x="3997" y="11027"/>
                  </a:cubicBezTo>
                  <a:cubicBezTo>
                    <a:pt x="4813" y="11550"/>
                    <a:pt x="5692" y="11969"/>
                    <a:pt x="6654" y="12282"/>
                  </a:cubicBezTo>
                  <a:cubicBezTo>
                    <a:pt x="7575" y="12554"/>
                    <a:pt x="8537" y="12743"/>
                    <a:pt x="9500" y="12806"/>
                  </a:cubicBezTo>
                  <a:cubicBezTo>
                    <a:pt x="9747" y="12828"/>
                    <a:pt x="9995" y="12838"/>
                    <a:pt x="10242" y="12838"/>
                  </a:cubicBezTo>
                  <a:cubicBezTo>
                    <a:pt x="10934" y="12838"/>
                    <a:pt x="11620" y="12756"/>
                    <a:pt x="12283" y="12617"/>
                  </a:cubicBezTo>
                  <a:cubicBezTo>
                    <a:pt x="13203" y="12492"/>
                    <a:pt x="14040" y="12094"/>
                    <a:pt x="14814" y="11759"/>
                  </a:cubicBezTo>
                  <a:cubicBezTo>
                    <a:pt x="15547" y="11299"/>
                    <a:pt x="16237" y="10922"/>
                    <a:pt x="16718" y="10337"/>
                  </a:cubicBezTo>
                  <a:cubicBezTo>
                    <a:pt x="16949" y="10065"/>
                    <a:pt x="17179" y="9813"/>
                    <a:pt x="17430" y="9583"/>
                  </a:cubicBezTo>
                  <a:cubicBezTo>
                    <a:pt x="17576" y="9269"/>
                    <a:pt x="17723" y="8977"/>
                    <a:pt x="17890" y="8704"/>
                  </a:cubicBezTo>
                  <a:cubicBezTo>
                    <a:pt x="18225" y="8181"/>
                    <a:pt x="18392" y="7742"/>
                    <a:pt x="18413" y="7344"/>
                  </a:cubicBezTo>
                  <a:cubicBezTo>
                    <a:pt x="18539" y="6592"/>
                    <a:pt x="18622" y="6152"/>
                    <a:pt x="18623" y="6152"/>
                  </a:cubicBezTo>
                  <a:lnTo>
                    <a:pt x="18623" y="6152"/>
                  </a:lnTo>
                  <a:cubicBezTo>
                    <a:pt x="18622" y="6152"/>
                    <a:pt x="18371" y="6529"/>
                    <a:pt x="17890" y="7093"/>
                  </a:cubicBezTo>
                  <a:cubicBezTo>
                    <a:pt x="17702" y="7470"/>
                    <a:pt x="17367" y="7805"/>
                    <a:pt x="16990" y="8098"/>
                  </a:cubicBezTo>
                  <a:cubicBezTo>
                    <a:pt x="16677" y="8453"/>
                    <a:pt x="16279" y="8746"/>
                    <a:pt x="15714" y="9039"/>
                  </a:cubicBezTo>
                  <a:cubicBezTo>
                    <a:pt x="15275" y="9374"/>
                    <a:pt x="14626" y="9500"/>
                    <a:pt x="14019" y="9772"/>
                  </a:cubicBezTo>
                  <a:cubicBezTo>
                    <a:pt x="13371" y="9918"/>
                    <a:pt x="12722" y="10085"/>
                    <a:pt x="11969" y="10106"/>
                  </a:cubicBezTo>
                  <a:lnTo>
                    <a:pt x="10881" y="10148"/>
                  </a:lnTo>
                  <a:cubicBezTo>
                    <a:pt x="10504" y="10106"/>
                    <a:pt x="10128" y="10085"/>
                    <a:pt x="9751" y="10044"/>
                  </a:cubicBezTo>
                  <a:cubicBezTo>
                    <a:pt x="9019" y="9981"/>
                    <a:pt x="8244" y="9793"/>
                    <a:pt x="7533" y="9562"/>
                  </a:cubicBezTo>
                  <a:cubicBezTo>
                    <a:pt x="6780" y="9353"/>
                    <a:pt x="6068" y="9060"/>
                    <a:pt x="5441" y="8663"/>
                  </a:cubicBezTo>
                  <a:cubicBezTo>
                    <a:pt x="4813" y="8307"/>
                    <a:pt x="4185" y="7888"/>
                    <a:pt x="3683" y="7407"/>
                  </a:cubicBezTo>
                  <a:cubicBezTo>
                    <a:pt x="3223" y="6905"/>
                    <a:pt x="2742" y="6445"/>
                    <a:pt x="2428" y="5859"/>
                  </a:cubicBezTo>
                  <a:cubicBezTo>
                    <a:pt x="2009" y="5336"/>
                    <a:pt x="1905" y="4729"/>
                    <a:pt x="1653" y="4185"/>
                  </a:cubicBezTo>
                  <a:cubicBezTo>
                    <a:pt x="1465" y="3641"/>
                    <a:pt x="1465" y="3076"/>
                    <a:pt x="1340" y="2574"/>
                  </a:cubicBezTo>
                  <a:cubicBezTo>
                    <a:pt x="1214" y="2072"/>
                    <a:pt x="1319" y="1632"/>
                    <a:pt x="1277" y="1235"/>
                  </a:cubicBezTo>
                  <a:lnTo>
                    <a:pt x="1277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8" name="Google Shape;9588;p6"/>
            <p:cNvSpPr/>
            <p:nvPr/>
          </p:nvSpPr>
          <p:spPr>
            <a:xfrm>
              <a:off x="33400950" y="4901725"/>
              <a:ext cx="1910350" cy="1740350"/>
            </a:xfrm>
            <a:custGeom>
              <a:avLst/>
              <a:gdLst/>
              <a:ahLst/>
              <a:cxnLst/>
              <a:rect l="l" t="t" r="r" b="b"/>
              <a:pathLst>
                <a:path w="76414" h="69614" extrusionOk="0">
                  <a:moveTo>
                    <a:pt x="38210" y="0"/>
                  </a:moveTo>
                  <a:cubicBezTo>
                    <a:pt x="29299" y="0"/>
                    <a:pt x="20391" y="3401"/>
                    <a:pt x="13601" y="10201"/>
                  </a:cubicBezTo>
                  <a:cubicBezTo>
                    <a:pt x="0" y="23780"/>
                    <a:pt x="0" y="45834"/>
                    <a:pt x="13601" y="59413"/>
                  </a:cubicBezTo>
                  <a:cubicBezTo>
                    <a:pt x="20391" y="66213"/>
                    <a:pt x="29299" y="69613"/>
                    <a:pt x="38210" y="69613"/>
                  </a:cubicBezTo>
                  <a:cubicBezTo>
                    <a:pt x="47120" y="69613"/>
                    <a:pt x="56034" y="66213"/>
                    <a:pt x="62834" y="59413"/>
                  </a:cubicBezTo>
                  <a:cubicBezTo>
                    <a:pt x="76414" y="45834"/>
                    <a:pt x="76414" y="23780"/>
                    <a:pt x="62834" y="10201"/>
                  </a:cubicBezTo>
                  <a:cubicBezTo>
                    <a:pt x="56034" y="3401"/>
                    <a:pt x="47120" y="0"/>
                    <a:pt x="38210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9" name="Google Shape;9589;p6"/>
            <p:cNvSpPr/>
            <p:nvPr/>
          </p:nvSpPr>
          <p:spPr>
            <a:xfrm>
              <a:off x="36260675" y="5801025"/>
              <a:ext cx="1361100" cy="1135350"/>
            </a:xfrm>
            <a:custGeom>
              <a:avLst/>
              <a:gdLst/>
              <a:ahLst/>
              <a:cxnLst/>
              <a:rect l="l" t="t" r="r" b="b"/>
              <a:pathLst>
                <a:path w="54444" h="45414" extrusionOk="0">
                  <a:moveTo>
                    <a:pt x="27727" y="1"/>
                  </a:moveTo>
                  <a:cubicBezTo>
                    <a:pt x="21723" y="1"/>
                    <a:pt x="14657" y="616"/>
                    <a:pt x="7188" y="616"/>
                  </a:cubicBezTo>
                  <a:cubicBezTo>
                    <a:pt x="6380" y="616"/>
                    <a:pt x="5567" y="608"/>
                    <a:pt x="4751" y="593"/>
                  </a:cubicBezTo>
                  <a:cubicBezTo>
                    <a:pt x="4688" y="844"/>
                    <a:pt x="4604" y="1116"/>
                    <a:pt x="4541" y="1367"/>
                  </a:cubicBezTo>
                  <a:cubicBezTo>
                    <a:pt x="1" y="18733"/>
                    <a:pt x="3495" y="33966"/>
                    <a:pt x="15317" y="40975"/>
                  </a:cubicBezTo>
                  <a:cubicBezTo>
                    <a:pt x="17870" y="42461"/>
                    <a:pt x="20590" y="43507"/>
                    <a:pt x="23477" y="44218"/>
                  </a:cubicBezTo>
                  <a:cubicBezTo>
                    <a:pt x="27025" y="45061"/>
                    <a:pt x="30874" y="45414"/>
                    <a:pt x="34869" y="45414"/>
                  </a:cubicBezTo>
                  <a:cubicBezTo>
                    <a:pt x="36033" y="45414"/>
                    <a:pt x="37210" y="45384"/>
                    <a:pt x="38396" y="45327"/>
                  </a:cubicBezTo>
                  <a:cubicBezTo>
                    <a:pt x="41639" y="45181"/>
                    <a:pt x="41743" y="45306"/>
                    <a:pt x="42769" y="42879"/>
                  </a:cubicBezTo>
                  <a:cubicBezTo>
                    <a:pt x="43459" y="41205"/>
                    <a:pt x="44129" y="39448"/>
                    <a:pt x="44568" y="37669"/>
                  </a:cubicBezTo>
                  <a:cubicBezTo>
                    <a:pt x="51264" y="11724"/>
                    <a:pt x="54444" y="2266"/>
                    <a:pt x="32997" y="216"/>
                  </a:cubicBezTo>
                  <a:cubicBezTo>
                    <a:pt x="31356" y="60"/>
                    <a:pt x="29593" y="1"/>
                    <a:pt x="2772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0" name="Google Shape;9590;p6"/>
            <p:cNvSpPr/>
            <p:nvPr/>
          </p:nvSpPr>
          <p:spPr>
            <a:xfrm>
              <a:off x="35904450" y="6707075"/>
              <a:ext cx="185725" cy="165700"/>
            </a:xfrm>
            <a:custGeom>
              <a:avLst/>
              <a:gdLst/>
              <a:ahLst/>
              <a:cxnLst/>
              <a:rect l="l" t="t" r="r" b="b"/>
              <a:pathLst>
                <a:path w="7429" h="6628" extrusionOk="0">
                  <a:moveTo>
                    <a:pt x="3692" y="1"/>
                  </a:moveTo>
                  <a:cubicBezTo>
                    <a:pt x="2288" y="1"/>
                    <a:pt x="987" y="918"/>
                    <a:pt x="545" y="2348"/>
                  </a:cubicBezTo>
                  <a:cubicBezTo>
                    <a:pt x="1" y="4105"/>
                    <a:pt x="984" y="5947"/>
                    <a:pt x="2742" y="6470"/>
                  </a:cubicBezTo>
                  <a:cubicBezTo>
                    <a:pt x="3075" y="6577"/>
                    <a:pt x="3410" y="6627"/>
                    <a:pt x="3738" y="6627"/>
                  </a:cubicBezTo>
                  <a:cubicBezTo>
                    <a:pt x="5143" y="6627"/>
                    <a:pt x="6423" y="5698"/>
                    <a:pt x="6864" y="4273"/>
                  </a:cubicBezTo>
                  <a:cubicBezTo>
                    <a:pt x="7429" y="2536"/>
                    <a:pt x="6424" y="674"/>
                    <a:pt x="4667" y="151"/>
                  </a:cubicBezTo>
                  <a:cubicBezTo>
                    <a:pt x="4343" y="49"/>
                    <a:pt x="4015" y="1"/>
                    <a:pt x="3692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1" name="Google Shape;9591;p6"/>
            <p:cNvSpPr/>
            <p:nvPr/>
          </p:nvSpPr>
          <p:spPr>
            <a:xfrm>
              <a:off x="35756425" y="6928675"/>
              <a:ext cx="186250" cy="166400"/>
            </a:xfrm>
            <a:custGeom>
              <a:avLst/>
              <a:gdLst/>
              <a:ahLst/>
              <a:cxnLst/>
              <a:rect l="l" t="t" r="r" b="b"/>
              <a:pathLst>
                <a:path w="7450" h="6656" extrusionOk="0">
                  <a:moveTo>
                    <a:pt x="3710" y="1"/>
                  </a:moveTo>
                  <a:cubicBezTo>
                    <a:pt x="2299" y="1"/>
                    <a:pt x="1003" y="931"/>
                    <a:pt x="545" y="2355"/>
                  </a:cubicBezTo>
                  <a:cubicBezTo>
                    <a:pt x="1" y="4092"/>
                    <a:pt x="1005" y="5954"/>
                    <a:pt x="2742" y="6498"/>
                  </a:cubicBezTo>
                  <a:cubicBezTo>
                    <a:pt x="3074" y="6605"/>
                    <a:pt x="3411" y="6656"/>
                    <a:pt x="3741" y="6656"/>
                  </a:cubicBezTo>
                  <a:cubicBezTo>
                    <a:pt x="5157" y="6656"/>
                    <a:pt x="6464" y="5726"/>
                    <a:pt x="6905" y="4301"/>
                  </a:cubicBezTo>
                  <a:cubicBezTo>
                    <a:pt x="7449" y="2565"/>
                    <a:pt x="6466" y="702"/>
                    <a:pt x="4708" y="158"/>
                  </a:cubicBezTo>
                  <a:cubicBezTo>
                    <a:pt x="4376" y="51"/>
                    <a:pt x="4040" y="1"/>
                    <a:pt x="3710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2" name="Google Shape;9592;p6"/>
            <p:cNvSpPr/>
            <p:nvPr/>
          </p:nvSpPr>
          <p:spPr>
            <a:xfrm>
              <a:off x="36117875" y="6922075"/>
              <a:ext cx="151200" cy="134950"/>
            </a:xfrm>
            <a:custGeom>
              <a:avLst/>
              <a:gdLst/>
              <a:ahLst/>
              <a:cxnLst/>
              <a:rect l="l" t="t" r="r" b="b"/>
              <a:pathLst>
                <a:path w="6048" h="5398" extrusionOk="0">
                  <a:moveTo>
                    <a:pt x="3011" y="1"/>
                  </a:moveTo>
                  <a:cubicBezTo>
                    <a:pt x="1860" y="1"/>
                    <a:pt x="817" y="755"/>
                    <a:pt x="461" y="1908"/>
                  </a:cubicBezTo>
                  <a:cubicBezTo>
                    <a:pt x="1" y="3331"/>
                    <a:pt x="817" y="4837"/>
                    <a:pt x="2240" y="5277"/>
                  </a:cubicBezTo>
                  <a:cubicBezTo>
                    <a:pt x="2505" y="5359"/>
                    <a:pt x="2773" y="5398"/>
                    <a:pt x="3037" y="5398"/>
                  </a:cubicBezTo>
                  <a:cubicBezTo>
                    <a:pt x="4187" y="5398"/>
                    <a:pt x="5251" y="4656"/>
                    <a:pt x="5608" y="3498"/>
                  </a:cubicBezTo>
                  <a:cubicBezTo>
                    <a:pt x="6048" y="2054"/>
                    <a:pt x="5232" y="569"/>
                    <a:pt x="3830" y="130"/>
                  </a:cubicBezTo>
                  <a:cubicBezTo>
                    <a:pt x="3556" y="42"/>
                    <a:pt x="3280" y="1"/>
                    <a:pt x="3011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3" name="Google Shape;9593;p6"/>
            <p:cNvSpPr/>
            <p:nvPr/>
          </p:nvSpPr>
          <p:spPr>
            <a:xfrm>
              <a:off x="30634325" y="2204400"/>
              <a:ext cx="2150450" cy="2911550"/>
            </a:xfrm>
            <a:custGeom>
              <a:avLst/>
              <a:gdLst/>
              <a:ahLst/>
              <a:cxnLst/>
              <a:rect l="l" t="t" r="r" b="b"/>
              <a:pathLst>
                <a:path w="86018" h="116462" extrusionOk="0">
                  <a:moveTo>
                    <a:pt x="29231" y="1"/>
                  </a:moveTo>
                  <a:lnTo>
                    <a:pt x="29231" y="1"/>
                  </a:lnTo>
                  <a:cubicBezTo>
                    <a:pt x="0" y="25298"/>
                    <a:pt x="565" y="96856"/>
                    <a:pt x="32704" y="116462"/>
                  </a:cubicBezTo>
                  <a:lnTo>
                    <a:pt x="86017" y="82900"/>
                  </a:lnTo>
                  <a:cubicBezTo>
                    <a:pt x="86017" y="82900"/>
                    <a:pt x="75200" y="28750"/>
                    <a:pt x="29231" y="1"/>
                  </a:cubicBez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4" name="Google Shape;9594;p6"/>
            <p:cNvSpPr/>
            <p:nvPr/>
          </p:nvSpPr>
          <p:spPr>
            <a:xfrm>
              <a:off x="27203900" y="9440675"/>
              <a:ext cx="1051950" cy="847600"/>
            </a:xfrm>
            <a:custGeom>
              <a:avLst/>
              <a:gdLst/>
              <a:ahLst/>
              <a:cxnLst/>
              <a:rect l="l" t="t" r="r" b="b"/>
              <a:pathLst>
                <a:path w="42078" h="33904" extrusionOk="0">
                  <a:moveTo>
                    <a:pt x="17709" y="0"/>
                  </a:moveTo>
                  <a:cubicBezTo>
                    <a:pt x="15405" y="0"/>
                    <a:pt x="13195" y="896"/>
                    <a:pt x="11215" y="3041"/>
                  </a:cubicBezTo>
                  <a:cubicBezTo>
                    <a:pt x="0" y="15198"/>
                    <a:pt x="28059" y="33903"/>
                    <a:pt x="28059" y="33903"/>
                  </a:cubicBezTo>
                  <a:lnTo>
                    <a:pt x="42078" y="22667"/>
                  </a:lnTo>
                  <a:cubicBezTo>
                    <a:pt x="41302" y="19599"/>
                    <a:pt x="28483" y="0"/>
                    <a:pt x="17709" y="0"/>
                  </a:cubicBez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5" name="Google Shape;9595;p6"/>
            <p:cNvSpPr/>
            <p:nvPr/>
          </p:nvSpPr>
          <p:spPr>
            <a:xfrm>
              <a:off x="32664450" y="6229275"/>
              <a:ext cx="454575" cy="92925"/>
            </a:xfrm>
            <a:custGeom>
              <a:avLst/>
              <a:gdLst/>
              <a:ahLst/>
              <a:cxnLst/>
              <a:rect l="l" t="t" r="r" b="b"/>
              <a:pathLst>
                <a:path w="18183" h="3717" extrusionOk="0">
                  <a:moveTo>
                    <a:pt x="14425" y="0"/>
                  </a:moveTo>
                  <a:cubicBezTo>
                    <a:pt x="12777" y="0"/>
                    <a:pt x="10796" y="167"/>
                    <a:pt x="8830" y="473"/>
                  </a:cubicBezTo>
                  <a:cubicBezTo>
                    <a:pt x="6570" y="871"/>
                    <a:pt x="4331" y="1499"/>
                    <a:pt x="2699" y="2126"/>
                  </a:cubicBezTo>
                  <a:cubicBezTo>
                    <a:pt x="1046" y="2754"/>
                    <a:pt x="0" y="3403"/>
                    <a:pt x="0" y="3403"/>
                  </a:cubicBezTo>
                  <a:cubicBezTo>
                    <a:pt x="0" y="3403"/>
                    <a:pt x="1235" y="3696"/>
                    <a:pt x="2971" y="3696"/>
                  </a:cubicBezTo>
                  <a:cubicBezTo>
                    <a:pt x="3274" y="3710"/>
                    <a:pt x="3592" y="3717"/>
                    <a:pt x="3923" y="3717"/>
                  </a:cubicBezTo>
                  <a:cubicBezTo>
                    <a:pt x="5533" y="3717"/>
                    <a:pt x="7440" y="3551"/>
                    <a:pt x="9332" y="3256"/>
                  </a:cubicBezTo>
                  <a:cubicBezTo>
                    <a:pt x="11613" y="2859"/>
                    <a:pt x="13831" y="2252"/>
                    <a:pt x="15484" y="1603"/>
                  </a:cubicBezTo>
                  <a:cubicBezTo>
                    <a:pt x="17136" y="976"/>
                    <a:pt x="18183" y="327"/>
                    <a:pt x="18183" y="327"/>
                  </a:cubicBezTo>
                  <a:cubicBezTo>
                    <a:pt x="18183" y="327"/>
                    <a:pt x="16948" y="55"/>
                    <a:pt x="15191" y="13"/>
                  </a:cubicBezTo>
                  <a:cubicBezTo>
                    <a:pt x="14945" y="4"/>
                    <a:pt x="14689" y="0"/>
                    <a:pt x="14425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6" name="Google Shape;9596;p6"/>
            <p:cNvSpPr/>
            <p:nvPr/>
          </p:nvSpPr>
          <p:spPr>
            <a:xfrm>
              <a:off x="32278400" y="5947600"/>
              <a:ext cx="558675" cy="101050"/>
            </a:xfrm>
            <a:custGeom>
              <a:avLst/>
              <a:gdLst/>
              <a:ahLst/>
              <a:cxnLst/>
              <a:rect l="l" t="t" r="r" b="b"/>
              <a:pathLst>
                <a:path w="22347" h="4042" extrusionOk="0">
                  <a:moveTo>
                    <a:pt x="18431" y="1"/>
                  </a:moveTo>
                  <a:cubicBezTo>
                    <a:pt x="16336" y="1"/>
                    <a:pt x="13640" y="210"/>
                    <a:pt x="10964" y="609"/>
                  </a:cubicBezTo>
                  <a:cubicBezTo>
                    <a:pt x="8161" y="1048"/>
                    <a:pt x="5420" y="1739"/>
                    <a:pt x="3369" y="2408"/>
                  </a:cubicBezTo>
                  <a:cubicBezTo>
                    <a:pt x="1340" y="3057"/>
                    <a:pt x="0" y="3748"/>
                    <a:pt x="0" y="3748"/>
                  </a:cubicBezTo>
                  <a:cubicBezTo>
                    <a:pt x="0" y="3748"/>
                    <a:pt x="1465" y="3999"/>
                    <a:pt x="3641" y="4041"/>
                  </a:cubicBezTo>
                  <a:cubicBezTo>
                    <a:pt x="3738" y="4041"/>
                    <a:pt x="3837" y="4042"/>
                    <a:pt x="3937" y="4042"/>
                  </a:cubicBezTo>
                  <a:cubicBezTo>
                    <a:pt x="6033" y="4042"/>
                    <a:pt x="8728" y="3833"/>
                    <a:pt x="11404" y="3434"/>
                  </a:cubicBezTo>
                  <a:cubicBezTo>
                    <a:pt x="14208" y="2994"/>
                    <a:pt x="16949" y="2304"/>
                    <a:pt x="18999" y="1634"/>
                  </a:cubicBezTo>
                  <a:cubicBezTo>
                    <a:pt x="21008" y="944"/>
                    <a:pt x="22347" y="274"/>
                    <a:pt x="22347" y="274"/>
                  </a:cubicBezTo>
                  <a:cubicBezTo>
                    <a:pt x="22347" y="274"/>
                    <a:pt x="20882" y="2"/>
                    <a:pt x="18727" y="2"/>
                  </a:cubicBezTo>
                  <a:cubicBezTo>
                    <a:pt x="18630" y="1"/>
                    <a:pt x="18531" y="1"/>
                    <a:pt x="18431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7" name="Google Shape;9597;p6"/>
            <p:cNvSpPr/>
            <p:nvPr/>
          </p:nvSpPr>
          <p:spPr>
            <a:xfrm>
              <a:off x="32486075" y="5689900"/>
              <a:ext cx="490150" cy="72350"/>
            </a:xfrm>
            <a:custGeom>
              <a:avLst/>
              <a:gdLst/>
              <a:ahLst/>
              <a:cxnLst/>
              <a:rect l="l" t="t" r="r" b="b"/>
              <a:pathLst>
                <a:path w="19606" h="2894" extrusionOk="0">
                  <a:moveTo>
                    <a:pt x="11470" y="0"/>
                  </a:moveTo>
                  <a:cubicBezTo>
                    <a:pt x="10901" y="0"/>
                    <a:pt x="10325" y="12"/>
                    <a:pt x="9750" y="37"/>
                  </a:cubicBezTo>
                  <a:cubicBezTo>
                    <a:pt x="7281" y="141"/>
                    <a:pt x="4854" y="476"/>
                    <a:pt x="3034" y="916"/>
                  </a:cubicBezTo>
                  <a:cubicBezTo>
                    <a:pt x="1193" y="1334"/>
                    <a:pt x="0" y="1857"/>
                    <a:pt x="0" y="1857"/>
                  </a:cubicBezTo>
                  <a:cubicBezTo>
                    <a:pt x="0" y="1857"/>
                    <a:pt x="1214" y="2276"/>
                    <a:pt x="3076" y="2548"/>
                  </a:cubicBezTo>
                  <a:cubicBezTo>
                    <a:pt x="4552" y="2747"/>
                    <a:pt x="6397" y="2893"/>
                    <a:pt x="8328" y="2893"/>
                  </a:cubicBezTo>
                  <a:cubicBezTo>
                    <a:pt x="8833" y="2893"/>
                    <a:pt x="9344" y="2883"/>
                    <a:pt x="9855" y="2861"/>
                  </a:cubicBezTo>
                  <a:cubicBezTo>
                    <a:pt x="12303" y="2757"/>
                    <a:pt x="14730" y="2422"/>
                    <a:pt x="16572" y="1962"/>
                  </a:cubicBezTo>
                  <a:cubicBezTo>
                    <a:pt x="18392" y="1543"/>
                    <a:pt x="19606" y="1020"/>
                    <a:pt x="19606" y="1020"/>
                  </a:cubicBezTo>
                  <a:cubicBezTo>
                    <a:pt x="19606" y="1020"/>
                    <a:pt x="18371" y="602"/>
                    <a:pt x="16509" y="351"/>
                  </a:cubicBezTo>
                  <a:cubicBezTo>
                    <a:pt x="15100" y="126"/>
                    <a:pt x="13323" y="0"/>
                    <a:pt x="11470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8" name="Google Shape;9598;p6"/>
            <p:cNvSpPr/>
            <p:nvPr/>
          </p:nvSpPr>
          <p:spPr>
            <a:xfrm>
              <a:off x="31624000" y="5864075"/>
              <a:ext cx="460350" cy="71625"/>
            </a:xfrm>
            <a:custGeom>
              <a:avLst/>
              <a:gdLst/>
              <a:ahLst/>
              <a:cxnLst/>
              <a:rect l="l" t="t" r="r" b="b"/>
              <a:pathLst>
                <a:path w="18414" h="2865" extrusionOk="0">
                  <a:moveTo>
                    <a:pt x="10302" y="1"/>
                  </a:moveTo>
                  <a:cubicBezTo>
                    <a:pt x="9918" y="1"/>
                    <a:pt x="9532" y="6"/>
                    <a:pt x="9145" y="16"/>
                  </a:cubicBezTo>
                  <a:cubicBezTo>
                    <a:pt x="6843" y="121"/>
                    <a:pt x="4583" y="477"/>
                    <a:pt x="2847" y="895"/>
                  </a:cubicBezTo>
                  <a:cubicBezTo>
                    <a:pt x="1131" y="1272"/>
                    <a:pt x="1" y="1795"/>
                    <a:pt x="1" y="1795"/>
                  </a:cubicBezTo>
                  <a:cubicBezTo>
                    <a:pt x="1" y="1795"/>
                    <a:pt x="1173" y="2213"/>
                    <a:pt x="2909" y="2485"/>
                  </a:cubicBezTo>
                  <a:cubicBezTo>
                    <a:pt x="4336" y="2723"/>
                    <a:pt x="6121" y="2864"/>
                    <a:pt x="7974" y="2864"/>
                  </a:cubicBezTo>
                  <a:cubicBezTo>
                    <a:pt x="8404" y="2864"/>
                    <a:pt x="8837" y="2857"/>
                    <a:pt x="9270" y="2841"/>
                  </a:cubicBezTo>
                  <a:cubicBezTo>
                    <a:pt x="11572" y="2778"/>
                    <a:pt x="13831" y="2423"/>
                    <a:pt x="15568" y="2004"/>
                  </a:cubicBezTo>
                  <a:cubicBezTo>
                    <a:pt x="17284" y="1628"/>
                    <a:pt x="18414" y="1104"/>
                    <a:pt x="18414" y="1104"/>
                  </a:cubicBezTo>
                  <a:cubicBezTo>
                    <a:pt x="18414" y="1104"/>
                    <a:pt x="17263" y="644"/>
                    <a:pt x="15505" y="393"/>
                  </a:cubicBezTo>
                  <a:cubicBezTo>
                    <a:pt x="14058" y="131"/>
                    <a:pt x="12219" y="1"/>
                    <a:pt x="10302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9" name="Google Shape;9599;p6"/>
            <p:cNvSpPr/>
            <p:nvPr/>
          </p:nvSpPr>
          <p:spPr>
            <a:xfrm>
              <a:off x="31276150" y="5545025"/>
              <a:ext cx="564450" cy="71500"/>
            </a:xfrm>
            <a:custGeom>
              <a:avLst/>
              <a:gdLst/>
              <a:ahLst/>
              <a:cxnLst/>
              <a:rect l="l" t="t" r="r" b="b"/>
              <a:pathLst>
                <a:path w="22578" h="2860" extrusionOk="0">
                  <a:moveTo>
                    <a:pt x="12546" y="1"/>
                  </a:moveTo>
                  <a:cubicBezTo>
                    <a:pt x="12118" y="1"/>
                    <a:pt x="11688" y="5"/>
                    <a:pt x="11258" y="15"/>
                  </a:cubicBezTo>
                  <a:cubicBezTo>
                    <a:pt x="8412" y="99"/>
                    <a:pt x="5629" y="413"/>
                    <a:pt x="3495" y="831"/>
                  </a:cubicBezTo>
                  <a:cubicBezTo>
                    <a:pt x="1382" y="1229"/>
                    <a:pt x="1" y="1752"/>
                    <a:pt x="1" y="1752"/>
                  </a:cubicBezTo>
                  <a:cubicBezTo>
                    <a:pt x="1" y="1752"/>
                    <a:pt x="1424" y="2170"/>
                    <a:pt x="3558" y="2463"/>
                  </a:cubicBezTo>
                  <a:cubicBezTo>
                    <a:pt x="5326" y="2691"/>
                    <a:pt x="7594" y="2860"/>
                    <a:pt x="9942" y="2860"/>
                  </a:cubicBezTo>
                  <a:cubicBezTo>
                    <a:pt x="10399" y="2860"/>
                    <a:pt x="10860" y="2853"/>
                    <a:pt x="11320" y="2840"/>
                  </a:cubicBezTo>
                  <a:cubicBezTo>
                    <a:pt x="14145" y="2777"/>
                    <a:pt x="16949" y="2463"/>
                    <a:pt x="19062" y="2045"/>
                  </a:cubicBezTo>
                  <a:cubicBezTo>
                    <a:pt x="21196" y="1647"/>
                    <a:pt x="22577" y="1124"/>
                    <a:pt x="22577" y="1124"/>
                  </a:cubicBezTo>
                  <a:cubicBezTo>
                    <a:pt x="22577" y="1124"/>
                    <a:pt x="21134" y="705"/>
                    <a:pt x="19020" y="413"/>
                  </a:cubicBezTo>
                  <a:cubicBezTo>
                    <a:pt x="17229" y="147"/>
                    <a:pt x="14926" y="1"/>
                    <a:pt x="12546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0" name="Google Shape;9600;p6"/>
            <p:cNvSpPr/>
            <p:nvPr/>
          </p:nvSpPr>
          <p:spPr>
            <a:xfrm>
              <a:off x="31520975" y="5294825"/>
              <a:ext cx="488050" cy="77975"/>
            </a:xfrm>
            <a:custGeom>
              <a:avLst/>
              <a:gdLst/>
              <a:ahLst/>
              <a:cxnLst/>
              <a:rect l="l" t="t" r="r" b="b"/>
              <a:pathLst>
                <a:path w="19522" h="3119" extrusionOk="0">
                  <a:moveTo>
                    <a:pt x="6440" y="0"/>
                  </a:moveTo>
                  <a:cubicBezTo>
                    <a:pt x="5219" y="0"/>
                    <a:pt x="4074" y="58"/>
                    <a:pt x="3097" y="168"/>
                  </a:cubicBezTo>
                  <a:cubicBezTo>
                    <a:pt x="1255" y="356"/>
                    <a:pt x="0" y="712"/>
                    <a:pt x="0" y="712"/>
                  </a:cubicBezTo>
                  <a:cubicBezTo>
                    <a:pt x="0" y="712"/>
                    <a:pt x="1172" y="1298"/>
                    <a:pt x="2971" y="1800"/>
                  </a:cubicBezTo>
                  <a:cubicBezTo>
                    <a:pt x="4771" y="2323"/>
                    <a:pt x="7219" y="2763"/>
                    <a:pt x="9646" y="2972"/>
                  </a:cubicBezTo>
                  <a:cubicBezTo>
                    <a:pt x="10809" y="3071"/>
                    <a:pt x="11976" y="3119"/>
                    <a:pt x="13079" y="3119"/>
                  </a:cubicBezTo>
                  <a:cubicBezTo>
                    <a:pt x="14298" y="3119"/>
                    <a:pt x="15438" y="3061"/>
                    <a:pt x="16404" y="2951"/>
                  </a:cubicBezTo>
                  <a:cubicBezTo>
                    <a:pt x="18266" y="2763"/>
                    <a:pt x="19522" y="2386"/>
                    <a:pt x="19522" y="2386"/>
                  </a:cubicBezTo>
                  <a:cubicBezTo>
                    <a:pt x="19522" y="2386"/>
                    <a:pt x="18350" y="1821"/>
                    <a:pt x="16551" y="1319"/>
                  </a:cubicBezTo>
                  <a:cubicBezTo>
                    <a:pt x="14751" y="796"/>
                    <a:pt x="12303" y="356"/>
                    <a:pt x="9876" y="147"/>
                  </a:cubicBezTo>
                  <a:cubicBezTo>
                    <a:pt x="8713" y="48"/>
                    <a:pt x="7545" y="0"/>
                    <a:pt x="6440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1" name="Google Shape;9601;p6"/>
            <p:cNvSpPr/>
            <p:nvPr/>
          </p:nvSpPr>
          <p:spPr>
            <a:xfrm>
              <a:off x="31949900" y="6922675"/>
              <a:ext cx="411175" cy="207700"/>
            </a:xfrm>
            <a:custGeom>
              <a:avLst/>
              <a:gdLst/>
              <a:ahLst/>
              <a:cxnLst/>
              <a:rect l="l" t="t" r="r" b="b"/>
              <a:pathLst>
                <a:path w="16447" h="8308" extrusionOk="0">
                  <a:moveTo>
                    <a:pt x="16446" y="1"/>
                  </a:moveTo>
                  <a:cubicBezTo>
                    <a:pt x="16446" y="1"/>
                    <a:pt x="15212" y="106"/>
                    <a:pt x="13517" y="566"/>
                  </a:cubicBezTo>
                  <a:cubicBezTo>
                    <a:pt x="11780" y="1047"/>
                    <a:pt x="9646" y="1842"/>
                    <a:pt x="7575" y="2888"/>
                  </a:cubicBezTo>
                  <a:cubicBezTo>
                    <a:pt x="5503" y="3935"/>
                    <a:pt x="3578" y="5190"/>
                    <a:pt x="2176" y="6299"/>
                  </a:cubicBezTo>
                  <a:cubicBezTo>
                    <a:pt x="795" y="7366"/>
                    <a:pt x="0" y="8308"/>
                    <a:pt x="0" y="8308"/>
                  </a:cubicBezTo>
                  <a:cubicBezTo>
                    <a:pt x="0" y="8308"/>
                    <a:pt x="1214" y="8203"/>
                    <a:pt x="2909" y="7764"/>
                  </a:cubicBezTo>
                  <a:cubicBezTo>
                    <a:pt x="4624" y="7282"/>
                    <a:pt x="6801" y="6445"/>
                    <a:pt x="8851" y="5441"/>
                  </a:cubicBezTo>
                  <a:cubicBezTo>
                    <a:pt x="10922" y="4395"/>
                    <a:pt x="12847" y="3139"/>
                    <a:pt x="14249" y="2030"/>
                  </a:cubicBezTo>
                  <a:cubicBezTo>
                    <a:pt x="15630" y="943"/>
                    <a:pt x="16446" y="1"/>
                    <a:pt x="16446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2" name="Google Shape;9602;p6"/>
            <p:cNvSpPr/>
            <p:nvPr/>
          </p:nvSpPr>
          <p:spPr>
            <a:xfrm>
              <a:off x="31499525" y="6734900"/>
              <a:ext cx="506875" cy="249000"/>
            </a:xfrm>
            <a:custGeom>
              <a:avLst/>
              <a:gdLst/>
              <a:ahLst/>
              <a:cxnLst/>
              <a:rect l="l" t="t" r="r" b="b"/>
              <a:pathLst>
                <a:path w="20275" h="9960" extrusionOk="0">
                  <a:moveTo>
                    <a:pt x="20275" y="0"/>
                  </a:moveTo>
                  <a:lnTo>
                    <a:pt x="20275" y="0"/>
                  </a:lnTo>
                  <a:cubicBezTo>
                    <a:pt x="20275" y="0"/>
                    <a:pt x="18789" y="210"/>
                    <a:pt x="16739" y="837"/>
                  </a:cubicBezTo>
                  <a:cubicBezTo>
                    <a:pt x="14689" y="1444"/>
                    <a:pt x="12031" y="2490"/>
                    <a:pt x="9499" y="3725"/>
                  </a:cubicBezTo>
                  <a:cubicBezTo>
                    <a:pt x="6968" y="4980"/>
                    <a:pt x="4561" y="6445"/>
                    <a:pt x="2804" y="7700"/>
                  </a:cubicBezTo>
                  <a:cubicBezTo>
                    <a:pt x="1046" y="8914"/>
                    <a:pt x="0" y="9960"/>
                    <a:pt x="0" y="9960"/>
                  </a:cubicBezTo>
                  <a:cubicBezTo>
                    <a:pt x="0" y="9960"/>
                    <a:pt x="1486" y="9751"/>
                    <a:pt x="3536" y="9123"/>
                  </a:cubicBezTo>
                  <a:cubicBezTo>
                    <a:pt x="5608" y="8537"/>
                    <a:pt x="8244" y="7491"/>
                    <a:pt x="10776" y="6256"/>
                  </a:cubicBezTo>
                  <a:cubicBezTo>
                    <a:pt x="13308" y="5001"/>
                    <a:pt x="15735" y="3536"/>
                    <a:pt x="17492" y="2281"/>
                  </a:cubicBezTo>
                  <a:cubicBezTo>
                    <a:pt x="19229" y="1047"/>
                    <a:pt x="20275" y="0"/>
                    <a:pt x="20275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3" name="Google Shape;9603;p6"/>
            <p:cNvSpPr/>
            <p:nvPr/>
          </p:nvSpPr>
          <p:spPr>
            <a:xfrm>
              <a:off x="31607275" y="6465975"/>
              <a:ext cx="461900" cy="165900"/>
            </a:xfrm>
            <a:custGeom>
              <a:avLst/>
              <a:gdLst/>
              <a:ahLst/>
              <a:cxnLst/>
              <a:rect l="l" t="t" r="r" b="b"/>
              <a:pathLst>
                <a:path w="18476" h="6636" extrusionOk="0">
                  <a:moveTo>
                    <a:pt x="18310" y="1"/>
                  </a:moveTo>
                  <a:cubicBezTo>
                    <a:pt x="17905" y="1"/>
                    <a:pt x="16787" y="27"/>
                    <a:pt x="15316" y="275"/>
                  </a:cubicBezTo>
                  <a:cubicBezTo>
                    <a:pt x="13454" y="568"/>
                    <a:pt x="11048" y="1153"/>
                    <a:pt x="8746" y="1969"/>
                  </a:cubicBezTo>
                  <a:cubicBezTo>
                    <a:pt x="6445" y="2806"/>
                    <a:pt x="4227" y="3853"/>
                    <a:pt x="2616" y="4815"/>
                  </a:cubicBezTo>
                  <a:cubicBezTo>
                    <a:pt x="984" y="5757"/>
                    <a:pt x="0" y="6635"/>
                    <a:pt x="0" y="6635"/>
                  </a:cubicBezTo>
                  <a:cubicBezTo>
                    <a:pt x="0" y="6635"/>
                    <a:pt x="21" y="6636"/>
                    <a:pt x="60" y="6636"/>
                  </a:cubicBezTo>
                  <a:cubicBezTo>
                    <a:pt x="334" y="6636"/>
                    <a:pt x="1530" y="6620"/>
                    <a:pt x="3160" y="6363"/>
                  </a:cubicBezTo>
                  <a:cubicBezTo>
                    <a:pt x="5022" y="6070"/>
                    <a:pt x="7428" y="5485"/>
                    <a:pt x="9730" y="4669"/>
                  </a:cubicBezTo>
                  <a:cubicBezTo>
                    <a:pt x="12031" y="3832"/>
                    <a:pt x="14249" y="2785"/>
                    <a:pt x="15861" y="1823"/>
                  </a:cubicBezTo>
                  <a:cubicBezTo>
                    <a:pt x="17493" y="881"/>
                    <a:pt x="18476" y="3"/>
                    <a:pt x="18476" y="3"/>
                  </a:cubicBezTo>
                  <a:cubicBezTo>
                    <a:pt x="18476" y="3"/>
                    <a:pt x="18418" y="1"/>
                    <a:pt x="18310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4" name="Google Shape;9604;p6"/>
            <p:cNvSpPr/>
            <p:nvPr/>
          </p:nvSpPr>
          <p:spPr>
            <a:xfrm>
              <a:off x="32779000" y="5236775"/>
              <a:ext cx="421100" cy="186750"/>
            </a:xfrm>
            <a:custGeom>
              <a:avLst/>
              <a:gdLst/>
              <a:ahLst/>
              <a:cxnLst/>
              <a:rect l="l" t="t" r="r" b="b"/>
              <a:pathLst>
                <a:path w="16844" h="7470" extrusionOk="0">
                  <a:moveTo>
                    <a:pt x="0" y="0"/>
                  </a:moveTo>
                  <a:cubicBezTo>
                    <a:pt x="0" y="0"/>
                    <a:pt x="858" y="900"/>
                    <a:pt x="2302" y="1925"/>
                  </a:cubicBezTo>
                  <a:cubicBezTo>
                    <a:pt x="3725" y="2929"/>
                    <a:pt x="5754" y="4080"/>
                    <a:pt x="7847" y="5022"/>
                  </a:cubicBezTo>
                  <a:cubicBezTo>
                    <a:pt x="9960" y="5963"/>
                    <a:pt x="12157" y="6675"/>
                    <a:pt x="13873" y="7051"/>
                  </a:cubicBezTo>
                  <a:cubicBezTo>
                    <a:pt x="15588" y="7428"/>
                    <a:pt x="16844" y="7470"/>
                    <a:pt x="16844" y="7470"/>
                  </a:cubicBezTo>
                  <a:cubicBezTo>
                    <a:pt x="16844" y="7470"/>
                    <a:pt x="15965" y="6549"/>
                    <a:pt x="14542" y="5545"/>
                  </a:cubicBezTo>
                  <a:cubicBezTo>
                    <a:pt x="13119" y="4540"/>
                    <a:pt x="11090" y="3390"/>
                    <a:pt x="8997" y="2448"/>
                  </a:cubicBezTo>
                  <a:cubicBezTo>
                    <a:pt x="6863" y="1507"/>
                    <a:pt x="4666" y="795"/>
                    <a:pt x="2951" y="419"/>
                  </a:cubicBezTo>
                  <a:cubicBezTo>
                    <a:pt x="1256" y="42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5" name="Google Shape;9605;p6"/>
            <p:cNvSpPr/>
            <p:nvPr/>
          </p:nvSpPr>
          <p:spPr>
            <a:xfrm>
              <a:off x="32606900" y="4795800"/>
              <a:ext cx="514750" cy="233850"/>
            </a:xfrm>
            <a:custGeom>
              <a:avLst/>
              <a:gdLst/>
              <a:ahLst/>
              <a:cxnLst/>
              <a:rect l="l" t="t" r="r" b="b"/>
              <a:pathLst>
                <a:path w="20590" h="9354" extrusionOk="0">
                  <a:moveTo>
                    <a:pt x="0" y="0"/>
                  </a:moveTo>
                  <a:cubicBezTo>
                    <a:pt x="1" y="1"/>
                    <a:pt x="1089" y="1005"/>
                    <a:pt x="2867" y="2197"/>
                  </a:cubicBezTo>
                  <a:cubicBezTo>
                    <a:pt x="4645" y="3390"/>
                    <a:pt x="7135" y="4771"/>
                    <a:pt x="9709" y="5964"/>
                  </a:cubicBezTo>
                  <a:cubicBezTo>
                    <a:pt x="12283" y="7114"/>
                    <a:pt x="14961" y="8077"/>
                    <a:pt x="17032" y="8621"/>
                  </a:cubicBezTo>
                  <a:cubicBezTo>
                    <a:pt x="19083" y="9207"/>
                    <a:pt x="20589" y="9353"/>
                    <a:pt x="20589" y="9353"/>
                  </a:cubicBezTo>
                  <a:cubicBezTo>
                    <a:pt x="20589" y="9353"/>
                    <a:pt x="19480" y="8328"/>
                    <a:pt x="17702" y="7156"/>
                  </a:cubicBezTo>
                  <a:cubicBezTo>
                    <a:pt x="15923" y="5964"/>
                    <a:pt x="13433" y="4562"/>
                    <a:pt x="10881" y="3390"/>
                  </a:cubicBezTo>
                  <a:cubicBezTo>
                    <a:pt x="8286" y="2239"/>
                    <a:pt x="5629" y="1277"/>
                    <a:pt x="3557" y="733"/>
                  </a:cubicBezTo>
                  <a:cubicBezTo>
                    <a:pt x="1486" y="147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6" name="Google Shape;9606;p6"/>
            <p:cNvSpPr/>
            <p:nvPr/>
          </p:nvSpPr>
          <p:spPr>
            <a:xfrm>
              <a:off x="32947425" y="4655600"/>
              <a:ext cx="420600" cy="252700"/>
            </a:xfrm>
            <a:custGeom>
              <a:avLst/>
              <a:gdLst/>
              <a:ahLst/>
              <a:cxnLst/>
              <a:rect l="l" t="t" r="r" b="b"/>
              <a:pathLst>
                <a:path w="16824" h="10108" extrusionOk="0">
                  <a:moveTo>
                    <a:pt x="1" y="1"/>
                  </a:moveTo>
                  <a:cubicBezTo>
                    <a:pt x="1" y="1"/>
                    <a:pt x="817" y="1026"/>
                    <a:pt x="2198" y="2261"/>
                  </a:cubicBezTo>
                  <a:cubicBezTo>
                    <a:pt x="3579" y="3516"/>
                    <a:pt x="5566" y="4981"/>
                    <a:pt x="7659" y="6257"/>
                  </a:cubicBezTo>
                  <a:cubicBezTo>
                    <a:pt x="9793" y="7513"/>
                    <a:pt x="12011" y="8580"/>
                    <a:pt x="13768" y="9207"/>
                  </a:cubicBezTo>
                  <a:cubicBezTo>
                    <a:pt x="15505" y="9856"/>
                    <a:pt x="16823" y="10107"/>
                    <a:pt x="16823" y="10107"/>
                  </a:cubicBezTo>
                  <a:cubicBezTo>
                    <a:pt x="16823" y="10107"/>
                    <a:pt x="16007" y="9061"/>
                    <a:pt x="14605" y="7826"/>
                  </a:cubicBezTo>
                  <a:cubicBezTo>
                    <a:pt x="13204" y="6571"/>
                    <a:pt x="11216" y="5127"/>
                    <a:pt x="9123" y="3851"/>
                  </a:cubicBezTo>
                  <a:cubicBezTo>
                    <a:pt x="7010" y="2595"/>
                    <a:pt x="4792" y="1528"/>
                    <a:pt x="3035" y="901"/>
                  </a:cubicBezTo>
                  <a:cubicBezTo>
                    <a:pt x="1319" y="23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7" name="Google Shape;9607;p6"/>
            <p:cNvSpPr/>
            <p:nvPr/>
          </p:nvSpPr>
          <p:spPr>
            <a:xfrm>
              <a:off x="33745675" y="7730850"/>
              <a:ext cx="77425" cy="460350"/>
            </a:xfrm>
            <a:custGeom>
              <a:avLst/>
              <a:gdLst/>
              <a:ahLst/>
              <a:cxnLst/>
              <a:rect l="l" t="t" r="r" b="b"/>
              <a:pathLst>
                <a:path w="3097" h="18414" extrusionOk="0">
                  <a:moveTo>
                    <a:pt x="1025" y="1"/>
                  </a:moveTo>
                  <a:cubicBezTo>
                    <a:pt x="1025" y="1"/>
                    <a:pt x="628" y="1173"/>
                    <a:pt x="398" y="2930"/>
                  </a:cubicBezTo>
                  <a:cubicBezTo>
                    <a:pt x="147" y="4688"/>
                    <a:pt x="0" y="6989"/>
                    <a:pt x="147" y="9291"/>
                  </a:cubicBezTo>
                  <a:cubicBezTo>
                    <a:pt x="293" y="11593"/>
                    <a:pt x="670" y="13894"/>
                    <a:pt x="1109" y="15589"/>
                  </a:cubicBezTo>
                  <a:cubicBezTo>
                    <a:pt x="1528" y="17284"/>
                    <a:pt x="2072" y="18414"/>
                    <a:pt x="2072" y="18414"/>
                  </a:cubicBezTo>
                  <a:cubicBezTo>
                    <a:pt x="2072" y="18414"/>
                    <a:pt x="2490" y="17242"/>
                    <a:pt x="2720" y="15484"/>
                  </a:cubicBezTo>
                  <a:cubicBezTo>
                    <a:pt x="2992" y="13727"/>
                    <a:pt x="3097" y="11425"/>
                    <a:pt x="2971" y="9124"/>
                  </a:cubicBezTo>
                  <a:cubicBezTo>
                    <a:pt x="2804" y="6822"/>
                    <a:pt x="2448" y="4520"/>
                    <a:pt x="1988" y="2826"/>
                  </a:cubicBezTo>
                  <a:cubicBezTo>
                    <a:pt x="1569" y="1131"/>
                    <a:pt x="1025" y="1"/>
                    <a:pt x="1025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8" name="Google Shape;9608;p6"/>
            <p:cNvSpPr/>
            <p:nvPr/>
          </p:nvSpPr>
          <p:spPr>
            <a:xfrm>
              <a:off x="34060575" y="7377775"/>
              <a:ext cx="75350" cy="563925"/>
            </a:xfrm>
            <a:custGeom>
              <a:avLst/>
              <a:gdLst/>
              <a:ahLst/>
              <a:cxnLst/>
              <a:rect l="l" t="t" r="r" b="b"/>
              <a:pathLst>
                <a:path w="3014" h="22557" extrusionOk="0">
                  <a:moveTo>
                    <a:pt x="1004" y="0"/>
                  </a:moveTo>
                  <a:cubicBezTo>
                    <a:pt x="1004" y="0"/>
                    <a:pt x="586" y="1402"/>
                    <a:pt x="356" y="3557"/>
                  </a:cubicBezTo>
                  <a:cubicBezTo>
                    <a:pt x="84" y="5692"/>
                    <a:pt x="0" y="8516"/>
                    <a:pt x="84" y="11341"/>
                  </a:cubicBezTo>
                  <a:cubicBezTo>
                    <a:pt x="230" y="14166"/>
                    <a:pt x="586" y="16990"/>
                    <a:pt x="1046" y="19083"/>
                  </a:cubicBezTo>
                  <a:cubicBezTo>
                    <a:pt x="1444" y="21175"/>
                    <a:pt x="2009" y="22556"/>
                    <a:pt x="2009" y="22556"/>
                  </a:cubicBezTo>
                  <a:cubicBezTo>
                    <a:pt x="2009" y="22556"/>
                    <a:pt x="2427" y="21133"/>
                    <a:pt x="2657" y="18999"/>
                  </a:cubicBezTo>
                  <a:cubicBezTo>
                    <a:pt x="2929" y="16865"/>
                    <a:pt x="3013" y="14040"/>
                    <a:pt x="2929" y="11215"/>
                  </a:cubicBezTo>
                  <a:cubicBezTo>
                    <a:pt x="2783" y="8391"/>
                    <a:pt x="2427" y="5566"/>
                    <a:pt x="1967" y="3474"/>
                  </a:cubicBezTo>
                  <a:cubicBezTo>
                    <a:pt x="1528" y="1381"/>
                    <a:pt x="1004" y="0"/>
                    <a:pt x="1004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9" name="Google Shape;9609;p6"/>
            <p:cNvSpPr/>
            <p:nvPr/>
          </p:nvSpPr>
          <p:spPr>
            <a:xfrm>
              <a:off x="34309550" y="7616825"/>
              <a:ext cx="78500" cy="490150"/>
            </a:xfrm>
            <a:custGeom>
              <a:avLst/>
              <a:gdLst/>
              <a:ahLst/>
              <a:cxnLst/>
              <a:rect l="l" t="t" r="r" b="b"/>
              <a:pathLst>
                <a:path w="3140" h="19606" extrusionOk="0">
                  <a:moveTo>
                    <a:pt x="2240" y="1"/>
                  </a:moveTo>
                  <a:cubicBezTo>
                    <a:pt x="2240" y="1"/>
                    <a:pt x="1696" y="1214"/>
                    <a:pt x="1235" y="3014"/>
                  </a:cubicBezTo>
                  <a:cubicBezTo>
                    <a:pt x="733" y="4855"/>
                    <a:pt x="336" y="7240"/>
                    <a:pt x="147" y="9709"/>
                  </a:cubicBezTo>
                  <a:cubicBezTo>
                    <a:pt x="1" y="12178"/>
                    <a:pt x="43" y="14626"/>
                    <a:pt x="294" y="16488"/>
                  </a:cubicBezTo>
                  <a:cubicBezTo>
                    <a:pt x="503" y="18351"/>
                    <a:pt x="880" y="19606"/>
                    <a:pt x="880" y="19606"/>
                  </a:cubicBezTo>
                  <a:cubicBezTo>
                    <a:pt x="880" y="19606"/>
                    <a:pt x="1424" y="18392"/>
                    <a:pt x="1905" y="16593"/>
                  </a:cubicBezTo>
                  <a:cubicBezTo>
                    <a:pt x="2407" y="14752"/>
                    <a:pt x="2805" y="12345"/>
                    <a:pt x="2972" y="9897"/>
                  </a:cubicBezTo>
                  <a:cubicBezTo>
                    <a:pt x="3139" y="7428"/>
                    <a:pt x="3077" y="4980"/>
                    <a:pt x="2846" y="3118"/>
                  </a:cubicBezTo>
                  <a:cubicBezTo>
                    <a:pt x="2637" y="1256"/>
                    <a:pt x="2240" y="1"/>
                    <a:pt x="2240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0" name="Google Shape;9610;p6"/>
            <p:cNvSpPr/>
            <p:nvPr/>
          </p:nvSpPr>
          <p:spPr>
            <a:xfrm>
              <a:off x="32728775" y="6638650"/>
              <a:ext cx="230700" cy="399150"/>
            </a:xfrm>
            <a:custGeom>
              <a:avLst/>
              <a:gdLst/>
              <a:ahLst/>
              <a:cxnLst/>
              <a:rect l="l" t="t" r="r" b="b"/>
              <a:pathLst>
                <a:path w="9228" h="15966" extrusionOk="0">
                  <a:moveTo>
                    <a:pt x="9228" y="0"/>
                  </a:moveTo>
                  <a:cubicBezTo>
                    <a:pt x="9228" y="1"/>
                    <a:pt x="8223" y="775"/>
                    <a:pt x="7073" y="2093"/>
                  </a:cubicBezTo>
                  <a:cubicBezTo>
                    <a:pt x="5901" y="3411"/>
                    <a:pt x="4541" y="5294"/>
                    <a:pt x="3390" y="7282"/>
                  </a:cubicBezTo>
                  <a:cubicBezTo>
                    <a:pt x="2239" y="9270"/>
                    <a:pt x="1298" y="11383"/>
                    <a:pt x="754" y="13057"/>
                  </a:cubicBezTo>
                  <a:cubicBezTo>
                    <a:pt x="168" y="14731"/>
                    <a:pt x="1" y="15965"/>
                    <a:pt x="1" y="15965"/>
                  </a:cubicBezTo>
                  <a:cubicBezTo>
                    <a:pt x="1" y="15965"/>
                    <a:pt x="1005" y="15212"/>
                    <a:pt x="2156" y="13873"/>
                  </a:cubicBezTo>
                  <a:cubicBezTo>
                    <a:pt x="3327" y="12555"/>
                    <a:pt x="4688" y="10671"/>
                    <a:pt x="5838" y="8684"/>
                  </a:cubicBezTo>
                  <a:cubicBezTo>
                    <a:pt x="6989" y="6696"/>
                    <a:pt x="7931" y="4583"/>
                    <a:pt x="8496" y="2909"/>
                  </a:cubicBezTo>
                  <a:cubicBezTo>
                    <a:pt x="9060" y="1235"/>
                    <a:pt x="9228" y="1"/>
                    <a:pt x="9228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1" name="Google Shape;9611;p6"/>
            <p:cNvSpPr/>
            <p:nvPr/>
          </p:nvSpPr>
          <p:spPr>
            <a:xfrm>
              <a:off x="33127900" y="6515200"/>
              <a:ext cx="287725" cy="485975"/>
            </a:xfrm>
            <a:custGeom>
              <a:avLst/>
              <a:gdLst/>
              <a:ahLst/>
              <a:cxnLst/>
              <a:rect l="l" t="t" r="r" b="b"/>
              <a:pathLst>
                <a:path w="11509" h="19439" extrusionOk="0">
                  <a:moveTo>
                    <a:pt x="11508" y="0"/>
                  </a:moveTo>
                  <a:cubicBezTo>
                    <a:pt x="11508" y="1"/>
                    <a:pt x="10378" y="963"/>
                    <a:pt x="9018" y="2616"/>
                  </a:cubicBezTo>
                  <a:cubicBezTo>
                    <a:pt x="7637" y="4269"/>
                    <a:pt x="5985" y="6570"/>
                    <a:pt x="4541" y="8998"/>
                  </a:cubicBezTo>
                  <a:cubicBezTo>
                    <a:pt x="3118" y="11425"/>
                    <a:pt x="1863" y="13977"/>
                    <a:pt x="1088" y="15986"/>
                  </a:cubicBezTo>
                  <a:cubicBezTo>
                    <a:pt x="314" y="17974"/>
                    <a:pt x="0" y="19438"/>
                    <a:pt x="0" y="19438"/>
                  </a:cubicBezTo>
                  <a:cubicBezTo>
                    <a:pt x="0" y="19438"/>
                    <a:pt x="1151" y="18476"/>
                    <a:pt x="2511" y="16823"/>
                  </a:cubicBezTo>
                  <a:cubicBezTo>
                    <a:pt x="3892" y="15170"/>
                    <a:pt x="5545" y="12868"/>
                    <a:pt x="6989" y="10441"/>
                  </a:cubicBezTo>
                  <a:cubicBezTo>
                    <a:pt x="8391" y="8014"/>
                    <a:pt x="9646" y="5461"/>
                    <a:pt x="10420" y="3453"/>
                  </a:cubicBezTo>
                  <a:cubicBezTo>
                    <a:pt x="11194" y="1465"/>
                    <a:pt x="11508" y="1"/>
                    <a:pt x="11508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2" name="Google Shape;9612;p6"/>
            <p:cNvSpPr/>
            <p:nvPr/>
          </p:nvSpPr>
          <p:spPr>
            <a:xfrm>
              <a:off x="33222575" y="6868800"/>
              <a:ext cx="296625" cy="391825"/>
            </a:xfrm>
            <a:custGeom>
              <a:avLst/>
              <a:gdLst/>
              <a:ahLst/>
              <a:cxnLst/>
              <a:rect l="l" t="t" r="r" b="b"/>
              <a:pathLst>
                <a:path w="11865" h="15673" extrusionOk="0">
                  <a:moveTo>
                    <a:pt x="11864" y="1"/>
                  </a:moveTo>
                  <a:lnTo>
                    <a:pt x="11864" y="1"/>
                  </a:lnTo>
                  <a:cubicBezTo>
                    <a:pt x="11864" y="1"/>
                    <a:pt x="10734" y="692"/>
                    <a:pt x="9332" y="1968"/>
                  </a:cubicBezTo>
                  <a:cubicBezTo>
                    <a:pt x="7951" y="3223"/>
                    <a:pt x="6278" y="5022"/>
                    <a:pt x="4792" y="6989"/>
                  </a:cubicBezTo>
                  <a:cubicBezTo>
                    <a:pt x="3327" y="8956"/>
                    <a:pt x="2030" y="11069"/>
                    <a:pt x="1214" y="12743"/>
                  </a:cubicBezTo>
                  <a:cubicBezTo>
                    <a:pt x="377" y="14417"/>
                    <a:pt x="1" y="15673"/>
                    <a:pt x="1" y="15673"/>
                  </a:cubicBezTo>
                  <a:cubicBezTo>
                    <a:pt x="1" y="15673"/>
                    <a:pt x="1130" y="14961"/>
                    <a:pt x="2511" y="13706"/>
                  </a:cubicBezTo>
                  <a:cubicBezTo>
                    <a:pt x="3892" y="12450"/>
                    <a:pt x="5587" y="10651"/>
                    <a:pt x="7073" y="8684"/>
                  </a:cubicBezTo>
                  <a:cubicBezTo>
                    <a:pt x="8537" y="6738"/>
                    <a:pt x="9814" y="4604"/>
                    <a:pt x="10651" y="2930"/>
                  </a:cubicBezTo>
                  <a:cubicBezTo>
                    <a:pt x="11487" y="1256"/>
                    <a:pt x="11864" y="1"/>
                    <a:pt x="11864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3" name="Google Shape;9613;p6"/>
            <p:cNvSpPr/>
            <p:nvPr/>
          </p:nvSpPr>
          <p:spPr>
            <a:xfrm>
              <a:off x="32610025" y="7607400"/>
              <a:ext cx="230200" cy="398625"/>
            </a:xfrm>
            <a:custGeom>
              <a:avLst/>
              <a:gdLst/>
              <a:ahLst/>
              <a:cxnLst/>
              <a:rect l="l" t="t" r="r" b="b"/>
              <a:pathLst>
                <a:path w="9208" h="15945" extrusionOk="0">
                  <a:moveTo>
                    <a:pt x="9207" y="1"/>
                  </a:moveTo>
                  <a:cubicBezTo>
                    <a:pt x="9207" y="1"/>
                    <a:pt x="8224" y="754"/>
                    <a:pt x="7073" y="2093"/>
                  </a:cubicBezTo>
                  <a:cubicBezTo>
                    <a:pt x="5881" y="3391"/>
                    <a:pt x="4520" y="5274"/>
                    <a:pt x="3370" y="7261"/>
                  </a:cubicBezTo>
                  <a:cubicBezTo>
                    <a:pt x="2219" y="9249"/>
                    <a:pt x="1277" y="11362"/>
                    <a:pt x="733" y="13036"/>
                  </a:cubicBezTo>
                  <a:cubicBezTo>
                    <a:pt x="147" y="14710"/>
                    <a:pt x="1" y="15945"/>
                    <a:pt x="1" y="15945"/>
                  </a:cubicBezTo>
                  <a:cubicBezTo>
                    <a:pt x="1" y="15945"/>
                    <a:pt x="984" y="15191"/>
                    <a:pt x="2135" y="13852"/>
                  </a:cubicBezTo>
                  <a:cubicBezTo>
                    <a:pt x="3328" y="12534"/>
                    <a:pt x="4688" y="10651"/>
                    <a:pt x="5839" y="8663"/>
                  </a:cubicBezTo>
                  <a:cubicBezTo>
                    <a:pt x="6989" y="6676"/>
                    <a:pt x="7931" y="4562"/>
                    <a:pt x="8475" y="2888"/>
                  </a:cubicBezTo>
                  <a:cubicBezTo>
                    <a:pt x="9040" y="1215"/>
                    <a:pt x="9207" y="1"/>
                    <a:pt x="9207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4" name="Google Shape;9614;p6"/>
            <p:cNvSpPr/>
            <p:nvPr/>
          </p:nvSpPr>
          <p:spPr>
            <a:xfrm>
              <a:off x="33008625" y="7483450"/>
              <a:ext cx="288250" cy="485975"/>
            </a:xfrm>
            <a:custGeom>
              <a:avLst/>
              <a:gdLst/>
              <a:ahLst/>
              <a:cxnLst/>
              <a:rect l="l" t="t" r="r" b="b"/>
              <a:pathLst>
                <a:path w="11530" h="19439" extrusionOk="0">
                  <a:moveTo>
                    <a:pt x="11530" y="0"/>
                  </a:moveTo>
                  <a:cubicBezTo>
                    <a:pt x="11529" y="0"/>
                    <a:pt x="10400" y="984"/>
                    <a:pt x="9040" y="2615"/>
                  </a:cubicBezTo>
                  <a:cubicBezTo>
                    <a:pt x="7638" y="4268"/>
                    <a:pt x="6006" y="6570"/>
                    <a:pt x="4562" y="8997"/>
                  </a:cubicBezTo>
                  <a:cubicBezTo>
                    <a:pt x="3118" y="11445"/>
                    <a:pt x="1863" y="13977"/>
                    <a:pt x="1110" y="15986"/>
                  </a:cubicBezTo>
                  <a:cubicBezTo>
                    <a:pt x="315" y="17973"/>
                    <a:pt x="1" y="19438"/>
                    <a:pt x="1" y="19438"/>
                  </a:cubicBezTo>
                  <a:cubicBezTo>
                    <a:pt x="1" y="19438"/>
                    <a:pt x="1152" y="18476"/>
                    <a:pt x="2512" y="16823"/>
                  </a:cubicBezTo>
                  <a:cubicBezTo>
                    <a:pt x="3913" y="15170"/>
                    <a:pt x="5546" y="12868"/>
                    <a:pt x="6989" y="10441"/>
                  </a:cubicBezTo>
                  <a:cubicBezTo>
                    <a:pt x="8412" y="8014"/>
                    <a:pt x="9667" y="5482"/>
                    <a:pt x="10421" y="3452"/>
                  </a:cubicBezTo>
                  <a:cubicBezTo>
                    <a:pt x="11216" y="1465"/>
                    <a:pt x="11530" y="1"/>
                    <a:pt x="11530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5" name="Google Shape;9615;p6"/>
            <p:cNvSpPr/>
            <p:nvPr/>
          </p:nvSpPr>
          <p:spPr>
            <a:xfrm>
              <a:off x="33103825" y="7837575"/>
              <a:ext cx="296100" cy="391300"/>
            </a:xfrm>
            <a:custGeom>
              <a:avLst/>
              <a:gdLst/>
              <a:ahLst/>
              <a:cxnLst/>
              <a:rect l="l" t="t" r="r" b="b"/>
              <a:pathLst>
                <a:path w="11844" h="15652" extrusionOk="0">
                  <a:moveTo>
                    <a:pt x="11844" y="0"/>
                  </a:moveTo>
                  <a:cubicBezTo>
                    <a:pt x="11843" y="1"/>
                    <a:pt x="10713" y="691"/>
                    <a:pt x="9333" y="1946"/>
                  </a:cubicBezTo>
                  <a:cubicBezTo>
                    <a:pt x="7952" y="3202"/>
                    <a:pt x="6278" y="5022"/>
                    <a:pt x="4792" y="6968"/>
                  </a:cubicBezTo>
                  <a:cubicBezTo>
                    <a:pt x="3328" y="8935"/>
                    <a:pt x="2010" y="11048"/>
                    <a:pt x="1194" y="12722"/>
                  </a:cubicBezTo>
                  <a:cubicBezTo>
                    <a:pt x="357" y="14396"/>
                    <a:pt x="1" y="15651"/>
                    <a:pt x="1" y="15651"/>
                  </a:cubicBezTo>
                  <a:cubicBezTo>
                    <a:pt x="1" y="15651"/>
                    <a:pt x="1131" y="14961"/>
                    <a:pt x="2512" y="13705"/>
                  </a:cubicBezTo>
                  <a:cubicBezTo>
                    <a:pt x="3893" y="12450"/>
                    <a:pt x="5567" y="10629"/>
                    <a:pt x="7052" y="8684"/>
                  </a:cubicBezTo>
                  <a:cubicBezTo>
                    <a:pt x="8517" y="6717"/>
                    <a:pt x="9814" y="4603"/>
                    <a:pt x="10630" y="2930"/>
                  </a:cubicBezTo>
                  <a:cubicBezTo>
                    <a:pt x="11488" y="1256"/>
                    <a:pt x="11844" y="1"/>
                    <a:pt x="11844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6" name="Google Shape;9616;p6"/>
            <p:cNvSpPr/>
            <p:nvPr/>
          </p:nvSpPr>
          <p:spPr>
            <a:xfrm>
              <a:off x="31022450" y="8543750"/>
              <a:ext cx="3131775" cy="1231200"/>
            </a:xfrm>
            <a:custGeom>
              <a:avLst/>
              <a:gdLst/>
              <a:ahLst/>
              <a:cxnLst/>
              <a:rect l="l" t="t" r="r" b="b"/>
              <a:pathLst>
                <a:path w="125271" h="49248" extrusionOk="0">
                  <a:moveTo>
                    <a:pt x="5587" y="0"/>
                  </a:moveTo>
                  <a:cubicBezTo>
                    <a:pt x="3788" y="10274"/>
                    <a:pt x="1905" y="20840"/>
                    <a:pt x="1" y="31741"/>
                  </a:cubicBezTo>
                  <a:cubicBezTo>
                    <a:pt x="16706" y="43046"/>
                    <a:pt x="38912" y="49248"/>
                    <a:pt x="63186" y="49248"/>
                  </a:cubicBezTo>
                  <a:cubicBezTo>
                    <a:pt x="83119" y="49248"/>
                    <a:pt x="104448" y="45066"/>
                    <a:pt x="125270" y="36093"/>
                  </a:cubicBezTo>
                  <a:cubicBezTo>
                    <a:pt x="125270" y="24857"/>
                    <a:pt x="124036" y="16488"/>
                    <a:pt x="124015" y="5963"/>
                  </a:cubicBezTo>
                  <a:cubicBezTo>
                    <a:pt x="105310" y="13666"/>
                    <a:pt x="86382" y="17134"/>
                    <a:pt x="68559" y="17134"/>
                  </a:cubicBezTo>
                  <a:cubicBezTo>
                    <a:pt x="44453" y="17134"/>
                    <a:pt x="22368" y="10790"/>
                    <a:pt x="5587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7" name="Google Shape;9617;p6"/>
            <p:cNvSpPr/>
            <p:nvPr/>
          </p:nvSpPr>
          <p:spPr>
            <a:xfrm>
              <a:off x="33525975" y="9536575"/>
              <a:ext cx="815000" cy="815000"/>
            </a:xfrm>
            <a:custGeom>
              <a:avLst/>
              <a:gdLst/>
              <a:ahLst/>
              <a:cxnLst/>
              <a:rect l="l" t="t" r="r" b="b"/>
              <a:pathLst>
                <a:path w="32600" h="32600" extrusionOk="0">
                  <a:moveTo>
                    <a:pt x="16300" y="0"/>
                  </a:moveTo>
                  <a:cubicBezTo>
                    <a:pt x="7303" y="0"/>
                    <a:pt x="0" y="7303"/>
                    <a:pt x="0" y="16300"/>
                  </a:cubicBezTo>
                  <a:cubicBezTo>
                    <a:pt x="0" y="25297"/>
                    <a:pt x="7303" y="32599"/>
                    <a:pt x="16300" y="32599"/>
                  </a:cubicBezTo>
                  <a:cubicBezTo>
                    <a:pt x="25297" y="32599"/>
                    <a:pt x="32599" y="25297"/>
                    <a:pt x="32599" y="16300"/>
                  </a:cubicBezTo>
                  <a:cubicBezTo>
                    <a:pt x="32599" y="7303"/>
                    <a:pt x="25297" y="0"/>
                    <a:pt x="16300" y="0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8" name="Google Shape;9618;p6"/>
            <p:cNvSpPr/>
            <p:nvPr/>
          </p:nvSpPr>
          <p:spPr>
            <a:xfrm>
              <a:off x="33867550" y="9196550"/>
              <a:ext cx="235400" cy="536950"/>
            </a:xfrm>
            <a:custGeom>
              <a:avLst/>
              <a:gdLst/>
              <a:ahLst/>
              <a:cxnLst/>
              <a:rect l="l" t="t" r="r" b="b"/>
              <a:pathLst>
                <a:path w="9416" h="21478" extrusionOk="0">
                  <a:moveTo>
                    <a:pt x="4453" y="0"/>
                  </a:moveTo>
                  <a:cubicBezTo>
                    <a:pt x="4146" y="0"/>
                    <a:pt x="3854" y="75"/>
                    <a:pt x="3599" y="231"/>
                  </a:cubicBezTo>
                  <a:cubicBezTo>
                    <a:pt x="2909" y="691"/>
                    <a:pt x="2176" y="1110"/>
                    <a:pt x="1465" y="1528"/>
                  </a:cubicBezTo>
                  <a:cubicBezTo>
                    <a:pt x="335" y="2240"/>
                    <a:pt x="0" y="3767"/>
                    <a:pt x="503" y="5064"/>
                  </a:cubicBezTo>
                  <a:cubicBezTo>
                    <a:pt x="1904" y="8726"/>
                    <a:pt x="1904" y="12764"/>
                    <a:pt x="503" y="16426"/>
                  </a:cubicBezTo>
                  <a:cubicBezTo>
                    <a:pt x="21" y="17681"/>
                    <a:pt x="335" y="19251"/>
                    <a:pt x="1465" y="19962"/>
                  </a:cubicBezTo>
                  <a:cubicBezTo>
                    <a:pt x="2176" y="20401"/>
                    <a:pt x="2909" y="20820"/>
                    <a:pt x="3599" y="21238"/>
                  </a:cubicBezTo>
                  <a:cubicBezTo>
                    <a:pt x="3856" y="21400"/>
                    <a:pt x="4150" y="21477"/>
                    <a:pt x="4459" y="21477"/>
                  </a:cubicBezTo>
                  <a:cubicBezTo>
                    <a:pt x="5516" y="21477"/>
                    <a:pt x="6757" y="20578"/>
                    <a:pt x="7324" y="19041"/>
                  </a:cubicBezTo>
                  <a:cubicBezTo>
                    <a:pt x="9416" y="13706"/>
                    <a:pt x="9416" y="7743"/>
                    <a:pt x="7324" y="2386"/>
                  </a:cubicBezTo>
                  <a:cubicBezTo>
                    <a:pt x="6740" y="880"/>
                    <a:pt x="5505" y="0"/>
                    <a:pt x="4453" y="0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9" name="Google Shape;9619;p6"/>
            <p:cNvSpPr/>
            <p:nvPr/>
          </p:nvSpPr>
          <p:spPr>
            <a:xfrm>
              <a:off x="36436450" y="6838475"/>
              <a:ext cx="730250" cy="971400"/>
            </a:xfrm>
            <a:custGeom>
              <a:avLst/>
              <a:gdLst/>
              <a:ahLst/>
              <a:cxnLst/>
              <a:rect l="l" t="t" r="r" b="b"/>
              <a:pathLst>
                <a:path w="29210" h="38856" extrusionOk="0">
                  <a:moveTo>
                    <a:pt x="29210" y="0"/>
                  </a:moveTo>
                  <a:cubicBezTo>
                    <a:pt x="29209" y="0"/>
                    <a:pt x="29042" y="0"/>
                    <a:pt x="28707" y="251"/>
                  </a:cubicBezTo>
                  <a:cubicBezTo>
                    <a:pt x="28456" y="502"/>
                    <a:pt x="28080" y="921"/>
                    <a:pt x="27703" y="1486"/>
                  </a:cubicBezTo>
                  <a:cubicBezTo>
                    <a:pt x="26887" y="2574"/>
                    <a:pt x="25820" y="4164"/>
                    <a:pt x="24585" y="6110"/>
                  </a:cubicBezTo>
                  <a:cubicBezTo>
                    <a:pt x="22075" y="9960"/>
                    <a:pt x="18831" y="15086"/>
                    <a:pt x="15295" y="20003"/>
                  </a:cubicBezTo>
                  <a:cubicBezTo>
                    <a:pt x="11822" y="24941"/>
                    <a:pt x="8056" y="29670"/>
                    <a:pt x="5064" y="33122"/>
                  </a:cubicBezTo>
                  <a:cubicBezTo>
                    <a:pt x="2051" y="36554"/>
                    <a:pt x="0" y="38855"/>
                    <a:pt x="0" y="38855"/>
                  </a:cubicBezTo>
                  <a:cubicBezTo>
                    <a:pt x="0" y="38855"/>
                    <a:pt x="649" y="38437"/>
                    <a:pt x="1779" y="37705"/>
                  </a:cubicBezTo>
                  <a:cubicBezTo>
                    <a:pt x="2909" y="36951"/>
                    <a:pt x="4478" y="35800"/>
                    <a:pt x="6235" y="34273"/>
                  </a:cubicBezTo>
                  <a:cubicBezTo>
                    <a:pt x="9792" y="31281"/>
                    <a:pt x="14040" y="26699"/>
                    <a:pt x="17639" y="21656"/>
                  </a:cubicBezTo>
                  <a:cubicBezTo>
                    <a:pt x="21238" y="16593"/>
                    <a:pt x="24146" y="11111"/>
                    <a:pt x="26029" y="6905"/>
                  </a:cubicBezTo>
                  <a:cubicBezTo>
                    <a:pt x="26971" y="4771"/>
                    <a:pt x="27682" y="2992"/>
                    <a:pt x="28205" y="1779"/>
                  </a:cubicBezTo>
                  <a:cubicBezTo>
                    <a:pt x="28456" y="1172"/>
                    <a:pt x="28666" y="670"/>
                    <a:pt x="28854" y="377"/>
                  </a:cubicBezTo>
                  <a:cubicBezTo>
                    <a:pt x="29000" y="63"/>
                    <a:pt x="29210" y="0"/>
                    <a:pt x="29210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0" name="Google Shape;9620;p6"/>
            <p:cNvSpPr/>
            <p:nvPr/>
          </p:nvSpPr>
          <p:spPr>
            <a:xfrm>
              <a:off x="33830400" y="6824350"/>
              <a:ext cx="832800" cy="341600"/>
            </a:xfrm>
            <a:custGeom>
              <a:avLst/>
              <a:gdLst/>
              <a:ahLst/>
              <a:cxnLst/>
              <a:rect l="l" t="t" r="r" b="b"/>
              <a:pathLst>
                <a:path w="33312" h="13664" extrusionOk="0">
                  <a:moveTo>
                    <a:pt x="16656" y="0"/>
                  </a:moveTo>
                  <a:cubicBezTo>
                    <a:pt x="7450" y="0"/>
                    <a:pt x="1" y="3076"/>
                    <a:pt x="1" y="6842"/>
                  </a:cubicBezTo>
                  <a:cubicBezTo>
                    <a:pt x="1" y="10609"/>
                    <a:pt x="7450" y="13663"/>
                    <a:pt x="16656" y="13663"/>
                  </a:cubicBezTo>
                  <a:cubicBezTo>
                    <a:pt x="25862" y="13663"/>
                    <a:pt x="33311" y="10609"/>
                    <a:pt x="33311" y="6842"/>
                  </a:cubicBezTo>
                  <a:cubicBezTo>
                    <a:pt x="33311" y="3076"/>
                    <a:pt x="25862" y="0"/>
                    <a:pt x="16656" y="0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1" name="Google Shape;9621;p6"/>
            <p:cNvSpPr/>
            <p:nvPr/>
          </p:nvSpPr>
          <p:spPr>
            <a:xfrm>
              <a:off x="33660400" y="5467975"/>
              <a:ext cx="1304100" cy="573325"/>
            </a:xfrm>
            <a:custGeom>
              <a:avLst/>
              <a:gdLst/>
              <a:ahLst/>
              <a:cxnLst/>
              <a:rect l="l" t="t" r="r" b="b"/>
              <a:pathLst>
                <a:path w="52164" h="22933" extrusionOk="0">
                  <a:moveTo>
                    <a:pt x="27139" y="0"/>
                  </a:moveTo>
                  <a:cubicBezTo>
                    <a:pt x="24795" y="356"/>
                    <a:pt x="22410" y="691"/>
                    <a:pt x="20234" y="1632"/>
                  </a:cubicBezTo>
                  <a:lnTo>
                    <a:pt x="18581" y="2239"/>
                  </a:lnTo>
                  <a:lnTo>
                    <a:pt x="17095" y="3076"/>
                  </a:lnTo>
                  <a:cubicBezTo>
                    <a:pt x="16133" y="3662"/>
                    <a:pt x="15107" y="4185"/>
                    <a:pt x="14187" y="4771"/>
                  </a:cubicBezTo>
                  <a:cubicBezTo>
                    <a:pt x="12492" y="6194"/>
                    <a:pt x="10693" y="7344"/>
                    <a:pt x="9416" y="8893"/>
                  </a:cubicBezTo>
                  <a:cubicBezTo>
                    <a:pt x="8077" y="10378"/>
                    <a:pt x="6654" y="11613"/>
                    <a:pt x="5713" y="13098"/>
                  </a:cubicBezTo>
                  <a:cubicBezTo>
                    <a:pt x="4667" y="14500"/>
                    <a:pt x="3809" y="15819"/>
                    <a:pt x="3035" y="16969"/>
                  </a:cubicBezTo>
                  <a:cubicBezTo>
                    <a:pt x="2407" y="18204"/>
                    <a:pt x="1842" y="19250"/>
                    <a:pt x="1382" y="20129"/>
                  </a:cubicBezTo>
                  <a:cubicBezTo>
                    <a:pt x="482" y="21907"/>
                    <a:pt x="1" y="22933"/>
                    <a:pt x="1" y="22933"/>
                  </a:cubicBezTo>
                  <a:cubicBezTo>
                    <a:pt x="1" y="22933"/>
                    <a:pt x="670" y="22012"/>
                    <a:pt x="1842" y="20401"/>
                  </a:cubicBezTo>
                  <a:cubicBezTo>
                    <a:pt x="2428" y="19585"/>
                    <a:pt x="3139" y="18622"/>
                    <a:pt x="3934" y="17492"/>
                  </a:cubicBezTo>
                  <a:cubicBezTo>
                    <a:pt x="4855" y="16467"/>
                    <a:pt x="5880" y="15337"/>
                    <a:pt x="6947" y="14061"/>
                  </a:cubicBezTo>
                  <a:cubicBezTo>
                    <a:pt x="7952" y="12722"/>
                    <a:pt x="9437" y="11655"/>
                    <a:pt x="10797" y="10357"/>
                  </a:cubicBezTo>
                  <a:cubicBezTo>
                    <a:pt x="12136" y="8997"/>
                    <a:pt x="13936" y="8098"/>
                    <a:pt x="15526" y="6821"/>
                  </a:cubicBezTo>
                  <a:cubicBezTo>
                    <a:pt x="16426" y="6298"/>
                    <a:pt x="17367" y="5880"/>
                    <a:pt x="18267" y="5378"/>
                  </a:cubicBezTo>
                  <a:lnTo>
                    <a:pt x="19690" y="4666"/>
                  </a:lnTo>
                  <a:lnTo>
                    <a:pt x="21175" y="4185"/>
                  </a:lnTo>
                  <a:cubicBezTo>
                    <a:pt x="23163" y="3369"/>
                    <a:pt x="25276" y="3097"/>
                    <a:pt x="27369" y="2783"/>
                  </a:cubicBezTo>
                  <a:lnTo>
                    <a:pt x="30549" y="2783"/>
                  </a:lnTo>
                  <a:cubicBezTo>
                    <a:pt x="31616" y="2804"/>
                    <a:pt x="32641" y="3097"/>
                    <a:pt x="33646" y="3264"/>
                  </a:cubicBezTo>
                  <a:cubicBezTo>
                    <a:pt x="34692" y="3369"/>
                    <a:pt x="35613" y="3892"/>
                    <a:pt x="36617" y="4185"/>
                  </a:cubicBezTo>
                  <a:cubicBezTo>
                    <a:pt x="37600" y="4457"/>
                    <a:pt x="38500" y="4938"/>
                    <a:pt x="39358" y="5461"/>
                  </a:cubicBezTo>
                  <a:cubicBezTo>
                    <a:pt x="41157" y="6340"/>
                    <a:pt x="42601" y="7679"/>
                    <a:pt x="44066" y="8830"/>
                  </a:cubicBezTo>
                  <a:cubicBezTo>
                    <a:pt x="45300" y="10232"/>
                    <a:pt x="46618" y="11425"/>
                    <a:pt x="47455" y="12847"/>
                  </a:cubicBezTo>
                  <a:cubicBezTo>
                    <a:pt x="47916" y="13538"/>
                    <a:pt x="48376" y="14187"/>
                    <a:pt x="48794" y="14814"/>
                  </a:cubicBezTo>
                  <a:cubicBezTo>
                    <a:pt x="49129" y="15463"/>
                    <a:pt x="49443" y="16132"/>
                    <a:pt x="49757" y="16718"/>
                  </a:cubicBezTo>
                  <a:cubicBezTo>
                    <a:pt x="50385" y="17932"/>
                    <a:pt x="50887" y="19020"/>
                    <a:pt x="51159" y="19961"/>
                  </a:cubicBezTo>
                  <a:cubicBezTo>
                    <a:pt x="51807" y="21824"/>
                    <a:pt x="52163" y="22891"/>
                    <a:pt x="52163" y="22891"/>
                  </a:cubicBezTo>
                  <a:cubicBezTo>
                    <a:pt x="52163" y="22891"/>
                    <a:pt x="51996" y="21782"/>
                    <a:pt x="51682" y="19815"/>
                  </a:cubicBezTo>
                  <a:cubicBezTo>
                    <a:pt x="51577" y="18832"/>
                    <a:pt x="51222" y="17681"/>
                    <a:pt x="50740" y="16342"/>
                  </a:cubicBezTo>
                  <a:cubicBezTo>
                    <a:pt x="50489" y="15651"/>
                    <a:pt x="50259" y="14940"/>
                    <a:pt x="50008" y="14187"/>
                  </a:cubicBezTo>
                  <a:cubicBezTo>
                    <a:pt x="49631" y="13496"/>
                    <a:pt x="49234" y="12743"/>
                    <a:pt x="48815" y="11990"/>
                  </a:cubicBezTo>
                  <a:cubicBezTo>
                    <a:pt x="48083" y="10399"/>
                    <a:pt x="46807" y="8956"/>
                    <a:pt x="45551" y="7365"/>
                  </a:cubicBezTo>
                  <a:cubicBezTo>
                    <a:pt x="44066" y="6005"/>
                    <a:pt x="42580" y="4373"/>
                    <a:pt x="40592" y="3327"/>
                  </a:cubicBezTo>
                  <a:cubicBezTo>
                    <a:pt x="39672" y="2720"/>
                    <a:pt x="38667" y="2135"/>
                    <a:pt x="37579" y="1758"/>
                  </a:cubicBezTo>
                  <a:cubicBezTo>
                    <a:pt x="36470" y="1381"/>
                    <a:pt x="35424" y="774"/>
                    <a:pt x="34253" y="649"/>
                  </a:cubicBezTo>
                  <a:cubicBezTo>
                    <a:pt x="33102" y="440"/>
                    <a:pt x="31951" y="105"/>
                    <a:pt x="30758" y="42"/>
                  </a:cubicBezTo>
                  <a:lnTo>
                    <a:pt x="27139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22" name="Google Shape;9622;p6"/>
          <p:cNvSpPr/>
          <p:nvPr/>
        </p:nvSpPr>
        <p:spPr>
          <a:xfrm>
            <a:off x="7393500" y="1476150"/>
            <a:ext cx="1635600" cy="36675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23" name="Google Shape;9623;p6"/>
          <p:cNvSpPr txBox="1"/>
          <p:nvPr/>
        </p:nvSpPr>
        <p:spPr>
          <a:xfrm>
            <a:off x="7509020" y="2130648"/>
            <a:ext cx="1404300" cy="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Transformer</a:t>
            </a:r>
            <a:endParaRPr sz="18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624" name="Google Shape;9624;p6"/>
          <p:cNvSpPr txBox="1"/>
          <p:nvPr/>
        </p:nvSpPr>
        <p:spPr>
          <a:xfrm flipH="1">
            <a:off x="7509196" y="2766249"/>
            <a:ext cx="1404300" cy="16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191919"/>
                </a:solidFill>
                <a:latin typeface="Roboto"/>
                <a:ea typeface="Roboto"/>
                <a:cs typeface="Roboto"/>
                <a:sym typeface="Roboto"/>
              </a:rPr>
              <a:t>12 transformer encoders stacked with an output MLP</a:t>
            </a:r>
            <a:endParaRPr sz="1200" b="0" i="0" u="none" strike="noStrike" cap="none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25" name="Google Shape;9625;p6"/>
          <p:cNvSpPr txBox="1"/>
          <p:nvPr/>
        </p:nvSpPr>
        <p:spPr>
          <a:xfrm>
            <a:off x="7764843" y="1799848"/>
            <a:ext cx="892800" cy="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" sz="25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04</a:t>
            </a:r>
            <a:endParaRPr sz="25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626" name="Google Shape;9626;p6"/>
          <p:cNvSpPr txBox="1"/>
          <p:nvPr/>
        </p:nvSpPr>
        <p:spPr>
          <a:xfrm>
            <a:off x="115600" y="2435450"/>
            <a:ext cx="15465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1" i="0" u="none" strike="noStrike" cap="non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Baselines</a:t>
            </a:r>
            <a:r>
              <a:rPr lang="en" sz="1200" b="0" i="0" u="none" strike="noStrike" cap="non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  <a:endParaRPr sz="12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Random Prediction~0.8%</a:t>
            </a:r>
            <a:endParaRPr sz="12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Predict the most frequent breeds ~0.9%</a:t>
            </a:r>
            <a:endParaRPr sz="1200" b="0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1" name="Google Shape;9631;p7"/>
          <p:cNvSpPr txBox="1"/>
          <p:nvPr/>
        </p:nvSpPr>
        <p:spPr>
          <a:xfrm>
            <a:off x="340775" y="95375"/>
            <a:ext cx="4802700" cy="12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lang="en" sz="47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Results (Accuracy) </a:t>
            </a:r>
            <a:endParaRPr sz="47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aphicFrame>
        <p:nvGraphicFramePr>
          <p:cNvPr id="9632" name="Google Shape;9632;p7"/>
          <p:cNvGraphicFramePr/>
          <p:nvPr/>
        </p:nvGraphicFramePr>
        <p:xfrm>
          <a:off x="440400" y="1216400"/>
          <a:ext cx="8401725" cy="3368375"/>
        </p:xfrm>
        <a:graphic>
          <a:graphicData uri="http://schemas.openxmlformats.org/drawingml/2006/table">
            <a:tbl>
              <a:tblPr>
                <a:noFill/>
                <a:tableStyleId>{FFCB83C7-C497-496F-9667-E47119BD4E19}</a:tableStyleId>
              </a:tblPr>
              <a:tblGrid>
                <a:gridCol w="2800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0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00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36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b="1" u="none" strike="noStrike" cap="none"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Model </a:t>
                      </a:r>
                      <a:endParaRPr sz="1400" u="none" strike="noStrike" cap="none"/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B2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b="1" u="none" strike="noStrike" cap="none"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Train </a:t>
                      </a:r>
                      <a:endParaRPr sz="1400" u="none" strike="noStrike" cap="none"/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B2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b="1" u="none" strike="noStrike" cap="none"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Test </a:t>
                      </a:r>
                      <a:endParaRPr sz="1400" u="none" strike="noStrike" cap="none"/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B2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36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CNN </a:t>
                      </a:r>
                      <a:endParaRPr sz="1400" u="none" strike="noStrike" cap="none"/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E0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20.9%</a:t>
                      </a:r>
                      <a:endParaRPr sz="1400" u="none" strike="noStrike" cap="none"/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E0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7.1%</a:t>
                      </a:r>
                      <a:endParaRPr sz="1400" u="none" strike="noStrike" cap="none"/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E09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36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ResNet50</a:t>
                      </a:r>
                      <a:endParaRPr sz="1400" u="none" strike="noStrike" cap="none"/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E0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92.4%</a:t>
                      </a:r>
                      <a:endParaRPr sz="1400" u="none" strike="noStrike" cap="none"/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E0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24.0%</a:t>
                      </a:r>
                      <a:endParaRPr sz="120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E09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36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VGG19 </a:t>
                      </a:r>
                      <a:endParaRPr sz="1400" u="none" strike="noStrike" cap="none"/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E0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94.6%</a:t>
                      </a:r>
                      <a:endParaRPr sz="1200" u="none" strike="noStrike" cap="non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E0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60.9%</a:t>
                      </a:r>
                      <a:endParaRPr sz="120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E09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36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Vision Transformer</a:t>
                      </a:r>
                      <a:endParaRPr sz="120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E0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98.4%</a:t>
                      </a:r>
                      <a:endParaRPr sz="120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E09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90.7%</a:t>
                      </a:r>
                      <a:endParaRPr sz="120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E09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7" name="Google Shape;9637;p8"/>
          <p:cNvSpPr txBox="1"/>
          <p:nvPr/>
        </p:nvSpPr>
        <p:spPr>
          <a:xfrm>
            <a:off x="340775" y="95375"/>
            <a:ext cx="4802700" cy="12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lang="en" sz="47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Discussion </a:t>
            </a:r>
            <a:endParaRPr sz="47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638" name="Google Shape;9638;p8"/>
          <p:cNvSpPr/>
          <p:nvPr/>
        </p:nvSpPr>
        <p:spPr>
          <a:xfrm>
            <a:off x="533425" y="1310975"/>
            <a:ext cx="1747200" cy="461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CNN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39" name="Google Shape;9639;p8"/>
          <p:cNvSpPr txBox="1"/>
          <p:nvPr/>
        </p:nvSpPr>
        <p:spPr>
          <a:xfrm>
            <a:off x="2404100" y="1856300"/>
            <a:ext cx="6346800" cy="1008900"/>
          </a:xfrm>
          <a:prstGeom prst="rect">
            <a:avLst/>
          </a:prstGeom>
          <a:solidFill>
            <a:srgbClr val="FF0000">
              <a:alpha val="274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Surprisingly, the VGG19 model outperformed the ResNet50 </a:t>
            </a:r>
            <a:endParaRPr sz="1800" b="0" i="0" u="none" strike="noStrike" cap="non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"/>
              <a:buFont typeface="Arial"/>
              <a:buNone/>
            </a:pPr>
            <a:endParaRPr sz="200" b="0" i="0" u="none" strike="noStrike" cap="non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VGG uses MaxPooling that captures the relationship between filters, but ResNet does not because it uses flattening. </a:t>
            </a:r>
            <a:endParaRPr sz="1400" b="0" i="0" u="none" strike="noStrike" cap="non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640" name="Google Shape;9640;p8"/>
          <p:cNvSpPr/>
          <p:nvPr/>
        </p:nvSpPr>
        <p:spPr>
          <a:xfrm>
            <a:off x="533425" y="1856250"/>
            <a:ext cx="1747200" cy="100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Transfer Learning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41" name="Google Shape;9641;p8"/>
          <p:cNvSpPr/>
          <p:nvPr/>
        </p:nvSpPr>
        <p:spPr>
          <a:xfrm>
            <a:off x="533425" y="2997200"/>
            <a:ext cx="1747200" cy="1419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Transformer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42" name="Google Shape;9642;p8"/>
          <p:cNvSpPr txBox="1"/>
          <p:nvPr/>
        </p:nvSpPr>
        <p:spPr>
          <a:xfrm>
            <a:off x="2404100" y="1310975"/>
            <a:ext cx="6346800" cy="461700"/>
          </a:xfrm>
          <a:prstGeom prst="rect">
            <a:avLst/>
          </a:prstGeom>
          <a:solidFill>
            <a:srgbClr val="FF0000">
              <a:alpha val="2745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Inadequate in capturing the intricate complexities of dog breeds</a:t>
            </a:r>
            <a:endParaRPr sz="1800" b="0" i="0" u="none" strike="noStrike" cap="non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643" name="Google Shape;9643;p8"/>
          <p:cNvSpPr txBox="1"/>
          <p:nvPr/>
        </p:nvSpPr>
        <p:spPr>
          <a:xfrm>
            <a:off x="2404100" y="2997200"/>
            <a:ext cx="4553400" cy="1419900"/>
          </a:xfrm>
          <a:prstGeom prst="rect">
            <a:avLst/>
          </a:prstGeom>
          <a:solidFill>
            <a:srgbClr val="FF0000">
              <a:alpha val="2745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Transformer model surpassed all other models in performance</a:t>
            </a:r>
            <a:endParaRPr sz="1800" b="0" i="0" u="none" strike="noStrike" cap="non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"/>
              <a:buFont typeface="Arial"/>
              <a:buNone/>
            </a:pPr>
            <a:endParaRPr sz="200" b="0" i="0" u="none" strike="noStrike" cap="non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</a:t>
            </a:r>
            <a:r>
              <a:rPr lang="en" sz="1200" b="0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ividing the image into patches and selectively attending to specific patches helps with images with multiple objects </a:t>
            </a:r>
            <a:endParaRPr sz="1200" b="0" i="0" u="none" strike="noStrike" cap="non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9644" name="Google Shape;9644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63800" y="2997200"/>
            <a:ext cx="1090649" cy="14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9" name="Google Shape;9649;p9"/>
          <p:cNvSpPr txBox="1"/>
          <p:nvPr/>
        </p:nvSpPr>
        <p:spPr>
          <a:xfrm>
            <a:off x="340775" y="95375"/>
            <a:ext cx="4729200" cy="12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lang="en" sz="4700" b="0" i="0" u="none" strike="noStrike" cap="none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Vision Transformer </a:t>
            </a:r>
            <a:endParaRPr sz="4700" b="0" i="0" u="none" strike="noStrike" cap="none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9650" name="Google Shape;9650;p9"/>
          <p:cNvGrpSpPr/>
          <p:nvPr/>
        </p:nvGrpSpPr>
        <p:grpSpPr>
          <a:xfrm>
            <a:off x="8313648" y="95370"/>
            <a:ext cx="729795" cy="844038"/>
            <a:chOff x="26998850" y="2204400"/>
            <a:chExt cx="10622925" cy="12285850"/>
          </a:xfrm>
        </p:grpSpPr>
        <p:sp>
          <p:nvSpPr>
            <p:cNvPr id="9651" name="Google Shape;9651;p9"/>
            <p:cNvSpPr/>
            <p:nvPr/>
          </p:nvSpPr>
          <p:spPr>
            <a:xfrm>
              <a:off x="26998850" y="13417900"/>
              <a:ext cx="9364375" cy="1072350"/>
            </a:xfrm>
            <a:custGeom>
              <a:avLst/>
              <a:gdLst/>
              <a:ahLst/>
              <a:cxnLst/>
              <a:rect l="l" t="t" r="r" b="b"/>
              <a:pathLst>
                <a:path w="374575" h="42894" extrusionOk="0">
                  <a:moveTo>
                    <a:pt x="187288" y="0"/>
                  </a:moveTo>
                  <a:cubicBezTo>
                    <a:pt x="137615" y="0"/>
                    <a:pt x="89972" y="2260"/>
                    <a:pt x="54841" y="6278"/>
                  </a:cubicBezTo>
                  <a:cubicBezTo>
                    <a:pt x="19731" y="10316"/>
                    <a:pt x="0" y="15756"/>
                    <a:pt x="0" y="21447"/>
                  </a:cubicBezTo>
                  <a:cubicBezTo>
                    <a:pt x="0" y="27138"/>
                    <a:pt x="19731" y="32599"/>
                    <a:pt x="54841" y="36617"/>
                  </a:cubicBezTo>
                  <a:cubicBezTo>
                    <a:pt x="89972" y="40634"/>
                    <a:pt x="137615" y="42894"/>
                    <a:pt x="187288" y="42894"/>
                  </a:cubicBezTo>
                  <a:cubicBezTo>
                    <a:pt x="236960" y="42894"/>
                    <a:pt x="284603" y="40634"/>
                    <a:pt x="319713" y="36617"/>
                  </a:cubicBezTo>
                  <a:cubicBezTo>
                    <a:pt x="354844" y="32599"/>
                    <a:pt x="374575" y="27138"/>
                    <a:pt x="374575" y="21447"/>
                  </a:cubicBezTo>
                  <a:cubicBezTo>
                    <a:pt x="374575" y="15756"/>
                    <a:pt x="354844" y="10316"/>
                    <a:pt x="319713" y="6278"/>
                  </a:cubicBezTo>
                  <a:cubicBezTo>
                    <a:pt x="284603" y="2260"/>
                    <a:pt x="236960" y="0"/>
                    <a:pt x="187288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2" name="Google Shape;9652;p9"/>
            <p:cNvSpPr/>
            <p:nvPr/>
          </p:nvSpPr>
          <p:spPr>
            <a:xfrm>
              <a:off x="33269125" y="2282350"/>
              <a:ext cx="1916625" cy="2265000"/>
            </a:xfrm>
            <a:custGeom>
              <a:avLst/>
              <a:gdLst/>
              <a:ahLst/>
              <a:cxnLst/>
              <a:rect l="l" t="t" r="r" b="b"/>
              <a:pathLst>
                <a:path w="76665" h="90600" extrusionOk="0">
                  <a:moveTo>
                    <a:pt x="49046" y="0"/>
                  </a:moveTo>
                  <a:cubicBezTo>
                    <a:pt x="3976" y="19459"/>
                    <a:pt x="1" y="73986"/>
                    <a:pt x="1" y="73986"/>
                  </a:cubicBezTo>
                  <a:lnTo>
                    <a:pt x="57499" y="90600"/>
                  </a:lnTo>
                  <a:cubicBezTo>
                    <a:pt x="57499" y="90600"/>
                    <a:pt x="76665" y="40718"/>
                    <a:pt x="49046" y="0"/>
                  </a:cubicBez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3" name="Google Shape;9653;p9"/>
            <p:cNvSpPr/>
            <p:nvPr/>
          </p:nvSpPr>
          <p:spPr>
            <a:xfrm>
              <a:off x="33714275" y="4122575"/>
              <a:ext cx="95750" cy="363050"/>
            </a:xfrm>
            <a:custGeom>
              <a:avLst/>
              <a:gdLst/>
              <a:ahLst/>
              <a:cxnLst/>
              <a:rect l="l" t="t" r="r" b="b"/>
              <a:pathLst>
                <a:path w="3830" h="14522" extrusionOk="0">
                  <a:moveTo>
                    <a:pt x="3453" y="1"/>
                  </a:moveTo>
                  <a:cubicBezTo>
                    <a:pt x="3453" y="1"/>
                    <a:pt x="2804" y="817"/>
                    <a:pt x="2177" y="2093"/>
                  </a:cubicBezTo>
                  <a:cubicBezTo>
                    <a:pt x="1549" y="3390"/>
                    <a:pt x="921" y="5169"/>
                    <a:pt x="524" y="6968"/>
                  </a:cubicBezTo>
                  <a:cubicBezTo>
                    <a:pt x="147" y="8789"/>
                    <a:pt x="1" y="10651"/>
                    <a:pt x="63" y="12095"/>
                  </a:cubicBezTo>
                  <a:cubicBezTo>
                    <a:pt x="105" y="13497"/>
                    <a:pt x="377" y="14522"/>
                    <a:pt x="377" y="14522"/>
                  </a:cubicBezTo>
                  <a:cubicBezTo>
                    <a:pt x="377" y="14522"/>
                    <a:pt x="1026" y="13706"/>
                    <a:pt x="1654" y="12429"/>
                  </a:cubicBezTo>
                  <a:cubicBezTo>
                    <a:pt x="2302" y="11153"/>
                    <a:pt x="2909" y="9375"/>
                    <a:pt x="3307" y="7575"/>
                  </a:cubicBezTo>
                  <a:cubicBezTo>
                    <a:pt x="3704" y="5734"/>
                    <a:pt x="3830" y="3872"/>
                    <a:pt x="3767" y="2449"/>
                  </a:cubicBezTo>
                  <a:cubicBezTo>
                    <a:pt x="3725" y="1005"/>
                    <a:pt x="3453" y="1"/>
                    <a:pt x="3453" y="1"/>
                  </a:cubicBezTo>
                  <a:close/>
                </a:path>
              </a:pathLst>
            </a:custGeom>
            <a:solidFill>
              <a:srgbClr val="3117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4" name="Google Shape;9654;p9"/>
            <p:cNvSpPr/>
            <p:nvPr/>
          </p:nvSpPr>
          <p:spPr>
            <a:xfrm>
              <a:off x="33885850" y="4180125"/>
              <a:ext cx="183100" cy="224950"/>
            </a:xfrm>
            <a:custGeom>
              <a:avLst/>
              <a:gdLst/>
              <a:ahLst/>
              <a:cxnLst/>
              <a:rect l="l" t="t" r="r" b="b"/>
              <a:pathLst>
                <a:path w="7324" h="8998" extrusionOk="0">
                  <a:moveTo>
                    <a:pt x="7324" y="0"/>
                  </a:moveTo>
                  <a:cubicBezTo>
                    <a:pt x="7324" y="0"/>
                    <a:pt x="6487" y="273"/>
                    <a:pt x="5545" y="900"/>
                  </a:cubicBezTo>
                  <a:cubicBezTo>
                    <a:pt x="4583" y="1528"/>
                    <a:pt x="3474" y="2490"/>
                    <a:pt x="2553" y="3620"/>
                  </a:cubicBezTo>
                  <a:cubicBezTo>
                    <a:pt x="1675" y="4729"/>
                    <a:pt x="942" y="6026"/>
                    <a:pt x="524" y="7093"/>
                  </a:cubicBezTo>
                  <a:cubicBezTo>
                    <a:pt x="84" y="8140"/>
                    <a:pt x="1" y="8998"/>
                    <a:pt x="1" y="8998"/>
                  </a:cubicBezTo>
                  <a:cubicBezTo>
                    <a:pt x="1" y="8998"/>
                    <a:pt x="838" y="8746"/>
                    <a:pt x="1779" y="8119"/>
                  </a:cubicBezTo>
                  <a:cubicBezTo>
                    <a:pt x="2742" y="7491"/>
                    <a:pt x="3851" y="6508"/>
                    <a:pt x="4750" y="5399"/>
                  </a:cubicBezTo>
                  <a:cubicBezTo>
                    <a:pt x="5650" y="4269"/>
                    <a:pt x="6382" y="2992"/>
                    <a:pt x="6801" y="1904"/>
                  </a:cubicBezTo>
                  <a:cubicBezTo>
                    <a:pt x="7240" y="858"/>
                    <a:pt x="7324" y="1"/>
                    <a:pt x="7324" y="0"/>
                  </a:cubicBezTo>
                  <a:close/>
                </a:path>
              </a:pathLst>
            </a:custGeom>
            <a:solidFill>
              <a:srgbClr val="3117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5" name="Google Shape;9655;p9"/>
            <p:cNvSpPr/>
            <p:nvPr/>
          </p:nvSpPr>
          <p:spPr>
            <a:xfrm>
              <a:off x="34126475" y="4268000"/>
              <a:ext cx="74825" cy="167425"/>
            </a:xfrm>
            <a:custGeom>
              <a:avLst/>
              <a:gdLst/>
              <a:ahLst/>
              <a:cxnLst/>
              <a:rect l="l" t="t" r="r" b="b"/>
              <a:pathLst>
                <a:path w="2993" h="6697" extrusionOk="0">
                  <a:moveTo>
                    <a:pt x="1988" y="1"/>
                  </a:moveTo>
                  <a:cubicBezTo>
                    <a:pt x="1988" y="1"/>
                    <a:pt x="1465" y="335"/>
                    <a:pt x="1047" y="942"/>
                  </a:cubicBezTo>
                  <a:cubicBezTo>
                    <a:pt x="586" y="1507"/>
                    <a:pt x="231" y="2323"/>
                    <a:pt x="105" y="3160"/>
                  </a:cubicBezTo>
                  <a:cubicBezTo>
                    <a:pt x="1" y="3997"/>
                    <a:pt x="105" y="4855"/>
                    <a:pt x="356" y="5545"/>
                  </a:cubicBezTo>
                  <a:cubicBezTo>
                    <a:pt x="586" y="6194"/>
                    <a:pt x="1026" y="6696"/>
                    <a:pt x="1026" y="6696"/>
                  </a:cubicBezTo>
                  <a:cubicBezTo>
                    <a:pt x="1026" y="6696"/>
                    <a:pt x="1570" y="6319"/>
                    <a:pt x="1988" y="5755"/>
                  </a:cubicBezTo>
                  <a:cubicBezTo>
                    <a:pt x="2428" y="5169"/>
                    <a:pt x="2762" y="4374"/>
                    <a:pt x="2909" y="3516"/>
                  </a:cubicBezTo>
                  <a:cubicBezTo>
                    <a:pt x="2993" y="2679"/>
                    <a:pt x="2909" y="1821"/>
                    <a:pt x="2637" y="1151"/>
                  </a:cubicBezTo>
                  <a:cubicBezTo>
                    <a:pt x="2407" y="482"/>
                    <a:pt x="1988" y="1"/>
                    <a:pt x="1988" y="1"/>
                  </a:cubicBezTo>
                  <a:close/>
                </a:path>
              </a:pathLst>
            </a:custGeom>
            <a:solidFill>
              <a:srgbClr val="3117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6" name="Google Shape;9656;p9"/>
            <p:cNvSpPr/>
            <p:nvPr/>
          </p:nvSpPr>
          <p:spPr>
            <a:xfrm>
              <a:off x="32566100" y="11261725"/>
              <a:ext cx="1326650" cy="2692750"/>
            </a:xfrm>
            <a:custGeom>
              <a:avLst/>
              <a:gdLst/>
              <a:ahLst/>
              <a:cxnLst/>
              <a:rect l="l" t="t" r="r" b="b"/>
              <a:pathLst>
                <a:path w="53066" h="107710" extrusionOk="0">
                  <a:moveTo>
                    <a:pt x="14710" y="0"/>
                  </a:moveTo>
                  <a:lnTo>
                    <a:pt x="0" y="101919"/>
                  </a:lnTo>
                  <a:cubicBezTo>
                    <a:pt x="0" y="101919"/>
                    <a:pt x="6084" y="107710"/>
                    <a:pt x="19227" y="107710"/>
                  </a:cubicBezTo>
                  <a:cubicBezTo>
                    <a:pt x="22918" y="107710"/>
                    <a:pt x="27166" y="107253"/>
                    <a:pt x="31993" y="106083"/>
                  </a:cubicBezTo>
                  <a:cubicBezTo>
                    <a:pt x="53066" y="100985"/>
                    <a:pt x="41660" y="83410"/>
                    <a:pt x="26949" y="83410"/>
                  </a:cubicBezTo>
                  <a:cubicBezTo>
                    <a:pt x="26265" y="83410"/>
                    <a:pt x="25574" y="83448"/>
                    <a:pt x="24879" y="83527"/>
                  </a:cubicBezTo>
                  <a:cubicBezTo>
                    <a:pt x="31281" y="44965"/>
                    <a:pt x="50259" y="1800"/>
                    <a:pt x="50259" y="1800"/>
                  </a:cubicBezTo>
                  <a:lnTo>
                    <a:pt x="14710" y="0"/>
                  </a:ln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7" name="Google Shape;9657;p9"/>
            <p:cNvSpPr/>
            <p:nvPr/>
          </p:nvSpPr>
          <p:spPr>
            <a:xfrm>
              <a:off x="28958350" y="11261725"/>
              <a:ext cx="1570325" cy="2692750"/>
            </a:xfrm>
            <a:custGeom>
              <a:avLst/>
              <a:gdLst/>
              <a:ahLst/>
              <a:cxnLst/>
              <a:rect l="l" t="t" r="r" b="b"/>
              <a:pathLst>
                <a:path w="62813" h="107710" extrusionOk="0">
                  <a:moveTo>
                    <a:pt x="18413" y="0"/>
                  </a:moveTo>
                  <a:lnTo>
                    <a:pt x="0" y="101919"/>
                  </a:lnTo>
                  <a:cubicBezTo>
                    <a:pt x="0" y="101919"/>
                    <a:pt x="6071" y="107710"/>
                    <a:pt x="19219" y="107710"/>
                  </a:cubicBezTo>
                  <a:cubicBezTo>
                    <a:pt x="22911" y="107710"/>
                    <a:pt x="27162" y="107253"/>
                    <a:pt x="31992" y="106083"/>
                  </a:cubicBezTo>
                  <a:cubicBezTo>
                    <a:pt x="53046" y="100985"/>
                    <a:pt x="41639" y="83410"/>
                    <a:pt x="26947" y="83410"/>
                  </a:cubicBezTo>
                  <a:cubicBezTo>
                    <a:pt x="26263" y="83410"/>
                    <a:pt x="25573" y="83448"/>
                    <a:pt x="24878" y="83527"/>
                  </a:cubicBezTo>
                  <a:cubicBezTo>
                    <a:pt x="31281" y="44965"/>
                    <a:pt x="62813" y="1800"/>
                    <a:pt x="62813" y="1800"/>
                  </a:cubicBezTo>
                  <a:lnTo>
                    <a:pt x="18413" y="0"/>
                  </a:ln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8" name="Google Shape;9658;p9"/>
            <p:cNvSpPr/>
            <p:nvPr/>
          </p:nvSpPr>
          <p:spPr>
            <a:xfrm>
              <a:off x="27575025" y="8797975"/>
              <a:ext cx="7370625" cy="3675700"/>
            </a:xfrm>
            <a:custGeom>
              <a:avLst/>
              <a:gdLst/>
              <a:ahLst/>
              <a:cxnLst/>
              <a:rect l="l" t="t" r="r" b="b"/>
              <a:pathLst>
                <a:path w="294825" h="147028" extrusionOk="0">
                  <a:moveTo>
                    <a:pt x="154762" y="0"/>
                  </a:moveTo>
                  <a:cubicBezTo>
                    <a:pt x="149153" y="19885"/>
                    <a:pt x="140484" y="27936"/>
                    <a:pt x="100864" y="27936"/>
                  </a:cubicBezTo>
                  <a:cubicBezTo>
                    <a:pt x="94376" y="27936"/>
                    <a:pt x="87058" y="27720"/>
                    <a:pt x="78789" y="27305"/>
                  </a:cubicBezTo>
                  <a:cubicBezTo>
                    <a:pt x="75406" y="27135"/>
                    <a:pt x="72152" y="27052"/>
                    <a:pt x="69022" y="27052"/>
                  </a:cubicBezTo>
                  <a:cubicBezTo>
                    <a:pt x="17805" y="27052"/>
                    <a:pt x="1" y="49376"/>
                    <a:pt x="2229" y="80137"/>
                  </a:cubicBezTo>
                  <a:cubicBezTo>
                    <a:pt x="3008" y="137148"/>
                    <a:pt x="43566" y="147027"/>
                    <a:pt x="99067" y="147027"/>
                  </a:cubicBezTo>
                  <a:cubicBezTo>
                    <a:pt x="128507" y="147027"/>
                    <a:pt x="162153" y="144247"/>
                    <a:pt x="196296" y="144247"/>
                  </a:cubicBezTo>
                  <a:cubicBezTo>
                    <a:pt x="294825" y="144247"/>
                    <a:pt x="260406" y="15463"/>
                    <a:pt x="260406" y="15463"/>
                  </a:cubicBezTo>
                  <a:lnTo>
                    <a:pt x="154762" y="0"/>
                  </a:lnTo>
                  <a:close/>
                </a:path>
              </a:pathLst>
            </a:custGeom>
            <a:solidFill>
              <a:srgbClr val="8C75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9" name="Google Shape;9659;p9"/>
            <p:cNvSpPr/>
            <p:nvPr/>
          </p:nvSpPr>
          <p:spPr>
            <a:xfrm>
              <a:off x="27575025" y="8798475"/>
              <a:ext cx="6691150" cy="3488000"/>
            </a:xfrm>
            <a:custGeom>
              <a:avLst/>
              <a:gdLst/>
              <a:ahLst/>
              <a:cxnLst/>
              <a:rect l="l" t="t" r="r" b="b"/>
              <a:pathLst>
                <a:path w="267646" h="139520" extrusionOk="0">
                  <a:moveTo>
                    <a:pt x="154762" y="1"/>
                  </a:moveTo>
                  <a:cubicBezTo>
                    <a:pt x="149153" y="19886"/>
                    <a:pt x="140484" y="27937"/>
                    <a:pt x="100864" y="27937"/>
                  </a:cubicBezTo>
                  <a:cubicBezTo>
                    <a:pt x="94376" y="27937"/>
                    <a:pt x="87058" y="27721"/>
                    <a:pt x="78789" y="27306"/>
                  </a:cubicBezTo>
                  <a:cubicBezTo>
                    <a:pt x="75404" y="27136"/>
                    <a:pt x="72147" y="27053"/>
                    <a:pt x="69015" y="27053"/>
                  </a:cubicBezTo>
                  <a:cubicBezTo>
                    <a:pt x="17768" y="27053"/>
                    <a:pt x="1" y="49377"/>
                    <a:pt x="2229" y="80138"/>
                  </a:cubicBezTo>
                  <a:cubicBezTo>
                    <a:pt x="2689" y="113512"/>
                    <a:pt x="16813" y="130690"/>
                    <a:pt x="39536" y="139248"/>
                  </a:cubicBezTo>
                  <a:cubicBezTo>
                    <a:pt x="93310" y="121107"/>
                    <a:pt x="154804" y="139520"/>
                    <a:pt x="198493" y="111712"/>
                  </a:cubicBezTo>
                  <a:cubicBezTo>
                    <a:pt x="221048" y="98823"/>
                    <a:pt x="241281" y="74259"/>
                    <a:pt x="265950" y="71957"/>
                  </a:cubicBezTo>
                  <a:cubicBezTo>
                    <a:pt x="267645" y="42581"/>
                    <a:pt x="260406" y="15443"/>
                    <a:pt x="260406" y="15443"/>
                  </a:cubicBezTo>
                  <a:lnTo>
                    <a:pt x="154762" y="1"/>
                  </a:ln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0" name="Google Shape;9660;p9"/>
            <p:cNvSpPr/>
            <p:nvPr/>
          </p:nvSpPr>
          <p:spPr>
            <a:xfrm>
              <a:off x="28563400" y="10596350"/>
              <a:ext cx="5660400" cy="1877025"/>
            </a:xfrm>
            <a:custGeom>
              <a:avLst/>
              <a:gdLst/>
              <a:ahLst/>
              <a:cxnLst/>
              <a:rect l="l" t="t" r="r" b="b"/>
              <a:pathLst>
                <a:path w="226416" h="75081" extrusionOk="0">
                  <a:moveTo>
                    <a:pt x="226415" y="0"/>
                  </a:moveTo>
                  <a:cubicBezTo>
                    <a:pt x="201725" y="2281"/>
                    <a:pt x="181513" y="26866"/>
                    <a:pt x="158958" y="39755"/>
                  </a:cubicBezTo>
                  <a:cubicBezTo>
                    <a:pt x="115290" y="67563"/>
                    <a:pt x="53796" y="49150"/>
                    <a:pt x="1" y="67312"/>
                  </a:cubicBezTo>
                  <a:cubicBezTo>
                    <a:pt x="16127" y="73380"/>
                    <a:pt x="36605" y="75081"/>
                    <a:pt x="59657" y="75081"/>
                  </a:cubicBezTo>
                  <a:cubicBezTo>
                    <a:pt x="89065" y="75081"/>
                    <a:pt x="122663" y="72312"/>
                    <a:pt x="156761" y="72312"/>
                  </a:cubicBezTo>
                  <a:cubicBezTo>
                    <a:pt x="210074" y="72312"/>
                    <a:pt x="224428" y="34608"/>
                    <a:pt x="226415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1" name="Google Shape;9661;p9"/>
            <p:cNvSpPr/>
            <p:nvPr/>
          </p:nvSpPr>
          <p:spPr>
            <a:xfrm>
              <a:off x="31602050" y="10950475"/>
              <a:ext cx="1501800" cy="3315750"/>
            </a:xfrm>
            <a:custGeom>
              <a:avLst/>
              <a:gdLst/>
              <a:ahLst/>
              <a:cxnLst/>
              <a:rect l="l" t="t" r="r" b="b"/>
              <a:pathLst>
                <a:path w="60072" h="132630" extrusionOk="0">
                  <a:moveTo>
                    <a:pt x="60072" y="1"/>
                  </a:moveTo>
                  <a:lnTo>
                    <a:pt x="14689" y="24921"/>
                  </a:lnTo>
                  <a:lnTo>
                    <a:pt x="0" y="126840"/>
                  </a:lnTo>
                  <a:cubicBezTo>
                    <a:pt x="0" y="126840"/>
                    <a:pt x="6071" y="132630"/>
                    <a:pt x="19209" y="132630"/>
                  </a:cubicBezTo>
                  <a:cubicBezTo>
                    <a:pt x="22898" y="132630"/>
                    <a:pt x="27145" y="132173"/>
                    <a:pt x="31971" y="131003"/>
                  </a:cubicBezTo>
                  <a:cubicBezTo>
                    <a:pt x="53034" y="125908"/>
                    <a:pt x="41651" y="108349"/>
                    <a:pt x="26951" y="108349"/>
                  </a:cubicBezTo>
                  <a:cubicBezTo>
                    <a:pt x="26260" y="108349"/>
                    <a:pt x="25561" y="108388"/>
                    <a:pt x="24857" y="108469"/>
                  </a:cubicBezTo>
                  <a:cubicBezTo>
                    <a:pt x="31281" y="69886"/>
                    <a:pt x="60071" y="4"/>
                    <a:pt x="60072" y="1"/>
                  </a:cubicBez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2" name="Google Shape;9662;p9"/>
            <p:cNvSpPr/>
            <p:nvPr/>
          </p:nvSpPr>
          <p:spPr>
            <a:xfrm>
              <a:off x="27672575" y="11544200"/>
              <a:ext cx="1456325" cy="2722025"/>
            </a:xfrm>
            <a:custGeom>
              <a:avLst/>
              <a:gdLst/>
              <a:ahLst/>
              <a:cxnLst/>
              <a:rect l="l" t="t" r="r" b="b"/>
              <a:pathLst>
                <a:path w="58253" h="108881" extrusionOk="0">
                  <a:moveTo>
                    <a:pt x="58252" y="0"/>
                  </a:moveTo>
                  <a:lnTo>
                    <a:pt x="14710" y="1172"/>
                  </a:lnTo>
                  <a:lnTo>
                    <a:pt x="1" y="103091"/>
                  </a:lnTo>
                  <a:cubicBezTo>
                    <a:pt x="1" y="103091"/>
                    <a:pt x="6085" y="108881"/>
                    <a:pt x="19228" y="108881"/>
                  </a:cubicBezTo>
                  <a:cubicBezTo>
                    <a:pt x="22919" y="108881"/>
                    <a:pt x="27167" y="108424"/>
                    <a:pt x="31993" y="107254"/>
                  </a:cubicBezTo>
                  <a:cubicBezTo>
                    <a:pt x="53056" y="102159"/>
                    <a:pt x="41673" y="84600"/>
                    <a:pt x="26973" y="84600"/>
                  </a:cubicBezTo>
                  <a:cubicBezTo>
                    <a:pt x="26281" y="84600"/>
                    <a:pt x="25582" y="84639"/>
                    <a:pt x="24879" y="84720"/>
                  </a:cubicBezTo>
                  <a:cubicBezTo>
                    <a:pt x="31282" y="46137"/>
                    <a:pt x="58252" y="0"/>
                    <a:pt x="58252" y="0"/>
                  </a:cubicBez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3" name="Google Shape;9663;p9"/>
            <p:cNvSpPr/>
            <p:nvPr/>
          </p:nvSpPr>
          <p:spPr>
            <a:xfrm>
              <a:off x="34033375" y="8153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5828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4" name="Google Shape;9664;p9"/>
            <p:cNvSpPr/>
            <p:nvPr/>
          </p:nvSpPr>
          <p:spPr>
            <a:xfrm>
              <a:off x="31318000" y="7508025"/>
              <a:ext cx="2759850" cy="2131550"/>
            </a:xfrm>
            <a:custGeom>
              <a:avLst/>
              <a:gdLst/>
              <a:ahLst/>
              <a:cxnLst/>
              <a:rect l="l" t="t" r="r" b="b"/>
              <a:pathLst>
                <a:path w="110394" h="85262" extrusionOk="0">
                  <a:moveTo>
                    <a:pt x="1" y="0"/>
                  </a:moveTo>
                  <a:lnTo>
                    <a:pt x="1" y="67646"/>
                  </a:lnTo>
                  <a:cubicBezTo>
                    <a:pt x="6500" y="78135"/>
                    <a:pt x="32864" y="85261"/>
                    <a:pt x="59008" y="85261"/>
                  </a:cubicBezTo>
                  <a:cubicBezTo>
                    <a:pt x="79492" y="85261"/>
                    <a:pt x="99841" y="80886"/>
                    <a:pt x="110394" y="70325"/>
                  </a:cubicBezTo>
                  <a:lnTo>
                    <a:pt x="109431" y="18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5" name="Google Shape;9665;p9"/>
            <p:cNvSpPr/>
            <p:nvPr/>
          </p:nvSpPr>
          <p:spPr>
            <a:xfrm>
              <a:off x="30153600" y="10022825"/>
              <a:ext cx="459825" cy="73875"/>
            </a:xfrm>
            <a:custGeom>
              <a:avLst/>
              <a:gdLst/>
              <a:ahLst/>
              <a:cxnLst/>
              <a:rect l="l" t="t" r="r" b="b"/>
              <a:pathLst>
                <a:path w="18393" h="2955" extrusionOk="0">
                  <a:moveTo>
                    <a:pt x="11348" y="1"/>
                  </a:moveTo>
                  <a:cubicBezTo>
                    <a:pt x="10612" y="1"/>
                    <a:pt x="9857" y="24"/>
                    <a:pt x="9102" y="72"/>
                  </a:cubicBezTo>
                  <a:cubicBezTo>
                    <a:pt x="6801" y="218"/>
                    <a:pt x="4520" y="616"/>
                    <a:pt x="2825" y="1097"/>
                  </a:cubicBezTo>
                  <a:cubicBezTo>
                    <a:pt x="1131" y="1537"/>
                    <a:pt x="1" y="2081"/>
                    <a:pt x="1" y="2081"/>
                  </a:cubicBezTo>
                  <a:cubicBezTo>
                    <a:pt x="1" y="2081"/>
                    <a:pt x="1172" y="2478"/>
                    <a:pt x="2930" y="2708"/>
                  </a:cubicBezTo>
                  <a:cubicBezTo>
                    <a:pt x="4120" y="2866"/>
                    <a:pt x="5585" y="2955"/>
                    <a:pt x="7129" y="2955"/>
                  </a:cubicBezTo>
                  <a:cubicBezTo>
                    <a:pt x="7839" y="2955"/>
                    <a:pt x="8566" y="2936"/>
                    <a:pt x="9291" y="2897"/>
                  </a:cubicBezTo>
                  <a:cubicBezTo>
                    <a:pt x="11592" y="2729"/>
                    <a:pt x="13852" y="2353"/>
                    <a:pt x="15568" y="1871"/>
                  </a:cubicBezTo>
                  <a:cubicBezTo>
                    <a:pt x="17263" y="1432"/>
                    <a:pt x="18393" y="888"/>
                    <a:pt x="18393" y="888"/>
                  </a:cubicBezTo>
                  <a:cubicBezTo>
                    <a:pt x="18393" y="888"/>
                    <a:pt x="17200" y="490"/>
                    <a:pt x="15463" y="281"/>
                  </a:cubicBezTo>
                  <a:cubicBezTo>
                    <a:pt x="14282" y="98"/>
                    <a:pt x="12855" y="1"/>
                    <a:pt x="11348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6" name="Google Shape;9666;p9"/>
            <p:cNvSpPr/>
            <p:nvPr/>
          </p:nvSpPr>
          <p:spPr>
            <a:xfrm>
              <a:off x="30405725" y="10334825"/>
              <a:ext cx="563925" cy="73750"/>
            </a:xfrm>
            <a:custGeom>
              <a:avLst/>
              <a:gdLst/>
              <a:ahLst/>
              <a:cxnLst/>
              <a:rect l="l" t="t" r="r" b="b"/>
              <a:pathLst>
                <a:path w="22557" h="2950" extrusionOk="0">
                  <a:moveTo>
                    <a:pt x="13946" y="0"/>
                  </a:moveTo>
                  <a:cubicBezTo>
                    <a:pt x="13044" y="0"/>
                    <a:pt x="12120" y="21"/>
                    <a:pt x="11195" y="62"/>
                  </a:cubicBezTo>
                  <a:cubicBezTo>
                    <a:pt x="8370" y="230"/>
                    <a:pt x="5567" y="606"/>
                    <a:pt x="3474" y="1088"/>
                  </a:cubicBezTo>
                  <a:cubicBezTo>
                    <a:pt x="1382" y="1527"/>
                    <a:pt x="1" y="2071"/>
                    <a:pt x="1" y="2071"/>
                  </a:cubicBezTo>
                  <a:cubicBezTo>
                    <a:pt x="1" y="2071"/>
                    <a:pt x="1424" y="2469"/>
                    <a:pt x="3558" y="2699"/>
                  </a:cubicBezTo>
                  <a:cubicBezTo>
                    <a:pt x="4995" y="2866"/>
                    <a:pt x="6729" y="2950"/>
                    <a:pt x="8562" y="2950"/>
                  </a:cubicBezTo>
                  <a:cubicBezTo>
                    <a:pt x="9479" y="2950"/>
                    <a:pt x="10421" y="2929"/>
                    <a:pt x="11362" y="2887"/>
                  </a:cubicBezTo>
                  <a:cubicBezTo>
                    <a:pt x="14187" y="2741"/>
                    <a:pt x="16991" y="2343"/>
                    <a:pt x="19083" y="1862"/>
                  </a:cubicBezTo>
                  <a:cubicBezTo>
                    <a:pt x="21176" y="1422"/>
                    <a:pt x="22557" y="878"/>
                    <a:pt x="22557" y="878"/>
                  </a:cubicBezTo>
                  <a:cubicBezTo>
                    <a:pt x="22557" y="878"/>
                    <a:pt x="21113" y="481"/>
                    <a:pt x="19000" y="272"/>
                  </a:cubicBezTo>
                  <a:cubicBezTo>
                    <a:pt x="17550" y="89"/>
                    <a:pt x="15797" y="0"/>
                    <a:pt x="13946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7" name="Google Shape;9667;p9"/>
            <p:cNvSpPr/>
            <p:nvPr/>
          </p:nvSpPr>
          <p:spPr>
            <a:xfrm>
              <a:off x="30242525" y="10586700"/>
              <a:ext cx="489650" cy="74300"/>
            </a:xfrm>
            <a:custGeom>
              <a:avLst/>
              <a:gdLst/>
              <a:ahLst/>
              <a:cxnLst/>
              <a:rect l="l" t="t" r="r" b="b"/>
              <a:pathLst>
                <a:path w="19586" h="2972" extrusionOk="0">
                  <a:moveTo>
                    <a:pt x="7446" y="1"/>
                  </a:moveTo>
                  <a:cubicBezTo>
                    <a:pt x="5852" y="1"/>
                    <a:pt x="4346" y="94"/>
                    <a:pt x="3118" y="261"/>
                  </a:cubicBezTo>
                  <a:cubicBezTo>
                    <a:pt x="1256" y="512"/>
                    <a:pt x="1" y="889"/>
                    <a:pt x="1" y="889"/>
                  </a:cubicBezTo>
                  <a:cubicBezTo>
                    <a:pt x="1" y="889"/>
                    <a:pt x="1193" y="1433"/>
                    <a:pt x="3014" y="1893"/>
                  </a:cubicBezTo>
                  <a:cubicBezTo>
                    <a:pt x="4813" y="2353"/>
                    <a:pt x="7240" y="2751"/>
                    <a:pt x="9709" y="2918"/>
                  </a:cubicBezTo>
                  <a:cubicBezTo>
                    <a:pt x="10424" y="2955"/>
                    <a:pt x="11141" y="2972"/>
                    <a:pt x="11844" y="2972"/>
                  </a:cubicBezTo>
                  <a:cubicBezTo>
                    <a:pt x="13546" y="2972"/>
                    <a:pt x="15164" y="2872"/>
                    <a:pt x="16468" y="2709"/>
                  </a:cubicBezTo>
                  <a:cubicBezTo>
                    <a:pt x="18330" y="2458"/>
                    <a:pt x="19585" y="2081"/>
                    <a:pt x="19585" y="2081"/>
                  </a:cubicBezTo>
                  <a:cubicBezTo>
                    <a:pt x="19585" y="2081"/>
                    <a:pt x="18372" y="1516"/>
                    <a:pt x="16572" y="1098"/>
                  </a:cubicBezTo>
                  <a:cubicBezTo>
                    <a:pt x="14773" y="638"/>
                    <a:pt x="12346" y="240"/>
                    <a:pt x="9877" y="73"/>
                  </a:cubicBezTo>
                  <a:cubicBezTo>
                    <a:pt x="9061" y="24"/>
                    <a:pt x="8242" y="1"/>
                    <a:pt x="7446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8" name="Google Shape;9668;p9"/>
            <p:cNvSpPr/>
            <p:nvPr/>
          </p:nvSpPr>
          <p:spPr>
            <a:xfrm>
              <a:off x="29040475" y="10022825"/>
              <a:ext cx="459800" cy="73875"/>
            </a:xfrm>
            <a:custGeom>
              <a:avLst/>
              <a:gdLst/>
              <a:ahLst/>
              <a:cxnLst/>
              <a:rect l="l" t="t" r="r" b="b"/>
              <a:pathLst>
                <a:path w="18392" h="2955" extrusionOk="0">
                  <a:moveTo>
                    <a:pt x="11347" y="1"/>
                  </a:moveTo>
                  <a:cubicBezTo>
                    <a:pt x="10612" y="1"/>
                    <a:pt x="9857" y="24"/>
                    <a:pt x="9102" y="72"/>
                  </a:cubicBezTo>
                  <a:cubicBezTo>
                    <a:pt x="6800" y="218"/>
                    <a:pt x="4541" y="616"/>
                    <a:pt x="2825" y="1097"/>
                  </a:cubicBezTo>
                  <a:cubicBezTo>
                    <a:pt x="1130" y="1537"/>
                    <a:pt x="0" y="2081"/>
                    <a:pt x="0" y="2081"/>
                  </a:cubicBezTo>
                  <a:cubicBezTo>
                    <a:pt x="0" y="2081"/>
                    <a:pt x="1193" y="2478"/>
                    <a:pt x="2930" y="2708"/>
                  </a:cubicBezTo>
                  <a:cubicBezTo>
                    <a:pt x="4134" y="2866"/>
                    <a:pt x="5593" y="2955"/>
                    <a:pt x="7133" y="2955"/>
                  </a:cubicBezTo>
                  <a:cubicBezTo>
                    <a:pt x="7841" y="2955"/>
                    <a:pt x="8566" y="2936"/>
                    <a:pt x="9290" y="2897"/>
                  </a:cubicBezTo>
                  <a:cubicBezTo>
                    <a:pt x="11592" y="2729"/>
                    <a:pt x="13873" y="2353"/>
                    <a:pt x="15567" y="1871"/>
                  </a:cubicBezTo>
                  <a:cubicBezTo>
                    <a:pt x="17262" y="1432"/>
                    <a:pt x="18392" y="888"/>
                    <a:pt x="18392" y="888"/>
                  </a:cubicBezTo>
                  <a:cubicBezTo>
                    <a:pt x="18392" y="888"/>
                    <a:pt x="17220" y="490"/>
                    <a:pt x="15463" y="281"/>
                  </a:cubicBezTo>
                  <a:cubicBezTo>
                    <a:pt x="14282" y="98"/>
                    <a:pt x="12855" y="1"/>
                    <a:pt x="11347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9" name="Google Shape;9669;p9"/>
            <p:cNvSpPr/>
            <p:nvPr/>
          </p:nvSpPr>
          <p:spPr>
            <a:xfrm>
              <a:off x="29293125" y="10334825"/>
              <a:ext cx="563375" cy="73750"/>
            </a:xfrm>
            <a:custGeom>
              <a:avLst/>
              <a:gdLst/>
              <a:ahLst/>
              <a:cxnLst/>
              <a:rect l="l" t="t" r="r" b="b"/>
              <a:pathLst>
                <a:path w="22535" h="2950" extrusionOk="0">
                  <a:moveTo>
                    <a:pt x="13944" y="0"/>
                  </a:moveTo>
                  <a:cubicBezTo>
                    <a:pt x="13044" y="0"/>
                    <a:pt x="12119" y="21"/>
                    <a:pt x="11194" y="62"/>
                  </a:cubicBezTo>
                  <a:cubicBezTo>
                    <a:pt x="8370" y="230"/>
                    <a:pt x="5566" y="606"/>
                    <a:pt x="3474" y="1088"/>
                  </a:cubicBezTo>
                  <a:cubicBezTo>
                    <a:pt x="1381" y="1527"/>
                    <a:pt x="0" y="2071"/>
                    <a:pt x="0" y="2071"/>
                  </a:cubicBezTo>
                  <a:cubicBezTo>
                    <a:pt x="0" y="2071"/>
                    <a:pt x="1402" y="2469"/>
                    <a:pt x="3557" y="2699"/>
                  </a:cubicBezTo>
                  <a:cubicBezTo>
                    <a:pt x="4980" y="2866"/>
                    <a:pt x="6710" y="2950"/>
                    <a:pt x="8542" y="2950"/>
                  </a:cubicBezTo>
                  <a:cubicBezTo>
                    <a:pt x="9458" y="2950"/>
                    <a:pt x="10399" y="2929"/>
                    <a:pt x="11341" y="2887"/>
                  </a:cubicBezTo>
                  <a:cubicBezTo>
                    <a:pt x="14166" y="2741"/>
                    <a:pt x="16969" y="2343"/>
                    <a:pt x="19062" y="1862"/>
                  </a:cubicBezTo>
                  <a:cubicBezTo>
                    <a:pt x="21154" y="1422"/>
                    <a:pt x="22535" y="878"/>
                    <a:pt x="22535" y="878"/>
                  </a:cubicBezTo>
                  <a:cubicBezTo>
                    <a:pt x="22535" y="878"/>
                    <a:pt x="21112" y="481"/>
                    <a:pt x="18978" y="272"/>
                  </a:cubicBezTo>
                  <a:cubicBezTo>
                    <a:pt x="17543" y="89"/>
                    <a:pt x="15795" y="0"/>
                    <a:pt x="13944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0" name="Google Shape;9670;p9"/>
            <p:cNvSpPr/>
            <p:nvPr/>
          </p:nvSpPr>
          <p:spPr>
            <a:xfrm>
              <a:off x="29129400" y="10586700"/>
              <a:ext cx="490150" cy="74300"/>
            </a:xfrm>
            <a:custGeom>
              <a:avLst/>
              <a:gdLst/>
              <a:ahLst/>
              <a:cxnLst/>
              <a:rect l="l" t="t" r="r" b="b"/>
              <a:pathLst>
                <a:path w="19606" h="2972" extrusionOk="0">
                  <a:moveTo>
                    <a:pt x="7456" y="1"/>
                  </a:moveTo>
                  <a:cubicBezTo>
                    <a:pt x="5861" y="1"/>
                    <a:pt x="4359" y="94"/>
                    <a:pt x="3118" y="261"/>
                  </a:cubicBezTo>
                  <a:cubicBezTo>
                    <a:pt x="1256" y="512"/>
                    <a:pt x="0" y="889"/>
                    <a:pt x="0" y="889"/>
                  </a:cubicBezTo>
                  <a:cubicBezTo>
                    <a:pt x="0" y="889"/>
                    <a:pt x="1214" y="1433"/>
                    <a:pt x="3013" y="1893"/>
                  </a:cubicBezTo>
                  <a:cubicBezTo>
                    <a:pt x="4813" y="2353"/>
                    <a:pt x="7261" y="2751"/>
                    <a:pt x="9709" y="2918"/>
                  </a:cubicBezTo>
                  <a:cubicBezTo>
                    <a:pt x="10430" y="2955"/>
                    <a:pt x="11150" y="2972"/>
                    <a:pt x="11853" y="2972"/>
                  </a:cubicBezTo>
                  <a:cubicBezTo>
                    <a:pt x="13558" y="2972"/>
                    <a:pt x="15170" y="2872"/>
                    <a:pt x="16488" y="2709"/>
                  </a:cubicBezTo>
                  <a:cubicBezTo>
                    <a:pt x="18350" y="2458"/>
                    <a:pt x="19606" y="2081"/>
                    <a:pt x="19606" y="2081"/>
                  </a:cubicBezTo>
                  <a:cubicBezTo>
                    <a:pt x="19606" y="2081"/>
                    <a:pt x="18392" y="1516"/>
                    <a:pt x="16593" y="1098"/>
                  </a:cubicBezTo>
                  <a:cubicBezTo>
                    <a:pt x="14772" y="638"/>
                    <a:pt x="12345" y="240"/>
                    <a:pt x="9897" y="73"/>
                  </a:cubicBezTo>
                  <a:cubicBezTo>
                    <a:pt x="9074" y="24"/>
                    <a:pt x="8253" y="1"/>
                    <a:pt x="7456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1" name="Google Shape;9671;p9"/>
            <p:cNvSpPr/>
            <p:nvPr/>
          </p:nvSpPr>
          <p:spPr>
            <a:xfrm>
              <a:off x="28179975" y="10334825"/>
              <a:ext cx="459825" cy="73750"/>
            </a:xfrm>
            <a:custGeom>
              <a:avLst/>
              <a:gdLst/>
              <a:ahLst/>
              <a:cxnLst/>
              <a:rect l="l" t="t" r="r" b="b"/>
              <a:pathLst>
                <a:path w="18393" h="2950" extrusionOk="0">
                  <a:moveTo>
                    <a:pt x="11344" y="0"/>
                  </a:moveTo>
                  <a:cubicBezTo>
                    <a:pt x="10610" y="0"/>
                    <a:pt x="9856" y="21"/>
                    <a:pt x="9103" y="62"/>
                  </a:cubicBezTo>
                  <a:cubicBezTo>
                    <a:pt x="6801" y="230"/>
                    <a:pt x="4541" y="606"/>
                    <a:pt x="2826" y="1088"/>
                  </a:cubicBezTo>
                  <a:cubicBezTo>
                    <a:pt x="1131" y="1527"/>
                    <a:pt x="1" y="2071"/>
                    <a:pt x="1" y="2071"/>
                  </a:cubicBezTo>
                  <a:cubicBezTo>
                    <a:pt x="1" y="2071"/>
                    <a:pt x="1194" y="2469"/>
                    <a:pt x="2930" y="2699"/>
                  </a:cubicBezTo>
                  <a:cubicBezTo>
                    <a:pt x="4102" y="2866"/>
                    <a:pt x="5515" y="2950"/>
                    <a:pt x="7010" y="2950"/>
                  </a:cubicBezTo>
                  <a:cubicBezTo>
                    <a:pt x="7757" y="2950"/>
                    <a:pt x="8524" y="2929"/>
                    <a:pt x="9291" y="2887"/>
                  </a:cubicBezTo>
                  <a:cubicBezTo>
                    <a:pt x="11593" y="2741"/>
                    <a:pt x="13873" y="2343"/>
                    <a:pt x="15568" y="1862"/>
                  </a:cubicBezTo>
                  <a:cubicBezTo>
                    <a:pt x="17263" y="1422"/>
                    <a:pt x="18393" y="878"/>
                    <a:pt x="18393" y="878"/>
                  </a:cubicBezTo>
                  <a:cubicBezTo>
                    <a:pt x="18393" y="878"/>
                    <a:pt x="17221" y="481"/>
                    <a:pt x="15463" y="272"/>
                  </a:cubicBezTo>
                  <a:cubicBezTo>
                    <a:pt x="14281" y="89"/>
                    <a:pt x="12853" y="0"/>
                    <a:pt x="11344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2" name="Google Shape;9672;p9"/>
            <p:cNvSpPr/>
            <p:nvPr/>
          </p:nvSpPr>
          <p:spPr>
            <a:xfrm>
              <a:off x="28432625" y="10646050"/>
              <a:ext cx="563400" cy="73775"/>
            </a:xfrm>
            <a:custGeom>
              <a:avLst/>
              <a:gdLst/>
              <a:ahLst/>
              <a:cxnLst/>
              <a:rect l="l" t="t" r="r" b="b"/>
              <a:pathLst>
                <a:path w="22536" h="2951" extrusionOk="0">
                  <a:moveTo>
                    <a:pt x="13945" y="1"/>
                  </a:moveTo>
                  <a:cubicBezTo>
                    <a:pt x="13045" y="1"/>
                    <a:pt x="12120" y="22"/>
                    <a:pt x="11195" y="63"/>
                  </a:cubicBezTo>
                  <a:cubicBezTo>
                    <a:pt x="8370" y="230"/>
                    <a:pt x="5567" y="607"/>
                    <a:pt x="3474" y="1088"/>
                  </a:cubicBezTo>
                  <a:cubicBezTo>
                    <a:pt x="1382" y="1528"/>
                    <a:pt x="1" y="2072"/>
                    <a:pt x="1" y="2072"/>
                  </a:cubicBezTo>
                  <a:cubicBezTo>
                    <a:pt x="1" y="2072"/>
                    <a:pt x="1403" y="2469"/>
                    <a:pt x="3558" y="2699"/>
                  </a:cubicBezTo>
                  <a:cubicBezTo>
                    <a:pt x="4981" y="2867"/>
                    <a:pt x="6710" y="2950"/>
                    <a:pt x="8542" y="2950"/>
                  </a:cubicBezTo>
                  <a:cubicBezTo>
                    <a:pt x="9458" y="2950"/>
                    <a:pt x="10400" y="2929"/>
                    <a:pt x="11342" y="2888"/>
                  </a:cubicBezTo>
                  <a:cubicBezTo>
                    <a:pt x="14166" y="2720"/>
                    <a:pt x="16970" y="2344"/>
                    <a:pt x="19062" y="1862"/>
                  </a:cubicBezTo>
                  <a:cubicBezTo>
                    <a:pt x="21155" y="1423"/>
                    <a:pt x="22536" y="879"/>
                    <a:pt x="22536" y="879"/>
                  </a:cubicBezTo>
                  <a:cubicBezTo>
                    <a:pt x="22536" y="879"/>
                    <a:pt x="21113" y="481"/>
                    <a:pt x="18979" y="272"/>
                  </a:cubicBezTo>
                  <a:cubicBezTo>
                    <a:pt x="17543" y="89"/>
                    <a:pt x="15795" y="1"/>
                    <a:pt x="13945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3" name="Google Shape;9673;p9"/>
            <p:cNvSpPr/>
            <p:nvPr/>
          </p:nvSpPr>
          <p:spPr>
            <a:xfrm>
              <a:off x="28268900" y="10898200"/>
              <a:ext cx="490175" cy="74050"/>
            </a:xfrm>
            <a:custGeom>
              <a:avLst/>
              <a:gdLst/>
              <a:ahLst/>
              <a:cxnLst/>
              <a:rect l="l" t="t" r="r" b="b"/>
              <a:pathLst>
                <a:path w="19607" h="2962" extrusionOk="0">
                  <a:moveTo>
                    <a:pt x="7419" y="1"/>
                  </a:moveTo>
                  <a:cubicBezTo>
                    <a:pt x="5838" y="1"/>
                    <a:pt x="4350" y="98"/>
                    <a:pt x="3119" y="250"/>
                  </a:cubicBezTo>
                  <a:cubicBezTo>
                    <a:pt x="1256" y="502"/>
                    <a:pt x="1" y="878"/>
                    <a:pt x="1" y="878"/>
                  </a:cubicBezTo>
                  <a:cubicBezTo>
                    <a:pt x="1" y="878"/>
                    <a:pt x="1214" y="1443"/>
                    <a:pt x="3014" y="1882"/>
                  </a:cubicBezTo>
                  <a:cubicBezTo>
                    <a:pt x="4813" y="2343"/>
                    <a:pt x="7261" y="2740"/>
                    <a:pt x="9709" y="2908"/>
                  </a:cubicBezTo>
                  <a:cubicBezTo>
                    <a:pt x="10431" y="2944"/>
                    <a:pt x="11150" y="2961"/>
                    <a:pt x="11854" y="2961"/>
                  </a:cubicBezTo>
                  <a:cubicBezTo>
                    <a:pt x="13559" y="2961"/>
                    <a:pt x="15170" y="2861"/>
                    <a:pt x="16489" y="2699"/>
                  </a:cubicBezTo>
                  <a:cubicBezTo>
                    <a:pt x="18330" y="2447"/>
                    <a:pt x="19606" y="2071"/>
                    <a:pt x="19606" y="2071"/>
                  </a:cubicBezTo>
                  <a:cubicBezTo>
                    <a:pt x="19606" y="2071"/>
                    <a:pt x="18393" y="1548"/>
                    <a:pt x="16593" y="1087"/>
                  </a:cubicBezTo>
                  <a:cubicBezTo>
                    <a:pt x="14773" y="627"/>
                    <a:pt x="12346" y="230"/>
                    <a:pt x="9898" y="83"/>
                  </a:cubicBezTo>
                  <a:cubicBezTo>
                    <a:pt x="9062" y="26"/>
                    <a:pt x="8228" y="1"/>
                    <a:pt x="7419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4" name="Google Shape;9674;p9"/>
            <p:cNvSpPr/>
            <p:nvPr/>
          </p:nvSpPr>
          <p:spPr>
            <a:xfrm>
              <a:off x="28314425" y="11210475"/>
              <a:ext cx="459300" cy="73650"/>
            </a:xfrm>
            <a:custGeom>
              <a:avLst/>
              <a:gdLst/>
              <a:ahLst/>
              <a:cxnLst/>
              <a:rect l="l" t="t" r="r" b="b"/>
              <a:pathLst>
                <a:path w="18372" h="2946" extrusionOk="0">
                  <a:moveTo>
                    <a:pt x="11343" y="1"/>
                  </a:moveTo>
                  <a:cubicBezTo>
                    <a:pt x="10609" y="1"/>
                    <a:pt x="9856" y="21"/>
                    <a:pt x="9102" y="63"/>
                  </a:cubicBezTo>
                  <a:cubicBezTo>
                    <a:pt x="6800" y="209"/>
                    <a:pt x="4520" y="607"/>
                    <a:pt x="2825" y="1088"/>
                  </a:cubicBezTo>
                  <a:cubicBezTo>
                    <a:pt x="1109" y="1527"/>
                    <a:pt x="0" y="2071"/>
                    <a:pt x="0" y="2071"/>
                  </a:cubicBezTo>
                  <a:cubicBezTo>
                    <a:pt x="0" y="2071"/>
                    <a:pt x="1172" y="2469"/>
                    <a:pt x="2909" y="2699"/>
                  </a:cubicBezTo>
                  <a:cubicBezTo>
                    <a:pt x="4113" y="2857"/>
                    <a:pt x="5572" y="2946"/>
                    <a:pt x="7112" y="2946"/>
                  </a:cubicBezTo>
                  <a:cubicBezTo>
                    <a:pt x="7820" y="2946"/>
                    <a:pt x="8545" y="2927"/>
                    <a:pt x="9269" y="2887"/>
                  </a:cubicBezTo>
                  <a:cubicBezTo>
                    <a:pt x="11571" y="2720"/>
                    <a:pt x="13852" y="2343"/>
                    <a:pt x="15546" y="1862"/>
                  </a:cubicBezTo>
                  <a:cubicBezTo>
                    <a:pt x="17262" y="1423"/>
                    <a:pt x="18371" y="879"/>
                    <a:pt x="18371" y="879"/>
                  </a:cubicBezTo>
                  <a:cubicBezTo>
                    <a:pt x="18371" y="879"/>
                    <a:pt x="17179" y="460"/>
                    <a:pt x="15442" y="272"/>
                  </a:cubicBezTo>
                  <a:cubicBezTo>
                    <a:pt x="14274" y="89"/>
                    <a:pt x="12850" y="1"/>
                    <a:pt x="11343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5" name="Google Shape;9675;p9"/>
            <p:cNvSpPr/>
            <p:nvPr/>
          </p:nvSpPr>
          <p:spPr>
            <a:xfrm>
              <a:off x="28566025" y="11521725"/>
              <a:ext cx="563400" cy="73650"/>
            </a:xfrm>
            <a:custGeom>
              <a:avLst/>
              <a:gdLst/>
              <a:ahLst/>
              <a:cxnLst/>
              <a:rect l="l" t="t" r="r" b="b"/>
              <a:pathLst>
                <a:path w="22536" h="2946" extrusionOk="0">
                  <a:moveTo>
                    <a:pt x="13945" y="0"/>
                  </a:moveTo>
                  <a:cubicBezTo>
                    <a:pt x="13044" y="0"/>
                    <a:pt x="12119" y="21"/>
                    <a:pt x="11195" y="62"/>
                  </a:cubicBezTo>
                  <a:cubicBezTo>
                    <a:pt x="8370" y="209"/>
                    <a:pt x="5566" y="606"/>
                    <a:pt x="3474" y="1087"/>
                  </a:cubicBezTo>
                  <a:cubicBezTo>
                    <a:pt x="1381" y="1527"/>
                    <a:pt x="1" y="2071"/>
                    <a:pt x="1" y="2071"/>
                  </a:cubicBezTo>
                  <a:cubicBezTo>
                    <a:pt x="1" y="2071"/>
                    <a:pt x="1402" y="2468"/>
                    <a:pt x="3558" y="2698"/>
                  </a:cubicBezTo>
                  <a:cubicBezTo>
                    <a:pt x="5020" y="2856"/>
                    <a:pt x="6806" y="2945"/>
                    <a:pt x="8694" y="2945"/>
                  </a:cubicBezTo>
                  <a:cubicBezTo>
                    <a:pt x="9562" y="2945"/>
                    <a:pt x="10452" y="2926"/>
                    <a:pt x="11341" y="2887"/>
                  </a:cubicBezTo>
                  <a:cubicBezTo>
                    <a:pt x="14166" y="2719"/>
                    <a:pt x="16970" y="2343"/>
                    <a:pt x="19062" y="1862"/>
                  </a:cubicBezTo>
                  <a:cubicBezTo>
                    <a:pt x="21154" y="1422"/>
                    <a:pt x="22535" y="878"/>
                    <a:pt x="22535" y="878"/>
                  </a:cubicBezTo>
                  <a:cubicBezTo>
                    <a:pt x="22535" y="878"/>
                    <a:pt x="21092" y="481"/>
                    <a:pt x="18978" y="271"/>
                  </a:cubicBezTo>
                  <a:cubicBezTo>
                    <a:pt x="17543" y="88"/>
                    <a:pt x="15795" y="0"/>
                    <a:pt x="13945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6" name="Google Shape;9676;p9"/>
            <p:cNvSpPr/>
            <p:nvPr/>
          </p:nvSpPr>
          <p:spPr>
            <a:xfrm>
              <a:off x="28402300" y="11773700"/>
              <a:ext cx="490150" cy="74000"/>
            </a:xfrm>
            <a:custGeom>
              <a:avLst/>
              <a:gdLst/>
              <a:ahLst/>
              <a:cxnLst/>
              <a:rect l="l" t="t" r="r" b="b"/>
              <a:pathLst>
                <a:path w="19606" h="2960" extrusionOk="0">
                  <a:moveTo>
                    <a:pt x="7575" y="1"/>
                  </a:moveTo>
                  <a:cubicBezTo>
                    <a:pt x="5936" y="1"/>
                    <a:pt x="4390" y="99"/>
                    <a:pt x="3118" y="257"/>
                  </a:cubicBezTo>
                  <a:cubicBezTo>
                    <a:pt x="1256" y="487"/>
                    <a:pt x="0" y="884"/>
                    <a:pt x="0" y="884"/>
                  </a:cubicBezTo>
                  <a:cubicBezTo>
                    <a:pt x="0" y="884"/>
                    <a:pt x="1214" y="1428"/>
                    <a:pt x="3013" y="1889"/>
                  </a:cubicBezTo>
                  <a:cubicBezTo>
                    <a:pt x="4813" y="2349"/>
                    <a:pt x="7261" y="2746"/>
                    <a:pt x="9709" y="2893"/>
                  </a:cubicBezTo>
                  <a:cubicBezTo>
                    <a:pt x="10479" y="2939"/>
                    <a:pt x="11247" y="2960"/>
                    <a:pt x="11996" y="2960"/>
                  </a:cubicBezTo>
                  <a:cubicBezTo>
                    <a:pt x="13648" y="2960"/>
                    <a:pt x="15207" y="2856"/>
                    <a:pt x="16488" y="2684"/>
                  </a:cubicBezTo>
                  <a:cubicBezTo>
                    <a:pt x="18350" y="2454"/>
                    <a:pt x="19606" y="2056"/>
                    <a:pt x="19606" y="2056"/>
                  </a:cubicBezTo>
                  <a:cubicBezTo>
                    <a:pt x="19606" y="2056"/>
                    <a:pt x="18392" y="1512"/>
                    <a:pt x="16593" y="1094"/>
                  </a:cubicBezTo>
                  <a:cubicBezTo>
                    <a:pt x="14793" y="612"/>
                    <a:pt x="12345" y="236"/>
                    <a:pt x="9897" y="68"/>
                  </a:cubicBezTo>
                  <a:cubicBezTo>
                    <a:pt x="9115" y="22"/>
                    <a:pt x="8335" y="1"/>
                    <a:pt x="7575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7" name="Google Shape;9677;p9"/>
            <p:cNvSpPr/>
            <p:nvPr/>
          </p:nvSpPr>
          <p:spPr>
            <a:xfrm>
              <a:off x="29144575" y="11610400"/>
              <a:ext cx="459800" cy="73900"/>
            </a:xfrm>
            <a:custGeom>
              <a:avLst/>
              <a:gdLst/>
              <a:ahLst/>
              <a:cxnLst/>
              <a:rect l="l" t="t" r="r" b="b"/>
              <a:pathLst>
                <a:path w="18392" h="2956" extrusionOk="0">
                  <a:moveTo>
                    <a:pt x="11347" y="1"/>
                  </a:moveTo>
                  <a:cubicBezTo>
                    <a:pt x="10611" y="1"/>
                    <a:pt x="9857" y="24"/>
                    <a:pt x="9102" y="72"/>
                  </a:cubicBezTo>
                  <a:cubicBezTo>
                    <a:pt x="6800" y="219"/>
                    <a:pt x="4520" y="616"/>
                    <a:pt x="2825" y="1097"/>
                  </a:cubicBezTo>
                  <a:cubicBezTo>
                    <a:pt x="1130" y="1537"/>
                    <a:pt x="0" y="2081"/>
                    <a:pt x="0" y="2081"/>
                  </a:cubicBezTo>
                  <a:cubicBezTo>
                    <a:pt x="0" y="2081"/>
                    <a:pt x="1172" y="2478"/>
                    <a:pt x="2929" y="2708"/>
                  </a:cubicBezTo>
                  <a:cubicBezTo>
                    <a:pt x="4134" y="2866"/>
                    <a:pt x="5593" y="2955"/>
                    <a:pt x="7133" y="2955"/>
                  </a:cubicBezTo>
                  <a:cubicBezTo>
                    <a:pt x="7841" y="2955"/>
                    <a:pt x="8565" y="2936"/>
                    <a:pt x="9290" y="2897"/>
                  </a:cubicBezTo>
                  <a:cubicBezTo>
                    <a:pt x="11592" y="2729"/>
                    <a:pt x="13872" y="2332"/>
                    <a:pt x="15567" y="1872"/>
                  </a:cubicBezTo>
                  <a:cubicBezTo>
                    <a:pt x="17262" y="1432"/>
                    <a:pt x="18392" y="888"/>
                    <a:pt x="18392" y="888"/>
                  </a:cubicBezTo>
                  <a:cubicBezTo>
                    <a:pt x="18392" y="888"/>
                    <a:pt x="17220" y="491"/>
                    <a:pt x="15463" y="281"/>
                  </a:cubicBezTo>
                  <a:cubicBezTo>
                    <a:pt x="14281" y="99"/>
                    <a:pt x="12855" y="1"/>
                    <a:pt x="11347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8" name="Google Shape;9678;p9"/>
            <p:cNvSpPr/>
            <p:nvPr/>
          </p:nvSpPr>
          <p:spPr>
            <a:xfrm>
              <a:off x="29396700" y="11922400"/>
              <a:ext cx="563900" cy="73750"/>
            </a:xfrm>
            <a:custGeom>
              <a:avLst/>
              <a:gdLst/>
              <a:ahLst/>
              <a:cxnLst/>
              <a:rect l="l" t="t" r="r" b="b"/>
              <a:pathLst>
                <a:path w="22556" h="2950" extrusionOk="0">
                  <a:moveTo>
                    <a:pt x="13950" y="1"/>
                  </a:moveTo>
                  <a:cubicBezTo>
                    <a:pt x="13046" y="1"/>
                    <a:pt x="12119" y="21"/>
                    <a:pt x="11194" y="63"/>
                  </a:cubicBezTo>
                  <a:cubicBezTo>
                    <a:pt x="8370" y="230"/>
                    <a:pt x="5587" y="607"/>
                    <a:pt x="3494" y="1088"/>
                  </a:cubicBezTo>
                  <a:cubicBezTo>
                    <a:pt x="1402" y="1527"/>
                    <a:pt x="0" y="2071"/>
                    <a:pt x="0" y="2071"/>
                  </a:cubicBezTo>
                  <a:cubicBezTo>
                    <a:pt x="0" y="2071"/>
                    <a:pt x="1423" y="2469"/>
                    <a:pt x="3557" y="2699"/>
                  </a:cubicBezTo>
                  <a:cubicBezTo>
                    <a:pt x="4994" y="2866"/>
                    <a:pt x="6728" y="2950"/>
                    <a:pt x="8562" y="2950"/>
                  </a:cubicBezTo>
                  <a:cubicBezTo>
                    <a:pt x="9479" y="2950"/>
                    <a:pt x="10420" y="2929"/>
                    <a:pt x="11362" y="2887"/>
                  </a:cubicBezTo>
                  <a:cubicBezTo>
                    <a:pt x="14186" y="2741"/>
                    <a:pt x="16990" y="2343"/>
                    <a:pt x="19083" y="1862"/>
                  </a:cubicBezTo>
                  <a:cubicBezTo>
                    <a:pt x="21175" y="1423"/>
                    <a:pt x="22556" y="879"/>
                    <a:pt x="22556" y="879"/>
                  </a:cubicBezTo>
                  <a:cubicBezTo>
                    <a:pt x="22556" y="879"/>
                    <a:pt x="21112" y="481"/>
                    <a:pt x="18999" y="272"/>
                  </a:cubicBezTo>
                  <a:cubicBezTo>
                    <a:pt x="17563" y="89"/>
                    <a:pt x="15806" y="1"/>
                    <a:pt x="13950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9" name="Google Shape;9679;p9"/>
            <p:cNvSpPr/>
            <p:nvPr/>
          </p:nvSpPr>
          <p:spPr>
            <a:xfrm>
              <a:off x="30420900" y="9739975"/>
              <a:ext cx="489650" cy="74150"/>
            </a:xfrm>
            <a:custGeom>
              <a:avLst/>
              <a:gdLst/>
              <a:ahLst/>
              <a:cxnLst/>
              <a:rect l="l" t="t" r="r" b="b"/>
              <a:pathLst>
                <a:path w="19586" h="2966" extrusionOk="0">
                  <a:moveTo>
                    <a:pt x="7307" y="0"/>
                  </a:moveTo>
                  <a:cubicBezTo>
                    <a:pt x="5768" y="0"/>
                    <a:pt x="4321" y="92"/>
                    <a:pt x="3118" y="255"/>
                  </a:cubicBezTo>
                  <a:cubicBezTo>
                    <a:pt x="1256" y="506"/>
                    <a:pt x="1" y="903"/>
                    <a:pt x="1" y="903"/>
                  </a:cubicBezTo>
                  <a:cubicBezTo>
                    <a:pt x="1" y="903"/>
                    <a:pt x="1214" y="1447"/>
                    <a:pt x="3014" y="1887"/>
                  </a:cubicBezTo>
                  <a:cubicBezTo>
                    <a:pt x="4813" y="2368"/>
                    <a:pt x="7240" y="2744"/>
                    <a:pt x="9709" y="2912"/>
                  </a:cubicBezTo>
                  <a:cubicBezTo>
                    <a:pt x="10424" y="2949"/>
                    <a:pt x="11141" y="2966"/>
                    <a:pt x="11844" y="2966"/>
                  </a:cubicBezTo>
                  <a:cubicBezTo>
                    <a:pt x="13548" y="2966"/>
                    <a:pt x="15170" y="2866"/>
                    <a:pt x="16488" y="2703"/>
                  </a:cubicBezTo>
                  <a:cubicBezTo>
                    <a:pt x="18330" y="2472"/>
                    <a:pt x="19585" y="2075"/>
                    <a:pt x="19585" y="2075"/>
                  </a:cubicBezTo>
                  <a:cubicBezTo>
                    <a:pt x="19585" y="2075"/>
                    <a:pt x="18393" y="1531"/>
                    <a:pt x="16593" y="1112"/>
                  </a:cubicBezTo>
                  <a:cubicBezTo>
                    <a:pt x="14773" y="631"/>
                    <a:pt x="12346" y="234"/>
                    <a:pt x="9898" y="87"/>
                  </a:cubicBezTo>
                  <a:cubicBezTo>
                    <a:pt x="9023" y="28"/>
                    <a:pt x="8151" y="0"/>
                    <a:pt x="7307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0" name="Google Shape;9680;p9"/>
            <p:cNvSpPr/>
            <p:nvPr/>
          </p:nvSpPr>
          <p:spPr>
            <a:xfrm>
              <a:off x="30450200" y="11536475"/>
              <a:ext cx="459825" cy="74050"/>
            </a:xfrm>
            <a:custGeom>
              <a:avLst/>
              <a:gdLst/>
              <a:ahLst/>
              <a:cxnLst/>
              <a:rect l="l" t="t" r="r" b="b"/>
              <a:pathLst>
                <a:path w="18393" h="2962" extrusionOk="0">
                  <a:moveTo>
                    <a:pt x="11224" y="0"/>
                  </a:moveTo>
                  <a:cubicBezTo>
                    <a:pt x="10527" y="0"/>
                    <a:pt x="9815" y="19"/>
                    <a:pt x="9102" y="58"/>
                  </a:cubicBezTo>
                  <a:cubicBezTo>
                    <a:pt x="6801" y="225"/>
                    <a:pt x="4541" y="623"/>
                    <a:pt x="2825" y="1083"/>
                  </a:cubicBezTo>
                  <a:cubicBezTo>
                    <a:pt x="1130" y="1544"/>
                    <a:pt x="0" y="2088"/>
                    <a:pt x="0" y="2088"/>
                  </a:cubicBezTo>
                  <a:cubicBezTo>
                    <a:pt x="0" y="2088"/>
                    <a:pt x="1172" y="2485"/>
                    <a:pt x="2930" y="2715"/>
                  </a:cubicBezTo>
                  <a:cubicBezTo>
                    <a:pt x="4134" y="2873"/>
                    <a:pt x="5593" y="2962"/>
                    <a:pt x="7133" y="2962"/>
                  </a:cubicBezTo>
                  <a:cubicBezTo>
                    <a:pt x="7841" y="2962"/>
                    <a:pt x="8566" y="2943"/>
                    <a:pt x="9290" y="2904"/>
                  </a:cubicBezTo>
                  <a:cubicBezTo>
                    <a:pt x="11592" y="2736"/>
                    <a:pt x="13873" y="2339"/>
                    <a:pt x="15568" y="1878"/>
                  </a:cubicBezTo>
                  <a:cubicBezTo>
                    <a:pt x="17262" y="1439"/>
                    <a:pt x="18392" y="874"/>
                    <a:pt x="18392" y="874"/>
                  </a:cubicBezTo>
                  <a:cubicBezTo>
                    <a:pt x="18392" y="874"/>
                    <a:pt x="17221" y="497"/>
                    <a:pt x="15463" y="267"/>
                  </a:cubicBezTo>
                  <a:cubicBezTo>
                    <a:pt x="14249" y="94"/>
                    <a:pt x="12777" y="0"/>
                    <a:pt x="11224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1" name="Google Shape;9681;p9"/>
            <p:cNvSpPr/>
            <p:nvPr/>
          </p:nvSpPr>
          <p:spPr>
            <a:xfrm>
              <a:off x="30702850" y="11847900"/>
              <a:ext cx="563400" cy="73875"/>
            </a:xfrm>
            <a:custGeom>
              <a:avLst/>
              <a:gdLst/>
              <a:ahLst/>
              <a:cxnLst/>
              <a:rect l="l" t="t" r="r" b="b"/>
              <a:pathLst>
                <a:path w="22536" h="2955" extrusionOk="0">
                  <a:moveTo>
                    <a:pt x="13949" y="0"/>
                  </a:moveTo>
                  <a:cubicBezTo>
                    <a:pt x="13047" y="0"/>
                    <a:pt x="12121" y="23"/>
                    <a:pt x="11195" y="71"/>
                  </a:cubicBezTo>
                  <a:cubicBezTo>
                    <a:pt x="8370" y="218"/>
                    <a:pt x="5566" y="615"/>
                    <a:pt x="3474" y="1076"/>
                  </a:cubicBezTo>
                  <a:cubicBezTo>
                    <a:pt x="1381" y="1536"/>
                    <a:pt x="0" y="2080"/>
                    <a:pt x="0" y="2080"/>
                  </a:cubicBezTo>
                  <a:cubicBezTo>
                    <a:pt x="0" y="2080"/>
                    <a:pt x="1402" y="2478"/>
                    <a:pt x="3557" y="2708"/>
                  </a:cubicBezTo>
                  <a:cubicBezTo>
                    <a:pt x="5020" y="2865"/>
                    <a:pt x="6806" y="2954"/>
                    <a:pt x="8694" y="2954"/>
                  </a:cubicBezTo>
                  <a:cubicBezTo>
                    <a:pt x="9562" y="2954"/>
                    <a:pt x="10452" y="2936"/>
                    <a:pt x="11341" y="2896"/>
                  </a:cubicBezTo>
                  <a:cubicBezTo>
                    <a:pt x="14166" y="2729"/>
                    <a:pt x="16970" y="2331"/>
                    <a:pt x="19062" y="1871"/>
                  </a:cubicBezTo>
                  <a:cubicBezTo>
                    <a:pt x="21154" y="1431"/>
                    <a:pt x="22535" y="867"/>
                    <a:pt x="22535" y="867"/>
                  </a:cubicBezTo>
                  <a:cubicBezTo>
                    <a:pt x="22535" y="867"/>
                    <a:pt x="21112" y="490"/>
                    <a:pt x="18978" y="281"/>
                  </a:cubicBezTo>
                  <a:cubicBezTo>
                    <a:pt x="17544" y="98"/>
                    <a:pt x="15798" y="0"/>
                    <a:pt x="13949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2" name="Google Shape;9682;p9"/>
            <p:cNvSpPr/>
            <p:nvPr/>
          </p:nvSpPr>
          <p:spPr>
            <a:xfrm>
              <a:off x="31275625" y="10153225"/>
              <a:ext cx="489650" cy="74150"/>
            </a:xfrm>
            <a:custGeom>
              <a:avLst/>
              <a:gdLst/>
              <a:ahLst/>
              <a:cxnLst/>
              <a:rect l="l" t="t" r="r" b="b"/>
              <a:pathLst>
                <a:path w="19586" h="2966" extrusionOk="0">
                  <a:moveTo>
                    <a:pt x="7337" y="1"/>
                  </a:moveTo>
                  <a:cubicBezTo>
                    <a:pt x="5784" y="1"/>
                    <a:pt x="4318" y="98"/>
                    <a:pt x="3118" y="275"/>
                  </a:cubicBezTo>
                  <a:cubicBezTo>
                    <a:pt x="1256" y="505"/>
                    <a:pt x="1" y="903"/>
                    <a:pt x="1" y="903"/>
                  </a:cubicBezTo>
                  <a:cubicBezTo>
                    <a:pt x="1" y="903"/>
                    <a:pt x="1193" y="1447"/>
                    <a:pt x="3014" y="1886"/>
                  </a:cubicBezTo>
                  <a:cubicBezTo>
                    <a:pt x="4813" y="2367"/>
                    <a:pt x="7240" y="2744"/>
                    <a:pt x="9709" y="2912"/>
                  </a:cubicBezTo>
                  <a:cubicBezTo>
                    <a:pt x="10425" y="2948"/>
                    <a:pt x="11141" y="2965"/>
                    <a:pt x="11844" y="2965"/>
                  </a:cubicBezTo>
                  <a:cubicBezTo>
                    <a:pt x="13546" y="2965"/>
                    <a:pt x="15164" y="2865"/>
                    <a:pt x="16468" y="2702"/>
                  </a:cubicBezTo>
                  <a:cubicBezTo>
                    <a:pt x="18330" y="2472"/>
                    <a:pt x="19585" y="2075"/>
                    <a:pt x="19585" y="2075"/>
                  </a:cubicBezTo>
                  <a:cubicBezTo>
                    <a:pt x="19585" y="2075"/>
                    <a:pt x="18414" y="1531"/>
                    <a:pt x="16572" y="1112"/>
                  </a:cubicBezTo>
                  <a:cubicBezTo>
                    <a:pt x="14773" y="631"/>
                    <a:pt x="12346" y="233"/>
                    <a:pt x="9877" y="87"/>
                  </a:cubicBezTo>
                  <a:cubicBezTo>
                    <a:pt x="9024" y="28"/>
                    <a:pt x="8168" y="1"/>
                    <a:pt x="7337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3" name="Google Shape;9683;p9"/>
            <p:cNvSpPr/>
            <p:nvPr/>
          </p:nvSpPr>
          <p:spPr>
            <a:xfrm>
              <a:off x="29664525" y="10824550"/>
              <a:ext cx="459800" cy="73900"/>
            </a:xfrm>
            <a:custGeom>
              <a:avLst/>
              <a:gdLst/>
              <a:ahLst/>
              <a:cxnLst/>
              <a:rect l="l" t="t" r="r" b="b"/>
              <a:pathLst>
                <a:path w="18392" h="2956" extrusionOk="0">
                  <a:moveTo>
                    <a:pt x="11223" y="0"/>
                  </a:moveTo>
                  <a:cubicBezTo>
                    <a:pt x="10527" y="0"/>
                    <a:pt x="9814" y="19"/>
                    <a:pt x="9102" y="58"/>
                  </a:cubicBezTo>
                  <a:cubicBezTo>
                    <a:pt x="6800" y="225"/>
                    <a:pt x="4520" y="623"/>
                    <a:pt x="2825" y="1083"/>
                  </a:cubicBezTo>
                  <a:cubicBezTo>
                    <a:pt x="1130" y="1523"/>
                    <a:pt x="0" y="2087"/>
                    <a:pt x="0" y="2087"/>
                  </a:cubicBezTo>
                  <a:cubicBezTo>
                    <a:pt x="0" y="2087"/>
                    <a:pt x="1172" y="2464"/>
                    <a:pt x="2929" y="2715"/>
                  </a:cubicBezTo>
                  <a:cubicBezTo>
                    <a:pt x="4077" y="2867"/>
                    <a:pt x="5472" y="2955"/>
                    <a:pt x="6956" y="2955"/>
                  </a:cubicBezTo>
                  <a:cubicBezTo>
                    <a:pt x="7718" y="2955"/>
                    <a:pt x="8503" y="2932"/>
                    <a:pt x="9290" y="2883"/>
                  </a:cubicBezTo>
                  <a:cubicBezTo>
                    <a:pt x="11592" y="2736"/>
                    <a:pt x="13852" y="2339"/>
                    <a:pt x="15567" y="1878"/>
                  </a:cubicBezTo>
                  <a:cubicBezTo>
                    <a:pt x="17262" y="1418"/>
                    <a:pt x="18392" y="874"/>
                    <a:pt x="18392" y="874"/>
                  </a:cubicBezTo>
                  <a:cubicBezTo>
                    <a:pt x="18392" y="874"/>
                    <a:pt x="17178" y="455"/>
                    <a:pt x="15463" y="267"/>
                  </a:cubicBezTo>
                  <a:cubicBezTo>
                    <a:pt x="14249" y="94"/>
                    <a:pt x="12776" y="0"/>
                    <a:pt x="11223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4" name="Google Shape;9684;p9"/>
            <p:cNvSpPr/>
            <p:nvPr/>
          </p:nvSpPr>
          <p:spPr>
            <a:xfrm>
              <a:off x="29916125" y="11135775"/>
              <a:ext cx="563375" cy="73900"/>
            </a:xfrm>
            <a:custGeom>
              <a:avLst/>
              <a:gdLst/>
              <a:ahLst/>
              <a:cxnLst/>
              <a:rect l="l" t="t" r="r" b="b"/>
              <a:pathLst>
                <a:path w="22535" h="2956" extrusionOk="0">
                  <a:moveTo>
                    <a:pt x="13797" y="1"/>
                  </a:moveTo>
                  <a:cubicBezTo>
                    <a:pt x="12943" y="1"/>
                    <a:pt x="12069" y="20"/>
                    <a:pt x="11194" y="58"/>
                  </a:cubicBezTo>
                  <a:cubicBezTo>
                    <a:pt x="8370" y="226"/>
                    <a:pt x="5566" y="623"/>
                    <a:pt x="3474" y="1084"/>
                  </a:cubicBezTo>
                  <a:cubicBezTo>
                    <a:pt x="1381" y="1523"/>
                    <a:pt x="0" y="2088"/>
                    <a:pt x="0" y="2088"/>
                  </a:cubicBezTo>
                  <a:cubicBezTo>
                    <a:pt x="0" y="2088"/>
                    <a:pt x="1402" y="2465"/>
                    <a:pt x="3557" y="2716"/>
                  </a:cubicBezTo>
                  <a:cubicBezTo>
                    <a:pt x="4968" y="2868"/>
                    <a:pt x="6680" y="2956"/>
                    <a:pt x="8494" y="2956"/>
                  </a:cubicBezTo>
                  <a:cubicBezTo>
                    <a:pt x="9425" y="2956"/>
                    <a:pt x="10383" y="2933"/>
                    <a:pt x="11341" y="2883"/>
                  </a:cubicBezTo>
                  <a:cubicBezTo>
                    <a:pt x="14166" y="2737"/>
                    <a:pt x="16969" y="2339"/>
                    <a:pt x="19062" y="1879"/>
                  </a:cubicBezTo>
                  <a:cubicBezTo>
                    <a:pt x="21154" y="1418"/>
                    <a:pt x="22535" y="874"/>
                    <a:pt x="22535" y="874"/>
                  </a:cubicBezTo>
                  <a:cubicBezTo>
                    <a:pt x="22535" y="874"/>
                    <a:pt x="21112" y="477"/>
                    <a:pt x="18978" y="268"/>
                  </a:cubicBezTo>
                  <a:cubicBezTo>
                    <a:pt x="17505" y="94"/>
                    <a:pt x="15702" y="1"/>
                    <a:pt x="13797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5" name="Google Shape;9685;p9"/>
            <p:cNvSpPr/>
            <p:nvPr/>
          </p:nvSpPr>
          <p:spPr>
            <a:xfrm>
              <a:off x="29752925" y="11387825"/>
              <a:ext cx="489625" cy="74025"/>
            </a:xfrm>
            <a:custGeom>
              <a:avLst/>
              <a:gdLst/>
              <a:ahLst/>
              <a:cxnLst/>
              <a:rect l="l" t="t" r="r" b="b"/>
              <a:pathLst>
                <a:path w="19585" h="2961" extrusionOk="0">
                  <a:moveTo>
                    <a:pt x="7407" y="0"/>
                  </a:moveTo>
                  <a:cubicBezTo>
                    <a:pt x="5826" y="0"/>
                    <a:pt x="4329" y="98"/>
                    <a:pt x="3097" y="250"/>
                  </a:cubicBezTo>
                  <a:cubicBezTo>
                    <a:pt x="1256" y="501"/>
                    <a:pt x="0" y="899"/>
                    <a:pt x="0" y="899"/>
                  </a:cubicBezTo>
                  <a:cubicBezTo>
                    <a:pt x="0" y="899"/>
                    <a:pt x="1193" y="1443"/>
                    <a:pt x="2992" y="1882"/>
                  </a:cubicBezTo>
                  <a:cubicBezTo>
                    <a:pt x="4813" y="2363"/>
                    <a:pt x="7240" y="2740"/>
                    <a:pt x="9688" y="2907"/>
                  </a:cubicBezTo>
                  <a:cubicBezTo>
                    <a:pt x="10409" y="2944"/>
                    <a:pt x="11129" y="2961"/>
                    <a:pt x="11832" y="2961"/>
                  </a:cubicBezTo>
                  <a:cubicBezTo>
                    <a:pt x="13537" y="2961"/>
                    <a:pt x="15149" y="2861"/>
                    <a:pt x="16467" y="2698"/>
                  </a:cubicBezTo>
                  <a:cubicBezTo>
                    <a:pt x="18329" y="2468"/>
                    <a:pt x="19585" y="2070"/>
                    <a:pt x="19585" y="2070"/>
                  </a:cubicBezTo>
                  <a:cubicBezTo>
                    <a:pt x="19585" y="2070"/>
                    <a:pt x="18371" y="1526"/>
                    <a:pt x="16572" y="1108"/>
                  </a:cubicBezTo>
                  <a:cubicBezTo>
                    <a:pt x="14772" y="627"/>
                    <a:pt x="12324" y="229"/>
                    <a:pt x="9876" y="83"/>
                  </a:cubicBezTo>
                  <a:cubicBezTo>
                    <a:pt x="9047" y="26"/>
                    <a:pt x="8216" y="0"/>
                    <a:pt x="7407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6" name="Google Shape;9686;p9"/>
            <p:cNvSpPr/>
            <p:nvPr/>
          </p:nvSpPr>
          <p:spPr>
            <a:xfrm>
              <a:off x="31162650" y="10824550"/>
              <a:ext cx="459300" cy="73900"/>
            </a:xfrm>
            <a:custGeom>
              <a:avLst/>
              <a:gdLst/>
              <a:ahLst/>
              <a:cxnLst/>
              <a:rect l="l" t="t" r="r" b="b"/>
              <a:pathLst>
                <a:path w="18372" h="2956" extrusionOk="0">
                  <a:moveTo>
                    <a:pt x="11223" y="0"/>
                  </a:moveTo>
                  <a:cubicBezTo>
                    <a:pt x="10527" y="0"/>
                    <a:pt x="9815" y="19"/>
                    <a:pt x="9102" y="58"/>
                  </a:cubicBezTo>
                  <a:cubicBezTo>
                    <a:pt x="6801" y="225"/>
                    <a:pt x="4520" y="623"/>
                    <a:pt x="2825" y="1083"/>
                  </a:cubicBezTo>
                  <a:cubicBezTo>
                    <a:pt x="1109" y="1523"/>
                    <a:pt x="0" y="2087"/>
                    <a:pt x="0" y="2087"/>
                  </a:cubicBezTo>
                  <a:cubicBezTo>
                    <a:pt x="0" y="2087"/>
                    <a:pt x="1172" y="2464"/>
                    <a:pt x="2930" y="2715"/>
                  </a:cubicBezTo>
                  <a:cubicBezTo>
                    <a:pt x="4077" y="2867"/>
                    <a:pt x="5472" y="2955"/>
                    <a:pt x="6950" y="2955"/>
                  </a:cubicBezTo>
                  <a:cubicBezTo>
                    <a:pt x="7709" y="2955"/>
                    <a:pt x="8489" y="2932"/>
                    <a:pt x="9269" y="2883"/>
                  </a:cubicBezTo>
                  <a:cubicBezTo>
                    <a:pt x="11571" y="2736"/>
                    <a:pt x="13852" y="2339"/>
                    <a:pt x="15547" y="1878"/>
                  </a:cubicBezTo>
                  <a:cubicBezTo>
                    <a:pt x="17262" y="1418"/>
                    <a:pt x="18371" y="874"/>
                    <a:pt x="18371" y="874"/>
                  </a:cubicBezTo>
                  <a:cubicBezTo>
                    <a:pt x="18371" y="874"/>
                    <a:pt x="17200" y="455"/>
                    <a:pt x="15442" y="267"/>
                  </a:cubicBezTo>
                  <a:cubicBezTo>
                    <a:pt x="14243" y="94"/>
                    <a:pt x="12775" y="0"/>
                    <a:pt x="11223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7" name="Google Shape;9687;p9"/>
            <p:cNvSpPr/>
            <p:nvPr/>
          </p:nvSpPr>
          <p:spPr>
            <a:xfrm>
              <a:off x="31414775" y="11135775"/>
              <a:ext cx="563925" cy="73900"/>
            </a:xfrm>
            <a:custGeom>
              <a:avLst/>
              <a:gdLst/>
              <a:ahLst/>
              <a:cxnLst/>
              <a:rect l="l" t="t" r="r" b="b"/>
              <a:pathLst>
                <a:path w="22557" h="2956" extrusionOk="0">
                  <a:moveTo>
                    <a:pt x="13798" y="1"/>
                  </a:moveTo>
                  <a:cubicBezTo>
                    <a:pt x="12944" y="1"/>
                    <a:pt x="12069" y="20"/>
                    <a:pt x="11195" y="58"/>
                  </a:cubicBezTo>
                  <a:cubicBezTo>
                    <a:pt x="8370" y="226"/>
                    <a:pt x="5566" y="623"/>
                    <a:pt x="3474" y="1084"/>
                  </a:cubicBezTo>
                  <a:cubicBezTo>
                    <a:pt x="1381" y="1523"/>
                    <a:pt x="1" y="2088"/>
                    <a:pt x="1" y="2088"/>
                  </a:cubicBezTo>
                  <a:cubicBezTo>
                    <a:pt x="1" y="2088"/>
                    <a:pt x="1423" y="2465"/>
                    <a:pt x="3558" y="2716"/>
                  </a:cubicBezTo>
                  <a:cubicBezTo>
                    <a:pt x="4982" y="2868"/>
                    <a:pt x="6699" y="2956"/>
                    <a:pt x="8515" y="2956"/>
                  </a:cubicBezTo>
                  <a:cubicBezTo>
                    <a:pt x="9446" y="2956"/>
                    <a:pt x="10404" y="2933"/>
                    <a:pt x="11362" y="2883"/>
                  </a:cubicBezTo>
                  <a:cubicBezTo>
                    <a:pt x="14187" y="2737"/>
                    <a:pt x="16970" y="2339"/>
                    <a:pt x="19062" y="1879"/>
                  </a:cubicBezTo>
                  <a:cubicBezTo>
                    <a:pt x="21154" y="1418"/>
                    <a:pt x="22556" y="874"/>
                    <a:pt x="22556" y="874"/>
                  </a:cubicBezTo>
                  <a:cubicBezTo>
                    <a:pt x="22556" y="874"/>
                    <a:pt x="21112" y="477"/>
                    <a:pt x="18999" y="268"/>
                  </a:cubicBezTo>
                  <a:cubicBezTo>
                    <a:pt x="17511" y="94"/>
                    <a:pt x="15704" y="1"/>
                    <a:pt x="13798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8" name="Google Shape;9688;p9"/>
            <p:cNvSpPr/>
            <p:nvPr/>
          </p:nvSpPr>
          <p:spPr>
            <a:xfrm>
              <a:off x="31251575" y="11387825"/>
              <a:ext cx="489625" cy="74025"/>
            </a:xfrm>
            <a:custGeom>
              <a:avLst/>
              <a:gdLst/>
              <a:ahLst/>
              <a:cxnLst/>
              <a:rect l="l" t="t" r="r" b="b"/>
              <a:pathLst>
                <a:path w="19585" h="2961" extrusionOk="0">
                  <a:moveTo>
                    <a:pt x="7407" y="0"/>
                  </a:moveTo>
                  <a:cubicBezTo>
                    <a:pt x="5826" y="0"/>
                    <a:pt x="4329" y="98"/>
                    <a:pt x="3097" y="250"/>
                  </a:cubicBezTo>
                  <a:cubicBezTo>
                    <a:pt x="1256" y="501"/>
                    <a:pt x="0" y="899"/>
                    <a:pt x="0" y="899"/>
                  </a:cubicBezTo>
                  <a:cubicBezTo>
                    <a:pt x="0" y="899"/>
                    <a:pt x="1193" y="1443"/>
                    <a:pt x="2992" y="1882"/>
                  </a:cubicBezTo>
                  <a:cubicBezTo>
                    <a:pt x="4813" y="2363"/>
                    <a:pt x="7240" y="2740"/>
                    <a:pt x="9688" y="2907"/>
                  </a:cubicBezTo>
                  <a:cubicBezTo>
                    <a:pt x="10409" y="2944"/>
                    <a:pt x="11129" y="2961"/>
                    <a:pt x="11832" y="2961"/>
                  </a:cubicBezTo>
                  <a:cubicBezTo>
                    <a:pt x="13537" y="2961"/>
                    <a:pt x="15149" y="2861"/>
                    <a:pt x="16467" y="2698"/>
                  </a:cubicBezTo>
                  <a:cubicBezTo>
                    <a:pt x="18329" y="2468"/>
                    <a:pt x="19585" y="2070"/>
                    <a:pt x="19585" y="2070"/>
                  </a:cubicBezTo>
                  <a:cubicBezTo>
                    <a:pt x="19585" y="2070"/>
                    <a:pt x="18371" y="1526"/>
                    <a:pt x="16572" y="1108"/>
                  </a:cubicBezTo>
                  <a:cubicBezTo>
                    <a:pt x="14772" y="627"/>
                    <a:pt x="12324" y="229"/>
                    <a:pt x="9876" y="83"/>
                  </a:cubicBezTo>
                  <a:cubicBezTo>
                    <a:pt x="9047" y="26"/>
                    <a:pt x="8216" y="0"/>
                    <a:pt x="7407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9" name="Google Shape;9689;p9"/>
            <p:cNvSpPr/>
            <p:nvPr/>
          </p:nvSpPr>
          <p:spPr>
            <a:xfrm>
              <a:off x="28090525" y="13882375"/>
              <a:ext cx="203525" cy="357325"/>
            </a:xfrm>
            <a:custGeom>
              <a:avLst/>
              <a:gdLst/>
              <a:ahLst/>
              <a:cxnLst/>
              <a:rect l="l" t="t" r="r" b="b"/>
              <a:pathLst>
                <a:path w="8141" h="14293" extrusionOk="0">
                  <a:moveTo>
                    <a:pt x="572" y="0"/>
                  </a:moveTo>
                  <a:cubicBezTo>
                    <a:pt x="209" y="0"/>
                    <a:pt x="1" y="43"/>
                    <a:pt x="1" y="43"/>
                  </a:cubicBezTo>
                  <a:cubicBezTo>
                    <a:pt x="1" y="43"/>
                    <a:pt x="963" y="755"/>
                    <a:pt x="2031" y="1843"/>
                  </a:cubicBezTo>
                  <a:cubicBezTo>
                    <a:pt x="2533" y="2429"/>
                    <a:pt x="3077" y="3056"/>
                    <a:pt x="3558" y="3810"/>
                  </a:cubicBezTo>
                  <a:cubicBezTo>
                    <a:pt x="4018" y="4542"/>
                    <a:pt x="4479" y="5379"/>
                    <a:pt x="4792" y="6279"/>
                  </a:cubicBezTo>
                  <a:cubicBezTo>
                    <a:pt x="4939" y="6739"/>
                    <a:pt x="5169" y="7157"/>
                    <a:pt x="5253" y="7639"/>
                  </a:cubicBezTo>
                  <a:cubicBezTo>
                    <a:pt x="5336" y="8078"/>
                    <a:pt x="5567" y="8518"/>
                    <a:pt x="5629" y="8999"/>
                  </a:cubicBezTo>
                  <a:cubicBezTo>
                    <a:pt x="5860" y="9898"/>
                    <a:pt x="6006" y="10798"/>
                    <a:pt x="6173" y="11572"/>
                  </a:cubicBezTo>
                  <a:cubicBezTo>
                    <a:pt x="6466" y="13142"/>
                    <a:pt x="6780" y="14292"/>
                    <a:pt x="6780" y="14292"/>
                  </a:cubicBezTo>
                  <a:cubicBezTo>
                    <a:pt x="6780" y="14292"/>
                    <a:pt x="6906" y="14062"/>
                    <a:pt x="7115" y="13602"/>
                  </a:cubicBezTo>
                  <a:cubicBezTo>
                    <a:pt x="7303" y="13121"/>
                    <a:pt x="7638" y="12472"/>
                    <a:pt x="7805" y="11635"/>
                  </a:cubicBezTo>
                  <a:cubicBezTo>
                    <a:pt x="7973" y="10798"/>
                    <a:pt x="8140" y="9773"/>
                    <a:pt x="8077" y="8685"/>
                  </a:cubicBezTo>
                  <a:cubicBezTo>
                    <a:pt x="8077" y="7576"/>
                    <a:pt x="7826" y="6404"/>
                    <a:pt x="7408" y="5253"/>
                  </a:cubicBezTo>
                  <a:cubicBezTo>
                    <a:pt x="6969" y="4124"/>
                    <a:pt x="6299" y="3056"/>
                    <a:pt x="5462" y="2240"/>
                  </a:cubicBezTo>
                  <a:cubicBezTo>
                    <a:pt x="4688" y="1383"/>
                    <a:pt x="3725" y="839"/>
                    <a:pt x="2909" y="504"/>
                  </a:cubicBezTo>
                  <a:cubicBezTo>
                    <a:pt x="1916" y="87"/>
                    <a:pt x="1088" y="0"/>
                    <a:pt x="572" y="0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0" name="Google Shape;9690;p9"/>
            <p:cNvSpPr/>
            <p:nvPr/>
          </p:nvSpPr>
          <p:spPr>
            <a:xfrm>
              <a:off x="28403875" y="13823575"/>
              <a:ext cx="203500" cy="357525"/>
            </a:xfrm>
            <a:custGeom>
              <a:avLst/>
              <a:gdLst/>
              <a:ahLst/>
              <a:cxnLst/>
              <a:rect l="l" t="t" r="r" b="b"/>
              <a:pathLst>
                <a:path w="8140" h="14301" extrusionOk="0">
                  <a:moveTo>
                    <a:pt x="618" y="1"/>
                  </a:moveTo>
                  <a:cubicBezTo>
                    <a:pt x="224" y="1"/>
                    <a:pt x="0" y="52"/>
                    <a:pt x="0" y="52"/>
                  </a:cubicBezTo>
                  <a:cubicBezTo>
                    <a:pt x="0" y="52"/>
                    <a:pt x="942" y="722"/>
                    <a:pt x="2030" y="1851"/>
                  </a:cubicBezTo>
                  <a:cubicBezTo>
                    <a:pt x="2532" y="2416"/>
                    <a:pt x="3076" y="3044"/>
                    <a:pt x="3557" y="3818"/>
                  </a:cubicBezTo>
                  <a:cubicBezTo>
                    <a:pt x="4018" y="4551"/>
                    <a:pt x="4457" y="5388"/>
                    <a:pt x="4771" y="6266"/>
                  </a:cubicBezTo>
                  <a:cubicBezTo>
                    <a:pt x="4938" y="6748"/>
                    <a:pt x="5168" y="7166"/>
                    <a:pt x="5252" y="7626"/>
                  </a:cubicBezTo>
                  <a:cubicBezTo>
                    <a:pt x="5336" y="8108"/>
                    <a:pt x="5566" y="8526"/>
                    <a:pt x="5608" y="8986"/>
                  </a:cubicBezTo>
                  <a:cubicBezTo>
                    <a:pt x="5859" y="9907"/>
                    <a:pt x="6005" y="10786"/>
                    <a:pt x="6173" y="11581"/>
                  </a:cubicBezTo>
                  <a:cubicBezTo>
                    <a:pt x="6445" y="13150"/>
                    <a:pt x="6759" y="14301"/>
                    <a:pt x="6759" y="14301"/>
                  </a:cubicBezTo>
                  <a:cubicBezTo>
                    <a:pt x="6759" y="14301"/>
                    <a:pt x="6905" y="14071"/>
                    <a:pt x="7114" y="13590"/>
                  </a:cubicBezTo>
                  <a:cubicBezTo>
                    <a:pt x="7303" y="13129"/>
                    <a:pt x="7637" y="12460"/>
                    <a:pt x="7784" y="11623"/>
                  </a:cubicBezTo>
                  <a:cubicBezTo>
                    <a:pt x="7972" y="10786"/>
                    <a:pt x="8139" y="9781"/>
                    <a:pt x="8077" y="8673"/>
                  </a:cubicBezTo>
                  <a:cubicBezTo>
                    <a:pt x="8077" y="7584"/>
                    <a:pt x="7826" y="6392"/>
                    <a:pt x="7407" y="5241"/>
                  </a:cubicBezTo>
                  <a:cubicBezTo>
                    <a:pt x="6947" y="4132"/>
                    <a:pt x="6298" y="3044"/>
                    <a:pt x="5461" y="2249"/>
                  </a:cubicBezTo>
                  <a:cubicBezTo>
                    <a:pt x="4687" y="1391"/>
                    <a:pt x="3704" y="826"/>
                    <a:pt x="2909" y="491"/>
                  </a:cubicBezTo>
                  <a:cubicBezTo>
                    <a:pt x="1936" y="88"/>
                    <a:pt x="1132" y="1"/>
                    <a:pt x="618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1" name="Google Shape;9691;p9"/>
            <p:cNvSpPr/>
            <p:nvPr/>
          </p:nvSpPr>
          <p:spPr>
            <a:xfrm>
              <a:off x="29465225" y="13564125"/>
              <a:ext cx="202975" cy="357525"/>
            </a:xfrm>
            <a:custGeom>
              <a:avLst/>
              <a:gdLst/>
              <a:ahLst/>
              <a:cxnLst/>
              <a:rect l="l" t="t" r="r" b="b"/>
              <a:pathLst>
                <a:path w="8119" h="14301" extrusionOk="0">
                  <a:moveTo>
                    <a:pt x="616" y="1"/>
                  </a:moveTo>
                  <a:cubicBezTo>
                    <a:pt x="224" y="1"/>
                    <a:pt x="0" y="52"/>
                    <a:pt x="0" y="52"/>
                  </a:cubicBezTo>
                  <a:cubicBezTo>
                    <a:pt x="0" y="52"/>
                    <a:pt x="963" y="721"/>
                    <a:pt x="2030" y="1851"/>
                  </a:cubicBezTo>
                  <a:cubicBezTo>
                    <a:pt x="2532" y="2416"/>
                    <a:pt x="3076" y="3044"/>
                    <a:pt x="3536" y="3818"/>
                  </a:cubicBezTo>
                  <a:cubicBezTo>
                    <a:pt x="4018" y="4550"/>
                    <a:pt x="4457" y="5387"/>
                    <a:pt x="4771" y="6266"/>
                  </a:cubicBezTo>
                  <a:cubicBezTo>
                    <a:pt x="4938" y="6747"/>
                    <a:pt x="5168" y="7166"/>
                    <a:pt x="5252" y="7626"/>
                  </a:cubicBezTo>
                  <a:cubicBezTo>
                    <a:pt x="5315" y="8066"/>
                    <a:pt x="5566" y="8526"/>
                    <a:pt x="5608" y="8986"/>
                  </a:cubicBezTo>
                  <a:cubicBezTo>
                    <a:pt x="5838" y="9907"/>
                    <a:pt x="6005" y="10786"/>
                    <a:pt x="6152" y="11581"/>
                  </a:cubicBezTo>
                  <a:cubicBezTo>
                    <a:pt x="6445" y="13150"/>
                    <a:pt x="6759" y="14301"/>
                    <a:pt x="6759" y="14301"/>
                  </a:cubicBezTo>
                  <a:cubicBezTo>
                    <a:pt x="6759" y="14301"/>
                    <a:pt x="6884" y="14071"/>
                    <a:pt x="7093" y="13589"/>
                  </a:cubicBezTo>
                  <a:cubicBezTo>
                    <a:pt x="7282" y="13129"/>
                    <a:pt x="7616" y="12460"/>
                    <a:pt x="7784" y="11623"/>
                  </a:cubicBezTo>
                  <a:cubicBezTo>
                    <a:pt x="7972" y="10786"/>
                    <a:pt x="8119" y="9781"/>
                    <a:pt x="8077" y="8672"/>
                  </a:cubicBezTo>
                  <a:cubicBezTo>
                    <a:pt x="8077" y="7584"/>
                    <a:pt x="7805" y="6392"/>
                    <a:pt x="7386" y="5241"/>
                  </a:cubicBezTo>
                  <a:cubicBezTo>
                    <a:pt x="6947" y="4132"/>
                    <a:pt x="6298" y="3044"/>
                    <a:pt x="5461" y="2249"/>
                  </a:cubicBezTo>
                  <a:cubicBezTo>
                    <a:pt x="4666" y="1370"/>
                    <a:pt x="3704" y="826"/>
                    <a:pt x="2888" y="491"/>
                  </a:cubicBezTo>
                  <a:cubicBezTo>
                    <a:pt x="1927" y="88"/>
                    <a:pt x="1128" y="1"/>
                    <a:pt x="616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2" name="Google Shape;9692;p9"/>
            <p:cNvSpPr/>
            <p:nvPr/>
          </p:nvSpPr>
          <p:spPr>
            <a:xfrm>
              <a:off x="29778025" y="13504500"/>
              <a:ext cx="203500" cy="357525"/>
            </a:xfrm>
            <a:custGeom>
              <a:avLst/>
              <a:gdLst/>
              <a:ahLst/>
              <a:cxnLst/>
              <a:rect l="l" t="t" r="r" b="b"/>
              <a:pathLst>
                <a:path w="8140" h="14301" extrusionOk="0">
                  <a:moveTo>
                    <a:pt x="625" y="1"/>
                  </a:moveTo>
                  <a:cubicBezTo>
                    <a:pt x="228" y="1"/>
                    <a:pt x="1" y="52"/>
                    <a:pt x="1" y="52"/>
                  </a:cubicBezTo>
                  <a:cubicBezTo>
                    <a:pt x="1" y="52"/>
                    <a:pt x="942" y="721"/>
                    <a:pt x="2051" y="1851"/>
                  </a:cubicBezTo>
                  <a:cubicBezTo>
                    <a:pt x="2553" y="2437"/>
                    <a:pt x="3097" y="3065"/>
                    <a:pt x="3558" y="3818"/>
                  </a:cubicBezTo>
                  <a:cubicBezTo>
                    <a:pt x="4039" y="4550"/>
                    <a:pt x="4478" y="5387"/>
                    <a:pt x="4792" y="6266"/>
                  </a:cubicBezTo>
                  <a:cubicBezTo>
                    <a:pt x="4959" y="6747"/>
                    <a:pt x="5190" y="7166"/>
                    <a:pt x="5273" y="7626"/>
                  </a:cubicBezTo>
                  <a:cubicBezTo>
                    <a:pt x="5336" y="8107"/>
                    <a:pt x="5566" y="8526"/>
                    <a:pt x="5629" y="8986"/>
                  </a:cubicBezTo>
                  <a:cubicBezTo>
                    <a:pt x="5859" y="9907"/>
                    <a:pt x="6027" y="10785"/>
                    <a:pt x="6173" y="11581"/>
                  </a:cubicBezTo>
                  <a:cubicBezTo>
                    <a:pt x="6466" y="13150"/>
                    <a:pt x="6780" y="14301"/>
                    <a:pt x="6780" y="14301"/>
                  </a:cubicBezTo>
                  <a:cubicBezTo>
                    <a:pt x="6780" y="14301"/>
                    <a:pt x="6905" y="14070"/>
                    <a:pt x="7115" y="13589"/>
                  </a:cubicBezTo>
                  <a:cubicBezTo>
                    <a:pt x="7303" y="13129"/>
                    <a:pt x="7638" y="12480"/>
                    <a:pt x="7805" y="11643"/>
                  </a:cubicBezTo>
                  <a:cubicBezTo>
                    <a:pt x="7993" y="10785"/>
                    <a:pt x="8140" y="9781"/>
                    <a:pt x="8098" y="8672"/>
                  </a:cubicBezTo>
                  <a:cubicBezTo>
                    <a:pt x="8098" y="7584"/>
                    <a:pt x="7826" y="6412"/>
                    <a:pt x="7407" y="5262"/>
                  </a:cubicBezTo>
                  <a:cubicBezTo>
                    <a:pt x="6968" y="4132"/>
                    <a:pt x="6319" y="3065"/>
                    <a:pt x="5483" y="2249"/>
                  </a:cubicBezTo>
                  <a:cubicBezTo>
                    <a:pt x="4687" y="1391"/>
                    <a:pt x="3725" y="826"/>
                    <a:pt x="2909" y="491"/>
                  </a:cubicBezTo>
                  <a:cubicBezTo>
                    <a:pt x="1949" y="88"/>
                    <a:pt x="1143" y="1"/>
                    <a:pt x="625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3" name="Google Shape;9693;p9"/>
            <p:cNvSpPr/>
            <p:nvPr/>
          </p:nvSpPr>
          <p:spPr>
            <a:xfrm>
              <a:off x="32086950" y="13856225"/>
              <a:ext cx="203500" cy="357325"/>
            </a:xfrm>
            <a:custGeom>
              <a:avLst/>
              <a:gdLst/>
              <a:ahLst/>
              <a:cxnLst/>
              <a:rect l="l" t="t" r="r" b="b"/>
              <a:pathLst>
                <a:path w="8140" h="14293" extrusionOk="0">
                  <a:moveTo>
                    <a:pt x="572" y="0"/>
                  </a:moveTo>
                  <a:cubicBezTo>
                    <a:pt x="208" y="0"/>
                    <a:pt x="0" y="43"/>
                    <a:pt x="0" y="43"/>
                  </a:cubicBezTo>
                  <a:cubicBezTo>
                    <a:pt x="0" y="43"/>
                    <a:pt x="942" y="734"/>
                    <a:pt x="2030" y="1843"/>
                  </a:cubicBezTo>
                  <a:cubicBezTo>
                    <a:pt x="2532" y="2429"/>
                    <a:pt x="3076" y="3056"/>
                    <a:pt x="3557" y="3810"/>
                  </a:cubicBezTo>
                  <a:cubicBezTo>
                    <a:pt x="4018" y="4542"/>
                    <a:pt x="4478" y="5379"/>
                    <a:pt x="4792" y="6278"/>
                  </a:cubicBezTo>
                  <a:cubicBezTo>
                    <a:pt x="4938" y="6739"/>
                    <a:pt x="5168" y="7157"/>
                    <a:pt x="5252" y="7639"/>
                  </a:cubicBezTo>
                  <a:cubicBezTo>
                    <a:pt x="5336" y="8099"/>
                    <a:pt x="5566" y="8517"/>
                    <a:pt x="5629" y="8999"/>
                  </a:cubicBezTo>
                  <a:cubicBezTo>
                    <a:pt x="5859" y="9898"/>
                    <a:pt x="6005" y="10798"/>
                    <a:pt x="6173" y="11572"/>
                  </a:cubicBezTo>
                  <a:cubicBezTo>
                    <a:pt x="6466" y="13141"/>
                    <a:pt x="6780" y="14292"/>
                    <a:pt x="6780" y="14292"/>
                  </a:cubicBezTo>
                  <a:cubicBezTo>
                    <a:pt x="6780" y="14292"/>
                    <a:pt x="6905" y="14062"/>
                    <a:pt x="7114" y="13602"/>
                  </a:cubicBezTo>
                  <a:cubicBezTo>
                    <a:pt x="7303" y="13121"/>
                    <a:pt x="7637" y="12472"/>
                    <a:pt x="7805" y="11635"/>
                  </a:cubicBezTo>
                  <a:cubicBezTo>
                    <a:pt x="7972" y="10798"/>
                    <a:pt x="8140" y="9773"/>
                    <a:pt x="8077" y="8685"/>
                  </a:cubicBezTo>
                  <a:cubicBezTo>
                    <a:pt x="8077" y="7576"/>
                    <a:pt x="7826" y="6404"/>
                    <a:pt x="7407" y="5253"/>
                  </a:cubicBezTo>
                  <a:cubicBezTo>
                    <a:pt x="6968" y="4123"/>
                    <a:pt x="6298" y="3056"/>
                    <a:pt x="5461" y="2240"/>
                  </a:cubicBezTo>
                  <a:cubicBezTo>
                    <a:pt x="4687" y="1382"/>
                    <a:pt x="3725" y="838"/>
                    <a:pt x="2909" y="504"/>
                  </a:cubicBezTo>
                  <a:cubicBezTo>
                    <a:pt x="1915" y="87"/>
                    <a:pt x="1087" y="0"/>
                    <a:pt x="572" y="0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4" name="Google Shape;9694;p9"/>
            <p:cNvSpPr/>
            <p:nvPr/>
          </p:nvSpPr>
          <p:spPr>
            <a:xfrm>
              <a:off x="32399750" y="13796900"/>
              <a:ext cx="202975" cy="357525"/>
            </a:xfrm>
            <a:custGeom>
              <a:avLst/>
              <a:gdLst/>
              <a:ahLst/>
              <a:cxnLst/>
              <a:rect l="l" t="t" r="r" b="b"/>
              <a:pathLst>
                <a:path w="8119" h="14301" extrusionOk="0">
                  <a:moveTo>
                    <a:pt x="616" y="1"/>
                  </a:moveTo>
                  <a:cubicBezTo>
                    <a:pt x="225" y="1"/>
                    <a:pt x="1" y="52"/>
                    <a:pt x="1" y="52"/>
                  </a:cubicBezTo>
                  <a:cubicBezTo>
                    <a:pt x="1" y="52"/>
                    <a:pt x="963" y="742"/>
                    <a:pt x="2030" y="1851"/>
                  </a:cubicBezTo>
                  <a:cubicBezTo>
                    <a:pt x="2532" y="2416"/>
                    <a:pt x="3076" y="3044"/>
                    <a:pt x="3537" y="3797"/>
                  </a:cubicBezTo>
                  <a:cubicBezTo>
                    <a:pt x="4018" y="4550"/>
                    <a:pt x="4457" y="5366"/>
                    <a:pt x="4771" y="6266"/>
                  </a:cubicBezTo>
                  <a:cubicBezTo>
                    <a:pt x="4939" y="6727"/>
                    <a:pt x="5169" y="7145"/>
                    <a:pt x="5253" y="7626"/>
                  </a:cubicBezTo>
                  <a:cubicBezTo>
                    <a:pt x="5315" y="8087"/>
                    <a:pt x="5566" y="8505"/>
                    <a:pt x="5608" y="8986"/>
                  </a:cubicBezTo>
                  <a:cubicBezTo>
                    <a:pt x="5838" y="9907"/>
                    <a:pt x="6006" y="10786"/>
                    <a:pt x="6152" y="11581"/>
                  </a:cubicBezTo>
                  <a:cubicBezTo>
                    <a:pt x="6445" y="13150"/>
                    <a:pt x="6759" y="14301"/>
                    <a:pt x="6759" y="14301"/>
                  </a:cubicBezTo>
                  <a:cubicBezTo>
                    <a:pt x="6759" y="14301"/>
                    <a:pt x="6885" y="14071"/>
                    <a:pt x="7115" y="13589"/>
                  </a:cubicBezTo>
                  <a:cubicBezTo>
                    <a:pt x="7282" y="13108"/>
                    <a:pt x="7638" y="12460"/>
                    <a:pt x="7784" y="11623"/>
                  </a:cubicBezTo>
                  <a:cubicBezTo>
                    <a:pt x="7973" y="10786"/>
                    <a:pt x="8119" y="9760"/>
                    <a:pt x="8077" y="8672"/>
                  </a:cubicBezTo>
                  <a:cubicBezTo>
                    <a:pt x="8077" y="7584"/>
                    <a:pt x="7805" y="6392"/>
                    <a:pt x="7387" y="5241"/>
                  </a:cubicBezTo>
                  <a:cubicBezTo>
                    <a:pt x="6947" y="4111"/>
                    <a:pt x="6299" y="3044"/>
                    <a:pt x="5462" y="2228"/>
                  </a:cubicBezTo>
                  <a:cubicBezTo>
                    <a:pt x="4667" y="1370"/>
                    <a:pt x="3704" y="826"/>
                    <a:pt x="2888" y="491"/>
                  </a:cubicBezTo>
                  <a:cubicBezTo>
                    <a:pt x="1928" y="88"/>
                    <a:pt x="1129" y="1"/>
                    <a:pt x="616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5" name="Google Shape;9695;p9"/>
            <p:cNvSpPr/>
            <p:nvPr/>
          </p:nvSpPr>
          <p:spPr>
            <a:xfrm>
              <a:off x="33042625" y="13544425"/>
              <a:ext cx="203500" cy="357350"/>
            </a:xfrm>
            <a:custGeom>
              <a:avLst/>
              <a:gdLst/>
              <a:ahLst/>
              <a:cxnLst/>
              <a:rect l="l" t="t" r="r" b="b"/>
              <a:pathLst>
                <a:path w="8140" h="14294" extrusionOk="0">
                  <a:moveTo>
                    <a:pt x="592" y="0"/>
                  </a:moveTo>
                  <a:cubicBezTo>
                    <a:pt x="216" y="0"/>
                    <a:pt x="1" y="45"/>
                    <a:pt x="1" y="45"/>
                  </a:cubicBezTo>
                  <a:cubicBezTo>
                    <a:pt x="1" y="45"/>
                    <a:pt x="963" y="756"/>
                    <a:pt x="2051" y="1844"/>
                  </a:cubicBezTo>
                  <a:cubicBezTo>
                    <a:pt x="2553" y="2430"/>
                    <a:pt x="3097" y="3058"/>
                    <a:pt x="3558" y="3811"/>
                  </a:cubicBezTo>
                  <a:cubicBezTo>
                    <a:pt x="4039" y="4543"/>
                    <a:pt x="4478" y="5380"/>
                    <a:pt x="4792" y="6280"/>
                  </a:cubicBezTo>
                  <a:cubicBezTo>
                    <a:pt x="4960" y="6740"/>
                    <a:pt x="5190" y="7159"/>
                    <a:pt x="5274" y="7640"/>
                  </a:cubicBezTo>
                  <a:cubicBezTo>
                    <a:pt x="5336" y="8100"/>
                    <a:pt x="5587" y="8519"/>
                    <a:pt x="5629" y="9000"/>
                  </a:cubicBezTo>
                  <a:cubicBezTo>
                    <a:pt x="5859" y="9900"/>
                    <a:pt x="6027" y="10800"/>
                    <a:pt x="6173" y="11574"/>
                  </a:cubicBezTo>
                  <a:cubicBezTo>
                    <a:pt x="6466" y="13143"/>
                    <a:pt x="6780" y="14294"/>
                    <a:pt x="6780" y="14294"/>
                  </a:cubicBezTo>
                  <a:cubicBezTo>
                    <a:pt x="6780" y="14294"/>
                    <a:pt x="6906" y="14064"/>
                    <a:pt x="7115" y="13603"/>
                  </a:cubicBezTo>
                  <a:cubicBezTo>
                    <a:pt x="7303" y="13122"/>
                    <a:pt x="7638" y="12473"/>
                    <a:pt x="7805" y="11636"/>
                  </a:cubicBezTo>
                  <a:cubicBezTo>
                    <a:pt x="7994" y="10800"/>
                    <a:pt x="8140" y="9774"/>
                    <a:pt x="8098" y="8686"/>
                  </a:cubicBezTo>
                  <a:cubicBezTo>
                    <a:pt x="8098" y="7577"/>
                    <a:pt x="7826" y="6406"/>
                    <a:pt x="7408" y="5255"/>
                  </a:cubicBezTo>
                  <a:cubicBezTo>
                    <a:pt x="6968" y="4125"/>
                    <a:pt x="6320" y="3058"/>
                    <a:pt x="5483" y="2242"/>
                  </a:cubicBezTo>
                  <a:cubicBezTo>
                    <a:pt x="4688" y="1384"/>
                    <a:pt x="3725" y="840"/>
                    <a:pt x="2909" y="484"/>
                  </a:cubicBezTo>
                  <a:cubicBezTo>
                    <a:pt x="1928" y="84"/>
                    <a:pt x="1108" y="0"/>
                    <a:pt x="592" y="0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6" name="Google Shape;9696;p9"/>
            <p:cNvSpPr/>
            <p:nvPr/>
          </p:nvSpPr>
          <p:spPr>
            <a:xfrm>
              <a:off x="33355450" y="13484825"/>
              <a:ext cx="203500" cy="357850"/>
            </a:xfrm>
            <a:custGeom>
              <a:avLst/>
              <a:gdLst/>
              <a:ahLst/>
              <a:cxnLst/>
              <a:rect l="l" t="t" r="r" b="b"/>
              <a:pathLst>
                <a:path w="8140" h="14314" extrusionOk="0">
                  <a:moveTo>
                    <a:pt x="572" y="1"/>
                  </a:moveTo>
                  <a:cubicBezTo>
                    <a:pt x="208" y="1"/>
                    <a:pt x="0" y="43"/>
                    <a:pt x="0" y="43"/>
                  </a:cubicBezTo>
                  <a:cubicBezTo>
                    <a:pt x="0" y="43"/>
                    <a:pt x="963" y="755"/>
                    <a:pt x="2030" y="1864"/>
                  </a:cubicBezTo>
                  <a:cubicBezTo>
                    <a:pt x="2532" y="2429"/>
                    <a:pt x="3076" y="3056"/>
                    <a:pt x="3557" y="3810"/>
                  </a:cubicBezTo>
                  <a:cubicBezTo>
                    <a:pt x="4017" y="4542"/>
                    <a:pt x="4478" y="5379"/>
                    <a:pt x="4792" y="6279"/>
                  </a:cubicBezTo>
                  <a:cubicBezTo>
                    <a:pt x="4938" y="6739"/>
                    <a:pt x="5168" y="7158"/>
                    <a:pt x="5252" y="7639"/>
                  </a:cubicBezTo>
                  <a:cubicBezTo>
                    <a:pt x="5336" y="8099"/>
                    <a:pt x="5566" y="8518"/>
                    <a:pt x="5629" y="8999"/>
                  </a:cubicBezTo>
                  <a:cubicBezTo>
                    <a:pt x="5859" y="9899"/>
                    <a:pt x="6005" y="10798"/>
                    <a:pt x="6173" y="11572"/>
                  </a:cubicBezTo>
                  <a:cubicBezTo>
                    <a:pt x="6466" y="13142"/>
                    <a:pt x="6779" y="14313"/>
                    <a:pt x="6779" y="14313"/>
                  </a:cubicBezTo>
                  <a:cubicBezTo>
                    <a:pt x="6779" y="14313"/>
                    <a:pt x="6905" y="14062"/>
                    <a:pt x="7114" y="13602"/>
                  </a:cubicBezTo>
                  <a:cubicBezTo>
                    <a:pt x="7302" y="13121"/>
                    <a:pt x="7637" y="12472"/>
                    <a:pt x="7805" y="11635"/>
                  </a:cubicBezTo>
                  <a:cubicBezTo>
                    <a:pt x="7972" y="10798"/>
                    <a:pt x="8139" y="9773"/>
                    <a:pt x="8077" y="8685"/>
                  </a:cubicBezTo>
                  <a:cubicBezTo>
                    <a:pt x="8077" y="7576"/>
                    <a:pt x="7826" y="6404"/>
                    <a:pt x="7407" y="5253"/>
                  </a:cubicBezTo>
                  <a:cubicBezTo>
                    <a:pt x="6968" y="4124"/>
                    <a:pt x="6298" y="3056"/>
                    <a:pt x="5461" y="2240"/>
                  </a:cubicBezTo>
                  <a:cubicBezTo>
                    <a:pt x="4687" y="1383"/>
                    <a:pt x="3725" y="839"/>
                    <a:pt x="2909" y="504"/>
                  </a:cubicBezTo>
                  <a:cubicBezTo>
                    <a:pt x="1915" y="87"/>
                    <a:pt x="1087" y="1"/>
                    <a:pt x="572" y="1"/>
                  </a:cubicBezTo>
                  <a:close/>
                </a:path>
              </a:pathLst>
            </a:custGeom>
            <a:solidFill>
              <a:srgbClr val="5C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7" name="Google Shape;9697;p9"/>
            <p:cNvSpPr/>
            <p:nvPr/>
          </p:nvSpPr>
          <p:spPr>
            <a:xfrm>
              <a:off x="29853875" y="3912650"/>
              <a:ext cx="7560950" cy="4677500"/>
            </a:xfrm>
            <a:custGeom>
              <a:avLst/>
              <a:gdLst/>
              <a:ahLst/>
              <a:cxnLst/>
              <a:rect l="l" t="t" r="r" b="b"/>
              <a:pathLst>
                <a:path w="302438" h="187100" extrusionOk="0">
                  <a:moveTo>
                    <a:pt x="122836" y="1"/>
                  </a:moveTo>
                  <a:cubicBezTo>
                    <a:pt x="114922" y="1"/>
                    <a:pt x="106747" y="481"/>
                    <a:pt x="98383" y="1430"/>
                  </a:cubicBezTo>
                  <a:cubicBezTo>
                    <a:pt x="43082" y="7707"/>
                    <a:pt x="0" y="114250"/>
                    <a:pt x="65554" y="161098"/>
                  </a:cubicBezTo>
                  <a:cubicBezTo>
                    <a:pt x="84519" y="175523"/>
                    <a:pt x="132773" y="187099"/>
                    <a:pt x="180431" y="187099"/>
                  </a:cubicBezTo>
                  <a:cubicBezTo>
                    <a:pt x="241932" y="187099"/>
                    <a:pt x="302438" y="167821"/>
                    <a:pt x="297723" y="110505"/>
                  </a:cubicBezTo>
                  <a:cubicBezTo>
                    <a:pt x="294647" y="84392"/>
                    <a:pt x="294354" y="77320"/>
                    <a:pt x="279163" y="75918"/>
                  </a:cubicBezTo>
                  <a:cubicBezTo>
                    <a:pt x="278012" y="75811"/>
                    <a:pt x="276789" y="75770"/>
                    <a:pt x="275503" y="75770"/>
                  </a:cubicBezTo>
                  <a:cubicBezTo>
                    <a:pt x="271422" y="75770"/>
                    <a:pt x="266711" y="76182"/>
                    <a:pt x="261687" y="76182"/>
                  </a:cubicBezTo>
                  <a:cubicBezTo>
                    <a:pt x="247367" y="76182"/>
                    <a:pt x="230499" y="72835"/>
                    <a:pt x="218401" y="47065"/>
                  </a:cubicBezTo>
                  <a:cubicBezTo>
                    <a:pt x="203396" y="15100"/>
                    <a:pt x="167230" y="1"/>
                    <a:pt x="122836" y="1"/>
                  </a:cubicBez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8" name="Google Shape;9698;p9"/>
            <p:cNvSpPr/>
            <p:nvPr/>
          </p:nvSpPr>
          <p:spPr>
            <a:xfrm>
              <a:off x="34895425" y="5806725"/>
              <a:ext cx="2481575" cy="3137600"/>
            </a:xfrm>
            <a:custGeom>
              <a:avLst/>
              <a:gdLst/>
              <a:ahLst/>
              <a:cxnLst/>
              <a:rect l="l" t="t" r="r" b="b"/>
              <a:pathLst>
                <a:path w="99263" h="125504" extrusionOk="0">
                  <a:moveTo>
                    <a:pt x="73788" y="1"/>
                  </a:moveTo>
                  <a:cubicBezTo>
                    <a:pt x="69724" y="1"/>
                    <a:pt x="65049" y="413"/>
                    <a:pt x="60059" y="413"/>
                  </a:cubicBezTo>
                  <a:cubicBezTo>
                    <a:pt x="58279" y="413"/>
                    <a:pt x="56458" y="360"/>
                    <a:pt x="54611" y="218"/>
                  </a:cubicBezTo>
                  <a:cubicBezTo>
                    <a:pt x="22326" y="16894"/>
                    <a:pt x="0" y="52883"/>
                    <a:pt x="0" y="94646"/>
                  </a:cubicBezTo>
                  <a:cubicBezTo>
                    <a:pt x="0" y="100003"/>
                    <a:pt x="356" y="105296"/>
                    <a:pt x="1067" y="110444"/>
                  </a:cubicBezTo>
                  <a:cubicBezTo>
                    <a:pt x="18138" y="121031"/>
                    <a:pt x="32567" y="125503"/>
                    <a:pt x="44625" y="125503"/>
                  </a:cubicBezTo>
                  <a:cubicBezTo>
                    <a:pt x="85687" y="125503"/>
                    <a:pt x="99263" y="73640"/>
                    <a:pt x="96061" y="34742"/>
                  </a:cubicBezTo>
                  <a:cubicBezTo>
                    <a:pt x="92985" y="8629"/>
                    <a:pt x="92692" y="1557"/>
                    <a:pt x="77501" y="155"/>
                  </a:cubicBezTo>
                  <a:cubicBezTo>
                    <a:pt x="76333" y="43"/>
                    <a:pt x="75092" y="1"/>
                    <a:pt x="73788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9" name="Google Shape;9699;p9"/>
            <p:cNvSpPr/>
            <p:nvPr/>
          </p:nvSpPr>
          <p:spPr>
            <a:xfrm>
              <a:off x="36276900" y="7522675"/>
              <a:ext cx="465575" cy="320950"/>
            </a:xfrm>
            <a:custGeom>
              <a:avLst/>
              <a:gdLst/>
              <a:ahLst/>
              <a:cxnLst/>
              <a:rect l="l" t="t" r="r" b="b"/>
              <a:pathLst>
                <a:path w="18623" h="12838" extrusionOk="0">
                  <a:moveTo>
                    <a:pt x="1277" y="0"/>
                  </a:moveTo>
                  <a:cubicBezTo>
                    <a:pt x="1277" y="0"/>
                    <a:pt x="1068" y="377"/>
                    <a:pt x="733" y="1109"/>
                  </a:cubicBezTo>
                  <a:cubicBezTo>
                    <a:pt x="607" y="1507"/>
                    <a:pt x="293" y="1904"/>
                    <a:pt x="252" y="2490"/>
                  </a:cubicBezTo>
                  <a:cubicBezTo>
                    <a:pt x="189" y="3034"/>
                    <a:pt x="1" y="3704"/>
                    <a:pt x="42" y="4436"/>
                  </a:cubicBezTo>
                  <a:cubicBezTo>
                    <a:pt x="168" y="5127"/>
                    <a:pt x="126" y="6005"/>
                    <a:pt x="524" y="6759"/>
                  </a:cubicBezTo>
                  <a:cubicBezTo>
                    <a:pt x="691" y="7156"/>
                    <a:pt x="837" y="7596"/>
                    <a:pt x="1047" y="7993"/>
                  </a:cubicBezTo>
                  <a:cubicBezTo>
                    <a:pt x="1277" y="8349"/>
                    <a:pt x="1570" y="8725"/>
                    <a:pt x="1863" y="9102"/>
                  </a:cubicBezTo>
                  <a:cubicBezTo>
                    <a:pt x="2469" y="9813"/>
                    <a:pt x="3160" y="10525"/>
                    <a:pt x="3997" y="11027"/>
                  </a:cubicBezTo>
                  <a:cubicBezTo>
                    <a:pt x="4813" y="11550"/>
                    <a:pt x="5692" y="11969"/>
                    <a:pt x="6654" y="12282"/>
                  </a:cubicBezTo>
                  <a:cubicBezTo>
                    <a:pt x="7575" y="12554"/>
                    <a:pt x="8537" y="12743"/>
                    <a:pt x="9500" y="12806"/>
                  </a:cubicBezTo>
                  <a:cubicBezTo>
                    <a:pt x="9747" y="12828"/>
                    <a:pt x="9995" y="12838"/>
                    <a:pt x="10242" y="12838"/>
                  </a:cubicBezTo>
                  <a:cubicBezTo>
                    <a:pt x="10934" y="12838"/>
                    <a:pt x="11620" y="12756"/>
                    <a:pt x="12283" y="12617"/>
                  </a:cubicBezTo>
                  <a:cubicBezTo>
                    <a:pt x="13203" y="12492"/>
                    <a:pt x="14040" y="12094"/>
                    <a:pt x="14814" y="11759"/>
                  </a:cubicBezTo>
                  <a:cubicBezTo>
                    <a:pt x="15547" y="11299"/>
                    <a:pt x="16237" y="10922"/>
                    <a:pt x="16718" y="10337"/>
                  </a:cubicBezTo>
                  <a:cubicBezTo>
                    <a:pt x="16949" y="10065"/>
                    <a:pt x="17179" y="9813"/>
                    <a:pt x="17430" y="9583"/>
                  </a:cubicBezTo>
                  <a:cubicBezTo>
                    <a:pt x="17576" y="9269"/>
                    <a:pt x="17723" y="8977"/>
                    <a:pt x="17890" y="8704"/>
                  </a:cubicBezTo>
                  <a:cubicBezTo>
                    <a:pt x="18225" y="8181"/>
                    <a:pt x="18392" y="7742"/>
                    <a:pt x="18413" y="7344"/>
                  </a:cubicBezTo>
                  <a:cubicBezTo>
                    <a:pt x="18539" y="6592"/>
                    <a:pt x="18622" y="6152"/>
                    <a:pt x="18623" y="6152"/>
                  </a:cubicBezTo>
                  <a:lnTo>
                    <a:pt x="18623" y="6152"/>
                  </a:lnTo>
                  <a:cubicBezTo>
                    <a:pt x="18622" y="6152"/>
                    <a:pt x="18371" y="6529"/>
                    <a:pt x="17890" y="7093"/>
                  </a:cubicBezTo>
                  <a:cubicBezTo>
                    <a:pt x="17702" y="7470"/>
                    <a:pt x="17367" y="7805"/>
                    <a:pt x="16990" y="8098"/>
                  </a:cubicBezTo>
                  <a:cubicBezTo>
                    <a:pt x="16677" y="8453"/>
                    <a:pt x="16279" y="8746"/>
                    <a:pt x="15714" y="9039"/>
                  </a:cubicBezTo>
                  <a:cubicBezTo>
                    <a:pt x="15275" y="9374"/>
                    <a:pt x="14626" y="9500"/>
                    <a:pt x="14019" y="9772"/>
                  </a:cubicBezTo>
                  <a:cubicBezTo>
                    <a:pt x="13371" y="9918"/>
                    <a:pt x="12722" y="10085"/>
                    <a:pt x="11969" y="10106"/>
                  </a:cubicBezTo>
                  <a:lnTo>
                    <a:pt x="10881" y="10148"/>
                  </a:lnTo>
                  <a:cubicBezTo>
                    <a:pt x="10504" y="10106"/>
                    <a:pt x="10128" y="10085"/>
                    <a:pt x="9751" y="10044"/>
                  </a:cubicBezTo>
                  <a:cubicBezTo>
                    <a:pt x="9019" y="9981"/>
                    <a:pt x="8244" y="9793"/>
                    <a:pt x="7533" y="9562"/>
                  </a:cubicBezTo>
                  <a:cubicBezTo>
                    <a:pt x="6780" y="9353"/>
                    <a:pt x="6068" y="9060"/>
                    <a:pt x="5441" y="8663"/>
                  </a:cubicBezTo>
                  <a:cubicBezTo>
                    <a:pt x="4813" y="8307"/>
                    <a:pt x="4185" y="7888"/>
                    <a:pt x="3683" y="7407"/>
                  </a:cubicBezTo>
                  <a:cubicBezTo>
                    <a:pt x="3223" y="6905"/>
                    <a:pt x="2742" y="6445"/>
                    <a:pt x="2428" y="5859"/>
                  </a:cubicBezTo>
                  <a:cubicBezTo>
                    <a:pt x="2009" y="5336"/>
                    <a:pt x="1905" y="4729"/>
                    <a:pt x="1653" y="4185"/>
                  </a:cubicBezTo>
                  <a:cubicBezTo>
                    <a:pt x="1465" y="3641"/>
                    <a:pt x="1465" y="3076"/>
                    <a:pt x="1340" y="2574"/>
                  </a:cubicBezTo>
                  <a:cubicBezTo>
                    <a:pt x="1214" y="2072"/>
                    <a:pt x="1319" y="1632"/>
                    <a:pt x="1277" y="1235"/>
                  </a:cubicBezTo>
                  <a:lnTo>
                    <a:pt x="1277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0" name="Google Shape;9700;p9"/>
            <p:cNvSpPr/>
            <p:nvPr/>
          </p:nvSpPr>
          <p:spPr>
            <a:xfrm>
              <a:off x="33400950" y="4901725"/>
              <a:ext cx="1910350" cy="1740350"/>
            </a:xfrm>
            <a:custGeom>
              <a:avLst/>
              <a:gdLst/>
              <a:ahLst/>
              <a:cxnLst/>
              <a:rect l="l" t="t" r="r" b="b"/>
              <a:pathLst>
                <a:path w="76414" h="69614" extrusionOk="0">
                  <a:moveTo>
                    <a:pt x="38210" y="0"/>
                  </a:moveTo>
                  <a:cubicBezTo>
                    <a:pt x="29299" y="0"/>
                    <a:pt x="20391" y="3401"/>
                    <a:pt x="13601" y="10201"/>
                  </a:cubicBezTo>
                  <a:cubicBezTo>
                    <a:pt x="0" y="23780"/>
                    <a:pt x="0" y="45834"/>
                    <a:pt x="13601" y="59413"/>
                  </a:cubicBezTo>
                  <a:cubicBezTo>
                    <a:pt x="20391" y="66213"/>
                    <a:pt x="29299" y="69613"/>
                    <a:pt x="38210" y="69613"/>
                  </a:cubicBezTo>
                  <a:cubicBezTo>
                    <a:pt x="47120" y="69613"/>
                    <a:pt x="56034" y="66213"/>
                    <a:pt x="62834" y="59413"/>
                  </a:cubicBezTo>
                  <a:cubicBezTo>
                    <a:pt x="76414" y="45834"/>
                    <a:pt x="76414" y="23780"/>
                    <a:pt x="62834" y="10201"/>
                  </a:cubicBezTo>
                  <a:cubicBezTo>
                    <a:pt x="56034" y="3401"/>
                    <a:pt x="47120" y="0"/>
                    <a:pt x="38210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1" name="Google Shape;9701;p9"/>
            <p:cNvSpPr/>
            <p:nvPr/>
          </p:nvSpPr>
          <p:spPr>
            <a:xfrm>
              <a:off x="36260675" y="5801025"/>
              <a:ext cx="1361100" cy="1135350"/>
            </a:xfrm>
            <a:custGeom>
              <a:avLst/>
              <a:gdLst/>
              <a:ahLst/>
              <a:cxnLst/>
              <a:rect l="l" t="t" r="r" b="b"/>
              <a:pathLst>
                <a:path w="54444" h="45414" extrusionOk="0">
                  <a:moveTo>
                    <a:pt x="27727" y="1"/>
                  </a:moveTo>
                  <a:cubicBezTo>
                    <a:pt x="21723" y="1"/>
                    <a:pt x="14657" y="616"/>
                    <a:pt x="7188" y="616"/>
                  </a:cubicBezTo>
                  <a:cubicBezTo>
                    <a:pt x="6380" y="616"/>
                    <a:pt x="5567" y="608"/>
                    <a:pt x="4751" y="593"/>
                  </a:cubicBezTo>
                  <a:cubicBezTo>
                    <a:pt x="4688" y="844"/>
                    <a:pt x="4604" y="1116"/>
                    <a:pt x="4541" y="1367"/>
                  </a:cubicBezTo>
                  <a:cubicBezTo>
                    <a:pt x="1" y="18733"/>
                    <a:pt x="3495" y="33966"/>
                    <a:pt x="15317" y="40975"/>
                  </a:cubicBezTo>
                  <a:cubicBezTo>
                    <a:pt x="17870" y="42461"/>
                    <a:pt x="20590" y="43507"/>
                    <a:pt x="23477" y="44218"/>
                  </a:cubicBezTo>
                  <a:cubicBezTo>
                    <a:pt x="27025" y="45061"/>
                    <a:pt x="30874" y="45414"/>
                    <a:pt x="34869" y="45414"/>
                  </a:cubicBezTo>
                  <a:cubicBezTo>
                    <a:pt x="36033" y="45414"/>
                    <a:pt x="37210" y="45384"/>
                    <a:pt x="38396" y="45327"/>
                  </a:cubicBezTo>
                  <a:cubicBezTo>
                    <a:pt x="41639" y="45181"/>
                    <a:pt x="41743" y="45306"/>
                    <a:pt x="42769" y="42879"/>
                  </a:cubicBezTo>
                  <a:cubicBezTo>
                    <a:pt x="43459" y="41205"/>
                    <a:pt x="44129" y="39448"/>
                    <a:pt x="44568" y="37669"/>
                  </a:cubicBezTo>
                  <a:cubicBezTo>
                    <a:pt x="51264" y="11724"/>
                    <a:pt x="54444" y="2266"/>
                    <a:pt x="32997" y="216"/>
                  </a:cubicBezTo>
                  <a:cubicBezTo>
                    <a:pt x="31356" y="60"/>
                    <a:pt x="29593" y="1"/>
                    <a:pt x="2772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2" name="Google Shape;9702;p9"/>
            <p:cNvSpPr/>
            <p:nvPr/>
          </p:nvSpPr>
          <p:spPr>
            <a:xfrm>
              <a:off x="35904450" y="6707075"/>
              <a:ext cx="185725" cy="165700"/>
            </a:xfrm>
            <a:custGeom>
              <a:avLst/>
              <a:gdLst/>
              <a:ahLst/>
              <a:cxnLst/>
              <a:rect l="l" t="t" r="r" b="b"/>
              <a:pathLst>
                <a:path w="7429" h="6628" extrusionOk="0">
                  <a:moveTo>
                    <a:pt x="3692" y="1"/>
                  </a:moveTo>
                  <a:cubicBezTo>
                    <a:pt x="2288" y="1"/>
                    <a:pt x="987" y="918"/>
                    <a:pt x="545" y="2348"/>
                  </a:cubicBezTo>
                  <a:cubicBezTo>
                    <a:pt x="1" y="4105"/>
                    <a:pt x="984" y="5947"/>
                    <a:pt x="2742" y="6470"/>
                  </a:cubicBezTo>
                  <a:cubicBezTo>
                    <a:pt x="3075" y="6577"/>
                    <a:pt x="3410" y="6627"/>
                    <a:pt x="3738" y="6627"/>
                  </a:cubicBezTo>
                  <a:cubicBezTo>
                    <a:pt x="5143" y="6627"/>
                    <a:pt x="6423" y="5698"/>
                    <a:pt x="6864" y="4273"/>
                  </a:cubicBezTo>
                  <a:cubicBezTo>
                    <a:pt x="7429" y="2536"/>
                    <a:pt x="6424" y="674"/>
                    <a:pt x="4667" y="151"/>
                  </a:cubicBezTo>
                  <a:cubicBezTo>
                    <a:pt x="4343" y="49"/>
                    <a:pt x="4015" y="1"/>
                    <a:pt x="3692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3" name="Google Shape;9703;p9"/>
            <p:cNvSpPr/>
            <p:nvPr/>
          </p:nvSpPr>
          <p:spPr>
            <a:xfrm>
              <a:off x="35756425" y="6928675"/>
              <a:ext cx="186250" cy="166400"/>
            </a:xfrm>
            <a:custGeom>
              <a:avLst/>
              <a:gdLst/>
              <a:ahLst/>
              <a:cxnLst/>
              <a:rect l="l" t="t" r="r" b="b"/>
              <a:pathLst>
                <a:path w="7450" h="6656" extrusionOk="0">
                  <a:moveTo>
                    <a:pt x="3710" y="1"/>
                  </a:moveTo>
                  <a:cubicBezTo>
                    <a:pt x="2299" y="1"/>
                    <a:pt x="1003" y="931"/>
                    <a:pt x="545" y="2355"/>
                  </a:cubicBezTo>
                  <a:cubicBezTo>
                    <a:pt x="1" y="4092"/>
                    <a:pt x="1005" y="5954"/>
                    <a:pt x="2742" y="6498"/>
                  </a:cubicBezTo>
                  <a:cubicBezTo>
                    <a:pt x="3074" y="6605"/>
                    <a:pt x="3411" y="6656"/>
                    <a:pt x="3741" y="6656"/>
                  </a:cubicBezTo>
                  <a:cubicBezTo>
                    <a:pt x="5157" y="6656"/>
                    <a:pt x="6464" y="5726"/>
                    <a:pt x="6905" y="4301"/>
                  </a:cubicBezTo>
                  <a:cubicBezTo>
                    <a:pt x="7449" y="2565"/>
                    <a:pt x="6466" y="702"/>
                    <a:pt x="4708" y="158"/>
                  </a:cubicBezTo>
                  <a:cubicBezTo>
                    <a:pt x="4376" y="51"/>
                    <a:pt x="4040" y="1"/>
                    <a:pt x="3710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4" name="Google Shape;9704;p9"/>
            <p:cNvSpPr/>
            <p:nvPr/>
          </p:nvSpPr>
          <p:spPr>
            <a:xfrm>
              <a:off x="36117875" y="6922075"/>
              <a:ext cx="151200" cy="134950"/>
            </a:xfrm>
            <a:custGeom>
              <a:avLst/>
              <a:gdLst/>
              <a:ahLst/>
              <a:cxnLst/>
              <a:rect l="l" t="t" r="r" b="b"/>
              <a:pathLst>
                <a:path w="6048" h="5398" extrusionOk="0">
                  <a:moveTo>
                    <a:pt x="3011" y="1"/>
                  </a:moveTo>
                  <a:cubicBezTo>
                    <a:pt x="1860" y="1"/>
                    <a:pt x="817" y="755"/>
                    <a:pt x="461" y="1908"/>
                  </a:cubicBezTo>
                  <a:cubicBezTo>
                    <a:pt x="1" y="3331"/>
                    <a:pt x="817" y="4837"/>
                    <a:pt x="2240" y="5277"/>
                  </a:cubicBezTo>
                  <a:cubicBezTo>
                    <a:pt x="2505" y="5359"/>
                    <a:pt x="2773" y="5398"/>
                    <a:pt x="3037" y="5398"/>
                  </a:cubicBezTo>
                  <a:cubicBezTo>
                    <a:pt x="4187" y="5398"/>
                    <a:pt x="5251" y="4656"/>
                    <a:pt x="5608" y="3498"/>
                  </a:cubicBezTo>
                  <a:cubicBezTo>
                    <a:pt x="6048" y="2054"/>
                    <a:pt x="5232" y="569"/>
                    <a:pt x="3830" y="130"/>
                  </a:cubicBezTo>
                  <a:cubicBezTo>
                    <a:pt x="3556" y="42"/>
                    <a:pt x="3280" y="1"/>
                    <a:pt x="3011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5" name="Google Shape;9705;p9"/>
            <p:cNvSpPr/>
            <p:nvPr/>
          </p:nvSpPr>
          <p:spPr>
            <a:xfrm>
              <a:off x="30634325" y="2204400"/>
              <a:ext cx="2150450" cy="2911550"/>
            </a:xfrm>
            <a:custGeom>
              <a:avLst/>
              <a:gdLst/>
              <a:ahLst/>
              <a:cxnLst/>
              <a:rect l="l" t="t" r="r" b="b"/>
              <a:pathLst>
                <a:path w="86018" h="116462" extrusionOk="0">
                  <a:moveTo>
                    <a:pt x="29231" y="1"/>
                  </a:moveTo>
                  <a:lnTo>
                    <a:pt x="29231" y="1"/>
                  </a:lnTo>
                  <a:cubicBezTo>
                    <a:pt x="0" y="25298"/>
                    <a:pt x="565" y="96856"/>
                    <a:pt x="32704" y="116462"/>
                  </a:cubicBezTo>
                  <a:lnTo>
                    <a:pt x="86017" y="82900"/>
                  </a:lnTo>
                  <a:cubicBezTo>
                    <a:pt x="86017" y="82900"/>
                    <a:pt x="75200" y="28750"/>
                    <a:pt x="29231" y="1"/>
                  </a:cubicBez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6" name="Google Shape;9706;p9"/>
            <p:cNvSpPr/>
            <p:nvPr/>
          </p:nvSpPr>
          <p:spPr>
            <a:xfrm>
              <a:off x="27203900" y="9440675"/>
              <a:ext cx="1051950" cy="847600"/>
            </a:xfrm>
            <a:custGeom>
              <a:avLst/>
              <a:gdLst/>
              <a:ahLst/>
              <a:cxnLst/>
              <a:rect l="l" t="t" r="r" b="b"/>
              <a:pathLst>
                <a:path w="42078" h="33904" extrusionOk="0">
                  <a:moveTo>
                    <a:pt x="17709" y="0"/>
                  </a:moveTo>
                  <a:cubicBezTo>
                    <a:pt x="15405" y="0"/>
                    <a:pt x="13195" y="896"/>
                    <a:pt x="11215" y="3041"/>
                  </a:cubicBezTo>
                  <a:cubicBezTo>
                    <a:pt x="0" y="15198"/>
                    <a:pt x="28059" y="33903"/>
                    <a:pt x="28059" y="33903"/>
                  </a:cubicBezTo>
                  <a:lnTo>
                    <a:pt x="42078" y="22667"/>
                  </a:lnTo>
                  <a:cubicBezTo>
                    <a:pt x="41302" y="19599"/>
                    <a:pt x="28483" y="0"/>
                    <a:pt x="17709" y="0"/>
                  </a:cubicBezTo>
                  <a:close/>
                </a:path>
              </a:pathLst>
            </a:custGeom>
            <a:solidFill>
              <a:srgbClr val="E8A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7" name="Google Shape;9707;p9"/>
            <p:cNvSpPr/>
            <p:nvPr/>
          </p:nvSpPr>
          <p:spPr>
            <a:xfrm>
              <a:off x="32664450" y="6229275"/>
              <a:ext cx="454575" cy="92925"/>
            </a:xfrm>
            <a:custGeom>
              <a:avLst/>
              <a:gdLst/>
              <a:ahLst/>
              <a:cxnLst/>
              <a:rect l="l" t="t" r="r" b="b"/>
              <a:pathLst>
                <a:path w="18183" h="3717" extrusionOk="0">
                  <a:moveTo>
                    <a:pt x="14425" y="0"/>
                  </a:moveTo>
                  <a:cubicBezTo>
                    <a:pt x="12777" y="0"/>
                    <a:pt x="10796" y="167"/>
                    <a:pt x="8830" y="473"/>
                  </a:cubicBezTo>
                  <a:cubicBezTo>
                    <a:pt x="6570" y="871"/>
                    <a:pt x="4331" y="1499"/>
                    <a:pt x="2699" y="2126"/>
                  </a:cubicBezTo>
                  <a:cubicBezTo>
                    <a:pt x="1046" y="2754"/>
                    <a:pt x="0" y="3403"/>
                    <a:pt x="0" y="3403"/>
                  </a:cubicBezTo>
                  <a:cubicBezTo>
                    <a:pt x="0" y="3403"/>
                    <a:pt x="1235" y="3696"/>
                    <a:pt x="2971" y="3696"/>
                  </a:cubicBezTo>
                  <a:cubicBezTo>
                    <a:pt x="3274" y="3710"/>
                    <a:pt x="3592" y="3717"/>
                    <a:pt x="3923" y="3717"/>
                  </a:cubicBezTo>
                  <a:cubicBezTo>
                    <a:pt x="5533" y="3717"/>
                    <a:pt x="7440" y="3551"/>
                    <a:pt x="9332" y="3256"/>
                  </a:cubicBezTo>
                  <a:cubicBezTo>
                    <a:pt x="11613" y="2859"/>
                    <a:pt x="13831" y="2252"/>
                    <a:pt x="15484" y="1603"/>
                  </a:cubicBezTo>
                  <a:cubicBezTo>
                    <a:pt x="17136" y="976"/>
                    <a:pt x="18183" y="327"/>
                    <a:pt x="18183" y="327"/>
                  </a:cubicBezTo>
                  <a:cubicBezTo>
                    <a:pt x="18183" y="327"/>
                    <a:pt x="16948" y="55"/>
                    <a:pt x="15191" y="13"/>
                  </a:cubicBezTo>
                  <a:cubicBezTo>
                    <a:pt x="14945" y="4"/>
                    <a:pt x="14689" y="0"/>
                    <a:pt x="14425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8" name="Google Shape;9708;p9"/>
            <p:cNvSpPr/>
            <p:nvPr/>
          </p:nvSpPr>
          <p:spPr>
            <a:xfrm>
              <a:off x="32278400" y="5947600"/>
              <a:ext cx="558675" cy="101050"/>
            </a:xfrm>
            <a:custGeom>
              <a:avLst/>
              <a:gdLst/>
              <a:ahLst/>
              <a:cxnLst/>
              <a:rect l="l" t="t" r="r" b="b"/>
              <a:pathLst>
                <a:path w="22347" h="4042" extrusionOk="0">
                  <a:moveTo>
                    <a:pt x="18431" y="1"/>
                  </a:moveTo>
                  <a:cubicBezTo>
                    <a:pt x="16336" y="1"/>
                    <a:pt x="13640" y="210"/>
                    <a:pt x="10964" y="609"/>
                  </a:cubicBezTo>
                  <a:cubicBezTo>
                    <a:pt x="8161" y="1048"/>
                    <a:pt x="5420" y="1739"/>
                    <a:pt x="3369" y="2408"/>
                  </a:cubicBezTo>
                  <a:cubicBezTo>
                    <a:pt x="1340" y="3057"/>
                    <a:pt x="0" y="3748"/>
                    <a:pt x="0" y="3748"/>
                  </a:cubicBezTo>
                  <a:cubicBezTo>
                    <a:pt x="0" y="3748"/>
                    <a:pt x="1465" y="3999"/>
                    <a:pt x="3641" y="4041"/>
                  </a:cubicBezTo>
                  <a:cubicBezTo>
                    <a:pt x="3738" y="4041"/>
                    <a:pt x="3837" y="4042"/>
                    <a:pt x="3937" y="4042"/>
                  </a:cubicBezTo>
                  <a:cubicBezTo>
                    <a:pt x="6033" y="4042"/>
                    <a:pt x="8728" y="3833"/>
                    <a:pt x="11404" y="3434"/>
                  </a:cubicBezTo>
                  <a:cubicBezTo>
                    <a:pt x="14208" y="2994"/>
                    <a:pt x="16949" y="2304"/>
                    <a:pt x="18999" y="1634"/>
                  </a:cubicBezTo>
                  <a:cubicBezTo>
                    <a:pt x="21008" y="944"/>
                    <a:pt x="22347" y="274"/>
                    <a:pt x="22347" y="274"/>
                  </a:cubicBezTo>
                  <a:cubicBezTo>
                    <a:pt x="22347" y="274"/>
                    <a:pt x="20882" y="2"/>
                    <a:pt x="18727" y="2"/>
                  </a:cubicBezTo>
                  <a:cubicBezTo>
                    <a:pt x="18630" y="1"/>
                    <a:pt x="18531" y="1"/>
                    <a:pt x="18431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9" name="Google Shape;9709;p9"/>
            <p:cNvSpPr/>
            <p:nvPr/>
          </p:nvSpPr>
          <p:spPr>
            <a:xfrm>
              <a:off x="32486075" y="5689900"/>
              <a:ext cx="490150" cy="72350"/>
            </a:xfrm>
            <a:custGeom>
              <a:avLst/>
              <a:gdLst/>
              <a:ahLst/>
              <a:cxnLst/>
              <a:rect l="l" t="t" r="r" b="b"/>
              <a:pathLst>
                <a:path w="19606" h="2894" extrusionOk="0">
                  <a:moveTo>
                    <a:pt x="11470" y="0"/>
                  </a:moveTo>
                  <a:cubicBezTo>
                    <a:pt x="10901" y="0"/>
                    <a:pt x="10325" y="12"/>
                    <a:pt x="9750" y="37"/>
                  </a:cubicBezTo>
                  <a:cubicBezTo>
                    <a:pt x="7281" y="141"/>
                    <a:pt x="4854" y="476"/>
                    <a:pt x="3034" y="916"/>
                  </a:cubicBezTo>
                  <a:cubicBezTo>
                    <a:pt x="1193" y="1334"/>
                    <a:pt x="0" y="1857"/>
                    <a:pt x="0" y="1857"/>
                  </a:cubicBezTo>
                  <a:cubicBezTo>
                    <a:pt x="0" y="1857"/>
                    <a:pt x="1214" y="2276"/>
                    <a:pt x="3076" y="2548"/>
                  </a:cubicBezTo>
                  <a:cubicBezTo>
                    <a:pt x="4552" y="2747"/>
                    <a:pt x="6397" y="2893"/>
                    <a:pt x="8328" y="2893"/>
                  </a:cubicBezTo>
                  <a:cubicBezTo>
                    <a:pt x="8833" y="2893"/>
                    <a:pt x="9344" y="2883"/>
                    <a:pt x="9855" y="2861"/>
                  </a:cubicBezTo>
                  <a:cubicBezTo>
                    <a:pt x="12303" y="2757"/>
                    <a:pt x="14730" y="2422"/>
                    <a:pt x="16572" y="1962"/>
                  </a:cubicBezTo>
                  <a:cubicBezTo>
                    <a:pt x="18392" y="1543"/>
                    <a:pt x="19606" y="1020"/>
                    <a:pt x="19606" y="1020"/>
                  </a:cubicBezTo>
                  <a:cubicBezTo>
                    <a:pt x="19606" y="1020"/>
                    <a:pt x="18371" y="602"/>
                    <a:pt x="16509" y="351"/>
                  </a:cubicBezTo>
                  <a:cubicBezTo>
                    <a:pt x="15100" y="126"/>
                    <a:pt x="13323" y="0"/>
                    <a:pt x="11470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0" name="Google Shape;9710;p9"/>
            <p:cNvSpPr/>
            <p:nvPr/>
          </p:nvSpPr>
          <p:spPr>
            <a:xfrm>
              <a:off x="31624000" y="5864075"/>
              <a:ext cx="460350" cy="71625"/>
            </a:xfrm>
            <a:custGeom>
              <a:avLst/>
              <a:gdLst/>
              <a:ahLst/>
              <a:cxnLst/>
              <a:rect l="l" t="t" r="r" b="b"/>
              <a:pathLst>
                <a:path w="18414" h="2865" extrusionOk="0">
                  <a:moveTo>
                    <a:pt x="10302" y="1"/>
                  </a:moveTo>
                  <a:cubicBezTo>
                    <a:pt x="9918" y="1"/>
                    <a:pt x="9532" y="6"/>
                    <a:pt x="9145" y="16"/>
                  </a:cubicBezTo>
                  <a:cubicBezTo>
                    <a:pt x="6843" y="121"/>
                    <a:pt x="4583" y="477"/>
                    <a:pt x="2847" y="895"/>
                  </a:cubicBezTo>
                  <a:cubicBezTo>
                    <a:pt x="1131" y="1272"/>
                    <a:pt x="1" y="1795"/>
                    <a:pt x="1" y="1795"/>
                  </a:cubicBezTo>
                  <a:cubicBezTo>
                    <a:pt x="1" y="1795"/>
                    <a:pt x="1173" y="2213"/>
                    <a:pt x="2909" y="2485"/>
                  </a:cubicBezTo>
                  <a:cubicBezTo>
                    <a:pt x="4336" y="2723"/>
                    <a:pt x="6121" y="2864"/>
                    <a:pt x="7974" y="2864"/>
                  </a:cubicBezTo>
                  <a:cubicBezTo>
                    <a:pt x="8404" y="2864"/>
                    <a:pt x="8837" y="2857"/>
                    <a:pt x="9270" y="2841"/>
                  </a:cubicBezTo>
                  <a:cubicBezTo>
                    <a:pt x="11572" y="2778"/>
                    <a:pt x="13831" y="2423"/>
                    <a:pt x="15568" y="2004"/>
                  </a:cubicBezTo>
                  <a:cubicBezTo>
                    <a:pt x="17284" y="1628"/>
                    <a:pt x="18414" y="1104"/>
                    <a:pt x="18414" y="1104"/>
                  </a:cubicBezTo>
                  <a:cubicBezTo>
                    <a:pt x="18414" y="1104"/>
                    <a:pt x="17263" y="644"/>
                    <a:pt x="15505" y="393"/>
                  </a:cubicBezTo>
                  <a:cubicBezTo>
                    <a:pt x="14058" y="131"/>
                    <a:pt x="12219" y="1"/>
                    <a:pt x="10302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1" name="Google Shape;9711;p9"/>
            <p:cNvSpPr/>
            <p:nvPr/>
          </p:nvSpPr>
          <p:spPr>
            <a:xfrm>
              <a:off x="31276150" y="5545025"/>
              <a:ext cx="564450" cy="71500"/>
            </a:xfrm>
            <a:custGeom>
              <a:avLst/>
              <a:gdLst/>
              <a:ahLst/>
              <a:cxnLst/>
              <a:rect l="l" t="t" r="r" b="b"/>
              <a:pathLst>
                <a:path w="22578" h="2860" extrusionOk="0">
                  <a:moveTo>
                    <a:pt x="12546" y="1"/>
                  </a:moveTo>
                  <a:cubicBezTo>
                    <a:pt x="12118" y="1"/>
                    <a:pt x="11688" y="5"/>
                    <a:pt x="11258" y="15"/>
                  </a:cubicBezTo>
                  <a:cubicBezTo>
                    <a:pt x="8412" y="99"/>
                    <a:pt x="5629" y="413"/>
                    <a:pt x="3495" y="831"/>
                  </a:cubicBezTo>
                  <a:cubicBezTo>
                    <a:pt x="1382" y="1229"/>
                    <a:pt x="1" y="1752"/>
                    <a:pt x="1" y="1752"/>
                  </a:cubicBezTo>
                  <a:cubicBezTo>
                    <a:pt x="1" y="1752"/>
                    <a:pt x="1424" y="2170"/>
                    <a:pt x="3558" y="2463"/>
                  </a:cubicBezTo>
                  <a:cubicBezTo>
                    <a:pt x="5326" y="2691"/>
                    <a:pt x="7594" y="2860"/>
                    <a:pt x="9942" y="2860"/>
                  </a:cubicBezTo>
                  <a:cubicBezTo>
                    <a:pt x="10399" y="2860"/>
                    <a:pt x="10860" y="2853"/>
                    <a:pt x="11320" y="2840"/>
                  </a:cubicBezTo>
                  <a:cubicBezTo>
                    <a:pt x="14145" y="2777"/>
                    <a:pt x="16949" y="2463"/>
                    <a:pt x="19062" y="2045"/>
                  </a:cubicBezTo>
                  <a:cubicBezTo>
                    <a:pt x="21196" y="1647"/>
                    <a:pt x="22577" y="1124"/>
                    <a:pt x="22577" y="1124"/>
                  </a:cubicBezTo>
                  <a:cubicBezTo>
                    <a:pt x="22577" y="1124"/>
                    <a:pt x="21134" y="705"/>
                    <a:pt x="19020" y="413"/>
                  </a:cubicBezTo>
                  <a:cubicBezTo>
                    <a:pt x="17229" y="147"/>
                    <a:pt x="14926" y="1"/>
                    <a:pt x="12546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2" name="Google Shape;9712;p9"/>
            <p:cNvSpPr/>
            <p:nvPr/>
          </p:nvSpPr>
          <p:spPr>
            <a:xfrm>
              <a:off x="31520975" y="5294825"/>
              <a:ext cx="488050" cy="77975"/>
            </a:xfrm>
            <a:custGeom>
              <a:avLst/>
              <a:gdLst/>
              <a:ahLst/>
              <a:cxnLst/>
              <a:rect l="l" t="t" r="r" b="b"/>
              <a:pathLst>
                <a:path w="19522" h="3119" extrusionOk="0">
                  <a:moveTo>
                    <a:pt x="6440" y="0"/>
                  </a:moveTo>
                  <a:cubicBezTo>
                    <a:pt x="5219" y="0"/>
                    <a:pt x="4074" y="58"/>
                    <a:pt x="3097" y="168"/>
                  </a:cubicBezTo>
                  <a:cubicBezTo>
                    <a:pt x="1255" y="356"/>
                    <a:pt x="0" y="712"/>
                    <a:pt x="0" y="712"/>
                  </a:cubicBezTo>
                  <a:cubicBezTo>
                    <a:pt x="0" y="712"/>
                    <a:pt x="1172" y="1298"/>
                    <a:pt x="2971" y="1800"/>
                  </a:cubicBezTo>
                  <a:cubicBezTo>
                    <a:pt x="4771" y="2323"/>
                    <a:pt x="7219" y="2763"/>
                    <a:pt x="9646" y="2972"/>
                  </a:cubicBezTo>
                  <a:cubicBezTo>
                    <a:pt x="10809" y="3071"/>
                    <a:pt x="11976" y="3119"/>
                    <a:pt x="13079" y="3119"/>
                  </a:cubicBezTo>
                  <a:cubicBezTo>
                    <a:pt x="14298" y="3119"/>
                    <a:pt x="15438" y="3061"/>
                    <a:pt x="16404" y="2951"/>
                  </a:cubicBezTo>
                  <a:cubicBezTo>
                    <a:pt x="18266" y="2763"/>
                    <a:pt x="19522" y="2386"/>
                    <a:pt x="19522" y="2386"/>
                  </a:cubicBezTo>
                  <a:cubicBezTo>
                    <a:pt x="19522" y="2386"/>
                    <a:pt x="18350" y="1821"/>
                    <a:pt x="16551" y="1319"/>
                  </a:cubicBezTo>
                  <a:cubicBezTo>
                    <a:pt x="14751" y="796"/>
                    <a:pt x="12303" y="356"/>
                    <a:pt x="9876" y="147"/>
                  </a:cubicBezTo>
                  <a:cubicBezTo>
                    <a:pt x="8713" y="48"/>
                    <a:pt x="7545" y="0"/>
                    <a:pt x="6440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3" name="Google Shape;9713;p9"/>
            <p:cNvSpPr/>
            <p:nvPr/>
          </p:nvSpPr>
          <p:spPr>
            <a:xfrm>
              <a:off x="31949900" y="6922675"/>
              <a:ext cx="411175" cy="207700"/>
            </a:xfrm>
            <a:custGeom>
              <a:avLst/>
              <a:gdLst/>
              <a:ahLst/>
              <a:cxnLst/>
              <a:rect l="l" t="t" r="r" b="b"/>
              <a:pathLst>
                <a:path w="16447" h="8308" extrusionOk="0">
                  <a:moveTo>
                    <a:pt x="16446" y="1"/>
                  </a:moveTo>
                  <a:cubicBezTo>
                    <a:pt x="16446" y="1"/>
                    <a:pt x="15212" y="106"/>
                    <a:pt x="13517" y="566"/>
                  </a:cubicBezTo>
                  <a:cubicBezTo>
                    <a:pt x="11780" y="1047"/>
                    <a:pt x="9646" y="1842"/>
                    <a:pt x="7575" y="2888"/>
                  </a:cubicBezTo>
                  <a:cubicBezTo>
                    <a:pt x="5503" y="3935"/>
                    <a:pt x="3578" y="5190"/>
                    <a:pt x="2176" y="6299"/>
                  </a:cubicBezTo>
                  <a:cubicBezTo>
                    <a:pt x="795" y="7366"/>
                    <a:pt x="0" y="8308"/>
                    <a:pt x="0" y="8308"/>
                  </a:cubicBezTo>
                  <a:cubicBezTo>
                    <a:pt x="0" y="8308"/>
                    <a:pt x="1214" y="8203"/>
                    <a:pt x="2909" y="7764"/>
                  </a:cubicBezTo>
                  <a:cubicBezTo>
                    <a:pt x="4624" y="7282"/>
                    <a:pt x="6801" y="6445"/>
                    <a:pt x="8851" y="5441"/>
                  </a:cubicBezTo>
                  <a:cubicBezTo>
                    <a:pt x="10922" y="4395"/>
                    <a:pt x="12847" y="3139"/>
                    <a:pt x="14249" y="2030"/>
                  </a:cubicBezTo>
                  <a:cubicBezTo>
                    <a:pt x="15630" y="943"/>
                    <a:pt x="16446" y="1"/>
                    <a:pt x="16446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4" name="Google Shape;9714;p9"/>
            <p:cNvSpPr/>
            <p:nvPr/>
          </p:nvSpPr>
          <p:spPr>
            <a:xfrm>
              <a:off x="31499525" y="6734900"/>
              <a:ext cx="506875" cy="249000"/>
            </a:xfrm>
            <a:custGeom>
              <a:avLst/>
              <a:gdLst/>
              <a:ahLst/>
              <a:cxnLst/>
              <a:rect l="l" t="t" r="r" b="b"/>
              <a:pathLst>
                <a:path w="20275" h="9960" extrusionOk="0">
                  <a:moveTo>
                    <a:pt x="20275" y="0"/>
                  </a:moveTo>
                  <a:lnTo>
                    <a:pt x="20275" y="0"/>
                  </a:lnTo>
                  <a:cubicBezTo>
                    <a:pt x="20275" y="0"/>
                    <a:pt x="18789" y="210"/>
                    <a:pt x="16739" y="837"/>
                  </a:cubicBezTo>
                  <a:cubicBezTo>
                    <a:pt x="14689" y="1444"/>
                    <a:pt x="12031" y="2490"/>
                    <a:pt x="9499" y="3725"/>
                  </a:cubicBezTo>
                  <a:cubicBezTo>
                    <a:pt x="6968" y="4980"/>
                    <a:pt x="4561" y="6445"/>
                    <a:pt x="2804" y="7700"/>
                  </a:cubicBezTo>
                  <a:cubicBezTo>
                    <a:pt x="1046" y="8914"/>
                    <a:pt x="0" y="9960"/>
                    <a:pt x="0" y="9960"/>
                  </a:cubicBezTo>
                  <a:cubicBezTo>
                    <a:pt x="0" y="9960"/>
                    <a:pt x="1486" y="9751"/>
                    <a:pt x="3536" y="9123"/>
                  </a:cubicBezTo>
                  <a:cubicBezTo>
                    <a:pt x="5608" y="8537"/>
                    <a:pt x="8244" y="7491"/>
                    <a:pt x="10776" y="6256"/>
                  </a:cubicBezTo>
                  <a:cubicBezTo>
                    <a:pt x="13308" y="5001"/>
                    <a:pt x="15735" y="3536"/>
                    <a:pt x="17492" y="2281"/>
                  </a:cubicBezTo>
                  <a:cubicBezTo>
                    <a:pt x="19229" y="1047"/>
                    <a:pt x="20275" y="0"/>
                    <a:pt x="20275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5" name="Google Shape;9715;p9"/>
            <p:cNvSpPr/>
            <p:nvPr/>
          </p:nvSpPr>
          <p:spPr>
            <a:xfrm>
              <a:off x="31607275" y="6465975"/>
              <a:ext cx="461900" cy="165900"/>
            </a:xfrm>
            <a:custGeom>
              <a:avLst/>
              <a:gdLst/>
              <a:ahLst/>
              <a:cxnLst/>
              <a:rect l="l" t="t" r="r" b="b"/>
              <a:pathLst>
                <a:path w="18476" h="6636" extrusionOk="0">
                  <a:moveTo>
                    <a:pt x="18310" y="1"/>
                  </a:moveTo>
                  <a:cubicBezTo>
                    <a:pt x="17905" y="1"/>
                    <a:pt x="16787" y="27"/>
                    <a:pt x="15316" y="275"/>
                  </a:cubicBezTo>
                  <a:cubicBezTo>
                    <a:pt x="13454" y="568"/>
                    <a:pt x="11048" y="1153"/>
                    <a:pt x="8746" y="1969"/>
                  </a:cubicBezTo>
                  <a:cubicBezTo>
                    <a:pt x="6445" y="2806"/>
                    <a:pt x="4227" y="3853"/>
                    <a:pt x="2616" y="4815"/>
                  </a:cubicBezTo>
                  <a:cubicBezTo>
                    <a:pt x="984" y="5757"/>
                    <a:pt x="0" y="6635"/>
                    <a:pt x="0" y="6635"/>
                  </a:cubicBezTo>
                  <a:cubicBezTo>
                    <a:pt x="0" y="6635"/>
                    <a:pt x="21" y="6636"/>
                    <a:pt x="60" y="6636"/>
                  </a:cubicBezTo>
                  <a:cubicBezTo>
                    <a:pt x="334" y="6636"/>
                    <a:pt x="1530" y="6620"/>
                    <a:pt x="3160" y="6363"/>
                  </a:cubicBezTo>
                  <a:cubicBezTo>
                    <a:pt x="5022" y="6070"/>
                    <a:pt x="7428" y="5485"/>
                    <a:pt x="9730" y="4669"/>
                  </a:cubicBezTo>
                  <a:cubicBezTo>
                    <a:pt x="12031" y="3832"/>
                    <a:pt x="14249" y="2785"/>
                    <a:pt x="15861" y="1823"/>
                  </a:cubicBezTo>
                  <a:cubicBezTo>
                    <a:pt x="17493" y="881"/>
                    <a:pt x="18476" y="3"/>
                    <a:pt x="18476" y="3"/>
                  </a:cubicBezTo>
                  <a:cubicBezTo>
                    <a:pt x="18476" y="3"/>
                    <a:pt x="18418" y="1"/>
                    <a:pt x="18310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6" name="Google Shape;9716;p9"/>
            <p:cNvSpPr/>
            <p:nvPr/>
          </p:nvSpPr>
          <p:spPr>
            <a:xfrm>
              <a:off x="32779000" y="5236775"/>
              <a:ext cx="421100" cy="186750"/>
            </a:xfrm>
            <a:custGeom>
              <a:avLst/>
              <a:gdLst/>
              <a:ahLst/>
              <a:cxnLst/>
              <a:rect l="l" t="t" r="r" b="b"/>
              <a:pathLst>
                <a:path w="16844" h="7470" extrusionOk="0">
                  <a:moveTo>
                    <a:pt x="0" y="0"/>
                  </a:moveTo>
                  <a:cubicBezTo>
                    <a:pt x="0" y="0"/>
                    <a:pt x="858" y="900"/>
                    <a:pt x="2302" y="1925"/>
                  </a:cubicBezTo>
                  <a:cubicBezTo>
                    <a:pt x="3725" y="2929"/>
                    <a:pt x="5754" y="4080"/>
                    <a:pt x="7847" y="5022"/>
                  </a:cubicBezTo>
                  <a:cubicBezTo>
                    <a:pt x="9960" y="5963"/>
                    <a:pt x="12157" y="6675"/>
                    <a:pt x="13873" y="7051"/>
                  </a:cubicBezTo>
                  <a:cubicBezTo>
                    <a:pt x="15588" y="7428"/>
                    <a:pt x="16844" y="7470"/>
                    <a:pt x="16844" y="7470"/>
                  </a:cubicBezTo>
                  <a:cubicBezTo>
                    <a:pt x="16844" y="7470"/>
                    <a:pt x="15965" y="6549"/>
                    <a:pt x="14542" y="5545"/>
                  </a:cubicBezTo>
                  <a:cubicBezTo>
                    <a:pt x="13119" y="4540"/>
                    <a:pt x="11090" y="3390"/>
                    <a:pt x="8997" y="2448"/>
                  </a:cubicBezTo>
                  <a:cubicBezTo>
                    <a:pt x="6863" y="1507"/>
                    <a:pt x="4666" y="795"/>
                    <a:pt x="2951" y="419"/>
                  </a:cubicBezTo>
                  <a:cubicBezTo>
                    <a:pt x="1256" y="42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7" name="Google Shape;9717;p9"/>
            <p:cNvSpPr/>
            <p:nvPr/>
          </p:nvSpPr>
          <p:spPr>
            <a:xfrm>
              <a:off x="32606900" y="4795800"/>
              <a:ext cx="514750" cy="233850"/>
            </a:xfrm>
            <a:custGeom>
              <a:avLst/>
              <a:gdLst/>
              <a:ahLst/>
              <a:cxnLst/>
              <a:rect l="l" t="t" r="r" b="b"/>
              <a:pathLst>
                <a:path w="20590" h="9354" extrusionOk="0">
                  <a:moveTo>
                    <a:pt x="0" y="0"/>
                  </a:moveTo>
                  <a:cubicBezTo>
                    <a:pt x="1" y="1"/>
                    <a:pt x="1089" y="1005"/>
                    <a:pt x="2867" y="2197"/>
                  </a:cubicBezTo>
                  <a:cubicBezTo>
                    <a:pt x="4645" y="3390"/>
                    <a:pt x="7135" y="4771"/>
                    <a:pt x="9709" y="5964"/>
                  </a:cubicBezTo>
                  <a:cubicBezTo>
                    <a:pt x="12283" y="7114"/>
                    <a:pt x="14961" y="8077"/>
                    <a:pt x="17032" y="8621"/>
                  </a:cubicBezTo>
                  <a:cubicBezTo>
                    <a:pt x="19083" y="9207"/>
                    <a:pt x="20589" y="9353"/>
                    <a:pt x="20589" y="9353"/>
                  </a:cubicBezTo>
                  <a:cubicBezTo>
                    <a:pt x="20589" y="9353"/>
                    <a:pt x="19480" y="8328"/>
                    <a:pt x="17702" y="7156"/>
                  </a:cubicBezTo>
                  <a:cubicBezTo>
                    <a:pt x="15923" y="5964"/>
                    <a:pt x="13433" y="4562"/>
                    <a:pt x="10881" y="3390"/>
                  </a:cubicBezTo>
                  <a:cubicBezTo>
                    <a:pt x="8286" y="2239"/>
                    <a:pt x="5629" y="1277"/>
                    <a:pt x="3557" y="733"/>
                  </a:cubicBezTo>
                  <a:cubicBezTo>
                    <a:pt x="1486" y="147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8" name="Google Shape;9718;p9"/>
            <p:cNvSpPr/>
            <p:nvPr/>
          </p:nvSpPr>
          <p:spPr>
            <a:xfrm>
              <a:off x="32947425" y="4655600"/>
              <a:ext cx="420600" cy="252700"/>
            </a:xfrm>
            <a:custGeom>
              <a:avLst/>
              <a:gdLst/>
              <a:ahLst/>
              <a:cxnLst/>
              <a:rect l="l" t="t" r="r" b="b"/>
              <a:pathLst>
                <a:path w="16824" h="10108" extrusionOk="0">
                  <a:moveTo>
                    <a:pt x="1" y="1"/>
                  </a:moveTo>
                  <a:cubicBezTo>
                    <a:pt x="1" y="1"/>
                    <a:pt x="817" y="1026"/>
                    <a:pt x="2198" y="2261"/>
                  </a:cubicBezTo>
                  <a:cubicBezTo>
                    <a:pt x="3579" y="3516"/>
                    <a:pt x="5566" y="4981"/>
                    <a:pt x="7659" y="6257"/>
                  </a:cubicBezTo>
                  <a:cubicBezTo>
                    <a:pt x="9793" y="7513"/>
                    <a:pt x="12011" y="8580"/>
                    <a:pt x="13768" y="9207"/>
                  </a:cubicBezTo>
                  <a:cubicBezTo>
                    <a:pt x="15505" y="9856"/>
                    <a:pt x="16823" y="10107"/>
                    <a:pt x="16823" y="10107"/>
                  </a:cubicBezTo>
                  <a:cubicBezTo>
                    <a:pt x="16823" y="10107"/>
                    <a:pt x="16007" y="9061"/>
                    <a:pt x="14605" y="7826"/>
                  </a:cubicBezTo>
                  <a:cubicBezTo>
                    <a:pt x="13204" y="6571"/>
                    <a:pt x="11216" y="5127"/>
                    <a:pt x="9123" y="3851"/>
                  </a:cubicBezTo>
                  <a:cubicBezTo>
                    <a:pt x="7010" y="2595"/>
                    <a:pt x="4792" y="1528"/>
                    <a:pt x="3035" y="901"/>
                  </a:cubicBezTo>
                  <a:cubicBezTo>
                    <a:pt x="1319" y="23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9" name="Google Shape;9719;p9"/>
            <p:cNvSpPr/>
            <p:nvPr/>
          </p:nvSpPr>
          <p:spPr>
            <a:xfrm>
              <a:off x="33745675" y="7730850"/>
              <a:ext cx="77425" cy="460350"/>
            </a:xfrm>
            <a:custGeom>
              <a:avLst/>
              <a:gdLst/>
              <a:ahLst/>
              <a:cxnLst/>
              <a:rect l="l" t="t" r="r" b="b"/>
              <a:pathLst>
                <a:path w="3097" h="18414" extrusionOk="0">
                  <a:moveTo>
                    <a:pt x="1025" y="1"/>
                  </a:moveTo>
                  <a:cubicBezTo>
                    <a:pt x="1025" y="1"/>
                    <a:pt x="628" y="1173"/>
                    <a:pt x="398" y="2930"/>
                  </a:cubicBezTo>
                  <a:cubicBezTo>
                    <a:pt x="147" y="4688"/>
                    <a:pt x="0" y="6989"/>
                    <a:pt x="147" y="9291"/>
                  </a:cubicBezTo>
                  <a:cubicBezTo>
                    <a:pt x="293" y="11593"/>
                    <a:pt x="670" y="13894"/>
                    <a:pt x="1109" y="15589"/>
                  </a:cubicBezTo>
                  <a:cubicBezTo>
                    <a:pt x="1528" y="17284"/>
                    <a:pt x="2072" y="18414"/>
                    <a:pt x="2072" y="18414"/>
                  </a:cubicBezTo>
                  <a:cubicBezTo>
                    <a:pt x="2072" y="18414"/>
                    <a:pt x="2490" y="17242"/>
                    <a:pt x="2720" y="15484"/>
                  </a:cubicBezTo>
                  <a:cubicBezTo>
                    <a:pt x="2992" y="13727"/>
                    <a:pt x="3097" y="11425"/>
                    <a:pt x="2971" y="9124"/>
                  </a:cubicBezTo>
                  <a:cubicBezTo>
                    <a:pt x="2804" y="6822"/>
                    <a:pt x="2448" y="4520"/>
                    <a:pt x="1988" y="2826"/>
                  </a:cubicBezTo>
                  <a:cubicBezTo>
                    <a:pt x="1569" y="1131"/>
                    <a:pt x="1025" y="1"/>
                    <a:pt x="1025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0" name="Google Shape;9720;p9"/>
            <p:cNvSpPr/>
            <p:nvPr/>
          </p:nvSpPr>
          <p:spPr>
            <a:xfrm>
              <a:off x="34060575" y="7377775"/>
              <a:ext cx="75350" cy="563925"/>
            </a:xfrm>
            <a:custGeom>
              <a:avLst/>
              <a:gdLst/>
              <a:ahLst/>
              <a:cxnLst/>
              <a:rect l="l" t="t" r="r" b="b"/>
              <a:pathLst>
                <a:path w="3014" h="22557" extrusionOk="0">
                  <a:moveTo>
                    <a:pt x="1004" y="0"/>
                  </a:moveTo>
                  <a:cubicBezTo>
                    <a:pt x="1004" y="0"/>
                    <a:pt x="586" y="1402"/>
                    <a:pt x="356" y="3557"/>
                  </a:cubicBezTo>
                  <a:cubicBezTo>
                    <a:pt x="84" y="5692"/>
                    <a:pt x="0" y="8516"/>
                    <a:pt x="84" y="11341"/>
                  </a:cubicBezTo>
                  <a:cubicBezTo>
                    <a:pt x="230" y="14166"/>
                    <a:pt x="586" y="16990"/>
                    <a:pt x="1046" y="19083"/>
                  </a:cubicBezTo>
                  <a:cubicBezTo>
                    <a:pt x="1444" y="21175"/>
                    <a:pt x="2009" y="22556"/>
                    <a:pt x="2009" y="22556"/>
                  </a:cubicBezTo>
                  <a:cubicBezTo>
                    <a:pt x="2009" y="22556"/>
                    <a:pt x="2427" y="21133"/>
                    <a:pt x="2657" y="18999"/>
                  </a:cubicBezTo>
                  <a:cubicBezTo>
                    <a:pt x="2929" y="16865"/>
                    <a:pt x="3013" y="14040"/>
                    <a:pt x="2929" y="11215"/>
                  </a:cubicBezTo>
                  <a:cubicBezTo>
                    <a:pt x="2783" y="8391"/>
                    <a:pt x="2427" y="5566"/>
                    <a:pt x="1967" y="3474"/>
                  </a:cubicBezTo>
                  <a:cubicBezTo>
                    <a:pt x="1528" y="1381"/>
                    <a:pt x="1004" y="0"/>
                    <a:pt x="1004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1" name="Google Shape;9721;p9"/>
            <p:cNvSpPr/>
            <p:nvPr/>
          </p:nvSpPr>
          <p:spPr>
            <a:xfrm>
              <a:off x="34309550" y="7616825"/>
              <a:ext cx="78500" cy="490150"/>
            </a:xfrm>
            <a:custGeom>
              <a:avLst/>
              <a:gdLst/>
              <a:ahLst/>
              <a:cxnLst/>
              <a:rect l="l" t="t" r="r" b="b"/>
              <a:pathLst>
                <a:path w="3140" h="19606" extrusionOk="0">
                  <a:moveTo>
                    <a:pt x="2240" y="1"/>
                  </a:moveTo>
                  <a:cubicBezTo>
                    <a:pt x="2240" y="1"/>
                    <a:pt x="1696" y="1214"/>
                    <a:pt x="1235" y="3014"/>
                  </a:cubicBezTo>
                  <a:cubicBezTo>
                    <a:pt x="733" y="4855"/>
                    <a:pt x="336" y="7240"/>
                    <a:pt x="147" y="9709"/>
                  </a:cubicBezTo>
                  <a:cubicBezTo>
                    <a:pt x="1" y="12178"/>
                    <a:pt x="43" y="14626"/>
                    <a:pt x="294" y="16488"/>
                  </a:cubicBezTo>
                  <a:cubicBezTo>
                    <a:pt x="503" y="18351"/>
                    <a:pt x="880" y="19606"/>
                    <a:pt x="880" y="19606"/>
                  </a:cubicBezTo>
                  <a:cubicBezTo>
                    <a:pt x="880" y="19606"/>
                    <a:pt x="1424" y="18392"/>
                    <a:pt x="1905" y="16593"/>
                  </a:cubicBezTo>
                  <a:cubicBezTo>
                    <a:pt x="2407" y="14752"/>
                    <a:pt x="2805" y="12345"/>
                    <a:pt x="2972" y="9897"/>
                  </a:cubicBezTo>
                  <a:cubicBezTo>
                    <a:pt x="3139" y="7428"/>
                    <a:pt x="3077" y="4980"/>
                    <a:pt x="2846" y="3118"/>
                  </a:cubicBezTo>
                  <a:cubicBezTo>
                    <a:pt x="2637" y="1256"/>
                    <a:pt x="2240" y="1"/>
                    <a:pt x="2240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2" name="Google Shape;9722;p9"/>
            <p:cNvSpPr/>
            <p:nvPr/>
          </p:nvSpPr>
          <p:spPr>
            <a:xfrm>
              <a:off x="32728775" y="6638650"/>
              <a:ext cx="230700" cy="399150"/>
            </a:xfrm>
            <a:custGeom>
              <a:avLst/>
              <a:gdLst/>
              <a:ahLst/>
              <a:cxnLst/>
              <a:rect l="l" t="t" r="r" b="b"/>
              <a:pathLst>
                <a:path w="9228" h="15966" extrusionOk="0">
                  <a:moveTo>
                    <a:pt x="9228" y="0"/>
                  </a:moveTo>
                  <a:cubicBezTo>
                    <a:pt x="9228" y="1"/>
                    <a:pt x="8223" y="775"/>
                    <a:pt x="7073" y="2093"/>
                  </a:cubicBezTo>
                  <a:cubicBezTo>
                    <a:pt x="5901" y="3411"/>
                    <a:pt x="4541" y="5294"/>
                    <a:pt x="3390" y="7282"/>
                  </a:cubicBezTo>
                  <a:cubicBezTo>
                    <a:pt x="2239" y="9270"/>
                    <a:pt x="1298" y="11383"/>
                    <a:pt x="754" y="13057"/>
                  </a:cubicBezTo>
                  <a:cubicBezTo>
                    <a:pt x="168" y="14731"/>
                    <a:pt x="1" y="15965"/>
                    <a:pt x="1" y="15965"/>
                  </a:cubicBezTo>
                  <a:cubicBezTo>
                    <a:pt x="1" y="15965"/>
                    <a:pt x="1005" y="15212"/>
                    <a:pt x="2156" y="13873"/>
                  </a:cubicBezTo>
                  <a:cubicBezTo>
                    <a:pt x="3327" y="12555"/>
                    <a:pt x="4688" y="10671"/>
                    <a:pt x="5838" y="8684"/>
                  </a:cubicBezTo>
                  <a:cubicBezTo>
                    <a:pt x="6989" y="6696"/>
                    <a:pt x="7931" y="4583"/>
                    <a:pt x="8496" y="2909"/>
                  </a:cubicBezTo>
                  <a:cubicBezTo>
                    <a:pt x="9060" y="1235"/>
                    <a:pt x="9228" y="1"/>
                    <a:pt x="9228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3" name="Google Shape;9723;p9"/>
            <p:cNvSpPr/>
            <p:nvPr/>
          </p:nvSpPr>
          <p:spPr>
            <a:xfrm>
              <a:off x="33127900" y="6515200"/>
              <a:ext cx="287725" cy="485975"/>
            </a:xfrm>
            <a:custGeom>
              <a:avLst/>
              <a:gdLst/>
              <a:ahLst/>
              <a:cxnLst/>
              <a:rect l="l" t="t" r="r" b="b"/>
              <a:pathLst>
                <a:path w="11509" h="19439" extrusionOk="0">
                  <a:moveTo>
                    <a:pt x="11508" y="0"/>
                  </a:moveTo>
                  <a:cubicBezTo>
                    <a:pt x="11508" y="1"/>
                    <a:pt x="10378" y="963"/>
                    <a:pt x="9018" y="2616"/>
                  </a:cubicBezTo>
                  <a:cubicBezTo>
                    <a:pt x="7637" y="4269"/>
                    <a:pt x="5985" y="6570"/>
                    <a:pt x="4541" y="8998"/>
                  </a:cubicBezTo>
                  <a:cubicBezTo>
                    <a:pt x="3118" y="11425"/>
                    <a:pt x="1863" y="13977"/>
                    <a:pt x="1088" y="15986"/>
                  </a:cubicBezTo>
                  <a:cubicBezTo>
                    <a:pt x="314" y="17974"/>
                    <a:pt x="0" y="19438"/>
                    <a:pt x="0" y="19438"/>
                  </a:cubicBezTo>
                  <a:cubicBezTo>
                    <a:pt x="0" y="19438"/>
                    <a:pt x="1151" y="18476"/>
                    <a:pt x="2511" y="16823"/>
                  </a:cubicBezTo>
                  <a:cubicBezTo>
                    <a:pt x="3892" y="15170"/>
                    <a:pt x="5545" y="12868"/>
                    <a:pt x="6989" y="10441"/>
                  </a:cubicBezTo>
                  <a:cubicBezTo>
                    <a:pt x="8391" y="8014"/>
                    <a:pt x="9646" y="5461"/>
                    <a:pt x="10420" y="3453"/>
                  </a:cubicBezTo>
                  <a:cubicBezTo>
                    <a:pt x="11194" y="1465"/>
                    <a:pt x="11508" y="1"/>
                    <a:pt x="11508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4" name="Google Shape;9724;p9"/>
            <p:cNvSpPr/>
            <p:nvPr/>
          </p:nvSpPr>
          <p:spPr>
            <a:xfrm>
              <a:off x="33222575" y="6868800"/>
              <a:ext cx="296625" cy="391825"/>
            </a:xfrm>
            <a:custGeom>
              <a:avLst/>
              <a:gdLst/>
              <a:ahLst/>
              <a:cxnLst/>
              <a:rect l="l" t="t" r="r" b="b"/>
              <a:pathLst>
                <a:path w="11865" h="15673" extrusionOk="0">
                  <a:moveTo>
                    <a:pt x="11864" y="1"/>
                  </a:moveTo>
                  <a:lnTo>
                    <a:pt x="11864" y="1"/>
                  </a:lnTo>
                  <a:cubicBezTo>
                    <a:pt x="11864" y="1"/>
                    <a:pt x="10734" y="692"/>
                    <a:pt x="9332" y="1968"/>
                  </a:cubicBezTo>
                  <a:cubicBezTo>
                    <a:pt x="7951" y="3223"/>
                    <a:pt x="6278" y="5022"/>
                    <a:pt x="4792" y="6989"/>
                  </a:cubicBezTo>
                  <a:cubicBezTo>
                    <a:pt x="3327" y="8956"/>
                    <a:pt x="2030" y="11069"/>
                    <a:pt x="1214" y="12743"/>
                  </a:cubicBezTo>
                  <a:cubicBezTo>
                    <a:pt x="377" y="14417"/>
                    <a:pt x="1" y="15673"/>
                    <a:pt x="1" y="15673"/>
                  </a:cubicBezTo>
                  <a:cubicBezTo>
                    <a:pt x="1" y="15673"/>
                    <a:pt x="1130" y="14961"/>
                    <a:pt x="2511" y="13706"/>
                  </a:cubicBezTo>
                  <a:cubicBezTo>
                    <a:pt x="3892" y="12450"/>
                    <a:pt x="5587" y="10651"/>
                    <a:pt x="7073" y="8684"/>
                  </a:cubicBezTo>
                  <a:cubicBezTo>
                    <a:pt x="8537" y="6738"/>
                    <a:pt x="9814" y="4604"/>
                    <a:pt x="10651" y="2930"/>
                  </a:cubicBezTo>
                  <a:cubicBezTo>
                    <a:pt x="11487" y="1256"/>
                    <a:pt x="11864" y="1"/>
                    <a:pt x="11864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5" name="Google Shape;9725;p9"/>
            <p:cNvSpPr/>
            <p:nvPr/>
          </p:nvSpPr>
          <p:spPr>
            <a:xfrm>
              <a:off x="32610025" y="7607400"/>
              <a:ext cx="230200" cy="398625"/>
            </a:xfrm>
            <a:custGeom>
              <a:avLst/>
              <a:gdLst/>
              <a:ahLst/>
              <a:cxnLst/>
              <a:rect l="l" t="t" r="r" b="b"/>
              <a:pathLst>
                <a:path w="9208" h="15945" extrusionOk="0">
                  <a:moveTo>
                    <a:pt x="9207" y="1"/>
                  </a:moveTo>
                  <a:cubicBezTo>
                    <a:pt x="9207" y="1"/>
                    <a:pt x="8224" y="754"/>
                    <a:pt x="7073" y="2093"/>
                  </a:cubicBezTo>
                  <a:cubicBezTo>
                    <a:pt x="5881" y="3391"/>
                    <a:pt x="4520" y="5274"/>
                    <a:pt x="3370" y="7261"/>
                  </a:cubicBezTo>
                  <a:cubicBezTo>
                    <a:pt x="2219" y="9249"/>
                    <a:pt x="1277" y="11362"/>
                    <a:pt x="733" y="13036"/>
                  </a:cubicBezTo>
                  <a:cubicBezTo>
                    <a:pt x="147" y="14710"/>
                    <a:pt x="1" y="15945"/>
                    <a:pt x="1" y="15945"/>
                  </a:cubicBezTo>
                  <a:cubicBezTo>
                    <a:pt x="1" y="15945"/>
                    <a:pt x="984" y="15191"/>
                    <a:pt x="2135" y="13852"/>
                  </a:cubicBezTo>
                  <a:cubicBezTo>
                    <a:pt x="3328" y="12534"/>
                    <a:pt x="4688" y="10651"/>
                    <a:pt x="5839" y="8663"/>
                  </a:cubicBezTo>
                  <a:cubicBezTo>
                    <a:pt x="6989" y="6676"/>
                    <a:pt x="7931" y="4562"/>
                    <a:pt x="8475" y="2888"/>
                  </a:cubicBezTo>
                  <a:cubicBezTo>
                    <a:pt x="9040" y="1215"/>
                    <a:pt x="9207" y="1"/>
                    <a:pt x="9207" y="1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6" name="Google Shape;9726;p9"/>
            <p:cNvSpPr/>
            <p:nvPr/>
          </p:nvSpPr>
          <p:spPr>
            <a:xfrm>
              <a:off x="33008625" y="7483450"/>
              <a:ext cx="288250" cy="485975"/>
            </a:xfrm>
            <a:custGeom>
              <a:avLst/>
              <a:gdLst/>
              <a:ahLst/>
              <a:cxnLst/>
              <a:rect l="l" t="t" r="r" b="b"/>
              <a:pathLst>
                <a:path w="11530" h="19439" extrusionOk="0">
                  <a:moveTo>
                    <a:pt x="11530" y="0"/>
                  </a:moveTo>
                  <a:cubicBezTo>
                    <a:pt x="11529" y="0"/>
                    <a:pt x="10400" y="984"/>
                    <a:pt x="9040" y="2615"/>
                  </a:cubicBezTo>
                  <a:cubicBezTo>
                    <a:pt x="7638" y="4268"/>
                    <a:pt x="6006" y="6570"/>
                    <a:pt x="4562" y="8997"/>
                  </a:cubicBezTo>
                  <a:cubicBezTo>
                    <a:pt x="3118" y="11445"/>
                    <a:pt x="1863" y="13977"/>
                    <a:pt x="1110" y="15986"/>
                  </a:cubicBezTo>
                  <a:cubicBezTo>
                    <a:pt x="315" y="17973"/>
                    <a:pt x="1" y="19438"/>
                    <a:pt x="1" y="19438"/>
                  </a:cubicBezTo>
                  <a:cubicBezTo>
                    <a:pt x="1" y="19438"/>
                    <a:pt x="1152" y="18476"/>
                    <a:pt x="2512" y="16823"/>
                  </a:cubicBezTo>
                  <a:cubicBezTo>
                    <a:pt x="3913" y="15170"/>
                    <a:pt x="5546" y="12868"/>
                    <a:pt x="6989" y="10441"/>
                  </a:cubicBezTo>
                  <a:cubicBezTo>
                    <a:pt x="8412" y="8014"/>
                    <a:pt x="9667" y="5482"/>
                    <a:pt x="10421" y="3452"/>
                  </a:cubicBezTo>
                  <a:cubicBezTo>
                    <a:pt x="11216" y="1465"/>
                    <a:pt x="11530" y="1"/>
                    <a:pt x="11530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7" name="Google Shape;9727;p9"/>
            <p:cNvSpPr/>
            <p:nvPr/>
          </p:nvSpPr>
          <p:spPr>
            <a:xfrm>
              <a:off x="33103825" y="7837575"/>
              <a:ext cx="296100" cy="391300"/>
            </a:xfrm>
            <a:custGeom>
              <a:avLst/>
              <a:gdLst/>
              <a:ahLst/>
              <a:cxnLst/>
              <a:rect l="l" t="t" r="r" b="b"/>
              <a:pathLst>
                <a:path w="11844" h="15652" extrusionOk="0">
                  <a:moveTo>
                    <a:pt x="11844" y="0"/>
                  </a:moveTo>
                  <a:cubicBezTo>
                    <a:pt x="11843" y="1"/>
                    <a:pt x="10713" y="691"/>
                    <a:pt x="9333" y="1946"/>
                  </a:cubicBezTo>
                  <a:cubicBezTo>
                    <a:pt x="7952" y="3202"/>
                    <a:pt x="6278" y="5022"/>
                    <a:pt x="4792" y="6968"/>
                  </a:cubicBezTo>
                  <a:cubicBezTo>
                    <a:pt x="3328" y="8935"/>
                    <a:pt x="2010" y="11048"/>
                    <a:pt x="1194" y="12722"/>
                  </a:cubicBezTo>
                  <a:cubicBezTo>
                    <a:pt x="357" y="14396"/>
                    <a:pt x="1" y="15651"/>
                    <a:pt x="1" y="15651"/>
                  </a:cubicBezTo>
                  <a:cubicBezTo>
                    <a:pt x="1" y="15651"/>
                    <a:pt x="1131" y="14961"/>
                    <a:pt x="2512" y="13705"/>
                  </a:cubicBezTo>
                  <a:cubicBezTo>
                    <a:pt x="3893" y="12450"/>
                    <a:pt x="5567" y="10629"/>
                    <a:pt x="7052" y="8684"/>
                  </a:cubicBezTo>
                  <a:cubicBezTo>
                    <a:pt x="8517" y="6717"/>
                    <a:pt x="9814" y="4603"/>
                    <a:pt x="10630" y="2930"/>
                  </a:cubicBezTo>
                  <a:cubicBezTo>
                    <a:pt x="11488" y="1256"/>
                    <a:pt x="11844" y="1"/>
                    <a:pt x="11844" y="0"/>
                  </a:cubicBezTo>
                  <a:close/>
                </a:path>
              </a:pathLst>
            </a:custGeom>
            <a:solidFill>
              <a:srgbClr val="DE8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8" name="Google Shape;9728;p9"/>
            <p:cNvSpPr/>
            <p:nvPr/>
          </p:nvSpPr>
          <p:spPr>
            <a:xfrm>
              <a:off x="31022450" y="8543750"/>
              <a:ext cx="3131775" cy="1231200"/>
            </a:xfrm>
            <a:custGeom>
              <a:avLst/>
              <a:gdLst/>
              <a:ahLst/>
              <a:cxnLst/>
              <a:rect l="l" t="t" r="r" b="b"/>
              <a:pathLst>
                <a:path w="125271" h="49248" extrusionOk="0">
                  <a:moveTo>
                    <a:pt x="5587" y="0"/>
                  </a:moveTo>
                  <a:cubicBezTo>
                    <a:pt x="3788" y="10274"/>
                    <a:pt x="1905" y="20840"/>
                    <a:pt x="1" y="31741"/>
                  </a:cubicBezTo>
                  <a:cubicBezTo>
                    <a:pt x="16706" y="43046"/>
                    <a:pt x="38912" y="49248"/>
                    <a:pt x="63186" y="49248"/>
                  </a:cubicBezTo>
                  <a:cubicBezTo>
                    <a:pt x="83119" y="49248"/>
                    <a:pt x="104448" y="45066"/>
                    <a:pt x="125270" y="36093"/>
                  </a:cubicBezTo>
                  <a:cubicBezTo>
                    <a:pt x="125270" y="24857"/>
                    <a:pt x="124036" y="16488"/>
                    <a:pt x="124015" y="5963"/>
                  </a:cubicBezTo>
                  <a:cubicBezTo>
                    <a:pt x="105310" y="13666"/>
                    <a:pt x="86382" y="17134"/>
                    <a:pt x="68559" y="17134"/>
                  </a:cubicBezTo>
                  <a:cubicBezTo>
                    <a:pt x="44453" y="17134"/>
                    <a:pt x="22368" y="10790"/>
                    <a:pt x="5587" y="0"/>
                  </a:cubicBezTo>
                  <a:close/>
                </a:path>
              </a:pathLst>
            </a:custGeom>
            <a:solidFill>
              <a:srgbClr val="F9E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9" name="Google Shape;9729;p9"/>
            <p:cNvSpPr/>
            <p:nvPr/>
          </p:nvSpPr>
          <p:spPr>
            <a:xfrm>
              <a:off x="33525975" y="9536575"/>
              <a:ext cx="815000" cy="815000"/>
            </a:xfrm>
            <a:custGeom>
              <a:avLst/>
              <a:gdLst/>
              <a:ahLst/>
              <a:cxnLst/>
              <a:rect l="l" t="t" r="r" b="b"/>
              <a:pathLst>
                <a:path w="32600" h="32600" extrusionOk="0">
                  <a:moveTo>
                    <a:pt x="16300" y="0"/>
                  </a:moveTo>
                  <a:cubicBezTo>
                    <a:pt x="7303" y="0"/>
                    <a:pt x="0" y="7303"/>
                    <a:pt x="0" y="16300"/>
                  </a:cubicBezTo>
                  <a:cubicBezTo>
                    <a:pt x="0" y="25297"/>
                    <a:pt x="7303" y="32599"/>
                    <a:pt x="16300" y="32599"/>
                  </a:cubicBezTo>
                  <a:cubicBezTo>
                    <a:pt x="25297" y="32599"/>
                    <a:pt x="32599" y="25297"/>
                    <a:pt x="32599" y="16300"/>
                  </a:cubicBezTo>
                  <a:cubicBezTo>
                    <a:pt x="32599" y="7303"/>
                    <a:pt x="25297" y="0"/>
                    <a:pt x="16300" y="0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0" name="Google Shape;9730;p9"/>
            <p:cNvSpPr/>
            <p:nvPr/>
          </p:nvSpPr>
          <p:spPr>
            <a:xfrm>
              <a:off x="33867550" y="9196550"/>
              <a:ext cx="235400" cy="536950"/>
            </a:xfrm>
            <a:custGeom>
              <a:avLst/>
              <a:gdLst/>
              <a:ahLst/>
              <a:cxnLst/>
              <a:rect l="l" t="t" r="r" b="b"/>
              <a:pathLst>
                <a:path w="9416" h="21478" extrusionOk="0">
                  <a:moveTo>
                    <a:pt x="4453" y="0"/>
                  </a:moveTo>
                  <a:cubicBezTo>
                    <a:pt x="4146" y="0"/>
                    <a:pt x="3854" y="75"/>
                    <a:pt x="3599" y="231"/>
                  </a:cubicBezTo>
                  <a:cubicBezTo>
                    <a:pt x="2909" y="691"/>
                    <a:pt x="2176" y="1110"/>
                    <a:pt x="1465" y="1528"/>
                  </a:cubicBezTo>
                  <a:cubicBezTo>
                    <a:pt x="335" y="2240"/>
                    <a:pt x="0" y="3767"/>
                    <a:pt x="503" y="5064"/>
                  </a:cubicBezTo>
                  <a:cubicBezTo>
                    <a:pt x="1904" y="8726"/>
                    <a:pt x="1904" y="12764"/>
                    <a:pt x="503" y="16426"/>
                  </a:cubicBezTo>
                  <a:cubicBezTo>
                    <a:pt x="21" y="17681"/>
                    <a:pt x="335" y="19251"/>
                    <a:pt x="1465" y="19962"/>
                  </a:cubicBezTo>
                  <a:cubicBezTo>
                    <a:pt x="2176" y="20401"/>
                    <a:pt x="2909" y="20820"/>
                    <a:pt x="3599" y="21238"/>
                  </a:cubicBezTo>
                  <a:cubicBezTo>
                    <a:pt x="3856" y="21400"/>
                    <a:pt x="4150" y="21477"/>
                    <a:pt x="4459" y="21477"/>
                  </a:cubicBezTo>
                  <a:cubicBezTo>
                    <a:pt x="5516" y="21477"/>
                    <a:pt x="6757" y="20578"/>
                    <a:pt x="7324" y="19041"/>
                  </a:cubicBezTo>
                  <a:cubicBezTo>
                    <a:pt x="9416" y="13706"/>
                    <a:pt x="9416" y="7743"/>
                    <a:pt x="7324" y="2386"/>
                  </a:cubicBezTo>
                  <a:cubicBezTo>
                    <a:pt x="6740" y="880"/>
                    <a:pt x="5505" y="0"/>
                    <a:pt x="4453" y="0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1" name="Google Shape;9731;p9"/>
            <p:cNvSpPr/>
            <p:nvPr/>
          </p:nvSpPr>
          <p:spPr>
            <a:xfrm>
              <a:off x="36436450" y="6838475"/>
              <a:ext cx="730250" cy="971400"/>
            </a:xfrm>
            <a:custGeom>
              <a:avLst/>
              <a:gdLst/>
              <a:ahLst/>
              <a:cxnLst/>
              <a:rect l="l" t="t" r="r" b="b"/>
              <a:pathLst>
                <a:path w="29210" h="38856" extrusionOk="0">
                  <a:moveTo>
                    <a:pt x="29210" y="0"/>
                  </a:moveTo>
                  <a:cubicBezTo>
                    <a:pt x="29209" y="0"/>
                    <a:pt x="29042" y="0"/>
                    <a:pt x="28707" y="251"/>
                  </a:cubicBezTo>
                  <a:cubicBezTo>
                    <a:pt x="28456" y="502"/>
                    <a:pt x="28080" y="921"/>
                    <a:pt x="27703" y="1486"/>
                  </a:cubicBezTo>
                  <a:cubicBezTo>
                    <a:pt x="26887" y="2574"/>
                    <a:pt x="25820" y="4164"/>
                    <a:pt x="24585" y="6110"/>
                  </a:cubicBezTo>
                  <a:cubicBezTo>
                    <a:pt x="22075" y="9960"/>
                    <a:pt x="18831" y="15086"/>
                    <a:pt x="15295" y="20003"/>
                  </a:cubicBezTo>
                  <a:cubicBezTo>
                    <a:pt x="11822" y="24941"/>
                    <a:pt x="8056" y="29670"/>
                    <a:pt x="5064" y="33122"/>
                  </a:cubicBezTo>
                  <a:cubicBezTo>
                    <a:pt x="2051" y="36554"/>
                    <a:pt x="0" y="38855"/>
                    <a:pt x="0" y="38855"/>
                  </a:cubicBezTo>
                  <a:cubicBezTo>
                    <a:pt x="0" y="38855"/>
                    <a:pt x="649" y="38437"/>
                    <a:pt x="1779" y="37705"/>
                  </a:cubicBezTo>
                  <a:cubicBezTo>
                    <a:pt x="2909" y="36951"/>
                    <a:pt x="4478" y="35800"/>
                    <a:pt x="6235" y="34273"/>
                  </a:cubicBezTo>
                  <a:cubicBezTo>
                    <a:pt x="9792" y="31281"/>
                    <a:pt x="14040" y="26699"/>
                    <a:pt x="17639" y="21656"/>
                  </a:cubicBezTo>
                  <a:cubicBezTo>
                    <a:pt x="21238" y="16593"/>
                    <a:pt x="24146" y="11111"/>
                    <a:pt x="26029" y="6905"/>
                  </a:cubicBezTo>
                  <a:cubicBezTo>
                    <a:pt x="26971" y="4771"/>
                    <a:pt x="27682" y="2992"/>
                    <a:pt x="28205" y="1779"/>
                  </a:cubicBezTo>
                  <a:cubicBezTo>
                    <a:pt x="28456" y="1172"/>
                    <a:pt x="28666" y="670"/>
                    <a:pt x="28854" y="377"/>
                  </a:cubicBezTo>
                  <a:cubicBezTo>
                    <a:pt x="29000" y="63"/>
                    <a:pt x="29210" y="0"/>
                    <a:pt x="29210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2" name="Google Shape;9732;p9"/>
            <p:cNvSpPr/>
            <p:nvPr/>
          </p:nvSpPr>
          <p:spPr>
            <a:xfrm>
              <a:off x="33830400" y="6824350"/>
              <a:ext cx="832800" cy="341600"/>
            </a:xfrm>
            <a:custGeom>
              <a:avLst/>
              <a:gdLst/>
              <a:ahLst/>
              <a:cxnLst/>
              <a:rect l="l" t="t" r="r" b="b"/>
              <a:pathLst>
                <a:path w="33312" h="13664" extrusionOk="0">
                  <a:moveTo>
                    <a:pt x="16656" y="0"/>
                  </a:moveTo>
                  <a:cubicBezTo>
                    <a:pt x="7450" y="0"/>
                    <a:pt x="1" y="3076"/>
                    <a:pt x="1" y="6842"/>
                  </a:cubicBezTo>
                  <a:cubicBezTo>
                    <a:pt x="1" y="10609"/>
                    <a:pt x="7450" y="13663"/>
                    <a:pt x="16656" y="13663"/>
                  </a:cubicBezTo>
                  <a:cubicBezTo>
                    <a:pt x="25862" y="13663"/>
                    <a:pt x="33311" y="10609"/>
                    <a:pt x="33311" y="6842"/>
                  </a:cubicBezTo>
                  <a:cubicBezTo>
                    <a:pt x="33311" y="3076"/>
                    <a:pt x="25862" y="0"/>
                    <a:pt x="16656" y="0"/>
                  </a:cubicBezTo>
                  <a:close/>
                </a:path>
              </a:pathLst>
            </a:custGeom>
            <a:solidFill>
              <a:srgbClr val="FF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3" name="Google Shape;9733;p9"/>
            <p:cNvSpPr/>
            <p:nvPr/>
          </p:nvSpPr>
          <p:spPr>
            <a:xfrm>
              <a:off x="33660400" y="5467975"/>
              <a:ext cx="1304100" cy="573325"/>
            </a:xfrm>
            <a:custGeom>
              <a:avLst/>
              <a:gdLst/>
              <a:ahLst/>
              <a:cxnLst/>
              <a:rect l="l" t="t" r="r" b="b"/>
              <a:pathLst>
                <a:path w="52164" h="22933" extrusionOk="0">
                  <a:moveTo>
                    <a:pt x="27139" y="0"/>
                  </a:moveTo>
                  <a:cubicBezTo>
                    <a:pt x="24795" y="356"/>
                    <a:pt x="22410" y="691"/>
                    <a:pt x="20234" y="1632"/>
                  </a:cubicBezTo>
                  <a:lnTo>
                    <a:pt x="18581" y="2239"/>
                  </a:lnTo>
                  <a:lnTo>
                    <a:pt x="17095" y="3076"/>
                  </a:lnTo>
                  <a:cubicBezTo>
                    <a:pt x="16133" y="3662"/>
                    <a:pt x="15107" y="4185"/>
                    <a:pt x="14187" y="4771"/>
                  </a:cubicBezTo>
                  <a:cubicBezTo>
                    <a:pt x="12492" y="6194"/>
                    <a:pt x="10693" y="7344"/>
                    <a:pt x="9416" y="8893"/>
                  </a:cubicBezTo>
                  <a:cubicBezTo>
                    <a:pt x="8077" y="10378"/>
                    <a:pt x="6654" y="11613"/>
                    <a:pt x="5713" y="13098"/>
                  </a:cubicBezTo>
                  <a:cubicBezTo>
                    <a:pt x="4667" y="14500"/>
                    <a:pt x="3809" y="15819"/>
                    <a:pt x="3035" y="16969"/>
                  </a:cubicBezTo>
                  <a:cubicBezTo>
                    <a:pt x="2407" y="18204"/>
                    <a:pt x="1842" y="19250"/>
                    <a:pt x="1382" y="20129"/>
                  </a:cubicBezTo>
                  <a:cubicBezTo>
                    <a:pt x="482" y="21907"/>
                    <a:pt x="1" y="22933"/>
                    <a:pt x="1" y="22933"/>
                  </a:cubicBezTo>
                  <a:cubicBezTo>
                    <a:pt x="1" y="22933"/>
                    <a:pt x="670" y="22012"/>
                    <a:pt x="1842" y="20401"/>
                  </a:cubicBezTo>
                  <a:cubicBezTo>
                    <a:pt x="2428" y="19585"/>
                    <a:pt x="3139" y="18622"/>
                    <a:pt x="3934" y="17492"/>
                  </a:cubicBezTo>
                  <a:cubicBezTo>
                    <a:pt x="4855" y="16467"/>
                    <a:pt x="5880" y="15337"/>
                    <a:pt x="6947" y="14061"/>
                  </a:cubicBezTo>
                  <a:cubicBezTo>
                    <a:pt x="7952" y="12722"/>
                    <a:pt x="9437" y="11655"/>
                    <a:pt x="10797" y="10357"/>
                  </a:cubicBezTo>
                  <a:cubicBezTo>
                    <a:pt x="12136" y="8997"/>
                    <a:pt x="13936" y="8098"/>
                    <a:pt x="15526" y="6821"/>
                  </a:cubicBezTo>
                  <a:cubicBezTo>
                    <a:pt x="16426" y="6298"/>
                    <a:pt x="17367" y="5880"/>
                    <a:pt x="18267" y="5378"/>
                  </a:cubicBezTo>
                  <a:lnTo>
                    <a:pt x="19690" y="4666"/>
                  </a:lnTo>
                  <a:lnTo>
                    <a:pt x="21175" y="4185"/>
                  </a:lnTo>
                  <a:cubicBezTo>
                    <a:pt x="23163" y="3369"/>
                    <a:pt x="25276" y="3097"/>
                    <a:pt x="27369" y="2783"/>
                  </a:cubicBezTo>
                  <a:lnTo>
                    <a:pt x="30549" y="2783"/>
                  </a:lnTo>
                  <a:cubicBezTo>
                    <a:pt x="31616" y="2804"/>
                    <a:pt x="32641" y="3097"/>
                    <a:pt x="33646" y="3264"/>
                  </a:cubicBezTo>
                  <a:cubicBezTo>
                    <a:pt x="34692" y="3369"/>
                    <a:pt x="35613" y="3892"/>
                    <a:pt x="36617" y="4185"/>
                  </a:cubicBezTo>
                  <a:cubicBezTo>
                    <a:pt x="37600" y="4457"/>
                    <a:pt x="38500" y="4938"/>
                    <a:pt x="39358" y="5461"/>
                  </a:cubicBezTo>
                  <a:cubicBezTo>
                    <a:pt x="41157" y="6340"/>
                    <a:pt x="42601" y="7679"/>
                    <a:pt x="44066" y="8830"/>
                  </a:cubicBezTo>
                  <a:cubicBezTo>
                    <a:pt x="45300" y="10232"/>
                    <a:pt x="46618" y="11425"/>
                    <a:pt x="47455" y="12847"/>
                  </a:cubicBezTo>
                  <a:cubicBezTo>
                    <a:pt x="47916" y="13538"/>
                    <a:pt x="48376" y="14187"/>
                    <a:pt x="48794" y="14814"/>
                  </a:cubicBezTo>
                  <a:cubicBezTo>
                    <a:pt x="49129" y="15463"/>
                    <a:pt x="49443" y="16132"/>
                    <a:pt x="49757" y="16718"/>
                  </a:cubicBezTo>
                  <a:cubicBezTo>
                    <a:pt x="50385" y="17932"/>
                    <a:pt x="50887" y="19020"/>
                    <a:pt x="51159" y="19961"/>
                  </a:cubicBezTo>
                  <a:cubicBezTo>
                    <a:pt x="51807" y="21824"/>
                    <a:pt x="52163" y="22891"/>
                    <a:pt x="52163" y="22891"/>
                  </a:cubicBezTo>
                  <a:cubicBezTo>
                    <a:pt x="52163" y="22891"/>
                    <a:pt x="51996" y="21782"/>
                    <a:pt x="51682" y="19815"/>
                  </a:cubicBezTo>
                  <a:cubicBezTo>
                    <a:pt x="51577" y="18832"/>
                    <a:pt x="51222" y="17681"/>
                    <a:pt x="50740" y="16342"/>
                  </a:cubicBezTo>
                  <a:cubicBezTo>
                    <a:pt x="50489" y="15651"/>
                    <a:pt x="50259" y="14940"/>
                    <a:pt x="50008" y="14187"/>
                  </a:cubicBezTo>
                  <a:cubicBezTo>
                    <a:pt x="49631" y="13496"/>
                    <a:pt x="49234" y="12743"/>
                    <a:pt x="48815" y="11990"/>
                  </a:cubicBezTo>
                  <a:cubicBezTo>
                    <a:pt x="48083" y="10399"/>
                    <a:pt x="46807" y="8956"/>
                    <a:pt x="45551" y="7365"/>
                  </a:cubicBezTo>
                  <a:cubicBezTo>
                    <a:pt x="44066" y="6005"/>
                    <a:pt x="42580" y="4373"/>
                    <a:pt x="40592" y="3327"/>
                  </a:cubicBezTo>
                  <a:cubicBezTo>
                    <a:pt x="39672" y="2720"/>
                    <a:pt x="38667" y="2135"/>
                    <a:pt x="37579" y="1758"/>
                  </a:cubicBezTo>
                  <a:cubicBezTo>
                    <a:pt x="36470" y="1381"/>
                    <a:pt x="35424" y="774"/>
                    <a:pt x="34253" y="649"/>
                  </a:cubicBezTo>
                  <a:cubicBezTo>
                    <a:pt x="33102" y="440"/>
                    <a:pt x="31951" y="105"/>
                    <a:pt x="30758" y="42"/>
                  </a:cubicBezTo>
                  <a:lnTo>
                    <a:pt x="27139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734" name="Google Shape;9734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8164" y="1142250"/>
            <a:ext cx="7367666" cy="3832525"/>
          </a:xfrm>
          <a:prstGeom prst="rect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 Learning About My Dog's Emotions Workshop by Slidesgo">
  <a:themeElements>
    <a:clrScheme name="Simple Light">
      <a:dk1>
        <a:srgbClr val="000000"/>
      </a:dk1>
      <a:lt1>
        <a:srgbClr val="FFFFFF"/>
      </a:lt1>
      <a:dk2>
        <a:srgbClr val="FA9C86"/>
      </a:dk2>
      <a:lt2>
        <a:srgbClr val="C0DBFB"/>
      </a:lt2>
      <a:accent1>
        <a:srgbClr val="7CC6C3"/>
      </a:accent1>
      <a:accent2>
        <a:srgbClr val="7F77C6"/>
      </a:accent2>
      <a:accent3>
        <a:srgbClr val="F9DC71"/>
      </a:accent3>
      <a:accent4>
        <a:srgbClr val="F9F0ED"/>
      </a:accent4>
      <a:accent5>
        <a:srgbClr val="E15A42"/>
      </a:accent5>
      <a:accent6>
        <a:srgbClr val="F6A64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418</Words>
  <Application>Microsoft Macintosh PowerPoint</Application>
  <PresentationFormat>On-screen Show (16:9)</PresentationFormat>
  <Paragraphs>104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Poppins</vt:lpstr>
      <vt:lpstr>Bebas Neue</vt:lpstr>
      <vt:lpstr>Fira Sans Extra Condensed</vt:lpstr>
      <vt:lpstr>Fira Sans Extra Condensed SemiBold</vt:lpstr>
      <vt:lpstr>Arial</vt:lpstr>
      <vt:lpstr>Roboto</vt:lpstr>
      <vt:lpstr>Fredoka</vt:lpstr>
      <vt:lpstr> Learning About My Dog's Emotions Workshop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Yoo, Yen</cp:lastModifiedBy>
  <cp:revision>2</cp:revision>
  <dcterms:modified xsi:type="dcterms:W3CDTF">2023-07-04T18:44:13Z</dcterms:modified>
</cp:coreProperties>
</file>